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sldIdLst>
    <p:sldId id="256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4" r:id="rId43"/>
    <p:sldId id="315" r:id="rId44"/>
    <p:sldId id="323" r:id="rId45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64" userDrawn="1">
          <p15:clr>
            <a:srgbClr val="A4A3A4"/>
          </p15:clr>
        </p15:guide>
        <p15:guide id="2" pos="22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78" d="100"/>
          <a:sy n="78" d="100"/>
        </p:scale>
        <p:origin x="-1536" y="-84"/>
      </p:cViewPr>
      <p:guideLst>
        <p:guide orient="horz" pos="2864"/>
        <p:guide pos="220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notesMaster" Target="notesMasters/notesMaster1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1132800" cy="5806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7623915" y="0"/>
            <a:ext cx="21132800" cy="5806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0912138" y="1446609"/>
            <a:ext cx="6943725" cy="390584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876800" y="5569446"/>
            <a:ext cx="39014400" cy="455682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992223"/>
            <a:ext cx="21132800" cy="58065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7623915" y="10992223"/>
            <a:ext cx="21132800" cy="58065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130F24"/>
                </a:solidFill>
                <a:latin typeface="Arial Black" panose="020B0A04020102020204"/>
                <a:cs typeface="Arial Black" panose="020B0A040201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0" i="0">
                <a:solidFill>
                  <a:srgbClr val="130F24"/>
                </a:solidFill>
                <a:latin typeface="Arial Black" panose="020B0A04020102020204"/>
                <a:cs typeface="Arial Black" panose="020B0A040201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130F24"/>
                </a:solidFill>
                <a:latin typeface="Arial Black" panose="020B0A04020102020204"/>
                <a:cs typeface="Arial Black" panose="020B0A040201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8000" b="0" i="0">
                <a:solidFill>
                  <a:srgbClr val="130F24"/>
                </a:solidFill>
                <a:latin typeface="Arial Black" panose="020B0A04020102020204"/>
                <a:cs typeface="Arial Black" panose="020B0A040201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130F24"/>
                </a:solidFill>
                <a:latin typeface="Arial Black" panose="020B0A04020102020204"/>
                <a:cs typeface="Arial Black" panose="020B0A040201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3967" y="2059940"/>
            <a:ext cx="4990465" cy="71488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00A3FF"/>
                </a:solidFill>
                <a:latin typeface="Arial Black" panose="020B0A04020102020204"/>
                <a:cs typeface="Arial Black" panose="020B0A040201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130F24"/>
                </a:solidFill>
                <a:latin typeface="Arial Black" panose="020B0A04020102020204"/>
                <a:cs typeface="Arial Black" panose="020B0A040201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95929" y="505459"/>
            <a:ext cx="15979140" cy="10708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130F24"/>
                </a:solidFill>
                <a:latin typeface="Arial Black" panose="020B0A04020102020204"/>
                <a:cs typeface="Arial Black" panose="020B0A040201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21036" y="2083307"/>
            <a:ext cx="16741140" cy="2463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0" i="0">
                <a:solidFill>
                  <a:srgbClr val="130F24"/>
                </a:solidFill>
                <a:latin typeface="Arial Black" panose="020B0A04020102020204"/>
                <a:cs typeface="Arial Black" panose="020B0A040201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32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1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38.png"/><Relationship Id="rId11" Type="http://schemas.openxmlformats.org/officeDocument/2006/relationships/image" Target="../media/image37.png"/><Relationship Id="rId10" Type="http://schemas.openxmlformats.org/officeDocument/2006/relationships/image" Target="../media/image35.png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image" Target="../media/image32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1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37.png"/><Relationship Id="rId10" Type="http://schemas.openxmlformats.org/officeDocument/2006/relationships/image" Target="../media/image35.pn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35.png"/><Relationship Id="rId5" Type="http://schemas.openxmlformats.org/officeDocument/2006/relationships/image" Target="../media/image32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2" Type="http://schemas.openxmlformats.org/officeDocument/2006/relationships/slideLayout" Target="../slideLayouts/slideLayout4.xml"/><Relationship Id="rId11" Type="http://schemas.openxmlformats.org/officeDocument/2006/relationships/image" Target="../media/image40.png"/><Relationship Id="rId10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image" Target="../media/image21.png"/><Relationship Id="rId7" Type="http://schemas.openxmlformats.org/officeDocument/2006/relationships/image" Target="../media/image9.png"/><Relationship Id="rId6" Type="http://schemas.openxmlformats.org/officeDocument/2006/relationships/image" Target="../media/image20.png"/><Relationship Id="rId5" Type="http://schemas.openxmlformats.org/officeDocument/2006/relationships/image" Target="../media/image32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35.png"/><Relationship Id="rId10" Type="http://schemas.openxmlformats.org/officeDocument/2006/relationships/image" Target="../media/image41.png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5.png"/><Relationship Id="rId3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image" Target="../media/image11.png"/><Relationship Id="rId7" Type="http://schemas.openxmlformats.org/officeDocument/2006/relationships/image" Target="../media/image12.png"/><Relationship Id="rId6" Type="http://schemas.openxmlformats.org/officeDocument/2006/relationships/image" Target="../media/image10.png"/><Relationship Id="rId5" Type="http://schemas.openxmlformats.org/officeDocument/2006/relationships/image" Target="../media/image21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2.png"/><Relationship Id="rId1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32.png"/><Relationship Id="rId7" Type="http://schemas.openxmlformats.org/officeDocument/2006/relationships/image" Target="../media/image11.png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21.png"/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7.png"/><Relationship Id="rId11" Type="http://schemas.openxmlformats.org/officeDocument/2006/relationships/image" Target="../media/image46.png"/><Relationship Id="rId10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32.png"/><Relationship Id="rId7" Type="http://schemas.openxmlformats.org/officeDocument/2006/relationships/image" Target="../media/image11.png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21.png"/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51.png"/><Relationship Id="rId12" Type="http://schemas.openxmlformats.org/officeDocument/2006/relationships/image" Target="../media/image50.png"/><Relationship Id="rId11" Type="http://schemas.openxmlformats.org/officeDocument/2006/relationships/image" Target="../media/image49.png"/><Relationship Id="rId10" Type="http://schemas.openxmlformats.org/officeDocument/2006/relationships/image" Target="../media/image48.png"/><Relationship Id="rId1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image" Target="../media/image11.png"/><Relationship Id="rId7" Type="http://schemas.openxmlformats.org/officeDocument/2006/relationships/image" Target="../media/image12.png"/><Relationship Id="rId6" Type="http://schemas.openxmlformats.org/officeDocument/2006/relationships/image" Target="../media/image10.png"/><Relationship Id="rId5" Type="http://schemas.openxmlformats.org/officeDocument/2006/relationships/image" Target="../media/image21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2.png"/><Relationship Id="rId1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image" Target="../media/image11.png"/><Relationship Id="rId7" Type="http://schemas.openxmlformats.org/officeDocument/2006/relationships/image" Target="../media/image12.png"/><Relationship Id="rId6" Type="http://schemas.openxmlformats.org/officeDocument/2006/relationships/image" Target="../media/image10.png"/><Relationship Id="rId5" Type="http://schemas.openxmlformats.org/officeDocument/2006/relationships/image" Target="../media/image21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2.png"/><Relationship Id="rId1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2.png"/><Relationship Id="rId7" Type="http://schemas.openxmlformats.org/officeDocument/2006/relationships/image" Target="../media/image48.png"/><Relationship Id="rId6" Type="http://schemas.openxmlformats.org/officeDocument/2006/relationships/image" Target="../media/image3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8" Type="http://schemas.openxmlformats.org/officeDocument/2006/relationships/image" Target="../media/image12.png"/><Relationship Id="rId7" Type="http://schemas.openxmlformats.org/officeDocument/2006/relationships/image" Target="../media/image48.png"/><Relationship Id="rId6" Type="http://schemas.openxmlformats.org/officeDocument/2006/relationships/image" Target="../media/image3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8" Type="http://schemas.openxmlformats.org/officeDocument/2006/relationships/image" Target="../media/image12.png"/><Relationship Id="rId7" Type="http://schemas.openxmlformats.org/officeDocument/2006/relationships/image" Target="../media/image48.png"/><Relationship Id="rId6" Type="http://schemas.openxmlformats.org/officeDocument/2006/relationships/image" Target="../media/image3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8" Type="http://schemas.openxmlformats.org/officeDocument/2006/relationships/image" Target="../media/image12.png"/><Relationship Id="rId7" Type="http://schemas.openxmlformats.org/officeDocument/2006/relationships/image" Target="../media/image48.png"/><Relationship Id="rId6" Type="http://schemas.openxmlformats.org/officeDocument/2006/relationships/image" Target="../media/image3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5.png"/><Relationship Id="rId1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8" Type="http://schemas.openxmlformats.org/officeDocument/2006/relationships/image" Target="../media/image12.png"/><Relationship Id="rId7" Type="http://schemas.openxmlformats.org/officeDocument/2006/relationships/image" Target="../media/image48.png"/><Relationship Id="rId6" Type="http://schemas.openxmlformats.org/officeDocument/2006/relationships/image" Target="../media/image3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5.png"/><Relationship Id="rId1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8" Type="http://schemas.openxmlformats.org/officeDocument/2006/relationships/image" Target="../media/image12.png"/><Relationship Id="rId7" Type="http://schemas.openxmlformats.org/officeDocument/2006/relationships/image" Target="../media/image48.png"/><Relationship Id="rId6" Type="http://schemas.openxmlformats.org/officeDocument/2006/relationships/image" Target="../media/image3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5.png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8" Type="http://schemas.openxmlformats.org/officeDocument/2006/relationships/image" Target="../media/image12.png"/><Relationship Id="rId7" Type="http://schemas.openxmlformats.org/officeDocument/2006/relationships/image" Target="../media/image48.png"/><Relationship Id="rId6" Type="http://schemas.openxmlformats.org/officeDocument/2006/relationships/image" Target="../media/image3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5.png"/><Relationship Id="rId1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8" Type="http://schemas.openxmlformats.org/officeDocument/2006/relationships/image" Target="../media/image12.png"/><Relationship Id="rId7" Type="http://schemas.openxmlformats.org/officeDocument/2006/relationships/image" Target="../media/image48.png"/><Relationship Id="rId6" Type="http://schemas.openxmlformats.org/officeDocument/2006/relationships/image" Target="../media/image3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5.png"/><Relationship Id="rId1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12.png"/><Relationship Id="rId7" Type="http://schemas.openxmlformats.org/officeDocument/2006/relationships/image" Target="../media/image48.png"/><Relationship Id="rId6" Type="http://schemas.openxmlformats.org/officeDocument/2006/relationships/image" Target="../media/image3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54.png"/><Relationship Id="rId10" Type="http://schemas.openxmlformats.org/officeDocument/2006/relationships/image" Target="../media/image53.png"/><Relationship Id="rId1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8" Type="http://schemas.openxmlformats.org/officeDocument/2006/relationships/image" Target="../media/image12.png"/><Relationship Id="rId7" Type="http://schemas.openxmlformats.org/officeDocument/2006/relationships/image" Target="../media/image48.png"/><Relationship Id="rId6" Type="http://schemas.openxmlformats.org/officeDocument/2006/relationships/image" Target="../media/image3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8" Type="http://schemas.openxmlformats.org/officeDocument/2006/relationships/image" Target="../media/image12.png"/><Relationship Id="rId7" Type="http://schemas.openxmlformats.org/officeDocument/2006/relationships/image" Target="../media/image48.png"/><Relationship Id="rId6" Type="http://schemas.openxmlformats.org/officeDocument/2006/relationships/image" Target="../media/image3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8" Type="http://schemas.openxmlformats.org/officeDocument/2006/relationships/image" Target="../media/image12.png"/><Relationship Id="rId7" Type="http://schemas.openxmlformats.org/officeDocument/2006/relationships/image" Target="../media/image48.png"/><Relationship Id="rId6" Type="http://schemas.openxmlformats.org/officeDocument/2006/relationships/image" Target="../media/image3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5.png"/><Relationship Id="rId1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8" Type="http://schemas.openxmlformats.org/officeDocument/2006/relationships/image" Target="../media/image12.png"/><Relationship Id="rId7" Type="http://schemas.openxmlformats.org/officeDocument/2006/relationships/image" Target="../media/image48.png"/><Relationship Id="rId6" Type="http://schemas.openxmlformats.org/officeDocument/2006/relationships/image" Target="../media/image3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5.png"/><Relationship Id="rId1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8" Type="http://schemas.openxmlformats.org/officeDocument/2006/relationships/image" Target="../media/image12.png"/><Relationship Id="rId7" Type="http://schemas.openxmlformats.org/officeDocument/2006/relationships/image" Target="../media/image48.png"/><Relationship Id="rId6" Type="http://schemas.openxmlformats.org/officeDocument/2006/relationships/image" Target="../media/image3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5.png"/><Relationship Id="rId1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8" Type="http://schemas.openxmlformats.org/officeDocument/2006/relationships/image" Target="../media/image12.png"/><Relationship Id="rId7" Type="http://schemas.openxmlformats.org/officeDocument/2006/relationships/image" Target="../media/image48.png"/><Relationship Id="rId6" Type="http://schemas.openxmlformats.org/officeDocument/2006/relationships/image" Target="../media/image3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55.png"/><Relationship Id="rId10" Type="http://schemas.openxmlformats.org/officeDocument/2006/relationships/image" Target="../media/image35.png"/><Relationship Id="rId1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8" Type="http://schemas.openxmlformats.org/officeDocument/2006/relationships/image" Target="../media/image12.png"/><Relationship Id="rId7" Type="http://schemas.openxmlformats.org/officeDocument/2006/relationships/image" Target="../media/image48.png"/><Relationship Id="rId6" Type="http://schemas.openxmlformats.org/officeDocument/2006/relationships/image" Target="../media/image3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55.png"/><Relationship Id="rId11" Type="http://schemas.openxmlformats.org/officeDocument/2006/relationships/image" Target="../media/image56.png"/><Relationship Id="rId10" Type="http://schemas.openxmlformats.org/officeDocument/2006/relationships/image" Target="../media/image35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9.png"/><Relationship Id="rId12" Type="http://schemas.openxmlformats.org/officeDocument/2006/relationships/image" Target="../media/image18.png"/><Relationship Id="rId11" Type="http://schemas.openxmlformats.org/officeDocument/2006/relationships/image" Target="../media/image17.png"/><Relationship Id="rId10" Type="http://schemas.openxmlformats.org/officeDocument/2006/relationships/image" Target="../media/image16.png"/><Relationship Id="rId1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8" Type="http://schemas.openxmlformats.org/officeDocument/2006/relationships/image" Target="../media/image12.png"/><Relationship Id="rId7" Type="http://schemas.openxmlformats.org/officeDocument/2006/relationships/image" Target="../media/image48.png"/><Relationship Id="rId6" Type="http://schemas.openxmlformats.org/officeDocument/2006/relationships/image" Target="../media/image3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55.png"/><Relationship Id="rId12" Type="http://schemas.openxmlformats.org/officeDocument/2006/relationships/image" Target="../media/image56.png"/><Relationship Id="rId11" Type="http://schemas.openxmlformats.org/officeDocument/2006/relationships/image" Target="../media/image57.png"/><Relationship Id="rId10" Type="http://schemas.openxmlformats.org/officeDocument/2006/relationships/image" Target="../media/image35.png"/><Relationship Id="rId1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8" Type="http://schemas.openxmlformats.org/officeDocument/2006/relationships/image" Target="../media/image12.png"/><Relationship Id="rId7" Type="http://schemas.openxmlformats.org/officeDocument/2006/relationships/image" Target="../media/image48.png"/><Relationship Id="rId6" Type="http://schemas.openxmlformats.org/officeDocument/2006/relationships/image" Target="../media/image3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55.png"/><Relationship Id="rId11" Type="http://schemas.openxmlformats.org/officeDocument/2006/relationships/image" Target="../media/image56.png"/><Relationship Id="rId10" Type="http://schemas.openxmlformats.org/officeDocument/2006/relationships/image" Target="../media/image35.png"/><Relationship Id="rId1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8.png"/><Relationship Id="rId1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1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24.png"/><Relationship Id="rId12" Type="http://schemas.openxmlformats.org/officeDocument/2006/relationships/image" Target="../media/image23.png"/><Relationship Id="rId11" Type="http://schemas.openxmlformats.org/officeDocument/2006/relationships/image" Target="../media/image19.png"/><Relationship Id="rId10" Type="http://schemas.openxmlformats.org/officeDocument/2006/relationships/image" Target="../media/image18.png"/><Relationship Id="rId1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1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28.png"/><Relationship Id="rId15" Type="http://schemas.openxmlformats.org/officeDocument/2006/relationships/image" Target="../media/image27.png"/><Relationship Id="rId14" Type="http://schemas.openxmlformats.org/officeDocument/2006/relationships/image" Target="../media/image24.png"/><Relationship Id="rId13" Type="http://schemas.openxmlformats.org/officeDocument/2006/relationships/image" Target="../media/image26.png"/><Relationship Id="rId12" Type="http://schemas.openxmlformats.org/officeDocument/2006/relationships/image" Target="../media/image23.png"/><Relationship Id="rId11" Type="http://schemas.openxmlformats.org/officeDocument/2006/relationships/image" Target="../media/image19.png"/><Relationship Id="rId10" Type="http://schemas.openxmlformats.org/officeDocument/2006/relationships/image" Target="../media/image18.png"/><Relationship Id="rId1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0.png"/><Relationship Id="rId3" Type="http://schemas.openxmlformats.org/officeDocument/2006/relationships/image" Target="../media/image23.png"/><Relationship Id="rId2" Type="http://schemas.openxmlformats.org/officeDocument/2006/relationships/image" Target="../media/image29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3.png"/><Relationship Id="rId3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image" Target="../media/image32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1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5.png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729436"/>
              <a:ext cx="1017946" cy="20665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78395" y="7772939"/>
              <a:ext cx="2066531" cy="102304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46169" y="6729436"/>
              <a:ext cx="2041829" cy="206654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785" dirty="0"/>
              <a:t>How</a:t>
            </a:r>
            <a:r>
              <a:rPr spc="-545" dirty="0"/>
              <a:t> </a:t>
            </a:r>
            <a:r>
              <a:rPr spc="-380" dirty="0"/>
              <a:t>to</a:t>
            </a:r>
            <a:r>
              <a:rPr spc="-535" dirty="0"/>
              <a:t> </a:t>
            </a:r>
            <a:r>
              <a:rPr spc="-585" dirty="0"/>
              <a:t>Achieve</a:t>
            </a:r>
            <a:r>
              <a:rPr spc="-535" dirty="0"/>
              <a:t> </a:t>
            </a:r>
            <a:r>
              <a:rPr spc="-675" dirty="0"/>
              <a:t>Data</a:t>
            </a:r>
            <a:r>
              <a:rPr spc="-545" dirty="0"/>
              <a:t> </a:t>
            </a:r>
            <a:r>
              <a:rPr spc="-535" dirty="0"/>
              <a:t>Consistency </a:t>
            </a:r>
            <a:r>
              <a:rPr spc="-655" dirty="0"/>
              <a:t>Across</a:t>
            </a:r>
            <a:r>
              <a:rPr spc="-535" dirty="0"/>
              <a:t> </a:t>
            </a:r>
            <a:r>
              <a:rPr spc="-560" dirty="0"/>
              <a:t>Microservices</a:t>
            </a:r>
            <a:endParaRPr spc="-56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6039" y="505459"/>
            <a:ext cx="52311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400" dirty="0"/>
              <a:t>Data</a:t>
            </a:r>
            <a:r>
              <a:rPr sz="4800" spc="-320" dirty="0"/>
              <a:t> </a:t>
            </a:r>
            <a:r>
              <a:rPr sz="4800" spc="-325" dirty="0"/>
              <a:t>Consistency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2304545" y="3056534"/>
            <a:ext cx="11061065" cy="642366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3941445">
              <a:lnSpc>
                <a:spcPct val="100000"/>
              </a:lnSpc>
              <a:spcBef>
                <a:spcPts val="755"/>
              </a:spcBef>
              <a:tabLst>
                <a:tab pos="6016625" algn="l"/>
                <a:tab pos="8787130" algn="l"/>
              </a:tabLst>
            </a:pPr>
            <a:r>
              <a:rPr sz="2400" spc="-15" baseline="2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Security</a:t>
            </a:r>
            <a:r>
              <a:rPr sz="2400" baseline="2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165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Web</a:t>
            </a:r>
            <a:r>
              <a:rPr sz="2400" spc="-179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37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r>
              <a:rPr sz="2400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BFF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 marL="260350">
              <a:lnSpc>
                <a:spcPct val="100000"/>
              </a:lnSpc>
              <a:spcBef>
                <a:spcPts val="840"/>
              </a:spcBef>
            </a:pPr>
            <a:r>
              <a:rPr sz="1600" spc="-1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Website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  <a:spcBef>
                <a:spcPts val="1005"/>
              </a:spcBef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 marL="1707515" algn="ctr">
              <a:lnSpc>
                <a:spcPct val="100000"/>
              </a:lnSpc>
            </a:pP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BFF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 marL="9481820">
              <a:lnSpc>
                <a:spcPct val="100000"/>
              </a:lnSpc>
              <a:spcBef>
                <a:spcPts val="1460"/>
              </a:spcBef>
              <a:tabLst>
                <a:tab pos="10157460" algn="l"/>
                <a:tab pos="10833735" algn="l"/>
              </a:tabLst>
            </a:pPr>
            <a:r>
              <a:rPr sz="2400" spc="-3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A</a:t>
            </a:r>
            <a:r>
              <a:rPr sz="24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3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B</a:t>
            </a:r>
            <a:r>
              <a:rPr sz="24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1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</a:t>
            </a:r>
            <a:endParaRPr sz="2400">
              <a:latin typeface="Arial Black" panose="020B0A04020102020204"/>
              <a:cs typeface="Arial Black" panose="020B0A04020102020204"/>
            </a:endParaRPr>
          </a:p>
          <a:p>
            <a:pPr marL="9480550">
              <a:lnSpc>
                <a:spcPts val="2860"/>
              </a:lnSpc>
              <a:spcBef>
                <a:spcPts val="3095"/>
              </a:spcBef>
              <a:tabLst>
                <a:tab pos="10156190" algn="l"/>
                <a:tab pos="10832465" algn="l"/>
              </a:tabLst>
            </a:pPr>
            <a:r>
              <a:rPr sz="2400" spc="-3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A</a:t>
            </a:r>
            <a:r>
              <a:rPr sz="24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3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B</a:t>
            </a:r>
            <a:r>
              <a:rPr sz="24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12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</a:t>
            </a:r>
            <a:endParaRPr sz="2400">
              <a:latin typeface="Arial Black" panose="020B0A04020102020204"/>
              <a:cs typeface="Arial Black" panose="020B0A04020102020204"/>
            </a:endParaRPr>
          </a:p>
          <a:p>
            <a:pPr marL="9512300">
              <a:lnSpc>
                <a:spcPts val="1900"/>
              </a:lnSpc>
            </a:pP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Message</a:t>
            </a:r>
            <a:r>
              <a:rPr sz="1600" spc="-7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4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Broker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  <a:spcBef>
                <a:spcPts val="310"/>
              </a:spcBef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 marL="3448685">
              <a:lnSpc>
                <a:spcPct val="100000"/>
              </a:lnSpc>
            </a:pPr>
            <a:r>
              <a:rPr sz="1600" spc="-18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Gateway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600" spc="-14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Desktop</a:t>
            </a: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  <a:spcBef>
                <a:spcPts val="2125"/>
              </a:spcBef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 marL="1558925">
              <a:lnSpc>
                <a:spcPct val="100000"/>
              </a:lnSpc>
            </a:pPr>
            <a:r>
              <a:rPr sz="2400" spc="-60" dirty="0">
                <a:solidFill>
                  <a:srgbClr val="00A3FF"/>
                </a:solidFill>
                <a:latin typeface="Arial Black" panose="020B0A04020102020204"/>
                <a:cs typeface="Arial Black" panose="020B0A04020102020204"/>
              </a:rPr>
              <a:t>Internet</a:t>
            </a:r>
            <a:endParaRPr sz="24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68239" y="1903602"/>
            <a:ext cx="11883390" cy="7144384"/>
            <a:chOff x="2068239" y="1903602"/>
            <a:chExt cx="11883390" cy="7144384"/>
          </a:xfrm>
        </p:grpSpPr>
        <p:sp>
          <p:nvSpPr>
            <p:cNvPr id="5" name="object 5"/>
            <p:cNvSpPr/>
            <p:nvPr/>
          </p:nvSpPr>
          <p:spPr>
            <a:xfrm>
              <a:off x="6522542" y="2564015"/>
              <a:ext cx="4163060" cy="2173605"/>
            </a:xfrm>
            <a:custGeom>
              <a:avLst/>
              <a:gdLst/>
              <a:ahLst/>
              <a:cxnLst/>
              <a:rect l="l" t="t" r="r" b="b"/>
              <a:pathLst>
                <a:path w="4163059" h="2173604">
                  <a:moveTo>
                    <a:pt x="50850" y="2046312"/>
                  </a:moveTo>
                  <a:lnTo>
                    <a:pt x="48856" y="2036432"/>
                  </a:lnTo>
                  <a:lnTo>
                    <a:pt x="43408" y="2028355"/>
                  </a:lnTo>
                  <a:lnTo>
                    <a:pt x="35331" y="2022906"/>
                  </a:lnTo>
                  <a:lnTo>
                    <a:pt x="25450" y="2020912"/>
                  </a:lnTo>
                  <a:lnTo>
                    <a:pt x="15506" y="2022906"/>
                  </a:lnTo>
                  <a:lnTo>
                    <a:pt x="7429" y="2028355"/>
                  </a:lnTo>
                  <a:lnTo>
                    <a:pt x="1993" y="2036432"/>
                  </a:lnTo>
                  <a:lnTo>
                    <a:pt x="0" y="2046312"/>
                  </a:lnTo>
                  <a:lnTo>
                    <a:pt x="1993" y="2056206"/>
                  </a:lnTo>
                  <a:lnTo>
                    <a:pt x="7429" y="2064270"/>
                  </a:lnTo>
                  <a:lnTo>
                    <a:pt x="15506" y="2069719"/>
                  </a:lnTo>
                  <a:lnTo>
                    <a:pt x="25400" y="2071712"/>
                  </a:lnTo>
                  <a:lnTo>
                    <a:pt x="35331" y="2069719"/>
                  </a:lnTo>
                  <a:lnTo>
                    <a:pt x="43408" y="2064270"/>
                  </a:lnTo>
                  <a:lnTo>
                    <a:pt x="48856" y="2056206"/>
                  </a:lnTo>
                  <a:lnTo>
                    <a:pt x="50850" y="2046312"/>
                  </a:lnTo>
                  <a:close/>
                </a:path>
                <a:path w="4163059" h="2173604">
                  <a:moveTo>
                    <a:pt x="152501" y="2046312"/>
                  </a:moveTo>
                  <a:lnTo>
                    <a:pt x="150507" y="2036432"/>
                  </a:lnTo>
                  <a:lnTo>
                    <a:pt x="145059" y="2028355"/>
                  </a:lnTo>
                  <a:lnTo>
                    <a:pt x="136982" y="2022906"/>
                  </a:lnTo>
                  <a:lnTo>
                    <a:pt x="127101" y="2020912"/>
                  </a:lnTo>
                  <a:lnTo>
                    <a:pt x="117157" y="2022906"/>
                  </a:lnTo>
                  <a:lnTo>
                    <a:pt x="109080" y="2028355"/>
                  </a:lnTo>
                  <a:lnTo>
                    <a:pt x="103644" y="2036432"/>
                  </a:lnTo>
                  <a:lnTo>
                    <a:pt x="101650" y="2046312"/>
                  </a:lnTo>
                  <a:lnTo>
                    <a:pt x="103644" y="2056206"/>
                  </a:lnTo>
                  <a:lnTo>
                    <a:pt x="109080" y="2064270"/>
                  </a:lnTo>
                  <a:lnTo>
                    <a:pt x="117157" y="2069719"/>
                  </a:lnTo>
                  <a:lnTo>
                    <a:pt x="127050" y="2071712"/>
                  </a:lnTo>
                  <a:lnTo>
                    <a:pt x="136982" y="2069719"/>
                  </a:lnTo>
                  <a:lnTo>
                    <a:pt x="145059" y="2064270"/>
                  </a:lnTo>
                  <a:lnTo>
                    <a:pt x="150507" y="2056206"/>
                  </a:lnTo>
                  <a:lnTo>
                    <a:pt x="152501" y="2046312"/>
                  </a:lnTo>
                  <a:close/>
                </a:path>
                <a:path w="4163059" h="2173604">
                  <a:moveTo>
                    <a:pt x="254152" y="2046312"/>
                  </a:moveTo>
                  <a:lnTo>
                    <a:pt x="252158" y="2036432"/>
                  </a:lnTo>
                  <a:lnTo>
                    <a:pt x="246710" y="2028355"/>
                  </a:lnTo>
                  <a:lnTo>
                    <a:pt x="238633" y="2022906"/>
                  </a:lnTo>
                  <a:lnTo>
                    <a:pt x="228752" y="2020912"/>
                  </a:lnTo>
                  <a:lnTo>
                    <a:pt x="218808" y="2022906"/>
                  </a:lnTo>
                  <a:lnTo>
                    <a:pt x="210731" y="2028355"/>
                  </a:lnTo>
                  <a:lnTo>
                    <a:pt x="205295" y="2036432"/>
                  </a:lnTo>
                  <a:lnTo>
                    <a:pt x="203301" y="2046312"/>
                  </a:lnTo>
                  <a:lnTo>
                    <a:pt x="205295" y="2056206"/>
                  </a:lnTo>
                  <a:lnTo>
                    <a:pt x="210731" y="2064270"/>
                  </a:lnTo>
                  <a:lnTo>
                    <a:pt x="218808" y="2069719"/>
                  </a:lnTo>
                  <a:lnTo>
                    <a:pt x="228701" y="2071712"/>
                  </a:lnTo>
                  <a:lnTo>
                    <a:pt x="238633" y="2069719"/>
                  </a:lnTo>
                  <a:lnTo>
                    <a:pt x="246710" y="2064270"/>
                  </a:lnTo>
                  <a:lnTo>
                    <a:pt x="252158" y="2056206"/>
                  </a:lnTo>
                  <a:lnTo>
                    <a:pt x="254152" y="2046312"/>
                  </a:lnTo>
                  <a:close/>
                </a:path>
                <a:path w="4163059" h="2173604">
                  <a:moveTo>
                    <a:pt x="355803" y="2046312"/>
                  </a:moveTo>
                  <a:lnTo>
                    <a:pt x="353809" y="2036432"/>
                  </a:lnTo>
                  <a:lnTo>
                    <a:pt x="348361" y="2028355"/>
                  </a:lnTo>
                  <a:lnTo>
                    <a:pt x="340283" y="2022906"/>
                  </a:lnTo>
                  <a:lnTo>
                    <a:pt x="330403" y="2020912"/>
                  </a:lnTo>
                  <a:lnTo>
                    <a:pt x="320459" y="2022906"/>
                  </a:lnTo>
                  <a:lnTo>
                    <a:pt x="312381" y="2028355"/>
                  </a:lnTo>
                  <a:lnTo>
                    <a:pt x="306946" y="2036432"/>
                  </a:lnTo>
                  <a:lnTo>
                    <a:pt x="304952" y="2046312"/>
                  </a:lnTo>
                  <a:lnTo>
                    <a:pt x="306946" y="2056206"/>
                  </a:lnTo>
                  <a:lnTo>
                    <a:pt x="312381" y="2064270"/>
                  </a:lnTo>
                  <a:lnTo>
                    <a:pt x="320459" y="2069719"/>
                  </a:lnTo>
                  <a:lnTo>
                    <a:pt x="330352" y="2071712"/>
                  </a:lnTo>
                  <a:lnTo>
                    <a:pt x="340283" y="2069719"/>
                  </a:lnTo>
                  <a:lnTo>
                    <a:pt x="348361" y="2064270"/>
                  </a:lnTo>
                  <a:lnTo>
                    <a:pt x="353809" y="2056206"/>
                  </a:lnTo>
                  <a:lnTo>
                    <a:pt x="355803" y="2046312"/>
                  </a:lnTo>
                  <a:close/>
                </a:path>
                <a:path w="4163059" h="2173604">
                  <a:moveTo>
                    <a:pt x="457454" y="2046312"/>
                  </a:moveTo>
                  <a:lnTo>
                    <a:pt x="455460" y="2036419"/>
                  </a:lnTo>
                  <a:lnTo>
                    <a:pt x="450011" y="2028355"/>
                  </a:lnTo>
                  <a:lnTo>
                    <a:pt x="441934" y="2022906"/>
                  </a:lnTo>
                  <a:lnTo>
                    <a:pt x="432054" y="2020912"/>
                  </a:lnTo>
                  <a:lnTo>
                    <a:pt x="422109" y="2022906"/>
                  </a:lnTo>
                  <a:lnTo>
                    <a:pt x="414032" y="2028355"/>
                  </a:lnTo>
                  <a:lnTo>
                    <a:pt x="408597" y="2036419"/>
                  </a:lnTo>
                  <a:lnTo>
                    <a:pt x="406603" y="2046312"/>
                  </a:lnTo>
                  <a:lnTo>
                    <a:pt x="408597" y="2056206"/>
                  </a:lnTo>
                  <a:lnTo>
                    <a:pt x="414032" y="2064270"/>
                  </a:lnTo>
                  <a:lnTo>
                    <a:pt x="422109" y="2069719"/>
                  </a:lnTo>
                  <a:lnTo>
                    <a:pt x="432003" y="2071712"/>
                  </a:lnTo>
                  <a:lnTo>
                    <a:pt x="441934" y="2069719"/>
                  </a:lnTo>
                  <a:lnTo>
                    <a:pt x="450011" y="2064270"/>
                  </a:lnTo>
                  <a:lnTo>
                    <a:pt x="455460" y="2056206"/>
                  </a:lnTo>
                  <a:lnTo>
                    <a:pt x="457454" y="2046312"/>
                  </a:lnTo>
                  <a:close/>
                </a:path>
                <a:path w="4163059" h="2173604">
                  <a:moveTo>
                    <a:pt x="559104" y="2046312"/>
                  </a:moveTo>
                  <a:lnTo>
                    <a:pt x="557110" y="2036419"/>
                  </a:lnTo>
                  <a:lnTo>
                    <a:pt x="551662" y="2028355"/>
                  </a:lnTo>
                  <a:lnTo>
                    <a:pt x="543585" y="2022906"/>
                  </a:lnTo>
                  <a:lnTo>
                    <a:pt x="533704" y="2020912"/>
                  </a:lnTo>
                  <a:lnTo>
                    <a:pt x="523760" y="2022906"/>
                  </a:lnTo>
                  <a:lnTo>
                    <a:pt x="515683" y="2028355"/>
                  </a:lnTo>
                  <a:lnTo>
                    <a:pt x="510247" y="2036419"/>
                  </a:lnTo>
                  <a:lnTo>
                    <a:pt x="508254" y="2046312"/>
                  </a:lnTo>
                  <a:lnTo>
                    <a:pt x="510247" y="2056206"/>
                  </a:lnTo>
                  <a:lnTo>
                    <a:pt x="515683" y="2064270"/>
                  </a:lnTo>
                  <a:lnTo>
                    <a:pt x="523760" y="2069719"/>
                  </a:lnTo>
                  <a:lnTo>
                    <a:pt x="533654" y="2071712"/>
                  </a:lnTo>
                  <a:lnTo>
                    <a:pt x="543585" y="2069719"/>
                  </a:lnTo>
                  <a:lnTo>
                    <a:pt x="551662" y="2064270"/>
                  </a:lnTo>
                  <a:lnTo>
                    <a:pt x="557110" y="2056206"/>
                  </a:lnTo>
                  <a:lnTo>
                    <a:pt x="559104" y="2046312"/>
                  </a:lnTo>
                  <a:close/>
                </a:path>
                <a:path w="4163059" h="2173604">
                  <a:moveTo>
                    <a:pt x="660755" y="2046312"/>
                  </a:moveTo>
                  <a:lnTo>
                    <a:pt x="658761" y="2036419"/>
                  </a:lnTo>
                  <a:lnTo>
                    <a:pt x="653313" y="2028355"/>
                  </a:lnTo>
                  <a:lnTo>
                    <a:pt x="645236" y="2022906"/>
                  </a:lnTo>
                  <a:lnTo>
                    <a:pt x="635355" y="2020912"/>
                  </a:lnTo>
                  <a:lnTo>
                    <a:pt x="625411" y="2022906"/>
                  </a:lnTo>
                  <a:lnTo>
                    <a:pt x="617334" y="2028355"/>
                  </a:lnTo>
                  <a:lnTo>
                    <a:pt x="611898" y="2036419"/>
                  </a:lnTo>
                  <a:lnTo>
                    <a:pt x="609904" y="2046312"/>
                  </a:lnTo>
                  <a:lnTo>
                    <a:pt x="611898" y="2056206"/>
                  </a:lnTo>
                  <a:lnTo>
                    <a:pt x="617334" y="2064270"/>
                  </a:lnTo>
                  <a:lnTo>
                    <a:pt x="625411" y="2069719"/>
                  </a:lnTo>
                  <a:lnTo>
                    <a:pt x="635304" y="2071712"/>
                  </a:lnTo>
                  <a:lnTo>
                    <a:pt x="645236" y="2069719"/>
                  </a:lnTo>
                  <a:lnTo>
                    <a:pt x="653313" y="2064270"/>
                  </a:lnTo>
                  <a:lnTo>
                    <a:pt x="658761" y="2056206"/>
                  </a:lnTo>
                  <a:lnTo>
                    <a:pt x="660755" y="2046312"/>
                  </a:lnTo>
                  <a:close/>
                </a:path>
                <a:path w="4163059" h="2173604">
                  <a:moveTo>
                    <a:pt x="762406" y="2046312"/>
                  </a:moveTo>
                  <a:lnTo>
                    <a:pt x="760412" y="2036419"/>
                  </a:lnTo>
                  <a:lnTo>
                    <a:pt x="754964" y="2028355"/>
                  </a:lnTo>
                  <a:lnTo>
                    <a:pt x="746887" y="2022906"/>
                  </a:lnTo>
                  <a:lnTo>
                    <a:pt x="737006" y="2020912"/>
                  </a:lnTo>
                  <a:lnTo>
                    <a:pt x="727062" y="2022906"/>
                  </a:lnTo>
                  <a:lnTo>
                    <a:pt x="718985" y="2028355"/>
                  </a:lnTo>
                  <a:lnTo>
                    <a:pt x="713549" y="2036419"/>
                  </a:lnTo>
                  <a:lnTo>
                    <a:pt x="711555" y="2046312"/>
                  </a:lnTo>
                  <a:lnTo>
                    <a:pt x="713549" y="2056206"/>
                  </a:lnTo>
                  <a:lnTo>
                    <a:pt x="718985" y="2064270"/>
                  </a:lnTo>
                  <a:lnTo>
                    <a:pt x="727062" y="2069719"/>
                  </a:lnTo>
                  <a:lnTo>
                    <a:pt x="736955" y="2071712"/>
                  </a:lnTo>
                  <a:lnTo>
                    <a:pt x="746887" y="2069719"/>
                  </a:lnTo>
                  <a:lnTo>
                    <a:pt x="754964" y="2064270"/>
                  </a:lnTo>
                  <a:lnTo>
                    <a:pt x="760412" y="2056206"/>
                  </a:lnTo>
                  <a:lnTo>
                    <a:pt x="762406" y="2046312"/>
                  </a:lnTo>
                  <a:close/>
                </a:path>
                <a:path w="4163059" h="2173604">
                  <a:moveTo>
                    <a:pt x="864057" y="2046312"/>
                  </a:moveTo>
                  <a:lnTo>
                    <a:pt x="862063" y="2036419"/>
                  </a:lnTo>
                  <a:lnTo>
                    <a:pt x="856615" y="2028355"/>
                  </a:lnTo>
                  <a:lnTo>
                    <a:pt x="848537" y="2022906"/>
                  </a:lnTo>
                  <a:lnTo>
                    <a:pt x="838657" y="2020912"/>
                  </a:lnTo>
                  <a:lnTo>
                    <a:pt x="828713" y="2022906"/>
                  </a:lnTo>
                  <a:lnTo>
                    <a:pt x="820635" y="2028355"/>
                  </a:lnTo>
                  <a:lnTo>
                    <a:pt x="815200" y="2036419"/>
                  </a:lnTo>
                  <a:lnTo>
                    <a:pt x="813206" y="2046312"/>
                  </a:lnTo>
                  <a:lnTo>
                    <a:pt x="815200" y="2056206"/>
                  </a:lnTo>
                  <a:lnTo>
                    <a:pt x="820635" y="2064270"/>
                  </a:lnTo>
                  <a:lnTo>
                    <a:pt x="828713" y="2069719"/>
                  </a:lnTo>
                  <a:lnTo>
                    <a:pt x="838606" y="2071712"/>
                  </a:lnTo>
                  <a:lnTo>
                    <a:pt x="848537" y="2069719"/>
                  </a:lnTo>
                  <a:lnTo>
                    <a:pt x="856615" y="2064270"/>
                  </a:lnTo>
                  <a:lnTo>
                    <a:pt x="862063" y="2056206"/>
                  </a:lnTo>
                  <a:lnTo>
                    <a:pt x="864057" y="2046312"/>
                  </a:lnTo>
                  <a:close/>
                </a:path>
                <a:path w="4163059" h="2173604">
                  <a:moveTo>
                    <a:pt x="965708" y="2046312"/>
                  </a:moveTo>
                  <a:lnTo>
                    <a:pt x="963714" y="2036419"/>
                  </a:lnTo>
                  <a:lnTo>
                    <a:pt x="958265" y="2028355"/>
                  </a:lnTo>
                  <a:lnTo>
                    <a:pt x="950188" y="2022906"/>
                  </a:lnTo>
                  <a:lnTo>
                    <a:pt x="940308" y="2020912"/>
                  </a:lnTo>
                  <a:lnTo>
                    <a:pt x="930363" y="2022906"/>
                  </a:lnTo>
                  <a:lnTo>
                    <a:pt x="922286" y="2028355"/>
                  </a:lnTo>
                  <a:lnTo>
                    <a:pt x="916851" y="2036419"/>
                  </a:lnTo>
                  <a:lnTo>
                    <a:pt x="914857" y="2046312"/>
                  </a:lnTo>
                  <a:lnTo>
                    <a:pt x="916851" y="2056206"/>
                  </a:lnTo>
                  <a:lnTo>
                    <a:pt x="922286" y="2064270"/>
                  </a:lnTo>
                  <a:lnTo>
                    <a:pt x="930363" y="2069719"/>
                  </a:lnTo>
                  <a:lnTo>
                    <a:pt x="940257" y="2071712"/>
                  </a:lnTo>
                  <a:lnTo>
                    <a:pt x="950188" y="2069719"/>
                  </a:lnTo>
                  <a:lnTo>
                    <a:pt x="958265" y="2064270"/>
                  </a:lnTo>
                  <a:lnTo>
                    <a:pt x="963714" y="2056206"/>
                  </a:lnTo>
                  <a:lnTo>
                    <a:pt x="965708" y="2046312"/>
                  </a:lnTo>
                  <a:close/>
                </a:path>
                <a:path w="4163059" h="2173604">
                  <a:moveTo>
                    <a:pt x="1019784" y="1995512"/>
                  </a:moveTo>
                  <a:lnTo>
                    <a:pt x="1017778" y="1985581"/>
                  </a:lnTo>
                  <a:lnTo>
                    <a:pt x="1012342" y="1977504"/>
                  </a:lnTo>
                  <a:lnTo>
                    <a:pt x="1004265" y="1972068"/>
                  </a:lnTo>
                  <a:lnTo>
                    <a:pt x="994384" y="1970062"/>
                  </a:lnTo>
                  <a:lnTo>
                    <a:pt x="984491" y="1972068"/>
                  </a:lnTo>
                  <a:lnTo>
                    <a:pt x="976414" y="1977504"/>
                  </a:lnTo>
                  <a:lnTo>
                    <a:pt x="970978" y="1985581"/>
                  </a:lnTo>
                  <a:lnTo>
                    <a:pt x="968984" y="1995512"/>
                  </a:lnTo>
                  <a:lnTo>
                    <a:pt x="970978" y="2005406"/>
                  </a:lnTo>
                  <a:lnTo>
                    <a:pt x="976414" y="2013483"/>
                  </a:lnTo>
                  <a:lnTo>
                    <a:pt x="984491" y="2018919"/>
                  </a:lnTo>
                  <a:lnTo>
                    <a:pt x="994384" y="2020912"/>
                  </a:lnTo>
                  <a:lnTo>
                    <a:pt x="1004265" y="2018919"/>
                  </a:lnTo>
                  <a:lnTo>
                    <a:pt x="1012342" y="2013483"/>
                  </a:lnTo>
                  <a:lnTo>
                    <a:pt x="1017778" y="2005406"/>
                  </a:lnTo>
                  <a:lnTo>
                    <a:pt x="1019784" y="1995512"/>
                  </a:lnTo>
                  <a:close/>
                </a:path>
                <a:path w="4163059" h="2173604">
                  <a:moveTo>
                    <a:pt x="1019784" y="1893862"/>
                  </a:moveTo>
                  <a:lnTo>
                    <a:pt x="1017778" y="1883930"/>
                  </a:lnTo>
                  <a:lnTo>
                    <a:pt x="1012342" y="1875853"/>
                  </a:lnTo>
                  <a:lnTo>
                    <a:pt x="1004265" y="1870417"/>
                  </a:lnTo>
                  <a:lnTo>
                    <a:pt x="994384" y="1868411"/>
                  </a:lnTo>
                  <a:lnTo>
                    <a:pt x="984491" y="1870417"/>
                  </a:lnTo>
                  <a:lnTo>
                    <a:pt x="976414" y="1875853"/>
                  </a:lnTo>
                  <a:lnTo>
                    <a:pt x="970978" y="1883930"/>
                  </a:lnTo>
                  <a:lnTo>
                    <a:pt x="968984" y="1893862"/>
                  </a:lnTo>
                  <a:lnTo>
                    <a:pt x="970978" y="1903755"/>
                  </a:lnTo>
                  <a:lnTo>
                    <a:pt x="976414" y="1911832"/>
                  </a:lnTo>
                  <a:lnTo>
                    <a:pt x="984491" y="1917268"/>
                  </a:lnTo>
                  <a:lnTo>
                    <a:pt x="994384" y="1919262"/>
                  </a:lnTo>
                  <a:lnTo>
                    <a:pt x="1004265" y="1917268"/>
                  </a:lnTo>
                  <a:lnTo>
                    <a:pt x="1012342" y="1911832"/>
                  </a:lnTo>
                  <a:lnTo>
                    <a:pt x="1017778" y="1903755"/>
                  </a:lnTo>
                  <a:lnTo>
                    <a:pt x="1019784" y="1893862"/>
                  </a:lnTo>
                  <a:close/>
                </a:path>
                <a:path w="4163059" h="2173604">
                  <a:moveTo>
                    <a:pt x="1019784" y="1792211"/>
                  </a:moveTo>
                  <a:lnTo>
                    <a:pt x="1017778" y="1782279"/>
                  </a:lnTo>
                  <a:lnTo>
                    <a:pt x="1012342" y="1774202"/>
                  </a:lnTo>
                  <a:lnTo>
                    <a:pt x="1004265" y="1768767"/>
                  </a:lnTo>
                  <a:lnTo>
                    <a:pt x="994384" y="1766760"/>
                  </a:lnTo>
                  <a:lnTo>
                    <a:pt x="984491" y="1768767"/>
                  </a:lnTo>
                  <a:lnTo>
                    <a:pt x="976414" y="1774202"/>
                  </a:lnTo>
                  <a:lnTo>
                    <a:pt x="970978" y="1782279"/>
                  </a:lnTo>
                  <a:lnTo>
                    <a:pt x="968984" y="1792211"/>
                  </a:lnTo>
                  <a:lnTo>
                    <a:pt x="970978" y="1802104"/>
                  </a:lnTo>
                  <a:lnTo>
                    <a:pt x="976414" y="1810181"/>
                  </a:lnTo>
                  <a:lnTo>
                    <a:pt x="984491" y="1815617"/>
                  </a:lnTo>
                  <a:lnTo>
                    <a:pt x="994384" y="1817611"/>
                  </a:lnTo>
                  <a:lnTo>
                    <a:pt x="1004265" y="1815617"/>
                  </a:lnTo>
                  <a:lnTo>
                    <a:pt x="1012342" y="1810181"/>
                  </a:lnTo>
                  <a:lnTo>
                    <a:pt x="1017778" y="1802104"/>
                  </a:lnTo>
                  <a:lnTo>
                    <a:pt x="1019784" y="1792211"/>
                  </a:lnTo>
                  <a:close/>
                </a:path>
                <a:path w="4163059" h="2173604">
                  <a:moveTo>
                    <a:pt x="1019784" y="1690560"/>
                  </a:moveTo>
                  <a:lnTo>
                    <a:pt x="1017778" y="1680629"/>
                  </a:lnTo>
                  <a:lnTo>
                    <a:pt x="1012342" y="1672551"/>
                  </a:lnTo>
                  <a:lnTo>
                    <a:pt x="1004265" y="1667116"/>
                  </a:lnTo>
                  <a:lnTo>
                    <a:pt x="994384" y="1665109"/>
                  </a:lnTo>
                  <a:lnTo>
                    <a:pt x="984491" y="1667116"/>
                  </a:lnTo>
                  <a:lnTo>
                    <a:pt x="976414" y="1672551"/>
                  </a:lnTo>
                  <a:lnTo>
                    <a:pt x="970978" y="1680629"/>
                  </a:lnTo>
                  <a:lnTo>
                    <a:pt x="968984" y="1690560"/>
                  </a:lnTo>
                  <a:lnTo>
                    <a:pt x="970978" y="1700453"/>
                  </a:lnTo>
                  <a:lnTo>
                    <a:pt x="976414" y="1708531"/>
                  </a:lnTo>
                  <a:lnTo>
                    <a:pt x="984491" y="1713966"/>
                  </a:lnTo>
                  <a:lnTo>
                    <a:pt x="994384" y="1715960"/>
                  </a:lnTo>
                  <a:lnTo>
                    <a:pt x="1004265" y="1713966"/>
                  </a:lnTo>
                  <a:lnTo>
                    <a:pt x="1012342" y="1708531"/>
                  </a:lnTo>
                  <a:lnTo>
                    <a:pt x="1017778" y="1700453"/>
                  </a:lnTo>
                  <a:lnTo>
                    <a:pt x="1019784" y="1690560"/>
                  </a:lnTo>
                  <a:close/>
                </a:path>
                <a:path w="4163059" h="2173604">
                  <a:moveTo>
                    <a:pt x="1019784" y="1588909"/>
                  </a:moveTo>
                  <a:lnTo>
                    <a:pt x="1017778" y="1578978"/>
                  </a:lnTo>
                  <a:lnTo>
                    <a:pt x="1012342" y="1570901"/>
                  </a:lnTo>
                  <a:lnTo>
                    <a:pt x="1004265" y="1565465"/>
                  </a:lnTo>
                  <a:lnTo>
                    <a:pt x="994384" y="1563458"/>
                  </a:lnTo>
                  <a:lnTo>
                    <a:pt x="984491" y="1565465"/>
                  </a:lnTo>
                  <a:lnTo>
                    <a:pt x="976414" y="1570901"/>
                  </a:lnTo>
                  <a:lnTo>
                    <a:pt x="970978" y="1578978"/>
                  </a:lnTo>
                  <a:lnTo>
                    <a:pt x="968984" y="1588909"/>
                  </a:lnTo>
                  <a:lnTo>
                    <a:pt x="970978" y="1598803"/>
                  </a:lnTo>
                  <a:lnTo>
                    <a:pt x="976414" y="1606880"/>
                  </a:lnTo>
                  <a:lnTo>
                    <a:pt x="984491" y="1612315"/>
                  </a:lnTo>
                  <a:lnTo>
                    <a:pt x="994384" y="1614309"/>
                  </a:lnTo>
                  <a:lnTo>
                    <a:pt x="1004265" y="1612315"/>
                  </a:lnTo>
                  <a:lnTo>
                    <a:pt x="1012342" y="1606880"/>
                  </a:lnTo>
                  <a:lnTo>
                    <a:pt x="1017778" y="1598803"/>
                  </a:lnTo>
                  <a:lnTo>
                    <a:pt x="1019784" y="1588909"/>
                  </a:lnTo>
                  <a:close/>
                </a:path>
                <a:path w="4163059" h="2173604">
                  <a:moveTo>
                    <a:pt x="1019784" y="1487258"/>
                  </a:moveTo>
                  <a:lnTo>
                    <a:pt x="1017778" y="1477327"/>
                  </a:lnTo>
                  <a:lnTo>
                    <a:pt x="1012342" y="1469250"/>
                  </a:lnTo>
                  <a:lnTo>
                    <a:pt x="1004265" y="1463814"/>
                  </a:lnTo>
                  <a:lnTo>
                    <a:pt x="994384" y="1461808"/>
                  </a:lnTo>
                  <a:lnTo>
                    <a:pt x="984491" y="1463814"/>
                  </a:lnTo>
                  <a:lnTo>
                    <a:pt x="976414" y="1469250"/>
                  </a:lnTo>
                  <a:lnTo>
                    <a:pt x="970978" y="1477327"/>
                  </a:lnTo>
                  <a:lnTo>
                    <a:pt x="968984" y="1487258"/>
                  </a:lnTo>
                  <a:lnTo>
                    <a:pt x="970978" y="1497152"/>
                  </a:lnTo>
                  <a:lnTo>
                    <a:pt x="976414" y="1505229"/>
                  </a:lnTo>
                  <a:lnTo>
                    <a:pt x="984491" y="1510665"/>
                  </a:lnTo>
                  <a:lnTo>
                    <a:pt x="994384" y="1512658"/>
                  </a:lnTo>
                  <a:lnTo>
                    <a:pt x="1004265" y="1510665"/>
                  </a:lnTo>
                  <a:lnTo>
                    <a:pt x="1012342" y="1505229"/>
                  </a:lnTo>
                  <a:lnTo>
                    <a:pt x="1017778" y="1497152"/>
                  </a:lnTo>
                  <a:lnTo>
                    <a:pt x="1019784" y="1487258"/>
                  </a:lnTo>
                  <a:close/>
                </a:path>
                <a:path w="4163059" h="2173604">
                  <a:moveTo>
                    <a:pt x="1019784" y="1385608"/>
                  </a:moveTo>
                  <a:lnTo>
                    <a:pt x="1017778" y="1375676"/>
                  </a:lnTo>
                  <a:lnTo>
                    <a:pt x="1012342" y="1367599"/>
                  </a:lnTo>
                  <a:lnTo>
                    <a:pt x="1004265" y="1362163"/>
                  </a:lnTo>
                  <a:lnTo>
                    <a:pt x="994384" y="1360157"/>
                  </a:lnTo>
                  <a:lnTo>
                    <a:pt x="984491" y="1362163"/>
                  </a:lnTo>
                  <a:lnTo>
                    <a:pt x="976414" y="1367599"/>
                  </a:lnTo>
                  <a:lnTo>
                    <a:pt x="970978" y="1375676"/>
                  </a:lnTo>
                  <a:lnTo>
                    <a:pt x="968984" y="1385608"/>
                  </a:lnTo>
                  <a:lnTo>
                    <a:pt x="970978" y="1395501"/>
                  </a:lnTo>
                  <a:lnTo>
                    <a:pt x="976414" y="1403578"/>
                  </a:lnTo>
                  <a:lnTo>
                    <a:pt x="984491" y="1409014"/>
                  </a:lnTo>
                  <a:lnTo>
                    <a:pt x="994384" y="1411008"/>
                  </a:lnTo>
                  <a:lnTo>
                    <a:pt x="1004265" y="1409014"/>
                  </a:lnTo>
                  <a:lnTo>
                    <a:pt x="1012342" y="1403578"/>
                  </a:lnTo>
                  <a:lnTo>
                    <a:pt x="1017778" y="1395501"/>
                  </a:lnTo>
                  <a:lnTo>
                    <a:pt x="1019784" y="1385608"/>
                  </a:lnTo>
                  <a:close/>
                </a:path>
                <a:path w="4163059" h="2173604">
                  <a:moveTo>
                    <a:pt x="1019784" y="1283957"/>
                  </a:moveTo>
                  <a:lnTo>
                    <a:pt x="1017778" y="1274025"/>
                  </a:lnTo>
                  <a:lnTo>
                    <a:pt x="1012342" y="1265948"/>
                  </a:lnTo>
                  <a:lnTo>
                    <a:pt x="1004265" y="1260513"/>
                  </a:lnTo>
                  <a:lnTo>
                    <a:pt x="994384" y="1258506"/>
                  </a:lnTo>
                  <a:lnTo>
                    <a:pt x="984491" y="1260513"/>
                  </a:lnTo>
                  <a:lnTo>
                    <a:pt x="976414" y="1265948"/>
                  </a:lnTo>
                  <a:lnTo>
                    <a:pt x="970978" y="1274025"/>
                  </a:lnTo>
                  <a:lnTo>
                    <a:pt x="968984" y="1283957"/>
                  </a:lnTo>
                  <a:lnTo>
                    <a:pt x="970978" y="1293850"/>
                  </a:lnTo>
                  <a:lnTo>
                    <a:pt x="976414" y="1301927"/>
                  </a:lnTo>
                  <a:lnTo>
                    <a:pt x="984491" y="1307363"/>
                  </a:lnTo>
                  <a:lnTo>
                    <a:pt x="994384" y="1309357"/>
                  </a:lnTo>
                  <a:lnTo>
                    <a:pt x="1004265" y="1307363"/>
                  </a:lnTo>
                  <a:lnTo>
                    <a:pt x="1012342" y="1301927"/>
                  </a:lnTo>
                  <a:lnTo>
                    <a:pt x="1017778" y="1293850"/>
                  </a:lnTo>
                  <a:lnTo>
                    <a:pt x="1019784" y="1283957"/>
                  </a:lnTo>
                  <a:close/>
                </a:path>
                <a:path w="4163059" h="2173604">
                  <a:moveTo>
                    <a:pt x="1019784" y="1182306"/>
                  </a:moveTo>
                  <a:lnTo>
                    <a:pt x="1017778" y="1172375"/>
                  </a:lnTo>
                  <a:lnTo>
                    <a:pt x="1012342" y="1164297"/>
                  </a:lnTo>
                  <a:lnTo>
                    <a:pt x="1004265" y="1158862"/>
                  </a:lnTo>
                  <a:lnTo>
                    <a:pt x="994384" y="1156855"/>
                  </a:lnTo>
                  <a:lnTo>
                    <a:pt x="984491" y="1158862"/>
                  </a:lnTo>
                  <a:lnTo>
                    <a:pt x="976414" y="1164297"/>
                  </a:lnTo>
                  <a:lnTo>
                    <a:pt x="970978" y="1172375"/>
                  </a:lnTo>
                  <a:lnTo>
                    <a:pt x="968984" y="1182306"/>
                  </a:lnTo>
                  <a:lnTo>
                    <a:pt x="970978" y="1192199"/>
                  </a:lnTo>
                  <a:lnTo>
                    <a:pt x="976414" y="1200277"/>
                  </a:lnTo>
                  <a:lnTo>
                    <a:pt x="984491" y="1205712"/>
                  </a:lnTo>
                  <a:lnTo>
                    <a:pt x="994384" y="1207706"/>
                  </a:lnTo>
                  <a:lnTo>
                    <a:pt x="1004265" y="1205712"/>
                  </a:lnTo>
                  <a:lnTo>
                    <a:pt x="1012342" y="1200277"/>
                  </a:lnTo>
                  <a:lnTo>
                    <a:pt x="1017778" y="1192199"/>
                  </a:lnTo>
                  <a:lnTo>
                    <a:pt x="1019784" y="1182306"/>
                  </a:lnTo>
                  <a:close/>
                </a:path>
                <a:path w="4163059" h="2173604">
                  <a:moveTo>
                    <a:pt x="1019784" y="1080655"/>
                  </a:moveTo>
                  <a:lnTo>
                    <a:pt x="1017778" y="1070724"/>
                  </a:lnTo>
                  <a:lnTo>
                    <a:pt x="1012342" y="1062647"/>
                  </a:lnTo>
                  <a:lnTo>
                    <a:pt x="1004265" y="1057211"/>
                  </a:lnTo>
                  <a:lnTo>
                    <a:pt x="994384" y="1055204"/>
                  </a:lnTo>
                  <a:lnTo>
                    <a:pt x="984491" y="1057211"/>
                  </a:lnTo>
                  <a:lnTo>
                    <a:pt x="976414" y="1062647"/>
                  </a:lnTo>
                  <a:lnTo>
                    <a:pt x="970978" y="1070724"/>
                  </a:lnTo>
                  <a:lnTo>
                    <a:pt x="968984" y="1080655"/>
                  </a:lnTo>
                  <a:lnTo>
                    <a:pt x="970978" y="1090549"/>
                  </a:lnTo>
                  <a:lnTo>
                    <a:pt x="976414" y="1098626"/>
                  </a:lnTo>
                  <a:lnTo>
                    <a:pt x="984491" y="1104061"/>
                  </a:lnTo>
                  <a:lnTo>
                    <a:pt x="994384" y="1106055"/>
                  </a:lnTo>
                  <a:lnTo>
                    <a:pt x="1004265" y="1104061"/>
                  </a:lnTo>
                  <a:lnTo>
                    <a:pt x="1012342" y="1098626"/>
                  </a:lnTo>
                  <a:lnTo>
                    <a:pt x="1017778" y="1090549"/>
                  </a:lnTo>
                  <a:lnTo>
                    <a:pt x="1019784" y="1080655"/>
                  </a:lnTo>
                  <a:close/>
                </a:path>
                <a:path w="4163059" h="2173604">
                  <a:moveTo>
                    <a:pt x="1019784" y="979004"/>
                  </a:moveTo>
                  <a:lnTo>
                    <a:pt x="1017790" y="969073"/>
                  </a:lnTo>
                  <a:lnTo>
                    <a:pt x="1012342" y="960996"/>
                  </a:lnTo>
                  <a:lnTo>
                    <a:pt x="1004265" y="955560"/>
                  </a:lnTo>
                  <a:lnTo>
                    <a:pt x="994384" y="953554"/>
                  </a:lnTo>
                  <a:lnTo>
                    <a:pt x="984491" y="955560"/>
                  </a:lnTo>
                  <a:lnTo>
                    <a:pt x="976414" y="960996"/>
                  </a:lnTo>
                  <a:lnTo>
                    <a:pt x="970978" y="969073"/>
                  </a:lnTo>
                  <a:lnTo>
                    <a:pt x="968997" y="979004"/>
                  </a:lnTo>
                  <a:lnTo>
                    <a:pt x="970978" y="988898"/>
                  </a:lnTo>
                  <a:lnTo>
                    <a:pt x="976414" y="996975"/>
                  </a:lnTo>
                  <a:lnTo>
                    <a:pt x="984491" y="1002411"/>
                  </a:lnTo>
                  <a:lnTo>
                    <a:pt x="994384" y="1004404"/>
                  </a:lnTo>
                  <a:lnTo>
                    <a:pt x="1004265" y="1002411"/>
                  </a:lnTo>
                  <a:lnTo>
                    <a:pt x="1012342" y="996975"/>
                  </a:lnTo>
                  <a:lnTo>
                    <a:pt x="1017790" y="988898"/>
                  </a:lnTo>
                  <a:lnTo>
                    <a:pt x="1019784" y="979004"/>
                  </a:lnTo>
                  <a:close/>
                </a:path>
                <a:path w="4163059" h="2173604">
                  <a:moveTo>
                    <a:pt x="1019784" y="877354"/>
                  </a:moveTo>
                  <a:lnTo>
                    <a:pt x="1017790" y="867422"/>
                  </a:lnTo>
                  <a:lnTo>
                    <a:pt x="1012342" y="859345"/>
                  </a:lnTo>
                  <a:lnTo>
                    <a:pt x="1004265" y="853909"/>
                  </a:lnTo>
                  <a:lnTo>
                    <a:pt x="994384" y="851903"/>
                  </a:lnTo>
                  <a:lnTo>
                    <a:pt x="984491" y="853909"/>
                  </a:lnTo>
                  <a:lnTo>
                    <a:pt x="976414" y="859345"/>
                  </a:lnTo>
                  <a:lnTo>
                    <a:pt x="970978" y="867422"/>
                  </a:lnTo>
                  <a:lnTo>
                    <a:pt x="968997" y="877354"/>
                  </a:lnTo>
                  <a:lnTo>
                    <a:pt x="970978" y="887247"/>
                  </a:lnTo>
                  <a:lnTo>
                    <a:pt x="976414" y="895324"/>
                  </a:lnTo>
                  <a:lnTo>
                    <a:pt x="984491" y="900760"/>
                  </a:lnTo>
                  <a:lnTo>
                    <a:pt x="994384" y="902754"/>
                  </a:lnTo>
                  <a:lnTo>
                    <a:pt x="1004265" y="900760"/>
                  </a:lnTo>
                  <a:lnTo>
                    <a:pt x="1012342" y="895324"/>
                  </a:lnTo>
                  <a:lnTo>
                    <a:pt x="1017790" y="887247"/>
                  </a:lnTo>
                  <a:lnTo>
                    <a:pt x="1019784" y="877354"/>
                  </a:lnTo>
                  <a:close/>
                </a:path>
                <a:path w="4163059" h="2173604">
                  <a:moveTo>
                    <a:pt x="1019784" y="775703"/>
                  </a:moveTo>
                  <a:lnTo>
                    <a:pt x="1017790" y="765771"/>
                  </a:lnTo>
                  <a:lnTo>
                    <a:pt x="1012342" y="757694"/>
                  </a:lnTo>
                  <a:lnTo>
                    <a:pt x="1004265" y="752259"/>
                  </a:lnTo>
                  <a:lnTo>
                    <a:pt x="994384" y="750252"/>
                  </a:lnTo>
                  <a:lnTo>
                    <a:pt x="984491" y="752259"/>
                  </a:lnTo>
                  <a:lnTo>
                    <a:pt x="976414" y="757694"/>
                  </a:lnTo>
                  <a:lnTo>
                    <a:pt x="970978" y="765771"/>
                  </a:lnTo>
                  <a:lnTo>
                    <a:pt x="968997" y="775703"/>
                  </a:lnTo>
                  <a:lnTo>
                    <a:pt x="970978" y="785596"/>
                  </a:lnTo>
                  <a:lnTo>
                    <a:pt x="976414" y="793673"/>
                  </a:lnTo>
                  <a:lnTo>
                    <a:pt x="984491" y="799109"/>
                  </a:lnTo>
                  <a:lnTo>
                    <a:pt x="994384" y="801103"/>
                  </a:lnTo>
                  <a:lnTo>
                    <a:pt x="1004265" y="799109"/>
                  </a:lnTo>
                  <a:lnTo>
                    <a:pt x="1012342" y="793673"/>
                  </a:lnTo>
                  <a:lnTo>
                    <a:pt x="1017790" y="785596"/>
                  </a:lnTo>
                  <a:lnTo>
                    <a:pt x="1019784" y="775703"/>
                  </a:lnTo>
                  <a:close/>
                </a:path>
                <a:path w="4163059" h="2173604">
                  <a:moveTo>
                    <a:pt x="1019784" y="674052"/>
                  </a:moveTo>
                  <a:lnTo>
                    <a:pt x="1017790" y="664121"/>
                  </a:lnTo>
                  <a:lnTo>
                    <a:pt x="1012342" y="656043"/>
                  </a:lnTo>
                  <a:lnTo>
                    <a:pt x="1004265" y="650608"/>
                  </a:lnTo>
                  <a:lnTo>
                    <a:pt x="994384" y="648601"/>
                  </a:lnTo>
                  <a:lnTo>
                    <a:pt x="984491" y="650608"/>
                  </a:lnTo>
                  <a:lnTo>
                    <a:pt x="976414" y="656043"/>
                  </a:lnTo>
                  <a:lnTo>
                    <a:pt x="970978" y="664121"/>
                  </a:lnTo>
                  <a:lnTo>
                    <a:pt x="968997" y="674052"/>
                  </a:lnTo>
                  <a:lnTo>
                    <a:pt x="970978" y="683945"/>
                  </a:lnTo>
                  <a:lnTo>
                    <a:pt x="976414" y="692023"/>
                  </a:lnTo>
                  <a:lnTo>
                    <a:pt x="984491" y="697458"/>
                  </a:lnTo>
                  <a:lnTo>
                    <a:pt x="994384" y="699452"/>
                  </a:lnTo>
                  <a:lnTo>
                    <a:pt x="1004265" y="697458"/>
                  </a:lnTo>
                  <a:lnTo>
                    <a:pt x="1012342" y="692023"/>
                  </a:lnTo>
                  <a:lnTo>
                    <a:pt x="1017790" y="683945"/>
                  </a:lnTo>
                  <a:lnTo>
                    <a:pt x="1019784" y="674052"/>
                  </a:lnTo>
                  <a:close/>
                </a:path>
                <a:path w="4163059" h="2173604">
                  <a:moveTo>
                    <a:pt x="1019784" y="572401"/>
                  </a:moveTo>
                  <a:lnTo>
                    <a:pt x="1017790" y="562470"/>
                  </a:lnTo>
                  <a:lnTo>
                    <a:pt x="1012342" y="554393"/>
                  </a:lnTo>
                  <a:lnTo>
                    <a:pt x="1004265" y="548957"/>
                  </a:lnTo>
                  <a:lnTo>
                    <a:pt x="994384" y="546963"/>
                  </a:lnTo>
                  <a:lnTo>
                    <a:pt x="984491" y="548957"/>
                  </a:lnTo>
                  <a:lnTo>
                    <a:pt x="976414" y="554393"/>
                  </a:lnTo>
                  <a:lnTo>
                    <a:pt x="970978" y="562470"/>
                  </a:lnTo>
                  <a:lnTo>
                    <a:pt x="968984" y="572401"/>
                  </a:lnTo>
                  <a:lnTo>
                    <a:pt x="970978" y="582295"/>
                  </a:lnTo>
                  <a:lnTo>
                    <a:pt x="976414" y="590372"/>
                  </a:lnTo>
                  <a:lnTo>
                    <a:pt x="984491" y="595807"/>
                  </a:lnTo>
                  <a:lnTo>
                    <a:pt x="994384" y="597801"/>
                  </a:lnTo>
                  <a:lnTo>
                    <a:pt x="1004265" y="595807"/>
                  </a:lnTo>
                  <a:lnTo>
                    <a:pt x="1012342" y="590372"/>
                  </a:lnTo>
                  <a:lnTo>
                    <a:pt x="1017790" y="582295"/>
                  </a:lnTo>
                  <a:lnTo>
                    <a:pt x="1019784" y="572401"/>
                  </a:lnTo>
                  <a:close/>
                </a:path>
                <a:path w="4163059" h="2173604">
                  <a:moveTo>
                    <a:pt x="1019784" y="470763"/>
                  </a:moveTo>
                  <a:lnTo>
                    <a:pt x="1017790" y="460819"/>
                  </a:lnTo>
                  <a:lnTo>
                    <a:pt x="1012342" y="452742"/>
                  </a:lnTo>
                  <a:lnTo>
                    <a:pt x="1004265" y="447306"/>
                  </a:lnTo>
                  <a:lnTo>
                    <a:pt x="994384" y="445312"/>
                  </a:lnTo>
                  <a:lnTo>
                    <a:pt x="984491" y="447306"/>
                  </a:lnTo>
                  <a:lnTo>
                    <a:pt x="976414" y="452742"/>
                  </a:lnTo>
                  <a:lnTo>
                    <a:pt x="970978" y="460819"/>
                  </a:lnTo>
                  <a:lnTo>
                    <a:pt x="968997" y="470763"/>
                  </a:lnTo>
                  <a:lnTo>
                    <a:pt x="970978" y="480644"/>
                  </a:lnTo>
                  <a:lnTo>
                    <a:pt x="976414" y="488721"/>
                  </a:lnTo>
                  <a:lnTo>
                    <a:pt x="984491" y="494157"/>
                  </a:lnTo>
                  <a:lnTo>
                    <a:pt x="994384" y="496163"/>
                  </a:lnTo>
                  <a:lnTo>
                    <a:pt x="1004265" y="494157"/>
                  </a:lnTo>
                  <a:lnTo>
                    <a:pt x="1012342" y="488721"/>
                  </a:lnTo>
                  <a:lnTo>
                    <a:pt x="1017790" y="480644"/>
                  </a:lnTo>
                  <a:lnTo>
                    <a:pt x="1019784" y="470763"/>
                  </a:lnTo>
                  <a:close/>
                </a:path>
                <a:path w="4163059" h="2173604">
                  <a:moveTo>
                    <a:pt x="1019784" y="369112"/>
                  </a:moveTo>
                  <a:lnTo>
                    <a:pt x="1017790" y="359168"/>
                  </a:lnTo>
                  <a:lnTo>
                    <a:pt x="1012342" y="351091"/>
                  </a:lnTo>
                  <a:lnTo>
                    <a:pt x="1004265" y="345655"/>
                  </a:lnTo>
                  <a:lnTo>
                    <a:pt x="994384" y="343662"/>
                  </a:lnTo>
                  <a:lnTo>
                    <a:pt x="984491" y="345655"/>
                  </a:lnTo>
                  <a:lnTo>
                    <a:pt x="976414" y="351091"/>
                  </a:lnTo>
                  <a:lnTo>
                    <a:pt x="970978" y="359168"/>
                  </a:lnTo>
                  <a:lnTo>
                    <a:pt x="968997" y="369112"/>
                  </a:lnTo>
                  <a:lnTo>
                    <a:pt x="970978" y="378993"/>
                  </a:lnTo>
                  <a:lnTo>
                    <a:pt x="976414" y="387070"/>
                  </a:lnTo>
                  <a:lnTo>
                    <a:pt x="984491" y="392506"/>
                  </a:lnTo>
                  <a:lnTo>
                    <a:pt x="994384" y="394512"/>
                  </a:lnTo>
                  <a:lnTo>
                    <a:pt x="1004265" y="392506"/>
                  </a:lnTo>
                  <a:lnTo>
                    <a:pt x="1012342" y="387070"/>
                  </a:lnTo>
                  <a:lnTo>
                    <a:pt x="1017790" y="378993"/>
                  </a:lnTo>
                  <a:lnTo>
                    <a:pt x="1019784" y="369112"/>
                  </a:lnTo>
                  <a:close/>
                </a:path>
                <a:path w="4163059" h="2173604">
                  <a:moveTo>
                    <a:pt x="1019784" y="267462"/>
                  </a:moveTo>
                  <a:lnTo>
                    <a:pt x="1017790" y="257517"/>
                  </a:lnTo>
                  <a:lnTo>
                    <a:pt x="1012342" y="249440"/>
                  </a:lnTo>
                  <a:lnTo>
                    <a:pt x="1004265" y="244005"/>
                  </a:lnTo>
                  <a:lnTo>
                    <a:pt x="994384" y="242011"/>
                  </a:lnTo>
                  <a:lnTo>
                    <a:pt x="984491" y="244005"/>
                  </a:lnTo>
                  <a:lnTo>
                    <a:pt x="976414" y="249440"/>
                  </a:lnTo>
                  <a:lnTo>
                    <a:pt x="970978" y="257517"/>
                  </a:lnTo>
                  <a:lnTo>
                    <a:pt x="968997" y="267462"/>
                  </a:lnTo>
                  <a:lnTo>
                    <a:pt x="970978" y="277342"/>
                  </a:lnTo>
                  <a:lnTo>
                    <a:pt x="976414" y="285419"/>
                  </a:lnTo>
                  <a:lnTo>
                    <a:pt x="984491" y="290855"/>
                  </a:lnTo>
                  <a:lnTo>
                    <a:pt x="994384" y="292862"/>
                  </a:lnTo>
                  <a:lnTo>
                    <a:pt x="1004265" y="290855"/>
                  </a:lnTo>
                  <a:lnTo>
                    <a:pt x="1012342" y="285419"/>
                  </a:lnTo>
                  <a:lnTo>
                    <a:pt x="1017790" y="277342"/>
                  </a:lnTo>
                  <a:lnTo>
                    <a:pt x="1019784" y="267462"/>
                  </a:lnTo>
                  <a:close/>
                </a:path>
                <a:path w="4163059" h="2173604">
                  <a:moveTo>
                    <a:pt x="1038694" y="127000"/>
                  </a:moveTo>
                  <a:lnTo>
                    <a:pt x="1036688" y="117106"/>
                  </a:lnTo>
                  <a:lnTo>
                    <a:pt x="1031252" y="109029"/>
                  </a:lnTo>
                  <a:lnTo>
                    <a:pt x="1023175" y="103593"/>
                  </a:lnTo>
                  <a:lnTo>
                    <a:pt x="1013244" y="101600"/>
                  </a:lnTo>
                  <a:lnTo>
                    <a:pt x="1003350" y="103593"/>
                  </a:lnTo>
                  <a:lnTo>
                    <a:pt x="995273" y="109029"/>
                  </a:lnTo>
                  <a:lnTo>
                    <a:pt x="989838" y="117106"/>
                  </a:lnTo>
                  <a:lnTo>
                    <a:pt x="987844" y="127000"/>
                  </a:lnTo>
                  <a:lnTo>
                    <a:pt x="989838" y="136880"/>
                  </a:lnTo>
                  <a:lnTo>
                    <a:pt x="995273" y="144957"/>
                  </a:lnTo>
                  <a:lnTo>
                    <a:pt x="1003350" y="150393"/>
                  </a:lnTo>
                  <a:lnTo>
                    <a:pt x="1013294" y="152400"/>
                  </a:lnTo>
                  <a:lnTo>
                    <a:pt x="1023175" y="150393"/>
                  </a:lnTo>
                  <a:lnTo>
                    <a:pt x="1031252" y="144957"/>
                  </a:lnTo>
                  <a:lnTo>
                    <a:pt x="1036688" y="136880"/>
                  </a:lnTo>
                  <a:lnTo>
                    <a:pt x="1038694" y="127000"/>
                  </a:lnTo>
                  <a:close/>
                </a:path>
                <a:path w="4163059" h="2173604">
                  <a:moveTo>
                    <a:pt x="1067358" y="2046312"/>
                  </a:moveTo>
                  <a:lnTo>
                    <a:pt x="1065364" y="2036419"/>
                  </a:lnTo>
                  <a:lnTo>
                    <a:pt x="1059916" y="2028355"/>
                  </a:lnTo>
                  <a:lnTo>
                    <a:pt x="1051839" y="2022906"/>
                  </a:lnTo>
                  <a:lnTo>
                    <a:pt x="1041958" y="2020912"/>
                  </a:lnTo>
                  <a:lnTo>
                    <a:pt x="1032014" y="2022906"/>
                  </a:lnTo>
                  <a:lnTo>
                    <a:pt x="1023937" y="2028355"/>
                  </a:lnTo>
                  <a:lnTo>
                    <a:pt x="1018501" y="2036419"/>
                  </a:lnTo>
                  <a:lnTo>
                    <a:pt x="1016508" y="2046312"/>
                  </a:lnTo>
                  <a:lnTo>
                    <a:pt x="1018501" y="2056206"/>
                  </a:lnTo>
                  <a:lnTo>
                    <a:pt x="1023937" y="2064270"/>
                  </a:lnTo>
                  <a:lnTo>
                    <a:pt x="1032014" y="2069719"/>
                  </a:lnTo>
                  <a:lnTo>
                    <a:pt x="1041908" y="2071712"/>
                  </a:lnTo>
                  <a:lnTo>
                    <a:pt x="1051839" y="2069719"/>
                  </a:lnTo>
                  <a:lnTo>
                    <a:pt x="1059916" y="2064270"/>
                  </a:lnTo>
                  <a:lnTo>
                    <a:pt x="1065364" y="2056206"/>
                  </a:lnTo>
                  <a:lnTo>
                    <a:pt x="1067358" y="2046312"/>
                  </a:lnTo>
                  <a:close/>
                </a:path>
                <a:path w="4163059" h="2173604">
                  <a:moveTo>
                    <a:pt x="1140345" y="127000"/>
                  </a:moveTo>
                  <a:lnTo>
                    <a:pt x="1138339" y="117106"/>
                  </a:lnTo>
                  <a:lnTo>
                    <a:pt x="1132903" y="109029"/>
                  </a:lnTo>
                  <a:lnTo>
                    <a:pt x="1124826" y="103593"/>
                  </a:lnTo>
                  <a:lnTo>
                    <a:pt x="1114894" y="101600"/>
                  </a:lnTo>
                  <a:lnTo>
                    <a:pt x="1105001" y="103593"/>
                  </a:lnTo>
                  <a:lnTo>
                    <a:pt x="1096924" y="109029"/>
                  </a:lnTo>
                  <a:lnTo>
                    <a:pt x="1091488" y="117106"/>
                  </a:lnTo>
                  <a:lnTo>
                    <a:pt x="1089494" y="127000"/>
                  </a:lnTo>
                  <a:lnTo>
                    <a:pt x="1091488" y="136880"/>
                  </a:lnTo>
                  <a:lnTo>
                    <a:pt x="1096924" y="144957"/>
                  </a:lnTo>
                  <a:lnTo>
                    <a:pt x="1105001" y="150393"/>
                  </a:lnTo>
                  <a:lnTo>
                    <a:pt x="1114945" y="152400"/>
                  </a:lnTo>
                  <a:lnTo>
                    <a:pt x="1124826" y="150393"/>
                  </a:lnTo>
                  <a:lnTo>
                    <a:pt x="1132903" y="144957"/>
                  </a:lnTo>
                  <a:lnTo>
                    <a:pt x="1138339" y="136880"/>
                  </a:lnTo>
                  <a:lnTo>
                    <a:pt x="1140345" y="127000"/>
                  </a:lnTo>
                  <a:close/>
                </a:path>
                <a:path w="4163059" h="2173604">
                  <a:moveTo>
                    <a:pt x="1169009" y="2046312"/>
                  </a:moveTo>
                  <a:lnTo>
                    <a:pt x="1167015" y="2036419"/>
                  </a:lnTo>
                  <a:lnTo>
                    <a:pt x="1161567" y="2028355"/>
                  </a:lnTo>
                  <a:lnTo>
                    <a:pt x="1153490" y="2022906"/>
                  </a:lnTo>
                  <a:lnTo>
                    <a:pt x="1143609" y="2020912"/>
                  </a:lnTo>
                  <a:lnTo>
                    <a:pt x="1133665" y="2022906"/>
                  </a:lnTo>
                  <a:lnTo>
                    <a:pt x="1125588" y="2028355"/>
                  </a:lnTo>
                  <a:lnTo>
                    <a:pt x="1120152" y="2036419"/>
                  </a:lnTo>
                  <a:lnTo>
                    <a:pt x="1118158" y="2046312"/>
                  </a:lnTo>
                  <a:lnTo>
                    <a:pt x="1120152" y="2056193"/>
                  </a:lnTo>
                  <a:lnTo>
                    <a:pt x="1125588" y="2064270"/>
                  </a:lnTo>
                  <a:lnTo>
                    <a:pt x="1133665" y="2069719"/>
                  </a:lnTo>
                  <a:lnTo>
                    <a:pt x="1143558" y="2071712"/>
                  </a:lnTo>
                  <a:lnTo>
                    <a:pt x="1153490" y="2069719"/>
                  </a:lnTo>
                  <a:lnTo>
                    <a:pt x="1161567" y="2064270"/>
                  </a:lnTo>
                  <a:lnTo>
                    <a:pt x="1167015" y="2056193"/>
                  </a:lnTo>
                  <a:lnTo>
                    <a:pt x="1169009" y="2046312"/>
                  </a:lnTo>
                  <a:close/>
                </a:path>
                <a:path w="4163059" h="2173604">
                  <a:moveTo>
                    <a:pt x="1241996" y="127000"/>
                  </a:moveTo>
                  <a:lnTo>
                    <a:pt x="1239989" y="117106"/>
                  </a:lnTo>
                  <a:lnTo>
                    <a:pt x="1234554" y="109029"/>
                  </a:lnTo>
                  <a:lnTo>
                    <a:pt x="1226477" y="103593"/>
                  </a:lnTo>
                  <a:lnTo>
                    <a:pt x="1216545" y="101600"/>
                  </a:lnTo>
                  <a:lnTo>
                    <a:pt x="1206652" y="103593"/>
                  </a:lnTo>
                  <a:lnTo>
                    <a:pt x="1198575" y="109029"/>
                  </a:lnTo>
                  <a:lnTo>
                    <a:pt x="1193139" y="117106"/>
                  </a:lnTo>
                  <a:lnTo>
                    <a:pt x="1191145" y="127000"/>
                  </a:lnTo>
                  <a:lnTo>
                    <a:pt x="1193139" y="136880"/>
                  </a:lnTo>
                  <a:lnTo>
                    <a:pt x="1198575" y="144957"/>
                  </a:lnTo>
                  <a:lnTo>
                    <a:pt x="1206652" y="150393"/>
                  </a:lnTo>
                  <a:lnTo>
                    <a:pt x="1216596" y="152400"/>
                  </a:lnTo>
                  <a:lnTo>
                    <a:pt x="1226477" y="150393"/>
                  </a:lnTo>
                  <a:lnTo>
                    <a:pt x="1234554" y="144957"/>
                  </a:lnTo>
                  <a:lnTo>
                    <a:pt x="1239989" y="136880"/>
                  </a:lnTo>
                  <a:lnTo>
                    <a:pt x="1241996" y="127000"/>
                  </a:lnTo>
                  <a:close/>
                </a:path>
                <a:path w="4163059" h="2173604">
                  <a:moveTo>
                    <a:pt x="1343647" y="127000"/>
                  </a:moveTo>
                  <a:lnTo>
                    <a:pt x="1341640" y="117106"/>
                  </a:lnTo>
                  <a:lnTo>
                    <a:pt x="1336205" y="109029"/>
                  </a:lnTo>
                  <a:lnTo>
                    <a:pt x="1328127" y="103593"/>
                  </a:lnTo>
                  <a:lnTo>
                    <a:pt x="1318196" y="101600"/>
                  </a:lnTo>
                  <a:lnTo>
                    <a:pt x="1308303" y="103593"/>
                  </a:lnTo>
                  <a:lnTo>
                    <a:pt x="1300226" y="109029"/>
                  </a:lnTo>
                  <a:lnTo>
                    <a:pt x="1294790" y="117106"/>
                  </a:lnTo>
                  <a:lnTo>
                    <a:pt x="1292796" y="127000"/>
                  </a:lnTo>
                  <a:lnTo>
                    <a:pt x="1294790" y="136880"/>
                  </a:lnTo>
                  <a:lnTo>
                    <a:pt x="1300226" y="144957"/>
                  </a:lnTo>
                  <a:lnTo>
                    <a:pt x="1308303" y="150393"/>
                  </a:lnTo>
                  <a:lnTo>
                    <a:pt x="1318247" y="152400"/>
                  </a:lnTo>
                  <a:lnTo>
                    <a:pt x="1328127" y="150393"/>
                  </a:lnTo>
                  <a:lnTo>
                    <a:pt x="1336205" y="144957"/>
                  </a:lnTo>
                  <a:lnTo>
                    <a:pt x="1341640" y="136880"/>
                  </a:lnTo>
                  <a:lnTo>
                    <a:pt x="1343647" y="127000"/>
                  </a:lnTo>
                  <a:close/>
                </a:path>
                <a:path w="4163059" h="2173604">
                  <a:moveTo>
                    <a:pt x="1402257" y="2046312"/>
                  </a:moveTo>
                  <a:lnTo>
                    <a:pt x="1249857" y="1919312"/>
                  </a:lnTo>
                  <a:lnTo>
                    <a:pt x="1249857" y="2021840"/>
                  </a:lnTo>
                  <a:lnTo>
                    <a:pt x="1245260" y="2020912"/>
                  </a:lnTo>
                  <a:lnTo>
                    <a:pt x="1235316" y="2022906"/>
                  </a:lnTo>
                  <a:lnTo>
                    <a:pt x="1227239" y="2028355"/>
                  </a:lnTo>
                  <a:lnTo>
                    <a:pt x="1221803" y="2036419"/>
                  </a:lnTo>
                  <a:lnTo>
                    <a:pt x="1219809" y="2046312"/>
                  </a:lnTo>
                  <a:lnTo>
                    <a:pt x="1221803" y="2056193"/>
                  </a:lnTo>
                  <a:lnTo>
                    <a:pt x="1227239" y="2064270"/>
                  </a:lnTo>
                  <a:lnTo>
                    <a:pt x="1235316" y="2069719"/>
                  </a:lnTo>
                  <a:lnTo>
                    <a:pt x="1245209" y="2071712"/>
                  </a:lnTo>
                  <a:lnTo>
                    <a:pt x="1249857" y="2070785"/>
                  </a:lnTo>
                  <a:lnTo>
                    <a:pt x="1249857" y="2173313"/>
                  </a:lnTo>
                  <a:lnTo>
                    <a:pt x="1402257" y="2046312"/>
                  </a:lnTo>
                  <a:close/>
                </a:path>
                <a:path w="4163059" h="2173604">
                  <a:moveTo>
                    <a:pt x="1551546" y="127000"/>
                  </a:moveTo>
                  <a:lnTo>
                    <a:pt x="1521066" y="101600"/>
                  </a:lnTo>
                  <a:lnTo>
                    <a:pt x="1399146" y="0"/>
                  </a:lnTo>
                  <a:lnTo>
                    <a:pt x="1399146" y="113093"/>
                  </a:lnTo>
                  <a:lnTo>
                    <a:pt x="1396441" y="117106"/>
                  </a:lnTo>
                  <a:lnTo>
                    <a:pt x="1394447" y="127000"/>
                  </a:lnTo>
                  <a:lnTo>
                    <a:pt x="1396441" y="136880"/>
                  </a:lnTo>
                  <a:lnTo>
                    <a:pt x="1399146" y="140893"/>
                  </a:lnTo>
                  <a:lnTo>
                    <a:pt x="1399146" y="254000"/>
                  </a:lnTo>
                  <a:lnTo>
                    <a:pt x="1521066" y="152400"/>
                  </a:lnTo>
                  <a:lnTo>
                    <a:pt x="1551546" y="127000"/>
                  </a:lnTo>
                  <a:close/>
                </a:path>
                <a:path w="4163059" h="2173604">
                  <a:moveTo>
                    <a:pt x="3000286" y="1995512"/>
                  </a:moveTo>
                  <a:lnTo>
                    <a:pt x="2998292" y="1985632"/>
                  </a:lnTo>
                  <a:lnTo>
                    <a:pt x="2992844" y="1977555"/>
                  </a:lnTo>
                  <a:lnTo>
                    <a:pt x="2984779" y="1972119"/>
                  </a:lnTo>
                  <a:lnTo>
                    <a:pt x="2974835" y="1970112"/>
                  </a:lnTo>
                  <a:lnTo>
                    <a:pt x="2964942" y="1972119"/>
                  </a:lnTo>
                  <a:lnTo>
                    <a:pt x="2956877" y="1977555"/>
                  </a:lnTo>
                  <a:lnTo>
                    <a:pt x="2951429" y="1985632"/>
                  </a:lnTo>
                  <a:lnTo>
                    <a:pt x="2949435" y="1995512"/>
                  </a:lnTo>
                  <a:lnTo>
                    <a:pt x="2951429" y="2005406"/>
                  </a:lnTo>
                  <a:lnTo>
                    <a:pt x="2956877" y="2013483"/>
                  </a:lnTo>
                  <a:lnTo>
                    <a:pt x="2964942" y="2018919"/>
                  </a:lnTo>
                  <a:lnTo>
                    <a:pt x="2974886" y="2020912"/>
                  </a:lnTo>
                  <a:lnTo>
                    <a:pt x="2984779" y="2018919"/>
                  </a:lnTo>
                  <a:lnTo>
                    <a:pt x="2992844" y="2013483"/>
                  </a:lnTo>
                  <a:lnTo>
                    <a:pt x="2998292" y="2005406"/>
                  </a:lnTo>
                  <a:lnTo>
                    <a:pt x="3000286" y="1995512"/>
                  </a:lnTo>
                  <a:close/>
                </a:path>
                <a:path w="4163059" h="2173604">
                  <a:moveTo>
                    <a:pt x="3101937" y="1995512"/>
                  </a:moveTo>
                  <a:lnTo>
                    <a:pt x="3099943" y="1985632"/>
                  </a:lnTo>
                  <a:lnTo>
                    <a:pt x="3094494" y="1977555"/>
                  </a:lnTo>
                  <a:lnTo>
                    <a:pt x="3086430" y="1972119"/>
                  </a:lnTo>
                  <a:lnTo>
                    <a:pt x="3076486" y="1970112"/>
                  </a:lnTo>
                  <a:lnTo>
                    <a:pt x="3066592" y="1972119"/>
                  </a:lnTo>
                  <a:lnTo>
                    <a:pt x="3058528" y="1977555"/>
                  </a:lnTo>
                  <a:lnTo>
                    <a:pt x="3053080" y="1985632"/>
                  </a:lnTo>
                  <a:lnTo>
                    <a:pt x="3051086" y="1995512"/>
                  </a:lnTo>
                  <a:lnTo>
                    <a:pt x="3053080" y="2005406"/>
                  </a:lnTo>
                  <a:lnTo>
                    <a:pt x="3058528" y="2013483"/>
                  </a:lnTo>
                  <a:lnTo>
                    <a:pt x="3066592" y="2018919"/>
                  </a:lnTo>
                  <a:lnTo>
                    <a:pt x="3076537" y="2020912"/>
                  </a:lnTo>
                  <a:lnTo>
                    <a:pt x="3086430" y="2018919"/>
                  </a:lnTo>
                  <a:lnTo>
                    <a:pt x="3094494" y="2013483"/>
                  </a:lnTo>
                  <a:lnTo>
                    <a:pt x="3099943" y="2005406"/>
                  </a:lnTo>
                  <a:lnTo>
                    <a:pt x="3101937" y="1995512"/>
                  </a:lnTo>
                  <a:close/>
                </a:path>
                <a:path w="4163059" h="2173604">
                  <a:moveTo>
                    <a:pt x="3203587" y="1995512"/>
                  </a:moveTo>
                  <a:lnTo>
                    <a:pt x="3201593" y="1985632"/>
                  </a:lnTo>
                  <a:lnTo>
                    <a:pt x="3196145" y="1977555"/>
                  </a:lnTo>
                  <a:lnTo>
                    <a:pt x="3188081" y="1972119"/>
                  </a:lnTo>
                  <a:lnTo>
                    <a:pt x="3178137" y="1970112"/>
                  </a:lnTo>
                  <a:lnTo>
                    <a:pt x="3168243" y="1972119"/>
                  </a:lnTo>
                  <a:lnTo>
                    <a:pt x="3160179" y="1977555"/>
                  </a:lnTo>
                  <a:lnTo>
                    <a:pt x="3154730" y="1985632"/>
                  </a:lnTo>
                  <a:lnTo>
                    <a:pt x="3152737" y="1995512"/>
                  </a:lnTo>
                  <a:lnTo>
                    <a:pt x="3154730" y="2005406"/>
                  </a:lnTo>
                  <a:lnTo>
                    <a:pt x="3160179" y="2013483"/>
                  </a:lnTo>
                  <a:lnTo>
                    <a:pt x="3168243" y="2018919"/>
                  </a:lnTo>
                  <a:lnTo>
                    <a:pt x="3178187" y="2020912"/>
                  </a:lnTo>
                  <a:lnTo>
                    <a:pt x="3188081" y="2018919"/>
                  </a:lnTo>
                  <a:lnTo>
                    <a:pt x="3196145" y="2013483"/>
                  </a:lnTo>
                  <a:lnTo>
                    <a:pt x="3201593" y="2005406"/>
                  </a:lnTo>
                  <a:lnTo>
                    <a:pt x="3203587" y="1995512"/>
                  </a:lnTo>
                  <a:close/>
                </a:path>
                <a:path w="4163059" h="2173604">
                  <a:moveTo>
                    <a:pt x="3305238" y="1995512"/>
                  </a:moveTo>
                  <a:lnTo>
                    <a:pt x="3303244" y="1985632"/>
                  </a:lnTo>
                  <a:lnTo>
                    <a:pt x="3297796" y="1977555"/>
                  </a:lnTo>
                  <a:lnTo>
                    <a:pt x="3289731" y="1972119"/>
                  </a:lnTo>
                  <a:lnTo>
                    <a:pt x="3279787" y="1970112"/>
                  </a:lnTo>
                  <a:lnTo>
                    <a:pt x="3269894" y="1972119"/>
                  </a:lnTo>
                  <a:lnTo>
                    <a:pt x="3261830" y="1977555"/>
                  </a:lnTo>
                  <a:lnTo>
                    <a:pt x="3256381" y="1985632"/>
                  </a:lnTo>
                  <a:lnTo>
                    <a:pt x="3254387" y="1995512"/>
                  </a:lnTo>
                  <a:lnTo>
                    <a:pt x="3256381" y="2005406"/>
                  </a:lnTo>
                  <a:lnTo>
                    <a:pt x="3261830" y="2013483"/>
                  </a:lnTo>
                  <a:lnTo>
                    <a:pt x="3269894" y="2018919"/>
                  </a:lnTo>
                  <a:lnTo>
                    <a:pt x="3279838" y="2020912"/>
                  </a:lnTo>
                  <a:lnTo>
                    <a:pt x="3289731" y="2018919"/>
                  </a:lnTo>
                  <a:lnTo>
                    <a:pt x="3297796" y="2013483"/>
                  </a:lnTo>
                  <a:lnTo>
                    <a:pt x="3303244" y="2005406"/>
                  </a:lnTo>
                  <a:lnTo>
                    <a:pt x="3305238" y="1995512"/>
                  </a:lnTo>
                  <a:close/>
                </a:path>
                <a:path w="4163059" h="2173604">
                  <a:moveTo>
                    <a:pt x="3406889" y="1995512"/>
                  </a:moveTo>
                  <a:lnTo>
                    <a:pt x="3404895" y="1985632"/>
                  </a:lnTo>
                  <a:lnTo>
                    <a:pt x="3399447" y="1977555"/>
                  </a:lnTo>
                  <a:lnTo>
                    <a:pt x="3391382" y="1972119"/>
                  </a:lnTo>
                  <a:lnTo>
                    <a:pt x="3381438" y="1970112"/>
                  </a:lnTo>
                  <a:lnTo>
                    <a:pt x="3371545" y="1972119"/>
                  </a:lnTo>
                  <a:lnTo>
                    <a:pt x="3363480" y="1977555"/>
                  </a:lnTo>
                  <a:lnTo>
                    <a:pt x="3358032" y="1985632"/>
                  </a:lnTo>
                  <a:lnTo>
                    <a:pt x="3356038" y="1995512"/>
                  </a:lnTo>
                  <a:lnTo>
                    <a:pt x="3358032" y="2005406"/>
                  </a:lnTo>
                  <a:lnTo>
                    <a:pt x="3363480" y="2013483"/>
                  </a:lnTo>
                  <a:lnTo>
                    <a:pt x="3371545" y="2018919"/>
                  </a:lnTo>
                  <a:lnTo>
                    <a:pt x="3381489" y="2020912"/>
                  </a:lnTo>
                  <a:lnTo>
                    <a:pt x="3391382" y="2018919"/>
                  </a:lnTo>
                  <a:lnTo>
                    <a:pt x="3399447" y="2013483"/>
                  </a:lnTo>
                  <a:lnTo>
                    <a:pt x="3404895" y="2005406"/>
                  </a:lnTo>
                  <a:lnTo>
                    <a:pt x="3406889" y="1995512"/>
                  </a:lnTo>
                  <a:close/>
                </a:path>
                <a:path w="4163059" h="2173604">
                  <a:moveTo>
                    <a:pt x="3508540" y="1995525"/>
                  </a:moveTo>
                  <a:lnTo>
                    <a:pt x="3506546" y="1985632"/>
                  </a:lnTo>
                  <a:lnTo>
                    <a:pt x="3501098" y="1977555"/>
                  </a:lnTo>
                  <a:lnTo>
                    <a:pt x="3493033" y="1972119"/>
                  </a:lnTo>
                  <a:lnTo>
                    <a:pt x="3483089" y="1970125"/>
                  </a:lnTo>
                  <a:lnTo>
                    <a:pt x="3473196" y="1972119"/>
                  </a:lnTo>
                  <a:lnTo>
                    <a:pt x="3465131" y="1977555"/>
                  </a:lnTo>
                  <a:lnTo>
                    <a:pt x="3459683" y="1985632"/>
                  </a:lnTo>
                  <a:lnTo>
                    <a:pt x="3457689" y="1995525"/>
                  </a:lnTo>
                  <a:lnTo>
                    <a:pt x="3459683" y="2005406"/>
                  </a:lnTo>
                  <a:lnTo>
                    <a:pt x="3465131" y="2013483"/>
                  </a:lnTo>
                  <a:lnTo>
                    <a:pt x="3473196" y="2018919"/>
                  </a:lnTo>
                  <a:lnTo>
                    <a:pt x="3483140" y="2020925"/>
                  </a:lnTo>
                  <a:lnTo>
                    <a:pt x="3493033" y="2018919"/>
                  </a:lnTo>
                  <a:lnTo>
                    <a:pt x="3501098" y="2013483"/>
                  </a:lnTo>
                  <a:lnTo>
                    <a:pt x="3506546" y="2005406"/>
                  </a:lnTo>
                  <a:lnTo>
                    <a:pt x="3508540" y="1995525"/>
                  </a:lnTo>
                  <a:close/>
                </a:path>
                <a:path w="4163059" h="2173604">
                  <a:moveTo>
                    <a:pt x="3610191" y="1995525"/>
                  </a:moveTo>
                  <a:lnTo>
                    <a:pt x="3608197" y="1985632"/>
                  </a:lnTo>
                  <a:lnTo>
                    <a:pt x="3602748" y="1977555"/>
                  </a:lnTo>
                  <a:lnTo>
                    <a:pt x="3594684" y="1972119"/>
                  </a:lnTo>
                  <a:lnTo>
                    <a:pt x="3584740" y="1970125"/>
                  </a:lnTo>
                  <a:lnTo>
                    <a:pt x="3574846" y="1972119"/>
                  </a:lnTo>
                  <a:lnTo>
                    <a:pt x="3566782" y="1977555"/>
                  </a:lnTo>
                  <a:lnTo>
                    <a:pt x="3561334" y="1985632"/>
                  </a:lnTo>
                  <a:lnTo>
                    <a:pt x="3559340" y="1995525"/>
                  </a:lnTo>
                  <a:lnTo>
                    <a:pt x="3561334" y="2005406"/>
                  </a:lnTo>
                  <a:lnTo>
                    <a:pt x="3566782" y="2013483"/>
                  </a:lnTo>
                  <a:lnTo>
                    <a:pt x="3574846" y="2018919"/>
                  </a:lnTo>
                  <a:lnTo>
                    <a:pt x="3584791" y="2020925"/>
                  </a:lnTo>
                  <a:lnTo>
                    <a:pt x="3594684" y="2018919"/>
                  </a:lnTo>
                  <a:lnTo>
                    <a:pt x="3602748" y="2013483"/>
                  </a:lnTo>
                  <a:lnTo>
                    <a:pt x="3608197" y="2005406"/>
                  </a:lnTo>
                  <a:lnTo>
                    <a:pt x="3610191" y="1995525"/>
                  </a:lnTo>
                  <a:close/>
                </a:path>
                <a:path w="4163059" h="2173604">
                  <a:moveTo>
                    <a:pt x="3711841" y="1995525"/>
                  </a:moveTo>
                  <a:lnTo>
                    <a:pt x="3709847" y="1985632"/>
                  </a:lnTo>
                  <a:lnTo>
                    <a:pt x="3704399" y="1977555"/>
                  </a:lnTo>
                  <a:lnTo>
                    <a:pt x="3696335" y="1972119"/>
                  </a:lnTo>
                  <a:lnTo>
                    <a:pt x="3686391" y="1970125"/>
                  </a:lnTo>
                  <a:lnTo>
                    <a:pt x="3676497" y="1972119"/>
                  </a:lnTo>
                  <a:lnTo>
                    <a:pt x="3668433" y="1977555"/>
                  </a:lnTo>
                  <a:lnTo>
                    <a:pt x="3662984" y="1985632"/>
                  </a:lnTo>
                  <a:lnTo>
                    <a:pt x="3660991" y="1995525"/>
                  </a:lnTo>
                  <a:lnTo>
                    <a:pt x="3662984" y="2005406"/>
                  </a:lnTo>
                  <a:lnTo>
                    <a:pt x="3668433" y="2013483"/>
                  </a:lnTo>
                  <a:lnTo>
                    <a:pt x="3676497" y="2018919"/>
                  </a:lnTo>
                  <a:lnTo>
                    <a:pt x="3686441" y="2020925"/>
                  </a:lnTo>
                  <a:lnTo>
                    <a:pt x="3696335" y="2018919"/>
                  </a:lnTo>
                  <a:lnTo>
                    <a:pt x="3704399" y="2013483"/>
                  </a:lnTo>
                  <a:lnTo>
                    <a:pt x="3709847" y="2005406"/>
                  </a:lnTo>
                  <a:lnTo>
                    <a:pt x="3711841" y="1995525"/>
                  </a:lnTo>
                  <a:close/>
                </a:path>
                <a:path w="4163059" h="2173604">
                  <a:moveTo>
                    <a:pt x="3813492" y="1995525"/>
                  </a:moveTo>
                  <a:lnTo>
                    <a:pt x="3811498" y="1985632"/>
                  </a:lnTo>
                  <a:lnTo>
                    <a:pt x="3806050" y="1977555"/>
                  </a:lnTo>
                  <a:lnTo>
                    <a:pt x="3797985" y="1972119"/>
                  </a:lnTo>
                  <a:lnTo>
                    <a:pt x="3788041" y="1970125"/>
                  </a:lnTo>
                  <a:lnTo>
                    <a:pt x="3778148" y="1972119"/>
                  </a:lnTo>
                  <a:lnTo>
                    <a:pt x="3770084" y="1977555"/>
                  </a:lnTo>
                  <a:lnTo>
                    <a:pt x="3764635" y="1985632"/>
                  </a:lnTo>
                  <a:lnTo>
                    <a:pt x="3762641" y="1995525"/>
                  </a:lnTo>
                  <a:lnTo>
                    <a:pt x="3764635" y="2005406"/>
                  </a:lnTo>
                  <a:lnTo>
                    <a:pt x="3770084" y="2013483"/>
                  </a:lnTo>
                  <a:lnTo>
                    <a:pt x="3778148" y="2018919"/>
                  </a:lnTo>
                  <a:lnTo>
                    <a:pt x="3788092" y="2020925"/>
                  </a:lnTo>
                  <a:lnTo>
                    <a:pt x="3797985" y="2018919"/>
                  </a:lnTo>
                  <a:lnTo>
                    <a:pt x="3806050" y="2013483"/>
                  </a:lnTo>
                  <a:lnTo>
                    <a:pt x="3811498" y="2005406"/>
                  </a:lnTo>
                  <a:lnTo>
                    <a:pt x="3813492" y="1995525"/>
                  </a:lnTo>
                  <a:close/>
                </a:path>
                <a:path w="4163059" h="2173604">
                  <a:moveTo>
                    <a:pt x="3915143" y="1995525"/>
                  </a:moveTo>
                  <a:lnTo>
                    <a:pt x="3913149" y="1985632"/>
                  </a:lnTo>
                  <a:lnTo>
                    <a:pt x="3907701" y="1977555"/>
                  </a:lnTo>
                  <a:lnTo>
                    <a:pt x="3899636" y="1972119"/>
                  </a:lnTo>
                  <a:lnTo>
                    <a:pt x="3889692" y="1970125"/>
                  </a:lnTo>
                  <a:lnTo>
                    <a:pt x="3879799" y="1972119"/>
                  </a:lnTo>
                  <a:lnTo>
                    <a:pt x="3871734" y="1977555"/>
                  </a:lnTo>
                  <a:lnTo>
                    <a:pt x="3866286" y="1985632"/>
                  </a:lnTo>
                  <a:lnTo>
                    <a:pt x="3864292" y="1995525"/>
                  </a:lnTo>
                  <a:lnTo>
                    <a:pt x="3866286" y="2005406"/>
                  </a:lnTo>
                  <a:lnTo>
                    <a:pt x="3871734" y="2013483"/>
                  </a:lnTo>
                  <a:lnTo>
                    <a:pt x="3879812" y="2018919"/>
                  </a:lnTo>
                  <a:lnTo>
                    <a:pt x="3889743" y="2020925"/>
                  </a:lnTo>
                  <a:lnTo>
                    <a:pt x="3899636" y="2018919"/>
                  </a:lnTo>
                  <a:lnTo>
                    <a:pt x="3907701" y="2013483"/>
                  </a:lnTo>
                  <a:lnTo>
                    <a:pt x="3913149" y="2005406"/>
                  </a:lnTo>
                  <a:lnTo>
                    <a:pt x="3915143" y="1995525"/>
                  </a:lnTo>
                  <a:close/>
                </a:path>
                <a:path w="4163059" h="2173604">
                  <a:moveTo>
                    <a:pt x="4162831" y="1995525"/>
                  </a:moveTo>
                  <a:lnTo>
                    <a:pt x="4010431" y="1868525"/>
                  </a:lnTo>
                  <a:lnTo>
                    <a:pt x="4010431" y="1979168"/>
                  </a:lnTo>
                  <a:lnTo>
                    <a:pt x="4009352" y="1977555"/>
                  </a:lnTo>
                  <a:lnTo>
                    <a:pt x="4001287" y="1972119"/>
                  </a:lnTo>
                  <a:lnTo>
                    <a:pt x="3991343" y="1970125"/>
                  </a:lnTo>
                  <a:lnTo>
                    <a:pt x="3981450" y="1972119"/>
                  </a:lnTo>
                  <a:lnTo>
                    <a:pt x="3973385" y="1977555"/>
                  </a:lnTo>
                  <a:lnTo>
                    <a:pt x="3967937" y="1985632"/>
                  </a:lnTo>
                  <a:lnTo>
                    <a:pt x="3965943" y="1995525"/>
                  </a:lnTo>
                  <a:lnTo>
                    <a:pt x="3967937" y="2005406"/>
                  </a:lnTo>
                  <a:lnTo>
                    <a:pt x="3973385" y="2013483"/>
                  </a:lnTo>
                  <a:lnTo>
                    <a:pt x="3981450" y="2018919"/>
                  </a:lnTo>
                  <a:lnTo>
                    <a:pt x="3991394" y="2020925"/>
                  </a:lnTo>
                  <a:lnTo>
                    <a:pt x="4001287" y="2018919"/>
                  </a:lnTo>
                  <a:lnTo>
                    <a:pt x="4009352" y="2013483"/>
                  </a:lnTo>
                  <a:lnTo>
                    <a:pt x="4010431" y="2011883"/>
                  </a:lnTo>
                  <a:lnTo>
                    <a:pt x="4010431" y="2122525"/>
                  </a:lnTo>
                  <a:lnTo>
                    <a:pt x="4162831" y="1995525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686028" y="4298805"/>
              <a:ext cx="584130" cy="54277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843619" y="5477763"/>
              <a:ext cx="4973320" cy="1419225"/>
            </a:xfrm>
            <a:custGeom>
              <a:avLst/>
              <a:gdLst/>
              <a:ahLst/>
              <a:cxnLst/>
              <a:rect l="l" t="t" r="r" b="b"/>
              <a:pathLst>
                <a:path w="4973319" h="1419225">
                  <a:moveTo>
                    <a:pt x="50787" y="533704"/>
                  </a:moveTo>
                  <a:lnTo>
                    <a:pt x="48806" y="523760"/>
                  </a:lnTo>
                  <a:lnTo>
                    <a:pt x="43357" y="515683"/>
                  </a:lnTo>
                  <a:lnTo>
                    <a:pt x="35280" y="510247"/>
                  </a:lnTo>
                  <a:lnTo>
                    <a:pt x="25400" y="508254"/>
                  </a:lnTo>
                  <a:lnTo>
                    <a:pt x="15506" y="510247"/>
                  </a:lnTo>
                  <a:lnTo>
                    <a:pt x="7442" y="515683"/>
                  </a:lnTo>
                  <a:lnTo>
                    <a:pt x="1993" y="523760"/>
                  </a:lnTo>
                  <a:lnTo>
                    <a:pt x="0" y="533704"/>
                  </a:lnTo>
                  <a:lnTo>
                    <a:pt x="1993" y="543585"/>
                  </a:lnTo>
                  <a:lnTo>
                    <a:pt x="7442" y="551662"/>
                  </a:lnTo>
                  <a:lnTo>
                    <a:pt x="15506" y="557098"/>
                  </a:lnTo>
                  <a:lnTo>
                    <a:pt x="25400" y="559104"/>
                  </a:lnTo>
                  <a:lnTo>
                    <a:pt x="35280" y="557098"/>
                  </a:lnTo>
                  <a:lnTo>
                    <a:pt x="43357" y="551662"/>
                  </a:lnTo>
                  <a:lnTo>
                    <a:pt x="48806" y="543585"/>
                  </a:lnTo>
                  <a:lnTo>
                    <a:pt x="50787" y="533704"/>
                  </a:lnTo>
                  <a:close/>
                </a:path>
                <a:path w="4973319" h="1419225">
                  <a:moveTo>
                    <a:pt x="50787" y="432054"/>
                  </a:moveTo>
                  <a:lnTo>
                    <a:pt x="48806" y="422109"/>
                  </a:lnTo>
                  <a:lnTo>
                    <a:pt x="43357" y="414032"/>
                  </a:lnTo>
                  <a:lnTo>
                    <a:pt x="35280" y="408597"/>
                  </a:lnTo>
                  <a:lnTo>
                    <a:pt x="25400" y="406603"/>
                  </a:lnTo>
                  <a:lnTo>
                    <a:pt x="15506" y="408597"/>
                  </a:lnTo>
                  <a:lnTo>
                    <a:pt x="7442" y="414032"/>
                  </a:lnTo>
                  <a:lnTo>
                    <a:pt x="1993" y="422109"/>
                  </a:lnTo>
                  <a:lnTo>
                    <a:pt x="0" y="432054"/>
                  </a:lnTo>
                  <a:lnTo>
                    <a:pt x="1993" y="441934"/>
                  </a:lnTo>
                  <a:lnTo>
                    <a:pt x="7442" y="450011"/>
                  </a:lnTo>
                  <a:lnTo>
                    <a:pt x="15506" y="455447"/>
                  </a:lnTo>
                  <a:lnTo>
                    <a:pt x="25400" y="457454"/>
                  </a:lnTo>
                  <a:lnTo>
                    <a:pt x="35280" y="455447"/>
                  </a:lnTo>
                  <a:lnTo>
                    <a:pt x="43357" y="450011"/>
                  </a:lnTo>
                  <a:lnTo>
                    <a:pt x="48806" y="441934"/>
                  </a:lnTo>
                  <a:lnTo>
                    <a:pt x="50787" y="432054"/>
                  </a:lnTo>
                  <a:close/>
                </a:path>
                <a:path w="4973319" h="1419225">
                  <a:moveTo>
                    <a:pt x="50787" y="330403"/>
                  </a:moveTo>
                  <a:lnTo>
                    <a:pt x="48806" y="320459"/>
                  </a:lnTo>
                  <a:lnTo>
                    <a:pt x="43357" y="312381"/>
                  </a:lnTo>
                  <a:lnTo>
                    <a:pt x="35280" y="306946"/>
                  </a:lnTo>
                  <a:lnTo>
                    <a:pt x="25400" y="304952"/>
                  </a:lnTo>
                  <a:lnTo>
                    <a:pt x="15506" y="306946"/>
                  </a:lnTo>
                  <a:lnTo>
                    <a:pt x="7442" y="312381"/>
                  </a:lnTo>
                  <a:lnTo>
                    <a:pt x="1993" y="320459"/>
                  </a:lnTo>
                  <a:lnTo>
                    <a:pt x="0" y="330403"/>
                  </a:lnTo>
                  <a:lnTo>
                    <a:pt x="1993" y="340283"/>
                  </a:lnTo>
                  <a:lnTo>
                    <a:pt x="7442" y="348361"/>
                  </a:lnTo>
                  <a:lnTo>
                    <a:pt x="15506" y="353796"/>
                  </a:lnTo>
                  <a:lnTo>
                    <a:pt x="25400" y="355803"/>
                  </a:lnTo>
                  <a:lnTo>
                    <a:pt x="35280" y="353796"/>
                  </a:lnTo>
                  <a:lnTo>
                    <a:pt x="43357" y="348361"/>
                  </a:lnTo>
                  <a:lnTo>
                    <a:pt x="48806" y="340283"/>
                  </a:lnTo>
                  <a:lnTo>
                    <a:pt x="50787" y="330403"/>
                  </a:lnTo>
                  <a:close/>
                </a:path>
                <a:path w="4973319" h="1419225">
                  <a:moveTo>
                    <a:pt x="50787" y="228752"/>
                  </a:moveTo>
                  <a:lnTo>
                    <a:pt x="48806" y="218808"/>
                  </a:lnTo>
                  <a:lnTo>
                    <a:pt x="43357" y="210731"/>
                  </a:lnTo>
                  <a:lnTo>
                    <a:pt x="35280" y="205295"/>
                  </a:lnTo>
                  <a:lnTo>
                    <a:pt x="25400" y="203301"/>
                  </a:lnTo>
                  <a:lnTo>
                    <a:pt x="15506" y="205295"/>
                  </a:lnTo>
                  <a:lnTo>
                    <a:pt x="7429" y="210731"/>
                  </a:lnTo>
                  <a:lnTo>
                    <a:pt x="1993" y="218808"/>
                  </a:lnTo>
                  <a:lnTo>
                    <a:pt x="0" y="228752"/>
                  </a:lnTo>
                  <a:lnTo>
                    <a:pt x="1993" y="238633"/>
                  </a:lnTo>
                  <a:lnTo>
                    <a:pt x="7429" y="246710"/>
                  </a:lnTo>
                  <a:lnTo>
                    <a:pt x="15506" y="252145"/>
                  </a:lnTo>
                  <a:lnTo>
                    <a:pt x="25400" y="254152"/>
                  </a:lnTo>
                  <a:lnTo>
                    <a:pt x="35280" y="252145"/>
                  </a:lnTo>
                  <a:lnTo>
                    <a:pt x="43357" y="246710"/>
                  </a:lnTo>
                  <a:lnTo>
                    <a:pt x="48793" y="238633"/>
                  </a:lnTo>
                  <a:lnTo>
                    <a:pt x="50787" y="228752"/>
                  </a:lnTo>
                  <a:close/>
                </a:path>
                <a:path w="4973319" h="1419225">
                  <a:moveTo>
                    <a:pt x="50787" y="127101"/>
                  </a:moveTo>
                  <a:lnTo>
                    <a:pt x="48806" y="117157"/>
                  </a:lnTo>
                  <a:lnTo>
                    <a:pt x="43357" y="109080"/>
                  </a:lnTo>
                  <a:lnTo>
                    <a:pt x="35280" y="103644"/>
                  </a:lnTo>
                  <a:lnTo>
                    <a:pt x="25400" y="101650"/>
                  </a:lnTo>
                  <a:lnTo>
                    <a:pt x="15506" y="103644"/>
                  </a:lnTo>
                  <a:lnTo>
                    <a:pt x="7429" y="109080"/>
                  </a:lnTo>
                  <a:lnTo>
                    <a:pt x="1993" y="117157"/>
                  </a:lnTo>
                  <a:lnTo>
                    <a:pt x="0" y="127101"/>
                  </a:lnTo>
                  <a:lnTo>
                    <a:pt x="1993" y="136982"/>
                  </a:lnTo>
                  <a:lnTo>
                    <a:pt x="7429" y="145059"/>
                  </a:lnTo>
                  <a:lnTo>
                    <a:pt x="15506" y="150495"/>
                  </a:lnTo>
                  <a:lnTo>
                    <a:pt x="25400" y="152501"/>
                  </a:lnTo>
                  <a:lnTo>
                    <a:pt x="35280" y="150495"/>
                  </a:lnTo>
                  <a:lnTo>
                    <a:pt x="43357" y="145059"/>
                  </a:lnTo>
                  <a:lnTo>
                    <a:pt x="48793" y="136982"/>
                  </a:lnTo>
                  <a:lnTo>
                    <a:pt x="50787" y="127101"/>
                  </a:lnTo>
                  <a:close/>
                </a:path>
                <a:path w="4973319" h="1419225">
                  <a:moveTo>
                    <a:pt x="50787" y="25450"/>
                  </a:moveTo>
                  <a:lnTo>
                    <a:pt x="48806" y="15506"/>
                  </a:lnTo>
                  <a:lnTo>
                    <a:pt x="43357" y="7429"/>
                  </a:lnTo>
                  <a:lnTo>
                    <a:pt x="35280" y="1993"/>
                  </a:lnTo>
                  <a:lnTo>
                    <a:pt x="25400" y="0"/>
                  </a:lnTo>
                  <a:lnTo>
                    <a:pt x="15506" y="1993"/>
                  </a:lnTo>
                  <a:lnTo>
                    <a:pt x="7429" y="7429"/>
                  </a:lnTo>
                  <a:lnTo>
                    <a:pt x="1993" y="15506"/>
                  </a:lnTo>
                  <a:lnTo>
                    <a:pt x="0" y="25450"/>
                  </a:lnTo>
                  <a:lnTo>
                    <a:pt x="1993" y="35331"/>
                  </a:lnTo>
                  <a:lnTo>
                    <a:pt x="7429" y="43408"/>
                  </a:lnTo>
                  <a:lnTo>
                    <a:pt x="15506" y="48844"/>
                  </a:lnTo>
                  <a:lnTo>
                    <a:pt x="25400" y="50850"/>
                  </a:lnTo>
                  <a:lnTo>
                    <a:pt x="35280" y="48844"/>
                  </a:lnTo>
                  <a:lnTo>
                    <a:pt x="43357" y="43408"/>
                  </a:lnTo>
                  <a:lnTo>
                    <a:pt x="48806" y="35331"/>
                  </a:lnTo>
                  <a:lnTo>
                    <a:pt x="50787" y="25450"/>
                  </a:lnTo>
                  <a:close/>
                </a:path>
                <a:path w="4973319" h="1419225">
                  <a:moveTo>
                    <a:pt x="53213" y="1393380"/>
                  </a:moveTo>
                  <a:lnTo>
                    <a:pt x="51219" y="1383449"/>
                  </a:lnTo>
                  <a:lnTo>
                    <a:pt x="45783" y="1375371"/>
                  </a:lnTo>
                  <a:lnTo>
                    <a:pt x="37706" y="1369923"/>
                  </a:lnTo>
                  <a:lnTo>
                    <a:pt x="27825" y="1367929"/>
                  </a:lnTo>
                  <a:lnTo>
                    <a:pt x="17932" y="1369923"/>
                  </a:lnTo>
                  <a:lnTo>
                    <a:pt x="9855" y="1375371"/>
                  </a:lnTo>
                  <a:lnTo>
                    <a:pt x="4419" y="1383449"/>
                  </a:lnTo>
                  <a:lnTo>
                    <a:pt x="2425" y="1393380"/>
                  </a:lnTo>
                  <a:lnTo>
                    <a:pt x="4419" y="1403273"/>
                  </a:lnTo>
                  <a:lnTo>
                    <a:pt x="9855" y="1411338"/>
                  </a:lnTo>
                  <a:lnTo>
                    <a:pt x="17932" y="1416786"/>
                  </a:lnTo>
                  <a:lnTo>
                    <a:pt x="27825" y="1418780"/>
                  </a:lnTo>
                  <a:lnTo>
                    <a:pt x="37706" y="1416786"/>
                  </a:lnTo>
                  <a:lnTo>
                    <a:pt x="45783" y="1411338"/>
                  </a:lnTo>
                  <a:lnTo>
                    <a:pt x="51219" y="1403273"/>
                  </a:lnTo>
                  <a:lnTo>
                    <a:pt x="53213" y="1393380"/>
                  </a:lnTo>
                  <a:close/>
                </a:path>
                <a:path w="4973319" h="1419225">
                  <a:moveTo>
                    <a:pt x="53213" y="1291729"/>
                  </a:moveTo>
                  <a:lnTo>
                    <a:pt x="51219" y="1281798"/>
                  </a:lnTo>
                  <a:lnTo>
                    <a:pt x="45783" y="1273721"/>
                  </a:lnTo>
                  <a:lnTo>
                    <a:pt x="37706" y="1268272"/>
                  </a:lnTo>
                  <a:lnTo>
                    <a:pt x="27825" y="1266278"/>
                  </a:lnTo>
                  <a:lnTo>
                    <a:pt x="17932" y="1268272"/>
                  </a:lnTo>
                  <a:lnTo>
                    <a:pt x="9855" y="1273721"/>
                  </a:lnTo>
                  <a:lnTo>
                    <a:pt x="4419" y="1281798"/>
                  </a:lnTo>
                  <a:lnTo>
                    <a:pt x="2425" y="1291729"/>
                  </a:lnTo>
                  <a:lnTo>
                    <a:pt x="4419" y="1301623"/>
                  </a:lnTo>
                  <a:lnTo>
                    <a:pt x="9855" y="1309687"/>
                  </a:lnTo>
                  <a:lnTo>
                    <a:pt x="17932" y="1315135"/>
                  </a:lnTo>
                  <a:lnTo>
                    <a:pt x="27825" y="1317129"/>
                  </a:lnTo>
                  <a:lnTo>
                    <a:pt x="37706" y="1315135"/>
                  </a:lnTo>
                  <a:lnTo>
                    <a:pt x="45783" y="1309687"/>
                  </a:lnTo>
                  <a:lnTo>
                    <a:pt x="51219" y="1301623"/>
                  </a:lnTo>
                  <a:lnTo>
                    <a:pt x="53213" y="1291729"/>
                  </a:lnTo>
                  <a:close/>
                </a:path>
                <a:path w="4973319" h="1419225">
                  <a:moveTo>
                    <a:pt x="53213" y="1190078"/>
                  </a:moveTo>
                  <a:lnTo>
                    <a:pt x="51219" y="1180147"/>
                  </a:lnTo>
                  <a:lnTo>
                    <a:pt x="45783" y="1172070"/>
                  </a:lnTo>
                  <a:lnTo>
                    <a:pt x="37706" y="1166622"/>
                  </a:lnTo>
                  <a:lnTo>
                    <a:pt x="27825" y="1164628"/>
                  </a:lnTo>
                  <a:lnTo>
                    <a:pt x="17932" y="1166622"/>
                  </a:lnTo>
                  <a:lnTo>
                    <a:pt x="9855" y="1172070"/>
                  </a:lnTo>
                  <a:lnTo>
                    <a:pt x="4419" y="1180147"/>
                  </a:lnTo>
                  <a:lnTo>
                    <a:pt x="2425" y="1190078"/>
                  </a:lnTo>
                  <a:lnTo>
                    <a:pt x="4419" y="1199972"/>
                  </a:lnTo>
                  <a:lnTo>
                    <a:pt x="9855" y="1208036"/>
                  </a:lnTo>
                  <a:lnTo>
                    <a:pt x="17932" y="1213485"/>
                  </a:lnTo>
                  <a:lnTo>
                    <a:pt x="27825" y="1215478"/>
                  </a:lnTo>
                  <a:lnTo>
                    <a:pt x="37706" y="1213485"/>
                  </a:lnTo>
                  <a:lnTo>
                    <a:pt x="45783" y="1208036"/>
                  </a:lnTo>
                  <a:lnTo>
                    <a:pt x="51219" y="1199972"/>
                  </a:lnTo>
                  <a:lnTo>
                    <a:pt x="53213" y="1190078"/>
                  </a:lnTo>
                  <a:close/>
                </a:path>
                <a:path w="4973319" h="1419225">
                  <a:moveTo>
                    <a:pt x="53213" y="1088428"/>
                  </a:moveTo>
                  <a:lnTo>
                    <a:pt x="51219" y="1078496"/>
                  </a:lnTo>
                  <a:lnTo>
                    <a:pt x="45783" y="1070419"/>
                  </a:lnTo>
                  <a:lnTo>
                    <a:pt x="37706" y="1064971"/>
                  </a:lnTo>
                  <a:lnTo>
                    <a:pt x="27825" y="1062977"/>
                  </a:lnTo>
                  <a:lnTo>
                    <a:pt x="17932" y="1064971"/>
                  </a:lnTo>
                  <a:lnTo>
                    <a:pt x="9855" y="1070419"/>
                  </a:lnTo>
                  <a:lnTo>
                    <a:pt x="4419" y="1078496"/>
                  </a:lnTo>
                  <a:lnTo>
                    <a:pt x="2425" y="1088428"/>
                  </a:lnTo>
                  <a:lnTo>
                    <a:pt x="4419" y="1098321"/>
                  </a:lnTo>
                  <a:lnTo>
                    <a:pt x="9855" y="1106385"/>
                  </a:lnTo>
                  <a:lnTo>
                    <a:pt x="17932" y="1111834"/>
                  </a:lnTo>
                  <a:lnTo>
                    <a:pt x="27825" y="1113828"/>
                  </a:lnTo>
                  <a:lnTo>
                    <a:pt x="37706" y="1111834"/>
                  </a:lnTo>
                  <a:lnTo>
                    <a:pt x="45783" y="1106385"/>
                  </a:lnTo>
                  <a:lnTo>
                    <a:pt x="51219" y="1098321"/>
                  </a:lnTo>
                  <a:lnTo>
                    <a:pt x="53213" y="1088428"/>
                  </a:lnTo>
                  <a:close/>
                </a:path>
                <a:path w="4973319" h="1419225">
                  <a:moveTo>
                    <a:pt x="53213" y="986777"/>
                  </a:moveTo>
                  <a:lnTo>
                    <a:pt x="51219" y="976845"/>
                  </a:lnTo>
                  <a:lnTo>
                    <a:pt x="45783" y="968768"/>
                  </a:lnTo>
                  <a:lnTo>
                    <a:pt x="37706" y="963320"/>
                  </a:lnTo>
                  <a:lnTo>
                    <a:pt x="27825" y="961326"/>
                  </a:lnTo>
                  <a:lnTo>
                    <a:pt x="17932" y="963320"/>
                  </a:lnTo>
                  <a:lnTo>
                    <a:pt x="9855" y="968768"/>
                  </a:lnTo>
                  <a:lnTo>
                    <a:pt x="4419" y="976845"/>
                  </a:lnTo>
                  <a:lnTo>
                    <a:pt x="2425" y="986777"/>
                  </a:lnTo>
                  <a:lnTo>
                    <a:pt x="4419" y="996670"/>
                  </a:lnTo>
                  <a:lnTo>
                    <a:pt x="9855" y="1004735"/>
                  </a:lnTo>
                  <a:lnTo>
                    <a:pt x="17932" y="1010183"/>
                  </a:lnTo>
                  <a:lnTo>
                    <a:pt x="27825" y="1012177"/>
                  </a:lnTo>
                  <a:lnTo>
                    <a:pt x="37706" y="1010183"/>
                  </a:lnTo>
                  <a:lnTo>
                    <a:pt x="45783" y="1004735"/>
                  </a:lnTo>
                  <a:lnTo>
                    <a:pt x="51219" y="996670"/>
                  </a:lnTo>
                  <a:lnTo>
                    <a:pt x="53213" y="986777"/>
                  </a:lnTo>
                  <a:close/>
                </a:path>
                <a:path w="4973319" h="1419225">
                  <a:moveTo>
                    <a:pt x="53213" y="885126"/>
                  </a:moveTo>
                  <a:lnTo>
                    <a:pt x="51219" y="875195"/>
                  </a:lnTo>
                  <a:lnTo>
                    <a:pt x="45783" y="867117"/>
                  </a:lnTo>
                  <a:lnTo>
                    <a:pt x="37706" y="861669"/>
                  </a:lnTo>
                  <a:lnTo>
                    <a:pt x="27825" y="859675"/>
                  </a:lnTo>
                  <a:lnTo>
                    <a:pt x="17932" y="861669"/>
                  </a:lnTo>
                  <a:lnTo>
                    <a:pt x="9855" y="867117"/>
                  </a:lnTo>
                  <a:lnTo>
                    <a:pt x="4419" y="875195"/>
                  </a:lnTo>
                  <a:lnTo>
                    <a:pt x="2425" y="885126"/>
                  </a:lnTo>
                  <a:lnTo>
                    <a:pt x="4419" y="895019"/>
                  </a:lnTo>
                  <a:lnTo>
                    <a:pt x="9855" y="903084"/>
                  </a:lnTo>
                  <a:lnTo>
                    <a:pt x="17932" y="908532"/>
                  </a:lnTo>
                  <a:lnTo>
                    <a:pt x="27825" y="910526"/>
                  </a:lnTo>
                  <a:lnTo>
                    <a:pt x="37706" y="908532"/>
                  </a:lnTo>
                  <a:lnTo>
                    <a:pt x="45783" y="903084"/>
                  </a:lnTo>
                  <a:lnTo>
                    <a:pt x="51219" y="895019"/>
                  </a:lnTo>
                  <a:lnTo>
                    <a:pt x="53213" y="885126"/>
                  </a:lnTo>
                  <a:close/>
                </a:path>
                <a:path w="4973319" h="1419225">
                  <a:moveTo>
                    <a:pt x="61455" y="772502"/>
                  </a:moveTo>
                  <a:lnTo>
                    <a:pt x="59461" y="762622"/>
                  </a:lnTo>
                  <a:lnTo>
                    <a:pt x="54013" y="754545"/>
                  </a:lnTo>
                  <a:lnTo>
                    <a:pt x="45935" y="749096"/>
                  </a:lnTo>
                  <a:lnTo>
                    <a:pt x="36004" y="747102"/>
                  </a:lnTo>
                  <a:lnTo>
                    <a:pt x="26111" y="749096"/>
                  </a:lnTo>
                  <a:lnTo>
                    <a:pt x="18046" y="754545"/>
                  </a:lnTo>
                  <a:lnTo>
                    <a:pt x="12598" y="762622"/>
                  </a:lnTo>
                  <a:lnTo>
                    <a:pt x="10604" y="772502"/>
                  </a:lnTo>
                  <a:lnTo>
                    <a:pt x="12598" y="782396"/>
                  </a:lnTo>
                  <a:lnTo>
                    <a:pt x="18046" y="790460"/>
                  </a:lnTo>
                  <a:lnTo>
                    <a:pt x="26111" y="795909"/>
                  </a:lnTo>
                  <a:lnTo>
                    <a:pt x="36055" y="797902"/>
                  </a:lnTo>
                  <a:lnTo>
                    <a:pt x="45935" y="795909"/>
                  </a:lnTo>
                  <a:lnTo>
                    <a:pt x="54013" y="790460"/>
                  </a:lnTo>
                  <a:lnTo>
                    <a:pt x="59461" y="782396"/>
                  </a:lnTo>
                  <a:lnTo>
                    <a:pt x="61455" y="772502"/>
                  </a:lnTo>
                  <a:close/>
                </a:path>
                <a:path w="4973319" h="1419225">
                  <a:moveTo>
                    <a:pt x="61455" y="596150"/>
                  </a:moveTo>
                  <a:lnTo>
                    <a:pt x="59461" y="586270"/>
                  </a:lnTo>
                  <a:lnTo>
                    <a:pt x="54013" y="578192"/>
                  </a:lnTo>
                  <a:lnTo>
                    <a:pt x="45935" y="572757"/>
                  </a:lnTo>
                  <a:lnTo>
                    <a:pt x="36004" y="570750"/>
                  </a:lnTo>
                  <a:lnTo>
                    <a:pt x="26111" y="572757"/>
                  </a:lnTo>
                  <a:lnTo>
                    <a:pt x="18034" y="578192"/>
                  </a:lnTo>
                  <a:lnTo>
                    <a:pt x="12598" y="586270"/>
                  </a:lnTo>
                  <a:lnTo>
                    <a:pt x="10604" y="596150"/>
                  </a:lnTo>
                  <a:lnTo>
                    <a:pt x="12598" y="606044"/>
                  </a:lnTo>
                  <a:lnTo>
                    <a:pt x="18034" y="614121"/>
                  </a:lnTo>
                  <a:lnTo>
                    <a:pt x="26111" y="619556"/>
                  </a:lnTo>
                  <a:lnTo>
                    <a:pt x="36055" y="621550"/>
                  </a:lnTo>
                  <a:lnTo>
                    <a:pt x="45935" y="619556"/>
                  </a:lnTo>
                  <a:lnTo>
                    <a:pt x="54013" y="614121"/>
                  </a:lnTo>
                  <a:lnTo>
                    <a:pt x="59461" y="606044"/>
                  </a:lnTo>
                  <a:lnTo>
                    <a:pt x="61455" y="596150"/>
                  </a:lnTo>
                  <a:close/>
                </a:path>
                <a:path w="4973319" h="1419225">
                  <a:moveTo>
                    <a:pt x="163106" y="772502"/>
                  </a:moveTo>
                  <a:lnTo>
                    <a:pt x="161112" y="762622"/>
                  </a:lnTo>
                  <a:lnTo>
                    <a:pt x="155663" y="754545"/>
                  </a:lnTo>
                  <a:lnTo>
                    <a:pt x="147586" y="749096"/>
                  </a:lnTo>
                  <a:lnTo>
                    <a:pt x="137655" y="747102"/>
                  </a:lnTo>
                  <a:lnTo>
                    <a:pt x="127762" y="749096"/>
                  </a:lnTo>
                  <a:lnTo>
                    <a:pt x="119697" y="754545"/>
                  </a:lnTo>
                  <a:lnTo>
                    <a:pt x="114249" y="762622"/>
                  </a:lnTo>
                  <a:lnTo>
                    <a:pt x="112255" y="772502"/>
                  </a:lnTo>
                  <a:lnTo>
                    <a:pt x="114249" y="782396"/>
                  </a:lnTo>
                  <a:lnTo>
                    <a:pt x="119697" y="790460"/>
                  </a:lnTo>
                  <a:lnTo>
                    <a:pt x="127762" y="795909"/>
                  </a:lnTo>
                  <a:lnTo>
                    <a:pt x="137706" y="797902"/>
                  </a:lnTo>
                  <a:lnTo>
                    <a:pt x="147586" y="795909"/>
                  </a:lnTo>
                  <a:lnTo>
                    <a:pt x="155663" y="790460"/>
                  </a:lnTo>
                  <a:lnTo>
                    <a:pt x="161112" y="782396"/>
                  </a:lnTo>
                  <a:lnTo>
                    <a:pt x="163106" y="772502"/>
                  </a:lnTo>
                  <a:close/>
                </a:path>
                <a:path w="4973319" h="1419225">
                  <a:moveTo>
                    <a:pt x="163106" y="596150"/>
                  </a:moveTo>
                  <a:lnTo>
                    <a:pt x="161112" y="586270"/>
                  </a:lnTo>
                  <a:lnTo>
                    <a:pt x="155663" y="578192"/>
                  </a:lnTo>
                  <a:lnTo>
                    <a:pt x="147586" y="572757"/>
                  </a:lnTo>
                  <a:lnTo>
                    <a:pt x="137655" y="570750"/>
                  </a:lnTo>
                  <a:lnTo>
                    <a:pt x="127762" y="572757"/>
                  </a:lnTo>
                  <a:lnTo>
                    <a:pt x="119684" y="578192"/>
                  </a:lnTo>
                  <a:lnTo>
                    <a:pt x="114249" y="586270"/>
                  </a:lnTo>
                  <a:lnTo>
                    <a:pt x="112255" y="596150"/>
                  </a:lnTo>
                  <a:lnTo>
                    <a:pt x="114249" y="606044"/>
                  </a:lnTo>
                  <a:lnTo>
                    <a:pt x="119684" y="614121"/>
                  </a:lnTo>
                  <a:lnTo>
                    <a:pt x="127762" y="619556"/>
                  </a:lnTo>
                  <a:lnTo>
                    <a:pt x="137706" y="621550"/>
                  </a:lnTo>
                  <a:lnTo>
                    <a:pt x="147586" y="619556"/>
                  </a:lnTo>
                  <a:lnTo>
                    <a:pt x="155663" y="614121"/>
                  </a:lnTo>
                  <a:lnTo>
                    <a:pt x="161112" y="606044"/>
                  </a:lnTo>
                  <a:lnTo>
                    <a:pt x="163106" y="596150"/>
                  </a:lnTo>
                  <a:close/>
                </a:path>
                <a:path w="4973319" h="1419225">
                  <a:moveTo>
                    <a:pt x="264756" y="772502"/>
                  </a:moveTo>
                  <a:lnTo>
                    <a:pt x="262763" y="762622"/>
                  </a:lnTo>
                  <a:lnTo>
                    <a:pt x="257314" y="754545"/>
                  </a:lnTo>
                  <a:lnTo>
                    <a:pt x="249237" y="749096"/>
                  </a:lnTo>
                  <a:lnTo>
                    <a:pt x="239306" y="747102"/>
                  </a:lnTo>
                  <a:lnTo>
                    <a:pt x="229412" y="749096"/>
                  </a:lnTo>
                  <a:lnTo>
                    <a:pt x="221348" y="754545"/>
                  </a:lnTo>
                  <a:lnTo>
                    <a:pt x="215900" y="762622"/>
                  </a:lnTo>
                  <a:lnTo>
                    <a:pt x="213906" y="772502"/>
                  </a:lnTo>
                  <a:lnTo>
                    <a:pt x="215900" y="782396"/>
                  </a:lnTo>
                  <a:lnTo>
                    <a:pt x="221348" y="790460"/>
                  </a:lnTo>
                  <a:lnTo>
                    <a:pt x="229412" y="795909"/>
                  </a:lnTo>
                  <a:lnTo>
                    <a:pt x="239356" y="797902"/>
                  </a:lnTo>
                  <a:lnTo>
                    <a:pt x="249237" y="795909"/>
                  </a:lnTo>
                  <a:lnTo>
                    <a:pt x="257314" y="790460"/>
                  </a:lnTo>
                  <a:lnTo>
                    <a:pt x="262763" y="782396"/>
                  </a:lnTo>
                  <a:lnTo>
                    <a:pt x="264756" y="772502"/>
                  </a:lnTo>
                  <a:close/>
                </a:path>
                <a:path w="4973319" h="1419225">
                  <a:moveTo>
                    <a:pt x="264756" y="596150"/>
                  </a:moveTo>
                  <a:lnTo>
                    <a:pt x="262763" y="586270"/>
                  </a:lnTo>
                  <a:lnTo>
                    <a:pt x="257314" y="578192"/>
                  </a:lnTo>
                  <a:lnTo>
                    <a:pt x="249237" y="572757"/>
                  </a:lnTo>
                  <a:lnTo>
                    <a:pt x="239306" y="570750"/>
                  </a:lnTo>
                  <a:lnTo>
                    <a:pt x="229412" y="572757"/>
                  </a:lnTo>
                  <a:lnTo>
                    <a:pt x="221335" y="578192"/>
                  </a:lnTo>
                  <a:lnTo>
                    <a:pt x="215900" y="586270"/>
                  </a:lnTo>
                  <a:lnTo>
                    <a:pt x="213906" y="596150"/>
                  </a:lnTo>
                  <a:lnTo>
                    <a:pt x="215900" y="606044"/>
                  </a:lnTo>
                  <a:lnTo>
                    <a:pt x="221335" y="614121"/>
                  </a:lnTo>
                  <a:lnTo>
                    <a:pt x="229412" y="619556"/>
                  </a:lnTo>
                  <a:lnTo>
                    <a:pt x="239356" y="621550"/>
                  </a:lnTo>
                  <a:lnTo>
                    <a:pt x="249237" y="619556"/>
                  </a:lnTo>
                  <a:lnTo>
                    <a:pt x="257314" y="614121"/>
                  </a:lnTo>
                  <a:lnTo>
                    <a:pt x="262763" y="606044"/>
                  </a:lnTo>
                  <a:lnTo>
                    <a:pt x="264756" y="596150"/>
                  </a:lnTo>
                  <a:close/>
                </a:path>
                <a:path w="4973319" h="1419225">
                  <a:moveTo>
                    <a:pt x="366407" y="772502"/>
                  </a:moveTo>
                  <a:lnTo>
                    <a:pt x="364413" y="762622"/>
                  </a:lnTo>
                  <a:lnTo>
                    <a:pt x="358965" y="754545"/>
                  </a:lnTo>
                  <a:lnTo>
                    <a:pt x="350888" y="749096"/>
                  </a:lnTo>
                  <a:lnTo>
                    <a:pt x="340956" y="747102"/>
                  </a:lnTo>
                  <a:lnTo>
                    <a:pt x="331063" y="749096"/>
                  </a:lnTo>
                  <a:lnTo>
                    <a:pt x="322999" y="754545"/>
                  </a:lnTo>
                  <a:lnTo>
                    <a:pt x="317550" y="762622"/>
                  </a:lnTo>
                  <a:lnTo>
                    <a:pt x="315556" y="772502"/>
                  </a:lnTo>
                  <a:lnTo>
                    <a:pt x="317550" y="782396"/>
                  </a:lnTo>
                  <a:lnTo>
                    <a:pt x="322999" y="790460"/>
                  </a:lnTo>
                  <a:lnTo>
                    <a:pt x="331063" y="795909"/>
                  </a:lnTo>
                  <a:lnTo>
                    <a:pt x="341007" y="797902"/>
                  </a:lnTo>
                  <a:lnTo>
                    <a:pt x="350888" y="795909"/>
                  </a:lnTo>
                  <a:lnTo>
                    <a:pt x="358965" y="790460"/>
                  </a:lnTo>
                  <a:lnTo>
                    <a:pt x="364413" y="782396"/>
                  </a:lnTo>
                  <a:lnTo>
                    <a:pt x="366407" y="772502"/>
                  </a:lnTo>
                  <a:close/>
                </a:path>
                <a:path w="4973319" h="1419225">
                  <a:moveTo>
                    <a:pt x="366407" y="596150"/>
                  </a:moveTo>
                  <a:lnTo>
                    <a:pt x="364413" y="586270"/>
                  </a:lnTo>
                  <a:lnTo>
                    <a:pt x="358965" y="578192"/>
                  </a:lnTo>
                  <a:lnTo>
                    <a:pt x="350888" y="572757"/>
                  </a:lnTo>
                  <a:lnTo>
                    <a:pt x="340956" y="570750"/>
                  </a:lnTo>
                  <a:lnTo>
                    <a:pt x="331063" y="572757"/>
                  </a:lnTo>
                  <a:lnTo>
                    <a:pt x="322986" y="578192"/>
                  </a:lnTo>
                  <a:lnTo>
                    <a:pt x="317550" y="586270"/>
                  </a:lnTo>
                  <a:lnTo>
                    <a:pt x="315556" y="596150"/>
                  </a:lnTo>
                  <a:lnTo>
                    <a:pt x="317550" y="606044"/>
                  </a:lnTo>
                  <a:lnTo>
                    <a:pt x="322986" y="614121"/>
                  </a:lnTo>
                  <a:lnTo>
                    <a:pt x="331063" y="619556"/>
                  </a:lnTo>
                  <a:lnTo>
                    <a:pt x="341007" y="621550"/>
                  </a:lnTo>
                  <a:lnTo>
                    <a:pt x="350888" y="619556"/>
                  </a:lnTo>
                  <a:lnTo>
                    <a:pt x="358965" y="614121"/>
                  </a:lnTo>
                  <a:lnTo>
                    <a:pt x="364413" y="606044"/>
                  </a:lnTo>
                  <a:lnTo>
                    <a:pt x="366407" y="596150"/>
                  </a:lnTo>
                  <a:close/>
                </a:path>
                <a:path w="4973319" h="1419225">
                  <a:moveTo>
                    <a:pt x="468058" y="772502"/>
                  </a:moveTo>
                  <a:lnTo>
                    <a:pt x="466064" y="762622"/>
                  </a:lnTo>
                  <a:lnTo>
                    <a:pt x="460616" y="754545"/>
                  </a:lnTo>
                  <a:lnTo>
                    <a:pt x="452539" y="749096"/>
                  </a:lnTo>
                  <a:lnTo>
                    <a:pt x="442607" y="747102"/>
                  </a:lnTo>
                  <a:lnTo>
                    <a:pt x="432714" y="749096"/>
                  </a:lnTo>
                  <a:lnTo>
                    <a:pt x="424649" y="754545"/>
                  </a:lnTo>
                  <a:lnTo>
                    <a:pt x="419201" y="762622"/>
                  </a:lnTo>
                  <a:lnTo>
                    <a:pt x="417207" y="772502"/>
                  </a:lnTo>
                  <a:lnTo>
                    <a:pt x="419201" y="782396"/>
                  </a:lnTo>
                  <a:lnTo>
                    <a:pt x="424649" y="790460"/>
                  </a:lnTo>
                  <a:lnTo>
                    <a:pt x="432714" y="795909"/>
                  </a:lnTo>
                  <a:lnTo>
                    <a:pt x="442658" y="797902"/>
                  </a:lnTo>
                  <a:lnTo>
                    <a:pt x="452539" y="795909"/>
                  </a:lnTo>
                  <a:lnTo>
                    <a:pt x="460616" y="790460"/>
                  </a:lnTo>
                  <a:lnTo>
                    <a:pt x="466064" y="782396"/>
                  </a:lnTo>
                  <a:lnTo>
                    <a:pt x="468058" y="772502"/>
                  </a:lnTo>
                  <a:close/>
                </a:path>
                <a:path w="4973319" h="1419225">
                  <a:moveTo>
                    <a:pt x="468058" y="596150"/>
                  </a:moveTo>
                  <a:lnTo>
                    <a:pt x="466064" y="586270"/>
                  </a:lnTo>
                  <a:lnTo>
                    <a:pt x="460616" y="578192"/>
                  </a:lnTo>
                  <a:lnTo>
                    <a:pt x="452539" y="572757"/>
                  </a:lnTo>
                  <a:lnTo>
                    <a:pt x="442607" y="570750"/>
                  </a:lnTo>
                  <a:lnTo>
                    <a:pt x="432714" y="572757"/>
                  </a:lnTo>
                  <a:lnTo>
                    <a:pt x="424637" y="578192"/>
                  </a:lnTo>
                  <a:lnTo>
                    <a:pt x="419201" y="586270"/>
                  </a:lnTo>
                  <a:lnTo>
                    <a:pt x="417207" y="596150"/>
                  </a:lnTo>
                  <a:lnTo>
                    <a:pt x="419201" y="606044"/>
                  </a:lnTo>
                  <a:lnTo>
                    <a:pt x="424637" y="614121"/>
                  </a:lnTo>
                  <a:lnTo>
                    <a:pt x="432714" y="619556"/>
                  </a:lnTo>
                  <a:lnTo>
                    <a:pt x="442658" y="621550"/>
                  </a:lnTo>
                  <a:lnTo>
                    <a:pt x="452539" y="619556"/>
                  </a:lnTo>
                  <a:lnTo>
                    <a:pt x="460616" y="614121"/>
                  </a:lnTo>
                  <a:lnTo>
                    <a:pt x="466064" y="606044"/>
                  </a:lnTo>
                  <a:lnTo>
                    <a:pt x="468058" y="596150"/>
                  </a:lnTo>
                  <a:close/>
                </a:path>
                <a:path w="4973319" h="1419225">
                  <a:moveTo>
                    <a:pt x="569709" y="772502"/>
                  </a:moveTo>
                  <a:lnTo>
                    <a:pt x="567715" y="762622"/>
                  </a:lnTo>
                  <a:lnTo>
                    <a:pt x="562267" y="754545"/>
                  </a:lnTo>
                  <a:lnTo>
                    <a:pt x="554189" y="749096"/>
                  </a:lnTo>
                  <a:lnTo>
                    <a:pt x="544258" y="747102"/>
                  </a:lnTo>
                  <a:lnTo>
                    <a:pt x="534365" y="749096"/>
                  </a:lnTo>
                  <a:lnTo>
                    <a:pt x="526300" y="754545"/>
                  </a:lnTo>
                  <a:lnTo>
                    <a:pt x="520852" y="762622"/>
                  </a:lnTo>
                  <a:lnTo>
                    <a:pt x="518858" y="772502"/>
                  </a:lnTo>
                  <a:lnTo>
                    <a:pt x="520852" y="782396"/>
                  </a:lnTo>
                  <a:lnTo>
                    <a:pt x="526300" y="790460"/>
                  </a:lnTo>
                  <a:lnTo>
                    <a:pt x="534365" y="795909"/>
                  </a:lnTo>
                  <a:lnTo>
                    <a:pt x="544309" y="797902"/>
                  </a:lnTo>
                  <a:lnTo>
                    <a:pt x="554189" y="795909"/>
                  </a:lnTo>
                  <a:lnTo>
                    <a:pt x="562267" y="790460"/>
                  </a:lnTo>
                  <a:lnTo>
                    <a:pt x="567715" y="782396"/>
                  </a:lnTo>
                  <a:lnTo>
                    <a:pt x="569709" y="772502"/>
                  </a:lnTo>
                  <a:close/>
                </a:path>
                <a:path w="4973319" h="1419225">
                  <a:moveTo>
                    <a:pt x="569709" y="596150"/>
                  </a:moveTo>
                  <a:lnTo>
                    <a:pt x="567715" y="586270"/>
                  </a:lnTo>
                  <a:lnTo>
                    <a:pt x="562267" y="578192"/>
                  </a:lnTo>
                  <a:lnTo>
                    <a:pt x="554189" y="572757"/>
                  </a:lnTo>
                  <a:lnTo>
                    <a:pt x="544258" y="570750"/>
                  </a:lnTo>
                  <a:lnTo>
                    <a:pt x="534365" y="572757"/>
                  </a:lnTo>
                  <a:lnTo>
                    <a:pt x="526288" y="578192"/>
                  </a:lnTo>
                  <a:lnTo>
                    <a:pt x="520852" y="586270"/>
                  </a:lnTo>
                  <a:lnTo>
                    <a:pt x="518858" y="596150"/>
                  </a:lnTo>
                  <a:lnTo>
                    <a:pt x="520852" y="606044"/>
                  </a:lnTo>
                  <a:lnTo>
                    <a:pt x="526288" y="614121"/>
                  </a:lnTo>
                  <a:lnTo>
                    <a:pt x="534365" y="619556"/>
                  </a:lnTo>
                  <a:lnTo>
                    <a:pt x="544309" y="621550"/>
                  </a:lnTo>
                  <a:lnTo>
                    <a:pt x="554189" y="619556"/>
                  </a:lnTo>
                  <a:lnTo>
                    <a:pt x="562267" y="614121"/>
                  </a:lnTo>
                  <a:lnTo>
                    <a:pt x="567715" y="606044"/>
                  </a:lnTo>
                  <a:lnTo>
                    <a:pt x="569709" y="596150"/>
                  </a:lnTo>
                  <a:close/>
                </a:path>
                <a:path w="4973319" h="1419225">
                  <a:moveTo>
                    <a:pt x="671360" y="772502"/>
                  </a:moveTo>
                  <a:lnTo>
                    <a:pt x="669366" y="762622"/>
                  </a:lnTo>
                  <a:lnTo>
                    <a:pt x="663917" y="754545"/>
                  </a:lnTo>
                  <a:lnTo>
                    <a:pt x="655840" y="749096"/>
                  </a:lnTo>
                  <a:lnTo>
                    <a:pt x="645909" y="747102"/>
                  </a:lnTo>
                  <a:lnTo>
                    <a:pt x="636016" y="749096"/>
                  </a:lnTo>
                  <a:lnTo>
                    <a:pt x="627951" y="754545"/>
                  </a:lnTo>
                  <a:lnTo>
                    <a:pt x="622503" y="762622"/>
                  </a:lnTo>
                  <a:lnTo>
                    <a:pt x="620509" y="772502"/>
                  </a:lnTo>
                  <a:lnTo>
                    <a:pt x="622503" y="782396"/>
                  </a:lnTo>
                  <a:lnTo>
                    <a:pt x="627951" y="790460"/>
                  </a:lnTo>
                  <a:lnTo>
                    <a:pt x="636016" y="795909"/>
                  </a:lnTo>
                  <a:lnTo>
                    <a:pt x="645960" y="797902"/>
                  </a:lnTo>
                  <a:lnTo>
                    <a:pt x="655840" y="795909"/>
                  </a:lnTo>
                  <a:lnTo>
                    <a:pt x="663917" y="790460"/>
                  </a:lnTo>
                  <a:lnTo>
                    <a:pt x="669366" y="782396"/>
                  </a:lnTo>
                  <a:lnTo>
                    <a:pt x="671360" y="772502"/>
                  </a:lnTo>
                  <a:close/>
                </a:path>
                <a:path w="4973319" h="1419225">
                  <a:moveTo>
                    <a:pt x="671360" y="596150"/>
                  </a:moveTo>
                  <a:lnTo>
                    <a:pt x="669366" y="586270"/>
                  </a:lnTo>
                  <a:lnTo>
                    <a:pt x="663917" y="578192"/>
                  </a:lnTo>
                  <a:lnTo>
                    <a:pt x="655840" y="572757"/>
                  </a:lnTo>
                  <a:lnTo>
                    <a:pt x="645909" y="570750"/>
                  </a:lnTo>
                  <a:lnTo>
                    <a:pt x="636016" y="572757"/>
                  </a:lnTo>
                  <a:lnTo>
                    <a:pt x="627938" y="578192"/>
                  </a:lnTo>
                  <a:lnTo>
                    <a:pt x="622503" y="586270"/>
                  </a:lnTo>
                  <a:lnTo>
                    <a:pt x="620509" y="596150"/>
                  </a:lnTo>
                  <a:lnTo>
                    <a:pt x="622503" y="606044"/>
                  </a:lnTo>
                  <a:lnTo>
                    <a:pt x="627938" y="614121"/>
                  </a:lnTo>
                  <a:lnTo>
                    <a:pt x="636016" y="619556"/>
                  </a:lnTo>
                  <a:lnTo>
                    <a:pt x="645960" y="621550"/>
                  </a:lnTo>
                  <a:lnTo>
                    <a:pt x="655840" y="619556"/>
                  </a:lnTo>
                  <a:lnTo>
                    <a:pt x="663917" y="614121"/>
                  </a:lnTo>
                  <a:lnTo>
                    <a:pt x="669366" y="606044"/>
                  </a:lnTo>
                  <a:lnTo>
                    <a:pt x="671360" y="596150"/>
                  </a:lnTo>
                  <a:close/>
                </a:path>
                <a:path w="4973319" h="1419225">
                  <a:moveTo>
                    <a:pt x="773010" y="772502"/>
                  </a:moveTo>
                  <a:lnTo>
                    <a:pt x="771017" y="762622"/>
                  </a:lnTo>
                  <a:lnTo>
                    <a:pt x="765568" y="754545"/>
                  </a:lnTo>
                  <a:lnTo>
                    <a:pt x="757491" y="749096"/>
                  </a:lnTo>
                  <a:lnTo>
                    <a:pt x="747560" y="747102"/>
                  </a:lnTo>
                  <a:lnTo>
                    <a:pt x="737666" y="749096"/>
                  </a:lnTo>
                  <a:lnTo>
                    <a:pt x="729602" y="754545"/>
                  </a:lnTo>
                  <a:lnTo>
                    <a:pt x="724154" y="762622"/>
                  </a:lnTo>
                  <a:lnTo>
                    <a:pt x="722160" y="772502"/>
                  </a:lnTo>
                  <a:lnTo>
                    <a:pt x="724154" y="782396"/>
                  </a:lnTo>
                  <a:lnTo>
                    <a:pt x="729602" y="790460"/>
                  </a:lnTo>
                  <a:lnTo>
                    <a:pt x="737666" y="795909"/>
                  </a:lnTo>
                  <a:lnTo>
                    <a:pt x="747610" y="797902"/>
                  </a:lnTo>
                  <a:lnTo>
                    <a:pt x="757491" y="795909"/>
                  </a:lnTo>
                  <a:lnTo>
                    <a:pt x="765568" y="790460"/>
                  </a:lnTo>
                  <a:lnTo>
                    <a:pt x="771017" y="782396"/>
                  </a:lnTo>
                  <a:lnTo>
                    <a:pt x="773010" y="772502"/>
                  </a:lnTo>
                  <a:close/>
                </a:path>
                <a:path w="4973319" h="1419225">
                  <a:moveTo>
                    <a:pt x="773010" y="596150"/>
                  </a:moveTo>
                  <a:lnTo>
                    <a:pt x="771017" y="586270"/>
                  </a:lnTo>
                  <a:lnTo>
                    <a:pt x="765568" y="578192"/>
                  </a:lnTo>
                  <a:lnTo>
                    <a:pt x="757491" y="572757"/>
                  </a:lnTo>
                  <a:lnTo>
                    <a:pt x="747560" y="570750"/>
                  </a:lnTo>
                  <a:lnTo>
                    <a:pt x="737666" y="572757"/>
                  </a:lnTo>
                  <a:lnTo>
                    <a:pt x="729589" y="578192"/>
                  </a:lnTo>
                  <a:lnTo>
                    <a:pt x="724154" y="586270"/>
                  </a:lnTo>
                  <a:lnTo>
                    <a:pt x="722160" y="596150"/>
                  </a:lnTo>
                  <a:lnTo>
                    <a:pt x="724154" y="606044"/>
                  </a:lnTo>
                  <a:lnTo>
                    <a:pt x="729589" y="614121"/>
                  </a:lnTo>
                  <a:lnTo>
                    <a:pt x="737666" y="619556"/>
                  </a:lnTo>
                  <a:lnTo>
                    <a:pt x="747610" y="621550"/>
                  </a:lnTo>
                  <a:lnTo>
                    <a:pt x="757491" y="619556"/>
                  </a:lnTo>
                  <a:lnTo>
                    <a:pt x="765568" y="614121"/>
                  </a:lnTo>
                  <a:lnTo>
                    <a:pt x="771017" y="606044"/>
                  </a:lnTo>
                  <a:lnTo>
                    <a:pt x="773010" y="596150"/>
                  </a:lnTo>
                  <a:close/>
                </a:path>
                <a:path w="4973319" h="1419225">
                  <a:moveTo>
                    <a:pt x="874661" y="772502"/>
                  </a:moveTo>
                  <a:lnTo>
                    <a:pt x="872667" y="762622"/>
                  </a:lnTo>
                  <a:lnTo>
                    <a:pt x="867219" y="754545"/>
                  </a:lnTo>
                  <a:lnTo>
                    <a:pt x="859142" y="749096"/>
                  </a:lnTo>
                  <a:lnTo>
                    <a:pt x="849210" y="747102"/>
                  </a:lnTo>
                  <a:lnTo>
                    <a:pt x="839317" y="749096"/>
                  </a:lnTo>
                  <a:lnTo>
                    <a:pt x="831253" y="754545"/>
                  </a:lnTo>
                  <a:lnTo>
                    <a:pt x="825804" y="762622"/>
                  </a:lnTo>
                  <a:lnTo>
                    <a:pt x="823810" y="772502"/>
                  </a:lnTo>
                  <a:lnTo>
                    <a:pt x="825804" y="782396"/>
                  </a:lnTo>
                  <a:lnTo>
                    <a:pt x="831253" y="790460"/>
                  </a:lnTo>
                  <a:lnTo>
                    <a:pt x="839317" y="795909"/>
                  </a:lnTo>
                  <a:lnTo>
                    <a:pt x="849261" y="797902"/>
                  </a:lnTo>
                  <a:lnTo>
                    <a:pt x="859142" y="795909"/>
                  </a:lnTo>
                  <a:lnTo>
                    <a:pt x="867219" y="790460"/>
                  </a:lnTo>
                  <a:lnTo>
                    <a:pt x="872667" y="782396"/>
                  </a:lnTo>
                  <a:lnTo>
                    <a:pt x="874661" y="772502"/>
                  </a:lnTo>
                  <a:close/>
                </a:path>
                <a:path w="4973319" h="1419225">
                  <a:moveTo>
                    <a:pt x="874661" y="596150"/>
                  </a:moveTo>
                  <a:lnTo>
                    <a:pt x="872667" y="586270"/>
                  </a:lnTo>
                  <a:lnTo>
                    <a:pt x="867219" y="578192"/>
                  </a:lnTo>
                  <a:lnTo>
                    <a:pt x="859142" y="572757"/>
                  </a:lnTo>
                  <a:lnTo>
                    <a:pt x="849210" y="570750"/>
                  </a:lnTo>
                  <a:lnTo>
                    <a:pt x="839317" y="572757"/>
                  </a:lnTo>
                  <a:lnTo>
                    <a:pt x="831240" y="578192"/>
                  </a:lnTo>
                  <a:lnTo>
                    <a:pt x="825804" y="586270"/>
                  </a:lnTo>
                  <a:lnTo>
                    <a:pt x="823810" y="596150"/>
                  </a:lnTo>
                  <a:lnTo>
                    <a:pt x="825804" y="606044"/>
                  </a:lnTo>
                  <a:lnTo>
                    <a:pt x="831240" y="614121"/>
                  </a:lnTo>
                  <a:lnTo>
                    <a:pt x="839317" y="619556"/>
                  </a:lnTo>
                  <a:lnTo>
                    <a:pt x="849261" y="621550"/>
                  </a:lnTo>
                  <a:lnTo>
                    <a:pt x="859142" y="619556"/>
                  </a:lnTo>
                  <a:lnTo>
                    <a:pt x="867219" y="614121"/>
                  </a:lnTo>
                  <a:lnTo>
                    <a:pt x="872667" y="606044"/>
                  </a:lnTo>
                  <a:lnTo>
                    <a:pt x="874661" y="596150"/>
                  </a:lnTo>
                  <a:close/>
                </a:path>
                <a:path w="4973319" h="1419225">
                  <a:moveTo>
                    <a:pt x="976312" y="772502"/>
                  </a:moveTo>
                  <a:lnTo>
                    <a:pt x="974318" y="762622"/>
                  </a:lnTo>
                  <a:lnTo>
                    <a:pt x="968870" y="754545"/>
                  </a:lnTo>
                  <a:lnTo>
                    <a:pt x="960793" y="749096"/>
                  </a:lnTo>
                  <a:lnTo>
                    <a:pt x="950861" y="747102"/>
                  </a:lnTo>
                  <a:lnTo>
                    <a:pt x="940968" y="749096"/>
                  </a:lnTo>
                  <a:lnTo>
                    <a:pt x="932903" y="754545"/>
                  </a:lnTo>
                  <a:lnTo>
                    <a:pt x="927455" y="762622"/>
                  </a:lnTo>
                  <a:lnTo>
                    <a:pt x="925461" y="772502"/>
                  </a:lnTo>
                  <a:lnTo>
                    <a:pt x="927455" y="782396"/>
                  </a:lnTo>
                  <a:lnTo>
                    <a:pt x="932903" y="790460"/>
                  </a:lnTo>
                  <a:lnTo>
                    <a:pt x="940968" y="795909"/>
                  </a:lnTo>
                  <a:lnTo>
                    <a:pt x="950912" y="797902"/>
                  </a:lnTo>
                  <a:lnTo>
                    <a:pt x="960793" y="795909"/>
                  </a:lnTo>
                  <a:lnTo>
                    <a:pt x="968870" y="790460"/>
                  </a:lnTo>
                  <a:lnTo>
                    <a:pt x="974318" y="782396"/>
                  </a:lnTo>
                  <a:lnTo>
                    <a:pt x="976312" y="772502"/>
                  </a:lnTo>
                  <a:close/>
                </a:path>
                <a:path w="4973319" h="1419225">
                  <a:moveTo>
                    <a:pt x="976312" y="596150"/>
                  </a:moveTo>
                  <a:lnTo>
                    <a:pt x="974318" y="586270"/>
                  </a:lnTo>
                  <a:lnTo>
                    <a:pt x="968870" y="578192"/>
                  </a:lnTo>
                  <a:lnTo>
                    <a:pt x="960793" y="572757"/>
                  </a:lnTo>
                  <a:lnTo>
                    <a:pt x="950861" y="570750"/>
                  </a:lnTo>
                  <a:lnTo>
                    <a:pt x="940968" y="572757"/>
                  </a:lnTo>
                  <a:lnTo>
                    <a:pt x="932891" y="578192"/>
                  </a:lnTo>
                  <a:lnTo>
                    <a:pt x="927455" y="586270"/>
                  </a:lnTo>
                  <a:lnTo>
                    <a:pt x="925461" y="596150"/>
                  </a:lnTo>
                  <a:lnTo>
                    <a:pt x="927455" y="606044"/>
                  </a:lnTo>
                  <a:lnTo>
                    <a:pt x="932891" y="614121"/>
                  </a:lnTo>
                  <a:lnTo>
                    <a:pt x="940968" y="619556"/>
                  </a:lnTo>
                  <a:lnTo>
                    <a:pt x="950912" y="621550"/>
                  </a:lnTo>
                  <a:lnTo>
                    <a:pt x="960793" y="619556"/>
                  </a:lnTo>
                  <a:lnTo>
                    <a:pt x="968870" y="614121"/>
                  </a:lnTo>
                  <a:lnTo>
                    <a:pt x="974318" y="606044"/>
                  </a:lnTo>
                  <a:lnTo>
                    <a:pt x="976312" y="596150"/>
                  </a:lnTo>
                  <a:close/>
                </a:path>
                <a:path w="4973319" h="1419225">
                  <a:moveTo>
                    <a:pt x="1077963" y="772502"/>
                  </a:moveTo>
                  <a:lnTo>
                    <a:pt x="1075969" y="762622"/>
                  </a:lnTo>
                  <a:lnTo>
                    <a:pt x="1070521" y="754545"/>
                  </a:lnTo>
                  <a:lnTo>
                    <a:pt x="1062443" y="749096"/>
                  </a:lnTo>
                  <a:lnTo>
                    <a:pt x="1052512" y="747102"/>
                  </a:lnTo>
                  <a:lnTo>
                    <a:pt x="1042619" y="749096"/>
                  </a:lnTo>
                  <a:lnTo>
                    <a:pt x="1034554" y="754545"/>
                  </a:lnTo>
                  <a:lnTo>
                    <a:pt x="1029106" y="762622"/>
                  </a:lnTo>
                  <a:lnTo>
                    <a:pt x="1027112" y="772502"/>
                  </a:lnTo>
                  <a:lnTo>
                    <a:pt x="1029106" y="782396"/>
                  </a:lnTo>
                  <a:lnTo>
                    <a:pt x="1034554" y="790460"/>
                  </a:lnTo>
                  <a:lnTo>
                    <a:pt x="1042619" y="795909"/>
                  </a:lnTo>
                  <a:lnTo>
                    <a:pt x="1052563" y="797902"/>
                  </a:lnTo>
                  <a:lnTo>
                    <a:pt x="1062443" y="795909"/>
                  </a:lnTo>
                  <a:lnTo>
                    <a:pt x="1070521" y="790460"/>
                  </a:lnTo>
                  <a:lnTo>
                    <a:pt x="1075969" y="782396"/>
                  </a:lnTo>
                  <a:lnTo>
                    <a:pt x="1077963" y="772502"/>
                  </a:lnTo>
                  <a:close/>
                </a:path>
                <a:path w="4973319" h="1419225">
                  <a:moveTo>
                    <a:pt x="1077963" y="596150"/>
                  </a:moveTo>
                  <a:lnTo>
                    <a:pt x="1075969" y="586270"/>
                  </a:lnTo>
                  <a:lnTo>
                    <a:pt x="1070521" y="578192"/>
                  </a:lnTo>
                  <a:lnTo>
                    <a:pt x="1062443" y="572757"/>
                  </a:lnTo>
                  <a:lnTo>
                    <a:pt x="1052512" y="570750"/>
                  </a:lnTo>
                  <a:lnTo>
                    <a:pt x="1042619" y="572757"/>
                  </a:lnTo>
                  <a:lnTo>
                    <a:pt x="1034542" y="578192"/>
                  </a:lnTo>
                  <a:lnTo>
                    <a:pt x="1029106" y="586270"/>
                  </a:lnTo>
                  <a:lnTo>
                    <a:pt x="1027112" y="596150"/>
                  </a:lnTo>
                  <a:lnTo>
                    <a:pt x="1029106" y="606044"/>
                  </a:lnTo>
                  <a:lnTo>
                    <a:pt x="1034542" y="614121"/>
                  </a:lnTo>
                  <a:lnTo>
                    <a:pt x="1042619" y="619556"/>
                  </a:lnTo>
                  <a:lnTo>
                    <a:pt x="1052563" y="621550"/>
                  </a:lnTo>
                  <a:lnTo>
                    <a:pt x="1062443" y="619556"/>
                  </a:lnTo>
                  <a:lnTo>
                    <a:pt x="1070521" y="614121"/>
                  </a:lnTo>
                  <a:lnTo>
                    <a:pt x="1075969" y="606044"/>
                  </a:lnTo>
                  <a:lnTo>
                    <a:pt x="1077963" y="596150"/>
                  </a:lnTo>
                  <a:close/>
                </a:path>
                <a:path w="4973319" h="1419225">
                  <a:moveTo>
                    <a:pt x="1179614" y="772502"/>
                  </a:moveTo>
                  <a:lnTo>
                    <a:pt x="1177620" y="762622"/>
                  </a:lnTo>
                  <a:lnTo>
                    <a:pt x="1172171" y="754545"/>
                  </a:lnTo>
                  <a:lnTo>
                    <a:pt x="1164094" y="749096"/>
                  </a:lnTo>
                  <a:lnTo>
                    <a:pt x="1154163" y="747102"/>
                  </a:lnTo>
                  <a:lnTo>
                    <a:pt x="1144270" y="749096"/>
                  </a:lnTo>
                  <a:lnTo>
                    <a:pt x="1136205" y="754545"/>
                  </a:lnTo>
                  <a:lnTo>
                    <a:pt x="1130757" y="762622"/>
                  </a:lnTo>
                  <a:lnTo>
                    <a:pt x="1128763" y="772502"/>
                  </a:lnTo>
                  <a:lnTo>
                    <a:pt x="1130757" y="782396"/>
                  </a:lnTo>
                  <a:lnTo>
                    <a:pt x="1136205" y="790460"/>
                  </a:lnTo>
                  <a:lnTo>
                    <a:pt x="1144270" y="795909"/>
                  </a:lnTo>
                  <a:lnTo>
                    <a:pt x="1154214" y="797902"/>
                  </a:lnTo>
                  <a:lnTo>
                    <a:pt x="1164094" y="795909"/>
                  </a:lnTo>
                  <a:lnTo>
                    <a:pt x="1172171" y="790460"/>
                  </a:lnTo>
                  <a:lnTo>
                    <a:pt x="1177620" y="782396"/>
                  </a:lnTo>
                  <a:lnTo>
                    <a:pt x="1179614" y="772502"/>
                  </a:lnTo>
                  <a:close/>
                </a:path>
                <a:path w="4973319" h="1419225">
                  <a:moveTo>
                    <a:pt x="1179614" y="596163"/>
                  </a:moveTo>
                  <a:lnTo>
                    <a:pt x="1177620" y="586270"/>
                  </a:lnTo>
                  <a:lnTo>
                    <a:pt x="1172171" y="578192"/>
                  </a:lnTo>
                  <a:lnTo>
                    <a:pt x="1164094" y="572757"/>
                  </a:lnTo>
                  <a:lnTo>
                    <a:pt x="1154163" y="570763"/>
                  </a:lnTo>
                  <a:lnTo>
                    <a:pt x="1144270" y="572757"/>
                  </a:lnTo>
                  <a:lnTo>
                    <a:pt x="1136192" y="578192"/>
                  </a:lnTo>
                  <a:lnTo>
                    <a:pt x="1130757" y="586270"/>
                  </a:lnTo>
                  <a:lnTo>
                    <a:pt x="1128763" y="596163"/>
                  </a:lnTo>
                  <a:lnTo>
                    <a:pt x="1130757" y="606044"/>
                  </a:lnTo>
                  <a:lnTo>
                    <a:pt x="1136192" y="614121"/>
                  </a:lnTo>
                  <a:lnTo>
                    <a:pt x="1144270" y="619556"/>
                  </a:lnTo>
                  <a:lnTo>
                    <a:pt x="1154214" y="621563"/>
                  </a:lnTo>
                  <a:lnTo>
                    <a:pt x="1164094" y="619556"/>
                  </a:lnTo>
                  <a:lnTo>
                    <a:pt x="1172171" y="614121"/>
                  </a:lnTo>
                  <a:lnTo>
                    <a:pt x="1177620" y="606044"/>
                  </a:lnTo>
                  <a:lnTo>
                    <a:pt x="1179614" y="596163"/>
                  </a:lnTo>
                  <a:close/>
                </a:path>
                <a:path w="4973319" h="1419225">
                  <a:moveTo>
                    <a:pt x="1281264" y="772502"/>
                  </a:moveTo>
                  <a:lnTo>
                    <a:pt x="1279271" y="762622"/>
                  </a:lnTo>
                  <a:lnTo>
                    <a:pt x="1273822" y="754545"/>
                  </a:lnTo>
                  <a:lnTo>
                    <a:pt x="1265745" y="749096"/>
                  </a:lnTo>
                  <a:lnTo>
                    <a:pt x="1255814" y="747102"/>
                  </a:lnTo>
                  <a:lnTo>
                    <a:pt x="1245920" y="749096"/>
                  </a:lnTo>
                  <a:lnTo>
                    <a:pt x="1237856" y="754545"/>
                  </a:lnTo>
                  <a:lnTo>
                    <a:pt x="1232408" y="762622"/>
                  </a:lnTo>
                  <a:lnTo>
                    <a:pt x="1230414" y="772502"/>
                  </a:lnTo>
                  <a:lnTo>
                    <a:pt x="1232408" y="782396"/>
                  </a:lnTo>
                  <a:lnTo>
                    <a:pt x="1237856" y="790460"/>
                  </a:lnTo>
                  <a:lnTo>
                    <a:pt x="1245920" y="795909"/>
                  </a:lnTo>
                  <a:lnTo>
                    <a:pt x="1255864" y="797902"/>
                  </a:lnTo>
                  <a:lnTo>
                    <a:pt x="1265745" y="795909"/>
                  </a:lnTo>
                  <a:lnTo>
                    <a:pt x="1273822" y="790460"/>
                  </a:lnTo>
                  <a:lnTo>
                    <a:pt x="1279271" y="782396"/>
                  </a:lnTo>
                  <a:lnTo>
                    <a:pt x="1281264" y="772502"/>
                  </a:lnTo>
                  <a:close/>
                </a:path>
                <a:path w="4973319" h="1419225">
                  <a:moveTo>
                    <a:pt x="1281264" y="596163"/>
                  </a:moveTo>
                  <a:lnTo>
                    <a:pt x="1279271" y="586270"/>
                  </a:lnTo>
                  <a:lnTo>
                    <a:pt x="1273822" y="578192"/>
                  </a:lnTo>
                  <a:lnTo>
                    <a:pt x="1265745" y="572757"/>
                  </a:lnTo>
                  <a:lnTo>
                    <a:pt x="1255814" y="570763"/>
                  </a:lnTo>
                  <a:lnTo>
                    <a:pt x="1245920" y="572757"/>
                  </a:lnTo>
                  <a:lnTo>
                    <a:pt x="1237843" y="578192"/>
                  </a:lnTo>
                  <a:lnTo>
                    <a:pt x="1232408" y="586270"/>
                  </a:lnTo>
                  <a:lnTo>
                    <a:pt x="1230414" y="596163"/>
                  </a:lnTo>
                  <a:lnTo>
                    <a:pt x="1232408" y="606044"/>
                  </a:lnTo>
                  <a:lnTo>
                    <a:pt x="1237843" y="614121"/>
                  </a:lnTo>
                  <a:lnTo>
                    <a:pt x="1245920" y="619556"/>
                  </a:lnTo>
                  <a:lnTo>
                    <a:pt x="1255864" y="621563"/>
                  </a:lnTo>
                  <a:lnTo>
                    <a:pt x="1265745" y="619556"/>
                  </a:lnTo>
                  <a:lnTo>
                    <a:pt x="1273822" y="614121"/>
                  </a:lnTo>
                  <a:lnTo>
                    <a:pt x="1279271" y="606044"/>
                  </a:lnTo>
                  <a:lnTo>
                    <a:pt x="1281264" y="596163"/>
                  </a:lnTo>
                  <a:close/>
                </a:path>
                <a:path w="4973319" h="1419225">
                  <a:moveTo>
                    <a:pt x="1382915" y="772502"/>
                  </a:moveTo>
                  <a:lnTo>
                    <a:pt x="1380921" y="762622"/>
                  </a:lnTo>
                  <a:lnTo>
                    <a:pt x="1375473" y="754545"/>
                  </a:lnTo>
                  <a:lnTo>
                    <a:pt x="1367396" y="749096"/>
                  </a:lnTo>
                  <a:lnTo>
                    <a:pt x="1357464" y="747102"/>
                  </a:lnTo>
                  <a:lnTo>
                    <a:pt x="1347571" y="749096"/>
                  </a:lnTo>
                  <a:lnTo>
                    <a:pt x="1339507" y="754545"/>
                  </a:lnTo>
                  <a:lnTo>
                    <a:pt x="1334058" y="762622"/>
                  </a:lnTo>
                  <a:lnTo>
                    <a:pt x="1332064" y="772502"/>
                  </a:lnTo>
                  <a:lnTo>
                    <a:pt x="1334058" y="782396"/>
                  </a:lnTo>
                  <a:lnTo>
                    <a:pt x="1339507" y="790460"/>
                  </a:lnTo>
                  <a:lnTo>
                    <a:pt x="1347571" y="795909"/>
                  </a:lnTo>
                  <a:lnTo>
                    <a:pt x="1357515" y="797902"/>
                  </a:lnTo>
                  <a:lnTo>
                    <a:pt x="1367396" y="795909"/>
                  </a:lnTo>
                  <a:lnTo>
                    <a:pt x="1375473" y="790460"/>
                  </a:lnTo>
                  <a:lnTo>
                    <a:pt x="1380921" y="782396"/>
                  </a:lnTo>
                  <a:lnTo>
                    <a:pt x="1382915" y="772502"/>
                  </a:lnTo>
                  <a:close/>
                </a:path>
                <a:path w="4973319" h="1419225">
                  <a:moveTo>
                    <a:pt x="1382915" y="596163"/>
                  </a:moveTo>
                  <a:lnTo>
                    <a:pt x="1380921" y="586270"/>
                  </a:lnTo>
                  <a:lnTo>
                    <a:pt x="1375473" y="578192"/>
                  </a:lnTo>
                  <a:lnTo>
                    <a:pt x="1367396" y="572757"/>
                  </a:lnTo>
                  <a:lnTo>
                    <a:pt x="1357464" y="570763"/>
                  </a:lnTo>
                  <a:lnTo>
                    <a:pt x="1347571" y="572757"/>
                  </a:lnTo>
                  <a:lnTo>
                    <a:pt x="1339494" y="578192"/>
                  </a:lnTo>
                  <a:lnTo>
                    <a:pt x="1334058" y="586270"/>
                  </a:lnTo>
                  <a:lnTo>
                    <a:pt x="1332064" y="596163"/>
                  </a:lnTo>
                  <a:lnTo>
                    <a:pt x="1334058" y="606044"/>
                  </a:lnTo>
                  <a:lnTo>
                    <a:pt x="1339494" y="614121"/>
                  </a:lnTo>
                  <a:lnTo>
                    <a:pt x="1347571" y="619556"/>
                  </a:lnTo>
                  <a:lnTo>
                    <a:pt x="1357515" y="621563"/>
                  </a:lnTo>
                  <a:lnTo>
                    <a:pt x="1367396" y="619556"/>
                  </a:lnTo>
                  <a:lnTo>
                    <a:pt x="1375473" y="614121"/>
                  </a:lnTo>
                  <a:lnTo>
                    <a:pt x="1380921" y="606044"/>
                  </a:lnTo>
                  <a:lnTo>
                    <a:pt x="1382915" y="596163"/>
                  </a:lnTo>
                  <a:close/>
                </a:path>
                <a:path w="4973319" h="1419225">
                  <a:moveTo>
                    <a:pt x="1484566" y="772502"/>
                  </a:moveTo>
                  <a:lnTo>
                    <a:pt x="1482572" y="762622"/>
                  </a:lnTo>
                  <a:lnTo>
                    <a:pt x="1477124" y="754545"/>
                  </a:lnTo>
                  <a:lnTo>
                    <a:pt x="1469047" y="749096"/>
                  </a:lnTo>
                  <a:lnTo>
                    <a:pt x="1459115" y="747102"/>
                  </a:lnTo>
                  <a:lnTo>
                    <a:pt x="1449222" y="749096"/>
                  </a:lnTo>
                  <a:lnTo>
                    <a:pt x="1441157" y="754545"/>
                  </a:lnTo>
                  <a:lnTo>
                    <a:pt x="1435709" y="762622"/>
                  </a:lnTo>
                  <a:lnTo>
                    <a:pt x="1433715" y="772502"/>
                  </a:lnTo>
                  <a:lnTo>
                    <a:pt x="1435709" y="782396"/>
                  </a:lnTo>
                  <a:lnTo>
                    <a:pt x="1441157" y="790460"/>
                  </a:lnTo>
                  <a:lnTo>
                    <a:pt x="1449222" y="795909"/>
                  </a:lnTo>
                  <a:lnTo>
                    <a:pt x="1459166" y="797902"/>
                  </a:lnTo>
                  <a:lnTo>
                    <a:pt x="1469047" y="795909"/>
                  </a:lnTo>
                  <a:lnTo>
                    <a:pt x="1477124" y="790460"/>
                  </a:lnTo>
                  <a:lnTo>
                    <a:pt x="1482572" y="782396"/>
                  </a:lnTo>
                  <a:lnTo>
                    <a:pt x="1484566" y="772502"/>
                  </a:lnTo>
                  <a:close/>
                </a:path>
                <a:path w="4973319" h="1419225">
                  <a:moveTo>
                    <a:pt x="1484566" y="596163"/>
                  </a:moveTo>
                  <a:lnTo>
                    <a:pt x="1482572" y="586270"/>
                  </a:lnTo>
                  <a:lnTo>
                    <a:pt x="1477124" y="578192"/>
                  </a:lnTo>
                  <a:lnTo>
                    <a:pt x="1469047" y="572757"/>
                  </a:lnTo>
                  <a:lnTo>
                    <a:pt x="1459115" y="570763"/>
                  </a:lnTo>
                  <a:lnTo>
                    <a:pt x="1449222" y="572757"/>
                  </a:lnTo>
                  <a:lnTo>
                    <a:pt x="1441145" y="578192"/>
                  </a:lnTo>
                  <a:lnTo>
                    <a:pt x="1435709" y="586270"/>
                  </a:lnTo>
                  <a:lnTo>
                    <a:pt x="1433715" y="596163"/>
                  </a:lnTo>
                  <a:lnTo>
                    <a:pt x="1435709" y="606044"/>
                  </a:lnTo>
                  <a:lnTo>
                    <a:pt x="1441145" y="614121"/>
                  </a:lnTo>
                  <a:lnTo>
                    <a:pt x="1449222" y="619556"/>
                  </a:lnTo>
                  <a:lnTo>
                    <a:pt x="1459166" y="621563"/>
                  </a:lnTo>
                  <a:lnTo>
                    <a:pt x="1469047" y="619556"/>
                  </a:lnTo>
                  <a:lnTo>
                    <a:pt x="1477124" y="614121"/>
                  </a:lnTo>
                  <a:lnTo>
                    <a:pt x="1482572" y="606044"/>
                  </a:lnTo>
                  <a:lnTo>
                    <a:pt x="1484566" y="596163"/>
                  </a:lnTo>
                  <a:close/>
                </a:path>
                <a:path w="4973319" h="1419225">
                  <a:moveTo>
                    <a:pt x="1586217" y="772502"/>
                  </a:moveTo>
                  <a:lnTo>
                    <a:pt x="1584223" y="762622"/>
                  </a:lnTo>
                  <a:lnTo>
                    <a:pt x="1578775" y="754545"/>
                  </a:lnTo>
                  <a:lnTo>
                    <a:pt x="1570697" y="749096"/>
                  </a:lnTo>
                  <a:lnTo>
                    <a:pt x="1560766" y="747102"/>
                  </a:lnTo>
                  <a:lnTo>
                    <a:pt x="1550873" y="749096"/>
                  </a:lnTo>
                  <a:lnTo>
                    <a:pt x="1542808" y="754545"/>
                  </a:lnTo>
                  <a:lnTo>
                    <a:pt x="1537360" y="762622"/>
                  </a:lnTo>
                  <a:lnTo>
                    <a:pt x="1535366" y="772502"/>
                  </a:lnTo>
                  <a:lnTo>
                    <a:pt x="1537360" y="782396"/>
                  </a:lnTo>
                  <a:lnTo>
                    <a:pt x="1542808" y="790460"/>
                  </a:lnTo>
                  <a:lnTo>
                    <a:pt x="1550873" y="795909"/>
                  </a:lnTo>
                  <a:lnTo>
                    <a:pt x="1560817" y="797902"/>
                  </a:lnTo>
                  <a:lnTo>
                    <a:pt x="1570697" y="795909"/>
                  </a:lnTo>
                  <a:lnTo>
                    <a:pt x="1578775" y="790460"/>
                  </a:lnTo>
                  <a:lnTo>
                    <a:pt x="1584223" y="782396"/>
                  </a:lnTo>
                  <a:lnTo>
                    <a:pt x="1586217" y="772502"/>
                  </a:lnTo>
                  <a:close/>
                </a:path>
                <a:path w="4973319" h="1419225">
                  <a:moveTo>
                    <a:pt x="1586217" y="596163"/>
                  </a:moveTo>
                  <a:lnTo>
                    <a:pt x="1584223" y="586270"/>
                  </a:lnTo>
                  <a:lnTo>
                    <a:pt x="1578775" y="578192"/>
                  </a:lnTo>
                  <a:lnTo>
                    <a:pt x="1570697" y="572757"/>
                  </a:lnTo>
                  <a:lnTo>
                    <a:pt x="1560766" y="570763"/>
                  </a:lnTo>
                  <a:lnTo>
                    <a:pt x="1550873" y="572757"/>
                  </a:lnTo>
                  <a:lnTo>
                    <a:pt x="1542796" y="578192"/>
                  </a:lnTo>
                  <a:lnTo>
                    <a:pt x="1537360" y="586270"/>
                  </a:lnTo>
                  <a:lnTo>
                    <a:pt x="1535366" y="596163"/>
                  </a:lnTo>
                  <a:lnTo>
                    <a:pt x="1537360" y="606044"/>
                  </a:lnTo>
                  <a:lnTo>
                    <a:pt x="1542796" y="614121"/>
                  </a:lnTo>
                  <a:lnTo>
                    <a:pt x="1550873" y="619556"/>
                  </a:lnTo>
                  <a:lnTo>
                    <a:pt x="1560817" y="621563"/>
                  </a:lnTo>
                  <a:lnTo>
                    <a:pt x="1570697" y="619556"/>
                  </a:lnTo>
                  <a:lnTo>
                    <a:pt x="1578775" y="614121"/>
                  </a:lnTo>
                  <a:lnTo>
                    <a:pt x="1584223" y="606044"/>
                  </a:lnTo>
                  <a:lnTo>
                    <a:pt x="1586217" y="596163"/>
                  </a:lnTo>
                  <a:close/>
                </a:path>
                <a:path w="4973319" h="1419225">
                  <a:moveTo>
                    <a:pt x="1687868" y="772502"/>
                  </a:moveTo>
                  <a:lnTo>
                    <a:pt x="1685874" y="762622"/>
                  </a:lnTo>
                  <a:lnTo>
                    <a:pt x="1680425" y="754545"/>
                  </a:lnTo>
                  <a:lnTo>
                    <a:pt x="1672348" y="749096"/>
                  </a:lnTo>
                  <a:lnTo>
                    <a:pt x="1662417" y="747102"/>
                  </a:lnTo>
                  <a:lnTo>
                    <a:pt x="1652524" y="749096"/>
                  </a:lnTo>
                  <a:lnTo>
                    <a:pt x="1644459" y="754545"/>
                  </a:lnTo>
                  <a:lnTo>
                    <a:pt x="1639011" y="762622"/>
                  </a:lnTo>
                  <a:lnTo>
                    <a:pt x="1637017" y="772502"/>
                  </a:lnTo>
                  <a:lnTo>
                    <a:pt x="1639011" y="782396"/>
                  </a:lnTo>
                  <a:lnTo>
                    <a:pt x="1644459" y="790460"/>
                  </a:lnTo>
                  <a:lnTo>
                    <a:pt x="1652524" y="795909"/>
                  </a:lnTo>
                  <a:lnTo>
                    <a:pt x="1662468" y="797902"/>
                  </a:lnTo>
                  <a:lnTo>
                    <a:pt x="1672348" y="795909"/>
                  </a:lnTo>
                  <a:lnTo>
                    <a:pt x="1680425" y="790460"/>
                  </a:lnTo>
                  <a:lnTo>
                    <a:pt x="1685874" y="782396"/>
                  </a:lnTo>
                  <a:lnTo>
                    <a:pt x="1687868" y="772502"/>
                  </a:lnTo>
                  <a:close/>
                </a:path>
                <a:path w="4973319" h="1419225">
                  <a:moveTo>
                    <a:pt x="1687868" y="596163"/>
                  </a:moveTo>
                  <a:lnTo>
                    <a:pt x="1685874" y="586270"/>
                  </a:lnTo>
                  <a:lnTo>
                    <a:pt x="1680425" y="578192"/>
                  </a:lnTo>
                  <a:lnTo>
                    <a:pt x="1672348" y="572757"/>
                  </a:lnTo>
                  <a:lnTo>
                    <a:pt x="1662417" y="570763"/>
                  </a:lnTo>
                  <a:lnTo>
                    <a:pt x="1652524" y="572757"/>
                  </a:lnTo>
                  <a:lnTo>
                    <a:pt x="1644446" y="578192"/>
                  </a:lnTo>
                  <a:lnTo>
                    <a:pt x="1639011" y="586270"/>
                  </a:lnTo>
                  <a:lnTo>
                    <a:pt x="1637017" y="596163"/>
                  </a:lnTo>
                  <a:lnTo>
                    <a:pt x="1639011" y="606044"/>
                  </a:lnTo>
                  <a:lnTo>
                    <a:pt x="1644446" y="614121"/>
                  </a:lnTo>
                  <a:lnTo>
                    <a:pt x="1652524" y="619556"/>
                  </a:lnTo>
                  <a:lnTo>
                    <a:pt x="1662468" y="621563"/>
                  </a:lnTo>
                  <a:lnTo>
                    <a:pt x="1672348" y="619556"/>
                  </a:lnTo>
                  <a:lnTo>
                    <a:pt x="1680425" y="614121"/>
                  </a:lnTo>
                  <a:lnTo>
                    <a:pt x="1685874" y="606044"/>
                  </a:lnTo>
                  <a:lnTo>
                    <a:pt x="1687868" y="596163"/>
                  </a:lnTo>
                  <a:close/>
                </a:path>
                <a:path w="4973319" h="1419225">
                  <a:moveTo>
                    <a:pt x="1789518" y="772502"/>
                  </a:moveTo>
                  <a:lnTo>
                    <a:pt x="1787525" y="762622"/>
                  </a:lnTo>
                  <a:lnTo>
                    <a:pt x="1782076" y="754545"/>
                  </a:lnTo>
                  <a:lnTo>
                    <a:pt x="1773999" y="749096"/>
                  </a:lnTo>
                  <a:lnTo>
                    <a:pt x="1764068" y="747102"/>
                  </a:lnTo>
                  <a:lnTo>
                    <a:pt x="1754174" y="749096"/>
                  </a:lnTo>
                  <a:lnTo>
                    <a:pt x="1746110" y="754545"/>
                  </a:lnTo>
                  <a:lnTo>
                    <a:pt x="1740662" y="762622"/>
                  </a:lnTo>
                  <a:lnTo>
                    <a:pt x="1738668" y="772502"/>
                  </a:lnTo>
                  <a:lnTo>
                    <a:pt x="1740662" y="782396"/>
                  </a:lnTo>
                  <a:lnTo>
                    <a:pt x="1746110" y="790460"/>
                  </a:lnTo>
                  <a:lnTo>
                    <a:pt x="1754174" y="795909"/>
                  </a:lnTo>
                  <a:lnTo>
                    <a:pt x="1764118" y="797902"/>
                  </a:lnTo>
                  <a:lnTo>
                    <a:pt x="1773999" y="795909"/>
                  </a:lnTo>
                  <a:lnTo>
                    <a:pt x="1782076" y="790460"/>
                  </a:lnTo>
                  <a:lnTo>
                    <a:pt x="1787525" y="782396"/>
                  </a:lnTo>
                  <a:lnTo>
                    <a:pt x="1789518" y="772502"/>
                  </a:lnTo>
                  <a:close/>
                </a:path>
                <a:path w="4973319" h="1419225">
                  <a:moveTo>
                    <a:pt x="1789518" y="596163"/>
                  </a:moveTo>
                  <a:lnTo>
                    <a:pt x="1787525" y="586270"/>
                  </a:lnTo>
                  <a:lnTo>
                    <a:pt x="1782076" y="578192"/>
                  </a:lnTo>
                  <a:lnTo>
                    <a:pt x="1773999" y="572757"/>
                  </a:lnTo>
                  <a:lnTo>
                    <a:pt x="1764068" y="570763"/>
                  </a:lnTo>
                  <a:lnTo>
                    <a:pt x="1754174" y="572757"/>
                  </a:lnTo>
                  <a:lnTo>
                    <a:pt x="1746097" y="578192"/>
                  </a:lnTo>
                  <a:lnTo>
                    <a:pt x="1740662" y="586270"/>
                  </a:lnTo>
                  <a:lnTo>
                    <a:pt x="1738668" y="596163"/>
                  </a:lnTo>
                  <a:lnTo>
                    <a:pt x="1740662" y="606044"/>
                  </a:lnTo>
                  <a:lnTo>
                    <a:pt x="1746097" y="614121"/>
                  </a:lnTo>
                  <a:lnTo>
                    <a:pt x="1754174" y="619556"/>
                  </a:lnTo>
                  <a:lnTo>
                    <a:pt x="1764118" y="621563"/>
                  </a:lnTo>
                  <a:lnTo>
                    <a:pt x="1773999" y="619556"/>
                  </a:lnTo>
                  <a:lnTo>
                    <a:pt x="1782076" y="614121"/>
                  </a:lnTo>
                  <a:lnTo>
                    <a:pt x="1787525" y="606044"/>
                  </a:lnTo>
                  <a:lnTo>
                    <a:pt x="1789518" y="596163"/>
                  </a:lnTo>
                  <a:close/>
                </a:path>
                <a:path w="4973319" h="1419225">
                  <a:moveTo>
                    <a:pt x="1891169" y="772502"/>
                  </a:moveTo>
                  <a:lnTo>
                    <a:pt x="1889175" y="762622"/>
                  </a:lnTo>
                  <a:lnTo>
                    <a:pt x="1883727" y="754545"/>
                  </a:lnTo>
                  <a:lnTo>
                    <a:pt x="1875650" y="749096"/>
                  </a:lnTo>
                  <a:lnTo>
                    <a:pt x="1865718" y="747102"/>
                  </a:lnTo>
                  <a:lnTo>
                    <a:pt x="1855825" y="749096"/>
                  </a:lnTo>
                  <a:lnTo>
                    <a:pt x="1847761" y="754545"/>
                  </a:lnTo>
                  <a:lnTo>
                    <a:pt x="1842312" y="762622"/>
                  </a:lnTo>
                  <a:lnTo>
                    <a:pt x="1840318" y="772502"/>
                  </a:lnTo>
                  <a:lnTo>
                    <a:pt x="1842312" y="782396"/>
                  </a:lnTo>
                  <a:lnTo>
                    <a:pt x="1847761" y="790460"/>
                  </a:lnTo>
                  <a:lnTo>
                    <a:pt x="1855825" y="795909"/>
                  </a:lnTo>
                  <a:lnTo>
                    <a:pt x="1865769" y="797902"/>
                  </a:lnTo>
                  <a:lnTo>
                    <a:pt x="1875650" y="795909"/>
                  </a:lnTo>
                  <a:lnTo>
                    <a:pt x="1883727" y="790460"/>
                  </a:lnTo>
                  <a:lnTo>
                    <a:pt x="1889175" y="782396"/>
                  </a:lnTo>
                  <a:lnTo>
                    <a:pt x="1891169" y="772502"/>
                  </a:lnTo>
                  <a:close/>
                </a:path>
                <a:path w="4973319" h="1419225">
                  <a:moveTo>
                    <a:pt x="1891169" y="596163"/>
                  </a:moveTo>
                  <a:lnTo>
                    <a:pt x="1889175" y="586270"/>
                  </a:lnTo>
                  <a:lnTo>
                    <a:pt x="1883727" y="578192"/>
                  </a:lnTo>
                  <a:lnTo>
                    <a:pt x="1875650" y="572757"/>
                  </a:lnTo>
                  <a:lnTo>
                    <a:pt x="1865718" y="570763"/>
                  </a:lnTo>
                  <a:lnTo>
                    <a:pt x="1855825" y="572757"/>
                  </a:lnTo>
                  <a:lnTo>
                    <a:pt x="1847748" y="578192"/>
                  </a:lnTo>
                  <a:lnTo>
                    <a:pt x="1842312" y="586270"/>
                  </a:lnTo>
                  <a:lnTo>
                    <a:pt x="1840318" y="596163"/>
                  </a:lnTo>
                  <a:lnTo>
                    <a:pt x="1842312" y="606044"/>
                  </a:lnTo>
                  <a:lnTo>
                    <a:pt x="1847748" y="614121"/>
                  </a:lnTo>
                  <a:lnTo>
                    <a:pt x="1855825" y="619556"/>
                  </a:lnTo>
                  <a:lnTo>
                    <a:pt x="1865769" y="621563"/>
                  </a:lnTo>
                  <a:lnTo>
                    <a:pt x="1875650" y="619556"/>
                  </a:lnTo>
                  <a:lnTo>
                    <a:pt x="1883727" y="614121"/>
                  </a:lnTo>
                  <a:lnTo>
                    <a:pt x="1889175" y="606044"/>
                  </a:lnTo>
                  <a:lnTo>
                    <a:pt x="1891169" y="596163"/>
                  </a:lnTo>
                  <a:close/>
                </a:path>
                <a:path w="4973319" h="1419225">
                  <a:moveTo>
                    <a:pt x="1992820" y="772502"/>
                  </a:moveTo>
                  <a:lnTo>
                    <a:pt x="1990826" y="762622"/>
                  </a:lnTo>
                  <a:lnTo>
                    <a:pt x="1985378" y="754545"/>
                  </a:lnTo>
                  <a:lnTo>
                    <a:pt x="1977301" y="749096"/>
                  </a:lnTo>
                  <a:lnTo>
                    <a:pt x="1967369" y="747102"/>
                  </a:lnTo>
                  <a:lnTo>
                    <a:pt x="1957476" y="749096"/>
                  </a:lnTo>
                  <a:lnTo>
                    <a:pt x="1949411" y="754545"/>
                  </a:lnTo>
                  <a:lnTo>
                    <a:pt x="1943963" y="762622"/>
                  </a:lnTo>
                  <a:lnTo>
                    <a:pt x="1941969" y="772502"/>
                  </a:lnTo>
                  <a:lnTo>
                    <a:pt x="1943963" y="782396"/>
                  </a:lnTo>
                  <a:lnTo>
                    <a:pt x="1949411" y="790460"/>
                  </a:lnTo>
                  <a:lnTo>
                    <a:pt x="1957476" y="795909"/>
                  </a:lnTo>
                  <a:lnTo>
                    <a:pt x="1967420" y="797902"/>
                  </a:lnTo>
                  <a:lnTo>
                    <a:pt x="1977301" y="795909"/>
                  </a:lnTo>
                  <a:lnTo>
                    <a:pt x="1985378" y="790460"/>
                  </a:lnTo>
                  <a:lnTo>
                    <a:pt x="1990826" y="782396"/>
                  </a:lnTo>
                  <a:lnTo>
                    <a:pt x="1992820" y="772502"/>
                  </a:lnTo>
                  <a:close/>
                </a:path>
                <a:path w="4973319" h="1419225">
                  <a:moveTo>
                    <a:pt x="1992820" y="596163"/>
                  </a:moveTo>
                  <a:lnTo>
                    <a:pt x="1990826" y="586270"/>
                  </a:lnTo>
                  <a:lnTo>
                    <a:pt x="1985378" y="578192"/>
                  </a:lnTo>
                  <a:lnTo>
                    <a:pt x="1977301" y="572757"/>
                  </a:lnTo>
                  <a:lnTo>
                    <a:pt x="1967369" y="570763"/>
                  </a:lnTo>
                  <a:lnTo>
                    <a:pt x="1957476" y="572757"/>
                  </a:lnTo>
                  <a:lnTo>
                    <a:pt x="1949399" y="578192"/>
                  </a:lnTo>
                  <a:lnTo>
                    <a:pt x="1943963" y="586270"/>
                  </a:lnTo>
                  <a:lnTo>
                    <a:pt x="1941969" y="596163"/>
                  </a:lnTo>
                  <a:lnTo>
                    <a:pt x="1943963" y="606044"/>
                  </a:lnTo>
                  <a:lnTo>
                    <a:pt x="1949399" y="614121"/>
                  </a:lnTo>
                  <a:lnTo>
                    <a:pt x="1957476" y="619556"/>
                  </a:lnTo>
                  <a:lnTo>
                    <a:pt x="1967420" y="621563"/>
                  </a:lnTo>
                  <a:lnTo>
                    <a:pt x="1977301" y="619556"/>
                  </a:lnTo>
                  <a:lnTo>
                    <a:pt x="1985378" y="614121"/>
                  </a:lnTo>
                  <a:lnTo>
                    <a:pt x="1990826" y="606044"/>
                  </a:lnTo>
                  <a:lnTo>
                    <a:pt x="1992820" y="596163"/>
                  </a:lnTo>
                  <a:close/>
                </a:path>
                <a:path w="4973319" h="1419225">
                  <a:moveTo>
                    <a:pt x="2094471" y="772502"/>
                  </a:moveTo>
                  <a:lnTo>
                    <a:pt x="2092477" y="762622"/>
                  </a:lnTo>
                  <a:lnTo>
                    <a:pt x="2087029" y="754545"/>
                  </a:lnTo>
                  <a:lnTo>
                    <a:pt x="2078951" y="749096"/>
                  </a:lnTo>
                  <a:lnTo>
                    <a:pt x="2069020" y="747102"/>
                  </a:lnTo>
                  <a:lnTo>
                    <a:pt x="2059127" y="749096"/>
                  </a:lnTo>
                  <a:lnTo>
                    <a:pt x="2051062" y="754545"/>
                  </a:lnTo>
                  <a:lnTo>
                    <a:pt x="2045614" y="762622"/>
                  </a:lnTo>
                  <a:lnTo>
                    <a:pt x="2043620" y="772502"/>
                  </a:lnTo>
                  <a:lnTo>
                    <a:pt x="2045614" y="782396"/>
                  </a:lnTo>
                  <a:lnTo>
                    <a:pt x="2051062" y="790460"/>
                  </a:lnTo>
                  <a:lnTo>
                    <a:pt x="2059127" y="795909"/>
                  </a:lnTo>
                  <a:lnTo>
                    <a:pt x="2069071" y="797902"/>
                  </a:lnTo>
                  <a:lnTo>
                    <a:pt x="2078951" y="795909"/>
                  </a:lnTo>
                  <a:lnTo>
                    <a:pt x="2087029" y="790460"/>
                  </a:lnTo>
                  <a:lnTo>
                    <a:pt x="2092477" y="782396"/>
                  </a:lnTo>
                  <a:lnTo>
                    <a:pt x="2094471" y="772502"/>
                  </a:lnTo>
                  <a:close/>
                </a:path>
                <a:path w="4973319" h="1419225">
                  <a:moveTo>
                    <a:pt x="2094471" y="596163"/>
                  </a:moveTo>
                  <a:lnTo>
                    <a:pt x="2092464" y="586270"/>
                  </a:lnTo>
                  <a:lnTo>
                    <a:pt x="2087029" y="578192"/>
                  </a:lnTo>
                  <a:lnTo>
                    <a:pt x="2078951" y="572757"/>
                  </a:lnTo>
                  <a:lnTo>
                    <a:pt x="2069020" y="570763"/>
                  </a:lnTo>
                  <a:lnTo>
                    <a:pt x="2059127" y="572757"/>
                  </a:lnTo>
                  <a:lnTo>
                    <a:pt x="2051050" y="578192"/>
                  </a:lnTo>
                  <a:lnTo>
                    <a:pt x="2045614" y="586270"/>
                  </a:lnTo>
                  <a:lnTo>
                    <a:pt x="2043620" y="596163"/>
                  </a:lnTo>
                  <a:lnTo>
                    <a:pt x="2045614" y="606044"/>
                  </a:lnTo>
                  <a:lnTo>
                    <a:pt x="2051062" y="614121"/>
                  </a:lnTo>
                  <a:lnTo>
                    <a:pt x="2059127" y="619556"/>
                  </a:lnTo>
                  <a:lnTo>
                    <a:pt x="2069071" y="621563"/>
                  </a:lnTo>
                  <a:lnTo>
                    <a:pt x="2078951" y="619556"/>
                  </a:lnTo>
                  <a:lnTo>
                    <a:pt x="2087029" y="614121"/>
                  </a:lnTo>
                  <a:lnTo>
                    <a:pt x="2092464" y="606044"/>
                  </a:lnTo>
                  <a:lnTo>
                    <a:pt x="2094471" y="596163"/>
                  </a:lnTo>
                  <a:close/>
                </a:path>
                <a:path w="4973319" h="1419225">
                  <a:moveTo>
                    <a:pt x="2196122" y="772502"/>
                  </a:moveTo>
                  <a:lnTo>
                    <a:pt x="2194128" y="762622"/>
                  </a:lnTo>
                  <a:lnTo>
                    <a:pt x="2188680" y="754545"/>
                  </a:lnTo>
                  <a:lnTo>
                    <a:pt x="2180602" y="749096"/>
                  </a:lnTo>
                  <a:lnTo>
                    <a:pt x="2170671" y="747102"/>
                  </a:lnTo>
                  <a:lnTo>
                    <a:pt x="2160778" y="749096"/>
                  </a:lnTo>
                  <a:lnTo>
                    <a:pt x="2152713" y="754545"/>
                  </a:lnTo>
                  <a:lnTo>
                    <a:pt x="2147265" y="762622"/>
                  </a:lnTo>
                  <a:lnTo>
                    <a:pt x="2145271" y="772502"/>
                  </a:lnTo>
                  <a:lnTo>
                    <a:pt x="2147265" y="782396"/>
                  </a:lnTo>
                  <a:lnTo>
                    <a:pt x="2152713" y="790460"/>
                  </a:lnTo>
                  <a:lnTo>
                    <a:pt x="2160778" y="795909"/>
                  </a:lnTo>
                  <a:lnTo>
                    <a:pt x="2170722" y="797902"/>
                  </a:lnTo>
                  <a:lnTo>
                    <a:pt x="2180602" y="795909"/>
                  </a:lnTo>
                  <a:lnTo>
                    <a:pt x="2188680" y="790460"/>
                  </a:lnTo>
                  <a:lnTo>
                    <a:pt x="2194128" y="782396"/>
                  </a:lnTo>
                  <a:lnTo>
                    <a:pt x="2196122" y="772502"/>
                  </a:lnTo>
                  <a:close/>
                </a:path>
                <a:path w="4973319" h="1419225">
                  <a:moveTo>
                    <a:pt x="2196122" y="596163"/>
                  </a:moveTo>
                  <a:lnTo>
                    <a:pt x="2194128" y="586270"/>
                  </a:lnTo>
                  <a:lnTo>
                    <a:pt x="2188680" y="578192"/>
                  </a:lnTo>
                  <a:lnTo>
                    <a:pt x="2180602" y="572757"/>
                  </a:lnTo>
                  <a:lnTo>
                    <a:pt x="2170671" y="570763"/>
                  </a:lnTo>
                  <a:lnTo>
                    <a:pt x="2160778" y="572757"/>
                  </a:lnTo>
                  <a:lnTo>
                    <a:pt x="2152700" y="578192"/>
                  </a:lnTo>
                  <a:lnTo>
                    <a:pt x="2147265" y="586270"/>
                  </a:lnTo>
                  <a:lnTo>
                    <a:pt x="2145271" y="596163"/>
                  </a:lnTo>
                  <a:lnTo>
                    <a:pt x="2147265" y="606044"/>
                  </a:lnTo>
                  <a:lnTo>
                    <a:pt x="2152700" y="614121"/>
                  </a:lnTo>
                  <a:lnTo>
                    <a:pt x="2160778" y="619556"/>
                  </a:lnTo>
                  <a:lnTo>
                    <a:pt x="2170722" y="621563"/>
                  </a:lnTo>
                  <a:lnTo>
                    <a:pt x="2180602" y="619556"/>
                  </a:lnTo>
                  <a:lnTo>
                    <a:pt x="2188680" y="614121"/>
                  </a:lnTo>
                  <a:lnTo>
                    <a:pt x="2194128" y="606044"/>
                  </a:lnTo>
                  <a:lnTo>
                    <a:pt x="2196122" y="596163"/>
                  </a:lnTo>
                  <a:close/>
                </a:path>
                <a:path w="4973319" h="1419225">
                  <a:moveTo>
                    <a:pt x="2297773" y="772502"/>
                  </a:moveTo>
                  <a:lnTo>
                    <a:pt x="2295779" y="762622"/>
                  </a:lnTo>
                  <a:lnTo>
                    <a:pt x="2290330" y="754545"/>
                  </a:lnTo>
                  <a:lnTo>
                    <a:pt x="2282253" y="749096"/>
                  </a:lnTo>
                  <a:lnTo>
                    <a:pt x="2272322" y="747102"/>
                  </a:lnTo>
                  <a:lnTo>
                    <a:pt x="2262428" y="749096"/>
                  </a:lnTo>
                  <a:lnTo>
                    <a:pt x="2254364" y="754545"/>
                  </a:lnTo>
                  <a:lnTo>
                    <a:pt x="2248916" y="762622"/>
                  </a:lnTo>
                  <a:lnTo>
                    <a:pt x="2246922" y="772502"/>
                  </a:lnTo>
                  <a:lnTo>
                    <a:pt x="2248916" y="782396"/>
                  </a:lnTo>
                  <a:lnTo>
                    <a:pt x="2254364" y="790460"/>
                  </a:lnTo>
                  <a:lnTo>
                    <a:pt x="2262428" y="795909"/>
                  </a:lnTo>
                  <a:lnTo>
                    <a:pt x="2272373" y="797902"/>
                  </a:lnTo>
                  <a:lnTo>
                    <a:pt x="2282253" y="795909"/>
                  </a:lnTo>
                  <a:lnTo>
                    <a:pt x="2290330" y="790460"/>
                  </a:lnTo>
                  <a:lnTo>
                    <a:pt x="2295779" y="782396"/>
                  </a:lnTo>
                  <a:lnTo>
                    <a:pt x="2297773" y="772502"/>
                  </a:lnTo>
                  <a:close/>
                </a:path>
                <a:path w="4973319" h="1419225">
                  <a:moveTo>
                    <a:pt x="2297773" y="596163"/>
                  </a:moveTo>
                  <a:lnTo>
                    <a:pt x="2295779" y="586270"/>
                  </a:lnTo>
                  <a:lnTo>
                    <a:pt x="2290330" y="578192"/>
                  </a:lnTo>
                  <a:lnTo>
                    <a:pt x="2282253" y="572757"/>
                  </a:lnTo>
                  <a:lnTo>
                    <a:pt x="2272322" y="570763"/>
                  </a:lnTo>
                  <a:lnTo>
                    <a:pt x="2262428" y="572757"/>
                  </a:lnTo>
                  <a:lnTo>
                    <a:pt x="2254351" y="578192"/>
                  </a:lnTo>
                  <a:lnTo>
                    <a:pt x="2248916" y="586270"/>
                  </a:lnTo>
                  <a:lnTo>
                    <a:pt x="2246922" y="596163"/>
                  </a:lnTo>
                  <a:lnTo>
                    <a:pt x="2248916" y="606044"/>
                  </a:lnTo>
                  <a:lnTo>
                    <a:pt x="2254351" y="614121"/>
                  </a:lnTo>
                  <a:lnTo>
                    <a:pt x="2262428" y="619556"/>
                  </a:lnTo>
                  <a:lnTo>
                    <a:pt x="2272373" y="621563"/>
                  </a:lnTo>
                  <a:lnTo>
                    <a:pt x="2282253" y="619556"/>
                  </a:lnTo>
                  <a:lnTo>
                    <a:pt x="2290330" y="614121"/>
                  </a:lnTo>
                  <a:lnTo>
                    <a:pt x="2295779" y="606044"/>
                  </a:lnTo>
                  <a:lnTo>
                    <a:pt x="2297773" y="596163"/>
                  </a:lnTo>
                  <a:close/>
                </a:path>
                <a:path w="4973319" h="1419225">
                  <a:moveTo>
                    <a:pt x="2399423" y="772502"/>
                  </a:moveTo>
                  <a:lnTo>
                    <a:pt x="2397429" y="762622"/>
                  </a:lnTo>
                  <a:lnTo>
                    <a:pt x="2391981" y="754545"/>
                  </a:lnTo>
                  <a:lnTo>
                    <a:pt x="2383904" y="749096"/>
                  </a:lnTo>
                  <a:lnTo>
                    <a:pt x="2373973" y="747102"/>
                  </a:lnTo>
                  <a:lnTo>
                    <a:pt x="2364079" y="749096"/>
                  </a:lnTo>
                  <a:lnTo>
                    <a:pt x="2356015" y="754545"/>
                  </a:lnTo>
                  <a:lnTo>
                    <a:pt x="2350566" y="762622"/>
                  </a:lnTo>
                  <a:lnTo>
                    <a:pt x="2348573" y="772502"/>
                  </a:lnTo>
                  <a:lnTo>
                    <a:pt x="2350566" y="782396"/>
                  </a:lnTo>
                  <a:lnTo>
                    <a:pt x="2356015" y="790460"/>
                  </a:lnTo>
                  <a:lnTo>
                    <a:pt x="2364079" y="795909"/>
                  </a:lnTo>
                  <a:lnTo>
                    <a:pt x="2374023" y="797902"/>
                  </a:lnTo>
                  <a:lnTo>
                    <a:pt x="2383904" y="795909"/>
                  </a:lnTo>
                  <a:lnTo>
                    <a:pt x="2391981" y="790460"/>
                  </a:lnTo>
                  <a:lnTo>
                    <a:pt x="2397429" y="782396"/>
                  </a:lnTo>
                  <a:lnTo>
                    <a:pt x="2399423" y="772502"/>
                  </a:lnTo>
                  <a:close/>
                </a:path>
                <a:path w="4973319" h="1419225">
                  <a:moveTo>
                    <a:pt x="2399423" y="596163"/>
                  </a:moveTo>
                  <a:lnTo>
                    <a:pt x="2397417" y="586270"/>
                  </a:lnTo>
                  <a:lnTo>
                    <a:pt x="2391981" y="578192"/>
                  </a:lnTo>
                  <a:lnTo>
                    <a:pt x="2383904" y="572757"/>
                  </a:lnTo>
                  <a:lnTo>
                    <a:pt x="2373973" y="570763"/>
                  </a:lnTo>
                  <a:lnTo>
                    <a:pt x="2364079" y="572757"/>
                  </a:lnTo>
                  <a:lnTo>
                    <a:pt x="2356002" y="578192"/>
                  </a:lnTo>
                  <a:lnTo>
                    <a:pt x="2350566" y="586270"/>
                  </a:lnTo>
                  <a:lnTo>
                    <a:pt x="2348573" y="596163"/>
                  </a:lnTo>
                  <a:lnTo>
                    <a:pt x="2350566" y="606044"/>
                  </a:lnTo>
                  <a:lnTo>
                    <a:pt x="2356002" y="614121"/>
                  </a:lnTo>
                  <a:lnTo>
                    <a:pt x="2364079" y="619556"/>
                  </a:lnTo>
                  <a:lnTo>
                    <a:pt x="2374023" y="621563"/>
                  </a:lnTo>
                  <a:lnTo>
                    <a:pt x="2383904" y="619556"/>
                  </a:lnTo>
                  <a:lnTo>
                    <a:pt x="2391981" y="614121"/>
                  </a:lnTo>
                  <a:lnTo>
                    <a:pt x="2397417" y="606044"/>
                  </a:lnTo>
                  <a:lnTo>
                    <a:pt x="2399423" y="596163"/>
                  </a:lnTo>
                  <a:close/>
                </a:path>
                <a:path w="4973319" h="1419225">
                  <a:moveTo>
                    <a:pt x="2501074" y="772502"/>
                  </a:moveTo>
                  <a:lnTo>
                    <a:pt x="2499080" y="762622"/>
                  </a:lnTo>
                  <a:lnTo>
                    <a:pt x="2493632" y="754545"/>
                  </a:lnTo>
                  <a:lnTo>
                    <a:pt x="2485555" y="749096"/>
                  </a:lnTo>
                  <a:lnTo>
                    <a:pt x="2475623" y="747102"/>
                  </a:lnTo>
                  <a:lnTo>
                    <a:pt x="2465730" y="749096"/>
                  </a:lnTo>
                  <a:lnTo>
                    <a:pt x="2457666" y="754545"/>
                  </a:lnTo>
                  <a:lnTo>
                    <a:pt x="2452217" y="762622"/>
                  </a:lnTo>
                  <a:lnTo>
                    <a:pt x="2450223" y="772502"/>
                  </a:lnTo>
                  <a:lnTo>
                    <a:pt x="2452217" y="782396"/>
                  </a:lnTo>
                  <a:lnTo>
                    <a:pt x="2457666" y="790460"/>
                  </a:lnTo>
                  <a:lnTo>
                    <a:pt x="2465730" y="795909"/>
                  </a:lnTo>
                  <a:lnTo>
                    <a:pt x="2475674" y="797902"/>
                  </a:lnTo>
                  <a:lnTo>
                    <a:pt x="2485555" y="795909"/>
                  </a:lnTo>
                  <a:lnTo>
                    <a:pt x="2493632" y="790460"/>
                  </a:lnTo>
                  <a:lnTo>
                    <a:pt x="2499080" y="782396"/>
                  </a:lnTo>
                  <a:lnTo>
                    <a:pt x="2501074" y="772502"/>
                  </a:lnTo>
                  <a:close/>
                </a:path>
                <a:path w="4973319" h="1419225">
                  <a:moveTo>
                    <a:pt x="2501074" y="596163"/>
                  </a:moveTo>
                  <a:lnTo>
                    <a:pt x="2499068" y="586270"/>
                  </a:lnTo>
                  <a:lnTo>
                    <a:pt x="2493632" y="578192"/>
                  </a:lnTo>
                  <a:lnTo>
                    <a:pt x="2485555" y="572757"/>
                  </a:lnTo>
                  <a:lnTo>
                    <a:pt x="2475623" y="570763"/>
                  </a:lnTo>
                  <a:lnTo>
                    <a:pt x="2465730" y="572757"/>
                  </a:lnTo>
                  <a:lnTo>
                    <a:pt x="2457653" y="578192"/>
                  </a:lnTo>
                  <a:lnTo>
                    <a:pt x="2452217" y="586270"/>
                  </a:lnTo>
                  <a:lnTo>
                    <a:pt x="2450223" y="596163"/>
                  </a:lnTo>
                  <a:lnTo>
                    <a:pt x="2452217" y="606044"/>
                  </a:lnTo>
                  <a:lnTo>
                    <a:pt x="2457653" y="614121"/>
                  </a:lnTo>
                  <a:lnTo>
                    <a:pt x="2465730" y="619556"/>
                  </a:lnTo>
                  <a:lnTo>
                    <a:pt x="2475674" y="621563"/>
                  </a:lnTo>
                  <a:lnTo>
                    <a:pt x="2485555" y="619556"/>
                  </a:lnTo>
                  <a:lnTo>
                    <a:pt x="2493632" y="614121"/>
                  </a:lnTo>
                  <a:lnTo>
                    <a:pt x="2499068" y="606044"/>
                  </a:lnTo>
                  <a:lnTo>
                    <a:pt x="2501074" y="596163"/>
                  </a:lnTo>
                  <a:close/>
                </a:path>
                <a:path w="4973319" h="1419225">
                  <a:moveTo>
                    <a:pt x="2610116" y="542963"/>
                  </a:moveTo>
                  <a:lnTo>
                    <a:pt x="2608122" y="533031"/>
                  </a:lnTo>
                  <a:lnTo>
                    <a:pt x="2602687" y="524954"/>
                  </a:lnTo>
                  <a:lnTo>
                    <a:pt x="2594610" y="519506"/>
                  </a:lnTo>
                  <a:lnTo>
                    <a:pt x="2584729" y="517512"/>
                  </a:lnTo>
                  <a:lnTo>
                    <a:pt x="2574836" y="519506"/>
                  </a:lnTo>
                  <a:lnTo>
                    <a:pt x="2566759" y="524954"/>
                  </a:lnTo>
                  <a:lnTo>
                    <a:pt x="2561323" y="533031"/>
                  </a:lnTo>
                  <a:lnTo>
                    <a:pt x="2559329" y="542963"/>
                  </a:lnTo>
                  <a:lnTo>
                    <a:pt x="2561323" y="552856"/>
                  </a:lnTo>
                  <a:lnTo>
                    <a:pt x="2566759" y="560920"/>
                  </a:lnTo>
                  <a:lnTo>
                    <a:pt x="2574836" y="566369"/>
                  </a:lnTo>
                  <a:lnTo>
                    <a:pt x="2584729" y="568363"/>
                  </a:lnTo>
                  <a:lnTo>
                    <a:pt x="2594610" y="566369"/>
                  </a:lnTo>
                  <a:lnTo>
                    <a:pt x="2602687" y="560920"/>
                  </a:lnTo>
                  <a:lnTo>
                    <a:pt x="2608122" y="552856"/>
                  </a:lnTo>
                  <a:lnTo>
                    <a:pt x="2610116" y="542963"/>
                  </a:lnTo>
                  <a:close/>
                </a:path>
                <a:path w="4973319" h="1419225">
                  <a:moveTo>
                    <a:pt x="2610116" y="441312"/>
                  </a:moveTo>
                  <a:lnTo>
                    <a:pt x="2608122" y="431380"/>
                  </a:lnTo>
                  <a:lnTo>
                    <a:pt x="2602687" y="423303"/>
                  </a:lnTo>
                  <a:lnTo>
                    <a:pt x="2594610" y="417855"/>
                  </a:lnTo>
                  <a:lnTo>
                    <a:pt x="2584729" y="415861"/>
                  </a:lnTo>
                  <a:lnTo>
                    <a:pt x="2574836" y="417855"/>
                  </a:lnTo>
                  <a:lnTo>
                    <a:pt x="2566759" y="423303"/>
                  </a:lnTo>
                  <a:lnTo>
                    <a:pt x="2561323" y="431380"/>
                  </a:lnTo>
                  <a:lnTo>
                    <a:pt x="2559329" y="441312"/>
                  </a:lnTo>
                  <a:lnTo>
                    <a:pt x="2561323" y="451205"/>
                  </a:lnTo>
                  <a:lnTo>
                    <a:pt x="2566759" y="459270"/>
                  </a:lnTo>
                  <a:lnTo>
                    <a:pt x="2574836" y="464718"/>
                  </a:lnTo>
                  <a:lnTo>
                    <a:pt x="2584729" y="466712"/>
                  </a:lnTo>
                  <a:lnTo>
                    <a:pt x="2594610" y="464718"/>
                  </a:lnTo>
                  <a:lnTo>
                    <a:pt x="2602687" y="459270"/>
                  </a:lnTo>
                  <a:lnTo>
                    <a:pt x="2608122" y="451205"/>
                  </a:lnTo>
                  <a:lnTo>
                    <a:pt x="2610116" y="441312"/>
                  </a:lnTo>
                  <a:close/>
                </a:path>
                <a:path w="4973319" h="1419225">
                  <a:moveTo>
                    <a:pt x="2610116" y="339661"/>
                  </a:moveTo>
                  <a:lnTo>
                    <a:pt x="2608122" y="329730"/>
                  </a:lnTo>
                  <a:lnTo>
                    <a:pt x="2602687" y="321652"/>
                  </a:lnTo>
                  <a:lnTo>
                    <a:pt x="2594610" y="316204"/>
                  </a:lnTo>
                  <a:lnTo>
                    <a:pt x="2584729" y="314210"/>
                  </a:lnTo>
                  <a:lnTo>
                    <a:pt x="2574836" y="316204"/>
                  </a:lnTo>
                  <a:lnTo>
                    <a:pt x="2566759" y="321652"/>
                  </a:lnTo>
                  <a:lnTo>
                    <a:pt x="2561323" y="329730"/>
                  </a:lnTo>
                  <a:lnTo>
                    <a:pt x="2559329" y="339661"/>
                  </a:lnTo>
                  <a:lnTo>
                    <a:pt x="2561323" y="349554"/>
                  </a:lnTo>
                  <a:lnTo>
                    <a:pt x="2566759" y="357619"/>
                  </a:lnTo>
                  <a:lnTo>
                    <a:pt x="2574836" y="363067"/>
                  </a:lnTo>
                  <a:lnTo>
                    <a:pt x="2584729" y="365061"/>
                  </a:lnTo>
                  <a:lnTo>
                    <a:pt x="2594610" y="363067"/>
                  </a:lnTo>
                  <a:lnTo>
                    <a:pt x="2602687" y="357619"/>
                  </a:lnTo>
                  <a:lnTo>
                    <a:pt x="2608122" y="349554"/>
                  </a:lnTo>
                  <a:lnTo>
                    <a:pt x="2610116" y="339661"/>
                  </a:lnTo>
                  <a:close/>
                </a:path>
                <a:path w="4973319" h="1419225">
                  <a:moveTo>
                    <a:pt x="2610116" y="238010"/>
                  </a:moveTo>
                  <a:lnTo>
                    <a:pt x="2608122" y="228079"/>
                  </a:lnTo>
                  <a:lnTo>
                    <a:pt x="2602687" y="220002"/>
                  </a:lnTo>
                  <a:lnTo>
                    <a:pt x="2594610" y="214553"/>
                  </a:lnTo>
                  <a:lnTo>
                    <a:pt x="2584729" y="212559"/>
                  </a:lnTo>
                  <a:lnTo>
                    <a:pt x="2574836" y="214553"/>
                  </a:lnTo>
                  <a:lnTo>
                    <a:pt x="2566759" y="220002"/>
                  </a:lnTo>
                  <a:lnTo>
                    <a:pt x="2561323" y="228079"/>
                  </a:lnTo>
                  <a:lnTo>
                    <a:pt x="2559329" y="238010"/>
                  </a:lnTo>
                  <a:lnTo>
                    <a:pt x="2561323" y="247904"/>
                  </a:lnTo>
                  <a:lnTo>
                    <a:pt x="2566759" y="255968"/>
                  </a:lnTo>
                  <a:lnTo>
                    <a:pt x="2574836" y="261416"/>
                  </a:lnTo>
                  <a:lnTo>
                    <a:pt x="2584729" y="263410"/>
                  </a:lnTo>
                  <a:lnTo>
                    <a:pt x="2594610" y="261416"/>
                  </a:lnTo>
                  <a:lnTo>
                    <a:pt x="2602687" y="255968"/>
                  </a:lnTo>
                  <a:lnTo>
                    <a:pt x="2608122" y="247904"/>
                  </a:lnTo>
                  <a:lnTo>
                    <a:pt x="2610116" y="238010"/>
                  </a:lnTo>
                  <a:close/>
                </a:path>
                <a:path w="4973319" h="1419225">
                  <a:moveTo>
                    <a:pt x="2610116" y="136359"/>
                  </a:moveTo>
                  <a:lnTo>
                    <a:pt x="2608122" y="126428"/>
                  </a:lnTo>
                  <a:lnTo>
                    <a:pt x="2602687" y="118351"/>
                  </a:lnTo>
                  <a:lnTo>
                    <a:pt x="2594610" y="112903"/>
                  </a:lnTo>
                  <a:lnTo>
                    <a:pt x="2584729" y="110909"/>
                  </a:lnTo>
                  <a:lnTo>
                    <a:pt x="2574836" y="112903"/>
                  </a:lnTo>
                  <a:lnTo>
                    <a:pt x="2566759" y="118351"/>
                  </a:lnTo>
                  <a:lnTo>
                    <a:pt x="2561323" y="126428"/>
                  </a:lnTo>
                  <a:lnTo>
                    <a:pt x="2559329" y="136359"/>
                  </a:lnTo>
                  <a:lnTo>
                    <a:pt x="2561323" y="146253"/>
                  </a:lnTo>
                  <a:lnTo>
                    <a:pt x="2566759" y="154317"/>
                  </a:lnTo>
                  <a:lnTo>
                    <a:pt x="2574836" y="159766"/>
                  </a:lnTo>
                  <a:lnTo>
                    <a:pt x="2584729" y="161759"/>
                  </a:lnTo>
                  <a:lnTo>
                    <a:pt x="2594610" y="159766"/>
                  </a:lnTo>
                  <a:lnTo>
                    <a:pt x="2602687" y="154317"/>
                  </a:lnTo>
                  <a:lnTo>
                    <a:pt x="2608122" y="146253"/>
                  </a:lnTo>
                  <a:lnTo>
                    <a:pt x="2610116" y="136359"/>
                  </a:lnTo>
                  <a:close/>
                </a:path>
                <a:path w="4973319" h="1419225">
                  <a:moveTo>
                    <a:pt x="2610116" y="34709"/>
                  </a:moveTo>
                  <a:lnTo>
                    <a:pt x="2608122" y="24777"/>
                  </a:lnTo>
                  <a:lnTo>
                    <a:pt x="2602687" y="16700"/>
                  </a:lnTo>
                  <a:lnTo>
                    <a:pt x="2594610" y="11252"/>
                  </a:lnTo>
                  <a:lnTo>
                    <a:pt x="2584729" y="9258"/>
                  </a:lnTo>
                  <a:lnTo>
                    <a:pt x="2574836" y="11252"/>
                  </a:lnTo>
                  <a:lnTo>
                    <a:pt x="2566759" y="16700"/>
                  </a:lnTo>
                  <a:lnTo>
                    <a:pt x="2561323" y="24777"/>
                  </a:lnTo>
                  <a:lnTo>
                    <a:pt x="2559329" y="34709"/>
                  </a:lnTo>
                  <a:lnTo>
                    <a:pt x="2561323" y="44602"/>
                  </a:lnTo>
                  <a:lnTo>
                    <a:pt x="2566759" y="52666"/>
                  </a:lnTo>
                  <a:lnTo>
                    <a:pt x="2574836" y="58115"/>
                  </a:lnTo>
                  <a:lnTo>
                    <a:pt x="2584729" y="60109"/>
                  </a:lnTo>
                  <a:lnTo>
                    <a:pt x="2594610" y="58115"/>
                  </a:lnTo>
                  <a:lnTo>
                    <a:pt x="2602687" y="52666"/>
                  </a:lnTo>
                  <a:lnTo>
                    <a:pt x="2608122" y="44602"/>
                  </a:lnTo>
                  <a:lnTo>
                    <a:pt x="2610116" y="34709"/>
                  </a:lnTo>
                  <a:close/>
                </a:path>
                <a:path w="4973319" h="1419225">
                  <a:moveTo>
                    <a:pt x="2620619" y="1375486"/>
                  </a:moveTo>
                  <a:lnTo>
                    <a:pt x="2618638" y="1365554"/>
                  </a:lnTo>
                  <a:lnTo>
                    <a:pt x="2613190" y="1357477"/>
                  </a:lnTo>
                  <a:lnTo>
                    <a:pt x="2605113" y="1352042"/>
                  </a:lnTo>
                  <a:lnTo>
                    <a:pt x="2595232" y="1350035"/>
                  </a:lnTo>
                  <a:lnTo>
                    <a:pt x="2585339" y="1352042"/>
                  </a:lnTo>
                  <a:lnTo>
                    <a:pt x="2577274" y="1357477"/>
                  </a:lnTo>
                  <a:lnTo>
                    <a:pt x="2571826" y="1365554"/>
                  </a:lnTo>
                  <a:lnTo>
                    <a:pt x="2569832" y="1375486"/>
                  </a:lnTo>
                  <a:lnTo>
                    <a:pt x="2571826" y="1385379"/>
                  </a:lnTo>
                  <a:lnTo>
                    <a:pt x="2577274" y="1393456"/>
                  </a:lnTo>
                  <a:lnTo>
                    <a:pt x="2585339" y="1398892"/>
                  </a:lnTo>
                  <a:lnTo>
                    <a:pt x="2595232" y="1400886"/>
                  </a:lnTo>
                  <a:lnTo>
                    <a:pt x="2605113" y="1398892"/>
                  </a:lnTo>
                  <a:lnTo>
                    <a:pt x="2613190" y="1393456"/>
                  </a:lnTo>
                  <a:lnTo>
                    <a:pt x="2618638" y="1385379"/>
                  </a:lnTo>
                  <a:lnTo>
                    <a:pt x="2620619" y="1375486"/>
                  </a:lnTo>
                  <a:close/>
                </a:path>
                <a:path w="4973319" h="1419225">
                  <a:moveTo>
                    <a:pt x="2620619" y="1273835"/>
                  </a:moveTo>
                  <a:lnTo>
                    <a:pt x="2618638" y="1263904"/>
                  </a:lnTo>
                  <a:lnTo>
                    <a:pt x="2613190" y="1255826"/>
                  </a:lnTo>
                  <a:lnTo>
                    <a:pt x="2605113" y="1250391"/>
                  </a:lnTo>
                  <a:lnTo>
                    <a:pt x="2595232" y="1248384"/>
                  </a:lnTo>
                  <a:lnTo>
                    <a:pt x="2585339" y="1250391"/>
                  </a:lnTo>
                  <a:lnTo>
                    <a:pt x="2577274" y="1255826"/>
                  </a:lnTo>
                  <a:lnTo>
                    <a:pt x="2571826" y="1263904"/>
                  </a:lnTo>
                  <a:lnTo>
                    <a:pt x="2569832" y="1273835"/>
                  </a:lnTo>
                  <a:lnTo>
                    <a:pt x="2571826" y="1283728"/>
                  </a:lnTo>
                  <a:lnTo>
                    <a:pt x="2577274" y="1291805"/>
                  </a:lnTo>
                  <a:lnTo>
                    <a:pt x="2585339" y="1297241"/>
                  </a:lnTo>
                  <a:lnTo>
                    <a:pt x="2595232" y="1299235"/>
                  </a:lnTo>
                  <a:lnTo>
                    <a:pt x="2605113" y="1297241"/>
                  </a:lnTo>
                  <a:lnTo>
                    <a:pt x="2613190" y="1291805"/>
                  </a:lnTo>
                  <a:lnTo>
                    <a:pt x="2618638" y="1283728"/>
                  </a:lnTo>
                  <a:lnTo>
                    <a:pt x="2620619" y="1273835"/>
                  </a:lnTo>
                  <a:close/>
                </a:path>
                <a:path w="4973319" h="1419225">
                  <a:moveTo>
                    <a:pt x="2620619" y="1172184"/>
                  </a:moveTo>
                  <a:lnTo>
                    <a:pt x="2618638" y="1162253"/>
                  </a:lnTo>
                  <a:lnTo>
                    <a:pt x="2613190" y="1154176"/>
                  </a:lnTo>
                  <a:lnTo>
                    <a:pt x="2605113" y="1148740"/>
                  </a:lnTo>
                  <a:lnTo>
                    <a:pt x="2595232" y="1146733"/>
                  </a:lnTo>
                  <a:lnTo>
                    <a:pt x="2585339" y="1148740"/>
                  </a:lnTo>
                  <a:lnTo>
                    <a:pt x="2577274" y="1154176"/>
                  </a:lnTo>
                  <a:lnTo>
                    <a:pt x="2571826" y="1162253"/>
                  </a:lnTo>
                  <a:lnTo>
                    <a:pt x="2569832" y="1172184"/>
                  </a:lnTo>
                  <a:lnTo>
                    <a:pt x="2571826" y="1182077"/>
                  </a:lnTo>
                  <a:lnTo>
                    <a:pt x="2577274" y="1190155"/>
                  </a:lnTo>
                  <a:lnTo>
                    <a:pt x="2585339" y="1195590"/>
                  </a:lnTo>
                  <a:lnTo>
                    <a:pt x="2595232" y="1197584"/>
                  </a:lnTo>
                  <a:lnTo>
                    <a:pt x="2605113" y="1195590"/>
                  </a:lnTo>
                  <a:lnTo>
                    <a:pt x="2613190" y="1190155"/>
                  </a:lnTo>
                  <a:lnTo>
                    <a:pt x="2618638" y="1182077"/>
                  </a:lnTo>
                  <a:lnTo>
                    <a:pt x="2620619" y="1172184"/>
                  </a:lnTo>
                  <a:close/>
                </a:path>
                <a:path w="4973319" h="1419225">
                  <a:moveTo>
                    <a:pt x="2620619" y="1070533"/>
                  </a:moveTo>
                  <a:lnTo>
                    <a:pt x="2618638" y="1060602"/>
                  </a:lnTo>
                  <a:lnTo>
                    <a:pt x="2613190" y="1052525"/>
                  </a:lnTo>
                  <a:lnTo>
                    <a:pt x="2605113" y="1047089"/>
                  </a:lnTo>
                  <a:lnTo>
                    <a:pt x="2595232" y="1045083"/>
                  </a:lnTo>
                  <a:lnTo>
                    <a:pt x="2585339" y="1047089"/>
                  </a:lnTo>
                  <a:lnTo>
                    <a:pt x="2577274" y="1052525"/>
                  </a:lnTo>
                  <a:lnTo>
                    <a:pt x="2571826" y="1060602"/>
                  </a:lnTo>
                  <a:lnTo>
                    <a:pt x="2569832" y="1070533"/>
                  </a:lnTo>
                  <a:lnTo>
                    <a:pt x="2571826" y="1080427"/>
                  </a:lnTo>
                  <a:lnTo>
                    <a:pt x="2577274" y="1088504"/>
                  </a:lnTo>
                  <a:lnTo>
                    <a:pt x="2585339" y="1093939"/>
                  </a:lnTo>
                  <a:lnTo>
                    <a:pt x="2595232" y="1095933"/>
                  </a:lnTo>
                  <a:lnTo>
                    <a:pt x="2605113" y="1093939"/>
                  </a:lnTo>
                  <a:lnTo>
                    <a:pt x="2613190" y="1088504"/>
                  </a:lnTo>
                  <a:lnTo>
                    <a:pt x="2618638" y="1080427"/>
                  </a:lnTo>
                  <a:lnTo>
                    <a:pt x="2620619" y="1070533"/>
                  </a:lnTo>
                  <a:close/>
                </a:path>
                <a:path w="4973319" h="1419225">
                  <a:moveTo>
                    <a:pt x="2620619" y="968883"/>
                  </a:moveTo>
                  <a:lnTo>
                    <a:pt x="2618638" y="958951"/>
                  </a:lnTo>
                  <a:lnTo>
                    <a:pt x="2613190" y="950874"/>
                  </a:lnTo>
                  <a:lnTo>
                    <a:pt x="2605113" y="945438"/>
                  </a:lnTo>
                  <a:lnTo>
                    <a:pt x="2595232" y="943432"/>
                  </a:lnTo>
                  <a:lnTo>
                    <a:pt x="2585339" y="945438"/>
                  </a:lnTo>
                  <a:lnTo>
                    <a:pt x="2577274" y="950874"/>
                  </a:lnTo>
                  <a:lnTo>
                    <a:pt x="2571826" y="958951"/>
                  </a:lnTo>
                  <a:lnTo>
                    <a:pt x="2569832" y="968883"/>
                  </a:lnTo>
                  <a:lnTo>
                    <a:pt x="2571826" y="978776"/>
                  </a:lnTo>
                  <a:lnTo>
                    <a:pt x="2577274" y="986853"/>
                  </a:lnTo>
                  <a:lnTo>
                    <a:pt x="2585339" y="992289"/>
                  </a:lnTo>
                  <a:lnTo>
                    <a:pt x="2595232" y="994283"/>
                  </a:lnTo>
                  <a:lnTo>
                    <a:pt x="2605113" y="992289"/>
                  </a:lnTo>
                  <a:lnTo>
                    <a:pt x="2613190" y="986853"/>
                  </a:lnTo>
                  <a:lnTo>
                    <a:pt x="2618638" y="978776"/>
                  </a:lnTo>
                  <a:lnTo>
                    <a:pt x="2620619" y="968883"/>
                  </a:lnTo>
                  <a:close/>
                </a:path>
                <a:path w="4973319" h="1419225">
                  <a:moveTo>
                    <a:pt x="2620619" y="867232"/>
                  </a:moveTo>
                  <a:lnTo>
                    <a:pt x="2618638" y="857300"/>
                  </a:lnTo>
                  <a:lnTo>
                    <a:pt x="2613190" y="849223"/>
                  </a:lnTo>
                  <a:lnTo>
                    <a:pt x="2605113" y="843788"/>
                  </a:lnTo>
                  <a:lnTo>
                    <a:pt x="2595232" y="841781"/>
                  </a:lnTo>
                  <a:lnTo>
                    <a:pt x="2585339" y="843788"/>
                  </a:lnTo>
                  <a:lnTo>
                    <a:pt x="2577274" y="849223"/>
                  </a:lnTo>
                  <a:lnTo>
                    <a:pt x="2571826" y="857300"/>
                  </a:lnTo>
                  <a:lnTo>
                    <a:pt x="2569832" y="867232"/>
                  </a:lnTo>
                  <a:lnTo>
                    <a:pt x="2571826" y="877125"/>
                  </a:lnTo>
                  <a:lnTo>
                    <a:pt x="2577274" y="885202"/>
                  </a:lnTo>
                  <a:lnTo>
                    <a:pt x="2585339" y="890638"/>
                  </a:lnTo>
                  <a:lnTo>
                    <a:pt x="2595232" y="892632"/>
                  </a:lnTo>
                  <a:lnTo>
                    <a:pt x="2605113" y="890638"/>
                  </a:lnTo>
                  <a:lnTo>
                    <a:pt x="2613190" y="885202"/>
                  </a:lnTo>
                  <a:lnTo>
                    <a:pt x="2618638" y="877125"/>
                  </a:lnTo>
                  <a:lnTo>
                    <a:pt x="2620619" y="867232"/>
                  </a:lnTo>
                  <a:close/>
                </a:path>
                <a:path w="4973319" h="1419225">
                  <a:moveTo>
                    <a:pt x="2702852" y="772502"/>
                  </a:moveTo>
                  <a:lnTo>
                    <a:pt x="2700858" y="762622"/>
                  </a:lnTo>
                  <a:lnTo>
                    <a:pt x="2695422" y="754545"/>
                  </a:lnTo>
                  <a:lnTo>
                    <a:pt x="2687345" y="749096"/>
                  </a:lnTo>
                  <a:lnTo>
                    <a:pt x="2677401" y="747102"/>
                  </a:lnTo>
                  <a:lnTo>
                    <a:pt x="2667520" y="749096"/>
                  </a:lnTo>
                  <a:lnTo>
                    <a:pt x="2659443" y="754545"/>
                  </a:lnTo>
                  <a:lnTo>
                    <a:pt x="2654008" y="762622"/>
                  </a:lnTo>
                  <a:lnTo>
                    <a:pt x="2652001" y="772502"/>
                  </a:lnTo>
                  <a:lnTo>
                    <a:pt x="2654008" y="782396"/>
                  </a:lnTo>
                  <a:lnTo>
                    <a:pt x="2659443" y="790460"/>
                  </a:lnTo>
                  <a:lnTo>
                    <a:pt x="2667520" y="795909"/>
                  </a:lnTo>
                  <a:lnTo>
                    <a:pt x="2677452" y="797902"/>
                  </a:lnTo>
                  <a:lnTo>
                    <a:pt x="2687345" y="795909"/>
                  </a:lnTo>
                  <a:lnTo>
                    <a:pt x="2695422" y="790460"/>
                  </a:lnTo>
                  <a:lnTo>
                    <a:pt x="2700858" y="782396"/>
                  </a:lnTo>
                  <a:lnTo>
                    <a:pt x="2702852" y="772502"/>
                  </a:lnTo>
                  <a:close/>
                </a:path>
                <a:path w="4973319" h="1419225">
                  <a:moveTo>
                    <a:pt x="2713367" y="604583"/>
                  </a:moveTo>
                  <a:lnTo>
                    <a:pt x="2711373" y="594690"/>
                  </a:lnTo>
                  <a:lnTo>
                    <a:pt x="2705938" y="586625"/>
                  </a:lnTo>
                  <a:lnTo>
                    <a:pt x="2697861" y="581177"/>
                  </a:lnTo>
                  <a:lnTo>
                    <a:pt x="2687917" y="579183"/>
                  </a:lnTo>
                  <a:lnTo>
                    <a:pt x="2678036" y="581177"/>
                  </a:lnTo>
                  <a:lnTo>
                    <a:pt x="2669959" y="586625"/>
                  </a:lnTo>
                  <a:lnTo>
                    <a:pt x="2664510" y="594690"/>
                  </a:lnTo>
                  <a:lnTo>
                    <a:pt x="2662517" y="604583"/>
                  </a:lnTo>
                  <a:lnTo>
                    <a:pt x="2664510" y="614464"/>
                  </a:lnTo>
                  <a:lnTo>
                    <a:pt x="2669959" y="622541"/>
                  </a:lnTo>
                  <a:lnTo>
                    <a:pt x="2678036" y="627989"/>
                  </a:lnTo>
                  <a:lnTo>
                    <a:pt x="2687967" y="629983"/>
                  </a:lnTo>
                  <a:lnTo>
                    <a:pt x="2697861" y="627989"/>
                  </a:lnTo>
                  <a:lnTo>
                    <a:pt x="2705938" y="622541"/>
                  </a:lnTo>
                  <a:lnTo>
                    <a:pt x="2711373" y="614464"/>
                  </a:lnTo>
                  <a:lnTo>
                    <a:pt x="2713367" y="604583"/>
                  </a:lnTo>
                  <a:close/>
                </a:path>
                <a:path w="4973319" h="1419225">
                  <a:moveTo>
                    <a:pt x="2804503" y="772502"/>
                  </a:moveTo>
                  <a:lnTo>
                    <a:pt x="2802509" y="762622"/>
                  </a:lnTo>
                  <a:lnTo>
                    <a:pt x="2797073" y="754545"/>
                  </a:lnTo>
                  <a:lnTo>
                    <a:pt x="2788996" y="749096"/>
                  </a:lnTo>
                  <a:lnTo>
                    <a:pt x="2779052" y="747102"/>
                  </a:lnTo>
                  <a:lnTo>
                    <a:pt x="2769171" y="749096"/>
                  </a:lnTo>
                  <a:lnTo>
                    <a:pt x="2761094" y="754545"/>
                  </a:lnTo>
                  <a:lnTo>
                    <a:pt x="2755658" y="762622"/>
                  </a:lnTo>
                  <a:lnTo>
                    <a:pt x="2753652" y="772502"/>
                  </a:lnTo>
                  <a:lnTo>
                    <a:pt x="2755658" y="782396"/>
                  </a:lnTo>
                  <a:lnTo>
                    <a:pt x="2761094" y="790460"/>
                  </a:lnTo>
                  <a:lnTo>
                    <a:pt x="2769171" y="795909"/>
                  </a:lnTo>
                  <a:lnTo>
                    <a:pt x="2779103" y="797902"/>
                  </a:lnTo>
                  <a:lnTo>
                    <a:pt x="2788996" y="795909"/>
                  </a:lnTo>
                  <a:lnTo>
                    <a:pt x="2797073" y="790460"/>
                  </a:lnTo>
                  <a:lnTo>
                    <a:pt x="2802509" y="782396"/>
                  </a:lnTo>
                  <a:lnTo>
                    <a:pt x="2804503" y="772502"/>
                  </a:lnTo>
                  <a:close/>
                </a:path>
                <a:path w="4973319" h="1419225">
                  <a:moveTo>
                    <a:pt x="2815018" y="604583"/>
                  </a:moveTo>
                  <a:lnTo>
                    <a:pt x="2813024" y="594690"/>
                  </a:lnTo>
                  <a:lnTo>
                    <a:pt x="2807589" y="586625"/>
                  </a:lnTo>
                  <a:lnTo>
                    <a:pt x="2799511" y="581177"/>
                  </a:lnTo>
                  <a:lnTo>
                    <a:pt x="2789567" y="579183"/>
                  </a:lnTo>
                  <a:lnTo>
                    <a:pt x="2779687" y="581177"/>
                  </a:lnTo>
                  <a:lnTo>
                    <a:pt x="2771610" y="586625"/>
                  </a:lnTo>
                  <a:lnTo>
                    <a:pt x="2766161" y="594690"/>
                  </a:lnTo>
                  <a:lnTo>
                    <a:pt x="2764167" y="604583"/>
                  </a:lnTo>
                  <a:lnTo>
                    <a:pt x="2766161" y="614464"/>
                  </a:lnTo>
                  <a:lnTo>
                    <a:pt x="2771610" y="622541"/>
                  </a:lnTo>
                  <a:lnTo>
                    <a:pt x="2779687" y="627989"/>
                  </a:lnTo>
                  <a:lnTo>
                    <a:pt x="2789618" y="629983"/>
                  </a:lnTo>
                  <a:lnTo>
                    <a:pt x="2799511" y="627989"/>
                  </a:lnTo>
                  <a:lnTo>
                    <a:pt x="2807589" y="622541"/>
                  </a:lnTo>
                  <a:lnTo>
                    <a:pt x="2813024" y="614464"/>
                  </a:lnTo>
                  <a:lnTo>
                    <a:pt x="2815018" y="604583"/>
                  </a:lnTo>
                  <a:close/>
                </a:path>
                <a:path w="4973319" h="1419225">
                  <a:moveTo>
                    <a:pt x="2906153" y="772502"/>
                  </a:moveTo>
                  <a:lnTo>
                    <a:pt x="2904159" y="762622"/>
                  </a:lnTo>
                  <a:lnTo>
                    <a:pt x="2898724" y="754545"/>
                  </a:lnTo>
                  <a:lnTo>
                    <a:pt x="2890647" y="749096"/>
                  </a:lnTo>
                  <a:lnTo>
                    <a:pt x="2880703" y="747102"/>
                  </a:lnTo>
                  <a:lnTo>
                    <a:pt x="2870822" y="749096"/>
                  </a:lnTo>
                  <a:lnTo>
                    <a:pt x="2862745" y="754545"/>
                  </a:lnTo>
                  <a:lnTo>
                    <a:pt x="2857309" y="762622"/>
                  </a:lnTo>
                  <a:lnTo>
                    <a:pt x="2855303" y="772502"/>
                  </a:lnTo>
                  <a:lnTo>
                    <a:pt x="2857309" y="782396"/>
                  </a:lnTo>
                  <a:lnTo>
                    <a:pt x="2862745" y="790460"/>
                  </a:lnTo>
                  <a:lnTo>
                    <a:pt x="2870822" y="795909"/>
                  </a:lnTo>
                  <a:lnTo>
                    <a:pt x="2880753" y="797902"/>
                  </a:lnTo>
                  <a:lnTo>
                    <a:pt x="2890647" y="795909"/>
                  </a:lnTo>
                  <a:lnTo>
                    <a:pt x="2898724" y="790460"/>
                  </a:lnTo>
                  <a:lnTo>
                    <a:pt x="2904159" y="782396"/>
                  </a:lnTo>
                  <a:lnTo>
                    <a:pt x="2906153" y="772502"/>
                  </a:lnTo>
                  <a:close/>
                </a:path>
                <a:path w="4973319" h="1419225">
                  <a:moveTo>
                    <a:pt x="2916669" y="604583"/>
                  </a:moveTo>
                  <a:lnTo>
                    <a:pt x="2914675" y="594690"/>
                  </a:lnTo>
                  <a:lnTo>
                    <a:pt x="2909239" y="586625"/>
                  </a:lnTo>
                  <a:lnTo>
                    <a:pt x="2901162" y="581177"/>
                  </a:lnTo>
                  <a:lnTo>
                    <a:pt x="2891218" y="579183"/>
                  </a:lnTo>
                  <a:lnTo>
                    <a:pt x="2881338" y="581177"/>
                  </a:lnTo>
                  <a:lnTo>
                    <a:pt x="2873260" y="586625"/>
                  </a:lnTo>
                  <a:lnTo>
                    <a:pt x="2867812" y="594690"/>
                  </a:lnTo>
                  <a:lnTo>
                    <a:pt x="2865818" y="604583"/>
                  </a:lnTo>
                  <a:lnTo>
                    <a:pt x="2867812" y="614464"/>
                  </a:lnTo>
                  <a:lnTo>
                    <a:pt x="2873260" y="622541"/>
                  </a:lnTo>
                  <a:lnTo>
                    <a:pt x="2881338" y="627989"/>
                  </a:lnTo>
                  <a:lnTo>
                    <a:pt x="2891269" y="629983"/>
                  </a:lnTo>
                  <a:lnTo>
                    <a:pt x="2901162" y="627989"/>
                  </a:lnTo>
                  <a:lnTo>
                    <a:pt x="2909239" y="622541"/>
                  </a:lnTo>
                  <a:lnTo>
                    <a:pt x="2914675" y="614464"/>
                  </a:lnTo>
                  <a:lnTo>
                    <a:pt x="2916669" y="604583"/>
                  </a:lnTo>
                  <a:close/>
                </a:path>
                <a:path w="4973319" h="1419225">
                  <a:moveTo>
                    <a:pt x="3007804" y="772502"/>
                  </a:moveTo>
                  <a:lnTo>
                    <a:pt x="3005810" y="762622"/>
                  </a:lnTo>
                  <a:lnTo>
                    <a:pt x="3000375" y="754545"/>
                  </a:lnTo>
                  <a:lnTo>
                    <a:pt x="2992297" y="749096"/>
                  </a:lnTo>
                  <a:lnTo>
                    <a:pt x="2982353" y="747102"/>
                  </a:lnTo>
                  <a:lnTo>
                    <a:pt x="2972473" y="749096"/>
                  </a:lnTo>
                  <a:lnTo>
                    <a:pt x="2964396" y="754545"/>
                  </a:lnTo>
                  <a:lnTo>
                    <a:pt x="2958960" y="762622"/>
                  </a:lnTo>
                  <a:lnTo>
                    <a:pt x="2956953" y="772502"/>
                  </a:lnTo>
                  <a:lnTo>
                    <a:pt x="2958960" y="782396"/>
                  </a:lnTo>
                  <a:lnTo>
                    <a:pt x="2964396" y="790460"/>
                  </a:lnTo>
                  <a:lnTo>
                    <a:pt x="2972473" y="795909"/>
                  </a:lnTo>
                  <a:lnTo>
                    <a:pt x="2982404" y="797902"/>
                  </a:lnTo>
                  <a:lnTo>
                    <a:pt x="2992297" y="795909"/>
                  </a:lnTo>
                  <a:lnTo>
                    <a:pt x="3000375" y="790460"/>
                  </a:lnTo>
                  <a:lnTo>
                    <a:pt x="3005810" y="782396"/>
                  </a:lnTo>
                  <a:lnTo>
                    <a:pt x="3007804" y="772502"/>
                  </a:lnTo>
                  <a:close/>
                </a:path>
                <a:path w="4973319" h="1419225">
                  <a:moveTo>
                    <a:pt x="3018320" y="604583"/>
                  </a:moveTo>
                  <a:lnTo>
                    <a:pt x="3016326" y="594690"/>
                  </a:lnTo>
                  <a:lnTo>
                    <a:pt x="3010890" y="586625"/>
                  </a:lnTo>
                  <a:lnTo>
                    <a:pt x="3002813" y="581177"/>
                  </a:lnTo>
                  <a:lnTo>
                    <a:pt x="2992869" y="579183"/>
                  </a:lnTo>
                  <a:lnTo>
                    <a:pt x="2982988" y="581177"/>
                  </a:lnTo>
                  <a:lnTo>
                    <a:pt x="2974911" y="586625"/>
                  </a:lnTo>
                  <a:lnTo>
                    <a:pt x="2969463" y="594690"/>
                  </a:lnTo>
                  <a:lnTo>
                    <a:pt x="2967469" y="604583"/>
                  </a:lnTo>
                  <a:lnTo>
                    <a:pt x="2969463" y="614464"/>
                  </a:lnTo>
                  <a:lnTo>
                    <a:pt x="2974911" y="622541"/>
                  </a:lnTo>
                  <a:lnTo>
                    <a:pt x="2982988" y="627989"/>
                  </a:lnTo>
                  <a:lnTo>
                    <a:pt x="2992920" y="629983"/>
                  </a:lnTo>
                  <a:lnTo>
                    <a:pt x="3002813" y="627989"/>
                  </a:lnTo>
                  <a:lnTo>
                    <a:pt x="3010890" y="622541"/>
                  </a:lnTo>
                  <a:lnTo>
                    <a:pt x="3016326" y="614464"/>
                  </a:lnTo>
                  <a:lnTo>
                    <a:pt x="3018320" y="604583"/>
                  </a:lnTo>
                  <a:close/>
                </a:path>
                <a:path w="4973319" h="1419225">
                  <a:moveTo>
                    <a:pt x="3109455" y="772502"/>
                  </a:moveTo>
                  <a:lnTo>
                    <a:pt x="3107461" y="762622"/>
                  </a:lnTo>
                  <a:lnTo>
                    <a:pt x="3102025" y="754545"/>
                  </a:lnTo>
                  <a:lnTo>
                    <a:pt x="3093948" y="749096"/>
                  </a:lnTo>
                  <a:lnTo>
                    <a:pt x="3084004" y="747102"/>
                  </a:lnTo>
                  <a:lnTo>
                    <a:pt x="3074124" y="749096"/>
                  </a:lnTo>
                  <a:lnTo>
                    <a:pt x="3066046" y="754545"/>
                  </a:lnTo>
                  <a:lnTo>
                    <a:pt x="3060611" y="762622"/>
                  </a:lnTo>
                  <a:lnTo>
                    <a:pt x="3058604" y="772502"/>
                  </a:lnTo>
                  <a:lnTo>
                    <a:pt x="3060611" y="782396"/>
                  </a:lnTo>
                  <a:lnTo>
                    <a:pt x="3066046" y="790460"/>
                  </a:lnTo>
                  <a:lnTo>
                    <a:pt x="3074124" y="795909"/>
                  </a:lnTo>
                  <a:lnTo>
                    <a:pt x="3084055" y="797902"/>
                  </a:lnTo>
                  <a:lnTo>
                    <a:pt x="3093948" y="795909"/>
                  </a:lnTo>
                  <a:lnTo>
                    <a:pt x="3102025" y="790460"/>
                  </a:lnTo>
                  <a:lnTo>
                    <a:pt x="3107461" y="782396"/>
                  </a:lnTo>
                  <a:lnTo>
                    <a:pt x="3109455" y="772502"/>
                  </a:lnTo>
                  <a:close/>
                </a:path>
                <a:path w="4973319" h="1419225">
                  <a:moveTo>
                    <a:pt x="3119971" y="604583"/>
                  </a:moveTo>
                  <a:lnTo>
                    <a:pt x="3117977" y="594690"/>
                  </a:lnTo>
                  <a:lnTo>
                    <a:pt x="3112541" y="586625"/>
                  </a:lnTo>
                  <a:lnTo>
                    <a:pt x="3104464" y="581177"/>
                  </a:lnTo>
                  <a:lnTo>
                    <a:pt x="3094520" y="579183"/>
                  </a:lnTo>
                  <a:lnTo>
                    <a:pt x="3084639" y="581177"/>
                  </a:lnTo>
                  <a:lnTo>
                    <a:pt x="3076562" y="586625"/>
                  </a:lnTo>
                  <a:lnTo>
                    <a:pt x="3071114" y="594690"/>
                  </a:lnTo>
                  <a:lnTo>
                    <a:pt x="3069120" y="604583"/>
                  </a:lnTo>
                  <a:lnTo>
                    <a:pt x="3071114" y="614464"/>
                  </a:lnTo>
                  <a:lnTo>
                    <a:pt x="3076562" y="622541"/>
                  </a:lnTo>
                  <a:lnTo>
                    <a:pt x="3084639" y="627989"/>
                  </a:lnTo>
                  <a:lnTo>
                    <a:pt x="3094571" y="629983"/>
                  </a:lnTo>
                  <a:lnTo>
                    <a:pt x="3104464" y="627989"/>
                  </a:lnTo>
                  <a:lnTo>
                    <a:pt x="3112541" y="622541"/>
                  </a:lnTo>
                  <a:lnTo>
                    <a:pt x="3117977" y="614464"/>
                  </a:lnTo>
                  <a:lnTo>
                    <a:pt x="3119971" y="604583"/>
                  </a:lnTo>
                  <a:close/>
                </a:path>
                <a:path w="4973319" h="1419225">
                  <a:moveTo>
                    <a:pt x="4438701" y="726236"/>
                  </a:moveTo>
                  <a:lnTo>
                    <a:pt x="4436694" y="716343"/>
                  </a:lnTo>
                  <a:lnTo>
                    <a:pt x="4431246" y="708279"/>
                  </a:lnTo>
                  <a:lnTo>
                    <a:pt x="4423181" y="702830"/>
                  </a:lnTo>
                  <a:lnTo>
                    <a:pt x="4413250" y="700836"/>
                  </a:lnTo>
                  <a:lnTo>
                    <a:pt x="4403356" y="702830"/>
                  </a:lnTo>
                  <a:lnTo>
                    <a:pt x="4395279" y="708279"/>
                  </a:lnTo>
                  <a:lnTo>
                    <a:pt x="4389844" y="716343"/>
                  </a:lnTo>
                  <a:lnTo>
                    <a:pt x="4387850" y="726236"/>
                  </a:lnTo>
                  <a:lnTo>
                    <a:pt x="4389844" y="736117"/>
                  </a:lnTo>
                  <a:lnTo>
                    <a:pt x="4395279" y="744194"/>
                  </a:lnTo>
                  <a:lnTo>
                    <a:pt x="4403356" y="749642"/>
                  </a:lnTo>
                  <a:lnTo>
                    <a:pt x="4413301" y="751636"/>
                  </a:lnTo>
                  <a:lnTo>
                    <a:pt x="4423181" y="749642"/>
                  </a:lnTo>
                  <a:lnTo>
                    <a:pt x="4431258" y="744194"/>
                  </a:lnTo>
                  <a:lnTo>
                    <a:pt x="4436694" y="736117"/>
                  </a:lnTo>
                  <a:lnTo>
                    <a:pt x="4438701" y="726236"/>
                  </a:lnTo>
                  <a:close/>
                </a:path>
                <a:path w="4973319" h="1419225">
                  <a:moveTo>
                    <a:pt x="4438701" y="558304"/>
                  </a:moveTo>
                  <a:lnTo>
                    <a:pt x="4436694" y="548424"/>
                  </a:lnTo>
                  <a:lnTo>
                    <a:pt x="4431246" y="540346"/>
                  </a:lnTo>
                  <a:lnTo>
                    <a:pt x="4423181" y="534911"/>
                  </a:lnTo>
                  <a:lnTo>
                    <a:pt x="4413250" y="532904"/>
                  </a:lnTo>
                  <a:lnTo>
                    <a:pt x="4403356" y="534911"/>
                  </a:lnTo>
                  <a:lnTo>
                    <a:pt x="4395279" y="540346"/>
                  </a:lnTo>
                  <a:lnTo>
                    <a:pt x="4389844" y="548424"/>
                  </a:lnTo>
                  <a:lnTo>
                    <a:pt x="4387850" y="558304"/>
                  </a:lnTo>
                  <a:lnTo>
                    <a:pt x="4389844" y="568198"/>
                  </a:lnTo>
                  <a:lnTo>
                    <a:pt x="4395279" y="576275"/>
                  </a:lnTo>
                  <a:lnTo>
                    <a:pt x="4403356" y="581710"/>
                  </a:lnTo>
                  <a:lnTo>
                    <a:pt x="4413301" y="583704"/>
                  </a:lnTo>
                  <a:lnTo>
                    <a:pt x="4423181" y="581710"/>
                  </a:lnTo>
                  <a:lnTo>
                    <a:pt x="4431258" y="576275"/>
                  </a:lnTo>
                  <a:lnTo>
                    <a:pt x="4436694" y="568198"/>
                  </a:lnTo>
                  <a:lnTo>
                    <a:pt x="4438701" y="558304"/>
                  </a:lnTo>
                  <a:close/>
                </a:path>
                <a:path w="4973319" h="1419225">
                  <a:moveTo>
                    <a:pt x="4540351" y="726236"/>
                  </a:moveTo>
                  <a:lnTo>
                    <a:pt x="4538345" y="716343"/>
                  </a:lnTo>
                  <a:lnTo>
                    <a:pt x="4532909" y="708279"/>
                  </a:lnTo>
                  <a:lnTo>
                    <a:pt x="4524832" y="702830"/>
                  </a:lnTo>
                  <a:lnTo>
                    <a:pt x="4514901" y="700836"/>
                  </a:lnTo>
                  <a:lnTo>
                    <a:pt x="4505007" y="702830"/>
                  </a:lnTo>
                  <a:lnTo>
                    <a:pt x="4496930" y="708279"/>
                  </a:lnTo>
                  <a:lnTo>
                    <a:pt x="4491494" y="716343"/>
                  </a:lnTo>
                  <a:lnTo>
                    <a:pt x="4489501" y="726236"/>
                  </a:lnTo>
                  <a:lnTo>
                    <a:pt x="4491494" y="736117"/>
                  </a:lnTo>
                  <a:lnTo>
                    <a:pt x="4496930" y="744194"/>
                  </a:lnTo>
                  <a:lnTo>
                    <a:pt x="4505007" y="749642"/>
                  </a:lnTo>
                  <a:lnTo>
                    <a:pt x="4514951" y="751636"/>
                  </a:lnTo>
                  <a:lnTo>
                    <a:pt x="4524832" y="749642"/>
                  </a:lnTo>
                  <a:lnTo>
                    <a:pt x="4532909" y="744194"/>
                  </a:lnTo>
                  <a:lnTo>
                    <a:pt x="4538345" y="736117"/>
                  </a:lnTo>
                  <a:lnTo>
                    <a:pt x="4540351" y="726236"/>
                  </a:lnTo>
                  <a:close/>
                </a:path>
                <a:path w="4973319" h="1419225">
                  <a:moveTo>
                    <a:pt x="4540351" y="558304"/>
                  </a:moveTo>
                  <a:lnTo>
                    <a:pt x="4538345" y="548424"/>
                  </a:lnTo>
                  <a:lnTo>
                    <a:pt x="4532909" y="540346"/>
                  </a:lnTo>
                  <a:lnTo>
                    <a:pt x="4524832" y="534911"/>
                  </a:lnTo>
                  <a:lnTo>
                    <a:pt x="4514901" y="532904"/>
                  </a:lnTo>
                  <a:lnTo>
                    <a:pt x="4505007" y="534911"/>
                  </a:lnTo>
                  <a:lnTo>
                    <a:pt x="4496930" y="540346"/>
                  </a:lnTo>
                  <a:lnTo>
                    <a:pt x="4491494" y="548424"/>
                  </a:lnTo>
                  <a:lnTo>
                    <a:pt x="4489501" y="558304"/>
                  </a:lnTo>
                  <a:lnTo>
                    <a:pt x="4491494" y="568198"/>
                  </a:lnTo>
                  <a:lnTo>
                    <a:pt x="4496930" y="576275"/>
                  </a:lnTo>
                  <a:lnTo>
                    <a:pt x="4505007" y="581710"/>
                  </a:lnTo>
                  <a:lnTo>
                    <a:pt x="4514951" y="583704"/>
                  </a:lnTo>
                  <a:lnTo>
                    <a:pt x="4524832" y="581710"/>
                  </a:lnTo>
                  <a:lnTo>
                    <a:pt x="4532909" y="576275"/>
                  </a:lnTo>
                  <a:lnTo>
                    <a:pt x="4538345" y="568198"/>
                  </a:lnTo>
                  <a:lnTo>
                    <a:pt x="4540351" y="558304"/>
                  </a:lnTo>
                  <a:close/>
                </a:path>
                <a:path w="4973319" h="1419225">
                  <a:moveTo>
                    <a:pt x="4642002" y="726236"/>
                  </a:moveTo>
                  <a:lnTo>
                    <a:pt x="4639996" y="716343"/>
                  </a:lnTo>
                  <a:lnTo>
                    <a:pt x="4634560" y="708279"/>
                  </a:lnTo>
                  <a:lnTo>
                    <a:pt x="4626483" y="702830"/>
                  </a:lnTo>
                  <a:lnTo>
                    <a:pt x="4616551" y="700836"/>
                  </a:lnTo>
                  <a:lnTo>
                    <a:pt x="4606658" y="702830"/>
                  </a:lnTo>
                  <a:lnTo>
                    <a:pt x="4598581" y="708279"/>
                  </a:lnTo>
                  <a:lnTo>
                    <a:pt x="4593145" y="716343"/>
                  </a:lnTo>
                  <a:lnTo>
                    <a:pt x="4591151" y="726236"/>
                  </a:lnTo>
                  <a:lnTo>
                    <a:pt x="4593145" y="736117"/>
                  </a:lnTo>
                  <a:lnTo>
                    <a:pt x="4598581" y="744194"/>
                  </a:lnTo>
                  <a:lnTo>
                    <a:pt x="4606658" y="749642"/>
                  </a:lnTo>
                  <a:lnTo>
                    <a:pt x="4616602" y="751636"/>
                  </a:lnTo>
                  <a:lnTo>
                    <a:pt x="4626483" y="749642"/>
                  </a:lnTo>
                  <a:lnTo>
                    <a:pt x="4634560" y="744194"/>
                  </a:lnTo>
                  <a:lnTo>
                    <a:pt x="4639996" y="736117"/>
                  </a:lnTo>
                  <a:lnTo>
                    <a:pt x="4642002" y="726236"/>
                  </a:lnTo>
                  <a:close/>
                </a:path>
                <a:path w="4973319" h="1419225">
                  <a:moveTo>
                    <a:pt x="4642002" y="558304"/>
                  </a:moveTo>
                  <a:lnTo>
                    <a:pt x="4639996" y="548424"/>
                  </a:lnTo>
                  <a:lnTo>
                    <a:pt x="4634560" y="540346"/>
                  </a:lnTo>
                  <a:lnTo>
                    <a:pt x="4626483" y="534911"/>
                  </a:lnTo>
                  <a:lnTo>
                    <a:pt x="4616551" y="532904"/>
                  </a:lnTo>
                  <a:lnTo>
                    <a:pt x="4606658" y="534911"/>
                  </a:lnTo>
                  <a:lnTo>
                    <a:pt x="4598581" y="540346"/>
                  </a:lnTo>
                  <a:lnTo>
                    <a:pt x="4593145" y="548424"/>
                  </a:lnTo>
                  <a:lnTo>
                    <a:pt x="4591151" y="558304"/>
                  </a:lnTo>
                  <a:lnTo>
                    <a:pt x="4593145" y="568198"/>
                  </a:lnTo>
                  <a:lnTo>
                    <a:pt x="4598581" y="576275"/>
                  </a:lnTo>
                  <a:lnTo>
                    <a:pt x="4606658" y="581710"/>
                  </a:lnTo>
                  <a:lnTo>
                    <a:pt x="4616602" y="583704"/>
                  </a:lnTo>
                  <a:lnTo>
                    <a:pt x="4626483" y="581710"/>
                  </a:lnTo>
                  <a:lnTo>
                    <a:pt x="4634560" y="576275"/>
                  </a:lnTo>
                  <a:lnTo>
                    <a:pt x="4639996" y="568198"/>
                  </a:lnTo>
                  <a:lnTo>
                    <a:pt x="4642002" y="558304"/>
                  </a:lnTo>
                  <a:close/>
                </a:path>
                <a:path w="4973319" h="1419225">
                  <a:moveTo>
                    <a:pt x="4743653" y="726236"/>
                  </a:moveTo>
                  <a:lnTo>
                    <a:pt x="4741646" y="716343"/>
                  </a:lnTo>
                  <a:lnTo>
                    <a:pt x="4736211" y="708279"/>
                  </a:lnTo>
                  <a:lnTo>
                    <a:pt x="4728134" y="702830"/>
                  </a:lnTo>
                  <a:lnTo>
                    <a:pt x="4718202" y="700836"/>
                  </a:lnTo>
                  <a:lnTo>
                    <a:pt x="4708309" y="702830"/>
                  </a:lnTo>
                  <a:lnTo>
                    <a:pt x="4700232" y="708279"/>
                  </a:lnTo>
                  <a:lnTo>
                    <a:pt x="4694796" y="716343"/>
                  </a:lnTo>
                  <a:lnTo>
                    <a:pt x="4692802" y="726236"/>
                  </a:lnTo>
                  <a:lnTo>
                    <a:pt x="4694796" y="736117"/>
                  </a:lnTo>
                  <a:lnTo>
                    <a:pt x="4700232" y="744194"/>
                  </a:lnTo>
                  <a:lnTo>
                    <a:pt x="4708309" y="749642"/>
                  </a:lnTo>
                  <a:lnTo>
                    <a:pt x="4718253" y="751636"/>
                  </a:lnTo>
                  <a:lnTo>
                    <a:pt x="4728134" y="749642"/>
                  </a:lnTo>
                  <a:lnTo>
                    <a:pt x="4736211" y="744194"/>
                  </a:lnTo>
                  <a:lnTo>
                    <a:pt x="4741646" y="736117"/>
                  </a:lnTo>
                  <a:lnTo>
                    <a:pt x="4743653" y="726236"/>
                  </a:lnTo>
                  <a:close/>
                </a:path>
                <a:path w="4973319" h="1419225">
                  <a:moveTo>
                    <a:pt x="4743653" y="558304"/>
                  </a:moveTo>
                  <a:lnTo>
                    <a:pt x="4741646" y="548424"/>
                  </a:lnTo>
                  <a:lnTo>
                    <a:pt x="4736211" y="540346"/>
                  </a:lnTo>
                  <a:lnTo>
                    <a:pt x="4728134" y="534911"/>
                  </a:lnTo>
                  <a:lnTo>
                    <a:pt x="4718202" y="532904"/>
                  </a:lnTo>
                  <a:lnTo>
                    <a:pt x="4708309" y="534911"/>
                  </a:lnTo>
                  <a:lnTo>
                    <a:pt x="4700232" y="540346"/>
                  </a:lnTo>
                  <a:lnTo>
                    <a:pt x="4694796" y="548424"/>
                  </a:lnTo>
                  <a:lnTo>
                    <a:pt x="4692802" y="558304"/>
                  </a:lnTo>
                  <a:lnTo>
                    <a:pt x="4694796" y="568198"/>
                  </a:lnTo>
                  <a:lnTo>
                    <a:pt x="4700232" y="576275"/>
                  </a:lnTo>
                  <a:lnTo>
                    <a:pt x="4708309" y="581710"/>
                  </a:lnTo>
                  <a:lnTo>
                    <a:pt x="4718253" y="583704"/>
                  </a:lnTo>
                  <a:lnTo>
                    <a:pt x="4728134" y="581710"/>
                  </a:lnTo>
                  <a:lnTo>
                    <a:pt x="4736211" y="576275"/>
                  </a:lnTo>
                  <a:lnTo>
                    <a:pt x="4741646" y="568198"/>
                  </a:lnTo>
                  <a:lnTo>
                    <a:pt x="4743653" y="558304"/>
                  </a:lnTo>
                  <a:close/>
                </a:path>
                <a:path w="4973319" h="1419225">
                  <a:moveTo>
                    <a:pt x="4845304" y="726236"/>
                  </a:moveTo>
                  <a:lnTo>
                    <a:pt x="4843297" y="716343"/>
                  </a:lnTo>
                  <a:lnTo>
                    <a:pt x="4837862" y="708279"/>
                  </a:lnTo>
                  <a:lnTo>
                    <a:pt x="4829784" y="702830"/>
                  </a:lnTo>
                  <a:lnTo>
                    <a:pt x="4819853" y="700836"/>
                  </a:lnTo>
                  <a:lnTo>
                    <a:pt x="4809960" y="702830"/>
                  </a:lnTo>
                  <a:lnTo>
                    <a:pt x="4801882" y="708279"/>
                  </a:lnTo>
                  <a:lnTo>
                    <a:pt x="4796447" y="716343"/>
                  </a:lnTo>
                  <a:lnTo>
                    <a:pt x="4794453" y="726236"/>
                  </a:lnTo>
                  <a:lnTo>
                    <a:pt x="4796447" y="736117"/>
                  </a:lnTo>
                  <a:lnTo>
                    <a:pt x="4801882" y="744194"/>
                  </a:lnTo>
                  <a:lnTo>
                    <a:pt x="4809960" y="749642"/>
                  </a:lnTo>
                  <a:lnTo>
                    <a:pt x="4819904" y="751636"/>
                  </a:lnTo>
                  <a:lnTo>
                    <a:pt x="4829784" y="749642"/>
                  </a:lnTo>
                  <a:lnTo>
                    <a:pt x="4837862" y="744194"/>
                  </a:lnTo>
                  <a:lnTo>
                    <a:pt x="4843297" y="736117"/>
                  </a:lnTo>
                  <a:lnTo>
                    <a:pt x="4845304" y="726236"/>
                  </a:lnTo>
                  <a:close/>
                </a:path>
                <a:path w="4973319" h="1419225">
                  <a:moveTo>
                    <a:pt x="4845304" y="558304"/>
                  </a:moveTo>
                  <a:lnTo>
                    <a:pt x="4843297" y="548424"/>
                  </a:lnTo>
                  <a:lnTo>
                    <a:pt x="4837862" y="540346"/>
                  </a:lnTo>
                  <a:lnTo>
                    <a:pt x="4829784" y="534911"/>
                  </a:lnTo>
                  <a:lnTo>
                    <a:pt x="4819853" y="532904"/>
                  </a:lnTo>
                  <a:lnTo>
                    <a:pt x="4809960" y="534911"/>
                  </a:lnTo>
                  <a:lnTo>
                    <a:pt x="4801882" y="540346"/>
                  </a:lnTo>
                  <a:lnTo>
                    <a:pt x="4796447" y="548424"/>
                  </a:lnTo>
                  <a:lnTo>
                    <a:pt x="4794453" y="558304"/>
                  </a:lnTo>
                  <a:lnTo>
                    <a:pt x="4796447" y="568198"/>
                  </a:lnTo>
                  <a:lnTo>
                    <a:pt x="4801882" y="576275"/>
                  </a:lnTo>
                  <a:lnTo>
                    <a:pt x="4809960" y="581710"/>
                  </a:lnTo>
                  <a:lnTo>
                    <a:pt x="4819904" y="583704"/>
                  </a:lnTo>
                  <a:lnTo>
                    <a:pt x="4829784" y="581710"/>
                  </a:lnTo>
                  <a:lnTo>
                    <a:pt x="4837862" y="576275"/>
                  </a:lnTo>
                  <a:lnTo>
                    <a:pt x="4843297" y="568198"/>
                  </a:lnTo>
                  <a:lnTo>
                    <a:pt x="4845304" y="558304"/>
                  </a:lnTo>
                  <a:close/>
                </a:path>
                <a:path w="4973319" h="1419225">
                  <a:moveTo>
                    <a:pt x="4952111" y="1382458"/>
                  </a:moveTo>
                  <a:lnTo>
                    <a:pt x="4950117" y="1372527"/>
                  </a:lnTo>
                  <a:lnTo>
                    <a:pt x="4944681" y="1364449"/>
                  </a:lnTo>
                  <a:lnTo>
                    <a:pt x="4936604" y="1359001"/>
                  </a:lnTo>
                  <a:lnTo>
                    <a:pt x="4926723" y="1357007"/>
                  </a:lnTo>
                  <a:lnTo>
                    <a:pt x="4916830" y="1359001"/>
                  </a:lnTo>
                  <a:lnTo>
                    <a:pt x="4908753" y="1364449"/>
                  </a:lnTo>
                  <a:lnTo>
                    <a:pt x="4903317" y="1372527"/>
                  </a:lnTo>
                  <a:lnTo>
                    <a:pt x="4901323" y="1382458"/>
                  </a:lnTo>
                  <a:lnTo>
                    <a:pt x="4903317" y="1392351"/>
                  </a:lnTo>
                  <a:lnTo>
                    <a:pt x="4908753" y="1400416"/>
                  </a:lnTo>
                  <a:lnTo>
                    <a:pt x="4916830" y="1405864"/>
                  </a:lnTo>
                  <a:lnTo>
                    <a:pt x="4926723" y="1407858"/>
                  </a:lnTo>
                  <a:lnTo>
                    <a:pt x="4936604" y="1405864"/>
                  </a:lnTo>
                  <a:lnTo>
                    <a:pt x="4944681" y="1400416"/>
                  </a:lnTo>
                  <a:lnTo>
                    <a:pt x="4950117" y="1392351"/>
                  </a:lnTo>
                  <a:lnTo>
                    <a:pt x="4952111" y="1382458"/>
                  </a:lnTo>
                  <a:close/>
                </a:path>
                <a:path w="4973319" h="1419225">
                  <a:moveTo>
                    <a:pt x="4952111" y="1280807"/>
                  </a:moveTo>
                  <a:lnTo>
                    <a:pt x="4950117" y="1270876"/>
                  </a:lnTo>
                  <a:lnTo>
                    <a:pt x="4944681" y="1262799"/>
                  </a:lnTo>
                  <a:lnTo>
                    <a:pt x="4936604" y="1257350"/>
                  </a:lnTo>
                  <a:lnTo>
                    <a:pt x="4926723" y="1255356"/>
                  </a:lnTo>
                  <a:lnTo>
                    <a:pt x="4916830" y="1257350"/>
                  </a:lnTo>
                  <a:lnTo>
                    <a:pt x="4908753" y="1262799"/>
                  </a:lnTo>
                  <a:lnTo>
                    <a:pt x="4903317" y="1270876"/>
                  </a:lnTo>
                  <a:lnTo>
                    <a:pt x="4901323" y="1280807"/>
                  </a:lnTo>
                  <a:lnTo>
                    <a:pt x="4903317" y="1290701"/>
                  </a:lnTo>
                  <a:lnTo>
                    <a:pt x="4908753" y="1298765"/>
                  </a:lnTo>
                  <a:lnTo>
                    <a:pt x="4916830" y="1304213"/>
                  </a:lnTo>
                  <a:lnTo>
                    <a:pt x="4926723" y="1306207"/>
                  </a:lnTo>
                  <a:lnTo>
                    <a:pt x="4936604" y="1304213"/>
                  </a:lnTo>
                  <a:lnTo>
                    <a:pt x="4944681" y="1298765"/>
                  </a:lnTo>
                  <a:lnTo>
                    <a:pt x="4950117" y="1290701"/>
                  </a:lnTo>
                  <a:lnTo>
                    <a:pt x="4952111" y="1280807"/>
                  </a:lnTo>
                  <a:close/>
                </a:path>
                <a:path w="4973319" h="1419225">
                  <a:moveTo>
                    <a:pt x="4952111" y="1179156"/>
                  </a:moveTo>
                  <a:lnTo>
                    <a:pt x="4950117" y="1169225"/>
                  </a:lnTo>
                  <a:lnTo>
                    <a:pt x="4944681" y="1161148"/>
                  </a:lnTo>
                  <a:lnTo>
                    <a:pt x="4936604" y="1155700"/>
                  </a:lnTo>
                  <a:lnTo>
                    <a:pt x="4926723" y="1153706"/>
                  </a:lnTo>
                  <a:lnTo>
                    <a:pt x="4916830" y="1155700"/>
                  </a:lnTo>
                  <a:lnTo>
                    <a:pt x="4908753" y="1161148"/>
                  </a:lnTo>
                  <a:lnTo>
                    <a:pt x="4903317" y="1169225"/>
                  </a:lnTo>
                  <a:lnTo>
                    <a:pt x="4901323" y="1179156"/>
                  </a:lnTo>
                  <a:lnTo>
                    <a:pt x="4903317" y="1189050"/>
                  </a:lnTo>
                  <a:lnTo>
                    <a:pt x="4908753" y="1197114"/>
                  </a:lnTo>
                  <a:lnTo>
                    <a:pt x="4916830" y="1202563"/>
                  </a:lnTo>
                  <a:lnTo>
                    <a:pt x="4926723" y="1204556"/>
                  </a:lnTo>
                  <a:lnTo>
                    <a:pt x="4936604" y="1202563"/>
                  </a:lnTo>
                  <a:lnTo>
                    <a:pt x="4944681" y="1197114"/>
                  </a:lnTo>
                  <a:lnTo>
                    <a:pt x="4950117" y="1189050"/>
                  </a:lnTo>
                  <a:lnTo>
                    <a:pt x="4952111" y="1179156"/>
                  </a:lnTo>
                  <a:close/>
                </a:path>
                <a:path w="4973319" h="1419225">
                  <a:moveTo>
                    <a:pt x="4952111" y="1077506"/>
                  </a:moveTo>
                  <a:lnTo>
                    <a:pt x="4950117" y="1067574"/>
                  </a:lnTo>
                  <a:lnTo>
                    <a:pt x="4944681" y="1059497"/>
                  </a:lnTo>
                  <a:lnTo>
                    <a:pt x="4936604" y="1054049"/>
                  </a:lnTo>
                  <a:lnTo>
                    <a:pt x="4926723" y="1052055"/>
                  </a:lnTo>
                  <a:lnTo>
                    <a:pt x="4916830" y="1054049"/>
                  </a:lnTo>
                  <a:lnTo>
                    <a:pt x="4908753" y="1059497"/>
                  </a:lnTo>
                  <a:lnTo>
                    <a:pt x="4903317" y="1067574"/>
                  </a:lnTo>
                  <a:lnTo>
                    <a:pt x="4901323" y="1077506"/>
                  </a:lnTo>
                  <a:lnTo>
                    <a:pt x="4903317" y="1087399"/>
                  </a:lnTo>
                  <a:lnTo>
                    <a:pt x="4908753" y="1095463"/>
                  </a:lnTo>
                  <a:lnTo>
                    <a:pt x="4916830" y="1100912"/>
                  </a:lnTo>
                  <a:lnTo>
                    <a:pt x="4926723" y="1102906"/>
                  </a:lnTo>
                  <a:lnTo>
                    <a:pt x="4936604" y="1100912"/>
                  </a:lnTo>
                  <a:lnTo>
                    <a:pt x="4944681" y="1095463"/>
                  </a:lnTo>
                  <a:lnTo>
                    <a:pt x="4950117" y="1087399"/>
                  </a:lnTo>
                  <a:lnTo>
                    <a:pt x="4952111" y="1077506"/>
                  </a:lnTo>
                  <a:close/>
                </a:path>
                <a:path w="4973319" h="1419225">
                  <a:moveTo>
                    <a:pt x="4952111" y="975855"/>
                  </a:moveTo>
                  <a:lnTo>
                    <a:pt x="4950117" y="965923"/>
                  </a:lnTo>
                  <a:lnTo>
                    <a:pt x="4944681" y="957846"/>
                  </a:lnTo>
                  <a:lnTo>
                    <a:pt x="4936604" y="952398"/>
                  </a:lnTo>
                  <a:lnTo>
                    <a:pt x="4926723" y="950404"/>
                  </a:lnTo>
                  <a:lnTo>
                    <a:pt x="4916830" y="952398"/>
                  </a:lnTo>
                  <a:lnTo>
                    <a:pt x="4908753" y="957846"/>
                  </a:lnTo>
                  <a:lnTo>
                    <a:pt x="4903317" y="965923"/>
                  </a:lnTo>
                  <a:lnTo>
                    <a:pt x="4901323" y="975855"/>
                  </a:lnTo>
                  <a:lnTo>
                    <a:pt x="4903317" y="985748"/>
                  </a:lnTo>
                  <a:lnTo>
                    <a:pt x="4908753" y="993813"/>
                  </a:lnTo>
                  <a:lnTo>
                    <a:pt x="4916830" y="999261"/>
                  </a:lnTo>
                  <a:lnTo>
                    <a:pt x="4926723" y="1001255"/>
                  </a:lnTo>
                  <a:lnTo>
                    <a:pt x="4936604" y="999261"/>
                  </a:lnTo>
                  <a:lnTo>
                    <a:pt x="4944681" y="993813"/>
                  </a:lnTo>
                  <a:lnTo>
                    <a:pt x="4950117" y="985748"/>
                  </a:lnTo>
                  <a:lnTo>
                    <a:pt x="4952111" y="975855"/>
                  </a:lnTo>
                  <a:close/>
                </a:path>
                <a:path w="4973319" h="1419225">
                  <a:moveTo>
                    <a:pt x="4952111" y="874204"/>
                  </a:moveTo>
                  <a:lnTo>
                    <a:pt x="4950117" y="864273"/>
                  </a:lnTo>
                  <a:lnTo>
                    <a:pt x="4944681" y="856195"/>
                  </a:lnTo>
                  <a:lnTo>
                    <a:pt x="4936604" y="850747"/>
                  </a:lnTo>
                  <a:lnTo>
                    <a:pt x="4926723" y="848753"/>
                  </a:lnTo>
                  <a:lnTo>
                    <a:pt x="4916830" y="850747"/>
                  </a:lnTo>
                  <a:lnTo>
                    <a:pt x="4908753" y="856195"/>
                  </a:lnTo>
                  <a:lnTo>
                    <a:pt x="4903317" y="864273"/>
                  </a:lnTo>
                  <a:lnTo>
                    <a:pt x="4901323" y="874204"/>
                  </a:lnTo>
                  <a:lnTo>
                    <a:pt x="4903317" y="884097"/>
                  </a:lnTo>
                  <a:lnTo>
                    <a:pt x="4908753" y="892162"/>
                  </a:lnTo>
                  <a:lnTo>
                    <a:pt x="4916830" y="897610"/>
                  </a:lnTo>
                  <a:lnTo>
                    <a:pt x="4926723" y="899604"/>
                  </a:lnTo>
                  <a:lnTo>
                    <a:pt x="4936604" y="897610"/>
                  </a:lnTo>
                  <a:lnTo>
                    <a:pt x="4944681" y="892162"/>
                  </a:lnTo>
                  <a:lnTo>
                    <a:pt x="4950117" y="884097"/>
                  </a:lnTo>
                  <a:lnTo>
                    <a:pt x="4952111" y="874204"/>
                  </a:lnTo>
                  <a:close/>
                </a:path>
                <a:path w="4973319" h="1419225">
                  <a:moveTo>
                    <a:pt x="4952111" y="772553"/>
                  </a:moveTo>
                  <a:lnTo>
                    <a:pt x="4950117" y="762622"/>
                  </a:lnTo>
                  <a:lnTo>
                    <a:pt x="4944681" y="754545"/>
                  </a:lnTo>
                  <a:lnTo>
                    <a:pt x="4936604" y="749096"/>
                  </a:lnTo>
                  <a:lnTo>
                    <a:pt x="4926723" y="747102"/>
                  </a:lnTo>
                  <a:lnTo>
                    <a:pt x="4916830" y="749096"/>
                  </a:lnTo>
                  <a:lnTo>
                    <a:pt x="4908753" y="754545"/>
                  </a:lnTo>
                  <a:lnTo>
                    <a:pt x="4903317" y="762622"/>
                  </a:lnTo>
                  <a:lnTo>
                    <a:pt x="4901323" y="772553"/>
                  </a:lnTo>
                  <a:lnTo>
                    <a:pt x="4903317" y="782447"/>
                  </a:lnTo>
                  <a:lnTo>
                    <a:pt x="4908753" y="790511"/>
                  </a:lnTo>
                  <a:lnTo>
                    <a:pt x="4916830" y="795959"/>
                  </a:lnTo>
                  <a:lnTo>
                    <a:pt x="4926723" y="797953"/>
                  </a:lnTo>
                  <a:lnTo>
                    <a:pt x="4936604" y="795959"/>
                  </a:lnTo>
                  <a:lnTo>
                    <a:pt x="4944681" y="790511"/>
                  </a:lnTo>
                  <a:lnTo>
                    <a:pt x="4950117" y="782447"/>
                  </a:lnTo>
                  <a:lnTo>
                    <a:pt x="4952111" y="772553"/>
                  </a:lnTo>
                  <a:close/>
                </a:path>
                <a:path w="4973319" h="1419225">
                  <a:moveTo>
                    <a:pt x="4973129" y="533704"/>
                  </a:moveTo>
                  <a:lnTo>
                    <a:pt x="4971135" y="523760"/>
                  </a:lnTo>
                  <a:lnTo>
                    <a:pt x="4965700" y="515683"/>
                  </a:lnTo>
                  <a:lnTo>
                    <a:pt x="4957623" y="510247"/>
                  </a:lnTo>
                  <a:lnTo>
                    <a:pt x="4947742" y="508254"/>
                  </a:lnTo>
                  <a:lnTo>
                    <a:pt x="4937849" y="510247"/>
                  </a:lnTo>
                  <a:lnTo>
                    <a:pt x="4929771" y="515683"/>
                  </a:lnTo>
                  <a:lnTo>
                    <a:pt x="4924336" y="523760"/>
                  </a:lnTo>
                  <a:lnTo>
                    <a:pt x="4922342" y="533704"/>
                  </a:lnTo>
                  <a:lnTo>
                    <a:pt x="4924336" y="543585"/>
                  </a:lnTo>
                  <a:lnTo>
                    <a:pt x="4929784" y="551662"/>
                  </a:lnTo>
                  <a:lnTo>
                    <a:pt x="4937849" y="557098"/>
                  </a:lnTo>
                  <a:lnTo>
                    <a:pt x="4947742" y="559104"/>
                  </a:lnTo>
                  <a:lnTo>
                    <a:pt x="4957623" y="557098"/>
                  </a:lnTo>
                  <a:lnTo>
                    <a:pt x="4965700" y="551662"/>
                  </a:lnTo>
                  <a:lnTo>
                    <a:pt x="4971135" y="543585"/>
                  </a:lnTo>
                  <a:lnTo>
                    <a:pt x="4973129" y="533704"/>
                  </a:lnTo>
                  <a:close/>
                </a:path>
                <a:path w="4973319" h="1419225">
                  <a:moveTo>
                    <a:pt x="4973129" y="432054"/>
                  </a:moveTo>
                  <a:lnTo>
                    <a:pt x="4971135" y="422109"/>
                  </a:lnTo>
                  <a:lnTo>
                    <a:pt x="4965700" y="414032"/>
                  </a:lnTo>
                  <a:lnTo>
                    <a:pt x="4957623" y="408597"/>
                  </a:lnTo>
                  <a:lnTo>
                    <a:pt x="4947742" y="406603"/>
                  </a:lnTo>
                  <a:lnTo>
                    <a:pt x="4937849" y="408597"/>
                  </a:lnTo>
                  <a:lnTo>
                    <a:pt x="4929771" y="414032"/>
                  </a:lnTo>
                  <a:lnTo>
                    <a:pt x="4924336" y="422109"/>
                  </a:lnTo>
                  <a:lnTo>
                    <a:pt x="4922342" y="432054"/>
                  </a:lnTo>
                  <a:lnTo>
                    <a:pt x="4924336" y="441934"/>
                  </a:lnTo>
                  <a:lnTo>
                    <a:pt x="4929771" y="450011"/>
                  </a:lnTo>
                  <a:lnTo>
                    <a:pt x="4937849" y="455447"/>
                  </a:lnTo>
                  <a:lnTo>
                    <a:pt x="4947742" y="457454"/>
                  </a:lnTo>
                  <a:lnTo>
                    <a:pt x="4957623" y="455447"/>
                  </a:lnTo>
                  <a:lnTo>
                    <a:pt x="4965700" y="450011"/>
                  </a:lnTo>
                  <a:lnTo>
                    <a:pt x="4971135" y="441934"/>
                  </a:lnTo>
                  <a:lnTo>
                    <a:pt x="4973129" y="432054"/>
                  </a:lnTo>
                  <a:close/>
                </a:path>
                <a:path w="4973319" h="1419225">
                  <a:moveTo>
                    <a:pt x="4973129" y="330403"/>
                  </a:moveTo>
                  <a:lnTo>
                    <a:pt x="4971135" y="320459"/>
                  </a:lnTo>
                  <a:lnTo>
                    <a:pt x="4965700" y="312381"/>
                  </a:lnTo>
                  <a:lnTo>
                    <a:pt x="4957623" y="306946"/>
                  </a:lnTo>
                  <a:lnTo>
                    <a:pt x="4947742" y="304952"/>
                  </a:lnTo>
                  <a:lnTo>
                    <a:pt x="4937849" y="306946"/>
                  </a:lnTo>
                  <a:lnTo>
                    <a:pt x="4929771" y="312381"/>
                  </a:lnTo>
                  <a:lnTo>
                    <a:pt x="4924336" y="320459"/>
                  </a:lnTo>
                  <a:lnTo>
                    <a:pt x="4922342" y="330403"/>
                  </a:lnTo>
                  <a:lnTo>
                    <a:pt x="4924336" y="340283"/>
                  </a:lnTo>
                  <a:lnTo>
                    <a:pt x="4929771" y="348361"/>
                  </a:lnTo>
                  <a:lnTo>
                    <a:pt x="4937849" y="353796"/>
                  </a:lnTo>
                  <a:lnTo>
                    <a:pt x="4947742" y="355803"/>
                  </a:lnTo>
                  <a:lnTo>
                    <a:pt x="4957623" y="353796"/>
                  </a:lnTo>
                  <a:lnTo>
                    <a:pt x="4965700" y="348361"/>
                  </a:lnTo>
                  <a:lnTo>
                    <a:pt x="4971135" y="340283"/>
                  </a:lnTo>
                  <a:lnTo>
                    <a:pt x="4973129" y="330403"/>
                  </a:lnTo>
                  <a:close/>
                </a:path>
                <a:path w="4973319" h="1419225">
                  <a:moveTo>
                    <a:pt x="4973129" y="228752"/>
                  </a:moveTo>
                  <a:lnTo>
                    <a:pt x="4971135" y="218808"/>
                  </a:lnTo>
                  <a:lnTo>
                    <a:pt x="4965700" y="210731"/>
                  </a:lnTo>
                  <a:lnTo>
                    <a:pt x="4957623" y="205295"/>
                  </a:lnTo>
                  <a:lnTo>
                    <a:pt x="4947742" y="203301"/>
                  </a:lnTo>
                  <a:lnTo>
                    <a:pt x="4937849" y="205295"/>
                  </a:lnTo>
                  <a:lnTo>
                    <a:pt x="4929771" y="210731"/>
                  </a:lnTo>
                  <a:lnTo>
                    <a:pt x="4924336" y="218808"/>
                  </a:lnTo>
                  <a:lnTo>
                    <a:pt x="4922342" y="228752"/>
                  </a:lnTo>
                  <a:lnTo>
                    <a:pt x="4924336" y="238633"/>
                  </a:lnTo>
                  <a:lnTo>
                    <a:pt x="4929771" y="246710"/>
                  </a:lnTo>
                  <a:lnTo>
                    <a:pt x="4937849" y="252145"/>
                  </a:lnTo>
                  <a:lnTo>
                    <a:pt x="4947742" y="254152"/>
                  </a:lnTo>
                  <a:lnTo>
                    <a:pt x="4957623" y="252145"/>
                  </a:lnTo>
                  <a:lnTo>
                    <a:pt x="4965700" y="246710"/>
                  </a:lnTo>
                  <a:lnTo>
                    <a:pt x="4971135" y="238633"/>
                  </a:lnTo>
                  <a:lnTo>
                    <a:pt x="4973129" y="228752"/>
                  </a:lnTo>
                  <a:close/>
                </a:path>
                <a:path w="4973319" h="1419225">
                  <a:moveTo>
                    <a:pt x="4973129" y="127101"/>
                  </a:moveTo>
                  <a:lnTo>
                    <a:pt x="4971135" y="117157"/>
                  </a:lnTo>
                  <a:lnTo>
                    <a:pt x="4965700" y="109080"/>
                  </a:lnTo>
                  <a:lnTo>
                    <a:pt x="4957623" y="103644"/>
                  </a:lnTo>
                  <a:lnTo>
                    <a:pt x="4947742" y="101650"/>
                  </a:lnTo>
                  <a:lnTo>
                    <a:pt x="4937849" y="103644"/>
                  </a:lnTo>
                  <a:lnTo>
                    <a:pt x="4929771" y="109080"/>
                  </a:lnTo>
                  <a:lnTo>
                    <a:pt x="4924336" y="117157"/>
                  </a:lnTo>
                  <a:lnTo>
                    <a:pt x="4922342" y="127101"/>
                  </a:lnTo>
                  <a:lnTo>
                    <a:pt x="4924336" y="136982"/>
                  </a:lnTo>
                  <a:lnTo>
                    <a:pt x="4929771" y="145059"/>
                  </a:lnTo>
                  <a:lnTo>
                    <a:pt x="4937849" y="150495"/>
                  </a:lnTo>
                  <a:lnTo>
                    <a:pt x="4947742" y="152501"/>
                  </a:lnTo>
                  <a:lnTo>
                    <a:pt x="4957623" y="150495"/>
                  </a:lnTo>
                  <a:lnTo>
                    <a:pt x="4965700" y="145059"/>
                  </a:lnTo>
                  <a:lnTo>
                    <a:pt x="4971135" y="136982"/>
                  </a:lnTo>
                  <a:lnTo>
                    <a:pt x="4973129" y="127101"/>
                  </a:lnTo>
                  <a:close/>
                </a:path>
                <a:path w="4973319" h="1419225">
                  <a:moveTo>
                    <a:pt x="4973129" y="25450"/>
                  </a:moveTo>
                  <a:lnTo>
                    <a:pt x="4971135" y="15506"/>
                  </a:lnTo>
                  <a:lnTo>
                    <a:pt x="4965700" y="7429"/>
                  </a:lnTo>
                  <a:lnTo>
                    <a:pt x="4957623" y="1993"/>
                  </a:lnTo>
                  <a:lnTo>
                    <a:pt x="4947742" y="0"/>
                  </a:lnTo>
                  <a:lnTo>
                    <a:pt x="4937849" y="1993"/>
                  </a:lnTo>
                  <a:lnTo>
                    <a:pt x="4929771" y="7429"/>
                  </a:lnTo>
                  <a:lnTo>
                    <a:pt x="4924336" y="15506"/>
                  </a:lnTo>
                  <a:lnTo>
                    <a:pt x="4922342" y="25450"/>
                  </a:lnTo>
                  <a:lnTo>
                    <a:pt x="4924336" y="35331"/>
                  </a:lnTo>
                  <a:lnTo>
                    <a:pt x="4929771" y="43408"/>
                  </a:lnTo>
                  <a:lnTo>
                    <a:pt x="4937849" y="48844"/>
                  </a:lnTo>
                  <a:lnTo>
                    <a:pt x="4947742" y="50850"/>
                  </a:lnTo>
                  <a:lnTo>
                    <a:pt x="4957623" y="48844"/>
                  </a:lnTo>
                  <a:lnTo>
                    <a:pt x="4965700" y="43408"/>
                  </a:lnTo>
                  <a:lnTo>
                    <a:pt x="4971135" y="35331"/>
                  </a:lnTo>
                  <a:lnTo>
                    <a:pt x="4973129" y="25450"/>
                  </a:lnTo>
                  <a:close/>
                </a:path>
              </a:pathLst>
            </a:custGeom>
            <a:solidFill>
              <a:srgbClr val="FF1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291164" y="2627286"/>
              <a:ext cx="2660650" cy="1452245"/>
            </a:xfrm>
            <a:custGeom>
              <a:avLst/>
              <a:gdLst/>
              <a:ahLst/>
              <a:cxnLst/>
              <a:rect l="l" t="t" r="r" b="b"/>
              <a:pathLst>
                <a:path w="2660650" h="1452245">
                  <a:moveTo>
                    <a:pt x="152387" y="1222679"/>
                  </a:moveTo>
                  <a:lnTo>
                    <a:pt x="150406" y="1212748"/>
                  </a:lnTo>
                  <a:lnTo>
                    <a:pt x="144957" y="1204671"/>
                  </a:lnTo>
                  <a:lnTo>
                    <a:pt x="136893" y="1199235"/>
                  </a:lnTo>
                  <a:lnTo>
                    <a:pt x="127000" y="1197229"/>
                  </a:lnTo>
                  <a:lnTo>
                    <a:pt x="117119" y="1199235"/>
                  </a:lnTo>
                  <a:lnTo>
                    <a:pt x="109042" y="1204671"/>
                  </a:lnTo>
                  <a:lnTo>
                    <a:pt x="103593" y="1212748"/>
                  </a:lnTo>
                  <a:lnTo>
                    <a:pt x="101600" y="1222679"/>
                  </a:lnTo>
                  <a:lnTo>
                    <a:pt x="103593" y="1232573"/>
                  </a:lnTo>
                  <a:lnTo>
                    <a:pt x="109042" y="1240650"/>
                  </a:lnTo>
                  <a:lnTo>
                    <a:pt x="117119" y="1246085"/>
                  </a:lnTo>
                  <a:lnTo>
                    <a:pt x="127000" y="1248079"/>
                  </a:lnTo>
                  <a:lnTo>
                    <a:pt x="136893" y="1246085"/>
                  </a:lnTo>
                  <a:lnTo>
                    <a:pt x="144957" y="1240650"/>
                  </a:lnTo>
                  <a:lnTo>
                    <a:pt x="150406" y="1232573"/>
                  </a:lnTo>
                  <a:lnTo>
                    <a:pt x="152387" y="1222679"/>
                  </a:lnTo>
                  <a:close/>
                </a:path>
                <a:path w="2660650" h="1452245">
                  <a:moveTo>
                    <a:pt x="152387" y="1121029"/>
                  </a:moveTo>
                  <a:lnTo>
                    <a:pt x="150406" y="1111097"/>
                  </a:lnTo>
                  <a:lnTo>
                    <a:pt x="144957" y="1103020"/>
                  </a:lnTo>
                  <a:lnTo>
                    <a:pt x="136893" y="1097584"/>
                  </a:lnTo>
                  <a:lnTo>
                    <a:pt x="127000" y="1095578"/>
                  </a:lnTo>
                  <a:lnTo>
                    <a:pt x="117119" y="1097584"/>
                  </a:lnTo>
                  <a:lnTo>
                    <a:pt x="109042" y="1103020"/>
                  </a:lnTo>
                  <a:lnTo>
                    <a:pt x="103593" y="1111097"/>
                  </a:lnTo>
                  <a:lnTo>
                    <a:pt x="101600" y="1121029"/>
                  </a:lnTo>
                  <a:lnTo>
                    <a:pt x="103593" y="1130922"/>
                  </a:lnTo>
                  <a:lnTo>
                    <a:pt x="109042" y="1138999"/>
                  </a:lnTo>
                  <a:lnTo>
                    <a:pt x="117119" y="1144435"/>
                  </a:lnTo>
                  <a:lnTo>
                    <a:pt x="127000" y="1146429"/>
                  </a:lnTo>
                  <a:lnTo>
                    <a:pt x="136893" y="1144435"/>
                  </a:lnTo>
                  <a:lnTo>
                    <a:pt x="144957" y="1138999"/>
                  </a:lnTo>
                  <a:lnTo>
                    <a:pt x="150406" y="1130922"/>
                  </a:lnTo>
                  <a:lnTo>
                    <a:pt x="152387" y="1121029"/>
                  </a:lnTo>
                  <a:close/>
                </a:path>
                <a:path w="2660650" h="1452245">
                  <a:moveTo>
                    <a:pt x="152387" y="1019378"/>
                  </a:moveTo>
                  <a:lnTo>
                    <a:pt x="150406" y="1009446"/>
                  </a:lnTo>
                  <a:lnTo>
                    <a:pt x="144957" y="1001369"/>
                  </a:lnTo>
                  <a:lnTo>
                    <a:pt x="136893" y="995934"/>
                  </a:lnTo>
                  <a:lnTo>
                    <a:pt x="127000" y="993927"/>
                  </a:lnTo>
                  <a:lnTo>
                    <a:pt x="117119" y="995934"/>
                  </a:lnTo>
                  <a:lnTo>
                    <a:pt x="109042" y="1001369"/>
                  </a:lnTo>
                  <a:lnTo>
                    <a:pt x="103593" y="1009446"/>
                  </a:lnTo>
                  <a:lnTo>
                    <a:pt x="101600" y="1019378"/>
                  </a:lnTo>
                  <a:lnTo>
                    <a:pt x="103593" y="1029271"/>
                  </a:lnTo>
                  <a:lnTo>
                    <a:pt x="109042" y="1037348"/>
                  </a:lnTo>
                  <a:lnTo>
                    <a:pt x="117119" y="1042784"/>
                  </a:lnTo>
                  <a:lnTo>
                    <a:pt x="127000" y="1044778"/>
                  </a:lnTo>
                  <a:lnTo>
                    <a:pt x="136893" y="1042784"/>
                  </a:lnTo>
                  <a:lnTo>
                    <a:pt x="144957" y="1037348"/>
                  </a:lnTo>
                  <a:lnTo>
                    <a:pt x="150406" y="1029271"/>
                  </a:lnTo>
                  <a:lnTo>
                    <a:pt x="152387" y="1019378"/>
                  </a:lnTo>
                  <a:close/>
                </a:path>
                <a:path w="2660650" h="1452245">
                  <a:moveTo>
                    <a:pt x="254000" y="1299794"/>
                  </a:moveTo>
                  <a:lnTo>
                    <a:pt x="131521" y="1299794"/>
                  </a:lnTo>
                  <a:lnTo>
                    <a:pt x="136893" y="1300886"/>
                  </a:lnTo>
                  <a:lnTo>
                    <a:pt x="127000" y="1298879"/>
                  </a:lnTo>
                  <a:lnTo>
                    <a:pt x="117119" y="1300886"/>
                  </a:lnTo>
                  <a:lnTo>
                    <a:pt x="122478" y="1299794"/>
                  </a:lnTo>
                  <a:lnTo>
                    <a:pt x="0" y="1299794"/>
                  </a:lnTo>
                  <a:lnTo>
                    <a:pt x="127000" y="1452194"/>
                  </a:lnTo>
                  <a:lnTo>
                    <a:pt x="212382" y="1349730"/>
                  </a:lnTo>
                  <a:lnTo>
                    <a:pt x="254000" y="1299794"/>
                  </a:lnTo>
                  <a:close/>
                </a:path>
                <a:path w="2660650" h="1452245">
                  <a:moveTo>
                    <a:pt x="261454" y="1019327"/>
                  </a:moveTo>
                  <a:lnTo>
                    <a:pt x="259461" y="1009446"/>
                  </a:lnTo>
                  <a:lnTo>
                    <a:pt x="254012" y="1001369"/>
                  </a:lnTo>
                  <a:lnTo>
                    <a:pt x="245948" y="995934"/>
                  </a:lnTo>
                  <a:lnTo>
                    <a:pt x="236004" y="993927"/>
                  </a:lnTo>
                  <a:lnTo>
                    <a:pt x="226123" y="995934"/>
                  </a:lnTo>
                  <a:lnTo>
                    <a:pt x="218046" y="1001369"/>
                  </a:lnTo>
                  <a:lnTo>
                    <a:pt x="212598" y="1009446"/>
                  </a:lnTo>
                  <a:lnTo>
                    <a:pt x="210604" y="1019327"/>
                  </a:lnTo>
                  <a:lnTo>
                    <a:pt x="212598" y="1029220"/>
                  </a:lnTo>
                  <a:lnTo>
                    <a:pt x="218046" y="1037297"/>
                  </a:lnTo>
                  <a:lnTo>
                    <a:pt x="226123" y="1042733"/>
                  </a:lnTo>
                  <a:lnTo>
                    <a:pt x="236054" y="1044727"/>
                  </a:lnTo>
                  <a:lnTo>
                    <a:pt x="245948" y="1042733"/>
                  </a:lnTo>
                  <a:lnTo>
                    <a:pt x="254012" y="1037297"/>
                  </a:lnTo>
                  <a:lnTo>
                    <a:pt x="259461" y="1029220"/>
                  </a:lnTo>
                  <a:lnTo>
                    <a:pt x="261454" y="1019327"/>
                  </a:lnTo>
                  <a:close/>
                </a:path>
                <a:path w="2660650" h="1452245">
                  <a:moveTo>
                    <a:pt x="363105" y="1019327"/>
                  </a:moveTo>
                  <a:lnTo>
                    <a:pt x="361111" y="1009446"/>
                  </a:lnTo>
                  <a:lnTo>
                    <a:pt x="355663" y="1001369"/>
                  </a:lnTo>
                  <a:lnTo>
                    <a:pt x="347599" y="995934"/>
                  </a:lnTo>
                  <a:lnTo>
                    <a:pt x="337654" y="993927"/>
                  </a:lnTo>
                  <a:lnTo>
                    <a:pt x="327774" y="995934"/>
                  </a:lnTo>
                  <a:lnTo>
                    <a:pt x="319697" y="1001369"/>
                  </a:lnTo>
                  <a:lnTo>
                    <a:pt x="314248" y="1009446"/>
                  </a:lnTo>
                  <a:lnTo>
                    <a:pt x="312254" y="1019327"/>
                  </a:lnTo>
                  <a:lnTo>
                    <a:pt x="314248" y="1029220"/>
                  </a:lnTo>
                  <a:lnTo>
                    <a:pt x="319697" y="1037297"/>
                  </a:lnTo>
                  <a:lnTo>
                    <a:pt x="327774" y="1042733"/>
                  </a:lnTo>
                  <a:lnTo>
                    <a:pt x="337705" y="1044727"/>
                  </a:lnTo>
                  <a:lnTo>
                    <a:pt x="347599" y="1042733"/>
                  </a:lnTo>
                  <a:lnTo>
                    <a:pt x="355663" y="1037297"/>
                  </a:lnTo>
                  <a:lnTo>
                    <a:pt x="361111" y="1029220"/>
                  </a:lnTo>
                  <a:lnTo>
                    <a:pt x="363105" y="1019327"/>
                  </a:lnTo>
                  <a:close/>
                </a:path>
                <a:path w="2660650" h="1452245">
                  <a:moveTo>
                    <a:pt x="464756" y="1019327"/>
                  </a:moveTo>
                  <a:lnTo>
                    <a:pt x="462762" y="1009446"/>
                  </a:lnTo>
                  <a:lnTo>
                    <a:pt x="457314" y="1001369"/>
                  </a:lnTo>
                  <a:lnTo>
                    <a:pt x="449249" y="995934"/>
                  </a:lnTo>
                  <a:lnTo>
                    <a:pt x="439305" y="993927"/>
                  </a:lnTo>
                  <a:lnTo>
                    <a:pt x="429425" y="995934"/>
                  </a:lnTo>
                  <a:lnTo>
                    <a:pt x="421347" y="1001369"/>
                  </a:lnTo>
                  <a:lnTo>
                    <a:pt x="415899" y="1009446"/>
                  </a:lnTo>
                  <a:lnTo>
                    <a:pt x="413905" y="1019327"/>
                  </a:lnTo>
                  <a:lnTo>
                    <a:pt x="415899" y="1029220"/>
                  </a:lnTo>
                  <a:lnTo>
                    <a:pt x="421347" y="1037297"/>
                  </a:lnTo>
                  <a:lnTo>
                    <a:pt x="429425" y="1042733"/>
                  </a:lnTo>
                  <a:lnTo>
                    <a:pt x="439356" y="1044727"/>
                  </a:lnTo>
                  <a:lnTo>
                    <a:pt x="449249" y="1042733"/>
                  </a:lnTo>
                  <a:lnTo>
                    <a:pt x="457314" y="1037297"/>
                  </a:lnTo>
                  <a:lnTo>
                    <a:pt x="462762" y="1029220"/>
                  </a:lnTo>
                  <a:lnTo>
                    <a:pt x="464756" y="1019327"/>
                  </a:lnTo>
                  <a:close/>
                </a:path>
                <a:path w="2660650" h="1452245">
                  <a:moveTo>
                    <a:pt x="566407" y="1019327"/>
                  </a:moveTo>
                  <a:lnTo>
                    <a:pt x="564413" y="1009446"/>
                  </a:lnTo>
                  <a:lnTo>
                    <a:pt x="558965" y="1001369"/>
                  </a:lnTo>
                  <a:lnTo>
                    <a:pt x="550900" y="995934"/>
                  </a:lnTo>
                  <a:lnTo>
                    <a:pt x="540956" y="993927"/>
                  </a:lnTo>
                  <a:lnTo>
                    <a:pt x="531075" y="995934"/>
                  </a:lnTo>
                  <a:lnTo>
                    <a:pt x="522998" y="1001369"/>
                  </a:lnTo>
                  <a:lnTo>
                    <a:pt x="517550" y="1009446"/>
                  </a:lnTo>
                  <a:lnTo>
                    <a:pt x="515556" y="1019327"/>
                  </a:lnTo>
                  <a:lnTo>
                    <a:pt x="517550" y="1029220"/>
                  </a:lnTo>
                  <a:lnTo>
                    <a:pt x="522998" y="1037297"/>
                  </a:lnTo>
                  <a:lnTo>
                    <a:pt x="531075" y="1042733"/>
                  </a:lnTo>
                  <a:lnTo>
                    <a:pt x="541007" y="1044727"/>
                  </a:lnTo>
                  <a:lnTo>
                    <a:pt x="550900" y="1042733"/>
                  </a:lnTo>
                  <a:lnTo>
                    <a:pt x="558965" y="1037297"/>
                  </a:lnTo>
                  <a:lnTo>
                    <a:pt x="564413" y="1029220"/>
                  </a:lnTo>
                  <a:lnTo>
                    <a:pt x="566407" y="1019327"/>
                  </a:lnTo>
                  <a:close/>
                </a:path>
                <a:path w="2660650" h="1452245">
                  <a:moveTo>
                    <a:pt x="668058" y="1019327"/>
                  </a:moveTo>
                  <a:lnTo>
                    <a:pt x="666064" y="1009446"/>
                  </a:lnTo>
                  <a:lnTo>
                    <a:pt x="660615" y="1001369"/>
                  </a:lnTo>
                  <a:lnTo>
                    <a:pt x="652551" y="995934"/>
                  </a:lnTo>
                  <a:lnTo>
                    <a:pt x="642607" y="993927"/>
                  </a:lnTo>
                  <a:lnTo>
                    <a:pt x="632726" y="995934"/>
                  </a:lnTo>
                  <a:lnTo>
                    <a:pt x="624649" y="1001369"/>
                  </a:lnTo>
                  <a:lnTo>
                    <a:pt x="619201" y="1009446"/>
                  </a:lnTo>
                  <a:lnTo>
                    <a:pt x="617207" y="1019327"/>
                  </a:lnTo>
                  <a:lnTo>
                    <a:pt x="619201" y="1029220"/>
                  </a:lnTo>
                  <a:lnTo>
                    <a:pt x="624649" y="1037297"/>
                  </a:lnTo>
                  <a:lnTo>
                    <a:pt x="632726" y="1042733"/>
                  </a:lnTo>
                  <a:lnTo>
                    <a:pt x="642658" y="1044727"/>
                  </a:lnTo>
                  <a:lnTo>
                    <a:pt x="652551" y="1042733"/>
                  </a:lnTo>
                  <a:lnTo>
                    <a:pt x="660615" y="1037297"/>
                  </a:lnTo>
                  <a:lnTo>
                    <a:pt x="666064" y="1029220"/>
                  </a:lnTo>
                  <a:lnTo>
                    <a:pt x="668058" y="1019327"/>
                  </a:lnTo>
                  <a:close/>
                </a:path>
                <a:path w="2660650" h="1452245">
                  <a:moveTo>
                    <a:pt x="769708" y="1019327"/>
                  </a:moveTo>
                  <a:lnTo>
                    <a:pt x="767715" y="1009446"/>
                  </a:lnTo>
                  <a:lnTo>
                    <a:pt x="762266" y="1001369"/>
                  </a:lnTo>
                  <a:lnTo>
                    <a:pt x="754202" y="995934"/>
                  </a:lnTo>
                  <a:lnTo>
                    <a:pt x="744258" y="993927"/>
                  </a:lnTo>
                  <a:lnTo>
                    <a:pt x="734377" y="995934"/>
                  </a:lnTo>
                  <a:lnTo>
                    <a:pt x="726300" y="1001369"/>
                  </a:lnTo>
                  <a:lnTo>
                    <a:pt x="720852" y="1009446"/>
                  </a:lnTo>
                  <a:lnTo>
                    <a:pt x="718858" y="1019327"/>
                  </a:lnTo>
                  <a:lnTo>
                    <a:pt x="720852" y="1029220"/>
                  </a:lnTo>
                  <a:lnTo>
                    <a:pt x="726300" y="1037297"/>
                  </a:lnTo>
                  <a:lnTo>
                    <a:pt x="734377" y="1042733"/>
                  </a:lnTo>
                  <a:lnTo>
                    <a:pt x="744308" y="1044727"/>
                  </a:lnTo>
                  <a:lnTo>
                    <a:pt x="754202" y="1042733"/>
                  </a:lnTo>
                  <a:lnTo>
                    <a:pt x="762266" y="1037297"/>
                  </a:lnTo>
                  <a:lnTo>
                    <a:pt x="767715" y="1029220"/>
                  </a:lnTo>
                  <a:lnTo>
                    <a:pt x="769708" y="1019327"/>
                  </a:lnTo>
                  <a:close/>
                </a:path>
                <a:path w="2660650" h="1452245">
                  <a:moveTo>
                    <a:pt x="871359" y="1019327"/>
                  </a:moveTo>
                  <a:lnTo>
                    <a:pt x="869365" y="1009446"/>
                  </a:lnTo>
                  <a:lnTo>
                    <a:pt x="863917" y="1001369"/>
                  </a:lnTo>
                  <a:lnTo>
                    <a:pt x="855853" y="995934"/>
                  </a:lnTo>
                  <a:lnTo>
                    <a:pt x="845908" y="993927"/>
                  </a:lnTo>
                  <a:lnTo>
                    <a:pt x="836028" y="995934"/>
                  </a:lnTo>
                  <a:lnTo>
                    <a:pt x="827951" y="1001369"/>
                  </a:lnTo>
                  <a:lnTo>
                    <a:pt x="822502" y="1009446"/>
                  </a:lnTo>
                  <a:lnTo>
                    <a:pt x="820508" y="1019327"/>
                  </a:lnTo>
                  <a:lnTo>
                    <a:pt x="822502" y="1029220"/>
                  </a:lnTo>
                  <a:lnTo>
                    <a:pt x="827951" y="1037297"/>
                  </a:lnTo>
                  <a:lnTo>
                    <a:pt x="836028" y="1042733"/>
                  </a:lnTo>
                  <a:lnTo>
                    <a:pt x="845959" y="1044727"/>
                  </a:lnTo>
                  <a:lnTo>
                    <a:pt x="855853" y="1042733"/>
                  </a:lnTo>
                  <a:lnTo>
                    <a:pt x="863917" y="1037297"/>
                  </a:lnTo>
                  <a:lnTo>
                    <a:pt x="869365" y="1029220"/>
                  </a:lnTo>
                  <a:lnTo>
                    <a:pt x="871359" y="1019327"/>
                  </a:lnTo>
                  <a:close/>
                </a:path>
                <a:path w="2660650" h="1452245">
                  <a:moveTo>
                    <a:pt x="943394" y="25679"/>
                  </a:moveTo>
                  <a:lnTo>
                    <a:pt x="941501" y="15760"/>
                  </a:lnTo>
                  <a:lnTo>
                    <a:pt x="936142" y="7632"/>
                  </a:lnTo>
                  <a:lnTo>
                    <a:pt x="928128" y="2108"/>
                  </a:lnTo>
                  <a:lnTo>
                    <a:pt x="918222" y="0"/>
                  </a:lnTo>
                  <a:lnTo>
                    <a:pt x="908316" y="1879"/>
                  </a:lnTo>
                  <a:lnTo>
                    <a:pt x="900176" y="7239"/>
                  </a:lnTo>
                  <a:lnTo>
                    <a:pt x="894651" y="15252"/>
                  </a:lnTo>
                  <a:lnTo>
                    <a:pt x="892543" y="25120"/>
                  </a:lnTo>
                  <a:lnTo>
                    <a:pt x="894435" y="35026"/>
                  </a:lnTo>
                  <a:lnTo>
                    <a:pt x="899782" y="43154"/>
                  </a:lnTo>
                  <a:lnTo>
                    <a:pt x="907796" y="48691"/>
                  </a:lnTo>
                  <a:lnTo>
                    <a:pt x="917714" y="50800"/>
                  </a:lnTo>
                  <a:lnTo>
                    <a:pt x="927620" y="48907"/>
                  </a:lnTo>
                  <a:lnTo>
                    <a:pt x="935748" y="43548"/>
                  </a:lnTo>
                  <a:lnTo>
                    <a:pt x="941285" y="35534"/>
                  </a:lnTo>
                  <a:lnTo>
                    <a:pt x="943394" y="25679"/>
                  </a:lnTo>
                  <a:close/>
                </a:path>
                <a:path w="2660650" h="1452245">
                  <a:moveTo>
                    <a:pt x="973010" y="1019327"/>
                  </a:moveTo>
                  <a:lnTo>
                    <a:pt x="971016" y="1009446"/>
                  </a:lnTo>
                  <a:lnTo>
                    <a:pt x="965568" y="1001369"/>
                  </a:lnTo>
                  <a:lnTo>
                    <a:pt x="957503" y="995934"/>
                  </a:lnTo>
                  <a:lnTo>
                    <a:pt x="947559" y="993927"/>
                  </a:lnTo>
                  <a:lnTo>
                    <a:pt x="937679" y="995934"/>
                  </a:lnTo>
                  <a:lnTo>
                    <a:pt x="929601" y="1001369"/>
                  </a:lnTo>
                  <a:lnTo>
                    <a:pt x="924153" y="1009446"/>
                  </a:lnTo>
                  <a:lnTo>
                    <a:pt x="922159" y="1019327"/>
                  </a:lnTo>
                  <a:lnTo>
                    <a:pt x="924153" y="1029220"/>
                  </a:lnTo>
                  <a:lnTo>
                    <a:pt x="929601" y="1037297"/>
                  </a:lnTo>
                  <a:lnTo>
                    <a:pt x="937679" y="1042733"/>
                  </a:lnTo>
                  <a:lnTo>
                    <a:pt x="947610" y="1044727"/>
                  </a:lnTo>
                  <a:lnTo>
                    <a:pt x="957503" y="1042733"/>
                  </a:lnTo>
                  <a:lnTo>
                    <a:pt x="965568" y="1037297"/>
                  </a:lnTo>
                  <a:lnTo>
                    <a:pt x="971016" y="1029220"/>
                  </a:lnTo>
                  <a:lnTo>
                    <a:pt x="973010" y="1019327"/>
                  </a:lnTo>
                  <a:close/>
                </a:path>
                <a:path w="2660650" h="1452245">
                  <a:moveTo>
                    <a:pt x="1045032" y="26784"/>
                  </a:moveTo>
                  <a:lnTo>
                    <a:pt x="1043152" y="16878"/>
                  </a:lnTo>
                  <a:lnTo>
                    <a:pt x="1037793" y="8750"/>
                  </a:lnTo>
                  <a:lnTo>
                    <a:pt x="1029779" y="3213"/>
                  </a:lnTo>
                  <a:lnTo>
                    <a:pt x="1019860" y="1104"/>
                  </a:lnTo>
                  <a:lnTo>
                    <a:pt x="1009954" y="2997"/>
                  </a:lnTo>
                  <a:lnTo>
                    <a:pt x="1001826" y="8356"/>
                  </a:lnTo>
                  <a:lnTo>
                    <a:pt x="996289" y="16370"/>
                  </a:lnTo>
                  <a:lnTo>
                    <a:pt x="994181" y="26225"/>
                  </a:lnTo>
                  <a:lnTo>
                    <a:pt x="996073" y="36144"/>
                  </a:lnTo>
                  <a:lnTo>
                    <a:pt x="1001433" y="44272"/>
                  </a:lnTo>
                  <a:lnTo>
                    <a:pt x="1009446" y="49809"/>
                  </a:lnTo>
                  <a:lnTo>
                    <a:pt x="1019352" y="51904"/>
                  </a:lnTo>
                  <a:lnTo>
                    <a:pt x="1029271" y="50025"/>
                  </a:lnTo>
                  <a:lnTo>
                    <a:pt x="1037399" y="44665"/>
                  </a:lnTo>
                  <a:lnTo>
                    <a:pt x="1042936" y="36652"/>
                  </a:lnTo>
                  <a:lnTo>
                    <a:pt x="1045032" y="26784"/>
                  </a:lnTo>
                  <a:close/>
                </a:path>
                <a:path w="2660650" h="1452245">
                  <a:moveTo>
                    <a:pt x="1074661" y="1019327"/>
                  </a:moveTo>
                  <a:lnTo>
                    <a:pt x="1072667" y="1009446"/>
                  </a:lnTo>
                  <a:lnTo>
                    <a:pt x="1067219" y="1001369"/>
                  </a:lnTo>
                  <a:lnTo>
                    <a:pt x="1059154" y="995934"/>
                  </a:lnTo>
                  <a:lnTo>
                    <a:pt x="1049210" y="993927"/>
                  </a:lnTo>
                  <a:lnTo>
                    <a:pt x="1039329" y="995934"/>
                  </a:lnTo>
                  <a:lnTo>
                    <a:pt x="1031252" y="1001369"/>
                  </a:lnTo>
                  <a:lnTo>
                    <a:pt x="1025804" y="1009446"/>
                  </a:lnTo>
                  <a:lnTo>
                    <a:pt x="1023810" y="1019327"/>
                  </a:lnTo>
                  <a:lnTo>
                    <a:pt x="1025804" y="1029220"/>
                  </a:lnTo>
                  <a:lnTo>
                    <a:pt x="1031252" y="1037297"/>
                  </a:lnTo>
                  <a:lnTo>
                    <a:pt x="1039329" y="1042733"/>
                  </a:lnTo>
                  <a:lnTo>
                    <a:pt x="1049261" y="1044727"/>
                  </a:lnTo>
                  <a:lnTo>
                    <a:pt x="1059154" y="1042733"/>
                  </a:lnTo>
                  <a:lnTo>
                    <a:pt x="1067219" y="1037297"/>
                  </a:lnTo>
                  <a:lnTo>
                    <a:pt x="1072667" y="1029220"/>
                  </a:lnTo>
                  <a:lnTo>
                    <a:pt x="1074661" y="1019327"/>
                  </a:lnTo>
                  <a:close/>
                </a:path>
                <a:path w="2660650" h="1452245">
                  <a:moveTo>
                    <a:pt x="1146683" y="27901"/>
                  </a:moveTo>
                  <a:lnTo>
                    <a:pt x="1144790" y="17995"/>
                  </a:lnTo>
                  <a:lnTo>
                    <a:pt x="1139431" y="9855"/>
                  </a:lnTo>
                  <a:lnTo>
                    <a:pt x="1131417" y="4330"/>
                  </a:lnTo>
                  <a:lnTo>
                    <a:pt x="1121511" y="2222"/>
                  </a:lnTo>
                  <a:lnTo>
                    <a:pt x="1111605" y="4114"/>
                  </a:lnTo>
                  <a:lnTo>
                    <a:pt x="1103464" y="9461"/>
                  </a:lnTo>
                  <a:lnTo>
                    <a:pt x="1097940" y="17475"/>
                  </a:lnTo>
                  <a:lnTo>
                    <a:pt x="1095832" y="27343"/>
                  </a:lnTo>
                  <a:lnTo>
                    <a:pt x="1097724" y="37249"/>
                  </a:lnTo>
                  <a:lnTo>
                    <a:pt x="1103071" y="45389"/>
                  </a:lnTo>
                  <a:lnTo>
                    <a:pt x="1111084" y="50914"/>
                  </a:lnTo>
                  <a:lnTo>
                    <a:pt x="1121003" y="53022"/>
                  </a:lnTo>
                  <a:lnTo>
                    <a:pt x="1130909" y="51130"/>
                  </a:lnTo>
                  <a:lnTo>
                    <a:pt x="1139037" y="45783"/>
                  </a:lnTo>
                  <a:lnTo>
                    <a:pt x="1144574" y="37769"/>
                  </a:lnTo>
                  <a:lnTo>
                    <a:pt x="1146683" y="27901"/>
                  </a:lnTo>
                  <a:close/>
                </a:path>
                <a:path w="2660650" h="1452245">
                  <a:moveTo>
                    <a:pt x="1176312" y="1019327"/>
                  </a:moveTo>
                  <a:lnTo>
                    <a:pt x="1174318" y="1009446"/>
                  </a:lnTo>
                  <a:lnTo>
                    <a:pt x="1168869" y="1001369"/>
                  </a:lnTo>
                  <a:lnTo>
                    <a:pt x="1160805" y="995934"/>
                  </a:lnTo>
                  <a:lnTo>
                    <a:pt x="1150861" y="993927"/>
                  </a:lnTo>
                  <a:lnTo>
                    <a:pt x="1140980" y="995934"/>
                  </a:lnTo>
                  <a:lnTo>
                    <a:pt x="1132903" y="1001369"/>
                  </a:lnTo>
                  <a:lnTo>
                    <a:pt x="1127455" y="1009446"/>
                  </a:lnTo>
                  <a:lnTo>
                    <a:pt x="1125461" y="1019327"/>
                  </a:lnTo>
                  <a:lnTo>
                    <a:pt x="1127455" y="1029220"/>
                  </a:lnTo>
                  <a:lnTo>
                    <a:pt x="1132903" y="1037297"/>
                  </a:lnTo>
                  <a:lnTo>
                    <a:pt x="1140980" y="1042733"/>
                  </a:lnTo>
                  <a:lnTo>
                    <a:pt x="1150912" y="1044727"/>
                  </a:lnTo>
                  <a:lnTo>
                    <a:pt x="1160805" y="1042733"/>
                  </a:lnTo>
                  <a:lnTo>
                    <a:pt x="1168869" y="1037297"/>
                  </a:lnTo>
                  <a:lnTo>
                    <a:pt x="1174318" y="1029220"/>
                  </a:lnTo>
                  <a:lnTo>
                    <a:pt x="1176312" y="1019327"/>
                  </a:lnTo>
                  <a:close/>
                </a:path>
                <a:path w="2660650" h="1452245">
                  <a:moveTo>
                    <a:pt x="1248321" y="29019"/>
                  </a:moveTo>
                  <a:lnTo>
                    <a:pt x="1246441" y="19100"/>
                  </a:lnTo>
                  <a:lnTo>
                    <a:pt x="1241082" y="10972"/>
                  </a:lnTo>
                  <a:lnTo>
                    <a:pt x="1233068" y="5435"/>
                  </a:lnTo>
                  <a:lnTo>
                    <a:pt x="1223149" y="3340"/>
                  </a:lnTo>
                  <a:lnTo>
                    <a:pt x="1213243" y="5219"/>
                  </a:lnTo>
                  <a:lnTo>
                    <a:pt x="1205115" y="10579"/>
                  </a:lnTo>
                  <a:lnTo>
                    <a:pt x="1199578" y="18592"/>
                  </a:lnTo>
                  <a:lnTo>
                    <a:pt x="1197483" y="28460"/>
                  </a:lnTo>
                  <a:lnTo>
                    <a:pt x="1199362" y="38366"/>
                  </a:lnTo>
                  <a:lnTo>
                    <a:pt x="1204722" y="46494"/>
                  </a:lnTo>
                  <a:lnTo>
                    <a:pt x="1212735" y="52031"/>
                  </a:lnTo>
                  <a:lnTo>
                    <a:pt x="1222641" y="54140"/>
                  </a:lnTo>
                  <a:lnTo>
                    <a:pt x="1232560" y="52247"/>
                  </a:lnTo>
                  <a:lnTo>
                    <a:pt x="1240688" y="46888"/>
                  </a:lnTo>
                  <a:lnTo>
                    <a:pt x="1246225" y="38874"/>
                  </a:lnTo>
                  <a:lnTo>
                    <a:pt x="1248321" y="29019"/>
                  </a:lnTo>
                  <a:close/>
                </a:path>
                <a:path w="2660650" h="1452245">
                  <a:moveTo>
                    <a:pt x="1277962" y="1019327"/>
                  </a:moveTo>
                  <a:lnTo>
                    <a:pt x="1275969" y="1009446"/>
                  </a:lnTo>
                  <a:lnTo>
                    <a:pt x="1270520" y="1001369"/>
                  </a:lnTo>
                  <a:lnTo>
                    <a:pt x="1262456" y="995934"/>
                  </a:lnTo>
                  <a:lnTo>
                    <a:pt x="1252512" y="993927"/>
                  </a:lnTo>
                  <a:lnTo>
                    <a:pt x="1242631" y="995934"/>
                  </a:lnTo>
                  <a:lnTo>
                    <a:pt x="1234554" y="1001369"/>
                  </a:lnTo>
                  <a:lnTo>
                    <a:pt x="1229106" y="1009446"/>
                  </a:lnTo>
                  <a:lnTo>
                    <a:pt x="1227112" y="1019327"/>
                  </a:lnTo>
                  <a:lnTo>
                    <a:pt x="1229106" y="1029220"/>
                  </a:lnTo>
                  <a:lnTo>
                    <a:pt x="1234554" y="1037297"/>
                  </a:lnTo>
                  <a:lnTo>
                    <a:pt x="1242631" y="1042733"/>
                  </a:lnTo>
                  <a:lnTo>
                    <a:pt x="1252562" y="1044727"/>
                  </a:lnTo>
                  <a:lnTo>
                    <a:pt x="1262456" y="1042733"/>
                  </a:lnTo>
                  <a:lnTo>
                    <a:pt x="1270520" y="1037297"/>
                  </a:lnTo>
                  <a:lnTo>
                    <a:pt x="1275969" y="1029220"/>
                  </a:lnTo>
                  <a:lnTo>
                    <a:pt x="1277962" y="1019327"/>
                  </a:lnTo>
                  <a:close/>
                </a:path>
                <a:path w="2660650" h="1452245">
                  <a:moveTo>
                    <a:pt x="1349971" y="30124"/>
                  </a:moveTo>
                  <a:lnTo>
                    <a:pt x="1348079" y="20218"/>
                  </a:lnTo>
                  <a:lnTo>
                    <a:pt x="1342720" y="12090"/>
                  </a:lnTo>
                  <a:lnTo>
                    <a:pt x="1334719" y="6553"/>
                  </a:lnTo>
                  <a:lnTo>
                    <a:pt x="1324800" y="4445"/>
                  </a:lnTo>
                  <a:lnTo>
                    <a:pt x="1314894" y="6337"/>
                  </a:lnTo>
                  <a:lnTo>
                    <a:pt x="1306753" y="11696"/>
                  </a:lnTo>
                  <a:lnTo>
                    <a:pt x="1301229" y="19710"/>
                  </a:lnTo>
                  <a:lnTo>
                    <a:pt x="1299121" y="29565"/>
                  </a:lnTo>
                  <a:lnTo>
                    <a:pt x="1301013" y="39484"/>
                  </a:lnTo>
                  <a:lnTo>
                    <a:pt x="1306360" y="47612"/>
                  </a:lnTo>
                  <a:lnTo>
                    <a:pt x="1314373" y="53149"/>
                  </a:lnTo>
                  <a:lnTo>
                    <a:pt x="1324292" y="55245"/>
                  </a:lnTo>
                  <a:lnTo>
                    <a:pt x="1334198" y="53365"/>
                  </a:lnTo>
                  <a:lnTo>
                    <a:pt x="1342339" y="48006"/>
                  </a:lnTo>
                  <a:lnTo>
                    <a:pt x="1347863" y="39992"/>
                  </a:lnTo>
                  <a:lnTo>
                    <a:pt x="1349971" y="30124"/>
                  </a:lnTo>
                  <a:close/>
                </a:path>
                <a:path w="2660650" h="1452245">
                  <a:moveTo>
                    <a:pt x="1379613" y="1019327"/>
                  </a:moveTo>
                  <a:lnTo>
                    <a:pt x="1377619" y="1009446"/>
                  </a:lnTo>
                  <a:lnTo>
                    <a:pt x="1372171" y="1001369"/>
                  </a:lnTo>
                  <a:lnTo>
                    <a:pt x="1364107" y="995934"/>
                  </a:lnTo>
                  <a:lnTo>
                    <a:pt x="1354162" y="993927"/>
                  </a:lnTo>
                  <a:lnTo>
                    <a:pt x="1344282" y="995934"/>
                  </a:lnTo>
                  <a:lnTo>
                    <a:pt x="1336205" y="1001369"/>
                  </a:lnTo>
                  <a:lnTo>
                    <a:pt x="1330756" y="1009446"/>
                  </a:lnTo>
                  <a:lnTo>
                    <a:pt x="1328762" y="1019327"/>
                  </a:lnTo>
                  <a:lnTo>
                    <a:pt x="1330756" y="1029220"/>
                  </a:lnTo>
                  <a:lnTo>
                    <a:pt x="1336205" y="1037297"/>
                  </a:lnTo>
                  <a:lnTo>
                    <a:pt x="1344282" y="1042733"/>
                  </a:lnTo>
                  <a:lnTo>
                    <a:pt x="1354213" y="1044727"/>
                  </a:lnTo>
                  <a:lnTo>
                    <a:pt x="1364107" y="1042733"/>
                  </a:lnTo>
                  <a:lnTo>
                    <a:pt x="1372171" y="1037297"/>
                  </a:lnTo>
                  <a:lnTo>
                    <a:pt x="1377619" y="1029220"/>
                  </a:lnTo>
                  <a:lnTo>
                    <a:pt x="1379613" y="1019327"/>
                  </a:lnTo>
                  <a:close/>
                </a:path>
                <a:path w="2660650" h="1452245">
                  <a:moveTo>
                    <a:pt x="1451622" y="31242"/>
                  </a:moveTo>
                  <a:lnTo>
                    <a:pt x="1449730" y="21336"/>
                  </a:lnTo>
                  <a:lnTo>
                    <a:pt x="1444371" y="13195"/>
                  </a:lnTo>
                  <a:lnTo>
                    <a:pt x="1436357" y="7670"/>
                  </a:lnTo>
                  <a:lnTo>
                    <a:pt x="1426451" y="5562"/>
                  </a:lnTo>
                  <a:lnTo>
                    <a:pt x="1416532" y="7454"/>
                  </a:lnTo>
                  <a:lnTo>
                    <a:pt x="1408404" y="12801"/>
                  </a:lnTo>
                  <a:lnTo>
                    <a:pt x="1402867" y="20815"/>
                  </a:lnTo>
                  <a:lnTo>
                    <a:pt x="1400771" y="30683"/>
                  </a:lnTo>
                  <a:lnTo>
                    <a:pt x="1402651" y="40589"/>
                  </a:lnTo>
                  <a:lnTo>
                    <a:pt x="1408010" y="48729"/>
                  </a:lnTo>
                  <a:lnTo>
                    <a:pt x="1416024" y="54254"/>
                  </a:lnTo>
                  <a:lnTo>
                    <a:pt x="1425943" y="56362"/>
                  </a:lnTo>
                  <a:lnTo>
                    <a:pt x="1435849" y="54470"/>
                  </a:lnTo>
                  <a:lnTo>
                    <a:pt x="1443977" y="49123"/>
                  </a:lnTo>
                  <a:lnTo>
                    <a:pt x="1449514" y="41109"/>
                  </a:lnTo>
                  <a:lnTo>
                    <a:pt x="1451622" y="31242"/>
                  </a:lnTo>
                  <a:close/>
                </a:path>
                <a:path w="2660650" h="1452245">
                  <a:moveTo>
                    <a:pt x="1481277" y="1019327"/>
                  </a:moveTo>
                  <a:lnTo>
                    <a:pt x="1479270" y="1009446"/>
                  </a:lnTo>
                  <a:lnTo>
                    <a:pt x="1473835" y="1001369"/>
                  </a:lnTo>
                  <a:lnTo>
                    <a:pt x="1465757" y="995934"/>
                  </a:lnTo>
                  <a:lnTo>
                    <a:pt x="1455826" y="993927"/>
                  </a:lnTo>
                  <a:lnTo>
                    <a:pt x="1445933" y="995934"/>
                  </a:lnTo>
                  <a:lnTo>
                    <a:pt x="1437855" y="1001369"/>
                  </a:lnTo>
                  <a:lnTo>
                    <a:pt x="1432420" y="1009446"/>
                  </a:lnTo>
                  <a:lnTo>
                    <a:pt x="1430426" y="1019327"/>
                  </a:lnTo>
                  <a:lnTo>
                    <a:pt x="1432420" y="1029220"/>
                  </a:lnTo>
                  <a:lnTo>
                    <a:pt x="1437855" y="1037297"/>
                  </a:lnTo>
                  <a:lnTo>
                    <a:pt x="1445933" y="1042733"/>
                  </a:lnTo>
                  <a:lnTo>
                    <a:pt x="1455877" y="1044727"/>
                  </a:lnTo>
                  <a:lnTo>
                    <a:pt x="1465757" y="1042733"/>
                  </a:lnTo>
                  <a:lnTo>
                    <a:pt x="1473822" y="1037297"/>
                  </a:lnTo>
                  <a:lnTo>
                    <a:pt x="1479270" y="1029220"/>
                  </a:lnTo>
                  <a:lnTo>
                    <a:pt x="1481277" y="1019327"/>
                  </a:lnTo>
                  <a:close/>
                </a:path>
                <a:path w="2660650" h="1452245">
                  <a:moveTo>
                    <a:pt x="1553260" y="32359"/>
                  </a:moveTo>
                  <a:lnTo>
                    <a:pt x="1551368" y="22440"/>
                  </a:lnTo>
                  <a:lnTo>
                    <a:pt x="1546009" y="14312"/>
                  </a:lnTo>
                  <a:lnTo>
                    <a:pt x="1537995" y="8775"/>
                  </a:lnTo>
                  <a:lnTo>
                    <a:pt x="1528089" y="6680"/>
                  </a:lnTo>
                  <a:lnTo>
                    <a:pt x="1518183" y="8559"/>
                  </a:lnTo>
                  <a:lnTo>
                    <a:pt x="1510055" y="13919"/>
                  </a:lnTo>
                  <a:lnTo>
                    <a:pt x="1504518" y="21932"/>
                  </a:lnTo>
                  <a:lnTo>
                    <a:pt x="1502422" y="31800"/>
                  </a:lnTo>
                  <a:lnTo>
                    <a:pt x="1504302" y="41706"/>
                  </a:lnTo>
                  <a:lnTo>
                    <a:pt x="1509649" y="49834"/>
                  </a:lnTo>
                  <a:lnTo>
                    <a:pt x="1517662" y="55372"/>
                  </a:lnTo>
                  <a:lnTo>
                    <a:pt x="1527594" y="57480"/>
                  </a:lnTo>
                  <a:lnTo>
                    <a:pt x="1537487" y="55587"/>
                  </a:lnTo>
                  <a:lnTo>
                    <a:pt x="1545628" y="50228"/>
                  </a:lnTo>
                  <a:lnTo>
                    <a:pt x="1551152" y="42214"/>
                  </a:lnTo>
                  <a:lnTo>
                    <a:pt x="1553260" y="32359"/>
                  </a:lnTo>
                  <a:close/>
                </a:path>
                <a:path w="2660650" h="1452245">
                  <a:moveTo>
                    <a:pt x="1582928" y="1019327"/>
                  </a:moveTo>
                  <a:lnTo>
                    <a:pt x="1580921" y="1009446"/>
                  </a:lnTo>
                  <a:lnTo>
                    <a:pt x="1575485" y="1001369"/>
                  </a:lnTo>
                  <a:lnTo>
                    <a:pt x="1567408" y="995934"/>
                  </a:lnTo>
                  <a:lnTo>
                    <a:pt x="1557477" y="993927"/>
                  </a:lnTo>
                  <a:lnTo>
                    <a:pt x="1547583" y="995934"/>
                  </a:lnTo>
                  <a:lnTo>
                    <a:pt x="1539506" y="1001369"/>
                  </a:lnTo>
                  <a:lnTo>
                    <a:pt x="1534071" y="1009446"/>
                  </a:lnTo>
                  <a:lnTo>
                    <a:pt x="1532077" y="1019327"/>
                  </a:lnTo>
                  <a:lnTo>
                    <a:pt x="1534071" y="1029220"/>
                  </a:lnTo>
                  <a:lnTo>
                    <a:pt x="1539506" y="1037297"/>
                  </a:lnTo>
                  <a:lnTo>
                    <a:pt x="1547583" y="1042733"/>
                  </a:lnTo>
                  <a:lnTo>
                    <a:pt x="1557528" y="1044727"/>
                  </a:lnTo>
                  <a:lnTo>
                    <a:pt x="1567408" y="1042733"/>
                  </a:lnTo>
                  <a:lnTo>
                    <a:pt x="1575473" y="1037297"/>
                  </a:lnTo>
                  <a:lnTo>
                    <a:pt x="1580921" y="1029220"/>
                  </a:lnTo>
                  <a:lnTo>
                    <a:pt x="1582928" y="1019327"/>
                  </a:lnTo>
                  <a:close/>
                </a:path>
                <a:path w="2660650" h="1452245">
                  <a:moveTo>
                    <a:pt x="1654911" y="33464"/>
                  </a:moveTo>
                  <a:lnTo>
                    <a:pt x="1653019" y="23558"/>
                  </a:lnTo>
                  <a:lnTo>
                    <a:pt x="1647659" y="15430"/>
                  </a:lnTo>
                  <a:lnTo>
                    <a:pt x="1639646" y="9893"/>
                  </a:lnTo>
                  <a:lnTo>
                    <a:pt x="1629740" y="7785"/>
                  </a:lnTo>
                  <a:lnTo>
                    <a:pt x="1619821" y="9677"/>
                  </a:lnTo>
                  <a:lnTo>
                    <a:pt x="1611693" y="15036"/>
                  </a:lnTo>
                  <a:lnTo>
                    <a:pt x="1606156" y="23050"/>
                  </a:lnTo>
                  <a:lnTo>
                    <a:pt x="1604060" y="32905"/>
                  </a:lnTo>
                  <a:lnTo>
                    <a:pt x="1605940" y="42824"/>
                  </a:lnTo>
                  <a:lnTo>
                    <a:pt x="1611299" y="50952"/>
                  </a:lnTo>
                  <a:lnTo>
                    <a:pt x="1619313" y="56489"/>
                  </a:lnTo>
                  <a:lnTo>
                    <a:pt x="1629232" y="58585"/>
                  </a:lnTo>
                  <a:lnTo>
                    <a:pt x="1639138" y="56705"/>
                  </a:lnTo>
                  <a:lnTo>
                    <a:pt x="1647266" y="51346"/>
                  </a:lnTo>
                  <a:lnTo>
                    <a:pt x="1652803" y="43332"/>
                  </a:lnTo>
                  <a:lnTo>
                    <a:pt x="1654911" y="33464"/>
                  </a:lnTo>
                  <a:close/>
                </a:path>
                <a:path w="2660650" h="1452245">
                  <a:moveTo>
                    <a:pt x="1684578" y="1019327"/>
                  </a:moveTo>
                  <a:lnTo>
                    <a:pt x="1682572" y="1009446"/>
                  </a:lnTo>
                  <a:lnTo>
                    <a:pt x="1677136" y="1001369"/>
                  </a:lnTo>
                  <a:lnTo>
                    <a:pt x="1669059" y="995934"/>
                  </a:lnTo>
                  <a:lnTo>
                    <a:pt x="1659128" y="993927"/>
                  </a:lnTo>
                  <a:lnTo>
                    <a:pt x="1649234" y="995934"/>
                  </a:lnTo>
                  <a:lnTo>
                    <a:pt x="1641157" y="1001369"/>
                  </a:lnTo>
                  <a:lnTo>
                    <a:pt x="1635721" y="1009446"/>
                  </a:lnTo>
                  <a:lnTo>
                    <a:pt x="1633728" y="1019327"/>
                  </a:lnTo>
                  <a:lnTo>
                    <a:pt x="1635721" y="1029220"/>
                  </a:lnTo>
                  <a:lnTo>
                    <a:pt x="1641157" y="1037297"/>
                  </a:lnTo>
                  <a:lnTo>
                    <a:pt x="1649234" y="1042733"/>
                  </a:lnTo>
                  <a:lnTo>
                    <a:pt x="1659178" y="1044727"/>
                  </a:lnTo>
                  <a:lnTo>
                    <a:pt x="1669059" y="1042733"/>
                  </a:lnTo>
                  <a:lnTo>
                    <a:pt x="1677123" y="1037297"/>
                  </a:lnTo>
                  <a:lnTo>
                    <a:pt x="1682572" y="1029220"/>
                  </a:lnTo>
                  <a:lnTo>
                    <a:pt x="1684578" y="1019327"/>
                  </a:lnTo>
                  <a:close/>
                </a:path>
                <a:path w="2660650" h="1452245">
                  <a:moveTo>
                    <a:pt x="1756537" y="34582"/>
                  </a:moveTo>
                  <a:lnTo>
                    <a:pt x="1754657" y="24676"/>
                  </a:lnTo>
                  <a:lnTo>
                    <a:pt x="1749298" y="16535"/>
                  </a:lnTo>
                  <a:lnTo>
                    <a:pt x="1741284" y="11010"/>
                  </a:lnTo>
                  <a:lnTo>
                    <a:pt x="1731365" y="8902"/>
                  </a:lnTo>
                  <a:lnTo>
                    <a:pt x="1721472" y="10795"/>
                  </a:lnTo>
                  <a:lnTo>
                    <a:pt x="1713344" y="16141"/>
                  </a:lnTo>
                  <a:lnTo>
                    <a:pt x="1707807" y="24155"/>
                  </a:lnTo>
                  <a:lnTo>
                    <a:pt x="1705711" y="34023"/>
                  </a:lnTo>
                  <a:lnTo>
                    <a:pt x="1707591" y="43929"/>
                  </a:lnTo>
                  <a:lnTo>
                    <a:pt x="1712937" y="52070"/>
                  </a:lnTo>
                  <a:lnTo>
                    <a:pt x="1720951" y="57594"/>
                  </a:lnTo>
                  <a:lnTo>
                    <a:pt x="1730883" y="59702"/>
                  </a:lnTo>
                  <a:lnTo>
                    <a:pt x="1740776" y="57810"/>
                  </a:lnTo>
                  <a:lnTo>
                    <a:pt x="1748917" y="52463"/>
                  </a:lnTo>
                  <a:lnTo>
                    <a:pt x="1754441" y="44450"/>
                  </a:lnTo>
                  <a:lnTo>
                    <a:pt x="1756537" y="34582"/>
                  </a:lnTo>
                  <a:close/>
                </a:path>
                <a:path w="2660650" h="1452245">
                  <a:moveTo>
                    <a:pt x="1786216" y="1019327"/>
                  </a:moveTo>
                  <a:lnTo>
                    <a:pt x="1784223" y="1009446"/>
                  </a:lnTo>
                  <a:lnTo>
                    <a:pt x="1778774" y="1001369"/>
                  </a:lnTo>
                  <a:lnTo>
                    <a:pt x="1770710" y="995934"/>
                  </a:lnTo>
                  <a:lnTo>
                    <a:pt x="1760778" y="993927"/>
                  </a:lnTo>
                  <a:lnTo>
                    <a:pt x="1750885" y="995934"/>
                  </a:lnTo>
                  <a:lnTo>
                    <a:pt x="1742808" y="1001369"/>
                  </a:lnTo>
                  <a:lnTo>
                    <a:pt x="1737372" y="1009446"/>
                  </a:lnTo>
                  <a:lnTo>
                    <a:pt x="1735378" y="1019327"/>
                  </a:lnTo>
                  <a:lnTo>
                    <a:pt x="1737372" y="1029220"/>
                  </a:lnTo>
                  <a:lnTo>
                    <a:pt x="1742808" y="1037297"/>
                  </a:lnTo>
                  <a:lnTo>
                    <a:pt x="1750885" y="1042733"/>
                  </a:lnTo>
                  <a:lnTo>
                    <a:pt x="1760816" y="1044727"/>
                  </a:lnTo>
                  <a:lnTo>
                    <a:pt x="1770710" y="1042733"/>
                  </a:lnTo>
                  <a:lnTo>
                    <a:pt x="1778774" y="1037297"/>
                  </a:lnTo>
                  <a:lnTo>
                    <a:pt x="1784223" y="1029220"/>
                  </a:lnTo>
                  <a:lnTo>
                    <a:pt x="1786216" y="1019327"/>
                  </a:lnTo>
                  <a:close/>
                </a:path>
                <a:path w="2660650" h="1452245">
                  <a:moveTo>
                    <a:pt x="1858200" y="35699"/>
                  </a:moveTo>
                  <a:lnTo>
                    <a:pt x="1856308" y="25781"/>
                  </a:lnTo>
                  <a:lnTo>
                    <a:pt x="1850948" y="17653"/>
                  </a:lnTo>
                  <a:lnTo>
                    <a:pt x="1842935" y="12115"/>
                  </a:lnTo>
                  <a:lnTo>
                    <a:pt x="1833029" y="10020"/>
                  </a:lnTo>
                  <a:lnTo>
                    <a:pt x="1823110" y="11899"/>
                  </a:lnTo>
                  <a:lnTo>
                    <a:pt x="1814982" y="17259"/>
                  </a:lnTo>
                  <a:lnTo>
                    <a:pt x="1809445" y="25273"/>
                  </a:lnTo>
                  <a:lnTo>
                    <a:pt x="1807337" y="35140"/>
                  </a:lnTo>
                  <a:lnTo>
                    <a:pt x="1809229" y="45046"/>
                  </a:lnTo>
                  <a:lnTo>
                    <a:pt x="1814588" y="53174"/>
                  </a:lnTo>
                  <a:lnTo>
                    <a:pt x="1822602" y="58712"/>
                  </a:lnTo>
                  <a:lnTo>
                    <a:pt x="1832521" y="60820"/>
                  </a:lnTo>
                  <a:lnTo>
                    <a:pt x="1842427" y="58928"/>
                  </a:lnTo>
                  <a:lnTo>
                    <a:pt x="1850555" y="53568"/>
                  </a:lnTo>
                  <a:lnTo>
                    <a:pt x="1856092" y="45554"/>
                  </a:lnTo>
                  <a:lnTo>
                    <a:pt x="1858200" y="35699"/>
                  </a:lnTo>
                  <a:close/>
                </a:path>
                <a:path w="2660650" h="1452245">
                  <a:moveTo>
                    <a:pt x="1887880" y="1019327"/>
                  </a:moveTo>
                  <a:lnTo>
                    <a:pt x="1885873" y="1009446"/>
                  </a:lnTo>
                  <a:lnTo>
                    <a:pt x="1880438" y="1001369"/>
                  </a:lnTo>
                  <a:lnTo>
                    <a:pt x="1872361" y="995934"/>
                  </a:lnTo>
                  <a:lnTo>
                    <a:pt x="1862416" y="993927"/>
                  </a:lnTo>
                  <a:lnTo>
                    <a:pt x="1852536" y="995934"/>
                  </a:lnTo>
                  <a:lnTo>
                    <a:pt x="1844459" y="1001369"/>
                  </a:lnTo>
                  <a:lnTo>
                    <a:pt x="1839023" y="1009446"/>
                  </a:lnTo>
                  <a:lnTo>
                    <a:pt x="1837016" y="1019327"/>
                  </a:lnTo>
                  <a:lnTo>
                    <a:pt x="1839023" y="1029220"/>
                  </a:lnTo>
                  <a:lnTo>
                    <a:pt x="1844459" y="1037297"/>
                  </a:lnTo>
                  <a:lnTo>
                    <a:pt x="1852536" y="1042733"/>
                  </a:lnTo>
                  <a:lnTo>
                    <a:pt x="1862480" y="1044727"/>
                  </a:lnTo>
                  <a:lnTo>
                    <a:pt x="1872361" y="1042733"/>
                  </a:lnTo>
                  <a:lnTo>
                    <a:pt x="1880425" y="1037297"/>
                  </a:lnTo>
                  <a:lnTo>
                    <a:pt x="1885873" y="1029220"/>
                  </a:lnTo>
                  <a:lnTo>
                    <a:pt x="1887880" y="1019327"/>
                  </a:lnTo>
                  <a:close/>
                </a:path>
                <a:path w="2660650" h="1452245">
                  <a:moveTo>
                    <a:pt x="1989518" y="1019327"/>
                  </a:moveTo>
                  <a:lnTo>
                    <a:pt x="1987524" y="1009446"/>
                  </a:lnTo>
                  <a:lnTo>
                    <a:pt x="1982076" y="1001369"/>
                  </a:lnTo>
                  <a:lnTo>
                    <a:pt x="1974011" y="995934"/>
                  </a:lnTo>
                  <a:lnTo>
                    <a:pt x="1964080" y="993927"/>
                  </a:lnTo>
                  <a:lnTo>
                    <a:pt x="1954187" y="995934"/>
                  </a:lnTo>
                  <a:lnTo>
                    <a:pt x="1946109" y="1001369"/>
                  </a:lnTo>
                  <a:lnTo>
                    <a:pt x="1940674" y="1009446"/>
                  </a:lnTo>
                  <a:lnTo>
                    <a:pt x="1938680" y="1019327"/>
                  </a:lnTo>
                  <a:lnTo>
                    <a:pt x="1940674" y="1029220"/>
                  </a:lnTo>
                  <a:lnTo>
                    <a:pt x="1946109" y="1037297"/>
                  </a:lnTo>
                  <a:lnTo>
                    <a:pt x="1954187" y="1042733"/>
                  </a:lnTo>
                  <a:lnTo>
                    <a:pt x="1964118" y="1044727"/>
                  </a:lnTo>
                  <a:lnTo>
                    <a:pt x="1974011" y="1042733"/>
                  </a:lnTo>
                  <a:lnTo>
                    <a:pt x="1982076" y="1037297"/>
                  </a:lnTo>
                  <a:lnTo>
                    <a:pt x="1987524" y="1029220"/>
                  </a:lnTo>
                  <a:lnTo>
                    <a:pt x="1989518" y="1019327"/>
                  </a:lnTo>
                  <a:close/>
                </a:path>
                <a:path w="2660650" h="1452245">
                  <a:moveTo>
                    <a:pt x="2091182" y="1019327"/>
                  </a:moveTo>
                  <a:lnTo>
                    <a:pt x="2089175" y="1009446"/>
                  </a:lnTo>
                  <a:lnTo>
                    <a:pt x="2083739" y="1001369"/>
                  </a:lnTo>
                  <a:lnTo>
                    <a:pt x="2075662" y="995934"/>
                  </a:lnTo>
                  <a:lnTo>
                    <a:pt x="2065731" y="993927"/>
                  </a:lnTo>
                  <a:lnTo>
                    <a:pt x="2055837" y="995934"/>
                  </a:lnTo>
                  <a:lnTo>
                    <a:pt x="2047760" y="1001369"/>
                  </a:lnTo>
                  <a:lnTo>
                    <a:pt x="2042325" y="1009446"/>
                  </a:lnTo>
                  <a:lnTo>
                    <a:pt x="2040331" y="1019327"/>
                  </a:lnTo>
                  <a:lnTo>
                    <a:pt x="2042325" y="1029220"/>
                  </a:lnTo>
                  <a:lnTo>
                    <a:pt x="2047760" y="1037297"/>
                  </a:lnTo>
                  <a:lnTo>
                    <a:pt x="2055837" y="1042733"/>
                  </a:lnTo>
                  <a:lnTo>
                    <a:pt x="2065782" y="1044727"/>
                  </a:lnTo>
                  <a:lnTo>
                    <a:pt x="2075662" y="1042733"/>
                  </a:lnTo>
                  <a:lnTo>
                    <a:pt x="2083739" y="1037297"/>
                  </a:lnTo>
                  <a:lnTo>
                    <a:pt x="2089175" y="1029220"/>
                  </a:lnTo>
                  <a:lnTo>
                    <a:pt x="2091182" y="1019327"/>
                  </a:lnTo>
                  <a:close/>
                </a:path>
                <a:path w="2660650" h="1452245">
                  <a:moveTo>
                    <a:pt x="2192832" y="1019327"/>
                  </a:moveTo>
                  <a:lnTo>
                    <a:pt x="2190826" y="1009446"/>
                  </a:lnTo>
                  <a:lnTo>
                    <a:pt x="2185390" y="1001369"/>
                  </a:lnTo>
                  <a:lnTo>
                    <a:pt x="2177313" y="995934"/>
                  </a:lnTo>
                  <a:lnTo>
                    <a:pt x="2167382" y="993927"/>
                  </a:lnTo>
                  <a:lnTo>
                    <a:pt x="2157488" y="995934"/>
                  </a:lnTo>
                  <a:lnTo>
                    <a:pt x="2149411" y="1001369"/>
                  </a:lnTo>
                  <a:lnTo>
                    <a:pt x="2143976" y="1009446"/>
                  </a:lnTo>
                  <a:lnTo>
                    <a:pt x="2141982" y="1019327"/>
                  </a:lnTo>
                  <a:lnTo>
                    <a:pt x="2143976" y="1029220"/>
                  </a:lnTo>
                  <a:lnTo>
                    <a:pt x="2149411" y="1037297"/>
                  </a:lnTo>
                  <a:lnTo>
                    <a:pt x="2157488" y="1042733"/>
                  </a:lnTo>
                  <a:lnTo>
                    <a:pt x="2167432" y="1044727"/>
                  </a:lnTo>
                  <a:lnTo>
                    <a:pt x="2177313" y="1042733"/>
                  </a:lnTo>
                  <a:lnTo>
                    <a:pt x="2185390" y="1037297"/>
                  </a:lnTo>
                  <a:lnTo>
                    <a:pt x="2190826" y="1029220"/>
                  </a:lnTo>
                  <a:lnTo>
                    <a:pt x="2192832" y="1019327"/>
                  </a:lnTo>
                  <a:close/>
                </a:path>
                <a:path w="2660650" h="1452245">
                  <a:moveTo>
                    <a:pt x="2294483" y="1019327"/>
                  </a:moveTo>
                  <a:lnTo>
                    <a:pt x="2292477" y="1009446"/>
                  </a:lnTo>
                  <a:lnTo>
                    <a:pt x="2287028" y="1001369"/>
                  </a:lnTo>
                  <a:lnTo>
                    <a:pt x="2278964" y="995934"/>
                  </a:lnTo>
                  <a:lnTo>
                    <a:pt x="2269032" y="993927"/>
                  </a:lnTo>
                  <a:lnTo>
                    <a:pt x="2259139" y="995934"/>
                  </a:lnTo>
                  <a:lnTo>
                    <a:pt x="2251062" y="1001369"/>
                  </a:lnTo>
                  <a:lnTo>
                    <a:pt x="2245626" y="1009446"/>
                  </a:lnTo>
                  <a:lnTo>
                    <a:pt x="2243632" y="1019327"/>
                  </a:lnTo>
                  <a:lnTo>
                    <a:pt x="2245626" y="1029220"/>
                  </a:lnTo>
                  <a:lnTo>
                    <a:pt x="2251062" y="1037297"/>
                  </a:lnTo>
                  <a:lnTo>
                    <a:pt x="2259139" y="1042733"/>
                  </a:lnTo>
                  <a:lnTo>
                    <a:pt x="2269083" y="1044727"/>
                  </a:lnTo>
                  <a:lnTo>
                    <a:pt x="2278964" y="1042733"/>
                  </a:lnTo>
                  <a:lnTo>
                    <a:pt x="2287041" y="1037297"/>
                  </a:lnTo>
                  <a:lnTo>
                    <a:pt x="2292477" y="1029220"/>
                  </a:lnTo>
                  <a:lnTo>
                    <a:pt x="2294483" y="1019327"/>
                  </a:lnTo>
                  <a:close/>
                </a:path>
                <a:path w="2660650" h="1452245">
                  <a:moveTo>
                    <a:pt x="2396134" y="1019327"/>
                  </a:moveTo>
                  <a:lnTo>
                    <a:pt x="2394127" y="1009446"/>
                  </a:lnTo>
                  <a:lnTo>
                    <a:pt x="2388692" y="1001369"/>
                  </a:lnTo>
                  <a:lnTo>
                    <a:pt x="2380615" y="995934"/>
                  </a:lnTo>
                  <a:lnTo>
                    <a:pt x="2370683" y="993927"/>
                  </a:lnTo>
                  <a:lnTo>
                    <a:pt x="2360790" y="995934"/>
                  </a:lnTo>
                  <a:lnTo>
                    <a:pt x="2352713" y="1001369"/>
                  </a:lnTo>
                  <a:lnTo>
                    <a:pt x="2347277" y="1009446"/>
                  </a:lnTo>
                  <a:lnTo>
                    <a:pt x="2345283" y="1019327"/>
                  </a:lnTo>
                  <a:lnTo>
                    <a:pt x="2347277" y="1029220"/>
                  </a:lnTo>
                  <a:lnTo>
                    <a:pt x="2352713" y="1037297"/>
                  </a:lnTo>
                  <a:lnTo>
                    <a:pt x="2360790" y="1042733"/>
                  </a:lnTo>
                  <a:lnTo>
                    <a:pt x="2370734" y="1044727"/>
                  </a:lnTo>
                  <a:lnTo>
                    <a:pt x="2380615" y="1042733"/>
                  </a:lnTo>
                  <a:lnTo>
                    <a:pt x="2388692" y="1037297"/>
                  </a:lnTo>
                  <a:lnTo>
                    <a:pt x="2394127" y="1029220"/>
                  </a:lnTo>
                  <a:lnTo>
                    <a:pt x="2396134" y="1019327"/>
                  </a:lnTo>
                  <a:close/>
                </a:path>
                <a:path w="2660650" h="1452245">
                  <a:moveTo>
                    <a:pt x="2497785" y="1019327"/>
                  </a:moveTo>
                  <a:lnTo>
                    <a:pt x="2495778" y="1009446"/>
                  </a:lnTo>
                  <a:lnTo>
                    <a:pt x="2490343" y="1001369"/>
                  </a:lnTo>
                  <a:lnTo>
                    <a:pt x="2482265" y="995934"/>
                  </a:lnTo>
                  <a:lnTo>
                    <a:pt x="2472334" y="993927"/>
                  </a:lnTo>
                  <a:lnTo>
                    <a:pt x="2462441" y="995934"/>
                  </a:lnTo>
                  <a:lnTo>
                    <a:pt x="2454364" y="1001369"/>
                  </a:lnTo>
                  <a:lnTo>
                    <a:pt x="2448928" y="1009446"/>
                  </a:lnTo>
                  <a:lnTo>
                    <a:pt x="2446934" y="1019327"/>
                  </a:lnTo>
                  <a:lnTo>
                    <a:pt x="2448928" y="1029220"/>
                  </a:lnTo>
                  <a:lnTo>
                    <a:pt x="2454364" y="1037297"/>
                  </a:lnTo>
                  <a:lnTo>
                    <a:pt x="2462441" y="1042733"/>
                  </a:lnTo>
                  <a:lnTo>
                    <a:pt x="2472385" y="1044727"/>
                  </a:lnTo>
                  <a:lnTo>
                    <a:pt x="2482265" y="1042733"/>
                  </a:lnTo>
                  <a:lnTo>
                    <a:pt x="2490343" y="1037297"/>
                  </a:lnTo>
                  <a:lnTo>
                    <a:pt x="2495778" y="1029220"/>
                  </a:lnTo>
                  <a:lnTo>
                    <a:pt x="2497785" y="1019327"/>
                  </a:lnTo>
                  <a:close/>
                </a:path>
                <a:path w="2660650" h="1452245">
                  <a:moveTo>
                    <a:pt x="2558415" y="1222679"/>
                  </a:moveTo>
                  <a:lnTo>
                    <a:pt x="2556421" y="1212748"/>
                  </a:lnTo>
                  <a:lnTo>
                    <a:pt x="2550985" y="1204671"/>
                  </a:lnTo>
                  <a:lnTo>
                    <a:pt x="2542908" y="1199235"/>
                  </a:lnTo>
                  <a:lnTo>
                    <a:pt x="2533027" y="1197229"/>
                  </a:lnTo>
                  <a:lnTo>
                    <a:pt x="2523134" y="1199235"/>
                  </a:lnTo>
                  <a:lnTo>
                    <a:pt x="2515057" y="1204671"/>
                  </a:lnTo>
                  <a:lnTo>
                    <a:pt x="2509621" y="1212748"/>
                  </a:lnTo>
                  <a:lnTo>
                    <a:pt x="2507627" y="1222679"/>
                  </a:lnTo>
                  <a:lnTo>
                    <a:pt x="2509621" y="1232573"/>
                  </a:lnTo>
                  <a:lnTo>
                    <a:pt x="2515057" y="1240650"/>
                  </a:lnTo>
                  <a:lnTo>
                    <a:pt x="2523134" y="1246085"/>
                  </a:lnTo>
                  <a:lnTo>
                    <a:pt x="2533027" y="1248079"/>
                  </a:lnTo>
                  <a:lnTo>
                    <a:pt x="2542908" y="1246085"/>
                  </a:lnTo>
                  <a:lnTo>
                    <a:pt x="2550985" y="1240650"/>
                  </a:lnTo>
                  <a:lnTo>
                    <a:pt x="2556421" y="1232573"/>
                  </a:lnTo>
                  <a:lnTo>
                    <a:pt x="2558415" y="1222679"/>
                  </a:lnTo>
                  <a:close/>
                </a:path>
                <a:path w="2660650" h="1452245">
                  <a:moveTo>
                    <a:pt x="2558415" y="1121029"/>
                  </a:moveTo>
                  <a:lnTo>
                    <a:pt x="2556421" y="1111097"/>
                  </a:lnTo>
                  <a:lnTo>
                    <a:pt x="2550985" y="1103020"/>
                  </a:lnTo>
                  <a:lnTo>
                    <a:pt x="2542908" y="1097584"/>
                  </a:lnTo>
                  <a:lnTo>
                    <a:pt x="2533027" y="1095578"/>
                  </a:lnTo>
                  <a:lnTo>
                    <a:pt x="2523134" y="1097584"/>
                  </a:lnTo>
                  <a:lnTo>
                    <a:pt x="2515057" y="1103020"/>
                  </a:lnTo>
                  <a:lnTo>
                    <a:pt x="2509621" y="1111097"/>
                  </a:lnTo>
                  <a:lnTo>
                    <a:pt x="2507627" y="1121029"/>
                  </a:lnTo>
                  <a:lnTo>
                    <a:pt x="2509621" y="1130922"/>
                  </a:lnTo>
                  <a:lnTo>
                    <a:pt x="2515057" y="1138999"/>
                  </a:lnTo>
                  <a:lnTo>
                    <a:pt x="2523134" y="1144435"/>
                  </a:lnTo>
                  <a:lnTo>
                    <a:pt x="2533027" y="1146429"/>
                  </a:lnTo>
                  <a:lnTo>
                    <a:pt x="2542908" y="1144435"/>
                  </a:lnTo>
                  <a:lnTo>
                    <a:pt x="2550985" y="1138999"/>
                  </a:lnTo>
                  <a:lnTo>
                    <a:pt x="2556421" y="1130922"/>
                  </a:lnTo>
                  <a:lnTo>
                    <a:pt x="2558415" y="1121029"/>
                  </a:lnTo>
                  <a:close/>
                </a:path>
                <a:path w="2660650" h="1452245">
                  <a:moveTo>
                    <a:pt x="2558415" y="1019378"/>
                  </a:moveTo>
                  <a:lnTo>
                    <a:pt x="2556421" y="1009446"/>
                  </a:lnTo>
                  <a:lnTo>
                    <a:pt x="2550985" y="1001369"/>
                  </a:lnTo>
                  <a:lnTo>
                    <a:pt x="2542908" y="995934"/>
                  </a:lnTo>
                  <a:lnTo>
                    <a:pt x="2533027" y="993927"/>
                  </a:lnTo>
                  <a:lnTo>
                    <a:pt x="2523134" y="995934"/>
                  </a:lnTo>
                  <a:lnTo>
                    <a:pt x="2515057" y="1001369"/>
                  </a:lnTo>
                  <a:lnTo>
                    <a:pt x="2509621" y="1009446"/>
                  </a:lnTo>
                  <a:lnTo>
                    <a:pt x="2507627" y="1019378"/>
                  </a:lnTo>
                  <a:lnTo>
                    <a:pt x="2509621" y="1029271"/>
                  </a:lnTo>
                  <a:lnTo>
                    <a:pt x="2515057" y="1037348"/>
                  </a:lnTo>
                  <a:lnTo>
                    <a:pt x="2523134" y="1042784"/>
                  </a:lnTo>
                  <a:lnTo>
                    <a:pt x="2533027" y="1044778"/>
                  </a:lnTo>
                  <a:lnTo>
                    <a:pt x="2542908" y="1042784"/>
                  </a:lnTo>
                  <a:lnTo>
                    <a:pt x="2550972" y="1037348"/>
                  </a:lnTo>
                  <a:lnTo>
                    <a:pt x="2556421" y="1029271"/>
                  </a:lnTo>
                  <a:lnTo>
                    <a:pt x="2558415" y="1019378"/>
                  </a:lnTo>
                  <a:close/>
                </a:path>
                <a:path w="2660650" h="1452245">
                  <a:moveTo>
                    <a:pt x="2660027" y="1299794"/>
                  </a:moveTo>
                  <a:lnTo>
                    <a:pt x="2537549" y="1299794"/>
                  </a:lnTo>
                  <a:lnTo>
                    <a:pt x="2542908" y="1300886"/>
                  </a:lnTo>
                  <a:lnTo>
                    <a:pt x="2533027" y="1298879"/>
                  </a:lnTo>
                  <a:lnTo>
                    <a:pt x="2523134" y="1300886"/>
                  </a:lnTo>
                  <a:lnTo>
                    <a:pt x="2528493" y="1299794"/>
                  </a:lnTo>
                  <a:lnTo>
                    <a:pt x="2406027" y="1299794"/>
                  </a:lnTo>
                  <a:lnTo>
                    <a:pt x="2533027" y="1452194"/>
                  </a:lnTo>
                  <a:lnTo>
                    <a:pt x="2618409" y="1349730"/>
                  </a:lnTo>
                  <a:lnTo>
                    <a:pt x="2660027" y="1299794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91401" y="4700638"/>
              <a:ext cx="421398" cy="43851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3210" y="2741189"/>
              <a:ext cx="421398" cy="43851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974172" y="2217051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4">
                  <a:moveTo>
                    <a:pt x="1203341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6"/>
                  </a:lnTo>
                  <a:lnTo>
                    <a:pt x="6845" y="91837"/>
                  </a:lnTo>
                  <a:lnTo>
                    <a:pt x="0" y="134280"/>
                  </a:lnTo>
                  <a:lnTo>
                    <a:pt x="0" y="671381"/>
                  </a:lnTo>
                  <a:lnTo>
                    <a:pt x="6845" y="713824"/>
                  </a:lnTo>
                  <a:lnTo>
                    <a:pt x="25908" y="750685"/>
                  </a:lnTo>
                  <a:lnTo>
                    <a:pt x="54975" y="779753"/>
                  </a:lnTo>
                  <a:lnTo>
                    <a:pt x="91836" y="798815"/>
                  </a:lnTo>
                  <a:lnTo>
                    <a:pt x="134279" y="805661"/>
                  </a:lnTo>
                  <a:lnTo>
                    <a:pt x="1203341" y="805661"/>
                  </a:lnTo>
                  <a:lnTo>
                    <a:pt x="1245784" y="798815"/>
                  </a:lnTo>
                  <a:lnTo>
                    <a:pt x="1282645" y="779753"/>
                  </a:lnTo>
                  <a:lnTo>
                    <a:pt x="1311712" y="750685"/>
                  </a:lnTo>
                  <a:lnTo>
                    <a:pt x="1330775" y="713824"/>
                  </a:lnTo>
                  <a:lnTo>
                    <a:pt x="1337621" y="671381"/>
                  </a:lnTo>
                  <a:lnTo>
                    <a:pt x="1337621" y="134280"/>
                  </a:lnTo>
                  <a:lnTo>
                    <a:pt x="1330775" y="91837"/>
                  </a:lnTo>
                  <a:lnTo>
                    <a:pt x="1311712" y="54976"/>
                  </a:lnTo>
                  <a:lnTo>
                    <a:pt x="1282645" y="25908"/>
                  </a:lnTo>
                  <a:lnTo>
                    <a:pt x="1245784" y="6845"/>
                  </a:lnTo>
                  <a:lnTo>
                    <a:pt x="1203341" y="0"/>
                  </a:lnTo>
                  <a:close/>
                </a:path>
              </a:pathLst>
            </a:custGeom>
            <a:solidFill>
              <a:srgbClr val="FF1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692746" y="5950154"/>
              <a:ext cx="1337945" cy="1389380"/>
            </a:xfrm>
            <a:custGeom>
              <a:avLst/>
              <a:gdLst/>
              <a:ahLst/>
              <a:cxnLst/>
              <a:rect l="l" t="t" r="r" b="b"/>
              <a:pathLst>
                <a:path w="1337945" h="1389379">
                  <a:moveTo>
                    <a:pt x="1114680" y="0"/>
                  </a:moveTo>
                  <a:lnTo>
                    <a:pt x="222940" y="0"/>
                  </a:lnTo>
                  <a:lnTo>
                    <a:pt x="178010" y="4529"/>
                  </a:lnTo>
                  <a:lnTo>
                    <a:pt x="136161" y="17519"/>
                  </a:lnTo>
                  <a:lnTo>
                    <a:pt x="98292" y="38074"/>
                  </a:lnTo>
                  <a:lnTo>
                    <a:pt x="65297" y="65297"/>
                  </a:lnTo>
                  <a:lnTo>
                    <a:pt x="38074" y="98291"/>
                  </a:lnTo>
                  <a:lnTo>
                    <a:pt x="17519" y="136161"/>
                  </a:lnTo>
                  <a:lnTo>
                    <a:pt x="4529" y="178009"/>
                  </a:lnTo>
                  <a:lnTo>
                    <a:pt x="0" y="222939"/>
                  </a:lnTo>
                  <a:lnTo>
                    <a:pt x="0" y="1166053"/>
                  </a:lnTo>
                  <a:lnTo>
                    <a:pt x="4529" y="1210983"/>
                  </a:lnTo>
                  <a:lnTo>
                    <a:pt x="17519" y="1252831"/>
                  </a:lnTo>
                  <a:lnTo>
                    <a:pt x="38074" y="1290701"/>
                  </a:lnTo>
                  <a:lnTo>
                    <a:pt x="65297" y="1323695"/>
                  </a:lnTo>
                  <a:lnTo>
                    <a:pt x="98292" y="1350919"/>
                  </a:lnTo>
                  <a:lnTo>
                    <a:pt x="136161" y="1371474"/>
                  </a:lnTo>
                  <a:lnTo>
                    <a:pt x="178010" y="1384464"/>
                  </a:lnTo>
                  <a:lnTo>
                    <a:pt x="222940" y="1388993"/>
                  </a:lnTo>
                  <a:lnTo>
                    <a:pt x="1114680" y="1388993"/>
                  </a:lnTo>
                  <a:lnTo>
                    <a:pt x="1159610" y="1384464"/>
                  </a:lnTo>
                  <a:lnTo>
                    <a:pt x="1201458" y="1371474"/>
                  </a:lnTo>
                  <a:lnTo>
                    <a:pt x="1239328" y="1350919"/>
                  </a:lnTo>
                  <a:lnTo>
                    <a:pt x="1272323" y="1323695"/>
                  </a:lnTo>
                  <a:lnTo>
                    <a:pt x="1299546" y="1290701"/>
                  </a:lnTo>
                  <a:lnTo>
                    <a:pt x="1320101" y="1252831"/>
                  </a:lnTo>
                  <a:lnTo>
                    <a:pt x="1333091" y="1210983"/>
                  </a:lnTo>
                  <a:lnTo>
                    <a:pt x="1337621" y="1166053"/>
                  </a:lnTo>
                  <a:lnTo>
                    <a:pt x="1337621" y="222939"/>
                  </a:lnTo>
                  <a:lnTo>
                    <a:pt x="1333091" y="178009"/>
                  </a:lnTo>
                  <a:lnTo>
                    <a:pt x="1320101" y="136161"/>
                  </a:lnTo>
                  <a:lnTo>
                    <a:pt x="1299546" y="98291"/>
                  </a:lnTo>
                  <a:lnTo>
                    <a:pt x="1272323" y="65297"/>
                  </a:lnTo>
                  <a:lnTo>
                    <a:pt x="1239328" y="38074"/>
                  </a:lnTo>
                  <a:lnTo>
                    <a:pt x="1201458" y="17519"/>
                  </a:lnTo>
                  <a:lnTo>
                    <a:pt x="1159610" y="4529"/>
                  </a:lnTo>
                  <a:lnTo>
                    <a:pt x="1114680" y="0"/>
                  </a:lnTo>
                  <a:close/>
                </a:path>
              </a:pathLst>
            </a:custGeom>
            <a:solidFill>
              <a:srgbClr val="00A3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792158" y="2237906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4">
                  <a:moveTo>
                    <a:pt x="1203340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4"/>
                  </a:lnTo>
                  <a:lnTo>
                    <a:pt x="54975" y="779751"/>
                  </a:lnTo>
                  <a:lnTo>
                    <a:pt x="91836" y="798814"/>
                  </a:lnTo>
                  <a:lnTo>
                    <a:pt x="134279" y="805660"/>
                  </a:lnTo>
                  <a:lnTo>
                    <a:pt x="1203340" y="805660"/>
                  </a:lnTo>
                  <a:lnTo>
                    <a:pt x="1245783" y="798814"/>
                  </a:lnTo>
                  <a:lnTo>
                    <a:pt x="1282644" y="779751"/>
                  </a:lnTo>
                  <a:lnTo>
                    <a:pt x="1311712" y="750684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4" y="25908"/>
                  </a:lnTo>
                  <a:lnTo>
                    <a:pt x="1245783" y="6845"/>
                  </a:lnTo>
                  <a:lnTo>
                    <a:pt x="1203340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087629" y="2236040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4">
                  <a:moveTo>
                    <a:pt x="1203340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1"/>
                  </a:lnTo>
                  <a:lnTo>
                    <a:pt x="6845" y="713824"/>
                  </a:lnTo>
                  <a:lnTo>
                    <a:pt x="25908" y="750685"/>
                  </a:lnTo>
                  <a:lnTo>
                    <a:pt x="54975" y="779753"/>
                  </a:lnTo>
                  <a:lnTo>
                    <a:pt x="91836" y="798815"/>
                  </a:lnTo>
                  <a:lnTo>
                    <a:pt x="134279" y="805661"/>
                  </a:lnTo>
                  <a:lnTo>
                    <a:pt x="1203340" y="805661"/>
                  </a:lnTo>
                  <a:lnTo>
                    <a:pt x="1245783" y="798815"/>
                  </a:lnTo>
                  <a:lnTo>
                    <a:pt x="1282644" y="779753"/>
                  </a:lnTo>
                  <a:lnTo>
                    <a:pt x="1311712" y="750685"/>
                  </a:lnTo>
                  <a:lnTo>
                    <a:pt x="1330775" y="713824"/>
                  </a:lnTo>
                  <a:lnTo>
                    <a:pt x="1337621" y="671381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4" y="25908"/>
                  </a:lnTo>
                  <a:lnTo>
                    <a:pt x="1245783" y="6845"/>
                  </a:lnTo>
                  <a:lnTo>
                    <a:pt x="1203340" y="0"/>
                  </a:lnTo>
                  <a:close/>
                </a:path>
              </a:pathLst>
            </a:custGeom>
            <a:solidFill>
              <a:srgbClr val="7731F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71144" y="4189079"/>
              <a:ext cx="1934654" cy="193465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484928" y="2504658"/>
              <a:ext cx="1213485" cy="254000"/>
            </a:xfrm>
            <a:custGeom>
              <a:avLst/>
              <a:gdLst/>
              <a:ahLst/>
              <a:cxnLst/>
              <a:rect l="l" t="t" r="r" b="b"/>
              <a:pathLst>
                <a:path w="1213484" h="254000">
                  <a:moveTo>
                    <a:pt x="25400" y="101598"/>
                  </a:moveTo>
                  <a:lnTo>
                    <a:pt x="15513" y="103594"/>
                  </a:lnTo>
                  <a:lnTo>
                    <a:pt x="7439" y="109038"/>
                  </a:lnTo>
                  <a:lnTo>
                    <a:pt x="1996" y="117111"/>
                  </a:lnTo>
                  <a:lnTo>
                    <a:pt x="0" y="126998"/>
                  </a:lnTo>
                  <a:lnTo>
                    <a:pt x="1996" y="136885"/>
                  </a:lnTo>
                  <a:lnTo>
                    <a:pt x="7439" y="144959"/>
                  </a:lnTo>
                  <a:lnTo>
                    <a:pt x="15513" y="150402"/>
                  </a:lnTo>
                  <a:lnTo>
                    <a:pt x="25450" y="152398"/>
                  </a:lnTo>
                  <a:lnTo>
                    <a:pt x="35337" y="150402"/>
                  </a:lnTo>
                  <a:lnTo>
                    <a:pt x="43411" y="144959"/>
                  </a:lnTo>
                  <a:lnTo>
                    <a:pt x="48854" y="136885"/>
                  </a:lnTo>
                  <a:lnTo>
                    <a:pt x="50850" y="126998"/>
                  </a:lnTo>
                  <a:lnTo>
                    <a:pt x="48854" y="117111"/>
                  </a:lnTo>
                  <a:lnTo>
                    <a:pt x="43411" y="109038"/>
                  </a:lnTo>
                  <a:lnTo>
                    <a:pt x="35337" y="103594"/>
                  </a:lnTo>
                  <a:lnTo>
                    <a:pt x="25400" y="101598"/>
                  </a:lnTo>
                  <a:close/>
                </a:path>
                <a:path w="1213484" h="254000">
                  <a:moveTo>
                    <a:pt x="127050" y="101598"/>
                  </a:moveTo>
                  <a:lnTo>
                    <a:pt x="117163" y="103594"/>
                  </a:lnTo>
                  <a:lnTo>
                    <a:pt x="109090" y="109038"/>
                  </a:lnTo>
                  <a:lnTo>
                    <a:pt x="103646" y="117111"/>
                  </a:lnTo>
                  <a:lnTo>
                    <a:pt x="101650" y="126998"/>
                  </a:lnTo>
                  <a:lnTo>
                    <a:pt x="103646" y="136885"/>
                  </a:lnTo>
                  <a:lnTo>
                    <a:pt x="109090" y="144959"/>
                  </a:lnTo>
                  <a:lnTo>
                    <a:pt x="117163" y="150402"/>
                  </a:lnTo>
                  <a:lnTo>
                    <a:pt x="127101" y="152398"/>
                  </a:lnTo>
                  <a:lnTo>
                    <a:pt x="136988" y="150402"/>
                  </a:lnTo>
                  <a:lnTo>
                    <a:pt x="145062" y="144959"/>
                  </a:lnTo>
                  <a:lnTo>
                    <a:pt x="150505" y="136885"/>
                  </a:lnTo>
                  <a:lnTo>
                    <a:pt x="152501" y="126998"/>
                  </a:lnTo>
                  <a:lnTo>
                    <a:pt x="150505" y="117111"/>
                  </a:lnTo>
                  <a:lnTo>
                    <a:pt x="145062" y="109038"/>
                  </a:lnTo>
                  <a:lnTo>
                    <a:pt x="136988" y="103594"/>
                  </a:lnTo>
                  <a:lnTo>
                    <a:pt x="127050" y="101598"/>
                  </a:lnTo>
                  <a:close/>
                </a:path>
                <a:path w="1213484" h="254000">
                  <a:moveTo>
                    <a:pt x="228701" y="101598"/>
                  </a:moveTo>
                  <a:lnTo>
                    <a:pt x="218814" y="103594"/>
                  </a:lnTo>
                  <a:lnTo>
                    <a:pt x="210740" y="109038"/>
                  </a:lnTo>
                  <a:lnTo>
                    <a:pt x="205297" y="117111"/>
                  </a:lnTo>
                  <a:lnTo>
                    <a:pt x="203301" y="126998"/>
                  </a:lnTo>
                  <a:lnTo>
                    <a:pt x="205297" y="136885"/>
                  </a:lnTo>
                  <a:lnTo>
                    <a:pt x="210740" y="144959"/>
                  </a:lnTo>
                  <a:lnTo>
                    <a:pt x="218814" y="150402"/>
                  </a:lnTo>
                  <a:lnTo>
                    <a:pt x="228752" y="152398"/>
                  </a:lnTo>
                  <a:lnTo>
                    <a:pt x="238639" y="150402"/>
                  </a:lnTo>
                  <a:lnTo>
                    <a:pt x="246713" y="144959"/>
                  </a:lnTo>
                  <a:lnTo>
                    <a:pt x="252156" y="136885"/>
                  </a:lnTo>
                  <a:lnTo>
                    <a:pt x="254152" y="126998"/>
                  </a:lnTo>
                  <a:lnTo>
                    <a:pt x="252156" y="117111"/>
                  </a:lnTo>
                  <a:lnTo>
                    <a:pt x="246713" y="109038"/>
                  </a:lnTo>
                  <a:lnTo>
                    <a:pt x="238639" y="103594"/>
                  </a:lnTo>
                  <a:lnTo>
                    <a:pt x="228701" y="101598"/>
                  </a:lnTo>
                  <a:close/>
                </a:path>
                <a:path w="1213484" h="254000">
                  <a:moveTo>
                    <a:pt x="330352" y="101598"/>
                  </a:moveTo>
                  <a:lnTo>
                    <a:pt x="320465" y="103594"/>
                  </a:lnTo>
                  <a:lnTo>
                    <a:pt x="312391" y="109038"/>
                  </a:lnTo>
                  <a:lnTo>
                    <a:pt x="306948" y="117111"/>
                  </a:lnTo>
                  <a:lnTo>
                    <a:pt x="304952" y="126998"/>
                  </a:lnTo>
                  <a:lnTo>
                    <a:pt x="306948" y="136885"/>
                  </a:lnTo>
                  <a:lnTo>
                    <a:pt x="312391" y="144959"/>
                  </a:lnTo>
                  <a:lnTo>
                    <a:pt x="320465" y="150402"/>
                  </a:lnTo>
                  <a:lnTo>
                    <a:pt x="330403" y="152398"/>
                  </a:lnTo>
                  <a:lnTo>
                    <a:pt x="340290" y="150402"/>
                  </a:lnTo>
                  <a:lnTo>
                    <a:pt x="348363" y="144959"/>
                  </a:lnTo>
                  <a:lnTo>
                    <a:pt x="353807" y="136885"/>
                  </a:lnTo>
                  <a:lnTo>
                    <a:pt x="355803" y="126998"/>
                  </a:lnTo>
                  <a:lnTo>
                    <a:pt x="353807" y="117111"/>
                  </a:lnTo>
                  <a:lnTo>
                    <a:pt x="348363" y="109038"/>
                  </a:lnTo>
                  <a:lnTo>
                    <a:pt x="340290" y="103594"/>
                  </a:lnTo>
                  <a:lnTo>
                    <a:pt x="330352" y="101598"/>
                  </a:lnTo>
                  <a:close/>
                </a:path>
                <a:path w="1213484" h="254000">
                  <a:moveTo>
                    <a:pt x="432003" y="101598"/>
                  </a:moveTo>
                  <a:lnTo>
                    <a:pt x="422116" y="103594"/>
                  </a:lnTo>
                  <a:lnTo>
                    <a:pt x="414042" y="109038"/>
                  </a:lnTo>
                  <a:lnTo>
                    <a:pt x="408599" y="117111"/>
                  </a:lnTo>
                  <a:lnTo>
                    <a:pt x="406603" y="126998"/>
                  </a:lnTo>
                  <a:lnTo>
                    <a:pt x="408599" y="136885"/>
                  </a:lnTo>
                  <a:lnTo>
                    <a:pt x="414042" y="144959"/>
                  </a:lnTo>
                  <a:lnTo>
                    <a:pt x="422116" y="150402"/>
                  </a:lnTo>
                  <a:lnTo>
                    <a:pt x="432053" y="152398"/>
                  </a:lnTo>
                  <a:lnTo>
                    <a:pt x="441940" y="150402"/>
                  </a:lnTo>
                  <a:lnTo>
                    <a:pt x="450014" y="144959"/>
                  </a:lnTo>
                  <a:lnTo>
                    <a:pt x="455457" y="136885"/>
                  </a:lnTo>
                  <a:lnTo>
                    <a:pt x="457453" y="126998"/>
                  </a:lnTo>
                  <a:lnTo>
                    <a:pt x="455457" y="117111"/>
                  </a:lnTo>
                  <a:lnTo>
                    <a:pt x="450014" y="109038"/>
                  </a:lnTo>
                  <a:lnTo>
                    <a:pt x="441940" y="103594"/>
                  </a:lnTo>
                  <a:lnTo>
                    <a:pt x="432003" y="101598"/>
                  </a:lnTo>
                  <a:close/>
                </a:path>
                <a:path w="1213484" h="254000">
                  <a:moveTo>
                    <a:pt x="533653" y="101598"/>
                  </a:moveTo>
                  <a:lnTo>
                    <a:pt x="523766" y="103594"/>
                  </a:lnTo>
                  <a:lnTo>
                    <a:pt x="515693" y="109038"/>
                  </a:lnTo>
                  <a:lnTo>
                    <a:pt x="510249" y="117112"/>
                  </a:lnTo>
                  <a:lnTo>
                    <a:pt x="508253" y="126998"/>
                  </a:lnTo>
                  <a:lnTo>
                    <a:pt x="510250" y="136885"/>
                  </a:lnTo>
                  <a:lnTo>
                    <a:pt x="515693" y="144959"/>
                  </a:lnTo>
                  <a:lnTo>
                    <a:pt x="523767" y="150402"/>
                  </a:lnTo>
                  <a:lnTo>
                    <a:pt x="533704" y="152398"/>
                  </a:lnTo>
                  <a:lnTo>
                    <a:pt x="543591" y="150402"/>
                  </a:lnTo>
                  <a:lnTo>
                    <a:pt x="551665" y="144959"/>
                  </a:lnTo>
                  <a:lnTo>
                    <a:pt x="557108" y="136885"/>
                  </a:lnTo>
                  <a:lnTo>
                    <a:pt x="559104" y="126998"/>
                  </a:lnTo>
                  <a:lnTo>
                    <a:pt x="557108" y="117112"/>
                  </a:lnTo>
                  <a:lnTo>
                    <a:pt x="551665" y="109038"/>
                  </a:lnTo>
                  <a:lnTo>
                    <a:pt x="543591" y="103594"/>
                  </a:lnTo>
                  <a:lnTo>
                    <a:pt x="533653" y="101598"/>
                  </a:lnTo>
                  <a:close/>
                </a:path>
                <a:path w="1213484" h="254000">
                  <a:moveTo>
                    <a:pt x="635304" y="101598"/>
                  </a:moveTo>
                  <a:lnTo>
                    <a:pt x="625417" y="103594"/>
                  </a:lnTo>
                  <a:lnTo>
                    <a:pt x="617344" y="109038"/>
                  </a:lnTo>
                  <a:lnTo>
                    <a:pt x="611900" y="117112"/>
                  </a:lnTo>
                  <a:lnTo>
                    <a:pt x="609904" y="126998"/>
                  </a:lnTo>
                  <a:lnTo>
                    <a:pt x="611900" y="136885"/>
                  </a:lnTo>
                  <a:lnTo>
                    <a:pt x="617344" y="144959"/>
                  </a:lnTo>
                  <a:lnTo>
                    <a:pt x="625417" y="150402"/>
                  </a:lnTo>
                  <a:lnTo>
                    <a:pt x="635355" y="152398"/>
                  </a:lnTo>
                  <a:lnTo>
                    <a:pt x="645242" y="150402"/>
                  </a:lnTo>
                  <a:lnTo>
                    <a:pt x="653316" y="144959"/>
                  </a:lnTo>
                  <a:lnTo>
                    <a:pt x="658759" y="136885"/>
                  </a:lnTo>
                  <a:lnTo>
                    <a:pt x="660755" y="126998"/>
                  </a:lnTo>
                  <a:lnTo>
                    <a:pt x="658759" y="117112"/>
                  </a:lnTo>
                  <a:lnTo>
                    <a:pt x="653316" y="109038"/>
                  </a:lnTo>
                  <a:lnTo>
                    <a:pt x="645242" y="103594"/>
                  </a:lnTo>
                  <a:lnTo>
                    <a:pt x="635304" y="101598"/>
                  </a:lnTo>
                  <a:close/>
                </a:path>
                <a:path w="1213484" h="254000">
                  <a:moveTo>
                    <a:pt x="736955" y="101598"/>
                  </a:moveTo>
                  <a:lnTo>
                    <a:pt x="727068" y="103594"/>
                  </a:lnTo>
                  <a:lnTo>
                    <a:pt x="718994" y="109038"/>
                  </a:lnTo>
                  <a:lnTo>
                    <a:pt x="713551" y="117112"/>
                  </a:lnTo>
                  <a:lnTo>
                    <a:pt x="711555" y="126998"/>
                  </a:lnTo>
                  <a:lnTo>
                    <a:pt x="713551" y="136885"/>
                  </a:lnTo>
                  <a:lnTo>
                    <a:pt x="718994" y="144959"/>
                  </a:lnTo>
                  <a:lnTo>
                    <a:pt x="727068" y="150402"/>
                  </a:lnTo>
                  <a:lnTo>
                    <a:pt x="737006" y="152398"/>
                  </a:lnTo>
                  <a:lnTo>
                    <a:pt x="746893" y="150402"/>
                  </a:lnTo>
                  <a:lnTo>
                    <a:pt x="754967" y="144959"/>
                  </a:lnTo>
                  <a:lnTo>
                    <a:pt x="760410" y="136885"/>
                  </a:lnTo>
                  <a:lnTo>
                    <a:pt x="762406" y="126998"/>
                  </a:lnTo>
                  <a:lnTo>
                    <a:pt x="760410" y="117112"/>
                  </a:lnTo>
                  <a:lnTo>
                    <a:pt x="754967" y="109038"/>
                  </a:lnTo>
                  <a:lnTo>
                    <a:pt x="746893" y="103594"/>
                  </a:lnTo>
                  <a:lnTo>
                    <a:pt x="736955" y="101598"/>
                  </a:lnTo>
                  <a:close/>
                </a:path>
                <a:path w="1213484" h="254000">
                  <a:moveTo>
                    <a:pt x="838606" y="101598"/>
                  </a:moveTo>
                  <a:lnTo>
                    <a:pt x="828719" y="103594"/>
                  </a:lnTo>
                  <a:lnTo>
                    <a:pt x="820645" y="109038"/>
                  </a:lnTo>
                  <a:lnTo>
                    <a:pt x="815202" y="117112"/>
                  </a:lnTo>
                  <a:lnTo>
                    <a:pt x="813206" y="126998"/>
                  </a:lnTo>
                  <a:lnTo>
                    <a:pt x="815202" y="136885"/>
                  </a:lnTo>
                  <a:lnTo>
                    <a:pt x="820645" y="144959"/>
                  </a:lnTo>
                  <a:lnTo>
                    <a:pt x="828719" y="150402"/>
                  </a:lnTo>
                  <a:lnTo>
                    <a:pt x="838657" y="152398"/>
                  </a:lnTo>
                  <a:lnTo>
                    <a:pt x="848544" y="150402"/>
                  </a:lnTo>
                  <a:lnTo>
                    <a:pt x="856617" y="144959"/>
                  </a:lnTo>
                  <a:lnTo>
                    <a:pt x="862061" y="136885"/>
                  </a:lnTo>
                  <a:lnTo>
                    <a:pt x="864057" y="126998"/>
                  </a:lnTo>
                  <a:lnTo>
                    <a:pt x="862061" y="117112"/>
                  </a:lnTo>
                  <a:lnTo>
                    <a:pt x="856617" y="109038"/>
                  </a:lnTo>
                  <a:lnTo>
                    <a:pt x="848544" y="103594"/>
                  </a:lnTo>
                  <a:lnTo>
                    <a:pt x="838606" y="101598"/>
                  </a:lnTo>
                  <a:close/>
                </a:path>
                <a:path w="1213484" h="254000">
                  <a:moveTo>
                    <a:pt x="940257" y="101598"/>
                  </a:moveTo>
                  <a:lnTo>
                    <a:pt x="930370" y="103594"/>
                  </a:lnTo>
                  <a:lnTo>
                    <a:pt x="922296" y="109038"/>
                  </a:lnTo>
                  <a:lnTo>
                    <a:pt x="916853" y="117112"/>
                  </a:lnTo>
                  <a:lnTo>
                    <a:pt x="914857" y="126998"/>
                  </a:lnTo>
                  <a:lnTo>
                    <a:pt x="916853" y="136885"/>
                  </a:lnTo>
                  <a:lnTo>
                    <a:pt x="922296" y="144959"/>
                  </a:lnTo>
                  <a:lnTo>
                    <a:pt x="930370" y="150402"/>
                  </a:lnTo>
                  <a:lnTo>
                    <a:pt x="940308" y="152398"/>
                  </a:lnTo>
                  <a:lnTo>
                    <a:pt x="950194" y="150402"/>
                  </a:lnTo>
                  <a:lnTo>
                    <a:pt x="958268" y="144959"/>
                  </a:lnTo>
                  <a:lnTo>
                    <a:pt x="963711" y="136885"/>
                  </a:lnTo>
                  <a:lnTo>
                    <a:pt x="965708" y="126998"/>
                  </a:lnTo>
                  <a:lnTo>
                    <a:pt x="963711" y="117112"/>
                  </a:lnTo>
                  <a:lnTo>
                    <a:pt x="958268" y="109038"/>
                  </a:lnTo>
                  <a:lnTo>
                    <a:pt x="950194" y="103594"/>
                  </a:lnTo>
                  <a:lnTo>
                    <a:pt x="940257" y="101598"/>
                  </a:lnTo>
                  <a:close/>
                </a:path>
                <a:path w="1213484" h="254000">
                  <a:moveTo>
                    <a:pt x="1060999" y="0"/>
                  </a:moveTo>
                  <a:lnTo>
                    <a:pt x="1060999" y="110641"/>
                  </a:lnTo>
                  <a:lnTo>
                    <a:pt x="1065362" y="117113"/>
                  </a:lnTo>
                  <a:lnTo>
                    <a:pt x="1067358" y="127000"/>
                  </a:lnTo>
                  <a:lnTo>
                    <a:pt x="1065362" y="136886"/>
                  </a:lnTo>
                  <a:lnTo>
                    <a:pt x="1060999" y="143357"/>
                  </a:lnTo>
                  <a:lnTo>
                    <a:pt x="1060999" y="254000"/>
                  </a:lnTo>
                  <a:lnTo>
                    <a:pt x="1213399" y="127000"/>
                  </a:lnTo>
                  <a:lnTo>
                    <a:pt x="1060999" y="0"/>
                  </a:lnTo>
                  <a:close/>
                </a:path>
                <a:path w="1213484" h="254000">
                  <a:moveTo>
                    <a:pt x="1041908" y="101600"/>
                  </a:moveTo>
                  <a:lnTo>
                    <a:pt x="1032021" y="103596"/>
                  </a:lnTo>
                  <a:lnTo>
                    <a:pt x="1023947" y="109039"/>
                  </a:lnTo>
                  <a:lnTo>
                    <a:pt x="1018504" y="117113"/>
                  </a:lnTo>
                  <a:lnTo>
                    <a:pt x="1016508" y="127000"/>
                  </a:lnTo>
                  <a:lnTo>
                    <a:pt x="1018504" y="136886"/>
                  </a:lnTo>
                  <a:lnTo>
                    <a:pt x="1023947" y="144960"/>
                  </a:lnTo>
                  <a:lnTo>
                    <a:pt x="1032021" y="150403"/>
                  </a:lnTo>
                  <a:lnTo>
                    <a:pt x="1041958" y="152400"/>
                  </a:lnTo>
                  <a:lnTo>
                    <a:pt x="1051845" y="150403"/>
                  </a:lnTo>
                  <a:lnTo>
                    <a:pt x="1059919" y="144960"/>
                  </a:lnTo>
                  <a:lnTo>
                    <a:pt x="1060999" y="143357"/>
                  </a:lnTo>
                  <a:lnTo>
                    <a:pt x="1060999" y="110641"/>
                  </a:lnTo>
                  <a:lnTo>
                    <a:pt x="1059919" y="109039"/>
                  </a:lnTo>
                  <a:lnTo>
                    <a:pt x="1051845" y="103596"/>
                  </a:lnTo>
                  <a:lnTo>
                    <a:pt x="1041908" y="101600"/>
                  </a:lnTo>
                  <a:close/>
                </a:path>
                <a:path w="1213484" h="254000">
                  <a:moveTo>
                    <a:pt x="1060999" y="110641"/>
                  </a:moveTo>
                  <a:lnTo>
                    <a:pt x="1060999" y="143357"/>
                  </a:lnTo>
                  <a:lnTo>
                    <a:pt x="1065362" y="136886"/>
                  </a:lnTo>
                  <a:lnTo>
                    <a:pt x="1067358" y="127000"/>
                  </a:lnTo>
                  <a:lnTo>
                    <a:pt x="1065362" y="117113"/>
                  </a:lnTo>
                  <a:lnTo>
                    <a:pt x="1060999" y="110641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36790" y="2278485"/>
              <a:ext cx="713074" cy="71307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48636" y="2296547"/>
              <a:ext cx="713071" cy="71307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1825453" y="5510405"/>
              <a:ext cx="1525270" cy="1024890"/>
            </a:xfrm>
            <a:custGeom>
              <a:avLst/>
              <a:gdLst/>
              <a:ahLst/>
              <a:cxnLst/>
              <a:rect l="l" t="t" r="r" b="b"/>
              <a:pathLst>
                <a:path w="1525269" h="1024890">
                  <a:moveTo>
                    <a:pt x="1524646" y="0"/>
                  </a:moveTo>
                  <a:lnTo>
                    <a:pt x="0" y="0"/>
                  </a:lnTo>
                  <a:lnTo>
                    <a:pt x="0" y="1024793"/>
                  </a:lnTo>
                  <a:lnTo>
                    <a:pt x="1524646" y="1024793"/>
                  </a:lnTo>
                  <a:lnTo>
                    <a:pt x="15246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2110948" y="5971919"/>
              <a:ext cx="896619" cy="0"/>
            </a:xfrm>
            <a:custGeom>
              <a:avLst/>
              <a:gdLst/>
              <a:ahLst/>
              <a:cxnLst/>
              <a:rect l="l" t="t" r="r" b="b"/>
              <a:pathLst>
                <a:path w="896619">
                  <a:moveTo>
                    <a:pt x="0" y="0"/>
                  </a:moveTo>
                  <a:lnTo>
                    <a:pt x="896386" y="1"/>
                  </a:lnTo>
                </a:path>
              </a:pathLst>
            </a:custGeom>
            <a:ln w="508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1983948" y="5956494"/>
              <a:ext cx="254000" cy="335915"/>
            </a:xfrm>
            <a:custGeom>
              <a:avLst/>
              <a:gdLst/>
              <a:ahLst/>
              <a:cxnLst/>
              <a:rect l="l" t="t" r="r" b="b"/>
              <a:pathLst>
                <a:path w="254000" h="335914">
                  <a:moveTo>
                    <a:pt x="101601" y="183233"/>
                  </a:moveTo>
                  <a:lnTo>
                    <a:pt x="0" y="183233"/>
                  </a:lnTo>
                  <a:lnTo>
                    <a:pt x="127001" y="335633"/>
                  </a:lnTo>
                  <a:lnTo>
                    <a:pt x="211666" y="234033"/>
                  </a:lnTo>
                  <a:lnTo>
                    <a:pt x="127001" y="234033"/>
                  </a:lnTo>
                  <a:lnTo>
                    <a:pt x="117114" y="232036"/>
                  </a:lnTo>
                  <a:lnTo>
                    <a:pt x="109040" y="226593"/>
                  </a:lnTo>
                  <a:lnTo>
                    <a:pt x="103597" y="218519"/>
                  </a:lnTo>
                  <a:lnTo>
                    <a:pt x="101601" y="208633"/>
                  </a:lnTo>
                  <a:lnTo>
                    <a:pt x="101601" y="183233"/>
                  </a:lnTo>
                  <a:close/>
                </a:path>
                <a:path w="254000" h="335914">
                  <a:moveTo>
                    <a:pt x="127000" y="0"/>
                  </a:moveTo>
                  <a:lnTo>
                    <a:pt x="117113" y="1996"/>
                  </a:lnTo>
                  <a:lnTo>
                    <a:pt x="109039" y="7439"/>
                  </a:lnTo>
                  <a:lnTo>
                    <a:pt x="103596" y="15513"/>
                  </a:lnTo>
                  <a:lnTo>
                    <a:pt x="101600" y="25400"/>
                  </a:lnTo>
                  <a:lnTo>
                    <a:pt x="101601" y="208633"/>
                  </a:lnTo>
                  <a:lnTo>
                    <a:pt x="103597" y="218519"/>
                  </a:lnTo>
                  <a:lnTo>
                    <a:pt x="109040" y="226593"/>
                  </a:lnTo>
                  <a:lnTo>
                    <a:pt x="117114" y="232036"/>
                  </a:lnTo>
                  <a:lnTo>
                    <a:pt x="127001" y="234033"/>
                  </a:lnTo>
                  <a:lnTo>
                    <a:pt x="136887" y="232036"/>
                  </a:lnTo>
                  <a:lnTo>
                    <a:pt x="144961" y="226593"/>
                  </a:lnTo>
                  <a:lnTo>
                    <a:pt x="150405" y="218519"/>
                  </a:lnTo>
                  <a:lnTo>
                    <a:pt x="152401" y="208633"/>
                  </a:lnTo>
                  <a:lnTo>
                    <a:pt x="152400" y="25400"/>
                  </a:lnTo>
                  <a:lnTo>
                    <a:pt x="150403" y="15513"/>
                  </a:lnTo>
                  <a:lnTo>
                    <a:pt x="144960" y="7439"/>
                  </a:lnTo>
                  <a:lnTo>
                    <a:pt x="136886" y="1996"/>
                  </a:lnTo>
                  <a:lnTo>
                    <a:pt x="127000" y="0"/>
                  </a:lnTo>
                  <a:close/>
                </a:path>
                <a:path w="254000" h="335914">
                  <a:moveTo>
                    <a:pt x="253998" y="183233"/>
                  </a:moveTo>
                  <a:lnTo>
                    <a:pt x="152401" y="183233"/>
                  </a:lnTo>
                  <a:lnTo>
                    <a:pt x="152401" y="208633"/>
                  </a:lnTo>
                  <a:lnTo>
                    <a:pt x="150405" y="218519"/>
                  </a:lnTo>
                  <a:lnTo>
                    <a:pt x="144961" y="226593"/>
                  </a:lnTo>
                  <a:lnTo>
                    <a:pt x="136887" y="232036"/>
                  </a:lnTo>
                  <a:lnTo>
                    <a:pt x="127001" y="234033"/>
                  </a:lnTo>
                  <a:lnTo>
                    <a:pt x="211666" y="234033"/>
                  </a:lnTo>
                  <a:lnTo>
                    <a:pt x="253998" y="183233"/>
                  </a:lnTo>
                  <a:close/>
                </a:path>
              </a:pathLst>
            </a:custGeom>
            <a:solidFill>
              <a:srgbClr val="FF1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3007339" y="5825505"/>
              <a:ext cx="0" cy="149860"/>
            </a:xfrm>
            <a:custGeom>
              <a:avLst/>
              <a:gdLst/>
              <a:ahLst/>
              <a:cxnLst/>
              <a:rect l="l" t="t" r="r" b="b"/>
              <a:pathLst>
                <a:path h="149860">
                  <a:moveTo>
                    <a:pt x="0" y="0"/>
                  </a:moveTo>
                  <a:lnTo>
                    <a:pt x="1" y="149487"/>
                  </a:lnTo>
                </a:path>
              </a:pathLst>
            </a:custGeom>
            <a:ln w="508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2017184" y="5622315"/>
              <a:ext cx="1073785" cy="838200"/>
            </a:xfrm>
            <a:custGeom>
              <a:avLst/>
              <a:gdLst/>
              <a:ahLst/>
              <a:cxnLst/>
              <a:rect l="l" t="t" r="r" b="b"/>
              <a:pathLst>
                <a:path w="1073784" h="838200">
                  <a:moveTo>
                    <a:pt x="76276" y="799909"/>
                  </a:moveTo>
                  <a:lnTo>
                    <a:pt x="73279" y="785075"/>
                  </a:lnTo>
                  <a:lnTo>
                    <a:pt x="65112" y="772972"/>
                  </a:lnTo>
                  <a:lnTo>
                    <a:pt x="53009" y="764806"/>
                  </a:lnTo>
                  <a:lnTo>
                    <a:pt x="38100" y="761809"/>
                  </a:lnTo>
                  <a:lnTo>
                    <a:pt x="23266" y="764806"/>
                  </a:lnTo>
                  <a:lnTo>
                    <a:pt x="11163" y="772972"/>
                  </a:lnTo>
                  <a:lnTo>
                    <a:pt x="2997" y="785075"/>
                  </a:lnTo>
                  <a:lnTo>
                    <a:pt x="0" y="799909"/>
                  </a:lnTo>
                  <a:lnTo>
                    <a:pt x="2997" y="814743"/>
                  </a:lnTo>
                  <a:lnTo>
                    <a:pt x="11163" y="826846"/>
                  </a:lnTo>
                  <a:lnTo>
                    <a:pt x="23266" y="835012"/>
                  </a:lnTo>
                  <a:lnTo>
                    <a:pt x="38176" y="838009"/>
                  </a:lnTo>
                  <a:lnTo>
                    <a:pt x="53009" y="835012"/>
                  </a:lnTo>
                  <a:lnTo>
                    <a:pt x="65112" y="826846"/>
                  </a:lnTo>
                  <a:lnTo>
                    <a:pt x="73279" y="814743"/>
                  </a:lnTo>
                  <a:lnTo>
                    <a:pt x="76276" y="799909"/>
                  </a:lnTo>
                  <a:close/>
                </a:path>
                <a:path w="1073784" h="838200">
                  <a:moveTo>
                    <a:pt x="77546" y="38100"/>
                  </a:moveTo>
                  <a:lnTo>
                    <a:pt x="74549" y="23266"/>
                  </a:lnTo>
                  <a:lnTo>
                    <a:pt x="66382" y="11150"/>
                  </a:lnTo>
                  <a:lnTo>
                    <a:pt x="54279" y="2984"/>
                  </a:lnTo>
                  <a:lnTo>
                    <a:pt x="39370" y="0"/>
                  </a:lnTo>
                  <a:lnTo>
                    <a:pt x="24536" y="2984"/>
                  </a:lnTo>
                  <a:lnTo>
                    <a:pt x="12433" y="11150"/>
                  </a:lnTo>
                  <a:lnTo>
                    <a:pt x="4267" y="23266"/>
                  </a:lnTo>
                  <a:lnTo>
                    <a:pt x="1270" y="38100"/>
                  </a:lnTo>
                  <a:lnTo>
                    <a:pt x="4267" y="52920"/>
                  </a:lnTo>
                  <a:lnTo>
                    <a:pt x="12433" y="65036"/>
                  </a:lnTo>
                  <a:lnTo>
                    <a:pt x="24536" y="73202"/>
                  </a:lnTo>
                  <a:lnTo>
                    <a:pt x="39446" y="76200"/>
                  </a:lnTo>
                  <a:lnTo>
                    <a:pt x="54279" y="73202"/>
                  </a:lnTo>
                  <a:lnTo>
                    <a:pt x="66382" y="65036"/>
                  </a:lnTo>
                  <a:lnTo>
                    <a:pt x="74549" y="52920"/>
                  </a:lnTo>
                  <a:lnTo>
                    <a:pt x="77546" y="38100"/>
                  </a:lnTo>
                  <a:close/>
                </a:path>
                <a:path w="1073784" h="838200">
                  <a:moveTo>
                    <a:pt x="228752" y="799909"/>
                  </a:moveTo>
                  <a:lnTo>
                    <a:pt x="225755" y="785075"/>
                  </a:lnTo>
                  <a:lnTo>
                    <a:pt x="217589" y="772972"/>
                  </a:lnTo>
                  <a:lnTo>
                    <a:pt x="205486" y="764806"/>
                  </a:lnTo>
                  <a:lnTo>
                    <a:pt x="190576" y="761809"/>
                  </a:lnTo>
                  <a:lnTo>
                    <a:pt x="175742" y="764806"/>
                  </a:lnTo>
                  <a:lnTo>
                    <a:pt x="163639" y="772972"/>
                  </a:lnTo>
                  <a:lnTo>
                    <a:pt x="155473" y="785075"/>
                  </a:lnTo>
                  <a:lnTo>
                    <a:pt x="152476" y="799909"/>
                  </a:lnTo>
                  <a:lnTo>
                    <a:pt x="155473" y="814743"/>
                  </a:lnTo>
                  <a:lnTo>
                    <a:pt x="163639" y="826846"/>
                  </a:lnTo>
                  <a:lnTo>
                    <a:pt x="175742" y="835012"/>
                  </a:lnTo>
                  <a:lnTo>
                    <a:pt x="190652" y="838009"/>
                  </a:lnTo>
                  <a:lnTo>
                    <a:pt x="205486" y="835012"/>
                  </a:lnTo>
                  <a:lnTo>
                    <a:pt x="217589" y="826846"/>
                  </a:lnTo>
                  <a:lnTo>
                    <a:pt x="225755" y="814743"/>
                  </a:lnTo>
                  <a:lnTo>
                    <a:pt x="228752" y="799909"/>
                  </a:lnTo>
                  <a:close/>
                </a:path>
                <a:path w="1073784" h="838200">
                  <a:moveTo>
                    <a:pt x="230022" y="38100"/>
                  </a:moveTo>
                  <a:lnTo>
                    <a:pt x="227025" y="23266"/>
                  </a:lnTo>
                  <a:lnTo>
                    <a:pt x="218859" y="11150"/>
                  </a:lnTo>
                  <a:lnTo>
                    <a:pt x="206756" y="2984"/>
                  </a:lnTo>
                  <a:lnTo>
                    <a:pt x="191846" y="0"/>
                  </a:lnTo>
                  <a:lnTo>
                    <a:pt x="177012" y="2984"/>
                  </a:lnTo>
                  <a:lnTo>
                    <a:pt x="164909" y="11150"/>
                  </a:lnTo>
                  <a:lnTo>
                    <a:pt x="156743" y="23266"/>
                  </a:lnTo>
                  <a:lnTo>
                    <a:pt x="153746" y="38100"/>
                  </a:lnTo>
                  <a:lnTo>
                    <a:pt x="156743" y="52920"/>
                  </a:lnTo>
                  <a:lnTo>
                    <a:pt x="164909" y="65036"/>
                  </a:lnTo>
                  <a:lnTo>
                    <a:pt x="177012" y="73202"/>
                  </a:lnTo>
                  <a:lnTo>
                    <a:pt x="191922" y="76200"/>
                  </a:lnTo>
                  <a:lnTo>
                    <a:pt x="206756" y="73202"/>
                  </a:lnTo>
                  <a:lnTo>
                    <a:pt x="218859" y="65036"/>
                  </a:lnTo>
                  <a:lnTo>
                    <a:pt x="227025" y="52920"/>
                  </a:lnTo>
                  <a:lnTo>
                    <a:pt x="230022" y="38100"/>
                  </a:lnTo>
                  <a:close/>
                </a:path>
                <a:path w="1073784" h="838200">
                  <a:moveTo>
                    <a:pt x="381228" y="799909"/>
                  </a:moveTo>
                  <a:lnTo>
                    <a:pt x="378231" y="785075"/>
                  </a:lnTo>
                  <a:lnTo>
                    <a:pt x="370065" y="772972"/>
                  </a:lnTo>
                  <a:lnTo>
                    <a:pt x="357962" y="764806"/>
                  </a:lnTo>
                  <a:lnTo>
                    <a:pt x="343052" y="761809"/>
                  </a:lnTo>
                  <a:lnTo>
                    <a:pt x="328218" y="764806"/>
                  </a:lnTo>
                  <a:lnTo>
                    <a:pt x="316115" y="772972"/>
                  </a:lnTo>
                  <a:lnTo>
                    <a:pt x="307949" y="785075"/>
                  </a:lnTo>
                  <a:lnTo>
                    <a:pt x="304952" y="799909"/>
                  </a:lnTo>
                  <a:lnTo>
                    <a:pt x="307949" y="814743"/>
                  </a:lnTo>
                  <a:lnTo>
                    <a:pt x="316115" y="826846"/>
                  </a:lnTo>
                  <a:lnTo>
                    <a:pt x="328218" y="835012"/>
                  </a:lnTo>
                  <a:lnTo>
                    <a:pt x="343128" y="838009"/>
                  </a:lnTo>
                  <a:lnTo>
                    <a:pt x="357962" y="835012"/>
                  </a:lnTo>
                  <a:lnTo>
                    <a:pt x="370065" y="826846"/>
                  </a:lnTo>
                  <a:lnTo>
                    <a:pt x="378231" y="814743"/>
                  </a:lnTo>
                  <a:lnTo>
                    <a:pt x="381228" y="799909"/>
                  </a:lnTo>
                  <a:close/>
                </a:path>
                <a:path w="1073784" h="838200">
                  <a:moveTo>
                    <a:pt x="382498" y="38100"/>
                  </a:moveTo>
                  <a:lnTo>
                    <a:pt x="379501" y="23266"/>
                  </a:lnTo>
                  <a:lnTo>
                    <a:pt x="371335" y="11150"/>
                  </a:lnTo>
                  <a:lnTo>
                    <a:pt x="359232" y="2997"/>
                  </a:lnTo>
                  <a:lnTo>
                    <a:pt x="344322" y="0"/>
                  </a:lnTo>
                  <a:lnTo>
                    <a:pt x="329488" y="2997"/>
                  </a:lnTo>
                  <a:lnTo>
                    <a:pt x="317385" y="11150"/>
                  </a:lnTo>
                  <a:lnTo>
                    <a:pt x="309219" y="23266"/>
                  </a:lnTo>
                  <a:lnTo>
                    <a:pt x="306222" y="38100"/>
                  </a:lnTo>
                  <a:lnTo>
                    <a:pt x="309219" y="52933"/>
                  </a:lnTo>
                  <a:lnTo>
                    <a:pt x="317385" y="65036"/>
                  </a:lnTo>
                  <a:lnTo>
                    <a:pt x="329501" y="73202"/>
                  </a:lnTo>
                  <a:lnTo>
                    <a:pt x="344398" y="76200"/>
                  </a:lnTo>
                  <a:lnTo>
                    <a:pt x="359232" y="73202"/>
                  </a:lnTo>
                  <a:lnTo>
                    <a:pt x="371335" y="65036"/>
                  </a:lnTo>
                  <a:lnTo>
                    <a:pt x="379501" y="52933"/>
                  </a:lnTo>
                  <a:lnTo>
                    <a:pt x="382498" y="38100"/>
                  </a:lnTo>
                  <a:close/>
                </a:path>
                <a:path w="1073784" h="838200">
                  <a:moveTo>
                    <a:pt x="767168" y="799909"/>
                  </a:moveTo>
                  <a:lnTo>
                    <a:pt x="764171" y="785075"/>
                  </a:lnTo>
                  <a:lnTo>
                    <a:pt x="756005" y="772972"/>
                  </a:lnTo>
                  <a:lnTo>
                    <a:pt x="743889" y="764806"/>
                  </a:lnTo>
                  <a:lnTo>
                    <a:pt x="728992" y="761809"/>
                  </a:lnTo>
                  <a:lnTo>
                    <a:pt x="714159" y="764806"/>
                  </a:lnTo>
                  <a:lnTo>
                    <a:pt x="702043" y="772972"/>
                  </a:lnTo>
                  <a:lnTo>
                    <a:pt x="693877" y="785075"/>
                  </a:lnTo>
                  <a:lnTo>
                    <a:pt x="690892" y="799909"/>
                  </a:lnTo>
                  <a:lnTo>
                    <a:pt x="693877" y="814743"/>
                  </a:lnTo>
                  <a:lnTo>
                    <a:pt x="702043" y="826846"/>
                  </a:lnTo>
                  <a:lnTo>
                    <a:pt x="714159" y="835012"/>
                  </a:lnTo>
                  <a:lnTo>
                    <a:pt x="729068" y="838009"/>
                  </a:lnTo>
                  <a:lnTo>
                    <a:pt x="743889" y="835012"/>
                  </a:lnTo>
                  <a:lnTo>
                    <a:pt x="756005" y="826846"/>
                  </a:lnTo>
                  <a:lnTo>
                    <a:pt x="764171" y="814743"/>
                  </a:lnTo>
                  <a:lnTo>
                    <a:pt x="767168" y="799909"/>
                  </a:lnTo>
                  <a:close/>
                </a:path>
                <a:path w="1073784" h="838200">
                  <a:moveTo>
                    <a:pt x="768438" y="38100"/>
                  </a:moveTo>
                  <a:lnTo>
                    <a:pt x="765441" y="23266"/>
                  </a:lnTo>
                  <a:lnTo>
                    <a:pt x="757275" y="11150"/>
                  </a:lnTo>
                  <a:lnTo>
                    <a:pt x="745159" y="2984"/>
                  </a:lnTo>
                  <a:lnTo>
                    <a:pt x="730262" y="0"/>
                  </a:lnTo>
                  <a:lnTo>
                    <a:pt x="715429" y="2984"/>
                  </a:lnTo>
                  <a:lnTo>
                    <a:pt x="703313" y="11150"/>
                  </a:lnTo>
                  <a:lnTo>
                    <a:pt x="695147" y="23266"/>
                  </a:lnTo>
                  <a:lnTo>
                    <a:pt x="692162" y="38100"/>
                  </a:lnTo>
                  <a:lnTo>
                    <a:pt x="695147" y="52920"/>
                  </a:lnTo>
                  <a:lnTo>
                    <a:pt x="703313" y="65036"/>
                  </a:lnTo>
                  <a:lnTo>
                    <a:pt x="715429" y="73202"/>
                  </a:lnTo>
                  <a:lnTo>
                    <a:pt x="730338" y="76200"/>
                  </a:lnTo>
                  <a:lnTo>
                    <a:pt x="745159" y="73202"/>
                  </a:lnTo>
                  <a:lnTo>
                    <a:pt x="757275" y="65036"/>
                  </a:lnTo>
                  <a:lnTo>
                    <a:pt x="765441" y="52920"/>
                  </a:lnTo>
                  <a:lnTo>
                    <a:pt x="768438" y="38100"/>
                  </a:lnTo>
                  <a:close/>
                </a:path>
                <a:path w="1073784" h="838200">
                  <a:moveTo>
                    <a:pt x="919645" y="799909"/>
                  </a:moveTo>
                  <a:lnTo>
                    <a:pt x="916647" y="785075"/>
                  </a:lnTo>
                  <a:lnTo>
                    <a:pt x="908481" y="772972"/>
                  </a:lnTo>
                  <a:lnTo>
                    <a:pt x="896366" y="764806"/>
                  </a:lnTo>
                  <a:lnTo>
                    <a:pt x="881468" y="761809"/>
                  </a:lnTo>
                  <a:lnTo>
                    <a:pt x="866635" y="764806"/>
                  </a:lnTo>
                  <a:lnTo>
                    <a:pt x="854519" y="772972"/>
                  </a:lnTo>
                  <a:lnTo>
                    <a:pt x="846353" y="785075"/>
                  </a:lnTo>
                  <a:lnTo>
                    <a:pt x="843368" y="799909"/>
                  </a:lnTo>
                  <a:lnTo>
                    <a:pt x="846353" y="814743"/>
                  </a:lnTo>
                  <a:lnTo>
                    <a:pt x="854519" y="826846"/>
                  </a:lnTo>
                  <a:lnTo>
                    <a:pt x="866635" y="835012"/>
                  </a:lnTo>
                  <a:lnTo>
                    <a:pt x="881545" y="838009"/>
                  </a:lnTo>
                  <a:lnTo>
                    <a:pt x="896366" y="835012"/>
                  </a:lnTo>
                  <a:lnTo>
                    <a:pt x="908481" y="826846"/>
                  </a:lnTo>
                  <a:lnTo>
                    <a:pt x="916647" y="814743"/>
                  </a:lnTo>
                  <a:lnTo>
                    <a:pt x="919645" y="799909"/>
                  </a:lnTo>
                  <a:close/>
                </a:path>
                <a:path w="1073784" h="838200">
                  <a:moveTo>
                    <a:pt x="920915" y="38100"/>
                  </a:moveTo>
                  <a:lnTo>
                    <a:pt x="917917" y="23266"/>
                  </a:lnTo>
                  <a:lnTo>
                    <a:pt x="909751" y="11150"/>
                  </a:lnTo>
                  <a:lnTo>
                    <a:pt x="897636" y="2984"/>
                  </a:lnTo>
                  <a:lnTo>
                    <a:pt x="882738" y="0"/>
                  </a:lnTo>
                  <a:lnTo>
                    <a:pt x="867905" y="2984"/>
                  </a:lnTo>
                  <a:lnTo>
                    <a:pt x="855789" y="11150"/>
                  </a:lnTo>
                  <a:lnTo>
                    <a:pt x="847623" y="23266"/>
                  </a:lnTo>
                  <a:lnTo>
                    <a:pt x="844638" y="38100"/>
                  </a:lnTo>
                  <a:lnTo>
                    <a:pt x="847623" y="52920"/>
                  </a:lnTo>
                  <a:lnTo>
                    <a:pt x="855789" y="65036"/>
                  </a:lnTo>
                  <a:lnTo>
                    <a:pt x="867905" y="73202"/>
                  </a:lnTo>
                  <a:lnTo>
                    <a:pt x="882815" y="76200"/>
                  </a:lnTo>
                  <a:lnTo>
                    <a:pt x="897636" y="73202"/>
                  </a:lnTo>
                  <a:lnTo>
                    <a:pt x="909751" y="65036"/>
                  </a:lnTo>
                  <a:lnTo>
                    <a:pt x="917917" y="52920"/>
                  </a:lnTo>
                  <a:lnTo>
                    <a:pt x="920915" y="38100"/>
                  </a:lnTo>
                  <a:close/>
                </a:path>
                <a:path w="1073784" h="838200">
                  <a:moveTo>
                    <a:pt x="1072121" y="799909"/>
                  </a:moveTo>
                  <a:lnTo>
                    <a:pt x="1069124" y="785075"/>
                  </a:lnTo>
                  <a:lnTo>
                    <a:pt x="1060958" y="772972"/>
                  </a:lnTo>
                  <a:lnTo>
                    <a:pt x="1048842" y="764806"/>
                  </a:lnTo>
                  <a:lnTo>
                    <a:pt x="1033932" y="761809"/>
                  </a:lnTo>
                  <a:lnTo>
                    <a:pt x="1019111" y="764806"/>
                  </a:lnTo>
                  <a:lnTo>
                    <a:pt x="1006995" y="772972"/>
                  </a:lnTo>
                  <a:lnTo>
                    <a:pt x="998829" y="785075"/>
                  </a:lnTo>
                  <a:lnTo>
                    <a:pt x="995832" y="799909"/>
                  </a:lnTo>
                  <a:lnTo>
                    <a:pt x="998829" y="814743"/>
                  </a:lnTo>
                  <a:lnTo>
                    <a:pt x="1006995" y="826846"/>
                  </a:lnTo>
                  <a:lnTo>
                    <a:pt x="1019111" y="835012"/>
                  </a:lnTo>
                  <a:lnTo>
                    <a:pt x="1034021" y="838009"/>
                  </a:lnTo>
                  <a:lnTo>
                    <a:pt x="1048842" y="835012"/>
                  </a:lnTo>
                  <a:lnTo>
                    <a:pt x="1060958" y="826846"/>
                  </a:lnTo>
                  <a:lnTo>
                    <a:pt x="1069124" y="814743"/>
                  </a:lnTo>
                  <a:lnTo>
                    <a:pt x="1072121" y="799909"/>
                  </a:lnTo>
                  <a:close/>
                </a:path>
                <a:path w="1073784" h="838200">
                  <a:moveTo>
                    <a:pt x="1073378" y="38100"/>
                  </a:moveTo>
                  <a:lnTo>
                    <a:pt x="1070394" y="23266"/>
                  </a:lnTo>
                  <a:lnTo>
                    <a:pt x="1062228" y="11150"/>
                  </a:lnTo>
                  <a:lnTo>
                    <a:pt x="1050112" y="2997"/>
                  </a:lnTo>
                  <a:lnTo>
                    <a:pt x="1035215" y="0"/>
                  </a:lnTo>
                  <a:lnTo>
                    <a:pt x="1020381" y="2997"/>
                  </a:lnTo>
                  <a:lnTo>
                    <a:pt x="1008265" y="11150"/>
                  </a:lnTo>
                  <a:lnTo>
                    <a:pt x="1000099" y="23266"/>
                  </a:lnTo>
                  <a:lnTo>
                    <a:pt x="997115" y="38100"/>
                  </a:lnTo>
                  <a:lnTo>
                    <a:pt x="1000099" y="52933"/>
                  </a:lnTo>
                  <a:lnTo>
                    <a:pt x="1008265" y="65036"/>
                  </a:lnTo>
                  <a:lnTo>
                    <a:pt x="1020381" y="73202"/>
                  </a:lnTo>
                  <a:lnTo>
                    <a:pt x="1035278" y="76200"/>
                  </a:lnTo>
                  <a:lnTo>
                    <a:pt x="1050112" y="73202"/>
                  </a:lnTo>
                  <a:lnTo>
                    <a:pt x="1062228" y="65036"/>
                  </a:lnTo>
                  <a:lnTo>
                    <a:pt x="1070394" y="52933"/>
                  </a:lnTo>
                  <a:lnTo>
                    <a:pt x="1073378" y="38100"/>
                  </a:lnTo>
                  <a:close/>
                </a:path>
              </a:pathLst>
            </a:custGeom>
            <a:solidFill>
              <a:srgbClr val="FF16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325901" y="2957207"/>
              <a:ext cx="2352675" cy="4726305"/>
            </a:xfrm>
            <a:custGeom>
              <a:avLst/>
              <a:gdLst/>
              <a:ahLst/>
              <a:cxnLst/>
              <a:rect l="l" t="t" r="r" b="b"/>
              <a:pathLst>
                <a:path w="2352675" h="4726305">
                  <a:moveTo>
                    <a:pt x="50850" y="2445220"/>
                  </a:moveTo>
                  <a:lnTo>
                    <a:pt x="48844" y="2435339"/>
                  </a:lnTo>
                  <a:lnTo>
                    <a:pt x="43408" y="2427262"/>
                  </a:lnTo>
                  <a:lnTo>
                    <a:pt x="35331" y="2421826"/>
                  </a:lnTo>
                  <a:lnTo>
                    <a:pt x="25400" y="2419820"/>
                  </a:lnTo>
                  <a:lnTo>
                    <a:pt x="15506" y="2421826"/>
                  </a:lnTo>
                  <a:lnTo>
                    <a:pt x="7429" y="2427262"/>
                  </a:lnTo>
                  <a:lnTo>
                    <a:pt x="1993" y="2435339"/>
                  </a:lnTo>
                  <a:lnTo>
                    <a:pt x="0" y="2445220"/>
                  </a:lnTo>
                  <a:lnTo>
                    <a:pt x="1993" y="2455113"/>
                  </a:lnTo>
                  <a:lnTo>
                    <a:pt x="7429" y="2463190"/>
                  </a:lnTo>
                  <a:lnTo>
                    <a:pt x="15506" y="2468626"/>
                  </a:lnTo>
                  <a:lnTo>
                    <a:pt x="25450" y="2470620"/>
                  </a:lnTo>
                  <a:lnTo>
                    <a:pt x="35331" y="2468626"/>
                  </a:lnTo>
                  <a:lnTo>
                    <a:pt x="43408" y="2463190"/>
                  </a:lnTo>
                  <a:lnTo>
                    <a:pt x="48844" y="2455113"/>
                  </a:lnTo>
                  <a:lnTo>
                    <a:pt x="50850" y="2445220"/>
                  </a:lnTo>
                  <a:close/>
                </a:path>
                <a:path w="2352675" h="4726305">
                  <a:moveTo>
                    <a:pt x="152501" y="2445220"/>
                  </a:moveTo>
                  <a:lnTo>
                    <a:pt x="150495" y="2435339"/>
                  </a:lnTo>
                  <a:lnTo>
                    <a:pt x="145059" y="2427262"/>
                  </a:lnTo>
                  <a:lnTo>
                    <a:pt x="136982" y="2421826"/>
                  </a:lnTo>
                  <a:lnTo>
                    <a:pt x="127050" y="2419820"/>
                  </a:lnTo>
                  <a:lnTo>
                    <a:pt x="117157" y="2421826"/>
                  </a:lnTo>
                  <a:lnTo>
                    <a:pt x="109080" y="2427262"/>
                  </a:lnTo>
                  <a:lnTo>
                    <a:pt x="103644" y="2435339"/>
                  </a:lnTo>
                  <a:lnTo>
                    <a:pt x="101650" y="2445220"/>
                  </a:lnTo>
                  <a:lnTo>
                    <a:pt x="103644" y="2455113"/>
                  </a:lnTo>
                  <a:lnTo>
                    <a:pt x="109080" y="2463190"/>
                  </a:lnTo>
                  <a:lnTo>
                    <a:pt x="117157" y="2468626"/>
                  </a:lnTo>
                  <a:lnTo>
                    <a:pt x="127101" y="2470620"/>
                  </a:lnTo>
                  <a:lnTo>
                    <a:pt x="136982" y="2468626"/>
                  </a:lnTo>
                  <a:lnTo>
                    <a:pt x="145059" y="2463190"/>
                  </a:lnTo>
                  <a:lnTo>
                    <a:pt x="150495" y="2455113"/>
                  </a:lnTo>
                  <a:lnTo>
                    <a:pt x="152501" y="2445220"/>
                  </a:lnTo>
                  <a:close/>
                </a:path>
                <a:path w="2352675" h="4726305">
                  <a:moveTo>
                    <a:pt x="254152" y="2445220"/>
                  </a:moveTo>
                  <a:lnTo>
                    <a:pt x="252145" y="2435339"/>
                  </a:lnTo>
                  <a:lnTo>
                    <a:pt x="246710" y="2427262"/>
                  </a:lnTo>
                  <a:lnTo>
                    <a:pt x="238633" y="2421826"/>
                  </a:lnTo>
                  <a:lnTo>
                    <a:pt x="228701" y="2419820"/>
                  </a:lnTo>
                  <a:lnTo>
                    <a:pt x="218808" y="2421826"/>
                  </a:lnTo>
                  <a:lnTo>
                    <a:pt x="210731" y="2427262"/>
                  </a:lnTo>
                  <a:lnTo>
                    <a:pt x="205295" y="2435339"/>
                  </a:lnTo>
                  <a:lnTo>
                    <a:pt x="203301" y="2445220"/>
                  </a:lnTo>
                  <a:lnTo>
                    <a:pt x="205295" y="2455113"/>
                  </a:lnTo>
                  <a:lnTo>
                    <a:pt x="210731" y="2463190"/>
                  </a:lnTo>
                  <a:lnTo>
                    <a:pt x="218808" y="2468626"/>
                  </a:lnTo>
                  <a:lnTo>
                    <a:pt x="228752" y="2470620"/>
                  </a:lnTo>
                  <a:lnTo>
                    <a:pt x="238633" y="2468626"/>
                  </a:lnTo>
                  <a:lnTo>
                    <a:pt x="246710" y="2463190"/>
                  </a:lnTo>
                  <a:lnTo>
                    <a:pt x="252145" y="2455113"/>
                  </a:lnTo>
                  <a:lnTo>
                    <a:pt x="254152" y="2445220"/>
                  </a:lnTo>
                  <a:close/>
                </a:path>
                <a:path w="2352675" h="4726305">
                  <a:moveTo>
                    <a:pt x="281622" y="25400"/>
                  </a:moveTo>
                  <a:lnTo>
                    <a:pt x="279628" y="15506"/>
                  </a:lnTo>
                  <a:lnTo>
                    <a:pt x="274180" y="7429"/>
                  </a:lnTo>
                  <a:lnTo>
                    <a:pt x="266115" y="1993"/>
                  </a:lnTo>
                  <a:lnTo>
                    <a:pt x="256171" y="0"/>
                  </a:lnTo>
                  <a:lnTo>
                    <a:pt x="246291" y="1993"/>
                  </a:lnTo>
                  <a:lnTo>
                    <a:pt x="238213" y="7429"/>
                  </a:lnTo>
                  <a:lnTo>
                    <a:pt x="232765" y="15506"/>
                  </a:lnTo>
                  <a:lnTo>
                    <a:pt x="230771" y="25400"/>
                  </a:lnTo>
                  <a:lnTo>
                    <a:pt x="232765" y="35280"/>
                  </a:lnTo>
                  <a:lnTo>
                    <a:pt x="238213" y="43357"/>
                  </a:lnTo>
                  <a:lnTo>
                    <a:pt x="246291" y="48793"/>
                  </a:lnTo>
                  <a:lnTo>
                    <a:pt x="256222" y="50800"/>
                  </a:lnTo>
                  <a:lnTo>
                    <a:pt x="266115" y="48793"/>
                  </a:lnTo>
                  <a:lnTo>
                    <a:pt x="274180" y="43357"/>
                  </a:lnTo>
                  <a:lnTo>
                    <a:pt x="279628" y="35280"/>
                  </a:lnTo>
                  <a:lnTo>
                    <a:pt x="281622" y="25400"/>
                  </a:lnTo>
                  <a:close/>
                </a:path>
                <a:path w="2352675" h="4726305">
                  <a:moveTo>
                    <a:pt x="306463" y="4700409"/>
                  </a:moveTo>
                  <a:lnTo>
                    <a:pt x="304469" y="4690516"/>
                  </a:lnTo>
                  <a:lnTo>
                    <a:pt x="299021" y="4682439"/>
                  </a:lnTo>
                  <a:lnTo>
                    <a:pt x="290944" y="4677003"/>
                  </a:lnTo>
                  <a:lnTo>
                    <a:pt x="281012" y="4675009"/>
                  </a:lnTo>
                  <a:lnTo>
                    <a:pt x="271119" y="4677003"/>
                  </a:lnTo>
                  <a:lnTo>
                    <a:pt x="263055" y="4682439"/>
                  </a:lnTo>
                  <a:lnTo>
                    <a:pt x="257606" y="4690516"/>
                  </a:lnTo>
                  <a:lnTo>
                    <a:pt x="255612" y="4700409"/>
                  </a:lnTo>
                  <a:lnTo>
                    <a:pt x="257606" y="4710290"/>
                  </a:lnTo>
                  <a:lnTo>
                    <a:pt x="263055" y="4718367"/>
                  </a:lnTo>
                  <a:lnTo>
                    <a:pt x="271119" y="4723803"/>
                  </a:lnTo>
                  <a:lnTo>
                    <a:pt x="281063" y="4725809"/>
                  </a:lnTo>
                  <a:lnTo>
                    <a:pt x="290944" y="4723803"/>
                  </a:lnTo>
                  <a:lnTo>
                    <a:pt x="299021" y="4718367"/>
                  </a:lnTo>
                  <a:lnTo>
                    <a:pt x="304469" y="4710290"/>
                  </a:lnTo>
                  <a:lnTo>
                    <a:pt x="306463" y="4700409"/>
                  </a:lnTo>
                  <a:close/>
                </a:path>
                <a:path w="2352675" h="4726305">
                  <a:moveTo>
                    <a:pt x="355803" y="2445220"/>
                  </a:moveTo>
                  <a:lnTo>
                    <a:pt x="353796" y="2435339"/>
                  </a:lnTo>
                  <a:lnTo>
                    <a:pt x="348361" y="2427262"/>
                  </a:lnTo>
                  <a:lnTo>
                    <a:pt x="340283" y="2421826"/>
                  </a:lnTo>
                  <a:lnTo>
                    <a:pt x="330352" y="2419820"/>
                  </a:lnTo>
                  <a:lnTo>
                    <a:pt x="320459" y="2421826"/>
                  </a:lnTo>
                  <a:lnTo>
                    <a:pt x="312381" y="2427262"/>
                  </a:lnTo>
                  <a:lnTo>
                    <a:pt x="306946" y="2435339"/>
                  </a:lnTo>
                  <a:lnTo>
                    <a:pt x="304952" y="2445220"/>
                  </a:lnTo>
                  <a:lnTo>
                    <a:pt x="306946" y="2455113"/>
                  </a:lnTo>
                  <a:lnTo>
                    <a:pt x="312381" y="2463190"/>
                  </a:lnTo>
                  <a:lnTo>
                    <a:pt x="320459" y="2468626"/>
                  </a:lnTo>
                  <a:lnTo>
                    <a:pt x="330403" y="2470620"/>
                  </a:lnTo>
                  <a:lnTo>
                    <a:pt x="340283" y="2468626"/>
                  </a:lnTo>
                  <a:lnTo>
                    <a:pt x="348361" y="2463190"/>
                  </a:lnTo>
                  <a:lnTo>
                    <a:pt x="353796" y="2455113"/>
                  </a:lnTo>
                  <a:lnTo>
                    <a:pt x="355803" y="2445220"/>
                  </a:lnTo>
                  <a:close/>
                </a:path>
                <a:path w="2352675" h="4726305">
                  <a:moveTo>
                    <a:pt x="383273" y="25400"/>
                  </a:moveTo>
                  <a:lnTo>
                    <a:pt x="381279" y="15506"/>
                  </a:lnTo>
                  <a:lnTo>
                    <a:pt x="375831" y="7429"/>
                  </a:lnTo>
                  <a:lnTo>
                    <a:pt x="367766" y="1993"/>
                  </a:lnTo>
                  <a:lnTo>
                    <a:pt x="357822" y="0"/>
                  </a:lnTo>
                  <a:lnTo>
                    <a:pt x="347941" y="1993"/>
                  </a:lnTo>
                  <a:lnTo>
                    <a:pt x="339864" y="7429"/>
                  </a:lnTo>
                  <a:lnTo>
                    <a:pt x="334416" y="15506"/>
                  </a:lnTo>
                  <a:lnTo>
                    <a:pt x="332422" y="25400"/>
                  </a:lnTo>
                  <a:lnTo>
                    <a:pt x="334416" y="35280"/>
                  </a:lnTo>
                  <a:lnTo>
                    <a:pt x="339864" y="43357"/>
                  </a:lnTo>
                  <a:lnTo>
                    <a:pt x="347941" y="48793"/>
                  </a:lnTo>
                  <a:lnTo>
                    <a:pt x="357873" y="50800"/>
                  </a:lnTo>
                  <a:lnTo>
                    <a:pt x="367766" y="48793"/>
                  </a:lnTo>
                  <a:lnTo>
                    <a:pt x="375831" y="43357"/>
                  </a:lnTo>
                  <a:lnTo>
                    <a:pt x="381279" y="35280"/>
                  </a:lnTo>
                  <a:lnTo>
                    <a:pt x="383273" y="25400"/>
                  </a:lnTo>
                  <a:close/>
                </a:path>
                <a:path w="2352675" h="4726305">
                  <a:moveTo>
                    <a:pt x="408114" y="4700409"/>
                  </a:moveTo>
                  <a:lnTo>
                    <a:pt x="406120" y="4690516"/>
                  </a:lnTo>
                  <a:lnTo>
                    <a:pt x="400672" y="4682439"/>
                  </a:lnTo>
                  <a:lnTo>
                    <a:pt x="392595" y="4677003"/>
                  </a:lnTo>
                  <a:lnTo>
                    <a:pt x="382663" y="4675009"/>
                  </a:lnTo>
                  <a:lnTo>
                    <a:pt x="372770" y="4677003"/>
                  </a:lnTo>
                  <a:lnTo>
                    <a:pt x="364705" y="4682439"/>
                  </a:lnTo>
                  <a:lnTo>
                    <a:pt x="359257" y="4690516"/>
                  </a:lnTo>
                  <a:lnTo>
                    <a:pt x="357263" y="4700409"/>
                  </a:lnTo>
                  <a:lnTo>
                    <a:pt x="359257" y="4710290"/>
                  </a:lnTo>
                  <a:lnTo>
                    <a:pt x="364705" y="4718367"/>
                  </a:lnTo>
                  <a:lnTo>
                    <a:pt x="372770" y="4723816"/>
                  </a:lnTo>
                  <a:lnTo>
                    <a:pt x="382714" y="4725809"/>
                  </a:lnTo>
                  <a:lnTo>
                    <a:pt x="392595" y="4723816"/>
                  </a:lnTo>
                  <a:lnTo>
                    <a:pt x="400672" y="4718367"/>
                  </a:lnTo>
                  <a:lnTo>
                    <a:pt x="406120" y="4710290"/>
                  </a:lnTo>
                  <a:lnTo>
                    <a:pt x="408114" y="4700409"/>
                  </a:lnTo>
                  <a:close/>
                </a:path>
                <a:path w="2352675" h="4726305">
                  <a:moveTo>
                    <a:pt x="457454" y="2445220"/>
                  </a:moveTo>
                  <a:lnTo>
                    <a:pt x="455447" y="2435339"/>
                  </a:lnTo>
                  <a:lnTo>
                    <a:pt x="450011" y="2427262"/>
                  </a:lnTo>
                  <a:lnTo>
                    <a:pt x="441934" y="2421826"/>
                  </a:lnTo>
                  <a:lnTo>
                    <a:pt x="432003" y="2419820"/>
                  </a:lnTo>
                  <a:lnTo>
                    <a:pt x="422109" y="2421826"/>
                  </a:lnTo>
                  <a:lnTo>
                    <a:pt x="414032" y="2427262"/>
                  </a:lnTo>
                  <a:lnTo>
                    <a:pt x="408597" y="2435339"/>
                  </a:lnTo>
                  <a:lnTo>
                    <a:pt x="406603" y="2445220"/>
                  </a:lnTo>
                  <a:lnTo>
                    <a:pt x="408597" y="2455113"/>
                  </a:lnTo>
                  <a:lnTo>
                    <a:pt x="414032" y="2463190"/>
                  </a:lnTo>
                  <a:lnTo>
                    <a:pt x="422109" y="2468626"/>
                  </a:lnTo>
                  <a:lnTo>
                    <a:pt x="432054" y="2470620"/>
                  </a:lnTo>
                  <a:lnTo>
                    <a:pt x="441934" y="2468626"/>
                  </a:lnTo>
                  <a:lnTo>
                    <a:pt x="450011" y="2463190"/>
                  </a:lnTo>
                  <a:lnTo>
                    <a:pt x="455447" y="2455113"/>
                  </a:lnTo>
                  <a:lnTo>
                    <a:pt x="457454" y="2445220"/>
                  </a:lnTo>
                  <a:close/>
                </a:path>
                <a:path w="2352675" h="4726305">
                  <a:moveTo>
                    <a:pt x="484924" y="25400"/>
                  </a:moveTo>
                  <a:lnTo>
                    <a:pt x="482930" y="15506"/>
                  </a:lnTo>
                  <a:lnTo>
                    <a:pt x="477481" y="7429"/>
                  </a:lnTo>
                  <a:lnTo>
                    <a:pt x="469417" y="1993"/>
                  </a:lnTo>
                  <a:lnTo>
                    <a:pt x="459473" y="0"/>
                  </a:lnTo>
                  <a:lnTo>
                    <a:pt x="449592" y="1993"/>
                  </a:lnTo>
                  <a:lnTo>
                    <a:pt x="441515" y="7429"/>
                  </a:lnTo>
                  <a:lnTo>
                    <a:pt x="436067" y="15506"/>
                  </a:lnTo>
                  <a:lnTo>
                    <a:pt x="434073" y="25400"/>
                  </a:lnTo>
                  <a:lnTo>
                    <a:pt x="436067" y="35280"/>
                  </a:lnTo>
                  <a:lnTo>
                    <a:pt x="441515" y="43357"/>
                  </a:lnTo>
                  <a:lnTo>
                    <a:pt x="449592" y="48793"/>
                  </a:lnTo>
                  <a:lnTo>
                    <a:pt x="459524" y="50800"/>
                  </a:lnTo>
                  <a:lnTo>
                    <a:pt x="469417" y="48793"/>
                  </a:lnTo>
                  <a:lnTo>
                    <a:pt x="477481" y="43357"/>
                  </a:lnTo>
                  <a:lnTo>
                    <a:pt x="482930" y="35280"/>
                  </a:lnTo>
                  <a:lnTo>
                    <a:pt x="484924" y="25400"/>
                  </a:lnTo>
                  <a:close/>
                </a:path>
                <a:path w="2352675" h="4726305">
                  <a:moveTo>
                    <a:pt x="509765" y="4700409"/>
                  </a:moveTo>
                  <a:lnTo>
                    <a:pt x="507771" y="4690516"/>
                  </a:lnTo>
                  <a:lnTo>
                    <a:pt x="502323" y="4682439"/>
                  </a:lnTo>
                  <a:lnTo>
                    <a:pt x="494245" y="4677003"/>
                  </a:lnTo>
                  <a:lnTo>
                    <a:pt x="484314" y="4675009"/>
                  </a:lnTo>
                  <a:lnTo>
                    <a:pt x="474421" y="4677003"/>
                  </a:lnTo>
                  <a:lnTo>
                    <a:pt x="466356" y="4682439"/>
                  </a:lnTo>
                  <a:lnTo>
                    <a:pt x="460908" y="4690516"/>
                  </a:lnTo>
                  <a:lnTo>
                    <a:pt x="458914" y="4700409"/>
                  </a:lnTo>
                  <a:lnTo>
                    <a:pt x="460908" y="4710290"/>
                  </a:lnTo>
                  <a:lnTo>
                    <a:pt x="466356" y="4718367"/>
                  </a:lnTo>
                  <a:lnTo>
                    <a:pt x="474421" y="4723816"/>
                  </a:lnTo>
                  <a:lnTo>
                    <a:pt x="484365" y="4725809"/>
                  </a:lnTo>
                  <a:lnTo>
                    <a:pt x="494245" y="4723816"/>
                  </a:lnTo>
                  <a:lnTo>
                    <a:pt x="502323" y="4718367"/>
                  </a:lnTo>
                  <a:lnTo>
                    <a:pt x="507771" y="4710290"/>
                  </a:lnTo>
                  <a:lnTo>
                    <a:pt x="509765" y="4700409"/>
                  </a:lnTo>
                  <a:close/>
                </a:path>
                <a:path w="2352675" h="4726305">
                  <a:moveTo>
                    <a:pt x="559104" y="2445220"/>
                  </a:moveTo>
                  <a:lnTo>
                    <a:pt x="557098" y="2435339"/>
                  </a:lnTo>
                  <a:lnTo>
                    <a:pt x="551662" y="2427262"/>
                  </a:lnTo>
                  <a:lnTo>
                    <a:pt x="543585" y="2421826"/>
                  </a:lnTo>
                  <a:lnTo>
                    <a:pt x="533654" y="2419820"/>
                  </a:lnTo>
                  <a:lnTo>
                    <a:pt x="523760" y="2421826"/>
                  </a:lnTo>
                  <a:lnTo>
                    <a:pt x="515683" y="2427262"/>
                  </a:lnTo>
                  <a:lnTo>
                    <a:pt x="510247" y="2435339"/>
                  </a:lnTo>
                  <a:lnTo>
                    <a:pt x="508254" y="2445220"/>
                  </a:lnTo>
                  <a:lnTo>
                    <a:pt x="510247" y="2455113"/>
                  </a:lnTo>
                  <a:lnTo>
                    <a:pt x="515683" y="2463190"/>
                  </a:lnTo>
                  <a:lnTo>
                    <a:pt x="523760" y="2468626"/>
                  </a:lnTo>
                  <a:lnTo>
                    <a:pt x="533704" y="2470620"/>
                  </a:lnTo>
                  <a:lnTo>
                    <a:pt x="543585" y="2468626"/>
                  </a:lnTo>
                  <a:lnTo>
                    <a:pt x="551662" y="2463190"/>
                  </a:lnTo>
                  <a:lnTo>
                    <a:pt x="557098" y="2455113"/>
                  </a:lnTo>
                  <a:lnTo>
                    <a:pt x="559104" y="2445220"/>
                  </a:lnTo>
                  <a:close/>
                </a:path>
                <a:path w="2352675" h="4726305">
                  <a:moveTo>
                    <a:pt x="586574" y="25400"/>
                  </a:moveTo>
                  <a:lnTo>
                    <a:pt x="584581" y="15506"/>
                  </a:lnTo>
                  <a:lnTo>
                    <a:pt x="579132" y="7429"/>
                  </a:lnTo>
                  <a:lnTo>
                    <a:pt x="571068" y="1993"/>
                  </a:lnTo>
                  <a:lnTo>
                    <a:pt x="561124" y="0"/>
                  </a:lnTo>
                  <a:lnTo>
                    <a:pt x="551243" y="1993"/>
                  </a:lnTo>
                  <a:lnTo>
                    <a:pt x="543166" y="7429"/>
                  </a:lnTo>
                  <a:lnTo>
                    <a:pt x="537718" y="15506"/>
                  </a:lnTo>
                  <a:lnTo>
                    <a:pt x="535724" y="25400"/>
                  </a:lnTo>
                  <a:lnTo>
                    <a:pt x="537718" y="35280"/>
                  </a:lnTo>
                  <a:lnTo>
                    <a:pt x="543166" y="43357"/>
                  </a:lnTo>
                  <a:lnTo>
                    <a:pt x="551243" y="48793"/>
                  </a:lnTo>
                  <a:lnTo>
                    <a:pt x="561174" y="50800"/>
                  </a:lnTo>
                  <a:lnTo>
                    <a:pt x="571068" y="48793"/>
                  </a:lnTo>
                  <a:lnTo>
                    <a:pt x="579132" y="43357"/>
                  </a:lnTo>
                  <a:lnTo>
                    <a:pt x="584581" y="35280"/>
                  </a:lnTo>
                  <a:lnTo>
                    <a:pt x="586574" y="25400"/>
                  </a:lnTo>
                  <a:close/>
                </a:path>
                <a:path w="2352675" h="4726305">
                  <a:moveTo>
                    <a:pt x="611416" y="4700409"/>
                  </a:moveTo>
                  <a:lnTo>
                    <a:pt x="609422" y="4690516"/>
                  </a:lnTo>
                  <a:lnTo>
                    <a:pt x="603973" y="4682439"/>
                  </a:lnTo>
                  <a:lnTo>
                    <a:pt x="595896" y="4677003"/>
                  </a:lnTo>
                  <a:lnTo>
                    <a:pt x="585965" y="4675009"/>
                  </a:lnTo>
                  <a:lnTo>
                    <a:pt x="576072" y="4677003"/>
                  </a:lnTo>
                  <a:lnTo>
                    <a:pt x="568007" y="4682439"/>
                  </a:lnTo>
                  <a:lnTo>
                    <a:pt x="562559" y="4690516"/>
                  </a:lnTo>
                  <a:lnTo>
                    <a:pt x="560565" y="4700409"/>
                  </a:lnTo>
                  <a:lnTo>
                    <a:pt x="562559" y="4710290"/>
                  </a:lnTo>
                  <a:lnTo>
                    <a:pt x="568007" y="4718367"/>
                  </a:lnTo>
                  <a:lnTo>
                    <a:pt x="576072" y="4723816"/>
                  </a:lnTo>
                  <a:lnTo>
                    <a:pt x="586016" y="4725809"/>
                  </a:lnTo>
                  <a:lnTo>
                    <a:pt x="595896" y="4723816"/>
                  </a:lnTo>
                  <a:lnTo>
                    <a:pt x="603973" y="4718367"/>
                  </a:lnTo>
                  <a:lnTo>
                    <a:pt x="609422" y="4710290"/>
                  </a:lnTo>
                  <a:lnTo>
                    <a:pt x="611416" y="4700409"/>
                  </a:lnTo>
                  <a:close/>
                </a:path>
                <a:path w="2352675" h="4726305">
                  <a:moveTo>
                    <a:pt x="660755" y="2445220"/>
                  </a:moveTo>
                  <a:lnTo>
                    <a:pt x="658749" y="2435339"/>
                  </a:lnTo>
                  <a:lnTo>
                    <a:pt x="653313" y="2427262"/>
                  </a:lnTo>
                  <a:lnTo>
                    <a:pt x="645236" y="2421826"/>
                  </a:lnTo>
                  <a:lnTo>
                    <a:pt x="635304" y="2419820"/>
                  </a:lnTo>
                  <a:lnTo>
                    <a:pt x="625411" y="2421826"/>
                  </a:lnTo>
                  <a:lnTo>
                    <a:pt x="617334" y="2427262"/>
                  </a:lnTo>
                  <a:lnTo>
                    <a:pt x="611898" y="2435339"/>
                  </a:lnTo>
                  <a:lnTo>
                    <a:pt x="609904" y="2445220"/>
                  </a:lnTo>
                  <a:lnTo>
                    <a:pt x="611898" y="2455113"/>
                  </a:lnTo>
                  <a:lnTo>
                    <a:pt x="617334" y="2463190"/>
                  </a:lnTo>
                  <a:lnTo>
                    <a:pt x="625411" y="2468626"/>
                  </a:lnTo>
                  <a:lnTo>
                    <a:pt x="635355" y="2470620"/>
                  </a:lnTo>
                  <a:lnTo>
                    <a:pt x="645236" y="2468626"/>
                  </a:lnTo>
                  <a:lnTo>
                    <a:pt x="653313" y="2463190"/>
                  </a:lnTo>
                  <a:lnTo>
                    <a:pt x="658749" y="2455113"/>
                  </a:lnTo>
                  <a:lnTo>
                    <a:pt x="660755" y="2445220"/>
                  </a:lnTo>
                  <a:close/>
                </a:path>
                <a:path w="2352675" h="4726305">
                  <a:moveTo>
                    <a:pt x="688225" y="25400"/>
                  </a:moveTo>
                  <a:lnTo>
                    <a:pt x="686231" y="15506"/>
                  </a:lnTo>
                  <a:lnTo>
                    <a:pt x="680783" y="7429"/>
                  </a:lnTo>
                  <a:lnTo>
                    <a:pt x="672719" y="1993"/>
                  </a:lnTo>
                  <a:lnTo>
                    <a:pt x="662774" y="0"/>
                  </a:lnTo>
                  <a:lnTo>
                    <a:pt x="652894" y="1993"/>
                  </a:lnTo>
                  <a:lnTo>
                    <a:pt x="644817" y="7429"/>
                  </a:lnTo>
                  <a:lnTo>
                    <a:pt x="639368" y="15506"/>
                  </a:lnTo>
                  <a:lnTo>
                    <a:pt x="637374" y="25400"/>
                  </a:lnTo>
                  <a:lnTo>
                    <a:pt x="639368" y="35280"/>
                  </a:lnTo>
                  <a:lnTo>
                    <a:pt x="644817" y="43357"/>
                  </a:lnTo>
                  <a:lnTo>
                    <a:pt x="652894" y="48793"/>
                  </a:lnTo>
                  <a:lnTo>
                    <a:pt x="662825" y="50800"/>
                  </a:lnTo>
                  <a:lnTo>
                    <a:pt x="672719" y="48793"/>
                  </a:lnTo>
                  <a:lnTo>
                    <a:pt x="680783" y="43357"/>
                  </a:lnTo>
                  <a:lnTo>
                    <a:pt x="686231" y="35280"/>
                  </a:lnTo>
                  <a:lnTo>
                    <a:pt x="688225" y="25400"/>
                  </a:lnTo>
                  <a:close/>
                </a:path>
                <a:path w="2352675" h="4726305">
                  <a:moveTo>
                    <a:pt x="742429" y="4700409"/>
                  </a:moveTo>
                  <a:lnTo>
                    <a:pt x="740422" y="4690465"/>
                  </a:lnTo>
                  <a:lnTo>
                    <a:pt x="734987" y="4682388"/>
                  </a:lnTo>
                  <a:lnTo>
                    <a:pt x="726909" y="4676953"/>
                  </a:lnTo>
                  <a:lnTo>
                    <a:pt x="717029" y="4674959"/>
                  </a:lnTo>
                  <a:lnTo>
                    <a:pt x="707136" y="4676953"/>
                  </a:lnTo>
                  <a:lnTo>
                    <a:pt x="702297" y="4680216"/>
                  </a:lnTo>
                  <a:lnTo>
                    <a:pt x="697547" y="4677003"/>
                  </a:lnTo>
                  <a:lnTo>
                    <a:pt x="687616" y="4675009"/>
                  </a:lnTo>
                  <a:lnTo>
                    <a:pt x="677722" y="4677003"/>
                  </a:lnTo>
                  <a:lnTo>
                    <a:pt x="669658" y="4682439"/>
                  </a:lnTo>
                  <a:lnTo>
                    <a:pt x="664210" y="4690516"/>
                  </a:lnTo>
                  <a:lnTo>
                    <a:pt x="662216" y="4700409"/>
                  </a:lnTo>
                  <a:lnTo>
                    <a:pt x="664210" y="4710290"/>
                  </a:lnTo>
                  <a:lnTo>
                    <a:pt x="669658" y="4718367"/>
                  </a:lnTo>
                  <a:lnTo>
                    <a:pt x="677722" y="4723816"/>
                  </a:lnTo>
                  <a:lnTo>
                    <a:pt x="687666" y="4725809"/>
                  </a:lnTo>
                  <a:lnTo>
                    <a:pt x="697547" y="4723816"/>
                  </a:lnTo>
                  <a:lnTo>
                    <a:pt x="702335" y="4720590"/>
                  </a:lnTo>
                  <a:lnTo>
                    <a:pt x="707136" y="4723803"/>
                  </a:lnTo>
                  <a:lnTo>
                    <a:pt x="717029" y="4725809"/>
                  </a:lnTo>
                  <a:lnTo>
                    <a:pt x="726909" y="4723803"/>
                  </a:lnTo>
                  <a:lnTo>
                    <a:pt x="734987" y="4718367"/>
                  </a:lnTo>
                  <a:lnTo>
                    <a:pt x="740422" y="4710290"/>
                  </a:lnTo>
                  <a:lnTo>
                    <a:pt x="742429" y="4700409"/>
                  </a:lnTo>
                  <a:close/>
                </a:path>
                <a:path w="2352675" h="4726305">
                  <a:moveTo>
                    <a:pt x="742429" y="4598759"/>
                  </a:moveTo>
                  <a:lnTo>
                    <a:pt x="740422" y="4588815"/>
                  </a:lnTo>
                  <a:lnTo>
                    <a:pt x="734987" y="4580737"/>
                  </a:lnTo>
                  <a:lnTo>
                    <a:pt x="726909" y="4575302"/>
                  </a:lnTo>
                  <a:lnTo>
                    <a:pt x="717029" y="4573308"/>
                  </a:lnTo>
                  <a:lnTo>
                    <a:pt x="707136" y="4575302"/>
                  </a:lnTo>
                  <a:lnTo>
                    <a:pt x="699058" y="4580737"/>
                  </a:lnTo>
                  <a:lnTo>
                    <a:pt x="693623" y="4588815"/>
                  </a:lnTo>
                  <a:lnTo>
                    <a:pt x="691629" y="4598759"/>
                  </a:lnTo>
                  <a:lnTo>
                    <a:pt x="693623" y="4608639"/>
                  </a:lnTo>
                  <a:lnTo>
                    <a:pt x="699058" y="4616716"/>
                  </a:lnTo>
                  <a:lnTo>
                    <a:pt x="707136" y="4622152"/>
                  </a:lnTo>
                  <a:lnTo>
                    <a:pt x="717029" y="4624159"/>
                  </a:lnTo>
                  <a:lnTo>
                    <a:pt x="726909" y="4622152"/>
                  </a:lnTo>
                  <a:lnTo>
                    <a:pt x="734987" y="4616716"/>
                  </a:lnTo>
                  <a:lnTo>
                    <a:pt x="740422" y="4608639"/>
                  </a:lnTo>
                  <a:lnTo>
                    <a:pt x="742429" y="4598759"/>
                  </a:lnTo>
                  <a:close/>
                </a:path>
                <a:path w="2352675" h="4726305">
                  <a:moveTo>
                    <a:pt x="742429" y="4497108"/>
                  </a:moveTo>
                  <a:lnTo>
                    <a:pt x="740422" y="4487164"/>
                  </a:lnTo>
                  <a:lnTo>
                    <a:pt x="734987" y="4479087"/>
                  </a:lnTo>
                  <a:lnTo>
                    <a:pt x="726909" y="4473651"/>
                  </a:lnTo>
                  <a:lnTo>
                    <a:pt x="717029" y="4471657"/>
                  </a:lnTo>
                  <a:lnTo>
                    <a:pt x="707136" y="4473651"/>
                  </a:lnTo>
                  <a:lnTo>
                    <a:pt x="699058" y="4479087"/>
                  </a:lnTo>
                  <a:lnTo>
                    <a:pt x="693623" y="4487164"/>
                  </a:lnTo>
                  <a:lnTo>
                    <a:pt x="691629" y="4497108"/>
                  </a:lnTo>
                  <a:lnTo>
                    <a:pt x="693623" y="4506988"/>
                  </a:lnTo>
                  <a:lnTo>
                    <a:pt x="699058" y="4515066"/>
                  </a:lnTo>
                  <a:lnTo>
                    <a:pt x="707136" y="4520501"/>
                  </a:lnTo>
                  <a:lnTo>
                    <a:pt x="717029" y="4522508"/>
                  </a:lnTo>
                  <a:lnTo>
                    <a:pt x="726909" y="4520501"/>
                  </a:lnTo>
                  <a:lnTo>
                    <a:pt x="734987" y="4515066"/>
                  </a:lnTo>
                  <a:lnTo>
                    <a:pt x="740422" y="4506988"/>
                  </a:lnTo>
                  <a:lnTo>
                    <a:pt x="742429" y="4497108"/>
                  </a:lnTo>
                  <a:close/>
                </a:path>
                <a:path w="2352675" h="4726305">
                  <a:moveTo>
                    <a:pt x="742429" y="4395457"/>
                  </a:moveTo>
                  <a:lnTo>
                    <a:pt x="740422" y="4385513"/>
                  </a:lnTo>
                  <a:lnTo>
                    <a:pt x="734987" y="4377436"/>
                  </a:lnTo>
                  <a:lnTo>
                    <a:pt x="726909" y="4372000"/>
                  </a:lnTo>
                  <a:lnTo>
                    <a:pt x="717029" y="4370006"/>
                  </a:lnTo>
                  <a:lnTo>
                    <a:pt x="707136" y="4372000"/>
                  </a:lnTo>
                  <a:lnTo>
                    <a:pt x="699058" y="4377436"/>
                  </a:lnTo>
                  <a:lnTo>
                    <a:pt x="693623" y="4385513"/>
                  </a:lnTo>
                  <a:lnTo>
                    <a:pt x="691629" y="4395457"/>
                  </a:lnTo>
                  <a:lnTo>
                    <a:pt x="693623" y="4405338"/>
                  </a:lnTo>
                  <a:lnTo>
                    <a:pt x="699058" y="4413415"/>
                  </a:lnTo>
                  <a:lnTo>
                    <a:pt x="707136" y="4418850"/>
                  </a:lnTo>
                  <a:lnTo>
                    <a:pt x="717029" y="4420857"/>
                  </a:lnTo>
                  <a:lnTo>
                    <a:pt x="726909" y="4418850"/>
                  </a:lnTo>
                  <a:lnTo>
                    <a:pt x="734987" y="4413415"/>
                  </a:lnTo>
                  <a:lnTo>
                    <a:pt x="740422" y="4405338"/>
                  </a:lnTo>
                  <a:lnTo>
                    <a:pt x="742429" y="4395457"/>
                  </a:lnTo>
                  <a:close/>
                </a:path>
                <a:path w="2352675" h="4726305">
                  <a:moveTo>
                    <a:pt x="742429" y="4293806"/>
                  </a:moveTo>
                  <a:lnTo>
                    <a:pt x="740422" y="4283862"/>
                  </a:lnTo>
                  <a:lnTo>
                    <a:pt x="734987" y="4275785"/>
                  </a:lnTo>
                  <a:lnTo>
                    <a:pt x="726909" y="4270349"/>
                  </a:lnTo>
                  <a:lnTo>
                    <a:pt x="717029" y="4268355"/>
                  </a:lnTo>
                  <a:lnTo>
                    <a:pt x="707136" y="4270349"/>
                  </a:lnTo>
                  <a:lnTo>
                    <a:pt x="699058" y="4275785"/>
                  </a:lnTo>
                  <a:lnTo>
                    <a:pt x="693623" y="4283862"/>
                  </a:lnTo>
                  <a:lnTo>
                    <a:pt x="691629" y="4293806"/>
                  </a:lnTo>
                  <a:lnTo>
                    <a:pt x="693623" y="4303687"/>
                  </a:lnTo>
                  <a:lnTo>
                    <a:pt x="699058" y="4311764"/>
                  </a:lnTo>
                  <a:lnTo>
                    <a:pt x="707136" y="4317200"/>
                  </a:lnTo>
                  <a:lnTo>
                    <a:pt x="717029" y="4319206"/>
                  </a:lnTo>
                  <a:lnTo>
                    <a:pt x="726909" y="4317200"/>
                  </a:lnTo>
                  <a:lnTo>
                    <a:pt x="734987" y="4311764"/>
                  </a:lnTo>
                  <a:lnTo>
                    <a:pt x="740422" y="4303687"/>
                  </a:lnTo>
                  <a:lnTo>
                    <a:pt x="742429" y="4293806"/>
                  </a:lnTo>
                  <a:close/>
                </a:path>
                <a:path w="2352675" h="4726305">
                  <a:moveTo>
                    <a:pt x="742429" y="4192155"/>
                  </a:moveTo>
                  <a:lnTo>
                    <a:pt x="740422" y="4182211"/>
                  </a:lnTo>
                  <a:lnTo>
                    <a:pt x="734987" y="4174134"/>
                  </a:lnTo>
                  <a:lnTo>
                    <a:pt x="726909" y="4168698"/>
                  </a:lnTo>
                  <a:lnTo>
                    <a:pt x="717029" y="4166705"/>
                  </a:lnTo>
                  <a:lnTo>
                    <a:pt x="707136" y="4168698"/>
                  </a:lnTo>
                  <a:lnTo>
                    <a:pt x="699058" y="4174134"/>
                  </a:lnTo>
                  <a:lnTo>
                    <a:pt x="693623" y="4182211"/>
                  </a:lnTo>
                  <a:lnTo>
                    <a:pt x="691629" y="4192155"/>
                  </a:lnTo>
                  <a:lnTo>
                    <a:pt x="693623" y="4202036"/>
                  </a:lnTo>
                  <a:lnTo>
                    <a:pt x="699058" y="4210113"/>
                  </a:lnTo>
                  <a:lnTo>
                    <a:pt x="707136" y="4215549"/>
                  </a:lnTo>
                  <a:lnTo>
                    <a:pt x="717029" y="4217555"/>
                  </a:lnTo>
                  <a:lnTo>
                    <a:pt x="726909" y="4215549"/>
                  </a:lnTo>
                  <a:lnTo>
                    <a:pt x="734987" y="4210113"/>
                  </a:lnTo>
                  <a:lnTo>
                    <a:pt x="740422" y="4202036"/>
                  </a:lnTo>
                  <a:lnTo>
                    <a:pt x="742429" y="4192155"/>
                  </a:lnTo>
                  <a:close/>
                </a:path>
                <a:path w="2352675" h="4726305">
                  <a:moveTo>
                    <a:pt x="742429" y="4090505"/>
                  </a:moveTo>
                  <a:lnTo>
                    <a:pt x="740422" y="4080560"/>
                  </a:lnTo>
                  <a:lnTo>
                    <a:pt x="734987" y="4072483"/>
                  </a:lnTo>
                  <a:lnTo>
                    <a:pt x="726909" y="4067048"/>
                  </a:lnTo>
                  <a:lnTo>
                    <a:pt x="717029" y="4065054"/>
                  </a:lnTo>
                  <a:lnTo>
                    <a:pt x="707136" y="4067048"/>
                  </a:lnTo>
                  <a:lnTo>
                    <a:pt x="699058" y="4072483"/>
                  </a:lnTo>
                  <a:lnTo>
                    <a:pt x="693623" y="4080560"/>
                  </a:lnTo>
                  <a:lnTo>
                    <a:pt x="691629" y="4090505"/>
                  </a:lnTo>
                  <a:lnTo>
                    <a:pt x="693623" y="4100385"/>
                  </a:lnTo>
                  <a:lnTo>
                    <a:pt x="699058" y="4108462"/>
                  </a:lnTo>
                  <a:lnTo>
                    <a:pt x="707136" y="4113898"/>
                  </a:lnTo>
                  <a:lnTo>
                    <a:pt x="717029" y="4115905"/>
                  </a:lnTo>
                  <a:lnTo>
                    <a:pt x="726909" y="4113898"/>
                  </a:lnTo>
                  <a:lnTo>
                    <a:pt x="734987" y="4108462"/>
                  </a:lnTo>
                  <a:lnTo>
                    <a:pt x="740422" y="4100385"/>
                  </a:lnTo>
                  <a:lnTo>
                    <a:pt x="742429" y="4090505"/>
                  </a:lnTo>
                  <a:close/>
                </a:path>
                <a:path w="2352675" h="4726305">
                  <a:moveTo>
                    <a:pt x="742429" y="3988854"/>
                  </a:moveTo>
                  <a:lnTo>
                    <a:pt x="740435" y="3978910"/>
                  </a:lnTo>
                  <a:lnTo>
                    <a:pt x="734987" y="3970832"/>
                  </a:lnTo>
                  <a:lnTo>
                    <a:pt x="726909" y="3965397"/>
                  </a:lnTo>
                  <a:lnTo>
                    <a:pt x="717029" y="3963403"/>
                  </a:lnTo>
                  <a:lnTo>
                    <a:pt x="707136" y="3965397"/>
                  </a:lnTo>
                  <a:lnTo>
                    <a:pt x="699058" y="3970832"/>
                  </a:lnTo>
                  <a:lnTo>
                    <a:pt x="693623" y="3978910"/>
                  </a:lnTo>
                  <a:lnTo>
                    <a:pt x="691642" y="3988854"/>
                  </a:lnTo>
                  <a:lnTo>
                    <a:pt x="693623" y="3998734"/>
                  </a:lnTo>
                  <a:lnTo>
                    <a:pt x="699058" y="4006812"/>
                  </a:lnTo>
                  <a:lnTo>
                    <a:pt x="707136" y="4012247"/>
                  </a:lnTo>
                  <a:lnTo>
                    <a:pt x="717029" y="4014254"/>
                  </a:lnTo>
                  <a:lnTo>
                    <a:pt x="726909" y="4012247"/>
                  </a:lnTo>
                  <a:lnTo>
                    <a:pt x="734987" y="4006812"/>
                  </a:lnTo>
                  <a:lnTo>
                    <a:pt x="740435" y="3998734"/>
                  </a:lnTo>
                  <a:lnTo>
                    <a:pt x="742429" y="3988854"/>
                  </a:lnTo>
                  <a:close/>
                </a:path>
                <a:path w="2352675" h="4726305">
                  <a:moveTo>
                    <a:pt x="742429" y="3887203"/>
                  </a:moveTo>
                  <a:lnTo>
                    <a:pt x="740435" y="3877259"/>
                  </a:lnTo>
                  <a:lnTo>
                    <a:pt x="734987" y="3869182"/>
                  </a:lnTo>
                  <a:lnTo>
                    <a:pt x="726909" y="3863746"/>
                  </a:lnTo>
                  <a:lnTo>
                    <a:pt x="717029" y="3861752"/>
                  </a:lnTo>
                  <a:lnTo>
                    <a:pt x="707136" y="3863746"/>
                  </a:lnTo>
                  <a:lnTo>
                    <a:pt x="699058" y="3869182"/>
                  </a:lnTo>
                  <a:lnTo>
                    <a:pt x="693623" y="3877259"/>
                  </a:lnTo>
                  <a:lnTo>
                    <a:pt x="691642" y="3887203"/>
                  </a:lnTo>
                  <a:lnTo>
                    <a:pt x="693623" y="3897084"/>
                  </a:lnTo>
                  <a:lnTo>
                    <a:pt x="699058" y="3905161"/>
                  </a:lnTo>
                  <a:lnTo>
                    <a:pt x="707136" y="3910596"/>
                  </a:lnTo>
                  <a:lnTo>
                    <a:pt x="717029" y="3912603"/>
                  </a:lnTo>
                  <a:lnTo>
                    <a:pt x="726909" y="3910596"/>
                  </a:lnTo>
                  <a:lnTo>
                    <a:pt x="734987" y="3905161"/>
                  </a:lnTo>
                  <a:lnTo>
                    <a:pt x="740435" y="3897084"/>
                  </a:lnTo>
                  <a:lnTo>
                    <a:pt x="742429" y="3887203"/>
                  </a:lnTo>
                  <a:close/>
                </a:path>
                <a:path w="2352675" h="4726305">
                  <a:moveTo>
                    <a:pt x="742429" y="2039797"/>
                  </a:moveTo>
                  <a:lnTo>
                    <a:pt x="740422" y="2029853"/>
                  </a:lnTo>
                  <a:lnTo>
                    <a:pt x="734987" y="2021776"/>
                  </a:lnTo>
                  <a:lnTo>
                    <a:pt x="726909" y="2016340"/>
                  </a:lnTo>
                  <a:lnTo>
                    <a:pt x="717029" y="2014347"/>
                  </a:lnTo>
                  <a:lnTo>
                    <a:pt x="707136" y="2016340"/>
                  </a:lnTo>
                  <a:lnTo>
                    <a:pt x="699058" y="2021776"/>
                  </a:lnTo>
                  <a:lnTo>
                    <a:pt x="693623" y="2029853"/>
                  </a:lnTo>
                  <a:lnTo>
                    <a:pt x="691629" y="2039797"/>
                  </a:lnTo>
                  <a:lnTo>
                    <a:pt x="693623" y="2049678"/>
                  </a:lnTo>
                  <a:lnTo>
                    <a:pt x="699058" y="2057755"/>
                  </a:lnTo>
                  <a:lnTo>
                    <a:pt x="707136" y="2063191"/>
                  </a:lnTo>
                  <a:lnTo>
                    <a:pt x="717029" y="2065197"/>
                  </a:lnTo>
                  <a:lnTo>
                    <a:pt x="726909" y="2063191"/>
                  </a:lnTo>
                  <a:lnTo>
                    <a:pt x="734987" y="2057755"/>
                  </a:lnTo>
                  <a:lnTo>
                    <a:pt x="740422" y="2049678"/>
                  </a:lnTo>
                  <a:lnTo>
                    <a:pt x="742429" y="2039797"/>
                  </a:lnTo>
                  <a:close/>
                </a:path>
                <a:path w="2352675" h="4726305">
                  <a:moveTo>
                    <a:pt x="742429" y="1938147"/>
                  </a:moveTo>
                  <a:lnTo>
                    <a:pt x="740422" y="1928202"/>
                  </a:lnTo>
                  <a:lnTo>
                    <a:pt x="734987" y="1920125"/>
                  </a:lnTo>
                  <a:lnTo>
                    <a:pt x="726909" y="1914690"/>
                  </a:lnTo>
                  <a:lnTo>
                    <a:pt x="717029" y="1912696"/>
                  </a:lnTo>
                  <a:lnTo>
                    <a:pt x="707136" y="1914690"/>
                  </a:lnTo>
                  <a:lnTo>
                    <a:pt x="699058" y="1920125"/>
                  </a:lnTo>
                  <a:lnTo>
                    <a:pt x="693623" y="1928202"/>
                  </a:lnTo>
                  <a:lnTo>
                    <a:pt x="691629" y="1938147"/>
                  </a:lnTo>
                  <a:lnTo>
                    <a:pt x="693623" y="1948027"/>
                  </a:lnTo>
                  <a:lnTo>
                    <a:pt x="699058" y="1956104"/>
                  </a:lnTo>
                  <a:lnTo>
                    <a:pt x="707136" y="1961540"/>
                  </a:lnTo>
                  <a:lnTo>
                    <a:pt x="717029" y="1963547"/>
                  </a:lnTo>
                  <a:lnTo>
                    <a:pt x="726909" y="1961540"/>
                  </a:lnTo>
                  <a:lnTo>
                    <a:pt x="734987" y="1956104"/>
                  </a:lnTo>
                  <a:lnTo>
                    <a:pt x="740422" y="1948027"/>
                  </a:lnTo>
                  <a:lnTo>
                    <a:pt x="742429" y="1938147"/>
                  </a:lnTo>
                  <a:close/>
                </a:path>
                <a:path w="2352675" h="4726305">
                  <a:moveTo>
                    <a:pt x="742429" y="1836496"/>
                  </a:moveTo>
                  <a:lnTo>
                    <a:pt x="740422" y="1826552"/>
                  </a:lnTo>
                  <a:lnTo>
                    <a:pt x="734987" y="1818474"/>
                  </a:lnTo>
                  <a:lnTo>
                    <a:pt x="726909" y="1813039"/>
                  </a:lnTo>
                  <a:lnTo>
                    <a:pt x="717029" y="1811045"/>
                  </a:lnTo>
                  <a:lnTo>
                    <a:pt x="707136" y="1813039"/>
                  </a:lnTo>
                  <a:lnTo>
                    <a:pt x="699058" y="1818474"/>
                  </a:lnTo>
                  <a:lnTo>
                    <a:pt x="693623" y="1826552"/>
                  </a:lnTo>
                  <a:lnTo>
                    <a:pt x="691629" y="1836496"/>
                  </a:lnTo>
                  <a:lnTo>
                    <a:pt x="693623" y="1846376"/>
                  </a:lnTo>
                  <a:lnTo>
                    <a:pt x="699058" y="1854454"/>
                  </a:lnTo>
                  <a:lnTo>
                    <a:pt x="707136" y="1859889"/>
                  </a:lnTo>
                  <a:lnTo>
                    <a:pt x="717029" y="1861896"/>
                  </a:lnTo>
                  <a:lnTo>
                    <a:pt x="726909" y="1859889"/>
                  </a:lnTo>
                  <a:lnTo>
                    <a:pt x="734987" y="1854454"/>
                  </a:lnTo>
                  <a:lnTo>
                    <a:pt x="740422" y="1846376"/>
                  </a:lnTo>
                  <a:lnTo>
                    <a:pt x="742429" y="1836496"/>
                  </a:lnTo>
                  <a:close/>
                </a:path>
                <a:path w="2352675" h="4726305">
                  <a:moveTo>
                    <a:pt x="742429" y="1734845"/>
                  </a:moveTo>
                  <a:lnTo>
                    <a:pt x="740422" y="1724901"/>
                  </a:lnTo>
                  <a:lnTo>
                    <a:pt x="734987" y="1716824"/>
                  </a:lnTo>
                  <a:lnTo>
                    <a:pt x="726909" y="1711388"/>
                  </a:lnTo>
                  <a:lnTo>
                    <a:pt x="717029" y="1709394"/>
                  </a:lnTo>
                  <a:lnTo>
                    <a:pt x="707136" y="1711388"/>
                  </a:lnTo>
                  <a:lnTo>
                    <a:pt x="699058" y="1716824"/>
                  </a:lnTo>
                  <a:lnTo>
                    <a:pt x="693623" y="1724901"/>
                  </a:lnTo>
                  <a:lnTo>
                    <a:pt x="691629" y="1734845"/>
                  </a:lnTo>
                  <a:lnTo>
                    <a:pt x="693623" y="1744726"/>
                  </a:lnTo>
                  <a:lnTo>
                    <a:pt x="699058" y="1752803"/>
                  </a:lnTo>
                  <a:lnTo>
                    <a:pt x="707136" y="1758238"/>
                  </a:lnTo>
                  <a:lnTo>
                    <a:pt x="717029" y="1760245"/>
                  </a:lnTo>
                  <a:lnTo>
                    <a:pt x="726909" y="1758238"/>
                  </a:lnTo>
                  <a:lnTo>
                    <a:pt x="734987" y="1752803"/>
                  </a:lnTo>
                  <a:lnTo>
                    <a:pt x="740422" y="1744726"/>
                  </a:lnTo>
                  <a:lnTo>
                    <a:pt x="742429" y="1734845"/>
                  </a:lnTo>
                  <a:close/>
                </a:path>
                <a:path w="2352675" h="4726305">
                  <a:moveTo>
                    <a:pt x="742429" y="1633194"/>
                  </a:moveTo>
                  <a:lnTo>
                    <a:pt x="740422" y="1623250"/>
                  </a:lnTo>
                  <a:lnTo>
                    <a:pt x="734987" y="1615173"/>
                  </a:lnTo>
                  <a:lnTo>
                    <a:pt x="726909" y="1609737"/>
                  </a:lnTo>
                  <a:lnTo>
                    <a:pt x="717029" y="1607743"/>
                  </a:lnTo>
                  <a:lnTo>
                    <a:pt x="707136" y="1609737"/>
                  </a:lnTo>
                  <a:lnTo>
                    <a:pt x="699058" y="1615173"/>
                  </a:lnTo>
                  <a:lnTo>
                    <a:pt x="693623" y="1623250"/>
                  </a:lnTo>
                  <a:lnTo>
                    <a:pt x="691629" y="1633194"/>
                  </a:lnTo>
                  <a:lnTo>
                    <a:pt x="693623" y="1643075"/>
                  </a:lnTo>
                  <a:lnTo>
                    <a:pt x="699058" y="1651152"/>
                  </a:lnTo>
                  <a:lnTo>
                    <a:pt x="707136" y="1656588"/>
                  </a:lnTo>
                  <a:lnTo>
                    <a:pt x="717029" y="1658594"/>
                  </a:lnTo>
                  <a:lnTo>
                    <a:pt x="726909" y="1656588"/>
                  </a:lnTo>
                  <a:lnTo>
                    <a:pt x="734987" y="1651152"/>
                  </a:lnTo>
                  <a:lnTo>
                    <a:pt x="740422" y="1643075"/>
                  </a:lnTo>
                  <a:lnTo>
                    <a:pt x="742429" y="1633194"/>
                  </a:lnTo>
                  <a:close/>
                </a:path>
                <a:path w="2352675" h="4726305">
                  <a:moveTo>
                    <a:pt x="742429" y="1531543"/>
                  </a:moveTo>
                  <a:lnTo>
                    <a:pt x="740422" y="1521599"/>
                  </a:lnTo>
                  <a:lnTo>
                    <a:pt x="734987" y="1513522"/>
                  </a:lnTo>
                  <a:lnTo>
                    <a:pt x="726909" y="1508086"/>
                  </a:lnTo>
                  <a:lnTo>
                    <a:pt x="717029" y="1506093"/>
                  </a:lnTo>
                  <a:lnTo>
                    <a:pt x="707136" y="1508086"/>
                  </a:lnTo>
                  <a:lnTo>
                    <a:pt x="699058" y="1513522"/>
                  </a:lnTo>
                  <a:lnTo>
                    <a:pt x="693623" y="1521599"/>
                  </a:lnTo>
                  <a:lnTo>
                    <a:pt x="691629" y="1531543"/>
                  </a:lnTo>
                  <a:lnTo>
                    <a:pt x="693623" y="1541424"/>
                  </a:lnTo>
                  <a:lnTo>
                    <a:pt x="699058" y="1549501"/>
                  </a:lnTo>
                  <a:lnTo>
                    <a:pt x="707136" y="1554937"/>
                  </a:lnTo>
                  <a:lnTo>
                    <a:pt x="717029" y="1556943"/>
                  </a:lnTo>
                  <a:lnTo>
                    <a:pt x="726909" y="1554937"/>
                  </a:lnTo>
                  <a:lnTo>
                    <a:pt x="734987" y="1549501"/>
                  </a:lnTo>
                  <a:lnTo>
                    <a:pt x="740422" y="1541424"/>
                  </a:lnTo>
                  <a:lnTo>
                    <a:pt x="742429" y="1531543"/>
                  </a:lnTo>
                  <a:close/>
                </a:path>
                <a:path w="2352675" h="4726305">
                  <a:moveTo>
                    <a:pt x="742429" y="1429893"/>
                  </a:moveTo>
                  <a:lnTo>
                    <a:pt x="740422" y="1419948"/>
                  </a:lnTo>
                  <a:lnTo>
                    <a:pt x="734987" y="1411871"/>
                  </a:lnTo>
                  <a:lnTo>
                    <a:pt x="726909" y="1406436"/>
                  </a:lnTo>
                  <a:lnTo>
                    <a:pt x="717029" y="1404442"/>
                  </a:lnTo>
                  <a:lnTo>
                    <a:pt x="707136" y="1406436"/>
                  </a:lnTo>
                  <a:lnTo>
                    <a:pt x="699058" y="1411871"/>
                  </a:lnTo>
                  <a:lnTo>
                    <a:pt x="693623" y="1419948"/>
                  </a:lnTo>
                  <a:lnTo>
                    <a:pt x="691629" y="1429893"/>
                  </a:lnTo>
                  <a:lnTo>
                    <a:pt x="693623" y="1439773"/>
                  </a:lnTo>
                  <a:lnTo>
                    <a:pt x="699058" y="1447850"/>
                  </a:lnTo>
                  <a:lnTo>
                    <a:pt x="707136" y="1453286"/>
                  </a:lnTo>
                  <a:lnTo>
                    <a:pt x="717029" y="1455293"/>
                  </a:lnTo>
                  <a:lnTo>
                    <a:pt x="726909" y="1453286"/>
                  </a:lnTo>
                  <a:lnTo>
                    <a:pt x="734987" y="1447850"/>
                  </a:lnTo>
                  <a:lnTo>
                    <a:pt x="740422" y="1439773"/>
                  </a:lnTo>
                  <a:lnTo>
                    <a:pt x="742429" y="1429893"/>
                  </a:lnTo>
                  <a:close/>
                </a:path>
                <a:path w="2352675" h="4726305">
                  <a:moveTo>
                    <a:pt x="742429" y="1328242"/>
                  </a:moveTo>
                  <a:lnTo>
                    <a:pt x="740422" y="1318298"/>
                  </a:lnTo>
                  <a:lnTo>
                    <a:pt x="734987" y="1310220"/>
                  </a:lnTo>
                  <a:lnTo>
                    <a:pt x="726909" y="1304785"/>
                  </a:lnTo>
                  <a:lnTo>
                    <a:pt x="717029" y="1302791"/>
                  </a:lnTo>
                  <a:lnTo>
                    <a:pt x="707136" y="1304785"/>
                  </a:lnTo>
                  <a:lnTo>
                    <a:pt x="699058" y="1310220"/>
                  </a:lnTo>
                  <a:lnTo>
                    <a:pt x="693623" y="1318298"/>
                  </a:lnTo>
                  <a:lnTo>
                    <a:pt x="691629" y="1328242"/>
                  </a:lnTo>
                  <a:lnTo>
                    <a:pt x="693623" y="1338122"/>
                  </a:lnTo>
                  <a:lnTo>
                    <a:pt x="699058" y="1346200"/>
                  </a:lnTo>
                  <a:lnTo>
                    <a:pt x="707136" y="1351635"/>
                  </a:lnTo>
                  <a:lnTo>
                    <a:pt x="717029" y="1353642"/>
                  </a:lnTo>
                  <a:lnTo>
                    <a:pt x="726909" y="1351635"/>
                  </a:lnTo>
                  <a:lnTo>
                    <a:pt x="734987" y="1346200"/>
                  </a:lnTo>
                  <a:lnTo>
                    <a:pt x="740422" y="1338122"/>
                  </a:lnTo>
                  <a:lnTo>
                    <a:pt x="742429" y="1328242"/>
                  </a:lnTo>
                  <a:close/>
                </a:path>
                <a:path w="2352675" h="4726305">
                  <a:moveTo>
                    <a:pt x="742429" y="1226591"/>
                  </a:moveTo>
                  <a:lnTo>
                    <a:pt x="740422" y="1216647"/>
                  </a:lnTo>
                  <a:lnTo>
                    <a:pt x="734987" y="1208570"/>
                  </a:lnTo>
                  <a:lnTo>
                    <a:pt x="726909" y="1203134"/>
                  </a:lnTo>
                  <a:lnTo>
                    <a:pt x="717029" y="1201140"/>
                  </a:lnTo>
                  <a:lnTo>
                    <a:pt x="707136" y="1203134"/>
                  </a:lnTo>
                  <a:lnTo>
                    <a:pt x="699058" y="1208570"/>
                  </a:lnTo>
                  <a:lnTo>
                    <a:pt x="693623" y="1216647"/>
                  </a:lnTo>
                  <a:lnTo>
                    <a:pt x="691629" y="1226591"/>
                  </a:lnTo>
                  <a:lnTo>
                    <a:pt x="693623" y="1236472"/>
                  </a:lnTo>
                  <a:lnTo>
                    <a:pt x="699058" y="1244549"/>
                  </a:lnTo>
                  <a:lnTo>
                    <a:pt x="707136" y="1249984"/>
                  </a:lnTo>
                  <a:lnTo>
                    <a:pt x="717029" y="1251991"/>
                  </a:lnTo>
                  <a:lnTo>
                    <a:pt x="726909" y="1249984"/>
                  </a:lnTo>
                  <a:lnTo>
                    <a:pt x="734987" y="1244549"/>
                  </a:lnTo>
                  <a:lnTo>
                    <a:pt x="740422" y="1236472"/>
                  </a:lnTo>
                  <a:lnTo>
                    <a:pt x="742429" y="1226591"/>
                  </a:lnTo>
                  <a:close/>
                </a:path>
                <a:path w="2352675" h="4726305">
                  <a:moveTo>
                    <a:pt x="742429" y="1124940"/>
                  </a:moveTo>
                  <a:lnTo>
                    <a:pt x="740422" y="1114996"/>
                  </a:lnTo>
                  <a:lnTo>
                    <a:pt x="734987" y="1106919"/>
                  </a:lnTo>
                  <a:lnTo>
                    <a:pt x="726909" y="1101483"/>
                  </a:lnTo>
                  <a:lnTo>
                    <a:pt x="717029" y="1099489"/>
                  </a:lnTo>
                  <a:lnTo>
                    <a:pt x="707136" y="1101483"/>
                  </a:lnTo>
                  <a:lnTo>
                    <a:pt x="699058" y="1106919"/>
                  </a:lnTo>
                  <a:lnTo>
                    <a:pt x="693623" y="1114996"/>
                  </a:lnTo>
                  <a:lnTo>
                    <a:pt x="691629" y="1124940"/>
                  </a:lnTo>
                  <a:lnTo>
                    <a:pt x="693623" y="1134821"/>
                  </a:lnTo>
                  <a:lnTo>
                    <a:pt x="699058" y="1142898"/>
                  </a:lnTo>
                  <a:lnTo>
                    <a:pt x="707136" y="1148334"/>
                  </a:lnTo>
                  <a:lnTo>
                    <a:pt x="717029" y="1150340"/>
                  </a:lnTo>
                  <a:lnTo>
                    <a:pt x="726909" y="1148334"/>
                  </a:lnTo>
                  <a:lnTo>
                    <a:pt x="734987" y="1142898"/>
                  </a:lnTo>
                  <a:lnTo>
                    <a:pt x="740422" y="1134821"/>
                  </a:lnTo>
                  <a:lnTo>
                    <a:pt x="742429" y="1124940"/>
                  </a:lnTo>
                  <a:close/>
                </a:path>
                <a:path w="2352675" h="4726305">
                  <a:moveTo>
                    <a:pt x="742429" y="1023289"/>
                  </a:moveTo>
                  <a:lnTo>
                    <a:pt x="740422" y="1013345"/>
                  </a:lnTo>
                  <a:lnTo>
                    <a:pt x="734987" y="1005268"/>
                  </a:lnTo>
                  <a:lnTo>
                    <a:pt x="726909" y="999832"/>
                  </a:lnTo>
                  <a:lnTo>
                    <a:pt x="717029" y="997839"/>
                  </a:lnTo>
                  <a:lnTo>
                    <a:pt x="707136" y="999832"/>
                  </a:lnTo>
                  <a:lnTo>
                    <a:pt x="699058" y="1005268"/>
                  </a:lnTo>
                  <a:lnTo>
                    <a:pt x="693623" y="1013345"/>
                  </a:lnTo>
                  <a:lnTo>
                    <a:pt x="691629" y="1023289"/>
                  </a:lnTo>
                  <a:lnTo>
                    <a:pt x="693623" y="1033170"/>
                  </a:lnTo>
                  <a:lnTo>
                    <a:pt x="699058" y="1041247"/>
                  </a:lnTo>
                  <a:lnTo>
                    <a:pt x="707136" y="1046683"/>
                  </a:lnTo>
                  <a:lnTo>
                    <a:pt x="717029" y="1048689"/>
                  </a:lnTo>
                  <a:lnTo>
                    <a:pt x="726909" y="1046683"/>
                  </a:lnTo>
                  <a:lnTo>
                    <a:pt x="734987" y="1041247"/>
                  </a:lnTo>
                  <a:lnTo>
                    <a:pt x="740422" y="1033170"/>
                  </a:lnTo>
                  <a:lnTo>
                    <a:pt x="742429" y="1023289"/>
                  </a:lnTo>
                  <a:close/>
                </a:path>
                <a:path w="2352675" h="4726305">
                  <a:moveTo>
                    <a:pt x="742429" y="921639"/>
                  </a:moveTo>
                  <a:lnTo>
                    <a:pt x="740422" y="911694"/>
                  </a:lnTo>
                  <a:lnTo>
                    <a:pt x="734987" y="903617"/>
                  </a:lnTo>
                  <a:lnTo>
                    <a:pt x="726909" y="898182"/>
                  </a:lnTo>
                  <a:lnTo>
                    <a:pt x="717029" y="896188"/>
                  </a:lnTo>
                  <a:lnTo>
                    <a:pt x="707136" y="898182"/>
                  </a:lnTo>
                  <a:lnTo>
                    <a:pt x="699058" y="903617"/>
                  </a:lnTo>
                  <a:lnTo>
                    <a:pt x="693623" y="911694"/>
                  </a:lnTo>
                  <a:lnTo>
                    <a:pt x="691629" y="921639"/>
                  </a:lnTo>
                  <a:lnTo>
                    <a:pt x="693623" y="931519"/>
                  </a:lnTo>
                  <a:lnTo>
                    <a:pt x="699058" y="939596"/>
                  </a:lnTo>
                  <a:lnTo>
                    <a:pt x="707136" y="945032"/>
                  </a:lnTo>
                  <a:lnTo>
                    <a:pt x="717029" y="947039"/>
                  </a:lnTo>
                  <a:lnTo>
                    <a:pt x="726909" y="945032"/>
                  </a:lnTo>
                  <a:lnTo>
                    <a:pt x="734987" y="939596"/>
                  </a:lnTo>
                  <a:lnTo>
                    <a:pt x="740422" y="931519"/>
                  </a:lnTo>
                  <a:lnTo>
                    <a:pt x="742429" y="921639"/>
                  </a:lnTo>
                  <a:close/>
                </a:path>
                <a:path w="2352675" h="4726305">
                  <a:moveTo>
                    <a:pt x="742429" y="819988"/>
                  </a:moveTo>
                  <a:lnTo>
                    <a:pt x="740422" y="810044"/>
                  </a:lnTo>
                  <a:lnTo>
                    <a:pt x="734987" y="801966"/>
                  </a:lnTo>
                  <a:lnTo>
                    <a:pt x="726909" y="796531"/>
                  </a:lnTo>
                  <a:lnTo>
                    <a:pt x="717029" y="794537"/>
                  </a:lnTo>
                  <a:lnTo>
                    <a:pt x="707136" y="796531"/>
                  </a:lnTo>
                  <a:lnTo>
                    <a:pt x="699058" y="801966"/>
                  </a:lnTo>
                  <a:lnTo>
                    <a:pt x="693623" y="810044"/>
                  </a:lnTo>
                  <a:lnTo>
                    <a:pt x="691629" y="819988"/>
                  </a:lnTo>
                  <a:lnTo>
                    <a:pt x="693623" y="829868"/>
                  </a:lnTo>
                  <a:lnTo>
                    <a:pt x="699058" y="837946"/>
                  </a:lnTo>
                  <a:lnTo>
                    <a:pt x="707136" y="843381"/>
                  </a:lnTo>
                  <a:lnTo>
                    <a:pt x="717029" y="845388"/>
                  </a:lnTo>
                  <a:lnTo>
                    <a:pt x="726909" y="843381"/>
                  </a:lnTo>
                  <a:lnTo>
                    <a:pt x="734987" y="837946"/>
                  </a:lnTo>
                  <a:lnTo>
                    <a:pt x="740422" y="829868"/>
                  </a:lnTo>
                  <a:lnTo>
                    <a:pt x="742429" y="819988"/>
                  </a:lnTo>
                  <a:close/>
                </a:path>
                <a:path w="2352675" h="4726305">
                  <a:moveTo>
                    <a:pt x="742429" y="718337"/>
                  </a:moveTo>
                  <a:lnTo>
                    <a:pt x="740422" y="708393"/>
                  </a:lnTo>
                  <a:lnTo>
                    <a:pt x="734987" y="700316"/>
                  </a:lnTo>
                  <a:lnTo>
                    <a:pt x="726909" y="694880"/>
                  </a:lnTo>
                  <a:lnTo>
                    <a:pt x="717029" y="692886"/>
                  </a:lnTo>
                  <a:lnTo>
                    <a:pt x="707136" y="694880"/>
                  </a:lnTo>
                  <a:lnTo>
                    <a:pt x="699058" y="700316"/>
                  </a:lnTo>
                  <a:lnTo>
                    <a:pt x="693623" y="708393"/>
                  </a:lnTo>
                  <a:lnTo>
                    <a:pt x="691629" y="718337"/>
                  </a:lnTo>
                  <a:lnTo>
                    <a:pt x="693623" y="728218"/>
                  </a:lnTo>
                  <a:lnTo>
                    <a:pt x="699058" y="736295"/>
                  </a:lnTo>
                  <a:lnTo>
                    <a:pt x="707136" y="741730"/>
                  </a:lnTo>
                  <a:lnTo>
                    <a:pt x="717029" y="743737"/>
                  </a:lnTo>
                  <a:lnTo>
                    <a:pt x="726909" y="741730"/>
                  </a:lnTo>
                  <a:lnTo>
                    <a:pt x="734987" y="736295"/>
                  </a:lnTo>
                  <a:lnTo>
                    <a:pt x="740422" y="728218"/>
                  </a:lnTo>
                  <a:lnTo>
                    <a:pt x="742429" y="718337"/>
                  </a:lnTo>
                  <a:close/>
                </a:path>
                <a:path w="2352675" h="4726305">
                  <a:moveTo>
                    <a:pt x="742429" y="616686"/>
                  </a:moveTo>
                  <a:lnTo>
                    <a:pt x="740435" y="606742"/>
                  </a:lnTo>
                  <a:lnTo>
                    <a:pt x="734987" y="598665"/>
                  </a:lnTo>
                  <a:lnTo>
                    <a:pt x="726909" y="593229"/>
                  </a:lnTo>
                  <a:lnTo>
                    <a:pt x="717029" y="591235"/>
                  </a:lnTo>
                  <a:lnTo>
                    <a:pt x="707136" y="593229"/>
                  </a:lnTo>
                  <a:lnTo>
                    <a:pt x="699058" y="598665"/>
                  </a:lnTo>
                  <a:lnTo>
                    <a:pt x="693623" y="606742"/>
                  </a:lnTo>
                  <a:lnTo>
                    <a:pt x="691642" y="616686"/>
                  </a:lnTo>
                  <a:lnTo>
                    <a:pt x="693623" y="626567"/>
                  </a:lnTo>
                  <a:lnTo>
                    <a:pt x="699058" y="634644"/>
                  </a:lnTo>
                  <a:lnTo>
                    <a:pt x="707136" y="640080"/>
                  </a:lnTo>
                  <a:lnTo>
                    <a:pt x="717029" y="642086"/>
                  </a:lnTo>
                  <a:lnTo>
                    <a:pt x="726909" y="640080"/>
                  </a:lnTo>
                  <a:lnTo>
                    <a:pt x="734987" y="634644"/>
                  </a:lnTo>
                  <a:lnTo>
                    <a:pt x="740435" y="626567"/>
                  </a:lnTo>
                  <a:lnTo>
                    <a:pt x="742429" y="616686"/>
                  </a:lnTo>
                  <a:close/>
                </a:path>
                <a:path w="2352675" h="4726305">
                  <a:moveTo>
                    <a:pt x="742429" y="515035"/>
                  </a:moveTo>
                  <a:lnTo>
                    <a:pt x="740435" y="505091"/>
                  </a:lnTo>
                  <a:lnTo>
                    <a:pt x="734987" y="497014"/>
                  </a:lnTo>
                  <a:lnTo>
                    <a:pt x="726909" y="491578"/>
                  </a:lnTo>
                  <a:lnTo>
                    <a:pt x="717029" y="489585"/>
                  </a:lnTo>
                  <a:lnTo>
                    <a:pt x="707136" y="491578"/>
                  </a:lnTo>
                  <a:lnTo>
                    <a:pt x="699058" y="497014"/>
                  </a:lnTo>
                  <a:lnTo>
                    <a:pt x="693623" y="505091"/>
                  </a:lnTo>
                  <a:lnTo>
                    <a:pt x="691642" y="515035"/>
                  </a:lnTo>
                  <a:lnTo>
                    <a:pt x="693623" y="524916"/>
                  </a:lnTo>
                  <a:lnTo>
                    <a:pt x="699058" y="532993"/>
                  </a:lnTo>
                  <a:lnTo>
                    <a:pt x="707136" y="538429"/>
                  </a:lnTo>
                  <a:lnTo>
                    <a:pt x="717029" y="540435"/>
                  </a:lnTo>
                  <a:lnTo>
                    <a:pt x="726909" y="538429"/>
                  </a:lnTo>
                  <a:lnTo>
                    <a:pt x="734987" y="532993"/>
                  </a:lnTo>
                  <a:lnTo>
                    <a:pt x="740435" y="524916"/>
                  </a:lnTo>
                  <a:lnTo>
                    <a:pt x="742429" y="515035"/>
                  </a:lnTo>
                  <a:close/>
                </a:path>
                <a:path w="2352675" h="4726305">
                  <a:moveTo>
                    <a:pt x="742429" y="413385"/>
                  </a:moveTo>
                  <a:lnTo>
                    <a:pt x="740435" y="403440"/>
                  </a:lnTo>
                  <a:lnTo>
                    <a:pt x="734987" y="395363"/>
                  </a:lnTo>
                  <a:lnTo>
                    <a:pt x="726909" y="389928"/>
                  </a:lnTo>
                  <a:lnTo>
                    <a:pt x="717029" y="387934"/>
                  </a:lnTo>
                  <a:lnTo>
                    <a:pt x="707136" y="389928"/>
                  </a:lnTo>
                  <a:lnTo>
                    <a:pt x="699058" y="395363"/>
                  </a:lnTo>
                  <a:lnTo>
                    <a:pt x="693623" y="403440"/>
                  </a:lnTo>
                  <a:lnTo>
                    <a:pt x="691629" y="413385"/>
                  </a:lnTo>
                  <a:lnTo>
                    <a:pt x="693623" y="423265"/>
                  </a:lnTo>
                  <a:lnTo>
                    <a:pt x="699058" y="431342"/>
                  </a:lnTo>
                  <a:lnTo>
                    <a:pt x="707136" y="436778"/>
                  </a:lnTo>
                  <a:lnTo>
                    <a:pt x="717029" y="438785"/>
                  </a:lnTo>
                  <a:lnTo>
                    <a:pt x="726909" y="436778"/>
                  </a:lnTo>
                  <a:lnTo>
                    <a:pt x="734987" y="431342"/>
                  </a:lnTo>
                  <a:lnTo>
                    <a:pt x="740435" y="423265"/>
                  </a:lnTo>
                  <a:lnTo>
                    <a:pt x="742429" y="413385"/>
                  </a:lnTo>
                  <a:close/>
                </a:path>
                <a:path w="2352675" h="4726305">
                  <a:moveTo>
                    <a:pt x="742429" y="311734"/>
                  </a:moveTo>
                  <a:lnTo>
                    <a:pt x="740435" y="301790"/>
                  </a:lnTo>
                  <a:lnTo>
                    <a:pt x="734987" y="293712"/>
                  </a:lnTo>
                  <a:lnTo>
                    <a:pt x="726909" y="288277"/>
                  </a:lnTo>
                  <a:lnTo>
                    <a:pt x="717029" y="286283"/>
                  </a:lnTo>
                  <a:lnTo>
                    <a:pt x="707136" y="288277"/>
                  </a:lnTo>
                  <a:lnTo>
                    <a:pt x="699058" y="293712"/>
                  </a:lnTo>
                  <a:lnTo>
                    <a:pt x="693623" y="301790"/>
                  </a:lnTo>
                  <a:lnTo>
                    <a:pt x="691642" y="311734"/>
                  </a:lnTo>
                  <a:lnTo>
                    <a:pt x="693623" y="321614"/>
                  </a:lnTo>
                  <a:lnTo>
                    <a:pt x="699058" y="329692"/>
                  </a:lnTo>
                  <a:lnTo>
                    <a:pt x="707136" y="335140"/>
                  </a:lnTo>
                  <a:lnTo>
                    <a:pt x="717029" y="337134"/>
                  </a:lnTo>
                  <a:lnTo>
                    <a:pt x="726909" y="335140"/>
                  </a:lnTo>
                  <a:lnTo>
                    <a:pt x="734987" y="329692"/>
                  </a:lnTo>
                  <a:lnTo>
                    <a:pt x="740435" y="321614"/>
                  </a:lnTo>
                  <a:lnTo>
                    <a:pt x="742429" y="311734"/>
                  </a:lnTo>
                  <a:close/>
                </a:path>
                <a:path w="2352675" h="4726305">
                  <a:moveTo>
                    <a:pt x="742429" y="210083"/>
                  </a:moveTo>
                  <a:lnTo>
                    <a:pt x="740435" y="200139"/>
                  </a:lnTo>
                  <a:lnTo>
                    <a:pt x="734987" y="192062"/>
                  </a:lnTo>
                  <a:lnTo>
                    <a:pt x="726909" y="186626"/>
                  </a:lnTo>
                  <a:lnTo>
                    <a:pt x="717029" y="184632"/>
                  </a:lnTo>
                  <a:lnTo>
                    <a:pt x="707136" y="186626"/>
                  </a:lnTo>
                  <a:lnTo>
                    <a:pt x="699058" y="192062"/>
                  </a:lnTo>
                  <a:lnTo>
                    <a:pt x="693623" y="200139"/>
                  </a:lnTo>
                  <a:lnTo>
                    <a:pt x="691642" y="210083"/>
                  </a:lnTo>
                  <a:lnTo>
                    <a:pt x="693623" y="219964"/>
                  </a:lnTo>
                  <a:lnTo>
                    <a:pt x="699058" y="228041"/>
                  </a:lnTo>
                  <a:lnTo>
                    <a:pt x="707136" y="233489"/>
                  </a:lnTo>
                  <a:lnTo>
                    <a:pt x="717029" y="235483"/>
                  </a:lnTo>
                  <a:lnTo>
                    <a:pt x="726909" y="233489"/>
                  </a:lnTo>
                  <a:lnTo>
                    <a:pt x="734987" y="228041"/>
                  </a:lnTo>
                  <a:lnTo>
                    <a:pt x="740435" y="219964"/>
                  </a:lnTo>
                  <a:lnTo>
                    <a:pt x="742429" y="210083"/>
                  </a:lnTo>
                  <a:close/>
                </a:path>
                <a:path w="2352675" h="4726305">
                  <a:moveTo>
                    <a:pt x="742429" y="108432"/>
                  </a:moveTo>
                  <a:lnTo>
                    <a:pt x="740435" y="98488"/>
                  </a:lnTo>
                  <a:lnTo>
                    <a:pt x="734987" y="90411"/>
                  </a:lnTo>
                  <a:lnTo>
                    <a:pt x="726909" y="84975"/>
                  </a:lnTo>
                  <a:lnTo>
                    <a:pt x="717029" y="82981"/>
                  </a:lnTo>
                  <a:lnTo>
                    <a:pt x="707136" y="84975"/>
                  </a:lnTo>
                  <a:lnTo>
                    <a:pt x="699058" y="90411"/>
                  </a:lnTo>
                  <a:lnTo>
                    <a:pt x="693623" y="98488"/>
                  </a:lnTo>
                  <a:lnTo>
                    <a:pt x="691629" y="108432"/>
                  </a:lnTo>
                  <a:lnTo>
                    <a:pt x="693623" y="118313"/>
                  </a:lnTo>
                  <a:lnTo>
                    <a:pt x="699058" y="126390"/>
                  </a:lnTo>
                  <a:lnTo>
                    <a:pt x="707136" y="131826"/>
                  </a:lnTo>
                  <a:lnTo>
                    <a:pt x="717029" y="133832"/>
                  </a:lnTo>
                  <a:lnTo>
                    <a:pt x="726909" y="131826"/>
                  </a:lnTo>
                  <a:lnTo>
                    <a:pt x="734987" y="126390"/>
                  </a:lnTo>
                  <a:lnTo>
                    <a:pt x="740435" y="118313"/>
                  </a:lnTo>
                  <a:lnTo>
                    <a:pt x="742429" y="108432"/>
                  </a:lnTo>
                  <a:close/>
                </a:path>
                <a:path w="2352675" h="4726305">
                  <a:moveTo>
                    <a:pt x="753948" y="3748608"/>
                  </a:moveTo>
                  <a:lnTo>
                    <a:pt x="751954" y="3738727"/>
                  </a:lnTo>
                  <a:lnTo>
                    <a:pt x="746506" y="3730650"/>
                  </a:lnTo>
                  <a:lnTo>
                    <a:pt x="738428" y="3725202"/>
                  </a:lnTo>
                  <a:lnTo>
                    <a:pt x="728497" y="3723208"/>
                  </a:lnTo>
                  <a:lnTo>
                    <a:pt x="718604" y="3725202"/>
                  </a:lnTo>
                  <a:lnTo>
                    <a:pt x="710539" y="3730650"/>
                  </a:lnTo>
                  <a:lnTo>
                    <a:pt x="705091" y="3738727"/>
                  </a:lnTo>
                  <a:lnTo>
                    <a:pt x="703097" y="3748608"/>
                  </a:lnTo>
                  <a:lnTo>
                    <a:pt x="705091" y="3758501"/>
                  </a:lnTo>
                  <a:lnTo>
                    <a:pt x="707466" y="3762032"/>
                  </a:lnTo>
                  <a:lnTo>
                    <a:pt x="707136" y="3762095"/>
                  </a:lnTo>
                  <a:lnTo>
                    <a:pt x="699058" y="3767531"/>
                  </a:lnTo>
                  <a:lnTo>
                    <a:pt x="693623" y="3775608"/>
                  </a:lnTo>
                  <a:lnTo>
                    <a:pt x="691642" y="3785552"/>
                  </a:lnTo>
                  <a:lnTo>
                    <a:pt x="693623" y="3795433"/>
                  </a:lnTo>
                  <a:lnTo>
                    <a:pt x="699058" y="3803510"/>
                  </a:lnTo>
                  <a:lnTo>
                    <a:pt x="707136" y="3808946"/>
                  </a:lnTo>
                  <a:lnTo>
                    <a:pt x="717029" y="3810952"/>
                  </a:lnTo>
                  <a:lnTo>
                    <a:pt x="726909" y="3808946"/>
                  </a:lnTo>
                  <a:lnTo>
                    <a:pt x="734987" y="3803510"/>
                  </a:lnTo>
                  <a:lnTo>
                    <a:pt x="740435" y="3795433"/>
                  </a:lnTo>
                  <a:lnTo>
                    <a:pt x="742429" y="3785552"/>
                  </a:lnTo>
                  <a:lnTo>
                    <a:pt x="740435" y="3775608"/>
                  </a:lnTo>
                  <a:lnTo>
                    <a:pt x="738060" y="3772090"/>
                  </a:lnTo>
                  <a:lnTo>
                    <a:pt x="738428" y="3772014"/>
                  </a:lnTo>
                  <a:lnTo>
                    <a:pt x="746506" y="3766566"/>
                  </a:lnTo>
                  <a:lnTo>
                    <a:pt x="751954" y="3758501"/>
                  </a:lnTo>
                  <a:lnTo>
                    <a:pt x="753948" y="3748608"/>
                  </a:lnTo>
                  <a:close/>
                </a:path>
                <a:path w="2352675" h="4726305">
                  <a:moveTo>
                    <a:pt x="753948" y="2141448"/>
                  </a:moveTo>
                  <a:lnTo>
                    <a:pt x="751954" y="2131555"/>
                  </a:lnTo>
                  <a:lnTo>
                    <a:pt x="746506" y="2123478"/>
                  </a:lnTo>
                  <a:lnTo>
                    <a:pt x="738428" y="2118042"/>
                  </a:lnTo>
                  <a:lnTo>
                    <a:pt x="728497" y="2116048"/>
                  </a:lnTo>
                  <a:lnTo>
                    <a:pt x="722884" y="2117191"/>
                  </a:lnTo>
                  <a:lnTo>
                    <a:pt x="717029" y="2115997"/>
                  </a:lnTo>
                  <a:lnTo>
                    <a:pt x="707136" y="2117991"/>
                  </a:lnTo>
                  <a:lnTo>
                    <a:pt x="699058" y="2123427"/>
                  </a:lnTo>
                  <a:lnTo>
                    <a:pt x="693623" y="2131504"/>
                  </a:lnTo>
                  <a:lnTo>
                    <a:pt x="691629" y="2141448"/>
                  </a:lnTo>
                  <a:lnTo>
                    <a:pt x="693623" y="2151329"/>
                  </a:lnTo>
                  <a:lnTo>
                    <a:pt x="699058" y="2159406"/>
                  </a:lnTo>
                  <a:lnTo>
                    <a:pt x="707136" y="2164842"/>
                  </a:lnTo>
                  <a:lnTo>
                    <a:pt x="717029" y="2166848"/>
                  </a:lnTo>
                  <a:lnTo>
                    <a:pt x="722769" y="2165693"/>
                  </a:lnTo>
                  <a:lnTo>
                    <a:pt x="728548" y="2166848"/>
                  </a:lnTo>
                  <a:lnTo>
                    <a:pt x="738428" y="2164842"/>
                  </a:lnTo>
                  <a:lnTo>
                    <a:pt x="746506" y="2159406"/>
                  </a:lnTo>
                  <a:lnTo>
                    <a:pt x="751954" y="2151329"/>
                  </a:lnTo>
                  <a:lnTo>
                    <a:pt x="753948" y="2141448"/>
                  </a:lnTo>
                  <a:close/>
                </a:path>
                <a:path w="2352675" h="4726305">
                  <a:moveTo>
                    <a:pt x="762406" y="2445220"/>
                  </a:moveTo>
                  <a:lnTo>
                    <a:pt x="760399" y="2435339"/>
                  </a:lnTo>
                  <a:lnTo>
                    <a:pt x="754964" y="2427262"/>
                  </a:lnTo>
                  <a:lnTo>
                    <a:pt x="746887" y="2421826"/>
                  </a:lnTo>
                  <a:lnTo>
                    <a:pt x="736955" y="2419820"/>
                  </a:lnTo>
                  <a:lnTo>
                    <a:pt x="727062" y="2421826"/>
                  </a:lnTo>
                  <a:lnTo>
                    <a:pt x="718985" y="2427262"/>
                  </a:lnTo>
                  <a:lnTo>
                    <a:pt x="713549" y="2435339"/>
                  </a:lnTo>
                  <a:lnTo>
                    <a:pt x="711555" y="2445220"/>
                  </a:lnTo>
                  <a:lnTo>
                    <a:pt x="713549" y="2455113"/>
                  </a:lnTo>
                  <a:lnTo>
                    <a:pt x="718985" y="2463190"/>
                  </a:lnTo>
                  <a:lnTo>
                    <a:pt x="727062" y="2468626"/>
                  </a:lnTo>
                  <a:lnTo>
                    <a:pt x="737006" y="2470620"/>
                  </a:lnTo>
                  <a:lnTo>
                    <a:pt x="746887" y="2468626"/>
                  </a:lnTo>
                  <a:lnTo>
                    <a:pt x="754964" y="2463190"/>
                  </a:lnTo>
                  <a:lnTo>
                    <a:pt x="760399" y="2455113"/>
                  </a:lnTo>
                  <a:lnTo>
                    <a:pt x="762406" y="2445220"/>
                  </a:lnTo>
                  <a:close/>
                </a:path>
                <a:path w="2352675" h="4726305">
                  <a:moveTo>
                    <a:pt x="855599" y="3748608"/>
                  </a:moveTo>
                  <a:lnTo>
                    <a:pt x="853605" y="3738727"/>
                  </a:lnTo>
                  <a:lnTo>
                    <a:pt x="848156" y="3730650"/>
                  </a:lnTo>
                  <a:lnTo>
                    <a:pt x="840079" y="3725202"/>
                  </a:lnTo>
                  <a:lnTo>
                    <a:pt x="830148" y="3723208"/>
                  </a:lnTo>
                  <a:lnTo>
                    <a:pt x="820254" y="3725202"/>
                  </a:lnTo>
                  <a:lnTo>
                    <a:pt x="812190" y="3730650"/>
                  </a:lnTo>
                  <a:lnTo>
                    <a:pt x="806742" y="3738727"/>
                  </a:lnTo>
                  <a:lnTo>
                    <a:pt x="804748" y="3748608"/>
                  </a:lnTo>
                  <a:lnTo>
                    <a:pt x="806742" y="3758501"/>
                  </a:lnTo>
                  <a:lnTo>
                    <a:pt x="812190" y="3766566"/>
                  </a:lnTo>
                  <a:lnTo>
                    <a:pt x="820254" y="3772014"/>
                  </a:lnTo>
                  <a:lnTo>
                    <a:pt x="830199" y="3774008"/>
                  </a:lnTo>
                  <a:lnTo>
                    <a:pt x="840079" y="3772014"/>
                  </a:lnTo>
                  <a:lnTo>
                    <a:pt x="848156" y="3766566"/>
                  </a:lnTo>
                  <a:lnTo>
                    <a:pt x="853605" y="3758501"/>
                  </a:lnTo>
                  <a:lnTo>
                    <a:pt x="855599" y="3748608"/>
                  </a:lnTo>
                  <a:close/>
                </a:path>
                <a:path w="2352675" h="4726305">
                  <a:moveTo>
                    <a:pt x="855599" y="2141448"/>
                  </a:moveTo>
                  <a:lnTo>
                    <a:pt x="853605" y="2131555"/>
                  </a:lnTo>
                  <a:lnTo>
                    <a:pt x="848156" y="2123478"/>
                  </a:lnTo>
                  <a:lnTo>
                    <a:pt x="840079" y="2118042"/>
                  </a:lnTo>
                  <a:lnTo>
                    <a:pt x="830148" y="2116048"/>
                  </a:lnTo>
                  <a:lnTo>
                    <a:pt x="820254" y="2118042"/>
                  </a:lnTo>
                  <a:lnTo>
                    <a:pt x="812190" y="2123478"/>
                  </a:lnTo>
                  <a:lnTo>
                    <a:pt x="806742" y="2131555"/>
                  </a:lnTo>
                  <a:lnTo>
                    <a:pt x="804748" y="2141448"/>
                  </a:lnTo>
                  <a:lnTo>
                    <a:pt x="806742" y="2151329"/>
                  </a:lnTo>
                  <a:lnTo>
                    <a:pt x="812190" y="2159406"/>
                  </a:lnTo>
                  <a:lnTo>
                    <a:pt x="820254" y="2164842"/>
                  </a:lnTo>
                  <a:lnTo>
                    <a:pt x="830199" y="2166848"/>
                  </a:lnTo>
                  <a:lnTo>
                    <a:pt x="840079" y="2164842"/>
                  </a:lnTo>
                  <a:lnTo>
                    <a:pt x="848156" y="2159406"/>
                  </a:lnTo>
                  <a:lnTo>
                    <a:pt x="853605" y="2151329"/>
                  </a:lnTo>
                  <a:lnTo>
                    <a:pt x="855599" y="2141448"/>
                  </a:lnTo>
                  <a:close/>
                </a:path>
                <a:path w="2352675" h="4726305">
                  <a:moveTo>
                    <a:pt x="864057" y="2445220"/>
                  </a:moveTo>
                  <a:lnTo>
                    <a:pt x="862050" y="2435339"/>
                  </a:lnTo>
                  <a:lnTo>
                    <a:pt x="856615" y="2427262"/>
                  </a:lnTo>
                  <a:lnTo>
                    <a:pt x="848537" y="2421826"/>
                  </a:lnTo>
                  <a:lnTo>
                    <a:pt x="838606" y="2419820"/>
                  </a:lnTo>
                  <a:lnTo>
                    <a:pt x="828713" y="2421826"/>
                  </a:lnTo>
                  <a:lnTo>
                    <a:pt x="820635" y="2427262"/>
                  </a:lnTo>
                  <a:lnTo>
                    <a:pt x="815200" y="2435339"/>
                  </a:lnTo>
                  <a:lnTo>
                    <a:pt x="813206" y="2445220"/>
                  </a:lnTo>
                  <a:lnTo>
                    <a:pt x="815200" y="2455113"/>
                  </a:lnTo>
                  <a:lnTo>
                    <a:pt x="820635" y="2463190"/>
                  </a:lnTo>
                  <a:lnTo>
                    <a:pt x="828713" y="2468626"/>
                  </a:lnTo>
                  <a:lnTo>
                    <a:pt x="838657" y="2470620"/>
                  </a:lnTo>
                  <a:lnTo>
                    <a:pt x="848537" y="2468626"/>
                  </a:lnTo>
                  <a:lnTo>
                    <a:pt x="856615" y="2463190"/>
                  </a:lnTo>
                  <a:lnTo>
                    <a:pt x="862050" y="2455113"/>
                  </a:lnTo>
                  <a:lnTo>
                    <a:pt x="864057" y="2445220"/>
                  </a:lnTo>
                  <a:close/>
                </a:path>
                <a:path w="2352675" h="4726305">
                  <a:moveTo>
                    <a:pt x="957249" y="3748608"/>
                  </a:moveTo>
                  <a:lnTo>
                    <a:pt x="955255" y="3738727"/>
                  </a:lnTo>
                  <a:lnTo>
                    <a:pt x="949807" y="3730650"/>
                  </a:lnTo>
                  <a:lnTo>
                    <a:pt x="941730" y="3725202"/>
                  </a:lnTo>
                  <a:lnTo>
                    <a:pt x="931799" y="3723208"/>
                  </a:lnTo>
                  <a:lnTo>
                    <a:pt x="921905" y="3725202"/>
                  </a:lnTo>
                  <a:lnTo>
                    <a:pt x="913841" y="3730650"/>
                  </a:lnTo>
                  <a:lnTo>
                    <a:pt x="908392" y="3738727"/>
                  </a:lnTo>
                  <a:lnTo>
                    <a:pt x="906399" y="3748608"/>
                  </a:lnTo>
                  <a:lnTo>
                    <a:pt x="908392" y="3758501"/>
                  </a:lnTo>
                  <a:lnTo>
                    <a:pt x="913841" y="3766566"/>
                  </a:lnTo>
                  <a:lnTo>
                    <a:pt x="921905" y="3772014"/>
                  </a:lnTo>
                  <a:lnTo>
                    <a:pt x="931849" y="3774008"/>
                  </a:lnTo>
                  <a:lnTo>
                    <a:pt x="941730" y="3772014"/>
                  </a:lnTo>
                  <a:lnTo>
                    <a:pt x="949807" y="3766566"/>
                  </a:lnTo>
                  <a:lnTo>
                    <a:pt x="955255" y="3758501"/>
                  </a:lnTo>
                  <a:lnTo>
                    <a:pt x="957249" y="3748608"/>
                  </a:lnTo>
                  <a:close/>
                </a:path>
                <a:path w="2352675" h="4726305">
                  <a:moveTo>
                    <a:pt x="957249" y="2141448"/>
                  </a:moveTo>
                  <a:lnTo>
                    <a:pt x="955255" y="2131555"/>
                  </a:lnTo>
                  <a:lnTo>
                    <a:pt x="949807" y="2123478"/>
                  </a:lnTo>
                  <a:lnTo>
                    <a:pt x="941730" y="2118042"/>
                  </a:lnTo>
                  <a:lnTo>
                    <a:pt x="931799" y="2116048"/>
                  </a:lnTo>
                  <a:lnTo>
                    <a:pt x="921905" y="2118042"/>
                  </a:lnTo>
                  <a:lnTo>
                    <a:pt x="913841" y="2123478"/>
                  </a:lnTo>
                  <a:lnTo>
                    <a:pt x="908392" y="2131555"/>
                  </a:lnTo>
                  <a:lnTo>
                    <a:pt x="906399" y="2141448"/>
                  </a:lnTo>
                  <a:lnTo>
                    <a:pt x="908392" y="2151329"/>
                  </a:lnTo>
                  <a:lnTo>
                    <a:pt x="913841" y="2159406"/>
                  </a:lnTo>
                  <a:lnTo>
                    <a:pt x="921905" y="2164842"/>
                  </a:lnTo>
                  <a:lnTo>
                    <a:pt x="931849" y="2166848"/>
                  </a:lnTo>
                  <a:lnTo>
                    <a:pt x="941730" y="2164842"/>
                  </a:lnTo>
                  <a:lnTo>
                    <a:pt x="949807" y="2159406"/>
                  </a:lnTo>
                  <a:lnTo>
                    <a:pt x="955255" y="2151329"/>
                  </a:lnTo>
                  <a:lnTo>
                    <a:pt x="957249" y="2141448"/>
                  </a:lnTo>
                  <a:close/>
                </a:path>
                <a:path w="2352675" h="4726305">
                  <a:moveTo>
                    <a:pt x="965708" y="2445220"/>
                  </a:moveTo>
                  <a:lnTo>
                    <a:pt x="963701" y="2435339"/>
                  </a:lnTo>
                  <a:lnTo>
                    <a:pt x="958265" y="2427262"/>
                  </a:lnTo>
                  <a:lnTo>
                    <a:pt x="950188" y="2421826"/>
                  </a:lnTo>
                  <a:lnTo>
                    <a:pt x="940257" y="2419820"/>
                  </a:lnTo>
                  <a:lnTo>
                    <a:pt x="930363" y="2421826"/>
                  </a:lnTo>
                  <a:lnTo>
                    <a:pt x="922286" y="2427262"/>
                  </a:lnTo>
                  <a:lnTo>
                    <a:pt x="916851" y="2435339"/>
                  </a:lnTo>
                  <a:lnTo>
                    <a:pt x="914857" y="2445220"/>
                  </a:lnTo>
                  <a:lnTo>
                    <a:pt x="916851" y="2455113"/>
                  </a:lnTo>
                  <a:lnTo>
                    <a:pt x="922286" y="2463190"/>
                  </a:lnTo>
                  <a:lnTo>
                    <a:pt x="930363" y="2468626"/>
                  </a:lnTo>
                  <a:lnTo>
                    <a:pt x="940308" y="2470620"/>
                  </a:lnTo>
                  <a:lnTo>
                    <a:pt x="950188" y="2468626"/>
                  </a:lnTo>
                  <a:lnTo>
                    <a:pt x="958265" y="2463190"/>
                  </a:lnTo>
                  <a:lnTo>
                    <a:pt x="963701" y="2455113"/>
                  </a:lnTo>
                  <a:lnTo>
                    <a:pt x="965708" y="2445220"/>
                  </a:lnTo>
                  <a:close/>
                </a:path>
                <a:path w="2352675" h="4726305">
                  <a:moveTo>
                    <a:pt x="1058900" y="3748608"/>
                  </a:moveTo>
                  <a:lnTo>
                    <a:pt x="1056906" y="3738727"/>
                  </a:lnTo>
                  <a:lnTo>
                    <a:pt x="1051458" y="3730650"/>
                  </a:lnTo>
                  <a:lnTo>
                    <a:pt x="1043381" y="3725202"/>
                  </a:lnTo>
                  <a:lnTo>
                    <a:pt x="1033449" y="3723208"/>
                  </a:lnTo>
                  <a:lnTo>
                    <a:pt x="1023556" y="3725202"/>
                  </a:lnTo>
                  <a:lnTo>
                    <a:pt x="1015492" y="3730650"/>
                  </a:lnTo>
                  <a:lnTo>
                    <a:pt x="1010043" y="3738727"/>
                  </a:lnTo>
                  <a:lnTo>
                    <a:pt x="1008049" y="3748608"/>
                  </a:lnTo>
                  <a:lnTo>
                    <a:pt x="1010043" y="3758501"/>
                  </a:lnTo>
                  <a:lnTo>
                    <a:pt x="1015492" y="3766566"/>
                  </a:lnTo>
                  <a:lnTo>
                    <a:pt x="1023556" y="3772014"/>
                  </a:lnTo>
                  <a:lnTo>
                    <a:pt x="1033500" y="3774008"/>
                  </a:lnTo>
                  <a:lnTo>
                    <a:pt x="1043381" y="3772014"/>
                  </a:lnTo>
                  <a:lnTo>
                    <a:pt x="1051458" y="3766566"/>
                  </a:lnTo>
                  <a:lnTo>
                    <a:pt x="1056906" y="3758501"/>
                  </a:lnTo>
                  <a:lnTo>
                    <a:pt x="1058900" y="3748608"/>
                  </a:lnTo>
                  <a:close/>
                </a:path>
                <a:path w="2352675" h="4726305">
                  <a:moveTo>
                    <a:pt x="1058900" y="2141448"/>
                  </a:moveTo>
                  <a:lnTo>
                    <a:pt x="1056906" y="2131555"/>
                  </a:lnTo>
                  <a:lnTo>
                    <a:pt x="1051458" y="2123478"/>
                  </a:lnTo>
                  <a:lnTo>
                    <a:pt x="1043381" y="2118042"/>
                  </a:lnTo>
                  <a:lnTo>
                    <a:pt x="1033449" y="2116048"/>
                  </a:lnTo>
                  <a:lnTo>
                    <a:pt x="1023556" y="2118042"/>
                  </a:lnTo>
                  <a:lnTo>
                    <a:pt x="1015492" y="2123478"/>
                  </a:lnTo>
                  <a:lnTo>
                    <a:pt x="1010043" y="2131555"/>
                  </a:lnTo>
                  <a:lnTo>
                    <a:pt x="1008049" y="2141448"/>
                  </a:lnTo>
                  <a:lnTo>
                    <a:pt x="1010043" y="2151329"/>
                  </a:lnTo>
                  <a:lnTo>
                    <a:pt x="1015492" y="2159406"/>
                  </a:lnTo>
                  <a:lnTo>
                    <a:pt x="1023556" y="2164842"/>
                  </a:lnTo>
                  <a:lnTo>
                    <a:pt x="1033500" y="2166848"/>
                  </a:lnTo>
                  <a:lnTo>
                    <a:pt x="1043381" y="2164842"/>
                  </a:lnTo>
                  <a:lnTo>
                    <a:pt x="1051458" y="2159406"/>
                  </a:lnTo>
                  <a:lnTo>
                    <a:pt x="1056906" y="2151329"/>
                  </a:lnTo>
                  <a:lnTo>
                    <a:pt x="1058900" y="2141448"/>
                  </a:lnTo>
                  <a:close/>
                </a:path>
                <a:path w="2352675" h="4726305">
                  <a:moveTo>
                    <a:pt x="1067358" y="2445220"/>
                  </a:moveTo>
                  <a:lnTo>
                    <a:pt x="1065352" y="2435339"/>
                  </a:lnTo>
                  <a:lnTo>
                    <a:pt x="1059916" y="2427262"/>
                  </a:lnTo>
                  <a:lnTo>
                    <a:pt x="1051839" y="2421826"/>
                  </a:lnTo>
                  <a:lnTo>
                    <a:pt x="1041908" y="2419820"/>
                  </a:lnTo>
                  <a:lnTo>
                    <a:pt x="1032014" y="2421826"/>
                  </a:lnTo>
                  <a:lnTo>
                    <a:pt x="1023937" y="2427262"/>
                  </a:lnTo>
                  <a:lnTo>
                    <a:pt x="1018501" y="2435339"/>
                  </a:lnTo>
                  <a:lnTo>
                    <a:pt x="1016508" y="2445220"/>
                  </a:lnTo>
                  <a:lnTo>
                    <a:pt x="1018501" y="2455113"/>
                  </a:lnTo>
                  <a:lnTo>
                    <a:pt x="1023937" y="2463190"/>
                  </a:lnTo>
                  <a:lnTo>
                    <a:pt x="1032014" y="2468626"/>
                  </a:lnTo>
                  <a:lnTo>
                    <a:pt x="1041958" y="2470620"/>
                  </a:lnTo>
                  <a:lnTo>
                    <a:pt x="1051839" y="2468626"/>
                  </a:lnTo>
                  <a:lnTo>
                    <a:pt x="1059916" y="2463190"/>
                  </a:lnTo>
                  <a:lnTo>
                    <a:pt x="1065352" y="2455113"/>
                  </a:lnTo>
                  <a:lnTo>
                    <a:pt x="1067358" y="2445220"/>
                  </a:lnTo>
                  <a:close/>
                </a:path>
                <a:path w="2352675" h="4726305">
                  <a:moveTo>
                    <a:pt x="1160551" y="3748608"/>
                  </a:moveTo>
                  <a:lnTo>
                    <a:pt x="1158557" y="3738727"/>
                  </a:lnTo>
                  <a:lnTo>
                    <a:pt x="1153109" y="3730650"/>
                  </a:lnTo>
                  <a:lnTo>
                    <a:pt x="1145032" y="3725202"/>
                  </a:lnTo>
                  <a:lnTo>
                    <a:pt x="1135100" y="3723208"/>
                  </a:lnTo>
                  <a:lnTo>
                    <a:pt x="1125207" y="3725202"/>
                  </a:lnTo>
                  <a:lnTo>
                    <a:pt x="1117142" y="3730650"/>
                  </a:lnTo>
                  <a:lnTo>
                    <a:pt x="1111694" y="3738727"/>
                  </a:lnTo>
                  <a:lnTo>
                    <a:pt x="1109700" y="3748608"/>
                  </a:lnTo>
                  <a:lnTo>
                    <a:pt x="1111694" y="3758501"/>
                  </a:lnTo>
                  <a:lnTo>
                    <a:pt x="1117142" y="3766566"/>
                  </a:lnTo>
                  <a:lnTo>
                    <a:pt x="1125207" y="3772014"/>
                  </a:lnTo>
                  <a:lnTo>
                    <a:pt x="1135151" y="3774008"/>
                  </a:lnTo>
                  <a:lnTo>
                    <a:pt x="1145032" y="3772014"/>
                  </a:lnTo>
                  <a:lnTo>
                    <a:pt x="1153109" y="3766566"/>
                  </a:lnTo>
                  <a:lnTo>
                    <a:pt x="1158557" y="3758501"/>
                  </a:lnTo>
                  <a:lnTo>
                    <a:pt x="1160551" y="3748608"/>
                  </a:lnTo>
                  <a:close/>
                </a:path>
                <a:path w="2352675" h="4726305">
                  <a:moveTo>
                    <a:pt x="1160551" y="2141448"/>
                  </a:moveTo>
                  <a:lnTo>
                    <a:pt x="1158557" y="2131555"/>
                  </a:lnTo>
                  <a:lnTo>
                    <a:pt x="1153109" y="2123478"/>
                  </a:lnTo>
                  <a:lnTo>
                    <a:pt x="1145032" y="2118042"/>
                  </a:lnTo>
                  <a:lnTo>
                    <a:pt x="1135100" y="2116048"/>
                  </a:lnTo>
                  <a:lnTo>
                    <a:pt x="1125207" y="2118042"/>
                  </a:lnTo>
                  <a:lnTo>
                    <a:pt x="1117142" y="2123478"/>
                  </a:lnTo>
                  <a:lnTo>
                    <a:pt x="1111694" y="2131555"/>
                  </a:lnTo>
                  <a:lnTo>
                    <a:pt x="1109700" y="2141448"/>
                  </a:lnTo>
                  <a:lnTo>
                    <a:pt x="1111694" y="2151329"/>
                  </a:lnTo>
                  <a:lnTo>
                    <a:pt x="1117142" y="2159406"/>
                  </a:lnTo>
                  <a:lnTo>
                    <a:pt x="1125207" y="2164842"/>
                  </a:lnTo>
                  <a:lnTo>
                    <a:pt x="1135151" y="2166848"/>
                  </a:lnTo>
                  <a:lnTo>
                    <a:pt x="1145032" y="2164842"/>
                  </a:lnTo>
                  <a:lnTo>
                    <a:pt x="1153109" y="2159406"/>
                  </a:lnTo>
                  <a:lnTo>
                    <a:pt x="1158557" y="2151329"/>
                  </a:lnTo>
                  <a:lnTo>
                    <a:pt x="1160551" y="2141448"/>
                  </a:lnTo>
                  <a:close/>
                </a:path>
                <a:path w="2352675" h="4726305">
                  <a:moveTo>
                    <a:pt x="1169009" y="2445220"/>
                  </a:moveTo>
                  <a:lnTo>
                    <a:pt x="1167003" y="2435339"/>
                  </a:lnTo>
                  <a:lnTo>
                    <a:pt x="1161567" y="2427262"/>
                  </a:lnTo>
                  <a:lnTo>
                    <a:pt x="1153490" y="2421826"/>
                  </a:lnTo>
                  <a:lnTo>
                    <a:pt x="1143558" y="2419820"/>
                  </a:lnTo>
                  <a:lnTo>
                    <a:pt x="1133665" y="2421826"/>
                  </a:lnTo>
                  <a:lnTo>
                    <a:pt x="1125588" y="2427262"/>
                  </a:lnTo>
                  <a:lnTo>
                    <a:pt x="1120152" y="2435339"/>
                  </a:lnTo>
                  <a:lnTo>
                    <a:pt x="1118158" y="2445220"/>
                  </a:lnTo>
                  <a:lnTo>
                    <a:pt x="1120152" y="2455113"/>
                  </a:lnTo>
                  <a:lnTo>
                    <a:pt x="1125588" y="2463190"/>
                  </a:lnTo>
                  <a:lnTo>
                    <a:pt x="1133665" y="2468626"/>
                  </a:lnTo>
                  <a:lnTo>
                    <a:pt x="1143609" y="2470620"/>
                  </a:lnTo>
                  <a:lnTo>
                    <a:pt x="1153490" y="2468626"/>
                  </a:lnTo>
                  <a:lnTo>
                    <a:pt x="1161567" y="2463190"/>
                  </a:lnTo>
                  <a:lnTo>
                    <a:pt x="1167003" y="2455113"/>
                  </a:lnTo>
                  <a:lnTo>
                    <a:pt x="1169009" y="2445220"/>
                  </a:lnTo>
                  <a:close/>
                </a:path>
                <a:path w="2352675" h="4726305">
                  <a:moveTo>
                    <a:pt x="1262202" y="3748608"/>
                  </a:moveTo>
                  <a:lnTo>
                    <a:pt x="1260208" y="3738727"/>
                  </a:lnTo>
                  <a:lnTo>
                    <a:pt x="1254760" y="3730650"/>
                  </a:lnTo>
                  <a:lnTo>
                    <a:pt x="1246682" y="3725202"/>
                  </a:lnTo>
                  <a:lnTo>
                    <a:pt x="1236751" y="3723208"/>
                  </a:lnTo>
                  <a:lnTo>
                    <a:pt x="1226858" y="3725202"/>
                  </a:lnTo>
                  <a:lnTo>
                    <a:pt x="1218793" y="3730650"/>
                  </a:lnTo>
                  <a:lnTo>
                    <a:pt x="1213345" y="3738727"/>
                  </a:lnTo>
                  <a:lnTo>
                    <a:pt x="1211351" y="3748608"/>
                  </a:lnTo>
                  <a:lnTo>
                    <a:pt x="1213345" y="3758501"/>
                  </a:lnTo>
                  <a:lnTo>
                    <a:pt x="1218793" y="3766566"/>
                  </a:lnTo>
                  <a:lnTo>
                    <a:pt x="1226858" y="3772014"/>
                  </a:lnTo>
                  <a:lnTo>
                    <a:pt x="1236802" y="3774008"/>
                  </a:lnTo>
                  <a:lnTo>
                    <a:pt x="1246682" y="3772014"/>
                  </a:lnTo>
                  <a:lnTo>
                    <a:pt x="1254760" y="3766566"/>
                  </a:lnTo>
                  <a:lnTo>
                    <a:pt x="1260208" y="3758501"/>
                  </a:lnTo>
                  <a:lnTo>
                    <a:pt x="1262202" y="3748608"/>
                  </a:lnTo>
                  <a:close/>
                </a:path>
                <a:path w="2352675" h="4726305">
                  <a:moveTo>
                    <a:pt x="1262202" y="2141448"/>
                  </a:moveTo>
                  <a:lnTo>
                    <a:pt x="1260208" y="2131555"/>
                  </a:lnTo>
                  <a:lnTo>
                    <a:pt x="1254760" y="2123478"/>
                  </a:lnTo>
                  <a:lnTo>
                    <a:pt x="1246682" y="2118042"/>
                  </a:lnTo>
                  <a:lnTo>
                    <a:pt x="1236751" y="2116048"/>
                  </a:lnTo>
                  <a:lnTo>
                    <a:pt x="1226858" y="2118042"/>
                  </a:lnTo>
                  <a:lnTo>
                    <a:pt x="1218780" y="2123478"/>
                  </a:lnTo>
                  <a:lnTo>
                    <a:pt x="1213345" y="2131555"/>
                  </a:lnTo>
                  <a:lnTo>
                    <a:pt x="1211351" y="2141448"/>
                  </a:lnTo>
                  <a:lnTo>
                    <a:pt x="1213345" y="2151329"/>
                  </a:lnTo>
                  <a:lnTo>
                    <a:pt x="1218793" y="2159406"/>
                  </a:lnTo>
                  <a:lnTo>
                    <a:pt x="1226858" y="2164854"/>
                  </a:lnTo>
                  <a:lnTo>
                    <a:pt x="1236802" y="2166848"/>
                  </a:lnTo>
                  <a:lnTo>
                    <a:pt x="1246682" y="2164854"/>
                  </a:lnTo>
                  <a:lnTo>
                    <a:pt x="1254760" y="2159406"/>
                  </a:lnTo>
                  <a:lnTo>
                    <a:pt x="1260208" y="2151329"/>
                  </a:lnTo>
                  <a:lnTo>
                    <a:pt x="1262202" y="2141448"/>
                  </a:lnTo>
                  <a:close/>
                </a:path>
                <a:path w="2352675" h="4726305">
                  <a:moveTo>
                    <a:pt x="1270660" y="2445220"/>
                  </a:moveTo>
                  <a:lnTo>
                    <a:pt x="1268653" y="2435339"/>
                  </a:lnTo>
                  <a:lnTo>
                    <a:pt x="1263218" y="2427262"/>
                  </a:lnTo>
                  <a:lnTo>
                    <a:pt x="1255141" y="2421826"/>
                  </a:lnTo>
                  <a:lnTo>
                    <a:pt x="1245209" y="2419820"/>
                  </a:lnTo>
                  <a:lnTo>
                    <a:pt x="1235316" y="2421826"/>
                  </a:lnTo>
                  <a:lnTo>
                    <a:pt x="1227239" y="2427262"/>
                  </a:lnTo>
                  <a:lnTo>
                    <a:pt x="1221803" y="2435339"/>
                  </a:lnTo>
                  <a:lnTo>
                    <a:pt x="1219809" y="2445220"/>
                  </a:lnTo>
                  <a:lnTo>
                    <a:pt x="1221803" y="2455113"/>
                  </a:lnTo>
                  <a:lnTo>
                    <a:pt x="1227239" y="2463190"/>
                  </a:lnTo>
                  <a:lnTo>
                    <a:pt x="1235316" y="2468626"/>
                  </a:lnTo>
                  <a:lnTo>
                    <a:pt x="1245260" y="2470620"/>
                  </a:lnTo>
                  <a:lnTo>
                    <a:pt x="1255141" y="2468626"/>
                  </a:lnTo>
                  <a:lnTo>
                    <a:pt x="1263218" y="2463190"/>
                  </a:lnTo>
                  <a:lnTo>
                    <a:pt x="1268653" y="2455113"/>
                  </a:lnTo>
                  <a:lnTo>
                    <a:pt x="1270660" y="2445220"/>
                  </a:lnTo>
                  <a:close/>
                </a:path>
                <a:path w="2352675" h="4726305">
                  <a:moveTo>
                    <a:pt x="1363853" y="3748608"/>
                  </a:moveTo>
                  <a:lnTo>
                    <a:pt x="1361859" y="3738727"/>
                  </a:lnTo>
                  <a:lnTo>
                    <a:pt x="1356410" y="3730650"/>
                  </a:lnTo>
                  <a:lnTo>
                    <a:pt x="1348333" y="3725202"/>
                  </a:lnTo>
                  <a:lnTo>
                    <a:pt x="1338402" y="3723208"/>
                  </a:lnTo>
                  <a:lnTo>
                    <a:pt x="1328508" y="3725202"/>
                  </a:lnTo>
                  <a:lnTo>
                    <a:pt x="1320444" y="3730650"/>
                  </a:lnTo>
                  <a:lnTo>
                    <a:pt x="1314996" y="3738727"/>
                  </a:lnTo>
                  <a:lnTo>
                    <a:pt x="1313002" y="3748608"/>
                  </a:lnTo>
                  <a:lnTo>
                    <a:pt x="1314996" y="3758501"/>
                  </a:lnTo>
                  <a:lnTo>
                    <a:pt x="1320444" y="3766566"/>
                  </a:lnTo>
                  <a:lnTo>
                    <a:pt x="1328508" y="3772014"/>
                  </a:lnTo>
                  <a:lnTo>
                    <a:pt x="1338453" y="3774008"/>
                  </a:lnTo>
                  <a:lnTo>
                    <a:pt x="1348333" y="3772014"/>
                  </a:lnTo>
                  <a:lnTo>
                    <a:pt x="1356410" y="3766566"/>
                  </a:lnTo>
                  <a:lnTo>
                    <a:pt x="1361859" y="3758501"/>
                  </a:lnTo>
                  <a:lnTo>
                    <a:pt x="1363853" y="3748608"/>
                  </a:lnTo>
                  <a:close/>
                </a:path>
                <a:path w="2352675" h="4726305">
                  <a:moveTo>
                    <a:pt x="1363853" y="2141448"/>
                  </a:moveTo>
                  <a:lnTo>
                    <a:pt x="1361859" y="2131555"/>
                  </a:lnTo>
                  <a:lnTo>
                    <a:pt x="1356410" y="2123478"/>
                  </a:lnTo>
                  <a:lnTo>
                    <a:pt x="1348333" y="2118042"/>
                  </a:lnTo>
                  <a:lnTo>
                    <a:pt x="1338402" y="2116048"/>
                  </a:lnTo>
                  <a:lnTo>
                    <a:pt x="1328508" y="2118042"/>
                  </a:lnTo>
                  <a:lnTo>
                    <a:pt x="1320444" y="2123478"/>
                  </a:lnTo>
                  <a:lnTo>
                    <a:pt x="1314996" y="2131555"/>
                  </a:lnTo>
                  <a:lnTo>
                    <a:pt x="1313002" y="2141448"/>
                  </a:lnTo>
                  <a:lnTo>
                    <a:pt x="1314996" y="2151329"/>
                  </a:lnTo>
                  <a:lnTo>
                    <a:pt x="1320444" y="2159406"/>
                  </a:lnTo>
                  <a:lnTo>
                    <a:pt x="1328508" y="2164854"/>
                  </a:lnTo>
                  <a:lnTo>
                    <a:pt x="1338453" y="2166848"/>
                  </a:lnTo>
                  <a:lnTo>
                    <a:pt x="1348333" y="2164854"/>
                  </a:lnTo>
                  <a:lnTo>
                    <a:pt x="1356410" y="2159406"/>
                  </a:lnTo>
                  <a:lnTo>
                    <a:pt x="1361859" y="2151329"/>
                  </a:lnTo>
                  <a:lnTo>
                    <a:pt x="1363853" y="2141448"/>
                  </a:lnTo>
                  <a:close/>
                </a:path>
                <a:path w="2352675" h="4726305">
                  <a:moveTo>
                    <a:pt x="1372311" y="2445220"/>
                  </a:moveTo>
                  <a:lnTo>
                    <a:pt x="1370304" y="2435339"/>
                  </a:lnTo>
                  <a:lnTo>
                    <a:pt x="1364869" y="2427262"/>
                  </a:lnTo>
                  <a:lnTo>
                    <a:pt x="1356791" y="2421826"/>
                  </a:lnTo>
                  <a:lnTo>
                    <a:pt x="1346860" y="2419820"/>
                  </a:lnTo>
                  <a:lnTo>
                    <a:pt x="1336967" y="2421826"/>
                  </a:lnTo>
                  <a:lnTo>
                    <a:pt x="1328889" y="2427262"/>
                  </a:lnTo>
                  <a:lnTo>
                    <a:pt x="1323454" y="2435339"/>
                  </a:lnTo>
                  <a:lnTo>
                    <a:pt x="1321460" y="2445220"/>
                  </a:lnTo>
                  <a:lnTo>
                    <a:pt x="1323454" y="2455113"/>
                  </a:lnTo>
                  <a:lnTo>
                    <a:pt x="1328889" y="2463190"/>
                  </a:lnTo>
                  <a:lnTo>
                    <a:pt x="1336967" y="2468626"/>
                  </a:lnTo>
                  <a:lnTo>
                    <a:pt x="1346911" y="2470620"/>
                  </a:lnTo>
                  <a:lnTo>
                    <a:pt x="1356791" y="2468626"/>
                  </a:lnTo>
                  <a:lnTo>
                    <a:pt x="1364869" y="2463190"/>
                  </a:lnTo>
                  <a:lnTo>
                    <a:pt x="1370304" y="2455113"/>
                  </a:lnTo>
                  <a:lnTo>
                    <a:pt x="1372311" y="2445220"/>
                  </a:lnTo>
                  <a:close/>
                </a:path>
                <a:path w="2352675" h="4726305">
                  <a:moveTo>
                    <a:pt x="1465503" y="3748608"/>
                  </a:moveTo>
                  <a:lnTo>
                    <a:pt x="1463509" y="3738727"/>
                  </a:lnTo>
                  <a:lnTo>
                    <a:pt x="1458061" y="3730650"/>
                  </a:lnTo>
                  <a:lnTo>
                    <a:pt x="1449984" y="3725202"/>
                  </a:lnTo>
                  <a:lnTo>
                    <a:pt x="1440053" y="3723208"/>
                  </a:lnTo>
                  <a:lnTo>
                    <a:pt x="1430159" y="3725202"/>
                  </a:lnTo>
                  <a:lnTo>
                    <a:pt x="1422095" y="3730650"/>
                  </a:lnTo>
                  <a:lnTo>
                    <a:pt x="1416646" y="3738727"/>
                  </a:lnTo>
                  <a:lnTo>
                    <a:pt x="1414653" y="3748608"/>
                  </a:lnTo>
                  <a:lnTo>
                    <a:pt x="1416646" y="3758501"/>
                  </a:lnTo>
                  <a:lnTo>
                    <a:pt x="1422095" y="3766578"/>
                  </a:lnTo>
                  <a:lnTo>
                    <a:pt x="1430159" y="3772014"/>
                  </a:lnTo>
                  <a:lnTo>
                    <a:pt x="1440103" y="3774008"/>
                  </a:lnTo>
                  <a:lnTo>
                    <a:pt x="1449984" y="3772014"/>
                  </a:lnTo>
                  <a:lnTo>
                    <a:pt x="1458061" y="3766578"/>
                  </a:lnTo>
                  <a:lnTo>
                    <a:pt x="1463509" y="3758501"/>
                  </a:lnTo>
                  <a:lnTo>
                    <a:pt x="1465503" y="3748608"/>
                  </a:lnTo>
                  <a:close/>
                </a:path>
                <a:path w="2352675" h="4726305">
                  <a:moveTo>
                    <a:pt x="1465503" y="2141448"/>
                  </a:moveTo>
                  <a:lnTo>
                    <a:pt x="1463509" y="2131555"/>
                  </a:lnTo>
                  <a:lnTo>
                    <a:pt x="1458061" y="2123478"/>
                  </a:lnTo>
                  <a:lnTo>
                    <a:pt x="1449984" y="2118042"/>
                  </a:lnTo>
                  <a:lnTo>
                    <a:pt x="1440053" y="2116048"/>
                  </a:lnTo>
                  <a:lnTo>
                    <a:pt x="1430159" y="2118042"/>
                  </a:lnTo>
                  <a:lnTo>
                    <a:pt x="1422095" y="2123478"/>
                  </a:lnTo>
                  <a:lnTo>
                    <a:pt x="1416646" y="2131555"/>
                  </a:lnTo>
                  <a:lnTo>
                    <a:pt x="1414653" y="2141448"/>
                  </a:lnTo>
                  <a:lnTo>
                    <a:pt x="1416646" y="2151329"/>
                  </a:lnTo>
                  <a:lnTo>
                    <a:pt x="1422095" y="2159406"/>
                  </a:lnTo>
                  <a:lnTo>
                    <a:pt x="1430159" y="2164854"/>
                  </a:lnTo>
                  <a:lnTo>
                    <a:pt x="1440103" y="2166848"/>
                  </a:lnTo>
                  <a:lnTo>
                    <a:pt x="1449984" y="2164854"/>
                  </a:lnTo>
                  <a:lnTo>
                    <a:pt x="1458061" y="2159406"/>
                  </a:lnTo>
                  <a:lnTo>
                    <a:pt x="1463509" y="2151329"/>
                  </a:lnTo>
                  <a:lnTo>
                    <a:pt x="1465503" y="2141448"/>
                  </a:lnTo>
                  <a:close/>
                </a:path>
                <a:path w="2352675" h="4726305">
                  <a:moveTo>
                    <a:pt x="1567154" y="3748608"/>
                  </a:moveTo>
                  <a:lnTo>
                    <a:pt x="1565160" y="3738727"/>
                  </a:lnTo>
                  <a:lnTo>
                    <a:pt x="1559712" y="3730650"/>
                  </a:lnTo>
                  <a:lnTo>
                    <a:pt x="1551635" y="3725202"/>
                  </a:lnTo>
                  <a:lnTo>
                    <a:pt x="1541703" y="3723208"/>
                  </a:lnTo>
                  <a:lnTo>
                    <a:pt x="1531810" y="3725202"/>
                  </a:lnTo>
                  <a:lnTo>
                    <a:pt x="1523746" y="3730650"/>
                  </a:lnTo>
                  <a:lnTo>
                    <a:pt x="1518297" y="3738727"/>
                  </a:lnTo>
                  <a:lnTo>
                    <a:pt x="1516303" y="3748608"/>
                  </a:lnTo>
                  <a:lnTo>
                    <a:pt x="1518297" y="3758501"/>
                  </a:lnTo>
                  <a:lnTo>
                    <a:pt x="1523746" y="3766578"/>
                  </a:lnTo>
                  <a:lnTo>
                    <a:pt x="1531810" y="3772014"/>
                  </a:lnTo>
                  <a:lnTo>
                    <a:pt x="1541754" y="3774008"/>
                  </a:lnTo>
                  <a:lnTo>
                    <a:pt x="1551635" y="3772014"/>
                  </a:lnTo>
                  <a:lnTo>
                    <a:pt x="1559712" y="3766578"/>
                  </a:lnTo>
                  <a:lnTo>
                    <a:pt x="1565160" y="3758501"/>
                  </a:lnTo>
                  <a:lnTo>
                    <a:pt x="1567154" y="3748608"/>
                  </a:lnTo>
                  <a:close/>
                </a:path>
                <a:path w="2352675" h="4726305">
                  <a:moveTo>
                    <a:pt x="1619326" y="2445220"/>
                  </a:moveTo>
                  <a:lnTo>
                    <a:pt x="1466926" y="2318220"/>
                  </a:lnTo>
                  <a:lnTo>
                    <a:pt x="1466926" y="2427871"/>
                  </a:lnTo>
                  <a:lnTo>
                    <a:pt x="1466519" y="2427262"/>
                  </a:lnTo>
                  <a:lnTo>
                    <a:pt x="1458442" y="2421826"/>
                  </a:lnTo>
                  <a:lnTo>
                    <a:pt x="1448511" y="2419820"/>
                  </a:lnTo>
                  <a:lnTo>
                    <a:pt x="1438617" y="2421826"/>
                  </a:lnTo>
                  <a:lnTo>
                    <a:pt x="1430540" y="2427262"/>
                  </a:lnTo>
                  <a:lnTo>
                    <a:pt x="1425105" y="2435339"/>
                  </a:lnTo>
                  <a:lnTo>
                    <a:pt x="1423111" y="2445220"/>
                  </a:lnTo>
                  <a:lnTo>
                    <a:pt x="1425105" y="2455113"/>
                  </a:lnTo>
                  <a:lnTo>
                    <a:pt x="1430540" y="2463190"/>
                  </a:lnTo>
                  <a:lnTo>
                    <a:pt x="1438617" y="2468626"/>
                  </a:lnTo>
                  <a:lnTo>
                    <a:pt x="1448562" y="2470620"/>
                  </a:lnTo>
                  <a:lnTo>
                    <a:pt x="1458442" y="2468626"/>
                  </a:lnTo>
                  <a:lnTo>
                    <a:pt x="1466519" y="2463190"/>
                  </a:lnTo>
                  <a:lnTo>
                    <a:pt x="1466926" y="2462580"/>
                  </a:lnTo>
                  <a:lnTo>
                    <a:pt x="1466926" y="2572220"/>
                  </a:lnTo>
                  <a:lnTo>
                    <a:pt x="1619326" y="2445220"/>
                  </a:lnTo>
                  <a:close/>
                </a:path>
                <a:path w="2352675" h="4726305">
                  <a:moveTo>
                    <a:pt x="1619326" y="2141448"/>
                  </a:moveTo>
                  <a:lnTo>
                    <a:pt x="1466926" y="2014448"/>
                  </a:lnTo>
                  <a:lnTo>
                    <a:pt x="1466926" y="2268448"/>
                  </a:lnTo>
                  <a:lnTo>
                    <a:pt x="1619326" y="2141448"/>
                  </a:lnTo>
                  <a:close/>
                </a:path>
                <a:path w="2352675" h="4726305">
                  <a:moveTo>
                    <a:pt x="1668805" y="3748608"/>
                  </a:moveTo>
                  <a:lnTo>
                    <a:pt x="1666811" y="3738727"/>
                  </a:lnTo>
                  <a:lnTo>
                    <a:pt x="1661363" y="3730650"/>
                  </a:lnTo>
                  <a:lnTo>
                    <a:pt x="1653286" y="3725202"/>
                  </a:lnTo>
                  <a:lnTo>
                    <a:pt x="1643354" y="3723208"/>
                  </a:lnTo>
                  <a:lnTo>
                    <a:pt x="1633461" y="3725202"/>
                  </a:lnTo>
                  <a:lnTo>
                    <a:pt x="1625396" y="3730650"/>
                  </a:lnTo>
                  <a:lnTo>
                    <a:pt x="1619948" y="3738727"/>
                  </a:lnTo>
                  <a:lnTo>
                    <a:pt x="1617954" y="3748608"/>
                  </a:lnTo>
                  <a:lnTo>
                    <a:pt x="1619948" y="3758501"/>
                  </a:lnTo>
                  <a:lnTo>
                    <a:pt x="1625396" y="3766578"/>
                  </a:lnTo>
                  <a:lnTo>
                    <a:pt x="1633461" y="3772014"/>
                  </a:lnTo>
                  <a:lnTo>
                    <a:pt x="1643405" y="3774008"/>
                  </a:lnTo>
                  <a:lnTo>
                    <a:pt x="1653286" y="3772014"/>
                  </a:lnTo>
                  <a:lnTo>
                    <a:pt x="1661363" y="3766578"/>
                  </a:lnTo>
                  <a:lnTo>
                    <a:pt x="1666811" y="3758501"/>
                  </a:lnTo>
                  <a:lnTo>
                    <a:pt x="1668805" y="3748608"/>
                  </a:lnTo>
                  <a:close/>
                </a:path>
                <a:path w="2352675" h="4726305">
                  <a:moveTo>
                    <a:pt x="1770456" y="3748608"/>
                  </a:moveTo>
                  <a:lnTo>
                    <a:pt x="1768462" y="3738727"/>
                  </a:lnTo>
                  <a:lnTo>
                    <a:pt x="1763014" y="3730650"/>
                  </a:lnTo>
                  <a:lnTo>
                    <a:pt x="1754936" y="3725202"/>
                  </a:lnTo>
                  <a:lnTo>
                    <a:pt x="1745005" y="3723208"/>
                  </a:lnTo>
                  <a:lnTo>
                    <a:pt x="1735112" y="3725202"/>
                  </a:lnTo>
                  <a:lnTo>
                    <a:pt x="1727047" y="3730650"/>
                  </a:lnTo>
                  <a:lnTo>
                    <a:pt x="1721599" y="3738727"/>
                  </a:lnTo>
                  <a:lnTo>
                    <a:pt x="1719605" y="3748608"/>
                  </a:lnTo>
                  <a:lnTo>
                    <a:pt x="1721599" y="3758501"/>
                  </a:lnTo>
                  <a:lnTo>
                    <a:pt x="1727047" y="3766578"/>
                  </a:lnTo>
                  <a:lnTo>
                    <a:pt x="1735112" y="3772014"/>
                  </a:lnTo>
                  <a:lnTo>
                    <a:pt x="1745056" y="3774008"/>
                  </a:lnTo>
                  <a:lnTo>
                    <a:pt x="1754936" y="3772014"/>
                  </a:lnTo>
                  <a:lnTo>
                    <a:pt x="1763014" y="3766578"/>
                  </a:lnTo>
                  <a:lnTo>
                    <a:pt x="1768462" y="3758501"/>
                  </a:lnTo>
                  <a:lnTo>
                    <a:pt x="1770456" y="3748608"/>
                  </a:lnTo>
                  <a:close/>
                </a:path>
                <a:path w="2352675" h="4726305">
                  <a:moveTo>
                    <a:pt x="1872107" y="3748608"/>
                  </a:moveTo>
                  <a:lnTo>
                    <a:pt x="1870113" y="3738727"/>
                  </a:lnTo>
                  <a:lnTo>
                    <a:pt x="1864664" y="3730650"/>
                  </a:lnTo>
                  <a:lnTo>
                    <a:pt x="1856587" y="3725202"/>
                  </a:lnTo>
                  <a:lnTo>
                    <a:pt x="1846656" y="3723208"/>
                  </a:lnTo>
                  <a:lnTo>
                    <a:pt x="1836762" y="3725202"/>
                  </a:lnTo>
                  <a:lnTo>
                    <a:pt x="1828698" y="3730650"/>
                  </a:lnTo>
                  <a:lnTo>
                    <a:pt x="1823250" y="3738727"/>
                  </a:lnTo>
                  <a:lnTo>
                    <a:pt x="1821256" y="3748608"/>
                  </a:lnTo>
                  <a:lnTo>
                    <a:pt x="1823250" y="3758501"/>
                  </a:lnTo>
                  <a:lnTo>
                    <a:pt x="1828698" y="3766578"/>
                  </a:lnTo>
                  <a:lnTo>
                    <a:pt x="1836762" y="3772014"/>
                  </a:lnTo>
                  <a:lnTo>
                    <a:pt x="1846707" y="3774008"/>
                  </a:lnTo>
                  <a:lnTo>
                    <a:pt x="1856587" y="3772014"/>
                  </a:lnTo>
                  <a:lnTo>
                    <a:pt x="1864664" y="3766578"/>
                  </a:lnTo>
                  <a:lnTo>
                    <a:pt x="1870113" y="3758501"/>
                  </a:lnTo>
                  <a:lnTo>
                    <a:pt x="1872107" y="3748608"/>
                  </a:lnTo>
                  <a:close/>
                </a:path>
                <a:path w="2352675" h="4726305">
                  <a:moveTo>
                    <a:pt x="1973757" y="3748608"/>
                  </a:moveTo>
                  <a:lnTo>
                    <a:pt x="1971763" y="3738727"/>
                  </a:lnTo>
                  <a:lnTo>
                    <a:pt x="1966315" y="3730650"/>
                  </a:lnTo>
                  <a:lnTo>
                    <a:pt x="1958238" y="3725202"/>
                  </a:lnTo>
                  <a:lnTo>
                    <a:pt x="1948307" y="3723208"/>
                  </a:lnTo>
                  <a:lnTo>
                    <a:pt x="1938413" y="3725202"/>
                  </a:lnTo>
                  <a:lnTo>
                    <a:pt x="1930349" y="3730650"/>
                  </a:lnTo>
                  <a:lnTo>
                    <a:pt x="1924900" y="3738727"/>
                  </a:lnTo>
                  <a:lnTo>
                    <a:pt x="1922907" y="3748608"/>
                  </a:lnTo>
                  <a:lnTo>
                    <a:pt x="1924900" y="3758501"/>
                  </a:lnTo>
                  <a:lnTo>
                    <a:pt x="1930349" y="3766578"/>
                  </a:lnTo>
                  <a:lnTo>
                    <a:pt x="1938413" y="3772014"/>
                  </a:lnTo>
                  <a:lnTo>
                    <a:pt x="1948357" y="3774008"/>
                  </a:lnTo>
                  <a:lnTo>
                    <a:pt x="1958238" y="3772014"/>
                  </a:lnTo>
                  <a:lnTo>
                    <a:pt x="1966315" y="3766578"/>
                  </a:lnTo>
                  <a:lnTo>
                    <a:pt x="1971763" y="3758501"/>
                  </a:lnTo>
                  <a:lnTo>
                    <a:pt x="1973757" y="3748608"/>
                  </a:lnTo>
                  <a:close/>
                </a:path>
                <a:path w="2352675" h="4726305">
                  <a:moveTo>
                    <a:pt x="2075408" y="3748608"/>
                  </a:moveTo>
                  <a:lnTo>
                    <a:pt x="2073414" y="3738727"/>
                  </a:lnTo>
                  <a:lnTo>
                    <a:pt x="2067966" y="3730650"/>
                  </a:lnTo>
                  <a:lnTo>
                    <a:pt x="2059889" y="3725202"/>
                  </a:lnTo>
                  <a:lnTo>
                    <a:pt x="2049957" y="3723208"/>
                  </a:lnTo>
                  <a:lnTo>
                    <a:pt x="2040064" y="3725202"/>
                  </a:lnTo>
                  <a:lnTo>
                    <a:pt x="2031987" y="3730650"/>
                  </a:lnTo>
                  <a:lnTo>
                    <a:pt x="2026551" y="3738727"/>
                  </a:lnTo>
                  <a:lnTo>
                    <a:pt x="2024557" y="3748608"/>
                  </a:lnTo>
                  <a:lnTo>
                    <a:pt x="2026551" y="3758501"/>
                  </a:lnTo>
                  <a:lnTo>
                    <a:pt x="2031987" y="3766578"/>
                  </a:lnTo>
                  <a:lnTo>
                    <a:pt x="2040064" y="3772014"/>
                  </a:lnTo>
                  <a:lnTo>
                    <a:pt x="2050008" y="3774008"/>
                  </a:lnTo>
                  <a:lnTo>
                    <a:pt x="2059889" y="3772014"/>
                  </a:lnTo>
                  <a:lnTo>
                    <a:pt x="2067966" y="3766578"/>
                  </a:lnTo>
                  <a:lnTo>
                    <a:pt x="2073414" y="3758501"/>
                  </a:lnTo>
                  <a:lnTo>
                    <a:pt x="2075408" y="3748608"/>
                  </a:lnTo>
                  <a:close/>
                </a:path>
                <a:path w="2352675" h="4726305">
                  <a:moveTo>
                    <a:pt x="2177059" y="3748608"/>
                  </a:moveTo>
                  <a:lnTo>
                    <a:pt x="2175065" y="3738727"/>
                  </a:lnTo>
                  <a:lnTo>
                    <a:pt x="2169617" y="3730650"/>
                  </a:lnTo>
                  <a:lnTo>
                    <a:pt x="2161540" y="3725202"/>
                  </a:lnTo>
                  <a:lnTo>
                    <a:pt x="2151608" y="3723208"/>
                  </a:lnTo>
                  <a:lnTo>
                    <a:pt x="2141715" y="3725202"/>
                  </a:lnTo>
                  <a:lnTo>
                    <a:pt x="2133638" y="3730650"/>
                  </a:lnTo>
                  <a:lnTo>
                    <a:pt x="2128202" y="3738727"/>
                  </a:lnTo>
                  <a:lnTo>
                    <a:pt x="2126208" y="3748608"/>
                  </a:lnTo>
                  <a:lnTo>
                    <a:pt x="2128202" y="3758501"/>
                  </a:lnTo>
                  <a:lnTo>
                    <a:pt x="2133638" y="3766578"/>
                  </a:lnTo>
                  <a:lnTo>
                    <a:pt x="2141715" y="3772014"/>
                  </a:lnTo>
                  <a:lnTo>
                    <a:pt x="2151659" y="3774008"/>
                  </a:lnTo>
                  <a:lnTo>
                    <a:pt x="2161540" y="3772014"/>
                  </a:lnTo>
                  <a:lnTo>
                    <a:pt x="2169617" y="3766578"/>
                  </a:lnTo>
                  <a:lnTo>
                    <a:pt x="2175065" y="3758501"/>
                  </a:lnTo>
                  <a:lnTo>
                    <a:pt x="2177059" y="3748608"/>
                  </a:lnTo>
                  <a:close/>
                </a:path>
                <a:path w="2352675" h="4726305">
                  <a:moveTo>
                    <a:pt x="2352141" y="3748608"/>
                  </a:moveTo>
                  <a:lnTo>
                    <a:pt x="2199741" y="3621608"/>
                  </a:lnTo>
                  <a:lnTo>
                    <a:pt x="2199741" y="3875608"/>
                  </a:lnTo>
                  <a:lnTo>
                    <a:pt x="2352141" y="3748608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36755" y="2307855"/>
              <a:ext cx="1245323" cy="124532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68239" y="6853353"/>
              <a:ext cx="1708649" cy="170864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426303" y="1903602"/>
              <a:ext cx="41275" cy="7144384"/>
            </a:xfrm>
            <a:custGeom>
              <a:avLst/>
              <a:gdLst/>
              <a:ahLst/>
              <a:cxnLst/>
              <a:rect l="l" t="t" r="r" b="b"/>
              <a:pathLst>
                <a:path w="41275" h="7144384">
                  <a:moveTo>
                    <a:pt x="20637" y="0"/>
                  </a:moveTo>
                  <a:lnTo>
                    <a:pt x="12604" y="1621"/>
                  </a:lnTo>
                  <a:lnTo>
                    <a:pt x="6044" y="6044"/>
                  </a:lnTo>
                  <a:lnTo>
                    <a:pt x="1621" y="12604"/>
                  </a:lnTo>
                  <a:lnTo>
                    <a:pt x="0" y="20679"/>
                  </a:lnTo>
                  <a:lnTo>
                    <a:pt x="1621" y="28712"/>
                  </a:lnTo>
                  <a:lnTo>
                    <a:pt x="6044" y="35272"/>
                  </a:lnTo>
                  <a:lnTo>
                    <a:pt x="12604" y="39695"/>
                  </a:lnTo>
                  <a:lnTo>
                    <a:pt x="20637" y="41316"/>
                  </a:lnTo>
                  <a:lnTo>
                    <a:pt x="28670" y="39695"/>
                  </a:lnTo>
                  <a:lnTo>
                    <a:pt x="35230" y="35272"/>
                  </a:lnTo>
                  <a:lnTo>
                    <a:pt x="39653" y="28712"/>
                  </a:lnTo>
                  <a:lnTo>
                    <a:pt x="41266" y="20679"/>
                  </a:lnTo>
                  <a:lnTo>
                    <a:pt x="39653" y="12604"/>
                  </a:lnTo>
                  <a:lnTo>
                    <a:pt x="35230" y="6044"/>
                  </a:lnTo>
                  <a:lnTo>
                    <a:pt x="28670" y="1621"/>
                  </a:lnTo>
                  <a:lnTo>
                    <a:pt x="20637" y="0"/>
                  </a:lnTo>
                  <a:close/>
                </a:path>
                <a:path w="41275" h="7144384">
                  <a:moveTo>
                    <a:pt x="20637" y="82591"/>
                  </a:moveTo>
                  <a:lnTo>
                    <a:pt x="12604" y="84213"/>
                  </a:lnTo>
                  <a:lnTo>
                    <a:pt x="6044" y="88636"/>
                  </a:lnTo>
                  <a:lnTo>
                    <a:pt x="1621" y="95196"/>
                  </a:lnTo>
                  <a:lnTo>
                    <a:pt x="0" y="103270"/>
                  </a:lnTo>
                  <a:lnTo>
                    <a:pt x="1621" y="111303"/>
                  </a:lnTo>
                  <a:lnTo>
                    <a:pt x="6044" y="117863"/>
                  </a:lnTo>
                  <a:lnTo>
                    <a:pt x="12604" y="122285"/>
                  </a:lnTo>
                  <a:lnTo>
                    <a:pt x="20637" y="123907"/>
                  </a:lnTo>
                  <a:lnTo>
                    <a:pt x="28670" y="122285"/>
                  </a:lnTo>
                  <a:lnTo>
                    <a:pt x="35230" y="117863"/>
                  </a:lnTo>
                  <a:lnTo>
                    <a:pt x="39653" y="111303"/>
                  </a:lnTo>
                  <a:lnTo>
                    <a:pt x="41266" y="103270"/>
                  </a:lnTo>
                  <a:lnTo>
                    <a:pt x="39653" y="95196"/>
                  </a:lnTo>
                  <a:lnTo>
                    <a:pt x="35230" y="88636"/>
                  </a:lnTo>
                  <a:lnTo>
                    <a:pt x="28670" y="84213"/>
                  </a:lnTo>
                  <a:lnTo>
                    <a:pt x="20637" y="82591"/>
                  </a:lnTo>
                  <a:close/>
                </a:path>
                <a:path w="41275" h="7144384">
                  <a:moveTo>
                    <a:pt x="20637" y="165182"/>
                  </a:moveTo>
                  <a:lnTo>
                    <a:pt x="12604" y="166804"/>
                  </a:lnTo>
                  <a:lnTo>
                    <a:pt x="6044" y="171227"/>
                  </a:lnTo>
                  <a:lnTo>
                    <a:pt x="1621" y="177787"/>
                  </a:lnTo>
                  <a:lnTo>
                    <a:pt x="0" y="185861"/>
                  </a:lnTo>
                  <a:lnTo>
                    <a:pt x="1621" y="193895"/>
                  </a:lnTo>
                  <a:lnTo>
                    <a:pt x="6044" y="200455"/>
                  </a:lnTo>
                  <a:lnTo>
                    <a:pt x="12604" y="204877"/>
                  </a:lnTo>
                  <a:lnTo>
                    <a:pt x="20637" y="206499"/>
                  </a:lnTo>
                  <a:lnTo>
                    <a:pt x="28670" y="204877"/>
                  </a:lnTo>
                  <a:lnTo>
                    <a:pt x="35230" y="200455"/>
                  </a:lnTo>
                  <a:lnTo>
                    <a:pt x="39653" y="193895"/>
                  </a:lnTo>
                  <a:lnTo>
                    <a:pt x="41266" y="185861"/>
                  </a:lnTo>
                  <a:lnTo>
                    <a:pt x="39653" y="177787"/>
                  </a:lnTo>
                  <a:lnTo>
                    <a:pt x="35230" y="171227"/>
                  </a:lnTo>
                  <a:lnTo>
                    <a:pt x="28670" y="166804"/>
                  </a:lnTo>
                  <a:lnTo>
                    <a:pt x="20637" y="165182"/>
                  </a:lnTo>
                  <a:close/>
                </a:path>
                <a:path w="41275" h="7144384">
                  <a:moveTo>
                    <a:pt x="20637" y="247774"/>
                  </a:moveTo>
                  <a:lnTo>
                    <a:pt x="12604" y="249396"/>
                  </a:lnTo>
                  <a:lnTo>
                    <a:pt x="6044" y="253818"/>
                  </a:lnTo>
                  <a:lnTo>
                    <a:pt x="1621" y="260378"/>
                  </a:lnTo>
                  <a:lnTo>
                    <a:pt x="0" y="268452"/>
                  </a:lnTo>
                  <a:lnTo>
                    <a:pt x="1621" y="276485"/>
                  </a:lnTo>
                  <a:lnTo>
                    <a:pt x="6044" y="283045"/>
                  </a:lnTo>
                  <a:lnTo>
                    <a:pt x="12604" y="287468"/>
                  </a:lnTo>
                  <a:lnTo>
                    <a:pt x="20637" y="289090"/>
                  </a:lnTo>
                  <a:lnTo>
                    <a:pt x="28670" y="287468"/>
                  </a:lnTo>
                  <a:lnTo>
                    <a:pt x="35230" y="283045"/>
                  </a:lnTo>
                  <a:lnTo>
                    <a:pt x="39653" y="276485"/>
                  </a:lnTo>
                  <a:lnTo>
                    <a:pt x="41266" y="268452"/>
                  </a:lnTo>
                  <a:lnTo>
                    <a:pt x="39653" y="260378"/>
                  </a:lnTo>
                  <a:lnTo>
                    <a:pt x="35230" y="253818"/>
                  </a:lnTo>
                  <a:lnTo>
                    <a:pt x="28670" y="249396"/>
                  </a:lnTo>
                  <a:lnTo>
                    <a:pt x="20637" y="247774"/>
                  </a:lnTo>
                  <a:close/>
                </a:path>
                <a:path w="41275" h="7144384">
                  <a:moveTo>
                    <a:pt x="20637" y="330365"/>
                  </a:moveTo>
                  <a:lnTo>
                    <a:pt x="12604" y="331987"/>
                  </a:lnTo>
                  <a:lnTo>
                    <a:pt x="6044" y="336409"/>
                  </a:lnTo>
                  <a:lnTo>
                    <a:pt x="1621" y="342969"/>
                  </a:lnTo>
                  <a:lnTo>
                    <a:pt x="0" y="351044"/>
                  </a:lnTo>
                  <a:lnTo>
                    <a:pt x="1621" y="359077"/>
                  </a:lnTo>
                  <a:lnTo>
                    <a:pt x="6044" y="365637"/>
                  </a:lnTo>
                  <a:lnTo>
                    <a:pt x="12604" y="370060"/>
                  </a:lnTo>
                  <a:lnTo>
                    <a:pt x="20637" y="371682"/>
                  </a:lnTo>
                  <a:lnTo>
                    <a:pt x="28670" y="370060"/>
                  </a:lnTo>
                  <a:lnTo>
                    <a:pt x="35230" y="365637"/>
                  </a:lnTo>
                  <a:lnTo>
                    <a:pt x="39653" y="359077"/>
                  </a:lnTo>
                  <a:lnTo>
                    <a:pt x="41266" y="351044"/>
                  </a:lnTo>
                  <a:lnTo>
                    <a:pt x="39653" y="342969"/>
                  </a:lnTo>
                  <a:lnTo>
                    <a:pt x="35230" y="336409"/>
                  </a:lnTo>
                  <a:lnTo>
                    <a:pt x="28670" y="331987"/>
                  </a:lnTo>
                  <a:lnTo>
                    <a:pt x="20637" y="330365"/>
                  </a:lnTo>
                  <a:close/>
                </a:path>
                <a:path w="41275" h="7144384">
                  <a:moveTo>
                    <a:pt x="20637" y="412957"/>
                  </a:moveTo>
                  <a:lnTo>
                    <a:pt x="12604" y="414578"/>
                  </a:lnTo>
                  <a:lnTo>
                    <a:pt x="6044" y="419001"/>
                  </a:lnTo>
                  <a:lnTo>
                    <a:pt x="1621" y="425561"/>
                  </a:lnTo>
                  <a:lnTo>
                    <a:pt x="0" y="433635"/>
                  </a:lnTo>
                  <a:lnTo>
                    <a:pt x="1621" y="441668"/>
                  </a:lnTo>
                  <a:lnTo>
                    <a:pt x="6044" y="448228"/>
                  </a:lnTo>
                  <a:lnTo>
                    <a:pt x="12604" y="452650"/>
                  </a:lnTo>
                  <a:lnTo>
                    <a:pt x="20637" y="454272"/>
                  </a:lnTo>
                  <a:lnTo>
                    <a:pt x="28670" y="452650"/>
                  </a:lnTo>
                  <a:lnTo>
                    <a:pt x="35230" y="448228"/>
                  </a:lnTo>
                  <a:lnTo>
                    <a:pt x="39653" y="441668"/>
                  </a:lnTo>
                  <a:lnTo>
                    <a:pt x="41266" y="433635"/>
                  </a:lnTo>
                  <a:lnTo>
                    <a:pt x="39653" y="425561"/>
                  </a:lnTo>
                  <a:lnTo>
                    <a:pt x="35230" y="419001"/>
                  </a:lnTo>
                  <a:lnTo>
                    <a:pt x="28670" y="414578"/>
                  </a:lnTo>
                  <a:lnTo>
                    <a:pt x="20637" y="412957"/>
                  </a:lnTo>
                  <a:close/>
                </a:path>
                <a:path w="41275" h="7144384">
                  <a:moveTo>
                    <a:pt x="20637" y="495547"/>
                  </a:moveTo>
                  <a:lnTo>
                    <a:pt x="12604" y="497169"/>
                  </a:lnTo>
                  <a:lnTo>
                    <a:pt x="6044" y="501592"/>
                  </a:lnTo>
                  <a:lnTo>
                    <a:pt x="1621" y="508152"/>
                  </a:lnTo>
                  <a:lnTo>
                    <a:pt x="0" y="516227"/>
                  </a:lnTo>
                  <a:lnTo>
                    <a:pt x="1621" y="524260"/>
                  </a:lnTo>
                  <a:lnTo>
                    <a:pt x="6044" y="530820"/>
                  </a:lnTo>
                  <a:lnTo>
                    <a:pt x="12604" y="535242"/>
                  </a:lnTo>
                  <a:lnTo>
                    <a:pt x="20637" y="536864"/>
                  </a:lnTo>
                  <a:lnTo>
                    <a:pt x="28670" y="535242"/>
                  </a:lnTo>
                  <a:lnTo>
                    <a:pt x="35230" y="530820"/>
                  </a:lnTo>
                  <a:lnTo>
                    <a:pt x="39653" y="524260"/>
                  </a:lnTo>
                  <a:lnTo>
                    <a:pt x="41266" y="516227"/>
                  </a:lnTo>
                  <a:lnTo>
                    <a:pt x="39653" y="508152"/>
                  </a:lnTo>
                  <a:lnTo>
                    <a:pt x="35230" y="501592"/>
                  </a:lnTo>
                  <a:lnTo>
                    <a:pt x="28670" y="497169"/>
                  </a:lnTo>
                  <a:lnTo>
                    <a:pt x="20637" y="495547"/>
                  </a:lnTo>
                  <a:close/>
                </a:path>
                <a:path w="41275" h="7144384">
                  <a:moveTo>
                    <a:pt x="20637" y="578139"/>
                  </a:moveTo>
                  <a:lnTo>
                    <a:pt x="12604" y="579761"/>
                  </a:lnTo>
                  <a:lnTo>
                    <a:pt x="6044" y="584183"/>
                  </a:lnTo>
                  <a:lnTo>
                    <a:pt x="1621" y="590743"/>
                  </a:lnTo>
                  <a:lnTo>
                    <a:pt x="0" y="598817"/>
                  </a:lnTo>
                  <a:lnTo>
                    <a:pt x="1621" y="606850"/>
                  </a:lnTo>
                  <a:lnTo>
                    <a:pt x="6044" y="613410"/>
                  </a:lnTo>
                  <a:lnTo>
                    <a:pt x="12604" y="617833"/>
                  </a:lnTo>
                  <a:lnTo>
                    <a:pt x="20637" y="619455"/>
                  </a:lnTo>
                  <a:lnTo>
                    <a:pt x="28670" y="617833"/>
                  </a:lnTo>
                  <a:lnTo>
                    <a:pt x="35230" y="613410"/>
                  </a:lnTo>
                  <a:lnTo>
                    <a:pt x="39653" y="606850"/>
                  </a:lnTo>
                  <a:lnTo>
                    <a:pt x="41266" y="598817"/>
                  </a:lnTo>
                  <a:lnTo>
                    <a:pt x="39653" y="590743"/>
                  </a:lnTo>
                  <a:lnTo>
                    <a:pt x="35230" y="584183"/>
                  </a:lnTo>
                  <a:lnTo>
                    <a:pt x="28670" y="579761"/>
                  </a:lnTo>
                  <a:lnTo>
                    <a:pt x="20637" y="578139"/>
                  </a:lnTo>
                  <a:close/>
                </a:path>
                <a:path w="41275" h="7144384">
                  <a:moveTo>
                    <a:pt x="20637" y="660730"/>
                  </a:moveTo>
                  <a:lnTo>
                    <a:pt x="12604" y="662352"/>
                  </a:lnTo>
                  <a:lnTo>
                    <a:pt x="6044" y="666775"/>
                  </a:lnTo>
                  <a:lnTo>
                    <a:pt x="1621" y="673334"/>
                  </a:lnTo>
                  <a:lnTo>
                    <a:pt x="0" y="681409"/>
                  </a:lnTo>
                  <a:lnTo>
                    <a:pt x="1621" y="689442"/>
                  </a:lnTo>
                  <a:lnTo>
                    <a:pt x="6044" y="696002"/>
                  </a:lnTo>
                  <a:lnTo>
                    <a:pt x="12604" y="700425"/>
                  </a:lnTo>
                  <a:lnTo>
                    <a:pt x="20637" y="702047"/>
                  </a:lnTo>
                  <a:lnTo>
                    <a:pt x="28670" y="700425"/>
                  </a:lnTo>
                  <a:lnTo>
                    <a:pt x="35230" y="696002"/>
                  </a:lnTo>
                  <a:lnTo>
                    <a:pt x="39653" y="689442"/>
                  </a:lnTo>
                  <a:lnTo>
                    <a:pt x="41266" y="681409"/>
                  </a:lnTo>
                  <a:lnTo>
                    <a:pt x="39653" y="673334"/>
                  </a:lnTo>
                  <a:lnTo>
                    <a:pt x="35230" y="666775"/>
                  </a:lnTo>
                  <a:lnTo>
                    <a:pt x="28670" y="662352"/>
                  </a:lnTo>
                  <a:lnTo>
                    <a:pt x="20637" y="660730"/>
                  </a:lnTo>
                  <a:close/>
                </a:path>
                <a:path w="41275" h="7144384">
                  <a:moveTo>
                    <a:pt x="20637" y="743322"/>
                  </a:moveTo>
                  <a:lnTo>
                    <a:pt x="12604" y="744943"/>
                  </a:lnTo>
                  <a:lnTo>
                    <a:pt x="6044" y="749366"/>
                  </a:lnTo>
                  <a:lnTo>
                    <a:pt x="1621" y="755926"/>
                  </a:lnTo>
                  <a:lnTo>
                    <a:pt x="0" y="764000"/>
                  </a:lnTo>
                  <a:lnTo>
                    <a:pt x="1621" y="772033"/>
                  </a:lnTo>
                  <a:lnTo>
                    <a:pt x="6044" y="778593"/>
                  </a:lnTo>
                  <a:lnTo>
                    <a:pt x="12604" y="783016"/>
                  </a:lnTo>
                  <a:lnTo>
                    <a:pt x="20637" y="784637"/>
                  </a:lnTo>
                  <a:lnTo>
                    <a:pt x="28670" y="783016"/>
                  </a:lnTo>
                  <a:lnTo>
                    <a:pt x="35230" y="778593"/>
                  </a:lnTo>
                  <a:lnTo>
                    <a:pt x="39653" y="772033"/>
                  </a:lnTo>
                  <a:lnTo>
                    <a:pt x="41266" y="764000"/>
                  </a:lnTo>
                  <a:lnTo>
                    <a:pt x="39653" y="755926"/>
                  </a:lnTo>
                  <a:lnTo>
                    <a:pt x="35230" y="749366"/>
                  </a:lnTo>
                  <a:lnTo>
                    <a:pt x="28670" y="744943"/>
                  </a:lnTo>
                  <a:lnTo>
                    <a:pt x="20637" y="743322"/>
                  </a:lnTo>
                  <a:close/>
                </a:path>
                <a:path w="41275" h="7144384">
                  <a:moveTo>
                    <a:pt x="20637" y="825912"/>
                  </a:moveTo>
                  <a:lnTo>
                    <a:pt x="12604" y="827534"/>
                  </a:lnTo>
                  <a:lnTo>
                    <a:pt x="6044" y="831957"/>
                  </a:lnTo>
                  <a:lnTo>
                    <a:pt x="1621" y="838517"/>
                  </a:lnTo>
                  <a:lnTo>
                    <a:pt x="0" y="846592"/>
                  </a:lnTo>
                  <a:lnTo>
                    <a:pt x="1621" y="854624"/>
                  </a:lnTo>
                  <a:lnTo>
                    <a:pt x="6044" y="861184"/>
                  </a:lnTo>
                  <a:lnTo>
                    <a:pt x="12604" y="865607"/>
                  </a:lnTo>
                  <a:lnTo>
                    <a:pt x="20637" y="867229"/>
                  </a:lnTo>
                  <a:lnTo>
                    <a:pt x="28670" y="865607"/>
                  </a:lnTo>
                  <a:lnTo>
                    <a:pt x="35230" y="861184"/>
                  </a:lnTo>
                  <a:lnTo>
                    <a:pt x="39653" y="854624"/>
                  </a:lnTo>
                  <a:lnTo>
                    <a:pt x="41266" y="846592"/>
                  </a:lnTo>
                  <a:lnTo>
                    <a:pt x="39653" y="838517"/>
                  </a:lnTo>
                  <a:lnTo>
                    <a:pt x="35230" y="831957"/>
                  </a:lnTo>
                  <a:lnTo>
                    <a:pt x="28670" y="827534"/>
                  </a:lnTo>
                  <a:lnTo>
                    <a:pt x="20637" y="825912"/>
                  </a:lnTo>
                  <a:close/>
                </a:path>
                <a:path w="41275" h="7144384">
                  <a:moveTo>
                    <a:pt x="20637" y="908504"/>
                  </a:moveTo>
                  <a:lnTo>
                    <a:pt x="12604" y="910126"/>
                  </a:lnTo>
                  <a:lnTo>
                    <a:pt x="6044" y="914549"/>
                  </a:lnTo>
                  <a:lnTo>
                    <a:pt x="1621" y="921108"/>
                  </a:lnTo>
                  <a:lnTo>
                    <a:pt x="0" y="929182"/>
                  </a:lnTo>
                  <a:lnTo>
                    <a:pt x="1621" y="937216"/>
                  </a:lnTo>
                  <a:lnTo>
                    <a:pt x="6044" y="943775"/>
                  </a:lnTo>
                  <a:lnTo>
                    <a:pt x="12604" y="948198"/>
                  </a:lnTo>
                  <a:lnTo>
                    <a:pt x="20637" y="949820"/>
                  </a:lnTo>
                  <a:lnTo>
                    <a:pt x="28670" y="948198"/>
                  </a:lnTo>
                  <a:lnTo>
                    <a:pt x="35230" y="943775"/>
                  </a:lnTo>
                  <a:lnTo>
                    <a:pt x="39653" y="937216"/>
                  </a:lnTo>
                  <a:lnTo>
                    <a:pt x="41266" y="929182"/>
                  </a:lnTo>
                  <a:lnTo>
                    <a:pt x="39653" y="921108"/>
                  </a:lnTo>
                  <a:lnTo>
                    <a:pt x="35230" y="914549"/>
                  </a:lnTo>
                  <a:lnTo>
                    <a:pt x="28670" y="910126"/>
                  </a:lnTo>
                  <a:lnTo>
                    <a:pt x="20637" y="908504"/>
                  </a:lnTo>
                  <a:close/>
                </a:path>
                <a:path w="41275" h="7144384">
                  <a:moveTo>
                    <a:pt x="20637" y="991095"/>
                  </a:moveTo>
                  <a:lnTo>
                    <a:pt x="12604" y="992717"/>
                  </a:lnTo>
                  <a:lnTo>
                    <a:pt x="6044" y="997140"/>
                  </a:lnTo>
                  <a:lnTo>
                    <a:pt x="1621" y="1003700"/>
                  </a:lnTo>
                  <a:lnTo>
                    <a:pt x="0" y="1011774"/>
                  </a:lnTo>
                  <a:lnTo>
                    <a:pt x="1621" y="1019807"/>
                  </a:lnTo>
                  <a:lnTo>
                    <a:pt x="6044" y="1026367"/>
                  </a:lnTo>
                  <a:lnTo>
                    <a:pt x="12604" y="1030790"/>
                  </a:lnTo>
                  <a:lnTo>
                    <a:pt x="20637" y="1032412"/>
                  </a:lnTo>
                  <a:lnTo>
                    <a:pt x="28670" y="1030790"/>
                  </a:lnTo>
                  <a:lnTo>
                    <a:pt x="35230" y="1026367"/>
                  </a:lnTo>
                  <a:lnTo>
                    <a:pt x="39653" y="1019807"/>
                  </a:lnTo>
                  <a:lnTo>
                    <a:pt x="41266" y="1011774"/>
                  </a:lnTo>
                  <a:lnTo>
                    <a:pt x="39653" y="1003700"/>
                  </a:lnTo>
                  <a:lnTo>
                    <a:pt x="35230" y="997140"/>
                  </a:lnTo>
                  <a:lnTo>
                    <a:pt x="28670" y="992717"/>
                  </a:lnTo>
                  <a:lnTo>
                    <a:pt x="20637" y="991095"/>
                  </a:lnTo>
                  <a:close/>
                </a:path>
                <a:path w="41275" h="7144384">
                  <a:moveTo>
                    <a:pt x="20637" y="1073687"/>
                  </a:moveTo>
                  <a:lnTo>
                    <a:pt x="12604" y="1075308"/>
                  </a:lnTo>
                  <a:lnTo>
                    <a:pt x="6044" y="1079731"/>
                  </a:lnTo>
                  <a:lnTo>
                    <a:pt x="1621" y="1086291"/>
                  </a:lnTo>
                  <a:lnTo>
                    <a:pt x="0" y="1094365"/>
                  </a:lnTo>
                  <a:lnTo>
                    <a:pt x="1621" y="1102398"/>
                  </a:lnTo>
                  <a:lnTo>
                    <a:pt x="6044" y="1108958"/>
                  </a:lnTo>
                  <a:lnTo>
                    <a:pt x="12604" y="1113381"/>
                  </a:lnTo>
                  <a:lnTo>
                    <a:pt x="20637" y="1115002"/>
                  </a:lnTo>
                  <a:lnTo>
                    <a:pt x="28670" y="1113381"/>
                  </a:lnTo>
                  <a:lnTo>
                    <a:pt x="35230" y="1108958"/>
                  </a:lnTo>
                  <a:lnTo>
                    <a:pt x="39653" y="1102398"/>
                  </a:lnTo>
                  <a:lnTo>
                    <a:pt x="41266" y="1094365"/>
                  </a:lnTo>
                  <a:lnTo>
                    <a:pt x="39653" y="1086291"/>
                  </a:lnTo>
                  <a:lnTo>
                    <a:pt x="35230" y="1079731"/>
                  </a:lnTo>
                  <a:lnTo>
                    <a:pt x="28670" y="1075308"/>
                  </a:lnTo>
                  <a:lnTo>
                    <a:pt x="20637" y="1073687"/>
                  </a:lnTo>
                  <a:close/>
                </a:path>
                <a:path w="41275" h="7144384">
                  <a:moveTo>
                    <a:pt x="20637" y="1156277"/>
                  </a:moveTo>
                  <a:lnTo>
                    <a:pt x="12604" y="1157899"/>
                  </a:lnTo>
                  <a:lnTo>
                    <a:pt x="6044" y="1162322"/>
                  </a:lnTo>
                  <a:lnTo>
                    <a:pt x="1621" y="1168882"/>
                  </a:lnTo>
                  <a:lnTo>
                    <a:pt x="0" y="1176957"/>
                  </a:lnTo>
                  <a:lnTo>
                    <a:pt x="1621" y="1184989"/>
                  </a:lnTo>
                  <a:lnTo>
                    <a:pt x="6044" y="1191549"/>
                  </a:lnTo>
                  <a:lnTo>
                    <a:pt x="12604" y="1195972"/>
                  </a:lnTo>
                  <a:lnTo>
                    <a:pt x="20637" y="1197594"/>
                  </a:lnTo>
                  <a:lnTo>
                    <a:pt x="28670" y="1195972"/>
                  </a:lnTo>
                  <a:lnTo>
                    <a:pt x="35230" y="1191549"/>
                  </a:lnTo>
                  <a:lnTo>
                    <a:pt x="39653" y="1184989"/>
                  </a:lnTo>
                  <a:lnTo>
                    <a:pt x="41266" y="1176957"/>
                  </a:lnTo>
                  <a:lnTo>
                    <a:pt x="39653" y="1168882"/>
                  </a:lnTo>
                  <a:lnTo>
                    <a:pt x="35230" y="1162322"/>
                  </a:lnTo>
                  <a:lnTo>
                    <a:pt x="28670" y="1157899"/>
                  </a:lnTo>
                  <a:lnTo>
                    <a:pt x="20637" y="1156277"/>
                  </a:lnTo>
                  <a:close/>
                </a:path>
                <a:path w="41275" h="7144384">
                  <a:moveTo>
                    <a:pt x="20637" y="1238869"/>
                  </a:moveTo>
                  <a:lnTo>
                    <a:pt x="12604" y="1240491"/>
                  </a:lnTo>
                  <a:lnTo>
                    <a:pt x="6044" y="1244914"/>
                  </a:lnTo>
                  <a:lnTo>
                    <a:pt x="1621" y="1251474"/>
                  </a:lnTo>
                  <a:lnTo>
                    <a:pt x="0" y="1259547"/>
                  </a:lnTo>
                  <a:lnTo>
                    <a:pt x="1621" y="1267581"/>
                  </a:lnTo>
                  <a:lnTo>
                    <a:pt x="6044" y="1274140"/>
                  </a:lnTo>
                  <a:lnTo>
                    <a:pt x="12604" y="1278563"/>
                  </a:lnTo>
                  <a:lnTo>
                    <a:pt x="20637" y="1280185"/>
                  </a:lnTo>
                  <a:lnTo>
                    <a:pt x="28670" y="1278563"/>
                  </a:lnTo>
                  <a:lnTo>
                    <a:pt x="35230" y="1274140"/>
                  </a:lnTo>
                  <a:lnTo>
                    <a:pt x="39653" y="1267581"/>
                  </a:lnTo>
                  <a:lnTo>
                    <a:pt x="41266" y="1259547"/>
                  </a:lnTo>
                  <a:lnTo>
                    <a:pt x="39653" y="1251474"/>
                  </a:lnTo>
                  <a:lnTo>
                    <a:pt x="35230" y="1244914"/>
                  </a:lnTo>
                  <a:lnTo>
                    <a:pt x="28670" y="1240491"/>
                  </a:lnTo>
                  <a:lnTo>
                    <a:pt x="20637" y="1238869"/>
                  </a:lnTo>
                  <a:close/>
                </a:path>
                <a:path w="41275" h="7144384">
                  <a:moveTo>
                    <a:pt x="20637" y="1321460"/>
                  </a:moveTo>
                  <a:lnTo>
                    <a:pt x="12604" y="1323082"/>
                  </a:lnTo>
                  <a:lnTo>
                    <a:pt x="6044" y="1327505"/>
                  </a:lnTo>
                  <a:lnTo>
                    <a:pt x="1621" y="1334065"/>
                  </a:lnTo>
                  <a:lnTo>
                    <a:pt x="0" y="1342139"/>
                  </a:lnTo>
                  <a:lnTo>
                    <a:pt x="1621" y="1350172"/>
                  </a:lnTo>
                  <a:lnTo>
                    <a:pt x="6044" y="1356732"/>
                  </a:lnTo>
                  <a:lnTo>
                    <a:pt x="12604" y="1361155"/>
                  </a:lnTo>
                  <a:lnTo>
                    <a:pt x="20637" y="1362777"/>
                  </a:lnTo>
                  <a:lnTo>
                    <a:pt x="28670" y="1361155"/>
                  </a:lnTo>
                  <a:lnTo>
                    <a:pt x="35230" y="1356732"/>
                  </a:lnTo>
                  <a:lnTo>
                    <a:pt x="39653" y="1350172"/>
                  </a:lnTo>
                  <a:lnTo>
                    <a:pt x="41266" y="1342139"/>
                  </a:lnTo>
                  <a:lnTo>
                    <a:pt x="39653" y="1334065"/>
                  </a:lnTo>
                  <a:lnTo>
                    <a:pt x="35230" y="1327505"/>
                  </a:lnTo>
                  <a:lnTo>
                    <a:pt x="28670" y="1323082"/>
                  </a:lnTo>
                  <a:lnTo>
                    <a:pt x="20637" y="1321460"/>
                  </a:lnTo>
                  <a:close/>
                </a:path>
                <a:path w="41275" h="7144384">
                  <a:moveTo>
                    <a:pt x="20637" y="1404052"/>
                  </a:moveTo>
                  <a:lnTo>
                    <a:pt x="12604" y="1405674"/>
                  </a:lnTo>
                  <a:lnTo>
                    <a:pt x="6044" y="1410096"/>
                  </a:lnTo>
                  <a:lnTo>
                    <a:pt x="1621" y="1416656"/>
                  </a:lnTo>
                  <a:lnTo>
                    <a:pt x="0" y="1424730"/>
                  </a:lnTo>
                  <a:lnTo>
                    <a:pt x="1621" y="1432763"/>
                  </a:lnTo>
                  <a:lnTo>
                    <a:pt x="6044" y="1439323"/>
                  </a:lnTo>
                  <a:lnTo>
                    <a:pt x="12604" y="1443746"/>
                  </a:lnTo>
                  <a:lnTo>
                    <a:pt x="20637" y="1445367"/>
                  </a:lnTo>
                  <a:lnTo>
                    <a:pt x="28670" y="1443746"/>
                  </a:lnTo>
                  <a:lnTo>
                    <a:pt x="35230" y="1439323"/>
                  </a:lnTo>
                  <a:lnTo>
                    <a:pt x="39653" y="1432763"/>
                  </a:lnTo>
                  <a:lnTo>
                    <a:pt x="41266" y="1424730"/>
                  </a:lnTo>
                  <a:lnTo>
                    <a:pt x="39653" y="1416656"/>
                  </a:lnTo>
                  <a:lnTo>
                    <a:pt x="35230" y="1410096"/>
                  </a:lnTo>
                  <a:lnTo>
                    <a:pt x="28670" y="1405674"/>
                  </a:lnTo>
                  <a:lnTo>
                    <a:pt x="20637" y="1404052"/>
                  </a:lnTo>
                  <a:close/>
                </a:path>
                <a:path w="41275" h="7144384">
                  <a:moveTo>
                    <a:pt x="20637" y="1486642"/>
                  </a:moveTo>
                  <a:lnTo>
                    <a:pt x="12604" y="1488264"/>
                  </a:lnTo>
                  <a:lnTo>
                    <a:pt x="6044" y="1492687"/>
                  </a:lnTo>
                  <a:lnTo>
                    <a:pt x="1621" y="1499247"/>
                  </a:lnTo>
                  <a:lnTo>
                    <a:pt x="0" y="1507322"/>
                  </a:lnTo>
                  <a:lnTo>
                    <a:pt x="1621" y="1515355"/>
                  </a:lnTo>
                  <a:lnTo>
                    <a:pt x="6044" y="1521914"/>
                  </a:lnTo>
                  <a:lnTo>
                    <a:pt x="12604" y="1526337"/>
                  </a:lnTo>
                  <a:lnTo>
                    <a:pt x="20637" y="1527959"/>
                  </a:lnTo>
                  <a:lnTo>
                    <a:pt x="28670" y="1526337"/>
                  </a:lnTo>
                  <a:lnTo>
                    <a:pt x="35230" y="1521914"/>
                  </a:lnTo>
                  <a:lnTo>
                    <a:pt x="39653" y="1515355"/>
                  </a:lnTo>
                  <a:lnTo>
                    <a:pt x="41266" y="1507322"/>
                  </a:lnTo>
                  <a:lnTo>
                    <a:pt x="39653" y="1499247"/>
                  </a:lnTo>
                  <a:lnTo>
                    <a:pt x="35230" y="1492687"/>
                  </a:lnTo>
                  <a:lnTo>
                    <a:pt x="28670" y="1488264"/>
                  </a:lnTo>
                  <a:lnTo>
                    <a:pt x="20637" y="1486642"/>
                  </a:lnTo>
                  <a:close/>
                </a:path>
                <a:path w="41275" h="7144384">
                  <a:moveTo>
                    <a:pt x="20637" y="1569234"/>
                  </a:moveTo>
                  <a:lnTo>
                    <a:pt x="12604" y="1570856"/>
                  </a:lnTo>
                  <a:lnTo>
                    <a:pt x="6044" y="1575279"/>
                  </a:lnTo>
                  <a:lnTo>
                    <a:pt x="1621" y="1581839"/>
                  </a:lnTo>
                  <a:lnTo>
                    <a:pt x="0" y="1589913"/>
                  </a:lnTo>
                  <a:lnTo>
                    <a:pt x="1621" y="1597946"/>
                  </a:lnTo>
                  <a:lnTo>
                    <a:pt x="6044" y="1604506"/>
                  </a:lnTo>
                  <a:lnTo>
                    <a:pt x="12604" y="1608928"/>
                  </a:lnTo>
                  <a:lnTo>
                    <a:pt x="20637" y="1610550"/>
                  </a:lnTo>
                  <a:lnTo>
                    <a:pt x="28670" y="1608928"/>
                  </a:lnTo>
                  <a:lnTo>
                    <a:pt x="35230" y="1604506"/>
                  </a:lnTo>
                  <a:lnTo>
                    <a:pt x="39653" y="1597946"/>
                  </a:lnTo>
                  <a:lnTo>
                    <a:pt x="41266" y="1589913"/>
                  </a:lnTo>
                  <a:lnTo>
                    <a:pt x="39653" y="1581839"/>
                  </a:lnTo>
                  <a:lnTo>
                    <a:pt x="35230" y="1575279"/>
                  </a:lnTo>
                  <a:lnTo>
                    <a:pt x="28670" y="1570856"/>
                  </a:lnTo>
                  <a:lnTo>
                    <a:pt x="20637" y="1569234"/>
                  </a:lnTo>
                  <a:close/>
                </a:path>
                <a:path w="41275" h="7144384">
                  <a:moveTo>
                    <a:pt x="20637" y="1651825"/>
                  </a:moveTo>
                  <a:lnTo>
                    <a:pt x="12604" y="1653447"/>
                  </a:lnTo>
                  <a:lnTo>
                    <a:pt x="6044" y="1657870"/>
                  </a:lnTo>
                  <a:lnTo>
                    <a:pt x="1621" y="1664430"/>
                  </a:lnTo>
                  <a:lnTo>
                    <a:pt x="0" y="1672504"/>
                  </a:lnTo>
                  <a:lnTo>
                    <a:pt x="1621" y="1680538"/>
                  </a:lnTo>
                  <a:lnTo>
                    <a:pt x="6044" y="1687098"/>
                  </a:lnTo>
                  <a:lnTo>
                    <a:pt x="12604" y="1691520"/>
                  </a:lnTo>
                  <a:lnTo>
                    <a:pt x="20637" y="1693142"/>
                  </a:lnTo>
                  <a:lnTo>
                    <a:pt x="28670" y="1691520"/>
                  </a:lnTo>
                  <a:lnTo>
                    <a:pt x="35230" y="1687098"/>
                  </a:lnTo>
                  <a:lnTo>
                    <a:pt x="39653" y="1680538"/>
                  </a:lnTo>
                  <a:lnTo>
                    <a:pt x="41266" y="1672504"/>
                  </a:lnTo>
                  <a:lnTo>
                    <a:pt x="39653" y="1664430"/>
                  </a:lnTo>
                  <a:lnTo>
                    <a:pt x="35230" y="1657870"/>
                  </a:lnTo>
                  <a:lnTo>
                    <a:pt x="28670" y="1653447"/>
                  </a:lnTo>
                  <a:lnTo>
                    <a:pt x="20637" y="1651825"/>
                  </a:lnTo>
                  <a:close/>
                </a:path>
                <a:path w="41275" h="7144384">
                  <a:moveTo>
                    <a:pt x="20637" y="1734417"/>
                  </a:moveTo>
                  <a:lnTo>
                    <a:pt x="12604" y="1736039"/>
                  </a:lnTo>
                  <a:lnTo>
                    <a:pt x="6044" y="1740461"/>
                  </a:lnTo>
                  <a:lnTo>
                    <a:pt x="1621" y="1747021"/>
                  </a:lnTo>
                  <a:lnTo>
                    <a:pt x="0" y="1755096"/>
                  </a:lnTo>
                  <a:lnTo>
                    <a:pt x="1621" y="1763129"/>
                  </a:lnTo>
                  <a:lnTo>
                    <a:pt x="6044" y="1769689"/>
                  </a:lnTo>
                  <a:lnTo>
                    <a:pt x="12604" y="1774112"/>
                  </a:lnTo>
                  <a:lnTo>
                    <a:pt x="20637" y="1775734"/>
                  </a:lnTo>
                  <a:lnTo>
                    <a:pt x="28670" y="1774112"/>
                  </a:lnTo>
                  <a:lnTo>
                    <a:pt x="35230" y="1769689"/>
                  </a:lnTo>
                  <a:lnTo>
                    <a:pt x="39653" y="1763129"/>
                  </a:lnTo>
                  <a:lnTo>
                    <a:pt x="41266" y="1755096"/>
                  </a:lnTo>
                  <a:lnTo>
                    <a:pt x="39653" y="1747021"/>
                  </a:lnTo>
                  <a:lnTo>
                    <a:pt x="35230" y="1740461"/>
                  </a:lnTo>
                  <a:lnTo>
                    <a:pt x="28670" y="1736039"/>
                  </a:lnTo>
                  <a:lnTo>
                    <a:pt x="20637" y="1734417"/>
                  </a:lnTo>
                  <a:close/>
                </a:path>
                <a:path w="41275" h="7144384">
                  <a:moveTo>
                    <a:pt x="20637" y="1817009"/>
                  </a:moveTo>
                  <a:lnTo>
                    <a:pt x="12604" y="1818631"/>
                  </a:lnTo>
                  <a:lnTo>
                    <a:pt x="6044" y="1823053"/>
                  </a:lnTo>
                  <a:lnTo>
                    <a:pt x="1621" y="1829613"/>
                  </a:lnTo>
                  <a:lnTo>
                    <a:pt x="0" y="1837687"/>
                  </a:lnTo>
                  <a:lnTo>
                    <a:pt x="1621" y="1845720"/>
                  </a:lnTo>
                  <a:lnTo>
                    <a:pt x="6044" y="1852280"/>
                  </a:lnTo>
                  <a:lnTo>
                    <a:pt x="12604" y="1856703"/>
                  </a:lnTo>
                  <a:lnTo>
                    <a:pt x="20637" y="1858324"/>
                  </a:lnTo>
                  <a:lnTo>
                    <a:pt x="28670" y="1856703"/>
                  </a:lnTo>
                  <a:lnTo>
                    <a:pt x="35230" y="1852280"/>
                  </a:lnTo>
                  <a:lnTo>
                    <a:pt x="39653" y="1845720"/>
                  </a:lnTo>
                  <a:lnTo>
                    <a:pt x="41266" y="1837687"/>
                  </a:lnTo>
                  <a:lnTo>
                    <a:pt x="39653" y="1829613"/>
                  </a:lnTo>
                  <a:lnTo>
                    <a:pt x="35230" y="1823053"/>
                  </a:lnTo>
                  <a:lnTo>
                    <a:pt x="28670" y="1818631"/>
                  </a:lnTo>
                  <a:lnTo>
                    <a:pt x="20637" y="1817009"/>
                  </a:lnTo>
                  <a:close/>
                </a:path>
                <a:path w="41275" h="7144384">
                  <a:moveTo>
                    <a:pt x="20637" y="1899599"/>
                  </a:moveTo>
                  <a:lnTo>
                    <a:pt x="12604" y="1901221"/>
                  </a:lnTo>
                  <a:lnTo>
                    <a:pt x="6044" y="1905644"/>
                  </a:lnTo>
                  <a:lnTo>
                    <a:pt x="1621" y="1912204"/>
                  </a:lnTo>
                  <a:lnTo>
                    <a:pt x="0" y="1920279"/>
                  </a:lnTo>
                  <a:lnTo>
                    <a:pt x="1621" y="1928312"/>
                  </a:lnTo>
                  <a:lnTo>
                    <a:pt x="6044" y="1934871"/>
                  </a:lnTo>
                  <a:lnTo>
                    <a:pt x="12604" y="1939294"/>
                  </a:lnTo>
                  <a:lnTo>
                    <a:pt x="20637" y="1940916"/>
                  </a:lnTo>
                  <a:lnTo>
                    <a:pt x="28670" y="1939294"/>
                  </a:lnTo>
                  <a:lnTo>
                    <a:pt x="35230" y="1934871"/>
                  </a:lnTo>
                  <a:lnTo>
                    <a:pt x="39653" y="1928312"/>
                  </a:lnTo>
                  <a:lnTo>
                    <a:pt x="41266" y="1920279"/>
                  </a:lnTo>
                  <a:lnTo>
                    <a:pt x="39653" y="1912204"/>
                  </a:lnTo>
                  <a:lnTo>
                    <a:pt x="35230" y="1905644"/>
                  </a:lnTo>
                  <a:lnTo>
                    <a:pt x="28670" y="1901221"/>
                  </a:lnTo>
                  <a:lnTo>
                    <a:pt x="20637" y="1899599"/>
                  </a:lnTo>
                  <a:close/>
                </a:path>
                <a:path w="41275" h="7144384">
                  <a:moveTo>
                    <a:pt x="20637" y="1982191"/>
                  </a:moveTo>
                  <a:lnTo>
                    <a:pt x="12604" y="1983813"/>
                  </a:lnTo>
                  <a:lnTo>
                    <a:pt x="6044" y="1988236"/>
                  </a:lnTo>
                  <a:lnTo>
                    <a:pt x="1621" y="1994796"/>
                  </a:lnTo>
                  <a:lnTo>
                    <a:pt x="0" y="2002870"/>
                  </a:lnTo>
                  <a:lnTo>
                    <a:pt x="1621" y="2010903"/>
                  </a:lnTo>
                  <a:lnTo>
                    <a:pt x="6044" y="2017463"/>
                  </a:lnTo>
                  <a:lnTo>
                    <a:pt x="12604" y="2021885"/>
                  </a:lnTo>
                  <a:lnTo>
                    <a:pt x="20637" y="2023507"/>
                  </a:lnTo>
                  <a:lnTo>
                    <a:pt x="28670" y="2021885"/>
                  </a:lnTo>
                  <a:lnTo>
                    <a:pt x="35230" y="2017463"/>
                  </a:lnTo>
                  <a:lnTo>
                    <a:pt x="39653" y="2010903"/>
                  </a:lnTo>
                  <a:lnTo>
                    <a:pt x="41266" y="2002870"/>
                  </a:lnTo>
                  <a:lnTo>
                    <a:pt x="39653" y="1994796"/>
                  </a:lnTo>
                  <a:lnTo>
                    <a:pt x="35230" y="1988236"/>
                  </a:lnTo>
                  <a:lnTo>
                    <a:pt x="28670" y="1983813"/>
                  </a:lnTo>
                  <a:lnTo>
                    <a:pt x="20637" y="1982191"/>
                  </a:lnTo>
                  <a:close/>
                </a:path>
                <a:path w="41275" h="7144384">
                  <a:moveTo>
                    <a:pt x="20637" y="2064782"/>
                  </a:moveTo>
                  <a:lnTo>
                    <a:pt x="12604" y="2066404"/>
                  </a:lnTo>
                  <a:lnTo>
                    <a:pt x="6044" y="2070827"/>
                  </a:lnTo>
                  <a:lnTo>
                    <a:pt x="1621" y="2077387"/>
                  </a:lnTo>
                  <a:lnTo>
                    <a:pt x="0" y="2085461"/>
                  </a:lnTo>
                  <a:lnTo>
                    <a:pt x="1621" y="2093494"/>
                  </a:lnTo>
                  <a:lnTo>
                    <a:pt x="6044" y="2100054"/>
                  </a:lnTo>
                  <a:lnTo>
                    <a:pt x="12604" y="2104477"/>
                  </a:lnTo>
                  <a:lnTo>
                    <a:pt x="20637" y="2106099"/>
                  </a:lnTo>
                  <a:lnTo>
                    <a:pt x="28670" y="2104477"/>
                  </a:lnTo>
                  <a:lnTo>
                    <a:pt x="35230" y="2100054"/>
                  </a:lnTo>
                  <a:lnTo>
                    <a:pt x="39653" y="2093494"/>
                  </a:lnTo>
                  <a:lnTo>
                    <a:pt x="41266" y="2085461"/>
                  </a:lnTo>
                  <a:lnTo>
                    <a:pt x="39653" y="2077387"/>
                  </a:lnTo>
                  <a:lnTo>
                    <a:pt x="35230" y="2070827"/>
                  </a:lnTo>
                  <a:lnTo>
                    <a:pt x="28670" y="2066404"/>
                  </a:lnTo>
                  <a:lnTo>
                    <a:pt x="20637" y="2064782"/>
                  </a:lnTo>
                  <a:close/>
                </a:path>
                <a:path w="41275" h="7144384">
                  <a:moveTo>
                    <a:pt x="20637" y="2147374"/>
                  </a:moveTo>
                  <a:lnTo>
                    <a:pt x="12604" y="2148996"/>
                  </a:lnTo>
                  <a:lnTo>
                    <a:pt x="6044" y="2153418"/>
                  </a:lnTo>
                  <a:lnTo>
                    <a:pt x="1621" y="2159978"/>
                  </a:lnTo>
                  <a:lnTo>
                    <a:pt x="0" y="2168052"/>
                  </a:lnTo>
                  <a:lnTo>
                    <a:pt x="1621" y="2176085"/>
                  </a:lnTo>
                  <a:lnTo>
                    <a:pt x="6044" y="2182645"/>
                  </a:lnTo>
                  <a:lnTo>
                    <a:pt x="12604" y="2187068"/>
                  </a:lnTo>
                  <a:lnTo>
                    <a:pt x="20637" y="2188690"/>
                  </a:lnTo>
                  <a:lnTo>
                    <a:pt x="28670" y="2187068"/>
                  </a:lnTo>
                  <a:lnTo>
                    <a:pt x="35230" y="2182645"/>
                  </a:lnTo>
                  <a:lnTo>
                    <a:pt x="39653" y="2176085"/>
                  </a:lnTo>
                  <a:lnTo>
                    <a:pt x="41266" y="2168052"/>
                  </a:lnTo>
                  <a:lnTo>
                    <a:pt x="39653" y="2159978"/>
                  </a:lnTo>
                  <a:lnTo>
                    <a:pt x="35230" y="2153418"/>
                  </a:lnTo>
                  <a:lnTo>
                    <a:pt x="28670" y="2148996"/>
                  </a:lnTo>
                  <a:lnTo>
                    <a:pt x="20637" y="2147374"/>
                  </a:lnTo>
                  <a:close/>
                </a:path>
                <a:path w="41275" h="7144384">
                  <a:moveTo>
                    <a:pt x="20637" y="2229965"/>
                  </a:moveTo>
                  <a:lnTo>
                    <a:pt x="12604" y="2231586"/>
                  </a:lnTo>
                  <a:lnTo>
                    <a:pt x="6044" y="2236009"/>
                  </a:lnTo>
                  <a:lnTo>
                    <a:pt x="1621" y="2242569"/>
                  </a:lnTo>
                  <a:lnTo>
                    <a:pt x="0" y="2250644"/>
                  </a:lnTo>
                  <a:lnTo>
                    <a:pt x="1621" y="2258677"/>
                  </a:lnTo>
                  <a:lnTo>
                    <a:pt x="6044" y="2265237"/>
                  </a:lnTo>
                  <a:lnTo>
                    <a:pt x="12604" y="2269660"/>
                  </a:lnTo>
                  <a:lnTo>
                    <a:pt x="20637" y="2271281"/>
                  </a:lnTo>
                  <a:lnTo>
                    <a:pt x="28670" y="2269660"/>
                  </a:lnTo>
                  <a:lnTo>
                    <a:pt x="35230" y="2265237"/>
                  </a:lnTo>
                  <a:lnTo>
                    <a:pt x="39653" y="2258677"/>
                  </a:lnTo>
                  <a:lnTo>
                    <a:pt x="41266" y="2250644"/>
                  </a:lnTo>
                  <a:lnTo>
                    <a:pt x="39653" y="2242569"/>
                  </a:lnTo>
                  <a:lnTo>
                    <a:pt x="35230" y="2236009"/>
                  </a:lnTo>
                  <a:lnTo>
                    <a:pt x="28670" y="2231586"/>
                  </a:lnTo>
                  <a:lnTo>
                    <a:pt x="20637" y="2229965"/>
                  </a:lnTo>
                  <a:close/>
                </a:path>
                <a:path w="41275" h="7144384">
                  <a:moveTo>
                    <a:pt x="20637" y="2312556"/>
                  </a:moveTo>
                  <a:lnTo>
                    <a:pt x="12604" y="2314178"/>
                  </a:lnTo>
                  <a:lnTo>
                    <a:pt x="6044" y="2318601"/>
                  </a:lnTo>
                  <a:lnTo>
                    <a:pt x="1621" y="2325161"/>
                  </a:lnTo>
                  <a:lnTo>
                    <a:pt x="0" y="2333235"/>
                  </a:lnTo>
                  <a:lnTo>
                    <a:pt x="1621" y="2341268"/>
                  </a:lnTo>
                  <a:lnTo>
                    <a:pt x="6044" y="2347828"/>
                  </a:lnTo>
                  <a:lnTo>
                    <a:pt x="12604" y="2352250"/>
                  </a:lnTo>
                  <a:lnTo>
                    <a:pt x="20637" y="2353872"/>
                  </a:lnTo>
                  <a:lnTo>
                    <a:pt x="28670" y="2352250"/>
                  </a:lnTo>
                  <a:lnTo>
                    <a:pt x="35230" y="2347828"/>
                  </a:lnTo>
                  <a:lnTo>
                    <a:pt x="39653" y="2341268"/>
                  </a:lnTo>
                  <a:lnTo>
                    <a:pt x="41266" y="2333235"/>
                  </a:lnTo>
                  <a:lnTo>
                    <a:pt x="39653" y="2325161"/>
                  </a:lnTo>
                  <a:lnTo>
                    <a:pt x="35230" y="2318601"/>
                  </a:lnTo>
                  <a:lnTo>
                    <a:pt x="28670" y="2314178"/>
                  </a:lnTo>
                  <a:lnTo>
                    <a:pt x="20637" y="2312556"/>
                  </a:lnTo>
                  <a:close/>
                </a:path>
                <a:path w="41275" h="7144384">
                  <a:moveTo>
                    <a:pt x="20637" y="2395147"/>
                  </a:moveTo>
                  <a:lnTo>
                    <a:pt x="12604" y="2396769"/>
                  </a:lnTo>
                  <a:lnTo>
                    <a:pt x="6044" y="2401192"/>
                  </a:lnTo>
                  <a:lnTo>
                    <a:pt x="1621" y="2407752"/>
                  </a:lnTo>
                  <a:lnTo>
                    <a:pt x="0" y="2415827"/>
                  </a:lnTo>
                  <a:lnTo>
                    <a:pt x="1621" y="2423859"/>
                  </a:lnTo>
                  <a:lnTo>
                    <a:pt x="6044" y="2430419"/>
                  </a:lnTo>
                  <a:lnTo>
                    <a:pt x="12604" y="2434842"/>
                  </a:lnTo>
                  <a:lnTo>
                    <a:pt x="20637" y="2436464"/>
                  </a:lnTo>
                  <a:lnTo>
                    <a:pt x="28670" y="2434842"/>
                  </a:lnTo>
                  <a:lnTo>
                    <a:pt x="35230" y="2430419"/>
                  </a:lnTo>
                  <a:lnTo>
                    <a:pt x="39653" y="2423859"/>
                  </a:lnTo>
                  <a:lnTo>
                    <a:pt x="41266" y="2415827"/>
                  </a:lnTo>
                  <a:lnTo>
                    <a:pt x="39653" y="2407752"/>
                  </a:lnTo>
                  <a:lnTo>
                    <a:pt x="35230" y="2401192"/>
                  </a:lnTo>
                  <a:lnTo>
                    <a:pt x="28670" y="2396769"/>
                  </a:lnTo>
                  <a:lnTo>
                    <a:pt x="20637" y="2395147"/>
                  </a:lnTo>
                  <a:close/>
                </a:path>
                <a:path w="41275" h="7144384">
                  <a:moveTo>
                    <a:pt x="20637" y="2477739"/>
                  </a:moveTo>
                  <a:lnTo>
                    <a:pt x="12604" y="2479361"/>
                  </a:lnTo>
                  <a:lnTo>
                    <a:pt x="6044" y="2483783"/>
                  </a:lnTo>
                  <a:lnTo>
                    <a:pt x="1621" y="2490343"/>
                  </a:lnTo>
                  <a:lnTo>
                    <a:pt x="0" y="2498417"/>
                  </a:lnTo>
                  <a:lnTo>
                    <a:pt x="1621" y="2506450"/>
                  </a:lnTo>
                  <a:lnTo>
                    <a:pt x="6044" y="2513010"/>
                  </a:lnTo>
                  <a:lnTo>
                    <a:pt x="12604" y="2517433"/>
                  </a:lnTo>
                  <a:lnTo>
                    <a:pt x="20637" y="2519055"/>
                  </a:lnTo>
                  <a:lnTo>
                    <a:pt x="28670" y="2517433"/>
                  </a:lnTo>
                  <a:lnTo>
                    <a:pt x="35230" y="2513010"/>
                  </a:lnTo>
                  <a:lnTo>
                    <a:pt x="39653" y="2506450"/>
                  </a:lnTo>
                  <a:lnTo>
                    <a:pt x="41266" y="2498417"/>
                  </a:lnTo>
                  <a:lnTo>
                    <a:pt x="39653" y="2490343"/>
                  </a:lnTo>
                  <a:lnTo>
                    <a:pt x="35230" y="2483783"/>
                  </a:lnTo>
                  <a:lnTo>
                    <a:pt x="28670" y="2479361"/>
                  </a:lnTo>
                  <a:lnTo>
                    <a:pt x="20637" y="2477739"/>
                  </a:lnTo>
                  <a:close/>
                </a:path>
                <a:path w="41275" h="7144384">
                  <a:moveTo>
                    <a:pt x="20637" y="2560330"/>
                  </a:moveTo>
                  <a:lnTo>
                    <a:pt x="12604" y="2561952"/>
                  </a:lnTo>
                  <a:lnTo>
                    <a:pt x="6044" y="2566375"/>
                  </a:lnTo>
                  <a:lnTo>
                    <a:pt x="1621" y="2572934"/>
                  </a:lnTo>
                  <a:lnTo>
                    <a:pt x="0" y="2581009"/>
                  </a:lnTo>
                  <a:lnTo>
                    <a:pt x="1621" y="2589042"/>
                  </a:lnTo>
                  <a:lnTo>
                    <a:pt x="6044" y="2595602"/>
                  </a:lnTo>
                  <a:lnTo>
                    <a:pt x="12604" y="2600025"/>
                  </a:lnTo>
                  <a:lnTo>
                    <a:pt x="20637" y="2601647"/>
                  </a:lnTo>
                  <a:lnTo>
                    <a:pt x="28670" y="2600025"/>
                  </a:lnTo>
                  <a:lnTo>
                    <a:pt x="35230" y="2595602"/>
                  </a:lnTo>
                  <a:lnTo>
                    <a:pt x="39653" y="2589042"/>
                  </a:lnTo>
                  <a:lnTo>
                    <a:pt x="41266" y="2581009"/>
                  </a:lnTo>
                  <a:lnTo>
                    <a:pt x="39653" y="2572934"/>
                  </a:lnTo>
                  <a:lnTo>
                    <a:pt x="35230" y="2566375"/>
                  </a:lnTo>
                  <a:lnTo>
                    <a:pt x="28670" y="2561952"/>
                  </a:lnTo>
                  <a:lnTo>
                    <a:pt x="20637" y="2560330"/>
                  </a:lnTo>
                  <a:close/>
                </a:path>
                <a:path w="41275" h="7144384">
                  <a:moveTo>
                    <a:pt x="20637" y="2642922"/>
                  </a:moveTo>
                  <a:lnTo>
                    <a:pt x="12604" y="2644543"/>
                  </a:lnTo>
                  <a:lnTo>
                    <a:pt x="6044" y="2648966"/>
                  </a:lnTo>
                  <a:lnTo>
                    <a:pt x="1621" y="2655526"/>
                  </a:lnTo>
                  <a:lnTo>
                    <a:pt x="0" y="2663600"/>
                  </a:lnTo>
                  <a:lnTo>
                    <a:pt x="1621" y="2671633"/>
                  </a:lnTo>
                  <a:lnTo>
                    <a:pt x="6044" y="2678193"/>
                  </a:lnTo>
                  <a:lnTo>
                    <a:pt x="12604" y="2682615"/>
                  </a:lnTo>
                  <a:lnTo>
                    <a:pt x="20637" y="2684237"/>
                  </a:lnTo>
                  <a:lnTo>
                    <a:pt x="28670" y="2682615"/>
                  </a:lnTo>
                  <a:lnTo>
                    <a:pt x="35230" y="2678193"/>
                  </a:lnTo>
                  <a:lnTo>
                    <a:pt x="39653" y="2671633"/>
                  </a:lnTo>
                  <a:lnTo>
                    <a:pt x="41266" y="2663600"/>
                  </a:lnTo>
                  <a:lnTo>
                    <a:pt x="39653" y="2655526"/>
                  </a:lnTo>
                  <a:lnTo>
                    <a:pt x="35230" y="2648966"/>
                  </a:lnTo>
                  <a:lnTo>
                    <a:pt x="28670" y="2644543"/>
                  </a:lnTo>
                  <a:lnTo>
                    <a:pt x="20637" y="2642922"/>
                  </a:lnTo>
                  <a:close/>
                </a:path>
                <a:path w="41275" h="7144384">
                  <a:moveTo>
                    <a:pt x="20637" y="2725512"/>
                  </a:moveTo>
                  <a:lnTo>
                    <a:pt x="12604" y="2727134"/>
                  </a:lnTo>
                  <a:lnTo>
                    <a:pt x="6044" y="2731557"/>
                  </a:lnTo>
                  <a:lnTo>
                    <a:pt x="1621" y="2738117"/>
                  </a:lnTo>
                  <a:lnTo>
                    <a:pt x="0" y="2746192"/>
                  </a:lnTo>
                  <a:lnTo>
                    <a:pt x="1621" y="2754224"/>
                  </a:lnTo>
                  <a:lnTo>
                    <a:pt x="6044" y="2760784"/>
                  </a:lnTo>
                  <a:lnTo>
                    <a:pt x="12604" y="2765207"/>
                  </a:lnTo>
                  <a:lnTo>
                    <a:pt x="20637" y="2766829"/>
                  </a:lnTo>
                  <a:lnTo>
                    <a:pt x="28670" y="2765207"/>
                  </a:lnTo>
                  <a:lnTo>
                    <a:pt x="35230" y="2760784"/>
                  </a:lnTo>
                  <a:lnTo>
                    <a:pt x="39653" y="2754224"/>
                  </a:lnTo>
                  <a:lnTo>
                    <a:pt x="41266" y="2746192"/>
                  </a:lnTo>
                  <a:lnTo>
                    <a:pt x="39653" y="2738117"/>
                  </a:lnTo>
                  <a:lnTo>
                    <a:pt x="35230" y="2731557"/>
                  </a:lnTo>
                  <a:lnTo>
                    <a:pt x="28670" y="2727134"/>
                  </a:lnTo>
                  <a:lnTo>
                    <a:pt x="20637" y="2725512"/>
                  </a:lnTo>
                  <a:close/>
                </a:path>
                <a:path w="41275" h="7144384">
                  <a:moveTo>
                    <a:pt x="20637" y="2808104"/>
                  </a:moveTo>
                  <a:lnTo>
                    <a:pt x="12604" y="2809726"/>
                  </a:lnTo>
                  <a:lnTo>
                    <a:pt x="6044" y="2814149"/>
                  </a:lnTo>
                  <a:lnTo>
                    <a:pt x="1621" y="2820708"/>
                  </a:lnTo>
                  <a:lnTo>
                    <a:pt x="0" y="2828784"/>
                  </a:lnTo>
                  <a:lnTo>
                    <a:pt x="1621" y="2836816"/>
                  </a:lnTo>
                  <a:lnTo>
                    <a:pt x="6044" y="2843376"/>
                  </a:lnTo>
                  <a:lnTo>
                    <a:pt x="12604" y="2847799"/>
                  </a:lnTo>
                  <a:lnTo>
                    <a:pt x="20637" y="2849421"/>
                  </a:lnTo>
                  <a:lnTo>
                    <a:pt x="28670" y="2847799"/>
                  </a:lnTo>
                  <a:lnTo>
                    <a:pt x="35230" y="2843376"/>
                  </a:lnTo>
                  <a:lnTo>
                    <a:pt x="39653" y="2836816"/>
                  </a:lnTo>
                  <a:lnTo>
                    <a:pt x="41266" y="2828784"/>
                  </a:lnTo>
                  <a:lnTo>
                    <a:pt x="39653" y="2820708"/>
                  </a:lnTo>
                  <a:lnTo>
                    <a:pt x="35230" y="2814149"/>
                  </a:lnTo>
                  <a:lnTo>
                    <a:pt x="28670" y="2809726"/>
                  </a:lnTo>
                  <a:lnTo>
                    <a:pt x="20637" y="2808104"/>
                  </a:lnTo>
                  <a:close/>
                </a:path>
                <a:path w="41275" h="7144384">
                  <a:moveTo>
                    <a:pt x="20637" y="2890696"/>
                  </a:moveTo>
                  <a:lnTo>
                    <a:pt x="12604" y="2892318"/>
                  </a:lnTo>
                  <a:lnTo>
                    <a:pt x="6044" y="2896740"/>
                  </a:lnTo>
                  <a:lnTo>
                    <a:pt x="1621" y="2903300"/>
                  </a:lnTo>
                  <a:lnTo>
                    <a:pt x="0" y="2911374"/>
                  </a:lnTo>
                  <a:lnTo>
                    <a:pt x="1621" y="2919407"/>
                  </a:lnTo>
                  <a:lnTo>
                    <a:pt x="6044" y="2925967"/>
                  </a:lnTo>
                  <a:lnTo>
                    <a:pt x="12604" y="2930390"/>
                  </a:lnTo>
                  <a:lnTo>
                    <a:pt x="20637" y="2932012"/>
                  </a:lnTo>
                  <a:lnTo>
                    <a:pt x="28670" y="2930390"/>
                  </a:lnTo>
                  <a:lnTo>
                    <a:pt x="35230" y="2925967"/>
                  </a:lnTo>
                  <a:lnTo>
                    <a:pt x="39653" y="2919407"/>
                  </a:lnTo>
                  <a:lnTo>
                    <a:pt x="41266" y="2911374"/>
                  </a:lnTo>
                  <a:lnTo>
                    <a:pt x="39653" y="2903300"/>
                  </a:lnTo>
                  <a:lnTo>
                    <a:pt x="35230" y="2896740"/>
                  </a:lnTo>
                  <a:lnTo>
                    <a:pt x="28670" y="2892318"/>
                  </a:lnTo>
                  <a:lnTo>
                    <a:pt x="20637" y="2890696"/>
                  </a:lnTo>
                  <a:close/>
                </a:path>
                <a:path w="41275" h="7144384">
                  <a:moveTo>
                    <a:pt x="20637" y="2973287"/>
                  </a:moveTo>
                  <a:lnTo>
                    <a:pt x="12604" y="2974909"/>
                  </a:lnTo>
                  <a:lnTo>
                    <a:pt x="6044" y="2979332"/>
                  </a:lnTo>
                  <a:lnTo>
                    <a:pt x="1621" y="2985891"/>
                  </a:lnTo>
                  <a:lnTo>
                    <a:pt x="0" y="2993966"/>
                  </a:lnTo>
                  <a:lnTo>
                    <a:pt x="1621" y="3001999"/>
                  </a:lnTo>
                  <a:lnTo>
                    <a:pt x="6044" y="3008559"/>
                  </a:lnTo>
                  <a:lnTo>
                    <a:pt x="12604" y="3012982"/>
                  </a:lnTo>
                  <a:lnTo>
                    <a:pt x="20637" y="3014604"/>
                  </a:lnTo>
                  <a:lnTo>
                    <a:pt x="28670" y="3012982"/>
                  </a:lnTo>
                  <a:lnTo>
                    <a:pt x="35230" y="3008559"/>
                  </a:lnTo>
                  <a:lnTo>
                    <a:pt x="39653" y="3001999"/>
                  </a:lnTo>
                  <a:lnTo>
                    <a:pt x="41266" y="2993966"/>
                  </a:lnTo>
                  <a:lnTo>
                    <a:pt x="39653" y="2985891"/>
                  </a:lnTo>
                  <a:lnTo>
                    <a:pt x="35230" y="2979332"/>
                  </a:lnTo>
                  <a:lnTo>
                    <a:pt x="28670" y="2974909"/>
                  </a:lnTo>
                  <a:lnTo>
                    <a:pt x="20637" y="2973287"/>
                  </a:lnTo>
                  <a:close/>
                </a:path>
                <a:path w="41275" h="7144384">
                  <a:moveTo>
                    <a:pt x="20637" y="3055879"/>
                  </a:moveTo>
                  <a:lnTo>
                    <a:pt x="12604" y="3057500"/>
                  </a:lnTo>
                  <a:lnTo>
                    <a:pt x="6044" y="3061923"/>
                  </a:lnTo>
                  <a:lnTo>
                    <a:pt x="1621" y="3068483"/>
                  </a:lnTo>
                  <a:lnTo>
                    <a:pt x="0" y="3076558"/>
                  </a:lnTo>
                  <a:lnTo>
                    <a:pt x="1621" y="3084591"/>
                  </a:lnTo>
                  <a:lnTo>
                    <a:pt x="6044" y="3091151"/>
                  </a:lnTo>
                  <a:lnTo>
                    <a:pt x="12604" y="3095574"/>
                  </a:lnTo>
                  <a:lnTo>
                    <a:pt x="20637" y="3097195"/>
                  </a:lnTo>
                  <a:lnTo>
                    <a:pt x="28670" y="3095574"/>
                  </a:lnTo>
                  <a:lnTo>
                    <a:pt x="35230" y="3091151"/>
                  </a:lnTo>
                  <a:lnTo>
                    <a:pt x="39653" y="3084591"/>
                  </a:lnTo>
                  <a:lnTo>
                    <a:pt x="41266" y="3076558"/>
                  </a:lnTo>
                  <a:lnTo>
                    <a:pt x="39653" y="3068483"/>
                  </a:lnTo>
                  <a:lnTo>
                    <a:pt x="35230" y="3061923"/>
                  </a:lnTo>
                  <a:lnTo>
                    <a:pt x="28670" y="3057500"/>
                  </a:lnTo>
                  <a:lnTo>
                    <a:pt x="20637" y="3055879"/>
                  </a:lnTo>
                  <a:close/>
                </a:path>
                <a:path w="41275" h="7144384">
                  <a:moveTo>
                    <a:pt x="20637" y="3138470"/>
                  </a:moveTo>
                  <a:lnTo>
                    <a:pt x="12604" y="3140092"/>
                  </a:lnTo>
                  <a:lnTo>
                    <a:pt x="6044" y="3144515"/>
                  </a:lnTo>
                  <a:lnTo>
                    <a:pt x="1621" y="3151075"/>
                  </a:lnTo>
                  <a:lnTo>
                    <a:pt x="0" y="3159149"/>
                  </a:lnTo>
                  <a:lnTo>
                    <a:pt x="1621" y="3167182"/>
                  </a:lnTo>
                  <a:lnTo>
                    <a:pt x="6044" y="3173742"/>
                  </a:lnTo>
                  <a:lnTo>
                    <a:pt x="12604" y="3178164"/>
                  </a:lnTo>
                  <a:lnTo>
                    <a:pt x="20637" y="3179786"/>
                  </a:lnTo>
                  <a:lnTo>
                    <a:pt x="28670" y="3178164"/>
                  </a:lnTo>
                  <a:lnTo>
                    <a:pt x="35230" y="3173742"/>
                  </a:lnTo>
                  <a:lnTo>
                    <a:pt x="39653" y="3167182"/>
                  </a:lnTo>
                  <a:lnTo>
                    <a:pt x="41266" y="3159149"/>
                  </a:lnTo>
                  <a:lnTo>
                    <a:pt x="39653" y="3151075"/>
                  </a:lnTo>
                  <a:lnTo>
                    <a:pt x="35230" y="3144515"/>
                  </a:lnTo>
                  <a:lnTo>
                    <a:pt x="28670" y="3140092"/>
                  </a:lnTo>
                  <a:lnTo>
                    <a:pt x="20637" y="3138470"/>
                  </a:lnTo>
                  <a:close/>
                </a:path>
                <a:path w="41275" h="7144384">
                  <a:moveTo>
                    <a:pt x="20637" y="3221061"/>
                  </a:moveTo>
                  <a:lnTo>
                    <a:pt x="12604" y="3222683"/>
                  </a:lnTo>
                  <a:lnTo>
                    <a:pt x="6045" y="3227106"/>
                  </a:lnTo>
                  <a:lnTo>
                    <a:pt x="1622" y="3233666"/>
                  </a:lnTo>
                  <a:lnTo>
                    <a:pt x="1" y="3241741"/>
                  </a:lnTo>
                  <a:lnTo>
                    <a:pt x="1623" y="3249774"/>
                  </a:lnTo>
                  <a:lnTo>
                    <a:pt x="6045" y="3256334"/>
                  </a:lnTo>
                  <a:lnTo>
                    <a:pt x="12605" y="3260756"/>
                  </a:lnTo>
                  <a:lnTo>
                    <a:pt x="20638" y="3262378"/>
                  </a:lnTo>
                  <a:lnTo>
                    <a:pt x="28671" y="3260756"/>
                  </a:lnTo>
                  <a:lnTo>
                    <a:pt x="35231" y="3256334"/>
                  </a:lnTo>
                  <a:lnTo>
                    <a:pt x="39654" y="3249774"/>
                  </a:lnTo>
                  <a:lnTo>
                    <a:pt x="41267" y="3241741"/>
                  </a:lnTo>
                  <a:lnTo>
                    <a:pt x="39653" y="3233666"/>
                  </a:lnTo>
                  <a:lnTo>
                    <a:pt x="35230" y="3227106"/>
                  </a:lnTo>
                  <a:lnTo>
                    <a:pt x="28670" y="3222683"/>
                  </a:lnTo>
                  <a:lnTo>
                    <a:pt x="20637" y="3221061"/>
                  </a:lnTo>
                  <a:close/>
                </a:path>
                <a:path w="41275" h="7144384">
                  <a:moveTo>
                    <a:pt x="20638" y="3303653"/>
                  </a:moveTo>
                  <a:lnTo>
                    <a:pt x="12605" y="3305275"/>
                  </a:lnTo>
                  <a:lnTo>
                    <a:pt x="6045" y="3309697"/>
                  </a:lnTo>
                  <a:lnTo>
                    <a:pt x="1623" y="3316257"/>
                  </a:lnTo>
                  <a:lnTo>
                    <a:pt x="1" y="3324331"/>
                  </a:lnTo>
                  <a:lnTo>
                    <a:pt x="1623" y="3332364"/>
                  </a:lnTo>
                  <a:lnTo>
                    <a:pt x="6045" y="3338924"/>
                  </a:lnTo>
                  <a:lnTo>
                    <a:pt x="12605" y="3343347"/>
                  </a:lnTo>
                  <a:lnTo>
                    <a:pt x="20638" y="3344969"/>
                  </a:lnTo>
                  <a:lnTo>
                    <a:pt x="28671" y="3343347"/>
                  </a:lnTo>
                  <a:lnTo>
                    <a:pt x="35231" y="3338924"/>
                  </a:lnTo>
                  <a:lnTo>
                    <a:pt x="39654" y="3332364"/>
                  </a:lnTo>
                  <a:lnTo>
                    <a:pt x="41268" y="3324331"/>
                  </a:lnTo>
                  <a:lnTo>
                    <a:pt x="39654" y="3316257"/>
                  </a:lnTo>
                  <a:lnTo>
                    <a:pt x="35231" y="3309697"/>
                  </a:lnTo>
                  <a:lnTo>
                    <a:pt x="28671" y="3305275"/>
                  </a:lnTo>
                  <a:lnTo>
                    <a:pt x="20638" y="3303653"/>
                  </a:lnTo>
                  <a:close/>
                </a:path>
                <a:path w="41275" h="7144384">
                  <a:moveTo>
                    <a:pt x="20638" y="3386245"/>
                  </a:moveTo>
                  <a:lnTo>
                    <a:pt x="12605" y="3387867"/>
                  </a:lnTo>
                  <a:lnTo>
                    <a:pt x="6045" y="3392289"/>
                  </a:lnTo>
                  <a:lnTo>
                    <a:pt x="1623" y="3398849"/>
                  </a:lnTo>
                  <a:lnTo>
                    <a:pt x="1" y="3406923"/>
                  </a:lnTo>
                  <a:lnTo>
                    <a:pt x="1623" y="3414956"/>
                  </a:lnTo>
                  <a:lnTo>
                    <a:pt x="6045" y="3421516"/>
                  </a:lnTo>
                  <a:lnTo>
                    <a:pt x="12605" y="3425939"/>
                  </a:lnTo>
                  <a:lnTo>
                    <a:pt x="20638" y="3427561"/>
                  </a:lnTo>
                  <a:lnTo>
                    <a:pt x="28671" y="3425939"/>
                  </a:lnTo>
                  <a:lnTo>
                    <a:pt x="35231" y="3421516"/>
                  </a:lnTo>
                  <a:lnTo>
                    <a:pt x="39654" y="3414956"/>
                  </a:lnTo>
                  <a:lnTo>
                    <a:pt x="41268" y="3406923"/>
                  </a:lnTo>
                  <a:lnTo>
                    <a:pt x="39654" y="3398849"/>
                  </a:lnTo>
                  <a:lnTo>
                    <a:pt x="35231" y="3392289"/>
                  </a:lnTo>
                  <a:lnTo>
                    <a:pt x="28671" y="3387867"/>
                  </a:lnTo>
                  <a:lnTo>
                    <a:pt x="20638" y="3386245"/>
                  </a:lnTo>
                  <a:close/>
                </a:path>
                <a:path w="41275" h="7144384">
                  <a:moveTo>
                    <a:pt x="20638" y="3468836"/>
                  </a:moveTo>
                  <a:lnTo>
                    <a:pt x="12605" y="3470457"/>
                  </a:lnTo>
                  <a:lnTo>
                    <a:pt x="6045" y="3474880"/>
                  </a:lnTo>
                  <a:lnTo>
                    <a:pt x="1623" y="3481440"/>
                  </a:lnTo>
                  <a:lnTo>
                    <a:pt x="1" y="3489515"/>
                  </a:lnTo>
                  <a:lnTo>
                    <a:pt x="1623" y="3497548"/>
                  </a:lnTo>
                  <a:lnTo>
                    <a:pt x="6045" y="3504108"/>
                  </a:lnTo>
                  <a:lnTo>
                    <a:pt x="12605" y="3508531"/>
                  </a:lnTo>
                  <a:lnTo>
                    <a:pt x="20638" y="3510153"/>
                  </a:lnTo>
                  <a:lnTo>
                    <a:pt x="28671" y="3508531"/>
                  </a:lnTo>
                  <a:lnTo>
                    <a:pt x="35231" y="3504108"/>
                  </a:lnTo>
                  <a:lnTo>
                    <a:pt x="39654" y="3497548"/>
                  </a:lnTo>
                  <a:lnTo>
                    <a:pt x="41267" y="3489515"/>
                  </a:lnTo>
                  <a:lnTo>
                    <a:pt x="39654" y="3481440"/>
                  </a:lnTo>
                  <a:lnTo>
                    <a:pt x="35231" y="3474880"/>
                  </a:lnTo>
                  <a:lnTo>
                    <a:pt x="28671" y="3470457"/>
                  </a:lnTo>
                  <a:lnTo>
                    <a:pt x="20638" y="3468836"/>
                  </a:lnTo>
                  <a:close/>
                </a:path>
                <a:path w="41275" h="7144384">
                  <a:moveTo>
                    <a:pt x="20638" y="3551428"/>
                  </a:moveTo>
                  <a:lnTo>
                    <a:pt x="12605" y="3553049"/>
                  </a:lnTo>
                  <a:lnTo>
                    <a:pt x="6045" y="3557472"/>
                  </a:lnTo>
                  <a:lnTo>
                    <a:pt x="1623" y="3564032"/>
                  </a:lnTo>
                  <a:lnTo>
                    <a:pt x="1" y="3572106"/>
                  </a:lnTo>
                  <a:lnTo>
                    <a:pt x="1623" y="3580139"/>
                  </a:lnTo>
                  <a:lnTo>
                    <a:pt x="6045" y="3586699"/>
                  </a:lnTo>
                  <a:lnTo>
                    <a:pt x="12605" y="3591121"/>
                  </a:lnTo>
                  <a:lnTo>
                    <a:pt x="20638" y="3592743"/>
                  </a:lnTo>
                  <a:lnTo>
                    <a:pt x="28671" y="3591121"/>
                  </a:lnTo>
                  <a:lnTo>
                    <a:pt x="35231" y="3586699"/>
                  </a:lnTo>
                  <a:lnTo>
                    <a:pt x="39654" y="3580139"/>
                  </a:lnTo>
                  <a:lnTo>
                    <a:pt x="41268" y="3572106"/>
                  </a:lnTo>
                  <a:lnTo>
                    <a:pt x="39654" y="3564032"/>
                  </a:lnTo>
                  <a:lnTo>
                    <a:pt x="35231" y="3557472"/>
                  </a:lnTo>
                  <a:lnTo>
                    <a:pt x="28671" y="3553049"/>
                  </a:lnTo>
                  <a:lnTo>
                    <a:pt x="20638" y="3551428"/>
                  </a:lnTo>
                  <a:close/>
                </a:path>
                <a:path w="41275" h="7144384">
                  <a:moveTo>
                    <a:pt x="20638" y="3634018"/>
                  </a:moveTo>
                  <a:lnTo>
                    <a:pt x="12605" y="3635640"/>
                  </a:lnTo>
                  <a:lnTo>
                    <a:pt x="6045" y="3640063"/>
                  </a:lnTo>
                  <a:lnTo>
                    <a:pt x="1623" y="3646623"/>
                  </a:lnTo>
                  <a:lnTo>
                    <a:pt x="1" y="3654698"/>
                  </a:lnTo>
                  <a:lnTo>
                    <a:pt x="1623" y="3662731"/>
                  </a:lnTo>
                  <a:lnTo>
                    <a:pt x="6045" y="3669291"/>
                  </a:lnTo>
                  <a:lnTo>
                    <a:pt x="12605" y="3673713"/>
                  </a:lnTo>
                  <a:lnTo>
                    <a:pt x="20638" y="3675335"/>
                  </a:lnTo>
                  <a:lnTo>
                    <a:pt x="28671" y="3673713"/>
                  </a:lnTo>
                  <a:lnTo>
                    <a:pt x="35231" y="3669291"/>
                  </a:lnTo>
                  <a:lnTo>
                    <a:pt x="39654" y="3662731"/>
                  </a:lnTo>
                  <a:lnTo>
                    <a:pt x="41267" y="3654698"/>
                  </a:lnTo>
                  <a:lnTo>
                    <a:pt x="39654" y="3646623"/>
                  </a:lnTo>
                  <a:lnTo>
                    <a:pt x="35231" y="3640063"/>
                  </a:lnTo>
                  <a:lnTo>
                    <a:pt x="28671" y="3635640"/>
                  </a:lnTo>
                  <a:lnTo>
                    <a:pt x="20638" y="3634018"/>
                  </a:lnTo>
                  <a:close/>
                </a:path>
                <a:path w="41275" h="7144384">
                  <a:moveTo>
                    <a:pt x="20638" y="3716610"/>
                  </a:moveTo>
                  <a:lnTo>
                    <a:pt x="12605" y="3718232"/>
                  </a:lnTo>
                  <a:lnTo>
                    <a:pt x="6045" y="3722654"/>
                  </a:lnTo>
                  <a:lnTo>
                    <a:pt x="1623" y="3729214"/>
                  </a:lnTo>
                  <a:lnTo>
                    <a:pt x="1" y="3737288"/>
                  </a:lnTo>
                  <a:lnTo>
                    <a:pt x="1623" y="3745321"/>
                  </a:lnTo>
                  <a:lnTo>
                    <a:pt x="6045" y="3751881"/>
                  </a:lnTo>
                  <a:lnTo>
                    <a:pt x="12605" y="3756304"/>
                  </a:lnTo>
                  <a:lnTo>
                    <a:pt x="20638" y="3757926"/>
                  </a:lnTo>
                  <a:lnTo>
                    <a:pt x="28671" y="3756304"/>
                  </a:lnTo>
                  <a:lnTo>
                    <a:pt x="35231" y="3751881"/>
                  </a:lnTo>
                  <a:lnTo>
                    <a:pt x="39654" y="3745321"/>
                  </a:lnTo>
                  <a:lnTo>
                    <a:pt x="41268" y="3737288"/>
                  </a:lnTo>
                  <a:lnTo>
                    <a:pt x="39654" y="3729214"/>
                  </a:lnTo>
                  <a:lnTo>
                    <a:pt x="35231" y="3722654"/>
                  </a:lnTo>
                  <a:lnTo>
                    <a:pt x="28671" y="3718232"/>
                  </a:lnTo>
                  <a:lnTo>
                    <a:pt x="20638" y="3716610"/>
                  </a:lnTo>
                  <a:close/>
                </a:path>
                <a:path w="41275" h="7144384">
                  <a:moveTo>
                    <a:pt x="20638" y="3799202"/>
                  </a:moveTo>
                  <a:lnTo>
                    <a:pt x="12605" y="3800824"/>
                  </a:lnTo>
                  <a:lnTo>
                    <a:pt x="6045" y="3805246"/>
                  </a:lnTo>
                  <a:lnTo>
                    <a:pt x="1623" y="3811806"/>
                  </a:lnTo>
                  <a:lnTo>
                    <a:pt x="1" y="3819880"/>
                  </a:lnTo>
                  <a:lnTo>
                    <a:pt x="1623" y="3827913"/>
                  </a:lnTo>
                  <a:lnTo>
                    <a:pt x="6045" y="3834473"/>
                  </a:lnTo>
                  <a:lnTo>
                    <a:pt x="12605" y="3838896"/>
                  </a:lnTo>
                  <a:lnTo>
                    <a:pt x="20638" y="3840518"/>
                  </a:lnTo>
                  <a:lnTo>
                    <a:pt x="28671" y="3838896"/>
                  </a:lnTo>
                  <a:lnTo>
                    <a:pt x="35231" y="3834473"/>
                  </a:lnTo>
                  <a:lnTo>
                    <a:pt x="39654" y="3827913"/>
                  </a:lnTo>
                  <a:lnTo>
                    <a:pt x="41268" y="3819880"/>
                  </a:lnTo>
                  <a:lnTo>
                    <a:pt x="39654" y="3811806"/>
                  </a:lnTo>
                  <a:lnTo>
                    <a:pt x="35231" y="3805246"/>
                  </a:lnTo>
                  <a:lnTo>
                    <a:pt x="28671" y="3800824"/>
                  </a:lnTo>
                  <a:lnTo>
                    <a:pt x="20638" y="3799202"/>
                  </a:lnTo>
                  <a:close/>
                </a:path>
                <a:path w="41275" h="7144384">
                  <a:moveTo>
                    <a:pt x="20638" y="3881793"/>
                  </a:moveTo>
                  <a:lnTo>
                    <a:pt x="12605" y="3883415"/>
                  </a:lnTo>
                  <a:lnTo>
                    <a:pt x="6045" y="3887837"/>
                  </a:lnTo>
                  <a:lnTo>
                    <a:pt x="1623" y="3894397"/>
                  </a:lnTo>
                  <a:lnTo>
                    <a:pt x="1" y="3902472"/>
                  </a:lnTo>
                  <a:lnTo>
                    <a:pt x="1623" y="3910505"/>
                  </a:lnTo>
                  <a:lnTo>
                    <a:pt x="6045" y="3917065"/>
                  </a:lnTo>
                  <a:lnTo>
                    <a:pt x="12605" y="3921488"/>
                  </a:lnTo>
                  <a:lnTo>
                    <a:pt x="20638" y="3923110"/>
                  </a:lnTo>
                  <a:lnTo>
                    <a:pt x="28671" y="3921488"/>
                  </a:lnTo>
                  <a:lnTo>
                    <a:pt x="35231" y="3917065"/>
                  </a:lnTo>
                  <a:lnTo>
                    <a:pt x="39654" y="3910505"/>
                  </a:lnTo>
                  <a:lnTo>
                    <a:pt x="41267" y="3902472"/>
                  </a:lnTo>
                  <a:lnTo>
                    <a:pt x="39654" y="3894397"/>
                  </a:lnTo>
                  <a:lnTo>
                    <a:pt x="35231" y="3887837"/>
                  </a:lnTo>
                  <a:lnTo>
                    <a:pt x="28671" y="3883415"/>
                  </a:lnTo>
                  <a:lnTo>
                    <a:pt x="20638" y="3881793"/>
                  </a:lnTo>
                  <a:close/>
                </a:path>
                <a:path w="41275" h="7144384">
                  <a:moveTo>
                    <a:pt x="20638" y="3964385"/>
                  </a:moveTo>
                  <a:lnTo>
                    <a:pt x="12605" y="3966006"/>
                  </a:lnTo>
                  <a:lnTo>
                    <a:pt x="6045" y="3970429"/>
                  </a:lnTo>
                  <a:lnTo>
                    <a:pt x="1623" y="3976989"/>
                  </a:lnTo>
                  <a:lnTo>
                    <a:pt x="1" y="3985063"/>
                  </a:lnTo>
                  <a:lnTo>
                    <a:pt x="1623" y="3993096"/>
                  </a:lnTo>
                  <a:lnTo>
                    <a:pt x="6045" y="3999656"/>
                  </a:lnTo>
                  <a:lnTo>
                    <a:pt x="12605" y="4004078"/>
                  </a:lnTo>
                  <a:lnTo>
                    <a:pt x="20638" y="4005700"/>
                  </a:lnTo>
                  <a:lnTo>
                    <a:pt x="28671" y="4004078"/>
                  </a:lnTo>
                  <a:lnTo>
                    <a:pt x="35231" y="3999656"/>
                  </a:lnTo>
                  <a:lnTo>
                    <a:pt x="39654" y="3993096"/>
                  </a:lnTo>
                  <a:lnTo>
                    <a:pt x="41268" y="3985063"/>
                  </a:lnTo>
                  <a:lnTo>
                    <a:pt x="39654" y="3976989"/>
                  </a:lnTo>
                  <a:lnTo>
                    <a:pt x="35231" y="3970429"/>
                  </a:lnTo>
                  <a:lnTo>
                    <a:pt x="28671" y="3966006"/>
                  </a:lnTo>
                  <a:lnTo>
                    <a:pt x="20638" y="3964385"/>
                  </a:lnTo>
                  <a:close/>
                </a:path>
                <a:path w="41275" h="7144384">
                  <a:moveTo>
                    <a:pt x="20638" y="4046975"/>
                  </a:moveTo>
                  <a:lnTo>
                    <a:pt x="12605" y="4048597"/>
                  </a:lnTo>
                  <a:lnTo>
                    <a:pt x="6045" y="4053020"/>
                  </a:lnTo>
                  <a:lnTo>
                    <a:pt x="1623" y="4059580"/>
                  </a:lnTo>
                  <a:lnTo>
                    <a:pt x="1" y="4067655"/>
                  </a:lnTo>
                  <a:lnTo>
                    <a:pt x="1623" y="4075687"/>
                  </a:lnTo>
                  <a:lnTo>
                    <a:pt x="6045" y="4082247"/>
                  </a:lnTo>
                  <a:lnTo>
                    <a:pt x="12605" y="4086670"/>
                  </a:lnTo>
                  <a:lnTo>
                    <a:pt x="20638" y="4088292"/>
                  </a:lnTo>
                  <a:lnTo>
                    <a:pt x="28671" y="4086670"/>
                  </a:lnTo>
                  <a:lnTo>
                    <a:pt x="35231" y="4082247"/>
                  </a:lnTo>
                  <a:lnTo>
                    <a:pt x="39654" y="4075687"/>
                  </a:lnTo>
                  <a:lnTo>
                    <a:pt x="41267" y="4067655"/>
                  </a:lnTo>
                  <a:lnTo>
                    <a:pt x="39654" y="4059580"/>
                  </a:lnTo>
                  <a:lnTo>
                    <a:pt x="35231" y="4053020"/>
                  </a:lnTo>
                  <a:lnTo>
                    <a:pt x="28671" y="4048597"/>
                  </a:lnTo>
                  <a:lnTo>
                    <a:pt x="20638" y="4046975"/>
                  </a:lnTo>
                  <a:close/>
                </a:path>
                <a:path w="41275" h="7144384">
                  <a:moveTo>
                    <a:pt x="20638" y="4129567"/>
                  </a:moveTo>
                  <a:lnTo>
                    <a:pt x="12605" y="4131189"/>
                  </a:lnTo>
                  <a:lnTo>
                    <a:pt x="6045" y="4135611"/>
                  </a:lnTo>
                  <a:lnTo>
                    <a:pt x="1623" y="4142171"/>
                  </a:lnTo>
                  <a:lnTo>
                    <a:pt x="1" y="4150245"/>
                  </a:lnTo>
                  <a:lnTo>
                    <a:pt x="1623" y="4158278"/>
                  </a:lnTo>
                  <a:lnTo>
                    <a:pt x="6045" y="4164838"/>
                  </a:lnTo>
                  <a:lnTo>
                    <a:pt x="12605" y="4169261"/>
                  </a:lnTo>
                  <a:lnTo>
                    <a:pt x="20638" y="4170883"/>
                  </a:lnTo>
                  <a:lnTo>
                    <a:pt x="28671" y="4169261"/>
                  </a:lnTo>
                  <a:lnTo>
                    <a:pt x="35231" y="4164838"/>
                  </a:lnTo>
                  <a:lnTo>
                    <a:pt x="39654" y="4158278"/>
                  </a:lnTo>
                  <a:lnTo>
                    <a:pt x="41268" y="4150245"/>
                  </a:lnTo>
                  <a:lnTo>
                    <a:pt x="39654" y="4142171"/>
                  </a:lnTo>
                  <a:lnTo>
                    <a:pt x="35231" y="4135611"/>
                  </a:lnTo>
                  <a:lnTo>
                    <a:pt x="28671" y="4131189"/>
                  </a:lnTo>
                  <a:lnTo>
                    <a:pt x="20638" y="4129567"/>
                  </a:lnTo>
                  <a:close/>
                </a:path>
                <a:path w="41275" h="7144384">
                  <a:moveTo>
                    <a:pt x="20638" y="4212159"/>
                  </a:moveTo>
                  <a:lnTo>
                    <a:pt x="12605" y="4213781"/>
                  </a:lnTo>
                  <a:lnTo>
                    <a:pt x="6045" y="4218203"/>
                  </a:lnTo>
                  <a:lnTo>
                    <a:pt x="1623" y="4224763"/>
                  </a:lnTo>
                  <a:lnTo>
                    <a:pt x="1" y="4232837"/>
                  </a:lnTo>
                  <a:lnTo>
                    <a:pt x="1623" y="4240870"/>
                  </a:lnTo>
                  <a:lnTo>
                    <a:pt x="6045" y="4247430"/>
                  </a:lnTo>
                  <a:lnTo>
                    <a:pt x="12605" y="4251853"/>
                  </a:lnTo>
                  <a:lnTo>
                    <a:pt x="20638" y="4253475"/>
                  </a:lnTo>
                  <a:lnTo>
                    <a:pt x="28671" y="4251853"/>
                  </a:lnTo>
                  <a:lnTo>
                    <a:pt x="35231" y="4247430"/>
                  </a:lnTo>
                  <a:lnTo>
                    <a:pt x="39654" y="4240870"/>
                  </a:lnTo>
                  <a:lnTo>
                    <a:pt x="41268" y="4232837"/>
                  </a:lnTo>
                  <a:lnTo>
                    <a:pt x="39654" y="4224763"/>
                  </a:lnTo>
                  <a:lnTo>
                    <a:pt x="35231" y="4218203"/>
                  </a:lnTo>
                  <a:lnTo>
                    <a:pt x="28671" y="4213781"/>
                  </a:lnTo>
                  <a:lnTo>
                    <a:pt x="20638" y="4212159"/>
                  </a:lnTo>
                  <a:close/>
                </a:path>
                <a:path w="41275" h="7144384">
                  <a:moveTo>
                    <a:pt x="20638" y="4294750"/>
                  </a:moveTo>
                  <a:lnTo>
                    <a:pt x="12605" y="4296371"/>
                  </a:lnTo>
                  <a:lnTo>
                    <a:pt x="6045" y="4300794"/>
                  </a:lnTo>
                  <a:lnTo>
                    <a:pt x="1623" y="4307354"/>
                  </a:lnTo>
                  <a:lnTo>
                    <a:pt x="1" y="4315429"/>
                  </a:lnTo>
                  <a:lnTo>
                    <a:pt x="1623" y="4323462"/>
                  </a:lnTo>
                  <a:lnTo>
                    <a:pt x="6045" y="4330022"/>
                  </a:lnTo>
                  <a:lnTo>
                    <a:pt x="12605" y="4334445"/>
                  </a:lnTo>
                  <a:lnTo>
                    <a:pt x="20638" y="4336067"/>
                  </a:lnTo>
                  <a:lnTo>
                    <a:pt x="28671" y="4334445"/>
                  </a:lnTo>
                  <a:lnTo>
                    <a:pt x="35231" y="4330022"/>
                  </a:lnTo>
                  <a:lnTo>
                    <a:pt x="39654" y="4323462"/>
                  </a:lnTo>
                  <a:lnTo>
                    <a:pt x="41267" y="4315429"/>
                  </a:lnTo>
                  <a:lnTo>
                    <a:pt x="39654" y="4307354"/>
                  </a:lnTo>
                  <a:lnTo>
                    <a:pt x="35231" y="4300794"/>
                  </a:lnTo>
                  <a:lnTo>
                    <a:pt x="28671" y="4296371"/>
                  </a:lnTo>
                  <a:lnTo>
                    <a:pt x="20638" y="4294750"/>
                  </a:lnTo>
                  <a:close/>
                </a:path>
                <a:path w="41275" h="7144384">
                  <a:moveTo>
                    <a:pt x="20638" y="4377342"/>
                  </a:moveTo>
                  <a:lnTo>
                    <a:pt x="12605" y="4378963"/>
                  </a:lnTo>
                  <a:lnTo>
                    <a:pt x="6045" y="4383386"/>
                  </a:lnTo>
                  <a:lnTo>
                    <a:pt x="1623" y="4389946"/>
                  </a:lnTo>
                  <a:lnTo>
                    <a:pt x="1" y="4398021"/>
                  </a:lnTo>
                  <a:lnTo>
                    <a:pt x="1623" y="4406054"/>
                  </a:lnTo>
                  <a:lnTo>
                    <a:pt x="6045" y="4412614"/>
                  </a:lnTo>
                  <a:lnTo>
                    <a:pt x="12605" y="4417037"/>
                  </a:lnTo>
                  <a:lnTo>
                    <a:pt x="20638" y="4418658"/>
                  </a:lnTo>
                  <a:lnTo>
                    <a:pt x="28671" y="4417037"/>
                  </a:lnTo>
                  <a:lnTo>
                    <a:pt x="35231" y="4412614"/>
                  </a:lnTo>
                  <a:lnTo>
                    <a:pt x="39654" y="4406054"/>
                  </a:lnTo>
                  <a:lnTo>
                    <a:pt x="41267" y="4398021"/>
                  </a:lnTo>
                  <a:lnTo>
                    <a:pt x="39654" y="4389946"/>
                  </a:lnTo>
                  <a:lnTo>
                    <a:pt x="35231" y="4383386"/>
                  </a:lnTo>
                  <a:lnTo>
                    <a:pt x="28671" y="4378963"/>
                  </a:lnTo>
                  <a:lnTo>
                    <a:pt x="20638" y="4377342"/>
                  </a:lnTo>
                  <a:close/>
                </a:path>
                <a:path w="41275" h="7144384">
                  <a:moveTo>
                    <a:pt x="20638" y="4459933"/>
                  </a:moveTo>
                  <a:lnTo>
                    <a:pt x="12605" y="4461555"/>
                  </a:lnTo>
                  <a:lnTo>
                    <a:pt x="6045" y="4465978"/>
                  </a:lnTo>
                  <a:lnTo>
                    <a:pt x="1623" y="4472538"/>
                  </a:lnTo>
                  <a:lnTo>
                    <a:pt x="1" y="4480612"/>
                  </a:lnTo>
                  <a:lnTo>
                    <a:pt x="1623" y="4488645"/>
                  </a:lnTo>
                  <a:lnTo>
                    <a:pt x="6045" y="4495205"/>
                  </a:lnTo>
                  <a:lnTo>
                    <a:pt x="12605" y="4499627"/>
                  </a:lnTo>
                  <a:lnTo>
                    <a:pt x="20638" y="4501249"/>
                  </a:lnTo>
                  <a:lnTo>
                    <a:pt x="28671" y="4499627"/>
                  </a:lnTo>
                  <a:lnTo>
                    <a:pt x="35231" y="4495205"/>
                  </a:lnTo>
                  <a:lnTo>
                    <a:pt x="39654" y="4488645"/>
                  </a:lnTo>
                  <a:lnTo>
                    <a:pt x="41268" y="4480612"/>
                  </a:lnTo>
                  <a:lnTo>
                    <a:pt x="39654" y="4472538"/>
                  </a:lnTo>
                  <a:lnTo>
                    <a:pt x="35231" y="4465978"/>
                  </a:lnTo>
                  <a:lnTo>
                    <a:pt x="28671" y="4461555"/>
                  </a:lnTo>
                  <a:lnTo>
                    <a:pt x="20638" y="4459933"/>
                  </a:lnTo>
                  <a:close/>
                </a:path>
                <a:path w="41275" h="7144384">
                  <a:moveTo>
                    <a:pt x="20638" y="4542524"/>
                  </a:moveTo>
                  <a:lnTo>
                    <a:pt x="12605" y="4544146"/>
                  </a:lnTo>
                  <a:lnTo>
                    <a:pt x="6045" y="4548568"/>
                  </a:lnTo>
                  <a:lnTo>
                    <a:pt x="1623" y="4555128"/>
                  </a:lnTo>
                  <a:lnTo>
                    <a:pt x="1" y="4563203"/>
                  </a:lnTo>
                  <a:lnTo>
                    <a:pt x="1623" y="4571237"/>
                  </a:lnTo>
                  <a:lnTo>
                    <a:pt x="6045" y="4577797"/>
                  </a:lnTo>
                  <a:lnTo>
                    <a:pt x="12605" y="4582219"/>
                  </a:lnTo>
                  <a:lnTo>
                    <a:pt x="20638" y="4583841"/>
                  </a:lnTo>
                  <a:lnTo>
                    <a:pt x="28671" y="4582219"/>
                  </a:lnTo>
                  <a:lnTo>
                    <a:pt x="35231" y="4577797"/>
                  </a:lnTo>
                  <a:lnTo>
                    <a:pt x="39654" y="4571237"/>
                  </a:lnTo>
                  <a:lnTo>
                    <a:pt x="41267" y="4563203"/>
                  </a:lnTo>
                  <a:lnTo>
                    <a:pt x="39654" y="4555128"/>
                  </a:lnTo>
                  <a:lnTo>
                    <a:pt x="35231" y="4548568"/>
                  </a:lnTo>
                  <a:lnTo>
                    <a:pt x="28671" y="4544146"/>
                  </a:lnTo>
                  <a:lnTo>
                    <a:pt x="20638" y="4542524"/>
                  </a:lnTo>
                  <a:close/>
                </a:path>
                <a:path w="41275" h="7144384">
                  <a:moveTo>
                    <a:pt x="20638" y="4625116"/>
                  </a:moveTo>
                  <a:lnTo>
                    <a:pt x="12605" y="4626738"/>
                  </a:lnTo>
                  <a:lnTo>
                    <a:pt x="6045" y="4631160"/>
                  </a:lnTo>
                  <a:lnTo>
                    <a:pt x="1623" y="4637720"/>
                  </a:lnTo>
                  <a:lnTo>
                    <a:pt x="1" y="4645795"/>
                  </a:lnTo>
                  <a:lnTo>
                    <a:pt x="1623" y="4653828"/>
                  </a:lnTo>
                  <a:lnTo>
                    <a:pt x="6045" y="4660388"/>
                  </a:lnTo>
                  <a:lnTo>
                    <a:pt x="12605" y="4664811"/>
                  </a:lnTo>
                  <a:lnTo>
                    <a:pt x="20638" y="4666433"/>
                  </a:lnTo>
                  <a:lnTo>
                    <a:pt x="28671" y="4664811"/>
                  </a:lnTo>
                  <a:lnTo>
                    <a:pt x="35231" y="4660388"/>
                  </a:lnTo>
                  <a:lnTo>
                    <a:pt x="39654" y="4653828"/>
                  </a:lnTo>
                  <a:lnTo>
                    <a:pt x="41267" y="4645795"/>
                  </a:lnTo>
                  <a:lnTo>
                    <a:pt x="39654" y="4637720"/>
                  </a:lnTo>
                  <a:lnTo>
                    <a:pt x="35231" y="4631160"/>
                  </a:lnTo>
                  <a:lnTo>
                    <a:pt x="28671" y="4626738"/>
                  </a:lnTo>
                  <a:lnTo>
                    <a:pt x="20638" y="4625116"/>
                  </a:lnTo>
                  <a:close/>
                </a:path>
                <a:path w="41275" h="7144384">
                  <a:moveTo>
                    <a:pt x="20638" y="4707708"/>
                  </a:moveTo>
                  <a:lnTo>
                    <a:pt x="12605" y="4709330"/>
                  </a:lnTo>
                  <a:lnTo>
                    <a:pt x="6045" y="4713752"/>
                  </a:lnTo>
                  <a:lnTo>
                    <a:pt x="1623" y="4720312"/>
                  </a:lnTo>
                  <a:lnTo>
                    <a:pt x="1" y="4728386"/>
                  </a:lnTo>
                  <a:lnTo>
                    <a:pt x="1623" y="4736419"/>
                  </a:lnTo>
                  <a:lnTo>
                    <a:pt x="6045" y="4742979"/>
                  </a:lnTo>
                  <a:lnTo>
                    <a:pt x="12605" y="4747402"/>
                  </a:lnTo>
                  <a:lnTo>
                    <a:pt x="20638" y="4749024"/>
                  </a:lnTo>
                  <a:lnTo>
                    <a:pt x="28671" y="4747402"/>
                  </a:lnTo>
                  <a:lnTo>
                    <a:pt x="35231" y="4742979"/>
                  </a:lnTo>
                  <a:lnTo>
                    <a:pt x="39654" y="4736419"/>
                  </a:lnTo>
                  <a:lnTo>
                    <a:pt x="41268" y="4728386"/>
                  </a:lnTo>
                  <a:lnTo>
                    <a:pt x="39654" y="4720312"/>
                  </a:lnTo>
                  <a:lnTo>
                    <a:pt x="35231" y="4713752"/>
                  </a:lnTo>
                  <a:lnTo>
                    <a:pt x="28671" y="4709330"/>
                  </a:lnTo>
                  <a:lnTo>
                    <a:pt x="20638" y="4707708"/>
                  </a:lnTo>
                  <a:close/>
                </a:path>
                <a:path w="41275" h="7144384">
                  <a:moveTo>
                    <a:pt x="20638" y="4790299"/>
                  </a:moveTo>
                  <a:lnTo>
                    <a:pt x="12605" y="4791920"/>
                  </a:lnTo>
                  <a:lnTo>
                    <a:pt x="6045" y="4796343"/>
                  </a:lnTo>
                  <a:lnTo>
                    <a:pt x="1623" y="4802903"/>
                  </a:lnTo>
                  <a:lnTo>
                    <a:pt x="1" y="4810978"/>
                  </a:lnTo>
                  <a:lnTo>
                    <a:pt x="1623" y="4819011"/>
                  </a:lnTo>
                  <a:lnTo>
                    <a:pt x="6045" y="4825571"/>
                  </a:lnTo>
                  <a:lnTo>
                    <a:pt x="12605" y="4829994"/>
                  </a:lnTo>
                  <a:lnTo>
                    <a:pt x="20638" y="4831615"/>
                  </a:lnTo>
                  <a:lnTo>
                    <a:pt x="28671" y="4829994"/>
                  </a:lnTo>
                  <a:lnTo>
                    <a:pt x="35231" y="4825571"/>
                  </a:lnTo>
                  <a:lnTo>
                    <a:pt x="39654" y="4819011"/>
                  </a:lnTo>
                  <a:lnTo>
                    <a:pt x="41267" y="4810978"/>
                  </a:lnTo>
                  <a:lnTo>
                    <a:pt x="39654" y="4802903"/>
                  </a:lnTo>
                  <a:lnTo>
                    <a:pt x="35231" y="4796343"/>
                  </a:lnTo>
                  <a:lnTo>
                    <a:pt x="28671" y="4791920"/>
                  </a:lnTo>
                  <a:lnTo>
                    <a:pt x="20638" y="4790299"/>
                  </a:lnTo>
                  <a:close/>
                </a:path>
                <a:path w="41275" h="7144384">
                  <a:moveTo>
                    <a:pt x="20638" y="4872890"/>
                  </a:moveTo>
                  <a:lnTo>
                    <a:pt x="12605" y="4874512"/>
                  </a:lnTo>
                  <a:lnTo>
                    <a:pt x="6045" y="4878935"/>
                  </a:lnTo>
                  <a:lnTo>
                    <a:pt x="1623" y="4885495"/>
                  </a:lnTo>
                  <a:lnTo>
                    <a:pt x="1" y="4893570"/>
                  </a:lnTo>
                  <a:lnTo>
                    <a:pt x="1623" y="4901603"/>
                  </a:lnTo>
                  <a:lnTo>
                    <a:pt x="6045" y="4908162"/>
                  </a:lnTo>
                  <a:lnTo>
                    <a:pt x="12605" y="4912585"/>
                  </a:lnTo>
                  <a:lnTo>
                    <a:pt x="20638" y="4914207"/>
                  </a:lnTo>
                  <a:lnTo>
                    <a:pt x="28671" y="4912585"/>
                  </a:lnTo>
                  <a:lnTo>
                    <a:pt x="35231" y="4908162"/>
                  </a:lnTo>
                  <a:lnTo>
                    <a:pt x="39654" y="4901603"/>
                  </a:lnTo>
                  <a:lnTo>
                    <a:pt x="41267" y="4893570"/>
                  </a:lnTo>
                  <a:lnTo>
                    <a:pt x="39654" y="4885495"/>
                  </a:lnTo>
                  <a:lnTo>
                    <a:pt x="35231" y="4878935"/>
                  </a:lnTo>
                  <a:lnTo>
                    <a:pt x="28671" y="4874512"/>
                  </a:lnTo>
                  <a:lnTo>
                    <a:pt x="20638" y="4872890"/>
                  </a:lnTo>
                  <a:close/>
                </a:path>
                <a:path w="41275" h="7144384">
                  <a:moveTo>
                    <a:pt x="20638" y="4955482"/>
                  </a:moveTo>
                  <a:lnTo>
                    <a:pt x="12605" y="4957104"/>
                  </a:lnTo>
                  <a:lnTo>
                    <a:pt x="6045" y="4961527"/>
                  </a:lnTo>
                  <a:lnTo>
                    <a:pt x="1623" y="4968087"/>
                  </a:lnTo>
                  <a:lnTo>
                    <a:pt x="1" y="4976160"/>
                  </a:lnTo>
                  <a:lnTo>
                    <a:pt x="1623" y="4984194"/>
                  </a:lnTo>
                  <a:lnTo>
                    <a:pt x="6045" y="4990754"/>
                  </a:lnTo>
                  <a:lnTo>
                    <a:pt x="12605" y="4995176"/>
                  </a:lnTo>
                  <a:lnTo>
                    <a:pt x="20638" y="4996798"/>
                  </a:lnTo>
                  <a:lnTo>
                    <a:pt x="28671" y="4995176"/>
                  </a:lnTo>
                  <a:lnTo>
                    <a:pt x="35231" y="4990754"/>
                  </a:lnTo>
                  <a:lnTo>
                    <a:pt x="39654" y="4984194"/>
                  </a:lnTo>
                  <a:lnTo>
                    <a:pt x="41268" y="4976160"/>
                  </a:lnTo>
                  <a:lnTo>
                    <a:pt x="39654" y="4968087"/>
                  </a:lnTo>
                  <a:lnTo>
                    <a:pt x="35231" y="4961527"/>
                  </a:lnTo>
                  <a:lnTo>
                    <a:pt x="28671" y="4957104"/>
                  </a:lnTo>
                  <a:lnTo>
                    <a:pt x="20638" y="4955482"/>
                  </a:lnTo>
                  <a:close/>
                </a:path>
                <a:path w="41275" h="7144384">
                  <a:moveTo>
                    <a:pt x="20638" y="5038073"/>
                  </a:moveTo>
                  <a:lnTo>
                    <a:pt x="12605" y="5039695"/>
                  </a:lnTo>
                  <a:lnTo>
                    <a:pt x="6045" y="5044118"/>
                  </a:lnTo>
                  <a:lnTo>
                    <a:pt x="1623" y="5050678"/>
                  </a:lnTo>
                  <a:lnTo>
                    <a:pt x="1" y="5058752"/>
                  </a:lnTo>
                  <a:lnTo>
                    <a:pt x="1623" y="5066786"/>
                  </a:lnTo>
                  <a:lnTo>
                    <a:pt x="6045" y="5073345"/>
                  </a:lnTo>
                  <a:lnTo>
                    <a:pt x="12605" y="5077768"/>
                  </a:lnTo>
                  <a:lnTo>
                    <a:pt x="20638" y="5079390"/>
                  </a:lnTo>
                  <a:lnTo>
                    <a:pt x="28671" y="5077768"/>
                  </a:lnTo>
                  <a:lnTo>
                    <a:pt x="35231" y="5073345"/>
                  </a:lnTo>
                  <a:lnTo>
                    <a:pt x="39654" y="5066786"/>
                  </a:lnTo>
                  <a:lnTo>
                    <a:pt x="41267" y="5058752"/>
                  </a:lnTo>
                  <a:lnTo>
                    <a:pt x="39654" y="5050678"/>
                  </a:lnTo>
                  <a:lnTo>
                    <a:pt x="35231" y="5044118"/>
                  </a:lnTo>
                  <a:lnTo>
                    <a:pt x="28671" y="5039695"/>
                  </a:lnTo>
                  <a:lnTo>
                    <a:pt x="20638" y="5038073"/>
                  </a:lnTo>
                  <a:close/>
                </a:path>
                <a:path w="41275" h="7144384">
                  <a:moveTo>
                    <a:pt x="20638" y="5120665"/>
                  </a:moveTo>
                  <a:lnTo>
                    <a:pt x="12605" y="5122287"/>
                  </a:lnTo>
                  <a:lnTo>
                    <a:pt x="6045" y="5126709"/>
                  </a:lnTo>
                  <a:lnTo>
                    <a:pt x="1623" y="5133269"/>
                  </a:lnTo>
                  <a:lnTo>
                    <a:pt x="1" y="5141344"/>
                  </a:lnTo>
                  <a:lnTo>
                    <a:pt x="1623" y="5149377"/>
                  </a:lnTo>
                  <a:lnTo>
                    <a:pt x="6045" y="5155937"/>
                  </a:lnTo>
                  <a:lnTo>
                    <a:pt x="12605" y="5160360"/>
                  </a:lnTo>
                  <a:lnTo>
                    <a:pt x="20638" y="5161982"/>
                  </a:lnTo>
                  <a:lnTo>
                    <a:pt x="28671" y="5160360"/>
                  </a:lnTo>
                  <a:lnTo>
                    <a:pt x="35231" y="5155937"/>
                  </a:lnTo>
                  <a:lnTo>
                    <a:pt x="39654" y="5149377"/>
                  </a:lnTo>
                  <a:lnTo>
                    <a:pt x="41267" y="5141344"/>
                  </a:lnTo>
                  <a:lnTo>
                    <a:pt x="39654" y="5133269"/>
                  </a:lnTo>
                  <a:lnTo>
                    <a:pt x="35231" y="5126709"/>
                  </a:lnTo>
                  <a:lnTo>
                    <a:pt x="28671" y="5122287"/>
                  </a:lnTo>
                  <a:lnTo>
                    <a:pt x="20638" y="5120665"/>
                  </a:lnTo>
                  <a:close/>
                </a:path>
                <a:path w="41275" h="7144384">
                  <a:moveTo>
                    <a:pt x="20638" y="5203257"/>
                  </a:moveTo>
                  <a:lnTo>
                    <a:pt x="12605" y="5204879"/>
                  </a:lnTo>
                  <a:lnTo>
                    <a:pt x="6045" y="5209301"/>
                  </a:lnTo>
                  <a:lnTo>
                    <a:pt x="1623" y="5215861"/>
                  </a:lnTo>
                  <a:lnTo>
                    <a:pt x="1" y="5223935"/>
                  </a:lnTo>
                  <a:lnTo>
                    <a:pt x="1623" y="5231968"/>
                  </a:lnTo>
                  <a:lnTo>
                    <a:pt x="6045" y="5238528"/>
                  </a:lnTo>
                  <a:lnTo>
                    <a:pt x="12605" y="5242951"/>
                  </a:lnTo>
                  <a:lnTo>
                    <a:pt x="20638" y="5244572"/>
                  </a:lnTo>
                  <a:lnTo>
                    <a:pt x="28671" y="5242951"/>
                  </a:lnTo>
                  <a:lnTo>
                    <a:pt x="35231" y="5238528"/>
                  </a:lnTo>
                  <a:lnTo>
                    <a:pt x="39654" y="5231968"/>
                  </a:lnTo>
                  <a:lnTo>
                    <a:pt x="41268" y="5223935"/>
                  </a:lnTo>
                  <a:lnTo>
                    <a:pt x="39654" y="5215861"/>
                  </a:lnTo>
                  <a:lnTo>
                    <a:pt x="35231" y="5209301"/>
                  </a:lnTo>
                  <a:lnTo>
                    <a:pt x="28671" y="5204879"/>
                  </a:lnTo>
                  <a:lnTo>
                    <a:pt x="20638" y="5203257"/>
                  </a:lnTo>
                  <a:close/>
                </a:path>
                <a:path w="41275" h="7144384">
                  <a:moveTo>
                    <a:pt x="20638" y="5285847"/>
                  </a:moveTo>
                  <a:lnTo>
                    <a:pt x="12605" y="5287469"/>
                  </a:lnTo>
                  <a:lnTo>
                    <a:pt x="6045" y="5291892"/>
                  </a:lnTo>
                  <a:lnTo>
                    <a:pt x="1623" y="5298452"/>
                  </a:lnTo>
                  <a:lnTo>
                    <a:pt x="1" y="5306527"/>
                  </a:lnTo>
                  <a:lnTo>
                    <a:pt x="1623" y="5314560"/>
                  </a:lnTo>
                  <a:lnTo>
                    <a:pt x="6045" y="5321120"/>
                  </a:lnTo>
                  <a:lnTo>
                    <a:pt x="12605" y="5325543"/>
                  </a:lnTo>
                  <a:lnTo>
                    <a:pt x="20638" y="5327164"/>
                  </a:lnTo>
                  <a:lnTo>
                    <a:pt x="28671" y="5325543"/>
                  </a:lnTo>
                  <a:lnTo>
                    <a:pt x="35231" y="5321120"/>
                  </a:lnTo>
                  <a:lnTo>
                    <a:pt x="39654" y="5314560"/>
                  </a:lnTo>
                  <a:lnTo>
                    <a:pt x="41267" y="5306527"/>
                  </a:lnTo>
                  <a:lnTo>
                    <a:pt x="39654" y="5298452"/>
                  </a:lnTo>
                  <a:lnTo>
                    <a:pt x="35231" y="5291892"/>
                  </a:lnTo>
                  <a:lnTo>
                    <a:pt x="28671" y="5287469"/>
                  </a:lnTo>
                  <a:lnTo>
                    <a:pt x="20638" y="5285847"/>
                  </a:lnTo>
                  <a:close/>
                </a:path>
                <a:path w="41275" h="7144384">
                  <a:moveTo>
                    <a:pt x="20638" y="5368439"/>
                  </a:moveTo>
                  <a:lnTo>
                    <a:pt x="12605" y="5370061"/>
                  </a:lnTo>
                  <a:lnTo>
                    <a:pt x="6045" y="5374484"/>
                  </a:lnTo>
                  <a:lnTo>
                    <a:pt x="1623" y="5381044"/>
                  </a:lnTo>
                  <a:lnTo>
                    <a:pt x="1" y="5389119"/>
                  </a:lnTo>
                  <a:lnTo>
                    <a:pt x="1623" y="5397151"/>
                  </a:lnTo>
                  <a:lnTo>
                    <a:pt x="6045" y="5403711"/>
                  </a:lnTo>
                  <a:lnTo>
                    <a:pt x="12605" y="5408134"/>
                  </a:lnTo>
                  <a:lnTo>
                    <a:pt x="20638" y="5409756"/>
                  </a:lnTo>
                  <a:lnTo>
                    <a:pt x="28671" y="5408134"/>
                  </a:lnTo>
                  <a:lnTo>
                    <a:pt x="35231" y="5403711"/>
                  </a:lnTo>
                  <a:lnTo>
                    <a:pt x="39654" y="5397151"/>
                  </a:lnTo>
                  <a:lnTo>
                    <a:pt x="41267" y="5389119"/>
                  </a:lnTo>
                  <a:lnTo>
                    <a:pt x="39654" y="5381044"/>
                  </a:lnTo>
                  <a:lnTo>
                    <a:pt x="35231" y="5374484"/>
                  </a:lnTo>
                  <a:lnTo>
                    <a:pt x="28671" y="5370061"/>
                  </a:lnTo>
                  <a:lnTo>
                    <a:pt x="20638" y="5368439"/>
                  </a:lnTo>
                  <a:close/>
                </a:path>
                <a:path w="41275" h="7144384">
                  <a:moveTo>
                    <a:pt x="20638" y="5451031"/>
                  </a:moveTo>
                  <a:lnTo>
                    <a:pt x="12605" y="5452653"/>
                  </a:lnTo>
                  <a:lnTo>
                    <a:pt x="6045" y="5457076"/>
                  </a:lnTo>
                  <a:lnTo>
                    <a:pt x="1623" y="5463636"/>
                  </a:lnTo>
                  <a:lnTo>
                    <a:pt x="1" y="5471709"/>
                  </a:lnTo>
                  <a:lnTo>
                    <a:pt x="1623" y="5479743"/>
                  </a:lnTo>
                  <a:lnTo>
                    <a:pt x="6045" y="5486303"/>
                  </a:lnTo>
                  <a:lnTo>
                    <a:pt x="12605" y="5490725"/>
                  </a:lnTo>
                  <a:lnTo>
                    <a:pt x="20638" y="5492347"/>
                  </a:lnTo>
                  <a:lnTo>
                    <a:pt x="28671" y="5490725"/>
                  </a:lnTo>
                  <a:lnTo>
                    <a:pt x="35231" y="5486303"/>
                  </a:lnTo>
                  <a:lnTo>
                    <a:pt x="39654" y="5479743"/>
                  </a:lnTo>
                  <a:lnTo>
                    <a:pt x="41268" y="5471709"/>
                  </a:lnTo>
                  <a:lnTo>
                    <a:pt x="39654" y="5463636"/>
                  </a:lnTo>
                  <a:lnTo>
                    <a:pt x="35231" y="5457076"/>
                  </a:lnTo>
                  <a:lnTo>
                    <a:pt x="28671" y="5452653"/>
                  </a:lnTo>
                  <a:lnTo>
                    <a:pt x="20638" y="5451031"/>
                  </a:lnTo>
                  <a:close/>
                </a:path>
                <a:path w="41275" h="7144384">
                  <a:moveTo>
                    <a:pt x="20638" y="5533622"/>
                  </a:moveTo>
                  <a:lnTo>
                    <a:pt x="12605" y="5535244"/>
                  </a:lnTo>
                  <a:lnTo>
                    <a:pt x="6045" y="5539667"/>
                  </a:lnTo>
                  <a:lnTo>
                    <a:pt x="1623" y="5546227"/>
                  </a:lnTo>
                  <a:lnTo>
                    <a:pt x="1" y="5554301"/>
                  </a:lnTo>
                  <a:lnTo>
                    <a:pt x="1623" y="5562335"/>
                  </a:lnTo>
                  <a:lnTo>
                    <a:pt x="6045" y="5568894"/>
                  </a:lnTo>
                  <a:lnTo>
                    <a:pt x="12605" y="5573317"/>
                  </a:lnTo>
                  <a:lnTo>
                    <a:pt x="20638" y="5574939"/>
                  </a:lnTo>
                  <a:lnTo>
                    <a:pt x="28671" y="5573317"/>
                  </a:lnTo>
                  <a:lnTo>
                    <a:pt x="35231" y="5568894"/>
                  </a:lnTo>
                  <a:lnTo>
                    <a:pt x="39654" y="5562335"/>
                  </a:lnTo>
                  <a:lnTo>
                    <a:pt x="41267" y="5554301"/>
                  </a:lnTo>
                  <a:lnTo>
                    <a:pt x="39654" y="5546227"/>
                  </a:lnTo>
                  <a:lnTo>
                    <a:pt x="35231" y="5539667"/>
                  </a:lnTo>
                  <a:lnTo>
                    <a:pt x="28671" y="5535244"/>
                  </a:lnTo>
                  <a:lnTo>
                    <a:pt x="20638" y="5533622"/>
                  </a:lnTo>
                  <a:close/>
                </a:path>
                <a:path w="41275" h="7144384">
                  <a:moveTo>
                    <a:pt x="20638" y="5616214"/>
                  </a:moveTo>
                  <a:lnTo>
                    <a:pt x="12605" y="5617836"/>
                  </a:lnTo>
                  <a:lnTo>
                    <a:pt x="6045" y="5622258"/>
                  </a:lnTo>
                  <a:lnTo>
                    <a:pt x="1623" y="5628818"/>
                  </a:lnTo>
                  <a:lnTo>
                    <a:pt x="1" y="5636893"/>
                  </a:lnTo>
                  <a:lnTo>
                    <a:pt x="1623" y="5644926"/>
                  </a:lnTo>
                  <a:lnTo>
                    <a:pt x="6045" y="5651486"/>
                  </a:lnTo>
                  <a:lnTo>
                    <a:pt x="12605" y="5655909"/>
                  </a:lnTo>
                  <a:lnTo>
                    <a:pt x="20638" y="5657531"/>
                  </a:lnTo>
                  <a:lnTo>
                    <a:pt x="28671" y="5655909"/>
                  </a:lnTo>
                  <a:lnTo>
                    <a:pt x="35231" y="5651486"/>
                  </a:lnTo>
                  <a:lnTo>
                    <a:pt x="39654" y="5644926"/>
                  </a:lnTo>
                  <a:lnTo>
                    <a:pt x="41267" y="5636893"/>
                  </a:lnTo>
                  <a:lnTo>
                    <a:pt x="39654" y="5628818"/>
                  </a:lnTo>
                  <a:lnTo>
                    <a:pt x="35231" y="5622258"/>
                  </a:lnTo>
                  <a:lnTo>
                    <a:pt x="28671" y="5617836"/>
                  </a:lnTo>
                  <a:lnTo>
                    <a:pt x="20638" y="5616214"/>
                  </a:lnTo>
                  <a:close/>
                </a:path>
                <a:path w="41275" h="7144384">
                  <a:moveTo>
                    <a:pt x="20638" y="5698806"/>
                  </a:moveTo>
                  <a:lnTo>
                    <a:pt x="12605" y="5700427"/>
                  </a:lnTo>
                  <a:lnTo>
                    <a:pt x="6045" y="5704850"/>
                  </a:lnTo>
                  <a:lnTo>
                    <a:pt x="1623" y="5711410"/>
                  </a:lnTo>
                  <a:lnTo>
                    <a:pt x="1" y="5719484"/>
                  </a:lnTo>
                  <a:lnTo>
                    <a:pt x="1623" y="5727517"/>
                  </a:lnTo>
                  <a:lnTo>
                    <a:pt x="6045" y="5734077"/>
                  </a:lnTo>
                  <a:lnTo>
                    <a:pt x="12605" y="5738500"/>
                  </a:lnTo>
                  <a:lnTo>
                    <a:pt x="20638" y="5740121"/>
                  </a:lnTo>
                  <a:lnTo>
                    <a:pt x="28671" y="5738500"/>
                  </a:lnTo>
                  <a:lnTo>
                    <a:pt x="35231" y="5734077"/>
                  </a:lnTo>
                  <a:lnTo>
                    <a:pt x="39654" y="5727517"/>
                  </a:lnTo>
                  <a:lnTo>
                    <a:pt x="41268" y="5719484"/>
                  </a:lnTo>
                  <a:lnTo>
                    <a:pt x="39654" y="5711410"/>
                  </a:lnTo>
                  <a:lnTo>
                    <a:pt x="35231" y="5704850"/>
                  </a:lnTo>
                  <a:lnTo>
                    <a:pt x="28671" y="5700427"/>
                  </a:lnTo>
                  <a:lnTo>
                    <a:pt x="20638" y="5698806"/>
                  </a:lnTo>
                  <a:close/>
                </a:path>
                <a:path w="41275" h="7144384">
                  <a:moveTo>
                    <a:pt x="20638" y="5781396"/>
                  </a:moveTo>
                  <a:lnTo>
                    <a:pt x="12605" y="5783018"/>
                  </a:lnTo>
                  <a:lnTo>
                    <a:pt x="6045" y="5787441"/>
                  </a:lnTo>
                  <a:lnTo>
                    <a:pt x="1623" y="5794001"/>
                  </a:lnTo>
                  <a:lnTo>
                    <a:pt x="1" y="5802076"/>
                  </a:lnTo>
                  <a:lnTo>
                    <a:pt x="1623" y="5810109"/>
                  </a:lnTo>
                  <a:lnTo>
                    <a:pt x="6045" y="5816669"/>
                  </a:lnTo>
                  <a:lnTo>
                    <a:pt x="12605" y="5821092"/>
                  </a:lnTo>
                  <a:lnTo>
                    <a:pt x="20638" y="5822713"/>
                  </a:lnTo>
                  <a:lnTo>
                    <a:pt x="28671" y="5821092"/>
                  </a:lnTo>
                  <a:lnTo>
                    <a:pt x="35231" y="5816669"/>
                  </a:lnTo>
                  <a:lnTo>
                    <a:pt x="39654" y="5810109"/>
                  </a:lnTo>
                  <a:lnTo>
                    <a:pt x="41267" y="5802076"/>
                  </a:lnTo>
                  <a:lnTo>
                    <a:pt x="39654" y="5794001"/>
                  </a:lnTo>
                  <a:lnTo>
                    <a:pt x="35231" y="5787441"/>
                  </a:lnTo>
                  <a:lnTo>
                    <a:pt x="28671" y="5783018"/>
                  </a:lnTo>
                  <a:lnTo>
                    <a:pt x="20638" y="5781396"/>
                  </a:lnTo>
                  <a:close/>
                </a:path>
                <a:path w="41275" h="7144384">
                  <a:moveTo>
                    <a:pt x="20638" y="5863988"/>
                  </a:moveTo>
                  <a:lnTo>
                    <a:pt x="12605" y="5865610"/>
                  </a:lnTo>
                  <a:lnTo>
                    <a:pt x="6045" y="5870033"/>
                  </a:lnTo>
                  <a:lnTo>
                    <a:pt x="1623" y="5876593"/>
                  </a:lnTo>
                  <a:lnTo>
                    <a:pt x="1" y="5884668"/>
                  </a:lnTo>
                  <a:lnTo>
                    <a:pt x="1623" y="5892701"/>
                  </a:lnTo>
                  <a:lnTo>
                    <a:pt x="6045" y="5899261"/>
                  </a:lnTo>
                  <a:lnTo>
                    <a:pt x="12605" y="5903683"/>
                  </a:lnTo>
                  <a:lnTo>
                    <a:pt x="20638" y="5905305"/>
                  </a:lnTo>
                  <a:lnTo>
                    <a:pt x="28671" y="5903683"/>
                  </a:lnTo>
                  <a:lnTo>
                    <a:pt x="35231" y="5899261"/>
                  </a:lnTo>
                  <a:lnTo>
                    <a:pt x="39654" y="5892701"/>
                  </a:lnTo>
                  <a:lnTo>
                    <a:pt x="41267" y="5884668"/>
                  </a:lnTo>
                  <a:lnTo>
                    <a:pt x="39654" y="5876593"/>
                  </a:lnTo>
                  <a:lnTo>
                    <a:pt x="35231" y="5870033"/>
                  </a:lnTo>
                  <a:lnTo>
                    <a:pt x="28671" y="5865610"/>
                  </a:lnTo>
                  <a:lnTo>
                    <a:pt x="20638" y="5863988"/>
                  </a:lnTo>
                  <a:close/>
                </a:path>
                <a:path w="41275" h="7144384">
                  <a:moveTo>
                    <a:pt x="20638" y="5946580"/>
                  </a:moveTo>
                  <a:lnTo>
                    <a:pt x="12605" y="5948202"/>
                  </a:lnTo>
                  <a:lnTo>
                    <a:pt x="6045" y="5952625"/>
                  </a:lnTo>
                  <a:lnTo>
                    <a:pt x="1623" y="5959184"/>
                  </a:lnTo>
                  <a:lnTo>
                    <a:pt x="1" y="5967258"/>
                  </a:lnTo>
                  <a:lnTo>
                    <a:pt x="1623" y="5975292"/>
                  </a:lnTo>
                  <a:lnTo>
                    <a:pt x="6045" y="5981851"/>
                  </a:lnTo>
                  <a:lnTo>
                    <a:pt x="12605" y="5986274"/>
                  </a:lnTo>
                  <a:lnTo>
                    <a:pt x="20638" y="5987896"/>
                  </a:lnTo>
                  <a:lnTo>
                    <a:pt x="28671" y="5986274"/>
                  </a:lnTo>
                  <a:lnTo>
                    <a:pt x="35231" y="5981851"/>
                  </a:lnTo>
                  <a:lnTo>
                    <a:pt x="39654" y="5975292"/>
                  </a:lnTo>
                  <a:lnTo>
                    <a:pt x="41268" y="5967258"/>
                  </a:lnTo>
                  <a:lnTo>
                    <a:pt x="39654" y="5959184"/>
                  </a:lnTo>
                  <a:lnTo>
                    <a:pt x="35231" y="5952625"/>
                  </a:lnTo>
                  <a:lnTo>
                    <a:pt x="28671" y="5948202"/>
                  </a:lnTo>
                  <a:lnTo>
                    <a:pt x="20638" y="5946580"/>
                  </a:lnTo>
                  <a:close/>
                </a:path>
                <a:path w="41275" h="7144384">
                  <a:moveTo>
                    <a:pt x="20638" y="6029171"/>
                  </a:moveTo>
                  <a:lnTo>
                    <a:pt x="12605" y="6030793"/>
                  </a:lnTo>
                  <a:lnTo>
                    <a:pt x="6045" y="6035216"/>
                  </a:lnTo>
                  <a:lnTo>
                    <a:pt x="1623" y="6041776"/>
                  </a:lnTo>
                  <a:lnTo>
                    <a:pt x="1" y="6049850"/>
                  </a:lnTo>
                  <a:lnTo>
                    <a:pt x="1623" y="6057883"/>
                  </a:lnTo>
                  <a:lnTo>
                    <a:pt x="6045" y="6064443"/>
                  </a:lnTo>
                  <a:lnTo>
                    <a:pt x="12605" y="6068866"/>
                  </a:lnTo>
                  <a:lnTo>
                    <a:pt x="20638" y="6070488"/>
                  </a:lnTo>
                  <a:lnTo>
                    <a:pt x="28671" y="6068866"/>
                  </a:lnTo>
                  <a:lnTo>
                    <a:pt x="35231" y="6064443"/>
                  </a:lnTo>
                  <a:lnTo>
                    <a:pt x="39654" y="6057883"/>
                  </a:lnTo>
                  <a:lnTo>
                    <a:pt x="41267" y="6049850"/>
                  </a:lnTo>
                  <a:lnTo>
                    <a:pt x="39654" y="6041776"/>
                  </a:lnTo>
                  <a:lnTo>
                    <a:pt x="35231" y="6035216"/>
                  </a:lnTo>
                  <a:lnTo>
                    <a:pt x="28671" y="6030793"/>
                  </a:lnTo>
                  <a:lnTo>
                    <a:pt x="20638" y="6029171"/>
                  </a:lnTo>
                  <a:close/>
                </a:path>
                <a:path w="41275" h="7144384">
                  <a:moveTo>
                    <a:pt x="20638" y="6111763"/>
                  </a:moveTo>
                  <a:lnTo>
                    <a:pt x="12605" y="6113384"/>
                  </a:lnTo>
                  <a:lnTo>
                    <a:pt x="6045" y="6117807"/>
                  </a:lnTo>
                  <a:lnTo>
                    <a:pt x="1623" y="6124367"/>
                  </a:lnTo>
                  <a:lnTo>
                    <a:pt x="1" y="6132442"/>
                  </a:lnTo>
                  <a:lnTo>
                    <a:pt x="1623" y="6140475"/>
                  </a:lnTo>
                  <a:lnTo>
                    <a:pt x="6045" y="6147035"/>
                  </a:lnTo>
                  <a:lnTo>
                    <a:pt x="12605" y="6151458"/>
                  </a:lnTo>
                  <a:lnTo>
                    <a:pt x="20638" y="6153080"/>
                  </a:lnTo>
                  <a:lnTo>
                    <a:pt x="28671" y="6151458"/>
                  </a:lnTo>
                  <a:lnTo>
                    <a:pt x="35231" y="6147035"/>
                  </a:lnTo>
                  <a:lnTo>
                    <a:pt x="39654" y="6140475"/>
                  </a:lnTo>
                  <a:lnTo>
                    <a:pt x="41267" y="6132442"/>
                  </a:lnTo>
                  <a:lnTo>
                    <a:pt x="39654" y="6124367"/>
                  </a:lnTo>
                  <a:lnTo>
                    <a:pt x="35231" y="6117807"/>
                  </a:lnTo>
                  <a:lnTo>
                    <a:pt x="28671" y="6113384"/>
                  </a:lnTo>
                  <a:lnTo>
                    <a:pt x="20638" y="6111763"/>
                  </a:lnTo>
                  <a:close/>
                </a:path>
                <a:path w="41275" h="7144384">
                  <a:moveTo>
                    <a:pt x="20638" y="6194355"/>
                  </a:moveTo>
                  <a:lnTo>
                    <a:pt x="12605" y="6195976"/>
                  </a:lnTo>
                  <a:lnTo>
                    <a:pt x="6045" y="6200399"/>
                  </a:lnTo>
                  <a:lnTo>
                    <a:pt x="1623" y="6206959"/>
                  </a:lnTo>
                  <a:lnTo>
                    <a:pt x="1" y="6215033"/>
                  </a:lnTo>
                  <a:lnTo>
                    <a:pt x="1623" y="6223066"/>
                  </a:lnTo>
                  <a:lnTo>
                    <a:pt x="6045" y="6229626"/>
                  </a:lnTo>
                  <a:lnTo>
                    <a:pt x="12605" y="6234049"/>
                  </a:lnTo>
                  <a:lnTo>
                    <a:pt x="20638" y="6235670"/>
                  </a:lnTo>
                  <a:lnTo>
                    <a:pt x="28671" y="6234049"/>
                  </a:lnTo>
                  <a:lnTo>
                    <a:pt x="35231" y="6229626"/>
                  </a:lnTo>
                  <a:lnTo>
                    <a:pt x="39654" y="6223066"/>
                  </a:lnTo>
                  <a:lnTo>
                    <a:pt x="41268" y="6215033"/>
                  </a:lnTo>
                  <a:lnTo>
                    <a:pt x="39654" y="6206959"/>
                  </a:lnTo>
                  <a:lnTo>
                    <a:pt x="35231" y="6200399"/>
                  </a:lnTo>
                  <a:lnTo>
                    <a:pt x="28671" y="6195976"/>
                  </a:lnTo>
                  <a:lnTo>
                    <a:pt x="20638" y="6194355"/>
                  </a:lnTo>
                  <a:close/>
                </a:path>
                <a:path w="41275" h="7144384">
                  <a:moveTo>
                    <a:pt x="20638" y="6276945"/>
                  </a:moveTo>
                  <a:lnTo>
                    <a:pt x="12605" y="6278567"/>
                  </a:lnTo>
                  <a:lnTo>
                    <a:pt x="6045" y="6282990"/>
                  </a:lnTo>
                  <a:lnTo>
                    <a:pt x="1623" y="6289550"/>
                  </a:lnTo>
                  <a:lnTo>
                    <a:pt x="1" y="6297625"/>
                  </a:lnTo>
                  <a:lnTo>
                    <a:pt x="1623" y="6305658"/>
                  </a:lnTo>
                  <a:lnTo>
                    <a:pt x="6045" y="6312218"/>
                  </a:lnTo>
                  <a:lnTo>
                    <a:pt x="12605" y="6316640"/>
                  </a:lnTo>
                  <a:lnTo>
                    <a:pt x="20638" y="6318262"/>
                  </a:lnTo>
                  <a:lnTo>
                    <a:pt x="28671" y="6316640"/>
                  </a:lnTo>
                  <a:lnTo>
                    <a:pt x="35231" y="6312218"/>
                  </a:lnTo>
                  <a:lnTo>
                    <a:pt x="39654" y="6305658"/>
                  </a:lnTo>
                  <a:lnTo>
                    <a:pt x="41267" y="6297625"/>
                  </a:lnTo>
                  <a:lnTo>
                    <a:pt x="39654" y="6289550"/>
                  </a:lnTo>
                  <a:lnTo>
                    <a:pt x="35231" y="6282990"/>
                  </a:lnTo>
                  <a:lnTo>
                    <a:pt x="28671" y="6278567"/>
                  </a:lnTo>
                  <a:lnTo>
                    <a:pt x="20638" y="6276945"/>
                  </a:lnTo>
                  <a:close/>
                </a:path>
                <a:path w="41275" h="7144384">
                  <a:moveTo>
                    <a:pt x="20638" y="6359537"/>
                  </a:moveTo>
                  <a:lnTo>
                    <a:pt x="12605" y="6361159"/>
                  </a:lnTo>
                  <a:lnTo>
                    <a:pt x="6045" y="6365582"/>
                  </a:lnTo>
                  <a:lnTo>
                    <a:pt x="1623" y="6372141"/>
                  </a:lnTo>
                  <a:lnTo>
                    <a:pt x="1" y="6380217"/>
                  </a:lnTo>
                  <a:lnTo>
                    <a:pt x="1623" y="6388250"/>
                  </a:lnTo>
                  <a:lnTo>
                    <a:pt x="6045" y="6394810"/>
                  </a:lnTo>
                  <a:lnTo>
                    <a:pt x="12605" y="6399232"/>
                  </a:lnTo>
                  <a:lnTo>
                    <a:pt x="20638" y="6400854"/>
                  </a:lnTo>
                  <a:lnTo>
                    <a:pt x="28671" y="6399232"/>
                  </a:lnTo>
                  <a:lnTo>
                    <a:pt x="35231" y="6394810"/>
                  </a:lnTo>
                  <a:lnTo>
                    <a:pt x="39654" y="6388250"/>
                  </a:lnTo>
                  <a:lnTo>
                    <a:pt x="41267" y="6380217"/>
                  </a:lnTo>
                  <a:lnTo>
                    <a:pt x="39654" y="6372141"/>
                  </a:lnTo>
                  <a:lnTo>
                    <a:pt x="35231" y="6365582"/>
                  </a:lnTo>
                  <a:lnTo>
                    <a:pt x="28671" y="6361159"/>
                  </a:lnTo>
                  <a:lnTo>
                    <a:pt x="20638" y="6359537"/>
                  </a:lnTo>
                  <a:close/>
                </a:path>
                <a:path w="41275" h="7144384">
                  <a:moveTo>
                    <a:pt x="20638" y="6442128"/>
                  </a:moveTo>
                  <a:lnTo>
                    <a:pt x="12605" y="6443750"/>
                  </a:lnTo>
                  <a:lnTo>
                    <a:pt x="6045" y="6448173"/>
                  </a:lnTo>
                  <a:lnTo>
                    <a:pt x="1623" y="6454733"/>
                  </a:lnTo>
                  <a:lnTo>
                    <a:pt x="1" y="6462807"/>
                  </a:lnTo>
                  <a:lnTo>
                    <a:pt x="1623" y="6470840"/>
                  </a:lnTo>
                  <a:lnTo>
                    <a:pt x="6045" y="6477400"/>
                  </a:lnTo>
                  <a:lnTo>
                    <a:pt x="12605" y="6481823"/>
                  </a:lnTo>
                  <a:lnTo>
                    <a:pt x="20638" y="6483445"/>
                  </a:lnTo>
                  <a:lnTo>
                    <a:pt x="28671" y="6481823"/>
                  </a:lnTo>
                  <a:lnTo>
                    <a:pt x="35231" y="6477400"/>
                  </a:lnTo>
                  <a:lnTo>
                    <a:pt x="39654" y="6470840"/>
                  </a:lnTo>
                  <a:lnTo>
                    <a:pt x="41267" y="6462807"/>
                  </a:lnTo>
                  <a:lnTo>
                    <a:pt x="39654" y="6454733"/>
                  </a:lnTo>
                  <a:lnTo>
                    <a:pt x="35231" y="6448173"/>
                  </a:lnTo>
                  <a:lnTo>
                    <a:pt x="28671" y="6443750"/>
                  </a:lnTo>
                  <a:lnTo>
                    <a:pt x="20638" y="6442128"/>
                  </a:lnTo>
                  <a:close/>
                </a:path>
                <a:path w="41275" h="7144384">
                  <a:moveTo>
                    <a:pt x="20638" y="6524720"/>
                  </a:moveTo>
                  <a:lnTo>
                    <a:pt x="12605" y="6526341"/>
                  </a:lnTo>
                  <a:lnTo>
                    <a:pt x="6045" y="6530764"/>
                  </a:lnTo>
                  <a:lnTo>
                    <a:pt x="1623" y="6537324"/>
                  </a:lnTo>
                  <a:lnTo>
                    <a:pt x="1" y="6545398"/>
                  </a:lnTo>
                  <a:lnTo>
                    <a:pt x="1623" y="6553431"/>
                  </a:lnTo>
                  <a:lnTo>
                    <a:pt x="6045" y="6559991"/>
                  </a:lnTo>
                  <a:lnTo>
                    <a:pt x="12605" y="6564414"/>
                  </a:lnTo>
                  <a:lnTo>
                    <a:pt x="20638" y="6566035"/>
                  </a:lnTo>
                  <a:lnTo>
                    <a:pt x="28671" y="6564414"/>
                  </a:lnTo>
                  <a:lnTo>
                    <a:pt x="35231" y="6559991"/>
                  </a:lnTo>
                  <a:lnTo>
                    <a:pt x="39654" y="6553431"/>
                  </a:lnTo>
                  <a:lnTo>
                    <a:pt x="41268" y="6545398"/>
                  </a:lnTo>
                  <a:lnTo>
                    <a:pt x="39654" y="6537324"/>
                  </a:lnTo>
                  <a:lnTo>
                    <a:pt x="35231" y="6530764"/>
                  </a:lnTo>
                  <a:lnTo>
                    <a:pt x="28671" y="6526341"/>
                  </a:lnTo>
                  <a:lnTo>
                    <a:pt x="20638" y="6524720"/>
                  </a:lnTo>
                  <a:close/>
                </a:path>
                <a:path w="41275" h="7144384">
                  <a:moveTo>
                    <a:pt x="20638" y="6607310"/>
                  </a:moveTo>
                  <a:lnTo>
                    <a:pt x="12605" y="6608932"/>
                  </a:lnTo>
                  <a:lnTo>
                    <a:pt x="6045" y="6613355"/>
                  </a:lnTo>
                  <a:lnTo>
                    <a:pt x="1623" y="6619915"/>
                  </a:lnTo>
                  <a:lnTo>
                    <a:pt x="1" y="6627990"/>
                  </a:lnTo>
                  <a:lnTo>
                    <a:pt x="1623" y="6636023"/>
                  </a:lnTo>
                  <a:lnTo>
                    <a:pt x="6045" y="6642582"/>
                  </a:lnTo>
                  <a:lnTo>
                    <a:pt x="12605" y="6647005"/>
                  </a:lnTo>
                  <a:lnTo>
                    <a:pt x="20638" y="6648627"/>
                  </a:lnTo>
                  <a:lnTo>
                    <a:pt x="28672" y="6647005"/>
                  </a:lnTo>
                  <a:lnTo>
                    <a:pt x="35231" y="6642582"/>
                  </a:lnTo>
                  <a:lnTo>
                    <a:pt x="39654" y="6636023"/>
                  </a:lnTo>
                  <a:lnTo>
                    <a:pt x="41267" y="6627990"/>
                  </a:lnTo>
                  <a:lnTo>
                    <a:pt x="39654" y="6619915"/>
                  </a:lnTo>
                  <a:lnTo>
                    <a:pt x="35231" y="6613355"/>
                  </a:lnTo>
                  <a:lnTo>
                    <a:pt x="28672" y="6608932"/>
                  </a:lnTo>
                  <a:lnTo>
                    <a:pt x="20638" y="6607310"/>
                  </a:lnTo>
                  <a:close/>
                </a:path>
                <a:path w="41275" h="7144384">
                  <a:moveTo>
                    <a:pt x="20638" y="6689901"/>
                  </a:moveTo>
                  <a:lnTo>
                    <a:pt x="12605" y="6691523"/>
                  </a:lnTo>
                  <a:lnTo>
                    <a:pt x="6045" y="6695945"/>
                  </a:lnTo>
                  <a:lnTo>
                    <a:pt x="1623" y="6702505"/>
                  </a:lnTo>
                  <a:lnTo>
                    <a:pt x="1" y="6710580"/>
                  </a:lnTo>
                  <a:lnTo>
                    <a:pt x="1623" y="6718614"/>
                  </a:lnTo>
                  <a:lnTo>
                    <a:pt x="6045" y="6725174"/>
                  </a:lnTo>
                  <a:lnTo>
                    <a:pt x="12605" y="6729596"/>
                  </a:lnTo>
                  <a:lnTo>
                    <a:pt x="20638" y="6731218"/>
                  </a:lnTo>
                  <a:lnTo>
                    <a:pt x="28672" y="6729596"/>
                  </a:lnTo>
                  <a:lnTo>
                    <a:pt x="35231" y="6725174"/>
                  </a:lnTo>
                  <a:lnTo>
                    <a:pt x="39654" y="6718614"/>
                  </a:lnTo>
                  <a:lnTo>
                    <a:pt x="41267" y="6710580"/>
                  </a:lnTo>
                  <a:lnTo>
                    <a:pt x="39654" y="6702505"/>
                  </a:lnTo>
                  <a:lnTo>
                    <a:pt x="35231" y="6695945"/>
                  </a:lnTo>
                  <a:lnTo>
                    <a:pt x="28672" y="6691523"/>
                  </a:lnTo>
                  <a:lnTo>
                    <a:pt x="20638" y="6689901"/>
                  </a:lnTo>
                  <a:close/>
                </a:path>
                <a:path w="41275" h="7144384">
                  <a:moveTo>
                    <a:pt x="20638" y="6772493"/>
                  </a:moveTo>
                  <a:lnTo>
                    <a:pt x="12605" y="6774115"/>
                  </a:lnTo>
                  <a:lnTo>
                    <a:pt x="6045" y="6778537"/>
                  </a:lnTo>
                  <a:lnTo>
                    <a:pt x="1623" y="6785097"/>
                  </a:lnTo>
                  <a:lnTo>
                    <a:pt x="1" y="6793171"/>
                  </a:lnTo>
                  <a:lnTo>
                    <a:pt x="1623" y="6801204"/>
                  </a:lnTo>
                  <a:lnTo>
                    <a:pt x="6045" y="6807764"/>
                  </a:lnTo>
                  <a:lnTo>
                    <a:pt x="12605" y="6812187"/>
                  </a:lnTo>
                  <a:lnTo>
                    <a:pt x="20638" y="6813809"/>
                  </a:lnTo>
                  <a:lnTo>
                    <a:pt x="28672" y="6812187"/>
                  </a:lnTo>
                  <a:lnTo>
                    <a:pt x="35231" y="6807764"/>
                  </a:lnTo>
                  <a:lnTo>
                    <a:pt x="39654" y="6801204"/>
                  </a:lnTo>
                  <a:lnTo>
                    <a:pt x="41268" y="6793171"/>
                  </a:lnTo>
                  <a:lnTo>
                    <a:pt x="39654" y="6785097"/>
                  </a:lnTo>
                  <a:lnTo>
                    <a:pt x="35231" y="6778537"/>
                  </a:lnTo>
                  <a:lnTo>
                    <a:pt x="28672" y="6774115"/>
                  </a:lnTo>
                  <a:lnTo>
                    <a:pt x="20638" y="6772493"/>
                  </a:lnTo>
                  <a:close/>
                </a:path>
                <a:path w="41275" h="7144384">
                  <a:moveTo>
                    <a:pt x="20638" y="6855084"/>
                  </a:moveTo>
                  <a:lnTo>
                    <a:pt x="12605" y="6856705"/>
                  </a:lnTo>
                  <a:lnTo>
                    <a:pt x="6045" y="6861128"/>
                  </a:lnTo>
                  <a:lnTo>
                    <a:pt x="1623" y="6867688"/>
                  </a:lnTo>
                  <a:lnTo>
                    <a:pt x="1" y="6875762"/>
                  </a:lnTo>
                  <a:lnTo>
                    <a:pt x="1623" y="6883795"/>
                  </a:lnTo>
                  <a:lnTo>
                    <a:pt x="6045" y="6890355"/>
                  </a:lnTo>
                  <a:lnTo>
                    <a:pt x="12605" y="6894777"/>
                  </a:lnTo>
                  <a:lnTo>
                    <a:pt x="20638" y="6896399"/>
                  </a:lnTo>
                  <a:lnTo>
                    <a:pt x="28672" y="6894777"/>
                  </a:lnTo>
                  <a:lnTo>
                    <a:pt x="35231" y="6890355"/>
                  </a:lnTo>
                  <a:lnTo>
                    <a:pt x="39654" y="6883795"/>
                  </a:lnTo>
                  <a:lnTo>
                    <a:pt x="41268" y="6875762"/>
                  </a:lnTo>
                  <a:lnTo>
                    <a:pt x="39654" y="6867688"/>
                  </a:lnTo>
                  <a:lnTo>
                    <a:pt x="35231" y="6861128"/>
                  </a:lnTo>
                  <a:lnTo>
                    <a:pt x="28672" y="6856705"/>
                  </a:lnTo>
                  <a:lnTo>
                    <a:pt x="20638" y="6855084"/>
                  </a:lnTo>
                  <a:close/>
                </a:path>
                <a:path w="41275" h="7144384">
                  <a:moveTo>
                    <a:pt x="20638" y="6937674"/>
                  </a:moveTo>
                  <a:lnTo>
                    <a:pt x="12605" y="6939296"/>
                  </a:lnTo>
                  <a:lnTo>
                    <a:pt x="6045" y="6943719"/>
                  </a:lnTo>
                  <a:lnTo>
                    <a:pt x="1623" y="6950278"/>
                  </a:lnTo>
                  <a:lnTo>
                    <a:pt x="1" y="6958354"/>
                  </a:lnTo>
                  <a:lnTo>
                    <a:pt x="1623" y="6966387"/>
                  </a:lnTo>
                  <a:lnTo>
                    <a:pt x="6045" y="6972947"/>
                  </a:lnTo>
                  <a:lnTo>
                    <a:pt x="12605" y="6977369"/>
                  </a:lnTo>
                  <a:lnTo>
                    <a:pt x="20638" y="6978991"/>
                  </a:lnTo>
                  <a:lnTo>
                    <a:pt x="28672" y="6977369"/>
                  </a:lnTo>
                  <a:lnTo>
                    <a:pt x="35231" y="6972947"/>
                  </a:lnTo>
                  <a:lnTo>
                    <a:pt x="39654" y="6966387"/>
                  </a:lnTo>
                  <a:lnTo>
                    <a:pt x="41267" y="6958354"/>
                  </a:lnTo>
                  <a:lnTo>
                    <a:pt x="39654" y="6950278"/>
                  </a:lnTo>
                  <a:lnTo>
                    <a:pt x="35231" y="6943719"/>
                  </a:lnTo>
                  <a:lnTo>
                    <a:pt x="28672" y="6939296"/>
                  </a:lnTo>
                  <a:lnTo>
                    <a:pt x="20638" y="6937674"/>
                  </a:lnTo>
                  <a:close/>
                </a:path>
                <a:path w="41275" h="7144384">
                  <a:moveTo>
                    <a:pt x="20638" y="7020265"/>
                  </a:moveTo>
                  <a:lnTo>
                    <a:pt x="12605" y="7021887"/>
                  </a:lnTo>
                  <a:lnTo>
                    <a:pt x="6045" y="7026310"/>
                  </a:lnTo>
                  <a:lnTo>
                    <a:pt x="1623" y="7032870"/>
                  </a:lnTo>
                  <a:lnTo>
                    <a:pt x="1" y="7040944"/>
                  </a:lnTo>
                  <a:lnTo>
                    <a:pt x="1623" y="7048978"/>
                  </a:lnTo>
                  <a:lnTo>
                    <a:pt x="6045" y="7055537"/>
                  </a:lnTo>
                  <a:lnTo>
                    <a:pt x="12605" y="7059960"/>
                  </a:lnTo>
                  <a:lnTo>
                    <a:pt x="20638" y="7061582"/>
                  </a:lnTo>
                  <a:lnTo>
                    <a:pt x="28672" y="7059960"/>
                  </a:lnTo>
                  <a:lnTo>
                    <a:pt x="35231" y="7055537"/>
                  </a:lnTo>
                  <a:lnTo>
                    <a:pt x="39654" y="7048978"/>
                  </a:lnTo>
                  <a:lnTo>
                    <a:pt x="41267" y="7040944"/>
                  </a:lnTo>
                  <a:lnTo>
                    <a:pt x="39654" y="7032870"/>
                  </a:lnTo>
                  <a:lnTo>
                    <a:pt x="35231" y="7026310"/>
                  </a:lnTo>
                  <a:lnTo>
                    <a:pt x="28672" y="7021887"/>
                  </a:lnTo>
                  <a:lnTo>
                    <a:pt x="20638" y="7020265"/>
                  </a:lnTo>
                  <a:close/>
                </a:path>
                <a:path w="41275" h="7144384">
                  <a:moveTo>
                    <a:pt x="20638" y="7102857"/>
                  </a:moveTo>
                  <a:lnTo>
                    <a:pt x="12605" y="7104478"/>
                  </a:lnTo>
                  <a:lnTo>
                    <a:pt x="6045" y="7108901"/>
                  </a:lnTo>
                  <a:lnTo>
                    <a:pt x="1623" y="7115461"/>
                  </a:lnTo>
                  <a:lnTo>
                    <a:pt x="1" y="7123535"/>
                  </a:lnTo>
                  <a:lnTo>
                    <a:pt x="1623" y="7131568"/>
                  </a:lnTo>
                  <a:lnTo>
                    <a:pt x="6045" y="7138128"/>
                  </a:lnTo>
                  <a:lnTo>
                    <a:pt x="12605" y="7142551"/>
                  </a:lnTo>
                  <a:lnTo>
                    <a:pt x="20638" y="7144173"/>
                  </a:lnTo>
                  <a:lnTo>
                    <a:pt x="28672" y="7142551"/>
                  </a:lnTo>
                  <a:lnTo>
                    <a:pt x="35231" y="7138128"/>
                  </a:lnTo>
                  <a:lnTo>
                    <a:pt x="39654" y="7131568"/>
                  </a:lnTo>
                  <a:lnTo>
                    <a:pt x="41267" y="7123535"/>
                  </a:lnTo>
                  <a:lnTo>
                    <a:pt x="39654" y="7115461"/>
                  </a:lnTo>
                  <a:lnTo>
                    <a:pt x="35231" y="7108901"/>
                  </a:lnTo>
                  <a:lnTo>
                    <a:pt x="28672" y="7104478"/>
                  </a:lnTo>
                  <a:lnTo>
                    <a:pt x="20638" y="7102857"/>
                  </a:lnTo>
                  <a:close/>
                </a:path>
              </a:pathLst>
            </a:custGeom>
            <a:solidFill>
              <a:srgbClr val="00A3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/>
          <p:cNvGrpSpPr/>
          <p:nvPr/>
        </p:nvGrpSpPr>
        <p:grpSpPr>
          <a:xfrm>
            <a:off x="1554507" y="1978897"/>
            <a:ext cx="14373860" cy="8006080"/>
            <a:chOff x="1554507" y="1978897"/>
            <a:chExt cx="14373860" cy="8006080"/>
          </a:xfrm>
        </p:grpSpPr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11954" y="5676510"/>
              <a:ext cx="946569" cy="94656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554507" y="1978897"/>
              <a:ext cx="14373860" cy="8006080"/>
            </a:xfrm>
            <a:custGeom>
              <a:avLst/>
              <a:gdLst/>
              <a:ahLst/>
              <a:cxnLst/>
              <a:rect l="l" t="t" r="r" b="b"/>
              <a:pathLst>
                <a:path w="14373860" h="8006080">
                  <a:moveTo>
                    <a:pt x="14373285" y="0"/>
                  </a:moveTo>
                  <a:lnTo>
                    <a:pt x="0" y="0"/>
                  </a:lnTo>
                  <a:lnTo>
                    <a:pt x="0" y="8005994"/>
                  </a:lnTo>
                  <a:lnTo>
                    <a:pt x="14373285" y="8005994"/>
                  </a:lnTo>
                  <a:lnTo>
                    <a:pt x="143732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2365075" y="5925820"/>
            <a:ext cx="1115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Mobile</a:t>
            </a:r>
            <a:r>
              <a:rPr sz="1600" spc="-8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9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253411" y="4683408"/>
            <a:ext cx="7249159" cy="3111500"/>
            <a:chOff x="2253411" y="4683408"/>
            <a:chExt cx="7249159" cy="3111500"/>
          </a:xfrm>
        </p:grpSpPr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53411" y="4683408"/>
              <a:ext cx="1353507" cy="1353507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8164469" y="6988692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5">
                  <a:moveTo>
                    <a:pt x="1203341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5"/>
                  </a:lnTo>
                  <a:lnTo>
                    <a:pt x="54975" y="779753"/>
                  </a:lnTo>
                  <a:lnTo>
                    <a:pt x="91836" y="798815"/>
                  </a:lnTo>
                  <a:lnTo>
                    <a:pt x="134279" y="805661"/>
                  </a:lnTo>
                  <a:lnTo>
                    <a:pt x="1203341" y="805661"/>
                  </a:lnTo>
                  <a:lnTo>
                    <a:pt x="1245784" y="798815"/>
                  </a:lnTo>
                  <a:lnTo>
                    <a:pt x="1282645" y="779753"/>
                  </a:lnTo>
                  <a:lnTo>
                    <a:pt x="1311712" y="750685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5" y="25908"/>
                  </a:lnTo>
                  <a:lnTo>
                    <a:pt x="1245784" y="6845"/>
                  </a:lnTo>
                  <a:lnTo>
                    <a:pt x="1203341" y="0"/>
                  </a:lnTo>
                  <a:close/>
                </a:path>
              </a:pathLst>
            </a:custGeom>
            <a:solidFill>
              <a:srgbClr val="FF7B0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8579303" y="7891780"/>
            <a:ext cx="5797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9604918" y="4136400"/>
            <a:ext cx="2486025" cy="3512185"/>
            <a:chOff x="9604918" y="4136400"/>
            <a:chExt cx="2486025" cy="3512185"/>
          </a:xfrm>
        </p:grpSpPr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04918" y="7064447"/>
              <a:ext cx="561668" cy="583573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0751534" y="4136400"/>
              <a:ext cx="1339215" cy="806450"/>
            </a:xfrm>
            <a:custGeom>
              <a:avLst/>
              <a:gdLst/>
              <a:ahLst/>
              <a:cxnLst/>
              <a:rect l="l" t="t" r="r" b="b"/>
              <a:pathLst>
                <a:path w="1339215" h="806450">
                  <a:moveTo>
                    <a:pt x="1204445" y="0"/>
                  </a:moveTo>
                  <a:lnTo>
                    <a:pt x="134404" y="0"/>
                  </a:lnTo>
                  <a:lnTo>
                    <a:pt x="91922" y="6851"/>
                  </a:lnTo>
                  <a:lnTo>
                    <a:pt x="55026" y="25931"/>
                  </a:lnTo>
                  <a:lnTo>
                    <a:pt x="25932" y="55026"/>
                  </a:lnTo>
                  <a:lnTo>
                    <a:pt x="6852" y="91921"/>
                  </a:lnTo>
                  <a:lnTo>
                    <a:pt x="0" y="134402"/>
                  </a:lnTo>
                  <a:lnTo>
                    <a:pt x="0" y="671996"/>
                  </a:lnTo>
                  <a:lnTo>
                    <a:pt x="6852" y="714478"/>
                  </a:lnTo>
                  <a:lnTo>
                    <a:pt x="25932" y="751373"/>
                  </a:lnTo>
                  <a:lnTo>
                    <a:pt x="55026" y="780468"/>
                  </a:lnTo>
                  <a:lnTo>
                    <a:pt x="91922" y="799548"/>
                  </a:lnTo>
                  <a:lnTo>
                    <a:pt x="134404" y="806400"/>
                  </a:lnTo>
                  <a:lnTo>
                    <a:pt x="1204445" y="806400"/>
                  </a:lnTo>
                  <a:lnTo>
                    <a:pt x="1246926" y="799548"/>
                  </a:lnTo>
                  <a:lnTo>
                    <a:pt x="1283821" y="780468"/>
                  </a:lnTo>
                  <a:lnTo>
                    <a:pt x="1312916" y="751373"/>
                  </a:lnTo>
                  <a:lnTo>
                    <a:pt x="1331996" y="714478"/>
                  </a:lnTo>
                  <a:lnTo>
                    <a:pt x="1338847" y="671996"/>
                  </a:lnTo>
                  <a:lnTo>
                    <a:pt x="1338847" y="134402"/>
                  </a:lnTo>
                  <a:lnTo>
                    <a:pt x="1331996" y="91921"/>
                  </a:lnTo>
                  <a:lnTo>
                    <a:pt x="1312916" y="55026"/>
                  </a:lnTo>
                  <a:lnTo>
                    <a:pt x="1283821" y="25931"/>
                  </a:lnTo>
                  <a:lnTo>
                    <a:pt x="1246926" y="6851"/>
                  </a:lnTo>
                  <a:lnTo>
                    <a:pt x="1204445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11035775" y="5069332"/>
            <a:ext cx="8445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Account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2155723" y="4136570"/>
            <a:ext cx="2336165" cy="805815"/>
            <a:chOff x="12155723" y="4136570"/>
            <a:chExt cx="2336165" cy="805815"/>
          </a:xfrm>
        </p:grpSpPr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55723" y="4280950"/>
              <a:ext cx="561662" cy="583575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3153872" y="4136570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4" h="805814">
                  <a:moveTo>
                    <a:pt x="1203337" y="0"/>
                  </a:moveTo>
                  <a:lnTo>
                    <a:pt x="134277" y="0"/>
                  </a:lnTo>
                  <a:lnTo>
                    <a:pt x="91836" y="6845"/>
                  </a:lnTo>
                  <a:lnTo>
                    <a:pt x="54976" y="25907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4"/>
                  </a:lnTo>
                  <a:lnTo>
                    <a:pt x="54976" y="779751"/>
                  </a:lnTo>
                  <a:lnTo>
                    <a:pt x="91836" y="798814"/>
                  </a:lnTo>
                  <a:lnTo>
                    <a:pt x="134277" y="805660"/>
                  </a:lnTo>
                  <a:lnTo>
                    <a:pt x="1203337" y="805660"/>
                  </a:lnTo>
                  <a:lnTo>
                    <a:pt x="1245784" y="798814"/>
                  </a:lnTo>
                  <a:lnTo>
                    <a:pt x="1282648" y="779751"/>
                  </a:lnTo>
                  <a:lnTo>
                    <a:pt x="1311717" y="750684"/>
                  </a:lnTo>
                  <a:lnTo>
                    <a:pt x="1330781" y="713823"/>
                  </a:lnTo>
                  <a:lnTo>
                    <a:pt x="1337627" y="671380"/>
                  </a:lnTo>
                  <a:lnTo>
                    <a:pt x="1337627" y="134279"/>
                  </a:lnTo>
                  <a:lnTo>
                    <a:pt x="1330781" y="91836"/>
                  </a:lnTo>
                  <a:lnTo>
                    <a:pt x="1311717" y="54975"/>
                  </a:lnTo>
                  <a:lnTo>
                    <a:pt x="1282648" y="25907"/>
                  </a:lnTo>
                  <a:lnTo>
                    <a:pt x="1245784" y="6845"/>
                  </a:lnTo>
                  <a:lnTo>
                    <a:pt x="1203337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13422630" y="5069332"/>
            <a:ext cx="8001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Product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0792157" y="4267270"/>
            <a:ext cx="4341495" cy="3575685"/>
            <a:chOff x="10792157" y="4267270"/>
            <a:chExt cx="4341495" cy="3575685"/>
          </a:xfrm>
        </p:grpSpPr>
        <p:pic>
          <p:nvPicPr>
            <p:cNvPr id="45" name="object 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71611" y="4267270"/>
              <a:ext cx="561668" cy="583575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0792157" y="7036948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5">
                  <a:moveTo>
                    <a:pt x="1203340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5"/>
                  </a:lnTo>
                  <a:lnTo>
                    <a:pt x="54975" y="779753"/>
                  </a:lnTo>
                  <a:lnTo>
                    <a:pt x="91836" y="798815"/>
                  </a:lnTo>
                  <a:lnTo>
                    <a:pt x="134279" y="805661"/>
                  </a:lnTo>
                  <a:lnTo>
                    <a:pt x="1203340" y="805661"/>
                  </a:lnTo>
                  <a:lnTo>
                    <a:pt x="1245783" y="798815"/>
                  </a:lnTo>
                  <a:lnTo>
                    <a:pt x="1282644" y="779753"/>
                  </a:lnTo>
                  <a:lnTo>
                    <a:pt x="1311712" y="750685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4" y="25908"/>
                  </a:lnTo>
                  <a:lnTo>
                    <a:pt x="1245783" y="6845"/>
                  </a:lnTo>
                  <a:lnTo>
                    <a:pt x="1203340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10981565" y="7940547"/>
            <a:ext cx="102996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Promotion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12232606" y="6988692"/>
            <a:ext cx="2259330" cy="805815"/>
            <a:chOff x="12232606" y="6988692"/>
            <a:chExt cx="2259330" cy="805815"/>
          </a:xfrm>
        </p:grpSpPr>
        <p:pic>
          <p:nvPicPr>
            <p:cNvPr id="49" name="object 4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32606" y="7112702"/>
              <a:ext cx="561665" cy="583575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3153872" y="6988692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4" h="805815">
                  <a:moveTo>
                    <a:pt x="1203337" y="0"/>
                  </a:moveTo>
                  <a:lnTo>
                    <a:pt x="134277" y="0"/>
                  </a:lnTo>
                  <a:lnTo>
                    <a:pt x="91836" y="6845"/>
                  </a:lnTo>
                  <a:lnTo>
                    <a:pt x="54976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5"/>
                  </a:lnTo>
                  <a:lnTo>
                    <a:pt x="54976" y="779753"/>
                  </a:lnTo>
                  <a:lnTo>
                    <a:pt x="91836" y="798815"/>
                  </a:lnTo>
                  <a:lnTo>
                    <a:pt x="134277" y="805661"/>
                  </a:lnTo>
                  <a:lnTo>
                    <a:pt x="1203337" y="805661"/>
                  </a:lnTo>
                  <a:lnTo>
                    <a:pt x="1245784" y="798815"/>
                  </a:lnTo>
                  <a:lnTo>
                    <a:pt x="1282648" y="779753"/>
                  </a:lnTo>
                  <a:lnTo>
                    <a:pt x="1311717" y="750685"/>
                  </a:lnTo>
                  <a:lnTo>
                    <a:pt x="1330781" y="713823"/>
                  </a:lnTo>
                  <a:lnTo>
                    <a:pt x="1337627" y="671380"/>
                  </a:lnTo>
                  <a:lnTo>
                    <a:pt x="1337627" y="134279"/>
                  </a:lnTo>
                  <a:lnTo>
                    <a:pt x="1330781" y="91836"/>
                  </a:lnTo>
                  <a:lnTo>
                    <a:pt x="1311717" y="54975"/>
                  </a:lnTo>
                  <a:lnTo>
                    <a:pt x="1282648" y="25908"/>
                  </a:lnTo>
                  <a:lnTo>
                    <a:pt x="1245784" y="6845"/>
                  </a:lnTo>
                  <a:lnTo>
                    <a:pt x="1203337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/>
          <p:nvPr/>
        </p:nvSpPr>
        <p:spPr>
          <a:xfrm>
            <a:off x="13347636" y="7861300"/>
            <a:ext cx="9493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Inventory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4923011" y="1098871"/>
            <a:ext cx="10507980" cy="8067675"/>
            <a:chOff x="4923011" y="1098871"/>
            <a:chExt cx="10507980" cy="8067675"/>
          </a:xfrm>
        </p:grpSpPr>
        <p:pic>
          <p:nvPicPr>
            <p:cNvPr id="53" name="object 5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71611" y="7076221"/>
              <a:ext cx="561668" cy="58357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23011" y="1098871"/>
              <a:ext cx="10507365" cy="8067353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7005811" y="1374140"/>
            <a:ext cx="7021830" cy="1396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595"/>
              </a:lnSpc>
              <a:spcBef>
                <a:spcPts val="100"/>
              </a:spcBef>
            </a:pPr>
            <a:r>
              <a:rPr sz="3000" spc="-18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Distributed</a:t>
            </a:r>
            <a:r>
              <a:rPr sz="3000" spc="-17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24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data</a:t>
            </a:r>
            <a:r>
              <a:rPr sz="3000" spc="-17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254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across</a:t>
            </a:r>
            <a:r>
              <a:rPr sz="3000" spc="-17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21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microservices</a:t>
            </a:r>
            <a:endParaRPr sz="3000">
              <a:latin typeface="Arial Black" panose="020B0A04020102020204"/>
              <a:cs typeface="Arial Black" panose="020B0A04020102020204"/>
            </a:endParaRPr>
          </a:p>
          <a:p>
            <a:pPr marL="12700" marR="438785">
              <a:lnSpc>
                <a:spcPts val="2400"/>
              </a:lnSpc>
              <a:spcBef>
                <a:spcPts val="75"/>
              </a:spcBef>
            </a:pP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In</a:t>
            </a:r>
            <a:r>
              <a:rPr sz="2000" spc="-3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50" dirty="0">
                <a:solidFill>
                  <a:srgbClr val="404040"/>
                </a:solidFill>
                <a:latin typeface="Arial MT"/>
                <a:cs typeface="Arial MT"/>
              </a:rPr>
              <a:t>addition</a:t>
            </a:r>
            <a:r>
              <a:rPr sz="2000" spc="-3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80" dirty="0">
                <a:solidFill>
                  <a:srgbClr val="404040"/>
                </a:solidFill>
                <a:latin typeface="Arial MT"/>
                <a:cs typeface="Arial MT"/>
              </a:rPr>
              <a:t>to</a:t>
            </a:r>
            <a:r>
              <a:rPr sz="20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data</a:t>
            </a:r>
            <a:r>
              <a:rPr sz="2000" spc="-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operations,</a:t>
            </a:r>
            <a:r>
              <a:rPr sz="2000" spc="-3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75" dirty="0">
                <a:solidFill>
                  <a:srgbClr val="404040"/>
                </a:solidFill>
                <a:latin typeface="Arial MT"/>
                <a:cs typeface="Arial MT"/>
              </a:rPr>
              <a:t>the</a:t>
            </a:r>
            <a:r>
              <a:rPr sz="2000" spc="-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data</a:t>
            </a:r>
            <a:r>
              <a:rPr sz="2000" spc="-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is</a:t>
            </a:r>
            <a:r>
              <a:rPr sz="2000" spc="-3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also</a:t>
            </a:r>
            <a:r>
              <a:rPr sz="2000" spc="-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45" dirty="0">
                <a:solidFill>
                  <a:srgbClr val="404040"/>
                </a:solidFill>
                <a:latin typeface="Arial MT"/>
                <a:cs typeface="Arial MT"/>
              </a:rPr>
              <a:t>distributed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Data</a:t>
            </a:r>
            <a:r>
              <a:rPr sz="2000" spc="-3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80" dirty="0">
                <a:solidFill>
                  <a:srgbClr val="404040"/>
                </a:solidFill>
                <a:latin typeface="Arial MT"/>
                <a:cs typeface="Arial MT"/>
              </a:rPr>
              <a:t>not</a:t>
            </a:r>
            <a:r>
              <a:rPr sz="2000" spc="-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managed</a:t>
            </a:r>
            <a:r>
              <a:rPr sz="2000" spc="-3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35" dirty="0">
                <a:solidFill>
                  <a:srgbClr val="404040"/>
                </a:solidFill>
                <a:latin typeface="Arial MT"/>
                <a:cs typeface="Arial MT"/>
              </a:rPr>
              <a:t>centrally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ts val="2320"/>
              </a:lnSpc>
            </a:pP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How</a:t>
            </a:r>
            <a:r>
              <a:rPr sz="2000" spc="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50" dirty="0">
                <a:solidFill>
                  <a:srgbClr val="404040"/>
                </a:solidFill>
                <a:latin typeface="Arial MT"/>
                <a:cs typeface="Arial MT"/>
              </a:rPr>
              <a:t>do</a:t>
            </a:r>
            <a:r>
              <a:rPr sz="2000" spc="6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you</a:t>
            </a:r>
            <a:r>
              <a:rPr sz="2000" spc="4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lock</a:t>
            </a:r>
            <a:r>
              <a:rPr sz="2000" spc="5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data</a:t>
            </a:r>
            <a:r>
              <a:rPr sz="2000" spc="4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during</a:t>
            </a:r>
            <a:r>
              <a:rPr sz="2000" spc="4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a</a:t>
            </a:r>
            <a:r>
              <a:rPr sz="2000" spc="4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logical</a:t>
            </a:r>
            <a:r>
              <a:rPr sz="2000" spc="5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Arial MT"/>
                <a:cs typeface="Arial MT"/>
              </a:rPr>
              <a:t>transaction?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2798508" y="4928087"/>
            <a:ext cx="1789430" cy="471170"/>
          </a:xfrm>
          <a:custGeom>
            <a:avLst/>
            <a:gdLst/>
            <a:ahLst/>
            <a:cxnLst/>
            <a:rect l="l" t="t" r="r" b="b"/>
            <a:pathLst>
              <a:path w="1789429" h="471170">
                <a:moveTo>
                  <a:pt x="1789370" y="0"/>
                </a:moveTo>
                <a:lnTo>
                  <a:pt x="0" y="0"/>
                </a:lnTo>
                <a:lnTo>
                  <a:pt x="0" y="470829"/>
                </a:lnTo>
                <a:lnTo>
                  <a:pt x="1789370" y="470829"/>
                </a:lnTo>
                <a:lnTo>
                  <a:pt x="17893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2798508" y="4928087"/>
            <a:ext cx="1789430" cy="471170"/>
          </a:xfrm>
          <a:prstGeom prst="rect">
            <a:avLst/>
          </a:prstGeom>
          <a:ln w="25400">
            <a:solidFill>
              <a:srgbClr val="130F24"/>
            </a:solidFill>
          </a:ln>
        </p:spPr>
        <p:txBody>
          <a:bodyPr vert="horz" wrap="square" lIns="0" tIns="1022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805"/>
              </a:spcBef>
            </a:pPr>
            <a:r>
              <a:rPr sz="1600" spc="-30" dirty="0">
                <a:solidFill>
                  <a:srgbClr val="130F24"/>
                </a:solidFill>
                <a:latin typeface="Arial MT"/>
                <a:cs typeface="Arial MT"/>
              </a:rPr>
              <a:t>Places</a:t>
            </a:r>
            <a:r>
              <a:rPr sz="1600" spc="-75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new</a:t>
            </a:r>
            <a:r>
              <a:rPr sz="1600" spc="-6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30F24"/>
                </a:solidFill>
                <a:latin typeface="Arial MT"/>
                <a:cs typeface="Arial MT"/>
              </a:rPr>
              <a:t>order.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7824878" y="8251535"/>
            <a:ext cx="2447290" cy="496570"/>
            <a:chOff x="7824878" y="8251535"/>
            <a:chExt cx="2447290" cy="496570"/>
          </a:xfrm>
        </p:grpSpPr>
        <p:sp>
          <p:nvSpPr>
            <p:cNvPr id="59" name="object 59"/>
            <p:cNvSpPr/>
            <p:nvPr/>
          </p:nvSpPr>
          <p:spPr>
            <a:xfrm>
              <a:off x="7837578" y="8264235"/>
              <a:ext cx="2421890" cy="471170"/>
            </a:xfrm>
            <a:custGeom>
              <a:avLst/>
              <a:gdLst/>
              <a:ahLst/>
              <a:cxnLst/>
              <a:rect l="l" t="t" r="r" b="b"/>
              <a:pathLst>
                <a:path w="2421890" h="471170">
                  <a:moveTo>
                    <a:pt x="2421462" y="0"/>
                  </a:moveTo>
                  <a:lnTo>
                    <a:pt x="0" y="0"/>
                  </a:lnTo>
                  <a:lnTo>
                    <a:pt x="0" y="470829"/>
                  </a:lnTo>
                  <a:lnTo>
                    <a:pt x="2421462" y="470829"/>
                  </a:lnTo>
                  <a:lnTo>
                    <a:pt x="24214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7837578" y="8264235"/>
              <a:ext cx="2421890" cy="471170"/>
            </a:xfrm>
            <a:custGeom>
              <a:avLst/>
              <a:gdLst/>
              <a:ahLst/>
              <a:cxnLst/>
              <a:rect l="l" t="t" r="r" b="b"/>
              <a:pathLst>
                <a:path w="2421890" h="471170">
                  <a:moveTo>
                    <a:pt x="0" y="0"/>
                  </a:moveTo>
                  <a:lnTo>
                    <a:pt x="2421462" y="0"/>
                  </a:lnTo>
                  <a:lnTo>
                    <a:pt x="2421462" y="470830"/>
                  </a:lnTo>
                  <a:lnTo>
                    <a:pt x="0" y="47083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130F2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/>
          <p:cNvSpPr txBox="1"/>
          <p:nvPr/>
        </p:nvSpPr>
        <p:spPr>
          <a:xfrm>
            <a:off x="7837578" y="8264235"/>
            <a:ext cx="2421890" cy="47117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790"/>
              </a:spcBef>
            </a:pP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Create</a:t>
            </a:r>
            <a:r>
              <a:rPr sz="1600" spc="25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order</a:t>
            </a:r>
            <a:r>
              <a:rPr sz="1600" spc="3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30F24"/>
                </a:solidFill>
                <a:latin typeface="Arial MT"/>
                <a:cs typeface="Arial MT"/>
              </a:rPr>
              <a:t>record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9759887" y="3474849"/>
            <a:ext cx="2999105" cy="5274945"/>
            <a:chOff x="9759887" y="3474849"/>
            <a:chExt cx="2999105" cy="5274945"/>
          </a:xfrm>
        </p:grpSpPr>
        <p:pic>
          <p:nvPicPr>
            <p:cNvPr id="63" name="object 6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59887" y="8268989"/>
              <a:ext cx="480297" cy="480297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0652723" y="3487549"/>
              <a:ext cx="2093595" cy="471170"/>
            </a:xfrm>
            <a:custGeom>
              <a:avLst/>
              <a:gdLst/>
              <a:ahLst/>
              <a:cxnLst/>
              <a:rect l="l" t="t" r="r" b="b"/>
              <a:pathLst>
                <a:path w="2093595" h="471170">
                  <a:moveTo>
                    <a:pt x="2093454" y="0"/>
                  </a:moveTo>
                  <a:lnTo>
                    <a:pt x="0" y="0"/>
                  </a:lnTo>
                  <a:lnTo>
                    <a:pt x="0" y="470830"/>
                  </a:lnTo>
                  <a:lnTo>
                    <a:pt x="2093454" y="470830"/>
                  </a:lnTo>
                  <a:lnTo>
                    <a:pt x="20934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10652723" y="3487549"/>
              <a:ext cx="2093595" cy="471170"/>
            </a:xfrm>
            <a:custGeom>
              <a:avLst/>
              <a:gdLst/>
              <a:ahLst/>
              <a:cxnLst/>
              <a:rect l="l" t="t" r="r" b="b"/>
              <a:pathLst>
                <a:path w="2093595" h="471170">
                  <a:moveTo>
                    <a:pt x="0" y="0"/>
                  </a:moveTo>
                  <a:lnTo>
                    <a:pt x="2093453" y="0"/>
                  </a:lnTo>
                  <a:lnTo>
                    <a:pt x="2093453" y="470830"/>
                  </a:lnTo>
                  <a:lnTo>
                    <a:pt x="0" y="47083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130F2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" name="object 66"/>
          <p:cNvSpPr txBox="1"/>
          <p:nvPr/>
        </p:nvSpPr>
        <p:spPr>
          <a:xfrm>
            <a:off x="10652723" y="3487549"/>
            <a:ext cx="2093595" cy="47117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795"/>
              </a:spcBef>
            </a:pP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Update</a:t>
            </a:r>
            <a:r>
              <a:rPr sz="1600" spc="4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30F24"/>
                </a:solidFill>
                <a:latin typeface="Arial MT"/>
                <a:cs typeface="Arial MT"/>
              </a:rPr>
              <a:t>account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12247023" y="3487132"/>
            <a:ext cx="3377565" cy="485775"/>
            <a:chOff x="12247023" y="3487132"/>
            <a:chExt cx="3377565" cy="485775"/>
          </a:xfrm>
        </p:grpSpPr>
        <p:pic>
          <p:nvPicPr>
            <p:cNvPr id="68" name="object 6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47023" y="3492304"/>
              <a:ext cx="480293" cy="480297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13109562" y="3487132"/>
              <a:ext cx="2515235" cy="471170"/>
            </a:xfrm>
            <a:custGeom>
              <a:avLst/>
              <a:gdLst/>
              <a:ahLst/>
              <a:cxnLst/>
              <a:rect l="l" t="t" r="r" b="b"/>
              <a:pathLst>
                <a:path w="2515234" h="471170">
                  <a:moveTo>
                    <a:pt x="2514701" y="0"/>
                  </a:moveTo>
                  <a:lnTo>
                    <a:pt x="0" y="0"/>
                  </a:lnTo>
                  <a:lnTo>
                    <a:pt x="0" y="470829"/>
                  </a:lnTo>
                  <a:lnTo>
                    <a:pt x="2514701" y="470829"/>
                  </a:lnTo>
                  <a:lnTo>
                    <a:pt x="25147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/>
          <p:cNvSpPr txBox="1"/>
          <p:nvPr/>
        </p:nvSpPr>
        <p:spPr>
          <a:xfrm>
            <a:off x="13109562" y="3487132"/>
            <a:ext cx="2515235" cy="471170"/>
          </a:xfrm>
          <a:prstGeom prst="rect">
            <a:avLst/>
          </a:prstGeom>
          <a:ln w="25400">
            <a:solidFill>
              <a:srgbClr val="130F24"/>
            </a:solidFill>
          </a:ln>
        </p:spPr>
        <p:txBody>
          <a:bodyPr vert="horz" wrap="square" lIns="0" tIns="10096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795"/>
              </a:spcBef>
            </a:pP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Update</a:t>
            </a:r>
            <a:r>
              <a:rPr sz="1600" spc="5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50" dirty="0">
                <a:solidFill>
                  <a:srgbClr val="130F24"/>
                </a:solidFill>
                <a:latin typeface="Arial MT"/>
                <a:cs typeface="Arial MT"/>
              </a:rPr>
              <a:t>product</a:t>
            </a:r>
            <a:r>
              <a:rPr sz="1600" spc="1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130F24"/>
                </a:solidFill>
                <a:latin typeface="Arial MT"/>
                <a:cs typeface="Arial MT"/>
              </a:rPr>
              <a:t>stats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10641505" y="3491887"/>
            <a:ext cx="4964430" cy="5274310"/>
            <a:chOff x="10641505" y="3491887"/>
            <a:chExt cx="4964430" cy="5274310"/>
          </a:xfrm>
        </p:grpSpPr>
        <p:pic>
          <p:nvPicPr>
            <p:cNvPr id="72" name="object 7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125103" y="3491887"/>
              <a:ext cx="480297" cy="480297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10654205" y="8282283"/>
              <a:ext cx="2093595" cy="471170"/>
            </a:xfrm>
            <a:custGeom>
              <a:avLst/>
              <a:gdLst/>
              <a:ahLst/>
              <a:cxnLst/>
              <a:rect l="l" t="t" r="r" b="b"/>
              <a:pathLst>
                <a:path w="2093595" h="471170">
                  <a:moveTo>
                    <a:pt x="2093457" y="0"/>
                  </a:moveTo>
                  <a:lnTo>
                    <a:pt x="0" y="0"/>
                  </a:lnTo>
                  <a:lnTo>
                    <a:pt x="0" y="470829"/>
                  </a:lnTo>
                  <a:lnTo>
                    <a:pt x="2093457" y="470829"/>
                  </a:lnTo>
                  <a:lnTo>
                    <a:pt x="20934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10654205" y="8282283"/>
              <a:ext cx="2093595" cy="471170"/>
            </a:xfrm>
            <a:custGeom>
              <a:avLst/>
              <a:gdLst/>
              <a:ahLst/>
              <a:cxnLst/>
              <a:rect l="l" t="t" r="r" b="b"/>
              <a:pathLst>
                <a:path w="2093595" h="471170">
                  <a:moveTo>
                    <a:pt x="0" y="0"/>
                  </a:moveTo>
                  <a:lnTo>
                    <a:pt x="2093453" y="0"/>
                  </a:lnTo>
                  <a:lnTo>
                    <a:pt x="2093453" y="470830"/>
                  </a:lnTo>
                  <a:lnTo>
                    <a:pt x="0" y="47083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130F2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5" name="object 75"/>
          <p:cNvSpPr txBox="1"/>
          <p:nvPr/>
        </p:nvSpPr>
        <p:spPr>
          <a:xfrm>
            <a:off x="10654205" y="8282283"/>
            <a:ext cx="2093595" cy="47117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790"/>
              </a:spcBef>
            </a:pPr>
            <a:r>
              <a:rPr sz="1600" spc="-10" dirty="0">
                <a:solidFill>
                  <a:srgbClr val="130F24"/>
                </a:solidFill>
                <a:latin typeface="Arial MT"/>
                <a:cs typeface="Arial MT"/>
              </a:rPr>
              <a:t>Send</a:t>
            </a:r>
            <a:r>
              <a:rPr sz="1600" spc="-9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30F24"/>
                </a:solidFill>
                <a:latin typeface="Arial MT"/>
                <a:cs typeface="Arial MT"/>
              </a:rPr>
              <a:t>promotions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12248507" y="8233257"/>
            <a:ext cx="3044190" cy="534670"/>
            <a:chOff x="12248507" y="8233257"/>
            <a:chExt cx="3044190" cy="534670"/>
          </a:xfrm>
        </p:grpSpPr>
        <p:pic>
          <p:nvPicPr>
            <p:cNvPr id="77" name="object 7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48507" y="8287038"/>
              <a:ext cx="480296" cy="480297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13185965" y="8245957"/>
              <a:ext cx="2093595" cy="471170"/>
            </a:xfrm>
            <a:custGeom>
              <a:avLst/>
              <a:gdLst/>
              <a:ahLst/>
              <a:cxnLst/>
              <a:rect l="l" t="t" r="r" b="b"/>
              <a:pathLst>
                <a:path w="2093594" h="471170">
                  <a:moveTo>
                    <a:pt x="2093442" y="0"/>
                  </a:moveTo>
                  <a:lnTo>
                    <a:pt x="0" y="0"/>
                  </a:lnTo>
                  <a:lnTo>
                    <a:pt x="0" y="470829"/>
                  </a:lnTo>
                  <a:lnTo>
                    <a:pt x="2093442" y="470829"/>
                  </a:lnTo>
                  <a:lnTo>
                    <a:pt x="20934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13185965" y="8245957"/>
              <a:ext cx="2093595" cy="471170"/>
            </a:xfrm>
            <a:custGeom>
              <a:avLst/>
              <a:gdLst/>
              <a:ahLst/>
              <a:cxnLst/>
              <a:rect l="l" t="t" r="r" b="b"/>
              <a:pathLst>
                <a:path w="2093594" h="471170">
                  <a:moveTo>
                    <a:pt x="0" y="0"/>
                  </a:moveTo>
                  <a:lnTo>
                    <a:pt x="2093453" y="0"/>
                  </a:lnTo>
                  <a:lnTo>
                    <a:pt x="2093453" y="470830"/>
                  </a:lnTo>
                  <a:lnTo>
                    <a:pt x="0" y="47083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130F2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0" name="object 80"/>
          <p:cNvSpPr txBox="1"/>
          <p:nvPr/>
        </p:nvSpPr>
        <p:spPr>
          <a:xfrm>
            <a:off x="13185965" y="8245957"/>
            <a:ext cx="2093595" cy="47117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790"/>
              </a:spcBef>
            </a:pP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Update</a:t>
            </a:r>
            <a:r>
              <a:rPr sz="1600" spc="4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130F24"/>
                </a:solidFill>
                <a:latin typeface="Arial MT"/>
                <a:cs typeface="Arial MT"/>
              </a:rPr>
              <a:t>stock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5990001" y="3490160"/>
            <a:ext cx="9271000" cy="5241290"/>
            <a:chOff x="5990001" y="3490160"/>
            <a:chExt cx="9271000" cy="5241290"/>
          </a:xfrm>
        </p:grpSpPr>
        <p:pic>
          <p:nvPicPr>
            <p:cNvPr id="82" name="object 8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780259" y="8250711"/>
              <a:ext cx="480297" cy="480297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9812820" y="3957967"/>
              <a:ext cx="5103495" cy="4324350"/>
            </a:xfrm>
            <a:custGeom>
              <a:avLst/>
              <a:gdLst/>
              <a:ahLst/>
              <a:cxnLst/>
              <a:rect l="l" t="t" r="r" b="b"/>
              <a:pathLst>
                <a:path w="5103494" h="4324350">
                  <a:moveTo>
                    <a:pt x="127000" y="3500666"/>
                  </a:moveTo>
                  <a:lnTo>
                    <a:pt x="122008" y="3475952"/>
                  </a:lnTo>
                  <a:lnTo>
                    <a:pt x="108407" y="3455771"/>
                  </a:lnTo>
                  <a:lnTo>
                    <a:pt x="88214" y="3442157"/>
                  </a:lnTo>
                  <a:lnTo>
                    <a:pt x="63500" y="3437166"/>
                  </a:lnTo>
                  <a:lnTo>
                    <a:pt x="38785" y="3442157"/>
                  </a:lnTo>
                  <a:lnTo>
                    <a:pt x="18592" y="3455771"/>
                  </a:lnTo>
                  <a:lnTo>
                    <a:pt x="4991" y="3475952"/>
                  </a:lnTo>
                  <a:lnTo>
                    <a:pt x="0" y="3500666"/>
                  </a:lnTo>
                  <a:lnTo>
                    <a:pt x="4991" y="3525393"/>
                  </a:lnTo>
                  <a:lnTo>
                    <a:pt x="18592" y="3545573"/>
                  </a:lnTo>
                  <a:lnTo>
                    <a:pt x="38785" y="3559175"/>
                  </a:lnTo>
                  <a:lnTo>
                    <a:pt x="50800" y="3561600"/>
                  </a:lnTo>
                  <a:lnTo>
                    <a:pt x="50800" y="4295343"/>
                  </a:lnTo>
                  <a:lnTo>
                    <a:pt x="76200" y="4295343"/>
                  </a:lnTo>
                  <a:lnTo>
                    <a:pt x="76200" y="3564166"/>
                  </a:lnTo>
                  <a:lnTo>
                    <a:pt x="76200" y="3561600"/>
                  </a:lnTo>
                  <a:lnTo>
                    <a:pt x="88214" y="3559175"/>
                  </a:lnTo>
                  <a:lnTo>
                    <a:pt x="108407" y="3545573"/>
                  </a:lnTo>
                  <a:lnTo>
                    <a:pt x="122008" y="3525393"/>
                  </a:lnTo>
                  <a:lnTo>
                    <a:pt x="127000" y="3500666"/>
                  </a:lnTo>
                  <a:close/>
                </a:path>
                <a:path w="5103494" h="4324350">
                  <a:moveTo>
                    <a:pt x="2687637" y="688467"/>
                  </a:moveTo>
                  <a:lnTo>
                    <a:pt x="2682646" y="663740"/>
                  </a:lnTo>
                  <a:lnTo>
                    <a:pt x="2669032" y="643559"/>
                  </a:lnTo>
                  <a:lnTo>
                    <a:pt x="2648851" y="629958"/>
                  </a:lnTo>
                  <a:lnTo>
                    <a:pt x="2636837" y="627532"/>
                  </a:lnTo>
                  <a:lnTo>
                    <a:pt x="2636837" y="624967"/>
                  </a:lnTo>
                  <a:lnTo>
                    <a:pt x="2636837" y="14224"/>
                  </a:lnTo>
                  <a:lnTo>
                    <a:pt x="2611437" y="14224"/>
                  </a:lnTo>
                  <a:lnTo>
                    <a:pt x="2611437" y="627532"/>
                  </a:lnTo>
                  <a:lnTo>
                    <a:pt x="2599410" y="629958"/>
                  </a:lnTo>
                  <a:lnTo>
                    <a:pt x="2579230" y="643559"/>
                  </a:lnTo>
                  <a:lnTo>
                    <a:pt x="2565628" y="663740"/>
                  </a:lnTo>
                  <a:lnTo>
                    <a:pt x="2560637" y="688467"/>
                  </a:lnTo>
                  <a:lnTo>
                    <a:pt x="2565628" y="713181"/>
                  </a:lnTo>
                  <a:lnTo>
                    <a:pt x="2579230" y="733361"/>
                  </a:lnTo>
                  <a:lnTo>
                    <a:pt x="2599410" y="746975"/>
                  </a:lnTo>
                  <a:lnTo>
                    <a:pt x="2624137" y="751967"/>
                  </a:lnTo>
                  <a:lnTo>
                    <a:pt x="2648851" y="746975"/>
                  </a:lnTo>
                  <a:lnTo>
                    <a:pt x="2669032" y="733361"/>
                  </a:lnTo>
                  <a:lnTo>
                    <a:pt x="2682646" y="713181"/>
                  </a:lnTo>
                  <a:lnTo>
                    <a:pt x="2687637" y="688467"/>
                  </a:lnTo>
                  <a:close/>
                </a:path>
                <a:path w="5103494" h="4324350">
                  <a:moveTo>
                    <a:pt x="2772143" y="3530168"/>
                  </a:moveTo>
                  <a:lnTo>
                    <a:pt x="2767152" y="3505441"/>
                  </a:lnTo>
                  <a:lnTo>
                    <a:pt x="2753550" y="3485261"/>
                  </a:lnTo>
                  <a:lnTo>
                    <a:pt x="2733370" y="3471659"/>
                  </a:lnTo>
                  <a:lnTo>
                    <a:pt x="2708643" y="3466668"/>
                  </a:lnTo>
                  <a:lnTo>
                    <a:pt x="2683929" y="3471659"/>
                  </a:lnTo>
                  <a:lnTo>
                    <a:pt x="2663748" y="3485261"/>
                  </a:lnTo>
                  <a:lnTo>
                    <a:pt x="2650134" y="3505441"/>
                  </a:lnTo>
                  <a:lnTo>
                    <a:pt x="2645143" y="3530168"/>
                  </a:lnTo>
                  <a:lnTo>
                    <a:pt x="2650134" y="3554882"/>
                  </a:lnTo>
                  <a:lnTo>
                    <a:pt x="2663748" y="3575062"/>
                  </a:lnTo>
                  <a:lnTo>
                    <a:pt x="2683929" y="3588677"/>
                  </a:lnTo>
                  <a:lnTo>
                    <a:pt x="2695943" y="3591102"/>
                  </a:lnTo>
                  <a:lnTo>
                    <a:pt x="2695943" y="4324324"/>
                  </a:lnTo>
                  <a:lnTo>
                    <a:pt x="2721343" y="4324324"/>
                  </a:lnTo>
                  <a:lnTo>
                    <a:pt x="2721343" y="3593668"/>
                  </a:lnTo>
                  <a:lnTo>
                    <a:pt x="2721343" y="3591102"/>
                  </a:lnTo>
                  <a:lnTo>
                    <a:pt x="2733370" y="3588677"/>
                  </a:lnTo>
                  <a:lnTo>
                    <a:pt x="2753550" y="3575062"/>
                  </a:lnTo>
                  <a:lnTo>
                    <a:pt x="2767152" y="3554882"/>
                  </a:lnTo>
                  <a:lnTo>
                    <a:pt x="2772143" y="3530168"/>
                  </a:lnTo>
                  <a:close/>
                </a:path>
                <a:path w="5103494" h="4324350">
                  <a:moveTo>
                    <a:pt x="5103126" y="3514077"/>
                  </a:moveTo>
                  <a:lnTo>
                    <a:pt x="5098135" y="3489363"/>
                  </a:lnTo>
                  <a:lnTo>
                    <a:pt x="5084521" y="3469182"/>
                  </a:lnTo>
                  <a:lnTo>
                    <a:pt x="5064341" y="3455568"/>
                  </a:lnTo>
                  <a:lnTo>
                    <a:pt x="5039626" y="3450577"/>
                  </a:lnTo>
                  <a:lnTo>
                    <a:pt x="5014900" y="3455568"/>
                  </a:lnTo>
                  <a:lnTo>
                    <a:pt x="4994719" y="3469182"/>
                  </a:lnTo>
                  <a:lnTo>
                    <a:pt x="4981105" y="3489363"/>
                  </a:lnTo>
                  <a:lnTo>
                    <a:pt x="4976126" y="3514077"/>
                  </a:lnTo>
                  <a:lnTo>
                    <a:pt x="4981118" y="3538804"/>
                  </a:lnTo>
                  <a:lnTo>
                    <a:pt x="4994719" y="3558984"/>
                  </a:lnTo>
                  <a:lnTo>
                    <a:pt x="5014912" y="3572586"/>
                  </a:lnTo>
                  <a:lnTo>
                    <a:pt x="5026926" y="3575012"/>
                  </a:lnTo>
                  <a:lnTo>
                    <a:pt x="5026926" y="4284827"/>
                  </a:lnTo>
                  <a:lnTo>
                    <a:pt x="5052326" y="4284827"/>
                  </a:lnTo>
                  <a:lnTo>
                    <a:pt x="5052326" y="3577577"/>
                  </a:lnTo>
                  <a:lnTo>
                    <a:pt x="5052326" y="3575012"/>
                  </a:lnTo>
                  <a:lnTo>
                    <a:pt x="5064341" y="3572586"/>
                  </a:lnTo>
                  <a:lnTo>
                    <a:pt x="5084521" y="3558984"/>
                  </a:lnTo>
                  <a:lnTo>
                    <a:pt x="5098135" y="3538804"/>
                  </a:lnTo>
                  <a:lnTo>
                    <a:pt x="5103126" y="3514077"/>
                  </a:lnTo>
                  <a:close/>
                </a:path>
                <a:path w="5103494" h="4324350">
                  <a:moveTo>
                    <a:pt x="5103126" y="674243"/>
                  </a:moveTo>
                  <a:lnTo>
                    <a:pt x="5098135" y="649528"/>
                  </a:lnTo>
                  <a:lnTo>
                    <a:pt x="5084521" y="629335"/>
                  </a:lnTo>
                  <a:lnTo>
                    <a:pt x="5064341" y="615734"/>
                  </a:lnTo>
                  <a:lnTo>
                    <a:pt x="5052326" y="613308"/>
                  </a:lnTo>
                  <a:lnTo>
                    <a:pt x="5052326" y="610743"/>
                  </a:lnTo>
                  <a:lnTo>
                    <a:pt x="5052326" y="0"/>
                  </a:lnTo>
                  <a:lnTo>
                    <a:pt x="5026926" y="0"/>
                  </a:lnTo>
                  <a:lnTo>
                    <a:pt x="5026926" y="613308"/>
                  </a:lnTo>
                  <a:lnTo>
                    <a:pt x="5014900" y="615734"/>
                  </a:lnTo>
                  <a:lnTo>
                    <a:pt x="4994719" y="629335"/>
                  </a:lnTo>
                  <a:lnTo>
                    <a:pt x="4981105" y="649528"/>
                  </a:lnTo>
                  <a:lnTo>
                    <a:pt x="4976126" y="674243"/>
                  </a:lnTo>
                  <a:lnTo>
                    <a:pt x="4981105" y="698957"/>
                  </a:lnTo>
                  <a:lnTo>
                    <a:pt x="4994719" y="719137"/>
                  </a:lnTo>
                  <a:lnTo>
                    <a:pt x="5014900" y="732751"/>
                  </a:lnTo>
                  <a:lnTo>
                    <a:pt x="5039626" y="737743"/>
                  </a:lnTo>
                  <a:lnTo>
                    <a:pt x="5064341" y="732751"/>
                  </a:lnTo>
                  <a:lnTo>
                    <a:pt x="5084521" y="719137"/>
                  </a:lnTo>
                  <a:lnTo>
                    <a:pt x="5098135" y="698957"/>
                  </a:lnTo>
                  <a:lnTo>
                    <a:pt x="5103126" y="674243"/>
                  </a:lnTo>
                  <a:close/>
                </a:path>
              </a:pathLst>
            </a:custGeom>
            <a:solidFill>
              <a:srgbClr val="130F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5990001" y="3490160"/>
              <a:ext cx="3459479" cy="3230245"/>
            </a:xfrm>
            <a:custGeom>
              <a:avLst/>
              <a:gdLst/>
              <a:ahLst/>
              <a:cxnLst/>
              <a:rect l="l" t="t" r="r" b="b"/>
              <a:pathLst>
                <a:path w="3459479" h="3230245">
                  <a:moveTo>
                    <a:pt x="3458925" y="0"/>
                  </a:moveTo>
                  <a:lnTo>
                    <a:pt x="0" y="0"/>
                  </a:lnTo>
                  <a:lnTo>
                    <a:pt x="0" y="3229889"/>
                  </a:lnTo>
                  <a:lnTo>
                    <a:pt x="3458925" y="3229889"/>
                  </a:lnTo>
                  <a:lnTo>
                    <a:pt x="34589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6102730" y="4095710"/>
              <a:ext cx="3209925" cy="471170"/>
            </a:xfrm>
            <a:custGeom>
              <a:avLst/>
              <a:gdLst/>
              <a:ahLst/>
              <a:cxnLst/>
              <a:rect l="l" t="t" r="r" b="b"/>
              <a:pathLst>
                <a:path w="3209925" h="471170">
                  <a:moveTo>
                    <a:pt x="0" y="0"/>
                  </a:moveTo>
                  <a:lnTo>
                    <a:pt x="3209407" y="0"/>
                  </a:lnTo>
                  <a:lnTo>
                    <a:pt x="3209407" y="470830"/>
                  </a:lnTo>
                  <a:lnTo>
                    <a:pt x="0" y="47083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130F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6105420" y="4560129"/>
              <a:ext cx="3209925" cy="471170"/>
            </a:xfrm>
            <a:custGeom>
              <a:avLst/>
              <a:gdLst/>
              <a:ahLst/>
              <a:cxnLst/>
              <a:rect l="l" t="t" r="r" b="b"/>
              <a:pathLst>
                <a:path w="3209925" h="471170">
                  <a:moveTo>
                    <a:pt x="3209406" y="0"/>
                  </a:moveTo>
                  <a:lnTo>
                    <a:pt x="0" y="0"/>
                  </a:lnTo>
                  <a:lnTo>
                    <a:pt x="0" y="470829"/>
                  </a:lnTo>
                  <a:lnTo>
                    <a:pt x="3209406" y="470829"/>
                  </a:lnTo>
                  <a:lnTo>
                    <a:pt x="32094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6105420" y="4560129"/>
              <a:ext cx="3209925" cy="471170"/>
            </a:xfrm>
            <a:custGeom>
              <a:avLst/>
              <a:gdLst/>
              <a:ahLst/>
              <a:cxnLst/>
              <a:rect l="l" t="t" r="r" b="b"/>
              <a:pathLst>
                <a:path w="3209925" h="471170">
                  <a:moveTo>
                    <a:pt x="0" y="0"/>
                  </a:moveTo>
                  <a:lnTo>
                    <a:pt x="3209407" y="0"/>
                  </a:lnTo>
                  <a:lnTo>
                    <a:pt x="3209407" y="470830"/>
                  </a:lnTo>
                  <a:lnTo>
                    <a:pt x="0" y="47083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130F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6106314" y="5017542"/>
              <a:ext cx="3209925" cy="471170"/>
            </a:xfrm>
            <a:custGeom>
              <a:avLst/>
              <a:gdLst/>
              <a:ahLst/>
              <a:cxnLst/>
              <a:rect l="l" t="t" r="r" b="b"/>
              <a:pathLst>
                <a:path w="3209925" h="471170">
                  <a:moveTo>
                    <a:pt x="3209406" y="0"/>
                  </a:moveTo>
                  <a:lnTo>
                    <a:pt x="0" y="0"/>
                  </a:lnTo>
                  <a:lnTo>
                    <a:pt x="0" y="470829"/>
                  </a:lnTo>
                  <a:lnTo>
                    <a:pt x="3209406" y="470829"/>
                  </a:lnTo>
                  <a:lnTo>
                    <a:pt x="32094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6106314" y="5017542"/>
              <a:ext cx="3209925" cy="471170"/>
            </a:xfrm>
            <a:custGeom>
              <a:avLst/>
              <a:gdLst/>
              <a:ahLst/>
              <a:cxnLst/>
              <a:rect l="l" t="t" r="r" b="b"/>
              <a:pathLst>
                <a:path w="3209925" h="471170">
                  <a:moveTo>
                    <a:pt x="0" y="0"/>
                  </a:moveTo>
                  <a:lnTo>
                    <a:pt x="3209407" y="0"/>
                  </a:lnTo>
                  <a:lnTo>
                    <a:pt x="3209407" y="470830"/>
                  </a:lnTo>
                  <a:lnTo>
                    <a:pt x="0" y="47083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130F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6101131" y="5476585"/>
              <a:ext cx="3209925" cy="471170"/>
            </a:xfrm>
            <a:custGeom>
              <a:avLst/>
              <a:gdLst/>
              <a:ahLst/>
              <a:cxnLst/>
              <a:rect l="l" t="t" r="r" b="b"/>
              <a:pathLst>
                <a:path w="3209925" h="471170">
                  <a:moveTo>
                    <a:pt x="3209406" y="0"/>
                  </a:moveTo>
                  <a:lnTo>
                    <a:pt x="0" y="0"/>
                  </a:lnTo>
                  <a:lnTo>
                    <a:pt x="0" y="470829"/>
                  </a:lnTo>
                  <a:lnTo>
                    <a:pt x="3209406" y="470829"/>
                  </a:lnTo>
                  <a:lnTo>
                    <a:pt x="32094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6101131" y="5476585"/>
              <a:ext cx="3209925" cy="471170"/>
            </a:xfrm>
            <a:custGeom>
              <a:avLst/>
              <a:gdLst/>
              <a:ahLst/>
              <a:cxnLst/>
              <a:rect l="l" t="t" r="r" b="b"/>
              <a:pathLst>
                <a:path w="3209925" h="471170">
                  <a:moveTo>
                    <a:pt x="0" y="0"/>
                  </a:moveTo>
                  <a:lnTo>
                    <a:pt x="3209407" y="0"/>
                  </a:lnTo>
                  <a:lnTo>
                    <a:pt x="3209407" y="470830"/>
                  </a:lnTo>
                  <a:lnTo>
                    <a:pt x="0" y="47083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130F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6102730" y="5939455"/>
              <a:ext cx="3209925" cy="471170"/>
            </a:xfrm>
            <a:custGeom>
              <a:avLst/>
              <a:gdLst/>
              <a:ahLst/>
              <a:cxnLst/>
              <a:rect l="l" t="t" r="r" b="b"/>
              <a:pathLst>
                <a:path w="3209925" h="471170">
                  <a:moveTo>
                    <a:pt x="3209406" y="0"/>
                  </a:moveTo>
                  <a:lnTo>
                    <a:pt x="0" y="0"/>
                  </a:lnTo>
                  <a:lnTo>
                    <a:pt x="0" y="470829"/>
                  </a:lnTo>
                  <a:lnTo>
                    <a:pt x="3209406" y="470829"/>
                  </a:lnTo>
                  <a:lnTo>
                    <a:pt x="32094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6102730" y="5939455"/>
              <a:ext cx="3209925" cy="471170"/>
            </a:xfrm>
            <a:custGeom>
              <a:avLst/>
              <a:gdLst/>
              <a:ahLst/>
              <a:cxnLst/>
              <a:rect l="l" t="t" r="r" b="b"/>
              <a:pathLst>
                <a:path w="3209925" h="471170">
                  <a:moveTo>
                    <a:pt x="0" y="0"/>
                  </a:moveTo>
                  <a:lnTo>
                    <a:pt x="3209407" y="0"/>
                  </a:lnTo>
                  <a:lnTo>
                    <a:pt x="3209407" y="470830"/>
                  </a:lnTo>
                  <a:lnTo>
                    <a:pt x="0" y="47083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130F2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4" name="object 94"/>
          <p:cNvSpPr txBox="1"/>
          <p:nvPr/>
        </p:nvSpPr>
        <p:spPr>
          <a:xfrm>
            <a:off x="5990001" y="3490160"/>
            <a:ext cx="3459479" cy="3230245"/>
          </a:xfrm>
          <a:prstGeom prst="rect">
            <a:avLst/>
          </a:prstGeom>
          <a:ln w="50800">
            <a:solidFill>
              <a:srgbClr val="00A3FF"/>
            </a:solidFill>
          </a:ln>
        </p:spPr>
        <p:txBody>
          <a:bodyPr vert="horz" wrap="square" lIns="0" tIns="153035" rIns="0" bIns="0" rtlCol="0">
            <a:spAutoFit/>
          </a:bodyPr>
          <a:lstStyle/>
          <a:p>
            <a:pPr marL="72390">
              <a:lnSpc>
                <a:spcPct val="100000"/>
              </a:lnSpc>
              <a:spcBef>
                <a:spcPts val="1205"/>
              </a:spcBef>
            </a:pPr>
            <a:r>
              <a:rPr sz="1600" spc="-14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Logical</a:t>
            </a:r>
            <a:r>
              <a:rPr sz="1600" spc="-9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4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transaction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 marL="202565" marR="1313815" indent="1270">
              <a:lnSpc>
                <a:spcPct val="189000"/>
              </a:lnSpc>
              <a:spcBef>
                <a:spcPts val="710"/>
              </a:spcBef>
            </a:pP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Update</a:t>
            </a:r>
            <a:r>
              <a:rPr sz="1600" spc="4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30F24"/>
                </a:solidFill>
                <a:latin typeface="Arial MT"/>
                <a:cs typeface="Arial MT"/>
              </a:rPr>
              <a:t>account </a:t>
            </a: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Create</a:t>
            </a:r>
            <a:r>
              <a:rPr sz="1600" spc="25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order</a:t>
            </a:r>
            <a:r>
              <a:rPr sz="1600" spc="3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30F24"/>
                </a:solidFill>
                <a:latin typeface="Arial MT"/>
                <a:cs typeface="Arial MT"/>
              </a:rPr>
              <a:t>record </a:t>
            </a: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Update</a:t>
            </a:r>
            <a:r>
              <a:rPr sz="1600" spc="5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50" dirty="0">
                <a:solidFill>
                  <a:srgbClr val="130F24"/>
                </a:solidFill>
                <a:latin typeface="Arial MT"/>
                <a:cs typeface="Arial MT"/>
              </a:rPr>
              <a:t>product</a:t>
            </a:r>
            <a:r>
              <a:rPr sz="1600" spc="1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130F24"/>
                </a:solidFill>
                <a:latin typeface="Arial MT"/>
                <a:cs typeface="Arial MT"/>
              </a:rPr>
              <a:t>stats </a:t>
            </a: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Update</a:t>
            </a:r>
            <a:r>
              <a:rPr sz="1600" spc="4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130F24"/>
                </a:solidFill>
                <a:latin typeface="Arial MT"/>
                <a:cs typeface="Arial MT"/>
              </a:rPr>
              <a:t>stock</a:t>
            </a:r>
            <a:endParaRPr sz="1600">
              <a:latin typeface="Arial MT"/>
              <a:cs typeface="Arial MT"/>
            </a:endParaRPr>
          </a:p>
          <a:p>
            <a:pPr marL="203835">
              <a:lnSpc>
                <a:spcPct val="100000"/>
              </a:lnSpc>
              <a:spcBef>
                <a:spcPts val="1705"/>
              </a:spcBef>
            </a:pPr>
            <a:r>
              <a:rPr sz="1600" spc="-10" dirty="0">
                <a:solidFill>
                  <a:srgbClr val="130F24"/>
                </a:solidFill>
                <a:latin typeface="Arial MT"/>
                <a:cs typeface="Arial MT"/>
              </a:rPr>
              <a:t>Send</a:t>
            </a:r>
            <a:r>
              <a:rPr sz="1600" spc="-9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30F24"/>
                </a:solidFill>
                <a:latin typeface="Arial MT"/>
                <a:cs typeface="Arial MT"/>
              </a:rPr>
              <a:t>promotions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95" name="object 9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468558" y="4105212"/>
            <a:ext cx="480297" cy="2331743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2108426" y="4915790"/>
            <a:ext cx="686988" cy="686989"/>
          </a:xfrm>
          <a:prstGeom prst="rect">
            <a:avLst/>
          </a:prstGeom>
        </p:spPr>
      </p:pic>
      <p:pic>
        <p:nvPicPr>
          <p:cNvPr id="97" name="object 9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2177977" y="6365469"/>
            <a:ext cx="686991" cy="686991"/>
          </a:xfrm>
          <a:prstGeom prst="rect">
            <a:avLst/>
          </a:prstGeom>
        </p:spPr>
      </p:pic>
      <p:grpSp>
        <p:nvGrpSpPr>
          <p:cNvPr id="98" name="object 98"/>
          <p:cNvGrpSpPr/>
          <p:nvPr/>
        </p:nvGrpSpPr>
        <p:grpSpPr>
          <a:xfrm>
            <a:off x="9554438" y="4922685"/>
            <a:ext cx="5670550" cy="2107565"/>
            <a:chOff x="9554438" y="4922685"/>
            <a:chExt cx="5670550" cy="2107565"/>
          </a:xfrm>
        </p:grpSpPr>
        <p:pic>
          <p:nvPicPr>
            <p:cNvPr id="99" name="object 9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537575" y="4922685"/>
              <a:ext cx="686981" cy="686989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54438" y="6343141"/>
              <a:ext cx="686989" cy="686991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517916" y="6339755"/>
              <a:ext cx="686991" cy="686991"/>
            </a:xfrm>
            <a:prstGeom prst="rect">
              <a:avLst/>
            </a:prstGeom>
          </p:spPr>
        </p:pic>
      </p:grpSp>
      <p:sp>
        <p:nvSpPr>
          <p:cNvPr id="102" name="Slide Number Placeholder 101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6039" y="505459"/>
            <a:ext cx="52311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400" dirty="0"/>
              <a:t>Data</a:t>
            </a:r>
            <a:r>
              <a:rPr sz="4800" spc="-320" dirty="0"/>
              <a:t> </a:t>
            </a:r>
            <a:r>
              <a:rPr sz="4800" spc="-325" dirty="0"/>
              <a:t>Consistency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2304545" y="3056534"/>
            <a:ext cx="11061065" cy="642366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3941445">
              <a:lnSpc>
                <a:spcPct val="100000"/>
              </a:lnSpc>
              <a:spcBef>
                <a:spcPts val="755"/>
              </a:spcBef>
              <a:tabLst>
                <a:tab pos="6016625" algn="l"/>
                <a:tab pos="8787130" algn="l"/>
              </a:tabLst>
            </a:pPr>
            <a:r>
              <a:rPr sz="2400" spc="-15" baseline="2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Security</a:t>
            </a:r>
            <a:r>
              <a:rPr sz="2400" baseline="2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165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Web</a:t>
            </a:r>
            <a:r>
              <a:rPr sz="2400" spc="-179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37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r>
              <a:rPr sz="2400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BFF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 marL="260350">
              <a:lnSpc>
                <a:spcPct val="100000"/>
              </a:lnSpc>
              <a:spcBef>
                <a:spcPts val="840"/>
              </a:spcBef>
            </a:pPr>
            <a:r>
              <a:rPr sz="1600" spc="-1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Website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  <a:spcBef>
                <a:spcPts val="1005"/>
              </a:spcBef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 marL="1707515" algn="ctr">
              <a:lnSpc>
                <a:spcPct val="100000"/>
              </a:lnSpc>
            </a:pP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BFF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 marL="9481820">
              <a:lnSpc>
                <a:spcPct val="100000"/>
              </a:lnSpc>
              <a:spcBef>
                <a:spcPts val="1460"/>
              </a:spcBef>
              <a:tabLst>
                <a:tab pos="10157460" algn="l"/>
                <a:tab pos="10833735" algn="l"/>
              </a:tabLst>
            </a:pPr>
            <a:r>
              <a:rPr sz="2400" spc="-3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A</a:t>
            </a:r>
            <a:r>
              <a:rPr sz="24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3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B</a:t>
            </a:r>
            <a:r>
              <a:rPr sz="24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1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</a:t>
            </a:r>
            <a:endParaRPr sz="2400">
              <a:latin typeface="Arial Black" panose="020B0A04020102020204"/>
              <a:cs typeface="Arial Black" panose="020B0A04020102020204"/>
            </a:endParaRPr>
          </a:p>
          <a:p>
            <a:pPr marL="9480550">
              <a:lnSpc>
                <a:spcPts val="2860"/>
              </a:lnSpc>
              <a:spcBef>
                <a:spcPts val="3095"/>
              </a:spcBef>
              <a:tabLst>
                <a:tab pos="10156190" algn="l"/>
                <a:tab pos="10832465" algn="l"/>
              </a:tabLst>
            </a:pPr>
            <a:r>
              <a:rPr sz="2400" spc="-3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A</a:t>
            </a:r>
            <a:r>
              <a:rPr sz="24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3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B</a:t>
            </a:r>
            <a:r>
              <a:rPr sz="24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12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</a:t>
            </a:r>
            <a:endParaRPr sz="2400">
              <a:latin typeface="Arial Black" panose="020B0A04020102020204"/>
              <a:cs typeface="Arial Black" panose="020B0A04020102020204"/>
            </a:endParaRPr>
          </a:p>
          <a:p>
            <a:pPr marL="9512300">
              <a:lnSpc>
                <a:spcPts val="1900"/>
              </a:lnSpc>
            </a:pP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Message</a:t>
            </a:r>
            <a:r>
              <a:rPr sz="1600" spc="-7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4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Broker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  <a:spcBef>
                <a:spcPts val="310"/>
              </a:spcBef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 marL="3448685">
              <a:lnSpc>
                <a:spcPct val="100000"/>
              </a:lnSpc>
            </a:pPr>
            <a:r>
              <a:rPr sz="1600" spc="-18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Gateway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600" spc="-14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Desktop</a:t>
            </a: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  <a:spcBef>
                <a:spcPts val="2125"/>
              </a:spcBef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 marL="1558925">
              <a:lnSpc>
                <a:spcPct val="100000"/>
              </a:lnSpc>
            </a:pPr>
            <a:r>
              <a:rPr sz="2400" spc="-60" dirty="0">
                <a:solidFill>
                  <a:srgbClr val="00A3FF"/>
                </a:solidFill>
                <a:latin typeface="Arial Black" panose="020B0A04020102020204"/>
                <a:cs typeface="Arial Black" panose="020B0A04020102020204"/>
              </a:rPr>
              <a:t>Internet</a:t>
            </a:r>
            <a:endParaRPr sz="24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68239" y="1903602"/>
            <a:ext cx="11883390" cy="7144384"/>
            <a:chOff x="2068239" y="1903602"/>
            <a:chExt cx="11883390" cy="7144384"/>
          </a:xfrm>
        </p:grpSpPr>
        <p:sp>
          <p:nvSpPr>
            <p:cNvPr id="5" name="object 5"/>
            <p:cNvSpPr/>
            <p:nvPr/>
          </p:nvSpPr>
          <p:spPr>
            <a:xfrm>
              <a:off x="6522542" y="2564015"/>
              <a:ext cx="4163060" cy="2173605"/>
            </a:xfrm>
            <a:custGeom>
              <a:avLst/>
              <a:gdLst/>
              <a:ahLst/>
              <a:cxnLst/>
              <a:rect l="l" t="t" r="r" b="b"/>
              <a:pathLst>
                <a:path w="4163059" h="2173604">
                  <a:moveTo>
                    <a:pt x="50850" y="2046312"/>
                  </a:moveTo>
                  <a:lnTo>
                    <a:pt x="48856" y="2036432"/>
                  </a:lnTo>
                  <a:lnTo>
                    <a:pt x="43408" y="2028355"/>
                  </a:lnTo>
                  <a:lnTo>
                    <a:pt x="35331" y="2022906"/>
                  </a:lnTo>
                  <a:lnTo>
                    <a:pt x="25450" y="2020912"/>
                  </a:lnTo>
                  <a:lnTo>
                    <a:pt x="15506" y="2022906"/>
                  </a:lnTo>
                  <a:lnTo>
                    <a:pt x="7429" y="2028355"/>
                  </a:lnTo>
                  <a:lnTo>
                    <a:pt x="1993" y="2036432"/>
                  </a:lnTo>
                  <a:lnTo>
                    <a:pt x="0" y="2046312"/>
                  </a:lnTo>
                  <a:lnTo>
                    <a:pt x="1993" y="2056206"/>
                  </a:lnTo>
                  <a:lnTo>
                    <a:pt x="7429" y="2064270"/>
                  </a:lnTo>
                  <a:lnTo>
                    <a:pt x="15506" y="2069719"/>
                  </a:lnTo>
                  <a:lnTo>
                    <a:pt x="25400" y="2071712"/>
                  </a:lnTo>
                  <a:lnTo>
                    <a:pt x="35331" y="2069719"/>
                  </a:lnTo>
                  <a:lnTo>
                    <a:pt x="43408" y="2064270"/>
                  </a:lnTo>
                  <a:lnTo>
                    <a:pt x="48856" y="2056206"/>
                  </a:lnTo>
                  <a:lnTo>
                    <a:pt x="50850" y="2046312"/>
                  </a:lnTo>
                  <a:close/>
                </a:path>
                <a:path w="4163059" h="2173604">
                  <a:moveTo>
                    <a:pt x="152501" y="2046312"/>
                  </a:moveTo>
                  <a:lnTo>
                    <a:pt x="150507" y="2036432"/>
                  </a:lnTo>
                  <a:lnTo>
                    <a:pt x="145059" y="2028355"/>
                  </a:lnTo>
                  <a:lnTo>
                    <a:pt x="136982" y="2022906"/>
                  </a:lnTo>
                  <a:lnTo>
                    <a:pt x="127101" y="2020912"/>
                  </a:lnTo>
                  <a:lnTo>
                    <a:pt x="117157" y="2022906"/>
                  </a:lnTo>
                  <a:lnTo>
                    <a:pt x="109080" y="2028355"/>
                  </a:lnTo>
                  <a:lnTo>
                    <a:pt x="103644" y="2036432"/>
                  </a:lnTo>
                  <a:lnTo>
                    <a:pt x="101650" y="2046312"/>
                  </a:lnTo>
                  <a:lnTo>
                    <a:pt x="103644" y="2056206"/>
                  </a:lnTo>
                  <a:lnTo>
                    <a:pt x="109080" y="2064270"/>
                  </a:lnTo>
                  <a:lnTo>
                    <a:pt x="117157" y="2069719"/>
                  </a:lnTo>
                  <a:lnTo>
                    <a:pt x="127050" y="2071712"/>
                  </a:lnTo>
                  <a:lnTo>
                    <a:pt x="136982" y="2069719"/>
                  </a:lnTo>
                  <a:lnTo>
                    <a:pt x="145059" y="2064270"/>
                  </a:lnTo>
                  <a:lnTo>
                    <a:pt x="150507" y="2056206"/>
                  </a:lnTo>
                  <a:lnTo>
                    <a:pt x="152501" y="2046312"/>
                  </a:lnTo>
                  <a:close/>
                </a:path>
                <a:path w="4163059" h="2173604">
                  <a:moveTo>
                    <a:pt x="254152" y="2046312"/>
                  </a:moveTo>
                  <a:lnTo>
                    <a:pt x="252158" y="2036432"/>
                  </a:lnTo>
                  <a:lnTo>
                    <a:pt x="246710" y="2028355"/>
                  </a:lnTo>
                  <a:lnTo>
                    <a:pt x="238633" y="2022906"/>
                  </a:lnTo>
                  <a:lnTo>
                    <a:pt x="228752" y="2020912"/>
                  </a:lnTo>
                  <a:lnTo>
                    <a:pt x="218808" y="2022906"/>
                  </a:lnTo>
                  <a:lnTo>
                    <a:pt x="210731" y="2028355"/>
                  </a:lnTo>
                  <a:lnTo>
                    <a:pt x="205295" y="2036432"/>
                  </a:lnTo>
                  <a:lnTo>
                    <a:pt x="203301" y="2046312"/>
                  </a:lnTo>
                  <a:lnTo>
                    <a:pt x="205295" y="2056206"/>
                  </a:lnTo>
                  <a:lnTo>
                    <a:pt x="210731" y="2064270"/>
                  </a:lnTo>
                  <a:lnTo>
                    <a:pt x="218808" y="2069719"/>
                  </a:lnTo>
                  <a:lnTo>
                    <a:pt x="228701" y="2071712"/>
                  </a:lnTo>
                  <a:lnTo>
                    <a:pt x="238633" y="2069719"/>
                  </a:lnTo>
                  <a:lnTo>
                    <a:pt x="246710" y="2064270"/>
                  </a:lnTo>
                  <a:lnTo>
                    <a:pt x="252158" y="2056206"/>
                  </a:lnTo>
                  <a:lnTo>
                    <a:pt x="254152" y="2046312"/>
                  </a:lnTo>
                  <a:close/>
                </a:path>
                <a:path w="4163059" h="2173604">
                  <a:moveTo>
                    <a:pt x="355803" y="2046312"/>
                  </a:moveTo>
                  <a:lnTo>
                    <a:pt x="353809" y="2036432"/>
                  </a:lnTo>
                  <a:lnTo>
                    <a:pt x="348361" y="2028355"/>
                  </a:lnTo>
                  <a:lnTo>
                    <a:pt x="340283" y="2022906"/>
                  </a:lnTo>
                  <a:lnTo>
                    <a:pt x="330403" y="2020912"/>
                  </a:lnTo>
                  <a:lnTo>
                    <a:pt x="320459" y="2022906"/>
                  </a:lnTo>
                  <a:lnTo>
                    <a:pt x="312381" y="2028355"/>
                  </a:lnTo>
                  <a:lnTo>
                    <a:pt x="306946" y="2036432"/>
                  </a:lnTo>
                  <a:lnTo>
                    <a:pt x="304952" y="2046312"/>
                  </a:lnTo>
                  <a:lnTo>
                    <a:pt x="306946" y="2056206"/>
                  </a:lnTo>
                  <a:lnTo>
                    <a:pt x="312381" y="2064270"/>
                  </a:lnTo>
                  <a:lnTo>
                    <a:pt x="320459" y="2069719"/>
                  </a:lnTo>
                  <a:lnTo>
                    <a:pt x="330352" y="2071712"/>
                  </a:lnTo>
                  <a:lnTo>
                    <a:pt x="340283" y="2069719"/>
                  </a:lnTo>
                  <a:lnTo>
                    <a:pt x="348361" y="2064270"/>
                  </a:lnTo>
                  <a:lnTo>
                    <a:pt x="353809" y="2056206"/>
                  </a:lnTo>
                  <a:lnTo>
                    <a:pt x="355803" y="2046312"/>
                  </a:lnTo>
                  <a:close/>
                </a:path>
                <a:path w="4163059" h="2173604">
                  <a:moveTo>
                    <a:pt x="457454" y="2046312"/>
                  </a:moveTo>
                  <a:lnTo>
                    <a:pt x="455460" y="2036419"/>
                  </a:lnTo>
                  <a:lnTo>
                    <a:pt x="450011" y="2028355"/>
                  </a:lnTo>
                  <a:lnTo>
                    <a:pt x="441934" y="2022906"/>
                  </a:lnTo>
                  <a:lnTo>
                    <a:pt x="432054" y="2020912"/>
                  </a:lnTo>
                  <a:lnTo>
                    <a:pt x="422109" y="2022906"/>
                  </a:lnTo>
                  <a:lnTo>
                    <a:pt x="414032" y="2028355"/>
                  </a:lnTo>
                  <a:lnTo>
                    <a:pt x="408597" y="2036419"/>
                  </a:lnTo>
                  <a:lnTo>
                    <a:pt x="406603" y="2046312"/>
                  </a:lnTo>
                  <a:lnTo>
                    <a:pt x="408597" y="2056206"/>
                  </a:lnTo>
                  <a:lnTo>
                    <a:pt x="414032" y="2064270"/>
                  </a:lnTo>
                  <a:lnTo>
                    <a:pt x="422109" y="2069719"/>
                  </a:lnTo>
                  <a:lnTo>
                    <a:pt x="432003" y="2071712"/>
                  </a:lnTo>
                  <a:lnTo>
                    <a:pt x="441934" y="2069719"/>
                  </a:lnTo>
                  <a:lnTo>
                    <a:pt x="450011" y="2064270"/>
                  </a:lnTo>
                  <a:lnTo>
                    <a:pt x="455460" y="2056206"/>
                  </a:lnTo>
                  <a:lnTo>
                    <a:pt x="457454" y="2046312"/>
                  </a:lnTo>
                  <a:close/>
                </a:path>
                <a:path w="4163059" h="2173604">
                  <a:moveTo>
                    <a:pt x="559104" y="2046312"/>
                  </a:moveTo>
                  <a:lnTo>
                    <a:pt x="557110" y="2036419"/>
                  </a:lnTo>
                  <a:lnTo>
                    <a:pt x="551662" y="2028355"/>
                  </a:lnTo>
                  <a:lnTo>
                    <a:pt x="543585" y="2022906"/>
                  </a:lnTo>
                  <a:lnTo>
                    <a:pt x="533704" y="2020912"/>
                  </a:lnTo>
                  <a:lnTo>
                    <a:pt x="523760" y="2022906"/>
                  </a:lnTo>
                  <a:lnTo>
                    <a:pt x="515683" y="2028355"/>
                  </a:lnTo>
                  <a:lnTo>
                    <a:pt x="510247" y="2036419"/>
                  </a:lnTo>
                  <a:lnTo>
                    <a:pt x="508254" y="2046312"/>
                  </a:lnTo>
                  <a:lnTo>
                    <a:pt x="510247" y="2056206"/>
                  </a:lnTo>
                  <a:lnTo>
                    <a:pt x="515683" y="2064270"/>
                  </a:lnTo>
                  <a:lnTo>
                    <a:pt x="523760" y="2069719"/>
                  </a:lnTo>
                  <a:lnTo>
                    <a:pt x="533654" y="2071712"/>
                  </a:lnTo>
                  <a:lnTo>
                    <a:pt x="543585" y="2069719"/>
                  </a:lnTo>
                  <a:lnTo>
                    <a:pt x="551662" y="2064270"/>
                  </a:lnTo>
                  <a:lnTo>
                    <a:pt x="557110" y="2056206"/>
                  </a:lnTo>
                  <a:lnTo>
                    <a:pt x="559104" y="2046312"/>
                  </a:lnTo>
                  <a:close/>
                </a:path>
                <a:path w="4163059" h="2173604">
                  <a:moveTo>
                    <a:pt x="660755" y="2046312"/>
                  </a:moveTo>
                  <a:lnTo>
                    <a:pt x="658761" y="2036419"/>
                  </a:lnTo>
                  <a:lnTo>
                    <a:pt x="653313" y="2028355"/>
                  </a:lnTo>
                  <a:lnTo>
                    <a:pt x="645236" y="2022906"/>
                  </a:lnTo>
                  <a:lnTo>
                    <a:pt x="635355" y="2020912"/>
                  </a:lnTo>
                  <a:lnTo>
                    <a:pt x="625411" y="2022906"/>
                  </a:lnTo>
                  <a:lnTo>
                    <a:pt x="617334" y="2028355"/>
                  </a:lnTo>
                  <a:lnTo>
                    <a:pt x="611898" y="2036419"/>
                  </a:lnTo>
                  <a:lnTo>
                    <a:pt x="609904" y="2046312"/>
                  </a:lnTo>
                  <a:lnTo>
                    <a:pt x="611898" y="2056206"/>
                  </a:lnTo>
                  <a:lnTo>
                    <a:pt x="617334" y="2064270"/>
                  </a:lnTo>
                  <a:lnTo>
                    <a:pt x="625411" y="2069719"/>
                  </a:lnTo>
                  <a:lnTo>
                    <a:pt x="635304" y="2071712"/>
                  </a:lnTo>
                  <a:lnTo>
                    <a:pt x="645236" y="2069719"/>
                  </a:lnTo>
                  <a:lnTo>
                    <a:pt x="653313" y="2064270"/>
                  </a:lnTo>
                  <a:lnTo>
                    <a:pt x="658761" y="2056206"/>
                  </a:lnTo>
                  <a:lnTo>
                    <a:pt x="660755" y="2046312"/>
                  </a:lnTo>
                  <a:close/>
                </a:path>
                <a:path w="4163059" h="2173604">
                  <a:moveTo>
                    <a:pt x="762406" y="2046312"/>
                  </a:moveTo>
                  <a:lnTo>
                    <a:pt x="760412" y="2036419"/>
                  </a:lnTo>
                  <a:lnTo>
                    <a:pt x="754964" y="2028355"/>
                  </a:lnTo>
                  <a:lnTo>
                    <a:pt x="746887" y="2022906"/>
                  </a:lnTo>
                  <a:lnTo>
                    <a:pt x="737006" y="2020912"/>
                  </a:lnTo>
                  <a:lnTo>
                    <a:pt x="727062" y="2022906"/>
                  </a:lnTo>
                  <a:lnTo>
                    <a:pt x="718985" y="2028355"/>
                  </a:lnTo>
                  <a:lnTo>
                    <a:pt x="713549" y="2036419"/>
                  </a:lnTo>
                  <a:lnTo>
                    <a:pt x="711555" y="2046312"/>
                  </a:lnTo>
                  <a:lnTo>
                    <a:pt x="713549" y="2056206"/>
                  </a:lnTo>
                  <a:lnTo>
                    <a:pt x="718985" y="2064270"/>
                  </a:lnTo>
                  <a:lnTo>
                    <a:pt x="727062" y="2069719"/>
                  </a:lnTo>
                  <a:lnTo>
                    <a:pt x="736955" y="2071712"/>
                  </a:lnTo>
                  <a:lnTo>
                    <a:pt x="746887" y="2069719"/>
                  </a:lnTo>
                  <a:lnTo>
                    <a:pt x="754964" y="2064270"/>
                  </a:lnTo>
                  <a:lnTo>
                    <a:pt x="760412" y="2056206"/>
                  </a:lnTo>
                  <a:lnTo>
                    <a:pt x="762406" y="2046312"/>
                  </a:lnTo>
                  <a:close/>
                </a:path>
                <a:path w="4163059" h="2173604">
                  <a:moveTo>
                    <a:pt x="864057" y="2046312"/>
                  </a:moveTo>
                  <a:lnTo>
                    <a:pt x="862063" y="2036419"/>
                  </a:lnTo>
                  <a:lnTo>
                    <a:pt x="856615" y="2028355"/>
                  </a:lnTo>
                  <a:lnTo>
                    <a:pt x="848537" y="2022906"/>
                  </a:lnTo>
                  <a:lnTo>
                    <a:pt x="838657" y="2020912"/>
                  </a:lnTo>
                  <a:lnTo>
                    <a:pt x="828713" y="2022906"/>
                  </a:lnTo>
                  <a:lnTo>
                    <a:pt x="820635" y="2028355"/>
                  </a:lnTo>
                  <a:lnTo>
                    <a:pt x="815200" y="2036419"/>
                  </a:lnTo>
                  <a:lnTo>
                    <a:pt x="813206" y="2046312"/>
                  </a:lnTo>
                  <a:lnTo>
                    <a:pt x="815200" y="2056206"/>
                  </a:lnTo>
                  <a:lnTo>
                    <a:pt x="820635" y="2064270"/>
                  </a:lnTo>
                  <a:lnTo>
                    <a:pt x="828713" y="2069719"/>
                  </a:lnTo>
                  <a:lnTo>
                    <a:pt x="838606" y="2071712"/>
                  </a:lnTo>
                  <a:lnTo>
                    <a:pt x="848537" y="2069719"/>
                  </a:lnTo>
                  <a:lnTo>
                    <a:pt x="856615" y="2064270"/>
                  </a:lnTo>
                  <a:lnTo>
                    <a:pt x="862063" y="2056206"/>
                  </a:lnTo>
                  <a:lnTo>
                    <a:pt x="864057" y="2046312"/>
                  </a:lnTo>
                  <a:close/>
                </a:path>
                <a:path w="4163059" h="2173604">
                  <a:moveTo>
                    <a:pt x="965708" y="2046312"/>
                  </a:moveTo>
                  <a:lnTo>
                    <a:pt x="963714" y="2036419"/>
                  </a:lnTo>
                  <a:lnTo>
                    <a:pt x="958265" y="2028355"/>
                  </a:lnTo>
                  <a:lnTo>
                    <a:pt x="950188" y="2022906"/>
                  </a:lnTo>
                  <a:lnTo>
                    <a:pt x="940308" y="2020912"/>
                  </a:lnTo>
                  <a:lnTo>
                    <a:pt x="930363" y="2022906"/>
                  </a:lnTo>
                  <a:lnTo>
                    <a:pt x="922286" y="2028355"/>
                  </a:lnTo>
                  <a:lnTo>
                    <a:pt x="916851" y="2036419"/>
                  </a:lnTo>
                  <a:lnTo>
                    <a:pt x="914857" y="2046312"/>
                  </a:lnTo>
                  <a:lnTo>
                    <a:pt x="916851" y="2056206"/>
                  </a:lnTo>
                  <a:lnTo>
                    <a:pt x="922286" y="2064270"/>
                  </a:lnTo>
                  <a:lnTo>
                    <a:pt x="930363" y="2069719"/>
                  </a:lnTo>
                  <a:lnTo>
                    <a:pt x="940257" y="2071712"/>
                  </a:lnTo>
                  <a:lnTo>
                    <a:pt x="950188" y="2069719"/>
                  </a:lnTo>
                  <a:lnTo>
                    <a:pt x="958265" y="2064270"/>
                  </a:lnTo>
                  <a:lnTo>
                    <a:pt x="963714" y="2056206"/>
                  </a:lnTo>
                  <a:lnTo>
                    <a:pt x="965708" y="2046312"/>
                  </a:lnTo>
                  <a:close/>
                </a:path>
                <a:path w="4163059" h="2173604">
                  <a:moveTo>
                    <a:pt x="1019784" y="1995512"/>
                  </a:moveTo>
                  <a:lnTo>
                    <a:pt x="1017778" y="1985581"/>
                  </a:lnTo>
                  <a:lnTo>
                    <a:pt x="1012342" y="1977504"/>
                  </a:lnTo>
                  <a:lnTo>
                    <a:pt x="1004265" y="1972068"/>
                  </a:lnTo>
                  <a:lnTo>
                    <a:pt x="994384" y="1970062"/>
                  </a:lnTo>
                  <a:lnTo>
                    <a:pt x="984491" y="1972068"/>
                  </a:lnTo>
                  <a:lnTo>
                    <a:pt x="976414" y="1977504"/>
                  </a:lnTo>
                  <a:lnTo>
                    <a:pt x="970978" y="1985581"/>
                  </a:lnTo>
                  <a:lnTo>
                    <a:pt x="968984" y="1995512"/>
                  </a:lnTo>
                  <a:lnTo>
                    <a:pt x="970978" y="2005406"/>
                  </a:lnTo>
                  <a:lnTo>
                    <a:pt x="976414" y="2013483"/>
                  </a:lnTo>
                  <a:lnTo>
                    <a:pt x="984491" y="2018919"/>
                  </a:lnTo>
                  <a:lnTo>
                    <a:pt x="994384" y="2020912"/>
                  </a:lnTo>
                  <a:lnTo>
                    <a:pt x="1004265" y="2018919"/>
                  </a:lnTo>
                  <a:lnTo>
                    <a:pt x="1012342" y="2013483"/>
                  </a:lnTo>
                  <a:lnTo>
                    <a:pt x="1017778" y="2005406"/>
                  </a:lnTo>
                  <a:lnTo>
                    <a:pt x="1019784" y="1995512"/>
                  </a:lnTo>
                  <a:close/>
                </a:path>
                <a:path w="4163059" h="2173604">
                  <a:moveTo>
                    <a:pt x="1019784" y="1893862"/>
                  </a:moveTo>
                  <a:lnTo>
                    <a:pt x="1017778" y="1883930"/>
                  </a:lnTo>
                  <a:lnTo>
                    <a:pt x="1012342" y="1875853"/>
                  </a:lnTo>
                  <a:lnTo>
                    <a:pt x="1004265" y="1870417"/>
                  </a:lnTo>
                  <a:lnTo>
                    <a:pt x="994384" y="1868411"/>
                  </a:lnTo>
                  <a:lnTo>
                    <a:pt x="984491" y="1870417"/>
                  </a:lnTo>
                  <a:lnTo>
                    <a:pt x="976414" y="1875853"/>
                  </a:lnTo>
                  <a:lnTo>
                    <a:pt x="970978" y="1883930"/>
                  </a:lnTo>
                  <a:lnTo>
                    <a:pt x="968984" y="1893862"/>
                  </a:lnTo>
                  <a:lnTo>
                    <a:pt x="970978" y="1903755"/>
                  </a:lnTo>
                  <a:lnTo>
                    <a:pt x="976414" y="1911832"/>
                  </a:lnTo>
                  <a:lnTo>
                    <a:pt x="984491" y="1917268"/>
                  </a:lnTo>
                  <a:lnTo>
                    <a:pt x="994384" y="1919262"/>
                  </a:lnTo>
                  <a:lnTo>
                    <a:pt x="1004265" y="1917268"/>
                  </a:lnTo>
                  <a:lnTo>
                    <a:pt x="1012342" y="1911832"/>
                  </a:lnTo>
                  <a:lnTo>
                    <a:pt x="1017778" y="1903755"/>
                  </a:lnTo>
                  <a:lnTo>
                    <a:pt x="1019784" y="1893862"/>
                  </a:lnTo>
                  <a:close/>
                </a:path>
                <a:path w="4163059" h="2173604">
                  <a:moveTo>
                    <a:pt x="1019784" y="1792211"/>
                  </a:moveTo>
                  <a:lnTo>
                    <a:pt x="1017778" y="1782279"/>
                  </a:lnTo>
                  <a:lnTo>
                    <a:pt x="1012342" y="1774202"/>
                  </a:lnTo>
                  <a:lnTo>
                    <a:pt x="1004265" y="1768767"/>
                  </a:lnTo>
                  <a:lnTo>
                    <a:pt x="994384" y="1766760"/>
                  </a:lnTo>
                  <a:lnTo>
                    <a:pt x="984491" y="1768767"/>
                  </a:lnTo>
                  <a:lnTo>
                    <a:pt x="976414" y="1774202"/>
                  </a:lnTo>
                  <a:lnTo>
                    <a:pt x="970978" y="1782279"/>
                  </a:lnTo>
                  <a:lnTo>
                    <a:pt x="968984" y="1792211"/>
                  </a:lnTo>
                  <a:lnTo>
                    <a:pt x="970978" y="1802104"/>
                  </a:lnTo>
                  <a:lnTo>
                    <a:pt x="976414" y="1810181"/>
                  </a:lnTo>
                  <a:lnTo>
                    <a:pt x="984491" y="1815617"/>
                  </a:lnTo>
                  <a:lnTo>
                    <a:pt x="994384" y="1817611"/>
                  </a:lnTo>
                  <a:lnTo>
                    <a:pt x="1004265" y="1815617"/>
                  </a:lnTo>
                  <a:lnTo>
                    <a:pt x="1012342" y="1810181"/>
                  </a:lnTo>
                  <a:lnTo>
                    <a:pt x="1017778" y="1802104"/>
                  </a:lnTo>
                  <a:lnTo>
                    <a:pt x="1019784" y="1792211"/>
                  </a:lnTo>
                  <a:close/>
                </a:path>
                <a:path w="4163059" h="2173604">
                  <a:moveTo>
                    <a:pt x="1019784" y="1690560"/>
                  </a:moveTo>
                  <a:lnTo>
                    <a:pt x="1017778" y="1680629"/>
                  </a:lnTo>
                  <a:lnTo>
                    <a:pt x="1012342" y="1672551"/>
                  </a:lnTo>
                  <a:lnTo>
                    <a:pt x="1004265" y="1667116"/>
                  </a:lnTo>
                  <a:lnTo>
                    <a:pt x="994384" y="1665109"/>
                  </a:lnTo>
                  <a:lnTo>
                    <a:pt x="984491" y="1667116"/>
                  </a:lnTo>
                  <a:lnTo>
                    <a:pt x="976414" y="1672551"/>
                  </a:lnTo>
                  <a:lnTo>
                    <a:pt x="970978" y="1680629"/>
                  </a:lnTo>
                  <a:lnTo>
                    <a:pt x="968984" y="1690560"/>
                  </a:lnTo>
                  <a:lnTo>
                    <a:pt x="970978" y="1700453"/>
                  </a:lnTo>
                  <a:lnTo>
                    <a:pt x="976414" y="1708531"/>
                  </a:lnTo>
                  <a:lnTo>
                    <a:pt x="984491" y="1713966"/>
                  </a:lnTo>
                  <a:lnTo>
                    <a:pt x="994384" y="1715960"/>
                  </a:lnTo>
                  <a:lnTo>
                    <a:pt x="1004265" y="1713966"/>
                  </a:lnTo>
                  <a:lnTo>
                    <a:pt x="1012342" y="1708531"/>
                  </a:lnTo>
                  <a:lnTo>
                    <a:pt x="1017778" y="1700453"/>
                  </a:lnTo>
                  <a:lnTo>
                    <a:pt x="1019784" y="1690560"/>
                  </a:lnTo>
                  <a:close/>
                </a:path>
                <a:path w="4163059" h="2173604">
                  <a:moveTo>
                    <a:pt x="1019784" y="1588909"/>
                  </a:moveTo>
                  <a:lnTo>
                    <a:pt x="1017778" y="1578978"/>
                  </a:lnTo>
                  <a:lnTo>
                    <a:pt x="1012342" y="1570901"/>
                  </a:lnTo>
                  <a:lnTo>
                    <a:pt x="1004265" y="1565465"/>
                  </a:lnTo>
                  <a:lnTo>
                    <a:pt x="994384" y="1563458"/>
                  </a:lnTo>
                  <a:lnTo>
                    <a:pt x="984491" y="1565465"/>
                  </a:lnTo>
                  <a:lnTo>
                    <a:pt x="976414" y="1570901"/>
                  </a:lnTo>
                  <a:lnTo>
                    <a:pt x="970978" y="1578978"/>
                  </a:lnTo>
                  <a:lnTo>
                    <a:pt x="968984" y="1588909"/>
                  </a:lnTo>
                  <a:lnTo>
                    <a:pt x="970978" y="1598803"/>
                  </a:lnTo>
                  <a:lnTo>
                    <a:pt x="976414" y="1606880"/>
                  </a:lnTo>
                  <a:lnTo>
                    <a:pt x="984491" y="1612315"/>
                  </a:lnTo>
                  <a:lnTo>
                    <a:pt x="994384" y="1614309"/>
                  </a:lnTo>
                  <a:lnTo>
                    <a:pt x="1004265" y="1612315"/>
                  </a:lnTo>
                  <a:lnTo>
                    <a:pt x="1012342" y="1606880"/>
                  </a:lnTo>
                  <a:lnTo>
                    <a:pt x="1017778" y="1598803"/>
                  </a:lnTo>
                  <a:lnTo>
                    <a:pt x="1019784" y="1588909"/>
                  </a:lnTo>
                  <a:close/>
                </a:path>
                <a:path w="4163059" h="2173604">
                  <a:moveTo>
                    <a:pt x="1019784" y="1487258"/>
                  </a:moveTo>
                  <a:lnTo>
                    <a:pt x="1017778" y="1477327"/>
                  </a:lnTo>
                  <a:lnTo>
                    <a:pt x="1012342" y="1469250"/>
                  </a:lnTo>
                  <a:lnTo>
                    <a:pt x="1004265" y="1463814"/>
                  </a:lnTo>
                  <a:lnTo>
                    <a:pt x="994384" y="1461808"/>
                  </a:lnTo>
                  <a:lnTo>
                    <a:pt x="984491" y="1463814"/>
                  </a:lnTo>
                  <a:lnTo>
                    <a:pt x="976414" y="1469250"/>
                  </a:lnTo>
                  <a:lnTo>
                    <a:pt x="970978" y="1477327"/>
                  </a:lnTo>
                  <a:lnTo>
                    <a:pt x="968984" y="1487258"/>
                  </a:lnTo>
                  <a:lnTo>
                    <a:pt x="970978" y="1497152"/>
                  </a:lnTo>
                  <a:lnTo>
                    <a:pt x="976414" y="1505229"/>
                  </a:lnTo>
                  <a:lnTo>
                    <a:pt x="984491" y="1510665"/>
                  </a:lnTo>
                  <a:lnTo>
                    <a:pt x="994384" y="1512658"/>
                  </a:lnTo>
                  <a:lnTo>
                    <a:pt x="1004265" y="1510665"/>
                  </a:lnTo>
                  <a:lnTo>
                    <a:pt x="1012342" y="1505229"/>
                  </a:lnTo>
                  <a:lnTo>
                    <a:pt x="1017778" y="1497152"/>
                  </a:lnTo>
                  <a:lnTo>
                    <a:pt x="1019784" y="1487258"/>
                  </a:lnTo>
                  <a:close/>
                </a:path>
                <a:path w="4163059" h="2173604">
                  <a:moveTo>
                    <a:pt x="1019784" y="1385608"/>
                  </a:moveTo>
                  <a:lnTo>
                    <a:pt x="1017778" y="1375676"/>
                  </a:lnTo>
                  <a:lnTo>
                    <a:pt x="1012342" y="1367599"/>
                  </a:lnTo>
                  <a:lnTo>
                    <a:pt x="1004265" y="1362163"/>
                  </a:lnTo>
                  <a:lnTo>
                    <a:pt x="994384" y="1360157"/>
                  </a:lnTo>
                  <a:lnTo>
                    <a:pt x="984491" y="1362163"/>
                  </a:lnTo>
                  <a:lnTo>
                    <a:pt x="976414" y="1367599"/>
                  </a:lnTo>
                  <a:lnTo>
                    <a:pt x="970978" y="1375676"/>
                  </a:lnTo>
                  <a:lnTo>
                    <a:pt x="968984" y="1385608"/>
                  </a:lnTo>
                  <a:lnTo>
                    <a:pt x="970978" y="1395501"/>
                  </a:lnTo>
                  <a:lnTo>
                    <a:pt x="976414" y="1403578"/>
                  </a:lnTo>
                  <a:lnTo>
                    <a:pt x="984491" y="1409014"/>
                  </a:lnTo>
                  <a:lnTo>
                    <a:pt x="994384" y="1411008"/>
                  </a:lnTo>
                  <a:lnTo>
                    <a:pt x="1004265" y="1409014"/>
                  </a:lnTo>
                  <a:lnTo>
                    <a:pt x="1012342" y="1403578"/>
                  </a:lnTo>
                  <a:lnTo>
                    <a:pt x="1017778" y="1395501"/>
                  </a:lnTo>
                  <a:lnTo>
                    <a:pt x="1019784" y="1385608"/>
                  </a:lnTo>
                  <a:close/>
                </a:path>
                <a:path w="4163059" h="2173604">
                  <a:moveTo>
                    <a:pt x="1019784" y="1283957"/>
                  </a:moveTo>
                  <a:lnTo>
                    <a:pt x="1017778" y="1274025"/>
                  </a:lnTo>
                  <a:lnTo>
                    <a:pt x="1012342" y="1265948"/>
                  </a:lnTo>
                  <a:lnTo>
                    <a:pt x="1004265" y="1260513"/>
                  </a:lnTo>
                  <a:lnTo>
                    <a:pt x="994384" y="1258506"/>
                  </a:lnTo>
                  <a:lnTo>
                    <a:pt x="984491" y="1260513"/>
                  </a:lnTo>
                  <a:lnTo>
                    <a:pt x="976414" y="1265948"/>
                  </a:lnTo>
                  <a:lnTo>
                    <a:pt x="970978" y="1274025"/>
                  </a:lnTo>
                  <a:lnTo>
                    <a:pt x="968984" y="1283957"/>
                  </a:lnTo>
                  <a:lnTo>
                    <a:pt x="970978" y="1293850"/>
                  </a:lnTo>
                  <a:lnTo>
                    <a:pt x="976414" y="1301927"/>
                  </a:lnTo>
                  <a:lnTo>
                    <a:pt x="984491" y="1307363"/>
                  </a:lnTo>
                  <a:lnTo>
                    <a:pt x="994384" y="1309357"/>
                  </a:lnTo>
                  <a:lnTo>
                    <a:pt x="1004265" y="1307363"/>
                  </a:lnTo>
                  <a:lnTo>
                    <a:pt x="1012342" y="1301927"/>
                  </a:lnTo>
                  <a:lnTo>
                    <a:pt x="1017778" y="1293850"/>
                  </a:lnTo>
                  <a:lnTo>
                    <a:pt x="1019784" y="1283957"/>
                  </a:lnTo>
                  <a:close/>
                </a:path>
                <a:path w="4163059" h="2173604">
                  <a:moveTo>
                    <a:pt x="1019784" y="1182306"/>
                  </a:moveTo>
                  <a:lnTo>
                    <a:pt x="1017778" y="1172375"/>
                  </a:lnTo>
                  <a:lnTo>
                    <a:pt x="1012342" y="1164297"/>
                  </a:lnTo>
                  <a:lnTo>
                    <a:pt x="1004265" y="1158862"/>
                  </a:lnTo>
                  <a:lnTo>
                    <a:pt x="994384" y="1156855"/>
                  </a:lnTo>
                  <a:lnTo>
                    <a:pt x="984491" y="1158862"/>
                  </a:lnTo>
                  <a:lnTo>
                    <a:pt x="976414" y="1164297"/>
                  </a:lnTo>
                  <a:lnTo>
                    <a:pt x="970978" y="1172375"/>
                  </a:lnTo>
                  <a:lnTo>
                    <a:pt x="968984" y="1182306"/>
                  </a:lnTo>
                  <a:lnTo>
                    <a:pt x="970978" y="1192199"/>
                  </a:lnTo>
                  <a:lnTo>
                    <a:pt x="976414" y="1200277"/>
                  </a:lnTo>
                  <a:lnTo>
                    <a:pt x="984491" y="1205712"/>
                  </a:lnTo>
                  <a:lnTo>
                    <a:pt x="994384" y="1207706"/>
                  </a:lnTo>
                  <a:lnTo>
                    <a:pt x="1004265" y="1205712"/>
                  </a:lnTo>
                  <a:lnTo>
                    <a:pt x="1012342" y="1200277"/>
                  </a:lnTo>
                  <a:lnTo>
                    <a:pt x="1017778" y="1192199"/>
                  </a:lnTo>
                  <a:lnTo>
                    <a:pt x="1019784" y="1182306"/>
                  </a:lnTo>
                  <a:close/>
                </a:path>
                <a:path w="4163059" h="2173604">
                  <a:moveTo>
                    <a:pt x="1019784" y="1080655"/>
                  </a:moveTo>
                  <a:lnTo>
                    <a:pt x="1017778" y="1070724"/>
                  </a:lnTo>
                  <a:lnTo>
                    <a:pt x="1012342" y="1062647"/>
                  </a:lnTo>
                  <a:lnTo>
                    <a:pt x="1004265" y="1057211"/>
                  </a:lnTo>
                  <a:lnTo>
                    <a:pt x="994384" y="1055204"/>
                  </a:lnTo>
                  <a:lnTo>
                    <a:pt x="984491" y="1057211"/>
                  </a:lnTo>
                  <a:lnTo>
                    <a:pt x="976414" y="1062647"/>
                  </a:lnTo>
                  <a:lnTo>
                    <a:pt x="970978" y="1070724"/>
                  </a:lnTo>
                  <a:lnTo>
                    <a:pt x="968984" y="1080655"/>
                  </a:lnTo>
                  <a:lnTo>
                    <a:pt x="970978" y="1090549"/>
                  </a:lnTo>
                  <a:lnTo>
                    <a:pt x="976414" y="1098626"/>
                  </a:lnTo>
                  <a:lnTo>
                    <a:pt x="984491" y="1104061"/>
                  </a:lnTo>
                  <a:lnTo>
                    <a:pt x="994384" y="1106055"/>
                  </a:lnTo>
                  <a:lnTo>
                    <a:pt x="1004265" y="1104061"/>
                  </a:lnTo>
                  <a:lnTo>
                    <a:pt x="1012342" y="1098626"/>
                  </a:lnTo>
                  <a:lnTo>
                    <a:pt x="1017778" y="1090549"/>
                  </a:lnTo>
                  <a:lnTo>
                    <a:pt x="1019784" y="1080655"/>
                  </a:lnTo>
                  <a:close/>
                </a:path>
                <a:path w="4163059" h="2173604">
                  <a:moveTo>
                    <a:pt x="1019784" y="979004"/>
                  </a:moveTo>
                  <a:lnTo>
                    <a:pt x="1017790" y="969073"/>
                  </a:lnTo>
                  <a:lnTo>
                    <a:pt x="1012342" y="960996"/>
                  </a:lnTo>
                  <a:lnTo>
                    <a:pt x="1004265" y="955560"/>
                  </a:lnTo>
                  <a:lnTo>
                    <a:pt x="994384" y="953554"/>
                  </a:lnTo>
                  <a:lnTo>
                    <a:pt x="984491" y="955560"/>
                  </a:lnTo>
                  <a:lnTo>
                    <a:pt x="976414" y="960996"/>
                  </a:lnTo>
                  <a:lnTo>
                    <a:pt x="970978" y="969073"/>
                  </a:lnTo>
                  <a:lnTo>
                    <a:pt x="968997" y="979004"/>
                  </a:lnTo>
                  <a:lnTo>
                    <a:pt x="970978" y="988898"/>
                  </a:lnTo>
                  <a:lnTo>
                    <a:pt x="976414" y="996975"/>
                  </a:lnTo>
                  <a:lnTo>
                    <a:pt x="984491" y="1002411"/>
                  </a:lnTo>
                  <a:lnTo>
                    <a:pt x="994384" y="1004404"/>
                  </a:lnTo>
                  <a:lnTo>
                    <a:pt x="1004265" y="1002411"/>
                  </a:lnTo>
                  <a:lnTo>
                    <a:pt x="1012342" y="996975"/>
                  </a:lnTo>
                  <a:lnTo>
                    <a:pt x="1017790" y="988898"/>
                  </a:lnTo>
                  <a:lnTo>
                    <a:pt x="1019784" y="979004"/>
                  </a:lnTo>
                  <a:close/>
                </a:path>
                <a:path w="4163059" h="2173604">
                  <a:moveTo>
                    <a:pt x="1019784" y="877354"/>
                  </a:moveTo>
                  <a:lnTo>
                    <a:pt x="1017790" y="867422"/>
                  </a:lnTo>
                  <a:lnTo>
                    <a:pt x="1012342" y="859345"/>
                  </a:lnTo>
                  <a:lnTo>
                    <a:pt x="1004265" y="853909"/>
                  </a:lnTo>
                  <a:lnTo>
                    <a:pt x="994384" y="851903"/>
                  </a:lnTo>
                  <a:lnTo>
                    <a:pt x="984491" y="853909"/>
                  </a:lnTo>
                  <a:lnTo>
                    <a:pt x="976414" y="859345"/>
                  </a:lnTo>
                  <a:lnTo>
                    <a:pt x="970978" y="867422"/>
                  </a:lnTo>
                  <a:lnTo>
                    <a:pt x="968997" y="877354"/>
                  </a:lnTo>
                  <a:lnTo>
                    <a:pt x="970978" y="887247"/>
                  </a:lnTo>
                  <a:lnTo>
                    <a:pt x="976414" y="895324"/>
                  </a:lnTo>
                  <a:lnTo>
                    <a:pt x="984491" y="900760"/>
                  </a:lnTo>
                  <a:lnTo>
                    <a:pt x="994384" y="902754"/>
                  </a:lnTo>
                  <a:lnTo>
                    <a:pt x="1004265" y="900760"/>
                  </a:lnTo>
                  <a:lnTo>
                    <a:pt x="1012342" y="895324"/>
                  </a:lnTo>
                  <a:lnTo>
                    <a:pt x="1017790" y="887247"/>
                  </a:lnTo>
                  <a:lnTo>
                    <a:pt x="1019784" y="877354"/>
                  </a:lnTo>
                  <a:close/>
                </a:path>
                <a:path w="4163059" h="2173604">
                  <a:moveTo>
                    <a:pt x="1019784" y="775703"/>
                  </a:moveTo>
                  <a:lnTo>
                    <a:pt x="1017790" y="765771"/>
                  </a:lnTo>
                  <a:lnTo>
                    <a:pt x="1012342" y="757694"/>
                  </a:lnTo>
                  <a:lnTo>
                    <a:pt x="1004265" y="752259"/>
                  </a:lnTo>
                  <a:lnTo>
                    <a:pt x="994384" y="750252"/>
                  </a:lnTo>
                  <a:lnTo>
                    <a:pt x="984491" y="752259"/>
                  </a:lnTo>
                  <a:lnTo>
                    <a:pt x="976414" y="757694"/>
                  </a:lnTo>
                  <a:lnTo>
                    <a:pt x="970978" y="765771"/>
                  </a:lnTo>
                  <a:lnTo>
                    <a:pt x="968997" y="775703"/>
                  </a:lnTo>
                  <a:lnTo>
                    <a:pt x="970978" y="785596"/>
                  </a:lnTo>
                  <a:lnTo>
                    <a:pt x="976414" y="793673"/>
                  </a:lnTo>
                  <a:lnTo>
                    <a:pt x="984491" y="799109"/>
                  </a:lnTo>
                  <a:lnTo>
                    <a:pt x="994384" y="801103"/>
                  </a:lnTo>
                  <a:lnTo>
                    <a:pt x="1004265" y="799109"/>
                  </a:lnTo>
                  <a:lnTo>
                    <a:pt x="1012342" y="793673"/>
                  </a:lnTo>
                  <a:lnTo>
                    <a:pt x="1017790" y="785596"/>
                  </a:lnTo>
                  <a:lnTo>
                    <a:pt x="1019784" y="775703"/>
                  </a:lnTo>
                  <a:close/>
                </a:path>
                <a:path w="4163059" h="2173604">
                  <a:moveTo>
                    <a:pt x="1019784" y="674052"/>
                  </a:moveTo>
                  <a:lnTo>
                    <a:pt x="1017790" y="664121"/>
                  </a:lnTo>
                  <a:lnTo>
                    <a:pt x="1012342" y="656043"/>
                  </a:lnTo>
                  <a:lnTo>
                    <a:pt x="1004265" y="650608"/>
                  </a:lnTo>
                  <a:lnTo>
                    <a:pt x="994384" y="648601"/>
                  </a:lnTo>
                  <a:lnTo>
                    <a:pt x="984491" y="650608"/>
                  </a:lnTo>
                  <a:lnTo>
                    <a:pt x="976414" y="656043"/>
                  </a:lnTo>
                  <a:lnTo>
                    <a:pt x="970978" y="664121"/>
                  </a:lnTo>
                  <a:lnTo>
                    <a:pt x="968997" y="674052"/>
                  </a:lnTo>
                  <a:lnTo>
                    <a:pt x="970978" y="683945"/>
                  </a:lnTo>
                  <a:lnTo>
                    <a:pt x="976414" y="692023"/>
                  </a:lnTo>
                  <a:lnTo>
                    <a:pt x="984491" y="697458"/>
                  </a:lnTo>
                  <a:lnTo>
                    <a:pt x="994384" y="699452"/>
                  </a:lnTo>
                  <a:lnTo>
                    <a:pt x="1004265" y="697458"/>
                  </a:lnTo>
                  <a:lnTo>
                    <a:pt x="1012342" y="692023"/>
                  </a:lnTo>
                  <a:lnTo>
                    <a:pt x="1017790" y="683945"/>
                  </a:lnTo>
                  <a:lnTo>
                    <a:pt x="1019784" y="674052"/>
                  </a:lnTo>
                  <a:close/>
                </a:path>
                <a:path w="4163059" h="2173604">
                  <a:moveTo>
                    <a:pt x="1019784" y="572401"/>
                  </a:moveTo>
                  <a:lnTo>
                    <a:pt x="1017790" y="562470"/>
                  </a:lnTo>
                  <a:lnTo>
                    <a:pt x="1012342" y="554393"/>
                  </a:lnTo>
                  <a:lnTo>
                    <a:pt x="1004265" y="548957"/>
                  </a:lnTo>
                  <a:lnTo>
                    <a:pt x="994384" y="546963"/>
                  </a:lnTo>
                  <a:lnTo>
                    <a:pt x="984491" y="548957"/>
                  </a:lnTo>
                  <a:lnTo>
                    <a:pt x="976414" y="554393"/>
                  </a:lnTo>
                  <a:lnTo>
                    <a:pt x="970978" y="562470"/>
                  </a:lnTo>
                  <a:lnTo>
                    <a:pt x="968984" y="572401"/>
                  </a:lnTo>
                  <a:lnTo>
                    <a:pt x="970978" y="582295"/>
                  </a:lnTo>
                  <a:lnTo>
                    <a:pt x="976414" y="590372"/>
                  </a:lnTo>
                  <a:lnTo>
                    <a:pt x="984491" y="595807"/>
                  </a:lnTo>
                  <a:lnTo>
                    <a:pt x="994384" y="597801"/>
                  </a:lnTo>
                  <a:lnTo>
                    <a:pt x="1004265" y="595807"/>
                  </a:lnTo>
                  <a:lnTo>
                    <a:pt x="1012342" y="590372"/>
                  </a:lnTo>
                  <a:lnTo>
                    <a:pt x="1017790" y="582295"/>
                  </a:lnTo>
                  <a:lnTo>
                    <a:pt x="1019784" y="572401"/>
                  </a:lnTo>
                  <a:close/>
                </a:path>
                <a:path w="4163059" h="2173604">
                  <a:moveTo>
                    <a:pt x="1019784" y="470763"/>
                  </a:moveTo>
                  <a:lnTo>
                    <a:pt x="1017790" y="460819"/>
                  </a:lnTo>
                  <a:lnTo>
                    <a:pt x="1012342" y="452742"/>
                  </a:lnTo>
                  <a:lnTo>
                    <a:pt x="1004265" y="447306"/>
                  </a:lnTo>
                  <a:lnTo>
                    <a:pt x="994384" y="445312"/>
                  </a:lnTo>
                  <a:lnTo>
                    <a:pt x="984491" y="447306"/>
                  </a:lnTo>
                  <a:lnTo>
                    <a:pt x="976414" y="452742"/>
                  </a:lnTo>
                  <a:lnTo>
                    <a:pt x="970978" y="460819"/>
                  </a:lnTo>
                  <a:lnTo>
                    <a:pt x="968997" y="470763"/>
                  </a:lnTo>
                  <a:lnTo>
                    <a:pt x="970978" y="480644"/>
                  </a:lnTo>
                  <a:lnTo>
                    <a:pt x="976414" y="488721"/>
                  </a:lnTo>
                  <a:lnTo>
                    <a:pt x="984491" y="494157"/>
                  </a:lnTo>
                  <a:lnTo>
                    <a:pt x="994384" y="496163"/>
                  </a:lnTo>
                  <a:lnTo>
                    <a:pt x="1004265" y="494157"/>
                  </a:lnTo>
                  <a:lnTo>
                    <a:pt x="1012342" y="488721"/>
                  </a:lnTo>
                  <a:lnTo>
                    <a:pt x="1017790" y="480644"/>
                  </a:lnTo>
                  <a:lnTo>
                    <a:pt x="1019784" y="470763"/>
                  </a:lnTo>
                  <a:close/>
                </a:path>
                <a:path w="4163059" h="2173604">
                  <a:moveTo>
                    <a:pt x="1019784" y="369112"/>
                  </a:moveTo>
                  <a:lnTo>
                    <a:pt x="1017790" y="359168"/>
                  </a:lnTo>
                  <a:lnTo>
                    <a:pt x="1012342" y="351091"/>
                  </a:lnTo>
                  <a:lnTo>
                    <a:pt x="1004265" y="345655"/>
                  </a:lnTo>
                  <a:lnTo>
                    <a:pt x="994384" y="343662"/>
                  </a:lnTo>
                  <a:lnTo>
                    <a:pt x="984491" y="345655"/>
                  </a:lnTo>
                  <a:lnTo>
                    <a:pt x="976414" y="351091"/>
                  </a:lnTo>
                  <a:lnTo>
                    <a:pt x="970978" y="359168"/>
                  </a:lnTo>
                  <a:lnTo>
                    <a:pt x="968997" y="369112"/>
                  </a:lnTo>
                  <a:lnTo>
                    <a:pt x="970978" y="378993"/>
                  </a:lnTo>
                  <a:lnTo>
                    <a:pt x="976414" y="387070"/>
                  </a:lnTo>
                  <a:lnTo>
                    <a:pt x="984491" y="392506"/>
                  </a:lnTo>
                  <a:lnTo>
                    <a:pt x="994384" y="394512"/>
                  </a:lnTo>
                  <a:lnTo>
                    <a:pt x="1004265" y="392506"/>
                  </a:lnTo>
                  <a:lnTo>
                    <a:pt x="1012342" y="387070"/>
                  </a:lnTo>
                  <a:lnTo>
                    <a:pt x="1017790" y="378993"/>
                  </a:lnTo>
                  <a:lnTo>
                    <a:pt x="1019784" y="369112"/>
                  </a:lnTo>
                  <a:close/>
                </a:path>
                <a:path w="4163059" h="2173604">
                  <a:moveTo>
                    <a:pt x="1019784" y="267462"/>
                  </a:moveTo>
                  <a:lnTo>
                    <a:pt x="1017790" y="257517"/>
                  </a:lnTo>
                  <a:lnTo>
                    <a:pt x="1012342" y="249440"/>
                  </a:lnTo>
                  <a:lnTo>
                    <a:pt x="1004265" y="244005"/>
                  </a:lnTo>
                  <a:lnTo>
                    <a:pt x="994384" y="242011"/>
                  </a:lnTo>
                  <a:lnTo>
                    <a:pt x="984491" y="244005"/>
                  </a:lnTo>
                  <a:lnTo>
                    <a:pt x="976414" y="249440"/>
                  </a:lnTo>
                  <a:lnTo>
                    <a:pt x="970978" y="257517"/>
                  </a:lnTo>
                  <a:lnTo>
                    <a:pt x="968997" y="267462"/>
                  </a:lnTo>
                  <a:lnTo>
                    <a:pt x="970978" y="277342"/>
                  </a:lnTo>
                  <a:lnTo>
                    <a:pt x="976414" y="285419"/>
                  </a:lnTo>
                  <a:lnTo>
                    <a:pt x="984491" y="290855"/>
                  </a:lnTo>
                  <a:lnTo>
                    <a:pt x="994384" y="292862"/>
                  </a:lnTo>
                  <a:lnTo>
                    <a:pt x="1004265" y="290855"/>
                  </a:lnTo>
                  <a:lnTo>
                    <a:pt x="1012342" y="285419"/>
                  </a:lnTo>
                  <a:lnTo>
                    <a:pt x="1017790" y="277342"/>
                  </a:lnTo>
                  <a:lnTo>
                    <a:pt x="1019784" y="267462"/>
                  </a:lnTo>
                  <a:close/>
                </a:path>
                <a:path w="4163059" h="2173604">
                  <a:moveTo>
                    <a:pt x="1038694" y="127000"/>
                  </a:moveTo>
                  <a:lnTo>
                    <a:pt x="1036688" y="117106"/>
                  </a:lnTo>
                  <a:lnTo>
                    <a:pt x="1031252" y="109029"/>
                  </a:lnTo>
                  <a:lnTo>
                    <a:pt x="1023175" y="103593"/>
                  </a:lnTo>
                  <a:lnTo>
                    <a:pt x="1013244" y="101600"/>
                  </a:lnTo>
                  <a:lnTo>
                    <a:pt x="1003350" y="103593"/>
                  </a:lnTo>
                  <a:lnTo>
                    <a:pt x="995273" y="109029"/>
                  </a:lnTo>
                  <a:lnTo>
                    <a:pt x="989838" y="117106"/>
                  </a:lnTo>
                  <a:lnTo>
                    <a:pt x="987844" y="127000"/>
                  </a:lnTo>
                  <a:lnTo>
                    <a:pt x="989838" y="136880"/>
                  </a:lnTo>
                  <a:lnTo>
                    <a:pt x="995273" y="144957"/>
                  </a:lnTo>
                  <a:lnTo>
                    <a:pt x="1003350" y="150393"/>
                  </a:lnTo>
                  <a:lnTo>
                    <a:pt x="1013294" y="152400"/>
                  </a:lnTo>
                  <a:lnTo>
                    <a:pt x="1023175" y="150393"/>
                  </a:lnTo>
                  <a:lnTo>
                    <a:pt x="1031252" y="144957"/>
                  </a:lnTo>
                  <a:lnTo>
                    <a:pt x="1036688" y="136880"/>
                  </a:lnTo>
                  <a:lnTo>
                    <a:pt x="1038694" y="127000"/>
                  </a:lnTo>
                  <a:close/>
                </a:path>
                <a:path w="4163059" h="2173604">
                  <a:moveTo>
                    <a:pt x="1067358" y="2046312"/>
                  </a:moveTo>
                  <a:lnTo>
                    <a:pt x="1065364" y="2036419"/>
                  </a:lnTo>
                  <a:lnTo>
                    <a:pt x="1059916" y="2028355"/>
                  </a:lnTo>
                  <a:lnTo>
                    <a:pt x="1051839" y="2022906"/>
                  </a:lnTo>
                  <a:lnTo>
                    <a:pt x="1041958" y="2020912"/>
                  </a:lnTo>
                  <a:lnTo>
                    <a:pt x="1032014" y="2022906"/>
                  </a:lnTo>
                  <a:lnTo>
                    <a:pt x="1023937" y="2028355"/>
                  </a:lnTo>
                  <a:lnTo>
                    <a:pt x="1018501" y="2036419"/>
                  </a:lnTo>
                  <a:lnTo>
                    <a:pt x="1016508" y="2046312"/>
                  </a:lnTo>
                  <a:lnTo>
                    <a:pt x="1018501" y="2056206"/>
                  </a:lnTo>
                  <a:lnTo>
                    <a:pt x="1023937" y="2064270"/>
                  </a:lnTo>
                  <a:lnTo>
                    <a:pt x="1032014" y="2069719"/>
                  </a:lnTo>
                  <a:lnTo>
                    <a:pt x="1041908" y="2071712"/>
                  </a:lnTo>
                  <a:lnTo>
                    <a:pt x="1051839" y="2069719"/>
                  </a:lnTo>
                  <a:lnTo>
                    <a:pt x="1059916" y="2064270"/>
                  </a:lnTo>
                  <a:lnTo>
                    <a:pt x="1065364" y="2056206"/>
                  </a:lnTo>
                  <a:lnTo>
                    <a:pt x="1067358" y="2046312"/>
                  </a:lnTo>
                  <a:close/>
                </a:path>
                <a:path w="4163059" h="2173604">
                  <a:moveTo>
                    <a:pt x="1140345" y="127000"/>
                  </a:moveTo>
                  <a:lnTo>
                    <a:pt x="1138339" y="117106"/>
                  </a:lnTo>
                  <a:lnTo>
                    <a:pt x="1132903" y="109029"/>
                  </a:lnTo>
                  <a:lnTo>
                    <a:pt x="1124826" y="103593"/>
                  </a:lnTo>
                  <a:lnTo>
                    <a:pt x="1114894" y="101600"/>
                  </a:lnTo>
                  <a:lnTo>
                    <a:pt x="1105001" y="103593"/>
                  </a:lnTo>
                  <a:lnTo>
                    <a:pt x="1096924" y="109029"/>
                  </a:lnTo>
                  <a:lnTo>
                    <a:pt x="1091488" y="117106"/>
                  </a:lnTo>
                  <a:lnTo>
                    <a:pt x="1089494" y="127000"/>
                  </a:lnTo>
                  <a:lnTo>
                    <a:pt x="1091488" y="136880"/>
                  </a:lnTo>
                  <a:lnTo>
                    <a:pt x="1096924" y="144957"/>
                  </a:lnTo>
                  <a:lnTo>
                    <a:pt x="1105001" y="150393"/>
                  </a:lnTo>
                  <a:lnTo>
                    <a:pt x="1114945" y="152400"/>
                  </a:lnTo>
                  <a:lnTo>
                    <a:pt x="1124826" y="150393"/>
                  </a:lnTo>
                  <a:lnTo>
                    <a:pt x="1132903" y="144957"/>
                  </a:lnTo>
                  <a:lnTo>
                    <a:pt x="1138339" y="136880"/>
                  </a:lnTo>
                  <a:lnTo>
                    <a:pt x="1140345" y="127000"/>
                  </a:lnTo>
                  <a:close/>
                </a:path>
                <a:path w="4163059" h="2173604">
                  <a:moveTo>
                    <a:pt x="1169009" y="2046312"/>
                  </a:moveTo>
                  <a:lnTo>
                    <a:pt x="1167015" y="2036419"/>
                  </a:lnTo>
                  <a:lnTo>
                    <a:pt x="1161567" y="2028355"/>
                  </a:lnTo>
                  <a:lnTo>
                    <a:pt x="1153490" y="2022906"/>
                  </a:lnTo>
                  <a:lnTo>
                    <a:pt x="1143609" y="2020912"/>
                  </a:lnTo>
                  <a:lnTo>
                    <a:pt x="1133665" y="2022906"/>
                  </a:lnTo>
                  <a:lnTo>
                    <a:pt x="1125588" y="2028355"/>
                  </a:lnTo>
                  <a:lnTo>
                    <a:pt x="1120152" y="2036419"/>
                  </a:lnTo>
                  <a:lnTo>
                    <a:pt x="1118158" y="2046312"/>
                  </a:lnTo>
                  <a:lnTo>
                    <a:pt x="1120152" y="2056193"/>
                  </a:lnTo>
                  <a:lnTo>
                    <a:pt x="1125588" y="2064270"/>
                  </a:lnTo>
                  <a:lnTo>
                    <a:pt x="1133665" y="2069719"/>
                  </a:lnTo>
                  <a:lnTo>
                    <a:pt x="1143558" y="2071712"/>
                  </a:lnTo>
                  <a:lnTo>
                    <a:pt x="1153490" y="2069719"/>
                  </a:lnTo>
                  <a:lnTo>
                    <a:pt x="1161567" y="2064270"/>
                  </a:lnTo>
                  <a:lnTo>
                    <a:pt x="1167015" y="2056193"/>
                  </a:lnTo>
                  <a:lnTo>
                    <a:pt x="1169009" y="2046312"/>
                  </a:lnTo>
                  <a:close/>
                </a:path>
                <a:path w="4163059" h="2173604">
                  <a:moveTo>
                    <a:pt x="1241996" y="127000"/>
                  </a:moveTo>
                  <a:lnTo>
                    <a:pt x="1239989" y="117106"/>
                  </a:lnTo>
                  <a:lnTo>
                    <a:pt x="1234554" y="109029"/>
                  </a:lnTo>
                  <a:lnTo>
                    <a:pt x="1226477" y="103593"/>
                  </a:lnTo>
                  <a:lnTo>
                    <a:pt x="1216545" y="101600"/>
                  </a:lnTo>
                  <a:lnTo>
                    <a:pt x="1206652" y="103593"/>
                  </a:lnTo>
                  <a:lnTo>
                    <a:pt x="1198575" y="109029"/>
                  </a:lnTo>
                  <a:lnTo>
                    <a:pt x="1193139" y="117106"/>
                  </a:lnTo>
                  <a:lnTo>
                    <a:pt x="1191145" y="127000"/>
                  </a:lnTo>
                  <a:lnTo>
                    <a:pt x="1193139" y="136880"/>
                  </a:lnTo>
                  <a:lnTo>
                    <a:pt x="1198575" y="144957"/>
                  </a:lnTo>
                  <a:lnTo>
                    <a:pt x="1206652" y="150393"/>
                  </a:lnTo>
                  <a:lnTo>
                    <a:pt x="1216596" y="152400"/>
                  </a:lnTo>
                  <a:lnTo>
                    <a:pt x="1226477" y="150393"/>
                  </a:lnTo>
                  <a:lnTo>
                    <a:pt x="1234554" y="144957"/>
                  </a:lnTo>
                  <a:lnTo>
                    <a:pt x="1239989" y="136880"/>
                  </a:lnTo>
                  <a:lnTo>
                    <a:pt x="1241996" y="127000"/>
                  </a:lnTo>
                  <a:close/>
                </a:path>
                <a:path w="4163059" h="2173604">
                  <a:moveTo>
                    <a:pt x="1343647" y="127000"/>
                  </a:moveTo>
                  <a:lnTo>
                    <a:pt x="1341640" y="117106"/>
                  </a:lnTo>
                  <a:lnTo>
                    <a:pt x="1336205" y="109029"/>
                  </a:lnTo>
                  <a:lnTo>
                    <a:pt x="1328127" y="103593"/>
                  </a:lnTo>
                  <a:lnTo>
                    <a:pt x="1318196" y="101600"/>
                  </a:lnTo>
                  <a:lnTo>
                    <a:pt x="1308303" y="103593"/>
                  </a:lnTo>
                  <a:lnTo>
                    <a:pt x="1300226" y="109029"/>
                  </a:lnTo>
                  <a:lnTo>
                    <a:pt x="1294790" y="117106"/>
                  </a:lnTo>
                  <a:lnTo>
                    <a:pt x="1292796" y="127000"/>
                  </a:lnTo>
                  <a:lnTo>
                    <a:pt x="1294790" y="136880"/>
                  </a:lnTo>
                  <a:lnTo>
                    <a:pt x="1300226" y="144957"/>
                  </a:lnTo>
                  <a:lnTo>
                    <a:pt x="1308303" y="150393"/>
                  </a:lnTo>
                  <a:lnTo>
                    <a:pt x="1318247" y="152400"/>
                  </a:lnTo>
                  <a:lnTo>
                    <a:pt x="1328127" y="150393"/>
                  </a:lnTo>
                  <a:lnTo>
                    <a:pt x="1336205" y="144957"/>
                  </a:lnTo>
                  <a:lnTo>
                    <a:pt x="1341640" y="136880"/>
                  </a:lnTo>
                  <a:lnTo>
                    <a:pt x="1343647" y="127000"/>
                  </a:lnTo>
                  <a:close/>
                </a:path>
                <a:path w="4163059" h="2173604">
                  <a:moveTo>
                    <a:pt x="1402257" y="2046312"/>
                  </a:moveTo>
                  <a:lnTo>
                    <a:pt x="1249857" y="1919312"/>
                  </a:lnTo>
                  <a:lnTo>
                    <a:pt x="1249857" y="2021840"/>
                  </a:lnTo>
                  <a:lnTo>
                    <a:pt x="1245260" y="2020912"/>
                  </a:lnTo>
                  <a:lnTo>
                    <a:pt x="1235316" y="2022906"/>
                  </a:lnTo>
                  <a:lnTo>
                    <a:pt x="1227239" y="2028355"/>
                  </a:lnTo>
                  <a:lnTo>
                    <a:pt x="1221803" y="2036419"/>
                  </a:lnTo>
                  <a:lnTo>
                    <a:pt x="1219809" y="2046312"/>
                  </a:lnTo>
                  <a:lnTo>
                    <a:pt x="1221803" y="2056193"/>
                  </a:lnTo>
                  <a:lnTo>
                    <a:pt x="1227239" y="2064270"/>
                  </a:lnTo>
                  <a:lnTo>
                    <a:pt x="1235316" y="2069719"/>
                  </a:lnTo>
                  <a:lnTo>
                    <a:pt x="1245209" y="2071712"/>
                  </a:lnTo>
                  <a:lnTo>
                    <a:pt x="1249857" y="2070785"/>
                  </a:lnTo>
                  <a:lnTo>
                    <a:pt x="1249857" y="2173313"/>
                  </a:lnTo>
                  <a:lnTo>
                    <a:pt x="1402257" y="2046312"/>
                  </a:lnTo>
                  <a:close/>
                </a:path>
                <a:path w="4163059" h="2173604">
                  <a:moveTo>
                    <a:pt x="1551546" y="127000"/>
                  </a:moveTo>
                  <a:lnTo>
                    <a:pt x="1521066" y="101600"/>
                  </a:lnTo>
                  <a:lnTo>
                    <a:pt x="1399146" y="0"/>
                  </a:lnTo>
                  <a:lnTo>
                    <a:pt x="1399146" y="113093"/>
                  </a:lnTo>
                  <a:lnTo>
                    <a:pt x="1396441" y="117106"/>
                  </a:lnTo>
                  <a:lnTo>
                    <a:pt x="1394447" y="127000"/>
                  </a:lnTo>
                  <a:lnTo>
                    <a:pt x="1396441" y="136880"/>
                  </a:lnTo>
                  <a:lnTo>
                    <a:pt x="1399146" y="140893"/>
                  </a:lnTo>
                  <a:lnTo>
                    <a:pt x="1399146" y="254000"/>
                  </a:lnTo>
                  <a:lnTo>
                    <a:pt x="1521066" y="152400"/>
                  </a:lnTo>
                  <a:lnTo>
                    <a:pt x="1551546" y="127000"/>
                  </a:lnTo>
                  <a:close/>
                </a:path>
                <a:path w="4163059" h="2173604">
                  <a:moveTo>
                    <a:pt x="3000286" y="1995512"/>
                  </a:moveTo>
                  <a:lnTo>
                    <a:pt x="2998292" y="1985632"/>
                  </a:lnTo>
                  <a:lnTo>
                    <a:pt x="2992844" y="1977555"/>
                  </a:lnTo>
                  <a:lnTo>
                    <a:pt x="2984779" y="1972119"/>
                  </a:lnTo>
                  <a:lnTo>
                    <a:pt x="2974835" y="1970112"/>
                  </a:lnTo>
                  <a:lnTo>
                    <a:pt x="2964942" y="1972119"/>
                  </a:lnTo>
                  <a:lnTo>
                    <a:pt x="2956877" y="1977555"/>
                  </a:lnTo>
                  <a:lnTo>
                    <a:pt x="2951429" y="1985632"/>
                  </a:lnTo>
                  <a:lnTo>
                    <a:pt x="2949435" y="1995512"/>
                  </a:lnTo>
                  <a:lnTo>
                    <a:pt x="2951429" y="2005406"/>
                  </a:lnTo>
                  <a:lnTo>
                    <a:pt x="2956877" y="2013483"/>
                  </a:lnTo>
                  <a:lnTo>
                    <a:pt x="2964942" y="2018919"/>
                  </a:lnTo>
                  <a:lnTo>
                    <a:pt x="2974886" y="2020912"/>
                  </a:lnTo>
                  <a:lnTo>
                    <a:pt x="2984779" y="2018919"/>
                  </a:lnTo>
                  <a:lnTo>
                    <a:pt x="2992844" y="2013483"/>
                  </a:lnTo>
                  <a:lnTo>
                    <a:pt x="2998292" y="2005406"/>
                  </a:lnTo>
                  <a:lnTo>
                    <a:pt x="3000286" y="1995512"/>
                  </a:lnTo>
                  <a:close/>
                </a:path>
                <a:path w="4163059" h="2173604">
                  <a:moveTo>
                    <a:pt x="3101937" y="1995512"/>
                  </a:moveTo>
                  <a:lnTo>
                    <a:pt x="3099943" y="1985632"/>
                  </a:lnTo>
                  <a:lnTo>
                    <a:pt x="3094494" y="1977555"/>
                  </a:lnTo>
                  <a:lnTo>
                    <a:pt x="3086430" y="1972119"/>
                  </a:lnTo>
                  <a:lnTo>
                    <a:pt x="3076486" y="1970112"/>
                  </a:lnTo>
                  <a:lnTo>
                    <a:pt x="3066592" y="1972119"/>
                  </a:lnTo>
                  <a:lnTo>
                    <a:pt x="3058528" y="1977555"/>
                  </a:lnTo>
                  <a:lnTo>
                    <a:pt x="3053080" y="1985632"/>
                  </a:lnTo>
                  <a:lnTo>
                    <a:pt x="3051086" y="1995512"/>
                  </a:lnTo>
                  <a:lnTo>
                    <a:pt x="3053080" y="2005406"/>
                  </a:lnTo>
                  <a:lnTo>
                    <a:pt x="3058528" y="2013483"/>
                  </a:lnTo>
                  <a:lnTo>
                    <a:pt x="3066592" y="2018919"/>
                  </a:lnTo>
                  <a:lnTo>
                    <a:pt x="3076537" y="2020912"/>
                  </a:lnTo>
                  <a:lnTo>
                    <a:pt x="3086430" y="2018919"/>
                  </a:lnTo>
                  <a:lnTo>
                    <a:pt x="3094494" y="2013483"/>
                  </a:lnTo>
                  <a:lnTo>
                    <a:pt x="3099943" y="2005406"/>
                  </a:lnTo>
                  <a:lnTo>
                    <a:pt x="3101937" y="1995512"/>
                  </a:lnTo>
                  <a:close/>
                </a:path>
                <a:path w="4163059" h="2173604">
                  <a:moveTo>
                    <a:pt x="3203587" y="1995512"/>
                  </a:moveTo>
                  <a:lnTo>
                    <a:pt x="3201593" y="1985632"/>
                  </a:lnTo>
                  <a:lnTo>
                    <a:pt x="3196145" y="1977555"/>
                  </a:lnTo>
                  <a:lnTo>
                    <a:pt x="3188081" y="1972119"/>
                  </a:lnTo>
                  <a:lnTo>
                    <a:pt x="3178137" y="1970112"/>
                  </a:lnTo>
                  <a:lnTo>
                    <a:pt x="3168243" y="1972119"/>
                  </a:lnTo>
                  <a:lnTo>
                    <a:pt x="3160179" y="1977555"/>
                  </a:lnTo>
                  <a:lnTo>
                    <a:pt x="3154730" y="1985632"/>
                  </a:lnTo>
                  <a:lnTo>
                    <a:pt x="3152737" y="1995512"/>
                  </a:lnTo>
                  <a:lnTo>
                    <a:pt x="3154730" y="2005406"/>
                  </a:lnTo>
                  <a:lnTo>
                    <a:pt x="3160179" y="2013483"/>
                  </a:lnTo>
                  <a:lnTo>
                    <a:pt x="3168243" y="2018919"/>
                  </a:lnTo>
                  <a:lnTo>
                    <a:pt x="3178187" y="2020912"/>
                  </a:lnTo>
                  <a:lnTo>
                    <a:pt x="3188081" y="2018919"/>
                  </a:lnTo>
                  <a:lnTo>
                    <a:pt x="3196145" y="2013483"/>
                  </a:lnTo>
                  <a:lnTo>
                    <a:pt x="3201593" y="2005406"/>
                  </a:lnTo>
                  <a:lnTo>
                    <a:pt x="3203587" y="1995512"/>
                  </a:lnTo>
                  <a:close/>
                </a:path>
                <a:path w="4163059" h="2173604">
                  <a:moveTo>
                    <a:pt x="3305238" y="1995512"/>
                  </a:moveTo>
                  <a:lnTo>
                    <a:pt x="3303244" y="1985632"/>
                  </a:lnTo>
                  <a:lnTo>
                    <a:pt x="3297796" y="1977555"/>
                  </a:lnTo>
                  <a:lnTo>
                    <a:pt x="3289731" y="1972119"/>
                  </a:lnTo>
                  <a:lnTo>
                    <a:pt x="3279787" y="1970112"/>
                  </a:lnTo>
                  <a:lnTo>
                    <a:pt x="3269894" y="1972119"/>
                  </a:lnTo>
                  <a:lnTo>
                    <a:pt x="3261830" y="1977555"/>
                  </a:lnTo>
                  <a:lnTo>
                    <a:pt x="3256381" y="1985632"/>
                  </a:lnTo>
                  <a:lnTo>
                    <a:pt x="3254387" y="1995512"/>
                  </a:lnTo>
                  <a:lnTo>
                    <a:pt x="3256381" y="2005406"/>
                  </a:lnTo>
                  <a:lnTo>
                    <a:pt x="3261830" y="2013483"/>
                  </a:lnTo>
                  <a:lnTo>
                    <a:pt x="3269894" y="2018919"/>
                  </a:lnTo>
                  <a:lnTo>
                    <a:pt x="3279838" y="2020912"/>
                  </a:lnTo>
                  <a:lnTo>
                    <a:pt x="3289731" y="2018919"/>
                  </a:lnTo>
                  <a:lnTo>
                    <a:pt x="3297796" y="2013483"/>
                  </a:lnTo>
                  <a:lnTo>
                    <a:pt x="3303244" y="2005406"/>
                  </a:lnTo>
                  <a:lnTo>
                    <a:pt x="3305238" y="1995512"/>
                  </a:lnTo>
                  <a:close/>
                </a:path>
                <a:path w="4163059" h="2173604">
                  <a:moveTo>
                    <a:pt x="3406889" y="1995512"/>
                  </a:moveTo>
                  <a:lnTo>
                    <a:pt x="3404895" y="1985632"/>
                  </a:lnTo>
                  <a:lnTo>
                    <a:pt x="3399447" y="1977555"/>
                  </a:lnTo>
                  <a:lnTo>
                    <a:pt x="3391382" y="1972119"/>
                  </a:lnTo>
                  <a:lnTo>
                    <a:pt x="3381438" y="1970112"/>
                  </a:lnTo>
                  <a:lnTo>
                    <a:pt x="3371545" y="1972119"/>
                  </a:lnTo>
                  <a:lnTo>
                    <a:pt x="3363480" y="1977555"/>
                  </a:lnTo>
                  <a:lnTo>
                    <a:pt x="3358032" y="1985632"/>
                  </a:lnTo>
                  <a:lnTo>
                    <a:pt x="3356038" y="1995512"/>
                  </a:lnTo>
                  <a:lnTo>
                    <a:pt x="3358032" y="2005406"/>
                  </a:lnTo>
                  <a:lnTo>
                    <a:pt x="3363480" y="2013483"/>
                  </a:lnTo>
                  <a:lnTo>
                    <a:pt x="3371545" y="2018919"/>
                  </a:lnTo>
                  <a:lnTo>
                    <a:pt x="3381489" y="2020912"/>
                  </a:lnTo>
                  <a:lnTo>
                    <a:pt x="3391382" y="2018919"/>
                  </a:lnTo>
                  <a:lnTo>
                    <a:pt x="3399447" y="2013483"/>
                  </a:lnTo>
                  <a:lnTo>
                    <a:pt x="3404895" y="2005406"/>
                  </a:lnTo>
                  <a:lnTo>
                    <a:pt x="3406889" y="1995512"/>
                  </a:lnTo>
                  <a:close/>
                </a:path>
                <a:path w="4163059" h="2173604">
                  <a:moveTo>
                    <a:pt x="3508540" y="1995525"/>
                  </a:moveTo>
                  <a:lnTo>
                    <a:pt x="3506546" y="1985632"/>
                  </a:lnTo>
                  <a:lnTo>
                    <a:pt x="3501098" y="1977555"/>
                  </a:lnTo>
                  <a:lnTo>
                    <a:pt x="3493033" y="1972119"/>
                  </a:lnTo>
                  <a:lnTo>
                    <a:pt x="3483089" y="1970125"/>
                  </a:lnTo>
                  <a:lnTo>
                    <a:pt x="3473196" y="1972119"/>
                  </a:lnTo>
                  <a:lnTo>
                    <a:pt x="3465131" y="1977555"/>
                  </a:lnTo>
                  <a:lnTo>
                    <a:pt x="3459683" y="1985632"/>
                  </a:lnTo>
                  <a:lnTo>
                    <a:pt x="3457689" y="1995525"/>
                  </a:lnTo>
                  <a:lnTo>
                    <a:pt x="3459683" y="2005406"/>
                  </a:lnTo>
                  <a:lnTo>
                    <a:pt x="3465131" y="2013483"/>
                  </a:lnTo>
                  <a:lnTo>
                    <a:pt x="3473196" y="2018919"/>
                  </a:lnTo>
                  <a:lnTo>
                    <a:pt x="3483140" y="2020925"/>
                  </a:lnTo>
                  <a:lnTo>
                    <a:pt x="3493033" y="2018919"/>
                  </a:lnTo>
                  <a:lnTo>
                    <a:pt x="3501098" y="2013483"/>
                  </a:lnTo>
                  <a:lnTo>
                    <a:pt x="3506546" y="2005406"/>
                  </a:lnTo>
                  <a:lnTo>
                    <a:pt x="3508540" y="1995525"/>
                  </a:lnTo>
                  <a:close/>
                </a:path>
                <a:path w="4163059" h="2173604">
                  <a:moveTo>
                    <a:pt x="3610191" y="1995525"/>
                  </a:moveTo>
                  <a:lnTo>
                    <a:pt x="3608197" y="1985632"/>
                  </a:lnTo>
                  <a:lnTo>
                    <a:pt x="3602748" y="1977555"/>
                  </a:lnTo>
                  <a:lnTo>
                    <a:pt x="3594684" y="1972119"/>
                  </a:lnTo>
                  <a:lnTo>
                    <a:pt x="3584740" y="1970125"/>
                  </a:lnTo>
                  <a:lnTo>
                    <a:pt x="3574846" y="1972119"/>
                  </a:lnTo>
                  <a:lnTo>
                    <a:pt x="3566782" y="1977555"/>
                  </a:lnTo>
                  <a:lnTo>
                    <a:pt x="3561334" y="1985632"/>
                  </a:lnTo>
                  <a:lnTo>
                    <a:pt x="3559340" y="1995525"/>
                  </a:lnTo>
                  <a:lnTo>
                    <a:pt x="3561334" y="2005406"/>
                  </a:lnTo>
                  <a:lnTo>
                    <a:pt x="3566782" y="2013483"/>
                  </a:lnTo>
                  <a:lnTo>
                    <a:pt x="3574846" y="2018919"/>
                  </a:lnTo>
                  <a:lnTo>
                    <a:pt x="3584791" y="2020925"/>
                  </a:lnTo>
                  <a:lnTo>
                    <a:pt x="3594684" y="2018919"/>
                  </a:lnTo>
                  <a:lnTo>
                    <a:pt x="3602748" y="2013483"/>
                  </a:lnTo>
                  <a:lnTo>
                    <a:pt x="3608197" y="2005406"/>
                  </a:lnTo>
                  <a:lnTo>
                    <a:pt x="3610191" y="1995525"/>
                  </a:lnTo>
                  <a:close/>
                </a:path>
                <a:path w="4163059" h="2173604">
                  <a:moveTo>
                    <a:pt x="3711841" y="1995525"/>
                  </a:moveTo>
                  <a:lnTo>
                    <a:pt x="3709847" y="1985632"/>
                  </a:lnTo>
                  <a:lnTo>
                    <a:pt x="3704399" y="1977555"/>
                  </a:lnTo>
                  <a:lnTo>
                    <a:pt x="3696335" y="1972119"/>
                  </a:lnTo>
                  <a:lnTo>
                    <a:pt x="3686391" y="1970125"/>
                  </a:lnTo>
                  <a:lnTo>
                    <a:pt x="3676497" y="1972119"/>
                  </a:lnTo>
                  <a:lnTo>
                    <a:pt x="3668433" y="1977555"/>
                  </a:lnTo>
                  <a:lnTo>
                    <a:pt x="3662984" y="1985632"/>
                  </a:lnTo>
                  <a:lnTo>
                    <a:pt x="3660991" y="1995525"/>
                  </a:lnTo>
                  <a:lnTo>
                    <a:pt x="3662984" y="2005406"/>
                  </a:lnTo>
                  <a:lnTo>
                    <a:pt x="3668433" y="2013483"/>
                  </a:lnTo>
                  <a:lnTo>
                    <a:pt x="3676497" y="2018919"/>
                  </a:lnTo>
                  <a:lnTo>
                    <a:pt x="3686441" y="2020925"/>
                  </a:lnTo>
                  <a:lnTo>
                    <a:pt x="3696335" y="2018919"/>
                  </a:lnTo>
                  <a:lnTo>
                    <a:pt x="3704399" y="2013483"/>
                  </a:lnTo>
                  <a:lnTo>
                    <a:pt x="3709847" y="2005406"/>
                  </a:lnTo>
                  <a:lnTo>
                    <a:pt x="3711841" y="1995525"/>
                  </a:lnTo>
                  <a:close/>
                </a:path>
                <a:path w="4163059" h="2173604">
                  <a:moveTo>
                    <a:pt x="3813492" y="1995525"/>
                  </a:moveTo>
                  <a:lnTo>
                    <a:pt x="3811498" y="1985632"/>
                  </a:lnTo>
                  <a:lnTo>
                    <a:pt x="3806050" y="1977555"/>
                  </a:lnTo>
                  <a:lnTo>
                    <a:pt x="3797985" y="1972119"/>
                  </a:lnTo>
                  <a:lnTo>
                    <a:pt x="3788041" y="1970125"/>
                  </a:lnTo>
                  <a:lnTo>
                    <a:pt x="3778148" y="1972119"/>
                  </a:lnTo>
                  <a:lnTo>
                    <a:pt x="3770084" y="1977555"/>
                  </a:lnTo>
                  <a:lnTo>
                    <a:pt x="3764635" y="1985632"/>
                  </a:lnTo>
                  <a:lnTo>
                    <a:pt x="3762641" y="1995525"/>
                  </a:lnTo>
                  <a:lnTo>
                    <a:pt x="3764635" y="2005406"/>
                  </a:lnTo>
                  <a:lnTo>
                    <a:pt x="3770084" y="2013483"/>
                  </a:lnTo>
                  <a:lnTo>
                    <a:pt x="3778148" y="2018919"/>
                  </a:lnTo>
                  <a:lnTo>
                    <a:pt x="3788092" y="2020925"/>
                  </a:lnTo>
                  <a:lnTo>
                    <a:pt x="3797985" y="2018919"/>
                  </a:lnTo>
                  <a:lnTo>
                    <a:pt x="3806050" y="2013483"/>
                  </a:lnTo>
                  <a:lnTo>
                    <a:pt x="3811498" y="2005406"/>
                  </a:lnTo>
                  <a:lnTo>
                    <a:pt x="3813492" y="1995525"/>
                  </a:lnTo>
                  <a:close/>
                </a:path>
                <a:path w="4163059" h="2173604">
                  <a:moveTo>
                    <a:pt x="3915143" y="1995525"/>
                  </a:moveTo>
                  <a:lnTo>
                    <a:pt x="3913149" y="1985632"/>
                  </a:lnTo>
                  <a:lnTo>
                    <a:pt x="3907701" y="1977555"/>
                  </a:lnTo>
                  <a:lnTo>
                    <a:pt x="3899636" y="1972119"/>
                  </a:lnTo>
                  <a:lnTo>
                    <a:pt x="3889692" y="1970125"/>
                  </a:lnTo>
                  <a:lnTo>
                    <a:pt x="3879799" y="1972119"/>
                  </a:lnTo>
                  <a:lnTo>
                    <a:pt x="3871734" y="1977555"/>
                  </a:lnTo>
                  <a:lnTo>
                    <a:pt x="3866286" y="1985632"/>
                  </a:lnTo>
                  <a:lnTo>
                    <a:pt x="3864292" y="1995525"/>
                  </a:lnTo>
                  <a:lnTo>
                    <a:pt x="3866286" y="2005406"/>
                  </a:lnTo>
                  <a:lnTo>
                    <a:pt x="3871734" y="2013483"/>
                  </a:lnTo>
                  <a:lnTo>
                    <a:pt x="3879812" y="2018919"/>
                  </a:lnTo>
                  <a:lnTo>
                    <a:pt x="3889743" y="2020925"/>
                  </a:lnTo>
                  <a:lnTo>
                    <a:pt x="3899636" y="2018919"/>
                  </a:lnTo>
                  <a:lnTo>
                    <a:pt x="3907701" y="2013483"/>
                  </a:lnTo>
                  <a:lnTo>
                    <a:pt x="3913149" y="2005406"/>
                  </a:lnTo>
                  <a:lnTo>
                    <a:pt x="3915143" y="1995525"/>
                  </a:lnTo>
                  <a:close/>
                </a:path>
                <a:path w="4163059" h="2173604">
                  <a:moveTo>
                    <a:pt x="4162831" y="1995525"/>
                  </a:moveTo>
                  <a:lnTo>
                    <a:pt x="4010431" y="1868525"/>
                  </a:lnTo>
                  <a:lnTo>
                    <a:pt x="4010431" y="1979168"/>
                  </a:lnTo>
                  <a:lnTo>
                    <a:pt x="4009352" y="1977555"/>
                  </a:lnTo>
                  <a:lnTo>
                    <a:pt x="4001287" y="1972119"/>
                  </a:lnTo>
                  <a:lnTo>
                    <a:pt x="3991343" y="1970125"/>
                  </a:lnTo>
                  <a:lnTo>
                    <a:pt x="3981450" y="1972119"/>
                  </a:lnTo>
                  <a:lnTo>
                    <a:pt x="3973385" y="1977555"/>
                  </a:lnTo>
                  <a:lnTo>
                    <a:pt x="3967937" y="1985632"/>
                  </a:lnTo>
                  <a:lnTo>
                    <a:pt x="3965943" y="1995525"/>
                  </a:lnTo>
                  <a:lnTo>
                    <a:pt x="3967937" y="2005406"/>
                  </a:lnTo>
                  <a:lnTo>
                    <a:pt x="3973385" y="2013483"/>
                  </a:lnTo>
                  <a:lnTo>
                    <a:pt x="3981450" y="2018919"/>
                  </a:lnTo>
                  <a:lnTo>
                    <a:pt x="3991394" y="2020925"/>
                  </a:lnTo>
                  <a:lnTo>
                    <a:pt x="4001287" y="2018919"/>
                  </a:lnTo>
                  <a:lnTo>
                    <a:pt x="4009352" y="2013483"/>
                  </a:lnTo>
                  <a:lnTo>
                    <a:pt x="4010431" y="2011883"/>
                  </a:lnTo>
                  <a:lnTo>
                    <a:pt x="4010431" y="2122525"/>
                  </a:lnTo>
                  <a:lnTo>
                    <a:pt x="4162831" y="1995525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686028" y="4298805"/>
              <a:ext cx="584130" cy="54277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846045" y="5477763"/>
              <a:ext cx="4970780" cy="1419225"/>
            </a:xfrm>
            <a:custGeom>
              <a:avLst/>
              <a:gdLst/>
              <a:ahLst/>
              <a:cxnLst/>
              <a:rect l="l" t="t" r="r" b="b"/>
              <a:pathLst>
                <a:path w="4970780" h="1419225">
                  <a:moveTo>
                    <a:pt x="50787" y="1393380"/>
                  </a:moveTo>
                  <a:lnTo>
                    <a:pt x="48793" y="1383449"/>
                  </a:lnTo>
                  <a:lnTo>
                    <a:pt x="43357" y="1375371"/>
                  </a:lnTo>
                  <a:lnTo>
                    <a:pt x="35280" y="1369923"/>
                  </a:lnTo>
                  <a:lnTo>
                    <a:pt x="25400" y="1367929"/>
                  </a:lnTo>
                  <a:lnTo>
                    <a:pt x="15506" y="1369923"/>
                  </a:lnTo>
                  <a:lnTo>
                    <a:pt x="7429" y="1375371"/>
                  </a:lnTo>
                  <a:lnTo>
                    <a:pt x="1993" y="1383449"/>
                  </a:lnTo>
                  <a:lnTo>
                    <a:pt x="0" y="1393380"/>
                  </a:lnTo>
                  <a:lnTo>
                    <a:pt x="1993" y="1403273"/>
                  </a:lnTo>
                  <a:lnTo>
                    <a:pt x="7429" y="1411338"/>
                  </a:lnTo>
                  <a:lnTo>
                    <a:pt x="15506" y="1416786"/>
                  </a:lnTo>
                  <a:lnTo>
                    <a:pt x="25400" y="1418780"/>
                  </a:lnTo>
                  <a:lnTo>
                    <a:pt x="35280" y="1416786"/>
                  </a:lnTo>
                  <a:lnTo>
                    <a:pt x="43357" y="1411338"/>
                  </a:lnTo>
                  <a:lnTo>
                    <a:pt x="48793" y="1403273"/>
                  </a:lnTo>
                  <a:lnTo>
                    <a:pt x="50787" y="1393380"/>
                  </a:lnTo>
                  <a:close/>
                </a:path>
                <a:path w="4970780" h="1419225">
                  <a:moveTo>
                    <a:pt x="50787" y="1291729"/>
                  </a:moveTo>
                  <a:lnTo>
                    <a:pt x="48793" y="1281798"/>
                  </a:lnTo>
                  <a:lnTo>
                    <a:pt x="43357" y="1273721"/>
                  </a:lnTo>
                  <a:lnTo>
                    <a:pt x="35280" y="1268272"/>
                  </a:lnTo>
                  <a:lnTo>
                    <a:pt x="25400" y="1266278"/>
                  </a:lnTo>
                  <a:lnTo>
                    <a:pt x="15506" y="1268272"/>
                  </a:lnTo>
                  <a:lnTo>
                    <a:pt x="7429" y="1273721"/>
                  </a:lnTo>
                  <a:lnTo>
                    <a:pt x="1993" y="1281798"/>
                  </a:lnTo>
                  <a:lnTo>
                    <a:pt x="0" y="1291729"/>
                  </a:lnTo>
                  <a:lnTo>
                    <a:pt x="1993" y="1301623"/>
                  </a:lnTo>
                  <a:lnTo>
                    <a:pt x="7429" y="1309687"/>
                  </a:lnTo>
                  <a:lnTo>
                    <a:pt x="15506" y="1315135"/>
                  </a:lnTo>
                  <a:lnTo>
                    <a:pt x="25400" y="1317129"/>
                  </a:lnTo>
                  <a:lnTo>
                    <a:pt x="35280" y="1315135"/>
                  </a:lnTo>
                  <a:lnTo>
                    <a:pt x="43357" y="1309687"/>
                  </a:lnTo>
                  <a:lnTo>
                    <a:pt x="48793" y="1301623"/>
                  </a:lnTo>
                  <a:lnTo>
                    <a:pt x="50787" y="1291729"/>
                  </a:lnTo>
                  <a:close/>
                </a:path>
                <a:path w="4970780" h="1419225">
                  <a:moveTo>
                    <a:pt x="50787" y="1190078"/>
                  </a:moveTo>
                  <a:lnTo>
                    <a:pt x="48793" y="1180147"/>
                  </a:lnTo>
                  <a:lnTo>
                    <a:pt x="43357" y="1172070"/>
                  </a:lnTo>
                  <a:lnTo>
                    <a:pt x="35280" y="1166622"/>
                  </a:lnTo>
                  <a:lnTo>
                    <a:pt x="25400" y="1164628"/>
                  </a:lnTo>
                  <a:lnTo>
                    <a:pt x="15506" y="1166622"/>
                  </a:lnTo>
                  <a:lnTo>
                    <a:pt x="7429" y="1172070"/>
                  </a:lnTo>
                  <a:lnTo>
                    <a:pt x="1993" y="1180147"/>
                  </a:lnTo>
                  <a:lnTo>
                    <a:pt x="0" y="1190078"/>
                  </a:lnTo>
                  <a:lnTo>
                    <a:pt x="1993" y="1199972"/>
                  </a:lnTo>
                  <a:lnTo>
                    <a:pt x="7429" y="1208036"/>
                  </a:lnTo>
                  <a:lnTo>
                    <a:pt x="15506" y="1213485"/>
                  </a:lnTo>
                  <a:lnTo>
                    <a:pt x="25400" y="1215478"/>
                  </a:lnTo>
                  <a:lnTo>
                    <a:pt x="35280" y="1213485"/>
                  </a:lnTo>
                  <a:lnTo>
                    <a:pt x="43357" y="1208036"/>
                  </a:lnTo>
                  <a:lnTo>
                    <a:pt x="48793" y="1199972"/>
                  </a:lnTo>
                  <a:lnTo>
                    <a:pt x="50787" y="1190078"/>
                  </a:lnTo>
                  <a:close/>
                </a:path>
                <a:path w="4970780" h="1419225">
                  <a:moveTo>
                    <a:pt x="50787" y="1088428"/>
                  </a:moveTo>
                  <a:lnTo>
                    <a:pt x="48793" y="1078496"/>
                  </a:lnTo>
                  <a:lnTo>
                    <a:pt x="43357" y="1070419"/>
                  </a:lnTo>
                  <a:lnTo>
                    <a:pt x="35280" y="1064971"/>
                  </a:lnTo>
                  <a:lnTo>
                    <a:pt x="25400" y="1062977"/>
                  </a:lnTo>
                  <a:lnTo>
                    <a:pt x="15506" y="1064971"/>
                  </a:lnTo>
                  <a:lnTo>
                    <a:pt x="7429" y="1070419"/>
                  </a:lnTo>
                  <a:lnTo>
                    <a:pt x="1993" y="1078496"/>
                  </a:lnTo>
                  <a:lnTo>
                    <a:pt x="0" y="1088428"/>
                  </a:lnTo>
                  <a:lnTo>
                    <a:pt x="1993" y="1098321"/>
                  </a:lnTo>
                  <a:lnTo>
                    <a:pt x="7429" y="1106385"/>
                  </a:lnTo>
                  <a:lnTo>
                    <a:pt x="15506" y="1111834"/>
                  </a:lnTo>
                  <a:lnTo>
                    <a:pt x="25400" y="1113828"/>
                  </a:lnTo>
                  <a:lnTo>
                    <a:pt x="35280" y="1111834"/>
                  </a:lnTo>
                  <a:lnTo>
                    <a:pt x="43357" y="1106385"/>
                  </a:lnTo>
                  <a:lnTo>
                    <a:pt x="48793" y="1098321"/>
                  </a:lnTo>
                  <a:lnTo>
                    <a:pt x="50787" y="1088428"/>
                  </a:lnTo>
                  <a:close/>
                </a:path>
                <a:path w="4970780" h="1419225">
                  <a:moveTo>
                    <a:pt x="50787" y="986777"/>
                  </a:moveTo>
                  <a:lnTo>
                    <a:pt x="48793" y="976845"/>
                  </a:lnTo>
                  <a:lnTo>
                    <a:pt x="43357" y="968768"/>
                  </a:lnTo>
                  <a:lnTo>
                    <a:pt x="35280" y="963320"/>
                  </a:lnTo>
                  <a:lnTo>
                    <a:pt x="25400" y="961326"/>
                  </a:lnTo>
                  <a:lnTo>
                    <a:pt x="15506" y="963320"/>
                  </a:lnTo>
                  <a:lnTo>
                    <a:pt x="7429" y="968768"/>
                  </a:lnTo>
                  <a:lnTo>
                    <a:pt x="1993" y="976845"/>
                  </a:lnTo>
                  <a:lnTo>
                    <a:pt x="0" y="986777"/>
                  </a:lnTo>
                  <a:lnTo>
                    <a:pt x="1993" y="996670"/>
                  </a:lnTo>
                  <a:lnTo>
                    <a:pt x="7429" y="1004735"/>
                  </a:lnTo>
                  <a:lnTo>
                    <a:pt x="15506" y="1010183"/>
                  </a:lnTo>
                  <a:lnTo>
                    <a:pt x="25400" y="1012177"/>
                  </a:lnTo>
                  <a:lnTo>
                    <a:pt x="35280" y="1010183"/>
                  </a:lnTo>
                  <a:lnTo>
                    <a:pt x="43357" y="1004735"/>
                  </a:lnTo>
                  <a:lnTo>
                    <a:pt x="48793" y="996670"/>
                  </a:lnTo>
                  <a:lnTo>
                    <a:pt x="50787" y="986777"/>
                  </a:lnTo>
                  <a:close/>
                </a:path>
                <a:path w="4970780" h="1419225">
                  <a:moveTo>
                    <a:pt x="50787" y="885126"/>
                  </a:moveTo>
                  <a:lnTo>
                    <a:pt x="48793" y="875195"/>
                  </a:lnTo>
                  <a:lnTo>
                    <a:pt x="43357" y="867117"/>
                  </a:lnTo>
                  <a:lnTo>
                    <a:pt x="35280" y="861669"/>
                  </a:lnTo>
                  <a:lnTo>
                    <a:pt x="25400" y="859675"/>
                  </a:lnTo>
                  <a:lnTo>
                    <a:pt x="15506" y="861669"/>
                  </a:lnTo>
                  <a:lnTo>
                    <a:pt x="7429" y="867117"/>
                  </a:lnTo>
                  <a:lnTo>
                    <a:pt x="1993" y="875195"/>
                  </a:lnTo>
                  <a:lnTo>
                    <a:pt x="0" y="885126"/>
                  </a:lnTo>
                  <a:lnTo>
                    <a:pt x="1993" y="895019"/>
                  </a:lnTo>
                  <a:lnTo>
                    <a:pt x="7429" y="903084"/>
                  </a:lnTo>
                  <a:lnTo>
                    <a:pt x="15506" y="908532"/>
                  </a:lnTo>
                  <a:lnTo>
                    <a:pt x="25400" y="910526"/>
                  </a:lnTo>
                  <a:lnTo>
                    <a:pt x="35280" y="908532"/>
                  </a:lnTo>
                  <a:lnTo>
                    <a:pt x="43357" y="903084"/>
                  </a:lnTo>
                  <a:lnTo>
                    <a:pt x="48793" y="895019"/>
                  </a:lnTo>
                  <a:lnTo>
                    <a:pt x="50787" y="885126"/>
                  </a:lnTo>
                  <a:close/>
                </a:path>
                <a:path w="4970780" h="1419225">
                  <a:moveTo>
                    <a:pt x="59029" y="772502"/>
                  </a:moveTo>
                  <a:lnTo>
                    <a:pt x="57035" y="762622"/>
                  </a:lnTo>
                  <a:lnTo>
                    <a:pt x="51587" y="754545"/>
                  </a:lnTo>
                  <a:lnTo>
                    <a:pt x="43510" y="749096"/>
                  </a:lnTo>
                  <a:lnTo>
                    <a:pt x="33578" y="747102"/>
                  </a:lnTo>
                  <a:lnTo>
                    <a:pt x="23685" y="749096"/>
                  </a:lnTo>
                  <a:lnTo>
                    <a:pt x="15621" y="754545"/>
                  </a:lnTo>
                  <a:lnTo>
                    <a:pt x="10172" y="762622"/>
                  </a:lnTo>
                  <a:lnTo>
                    <a:pt x="8178" y="772502"/>
                  </a:lnTo>
                  <a:lnTo>
                    <a:pt x="10172" y="782396"/>
                  </a:lnTo>
                  <a:lnTo>
                    <a:pt x="15621" y="790460"/>
                  </a:lnTo>
                  <a:lnTo>
                    <a:pt x="23685" y="795909"/>
                  </a:lnTo>
                  <a:lnTo>
                    <a:pt x="33629" y="797902"/>
                  </a:lnTo>
                  <a:lnTo>
                    <a:pt x="43510" y="795909"/>
                  </a:lnTo>
                  <a:lnTo>
                    <a:pt x="51587" y="790460"/>
                  </a:lnTo>
                  <a:lnTo>
                    <a:pt x="57035" y="782396"/>
                  </a:lnTo>
                  <a:lnTo>
                    <a:pt x="59029" y="772502"/>
                  </a:lnTo>
                  <a:close/>
                </a:path>
                <a:path w="4970780" h="1419225">
                  <a:moveTo>
                    <a:pt x="59029" y="596150"/>
                  </a:moveTo>
                  <a:lnTo>
                    <a:pt x="57035" y="586270"/>
                  </a:lnTo>
                  <a:lnTo>
                    <a:pt x="51587" y="578192"/>
                  </a:lnTo>
                  <a:lnTo>
                    <a:pt x="43510" y="572757"/>
                  </a:lnTo>
                  <a:lnTo>
                    <a:pt x="33578" y="570750"/>
                  </a:lnTo>
                  <a:lnTo>
                    <a:pt x="23685" y="572757"/>
                  </a:lnTo>
                  <a:lnTo>
                    <a:pt x="15608" y="578192"/>
                  </a:lnTo>
                  <a:lnTo>
                    <a:pt x="10172" y="586270"/>
                  </a:lnTo>
                  <a:lnTo>
                    <a:pt x="8178" y="596150"/>
                  </a:lnTo>
                  <a:lnTo>
                    <a:pt x="10172" y="606044"/>
                  </a:lnTo>
                  <a:lnTo>
                    <a:pt x="15608" y="614121"/>
                  </a:lnTo>
                  <a:lnTo>
                    <a:pt x="23685" y="619556"/>
                  </a:lnTo>
                  <a:lnTo>
                    <a:pt x="33629" y="621550"/>
                  </a:lnTo>
                  <a:lnTo>
                    <a:pt x="43510" y="619556"/>
                  </a:lnTo>
                  <a:lnTo>
                    <a:pt x="51587" y="614121"/>
                  </a:lnTo>
                  <a:lnTo>
                    <a:pt x="57035" y="606044"/>
                  </a:lnTo>
                  <a:lnTo>
                    <a:pt x="59029" y="596150"/>
                  </a:lnTo>
                  <a:close/>
                </a:path>
                <a:path w="4970780" h="1419225">
                  <a:moveTo>
                    <a:pt x="160680" y="772502"/>
                  </a:moveTo>
                  <a:lnTo>
                    <a:pt x="158686" y="762622"/>
                  </a:lnTo>
                  <a:lnTo>
                    <a:pt x="153238" y="754545"/>
                  </a:lnTo>
                  <a:lnTo>
                    <a:pt x="145161" y="749096"/>
                  </a:lnTo>
                  <a:lnTo>
                    <a:pt x="135229" y="747102"/>
                  </a:lnTo>
                  <a:lnTo>
                    <a:pt x="125336" y="749096"/>
                  </a:lnTo>
                  <a:lnTo>
                    <a:pt x="117271" y="754545"/>
                  </a:lnTo>
                  <a:lnTo>
                    <a:pt x="111823" y="762622"/>
                  </a:lnTo>
                  <a:lnTo>
                    <a:pt x="109829" y="772502"/>
                  </a:lnTo>
                  <a:lnTo>
                    <a:pt x="111823" y="782396"/>
                  </a:lnTo>
                  <a:lnTo>
                    <a:pt x="117271" y="790460"/>
                  </a:lnTo>
                  <a:lnTo>
                    <a:pt x="125336" y="795909"/>
                  </a:lnTo>
                  <a:lnTo>
                    <a:pt x="135280" y="797902"/>
                  </a:lnTo>
                  <a:lnTo>
                    <a:pt x="145161" y="795909"/>
                  </a:lnTo>
                  <a:lnTo>
                    <a:pt x="153238" y="790460"/>
                  </a:lnTo>
                  <a:lnTo>
                    <a:pt x="158686" y="782396"/>
                  </a:lnTo>
                  <a:lnTo>
                    <a:pt x="160680" y="772502"/>
                  </a:lnTo>
                  <a:close/>
                </a:path>
                <a:path w="4970780" h="1419225">
                  <a:moveTo>
                    <a:pt x="160680" y="596150"/>
                  </a:moveTo>
                  <a:lnTo>
                    <a:pt x="158686" y="586270"/>
                  </a:lnTo>
                  <a:lnTo>
                    <a:pt x="153238" y="578192"/>
                  </a:lnTo>
                  <a:lnTo>
                    <a:pt x="145161" y="572757"/>
                  </a:lnTo>
                  <a:lnTo>
                    <a:pt x="135229" y="570750"/>
                  </a:lnTo>
                  <a:lnTo>
                    <a:pt x="125336" y="572757"/>
                  </a:lnTo>
                  <a:lnTo>
                    <a:pt x="117259" y="578192"/>
                  </a:lnTo>
                  <a:lnTo>
                    <a:pt x="111823" y="586270"/>
                  </a:lnTo>
                  <a:lnTo>
                    <a:pt x="109829" y="596150"/>
                  </a:lnTo>
                  <a:lnTo>
                    <a:pt x="111823" y="606044"/>
                  </a:lnTo>
                  <a:lnTo>
                    <a:pt x="117259" y="614121"/>
                  </a:lnTo>
                  <a:lnTo>
                    <a:pt x="125336" y="619556"/>
                  </a:lnTo>
                  <a:lnTo>
                    <a:pt x="135280" y="621550"/>
                  </a:lnTo>
                  <a:lnTo>
                    <a:pt x="145161" y="619556"/>
                  </a:lnTo>
                  <a:lnTo>
                    <a:pt x="153238" y="614121"/>
                  </a:lnTo>
                  <a:lnTo>
                    <a:pt x="158686" y="606044"/>
                  </a:lnTo>
                  <a:lnTo>
                    <a:pt x="160680" y="596150"/>
                  </a:lnTo>
                  <a:close/>
                </a:path>
                <a:path w="4970780" h="1419225">
                  <a:moveTo>
                    <a:pt x="262331" y="772502"/>
                  </a:moveTo>
                  <a:lnTo>
                    <a:pt x="260337" y="762622"/>
                  </a:lnTo>
                  <a:lnTo>
                    <a:pt x="254889" y="754545"/>
                  </a:lnTo>
                  <a:lnTo>
                    <a:pt x="246811" y="749096"/>
                  </a:lnTo>
                  <a:lnTo>
                    <a:pt x="236880" y="747102"/>
                  </a:lnTo>
                  <a:lnTo>
                    <a:pt x="226987" y="749096"/>
                  </a:lnTo>
                  <a:lnTo>
                    <a:pt x="218922" y="754545"/>
                  </a:lnTo>
                  <a:lnTo>
                    <a:pt x="213474" y="762622"/>
                  </a:lnTo>
                  <a:lnTo>
                    <a:pt x="211480" y="772502"/>
                  </a:lnTo>
                  <a:lnTo>
                    <a:pt x="213474" y="782396"/>
                  </a:lnTo>
                  <a:lnTo>
                    <a:pt x="218922" y="790460"/>
                  </a:lnTo>
                  <a:lnTo>
                    <a:pt x="226987" y="795909"/>
                  </a:lnTo>
                  <a:lnTo>
                    <a:pt x="236931" y="797902"/>
                  </a:lnTo>
                  <a:lnTo>
                    <a:pt x="246811" y="795909"/>
                  </a:lnTo>
                  <a:lnTo>
                    <a:pt x="254889" y="790460"/>
                  </a:lnTo>
                  <a:lnTo>
                    <a:pt x="260337" y="782396"/>
                  </a:lnTo>
                  <a:lnTo>
                    <a:pt x="262331" y="772502"/>
                  </a:lnTo>
                  <a:close/>
                </a:path>
                <a:path w="4970780" h="1419225">
                  <a:moveTo>
                    <a:pt x="262331" y="596150"/>
                  </a:moveTo>
                  <a:lnTo>
                    <a:pt x="260337" y="586270"/>
                  </a:lnTo>
                  <a:lnTo>
                    <a:pt x="254889" y="578192"/>
                  </a:lnTo>
                  <a:lnTo>
                    <a:pt x="246811" y="572757"/>
                  </a:lnTo>
                  <a:lnTo>
                    <a:pt x="236880" y="570750"/>
                  </a:lnTo>
                  <a:lnTo>
                    <a:pt x="226987" y="572757"/>
                  </a:lnTo>
                  <a:lnTo>
                    <a:pt x="218909" y="578192"/>
                  </a:lnTo>
                  <a:lnTo>
                    <a:pt x="213474" y="586270"/>
                  </a:lnTo>
                  <a:lnTo>
                    <a:pt x="211480" y="596150"/>
                  </a:lnTo>
                  <a:lnTo>
                    <a:pt x="213474" y="606044"/>
                  </a:lnTo>
                  <a:lnTo>
                    <a:pt x="218909" y="614121"/>
                  </a:lnTo>
                  <a:lnTo>
                    <a:pt x="226987" y="619556"/>
                  </a:lnTo>
                  <a:lnTo>
                    <a:pt x="236931" y="621550"/>
                  </a:lnTo>
                  <a:lnTo>
                    <a:pt x="246811" y="619556"/>
                  </a:lnTo>
                  <a:lnTo>
                    <a:pt x="254889" y="614121"/>
                  </a:lnTo>
                  <a:lnTo>
                    <a:pt x="260337" y="606044"/>
                  </a:lnTo>
                  <a:lnTo>
                    <a:pt x="262331" y="596150"/>
                  </a:lnTo>
                  <a:close/>
                </a:path>
                <a:path w="4970780" h="1419225">
                  <a:moveTo>
                    <a:pt x="363982" y="772502"/>
                  </a:moveTo>
                  <a:lnTo>
                    <a:pt x="361988" y="762622"/>
                  </a:lnTo>
                  <a:lnTo>
                    <a:pt x="356539" y="754545"/>
                  </a:lnTo>
                  <a:lnTo>
                    <a:pt x="348462" y="749096"/>
                  </a:lnTo>
                  <a:lnTo>
                    <a:pt x="338531" y="747102"/>
                  </a:lnTo>
                  <a:lnTo>
                    <a:pt x="328637" y="749096"/>
                  </a:lnTo>
                  <a:lnTo>
                    <a:pt x="320573" y="754545"/>
                  </a:lnTo>
                  <a:lnTo>
                    <a:pt x="315125" y="762622"/>
                  </a:lnTo>
                  <a:lnTo>
                    <a:pt x="313131" y="772502"/>
                  </a:lnTo>
                  <a:lnTo>
                    <a:pt x="315125" y="782396"/>
                  </a:lnTo>
                  <a:lnTo>
                    <a:pt x="320573" y="790460"/>
                  </a:lnTo>
                  <a:lnTo>
                    <a:pt x="328637" y="795909"/>
                  </a:lnTo>
                  <a:lnTo>
                    <a:pt x="338582" y="797902"/>
                  </a:lnTo>
                  <a:lnTo>
                    <a:pt x="348462" y="795909"/>
                  </a:lnTo>
                  <a:lnTo>
                    <a:pt x="356539" y="790460"/>
                  </a:lnTo>
                  <a:lnTo>
                    <a:pt x="361988" y="782396"/>
                  </a:lnTo>
                  <a:lnTo>
                    <a:pt x="363982" y="772502"/>
                  </a:lnTo>
                  <a:close/>
                </a:path>
                <a:path w="4970780" h="1419225">
                  <a:moveTo>
                    <a:pt x="363982" y="596150"/>
                  </a:moveTo>
                  <a:lnTo>
                    <a:pt x="361988" y="586270"/>
                  </a:lnTo>
                  <a:lnTo>
                    <a:pt x="356539" y="578192"/>
                  </a:lnTo>
                  <a:lnTo>
                    <a:pt x="348462" y="572757"/>
                  </a:lnTo>
                  <a:lnTo>
                    <a:pt x="338531" y="570750"/>
                  </a:lnTo>
                  <a:lnTo>
                    <a:pt x="328637" y="572757"/>
                  </a:lnTo>
                  <a:lnTo>
                    <a:pt x="320560" y="578192"/>
                  </a:lnTo>
                  <a:lnTo>
                    <a:pt x="315125" y="586270"/>
                  </a:lnTo>
                  <a:lnTo>
                    <a:pt x="313131" y="596150"/>
                  </a:lnTo>
                  <a:lnTo>
                    <a:pt x="315125" y="606044"/>
                  </a:lnTo>
                  <a:lnTo>
                    <a:pt x="320560" y="614121"/>
                  </a:lnTo>
                  <a:lnTo>
                    <a:pt x="328637" y="619556"/>
                  </a:lnTo>
                  <a:lnTo>
                    <a:pt x="338582" y="621550"/>
                  </a:lnTo>
                  <a:lnTo>
                    <a:pt x="348462" y="619556"/>
                  </a:lnTo>
                  <a:lnTo>
                    <a:pt x="356539" y="614121"/>
                  </a:lnTo>
                  <a:lnTo>
                    <a:pt x="361988" y="606044"/>
                  </a:lnTo>
                  <a:lnTo>
                    <a:pt x="363982" y="596150"/>
                  </a:lnTo>
                  <a:close/>
                </a:path>
                <a:path w="4970780" h="1419225">
                  <a:moveTo>
                    <a:pt x="465632" y="772502"/>
                  </a:moveTo>
                  <a:lnTo>
                    <a:pt x="463638" y="762622"/>
                  </a:lnTo>
                  <a:lnTo>
                    <a:pt x="458190" y="754545"/>
                  </a:lnTo>
                  <a:lnTo>
                    <a:pt x="450113" y="749096"/>
                  </a:lnTo>
                  <a:lnTo>
                    <a:pt x="440182" y="747102"/>
                  </a:lnTo>
                  <a:lnTo>
                    <a:pt x="430288" y="749096"/>
                  </a:lnTo>
                  <a:lnTo>
                    <a:pt x="422224" y="754545"/>
                  </a:lnTo>
                  <a:lnTo>
                    <a:pt x="416775" y="762622"/>
                  </a:lnTo>
                  <a:lnTo>
                    <a:pt x="414782" y="772502"/>
                  </a:lnTo>
                  <a:lnTo>
                    <a:pt x="416775" y="782396"/>
                  </a:lnTo>
                  <a:lnTo>
                    <a:pt x="422224" y="790460"/>
                  </a:lnTo>
                  <a:lnTo>
                    <a:pt x="430288" y="795909"/>
                  </a:lnTo>
                  <a:lnTo>
                    <a:pt x="440232" y="797902"/>
                  </a:lnTo>
                  <a:lnTo>
                    <a:pt x="450113" y="795909"/>
                  </a:lnTo>
                  <a:lnTo>
                    <a:pt x="458190" y="790460"/>
                  </a:lnTo>
                  <a:lnTo>
                    <a:pt x="463638" y="782396"/>
                  </a:lnTo>
                  <a:lnTo>
                    <a:pt x="465632" y="772502"/>
                  </a:lnTo>
                  <a:close/>
                </a:path>
                <a:path w="4970780" h="1419225">
                  <a:moveTo>
                    <a:pt x="465632" y="596150"/>
                  </a:moveTo>
                  <a:lnTo>
                    <a:pt x="463638" y="586270"/>
                  </a:lnTo>
                  <a:lnTo>
                    <a:pt x="458190" y="578192"/>
                  </a:lnTo>
                  <a:lnTo>
                    <a:pt x="450113" y="572757"/>
                  </a:lnTo>
                  <a:lnTo>
                    <a:pt x="440182" y="570750"/>
                  </a:lnTo>
                  <a:lnTo>
                    <a:pt x="430288" y="572757"/>
                  </a:lnTo>
                  <a:lnTo>
                    <a:pt x="422211" y="578192"/>
                  </a:lnTo>
                  <a:lnTo>
                    <a:pt x="416775" y="586270"/>
                  </a:lnTo>
                  <a:lnTo>
                    <a:pt x="414782" y="596150"/>
                  </a:lnTo>
                  <a:lnTo>
                    <a:pt x="416775" y="606044"/>
                  </a:lnTo>
                  <a:lnTo>
                    <a:pt x="422211" y="614121"/>
                  </a:lnTo>
                  <a:lnTo>
                    <a:pt x="430288" y="619556"/>
                  </a:lnTo>
                  <a:lnTo>
                    <a:pt x="440232" y="621550"/>
                  </a:lnTo>
                  <a:lnTo>
                    <a:pt x="450113" y="619556"/>
                  </a:lnTo>
                  <a:lnTo>
                    <a:pt x="458190" y="614121"/>
                  </a:lnTo>
                  <a:lnTo>
                    <a:pt x="463638" y="606044"/>
                  </a:lnTo>
                  <a:lnTo>
                    <a:pt x="465632" y="596150"/>
                  </a:lnTo>
                  <a:close/>
                </a:path>
                <a:path w="4970780" h="1419225">
                  <a:moveTo>
                    <a:pt x="567283" y="772502"/>
                  </a:moveTo>
                  <a:lnTo>
                    <a:pt x="565289" y="762622"/>
                  </a:lnTo>
                  <a:lnTo>
                    <a:pt x="559841" y="754545"/>
                  </a:lnTo>
                  <a:lnTo>
                    <a:pt x="551764" y="749096"/>
                  </a:lnTo>
                  <a:lnTo>
                    <a:pt x="541832" y="747102"/>
                  </a:lnTo>
                  <a:lnTo>
                    <a:pt x="531939" y="749096"/>
                  </a:lnTo>
                  <a:lnTo>
                    <a:pt x="523875" y="754545"/>
                  </a:lnTo>
                  <a:lnTo>
                    <a:pt x="518426" y="762622"/>
                  </a:lnTo>
                  <a:lnTo>
                    <a:pt x="516432" y="772502"/>
                  </a:lnTo>
                  <a:lnTo>
                    <a:pt x="518426" y="782396"/>
                  </a:lnTo>
                  <a:lnTo>
                    <a:pt x="523875" y="790460"/>
                  </a:lnTo>
                  <a:lnTo>
                    <a:pt x="531939" y="795909"/>
                  </a:lnTo>
                  <a:lnTo>
                    <a:pt x="541883" y="797902"/>
                  </a:lnTo>
                  <a:lnTo>
                    <a:pt x="551764" y="795909"/>
                  </a:lnTo>
                  <a:lnTo>
                    <a:pt x="559841" y="790460"/>
                  </a:lnTo>
                  <a:lnTo>
                    <a:pt x="565289" y="782396"/>
                  </a:lnTo>
                  <a:lnTo>
                    <a:pt x="567283" y="772502"/>
                  </a:lnTo>
                  <a:close/>
                </a:path>
                <a:path w="4970780" h="1419225">
                  <a:moveTo>
                    <a:pt x="567283" y="596150"/>
                  </a:moveTo>
                  <a:lnTo>
                    <a:pt x="565289" y="586270"/>
                  </a:lnTo>
                  <a:lnTo>
                    <a:pt x="559841" y="578192"/>
                  </a:lnTo>
                  <a:lnTo>
                    <a:pt x="551764" y="572757"/>
                  </a:lnTo>
                  <a:lnTo>
                    <a:pt x="541832" y="570750"/>
                  </a:lnTo>
                  <a:lnTo>
                    <a:pt x="531939" y="572757"/>
                  </a:lnTo>
                  <a:lnTo>
                    <a:pt x="523862" y="578192"/>
                  </a:lnTo>
                  <a:lnTo>
                    <a:pt x="518426" y="586270"/>
                  </a:lnTo>
                  <a:lnTo>
                    <a:pt x="516432" y="596150"/>
                  </a:lnTo>
                  <a:lnTo>
                    <a:pt x="518426" y="606044"/>
                  </a:lnTo>
                  <a:lnTo>
                    <a:pt x="523862" y="614121"/>
                  </a:lnTo>
                  <a:lnTo>
                    <a:pt x="531939" y="619556"/>
                  </a:lnTo>
                  <a:lnTo>
                    <a:pt x="541883" y="621550"/>
                  </a:lnTo>
                  <a:lnTo>
                    <a:pt x="551764" y="619556"/>
                  </a:lnTo>
                  <a:lnTo>
                    <a:pt x="559841" y="614121"/>
                  </a:lnTo>
                  <a:lnTo>
                    <a:pt x="565289" y="606044"/>
                  </a:lnTo>
                  <a:lnTo>
                    <a:pt x="567283" y="596150"/>
                  </a:lnTo>
                  <a:close/>
                </a:path>
                <a:path w="4970780" h="1419225">
                  <a:moveTo>
                    <a:pt x="668934" y="772502"/>
                  </a:moveTo>
                  <a:lnTo>
                    <a:pt x="666940" y="762622"/>
                  </a:lnTo>
                  <a:lnTo>
                    <a:pt x="661492" y="754545"/>
                  </a:lnTo>
                  <a:lnTo>
                    <a:pt x="653415" y="749096"/>
                  </a:lnTo>
                  <a:lnTo>
                    <a:pt x="643483" y="747102"/>
                  </a:lnTo>
                  <a:lnTo>
                    <a:pt x="633590" y="749096"/>
                  </a:lnTo>
                  <a:lnTo>
                    <a:pt x="625525" y="754545"/>
                  </a:lnTo>
                  <a:lnTo>
                    <a:pt x="620077" y="762622"/>
                  </a:lnTo>
                  <a:lnTo>
                    <a:pt x="618083" y="772502"/>
                  </a:lnTo>
                  <a:lnTo>
                    <a:pt x="620077" y="782396"/>
                  </a:lnTo>
                  <a:lnTo>
                    <a:pt x="625525" y="790460"/>
                  </a:lnTo>
                  <a:lnTo>
                    <a:pt x="633590" y="795909"/>
                  </a:lnTo>
                  <a:lnTo>
                    <a:pt x="643534" y="797902"/>
                  </a:lnTo>
                  <a:lnTo>
                    <a:pt x="653415" y="795909"/>
                  </a:lnTo>
                  <a:lnTo>
                    <a:pt x="661492" y="790460"/>
                  </a:lnTo>
                  <a:lnTo>
                    <a:pt x="666940" y="782396"/>
                  </a:lnTo>
                  <a:lnTo>
                    <a:pt x="668934" y="772502"/>
                  </a:lnTo>
                  <a:close/>
                </a:path>
                <a:path w="4970780" h="1419225">
                  <a:moveTo>
                    <a:pt x="668934" y="596150"/>
                  </a:moveTo>
                  <a:lnTo>
                    <a:pt x="666940" y="586270"/>
                  </a:lnTo>
                  <a:lnTo>
                    <a:pt x="661492" y="578192"/>
                  </a:lnTo>
                  <a:lnTo>
                    <a:pt x="653415" y="572757"/>
                  </a:lnTo>
                  <a:lnTo>
                    <a:pt x="643483" y="570750"/>
                  </a:lnTo>
                  <a:lnTo>
                    <a:pt x="633590" y="572757"/>
                  </a:lnTo>
                  <a:lnTo>
                    <a:pt x="625513" y="578192"/>
                  </a:lnTo>
                  <a:lnTo>
                    <a:pt x="620077" y="586270"/>
                  </a:lnTo>
                  <a:lnTo>
                    <a:pt x="618083" y="596150"/>
                  </a:lnTo>
                  <a:lnTo>
                    <a:pt x="620077" y="606044"/>
                  </a:lnTo>
                  <a:lnTo>
                    <a:pt x="625513" y="614121"/>
                  </a:lnTo>
                  <a:lnTo>
                    <a:pt x="633590" y="619556"/>
                  </a:lnTo>
                  <a:lnTo>
                    <a:pt x="643534" y="621550"/>
                  </a:lnTo>
                  <a:lnTo>
                    <a:pt x="653415" y="619556"/>
                  </a:lnTo>
                  <a:lnTo>
                    <a:pt x="661492" y="614121"/>
                  </a:lnTo>
                  <a:lnTo>
                    <a:pt x="666940" y="606044"/>
                  </a:lnTo>
                  <a:lnTo>
                    <a:pt x="668934" y="596150"/>
                  </a:lnTo>
                  <a:close/>
                </a:path>
                <a:path w="4970780" h="1419225">
                  <a:moveTo>
                    <a:pt x="770585" y="772502"/>
                  </a:moveTo>
                  <a:lnTo>
                    <a:pt x="768591" y="762622"/>
                  </a:lnTo>
                  <a:lnTo>
                    <a:pt x="763143" y="754545"/>
                  </a:lnTo>
                  <a:lnTo>
                    <a:pt x="755065" y="749096"/>
                  </a:lnTo>
                  <a:lnTo>
                    <a:pt x="745134" y="747102"/>
                  </a:lnTo>
                  <a:lnTo>
                    <a:pt x="735241" y="749096"/>
                  </a:lnTo>
                  <a:lnTo>
                    <a:pt x="727176" y="754545"/>
                  </a:lnTo>
                  <a:lnTo>
                    <a:pt x="721728" y="762622"/>
                  </a:lnTo>
                  <a:lnTo>
                    <a:pt x="719734" y="772502"/>
                  </a:lnTo>
                  <a:lnTo>
                    <a:pt x="721728" y="782396"/>
                  </a:lnTo>
                  <a:lnTo>
                    <a:pt x="727176" y="790460"/>
                  </a:lnTo>
                  <a:lnTo>
                    <a:pt x="735241" y="795909"/>
                  </a:lnTo>
                  <a:lnTo>
                    <a:pt x="745185" y="797902"/>
                  </a:lnTo>
                  <a:lnTo>
                    <a:pt x="755065" y="795909"/>
                  </a:lnTo>
                  <a:lnTo>
                    <a:pt x="763143" y="790460"/>
                  </a:lnTo>
                  <a:lnTo>
                    <a:pt x="768591" y="782396"/>
                  </a:lnTo>
                  <a:lnTo>
                    <a:pt x="770585" y="772502"/>
                  </a:lnTo>
                  <a:close/>
                </a:path>
                <a:path w="4970780" h="1419225">
                  <a:moveTo>
                    <a:pt x="770585" y="596150"/>
                  </a:moveTo>
                  <a:lnTo>
                    <a:pt x="768591" y="586270"/>
                  </a:lnTo>
                  <a:lnTo>
                    <a:pt x="763143" y="578192"/>
                  </a:lnTo>
                  <a:lnTo>
                    <a:pt x="755065" y="572757"/>
                  </a:lnTo>
                  <a:lnTo>
                    <a:pt x="745134" y="570750"/>
                  </a:lnTo>
                  <a:lnTo>
                    <a:pt x="735241" y="572757"/>
                  </a:lnTo>
                  <a:lnTo>
                    <a:pt x="727163" y="578192"/>
                  </a:lnTo>
                  <a:lnTo>
                    <a:pt x="721728" y="586270"/>
                  </a:lnTo>
                  <a:lnTo>
                    <a:pt x="719734" y="596150"/>
                  </a:lnTo>
                  <a:lnTo>
                    <a:pt x="721728" y="606044"/>
                  </a:lnTo>
                  <a:lnTo>
                    <a:pt x="727163" y="614121"/>
                  </a:lnTo>
                  <a:lnTo>
                    <a:pt x="735241" y="619556"/>
                  </a:lnTo>
                  <a:lnTo>
                    <a:pt x="745185" y="621550"/>
                  </a:lnTo>
                  <a:lnTo>
                    <a:pt x="755065" y="619556"/>
                  </a:lnTo>
                  <a:lnTo>
                    <a:pt x="763143" y="614121"/>
                  </a:lnTo>
                  <a:lnTo>
                    <a:pt x="768591" y="606044"/>
                  </a:lnTo>
                  <a:lnTo>
                    <a:pt x="770585" y="596150"/>
                  </a:lnTo>
                  <a:close/>
                </a:path>
                <a:path w="4970780" h="1419225">
                  <a:moveTo>
                    <a:pt x="872236" y="772502"/>
                  </a:moveTo>
                  <a:lnTo>
                    <a:pt x="870242" y="762622"/>
                  </a:lnTo>
                  <a:lnTo>
                    <a:pt x="864793" y="754545"/>
                  </a:lnTo>
                  <a:lnTo>
                    <a:pt x="856716" y="749096"/>
                  </a:lnTo>
                  <a:lnTo>
                    <a:pt x="846785" y="747102"/>
                  </a:lnTo>
                  <a:lnTo>
                    <a:pt x="836891" y="749096"/>
                  </a:lnTo>
                  <a:lnTo>
                    <a:pt x="828827" y="754545"/>
                  </a:lnTo>
                  <a:lnTo>
                    <a:pt x="823379" y="762622"/>
                  </a:lnTo>
                  <a:lnTo>
                    <a:pt x="821385" y="772502"/>
                  </a:lnTo>
                  <a:lnTo>
                    <a:pt x="823379" y="782396"/>
                  </a:lnTo>
                  <a:lnTo>
                    <a:pt x="828827" y="790460"/>
                  </a:lnTo>
                  <a:lnTo>
                    <a:pt x="836891" y="795909"/>
                  </a:lnTo>
                  <a:lnTo>
                    <a:pt x="846836" y="797902"/>
                  </a:lnTo>
                  <a:lnTo>
                    <a:pt x="856716" y="795909"/>
                  </a:lnTo>
                  <a:lnTo>
                    <a:pt x="864793" y="790460"/>
                  </a:lnTo>
                  <a:lnTo>
                    <a:pt x="870242" y="782396"/>
                  </a:lnTo>
                  <a:lnTo>
                    <a:pt x="872236" y="772502"/>
                  </a:lnTo>
                  <a:close/>
                </a:path>
                <a:path w="4970780" h="1419225">
                  <a:moveTo>
                    <a:pt x="872236" y="596150"/>
                  </a:moveTo>
                  <a:lnTo>
                    <a:pt x="870242" y="586270"/>
                  </a:lnTo>
                  <a:lnTo>
                    <a:pt x="864793" y="578192"/>
                  </a:lnTo>
                  <a:lnTo>
                    <a:pt x="856716" y="572757"/>
                  </a:lnTo>
                  <a:lnTo>
                    <a:pt x="846785" y="570750"/>
                  </a:lnTo>
                  <a:lnTo>
                    <a:pt x="836891" y="572757"/>
                  </a:lnTo>
                  <a:lnTo>
                    <a:pt x="828814" y="578192"/>
                  </a:lnTo>
                  <a:lnTo>
                    <a:pt x="823379" y="586270"/>
                  </a:lnTo>
                  <a:lnTo>
                    <a:pt x="821385" y="596150"/>
                  </a:lnTo>
                  <a:lnTo>
                    <a:pt x="823379" y="606044"/>
                  </a:lnTo>
                  <a:lnTo>
                    <a:pt x="828814" y="614121"/>
                  </a:lnTo>
                  <a:lnTo>
                    <a:pt x="836891" y="619556"/>
                  </a:lnTo>
                  <a:lnTo>
                    <a:pt x="846836" y="621550"/>
                  </a:lnTo>
                  <a:lnTo>
                    <a:pt x="856716" y="619556"/>
                  </a:lnTo>
                  <a:lnTo>
                    <a:pt x="864793" y="614121"/>
                  </a:lnTo>
                  <a:lnTo>
                    <a:pt x="870242" y="606044"/>
                  </a:lnTo>
                  <a:lnTo>
                    <a:pt x="872236" y="596150"/>
                  </a:lnTo>
                  <a:close/>
                </a:path>
                <a:path w="4970780" h="1419225">
                  <a:moveTo>
                    <a:pt x="973886" y="772502"/>
                  </a:moveTo>
                  <a:lnTo>
                    <a:pt x="971892" y="762622"/>
                  </a:lnTo>
                  <a:lnTo>
                    <a:pt x="966444" y="754545"/>
                  </a:lnTo>
                  <a:lnTo>
                    <a:pt x="958367" y="749096"/>
                  </a:lnTo>
                  <a:lnTo>
                    <a:pt x="948436" y="747102"/>
                  </a:lnTo>
                  <a:lnTo>
                    <a:pt x="938542" y="749096"/>
                  </a:lnTo>
                  <a:lnTo>
                    <a:pt x="930478" y="754545"/>
                  </a:lnTo>
                  <a:lnTo>
                    <a:pt x="925029" y="762622"/>
                  </a:lnTo>
                  <a:lnTo>
                    <a:pt x="923036" y="772502"/>
                  </a:lnTo>
                  <a:lnTo>
                    <a:pt x="925029" y="782396"/>
                  </a:lnTo>
                  <a:lnTo>
                    <a:pt x="930478" y="790460"/>
                  </a:lnTo>
                  <a:lnTo>
                    <a:pt x="938542" y="795909"/>
                  </a:lnTo>
                  <a:lnTo>
                    <a:pt x="948486" y="797902"/>
                  </a:lnTo>
                  <a:lnTo>
                    <a:pt x="958367" y="795909"/>
                  </a:lnTo>
                  <a:lnTo>
                    <a:pt x="966444" y="790460"/>
                  </a:lnTo>
                  <a:lnTo>
                    <a:pt x="971892" y="782396"/>
                  </a:lnTo>
                  <a:lnTo>
                    <a:pt x="973886" y="772502"/>
                  </a:lnTo>
                  <a:close/>
                </a:path>
                <a:path w="4970780" h="1419225">
                  <a:moveTo>
                    <a:pt x="973886" y="596150"/>
                  </a:moveTo>
                  <a:lnTo>
                    <a:pt x="971892" y="586270"/>
                  </a:lnTo>
                  <a:lnTo>
                    <a:pt x="966444" y="578192"/>
                  </a:lnTo>
                  <a:lnTo>
                    <a:pt x="958367" y="572757"/>
                  </a:lnTo>
                  <a:lnTo>
                    <a:pt x="948436" y="570750"/>
                  </a:lnTo>
                  <a:lnTo>
                    <a:pt x="938542" y="572757"/>
                  </a:lnTo>
                  <a:lnTo>
                    <a:pt x="930465" y="578192"/>
                  </a:lnTo>
                  <a:lnTo>
                    <a:pt x="925029" y="586270"/>
                  </a:lnTo>
                  <a:lnTo>
                    <a:pt x="923036" y="596150"/>
                  </a:lnTo>
                  <a:lnTo>
                    <a:pt x="925029" y="606044"/>
                  </a:lnTo>
                  <a:lnTo>
                    <a:pt x="930465" y="614121"/>
                  </a:lnTo>
                  <a:lnTo>
                    <a:pt x="938542" y="619556"/>
                  </a:lnTo>
                  <a:lnTo>
                    <a:pt x="948486" y="621550"/>
                  </a:lnTo>
                  <a:lnTo>
                    <a:pt x="958367" y="619556"/>
                  </a:lnTo>
                  <a:lnTo>
                    <a:pt x="966444" y="614121"/>
                  </a:lnTo>
                  <a:lnTo>
                    <a:pt x="971892" y="606044"/>
                  </a:lnTo>
                  <a:lnTo>
                    <a:pt x="973886" y="596150"/>
                  </a:lnTo>
                  <a:close/>
                </a:path>
                <a:path w="4970780" h="1419225">
                  <a:moveTo>
                    <a:pt x="1075537" y="772502"/>
                  </a:moveTo>
                  <a:lnTo>
                    <a:pt x="1073543" y="762622"/>
                  </a:lnTo>
                  <a:lnTo>
                    <a:pt x="1068095" y="754545"/>
                  </a:lnTo>
                  <a:lnTo>
                    <a:pt x="1060018" y="749096"/>
                  </a:lnTo>
                  <a:lnTo>
                    <a:pt x="1050086" y="747102"/>
                  </a:lnTo>
                  <a:lnTo>
                    <a:pt x="1040193" y="749096"/>
                  </a:lnTo>
                  <a:lnTo>
                    <a:pt x="1032129" y="754545"/>
                  </a:lnTo>
                  <a:lnTo>
                    <a:pt x="1026680" y="762622"/>
                  </a:lnTo>
                  <a:lnTo>
                    <a:pt x="1024686" y="772502"/>
                  </a:lnTo>
                  <a:lnTo>
                    <a:pt x="1026680" y="782396"/>
                  </a:lnTo>
                  <a:lnTo>
                    <a:pt x="1032129" y="790460"/>
                  </a:lnTo>
                  <a:lnTo>
                    <a:pt x="1040193" y="795909"/>
                  </a:lnTo>
                  <a:lnTo>
                    <a:pt x="1050137" y="797902"/>
                  </a:lnTo>
                  <a:lnTo>
                    <a:pt x="1060018" y="795909"/>
                  </a:lnTo>
                  <a:lnTo>
                    <a:pt x="1068095" y="790460"/>
                  </a:lnTo>
                  <a:lnTo>
                    <a:pt x="1073543" y="782396"/>
                  </a:lnTo>
                  <a:lnTo>
                    <a:pt x="1075537" y="772502"/>
                  </a:lnTo>
                  <a:close/>
                </a:path>
                <a:path w="4970780" h="1419225">
                  <a:moveTo>
                    <a:pt x="1075537" y="596150"/>
                  </a:moveTo>
                  <a:lnTo>
                    <a:pt x="1073543" y="586270"/>
                  </a:lnTo>
                  <a:lnTo>
                    <a:pt x="1068095" y="578192"/>
                  </a:lnTo>
                  <a:lnTo>
                    <a:pt x="1060018" y="572757"/>
                  </a:lnTo>
                  <a:lnTo>
                    <a:pt x="1050086" y="570750"/>
                  </a:lnTo>
                  <a:lnTo>
                    <a:pt x="1040193" y="572757"/>
                  </a:lnTo>
                  <a:lnTo>
                    <a:pt x="1032116" y="578192"/>
                  </a:lnTo>
                  <a:lnTo>
                    <a:pt x="1026680" y="586270"/>
                  </a:lnTo>
                  <a:lnTo>
                    <a:pt x="1024686" y="596150"/>
                  </a:lnTo>
                  <a:lnTo>
                    <a:pt x="1026680" y="606044"/>
                  </a:lnTo>
                  <a:lnTo>
                    <a:pt x="1032116" y="614121"/>
                  </a:lnTo>
                  <a:lnTo>
                    <a:pt x="1040193" y="619556"/>
                  </a:lnTo>
                  <a:lnTo>
                    <a:pt x="1050137" y="621550"/>
                  </a:lnTo>
                  <a:lnTo>
                    <a:pt x="1060018" y="619556"/>
                  </a:lnTo>
                  <a:lnTo>
                    <a:pt x="1068095" y="614121"/>
                  </a:lnTo>
                  <a:lnTo>
                    <a:pt x="1073543" y="606044"/>
                  </a:lnTo>
                  <a:lnTo>
                    <a:pt x="1075537" y="596150"/>
                  </a:lnTo>
                  <a:close/>
                </a:path>
                <a:path w="4970780" h="1419225">
                  <a:moveTo>
                    <a:pt x="1177188" y="772502"/>
                  </a:moveTo>
                  <a:lnTo>
                    <a:pt x="1175194" y="762622"/>
                  </a:lnTo>
                  <a:lnTo>
                    <a:pt x="1169746" y="754545"/>
                  </a:lnTo>
                  <a:lnTo>
                    <a:pt x="1161669" y="749096"/>
                  </a:lnTo>
                  <a:lnTo>
                    <a:pt x="1151737" y="747102"/>
                  </a:lnTo>
                  <a:lnTo>
                    <a:pt x="1141844" y="749096"/>
                  </a:lnTo>
                  <a:lnTo>
                    <a:pt x="1133779" y="754545"/>
                  </a:lnTo>
                  <a:lnTo>
                    <a:pt x="1128331" y="762622"/>
                  </a:lnTo>
                  <a:lnTo>
                    <a:pt x="1126337" y="772502"/>
                  </a:lnTo>
                  <a:lnTo>
                    <a:pt x="1128331" y="782396"/>
                  </a:lnTo>
                  <a:lnTo>
                    <a:pt x="1133779" y="790460"/>
                  </a:lnTo>
                  <a:lnTo>
                    <a:pt x="1141844" y="795909"/>
                  </a:lnTo>
                  <a:lnTo>
                    <a:pt x="1151788" y="797902"/>
                  </a:lnTo>
                  <a:lnTo>
                    <a:pt x="1161669" y="795909"/>
                  </a:lnTo>
                  <a:lnTo>
                    <a:pt x="1169746" y="790460"/>
                  </a:lnTo>
                  <a:lnTo>
                    <a:pt x="1175194" y="782396"/>
                  </a:lnTo>
                  <a:lnTo>
                    <a:pt x="1177188" y="772502"/>
                  </a:lnTo>
                  <a:close/>
                </a:path>
                <a:path w="4970780" h="1419225">
                  <a:moveTo>
                    <a:pt x="1177188" y="596163"/>
                  </a:moveTo>
                  <a:lnTo>
                    <a:pt x="1175194" y="586270"/>
                  </a:lnTo>
                  <a:lnTo>
                    <a:pt x="1169746" y="578192"/>
                  </a:lnTo>
                  <a:lnTo>
                    <a:pt x="1161669" y="572757"/>
                  </a:lnTo>
                  <a:lnTo>
                    <a:pt x="1151737" y="570763"/>
                  </a:lnTo>
                  <a:lnTo>
                    <a:pt x="1141844" y="572757"/>
                  </a:lnTo>
                  <a:lnTo>
                    <a:pt x="1133767" y="578192"/>
                  </a:lnTo>
                  <a:lnTo>
                    <a:pt x="1128331" y="586270"/>
                  </a:lnTo>
                  <a:lnTo>
                    <a:pt x="1126337" y="596163"/>
                  </a:lnTo>
                  <a:lnTo>
                    <a:pt x="1128331" y="606044"/>
                  </a:lnTo>
                  <a:lnTo>
                    <a:pt x="1133767" y="614121"/>
                  </a:lnTo>
                  <a:lnTo>
                    <a:pt x="1141844" y="619556"/>
                  </a:lnTo>
                  <a:lnTo>
                    <a:pt x="1151788" y="621563"/>
                  </a:lnTo>
                  <a:lnTo>
                    <a:pt x="1161669" y="619556"/>
                  </a:lnTo>
                  <a:lnTo>
                    <a:pt x="1169746" y="614121"/>
                  </a:lnTo>
                  <a:lnTo>
                    <a:pt x="1175194" y="606044"/>
                  </a:lnTo>
                  <a:lnTo>
                    <a:pt x="1177188" y="596163"/>
                  </a:lnTo>
                  <a:close/>
                </a:path>
                <a:path w="4970780" h="1419225">
                  <a:moveTo>
                    <a:pt x="1278839" y="772502"/>
                  </a:moveTo>
                  <a:lnTo>
                    <a:pt x="1276845" y="762622"/>
                  </a:lnTo>
                  <a:lnTo>
                    <a:pt x="1271397" y="754545"/>
                  </a:lnTo>
                  <a:lnTo>
                    <a:pt x="1263319" y="749096"/>
                  </a:lnTo>
                  <a:lnTo>
                    <a:pt x="1253388" y="747102"/>
                  </a:lnTo>
                  <a:lnTo>
                    <a:pt x="1243495" y="749096"/>
                  </a:lnTo>
                  <a:lnTo>
                    <a:pt x="1235430" y="754545"/>
                  </a:lnTo>
                  <a:lnTo>
                    <a:pt x="1229982" y="762622"/>
                  </a:lnTo>
                  <a:lnTo>
                    <a:pt x="1227988" y="772502"/>
                  </a:lnTo>
                  <a:lnTo>
                    <a:pt x="1229982" y="782396"/>
                  </a:lnTo>
                  <a:lnTo>
                    <a:pt x="1235430" y="790460"/>
                  </a:lnTo>
                  <a:lnTo>
                    <a:pt x="1243495" y="795909"/>
                  </a:lnTo>
                  <a:lnTo>
                    <a:pt x="1253439" y="797902"/>
                  </a:lnTo>
                  <a:lnTo>
                    <a:pt x="1263319" y="795909"/>
                  </a:lnTo>
                  <a:lnTo>
                    <a:pt x="1271397" y="790460"/>
                  </a:lnTo>
                  <a:lnTo>
                    <a:pt x="1276845" y="782396"/>
                  </a:lnTo>
                  <a:lnTo>
                    <a:pt x="1278839" y="772502"/>
                  </a:lnTo>
                  <a:close/>
                </a:path>
                <a:path w="4970780" h="1419225">
                  <a:moveTo>
                    <a:pt x="1278839" y="596163"/>
                  </a:moveTo>
                  <a:lnTo>
                    <a:pt x="1276845" y="586270"/>
                  </a:lnTo>
                  <a:lnTo>
                    <a:pt x="1271397" y="578192"/>
                  </a:lnTo>
                  <a:lnTo>
                    <a:pt x="1263319" y="572757"/>
                  </a:lnTo>
                  <a:lnTo>
                    <a:pt x="1253388" y="570763"/>
                  </a:lnTo>
                  <a:lnTo>
                    <a:pt x="1243495" y="572757"/>
                  </a:lnTo>
                  <a:lnTo>
                    <a:pt x="1235417" y="578192"/>
                  </a:lnTo>
                  <a:lnTo>
                    <a:pt x="1229982" y="586270"/>
                  </a:lnTo>
                  <a:lnTo>
                    <a:pt x="1227988" y="596163"/>
                  </a:lnTo>
                  <a:lnTo>
                    <a:pt x="1229982" y="606044"/>
                  </a:lnTo>
                  <a:lnTo>
                    <a:pt x="1235417" y="614121"/>
                  </a:lnTo>
                  <a:lnTo>
                    <a:pt x="1243495" y="619556"/>
                  </a:lnTo>
                  <a:lnTo>
                    <a:pt x="1253439" y="621563"/>
                  </a:lnTo>
                  <a:lnTo>
                    <a:pt x="1263319" y="619556"/>
                  </a:lnTo>
                  <a:lnTo>
                    <a:pt x="1271397" y="614121"/>
                  </a:lnTo>
                  <a:lnTo>
                    <a:pt x="1276845" y="606044"/>
                  </a:lnTo>
                  <a:lnTo>
                    <a:pt x="1278839" y="596163"/>
                  </a:lnTo>
                  <a:close/>
                </a:path>
                <a:path w="4970780" h="1419225">
                  <a:moveTo>
                    <a:pt x="1380490" y="772502"/>
                  </a:moveTo>
                  <a:lnTo>
                    <a:pt x="1378496" y="762622"/>
                  </a:lnTo>
                  <a:lnTo>
                    <a:pt x="1373047" y="754545"/>
                  </a:lnTo>
                  <a:lnTo>
                    <a:pt x="1364970" y="749096"/>
                  </a:lnTo>
                  <a:lnTo>
                    <a:pt x="1355039" y="747102"/>
                  </a:lnTo>
                  <a:lnTo>
                    <a:pt x="1345145" y="749096"/>
                  </a:lnTo>
                  <a:lnTo>
                    <a:pt x="1337081" y="754545"/>
                  </a:lnTo>
                  <a:lnTo>
                    <a:pt x="1331633" y="762622"/>
                  </a:lnTo>
                  <a:lnTo>
                    <a:pt x="1329639" y="772502"/>
                  </a:lnTo>
                  <a:lnTo>
                    <a:pt x="1331633" y="782396"/>
                  </a:lnTo>
                  <a:lnTo>
                    <a:pt x="1337081" y="790460"/>
                  </a:lnTo>
                  <a:lnTo>
                    <a:pt x="1345145" y="795909"/>
                  </a:lnTo>
                  <a:lnTo>
                    <a:pt x="1355090" y="797902"/>
                  </a:lnTo>
                  <a:lnTo>
                    <a:pt x="1364970" y="795909"/>
                  </a:lnTo>
                  <a:lnTo>
                    <a:pt x="1373047" y="790460"/>
                  </a:lnTo>
                  <a:lnTo>
                    <a:pt x="1378496" y="782396"/>
                  </a:lnTo>
                  <a:lnTo>
                    <a:pt x="1380490" y="772502"/>
                  </a:lnTo>
                  <a:close/>
                </a:path>
                <a:path w="4970780" h="1419225">
                  <a:moveTo>
                    <a:pt x="1380490" y="596163"/>
                  </a:moveTo>
                  <a:lnTo>
                    <a:pt x="1378496" y="586270"/>
                  </a:lnTo>
                  <a:lnTo>
                    <a:pt x="1373047" y="578192"/>
                  </a:lnTo>
                  <a:lnTo>
                    <a:pt x="1364970" y="572757"/>
                  </a:lnTo>
                  <a:lnTo>
                    <a:pt x="1355039" y="570763"/>
                  </a:lnTo>
                  <a:lnTo>
                    <a:pt x="1345145" y="572757"/>
                  </a:lnTo>
                  <a:lnTo>
                    <a:pt x="1337068" y="578192"/>
                  </a:lnTo>
                  <a:lnTo>
                    <a:pt x="1331633" y="586270"/>
                  </a:lnTo>
                  <a:lnTo>
                    <a:pt x="1329639" y="596163"/>
                  </a:lnTo>
                  <a:lnTo>
                    <a:pt x="1331633" y="606044"/>
                  </a:lnTo>
                  <a:lnTo>
                    <a:pt x="1337068" y="614121"/>
                  </a:lnTo>
                  <a:lnTo>
                    <a:pt x="1345145" y="619556"/>
                  </a:lnTo>
                  <a:lnTo>
                    <a:pt x="1355090" y="621563"/>
                  </a:lnTo>
                  <a:lnTo>
                    <a:pt x="1364970" y="619556"/>
                  </a:lnTo>
                  <a:lnTo>
                    <a:pt x="1373047" y="614121"/>
                  </a:lnTo>
                  <a:lnTo>
                    <a:pt x="1378496" y="606044"/>
                  </a:lnTo>
                  <a:lnTo>
                    <a:pt x="1380490" y="596163"/>
                  </a:lnTo>
                  <a:close/>
                </a:path>
                <a:path w="4970780" h="1419225">
                  <a:moveTo>
                    <a:pt x="1482140" y="772502"/>
                  </a:moveTo>
                  <a:lnTo>
                    <a:pt x="1480146" y="762622"/>
                  </a:lnTo>
                  <a:lnTo>
                    <a:pt x="1474698" y="754545"/>
                  </a:lnTo>
                  <a:lnTo>
                    <a:pt x="1466621" y="749096"/>
                  </a:lnTo>
                  <a:lnTo>
                    <a:pt x="1456690" y="747102"/>
                  </a:lnTo>
                  <a:lnTo>
                    <a:pt x="1446796" y="749096"/>
                  </a:lnTo>
                  <a:lnTo>
                    <a:pt x="1438732" y="754545"/>
                  </a:lnTo>
                  <a:lnTo>
                    <a:pt x="1433283" y="762622"/>
                  </a:lnTo>
                  <a:lnTo>
                    <a:pt x="1431290" y="772502"/>
                  </a:lnTo>
                  <a:lnTo>
                    <a:pt x="1433283" y="782396"/>
                  </a:lnTo>
                  <a:lnTo>
                    <a:pt x="1438732" y="790460"/>
                  </a:lnTo>
                  <a:lnTo>
                    <a:pt x="1446796" y="795909"/>
                  </a:lnTo>
                  <a:lnTo>
                    <a:pt x="1456740" y="797902"/>
                  </a:lnTo>
                  <a:lnTo>
                    <a:pt x="1466621" y="795909"/>
                  </a:lnTo>
                  <a:lnTo>
                    <a:pt x="1474698" y="790460"/>
                  </a:lnTo>
                  <a:lnTo>
                    <a:pt x="1480146" y="782396"/>
                  </a:lnTo>
                  <a:lnTo>
                    <a:pt x="1482140" y="772502"/>
                  </a:lnTo>
                  <a:close/>
                </a:path>
                <a:path w="4970780" h="1419225">
                  <a:moveTo>
                    <a:pt x="1482140" y="596163"/>
                  </a:moveTo>
                  <a:lnTo>
                    <a:pt x="1480146" y="586270"/>
                  </a:lnTo>
                  <a:lnTo>
                    <a:pt x="1474698" y="578192"/>
                  </a:lnTo>
                  <a:lnTo>
                    <a:pt x="1466621" y="572757"/>
                  </a:lnTo>
                  <a:lnTo>
                    <a:pt x="1456690" y="570763"/>
                  </a:lnTo>
                  <a:lnTo>
                    <a:pt x="1446796" y="572757"/>
                  </a:lnTo>
                  <a:lnTo>
                    <a:pt x="1438719" y="578192"/>
                  </a:lnTo>
                  <a:lnTo>
                    <a:pt x="1433283" y="586270"/>
                  </a:lnTo>
                  <a:lnTo>
                    <a:pt x="1431290" y="596163"/>
                  </a:lnTo>
                  <a:lnTo>
                    <a:pt x="1433283" y="606044"/>
                  </a:lnTo>
                  <a:lnTo>
                    <a:pt x="1438719" y="614121"/>
                  </a:lnTo>
                  <a:lnTo>
                    <a:pt x="1446796" y="619556"/>
                  </a:lnTo>
                  <a:lnTo>
                    <a:pt x="1456740" y="621563"/>
                  </a:lnTo>
                  <a:lnTo>
                    <a:pt x="1466621" y="619556"/>
                  </a:lnTo>
                  <a:lnTo>
                    <a:pt x="1474698" y="614121"/>
                  </a:lnTo>
                  <a:lnTo>
                    <a:pt x="1480146" y="606044"/>
                  </a:lnTo>
                  <a:lnTo>
                    <a:pt x="1482140" y="596163"/>
                  </a:lnTo>
                  <a:close/>
                </a:path>
                <a:path w="4970780" h="1419225">
                  <a:moveTo>
                    <a:pt x="1583791" y="772502"/>
                  </a:moveTo>
                  <a:lnTo>
                    <a:pt x="1581797" y="762622"/>
                  </a:lnTo>
                  <a:lnTo>
                    <a:pt x="1576349" y="754545"/>
                  </a:lnTo>
                  <a:lnTo>
                    <a:pt x="1568272" y="749096"/>
                  </a:lnTo>
                  <a:lnTo>
                    <a:pt x="1558340" y="747102"/>
                  </a:lnTo>
                  <a:lnTo>
                    <a:pt x="1548447" y="749096"/>
                  </a:lnTo>
                  <a:lnTo>
                    <a:pt x="1540383" y="754545"/>
                  </a:lnTo>
                  <a:lnTo>
                    <a:pt x="1534934" y="762622"/>
                  </a:lnTo>
                  <a:lnTo>
                    <a:pt x="1532940" y="772502"/>
                  </a:lnTo>
                  <a:lnTo>
                    <a:pt x="1534934" y="782396"/>
                  </a:lnTo>
                  <a:lnTo>
                    <a:pt x="1540383" y="790460"/>
                  </a:lnTo>
                  <a:lnTo>
                    <a:pt x="1548447" y="795909"/>
                  </a:lnTo>
                  <a:lnTo>
                    <a:pt x="1558391" y="797902"/>
                  </a:lnTo>
                  <a:lnTo>
                    <a:pt x="1568272" y="795909"/>
                  </a:lnTo>
                  <a:lnTo>
                    <a:pt x="1576349" y="790460"/>
                  </a:lnTo>
                  <a:lnTo>
                    <a:pt x="1581797" y="782396"/>
                  </a:lnTo>
                  <a:lnTo>
                    <a:pt x="1583791" y="772502"/>
                  </a:lnTo>
                  <a:close/>
                </a:path>
                <a:path w="4970780" h="1419225">
                  <a:moveTo>
                    <a:pt x="1583791" y="596163"/>
                  </a:moveTo>
                  <a:lnTo>
                    <a:pt x="1581797" y="586270"/>
                  </a:lnTo>
                  <a:lnTo>
                    <a:pt x="1576349" y="578192"/>
                  </a:lnTo>
                  <a:lnTo>
                    <a:pt x="1568272" y="572757"/>
                  </a:lnTo>
                  <a:lnTo>
                    <a:pt x="1558340" y="570763"/>
                  </a:lnTo>
                  <a:lnTo>
                    <a:pt x="1548447" y="572757"/>
                  </a:lnTo>
                  <a:lnTo>
                    <a:pt x="1540370" y="578192"/>
                  </a:lnTo>
                  <a:lnTo>
                    <a:pt x="1534934" y="586270"/>
                  </a:lnTo>
                  <a:lnTo>
                    <a:pt x="1532940" y="596163"/>
                  </a:lnTo>
                  <a:lnTo>
                    <a:pt x="1534934" y="606044"/>
                  </a:lnTo>
                  <a:lnTo>
                    <a:pt x="1540370" y="614121"/>
                  </a:lnTo>
                  <a:lnTo>
                    <a:pt x="1548447" y="619556"/>
                  </a:lnTo>
                  <a:lnTo>
                    <a:pt x="1558391" y="621563"/>
                  </a:lnTo>
                  <a:lnTo>
                    <a:pt x="1568272" y="619556"/>
                  </a:lnTo>
                  <a:lnTo>
                    <a:pt x="1576349" y="614121"/>
                  </a:lnTo>
                  <a:lnTo>
                    <a:pt x="1581797" y="606044"/>
                  </a:lnTo>
                  <a:lnTo>
                    <a:pt x="1583791" y="596163"/>
                  </a:lnTo>
                  <a:close/>
                </a:path>
                <a:path w="4970780" h="1419225">
                  <a:moveTo>
                    <a:pt x="1685442" y="772502"/>
                  </a:moveTo>
                  <a:lnTo>
                    <a:pt x="1683448" y="762622"/>
                  </a:lnTo>
                  <a:lnTo>
                    <a:pt x="1678000" y="754545"/>
                  </a:lnTo>
                  <a:lnTo>
                    <a:pt x="1669923" y="749096"/>
                  </a:lnTo>
                  <a:lnTo>
                    <a:pt x="1659991" y="747102"/>
                  </a:lnTo>
                  <a:lnTo>
                    <a:pt x="1650098" y="749096"/>
                  </a:lnTo>
                  <a:lnTo>
                    <a:pt x="1642033" y="754545"/>
                  </a:lnTo>
                  <a:lnTo>
                    <a:pt x="1636585" y="762622"/>
                  </a:lnTo>
                  <a:lnTo>
                    <a:pt x="1634591" y="772502"/>
                  </a:lnTo>
                  <a:lnTo>
                    <a:pt x="1636585" y="782396"/>
                  </a:lnTo>
                  <a:lnTo>
                    <a:pt x="1642033" y="790460"/>
                  </a:lnTo>
                  <a:lnTo>
                    <a:pt x="1650098" y="795909"/>
                  </a:lnTo>
                  <a:lnTo>
                    <a:pt x="1660042" y="797902"/>
                  </a:lnTo>
                  <a:lnTo>
                    <a:pt x="1669923" y="795909"/>
                  </a:lnTo>
                  <a:lnTo>
                    <a:pt x="1678000" y="790460"/>
                  </a:lnTo>
                  <a:lnTo>
                    <a:pt x="1683448" y="782396"/>
                  </a:lnTo>
                  <a:lnTo>
                    <a:pt x="1685442" y="772502"/>
                  </a:lnTo>
                  <a:close/>
                </a:path>
                <a:path w="4970780" h="1419225">
                  <a:moveTo>
                    <a:pt x="1685442" y="596163"/>
                  </a:moveTo>
                  <a:lnTo>
                    <a:pt x="1683448" y="586270"/>
                  </a:lnTo>
                  <a:lnTo>
                    <a:pt x="1678000" y="578192"/>
                  </a:lnTo>
                  <a:lnTo>
                    <a:pt x="1669923" y="572757"/>
                  </a:lnTo>
                  <a:lnTo>
                    <a:pt x="1659991" y="570763"/>
                  </a:lnTo>
                  <a:lnTo>
                    <a:pt x="1650098" y="572757"/>
                  </a:lnTo>
                  <a:lnTo>
                    <a:pt x="1642021" y="578192"/>
                  </a:lnTo>
                  <a:lnTo>
                    <a:pt x="1636585" y="586270"/>
                  </a:lnTo>
                  <a:lnTo>
                    <a:pt x="1634591" y="596163"/>
                  </a:lnTo>
                  <a:lnTo>
                    <a:pt x="1636585" y="606044"/>
                  </a:lnTo>
                  <a:lnTo>
                    <a:pt x="1642021" y="614121"/>
                  </a:lnTo>
                  <a:lnTo>
                    <a:pt x="1650098" y="619556"/>
                  </a:lnTo>
                  <a:lnTo>
                    <a:pt x="1660042" y="621563"/>
                  </a:lnTo>
                  <a:lnTo>
                    <a:pt x="1669923" y="619556"/>
                  </a:lnTo>
                  <a:lnTo>
                    <a:pt x="1678000" y="614121"/>
                  </a:lnTo>
                  <a:lnTo>
                    <a:pt x="1683448" y="606044"/>
                  </a:lnTo>
                  <a:lnTo>
                    <a:pt x="1685442" y="596163"/>
                  </a:lnTo>
                  <a:close/>
                </a:path>
                <a:path w="4970780" h="1419225">
                  <a:moveTo>
                    <a:pt x="1787093" y="772502"/>
                  </a:moveTo>
                  <a:lnTo>
                    <a:pt x="1785099" y="762622"/>
                  </a:lnTo>
                  <a:lnTo>
                    <a:pt x="1779651" y="754545"/>
                  </a:lnTo>
                  <a:lnTo>
                    <a:pt x="1771573" y="749096"/>
                  </a:lnTo>
                  <a:lnTo>
                    <a:pt x="1761642" y="747102"/>
                  </a:lnTo>
                  <a:lnTo>
                    <a:pt x="1751749" y="749096"/>
                  </a:lnTo>
                  <a:lnTo>
                    <a:pt x="1743684" y="754545"/>
                  </a:lnTo>
                  <a:lnTo>
                    <a:pt x="1738236" y="762622"/>
                  </a:lnTo>
                  <a:lnTo>
                    <a:pt x="1736242" y="772502"/>
                  </a:lnTo>
                  <a:lnTo>
                    <a:pt x="1738236" y="782396"/>
                  </a:lnTo>
                  <a:lnTo>
                    <a:pt x="1743684" y="790460"/>
                  </a:lnTo>
                  <a:lnTo>
                    <a:pt x="1751749" y="795909"/>
                  </a:lnTo>
                  <a:lnTo>
                    <a:pt x="1761693" y="797902"/>
                  </a:lnTo>
                  <a:lnTo>
                    <a:pt x="1771573" y="795909"/>
                  </a:lnTo>
                  <a:lnTo>
                    <a:pt x="1779651" y="790460"/>
                  </a:lnTo>
                  <a:lnTo>
                    <a:pt x="1785099" y="782396"/>
                  </a:lnTo>
                  <a:lnTo>
                    <a:pt x="1787093" y="772502"/>
                  </a:lnTo>
                  <a:close/>
                </a:path>
                <a:path w="4970780" h="1419225">
                  <a:moveTo>
                    <a:pt x="1787093" y="596163"/>
                  </a:moveTo>
                  <a:lnTo>
                    <a:pt x="1785099" y="586270"/>
                  </a:lnTo>
                  <a:lnTo>
                    <a:pt x="1779651" y="578192"/>
                  </a:lnTo>
                  <a:lnTo>
                    <a:pt x="1771573" y="572757"/>
                  </a:lnTo>
                  <a:lnTo>
                    <a:pt x="1761642" y="570763"/>
                  </a:lnTo>
                  <a:lnTo>
                    <a:pt x="1751749" y="572757"/>
                  </a:lnTo>
                  <a:lnTo>
                    <a:pt x="1743671" y="578192"/>
                  </a:lnTo>
                  <a:lnTo>
                    <a:pt x="1738236" y="586270"/>
                  </a:lnTo>
                  <a:lnTo>
                    <a:pt x="1736242" y="596163"/>
                  </a:lnTo>
                  <a:lnTo>
                    <a:pt x="1738236" y="606044"/>
                  </a:lnTo>
                  <a:lnTo>
                    <a:pt x="1743671" y="614121"/>
                  </a:lnTo>
                  <a:lnTo>
                    <a:pt x="1751749" y="619556"/>
                  </a:lnTo>
                  <a:lnTo>
                    <a:pt x="1761693" y="621563"/>
                  </a:lnTo>
                  <a:lnTo>
                    <a:pt x="1771573" y="619556"/>
                  </a:lnTo>
                  <a:lnTo>
                    <a:pt x="1779651" y="614121"/>
                  </a:lnTo>
                  <a:lnTo>
                    <a:pt x="1785099" y="606044"/>
                  </a:lnTo>
                  <a:lnTo>
                    <a:pt x="1787093" y="596163"/>
                  </a:lnTo>
                  <a:close/>
                </a:path>
                <a:path w="4970780" h="1419225">
                  <a:moveTo>
                    <a:pt x="1888744" y="772502"/>
                  </a:moveTo>
                  <a:lnTo>
                    <a:pt x="1886750" y="762622"/>
                  </a:lnTo>
                  <a:lnTo>
                    <a:pt x="1881301" y="754545"/>
                  </a:lnTo>
                  <a:lnTo>
                    <a:pt x="1873224" y="749096"/>
                  </a:lnTo>
                  <a:lnTo>
                    <a:pt x="1863293" y="747102"/>
                  </a:lnTo>
                  <a:lnTo>
                    <a:pt x="1853399" y="749096"/>
                  </a:lnTo>
                  <a:lnTo>
                    <a:pt x="1845335" y="754545"/>
                  </a:lnTo>
                  <a:lnTo>
                    <a:pt x="1839887" y="762622"/>
                  </a:lnTo>
                  <a:lnTo>
                    <a:pt x="1837893" y="772502"/>
                  </a:lnTo>
                  <a:lnTo>
                    <a:pt x="1839887" y="782396"/>
                  </a:lnTo>
                  <a:lnTo>
                    <a:pt x="1845335" y="790460"/>
                  </a:lnTo>
                  <a:lnTo>
                    <a:pt x="1853399" y="795909"/>
                  </a:lnTo>
                  <a:lnTo>
                    <a:pt x="1863344" y="797902"/>
                  </a:lnTo>
                  <a:lnTo>
                    <a:pt x="1873224" y="795909"/>
                  </a:lnTo>
                  <a:lnTo>
                    <a:pt x="1881301" y="790460"/>
                  </a:lnTo>
                  <a:lnTo>
                    <a:pt x="1886750" y="782396"/>
                  </a:lnTo>
                  <a:lnTo>
                    <a:pt x="1888744" y="772502"/>
                  </a:lnTo>
                  <a:close/>
                </a:path>
                <a:path w="4970780" h="1419225">
                  <a:moveTo>
                    <a:pt x="1888744" y="596163"/>
                  </a:moveTo>
                  <a:lnTo>
                    <a:pt x="1886750" y="586270"/>
                  </a:lnTo>
                  <a:lnTo>
                    <a:pt x="1881301" y="578192"/>
                  </a:lnTo>
                  <a:lnTo>
                    <a:pt x="1873224" y="572757"/>
                  </a:lnTo>
                  <a:lnTo>
                    <a:pt x="1863293" y="570763"/>
                  </a:lnTo>
                  <a:lnTo>
                    <a:pt x="1853399" y="572757"/>
                  </a:lnTo>
                  <a:lnTo>
                    <a:pt x="1845322" y="578192"/>
                  </a:lnTo>
                  <a:lnTo>
                    <a:pt x="1839887" y="586270"/>
                  </a:lnTo>
                  <a:lnTo>
                    <a:pt x="1837893" y="596163"/>
                  </a:lnTo>
                  <a:lnTo>
                    <a:pt x="1839887" y="606044"/>
                  </a:lnTo>
                  <a:lnTo>
                    <a:pt x="1845322" y="614121"/>
                  </a:lnTo>
                  <a:lnTo>
                    <a:pt x="1853399" y="619556"/>
                  </a:lnTo>
                  <a:lnTo>
                    <a:pt x="1863344" y="621563"/>
                  </a:lnTo>
                  <a:lnTo>
                    <a:pt x="1873224" y="619556"/>
                  </a:lnTo>
                  <a:lnTo>
                    <a:pt x="1881301" y="614121"/>
                  </a:lnTo>
                  <a:lnTo>
                    <a:pt x="1886750" y="606044"/>
                  </a:lnTo>
                  <a:lnTo>
                    <a:pt x="1888744" y="596163"/>
                  </a:lnTo>
                  <a:close/>
                </a:path>
                <a:path w="4970780" h="1419225">
                  <a:moveTo>
                    <a:pt x="1990394" y="772502"/>
                  </a:moveTo>
                  <a:lnTo>
                    <a:pt x="1988400" y="762622"/>
                  </a:lnTo>
                  <a:lnTo>
                    <a:pt x="1982952" y="754545"/>
                  </a:lnTo>
                  <a:lnTo>
                    <a:pt x="1974875" y="749096"/>
                  </a:lnTo>
                  <a:lnTo>
                    <a:pt x="1964944" y="747102"/>
                  </a:lnTo>
                  <a:lnTo>
                    <a:pt x="1955050" y="749096"/>
                  </a:lnTo>
                  <a:lnTo>
                    <a:pt x="1946986" y="754545"/>
                  </a:lnTo>
                  <a:lnTo>
                    <a:pt x="1941537" y="762622"/>
                  </a:lnTo>
                  <a:lnTo>
                    <a:pt x="1939544" y="772502"/>
                  </a:lnTo>
                  <a:lnTo>
                    <a:pt x="1941537" y="782396"/>
                  </a:lnTo>
                  <a:lnTo>
                    <a:pt x="1946986" y="790460"/>
                  </a:lnTo>
                  <a:lnTo>
                    <a:pt x="1955050" y="795909"/>
                  </a:lnTo>
                  <a:lnTo>
                    <a:pt x="1964994" y="797902"/>
                  </a:lnTo>
                  <a:lnTo>
                    <a:pt x="1974875" y="795909"/>
                  </a:lnTo>
                  <a:lnTo>
                    <a:pt x="1982952" y="790460"/>
                  </a:lnTo>
                  <a:lnTo>
                    <a:pt x="1988400" y="782396"/>
                  </a:lnTo>
                  <a:lnTo>
                    <a:pt x="1990394" y="772502"/>
                  </a:lnTo>
                  <a:close/>
                </a:path>
                <a:path w="4970780" h="1419225">
                  <a:moveTo>
                    <a:pt x="1990394" y="596163"/>
                  </a:moveTo>
                  <a:lnTo>
                    <a:pt x="1988400" y="586270"/>
                  </a:lnTo>
                  <a:lnTo>
                    <a:pt x="1982952" y="578192"/>
                  </a:lnTo>
                  <a:lnTo>
                    <a:pt x="1974875" y="572757"/>
                  </a:lnTo>
                  <a:lnTo>
                    <a:pt x="1964944" y="570763"/>
                  </a:lnTo>
                  <a:lnTo>
                    <a:pt x="1955050" y="572757"/>
                  </a:lnTo>
                  <a:lnTo>
                    <a:pt x="1946973" y="578192"/>
                  </a:lnTo>
                  <a:lnTo>
                    <a:pt x="1941537" y="586270"/>
                  </a:lnTo>
                  <a:lnTo>
                    <a:pt x="1939544" y="596163"/>
                  </a:lnTo>
                  <a:lnTo>
                    <a:pt x="1941537" y="606044"/>
                  </a:lnTo>
                  <a:lnTo>
                    <a:pt x="1946973" y="614121"/>
                  </a:lnTo>
                  <a:lnTo>
                    <a:pt x="1955050" y="619556"/>
                  </a:lnTo>
                  <a:lnTo>
                    <a:pt x="1964994" y="621563"/>
                  </a:lnTo>
                  <a:lnTo>
                    <a:pt x="1974875" y="619556"/>
                  </a:lnTo>
                  <a:lnTo>
                    <a:pt x="1982952" y="614121"/>
                  </a:lnTo>
                  <a:lnTo>
                    <a:pt x="1988400" y="606044"/>
                  </a:lnTo>
                  <a:lnTo>
                    <a:pt x="1990394" y="596163"/>
                  </a:lnTo>
                  <a:close/>
                </a:path>
                <a:path w="4970780" h="1419225">
                  <a:moveTo>
                    <a:pt x="2092045" y="772502"/>
                  </a:moveTo>
                  <a:lnTo>
                    <a:pt x="2090051" y="762622"/>
                  </a:lnTo>
                  <a:lnTo>
                    <a:pt x="2084603" y="754545"/>
                  </a:lnTo>
                  <a:lnTo>
                    <a:pt x="2076526" y="749096"/>
                  </a:lnTo>
                  <a:lnTo>
                    <a:pt x="2066594" y="747102"/>
                  </a:lnTo>
                  <a:lnTo>
                    <a:pt x="2056701" y="749096"/>
                  </a:lnTo>
                  <a:lnTo>
                    <a:pt x="2048637" y="754545"/>
                  </a:lnTo>
                  <a:lnTo>
                    <a:pt x="2043188" y="762622"/>
                  </a:lnTo>
                  <a:lnTo>
                    <a:pt x="2041194" y="772502"/>
                  </a:lnTo>
                  <a:lnTo>
                    <a:pt x="2043188" y="782396"/>
                  </a:lnTo>
                  <a:lnTo>
                    <a:pt x="2048637" y="790460"/>
                  </a:lnTo>
                  <a:lnTo>
                    <a:pt x="2056701" y="795909"/>
                  </a:lnTo>
                  <a:lnTo>
                    <a:pt x="2066645" y="797902"/>
                  </a:lnTo>
                  <a:lnTo>
                    <a:pt x="2076526" y="795909"/>
                  </a:lnTo>
                  <a:lnTo>
                    <a:pt x="2084603" y="790460"/>
                  </a:lnTo>
                  <a:lnTo>
                    <a:pt x="2090051" y="782396"/>
                  </a:lnTo>
                  <a:lnTo>
                    <a:pt x="2092045" y="772502"/>
                  </a:lnTo>
                  <a:close/>
                </a:path>
                <a:path w="4970780" h="1419225">
                  <a:moveTo>
                    <a:pt x="2092045" y="596163"/>
                  </a:moveTo>
                  <a:lnTo>
                    <a:pt x="2090039" y="586270"/>
                  </a:lnTo>
                  <a:lnTo>
                    <a:pt x="2084603" y="578192"/>
                  </a:lnTo>
                  <a:lnTo>
                    <a:pt x="2076526" y="572757"/>
                  </a:lnTo>
                  <a:lnTo>
                    <a:pt x="2066594" y="570763"/>
                  </a:lnTo>
                  <a:lnTo>
                    <a:pt x="2056701" y="572757"/>
                  </a:lnTo>
                  <a:lnTo>
                    <a:pt x="2048624" y="578192"/>
                  </a:lnTo>
                  <a:lnTo>
                    <a:pt x="2043188" y="586270"/>
                  </a:lnTo>
                  <a:lnTo>
                    <a:pt x="2041194" y="596163"/>
                  </a:lnTo>
                  <a:lnTo>
                    <a:pt x="2043188" y="606044"/>
                  </a:lnTo>
                  <a:lnTo>
                    <a:pt x="2048637" y="614121"/>
                  </a:lnTo>
                  <a:lnTo>
                    <a:pt x="2056701" y="619556"/>
                  </a:lnTo>
                  <a:lnTo>
                    <a:pt x="2066645" y="621563"/>
                  </a:lnTo>
                  <a:lnTo>
                    <a:pt x="2076526" y="619556"/>
                  </a:lnTo>
                  <a:lnTo>
                    <a:pt x="2084603" y="614121"/>
                  </a:lnTo>
                  <a:lnTo>
                    <a:pt x="2090039" y="606044"/>
                  </a:lnTo>
                  <a:lnTo>
                    <a:pt x="2092045" y="596163"/>
                  </a:lnTo>
                  <a:close/>
                </a:path>
                <a:path w="4970780" h="1419225">
                  <a:moveTo>
                    <a:pt x="2193696" y="772502"/>
                  </a:moveTo>
                  <a:lnTo>
                    <a:pt x="2191702" y="762622"/>
                  </a:lnTo>
                  <a:lnTo>
                    <a:pt x="2186254" y="754545"/>
                  </a:lnTo>
                  <a:lnTo>
                    <a:pt x="2178177" y="749096"/>
                  </a:lnTo>
                  <a:lnTo>
                    <a:pt x="2168245" y="747102"/>
                  </a:lnTo>
                  <a:lnTo>
                    <a:pt x="2158352" y="749096"/>
                  </a:lnTo>
                  <a:lnTo>
                    <a:pt x="2150287" y="754545"/>
                  </a:lnTo>
                  <a:lnTo>
                    <a:pt x="2144839" y="762622"/>
                  </a:lnTo>
                  <a:lnTo>
                    <a:pt x="2142845" y="772502"/>
                  </a:lnTo>
                  <a:lnTo>
                    <a:pt x="2144839" y="782396"/>
                  </a:lnTo>
                  <a:lnTo>
                    <a:pt x="2150287" y="790460"/>
                  </a:lnTo>
                  <a:lnTo>
                    <a:pt x="2158352" y="795909"/>
                  </a:lnTo>
                  <a:lnTo>
                    <a:pt x="2168296" y="797902"/>
                  </a:lnTo>
                  <a:lnTo>
                    <a:pt x="2178177" y="795909"/>
                  </a:lnTo>
                  <a:lnTo>
                    <a:pt x="2186254" y="790460"/>
                  </a:lnTo>
                  <a:lnTo>
                    <a:pt x="2191702" y="782396"/>
                  </a:lnTo>
                  <a:lnTo>
                    <a:pt x="2193696" y="772502"/>
                  </a:lnTo>
                  <a:close/>
                </a:path>
                <a:path w="4970780" h="1419225">
                  <a:moveTo>
                    <a:pt x="2193696" y="596163"/>
                  </a:moveTo>
                  <a:lnTo>
                    <a:pt x="2191702" y="586270"/>
                  </a:lnTo>
                  <a:lnTo>
                    <a:pt x="2186254" y="578192"/>
                  </a:lnTo>
                  <a:lnTo>
                    <a:pt x="2178177" y="572757"/>
                  </a:lnTo>
                  <a:lnTo>
                    <a:pt x="2168245" y="570763"/>
                  </a:lnTo>
                  <a:lnTo>
                    <a:pt x="2158352" y="572757"/>
                  </a:lnTo>
                  <a:lnTo>
                    <a:pt x="2150275" y="578192"/>
                  </a:lnTo>
                  <a:lnTo>
                    <a:pt x="2144839" y="586270"/>
                  </a:lnTo>
                  <a:lnTo>
                    <a:pt x="2142845" y="596163"/>
                  </a:lnTo>
                  <a:lnTo>
                    <a:pt x="2144839" y="606044"/>
                  </a:lnTo>
                  <a:lnTo>
                    <a:pt x="2150275" y="614121"/>
                  </a:lnTo>
                  <a:lnTo>
                    <a:pt x="2158352" y="619556"/>
                  </a:lnTo>
                  <a:lnTo>
                    <a:pt x="2168296" y="621563"/>
                  </a:lnTo>
                  <a:lnTo>
                    <a:pt x="2178177" y="619556"/>
                  </a:lnTo>
                  <a:lnTo>
                    <a:pt x="2186254" y="614121"/>
                  </a:lnTo>
                  <a:lnTo>
                    <a:pt x="2191702" y="606044"/>
                  </a:lnTo>
                  <a:lnTo>
                    <a:pt x="2193696" y="596163"/>
                  </a:lnTo>
                  <a:close/>
                </a:path>
                <a:path w="4970780" h="1419225">
                  <a:moveTo>
                    <a:pt x="2295347" y="772502"/>
                  </a:moveTo>
                  <a:lnTo>
                    <a:pt x="2293353" y="762622"/>
                  </a:lnTo>
                  <a:lnTo>
                    <a:pt x="2287905" y="754545"/>
                  </a:lnTo>
                  <a:lnTo>
                    <a:pt x="2279827" y="749096"/>
                  </a:lnTo>
                  <a:lnTo>
                    <a:pt x="2269896" y="747102"/>
                  </a:lnTo>
                  <a:lnTo>
                    <a:pt x="2260003" y="749096"/>
                  </a:lnTo>
                  <a:lnTo>
                    <a:pt x="2251938" y="754545"/>
                  </a:lnTo>
                  <a:lnTo>
                    <a:pt x="2246490" y="762622"/>
                  </a:lnTo>
                  <a:lnTo>
                    <a:pt x="2244496" y="772502"/>
                  </a:lnTo>
                  <a:lnTo>
                    <a:pt x="2246490" y="782396"/>
                  </a:lnTo>
                  <a:lnTo>
                    <a:pt x="2251938" y="790460"/>
                  </a:lnTo>
                  <a:lnTo>
                    <a:pt x="2260003" y="795909"/>
                  </a:lnTo>
                  <a:lnTo>
                    <a:pt x="2269947" y="797902"/>
                  </a:lnTo>
                  <a:lnTo>
                    <a:pt x="2279827" y="795909"/>
                  </a:lnTo>
                  <a:lnTo>
                    <a:pt x="2287905" y="790460"/>
                  </a:lnTo>
                  <a:lnTo>
                    <a:pt x="2293353" y="782396"/>
                  </a:lnTo>
                  <a:lnTo>
                    <a:pt x="2295347" y="772502"/>
                  </a:lnTo>
                  <a:close/>
                </a:path>
                <a:path w="4970780" h="1419225">
                  <a:moveTo>
                    <a:pt x="2295347" y="596163"/>
                  </a:moveTo>
                  <a:lnTo>
                    <a:pt x="2293353" y="586270"/>
                  </a:lnTo>
                  <a:lnTo>
                    <a:pt x="2287905" y="578192"/>
                  </a:lnTo>
                  <a:lnTo>
                    <a:pt x="2279827" y="572757"/>
                  </a:lnTo>
                  <a:lnTo>
                    <a:pt x="2269896" y="570763"/>
                  </a:lnTo>
                  <a:lnTo>
                    <a:pt x="2260003" y="572757"/>
                  </a:lnTo>
                  <a:lnTo>
                    <a:pt x="2251926" y="578192"/>
                  </a:lnTo>
                  <a:lnTo>
                    <a:pt x="2246490" y="586270"/>
                  </a:lnTo>
                  <a:lnTo>
                    <a:pt x="2244496" y="596163"/>
                  </a:lnTo>
                  <a:lnTo>
                    <a:pt x="2246490" y="606044"/>
                  </a:lnTo>
                  <a:lnTo>
                    <a:pt x="2251926" y="614121"/>
                  </a:lnTo>
                  <a:lnTo>
                    <a:pt x="2260003" y="619556"/>
                  </a:lnTo>
                  <a:lnTo>
                    <a:pt x="2269947" y="621563"/>
                  </a:lnTo>
                  <a:lnTo>
                    <a:pt x="2279827" y="619556"/>
                  </a:lnTo>
                  <a:lnTo>
                    <a:pt x="2287905" y="614121"/>
                  </a:lnTo>
                  <a:lnTo>
                    <a:pt x="2293353" y="606044"/>
                  </a:lnTo>
                  <a:lnTo>
                    <a:pt x="2295347" y="596163"/>
                  </a:lnTo>
                  <a:close/>
                </a:path>
                <a:path w="4970780" h="1419225">
                  <a:moveTo>
                    <a:pt x="2396998" y="772502"/>
                  </a:moveTo>
                  <a:lnTo>
                    <a:pt x="2395004" y="762622"/>
                  </a:lnTo>
                  <a:lnTo>
                    <a:pt x="2389555" y="754545"/>
                  </a:lnTo>
                  <a:lnTo>
                    <a:pt x="2381478" y="749096"/>
                  </a:lnTo>
                  <a:lnTo>
                    <a:pt x="2371547" y="747102"/>
                  </a:lnTo>
                  <a:lnTo>
                    <a:pt x="2361654" y="749096"/>
                  </a:lnTo>
                  <a:lnTo>
                    <a:pt x="2353589" y="754545"/>
                  </a:lnTo>
                  <a:lnTo>
                    <a:pt x="2348141" y="762622"/>
                  </a:lnTo>
                  <a:lnTo>
                    <a:pt x="2346147" y="772502"/>
                  </a:lnTo>
                  <a:lnTo>
                    <a:pt x="2348141" y="782396"/>
                  </a:lnTo>
                  <a:lnTo>
                    <a:pt x="2353589" y="790460"/>
                  </a:lnTo>
                  <a:lnTo>
                    <a:pt x="2361654" y="795909"/>
                  </a:lnTo>
                  <a:lnTo>
                    <a:pt x="2371598" y="797902"/>
                  </a:lnTo>
                  <a:lnTo>
                    <a:pt x="2381478" y="795909"/>
                  </a:lnTo>
                  <a:lnTo>
                    <a:pt x="2389555" y="790460"/>
                  </a:lnTo>
                  <a:lnTo>
                    <a:pt x="2395004" y="782396"/>
                  </a:lnTo>
                  <a:lnTo>
                    <a:pt x="2396998" y="772502"/>
                  </a:lnTo>
                  <a:close/>
                </a:path>
                <a:path w="4970780" h="1419225">
                  <a:moveTo>
                    <a:pt x="2396998" y="596163"/>
                  </a:moveTo>
                  <a:lnTo>
                    <a:pt x="2394991" y="586270"/>
                  </a:lnTo>
                  <a:lnTo>
                    <a:pt x="2389555" y="578192"/>
                  </a:lnTo>
                  <a:lnTo>
                    <a:pt x="2381478" y="572757"/>
                  </a:lnTo>
                  <a:lnTo>
                    <a:pt x="2371547" y="570763"/>
                  </a:lnTo>
                  <a:lnTo>
                    <a:pt x="2361654" y="572757"/>
                  </a:lnTo>
                  <a:lnTo>
                    <a:pt x="2353576" y="578192"/>
                  </a:lnTo>
                  <a:lnTo>
                    <a:pt x="2348141" y="586270"/>
                  </a:lnTo>
                  <a:lnTo>
                    <a:pt x="2346147" y="596163"/>
                  </a:lnTo>
                  <a:lnTo>
                    <a:pt x="2348141" y="606044"/>
                  </a:lnTo>
                  <a:lnTo>
                    <a:pt x="2353576" y="614121"/>
                  </a:lnTo>
                  <a:lnTo>
                    <a:pt x="2361654" y="619556"/>
                  </a:lnTo>
                  <a:lnTo>
                    <a:pt x="2371598" y="621563"/>
                  </a:lnTo>
                  <a:lnTo>
                    <a:pt x="2381478" y="619556"/>
                  </a:lnTo>
                  <a:lnTo>
                    <a:pt x="2389555" y="614121"/>
                  </a:lnTo>
                  <a:lnTo>
                    <a:pt x="2394991" y="606044"/>
                  </a:lnTo>
                  <a:lnTo>
                    <a:pt x="2396998" y="596163"/>
                  </a:lnTo>
                  <a:close/>
                </a:path>
                <a:path w="4970780" h="1419225">
                  <a:moveTo>
                    <a:pt x="2498648" y="772502"/>
                  </a:moveTo>
                  <a:lnTo>
                    <a:pt x="2496655" y="762622"/>
                  </a:lnTo>
                  <a:lnTo>
                    <a:pt x="2491206" y="754545"/>
                  </a:lnTo>
                  <a:lnTo>
                    <a:pt x="2483129" y="749096"/>
                  </a:lnTo>
                  <a:lnTo>
                    <a:pt x="2473198" y="747102"/>
                  </a:lnTo>
                  <a:lnTo>
                    <a:pt x="2463304" y="749096"/>
                  </a:lnTo>
                  <a:lnTo>
                    <a:pt x="2455240" y="754545"/>
                  </a:lnTo>
                  <a:lnTo>
                    <a:pt x="2449792" y="762622"/>
                  </a:lnTo>
                  <a:lnTo>
                    <a:pt x="2447798" y="772502"/>
                  </a:lnTo>
                  <a:lnTo>
                    <a:pt x="2449792" y="782396"/>
                  </a:lnTo>
                  <a:lnTo>
                    <a:pt x="2455240" y="790460"/>
                  </a:lnTo>
                  <a:lnTo>
                    <a:pt x="2463304" y="795909"/>
                  </a:lnTo>
                  <a:lnTo>
                    <a:pt x="2473248" y="797902"/>
                  </a:lnTo>
                  <a:lnTo>
                    <a:pt x="2483129" y="795909"/>
                  </a:lnTo>
                  <a:lnTo>
                    <a:pt x="2491206" y="790460"/>
                  </a:lnTo>
                  <a:lnTo>
                    <a:pt x="2496655" y="782396"/>
                  </a:lnTo>
                  <a:lnTo>
                    <a:pt x="2498648" y="772502"/>
                  </a:lnTo>
                  <a:close/>
                </a:path>
                <a:path w="4970780" h="1419225">
                  <a:moveTo>
                    <a:pt x="2498648" y="596163"/>
                  </a:moveTo>
                  <a:lnTo>
                    <a:pt x="2496642" y="586270"/>
                  </a:lnTo>
                  <a:lnTo>
                    <a:pt x="2491206" y="578192"/>
                  </a:lnTo>
                  <a:lnTo>
                    <a:pt x="2483129" y="572757"/>
                  </a:lnTo>
                  <a:lnTo>
                    <a:pt x="2473198" y="570763"/>
                  </a:lnTo>
                  <a:lnTo>
                    <a:pt x="2463304" y="572757"/>
                  </a:lnTo>
                  <a:lnTo>
                    <a:pt x="2455227" y="578192"/>
                  </a:lnTo>
                  <a:lnTo>
                    <a:pt x="2449792" y="586270"/>
                  </a:lnTo>
                  <a:lnTo>
                    <a:pt x="2447798" y="596163"/>
                  </a:lnTo>
                  <a:lnTo>
                    <a:pt x="2449792" y="606044"/>
                  </a:lnTo>
                  <a:lnTo>
                    <a:pt x="2455227" y="614121"/>
                  </a:lnTo>
                  <a:lnTo>
                    <a:pt x="2463304" y="619556"/>
                  </a:lnTo>
                  <a:lnTo>
                    <a:pt x="2473248" y="621563"/>
                  </a:lnTo>
                  <a:lnTo>
                    <a:pt x="2483129" y="619556"/>
                  </a:lnTo>
                  <a:lnTo>
                    <a:pt x="2491206" y="614121"/>
                  </a:lnTo>
                  <a:lnTo>
                    <a:pt x="2496642" y="606044"/>
                  </a:lnTo>
                  <a:lnTo>
                    <a:pt x="2498648" y="596163"/>
                  </a:lnTo>
                  <a:close/>
                </a:path>
                <a:path w="4970780" h="1419225">
                  <a:moveTo>
                    <a:pt x="2607691" y="542963"/>
                  </a:moveTo>
                  <a:lnTo>
                    <a:pt x="2605697" y="533031"/>
                  </a:lnTo>
                  <a:lnTo>
                    <a:pt x="2600261" y="524954"/>
                  </a:lnTo>
                  <a:lnTo>
                    <a:pt x="2592184" y="519506"/>
                  </a:lnTo>
                  <a:lnTo>
                    <a:pt x="2582303" y="517512"/>
                  </a:lnTo>
                  <a:lnTo>
                    <a:pt x="2572410" y="519506"/>
                  </a:lnTo>
                  <a:lnTo>
                    <a:pt x="2564333" y="524954"/>
                  </a:lnTo>
                  <a:lnTo>
                    <a:pt x="2558897" y="533031"/>
                  </a:lnTo>
                  <a:lnTo>
                    <a:pt x="2556903" y="542963"/>
                  </a:lnTo>
                  <a:lnTo>
                    <a:pt x="2558897" y="552856"/>
                  </a:lnTo>
                  <a:lnTo>
                    <a:pt x="2564333" y="560920"/>
                  </a:lnTo>
                  <a:lnTo>
                    <a:pt x="2572410" y="566369"/>
                  </a:lnTo>
                  <a:lnTo>
                    <a:pt x="2582303" y="568363"/>
                  </a:lnTo>
                  <a:lnTo>
                    <a:pt x="2592184" y="566369"/>
                  </a:lnTo>
                  <a:lnTo>
                    <a:pt x="2600261" y="560920"/>
                  </a:lnTo>
                  <a:lnTo>
                    <a:pt x="2605697" y="552856"/>
                  </a:lnTo>
                  <a:lnTo>
                    <a:pt x="2607691" y="542963"/>
                  </a:lnTo>
                  <a:close/>
                </a:path>
                <a:path w="4970780" h="1419225">
                  <a:moveTo>
                    <a:pt x="2607691" y="441312"/>
                  </a:moveTo>
                  <a:lnTo>
                    <a:pt x="2605697" y="431380"/>
                  </a:lnTo>
                  <a:lnTo>
                    <a:pt x="2600261" y="423303"/>
                  </a:lnTo>
                  <a:lnTo>
                    <a:pt x="2592184" y="417855"/>
                  </a:lnTo>
                  <a:lnTo>
                    <a:pt x="2582303" y="415861"/>
                  </a:lnTo>
                  <a:lnTo>
                    <a:pt x="2572410" y="417855"/>
                  </a:lnTo>
                  <a:lnTo>
                    <a:pt x="2564333" y="423303"/>
                  </a:lnTo>
                  <a:lnTo>
                    <a:pt x="2558897" y="431380"/>
                  </a:lnTo>
                  <a:lnTo>
                    <a:pt x="2556903" y="441312"/>
                  </a:lnTo>
                  <a:lnTo>
                    <a:pt x="2558897" y="451205"/>
                  </a:lnTo>
                  <a:lnTo>
                    <a:pt x="2564333" y="459270"/>
                  </a:lnTo>
                  <a:lnTo>
                    <a:pt x="2572410" y="464718"/>
                  </a:lnTo>
                  <a:lnTo>
                    <a:pt x="2582303" y="466712"/>
                  </a:lnTo>
                  <a:lnTo>
                    <a:pt x="2592184" y="464718"/>
                  </a:lnTo>
                  <a:lnTo>
                    <a:pt x="2600261" y="459270"/>
                  </a:lnTo>
                  <a:lnTo>
                    <a:pt x="2605697" y="451205"/>
                  </a:lnTo>
                  <a:lnTo>
                    <a:pt x="2607691" y="441312"/>
                  </a:lnTo>
                  <a:close/>
                </a:path>
                <a:path w="4970780" h="1419225">
                  <a:moveTo>
                    <a:pt x="2607691" y="339661"/>
                  </a:moveTo>
                  <a:lnTo>
                    <a:pt x="2605697" y="329730"/>
                  </a:lnTo>
                  <a:lnTo>
                    <a:pt x="2600261" y="321652"/>
                  </a:lnTo>
                  <a:lnTo>
                    <a:pt x="2592184" y="316204"/>
                  </a:lnTo>
                  <a:lnTo>
                    <a:pt x="2582303" y="314210"/>
                  </a:lnTo>
                  <a:lnTo>
                    <a:pt x="2572410" y="316204"/>
                  </a:lnTo>
                  <a:lnTo>
                    <a:pt x="2564333" y="321652"/>
                  </a:lnTo>
                  <a:lnTo>
                    <a:pt x="2558897" y="329730"/>
                  </a:lnTo>
                  <a:lnTo>
                    <a:pt x="2556903" y="339661"/>
                  </a:lnTo>
                  <a:lnTo>
                    <a:pt x="2558897" y="349554"/>
                  </a:lnTo>
                  <a:lnTo>
                    <a:pt x="2564333" y="357619"/>
                  </a:lnTo>
                  <a:lnTo>
                    <a:pt x="2572410" y="363067"/>
                  </a:lnTo>
                  <a:lnTo>
                    <a:pt x="2582303" y="365061"/>
                  </a:lnTo>
                  <a:lnTo>
                    <a:pt x="2592184" y="363067"/>
                  </a:lnTo>
                  <a:lnTo>
                    <a:pt x="2600261" y="357619"/>
                  </a:lnTo>
                  <a:lnTo>
                    <a:pt x="2605697" y="349554"/>
                  </a:lnTo>
                  <a:lnTo>
                    <a:pt x="2607691" y="339661"/>
                  </a:lnTo>
                  <a:close/>
                </a:path>
                <a:path w="4970780" h="1419225">
                  <a:moveTo>
                    <a:pt x="2607691" y="238010"/>
                  </a:moveTo>
                  <a:lnTo>
                    <a:pt x="2605697" y="228079"/>
                  </a:lnTo>
                  <a:lnTo>
                    <a:pt x="2600261" y="220002"/>
                  </a:lnTo>
                  <a:lnTo>
                    <a:pt x="2592184" y="214553"/>
                  </a:lnTo>
                  <a:lnTo>
                    <a:pt x="2582303" y="212559"/>
                  </a:lnTo>
                  <a:lnTo>
                    <a:pt x="2572410" y="214553"/>
                  </a:lnTo>
                  <a:lnTo>
                    <a:pt x="2564333" y="220002"/>
                  </a:lnTo>
                  <a:lnTo>
                    <a:pt x="2558897" y="228079"/>
                  </a:lnTo>
                  <a:lnTo>
                    <a:pt x="2556903" y="238010"/>
                  </a:lnTo>
                  <a:lnTo>
                    <a:pt x="2558897" y="247904"/>
                  </a:lnTo>
                  <a:lnTo>
                    <a:pt x="2564333" y="255968"/>
                  </a:lnTo>
                  <a:lnTo>
                    <a:pt x="2572410" y="261416"/>
                  </a:lnTo>
                  <a:lnTo>
                    <a:pt x="2582303" y="263410"/>
                  </a:lnTo>
                  <a:lnTo>
                    <a:pt x="2592184" y="261416"/>
                  </a:lnTo>
                  <a:lnTo>
                    <a:pt x="2600261" y="255968"/>
                  </a:lnTo>
                  <a:lnTo>
                    <a:pt x="2605697" y="247904"/>
                  </a:lnTo>
                  <a:lnTo>
                    <a:pt x="2607691" y="238010"/>
                  </a:lnTo>
                  <a:close/>
                </a:path>
                <a:path w="4970780" h="1419225">
                  <a:moveTo>
                    <a:pt x="2607691" y="136359"/>
                  </a:moveTo>
                  <a:lnTo>
                    <a:pt x="2605697" y="126428"/>
                  </a:lnTo>
                  <a:lnTo>
                    <a:pt x="2600261" y="118351"/>
                  </a:lnTo>
                  <a:lnTo>
                    <a:pt x="2592184" y="112903"/>
                  </a:lnTo>
                  <a:lnTo>
                    <a:pt x="2582303" y="110909"/>
                  </a:lnTo>
                  <a:lnTo>
                    <a:pt x="2572410" y="112903"/>
                  </a:lnTo>
                  <a:lnTo>
                    <a:pt x="2564333" y="118351"/>
                  </a:lnTo>
                  <a:lnTo>
                    <a:pt x="2558897" y="126428"/>
                  </a:lnTo>
                  <a:lnTo>
                    <a:pt x="2556903" y="136359"/>
                  </a:lnTo>
                  <a:lnTo>
                    <a:pt x="2558897" y="146253"/>
                  </a:lnTo>
                  <a:lnTo>
                    <a:pt x="2564333" y="154317"/>
                  </a:lnTo>
                  <a:lnTo>
                    <a:pt x="2572410" y="159766"/>
                  </a:lnTo>
                  <a:lnTo>
                    <a:pt x="2582303" y="161759"/>
                  </a:lnTo>
                  <a:lnTo>
                    <a:pt x="2592184" y="159766"/>
                  </a:lnTo>
                  <a:lnTo>
                    <a:pt x="2600261" y="154317"/>
                  </a:lnTo>
                  <a:lnTo>
                    <a:pt x="2605697" y="146253"/>
                  </a:lnTo>
                  <a:lnTo>
                    <a:pt x="2607691" y="136359"/>
                  </a:lnTo>
                  <a:close/>
                </a:path>
                <a:path w="4970780" h="1419225">
                  <a:moveTo>
                    <a:pt x="2607691" y="34709"/>
                  </a:moveTo>
                  <a:lnTo>
                    <a:pt x="2605697" y="24777"/>
                  </a:lnTo>
                  <a:lnTo>
                    <a:pt x="2600261" y="16700"/>
                  </a:lnTo>
                  <a:lnTo>
                    <a:pt x="2592184" y="11252"/>
                  </a:lnTo>
                  <a:lnTo>
                    <a:pt x="2582303" y="9258"/>
                  </a:lnTo>
                  <a:lnTo>
                    <a:pt x="2572410" y="11252"/>
                  </a:lnTo>
                  <a:lnTo>
                    <a:pt x="2564333" y="16700"/>
                  </a:lnTo>
                  <a:lnTo>
                    <a:pt x="2558897" y="24777"/>
                  </a:lnTo>
                  <a:lnTo>
                    <a:pt x="2556903" y="34709"/>
                  </a:lnTo>
                  <a:lnTo>
                    <a:pt x="2558897" y="44602"/>
                  </a:lnTo>
                  <a:lnTo>
                    <a:pt x="2564333" y="52666"/>
                  </a:lnTo>
                  <a:lnTo>
                    <a:pt x="2572410" y="58115"/>
                  </a:lnTo>
                  <a:lnTo>
                    <a:pt x="2582303" y="60109"/>
                  </a:lnTo>
                  <a:lnTo>
                    <a:pt x="2592184" y="58115"/>
                  </a:lnTo>
                  <a:lnTo>
                    <a:pt x="2600261" y="52666"/>
                  </a:lnTo>
                  <a:lnTo>
                    <a:pt x="2605697" y="44602"/>
                  </a:lnTo>
                  <a:lnTo>
                    <a:pt x="2607691" y="34709"/>
                  </a:lnTo>
                  <a:close/>
                </a:path>
                <a:path w="4970780" h="1419225">
                  <a:moveTo>
                    <a:pt x="2618194" y="1375486"/>
                  </a:moveTo>
                  <a:lnTo>
                    <a:pt x="2616212" y="1365554"/>
                  </a:lnTo>
                  <a:lnTo>
                    <a:pt x="2610764" y="1357477"/>
                  </a:lnTo>
                  <a:lnTo>
                    <a:pt x="2602687" y="1352042"/>
                  </a:lnTo>
                  <a:lnTo>
                    <a:pt x="2592806" y="1350035"/>
                  </a:lnTo>
                  <a:lnTo>
                    <a:pt x="2582913" y="1352042"/>
                  </a:lnTo>
                  <a:lnTo>
                    <a:pt x="2574848" y="1357477"/>
                  </a:lnTo>
                  <a:lnTo>
                    <a:pt x="2569400" y="1365554"/>
                  </a:lnTo>
                  <a:lnTo>
                    <a:pt x="2567406" y="1375486"/>
                  </a:lnTo>
                  <a:lnTo>
                    <a:pt x="2569400" y="1385379"/>
                  </a:lnTo>
                  <a:lnTo>
                    <a:pt x="2574848" y="1393456"/>
                  </a:lnTo>
                  <a:lnTo>
                    <a:pt x="2582913" y="1398892"/>
                  </a:lnTo>
                  <a:lnTo>
                    <a:pt x="2592806" y="1400886"/>
                  </a:lnTo>
                  <a:lnTo>
                    <a:pt x="2602687" y="1398892"/>
                  </a:lnTo>
                  <a:lnTo>
                    <a:pt x="2610764" y="1393456"/>
                  </a:lnTo>
                  <a:lnTo>
                    <a:pt x="2616212" y="1385379"/>
                  </a:lnTo>
                  <a:lnTo>
                    <a:pt x="2618194" y="1375486"/>
                  </a:lnTo>
                  <a:close/>
                </a:path>
                <a:path w="4970780" h="1419225">
                  <a:moveTo>
                    <a:pt x="2618194" y="1273835"/>
                  </a:moveTo>
                  <a:lnTo>
                    <a:pt x="2616212" y="1263904"/>
                  </a:lnTo>
                  <a:lnTo>
                    <a:pt x="2610764" y="1255826"/>
                  </a:lnTo>
                  <a:lnTo>
                    <a:pt x="2602687" y="1250391"/>
                  </a:lnTo>
                  <a:lnTo>
                    <a:pt x="2592806" y="1248384"/>
                  </a:lnTo>
                  <a:lnTo>
                    <a:pt x="2582913" y="1250391"/>
                  </a:lnTo>
                  <a:lnTo>
                    <a:pt x="2574848" y="1255826"/>
                  </a:lnTo>
                  <a:lnTo>
                    <a:pt x="2569400" y="1263904"/>
                  </a:lnTo>
                  <a:lnTo>
                    <a:pt x="2567406" y="1273835"/>
                  </a:lnTo>
                  <a:lnTo>
                    <a:pt x="2569400" y="1283728"/>
                  </a:lnTo>
                  <a:lnTo>
                    <a:pt x="2574848" y="1291805"/>
                  </a:lnTo>
                  <a:lnTo>
                    <a:pt x="2582913" y="1297241"/>
                  </a:lnTo>
                  <a:lnTo>
                    <a:pt x="2592806" y="1299235"/>
                  </a:lnTo>
                  <a:lnTo>
                    <a:pt x="2602687" y="1297241"/>
                  </a:lnTo>
                  <a:lnTo>
                    <a:pt x="2610764" y="1291805"/>
                  </a:lnTo>
                  <a:lnTo>
                    <a:pt x="2616212" y="1283728"/>
                  </a:lnTo>
                  <a:lnTo>
                    <a:pt x="2618194" y="1273835"/>
                  </a:lnTo>
                  <a:close/>
                </a:path>
                <a:path w="4970780" h="1419225">
                  <a:moveTo>
                    <a:pt x="2618194" y="1172184"/>
                  </a:moveTo>
                  <a:lnTo>
                    <a:pt x="2616212" y="1162253"/>
                  </a:lnTo>
                  <a:lnTo>
                    <a:pt x="2610764" y="1154176"/>
                  </a:lnTo>
                  <a:lnTo>
                    <a:pt x="2602687" y="1148740"/>
                  </a:lnTo>
                  <a:lnTo>
                    <a:pt x="2592806" y="1146733"/>
                  </a:lnTo>
                  <a:lnTo>
                    <a:pt x="2582913" y="1148740"/>
                  </a:lnTo>
                  <a:lnTo>
                    <a:pt x="2574848" y="1154176"/>
                  </a:lnTo>
                  <a:lnTo>
                    <a:pt x="2569400" y="1162253"/>
                  </a:lnTo>
                  <a:lnTo>
                    <a:pt x="2567406" y="1172184"/>
                  </a:lnTo>
                  <a:lnTo>
                    <a:pt x="2569400" y="1182077"/>
                  </a:lnTo>
                  <a:lnTo>
                    <a:pt x="2574848" y="1190155"/>
                  </a:lnTo>
                  <a:lnTo>
                    <a:pt x="2582913" y="1195590"/>
                  </a:lnTo>
                  <a:lnTo>
                    <a:pt x="2592806" y="1197584"/>
                  </a:lnTo>
                  <a:lnTo>
                    <a:pt x="2602687" y="1195590"/>
                  </a:lnTo>
                  <a:lnTo>
                    <a:pt x="2610764" y="1190155"/>
                  </a:lnTo>
                  <a:lnTo>
                    <a:pt x="2616212" y="1182077"/>
                  </a:lnTo>
                  <a:lnTo>
                    <a:pt x="2618194" y="1172184"/>
                  </a:lnTo>
                  <a:close/>
                </a:path>
                <a:path w="4970780" h="1419225">
                  <a:moveTo>
                    <a:pt x="2618194" y="1070533"/>
                  </a:moveTo>
                  <a:lnTo>
                    <a:pt x="2616212" y="1060602"/>
                  </a:lnTo>
                  <a:lnTo>
                    <a:pt x="2610764" y="1052525"/>
                  </a:lnTo>
                  <a:lnTo>
                    <a:pt x="2602687" y="1047089"/>
                  </a:lnTo>
                  <a:lnTo>
                    <a:pt x="2592806" y="1045083"/>
                  </a:lnTo>
                  <a:lnTo>
                    <a:pt x="2582913" y="1047089"/>
                  </a:lnTo>
                  <a:lnTo>
                    <a:pt x="2574848" y="1052525"/>
                  </a:lnTo>
                  <a:lnTo>
                    <a:pt x="2569400" y="1060602"/>
                  </a:lnTo>
                  <a:lnTo>
                    <a:pt x="2567406" y="1070533"/>
                  </a:lnTo>
                  <a:lnTo>
                    <a:pt x="2569400" y="1080427"/>
                  </a:lnTo>
                  <a:lnTo>
                    <a:pt x="2574848" y="1088504"/>
                  </a:lnTo>
                  <a:lnTo>
                    <a:pt x="2582913" y="1093939"/>
                  </a:lnTo>
                  <a:lnTo>
                    <a:pt x="2592806" y="1095933"/>
                  </a:lnTo>
                  <a:lnTo>
                    <a:pt x="2602687" y="1093939"/>
                  </a:lnTo>
                  <a:lnTo>
                    <a:pt x="2610764" y="1088504"/>
                  </a:lnTo>
                  <a:lnTo>
                    <a:pt x="2616212" y="1080427"/>
                  </a:lnTo>
                  <a:lnTo>
                    <a:pt x="2618194" y="1070533"/>
                  </a:lnTo>
                  <a:close/>
                </a:path>
                <a:path w="4970780" h="1419225">
                  <a:moveTo>
                    <a:pt x="2618194" y="968883"/>
                  </a:moveTo>
                  <a:lnTo>
                    <a:pt x="2616212" y="958951"/>
                  </a:lnTo>
                  <a:lnTo>
                    <a:pt x="2610764" y="950874"/>
                  </a:lnTo>
                  <a:lnTo>
                    <a:pt x="2602687" y="945438"/>
                  </a:lnTo>
                  <a:lnTo>
                    <a:pt x="2592806" y="943432"/>
                  </a:lnTo>
                  <a:lnTo>
                    <a:pt x="2582913" y="945438"/>
                  </a:lnTo>
                  <a:lnTo>
                    <a:pt x="2574848" y="950874"/>
                  </a:lnTo>
                  <a:lnTo>
                    <a:pt x="2569400" y="958951"/>
                  </a:lnTo>
                  <a:lnTo>
                    <a:pt x="2567406" y="968883"/>
                  </a:lnTo>
                  <a:lnTo>
                    <a:pt x="2569400" y="978776"/>
                  </a:lnTo>
                  <a:lnTo>
                    <a:pt x="2574848" y="986853"/>
                  </a:lnTo>
                  <a:lnTo>
                    <a:pt x="2582913" y="992289"/>
                  </a:lnTo>
                  <a:lnTo>
                    <a:pt x="2592806" y="994283"/>
                  </a:lnTo>
                  <a:lnTo>
                    <a:pt x="2602687" y="992289"/>
                  </a:lnTo>
                  <a:lnTo>
                    <a:pt x="2610764" y="986853"/>
                  </a:lnTo>
                  <a:lnTo>
                    <a:pt x="2616212" y="978776"/>
                  </a:lnTo>
                  <a:lnTo>
                    <a:pt x="2618194" y="968883"/>
                  </a:lnTo>
                  <a:close/>
                </a:path>
                <a:path w="4970780" h="1419225">
                  <a:moveTo>
                    <a:pt x="2618194" y="867232"/>
                  </a:moveTo>
                  <a:lnTo>
                    <a:pt x="2616212" y="857300"/>
                  </a:lnTo>
                  <a:lnTo>
                    <a:pt x="2610764" y="849223"/>
                  </a:lnTo>
                  <a:lnTo>
                    <a:pt x="2602687" y="843788"/>
                  </a:lnTo>
                  <a:lnTo>
                    <a:pt x="2592806" y="841781"/>
                  </a:lnTo>
                  <a:lnTo>
                    <a:pt x="2582913" y="843788"/>
                  </a:lnTo>
                  <a:lnTo>
                    <a:pt x="2574848" y="849223"/>
                  </a:lnTo>
                  <a:lnTo>
                    <a:pt x="2569400" y="857300"/>
                  </a:lnTo>
                  <a:lnTo>
                    <a:pt x="2567406" y="867232"/>
                  </a:lnTo>
                  <a:lnTo>
                    <a:pt x="2569400" y="877125"/>
                  </a:lnTo>
                  <a:lnTo>
                    <a:pt x="2574848" y="885202"/>
                  </a:lnTo>
                  <a:lnTo>
                    <a:pt x="2582913" y="890638"/>
                  </a:lnTo>
                  <a:lnTo>
                    <a:pt x="2592806" y="892632"/>
                  </a:lnTo>
                  <a:lnTo>
                    <a:pt x="2602687" y="890638"/>
                  </a:lnTo>
                  <a:lnTo>
                    <a:pt x="2610764" y="885202"/>
                  </a:lnTo>
                  <a:lnTo>
                    <a:pt x="2616212" y="877125"/>
                  </a:lnTo>
                  <a:lnTo>
                    <a:pt x="2618194" y="867232"/>
                  </a:lnTo>
                  <a:close/>
                </a:path>
                <a:path w="4970780" h="1419225">
                  <a:moveTo>
                    <a:pt x="2700426" y="772502"/>
                  </a:moveTo>
                  <a:lnTo>
                    <a:pt x="2698432" y="762622"/>
                  </a:lnTo>
                  <a:lnTo>
                    <a:pt x="2692997" y="754545"/>
                  </a:lnTo>
                  <a:lnTo>
                    <a:pt x="2684919" y="749096"/>
                  </a:lnTo>
                  <a:lnTo>
                    <a:pt x="2674975" y="747102"/>
                  </a:lnTo>
                  <a:lnTo>
                    <a:pt x="2665095" y="749096"/>
                  </a:lnTo>
                  <a:lnTo>
                    <a:pt x="2657017" y="754545"/>
                  </a:lnTo>
                  <a:lnTo>
                    <a:pt x="2651582" y="762622"/>
                  </a:lnTo>
                  <a:lnTo>
                    <a:pt x="2649575" y="772502"/>
                  </a:lnTo>
                  <a:lnTo>
                    <a:pt x="2651582" y="782396"/>
                  </a:lnTo>
                  <a:lnTo>
                    <a:pt x="2657017" y="790460"/>
                  </a:lnTo>
                  <a:lnTo>
                    <a:pt x="2665095" y="795909"/>
                  </a:lnTo>
                  <a:lnTo>
                    <a:pt x="2675026" y="797902"/>
                  </a:lnTo>
                  <a:lnTo>
                    <a:pt x="2684919" y="795909"/>
                  </a:lnTo>
                  <a:lnTo>
                    <a:pt x="2692997" y="790460"/>
                  </a:lnTo>
                  <a:lnTo>
                    <a:pt x="2698432" y="782396"/>
                  </a:lnTo>
                  <a:lnTo>
                    <a:pt x="2700426" y="772502"/>
                  </a:lnTo>
                  <a:close/>
                </a:path>
                <a:path w="4970780" h="1419225">
                  <a:moveTo>
                    <a:pt x="2710942" y="604583"/>
                  </a:moveTo>
                  <a:lnTo>
                    <a:pt x="2708948" y="594690"/>
                  </a:lnTo>
                  <a:lnTo>
                    <a:pt x="2703512" y="586625"/>
                  </a:lnTo>
                  <a:lnTo>
                    <a:pt x="2695435" y="581177"/>
                  </a:lnTo>
                  <a:lnTo>
                    <a:pt x="2685491" y="579183"/>
                  </a:lnTo>
                  <a:lnTo>
                    <a:pt x="2675610" y="581177"/>
                  </a:lnTo>
                  <a:lnTo>
                    <a:pt x="2667533" y="586625"/>
                  </a:lnTo>
                  <a:lnTo>
                    <a:pt x="2662085" y="594690"/>
                  </a:lnTo>
                  <a:lnTo>
                    <a:pt x="2660091" y="604583"/>
                  </a:lnTo>
                  <a:lnTo>
                    <a:pt x="2662085" y="614464"/>
                  </a:lnTo>
                  <a:lnTo>
                    <a:pt x="2667533" y="622541"/>
                  </a:lnTo>
                  <a:lnTo>
                    <a:pt x="2675610" y="627989"/>
                  </a:lnTo>
                  <a:lnTo>
                    <a:pt x="2685542" y="629983"/>
                  </a:lnTo>
                  <a:lnTo>
                    <a:pt x="2695435" y="627989"/>
                  </a:lnTo>
                  <a:lnTo>
                    <a:pt x="2703512" y="622541"/>
                  </a:lnTo>
                  <a:lnTo>
                    <a:pt x="2708948" y="614464"/>
                  </a:lnTo>
                  <a:lnTo>
                    <a:pt x="2710942" y="604583"/>
                  </a:lnTo>
                  <a:close/>
                </a:path>
                <a:path w="4970780" h="1419225">
                  <a:moveTo>
                    <a:pt x="2802077" y="772502"/>
                  </a:moveTo>
                  <a:lnTo>
                    <a:pt x="2800083" y="762622"/>
                  </a:lnTo>
                  <a:lnTo>
                    <a:pt x="2794647" y="754545"/>
                  </a:lnTo>
                  <a:lnTo>
                    <a:pt x="2786570" y="749096"/>
                  </a:lnTo>
                  <a:lnTo>
                    <a:pt x="2776626" y="747102"/>
                  </a:lnTo>
                  <a:lnTo>
                    <a:pt x="2766745" y="749096"/>
                  </a:lnTo>
                  <a:lnTo>
                    <a:pt x="2758668" y="754545"/>
                  </a:lnTo>
                  <a:lnTo>
                    <a:pt x="2753233" y="762622"/>
                  </a:lnTo>
                  <a:lnTo>
                    <a:pt x="2751226" y="772502"/>
                  </a:lnTo>
                  <a:lnTo>
                    <a:pt x="2753233" y="782396"/>
                  </a:lnTo>
                  <a:lnTo>
                    <a:pt x="2758668" y="790460"/>
                  </a:lnTo>
                  <a:lnTo>
                    <a:pt x="2766745" y="795909"/>
                  </a:lnTo>
                  <a:lnTo>
                    <a:pt x="2776677" y="797902"/>
                  </a:lnTo>
                  <a:lnTo>
                    <a:pt x="2786570" y="795909"/>
                  </a:lnTo>
                  <a:lnTo>
                    <a:pt x="2794647" y="790460"/>
                  </a:lnTo>
                  <a:lnTo>
                    <a:pt x="2800083" y="782396"/>
                  </a:lnTo>
                  <a:lnTo>
                    <a:pt x="2802077" y="772502"/>
                  </a:lnTo>
                  <a:close/>
                </a:path>
                <a:path w="4970780" h="1419225">
                  <a:moveTo>
                    <a:pt x="2812592" y="604583"/>
                  </a:moveTo>
                  <a:lnTo>
                    <a:pt x="2810599" y="594690"/>
                  </a:lnTo>
                  <a:lnTo>
                    <a:pt x="2805163" y="586625"/>
                  </a:lnTo>
                  <a:lnTo>
                    <a:pt x="2797086" y="581177"/>
                  </a:lnTo>
                  <a:lnTo>
                    <a:pt x="2787142" y="579183"/>
                  </a:lnTo>
                  <a:lnTo>
                    <a:pt x="2777261" y="581177"/>
                  </a:lnTo>
                  <a:lnTo>
                    <a:pt x="2769184" y="586625"/>
                  </a:lnTo>
                  <a:lnTo>
                    <a:pt x="2763736" y="594690"/>
                  </a:lnTo>
                  <a:lnTo>
                    <a:pt x="2761742" y="604583"/>
                  </a:lnTo>
                  <a:lnTo>
                    <a:pt x="2763736" y="614464"/>
                  </a:lnTo>
                  <a:lnTo>
                    <a:pt x="2769184" y="622541"/>
                  </a:lnTo>
                  <a:lnTo>
                    <a:pt x="2777261" y="627989"/>
                  </a:lnTo>
                  <a:lnTo>
                    <a:pt x="2787192" y="629983"/>
                  </a:lnTo>
                  <a:lnTo>
                    <a:pt x="2797086" y="627989"/>
                  </a:lnTo>
                  <a:lnTo>
                    <a:pt x="2805163" y="622541"/>
                  </a:lnTo>
                  <a:lnTo>
                    <a:pt x="2810599" y="614464"/>
                  </a:lnTo>
                  <a:lnTo>
                    <a:pt x="2812592" y="604583"/>
                  </a:lnTo>
                  <a:close/>
                </a:path>
                <a:path w="4970780" h="1419225">
                  <a:moveTo>
                    <a:pt x="2903728" y="772502"/>
                  </a:moveTo>
                  <a:lnTo>
                    <a:pt x="2901734" y="762622"/>
                  </a:lnTo>
                  <a:lnTo>
                    <a:pt x="2896298" y="754545"/>
                  </a:lnTo>
                  <a:lnTo>
                    <a:pt x="2888221" y="749096"/>
                  </a:lnTo>
                  <a:lnTo>
                    <a:pt x="2878277" y="747102"/>
                  </a:lnTo>
                  <a:lnTo>
                    <a:pt x="2868396" y="749096"/>
                  </a:lnTo>
                  <a:lnTo>
                    <a:pt x="2860319" y="754545"/>
                  </a:lnTo>
                  <a:lnTo>
                    <a:pt x="2854883" y="762622"/>
                  </a:lnTo>
                  <a:lnTo>
                    <a:pt x="2852877" y="772502"/>
                  </a:lnTo>
                  <a:lnTo>
                    <a:pt x="2854883" y="782396"/>
                  </a:lnTo>
                  <a:lnTo>
                    <a:pt x="2860319" y="790460"/>
                  </a:lnTo>
                  <a:lnTo>
                    <a:pt x="2868396" y="795909"/>
                  </a:lnTo>
                  <a:lnTo>
                    <a:pt x="2878328" y="797902"/>
                  </a:lnTo>
                  <a:lnTo>
                    <a:pt x="2888221" y="795909"/>
                  </a:lnTo>
                  <a:lnTo>
                    <a:pt x="2896298" y="790460"/>
                  </a:lnTo>
                  <a:lnTo>
                    <a:pt x="2901734" y="782396"/>
                  </a:lnTo>
                  <a:lnTo>
                    <a:pt x="2903728" y="772502"/>
                  </a:lnTo>
                  <a:close/>
                </a:path>
                <a:path w="4970780" h="1419225">
                  <a:moveTo>
                    <a:pt x="2914243" y="604583"/>
                  </a:moveTo>
                  <a:lnTo>
                    <a:pt x="2912249" y="594690"/>
                  </a:lnTo>
                  <a:lnTo>
                    <a:pt x="2906814" y="586625"/>
                  </a:lnTo>
                  <a:lnTo>
                    <a:pt x="2898737" y="581177"/>
                  </a:lnTo>
                  <a:lnTo>
                    <a:pt x="2888792" y="579183"/>
                  </a:lnTo>
                  <a:lnTo>
                    <a:pt x="2878912" y="581177"/>
                  </a:lnTo>
                  <a:lnTo>
                    <a:pt x="2870835" y="586625"/>
                  </a:lnTo>
                  <a:lnTo>
                    <a:pt x="2865386" y="594690"/>
                  </a:lnTo>
                  <a:lnTo>
                    <a:pt x="2863392" y="604583"/>
                  </a:lnTo>
                  <a:lnTo>
                    <a:pt x="2865386" y="614464"/>
                  </a:lnTo>
                  <a:lnTo>
                    <a:pt x="2870835" y="622541"/>
                  </a:lnTo>
                  <a:lnTo>
                    <a:pt x="2878912" y="627989"/>
                  </a:lnTo>
                  <a:lnTo>
                    <a:pt x="2888843" y="629983"/>
                  </a:lnTo>
                  <a:lnTo>
                    <a:pt x="2898737" y="627989"/>
                  </a:lnTo>
                  <a:lnTo>
                    <a:pt x="2906814" y="622541"/>
                  </a:lnTo>
                  <a:lnTo>
                    <a:pt x="2912249" y="614464"/>
                  </a:lnTo>
                  <a:lnTo>
                    <a:pt x="2914243" y="604583"/>
                  </a:lnTo>
                  <a:close/>
                </a:path>
                <a:path w="4970780" h="1419225">
                  <a:moveTo>
                    <a:pt x="3005378" y="772502"/>
                  </a:moveTo>
                  <a:lnTo>
                    <a:pt x="3003385" y="762622"/>
                  </a:lnTo>
                  <a:lnTo>
                    <a:pt x="2997949" y="754545"/>
                  </a:lnTo>
                  <a:lnTo>
                    <a:pt x="2989872" y="749096"/>
                  </a:lnTo>
                  <a:lnTo>
                    <a:pt x="2979928" y="747102"/>
                  </a:lnTo>
                  <a:lnTo>
                    <a:pt x="2970047" y="749096"/>
                  </a:lnTo>
                  <a:lnTo>
                    <a:pt x="2961970" y="754545"/>
                  </a:lnTo>
                  <a:lnTo>
                    <a:pt x="2956534" y="762622"/>
                  </a:lnTo>
                  <a:lnTo>
                    <a:pt x="2954528" y="772502"/>
                  </a:lnTo>
                  <a:lnTo>
                    <a:pt x="2956534" y="782396"/>
                  </a:lnTo>
                  <a:lnTo>
                    <a:pt x="2961970" y="790460"/>
                  </a:lnTo>
                  <a:lnTo>
                    <a:pt x="2970047" y="795909"/>
                  </a:lnTo>
                  <a:lnTo>
                    <a:pt x="2979978" y="797902"/>
                  </a:lnTo>
                  <a:lnTo>
                    <a:pt x="2989872" y="795909"/>
                  </a:lnTo>
                  <a:lnTo>
                    <a:pt x="2997949" y="790460"/>
                  </a:lnTo>
                  <a:lnTo>
                    <a:pt x="3003385" y="782396"/>
                  </a:lnTo>
                  <a:lnTo>
                    <a:pt x="3005378" y="772502"/>
                  </a:lnTo>
                  <a:close/>
                </a:path>
                <a:path w="4970780" h="1419225">
                  <a:moveTo>
                    <a:pt x="3015894" y="604583"/>
                  </a:moveTo>
                  <a:lnTo>
                    <a:pt x="3013900" y="594690"/>
                  </a:lnTo>
                  <a:lnTo>
                    <a:pt x="3008465" y="586625"/>
                  </a:lnTo>
                  <a:lnTo>
                    <a:pt x="3000387" y="581177"/>
                  </a:lnTo>
                  <a:lnTo>
                    <a:pt x="2990443" y="579183"/>
                  </a:lnTo>
                  <a:lnTo>
                    <a:pt x="2980563" y="581177"/>
                  </a:lnTo>
                  <a:lnTo>
                    <a:pt x="2972485" y="586625"/>
                  </a:lnTo>
                  <a:lnTo>
                    <a:pt x="2967037" y="594690"/>
                  </a:lnTo>
                  <a:lnTo>
                    <a:pt x="2965043" y="604583"/>
                  </a:lnTo>
                  <a:lnTo>
                    <a:pt x="2967037" y="614464"/>
                  </a:lnTo>
                  <a:lnTo>
                    <a:pt x="2972485" y="622541"/>
                  </a:lnTo>
                  <a:lnTo>
                    <a:pt x="2980563" y="627989"/>
                  </a:lnTo>
                  <a:lnTo>
                    <a:pt x="2990494" y="629983"/>
                  </a:lnTo>
                  <a:lnTo>
                    <a:pt x="3000387" y="627989"/>
                  </a:lnTo>
                  <a:lnTo>
                    <a:pt x="3008465" y="622541"/>
                  </a:lnTo>
                  <a:lnTo>
                    <a:pt x="3013900" y="614464"/>
                  </a:lnTo>
                  <a:lnTo>
                    <a:pt x="3015894" y="604583"/>
                  </a:lnTo>
                  <a:close/>
                </a:path>
                <a:path w="4970780" h="1419225">
                  <a:moveTo>
                    <a:pt x="3107029" y="772502"/>
                  </a:moveTo>
                  <a:lnTo>
                    <a:pt x="3105035" y="762622"/>
                  </a:lnTo>
                  <a:lnTo>
                    <a:pt x="3099600" y="754545"/>
                  </a:lnTo>
                  <a:lnTo>
                    <a:pt x="3091523" y="749096"/>
                  </a:lnTo>
                  <a:lnTo>
                    <a:pt x="3081578" y="747102"/>
                  </a:lnTo>
                  <a:lnTo>
                    <a:pt x="3071698" y="749096"/>
                  </a:lnTo>
                  <a:lnTo>
                    <a:pt x="3063621" y="754545"/>
                  </a:lnTo>
                  <a:lnTo>
                    <a:pt x="3058185" y="762622"/>
                  </a:lnTo>
                  <a:lnTo>
                    <a:pt x="3056178" y="772502"/>
                  </a:lnTo>
                  <a:lnTo>
                    <a:pt x="3058185" y="782396"/>
                  </a:lnTo>
                  <a:lnTo>
                    <a:pt x="3063621" y="790460"/>
                  </a:lnTo>
                  <a:lnTo>
                    <a:pt x="3071698" y="795909"/>
                  </a:lnTo>
                  <a:lnTo>
                    <a:pt x="3081629" y="797902"/>
                  </a:lnTo>
                  <a:lnTo>
                    <a:pt x="3091523" y="795909"/>
                  </a:lnTo>
                  <a:lnTo>
                    <a:pt x="3099600" y="790460"/>
                  </a:lnTo>
                  <a:lnTo>
                    <a:pt x="3105035" y="782396"/>
                  </a:lnTo>
                  <a:lnTo>
                    <a:pt x="3107029" y="772502"/>
                  </a:lnTo>
                  <a:close/>
                </a:path>
                <a:path w="4970780" h="1419225">
                  <a:moveTo>
                    <a:pt x="3117545" y="604583"/>
                  </a:moveTo>
                  <a:lnTo>
                    <a:pt x="3115551" y="594690"/>
                  </a:lnTo>
                  <a:lnTo>
                    <a:pt x="3110115" y="586625"/>
                  </a:lnTo>
                  <a:lnTo>
                    <a:pt x="3102038" y="581177"/>
                  </a:lnTo>
                  <a:lnTo>
                    <a:pt x="3092094" y="579183"/>
                  </a:lnTo>
                  <a:lnTo>
                    <a:pt x="3082213" y="581177"/>
                  </a:lnTo>
                  <a:lnTo>
                    <a:pt x="3074136" y="586625"/>
                  </a:lnTo>
                  <a:lnTo>
                    <a:pt x="3068688" y="594690"/>
                  </a:lnTo>
                  <a:lnTo>
                    <a:pt x="3066694" y="604583"/>
                  </a:lnTo>
                  <a:lnTo>
                    <a:pt x="3068688" y="614464"/>
                  </a:lnTo>
                  <a:lnTo>
                    <a:pt x="3074136" y="622541"/>
                  </a:lnTo>
                  <a:lnTo>
                    <a:pt x="3082213" y="627989"/>
                  </a:lnTo>
                  <a:lnTo>
                    <a:pt x="3092145" y="629983"/>
                  </a:lnTo>
                  <a:lnTo>
                    <a:pt x="3102038" y="627989"/>
                  </a:lnTo>
                  <a:lnTo>
                    <a:pt x="3110115" y="622541"/>
                  </a:lnTo>
                  <a:lnTo>
                    <a:pt x="3115551" y="614464"/>
                  </a:lnTo>
                  <a:lnTo>
                    <a:pt x="3117545" y="604583"/>
                  </a:lnTo>
                  <a:close/>
                </a:path>
                <a:path w="4970780" h="1419225">
                  <a:moveTo>
                    <a:pt x="4436275" y="726236"/>
                  </a:moveTo>
                  <a:lnTo>
                    <a:pt x="4434268" y="716343"/>
                  </a:lnTo>
                  <a:lnTo>
                    <a:pt x="4428820" y="708279"/>
                  </a:lnTo>
                  <a:lnTo>
                    <a:pt x="4420755" y="702830"/>
                  </a:lnTo>
                  <a:lnTo>
                    <a:pt x="4410824" y="700836"/>
                  </a:lnTo>
                  <a:lnTo>
                    <a:pt x="4400931" y="702830"/>
                  </a:lnTo>
                  <a:lnTo>
                    <a:pt x="4392854" y="708279"/>
                  </a:lnTo>
                  <a:lnTo>
                    <a:pt x="4387418" y="716343"/>
                  </a:lnTo>
                  <a:lnTo>
                    <a:pt x="4385424" y="726236"/>
                  </a:lnTo>
                  <a:lnTo>
                    <a:pt x="4387418" y="736117"/>
                  </a:lnTo>
                  <a:lnTo>
                    <a:pt x="4392854" y="744194"/>
                  </a:lnTo>
                  <a:lnTo>
                    <a:pt x="4400931" y="749642"/>
                  </a:lnTo>
                  <a:lnTo>
                    <a:pt x="4410875" y="751636"/>
                  </a:lnTo>
                  <a:lnTo>
                    <a:pt x="4420755" y="749642"/>
                  </a:lnTo>
                  <a:lnTo>
                    <a:pt x="4428833" y="744194"/>
                  </a:lnTo>
                  <a:lnTo>
                    <a:pt x="4434268" y="736117"/>
                  </a:lnTo>
                  <a:lnTo>
                    <a:pt x="4436275" y="726236"/>
                  </a:lnTo>
                  <a:close/>
                </a:path>
                <a:path w="4970780" h="1419225">
                  <a:moveTo>
                    <a:pt x="4436275" y="558304"/>
                  </a:moveTo>
                  <a:lnTo>
                    <a:pt x="4434268" y="548424"/>
                  </a:lnTo>
                  <a:lnTo>
                    <a:pt x="4428820" y="540346"/>
                  </a:lnTo>
                  <a:lnTo>
                    <a:pt x="4420755" y="534911"/>
                  </a:lnTo>
                  <a:lnTo>
                    <a:pt x="4410824" y="532904"/>
                  </a:lnTo>
                  <a:lnTo>
                    <a:pt x="4400931" y="534911"/>
                  </a:lnTo>
                  <a:lnTo>
                    <a:pt x="4392854" y="540346"/>
                  </a:lnTo>
                  <a:lnTo>
                    <a:pt x="4387418" y="548424"/>
                  </a:lnTo>
                  <a:lnTo>
                    <a:pt x="4385424" y="558304"/>
                  </a:lnTo>
                  <a:lnTo>
                    <a:pt x="4387418" y="568198"/>
                  </a:lnTo>
                  <a:lnTo>
                    <a:pt x="4392854" y="576275"/>
                  </a:lnTo>
                  <a:lnTo>
                    <a:pt x="4400931" y="581710"/>
                  </a:lnTo>
                  <a:lnTo>
                    <a:pt x="4410875" y="583704"/>
                  </a:lnTo>
                  <a:lnTo>
                    <a:pt x="4420755" y="581710"/>
                  </a:lnTo>
                  <a:lnTo>
                    <a:pt x="4428833" y="576275"/>
                  </a:lnTo>
                  <a:lnTo>
                    <a:pt x="4434268" y="568198"/>
                  </a:lnTo>
                  <a:lnTo>
                    <a:pt x="4436275" y="558304"/>
                  </a:lnTo>
                  <a:close/>
                </a:path>
                <a:path w="4970780" h="1419225">
                  <a:moveTo>
                    <a:pt x="4537926" y="726236"/>
                  </a:moveTo>
                  <a:lnTo>
                    <a:pt x="4535919" y="716343"/>
                  </a:lnTo>
                  <a:lnTo>
                    <a:pt x="4530483" y="708279"/>
                  </a:lnTo>
                  <a:lnTo>
                    <a:pt x="4522406" y="702830"/>
                  </a:lnTo>
                  <a:lnTo>
                    <a:pt x="4512475" y="700836"/>
                  </a:lnTo>
                  <a:lnTo>
                    <a:pt x="4502582" y="702830"/>
                  </a:lnTo>
                  <a:lnTo>
                    <a:pt x="4494504" y="708279"/>
                  </a:lnTo>
                  <a:lnTo>
                    <a:pt x="4489069" y="716343"/>
                  </a:lnTo>
                  <a:lnTo>
                    <a:pt x="4487075" y="726236"/>
                  </a:lnTo>
                  <a:lnTo>
                    <a:pt x="4489069" y="736117"/>
                  </a:lnTo>
                  <a:lnTo>
                    <a:pt x="4494504" y="744194"/>
                  </a:lnTo>
                  <a:lnTo>
                    <a:pt x="4502582" y="749642"/>
                  </a:lnTo>
                  <a:lnTo>
                    <a:pt x="4512526" y="751636"/>
                  </a:lnTo>
                  <a:lnTo>
                    <a:pt x="4522406" y="749642"/>
                  </a:lnTo>
                  <a:lnTo>
                    <a:pt x="4530483" y="744194"/>
                  </a:lnTo>
                  <a:lnTo>
                    <a:pt x="4535919" y="736117"/>
                  </a:lnTo>
                  <a:lnTo>
                    <a:pt x="4537926" y="726236"/>
                  </a:lnTo>
                  <a:close/>
                </a:path>
                <a:path w="4970780" h="1419225">
                  <a:moveTo>
                    <a:pt x="4537926" y="558304"/>
                  </a:moveTo>
                  <a:lnTo>
                    <a:pt x="4535919" y="548424"/>
                  </a:lnTo>
                  <a:lnTo>
                    <a:pt x="4530483" y="540346"/>
                  </a:lnTo>
                  <a:lnTo>
                    <a:pt x="4522406" y="534911"/>
                  </a:lnTo>
                  <a:lnTo>
                    <a:pt x="4512475" y="532904"/>
                  </a:lnTo>
                  <a:lnTo>
                    <a:pt x="4502582" y="534911"/>
                  </a:lnTo>
                  <a:lnTo>
                    <a:pt x="4494504" y="540346"/>
                  </a:lnTo>
                  <a:lnTo>
                    <a:pt x="4489069" y="548424"/>
                  </a:lnTo>
                  <a:lnTo>
                    <a:pt x="4487075" y="558304"/>
                  </a:lnTo>
                  <a:lnTo>
                    <a:pt x="4489069" y="568198"/>
                  </a:lnTo>
                  <a:lnTo>
                    <a:pt x="4494504" y="576275"/>
                  </a:lnTo>
                  <a:lnTo>
                    <a:pt x="4502582" y="581710"/>
                  </a:lnTo>
                  <a:lnTo>
                    <a:pt x="4512526" y="583704"/>
                  </a:lnTo>
                  <a:lnTo>
                    <a:pt x="4522406" y="581710"/>
                  </a:lnTo>
                  <a:lnTo>
                    <a:pt x="4530483" y="576275"/>
                  </a:lnTo>
                  <a:lnTo>
                    <a:pt x="4535919" y="568198"/>
                  </a:lnTo>
                  <a:lnTo>
                    <a:pt x="4537926" y="558304"/>
                  </a:lnTo>
                  <a:close/>
                </a:path>
                <a:path w="4970780" h="1419225">
                  <a:moveTo>
                    <a:pt x="4639576" y="726236"/>
                  </a:moveTo>
                  <a:lnTo>
                    <a:pt x="4637570" y="716343"/>
                  </a:lnTo>
                  <a:lnTo>
                    <a:pt x="4632134" y="708279"/>
                  </a:lnTo>
                  <a:lnTo>
                    <a:pt x="4624057" y="702830"/>
                  </a:lnTo>
                  <a:lnTo>
                    <a:pt x="4614126" y="700836"/>
                  </a:lnTo>
                  <a:lnTo>
                    <a:pt x="4604232" y="702830"/>
                  </a:lnTo>
                  <a:lnTo>
                    <a:pt x="4596155" y="708279"/>
                  </a:lnTo>
                  <a:lnTo>
                    <a:pt x="4590720" y="716343"/>
                  </a:lnTo>
                  <a:lnTo>
                    <a:pt x="4588726" y="726236"/>
                  </a:lnTo>
                  <a:lnTo>
                    <a:pt x="4590720" y="736117"/>
                  </a:lnTo>
                  <a:lnTo>
                    <a:pt x="4596155" y="744194"/>
                  </a:lnTo>
                  <a:lnTo>
                    <a:pt x="4604232" y="749642"/>
                  </a:lnTo>
                  <a:lnTo>
                    <a:pt x="4614176" y="751636"/>
                  </a:lnTo>
                  <a:lnTo>
                    <a:pt x="4624057" y="749642"/>
                  </a:lnTo>
                  <a:lnTo>
                    <a:pt x="4632134" y="744194"/>
                  </a:lnTo>
                  <a:lnTo>
                    <a:pt x="4637570" y="736117"/>
                  </a:lnTo>
                  <a:lnTo>
                    <a:pt x="4639576" y="726236"/>
                  </a:lnTo>
                  <a:close/>
                </a:path>
                <a:path w="4970780" h="1419225">
                  <a:moveTo>
                    <a:pt x="4639576" y="558304"/>
                  </a:moveTo>
                  <a:lnTo>
                    <a:pt x="4637570" y="548424"/>
                  </a:lnTo>
                  <a:lnTo>
                    <a:pt x="4632134" y="540346"/>
                  </a:lnTo>
                  <a:lnTo>
                    <a:pt x="4624057" y="534911"/>
                  </a:lnTo>
                  <a:lnTo>
                    <a:pt x="4614126" y="532904"/>
                  </a:lnTo>
                  <a:lnTo>
                    <a:pt x="4604232" y="534911"/>
                  </a:lnTo>
                  <a:lnTo>
                    <a:pt x="4596155" y="540346"/>
                  </a:lnTo>
                  <a:lnTo>
                    <a:pt x="4590720" y="548424"/>
                  </a:lnTo>
                  <a:lnTo>
                    <a:pt x="4588726" y="558304"/>
                  </a:lnTo>
                  <a:lnTo>
                    <a:pt x="4590720" y="568198"/>
                  </a:lnTo>
                  <a:lnTo>
                    <a:pt x="4596155" y="576275"/>
                  </a:lnTo>
                  <a:lnTo>
                    <a:pt x="4604232" y="581710"/>
                  </a:lnTo>
                  <a:lnTo>
                    <a:pt x="4614176" y="583704"/>
                  </a:lnTo>
                  <a:lnTo>
                    <a:pt x="4624057" y="581710"/>
                  </a:lnTo>
                  <a:lnTo>
                    <a:pt x="4632134" y="576275"/>
                  </a:lnTo>
                  <a:lnTo>
                    <a:pt x="4637570" y="568198"/>
                  </a:lnTo>
                  <a:lnTo>
                    <a:pt x="4639576" y="558304"/>
                  </a:lnTo>
                  <a:close/>
                </a:path>
                <a:path w="4970780" h="1419225">
                  <a:moveTo>
                    <a:pt x="4741227" y="726236"/>
                  </a:moveTo>
                  <a:lnTo>
                    <a:pt x="4739221" y="716343"/>
                  </a:lnTo>
                  <a:lnTo>
                    <a:pt x="4733785" y="708279"/>
                  </a:lnTo>
                  <a:lnTo>
                    <a:pt x="4725708" y="702830"/>
                  </a:lnTo>
                  <a:lnTo>
                    <a:pt x="4715776" y="700836"/>
                  </a:lnTo>
                  <a:lnTo>
                    <a:pt x="4705883" y="702830"/>
                  </a:lnTo>
                  <a:lnTo>
                    <a:pt x="4697806" y="708279"/>
                  </a:lnTo>
                  <a:lnTo>
                    <a:pt x="4692370" y="716343"/>
                  </a:lnTo>
                  <a:lnTo>
                    <a:pt x="4690376" y="726236"/>
                  </a:lnTo>
                  <a:lnTo>
                    <a:pt x="4692370" y="736117"/>
                  </a:lnTo>
                  <a:lnTo>
                    <a:pt x="4697806" y="744194"/>
                  </a:lnTo>
                  <a:lnTo>
                    <a:pt x="4705883" y="749642"/>
                  </a:lnTo>
                  <a:lnTo>
                    <a:pt x="4715827" y="751636"/>
                  </a:lnTo>
                  <a:lnTo>
                    <a:pt x="4725708" y="749642"/>
                  </a:lnTo>
                  <a:lnTo>
                    <a:pt x="4733785" y="744194"/>
                  </a:lnTo>
                  <a:lnTo>
                    <a:pt x="4739221" y="736117"/>
                  </a:lnTo>
                  <a:lnTo>
                    <a:pt x="4741227" y="726236"/>
                  </a:lnTo>
                  <a:close/>
                </a:path>
                <a:path w="4970780" h="1419225">
                  <a:moveTo>
                    <a:pt x="4741227" y="558304"/>
                  </a:moveTo>
                  <a:lnTo>
                    <a:pt x="4739221" y="548424"/>
                  </a:lnTo>
                  <a:lnTo>
                    <a:pt x="4733785" y="540346"/>
                  </a:lnTo>
                  <a:lnTo>
                    <a:pt x="4725708" y="534911"/>
                  </a:lnTo>
                  <a:lnTo>
                    <a:pt x="4715776" y="532904"/>
                  </a:lnTo>
                  <a:lnTo>
                    <a:pt x="4705883" y="534911"/>
                  </a:lnTo>
                  <a:lnTo>
                    <a:pt x="4697806" y="540346"/>
                  </a:lnTo>
                  <a:lnTo>
                    <a:pt x="4692370" y="548424"/>
                  </a:lnTo>
                  <a:lnTo>
                    <a:pt x="4690376" y="558304"/>
                  </a:lnTo>
                  <a:lnTo>
                    <a:pt x="4692370" y="568198"/>
                  </a:lnTo>
                  <a:lnTo>
                    <a:pt x="4697806" y="576275"/>
                  </a:lnTo>
                  <a:lnTo>
                    <a:pt x="4705883" y="581710"/>
                  </a:lnTo>
                  <a:lnTo>
                    <a:pt x="4715827" y="583704"/>
                  </a:lnTo>
                  <a:lnTo>
                    <a:pt x="4725708" y="581710"/>
                  </a:lnTo>
                  <a:lnTo>
                    <a:pt x="4733785" y="576275"/>
                  </a:lnTo>
                  <a:lnTo>
                    <a:pt x="4739221" y="568198"/>
                  </a:lnTo>
                  <a:lnTo>
                    <a:pt x="4741227" y="558304"/>
                  </a:lnTo>
                  <a:close/>
                </a:path>
                <a:path w="4970780" h="1419225">
                  <a:moveTo>
                    <a:pt x="4842878" y="726236"/>
                  </a:moveTo>
                  <a:lnTo>
                    <a:pt x="4840871" y="716343"/>
                  </a:lnTo>
                  <a:lnTo>
                    <a:pt x="4835436" y="708279"/>
                  </a:lnTo>
                  <a:lnTo>
                    <a:pt x="4827359" y="702830"/>
                  </a:lnTo>
                  <a:lnTo>
                    <a:pt x="4817427" y="700836"/>
                  </a:lnTo>
                  <a:lnTo>
                    <a:pt x="4807534" y="702830"/>
                  </a:lnTo>
                  <a:lnTo>
                    <a:pt x="4799457" y="708279"/>
                  </a:lnTo>
                  <a:lnTo>
                    <a:pt x="4794021" y="716343"/>
                  </a:lnTo>
                  <a:lnTo>
                    <a:pt x="4792027" y="726236"/>
                  </a:lnTo>
                  <a:lnTo>
                    <a:pt x="4794021" y="736117"/>
                  </a:lnTo>
                  <a:lnTo>
                    <a:pt x="4799457" y="744194"/>
                  </a:lnTo>
                  <a:lnTo>
                    <a:pt x="4807534" y="749642"/>
                  </a:lnTo>
                  <a:lnTo>
                    <a:pt x="4817478" y="751636"/>
                  </a:lnTo>
                  <a:lnTo>
                    <a:pt x="4827359" y="749642"/>
                  </a:lnTo>
                  <a:lnTo>
                    <a:pt x="4835436" y="744194"/>
                  </a:lnTo>
                  <a:lnTo>
                    <a:pt x="4840871" y="736117"/>
                  </a:lnTo>
                  <a:lnTo>
                    <a:pt x="4842878" y="726236"/>
                  </a:lnTo>
                  <a:close/>
                </a:path>
                <a:path w="4970780" h="1419225">
                  <a:moveTo>
                    <a:pt x="4842878" y="558304"/>
                  </a:moveTo>
                  <a:lnTo>
                    <a:pt x="4840871" y="548424"/>
                  </a:lnTo>
                  <a:lnTo>
                    <a:pt x="4835436" y="540346"/>
                  </a:lnTo>
                  <a:lnTo>
                    <a:pt x="4827359" y="534911"/>
                  </a:lnTo>
                  <a:lnTo>
                    <a:pt x="4817427" y="532904"/>
                  </a:lnTo>
                  <a:lnTo>
                    <a:pt x="4807534" y="534911"/>
                  </a:lnTo>
                  <a:lnTo>
                    <a:pt x="4799457" y="540346"/>
                  </a:lnTo>
                  <a:lnTo>
                    <a:pt x="4794021" y="548424"/>
                  </a:lnTo>
                  <a:lnTo>
                    <a:pt x="4792027" y="558304"/>
                  </a:lnTo>
                  <a:lnTo>
                    <a:pt x="4794021" y="568198"/>
                  </a:lnTo>
                  <a:lnTo>
                    <a:pt x="4799457" y="576275"/>
                  </a:lnTo>
                  <a:lnTo>
                    <a:pt x="4807534" y="581710"/>
                  </a:lnTo>
                  <a:lnTo>
                    <a:pt x="4817478" y="583704"/>
                  </a:lnTo>
                  <a:lnTo>
                    <a:pt x="4827359" y="581710"/>
                  </a:lnTo>
                  <a:lnTo>
                    <a:pt x="4835436" y="576275"/>
                  </a:lnTo>
                  <a:lnTo>
                    <a:pt x="4840871" y="568198"/>
                  </a:lnTo>
                  <a:lnTo>
                    <a:pt x="4842878" y="558304"/>
                  </a:lnTo>
                  <a:close/>
                </a:path>
                <a:path w="4970780" h="1419225">
                  <a:moveTo>
                    <a:pt x="4949685" y="1382458"/>
                  </a:moveTo>
                  <a:lnTo>
                    <a:pt x="4947691" y="1372527"/>
                  </a:lnTo>
                  <a:lnTo>
                    <a:pt x="4942256" y="1364449"/>
                  </a:lnTo>
                  <a:lnTo>
                    <a:pt x="4934178" y="1359001"/>
                  </a:lnTo>
                  <a:lnTo>
                    <a:pt x="4924298" y="1357007"/>
                  </a:lnTo>
                  <a:lnTo>
                    <a:pt x="4914404" y="1359001"/>
                  </a:lnTo>
                  <a:lnTo>
                    <a:pt x="4906327" y="1364449"/>
                  </a:lnTo>
                  <a:lnTo>
                    <a:pt x="4900892" y="1372527"/>
                  </a:lnTo>
                  <a:lnTo>
                    <a:pt x="4898898" y="1382458"/>
                  </a:lnTo>
                  <a:lnTo>
                    <a:pt x="4900892" y="1392351"/>
                  </a:lnTo>
                  <a:lnTo>
                    <a:pt x="4906327" y="1400416"/>
                  </a:lnTo>
                  <a:lnTo>
                    <a:pt x="4914404" y="1405864"/>
                  </a:lnTo>
                  <a:lnTo>
                    <a:pt x="4924298" y="1407858"/>
                  </a:lnTo>
                  <a:lnTo>
                    <a:pt x="4934178" y="1405864"/>
                  </a:lnTo>
                  <a:lnTo>
                    <a:pt x="4942256" y="1400416"/>
                  </a:lnTo>
                  <a:lnTo>
                    <a:pt x="4947691" y="1392351"/>
                  </a:lnTo>
                  <a:lnTo>
                    <a:pt x="4949685" y="1382458"/>
                  </a:lnTo>
                  <a:close/>
                </a:path>
                <a:path w="4970780" h="1419225">
                  <a:moveTo>
                    <a:pt x="4949685" y="1280807"/>
                  </a:moveTo>
                  <a:lnTo>
                    <a:pt x="4947691" y="1270876"/>
                  </a:lnTo>
                  <a:lnTo>
                    <a:pt x="4942256" y="1262799"/>
                  </a:lnTo>
                  <a:lnTo>
                    <a:pt x="4934178" y="1257350"/>
                  </a:lnTo>
                  <a:lnTo>
                    <a:pt x="4924298" y="1255356"/>
                  </a:lnTo>
                  <a:lnTo>
                    <a:pt x="4914404" y="1257350"/>
                  </a:lnTo>
                  <a:lnTo>
                    <a:pt x="4906327" y="1262799"/>
                  </a:lnTo>
                  <a:lnTo>
                    <a:pt x="4900892" y="1270876"/>
                  </a:lnTo>
                  <a:lnTo>
                    <a:pt x="4898898" y="1280807"/>
                  </a:lnTo>
                  <a:lnTo>
                    <a:pt x="4900892" y="1290701"/>
                  </a:lnTo>
                  <a:lnTo>
                    <a:pt x="4906327" y="1298765"/>
                  </a:lnTo>
                  <a:lnTo>
                    <a:pt x="4914404" y="1304213"/>
                  </a:lnTo>
                  <a:lnTo>
                    <a:pt x="4924298" y="1306207"/>
                  </a:lnTo>
                  <a:lnTo>
                    <a:pt x="4934178" y="1304213"/>
                  </a:lnTo>
                  <a:lnTo>
                    <a:pt x="4942256" y="1298765"/>
                  </a:lnTo>
                  <a:lnTo>
                    <a:pt x="4947691" y="1290701"/>
                  </a:lnTo>
                  <a:lnTo>
                    <a:pt x="4949685" y="1280807"/>
                  </a:lnTo>
                  <a:close/>
                </a:path>
                <a:path w="4970780" h="1419225">
                  <a:moveTo>
                    <a:pt x="4949685" y="1179156"/>
                  </a:moveTo>
                  <a:lnTo>
                    <a:pt x="4947691" y="1169225"/>
                  </a:lnTo>
                  <a:lnTo>
                    <a:pt x="4942256" y="1161148"/>
                  </a:lnTo>
                  <a:lnTo>
                    <a:pt x="4934178" y="1155700"/>
                  </a:lnTo>
                  <a:lnTo>
                    <a:pt x="4924298" y="1153706"/>
                  </a:lnTo>
                  <a:lnTo>
                    <a:pt x="4914404" y="1155700"/>
                  </a:lnTo>
                  <a:lnTo>
                    <a:pt x="4906327" y="1161148"/>
                  </a:lnTo>
                  <a:lnTo>
                    <a:pt x="4900892" y="1169225"/>
                  </a:lnTo>
                  <a:lnTo>
                    <a:pt x="4898898" y="1179156"/>
                  </a:lnTo>
                  <a:lnTo>
                    <a:pt x="4900892" y="1189050"/>
                  </a:lnTo>
                  <a:lnTo>
                    <a:pt x="4906327" y="1197114"/>
                  </a:lnTo>
                  <a:lnTo>
                    <a:pt x="4914404" y="1202563"/>
                  </a:lnTo>
                  <a:lnTo>
                    <a:pt x="4924298" y="1204556"/>
                  </a:lnTo>
                  <a:lnTo>
                    <a:pt x="4934178" y="1202563"/>
                  </a:lnTo>
                  <a:lnTo>
                    <a:pt x="4942256" y="1197114"/>
                  </a:lnTo>
                  <a:lnTo>
                    <a:pt x="4947691" y="1189050"/>
                  </a:lnTo>
                  <a:lnTo>
                    <a:pt x="4949685" y="1179156"/>
                  </a:lnTo>
                  <a:close/>
                </a:path>
                <a:path w="4970780" h="1419225">
                  <a:moveTo>
                    <a:pt x="4949685" y="1077506"/>
                  </a:moveTo>
                  <a:lnTo>
                    <a:pt x="4947691" y="1067574"/>
                  </a:lnTo>
                  <a:lnTo>
                    <a:pt x="4942256" y="1059497"/>
                  </a:lnTo>
                  <a:lnTo>
                    <a:pt x="4934178" y="1054049"/>
                  </a:lnTo>
                  <a:lnTo>
                    <a:pt x="4924298" y="1052055"/>
                  </a:lnTo>
                  <a:lnTo>
                    <a:pt x="4914404" y="1054049"/>
                  </a:lnTo>
                  <a:lnTo>
                    <a:pt x="4906327" y="1059497"/>
                  </a:lnTo>
                  <a:lnTo>
                    <a:pt x="4900892" y="1067574"/>
                  </a:lnTo>
                  <a:lnTo>
                    <a:pt x="4898898" y="1077506"/>
                  </a:lnTo>
                  <a:lnTo>
                    <a:pt x="4900892" y="1087399"/>
                  </a:lnTo>
                  <a:lnTo>
                    <a:pt x="4906327" y="1095463"/>
                  </a:lnTo>
                  <a:lnTo>
                    <a:pt x="4914404" y="1100912"/>
                  </a:lnTo>
                  <a:lnTo>
                    <a:pt x="4924298" y="1102906"/>
                  </a:lnTo>
                  <a:lnTo>
                    <a:pt x="4934178" y="1100912"/>
                  </a:lnTo>
                  <a:lnTo>
                    <a:pt x="4942256" y="1095463"/>
                  </a:lnTo>
                  <a:lnTo>
                    <a:pt x="4947691" y="1087399"/>
                  </a:lnTo>
                  <a:lnTo>
                    <a:pt x="4949685" y="1077506"/>
                  </a:lnTo>
                  <a:close/>
                </a:path>
                <a:path w="4970780" h="1419225">
                  <a:moveTo>
                    <a:pt x="4949685" y="975855"/>
                  </a:moveTo>
                  <a:lnTo>
                    <a:pt x="4947691" y="965923"/>
                  </a:lnTo>
                  <a:lnTo>
                    <a:pt x="4942256" y="957846"/>
                  </a:lnTo>
                  <a:lnTo>
                    <a:pt x="4934178" y="952398"/>
                  </a:lnTo>
                  <a:lnTo>
                    <a:pt x="4924298" y="950404"/>
                  </a:lnTo>
                  <a:lnTo>
                    <a:pt x="4914404" y="952398"/>
                  </a:lnTo>
                  <a:lnTo>
                    <a:pt x="4906327" y="957846"/>
                  </a:lnTo>
                  <a:lnTo>
                    <a:pt x="4900892" y="965923"/>
                  </a:lnTo>
                  <a:lnTo>
                    <a:pt x="4898898" y="975855"/>
                  </a:lnTo>
                  <a:lnTo>
                    <a:pt x="4900892" y="985748"/>
                  </a:lnTo>
                  <a:lnTo>
                    <a:pt x="4906327" y="993813"/>
                  </a:lnTo>
                  <a:lnTo>
                    <a:pt x="4914404" y="999261"/>
                  </a:lnTo>
                  <a:lnTo>
                    <a:pt x="4924298" y="1001255"/>
                  </a:lnTo>
                  <a:lnTo>
                    <a:pt x="4934178" y="999261"/>
                  </a:lnTo>
                  <a:lnTo>
                    <a:pt x="4942256" y="993813"/>
                  </a:lnTo>
                  <a:lnTo>
                    <a:pt x="4947691" y="985748"/>
                  </a:lnTo>
                  <a:lnTo>
                    <a:pt x="4949685" y="975855"/>
                  </a:lnTo>
                  <a:close/>
                </a:path>
                <a:path w="4970780" h="1419225">
                  <a:moveTo>
                    <a:pt x="4949685" y="874204"/>
                  </a:moveTo>
                  <a:lnTo>
                    <a:pt x="4947691" y="864273"/>
                  </a:lnTo>
                  <a:lnTo>
                    <a:pt x="4942256" y="856195"/>
                  </a:lnTo>
                  <a:lnTo>
                    <a:pt x="4934178" y="850747"/>
                  </a:lnTo>
                  <a:lnTo>
                    <a:pt x="4924298" y="848753"/>
                  </a:lnTo>
                  <a:lnTo>
                    <a:pt x="4914404" y="850747"/>
                  </a:lnTo>
                  <a:lnTo>
                    <a:pt x="4906327" y="856195"/>
                  </a:lnTo>
                  <a:lnTo>
                    <a:pt x="4900892" y="864273"/>
                  </a:lnTo>
                  <a:lnTo>
                    <a:pt x="4898898" y="874204"/>
                  </a:lnTo>
                  <a:lnTo>
                    <a:pt x="4900892" y="884097"/>
                  </a:lnTo>
                  <a:lnTo>
                    <a:pt x="4906327" y="892162"/>
                  </a:lnTo>
                  <a:lnTo>
                    <a:pt x="4914404" y="897610"/>
                  </a:lnTo>
                  <a:lnTo>
                    <a:pt x="4924298" y="899604"/>
                  </a:lnTo>
                  <a:lnTo>
                    <a:pt x="4934178" y="897610"/>
                  </a:lnTo>
                  <a:lnTo>
                    <a:pt x="4942256" y="892162"/>
                  </a:lnTo>
                  <a:lnTo>
                    <a:pt x="4947691" y="884097"/>
                  </a:lnTo>
                  <a:lnTo>
                    <a:pt x="4949685" y="874204"/>
                  </a:lnTo>
                  <a:close/>
                </a:path>
                <a:path w="4970780" h="1419225">
                  <a:moveTo>
                    <a:pt x="4949685" y="772553"/>
                  </a:moveTo>
                  <a:lnTo>
                    <a:pt x="4947691" y="762622"/>
                  </a:lnTo>
                  <a:lnTo>
                    <a:pt x="4942256" y="754545"/>
                  </a:lnTo>
                  <a:lnTo>
                    <a:pt x="4934178" y="749096"/>
                  </a:lnTo>
                  <a:lnTo>
                    <a:pt x="4924298" y="747102"/>
                  </a:lnTo>
                  <a:lnTo>
                    <a:pt x="4914404" y="749096"/>
                  </a:lnTo>
                  <a:lnTo>
                    <a:pt x="4906327" y="754545"/>
                  </a:lnTo>
                  <a:lnTo>
                    <a:pt x="4900892" y="762622"/>
                  </a:lnTo>
                  <a:lnTo>
                    <a:pt x="4898898" y="772553"/>
                  </a:lnTo>
                  <a:lnTo>
                    <a:pt x="4900892" y="782447"/>
                  </a:lnTo>
                  <a:lnTo>
                    <a:pt x="4906327" y="790511"/>
                  </a:lnTo>
                  <a:lnTo>
                    <a:pt x="4914404" y="795959"/>
                  </a:lnTo>
                  <a:lnTo>
                    <a:pt x="4924298" y="797953"/>
                  </a:lnTo>
                  <a:lnTo>
                    <a:pt x="4934178" y="795959"/>
                  </a:lnTo>
                  <a:lnTo>
                    <a:pt x="4942256" y="790511"/>
                  </a:lnTo>
                  <a:lnTo>
                    <a:pt x="4947691" y="782447"/>
                  </a:lnTo>
                  <a:lnTo>
                    <a:pt x="4949685" y="772553"/>
                  </a:lnTo>
                  <a:close/>
                </a:path>
                <a:path w="4970780" h="1419225">
                  <a:moveTo>
                    <a:pt x="4970704" y="533704"/>
                  </a:moveTo>
                  <a:lnTo>
                    <a:pt x="4968710" y="523760"/>
                  </a:lnTo>
                  <a:lnTo>
                    <a:pt x="4963274" y="515683"/>
                  </a:lnTo>
                  <a:lnTo>
                    <a:pt x="4955197" y="510247"/>
                  </a:lnTo>
                  <a:lnTo>
                    <a:pt x="4945316" y="508254"/>
                  </a:lnTo>
                  <a:lnTo>
                    <a:pt x="4935423" y="510247"/>
                  </a:lnTo>
                  <a:lnTo>
                    <a:pt x="4927346" y="515683"/>
                  </a:lnTo>
                  <a:lnTo>
                    <a:pt x="4921910" y="523760"/>
                  </a:lnTo>
                  <a:lnTo>
                    <a:pt x="4919916" y="533704"/>
                  </a:lnTo>
                  <a:lnTo>
                    <a:pt x="4921910" y="543585"/>
                  </a:lnTo>
                  <a:lnTo>
                    <a:pt x="4927358" y="551662"/>
                  </a:lnTo>
                  <a:lnTo>
                    <a:pt x="4935423" y="557098"/>
                  </a:lnTo>
                  <a:lnTo>
                    <a:pt x="4945316" y="559104"/>
                  </a:lnTo>
                  <a:lnTo>
                    <a:pt x="4955197" y="557098"/>
                  </a:lnTo>
                  <a:lnTo>
                    <a:pt x="4963274" y="551662"/>
                  </a:lnTo>
                  <a:lnTo>
                    <a:pt x="4968710" y="543585"/>
                  </a:lnTo>
                  <a:lnTo>
                    <a:pt x="4970704" y="533704"/>
                  </a:lnTo>
                  <a:close/>
                </a:path>
                <a:path w="4970780" h="1419225">
                  <a:moveTo>
                    <a:pt x="4970704" y="432054"/>
                  </a:moveTo>
                  <a:lnTo>
                    <a:pt x="4968710" y="422109"/>
                  </a:lnTo>
                  <a:lnTo>
                    <a:pt x="4963274" y="414032"/>
                  </a:lnTo>
                  <a:lnTo>
                    <a:pt x="4955197" y="408597"/>
                  </a:lnTo>
                  <a:lnTo>
                    <a:pt x="4945316" y="406603"/>
                  </a:lnTo>
                  <a:lnTo>
                    <a:pt x="4935423" y="408597"/>
                  </a:lnTo>
                  <a:lnTo>
                    <a:pt x="4927346" y="414032"/>
                  </a:lnTo>
                  <a:lnTo>
                    <a:pt x="4921910" y="422109"/>
                  </a:lnTo>
                  <a:lnTo>
                    <a:pt x="4919916" y="432054"/>
                  </a:lnTo>
                  <a:lnTo>
                    <a:pt x="4921910" y="441934"/>
                  </a:lnTo>
                  <a:lnTo>
                    <a:pt x="4927346" y="450011"/>
                  </a:lnTo>
                  <a:lnTo>
                    <a:pt x="4935423" y="455447"/>
                  </a:lnTo>
                  <a:lnTo>
                    <a:pt x="4945316" y="457454"/>
                  </a:lnTo>
                  <a:lnTo>
                    <a:pt x="4955197" y="455447"/>
                  </a:lnTo>
                  <a:lnTo>
                    <a:pt x="4963274" y="450011"/>
                  </a:lnTo>
                  <a:lnTo>
                    <a:pt x="4968710" y="441934"/>
                  </a:lnTo>
                  <a:lnTo>
                    <a:pt x="4970704" y="432054"/>
                  </a:lnTo>
                  <a:close/>
                </a:path>
                <a:path w="4970780" h="1419225">
                  <a:moveTo>
                    <a:pt x="4970704" y="330403"/>
                  </a:moveTo>
                  <a:lnTo>
                    <a:pt x="4968710" y="320459"/>
                  </a:lnTo>
                  <a:lnTo>
                    <a:pt x="4963274" y="312381"/>
                  </a:lnTo>
                  <a:lnTo>
                    <a:pt x="4955197" y="306946"/>
                  </a:lnTo>
                  <a:lnTo>
                    <a:pt x="4945316" y="304952"/>
                  </a:lnTo>
                  <a:lnTo>
                    <a:pt x="4935423" y="306946"/>
                  </a:lnTo>
                  <a:lnTo>
                    <a:pt x="4927346" y="312381"/>
                  </a:lnTo>
                  <a:lnTo>
                    <a:pt x="4921910" y="320459"/>
                  </a:lnTo>
                  <a:lnTo>
                    <a:pt x="4919916" y="330403"/>
                  </a:lnTo>
                  <a:lnTo>
                    <a:pt x="4921910" y="340283"/>
                  </a:lnTo>
                  <a:lnTo>
                    <a:pt x="4927346" y="348361"/>
                  </a:lnTo>
                  <a:lnTo>
                    <a:pt x="4935423" y="353796"/>
                  </a:lnTo>
                  <a:lnTo>
                    <a:pt x="4945316" y="355803"/>
                  </a:lnTo>
                  <a:lnTo>
                    <a:pt x="4955197" y="353796"/>
                  </a:lnTo>
                  <a:lnTo>
                    <a:pt x="4963274" y="348361"/>
                  </a:lnTo>
                  <a:lnTo>
                    <a:pt x="4968710" y="340283"/>
                  </a:lnTo>
                  <a:lnTo>
                    <a:pt x="4970704" y="330403"/>
                  </a:lnTo>
                  <a:close/>
                </a:path>
                <a:path w="4970780" h="1419225">
                  <a:moveTo>
                    <a:pt x="4970704" y="228752"/>
                  </a:moveTo>
                  <a:lnTo>
                    <a:pt x="4968710" y="218808"/>
                  </a:lnTo>
                  <a:lnTo>
                    <a:pt x="4963274" y="210731"/>
                  </a:lnTo>
                  <a:lnTo>
                    <a:pt x="4955197" y="205295"/>
                  </a:lnTo>
                  <a:lnTo>
                    <a:pt x="4945316" y="203301"/>
                  </a:lnTo>
                  <a:lnTo>
                    <a:pt x="4935423" y="205295"/>
                  </a:lnTo>
                  <a:lnTo>
                    <a:pt x="4927346" y="210731"/>
                  </a:lnTo>
                  <a:lnTo>
                    <a:pt x="4921910" y="218808"/>
                  </a:lnTo>
                  <a:lnTo>
                    <a:pt x="4919916" y="228752"/>
                  </a:lnTo>
                  <a:lnTo>
                    <a:pt x="4921910" y="238633"/>
                  </a:lnTo>
                  <a:lnTo>
                    <a:pt x="4927346" y="246710"/>
                  </a:lnTo>
                  <a:lnTo>
                    <a:pt x="4935423" y="252145"/>
                  </a:lnTo>
                  <a:lnTo>
                    <a:pt x="4945316" y="254152"/>
                  </a:lnTo>
                  <a:lnTo>
                    <a:pt x="4955197" y="252145"/>
                  </a:lnTo>
                  <a:lnTo>
                    <a:pt x="4963274" y="246710"/>
                  </a:lnTo>
                  <a:lnTo>
                    <a:pt x="4968710" y="238633"/>
                  </a:lnTo>
                  <a:lnTo>
                    <a:pt x="4970704" y="228752"/>
                  </a:lnTo>
                  <a:close/>
                </a:path>
                <a:path w="4970780" h="1419225">
                  <a:moveTo>
                    <a:pt x="4970704" y="127101"/>
                  </a:moveTo>
                  <a:lnTo>
                    <a:pt x="4968710" y="117157"/>
                  </a:lnTo>
                  <a:lnTo>
                    <a:pt x="4963274" y="109080"/>
                  </a:lnTo>
                  <a:lnTo>
                    <a:pt x="4955197" y="103644"/>
                  </a:lnTo>
                  <a:lnTo>
                    <a:pt x="4945316" y="101650"/>
                  </a:lnTo>
                  <a:lnTo>
                    <a:pt x="4935423" y="103644"/>
                  </a:lnTo>
                  <a:lnTo>
                    <a:pt x="4927346" y="109080"/>
                  </a:lnTo>
                  <a:lnTo>
                    <a:pt x="4921910" y="117157"/>
                  </a:lnTo>
                  <a:lnTo>
                    <a:pt x="4919916" y="127101"/>
                  </a:lnTo>
                  <a:lnTo>
                    <a:pt x="4921910" y="136982"/>
                  </a:lnTo>
                  <a:lnTo>
                    <a:pt x="4927346" y="145059"/>
                  </a:lnTo>
                  <a:lnTo>
                    <a:pt x="4935423" y="150495"/>
                  </a:lnTo>
                  <a:lnTo>
                    <a:pt x="4945316" y="152501"/>
                  </a:lnTo>
                  <a:lnTo>
                    <a:pt x="4955197" y="150495"/>
                  </a:lnTo>
                  <a:lnTo>
                    <a:pt x="4963274" y="145059"/>
                  </a:lnTo>
                  <a:lnTo>
                    <a:pt x="4968710" y="136982"/>
                  </a:lnTo>
                  <a:lnTo>
                    <a:pt x="4970704" y="127101"/>
                  </a:lnTo>
                  <a:close/>
                </a:path>
                <a:path w="4970780" h="1419225">
                  <a:moveTo>
                    <a:pt x="4970704" y="25450"/>
                  </a:moveTo>
                  <a:lnTo>
                    <a:pt x="4968710" y="15506"/>
                  </a:lnTo>
                  <a:lnTo>
                    <a:pt x="4963274" y="7429"/>
                  </a:lnTo>
                  <a:lnTo>
                    <a:pt x="4955197" y="1993"/>
                  </a:lnTo>
                  <a:lnTo>
                    <a:pt x="4945316" y="0"/>
                  </a:lnTo>
                  <a:lnTo>
                    <a:pt x="4935423" y="1993"/>
                  </a:lnTo>
                  <a:lnTo>
                    <a:pt x="4927346" y="7429"/>
                  </a:lnTo>
                  <a:lnTo>
                    <a:pt x="4921910" y="15506"/>
                  </a:lnTo>
                  <a:lnTo>
                    <a:pt x="4919916" y="25450"/>
                  </a:lnTo>
                  <a:lnTo>
                    <a:pt x="4921910" y="35331"/>
                  </a:lnTo>
                  <a:lnTo>
                    <a:pt x="4927346" y="43408"/>
                  </a:lnTo>
                  <a:lnTo>
                    <a:pt x="4935423" y="48844"/>
                  </a:lnTo>
                  <a:lnTo>
                    <a:pt x="4945316" y="50850"/>
                  </a:lnTo>
                  <a:lnTo>
                    <a:pt x="4955197" y="48844"/>
                  </a:lnTo>
                  <a:lnTo>
                    <a:pt x="4963274" y="43408"/>
                  </a:lnTo>
                  <a:lnTo>
                    <a:pt x="4968710" y="35331"/>
                  </a:lnTo>
                  <a:lnTo>
                    <a:pt x="4970704" y="25450"/>
                  </a:lnTo>
                  <a:close/>
                </a:path>
              </a:pathLst>
            </a:custGeom>
            <a:solidFill>
              <a:srgbClr val="FF1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291164" y="2627286"/>
              <a:ext cx="2660650" cy="1452245"/>
            </a:xfrm>
            <a:custGeom>
              <a:avLst/>
              <a:gdLst/>
              <a:ahLst/>
              <a:cxnLst/>
              <a:rect l="l" t="t" r="r" b="b"/>
              <a:pathLst>
                <a:path w="2660650" h="1452245">
                  <a:moveTo>
                    <a:pt x="152387" y="1222679"/>
                  </a:moveTo>
                  <a:lnTo>
                    <a:pt x="150406" y="1212748"/>
                  </a:lnTo>
                  <a:lnTo>
                    <a:pt x="144957" y="1204671"/>
                  </a:lnTo>
                  <a:lnTo>
                    <a:pt x="136893" y="1199235"/>
                  </a:lnTo>
                  <a:lnTo>
                    <a:pt x="127000" y="1197229"/>
                  </a:lnTo>
                  <a:lnTo>
                    <a:pt x="117119" y="1199235"/>
                  </a:lnTo>
                  <a:lnTo>
                    <a:pt x="109042" y="1204671"/>
                  </a:lnTo>
                  <a:lnTo>
                    <a:pt x="103593" y="1212748"/>
                  </a:lnTo>
                  <a:lnTo>
                    <a:pt x="101600" y="1222679"/>
                  </a:lnTo>
                  <a:lnTo>
                    <a:pt x="103593" y="1232573"/>
                  </a:lnTo>
                  <a:lnTo>
                    <a:pt x="109042" y="1240650"/>
                  </a:lnTo>
                  <a:lnTo>
                    <a:pt x="117119" y="1246085"/>
                  </a:lnTo>
                  <a:lnTo>
                    <a:pt x="127000" y="1248079"/>
                  </a:lnTo>
                  <a:lnTo>
                    <a:pt x="136893" y="1246085"/>
                  </a:lnTo>
                  <a:lnTo>
                    <a:pt x="144957" y="1240650"/>
                  </a:lnTo>
                  <a:lnTo>
                    <a:pt x="150406" y="1232573"/>
                  </a:lnTo>
                  <a:lnTo>
                    <a:pt x="152387" y="1222679"/>
                  </a:lnTo>
                  <a:close/>
                </a:path>
                <a:path w="2660650" h="1452245">
                  <a:moveTo>
                    <a:pt x="152387" y="1121029"/>
                  </a:moveTo>
                  <a:lnTo>
                    <a:pt x="150406" y="1111097"/>
                  </a:lnTo>
                  <a:lnTo>
                    <a:pt x="144957" y="1103020"/>
                  </a:lnTo>
                  <a:lnTo>
                    <a:pt x="136893" y="1097584"/>
                  </a:lnTo>
                  <a:lnTo>
                    <a:pt x="127000" y="1095578"/>
                  </a:lnTo>
                  <a:lnTo>
                    <a:pt x="117119" y="1097584"/>
                  </a:lnTo>
                  <a:lnTo>
                    <a:pt x="109042" y="1103020"/>
                  </a:lnTo>
                  <a:lnTo>
                    <a:pt x="103593" y="1111097"/>
                  </a:lnTo>
                  <a:lnTo>
                    <a:pt x="101600" y="1121029"/>
                  </a:lnTo>
                  <a:lnTo>
                    <a:pt x="103593" y="1130922"/>
                  </a:lnTo>
                  <a:lnTo>
                    <a:pt x="109042" y="1138999"/>
                  </a:lnTo>
                  <a:lnTo>
                    <a:pt x="117119" y="1144435"/>
                  </a:lnTo>
                  <a:lnTo>
                    <a:pt x="127000" y="1146429"/>
                  </a:lnTo>
                  <a:lnTo>
                    <a:pt x="136893" y="1144435"/>
                  </a:lnTo>
                  <a:lnTo>
                    <a:pt x="144957" y="1138999"/>
                  </a:lnTo>
                  <a:lnTo>
                    <a:pt x="150406" y="1130922"/>
                  </a:lnTo>
                  <a:lnTo>
                    <a:pt x="152387" y="1121029"/>
                  </a:lnTo>
                  <a:close/>
                </a:path>
                <a:path w="2660650" h="1452245">
                  <a:moveTo>
                    <a:pt x="152387" y="1019378"/>
                  </a:moveTo>
                  <a:lnTo>
                    <a:pt x="150406" y="1009446"/>
                  </a:lnTo>
                  <a:lnTo>
                    <a:pt x="144957" y="1001369"/>
                  </a:lnTo>
                  <a:lnTo>
                    <a:pt x="136893" y="995934"/>
                  </a:lnTo>
                  <a:lnTo>
                    <a:pt x="127000" y="993927"/>
                  </a:lnTo>
                  <a:lnTo>
                    <a:pt x="117119" y="995934"/>
                  </a:lnTo>
                  <a:lnTo>
                    <a:pt x="109042" y="1001369"/>
                  </a:lnTo>
                  <a:lnTo>
                    <a:pt x="103593" y="1009446"/>
                  </a:lnTo>
                  <a:lnTo>
                    <a:pt x="101600" y="1019378"/>
                  </a:lnTo>
                  <a:lnTo>
                    <a:pt x="103593" y="1029271"/>
                  </a:lnTo>
                  <a:lnTo>
                    <a:pt x="109042" y="1037348"/>
                  </a:lnTo>
                  <a:lnTo>
                    <a:pt x="117119" y="1042784"/>
                  </a:lnTo>
                  <a:lnTo>
                    <a:pt x="127000" y="1044778"/>
                  </a:lnTo>
                  <a:lnTo>
                    <a:pt x="136893" y="1042784"/>
                  </a:lnTo>
                  <a:lnTo>
                    <a:pt x="144957" y="1037348"/>
                  </a:lnTo>
                  <a:lnTo>
                    <a:pt x="150406" y="1029271"/>
                  </a:lnTo>
                  <a:lnTo>
                    <a:pt x="152387" y="1019378"/>
                  </a:lnTo>
                  <a:close/>
                </a:path>
                <a:path w="2660650" h="1452245">
                  <a:moveTo>
                    <a:pt x="254000" y="1299794"/>
                  </a:moveTo>
                  <a:lnTo>
                    <a:pt x="131521" y="1299794"/>
                  </a:lnTo>
                  <a:lnTo>
                    <a:pt x="136893" y="1300886"/>
                  </a:lnTo>
                  <a:lnTo>
                    <a:pt x="127000" y="1298879"/>
                  </a:lnTo>
                  <a:lnTo>
                    <a:pt x="117119" y="1300886"/>
                  </a:lnTo>
                  <a:lnTo>
                    <a:pt x="122478" y="1299794"/>
                  </a:lnTo>
                  <a:lnTo>
                    <a:pt x="0" y="1299794"/>
                  </a:lnTo>
                  <a:lnTo>
                    <a:pt x="127000" y="1452194"/>
                  </a:lnTo>
                  <a:lnTo>
                    <a:pt x="212382" y="1349730"/>
                  </a:lnTo>
                  <a:lnTo>
                    <a:pt x="254000" y="1299794"/>
                  </a:lnTo>
                  <a:close/>
                </a:path>
                <a:path w="2660650" h="1452245">
                  <a:moveTo>
                    <a:pt x="261454" y="1019327"/>
                  </a:moveTo>
                  <a:lnTo>
                    <a:pt x="259461" y="1009446"/>
                  </a:lnTo>
                  <a:lnTo>
                    <a:pt x="254012" y="1001369"/>
                  </a:lnTo>
                  <a:lnTo>
                    <a:pt x="245948" y="995934"/>
                  </a:lnTo>
                  <a:lnTo>
                    <a:pt x="236004" y="993927"/>
                  </a:lnTo>
                  <a:lnTo>
                    <a:pt x="226123" y="995934"/>
                  </a:lnTo>
                  <a:lnTo>
                    <a:pt x="218046" y="1001369"/>
                  </a:lnTo>
                  <a:lnTo>
                    <a:pt x="212598" y="1009446"/>
                  </a:lnTo>
                  <a:lnTo>
                    <a:pt x="210604" y="1019327"/>
                  </a:lnTo>
                  <a:lnTo>
                    <a:pt x="212598" y="1029220"/>
                  </a:lnTo>
                  <a:lnTo>
                    <a:pt x="218046" y="1037297"/>
                  </a:lnTo>
                  <a:lnTo>
                    <a:pt x="226123" y="1042733"/>
                  </a:lnTo>
                  <a:lnTo>
                    <a:pt x="236054" y="1044727"/>
                  </a:lnTo>
                  <a:lnTo>
                    <a:pt x="245948" y="1042733"/>
                  </a:lnTo>
                  <a:lnTo>
                    <a:pt x="254012" y="1037297"/>
                  </a:lnTo>
                  <a:lnTo>
                    <a:pt x="259461" y="1029220"/>
                  </a:lnTo>
                  <a:lnTo>
                    <a:pt x="261454" y="1019327"/>
                  </a:lnTo>
                  <a:close/>
                </a:path>
                <a:path w="2660650" h="1452245">
                  <a:moveTo>
                    <a:pt x="363105" y="1019327"/>
                  </a:moveTo>
                  <a:lnTo>
                    <a:pt x="361111" y="1009446"/>
                  </a:lnTo>
                  <a:lnTo>
                    <a:pt x="355663" y="1001369"/>
                  </a:lnTo>
                  <a:lnTo>
                    <a:pt x="347599" y="995934"/>
                  </a:lnTo>
                  <a:lnTo>
                    <a:pt x="337654" y="993927"/>
                  </a:lnTo>
                  <a:lnTo>
                    <a:pt x="327774" y="995934"/>
                  </a:lnTo>
                  <a:lnTo>
                    <a:pt x="319697" y="1001369"/>
                  </a:lnTo>
                  <a:lnTo>
                    <a:pt x="314248" y="1009446"/>
                  </a:lnTo>
                  <a:lnTo>
                    <a:pt x="312254" y="1019327"/>
                  </a:lnTo>
                  <a:lnTo>
                    <a:pt x="314248" y="1029220"/>
                  </a:lnTo>
                  <a:lnTo>
                    <a:pt x="319697" y="1037297"/>
                  </a:lnTo>
                  <a:lnTo>
                    <a:pt x="327774" y="1042733"/>
                  </a:lnTo>
                  <a:lnTo>
                    <a:pt x="337705" y="1044727"/>
                  </a:lnTo>
                  <a:lnTo>
                    <a:pt x="347599" y="1042733"/>
                  </a:lnTo>
                  <a:lnTo>
                    <a:pt x="355663" y="1037297"/>
                  </a:lnTo>
                  <a:lnTo>
                    <a:pt x="361111" y="1029220"/>
                  </a:lnTo>
                  <a:lnTo>
                    <a:pt x="363105" y="1019327"/>
                  </a:lnTo>
                  <a:close/>
                </a:path>
                <a:path w="2660650" h="1452245">
                  <a:moveTo>
                    <a:pt x="464756" y="1019327"/>
                  </a:moveTo>
                  <a:lnTo>
                    <a:pt x="462762" y="1009446"/>
                  </a:lnTo>
                  <a:lnTo>
                    <a:pt x="457314" y="1001369"/>
                  </a:lnTo>
                  <a:lnTo>
                    <a:pt x="449249" y="995934"/>
                  </a:lnTo>
                  <a:lnTo>
                    <a:pt x="439305" y="993927"/>
                  </a:lnTo>
                  <a:lnTo>
                    <a:pt x="429425" y="995934"/>
                  </a:lnTo>
                  <a:lnTo>
                    <a:pt x="421347" y="1001369"/>
                  </a:lnTo>
                  <a:lnTo>
                    <a:pt x="415899" y="1009446"/>
                  </a:lnTo>
                  <a:lnTo>
                    <a:pt x="413905" y="1019327"/>
                  </a:lnTo>
                  <a:lnTo>
                    <a:pt x="415899" y="1029220"/>
                  </a:lnTo>
                  <a:lnTo>
                    <a:pt x="421347" y="1037297"/>
                  </a:lnTo>
                  <a:lnTo>
                    <a:pt x="429425" y="1042733"/>
                  </a:lnTo>
                  <a:lnTo>
                    <a:pt x="439356" y="1044727"/>
                  </a:lnTo>
                  <a:lnTo>
                    <a:pt x="449249" y="1042733"/>
                  </a:lnTo>
                  <a:lnTo>
                    <a:pt x="457314" y="1037297"/>
                  </a:lnTo>
                  <a:lnTo>
                    <a:pt x="462762" y="1029220"/>
                  </a:lnTo>
                  <a:lnTo>
                    <a:pt x="464756" y="1019327"/>
                  </a:lnTo>
                  <a:close/>
                </a:path>
                <a:path w="2660650" h="1452245">
                  <a:moveTo>
                    <a:pt x="566407" y="1019327"/>
                  </a:moveTo>
                  <a:lnTo>
                    <a:pt x="564413" y="1009446"/>
                  </a:lnTo>
                  <a:lnTo>
                    <a:pt x="558965" y="1001369"/>
                  </a:lnTo>
                  <a:lnTo>
                    <a:pt x="550900" y="995934"/>
                  </a:lnTo>
                  <a:lnTo>
                    <a:pt x="540956" y="993927"/>
                  </a:lnTo>
                  <a:lnTo>
                    <a:pt x="531075" y="995934"/>
                  </a:lnTo>
                  <a:lnTo>
                    <a:pt x="522998" y="1001369"/>
                  </a:lnTo>
                  <a:lnTo>
                    <a:pt x="517550" y="1009446"/>
                  </a:lnTo>
                  <a:lnTo>
                    <a:pt x="515556" y="1019327"/>
                  </a:lnTo>
                  <a:lnTo>
                    <a:pt x="517550" y="1029220"/>
                  </a:lnTo>
                  <a:lnTo>
                    <a:pt x="522998" y="1037297"/>
                  </a:lnTo>
                  <a:lnTo>
                    <a:pt x="531075" y="1042733"/>
                  </a:lnTo>
                  <a:lnTo>
                    <a:pt x="541007" y="1044727"/>
                  </a:lnTo>
                  <a:lnTo>
                    <a:pt x="550900" y="1042733"/>
                  </a:lnTo>
                  <a:lnTo>
                    <a:pt x="558965" y="1037297"/>
                  </a:lnTo>
                  <a:lnTo>
                    <a:pt x="564413" y="1029220"/>
                  </a:lnTo>
                  <a:lnTo>
                    <a:pt x="566407" y="1019327"/>
                  </a:lnTo>
                  <a:close/>
                </a:path>
                <a:path w="2660650" h="1452245">
                  <a:moveTo>
                    <a:pt x="668058" y="1019327"/>
                  </a:moveTo>
                  <a:lnTo>
                    <a:pt x="666064" y="1009446"/>
                  </a:lnTo>
                  <a:lnTo>
                    <a:pt x="660615" y="1001369"/>
                  </a:lnTo>
                  <a:lnTo>
                    <a:pt x="652551" y="995934"/>
                  </a:lnTo>
                  <a:lnTo>
                    <a:pt x="642607" y="993927"/>
                  </a:lnTo>
                  <a:lnTo>
                    <a:pt x="632726" y="995934"/>
                  </a:lnTo>
                  <a:lnTo>
                    <a:pt x="624649" y="1001369"/>
                  </a:lnTo>
                  <a:lnTo>
                    <a:pt x="619201" y="1009446"/>
                  </a:lnTo>
                  <a:lnTo>
                    <a:pt x="617207" y="1019327"/>
                  </a:lnTo>
                  <a:lnTo>
                    <a:pt x="619201" y="1029220"/>
                  </a:lnTo>
                  <a:lnTo>
                    <a:pt x="624649" y="1037297"/>
                  </a:lnTo>
                  <a:lnTo>
                    <a:pt x="632726" y="1042733"/>
                  </a:lnTo>
                  <a:lnTo>
                    <a:pt x="642658" y="1044727"/>
                  </a:lnTo>
                  <a:lnTo>
                    <a:pt x="652551" y="1042733"/>
                  </a:lnTo>
                  <a:lnTo>
                    <a:pt x="660615" y="1037297"/>
                  </a:lnTo>
                  <a:lnTo>
                    <a:pt x="666064" y="1029220"/>
                  </a:lnTo>
                  <a:lnTo>
                    <a:pt x="668058" y="1019327"/>
                  </a:lnTo>
                  <a:close/>
                </a:path>
                <a:path w="2660650" h="1452245">
                  <a:moveTo>
                    <a:pt x="769708" y="1019327"/>
                  </a:moveTo>
                  <a:lnTo>
                    <a:pt x="767715" y="1009446"/>
                  </a:lnTo>
                  <a:lnTo>
                    <a:pt x="762266" y="1001369"/>
                  </a:lnTo>
                  <a:lnTo>
                    <a:pt x="754202" y="995934"/>
                  </a:lnTo>
                  <a:lnTo>
                    <a:pt x="744258" y="993927"/>
                  </a:lnTo>
                  <a:lnTo>
                    <a:pt x="734377" y="995934"/>
                  </a:lnTo>
                  <a:lnTo>
                    <a:pt x="726300" y="1001369"/>
                  </a:lnTo>
                  <a:lnTo>
                    <a:pt x="720852" y="1009446"/>
                  </a:lnTo>
                  <a:lnTo>
                    <a:pt x="718858" y="1019327"/>
                  </a:lnTo>
                  <a:lnTo>
                    <a:pt x="720852" y="1029220"/>
                  </a:lnTo>
                  <a:lnTo>
                    <a:pt x="726300" y="1037297"/>
                  </a:lnTo>
                  <a:lnTo>
                    <a:pt x="734377" y="1042733"/>
                  </a:lnTo>
                  <a:lnTo>
                    <a:pt x="744308" y="1044727"/>
                  </a:lnTo>
                  <a:lnTo>
                    <a:pt x="754202" y="1042733"/>
                  </a:lnTo>
                  <a:lnTo>
                    <a:pt x="762266" y="1037297"/>
                  </a:lnTo>
                  <a:lnTo>
                    <a:pt x="767715" y="1029220"/>
                  </a:lnTo>
                  <a:lnTo>
                    <a:pt x="769708" y="1019327"/>
                  </a:lnTo>
                  <a:close/>
                </a:path>
                <a:path w="2660650" h="1452245">
                  <a:moveTo>
                    <a:pt x="871359" y="1019327"/>
                  </a:moveTo>
                  <a:lnTo>
                    <a:pt x="869365" y="1009446"/>
                  </a:lnTo>
                  <a:lnTo>
                    <a:pt x="863917" y="1001369"/>
                  </a:lnTo>
                  <a:lnTo>
                    <a:pt x="855853" y="995934"/>
                  </a:lnTo>
                  <a:lnTo>
                    <a:pt x="845908" y="993927"/>
                  </a:lnTo>
                  <a:lnTo>
                    <a:pt x="836028" y="995934"/>
                  </a:lnTo>
                  <a:lnTo>
                    <a:pt x="827951" y="1001369"/>
                  </a:lnTo>
                  <a:lnTo>
                    <a:pt x="822502" y="1009446"/>
                  </a:lnTo>
                  <a:lnTo>
                    <a:pt x="820508" y="1019327"/>
                  </a:lnTo>
                  <a:lnTo>
                    <a:pt x="822502" y="1029220"/>
                  </a:lnTo>
                  <a:lnTo>
                    <a:pt x="827951" y="1037297"/>
                  </a:lnTo>
                  <a:lnTo>
                    <a:pt x="836028" y="1042733"/>
                  </a:lnTo>
                  <a:lnTo>
                    <a:pt x="845959" y="1044727"/>
                  </a:lnTo>
                  <a:lnTo>
                    <a:pt x="855853" y="1042733"/>
                  </a:lnTo>
                  <a:lnTo>
                    <a:pt x="863917" y="1037297"/>
                  </a:lnTo>
                  <a:lnTo>
                    <a:pt x="869365" y="1029220"/>
                  </a:lnTo>
                  <a:lnTo>
                    <a:pt x="871359" y="1019327"/>
                  </a:lnTo>
                  <a:close/>
                </a:path>
                <a:path w="2660650" h="1452245">
                  <a:moveTo>
                    <a:pt x="943394" y="25679"/>
                  </a:moveTo>
                  <a:lnTo>
                    <a:pt x="941501" y="15760"/>
                  </a:lnTo>
                  <a:lnTo>
                    <a:pt x="936142" y="7632"/>
                  </a:lnTo>
                  <a:lnTo>
                    <a:pt x="928128" y="2108"/>
                  </a:lnTo>
                  <a:lnTo>
                    <a:pt x="918222" y="0"/>
                  </a:lnTo>
                  <a:lnTo>
                    <a:pt x="908316" y="1879"/>
                  </a:lnTo>
                  <a:lnTo>
                    <a:pt x="900176" y="7239"/>
                  </a:lnTo>
                  <a:lnTo>
                    <a:pt x="894651" y="15252"/>
                  </a:lnTo>
                  <a:lnTo>
                    <a:pt x="892543" y="25120"/>
                  </a:lnTo>
                  <a:lnTo>
                    <a:pt x="894435" y="35026"/>
                  </a:lnTo>
                  <a:lnTo>
                    <a:pt x="899782" y="43154"/>
                  </a:lnTo>
                  <a:lnTo>
                    <a:pt x="907796" y="48691"/>
                  </a:lnTo>
                  <a:lnTo>
                    <a:pt x="917714" y="50800"/>
                  </a:lnTo>
                  <a:lnTo>
                    <a:pt x="927620" y="48907"/>
                  </a:lnTo>
                  <a:lnTo>
                    <a:pt x="935748" y="43548"/>
                  </a:lnTo>
                  <a:lnTo>
                    <a:pt x="941285" y="35534"/>
                  </a:lnTo>
                  <a:lnTo>
                    <a:pt x="943394" y="25679"/>
                  </a:lnTo>
                  <a:close/>
                </a:path>
                <a:path w="2660650" h="1452245">
                  <a:moveTo>
                    <a:pt x="973010" y="1019327"/>
                  </a:moveTo>
                  <a:lnTo>
                    <a:pt x="971016" y="1009446"/>
                  </a:lnTo>
                  <a:lnTo>
                    <a:pt x="965568" y="1001369"/>
                  </a:lnTo>
                  <a:lnTo>
                    <a:pt x="957503" y="995934"/>
                  </a:lnTo>
                  <a:lnTo>
                    <a:pt x="947559" y="993927"/>
                  </a:lnTo>
                  <a:lnTo>
                    <a:pt x="937679" y="995934"/>
                  </a:lnTo>
                  <a:lnTo>
                    <a:pt x="929601" y="1001369"/>
                  </a:lnTo>
                  <a:lnTo>
                    <a:pt x="924153" y="1009446"/>
                  </a:lnTo>
                  <a:lnTo>
                    <a:pt x="922159" y="1019327"/>
                  </a:lnTo>
                  <a:lnTo>
                    <a:pt x="924153" y="1029220"/>
                  </a:lnTo>
                  <a:lnTo>
                    <a:pt x="929601" y="1037297"/>
                  </a:lnTo>
                  <a:lnTo>
                    <a:pt x="937679" y="1042733"/>
                  </a:lnTo>
                  <a:lnTo>
                    <a:pt x="947610" y="1044727"/>
                  </a:lnTo>
                  <a:lnTo>
                    <a:pt x="957503" y="1042733"/>
                  </a:lnTo>
                  <a:lnTo>
                    <a:pt x="965568" y="1037297"/>
                  </a:lnTo>
                  <a:lnTo>
                    <a:pt x="971016" y="1029220"/>
                  </a:lnTo>
                  <a:lnTo>
                    <a:pt x="973010" y="1019327"/>
                  </a:lnTo>
                  <a:close/>
                </a:path>
                <a:path w="2660650" h="1452245">
                  <a:moveTo>
                    <a:pt x="1045032" y="26784"/>
                  </a:moveTo>
                  <a:lnTo>
                    <a:pt x="1043152" y="16878"/>
                  </a:lnTo>
                  <a:lnTo>
                    <a:pt x="1037793" y="8750"/>
                  </a:lnTo>
                  <a:lnTo>
                    <a:pt x="1029779" y="3213"/>
                  </a:lnTo>
                  <a:lnTo>
                    <a:pt x="1019860" y="1104"/>
                  </a:lnTo>
                  <a:lnTo>
                    <a:pt x="1009954" y="2997"/>
                  </a:lnTo>
                  <a:lnTo>
                    <a:pt x="1001826" y="8356"/>
                  </a:lnTo>
                  <a:lnTo>
                    <a:pt x="996289" y="16370"/>
                  </a:lnTo>
                  <a:lnTo>
                    <a:pt x="994181" y="26225"/>
                  </a:lnTo>
                  <a:lnTo>
                    <a:pt x="996073" y="36144"/>
                  </a:lnTo>
                  <a:lnTo>
                    <a:pt x="1001433" y="44272"/>
                  </a:lnTo>
                  <a:lnTo>
                    <a:pt x="1009446" y="49809"/>
                  </a:lnTo>
                  <a:lnTo>
                    <a:pt x="1019352" y="51904"/>
                  </a:lnTo>
                  <a:lnTo>
                    <a:pt x="1029271" y="50025"/>
                  </a:lnTo>
                  <a:lnTo>
                    <a:pt x="1037399" y="44665"/>
                  </a:lnTo>
                  <a:lnTo>
                    <a:pt x="1042936" y="36652"/>
                  </a:lnTo>
                  <a:lnTo>
                    <a:pt x="1045032" y="26784"/>
                  </a:lnTo>
                  <a:close/>
                </a:path>
                <a:path w="2660650" h="1452245">
                  <a:moveTo>
                    <a:pt x="1074661" y="1019327"/>
                  </a:moveTo>
                  <a:lnTo>
                    <a:pt x="1072667" y="1009446"/>
                  </a:lnTo>
                  <a:lnTo>
                    <a:pt x="1067219" y="1001369"/>
                  </a:lnTo>
                  <a:lnTo>
                    <a:pt x="1059154" y="995934"/>
                  </a:lnTo>
                  <a:lnTo>
                    <a:pt x="1049210" y="993927"/>
                  </a:lnTo>
                  <a:lnTo>
                    <a:pt x="1039329" y="995934"/>
                  </a:lnTo>
                  <a:lnTo>
                    <a:pt x="1031252" y="1001369"/>
                  </a:lnTo>
                  <a:lnTo>
                    <a:pt x="1025804" y="1009446"/>
                  </a:lnTo>
                  <a:lnTo>
                    <a:pt x="1023810" y="1019327"/>
                  </a:lnTo>
                  <a:lnTo>
                    <a:pt x="1025804" y="1029220"/>
                  </a:lnTo>
                  <a:lnTo>
                    <a:pt x="1031252" y="1037297"/>
                  </a:lnTo>
                  <a:lnTo>
                    <a:pt x="1039329" y="1042733"/>
                  </a:lnTo>
                  <a:lnTo>
                    <a:pt x="1049261" y="1044727"/>
                  </a:lnTo>
                  <a:lnTo>
                    <a:pt x="1059154" y="1042733"/>
                  </a:lnTo>
                  <a:lnTo>
                    <a:pt x="1067219" y="1037297"/>
                  </a:lnTo>
                  <a:lnTo>
                    <a:pt x="1072667" y="1029220"/>
                  </a:lnTo>
                  <a:lnTo>
                    <a:pt x="1074661" y="1019327"/>
                  </a:lnTo>
                  <a:close/>
                </a:path>
                <a:path w="2660650" h="1452245">
                  <a:moveTo>
                    <a:pt x="1146683" y="27901"/>
                  </a:moveTo>
                  <a:lnTo>
                    <a:pt x="1144790" y="17995"/>
                  </a:lnTo>
                  <a:lnTo>
                    <a:pt x="1139431" y="9855"/>
                  </a:lnTo>
                  <a:lnTo>
                    <a:pt x="1131417" y="4330"/>
                  </a:lnTo>
                  <a:lnTo>
                    <a:pt x="1121511" y="2222"/>
                  </a:lnTo>
                  <a:lnTo>
                    <a:pt x="1111605" y="4114"/>
                  </a:lnTo>
                  <a:lnTo>
                    <a:pt x="1103464" y="9461"/>
                  </a:lnTo>
                  <a:lnTo>
                    <a:pt x="1097940" y="17475"/>
                  </a:lnTo>
                  <a:lnTo>
                    <a:pt x="1095832" y="27343"/>
                  </a:lnTo>
                  <a:lnTo>
                    <a:pt x="1097724" y="37249"/>
                  </a:lnTo>
                  <a:lnTo>
                    <a:pt x="1103071" y="45389"/>
                  </a:lnTo>
                  <a:lnTo>
                    <a:pt x="1111084" y="50914"/>
                  </a:lnTo>
                  <a:lnTo>
                    <a:pt x="1121003" y="53022"/>
                  </a:lnTo>
                  <a:lnTo>
                    <a:pt x="1130909" y="51130"/>
                  </a:lnTo>
                  <a:lnTo>
                    <a:pt x="1139037" y="45783"/>
                  </a:lnTo>
                  <a:lnTo>
                    <a:pt x="1144574" y="37769"/>
                  </a:lnTo>
                  <a:lnTo>
                    <a:pt x="1146683" y="27901"/>
                  </a:lnTo>
                  <a:close/>
                </a:path>
                <a:path w="2660650" h="1452245">
                  <a:moveTo>
                    <a:pt x="1176312" y="1019327"/>
                  </a:moveTo>
                  <a:lnTo>
                    <a:pt x="1174318" y="1009446"/>
                  </a:lnTo>
                  <a:lnTo>
                    <a:pt x="1168869" y="1001369"/>
                  </a:lnTo>
                  <a:lnTo>
                    <a:pt x="1160805" y="995934"/>
                  </a:lnTo>
                  <a:lnTo>
                    <a:pt x="1150861" y="993927"/>
                  </a:lnTo>
                  <a:lnTo>
                    <a:pt x="1140980" y="995934"/>
                  </a:lnTo>
                  <a:lnTo>
                    <a:pt x="1132903" y="1001369"/>
                  </a:lnTo>
                  <a:lnTo>
                    <a:pt x="1127455" y="1009446"/>
                  </a:lnTo>
                  <a:lnTo>
                    <a:pt x="1125461" y="1019327"/>
                  </a:lnTo>
                  <a:lnTo>
                    <a:pt x="1127455" y="1029220"/>
                  </a:lnTo>
                  <a:lnTo>
                    <a:pt x="1132903" y="1037297"/>
                  </a:lnTo>
                  <a:lnTo>
                    <a:pt x="1140980" y="1042733"/>
                  </a:lnTo>
                  <a:lnTo>
                    <a:pt x="1150912" y="1044727"/>
                  </a:lnTo>
                  <a:lnTo>
                    <a:pt x="1160805" y="1042733"/>
                  </a:lnTo>
                  <a:lnTo>
                    <a:pt x="1168869" y="1037297"/>
                  </a:lnTo>
                  <a:lnTo>
                    <a:pt x="1174318" y="1029220"/>
                  </a:lnTo>
                  <a:lnTo>
                    <a:pt x="1176312" y="1019327"/>
                  </a:lnTo>
                  <a:close/>
                </a:path>
                <a:path w="2660650" h="1452245">
                  <a:moveTo>
                    <a:pt x="1248321" y="29019"/>
                  </a:moveTo>
                  <a:lnTo>
                    <a:pt x="1246441" y="19100"/>
                  </a:lnTo>
                  <a:lnTo>
                    <a:pt x="1241082" y="10972"/>
                  </a:lnTo>
                  <a:lnTo>
                    <a:pt x="1233068" y="5435"/>
                  </a:lnTo>
                  <a:lnTo>
                    <a:pt x="1223149" y="3340"/>
                  </a:lnTo>
                  <a:lnTo>
                    <a:pt x="1213243" y="5219"/>
                  </a:lnTo>
                  <a:lnTo>
                    <a:pt x="1205115" y="10579"/>
                  </a:lnTo>
                  <a:lnTo>
                    <a:pt x="1199578" y="18592"/>
                  </a:lnTo>
                  <a:lnTo>
                    <a:pt x="1197483" y="28460"/>
                  </a:lnTo>
                  <a:lnTo>
                    <a:pt x="1199362" y="38366"/>
                  </a:lnTo>
                  <a:lnTo>
                    <a:pt x="1204722" y="46494"/>
                  </a:lnTo>
                  <a:lnTo>
                    <a:pt x="1212735" y="52031"/>
                  </a:lnTo>
                  <a:lnTo>
                    <a:pt x="1222641" y="54140"/>
                  </a:lnTo>
                  <a:lnTo>
                    <a:pt x="1232560" y="52247"/>
                  </a:lnTo>
                  <a:lnTo>
                    <a:pt x="1240688" y="46888"/>
                  </a:lnTo>
                  <a:lnTo>
                    <a:pt x="1246225" y="38874"/>
                  </a:lnTo>
                  <a:lnTo>
                    <a:pt x="1248321" y="29019"/>
                  </a:lnTo>
                  <a:close/>
                </a:path>
                <a:path w="2660650" h="1452245">
                  <a:moveTo>
                    <a:pt x="1277962" y="1019327"/>
                  </a:moveTo>
                  <a:lnTo>
                    <a:pt x="1275969" y="1009446"/>
                  </a:lnTo>
                  <a:lnTo>
                    <a:pt x="1270520" y="1001369"/>
                  </a:lnTo>
                  <a:lnTo>
                    <a:pt x="1262456" y="995934"/>
                  </a:lnTo>
                  <a:lnTo>
                    <a:pt x="1252512" y="993927"/>
                  </a:lnTo>
                  <a:lnTo>
                    <a:pt x="1242631" y="995934"/>
                  </a:lnTo>
                  <a:lnTo>
                    <a:pt x="1234554" y="1001369"/>
                  </a:lnTo>
                  <a:lnTo>
                    <a:pt x="1229106" y="1009446"/>
                  </a:lnTo>
                  <a:lnTo>
                    <a:pt x="1227112" y="1019327"/>
                  </a:lnTo>
                  <a:lnTo>
                    <a:pt x="1229106" y="1029220"/>
                  </a:lnTo>
                  <a:lnTo>
                    <a:pt x="1234554" y="1037297"/>
                  </a:lnTo>
                  <a:lnTo>
                    <a:pt x="1242631" y="1042733"/>
                  </a:lnTo>
                  <a:lnTo>
                    <a:pt x="1252562" y="1044727"/>
                  </a:lnTo>
                  <a:lnTo>
                    <a:pt x="1262456" y="1042733"/>
                  </a:lnTo>
                  <a:lnTo>
                    <a:pt x="1270520" y="1037297"/>
                  </a:lnTo>
                  <a:lnTo>
                    <a:pt x="1275969" y="1029220"/>
                  </a:lnTo>
                  <a:lnTo>
                    <a:pt x="1277962" y="1019327"/>
                  </a:lnTo>
                  <a:close/>
                </a:path>
                <a:path w="2660650" h="1452245">
                  <a:moveTo>
                    <a:pt x="1349971" y="30124"/>
                  </a:moveTo>
                  <a:lnTo>
                    <a:pt x="1348079" y="20218"/>
                  </a:lnTo>
                  <a:lnTo>
                    <a:pt x="1342720" y="12090"/>
                  </a:lnTo>
                  <a:lnTo>
                    <a:pt x="1334719" y="6553"/>
                  </a:lnTo>
                  <a:lnTo>
                    <a:pt x="1324800" y="4445"/>
                  </a:lnTo>
                  <a:lnTo>
                    <a:pt x="1314894" y="6337"/>
                  </a:lnTo>
                  <a:lnTo>
                    <a:pt x="1306753" y="11696"/>
                  </a:lnTo>
                  <a:lnTo>
                    <a:pt x="1301229" y="19710"/>
                  </a:lnTo>
                  <a:lnTo>
                    <a:pt x="1299121" y="29565"/>
                  </a:lnTo>
                  <a:lnTo>
                    <a:pt x="1301013" y="39484"/>
                  </a:lnTo>
                  <a:lnTo>
                    <a:pt x="1306360" y="47612"/>
                  </a:lnTo>
                  <a:lnTo>
                    <a:pt x="1314373" y="53149"/>
                  </a:lnTo>
                  <a:lnTo>
                    <a:pt x="1324292" y="55245"/>
                  </a:lnTo>
                  <a:lnTo>
                    <a:pt x="1334198" y="53365"/>
                  </a:lnTo>
                  <a:lnTo>
                    <a:pt x="1342339" y="48006"/>
                  </a:lnTo>
                  <a:lnTo>
                    <a:pt x="1347863" y="39992"/>
                  </a:lnTo>
                  <a:lnTo>
                    <a:pt x="1349971" y="30124"/>
                  </a:lnTo>
                  <a:close/>
                </a:path>
                <a:path w="2660650" h="1452245">
                  <a:moveTo>
                    <a:pt x="1379613" y="1019327"/>
                  </a:moveTo>
                  <a:lnTo>
                    <a:pt x="1377619" y="1009446"/>
                  </a:lnTo>
                  <a:lnTo>
                    <a:pt x="1372171" y="1001369"/>
                  </a:lnTo>
                  <a:lnTo>
                    <a:pt x="1364107" y="995934"/>
                  </a:lnTo>
                  <a:lnTo>
                    <a:pt x="1354162" y="993927"/>
                  </a:lnTo>
                  <a:lnTo>
                    <a:pt x="1344282" y="995934"/>
                  </a:lnTo>
                  <a:lnTo>
                    <a:pt x="1336205" y="1001369"/>
                  </a:lnTo>
                  <a:lnTo>
                    <a:pt x="1330756" y="1009446"/>
                  </a:lnTo>
                  <a:lnTo>
                    <a:pt x="1328762" y="1019327"/>
                  </a:lnTo>
                  <a:lnTo>
                    <a:pt x="1330756" y="1029220"/>
                  </a:lnTo>
                  <a:lnTo>
                    <a:pt x="1336205" y="1037297"/>
                  </a:lnTo>
                  <a:lnTo>
                    <a:pt x="1344282" y="1042733"/>
                  </a:lnTo>
                  <a:lnTo>
                    <a:pt x="1354213" y="1044727"/>
                  </a:lnTo>
                  <a:lnTo>
                    <a:pt x="1364107" y="1042733"/>
                  </a:lnTo>
                  <a:lnTo>
                    <a:pt x="1372171" y="1037297"/>
                  </a:lnTo>
                  <a:lnTo>
                    <a:pt x="1377619" y="1029220"/>
                  </a:lnTo>
                  <a:lnTo>
                    <a:pt x="1379613" y="1019327"/>
                  </a:lnTo>
                  <a:close/>
                </a:path>
                <a:path w="2660650" h="1452245">
                  <a:moveTo>
                    <a:pt x="1451622" y="31242"/>
                  </a:moveTo>
                  <a:lnTo>
                    <a:pt x="1449730" y="21336"/>
                  </a:lnTo>
                  <a:lnTo>
                    <a:pt x="1444371" y="13195"/>
                  </a:lnTo>
                  <a:lnTo>
                    <a:pt x="1436357" y="7670"/>
                  </a:lnTo>
                  <a:lnTo>
                    <a:pt x="1426451" y="5562"/>
                  </a:lnTo>
                  <a:lnTo>
                    <a:pt x="1416532" y="7454"/>
                  </a:lnTo>
                  <a:lnTo>
                    <a:pt x="1408404" y="12801"/>
                  </a:lnTo>
                  <a:lnTo>
                    <a:pt x="1402867" y="20815"/>
                  </a:lnTo>
                  <a:lnTo>
                    <a:pt x="1400771" y="30683"/>
                  </a:lnTo>
                  <a:lnTo>
                    <a:pt x="1402651" y="40589"/>
                  </a:lnTo>
                  <a:lnTo>
                    <a:pt x="1408010" y="48729"/>
                  </a:lnTo>
                  <a:lnTo>
                    <a:pt x="1416024" y="54254"/>
                  </a:lnTo>
                  <a:lnTo>
                    <a:pt x="1425943" y="56362"/>
                  </a:lnTo>
                  <a:lnTo>
                    <a:pt x="1435849" y="54470"/>
                  </a:lnTo>
                  <a:lnTo>
                    <a:pt x="1443977" y="49123"/>
                  </a:lnTo>
                  <a:lnTo>
                    <a:pt x="1449514" y="41109"/>
                  </a:lnTo>
                  <a:lnTo>
                    <a:pt x="1451622" y="31242"/>
                  </a:lnTo>
                  <a:close/>
                </a:path>
                <a:path w="2660650" h="1452245">
                  <a:moveTo>
                    <a:pt x="1481277" y="1019327"/>
                  </a:moveTo>
                  <a:lnTo>
                    <a:pt x="1479270" y="1009446"/>
                  </a:lnTo>
                  <a:lnTo>
                    <a:pt x="1473835" y="1001369"/>
                  </a:lnTo>
                  <a:lnTo>
                    <a:pt x="1465757" y="995934"/>
                  </a:lnTo>
                  <a:lnTo>
                    <a:pt x="1455826" y="993927"/>
                  </a:lnTo>
                  <a:lnTo>
                    <a:pt x="1445933" y="995934"/>
                  </a:lnTo>
                  <a:lnTo>
                    <a:pt x="1437855" y="1001369"/>
                  </a:lnTo>
                  <a:lnTo>
                    <a:pt x="1432420" y="1009446"/>
                  </a:lnTo>
                  <a:lnTo>
                    <a:pt x="1430426" y="1019327"/>
                  </a:lnTo>
                  <a:lnTo>
                    <a:pt x="1432420" y="1029220"/>
                  </a:lnTo>
                  <a:lnTo>
                    <a:pt x="1437855" y="1037297"/>
                  </a:lnTo>
                  <a:lnTo>
                    <a:pt x="1445933" y="1042733"/>
                  </a:lnTo>
                  <a:lnTo>
                    <a:pt x="1455877" y="1044727"/>
                  </a:lnTo>
                  <a:lnTo>
                    <a:pt x="1465757" y="1042733"/>
                  </a:lnTo>
                  <a:lnTo>
                    <a:pt x="1473822" y="1037297"/>
                  </a:lnTo>
                  <a:lnTo>
                    <a:pt x="1479270" y="1029220"/>
                  </a:lnTo>
                  <a:lnTo>
                    <a:pt x="1481277" y="1019327"/>
                  </a:lnTo>
                  <a:close/>
                </a:path>
                <a:path w="2660650" h="1452245">
                  <a:moveTo>
                    <a:pt x="1553260" y="32359"/>
                  </a:moveTo>
                  <a:lnTo>
                    <a:pt x="1551368" y="22440"/>
                  </a:lnTo>
                  <a:lnTo>
                    <a:pt x="1546009" y="14312"/>
                  </a:lnTo>
                  <a:lnTo>
                    <a:pt x="1537995" y="8775"/>
                  </a:lnTo>
                  <a:lnTo>
                    <a:pt x="1528089" y="6680"/>
                  </a:lnTo>
                  <a:lnTo>
                    <a:pt x="1518183" y="8559"/>
                  </a:lnTo>
                  <a:lnTo>
                    <a:pt x="1510055" y="13919"/>
                  </a:lnTo>
                  <a:lnTo>
                    <a:pt x="1504518" y="21932"/>
                  </a:lnTo>
                  <a:lnTo>
                    <a:pt x="1502422" y="31800"/>
                  </a:lnTo>
                  <a:lnTo>
                    <a:pt x="1504302" y="41706"/>
                  </a:lnTo>
                  <a:lnTo>
                    <a:pt x="1509649" y="49834"/>
                  </a:lnTo>
                  <a:lnTo>
                    <a:pt x="1517662" y="55372"/>
                  </a:lnTo>
                  <a:lnTo>
                    <a:pt x="1527594" y="57480"/>
                  </a:lnTo>
                  <a:lnTo>
                    <a:pt x="1537487" y="55587"/>
                  </a:lnTo>
                  <a:lnTo>
                    <a:pt x="1545628" y="50228"/>
                  </a:lnTo>
                  <a:lnTo>
                    <a:pt x="1551152" y="42214"/>
                  </a:lnTo>
                  <a:lnTo>
                    <a:pt x="1553260" y="32359"/>
                  </a:lnTo>
                  <a:close/>
                </a:path>
                <a:path w="2660650" h="1452245">
                  <a:moveTo>
                    <a:pt x="1582928" y="1019327"/>
                  </a:moveTo>
                  <a:lnTo>
                    <a:pt x="1580921" y="1009446"/>
                  </a:lnTo>
                  <a:lnTo>
                    <a:pt x="1575485" y="1001369"/>
                  </a:lnTo>
                  <a:lnTo>
                    <a:pt x="1567408" y="995934"/>
                  </a:lnTo>
                  <a:lnTo>
                    <a:pt x="1557477" y="993927"/>
                  </a:lnTo>
                  <a:lnTo>
                    <a:pt x="1547583" y="995934"/>
                  </a:lnTo>
                  <a:lnTo>
                    <a:pt x="1539506" y="1001369"/>
                  </a:lnTo>
                  <a:lnTo>
                    <a:pt x="1534071" y="1009446"/>
                  </a:lnTo>
                  <a:lnTo>
                    <a:pt x="1532077" y="1019327"/>
                  </a:lnTo>
                  <a:lnTo>
                    <a:pt x="1534071" y="1029220"/>
                  </a:lnTo>
                  <a:lnTo>
                    <a:pt x="1539506" y="1037297"/>
                  </a:lnTo>
                  <a:lnTo>
                    <a:pt x="1547583" y="1042733"/>
                  </a:lnTo>
                  <a:lnTo>
                    <a:pt x="1557528" y="1044727"/>
                  </a:lnTo>
                  <a:lnTo>
                    <a:pt x="1567408" y="1042733"/>
                  </a:lnTo>
                  <a:lnTo>
                    <a:pt x="1575473" y="1037297"/>
                  </a:lnTo>
                  <a:lnTo>
                    <a:pt x="1580921" y="1029220"/>
                  </a:lnTo>
                  <a:lnTo>
                    <a:pt x="1582928" y="1019327"/>
                  </a:lnTo>
                  <a:close/>
                </a:path>
                <a:path w="2660650" h="1452245">
                  <a:moveTo>
                    <a:pt x="1654911" y="33464"/>
                  </a:moveTo>
                  <a:lnTo>
                    <a:pt x="1653019" y="23558"/>
                  </a:lnTo>
                  <a:lnTo>
                    <a:pt x="1647659" y="15430"/>
                  </a:lnTo>
                  <a:lnTo>
                    <a:pt x="1639646" y="9893"/>
                  </a:lnTo>
                  <a:lnTo>
                    <a:pt x="1629740" y="7785"/>
                  </a:lnTo>
                  <a:lnTo>
                    <a:pt x="1619821" y="9677"/>
                  </a:lnTo>
                  <a:lnTo>
                    <a:pt x="1611693" y="15036"/>
                  </a:lnTo>
                  <a:lnTo>
                    <a:pt x="1606156" y="23050"/>
                  </a:lnTo>
                  <a:lnTo>
                    <a:pt x="1604060" y="32905"/>
                  </a:lnTo>
                  <a:lnTo>
                    <a:pt x="1605940" y="42824"/>
                  </a:lnTo>
                  <a:lnTo>
                    <a:pt x="1611299" y="50952"/>
                  </a:lnTo>
                  <a:lnTo>
                    <a:pt x="1619313" y="56489"/>
                  </a:lnTo>
                  <a:lnTo>
                    <a:pt x="1629232" y="58585"/>
                  </a:lnTo>
                  <a:lnTo>
                    <a:pt x="1639138" y="56705"/>
                  </a:lnTo>
                  <a:lnTo>
                    <a:pt x="1647266" y="51346"/>
                  </a:lnTo>
                  <a:lnTo>
                    <a:pt x="1652803" y="43332"/>
                  </a:lnTo>
                  <a:lnTo>
                    <a:pt x="1654911" y="33464"/>
                  </a:lnTo>
                  <a:close/>
                </a:path>
                <a:path w="2660650" h="1452245">
                  <a:moveTo>
                    <a:pt x="1684578" y="1019327"/>
                  </a:moveTo>
                  <a:lnTo>
                    <a:pt x="1682572" y="1009446"/>
                  </a:lnTo>
                  <a:lnTo>
                    <a:pt x="1677136" y="1001369"/>
                  </a:lnTo>
                  <a:lnTo>
                    <a:pt x="1669059" y="995934"/>
                  </a:lnTo>
                  <a:lnTo>
                    <a:pt x="1659128" y="993927"/>
                  </a:lnTo>
                  <a:lnTo>
                    <a:pt x="1649234" y="995934"/>
                  </a:lnTo>
                  <a:lnTo>
                    <a:pt x="1641157" y="1001369"/>
                  </a:lnTo>
                  <a:lnTo>
                    <a:pt x="1635721" y="1009446"/>
                  </a:lnTo>
                  <a:lnTo>
                    <a:pt x="1633728" y="1019327"/>
                  </a:lnTo>
                  <a:lnTo>
                    <a:pt x="1635721" y="1029220"/>
                  </a:lnTo>
                  <a:lnTo>
                    <a:pt x="1641157" y="1037297"/>
                  </a:lnTo>
                  <a:lnTo>
                    <a:pt x="1649234" y="1042733"/>
                  </a:lnTo>
                  <a:lnTo>
                    <a:pt x="1659178" y="1044727"/>
                  </a:lnTo>
                  <a:lnTo>
                    <a:pt x="1669059" y="1042733"/>
                  </a:lnTo>
                  <a:lnTo>
                    <a:pt x="1677123" y="1037297"/>
                  </a:lnTo>
                  <a:lnTo>
                    <a:pt x="1682572" y="1029220"/>
                  </a:lnTo>
                  <a:lnTo>
                    <a:pt x="1684578" y="1019327"/>
                  </a:lnTo>
                  <a:close/>
                </a:path>
                <a:path w="2660650" h="1452245">
                  <a:moveTo>
                    <a:pt x="1756537" y="34582"/>
                  </a:moveTo>
                  <a:lnTo>
                    <a:pt x="1754657" y="24676"/>
                  </a:lnTo>
                  <a:lnTo>
                    <a:pt x="1749298" y="16535"/>
                  </a:lnTo>
                  <a:lnTo>
                    <a:pt x="1741284" y="11010"/>
                  </a:lnTo>
                  <a:lnTo>
                    <a:pt x="1731365" y="8902"/>
                  </a:lnTo>
                  <a:lnTo>
                    <a:pt x="1721472" y="10795"/>
                  </a:lnTo>
                  <a:lnTo>
                    <a:pt x="1713344" y="16141"/>
                  </a:lnTo>
                  <a:lnTo>
                    <a:pt x="1707807" y="24155"/>
                  </a:lnTo>
                  <a:lnTo>
                    <a:pt x="1705711" y="34023"/>
                  </a:lnTo>
                  <a:lnTo>
                    <a:pt x="1707591" y="43929"/>
                  </a:lnTo>
                  <a:lnTo>
                    <a:pt x="1712937" y="52070"/>
                  </a:lnTo>
                  <a:lnTo>
                    <a:pt x="1720951" y="57594"/>
                  </a:lnTo>
                  <a:lnTo>
                    <a:pt x="1730883" y="59702"/>
                  </a:lnTo>
                  <a:lnTo>
                    <a:pt x="1740776" y="57810"/>
                  </a:lnTo>
                  <a:lnTo>
                    <a:pt x="1748917" y="52463"/>
                  </a:lnTo>
                  <a:lnTo>
                    <a:pt x="1754441" y="44450"/>
                  </a:lnTo>
                  <a:lnTo>
                    <a:pt x="1756537" y="34582"/>
                  </a:lnTo>
                  <a:close/>
                </a:path>
                <a:path w="2660650" h="1452245">
                  <a:moveTo>
                    <a:pt x="1786216" y="1019327"/>
                  </a:moveTo>
                  <a:lnTo>
                    <a:pt x="1784223" y="1009446"/>
                  </a:lnTo>
                  <a:lnTo>
                    <a:pt x="1778774" y="1001369"/>
                  </a:lnTo>
                  <a:lnTo>
                    <a:pt x="1770710" y="995934"/>
                  </a:lnTo>
                  <a:lnTo>
                    <a:pt x="1760778" y="993927"/>
                  </a:lnTo>
                  <a:lnTo>
                    <a:pt x="1750885" y="995934"/>
                  </a:lnTo>
                  <a:lnTo>
                    <a:pt x="1742808" y="1001369"/>
                  </a:lnTo>
                  <a:lnTo>
                    <a:pt x="1737372" y="1009446"/>
                  </a:lnTo>
                  <a:lnTo>
                    <a:pt x="1735378" y="1019327"/>
                  </a:lnTo>
                  <a:lnTo>
                    <a:pt x="1737372" y="1029220"/>
                  </a:lnTo>
                  <a:lnTo>
                    <a:pt x="1742808" y="1037297"/>
                  </a:lnTo>
                  <a:lnTo>
                    <a:pt x="1750885" y="1042733"/>
                  </a:lnTo>
                  <a:lnTo>
                    <a:pt x="1760816" y="1044727"/>
                  </a:lnTo>
                  <a:lnTo>
                    <a:pt x="1770710" y="1042733"/>
                  </a:lnTo>
                  <a:lnTo>
                    <a:pt x="1778774" y="1037297"/>
                  </a:lnTo>
                  <a:lnTo>
                    <a:pt x="1784223" y="1029220"/>
                  </a:lnTo>
                  <a:lnTo>
                    <a:pt x="1786216" y="1019327"/>
                  </a:lnTo>
                  <a:close/>
                </a:path>
                <a:path w="2660650" h="1452245">
                  <a:moveTo>
                    <a:pt x="1858200" y="35699"/>
                  </a:moveTo>
                  <a:lnTo>
                    <a:pt x="1856308" y="25781"/>
                  </a:lnTo>
                  <a:lnTo>
                    <a:pt x="1850948" y="17653"/>
                  </a:lnTo>
                  <a:lnTo>
                    <a:pt x="1842935" y="12115"/>
                  </a:lnTo>
                  <a:lnTo>
                    <a:pt x="1833029" y="10020"/>
                  </a:lnTo>
                  <a:lnTo>
                    <a:pt x="1823110" y="11899"/>
                  </a:lnTo>
                  <a:lnTo>
                    <a:pt x="1814982" y="17259"/>
                  </a:lnTo>
                  <a:lnTo>
                    <a:pt x="1809445" y="25273"/>
                  </a:lnTo>
                  <a:lnTo>
                    <a:pt x="1807337" y="35140"/>
                  </a:lnTo>
                  <a:lnTo>
                    <a:pt x="1809229" y="45046"/>
                  </a:lnTo>
                  <a:lnTo>
                    <a:pt x="1814588" y="53174"/>
                  </a:lnTo>
                  <a:lnTo>
                    <a:pt x="1822602" y="58712"/>
                  </a:lnTo>
                  <a:lnTo>
                    <a:pt x="1832521" y="60820"/>
                  </a:lnTo>
                  <a:lnTo>
                    <a:pt x="1842427" y="58928"/>
                  </a:lnTo>
                  <a:lnTo>
                    <a:pt x="1850555" y="53568"/>
                  </a:lnTo>
                  <a:lnTo>
                    <a:pt x="1856092" y="45554"/>
                  </a:lnTo>
                  <a:lnTo>
                    <a:pt x="1858200" y="35699"/>
                  </a:lnTo>
                  <a:close/>
                </a:path>
                <a:path w="2660650" h="1452245">
                  <a:moveTo>
                    <a:pt x="1887880" y="1019327"/>
                  </a:moveTo>
                  <a:lnTo>
                    <a:pt x="1885873" y="1009446"/>
                  </a:lnTo>
                  <a:lnTo>
                    <a:pt x="1880438" y="1001369"/>
                  </a:lnTo>
                  <a:lnTo>
                    <a:pt x="1872361" y="995934"/>
                  </a:lnTo>
                  <a:lnTo>
                    <a:pt x="1862416" y="993927"/>
                  </a:lnTo>
                  <a:lnTo>
                    <a:pt x="1852536" y="995934"/>
                  </a:lnTo>
                  <a:lnTo>
                    <a:pt x="1844459" y="1001369"/>
                  </a:lnTo>
                  <a:lnTo>
                    <a:pt x="1839023" y="1009446"/>
                  </a:lnTo>
                  <a:lnTo>
                    <a:pt x="1837016" y="1019327"/>
                  </a:lnTo>
                  <a:lnTo>
                    <a:pt x="1839023" y="1029220"/>
                  </a:lnTo>
                  <a:lnTo>
                    <a:pt x="1844459" y="1037297"/>
                  </a:lnTo>
                  <a:lnTo>
                    <a:pt x="1852536" y="1042733"/>
                  </a:lnTo>
                  <a:lnTo>
                    <a:pt x="1862480" y="1044727"/>
                  </a:lnTo>
                  <a:lnTo>
                    <a:pt x="1872361" y="1042733"/>
                  </a:lnTo>
                  <a:lnTo>
                    <a:pt x="1880425" y="1037297"/>
                  </a:lnTo>
                  <a:lnTo>
                    <a:pt x="1885873" y="1029220"/>
                  </a:lnTo>
                  <a:lnTo>
                    <a:pt x="1887880" y="1019327"/>
                  </a:lnTo>
                  <a:close/>
                </a:path>
                <a:path w="2660650" h="1452245">
                  <a:moveTo>
                    <a:pt x="1989518" y="1019327"/>
                  </a:moveTo>
                  <a:lnTo>
                    <a:pt x="1987524" y="1009446"/>
                  </a:lnTo>
                  <a:lnTo>
                    <a:pt x="1982076" y="1001369"/>
                  </a:lnTo>
                  <a:lnTo>
                    <a:pt x="1974011" y="995934"/>
                  </a:lnTo>
                  <a:lnTo>
                    <a:pt x="1964080" y="993927"/>
                  </a:lnTo>
                  <a:lnTo>
                    <a:pt x="1954187" y="995934"/>
                  </a:lnTo>
                  <a:lnTo>
                    <a:pt x="1946109" y="1001369"/>
                  </a:lnTo>
                  <a:lnTo>
                    <a:pt x="1940674" y="1009446"/>
                  </a:lnTo>
                  <a:lnTo>
                    <a:pt x="1938680" y="1019327"/>
                  </a:lnTo>
                  <a:lnTo>
                    <a:pt x="1940674" y="1029220"/>
                  </a:lnTo>
                  <a:lnTo>
                    <a:pt x="1946109" y="1037297"/>
                  </a:lnTo>
                  <a:lnTo>
                    <a:pt x="1954187" y="1042733"/>
                  </a:lnTo>
                  <a:lnTo>
                    <a:pt x="1964118" y="1044727"/>
                  </a:lnTo>
                  <a:lnTo>
                    <a:pt x="1974011" y="1042733"/>
                  </a:lnTo>
                  <a:lnTo>
                    <a:pt x="1982076" y="1037297"/>
                  </a:lnTo>
                  <a:lnTo>
                    <a:pt x="1987524" y="1029220"/>
                  </a:lnTo>
                  <a:lnTo>
                    <a:pt x="1989518" y="1019327"/>
                  </a:lnTo>
                  <a:close/>
                </a:path>
                <a:path w="2660650" h="1452245">
                  <a:moveTo>
                    <a:pt x="2091182" y="1019327"/>
                  </a:moveTo>
                  <a:lnTo>
                    <a:pt x="2089175" y="1009446"/>
                  </a:lnTo>
                  <a:lnTo>
                    <a:pt x="2083739" y="1001369"/>
                  </a:lnTo>
                  <a:lnTo>
                    <a:pt x="2075662" y="995934"/>
                  </a:lnTo>
                  <a:lnTo>
                    <a:pt x="2065731" y="993927"/>
                  </a:lnTo>
                  <a:lnTo>
                    <a:pt x="2055837" y="995934"/>
                  </a:lnTo>
                  <a:lnTo>
                    <a:pt x="2047760" y="1001369"/>
                  </a:lnTo>
                  <a:lnTo>
                    <a:pt x="2042325" y="1009446"/>
                  </a:lnTo>
                  <a:lnTo>
                    <a:pt x="2040331" y="1019327"/>
                  </a:lnTo>
                  <a:lnTo>
                    <a:pt x="2042325" y="1029220"/>
                  </a:lnTo>
                  <a:lnTo>
                    <a:pt x="2047760" y="1037297"/>
                  </a:lnTo>
                  <a:lnTo>
                    <a:pt x="2055837" y="1042733"/>
                  </a:lnTo>
                  <a:lnTo>
                    <a:pt x="2065782" y="1044727"/>
                  </a:lnTo>
                  <a:lnTo>
                    <a:pt x="2075662" y="1042733"/>
                  </a:lnTo>
                  <a:lnTo>
                    <a:pt x="2083739" y="1037297"/>
                  </a:lnTo>
                  <a:lnTo>
                    <a:pt x="2089175" y="1029220"/>
                  </a:lnTo>
                  <a:lnTo>
                    <a:pt x="2091182" y="1019327"/>
                  </a:lnTo>
                  <a:close/>
                </a:path>
                <a:path w="2660650" h="1452245">
                  <a:moveTo>
                    <a:pt x="2192832" y="1019327"/>
                  </a:moveTo>
                  <a:lnTo>
                    <a:pt x="2190826" y="1009446"/>
                  </a:lnTo>
                  <a:lnTo>
                    <a:pt x="2185390" y="1001369"/>
                  </a:lnTo>
                  <a:lnTo>
                    <a:pt x="2177313" y="995934"/>
                  </a:lnTo>
                  <a:lnTo>
                    <a:pt x="2167382" y="993927"/>
                  </a:lnTo>
                  <a:lnTo>
                    <a:pt x="2157488" y="995934"/>
                  </a:lnTo>
                  <a:lnTo>
                    <a:pt x="2149411" y="1001369"/>
                  </a:lnTo>
                  <a:lnTo>
                    <a:pt x="2143976" y="1009446"/>
                  </a:lnTo>
                  <a:lnTo>
                    <a:pt x="2141982" y="1019327"/>
                  </a:lnTo>
                  <a:lnTo>
                    <a:pt x="2143976" y="1029220"/>
                  </a:lnTo>
                  <a:lnTo>
                    <a:pt x="2149411" y="1037297"/>
                  </a:lnTo>
                  <a:lnTo>
                    <a:pt x="2157488" y="1042733"/>
                  </a:lnTo>
                  <a:lnTo>
                    <a:pt x="2167432" y="1044727"/>
                  </a:lnTo>
                  <a:lnTo>
                    <a:pt x="2177313" y="1042733"/>
                  </a:lnTo>
                  <a:lnTo>
                    <a:pt x="2185390" y="1037297"/>
                  </a:lnTo>
                  <a:lnTo>
                    <a:pt x="2190826" y="1029220"/>
                  </a:lnTo>
                  <a:lnTo>
                    <a:pt x="2192832" y="1019327"/>
                  </a:lnTo>
                  <a:close/>
                </a:path>
                <a:path w="2660650" h="1452245">
                  <a:moveTo>
                    <a:pt x="2294483" y="1019327"/>
                  </a:moveTo>
                  <a:lnTo>
                    <a:pt x="2292477" y="1009446"/>
                  </a:lnTo>
                  <a:lnTo>
                    <a:pt x="2287028" y="1001369"/>
                  </a:lnTo>
                  <a:lnTo>
                    <a:pt x="2278964" y="995934"/>
                  </a:lnTo>
                  <a:lnTo>
                    <a:pt x="2269032" y="993927"/>
                  </a:lnTo>
                  <a:lnTo>
                    <a:pt x="2259139" y="995934"/>
                  </a:lnTo>
                  <a:lnTo>
                    <a:pt x="2251062" y="1001369"/>
                  </a:lnTo>
                  <a:lnTo>
                    <a:pt x="2245626" y="1009446"/>
                  </a:lnTo>
                  <a:lnTo>
                    <a:pt x="2243632" y="1019327"/>
                  </a:lnTo>
                  <a:lnTo>
                    <a:pt x="2245626" y="1029220"/>
                  </a:lnTo>
                  <a:lnTo>
                    <a:pt x="2251062" y="1037297"/>
                  </a:lnTo>
                  <a:lnTo>
                    <a:pt x="2259139" y="1042733"/>
                  </a:lnTo>
                  <a:lnTo>
                    <a:pt x="2269083" y="1044727"/>
                  </a:lnTo>
                  <a:lnTo>
                    <a:pt x="2278964" y="1042733"/>
                  </a:lnTo>
                  <a:lnTo>
                    <a:pt x="2287041" y="1037297"/>
                  </a:lnTo>
                  <a:lnTo>
                    <a:pt x="2292477" y="1029220"/>
                  </a:lnTo>
                  <a:lnTo>
                    <a:pt x="2294483" y="1019327"/>
                  </a:lnTo>
                  <a:close/>
                </a:path>
                <a:path w="2660650" h="1452245">
                  <a:moveTo>
                    <a:pt x="2396134" y="1019327"/>
                  </a:moveTo>
                  <a:lnTo>
                    <a:pt x="2394127" y="1009446"/>
                  </a:lnTo>
                  <a:lnTo>
                    <a:pt x="2388692" y="1001369"/>
                  </a:lnTo>
                  <a:lnTo>
                    <a:pt x="2380615" y="995934"/>
                  </a:lnTo>
                  <a:lnTo>
                    <a:pt x="2370683" y="993927"/>
                  </a:lnTo>
                  <a:lnTo>
                    <a:pt x="2360790" y="995934"/>
                  </a:lnTo>
                  <a:lnTo>
                    <a:pt x="2352713" y="1001369"/>
                  </a:lnTo>
                  <a:lnTo>
                    <a:pt x="2347277" y="1009446"/>
                  </a:lnTo>
                  <a:lnTo>
                    <a:pt x="2345283" y="1019327"/>
                  </a:lnTo>
                  <a:lnTo>
                    <a:pt x="2347277" y="1029220"/>
                  </a:lnTo>
                  <a:lnTo>
                    <a:pt x="2352713" y="1037297"/>
                  </a:lnTo>
                  <a:lnTo>
                    <a:pt x="2360790" y="1042733"/>
                  </a:lnTo>
                  <a:lnTo>
                    <a:pt x="2370734" y="1044727"/>
                  </a:lnTo>
                  <a:lnTo>
                    <a:pt x="2380615" y="1042733"/>
                  </a:lnTo>
                  <a:lnTo>
                    <a:pt x="2388692" y="1037297"/>
                  </a:lnTo>
                  <a:lnTo>
                    <a:pt x="2394127" y="1029220"/>
                  </a:lnTo>
                  <a:lnTo>
                    <a:pt x="2396134" y="1019327"/>
                  </a:lnTo>
                  <a:close/>
                </a:path>
                <a:path w="2660650" h="1452245">
                  <a:moveTo>
                    <a:pt x="2497785" y="1019327"/>
                  </a:moveTo>
                  <a:lnTo>
                    <a:pt x="2495778" y="1009446"/>
                  </a:lnTo>
                  <a:lnTo>
                    <a:pt x="2490343" y="1001369"/>
                  </a:lnTo>
                  <a:lnTo>
                    <a:pt x="2482265" y="995934"/>
                  </a:lnTo>
                  <a:lnTo>
                    <a:pt x="2472334" y="993927"/>
                  </a:lnTo>
                  <a:lnTo>
                    <a:pt x="2462441" y="995934"/>
                  </a:lnTo>
                  <a:lnTo>
                    <a:pt x="2454364" y="1001369"/>
                  </a:lnTo>
                  <a:lnTo>
                    <a:pt x="2448928" y="1009446"/>
                  </a:lnTo>
                  <a:lnTo>
                    <a:pt x="2446934" y="1019327"/>
                  </a:lnTo>
                  <a:lnTo>
                    <a:pt x="2448928" y="1029220"/>
                  </a:lnTo>
                  <a:lnTo>
                    <a:pt x="2454364" y="1037297"/>
                  </a:lnTo>
                  <a:lnTo>
                    <a:pt x="2462441" y="1042733"/>
                  </a:lnTo>
                  <a:lnTo>
                    <a:pt x="2472385" y="1044727"/>
                  </a:lnTo>
                  <a:lnTo>
                    <a:pt x="2482265" y="1042733"/>
                  </a:lnTo>
                  <a:lnTo>
                    <a:pt x="2490343" y="1037297"/>
                  </a:lnTo>
                  <a:lnTo>
                    <a:pt x="2495778" y="1029220"/>
                  </a:lnTo>
                  <a:lnTo>
                    <a:pt x="2497785" y="1019327"/>
                  </a:lnTo>
                  <a:close/>
                </a:path>
                <a:path w="2660650" h="1452245">
                  <a:moveTo>
                    <a:pt x="2558415" y="1222679"/>
                  </a:moveTo>
                  <a:lnTo>
                    <a:pt x="2556421" y="1212748"/>
                  </a:lnTo>
                  <a:lnTo>
                    <a:pt x="2550985" y="1204671"/>
                  </a:lnTo>
                  <a:lnTo>
                    <a:pt x="2542908" y="1199235"/>
                  </a:lnTo>
                  <a:lnTo>
                    <a:pt x="2533027" y="1197229"/>
                  </a:lnTo>
                  <a:lnTo>
                    <a:pt x="2523134" y="1199235"/>
                  </a:lnTo>
                  <a:lnTo>
                    <a:pt x="2515057" y="1204671"/>
                  </a:lnTo>
                  <a:lnTo>
                    <a:pt x="2509621" y="1212748"/>
                  </a:lnTo>
                  <a:lnTo>
                    <a:pt x="2507627" y="1222679"/>
                  </a:lnTo>
                  <a:lnTo>
                    <a:pt x="2509621" y="1232573"/>
                  </a:lnTo>
                  <a:lnTo>
                    <a:pt x="2515057" y="1240650"/>
                  </a:lnTo>
                  <a:lnTo>
                    <a:pt x="2523134" y="1246085"/>
                  </a:lnTo>
                  <a:lnTo>
                    <a:pt x="2533027" y="1248079"/>
                  </a:lnTo>
                  <a:lnTo>
                    <a:pt x="2542908" y="1246085"/>
                  </a:lnTo>
                  <a:lnTo>
                    <a:pt x="2550985" y="1240650"/>
                  </a:lnTo>
                  <a:lnTo>
                    <a:pt x="2556421" y="1232573"/>
                  </a:lnTo>
                  <a:lnTo>
                    <a:pt x="2558415" y="1222679"/>
                  </a:lnTo>
                  <a:close/>
                </a:path>
                <a:path w="2660650" h="1452245">
                  <a:moveTo>
                    <a:pt x="2558415" y="1121029"/>
                  </a:moveTo>
                  <a:lnTo>
                    <a:pt x="2556421" y="1111097"/>
                  </a:lnTo>
                  <a:lnTo>
                    <a:pt x="2550985" y="1103020"/>
                  </a:lnTo>
                  <a:lnTo>
                    <a:pt x="2542908" y="1097584"/>
                  </a:lnTo>
                  <a:lnTo>
                    <a:pt x="2533027" y="1095578"/>
                  </a:lnTo>
                  <a:lnTo>
                    <a:pt x="2523134" y="1097584"/>
                  </a:lnTo>
                  <a:lnTo>
                    <a:pt x="2515057" y="1103020"/>
                  </a:lnTo>
                  <a:lnTo>
                    <a:pt x="2509621" y="1111097"/>
                  </a:lnTo>
                  <a:lnTo>
                    <a:pt x="2507627" y="1121029"/>
                  </a:lnTo>
                  <a:lnTo>
                    <a:pt x="2509621" y="1130922"/>
                  </a:lnTo>
                  <a:lnTo>
                    <a:pt x="2515057" y="1138999"/>
                  </a:lnTo>
                  <a:lnTo>
                    <a:pt x="2523134" y="1144435"/>
                  </a:lnTo>
                  <a:lnTo>
                    <a:pt x="2533027" y="1146429"/>
                  </a:lnTo>
                  <a:lnTo>
                    <a:pt x="2542908" y="1144435"/>
                  </a:lnTo>
                  <a:lnTo>
                    <a:pt x="2550985" y="1138999"/>
                  </a:lnTo>
                  <a:lnTo>
                    <a:pt x="2556421" y="1130922"/>
                  </a:lnTo>
                  <a:lnTo>
                    <a:pt x="2558415" y="1121029"/>
                  </a:lnTo>
                  <a:close/>
                </a:path>
                <a:path w="2660650" h="1452245">
                  <a:moveTo>
                    <a:pt x="2558415" y="1019378"/>
                  </a:moveTo>
                  <a:lnTo>
                    <a:pt x="2556421" y="1009446"/>
                  </a:lnTo>
                  <a:lnTo>
                    <a:pt x="2550985" y="1001369"/>
                  </a:lnTo>
                  <a:lnTo>
                    <a:pt x="2542908" y="995934"/>
                  </a:lnTo>
                  <a:lnTo>
                    <a:pt x="2533027" y="993927"/>
                  </a:lnTo>
                  <a:lnTo>
                    <a:pt x="2523134" y="995934"/>
                  </a:lnTo>
                  <a:lnTo>
                    <a:pt x="2515057" y="1001369"/>
                  </a:lnTo>
                  <a:lnTo>
                    <a:pt x="2509621" y="1009446"/>
                  </a:lnTo>
                  <a:lnTo>
                    <a:pt x="2507627" y="1019378"/>
                  </a:lnTo>
                  <a:lnTo>
                    <a:pt x="2509621" y="1029271"/>
                  </a:lnTo>
                  <a:lnTo>
                    <a:pt x="2515057" y="1037348"/>
                  </a:lnTo>
                  <a:lnTo>
                    <a:pt x="2523134" y="1042784"/>
                  </a:lnTo>
                  <a:lnTo>
                    <a:pt x="2533027" y="1044778"/>
                  </a:lnTo>
                  <a:lnTo>
                    <a:pt x="2542908" y="1042784"/>
                  </a:lnTo>
                  <a:lnTo>
                    <a:pt x="2550972" y="1037348"/>
                  </a:lnTo>
                  <a:lnTo>
                    <a:pt x="2556421" y="1029271"/>
                  </a:lnTo>
                  <a:lnTo>
                    <a:pt x="2558415" y="1019378"/>
                  </a:lnTo>
                  <a:close/>
                </a:path>
                <a:path w="2660650" h="1452245">
                  <a:moveTo>
                    <a:pt x="2660027" y="1299794"/>
                  </a:moveTo>
                  <a:lnTo>
                    <a:pt x="2537549" y="1299794"/>
                  </a:lnTo>
                  <a:lnTo>
                    <a:pt x="2542908" y="1300886"/>
                  </a:lnTo>
                  <a:lnTo>
                    <a:pt x="2533027" y="1298879"/>
                  </a:lnTo>
                  <a:lnTo>
                    <a:pt x="2523134" y="1300886"/>
                  </a:lnTo>
                  <a:lnTo>
                    <a:pt x="2528493" y="1299794"/>
                  </a:lnTo>
                  <a:lnTo>
                    <a:pt x="2406027" y="1299794"/>
                  </a:lnTo>
                  <a:lnTo>
                    <a:pt x="2533027" y="1452194"/>
                  </a:lnTo>
                  <a:lnTo>
                    <a:pt x="2618409" y="1349730"/>
                  </a:lnTo>
                  <a:lnTo>
                    <a:pt x="2660027" y="1299794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91401" y="4700638"/>
              <a:ext cx="421398" cy="43851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3210" y="2741189"/>
              <a:ext cx="421398" cy="43851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974172" y="2217051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4">
                  <a:moveTo>
                    <a:pt x="1203341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6"/>
                  </a:lnTo>
                  <a:lnTo>
                    <a:pt x="6845" y="91837"/>
                  </a:lnTo>
                  <a:lnTo>
                    <a:pt x="0" y="134280"/>
                  </a:lnTo>
                  <a:lnTo>
                    <a:pt x="0" y="671381"/>
                  </a:lnTo>
                  <a:lnTo>
                    <a:pt x="6845" y="713824"/>
                  </a:lnTo>
                  <a:lnTo>
                    <a:pt x="25908" y="750685"/>
                  </a:lnTo>
                  <a:lnTo>
                    <a:pt x="54975" y="779753"/>
                  </a:lnTo>
                  <a:lnTo>
                    <a:pt x="91836" y="798815"/>
                  </a:lnTo>
                  <a:lnTo>
                    <a:pt x="134279" y="805661"/>
                  </a:lnTo>
                  <a:lnTo>
                    <a:pt x="1203341" y="805661"/>
                  </a:lnTo>
                  <a:lnTo>
                    <a:pt x="1245784" y="798815"/>
                  </a:lnTo>
                  <a:lnTo>
                    <a:pt x="1282645" y="779753"/>
                  </a:lnTo>
                  <a:lnTo>
                    <a:pt x="1311712" y="750685"/>
                  </a:lnTo>
                  <a:lnTo>
                    <a:pt x="1330775" y="713824"/>
                  </a:lnTo>
                  <a:lnTo>
                    <a:pt x="1337621" y="671381"/>
                  </a:lnTo>
                  <a:lnTo>
                    <a:pt x="1337621" y="134280"/>
                  </a:lnTo>
                  <a:lnTo>
                    <a:pt x="1330775" y="91837"/>
                  </a:lnTo>
                  <a:lnTo>
                    <a:pt x="1311712" y="54976"/>
                  </a:lnTo>
                  <a:lnTo>
                    <a:pt x="1282645" y="25908"/>
                  </a:lnTo>
                  <a:lnTo>
                    <a:pt x="1245784" y="6845"/>
                  </a:lnTo>
                  <a:lnTo>
                    <a:pt x="1203341" y="0"/>
                  </a:lnTo>
                  <a:close/>
                </a:path>
              </a:pathLst>
            </a:custGeom>
            <a:solidFill>
              <a:srgbClr val="FF1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692746" y="5950154"/>
              <a:ext cx="1337945" cy="1389380"/>
            </a:xfrm>
            <a:custGeom>
              <a:avLst/>
              <a:gdLst/>
              <a:ahLst/>
              <a:cxnLst/>
              <a:rect l="l" t="t" r="r" b="b"/>
              <a:pathLst>
                <a:path w="1337945" h="1389379">
                  <a:moveTo>
                    <a:pt x="1114680" y="0"/>
                  </a:moveTo>
                  <a:lnTo>
                    <a:pt x="222940" y="0"/>
                  </a:lnTo>
                  <a:lnTo>
                    <a:pt x="178010" y="4529"/>
                  </a:lnTo>
                  <a:lnTo>
                    <a:pt x="136161" y="17519"/>
                  </a:lnTo>
                  <a:lnTo>
                    <a:pt x="98292" y="38074"/>
                  </a:lnTo>
                  <a:lnTo>
                    <a:pt x="65297" y="65297"/>
                  </a:lnTo>
                  <a:lnTo>
                    <a:pt x="38074" y="98291"/>
                  </a:lnTo>
                  <a:lnTo>
                    <a:pt x="17519" y="136161"/>
                  </a:lnTo>
                  <a:lnTo>
                    <a:pt x="4529" y="178009"/>
                  </a:lnTo>
                  <a:lnTo>
                    <a:pt x="0" y="222939"/>
                  </a:lnTo>
                  <a:lnTo>
                    <a:pt x="0" y="1166053"/>
                  </a:lnTo>
                  <a:lnTo>
                    <a:pt x="4529" y="1210983"/>
                  </a:lnTo>
                  <a:lnTo>
                    <a:pt x="17519" y="1252831"/>
                  </a:lnTo>
                  <a:lnTo>
                    <a:pt x="38074" y="1290701"/>
                  </a:lnTo>
                  <a:lnTo>
                    <a:pt x="65297" y="1323695"/>
                  </a:lnTo>
                  <a:lnTo>
                    <a:pt x="98292" y="1350919"/>
                  </a:lnTo>
                  <a:lnTo>
                    <a:pt x="136161" y="1371474"/>
                  </a:lnTo>
                  <a:lnTo>
                    <a:pt x="178010" y="1384464"/>
                  </a:lnTo>
                  <a:lnTo>
                    <a:pt x="222940" y="1388993"/>
                  </a:lnTo>
                  <a:lnTo>
                    <a:pt x="1114680" y="1388993"/>
                  </a:lnTo>
                  <a:lnTo>
                    <a:pt x="1159610" y="1384464"/>
                  </a:lnTo>
                  <a:lnTo>
                    <a:pt x="1201458" y="1371474"/>
                  </a:lnTo>
                  <a:lnTo>
                    <a:pt x="1239328" y="1350919"/>
                  </a:lnTo>
                  <a:lnTo>
                    <a:pt x="1272323" y="1323695"/>
                  </a:lnTo>
                  <a:lnTo>
                    <a:pt x="1299546" y="1290701"/>
                  </a:lnTo>
                  <a:lnTo>
                    <a:pt x="1320101" y="1252831"/>
                  </a:lnTo>
                  <a:lnTo>
                    <a:pt x="1333091" y="1210983"/>
                  </a:lnTo>
                  <a:lnTo>
                    <a:pt x="1337621" y="1166053"/>
                  </a:lnTo>
                  <a:lnTo>
                    <a:pt x="1337621" y="222939"/>
                  </a:lnTo>
                  <a:lnTo>
                    <a:pt x="1333091" y="178009"/>
                  </a:lnTo>
                  <a:lnTo>
                    <a:pt x="1320101" y="136161"/>
                  </a:lnTo>
                  <a:lnTo>
                    <a:pt x="1299546" y="98291"/>
                  </a:lnTo>
                  <a:lnTo>
                    <a:pt x="1272323" y="65297"/>
                  </a:lnTo>
                  <a:lnTo>
                    <a:pt x="1239328" y="38074"/>
                  </a:lnTo>
                  <a:lnTo>
                    <a:pt x="1201458" y="17519"/>
                  </a:lnTo>
                  <a:lnTo>
                    <a:pt x="1159610" y="4529"/>
                  </a:lnTo>
                  <a:lnTo>
                    <a:pt x="1114680" y="0"/>
                  </a:lnTo>
                  <a:close/>
                </a:path>
              </a:pathLst>
            </a:custGeom>
            <a:solidFill>
              <a:srgbClr val="00A3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792158" y="2237906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4">
                  <a:moveTo>
                    <a:pt x="1203340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4"/>
                  </a:lnTo>
                  <a:lnTo>
                    <a:pt x="54975" y="779751"/>
                  </a:lnTo>
                  <a:lnTo>
                    <a:pt x="91836" y="798814"/>
                  </a:lnTo>
                  <a:lnTo>
                    <a:pt x="134279" y="805660"/>
                  </a:lnTo>
                  <a:lnTo>
                    <a:pt x="1203340" y="805660"/>
                  </a:lnTo>
                  <a:lnTo>
                    <a:pt x="1245783" y="798814"/>
                  </a:lnTo>
                  <a:lnTo>
                    <a:pt x="1282644" y="779751"/>
                  </a:lnTo>
                  <a:lnTo>
                    <a:pt x="1311712" y="750684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4" y="25908"/>
                  </a:lnTo>
                  <a:lnTo>
                    <a:pt x="1245783" y="6845"/>
                  </a:lnTo>
                  <a:lnTo>
                    <a:pt x="1203340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087629" y="2236040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4">
                  <a:moveTo>
                    <a:pt x="1203340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1"/>
                  </a:lnTo>
                  <a:lnTo>
                    <a:pt x="6845" y="713824"/>
                  </a:lnTo>
                  <a:lnTo>
                    <a:pt x="25908" y="750685"/>
                  </a:lnTo>
                  <a:lnTo>
                    <a:pt x="54975" y="779753"/>
                  </a:lnTo>
                  <a:lnTo>
                    <a:pt x="91836" y="798815"/>
                  </a:lnTo>
                  <a:lnTo>
                    <a:pt x="134279" y="805661"/>
                  </a:lnTo>
                  <a:lnTo>
                    <a:pt x="1203340" y="805661"/>
                  </a:lnTo>
                  <a:lnTo>
                    <a:pt x="1245783" y="798815"/>
                  </a:lnTo>
                  <a:lnTo>
                    <a:pt x="1282644" y="779753"/>
                  </a:lnTo>
                  <a:lnTo>
                    <a:pt x="1311712" y="750685"/>
                  </a:lnTo>
                  <a:lnTo>
                    <a:pt x="1330775" y="713824"/>
                  </a:lnTo>
                  <a:lnTo>
                    <a:pt x="1337621" y="671381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4" y="25908"/>
                  </a:lnTo>
                  <a:lnTo>
                    <a:pt x="1245783" y="6845"/>
                  </a:lnTo>
                  <a:lnTo>
                    <a:pt x="1203340" y="0"/>
                  </a:lnTo>
                  <a:close/>
                </a:path>
              </a:pathLst>
            </a:custGeom>
            <a:solidFill>
              <a:srgbClr val="7731F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71144" y="4189079"/>
              <a:ext cx="1934654" cy="193465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484928" y="2504658"/>
              <a:ext cx="1213485" cy="254000"/>
            </a:xfrm>
            <a:custGeom>
              <a:avLst/>
              <a:gdLst/>
              <a:ahLst/>
              <a:cxnLst/>
              <a:rect l="l" t="t" r="r" b="b"/>
              <a:pathLst>
                <a:path w="1213484" h="254000">
                  <a:moveTo>
                    <a:pt x="25400" y="101598"/>
                  </a:moveTo>
                  <a:lnTo>
                    <a:pt x="15513" y="103594"/>
                  </a:lnTo>
                  <a:lnTo>
                    <a:pt x="7439" y="109038"/>
                  </a:lnTo>
                  <a:lnTo>
                    <a:pt x="1996" y="117111"/>
                  </a:lnTo>
                  <a:lnTo>
                    <a:pt x="0" y="126998"/>
                  </a:lnTo>
                  <a:lnTo>
                    <a:pt x="1996" y="136885"/>
                  </a:lnTo>
                  <a:lnTo>
                    <a:pt x="7439" y="144959"/>
                  </a:lnTo>
                  <a:lnTo>
                    <a:pt x="15513" y="150402"/>
                  </a:lnTo>
                  <a:lnTo>
                    <a:pt x="25450" y="152398"/>
                  </a:lnTo>
                  <a:lnTo>
                    <a:pt x="35337" y="150402"/>
                  </a:lnTo>
                  <a:lnTo>
                    <a:pt x="43411" y="144959"/>
                  </a:lnTo>
                  <a:lnTo>
                    <a:pt x="48854" y="136885"/>
                  </a:lnTo>
                  <a:lnTo>
                    <a:pt x="50850" y="126998"/>
                  </a:lnTo>
                  <a:lnTo>
                    <a:pt x="48854" y="117111"/>
                  </a:lnTo>
                  <a:lnTo>
                    <a:pt x="43411" y="109038"/>
                  </a:lnTo>
                  <a:lnTo>
                    <a:pt x="35337" y="103594"/>
                  </a:lnTo>
                  <a:lnTo>
                    <a:pt x="25400" y="101598"/>
                  </a:lnTo>
                  <a:close/>
                </a:path>
                <a:path w="1213484" h="254000">
                  <a:moveTo>
                    <a:pt x="127050" y="101598"/>
                  </a:moveTo>
                  <a:lnTo>
                    <a:pt x="117163" y="103594"/>
                  </a:lnTo>
                  <a:lnTo>
                    <a:pt x="109090" y="109038"/>
                  </a:lnTo>
                  <a:lnTo>
                    <a:pt x="103646" y="117111"/>
                  </a:lnTo>
                  <a:lnTo>
                    <a:pt x="101650" y="126998"/>
                  </a:lnTo>
                  <a:lnTo>
                    <a:pt x="103646" y="136885"/>
                  </a:lnTo>
                  <a:lnTo>
                    <a:pt x="109090" y="144959"/>
                  </a:lnTo>
                  <a:lnTo>
                    <a:pt x="117163" y="150402"/>
                  </a:lnTo>
                  <a:lnTo>
                    <a:pt x="127101" y="152398"/>
                  </a:lnTo>
                  <a:lnTo>
                    <a:pt x="136988" y="150402"/>
                  </a:lnTo>
                  <a:lnTo>
                    <a:pt x="145062" y="144959"/>
                  </a:lnTo>
                  <a:lnTo>
                    <a:pt x="150505" y="136885"/>
                  </a:lnTo>
                  <a:lnTo>
                    <a:pt x="152501" y="126998"/>
                  </a:lnTo>
                  <a:lnTo>
                    <a:pt x="150505" y="117111"/>
                  </a:lnTo>
                  <a:lnTo>
                    <a:pt x="145062" y="109038"/>
                  </a:lnTo>
                  <a:lnTo>
                    <a:pt x="136988" y="103594"/>
                  </a:lnTo>
                  <a:lnTo>
                    <a:pt x="127050" y="101598"/>
                  </a:lnTo>
                  <a:close/>
                </a:path>
                <a:path w="1213484" h="254000">
                  <a:moveTo>
                    <a:pt x="228701" y="101598"/>
                  </a:moveTo>
                  <a:lnTo>
                    <a:pt x="218814" y="103594"/>
                  </a:lnTo>
                  <a:lnTo>
                    <a:pt x="210740" y="109038"/>
                  </a:lnTo>
                  <a:lnTo>
                    <a:pt x="205297" y="117111"/>
                  </a:lnTo>
                  <a:lnTo>
                    <a:pt x="203301" y="126998"/>
                  </a:lnTo>
                  <a:lnTo>
                    <a:pt x="205297" y="136885"/>
                  </a:lnTo>
                  <a:lnTo>
                    <a:pt x="210740" y="144959"/>
                  </a:lnTo>
                  <a:lnTo>
                    <a:pt x="218814" y="150402"/>
                  </a:lnTo>
                  <a:lnTo>
                    <a:pt x="228752" y="152398"/>
                  </a:lnTo>
                  <a:lnTo>
                    <a:pt x="238639" y="150402"/>
                  </a:lnTo>
                  <a:lnTo>
                    <a:pt x="246713" y="144959"/>
                  </a:lnTo>
                  <a:lnTo>
                    <a:pt x="252156" y="136885"/>
                  </a:lnTo>
                  <a:lnTo>
                    <a:pt x="254152" y="126998"/>
                  </a:lnTo>
                  <a:lnTo>
                    <a:pt x="252156" y="117111"/>
                  </a:lnTo>
                  <a:lnTo>
                    <a:pt x="246713" y="109038"/>
                  </a:lnTo>
                  <a:lnTo>
                    <a:pt x="238639" y="103594"/>
                  </a:lnTo>
                  <a:lnTo>
                    <a:pt x="228701" y="101598"/>
                  </a:lnTo>
                  <a:close/>
                </a:path>
                <a:path w="1213484" h="254000">
                  <a:moveTo>
                    <a:pt x="330352" y="101598"/>
                  </a:moveTo>
                  <a:lnTo>
                    <a:pt x="320465" y="103594"/>
                  </a:lnTo>
                  <a:lnTo>
                    <a:pt x="312391" y="109038"/>
                  </a:lnTo>
                  <a:lnTo>
                    <a:pt x="306948" y="117111"/>
                  </a:lnTo>
                  <a:lnTo>
                    <a:pt x="304952" y="126998"/>
                  </a:lnTo>
                  <a:lnTo>
                    <a:pt x="306948" y="136885"/>
                  </a:lnTo>
                  <a:lnTo>
                    <a:pt x="312391" y="144959"/>
                  </a:lnTo>
                  <a:lnTo>
                    <a:pt x="320465" y="150402"/>
                  </a:lnTo>
                  <a:lnTo>
                    <a:pt x="330403" y="152398"/>
                  </a:lnTo>
                  <a:lnTo>
                    <a:pt x="340290" y="150402"/>
                  </a:lnTo>
                  <a:lnTo>
                    <a:pt x="348363" y="144959"/>
                  </a:lnTo>
                  <a:lnTo>
                    <a:pt x="353807" y="136885"/>
                  </a:lnTo>
                  <a:lnTo>
                    <a:pt x="355803" y="126998"/>
                  </a:lnTo>
                  <a:lnTo>
                    <a:pt x="353807" y="117111"/>
                  </a:lnTo>
                  <a:lnTo>
                    <a:pt x="348363" y="109038"/>
                  </a:lnTo>
                  <a:lnTo>
                    <a:pt x="340290" y="103594"/>
                  </a:lnTo>
                  <a:lnTo>
                    <a:pt x="330352" y="101598"/>
                  </a:lnTo>
                  <a:close/>
                </a:path>
                <a:path w="1213484" h="254000">
                  <a:moveTo>
                    <a:pt x="432003" y="101598"/>
                  </a:moveTo>
                  <a:lnTo>
                    <a:pt x="422116" y="103594"/>
                  </a:lnTo>
                  <a:lnTo>
                    <a:pt x="414042" y="109038"/>
                  </a:lnTo>
                  <a:lnTo>
                    <a:pt x="408599" y="117111"/>
                  </a:lnTo>
                  <a:lnTo>
                    <a:pt x="406603" y="126998"/>
                  </a:lnTo>
                  <a:lnTo>
                    <a:pt x="408599" y="136885"/>
                  </a:lnTo>
                  <a:lnTo>
                    <a:pt x="414042" y="144959"/>
                  </a:lnTo>
                  <a:lnTo>
                    <a:pt x="422116" y="150402"/>
                  </a:lnTo>
                  <a:lnTo>
                    <a:pt x="432053" y="152398"/>
                  </a:lnTo>
                  <a:lnTo>
                    <a:pt x="441940" y="150402"/>
                  </a:lnTo>
                  <a:lnTo>
                    <a:pt x="450014" y="144959"/>
                  </a:lnTo>
                  <a:lnTo>
                    <a:pt x="455457" y="136885"/>
                  </a:lnTo>
                  <a:lnTo>
                    <a:pt x="457453" y="126998"/>
                  </a:lnTo>
                  <a:lnTo>
                    <a:pt x="455457" y="117111"/>
                  </a:lnTo>
                  <a:lnTo>
                    <a:pt x="450014" y="109038"/>
                  </a:lnTo>
                  <a:lnTo>
                    <a:pt x="441940" y="103594"/>
                  </a:lnTo>
                  <a:lnTo>
                    <a:pt x="432003" y="101598"/>
                  </a:lnTo>
                  <a:close/>
                </a:path>
                <a:path w="1213484" h="254000">
                  <a:moveTo>
                    <a:pt x="533653" y="101598"/>
                  </a:moveTo>
                  <a:lnTo>
                    <a:pt x="523766" y="103594"/>
                  </a:lnTo>
                  <a:lnTo>
                    <a:pt x="515693" y="109038"/>
                  </a:lnTo>
                  <a:lnTo>
                    <a:pt x="510249" y="117112"/>
                  </a:lnTo>
                  <a:lnTo>
                    <a:pt x="508253" y="126998"/>
                  </a:lnTo>
                  <a:lnTo>
                    <a:pt x="510250" y="136885"/>
                  </a:lnTo>
                  <a:lnTo>
                    <a:pt x="515693" y="144959"/>
                  </a:lnTo>
                  <a:lnTo>
                    <a:pt x="523767" y="150402"/>
                  </a:lnTo>
                  <a:lnTo>
                    <a:pt x="533704" y="152398"/>
                  </a:lnTo>
                  <a:lnTo>
                    <a:pt x="543591" y="150402"/>
                  </a:lnTo>
                  <a:lnTo>
                    <a:pt x="551665" y="144959"/>
                  </a:lnTo>
                  <a:lnTo>
                    <a:pt x="557108" y="136885"/>
                  </a:lnTo>
                  <a:lnTo>
                    <a:pt x="559104" y="126998"/>
                  </a:lnTo>
                  <a:lnTo>
                    <a:pt x="557108" y="117112"/>
                  </a:lnTo>
                  <a:lnTo>
                    <a:pt x="551665" y="109038"/>
                  </a:lnTo>
                  <a:lnTo>
                    <a:pt x="543591" y="103594"/>
                  </a:lnTo>
                  <a:lnTo>
                    <a:pt x="533653" y="101598"/>
                  </a:lnTo>
                  <a:close/>
                </a:path>
                <a:path w="1213484" h="254000">
                  <a:moveTo>
                    <a:pt x="635304" y="101598"/>
                  </a:moveTo>
                  <a:lnTo>
                    <a:pt x="625417" y="103594"/>
                  </a:lnTo>
                  <a:lnTo>
                    <a:pt x="617344" y="109038"/>
                  </a:lnTo>
                  <a:lnTo>
                    <a:pt x="611900" y="117112"/>
                  </a:lnTo>
                  <a:lnTo>
                    <a:pt x="609904" y="126998"/>
                  </a:lnTo>
                  <a:lnTo>
                    <a:pt x="611900" y="136885"/>
                  </a:lnTo>
                  <a:lnTo>
                    <a:pt x="617344" y="144959"/>
                  </a:lnTo>
                  <a:lnTo>
                    <a:pt x="625417" y="150402"/>
                  </a:lnTo>
                  <a:lnTo>
                    <a:pt x="635355" y="152398"/>
                  </a:lnTo>
                  <a:lnTo>
                    <a:pt x="645242" y="150402"/>
                  </a:lnTo>
                  <a:lnTo>
                    <a:pt x="653316" y="144959"/>
                  </a:lnTo>
                  <a:lnTo>
                    <a:pt x="658759" y="136885"/>
                  </a:lnTo>
                  <a:lnTo>
                    <a:pt x="660755" y="126998"/>
                  </a:lnTo>
                  <a:lnTo>
                    <a:pt x="658759" y="117112"/>
                  </a:lnTo>
                  <a:lnTo>
                    <a:pt x="653316" y="109038"/>
                  </a:lnTo>
                  <a:lnTo>
                    <a:pt x="645242" y="103594"/>
                  </a:lnTo>
                  <a:lnTo>
                    <a:pt x="635304" y="101598"/>
                  </a:lnTo>
                  <a:close/>
                </a:path>
                <a:path w="1213484" h="254000">
                  <a:moveTo>
                    <a:pt x="736955" y="101598"/>
                  </a:moveTo>
                  <a:lnTo>
                    <a:pt x="727068" y="103594"/>
                  </a:lnTo>
                  <a:lnTo>
                    <a:pt x="718994" y="109038"/>
                  </a:lnTo>
                  <a:lnTo>
                    <a:pt x="713551" y="117112"/>
                  </a:lnTo>
                  <a:lnTo>
                    <a:pt x="711555" y="126998"/>
                  </a:lnTo>
                  <a:lnTo>
                    <a:pt x="713551" y="136885"/>
                  </a:lnTo>
                  <a:lnTo>
                    <a:pt x="718994" y="144959"/>
                  </a:lnTo>
                  <a:lnTo>
                    <a:pt x="727068" y="150402"/>
                  </a:lnTo>
                  <a:lnTo>
                    <a:pt x="737006" y="152398"/>
                  </a:lnTo>
                  <a:lnTo>
                    <a:pt x="746893" y="150402"/>
                  </a:lnTo>
                  <a:lnTo>
                    <a:pt x="754967" y="144959"/>
                  </a:lnTo>
                  <a:lnTo>
                    <a:pt x="760410" y="136885"/>
                  </a:lnTo>
                  <a:lnTo>
                    <a:pt x="762406" y="126998"/>
                  </a:lnTo>
                  <a:lnTo>
                    <a:pt x="760410" y="117112"/>
                  </a:lnTo>
                  <a:lnTo>
                    <a:pt x="754967" y="109038"/>
                  </a:lnTo>
                  <a:lnTo>
                    <a:pt x="746893" y="103594"/>
                  </a:lnTo>
                  <a:lnTo>
                    <a:pt x="736955" y="101598"/>
                  </a:lnTo>
                  <a:close/>
                </a:path>
                <a:path w="1213484" h="254000">
                  <a:moveTo>
                    <a:pt x="838606" y="101598"/>
                  </a:moveTo>
                  <a:lnTo>
                    <a:pt x="828719" y="103594"/>
                  </a:lnTo>
                  <a:lnTo>
                    <a:pt x="820645" y="109038"/>
                  </a:lnTo>
                  <a:lnTo>
                    <a:pt x="815202" y="117112"/>
                  </a:lnTo>
                  <a:lnTo>
                    <a:pt x="813206" y="126998"/>
                  </a:lnTo>
                  <a:lnTo>
                    <a:pt x="815202" y="136885"/>
                  </a:lnTo>
                  <a:lnTo>
                    <a:pt x="820645" y="144959"/>
                  </a:lnTo>
                  <a:lnTo>
                    <a:pt x="828719" y="150402"/>
                  </a:lnTo>
                  <a:lnTo>
                    <a:pt x="838657" y="152398"/>
                  </a:lnTo>
                  <a:lnTo>
                    <a:pt x="848544" y="150402"/>
                  </a:lnTo>
                  <a:lnTo>
                    <a:pt x="856617" y="144959"/>
                  </a:lnTo>
                  <a:lnTo>
                    <a:pt x="862061" y="136885"/>
                  </a:lnTo>
                  <a:lnTo>
                    <a:pt x="864057" y="126998"/>
                  </a:lnTo>
                  <a:lnTo>
                    <a:pt x="862061" y="117112"/>
                  </a:lnTo>
                  <a:lnTo>
                    <a:pt x="856617" y="109038"/>
                  </a:lnTo>
                  <a:lnTo>
                    <a:pt x="848544" y="103594"/>
                  </a:lnTo>
                  <a:lnTo>
                    <a:pt x="838606" y="101598"/>
                  </a:lnTo>
                  <a:close/>
                </a:path>
                <a:path w="1213484" h="254000">
                  <a:moveTo>
                    <a:pt x="940257" y="101598"/>
                  </a:moveTo>
                  <a:lnTo>
                    <a:pt x="930370" y="103594"/>
                  </a:lnTo>
                  <a:lnTo>
                    <a:pt x="922296" y="109038"/>
                  </a:lnTo>
                  <a:lnTo>
                    <a:pt x="916853" y="117112"/>
                  </a:lnTo>
                  <a:lnTo>
                    <a:pt x="914857" y="126998"/>
                  </a:lnTo>
                  <a:lnTo>
                    <a:pt x="916853" y="136885"/>
                  </a:lnTo>
                  <a:lnTo>
                    <a:pt x="922296" y="144959"/>
                  </a:lnTo>
                  <a:lnTo>
                    <a:pt x="930370" y="150402"/>
                  </a:lnTo>
                  <a:lnTo>
                    <a:pt x="940308" y="152398"/>
                  </a:lnTo>
                  <a:lnTo>
                    <a:pt x="950194" y="150402"/>
                  </a:lnTo>
                  <a:lnTo>
                    <a:pt x="958268" y="144959"/>
                  </a:lnTo>
                  <a:lnTo>
                    <a:pt x="963711" y="136885"/>
                  </a:lnTo>
                  <a:lnTo>
                    <a:pt x="965708" y="126998"/>
                  </a:lnTo>
                  <a:lnTo>
                    <a:pt x="963711" y="117112"/>
                  </a:lnTo>
                  <a:lnTo>
                    <a:pt x="958268" y="109038"/>
                  </a:lnTo>
                  <a:lnTo>
                    <a:pt x="950194" y="103594"/>
                  </a:lnTo>
                  <a:lnTo>
                    <a:pt x="940257" y="101598"/>
                  </a:lnTo>
                  <a:close/>
                </a:path>
                <a:path w="1213484" h="254000">
                  <a:moveTo>
                    <a:pt x="1060999" y="0"/>
                  </a:moveTo>
                  <a:lnTo>
                    <a:pt x="1060999" y="110641"/>
                  </a:lnTo>
                  <a:lnTo>
                    <a:pt x="1065362" y="117113"/>
                  </a:lnTo>
                  <a:lnTo>
                    <a:pt x="1067358" y="127000"/>
                  </a:lnTo>
                  <a:lnTo>
                    <a:pt x="1065362" y="136886"/>
                  </a:lnTo>
                  <a:lnTo>
                    <a:pt x="1060999" y="143357"/>
                  </a:lnTo>
                  <a:lnTo>
                    <a:pt x="1060999" y="254000"/>
                  </a:lnTo>
                  <a:lnTo>
                    <a:pt x="1213399" y="127000"/>
                  </a:lnTo>
                  <a:lnTo>
                    <a:pt x="1060999" y="0"/>
                  </a:lnTo>
                  <a:close/>
                </a:path>
                <a:path w="1213484" h="254000">
                  <a:moveTo>
                    <a:pt x="1041908" y="101600"/>
                  </a:moveTo>
                  <a:lnTo>
                    <a:pt x="1032021" y="103596"/>
                  </a:lnTo>
                  <a:lnTo>
                    <a:pt x="1023947" y="109039"/>
                  </a:lnTo>
                  <a:lnTo>
                    <a:pt x="1018504" y="117113"/>
                  </a:lnTo>
                  <a:lnTo>
                    <a:pt x="1016508" y="127000"/>
                  </a:lnTo>
                  <a:lnTo>
                    <a:pt x="1018504" y="136886"/>
                  </a:lnTo>
                  <a:lnTo>
                    <a:pt x="1023947" y="144960"/>
                  </a:lnTo>
                  <a:lnTo>
                    <a:pt x="1032021" y="150403"/>
                  </a:lnTo>
                  <a:lnTo>
                    <a:pt x="1041958" y="152400"/>
                  </a:lnTo>
                  <a:lnTo>
                    <a:pt x="1051845" y="150403"/>
                  </a:lnTo>
                  <a:lnTo>
                    <a:pt x="1059919" y="144960"/>
                  </a:lnTo>
                  <a:lnTo>
                    <a:pt x="1060999" y="143357"/>
                  </a:lnTo>
                  <a:lnTo>
                    <a:pt x="1060999" y="110641"/>
                  </a:lnTo>
                  <a:lnTo>
                    <a:pt x="1059919" y="109039"/>
                  </a:lnTo>
                  <a:lnTo>
                    <a:pt x="1051845" y="103596"/>
                  </a:lnTo>
                  <a:lnTo>
                    <a:pt x="1041908" y="101600"/>
                  </a:lnTo>
                  <a:close/>
                </a:path>
                <a:path w="1213484" h="254000">
                  <a:moveTo>
                    <a:pt x="1060999" y="110641"/>
                  </a:moveTo>
                  <a:lnTo>
                    <a:pt x="1060999" y="143357"/>
                  </a:lnTo>
                  <a:lnTo>
                    <a:pt x="1065362" y="136886"/>
                  </a:lnTo>
                  <a:lnTo>
                    <a:pt x="1067358" y="127000"/>
                  </a:lnTo>
                  <a:lnTo>
                    <a:pt x="1065362" y="117113"/>
                  </a:lnTo>
                  <a:lnTo>
                    <a:pt x="1060999" y="110641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36790" y="2278485"/>
              <a:ext cx="713074" cy="71307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48636" y="2296547"/>
              <a:ext cx="713071" cy="71307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1825453" y="5510405"/>
              <a:ext cx="1525270" cy="1024890"/>
            </a:xfrm>
            <a:custGeom>
              <a:avLst/>
              <a:gdLst/>
              <a:ahLst/>
              <a:cxnLst/>
              <a:rect l="l" t="t" r="r" b="b"/>
              <a:pathLst>
                <a:path w="1525269" h="1024890">
                  <a:moveTo>
                    <a:pt x="1524646" y="0"/>
                  </a:moveTo>
                  <a:lnTo>
                    <a:pt x="0" y="0"/>
                  </a:lnTo>
                  <a:lnTo>
                    <a:pt x="0" y="1024793"/>
                  </a:lnTo>
                  <a:lnTo>
                    <a:pt x="1524646" y="1024793"/>
                  </a:lnTo>
                  <a:lnTo>
                    <a:pt x="15246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2110948" y="5971919"/>
              <a:ext cx="896619" cy="0"/>
            </a:xfrm>
            <a:custGeom>
              <a:avLst/>
              <a:gdLst/>
              <a:ahLst/>
              <a:cxnLst/>
              <a:rect l="l" t="t" r="r" b="b"/>
              <a:pathLst>
                <a:path w="896619">
                  <a:moveTo>
                    <a:pt x="0" y="0"/>
                  </a:moveTo>
                  <a:lnTo>
                    <a:pt x="896386" y="1"/>
                  </a:lnTo>
                </a:path>
              </a:pathLst>
            </a:custGeom>
            <a:ln w="508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1983948" y="5956494"/>
              <a:ext cx="254000" cy="335915"/>
            </a:xfrm>
            <a:custGeom>
              <a:avLst/>
              <a:gdLst/>
              <a:ahLst/>
              <a:cxnLst/>
              <a:rect l="l" t="t" r="r" b="b"/>
              <a:pathLst>
                <a:path w="254000" h="335914">
                  <a:moveTo>
                    <a:pt x="101601" y="183233"/>
                  </a:moveTo>
                  <a:lnTo>
                    <a:pt x="0" y="183233"/>
                  </a:lnTo>
                  <a:lnTo>
                    <a:pt x="127001" y="335633"/>
                  </a:lnTo>
                  <a:lnTo>
                    <a:pt x="211666" y="234033"/>
                  </a:lnTo>
                  <a:lnTo>
                    <a:pt x="127001" y="234033"/>
                  </a:lnTo>
                  <a:lnTo>
                    <a:pt x="117114" y="232036"/>
                  </a:lnTo>
                  <a:lnTo>
                    <a:pt x="109040" y="226593"/>
                  </a:lnTo>
                  <a:lnTo>
                    <a:pt x="103597" y="218519"/>
                  </a:lnTo>
                  <a:lnTo>
                    <a:pt x="101601" y="208633"/>
                  </a:lnTo>
                  <a:lnTo>
                    <a:pt x="101601" y="183233"/>
                  </a:lnTo>
                  <a:close/>
                </a:path>
                <a:path w="254000" h="335914">
                  <a:moveTo>
                    <a:pt x="127000" y="0"/>
                  </a:moveTo>
                  <a:lnTo>
                    <a:pt x="117113" y="1996"/>
                  </a:lnTo>
                  <a:lnTo>
                    <a:pt x="109039" y="7439"/>
                  </a:lnTo>
                  <a:lnTo>
                    <a:pt x="103596" y="15513"/>
                  </a:lnTo>
                  <a:lnTo>
                    <a:pt x="101600" y="25400"/>
                  </a:lnTo>
                  <a:lnTo>
                    <a:pt x="101601" y="208633"/>
                  </a:lnTo>
                  <a:lnTo>
                    <a:pt x="103597" y="218519"/>
                  </a:lnTo>
                  <a:lnTo>
                    <a:pt x="109040" y="226593"/>
                  </a:lnTo>
                  <a:lnTo>
                    <a:pt x="117114" y="232036"/>
                  </a:lnTo>
                  <a:lnTo>
                    <a:pt x="127001" y="234033"/>
                  </a:lnTo>
                  <a:lnTo>
                    <a:pt x="136887" y="232036"/>
                  </a:lnTo>
                  <a:lnTo>
                    <a:pt x="144961" y="226593"/>
                  </a:lnTo>
                  <a:lnTo>
                    <a:pt x="150405" y="218519"/>
                  </a:lnTo>
                  <a:lnTo>
                    <a:pt x="152401" y="208633"/>
                  </a:lnTo>
                  <a:lnTo>
                    <a:pt x="152400" y="25400"/>
                  </a:lnTo>
                  <a:lnTo>
                    <a:pt x="150403" y="15513"/>
                  </a:lnTo>
                  <a:lnTo>
                    <a:pt x="144960" y="7439"/>
                  </a:lnTo>
                  <a:lnTo>
                    <a:pt x="136886" y="1996"/>
                  </a:lnTo>
                  <a:lnTo>
                    <a:pt x="127000" y="0"/>
                  </a:lnTo>
                  <a:close/>
                </a:path>
                <a:path w="254000" h="335914">
                  <a:moveTo>
                    <a:pt x="253998" y="183233"/>
                  </a:moveTo>
                  <a:lnTo>
                    <a:pt x="152401" y="183233"/>
                  </a:lnTo>
                  <a:lnTo>
                    <a:pt x="152401" y="208633"/>
                  </a:lnTo>
                  <a:lnTo>
                    <a:pt x="150405" y="218519"/>
                  </a:lnTo>
                  <a:lnTo>
                    <a:pt x="144961" y="226593"/>
                  </a:lnTo>
                  <a:lnTo>
                    <a:pt x="136887" y="232036"/>
                  </a:lnTo>
                  <a:lnTo>
                    <a:pt x="127001" y="234033"/>
                  </a:lnTo>
                  <a:lnTo>
                    <a:pt x="211666" y="234033"/>
                  </a:lnTo>
                  <a:lnTo>
                    <a:pt x="253998" y="183233"/>
                  </a:lnTo>
                  <a:close/>
                </a:path>
              </a:pathLst>
            </a:custGeom>
            <a:solidFill>
              <a:srgbClr val="FF1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3007339" y="5825505"/>
              <a:ext cx="0" cy="149860"/>
            </a:xfrm>
            <a:custGeom>
              <a:avLst/>
              <a:gdLst/>
              <a:ahLst/>
              <a:cxnLst/>
              <a:rect l="l" t="t" r="r" b="b"/>
              <a:pathLst>
                <a:path h="149860">
                  <a:moveTo>
                    <a:pt x="0" y="0"/>
                  </a:moveTo>
                  <a:lnTo>
                    <a:pt x="1" y="149487"/>
                  </a:lnTo>
                </a:path>
              </a:pathLst>
            </a:custGeom>
            <a:ln w="508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2017184" y="5622315"/>
              <a:ext cx="1073785" cy="838200"/>
            </a:xfrm>
            <a:custGeom>
              <a:avLst/>
              <a:gdLst/>
              <a:ahLst/>
              <a:cxnLst/>
              <a:rect l="l" t="t" r="r" b="b"/>
              <a:pathLst>
                <a:path w="1073784" h="838200">
                  <a:moveTo>
                    <a:pt x="76276" y="799909"/>
                  </a:moveTo>
                  <a:lnTo>
                    <a:pt x="73279" y="785075"/>
                  </a:lnTo>
                  <a:lnTo>
                    <a:pt x="65112" y="772972"/>
                  </a:lnTo>
                  <a:lnTo>
                    <a:pt x="53009" y="764806"/>
                  </a:lnTo>
                  <a:lnTo>
                    <a:pt x="38100" y="761809"/>
                  </a:lnTo>
                  <a:lnTo>
                    <a:pt x="23266" y="764806"/>
                  </a:lnTo>
                  <a:lnTo>
                    <a:pt x="11163" y="772972"/>
                  </a:lnTo>
                  <a:lnTo>
                    <a:pt x="2997" y="785075"/>
                  </a:lnTo>
                  <a:lnTo>
                    <a:pt x="0" y="799909"/>
                  </a:lnTo>
                  <a:lnTo>
                    <a:pt x="2997" y="814743"/>
                  </a:lnTo>
                  <a:lnTo>
                    <a:pt x="11163" y="826846"/>
                  </a:lnTo>
                  <a:lnTo>
                    <a:pt x="23266" y="835012"/>
                  </a:lnTo>
                  <a:lnTo>
                    <a:pt x="38176" y="838009"/>
                  </a:lnTo>
                  <a:lnTo>
                    <a:pt x="53009" y="835012"/>
                  </a:lnTo>
                  <a:lnTo>
                    <a:pt x="65112" y="826846"/>
                  </a:lnTo>
                  <a:lnTo>
                    <a:pt x="73279" y="814743"/>
                  </a:lnTo>
                  <a:lnTo>
                    <a:pt x="76276" y="799909"/>
                  </a:lnTo>
                  <a:close/>
                </a:path>
                <a:path w="1073784" h="838200">
                  <a:moveTo>
                    <a:pt x="77546" y="38100"/>
                  </a:moveTo>
                  <a:lnTo>
                    <a:pt x="74549" y="23266"/>
                  </a:lnTo>
                  <a:lnTo>
                    <a:pt x="66382" y="11150"/>
                  </a:lnTo>
                  <a:lnTo>
                    <a:pt x="54279" y="2984"/>
                  </a:lnTo>
                  <a:lnTo>
                    <a:pt x="39370" y="0"/>
                  </a:lnTo>
                  <a:lnTo>
                    <a:pt x="24536" y="2984"/>
                  </a:lnTo>
                  <a:lnTo>
                    <a:pt x="12433" y="11150"/>
                  </a:lnTo>
                  <a:lnTo>
                    <a:pt x="4267" y="23266"/>
                  </a:lnTo>
                  <a:lnTo>
                    <a:pt x="1270" y="38100"/>
                  </a:lnTo>
                  <a:lnTo>
                    <a:pt x="4267" y="52920"/>
                  </a:lnTo>
                  <a:lnTo>
                    <a:pt x="12433" y="65036"/>
                  </a:lnTo>
                  <a:lnTo>
                    <a:pt x="24536" y="73202"/>
                  </a:lnTo>
                  <a:lnTo>
                    <a:pt x="39446" y="76200"/>
                  </a:lnTo>
                  <a:lnTo>
                    <a:pt x="54279" y="73202"/>
                  </a:lnTo>
                  <a:lnTo>
                    <a:pt x="66382" y="65036"/>
                  </a:lnTo>
                  <a:lnTo>
                    <a:pt x="74549" y="52920"/>
                  </a:lnTo>
                  <a:lnTo>
                    <a:pt x="77546" y="38100"/>
                  </a:lnTo>
                  <a:close/>
                </a:path>
                <a:path w="1073784" h="838200">
                  <a:moveTo>
                    <a:pt x="228752" y="799909"/>
                  </a:moveTo>
                  <a:lnTo>
                    <a:pt x="225755" y="785075"/>
                  </a:lnTo>
                  <a:lnTo>
                    <a:pt x="217589" y="772972"/>
                  </a:lnTo>
                  <a:lnTo>
                    <a:pt x="205486" y="764806"/>
                  </a:lnTo>
                  <a:lnTo>
                    <a:pt x="190576" y="761809"/>
                  </a:lnTo>
                  <a:lnTo>
                    <a:pt x="175742" y="764806"/>
                  </a:lnTo>
                  <a:lnTo>
                    <a:pt x="163639" y="772972"/>
                  </a:lnTo>
                  <a:lnTo>
                    <a:pt x="155473" y="785075"/>
                  </a:lnTo>
                  <a:lnTo>
                    <a:pt x="152476" y="799909"/>
                  </a:lnTo>
                  <a:lnTo>
                    <a:pt x="155473" y="814743"/>
                  </a:lnTo>
                  <a:lnTo>
                    <a:pt x="163639" y="826846"/>
                  </a:lnTo>
                  <a:lnTo>
                    <a:pt x="175742" y="835012"/>
                  </a:lnTo>
                  <a:lnTo>
                    <a:pt x="190652" y="838009"/>
                  </a:lnTo>
                  <a:lnTo>
                    <a:pt x="205486" y="835012"/>
                  </a:lnTo>
                  <a:lnTo>
                    <a:pt x="217589" y="826846"/>
                  </a:lnTo>
                  <a:lnTo>
                    <a:pt x="225755" y="814743"/>
                  </a:lnTo>
                  <a:lnTo>
                    <a:pt x="228752" y="799909"/>
                  </a:lnTo>
                  <a:close/>
                </a:path>
                <a:path w="1073784" h="838200">
                  <a:moveTo>
                    <a:pt x="230022" y="38100"/>
                  </a:moveTo>
                  <a:lnTo>
                    <a:pt x="227025" y="23266"/>
                  </a:lnTo>
                  <a:lnTo>
                    <a:pt x="218859" y="11150"/>
                  </a:lnTo>
                  <a:lnTo>
                    <a:pt x="206756" y="2984"/>
                  </a:lnTo>
                  <a:lnTo>
                    <a:pt x="191846" y="0"/>
                  </a:lnTo>
                  <a:lnTo>
                    <a:pt x="177012" y="2984"/>
                  </a:lnTo>
                  <a:lnTo>
                    <a:pt x="164909" y="11150"/>
                  </a:lnTo>
                  <a:lnTo>
                    <a:pt x="156743" y="23266"/>
                  </a:lnTo>
                  <a:lnTo>
                    <a:pt x="153746" y="38100"/>
                  </a:lnTo>
                  <a:lnTo>
                    <a:pt x="156743" y="52920"/>
                  </a:lnTo>
                  <a:lnTo>
                    <a:pt x="164909" y="65036"/>
                  </a:lnTo>
                  <a:lnTo>
                    <a:pt x="177012" y="73202"/>
                  </a:lnTo>
                  <a:lnTo>
                    <a:pt x="191922" y="76200"/>
                  </a:lnTo>
                  <a:lnTo>
                    <a:pt x="206756" y="73202"/>
                  </a:lnTo>
                  <a:lnTo>
                    <a:pt x="218859" y="65036"/>
                  </a:lnTo>
                  <a:lnTo>
                    <a:pt x="227025" y="52920"/>
                  </a:lnTo>
                  <a:lnTo>
                    <a:pt x="230022" y="38100"/>
                  </a:lnTo>
                  <a:close/>
                </a:path>
                <a:path w="1073784" h="838200">
                  <a:moveTo>
                    <a:pt x="381228" y="799909"/>
                  </a:moveTo>
                  <a:lnTo>
                    <a:pt x="378231" y="785075"/>
                  </a:lnTo>
                  <a:lnTo>
                    <a:pt x="370065" y="772972"/>
                  </a:lnTo>
                  <a:lnTo>
                    <a:pt x="357962" y="764806"/>
                  </a:lnTo>
                  <a:lnTo>
                    <a:pt x="343052" y="761809"/>
                  </a:lnTo>
                  <a:lnTo>
                    <a:pt x="328218" y="764806"/>
                  </a:lnTo>
                  <a:lnTo>
                    <a:pt x="316115" y="772972"/>
                  </a:lnTo>
                  <a:lnTo>
                    <a:pt x="307949" y="785075"/>
                  </a:lnTo>
                  <a:lnTo>
                    <a:pt x="304952" y="799909"/>
                  </a:lnTo>
                  <a:lnTo>
                    <a:pt x="307949" y="814743"/>
                  </a:lnTo>
                  <a:lnTo>
                    <a:pt x="316115" y="826846"/>
                  </a:lnTo>
                  <a:lnTo>
                    <a:pt x="328218" y="835012"/>
                  </a:lnTo>
                  <a:lnTo>
                    <a:pt x="343128" y="838009"/>
                  </a:lnTo>
                  <a:lnTo>
                    <a:pt x="357962" y="835012"/>
                  </a:lnTo>
                  <a:lnTo>
                    <a:pt x="370065" y="826846"/>
                  </a:lnTo>
                  <a:lnTo>
                    <a:pt x="378231" y="814743"/>
                  </a:lnTo>
                  <a:lnTo>
                    <a:pt x="381228" y="799909"/>
                  </a:lnTo>
                  <a:close/>
                </a:path>
                <a:path w="1073784" h="838200">
                  <a:moveTo>
                    <a:pt x="382498" y="38100"/>
                  </a:moveTo>
                  <a:lnTo>
                    <a:pt x="379501" y="23266"/>
                  </a:lnTo>
                  <a:lnTo>
                    <a:pt x="371335" y="11150"/>
                  </a:lnTo>
                  <a:lnTo>
                    <a:pt x="359232" y="2997"/>
                  </a:lnTo>
                  <a:lnTo>
                    <a:pt x="344322" y="0"/>
                  </a:lnTo>
                  <a:lnTo>
                    <a:pt x="329488" y="2997"/>
                  </a:lnTo>
                  <a:lnTo>
                    <a:pt x="317385" y="11150"/>
                  </a:lnTo>
                  <a:lnTo>
                    <a:pt x="309219" y="23266"/>
                  </a:lnTo>
                  <a:lnTo>
                    <a:pt x="306222" y="38100"/>
                  </a:lnTo>
                  <a:lnTo>
                    <a:pt x="309219" y="52933"/>
                  </a:lnTo>
                  <a:lnTo>
                    <a:pt x="317385" y="65036"/>
                  </a:lnTo>
                  <a:lnTo>
                    <a:pt x="329501" y="73202"/>
                  </a:lnTo>
                  <a:lnTo>
                    <a:pt x="344398" y="76200"/>
                  </a:lnTo>
                  <a:lnTo>
                    <a:pt x="359232" y="73202"/>
                  </a:lnTo>
                  <a:lnTo>
                    <a:pt x="371335" y="65036"/>
                  </a:lnTo>
                  <a:lnTo>
                    <a:pt x="379501" y="52933"/>
                  </a:lnTo>
                  <a:lnTo>
                    <a:pt x="382498" y="38100"/>
                  </a:lnTo>
                  <a:close/>
                </a:path>
                <a:path w="1073784" h="838200">
                  <a:moveTo>
                    <a:pt x="767168" y="799909"/>
                  </a:moveTo>
                  <a:lnTo>
                    <a:pt x="764171" y="785075"/>
                  </a:lnTo>
                  <a:lnTo>
                    <a:pt x="756005" y="772972"/>
                  </a:lnTo>
                  <a:lnTo>
                    <a:pt x="743889" y="764806"/>
                  </a:lnTo>
                  <a:lnTo>
                    <a:pt x="728992" y="761809"/>
                  </a:lnTo>
                  <a:lnTo>
                    <a:pt x="714159" y="764806"/>
                  </a:lnTo>
                  <a:lnTo>
                    <a:pt x="702043" y="772972"/>
                  </a:lnTo>
                  <a:lnTo>
                    <a:pt x="693877" y="785075"/>
                  </a:lnTo>
                  <a:lnTo>
                    <a:pt x="690892" y="799909"/>
                  </a:lnTo>
                  <a:lnTo>
                    <a:pt x="693877" y="814743"/>
                  </a:lnTo>
                  <a:lnTo>
                    <a:pt x="702043" y="826846"/>
                  </a:lnTo>
                  <a:lnTo>
                    <a:pt x="714159" y="835012"/>
                  </a:lnTo>
                  <a:lnTo>
                    <a:pt x="729068" y="838009"/>
                  </a:lnTo>
                  <a:lnTo>
                    <a:pt x="743889" y="835012"/>
                  </a:lnTo>
                  <a:lnTo>
                    <a:pt x="756005" y="826846"/>
                  </a:lnTo>
                  <a:lnTo>
                    <a:pt x="764171" y="814743"/>
                  </a:lnTo>
                  <a:lnTo>
                    <a:pt x="767168" y="799909"/>
                  </a:lnTo>
                  <a:close/>
                </a:path>
                <a:path w="1073784" h="838200">
                  <a:moveTo>
                    <a:pt x="768438" y="38100"/>
                  </a:moveTo>
                  <a:lnTo>
                    <a:pt x="765441" y="23266"/>
                  </a:lnTo>
                  <a:lnTo>
                    <a:pt x="757275" y="11150"/>
                  </a:lnTo>
                  <a:lnTo>
                    <a:pt x="745159" y="2984"/>
                  </a:lnTo>
                  <a:lnTo>
                    <a:pt x="730262" y="0"/>
                  </a:lnTo>
                  <a:lnTo>
                    <a:pt x="715429" y="2984"/>
                  </a:lnTo>
                  <a:lnTo>
                    <a:pt x="703313" y="11150"/>
                  </a:lnTo>
                  <a:lnTo>
                    <a:pt x="695147" y="23266"/>
                  </a:lnTo>
                  <a:lnTo>
                    <a:pt x="692162" y="38100"/>
                  </a:lnTo>
                  <a:lnTo>
                    <a:pt x="695147" y="52920"/>
                  </a:lnTo>
                  <a:lnTo>
                    <a:pt x="703313" y="65036"/>
                  </a:lnTo>
                  <a:lnTo>
                    <a:pt x="715429" y="73202"/>
                  </a:lnTo>
                  <a:lnTo>
                    <a:pt x="730338" y="76200"/>
                  </a:lnTo>
                  <a:lnTo>
                    <a:pt x="745159" y="73202"/>
                  </a:lnTo>
                  <a:lnTo>
                    <a:pt x="757275" y="65036"/>
                  </a:lnTo>
                  <a:lnTo>
                    <a:pt x="765441" y="52920"/>
                  </a:lnTo>
                  <a:lnTo>
                    <a:pt x="768438" y="38100"/>
                  </a:lnTo>
                  <a:close/>
                </a:path>
                <a:path w="1073784" h="838200">
                  <a:moveTo>
                    <a:pt x="919645" y="799909"/>
                  </a:moveTo>
                  <a:lnTo>
                    <a:pt x="916647" y="785075"/>
                  </a:lnTo>
                  <a:lnTo>
                    <a:pt x="908481" y="772972"/>
                  </a:lnTo>
                  <a:lnTo>
                    <a:pt x="896366" y="764806"/>
                  </a:lnTo>
                  <a:lnTo>
                    <a:pt x="881468" y="761809"/>
                  </a:lnTo>
                  <a:lnTo>
                    <a:pt x="866635" y="764806"/>
                  </a:lnTo>
                  <a:lnTo>
                    <a:pt x="854519" y="772972"/>
                  </a:lnTo>
                  <a:lnTo>
                    <a:pt x="846353" y="785075"/>
                  </a:lnTo>
                  <a:lnTo>
                    <a:pt x="843368" y="799909"/>
                  </a:lnTo>
                  <a:lnTo>
                    <a:pt x="846353" y="814743"/>
                  </a:lnTo>
                  <a:lnTo>
                    <a:pt x="854519" y="826846"/>
                  </a:lnTo>
                  <a:lnTo>
                    <a:pt x="866635" y="835012"/>
                  </a:lnTo>
                  <a:lnTo>
                    <a:pt x="881545" y="838009"/>
                  </a:lnTo>
                  <a:lnTo>
                    <a:pt x="896366" y="835012"/>
                  </a:lnTo>
                  <a:lnTo>
                    <a:pt x="908481" y="826846"/>
                  </a:lnTo>
                  <a:lnTo>
                    <a:pt x="916647" y="814743"/>
                  </a:lnTo>
                  <a:lnTo>
                    <a:pt x="919645" y="799909"/>
                  </a:lnTo>
                  <a:close/>
                </a:path>
                <a:path w="1073784" h="838200">
                  <a:moveTo>
                    <a:pt x="920915" y="38100"/>
                  </a:moveTo>
                  <a:lnTo>
                    <a:pt x="917917" y="23266"/>
                  </a:lnTo>
                  <a:lnTo>
                    <a:pt x="909751" y="11150"/>
                  </a:lnTo>
                  <a:lnTo>
                    <a:pt x="897636" y="2984"/>
                  </a:lnTo>
                  <a:lnTo>
                    <a:pt x="882738" y="0"/>
                  </a:lnTo>
                  <a:lnTo>
                    <a:pt x="867905" y="2984"/>
                  </a:lnTo>
                  <a:lnTo>
                    <a:pt x="855789" y="11150"/>
                  </a:lnTo>
                  <a:lnTo>
                    <a:pt x="847623" y="23266"/>
                  </a:lnTo>
                  <a:lnTo>
                    <a:pt x="844638" y="38100"/>
                  </a:lnTo>
                  <a:lnTo>
                    <a:pt x="847623" y="52920"/>
                  </a:lnTo>
                  <a:lnTo>
                    <a:pt x="855789" y="65036"/>
                  </a:lnTo>
                  <a:lnTo>
                    <a:pt x="867905" y="73202"/>
                  </a:lnTo>
                  <a:lnTo>
                    <a:pt x="882815" y="76200"/>
                  </a:lnTo>
                  <a:lnTo>
                    <a:pt x="897636" y="73202"/>
                  </a:lnTo>
                  <a:lnTo>
                    <a:pt x="909751" y="65036"/>
                  </a:lnTo>
                  <a:lnTo>
                    <a:pt x="917917" y="52920"/>
                  </a:lnTo>
                  <a:lnTo>
                    <a:pt x="920915" y="38100"/>
                  </a:lnTo>
                  <a:close/>
                </a:path>
                <a:path w="1073784" h="838200">
                  <a:moveTo>
                    <a:pt x="1072121" y="799909"/>
                  </a:moveTo>
                  <a:lnTo>
                    <a:pt x="1069124" y="785075"/>
                  </a:lnTo>
                  <a:lnTo>
                    <a:pt x="1060958" y="772972"/>
                  </a:lnTo>
                  <a:lnTo>
                    <a:pt x="1048842" y="764806"/>
                  </a:lnTo>
                  <a:lnTo>
                    <a:pt x="1033932" y="761809"/>
                  </a:lnTo>
                  <a:lnTo>
                    <a:pt x="1019111" y="764806"/>
                  </a:lnTo>
                  <a:lnTo>
                    <a:pt x="1006995" y="772972"/>
                  </a:lnTo>
                  <a:lnTo>
                    <a:pt x="998829" y="785075"/>
                  </a:lnTo>
                  <a:lnTo>
                    <a:pt x="995832" y="799909"/>
                  </a:lnTo>
                  <a:lnTo>
                    <a:pt x="998829" y="814743"/>
                  </a:lnTo>
                  <a:lnTo>
                    <a:pt x="1006995" y="826846"/>
                  </a:lnTo>
                  <a:lnTo>
                    <a:pt x="1019111" y="835012"/>
                  </a:lnTo>
                  <a:lnTo>
                    <a:pt x="1034021" y="838009"/>
                  </a:lnTo>
                  <a:lnTo>
                    <a:pt x="1048842" y="835012"/>
                  </a:lnTo>
                  <a:lnTo>
                    <a:pt x="1060958" y="826846"/>
                  </a:lnTo>
                  <a:lnTo>
                    <a:pt x="1069124" y="814743"/>
                  </a:lnTo>
                  <a:lnTo>
                    <a:pt x="1072121" y="799909"/>
                  </a:lnTo>
                  <a:close/>
                </a:path>
                <a:path w="1073784" h="838200">
                  <a:moveTo>
                    <a:pt x="1073378" y="38100"/>
                  </a:moveTo>
                  <a:lnTo>
                    <a:pt x="1070394" y="23266"/>
                  </a:lnTo>
                  <a:lnTo>
                    <a:pt x="1062228" y="11150"/>
                  </a:lnTo>
                  <a:lnTo>
                    <a:pt x="1050112" y="2997"/>
                  </a:lnTo>
                  <a:lnTo>
                    <a:pt x="1035215" y="0"/>
                  </a:lnTo>
                  <a:lnTo>
                    <a:pt x="1020381" y="2997"/>
                  </a:lnTo>
                  <a:lnTo>
                    <a:pt x="1008265" y="11150"/>
                  </a:lnTo>
                  <a:lnTo>
                    <a:pt x="1000099" y="23266"/>
                  </a:lnTo>
                  <a:lnTo>
                    <a:pt x="997115" y="38100"/>
                  </a:lnTo>
                  <a:lnTo>
                    <a:pt x="1000099" y="52933"/>
                  </a:lnTo>
                  <a:lnTo>
                    <a:pt x="1008265" y="65036"/>
                  </a:lnTo>
                  <a:lnTo>
                    <a:pt x="1020381" y="73202"/>
                  </a:lnTo>
                  <a:lnTo>
                    <a:pt x="1035278" y="76200"/>
                  </a:lnTo>
                  <a:lnTo>
                    <a:pt x="1050112" y="73202"/>
                  </a:lnTo>
                  <a:lnTo>
                    <a:pt x="1062228" y="65036"/>
                  </a:lnTo>
                  <a:lnTo>
                    <a:pt x="1070394" y="52933"/>
                  </a:lnTo>
                  <a:lnTo>
                    <a:pt x="1073378" y="38100"/>
                  </a:lnTo>
                  <a:close/>
                </a:path>
              </a:pathLst>
            </a:custGeom>
            <a:solidFill>
              <a:srgbClr val="FF16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325901" y="2957207"/>
              <a:ext cx="2352675" cy="4726305"/>
            </a:xfrm>
            <a:custGeom>
              <a:avLst/>
              <a:gdLst/>
              <a:ahLst/>
              <a:cxnLst/>
              <a:rect l="l" t="t" r="r" b="b"/>
              <a:pathLst>
                <a:path w="2352675" h="4726305">
                  <a:moveTo>
                    <a:pt x="50850" y="2445220"/>
                  </a:moveTo>
                  <a:lnTo>
                    <a:pt x="48844" y="2435339"/>
                  </a:lnTo>
                  <a:lnTo>
                    <a:pt x="43408" y="2427262"/>
                  </a:lnTo>
                  <a:lnTo>
                    <a:pt x="35331" y="2421826"/>
                  </a:lnTo>
                  <a:lnTo>
                    <a:pt x="25400" y="2419820"/>
                  </a:lnTo>
                  <a:lnTo>
                    <a:pt x="15506" y="2421826"/>
                  </a:lnTo>
                  <a:lnTo>
                    <a:pt x="7429" y="2427262"/>
                  </a:lnTo>
                  <a:lnTo>
                    <a:pt x="1993" y="2435339"/>
                  </a:lnTo>
                  <a:lnTo>
                    <a:pt x="0" y="2445220"/>
                  </a:lnTo>
                  <a:lnTo>
                    <a:pt x="1993" y="2455113"/>
                  </a:lnTo>
                  <a:lnTo>
                    <a:pt x="7429" y="2463190"/>
                  </a:lnTo>
                  <a:lnTo>
                    <a:pt x="15506" y="2468626"/>
                  </a:lnTo>
                  <a:lnTo>
                    <a:pt x="25450" y="2470620"/>
                  </a:lnTo>
                  <a:lnTo>
                    <a:pt x="35331" y="2468626"/>
                  </a:lnTo>
                  <a:lnTo>
                    <a:pt x="43408" y="2463190"/>
                  </a:lnTo>
                  <a:lnTo>
                    <a:pt x="48844" y="2455113"/>
                  </a:lnTo>
                  <a:lnTo>
                    <a:pt x="50850" y="2445220"/>
                  </a:lnTo>
                  <a:close/>
                </a:path>
                <a:path w="2352675" h="4726305">
                  <a:moveTo>
                    <a:pt x="152501" y="2445220"/>
                  </a:moveTo>
                  <a:lnTo>
                    <a:pt x="150495" y="2435339"/>
                  </a:lnTo>
                  <a:lnTo>
                    <a:pt x="145059" y="2427262"/>
                  </a:lnTo>
                  <a:lnTo>
                    <a:pt x="136982" y="2421826"/>
                  </a:lnTo>
                  <a:lnTo>
                    <a:pt x="127050" y="2419820"/>
                  </a:lnTo>
                  <a:lnTo>
                    <a:pt x="117157" y="2421826"/>
                  </a:lnTo>
                  <a:lnTo>
                    <a:pt x="109080" y="2427262"/>
                  </a:lnTo>
                  <a:lnTo>
                    <a:pt x="103644" y="2435339"/>
                  </a:lnTo>
                  <a:lnTo>
                    <a:pt x="101650" y="2445220"/>
                  </a:lnTo>
                  <a:lnTo>
                    <a:pt x="103644" y="2455113"/>
                  </a:lnTo>
                  <a:lnTo>
                    <a:pt x="109080" y="2463190"/>
                  </a:lnTo>
                  <a:lnTo>
                    <a:pt x="117157" y="2468626"/>
                  </a:lnTo>
                  <a:lnTo>
                    <a:pt x="127101" y="2470620"/>
                  </a:lnTo>
                  <a:lnTo>
                    <a:pt x="136982" y="2468626"/>
                  </a:lnTo>
                  <a:lnTo>
                    <a:pt x="145059" y="2463190"/>
                  </a:lnTo>
                  <a:lnTo>
                    <a:pt x="150495" y="2455113"/>
                  </a:lnTo>
                  <a:lnTo>
                    <a:pt x="152501" y="2445220"/>
                  </a:lnTo>
                  <a:close/>
                </a:path>
                <a:path w="2352675" h="4726305">
                  <a:moveTo>
                    <a:pt x="254152" y="2445220"/>
                  </a:moveTo>
                  <a:lnTo>
                    <a:pt x="252145" y="2435339"/>
                  </a:lnTo>
                  <a:lnTo>
                    <a:pt x="246710" y="2427262"/>
                  </a:lnTo>
                  <a:lnTo>
                    <a:pt x="238633" y="2421826"/>
                  </a:lnTo>
                  <a:lnTo>
                    <a:pt x="228701" y="2419820"/>
                  </a:lnTo>
                  <a:lnTo>
                    <a:pt x="218808" y="2421826"/>
                  </a:lnTo>
                  <a:lnTo>
                    <a:pt x="210731" y="2427262"/>
                  </a:lnTo>
                  <a:lnTo>
                    <a:pt x="205295" y="2435339"/>
                  </a:lnTo>
                  <a:lnTo>
                    <a:pt x="203301" y="2445220"/>
                  </a:lnTo>
                  <a:lnTo>
                    <a:pt x="205295" y="2455113"/>
                  </a:lnTo>
                  <a:lnTo>
                    <a:pt x="210731" y="2463190"/>
                  </a:lnTo>
                  <a:lnTo>
                    <a:pt x="218808" y="2468626"/>
                  </a:lnTo>
                  <a:lnTo>
                    <a:pt x="228752" y="2470620"/>
                  </a:lnTo>
                  <a:lnTo>
                    <a:pt x="238633" y="2468626"/>
                  </a:lnTo>
                  <a:lnTo>
                    <a:pt x="246710" y="2463190"/>
                  </a:lnTo>
                  <a:lnTo>
                    <a:pt x="252145" y="2455113"/>
                  </a:lnTo>
                  <a:lnTo>
                    <a:pt x="254152" y="2445220"/>
                  </a:lnTo>
                  <a:close/>
                </a:path>
                <a:path w="2352675" h="4726305">
                  <a:moveTo>
                    <a:pt x="281622" y="25400"/>
                  </a:moveTo>
                  <a:lnTo>
                    <a:pt x="279628" y="15506"/>
                  </a:lnTo>
                  <a:lnTo>
                    <a:pt x="274180" y="7429"/>
                  </a:lnTo>
                  <a:lnTo>
                    <a:pt x="266115" y="1993"/>
                  </a:lnTo>
                  <a:lnTo>
                    <a:pt x="256171" y="0"/>
                  </a:lnTo>
                  <a:lnTo>
                    <a:pt x="246291" y="1993"/>
                  </a:lnTo>
                  <a:lnTo>
                    <a:pt x="238213" y="7429"/>
                  </a:lnTo>
                  <a:lnTo>
                    <a:pt x="232765" y="15506"/>
                  </a:lnTo>
                  <a:lnTo>
                    <a:pt x="230771" y="25400"/>
                  </a:lnTo>
                  <a:lnTo>
                    <a:pt x="232765" y="35280"/>
                  </a:lnTo>
                  <a:lnTo>
                    <a:pt x="238213" y="43357"/>
                  </a:lnTo>
                  <a:lnTo>
                    <a:pt x="246291" y="48793"/>
                  </a:lnTo>
                  <a:lnTo>
                    <a:pt x="256222" y="50800"/>
                  </a:lnTo>
                  <a:lnTo>
                    <a:pt x="266115" y="48793"/>
                  </a:lnTo>
                  <a:lnTo>
                    <a:pt x="274180" y="43357"/>
                  </a:lnTo>
                  <a:lnTo>
                    <a:pt x="279628" y="35280"/>
                  </a:lnTo>
                  <a:lnTo>
                    <a:pt x="281622" y="25400"/>
                  </a:lnTo>
                  <a:close/>
                </a:path>
                <a:path w="2352675" h="4726305">
                  <a:moveTo>
                    <a:pt x="306463" y="4700409"/>
                  </a:moveTo>
                  <a:lnTo>
                    <a:pt x="304469" y="4690516"/>
                  </a:lnTo>
                  <a:lnTo>
                    <a:pt x="299021" y="4682439"/>
                  </a:lnTo>
                  <a:lnTo>
                    <a:pt x="290944" y="4677003"/>
                  </a:lnTo>
                  <a:lnTo>
                    <a:pt x="281012" y="4675009"/>
                  </a:lnTo>
                  <a:lnTo>
                    <a:pt x="271119" y="4677003"/>
                  </a:lnTo>
                  <a:lnTo>
                    <a:pt x="263055" y="4682439"/>
                  </a:lnTo>
                  <a:lnTo>
                    <a:pt x="257606" y="4690516"/>
                  </a:lnTo>
                  <a:lnTo>
                    <a:pt x="255612" y="4700409"/>
                  </a:lnTo>
                  <a:lnTo>
                    <a:pt x="257606" y="4710290"/>
                  </a:lnTo>
                  <a:lnTo>
                    <a:pt x="263055" y="4718367"/>
                  </a:lnTo>
                  <a:lnTo>
                    <a:pt x="271119" y="4723803"/>
                  </a:lnTo>
                  <a:lnTo>
                    <a:pt x="281063" y="4725809"/>
                  </a:lnTo>
                  <a:lnTo>
                    <a:pt x="290944" y="4723803"/>
                  </a:lnTo>
                  <a:lnTo>
                    <a:pt x="299021" y="4718367"/>
                  </a:lnTo>
                  <a:lnTo>
                    <a:pt x="304469" y="4710290"/>
                  </a:lnTo>
                  <a:lnTo>
                    <a:pt x="306463" y="4700409"/>
                  </a:lnTo>
                  <a:close/>
                </a:path>
                <a:path w="2352675" h="4726305">
                  <a:moveTo>
                    <a:pt x="355803" y="2445220"/>
                  </a:moveTo>
                  <a:lnTo>
                    <a:pt x="353796" y="2435339"/>
                  </a:lnTo>
                  <a:lnTo>
                    <a:pt x="348361" y="2427262"/>
                  </a:lnTo>
                  <a:lnTo>
                    <a:pt x="340283" y="2421826"/>
                  </a:lnTo>
                  <a:lnTo>
                    <a:pt x="330352" y="2419820"/>
                  </a:lnTo>
                  <a:lnTo>
                    <a:pt x="320459" y="2421826"/>
                  </a:lnTo>
                  <a:lnTo>
                    <a:pt x="312381" y="2427262"/>
                  </a:lnTo>
                  <a:lnTo>
                    <a:pt x="306946" y="2435339"/>
                  </a:lnTo>
                  <a:lnTo>
                    <a:pt x="304952" y="2445220"/>
                  </a:lnTo>
                  <a:lnTo>
                    <a:pt x="306946" y="2455113"/>
                  </a:lnTo>
                  <a:lnTo>
                    <a:pt x="312381" y="2463190"/>
                  </a:lnTo>
                  <a:lnTo>
                    <a:pt x="320459" y="2468626"/>
                  </a:lnTo>
                  <a:lnTo>
                    <a:pt x="330403" y="2470620"/>
                  </a:lnTo>
                  <a:lnTo>
                    <a:pt x="340283" y="2468626"/>
                  </a:lnTo>
                  <a:lnTo>
                    <a:pt x="348361" y="2463190"/>
                  </a:lnTo>
                  <a:lnTo>
                    <a:pt x="353796" y="2455113"/>
                  </a:lnTo>
                  <a:lnTo>
                    <a:pt x="355803" y="2445220"/>
                  </a:lnTo>
                  <a:close/>
                </a:path>
                <a:path w="2352675" h="4726305">
                  <a:moveTo>
                    <a:pt x="383273" y="25400"/>
                  </a:moveTo>
                  <a:lnTo>
                    <a:pt x="381279" y="15506"/>
                  </a:lnTo>
                  <a:lnTo>
                    <a:pt x="375831" y="7429"/>
                  </a:lnTo>
                  <a:lnTo>
                    <a:pt x="367766" y="1993"/>
                  </a:lnTo>
                  <a:lnTo>
                    <a:pt x="357822" y="0"/>
                  </a:lnTo>
                  <a:lnTo>
                    <a:pt x="347941" y="1993"/>
                  </a:lnTo>
                  <a:lnTo>
                    <a:pt x="339864" y="7429"/>
                  </a:lnTo>
                  <a:lnTo>
                    <a:pt x="334416" y="15506"/>
                  </a:lnTo>
                  <a:lnTo>
                    <a:pt x="332422" y="25400"/>
                  </a:lnTo>
                  <a:lnTo>
                    <a:pt x="334416" y="35280"/>
                  </a:lnTo>
                  <a:lnTo>
                    <a:pt x="339864" y="43357"/>
                  </a:lnTo>
                  <a:lnTo>
                    <a:pt x="347941" y="48793"/>
                  </a:lnTo>
                  <a:lnTo>
                    <a:pt x="357873" y="50800"/>
                  </a:lnTo>
                  <a:lnTo>
                    <a:pt x="367766" y="48793"/>
                  </a:lnTo>
                  <a:lnTo>
                    <a:pt x="375831" y="43357"/>
                  </a:lnTo>
                  <a:lnTo>
                    <a:pt x="381279" y="35280"/>
                  </a:lnTo>
                  <a:lnTo>
                    <a:pt x="383273" y="25400"/>
                  </a:lnTo>
                  <a:close/>
                </a:path>
                <a:path w="2352675" h="4726305">
                  <a:moveTo>
                    <a:pt x="408114" y="4700409"/>
                  </a:moveTo>
                  <a:lnTo>
                    <a:pt x="406120" y="4690516"/>
                  </a:lnTo>
                  <a:lnTo>
                    <a:pt x="400672" y="4682439"/>
                  </a:lnTo>
                  <a:lnTo>
                    <a:pt x="392595" y="4677003"/>
                  </a:lnTo>
                  <a:lnTo>
                    <a:pt x="382663" y="4675009"/>
                  </a:lnTo>
                  <a:lnTo>
                    <a:pt x="372770" y="4677003"/>
                  </a:lnTo>
                  <a:lnTo>
                    <a:pt x="364705" y="4682439"/>
                  </a:lnTo>
                  <a:lnTo>
                    <a:pt x="359257" y="4690516"/>
                  </a:lnTo>
                  <a:lnTo>
                    <a:pt x="357263" y="4700409"/>
                  </a:lnTo>
                  <a:lnTo>
                    <a:pt x="359257" y="4710290"/>
                  </a:lnTo>
                  <a:lnTo>
                    <a:pt x="364705" y="4718367"/>
                  </a:lnTo>
                  <a:lnTo>
                    <a:pt x="372770" y="4723816"/>
                  </a:lnTo>
                  <a:lnTo>
                    <a:pt x="382714" y="4725809"/>
                  </a:lnTo>
                  <a:lnTo>
                    <a:pt x="392595" y="4723816"/>
                  </a:lnTo>
                  <a:lnTo>
                    <a:pt x="400672" y="4718367"/>
                  </a:lnTo>
                  <a:lnTo>
                    <a:pt x="406120" y="4710290"/>
                  </a:lnTo>
                  <a:lnTo>
                    <a:pt x="408114" y="4700409"/>
                  </a:lnTo>
                  <a:close/>
                </a:path>
                <a:path w="2352675" h="4726305">
                  <a:moveTo>
                    <a:pt x="457454" y="2445220"/>
                  </a:moveTo>
                  <a:lnTo>
                    <a:pt x="455447" y="2435339"/>
                  </a:lnTo>
                  <a:lnTo>
                    <a:pt x="450011" y="2427262"/>
                  </a:lnTo>
                  <a:lnTo>
                    <a:pt x="441934" y="2421826"/>
                  </a:lnTo>
                  <a:lnTo>
                    <a:pt x="432003" y="2419820"/>
                  </a:lnTo>
                  <a:lnTo>
                    <a:pt x="422109" y="2421826"/>
                  </a:lnTo>
                  <a:lnTo>
                    <a:pt x="414032" y="2427262"/>
                  </a:lnTo>
                  <a:lnTo>
                    <a:pt x="408597" y="2435339"/>
                  </a:lnTo>
                  <a:lnTo>
                    <a:pt x="406603" y="2445220"/>
                  </a:lnTo>
                  <a:lnTo>
                    <a:pt x="408597" y="2455113"/>
                  </a:lnTo>
                  <a:lnTo>
                    <a:pt x="414032" y="2463190"/>
                  </a:lnTo>
                  <a:lnTo>
                    <a:pt x="422109" y="2468626"/>
                  </a:lnTo>
                  <a:lnTo>
                    <a:pt x="432054" y="2470620"/>
                  </a:lnTo>
                  <a:lnTo>
                    <a:pt x="441934" y="2468626"/>
                  </a:lnTo>
                  <a:lnTo>
                    <a:pt x="450011" y="2463190"/>
                  </a:lnTo>
                  <a:lnTo>
                    <a:pt x="455447" y="2455113"/>
                  </a:lnTo>
                  <a:lnTo>
                    <a:pt x="457454" y="2445220"/>
                  </a:lnTo>
                  <a:close/>
                </a:path>
                <a:path w="2352675" h="4726305">
                  <a:moveTo>
                    <a:pt x="484924" y="25400"/>
                  </a:moveTo>
                  <a:lnTo>
                    <a:pt x="482930" y="15506"/>
                  </a:lnTo>
                  <a:lnTo>
                    <a:pt x="477481" y="7429"/>
                  </a:lnTo>
                  <a:lnTo>
                    <a:pt x="469417" y="1993"/>
                  </a:lnTo>
                  <a:lnTo>
                    <a:pt x="459473" y="0"/>
                  </a:lnTo>
                  <a:lnTo>
                    <a:pt x="449592" y="1993"/>
                  </a:lnTo>
                  <a:lnTo>
                    <a:pt x="441515" y="7429"/>
                  </a:lnTo>
                  <a:lnTo>
                    <a:pt x="436067" y="15506"/>
                  </a:lnTo>
                  <a:lnTo>
                    <a:pt x="434073" y="25400"/>
                  </a:lnTo>
                  <a:lnTo>
                    <a:pt x="436067" y="35280"/>
                  </a:lnTo>
                  <a:lnTo>
                    <a:pt x="441515" y="43357"/>
                  </a:lnTo>
                  <a:lnTo>
                    <a:pt x="449592" y="48793"/>
                  </a:lnTo>
                  <a:lnTo>
                    <a:pt x="459524" y="50800"/>
                  </a:lnTo>
                  <a:lnTo>
                    <a:pt x="469417" y="48793"/>
                  </a:lnTo>
                  <a:lnTo>
                    <a:pt x="477481" y="43357"/>
                  </a:lnTo>
                  <a:lnTo>
                    <a:pt x="482930" y="35280"/>
                  </a:lnTo>
                  <a:lnTo>
                    <a:pt x="484924" y="25400"/>
                  </a:lnTo>
                  <a:close/>
                </a:path>
                <a:path w="2352675" h="4726305">
                  <a:moveTo>
                    <a:pt x="509765" y="4700409"/>
                  </a:moveTo>
                  <a:lnTo>
                    <a:pt x="507771" y="4690516"/>
                  </a:lnTo>
                  <a:lnTo>
                    <a:pt x="502323" y="4682439"/>
                  </a:lnTo>
                  <a:lnTo>
                    <a:pt x="494245" y="4677003"/>
                  </a:lnTo>
                  <a:lnTo>
                    <a:pt x="484314" y="4675009"/>
                  </a:lnTo>
                  <a:lnTo>
                    <a:pt x="474421" y="4677003"/>
                  </a:lnTo>
                  <a:lnTo>
                    <a:pt x="466356" y="4682439"/>
                  </a:lnTo>
                  <a:lnTo>
                    <a:pt x="460908" y="4690516"/>
                  </a:lnTo>
                  <a:lnTo>
                    <a:pt x="458914" y="4700409"/>
                  </a:lnTo>
                  <a:lnTo>
                    <a:pt x="460908" y="4710290"/>
                  </a:lnTo>
                  <a:lnTo>
                    <a:pt x="466356" y="4718367"/>
                  </a:lnTo>
                  <a:lnTo>
                    <a:pt x="474421" y="4723816"/>
                  </a:lnTo>
                  <a:lnTo>
                    <a:pt x="484365" y="4725809"/>
                  </a:lnTo>
                  <a:lnTo>
                    <a:pt x="494245" y="4723816"/>
                  </a:lnTo>
                  <a:lnTo>
                    <a:pt x="502323" y="4718367"/>
                  </a:lnTo>
                  <a:lnTo>
                    <a:pt x="507771" y="4710290"/>
                  </a:lnTo>
                  <a:lnTo>
                    <a:pt x="509765" y="4700409"/>
                  </a:lnTo>
                  <a:close/>
                </a:path>
                <a:path w="2352675" h="4726305">
                  <a:moveTo>
                    <a:pt x="559104" y="2445220"/>
                  </a:moveTo>
                  <a:lnTo>
                    <a:pt x="557098" y="2435339"/>
                  </a:lnTo>
                  <a:lnTo>
                    <a:pt x="551662" y="2427262"/>
                  </a:lnTo>
                  <a:lnTo>
                    <a:pt x="543585" y="2421826"/>
                  </a:lnTo>
                  <a:lnTo>
                    <a:pt x="533654" y="2419820"/>
                  </a:lnTo>
                  <a:lnTo>
                    <a:pt x="523760" y="2421826"/>
                  </a:lnTo>
                  <a:lnTo>
                    <a:pt x="515683" y="2427262"/>
                  </a:lnTo>
                  <a:lnTo>
                    <a:pt x="510247" y="2435339"/>
                  </a:lnTo>
                  <a:lnTo>
                    <a:pt x="508254" y="2445220"/>
                  </a:lnTo>
                  <a:lnTo>
                    <a:pt x="510247" y="2455113"/>
                  </a:lnTo>
                  <a:lnTo>
                    <a:pt x="515683" y="2463190"/>
                  </a:lnTo>
                  <a:lnTo>
                    <a:pt x="523760" y="2468626"/>
                  </a:lnTo>
                  <a:lnTo>
                    <a:pt x="533704" y="2470620"/>
                  </a:lnTo>
                  <a:lnTo>
                    <a:pt x="543585" y="2468626"/>
                  </a:lnTo>
                  <a:lnTo>
                    <a:pt x="551662" y="2463190"/>
                  </a:lnTo>
                  <a:lnTo>
                    <a:pt x="557098" y="2455113"/>
                  </a:lnTo>
                  <a:lnTo>
                    <a:pt x="559104" y="2445220"/>
                  </a:lnTo>
                  <a:close/>
                </a:path>
                <a:path w="2352675" h="4726305">
                  <a:moveTo>
                    <a:pt x="586574" y="25400"/>
                  </a:moveTo>
                  <a:lnTo>
                    <a:pt x="584581" y="15506"/>
                  </a:lnTo>
                  <a:lnTo>
                    <a:pt x="579132" y="7429"/>
                  </a:lnTo>
                  <a:lnTo>
                    <a:pt x="571068" y="1993"/>
                  </a:lnTo>
                  <a:lnTo>
                    <a:pt x="561124" y="0"/>
                  </a:lnTo>
                  <a:lnTo>
                    <a:pt x="551243" y="1993"/>
                  </a:lnTo>
                  <a:lnTo>
                    <a:pt x="543166" y="7429"/>
                  </a:lnTo>
                  <a:lnTo>
                    <a:pt x="537718" y="15506"/>
                  </a:lnTo>
                  <a:lnTo>
                    <a:pt x="535724" y="25400"/>
                  </a:lnTo>
                  <a:lnTo>
                    <a:pt x="537718" y="35280"/>
                  </a:lnTo>
                  <a:lnTo>
                    <a:pt x="543166" y="43357"/>
                  </a:lnTo>
                  <a:lnTo>
                    <a:pt x="551243" y="48793"/>
                  </a:lnTo>
                  <a:lnTo>
                    <a:pt x="561174" y="50800"/>
                  </a:lnTo>
                  <a:lnTo>
                    <a:pt x="571068" y="48793"/>
                  </a:lnTo>
                  <a:lnTo>
                    <a:pt x="579132" y="43357"/>
                  </a:lnTo>
                  <a:lnTo>
                    <a:pt x="584581" y="35280"/>
                  </a:lnTo>
                  <a:lnTo>
                    <a:pt x="586574" y="25400"/>
                  </a:lnTo>
                  <a:close/>
                </a:path>
                <a:path w="2352675" h="4726305">
                  <a:moveTo>
                    <a:pt x="611416" y="4700409"/>
                  </a:moveTo>
                  <a:lnTo>
                    <a:pt x="609422" y="4690516"/>
                  </a:lnTo>
                  <a:lnTo>
                    <a:pt x="603973" y="4682439"/>
                  </a:lnTo>
                  <a:lnTo>
                    <a:pt x="595896" y="4677003"/>
                  </a:lnTo>
                  <a:lnTo>
                    <a:pt x="585965" y="4675009"/>
                  </a:lnTo>
                  <a:lnTo>
                    <a:pt x="576072" y="4677003"/>
                  </a:lnTo>
                  <a:lnTo>
                    <a:pt x="568007" y="4682439"/>
                  </a:lnTo>
                  <a:lnTo>
                    <a:pt x="562559" y="4690516"/>
                  </a:lnTo>
                  <a:lnTo>
                    <a:pt x="560565" y="4700409"/>
                  </a:lnTo>
                  <a:lnTo>
                    <a:pt x="562559" y="4710290"/>
                  </a:lnTo>
                  <a:lnTo>
                    <a:pt x="568007" y="4718367"/>
                  </a:lnTo>
                  <a:lnTo>
                    <a:pt x="576072" y="4723816"/>
                  </a:lnTo>
                  <a:lnTo>
                    <a:pt x="586016" y="4725809"/>
                  </a:lnTo>
                  <a:lnTo>
                    <a:pt x="595896" y="4723816"/>
                  </a:lnTo>
                  <a:lnTo>
                    <a:pt x="603973" y="4718367"/>
                  </a:lnTo>
                  <a:lnTo>
                    <a:pt x="609422" y="4710290"/>
                  </a:lnTo>
                  <a:lnTo>
                    <a:pt x="611416" y="4700409"/>
                  </a:lnTo>
                  <a:close/>
                </a:path>
                <a:path w="2352675" h="4726305">
                  <a:moveTo>
                    <a:pt x="660755" y="2445220"/>
                  </a:moveTo>
                  <a:lnTo>
                    <a:pt x="658749" y="2435339"/>
                  </a:lnTo>
                  <a:lnTo>
                    <a:pt x="653313" y="2427262"/>
                  </a:lnTo>
                  <a:lnTo>
                    <a:pt x="645236" y="2421826"/>
                  </a:lnTo>
                  <a:lnTo>
                    <a:pt x="635304" y="2419820"/>
                  </a:lnTo>
                  <a:lnTo>
                    <a:pt x="625411" y="2421826"/>
                  </a:lnTo>
                  <a:lnTo>
                    <a:pt x="617334" y="2427262"/>
                  </a:lnTo>
                  <a:lnTo>
                    <a:pt x="611898" y="2435339"/>
                  </a:lnTo>
                  <a:lnTo>
                    <a:pt x="609904" y="2445220"/>
                  </a:lnTo>
                  <a:lnTo>
                    <a:pt x="611898" y="2455113"/>
                  </a:lnTo>
                  <a:lnTo>
                    <a:pt x="617334" y="2463190"/>
                  </a:lnTo>
                  <a:lnTo>
                    <a:pt x="625411" y="2468626"/>
                  </a:lnTo>
                  <a:lnTo>
                    <a:pt x="635355" y="2470620"/>
                  </a:lnTo>
                  <a:lnTo>
                    <a:pt x="645236" y="2468626"/>
                  </a:lnTo>
                  <a:lnTo>
                    <a:pt x="653313" y="2463190"/>
                  </a:lnTo>
                  <a:lnTo>
                    <a:pt x="658749" y="2455113"/>
                  </a:lnTo>
                  <a:lnTo>
                    <a:pt x="660755" y="2445220"/>
                  </a:lnTo>
                  <a:close/>
                </a:path>
                <a:path w="2352675" h="4726305">
                  <a:moveTo>
                    <a:pt x="688225" y="25400"/>
                  </a:moveTo>
                  <a:lnTo>
                    <a:pt x="686231" y="15506"/>
                  </a:lnTo>
                  <a:lnTo>
                    <a:pt x="680783" y="7429"/>
                  </a:lnTo>
                  <a:lnTo>
                    <a:pt x="672719" y="1993"/>
                  </a:lnTo>
                  <a:lnTo>
                    <a:pt x="662774" y="0"/>
                  </a:lnTo>
                  <a:lnTo>
                    <a:pt x="652894" y="1993"/>
                  </a:lnTo>
                  <a:lnTo>
                    <a:pt x="644817" y="7429"/>
                  </a:lnTo>
                  <a:lnTo>
                    <a:pt x="639368" y="15506"/>
                  </a:lnTo>
                  <a:lnTo>
                    <a:pt x="637374" y="25400"/>
                  </a:lnTo>
                  <a:lnTo>
                    <a:pt x="639368" y="35280"/>
                  </a:lnTo>
                  <a:lnTo>
                    <a:pt x="644817" y="43357"/>
                  </a:lnTo>
                  <a:lnTo>
                    <a:pt x="652894" y="48793"/>
                  </a:lnTo>
                  <a:lnTo>
                    <a:pt x="662825" y="50800"/>
                  </a:lnTo>
                  <a:lnTo>
                    <a:pt x="672719" y="48793"/>
                  </a:lnTo>
                  <a:lnTo>
                    <a:pt x="680783" y="43357"/>
                  </a:lnTo>
                  <a:lnTo>
                    <a:pt x="686231" y="35280"/>
                  </a:lnTo>
                  <a:lnTo>
                    <a:pt x="688225" y="25400"/>
                  </a:lnTo>
                  <a:close/>
                </a:path>
                <a:path w="2352675" h="4726305">
                  <a:moveTo>
                    <a:pt x="742429" y="4700409"/>
                  </a:moveTo>
                  <a:lnTo>
                    <a:pt x="740422" y="4690465"/>
                  </a:lnTo>
                  <a:lnTo>
                    <a:pt x="734987" y="4682388"/>
                  </a:lnTo>
                  <a:lnTo>
                    <a:pt x="726909" y="4676953"/>
                  </a:lnTo>
                  <a:lnTo>
                    <a:pt x="717029" y="4674959"/>
                  </a:lnTo>
                  <a:lnTo>
                    <a:pt x="707136" y="4676953"/>
                  </a:lnTo>
                  <a:lnTo>
                    <a:pt x="702297" y="4680216"/>
                  </a:lnTo>
                  <a:lnTo>
                    <a:pt x="697547" y="4677003"/>
                  </a:lnTo>
                  <a:lnTo>
                    <a:pt x="687616" y="4675009"/>
                  </a:lnTo>
                  <a:lnTo>
                    <a:pt x="677722" y="4677003"/>
                  </a:lnTo>
                  <a:lnTo>
                    <a:pt x="669658" y="4682439"/>
                  </a:lnTo>
                  <a:lnTo>
                    <a:pt x="664210" y="4690516"/>
                  </a:lnTo>
                  <a:lnTo>
                    <a:pt x="662216" y="4700409"/>
                  </a:lnTo>
                  <a:lnTo>
                    <a:pt x="664210" y="4710290"/>
                  </a:lnTo>
                  <a:lnTo>
                    <a:pt x="669658" y="4718367"/>
                  </a:lnTo>
                  <a:lnTo>
                    <a:pt x="677722" y="4723816"/>
                  </a:lnTo>
                  <a:lnTo>
                    <a:pt x="687666" y="4725809"/>
                  </a:lnTo>
                  <a:lnTo>
                    <a:pt x="697547" y="4723816"/>
                  </a:lnTo>
                  <a:lnTo>
                    <a:pt x="702335" y="4720590"/>
                  </a:lnTo>
                  <a:lnTo>
                    <a:pt x="707136" y="4723803"/>
                  </a:lnTo>
                  <a:lnTo>
                    <a:pt x="717029" y="4725809"/>
                  </a:lnTo>
                  <a:lnTo>
                    <a:pt x="726909" y="4723803"/>
                  </a:lnTo>
                  <a:lnTo>
                    <a:pt x="734987" y="4718367"/>
                  </a:lnTo>
                  <a:lnTo>
                    <a:pt x="740422" y="4710290"/>
                  </a:lnTo>
                  <a:lnTo>
                    <a:pt x="742429" y="4700409"/>
                  </a:lnTo>
                  <a:close/>
                </a:path>
                <a:path w="2352675" h="4726305">
                  <a:moveTo>
                    <a:pt x="742429" y="4598759"/>
                  </a:moveTo>
                  <a:lnTo>
                    <a:pt x="740422" y="4588815"/>
                  </a:lnTo>
                  <a:lnTo>
                    <a:pt x="734987" y="4580737"/>
                  </a:lnTo>
                  <a:lnTo>
                    <a:pt x="726909" y="4575302"/>
                  </a:lnTo>
                  <a:lnTo>
                    <a:pt x="717029" y="4573308"/>
                  </a:lnTo>
                  <a:lnTo>
                    <a:pt x="707136" y="4575302"/>
                  </a:lnTo>
                  <a:lnTo>
                    <a:pt x="699058" y="4580737"/>
                  </a:lnTo>
                  <a:lnTo>
                    <a:pt x="693623" y="4588815"/>
                  </a:lnTo>
                  <a:lnTo>
                    <a:pt x="691629" y="4598759"/>
                  </a:lnTo>
                  <a:lnTo>
                    <a:pt x="693623" y="4608639"/>
                  </a:lnTo>
                  <a:lnTo>
                    <a:pt x="699058" y="4616716"/>
                  </a:lnTo>
                  <a:lnTo>
                    <a:pt x="707136" y="4622152"/>
                  </a:lnTo>
                  <a:lnTo>
                    <a:pt x="717029" y="4624159"/>
                  </a:lnTo>
                  <a:lnTo>
                    <a:pt x="726909" y="4622152"/>
                  </a:lnTo>
                  <a:lnTo>
                    <a:pt x="734987" y="4616716"/>
                  </a:lnTo>
                  <a:lnTo>
                    <a:pt x="740422" y="4608639"/>
                  </a:lnTo>
                  <a:lnTo>
                    <a:pt x="742429" y="4598759"/>
                  </a:lnTo>
                  <a:close/>
                </a:path>
                <a:path w="2352675" h="4726305">
                  <a:moveTo>
                    <a:pt x="742429" y="4497108"/>
                  </a:moveTo>
                  <a:lnTo>
                    <a:pt x="740422" y="4487164"/>
                  </a:lnTo>
                  <a:lnTo>
                    <a:pt x="734987" y="4479087"/>
                  </a:lnTo>
                  <a:lnTo>
                    <a:pt x="726909" y="4473651"/>
                  </a:lnTo>
                  <a:lnTo>
                    <a:pt x="717029" y="4471657"/>
                  </a:lnTo>
                  <a:lnTo>
                    <a:pt x="707136" y="4473651"/>
                  </a:lnTo>
                  <a:lnTo>
                    <a:pt x="699058" y="4479087"/>
                  </a:lnTo>
                  <a:lnTo>
                    <a:pt x="693623" y="4487164"/>
                  </a:lnTo>
                  <a:lnTo>
                    <a:pt x="691629" y="4497108"/>
                  </a:lnTo>
                  <a:lnTo>
                    <a:pt x="693623" y="4506988"/>
                  </a:lnTo>
                  <a:lnTo>
                    <a:pt x="699058" y="4515066"/>
                  </a:lnTo>
                  <a:lnTo>
                    <a:pt x="707136" y="4520501"/>
                  </a:lnTo>
                  <a:lnTo>
                    <a:pt x="717029" y="4522508"/>
                  </a:lnTo>
                  <a:lnTo>
                    <a:pt x="726909" y="4520501"/>
                  </a:lnTo>
                  <a:lnTo>
                    <a:pt x="734987" y="4515066"/>
                  </a:lnTo>
                  <a:lnTo>
                    <a:pt x="740422" y="4506988"/>
                  </a:lnTo>
                  <a:lnTo>
                    <a:pt x="742429" y="4497108"/>
                  </a:lnTo>
                  <a:close/>
                </a:path>
                <a:path w="2352675" h="4726305">
                  <a:moveTo>
                    <a:pt x="742429" y="4395457"/>
                  </a:moveTo>
                  <a:lnTo>
                    <a:pt x="740422" y="4385513"/>
                  </a:lnTo>
                  <a:lnTo>
                    <a:pt x="734987" y="4377436"/>
                  </a:lnTo>
                  <a:lnTo>
                    <a:pt x="726909" y="4372000"/>
                  </a:lnTo>
                  <a:lnTo>
                    <a:pt x="717029" y="4370006"/>
                  </a:lnTo>
                  <a:lnTo>
                    <a:pt x="707136" y="4372000"/>
                  </a:lnTo>
                  <a:lnTo>
                    <a:pt x="699058" y="4377436"/>
                  </a:lnTo>
                  <a:lnTo>
                    <a:pt x="693623" y="4385513"/>
                  </a:lnTo>
                  <a:lnTo>
                    <a:pt x="691629" y="4395457"/>
                  </a:lnTo>
                  <a:lnTo>
                    <a:pt x="693623" y="4405338"/>
                  </a:lnTo>
                  <a:lnTo>
                    <a:pt x="699058" y="4413415"/>
                  </a:lnTo>
                  <a:lnTo>
                    <a:pt x="707136" y="4418850"/>
                  </a:lnTo>
                  <a:lnTo>
                    <a:pt x="717029" y="4420857"/>
                  </a:lnTo>
                  <a:lnTo>
                    <a:pt x="726909" y="4418850"/>
                  </a:lnTo>
                  <a:lnTo>
                    <a:pt x="734987" y="4413415"/>
                  </a:lnTo>
                  <a:lnTo>
                    <a:pt x="740422" y="4405338"/>
                  </a:lnTo>
                  <a:lnTo>
                    <a:pt x="742429" y="4395457"/>
                  </a:lnTo>
                  <a:close/>
                </a:path>
                <a:path w="2352675" h="4726305">
                  <a:moveTo>
                    <a:pt x="742429" y="4293806"/>
                  </a:moveTo>
                  <a:lnTo>
                    <a:pt x="740422" y="4283862"/>
                  </a:lnTo>
                  <a:lnTo>
                    <a:pt x="734987" y="4275785"/>
                  </a:lnTo>
                  <a:lnTo>
                    <a:pt x="726909" y="4270349"/>
                  </a:lnTo>
                  <a:lnTo>
                    <a:pt x="717029" y="4268355"/>
                  </a:lnTo>
                  <a:lnTo>
                    <a:pt x="707136" y="4270349"/>
                  </a:lnTo>
                  <a:lnTo>
                    <a:pt x="699058" y="4275785"/>
                  </a:lnTo>
                  <a:lnTo>
                    <a:pt x="693623" y="4283862"/>
                  </a:lnTo>
                  <a:lnTo>
                    <a:pt x="691629" y="4293806"/>
                  </a:lnTo>
                  <a:lnTo>
                    <a:pt x="693623" y="4303687"/>
                  </a:lnTo>
                  <a:lnTo>
                    <a:pt x="699058" y="4311764"/>
                  </a:lnTo>
                  <a:lnTo>
                    <a:pt x="707136" y="4317200"/>
                  </a:lnTo>
                  <a:lnTo>
                    <a:pt x="717029" y="4319206"/>
                  </a:lnTo>
                  <a:lnTo>
                    <a:pt x="726909" y="4317200"/>
                  </a:lnTo>
                  <a:lnTo>
                    <a:pt x="734987" y="4311764"/>
                  </a:lnTo>
                  <a:lnTo>
                    <a:pt x="740422" y="4303687"/>
                  </a:lnTo>
                  <a:lnTo>
                    <a:pt x="742429" y="4293806"/>
                  </a:lnTo>
                  <a:close/>
                </a:path>
                <a:path w="2352675" h="4726305">
                  <a:moveTo>
                    <a:pt x="742429" y="4192155"/>
                  </a:moveTo>
                  <a:lnTo>
                    <a:pt x="740422" y="4182211"/>
                  </a:lnTo>
                  <a:lnTo>
                    <a:pt x="734987" y="4174134"/>
                  </a:lnTo>
                  <a:lnTo>
                    <a:pt x="726909" y="4168698"/>
                  </a:lnTo>
                  <a:lnTo>
                    <a:pt x="717029" y="4166705"/>
                  </a:lnTo>
                  <a:lnTo>
                    <a:pt x="707136" y="4168698"/>
                  </a:lnTo>
                  <a:lnTo>
                    <a:pt x="699058" y="4174134"/>
                  </a:lnTo>
                  <a:lnTo>
                    <a:pt x="693623" y="4182211"/>
                  </a:lnTo>
                  <a:lnTo>
                    <a:pt x="691629" y="4192155"/>
                  </a:lnTo>
                  <a:lnTo>
                    <a:pt x="693623" y="4202036"/>
                  </a:lnTo>
                  <a:lnTo>
                    <a:pt x="699058" y="4210113"/>
                  </a:lnTo>
                  <a:lnTo>
                    <a:pt x="707136" y="4215549"/>
                  </a:lnTo>
                  <a:lnTo>
                    <a:pt x="717029" y="4217555"/>
                  </a:lnTo>
                  <a:lnTo>
                    <a:pt x="726909" y="4215549"/>
                  </a:lnTo>
                  <a:lnTo>
                    <a:pt x="734987" y="4210113"/>
                  </a:lnTo>
                  <a:lnTo>
                    <a:pt x="740422" y="4202036"/>
                  </a:lnTo>
                  <a:lnTo>
                    <a:pt x="742429" y="4192155"/>
                  </a:lnTo>
                  <a:close/>
                </a:path>
                <a:path w="2352675" h="4726305">
                  <a:moveTo>
                    <a:pt x="742429" y="4090505"/>
                  </a:moveTo>
                  <a:lnTo>
                    <a:pt x="740422" y="4080560"/>
                  </a:lnTo>
                  <a:lnTo>
                    <a:pt x="734987" y="4072483"/>
                  </a:lnTo>
                  <a:lnTo>
                    <a:pt x="726909" y="4067048"/>
                  </a:lnTo>
                  <a:lnTo>
                    <a:pt x="717029" y="4065054"/>
                  </a:lnTo>
                  <a:lnTo>
                    <a:pt x="707136" y="4067048"/>
                  </a:lnTo>
                  <a:lnTo>
                    <a:pt x="699058" y="4072483"/>
                  </a:lnTo>
                  <a:lnTo>
                    <a:pt x="693623" y="4080560"/>
                  </a:lnTo>
                  <a:lnTo>
                    <a:pt x="691629" y="4090505"/>
                  </a:lnTo>
                  <a:lnTo>
                    <a:pt x="693623" y="4100385"/>
                  </a:lnTo>
                  <a:lnTo>
                    <a:pt x="699058" y="4108462"/>
                  </a:lnTo>
                  <a:lnTo>
                    <a:pt x="707136" y="4113898"/>
                  </a:lnTo>
                  <a:lnTo>
                    <a:pt x="717029" y="4115905"/>
                  </a:lnTo>
                  <a:lnTo>
                    <a:pt x="726909" y="4113898"/>
                  </a:lnTo>
                  <a:lnTo>
                    <a:pt x="734987" y="4108462"/>
                  </a:lnTo>
                  <a:lnTo>
                    <a:pt x="740422" y="4100385"/>
                  </a:lnTo>
                  <a:lnTo>
                    <a:pt x="742429" y="4090505"/>
                  </a:lnTo>
                  <a:close/>
                </a:path>
                <a:path w="2352675" h="4726305">
                  <a:moveTo>
                    <a:pt x="742429" y="3988854"/>
                  </a:moveTo>
                  <a:lnTo>
                    <a:pt x="740435" y="3978910"/>
                  </a:lnTo>
                  <a:lnTo>
                    <a:pt x="734987" y="3970832"/>
                  </a:lnTo>
                  <a:lnTo>
                    <a:pt x="726909" y="3965397"/>
                  </a:lnTo>
                  <a:lnTo>
                    <a:pt x="717029" y="3963403"/>
                  </a:lnTo>
                  <a:lnTo>
                    <a:pt x="707136" y="3965397"/>
                  </a:lnTo>
                  <a:lnTo>
                    <a:pt x="699058" y="3970832"/>
                  </a:lnTo>
                  <a:lnTo>
                    <a:pt x="693623" y="3978910"/>
                  </a:lnTo>
                  <a:lnTo>
                    <a:pt x="691642" y="3988854"/>
                  </a:lnTo>
                  <a:lnTo>
                    <a:pt x="693623" y="3998734"/>
                  </a:lnTo>
                  <a:lnTo>
                    <a:pt x="699058" y="4006812"/>
                  </a:lnTo>
                  <a:lnTo>
                    <a:pt x="707136" y="4012247"/>
                  </a:lnTo>
                  <a:lnTo>
                    <a:pt x="717029" y="4014254"/>
                  </a:lnTo>
                  <a:lnTo>
                    <a:pt x="726909" y="4012247"/>
                  </a:lnTo>
                  <a:lnTo>
                    <a:pt x="734987" y="4006812"/>
                  </a:lnTo>
                  <a:lnTo>
                    <a:pt x="740435" y="3998734"/>
                  </a:lnTo>
                  <a:lnTo>
                    <a:pt x="742429" y="3988854"/>
                  </a:lnTo>
                  <a:close/>
                </a:path>
                <a:path w="2352675" h="4726305">
                  <a:moveTo>
                    <a:pt x="742429" y="3887203"/>
                  </a:moveTo>
                  <a:lnTo>
                    <a:pt x="740435" y="3877259"/>
                  </a:lnTo>
                  <a:lnTo>
                    <a:pt x="734987" y="3869182"/>
                  </a:lnTo>
                  <a:lnTo>
                    <a:pt x="726909" y="3863746"/>
                  </a:lnTo>
                  <a:lnTo>
                    <a:pt x="717029" y="3861752"/>
                  </a:lnTo>
                  <a:lnTo>
                    <a:pt x="707136" y="3863746"/>
                  </a:lnTo>
                  <a:lnTo>
                    <a:pt x="699058" y="3869182"/>
                  </a:lnTo>
                  <a:lnTo>
                    <a:pt x="693623" y="3877259"/>
                  </a:lnTo>
                  <a:lnTo>
                    <a:pt x="691642" y="3887203"/>
                  </a:lnTo>
                  <a:lnTo>
                    <a:pt x="693623" y="3897084"/>
                  </a:lnTo>
                  <a:lnTo>
                    <a:pt x="699058" y="3905161"/>
                  </a:lnTo>
                  <a:lnTo>
                    <a:pt x="707136" y="3910596"/>
                  </a:lnTo>
                  <a:lnTo>
                    <a:pt x="717029" y="3912603"/>
                  </a:lnTo>
                  <a:lnTo>
                    <a:pt x="726909" y="3910596"/>
                  </a:lnTo>
                  <a:lnTo>
                    <a:pt x="734987" y="3905161"/>
                  </a:lnTo>
                  <a:lnTo>
                    <a:pt x="740435" y="3897084"/>
                  </a:lnTo>
                  <a:lnTo>
                    <a:pt x="742429" y="3887203"/>
                  </a:lnTo>
                  <a:close/>
                </a:path>
                <a:path w="2352675" h="4726305">
                  <a:moveTo>
                    <a:pt x="742429" y="2039797"/>
                  </a:moveTo>
                  <a:lnTo>
                    <a:pt x="740422" y="2029853"/>
                  </a:lnTo>
                  <a:lnTo>
                    <a:pt x="734987" y="2021776"/>
                  </a:lnTo>
                  <a:lnTo>
                    <a:pt x="726909" y="2016340"/>
                  </a:lnTo>
                  <a:lnTo>
                    <a:pt x="717029" y="2014347"/>
                  </a:lnTo>
                  <a:lnTo>
                    <a:pt x="707136" y="2016340"/>
                  </a:lnTo>
                  <a:lnTo>
                    <a:pt x="699058" y="2021776"/>
                  </a:lnTo>
                  <a:lnTo>
                    <a:pt x="693623" y="2029853"/>
                  </a:lnTo>
                  <a:lnTo>
                    <a:pt x="691629" y="2039797"/>
                  </a:lnTo>
                  <a:lnTo>
                    <a:pt x="693623" y="2049678"/>
                  </a:lnTo>
                  <a:lnTo>
                    <a:pt x="699058" y="2057755"/>
                  </a:lnTo>
                  <a:lnTo>
                    <a:pt x="707136" y="2063191"/>
                  </a:lnTo>
                  <a:lnTo>
                    <a:pt x="717029" y="2065197"/>
                  </a:lnTo>
                  <a:lnTo>
                    <a:pt x="726909" y="2063191"/>
                  </a:lnTo>
                  <a:lnTo>
                    <a:pt x="734987" y="2057755"/>
                  </a:lnTo>
                  <a:lnTo>
                    <a:pt x="740422" y="2049678"/>
                  </a:lnTo>
                  <a:lnTo>
                    <a:pt x="742429" y="2039797"/>
                  </a:lnTo>
                  <a:close/>
                </a:path>
                <a:path w="2352675" h="4726305">
                  <a:moveTo>
                    <a:pt x="742429" y="1938147"/>
                  </a:moveTo>
                  <a:lnTo>
                    <a:pt x="740422" y="1928202"/>
                  </a:lnTo>
                  <a:lnTo>
                    <a:pt x="734987" y="1920125"/>
                  </a:lnTo>
                  <a:lnTo>
                    <a:pt x="726909" y="1914690"/>
                  </a:lnTo>
                  <a:lnTo>
                    <a:pt x="717029" y="1912696"/>
                  </a:lnTo>
                  <a:lnTo>
                    <a:pt x="707136" y="1914690"/>
                  </a:lnTo>
                  <a:lnTo>
                    <a:pt x="699058" y="1920125"/>
                  </a:lnTo>
                  <a:lnTo>
                    <a:pt x="693623" y="1928202"/>
                  </a:lnTo>
                  <a:lnTo>
                    <a:pt x="691629" y="1938147"/>
                  </a:lnTo>
                  <a:lnTo>
                    <a:pt x="693623" y="1948027"/>
                  </a:lnTo>
                  <a:lnTo>
                    <a:pt x="699058" y="1956104"/>
                  </a:lnTo>
                  <a:lnTo>
                    <a:pt x="707136" y="1961540"/>
                  </a:lnTo>
                  <a:lnTo>
                    <a:pt x="717029" y="1963547"/>
                  </a:lnTo>
                  <a:lnTo>
                    <a:pt x="726909" y="1961540"/>
                  </a:lnTo>
                  <a:lnTo>
                    <a:pt x="734987" y="1956104"/>
                  </a:lnTo>
                  <a:lnTo>
                    <a:pt x="740422" y="1948027"/>
                  </a:lnTo>
                  <a:lnTo>
                    <a:pt x="742429" y="1938147"/>
                  </a:lnTo>
                  <a:close/>
                </a:path>
                <a:path w="2352675" h="4726305">
                  <a:moveTo>
                    <a:pt x="742429" y="1836496"/>
                  </a:moveTo>
                  <a:lnTo>
                    <a:pt x="740422" y="1826552"/>
                  </a:lnTo>
                  <a:lnTo>
                    <a:pt x="734987" y="1818474"/>
                  </a:lnTo>
                  <a:lnTo>
                    <a:pt x="726909" y="1813039"/>
                  </a:lnTo>
                  <a:lnTo>
                    <a:pt x="717029" y="1811045"/>
                  </a:lnTo>
                  <a:lnTo>
                    <a:pt x="707136" y="1813039"/>
                  </a:lnTo>
                  <a:lnTo>
                    <a:pt x="699058" y="1818474"/>
                  </a:lnTo>
                  <a:lnTo>
                    <a:pt x="693623" y="1826552"/>
                  </a:lnTo>
                  <a:lnTo>
                    <a:pt x="691629" y="1836496"/>
                  </a:lnTo>
                  <a:lnTo>
                    <a:pt x="693623" y="1846376"/>
                  </a:lnTo>
                  <a:lnTo>
                    <a:pt x="699058" y="1854454"/>
                  </a:lnTo>
                  <a:lnTo>
                    <a:pt x="707136" y="1859889"/>
                  </a:lnTo>
                  <a:lnTo>
                    <a:pt x="717029" y="1861896"/>
                  </a:lnTo>
                  <a:lnTo>
                    <a:pt x="726909" y="1859889"/>
                  </a:lnTo>
                  <a:lnTo>
                    <a:pt x="734987" y="1854454"/>
                  </a:lnTo>
                  <a:lnTo>
                    <a:pt x="740422" y="1846376"/>
                  </a:lnTo>
                  <a:lnTo>
                    <a:pt x="742429" y="1836496"/>
                  </a:lnTo>
                  <a:close/>
                </a:path>
                <a:path w="2352675" h="4726305">
                  <a:moveTo>
                    <a:pt x="742429" y="1734845"/>
                  </a:moveTo>
                  <a:lnTo>
                    <a:pt x="740422" y="1724901"/>
                  </a:lnTo>
                  <a:lnTo>
                    <a:pt x="734987" y="1716824"/>
                  </a:lnTo>
                  <a:lnTo>
                    <a:pt x="726909" y="1711388"/>
                  </a:lnTo>
                  <a:lnTo>
                    <a:pt x="717029" y="1709394"/>
                  </a:lnTo>
                  <a:lnTo>
                    <a:pt x="707136" y="1711388"/>
                  </a:lnTo>
                  <a:lnTo>
                    <a:pt x="699058" y="1716824"/>
                  </a:lnTo>
                  <a:lnTo>
                    <a:pt x="693623" y="1724901"/>
                  </a:lnTo>
                  <a:lnTo>
                    <a:pt x="691629" y="1734845"/>
                  </a:lnTo>
                  <a:lnTo>
                    <a:pt x="693623" y="1744726"/>
                  </a:lnTo>
                  <a:lnTo>
                    <a:pt x="699058" y="1752803"/>
                  </a:lnTo>
                  <a:lnTo>
                    <a:pt x="707136" y="1758238"/>
                  </a:lnTo>
                  <a:lnTo>
                    <a:pt x="717029" y="1760245"/>
                  </a:lnTo>
                  <a:lnTo>
                    <a:pt x="726909" y="1758238"/>
                  </a:lnTo>
                  <a:lnTo>
                    <a:pt x="734987" y="1752803"/>
                  </a:lnTo>
                  <a:lnTo>
                    <a:pt x="740422" y="1744726"/>
                  </a:lnTo>
                  <a:lnTo>
                    <a:pt x="742429" y="1734845"/>
                  </a:lnTo>
                  <a:close/>
                </a:path>
                <a:path w="2352675" h="4726305">
                  <a:moveTo>
                    <a:pt x="742429" y="1633194"/>
                  </a:moveTo>
                  <a:lnTo>
                    <a:pt x="740422" y="1623250"/>
                  </a:lnTo>
                  <a:lnTo>
                    <a:pt x="734987" y="1615173"/>
                  </a:lnTo>
                  <a:lnTo>
                    <a:pt x="726909" y="1609737"/>
                  </a:lnTo>
                  <a:lnTo>
                    <a:pt x="717029" y="1607743"/>
                  </a:lnTo>
                  <a:lnTo>
                    <a:pt x="707136" y="1609737"/>
                  </a:lnTo>
                  <a:lnTo>
                    <a:pt x="699058" y="1615173"/>
                  </a:lnTo>
                  <a:lnTo>
                    <a:pt x="693623" y="1623250"/>
                  </a:lnTo>
                  <a:lnTo>
                    <a:pt x="691629" y="1633194"/>
                  </a:lnTo>
                  <a:lnTo>
                    <a:pt x="693623" y="1643075"/>
                  </a:lnTo>
                  <a:lnTo>
                    <a:pt x="699058" y="1651152"/>
                  </a:lnTo>
                  <a:lnTo>
                    <a:pt x="707136" y="1656588"/>
                  </a:lnTo>
                  <a:lnTo>
                    <a:pt x="717029" y="1658594"/>
                  </a:lnTo>
                  <a:lnTo>
                    <a:pt x="726909" y="1656588"/>
                  </a:lnTo>
                  <a:lnTo>
                    <a:pt x="734987" y="1651152"/>
                  </a:lnTo>
                  <a:lnTo>
                    <a:pt x="740422" y="1643075"/>
                  </a:lnTo>
                  <a:lnTo>
                    <a:pt x="742429" y="1633194"/>
                  </a:lnTo>
                  <a:close/>
                </a:path>
                <a:path w="2352675" h="4726305">
                  <a:moveTo>
                    <a:pt x="742429" y="1531543"/>
                  </a:moveTo>
                  <a:lnTo>
                    <a:pt x="740422" y="1521599"/>
                  </a:lnTo>
                  <a:lnTo>
                    <a:pt x="734987" y="1513522"/>
                  </a:lnTo>
                  <a:lnTo>
                    <a:pt x="726909" y="1508086"/>
                  </a:lnTo>
                  <a:lnTo>
                    <a:pt x="717029" y="1506093"/>
                  </a:lnTo>
                  <a:lnTo>
                    <a:pt x="707136" y="1508086"/>
                  </a:lnTo>
                  <a:lnTo>
                    <a:pt x="699058" y="1513522"/>
                  </a:lnTo>
                  <a:lnTo>
                    <a:pt x="693623" y="1521599"/>
                  </a:lnTo>
                  <a:lnTo>
                    <a:pt x="691629" y="1531543"/>
                  </a:lnTo>
                  <a:lnTo>
                    <a:pt x="693623" y="1541424"/>
                  </a:lnTo>
                  <a:lnTo>
                    <a:pt x="699058" y="1549501"/>
                  </a:lnTo>
                  <a:lnTo>
                    <a:pt x="707136" y="1554937"/>
                  </a:lnTo>
                  <a:lnTo>
                    <a:pt x="717029" y="1556943"/>
                  </a:lnTo>
                  <a:lnTo>
                    <a:pt x="726909" y="1554937"/>
                  </a:lnTo>
                  <a:lnTo>
                    <a:pt x="734987" y="1549501"/>
                  </a:lnTo>
                  <a:lnTo>
                    <a:pt x="740422" y="1541424"/>
                  </a:lnTo>
                  <a:lnTo>
                    <a:pt x="742429" y="1531543"/>
                  </a:lnTo>
                  <a:close/>
                </a:path>
                <a:path w="2352675" h="4726305">
                  <a:moveTo>
                    <a:pt x="742429" y="1429893"/>
                  </a:moveTo>
                  <a:lnTo>
                    <a:pt x="740422" y="1419948"/>
                  </a:lnTo>
                  <a:lnTo>
                    <a:pt x="734987" y="1411871"/>
                  </a:lnTo>
                  <a:lnTo>
                    <a:pt x="726909" y="1406436"/>
                  </a:lnTo>
                  <a:lnTo>
                    <a:pt x="717029" y="1404442"/>
                  </a:lnTo>
                  <a:lnTo>
                    <a:pt x="707136" y="1406436"/>
                  </a:lnTo>
                  <a:lnTo>
                    <a:pt x="699058" y="1411871"/>
                  </a:lnTo>
                  <a:lnTo>
                    <a:pt x="693623" y="1419948"/>
                  </a:lnTo>
                  <a:lnTo>
                    <a:pt x="691629" y="1429893"/>
                  </a:lnTo>
                  <a:lnTo>
                    <a:pt x="693623" y="1439773"/>
                  </a:lnTo>
                  <a:lnTo>
                    <a:pt x="699058" y="1447850"/>
                  </a:lnTo>
                  <a:lnTo>
                    <a:pt x="707136" y="1453286"/>
                  </a:lnTo>
                  <a:lnTo>
                    <a:pt x="717029" y="1455293"/>
                  </a:lnTo>
                  <a:lnTo>
                    <a:pt x="726909" y="1453286"/>
                  </a:lnTo>
                  <a:lnTo>
                    <a:pt x="734987" y="1447850"/>
                  </a:lnTo>
                  <a:lnTo>
                    <a:pt x="740422" y="1439773"/>
                  </a:lnTo>
                  <a:lnTo>
                    <a:pt x="742429" y="1429893"/>
                  </a:lnTo>
                  <a:close/>
                </a:path>
                <a:path w="2352675" h="4726305">
                  <a:moveTo>
                    <a:pt x="742429" y="1328242"/>
                  </a:moveTo>
                  <a:lnTo>
                    <a:pt x="740422" y="1318298"/>
                  </a:lnTo>
                  <a:lnTo>
                    <a:pt x="734987" y="1310220"/>
                  </a:lnTo>
                  <a:lnTo>
                    <a:pt x="726909" y="1304785"/>
                  </a:lnTo>
                  <a:lnTo>
                    <a:pt x="717029" y="1302791"/>
                  </a:lnTo>
                  <a:lnTo>
                    <a:pt x="707136" y="1304785"/>
                  </a:lnTo>
                  <a:lnTo>
                    <a:pt x="699058" y="1310220"/>
                  </a:lnTo>
                  <a:lnTo>
                    <a:pt x="693623" y="1318298"/>
                  </a:lnTo>
                  <a:lnTo>
                    <a:pt x="691629" y="1328242"/>
                  </a:lnTo>
                  <a:lnTo>
                    <a:pt x="693623" y="1338122"/>
                  </a:lnTo>
                  <a:lnTo>
                    <a:pt x="699058" y="1346200"/>
                  </a:lnTo>
                  <a:lnTo>
                    <a:pt x="707136" y="1351635"/>
                  </a:lnTo>
                  <a:lnTo>
                    <a:pt x="717029" y="1353642"/>
                  </a:lnTo>
                  <a:lnTo>
                    <a:pt x="726909" y="1351635"/>
                  </a:lnTo>
                  <a:lnTo>
                    <a:pt x="734987" y="1346200"/>
                  </a:lnTo>
                  <a:lnTo>
                    <a:pt x="740422" y="1338122"/>
                  </a:lnTo>
                  <a:lnTo>
                    <a:pt x="742429" y="1328242"/>
                  </a:lnTo>
                  <a:close/>
                </a:path>
                <a:path w="2352675" h="4726305">
                  <a:moveTo>
                    <a:pt x="742429" y="1226591"/>
                  </a:moveTo>
                  <a:lnTo>
                    <a:pt x="740422" y="1216647"/>
                  </a:lnTo>
                  <a:lnTo>
                    <a:pt x="734987" y="1208570"/>
                  </a:lnTo>
                  <a:lnTo>
                    <a:pt x="726909" y="1203134"/>
                  </a:lnTo>
                  <a:lnTo>
                    <a:pt x="717029" y="1201140"/>
                  </a:lnTo>
                  <a:lnTo>
                    <a:pt x="707136" y="1203134"/>
                  </a:lnTo>
                  <a:lnTo>
                    <a:pt x="699058" y="1208570"/>
                  </a:lnTo>
                  <a:lnTo>
                    <a:pt x="693623" y="1216647"/>
                  </a:lnTo>
                  <a:lnTo>
                    <a:pt x="691629" y="1226591"/>
                  </a:lnTo>
                  <a:lnTo>
                    <a:pt x="693623" y="1236472"/>
                  </a:lnTo>
                  <a:lnTo>
                    <a:pt x="699058" y="1244549"/>
                  </a:lnTo>
                  <a:lnTo>
                    <a:pt x="707136" y="1249984"/>
                  </a:lnTo>
                  <a:lnTo>
                    <a:pt x="717029" y="1251991"/>
                  </a:lnTo>
                  <a:lnTo>
                    <a:pt x="726909" y="1249984"/>
                  </a:lnTo>
                  <a:lnTo>
                    <a:pt x="734987" y="1244549"/>
                  </a:lnTo>
                  <a:lnTo>
                    <a:pt x="740422" y="1236472"/>
                  </a:lnTo>
                  <a:lnTo>
                    <a:pt x="742429" y="1226591"/>
                  </a:lnTo>
                  <a:close/>
                </a:path>
                <a:path w="2352675" h="4726305">
                  <a:moveTo>
                    <a:pt x="742429" y="1124940"/>
                  </a:moveTo>
                  <a:lnTo>
                    <a:pt x="740422" y="1114996"/>
                  </a:lnTo>
                  <a:lnTo>
                    <a:pt x="734987" y="1106919"/>
                  </a:lnTo>
                  <a:lnTo>
                    <a:pt x="726909" y="1101483"/>
                  </a:lnTo>
                  <a:lnTo>
                    <a:pt x="717029" y="1099489"/>
                  </a:lnTo>
                  <a:lnTo>
                    <a:pt x="707136" y="1101483"/>
                  </a:lnTo>
                  <a:lnTo>
                    <a:pt x="699058" y="1106919"/>
                  </a:lnTo>
                  <a:lnTo>
                    <a:pt x="693623" y="1114996"/>
                  </a:lnTo>
                  <a:lnTo>
                    <a:pt x="691629" y="1124940"/>
                  </a:lnTo>
                  <a:lnTo>
                    <a:pt x="693623" y="1134821"/>
                  </a:lnTo>
                  <a:lnTo>
                    <a:pt x="699058" y="1142898"/>
                  </a:lnTo>
                  <a:lnTo>
                    <a:pt x="707136" y="1148334"/>
                  </a:lnTo>
                  <a:lnTo>
                    <a:pt x="717029" y="1150340"/>
                  </a:lnTo>
                  <a:lnTo>
                    <a:pt x="726909" y="1148334"/>
                  </a:lnTo>
                  <a:lnTo>
                    <a:pt x="734987" y="1142898"/>
                  </a:lnTo>
                  <a:lnTo>
                    <a:pt x="740422" y="1134821"/>
                  </a:lnTo>
                  <a:lnTo>
                    <a:pt x="742429" y="1124940"/>
                  </a:lnTo>
                  <a:close/>
                </a:path>
                <a:path w="2352675" h="4726305">
                  <a:moveTo>
                    <a:pt x="742429" y="1023289"/>
                  </a:moveTo>
                  <a:lnTo>
                    <a:pt x="740422" y="1013345"/>
                  </a:lnTo>
                  <a:lnTo>
                    <a:pt x="734987" y="1005268"/>
                  </a:lnTo>
                  <a:lnTo>
                    <a:pt x="726909" y="999832"/>
                  </a:lnTo>
                  <a:lnTo>
                    <a:pt x="717029" y="997839"/>
                  </a:lnTo>
                  <a:lnTo>
                    <a:pt x="707136" y="999832"/>
                  </a:lnTo>
                  <a:lnTo>
                    <a:pt x="699058" y="1005268"/>
                  </a:lnTo>
                  <a:lnTo>
                    <a:pt x="693623" y="1013345"/>
                  </a:lnTo>
                  <a:lnTo>
                    <a:pt x="691629" y="1023289"/>
                  </a:lnTo>
                  <a:lnTo>
                    <a:pt x="693623" y="1033170"/>
                  </a:lnTo>
                  <a:lnTo>
                    <a:pt x="699058" y="1041247"/>
                  </a:lnTo>
                  <a:lnTo>
                    <a:pt x="707136" y="1046683"/>
                  </a:lnTo>
                  <a:lnTo>
                    <a:pt x="717029" y="1048689"/>
                  </a:lnTo>
                  <a:lnTo>
                    <a:pt x="726909" y="1046683"/>
                  </a:lnTo>
                  <a:lnTo>
                    <a:pt x="734987" y="1041247"/>
                  </a:lnTo>
                  <a:lnTo>
                    <a:pt x="740422" y="1033170"/>
                  </a:lnTo>
                  <a:lnTo>
                    <a:pt x="742429" y="1023289"/>
                  </a:lnTo>
                  <a:close/>
                </a:path>
                <a:path w="2352675" h="4726305">
                  <a:moveTo>
                    <a:pt x="742429" y="921639"/>
                  </a:moveTo>
                  <a:lnTo>
                    <a:pt x="740422" y="911694"/>
                  </a:lnTo>
                  <a:lnTo>
                    <a:pt x="734987" y="903617"/>
                  </a:lnTo>
                  <a:lnTo>
                    <a:pt x="726909" y="898182"/>
                  </a:lnTo>
                  <a:lnTo>
                    <a:pt x="717029" y="896188"/>
                  </a:lnTo>
                  <a:lnTo>
                    <a:pt x="707136" y="898182"/>
                  </a:lnTo>
                  <a:lnTo>
                    <a:pt x="699058" y="903617"/>
                  </a:lnTo>
                  <a:lnTo>
                    <a:pt x="693623" y="911694"/>
                  </a:lnTo>
                  <a:lnTo>
                    <a:pt x="691629" y="921639"/>
                  </a:lnTo>
                  <a:lnTo>
                    <a:pt x="693623" y="931519"/>
                  </a:lnTo>
                  <a:lnTo>
                    <a:pt x="699058" y="939596"/>
                  </a:lnTo>
                  <a:lnTo>
                    <a:pt x="707136" y="945032"/>
                  </a:lnTo>
                  <a:lnTo>
                    <a:pt x="717029" y="947039"/>
                  </a:lnTo>
                  <a:lnTo>
                    <a:pt x="726909" y="945032"/>
                  </a:lnTo>
                  <a:lnTo>
                    <a:pt x="734987" y="939596"/>
                  </a:lnTo>
                  <a:lnTo>
                    <a:pt x="740422" y="931519"/>
                  </a:lnTo>
                  <a:lnTo>
                    <a:pt x="742429" y="921639"/>
                  </a:lnTo>
                  <a:close/>
                </a:path>
                <a:path w="2352675" h="4726305">
                  <a:moveTo>
                    <a:pt x="742429" y="819988"/>
                  </a:moveTo>
                  <a:lnTo>
                    <a:pt x="740422" y="810044"/>
                  </a:lnTo>
                  <a:lnTo>
                    <a:pt x="734987" y="801966"/>
                  </a:lnTo>
                  <a:lnTo>
                    <a:pt x="726909" y="796531"/>
                  </a:lnTo>
                  <a:lnTo>
                    <a:pt x="717029" y="794537"/>
                  </a:lnTo>
                  <a:lnTo>
                    <a:pt x="707136" y="796531"/>
                  </a:lnTo>
                  <a:lnTo>
                    <a:pt x="699058" y="801966"/>
                  </a:lnTo>
                  <a:lnTo>
                    <a:pt x="693623" y="810044"/>
                  </a:lnTo>
                  <a:lnTo>
                    <a:pt x="691629" y="819988"/>
                  </a:lnTo>
                  <a:lnTo>
                    <a:pt x="693623" y="829868"/>
                  </a:lnTo>
                  <a:lnTo>
                    <a:pt x="699058" y="837946"/>
                  </a:lnTo>
                  <a:lnTo>
                    <a:pt x="707136" y="843381"/>
                  </a:lnTo>
                  <a:lnTo>
                    <a:pt x="717029" y="845388"/>
                  </a:lnTo>
                  <a:lnTo>
                    <a:pt x="726909" y="843381"/>
                  </a:lnTo>
                  <a:lnTo>
                    <a:pt x="734987" y="837946"/>
                  </a:lnTo>
                  <a:lnTo>
                    <a:pt x="740422" y="829868"/>
                  </a:lnTo>
                  <a:lnTo>
                    <a:pt x="742429" y="819988"/>
                  </a:lnTo>
                  <a:close/>
                </a:path>
                <a:path w="2352675" h="4726305">
                  <a:moveTo>
                    <a:pt x="742429" y="718337"/>
                  </a:moveTo>
                  <a:lnTo>
                    <a:pt x="740422" y="708393"/>
                  </a:lnTo>
                  <a:lnTo>
                    <a:pt x="734987" y="700316"/>
                  </a:lnTo>
                  <a:lnTo>
                    <a:pt x="726909" y="694880"/>
                  </a:lnTo>
                  <a:lnTo>
                    <a:pt x="717029" y="692886"/>
                  </a:lnTo>
                  <a:lnTo>
                    <a:pt x="707136" y="694880"/>
                  </a:lnTo>
                  <a:lnTo>
                    <a:pt x="699058" y="700316"/>
                  </a:lnTo>
                  <a:lnTo>
                    <a:pt x="693623" y="708393"/>
                  </a:lnTo>
                  <a:lnTo>
                    <a:pt x="691629" y="718337"/>
                  </a:lnTo>
                  <a:lnTo>
                    <a:pt x="693623" y="728218"/>
                  </a:lnTo>
                  <a:lnTo>
                    <a:pt x="699058" y="736295"/>
                  </a:lnTo>
                  <a:lnTo>
                    <a:pt x="707136" y="741730"/>
                  </a:lnTo>
                  <a:lnTo>
                    <a:pt x="717029" y="743737"/>
                  </a:lnTo>
                  <a:lnTo>
                    <a:pt x="726909" y="741730"/>
                  </a:lnTo>
                  <a:lnTo>
                    <a:pt x="734987" y="736295"/>
                  </a:lnTo>
                  <a:lnTo>
                    <a:pt x="740422" y="728218"/>
                  </a:lnTo>
                  <a:lnTo>
                    <a:pt x="742429" y="718337"/>
                  </a:lnTo>
                  <a:close/>
                </a:path>
                <a:path w="2352675" h="4726305">
                  <a:moveTo>
                    <a:pt x="742429" y="616686"/>
                  </a:moveTo>
                  <a:lnTo>
                    <a:pt x="740435" y="606742"/>
                  </a:lnTo>
                  <a:lnTo>
                    <a:pt x="734987" y="598665"/>
                  </a:lnTo>
                  <a:lnTo>
                    <a:pt x="726909" y="593229"/>
                  </a:lnTo>
                  <a:lnTo>
                    <a:pt x="717029" y="591235"/>
                  </a:lnTo>
                  <a:lnTo>
                    <a:pt x="707136" y="593229"/>
                  </a:lnTo>
                  <a:lnTo>
                    <a:pt x="699058" y="598665"/>
                  </a:lnTo>
                  <a:lnTo>
                    <a:pt x="693623" y="606742"/>
                  </a:lnTo>
                  <a:lnTo>
                    <a:pt x="691642" y="616686"/>
                  </a:lnTo>
                  <a:lnTo>
                    <a:pt x="693623" y="626567"/>
                  </a:lnTo>
                  <a:lnTo>
                    <a:pt x="699058" y="634644"/>
                  </a:lnTo>
                  <a:lnTo>
                    <a:pt x="707136" y="640080"/>
                  </a:lnTo>
                  <a:lnTo>
                    <a:pt x="717029" y="642086"/>
                  </a:lnTo>
                  <a:lnTo>
                    <a:pt x="726909" y="640080"/>
                  </a:lnTo>
                  <a:lnTo>
                    <a:pt x="734987" y="634644"/>
                  </a:lnTo>
                  <a:lnTo>
                    <a:pt x="740435" y="626567"/>
                  </a:lnTo>
                  <a:lnTo>
                    <a:pt x="742429" y="616686"/>
                  </a:lnTo>
                  <a:close/>
                </a:path>
                <a:path w="2352675" h="4726305">
                  <a:moveTo>
                    <a:pt x="742429" y="515035"/>
                  </a:moveTo>
                  <a:lnTo>
                    <a:pt x="740435" y="505091"/>
                  </a:lnTo>
                  <a:lnTo>
                    <a:pt x="734987" y="497014"/>
                  </a:lnTo>
                  <a:lnTo>
                    <a:pt x="726909" y="491578"/>
                  </a:lnTo>
                  <a:lnTo>
                    <a:pt x="717029" y="489585"/>
                  </a:lnTo>
                  <a:lnTo>
                    <a:pt x="707136" y="491578"/>
                  </a:lnTo>
                  <a:lnTo>
                    <a:pt x="699058" y="497014"/>
                  </a:lnTo>
                  <a:lnTo>
                    <a:pt x="693623" y="505091"/>
                  </a:lnTo>
                  <a:lnTo>
                    <a:pt x="691642" y="515035"/>
                  </a:lnTo>
                  <a:lnTo>
                    <a:pt x="693623" y="524916"/>
                  </a:lnTo>
                  <a:lnTo>
                    <a:pt x="699058" y="532993"/>
                  </a:lnTo>
                  <a:lnTo>
                    <a:pt x="707136" y="538429"/>
                  </a:lnTo>
                  <a:lnTo>
                    <a:pt x="717029" y="540435"/>
                  </a:lnTo>
                  <a:lnTo>
                    <a:pt x="726909" y="538429"/>
                  </a:lnTo>
                  <a:lnTo>
                    <a:pt x="734987" y="532993"/>
                  </a:lnTo>
                  <a:lnTo>
                    <a:pt x="740435" y="524916"/>
                  </a:lnTo>
                  <a:lnTo>
                    <a:pt x="742429" y="515035"/>
                  </a:lnTo>
                  <a:close/>
                </a:path>
                <a:path w="2352675" h="4726305">
                  <a:moveTo>
                    <a:pt x="742429" y="413385"/>
                  </a:moveTo>
                  <a:lnTo>
                    <a:pt x="740435" y="403440"/>
                  </a:lnTo>
                  <a:lnTo>
                    <a:pt x="734987" y="395363"/>
                  </a:lnTo>
                  <a:lnTo>
                    <a:pt x="726909" y="389928"/>
                  </a:lnTo>
                  <a:lnTo>
                    <a:pt x="717029" y="387934"/>
                  </a:lnTo>
                  <a:lnTo>
                    <a:pt x="707136" y="389928"/>
                  </a:lnTo>
                  <a:lnTo>
                    <a:pt x="699058" y="395363"/>
                  </a:lnTo>
                  <a:lnTo>
                    <a:pt x="693623" y="403440"/>
                  </a:lnTo>
                  <a:lnTo>
                    <a:pt x="691629" y="413385"/>
                  </a:lnTo>
                  <a:lnTo>
                    <a:pt x="693623" y="423265"/>
                  </a:lnTo>
                  <a:lnTo>
                    <a:pt x="699058" y="431342"/>
                  </a:lnTo>
                  <a:lnTo>
                    <a:pt x="707136" y="436778"/>
                  </a:lnTo>
                  <a:lnTo>
                    <a:pt x="717029" y="438785"/>
                  </a:lnTo>
                  <a:lnTo>
                    <a:pt x="726909" y="436778"/>
                  </a:lnTo>
                  <a:lnTo>
                    <a:pt x="734987" y="431342"/>
                  </a:lnTo>
                  <a:lnTo>
                    <a:pt x="740435" y="423265"/>
                  </a:lnTo>
                  <a:lnTo>
                    <a:pt x="742429" y="413385"/>
                  </a:lnTo>
                  <a:close/>
                </a:path>
                <a:path w="2352675" h="4726305">
                  <a:moveTo>
                    <a:pt x="742429" y="311734"/>
                  </a:moveTo>
                  <a:lnTo>
                    <a:pt x="740435" y="301790"/>
                  </a:lnTo>
                  <a:lnTo>
                    <a:pt x="734987" y="293712"/>
                  </a:lnTo>
                  <a:lnTo>
                    <a:pt x="726909" y="288277"/>
                  </a:lnTo>
                  <a:lnTo>
                    <a:pt x="717029" y="286283"/>
                  </a:lnTo>
                  <a:lnTo>
                    <a:pt x="707136" y="288277"/>
                  </a:lnTo>
                  <a:lnTo>
                    <a:pt x="699058" y="293712"/>
                  </a:lnTo>
                  <a:lnTo>
                    <a:pt x="693623" y="301790"/>
                  </a:lnTo>
                  <a:lnTo>
                    <a:pt x="691642" y="311734"/>
                  </a:lnTo>
                  <a:lnTo>
                    <a:pt x="693623" y="321614"/>
                  </a:lnTo>
                  <a:lnTo>
                    <a:pt x="699058" y="329692"/>
                  </a:lnTo>
                  <a:lnTo>
                    <a:pt x="707136" y="335140"/>
                  </a:lnTo>
                  <a:lnTo>
                    <a:pt x="717029" y="337134"/>
                  </a:lnTo>
                  <a:lnTo>
                    <a:pt x="726909" y="335140"/>
                  </a:lnTo>
                  <a:lnTo>
                    <a:pt x="734987" y="329692"/>
                  </a:lnTo>
                  <a:lnTo>
                    <a:pt x="740435" y="321614"/>
                  </a:lnTo>
                  <a:lnTo>
                    <a:pt x="742429" y="311734"/>
                  </a:lnTo>
                  <a:close/>
                </a:path>
                <a:path w="2352675" h="4726305">
                  <a:moveTo>
                    <a:pt x="742429" y="210083"/>
                  </a:moveTo>
                  <a:lnTo>
                    <a:pt x="740435" y="200139"/>
                  </a:lnTo>
                  <a:lnTo>
                    <a:pt x="734987" y="192062"/>
                  </a:lnTo>
                  <a:lnTo>
                    <a:pt x="726909" y="186626"/>
                  </a:lnTo>
                  <a:lnTo>
                    <a:pt x="717029" y="184632"/>
                  </a:lnTo>
                  <a:lnTo>
                    <a:pt x="707136" y="186626"/>
                  </a:lnTo>
                  <a:lnTo>
                    <a:pt x="699058" y="192062"/>
                  </a:lnTo>
                  <a:lnTo>
                    <a:pt x="693623" y="200139"/>
                  </a:lnTo>
                  <a:lnTo>
                    <a:pt x="691642" y="210083"/>
                  </a:lnTo>
                  <a:lnTo>
                    <a:pt x="693623" y="219964"/>
                  </a:lnTo>
                  <a:lnTo>
                    <a:pt x="699058" y="228041"/>
                  </a:lnTo>
                  <a:lnTo>
                    <a:pt x="707136" y="233489"/>
                  </a:lnTo>
                  <a:lnTo>
                    <a:pt x="717029" y="235483"/>
                  </a:lnTo>
                  <a:lnTo>
                    <a:pt x="726909" y="233489"/>
                  </a:lnTo>
                  <a:lnTo>
                    <a:pt x="734987" y="228041"/>
                  </a:lnTo>
                  <a:lnTo>
                    <a:pt x="740435" y="219964"/>
                  </a:lnTo>
                  <a:lnTo>
                    <a:pt x="742429" y="210083"/>
                  </a:lnTo>
                  <a:close/>
                </a:path>
                <a:path w="2352675" h="4726305">
                  <a:moveTo>
                    <a:pt x="742429" y="108432"/>
                  </a:moveTo>
                  <a:lnTo>
                    <a:pt x="740435" y="98488"/>
                  </a:lnTo>
                  <a:lnTo>
                    <a:pt x="734987" y="90411"/>
                  </a:lnTo>
                  <a:lnTo>
                    <a:pt x="726909" y="84975"/>
                  </a:lnTo>
                  <a:lnTo>
                    <a:pt x="717029" y="82981"/>
                  </a:lnTo>
                  <a:lnTo>
                    <a:pt x="707136" y="84975"/>
                  </a:lnTo>
                  <a:lnTo>
                    <a:pt x="699058" y="90411"/>
                  </a:lnTo>
                  <a:lnTo>
                    <a:pt x="693623" y="98488"/>
                  </a:lnTo>
                  <a:lnTo>
                    <a:pt x="691629" y="108432"/>
                  </a:lnTo>
                  <a:lnTo>
                    <a:pt x="693623" y="118313"/>
                  </a:lnTo>
                  <a:lnTo>
                    <a:pt x="699058" y="126390"/>
                  </a:lnTo>
                  <a:lnTo>
                    <a:pt x="707136" y="131826"/>
                  </a:lnTo>
                  <a:lnTo>
                    <a:pt x="717029" y="133832"/>
                  </a:lnTo>
                  <a:lnTo>
                    <a:pt x="726909" y="131826"/>
                  </a:lnTo>
                  <a:lnTo>
                    <a:pt x="734987" y="126390"/>
                  </a:lnTo>
                  <a:lnTo>
                    <a:pt x="740435" y="118313"/>
                  </a:lnTo>
                  <a:lnTo>
                    <a:pt x="742429" y="108432"/>
                  </a:lnTo>
                  <a:close/>
                </a:path>
                <a:path w="2352675" h="4726305">
                  <a:moveTo>
                    <a:pt x="753948" y="3748608"/>
                  </a:moveTo>
                  <a:lnTo>
                    <a:pt x="751954" y="3738727"/>
                  </a:lnTo>
                  <a:lnTo>
                    <a:pt x="746506" y="3730650"/>
                  </a:lnTo>
                  <a:lnTo>
                    <a:pt x="738428" y="3725202"/>
                  </a:lnTo>
                  <a:lnTo>
                    <a:pt x="728497" y="3723208"/>
                  </a:lnTo>
                  <a:lnTo>
                    <a:pt x="718604" y="3725202"/>
                  </a:lnTo>
                  <a:lnTo>
                    <a:pt x="710539" y="3730650"/>
                  </a:lnTo>
                  <a:lnTo>
                    <a:pt x="705091" y="3738727"/>
                  </a:lnTo>
                  <a:lnTo>
                    <a:pt x="703097" y="3748608"/>
                  </a:lnTo>
                  <a:lnTo>
                    <a:pt x="705091" y="3758501"/>
                  </a:lnTo>
                  <a:lnTo>
                    <a:pt x="707466" y="3762032"/>
                  </a:lnTo>
                  <a:lnTo>
                    <a:pt x="707136" y="3762095"/>
                  </a:lnTo>
                  <a:lnTo>
                    <a:pt x="699058" y="3767531"/>
                  </a:lnTo>
                  <a:lnTo>
                    <a:pt x="693623" y="3775608"/>
                  </a:lnTo>
                  <a:lnTo>
                    <a:pt x="691642" y="3785552"/>
                  </a:lnTo>
                  <a:lnTo>
                    <a:pt x="693623" y="3795433"/>
                  </a:lnTo>
                  <a:lnTo>
                    <a:pt x="699058" y="3803510"/>
                  </a:lnTo>
                  <a:lnTo>
                    <a:pt x="707136" y="3808946"/>
                  </a:lnTo>
                  <a:lnTo>
                    <a:pt x="717029" y="3810952"/>
                  </a:lnTo>
                  <a:lnTo>
                    <a:pt x="726909" y="3808946"/>
                  </a:lnTo>
                  <a:lnTo>
                    <a:pt x="734987" y="3803510"/>
                  </a:lnTo>
                  <a:lnTo>
                    <a:pt x="740435" y="3795433"/>
                  </a:lnTo>
                  <a:lnTo>
                    <a:pt x="742429" y="3785552"/>
                  </a:lnTo>
                  <a:lnTo>
                    <a:pt x="740435" y="3775608"/>
                  </a:lnTo>
                  <a:lnTo>
                    <a:pt x="738060" y="3772090"/>
                  </a:lnTo>
                  <a:lnTo>
                    <a:pt x="738428" y="3772014"/>
                  </a:lnTo>
                  <a:lnTo>
                    <a:pt x="746506" y="3766566"/>
                  </a:lnTo>
                  <a:lnTo>
                    <a:pt x="751954" y="3758501"/>
                  </a:lnTo>
                  <a:lnTo>
                    <a:pt x="753948" y="3748608"/>
                  </a:lnTo>
                  <a:close/>
                </a:path>
                <a:path w="2352675" h="4726305">
                  <a:moveTo>
                    <a:pt x="753948" y="2141448"/>
                  </a:moveTo>
                  <a:lnTo>
                    <a:pt x="751954" y="2131555"/>
                  </a:lnTo>
                  <a:lnTo>
                    <a:pt x="746506" y="2123478"/>
                  </a:lnTo>
                  <a:lnTo>
                    <a:pt x="738428" y="2118042"/>
                  </a:lnTo>
                  <a:lnTo>
                    <a:pt x="728497" y="2116048"/>
                  </a:lnTo>
                  <a:lnTo>
                    <a:pt x="722884" y="2117191"/>
                  </a:lnTo>
                  <a:lnTo>
                    <a:pt x="717029" y="2115997"/>
                  </a:lnTo>
                  <a:lnTo>
                    <a:pt x="707136" y="2117991"/>
                  </a:lnTo>
                  <a:lnTo>
                    <a:pt x="699058" y="2123427"/>
                  </a:lnTo>
                  <a:lnTo>
                    <a:pt x="693623" y="2131504"/>
                  </a:lnTo>
                  <a:lnTo>
                    <a:pt x="691629" y="2141448"/>
                  </a:lnTo>
                  <a:lnTo>
                    <a:pt x="693623" y="2151329"/>
                  </a:lnTo>
                  <a:lnTo>
                    <a:pt x="699058" y="2159406"/>
                  </a:lnTo>
                  <a:lnTo>
                    <a:pt x="707136" y="2164842"/>
                  </a:lnTo>
                  <a:lnTo>
                    <a:pt x="717029" y="2166848"/>
                  </a:lnTo>
                  <a:lnTo>
                    <a:pt x="722769" y="2165693"/>
                  </a:lnTo>
                  <a:lnTo>
                    <a:pt x="728548" y="2166848"/>
                  </a:lnTo>
                  <a:lnTo>
                    <a:pt x="738428" y="2164842"/>
                  </a:lnTo>
                  <a:lnTo>
                    <a:pt x="746506" y="2159406"/>
                  </a:lnTo>
                  <a:lnTo>
                    <a:pt x="751954" y="2151329"/>
                  </a:lnTo>
                  <a:lnTo>
                    <a:pt x="753948" y="2141448"/>
                  </a:lnTo>
                  <a:close/>
                </a:path>
                <a:path w="2352675" h="4726305">
                  <a:moveTo>
                    <a:pt x="762406" y="2445220"/>
                  </a:moveTo>
                  <a:lnTo>
                    <a:pt x="760399" y="2435339"/>
                  </a:lnTo>
                  <a:lnTo>
                    <a:pt x="754964" y="2427262"/>
                  </a:lnTo>
                  <a:lnTo>
                    <a:pt x="746887" y="2421826"/>
                  </a:lnTo>
                  <a:lnTo>
                    <a:pt x="736955" y="2419820"/>
                  </a:lnTo>
                  <a:lnTo>
                    <a:pt x="727062" y="2421826"/>
                  </a:lnTo>
                  <a:lnTo>
                    <a:pt x="718985" y="2427262"/>
                  </a:lnTo>
                  <a:lnTo>
                    <a:pt x="713549" y="2435339"/>
                  </a:lnTo>
                  <a:lnTo>
                    <a:pt x="711555" y="2445220"/>
                  </a:lnTo>
                  <a:lnTo>
                    <a:pt x="713549" y="2455113"/>
                  </a:lnTo>
                  <a:lnTo>
                    <a:pt x="718985" y="2463190"/>
                  </a:lnTo>
                  <a:lnTo>
                    <a:pt x="727062" y="2468626"/>
                  </a:lnTo>
                  <a:lnTo>
                    <a:pt x="737006" y="2470620"/>
                  </a:lnTo>
                  <a:lnTo>
                    <a:pt x="746887" y="2468626"/>
                  </a:lnTo>
                  <a:lnTo>
                    <a:pt x="754964" y="2463190"/>
                  </a:lnTo>
                  <a:lnTo>
                    <a:pt x="760399" y="2455113"/>
                  </a:lnTo>
                  <a:lnTo>
                    <a:pt x="762406" y="2445220"/>
                  </a:lnTo>
                  <a:close/>
                </a:path>
                <a:path w="2352675" h="4726305">
                  <a:moveTo>
                    <a:pt x="855599" y="3748608"/>
                  </a:moveTo>
                  <a:lnTo>
                    <a:pt x="853605" y="3738727"/>
                  </a:lnTo>
                  <a:lnTo>
                    <a:pt x="848156" y="3730650"/>
                  </a:lnTo>
                  <a:lnTo>
                    <a:pt x="840079" y="3725202"/>
                  </a:lnTo>
                  <a:lnTo>
                    <a:pt x="830148" y="3723208"/>
                  </a:lnTo>
                  <a:lnTo>
                    <a:pt x="820254" y="3725202"/>
                  </a:lnTo>
                  <a:lnTo>
                    <a:pt x="812190" y="3730650"/>
                  </a:lnTo>
                  <a:lnTo>
                    <a:pt x="806742" y="3738727"/>
                  </a:lnTo>
                  <a:lnTo>
                    <a:pt x="804748" y="3748608"/>
                  </a:lnTo>
                  <a:lnTo>
                    <a:pt x="806742" y="3758501"/>
                  </a:lnTo>
                  <a:lnTo>
                    <a:pt x="812190" y="3766566"/>
                  </a:lnTo>
                  <a:lnTo>
                    <a:pt x="820254" y="3772014"/>
                  </a:lnTo>
                  <a:lnTo>
                    <a:pt x="830199" y="3774008"/>
                  </a:lnTo>
                  <a:lnTo>
                    <a:pt x="840079" y="3772014"/>
                  </a:lnTo>
                  <a:lnTo>
                    <a:pt x="848156" y="3766566"/>
                  </a:lnTo>
                  <a:lnTo>
                    <a:pt x="853605" y="3758501"/>
                  </a:lnTo>
                  <a:lnTo>
                    <a:pt x="855599" y="3748608"/>
                  </a:lnTo>
                  <a:close/>
                </a:path>
                <a:path w="2352675" h="4726305">
                  <a:moveTo>
                    <a:pt x="855599" y="2141448"/>
                  </a:moveTo>
                  <a:lnTo>
                    <a:pt x="853605" y="2131555"/>
                  </a:lnTo>
                  <a:lnTo>
                    <a:pt x="848156" y="2123478"/>
                  </a:lnTo>
                  <a:lnTo>
                    <a:pt x="840079" y="2118042"/>
                  </a:lnTo>
                  <a:lnTo>
                    <a:pt x="830148" y="2116048"/>
                  </a:lnTo>
                  <a:lnTo>
                    <a:pt x="820254" y="2118042"/>
                  </a:lnTo>
                  <a:lnTo>
                    <a:pt x="812190" y="2123478"/>
                  </a:lnTo>
                  <a:lnTo>
                    <a:pt x="806742" y="2131555"/>
                  </a:lnTo>
                  <a:lnTo>
                    <a:pt x="804748" y="2141448"/>
                  </a:lnTo>
                  <a:lnTo>
                    <a:pt x="806742" y="2151329"/>
                  </a:lnTo>
                  <a:lnTo>
                    <a:pt x="812190" y="2159406"/>
                  </a:lnTo>
                  <a:lnTo>
                    <a:pt x="820254" y="2164842"/>
                  </a:lnTo>
                  <a:lnTo>
                    <a:pt x="830199" y="2166848"/>
                  </a:lnTo>
                  <a:lnTo>
                    <a:pt x="840079" y="2164842"/>
                  </a:lnTo>
                  <a:lnTo>
                    <a:pt x="848156" y="2159406"/>
                  </a:lnTo>
                  <a:lnTo>
                    <a:pt x="853605" y="2151329"/>
                  </a:lnTo>
                  <a:lnTo>
                    <a:pt x="855599" y="2141448"/>
                  </a:lnTo>
                  <a:close/>
                </a:path>
                <a:path w="2352675" h="4726305">
                  <a:moveTo>
                    <a:pt x="864057" y="2445220"/>
                  </a:moveTo>
                  <a:lnTo>
                    <a:pt x="862050" y="2435339"/>
                  </a:lnTo>
                  <a:lnTo>
                    <a:pt x="856615" y="2427262"/>
                  </a:lnTo>
                  <a:lnTo>
                    <a:pt x="848537" y="2421826"/>
                  </a:lnTo>
                  <a:lnTo>
                    <a:pt x="838606" y="2419820"/>
                  </a:lnTo>
                  <a:lnTo>
                    <a:pt x="828713" y="2421826"/>
                  </a:lnTo>
                  <a:lnTo>
                    <a:pt x="820635" y="2427262"/>
                  </a:lnTo>
                  <a:lnTo>
                    <a:pt x="815200" y="2435339"/>
                  </a:lnTo>
                  <a:lnTo>
                    <a:pt x="813206" y="2445220"/>
                  </a:lnTo>
                  <a:lnTo>
                    <a:pt x="815200" y="2455113"/>
                  </a:lnTo>
                  <a:lnTo>
                    <a:pt x="820635" y="2463190"/>
                  </a:lnTo>
                  <a:lnTo>
                    <a:pt x="828713" y="2468626"/>
                  </a:lnTo>
                  <a:lnTo>
                    <a:pt x="838657" y="2470620"/>
                  </a:lnTo>
                  <a:lnTo>
                    <a:pt x="848537" y="2468626"/>
                  </a:lnTo>
                  <a:lnTo>
                    <a:pt x="856615" y="2463190"/>
                  </a:lnTo>
                  <a:lnTo>
                    <a:pt x="862050" y="2455113"/>
                  </a:lnTo>
                  <a:lnTo>
                    <a:pt x="864057" y="2445220"/>
                  </a:lnTo>
                  <a:close/>
                </a:path>
                <a:path w="2352675" h="4726305">
                  <a:moveTo>
                    <a:pt x="957249" y="3748608"/>
                  </a:moveTo>
                  <a:lnTo>
                    <a:pt x="955255" y="3738727"/>
                  </a:lnTo>
                  <a:lnTo>
                    <a:pt x="949807" y="3730650"/>
                  </a:lnTo>
                  <a:lnTo>
                    <a:pt x="941730" y="3725202"/>
                  </a:lnTo>
                  <a:lnTo>
                    <a:pt x="931799" y="3723208"/>
                  </a:lnTo>
                  <a:lnTo>
                    <a:pt x="921905" y="3725202"/>
                  </a:lnTo>
                  <a:lnTo>
                    <a:pt x="913841" y="3730650"/>
                  </a:lnTo>
                  <a:lnTo>
                    <a:pt x="908392" y="3738727"/>
                  </a:lnTo>
                  <a:lnTo>
                    <a:pt x="906399" y="3748608"/>
                  </a:lnTo>
                  <a:lnTo>
                    <a:pt x="908392" y="3758501"/>
                  </a:lnTo>
                  <a:lnTo>
                    <a:pt x="913841" y="3766566"/>
                  </a:lnTo>
                  <a:lnTo>
                    <a:pt x="921905" y="3772014"/>
                  </a:lnTo>
                  <a:lnTo>
                    <a:pt x="931849" y="3774008"/>
                  </a:lnTo>
                  <a:lnTo>
                    <a:pt x="941730" y="3772014"/>
                  </a:lnTo>
                  <a:lnTo>
                    <a:pt x="949807" y="3766566"/>
                  </a:lnTo>
                  <a:lnTo>
                    <a:pt x="955255" y="3758501"/>
                  </a:lnTo>
                  <a:lnTo>
                    <a:pt x="957249" y="3748608"/>
                  </a:lnTo>
                  <a:close/>
                </a:path>
                <a:path w="2352675" h="4726305">
                  <a:moveTo>
                    <a:pt x="957249" y="2141448"/>
                  </a:moveTo>
                  <a:lnTo>
                    <a:pt x="955255" y="2131555"/>
                  </a:lnTo>
                  <a:lnTo>
                    <a:pt x="949807" y="2123478"/>
                  </a:lnTo>
                  <a:lnTo>
                    <a:pt x="941730" y="2118042"/>
                  </a:lnTo>
                  <a:lnTo>
                    <a:pt x="931799" y="2116048"/>
                  </a:lnTo>
                  <a:lnTo>
                    <a:pt x="921905" y="2118042"/>
                  </a:lnTo>
                  <a:lnTo>
                    <a:pt x="913841" y="2123478"/>
                  </a:lnTo>
                  <a:lnTo>
                    <a:pt x="908392" y="2131555"/>
                  </a:lnTo>
                  <a:lnTo>
                    <a:pt x="906399" y="2141448"/>
                  </a:lnTo>
                  <a:lnTo>
                    <a:pt x="908392" y="2151329"/>
                  </a:lnTo>
                  <a:lnTo>
                    <a:pt x="913841" y="2159406"/>
                  </a:lnTo>
                  <a:lnTo>
                    <a:pt x="921905" y="2164842"/>
                  </a:lnTo>
                  <a:lnTo>
                    <a:pt x="931849" y="2166848"/>
                  </a:lnTo>
                  <a:lnTo>
                    <a:pt x="941730" y="2164842"/>
                  </a:lnTo>
                  <a:lnTo>
                    <a:pt x="949807" y="2159406"/>
                  </a:lnTo>
                  <a:lnTo>
                    <a:pt x="955255" y="2151329"/>
                  </a:lnTo>
                  <a:lnTo>
                    <a:pt x="957249" y="2141448"/>
                  </a:lnTo>
                  <a:close/>
                </a:path>
                <a:path w="2352675" h="4726305">
                  <a:moveTo>
                    <a:pt x="965708" y="2445220"/>
                  </a:moveTo>
                  <a:lnTo>
                    <a:pt x="963701" y="2435339"/>
                  </a:lnTo>
                  <a:lnTo>
                    <a:pt x="958265" y="2427262"/>
                  </a:lnTo>
                  <a:lnTo>
                    <a:pt x="950188" y="2421826"/>
                  </a:lnTo>
                  <a:lnTo>
                    <a:pt x="940257" y="2419820"/>
                  </a:lnTo>
                  <a:lnTo>
                    <a:pt x="930363" y="2421826"/>
                  </a:lnTo>
                  <a:lnTo>
                    <a:pt x="922286" y="2427262"/>
                  </a:lnTo>
                  <a:lnTo>
                    <a:pt x="916851" y="2435339"/>
                  </a:lnTo>
                  <a:lnTo>
                    <a:pt x="914857" y="2445220"/>
                  </a:lnTo>
                  <a:lnTo>
                    <a:pt x="916851" y="2455113"/>
                  </a:lnTo>
                  <a:lnTo>
                    <a:pt x="922286" y="2463190"/>
                  </a:lnTo>
                  <a:lnTo>
                    <a:pt x="930363" y="2468626"/>
                  </a:lnTo>
                  <a:lnTo>
                    <a:pt x="940308" y="2470620"/>
                  </a:lnTo>
                  <a:lnTo>
                    <a:pt x="950188" y="2468626"/>
                  </a:lnTo>
                  <a:lnTo>
                    <a:pt x="958265" y="2463190"/>
                  </a:lnTo>
                  <a:lnTo>
                    <a:pt x="963701" y="2455113"/>
                  </a:lnTo>
                  <a:lnTo>
                    <a:pt x="965708" y="2445220"/>
                  </a:lnTo>
                  <a:close/>
                </a:path>
                <a:path w="2352675" h="4726305">
                  <a:moveTo>
                    <a:pt x="1058900" y="3748608"/>
                  </a:moveTo>
                  <a:lnTo>
                    <a:pt x="1056906" y="3738727"/>
                  </a:lnTo>
                  <a:lnTo>
                    <a:pt x="1051458" y="3730650"/>
                  </a:lnTo>
                  <a:lnTo>
                    <a:pt x="1043381" y="3725202"/>
                  </a:lnTo>
                  <a:lnTo>
                    <a:pt x="1033449" y="3723208"/>
                  </a:lnTo>
                  <a:lnTo>
                    <a:pt x="1023556" y="3725202"/>
                  </a:lnTo>
                  <a:lnTo>
                    <a:pt x="1015492" y="3730650"/>
                  </a:lnTo>
                  <a:lnTo>
                    <a:pt x="1010043" y="3738727"/>
                  </a:lnTo>
                  <a:lnTo>
                    <a:pt x="1008049" y="3748608"/>
                  </a:lnTo>
                  <a:lnTo>
                    <a:pt x="1010043" y="3758501"/>
                  </a:lnTo>
                  <a:lnTo>
                    <a:pt x="1015492" y="3766566"/>
                  </a:lnTo>
                  <a:lnTo>
                    <a:pt x="1023556" y="3772014"/>
                  </a:lnTo>
                  <a:lnTo>
                    <a:pt x="1033500" y="3774008"/>
                  </a:lnTo>
                  <a:lnTo>
                    <a:pt x="1043381" y="3772014"/>
                  </a:lnTo>
                  <a:lnTo>
                    <a:pt x="1051458" y="3766566"/>
                  </a:lnTo>
                  <a:lnTo>
                    <a:pt x="1056906" y="3758501"/>
                  </a:lnTo>
                  <a:lnTo>
                    <a:pt x="1058900" y="3748608"/>
                  </a:lnTo>
                  <a:close/>
                </a:path>
                <a:path w="2352675" h="4726305">
                  <a:moveTo>
                    <a:pt x="1058900" y="2141448"/>
                  </a:moveTo>
                  <a:lnTo>
                    <a:pt x="1056906" y="2131555"/>
                  </a:lnTo>
                  <a:lnTo>
                    <a:pt x="1051458" y="2123478"/>
                  </a:lnTo>
                  <a:lnTo>
                    <a:pt x="1043381" y="2118042"/>
                  </a:lnTo>
                  <a:lnTo>
                    <a:pt x="1033449" y="2116048"/>
                  </a:lnTo>
                  <a:lnTo>
                    <a:pt x="1023556" y="2118042"/>
                  </a:lnTo>
                  <a:lnTo>
                    <a:pt x="1015492" y="2123478"/>
                  </a:lnTo>
                  <a:lnTo>
                    <a:pt x="1010043" y="2131555"/>
                  </a:lnTo>
                  <a:lnTo>
                    <a:pt x="1008049" y="2141448"/>
                  </a:lnTo>
                  <a:lnTo>
                    <a:pt x="1010043" y="2151329"/>
                  </a:lnTo>
                  <a:lnTo>
                    <a:pt x="1015492" y="2159406"/>
                  </a:lnTo>
                  <a:lnTo>
                    <a:pt x="1023556" y="2164842"/>
                  </a:lnTo>
                  <a:lnTo>
                    <a:pt x="1033500" y="2166848"/>
                  </a:lnTo>
                  <a:lnTo>
                    <a:pt x="1043381" y="2164842"/>
                  </a:lnTo>
                  <a:lnTo>
                    <a:pt x="1051458" y="2159406"/>
                  </a:lnTo>
                  <a:lnTo>
                    <a:pt x="1056906" y="2151329"/>
                  </a:lnTo>
                  <a:lnTo>
                    <a:pt x="1058900" y="2141448"/>
                  </a:lnTo>
                  <a:close/>
                </a:path>
                <a:path w="2352675" h="4726305">
                  <a:moveTo>
                    <a:pt x="1067358" y="2445220"/>
                  </a:moveTo>
                  <a:lnTo>
                    <a:pt x="1065352" y="2435339"/>
                  </a:lnTo>
                  <a:lnTo>
                    <a:pt x="1059916" y="2427262"/>
                  </a:lnTo>
                  <a:lnTo>
                    <a:pt x="1051839" y="2421826"/>
                  </a:lnTo>
                  <a:lnTo>
                    <a:pt x="1041908" y="2419820"/>
                  </a:lnTo>
                  <a:lnTo>
                    <a:pt x="1032014" y="2421826"/>
                  </a:lnTo>
                  <a:lnTo>
                    <a:pt x="1023937" y="2427262"/>
                  </a:lnTo>
                  <a:lnTo>
                    <a:pt x="1018501" y="2435339"/>
                  </a:lnTo>
                  <a:lnTo>
                    <a:pt x="1016508" y="2445220"/>
                  </a:lnTo>
                  <a:lnTo>
                    <a:pt x="1018501" y="2455113"/>
                  </a:lnTo>
                  <a:lnTo>
                    <a:pt x="1023937" y="2463190"/>
                  </a:lnTo>
                  <a:lnTo>
                    <a:pt x="1032014" y="2468626"/>
                  </a:lnTo>
                  <a:lnTo>
                    <a:pt x="1041958" y="2470620"/>
                  </a:lnTo>
                  <a:lnTo>
                    <a:pt x="1051839" y="2468626"/>
                  </a:lnTo>
                  <a:lnTo>
                    <a:pt x="1059916" y="2463190"/>
                  </a:lnTo>
                  <a:lnTo>
                    <a:pt x="1065352" y="2455113"/>
                  </a:lnTo>
                  <a:lnTo>
                    <a:pt x="1067358" y="2445220"/>
                  </a:lnTo>
                  <a:close/>
                </a:path>
                <a:path w="2352675" h="4726305">
                  <a:moveTo>
                    <a:pt x="1160551" y="3748608"/>
                  </a:moveTo>
                  <a:lnTo>
                    <a:pt x="1158557" y="3738727"/>
                  </a:lnTo>
                  <a:lnTo>
                    <a:pt x="1153109" y="3730650"/>
                  </a:lnTo>
                  <a:lnTo>
                    <a:pt x="1145032" y="3725202"/>
                  </a:lnTo>
                  <a:lnTo>
                    <a:pt x="1135100" y="3723208"/>
                  </a:lnTo>
                  <a:lnTo>
                    <a:pt x="1125207" y="3725202"/>
                  </a:lnTo>
                  <a:lnTo>
                    <a:pt x="1117142" y="3730650"/>
                  </a:lnTo>
                  <a:lnTo>
                    <a:pt x="1111694" y="3738727"/>
                  </a:lnTo>
                  <a:lnTo>
                    <a:pt x="1109700" y="3748608"/>
                  </a:lnTo>
                  <a:lnTo>
                    <a:pt x="1111694" y="3758501"/>
                  </a:lnTo>
                  <a:lnTo>
                    <a:pt x="1117142" y="3766566"/>
                  </a:lnTo>
                  <a:lnTo>
                    <a:pt x="1125207" y="3772014"/>
                  </a:lnTo>
                  <a:lnTo>
                    <a:pt x="1135151" y="3774008"/>
                  </a:lnTo>
                  <a:lnTo>
                    <a:pt x="1145032" y="3772014"/>
                  </a:lnTo>
                  <a:lnTo>
                    <a:pt x="1153109" y="3766566"/>
                  </a:lnTo>
                  <a:lnTo>
                    <a:pt x="1158557" y="3758501"/>
                  </a:lnTo>
                  <a:lnTo>
                    <a:pt x="1160551" y="3748608"/>
                  </a:lnTo>
                  <a:close/>
                </a:path>
                <a:path w="2352675" h="4726305">
                  <a:moveTo>
                    <a:pt x="1160551" y="2141448"/>
                  </a:moveTo>
                  <a:lnTo>
                    <a:pt x="1158557" y="2131555"/>
                  </a:lnTo>
                  <a:lnTo>
                    <a:pt x="1153109" y="2123478"/>
                  </a:lnTo>
                  <a:lnTo>
                    <a:pt x="1145032" y="2118042"/>
                  </a:lnTo>
                  <a:lnTo>
                    <a:pt x="1135100" y="2116048"/>
                  </a:lnTo>
                  <a:lnTo>
                    <a:pt x="1125207" y="2118042"/>
                  </a:lnTo>
                  <a:lnTo>
                    <a:pt x="1117142" y="2123478"/>
                  </a:lnTo>
                  <a:lnTo>
                    <a:pt x="1111694" y="2131555"/>
                  </a:lnTo>
                  <a:lnTo>
                    <a:pt x="1109700" y="2141448"/>
                  </a:lnTo>
                  <a:lnTo>
                    <a:pt x="1111694" y="2151329"/>
                  </a:lnTo>
                  <a:lnTo>
                    <a:pt x="1117142" y="2159406"/>
                  </a:lnTo>
                  <a:lnTo>
                    <a:pt x="1125207" y="2164842"/>
                  </a:lnTo>
                  <a:lnTo>
                    <a:pt x="1135151" y="2166848"/>
                  </a:lnTo>
                  <a:lnTo>
                    <a:pt x="1145032" y="2164842"/>
                  </a:lnTo>
                  <a:lnTo>
                    <a:pt x="1153109" y="2159406"/>
                  </a:lnTo>
                  <a:lnTo>
                    <a:pt x="1158557" y="2151329"/>
                  </a:lnTo>
                  <a:lnTo>
                    <a:pt x="1160551" y="2141448"/>
                  </a:lnTo>
                  <a:close/>
                </a:path>
                <a:path w="2352675" h="4726305">
                  <a:moveTo>
                    <a:pt x="1169009" y="2445220"/>
                  </a:moveTo>
                  <a:lnTo>
                    <a:pt x="1167003" y="2435339"/>
                  </a:lnTo>
                  <a:lnTo>
                    <a:pt x="1161567" y="2427262"/>
                  </a:lnTo>
                  <a:lnTo>
                    <a:pt x="1153490" y="2421826"/>
                  </a:lnTo>
                  <a:lnTo>
                    <a:pt x="1143558" y="2419820"/>
                  </a:lnTo>
                  <a:lnTo>
                    <a:pt x="1133665" y="2421826"/>
                  </a:lnTo>
                  <a:lnTo>
                    <a:pt x="1125588" y="2427262"/>
                  </a:lnTo>
                  <a:lnTo>
                    <a:pt x="1120152" y="2435339"/>
                  </a:lnTo>
                  <a:lnTo>
                    <a:pt x="1118158" y="2445220"/>
                  </a:lnTo>
                  <a:lnTo>
                    <a:pt x="1120152" y="2455113"/>
                  </a:lnTo>
                  <a:lnTo>
                    <a:pt x="1125588" y="2463190"/>
                  </a:lnTo>
                  <a:lnTo>
                    <a:pt x="1133665" y="2468626"/>
                  </a:lnTo>
                  <a:lnTo>
                    <a:pt x="1143609" y="2470620"/>
                  </a:lnTo>
                  <a:lnTo>
                    <a:pt x="1153490" y="2468626"/>
                  </a:lnTo>
                  <a:lnTo>
                    <a:pt x="1161567" y="2463190"/>
                  </a:lnTo>
                  <a:lnTo>
                    <a:pt x="1167003" y="2455113"/>
                  </a:lnTo>
                  <a:lnTo>
                    <a:pt x="1169009" y="2445220"/>
                  </a:lnTo>
                  <a:close/>
                </a:path>
                <a:path w="2352675" h="4726305">
                  <a:moveTo>
                    <a:pt x="1262202" y="3748608"/>
                  </a:moveTo>
                  <a:lnTo>
                    <a:pt x="1260208" y="3738727"/>
                  </a:lnTo>
                  <a:lnTo>
                    <a:pt x="1254760" y="3730650"/>
                  </a:lnTo>
                  <a:lnTo>
                    <a:pt x="1246682" y="3725202"/>
                  </a:lnTo>
                  <a:lnTo>
                    <a:pt x="1236751" y="3723208"/>
                  </a:lnTo>
                  <a:lnTo>
                    <a:pt x="1226858" y="3725202"/>
                  </a:lnTo>
                  <a:lnTo>
                    <a:pt x="1218793" y="3730650"/>
                  </a:lnTo>
                  <a:lnTo>
                    <a:pt x="1213345" y="3738727"/>
                  </a:lnTo>
                  <a:lnTo>
                    <a:pt x="1211351" y="3748608"/>
                  </a:lnTo>
                  <a:lnTo>
                    <a:pt x="1213345" y="3758501"/>
                  </a:lnTo>
                  <a:lnTo>
                    <a:pt x="1218793" y="3766566"/>
                  </a:lnTo>
                  <a:lnTo>
                    <a:pt x="1226858" y="3772014"/>
                  </a:lnTo>
                  <a:lnTo>
                    <a:pt x="1236802" y="3774008"/>
                  </a:lnTo>
                  <a:lnTo>
                    <a:pt x="1246682" y="3772014"/>
                  </a:lnTo>
                  <a:lnTo>
                    <a:pt x="1254760" y="3766566"/>
                  </a:lnTo>
                  <a:lnTo>
                    <a:pt x="1260208" y="3758501"/>
                  </a:lnTo>
                  <a:lnTo>
                    <a:pt x="1262202" y="3748608"/>
                  </a:lnTo>
                  <a:close/>
                </a:path>
                <a:path w="2352675" h="4726305">
                  <a:moveTo>
                    <a:pt x="1262202" y="2141448"/>
                  </a:moveTo>
                  <a:lnTo>
                    <a:pt x="1260208" y="2131555"/>
                  </a:lnTo>
                  <a:lnTo>
                    <a:pt x="1254760" y="2123478"/>
                  </a:lnTo>
                  <a:lnTo>
                    <a:pt x="1246682" y="2118042"/>
                  </a:lnTo>
                  <a:lnTo>
                    <a:pt x="1236751" y="2116048"/>
                  </a:lnTo>
                  <a:lnTo>
                    <a:pt x="1226858" y="2118042"/>
                  </a:lnTo>
                  <a:lnTo>
                    <a:pt x="1218780" y="2123478"/>
                  </a:lnTo>
                  <a:lnTo>
                    <a:pt x="1213345" y="2131555"/>
                  </a:lnTo>
                  <a:lnTo>
                    <a:pt x="1211351" y="2141448"/>
                  </a:lnTo>
                  <a:lnTo>
                    <a:pt x="1213345" y="2151329"/>
                  </a:lnTo>
                  <a:lnTo>
                    <a:pt x="1218793" y="2159406"/>
                  </a:lnTo>
                  <a:lnTo>
                    <a:pt x="1226858" y="2164854"/>
                  </a:lnTo>
                  <a:lnTo>
                    <a:pt x="1236802" y="2166848"/>
                  </a:lnTo>
                  <a:lnTo>
                    <a:pt x="1246682" y="2164854"/>
                  </a:lnTo>
                  <a:lnTo>
                    <a:pt x="1254760" y="2159406"/>
                  </a:lnTo>
                  <a:lnTo>
                    <a:pt x="1260208" y="2151329"/>
                  </a:lnTo>
                  <a:lnTo>
                    <a:pt x="1262202" y="2141448"/>
                  </a:lnTo>
                  <a:close/>
                </a:path>
                <a:path w="2352675" h="4726305">
                  <a:moveTo>
                    <a:pt x="1270660" y="2445220"/>
                  </a:moveTo>
                  <a:lnTo>
                    <a:pt x="1268653" y="2435339"/>
                  </a:lnTo>
                  <a:lnTo>
                    <a:pt x="1263218" y="2427262"/>
                  </a:lnTo>
                  <a:lnTo>
                    <a:pt x="1255141" y="2421826"/>
                  </a:lnTo>
                  <a:lnTo>
                    <a:pt x="1245209" y="2419820"/>
                  </a:lnTo>
                  <a:lnTo>
                    <a:pt x="1235316" y="2421826"/>
                  </a:lnTo>
                  <a:lnTo>
                    <a:pt x="1227239" y="2427262"/>
                  </a:lnTo>
                  <a:lnTo>
                    <a:pt x="1221803" y="2435339"/>
                  </a:lnTo>
                  <a:lnTo>
                    <a:pt x="1219809" y="2445220"/>
                  </a:lnTo>
                  <a:lnTo>
                    <a:pt x="1221803" y="2455113"/>
                  </a:lnTo>
                  <a:lnTo>
                    <a:pt x="1227239" y="2463190"/>
                  </a:lnTo>
                  <a:lnTo>
                    <a:pt x="1235316" y="2468626"/>
                  </a:lnTo>
                  <a:lnTo>
                    <a:pt x="1245260" y="2470620"/>
                  </a:lnTo>
                  <a:lnTo>
                    <a:pt x="1255141" y="2468626"/>
                  </a:lnTo>
                  <a:lnTo>
                    <a:pt x="1263218" y="2463190"/>
                  </a:lnTo>
                  <a:lnTo>
                    <a:pt x="1268653" y="2455113"/>
                  </a:lnTo>
                  <a:lnTo>
                    <a:pt x="1270660" y="2445220"/>
                  </a:lnTo>
                  <a:close/>
                </a:path>
                <a:path w="2352675" h="4726305">
                  <a:moveTo>
                    <a:pt x="1363853" y="3748608"/>
                  </a:moveTo>
                  <a:lnTo>
                    <a:pt x="1361859" y="3738727"/>
                  </a:lnTo>
                  <a:lnTo>
                    <a:pt x="1356410" y="3730650"/>
                  </a:lnTo>
                  <a:lnTo>
                    <a:pt x="1348333" y="3725202"/>
                  </a:lnTo>
                  <a:lnTo>
                    <a:pt x="1338402" y="3723208"/>
                  </a:lnTo>
                  <a:lnTo>
                    <a:pt x="1328508" y="3725202"/>
                  </a:lnTo>
                  <a:lnTo>
                    <a:pt x="1320444" y="3730650"/>
                  </a:lnTo>
                  <a:lnTo>
                    <a:pt x="1314996" y="3738727"/>
                  </a:lnTo>
                  <a:lnTo>
                    <a:pt x="1313002" y="3748608"/>
                  </a:lnTo>
                  <a:lnTo>
                    <a:pt x="1314996" y="3758501"/>
                  </a:lnTo>
                  <a:lnTo>
                    <a:pt x="1320444" y="3766566"/>
                  </a:lnTo>
                  <a:lnTo>
                    <a:pt x="1328508" y="3772014"/>
                  </a:lnTo>
                  <a:lnTo>
                    <a:pt x="1338453" y="3774008"/>
                  </a:lnTo>
                  <a:lnTo>
                    <a:pt x="1348333" y="3772014"/>
                  </a:lnTo>
                  <a:lnTo>
                    <a:pt x="1356410" y="3766566"/>
                  </a:lnTo>
                  <a:lnTo>
                    <a:pt x="1361859" y="3758501"/>
                  </a:lnTo>
                  <a:lnTo>
                    <a:pt x="1363853" y="3748608"/>
                  </a:lnTo>
                  <a:close/>
                </a:path>
                <a:path w="2352675" h="4726305">
                  <a:moveTo>
                    <a:pt x="1363853" y="2141448"/>
                  </a:moveTo>
                  <a:lnTo>
                    <a:pt x="1361859" y="2131555"/>
                  </a:lnTo>
                  <a:lnTo>
                    <a:pt x="1356410" y="2123478"/>
                  </a:lnTo>
                  <a:lnTo>
                    <a:pt x="1348333" y="2118042"/>
                  </a:lnTo>
                  <a:lnTo>
                    <a:pt x="1338402" y="2116048"/>
                  </a:lnTo>
                  <a:lnTo>
                    <a:pt x="1328508" y="2118042"/>
                  </a:lnTo>
                  <a:lnTo>
                    <a:pt x="1320444" y="2123478"/>
                  </a:lnTo>
                  <a:lnTo>
                    <a:pt x="1314996" y="2131555"/>
                  </a:lnTo>
                  <a:lnTo>
                    <a:pt x="1313002" y="2141448"/>
                  </a:lnTo>
                  <a:lnTo>
                    <a:pt x="1314996" y="2151329"/>
                  </a:lnTo>
                  <a:lnTo>
                    <a:pt x="1320444" y="2159406"/>
                  </a:lnTo>
                  <a:lnTo>
                    <a:pt x="1328508" y="2164854"/>
                  </a:lnTo>
                  <a:lnTo>
                    <a:pt x="1338453" y="2166848"/>
                  </a:lnTo>
                  <a:lnTo>
                    <a:pt x="1348333" y="2164854"/>
                  </a:lnTo>
                  <a:lnTo>
                    <a:pt x="1356410" y="2159406"/>
                  </a:lnTo>
                  <a:lnTo>
                    <a:pt x="1361859" y="2151329"/>
                  </a:lnTo>
                  <a:lnTo>
                    <a:pt x="1363853" y="2141448"/>
                  </a:lnTo>
                  <a:close/>
                </a:path>
                <a:path w="2352675" h="4726305">
                  <a:moveTo>
                    <a:pt x="1372311" y="2445220"/>
                  </a:moveTo>
                  <a:lnTo>
                    <a:pt x="1370304" y="2435339"/>
                  </a:lnTo>
                  <a:lnTo>
                    <a:pt x="1364869" y="2427262"/>
                  </a:lnTo>
                  <a:lnTo>
                    <a:pt x="1356791" y="2421826"/>
                  </a:lnTo>
                  <a:lnTo>
                    <a:pt x="1346860" y="2419820"/>
                  </a:lnTo>
                  <a:lnTo>
                    <a:pt x="1336967" y="2421826"/>
                  </a:lnTo>
                  <a:lnTo>
                    <a:pt x="1328889" y="2427262"/>
                  </a:lnTo>
                  <a:lnTo>
                    <a:pt x="1323454" y="2435339"/>
                  </a:lnTo>
                  <a:lnTo>
                    <a:pt x="1321460" y="2445220"/>
                  </a:lnTo>
                  <a:lnTo>
                    <a:pt x="1323454" y="2455113"/>
                  </a:lnTo>
                  <a:lnTo>
                    <a:pt x="1328889" y="2463190"/>
                  </a:lnTo>
                  <a:lnTo>
                    <a:pt x="1336967" y="2468626"/>
                  </a:lnTo>
                  <a:lnTo>
                    <a:pt x="1346911" y="2470620"/>
                  </a:lnTo>
                  <a:lnTo>
                    <a:pt x="1356791" y="2468626"/>
                  </a:lnTo>
                  <a:lnTo>
                    <a:pt x="1364869" y="2463190"/>
                  </a:lnTo>
                  <a:lnTo>
                    <a:pt x="1370304" y="2455113"/>
                  </a:lnTo>
                  <a:lnTo>
                    <a:pt x="1372311" y="2445220"/>
                  </a:lnTo>
                  <a:close/>
                </a:path>
                <a:path w="2352675" h="4726305">
                  <a:moveTo>
                    <a:pt x="1465503" y="3748608"/>
                  </a:moveTo>
                  <a:lnTo>
                    <a:pt x="1463509" y="3738727"/>
                  </a:lnTo>
                  <a:lnTo>
                    <a:pt x="1458061" y="3730650"/>
                  </a:lnTo>
                  <a:lnTo>
                    <a:pt x="1449984" y="3725202"/>
                  </a:lnTo>
                  <a:lnTo>
                    <a:pt x="1440053" y="3723208"/>
                  </a:lnTo>
                  <a:lnTo>
                    <a:pt x="1430159" y="3725202"/>
                  </a:lnTo>
                  <a:lnTo>
                    <a:pt x="1422095" y="3730650"/>
                  </a:lnTo>
                  <a:lnTo>
                    <a:pt x="1416646" y="3738727"/>
                  </a:lnTo>
                  <a:lnTo>
                    <a:pt x="1414653" y="3748608"/>
                  </a:lnTo>
                  <a:lnTo>
                    <a:pt x="1416646" y="3758501"/>
                  </a:lnTo>
                  <a:lnTo>
                    <a:pt x="1422095" y="3766578"/>
                  </a:lnTo>
                  <a:lnTo>
                    <a:pt x="1430159" y="3772014"/>
                  </a:lnTo>
                  <a:lnTo>
                    <a:pt x="1440103" y="3774008"/>
                  </a:lnTo>
                  <a:lnTo>
                    <a:pt x="1449984" y="3772014"/>
                  </a:lnTo>
                  <a:lnTo>
                    <a:pt x="1458061" y="3766578"/>
                  </a:lnTo>
                  <a:lnTo>
                    <a:pt x="1463509" y="3758501"/>
                  </a:lnTo>
                  <a:lnTo>
                    <a:pt x="1465503" y="3748608"/>
                  </a:lnTo>
                  <a:close/>
                </a:path>
                <a:path w="2352675" h="4726305">
                  <a:moveTo>
                    <a:pt x="1465503" y="2141448"/>
                  </a:moveTo>
                  <a:lnTo>
                    <a:pt x="1463509" y="2131555"/>
                  </a:lnTo>
                  <a:lnTo>
                    <a:pt x="1458061" y="2123478"/>
                  </a:lnTo>
                  <a:lnTo>
                    <a:pt x="1449984" y="2118042"/>
                  </a:lnTo>
                  <a:lnTo>
                    <a:pt x="1440053" y="2116048"/>
                  </a:lnTo>
                  <a:lnTo>
                    <a:pt x="1430159" y="2118042"/>
                  </a:lnTo>
                  <a:lnTo>
                    <a:pt x="1422095" y="2123478"/>
                  </a:lnTo>
                  <a:lnTo>
                    <a:pt x="1416646" y="2131555"/>
                  </a:lnTo>
                  <a:lnTo>
                    <a:pt x="1414653" y="2141448"/>
                  </a:lnTo>
                  <a:lnTo>
                    <a:pt x="1416646" y="2151329"/>
                  </a:lnTo>
                  <a:lnTo>
                    <a:pt x="1422095" y="2159406"/>
                  </a:lnTo>
                  <a:lnTo>
                    <a:pt x="1430159" y="2164854"/>
                  </a:lnTo>
                  <a:lnTo>
                    <a:pt x="1440103" y="2166848"/>
                  </a:lnTo>
                  <a:lnTo>
                    <a:pt x="1449984" y="2164854"/>
                  </a:lnTo>
                  <a:lnTo>
                    <a:pt x="1458061" y="2159406"/>
                  </a:lnTo>
                  <a:lnTo>
                    <a:pt x="1463509" y="2151329"/>
                  </a:lnTo>
                  <a:lnTo>
                    <a:pt x="1465503" y="2141448"/>
                  </a:lnTo>
                  <a:close/>
                </a:path>
                <a:path w="2352675" h="4726305">
                  <a:moveTo>
                    <a:pt x="1567154" y="3748608"/>
                  </a:moveTo>
                  <a:lnTo>
                    <a:pt x="1565160" y="3738727"/>
                  </a:lnTo>
                  <a:lnTo>
                    <a:pt x="1559712" y="3730650"/>
                  </a:lnTo>
                  <a:lnTo>
                    <a:pt x="1551635" y="3725202"/>
                  </a:lnTo>
                  <a:lnTo>
                    <a:pt x="1541703" y="3723208"/>
                  </a:lnTo>
                  <a:lnTo>
                    <a:pt x="1531810" y="3725202"/>
                  </a:lnTo>
                  <a:lnTo>
                    <a:pt x="1523746" y="3730650"/>
                  </a:lnTo>
                  <a:lnTo>
                    <a:pt x="1518297" y="3738727"/>
                  </a:lnTo>
                  <a:lnTo>
                    <a:pt x="1516303" y="3748608"/>
                  </a:lnTo>
                  <a:lnTo>
                    <a:pt x="1518297" y="3758501"/>
                  </a:lnTo>
                  <a:lnTo>
                    <a:pt x="1523746" y="3766578"/>
                  </a:lnTo>
                  <a:lnTo>
                    <a:pt x="1531810" y="3772014"/>
                  </a:lnTo>
                  <a:lnTo>
                    <a:pt x="1541754" y="3774008"/>
                  </a:lnTo>
                  <a:lnTo>
                    <a:pt x="1551635" y="3772014"/>
                  </a:lnTo>
                  <a:lnTo>
                    <a:pt x="1559712" y="3766578"/>
                  </a:lnTo>
                  <a:lnTo>
                    <a:pt x="1565160" y="3758501"/>
                  </a:lnTo>
                  <a:lnTo>
                    <a:pt x="1567154" y="3748608"/>
                  </a:lnTo>
                  <a:close/>
                </a:path>
                <a:path w="2352675" h="4726305">
                  <a:moveTo>
                    <a:pt x="1619326" y="2445220"/>
                  </a:moveTo>
                  <a:lnTo>
                    <a:pt x="1466926" y="2318220"/>
                  </a:lnTo>
                  <a:lnTo>
                    <a:pt x="1466926" y="2427871"/>
                  </a:lnTo>
                  <a:lnTo>
                    <a:pt x="1466519" y="2427262"/>
                  </a:lnTo>
                  <a:lnTo>
                    <a:pt x="1458442" y="2421826"/>
                  </a:lnTo>
                  <a:lnTo>
                    <a:pt x="1448511" y="2419820"/>
                  </a:lnTo>
                  <a:lnTo>
                    <a:pt x="1438617" y="2421826"/>
                  </a:lnTo>
                  <a:lnTo>
                    <a:pt x="1430540" y="2427262"/>
                  </a:lnTo>
                  <a:lnTo>
                    <a:pt x="1425105" y="2435339"/>
                  </a:lnTo>
                  <a:lnTo>
                    <a:pt x="1423111" y="2445220"/>
                  </a:lnTo>
                  <a:lnTo>
                    <a:pt x="1425105" y="2455113"/>
                  </a:lnTo>
                  <a:lnTo>
                    <a:pt x="1430540" y="2463190"/>
                  </a:lnTo>
                  <a:lnTo>
                    <a:pt x="1438617" y="2468626"/>
                  </a:lnTo>
                  <a:lnTo>
                    <a:pt x="1448562" y="2470620"/>
                  </a:lnTo>
                  <a:lnTo>
                    <a:pt x="1458442" y="2468626"/>
                  </a:lnTo>
                  <a:lnTo>
                    <a:pt x="1466519" y="2463190"/>
                  </a:lnTo>
                  <a:lnTo>
                    <a:pt x="1466926" y="2462580"/>
                  </a:lnTo>
                  <a:lnTo>
                    <a:pt x="1466926" y="2572220"/>
                  </a:lnTo>
                  <a:lnTo>
                    <a:pt x="1619326" y="2445220"/>
                  </a:lnTo>
                  <a:close/>
                </a:path>
                <a:path w="2352675" h="4726305">
                  <a:moveTo>
                    <a:pt x="1619326" y="2141448"/>
                  </a:moveTo>
                  <a:lnTo>
                    <a:pt x="1466926" y="2014448"/>
                  </a:lnTo>
                  <a:lnTo>
                    <a:pt x="1466926" y="2268448"/>
                  </a:lnTo>
                  <a:lnTo>
                    <a:pt x="1619326" y="2141448"/>
                  </a:lnTo>
                  <a:close/>
                </a:path>
                <a:path w="2352675" h="4726305">
                  <a:moveTo>
                    <a:pt x="1668805" y="3748608"/>
                  </a:moveTo>
                  <a:lnTo>
                    <a:pt x="1666811" y="3738727"/>
                  </a:lnTo>
                  <a:lnTo>
                    <a:pt x="1661363" y="3730650"/>
                  </a:lnTo>
                  <a:lnTo>
                    <a:pt x="1653286" y="3725202"/>
                  </a:lnTo>
                  <a:lnTo>
                    <a:pt x="1643354" y="3723208"/>
                  </a:lnTo>
                  <a:lnTo>
                    <a:pt x="1633461" y="3725202"/>
                  </a:lnTo>
                  <a:lnTo>
                    <a:pt x="1625396" y="3730650"/>
                  </a:lnTo>
                  <a:lnTo>
                    <a:pt x="1619948" y="3738727"/>
                  </a:lnTo>
                  <a:lnTo>
                    <a:pt x="1617954" y="3748608"/>
                  </a:lnTo>
                  <a:lnTo>
                    <a:pt x="1619948" y="3758501"/>
                  </a:lnTo>
                  <a:lnTo>
                    <a:pt x="1625396" y="3766578"/>
                  </a:lnTo>
                  <a:lnTo>
                    <a:pt x="1633461" y="3772014"/>
                  </a:lnTo>
                  <a:lnTo>
                    <a:pt x="1643405" y="3774008"/>
                  </a:lnTo>
                  <a:lnTo>
                    <a:pt x="1653286" y="3772014"/>
                  </a:lnTo>
                  <a:lnTo>
                    <a:pt x="1661363" y="3766578"/>
                  </a:lnTo>
                  <a:lnTo>
                    <a:pt x="1666811" y="3758501"/>
                  </a:lnTo>
                  <a:lnTo>
                    <a:pt x="1668805" y="3748608"/>
                  </a:lnTo>
                  <a:close/>
                </a:path>
                <a:path w="2352675" h="4726305">
                  <a:moveTo>
                    <a:pt x="1770456" y="3748608"/>
                  </a:moveTo>
                  <a:lnTo>
                    <a:pt x="1768462" y="3738727"/>
                  </a:lnTo>
                  <a:lnTo>
                    <a:pt x="1763014" y="3730650"/>
                  </a:lnTo>
                  <a:lnTo>
                    <a:pt x="1754936" y="3725202"/>
                  </a:lnTo>
                  <a:lnTo>
                    <a:pt x="1745005" y="3723208"/>
                  </a:lnTo>
                  <a:lnTo>
                    <a:pt x="1735112" y="3725202"/>
                  </a:lnTo>
                  <a:lnTo>
                    <a:pt x="1727047" y="3730650"/>
                  </a:lnTo>
                  <a:lnTo>
                    <a:pt x="1721599" y="3738727"/>
                  </a:lnTo>
                  <a:lnTo>
                    <a:pt x="1719605" y="3748608"/>
                  </a:lnTo>
                  <a:lnTo>
                    <a:pt x="1721599" y="3758501"/>
                  </a:lnTo>
                  <a:lnTo>
                    <a:pt x="1727047" y="3766578"/>
                  </a:lnTo>
                  <a:lnTo>
                    <a:pt x="1735112" y="3772014"/>
                  </a:lnTo>
                  <a:lnTo>
                    <a:pt x="1745056" y="3774008"/>
                  </a:lnTo>
                  <a:lnTo>
                    <a:pt x="1754936" y="3772014"/>
                  </a:lnTo>
                  <a:lnTo>
                    <a:pt x="1763014" y="3766578"/>
                  </a:lnTo>
                  <a:lnTo>
                    <a:pt x="1768462" y="3758501"/>
                  </a:lnTo>
                  <a:lnTo>
                    <a:pt x="1770456" y="3748608"/>
                  </a:lnTo>
                  <a:close/>
                </a:path>
                <a:path w="2352675" h="4726305">
                  <a:moveTo>
                    <a:pt x="1872107" y="3748608"/>
                  </a:moveTo>
                  <a:lnTo>
                    <a:pt x="1870113" y="3738727"/>
                  </a:lnTo>
                  <a:lnTo>
                    <a:pt x="1864664" y="3730650"/>
                  </a:lnTo>
                  <a:lnTo>
                    <a:pt x="1856587" y="3725202"/>
                  </a:lnTo>
                  <a:lnTo>
                    <a:pt x="1846656" y="3723208"/>
                  </a:lnTo>
                  <a:lnTo>
                    <a:pt x="1836762" y="3725202"/>
                  </a:lnTo>
                  <a:lnTo>
                    <a:pt x="1828698" y="3730650"/>
                  </a:lnTo>
                  <a:lnTo>
                    <a:pt x="1823250" y="3738727"/>
                  </a:lnTo>
                  <a:lnTo>
                    <a:pt x="1821256" y="3748608"/>
                  </a:lnTo>
                  <a:lnTo>
                    <a:pt x="1823250" y="3758501"/>
                  </a:lnTo>
                  <a:lnTo>
                    <a:pt x="1828698" y="3766578"/>
                  </a:lnTo>
                  <a:lnTo>
                    <a:pt x="1836762" y="3772014"/>
                  </a:lnTo>
                  <a:lnTo>
                    <a:pt x="1846707" y="3774008"/>
                  </a:lnTo>
                  <a:lnTo>
                    <a:pt x="1856587" y="3772014"/>
                  </a:lnTo>
                  <a:lnTo>
                    <a:pt x="1864664" y="3766578"/>
                  </a:lnTo>
                  <a:lnTo>
                    <a:pt x="1870113" y="3758501"/>
                  </a:lnTo>
                  <a:lnTo>
                    <a:pt x="1872107" y="3748608"/>
                  </a:lnTo>
                  <a:close/>
                </a:path>
                <a:path w="2352675" h="4726305">
                  <a:moveTo>
                    <a:pt x="1973757" y="3748608"/>
                  </a:moveTo>
                  <a:lnTo>
                    <a:pt x="1971763" y="3738727"/>
                  </a:lnTo>
                  <a:lnTo>
                    <a:pt x="1966315" y="3730650"/>
                  </a:lnTo>
                  <a:lnTo>
                    <a:pt x="1958238" y="3725202"/>
                  </a:lnTo>
                  <a:lnTo>
                    <a:pt x="1948307" y="3723208"/>
                  </a:lnTo>
                  <a:lnTo>
                    <a:pt x="1938413" y="3725202"/>
                  </a:lnTo>
                  <a:lnTo>
                    <a:pt x="1930349" y="3730650"/>
                  </a:lnTo>
                  <a:lnTo>
                    <a:pt x="1924900" y="3738727"/>
                  </a:lnTo>
                  <a:lnTo>
                    <a:pt x="1922907" y="3748608"/>
                  </a:lnTo>
                  <a:lnTo>
                    <a:pt x="1924900" y="3758501"/>
                  </a:lnTo>
                  <a:lnTo>
                    <a:pt x="1930349" y="3766578"/>
                  </a:lnTo>
                  <a:lnTo>
                    <a:pt x="1938413" y="3772014"/>
                  </a:lnTo>
                  <a:lnTo>
                    <a:pt x="1948357" y="3774008"/>
                  </a:lnTo>
                  <a:lnTo>
                    <a:pt x="1958238" y="3772014"/>
                  </a:lnTo>
                  <a:lnTo>
                    <a:pt x="1966315" y="3766578"/>
                  </a:lnTo>
                  <a:lnTo>
                    <a:pt x="1971763" y="3758501"/>
                  </a:lnTo>
                  <a:lnTo>
                    <a:pt x="1973757" y="3748608"/>
                  </a:lnTo>
                  <a:close/>
                </a:path>
                <a:path w="2352675" h="4726305">
                  <a:moveTo>
                    <a:pt x="2075408" y="3748608"/>
                  </a:moveTo>
                  <a:lnTo>
                    <a:pt x="2073414" y="3738727"/>
                  </a:lnTo>
                  <a:lnTo>
                    <a:pt x="2067966" y="3730650"/>
                  </a:lnTo>
                  <a:lnTo>
                    <a:pt x="2059889" y="3725202"/>
                  </a:lnTo>
                  <a:lnTo>
                    <a:pt x="2049957" y="3723208"/>
                  </a:lnTo>
                  <a:lnTo>
                    <a:pt x="2040064" y="3725202"/>
                  </a:lnTo>
                  <a:lnTo>
                    <a:pt x="2031987" y="3730650"/>
                  </a:lnTo>
                  <a:lnTo>
                    <a:pt x="2026551" y="3738727"/>
                  </a:lnTo>
                  <a:lnTo>
                    <a:pt x="2024557" y="3748608"/>
                  </a:lnTo>
                  <a:lnTo>
                    <a:pt x="2026551" y="3758501"/>
                  </a:lnTo>
                  <a:lnTo>
                    <a:pt x="2031987" y="3766578"/>
                  </a:lnTo>
                  <a:lnTo>
                    <a:pt x="2040064" y="3772014"/>
                  </a:lnTo>
                  <a:lnTo>
                    <a:pt x="2050008" y="3774008"/>
                  </a:lnTo>
                  <a:lnTo>
                    <a:pt x="2059889" y="3772014"/>
                  </a:lnTo>
                  <a:lnTo>
                    <a:pt x="2067966" y="3766578"/>
                  </a:lnTo>
                  <a:lnTo>
                    <a:pt x="2073414" y="3758501"/>
                  </a:lnTo>
                  <a:lnTo>
                    <a:pt x="2075408" y="3748608"/>
                  </a:lnTo>
                  <a:close/>
                </a:path>
                <a:path w="2352675" h="4726305">
                  <a:moveTo>
                    <a:pt x="2177059" y="3748608"/>
                  </a:moveTo>
                  <a:lnTo>
                    <a:pt x="2175065" y="3738727"/>
                  </a:lnTo>
                  <a:lnTo>
                    <a:pt x="2169617" y="3730650"/>
                  </a:lnTo>
                  <a:lnTo>
                    <a:pt x="2161540" y="3725202"/>
                  </a:lnTo>
                  <a:lnTo>
                    <a:pt x="2151608" y="3723208"/>
                  </a:lnTo>
                  <a:lnTo>
                    <a:pt x="2141715" y="3725202"/>
                  </a:lnTo>
                  <a:lnTo>
                    <a:pt x="2133638" y="3730650"/>
                  </a:lnTo>
                  <a:lnTo>
                    <a:pt x="2128202" y="3738727"/>
                  </a:lnTo>
                  <a:lnTo>
                    <a:pt x="2126208" y="3748608"/>
                  </a:lnTo>
                  <a:lnTo>
                    <a:pt x="2128202" y="3758501"/>
                  </a:lnTo>
                  <a:lnTo>
                    <a:pt x="2133638" y="3766578"/>
                  </a:lnTo>
                  <a:lnTo>
                    <a:pt x="2141715" y="3772014"/>
                  </a:lnTo>
                  <a:lnTo>
                    <a:pt x="2151659" y="3774008"/>
                  </a:lnTo>
                  <a:lnTo>
                    <a:pt x="2161540" y="3772014"/>
                  </a:lnTo>
                  <a:lnTo>
                    <a:pt x="2169617" y="3766578"/>
                  </a:lnTo>
                  <a:lnTo>
                    <a:pt x="2175065" y="3758501"/>
                  </a:lnTo>
                  <a:lnTo>
                    <a:pt x="2177059" y="3748608"/>
                  </a:lnTo>
                  <a:close/>
                </a:path>
                <a:path w="2352675" h="4726305">
                  <a:moveTo>
                    <a:pt x="2352141" y="3748608"/>
                  </a:moveTo>
                  <a:lnTo>
                    <a:pt x="2199741" y="3621608"/>
                  </a:lnTo>
                  <a:lnTo>
                    <a:pt x="2199741" y="3875608"/>
                  </a:lnTo>
                  <a:lnTo>
                    <a:pt x="2352141" y="3748608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36755" y="2307855"/>
              <a:ext cx="1245323" cy="124532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68239" y="6853353"/>
              <a:ext cx="1708649" cy="170864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426303" y="1903602"/>
              <a:ext cx="41275" cy="7144384"/>
            </a:xfrm>
            <a:custGeom>
              <a:avLst/>
              <a:gdLst/>
              <a:ahLst/>
              <a:cxnLst/>
              <a:rect l="l" t="t" r="r" b="b"/>
              <a:pathLst>
                <a:path w="41275" h="7144384">
                  <a:moveTo>
                    <a:pt x="20637" y="0"/>
                  </a:moveTo>
                  <a:lnTo>
                    <a:pt x="12604" y="1621"/>
                  </a:lnTo>
                  <a:lnTo>
                    <a:pt x="6044" y="6044"/>
                  </a:lnTo>
                  <a:lnTo>
                    <a:pt x="1621" y="12604"/>
                  </a:lnTo>
                  <a:lnTo>
                    <a:pt x="0" y="20679"/>
                  </a:lnTo>
                  <a:lnTo>
                    <a:pt x="1621" y="28712"/>
                  </a:lnTo>
                  <a:lnTo>
                    <a:pt x="6044" y="35272"/>
                  </a:lnTo>
                  <a:lnTo>
                    <a:pt x="12604" y="39695"/>
                  </a:lnTo>
                  <a:lnTo>
                    <a:pt x="20637" y="41316"/>
                  </a:lnTo>
                  <a:lnTo>
                    <a:pt x="28670" y="39695"/>
                  </a:lnTo>
                  <a:lnTo>
                    <a:pt x="35230" y="35272"/>
                  </a:lnTo>
                  <a:lnTo>
                    <a:pt x="39653" y="28712"/>
                  </a:lnTo>
                  <a:lnTo>
                    <a:pt x="41266" y="20679"/>
                  </a:lnTo>
                  <a:lnTo>
                    <a:pt x="39653" y="12604"/>
                  </a:lnTo>
                  <a:lnTo>
                    <a:pt x="35230" y="6044"/>
                  </a:lnTo>
                  <a:lnTo>
                    <a:pt x="28670" y="1621"/>
                  </a:lnTo>
                  <a:lnTo>
                    <a:pt x="20637" y="0"/>
                  </a:lnTo>
                  <a:close/>
                </a:path>
                <a:path w="41275" h="7144384">
                  <a:moveTo>
                    <a:pt x="20637" y="82591"/>
                  </a:moveTo>
                  <a:lnTo>
                    <a:pt x="12604" y="84213"/>
                  </a:lnTo>
                  <a:lnTo>
                    <a:pt x="6044" y="88636"/>
                  </a:lnTo>
                  <a:lnTo>
                    <a:pt x="1621" y="95196"/>
                  </a:lnTo>
                  <a:lnTo>
                    <a:pt x="0" y="103270"/>
                  </a:lnTo>
                  <a:lnTo>
                    <a:pt x="1621" y="111303"/>
                  </a:lnTo>
                  <a:lnTo>
                    <a:pt x="6044" y="117863"/>
                  </a:lnTo>
                  <a:lnTo>
                    <a:pt x="12604" y="122285"/>
                  </a:lnTo>
                  <a:lnTo>
                    <a:pt x="20637" y="123907"/>
                  </a:lnTo>
                  <a:lnTo>
                    <a:pt x="28670" y="122285"/>
                  </a:lnTo>
                  <a:lnTo>
                    <a:pt x="35230" y="117863"/>
                  </a:lnTo>
                  <a:lnTo>
                    <a:pt x="39653" y="111303"/>
                  </a:lnTo>
                  <a:lnTo>
                    <a:pt x="41266" y="103270"/>
                  </a:lnTo>
                  <a:lnTo>
                    <a:pt x="39653" y="95196"/>
                  </a:lnTo>
                  <a:lnTo>
                    <a:pt x="35230" y="88636"/>
                  </a:lnTo>
                  <a:lnTo>
                    <a:pt x="28670" y="84213"/>
                  </a:lnTo>
                  <a:lnTo>
                    <a:pt x="20637" y="82591"/>
                  </a:lnTo>
                  <a:close/>
                </a:path>
                <a:path w="41275" h="7144384">
                  <a:moveTo>
                    <a:pt x="20637" y="165182"/>
                  </a:moveTo>
                  <a:lnTo>
                    <a:pt x="12604" y="166804"/>
                  </a:lnTo>
                  <a:lnTo>
                    <a:pt x="6044" y="171227"/>
                  </a:lnTo>
                  <a:lnTo>
                    <a:pt x="1621" y="177787"/>
                  </a:lnTo>
                  <a:lnTo>
                    <a:pt x="0" y="185861"/>
                  </a:lnTo>
                  <a:lnTo>
                    <a:pt x="1621" y="193895"/>
                  </a:lnTo>
                  <a:lnTo>
                    <a:pt x="6044" y="200455"/>
                  </a:lnTo>
                  <a:lnTo>
                    <a:pt x="12604" y="204877"/>
                  </a:lnTo>
                  <a:lnTo>
                    <a:pt x="20637" y="206499"/>
                  </a:lnTo>
                  <a:lnTo>
                    <a:pt x="28670" y="204877"/>
                  </a:lnTo>
                  <a:lnTo>
                    <a:pt x="35230" y="200455"/>
                  </a:lnTo>
                  <a:lnTo>
                    <a:pt x="39653" y="193895"/>
                  </a:lnTo>
                  <a:lnTo>
                    <a:pt x="41266" y="185861"/>
                  </a:lnTo>
                  <a:lnTo>
                    <a:pt x="39653" y="177787"/>
                  </a:lnTo>
                  <a:lnTo>
                    <a:pt x="35230" y="171227"/>
                  </a:lnTo>
                  <a:lnTo>
                    <a:pt x="28670" y="166804"/>
                  </a:lnTo>
                  <a:lnTo>
                    <a:pt x="20637" y="165182"/>
                  </a:lnTo>
                  <a:close/>
                </a:path>
                <a:path w="41275" h="7144384">
                  <a:moveTo>
                    <a:pt x="20637" y="247774"/>
                  </a:moveTo>
                  <a:lnTo>
                    <a:pt x="12604" y="249396"/>
                  </a:lnTo>
                  <a:lnTo>
                    <a:pt x="6044" y="253818"/>
                  </a:lnTo>
                  <a:lnTo>
                    <a:pt x="1621" y="260378"/>
                  </a:lnTo>
                  <a:lnTo>
                    <a:pt x="0" y="268452"/>
                  </a:lnTo>
                  <a:lnTo>
                    <a:pt x="1621" y="276485"/>
                  </a:lnTo>
                  <a:lnTo>
                    <a:pt x="6044" y="283045"/>
                  </a:lnTo>
                  <a:lnTo>
                    <a:pt x="12604" y="287468"/>
                  </a:lnTo>
                  <a:lnTo>
                    <a:pt x="20637" y="289090"/>
                  </a:lnTo>
                  <a:lnTo>
                    <a:pt x="28670" y="287468"/>
                  </a:lnTo>
                  <a:lnTo>
                    <a:pt x="35230" y="283045"/>
                  </a:lnTo>
                  <a:lnTo>
                    <a:pt x="39653" y="276485"/>
                  </a:lnTo>
                  <a:lnTo>
                    <a:pt x="41266" y="268452"/>
                  </a:lnTo>
                  <a:lnTo>
                    <a:pt x="39653" y="260378"/>
                  </a:lnTo>
                  <a:lnTo>
                    <a:pt x="35230" y="253818"/>
                  </a:lnTo>
                  <a:lnTo>
                    <a:pt x="28670" y="249396"/>
                  </a:lnTo>
                  <a:lnTo>
                    <a:pt x="20637" y="247774"/>
                  </a:lnTo>
                  <a:close/>
                </a:path>
                <a:path w="41275" h="7144384">
                  <a:moveTo>
                    <a:pt x="20637" y="330365"/>
                  </a:moveTo>
                  <a:lnTo>
                    <a:pt x="12604" y="331987"/>
                  </a:lnTo>
                  <a:lnTo>
                    <a:pt x="6044" y="336409"/>
                  </a:lnTo>
                  <a:lnTo>
                    <a:pt x="1621" y="342969"/>
                  </a:lnTo>
                  <a:lnTo>
                    <a:pt x="0" y="351044"/>
                  </a:lnTo>
                  <a:lnTo>
                    <a:pt x="1621" y="359077"/>
                  </a:lnTo>
                  <a:lnTo>
                    <a:pt x="6044" y="365637"/>
                  </a:lnTo>
                  <a:lnTo>
                    <a:pt x="12604" y="370060"/>
                  </a:lnTo>
                  <a:lnTo>
                    <a:pt x="20637" y="371682"/>
                  </a:lnTo>
                  <a:lnTo>
                    <a:pt x="28670" y="370060"/>
                  </a:lnTo>
                  <a:lnTo>
                    <a:pt x="35230" y="365637"/>
                  </a:lnTo>
                  <a:lnTo>
                    <a:pt x="39653" y="359077"/>
                  </a:lnTo>
                  <a:lnTo>
                    <a:pt x="41266" y="351044"/>
                  </a:lnTo>
                  <a:lnTo>
                    <a:pt x="39653" y="342969"/>
                  </a:lnTo>
                  <a:lnTo>
                    <a:pt x="35230" y="336409"/>
                  </a:lnTo>
                  <a:lnTo>
                    <a:pt x="28670" y="331987"/>
                  </a:lnTo>
                  <a:lnTo>
                    <a:pt x="20637" y="330365"/>
                  </a:lnTo>
                  <a:close/>
                </a:path>
                <a:path w="41275" h="7144384">
                  <a:moveTo>
                    <a:pt x="20637" y="412957"/>
                  </a:moveTo>
                  <a:lnTo>
                    <a:pt x="12604" y="414578"/>
                  </a:lnTo>
                  <a:lnTo>
                    <a:pt x="6044" y="419001"/>
                  </a:lnTo>
                  <a:lnTo>
                    <a:pt x="1621" y="425561"/>
                  </a:lnTo>
                  <a:lnTo>
                    <a:pt x="0" y="433635"/>
                  </a:lnTo>
                  <a:lnTo>
                    <a:pt x="1621" y="441668"/>
                  </a:lnTo>
                  <a:lnTo>
                    <a:pt x="6044" y="448228"/>
                  </a:lnTo>
                  <a:lnTo>
                    <a:pt x="12604" y="452650"/>
                  </a:lnTo>
                  <a:lnTo>
                    <a:pt x="20637" y="454272"/>
                  </a:lnTo>
                  <a:lnTo>
                    <a:pt x="28670" y="452650"/>
                  </a:lnTo>
                  <a:lnTo>
                    <a:pt x="35230" y="448228"/>
                  </a:lnTo>
                  <a:lnTo>
                    <a:pt x="39653" y="441668"/>
                  </a:lnTo>
                  <a:lnTo>
                    <a:pt x="41266" y="433635"/>
                  </a:lnTo>
                  <a:lnTo>
                    <a:pt x="39653" y="425561"/>
                  </a:lnTo>
                  <a:lnTo>
                    <a:pt x="35230" y="419001"/>
                  </a:lnTo>
                  <a:lnTo>
                    <a:pt x="28670" y="414578"/>
                  </a:lnTo>
                  <a:lnTo>
                    <a:pt x="20637" y="412957"/>
                  </a:lnTo>
                  <a:close/>
                </a:path>
                <a:path w="41275" h="7144384">
                  <a:moveTo>
                    <a:pt x="20637" y="495547"/>
                  </a:moveTo>
                  <a:lnTo>
                    <a:pt x="12604" y="497169"/>
                  </a:lnTo>
                  <a:lnTo>
                    <a:pt x="6044" y="501592"/>
                  </a:lnTo>
                  <a:lnTo>
                    <a:pt x="1621" y="508152"/>
                  </a:lnTo>
                  <a:lnTo>
                    <a:pt x="0" y="516227"/>
                  </a:lnTo>
                  <a:lnTo>
                    <a:pt x="1621" y="524260"/>
                  </a:lnTo>
                  <a:lnTo>
                    <a:pt x="6044" y="530820"/>
                  </a:lnTo>
                  <a:lnTo>
                    <a:pt x="12604" y="535242"/>
                  </a:lnTo>
                  <a:lnTo>
                    <a:pt x="20637" y="536864"/>
                  </a:lnTo>
                  <a:lnTo>
                    <a:pt x="28670" y="535242"/>
                  </a:lnTo>
                  <a:lnTo>
                    <a:pt x="35230" y="530820"/>
                  </a:lnTo>
                  <a:lnTo>
                    <a:pt x="39653" y="524260"/>
                  </a:lnTo>
                  <a:lnTo>
                    <a:pt x="41266" y="516227"/>
                  </a:lnTo>
                  <a:lnTo>
                    <a:pt x="39653" y="508152"/>
                  </a:lnTo>
                  <a:lnTo>
                    <a:pt x="35230" y="501592"/>
                  </a:lnTo>
                  <a:lnTo>
                    <a:pt x="28670" y="497169"/>
                  </a:lnTo>
                  <a:lnTo>
                    <a:pt x="20637" y="495547"/>
                  </a:lnTo>
                  <a:close/>
                </a:path>
                <a:path w="41275" h="7144384">
                  <a:moveTo>
                    <a:pt x="20637" y="578139"/>
                  </a:moveTo>
                  <a:lnTo>
                    <a:pt x="12604" y="579761"/>
                  </a:lnTo>
                  <a:lnTo>
                    <a:pt x="6044" y="584183"/>
                  </a:lnTo>
                  <a:lnTo>
                    <a:pt x="1621" y="590743"/>
                  </a:lnTo>
                  <a:lnTo>
                    <a:pt x="0" y="598817"/>
                  </a:lnTo>
                  <a:lnTo>
                    <a:pt x="1621" y="606850"/>
                  </a:lnTo>
                  <a:lnTo>
                    <a:pt x="6044" y="613410"/>
                  </a:lnTo>
                  <a:lnTo>
                    <a:pt x="12604" y="617833"/>
                  </a:lnTo>
                  <a:lnTo>
                    <a:pt x="20637" y="619455"/>
                  </a:lnTo>
                  <a:lnTo>
                    <a:pt x="28670" y="617833"/>
                  </a:lnTo>
                  <a:lnTo>
                    <a:pt x="35230" y="613410"/>
                  </a:lnTo>
                  <a:lnTo>
                    <a:pt x="39653" y="606850"/>
                  </a:lnTo>
                  <a:lnTo>
                    <a:pt x="41266" y="598817"/>
                  </a:lnTo>
                  <a:lnTo>
                    <a:pt x="39653" y="590743"/>
                  </a:lnTo>
                  <a:lnTo>
                    <a:pt x="35230" y="584183"/>
                  </a:lnTo>
                  <a:lnTo>
                    <a:pt x="28670" y="579761"/>
                  </a:lnTo>
                  <a:lnTo>
                    <a:pt x="20637" y="578139"/>
                  </a:lnTo>
                  <a:close/>
                </a:path>
                <a:path w="41275" h="7144384">
                  <a:moveTo>
                    <a:pt x="20637" y="660730"/>
                  </a:moveTo>
                  <a:lnTo>
                    <a:pt x="12604" y="662352"/>
                  </a:lnTo>
                  <a:lnTo>
                    <a:pt x="6044" y="666775"/>
                  </a:lnTo>
                  <a:lnTo>
                    <a:pt x="1621" y="673334"/>
                  </a:lnTo>
                  <a:lnTo>
                    <a:pt x="0" y="681409"/>
                  </a:lnTo>
                  <a:lnTo>
                    <a:pt x="1621" y="689442"/>
                  </a:lnTo>
                  <a:lnTo>
                    <a:pt x="6044" y="696002"/>
                  </a:lnTo>
                  <a:lnTo>
                    <a:pt x="12604" y="700425"/>
                  </a:lnTo>
                  <a:lnTo>
                    <a:pt x="20637" y="702047"/>
                  </a:lnTo>
                  <a:lnTo>
                    <a:pt x="28670" y="700425"/>
                  </a:lnTo>
                  <a:lnTo>
                    <a:pt x="35230" y="696002"/>
                  </a:lnTo>
                  <a:lnTo>
                    <a:pt x="39653" y="689442"/>
                  </a:lnTo>
                  <a:lnTo>
                    <a:pt x="41266" y="681409"/>
                  </a:lnTo>
                  <a:lnTo>
                    <a:pt x="39653" y="673334"/>
                  </a:lnTo>
                  <a:lnTo>
                    <a:pt x="35230" y="666775"/>
                  </a:lnTo>
                  <a:lnTo>
                    <a:pt x="28670" y="662352"/>
                  </a:lnTo>
                  <a:lnTo>
                    <a:pt x="20637" y="660730"/>
                  </a:lnTo>
                  <a:close/>
                </a:path>
                <a:path w="41275" h="7144384">
                  <a:moveTo>
                    <a:pt x="20637" y="743322"/>
                  </a:moveTo>
                  <a:lnTo>
                    <a:pt x="12604" y="744943"/>
                  </a:lnTo>
                  <a:lnTo>
                    <a:pt x="6044" y="749366"/>
                  </a:lnTo>
                  <a:lnTo>
                    <a:pt x="1621" y="755926"/>
                  </a:lnTo>
                  <a:lnTo>
                    <a:pt x="0" y="764000"/>
                  </a:lnTo>
                  <a:lnTo>
                    <a:pt x="1621" y="772033"/>
                  </a:lnTo>
                  <a:lnTo>
                    <a:pt x="6044" y="778593"/>
                  </a:lnTo>
                  <a:lnTo>
                    <a:pt x="12604" y="783016"/>
                  </a:lnTo>
                  <a:lnTo>
                    <a:pt x="20637" y="784637"/>
                  </a:lnTo>
                  <a:lnTo>
                    <a:pt x="28670" y="783016"/>
                  </a:lnTo>
                  <a:lnTo>
                    <a:pt x="35230" y="778593"/>
                  </a:lnTo>
                  <a:lnTo>
                    <a:pt x="39653" y="772033"/>
                  </a:lnTo>
                  <a:lnTo>
                    <a:pt x="41266" y="764000"/>
                  </a:lnTo>
                  <a:lnTo>
                    <a:pt x="39653" y="755926"/>
                  </a:lnTo>
                  <a:lnTo>
                    <a:pt x="35230" y="749366"/>
                  </a:lnTo>
                  <a:lnTo>
                    <a:pt x="28670" y="744943"/>
                  </a:lnTo>
                  <a:lnTo>
                    <a:pt x="20637" y="743322"/>
                  </a:lnTo>
                  <a:close/>
                </a:path>
                <a:path w="41275" h="7144384">
                  <a:moveTo>
                    <a:pt x="20637" y="825912"/>
                  </a:moveTo>
                  <a:lnTo>
                    <a:pt x="12604" y="827534"/>
                  </a:lnTo>
                  <a:lnTo>
                    <a:pt x="6044" y="831957"/>
                  </a:lnTo>
                  <a:lnTo>
                    <a:pt x="1621" y="838517"/>
                  </a:lnTo>
                  <a:lnTo>
                    <a:pt x="0" y="846592"/>
                  </a:lnTo>
                  <a:lnTo>
                    <a:pt x="1621" y="854624"/>
                  </a:lnTo>
                  <a:lnTo>
                    <a:pt x="6044" y="861184"/>
                  </a:lnTo>
                  <a:lnTo>
                    <a:pt x="12604" y="865607"/>
                  </a:lnTo>
                  <a:lnTo>
                    <a:pt x="20637" y="867229"/>
                  </a:lnTo>
                  <a:lnTo>
                    <a:pt x="28670" y="865607"/>
                  </a:lnTo>
                  <a:lnTo>
                    <a:pt x="35230" y="861184"/>
                  </a:lnTo>
                  <a:lnTo>
                    <a:pt x="39653" y="854624"/>
                  </a:lnTo>
                  <a:lnTo>
                    <a:pt x="41266" y="846592"/>
                  </a:lnTo>
                  <a:lnTo>
                    <a:pt x="39653" y="838517"/>
                  </a:lnTo>
                  <a:lnTo>
                    <a:pt x="35230" y="831957"/>
                  </a:lnTo>
                  <a:lnTo>
                    <a:pt x="28670" y="827534"/>
                  </a:lnTo>
                  <a:lnTo>
                    <a:pt x="20637" y="825912"/>
                  </a:lnTo>
                  <a:close/>
                </a:path>
                <a:path w="41275" h="7144384">
                  <a:moveTo>
                    <a:pt x="20637" y="908504"/>
                  </a:moveTo>
                  <a:lnTo>
                    <a:pt x="12604" y="910126"/>
                  </a:lnTo>
                  <a:lnTo>
                    <a:pt x="6044" y="914549"/>
                  </a:lnTo>
                  <a:lnTo>
                    <a:pt x="1621" y="921108"/>
                  </a:lnTo>
                  <a:lnTo>
                    <a:pt x="0" y="929182"/>
                  </a:lnTo>
                  <a:lnTo>
                    <a:pt x="1621" y="937216"/>
                  </a:lnTo>
                  <a:lnTo>
                    <a:pt x="6044" y="943775"/>
                  </a:lnTo>
                  <a:lnTo>
                    <a:pt x="12604" y="948198"/>
                  </a:lnTo>
                  <a:lnTo>
                    <a:pt x="20637" y="949820"/>
                  </a:lnTo>
                  <a:lnTo>
                    <a:pt x="28670" y="948198"/>
                  </a:lnTo>
                  <a:lnTo>
                    <a:pt x="35230" y="943775"/>
                  </a:lnTo>
                  <a:lnTo>
                    <a:pt x="39653" y="937216"/>
                  </a:lnTo>
                  <a:lnTo>
                    <a:pt x="41266" y="929182"/>
                  </a:lnTo>
                  <a:lnTo>
                    <a:pt x="39653" y="921108"/>
                  </a:lnTo>
                  <a:lnTo>
                    <a:pt x="35230" y="914549"/>
                  </a:lnTo>
                  <a:lnTo>
                    <a:pt x="28670" y="910126"/>
                  </a:lnTo>
                  <a:lnTo>
                    <a:pt x="20637" y="908504"/>
                  </a:lnTo>
                  <a:close/>
                </a:path>
                <a:path w="41275" h="7144384">
                  <a:moveTo>
                    <a:pt x="20637" y="991095"/>
                  </a:moveTo>
                  <a:lnTo>
                    <a:pt x="12604" y="992717"/>
                  </a:lnTo>
                  <a:lnTo>
                    <a:pt x="6044" y="997140"/>
                  </a:lnTo>
                  <a:lnTo>
                    <a:pt x="1621" y="1003700"/>
                  </a:lnTo>
                  <a:lnTo>
                    <a:pt x="0" y="1011774"/>
                  </a:lnTo>
                  <a:lnTo>
                    <a:pt x="1621" y="1019807"/>
                  </a:lnTo>
                  <a:lnTo>
                    <a:pt x="6044" y="1026367"/>
                  </a:lnTo>
                  <a:lnTo>
                    <a:pt x="12604" y="1030790"/>
                  </a:lnTo>
                  <a:lnTo>
                    <a:pt x="20637" y="1032412"/>
                  </a:lnTo>
                  <a:lnTo>
                    <a:pt x="28670" y="1030790"/>
                  </a:lnTo>
                  <a:lnTo>
                    <a:pt x="35230" y="1026367"/>
                  </a:lnTo>
                  <a:lnTo>
                    <a:pt x="39653" y="1019807"/>
                  </a:lnTo>
                  <a:lnTo>
                    <a:pt x="41266" y="1011774"/>
                  </a:lnTo>
                  <a:lnTo>
                    <a:pt x="39653" y="1003700"/>
                  </a:lnTo>
                  <a:lnTo>
                    <a:pt x="35230" y="997140"/>
                  </a:lnTo>
                  <a:lnTo>
                    <a:pt x="28670" y="992717"/>
                  </a:lnTo>
                  <a:lnTo>
                    <a:pt x="20637" y="991095"/>
                  </a:lnTo>
                  <a:close/>
                </a:path>
                <a:path w="41275" h="7144384">
                  <a:moveTo>
                    <a:pt x="20637" y="1073687"/>
                  </a:moveTo>
                  <a:lnTo>
                    <a:pt x="12604" y="1075308"/>
                  </a:lnTo>
                  <a:lnTo>
                    <a:pt x="6044" y="1079731"/>
                  </a:lnTo>
                  <a:lnTo>
                    <a:pt x="1621" y="1086291"/>
                  </a:lnTo>
                  <a:lnTo>
                    <a:pt x="0" y="1094365"/>
                  </a:lnTo>
                  <a:lnTo>
                    <a:pt x="1621" y="1102398"/>
                  </a:lnTo>
                  <a:lnTo>
                    <a:pt x="6044" y="1108958"/>
                  </a:lnTo>
                  <a:lnTo>
                    <a:pt x="12604" y="1113381"/>
                  </a:lnTo>
                  <a:lnTo>
                    <a:pt x="20637" y="1115002"/>
                  </a:lnTo>
                  <a:lnTo>
                    <a:pt x="28670" y="1113381"/>
                  </a:lnTo>
                  <a:lnTo>
                    <a:pt x="35230" y="1108958"/>
                  </a:lnTo>
                  <a:lnTo>
                    <a:pt x="39653" y="1102398"/>
                  </a:lnTo>
                  <a:lnTo>
                    <a:pt x="41266" y="1094365"/>
                  </a:lnTo>
                  <a:lnTo>
                    <a:pt x="39653" y="1086291"/>
                  </a:lnTo>
                  <a:lnTo>
                    <a:pt x="35230" y="1079731"/>
                  </a:lnTo>
                  <a:lnTo>
                    <a:pt x="28670" y="1075308"/>
                  </a:lnTo>
                  <a:lnTo>
                    <a:pt x="20637" y="1073687"/>
                  </a:lnTo>
                  <a:close/>
                </a:path>
                <a:path w="41275" h="7144384">
                  <a:moveTo>
                    <a:pt x="20637" y="1156277"/>
                  </a:moveTo>
                  <a:lnTo>
                    <a:pt x="12604" y="1157899"/>
                  </a:lnTo>
                  <a:lnTo>
                    <a:pt x="6044" y="1162322"/>
                  </a:lnTo>
                  <a:lnTo>
                    <a:pt x="1621" y="1168882"/>
                  </a:lnTo>
                  <a:lnTo>
                    <a:pt x="0" y="1176957"/>
                  </a:lnTo>
                  <a:lnTo>
                    <a:pt x="1621" y="1184989"/>
                  </a:lnTo>
                  <a:lnTo>
                    <a:pt x="6044" y="1191549"/>
                  </a:lnTo>
                  <a:lnTo>
                    <a:pt x="12604" y="1195972"/>
                  </a:lnTo>
                  <a:lnTo>
                    <a:pt x="20637" y="1197594"/>
                  </a:lnTo>
                  <a:lnTo>
                    <a:pt x="28670" y="1195972"/>
                  </a:lnTo>
                  <a:lnTo>
                    <a:pt x="35230" y="1191549"/>
                  </a:lnTo>
                  <a:lnTo>
                    <a:pt x="39653" y="1184989"/>
                  </a:lnTo>
                  <a:lnTo>
                    <a:pt x="41266" y="1176957"/>
                  </a:lnTo>
                  <a:lnTo>
                    <a:pt x="39653" y="1168882"/>
                  </a:lnTo>
                  <a:lnTo>
                    <a:pt x="35230" y="1162322"/>
                  </a:lnTo>
                  <a:lnTo>
                    <a:pt x="28670" y="1157899"/>
                  </a:lnTo>
                  <a:lnTo>
                    <a:pt x="20637" y="1156277"/>
                  </a:lnTo>
                  <a:close/>
                </a:path>
                <a:path w="41275" h="7144384">
                  <a:moveTo>
                    <a:pt x="20637" y="1238869"/>
                  </a:moveTo>
                  <a:lnTo>
                    <a:pt x="12604" y="1240491"/>
                  </a:lnTo>
                  <a:lnTo>
                    <a:pt x="6044" y="1244914"/>
                  </a:lnTo>
                  <a:lnTo>
                    <a:pt x="1621" y="1251474"/>
                  </a:lnTo>
                  <a:lnTo>
                    <a:pt x="0" y="1259547"/>
                  </a:lnTo>
                  <a:lnTo>
                    <a:pt x="1621" y="1267581"/>
                  </a:lnTo>
                  <a:lnTo>
                    <a:pt x="6044" y="1274140"/>
                  </a:lnTo>
                  <a:lnTo>
                    <a:pt x="12604" y="1278563"/>
                  </a:lnTo>
                  <a:lnTo>
                    <a:pt x="20637" y="1280185"/>
                  </a:lnTo>
                  <a:lnTo>
                    <a:pt x="28670" y="1278563"/>
                  </a:lnTo>
                  <a:lnTo>
                    <a:pt x="35230" y="1274140"/>
                  </a:lnTo>
                  <a:lnTo>
                    <a:pt x="39653" y="1267581"/>
                  </a:lnTo>
                  <a:lnTo>
                    <a:pt x="41266" y="1259547"/>
                  </a:lnTo>
                  <a:lnTo>
                    <a:pt x="39653" y="1251474"/>
                  </a:lnTo>
                  <a:lnTo>
                    <a:pt x="35230" y="1244914"/>
                  </a:lnTo>
                  <a:lnTo>
                    <a:pt x="28670" y="1240491"/>
                  </a:lnTo>
                  <a:lnTo>
                    <a:pt x="20637" y="1238869"/>
                  </a:lnTo>
                  <a:close/>
                </a:path>
                <a:path w="41275" h="7144384">
                  <a:moveTo>
                    <a:pt x="20637" y="1321460"/>
                  </a:moveTo>
                  <a:lnTo>
                    <a:pt x="12604" y="1323082"/>
                  </a:lnTo>
                  <a:lnTo>
                    <a:pt x="6044" y="1327505"/>
                  </a:lnTo>
                  <a:lnTo>
                    <a:pt x="1621" y="1334065"/>
                  </a:lnTo>
                  <a:lnTo>
                    <a:pt x="0" y="1342139"/>
                  </a:lnTo>
                  <a:lnTo>
                    <a:pt x="1621" y="1350172"/>
                  </a:lnTo>
                  <a:lnTo>
                    <a:pt x="6044" y="1356732"/>
                  </a:lnTo>
                  <a:lnTo>
                    <a:pt x="12604" y="1361155"/>
                  </a:lnTo>
                  <a:lnTo>
                    <a:pt x="20637" y="1362777"/>
                  </a:lnTo>
                  <a:lnTo>
                    <a:pt x="28670" y="1361155"/>
                  </a:lnTo>
                  <a:lnTo>
                    <a:pt x="35230" y="1356732"/>
                  </a:lnTo>
                  <a:lnTo>
                    <a:pt x="39653" y="1350172"/>
                  </a:lnTo>
                  <a:lnTo>
                    <a:pt x="41266" y="1342139"/>
                  </a:lnTo>
                  <a:lnTo>
                    <a:pt x="39653" y="1334065"/>
                  </a:lnTo>
                  <a:lnTo>
                    <a:pt x="35230" y="1327505"/>
                  </a:lnTo>
                  <a:lnTo>
                    <a:pt x="28670" y="1323082"/>
                  </a:lnTo>
                  <a:lnTo>
                    <a:pt x="20637" y="1321460"/>
                  </a:lnTo>
                  <a:close/>
                </a:path>
                <a:path w="41275" h="7144384">
                  <a:moveTo>
                    <a:pt x="20637" y="1404052"/>
                  </a:moveTo>
                  <a:lnTo>
                    <a:pt x="12604" y="1405674"/>
                  </a:lnTo>
                  <a:lnTo>
                    <a:pt x="6044" y="1410096"/>
                  </a:lnTo>
                  <a:lnTo>
                    <a:pt x="1621" y="1416656"/>
                  </a:lnTo>
                  <a:lnTo>
                    <a:pt x="0" y="1424730"/>
                  </a:lnTo>
                  <a:lnTo>
                    <a:pt x="1621" y="1432763"/>
                  </a:lnTo>
                  <a:lnTo>
                    <a:pt x="6044" y="1439323"/>
                  </a:lnTo>
                  <a:lnTo>
                    <a:pt x="12604" y="1443746"/>
                  </a:lnTo>
                  <a:lnTo>
                    <a:pt x="20637" y="1445367"/>
                  </a:lnTo>
                  <a:lnTo>
                    <a:pt x="28670" y="1443746"/>
                  </a:lnTo>
                  <a:lnTo>
                    <a:pt x="35230" y="1439323"/>
                  </a:lnTo>
                  <a:lnTo>
                    <a:pt x="39653" y="1432763"/>
                  </a:lnTo>
                  <a:lnTo>
                    <a:pt x="41266" y="1424730"/>
                  </a:lnTo>
                  <a:lnTo>
                    <a:pt x="39653" y="1416656"/>
                  </a:lnTo>
                  <a:lnTo>
                    <a:pt x="35230" y="1410096"/>
                  </a:lnTo>
                  <a:lnTo>
                    <a:pt x="28670" y="1405674"/>
                  </a:lnTo>
                  <a:lnTo>
                    <a:pt x="20637" y="1404052"/>
                  </a:lnTo>
                  <a:close/>
                </a:path>
                <a:path w="41275" h="7144384">
                  <a:moveTo>
                    <a:pt x="20637" y="1486642"/>
                  </a:moveTo>
                  <a:lnTo>
                    <a:pt x="12604" y="1488264"/>
                  </a:lnTo>
                  <a:lnTo>
                    <a:pt x="6044" y="1492687"/>
                  </a:lnTo>
                  <a:lnTo>
                    <a:pt x="1621" y="1499247"/>
                  </a:lnTo>
                  <a:lnTo>
                    <a:pt x="0" y="1507322"/>
                  </a:lnTo>
                  <a:lnTo>
                    <a:pt x="1621" y="1515355"/>
                  </a:lnTo>
                  <a:lnTo>
                    <a:pt x="6044" y="1521914"/>
                  </a:lnTo>
                  <a:lnTo>
                    <a:pt x="12604" y="1526337"/>
                  </a:lnTo>
                  <a:lnTo>
                    <a:pt x="20637" y="1527959"/>
                  </a:lnTo>
                  <a:lnTo>
                    <a:pt x="28670" y="1526337"/>
                  </a:lnTo>
                  <a:lnTo>
                    <a:pt x="35230" y="1521914"/>
                  </a:lnTo>
                  <a:lnTo>
                    <a:pt x="39653" y="1515355"/>
                  </a:lnTo>
                  <a:lnTo>
                    <a:pt x="41266" y="1507322"/>
                  </a:lnTo>
                  <a:lnTo>
                    <a:pt x="39653" y="1499247"/>
                  </a:lnTo>
                  <a:lnTo>
                    <a:pt x="35230" y="1492687"/>
                  </a:lnTo>
                  <a:lnTo>
                    <a:pt x="28670" y="1488264"/>
                  </a:lnTo>
                  <a:lnTo>
                    <a:pt x="20637" y="1486642"/>
                  </a:lnTo>
                  <a:close/>
                </a:path>
                <a:path w="41275" h="7144384">
                  <a:moveTo>
                    <a:pt x="20637" y="1569234"/>
                  </a:moveTo>
                  <a:lnTo>
                    <a:pt x="12604" y="1570856"/>
                  </a:lnTo>
                  <a:lnTo>
                    <a:pt x="6044" y="1575279"/>
                  </a:lnTo>
                  <a:lnTo>
                    <a:pt x="1621" y="1581839"/>
                  </a:lnTo>
                  <a:lnTo>
                    <a:pt x="0" y="1589913"/>
                  </a:lnTo>
                  <a:lnTo>
                    <a:pt x="1621" y="1597946"/>
                  </a:lnTo>
                  <a:lnTo>
                    <a:pt x="6044" y="1604506"/>
                  </a:lnTo>
                  <a:lnTo>
                    <a:pt x="12604" y="1608928"/>
                  </a:lnTo>
                  <a:lnTo>
                    <a:pt x="20637" y="1610550"/>
                  </a:lnTo>
                  <a:lnTo>
                    <a:pt x="28670" y="1608928"/>
                  </a:lnTo>
                  <a:lnTo>
                    <a:pt x="35230" y="1604506"/>
                  </a:lnTo>
                  <a:lnTo>
                    <a:pt x="39653" y="1597946"/>
                  </a:lnTo>
                  <a:lnTo>
                    <a:pt x="41266" y="1589913"/>
                  </a:lnTo>
                  <a:lnTo>
                    <a:pt x="39653" y="1581839"/>
                  </a:lnTo>
                  <a:lnTo>
                    <a:pt x="35230" y="1575279"/>
                  </a:lnTo>
                  <a:lnTo>
                    <a:pt x="28670" y="1570856"/>
                  </a:lnTo>
                  <a:lnTo>
                    <a:pt x="20637" y="1569234"/>
                  </a:lnTo>
                  <a:close/>
                </a:path>
                <a:path w="41275" h="7144384">
                  <a:moveTo>
                    <a:pt x="20637" y="1651825"/>
                  </a:moveTo>
                  <a:lnTo>
                    <a:pt x="12604" y="1653447"/>
                  </a:lnTo>
                  <a:lnTo>
                    <a:pt x="6044" y="1657870"/>
                  </a:lnTo>
                  <a:lnTo>
                    <a:pt x="1621" y="1664430"/>
                  </a:lnTo>
                  <a:lnTo>
                    <a:pt x="0" y="1672504"/>
                  </a:lnTo>
                  <a:lnTo>
                    <a:pt x="1621" y="1680538"/>
                  </a:lnTo>
                  <a:lnTo>
                    <a:pt x="6044" y="1687098"/>
                  </a:lnTo>
                  <a:lnTo>
                    <a:pt x="12604" y="1691520"/>
                  </a:lnTo>
                  <a:lnTo>
                    <a:pt x="20637" y="1693142"/>
                  </a:lnTo>
                  <a:lnTo>
                    <a:pt x="28670" y="1691520"/>
                  </a:lnTo>
                  <a:lnTo>
                    <a:pt x="35230" y="1687098"/>
                  </a:lnTo>
                  <a:lnTo>
                    <a:pt x="39653" y="1680538"/>
                  </a:lnTo>
                  <a:lnTo>
                    <a:pt x="41266" y="1672504"/>
                  </a:lnTo>
                  <a:lnTo>
                    <a:pt x="39653" y="1664430"/>
                  </a:lnTo>
                  <a:lnTo>
                    <a:pt x="35230" y="1657870"/>
                  </a:lnTo>
                  <a:lnTo>
                    <a:pt x="28670" y="1653447"/>
                  </a:lnTo>
                  <a:lnTo>
                    <a:pt x="20637" y="1651825"/>
                  </a:lnTo>
                  <a:close/>
                </a:path>
                <a:path w="41275" h="7144384">
                  <a:moveTo>
                    <a:pt x="20637" y="1734417"/>
                  </a:moveTo>
                  <a:lnTo>
                    <a:pt x="12604" y="1736039"/>
                  </a:lnTo>
                  <a:lnTo>
                    <a:pt x="6044" y="1740461"/>
                  </a:lnTo>
                  <a:lnTo>
                    <a:pt x="1621" y="1747021"/>
                  </a:lnTo>
                  <a:lnTo>
                    <a:pt x="0" y="1755096"/>
                  </a:lnTo>
                  <a:lnTo>
                    <a:pt x="1621" y="1763129"/>
                  </a:lnTo>
                  <a:lnTo>
                    <a:pt x="6044" y="1769689"/>
                  </a:lnTo>
                  <a:lnTo>
                    <a:pt x="12604" y="1774112"/>
                  </a:lnTo>
                  <a:lnTo>
                    <a:pt x="20637" y="1775734"/>
                  </a:lnTo>
                  <a:lnTo>
                    <a:pt x="28670" y="1774112"/>
                  </a:lnTo>
                  <a:lnTo>
                    <a:pt x="35230" y="1769689"/>
                  </a:lnTo>
                  <a:lnTo>
                    <a:pt x="39653" y="1763129"/>
                  </a:lnTo>
                  <a:lnTo>
                    <a:pt x="41266" y="1755096"/>
                  </a:lnTo>
                  <a:lnTo>
                    <a:pt x="39653" y="1747021"/>
                  </a:lnTo>
                  <a:lnTo>
                    <a:pt x="35230" y="1740461"/>
                  </a:lnTo>
                  <a:lnTo>
                    <a:pt x="28670" y="1736039"/>
                  </a:lnTo>
                  <a:lnTo>
                    <a:pt x="20637" y="1734417"/>
                  </a:lnTo>
                  <a:close/>
                </a:path>
                <a:path w="41275" h="7144384">
                  <a:moveTo>
                    <a:pt x="20637" y="1817009"/>
                  </a:moveTo>
                  <a:lnTo>
                    <a:pt x="12604" y="1818631"/>
                  </a:lnTo>
                  <a:lnTo>
                    <a:pt x="6044" y="1823053"/>
                  </a:lnTo>
                  <a:lnTo>
                    <a:pt x="1621" y="1829613"/>
                  </a:lnTo>
                  <a:lnTo>
                    <a:pt x="0" y="1837687"/>
                  </a:lnTo>
                  <a:lnTo>
                    <a:pt x="1621" y="1845720"/>
                  </a:lnTo>
                  <a:lnTo>
                    <a:pt x="6044" y="1852280"/>
                  </a:lnTo>
                  <a:lnTo>
                    <a:pt x="12604" y="1856703"/>
                  </a:lnTo>
                  <a:lnTo>
                    <a:pt x="20637" y="1858324"/>
                  </a:lnTo>
                  <a:lnTo>
                    <a:pt x="28670" y="1856703"/>
                  </a:lnTo>
                  <a:lnTo>
                    <a:pt x="35230" y="1852280"/>
                  </a:lnTo>
                  <a:lnTo>
                    <a:pt x="39653" y="1845720"/>
                  </a:lnTo>
                  <a:lnTo>
                    <a:pt x="41266" y="1837687"/>
                  </a:lnTo>
                  <a:lnTo>
                    <a:pt x="39653" y="1829613"/>
                  </a:lnTo>
                  <a:lnTo>
                    <a:pt x="35230" y="1823053"/>
                  </a:lnTo>
                  <a:lnTo>
                    <a:pt x="28670" y="1818631"/>
                  </a:lnTo>
                  <a:lnTo>
                    <a:pt x="20637" y="1817009"/>
                  </a:lnTo>
                  <a:close/>
                </a:path>
                <a:path w="41275" h="7144384">
                  <a:moveTo>
                    <a:pt x="20637" y="1899599"/>
                  </a:moveTo>
                  <a:lnTo>
                    <a:pt x="12604" y="1901221"/>
                  </a:lnTo>
                  <a:lnTo>
                    <a:pt x="6044" y="1905644"/>
                  </a:lnTo>
                  <a:lnTo>
                    <a:pt x="1621" y="1912204"/>
                  </a:lnTo>
                  <a:lnTo>
                    <a:pt x="0" y="1920279"/>
                  </a:lnTo>
                  <a:lnTo>
                    <a:pt x="1621" y="1928312"/>
                  </a:lnTo>
                  <a:lnTo>
                    <a:pt x="6044" y="1934871"/>
                  </a:lnTo>
                  <a:lnTo>
                    <a:pt x="12604" y="1939294"/>
                  </a:lnTo>
                  <a:lnTo>
                    <a:pt x="20637" y="1940916"/>
                  </a:lnTo>
                  <a:lnTo>
                    <a:pt x="28670" y="1939294"/>
                  </a:lnTo>
                  <a:lnTo>
                    <a:pt x="35230" y="1934871"/>
                  </a:lnTo>
                  <a:lnTo>
                    <a:pt x="39653" y="1928312"/>
                  </a:lnTo>
                  <a:lnTo>
                    <a:pt x="41266" y="1920279"/>
                  </a:lnTo>
                  <a:lnTo>
                    <a:pt x="39653" y="1912204"/>
                  </a:lnTo>
                  <a:lnTo>
                    <a:pt x="35230" y="1905644"/>
                  </a:lnTo>
                  <a:lnTo>
                    <a:pt x="28670" y="1901221"/>
                  </a:lnTo>
                  <a:lnTo>
                    <a:pt x="20637" y="1899599"/>
                  </a:lnTo>
                  <a:close/>
                </a:path>
                <a:path w="41275" h="7144384">
                  <a:moveTo>
                    <a:pt x="20637" y="1982191"/>
                  </a:moveTo>
                  <a:lnTo>
                    <a:pt x="12604" y="1983813"/>
                  </a:lnTo>
                  <a:lnTo>
                    <a:pt x="6044" y="1988236"/>
                  </a:lnTo>
                  <a:lnTo>
                    <a:pt x="1621" y="1994796"/>
                  </a:lnTo>
                  <a:lnTo>
                    <a:pt x="0" y="2002870"/>
                  </a:lnTo>
                  <a:lnTo>
                    <a:pt x="1621" y="2010903"/>
                  </a:lnTo>
                  <a:lnTo>
                    <a:pt x="6044" y="2017463"/>
                  </a:lnTo>
                  <a:lnTo>
                    <a:pt x="12604" y="2021885"/>
                  </a:lnTo>
                  <a:lnTo>
                    <a:pt x="20637" y="2023507"/>
                  </a:lnTo>
                  <a:lnTo>
                    <a:pt x="28670" y="2021885"/>
                  </a:lnTo>
                  <a:lnTo>
                    <a:pt x="35230" y="2017463"/>
                  </a:lnTo>
                  <a:lnTo>
                    <a:pt x="39653" y="2010903"/>
                  </a:lnTo>
                  <a:lnTo>
                    <a:pt x="41266" y="2002870"/>
                  </a:lnTo>
                  <a:lnTo>
                    <a:pt x="39653" y="1994796"/>
                  </a:lnTo>
                  <a:lnTo>
                    <a:pt x="35230" y="1988236"/>
                  </a:lnTo>
                  <a:lnTo>
                    <a:pt x="28670" y="1983813"/>
                  </a:lnTo>
                  <a:lnTo>
                    <a:pt x="20637" y="1982191"/>
                  </a:lnTo>
                  <a:close/>
                </a:path>
                <a:path w="41275" h="7144384">
                  <a:moveTo>
                    <a:pt x="20637" y="2064782"/>
                  </a:moveTo>
                  <a:lnTo>
                    <a:pt x="12604" y="2066404"/>
                  </a:lnTo>
                  <a:lnTo>
                    <a:pt x="6044" y="2070827"/>
                  </a:lnTo>
                  <a:lnTo>
                    <a:pt x="1621" y="2077387"/>
                  </a:lnTo>
                  <a:lnTo>
                    <a:pt x="0" y="2085461"/>
                  </a:lnTo>
                  <a:lnTo>
                    <a:pt x="1621" y="2093494"/>
                  </a:lnTo>
                  <a:lnTo>
                    <a:pt x="6044" y="2100054"/>
                  </a:lnTo>
                  <a:lnTo>
                    <a:pt x="12604" y="2104477"/>
                  </a:lnTo>
                  <a:lnTo>
                    <a:pt x="20637" y="2106099"/>
                  </a:lnTo>
                  <a:lnTo>
                    <a:pt x="28670" y="2104477"/>
                  </a:lnTo>
                  <a:lnTo>
                    <a:pt x="35230" y="2100054"/>
                  </a:lnTo>
                  <a:lnTo>
                    <a:pt x="39653" y="2093494"/>
                  </a:lnTo>
                  <a:lnTo>
                    <a:pt x="41266" y="2085461"/>
                  </a:lnTo>
                  <a:lnTo>
                    <a:pt x="39653" y="2077387"/>
                  </a:lnTo>
                  <a:lnTo>
                    <a:pt x="35230" y="2070827"/>
                  </a:lnTo>
                  <a:lnTo>
                    <a:pt x="28670" y="2066404"/>
                  </a:lnTo>
                  <a:lnTo>
                    <a:pt x="20637" y="2064782"/>
                  </a:lnTo>
                  <a:close/>
                </a:path>
                <a:path w="41275" h="7144384">
                  <a:moveTo>
                    <a:pt x="20637" y="2147374"/>
                  </a:moveTo>
                  <a:lnTo>
                    <a:pt x="12604" y="2148996"/>
                  </a:lnTo>
                  <a:lnTo>
                    <a:pt x="6044" y="2153418"/>
                  </a:lnTo>
                  <a:lnTo>
                    <a:pt x="1621" y="2159978"/>
                  </a:lnTo>
                  <a:lnTo>
                    <a:pt x="0" y="2168052"/>
                  </a:lnTo>
                  <a:lnTo>
                    <a:pt x="1621" y="2176085"/>
                  </a:lnTo>
                  <a:lnTo>
                    <a:pt x="6044" y="2182645"/>
                  </a:lnTo>
                  <a:lnTo>
                    <a:pt x="12604" y="2187068"/>
                  </a:lnTo>
                  <a:lnTo>
                    <a:pt x="20637" y="2188690"/>
                  </a:lnTo>
                  <a:lnTo>
                    <a:pt x="28670" y="2187068"/>
                  </a:lnTo>
                  <a:lnTo>
                    <a:pt x="35230" y="2182645"/>
                  </a:lnTo>
                  <a:lnTo>
                    <a:pt x="39653" y="2176085"/>
                  </a:lnTo>
                  <a:lnTo>
                    <a:pt x="41266" y="2168052"/>
                  </a:lnTo>
                  <a:lnTo>
                    <a:pt x="39653" y="2159978"/>
                  </a:lnTo>
                  <a:lnTo>
                    <a:pt x="35230" y="2153418"/>
                  </a:lnTo>
                  <a:lnTo>
                    <a:pt x="28670" y="2148996"/>
                  </a:lnTo>
                  <a:lnTo>
                    <a:pt x="20637" y="2147374"/>
                  </a:lnTo>
                  <a:close/>
                </a:path>
                <a:path w="41275" h="7144384">
                  <a:moveTo>
                    <a:pt x="20637" y="2229965"/>
                  </a:moveTo>
                  <a:lnTo>
                    <a:pt x="12604" y="2231586"/>
                  </a:lnTo>
                  <a:lnTo>
                    <a:pt x="6044" y="2236009"/>
                  </a:lnTo>
                  <a:lnTo>
                    <a:pt x="1621" y="2242569"/>
                  </a:lnTo>
                  <a:lnTo>
                    <a:pt x="0" y="2250644"/>
                  </a:lnTo>
                  <a:lnTo>
                    <a:pt x="1621" y="2258677"/>
                  </a:lnTo>
                  <a:lnTo>
                    <a:pt x="6044" y="2265237"/>
                  </a:lnTo>
                  <a:lnTo>
                    <a:pt x="12604" y="2269660"/>
                  </a:lnTo>
                  <a:lnTo>
                    <a:pt x="20637" y="2271281"/>
                  </a:lnTo>
                  <a:lnTo>
                    <a:pt x="28670" y="2269660"/>
                  </a:lnTo>
                  <a:lnTo>
                    <a:pt x="35230" y="2265237"/>
                  </a:lnTo>
                  <a:lnTo>
                    <a:pt x="39653" y="2258677"/>
                  </a:lnTo>
                  <a:lnTo>
                    <a:pt x="41266" y="2250644"/>
                  </a:lnTo>
                  <a:lnTo>
                    <a:pt x="39653" y="2242569"/>
                  </a:lnTo>
                  <a:lnTo>
                    <a:pt x="35230" y="2236009"/>
                  </a:lnTo>
                  <a:lnTo>
                    <a:pt x="28670" y="2231586"/>
                  </a:lnTo>
                  <a:lnTo>
                    <a:pt x="20637" y="2229965"/>
                  </a:lnTo>
                  <a:close/>
                </a:path>
                <a:path w="41275" h="7144384">
                  <a:moveTo>
                    <a:pt x="20637" y="2312556"/>
                  </a:moveTo>
                  <a:lnTo>
                    <a:pt x="12604" y="2314178"/>
                  </a:lnTo>
                  <a:lnTo>
                    <a:pt x="6044" y="2318601"/>
                  </a:lnTo>
                  <a:lnTo>
                    <a:pt x="1621" y="2325161"/>
                  </a:lnTo>
                  <a:lnTo>
                    <a:pt x="0" y="2333235"/>
                  </a:lnTo>
                  <a:lnTo>
                    <a:pt x="1621" y="2341268"/>
                  </a:lnTo>
                  <a:lnTo>
                    <a:pt x="6044" y="2347828"/>
                  </a:lnTo>
                  <a:lnTo>
                    <a:pt x="12604" y="2352250"/>
                  </a:lnTo>
                  <a:lnTo>
                    <a:pt x="20637" y="2353872"/>
                  </a:lnTo>
                  <a:lnTo>
                    <a:pt x="28670" y="2352250"/>
                  </a:lnTo>
                  <a:lnTo>
                    <a:pt x="35230" y="2347828"/>
                  </a:lnTo>
                  <a:lnTo>
                    <a:pt x="39653" y="2341268"/>
                  </a:lnTo>
                  <a:lnTo>
                    <a:pt x="41266" y="2333235"/>
                  </a:lnTo>
                  <a:lnTo>
                    <a:pt x="39653" y="2325161"/>
                  </a:lnTo>
                  <a:lnTo>
                    <a:pt x="35230" y="2318601"/>
                  </a:lnTo>
                  <a:lnTo>
                    <a:pt x="28670" y="2314178"/>
                  </a:lnTo>
                  <a:lnTo>
                    <a:pt x="20637" y="2312556"/>
                  </a:lnTo>
                  <a:close/>
                </a:path>
                <a:path w="41275" h="7144384">
                  <a:moveTo>
                    <a:pt x="20637" y="2395147"/>
                  </a:moveTo>
                  <a:lnTo>
                    <a:pt x="12604" y="2396769"/>
                  </a:lnTo>
                  <a:lnTo>
                    <a:pt x="6044" y="2401192"/>
                  </a:lnTo>
                  <a:lnTo>
                    <a:pt x="1621" y="2407752"/>
                  </a:lnTo>
                  <a:lnTo>
                    <a:pt x="0" y="2415827"/>
                  </a:lnTo>
                  <a:lnTo>
                    <a:pt x="1621" y="2423859"/>
                  </a:lnTo>
                  <a:lnTo>
                    <a:pt x="6044" y="2430419"/>
                  </a:lnTo>
                  <a:lnTo>
                    <a:pt x="12604" y="2434842"/>
                  </a:lnTo>
                  <a:lnTo>
                    <a:pt x="20637" y="2436464"/>
                  </a:lnTo>
                  <a:lnTo>
                    <a:pt x="28670" y="2434842"/>
                  </a:lnTo>
                  <a:lnTo>
                    <a:pt x="35230" y="2430419"/>
                  </a:lnTo>
                  <a:lnTo>
                    <a:pt x="39653" y="2423859"/>
                  </a:lnTo>
                  <a:lnTo>
                    <a:pt x="41266" y="2415827"/>
                  </a:lnTo>
                  <a:lnTo>
                    <a:pt x="39653" y="2407752"/>
                  </a:lnTo>
                  <a:lnTo>
                    <a:pt x="35230" y="2401192"/>
                  </a:lnTo>
                  <a:lnTo>
                    <a:pt x="28670" y="2396769"/>
                  </a:lnTo>
                  <a:lnTo>
                    <a:pt x="20637" y="2395147"/>
                  </a:lnTo>
                  <a:close/>
                </a:path>
                <a:path w="41275" h="7144384">
                  <a:moveTo>
                    <a:pt x="20637" y="2477739"/>
                  </a:moveTo>
                  <a:lnTo>
                    <a:pt x="12604" y="2479361"/>
                  </a:lnTo>
                  <a:lnTo>
                    <a:pt x="6044" y="2483783"/>
                  </a:lnTo>
                  <a:lnTo>
                    <a:pt x="1621" y="2490343"/>
                  </a:lnTo>
                  <a:lnTo>
                    <a:pt x="0" y="2498417"/>
                  </a:lnTo>
                  <a:lnTo>
                    <a:pt x="1621" y="2506450"/>
                  </a:lnTo>
                  <a:lnTo>
                    <a:pt x="6044" y="2513010"/>
                  </a:lnTo>
                  <a:lnTo>
                    <a:pt x="12604" y="2517433"/>
                  </a:lnTo>
                  <a:lnTo>
                    <a:pt x="20637" y="2519055"/>
                  </a:lnTo>
                  <a:lnTo>
                    <a:pt x="28670" y="2517433"/>
                  </a:lnTo>
                  <a:lnTo>
                    <a:pt x="35230" y="2513010"/>
                  </a:lnTo>
                  <a:lnTo>
                    <a:pt x="39653" y="2506450"/>
                  </a:lnTo>
                  <a:lnTo>
                    <a:pt x="41266" y="2498417"/>
                  </a:lnTo>
                  <a:lnTo>
                    <a:pt x="39653" y="2490343"/>
                  </a:lnTo>
                  <a:lnTo>
                    <a:pt x="35230" y="2483783"/>
                  </a:lnTo>
                  <a:lnTo>
                    <a:pt x="28670" y="2479361"/>
                  </a:lnTo>
                  <a:lnTo>
                    <a:pt x="20637" y="2477739"/>
                  </a:lnTo>
                  <a:close/>
                </a:path>
                <a:path w="41275" h="7144384">
                  <a:moveTo>
                    <a:pt x="20637" y="2560330"/>
                  </a:moveTo>
                  <a:lnTo>
                    <a:pt x="12604" y="2561952"/>
                  </a:lnTo>
                  <a:lnTo>
                    <a:pt x="6044" y="2566375"/>
                  </a:lnTo>
                  <a:lnTo>
                    <a:pt x="1621" y="2572934"/>
                  </a:lnTo>
                  <a:lnTo>
                    <a:pt x="0" y="2581009"/>
                  </a:lnTo>
                  <a:lnTo>
                    <a:pt x="1621" y="2589042"/>
                  </a:lnTo>
                  <a:lnTo>
                    <a:pt x="6044" y="2595602"/>
                  </a:lnTo>
                  <a:lnTo>
                    <a:pt x="12604" y="2600025"/>
                  </a:lnTo>
                  <a:lnTo>
                    <a:pt x="20637" y="2601647"/>
                  </a:lnTo>
                  <a:lnTo>
                    <a:pt x="28670" y="2600025"/>
                  </a:lnTo>
                  <a:lnTo>
                    <a:pt x="35230" y="2595602"/>
                  </a:lnTo>
                  <a:lnTo>
                    <a:pt x="39653" y="2589042"/>
                  </a:lnTo>
                  <a:lnTo>
                    <a:pt x="41266" y="2581009"/>
                  </a:lnTo>
                  <a:lnTo>
                    <a:pt x="39653" y="2572934"/>
                  </a:lnTo>
                  <a:lnTo>
                    <a:pt x="35230" y="2566375"/>
                  </a:lnTo>
                  <a:lnTo>
                    <a:pt x="28670" y="2561952"/>
                  </a:lnTo>
                  <a:lnTo>
                    <a:pt x="20637" y="2560330"/>
                  </a:lnTo>
                  <a:close/>
                </a:path>
                <a:path w="41275" h="7144384">
                  <a:moveTo>
                    <a:pt x="20637" y="2642922"/>
                  </a:moveTo>
                  <a:lnTo>
                    <a:pt x="12604" y="2644543"/>
                  </a:lnTo>
                  <a:lnTo>
                    <a:pt x="6044" y="2648966"/>
                  </a:lnTo>
                  <a:lnTo>
                    <a:pt x="1621" y="2655526"/>
                  </a:lnTo>
                  <a:lnTo>
                    <a:pt x="0" y="2663600"/>
                  </a:lnTo>
                  <a:lnTo>
                    <a:pt x="1621" y="2671633"/>
                  </a:lnTo>
                  <a:lnTo>
                    <a:pt x="6044" y="2678193"/>
                  </a:lnTo>
                  <a:lnTo>
                    <a:pt x="12604" y="2682615"/>
                  </a:lnTo>
                  <a:lnTo>
                    <a:pt x="20637" y="2684237"/>
                  </a:lnTo>
                  <a:lnTo>
                    <a:pt x="28670" y="2682615"/>
                  </a:lnTo>
                  <a:lnTo>
                    <a:pt x="35230" y="2678193"/>
                  </a:lnTo>
                  <a:lnTo>
                    <a:pt x="39653" y="2671633"/>
                  </a:lnTo>
                  <a:lnTo>
                    <a:pt x="41266" y="2663600"/>
                  </a:lnTo>
                  <a:lnTo>
                    <a:pt x="39653" y="2655526"/>
                  </a:lnTo>
                  <a:lnTo>
                    <a:pt x="35230" y="2648966"/>
                  </a:lnTo>
                  <a:lnTo>
                    <a:pt x="28670" y="2644543"/>
                  </a:lnTo>
                  <a:lnTo>
                    <a:pt x="20637" y="2642922"/>
                  </a:lnTo>
                  <a:close/>
                </a:path>
                <a:path w="41275" h="7144384">
                  <a:moveTo>
                    <a:pt x="20637" y="2725512"/>
                  </a:moveTo>
                  <a:lnTo>
                    <a:pt x="12604" y="2727134"/>
                  </a:lnTo>
                  <a:lnTo>
                    <a:pt x="6044" y="2731557"/>
                  </a:lnTo>
                  <a:lnTo>
                    <a:pt x="1621" y="2738117"/>
                  </a:lnTo>
                  <a:lnTo>
                    <a:pt x="0" y="2746192"/>
                  </a:lnTo>
                  <a:lnTo>
                    <a:pt x="1621" y="2754224"/>
                  </a:lnTo>
                  <a:lnTo>
                    <a:pt x="6044" y="2760784"/>
                  </a:lnTo>
                  <a:lnTo>
                    <a:pt x="12604" y="2765207"/>
                  </a:lnTo>
                  <a:lnTo>
                    <a:pt x="20637" y="2766829"/>
                  </a:lnTo>
                  <a:lnTo>
                    <a:pt x="28670" y="2765207"/>
                  </a:lnTo>
                  <a:lnTo>
                    <a:pt x="35230" y="2760784"/>
                  </a:lnTo>
                  <a:lnTo>
                    <a:pt x="39653" y="2754224"/>
                  </a:lnTo>
                  <a:lnTo>
                    <a:pt x="41266" y="2746192"/>
                  </a:lnTo>
                  <a:lnTo>
                    <a:pt x="39653" y="2738117"/>
                  </a:lnTo>
                  <a:lnTo>
                    <a:pt x="35230" y="2731557"/>
                  </a:lnTo>
                  <a:lnTo>
                    <a:pt x="28670" y="2727134"/>
                  </a:lnTo>
                  <a:lnTo>
                    <a:pt x="20637" y="2725512"/>
                  </a:lnTo>
                  <a:close/>
                </a:path>
                <a:path w="41275" h="7144384">
                  <a:moveTo>
                    <a:pt x="20637" y="2808104"/>
                  </a:moveTo>
                  <a:lnTo>
                    <a:pt x="12604" y="2809726"/>
                  </a:lnTo>
                  <a:lnTo>
                    <a:pt x="6044" y="2814149"/>
                  </a:lnTo>
                  <a:lnTo>
                    <a:pt x="1621" y="2820708"/>
                  </a:lnTo>
                  <a:lnTo>
                    <a:pt x="0" y="2828784"/>
                  </a:lnTo>
                  <a:lnTo>
                    <a:pt x="1621" y="2836816"/>
                  </a:lnTo>
                  <a:lnTo>
                    <a:pt x="6044" y="2843376"/>
                  </a:lnTo>
                  <a:lnTo>
                    <a:pt x="12604" y="2847799"/>
                  </a:lnTo>
                  <a:lnTo>
                    <a:pt x="20637" y="2849421"/>
                  </a:lnTo>
                  <a:lnTo>
                    <a:pt x="28670" y="2847799"/>
                  </a:lnTo>
                  <a:lnTo>
                    <a:pt x="35230" y="2843376"/>
                  </a:lnTo>
                  <a:lnTo>
                    <a:pt x="39653" y="2836816"/>
                  </a:lnTo>
                  <a:lnTo>
                    <a:pt x="41266" y="2828784"/>
                  </a:lnTo>
                  <a:lnTo>
                    <a:pt x="39653" y="2820708"/>
                  </a:lnTo>
                  <a:lnTo>
                    <a:pt x="35230" y="2814149"/>
                  </a:lnTo>
                  <a:lnTo>
                    <a:pt x="28670" y="2809726"/>
                  </a:lnTo>
                  <a:lnTo>
                    <a:pt x="20637" y="2808104"/>
                  </a:lnTo>
                  <a:close/>
                </a:path>
                <a:path w="41275" h="7144384">
                  <a:moveTo>
                    <a:pt x="20637" y="2890696"/>
                  </a:moveTo>
                  <a:lnTo>
                    <a:pt x="12604" y="2892318"/>
                  </a:lnTo>
                  <a:lnTo>
                    <a:pt x="6044" y="2896740"/>
                  </a:lnTo>
                  <a:lnTo>
                    <a:pt x="1621" y="2903300"/>
                  </a:lnTo>
                  <a:lnTo>
                    <a:pt x="0" y="2911374"/>
                  </a:lnTo>
                  <a:lnTo>
                    <a:pt x="1621" y="2919407"/>
                  </a:lnTo>
                  <a:lnTo>
                    <a:pt x="6044" y="2925967"/>
                  </a:lnTo>
                  <a:lnTo>
                    <a:pt x="12604" y="2930390"/>
                  </a:lnTo>
                  <a:lnTo>
                    <a:pt x="20637" y="2932012"/>
                  </a:lnTo>
                  <a:lnTo>
                    <a:pt x="28670" y="2930390"/>
                  </a:lnTo>
                  <a:lnTo>
                    <a:pt x="35230" y="2925967"/>
                  </a:lnTo>
                  <a:lnTo>
                    <a:pt x="39653" y="2919407"/>
                  </a:lnTo>
                  <a:lnTo>
                    <a:pt x="41266" y="2911374"/>
                  </a:lnTo>
                  <a:lnTo>
                    <a:pt x="39653" y="2903300"/>
                  </a:lnTo>
                  <a:lnTo>
                    <a:pt x="35230" y="2896740"/>
                  </a:lnTo>
                  <a:lnTo>
                    <a:pt x="28670" y="2892318"/>
                  </a:lnTo>
                  <a:lnTo>
                    <a:pt x="20637" y="2890696"/>
                  </a:lnTo>
                  <a:close/>
                </a:path>
                <a:path w="41275" h="7144384">
                  <a:moveTo>
                    <a:pt x="20637" y="2973287"/>
                  </a:moveTo>
                  <a:lnTo>
                    <a:pt x="12604" y="2974909"/>
                  </a:lnTo>
                  <a:lnTo>
                    <a:pt x="6044" y="2979332"/>
                  </a:lnTo>
                  <a:lnTo>
                    <a:pt x="1621" y="2985891"/>
                  </a:lnTo>
                  <a:lnTo>
                    <a:pt x="0" y="2993966"/>
                  </a:lnTo>
                  <a:lnTo>
                    <a:pt x="1621" y="3001999"/>
                  </a:lnTo>
                  <a:lnTo>
                    <a:pt x="6044" y="3008559"/>
                  </a:lnTo>
                  <a:lnTo>
                    <a:pt x="12604" y="3012982"/>
                  </a:lnTo>
                  <a:lnTo>
                    <a:pt x="20637" y="3014604"/>
                  </a:lnTo>
                  <a:lnTo>
                    <a:pt x="28670" y="3012982"/>
                  </a:lnTo>
                  <a:lnTo>
                    <a:pt x="35230" y="3008559"/>
                  </a:lnTo>
                  <a:lnTo>
                    <a:pt x="39653" y="3001999"/>
                  </a:lnTo>
                  <a:lnTo>
                    <a:pt x="41266" y="2993966"/>
                  </a:lnTo>
                  <a:lnTo>
                    <a:pt x="39653" y="2985891"/>
                  </a:lnTo>
                  <a:lnTo>
                    <a:pt x="35230" y="2979332"/>
                  </a:lnTo>
                  <a:lnTo>
                    <a:pt x="28670" y="2974909"/>
                  </a:lnTo>
                  <a:lnTo>
                    <a:pt x="20637" y="2973287"/>
                  </a:lnTo>
                  <a:close/>
                </a:path>
                <a:path w="41275" h="7144384">
                  <a:moveTo>
                    <a:pt x="20637" y="3055879"/>
                  </a:moveTo>
                  <a:lnTo>
                    <a:pt x="12604" y="3057500"/>
                  </a:lnTo>
                  <a:lnTo>
                    <a:pt x="6044" y="3061923"/>
                  </a:lnTo>
                  <a:lnTo>
                    <a:pt x="1621" y="3068483"/>
                  </a:lnTo>
                  <a:lnTo>
                    <a:pt x="0" y="3076558"/>
                  </a:lnTo>
                  <a:lnTo>
                    <a:pt x="1621" y="3084591"/>
                  </a:lnTo>
                  <a:lnTo>
                    <a:pt x="6044" y="3091151"/>
                  </a:lnTo>
                  <a:lnTo>
                    <a:pt x="12604" y="3095574"/>
                  </a:lnTo>
                  <a:lnTo>
                    <a:pt x="20637" y="3097195"/>
                  </a:lnTo>
                  <a:lnTo>
                    <a:pt x="28670" y="3095574"/>
                  </a:lnTo>
                  <a:lnTo>
                    <a:pt x="35230" y="3091151"/>
                  </a:lnTo>
                  <a:lnTo>
                    <a:pt x="39653" y="3084591"/>
                  </a:lnTo>
                  <a:lnTo>
                    <a:pt x="41266" y="3076558"/>
                  </a:lnTo>
                  <a:lnTo>
                    <a:pt x="39653" y="3068483"/>
                  </a:lnTo>
                  <a:lnTo>
                    <a:pt x="35230" y="3061923"/>
                  </a:lnTo>
                  <a:lnTo>
                    <a:pt x="28670" y="3057500"/>
                  </a:lnTo>
                  <a:lnTo>
                    <a:pt x="20637" y="3055879"/>
                  </a:lnTo>
                  <a:close/>
                </a:path>
                <a:path w="41275" h="7144384">
                  <a:moveTo>
                    <a:pt x="20637" y="3138470"/>
                  </a:moveTo>
                  <a:lnTo>
                    <a:pt x="12604" y="3140092"/>
                  </a:lnTo>
                  <a:lnTo>
                    <a:pt x="6044" y="3144515"/>
                  </a:lnTo>
                  <a:lnTo>
                    <a:pt x="1621" y="3151075"/>
                  </a:lnTo>
                  <a:lnTo>
                    <a:pt x="0" y="3159149"/>
                  </a:lnTo>
                  <a:lnTo>
                    <a:pt x="1621" y="3167182"/>
                  </a:lnTo>
                  <a:lnTo>
                    <a:pt x="6044" y="3173742"/>
                  </a:lnTo>
                  <a:lnTo>
                    <a:pt x="12604" y="3178164"/>
                  </a:lnTo>
                  <a:lnTo>
                    <a:pt x="20637" y="3179786"/>
                  </a:lnTo>
                  <a:lnTo>
                    <a:pt x="28670" y="3178164"/>
                  </a:lnTo>
                  <a:lnTo>
                    <a:pt x="35230" y="3173742"/>
                  </a:lnTo>
                  <a:lnTo>
                    <a:pt x="39653" y="3167182"/>
                  </a:lnTo>
                  <a:lnTo>
                    <a:pt x="41266" y="3159149"/>
                  </a:lnTo>
                  <a:lnTo>
                    <a:pt x="39653" y="3151075"/>
                  </a:lnTo>
                  <a:lnTo>
                    <a:pt x="35230" y="3144515"/>
                  </a:lnTo>
                  <a:lnTo>
                    <a:pt x="28670" y="3140092"/>
                  </a:lnTo>
                  <a:lnTo>
                    <a:pt x="20637" y="3138470"/>
                  </a:lnTo>
                  <a:close/>
                </a:path>
                <a:path w="41275" h="7144384">
                  <a:moveTo>
                    <a:pt x="20637" y="3221061"/>
                  </a:moveTo>
                  <a:lnTo>
                    <a:pt x="12604" y="3222683"/>
                  </a:lnTo>
                  <a:lnTo>
                    <a:pt x="6045" y="3227106"/>
                  </a:lnTo>
                  <a:lnTo>
                    <a:pt x="1622" y="3233666"/>
                  </a:lnTo>
                  <a:lnTo>
                    <a:pt x="1" y="3241741"/>
                  </a:lnTo>
                  <a:lnTo>
                    <a:pt x="1623" y="3249774"/>
                  </a:lnTo>
                  <a:lnTo>
                    <a:pt x="6045" y="3256334"/>
                  </a:lnTo>
                  <a:lnTo>
                    <a:pt x="12605" y="3260756"/>
                  </a:lnTo>
                  <a:lnTo>
                    <a:pt x="20638" y="3262378"/>
                  </a:lnTo>
                  <a:lnTo>
                    <a:pt x="28671" y="3260756"/>
                  </a:lnTo>
                  <a:lnTo>
                    <a:pt x="35231" y="3256334"/>
                  </a:lnTo>
                  <a:lnTo>
                    <a:pt x="39654" y="3249774"/>
                  </a:lnTo>
                  <a:lnTo>
                    <a:pt x="41267" y="3241741"/>
                  </a:lnTo>
                  <a:lnTo>
                    <a:pt x="39653" y="3233666"/>
                  </a:lnTo>
                  <a:lnTo>
                    <a:pt x="35230" y="3227106"/>
                  </a:lnTo>
                  <a:lnTo>
                    <a:pt x="28670" y="3222683"/>
                  </a:lnTo>
                  <a:lnTo>
                    <a:pt x="20637" y="3221061"/>
                  </a:lnTo>
                  <a:close/>
                </a:path>
                <a:path w="41275" h="7144384">
                  <a:moveTo>
                    <a:pt x="20638" y="3303653"/>
                  </a:moveTo>
                  <a:lnTo>
                    <a:pt x="12605" y="3305275"/>
                  </a:lnTo>
                  <a:lnTo>
                    <a:pt x="6045" y="3309697"/>
                  </a:lnTo>
                  <a:lnTo>
                    <a:pt x="1623" y="3316257"/>
                  </a:lnTo>
                  <a:lnTo>
                    <a:pt x="1" y="3324331"/>
                  </a:lnTo>
                  <a:lnTo>
                    <a:pt x="1623" y="3332364"/>
                  </a:lnTo>
                  <a:lnTo>
                    <a:pt x="6045" y="3338924"/>
                  </a:lnTo>
                  <a:lnTo>
                    <a:pt x="12605" y="3343347"/>
                  </a:lnTo>
                  <a:lnTo>
                    <a:pt x="20638" y="3344969"/>
                  </a:lnTo>
                  <a:lnTo>
                    <a:pt x="28671" y="3343347"/>
                  </a:lnTo>
                  <a:lnTo>
                    <a:pt x="35231" y="3338924"/>
                  </a:lnTo>
                  <a:lnTo>
                    <a:pt x="39654" y="3332364"/>
                  </a:lnTo>
                  <a:lnTo>
                    <a:pt x="41268" y="3324331"/>
                  </a:lnTo>
                  <a:lnTo>
                    <a:pt x="39654" y="3316257"/>
                  </a:lnTo>
                  <a:lnTo>
                    <a:pt x="35231" y="3309697"/>
                  </a:lnTo>
                  <a:lnTo>
                    <a:pt x="28671" y="3305275"/>
                  </a:lnTo>
                  <a:lnTo>
                    <a:pt x="20638" y="3303653"/>
                  </a:lnTo>
                  <a:close/>
                </a:path>
                <a:path w="41275" h="7144384">
                  <a:moveTo>
                    <a:pt x="20638" y="3386245"/>
                  </a:moveTo>
                  <a:lnTo>
                    <a:pt x="12605" y="3387867"/>
                  </a:lnTo>
                  <a:lnTo>
                    <a:pt x="6045" y="3392289"/>
                  </a:lnTo>
                  <a:lnTo>
                    <a:pt x="1623" y="3398849"/>
                  </a:lnTo>
                  <a:lnTo>
                    <a:pt x="1" y="3406923"/>
                  </a:lnTo>
                  <a:lnTo>
                    <a:pt x="1623" y="3414956"/>
                  </a:lnTo>
                  <a:lnTo>
                    <a:pt x="6045" y="3421516"/>
                  </a:lnTo>
                  <a:lnTo>
                    <a:pt x="12605" y="3425939"/>
                  </a:lnTo>
                  <a:lnTo>
                    <a:pt x="20638" y="3427561"/>
                  </a:lnTo>
                  <a:lnTo>
                    <a:pt x="28671" y="3425939"/>
                  </a:lnTo>
                  <a:lnTo>
                    <a:pt x="35231" y="3421516"/>
                  </a:lnTo>
                  <a:lnTo>
                    <a:pt x="39654" y="3414956"/>
                  </a:lnTo>
                  <a:lnTo>
                    <a:pt x="41268" y="3406923"/>
                  </a:lnTo>
                  <a:lnTo>
                    <a:pt x="39654" y="3398849"/>
                  </a:lnTo>
                  <a:lnTo>
                    <a:pt x="35231" y="3392289"/>
                  </a:lnTo>
                  <a:lnTo>
                    <a:pt x="28671" y="3387867"/>
                  </a:lnTo>
                  <a:lnTo>
                    <a:pt x="20638" y="3386245"/>
                  </a:lnTo>
                  <a:close/>
                </a:path>
                <a:path w="41275" h="7144384">
                  <a:moveTo>
                    <a:pt x="20638" y="3468836"/>
                  </a:moveTo>
                  <a:lnTo>
                    <a:pt x="12605" y="3470457"/>
                  </a:lnTo>
                  <a:lnTo>
                    <a:pt x="6045" y="3474880"/>
                  </a:lnTo>
                  <a:lnTo>
                    <a:pt x="1623" y="3481440"/>
                  </a:lnTo>
                  <a:lnTo>
                    <a:pt x="1" y="3489515"/>
                  </a:lnTo>
                  <a:lnTo>
                    <a:pt x="1623" y="3497548"/>
                  </a:lnTo>
                  <a:lnTo>
                    <a:pt x="6045" y="3504108"/>
                  </a:lnTo>
                  <a:lnTo>
                    <a:pt x="12605" y="3508531"/>
                  </a:lnTo>
                  <a:lnTo>
                    <a:pt x="20638" y="3510153"/>
                  </a:lnTo>
                  <a:lnTo>
                    <a:pt x="28671" y="3508531"/>
                  </a:lnTo>
                  <a:lnTo>
                    <a:pt x="35231" y="3504108"/>
                  </a:lnTo>
                  <a:lnTo>
                    <a:pt x="39654" y="3497548"/>
                  </a:lnTo>
                  <a:lnTo>
                    <a:pt x="41267" y="3489515"/>
                  </a:lnTo>
                  <a:lnTo>
                    <a:pt x="39654" y="3481440"/>
                  </a:lnTo>
                  <a:lnTo>
                    <a:pt x="35231" y="3474880"/>
                  </a:lnTo>
                  <a:lnTo>
                    <a:pt x="28671" y="3470457"/>
                  </a:lnTo>
                  <a:lnTo>
                    <a:pt x="20638" y="3468836"/>
                  </a:lnTo>
                  <a:close/>
                </a:path>
                <a:path w="41275" h="7144384">
                  <a:moveTo>
                    <a:pt x="20638" y="3551428"/>
                  </a:moveTo>
                  <a:lnTo>
                    <a:pt x="12605" y="3553049"/>
                  </a:lnTo>
                  <a:lnTo>
                    <a:pt x="6045" y="3557472"/>
                  </a:lnTo>
                  <a:lnTo>
                    <a:pt x="1623" y="3564032"/>
                  </a:lnTo>
                  <a:lnTo>
                    <a:pt x="1" y="3572106"/>
                  </a:lnTo>
                  <a:lnTo>
                    <a:pt x="1623" y="3580139"/>
                  </a:lnTo>
                  <a:lnTo>
                    <a:pt x="6045" y="3586699"/>
                  </a:lnTo>
                  <a:lnTo>
                    <a:pt x="12605" y="3591121"/>
                  </a:lnTo>
                  <a:lnTo>
                    <a:pt x="20638" y="3592743"/>
                  </a:lnTo>
                  <a:lnTo>
                    <a:pt x="28671" y="3591121"/>
                  </a:lnTo>
                  <a:lnTo>
                    <a:pt x="35231" y="3586699"/>
                  </a:lnTo>
                  <a:lnTo>
                    <a:pt x="39654" y="3580139"/>
                  </a:lnTo>
                  <a:lnTo>
                    <a:pt x="41268" y="3572106"/>
                  </a:lnTo>
                  <a:lnTo>
                    <a:pt x="39654" y="3564032"/>
                  </a:lnTo>
                  <a:lnTo>
                    <a:pt x="35231" y="3557472"/>
                  </a:lnTo>
                  <a:lnTo>
                    <a:pt x="28671" y="3553049"/>
                  </a:lnTo>
                  <a:lnTo>
                    <a:pt x="20638" y="3551428"/>
                  </a:lnTo>
                  <a:close/>
                </a:path>
                <a:path w="41275" h="7144384">
                  <a:moveTo>
                    <a:pt x="20638" y="3634018"/>
                  </a:moveTo>
                  <a:lnTo>
                    <a:pt x="12605" y="3635640"/>
                  </a:lnTo>
                  <a:lnTo>
                    <a:pt x="6045" y="3640063"/>
                  </a:lnTo>
                  <a:lnTo>
                    <a:pt x="1623" y="3646623"/>
                  </a:lnTo>
                  <a:lnTo>
                    <a:pt x="1" y="3654698"/>
                  </a:lnTo>
                  <a:lnTo>
                    <a:pt x="1623" y="3662731"/>
                  </a:lnTo>
                  <a:lnTo>
                    <a:pt x="6045" y="3669291"/>
                  </a:lnTo>
                  <a:lnTo>
                    <a:pt x="12605" y="3673713"/>
                  </a:lnTo>
                  <a:lnTo>
                    <a:pt x="20638" y="3675335"/>
                  </a:lnTo>
                  <a:lnTo>
                    <a:pt x="28671" y="3673713"/>
                  </a:lnTo>
                  <a:lnTo>
                    <a:pt x="35231" y="3669291"/>
                  </a:lnTo>
                  <a:lnTo>
                    <a:pt x="39654" y="3662731"/>
                  </a:lnTo>
                  <a:lnTo>
                    <a:pt x="41267" y="3654698"/>
                  </a:lnTo>
                  <a:lnTo>
                    <a:pt x="39654" y="3646623"/>
                  </a:lnTo>
                  <a:lnTo>
                    <a:pt x="35231" y="3640063"/>
                  </a:lnTo>
                  <a:lnTo>
                    <a:pt x="28671" y="3635640"/>
                  </a:lnTo>
                  <a:lnTo>
                    <a:pt x="20638" y="3634018"/>
                  </a:lnTo>
                  <a:close/>
                </a:path>
                <a:path w="41275" h="7144384">
                  <a:moveTo>
                    <a:pt x="20638" y="3716610"/>
                  </a:moveTo>
                  <a:lnTo>
                    <a:pt x="12605" y="3718232"/>
                  </a:lnTo>
                  <a:lnTo>
                    <a:pt x="6045" y="3722654"/>
                  </a:lnTo>
                  <a:lnTo>
                    <a:pt x="1623" y="3729214"/>
                  </a:lnTo>
                  <a:lnTo>
                    <a:pt x="1" y="3737288"/>
                  </a:lnTo>
                  <a:lnTo>
                    <a:pt x="1623" y="3745321"/>
                  </a:lnTo>
                  <a:lnTo>
                    <a:pt x="6045" y="3751881"/>
                  </a:lnTo>
                  <a:lnTo>
                    <a:pt x="12605" y="3756304"/>
                  </a:lnTo>
                  <a:lnTo>
                    <a:pt x="20638" y="3757926"/>
                  </a:lnTo>
                  <a:lnTo>
                    <a:pt x="28671" y="3756304"/>
                  </a:lnTo>
                  <a:lnTo>
                    <a:pt x="35231" y="3751881"/>
                  </a:lnTo>
                  <a:lnTo>
                    <a:pt x="39654" y="3745321"/>
                  </a:lnTo>
                  <a:lnTo>
                    <a:pt x="41268" y="3737288"/>
                  </a:lnTo>
                  <a:lnTo>
                    <a:pt x="39654" y="3729214"/>
                  </a:lnTo>
                  <a:lnTo>
                    <a:pt x="35231" y="3722654"/>
                  </a:lnTo>
                  <a:lnTo>
                    <a:pt x="28671" y="3718232"/>
                  </a:lnTo>
                  <a:lnTo>
                    <a:pt x="20638" y="3716610"/>
                  </a:lnTo>
                  <a:close/>
                </a:path>
                <a:path w="41275" h="7144384">
                  <a:moveTo>
                    <a:pt x="20638" y="3799202"/>
                  </a:moveTo>
                  <a:lnTo>
                    <a:pt x="12605" y="3800824"/>
                  </a:lnTo>
                  <a:lnTo>
                    <a:pt x="6045" y="3805246"/>
                  </a:lnTo>
                  <a:lnTo>
                    <a:pt x="1623" y="3811806"/>
                  </a:lnTo>
                  <a:lnTo>
                    <a:pt x="1" y="3819880"/>
                  </a:lnTo>
                  <a:lnTo>
                    <a:pt x="1623" y="3827913"/>
                  </a:lnTo>
                  <a:lnTo>
                    <a:pt x="6045" y="3834473"/>
                  </a:lnTo>
                  <a:lnTo>
                    <a:pt x="12605" y="3838896"/>
                  </a:lnTo>
                  <a:lnTo>
                    <a:pt x="20638" y="3840518"/>
                  </a:lnTo>
                  <a:lnTo>
                    <a:pt x="28671" y="3838896"/>
                  </a:lnTo>
                  <a:lnTo>
                    <a:pt x="35231" y="3834473"/>
                  </a:lnTo>
                  <a:lnTo>
                    <a:pt x="39654" y="3827913"/>
                  </a:lnTo>
                  <a:lnTo>
                    <a:pt x="41268" y="3819880"/>
                  </a:lnTo>
                  <a:lnTo>
                    <a:pt x="39654" y="3811806"/>
                  </a:lnTo>
                  <a:lnTo>
                    <a:pt x="35231" y="3805246"/>
                  </a:lnTo>
                  <a:lnTo>
                    <a:pt x="28671" y="3800824"/>
                  </a:lnTo>
                  <a:lnTo>
                    <a:pt x="20638" y="3799202"/>
                  </a:lnTo>
                  <a:close/>
                </a:path>
                <a:path w="41275" h="7144384">
                  <a:moveTo>
                    <a:pt x="20638" y="3881793"/>
                  </a:moveTo>
                  <a:lnTo>
                    <a:pt x="12605" y="3883415"/>
                  </a:lnTo>
                  <a:lnTo>
                    <a:pt x="6045" y="3887837"/>
                  </a:lnTo>
                  <a:lnTo>
                    <a:pt x="1623" y="3894397"/>
                  </a:lnTo>
                  <a:lnTo>
                    <a:pt x="1" y="3902472"/>
                  </a:lnTo>
                  <a:lnTo>
                    <a:pt x="1623" y="3910505"/>
                  </a:lnTo>
                  <a:lnTo>
                    <a:pt x="6045" y="3917065"/>
                  </a:lnTo>
                  <a:lnTo>
                    <a:pt x="12605" y="3921488"/>
                  </a:lnTo>
                  <a:lnTo>
                    <a:pt x="20638" y="3923110"/>
                  </a:lnTo>
                  <a:lnTo>
                    <a:pt x="28671" y="3921488"/>
                  </a:lnTo>
                  <a:lnTo>
                    <a:pt x="35231" y="3917065"/>
                  </a:lnTo>
                  <a:lnTo>
                    <a:pt x="39654" y="3910505"/>
                  </a:lnTo>
                  <a:lnTo>
                    <a:pt x="41267" y="3902472"/>
                  </a:lnTo>
                  <a:lnTo>
                    <a:pt x="39654" y="3894397"/>
                  </a:lnTo>
                  <a:lnTo>
                    <a:pt x="35231" y="3887837"/>
                  </a:lnTo>
                  <a:lnTo>
                    <a:pt x="28671" y="3883415"/>
                  </a:lnTo>
                  <a:lnTo>
                    <a:pt x="20638" y="3881793"/>
                  </a:lnTo>
                  <a:close/>
                </a:path>
                <a:path w="41275" h="7144384">
                  <a:moveTo>
                    <a:pt x="20638" y="3964385"/>
                  </a:moveTo>
                  <a:lnTo>
                    <a:pt x="12605" y="3966006"/>
                  </a:lnTo>
                  <a:lnTo>
                    <a:pt x="6045" y="3970429"/>
                  </a:lnTo>
                  <a:lnTo>
                    <a:pt x="1623" y="3976989"/>
                  </a:lnTo>
                  <a:lnTo>
                    <a:pt x="1" y="3985063"/>
                  </a:lnTo>
                  <a:lnTo>
                    <a:pt x="1623" y="3993096"/>
                  </a:lnTo>
                  <a:lnTo>
                    <a:pt x="6045" y="3999656"/>
                  </a:lnTo>
                  <a:lnTo>
                    <a:pt x="12605" y="4004078"/>
                  </a:lnTo>
                  <a:lnTo>
                    <a:pt x="20638" y="4005700"/>
                  </a:lnTo>
                  <a:lnTo>
                    <a:pt x="28671" y="4004078"/>
                  </a:lnTo>
                  <a:lnTo>
                    <a:pt x="35231" y="3999656"/>
                  </a:lnTo>
                  <a:lnTo>
                    <a:pt x="39654" y="3993096"/>
                  </a:lnTo>
                  <a:lnTo>
                    <a:pt x="41268" y="3985063"/>
                  </a:lnTo>
                  <a:lnTo>
                    <a:pt x="39654" y="3976989"/>
                  </a:lnTo>
                  <a:lnTo>
                    <a:pt x="35231" y="3970429"/>
                  </a:lnTo>
                  <a:lnTo>
                    <a:pt x="28671" y="3966006"/>
                  </a:lnTo>
                  <a:lnTo>
                    <a:pt x="20638" y="3964385"/>
                  </a:lnTo>
                  <a:close/>
                </a:path>
                <a:path w="41275" h="7144384">
                  <a:moveTo>
                    <a:pt x="20638" y="4046975"/>
                  </a:moveTo>
                  <a:lnTo>
                    <a:pt x="12605" y="4048597"/>
                  </a:lnTo>
                  <a:lnTo>
                    <a:pt x="6045" y="4053020"/>
                  </a:lnTo>
                  <a:lnTo>
                    <a:pt x="1623" y="4059580"/>
                  </a:lnTo>
                  <a:lnTo>
                    <a:pt x="1" y="4067655"/>
                  </a:lnTo>
                  <a:lnTo>
                    <a:pt x="1623" y="4075687"/>
                  </a:lnTo>
                  <a:lnTo>
                    <a:pt x="6045" y="4082247"/>
                  </a:lnTo>
                  <a:lnTo>
                    <a:pt x="12605" y="4086670"/>
                  </a:lnTo>
                  <a:lnTo>
                    <a:pt x="20638" y="4088292"/>
                  </a:lnTo>
                  <a:lnTo>
                    <a:pt x="28671" y="4086670"/>
                  </a:lnTo>
                  <a:lnTo>
                    <a:pt x="35231" y="4082247"/>
                  </a:lnTo>
                  <a:lnTo>
                    <a:pt x="39654" y="4075687"/>
                  </a:lnTo>
                  <a:lnTo>
                    <a:pt x="41267" y="4067655"/>
                  </a:lnTo>
                  <a:lnTo>
                    <a:pt x="39654" y="4059580"/>
                  </a:lnTo>
                  <a:lnTo>
                    <a:pt x="35231" y="4053020"/>
                  </a:lnTo>
                  <a:lnTo>
                    <a:pt x="28671" y="4048597"/>
                  </a:lnTo>
                  <a:lnTo>
                    <a:pt x="20638" y="4046975"/>
                  </a:lnTo>
                  <a:close/>
                </a:path>
                <a:path w="41275" h="7144384">
                  <a:moveTo>
                    <a:pt x="20638" y="4129567"/>
                  </a:moveTo>
                  <a:lnTo>
                    <a:pt x="12605" y="4131189"/>
                  </a:lnTo>
                  <a:lnTo>
                    <a:pt x="6045" y="4135611"/>
                  </a:lnTo>
                  <a:lnTo>
                    <a:pt x="1623" y="4142171"/>
                  </a:lnTo>
                  <a:lnTo>
                    <a:pt x="1" y="4150245"/>
                  </a:lnTo>
                  <a:lnTo>
                    <a:pt x="1623" y="4158278"/>
                  </a:lnTo>
                  <a:lnTo>
                    <a:pt x="6045" y="4164838"/>
                  </a:lnTo>
                  <a:lnTo>
                    <a:pt x="12605" y="4169261"/>
                  </a:lnTo>
                  <a:lnTo>
                    <a:pt x="20638" y="4170883"/>
                  </a:lnTo>
                  <a:lnTo>
                    <a:pt x="28671" y="4169261"/>
                  </a:lnTo>
                  <a:lnTo>
                    <a:pt x="35231" y="4164838"/>
                  </a:lnTo>
                  <a:lnTo>
                    <a:pt x="39654" y="4158278"/>
                  </a:lnTo>
                  <a:lnTo>
                    <a:pt x="41268" y="4150245"/>
                  </a:lnTo>
                  <a:lnTo>
                    <a:pt x="39654" y="4142171"/>
                  </a:lnTo>
                  <a:lnTo>
                    <a:pt x="35231" y="4135611"/>
                  </a:lnTo>
                  <a:lnTo>
                    <a:pt x="28671" y="4131189"/>
                  </a:lnTo>
                  <a:lnTo>
                    <a:pt x="20638" y="4129567"/>
                  </a:lnTo>
                  <a:close/>
                </a:path>
                <a:path w="41275" h="7144384">
                  <a:moveTo>
                    <a:pt x="20638" y="4212159"/>
                  </a:moveTo>
                  <a:lnTo>
                    <a:pt x="12605" y="4213781"/>
                  </a:lnTo>
                  <a:lnTo>
                    <a:pt x="6045" y="4218203"/>
                  </a:lnTo>
                  <a:lnTo>
                    <a:pt x="1623" y="4224763"/>
                  </a:lnTo>
                  <a:lnTo>
                    <a:pt x="1" y="4232837"/>
                  </a:lnTo>
                  <a:lnTo>
                    <a:pt x="1623" y="4240870"/>
                  </a:lnTo>
                  <a:lnTo>
                    <a:pt x="6045" y="4247430"/>
                  </a:lnTo>
                  <a:lnTo>
                    <a:pt x="12605" y="4251853"/>
                  </a:lnTo>
                  <a:lnTo>
                    <a:pt x="20638" y="4253475"/>
                  </a:lnTo>
                  <a:lnTo>
                    <a:pt x="28671" y="4251853"/>
                  </a:lnTo>
                  <a:lnTo>
                    <a:pt x="35231" y="4247430"/>
                  </a:lnTo>
                  <a:lnTo>
                    <a:pt x="39654" y="4240870"/>
                  </a:lnTo>
                  <a:lnTo>
                    <a:pt x="41268" y="4232837"/>
                  </a:lnTo>
                  <a:lnTo>
                    <a:pt x="39654" y="4224763"/>
                  </a:lnTo>
                  <a:lnTo>
                    <a:pt x="35231" y="4218203"/>
                  </a:lnTo>
                  <a:lnTo>
                    <a:pt x="28671" y="4213781"/>
                  </a:lnTo>
                  <a:lnTo>
                    <a:pt x="20638" y="4212159"/>
                  </a:lnTo>
                  <a:close/>
                </a:path>
                <a:path w="41275" h="7144384">
                  <a:moveTo>
                    <a:pt x="20638" y="4294750"/>
                  </a:moveTo>
                  <a:lnTo>
                    <a:pt x="12605" y="4296371"/>
                  </a:lnTo>
                  <a:lnTo>
                    <a:pt x="6045" y="4300794"/>
                  </a:lnTo>
                  <a:lnTo>
                    <a:pt x="1623" y="4307354"/>
                  </a:lnTo>
                  <a:lnTo>
                    <a:pt x="1" y="4315429"/>
                  </a:lnTo>
                  <a:lnTo>
                    <a:pt x="1623" y="4323462"/>
                  </a:lnTo>
                  <a:lnTo>
                    <a:pt x="6045" y="4330022"/>
                  </a:lnTo>
                  <a:lnTo>
                    <a:pt x="12605" y="4334445"/>
                  </a:lnTo>
                  <a:lnTo>
                    <a:pt x="20638" y="4336067"/>
                  </a:lnTo>
                  <a:lnTo>
                    <a:pt x="28671" y="4334445"/>
                  </a:lnTo>
                  <a:lnTo>
                    <a:pt x="35231" y="4330022"/>
                  </a:lnTo>
                  <a:lnTo>
                    <a:pt x="39654" y="4323462"/>
                  </a:lnTo>
                  <a:lnTo>
                    <a:pt x="41267" y="4315429"/>
                  </a:lnTo>
                  <a:lnTo>
                    <a:pt x="39654" y="4307354"/>
                  </a:lnTo>
                  <a:lnTo>
                    <a:pt x="35231" y="4300794"/>
                  </a:lnTo>
                  <a:lnTo>
                    <a:pt x="28671" y="4296371"/>
                  </a:lnTo>
                  <a:lnTo>
                    <a:pt x="20638" y="4294750"/>
                  </a:lnTo>
                  <a:close/>
                </a:path>
                <a:path w="41275" h="7144384">
                  <a:moveTo>
                    <a:pt x="20638" y="4377342"/>
                  </a:moveTo>
                  <a:lnTo>
                    <a:pt x="12605" y="4378963"/>
                  </a:lnTo>
                  <a:lnTo>
                    <a:pt x="6045" y="4383386"/>
                  </a:lnTo>
                  <a:lnTo>
                    <a:pt x="1623" y="4389946"/>
                  </a:lnTo>
                  <a:lnTo>
                    <a:pt x="1" y="4398021"/>
                  </a:lnTo>
                  <a:lnTo>
                    <a:pt x="1623" y="4406054"/>
                  </a:lnTo>
                  <a:lnTo>
                    <a:pt x="6045" y="4412614"/>
                  </a:lnTo>
                  <a:lnTo>
                    <a:pt x="12605" y="4417037"/>
                  </a:lnTo>
                  <a:lnTo>
                    <a:pt x="20638" y="4418658"/>
                  </a:lnTo>
                  <a:lnTo>
                    <a:pt x="28671" y="4417037"/>
                  </a:lnTo>
                  <a:lnTo>
                    <a:pt x="35231" y="4412614"/>
                  </a:lnTo>
                  <a:lnTo>
                    <a:pt x="39654" y="4406054"/>
                  </a:lnTo>
                  <a:lnTo>
                    <a:pt x="41267" y="4398021"/>
                  </a:lnTo>
                  <a:lnTo>
                    <a:pt x="39654" y="4389946"/>
                  </a:lnTo>
                  <a:lnTo>
                    <a:pt x="35231" y="4383386"/>
                  </a:lnTo>
                  <a:lnTo>
                    <a:pt x="28671" y="4378963"/>
                  </a:lnTo>
                  <a:lnTo>
                    <a:pt x="20638" y="4377342"/>
                  </a:lnTo>
                  <a:close/>
                </a:path>
                <a:path w="41275" h="7144384">
                  <a:moveTo>
                    <a:pt x="20638" y="4459933"/>
                  </a:moveTo>
                  <a:lnTo>
                    <a:pt x="12605" y="4461555"/>
                  </a:lnTo>
                  <a:lnTo>
                    <a:pt x="6045" y="4465978"/>
                  </a:lnTo>
                  <a:lnTo>
                    <a:pt x="1623" y="4472538"/>
                  </a:lnTo>
                  <a:lnTo>
                    <a:pt x="1" y="4480612"/>
                  </a:lnTo>
                  <a:lnTo>
                    <a:pt x="1623" y="4488645"/>
                  </a:lnTo>
                  <a:lnTo>
                    <a:pt x="6045" y="4495205"/>
                  </a:lnTo>
                  <a:lnTo>
                    <a:pt x="12605" y="4499627"/>
                  </a:lnTo>
                  <a:lnTo>
                    <a:pt x="20638" y="4501249"/>
                  </a:lnTo>
                  <a:lnTo>
                    <a:pt x="28671" y="4499627"/>
                  </a:lnTo>
                  <a:lnTo>
                    <a:pt x="35231" y="4495205"/>
                  </a:lnTo>
                  <a:lnTo>
                    <a:pt x="39654" y="4488645"/>
                  </a:lnTo>
                  <a:lnTo>
                    <a:pt x="41268" y="4480612"/>
                  </a:lnTo>
                  <a:lnTo>
                    <a:pt x="39654" y="4472538"/>
                  </a:lnTo>
                  <a:lnTo>
                    <a:pt x="35231" y="4465978"/>
                  </a:lnTo>
                  <a:lnTo>
                    <a:pt x="28671" y="4461555"/>
                  </a:lnTo>
                  <a:lnTo>
                    <a:pt x="20638" y="4459933"/>
                  </a:lnTo>
                  <a:close/>
                </a:path>
                <a:path w="41275" h="7144384">
                  <a:moveTo>
                    <a:pt x="20638" y="4542524"/>
                  </a:moveTo>
                  <a:lnTo>
                    <a:pt x="12605" y="4544146"/>
                  </a:lnTo>
                  <a:lnTo>
                    <a:pt x="6045" y="4548568"/>
                  </a:lnTo>
                  <a:lnTo>
                    <a:pt x="1623" y="4555128"/>
                  </a:lnTo>
                  <a:lnTo>
                    <a:pt x="1" y="4563203"/>
                  </a:lnTo>
                  <a:lnTo>
                    <a:pt x="1623" y="4571237"/>
                  </a:lnTo>
                  <a:lnTo>
                    <a:pt x="6045" y="4577797"/>
                  </a:lnTo>
                  <a:lnTo>
                    <a:pt x="12605" y="4582219"/>
                  </a:lnTo>
                  <a:lnTo>
                    <a:pt x="20638" y="4583841"/>
                  </a:lnTo>
                  <a:lnTo>
                    <a:pt x="28671" y="4582219"/>
                  </a:lnTo>
                  <a:lnTo>
                    <a:pt x="35231" y="4577797"/>
                  </a:lnTo>
                  <a:lnTo>
                    <a:pt x="39654" y="4571237"/>
                  </a:lnTo>
                  <a:lnTo>
                    <a:pt x="41267" y="4563203"/>
                  </a:lnTo>
                  <a:lnTo>
                    <a:pt x="39654" y="4555128"/>
                  </a:lnTo>
                  <a:lnTo>
                    <a:pt x="35231" y="4548568"/>
                  </a:lnTo>
                  <a:lnTo>
                    <a:pt x="28671" y="4544146"/>
                  </a:lnTo>
                  <a:lnTo>
                    <a:pt x="20638" y="4542524"/>
                  </a:lnTo>
                  <a:close/>
                </a:path>
                <a:path w="41275" h="7144384">
                  <a:moveTo>
                    <a:pt x="20638" y="4625116"/>
                  </a:moveTo>
                  <a:lnTo>
                    <a:pt x="12605" y="4626738"/>
                  </a:lnTo>
                  <a:lnTo>
                    <a:pt x="6045" y="4631160"/>
                  </a:lnTo>
                  <a:lnTo>
                    <a:pt x="1623" y="4637720"/>
                  </a:lnTo>
                  <a:lnTo>
                    <a:pt x="1" y="4645795"/>
                  </a:lnTo>
                  <a:lnTo>
                    <a:pt x="1623" y="4653828"/>
                  </a:lnTo>
                  <a:lnTo>
                    <a:pt x="6045" y="4660388"/>
                  </a:lnTo>
                  <a:lnTo>
                    <a:pt x="12605" y="4664811"/>
                  </a:lnTo>
                  <a:lnTo>
                    <a:pt x="20638" y="4666433"/>
                  </a:lnTo>
                  <a:lnTo>
                    <a:pt x="28671" y="4664811"/>
                  </a:lnTo>
                  <a:lnTo>
                    <a:pt x="35231" y="4660388"/>
                  </a:lnTo>
                  <a:lnTo>
                    <a:pt x="39654" y="4653828"/>
                  </a:lnTo>
                  <a:lnTo>
                    <a:pt x="41267" y="4645795"/>
                  </a:lnTo>
                  <a:lnTo>
                    <a:pt x="39654" y="4637720"/>
                  </a:lnTo>
                  <a:lnTo>
                    <a:pt x="35231" y="4631160"/>
                  </a:lnTo>
                  <a:lnTo>
                    <a:pt x="28671" y="4626738"/>
                  </a:lnTo>
                  <a:lnTo>
                    <a:pt x="20638" y="4625116"/>
                  </a:lnTo>
                  <a:close/>
                </a:path>
                <a:path w="41275" h="7144384">
                  <a:moveTo>
                    <a:pt x="20638" y="4707708"/>
                  </a:moveTo>
                  <a:lnTo>
                    <a:pt x="12605" y="4709330"/>
                  </a:lnTo>
                  <a:lnTo>
                    <a:pt x="6045" y="4713752"/>
                  </a:lnTo>
                  <a:lnTo>
                    <a:pt x="1623" y="4720312"/>
                  </a:lnTo>
                  <a:lnTo>
                    <a:pt x="1" y="4728386"/>
                  </a:lnTo>
                  <a:lnTo>
                    <a:pt x="1623" y="4736419"/>
                  </a:lnTo>
                  <a:lnTo>
                    <a:pt x="6045" y="4742979"/>
                  </a:lnTo>
                  <a:lnTo>
                    <a:pt x="12605" y="4747402"/>
                  </a:lnTo>
                  <a:lnTo>
                    <a:pt x="20638" y="4749024"/>
                  </a:lnTo>
                  <a:lnTo>
                    <a:pt x="28671" y="4747402"/>
                  </a:lnTo>
                  <a:lnTo>
                    <a:pt x="35231" y="4742979"/>
                  </a:lnTo>
                  <a:lnTo>
                    <a:pt x="39654" y="4736419"/>
                  </a:lnTo>
                  <a:lnTo>
                    <a:pt x="41268" y="4728386"/>
                  </a:lnTo>
                  <a:lnTo>
                    <a:pt x="39654" y="4720312"/>
                  </a:lnTo>
                  <a:lnTo>
                    <a:pt x="35231" y="4713752"/>
                  </a:lnTo>
                  <a:lnTo>
                    <a:pt x="28671" y="4709330"/>
                  </a:lnTo>
                  <a:lnTo>
                    <a:pt x="20638" y="4707708"/>
                  </a:lnTo>
                  <a:close/>
                </a:path>
                <a:path w="41275" h="7144384">
                  <a:moveTo>
                    <a:pt x="20638" y="4790299"/>
                  </a:moveTo>
                  <a:lnTo>
                    <a:pt x="12605" y="4791920"/>
                  </a:lnTo>
                  <a:lnTo>
                    <a:pt x="6045" y="4796343"/>
                  </a:lnTo>
                  <a:lnTo>
                    <a:pt x="1623" y="4802903"/>
                  </a:lnTo>
                  <a:lnTo>
                    <a:pt x="1" y="4810978"/>
                  </a:lnTo>
                  <a:lnTo>
                    <a:pt x="1623" y="4819011"/>
                  </a:lnTo>
                  <a:lnTo>
                    <a:pt x="6045" y="4825571"/>
                  </a:lnTo>
                  <a:lnTo>
                    <a:pt x="12605" y="4829994"/>
                  </a:lnTo>
                  <a:lnTo>
                    <a:pt x="20638" y="4831615"/>
                  </a:lnTo>
                  <a:lnTo>
                    <a:pt x="28671" y="4829994"/>
                  </a:lnTo>
                  <a:lnTo>
                    <a:pt x="35231" y="4825571"/>
                  </a:lnTo>
                  <a:lnTo>
                    <a:pt x="39654" y="4819011"/>
                  </a:lnTo>
                  <a:lnTo>
                    <a:pt x="41267" y="4810978"/>
                  </a:lnTo>
                  <a:lnTo>
                    <a:pt x="39654" y="4802903"/>
                  </a:lnTo>
                  <a:lnTo>
                    <a:pt x="35231" y="4796343"/>
                  </a:lnTo>
                  <a:lnTo>
                    <a:pt x="28671" y="4791920"/>
                  </a:lnTo>
                  <a:lnTo>
                    <a:pt x="20638" y="4790299"/>
                  </a:lnTo>
                  <a:close/>
                </a:path>
                <a:path w="41275" h="7144384">
                  <a:moveTo>
                    <a:pt x="20638" y="4872890"/>
                  </a:moveTo>
                  <a:lnTo>
                    <a:pt x="12605" y="4874512"/>
                  </a:lnTo>
                  <a:lnTo>
                    <a:pt x="6045" y="4878935"/>
                  </a:lnTo>
                  <a:lnTo>
                    <a:pt x="1623" y="4885495"/>
                  </a:lnTo>
                  <a:lnTo>
                    <a:pt x="1" y="4893570"/>
                  </a:lnTo>
                  <a:lnTo>
                    <a:pt x="1623" y="4901603"/>
                  </a:lnTo>
                  <a:lnTo>
                    <a:pt x="6045" y="4908162"/>
                  </a:lnTo>
                  <a:lnTo>
                    <a:pt x="12605" y="4912585"/>
                  </a:lnTo>
                  <a:lnTo>
                    <a:pt x="20638" y="4914207"/>
                  </a:lnTo>
                  <a:lnTo>
                    <a:pt x="28671" y="4912585"/>
                  </a:lnTo>
                  <a:lnTo>
                    <a:pt x="35231" y="4908162"/>
                  </a:lnTo>
                  <a:lnTo>
                    <a:pt x="39654" y="4901603"/>
                  </a:lnTo>
                  <a:lnTo>
                    <a:pt x="41267" y="4893570"/>
                  </a:lnTo>
                  <a:lnTo>
                    <a:pt x="39654" y="4885495"/>
                  </a:lnTo>
                  <a:lnTo>
                    <a:pt x="35231" y="4878935"/>
                  </a:lnTo>
                  <a:lnTo>
                    <a:pt x="28671" y="4874512"/>
                  </a:lnTo>
                  <a:lnTo>
                    <a:pt x="20638" y="4872890"/>
                  </a:lnTo>
                  <a:close/>
                </a:path>
                <a:path w="41275" h="7144384">
                  <a:moveTo>
                    <a:pt x="20638" y="4955482"/>
                  </a:moveTo>
                  <a:lnTo>
                    <a:pt x="12605" y="4957104"/>
                  </a:lnTo>
                  <a:lnTo>
                    <a:pt x="6045" y="4961527"/>
                  </a:lnTo>
                  <a:lnTo>
                    <a:pt x="1623" y="4968087"/>
                  </a:lnTo>
                  <a:lnTo>
                    <a:pt x="1" y="4976160"/>
                  </a:lnTo>
                  <a:lnTo>
                    <a:pt x="1623" y="4984194"/>
                  </a:lnTo>
                  <a:lnTo>
                    <a:pt x="6045" y="4990754"/>
                  </a:lnTo>
                  <a:lnTo>
                    <a:pt x="12605" y="4995176"/>
                  </a:lnTo>
                  <a:lnTo>
                    <a:pt x="20638" y="4996798"/>
                  </a:lnTo>
                  <a:lnTo>
                    <a:pt x="28671" y="4995176"/>
                  </a:lnTo>
                  <a:lnTo>
                    <a:pt x="35231" y="4990754"/>
                  </a:lnTo>
                  <a:lnTo>
                    <a:pt x="39654" y="4984194"/>
                  </a:lnTo>
                  <a:lnTo>
                    <a:pt x="41268" y="4976160"/>
                  </a:lnTo>
                  <a:lnTo>
                    <a:pt x="39654" y="4968087"/>
                  </a:lnTo>
                  <a:lnTo>
                    <a:pt x="35231" y="4961527"/>
                  </a:lnTo>
                  <a:lnTo>
                    <a:pt x="28671" y="4957104"/>
                  </a:lnTo>
                  <a:lnTo>
                    <a:pt x="20638" y="4955482"/>
                  </a:lnTo>
                  <a:close/>
                </a:path>
                <a:path w="41275" h="7144384">
                  <a:moveTo>
                    <a:pt x="20638" y="5038073"/>
                  </a:moveTo>
                  <a:lnTo>
                    <a:pt x="12605" y="5039695"/>
                  </a:lnTo>
                  <a:lnTo>
                    <a:pt x="6045" y="5044118"/>
                  </a:lnTo>
                  <a:lnTo>
                    <a:pt x="1623" y="5050678"/>
                  </a:lnTo>
                  <a:lnTo>
                    <a:pt x="1" y="5058752"/>
                  </a:lnTo>
                  <a:lnTo>
                    <a:pt x="1623" y="5066786"/>
                  </a:lnTo>
                  <a:lnTo>
                    <a:pt x="6045" y="5073345"/>
                  </a:lnTo>
                  <a:lnTo>
                    <a:pt x="12605" y="5077768"/>
                  </a:lnTo>
                  <a:lnTo>
                    <a:pt x="20638" y="5079390"/>
                  </a:lnTo>
                  <a:lnTo>
                    <a:pt x="28671" y="5077768"/>
                  </a:lnTo>
                  <a:lnTo>
                    <a:pt x="35231" y="5073345"/>
                  </a:lnTo>
                  <a:lnTo>
                    <a:pt x="39654" y="5066786"/>
                  </a:lnTo>
                  <a:lnTo>
                    <a:pt x="41267" y="5058752"/>
                  </a:lnTo>
                  <a:lnTo>
                    <a:pt x="39654" y="5050678"/>
                  </a:lnTo>
                  <a:lnTo>
                    <a:pt x="35231" y="5044118"/>
                  </a:lnTo>
                  <a:lnTo>
                    <a:pt x="28671" y="5039695"/>
                  </a:lnTo>
                  <a:lnTo>
                    <a:pt x="20638" y="5038073"/>
                  </a:lnTo>
                  <a:close/>
                </a:path>
                <a:path w="41275" h="7144384">
                  <a:moveTo>
                    <a:pt x="20638" y="5120665"/>
                  </a:moveTo>
                  <a:lnTo>
                    <a:pt x="12605" y="5122287"/>
                  </a:lnTo>
                  <a:lnTo>
                    <a:pt x="6045" y="5126709"/>
                  </a:lnTo>
                  <a:lnTo>
                    <a:pt x="1623" y="5133269"/>
                  </a:lnTo>
                  <a:lnTo>
                    <a:pt x="1" y="5141344"/>
                  </a:lnTo>
                  <a:lnTo>
                    <a:pt x="1623" y="5149377"/>
                  </a:lnTo>
                  <a:lnTo>
                    <a:pt x="6045" y="5155937"/>
                  </a:lnTo>
                  <a:lnTo>
                    <a:pt x="12605" y="5160360"/>
                  </a:lnTo>
                  <a:lnTo>
                    <a:pt x="20638" y="5161982"/>
                  </a:lnTo>
                  <a:lnTo>
                    <a:pt x="28671" y="5160360"/>
                  </a:lnTo>
                  <a:lnTo>
                    <a:pt x="35231" y="5155937"/>
                  </a:lnTo>
                  <a:lnTo>
                    <a:pt x="39654" y="5149377"/>
                  </a:lnTo>
                  <a:lnTo>
                    <a:pt x="41267" y="5141344"/>
                  </a:lnTo>
                  <a:lnTo>
                    <a:pt x="39654" y="5133269"/>
                  </a:lnTo>
                  <a:lnTo>
                    <a:pt x="35231" y="5126709"/>
                  </a:lnTo>
                  <a:lnTo>
                    <a:pt x="28671" y="5122287"/>
                  </a:lnTo>
                  <a:lnTo>
                    <a:pt x="20638" y="5120665"/>
                  </a:lnTo>
                  <a:close/>
                </a:path>
                <a:path w="41275" h="7144384">
                  <a:moveTo>
                    <a:pt x="20638" y="5203257"/>
                  </a:moveTo>
                  <a:lnTo>
                    <a:pt x="12605" y="5204879"/>
                  </a:lnTo>
                  <a:lnTo>
                    <a:pt x="6045" y="5209301"/>
                  </a:lnTo>
                  <a:lnTo>
                    <a:pt x="1623" y="5215861"/>
                  </a:lnTo>
                  <a:lnTo>
                    <a:pt x="1" y="5223935"/>
                  </a:lnTo>
                  <a:lnTo>
                    <a:pt x="1623" y="5231968"/>
                  </a:lnTo>
                  <a:lnTo>
                    <a:pt x="6045" y="5238528"/>
                  </a:lnTo>
                  <a:lnTo>
                    <a:pt x="12605" y="5242951"/>
                  </a:lnTo>
                  <a:lnTo>
                    <a:pt x="20638" y="5244572"/>
                  </a:lnTo>
                  <a:lnTo>
                    <a:pt x="28671" y="5242951"/>
                  </a:lnTo>
                  <a:lnTo>
                    <a:pt x="35231" y="5238528"/>
                  </a:lnTo>
                  <a:lnTo>
                    <a:pt x="39654" y="5231968"/>
                  </a:lnTo>
                  <a:lnTo>
                    <a:pt x="41268" y="5223935"/>
                  </a:lnTo>
                  <a:lnTo>
                    <a:pt x="39654" y="5215861"/>
                  </a:lnTo>
                  <a:lnTo>
                    <a:pt x="35231" y="5209301"/>
                  </a:lnTo>
                  <a:lnTo>
                    <a:pt x="28671" y="5204879"/>
                  </a:lnTo>
                  <a:lnTo>
                    <a:pt x="20638" y="5203257"/>
                  </a:lnTo>
                  <a:close/>
                </a:path>
                <a:path w="41275" h="7144384">
                  <a:moveTo>
                    <a:pt x="20638" y="5285847"/>
                  </a:moveTo>
                  <a:lnTo>
                    <a:pt x="12605" y="5287469"/>
                  </a:lnTo>
                  <a:lnTo>
                    <a:pt x="6045" y="5291892"/>
                  </a:lnTo>
                  <a:lnTo>
                    <a:pt x="1623" y="5298452"/>
                  </a:lnTo>
                  <a:lnTo>
                    <a:pt x="1" y="5306527"/>
                  </a:lnTo>
                  <a:lnTo>
                    <a:pt x="1623" y="5314560"/>
                  </a:lnTo>
                  <a:lnTo>
                    <a:pt x="6045" y="5321120"/>
                  </a:lnTo>
                  <a:lnTo>
                    <a:pt x="12605" y="5325543"/>
                  </a:lnTo>
                  <a:lnTo>
                    <a:pt x="20638" y="5327164"/>
                  </a:lnTo>
                  <a:lnTo>
                    <a:pt x="28671" y="5325543"/>
                  </a:lnTo>
                  <a:lnTo>
                    <a:pt x="35231" y="5321120"/>
                  </a:lnTo>
                  <a:lnTo>
                    <a:pt x="39654" y="5314560"/>
                  </a:lnTo>
                  <a:lnTo>
                    <a:pt x="41267" y="5306527"/>
                  </a:lnTo>
                  <a:lnTo>
                    <a:pt x="39654" y="5298452"/>
                  </a:lnTo>
                  <a:lnTo>
                    <a:pt x="35231" y="5291892"/>
                  </a:lnTo>
                  <a:lnTo>
                    <a:pt x="28671" y="5287469"/>
                  </a:lnTo>
                  <a:lnTo>
                    <a:pt x="20638" y="5285847"/>
                  </a:lnTo>
                  <a:close/>
                </a:path>
                <a:path w="41275" h="7144384">
                  <a:moveTo>
                    <a:pt x="20638" y="5368439"/>
                  </a:moveTo>
                  <a:lnTo>
                    <a:pt x="12605" y="5370061"/>
                  </a:lnTo>
                  <a:lnTo>
                    <a:pt x="6045" y="5374484"/>
                  </a:lnTo>
                  <a:lnTo>
                    <a:pt x="1623" y="5381044"/>
                  </a:lnTo>
                  <a:lnTo>
                    <a:pt x="1" y="5389119"/>
                  </a:lnTo>
                  <a:lnTo>
                    <a:pt x="1623" y="5397151"/>
                  </a:lnTo>
                  <a:lnTo>
                    <a:pt x="6045" y="5403711"/>
                  </a:lnTo>
                  <a:lnTo>
                    <a:pt x="12605" y="5408134"/>
                  </a:lnTo>
                  <a:lnTo>
                    <a:pt x="20638" y="5409756"/>
                  </a:lnTo>
                  <a:lnTo>
                    <a:pt x="28671" y="5408134"/>
                  </a:lnTo>
                  <a:lnTo>
                    <a:pt x="35231" y="5403711"/>
                  </a:lnTo>
                  <a:lnTo>
                    <a:pt x="39654" y="5397151"/>
                  </a:lnTo>
                  <a:lnTo>
                    <a:pt x="41267" y="5389119"/>
                  </a:lnTo>
                  <a:lnTo>
                    <a:pt x="39654" y="5381044"/>
                  </a:lnTo>
                  <a:lnTo>
                    <a:pt x="35231" y="5374484"/>
                  </a:lnTo>
                  <a:lnTo>
                    <a:pt x="28671" y="5370061"/>
                  </a:lnTo>
                  <a:lnTo>
                    <a:pt x="20638" y="5368439"/>
                  </a:lnTo>
                  <a:close/>
                </a:path>
                <a:path w="41275" h="7144384">
                  <a:moveTo>
                    <a:pt x="20638" y="5451031"/>
                  </a:moveTo>
                  <a:lnTo>
                    <a:pt x="12605" y="5452653"/>
                  </a:lnTo>
                  <a:lnTo>
                    <a:pt x="6045" y="5457076"/>
                  </a:lnTo>
                  <a:lnTo>
                    <a:pt x="1623" y="5463636"/>
                  </a:lnTo>
                  <a:lnTo>
                    <a:pt x="1" y="5471709"/>
                  </a:lnTo>
                  <a:lnTo>
                    <a:pt x="1623" y="5479743"/>
                  </a:lnTo>
                  <a:lnTo>
                    <a:pt x="6045" y="5486303"/>
                  </a:lnTo>
                  <a:lnTo>
                    <a:pt x="12605" y="5490725"/>
                  </a:lnTo>
                  <a:lnTo>
                    <a:pt x="20638" y="5492347"/>
                  </a:lnTo>
                  <a:lnTo>
                    <a:pt x="28671" y="5490725"/>
                  </a:lnTo>
                  <a:lnTo>
                    <a:pt x="35231" y="5486303"/>
                  </a:lnTo>
                  <a:lnTo>
                    <a:pt x="39654" y="5479743"/>
                  </a:lnTo>
                  <a:lnTo>
                    <a:pt x="41268" y="5471709"/>
                  </a:lnTo>
                  <a:lnTo>
                    <a:pt x="39654" y="5463636"/>
                  </a:lnTo>
                  <a:lnTo>
                    <a:pt x="35231" y="5457076"/>
                  </a:lnTo>
                  <a:lnTo>
                    <a:pt x="28671" y="5452653"/>
                  </a:lnTo>
                  <a:lnTo>
                    <a:pt x="20638" y="5451031"/>
                  </a:lnTo>
                  <a:close/>
                </a:path>
                <a:path w="41275" h="7144384">
                  <a:moveTo>
                    <a:pt x="20638" y="5533622"/>
                  </a:moveTo>
                  <a:lnTo>
                    <a:pt x="12605" y="5535244"/>
                  </a:lnTo>
                  <a:lnTo>
                    <a:pt x="6045" y="5539667"/>
                  </a:lnTo>
                  <a:lnTo>
                    <a:pt x="1623" y="5546227"/>
                  </a:lnTo>
                  <a:lnTo>
                    <a:pt x="1" y="5554301"/>
                  </a:lnTo>
                  <a:lnTo>
                    <a:pt x="1623" y="5562335"/>
                  </a:lnTo>
                  <a:lnTo>
                    <a:pt x="6045" y="5568894"/>
                  </a:lnTo>
                  <a:lnTo>
                    <a:pt x="12605" y="5573317"/>
                  </a:lnTo>
                  <a:lnTo>
                    <a:pt x="20638" y="5574939"/>
                  </a:lnTo>
                  <a:lnTo>
                    <a:pt x="28671" y="5573317"/>
                  </a:lnTo>
                  <a:lnTo>
                    <a:pt x="35231" y="5568894"/>
                  </a:lnTo>
                  <a:lnTo>
                    <a:pt x="39654" y="5562335"/>
                  </a:lnTo>
                  <a:lnTo>
                    <a:pt x="41267" y="5554301"/>
                  </a:lnTo>
                  <a:lnTo>
                    <a:pt x="39654" y="5546227"/>
                  </a:lnTo>
                  <a:lnTo>
                    <a:pt x="35231" y="5539667"/>
                  </a:lnTo>
                  <a:lnTo>
                    <a:pt x="28671" y="5535244"/>
                  </a:lnTo>
                  <a:lnTo>
                    <a:pt x="20638" y="5533622"/>
                  </a:lnTo>
                  <a:close/>
                </a:path>
                <a:path w="41275" h="7144384">
                  <a:moveTo>
                    <a:pt x="20638" y="5616214"/>
                  </a:moveTo>
                  <a:lnTo>
                    <a:pt x="12605" y="5617836"/>
                  </a:lnTo>
                  <a:lnTo>
                    <a:pt x="6045" y="5622258"/>
                  </a:lnTo>
                  <a:lnTo>
                    <a:pt x="1623" y="5628818"/>
                  </a:lnTo>
                  <a:lnTo>
                    <a:pt x="1" y="5636893"/>
                  </a:lnTo>
                  <a:lnTo>
                    <a:pt x="1623" y="5644926"/>
                  </a:lnTo>
                  <a:lnTo>
                    <a:pt x="6045" y="5651486"/>
                  </a:lnTo>
                  <a:lnTo>
                    <a:pt x="12605" y="5655909"/>
                  </a:lnTo>
                  <a:lnTo>
                    <a:pt x="20638" y="5657531"/>
                  </a:lnTo>
                  <a:lnTo>
                    <a:pt x="28671" y="5655909"/>
                  </a:lnTo>
                  <a:lnTo>
                    <a:pt x="35231" y="5651486"/>
                  </a:lnTo>
                  <a:lnTo>
                    <a:pt x="39654" y="5644926"/>
                  </a:lnTo>
                  <a:lnTo>
                    <a:pt x="41267" y="5636893"/>
                  </a:lnTo>
                  <a:lnTo>
                    <a:pt x="39654" y="5628818"/>
                  </a:lnTo>
                  <a:lnTo>
                    <a:pt x="35231" y="5622258"/>
                  </a:lnTo>
                  <a:lnTo>
                    <a:pt x="28671" y="5617836"/>
                  </a:lnTo>
                  <a:lnTo>
                    <a:pt x="20638" y="5616214"/>
                  </a:lnTo>
                  <a:close/>
                </a:path>
                <a:path w="41275" h="7144384">
                  <a:moveTo>
                    <a:pt x="20638" y="5698806"/>
                  </a:moveTo>
                  <a:lnTo>
                    <a:pt x="12605" y="5700427"/>
                  </a:lnTo>
                  <a:lnTo>
                    <a:pt x="6045" y="5704850"/>
                  </a:lnTo>
                  <a:lnTo>
                    <a:pt x="1623" y="5711410"/>
                  </a:lnTo>
                  <a:lnTo>
                    <a:pt x="1" y="5719484"/>
                  </a:lnTo>
                  <a:lnTo>
                    <a:pt x="1623" y="5727517"/>
                  </a:lnTo>
                  <a:lnTo>
                    <a:pt x="6045" y="5734077"/>
                  </a:lnTo>
                  <a:lnTo>
                    <a:pt x="12605" y="5738500"/>
                  </a:lnTo>
                  <a:lnTo>
                    <a:pt x="20638" y="5740121"/>
                  </a:lnTo>
                  <a:lnTo>
                    <a:pt x="28671" y="5738500"/>
                  </a:lnTo>
                  <a:lnTo>
                    <a:pt x="35231" y="5734077"/>
                  </a:lnTo>
                  <a:lnTo>
                    <a:pt x="39654" y="5727517"/>
                  </a:lnTo>
                  <a:lnTo>
                    <a:pt x="41268" y="5719484"/>
                  </a:lnTo>
                  <a:lnTo>
                    <a:pt x="39654" y="5711410"/>
                  </a:lnTo>
                  <a:lnTo>
                    <a:pt x="35231" y="5704850"/>
                  </a:lnTo>
                  <a:lnTo>
                    <a:pt x="28671" y="5700427"/>
                  </a:lnTo>
                  <a:lnTo>
                    <a:pt x="20638" y="5698806"/>
                  </a:lnTo>
                  <a:close/>
                </a:path>
                <a:path w="41275" h="7144384">
                  <a:moveTo>
                    <a:pt x="20638" y="5781396"/>
                  </a:moveTo>
                  <a:lnTo>
                    <a:pt x="12605" y="5783018"/>
                  </a:lnTo>
                  <a:lnTo>
                    <a:pt x="6045" y="5787441"/>
                  </a:lnTo>
                  <a:lnTo>
                    <a:pt x="1623" y="5794001"/>
                  </a:lnTo>
                  <a:lnTo>
                    <a:pt x="1" y="5802076"/>
                  </a:lnTo>
                  <a:lnTo>
                    <a:pt x="1623" y="5810109"/>
                  </a:lnTo>
                  <a:lnTo>
                    <a:pt x="6045" y="5816669"/>
                  </a:lnTo>
                  <a:lnTo>
                    <a:pt x="12605" y="5821092"/>
                  </a:lnTo>
                  <a:lnTo>
                    <a:pt x="20638" y="5822713"/>
                  </a:lnTo>
                  <a:lnTo>
                    <a:pt x="28671" y="5821092"/>
                  </a:lnTo>
                  <a:lnTo>
                    <a:pt x="35231" y="5816669"/>
                  </a:lnTo>
                  <a:lnTo>
                    <a:pt x="39654" y="5810109"/>
                  </a:lnTo>
                  <a:lnTo>
                    <a:pt x="41267" y="5802076"/>
                  </a:lnTo>
                  <a:lnTo>
                    <a:pt x="39654" y="5794001"/>
                  </a:lnTo>
                  <a:lnTo>
                    <a:pt x="35231" y="5787441"/>
                  </a:lnTo>
                  <a:lnTo>
                    <a:pt x="28671" y="5783018"/>
                  </a:lnTo>
                  <a:lnTo>
                    <a:pt x="20638" y="5781396"/>
                  </a:lnTo>
                  <a:close/>
                </a:path>
                <a:path w="41275" h="7144384">
                  <a:moveTo>
                    <a:pt x="20638" y="5863988"/>
                  </a:moveTo>
                  <a:lnTo>
                    <a:pt x="12605" y="5865610"/>
                  </a:lnTo>
                  <a:lnTo>
                    <a:pt x="6045" y="5870033"/>
                  </a:lnTo>
                  <a:lnTo>
                    <a:pt x="1623" y="5876593"/>
                  </a:lnTo>
                  <a:lnTo>
                    <a:pt x="1" y="5884668"/>
                  </a:lnTo>
                  <a:lnTo>
                    <a:pt x="1623" y="5892701"/>
                  </a:lnTo>
                  <a:lnTo>
                    <a:pt x="6045" y="5899261"/>
                  </a:lnTo>
                  <a:lnTo>
                    <a:pt x="12605" y="5903683"/>
                  </a:lnTo>
                  <a:lnTo>
                    <a:pt x="20638" y="5905305"/>
                  </a:lnTo>
                  <a:lnTo>
                    <a:pt x="28671" y="5903683"/>
                  </a:lnTo>
                  <a:lnTo>
                    <a:pt x="35231" y="5899261"/>
                  </a:lnTo>
                  <a:lnTo>
                    <a:pt x="39654" y="5892701"/>
                  </a:lnTo>
                  <a:lnTo>
                    <a:pt x="41267" y="5884668"/>
                  </a:lnTo>
                  <a:lnTo>
                    <a:pt x="39654" y="5876593"/>
                  </a:lnTo>
                  <a:lnTo>
                    <a:pt x="35231" y="5870033"/>
                  </a:lnTo>
                  <a:lnTo>
                    <a:pt x="28671" y="5865610"/>
                  </a:lnTo>
                  <a:lnTo>
                    <a:pt x="20638" y="5863988"/>
                  </a:lnTo>
                  <a:close/>
                </a:path>
                <a:path w="41275" h="7144384">
                  <a:moveTo>
                    <a:pt x="20638" y="5946580"/>
                  </a:moveTo>
                  <a:lnTo>
                    <a:pt x="12605" y="5948202"/>
                  </a:lnTo>
                  <a:lnTo>
                    <a:pt x="6045" y="5952625"/>
                  </a:lnTo>
                  <a:lnTo>
                    <a:pt x="1623" y="5959184"/>
                  </a:lnTo>
                  <a:lnTo>
                    <a:pt x="1" y="5967258"/>
                  </a:lnTo>
                  <a:lnTo>
                    <a:pt x="1623" y="5975292"/>
                  </a:lnTo>
                  <a:lnTo>
                    <a:pt x="6045" y="5981851"/>
                  </a:lnTo>
                  <a:lnTo>
                    <a:pt x="12605" y="5986274"/>
                  </a:lnTo>
                  <a:lnTo>
                    <a:pt x="20638" y="5987896"/>
                  </a:lnTo>
                  <a:lnTo>
                    <a:pt x="28671" y="5986274"/>
                  </a:lnTo>
                  <a:lnTo>
                    <a:pt x="35231" y="5981851"/>
                  </a:lnTo>
                  <a:lnTo>
                    <a:pt x="39654" y="5975292"/>
                  </a:lnTo>
                  <a:lnTo>
                    <a:pt x="41268" y="5967258"/>
                  </a:lnTo>
                  <a:lnTo>
                    <a:pt x="39654" y="5959184"/>
                  </a:lnTo>
                  <a:lnTo>
                    <a:pt x="35231" y="5952625"/>
                  </a:lnTo>
                  <a:lnTo>
                    <a:pt x="28671" y="5948202"/>
                  </a:lnTo>
                  <a:lnTo>
                    <a:pt x="20638" y="5946580"/>
                  </a:lnTo>
                  <a:close/>
                </a:path>
                <a:path w="41275" h="7144384">
                  <a:moveTo>
                    <a:pt x="20638" y="6029171"/>
                  </a:moveTo>
                  <a:lnTo>
                    <a:pt x="12605" y="6030793"/>
                  </a:lnTo>
                  <a:lnTo>
                    <a:pt x="6045" y="6035216"/>
                  </a:lnTo>
                  <a:lnTo>
                    <a:pt x="1623" y="6041776"/>
                  </a:lnTo>
                  <a:lnTo>
                    <a:pt x="1" y="6049850"/>
                  </a:lnTo>
                  <a:lnTo>
                    <a:pt x="1623" y="6057883"/>
                  </a:lnTo>
                  <a:lnTo>
                    <a:pt x="6045" y="6064443"/>
                  </a:lnTo>
                  <a:lnTo>
                    <a:pt x="12605" y="6068866"/>
                  </a:lnTo>
                  <a:lnTo>
                    <a:pt x="20638" y="6070488"/>
                  </a:lnTo>
                  <a:lnTo>
                    <a:pt x="28671" y="6068866"/>
                  </a:lnTo>
                  <a:lnTo>
                    <a:pt x="35231" y="6064443"/>
                  </a:lnTo>
                  <a:lnTo>
                    <a:pt x="39654" y="6057883"/>
                  </a:lnTo>
                  <a:lnTo>
                    <a:pt x="41267" y="6049850"/>
                  </a:lnTo>
                  <a:lnTo>
                    <a:pt x="39654" y="6041776"/>
                  </a:lnTo>
                  <a:lnTo>
                    <a:pt x="35231" y="6035216"/>
                  </a:lnTo>
                  <a:lnTo>
                    <a:pt x="28671" y="6030793"/>
                  </a:lnTo>
                  <a:lnTo>
                    <a:pt x="20638" y="6029171"/>
                  </a:lnTo>
                  <a:close/>
                </a:path>
                <a:path w="41275" h="7144384">
                  <a:moveTo>
                    <a:pt x="20638" y="6111763"/>
                  </a:moveTo>
                  <a:lnTo>
                    <a:pt x="12605" y="6113384"/>
                  </a:lnTo>
                  <a:lnTo>
                    <a:pt x="6045" y="6117807"/>
                  </a:lnTo>
                  <a:lnTo>
                    <a:pt x="1623" y="6124367"/>
                  </a:lnTo>
                  <a:lnTo>
                    <a:pt x="1" y="6132442"/>
                  </a:lnTo>
                  <a:lnTo>
                    <a:pt x="1623" y="6140475"/>
                  </a:lnTo>
                  <a:lnTo>
                    <a:pt x="6045" y="6147035"/>
                  </a:lnTo>
                  <a:lnTo>
                    <a:pt x="12605" y="6151458"/>
                  </a:lnTo>
                  <a:lnTo>
                    <a:pt x="20638" y="6153080"/>
                  </a:lnTo>
                  <a:lnTo>
                    <a:pt x="28671" y="6151458"/>
                  </a:lnTo>
                  <a:lnTo>
                    <a:pt x="35231" y="6147035"/>
                  </a:lnTo>
                  <a:lnTo>
                    <a:pt x="39654" y="6140475"/>
                  </a:lnTo>
                  <a:lnTo>
                    <a:pt x="41267" y="6132442"/>
                  </a:lnTo>
                  <a:lnTo>
                    <a:pt x="39654" y="6124367"/>
                  </a:lnTo>
                  <a:lnTo>
                    <a:pt x="35231" y="6117807"/>
                  </a:lnTo>
                  <a:lnTo>
                    <a:pt x="28671" y="6113384"/>
                  </a:lnTo>
                  <a:lnTo>
                    <a:pt x="20638" y="6111763"/>
                  </a:lnTo>
                  <a:close/>
                </a:path>
                <a:path w="41275" h="7144384">
                  <a:moveTo>
                    <a:pt x="20638" y="6194355"/>
                  </a:moveTo>
                  <a:lnTo>
                    <a:pt x="12605" y="6195976"/>
                  </a:lnTo>
                  <a:lnTo>
                    <a:pt x="6045" y="6200399"/>
                  </a:lnTo>
                  <a:lnTo>
                    <a:pt x="1623" y="6206959"/>
                  </a:lnTo>
                  <a:lnTo>
                    <a:pt x="1" y="6215033"/>
                  </a:lnTo>
                  <a:lnTo>
                    <a:pt x="1623" y="6223066"/>
                  </a:lnTo>
                  <a:lnTo>
                    <a:pt x="6045" y="6229626"/>
                  </a:lnTo>
                  <a:lnTo>
                    <a:pt x="12605" y="6234049"/>
                  </a:lnTo>
                  <a:lnTo>
                    <a:pt x="20638" y="6235670"/>
                  </a:lnTo>
                  <a:lnTo>
                    <a:pt x="28671" y="6234049"/>
                  </a:lnTo>
                  <a:lnTo>
                    <a:pt x="35231" y="6229626"/>
                  </a:lnTo>
                  <a:lnTo>
                    <a:pt x="39654" y="6223066"/>
                  </a:lnTo>
                  <a:lnTo>
                    <a:pt x="41268" y="6215033"/>
                  </a:lnTo>
                  <a:lnTo>
                    <a:pt x="39654" y="6206959"/>
                  </a:lnTo>
                  <a:lnTo>
                    <a:pt x="35231" y="6200399"/>
                  </a:lnTo>
                  <a:lnTo>
                    <a:pt x="28671" y="6195976"/>
                  </a:lnTo>
                  <a:lnTo>
                    <a:pt x="20638" y="6194355"/>
                  </a:lnTo>
                  <a:close/>
                </a:path>
                <a:path w="41275" h="7144384">
                  <a:moveTo>
                    <a:pt x="20638" y="6276945"/>
                  </a:moveTo>
                  <a:lnTo>
                    <a:pt x="12605" y="6278567"/>
                  </a:lnTo>
                  <a:lnTo>
                    <a:pt x="6045" y="6282990"/>
                  </a:lnTo>
                  <a:lnTo>
                    <a:pt x="1623" y="6289550"/>
                  </a:lnTo>
                  <a:lnTo>
                    <a:pt x="1" y="6297625"/>
                  </a:lnTo>
                  <a:lnTo>
                    <a:pt x="1623" y="6305658"/>
                  </a:lnTo>
                  <a:lnTo>
                    <a:pt x="6045" y="6312218"/>
                  </a:lnTo>
                  <a:lnTo>
                    <a:pt x="12605" y="6316640"/>
                  </a:lnTo>
                  <a:lnTo>
                    <a:pt x="20638" y="6318262"/>
                  </a:lnTo>
                  <a:lnTo>
                    <a:pt x="28671" y="6316640"/>
                  </a:lnTo>
                  <a:lnTo>
                    <a:pt x="35231" y="6312218"/>
                  </a:lnTo>
                  <a:lnTo>
                    <a:pt x="39654" y="6305658"/>
                  </a:lnTo>
                  <a:lnTo>
                    <a:pt x="41267" y="6297625"/>
                  </a:lnTo>
                  <a:lnTo>
                    <a:pt x="39654" y="6289550"/>
                  </a:lnTo>
                  <a:lnTo>
                    <a:pt x="35231" y="6282990"/>
                  </a:lnTo>
                  <a:lnTo>
                    <a:pt x="28671" y="6278567"/>
                  </a:lnTo>
                  <a:lnTo>
                    <a:pt x="20638" y="6276945"/>
                  </a:lnTo>
                  <a:close/>
                </a:path>
                <a:path w="41275" h="7144384">
                  <a:moveTo>
                    <a:pt x="20638" y="6359537"/>
                  </a:moveTo>
                  <a:lnTo>
                    <a:pt x="12605" y="6361159"/>
                  </a:lnTo>
                  <a:lnTo>
                    <a:pt x="6045" y="6365582"/>
                  </a:lnTo>
                  <a:lnTo>
                    <a:pt x="1623" y="6372141"/>
                  </a:lnTo>
                  <a:lnTo>
                    <a:pt x="1" y="6380217"/>
                  </a:lnTo>
                  <a:lnTo>
                    <a:pt x="1623" y="6388250"/>
                  </a:lnTo>
                  <a:lnTo>
                    <a:pt x="6045" y="6394810"/>
                  </a:lnTo>
                  <a:lnTo>
                    <a:pt x="12605" y="6399232"/>
                  </a:lnTo>
                  <a:lnTo>
                    <a:pt x="20638" y="6400854"/>
                  </a:lnTo>
                  <a:lnTo>
                    <a:pt x="28671" y="6399232"/>
                  </a:lnTo>
                  <a:lnTo>
                    <a:pt x="35231" y="6394810"/>
                  </a:lnTo>
                  <a:lnTo>
                    <a:pt x="39654" y="6388250"/>
                  </a:lnTo>
                  <a:lnTo>
                    <a:pt x="41267" y="6380217"/>
                  </a:lnTo>
                  <a:lnTo>
                    <a:pt x="39654" y="6372141"/>
                  </a:lnTo>
                  <a:lnTo>
                    <a:pt x="35231" y="6365582"/>
                  </a:lnTo>
                  <a:lnTo>
                    <a:pt x="28671" y="6361159"/>
                  </a:lnTo>
                  <a:lnTo>
                    <a:pt x="20638" y="6359537"/>
                  </a:lnTo>
                  <a:close/>
                </a:path>
                <a:path w="41275" h="7144384">
                  <a:moveTo>
                    <a:pt x="20638" y="6442128"/>
                  </a:moveTo>
                  <a:lnTo>
                    <a:pt x="12605" y="6443750"/>
                  </a:lnTo>
                  <a:lnTo>
                    <a:pt x="6045" y="6448173"/>
                  </a:lnTo>
                  <a:lnTo>
                    <a:pt x="1623" y="6454733"/>
                  </a:lnTo>
                  <a:lnTo>
                    <a:pt x="1" y="6462807"/>
                  </a:lnTo>
                  <a:lnTo>
                    <a:pt x="1623" y="6470840"/>
                  </a:lnTo>
                  <a:lnTo>
                    <a:pt x="6045" y="6477400"/>
                  </a:lnTo>
                  <a:lnTo>
                    <a:pt x="12605" y="6481823"/>
                  </a:lnTo>
                  <a:lnTo>
                    <a:pt x="20638" y="6483445"/>
                  </a:lnTo>
                  <a:lnTo>
                    <a:pt x="28671" y="6481823"/>
                  </a:lnTo>
                  <a:lnTo>
                    <a:pt x="35231" y="6477400"/>
                  </a:lnTo>
                  <a:lnTo>
                    <a:pt x="39654" y="6470840"/>
                  </a:lnTo>
                  <a:lnTo>
                    <a:pt x="41267" y="6462807"/>
                  </a:lnTo>
                  <a:lnTo>
                    <a:pt x="39654" y="6454733"/>
                  </a:lnTo>
                  <a:lnTo>
                    <a:pt x="35231" y="6448173"/>
                  </a:lnTo>
                  <a:lnTo>
                    <a:pt x="28671" y="6443750"/>
                  </a:lnTo>
                  <a:lnTo>
                    <a:pt x="20638" y="6442128"/>
                  </a:lnTo>
                  <a:close/>
                </a:path>
                <a:path w="41275" h="7144384">
                  <a:moveTo>
                    <a:pt x="20638" y="6524720"/>
                  </a:moveTo>
                  <a:lnTo>
                    <a:pt x="12605" y="6526341"/>
                  </a:lnTo>
                  <a:lnTo>
                    <a:pt x="6045" y="6530764"/>
                  </a:lnTo>
                  <a:lnTo>
                    <a:pt x="1623" y="6537324"/>
                  </a:lnTo>
                  <a:lnTo>
                    <a:pt x="1" y="6545398"/>
                  </a:lnTo>
                  <a:lnTo>
                    <a:pt x="1623" y="6553431"/>
                  </a:lnTo>
                  <a:lnTo>
                    <a:pt x="6045" y="6559991"/>
                  </a:lnTo>
                  <a:lnTo>
                    <a:pt x="12605" y="6564414"/>
                  </a:lnTo>
                  <a:lnTo>
                    <a:pt x="20638" y="6566035"/>
                  </a:lnTo>
                  <a:lnTo>
                    <a:pt x="28671" y="6564414"/>
                  </a:lnTo>
                  <a:lnTo>
                    <a:pt x="35231" y="6559991"/>
                  </a:lnTo>
                  <a:lnTo>
                    <a:pt x="39654" y="6553431"/>
                  </a:lnTo>
                  <a:lnTo>
                    <a:pt x="41268" y="6545398"/>
                  </a:lnTo>
                  <a:lnTo>
                    <a:pt x="39654" y="6537324"/>
                  </a:lnTo>
                  <a:lnTo>
                    <a:pt x="35231" y="6530764"/>
                  </a:lnTo>
                  <a:lnTo>
                    <a:pt x="28671" y="6526341"/>
                  </a:lnTo>
                  <a:lnTo>
                    <a:pt x="20638" y="6524720"/>
                  </a:lnTo>
                  <a:close/>
                </a:path>
                <a:path w="41275" h="7144384">
                  <a:moveTo>
                    <a:pt x="20638" y="6607310"/>
                  </a:moveTo>
                  <a:lnTo>
                    <a:pt x="12605" y="6608932"/>
                  </a:lnTo>
                  <a:lnTo>
                    <a:pt x="6045" y="6613355"/>
                  </a:lnTo>
                  <a:lnTo>
                    <a:pt x="1623" y="6619915"/>
                  </a:lnTo>
                  <a:lnTo>
                    <a:pt x="1" y="6627990"/>
                  </a:lnTo>
                  <a:lnTo>
                    <a:pt x="1623" y="6636023"/>
                  </a:lnTo>
                  <a:lnTo>
                    <a:pt x="6045" y="6642582"/>
                  </a:lnTo>
                  <a:lnTo>
                    <a:pt x="12605" y="6647005"/>
                  </a:lnTo>
                  <a:lnTo>
                    <a:pt x="20638" y="6648627"/>
                  </a:lnTo>
                  <a:lnTo>
                    <a:pt x="28672" y="6647005"/>
                  </a:lnTo>
                  <a:lnTo>
                    <a:pt x="35231" y="6642582"/>
                  </a:lnTo>
                  <a:lnTo>
                    <a:pt x="39654" y="6636023"/>
                  </a:lnTo>
                  <a:lnTo>
                    <a:pt x="41267" y="6627990"/>
                  </a:lnTo>
                  <a:lnTo>
                    <a:pt x="39654" y="6619915"/>
                  </a:lnTo>
                  <a:lnTo>
                    <a:pt x="35231" y="6613355"/>
                  </a:lnTo>
                  <a:lnTo>
                    <a:pt x="28672" y="6608932"/>
                  </a:lnTo>
                  <a:lnTo>
                    <a:pt x="20638" y="6607310"/>
                  </a:lnTo>
                  <a:close/>
                </a:path>
                <a:path w="41275" h="7144384">
                  <a:moveTo>
                    <a:pt x="20638" y="6689901"/>
                  </a:moveTo>
                  <a:lnTo>
                    <a:pt x="12605" y="6691523"/>
                  </a:lnTo>
                  <a:lnTo>
                    <a:pt x="6045" y="6695945"/>
                  </a:lnTo>
                  <a:lnTo>
                    <a:pt x="1623" y="6702505"/>
                  </a:lnTo>
                  <a:lnTo>
                    <a:pt x="1" y="6710580"/>
                  </a:lnTo>
                  <a:lnTo>
                    <a:pt x="1623" y="6718614"/>
                  </a:lnTo>
                  <a:lnTo>
                    <a:pt x="6045" y="6725174"/>
                  </a:lnTo>
                  <a:lnTo>
                    <a:pt x="12605" y="6729596"/>
                  </a:lnTo>
                  <a:lnTo>
                    <a:pt x="20638" y="6731218"/>
                  </a:lnTo>
                  <a:lnTo>
                    <a:pt x="28672" y="6729596"/>
                  </a:lnTo>
                  <a:lnTo>
                    <a:pt x="35231" y="6725174"/>
                  </a:lnTo>
                  <a:lnTo>
                    <a:pt x="39654" y="6718614"/>
                  </a:lnTo>
                  <a:lnTo>
                    <a:pt x="41267" y="6710580"/>
                  </a:lnTo>
                  <a:lnTo>
                    <a:pt x="39654" y="6702505"/>
                  </a:lnTo>
                  <a:lnTo>
                    <a:pt x="35231" y="6695945"/>
                  </a:lnTo>
                  <a:lnTo>
                    <a:pt x="28672" y="6691523"/>
                  </a:lnTo>
                  <a:lnTo>
                    <a:pt x="20638" y="6689901"/>
                  </a:lnTo>
                  <a:close/>
                </a:path>
                <a:path w="41275" h="7144384">
                  <a:moveTo>
                    <a:pt x="20638" y="6772493"/>
                  </a:moveTo>
                  <a:lnTo>
                    <a:pt x="12605" y="6774115"/>
                  </a:lnTo>
                  <a:lnTo>
                    <a:pt x="6045" y="6778537"/>
                  </a:lnTo>
                  <a:lnTo>
                    <a:pt x="1623" y="6785097"/>
                  </a:lnTo>
                  <a:lnTo>
                    <a:pt x="1" y="6793171"/>
                  </a:lnTo>
                  <a:lnTo>
                    <a:pt x="1623" y="6801204"/>
                  </a:lnTo>
                  <a:lnTo>
                    <a:pt x="6045" y="6807764"/>
                  </a:lnTo>
                  <a:lnTo>
                    <a:pt x="12605" y="6812187"/>
                  </a:lnTo>
                  <a:lnTo>
                    <a:pt x="20638" y="6813809"/>
                  </a:lnTo>
                  <a:lnTo>
                    <a:pt x="28672" y="6812187"/>
                  </a:lnTo>
                  <a:lnTo>
                    <a:pt x="35231" y="6807764"/>
                  </a:lnTo>
                  <a:lnTo>
                    <a:pt x="39654" y="6801204"/>
                  </a:lnTo>
                  <a:lnTo>
                    <a:pt x="41268" y="6793171"/>
                  </a:lnTo>
                  <a:lnTo>
                    <a:pt x="39654" y="6785097"/>
                  </a:lnTo>
                  <a:lnTo>
                    <a:pt x="35231" y="6778537"/>
                  </a:lnTo>
                  <a:lnTo>
                    <a:pt x="28672" y="6774115"/>
                  </a:lnTo>
                  <a:lnTo>
                    <a:pt x="20638" y="6772493"/>
                  </a:lnTo>
                  <a:close/>
                </a:path>
                <a:path w="41275" h="7144384">
                  <a:moveTo>
                    <a:pt x="20638" y="6855084"/>
                  </a:moveTo>
                  <a:lnTo>
                    <a:pt x="12605" y="6856705"/>
                  </a:lnTo>
                  <a:lnTo>
                    <a:pt x="6045" y="6861128"/>
                  </a:lnTo>
                  <a:lnTo>
                    <a:pt x="1623" y="6867688"/>
                  </a:lnTo>
                  <a:lnTo>
                    <a:pt x="1" y="6875762"/>
                  </a:lnTo>
                  <a:lnTo>
                    <a:pt x="1623" y="6883795"/>
                  </a:lnTo>
                  <a:lnTo>
                    <a:pt x="6045" y="6890355"/>
                  </a:lnTo>
                  <a:lnTo>
                    <a:pt x="12605" y="6894777"/>
                  </a:lnTo>
                  <a:lnTo>
                    <a:pt x="20638" y="6896399"/>
                  </a:lnTo>
                  <a:lnTo>
                    <a:pt x="28672" y="6894777"/>
                  </a:lnTo>
                  <a:lnTo>
                    <a:pt x="35231" y="6890355"/>
                  </a:lnTo>
                  <a:lnTo>
                    <a:pt x="39654" y="6883795"/>
                  </a:lnTo>
                  <a:lnTo>
                    <a:pt x="41268" y="6875762"/>
                  </a:lnTo>
                  <a:lnTo>
                    <a:pt x="39654" y="6867688"/>
                  </a:lnTo>
                  <a:lnTo>
                    <a:pt x="35231" y="6861128"/>
                  </a:lnTo>
                  <a:lnTo>
                    <a:pt x="28672" y="6856705"/>
                  </a:lnTo>
                  <a:lnTo>
                    <a:pt x="20638" y="6855084"/>
                  </a:lnTo>
                  <a:close/>
                </a:path>
                <a:path w="41275" h="7144384">
                  <a:moveTo>
                    <a:pt x="20638" y="6937674"/>
                  </a:moveTo>
                  <a:lnTo>
                    <a:pt x="12605" y="6939296"/>
                  </a:lnTo>
                  <a:lnTo>
                    <a:pt x="6045" y="6943719"/>
                  </a:lnTo>
                  <a:lnTo>
                    <a:pt x="1623" y="6950278"/>
                  </a:lnTo>
                  <a:lnTo>
                    <a:pt x="1" y="6958354"/>
                  </a:lnTo>
                  <a:lnTo>
                    <a:pt x="1623" y="6966387"/>
                  </a:lnTo>
                  <a:lnTo>
                    <a:pt x="6045" y="6972947"/>
                  </a:lnTo>
                  <a:lnTo>
                    <a:pt x="12605" y="6977369"/>
                  </a:lnTo>
                  <a:lnTo>
                    <a:pt x="20638" y="6978991"/>
                  </a:lnTo>
                  <a:lnTo>
                    <a:pt x="28672" y="6977369"/>
                  </a:lnTo>
                  <a:lnTo>
                    <a:pt x="35231" y="6972947"/>
                  </a:lnTo>
                  <a:lnTo>
                    <a:pt x="39654" y="6966387"/>
                  </a:lnTo>
                  <a:lnTo>
                    <a:pt x="41267" y="6958354"/>
                  </a:lnTo>
                  <a:lnTo>
                    <a:pt x="39654" y="6950278"/>
                  </a:lnTo>
                  <a:lnTo>
                    <a:pt x="35231" y="6943719"/>
                  </a:lnTo>
                  <a:lnTo>
                    <a:pt x="28672" y="6939296"/>
                  </a:lnTo>
                  <a:lnTo>
                    <a:pt x="20638" y="6937674"/>
                  </a:lnTo>
                  <a:close/>
                </a:path>
                <a:path w="41275" h="7144384">
                  <a:moveTo>
                    <a:pt x="20638" y="7020265"/>
                  </a:moveTo>
                  <a:lnTo>
                    <a:pt x="12605" y="7021887"/>
                  </a:lnTo>
                  <a:lnTo>
                    <a:pt x="6045" y="7026310"/>
                  </a:lnTo>
                  <a:lnTo>
                    <a:pt x="1623" y="7032870"/>
                  </a:lnTo>
                  <a:lnTo>
                    <a:pt x="1" y="7040944"/>
                  </a:lnTo>
                  <a:lnTo>
                    <a:pt x="1623" y="7048978"/>
                  </a:lnTo>
                  <a:lnTo>
                    <a:pt x="6045" y="7055537"/>
                  </a:lnTo>
                  <a:lnTo>
                    <a:pt x="12605" y="7059960"/>
                  </a:lnTo>
                  <a:lnTo>
                    <a:pt x="20638" y="7061582"/>
                  </a:lnTo>
                  <a:lnTo>
                    <a:pt x="28672" y="7059960"/>
                  </a:lnTo>
                  <a:lnTo>
                    <a:pt x="35231" y="7055537"/>
                  </a:lnTo>
                  <a:lnTo>
                    <a:pt x="39654" y="7048978"/>
                  </a:lnTo>
                  <a:lnTo>
                    <a:pt x="41267" y="7040944"/>
                  </a:lnTo>
                  <a:lnTo>
                    <a:pt x="39654" y="7032870"/>
                  </a:lnTo>
                  <a:lnTo>
                    <a:pt x="35231" y="7026310"/>
                  </a:lnTo>
                  <a:lnTo>
                    <a:pt x="28672" y="7021887"/>
                  </a:lnTo>
                  <a:lnTo>
                    <a:pt x="20638" y="7020265"/>
                  </a:lnTo>
                  <a:close/>
                </a:path>
                <a:path w="41275" h="7144384">
                  <a:moveTo>
                    <a:pt x="20638" y="7102857"/>
                  </a:moveTo>
                  <a:lnTo>
                    <a:pt x="12605" y="7104478"/>
                  </a:lnTo>
                  <a:lnTo>
                    <a:pt x="6045" y="7108901"/>
                  </a:lnTo>
                  <a:lnTo>
                    <a:pt x="1623" y="7115461"/>
                  </a:lnTo>
                  <a:lnTo>
                    <a:pt x="1" y="7123535"/>
                  </a:lnTo>
                  <a:lnTo>
                    <a:pt x="1623" y="7131568"/>
                  </a:lnTo>
                  <a:lnTo>
                    <a:pt x="6045" y="7138128"/>
                  </a:lnTo>
                  <a:lnTo>
                    <a:pt x="12605" y="7142551"/>
                  </a:lnTo>
                  <a:lnTo>
                    <a:pt x="20638" y="7144173"/>
                  </a:lnTo>
                  <a:lnTo>
                    <a:pt x="28672" y="7142551"/>
                  </a:lnTo>
                  <a:lnTo>
                    <a:pt x="35231" y="7138128"/>
                  </a:lnTo>
                  <a:lnTo>
                    <a:pt x="39654" y="7131568"/>
                  </a:lnTo>
                  <a:lnTo>
                    <a:pt x="41267" y="7123535"/>
                  </a:lnTo>
                  <a:lnTo>
                    <a:pt x="39654" y="7115461"/>
                  </a:lnTo>
                  <a:lnTo>
                    <a:pt x="35231" y="7108901"/>
                  </a:lnTo>
                  <a:lnTo>
                    <a:pt x="28672" y="7104478"/>
                  </a:lnTo>
                  <a:lnTo>
                    <a:pt x="20638" y="7102857"/>
                  </a:lnTo>
                  <a:close/>
                </a:path>
              </a:pathLst>
            </a:custGeom>
            <a:solidFill>
              <a:srgbClr val="00A3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/>
          <p:cNvGrpSpPr/>
          <p:nvPr/>
        </p:nvGrpSpPr>
        <p:grpSpPr>
          <a:xfrm>
            <a:off x="1554507" y="1978897"/>
            <a:ext cx="14373860" cy="8006080"/>
            <a:chOff x="1554507" y="1978897"/>
            <a:chExt cx="14373860" cy="8006080"/>
          </a:xfrm>
        </p:grpSpPr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11954" y="5676510"/>
              <a:ext cx="946569" cy="94656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554507" y="1978897"/>
              <a:ext cx="14373860" cy="8006080"/>
            </a:xfrm>
            <a:custGeom>
              <a:avLst/>
              <a:gdLst/>
              <a:ahLst/>
              <a:cxnLst/>
              <a:rect l="l" t="t" r="r" b="b"/>
              <a:pathLst>
                <a:path w="14373860" h="8006080">
                  <a:moveTo>
                    <a:pt x="14373285" y="0"/>
                  </a:moveTo>
                  <a:lnTo>
                    <a:pt x="0" y="0"/>
                  </a:lnTo>
                  <a:lnTo>
                    <a:pt x="0" y="8005994"/>
                  </a:lnTo>
                  <a:lnTo>
                    <a:pt x="14373285" y="8005994"/>
                  </a:lnTo>
                  <a:lnTo>
                    <a:pt x="143732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2365075" y="5925820"/>
            <a:ext cx="1115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Mobile</a:t>
            </a:r>
            <a:r>
              <a:rPr sz="1600" spc="-8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9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253411" y="4683408"/>
            <a:ext cx="7249159" cy="3111500"/>
            <a:chOff x="2253411" y="4683408"/>
            <a:chExt cx="7249159" cy="3111500"/>
          </a:xfrm>
        </p:grpSpPr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53411" y="4683408"/>
              <a:ext cx="1353507" cy="1353507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8164469" y="6988692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5">
                  <a:moveTo>
                    <a:pt x="1203341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5"/>
                  </a:lnTo>
                  <a:lnTo>
                    <a:pt x="54975" y="779753"/>
                  </a:lnTo>
                  <a:lnTo>
                    <a:pt x="91836" y="798815"/>
                  </a:lnTo>
                  <a:lnTo>
                    <a:pt x="134279" y="805661"/>
                  </a:lnTo>
                  <a:lnTo>
                    <a:pt x="1203341" y="805661"/>
                  </a:lnTo>
                  <a:lnTo>
                    <a:pt x="1245784" y="798815"/>
                  </a:lnTo>
                  <a:lnTo>
                    <a:pt x="1282645" y="779753"/>
                  </a:lnTo>
                  <a:lnTo>
                    <a:pt x="1311712" y="750685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5" y="25908"/>
                  </a:lnTo>
                  <a:lnTo>
                    <a:pt x="1245784" y="6845"/>
                  </a:lnTo>
                  <a:lnTo>
                    <a:pt x="1203341" y="0"/>
                  </a:lnTo>
                  <a:close/>
                </a:path>
              </a:pathLst>
            </a:custGeom>
            <a:solidFill>
              <a:srgbClr val="FF7B0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8579303" y="7891780"/>
            <a:ext cx="5797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9604918" y="4136400"/>
            <a:ext cx="2486025" cy="3512185"/>
            <a:chOff x="9604918" y="4136400"/>
            <a:chExt cx="2486025" cy="3512185"/>
          </a:xfrm>
        </p:grpSpPr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04918" y="7064447"/>
              <a:ext cx="561668" cy="583573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0751534" y="4136400"/>
              <a:ext cx="1339215" cy="806450"/>
            </a:xfrm>
            <a:custGeom>
              <a:avLst/>
              <a:gdLst/>
              <a:ahLst/>
              <a:cxnLst/>
              <a:rect l="l" t="t" r="r" b="b"/>
              <a:pathLst>
                <a:path w="1339215" h="806450">
                  <a:moveTo>
                    <a:pt x="1204445" y="0"/>
                  </a:moveTo>
                  <a:lnTo>
                    <a:pt x="134404" y="0"/>
                  </a:lnTo>
                  <a:lnTo>
                    <a:pt x="91922" y="6851"/>
                  </a:lnTo>
                  <a:lnTo>
                    <a:pt x="55026" y="25931"/>
                  </a:lnTo>
                  <a:lnTo>
                    <a:pt x="25932" y="55026"/>
                  </a:lnTo>
                  <a:lnTo>
                    <a:pt x="6852" y="91921"/>
                  </a:lnTo>
                  <a:lnTo>
                    <a:pt x="0" y="134402"/>
                  </a:lnTo>
                  <a:lnTo>
                    <a:pt x="0" y="671996"/>
                  </a:lnTo>
                  <a:lnTo>
                    <a:pt x="6852" y="714478"/>
                  </a:lnTo>
                  <a:lnTo>
                    <a:pt x="25932" y="751373"/>
                  </a:lnTo>
                  <a:lnTo>
                    <a:pt x="55026" y="780468"/>
                  </a:lnTo>
                  <a:lnTo>
                    <a:pt x="91922" y="799548"/>
                  </a:lnTo>
                  <a:lnTo>
                    <a:pt x="134404" y="806400"/>
                  </a:lnTo>
                  <a:lnTo>
                    <a:pt x="1204445" y="806400"/>
                  </a:lnTo>
                  <a:lnTo>
                    <a:pt x="1246926" y="799548"/>
                  </a:lnTo>
                  <a:lnTo>
                    <a:pt x="1283821" y="780468"/>
                  </a:lnTo>
                  <a:lnTo>
                    <a:pt x="1312916" y="751373"/>
                  </a:lnTo>
                  <a:lnTo>
                    <a:pt x="1331996" y="714478"/>
                  </a:lnTo>
                  <a:lnTo>
                    <a:pt x="1338847" y="671996"/>
                  </a:lnTo>
                  <a:lnTo>
                    <a:pt x="1338847" y="134402"/>
                  </a:lnTo>
                  <a:lnTo>
                    <a:pt x="1331996" y="91921"/>
                  </a:lnTo>
                  <a:lnTo>
                    <a:pt x="1312916" y="55026"/>
                  </a:lnTo>
                  <a:lnTo>
                    <a:pt x="1283821" y="25931"/>
                  </a:lnTo>
                  <a:lnTo>
                    <a:pt x="1246926" y="6851"/>
                  </a:lnTo>
                  <a:lnTo>
                    <a:pt x="1204445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11035775" y="5069332"/>
            <a:ext cx="8445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Account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2155723" y="4136570"/>
            <a:ext cx="2336165" cy="805815"/>
            <a:chOff x="12155723" y="4136570"/>
            <a:chExt cx="2336165" cy="805815"/>
          </a:xfrm>
        </p:grpSpPr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55723" y="4280950"/>
              <a:ext cx="561662" cy="583575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3153872" y="4136570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4" h="805814">
                  <a:moveTo>
                    <a:pt x="1203337" y="0"/>
                  </a:moveTo>
                  <a:lnTo>
                    <a:pt x="134277" y="0"/>
                  </a:lnTo>
                  <a:lnTo>
                    <a:pt x="91836" y="6845"/>
                  </a:lnTo>
                  <a:lnTo>
                    <a:pt x="54976" y="25907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4"/>
                  </a:lnTo>
                  <a:lnTo>
                    <a:pt x="54976" y="779751"/>
                  </a:lnTo>
                  <a:lnTo>
                    <a:pt x="91836" y="798814"/>
                  </a:lnTo>
                  <a:lnTo>
                    <a:pt x="134277" y="805660"/>
                  </a:lnTo>
                  <a:lnTo>
                    <a:pt x="1203337" y="805660"/>
                  </a:lnTo>
                  <a:lnTo>
                    <a:pt x="1245784" y="798814"/>
                  </a:lnTo>
                  <a:lnTo>
                    <a:pt x="1282648" y="779751"/>
                  </a:lnTo>
                  <a:lnTo>
                    <a:pt x="1311717" y="750684"/>
                  </a:lnTo>
                  <a:lnTo>
                    <a:pt x="1330781" y="713823"/>
                  </a:lnTo>
                  <a:lnTo>
                    <a:pt x="1337627" y="671380"/>
                  </a:lnTo>
                  <a:lnTo>
                    <a:pt x="1337627" y="134279"/>
                  </a:lnTo>
                  <a:lnTo>
                    <a:pt x="1330781" y="91836"/>
                  </a:lnTo>
                  <a:lnTo>
                    <a:pt x="1311717" y="54975"/>
                  </a:lnTo>
                  <a:lnTo>
                    <a:pt x="1282648" y="25907"/>
                  </a:lnTo>
                  <a:lnTo>
                    <a:pt x="1245784" y="6845"/>
                  </a:lnTo>
                  <a:lnTo>
                    <a:pt x="1203337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13422630" y="5069332"/>
            <a:ext cx="8001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Product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0792157" y="4267270"/>
            <a:ext cx="4341495" cy="3575685"/>
            <a:chOff x="10792157" y="4267270"/>
            <a:chExt cx="4341495" cy="3575685"/>
          </a:xfrm>
        </p:grpSpPr>
        <p:pic>
          <p:nvPicPr>
            <p:cNvPr id="45" name="object 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71611" y="4267270"/>
              <a:ext cx="561668" cy="583575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0792157" y="7036948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5">
                  <a:moveTo>
                    <a:pt x="1203340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5"/>
                  </a:lnTo>
                  <a:lnTo>
                    <a:pt x="54975" y="779753"/>
                  </a:lnTo>
                  <a:lnTo>
                    <a:pt x="91836" y="798815"/>
                  </a:lnTo>
                  <a:lnTo>
                    <a:pt x="134279" y="805661"/>
                  </a:lnTo>
                  <a:lnTo>
                    <a:pt x="1203340" y="805661"/>
                  </a:lnTo>
                  <a:lnTo>
                    <a:pt x="1245783" y="798815"/>
                  </a:lnTo>
                  <a:lnTo>
                    <a:pt x="1282644" y="779753"/>
                  </a:lnTo>
                  <a:lnTo>
                    <a:pt x="1311712" y="750685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4" y="25908"/>
                  </a:lnTo>
                  <a:lnTo>
                    <a:pt x="1245783" y="6845"/>
                  </a:lnTo>
                  <a:lnTo>
                    <a:pt x="1203340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10981565" y="7940547"/>
            <a:ext cx="102996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Promotion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12232606" y="6988692"/>
            <a:ext cx="2259330" cy="805815"/>
            <a:chOff x="12232606" y="6988692"/>
            <a:chExt cx="2259330" cy="805815"/>
          </a:xfrm>
        </p:grpSpPr>
        <p:pic>
          <p:nvPicPr>
            <p:cNvPr id="49" name="object 4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32606" y="7112702"/>
              <a:ext cx="561665" cy="583575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3153872" y="6988692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4" h="805815">
                  <a:moveTo>
                    <a:pt x="1203337" y="0"/>
                  </a:moveTo>
                  <a:lnTo>
                    <a:pt x="134277" y="0"/>
                  </a:lnTo>
                  <a:lnTo>
                    <a:pt x="91836" y="6845"/>
                  </a:lnTo>
                  <a:lnTo>
                    <a:pt x="54976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5"/>
                  </a:lnTo>
                  <a:lnTo>
                    <a:pt x="54976" y="779753"/>
                  </a:lnTo>
                  <a:lnTo>
                    <a:pt x="91836" y="798815"/>
                  </a:lnTo>
                  <a:lnTo>
                    <a:pt x="134277" y="805661"/>
                  </a:lnTo>
                  <a:lnTo>
                    <a:pt x="1203337" y="805661"/>
                  </a:lnTo>
                  <a:lnTo>
                    <a:pt x="1245784" y="798815"/>
                  </a:lnTo>
                  <a:lnTo>
                    <a:pt x="1282648" y="779753"/>
                  </a:lnTo>
                  <a:lnTo>
                    <a:pt x="1311717" y="750685"/>
                  </a:lnTo>
                  <a:lnTo>
                    <a:pt x="1330781" y="713823"/>
                  </a:lnTo>
                  <a:lnTo>
                    <a:pt x="1337627" y="671380"/>
                  </a:lnTo>
                  <a:lnTo>
                    <a:pt x="1337627" y="134279"/>
                  </a:lnTo>
                  <a:lnTo>
                    <a:pt x="1330781" y="91836"/>
                  </a:lnTo>
                  <a:lnTo>
                    <a:pt x="1311717" y="54975"/>
                  </a:lnTo>
                  <a:lnTo>
                    <a:pt x="1282648" y="25908"/>
                  </a:lnTo>
                  <a:lnTo>
                    <a:pt x="1245784" y="6845"/>
                  </a:lnTo>
                  <a:lnTo>
                    <a:pt x="1203337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/>
          <p:nvPr/>
        </p:nvSpPr>
        <p:spPr>
          <a:xfrm>
            <a:off x="13347636" y="7861300"/>
            <a:ext cx="9493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Inventory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2798508" y="1822504"/>
            <a:ext cx="12632055" cy="7343775"/>
            <a:chOff x="2798508" y="1822504"/>
            <a:chExt cx="12632055" cy="7343775"/>
          </a:xfrm>
        </p:grpSpPr>
        <p:pic>
          <p:nvPicPr>
            <p:cNvPr id="53" name="object 5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71611" y="7076221"/>
              <a:ext cx="561668" cy="58357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23011" y="1822504"/>
              <a:ext cx="10507365" cy="7343720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2798508" y="4928087"/>
              <a:ext cx="1789430" cy="471170"/>
            </a:xfrm>
            <a:custGeom>
              <a:avLst/>
              <a:gdLst/>
              <a:ahLst/>
              <a:cxnLst/>
              <a:rect l="l" t="t" r="r" b="b"/>
              <a:pathLst>
                <a:path w="1789429" h="471170">
                  <a:moveTo>
                    <a:pt x="1789370" y="0"/>
                  </a:moveTo>
                  <a:lnTo>
                    <a:pt x="0" y="0"/>
                  </a:lnTo>
                  <a:lnTo>
                    <a:pt x="0" y="470829"/>
                  </a:lnTo>
                  <a:lnTo>
                    <a:pt x="1789370" y="470829"/>
                  </a:lnTo>
                  <a:lnTo>
                    <a:pt x="17893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 txBox="1"/>
          <p:nvPr/>
        </p:nvSpPr>
        <p:spPr>
          <a:xfrm>
            <a:off x="2798508" y="4928087"/>
            <a:ext cx="1789430" cy="471170"/>
          </a:xfrm>
          <a:prstGeom prst="rect">
            <a:avLst/>
          </a:prstGeom>
          <a:ln w="25400">
            <a:solidFill>
              <a:srgbClr val="130F24"/>
            </a:solidFill>
          </a:ln>
        </p:spPr>
        <p:txBody>
          <a:bodyPr vert="horz" wrap="square" lIns="0" tIns="1022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805"/>
              </a:spcBef>
            </a:pPr>
            <a:r>
              <a:rPr sz="1600" spc="-30" dirty="0">
                <a:solidFill>
                  <a:srgbClr val="130F24"/>
                </a:solidFill>
                <a:latin typeface="Arial MT"/>
                <a:cs typeface="Arial MT"/>
              </a:rPr>
              <a:t>Places</a:t>
            </a:r>
            <a:r>
              <a:rPr sz="1600" spc="-75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new</a:t>
            </a:r>
            <a:r>
              <a:rPr sz="1600" spc="-6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30F24"/>
                </a:solidFill>
                <a:latin typeface="Arial MT"/>
                <a:cs typeface="Arial MT"/>
              </a:rPr>
              <a:t>order.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7824878" y="8251535"/>
            <a:ext cx="2447290" cy="496570"/>
            <a:chOff x="7824878" y="8251535"/>
            <a:chExt cx="2447290" cy="496570"/>
          </a:xfrm>
        </p:grpSpPr>
        <p:sp>
          <p:nvSpPr>
            <p:cNvPr id="58" name="object 58"/>
            <p:cNvSpPr/>
            <p:nvPr/>
          </p:nvSpPr>
          <p:spPr>
            <a:xfrm>
              <a:off x="7837578" y="8264235"/>
              <a:ext cx="2421890" cy="471170"/>
            </a:xfrm>
            <a:custGeom>
              <a:avLst/>
              <a:gdLst/>
              <a:ahLst/>
              <a:cxnLst/>
              <a:rect l="l" t="t" r="r" b="b"/>
              <a:pathLst>
                <a:path w="2421890" h="471170">
                  <a:moveTo>
                    <a:pt x="2421462" y="0"/>
                  </a:moveTo>
                  <a:lnTo>
                    <a:pt x="0" y="0"/>
                  </a:lnTo>
                  <a:lnTo>
                    <a:pt x="0" y="470829"/>
                  </a:lnTo>
                  <a:lnTo>
                    <a:pt x="2421462" y="470829"/>
                  </a:lnTo>
                  <a:lnTo>
                    <a:pt x="24214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7837578" y="8264235"/>
              <a:ext cx="2421890" cy="471170"/>
            </a:xfrm>
            <a:custGeom>
              <a:avLst/>
              <a:gdLst/>
              <a:ahLst/>
              <a:cxnLst/>
              <a:rect l="l" t="t" r="r" b="b"/>
              <a:pathLst>
                <a:path w="2421890" h="471170">
                  <a:moveTo>
                    <a:pt x="0" y="0"/>
                  </a:moveTo>
                  <a:lnTo>
                    <a:pt x="2421462" y="0"/>
                  </a:lnTo>
                  <a:lnTo>
                    <a:pt x="2421462" y="470830"/>
                  </a:lnTo>
                  <a:lnTo>
                    <a:pt x="0" y="47083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130F2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7837578" y="8264235"/>
            <a:ext cx="2421890" cy="47117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790"/>
              </a:spcBef>
            </a:pP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Create</a:t>
            </a:r>
            <a:r>
              <a:rPr sz="1600" spc="25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order</a:t>
            </a:r>
            <a:r>
              <a:rPr sz="1600" spc="3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30F24"/>
                </a:solidFill>
                <a:latin typeface="Arial MT"/>
                <a:cs typeface="Arial MT"/>
              </a:rPr>
              <a:t>record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9759887" y="3474849"/>
            <a:ext cx="2999105" cy="5274945"/>
            <a:chOff x="9759887" y="3474849"/>
            <a:chExt cx="2999105" cy="5274945"/>
          </a:xfrm>
        </p:grpSpPr>
        <p:pic>
          <p:nvPicPr>
            <p:cNvPr id="62" name="object 6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59887" y="8268989"/>
              <a:ext cx="480297" cy="480297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10652723" y="3487549"/>
              <a:ext cx="2093595" cy="471170"/>
            </a:xfrm>
            <a:custGeom>
              <a:avLst/>
              <a:gdLst/>
              <a:ahLst/>
              <a:cxnLst/>
              <a:rect l="l" t="t" r="r" b="b"/>
              <a:pathLst>
                <a:path w="2093595" h="471170">
                  <a:moveTo>
                    <a:pt x="2093454" y="0"/>
                  </a:moveTo>
                  <a:lnTo>
                    <a:pt x="0" y="0"/>
                  </a:lnTo>
                  <a:lnTo>
                    <a:pt x="0" y="470830"/>
                  </a:lnTo>
                  <a:lnTo>
                    <a:pt x="2093454" y="470830"/>
                  </a:lnTo>
                  <a:lnTo>
                    <a:pt x="20934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10652723" y="3487549"/>
              <a:ext cx="2093595" cy="471170"/>
            </a:xfrm>
            <a:custGeom>
              <a:avLst/>
              <a:gdLst/>
              <a:ahLst/>
              <a:cxnLst/>
              <a:rect l="l" t="t" r="r" b="b"/>
              <a:pathLst>
                <a:path w="2093595" h="471170">
                  <a:moveTo>
                    <a:pt x="0" y="0"/>
                  </a:moveTo>
                  <a:lnTo>
                    <a:pt x="2093453" y="0"/>
                  </a:lnTo>
                  <a:lnTo>
                    <a:pt x="2093453" y="470830"/>
                  </a:lnTo>
                  <a:lnTo>
                    <a:pt x="0" y="47083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130F2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/>
          <p:cNvSpPr txBox="1"/>
          <p:nvPr/>
        </p:nvSpPr>
        <p:spPr>
          <a:xfrm>
            <a:off x="10652723" y="3487549"/>
            <a:ext cx="2093595" cy="47117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795"/>
              </a:spcBef>
            </a:pP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Update</a:t>
            </a:r>
            <a:r>
              <a:rPr sz="1600" spc="4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30F24"/>
                </a:solidFill>
                <a:latin typeface="Arial MT"/>
                <a:cs typeface="Arial MT"/>
              </a:rPr>
              <a:t>account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12247023" y="3487132"/>
            <a:ext cx="3377565" cy="485775"/>
            <a:chOff x="12247023" y="3487132"/>
            <a:chExt cx="3377565" cy="485775"/>
          </a:xfrm>
        </p:grpSpPr>
        <p:pic>
          <p:nvPicPr>
            <p:cNvPr id="67" name="object 6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47023" y="3492304"/>
              <a:ext cx="480293" cy="480297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13109562" y="3487132"/>
              <a:ext cx="2515235" cy="471170"/>
            </a:xfrm>
            <a:custGeom>
              <a:avLst/>
              <a:gdLst/>
              <a:ahLst/>
              <a:cxnLst/>
              <a:rect l="l" t="t" r="r" b="b"/>
              <a:pathLst>
                <a:path w="2515234" h="471170">
                  <a:moveTo>
                    <a:pt x="2514701" y="0"/>
                  </a:moveTo>
                  <a:lnTo>
                    <a:pt x="0" y="0"/>
                  </a:lnTo>
                  <a:lnTo>
                    <a:pt x="0" y="470829"/>
                  </a:lnTo>
                  <a:lnTo>
                    <a:pt x="2514701" y="470829"/>
                  </a:lnTo>
                  <a:lnTo>
                    <a:pt x="25147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/>
          <p:cNvSpPr txBox="1"/>
          <p:nvPr/>
        </p:nvSpPr>
        <p:spPr>
          <a:xfrm>
            <a:off x="13109562" y="3487132"/>
            <a:ext cx="2515235" cy="471170"/>
          </a:xfrm>
          <a:prstGeom prst="rect">
            <a:avLst/>
          </a:prstGeom>
          <a:ln w="25400">
            <a:solidFill>
              <a:srgbClr val="130F24"/>
            </a:solidFill>
          </a:ln>
        </p:spPr>
        <p:txBody>
          <a:bodyPr vert="horz" wrap="square" lIns="0" tIns="10096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795"/>
              </a:spcBef>
            </a:pP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Update</a:t>
            </a:r>
            <a:r>
              <a:rPr sz="1600" spc="5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50" dirty="0">
                <a:solidFill>
                  <a:srgbClr val="130F24"/>
                </a:solidFill>
                <a:latin typeface="Arial MT"/>
                <a:cs typeface="Arial MT"/>
              </a:rPr>
              <a:t>product</a:t>
            </a:r>
            <a:r>
              <a:rPr sz="1600" spc="1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130F24"/>
                </a:solidFill>
                <a:latin typeface="Arial MT"/>
                <a:cs typeface="Arial MT"/>
              </a:rPr>
              <a:t>stats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10641505" y="3491887"/>
            <a:ext cx="4964430" cy="5274310"/>
            <a:chOff x="10641505" y="3491887"/>
            <a:chExt cx="4964430" cy="5274310"/>
          </a:xfrm>
        </p:grpSpPr>
        <p:pic>
          <p:nvPicPr>
            <p:cNvPr id="71" name="object 7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125103" y="3491887"/>
              <a:ext cx="480297" cy="480297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10654205" y="8282283"/>
              <a:ext cx="2093595" cy="471170"/>
            </a:xfrm>
            <a:custGeom>
              <a:avLst/>
              <a:gdLst/>
              <a:ahLst/>
              <a:cxnLst/>
              <a:rect l="l" t="t" r="r" b="b"/>
              <a:pathLst>
                <a:path w="2093595" h="471170">
                  <a:moveTo>
                    <a:pt x="2093457" y="0"/>
                  </a:moveTo>
                  <a:lnTo>
                    <a:pt x="0" y="0"/>
                  </a:lnTo>
                  <a:lnTo>
                    <a:pt x="0" y="470829"/>
                  </a:lnTo>
                  <a:lnTo>
                    <a:pt x="2093457" y="470829"/>
                  </a:lnTo>
                  <a:lnTo>
                    <a:pt x="20934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10654205" y="8282283"/>
              <a:ext cx="2093595" cy="471170"/>
            </a:xfrm>
            <a:custGeom>
              <a:avLst/>
              <a:gdLst/>
              <a:ahLst/>
              <a:cxnLst/>
              <a:rect l="l" t="t" r="r" b="b"/>
              <a:pathLst>
                <a:path w="2093595" h="471170">
                  <a:moveTo>
                    <a:pt x="0" y="0"/>
                  </a:moveTo>
                  <a:lnTo>
                    <a:pt x="2093453" y="0"/>
                  </a:lnTo>
                  <a:lnTo>
                    <a:pt x="2093453" y="470830"/>
                  </a:lnTo>
                  <a:lnTo>
                    <a:pt x="0" y="47083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130F2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 txBox="1"/>
          <p:nvPr/>
        </p:nvSpPr>
        <p:spPr>
          <a:xfrm>
            <a:off x="10654205" y="8282283"/>
            <a:ext cx="2093595" cy="47117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790"/>
              </a:spcBef>
            </a:pPr>
            <a:r>
              <a:rPr sz="1600" spc="-10" dirty="0">
                <a:solidFill>
                  <a:srgbClr val="130F24"/>
                </a:solidFill>
                <a:latin typeface="Arial MT"/>
                <a:cs typeface="Arial MT"/>
              </a:rPr>
              <a:t>Send</a:t>
            </a:r>
            <a:r>
              <a:rPr sz="1600" spc="-9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30F24"/>
                </a:solidFill>
                <a:latin typeface="Arial MT"/>
                <a:cs typeface="Arial MT"/>
              </a:rPr>
              <a:t>promotions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12248507" y="8233257"/>
            <a:ext cx="3044190" cy="534670"/>
            <a:chOff x="12248507" y="8233257"/>
            <a:chExt cx="3044190" cy="534670"/>
          </a:xfrm>
        </p:grpSpPr>
        <p:pic>
          <p:nvPicPr>
            <p:cNvPr id="76" name="object 7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48507" y="8287038"/>
              <a:ext cx="480296" cy="480297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13185965" y="8245957"/>
              <a:ext cx="2093595" cy="471170"/>
            </a:xfrm>
            <a:custGeom>
              <a:avLst/>
              <a:gdLst/>
              <a:ahLst/>
              <a:cxnLst/>
              <a:rect l="l" t="t" r="r" b="b"/>
              <a:pathLst>
                <a:path w="2093594" h="471170">
                  <a:moveTo>
                    <a:pt x="2093442" y="0"/>
                  </a:moveTo>
                  <a:lnTo>
                    <a:pt x="0" y="0"/>
                  </a:lnTo>
                  <a:lnTo>
                    <a:pt x="0" y="470829"/>
                  </a:lnTo>
                  <a:lnTo>
                    <a:pt x="2093442" y="470829"/>
                  </a:lnTo>
                  <a:lnTo>
                    <a:pt x="20934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13185965" y="8245957"/>
              <a:ext cx="2093595" cy="471170"/>
            </a:xfrm>
            <a:custGeom>
              <a:avLst/>
              <a:gdLst/>
              <a:ahLst/>
              <a:cxnLst/>
              <a:rect l="l" t="t" r="r" b="b"/>
              <a:pathLst>
                <a:path w="2093594" h="471170">
                  <a:moveTo>
                    <a:pt x="0" y="0"/>
                  </a:moveTo>
                  <a:lnTo>
                    <a:pt x="2093453" y="0"/>
                  </a:lnTo>
                  <a:lnTo>
                    <a:pt x="2093453" y="470830"/>
                  </a:lnTo>
                  <a:lnTo>
                    <a:pt x="0" y="47083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130F2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9" name="object 79"/>
          <p:cNvSpPr txBox="1"/>
          <p:nvPr/>
        </p:nvSpPr>
        <p:spPr>
          <a:xfrm>
            <a:off x="13185965" y="8245957"/>
            <a:ext cx="2093595" cy="47117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790"/>
              </a:spcBef>
            </a:pP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Update</a:t>
            </a:r>
            <a:r>
              <a:rPr sz="1600" spc="4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130F24"/>
                </a:solidFill>
                <a:latin typeface="Arial MT"/>
                <a:cs typeface="Arial MT"/>
              </a:rPr>
              <a:t>stock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5964601" y="3464760"/>
            <a:ext cx="9296400" cy="5266690"/>
            <a:chOff x="5964601" y="3464760"/>
            <a:chExt cx="9296400" cy="5266690"/>
          </a:xfrm>
        </p:grpSpPr>
        <p:pic>
          <p:nvPicPr>
            <p:cNvPr id="81" name="object 8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780259" y="8250711"/>
              <a:ext cx="480297" cy="480297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9812820" y="3957967"/>
              <a:ext cx="5103495" cy="4324350"/>
            </a:xfrm>
            <a:custGeom>
              <a:avLst/>
              <a:gdLst/>
              <a:ahLst/>
              <a:cxnLst/>
              <a:rect l="l" t="t" r="r" b="b"/>
              <a:pathLst>
                <a:path w="5103494" h="4324350">
                  <a:moveTo>
                    <a:pt x="127000" y="3500666"/>
                  </a:moveTo>
                  <a:lnTo>
                    <a:pt x="122008" y="3475952"/>
                  </a:lnTo>
                  <a:lnTo>
                    <a:pt x="108407" y="3455771"/>
                  </a:lnTo>
                  <a:lnTo>
                    <a:pt x="88214" y="3442157"/>
                  </a:lnTo>
                  <a:lnTo>
                    <a:pt x="63500" y="3437166"/>
                  </a:lnTo>
                  <a:lnTo>
                    <a:pt x="38785" y="3442157"/>
                  </a:lnTo>
                  <a:lnTo>
                    <a:pt x="18592" y="3455771"/>
                  </a:lnTo>
                  <a:lnTo>
                    <a:pt x="4991" y="3475952"/>
                  </a:lnTo>
                  <a:lnTo>
                    <a:pt x="0" y="3500666"/>
                  </a:lnTo>
                  <a:lnTo>
                    <a:pt x="4991" y="3525393"/>
                  </a:lnTo>
                  <a:lnTo>
                    <a:pt x="18592" y="3545573"/>
                  </a:lnTo>
                  <a:lnTo>
                    <a:pt x="38785" y="3559175"/>
                  </a:lnTo>
                  <a:lnTo>
                    <a:pt x="50800" y="3561600"/>
                  </a:lnTo>
                  <a:lnTo>
                    <a:pt x="50800" y="4295343"/>
                  </a:lnTo>
                  <a:lnTo>
                    <a:pt x="76200" y="4295343"/>
                  </a:lnTo>
                  <a:lnTo>
                    <a:pt x="76200" y="3564166"/>
                  </a:lnTo>
                  <a:lnTo>
                    <a:pt x="76200" y="3561600"/>
                  </a:lnTo>
                  <a:lnTo>
                    <a:pt x="88214" y="3559175"/>
                  </a:lnTo>
                  <a:lnTo>
                    <a:pt x="108407" y="3545573"/>
                  </a:lnTo>
                  <a:lnTo>
                    <a:pt x="122008" y="3525393"/>
                  </a:lnTo>
                  <a:lnTo>
                    <a:pt x="127000" y="3500666"/>
                  </a:lnTo>
                  <a:close/>
                </a:path>
                <a:path w="5103494" h="4324350">
                  <a:moveTo>
                    <a:pt x="2687637" y="688467"/>
                  </a:moveTo>
                  <a:lnTo>
                    <a:pt x="2682646" y="663740"/>
                  </a:lnTo>
                  <a:lnTo>
                    <a:pt x="2669032" y="643559"/>
                  </a:lnTo>
                  <a:lnTo>
                    <a:pt x="2648851" y="629958"/>
                  </a:lnTo>
                  <a:lnTo>
                    <a:pt x="2636837" y="627532"/>
                  </a:lnTo>
                  <a:lnTo>
                    <a:pt x="2636837" y="624967"/>
                  </a:lnTo>
                  <a:lnTo>
                    <a:pt x="2636837" y="14224"/>
                  </a:lnTo>
                  <a:lnTo>
                    <a:pt x="2611437" y="14224"/>
                  </a:lnTo>
                  <a:lnTo>
                    <a:pt x="2611437" y="627532"/>
                  </a:lnTo>
                  <a:lnTo>
                    <a:pt x="2599410" y="629958"/>
                  </a:lnTo>
                  <a:lnTo>
                    <a:pt x="2579230" y="643559"/>
                  </a:lnTo>
                  <a:lnTo>
                    <a:pt x="2565628" y="663740"/>
                  </a:lnTo>
                  <a:lnTo>
                    <a:pt x="2560637" y="688467"/>
                  </a:lnTo>
                  <a:lnTo>
                    <a:pt x="2565628" y="713181"/>
                  </a:lnTo>
                  <a:lnTo>
                    <a:pt x="2579230" y="733361"/>
                  </a:lnTo>
                  <a:lnTo>
                    <a:pt x="2599410" y="746975"/>
                  </a:lnTo>
                  <a:lnTo>
                    <a:pt x="2624137" y="751967"/>
                  </a:lnTo>
                  <a:lnTo>
                    <a:pt x="2648851" y="746975"/>
                  </a:lnTo>
                  <a:lnTo>
                    <a:pt x="2669032" y="733361"/>
                  </a:lnTo>
                  <a:lnTo>
                    <a:pt x="2682646" y="713181"/>
                  </a:lnTo>
                  <a:lnTo>
                    <a:pt x="2687637" y="688467"/>
                  </a:lnTo>
                  <a:close/>
                </a:path>
                <a:path w="5103494" h="4324350">
                  <a:moveTo>
                    <a:pt x="2772143" y="3530168"/>
                  </a:moveTo>
                  <a:lnTo>
                    <a:pt x="2767152" y="3505441"/>
                  </a:lnTo>
                  <a:lnTo>
                    <a:pt x="2753550" y="3485261"/>
                  </a:lnTo>
                  <a:lnTo>
                    <a:pt x="2733370" y="3471659"/>
                  </a:lnTo>
                  <a:lnTo>
                    <a:pt x="2708643" y="3466668"/>
                  </a:lnTo>
                  <a:lnTo>
                    <a:pt x="2683929" y="3471659"/>
                  </a:lnTo>
                  <a:lnTo>
                    <a:pt x="2663748" y="3485261"/>
                  </a:lnTo>
                  <a:lnTo>
                    <a:pt x="2650134" y="3505441"/>
                  </a:lnTo>
                  <a:lnTo>
                    <a:pt x="2645143" y="3530168"/>
                  </a:lnTo>
                  <a:lnTo>
                    <a:pt x="2650134" y="3554882"/>
                  </a:lnTo>
                  <a:lnTo>
                    <a:pt x="2663748" y="3575062"/>
                  </a:lnTo>
                  <a:lnTo>
                    <a:pt x="2683929" y="3588677"/>
                  </a:lnTo>
                  <a:lnTo>
                    <a:pt x="2695943" y="3591102"/>
                  </a:lnTo>
                  <a:lnTo>
                    <a:pt x="2695943" y="4324324"/>
                  </a:lnTo>
                  <a:lnTo>
                    <a:pt x="2721343" y="4324324"/>
                  </a:lnTo>
                  <a:lnTo>
                    <a:pt x="2721343" y="3593668"/>
                  </a:lnTo>
                  <a:lnTo>
                    <a:pt x="2721343" y="3591102"/>
                  </a:lnTo>
                  <a:lnTo>
                    <a:pt x="2733370" y="3588677"/>
                  </a:lnTo>
                  <a:lnTo>
                    <a:pt x="2753550" y="3575062"/>
                  </a:lnTo>
                  <a:lnTo>
                    <a:pt x="2767152" y="3554882"/>
                  </a:lnTo>
                  <a:lnTo>
                    <a:pt x="2772143" y="3530168"/>
                  </a:lnTo>
                  <a:close/>
                </a:path>
                <a:path w="5103494" h="4324350">
                  <a:moveTo>
                    <a:pt x="5103126" y="3514077"/>
                  </a:moveTo>
                  <a:lnTo>
                    <a:pt x="5098135" y="3489363"/>
                  </a:lnTo>
                  <a:lnTo>
                    <a:pt x="5084521" y="3469182"/>
                  </a:lnTo>
                  <a:lnTo>
                    <a:pt x="5064341" y="3455568"/>
                  </a:lnTo>
                  <a:lnTo>
                    <a:pt x="5039626" y="3450577"/>
                  </a:lnTo>
                  <a:lnTo>
                    <a:pt x="5014900" y="3455568"/>
                  </a:lnTo>
                  <a:lnTo>
                    <a:pt x="4994719" y="3469182"/>
                  </a:lnTo>
                  <a:lnTo>
                    <a:pt x="4981105" y="3489363"/>
                  </a:lnTo>
                  <a:lnTo>
                    <a:pt x="4976126" y="3514077"/>
                  </a:lnTo>
                  <a:lnTo>
                    <a:pt x="4981118" y="3538804"/>
                  </a:lnTo>
                  <a:lnTo>
                    <a:pt x="4994719" y="3558984"/>
                  </a:lnTo>
                  <a:lnTo>
                    <a:pt x="5014912" y="3572586"/>
                  </a:lnTo>
                  <a:lnTo>
                    <a:pt x="5026926" y="3575012"/>
                  </a:lnTo>
                  <a:lnTo>
                    <a:pt x="5026926" y="4284827"/>
                  </a:lnTo>
                  <a:lnTo>
                    <a:pt x="5052326" y="4284827"/>
                  </a:lnTo>
                  <a:lnTo>
                    <a:pt x="5052326" y="3577577"/>
                  </a:lnTo>
                  <a:lnTo>
                    <a:pt x="5052326" y="3575012"/>
                  </a:lnTo>
                  <a:lnTo>
                    <a:pt x="5064341" y="3572586"/>
                  </a:lnTo>
                  <a:lnTo>
                    <a:pt x="5084521" y="3558984"/>
                  </a:lnTo>
                  <a:lnTo>
                    <a:pt x="5098135" y="3538804"/>
                  </a:lnTo>
                  <a:lnTo>
                    <a:pt x="5103126" y="3514077"/>
                  </a:lnTo>
                  <a:close/>
                </a:path>
                <a:path w="5103494" h="4324350">
                  <a:moveTo>
                    <a:pt x="5103126" y="674243"/>
                  </a:moveTo>
                  <a:lnTo>
                    <a:pt x="5098135" y="649528"/>
                  </a:lnTo>
                  <a:lnTo>
                    <a:pt x="5084521" y="629335"/>
                  </a:lnTo>
                  <a:lnTo>
                    <a:pt x="5064341" y="615734"/>
                  </a:lnTo>
                  <a:lnTo>
                    <a:pt x="5052326" y="613308"/>
                  </a:lnTo>
                  <a:lnTo>
                    <a:pt x="5052326" y="610743"/>
                  </a:lnTo>
                  <a:lnTo>
                    <a:pt x="5052326" y="0"/>
                  </a:lnTo>
                  <a:lnTo>
                    <a:pt x="5026926" y="0"/>
                  </a:lnTo>
                  <a:lnTo>
                    <a:pt x="5026926" y="613308"/>
                  </a:lnTo>
                  <a:lnTo>
                    <a:pt x="5014900" y="615734"/>
                  </a:lnTo>
                  <a:lnTo>
                    <a:pt x="4994719" y="629335"/>
                  </a:lnTo>
                  <a:lnTo>
                    <a:pt x="4981105" y="649528"/>
                  </a:lnTo>
                  <a:lnTo>
                    <a:pt x="4976126" y="674243"/>
                  </a:lnTo>
                  <a:lnTo>
                    <a:pt x="4981105" y="698957"/>
                  </a:lnTo>
                  <a:lnTo>
                    <a:pt x="4994719" y="719137"/>
                  </a:lnTo>
                  <a:lnTo>
                    <a:pt x="5014900" y="732751"/>
                  </a:lnTo>
                  <a:lnTo>
                    <a:pt x="5039626" y="737743"/>
                  </a:lnTo>
                  <a:lnTo>
                    <a:pt x="5064341" y="732751"/>
                  </a:lnTo>
                  <a:lnTo>
                    <a:pt x="5084521" y="719137"/>
                  </a:lnTo>
                  <a:lnTo>
                    <a:pt x="5098135" y="698957"/>
                  </a:lnTo>
                  <a:lnTo>
                    <a:pt x="5103126" y="674243"/>
                  </a:lnTo>
                  <a:close/>
                </a:path>
              </a:pathLst>
            </a:custGeom>
            <a:solidFill>
              <a:srgbClr val="130F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5990001" y="3490160"/>
              <a:ext cx="3459479" cy="3230245"/>
            </a:xfrm>
            <a:custGeom>
              <a:avLst/>
              <a:gdLst/>
              <a:ahLst/>
              <a:cxnLst/>
              <a:rect l="l" t="t" r="r" b="b"/>
              <a:pathLst>
                <a:path w="3459479" h="3230245">
                  <a:moveTo>
                    <a:pt x="3458925" y="0"/>
                  </a:moveTo>
                  <a:lnTo>
                    <a:pt x="0" y="0"/>
                  </a:lnTo>
                  <a:lnTo>
                    <a:pt x="0" y="3229889"/>
                  </a:lnTo>
                  <a:lnTo>
                    <a:pt x="3458925" y="3229889"/>
                  </a:lnTo>
                  <a:lnTo>
                    <a:pt x="34589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5990001" y="3490160"/>
              <a:ext cx="3459479" cy="3230245"/>
            </a:xfrm>
            <a:custGeom>
              <a:avLst/>
              <a:gdLst/>
              <a:ahLst/>
              <a:cxnLst/>
              <a:rect l="l" t="t" r="r" b="b"/>
              <a:pathLst>
                <a:path w="3459479" h="3230245">
                  <a:moveTo>
                    <a:pt x="0" y="0"/>
                  </a:moveTo>
                  <a:lnTo>
                    <a:pt x="3458925" y="0"/>
                  </a:lnTo>
                  <a:lnTo>
                    <a:pt x="3458925" y="3229889"/>
                  </a:lnTo>
                  <a:lnTo>
                    <a:pt x="0" y="3229889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00A3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5" name="object 85"/>
          <p:cNvSpPr txBox="1"/>
          <p:nvPr/>
        </p:nvSpPr>
        <p:spPr>
          <a:xfrm>
            <a:off x="6049757" y="3630676"/>
            <a:ext cx="18713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4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Logical</a:t>
            </a:r>
            <a:r>
              <a:rPr sz="1600" spc="-9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2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transaction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6101131" y="4560137"/>
            <a:ext cx="3215005" cy="1850389"/>
          </a:xfrm>
          <a:custGeom>
            <a:avLst/>
            <a:gdLst/>
            <a:ahLst/>
            <a:cxnLst/>
            <a:rect l="l" t="t" r="r" b="b"/>
            <a:pathLst>
              <a:path w="3215004" h="1850389">
                <a:moveTo>
                  <a:pt x="3214586" y="457415"/>
                </a:moveTo>
                <a:lnTo>
                  <a:pt x="3213697" y="457415"/>
                </a:lnTo>
                <a:lnTo>
                  <a:pt x="3213697" y="0"/>
                </a:lnTo>
                <a:lnTo>
                  <a:pt x="4279" y="0"/>
                </a:lnTo>
                <a:lnTo>
                  <a:pt x="4279" y="470827"/>
                </a:lnTo>
                <a:lnTo>
                  <a:pt x="5181" y="470827"/>
                </a:lnTo>
                <a:lnTo>
                  <a:pt x="5181" y="916457"/>
                </a:lnTo>
                <a:lnTo>
                  <a:pt x="0" y="916457"/>
                </a:lnTo>
                <a:lnTo>
                  <a:pt x="0" y="1387284"/>
                </a:lnTo>
                <a:lnTo>
                  <a:pt x="1600" y="1387284"/>
                </a:lnTo>
                <a:lnTo>
                  <a:pt x="1600" y="1850148"/>
                </a:lnTo>
                <a:lnTo>
                  <a:pt x="3211004" y="1850148"/>
                </a:lnTo>
                <a:lnTo>
                  <a:pt x="3211004" y="1379321"/>
                </a:lnTo>
                <a:lnTo>
                  <a:pt x="3209404" y="1379321"/>
                </a:lnTo>
                <a:lnTo>
                  <a:pt x="3209404" y="928243"/>
                </a:lnTo>
                <a:lnTo>
                  <a:pt x="3214586" y="928243"/>
                </a:lnTo>
                <a:lnTo>
                  <a:pt x="3214586" y="4574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87" name="object 87"/>
          <p:cNvGraphicFramePr>
            <a:graphicFrameLocks noGrp="1"/>
          </p:cNvGraphicFramePr>
          <p:nvPr/>
        </p:nvGraphicFramePr>
        <p:xfrm>
          <a:off x="6091375" y="4083010"/>
          <a:ext cx="3311525" cy="23126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09290"/>
              </a:tblGrid>
              <a:tr h="464184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160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Update</a:t>
                      </a:r>
                      <a:r>
                        <a:rPr sz="1600" spc="4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1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account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99060" marB="0">
                    <a:lnL w="28575">
                      <a:solidFill>
                        <a:srgbClr val="130F24"/>
                      </a:solidFill>
                      <a:prstDash val="solid"/>
                    </a:lnL>
                    <a:lnR w="28575">
                      <a:solidFill>
                        <a:srgbClr val="130F24"/>
                      </a:solidFill>
                      <a:prstDash val="solid"/>
                    </a:lnR>
                    <a:lnT w="28575">
                      <a:solidFill>
                        <a:srgbClr val="130F24"/>
                      </a:solidFill>
                      <a:prstDash val="solid"/>
                    </a:lnT>
                    <a:lnB w="28575">
                      <a:solidFill>
                        <a:srgbClr val="130F2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160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Create</a:t>
                      </a:r>
                      <a:r>
                        <a:rPr sz="1600" spc="25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order</a:t>
                      </a:r>
                      <a:r>
                        <a:rPr sz="1600" spc="3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1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record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100965" marB="0">
                    <a:lnL w="28575">
                      <a:solidFill>
                        <a:srgbClr val="130F24"/>
                      </a:solidFill>
                      <a:prstDash val="solid"/>
                    </a:lnL>
                    <a:lnR w="28575">
                      <a:solidFill>
                        <a:srgbClr val="130F24"/>
                      </a:solidFill>
                      <a:prstDash val="solid"/>
                    </a:lnR>
                    <a:lnT w="28575">
                      <a:solidFill>
                        <a:srgbClr val="130F24"/>
                      </a:solidFill>
                      <a:prstDash val="solid"/>
                    </a:lnT>
                    <a:lnB w="28575">
                      <a:solidFill>
                        <a:srgbClr val="130F2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458470"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160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Update</a:t>
                      </a:r>
                      <a:r>
                        <a:rPr sz="1600" spc="5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5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product</a:t>
                      </a:r>
                      <a:r>
                        <a:rPr sz="1600" spc="1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2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stats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100965" marB="0">
                    <a:lnL w="28575">
                      <a:solidFill>
                        <a:srgbClr val="130F24"/>
                      </a:solidFill>
                      <a:prstDash val="solid"/>
                    </a:lnL>
                    <a:lnR w="28575">
                      <a:solidFill>
                        <a:srgbClr val="130F24"/>
                      </a:solidFill>
                      <a:prstDash val="solid"/>
                    </a:lnR>
                    <a:lnT w="28575">
                      <a:solidFill>
                        <a:srgbClr val="130F24"/>
                      </a:solidFill>
                      <a:prstDash val="solid"/>
                    </a:lnT>
                    <a:lnB w="28575">
                      <a:solidFill>
                        <a:srgbClr val="130F2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462280"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60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Update</a:t>
                      </a:r>
                      <a:r>
                        <a:rPr sz="1600" spc="4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2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stock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102235" marB="0">
                    <a:lnL w="28575">
                      <a:solidFill>
                        <a:srgbClr val="130F24"/>
                      </a:solidFill>
                      <a:prstDash val="solid"/>
                    </a:lnL>
                    <a:lnR w="28575">
                      <a:solidFill>
                        <a:srgbClr val="130F24"/>
                      </a:solidFill>
                      <a:prstDash val="solid"/>
                    </a:lnR>
                    <a:lnT w="28575">
                      <a:solidFill>
                        <a:srgbClr val="130F24"/>
                      </a:solidFill>
                      <a:prstDash val="solid"/>
                    </a:lnT>
                    <a:lnB w="28575">
                      <a:solidFill>
                        <a:srgbClr val="130F2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470534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600" spc="-1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Send</a:t>
                      </a:r>
                      <a:r>
                        <a:rPr sz="1600" spc="-9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1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promotions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99695" marB="0">
                    <a:lnL w="28575">
                      <a:solidFill>
                        <a:srgbClr val="130F24"/>
                      </a:solidFill>
                      <a:prstDash val="solid"/>
                    </a:lnL>
                    <a:lnR w="28575">
                      <a:solidFill>
                        <a:srgbClr val="130F24"/>
                      </a:solidFill>
                      <a:prstDash val="solid"/>
                    </a:lnR>
                    <a:lnT w="28575">
                      <a:solidFill>
                        <a:srgbClr val="130F24"/>
                      </a:solidFill>
                      <a:prstDash val="solid"/>
                    </a:lnT>
                    <a:lnB w="28575">
                      <a:solidFill>
                        <a:srgbClr val="130F2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88" name="object 8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468558" y="4105212"/>
            <a:ext cx="480297" cy="2331743"/>
          </a:xfrm>
          <a:prstGeom prst="rect">
            <a:avLst/>
          </a:prstGeom>
        </p:spPr>
      </p:pic>
      <p:grpSp>
        <p:nvGrpSpPr>
          <p:cNvPr id="89" name="object 89"/>
          <p:cNvGrpSpPr/>
          <p:nvPr/>
        </p:nvGrpSpPr>
        <p:grpSpPr>
          <a:xfrm>
            <a:off x="6552579" y="1118839"/>
            <a:ext cx="9981565" cy="2209800"/>
            <a:chOff x="6552579" y="1118839"/>
            <a:chExt cx="9981565" cy="2209800"/>
          </a:xfrm>
        </p:grpSpPr>
        <p:sp>
          <p:nvSpPr>
            <p:cNvPr id="90" name="object 90"/>
            <p:cNvSpPr/>
            <p:nvPr/>
          </p:nvSpPr>
          <p:spPr>
            <a:xfrm>
              <a:off x="6584329" y="1150589"/>
              <a:ext cx="9918065" cy="2146300"/>
            </a:xfrm>
            <a:custGeom>
              <a:avLst/>
              <a:gdLst/>
              <a:ahLst/>
              <a:cxnLst/>
              <a:rect l="l" t="t" r="r" b="b"/>
              <a:pathLst>
                <a:path w="9918065" h="2146300">
                  <a:moveTo>
                    <a:pt x="4132326" y="1907508"/>
                  </a:moveTo>
                  <a:lnTo>
                    <a:pt x="1652930" y="1907508"/>
                  </a:lnTo>
                  <a:lnTo>
                    <a:pt x="2892661" y="2145946"/>
                  </a:lnTo>
                  <a:lnTo>
                    <a:pt x="4132326" y="1907508"/>
                  </a:lnTo>
                  <a:close/>
                </a:path>
                <a:path w="9918065" h="2146300">
                  <a:moveTo>
                    <a:pt x="9599649" y="0"/>
                  </a:moveTo>
                  <a:lnTo>
                    <a:pt x="317929" y="0"/>
                  </a:lnTo>
                  <a:lnTo>
                    <a:pt x="270947" y="3447"/>
                  </a:lnTo>
                  <a:lnTo>
                    <a:pt x="226107" y="13460"/>
                  </a:lnTo>
                  <a:lnTo>
                    <a:pt x="183898" y="29549"/>
                  </a:lnTo>
                  <a:lnTo>
                    <a:pt x="144813" y="51220"/>
                  </a:lnTo>
                  <a:lnTo>
                    <a:pt x="109344" y="77982"/>
                  </a:lnTo>
                  <a:lnTo>
                    <a:pt x="77982" y="109344"/>
                  </a:lnTo>
                  <a:lnTo>
                    <a:pt x="51220" y="144813"/>
                  </a:lnTo>
                  <a:lnTo>
                    <a:pt x="29549" y="183897"/>
                  </a:lnTo>
                  <a:lnTo>
                    <a:pt x="13460" y="226106"/>
                  </a:lnTo>
                  <a:lnTo>
                    <a:pt x="3447" y="270947"/>
                  </a:lnTo>
                  <a:lnTo>
                    <a:pt x="0" y="317927"/>
                  </a:lnTo>
                  <a:lnTo>
                    <a:pt x="0" y="1589590"/>
                  </a:lnTo>
                  <a:lnTo>
                    <a:pt x="3447" y="1636560"/>
                  </a:lnTo>
                  <a:lnTo>
                    <a:pt x="13460" y="1681401"/>
                  </a:lnTo>
                  <a:lnTo>
                    <a:pt x="29549" y="1723610"/>
                  </a:lnTo>
                  <a:lnTo>
                    <a:pt x="51220" y="1762694"/>
                  </a:lnTo>
                  <a:lnTo>
                    <a:pt x="77982" y="1798164"/>
                  </a:lnTo>
                  <a:lnTo>
                    <a:pt x="109344" y="1829525"/>
                  </a:lnTo>
                  <a:lnTo>
                    <a:pt x="144813" y="1856287"/>
                  </a:lnTo>
                  <a:lnTo>
                    <a:pt x="183898" y="1877959"/>
                  </a:lnTo>
                  <a:lnTo>
                    <a:pt x="226107" y="1894047"/>
                  </a:lnTo>
                  <a:lnTo>
                    <a:pt x="270947" y="1904061"/>
                  </a:lnTo>
                  <a:lnTo>
                    <a:pt x="317929" y="1907508"/>
                  </a:lnTo>
                  <a:lnTo>
                    <a:pt x="9599649" y="1907508"/>
                  </a:lnTo>
                  <a:lnTo>
                    <a:pt x="9646631" y="1904061"/>
                  </a:lnTo>
                  <a:lnTo>
                    <a:pt x="9691472" y="1894047"/>
                  </a:lnTo>
                  <a:lnTo>
                    <a:pt x="9733681" y="1877959"/>
                  </a:lnTo>
                  <a:lnTo>
                    <a:pt x="9772767" y="1856287"/>
                  </a:lnTo>
                  <a:lnTo>
                    <a:pt x="9808236" y="1829525"/>
                  </a:lnTo>
                  <a:lnTo>
                    <a:pt x="9839598" y="1798164"/>
                  </a:lnTo>
                  <a:lnTo>
                    <a:pt x="9866360" y="1762694"/>
                  </a:lnTo>
                  <a:lnTo>
                    <a:pt x="9888031" y="1723610"/>
                  </a:lnTo>
                  <a:lnTo>
                    <a:pt x="9904120" y="1681401"/>
                  </a:lnTo>
                  <a:lnTo>
                    <a:pt x="9914133" y="1636560"/>
                  </a:lnTo>
                  <a:lnTo>
                    <a:pt x="9917581" y="1589590"/>
                  </a:lnTo>
                  <a:lnTo>
                    <a:pt x="9917581" y="317927"/>
                  </a:lnTo>
                  <a:lnTo>
                    <a:pt x="9914133" y="270947"/>
                  </a:lnTo>
                  <a:lnTo>
                    <a:pt x="9904120" y="226106"/>
                  </a:lnTo>
                  <a:lnTo>
                    <a:pt x="9888031" y="183897"/>
                  </a:lnTo>
                  <a:lnTo>
                    <a:pt x="9866360" y="144813"/>
                  </a:lnTo>
                  <a:lnTo>
                    <a:pt x="9839598" y="109344"/>
                  </a:lnTo>
                  <a:lnTo>
                    <a:pt x="9808236" y="77982"/>
                  </a:lnTo>
                  <a:lnTo>
                    <a:pt x="9772767" y="51220"/>
                  </a:lnTo>
                  <a:lnTo>
                    <a:pt x="9733681" y="29549"/>
                  </a:lnTo>
                  <a:lnTo>
                    <a:pt x="9691472" y="13460"/>
                  </a:lnTo>
                  <a:lnTo>
                    <a:pt x="9646631" y="3447"/>
                  </a:lnTo>
                  <a:lnTo>
                    <a:pt x="95996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6584329" y="1150589"/>
              <a:ext cx="9918065" cy="2146300"/>
            </a:xfrm>
            <a:custGeom>
              <a:avLst/>
              <a:gdLst/>
              <a:ahLst/>
              <a:cxnLst/>
              <a:rect l="l" t="t" r="r" b="b"/>
              <a:pathLst>
                <a:path w="9918065" h="2146300">
                  <a:moveTo>
                    <a:pt x="0" y="317929"/>
                  </a:moveTo>
                  <a:lnTo>
                    <a:pt x="3447" y="270947"/>
                  </a:lnTo>
                  <a:lnTo>
                    <a:pt x="13460" y="226106"/>
                  </a:lnTo>
                  <a:lnTo>
                    <a:pt x="29549" y="183898"/>
                  </a:lnTo>
                  <a:lnTo>
                    <a:pt x="51220" y="144813"/>
                  </a:lnTo>
                  <a:lnTo>
                    <a:pt x="77982" y="109344"/>
                  </a:lnTo>
                  <a:lnTo>
                    <a:pt x="109344" y="77982"/>
                  </a:lnTo>
                  <a:lnTo>
                    <a:pt x="144813" y="51220"/>
                  </a:lnTo>
                  <a:lnTo>
                    <a:pt x="183898" y="29549"/>
                  </a:lnTo>
                  <a:lnTo>
                    <a:pt x="226106" y="13460"/>
                  </a:lnTo>
                  <a:lnTo>
                    <a:pt x="270947" y="3447"/>
                  </a:lnTo>
                  <a:lnTo>
                    <a:pt x="317928" y="0"/>
                  </a:lnTo>
                  <a:lnTo>
                    <a:pt x="1652930" y="0"/>
                  </a:lnTo>
                  <a:lnTo>
                    <a:pt x="4132326" y="0"/>
                  </a:lnTo>
                  <a:lnTo>
                    <a:pt x="9599653" y="0"/>
                  </a:lnTo>
                  <a:lnTo>
                    <a:pt x="9646634" y="3447"/>
                  </a:lnTo>
                  <a:lnTo>
                    <a:pt x="9691475" y="13460"/>
                  </a:lnTo>
                  <a:lnTo>
                    <a:pt x="9733683" y="29549"/>
                  </a:lnTo>
                  <a:lnTo>
                    <a:pt x="9772768" y="51220"/>
                  </a:lnTo>
                  <a:lnTo>
                    <a:pt x="9808237" y="77982"/>
                  </a:lnTo>
                  <a:lnTo>
                    <a:pt x="9839598" y="109344"/>
                  </a:lnTo>
                  <a:lnTo>
                    <a:pt x="9866361" y="144813"/>
                  </a:lnTo>
                  <a:lnTo>
                    <a:pt x="9888032" y="183898"/>
                  </a:lnTo>
                  <a:lnTo>
                    <a:pt x="9904120" y="226106"/>
                  </a:lnTo>
                  <a:lnTo>
                    <a:pt x="9914133" y="270947"/>
                  </a:lnTo>
                  <a:lnTo>
                    <a:pt x="9917581" y="317929"/>
                  </a:lnTo>
                  <a:lnTo>
                    <a:pt x="9917581" y="1112714"/>
                  </a:lnTo>
                  <a:lnTo>
                    <a:pt x="9917581" y="1589591"/>
                  </a:lnTo>
                  <a:lnTo>
                    <a:pt x="9914133" y="1636561"/>
                  </a:lnTo>
                  <a:lnTo>
                    <a:pt x="9904120" y="1681401"/>
                  </a:lnTo>
                  <a:lnTo>
                    <a:pt x="9888032" y="1723610"/>
                  </a:lnTo>
                  <a:lnTo>
                    <a:pt x="9866361" y="1762695"/>
                  </a:lnTo>
                  <a:lnTo>
                    <a:pt x="9839598" y="1798164"/>
                  </a:lnTo>
                  <a:lnTo>
                    <a:pt x="9808237" y="1829526"/>
                  </a:lnTo>
                  <a:lnTo>
                    <a:pt x="9772768" y="1856288"/>
                  </a:lnTo>
                  <a:lnTo>
                    <a:pt x="9733683" y="1877959"/>
                  </a:lnTo>
                  <a:lnTo>
                    <a:pt x="9691475" y="1894048"/>
                  </a:lnTo>
                  <a:lnTo>
                    <a:pt x="9646634" y="1904061"/>
                  </a:lnTo>
                  <a:lnTo>
                    <a:pt x="9599653" y="1907509"/>
                  </a:lnTo>
                  <a:lnTo>
                    <a:pt x="4132326" y="1907509"/>
                  </a:lnTo>
                  <a:lnTo>
                    <a:pt x="2892660" y="2145948"/>
                  </a:lnTo>
                  <a:lnTo>
                    <a:pt x="1652930" y="1907509"/>
                  </a:lnTo>
                  <a:lnTo>
                    <a:pt x="317928" y="1907509"/>
                  </a:lnTo>
                  <a:lnTo>
                    <a:pt x="270947" y="1904061"/>
                  </a:lnTo>
                  <a:lnTo>
                    <a:pt x="226106" y="1894048"/>
                  </a:lnTo>
                  <a:lnTo>
                    <a:pt x="183898" y="1877959"/>
                  </a:lnTo>
                  <a:lnTo>
                    <a:pt x="144813" y="1856288"/>
                  </a:lnTo>
                  <a:lnTo>
                    <a:pt x="109344" y="1829526"/>
                  </a:lnTo>
                  <a:lnTo>
                    <a:pt x="77982" y="1798164"/>
                  </a:lnTo>
                  <a:lnTo>
                    <a:pt x="51220" y="1762695"/>
                  </a:lnTo>
                  <a:lnTo>
                    <a:pt x="29549" y="1723610"/>
                  </a:lnTo>
                  <a:lnTo>
                    <a:pt x="13460" y="1681401"/>
                  </a:lnTo>
                  <a:lnTo>
                    <a:pt x="3447" y="1636561"/>
                  </a:lnTo>
                  <a:lnTo>
                    <a:pt x="0" y="1589580"/>
                  </a:lnTo>
                  <a:lnTo>
                    <a:pt x="0" y="1112714"/>
                  </a:lnTo>
                  <a:lnTo>
                    <a:pt x="0" y="317929"/>
                  </a:lnTo>
                  <a:close/>
                </a:path>
              </a:pathLst>
            </a:custGeom>
            <a:ln w="63500">
              <a:solidFill>
                <a:srgbClr val="770EF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2" name="object 92"/>
          <p:cNvSpPr txBox="1"/>
          <p:nvPr/>
        </p:nvSpPr>
        <p:spPr>
          <a:xfrm>
            <a:off x="6756186" y="1392428"/>
            <a:ext cx="9437370" cy="1399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8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Distributed</a:t>
            </a:r>
            <a:r>
              <a:rPr sz="3000" spc="-17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21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logical</a:t>
            </a:r>
            <a:r>
              <a:rPr sz="3000" spc="-17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21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transactions</a:t>
            </a:r>
            <a:r>
              <a:rPr sz="3000" spc="-17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22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with</a:t>
            </a:r>
            <a:r>
              <a:rPr sz="3000" spc="-17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19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microservices</a:t>
            </a:r>
            <a:endParaRPr sz="3000">
              <a:latin typeface="Arial Black" panose="020B0A04020102020204"/>
              <a:cs typeface="Arial Black" panose="020B0A04020102020204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000" spc="-50" dirty="0">
                <a:solidFill>
                  <a:srgbClr val="404040"/>
                </a:solidFill>
                <a:latin typeface="Arial MT"/>
                <a:cs typeface="Arial MT"/>
              </a:rPr>
              <a:t>We</a:t>
            </a:r>
            <a:r>
              <a:rPr sz="2000" spc="-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50" dirty="0">
                <a:solidFill>
                  <a:srgbClr val="404040"/>
                </a:solidFill>
                <a:latin typeface="Arial MT"/>
                <a:cs typeface="Arial MT"/>
              </a:rPr>
              <a:t>can't</a:t>
            </a:r>
            <a:r>
              <a:rPr sz="2000" spc="-3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have</a:t>
            </a:r>
            <a:r>
              <a:rPr sz="2000" spc="-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a</a:t>
            </a:r>
            <a:r>
              <a:rPr sz="2000" spc="-3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physical</a:t>
            </a:r>
            <a:r>
              <a:rPr sz="2000" spc="-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Arial MT"/>
                <a:cs typeface="Arial MT"/>
              </a:rPr>
              <a:t>transaction</a:t>
            </a:r>
            <a:endParaRPr sz="2000">
              <a:latin typeface="Arial MT"/>
              <a:cs typeface="Arial MT"/>
            </a:endParaRPr>
          </a:p>
          <a:p>
            <a:pPr marL="12700" marR="354965">
              <a:lnSpc>
                <a:spcPct val="100000"/>
              </a:lnSpc>
            </a:pP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Need</a:t>
            </a:r>
            <a:r>
              <a:rPr sz="2000" spc="6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80" dirty="0">
                <a:solidFill>
                  <a:srgbClr val="404040"/>
                </a:solidFill>
                <a:latin typeface="Arial MT"/>
                <a:cs typeface="Arial MT"/>
              </a:rPr>
              <a:t>to</a:t>
            </a:r>
            <a:r>
              <a:rPr sz="2000" spc="7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handle</a:t>
            </a:r>
            <a:r>
              <a:rPr sz="2000" spc="7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your</a:t>
            </a:r>
            <a:r>
              <a:rPr sz="2000" spc="6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55" dirty="0">
                <a:solidFill>
                  <a:srgbClr val="404040"/>
                </a:solidFill>
                <a:latin typeface="Arial MT"/>
                <a:cs typeface="Arial MT"/>
              </a:rPr>
              <a:t>distributed</a:t>
            </a:r>
            <a:r>
              <a:rPr sz="2000" spc="6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logical</a:t>
            </a:r>
            <a:r>
              <a:rPr sz="2000" spc="7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transaction</a:t>
            </a:r>
            <a:r>
              <a:rPr sz="2000" spc="6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80" dirty="0">
                <a:solidFill>
                  <a:srgbClr val="404040"/>
                </a:solidFill>
                <a:latin typeface="Arial MT"/>
                <a:cs typeface="Arial MT"/>
              </a:rPr>
              <a:t>to</a:t>
            </a:r>
            <a:r>
              <a:rPr sz="2000" spc="7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ensure</a:t>
            </a:r>
            <a:r>
              <a:rPr sz="2000" spc="7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data</a:t>
            </a:r>
            <a:r>
              <a:rPr sz="2000" spc="6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Arial MT"/>
                <a:cs typeface="Arial MT"/>
              </a:rPr>
              <a:t>consistency.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Reliance</a:t>
            </a:r>
            <a:r>
              <a:rPr sz="2000" spc="1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on</a:t>
            </a:r>
            <a:r>
              <a:rPr sz="2000" spc="10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network</a:t>
            </a:r>
            <a:r>
              <a:rPr sz="2000" spc="1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infrastructure</a:t>
            </a:r>
            <a:r>
              <a:rPr sz="2000" spc="1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30" dirty="0">
                <a:solidFill>
                  <a:srgbClr val="404040"/>
                </a:solidFill>
                <a:latin typeface="Arial MT"/>
                <a:cs typeface="Arial MT"/>
              </a:rPr>
              <a:t>makes</a:t>
            </a:r>
            <a:r>
              <a:rPr sz="2000" spc="114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this</a:t>
            </a:r>
            <a:r>
              <a:rPr sz="2000" spc="114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Arial MT"/>
                <a:cs typeface="Arial MT"/>
              </a:rPr>
              <a:t>challenging.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93" name="Slide Number Placeholder 9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2425">
              <a:lnSpc>
                <a:spcPct val="100000"/>
              </a:lnSpc>
              <a:spcBef>
                <a:spcPts val="100"/>
              </a:spcBef>
            </a:pPr>
            <a:r>
              <a:rPr sz="4800" spc="-400" dirty="0"/>
              <a:t>Data</a:t>
            </a:r>
            <a:r>
              <a:rPr sz="4800" spc="-320" dirty="0"/>
              <a:t> </a:t>
            </a:r>
            <a:r>
              <a:rPr sz="4800" spc="-325" dirty="0"/>
              <a:t>Consistency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2304545" y="3056534"/>
            <a:ext cx="12826365" cy="642366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647700" algn="ctr">
              <a:lnSpc>
                <a:spcPct val="100000"/>
              </a:lnSpc>
              <a:spcBef>
                <a:spcPts val="755"/>
              </a:spcBef>
              <a:tabLst>
                <a:tab pos="2723515" algn="l"/>
                <a:tab pos="5493385" algn="l"/>
              </a:tabLst>
            </a:pPr>
            <a:r>
              <a:rPr sz="2400" spc="-15" baseline="2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Security</a:t>
            </a:r>
            <a:r>
              <a:rPr sz="2400" baseline="2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165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Web</a:t>
            </a:r>
            <a:r>
              <a:rPr sz="2400" spc="-179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37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r>
              <a:rPr sz="2400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BFF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 marL="260350">
              <a:lnSpc>
                <a:spcPct val="100000"/>
              </a:lnSpc>
              <a:spcBef>
                <a:spcPts val="1510"/>
              </a:spcBef>
              <a:tabLst>
                <a:tab pos="8439150" algn="l"/>
                <a:tab pos="10895965" algn="l"/>
              </a:tabLst>
            </a:pPr>
            <a:r>
              <a:rPr sz="2400" spc="-15" baseline="2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Website</a:t>
            </a:r>
            <a:r>
              <a:rPr sz="2400" baseline="2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Update</a:t>
            </a:r>
            <a:r>
              <a:rPr sz="1600" spc="4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30F24"/>
                </a:solidFill>
                <a:latin typeface="Arial MT"/>
                <a:cs typeface="Arial MT"/>
              </a:rPr>
              <a:t>account</a:t>
            </a: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	Update</a:t>
            </a:r>
            <a:r>
              <a:rPr sz="1600" spc="5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50" dirty="0">
                <a:solidFill>
                  <a:srgbClr val="130F24"/>
                </a:solidFill>
                <a:latin typeface="Arial MT"/>
                <a:cs typeface="Arial MT"/>
              </a:rPr>
              <a:t>product</a:t>
            </a:r>
            <a:r>
              <a:rPr sz="1600" spc="1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30F24"/>
                </a:solidFill>
                <a:latin typeface="Arial MT"/>
                <a:cs typeface="Arial MT"/>
              </a:rPr>
              <a:t>stats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35"/>
              </a:spcBef>
            </a:pPr>
            <a:endParaRPr sz="1600">
              <a:latin typeface="Arial MT"/>
              <a:cs typeface="Arial MT"/>
            </a:endParaRPr>
          </a:p>
          <a:p>
            <a:pPr marR="912495" algn="r">
              <a:lnSpc>
                <a:spcPct val="100000"/>
              </a:lnSpc>
              <a:tabLst>
                <a:tab pos="5426075" algn="l"/>
                <a:tab pos="8157845" algn="l"/>
                <a:tab pos="10544810" algn="l"/>
              </a:tabLst>
            </a:pPr>
            <a:r>
              <a:rPr sz="1600" spc="-30" dirty="0">
                <a:solidFill>
                  <a:srgbClr val="130F24"/>
                </a:solidFill>
                <a:latin typeface="Arial MT"/>
                <a:cs typeface="Arial MT"/>
              </a:rPr>
              <a:t>Places</a:t>
            </a:r>
            <a:r>
              <a:rPr sz="1600" spc="-75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new</a:t>
            </a:r>
            <a:r>
              <a:rPr sz="1600" spc="-6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30F24"/>
                </a:solidFill>
                <a:latin typeface="Arial MT"/>
                <a:cs typeface="Arial MT"/>
              </a:rPr>
              <a:t>order.</a:t>
            </a: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	</a:t>
            </a:r>
            <a:r>
              <a:rPr sz="2400" spc="-240" baseline="2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BFF</a:t>
            </a:r>
            <a:r>
              <a:rPr sz="2400" spc="-172" baseline="2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37" baseline="2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r>
              <a:rPr sz="2400" baseline="2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15" baseline="-14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Account</a:t>
            </a:r>
            <a:r>
              <a:rPr sz="2400" baseline="-14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15" baseline="-14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Product</a:t>
            </a:r>
            <a:endParaRPr sz="2400" baseline="-14000">
              <a:latin typeface="Arial Black" panose="020B0A04020102020204"/>
              <a:cs typeface="Arial Black" panose="020B0A04020102020204"/>
            </a:endParaRPr>
          </a:p>
          <a:p>
            <a:pPr marL="9481820">
              <a:lnSpc>
                <a:spcPct val="100000"/>
              </a:lnSpc>
              <a:spcBef>
                <a:spcPts val="1385"/>
              </a:spcBef>
              <a:tabLst>
                <a:tab pos="10157460" algn="l"/>
                <a:tab pos="10833735" algn="l"/>
              </a:tabLst>
            </a:pPr>
            <a:r>
              <a:rPr sz="2400" spc="-3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A</a:t>
            </a:r>
            <a:r>
              <a:rPr sz="24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3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B</a:t>
            </a:r>
            <a:r>
              <a:rPr sz="24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</a:t>
            </a:r>
            <a:endParaRPr sz="2400">
              <a:latin typeface="Arial Black" panose="020B0A04020102020204"/>
              <a:cs typeface="Arial Black" panose="020B0A04020102020204"/>
            </a:endParaRPr>
          </a:p>
          <a:p>
            <a:pPr marL="73025">
              <a:lnSpc>
                <a:spcPct val="100000"/>
              </a:lnSpc>
              <a:spcBef>
                <a:spcPts val="965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Mobile</a:t>
            </a:r>
            <a:r>
              <a:rPr sz="1600" spc="-8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 marL="9480550">
              <a:lnSpc>
                <a:spcPts val="2860"/>
              </a:lnSpc>
              <a:spcBef>
                <a:spcPts val="210"/>
              </a:spcBef>
              <a:tabLst>
                <a:tab pos="10156190" algn="l"/>
                <a:tab pos="10832465" algn="l"/>
              </a:tabLst>
            </a:pPr>
            <a:r>
              <a:rPr sz="2400" spc="-3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A</a:t>
            </a:r>
            <a:r>
              <a:rPr sz="24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3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B</a:t>
            </a:r>
            <a:r>
              <a:rPr sz="24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</a:t>
            </a:r>
            <a:endParaRPr sz="2400">
              <a:latin typeface="Arial Black" panose="020B0A04020102020204"/>
              <a:cs typeface="Arial Black" panose="020B0A04020102020204"/>
            </a:endParaRPr>
          </a:p>
          <a:p>
            <a:pPr marL="9512300">
              <a:lnSpc>
                <a:spcPts val="1900"/>
              </a:lnSpc>
            </a:pP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Message</a:t>
            </a:r>
            <a:r>
              <a:rPr sz="1600" spc="-7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Broker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  <a:spcBef>
                <a:spcPts val="310"/>
              </a:spcBef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 marL="3448685">
              <a:lnSpc>
                <a:spcPct val="100000"/>
              </a:lnSpc>
            </a:pPr>
            <a:r>
              <a:rPr sz="1600" spc="-18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Gateway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 marR="838200" algn="r">
              <a:lnSpc>
                <a:spcPct val="100000"/>
              </a:lnSpc>
              <a:spcBef>
                <a:spcPts val="1610"/>
              </a:spcBef>
              <a:tabLst>
                <a:tab pos="2401570" algn="l"/>
                <a:tab pos="4768215" algn="l"/>
              </a:tabLst>
            </a:pPr>
            <a:r>
              <a:rPr sz="2400" spc="-15" baseline="-9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r>
              <a:rPr sz="2400" baseline="-9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15" baseline="-2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Promotion</a:t>
            </a:r>
            <a:r>
              <a:rPr sz="2400" baseline="-2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1600" spc="-1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Inventory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  <a:spcBef>
                <a:spcPts val="1945"/>
              </a:spcBef>
              <a:tabLst>
                <a:tab pos="5624195" algn="l"/>
                <a:tab pos="8440420" algn="l"/>
                <a:tab pos="10972800" algn="l"/>
              </a:tabLst>
            </a:pPr>
            <a:r>
              <a:rPr sz="2400" spc="-217" baseline="2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Desktop</a:t>
            </a:r>
            <a:r>
              <a:rPr sz="2400" spc="-150" baseline="2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37" baseline="2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r>
              <a:rPr sz="2400" baseline="2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Create</a:t>
            </a:r>
            <a:r>
              <a:rPr sz="1600" spc="25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order</a:t>
            </a:r>
            <a:r>
              <a:rPr sz="1600" spc="3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30F24"/>
                </a:solidFill>
                <a:latin typeface="Arial MT"/>
                <a:cs typeface="Arial MT"/>
              </a:rPr>
              <a:t>record</a:t>
            </a: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	</a:t>
            </a:r>
            <a:r>
              <a:rPr sz="2400" spc="-15" baseline="-5000" dirty="0">
                <a:solidFill>
                  <a:srgbClr val="130F24"/>
                </a:solidFill>
                <a:latin typeface="Arial MT"/>
                <a:cs typeface="Arial MT"/>
              </a:rPr>
              <a:t>Send</a:t>
            </a:r>
            <a:r>
              <a:rPr sz="2400" spc="-135" baseline="-500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2400" spc="-15" baseline="-5000" dirty="0">
                <a:solidFill>
                  <a:srgbClr val="130F24"/>
                </a:solidFill>
                <a:latin typeface="Arial MT"/>
                <a:cs typeface="Arial MT"/>
              </a:rPr>
              <a:t>promotions</a:t>
            </a:r>
            <a:r>
              <a:rPr sz="2400" baseline="-5000" dirty="0">
                <a:solidFill>
                  <a:srgbClr val="130F24"/>
                </a:solidFill>
                <a:latin typeface="Arial MT"/>
                <a:cs typeface="Arial MT"/>
              </a:rPr>
              <a:t>	</a:t>
            </a:r>
            <a:r>
              <a:rPr sz="2400" baseline="5000" dirty="0">
                <a:solidFill>
                  <a:srgbClr val="130F24"/>
                </a:solidFill>
                <a:latin typeface="Arial MT"/>
                <a:cs typeface="Arial MT"/>
              </a:rPr>
              <a:t>Update</a:t>
            </a:r>
            <a:r>
              <a:rPr sz="2400" spc="60" baseline="500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2400" spc="-15" baseline="5000" dirty="0">
                <a:solidFill>
                  <a:srgbClr val="130F24"/>
                </a:solidFill>
                <a:latin typeface="Arial MT"/>
                <a:cs typeface="Arial MT"/>
              </a:rPr>
              <a:t>stock</a:t>
            </a:r>
            <a:endParaRPr sz="2400" baseline="50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00">
              <a:latin typeface="Arial MT"/>
              <a:cs typeface="Arial MT"/>
            </a:endParaRPr>
          </a:p>
          <a:p>
            <a:pPr marL="1558925">
              <a:lnSpc>
                <a:spcPct val="100000"/>
              </a:lnSpc>
            </a:pPr>
            <a:r>
              <a:rPr sz="2400" spc="-60" dirty="0">
                <a:solidFill>
                  <a:srgbClr val="00A3FF"/>
                </a:solidFill>
                <a:latin typeface="Arial Black" panose="020B0A04020102020204"/>
                <a:cs typeface="Arial Black" panose="020B0A04020102020204"/>
              </a:rPr>
              <a:t>Internet</a:t>
            </a:r>
            <a:endParaRPr sz="24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68239" y="2307855"/>
            <a:ext cx="13537565" cy="6459855"/>
            <a:chOff x="2068239" y="2307855"/>
            <a:chExt cx="13537565" cy="645985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491401" y="4700638"/>
              <a:ext cx="421398" cy="4385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193210" y="2741189"/>
              <a:ext cx="421398" cy="4385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36755" y="2307855"/>
              <a:ext cx="1245323" cy="124532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8239" y="6853353"/>
              <a:ext cx="1708649" cy="17086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53411" y="4683408"/>
              <a:ext cx="1353507" cy="135350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04918" y="7064447"/>
              <a:ext cx="561668" cy="58357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55723" y="4280950"/>
              <a:ext cx="561662" cy="58357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71611" y="4267269"/>
              <a:ext cx="561668" cy="58357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32606" y="7112702"/>
              <a:ext cx="561665" cy="58357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71611" y="7076221"/>
              <a:ext cx="561668" cy="58357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59887" y="8268989"/>
              <a:ext cx="480297" cy="48029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47024" y="3492304"/>
              <a:ext cx="480293" cy="48029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25102" y="3491887"/>
              <a:ext cx="480297" cy="48029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48507" y="8287038"/>
              <a:ext cx="480296" cy="48029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80259" y="8250712"/>
              <a:ext cx="480297" cy="480297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1692982" y="1626443"/>
            <a:ext cx="14373860" cy="8006080"/>
            <a:chOff x="1692982" y="1626443"/>
            <a:chExt cx="14373860" cy="8006080"/>
          </a:xfrm>
        </p:grpSpPr>
        <p:sp>
          <p:nvSpPr>
            <p:cNvPr id="21" name="object 21"/>
            <p:cNvSpPr/>
            <p:nvPr/>
          </p:nvSpPr>
          <p:spPr>
            <a:xfrm>
              <a:off x="1692982" y="1626443"/>
              <a:ext cx="14373860" cy="8006080"/>
            </a:xfrm>
            <a:custGeom>
              <a:avLst/>
              <a:gdLst/>
              <a:ahLst/>
              <a:cxnLst/>
              <a:rect l="l" t="t" r="r" b="b"/>
              <a:pathLst>
                <a:path w="14373860" h="8006080">
                  <a:moveTo>
                    <a:pt x="14373292" y="0"/>
                  </a:moveTo>
                  <a:lnTo>
                    <a:pt x="0" y="0"/>
                  </a:lnTo>
                  <a:lnTo>
                    <a:pt x="0" y="8005993"/>
                  </a:lnTo>
                  <a:lnTo>
                    <a:pt x="14373292" y="8005993"/>
                  </a:lnTo>
                  <a:lnTo>
                    <a:pt x="143732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86028" y="4298805"/>
              <a:ext cx="584130" cy="54277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36790" y="2278485"/>
              <a:ext cx="713074" cy="71307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48636" y="2296547"/>
              <a:ext cx="713071" cy="71307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11955" y="5676510"/>
              <a:ext cx="946569" cy="946570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3325902" y="1822504"/>
            <a:ext cx="12105005" cy="7343775"/>
            <a:chOff x="3325902" y="1822504"/>
            <a:chExt cx="12105005" cy="7343775"/>
          </a:xfrm>
        </p:grpSpPr>
        <p:sp>
          <p:nvSpPr>
            <p:cNvPr id="27" name="object 27"/>
            <p:cNvSpPr/>
            <p:nvPr/>
          </p:nvSpPr>
          <p:spPr>
            <a:xfrm>
              <a:off x="9471983" y="4432529"/>
              <a:ext cx="1213485" cy="254000"/>
            </a:xfrm>
            <a:custGeom>
              <a:avLst/>
              <a:gdLst/>
              <a:ahLst/>
              <a:cxnLst/>
              <a:rect l="l" t="t" r="r" b="b"/>
              <a:pathLst>
                <a:path w="1213484" h="254000">
                  <a:moveTo>
                    <a:pt x="25400" y="101598"/>
                  </a:moveTo>
                  <a:lnTo>
                    <a:pt x="15512" y="103594"/>
                  </a:lnTo>
                  <a:lnTo>
                    <a:pt x="7439" y="109038"/>
                  </a:lnTo>
                  <a:lnTo>
                    <a:pt x="1995" y="117112"/>
                  </a:lnTo>
                  <a:lnTo>
                    <a:pt x="0" y="126998"/>
                  </a:lnTo>
                  <a:lnTo>
                    <a:pt x="1996" y="136885"/>
                  </a:lnTo>
                  <a:lnTo>
                    <a:pt x="7439" y="144959"/>
                  </a:lnTo>
                  <a:lnTo>
                    <a:pt x="15513" y="150402"/>
                  </a:lnTo>
                  <a:lnTo>
                    <a:pt x="25450" y="152398"/>
                  </a:lnTo>
                  <a:lnTo>
                    <a:pt x="35337" y="150402"/>
                  </a:lnTo>
                  <a:lnTo>
                    <a:pt x="43411" y="144959"/>
                  </a:lnTo>
                  <a:lnTo>
                    <a:pt x="48854" y="136885"/>
                  </a:lnTo>
                  <a:lnTo>
                    <a:pt x="50850" y="126998"/>
                  </a:lnTo>
                  <a:lnTo>
                    <a:pt x="48854" y="117112"/>
                  </a:lnTo>
                  <a:lnTo>
                    <a:pt x="43411" y="109038"/>
                  </a:lnTo>
                  <a:lnTo>
                    <a:pt x="35337" y="103594"/>
                  </a:lnTo>
                  <a:lnTo>
                    <a:pt x="25400" y="101598"/>
                  </a:lnTo>
                  <a:close/>
                </a:path>
                <a:path w="1213484" h="254000">
                  <a:moveTo>
                    <a:pt x="127050" y="101598"/>
                  </a:moveTo>
                  <a:lnTo>
                    <a:pt x="117163" y="103594"/>
                  </a:lnTo>
                  <a:lnTo>
                    <a:pt x="109090" y="109038"/>
                  </a:lnTo>
                  <a:lnTo>
                    <a:pt x="103646" y="117112"/>
                  </a:lnTo>
                  <a:lnTo>
                    <a:pt x="101650" y="126998"/>
                  </a:lnTo>
                  <a:lnTo>
                    <a:pt x="103646" y="136885"/>
                  </a:lnTo>
                  <a:lnTo>
                    <a:pt x="109090" y="144959"/>
                  </a:lnTo>
                  <a:lnTo>
                    <a:pt x="117163" y="150402"/>
                  </a:lnTo>
                  <a:lnTo>
                    <a:pt x="127101" y="152398"/>
                  </a:lnTo>
                  <a:lnTo>
                    <a:pt x="136988" y="150402"/>
                  </a:lnTo>
                  <a:lnTo>
                    <a:pt x="145062" y="144959"/>
                  </a:lnTo>
                  <a:lnTo>
                    <a:pt x="150505" y="136885"/>
                  </a:lnTo>
                  <a:lnTo>
                    <a:pt x="152501" y="126998"/>
                  </a:lnTo>
                  <a:lnTo>
                    <a:pt x="150505" y="117112"/>
                  </a:lnTo>
                  <a:lnTo>
                    <a:pt x="145062" y="109038"/>
                  </a:lnTo>
                  <a:lnTo>
                    <a:pt x="136988" y="103594"/>
                  </a:lnTo>
                  <a:lnTo>
                    <a:pt x="127050" y="101598"/>
                  </a:lnTo>
                  <a:close/>
                </a:path>
                <a:path w="1213484" h="254000">
                  <a:moveTo>
                    <a:pt x="228701" y="101598"/>
                  </a:moveTo>
                  <a:lnTo>
                    <a:pt x="218814" y="103594"/>
                  </a:lnTo>
                  <a:lnTo>
                    <a:pt x="210740" y="109038"/>
                  </a:lnTo>
                  <a:lnTo>
                    <a:pt x="205297" y="117112"/>
                  </a:lnTo>
                  <a:lnTo>
                    <a:pt x="203301" y="126998"/>
                  </a:lnTo>
                  <a:lnTo>
                    <a:pt x="205297" y="136885"/>
                  </a:lnTo>
                  <a:lnTo>
                    <a:pt x="210740" y="144959"/>
                  </a:lnTo>
                  <a:lnTo>
                    <a:pt x="218814" y="150402"/>
                  </a:lnTo>
                  <a:lnTo>
                    <a:pt x="228752" y="152398"/>
                  </a:lnTo>
                  <a:lnTo>
                    <a:pt x="238639" y="150402"/>
                  </a:lnTo>
                  <a:lnTo>
                    <a:pt x="246713" y="144959"/>
                  </a:lnTo>
                  <a:lnTo>
                    <a:pt x="252156" y="136885"/>
                  </a:lnTo>
                  <a:lnTo>
                    <a:pt x="254152" y="126998"/>
                  </a:lnTo>
                  <a:lnTo>
                    <a:pt x="252156" y="117112"/>
                  </a:lnTo>
                  <a:lnTo>
                    <a:pt x="246713" y="109038"/>
                  </a:lnTo>
                  <a:lnTo>
                    <a:pt x="238639" y="103594"/>
                  </a:lnTo>
                  <a:lnTo>
                    <a:pt x="228701" y="101598"/>
                  </a:lnTo>
                  <a:close/>
                </a:path>
                <a:path w="1213484" h="254000">
                  <a:moveTo>
                    <a:pt x="330352" y="101598"/>
                  </a:moveTo>
                  <a:lnTo>
                    <a:pt x="320465" y="103594"/>
                  </a:lnTo>
                  <a:lnTo>
                    <a:pt x="312391" y="109038"/>
                  </a:lnTo>
                  <a:lnTo>
                    <a:pt x="306948" y="117112"/>
                  </a:lnTo>
                  <a:lnTo>
                    <a:pt x="304952" y="126998"/>
                  </a:lnTo>
                  <a:lnTo>
                    <a:pt x="306948" y="136885"/>
                  </a:lnTo>
                  <a:lnTo>
                    <a:pt x="312391" y="144959"/>
                  </a:lnTo>
                  <a:lnTo>
                    <a:pt x="320465" y="150402"/>
                  </a:lnTo>
                  <a:lnTo>
                    <a:pt x="330403" y="152398"/>
                  </a:lnTo>
                  <a:lnTo>
                    <a:pt x="340290" y="150402"/>
                  </a:lnTo>
                  <a:lnTo>
                    <a:pt x="348363" y="144959"/>
                  </a:lnTo>
                  <a:lnTo>
                    <a:pt x="353807" y="136885"/>
                  </a:lnTo>
                  <a:lnTo>
                    <a:pt x="355803" y="126998"/>
                  </a:lnTo>
                  <a:lnTo>
                    <a:pt x="353807" y="117112"/>
                  </a:lnTo>
                  <a:lnTo>
                    <a:pt x="348363" y="109038"/>
                  </a:lnTo>
                  <a:lnTo>
                    <a:pt x="340290" y="103594"/>
                  </a:lnTo>
                  <a:lnTo>
                    <a:pt x="330352" y="101598"/>
                  </a:lnTo>
                  <a:close/>
                </a:path>
                <a:path w="1213484" h="254000">
                  <a:moveTo>
                    <a:pt x="432003" y="101598"/>
                  </a:moveTo>
                  <a:lnTo>
                    <a:pt x="422116" y="103594"/>
                  </a:lnTo>
                  <a:lnTo>
                    <a:pt x="414042" y="109038"/>
                  </a:lnTo>
                  <a:lnTo>
                    <a:pt x="408599" y="117112"/>
                  </a:lnTo>
                  <a:lnTo>
                    <a:pt x="406603" y="126998"/>
                  </a:lnTo>
                  <a:lnTo>
                    <a:pt x="408599" y="136885"/>
                  </a:lnTo>
                  <a:lnTo>
                    <a:pt x="414042" y="144959"/>
                  </a:lnTo>
                  <a:lnTo>
                    <a:pt x="422116" y="150402"/>
                  </a:lnTo>
                  <a:lnTo>
                    <a:pt x="432053" y="152398"/>
                  </a:lnTo>
                  <a:lnTo>
                    <a:pt x="441940" y="150402"/>
                  </a:lnTo>
                  <a:lnTo>
                    <a:pt x="450014" y="144959"/>
                  </a:lnTo>
                  <a:lnTo>
                    <a:pt x="455457" y="136885"/>
                  </a:lnTo>
                  <a:lnTo>
                    <a:pt x="457453" y="126998"/>
                  </a:lnTo>
                  <a:lnTo>
                    <a:pt x="455457" y="117112"/>
                  </a:lnTo>
                  <a:lnTo>
                    <a:pt x="450014" y="109038"/>
                  </a:lnTo>
                  <a:lnTo>
                    <a:pt x="441940" y="103594"/>
                  </a:lnTo>
                  <a:lnTo>
                    <a:pt x="432003" y="101598"/>
                  </a:lnTo>
                  <a:close/>
                </a:path>
                <a:path w="1213484" h="254000">
                  <a:moveTo>
                    <a:pt x="533653" y="101600"/>
                  </a:moveTo>
                  <a:lnTo>
                    <a:pt x="523767" y="103596"/>
                  </a:lnTo>
                  <a:lnTo>
                    <a:pt x="515693" y="109039"/>
                  </a:lnTo>
                  <a:lnTo>
                    <a:pt x="510250" y="117113"/>
                  </a:lnTo>
                  <a:lnTo>
                    <a:pt x="508253" y="127000"/>
                  </a:lnTo>
                  <a:lnTo>
                    <a:pt x="510250" y="136886"/>
                  </a:lnTo>
                  <a:lnTo>
                    <a:pt x="515693" y="144960"/>
                  </a:lnTo>
                  <a:lnTo>
                    <a:pt x="523767" y="150403"/>
                  </a:lnTo>
                  <a:lnTo>
                    <a:pt x="533704" y="152400"/>
                  </a:lnTo>
                  <a:lnTo>
                    <a:pt x="543591" y="150403"/>
                  </a:lnTo>
                  <a:lnTo>
                    <a:pt x="551665" y="144960"/>
                  </a:lnTo>
                  <a:lnTo>
                    <a:pt x="557108" y="136886"/>
                  </a:lnTo>
                  <a:lnTo>
                    <a:pt x="559104" y="127000"/>
                  </a:lnTo>
                  <a:lnTo>
                    <a:pt x="557108" y="117113"/>
                  </a:lnTo>
                  <a:lnTo>
                    <a:pt x="551665" y="109039"/>
                  </a:lnTo>
                  <a:lnTo>
                    <a:pt x="543591" y="103596"/>
                  </a:lnTo>
                  <a:lnTo>
                    <a:pt x="533653" y="101600"/>
                  </a:lnTo>
                  <a:close/>
                </a:path>
                <a:path w="1213484" h="254000">
                  <a:moveTo>
                    <a:pt x="635304" y="101600"/>
                  </a:moveTo>
                  <a:lnTo>
                    <a:pt x="625417" y="103596"/>
                  </a:lnTo>
                  <a:lnTo>
                    <a:pt x="617344" y="109039"/>
                  </a:lnTo>
                  <a:lnTo>
                    <a:pt x="611900" y="117113"/>
                  </a:lnTo>
                  <a:lnTo>
                    <a:pt x="609904" y="127000"/>
                  </a:lnTo>
                  <a:lnTo>
                    <a:pt x="611900" y="136886"/>
                  </a:lnTo>
                  <a:lnTo>
                    <a:pt x="617344" y="144960"/>
                  </a:lnTo>
                  <a:lnTo>
                    <a:pt x="625417" y="150403"/>
                  </a:lnTo>
                  <a:lnTo>
                    <a:pt x="635355" y="152400"/>
                  </a:lnTo>
                  <a:lnTo>
                    <a:pt x="645242" y="150403"/>
                  </a:lnTo>
                  <a:lnTo>
                    <a:pt x="653316" y="144960"/>
                  </a:lnTo>
                  <a:lnTo>
                    <a:pt x="658759" y="136886"/>
                  </a:lnTo>
                  <a:lnTo>
                    <a:pt x="660755" y="127000"/>
                  </a:lnTo>
                  <a:lnTo>
                    <a:pt x="658759" y="117113"/>
                  </a:lnTo>
                  <a:lnTo>
                    <a:pt x="653316" y="109039"/>
                  </a:lnTo>
                  <a:lnTo>
                    <a:pt x="645242" y="103596"/>
                  </a:lnTo>
                  <a:lnTo>
                    <a:pt x="635304" y="101600"/>
                  </a:lnTo>
                  <a:close/>
                </a:path>
                <a:path w="1213484" h="254000">
                  <a:moveTo>
                    <a:pt x="736955" y="101600"/>
                  </a:moveTo>
                  <a:lnTo>
                    <a:pt x="727068" y="103596"/>
                  </a:lnTo>
                  <a:lnTo>
                    <a:pt x="718994" y="109039"/>
                  </a:lnTo>
                  <a:lnTo>
                    <a:pt x="713551" y="117113"/>
                  </a:lnTo>
                  <a:lnTo>
                    <a:pt x="711555" y="127000"/>
                  </a:lnTo>
                  <a:lnTo>
                    <a:pt x="713551" y="136886"/>
                  </a:lnTo>
                  <a:lnTo>
                    <a:pt x="718994" y="144960"/>
                  </a:lnTo>
                  <a:lnTo>
                    <a:pt x="727068" y="150403"/>
                  </a:lnTo>
                  <a:lnTo>
                    <a:pt x="737006" y="152400"/>
                  </a:lnTo>
                  <a:lnTo>
                    <a:pt x="746893" y="150403"/>
                  </a:lnTo>
                  <a:lnTo>
                    <a:pt x="754967" y="144960"/>
                  </a:lnTo>
                  <a:lnTo>
                    <a:pt x="760410" y="136886"/>
                  </a:lnTo>
                  <a:lnTo>
                    <a:pt x="762406" y="127000"/>
                  </a:lnTo>
                  <a:lnTo>
                    <a:pt x="760410" y="117113"/>
                  </a:lnTo>
                  <a:lnTo>
                    <a:pt x="754967" y="109039"/>
                  </a:lnTo>
                  <a:lnTo>
                    <a:pt x="746893" y="103596"/>
                  </a:lnTo>
                  <a:lnTo>
                    <a:pt x="736955" y="101600"/>
                  </a:lnTo>
                  <a:close/>
                </a:path>
                <a:path w="1213484" h="254000">
                  <a:moveTo>
                    <a:pt x="838606" y="101600"/>
                  </a:moveTo>
                  <a:lnTo>
                    <a:pt x="828719" y="103596"/>
                  </a:lnTo>
                  <a:lnTo>
                    <a:pt x="820645" y="109039"/>
                  </a:lnTo>
                  <a:lnTo>
                    <a:pt x="815202" y="117113"/>
                  </a:lnTo>
                  <a:lnTo>
                    <a:pt x="813206" y="127000"/>
                  </a:lnTo>
                  <a:lnTo>
                    <a:pt x="815202" y="136886"/>
                  </a:lnTo>
                  <a:lnTo>
                    <a:pt x="820645" y="144960"/>
                  </a:lnTo>
                  <a:lnTo>
                    <a:pt x="828719" y="150403"/>
                  </a:lnTo>
                  <a:lnTo>
                    <a:pt x="838657" y="152400"/>
                  </a:lnTo>
                  <a:lnTo>
                    <a:pt x="848544" y="150403"/>
                  </a:lnTo>
                  <a:lnTo>
                    <a:pt x="856617" y="144960"/>
                  </a:lnTo>
                  <a:lnTo>
                    <a:pt x="862061" y="136886"/>
                  </a:lnTo>
                  <a:lnTo>
                    <a:pt x="864057" y="127000"/>
                  </a:lnTo>
                  <a:lnTo>
                    <a:pt x="862061" y="117113"/>
                  </a:lnTo>
                  <a:lnTo>
                    <a:pt x="856617" y="109039"/>
                  </a:lnTo>
                  <a:lnTo>
                    <a:pt x="848544" y="103596"/>
                  </a:lnTo>
                  <a:lnTo>
                    <a:pt x="838606" y="101600"/>
                  </a:lnTo>
                  <a:close/>
                </a:path>
                <a:path w="1213484" h="254000">
                  <a:moveTo>
                    <a:pt x="940257" y="101600"/>
                  </a:moveTo>
                  <a:lnTo>
                    <a:pt x="930370" y="103596"/>
                  </a:lnTo>
                  <a:lnTo>
                    <a:pt x="922296" y="109039"/>
                  </a:lnTo>
                  <a:lnTo>
                    <a:pt x="916853" y="117113"/>
                  </a:lnTo>
                  <a:lnTo>
                    <a:pt x="914857" y="127000"/>
                  </a:lnTo>
                  <a:lnTo>
                    <a:pt x="916853" y="136886"/>
                  </a:lnTo>
                  <a:lnTo>
                    <a:pt x="922297" y="144960"/>
                  </a:lnTo>
                  <a:lnTo>
                    <a:pt x="930371" y="150403"/>
                  </a:lnTo>
                  <a:lnTo>
                    <a:pt x="940307" y="152400"/>
                  </a:lnTo>
                  <a:lnTo>
                    <a:pt x="950194" y="150403"/>
                  </a:lnTo>
                  <a:lnTo>
                    <a:pt x="958268" y="144960"/>
                  </a:lnTo>
                  <a:lnTo>
                    <a:pt x="963711" y="136886"/>
                  </a:lnTo>
                  <a:lnTo>
                    <a:pt x="965707" y="127000"/>
                  </a:lnTo>
                  <a:lnTo>
                    <a:pt x="963711" y="117113"/>
                  </a:lnTo>
                  <a:lnTo>
                    <a:pt x="958268" y="109039"/>
                  </a:lnTo>
                  <a:lnTo>
                    <a:pt x="950194" y="103596"/>
                  </a:lnTo>
                  <a:lnTo>
                    <a:pt x="940257" y="101600"/>
                  </a:lnTo>
                  <a:close/>
                </a:path>
                <a:path w="1213484" h="254000">
                  <a:moveTo>
                    <a:pt x="1060999" y="0"/>
                  </a:moveTo>
                  <a:lnTo>
                    <a:pt x="1060999" y="110641"/>
                  </a:lnTo>
                  <a:lnTo>
                    <a:pt x="1065362" y="117113"/>
                  </a:lnTo>
                  <a:lnTo>
                    <a:pt x="1067358" y="127000"/>
                  </a:lnTo>
                  <a:lnTo>
                    <a:pt x="1065362" y="136886"/>
                  </a:lnTo>
                  <a:lnTo>
                    <a:pt x="1060999" y="143358"/>
                  </a:lnTo>
                  <a:lnTo>
                    <a:pt x="1060999" y="254000"/>
                  </a:lnTo>
                  <a:lnTo>
                    <a:pt x="1213399" y="127000"/>
                  </a:lnTo>
                  <a:lnTo>
                    <a:pt x="1060999" y="0"/>
                  </a:lnTo>
                  <a:close/>
                </a:path>
                <a:path w="1213484" h="254000">
                  <a:moveTo>
                    <a:pt x="1041907" y="101600"/>
                  </a:moveTo>
                  <a:lnTo>
                    <a:pt x="1032021" y="103596"/>
                  </a:lnTo>
                  <a:lnTo>
                    <a:pt x="1023947" y="109039"/>
                  </a:lnTo>
                  <a:lnTo>
                    <a:pt x="1018504" y="117113"/>
                  </a:lnTo>
                  <a:lnTo>
                    <a:pt x="1016507" y="127000"/>
                  </a:lnTo>
                  <a:lnTo>
                    <a:pt x="1018504" y="136886"/>
                  </a:lnTo>
                  <a:lnTo>
                    <a:pt x="1023947" y="144960"/>
                  </a:lnTo>
                  <a:lnTo>
                    <a:pt x="1032021" y="150403"/>
                  </a:lnTo>
                  <a:lnTo>
                    <a:pt x="1041958" y="152400"/>
                  </a:lnTo>
                  <a:lnTo>
                    <a:pt x="1051845" y="150403"/>
                  </a:lnTo>
                  <a:lnTo>
                    <a:pt x="1059919" y="144960"/>
                  </a:lnTo>
                  <a:lnTo>
                    <a:pt x="1060999" y="143358"/>
                  </a:lnTo>
                  <a:lnTo>
                    <a:pt x="1060999" y="110641"/>
                  </a:lnTo>
                  <a:lnTo>
                    <a:pt x="1059919" y="109039"/>
                  </a:lnTo>
                  <a:lnTo>
                    <a:pt x="1051845" y="103596"/>
                  </a:lnTo>
                  <a:lnTo>
                    <a:pt x="1041907" y="101600"/>
                  </a:lnTo>
                  <a:close/>
                </a:path>
                <a:path w="1213484" h="254000">
                  <a:moveTo>
                    <a:pt x="1060999" y="110641"/>
                  </a:moveTo>
                  <a:lnTo>
                    <a:pt x="1060999" y="143358"/>
                  </a:lnTo>
                  <a:lnTo>
                    <a:pt x="1065362" y="136886"/>
                  </a:lnTo>
                  <a:lnTo>
                    <a:pt x="1067358" y="127000"/>
                  </a:lnTo>
                  <a:lnTo>
                    <a:pt x="1065362" y="117113"/>
                  </a:lnTo>
                  <a:lnTo>
                    <a:pt x="1060999" y="110641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8843620" y="5477763"/>
              <a:ext cx="4973320" cy="1419225"/>
            </a:xfrm>
            <a:custGeom>
              <a:avLst/>
              <a:gdLst/>
              <a:ahLst/>
              <a:cxnLst/>
              <a:rect l="l" t="t" r="r" b="b"/>
              <a:pathLst>
                <a:path w="4973319" h="1419225">
                  <a:moveTo>
                    <a:pt x="50787" y="533704"/>
                  </a:moveTo>
                  <a:lnTo>
                    <a:pt x="48806" y="523760"/>
                  </a:lnTo>
                  <a:lnTo>
                    <a:pt x="43357" y="515683"/>
                  </a:lnTo>
                  <a:lnTo>
                    <a:pt x="35280" y="510247"/>
                  </a:lnTo>
                  <a:lnTo>
                    <a:pt x="25400" y="508254"/>
                  </a:lnTo>
                  <a:lnTo>
                    <a:pt x="15506" y="510247"/>
                  </a:lnTo>
                  <a:lnTo>
                    <a:pt x="7442" y="515683"/>
                  </a:lnTo>
                  <a:lnTo>
                    <a:pt x="1993" y="523760"/>
                  </a:lnTo>
                  <a:lnTo>
                    <a:pt x="0" y="533704"/>
                  </a:lnTo>
                  <a:lnTo>
                    <a:pt x="1993" y="543585"/>
                  </a:lnTo>
                  <a:lnTo>
                    <a:pt x="7442" y="551662"/>
                  </a:lnTo>
                  <a:lnTo>
                    <a:pt x="15506" y="557098"/>
                  </a:lnTo>
                  <a:lnTo>
                    <a:pt x="25400" y="559104"/>
                  </a:lnTo>
                  <a:lnTo>
                    <a:pt x="35280" y="557098"/>
                  </a:lnTo>
                  <a:lnTo>
                    <a:pt x="43357" y="551662"/>
                  </a:lnTo>
                  <a:lnTo>
                    <a:pt x="48806" y="543585"/>
                  </a:lnTo>
                  <a:lnTo>
                    <a:pt x="50787" y="533704"/>
                  </a:lnTo>
                  <a:close/>
                </a:path>
                <a:path w="4973319" h="1419225">
                  <a:moveTo>
                    <a:pt x="50787" y="432054"/>
                  </a:moveTo>
                  <a:lnTo>
                    <a:pt x="48806" y="422109"/>
                  </a:lnTo>
                  <a:lnTo>
                    <a:pt x="43357" y="414032"/>
                  </a:lnTo>
                  <a:lnTo>
                    <a:pt x="35280" y="408597"/>
                  </a:lnTo>
                  <a:lnTo>
                    <a:pt x="25400" y="406603"/>
                  </a:lnTo>
                  <a:lnTo>
                    <a:pt x="15506" y="408597"/>
                  </a:lnTo>
                  <a:lnTo>
                    <a:pt x="7442" y="414032"/>
                  </a:lnTo>
                  <a:lnTo>
                    <a:pt x="1993" y="422109"/>
                  </a:lnTo>
                  <a:lnTo>
                    <a:pt x="0" y="432054"/>
                  </a:lnTo>
                  <a:lnTo>
                    <a:pt x="1993" y="441934"/>
                  </a:lnTo>
                  <a:lnTo>
                    <a:pt x="7442" y="450011"/>
                  </a:lnTo>
                  <a:lnTo>
                    <a:pt x="15506" y="455447"/>
                  </a:lnTo>
                  <a:lnTo>
                    <a:pt x="25400" y="457454"/>
                  </a:lnTo>
                  <a:lnTo>
                    <a:pt x="35280" y="455447"/>
                  </a:lnTo>
                  <a:lnTo>
                    <a:pt x="43357" y="450011"/>
                  </a:lnTo>
                  <a:lnTo>
                    <a:pt x="48806" y="441934"/>
                  </a:lnTo>
                  <a:lnTo>
                    <a:pt x="50787" y="432054"/>
                  </a:lnTo>
                  <a:close/>
                </a:path>
                <a:path w="4973319" h="1419225">
                  <a:moveTo>
                    <a:pt x="50787" y="330403"/>
                  </a:moveTo>
                  <a:lnTo>
                    <a:pt x="48806" y="320459"/>
                  </a:lnTo>
                  <a:lnTo>
                    <a:pt x="43357" y="312381"/>
                  </a:lnTo>
                  <a:lnTo>
                    <a:pt x="35280" y="306946"/>
                  </a:lnTo>
                  <a:lnTo>
                    <a:pt x="25400" y="304952"/>
                  </a:lnTo>
                  <a:lnTo>
                    <a:pt x="15506" y="306946"/>
                  </a:lnTo>
                  <a:lnTo>
                    <a:pt x="7442" y="312381"/>
                  </a:lnTo>
                  <a:lnTo>
                    <a:pt x="1993" y="320459"/>
                  </a:lnTo>
                  <a:lnTo>
                    <a:pt x="0" y="330403"/>
                  </a:lnTo>
                  <a:lnTo>
                    <a:pt x="1993" y="340283"/>
                  </a:lnTo>
                  <a:lnTo>
                    <a:pt x="7442" y="348361"/>
                  </a:lnTo>
                  <a:lnTo>
                    <a:pt x="15506" y="353796"/>
                  </a:lnTo>
                  <a:lnTo>
                    <a:pt x="25400" y="355803"/>
                  </a:lnTo>
                  <a:lnTo>
                    <a:pt x="35280" y="353796"/>
                  </a:lnTo>
                  <a:lnTo>
                    <a:pt x="43357" y="348361"/>
                  </a:lnTo>
                  <a:lnTo>
                    <a:pt x="48806" y="340283"/>
                  </a:lnTo>
                  <a:lnTo>
                    <a:pt x="50787" y="330403"/>
                  </a:lnTo>
                  <a:close/>
                </a:path>
                <a:path w="4973319" h="1419225">
                  <a:moveTo>
                    <a:pt x="50787" y="228752"/>
                  </a:moveTo>
                  <a:lnTo>
                    <a:pt x="48806" y="218808"/>
                  </a:lnTo>
                  <a:lnTo>
                    <a:pt x="43357" y="210731"/>
                  </a:lnTo>
                  <a:lnTo>
                    <a:pt x="35280" y="205295"/>
                  </a:lnTo>
                  <a:lnTo>
                    <a:pt x="25400" y="203301"/>
                  </a:lnTo>
                  <a:lnTo>
                    <a:pt x="15506" y="205295"/>
                  </a:lnTo>
                  <a:lnTo>
                    <a:pt x="7429" y="210731"/>
                  </a:lnTo>
                  <a:lnTo>
                    <a:pt x="1993" y="218808"/>
                  </a:lnTo>
                  <a:lnTo>
                    <a:pt x="0" y="228752"/>
                  </a:lnTo>
                  <a:lnTo>
                    <a:pt x="1993" y="238633"/>
                  </a:lnTo>
                  <a:lnTo>
                    <a:pt x="7429" y="246710"/>
                  </a:lnTo>
                  <a:lnTo>
                    <a:pt x="15506" y="252145"/>
                  </a:lnTo>
                  <a:lnTo>
                    <a:pt x="25400" y="254152"/>
                  </a:lnTo>
                  <a:lnTo>
                    <a:pt x="35280" y="252145"/>
                  </a:lnTo>
                  <a:lnTo>
                    <a:pt x="43357" y="246710"/>
                  </a:lnTo>
                  <a:lnTo>
                    <a:pt x="48793" y="238633"/>
                  </a:lnTo>
                  <a:lnTo>
                    <a:pt x="50787" y="228752"/>
                  </a:lnTo>
                  <a:close/>
                </a:path>
                <a:path w="4973319" h="1419225">
                  <a:moveTo>
                    <a:pt x="50787" y="127101"/>
                  </a:moveTo>
                  <a:lnTo>
                    <a:pt x="48806" y="117157"/>
                  </a:lnTo>
                  <a:lnTo>
                    <a:pt x="43357" y="109080"/>
                  </a:lnTo>
                  <a:lnTo>
                    <a:pt x="35280" y="103644"/>
                  </a:lnTo>
                  <a:lnTo>
                    <a:pt x="25400" y="101650"/>
                  </a:lnTo>
                  <a:lnTo>
                    <a:pt x="15506" y="103644"/>
                  </a:lnTo>
                  <a:lnTo>
                    <a:pt x="7429" y="109080"/>
                  </a:lnTo>
                  <a:lnTo>
                    <a:pt x="1993" y="117157"/>
                  </a:lnTo>
                  <a:lnTo>
                    <a:pt x="0" y="127101"/>
                  </a:lnTo>
                  <a:lnTo>
                    <a:pt x="1993" y="136982"/>
                  </a:lnTo>
                  <a:lnTo>
                    <a:pt x="7429" y="145059"/>
                  </a:lnTo>
                  <a:lnTo>
                    <a:pt x="15506" y="150495"/>
                  </a:lnTo>
                  <a:lnTo>
                    <a:pt x="25400" y="152501"/>
                  </a:lnTo>
                  <a:lnTo>
                    <a:pt x="35280" y="150495"/>
                  </a:lnTo>
                  <a:lnTo>
                    <a:pt x="43357" y="145059"/>
                  </a:lnTo>
                  <a:lnTo>
                    <a:pt x="48793" y="136982"/>
                  </a:lnTo>
                  <a:lnTo>
                    <a:pt x="50787" y="127101"/>
                  </a:lnTo>
                  <a:close/>
                </a:path>
                <a:path w="4973319" h="1419225">
                  <a:moveTo>
                    <a:pt x="50787" y="25450"/>
                  </a:moveTo>
                  <a:lnTo>
                    <a:pt x="48806" y="15506"/>
                  </a:lnTo>
                  <a:lnTo>
                    <a:pt x="43357" y="7429"/>
                  </a:lnTo>
                  <a:lnTo>
                    <a:pt x="35280" y="1993"/>
                  </a:lnTo>
                  <a:lnTo>
                    <a:pt x="25400" y="0"/>
                  </a:lnTo>
                  <a:lnTo>
                    <a:pt x="15506" y="1993"/>
                  </a:lnTo>
                  <a:lnTo>
                    <a:pt x="7429" y="7429"/>
                  </a:lnTo>
                  <a:lnTo>
                    <a:pt x="1993" y="15506"/>
                  </a:lnTo>
                  <a:lnTo>
                    <a:pt x="0" y="25450"/>
                  </a:lnTo>
                  <a:lnTo>
                    <a:pt x="1993" y="35331"/>
                  </a:lnTo>
                  <a:lnTo>
                    <a:pt x="7429" y="43408"/>
                  </a:lnTo>
                  <a:lnTo>
                    <a:pt x="15506" y="48844"/>
                  </a:lnTo>
                  <a:lnTo>
                    <a:pt x="25400" y="50850"/>
                  </a:lnTo>
                  <a:lnTo>
                    <a:pt x="35280" y="48844"/>
                  </a:lnTo>
                  <a:lnTo>
                    <a:pt x="43357" y="43408"/>
                  </a:lnTo>
                  <a:lnTo>
                    <a:pt x="48806" y="35331"/>
                  </a:lnTo>
                  <a:lnTo>
                    <a:pt x="50787" y="25450"/>
                  </a:lnTo>
                  <a:close/>
                </a:path>
                <a:path w="4973319" h="1419225">
                  <a:moveTo>
                    <a:pt x="53213" y="1393380"/>
                  </a:moveTo>
                  <a:lnTo>
                    <a:pt x="51219" y="1383449"/>
                  </a:lnTo>
                  <a:lnTo>
                    <a:pt x="45783" y="1375371"/>
                  </a:lnTo>
                  <a:lnTo>
                    <a:pt x="37706" y="1369923"/>
                  </a:lnTo>
                  <a:lnTo>
                    <a:pt x="27825" y="1367929"/>
                  </a:lnTo>
                  <a:lnTo>
                    <a:pt x="17932" y="1369923"/>
                  </a:lnTo>
                  <a:lnTo>
                    <a:pt x="9855" y="1375371"/>
                  </a:lnTo>
                  <a:lnTo>
                    <a:pt x="4419" y="1383449"/>
                  </a:lnTo>
                  <a:lnTo>
                    <a:pt x="2425" y="1393380"/>
                  </a:lnTo>
                  <a:lnTo>
                    <a:pt x="4419" y="1403273"/>
                  </a:lnTo>
                  <a:lnTo>
                    <a:pt x="9855" y="1411338"/>
                  </a:lnTo>
                  <a:lnTo>
                    <a:pt x="17932" y="1416786"/>
                  </a:lnTo>
                  <a:lnTo>
                    <a:pt x="27825" y="1418780"/>
                  </a:lnTo>
                  <a:lnTo>
                    <a:pt x="37706" y="1416786"/>
                  </a:lnTo>
                  <a:lnTo>
                    <a:pt x="45783" y="1411338"/>
                  </a:lnTo>
                  <a:lnTo>
                    <a:pt x="51219" y="1403273"/>
                  </a:lnTo>
                  <a:lnTo>
                    <a:pt x="53213" y="1393380"/>
                  </a:lnTo>
                  <a:close/>
                </a:path>
                <a:path w="4973319" h="1419225">
                  <a:moveTo>
                    <a:pt x="53213" y="1291729"/>
                  </a:moveTo>
                  <a:lnTo>
                    <a:pt x="51219" y="1281798"/>
                  </a:lnTo>
                  <a:lnTo>
                    <a:pt x="45783" y="1273721"/>
                  </a:lnTo>
                  <a:lnTo>
                    <a:pt x="37706" y="1268272"/>
                  </a:lnTo>
                  <a:lnTo>
                    <a:pt x="27825" y="1266278"/>
                  </a:lnTo>
                  <a:lnTo>
                    <a:pt x="17932" y="1268272"/>
                  </a:lnTo>
                  <a:lnTo>
                    <a:pt x="9855" y="1273721"/>
                  </a:lnTo>
                  <a:lnTo>
                    <a:pt x="4419" y="1281798"/>
                  </a:lnTo>
                  <a:lnTo>
                    <a:pt x="2425" y="1291729"/>
                  </a:lnTo>
                  <a:lnTo>
                    <a:pt x="4419" y="1301623"/>
                  </a:lnTo>
                  <a:lnTo>
                    <a:pt x="9855" y="1309687"/>
                  </a:lnTo>
                  <a:lnTo>
                    <a:pt x="17932" y="1315135"/>
                  </a:lnTo>
                  <a:lnTo>
                    <a:pt x="27825" y="1317129"/>
                  </a:lnTo>
                  <a:lnTo>
                    <a:pt x="37706" y="1315135"/>
                  </a:lnTo>
                  <a:lnTo>
                    <a:pt x="45783" y="1309687"/>
                  </a:lnTo>
                  <a:lnTo>
                    <a:pt x="51219" y="1301623"/>
                  </a:lnTo>
                  <a:lnTo>
                    <a:pt x="53213" y="1291729"/>
                  </a:lnTo>
                  <a:close/>
                </a:path>
                <a:path w="4973319" h="1419225">
                  <a:moveTo>
                    <a:pt x="53213" y="1190078"/>
                  </a:moveTo>
                  <a:lnTo>
                    <a:pt x="51219" y="1180147"/>
                  </a:lnTo>
                  <a:lnTo>
                    <a:pt x="45783" y="1172070"/>
                  </a:lnTo>
                  <a:lnTo>
                    <a:pt x="37706" y="1166622"/>
                  </a:lnTo>
                  <a:lnTo>
                    <a:pt x="27825" y="1164628"/>
                  </a:lnTo>
                  <a:lnTo>
                    <a:pt x="17932" y="1166622"/>
                  </a:lnTo>
                  <a:lnTo>
                    <a:pt x="9855" y="1172070"/>
                  </a:lnTo>
                  <a:lnTo>
                    <a:pt x="4419" y="1180147"/>
                  </a:lnTo>
                  <a:lnTo>
                    <a:pt x="2425" y="1190078"/>
                  </a:lnTo>
                  <a:lnTo>
                    <a:pt x="4419" y="1199972"/>
                  </a:lnTo>
                  <a:lnTo>
                    <a:pt x="9855" y="1208036"/>
                  </a:lnTo>
                  <a:lnTo>
                    <a:pt x="17932" y="1213485"/>
                  </a:lnTo>
                  <a:lnTo>
                    <a:pt x="27825" y="1215478"/>
                  </a:lnTo>
                  <a:lnTo>
                    <a:pt x="37706" y="1213485"/>
                  </a:lnTo>
                  <a:lnTo>
                    <a:pt x="45783" y="1208036"/>
                  </a:lnTo>
                  <a:lnTo>
                    <a:pt x="51219" y="1199972"/>
                  </a:lnTo>
                  <a:lnTo>
                    <a:pt x="53213" y="1190078"/>
                  </a:lnTo>
                  <a:close/>
                </a:path>
                <a:path w="4973319" h="1419225">
                  <a:moveTo>
                    <a:pt x="53213" y="1088428"/>
                  </a:moveTo>
                  <a:lnTo>
                    <a:pt x="51219" y="1078496"/>
                  </a:lnTo>
                  <a:lnTo>
                    <a:pt x="45783" y="1070419"/>
                  </a:lnTo>
                  <a:lnTo>
                    <a:pt x="37706" y="1064971"/>
                  </a:lnTo>
                  <a:lnTo>
                    <a:pt x="27825" y="1062977"/>
                  </a:lnTo>
                  <a:lnTo>
                    <a:pt x="17932" y="1064971"/>
                  </a:lnTo>
                  <a:lnTo>
                    <a:pt x="9855" y="1070419"/>
                  </a:lnTo>
                  <a:lnTo>
                    <a:pt x="4419" y="1078496"/>
                  </a:lnTo>
                  <a:lnTo>
                    <a:pt x="2425" y="1088428"/>
                  </a:lnTo>
                  <a:lnTo>
                    <a:pt x="4419" y="1098321"/>
                  </a:lnTo>
                  <a:lnTo>
                    <a:pt x="9855" y="1106385"/>
                  </a:lnTo>
                  <a:lnTo>
                    <a:pt x="17932" y="1111834"/>
                  </a:lnTo>
                  <a:lnTo>
                    <a:pt x="27825" y="1113828"/>
                  </a:lnTo>
                  <a:lnTo>
                    <a:pt x="37706" y="1111834"/>
                  </a:lnTo>
                  <a:lnTo>
                    <a:pt x="45783" y="1106385"/>
                  </a:lnTo>
                  <a:lnTo>
                    <a:pt x="51219" y="1098321"/>
                  </a:lnTo>
                  <a:lnTo>
                    <a:pt x="53213" y="1088428"/>
                  </a:lnTo>
                  <a:close/>
                </a:path>
                <a:path w="4973319" h="1419225">
                  <a:moveTo>
                    <a:pt x="53213" y="986777"/>
                  </a:moveTo>
                  <a:lnTo>
                    <a:pt x="51219" y="976845"/>
                  </a:lnTo>
                  <a:lnTo>
                    <a:pt x="45783" y="968768"/>
                  </a:lnTo>
                  <a:lnTo>
                    <a:pt x="37706" y="963320"/>
                  </a:lnTo>
                  <a:lnTo>
                    <a:pt x="27825" y="961326"/>
                  </a:lnTo>
                  <a:lnTo>
                    <a:pt x="17932" y="963320"/>
                  </a:lnTo>
                  <a:lnTo>
                    <a:pt x="9855" y="968768"/>
                  </a:lnTo>
                  <a:lnTo>
                    <a:pt x="4419" y="976845"/>
                  </a:lnTo>
                  <a:lnTo>
                    <a:pt x="2425" y="986777"/>
                  </a:lnTo>
                  <a:lnTo>
                    <a:pt x="4419" y="996670"/>
                  </a:lnTo>
                  <a:lnTo>
                    <a:pt x="9855" y="1004735"/>
                  </a:lnTo>
                  <a:lnTo>
                    <a:pt x="17932" y="1010183"/>
                  </a:lnTo>
                  <a:lnTo>
                    <a:pt x="27825" y="1012177"/>
                  </a:lnTo>
                  <a:lnTo>
                    <a:pt x="37706" y="1010183"/>
                  </a:lnTo>
                  <a:lnTo>
                    <a:pt x="45783" y="1004735"/>
                  </a:lnTo>
                  <a:lnTo>
                    <a:pt x="51219" y="996670"/>
                  </a:lnTo>
                  <a:lnTo>
                    <a:pt x="53213" y="986777"/>
                  </a:lnTo>
                  <a:close/>
                </a:path>
                <a:path w="4973319" h="1419225">
                  <a:moveTo>
                    <a:pt x="53213" y="885126"/>
                  </a:moveTo>
                  <a:lnTo>
                    <a:pt x="51219" y="875195"/>
                  </a:lnTo>
                  <a:lnTo>
                    <a:pt x="45783" y="867117"/>
                  </a:lnTo>
                  <a:lnTo>
                    <a:pt x="37706" y="861669"/>
                  </a:lnTo>
                  <a:lnTo>
                    <a:pt x="27825" y="859675"/>
                  </a:lnTo>
                  <a:lnTo>
                    <a:pt x="17932" y="861669"/>
                  </a:lnTo>
                  <a:lnTo>
                    <a:pt x="9855" y="867117"/>
                  </a:lnTo>
                  <a:lnTo>
                    <a:pt x="4419" y="875195"/>
                  </a:lnTo>
                  <a:lnTo>
                    <a:pt x="2425" y="885126"/>
                  </a:lnTo>
                  <a:lnTo>
                    <a:pt x="4419" y="895019"/>
                  </a:lnTo>
                  <a:lnTo>
                    <a:pt x="9855" y="903084"/>
                  </a:lnTo>
                  <a:lnTo>
                    <a:pt x="17932" y="908532"/>
                  </a:lnTo>
                  <a:lnTo>
                    <a:pt x="27825" y="910526"/>
                  </a:lnTo>
                  <a:lnTo>
                    <a:pt x="37706" y="908532"/>
                  </a:lnTo>
                  <a:lnTo>
                    <a:pt x="45783" y="903084"/>
                  </a:lnTo>
                  <a:lnTo>
                    <a:pt x="51219" y="895019"/>
                  </a:lnTo>
                  <a:lnTo>
                    <a:pt x="53213" y="885126"/>
                  </a:lnTo>
                  <a:close/>
                </a:path>
                <a:path w="4973319" h="1419225">
                  <a:moveTo>
                    <a:pt x="61455" y="772502"/>
                  </a:moveTo>
                  <a:lnTo>
                    <a:pt x="59461" y="762622"/>
                  </a:lnTo>
                  <a:lnTo>
                    <a:pt x="54013" y="754545"/>
                  </a:lnTo>
                  <a:lnTo>
                    <a:pt x="45935" y="749096"/>
                  </a:lnTo>
                  <a:lnTo>
                    <a:pt x="36004" y="747102"/>
                  </a:lnTo>
                  <a:lnTo>
                    <a:pt x="26111" y="749096"/>
                  </a:lnTo>
                  <a:lnTo>
                    <a:pt x="18046" y="754545"/>
                  </a:lnTo>
                  <a:lnTo>
                    <a:pt x="12598" y="762622"/>
                  </a:lnTo>
                  <a:lnTo>
                    <a:pt x="10604" y="772502"/>
                  </a:lnTo>
                  <a:lnTo>
                    <a:pt x="12598" y="782396"/>
                  </a:lnTo>
                  <a:lnTo>
                    <a:pt x="18046" y="790460"/>
                  </a:lnTo>
                  <a:lnTo>
                    <a:pt x="26111" y="795909"/>
                  </a:lnTo>
                  <a:lnTo>
                    <a:pt x="36055" y="797902"/>
                  </a:lnTo>
                  <a:lnTo>
                    <a:pt x="45935" y="795909"/>
                  </a:lnTo>
                  <a:lnTo>
                    <a:pt x="54013" y="790460"/>
                  </a:lnTo>
                  <a:lnTo>
                    <a:pt x="59461" y="782396"/>
                  </a:lnTo>
                  <a:lnTo>
                    <a:pt x="61455" y="772502"/>
                  </a:lnTo>
                  <a:close/>
                </a:path>
                <a:path w="4973319" h="1419225">
                  <a:moveTo>
                    <a:pt x="61455" y="596150"/>
                  </a:moveTo>
                  <a:lnTo>
                    <a:pt x="59461" y="586270"/>
                  </a:lnTo>
                  <a:lnTo>
                    <a:pt x="54013" y="578192"/>
                  </a:lnTo>
                  <a:lnTo>
                    <a:pt x="45935" y="572757"/>
                  </a:lnTo>
                  <a:lnTo>
                    <a:pt x="36004" y="570750"/>
                  </a:lnTo>
                  <a:lnTo>
                    <a:pt x="26111" y="572757"/>
                  </a:lnTo>
                  <a:lnTo>
                    <a:pt x="18034" y="578192"/>
                  </a:lnTo>
                  <a:lnTo>
                    <a:pt x="12598" y="586270"/>
                  </a:lnTo>
                  <a:lnTo>
                    <a:pt x="10604" y="596150"/>
                  </a:lnTo>
                  <a:lnTo>
                    <a:pt x="12598" y="606044"/>
                  </a:lnTo>
                  <a:lnTo>
                    <a:pt x="18034" y="614121"/>
                  </a:lnTo>
                  <a:lnTo>
                    <a:pt x="26111" y="619556"/>
                  </a:lnTo>
                  <a:lnTo>
                    <a:pt x="36055" y="621550"/>
                  </a:lnTo>
                  <a:lnTo>
                    <a:pt x="45935" y="619556"/>
                  </a:lnTo>
                  <a:lnTo>
                    <a:pt x="54013" y="614121"/>
                  </a:lnTo>
                  <a:lnTo>
                    <a:pt x="59461" y="606044"/>
                  </a:lnTo>
                  <a:lnTo>
                    <a:pt x="61455" y="596150"/>
                  </a:lnTo>
                  <a:close/>
                </a:path>
                <a:path w="4973319" h="1419225">
                  <a:moveTo>
                    <a:pt x="163106" y="772502"/>
                  </a:moveTo>
                  <a:lnTo>
                    <a:pt x="161112" y="762622"/>
                  </a:lnTo>
                  <a:lnTo>
                    <a:pt x="155663" y="754545"/>
                  </a:lnTo>
                  <a:lnTo>
                    <a:pt x="147586" y="749096"/>
                  </a:lnTo>
                  <a:lnTo>
                    <a:pt x="137655" y="747102"/>
                  </a:lnTo>
                  <a:lnTo>
                    <a:pt x="127762" y="749096"/>
                  </a:lnTo>
                  <a:lnTo>
                    <a:pt x="119697" y="754545"/>
                  </a:lnTo>
                  <a:lnTo>
                    <a:pt x="114249" y="762622"/>
                  </a:lnTo>
                  <a:lnTo>
                    <a:pt x="112255" y="772502"/>
                  </a:lnTo>
                  <a:lnTo>
                    <a:pt x="114249" y="782396"/>
                  </a:lnTo>
                  <a:lnTo>
                    <a:pt x="119697" y="790460"/>
                  </a:lnTo>
                  <a:lnTo>
                    <a:pt x="127762" y="795909"/>
                  </a:lnTo>
                  <a:lnTo>
                    <a:pt x="137706" y="797902"/>
                  </a:lnTo>
                  <a:lnTo>
                    <a:pt x="147586" y="795909"/>
                  </a:lnTo>
                  <a:lnTo>
                    <a:pt x="155663" y="790460"/>
                  </a:lnTo>
                  <a:lnTo>
                    <a:pt x="161112" y="782396"/>
                  </a:lnTo>
                  <a:lnTo>
                    <a:pt x="163106" y="772502"/>
                  </a:lnTo>
                  <a:close/>
                </a:path>
                <a:path w="4973319" h="1419225">
                  <a:moveTo>
                    <a:pt x="163106" y="596150"/>
                  </a:moveTo>
                  <a:lnTo>
                    <a:pt x="161112" y="586270"/>
                  </a:lnTo>
                  <a:lnTo>
                    <a:pt x="155663" y="578192"/>
                  </a:lnTo>
                  <a:lnTo>
                    <a:pt x="147586" y="572757"/>
                  </a:lnTo>
                  <a:lnTo>
                    <a:pt x="137655" y="570750"/>
                  </a:lnTo>
                  <a:lnTo>
                    <a:pt x="127762" y="572757"/>
                  </a:lnTo>
                  <a:lnTo>
                    <a:pt x="119684" y="578192"/>
                  </a:lnTo>
                  <a:lnTo>
                    <a:pt x="114249" y="586270"/>
                  </a:lnTo>
                  <a:lnTo>
                    <a:pt x="112255" y="596150"/>
                  </a:lnTo>
                  <a:lnTo>
                    <a:pt x="114249" y="606044"/>
                  </a:lnTo>
                  <a:lnTo>
                    <a:pt x="119684" y="614121"/>
                  </a:lnTo>
                  <a:lnTo>
                    <a:pt x="127762" y="619556"/>
                  </a:lnTo>
                  <a:lnTo>
                    <a:pt x="137706" y="621550"/>
                  </a:lnTo>
                  <a:lnTo>
                    <a:pt x="147586" y="619556"/>
                  </a:lnTo>
                  <a:lnTo>
                    <a:pt x="155663" y="614121"/>
                  </a:lnTo>
                  <a:lnTo>
                    <a:pt x="161112" y="606044"/>
                  </a:lnTo>
                  <a:lnTo>
                    <a:pt x="163106" y="596150"/>
                  </a:lnTo>
                  <a:close/>
                </a:path>
                <a:path w="4973319" h="1419225">
                  <a:moveTo>
                    <a:pt x="264756" y="772502"/>
                  </a:moveTo>
                  <a:lnTo>
                    <a:pt x="262763" y="762622"/>
                  </a:lnTo>
                  <a:lnTo>
                    <a:pt x="257314" y="754545"/>
                  </a:lnTo>
                  <a:lnTo>
                    <a:pt x="249237" y="749096"/>
                  </a:lnTo>
                  <a:lnTo>
                    <a:pt x="239306" y="747102"/>
                  </a:lnTo>
                  <a:lnTo>
                    <a:pt x="229412" y="749096"/>
                  </a:lnTo>
                  <a:lnTo>
                    <a:pt x="221348" y="754545"/>
                  </a:lnTo>
                  <a:lnTo>
                    <a:pt x="215900" y="762622"/>
                  </a:lnTo>
                  <a:lnTo>
                    <a:pt x="213906" y="772502"/>
                  </a:lnTo>
                  <a:lnTo>
                    <a:pt x="215900" y="782396"/>
                  </a:lnTo>
                  <a:lnTo>
                    <a:pt x="221348" y="790460"/>
                  </a:lnTo>
                  <a:lnTo>
                    <a:pt x="229412" y="795909"/>
                  </a:lnTo>
                  <a:lnTo>
                    <a:pt x="239356" y="797902"/>
                  </a:lnTo>
                  <a:lnTo>
                    <a:pt x="249237" y="795909"/>
                  </a:lnTo>
                  <a:lnTo>
                    <a:pt x="257314" y="790460"/>
                  </a:lnTo>
                  <a:lnTo>
                    <a:pt x="262763" y="782396"/>
                  </a:lnTo>
                  <a:lnTo>
                    <a:pt x="264756" y="772502"/>
                  </a:lnTo>
                  <a:close/>
                </a:path>
                <a:path w="4973319" h="1419225">
                  <a:moveTo>
                    <a:pt x="264756" y="596150"/>
                  </a:moveTo>
                  <a:lnTo>
                    <a:pt x="262763" y="586270"/>
                  </a:lnTo>
                  <a:lnTo>
                    <a:pt x="257314" y="578192"/>
                  </a:lnTo>
                  <a:lnTo>
                    <a:pt x="249237" y="572757"/>
                  </a:lnTo>
                  <a:lnTo>
                    <a:pt x="239306" y="570750"/>
                  </a:lnTo>
                  <a:lnTo>
                    <a:pt x="229412" y="572757"/>
                  </a:lnTo>
                  <a:lnTo>
                    <a:pt x="221335" y="578192"/>
                  </a:lnTo>
                  <a:lnTo>
                    <a:pt x="215900" y="586270"/>
                  </a:lnTo>
                  <a:lnTo>
                    <a:pt x="213906" y="596150"/>
                  </a:lnTo>
                  <a:lnTo>
                    <a:pt x="215900" y="606044"/>
                  </a:lnTo>
                  <a:lnTo>
                    <a:pt x="221335" y="614121"/>
                  </a:lnTo>
                  <a:lnTo>
                    <a:pt x="229412" y="619556"/>
                  </a:lnTo>
                  <a:lnTo>
                    <a:pt x="239356" y="621550"/>
                  </a:lnTo>
                  <a:lnTo>
                    <a:pt x="249237" y="619556"/>
                  </a:lnTo>
                  <a:lnTo>
                    <a:pt x="257314" y="614121"/>
                  </a:lnTo>
                  <a:lnTo>
                    <a:pt x="262763" y="606044"/>
                  </a:lnTo>
                  <a:lnTo>
                    <a:pt x="264756" y="596150"/>
                  </a:lnTo>
                  <a:close/>
                </a:path>
                <a:path w="4973319" h="1419225">
                  <a:moveTo>
                    <a:pt x="366407" y="772502"/>
                  </a:moveTo>
                  <a:lnTo>
                    <a:pt x="364413" y="762622"/>
                  </a:lnTo>
                  <a:lnTo>
                    <a:pt x="358965" y="754545"/>
                  </a:lnTo>
                  <a:lnTo>
                    <a:pt x="350888" y="749096"/>
                  </a:lnTo>
                  <a:lnTo>
                    <a:pt x="340956" y="747102"/>
                  </a:lnTo>
                  <a:lnTo>
                    <a:pt x="331063" y="749096"/>
                  </a:lnTo>
                  <a:lnTo>
                    <a:pt x="322999" y="754545"/>
                  </a:lnTo>
                  <a:lnTo>
                    <a:pt x="317550" y="762622"/>
                  </a:lnTo>
                  <a:lnTo>
                    <a:pt x="315556" y="772502"/>
                  </a:lnTo>
                  <a:lnTo>
                    <a:pt x="317550" y="782396"/>
                  </a:lnTo>
                  <a:lnTo>
                    <a:pt x="322999" y="790460"/>
                  </a:lnTo>
                  <a:lnTo>
                    <a:pt x="331063" y="795909"/>
                  </a:lnTo>
                  <a:lnTo>
                    <a:pt x="341007" y="797902"/>
                  </a:lnTo>
                  <a:lnTo>
                    <a:pt x="350888" y="795909"/>
                  </a:lnTo>
                  <a:lnTo>
                    <a:pt x="358965" y="790460"/>
                  </a:lnTo>
                  <a:lnTo>
                    <a:pt x="364413" y="782396"/>
                  </a:lnTo>
                  <a:lnTo>
                    <a:pt x="366407" y="772502"/>
                  </a:lnTo>
                  <a:close/>
                </a:path>
                <a:path w="4973319" h="1419225">
                  <a:moveTo>
                    <a:pt x="366407" y="596150"/>
                  </a:moveTo>
                  <a:lnTo>
                    <a:pt x="364413" y="586270"/>
                  </a:lnTo>
                  <a:lnTo>
                    <a:pt x="358965" y="578192"/>
                  </a:lnTo>
                  <a:lnTo>
                    <a:pt x="350888" y="572757"/>
                  </a:lnTo>
                  <a:lnTo>
                    <a:pt x="340956" y="570750"/>
                  </a:lnTo>
                  <a:lnTo>
                    <a:pt x="331063" y="572757"/>
                  </a:lnTo>
                  <a:lnTo>
                    <a:pt x="322986" y="578192"/>
                  </a:lnTo>
                  <a:lnTo>
                    <a:pt x="317550" y="586270"/>
                  </a:lnTo>
                  <a:lnTo>
                    <a:pt x="315556" y="596150"/>
                  </a:lnTo>
                  <a:lnTo>
                    <a:pt x="317550" y="606044"/>
                  </a:lnTo>
                  <a:lnTo>
                    <a:pt x="322986" y="614121"/>
                  </a:lnTo>
                  <a:lnTo>
                    <a:pt x="331063" y="619556"/>
                  </a:lnTo>
                  <a:lnTo>
                    <a:pt x="341007" y="621550"/>
                  </a:lnTo>
                  <a:lnTo>
                    <a:pt x="350888" y="619556"/>
                  </a:lnTo>
                  <a:lnTo>
                    <a:pt x="358965" y="614121"/>
                  </a:lnTo>
                  <a:lnTo>
                    <a:pt x="364413" y="606044"/>
                  </a:lnTo>
                  <a:lnTo>
                    <a:pt x="366407" y="596150"/>
                  </a:lnTo>
                  <a:close/>
                </a:path>
                <a:path w="4973319" h="1419225">
                  <a:moveTo>
                    <a:pt x="468058" y="772502"/>
                  </a:moveTo>
                  <a:lnTo>
                    <a:pt x="466064" y="762622"/>
                  </a:lnTo>
                  <a:lnTo>
                    <a:pt x="460616" y="754545"/>
                  </a:lnTo>
                  <a:lnTo>
                    <a:pt x="452539" y="749096"/>
                  </a:lnTo>
                  <a:lnTo>
                    <a:pt x="442607" y="747102"/>
                  </a:lnTo>
                  <a:lnTo>
                    <a:pt x="432714" y="749096"/>
                  </a:lnTo>
                  <a:lnTo>
                    <a:pt x="424649" y="754545"/>
                  </a:lnTo>
                  <a:lnTo>
                    <a:pt x="419201" y="762622"/>
                  </a:lnTo>
                  <a:lnTo>
                    <a:pt x="417207" y="772502"/>
                  </a:lnTo>
                  <a:lnTo>
                    <a:pt x="419201" y="782396"/>
                  </a:lnTo>
                  <a:lnTo>
                    <a:pt x="424649" y="790460"/>
                  </a:lnTo>
                  <a:lnTo>
                    <a:pt x="432714" y="795909"/>
                  </a:lnTo>
                  <a:lnTo>
                    <a:pt x="442658" y="797902"/>
                  </a:lnTo>
                  <a:lnTo>
                    <a:pt x="452539" y="795909"/>
                  </a:lnTo>
                  <a:lnTo>
                    <a:pt x="460616" y="790460"/>
                  </a:lnTo>
                  <a:lnTo>
                    <a:pt x="466064" y="782396"/>
                  </a:lnTo>
                  <a:lnTo>
                    <a:pt x="468058" y="772502"/>
                  </a:lnTo>
                  <a:close/>
                </a:path>
                <a:path w="4973319" h="1419225">
                  <a:moveTo>
                    <a:pt x="468058" y="596150"/>
                  </a:moveTo>
                  <a:lnTo>
                    <a:pt x="466064" y="586270"/>
                  </a:lnTo>
                  <a:lnTo>
                    <a:pt x="460616" y="578192"/>
                  </a:lnTo>
                  <a:lnTo>
                    <a:pt x="452539" y="572757"/>
                  </a:lnTo>
                  <a:lnTo>
                    <a:pt x="442607" y="570750"/>
                  </a:lnTo>
                  <a:lnTo>
                    <a:pt x="432714" y="572757"/>
                  </a:lnTo>
                  <a:lnTo>
                    <a:pt x="424637" y="578192"/>
                  </a:lnTo>
                  <a:lnTo>
                    <a:pt x="419201" y="586270"/>
                  </a:lnTo>
                  <a:lnTo>
                    <a:pt x="417207" y="596150"/>
                  </a:lnTo>
                  <a:lnTo>
                    <a:pt x="419201" y="606044"/>
                  </a:lnTo>
                  <a:lnTo>
                    <a:pt x="424637" y="614121"/>
                  </a:lnTo>
                  <a:lnTo>
                    <a:pt x="432714" y="619556"/>
                  </a:lnTo>
                  <a:lnTo>
                    <a:pt x="442658" y="621550"/>
                  </a:lnTo>
                  <a:lnTo>
                    <a:pt x="452539" y="619556"/>
                  </a:lnTo>
                  <a:lnTo>
                    <a:pt x="460616" y="614121"/>
                  </a:lnTo>
                  <a:lnTo>
                    <a:pt x="466064" y="606044"/>
                  </a:lnTo>
                  <a:lnTo>
                    <a:pt x="468058" y="596150"/>
                  </a:lnTo>
                  <a:close/>
                </a:path>
                <a:path w="4973319" h="1419225">
                  <a:moveTo>
                    <a:pt x="569709" y="772502"/>
                  </a:moveTo>
                  <a:lnTo>
                    <a:pt x="567715" y="762622"/>
                  </a:lnTo>
                  <a:lnTo>
                    <a:pt x="562267" y="754545"/>
                  </a:lnTo>
                  <a:lnTo>
                    <a:pt x="554189" y="749096"/>
                  </a:lnTo>
                  <a:lnTo>
                    <a:pt x="544258" y="747102"/>
                  </a:lnTo>
                  <a:lnTo>
                    <a:pt x="534365" y="749096"/>
                  </a:lnTo>
                  <a:lnTo>
                    <a:pt x="526300" y="754545"/>
                  </a:lnTo>
                  <a:lnTo>
                    <a:pt x="520852" y="762622"/>
                  </a:lnTo>
                  <a:lnTo>
                    <a:pt x="518858" y="772502"/>
                  </a:lnTo>
                  <a:lnTo>
                    <a:pt x="520852" y="782396"/>
                  </a:lnTo>
                  <a:lnTo>
                    <a:pt x="526300" y="790460"/>
                  </a:lnTo>
                  <a:lnTo>
                    <a:pt x="534365" y="795909"/>
                  </a:lnTo>
                  <a:lnTo>
                    <a:pt x="544309" y="797902"/>
                  </a:lnTo>
                  <a:lnTo>
                    <a:pt x="554189" y="795909"/>
                  </a:lnTo>
                  <a:lnTo>
                    <a:pt x="562267" y="790460"/>
                  </a:lnTo>
                  <a:lnTo>
                    <a:pt x="567715" y="782396"/>
                  </a:lnTo>
                  <a:lnTo>
                    <a:pt x="569709" y="772502"/>
                  </a:lnTo>
                  <a:close/>
                </a:path>
                <a:path w="4973319" h="1419225">
                  <a:moveTo>
                    <a:pt x="569709" y="596150"/>
                  </a:moveTo>
                  <a:lnTo>
                    <a:pt x="567715" y="586270"/>
                  </a:lnTo>
                  <a:lnTo>
                    <a:pt x="562267" y="578192"/>
                  </a:lnTo>
                  <a:lnTo>
                    <a:pt x="554189" y="572757"/>
                  </a:lnTo>
                  <a:lnTo>
                    <a:pt x="544258" y="570750"/>
                  </a:lnTo>
                  <a:lnTo>
                    <a:pt x="534365" y="572757"/>
                  </a:lnTo>
                  <a:lnTo>
                    <a:pt x="526288" y="578192"/>
                  </a:lnTo>
                  <a:lnTo>
                    <a:pt x="520852" y="586270"/>
                  </a:lnTo>
                  <a:lnTo>
                    <a:pt x="518858" y="596150"/>
                  </a:lnTo>
                  <a:lnTo>
                    <a:pt x="520852" y="606044"/>
                  </a:lnTo>
                  <a:lnTo>
                    <a:pt x="526288" y="614121"/>
                  </a:lnTo>
                  <a:lnTo>
                    <a:pt x="534365" y="619556"/>
                  </a:lnTo>
                  <a:lnTo>
                    <a:pt x="544309" y="621550"/>
                  </a:lnTo>
                  <a:lnTo>
                    <a:pt x="554189" y="619556"/>
                  </a:lnTo>
                  <a:lnTo>
                    <a:pt x="562267" y="614121"/>
                  </a:lnTo>
                  <a:lnTo>
                    <a:pt x="567715" y="606044"/>
                  </a:lnTo>
                  <a:lnTo>
                    <a:pt x="569709" y="596150"/>
                  </a:lnTo>
                  <a:close/>
                </a:path>
                <a:path w="4973319" h="1419225">
                  <a:moveTo>
                    <a:pt x="671360" y="772502"/>
                  </a:moveTo>
                  <a:lnTo>
                    <a:pt x="669366" y="762622"/>
                  </a:lnTo>
                  <a:lnTo>
                    <a:pt x="663917" y="754545"/>
                  </a:lnTo>
                  <a:lnTo>
                    <a:pt x="655840" y="749096"/>
                  </a:lnTo>
                  <a:lnTo>
                    <a:pt x="645909" y="747102"/>
                  </a:lnTo>
                  <a:lnTo>
                    <a:pt x="636016" y="749096"/>
                  </a:lnTo>
                  <a:lnTo>
                    <a:pt x="627951" y="754545"/>
                  </a:lnTo>
                  <a:lnTo>
                    <a:pt x="622503" y="762622"/>
                  </a:lnTo>
                  <a:lnTo>
                    <a:pt x="620509" y="772502"/>
                  </a:lnTo>
                  <a:lnTo>
                    <a:pt x="622503" y="782396"/>
                  </a:lnTo>
                  <a:lnTo>
                    <a:pt x="627951" y="790460"/>
                  </a:lnTo>
                  <a:lnTo>
                    <a:pt x="636016" y="795909"/>
                  </a:lnTo>
                  <a:lnTo>
                    <a:pt x="645960" y="797902"/>
                  </a:lnTo>
                  <a:lnTo>
                    <a:pt x="655840" y="795909"/>
                  </a:lnTo>
                  <a:lnTo>
                    <a:pt x="663917" y="790460"/>
                  </a:lnTo>
                  <a:lnTo>
                    <a:pt x="669366" y="782396"/>
                  </a:lnTo>
                  <a:lnTo>
                    <a:pt x="671360" y="772502"/>
                  </a:lnTo>
                  <a:close/>
                </a:path>
                <a:path w="4973319" h="1419225">
                  <a:moveTo>
                    <a:pt x="671360" y="596150"/>
                  </a:moveTo>
                  <a:lnTo>
                    <a:pt x="669366" y="586270"/>
                  </a:lnTo>
                  <a:lnTo>
                    <a:pt x="663917" y="578192"/>
                  </a:lnTo>
                  <a:lnTo>
                    <a:pt x="655840" y="572757"/>
                  </a:lnTo>
                  <a:lnTo>
                    <a:pt x="645909" y="570750"/>
                  </a:lnTo>
                  <a:lnTo>
                    <a:pt x="636016" y="572757"/>
                  </a:lnTo>
                  <a:lnTo>
                    <a:pt x="627938" y="578192"/>
                  </a:lnTo>
                  <a:lnTo>
                    <a:pt x="622503" y="586270"/>
                  </a:lnTo>
                  <a:lnTo>
                    <a:pt x="620509" y="596150"/>
                  </a:lnTo>
                  <a:lnTo>
                    <a:pt x="622503" y="606044"/>
                  </a:lnTo>
                  <a:lnTo>
                    <a:pt x="627938" y="614121"/>
                  </a:lnTo>
                  <a:lnTo>
                    <a:pt x="636016" y="619556"/>
                  </a:lnTo>
                  <a:lnTo>
                    <a:pt x="645960" y="621550"/>
                  </a:lnTo>
                  <a:lnTo>
                    <a:pt x="655840" y="619556"/>
                  </a:lnTo>
                  <a:lnTo>
                    <a:pt x="663917" y="614121"/>
                  </a:lnTo>
                  <a:lnTo>
                    <a:pt x="669366" y="606044"/>
                  </a:lnTo>
                  <a:lnTo>
                    <a:pt x="671360" y="596150"/>
                  </a:lnTo>
                  <a:close/>
                </a:path>
                <a:path w="4973319" h="1419225">
                  <a:moveTo>
                    <a:pt x="773010" y="772502"/>
                  </a:moveTo>
                  <a:lnTo>
                    <a:pt x="771017" y="762622"/>
                  </a:lnTo>
                  <a:lnTo>
                    <a:pt x="765568" y="754545"/>
                  </a:lnTo>
                  <a:lnTo>
                    <a:pt x="757491" y="749096"/>
                  </a:lnTo>
                  <a:lnTo>
                    <a:pt x="747560" y="747102"/>
                  </a:lnTo>
                  <a:lnTo>
                    <a:pt x="737666" y="749096"/>
                  </a:lnTo>
                  <a:lnTo>
                    <a:pt x="729602" y="754545"/>
                  </a:lnTo>
                  <a:lnTo>
                    <a:pt x="724154" y="762622"/>
                  </a:lnTo>
                  <a:lnTo>
                    <a:pt x="722160" y="772502"/>
                  </a:lnTo>
                  <a:lnTo>
                    <a:pt x="724154" y="782396"/>
                  </a:lnTo>
                  <a:lnTo>
                    <a:pt x="729602" y="790460"/>
                  </a:lnTo>
                  <a:lnTo>
                    <a:pt x="737666" y="795909"/>
                  </a:lnTo>
                  <a:lnTo>
                    <a:pt x="747610" y="797902"/>
                  </a:lnTo>
                  <a:lnTo>
                    <a:pt x="757491" y="795909"/>
                  </a:lnTo>
                  <a:lnTo>
                    <a:pt x="765568" y="790460"/>
                  </a:lnTo>
                  <a:lnTo>
                    <a:pt x="771017" y="782396"/>
                  </a:lnTo>
                  <a:lnTo>
                    <a:pt x="773010" y="772502"/>
                  </a:lnTo>
                  <a:close/>
                </a:path>
                <a:path w="4973319" h="1419225">
                  <a:moveTo>
                    <a:pt x="773010" y="596150"/>
                  </a:moveTo>
                  <a:lnTo>
                    <a:pt x="771017" y="586270"/>
                  </a:lnTo>
                  <a:lnTo>
                    <a:pt x="765568" y="578192"/>
                  </a:lnTo>
                  <a:lnTo>
                    <a:pt x="757491" y="572757"/>
                  </a:lnTo>
                  <a:lnTo>
                    <a:pt x="747560" y="570750"/>
                  </a:lnTo>
                  <a:lnTo>
                    <a:pt x="737666" y="572757"/>
                  </a:lnTo>
                  <a:lnTo>
                    <a:pt x="729589" y="578192"/>
                  </a:lnTo>
                  <a:lnTo>
                    <a:pt x="724154" y="586270"/>
                  </a:lnTo>
                  <a:lnTo>
                    <a:pt x="722160" y="596150"/>
                  </a:lnTo>
                  <a:lnTo>
                    <a:pt x="724154" y="606044"/>
                  </a:lnTo>
                  <a:lnTo>
                    <a:pt x="729589" y="614121"/>
                  </a:lnTo>
                  <a:lnTo>
                    <a:pt x="737666" y="619556"/>
                  </a:lnTo>
                  <a:lnTo>
                    <a:pt x="747610" y="621550"/>
                  </a:lnTo>
                  <a:lnTo>
                    <a:pt x="757491" y="619556"/>
                  </a:lnTo>
                  <a:lnTo>
                    <a:pt x="765568" y="614121"/>
                  </a:lnTo>
                  <a:lnTo>
                    <a:pt x="771017" y="606044"/>
                  </a:lnTo>
                  <a:lnTo>
                    <a:pt x="773010" y="596150"/>
                  </a:lnTo>
                  <a:close/>
                </a:path>
                <a:path w="4973319" h="1419225">
                  <a:moveTo>
                    <a:pt x="874661" y="772502"/>
                  </a:moveTo>
                  <a:lnTo>
                    <a:pt x="872667" y="762622"/>
                  </a:lnTo>
                  <a:lnTo>
                    <a:pt x="867219" y="754545"/>
                  </a:lnTo>
                  <a:lnTo>
                    <a:pt x="859142" y="749096"/>
                  </a:lnTo>
                  <a:lnTo>
                    <a:pt x="849210" y="747102"/>
                  </a:lnTo>
                  <a:lnTo>
                    <a:pt x="839317" y="749096"/>
                  </a:lnTo>
                  <a:lnTo>
                    <a:pt x="831253" y="754545"/>
                  </a:lnTo>
                  <a:lnTo>
                    <a:pt x="825804" y="762622"/>
                  </a:lnTo>
                  <a:lnTo>
                    <a:pt x="823810" y="772502"/>
                  </a:lnTo>
                  <a:lnTo>
                    <a:pt x="825804" y="782396"/>
                  </a:lnTo>
                  <a:lnTo>
                    <a:pt x="831253" y="790460"/>
                  </a:lnTo>
                  <a:lnTo>
                    <a:pt x="839317" y="795909"/>
                  </a:lnTo>
                  <a:lnTo>
                    <a:pt x="849261" y="797902"/>
                  </a:lnTo>
                  <a:lnTo>
                    <a:pt x="859142" y="795909"/>
                  </a:lnTo>
                  <a:lnTo>
                    <a:pt x="867219" y="790460"/>
                  </a:lnTo>
                  <a:lnTo>
                    <a:pt x="872667" y="782396"/>
                  </a:lnTo>
                  <a:lnTo>
                    <a:pt x="874661" y="772502"/>
                  </a:lnTo>
                  <a:close/>
                </a:path>
                <a:path w="4973319" h="1419225">
                  <a:moveTo>
                    <a:pt x="874661" y="596150"/>
                  </a:moveTo>
                  <a:lnTo>
                    <a:pt x="872667" y="586270"/>
                  </a:lnTo>
                  <a:lnTo>
                    <a:pt x="867219" y="578192"/>
                  </a:lnTo>
                  <a:lnTo>
                    <a:pt x="859142" y="572757"/>
                  </a:lnTo>
                  <a:lnTo>
                    <a:pt x="849210" y="570750"/>
                  </a:lnTo>
                  <a:lnTo>
                    <a:pt x="839317" y="572757"/>
                  </a:lnTo>
                  <a:lnTo>
                    <a:pt x="831240" y="578192"/>
                  </a:lnTo>
                  <a:lnTo>
                    <a:pt x="825804" y="586270"/>
                  </a:lnTo>
                  <a:lnTo>
                    <a:pt x="823810" y="596150"/>
                  </a:lnTo>
                  <a:lnTo>
                    <a:pt x="825804" y="606044"/>
                  </a:lnTo>
                  <a:lnTo>
                    <a:pt x="831240" y="614121"/>
                  </a:lnTo>
                  <a:lnTo>
                    <a:pt x="839317" y="619556"/>
                  </a:lnTo>
                  <a:lnTo>
                    <a:pt x="849261" y="621550"/>
                  </a:lnTo>
                  <a:lnTo>
                    <a:pt x="859142" y="619556"/>
                  </a:lnTo>
                  <a:lnTo>
                    <a:pt x="867219" y="614121"/>
                  </a:lnTo>
                  <a:lnTo>
                    <a:pt x="872667" y="606044"/>
                  </a:lnTo>
                  <a:lnTo>
                    <a:pt x="874661" y="596150"/>
                  </a:lnTo>
                  <a:close/>
                </a:path>
                <a:path w="4973319" h="1419225">
                  <a:moveTo>
                    <a:pt x="976312" y="772502"/>
                  </a:moveTo>
                  <a:lnTo>
                    <a:pt x="974318" y="762622"/>
                  </a:lnTo>
                  <a:lnTo>
                    <a:pt x="968870" y="754545"/>
                  </a:lnTo>
                  <a:lnTo>
                    <a:pt x="960793" y="749096"/>
                  </a:lnTo>
                  <a:lnTo>
                    <a:pt x="950861" y="747102"/>
                  </a:lnTo>
                  <a:lnTo>
                    <a:pt x="940968" y="749096"/>
                  </a:lnTo>
                  <a:lnTo>
                    <a:pt x="932903" y="754545"/>
                  </a:lnTo>
                  <a:lnTo>
                    <a:pt x="927455" y="762622"/>
                  </a:lnTo>
                  <a:lnTo>
                    <a:pt x="925461" y="772502"/>
                  </a:lnTo>
                  <a:lnTo>
                    <a:pt x="927455" y="782396"/>
                  </a:lnTo>
                  <a:lnTo>
                    <a:pt x="932903" y="790460"/>
                  </a:lnTo>
                  <a:lnTo>
                    <a:pt x="940968" y="795909"/>
                  </a:lnTo>
                  <a:lnTo>
                    <a:pt x="950912" y="797902"/>
                  </a:lnTo>
                  <a:lnTo>
                    <a:pt x="960793" y="795909"/>
                  </a:lnTo>
                  <a:lnTo>
                    <a:pt x="968870" y="790460"/>
                  </a:lnTo>
                  <a:lnTo>
                    <a:pt x="974318" y="782396"/>
                  </a:lnTo>
                  <a:lnTo>
                    <a:pt x="976312" y="772502"/>
                  </a:lnTo>
                  <a:close/>
                </a:path>
                <a:path w="4973319" h="1419225">
                  <a:moveTo>
                    <a:pt x="976312" y="596150"/>
                  </a:moveTo>
                  <a:lnTo>
                    <a:pt x="974318" y="586270"/>
                  </a:lnTo>
                  <a:lnTo>
                    <a:pt x="968870" y="578192"/>
                  </a:lnTo>
                  <a:lnTo>
                    <a:pt x="960793" y="572757"/>
                  </a:lnTo>
                  <a:lnTo>
                    <a:pt x="950861" y="570750"/>
                  </a:lnTo>
                  <a:lnTo>
                    <a:pt x="940968" y="572757"/>
                  </a:lnTo>
                  <a:lnTo>
                    <a:pt x="932891" y="578192"/>
                  </a:lnTo>
                  <a:lnTo>
                    <a:pt x="927455" y="586270"/>
                  </a:lnTo>
                  <a:lnTo>
                    <a:pt x="925461" y="596150"/>
                  </a:lnTo>
                  <a:lnTo>
                    <a:pt x="927455" y="606044"/>
                  </a:lnTo>
                  <a:lnTo>
                    <a:pt x="932891" y="614121"/>
                  </a:lnTo>
                  <a:lnTo>
                    <a:pt x="940968" y="619556"/>
                  </a:lnTo>
                  <a:lnTo>
                    <a:pt x="950912" y="621550"/>
                  </a:lnTo>
                  <a:lnTo>
                    <a:pt x="960793" y="619556"/>
                  </a:lnTo>
                  <a:lnTo>
                    <a:pt x="968870" y="614121"/>
                  </a:lnTo>
                  <a:lnTo>
                    <a:pt x="974318" y="606044"/>
                  </a:lnTo>
                  <a:lnTo>
                    <a:pt x="976312" y="596150"/>
                  </a:lnTo>
                  <a:close/>
                </a:path>
                <a:path w="4973319" h="1419225">
                  <a:moveTo>
                    <a:pt x="1077963" y="772502"/>
                  </a:moveTo>
                  <a:lnTo>
                    <a:pt x="1075969" y="762622"/>
                  </a:lnTo>
                  <a:lnTo>
                    <a:pt x="1070521" y="754545"/>
                  </a:lnTo>
                  <a:lnTo>
                    <a:pt x="1062443" y="749096"/>
                  </a:lnTo>
                  <a:lnTo>
                    <a:pt x="1052512" y="747102"/>
                  </a:lnTo>
                  <a:lnTo>
                    <a:pt x="1042619" y="749096"/>
                  </a:lnTo>
                  <a:lnTo>
                    <a:pt x="1034554" y="754545"/>
                  </a:lnTo>
                  <a:lnTo>
                    <a:pt x="1029106" y="762622"/>
                  </a:lnTo>
                  <a:lnTo>
                    <a:pt x="1027112" y="772502"/>
                  </a:lnTo>
                  <a:lnTo>
                    <a:pt x="1029106" y="782396"/>
                  </a:lnTo>
                  <a:lnTo>
                    <a:pt x="1034554" y="790460"/>
                  </a:lnTo>
                  <a:lnTo>
                    <a:pt x="1042619" y="795909"/>
                  </a:lnTo>
                  <a:lnTo>
                    <a:pt x="1052563" y="797902"/>
                  </a:lnTo>
                  <a:lnTo>
                    <a:pt x="1062443" y="795909"/>
                  </a:lnTo>
                  <a:lnTo>
                    <a:pt x="1070521" y="790460"/>
                  </a:lnTo>
                  <a:lnTo>
                    <a:pt x="1075969" y="782396"/>
                  </a:lnTo>
                  <a:lnTo>
                    <a:pt x="1077963" y="772502"/>
                  </a:lnTo>
                  <a:close/>
                </a:path>
                <a:path w="4973319" h="1419225">
                  <a:moveTo>
                    <a:pt x="1077963" y="596150"/>
                  </a:moveTo>
                  <a:lnTo>
                    <a:pt x="1075969" y="586270"/>
                  </a:lnTo>
                  <a:lnTo>
                    <a:pt x="1070521" y="578192"/>
                  </a:lnTo>
                  <a:lnTo>
                    <a:pt x="1062443" y="572757"/>
                  </a:lnTo>
                  <a:lnTo>
                    <a:pt x="1052512" y="570750"/>
                  </a:lnTo>
                  <a:lnTo>
                    <a:pt x="1042619" y="572757"/>
                  </a:lnTo>
                  <a:lnTo>
                    <a:pt x="1034542" y="578192"/>
                  </a:lnTo>
                  <a:lnTo>
                    <a:pt x="1029106" y="586270"/>
                  </a:lnTo>
                  <a:lnTo>
                    <a:pt x="1027112" y="596150"/>
                  </a:lnTo>
                  <a:lnTo>
                    <a:pt x="1029106" y="606044"/>
                  </a:lnTo>
                  <a:lnTo>
                    <a:pt x="1034542" y="614121"/>
                  </a:lnTo>
                  <a:lnTo>
                    <a:pt x="1042619" y="619556"/>
                  </a:lnTo>
                  <a:lnTo>
                    <a:pt x="1052563" y="621550"/>
                  </a:lnTo>
                  <a:lnTo>
                    <a:pt x="1062443" y="619556"/>
                  </a:lnTo>
                  <a:lnTo>
                    <a:pt x="1070521" y="614121"/>
                  </a:lnTo>
                  <a:lnTo>
                    <a:pt x="1075969" y="606044"/>
                  </a:lnTo>
                  <a:lnTo>
                    <a:pt x="1077963" y="596150"/>
                  </a:lnTo>
                  <a:close/>
                </a:path>
                <a:path w="4973319" h="1419225">
                  <a:moveTo>
                    <a:pt x="1179614" y="772502"/>
                  </a:moveTo>
                  <a:lnTo>
                    <a:pt x="1177620" y="762622"/>
                  </a:lnTo>
                  <a:lnTo>
                    <a:pt x="1172171" y="754545"/>
                  </a:lnTo>
                  <a:lnTo>
                    <a:pt x="1164094" y="749096"/>
                  </a:lnTo>
                  <a:lnTo>
                    <a:pt x="1154163" y="747102"/>
                  </a:lnTo>
                  <a:lnTo>
                    <a:pt x="1144270" y="749096"/>
                  </a:lnTo>
                  <a:lnTo>
                    <a:pt x="1136205" y="754545"/>
                  </a:lnTo>
                  <a:lnTo>
                    <a:pt x="1130757" y="762622"/>
                  </a:lnTo>
                  <a:lnTo>
                    <a:pt x="1128763" y="772502"/>
                  </a:lnTo>
                  <a:lnTo>
                    <a:pt x="1130757" y="782396"/>
                  </a:lnTo>
                  <a:lnTo>
                    <a:pt x="1136205" y="790460"/>
                  </a:lnTo>
                  <a:lnTo>
                    <a:pt x="1144270" y="795909"/>
                  </a:lnTo>
                  <a:lnTo>
                    <a:pt x="1154214" y="797902"/>
                  </a:lnTo>
                  <a:lnTo>
                    <a:pt x="1164094" y="795909"/>
                  </a:lnTo>
                  <a:lnTo>
                    <a:pt x="1172171" y="790460"/>
                  </a:lnTo>
                  <a:lnTo>
                    <a:pt x="1177620" y="782396"/>
                  </a:lnTo>
                  <a:lnTo>
                    <a:pt x="1179614" y="772502"/>
                  </a:lnTo>
                  <a:close/>
                </a:path>
                <a:path w="4973319" h="1419225">
                  <a:moveTo>
                    <a:pt x="1179614" y="596163"/>
                  </a:moveTo>
                  <a:lnTo>
                    <a:pt x="1177620" y="586270"/>
                  </a:lnTo>
                  <a:lnTo>
                    <a:pt x="1172171" y="578192"/>
                  </a:lnTo>
                  <a:lnTo>
                    <a:pt x="1164094" y="572757"/>
                  </a:lnTo>
                  <a:lnTo>
                    <a:pt x="1154163" y="570763"/>
                  </a:lnTo>
                  <a:lnTo>
                    <a:pt x="1144270" y="572757"/>
                  </a:lnTo>
                  <a:lnTo>
                    <a:pt x="1136192" y="578192"/>
                  </a:lnTo>
                  <a:lnTo>
                    <a:pt x="1130757" y="586270"/>
                  </a:lnTo>
                  <a:lnTo>
                    <a:pt x="1128763" y="596163"/>
                  </a:lnTo>
                  <a:lnTo>
                    <a:pt x="1130757" y="606044"/>
                  </a:lnTo>
                  <a:lnTo>
                    <a:pt x="1136192" y="614121"/>
                  </a:lnTo>
                  <a:lnTo>
                    <a:pt x="1144270" y="619556"/>
                  </a:lnTo>
                  <a:lnTo>
                    <a:pt x="1154214" y="621563"/>
                  </a:lnTo>
                  <a:lnTo>
                    <a:pt x="1164094" y="619556"/>
                  </a:lnTo>
                  <a:lnTo>
                    <a:pt x="1172171" y="614121"/>
                  </a:lnTo>
                  <a:lnTo>
                    <a:pt x="1177620" y="606044"/>
                  </a:lnTo>
                  <a:lnTo>
                    <a:pt x="1179614" y="596163"/>
                  </a:lnTo>
                  <a:close/>
                </a:path>
                <a:path w="4973319" h="1419225">
                  <a:moveTo>
                    <a:pt x="1281264" y="772502"/>
                  </a:moveTo>
                  <a:lnTo>
                    <a:pt x="1279271" y="762622"/>
                  </a:lnTo>
                  <a:lnTo>
                    <a:pt x="1273822" y="754545"/>
                  </a:lnTo>
                  <a:lnTo>
                    <a:pt x="1265745" y="749096"/>
                  </a:lnTo>
                  <a:lnTo>
                    <a:pt x="1255814" y="747102"/>
                  </a:lnTo>
                  <a:lnTo>
                    <a:pt x="1245920" y="749096"/>
                  </a:lnTo>
                  <a:lnTo>
                    <a:pt x="1237856" y="754545"/>
                  </a:lnTo>
                  <a:lnTo>
                    <a:pt x="1232408" y="762622"/>
                  </a:lnTo>
                  <a:lnTo>
                    <a:pt x="1230414" y="772502"/>
                  </a:lnTo>
                  <a:lnTo>
                    <a:pt x="1232408" y="782396"/>
                  </a:lnTo>
                  <a:lnTo>
                    <a:pt x="1237856" y="790460"/>
                  </a:lnTo>
                  <a:lnTo>
                    <a:pt x="1245920" y="795909"/>
                  </a:lnTo>
                  <a:lnTo>
                    <a:pt x="1255864" y="797902"/>
                  </a:lnTo>
                  <a:lnTo>
                    <a:pt x="1265745" y="795909"/>
                  </a:lnTo>
                  <a:lnTo>
                    <a:pt x="1273822" y="790460"/>
                  </a:lnTo>
                  <a:lnTo>
                    <a:pt x="1279271" y="782396"/>
                  </a:lnTo>
                  <a:lnTo>
                    <a:pt x="1281264" y="772502"/>
                  </a:lnTo>
                  <a:close/>
                </a:path>
                <a:path w="4973319" h="1419225">
                  <a:moveTo>
                    <a:pt x="1281264" y="596163"/>
                  </a:moveTo>
                  <a:lnTo>
                    <a:pt x="1279271" y="586270"/>
                  </a:lnTo>
                  <a:lnTo>
                    <a:pt x="1273822" y="578192"/>
                  </a:lnTo>
                  <a:lnTo>
                    <a:pt x="1265745" y="572757"/>
                  </a:lnTo>
                  <a:lnTo>
                    <a:pt x="1255814" y="570763"/>
                  </a:lnTo>
                  <a:lnTo>
                    <a:pt x="1245920" y="572757"/>
                  </a:lnTo>
                  <a:lnTo>
                    <a:pt x="1237843" y="578192"/>
                  </a:lnTo>
                  <a:lnTo>
                    <a:pt x="1232408" y="586270"/>
                  </a:lnTo>
                  <a:lnTo>
                    <a:pt x="1230414" y="596163"/>
                  </a:lnTo>
                  <a:lnTo>
                    <a:pt x="1232408" y="606044"/>
                  </a:lnTo>
                  <a:lnTo>
                    <a:pt x="1237843" y="614121"/>
                  </a:lnTo>
                  <a:lnTo>
                    <a:pt x="1245920" y="619556"/>
                  </a:lnTo>
                  <a:lnTo>
                    <a:pt x="1255864" y="621563"/>
                  </a:lnTo>
                  <a:lnTo>
                    <a:pt x="1265745" y="619556"/>
                  </a:lnTo>
                  <a:lnTo>
                    <a:pt x="1273822" y="614121"/>
                  </a:lnTo>
                  <a:lnTo>
                    <a:pt x="1279271" y="606044"/>
                  </a:lnTo>
                  <a:lnTo>
                    <a:pt x="1281264" y="596163"/>
                  </a:lnTo>
                  <a:close/>
                </a:path>
                <a:path w="4973319" h="1419225">
                  <a:moveTo>
                    <a:pt x="1382915" y="772502"/>
                  </a:moveTo>
                  <a:lnTo>
                    <a:pt x="1380921" y="762622"/>
                  </a:lnTo>
                  <a:lnTo>
                    <a:pt x="1375473" y="754545"/>
                  </a:lnTo>
                  <a:lnTo>
                    <a:pt x="1367396" y="749096"/>
                  </a:lnTo>
                  <a:lnTo>
                    <a:pt x="1357464" y="747102"/>
                  </a:lnTo>
                  <a:lnTo>
                    <a:pt x="1347571" y="749096"/>
                  </a:lnTo>
                  <a:lnTo>
                    <a:pt x="1339507" y="754545"/>
                  </a:lnTo>
                  <a:lnTo>
                    <a:pt x="1334058" y="762622"/>
                  </a:lnTo>
                  <a:lnTo>
                    <a:pt x="1332064" y="772502"/>
                  </a:lnTo>
                  <a:lnTo>
                    <a:pt x="1334058" y="782396"/>
                  </a:lnTo>
                  <a:lnTo>
                    <a:pt x="1339507" y="790460"/>
                  </a:lnTo>
                  <a:lnTo>
                    <a:pt x="1347571" y="795909"/>
                  </a:lnTo>
                  <a:lnTo>
                    <a:pt x="1357515" y="797902"/>
                  </a:lnTo>
                  <a:lnTo>
                    <a:pt x="1367396" y="795909"/>
                  </a:lnTo>
                  <a:lnTo>
                    <a:pt x="1375473" y="790460"/>
                  </a:lnTo>
                  <a:lnTo>
                    <a:pt x="1380921" y="782396"/>
                  </a:lnTo>
                  <a:lnTo>
                    <a:pt x="1382915" y="772502"/>
                  </a:lnTo>
                  <a:close/>
                </a:path>
                <a:path w="4973319" h="1419225">
                  <a:moveTo>
                    <a:pt x="1382915" y="596163"/>
                  </a:moveTo>
                  <a:lnTo>
                    <a:pt x="1380921" y="586270"/>
                  </a:lnTo>
                  <a:lnTo>
                    <a:pt x="1375473" y="578192"/>
                  </a:lnTo>
                  <a:lnTo>
                    <a:pt x="1367396" y="572757"/>
                  </a:lnTo>
                  <a:lnTo>
                    <a:pt x="1357464" y="570763"/>
                  </a:lnTo>
                  <a:lnTo>
                    <a:pt x="1347571" y="572757"/>
                  </a:lnTo>
                  <a:lnTo>
                    <a:pt x="1339494" y="578192"/>
                  </a:lnTo>
                  <a:lnTo>
                    <a:pt x="1334058" y="586270"/>
                  </a:lnTo>
                  <a:lnTo>
                    <a:pt x="1332064" y="596163"/>
                  </a:lnTo>
                  <a:lnTo>
                    <a:pt x="1334058" y="606044"/>
                  </a:lnTo>
                  <a:lnTo>
                    <a:pt x="1339494" y="614121"/>
                  </a:lnTo>
                  <a:lnTo>
                    <a:pt x="1347571" y="619556"/>
                  </a:lnTo>
                  <a:lnTo>
                    <a:pt x="1357515" y="621563"/>
                  </a:lnTo>
                  <a:lnTo>
                    <a:pt x="1367396" y="619556"/>
                  </a:lnTo>
                  <a:lnTo>
                    <a:pt x="1375473" y="614121"/>
                  </a:lnTo>
                  <a:lnTo>
                    <a:pt x="1380921" y="606044"/>
                  </a:lnTo>
                  <a:lnTo>
                    <a:pt x="1382915" y="596163"/>
                  </a:lnTo>
                  <a:close/>
                </a:path>
                <a:path w="4973319" h="1419225">
                  <a:moveTo>
                    <a:pt x="1484566" y="772502"/>
                  </a:moveTo>
                  <a:lnTo>
                    <a:pt x="1482572" y="762622"/>
                  </a:lnTo>
                  <a:lnTo>
                    <a:pt x="1477124" y="754545"/>
                  </a:lnTo>
                  <a:lnTo>
                    <a:pt x="1469047" y="749096"/>
                  </a:lnTo>
                  <a:lnTo>
                    <a:pt x="1459115" y="747102"/>
                  </a:lnTo>
                  <a:lnTo>
                    <a:pt x="1449222" y="749096"/>
                  </a:lnTo>
                  <a:lnTo>
                    <a:pt x="1441157" y="754545"/>
                  </a:lnTo>
                  <a:lnTo>
                    <a:pt x="1435709" y="762622"/>
                  </a:lnTo>
                  <a:lnTo>
                    <a:pt x="1433715" y="772502"/>
                  </a:lnTo>
                  <a:lnTo>
                    <a:pt x="1435709" y="782396"/>
                  </a:lnTo>
                  <a:lnTo>
                    <a:pt x="1441157" y="790460"/>
                  </a:lnTo>
                  <a:lnTo>
                    <a:pt x="1449222" y="795909"/>
                  </a:lnTo>
                  <a:lnTo>
                    <a:pt x="1459166" y="797902"/>
                  </a:lnTo>
                  <a:lnTo>
                    <a:pt x="1469047" y="795909"/>
                  </a:lnTo>
                  <a:lnTo>
                    <a:pt x="1477124" y="790460"/>
                  </a:lnTo>
                  <a:lnTo>
                    <a:pt x="1482572" y="782396"/>
                  </a:lnTo>
                  <a:lnTo>
                    <a:pt x="1484566" y="772502"/>
                  </a:lnTo>
                  <a:close/>
                </a:path>
                <a:path w="4973319" h="1419225">
                  <a:moveTo>
                    <a:pt x="1484566" y="596163"/>
                  </a:moveTo>
                  <a:lnTo>
                    <a:pt x="1482572" y="586270"/>
                  </a:lnTo>
                  <a:lnTo>
                    <a:pt x="1477124" y="578192"/>
                  </a:lnTo>
                  <a:lnTo>
                    <a:pt x="1469047" y="572757"/>
                  </a:lnTo>
                  <a:lnTo>
                    <a:pt x="1459115" y="570763"/>
                  </a:lnTo>
                  <a:lnTo>
                    <a:pt x="1449222" y="572757"/>
                  </a:lnTo>
                  <a:lnTo>
                    <a:pt x="1441145" y="578192"/>
                  </a:lnTo>
                  <a:lnTo>
                    <a:pt x="1435709" y="586270"/>
                  </a:lnTo>
                  <a:lnTo>
                    <a:pt x="1433715" y="596163"/>
                  </a:lnTo>
                  <a:lnTo>
                    <a:pt x="1435709" y="606044"/>
                  </a:lnTo>
                  <a:lnTo>
                    <a:pt x="1441145" y="614121"/>
                  </a:lnTo>
                  <a:lnTo>
                    <a:pt x="1449222" y="619556"/>
                  </a:lnTo>
                  <a:lnTo>
                    <a:pt x="1459166" y="621563"/>
                  </a:lnTo>
                  <a:lnTo>
                    <a:pt x="1469047" y="619556"/>
                  </a:lnTo>
                  <a:lnTo>
                    <a:pt x="1477124" y="614121"/>
                  </a:lnTo>
                  <a:lnTo>
                    <a:pt x="1482572" y="606044"/>
                  </a:lnTo>
                  <a:lnTo>
                    <a:pt x="1484566" y="596163"/>
                  </a:lnTo>
                  <a:close/>
                </a:path>
                <a:path w="4973319" h="1419225">
                  <a:moveTo>
                    <a:pt x="1586217" y="772502"/>
                  </a:moveTo>
                  <a:lnTo>
                    <a:pt x="1584223" y="762622"/>
                  </a:lnTo>
                  <a:lnTo>
                    <a:pt x="1578775" y="754545"/>
                  </a:lnTo>
                  <a:lnTo>
                    <a:pt x="1570697" y="749096"/>
                  </a:lnTo>
                  <a:lnTo>
                    <a:pt x="1560766" y="747102"/>
                  </a:lnTo>
                  <a:lnTo>
                    <a:pt x="1550873" y="749096"/>
                  </a:lnTo>
                  <a:lnTo>
                    <a:pt x="1542808" y="754545"/>
                  </a:lnTo>
                  <a:lnTo>
                    <a:pt x="1537360" y="762622"/>
                  </a:lnTo>
                  <a:lnTo>
                    <a:pt x="1535366" y="772502"/>
                  </a:lnTo>
                  <a:lnTo>
                    <a:pt x="1537360" y="782396"/>
                  </a:lnTo>
                  <a:lnTo>
                    <a:pt x="1542808" y="790460"/>
                  </a:lnTo>
                  <a:lnTo>
                    <a:pt x="1550873" y="795909"/>
                  </a:lnTo>
                  <a:lnTo>
                    <a:pt x="1560817" y="797902"/>
                  </a:lnTo>
                  <a:lnTo>
                    <a:pt x="1570697" y="795909"/>
                  </a:lnTo>
                  <a:lnTo>
                    <a:pt x="1578775" y="790460"/>
                  </a:lnTo>
                  <a:lnTo>
                    <a:pt x="1584223" y="782396"/>
                  </a:lnTo>
                  <a:lnTo>
                    <a:pt x="1586217" y="772502"/>
                  </a:lnTo>
                  <a:close/>
                </a:path>
                <a:path w="4973319" h="1419225">
                  <a:moveTo>
                    <a:pt x="1586217" y="596163"/>
                  </a:moveTo>
                  <a:lnTo>
                    <a:pt x="1584223" y="586270"/>
                  </a:lnTo>
                  <a:lnTo>
                    <a:pt x="1578775" y="578192"/>
                  </a:lnTo>
                  <a:lnTo>
                    <a:pt x="1570697" y="572757"/>
                  </a:lnTo>
                  <a:lnTo>
                    <a:pt x="1560766" y="570763"/>
                  </a:lnTo>
                  <a:lnTo>
                    <a:pt x="1550873" y="572757"/>
                  </a:lnTo>
                  <a:lnTo>
                    <a:pt x="1542796" y="578192"/>
                  </a:lnTo>
                  <a:lnTo>
                    <a:pt x="1537360" y="586270"/>
                  </a:lnTo>
                  <a:lnTo>
                    <a:pt x="1535366" y="596163"/>
                  </a:lnTo>
                  <a:lnTo>
                    <a:pt x="1537360" y="606044"/>
                  </a:lnTo>
                  <a:lnTo>
                    <a:pt x="1542796" y="614121"/>
                  </a:lnTo>
                  <a:lnTo>
                    <a:pt x="1550873" y="619556"/>
                  </a:lnTo>
                  <a:lnTo>
                    <a:pt x="1560817" y="621563"/>
                  </a:lnTo>
                  <a:lnTo>
                    <a:pt x="1570697" y="619556"/>
                  </a:lnTo>
                  <a:lnTo>
                    <a:pt x="1578775" y="614121"/>
                  </a:lnTo>
                  <a:lnTo>
                    <a:pt x="1584223" y="606044"/>
                  </a:lnTo>
                  <a:lnTo>
                    <a:pt x="1586217" y="596163"/>
                  </a:lnTo>
                  <a:close/>
                </a:path>
                <a:path w="4973319" h="1419225">
                  <a:moveTo>
                    <a:pt x="1687868" y="772502"/>
                  </a:moveTo>
                  <a:lnTo>
                    <a:pt x="1685874" y="762622"/>
                  </a:lnTo>
                  <a:lnTo>
                    <a:pt x="1680425" y="754545"/>
                  </a:lnTo>
                  <a:lnTo>
                    <a:pt x="1672348" y="749096"/>
                  </a:lnTo>
                  <a:lnTo>
                    <a:pt x="1662417" y="747102"/>
                  </a:lnTo>
                  <a:lnTo>
                    <a:pt x="1652524" y="749096"/>
                  </a:lnTo>
                  <a:lnTo>
                    <a:pt x="1644459" y="754545"/>
                  </a:lnTo>
                  <a:lnTo>
                    <a:pt x="1639011" y="762622"/>
                  </a:lnTo>
                  <a:lnTo>
                    <a:pt x="1637017" y="772502"/>
                  </a:lnTo>
                  <a:lnTo>
                    <a:pt x="1639011" y="782396"/>
                  </a:lnTo>
                  <a:lnTo>
                    <a:pt x="1644459" y="790460"/>
                  </a:lnTo>
                  <a:lnTo>
                    <a:pt x="1652524" y="795909"/>
                  </a:lnTo>
                  <a:lnTo>
                    <a:pt x="1662468" y="797902"/>
                  </a:lnTo>
                  <a:lnTo>
                    <a:pt x="1672348" y="795909"/>
                  </a:lnTo>
                  <a:lnTo>
                    <a:pt x="1680425" y="790460"/>
                  </a:lnTo>
                  <a:lnTo>
                    <a:pt x="1685874" y="782396"/>
                  </a:lnTo>
                  <a:lnTo>
                    <a:pt x="1687868" y="772502"/>
                  </a:lnTo>
                  <a:close/>
                </a:path>
                <a:path w="4973319" h="1419225">
                  <a:moveTo>
                    <a:pt x="1687868" y="596163"/>
                  </a:moveTo>
                  <a:lnTo>
                    <a:pt x="1685874" y="586270"/>
                  </a:lnTo>
                  <a:lnTo>
                    <a:pt x="1680425" y="578192"/>
                  </a:lnTo>
                  <a:lnTo>
                    <a:pt x="1672348" y="572757"/>
                  </a:lnTo>
                  <a:lnTo>
                    <a:pt x="1662417" y="570763"/>
                  </a:lnTo>
                  <a:lnTo>
                    <a:pt x="1652524" y="572757"/>
                  </a:lnTo>
                  <a:lnTo>
                    <a:pt x="1644446" y="578192"/>
                  </a:lnTo>
                  <a:lnTo>
                    <a:pt x="1639011" y="586270"/>
                  </a:lnTo>
                  <a:lnTo>
                    <a:pt x="1637017" y="596163"/>
                  </a:lnTo>
                  <a:lnTo>
                    <a:pt x="1639011" y="606044"/>
                  </a:lnTo>
                  <a:lnTo>
                    <a:pt x="1644446" y="614121"/>
                  </a:lnTo>
                  <a:lnTo>
                    <a:pt x="1652524" y="619556"/>
                  </a:lnTo>
                  <a:lnTo>
                    <a:pt x="1662468" y="621563"/>
                  </a:lnTo>
                  <a:lnTo>
                    <a:pt x="1672348" y="619556"/>
                  </a:lnTo>
                  <a:lnTo>
                    <a:pt x="1680425" y="614121"/>
                  </a:lnTo>
                  <a:lnTo>
                    <a:pt x="1685874" y="606044"/>
                  </a:lnTo>
                  <a:lnTo>
                    <a:pt x="1687868" y="596163"/>
                  </a:lnTo>
                  <a:close/>
                </a:path>
                <a:path w="4973319" h="1419225">
                  <a:moveTo>
                    <a:pt x="1789518" y="772502"/>
                  </a:moveTo>
                  <a:lnTo>
                    <a:pt x="1787525" y="762622"/>
                  </a:lnTo>
                  <a:lnTo>
                    <a:pt x="1782076" y="754545"/>
                  </a:lnTo>
                  <a:lnTo>
                    <a:pt x="1773999" y="749096"/>
                  </a:lnTo>
                  <a:lnTo>
                    <a:pt x="1764068" y="747102"/>
                  </a:lnTo>
                  <a:lnTo>
                    <a:pt x="1754174" y="749096"/>
                  </a:lnTo>
                  <a:lnTo>
                    <a:pt x="1746110" y="754545"/>
                  </a:lnTo>
                  <a:lnTo>
                    <a:pt x="1740662" y="762622"/>
                  </a:lnTo>
                  <a:lnTo>
                    <a:pt x="1738668" y="772502"/>
                  </a:lnTo>
                  <a:lnTo>
                    <a:pt x="1740662" y="782396"/>
                  </a:lnTo>
                  <a:lnTo>
                    <a:pt x="1746110" y="790460"/>
                  </a:lnTo>
                  <a:lnTo>
                    <a:pt x="1754174" y="795909"/>
                  </a:lnTo>
                  <a:lnTo>
                    <a:pt x="1764118" y="797902"/>
                  </a:lnTo>
                  <a:lnTo>
                    <a:pt x="1773999" y="795909"/>
                  </a:lnTo>
                  <a:lnTo>
                    <a:pt x="1782076" y="790460"/>
                  </a:lnTo>
                  <a:lnTo>
                    <a:pt x="1787525" y="782396"/>
                  </a:lnTo>
                  <a:lnTo>
                    <a:pt x="1789518" y="772502"/>
                  </a:lnTo>
                  <a:close/>
                </a:path>
                <a:path w="4973319" h="1419225">
                  <a:moveTo>
                    <a:pt x="1789518" y="596163"/>
                  </a:moveTo>
                  <a:lnTo>
                    <a:pt x="1787525" y="586270"/>
                  </a:lnTo>
                  <a:lnTo>
                    <a:pt x="1782076" y="578192"/>
                  </a:lnTo>
                  <a:lnTo>
                    <a:pt x="1773999" y="572757"/>
                  </a:lnTo>
                  <a:lnTo>
                    <a:pt x="1764068" y="570763"/>
                  </a:lnTo>
                  <a:lnTo>
                    <a:pt x="1754174" y="572757"/>
                  </a:lnTo>
                  <a:lnTo>
                    <a:pt x="1746097" y="578192"/>
                  </a:lnTo>
                  <a:lnTo>
                    <a:pt x="1740662" y="586270"/>
                  </a:lnTo>
                  <a:lnTo>
                    <a:pt x="1738668" y="596163"/>
                  </a:lnTo>
                  <a:lnTo>
                    <a:pt x="1740662" y="606044"/>
                  </a:lnTo>
                  <a:lnTo>
                    <a:pt x="1746097" y="614121"/>
                  </a:lnTo>
                  <a:lnTo>
                    <a:pt x="1754174" y="619556"/>
                  </a:lnTo>
                  <a:lnTo>
                    <a:pt x="1764118" y="621563"/>
                  </a:lnTo>
                  <a:lnTo>
                    <a:pt x="1773999" y="619556"/>
                  </a:lnTo>
                  <a:lnTo>
                    <a:pt x="1782076" y="614121"/>
                  </a:lnTo>
                  <a:lnTo>
                    <a:pt x="1787525" y="606044"/>
                  </a:lnTo>
                  <a:lnTo>
                    <a:pt x="1789518" y="596163"/>
                  </a:lnTo>
                  <a:close/>
                </a:path>
                <a:path w="4973319" h="1419225">
                  <a:moveTo>
                    <a:pt x="1891169" y="772502"/>
                  </a:moveTo>
                  <a:lnTo>
                    <a:pt x="1889175" y="762622"/>
                  </a:lnTo>
                  <a:lnTo>
                    <a:pt x="1883727" y="754545"/>
                  </a:lnTo>
                  <a:lnTo>
                    <a:pt x="1875650" y="749096"/>
                  </a:lnTo>
                  <a:lnTo>
                    <a:pt x="1865718" y="747102"/>
                  </a:lnTo>
                  <a:lnTo>
                    <a:pt x="1855825" y="749096"/>
                  </a:lnTo>
                  <a:lnTo>
                    <a:pt x="1847761" y="754545"/>
                  </a:lnTo>
                  <a:lnTo>
                    <a:pt x="1842312" y="762622"/>
                  </a:lnTo>
                  <a:lnTo>
                    <a:pt x="1840318" y="772502"/>
                  </a:lnTo>
                  <a:lnTo>
                    <a:pt x="1842312" y="782396"/>
                  </a:lnTo>
                  <a:lnTo>
                    <a:pt x="1847761" y="790460"/>
                  </a:lnTo>
                  <a:lnTo>
                    <a:pt x="1855825" y="795909"/>
                  </a:lnTo>
                  <a:lnTo>
                    <a:pt x="1865769" y="797902"/>
                  </a:lnTo>
                  <a:lnTo>
                    <a:pt x="1875650" y="795909"/>
                  </a:lnTo>
                  <a:lnTo>
                    <a:pt x="1883727" y="790460"/>
                  </a:lnTo>
                  <a:lnTo>
                    <a:pt x="1889175" y="782396"/>
                  </a:lnTo>
                  <a:lnTo>
                    <a:pt x="1891169" y="772502"/>
                  </a:lnTo>
                  <a:close/>
                </a:path>
                <a:path w="4973319" h="1419225">
                  <a:moveTo>
                    <a:pt x="1891169" y="596163"/>
                  </a:moveTo>
                  <a:lnTo>
                    <a:pt x="1889175" y="586270"/>
                  </a:lnTo>
                  <a:lnTo>
                    <a:pt x="1883727" y="578192"/>
                  </a:lnTo>
                  <a:lnTo>
                    <a:pt x="1875650" y="572757"/>
                  </a:lnTo>
                  <a:lnTo>
                    <a:pt x="1865718" y="570763"/>
                  </a:lnTo>
                  <a:lnTo>
                    <a:pt x="1855825" y="572757"/>
                  </a:lnTo>
                  <a:lnTo>
                    <a:pt x="1847748" y="578192"/>
                  </a:lnTo>
                  <a:lnTo>
                    <a:pt x="1842312" y="586270"/>
                  </a:lnTo>
                  <a:lnTo>
                    <a:pt x="1840318" y="596163"/>
                  </a:lnTo>
                  <a:lnTo>
                    <a:pt x="1842312" y="606044"/>
                  </a:lnTo>
                  <a:lnTo>
                    <a:pt x="1847748" y="614121"/>
                  </a:lnTo>
                  <a:lnTo>
                    <a:pt x="1855825" y="619556"/>
                  </a:lnTo>
                  <a:lnTo>
                    <a:pt x="1865769" y="621563"/>
                  </a:lnTo>
                  <a:lnTo>
                    <a:pt x="1875650" y="619556"/>
                  </a:lnTo>
                  <a:lnTo>
                    <a:pt x="1883727" y="614121"/>
                  </a:lnTo>
                  <a:lnTo>
                    <a:pt x="1889175" y="606044"/>
                  </a:lnTo>
                  <a:lnTo>
                    <a:pt x="1891169" y="596163"/>
                  </a:lnTo>
                  <a:close/>
                </a:path>
                <a:path w="4973319" h="1419225">
                  <a:moveTo>
                    <a:pt x="1992820" y="772502"/>
                  </a:moveTo>
                  <a:lnTo>
                    <a:pt x="1990826" y="762622"/>
                  </a:lnTo>
                  <a:lnTo>
                    <a:pt x="1985378" y="754545"/>
                  </a:lnTo>
                  <a:lnTo>
                    <a:pt x="1977301" y="749096"/>
                  </a:lnTo>
                  <a:lnTo>
                    <a:pt x="1967369" y="747102"/>
                  </a:lnTo>
                  <a:lnTo>
                    <a:pt x="1957476" y="749096"/>
                  </a:lnTo>
                  <a:lnTo>
                    <a:pt x="1949411" y="754545"/>
                  </a:lnTo>
                  <a:lnTo>
                    <a:pt x="1943963" y="762622"/>
                  </a:lnTo>
                  <a:lnTo>
                    <a:pt x="1941969" y="772502"/>
                  </a:lnTo>
                  <a:lnTo>
                    <a:pt x="1943963" y="782396"/>
                  </a:lnTo>
                  <a:lnTo>
                    <a:pt x="1949411" y="790460"/>
                  </a:lnTo>
                  <a:lnTo>
                    <a:pt x="1957476" y="795909"/>
                  </a:lnTo>
                  <a:lnTo>
                    <a:pt x="1967420" y="797902"/>
                  </a:lnTo>
                  <a:lnTo>
                    <a:pt x="1977301" y="795909"/>
                  </a:lnTo>
                  <a:lnTo>
                    <a:pt x="1985378" y="790460"/>
                  </a:lnTo>
                  <a:lnTo>
                    <a:pt x="1990826" y="782396"/>
                  </a:lnTo>
                  <a:lnTo>
                    <a:pt x="1992820" y="772502"/>
                  </a:lnTo>
                  <a:close/>
                </a:path>
                <a:path w="4973319" h="1419225">
                  <a:moveTo>
                    <a:pt x="1992820" y="596163"/>
                  </a:moveTo>
                  <a:lnTo>
                    <a:pt x="1990826" y="586270"/>
                  </a:lnTo>
                  <a:lnTo>
                    <a:pt x="1985378" y="578192"/>
                  </a:lnTo>
                  <a:lnTo>
                    <a:pt x="1977301" y="572757"/>
                  </a:lnTo>
                  <a:lnTo>
                    <a:pt x="1967369" y="570763"/>
                  </a:lnTo>
                  <a:lnTo>
                    <a:pt x="1957476" y="572757"/>
                  </a:lnTo>
                  <a:lnTo>
                    <a:pt x="1949399" y="578192"/>
                  </a:lnTo>
                  <a:lnTo>
                    <a:pt x="1943963" y="586270"/>
                  </a:lnTo>
                  <a:lnTo>
                    <a:pt x="1941969" y="596163"/>
                  </a:lnTo>
                  <a:lnTo>
                    <a:pt x="1943963" y="606044"/>
                  </a:lnTo>
                  <a:lnTo>
                    <a:pt x="1949399" y="614121"/>
                  </a:lnTo>
                  <a:lnTo>
                    <a:pt x="1957476" y="619556"/>
                  </a:lnTo>
                  <a:lnTo>
                    <a:pt x="1967420" y="621563"/>
                  </a:lnTo>
                  <a:lnTo>
                    <a:pt x="1977301" y="619556"/>
                  </a:lnTo>
                  <a:lnTo>
                    <a:pt x="1985378" y="614121"/>
                  </a:lnTo>
                  <a:lnTo>
                    <a:pt x="1990826" y="606044"/>
                  </a:lnTo>
                  <a:lnTo>
                    <a:pt x="1992820" y="596163"/>
                  </a:lnTo>
                  <a:close/>
                </a:path>
                <a:path w="4973319" h="1419225">
                  <a:moveTo>
                    <a:pt x="2094471" y="772502"/>
                  </a:moveTo>
                  <a:lnTo>
                    <a:pt x="2092477" y="762622"/>
                  </a:lnTo>
                  <a:lnTo>
                    <a:pt x="2087029" y="754545"/>
                  </a:lnTo>
                  <a:lnTo>
                    <a:pt x="2078951" y="749096"/>
                  </a:lnTo>
                  <a:lnTo>
                    <a:pt x="2069020" y="747102"/>
                  </a:lnTo>
                  <a:lnTo>
                    <a:pt x="2059127" y="749096"/>
                  </a:lnTo>
                  <a:lnTo>
                    <a:pt x="2051062" y="754545"/>
                  </a:lnTo>
                  <a:lnTo>
                    <a:pt x="2045614" y="762622"/>
                  </a:lnTo>
                  <a:lnTo>
                    <a:pt x="2043620" y="772502"/>
                  </a:lnTo>
                  <a:lnTo>
                    <a:pt x="2045614" y="782396"/>
                  </a:lnTo>
                  <a:lnTo>
                    <a:pt x="2051062" y="790460"/>
                  </a:lnTo>
                  <a:lnTo>
                    <a:pt x="2059127" y="795909"/>
                  </a:lnTo>
                  <a:lnTo>
                    <a:pt x="2069071" y="797902"/>
                  </a:lnTo>
                  <a:lnTo>
                    <a:pt x="2078951" y="795909"/>
                  </a:lnTo>
                  <a:lnTo>
                    <a:pt x="2087029" y="790460"/>
                  </a:lnTo>
                  <a:lnTo>
                    <a:pt x="2092477" y="782396"/>
                  </a:lnTo>
                  <a:lnTo>
                    <a:pt x="2094471" y="772502"/>
                  </a:lnTo>
                  <a:close/>
                </a:path>
                <a:path w="4973319" h="1419225">
                  <a:moveTo>
                    <a:pt x="2094471" y="596163"/>
                  </a:moveTo>
                  <a:lnTo>
                    <a:pt x="2092464" y="586270"/>
                  </a:lnTo>
                  <a:lnTo>
                    <a:pt x="2087029" y="578192"/>
                  </a:lnTo>
                  <a:lnTo>
                    <a:pt x="2078951" y="572757"/>
                  </a:lnTo>
                  <a:lnTo>
                    <a:pt x="2069020" y="570763"/>
                  </a:lnTo>
                  <a:lnTo>
                    <a:pt x="2059127" y="572757"/>
                  </a:lnTo>
                  <a:lnTo>
                    <a:pt x="2051050" y="578192"/>
                  </a:lnTo>
                  <a:lnTo>
                    <a:pt x="2045614" y="586270"/>
                  </a:lnTo>
                  <a:lnTo>
                    <a:pt x="2043620" y="596163"/>
                  </a:lnTo>
                  <a:lnTo>
                    <a:pt x="2045614" y="606044"/>
                  </a:lnTo>
                  <a:lnTo>
                    <a:pt x="2051062" y="614121"/>
                  </a:lnTo>
                  <a:lnTo>
                    <a:pt x="2059127" y="619556"/>
                  </a:lnTo>
                  <a:lnTo>
                    <a:pt x="2069071" y="621563"/>
                  </a:lnTo>
                  <a:lnTo>
                    <a:pt x="2078951" y="619556"/>
                  </a:lnTo>
                  <a:lnTo>
                    <a:pt x="2087029" y="614121"/>
                  </a:lnTo>
                  <a:lnTo>
                    <a:pt x="2092464" y="606044"/>
                  </a:lnTo>
                  <a:lnTo>
                    <a:pt x="2094471" y="596163"/>
                  </a:lnTo>
                  <a:close/>
                </a:path>
                <a:path w="4973319" h="1419225">
                  <a:moveTo>
                    <a:pt x="2196122" y="772502"/>
                  </a:moveTo>
                  <a:lnTo>
                    <a:pt x="2194128" y="762622"/>
                  </a:lnTo>
                  <a:lnTo>
                    <a:pt x="2188680" y="754545"/>
                  </a:lnTo>
                  <a:lnTo>
                    <a:pt x="2180602" y="749096"/>
                  </a:lnTo>
                  <a:lnTo>
                    <a:pt x="2170671" y="747102"/>
                  </a:lnTo>
                  <a:lnTo>
                    <a:pt x="2160778" y="749096"/>
                  </a:lnTo>
                  <a:lnTo>
                    <a:pt x="2152713" y="754545"/>
                  </a:lnTo>
                  <a:lnTo>
                    <a:pt x="2147265" y="762622"/>
                  </a:lnTo>
                  <a:lnTo>
                    <a:pt x="2145271" y="772502"/>
                  </a:lnTo>
                  <a:lnTo>
                    <a:pt x="2147265" y="782396"/>
                  </a:lnTo>
                  <a:lnTo>
                    <a:pt x="2152713" y="790460"/>
                  </a:lnTo>
                  <a:lnTo>
                    <a:pt x="2160778" y="795909"/>
                  </a:lnTo>
                  <a:lnTo>
                    <a:pt x="2170722" y="797902"/>
                  </a:lnTo>
                  <a:lnTo>
                    <a:pt x="2180602" y="795909"/>
                  </a:lnTo>
                  <a:lnTo>
                    <a:pt x="2188680" y="790460"/>
                  </a:lnTo>
                  <a:lnTo>
                    <a:pt x="2194128" y="782396"/>
                  </a:lnTo>
                  <a:lnTo>
                    <a:pt x="2196122" y="772502"/>
                  </a:lnTo>
                  <a:close/>
                </a:path>
                <a:path w="4973319" h="1419225">
                  <a:moveTo>
                    <a:pt x="2196122" y="596163"/>
                  </a:moveTo>
                  <a:lnTo>
                    <a:pt x="2194128" y="586270"/>
                  </a:lnTo>
                  <a:lnTo>
                    <a:pt x="2188680" y="578192"/>
                  </a:lnTo>
                  <a:lnTo>
                    <a:pt x="2180602" y="572757"/>
                  </a:lnTo>
                  <a:lnTo>
                    <a:pt x="2170671" y="570763"/>
                  </a:lnTo>
                  <a:lnTo>
                    <a:pt x="2160778" y="572757"/>
                  </a:lnTo>
                  <a:lnTo>
                    <a:pt x="2152700" y="578192"/>
                  </a:lnTo>
                  <a:lnTo>
                    <a:pt x="2147265" y="586270"/>
                  </a:lnTo>
                  <a:lnTo>
                    <a:pt x="2145271" y="596163"/>
                  </a:lnTo>
                  <a:lnTo>
                    <a:pt x="2147265" y="606044"/>
                  </a:lnTo>
                  <a:lnTo>
                    <a:pt x="2152700" y="614121"/>
                  </a:lnTo>
                  <a:lnTo>
                    <a:pt x="2160778" y="619556"/>
                  </a:lnTo>
                  <a:lnTo>
                    <a:pt x="2170722" y="621563"/>
                  </a:lnTo>
                  <a:lnTo>
                    <a:pt x="2180602" y="619556"/>
                  </a:lnTo>
                  <a:lnTo>
                    <a:pt x="2188680" y="614121"/>
                  </a:lnTo>
                  <a:lnTo>
                    <a:pt x="2194128" y="606044"/>
                  </a:lnTo>
                  <a:lnTo>
                    <a:pt x="2196122" y="596163"/>
                  </a:lnTo>
                  <a:close/>
                </a:path>
                <a:path w="4973319" h="1419225">
                  <a:moveTo>
                    <a:pt x="2297773" y="772502"/>
                  </a:moveTo>
                  <a:lnTo>
                    <a:pt x="2295779" y="762622"/>
                  </a:lnTo>
                  <a:lnTo>
                    <a:pt x="2290330" y="754545"/>
                  </a:lnTo>
                  <a:lnTo>
                    <a:pt x="2282253" y="749096"/>
                  </a:lnTo>
                  <a:lnTo>
                    <a:pt x="2272322" y="747102"/>
                  </a:lnTo>
                  <a:lnTo>
                    <a:pt x="2262428" y="749096"/>
                  </a:lnTo>
                  <a:lnTo>
                    <a:pt x="2254364" y="754545"/>
                  </a:lnTo>
                  <a:lnTo>
                    <a:pt x="2248916" y="762622"/>
                  </a:lnTo>
                  <a:lnTo>
                    <a:pt x="2246922" y="772502"/>
                  </a:lnTo>
                  <a:lnTo>
                    <a:pt x="2248916" y="782396"/>
                  </a:lnTo>
                  <a:lnTo>
                    <a:pt x="2254364" y="790460"/>
                  </a:lnTo>
                  <a:lnTo>
                    <a:pt x="2262428" y="795909"/>
                  </a:lnTo>
                  <a:lnTo>
                    <a:pt x="2272373" y="797902"/>
                  </a:lnTo>
                  <a:lnTo>
                    <a:pt x="2282253" y="795909"/>
                  </a:lnTo>
                  <a:lnTo>
                    <a:pt x="2290330" y="790460"/>
                  </a:lnTo>
                  <a:lnTo>
                    <a:pt x="2295779" y="782396"/>
                  </a:lnTo>
                  <a:lnTo>
                    <a:pt x="2297773" y="772502"/>
                  </a:lnTo>
                  <a:close/>
                </a:path>
                <a:path w="4973319" h="1419225">
                  <a:moveTo>
                    <a:pt x="2297773" y="596163"/>
                  </a:moveTo>
                  <a:lnTo>
                    <a:pt x="2295779" y="586270"/>
                  </a:lnTo>
                  <a:lnTo>
                    <a:pt x="2290330" y="578192"/>
                  </a:lnTo>
                  <a:lnTo>
                    <a:pt x="2282253" y="572757"/>
                  </a:lnTo>
                  <a:lnTo>
                    <a:pt x="2272322" y="570763"/>
                  </a:lnTo>
                  <a:lnTo>
                    <a:pt x="2262428" y="572757"/>
                  </a:lnTo>
                  <a:lnTo>
                    <a:pt x="2254351" y="578192"/>
                  </a:lnTo>
                  <a:lnTo>
                    <a:pt x="2248916" y="586270"/>
                  </a:lnTo>
                  <a:lnTo>
                    <a:pt x="2246922" y="596163"/>
                  </a:lnTo>
                  <a:lnTo>
                    <a:pt x="2248916" y="606044"/>
                  </a:lnTo>
                  <a:lnTo>
                    <a:pt x="2254351" y="614121"/>
                  </a:lnTo>
                  <a:lnTo>
                    <a:pt x="2262428" y="619556"/>
                  </a:lnTo>
                  <a:lnTo>
                    <a:pt x="2272373" y="621563"/>
                  </a:lnTo>
                  <a:lnTo>
                    <a:pt x="2282253" y="619556"/>
                  </a:lnTo>
                  <a:lnTo>
                    <a:pt x="2290330" y="614121"/>
                  </a:lnTo>
                  <a:lnTo>
                    <a:pt x="2295779" y="606044"/>
                  </a:lnTo>
                  <a:lnTo>
                    <a:pt x="2297773" y="596163"/>
                  </a:lnTo>
                  <a:close/>
                </a:path>
                <a:path w="4973319" h="1419225">
                  <a:moveTo>
                    <a:pt x="2399423" y="772502"/>
                  </a:moveTo>
                  <a:lnTo>
                    <a:pt x="2397429" y="762622"/>
                  </a:lnTo>
                  <a:lnTo>
                    <a:pt x="2391981" y="754545"/>
                  </a:lnTo>
                  <a:lnTo>
                    <a:pt x="2383904" y="749096"/>
                  </a:lnTo>
                  <a:lnTo>
                    <a:pt x="2373973" y="747102"/>
                  </a:lnTo>
                  <a:lnTo>
                    <a:pt x="2364079" y="749096"/>
                  </a:lnTo>
                  <a:lnTo>
                    <a:pt x="2356015" y="754545"/>
                  </a:lnTo>
                  <a:lnTo>
                    <a:pt x="2350566" y="762622"/>
                  </a:lnTo>
                  <a:lnTo>
                    <a:pt x="2348573" y="772502"/>
                  </a:lnTo>
                  <a:lnTo>
                    <a:pt x="2350566" y="782396"/>
                  </a:lnTo>
                  <a:lnTo>
                    <a:pt x="2356015" y="790460"/>
                  </a:lnTo>
                  <a:lnTo>
                    <a:pt x="2364079" y="795909"/>
                  </a:lnTo>
                  <a:lnTo>
                    <a:pt x="2374023" y="797902"/>
                  </a:lnTo>
                  <a:lnTo>
                    <a:pt x="2383904" y="795909"/>
                  </a:lnTo>
                  <a:lnTo>
                    <a:pt x="2391981" y="790460"/>
                  </a:lnTo>
                  <a:lnTo>
                    <a:pt x="2397429" y="782396"/>
                  </a:lnTo>
                  <a:lnTo>
                    <a:pt x="2399423" y="772502"/>
                  </a:lnTo>
                  <a:close/>
                </a:path>
                <a:path w="4973319" h="1419225">
                  <a:moveTo>
                    <a:pt x="2399423" y="596163"/>
                  </a:moveTo>
                  <a:lnTo>
                    <a:pt x="2397417" y="586270"/>
                  </a:lnTo>
                  <a:lnTo>
                    <a:pt x="2391981" y="578192"/>
                  </a:lnTo>
                  <a:lnTo>
                    <a:pt x="2383904" y="572757"/>
                  </a:lnTo>
                  <a:lnTo>
                    <a:pt x="2373973" y="570763"/>
                  </a:lnTo>
                  <a:lnTo>
                    <a:pt x="2364079" y="572757"/>
                  </a:lnTo>
                  <a:lnTo>
                    <a:pt x="2356002" y="578192"/>
                  </a:lnTo>
                  <a:lnTo>
                    <a:pt x="2350566" y="586270"/>
                  </a:lnTo>
                  <a:lnTo>
                    <a:pt x="2348573" y="596163"/>
                  </a:lnTo>
                  <a:lnTo>
                    <a:pt x="2350566" y="606044"/>
                  </a:lnTo>
                  <a:lnTo>
                    <a:pt x="2356002" y="614121"/>
                  </a:lnTo>
                  <a:lnTo>
                    <a:pt x="2364079" y="619556"/>
                  </a:lnTo>
                  <a:lnTo>
                    <a:pt x="2374023" y="621563"/>
                  </a:lnTo>
                  <a:lnTo>
                    <a:pt x="2383904" y="619556"/>
                  </a:lnTo>
                  <a:lnTo>
                    <a:pt x="2391981" y="614121"/>
                  </a:lnTo>
                  <a:lnTo>
                    <a:pt x="2397417" y="606044"/>
                  </a:lnTo>
                  <a:lnTo>
                    <a:pt x="2399423" y="596163"/>
                  </a:lnTo>
                  <a:close/>
                </a:path>
                <a:path w="4973319" h="1419225">
                  <a:moveTo>
                    <a:pt x="2501074" y="772502"/>
                  </a:moveTo>
                  <a:lnTo>
                    <a:pt x="2499080" y="762622"/>
                  </a:lnTo>
                  <a:lnTo>
                    <a:pt x="2493632" y="754545"/>
                  </a:lnTo>
                  <a:lnTo>
                    <a:pt x="2485555" y="749096"/>
                  </a:lnTo>
                  <a:lnTo>
                    <a:pt x="2475623" y="747102"/>
                  </a:lnTo>
                  <a:lnTo>
                    <a:pt x="2465730" y="749096"/>
                  </a:lnTo>
                  <a:lnTo>
                    <a:pt x="2457666" y="754545"/>
                  </a:lnTo>
                  <a:lnTo>
                    <a:pt x="2452217" y="762622"/>
                  </a:lnTo>
                  <a:lnTo>
                    <a:pt x="2450223" y="772502"/>
                  </a:lnTo>
                  <a:lnTo>
                    <a:pt x="2452217" y="782396"/>
                  </a:lnTo>
                  <a:lnTo>
                    <a:pt x="2457666" y="790460"/>
                  </a:lnTo>
                  <a:lnTo>
                    <a:pt x="2465730" y="795909"/>
                  </a:lnTo>
                  <a:lnTo>
                    <a:pt x="2475674" y="797902"/>
                  </a:lnTo>
                  <a:lnTo>
                    <a:pt x="2485555" y="795909"/>
                  </a:lnTo>
                  <a:lnTo>
                    <a:pt x="2493632" y="790460"/>
                  </a:lnTo>
                  <a:lnTo>
                    <a:pt x="2499080" y="782396"/>
                  </a:lnTo>
                  <a:lnTo>
                    <a:pt x="2501074" y="772502"/>
                  </a:lnTo>
                  <a:close/>
                </a:path>
                <a:path w="4973319" h="1419225">
                  <a:moveTo>
                    <a:pt x="2501074" y="596163"/>
                  </a:moveTo>
                  <a:lnTo>
                    <a:pt x="2499068" y="586270"/>
                  </a:lnTo>
                  <a:lnTo>
                    <a:pt x="2493632" y="578192"/>
                  </a:lnTo>
                  <a:lnTo>
                    <a:pt x="2485555" y="572757"/>
                  </a:lnTo>
                  <a:lnTo>
                    <a:pt x="2475623" y="570763"/>
                  </a:lnTo>
                  <a:lnTo>
                    <a:pt x="2465730" y="572757"/>
                  </a:lnTo>
                  <a:lnTo>
                    <a:pt x="2457653" y="578192"/>
                  </a:lnTo>
                  <a:lnTo>
                    <a:pt x="2452217" y="586270"/>
                  </a:lnTo>
                  <a:lnTo>
                    <a:pt x="2450223" y="596163"/>
                  </a:lnTo>
                  <a:lnTo>
                    <a:pt x="2452217" y="606044"/>
                  </a:lnTo>
                  <a:lnTo>
                    <a:pt x="2457653" y="614121"/>
                  </a:lnTo>
                  <a:lnTo>
                    <a:pt x="2465730" y="619556"/>
                  </a:lnTo>
                  <a:lnTo>
                    <a:pt x="2475674" y="621563"/>
                  </a:lnTo>
                  <a:lnTo>
                    <a:pt x="2485555" y="619556"/>
                  </a:lnTo>
                  <a:lnTo>
                    <a:pt x="2493632" y="614121"/>
                  </a:lnTo>
                  <a:lnTo>
                    <a:pt x="2499068" y="606044"/>
                  </a:lnTo>
                  <a:lnTo>
                    <a:pt x="2501074" y="596163"/>
                  </a:lnTo>
                  <a:close/>
                </a:path>
                <a:path w="4973319" h="1419225">
                  <a:moveTo>
                    <a:pt x="2610116" y="542963"/>
                  </a:moveTo>
                  <a:lnTo>
                    <a:pt x="2608122" y="533031"/>
                  </a:lnTo>
                  <a:lnTo>
                    <a:pt x="2602687" y="524954"/>
                  </a:lnTo>
                  <a:lnTo>
                    <a:pt x="2594610" y="519506"/>
                  </a:lnTo>
                  <a:lnTo>
                    <a:pt x="2584729" y="517512"/>
                  </a:lnTo>
                  <a:lnTo>
                    <a:pt x="2574836" y="519506"/>
                  </a:lnTo>
                  <a:lnTo>
                    <a:pt x="2566759" y="524954"/>
                  </a:lnTo>
                  <a:lnTo>
                    <a:pt x="2561323" y="533031"/>
                  </a:lnTo>
                  <a:lnTo>
                    <a:pt x="2559329" y="542963"/>
                  </a:lnTo>
                  <a:lnTo>
                    <a:pt x="2561323" y="552856"/>
                  </a:lnTo>
                  <a:lnTo>
                    <a:pt x="2566759" y="560920"/>
                  </a:lnTo>
                  <a:lnTo>
                    <a:pt x="2574836" y="566369"/>
                  </a:lnTo>
                  <a:lnTo>
                    <a:pt x="2584729" y="568363"/>
                  </a:lnTo>
                  <a:lnTo>
                    <a:pt x="2594610" y="566369"/>
                  </a:lnTo>
                  <a:lnTo>
                    <a:pt x="2602687" y="560920"/>
                  </a:lnTo>
                  <a:lnTo>
                    <a:pt x="2608122" y="552856"/>
                  </a:lnTo>
                  <a:lnTo>
                    <a:pt x="2610116" y="542963"/>
                  </a:lnTo>
                  <a:close/>
                </a:path>
                <a:path w="4973319" h="1419225">
                  <a:moveTo>
                    <a:pt x="2610116" y="441312"/>
                  </a:moveTo>
                  <a:lnTo>
                    <a:pt x="2608122" y="431380"/>
                  </a:lnTo>
                  <a:lnTo>
                    <a:pt x="2602687" y="423303"/>
                  </a:lnTo>
                  <a:lnTo>
                    <a:pt x="2594610" y="417855"/>
                  </a:lnTo>
                  <a:lnTo>
                    <a:pt x="2584729" y="415861"/>
                  </a:lnTo>
                  <a:lnTo>
                    <a:pt x="2574836" y="417855"/>
                  </a:lnTo>
                  <a:lnTo>
                    <a:pt x="2566759" y="423303"/>
                  </a:lnTo>
                  <a:lnTo>
                    <a:pt x="2561323" y="431380"/>
                  </a:lnTo>
                  <a:lnTo>
                    <a:pt x="2559329" y="441312"/>
                  </a:lnTo>
                  <a:lnTo>
                    <a:pt x="2561323" y="451205"/>
                  </a:lnTo>
                  <a:lnTo>
                    <a:pt x="2566759" y="459270"/>
                  </a:lnTo>
                  <a:lnTo>
                    <a:pt x="2574836" y="464718"/>
                  </a:lnTo>
                  <a:lnTo>
                    <a:pt x="2584729" y="466712"/>
                  </a:lnTo>
                  <a:lnTo>
                    <a:pt x="2594610" y="464718"/>
                  </a:lnTo>
                  <a:lnTo>
                    <a:pt x="2602687" y="459270"/>
                  </a:lnTo>
                  <a:lnTo>
                    <a:pt x="2608122" y="451205"/>
                  </a:lnTo>
                  <a:lnTo>
                    <a:pt x="2610116" y="441312"/>
                  </a:lnTo>
                  <a:close/>
                </a:path>
                <a:path w="4973319" h="1419225">
                  <a:moveTo>
                    <a:pt x="2610116" y="339661"/>
                  </a:moveTo>
                  <a:lnTo>
                    <a:pt x="2608122" y="329730"/>
                  </a:lnTo>
                  <a:lnTo>
                    <a:pt x="2602687" y="321652"/>
                  </a:lnTo>
                  <a:lnTo>
                    <a:pt x="2594610" y="316204"/>
                  </a:lnTo>
                  <a:lnTo>
                    <a:pt x="2584729" y="314210"/>
                  </a:lnTo>
                  <a:lnTo>
                    <a:pt x="2574836" y="316204"/>
                  </a:lnTo>
                  <a:lnTo>
                    <a:pt x="2566759" y="321652"/>
                  </a:lnTo>
                  <a:lnTo>
                    <a:pt x="2561323" y="329730"/>
                  </a:lnTo>
                  <a:lnTo>
                    <a:pt x="2559329" y="339661"/>
                  </a:lnTo>
                  <a:lnTo>
                    <a:pt x="2561323" y="349554"/>
                  </a:lnTo>
                  <a:lnTo>
                    <a:pt x="2566759" y="357619"/>
                  </a:lnTo>
                  <a:lnTo>
                    <a:pt x="2574836" y="363067"/>
                  </a:lnTo>
                  <a:lnTo>
                    <a:pt x="2584729" y="365061"/>
                  </a:lnTo>
                  <a:lnTo>
                    <a:pt x="2594610" y="363067"/>
                  </a:lnTo>
                  <a:lnTo>
                    <a:pt x="2602687" y="357619"/>
                  </a:lnTo>
                  <a:lnTo>
                    <a:pt x="2608122" y="349554"/>
                  </a:lnTo>
                  <a:lnTo>
                    <a:pt x="2610116" y="339661"/>
                  </a:lnTo>
                  <a:close/>
                </a:path>
                <a:path w="4973319" h="1419225">
                  <a:moveTo>
                    <a:pt x="2610116" y="238010"/>
                  </a:moveTo>
                  <a:lnTo>
                    <a:pt x="2608122" y="228079"/>
                  </a:lnTo>
                  <a:lnTo>
                    <a:pt x="2602687" y="220002"/>
                  </a:lnTo>
                  <a:lnTo>
                    <a:pt x="2594610" y="214553"/>
                  </a:lnTo>
                  <a:lnTo>
                    <a:pt x="2584729" y="212559"/>
                  </a:lnTo>
                  <a:lnTo>
                    <a:pt x="2574836" y="214553"/>
                  </a:lnTo>
                  <a:lnTo>
                    <a:pt x="2566759" y="220002"/>
                  </a:lnTo>
                  <a:lnTo>
                    <a:pt x="2561323" y="228079"/>
                  </a:lnTo>
                  <a:lnTo>
                    <a:pt x="2559329" y="238010"/>
                  </a:lnTo>
                  <a:lnTo>
                    <a:pt x="2561323" y="247904"/>
                  </a:lnTo>
                  <a:lnTo>
                    <a:pt x="2566759" y="255968"/>
                  </a:lnTo>
                  <a:lnTo>
                    <a:pt x="2574836" y="261416"/>
                  </a:lnTo>
                  <a:lnTo>
                    <a:pt x="2584729" y="263410"/>
                  </a:lnTo>
                  <a:lnTo>
                    <a:pt x="2594610" y="261416"/>
                  </a:lnTo>
                  <a:lnTo>
                    <a:pt x="2602687" y="255968"/>
                  </a:lnTo>
                  <a:lnTo>
                    <a:pt x="2608122" y="247904"/>
                  </a:lnTo>
                  <a:lnTo>
                    <a:pt x="2610116" y="238010"/>
                  </a:lnTo>
                  <a:close/>
                </a:path>
                <a:path w="4973319" h="1419225">
                  <a:moveTo>
                    <a:pt x="2610116" y="136359"/>
                  </a:moveTo>
                  <a:lnTo>
                    <a:pt x="2608122" y="126428"/>
                  </a:lnTo>
                  <a:lnTo>
                    <a:pt x="2602687" y="118351"/>
                  </a:lnTo>
                  <a:lnTo>
                    <a:pt x="2594610" y="112903"/>
                  </a:lnTo>
                  <a:lnTo>
                    <a:pt x="2584729" y="110909"/>
                  </a:lnTo>
                  <a:lnTo>
                    <a:pt x="2574836" y="112903"/>
                  </a:lnTo>
                  <a:lnTo>
                    <a:pt x="2566759" y="118351"/>
                  </a:lnTo>
                  <a:lnTo>
                    <a:pt x="2561323" y="126428"/>
                  </a:lnTo>
                  <a:lnTo>
                    <a:pt x="2559329" y="136359"/>
                  </a:lnTo>
                  <a:lnTo>
                    <a:pt x="2561323" y="146253"/>
                  </a:lnTo>
                  <a:lnTo>
                    <a:pt x="2566759" y="154317"/>
                  </a:lnTo>
                  <a:lnTo>
                    <a:pt x="2574836" y="159766"/>
                  </a:lnTo>
                  <a:lnTo>
                    <a:pt x="2584729" y="161759"/>
                  </a:lnTo>
                  <a:lnTo>
                    <a:pt x="2594610" y="159766"/>
                  </a:lnTo>
                  <a:lnTo>
                    <a:pt x="2602687" y="154317"/>
                  </a:lnTo>
                  <a:lnTo>
                    <a:pt x="2608122" y="146253"/>
                  </a:lnTo>
                  <a:lnTo>
                    <a:pt x="2610116" y="136359"/>
                  </a:lnTo>
                  <a:close/>
                </a:path>
                <a:path w="4973319" h="1419225">
                  <a:moveTo>
                    <a:pt x="2610116" y="34709"/>
                  </a:moveTo>
                  <a:lnTo>
                    <a:pt x="2608122" y="24777"/>
                  </a:lnTo>
                  <a:lnTo>
                    <a:pt x="2602687" y="16700"/>
                  </a:lnTo>
                  <a:lnTo>
                    <a:pt x="2594610" y="11252"/>
                  </a:lnTo>
                  <a:lnTo>
                    <a:pt x="2584729" y="9258"/>
                  </a:lnTo>
                  <a:lnTo>
                    <a:pt x="2574836" y="11252"/>
                  </a:lnTo>
                  <a:lnTo>
                    <a:pt x="2566759" y="16700"/>
                  </a:lnTo>
                  <a:lnTo>
                    <a:pt x="2561323" y="24777"/>
                  </a:lnTo>
                  <a:lnTo>
                    <a:pt x="2559329" y="34709"/>
                  </a:lnTo>
                  <a:lnTo>
                    <a:pt x="2561323" y="44602"/>
                  </a:lnTo>
                  <a:lnTo>
                    <a:pt x="2566759" y="52666"/>
                  </a:lnTo>
                  <a:lnTo>
                    <a:pt x="2574836" y="58115"/>
                  </a:lnTo>
                  <a:lnTo>
                    <a:pt x="2584729" y="60109"/>
                  </a:lnTo>
                  <a:lnTo>
                    <a:pt x="2594610" y="58115"/>
                  </a:lnTo>
                  <a:lnTo>
                    <a:pt x="2602687" y="52666"/>
                  </a:lnTo>
                  <a:lnTo>
                    <a:pt x="2608122" y="44602"/>
                  </a:lnTo>
                  <a:lnTo>
                    <a:pt x="2610116" y="34709"/>
                  </a:lnTo>
                  <a:close/>
                </a:path>
                <a:path w="4973319" h="1419225">
                  <a:moveTo>
                    <a:pt x="2620619" y="1375486"/>
                  </a:moveTo>
                  <a:lnTo>
                    <a:pt x="2618638" y="1365554"/>
                  </a:lnTo>
                  <a:lnTo>
                    <a:pt x="2613190" y="1357477"/>
                  </a:lnTo>
                  <a:lnTo>
                    <a:pt x="2605113" y="1352042"/>
                  </a:lnTo>
                  <a:lnTo>
                    <a:pt x="2595232" y="1350035"/>
                  </a:lnTo>
                  <a:lnTo>
                    <a:pt x="2585339" y="1352042"/>
                  </a:lnTo>
                  <a:lnTo>
                    <a:pt x="2577274" y="1357477"/>
                  </a:lnTo>
                  <a:lnTo>
                    <a:pt x="2571826" y="1365554"/>
                  </a:lnTo>
                  <a:lnTo>
                    <a:pt x="2569832" y="1375486"/>
                  </a:lnTo>
                  <a:lnTo>
                    <a:pt x="2571826" y="1385379"/>
                  </a:lnTo>
                  <a:lnTo>
                    <a:pt x="2577274" y="1393456"/>
                  </a:lnTo>
                  <a:lnTo>
                    <a:pt x="2585339" y="1398892"/>
                  </a:lnTo>
                  <a:lnTo>
                    <a:pt x="2595232" y="1400886"/>
                  </a:lnTo>
                  <a:lnTo>
                    <a:pt x="2605113" y="1398892"/>
                  </a:lnTo>
                  <a:lnTo>
                    <a:pt x="2613190" y="1393456"/>
                  </a:lnTo>
                  <a:lnTo>
                    <a:pt x="2618638" y="1385379"/>
                  </a:lnTo>
                  <a:lnTo>
                    <a:pt x="2620619" y="1375486"/>
                  </a:lnTo>
                  <a:close/>
                </a:path>
                <a:path w="4973319" h="1419225">
                  <a:moveTo>
                    <a:pt x="2620619" y="1273835"/>
                  </a:moveTo>
                  <a:lnTo>
                    <a:pt x="2618638" y="1263904"/>
                  </a:lnTo>
                  <a:lnTo>
                    <a:pt x="2613190" y="1255826"/>
                  </a:lnTo>
                  <a:lnTo>
                    <a:pt x="2605113" y="1250391"/>
                  </a:lnTo>
                  <a:lnTo>
                    <a:pt x="2595232" y="1248384"/>
                  </a:lnTo>
                  <a:lnTo>
                    <a:pt x="2585339" y="1250391"/>
                  </a:lnTo>
                  <a:lnTo>
                    <a:pt x="2577274" y="1255826"/>
                  </a:lnTo>
                  <a:lnTo>
                    <a:pt x="2571826" y="1263904"/>
                  </a:lnTo>
                  <a:lnTo>
                    <a:pt x="2569832" y="1273835"/>
                  </a:lnTo>
                  <a:lnTo>
                    <a:pt x="2571826" y="1283728"/>
                  </a:lnTo>
                  <a:lnTo>
                    <a:pt x="2577274" y="1291805"/>
                  </a:lnTo>
                  <a:lnTo>
                    <a:pt x="2585339" y="1297241"/>
                  </a:lnTo>
                  <a:lnTo>
                    <a:pt x="2595232" y="1299235"/>
                  </a:lnTo>
                  <a:lnTo>
                    <a:pt x="2605113" y="1297241"/>
                  </a:lnTo>
                  <a:lnTo>
                    <a:pt x="2613190" y="1291805"/>
                  </a:lnTo>
                  <a:lnTo>
                    <a:pt x="2618638" y="1283728"/>
                  </a:lnTo>
                  <a:lnTo>
                    <a:pt x="2620619" y="1273835"/>
                  </a:lnTo>
                  <a:close/>
                </a:path>
                <a:path w="4973319" h="1419225">
                  <a:moveTo>
                    <a:pt x="2620619" y="1172184"/>
                  </a:moveTo>
                  <a:lnTo>
                    <a:pt x="2618638" y="1162253"/>
                  </a:lnTo>
                  <a:lnTo>
                    <a:pt x="2613190" y="1154176"/>
                  </a:lnTo>
                  <a:lnTo>
                    <a:pt x="2605113" y="1148740"/>
                  </a:lnTo>
                  <a:lnTo>
                    <a:pt x="2595232" y="1146733"/>
                  </a:lnTo>
                  <a:lnTo>
                    <a:pt x="2585339" y="1148740"/>
                  </a:lnTo>
                  <a:lnTo>
                    <a:pt x="2577274" y="1154176"/>
                  </a:lnTo>
                  <a:lnTo>
                    <a:pt x="2571826" y="1162253"/>
                  </a:lnTo>
                  <a:lnTo>
                    <a:pt x="2569832" y="1172184"/>
                  </a:lnTo>
                  <a:lnTo>
                    <a:pt x="2571826" y="1182077"/>
                  </a:lnTo>
                  <a:lnTo>
                    <a:pt x="2577274" y="1190155"/>
                  </a:lnTo>
                  <a:lnTo>
                    <a:pt x="2585339" y="1195590"/>
                  </a:lnTo>
                  <a:lnTo>
                    <a:pt x="2595232" y="1197584"/>
                  </a:lnTo>
                  <a:lnTo>
                    <a:pt x="2605113" y="1195590"/>
                  </a:lnTo>
                  <a:lnTo>
                    <a:pt x="2613190" y="1190155"/>
                  </a:lnTo>
                  <a:lnTo>
                    <a:pt x="2618638" y="1182077"/>
                  </a:lnTo>
                  <a:lnTo>
                    <a:pt x="2620619" y="1172184"/>
                  </a:lnTo>
                  <a:close/>
                </a:path>
                <a:path w="4973319" h="1419225">
                  <a:moveTo>
                    <a:pt x="2620619" y="1070533"/>
                  </a:moveTo>
                  <a:lnTo>
                    <a:pt x="2618638" y="1060602"/>
                  </a:lnTo>
                  <a:lnTo>
                    <a:pt x="2613190" y="1052525"/>
                  </a:lnTo>
                  <a:lnTo>
                    <a:pt x="2605113" y="1047089"/>
                  </a:lnTo>
                  <a:lnTo>
                    <a:pt x="2595232" y="1045083"/>
                  </a:lnTo>
                  <a:lnTo>
                    <a:pt x="2585339" y="1047089"/>
                  </a:lnTo>
                  <a:lnTo>
                    <a:pt x="2577274" y="1052525"/>
                  </a:lnTo>
                  <a:lnTo>
                    <a:pt x="2571826" y="1060602"/>
                  </a:lnTo>
                  <a:lnTo>
                    <a:pt x="2569832" y="1070533"/>
                  </a:lnTo>
                  <a:lnTo>
                    <a:pt x="2571826" y="1080427"/>
                  </a:lnTo>
                  <a:lnTo>
                    <a:pt x="2577274" y="1088504"/>
                  </a:lnTo>
                  <a:lnTo>
                    <a:pt x="2585339" y="1093939"/>
                  </a:lnTo>
                  <a:lnTo>
                    <a:pt x="2595232" y="1095933"/>
                  </a:lnTo>
                  <a:lnTo>
                    <a:pt x="2605113" y="1093939"/>
                  </a:lnTo>
                  <a:lnTo>
                    <a:pt x="2613190" y="1088504"/>
                  </a:lnTo>
                  <a:lnTo>
                    <a:pt x="2618638" y="1080427"/>
                  </a:lnTo>
                  <a:lnTo>
                    <a:pt x="2620619" y="1070533"/>
                  </a:lnTo>
                  <a:close/>
                </a:path>
                <a:path w="4973319" h="1419225">
                  <a:moveTo>
                    <a:pt x="2620619" y="968883"/>
                  </a:moveTo>
                  <a:lnTo>
                    <a:pt x="2618638" y="958951"/>
                  </a:lnTo>
                  <a:lnTo>
                    <a:pt x="2613190" y="950874"/>
                  </a:lnTo>
                  <a:lnTo>
                    <a:pt x="2605113" y="945438"/>
                  </a:lnTo>
                  <a:lnTo>
                    <a:pt x="2595232" y="943432"/>
                  </a:lnTo>
                  <a:lnTo>
                    <a:pt x="2585339" y="945438"/>
                  </a:lnTo>
                  <a:lnTo>
                    <a:pt x="2577274" y="950874"/>
                  </a:lnTo>
                  <a:lnTo>
                    <a:pt x="2571826" y="958951"/>
                  </a:lnTo>
                  <a:lnTo>
                    <a:pt x="2569832" y="968883"/>
                  </a:lnTo>
                  <a:lnTo>
                    <a:pt x="2571826" y="978776"/>
                  </a:lnTo>
                  <a:lnTo>
                    <a:pt x="2577274" y="986853"/>
                  </a:lnTo>
                  <a:lnTo>
                    <a:pt x="2585339" y="992289"/>
                  </a:lnTo>
                  <a:lnTo>
                    <a:pt x="2595232" y="994283"/>
                  </a:lnTo>
                  <a:lnTo>
                    <a:pt x="2605113" y="992289"/>
                  </a:lnTo>
                  <a:lnTo>
                    <a:pt x="2613190" y="986853"/>
                  </a:lnTo>
                  <a:lnTo>
                    <a:pt x="2618638" y="978776"/>
                  </a:lnTo>
                  <a:lnTo>
                    <a:pt x="2620619" y="968883"/>
                  </a:lnTo>
                  <a:close/>
                </a:path>
                <a:path w="4973319" h="1419225">
                  <a:moveTo>
                    <a:pt x="2620619" y="867232"/>
                  </a:moveTo>
                  <a:lnTo>
                    <a:pt x="2618638" y="857300"/>
                  </a:lnTo>
                  <a:lnTo>
                    <a:pt x="2613190" y="849223"/>
                  </a:lnTo>
                  <a:lnTo>
                    <a:pt x="2605113" y="843788"/>
                  </a:lnTo>
                  <a:lnTo>
                    <a:pt x="2595232" y="841781"/>
                  </a:lnTo>
                  <a:lnTo>
                    <a:pt x="2585339" y="843788"/>
                  </a:lnTo>
                  <a:lnTo>
                    <a:pt x="2577274" y="849223"/>
                  </a:lnTo>
                  <a:lnTo>
                    <a:pt x="2571826" y="857300"/>
                  </a:lnTo>
                  <a:lnTo>
                    <a:pt x="2569832" y="867232"/>
                  </a:lnTo>
                  <a:lnTo>
                    <a:pt x="2571826" y="877125"/>
                  </a:lnTo>
                  <a:lnTo>
                    <a:pt x="2577274" y="885202"/>
                  </a:lnTo>
                  <a:lnTo>
                    <a:pt x="2585339" y="890638"/>
                  </a:lnTo>
                  <a:lnTo>
                    <a:pt x="2595232" y="892632"/>
                  </a:lnTo>
                  <a:lnTo>
                    <a:pt x="2605113" y="890638"/>
                  </a:lnTo>
                  <a:lnTo>
                    <a:pt x="2613190" y="885202"/>
                  </a:lnTo>
                  <a:lnTo>
                    <a:pt x="2618638" y="877125"/>
                  </a:lnTo>
                  <a:lnTo>
                    <a:pt x="2620619" y="867232"/>
                  </a:lnTo>
                  <a:close/>
                </a:path>
                <a:path w="4973319" h="1419225">
                  <a:moveTo>
                    <a:pt x="2702852" y="772502"/>
                  </a:moveTo>
                  <a:lnTo>
                    <a:pt x="2700858" y="762622"/>
                  </a:lnTo>
                  <a:lnTo>
                    <a:pt x="2695422" y="754545"/>
                  </a:lnTo>
                  <a:lnTo>
                    <a:pt x="2687345" y="749096"/>
                  </a:lnTo>
                  <a:lnTo>
                    <a:pt x="2677401" y="747102"/>
                  </a:lnTo>
                  <a:lnTo>
                    <a:pt x="2667520" y="749096"/>
                  </a:lnTo>
                  <a:lnTo>
                    <a:pt x="2659443" y="754545"/>
                  </a:lnTo>
                  <a:lnTo>
                    <a:pt x="2654008" y="762622"/>
                  </a:lnTo>
                  <a:lnTo>
                    <a:pt x="2652001" y="772502"/>
                  </a:lnTo>
                  <a:lnTo>
                    <a:pt x="2654008" y="782396"/>
                  </a:lnTo>
                  <a:lnTo>
                    <a:pt x="2659443" y="790460"/>
                  </a:lnTo>
                  <a:lnTo>
                    <a:pt x="2667520" y="795909"/>
                  </a:lnTo>
                  <a:lnTo>
                    <a:pt x="2677452" y="797902"/>
                  </a:lnTo>
                  <a:lnTo>
                    <a:pt x="2687345" y="795909"/>
                  </a:lnTo>
                  <a:lnTo>
                    <a:pt x="2695422" y="790460"/>
                  </a:lnTo>
                  <a:lnTo>
                    <a:pt x="2700858" y="782396"/>
                  </a:lnTo>
                  <a:lnTo>
                    <a:pt x="2702852" y="772502"/>
                  </a:lnTo>
                  <a:close/>
                </a:path>
                <a:path w="4973319" h="1419225">
                  <a:moveTo>
                    <a:pt x="2713367" y="604583"/>
                  </a:moveTo>
                  <a:lnTo>
                    <a:pt x="2711373" y="594690"/>
                  </a:lnTo>
                  <a:lnTo>
                    <a:pt x="2705938" y="586625"/>
                  </a:lnTo>
                  <a:lnTo>
                    <a:pt x="2697861" y="581177"/>
                  </a:lnTo>
                  <a:lnTo>
                    <a:pt x="2687917" y="579183"/>
                  </a:lnTo>
                  <a:lnTo>
                    <a:pt x="2678036" y="581177"/>
                  </a:lnTo>
                  <a:lnTo>
                    <a:pt x="2669959" y="586625"/>
                  </a:lnTo>
                  <a:lnTo>
                    <a:pt x="2664510" y="594690"/>
                  </a:lnTo>
                  <a:lnTo>
                    <a:pt x="2662517" y="604583"/>
                  </a:lnTo>
                  <a:lnTo>
                    <a:pt x="2664510" y="614464"/>
                  </a:lnTo>
                  <a:lnTo>
                    <a:pt x="2669959" y="622541"/>
                  </a:lnTo>
                  <a:lnTo>
                    <a:pt x="2678036" y="627989"/>
                  </a:lnTo>
                  <a:lnTo>
                    <a:pt x="2687967" y="629983"/>
                  </a:lnTo>
                  <a:lnTo>
                    <a:pt x="2697861" y="627989"/>
                  </a:lnTo>
                  <a:lnTo>
                    <a:pt x="2705938" y="622541"/>
                  </a:lnTo>
                  <a:lnTo>
                    <a:pt x="2711373" y="614464"/>
                  </a:lnTo>
                  <a:lnTo>
                    <a:pt x="2713367" y="604583"/>
                  </a:lnTo>
                  <a:close/>
                </a:path>
                <a:path w="4973319" h="1419225">
                  <a:moveTo>
                    <a:pt x="2804503" y="772502"/>
                  </a:moveTo>
                  <a:lnTo>
                    <a:pt x="2802509" y="762622"/>
                  </a:lnTo>
                  <a:lnTo>
                    <a:pt x="2797073" y="754545"/>
                  </a:lnTo>
                  <a:lnTo>
                    <a:pt x="2788996" y="749096"/>
                  </a:lnTo>
                  <a:lnTo>
                    <a:pt x="2779052" y="747102"/>
                  </a:lnTo>
                  <a:lnTo>
                    <a:pt x="2769171" y="749096"/>
                  </a:lnTo>
                  <a:lnTo>
                    <a:pt x="2761094" y="754545"/>
                  </a:lnTo>
                  <a:lnTo>
                    <a:pt x="2755658" y="762622"/>
                  </a:lnTo>
                  <a:lnTo>
                    <a:pt x="2753652" y="772502"/>
                  </a:lnTo>
                  <a:lnTo>
                    <a:pt x="2755658" y="782396"/>
                  </a:lnTo>
                  <a:lnTo>
                    <a:pt x="2761094" y="790460"/>
                  </a:lnTo>
                  <a:lnTo>
                    <a:pt x="2769171" y="795909"/>
                  </a:lnTo>
                  <a:lnTo>
                    <a:pt x="2779103" y="797902"/>
                  </a:lnTo>
                  <a:lnTo>
                    <a:pt x="2788996" y="795909"/>
                  </a:lnTo>
                  <a:lnTo>
                    <a:pt x="2797073" y="790460"/>
                  </a:lnTo>
                  <a:lnTo>
                    <a:pt x="2802509" y="782396"/>
                  </a:lnTo>
                  <a:lnTo>
                    <a:pt x="2804503" y="772502"/>
                  </a:lnTo>
                  <a:close/>
                </a:path>
                <a:path w="4973319" h="1419225">
                  <a:moveTo>
                    <a:pt x="2815018" y="604583"/>
                  </a:moveTo>
                  <a:lnTo>
                    <a:pt x="2813024" y="594690"/>
                  </a:lnTo>
                  <a:lnTo>
                    <a:pt x="2807589" y="586625"/>
                  </a:lnTo>
                  <a:lnTo>
                    <a:pt x="2799511" y="581177"/>
                  </a:lnTo>
                  <a:lnTo>
                    <a:pt x="2789567" y="579183"/>
                  </a:lnTo>
                  <a:lnTo>
                    <a:pt x="2779687" y="581177"/>
                  </a:lnTo>
                  <a:lnTo>
                    <a:pt x="2771610" y="586625"/>
                  </a:lnTo>
                  <a:lnTo>
                    <a:pt x="2766161" y="594690"/>
                  </a:lnTo>
                  <a:lnTo>
                    <a:pt x="2764167" y="604583"/>
                  </a:lnTo>
                  <a:lnTo>
                    <a:pt x="2766161" y="614464"/>
                  </a:lnTo>
                  <a:lnTo>
                    <a:pt x="2771610" y="622541"/>
                  </a:lnTo>
                  <a:lnTo>
                    <a:pt x="2779687" y="627989"/>
                  </a:lnTo>
                  <a:lnTo>
                    <a:pt x="2789618" y="629983"/>
                  </a:lnTo>
                  <a:lnTo>
                    <a:pt x="2799511" y="627989"/>
                  </a:lnTo>
                  <a:lnTo>
                    <a:pt x="2807589" y="622541"/>
                  </a:lnTo>
                  <a:lnTo>
                    <a:pt x="2813024" y="614464"/>
                  </a:lnTo>
                  <a:lnTo>
                    <a:pt x="2815018" y="604583"/>
                  </a:lnTo>
                  <a:close/>
                </a:path>
                <a:path w="4973319" h="1419225">
                  <a:moveTo>
                    <a:pt x="2906153" y="772502"/>
                  </a:moveTo>
                  <a:lnTo>
                    <a:pt x="2904159" y="762622"/>
                  </a:lnTo>
                  <a:lnTo>
                    <a:pt x="2898724" y="754545"/>
                  </a:lnTo>
                  <a:lnTo>
                    <a:pt x="2890647" y="749096"/>
                  </a:lnTo>
                  <a:lnTo>
                    <a:pt x="2880703" y="747102"/>
                  </a:lnTo>
                  <a:lnTo>
                    <a:pt x="2870822" y="749096"/>
                  </a:lnTo>
                  <a:lnTo>
                    <a:pt x="2862745" y="754545"/>
                  </a:lnTo>
                  <a:lnTo>
                    <a:pt x="2857309" y="762622"/>
                  </a:lnTo>
                  <a:lnTo>
                    <a:pt x="2855303" y="772502"/>
                  </a:lnTo>
                  <a:lnTo>
                    <a:pt x="2857309" y="782396"/>
                  </a:lnTo>
                  <a:lnTo>
                    <a:pt x="2862745" y="790460"/>
                  </a:lnTo>
                  <a:lnTo>
                    <a:pt x="2870822" y="795909"/>
                  </a:lnTo>
                  <a:lnTo>
                    <a:pt x="2880753" y="797902"/>
                  </a:lnTo>
                  <a:lnTo>
                    <a:pt x="2890647" y="795909"/>
                  </a:lnTo>
                  <a:lnTo>
                    <a:pt x="2898724" y="790460"/>
                  </a:lnTo>
                  <a:lnTo>
                    <a:pt x="2904159" y="782396"/>
                  </a:lnTo>
                  <a:lnTo>
                    <a:pt x="2906153" y="772502"/>
                  </a:lnTo>
                  <a:close/>
                </a:path>
                <a:path w="4973319" h="1419225">
                  <a:moveTo>
                    <a:pt x="2916669" y="604583"/>
                  </a:moveTo>
                  <a:lnTo>
                    <a:pt x="2914675" y="594690"/>
                  </a:lnTo>
                  <a:lnTo>
                    <a:pt x="2909239" y="586625"/>
                  </a:lnTo>
                  <a:lnTo>
                    <a:pt x="2901162" y="581177"/>
                  </a:lnTo>
                  <a:lnTo>
                    <a:pt x="2891218" y="579183"/>
                  </a:lnTo>
                  <a:lnTo>
                    <a:pt x="2881338" y="581177"/>
                  </a:lnTo>
                  <a:lnTo>
                    <a:pt x="2873260" y="586625"/>
                  </a:lnTo>
                  <a:lnTo>
                    <a:pt x="2867812" y="594690"/>
                  </a:lnTo>
                  <a:lnTo>
                    <a:pt x="2865818" y="604583"/>
                  </a:lnTo>
                  <a:lnTo>
                    <a:pt x="2867812" y="614464"/>
                  </a:lnTo>
                  <a:lnTo>
                    <a:pt x="2873260" y="622541"/>
                  </a:lnTo>
                  <a:lnTo>
                    <a:pt x="2881338" y="627989"/>
                  </a:lnTo>
                  <a:lnTo>
                    <a:pt x="2891269" y="629983"/>
                  </a:lnTo>
                  <a:lnTo>
                    <a:pt x="2901162" y="627989"/>
                  </a:lnTo>
                  <a:lnTo>
                    <a:pt x="2909239" y="622541"/>
                  </a:lnTo>
                  <a:lnTo>
                    <a:pt x="2914675" y="614464"/>
                  </a:lnTo>
                  <a:lnTo>
                    <a:pt x="2916669" y="604583"/>
                  </a:lnTo>
                  <a:close/>
                </a:path>
                <a:path w="4973319" h="1419225">
                  <a:moveTo>
                    <a:pt x="3007804" y="772502"/>
                  </a:moveTo>
                  <a:lnTo>
                    <a:pt x="3005810" y="762622"/>
                  </a:lnTo>
                  <a:lnTo>
                    <a:pt x="3000375" y="754545"/>
                  </a:lnTo>
                  <a:lnTo>
                    <a:pt x="2992297" y="749096"/>
                  </a:lnTo>
                  <a:lnTo>
                    <a:pt x="2982353" y="747102"/>
                  </a:lnTo>
                  <a:lnTo>
                    <a:pt x="2972473" y="749096"/>
                  </a:lnTo>
                  <a:lnTo>
                    <a:pt x="2964396" y="754545"/>
                  </a:lnTo>
                  <a:lnTo>
                    <a:pt x="2958960" y="762622"/>
                  </a:lnTo>
                  <a:lnTo>
                    <a:pt x="2956953" y="772502"/>
                  </a:lnTo>
                  <a:lnTo>
                    <a:pt x="2958960" y="782396"/>
                  </a:lnTo>
                  <a:lnTo>
                    <a:pt x="2964396" y="790460"/>
                  </a:lnTo>
                  <a:lnTo>
                    <a:pt x="2972473" y="795909"/>
                  </a:lnTo>
                  <a:lnTo>
                    <a:pt x="2982404" y="797902"/>
                  </a:lnTo>
                  <a:lnTo>
                    <a:pt x="2992297" y="795909"/>
                  </a:lnTo>
                  <a:lnTo>
                    <a:pt x="3000375" y="790460"/>
                  </a:lnTo>
                  <a:lnTo>
                    <a:pt x="3005810" y="782396"/>
                  </a:lnTo>
                  <a:lnTo>
                    <a:pt x="3007804" y="772502"/>
                  </a:lnTo>
                  <a:close/>
                </a:path>
                <a:path w="4973319" h="1419225">
                  <a:moveTo>
                    <a:pt x="3018320" y="604583"/>
                  </a:moveTo>
                  <a:lnTo>
                    <a:pt x="3016326" y="594690"/>
                  </a:lnTo>
                  <a:lnTo>
                    <a:pt x="3010890" y="586625"/>
                  </a:lnTo>
                  <a:lnTo>
                    <a:pt x="3002813" y="581177"/>
                  </a:lnTo>
                  <a:lnTo>
                    <a:pt x="2992869" y="579183"/>
                  </a:lnTo>
                  <a:lnTo>
                    <a:pt x="2982988" y="581177"/>
                  </a:lnTo>
                  <a:lnTo>
                    <a:pt x="2974911" y="586625"/>
                  </a:lnTo>
                  <a:lnTo>
                    <a:pt x="2969463" y="594690"/>
                  </a:lnTo>
                  <a:lnTo>
                    <a:pt x="2967469" y="604583"/>
                  </a:lnTo>
                  <a:lnTo>
                    <a:pt x="2969463" y="614464"/>
                  </a:lnTo>
                  <a:lnTo>
                    <a:pt x="2974911" y="622541"/>
                  </a:lnTo>
                  <a:lnTo>
                    <a:pt x="2982988" y="627989"/>
                  </a:lnTo>
                  <a:lnTo>
                    <a:pt x="2992920" y="629983"/>
                  </a:lnTo>
                  <a:lnTo>
                    <a:pt x="3002813" y="627989"/>
                  </a:lnTo>
                  <a:lnTo>
                    <a:pt x="3010890" y="622541"/>
                  </a:lnTo>
                  <a:lnTo>
                    <a:pt x="3016326" y="614464"/>
                  </a:lnTo>
                  <a:lnTo>
                    <a:pt x="3018320" y="604583"/>
                  </a:lnTo>
                  <a:close/>
                </a:path>
                <a:path w="4973319" h="1419225">
                  <a:moveTo>
                    <a:pt x="3109455" y="772502"/>
                  </a:moveTo>
                  <a:lnTo>
                    <a:pt x="3107461" y="762622"/>
                  </a:lnTo>
                  <a:lnTo>
                    <a:pt x="3102025" y="754545"/>
                  </a:lnTo>
                  <a:lnTo>
                    <a:pt x="3093948" y="749096"/>
                  </a:lnTo>
                  <a:lnTo>
                    <a:pt x="3084004" y="747102"/>
                  </a:lnTo>
                  <a:lnTo>
                    <a:pt x="3074124" y="749096"/>
                  </a:lnTo>
                  <a:lnTo>
                    <a:pt x="3066046" y="754545"/>
                  </a:lnTo>
                  <a:lnTo>
                    <a:pt x="3060611" y="762622"/>
                  </a:lnTo>
                  <a:lnTo>
                    <a:pt x="3058604" y="772502"/>
                  </a:lnTo>
                  <a:lnTo>
                    <a:pt x="3060611" y="782396"/>
                  </a:lnTo>
                  <a:lnTo>
                    <a:pt x="3066046" y="790460"/>
                  </a:lnTo>
                  <a:lnTo>
                    <a:pt x="3074124" y="795909"/>
                  </a:lnTo>
                  <a:lnTo>
                    <a:pt x="3084055" y="797902"/>
                  </a:lnTo>
                  <a:lnTo>
                    <a:pt x="3093948" y="795909"/>
                  </a:lnTo>
                  <a:lnTo>
                    <a:pt x="3102025" y="790460"/>
                  </a:lnTo>
                  <a:lnTo>
                    <a:pt x="3107461" y="782396"/>
                  </a:lnTo>
                  <a:lnTo>
                    <a:pt x="3109455" y="772502"/>
                  </a:lnTo>
                  <a:close/>
                </a:path>
                <a:path w="4973319" h="1419225">
                  <a:moveTo>
                    <a:pt x="3119971" y="604583"/>
                  </a:moveTo>
                  <a:lnTo>
                    <a:pt x="3117977" y="594690"/>
                  </a:lnTo>
                  <a:lnTo>
                    <a:pt x="3112541" y="586625"/>
                  </a:lnTo>
                  <a:lnTo>
                    <a:pt x="3104464" y="581177"/>
                  </a:lnTo>
                  <a:lnTo>
                    <a:pt x="3094520" y="579183"/>
                  </a:lnTo>
                  <a:lnTo>
                    <a:pt x="3084639" y="581177"/>
                  </a:lnTo>
                  <a:lnTo>
                    <a:pt x="3076562" y="586625"/>
                  </a:lnTo>
                  <a:lnTo>
                    <a:pt x="3071114" y="594690"/>
                  </a:lnTo>
                  <a:lnTo>
                    <a:pt x="3069120" y="604583"/>
                  </a:lnTo>
                  <a:lnTo>
                    <a:pt x="3071114" y="614464"/>
                  </a:lnTo>
                  <a:lnTo>
                    <a:pt x="3076562" y="622541"/>
                  </a:lnTo>
                  <a:lnTo>
                    <a:pt x="3084639" y="627989"/>
                  </a:lnTo>
                  <a:lnTo>
                    <a:pt x="3094571" y="629983"/>
                  </a:lnTo>
                  <a:lnTo>
                    <a:pt x="3104464" y="627989"/>
                  </a:lnTo>
                  <a:lnTo>
                    <a:pt x="3112541" y="622541"/>
                  </a:lnTo>
                  <a:lnTo>
                    <a:pt x="3117977" y="614464"/>
                  </a:lnTo>
                  <a:lnTo>
                    <a:pt x="3119971" y="604583"/>
                  </a:lnTo>
                  <a:close/>
                </a:path>
                <a:path w="4973319" h="1419225">
                  <a:moveTo>
                    <a:pt x="4438701" y="726236"/>
                  </a:moveTo>
                  <a:lnTo>
                    <a:pt x="4436694" y="716343"/>
                  </a:lnTo>
                  <a:lnTo>
                    <a:pt x="4431246" y="708279"/>
                  </a:lnTo>
                  <a:lnTo>
                    <a:pt x="4423181" y="702830"/>
                  </a:lnTo>
                  <a:lnTo>
                    <a:pt x="4413250" y="700836"/>
                  </a:lnTo>
                  <a:lnTo>
                    <a:pt x="4403356" y="702830"/>
                  </a:lnTo>
                  <a:lnTo>
                    <a:pt x="4395279" y="708279"/>
                  </a:lnTo>
                  <a:lnTo>
                    <a:pt x="4389844" y="716343"/>
                  </a:lnTo>
                  <a:lnTo>
                    <a:pt x="4387850" y="726236"/>
                  </a:lnTo>
                  <a:lnTo>
                    <a:pt x="4389844" y="736117"/>
                  </a:lnTo>
                  <a:lnTo>
                    <a:pt x="4395279" y="744194"/>
                  </a:lnTo>
                  <a:lnTo>
                    <a:pt x="4403356" y="749642"/>
                  </a:lnTo>
                  <a:lnTo>
                    <a:pt x="4413301" y="751636"/>
                  </a:lnTo>
                  <a:lnTo>
                    <a:pt x="4423181" y="749642"/>
                  </a:lnTo>
                  <a:lnTo>
                    <a:pt x="4431258" y="744194"/>
                  </a:lnTo>
                  <a:lnTo>
                    <a:pt x="4436694" y="736117"/>
                  </a:lnTo>
                  <a:lnTo>
                    <a:pt x="4438701" y="726236"/>
                  </a:lnTo>
                  <a:close/>
                </a:path>
                <a:path w="4973319" h="1419225">
                  <a:moveTo>
                    <a:pt x="4438701" y="558304"/>
                  </a:moveTo>
                  <a:lnTo>
                    <a:pt x="4436694" y="548424"/>
                  </a:lnTo>
                  <a:lnTo>
                    <a:pt x="4431246" y="540346"/>
                  </a:lnTo>
                  <a:lnTo>
                    <a:pt x="4423181" y="534911"/>
                  </a:lnTo>
                  <a:lnTo>
                    <a:pt x="4413250" y="532904"/>
                  </a:lnTo>
                  <a:lnTo>
                    <a:pt x="4403356" y="534911"/>
                  </a:lnTo>
                  <a:lnTo>
                    <a:pt x="4395279" y="540346"/>
                  </a:lnTo>
                  <a:lnTo>
                    <a:pt x="4389844" y="548424"/>
                  </a:lnTo>
                  <a:lnTo>
                    <a:pt x="4387850" y="558304"/>
                  </a:lnTo>
                  <a:lnTo>
                    <a:pt x="4389844" y="568198"/>
                  </a:lnTo>
                  <a:lnTo>
                    <a:pt x="4395279" y="576275"/>
                  </a:lnTo>
                  <a:lnTo>
                    <a:pt x="4403356" y="581710"/>
                  </a:lnTo>
                  <a:lnTo>
                    <a:pt x="4413301" y="583704"/>
                  </a:lnTo>
                  <a:lnTo>
                    <a:pt x="4423181" y="581710"/>
                  </a:lnTo>
                  <a:lnTo>
                    <a:pt x="4431258" y="576275"/>
                  </a:lnTo>
                  <a:lnTo>
                    <a:pt x="4436694" y="568198"/>
                  </a:lnTo>
                  <a:lnTo>
                    <a:pt x="4438701" y="558304"/>
                  </a:lnTo>
                  <a:close/>
                </a:path>
                <a:path w="4973319" h="1419225">
                  <a:moveTo>
                    <a:pt x="4540351" y="726236"/>
                  </a:moveTo>
                  <a:lnTo>
                    <a:pt x="4538345" y="716343"/>
                  </a:lnTo>
                  <a:lnTo>
                    <a:pt x="4532909" y="708279"/>
                  </a:lnTo>
                  <a:lnTo>
                    <a:pt x="4524832" y="702830"/>
                  </a:lnTo>
                  <a:lnTo>
                    <a:pt x="4514901" y="700836"/>
                  </a:lnTo>
                  <a:lnTo>
                    <a:pt x="4505007" y="702830"/>
                  </a:lnTo>
                  <a:lnTo>
                    <a:pt x="4496930" y="708279"/>
                  </a:lnTo>
                  <a:lnTo>
                    <a:pt x="4491494" y="716343"/>
                  </a:lnTo>
                  <a:lnTo>
                    <a:pt x="4489501" y="726236"/>
                  </a:lnTo>
                  <a:lnTo>
                    <a:pt x="4491494" y="736117"/>
                  </a:lnTo>
                  <a:lnTo>
                    <a:pt x="4496930" y="744194"/>
                  </a:lnTo>
                  <a:lnTo>
                    <a:pt x="4505007" y="749642"/>
                  </a:lnTo>
                  <a:lnTo>
                    <a:pt x="4514951" y="751636"/>
                  </a:lnTo>
                  <a:lnTo>
                    <a:pt x="4524832" y="749642"/>
                  </a:lnTo>
                  <a:lnTo>
                    <a:pt x="4532909" y="744194"/>
                  </a:lnTo>
                  <a:lnTo>
                    <a:pt x="4538345" y="736117"/>
                  </a:lnTo>
                  <a:lnTo>
                    <a:pt x="4540351" y="726236"/>
                  </a:lnTo>
                  <a:close/>
                </a:path>
                <a:path w="4973319" h="1419225">
                  <a:moveTo>
                    <a:pt x="4540351" y="558304"/>
                  </a:moveTo>
                  <a:lnTo>
                    <a:pt x="4538345" y="548424"/>
                  </a:lnTo>
                  <a:lnTo>
                    <a:pt x="4532909" y="540346"/>
                  </a:lnTo>
                  <a:lnTo>
                    <a:pt x="4524832" y="534911"/>
                  </a:lnTo>
                  <a:lnTo>
                    <a:pt x="4514901" y="532904"/>
                  </a:lnTo>
                  <a:lnTo>
                    <a:pt x="4505007" y="534911"/>
                  </a:lnTo>
                  <a:lnTo>
                    <a:pt x="4496930" y="540346"/>
                  </a:lnTo>
                  <a:lnTo>
                    <a:pt x="4491494" y="548424"/>
                  </a:lnTo>
                  <a:lnTo>
                    <a:pt x="4489501" y="558304"/>
                  </a:lnTo>
                  <a:lnTo>
                    <a:pt x="4491494" y="568198"/>
                  </a:lnTo>
                  <a:lnTo>
                    <a:pt x="4496930" y="576275"/>
                  </a:lnTo>
                  <a:lnTo>
                    <a:pt x="4505007" y="581710"/>
                  </a:lnTo>
                  <a:lnTo>
                    <a:pt x="4514951" y="583704"/>
                  </a:lnTo>
                  <a:lnTo>
                    <a:pt x="4524832" y="581710"/>
                  </a:lnTo>
                  <a:lnTo>
                    <a:pt x="4532909" y="576275"/>
                  </a:lnTo>
                  <a:lnTo>
                    <a:pt x="4538345" y="568198"/>
                  </a:lnTo>
                  <a:lnTo>
                    <a:pt x="4540351" y="558304"/>
                  </a:lnTo>
                  <a:close/>
                </a:path>
                <a:path w="4973319" h="1419225">
                  <a:moveTo>
                    <a:pt x="4642002" y="726236"/>
                  </a:moveTo>
                  <a:lnTo>
                    <a:pt x="4639996" y="716343"/>
                  </a:lnTo>
                  <a:lnTo>
                    <a:pt x="4634560" y="708279"/>
                  </a:lnTo>
                  <a:lnTo>
                    <a:pt x="4626483" y="702830"/>
                  </a:lnTo>
                  <a:lnTo>
                    <a:pt x="4616551" y="700836"/>
                  </a:lnTo>
                  <a:lnTo>
                    <a:pt x="4606658" y="702830"/>
                  </a:lnTo>
                  <a:lnTo>
                    <a:pt x="4598581" y="708279"/>
                  </a:lnTo>
                  <a:lnTo>
                    <a:pt x="4593145" y="716343"/>
                  </a:lnTo>
                  <a:lnTo>
                    <a:pt x="4591151" y="726236"/>
                  </a:lnTo>
                  <a:lnTo>
                    <a:pt x="4593145" y="736117"/>
                  </a:lnTo>
                  <a:lnTo>
                    <a:pt x="4598581" y="744194"/>
                  </a:lnTo>
                  <a:lnTo>
                    <a:pt x="4606658" y="749642"/>
                  </a:lnTo>
                  <a:lnTo>
                    <a:pt x="4616602" y="751636"/>
                  </a:lnTo>
                  <a:lnTo>
                    <a:pt x="4626483" y="749642"/>
                  </a:lnTo>
                  <a:lnTo>
                    <a:pt x="4634560" y="744194"/>
                  </a:lnTo>
                  <a:lnTo>
                    <a:pt x="4639996" y="736117"/>
                  </a:lnTo>
                  <a:lnTo>
                    <a:pt x="4642002" y="726236"/>
                  </a:lnTo>
                  <a:close/>
                </a:path>
                <a:path w="4973319" h="1419225">
                  <a:moveTo>
                    <a:pt x="4642002" y="558304"/>
                  </a:moveTo>
                  <a:lnTo>
                    <a:pt x="4639996" y="548424"/>
                  </a:lnTo>
                  <a:lnTo>
                    <a:pt x="4634560" y="540346"/>
                  </a:lnTo>
                  <a:lnTo>
                    <a:pt x="4626483" y="534911"/>
                  </a:lnTo>
                  <a:lnTo>
                    <a:pt x="4616551" y="532904"/>
                  </a:lnTo>
                  <a:lnTo>
                    <a:pt x="4606658" y="534911"/>
                  </a:lnTo>
                  <a:lnTo>
                    <a:pt x="4598581" y="540346"/>
                  </a:lnTo>
                  <a:lnTo>
                    <a:pt x="4593145" y="548424"/>
                  </a:lnTo>
                  <a:lnTo>
                    <a:pt x="4591151" y="558304"/>
                  </a:lnTo>
                  <a:lnTo>
                    <a:pt x="4593145" y="568198"/>
                  </a:lnTo>
                  <a:lnTo>
                    <a:pt x="4598581" y="576275"/>
                  </a:lnTo>
                  <a:lnTo>
                    <a:pt x="4606658" y="581710"/>
                  </a:lnTo>
                  <a:lnTo>
                    <a:pt x="4616602" y="583704"/>
                  </a:lnTo>
                  <a:lnTo>
                    <a:pt x="4626483" y="581710"/>
                  </a:lnTo>
                  <a:lnTo>
                    <a:pt x="4634560" y="576275"/>
                  </a:lnTo>
                  <a:lnTo>
                    <a:pt x="4639996" y="568198"/>
                  </a:lnTo>
                  <a:lnTo>
                    <a:pt x="4642002" y="558304"/>
                  </a:lnTo>
                  <a:close/>
                </a:path>
                <a:path w="4973319" h="1419225">
                  <a:moveTo>
                    <a:pt x="4743653" y="726236"/>
                  </a:moveTo>
                  <a:lnTo>
                    <a:pt x="4741646" y="716343"/>
                  </a:lnTo>
                  <a:lnTo>
                    <a:pt x="4736211" y="708279"/>
                  </a:lnTo>
                  <a:lnTo>
                    <a:pt x="4728134" y="702830"/>
                  </a:lnTo>
                  <a:lnTo>
                    <a:pt x="4718202" y="700836"/>
                  </a:lnTo>
                  <a:lnTo>
                    <a:pt x="4708309" y="702830"/>
                  </a:lnTo>
                  <a:lnTo>
                    <a:pt x="4700232" y="708279"/>
                  </a:lnTo>
                  <a:lnTo>
                    <a:pt x="4694796" y="716343"/>
                  </a:lnTo>
                  <a:lnTo>
                    <a:pt x="4692802" y="726236"/>
                  </a:lnTo>
                  <a:lnTo>
                    <a:pt x="4694796" y="736117"/>
                  </a:lnTo>
                  <a:lnTo>
                    <a:pt x="4700232" y="744194"/>
                  </a:lnTo>
                  <a:lnTo>
                    <a:pt x="4708309" y="749642"/>
                  </a:lnTo>
                  <a:lnTo>
                    <a:pt x="4718253" y="751636"/>
                  </a:lnTo>
                  <a:lnTo>
                    <a:pt x="4728134" y="749642"/>
                  </a:lnTo>
                  <a:lnTo>
                    <a:pt x="4736211" y="744194"/>
                  </a:lnTo>
                  <a:lnTo>
                    <a:pt x="4741646" y="736117"/>
                  </a:lnTo>
                  <a:lnTo>
                    <a:pt x="4743653" y="726236"/>
                  </a:lnTo>
                  <a:close/>
                </a:path>
                <a:path w="4973319" h="1419225">
                  <a:moveTo>
                    <a:pt x="4743653" y="558304"/>
                  </a:moveTo>
                  <a:lnTo>
                    <a:pt x="4741646" y="548424"/>
                  </a:lnTo>
                  <a:lnTo>
                    <a:pt x="4736211" y="540346"/>
                  </a:lnTo>
                  <a:lnTo>
                    <a:pt x="4728134" y="534911"/>
                  </a:lnTo>
                  <a:lnTo>
                    <a:pt x="4718202" y="532904"/>
                  </a:lnTo>
                  <a:lnTo>
                    <a:pt x="4708309" y="534911"/>
                  </a:lnTo>
                  <a:lnTo>
                    <a:pt x="4700232" y="540346"/>
                  </a:lnTo>
                  <a:lnTo>
                    <a:pt x="4694796" y="548424"/>
                  </a:lnTo>
                  <a:lnTo>
                    <a:pt x="4692802" y="558304"/>
                  </a:lnTo>
                  <a:lnTo>
                    <a:pt x="4694796" y="568198"/>
                  </a:lnTo>
                  <a:lnTo>
                    <a:pt x="4700232" y="576275"/>
                  </a:lnTo>
                  <a:lnTo>
                    <a:pt x="4708309" y="581710"/>
                  </a:lnTo>
                  <a:lnTo>
                    <a:pt x="4718253" y="583704"/>
                  </a:lnTo>
                  <a:lnTo>
                    <a:pt x="4728134" y="581710"/>
                  </a:lnTo>
                  <a:lnTo>
                    <a:pt x="4736211" y="576275"/>
                  </a:lnTo>
                  <a:lnTo>
                    <a:pt x="4741646" y="568198"/>
                  </a:lnTo>
                  <a:lnTo>
                    <a:pt x="4743653" y="558304"/>
                  </a:lnTo>
                  <a:close/>
                </a:path>
                <a:path w="4973319" h="1419225">
                  <a:moveTo>
                    <a:pt x="4845304" y="726236"/>
                  </a:moveTo>
                  <a:lnTo>
                    <a:pt x="4843297" y="716343"/>
                  </a:lnTo>
                  <a:lnTo>
                    <a:pt x="4837862" y="708279"/>
                  </a:lnTo>
                  <a:lnTo>
                    <a:pt x="4829784" y="702830"/>
                  </a:lnTo>
                  <a:lnTo>
                    <a:pt x="4819853" y="700836"/>
                  </a:lnTo>
                  <a:lnTo>
                    <a:pt x="4809960" y="702830"/>
                  </a:lnTo>
                  <a:lnTo>
                    <a:pt x="4801882" y="708279"/>
                  </a:lnTo>
                  <a:lnTo>
                    <a:pt x="4796447" y="716343"/>
                  </a:lnTo>
                  <a:lnTo>
                    <a:pt x="4794453" y="726236"/>
                  </a:lnTo>
                  <a:lnTo>
                    <a:pt x="4796447" y="736117"/>
                  </a:lnTo>
                  <a:lnTo>
                    <a:pt x="4801882" y="744194"/>
                  </a:lnTo>
                  <a:lnTo>
                    <a:pt x="4809960" y="749642"/>
                  </a:lnTo>
                  <a:lnTo>
                    <a:pt x="4819904" y="751636"/>
                  </a:lnTo>
                  <a:lnTo>
                    <a:pt x="4829784" y="749642"/>
                  </a:lnTo>
                  <a:lnTo>
                    <a:pt x="4837862" y="744194"/>
                  </a:lnTo>
                  <a:lnTo>
                    <a:pt x="4843297" y="736117"/>
                  </a:lnTo>
                  <a:lnTo>
                    <a:pt x="4845304" y="726236"/>
                  </a:lnTo>
                  <a:close/>
                </a:path>
                <a:path w="4973319" h="1419225">
                  <a:moveTo>
                    <a:pt x="4845304" y="558304"/>
                  </a:moveTo>
                  <a:lnTo>
                    <a:pt x="4843297" y="548424"/>
                  </a:lnTo>
                  <a:lnTo>
                    <a:pt x="4837862" y="540346"/>
                  </a:lnTo>
                  <a:lnTo>
                    <a:pt x="4829784" y="534911"/>
                  </a:lnTo>
                  <a:lnTo>
                    <a:pt x="4819853" y="532904"/>
                  </a:lnTo>
                  <a:lnTo>
                    <a:pt x="4809960" y="534911"/>
                  </a:lnTo>
                  <a:lnTo>
                    <a:pt x="4801882" y="540346"/>
                  </a:lnTo>
                  <a:lnTo>
                    <a:pt x="4796447" y="548424"/>
                  </a:lnTo>
                  <a:lnTo>
                    <a:pt x="4794453" y="558304"/>
                  </a:lnTo>
                  <a:lnTo>
                    <a:pt x="4796447" y="568198"/>
                  </a:lnTo>
                  <a:lnTo>
                    <a:pt x="4801882" y="576275"/>
                  </a:lnTo>
                  <a:lnTo>
                    <a:pt x="4809960" y="581710"/>
                  </a:lnTo>
                  <a:lnTo>
                    <a:pt x="4819904" y="583704"/>
                  </a:lnTo>
                  <a:lnTo>
                    <a:pt x="4829784" y="581710"/>
                  </a:lnTo>
                  <a:lnTo>
                    <a:pt x="4837862" y="576275"/>
                  </a:lnTo>
                  <a:lnTo>
                    <a:pt x="4843297" y="568198"/>
                  </a:lnTo>
                  <a:lnTo>
                    <a:pt x="4845304" y="558304"/>
                  </a:lnTo>
                  <a:close/>
                </a:path>
                <a:path w="4973319" h="1419225">
                  <a:moveTo>
                    <a:pt x="4952111" y="1382458"/>
                  </a:moveTo>
                  <a:lnTo>
                    <a:pt x="4950117" y="1372527"/>
                  </a:lnTo>
                  <a:lnTo>
                    <a:pt x="4944681" y="1364449"/>
                  </a:lnTo>
                  <a:lnTo>
                    <a:pt x="4936604" y="1359001"/>
                  </a:lnTo>
                  <a:lnTo>
                    <a:pt x="4926723" y="1357007"/>
                  </a:lnTo>
                  <a:lnTo>
                    <a:pt x="4916830" y="1359001"/>
                  </a:lnTo>
                  <a:lnTo>
                    <a:pt x="4908753" y="1364449"/>
                  </a:lnTo>
                  <a:lnTo>
                    <a:pt x="4903317" y="1372527"/>
                  </a:lnTo>
                  <a:lnTo>
                    <a:pt x="4901323" y="1382458"/>
                  </a:lnTo>
                  <a:lnTo>
                    <a:pt x="4903317" y="1392351"/>
                  </a:lnTo>
                  <a:lnTo>
                    <a:pt x="4908753" y="1400416"/>
                  </a:lnTo>
                  <a:lnTo>
                    <a:pt x="4916830" y="1405864"/>
                  </a:lnTo>
                  <a:lnTo>
                    <a:pt x="4926723" y="1407858"/>
                  </a:lnTo>
                  <a:lnTo>
                    <a:pt x="4936604" y="1405864"/>
                  </a:lnTo>
                  <a:lnTo>
                    <a:pt x="4944681" y="1400416"/>
                  </a:lnTo>
                  <a:lnTo>
                    <a:pt x="4950117" y="1392351"/>
                  </a:lnTo>
                  <a:lnTo>
                    <a:pt x="4952111" y="1382458"/>
                  </a:lnTo>
                  <a:close/>
                </a:path>
                <a:path w="4973319" h="1419225">
                  <a:moveTo>
                    <a:pt x="4952111" y="1280807"/>
                  </a:moveTo>
                  <a:lnTo>
                    <a:pt x="4950117" y="1270876"/>
                  </a:lnTo>
                  <a:lnTo>
                    <a:pt x="4944681" y="1262799"/>
                  </a:lnTo>
                  <a:lnTo>
                    <a:pt x="4936604" y="1257350"/>
                  </a:lnTo>
                  <a:lnTo>
                    <a:pt x="4926723" y="1255356"/>
                  </a:lnTo>
                  <a:lnTo>
                    <a:pt x="4916830" y="1257350"/>
                  </a:lnTo>
                  <a:lnTo>
                    <a:pt x="4908753" y="1262799"/>
                  </a:lnTo>
                  <a:lnTo>
                    <a:pt x="4903317" y="1270876"/>
                  </a:lnTo>
                  <a:lnTo>
                    <a:pt x="4901323" y="1280807"/>
                  </a:lnTo>
                  <a:lnTo>
                    <a:pt x="4903317" y="1290701"/>
                  </a:lnTo>
                  <a:lnTo>
                    <a:pt x="4908753" y="1298765"/>
                  </a:lnTo>
                  <a:lnTo>
                    <a:pt x="4916830" y="1304213"/>
                  </a:lnTo>
                  <a:lnTo>
                    <a:pt x="4926723" y="1306207"/>
                  </a:lnTo>
                  <a:lnTo>
                    <a:pt x="4936604" y="1304213"/>
                  </a:lnTo>
                  <a:lnTo>
                    <a:pt x="4944681" y="1298765"/>
                  </a:lnTo>
                  <a:lnTo>
                    <a:pt x="4950117" y="1290701"/>
                  </a:lnTo>
                  <a:lnTo>
                    <a:pt x="4952111" y="1280807"/>
                  </a:lnTo>
                  <a:close/>
                </a:path>
                <a:path w="4973319" h="1419225">
                  <a:moveTo>
                    <a:pt x="4952111" y="1179156"/>
                  </a:moveTo>
                  <a:lnTo>
                    <a:pt x="4950117" y="1169225"/>
                  </a:lnTo>
                  <a:lnTo>
                    <a:pt x="4944681" y="1161148"/>
                  </a:lnTo>
                  <a:lnTo>
                    <a:pt x="4936604" y="1155700"/>
                  </a:lnTo>
                  <a:lnTo>
                    <a:pt x="4926723" y="1153706"/>
                  </a:lnTo>
                  <a:lnTo>
                    <a:pt x="4916830" y="1155700"/>
                  </a:lnTo>
                  <a:lnTo>
                    <a:pt x="4908753" y="1161148"/>
                  </a:lnTo>
                  <a:lnTo>
                    <a:pt x="4903317" y="1169225"/>
                  </a:lnTo>
                  <a:lnTo>
                    <a:pt x="4901323" y="1179156"/>
                  </a:lnTo>
                  <a:lnTo>
                    <a:pt x="4903317" y="1189050"/>
                  </a:lnTo>
                  <a:lnTo>
                    <a:pt x="4908753" y="1197114"/>
                  </a:lnTo>
                  <a:lnTo>
                    <a:pt x="4916830" y="1202563"/>
                  </a:lnTo>
                  <a:lnTo>
                    <a:pt x="4926723" y="1204556"/>
                  </a:lnTo>
                  <a:lnTo>
                    <a:pt x="4936604" y="1202563"/>
                  </a:lnTo>
                  <a:lnTo>
                    <a:pt x="4944681" y="1197114"/>
                  </a:lnTo>
                  <a:lnTo>
                    <a:pt x="4950117" y="1189050"/>
                  </a:lnTo>
                  <a:lnTo>
                    <a:pt x="4952111" y="1179156"/>
                  </a:lnTo>
                  <a:close/>
                </a:path>
                <a:path w="4973319" h="1419225">
                  <a:moveTo>
                    <a:pt x="4952111" y="1077506"/>
                  </a:moveTo>
                  <a:lnTo>
                    <a:pt x="4950117" y="1067574"/>
                  </a:lnTo>
                  <a:lnTo>
                    <a:pt x="4944681" y="1059497"/>
                  </a:lnTo>
                  <a:lnTo>
                    <a:pt x="4936604" y="1054049"/>
                  </a:lnTo>
                  <a:lnTo>
                    <a:pt x="4926723" y="1052055"/>
                  </a:lnTo>
                  <a:lnTo>
                    <a:pt x="4916830" y="1054049"/>
                  </a:lnTo>
                  <a:lnTo>
                    <a:pt x="4908753" y="1059497"/>
                  </a:lnTo>
                  <a:lnTo>
                    <a:pt x="4903317" y="1067574"/>
                  </a:lnTo>
                  <a:lnTo>
                    <a:pt x="4901323" y="1077506"/>
                  </a:lnTo>
                  <a:lnTo>
                    <a:pt x="4903317" y="1087399"/>
                  </a:lnTo>
                  <a:lnTo>
                    <a:pt x="4908753" y="1095463"/>
                  </a:lnTo>
                  <a:lnTo>
                    <a:pt x="4916830" y="1100912"/>
                  </a:lnTo>
                  <a:lnTo>
                    <a:pt x="4926723" y="1102906"/>
                  </a:lnTo>
                  <a:lnTo>
                    <a:pt x="4936604" y="1100912"/>
                  </a:lnTo>
                  <a:lnTo>
                    <a:pt x="4944681" y="1095463"/>
                  </a:lnTo>
                  <a:lnTo>
                    <a:pt x="4950117" y="1087399"/>
                  </a:lnTo>
                  <a:lnTo>
                    <a:pt x="4952111" y="1077506"/>
                  </a:lnTo>
                  <a:close/>
                </a:path>
                <a:path w="4973319" h="1419225">
                  <a:moveTo>
                    <a:pt x="4952111" y="975855"/>
                  </a:moveTo>
                  <a:lnTo>
                    <a:pt x="4950117" y="965923"/>
                  </a:lnTo>
                  <a:lnTo>
                    <a:pt x="4944681" y="957846"/>
                  </a:lnTo>
                  <a:lnTo>
                    <a:pt x="4936604" y="952398"/>
                  </a:lnTo>
                  <a:lnTo>
                    <a:pt x="4926723" y="950404"/>
                  </a:lnTo>
                  <a:lnTo>
                    <a:pt x="4916830" y="952398"/>
                  </a:lnTo>
                  <a:lnTo>
                    <a:pt x="4908753" y="957846"/>
                  </a:lnTo>
                  <a:lnTo>
                    <a:pt x="4903317" y="965923"/>
                  </a:lnTo>
                  <a:lnTo>
                    <a:pt x="4901323" y="975855"/>
                  </a:lnTo>
                  <a:lnTo>
                    <a:pt x="4903317" y="985748"/>
                  </a:lnTo>
                  <a:lnTo>
                    <a:pt x="4908753" y="993813"/>
                  </a:lnTo>
                  <a:lnTo>
                    <a:pt x="4916830" y="999261"/>
                  </a:lnTo>
                  <a:lnTo>
                    <a:pt x="4926723" y="1001255"/>
                  </a:lnTo>
                  <a:lnTo>
                    <a:pt x="4936604" y="999261"/>
                  </a:lnTo>
                  <a:lnTo>
                    <a:pt x="4944681" y="993813"/>
                  </a:lnTo>
                  <a:lnTo>
                    <a:pt x="4950117" y="985748"/>
                  </a:lnTo>
                  <a:lnTo>
                    <a:pt x="4952111" y="975855"/>
                  </a:lnTo>
                  <a:close/>
                </a:path>
                <a:path w="4973319" h="1419225">
                  <a:moveTo>
                    <a:pt x="4952111" y="874204"/>
                  </a:moveTo>
                  <a:lnTo>
                    <a:pt x="4950117" y="864273"/>
                  </a:lnTo>
                  <a:lnTo>
                    <a:pt x="4944681" y="856195"/>
                  </a:lnTo>
                  <a:lnTo>
                    <a:pt x="4936604" y="850747"/>
                  </a:lnTo>
                  <a:lnTo>
                    <a:pt x="4926723" y="848753"/>
                  </a:lnTo>
                  <a:lnTo>
                    <a:pt x="4916830" y="850747"/>
                  </a:lnTo>
                  <a:lnTo>
                    <a:pt x="4908753" y="856195"/>
                  </a:lnTo>
                  <a:lnTo>
                    <a:pt x="4903317" y="864273"/>
                  </a:lnTo>
                  <a:lnTo>
                    <a:pt x="4901323" y="874204"/>
                  </a:lnTo>
                  <a:lnTo>
                    <a:pt x="4903317" y="884097"/>
                  </a:lnTo>
                  <a:lnTo>
                    <a:pt x="4908753" y="892162"/>
                  </a:lnTo>
                  <a:lnTo>
                    <a:pt x="4916830" y="897610"/>
                  </a:lnTo>
                  <a:lnTo>
                    <a:pt x="4926723" y="899604"/>
                  </a:lnTo>
                  <a:lnTo>
                    <a:pt x="4936604" y="897610"/>
                  </a:lnTo>
                  <a:lnTo>
                    <a:pt x="4944681" y="892162"/>
                  </a:lnTo>
                  <a:lnTo>
                    <a:pt x="4950117" y="884097"/>
                  </a:lnTo>
                  <a:lnTo>
                    <a:pt x="4952111" y="874204"/>
                  </a:lnTo>
                  <a:close/>
                </a:path>
                <a:path w="4973319" h="1419225">
                  <a:moveTo>
                    <a:pt x="4952111" y="772553"/>
                  </a:moveTo>
                  <a:lnTo>
                    <a:pt x="4950117" y="762622"/>
                  </a:lnTo>
                  <a:lnTo>
                    <a:pt x="4944681" y="754545"/>
                  </a:lnTo>
                  <a:lnTo>
                    <a:pt x="4936604" y="749096"/>
                  </a:lnTo>
                  <a:lnTo>
                    <a:pt x="4926723" y="747102"/>
                  </a:lnTo>
                  <a:lnTo>
                    <a:pt x="4916830" y="749096"/>
                  </a:lnTo>
                  <a:lnTo>
                    <a:pt x="4908753" y="754545"/>
                  </a:lnTo>
                  <a:lnTo>
                    <a:pt x="4903317" y="762622"/>
                  </a:lnTo>
                  <a:lnTo>
                    <a:pt x="4901323" y="772553"/>
                  </a:lnTo>
                  <a:lnTo>
                    <a:pt x="4903317" y="782447"/>
                  </a:lnTo>
                  <a:lnTo>
                    <a:pt x="4908753" y="790511"/>
                  </a:lnTo>
                  <a:lnTo>
                    <a:pt x="4916830" y="795959"/>
                  </a:lnTo>
                  <a:lnTo>
                    <a:pt x="4926723" y="797953"/>
                  </a:lnTo>
                  <a:lnTo>
                    <a:pt x="4936604" y="795959"/>
                  </a:lnTo>
                  <a:lnTo>
                    <a:pt x="4944681" y="790511"/>
                  </a:lnTo>
                  <a:lnTo>
                    <a:pt x="4950117" y="782447"/>
                  </a:lnTo>
                  <a:lnTo>
                    <a:pt x="4952111" y="772553"/>
                  </a:lnTo>
                  <a:close/>
                </a:path>
                <a:path w="4973319" h="1419225">
                  <a:moveTo>
                    <a:pt x="4973129" y="533704"/>
                  </a:moveTo>
                  <a:lnTo>
                    <a:pt x="4971135" y="523760"/>
                  </a:lnTo>
                  <a:lnTo>
                    <a:pt x="4965700" y="515683"/>
                  </a:lnTo>
                  <a:lnTo>
                    <a:pt x="4957623" y="510247"/>
                  </a:lnTo>
                  <a:lnTo>
                    <a:pt x="4947742" y="508254"/>
                  </a:lnTo>
                  <a:lnTo>
                    <a:pt x="4937849" y="510247"/>
                  </a:lnTo>
                  <a:lnTo>
                    <a:pt x="4929771" y="515683"/>
                  </a:lnTo>
                  <a:lnTo>
                    <a:pt x="4924336" y="523760"/>
                  </a:lnTo>
                  <a:lnTo>
                    <a:pt x="4922342" y="533704"/>
                  </a:lnTo>
                  <a:lnTo>
                    <a:pt x="4924336" y="543585"/>
                  </a:lnTo>
                  <a:lnTo>
                    <a:pt x="4929784" y="551662"/>
                  </a:lnTo>
                  <a:lnTo>
                    <a:pt x="4937849" y="557098"/>
                  </a:lnTo>
                  <a:lnTo>
                    <a:pt x="4947742" y="559104"/>
                  </a:lnTo>
                  <a:lnTo>
                    <a:pt x="4957623" y="557098"/>
                  </a:lnTo>
                  <a:lnTo>
                    <a:pt x="4965700" y="551662"/>
                  </a:lnTo>
                  <a:lnTo>
                    <a:pt x="4971135" y="543585"/>
                  </a:lnTo>
                  <a:lnTo>
                    <a:pt x="4973129" y="533704"/>
                  </a:lnTo>
                  <a:close/>
                </a:path>
                <a:path w="4973319" h="1419225">
                  <a:moveTo>
                    <a:pt x="4973129" y="432054"/>
                  </a:moveTo>
                  <a:lnTo>
                    <a:pt x="4971135" y="422109"/>
                  </a:lnTo>
                  <a:lnTo>
                    <a:pt x="4965700" y="414032"/>
                  </a:lnTo>
                  <a:lnTo>
                    <a:pt x="4957623" y="408597"/>
                  </a:lnTo>
                  <a:lnTo>
                    <a:pt x="4947742" y="406603"/>
                  </a:lnTo>
                  <a:lnTo>
                    <a:pt x="4937849" y="408597"/>
                  </a:lnTo>
                  <a:lnTo>
                    <a:pt x="4929771" y="414032"/>
                  </a:lnTo>
                  <a:lnTo>
                    <a:pt x="4924336" y="422109"/>
                  </a:lnTo>
                  <a:lnTo>
                    <a:pt x="4922342" y="432054"/>
                  </a:lnTo>
                  <a:lnTo>
                    <a:pt x="4924336" y="441934"/>
                  </a:lnTo>
                  <a:lnTo>
                    <a:pt x="4929771" y="450011"/>
                  </a:lnTo>
                  <a:lnTo>
                    <a:pt x="4937849" y="455447"/>
                  </a:lnTo>
                  <a:lnTo>
                    <a:pt x="4947742" y="457454"/>
                  </a:lnTo>
                  <a:lnTo>
                    <a:pt x="4957623" y="455447"/>
                  </a:lnTo>
                  <a:lnTo>
                    <a:pt x="4965700" y="450011"/>
                  </a:lnTo>
                  <a:lnTo>
                    <a:pt x="4971135" y="441934"/>
                  </a:lnTo>
                  <a:lnTo>
                    <a:pt x="4973129" y="432054"/>
                  </a:lnTo>
                  <a:close/>
                </a:path>
                <a:path w="4973319" h="1419225">
                  <a:moveTo>
                    <a:pt x="4973129" y="330403"/>
                  </a:moveTo>
                  <a:lnTo>
                    <a:pt x="4971135" y="320459"/>
                  </a:lnTo>
                  <a:lnTo>
                    <a:pt x="4965700" y="312381"/>
                  </a:lnTo>
                  <a:lnTo>
                    <a:pt x="4957623" y="306946"/>
                  </a:lnTo>
                  <a:lnTo>
                    <a:pt x="4947742" y="304952"/>
                  </a:lnTo>
                  <a:lnTo>
                    <a:pt x="4937849" y="306946"/>
                  </a:lnTo>
                  <a:lnTo>
                    <a:pt x="4929771" y="312381"/>
                  </a:lnTo>
                  <a:lnTo>
                    <a:pt x="4924336" y="320459"/>
                  </a:lnTo>
                  <a:lnTo>
                    <a:pt x="4922342" y="330403"/>
                  </a:lnTo>
                  <a:lnTo>
                    <a:pt x="4924336" y="340283"/>
                  </a:lnTo>
                  <a:lnTo>
                    <a:pt x="4929771" y="348361"/>
                  </a:lnTo>
                  <a:lnTo>
                    <a:pt x="4937849" y="353796"/>
                  </a:lnTo>
                  <a:lnTo>
                    <a:pt x="4947742" y="355803"/>
                  </a:lnTo>
                  <a:lnTo>
                    <a:pt x="4957623" y="353796"/>
                  </a:lnTo>
                  <a:lnTo>
                    <a:pt x="4965700" y="348361"/>
                  </a:lnTo>
                  <a:lnTo>
                    <a:pt x="4971135" y="340283"/>
                  </a:lnTo>
                  <a:lnTo>
                    <a:pt x="4973129" y="330403"/>
                  </a:lnTo>
                  <a:close/>
                </a:path>
                <a:path w="4973319" h="1419225">
                  <a:moveTo>
                    <a:pt x="4973129" y="228752"/>
                  </a:moveTo>
                  <a:lnTo>
                    <a:pt x="4971135" y="218808"/>
                  </a:lnTo>
                  <a:lnTo>
                    <a:pt x="4965700" y="210731"/>
                  </a:lnTo>
                  <a:lnTo>
                    <a:pt x="4957623" y="205295"/>
                  </a:lnTo>
                  <a:lnTo>
                    <a:pt x="4947742" y="203301"/>
                  </a:lnTo>
                  <a:lnTo>
                    <a:pt x="4937849" y="205295"/>
                  </a:lnTo>
                  <a:lnTo>
                    <a:pt x="4929771" y="210731"/>
                  </a:lnTo>
                  <a:lnTo>
                    <a:pt x="4924336" y="218808"/>
                  </a:lnTo>
                  <a:lnTo>
                    <a:pt x="4922342" y="228752"/>
                  </a:lnTo>
                  <a:lnTo>
                    <a:pt x="4924336" y="238633"/>
                  </a:lnTo>
                  <a:lnTo>
                    <a:pt x="4929771" y="246710"/>
                  </a:lnTo>
                  <a:lnTo>
                    <a:pt x="4937849" y="252145"/>
                  </a:lnTo>
                  <a:lnTo>
                    <a:pt x="4947742" y="254152"/>
                  </a:lnTo>
                  <a:lnTo>
                    <a:pt x="4957623" y="252145"/>
                  </a:lnTo>
                  <a:lnTo>
                    <a:pt x="4965700" y="246710"/>
                  </a:lnTo>
                  <a:lnTo>
                    <a:pt x="4971135" y="238633"/>
                  </a:lnTo>
                  <a:lnTo>
                    <a:pt x="4973129" y="228752"/>
                  </a:lnTo>
                  <a:close/>
                </a:path>
                <a:path w="4973319" h="1419225">
                  <a:moveTo>
                    <a:pt x="4973129" y="127101"/>
                  </a:moveTo>
                  <a:lnTo>
                    <a:pt x="4971135" y="117157"/>
                  </a:lnTo>
                  <a:lnTo>
                    <a:pt x="4965700" y="109080"/>
                  </a:lnTo>
                  <a:lnTo>
                    <a:pt x="4957623" y="103644"/>
                  </a:lnTo>
                  <a:lnTo>
                    <a:pt x="4947742" y="101650"/>
                  </a:lnTo>
                  <a:lnTo>
                    <a:pt x="4937849" y="103644"/>
                  </a:lnTo>
                  <a:lnTo>
                    <a:pt x="4929771" y="109080"/>
                  </a:lnTo>
                  <a:lnTo>
                    <a:pt x="4924336" y="117157"/>
                  </a:lnTo>
                  <a:lnTo>
                    <a:pt x="4922342" y="127101"/>
                  </a:lnTo>
                  <a:lnTo>
                    <a:pt x="4924336" y="136982"/>
                  </a:lnTo>
                  <a:lnTo>
                    <a:pt x="4929771" y="145059"/>
                  </a:lnTo>
                  <a:lnTo>
                    <a:pt x="4937849" y="150495"/>
                  </a:lnTo>
                  <a:lnTo>
                    <a:pt x="4947742" y="152501"/>
                  </a:lnTo>
                  <a:lnTo>
                    <a:pt x="4957623" y="150495"/>
                  </a:lnTo>
                  <a:lnTo>
                    <a:pt x="4965700" y="145059"/>
                  </a:lnTo>
                  <a:lnTo>
                    <a:pt x="4971135" y="136982"/>
                  </a:lnTo>
                  <a:lnTo>
                    <a:pt x="4973129" y="127101"/>
                  </a:lnTo>
                  <a:close/>
                </a:path>
                <a:path w="4973319" h="1419225">
                  <a:moveTo>
                    <a:pt x="4973129" y="25450"/>
                  </a:moveTo>
                  <a:lnTo>
                    <a:pt x="4971135" y="15506"/>
                  </a:lnTo>
                  <a:lnTo>
                    <a:pt x="4965700" y="7429"/>
                  </a:lnTo>
                  <a:lnTo>
                    <a:pt x="4957623" y="1993"/>
                  </a:lnTo>
                  <a:lnTo>
                    <a:pt x="4947742" y="0"/>
                  </a:lnTo>
                  <a:lnTo>
                    <a:pt x="4937849" y="1993"/>
                  </a:lnTo>
                  <a:lnTo>
                    <a:pt x="4929771" y="7429"/>
                  </a:lnTo>
                  <a:lnTo>
                    <a:pt x="4924336" y="15506"/>
                  </a:lnTo>
                  <a:lnTo>
                    <a:pt x="4922342" y="25450"/>
                  </a:lnTo>
                  <a:lnTo>
                    <a:pt x="4924336" y="35331"/>
                  </a:lnTo>
                  <a:lnTo>
                    <a:pt x="4929771" y="43408"/>
                  </a:lnTo>
                  <a:lnTo>
                    <a:pt x="4937849" y="48844"/>
                  </a:lnTo>
                  <a:lnTo>
                    <a:pt x="4947742" y="50850"/>
                  </a:lnTo>
                  <a:lnTo>
                    <a:pt x="4957623" y="48844"/>
                  </a:lnTo>
                  <a:lnTo>
                    <a:pt x="4965700" y="43408"/>
                  </a:lnTo>
                  <a:lnTo>
                    <a:pt x="4971135" y="35331"/>
                  </a:lnTo>
                  <a:lnTo>
                    <a:pt x="4973129" y="25450"/>
                  </a:lnTo>
                  <a:close/>
                </a:path>
              </a:pathLst>
            </a:custGeom>
            <a:solidFill>
              <a:srgbClr val="FF1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325901" y="2564015"/>
              <a:ext cx="10625455" cy="2965450"/>
            </a:xfrm>
            <a:custGeom>
              <a:avLst/>
              <a:gdLst/>
              <a:ahLst/>
              <a:cxnLst/>
              <a:rect l="l" t="t" r="r" b="b"/>
              <a:pathLst>
                <a:path w="10625455" h="2965450">
                  <a:moveTo>
                    <a:pt x="50850" y="2838412"/>
                  </a:moveTo>
                  <a:lnTo>
                    <a:pt x="48844" y="2828531"/>
                  </a:lnTo>
                  <a:lnTo>
                    <a:pt x="43408" y="2820454"/>
                  </a:lnTo>
                  <a:lnTo>
                    <a:pt x="35331" y="2815018"/>
                  </a:lnTo>
                  <a:lnTo>
                    <a:pt x="25400" y="2813012"/>
                  </a:lnTo>
                  <a:lnTo>
                    <a:pt x="15506" y="2815018"/>
                  </a:lnTo>
                  <a:lnTo>
                    <a:pt x="7429" y="2820454"/>
                  </a:lnTo>
                  <a:lnTo>
                    <a:pt x="1993" y="2828531"/>
                  </a:lnTo>
                  <a:lnTo>
                    <a:pt x="0" y="2838412"/>
                  </a:lnTo>
                  <a:lnTo>
                    <a:pt x="1993" y="2848305"/>
                  </a:lnTo>
                  <a:lnTo>
                    <a:pt x="7429" y="2856382"/>
                  </a:lnTo>
                  <a:lnTo>
                    <a:pt x="15506" y="2861818"/>
                  </a:lnTo>
                  <a:lnTo>
                    <a:pt x="25450" y="2863812"/>
                  </a:lnTo>
                  <a:lnTo>
                    <a:pt x="35331" y="2861818"/>
                  </a:lnTo>
                  <a:lnTo>
                    <a:pt x="43408" y="2856382"/>
                  </a:lnTo>
                  <a:lnTo>
                    <a:pt x="48844" y="2848305"/>
                  </a:lnTo>
                  <a:lnTo>
                    <a:pt x="50850" y="2838412"/>
                  </a:lnTo>
                  <a:close/>
                </a:path>
                <a:path w="10625455" h="2965450">
                  <a:moveTo>
                    <a:pt x="152501" y="2838412"/>
                  </a:moveTo>
                  <a:lnTo>
                    <a:pt x="150495" y="2828531"/>
                  </a:lnTo>
                  <a:lnTo>
                    <a:pt x="145059" y="2820454"/>
                  </a:lnTo>
                  <a:lnTo>
                    <a:pt x="136982" y="2815018"/>
                  </a:lnTo>
                  <a:lnTo>
                    <a:pt x="127050" y="2813012"/>
                  </a:lnTo>
                  <a:lnTo>
                    <a:pt x="117157" y="2815018"/>
                  </a:lnTo>
                  <a:lnTo>
                    <a:pt x="109080" y="2820454"/>
                  </a:lnTo>
                  <a:lnTo>
                    <a:pt x="103644" y="2828531"/>
                  </a:lnTo>
                  <a:lnTo>
                    <a:pt x="101650" y="2838412"/>
                  </a:lnTo>
                  <a:lnTo>
                    <a:pt x="103644" y="2848305"/>
                  </a:lnTo>
                  <a:lnTo>
                    <a:pt x="109080" y="2856382"/>
                  </a:lnTo>
                  <a:lnTo>
                    <a:pt x="117157" y="2861818"/>
                  </a:lnTo>
                  <a:lnTo>
                    <a:pt x="127101" y="2863812"/>
                  </a:lnTo>
                  <a:lnTo>
                    <a:pt x="136982" y="2861818"/>
                  </a:lnTo>
                  <a:lnTo>
                    <a:pt x="145059" y="2856382"/>
                  </a:lnTo>
                  <a:lnTo>
                    <a:pt x="150495" y="2848305"/>
                  </a:lnTo>
                  <a:lnTo>
                    <a:pt x="152501" y="2838412"/>
                  </a:lnTo>
                  <a:close/>
                </a:path>
                <a:path w="10625455" h="2965450">
                  <a:moveTo>
                    <a:pt x="254152" y="2838412"/>
                  </a:moveTo>
                  <a:lnTo>
                    <a:pt x="252145" y="2828531"/>
                  </a:lnTo>
                  <a:lnTo>
                    <a:pt x="246710" y="2820454"/>
                  </a:lnTo>
                  <a:lnTo>
                    <a:pt x="238633" y="2815018"/>
                  </a:lnTo>
                  <a:lnTo>
                    <a:pt x="228701" y="2813012"/>
                  </a:lnTo>
                  <a:lnTo>
                    <a:pt x="218808" y="2815018"/>
                  </a:lnTo>
                  <a:lnTo>
                    <a:pt x="210731" y="2820454"/>
                  </a:lnTo>
                  <a:lnTo>
                    <a:pt x="205295" y="2828531"/>
                  </a:lnTo>
                  <a:lnTo>
                    <a:pt x="203301" y="2838412"/>
                  </a:lnTo>
                  <a:lnTo>
                    <a:pt x="205295" y="2848305"/>
                  </a:lnTo>
                  <a:lnTo>
                    <a:pt x="210731" y="2856382"/>
                  </a:lnTo>
                  <a:lnTo>
                    <a:pt x="218808" y="2861818"/>
                  </a:lnTo>
                  <a:lnTo>
                    <a:pt x="228752" y="2863812"/>
                  </a:lnTo>
                  <a:lnTo>
                    <a:pt x="238633" y="2861818"/>
                  </a:lnTo>
                  <a:lnTo>
                    <a:pt x="246710" y="2856382"/>
                  </a:lnTo>
                  <a:lnTo>
                    <a:pt x="252145" y="2848305"/>
                  </a:lnTo>
                  <a:lnTo>
                    <a:pt x="254152" y="2838412"/>
                  </a:lnTo>
                  <a:close/>
                </a:path>
                <a:path w="10625455" h="2965450">
                  <a:moveTo>
                    <a:pt x="355803" y="2838412"/>
                  </a:moveTo>
                  <a:lnTo>
                    <a:pt x="353796" y="2828531"/>
                  </a:lnTo>
                  <a:lnTo>
                    <a:pt x="348361" y="2820454"/>
                  </a:lnTo>
                  <a:lnTo>
                    <a:pt x="340283" y="2815018"/>
                  </a:lnTo>
                  <a:lnTo>
                    <a:pt x="330352" y="2813012"/>
                  </a:lnTo>
                  <a:lnTo>
                    <a:pt x="320459" y="2815018"/>
                  </a:lnTo>
                  <a:lnTo>
                    <a:pt x="312381" y="2820454"/>
                  </a:lnTo>
                  <a:lnTo>
                    <a:pt x="306946" y="2828531"/>
                  </a:lnTo>
                  <a:lnTo>
                    <a:pt x="304952" y="2838412"/>
                  </a:lnTo>
                  <a:lnTo>
                    <a:pt x="306946" y="2848305"/>
                  </a:lnTo>
                  <a:lnTo>
                    <a:pt x="312381" y="2856382"/>
                  </a:lnTo>
                  <a:lnTo>
                    <a:pt x="320459" y="2861818"/>
                  </a:lnTo>
                  <a:lnTo>
                    <a:pt x="330403" y="2863812"/>
                  </a:lnTo>
                  <a:lnTo>
                    <a:pt x="340283" y="2861818"/>
                  </a:lnTo>
                  <a:lnTo>
                    <a:pt x="348361" y="2856382"/>
                  </a:lnTo>
                  <a:lnTo>
                    <a:pt x="353796" y="2848305"/>
                  </a:lnTo>
                  <a:lnTo>
                    <a:pt x="355803" y="2838412"/>
                  </a:lnTo>
                  <a:close/>
                </a:path>
                <a:path w="10625455" h="2965450">
                  <a:moveTo>
                    <a:pt x="457454" y="2838412"/>
                  </a:moveTo>
                  <a:lnTo>
                    <a:pt x="455447" y="2828531"/>
                  </a:lnTo>
                  <a:lnTo>
                    <a:pt x="450011" y="2820454"/>
                  </a:lnTo>
                  <a:lnTo>
                    <a:pt x="441934" y="2815018"/>
                  </a:lnTo>
                  <a:lnTo>
                    <a:pt x="432003" y="2813012"/>
                  </a:lnTo>
                  <a:lnTo>
                    <a:pt x="422109" y="2815018"/>
                  </a:lnTo>
                  <a:lnTo>
                    <a:pt x="414032" y="2820454"/>
                  </a:lnTo>
                  <a:lnTo>
                    <a:pt x="408597" y="2828531"/>
                  </a:lnTo>
                  <a:lnTo>
                    <a:pt x="406603" y="2838412"/>
                  </a:lnTo>
                  <a:lnTo>
                    <a:pt x="408597" y="2848305"/>
                  </a:lnTo>
                  <a:lnTo>
                    <a:pt x="414032" y="2856382"/>
                  </a:lnTo>
                  <a:lnTo>
                    <a:pt x="422109" y="2861818"/>
                  </a:lnTo>
                  <a:lnTo>
                    <a:pt x="432054" y="2863812"/>
                  </a:lnTo>
                  <a:lnTo>
                    <a:pt x="441934" y="2861818"/>
                  </a:lnTo>
                  <a:lnTo>
                    <a:pt x="450011" y="2856382"/>
                  </a:lnTo>
                  <a:lnTo>
                    <a:pt x="455447" y="2848305"/>
                  </a:lnTo>
                  <a:lnTo>
                    <a:pt x="457454" y="2838412"/>
                  </a:lnTo>
                  <a:close/>
                </a:path>
                <a:path w="10625455" h="2965450">
                  <a:moveTo>
                    <a:pt x="559104" y="2838412"/>
                  </a:moveTo>
                  <a:lnTo>
                    <a:pt x="557098" y="2828531"/>
                  </a:lnTo>
                  <a:lnTo>
                    <a:pt x="551662" y="2820454"/>
                  </a:lnTo>
                  <a:lnTo>
                    <a:pt x="543585" y="2815018"/>
                  </a:lnTo>
                  <a:lnTo>
                    <a:pt x="533654" y="2813012"/>
                  </a:lnTo>
                  <a:lnTo>
                    <a:pt x="523760" y="2815018"/>
                  </a:lnTo>
                  <a:lnTo>
                    <a:pt x="515683" y="2820454"/>
                  </a:lnTo>
                  <a:lnTo>
                    <a:pt x="510247" y="2828531"/>
                  </a:lnTo>
                  <a:lnTo>
                    <a:pt x="508254" y="2838412"/>
                  </a:lnTo>
                  <a:lnTo>
                    <a:pt x="510247" y="2848305"/>
                  </a:lnTo>
                  <a:lnTo>
                    <a:pt x="515683" y="2856382"/>
                  </a:lnTo>
                  <a:lnTo>
                    <a:pt x="523760" y="2861818"/>
                  </a:lnTo>
                  <a:lnTo>
                    <a:pt x="533704" y="2863812"/>
                  </a:lnTo>
                  <a:lnTo>
                    <a:pt x="543585" y="2861818"/>
                  </a:lnTo>
                  <a:lnTo>
                    <a:pt x="551662" y="2856382"/>
                  </a:lnTo>
                  <a:lnTo>
                    <a:pt x="557098" y="2848305"/>
                  </a:lnTo>
                  <a:lnTo>
                    <a:pt x="559104" y="2838412"/>
                  </a:lnTo>
                  <a:close/>
                </a:path>
                <a:path w="10625455" h="2965450">
                  <a:moveTo>
                    <a:pt x="660755" y="2838412"/>
                  </a:moveTo>
                  <a:lnTo>
                    <a:pt x="658749" y="2828531"/>
                  </a:lnTo>
                  <a:lnTo>
                    <a:pt x="653313" y="2820454"/>
                  </a:lnTo>
                  <a:lnTo>
                    <a:pt x="645236" y="2815018"/>
                  </a:lnTo>
                  <a:lnTo>
                    <a:pt x="635304" y="2813012"/>
                  </a:lnTo>
                  <a:lnTo>
                    <a:pt x="625411" y="2815018"/>
                  </a:lnTo>
                  <a:lnTo>
                    <a:pt x="617334" y="2820454"/>
                  </a:lnTo>
                  <a:lnTo>
                    <a:pt x="611898" y="2828531"/>
                  </a:lnTo>
                  <a:lnTo>
                    <a:pt x="609904" y="2838412"/>
                  </a:lnTo>
                  <a:lnTo>
                    <a:pt x="611898" y="2848305"/>
                  </a:lnTo>
                  <a:lnTo>
                    <a:pt x="617334" y="2856382"/>
                  </a:lnTo>
                  <a:lnTo>
                    <a:pt x="625411" y="2861818"/>
                  </a:lnTo>
                  <a:lnTo>
                    <a:pt x="635355" y="2863812"/>
                  </a:lnTo>
                  <a:lnTo>
                    <a:pt x="645236" y="2861818"/>
                  </a:lnTo>
                  <a:lnTo>
                    <a:pt x="653313" y="2856382"/>
                  </a:lnTo>
                  <a:lnTo>
                    <a:pt x="658749" y="2848305"/>
                  </a:lnTo>
                  <a:lnTo>
                    <a:pt x="660755" y="2838412"/>
                  </a:lnTo>
                  <a:close/>
                </a:path>
                <a:path w="10625455" h="2965450">
                  <a:moveTo>
                    <a:pt x="762406" y="2838412"/>
                  </a:moveTo>
                  <a:lnTo>
                    <a:pt x="760399" y="2828531"/>
                  </a:lnTo>
                  <a:lnTo>
                    <a:pt x="754964" y="2820454"/>
                  </a:lnTo>
                  <a:lnTo>
                    <a:pt x="746887" y="2815018"/>
                  </a:lnTo>
                  <a:lnTo>
                    <a:pt x="736955" y="2813012"/>
                  </a:lnTo>
                  <a:lnTo>
                    <a:pt x="727062" y="2815018"/>
                  </a:lnTo>
                  <a:lnTo>
                    <a:pt x="718985" y="2820454"/>
                  </a:lnTo>
                  <a:lnTo>
                    <a:pt x="713549" y="2828531"/>
                  </a:lnTo>
                  <a:lnTo>
                    <a:pt x="711555" y="2838412"/>
                  </a:lnTo>
                  <a:lnTo>
                    <a:pt x="713549" y="2848305"/>
                  </a:lnTo>
                  <a:lnTo>
                    <a:pt x="718985" y="2856382"/>
                  </a:lnTo>
                  <a:lnTo>
                    <a:pt x="727062" y="2861818"/>
                  </a:lnTo>
                  <a:lnTo>
                    <a:pt x="737006" y="2863812"/>
                  </a:lnTo>
                  <a:lnTo>
                    <a:pt x="746887" y="2861818"/>
                  </a:lnTo>
                  <a:lnTo>
                    <a:pt x="754964" y="2856382"/>
                  </a:lnTo>
                  <a:lnTo>
                    <a:pt x="760399" y="2848305"/>
                  </a:lnTo>
                  <a:lnTo>
                    <a:pt x="762406" y="2838412"/>
                  </a:lnTo>
                  <a:close/>
                </a:path>
                <a:path w="10625455" h="2965450">
                  <a:moveTo>
                    <a:pt x="864057" y="2838412"/>
                  </a:moveTo>
                  <a:lnTo>
                    <a:pt x="862050" y="2828531"/>
                  </a:lnTo>
                  <a:lnTo>
                    <a:pt x="856615" y="2820454"/>
                  </a:lnTo>
                  <a:lnTo>
                    <a:pt x="848537" y="2815018"/>
                  </a:lnTo>
                  <a:lnTo>
                    <a:pt x="838606" y="2813012"/>
                  </a:lnTo>
                  <a:lnTo>
                    <a:pt x="828713" y="2815018"/>
                  </a:lnTo>
                  <a:lnTo>
                    <a:pt x="820635" y="2820454"/>
                  </a:lnTo>
                  <a:lnTo>
                    <a:pt x="815200" y="2828531"/>
                  </a:lnTo>
                  <a:lnTo>
                    <a:pt x="813206" y="2838412"/>
                  </a:lnTo>
                  <a:lnTo>
                    <a:pt x="815200" y="2848305"/>
                  </a:lnTo>
                  <a:lnTo>
                    <a:pt x="820635" y="2856382"/>
                  </a:lnTo>
                  <a:lnTo>
                    <a:pt x="828713" y="2861818"/>
                  </a:lnTo>
                  <a:lnTo>
                    <a:pt x="838657" y="2863812"/>
                  </a:lnTo>
                  <a:lnTo>
                    <a:pt x="848537" y="2861818"/>
                  </a:lnTo>
                  <a:lnTo>
                    <a:pt x="856615" y="2856382"/>
                  </a:lnTo>
                  <a:lnTo>
                    <a:pt x="862050" y="2848305"/>
                  </a:lnTo>
                  <a:lnTo>
                    <a:pt x="864057" y="2838412"/>
                  </a:lnTo>
                  <a:close/>
                </a:path>
                <a:path w="10625455" h="2965450">
                  <a:moveTo>
                    <a:pt x="965708" y="2838412"/>
                  </a:moveTo>
                  <a:lnTo>
                    <a:pt x="963701" y="2828531"/>
                  </a:lnTo>
                  <a:lnTo>
                    <a:pt x="958265" y="2820454"/>
                  </a:lnTo>
                  <a:lnTo>
                    <a:pt x="950188" y="2815018"/>
                  </a:lnTo>
                  <a:lnTo>
                    <a:pt x="940257" y="2813012"/>
                  </a:lnTo>
                  <a:lnTo>
                    <a:pt x="930363" y="2815018"/>
                  </a:lnTo>
                  <a:lnTo>
                    <a:pt x="922286" y="2820454"/>
                  </a:lnTo>
                  <a:lnTo>
                    <a:pt x="916851" y="2828531"/>
                  </a:lnTo>
                  <a:lnTo>
                    <a:pt x="914857" y="2838412"/>
                  </a:lnTo>
                  <a:lnTo>
                    <a:pt x="916851" y="2848305"/>
                  </a:lnTo>
                  <a:lnTo>
                    <a:pt x="922286" y="2856382"/>
                  </a:lnTo>
                  <a:lnTo>
                    <a:pt x="930363" y="2861818"/>
                  </a:lnTo>
                  <a:lnTo>
                    <a:pt x="940308" y="2863812"/>
                  </a:lnTo>
                  <a:lnTo>
                    <a:pt x="950188" y="2861818"/>
                  </a:lnTo>
                  <a:lnTo>
                    <a:pt x="958265" y="2856382"/>
                  </a:lnTo>
                  <a:lnTo>
                    <a:pt x="963701" y="2848305"/>
                  </a:lnTo>
                  <a:lnTo>
                    <a:pt x="965708" y="2838412"/>
                  </a:lnTo>
                  <a:close/>
                </a:path>
                <a:path w="10625455" h="2965450">
                  <a:moveTo>
                    <a:pt x="1067358" y="2838412"/>
                  </a:moveTo>
                  <a:lnTo>
                    <a:pt x="1065352" y="2828531"/>
                  </a:lnTo>
                  <a:lnTo>
                    <a:pt x="1059916" y="2820454"/>
                  </a:lnTo>
                  <a:lnTo>
                    <a:pt x="1051839" y="2815018"/>
                  </a:lnTo>
                  <a:lnTo>
                    <a:pt x="1041908" y="2813012"/>
                  </a:lnTo>
                  <a:lnTo>
                    <a:pt x="1032014" y="2815018"/>
                  </a:lnTo>
                  <a:lnTo>
                    <a:pt x="1023937" y="2820454"/>
                  </a:lnTo>
                  <a:lnTo>
                    <a:pt x="1018501" y="2828531"/>
                  </a:lnTo>
                  <a:lnTo>
                    <a:pt x="1016508" y="2838412"/>
                  </a:lnTo>
                  <a:lnTo>
                    <a:pt x="1018501" y="2848305"/>
                  </a:lnTo>
                  <a:lnTo>
                    <a:pt x="1023937" y="2856382"/>
                  </a:lnTo>
                  <a:lnTo>
                    <a:pt x="1032014" y="2861818"/>
                  </a:lnTo>
                  <a:lnTo>
                    <a:pt x="1041958" y="2863812"/>
                  </a:lnTo>
                  <a:lnTo>
                    <a:pt x="1051839" y="2861818"/>
                  </a:lnTo>
                  <a:lnTo>
                    <a:pt x="1059916" y="2856382"/>
                  </a:lnTo>
                  <a:lnTo>
                    <a:pt x="1065352" y="2848305"/>
                  </a:lnTo>
                  <a:lnTo>
                    <a:pt x="1067358" y="2838412"/>
                  </a:lnTo>
                  <a:close/>
                </a:path>
                <a:path w="10625455" h="2965450">
                  <a:moveTo>
                    <a:pt x="1169009" y="2838412"/>
                  </a:moveTo>
                  <a:lnTo>
                    <a:pt x="1167003" y="2828531"/>
                  </a:lnTo>
                  <a:lnTo>
                    <a:pt x="1161567" y="2820454"/>
                  </a:lnTo>
                  <a:lnTo>
                    <a:pt x="1153490" y="2815018"/>
                  </a:lnTo>
                  <a:lnTo>
                    <a:pt x="1143558" y="2813012"/>
                  </a:lnTo>
                  <a:lnTo>
                    <a:pt x="1133665" y="2815018"/>
                  </a:lnTo>
                  <a:lnTo>
                    <a:pt x="1125588" y="2820454"/>
                  </a:lnTo>
                  <a:lnTo>
                    <a:pt x="1120152" y="2828531"/>
                  </a:lnTo>
                  <a:lnTo>
                    <a:pt x="1118158" y="2838412"/>
                  </a:lnTo>
                  <a:lnTo>
                    <a:pt x="1120152" y="2848305"/>
                  </a:lnTo>
                  <a:lnTo>
                    <a:pt x="1125588" y="2856382"/>
                  </a:lnTo>
                  <a:lnTo>
                    <a:pt x="1133665" y="2861818"/>
                  </a:lnTo>
                  <a:lnTo>
                    <a:pt x="1143609" y="2863812"/>
                  </a:lnTo>
                  <a:lnTo>
                    <a:pt x="1153490" y="2861818"/>
                  </a:lnTo>
                  <a:lnTo>
                    <a:pt x="1161567" y="2856382"/>
                  </a:lnTo>
                  <a:lnTo>
                    <a:pt x="1167003" y="2848305"/>
                  </a:lnTo>
                  <a:lnTo>
                    <a:pt x="1169009" y="2838412"/>
                  </a:lnTo>
                  <a:close/>
                </a:path>
                <a:path w="10625455" h="2965450">
                  <a:moveTo>
                    <a:pt x="1270660" y="2838412"/>
                  </a:moveTo>
                  <a:lnTo>
                    <a:pt x="1268653" y="2828531"/>
                  </a:lnTo>
                  <a:lnTo>
                    <a:pt x="1263218" y="2820454"/>
                  </a:lnTo>
                  <a:lnTo>
                    <a:pt x="1255141" y="2815018"/>
                  </a:lnTo>
                  <a:lnTo>
                    <a:pt x="1245209" y="2813012"/>
                  </a:lnTo>
                  <a:lnTo>
                    <a:pt x="1235316" y="2815018"/>
                  </a:lnTo>
                  <a:lnTo>
                    <a:pt x="1227239" y="2820454"/>
                  </a:lnTo>
                  <a:lnTo>
                    <a:pt x="1221803" y="2828531"/>
                  </a:lnTo>
                  <a:lnTo>
                    <a:pt x="1219809" y="2838412"/>
                  </a:lnTo>
                  <a:lnTo>
                    <a:pt x="1221803" y="2848305"/>
                  </a:lnTo>
                  <a:lnTo>
                    <a:pt x="1227239" y="2856382"/>
                  </a:lnTo>
                  <a:lnTo>
                    <a:pt x="1235316" y="2861818"/>
                  </a:lnTo>
                  <a:lnTo>
                    <a:pt x="1245260" y="2863812"/>
                  </a:lnTo>
                  <a:lnTo>
                    <a:pt x="1255141" y="2861818"/>
                  </a:lnTo>
                  <a:lnTo>
                    <a:pt x="1263218" y="2856382"/>
                  </a:lnTo>
                  <a:lnTo>
                    <a:pt x="1268653" y="2848305"/>
                  </a:lnTo>
                  <a:lnTo>
                    <a:pt x="1270660" y="2838412"/>
                  </a:lnTo>
                  <a:close/>
                </a:path>
                <a:path w="10625455" h="2965450">
                  <a:moveTo>
                    <a:pt x="1372311" y="2838412"/>
                  </a:moveTo>
                  <a:lnTo>
                    <a:pt x="1370304" y="2828531"/>
                  </a:lnTo>
                  <a:lnTo>
                    <a:pt x="1364869" y="2820454"/>
                  </a:lnTo>
                  <a:lnTo>
                    <a:pt x="1356791" y="2815018"/>
                  </a:lnTo>
                  <a:lnTo>
                    <a:pt x="1346860" y="2813012"/>
                  </a:lnTo>
                  <a:lnTo>
                    <a:pt x="1336967" y="2815018"/>
                  </a:lnTo>
                  <a:lnTo>
                    <a:pt x="1328889" y="2820454"/>
                  </a:lnTo>
                  <a:lnTo>
                    <a:pt x="1323454" y="2828531"/>
                  </a:lnTo>
                  <a:lnTo>
                    <a:pt x="1321460" y="2838412"/>
                  </a:lnTo>
                  <a:lnTo>
                    <a:pt x="1323454" y="2848305"/>
                  </a:lnTo>
                  <a:lnTo>
                    <a:pt x="1328889" y="2856382"/>
                  </a:lnTo>
                  <a:lnTo>
                    <a:pt x="1336967" y="2861818"/>
                  </a:lnTo>
                  <a:lnTo>
                    <a:pt x="1346911" y="2863812"/>
                  </a:lnTo>
                  <a:lnTo>
                    <a:pt x="1356791" y="2861818"/>
                  </a:lnTo>
                  <a:lnTo>
                    <a:pt x="1364869" y="2856382"/>
                  </a:lnTo>
                  <a:lnTo>
                    <a:pt x="1370304" y="2848305"/>
                  </a:lnTo>
                  <a:lnTo>
                    <a:pt x="1372311" y="2838412"/>
                  </a:lnTo>
                  <a:close/>
                </a:path>
                <a:path w="10625455" h="2965450">
                  <a:moveTo>
                    <a:pt x="1619326" y="2838412"/>
                  </a:moveTo>
                  <a:lnTo>
                    <a:pt x="1466926" y="2711412"/>
                  </a:lnTo>
                  <a:lnTo>
                    <a:pt x="1466926" y="2821063"/>
                  </a:lnTo>
                  <a:lnTo>
                    <a:pt x="1466519" y="2820454"/>
                  </a:lnTo>
                  <a:lnTo>
                    <a:pt x="1458442" y="2815018"/>
                  </a:lnTo>
                  <a:lnTo>
                    <a:pt x="1448511" y="2813012"/>
                  </a:lnTo>
                  <a:lnTo>
                    <a:pt x="1438617" y="2815018"/>
                  </a:lnTo>
                  <a:lnTo>
                    <a:pt x="1430540" y="2820454"/>
                  </a:lnTo>
                  <a:lnTo>
                    <a:pt x="1425105" y="2828531"/>
                  </a:lnTo>
                  <a:lnTo>
                    <a:pt x="1423111" y="2838412"/>
                  </a:lnTo>
                  <a:lnTo>
                    <a:pt x="1425105" y="2848305"/>
                  </a:lnTo>
                  <a:lnTo>
                    <a:pt x="1430540" y="2856382"/>
                  </a:lnTo>
                  <a:lnTo>
                    <a:pt x="1438617" y="2861818"/>
                  </a:lnTo>
                  <a:lnTo>
                    <a:pt x="1448562" y="2863812"/>
                  </a:lnTo>
                  <a:lnTo>
                    <a:pt x="1458442" y="2861818"/>
                  </a:lnTo>
                  <a:lnTo>
                    <a:pt x="1466519" y="2856382"/>
                  </a:lnTo>
                  <a:lnTo>
                    <a:pt x="1466926" y="2855772"/>
                  </a:lnTo>
                  <a:lnTo>
                    <a:pt x="1466926" y="2965412"/>
                  </a:lnTo>
                  <a:lnTo>
                    <a:pt x="1619326" y="2838412"/>
                  </a:lnTo>
                  <a:close/>
                </a:path>
                <a:path w="10625455" h="2965450">
                  <a:moveTo>
                    <a:pt x="3247491" y="2046312"/>
                  </a:moveTo>
                  <a:lnTo>
                    <a:pt x="3245497" y="2036432"/>
                  </a:lnTo>
                  <a:lnTo>
                    <a:pt x="3240049" y="2028355"/>
                  </a:lnTo>
                  <a:lnTo>
                    <a:pt x="3231972" y="2022906"/>
                  </a:lnTo>
                  <a:lnTo>
                    <a:pt x="3222091" y="2020912"/>
                  </a:lnTo>
                  <a:lnTo>
                    <a:pt x="3212147" y="2022906"/>
                  </a:lnTo>
                  <a:lnTo>
                    <a:pt x="3204070" y="2028355"/>
                  </a:lnTo>
                  <a:lnTo>
                    <a:pt x="3198634" y="2036432"/>
                  </a:lnTo>
                  <a:lnTo>
                    <a:pt x="3196640" y="2046312"/>
                  </a:lnTo>
                  <a:lnTo>
                    <a:pt x="3198634" y="2056206"/>
                  </a:lnTo>
                  <a:lnTo>
                    <a:pt x="3204070" y="2064270"/>
                  </a:lnTo>
                  <a:lnTo>
                    <a:pt x="3212147" y="2069719"/>
                  </a:lnTo>
                  <a:lnTo>
                    <a:pt x="3222040" y="2071712"/>
                  </a:lnTo>
                  <a:lnTo>
                    <a:pt x="3231972" y="2069719"/>
                  </a:lnTo>
                  <a:lnTo>
                    <a:pt x="3240049" y="2064270"/>
                  </a:lnTo>
                  <a:lnTo>
                    <a:pt x="3245497" y="2056206"/>
                  </a:lnTo>
                  <a:lnTo>
                    <a:pt x="3247491" y="2046312"/>
                  </a:lnTo>
                  <a:close/>
                </a:path>
                <a:path w="10625455" h="2965450">
                  <a:moveTo>
                    <a:pt x="3349142" y="2046312"/>
                  </a:moveTo>
                  <a:lnTo>
                    <a:pt x="3347148" y="2036432"/>
                  </a:lnTo>
                  <a:lnTo>
                    <a:pt x="3341700" y="2028355"/>
                  </a:lnTo>
                  <a:lnTo>
                    <a:pt x="3333623" y="2022906"/>
                  </a:lnTo>
                  <a:lnTo>
                    <a:pt x="3323742" y="2020912"/>
                  </a:lnTo>
                  <a:lnTo>
                    <a:pt x="3313798" y="2022906"/>
                  </a:lnTo>
                  <a:lnTo>
                    <a:pt x="3305721" y="2028355"/>
                  </a:lnTo>
                  <a:lnTo>
                    <a:pt x="3300285" y="2036432"/>
                  </a:lnTo>
                  <a:lnTo>
                    <a:pt x="3298291" y="2046312"/>
                  </a:lnTo>
                  <a:lnTo>
                    <a:pt x="3300285" y="2056206"/>
                  </a:lnTo>
                  <a:lnTo>
                    <a:pt x="3305721" y="2064270"/>
                  </a:lnTo>
                  <a:lnTo>
                    <a:pt x="3313798" y="2069719"/>
                  </a:lnTo>
                  <a:lnTo>
                    <a:pt x="3323691" y="2071712"/>
                  </a:lnTo>
                  <a:lnTo>
                    <a:pt x="3333623" y="2069719"/>
                  </a:lnTo>
                  <a:lnTo>
                    <a:pt x="3341700" y="2064270"/>
                  </a:lnTo>
                  <a:lnTo>
                    <a:pt x="3347148" y="2056206"/>
                  </a:lnTo>
                  <a:lnTo>
                    <a:pt x="3349142" y="2046312"/>
                  </a:lnTo>
                  <a:close/>
                </a:path>
                <a:path w="10625455" h="2965450">
                  <a:moveTo>
                    <a:pt x="3450793" y="2046312"/>
                  </a:moveTo>
                  <a:lnTo>
                    <a:pt x="3448799" y="2036432"/>
                  </a:lnTo>
                  <a:lnTo>
                    <a:pt x="3443351" y="2028355"/>
                  </a:lnTo>
                  <a:lnTo>
                    <a:pt x="3435273" y="2022906"/>
                  </a:lnTo>
                  <a:lnTo>
                    <a:pt x="3425393" y="2020912"/>
                  </a:lnTo>
                  <a:lnTo>
                    <a:pt x="3415449" y="2022906"/>
                  </a:lnTo>
                  <a:lnTo>
                    <a:pt x="3407372" y="2028355"/>
                  </a:lnTo>
                  <a:lnTo>
                    <a:pt x="3401936" y="2036432"/>
                  </a:lnTo>
                  <a:lnTo>
                    <a:pt x="3399942" y="2046312"/>
                  </a:lnTo>
                  <a:lnTo>
                    <a:pt x="3401936" y="2056206"/>
                  </a:lnTo>
                  <a:lnTo>
                    <a:pt x="3407372" y="2064270"/>
                  </a:lnTo>
                  <a:lnTo>
                    <a:pt x="3415449" y="2069719"/>
                  </a:lnTo>
                  <a:lnTo>
                    <a:pt x="3425342" y="2071712"/>
                  </a:lnTo>
                  <a:lnTo>
                    <a:pt x="3435273" y="2069719"/>
                  </a:lnTo>
                  <a:lnTo>
                    <a:pt x="3443351" y="2064270"/>
                  </a:lnTo>
                  <a:lnTo>
                    <a:pt x="3448799" y="2056206"/>
                  </a:lnTo>
                  <a:lnTo>
                    <a:pt x="3450793" y="2046312"/>
                  </a:lnTo>
                  <a:close/>
                </a:path>
                <a:path w="10625455" h="2965450">
                  <a:moveTo>
                    <a:pt x="3552444" y="2046312"/>
                  </a:moveTo>
                  <a:lnTo>
                    <a:pt x="3550450" y="2036432"/>
                  </a:lnTo>
                  <a:lnTo>
                    <a:pt x="3545001" y="2028355"/>
                  </a:lnTo>
                  <a:lnTo>
                    <a:pt x="3536924" y="2022906"/>
                  </a:lnTo>
                  <a:lnTo>
                    <a:pt x="3527044" y="2020912"/>
                  </a:lnTo>
                  <a:lnTo>
                    <a:pt x="3517100" y="2022906"/>
                  </a:lnTo>
                  <a:lnTo>
                    <a:pt x="3509022" y="2028355"/>
                  </a:lnTo>
                  <a:lnTo>
                    <a:pt x="3503587" y="2036432"/>
                  </a:lnTo>
                  <a:lnTo>
                    <a:pt x="3501593" y="2046312"/>
                  </a:lnTo>
                  <a:lnTo>
                    <a:pt x="3503587" y="2056206"/>
                  </a:lnTo>
                  <a:lnTo>
                    <a:pt x="3509022" y="2064270"/>
                  </a:lnTo>
                  <a:lnTo>
                    <a:pt x="3517100" y="2069719"/>
                  </a:lnTo>
                  <a:lnTo>
                    <a:pt x="3526993" y="2071712"/>
                  </a:lnTo>
                  <a:lnTo>
                    <a:pt x="3536924" y="2069719"/>
                  </a:lnTo>
                  <a:lnTo>
                    <a:pt x="3545001" y="2064270"/>
                  </a:lnTo>
                  <a:lnTo>
                    <a:pt x="3550450" y="2056206"/>
                  </a:lnTo>
                  <a:lnTo>
                    <a:pt x="3552444" y="2046312"/>
                  </a:lnTo>
                  <a:close/>
                </a:path>
                <a:path w="10625455" h="2965450">
                  <a:moveTo>
                    <a:pt x="3654094" y="2046312"/>
                  </a:moveTo>
                  <a:lnTo>
                    <a:pt x="3652101" y="2036419"/>
                  </a:lnTo>
                  <a:lnTo>
                    <a:pt x="3646652" y="2028355"/>
                  </a:lnTo>
                  <a:lnTo>
                    <a:pt x="3638575" y="2022906"/>
                  </a:lnTo>
                  <a:lnTo>
                    <a:pt x="3628694" y="2020912"/>
                  </a:lnTo>
                  <a:lnTo>
                    <a:pt x="3618750" y="2022906"/>
                  </a:lnTo>
                  <a:lnTo>
                    <a:pt x="3610673" y="2028355"/>
                  </a:lnTo>
                  <a:lnTo>
                    <a:pt x="3605238" y="2036419"/>
                  </a:lnTo>
                  <a:lnTo>
                    <a:pt x="3603244" y="2046312"/>
                  </a:lnTo>
                  <a:lnTo>
                    <a:pt x="3605238" y="2056206"/>
                  </a:lnTo>
                  <a:lnTo>
                    <a:pt x="3610673" y="2064270"/>
                  </a:lnTo>
                  <a:lnTo>
                    <a:pt x="3618750" y="2069719"/>
                  </a:lnTo>
                  <a:lnTo>
                    <a:pt x="3628644" y="2071712"/>
                  </a:lnTo>
                  <a:lnTo>
                    <a:pt x="3638575" y="2069719"/>
                  </a:lnTo>
                  <a:lnTo>
                    <a:pt x="3646652" y="2064270"/>
                  </a:lnTo>
                  <a:lnTo>
                    <a:pt x="3652101" y="2056206"/>
                  </a:lnTo>
                  <a:lnTo>
                    <a:pt x="3654094" y="2046312"/>
                  </a:lnTo>
                  <a:close/>
                </a:path>
                <a:path w="10625455" h="2965450">
                  <a:moveTo>
                    <a:pt x="3755745" y="2046312"/>
                  </a:moveTo>
                  <a:lnTo>
                    <a:pt x="3753751" y="2036419"/>
                  </a:lnTo>
                  <a:lnTo>
                    <a:pt x="3748303" y="2028355"/>
                  </a:lnTo>
                  <a:lnTo>
                    <a:pt x="3740226" y="2022906"/>
                  </a:lnTo>
                  <a:lnTo>
                    <a:pt x="3730345" y="2020912"/>
                  </a:lnTo>
                  <a:lnTo>
                    <a:pt x="3720401" y="2022906"/>
                  </a:lnTo>
                  <a:lnTo>
                    <a:pt x="3712324" y="2028355"/>
                  </a:lnTo>
                  <a:lnTo>
                    <a:pt x="3706888" y="2036419"/>
                  </a:lnTo>
                  <a:lnTo>
                    <a:pt x="3704894" y="2046312"/>
                  </a:lnTo>
                  <a:lnTo>
                    <a:pt x="3706888" y="2056206"/>
                  </a:lnTo>
                  <a:lnTo>
                    <a:pt x="3712324" y="2064270"/>
                  </a:lnTo>
                  <a:lnTo>
                    <a:pt x="3720401" y="2069719"/>
                  </a:lnTo>
                  <a:lnTo>
                    <a:pt x="3730294" y="2071712"/>
                  </a:lnTo>
                  <a:lnTo>
                    <a:pt x="3740226" y="2069719"/>
                  </a:lnTo>
                  <a:lnTo>
                    <a:pt x="3748303" y="2064270"/>
                  </a:lnTo>
                  <a:lnTo>
                    <a:pt x="3753751" y="2056206"/>
                  </a:lnTo>
                  <a:lnTo>
                    <a:pt x="3755745" y="2046312"/>
                  </a:lnTo>
                  <a:close/>
                </a:path>
                <a:path w="10625455" h="2965450">
                  <a:moveTo>
                    <a:pt x="3857396" y="2046312"/>
                  </a:moveTo>
                  <a:lnTo>
                    <a:pt x="3855402" y="2036419"/>
                  </a:lnTo>
                  <a:lnTo>
                    <a:pt x="3849954" y="2028355"/>
                  </a:lnTo>
                  <a:lnTo>
                    <a:pt x="3841877" y="2022906"/>
                  </a:lnTo>
                  <a:lnTo>
                    <a:pt x="3831996" y="2020912"/>
                  </a:lnTo>
                  <a:lnTo>
                    <a:pt x="3822052" y="2022906"/>
                  </a:lnTo>
                  <a:lnTo>
                    <a:pt x="3813975" y="2028355"/>
                  </a:lnTo>
                  <a:lnTo>
                    <a:pt x="3808539" y="2036419"/>
                  </a:lnTo>
                  <a:lnTo>
                    <a:pt x="3806545" y="2046312"/>
                  </a:lnTo>
                  <a:lnTo>
                    <a:pt x="3808539" y="2056206"/>
                  </a:lnTo>
                  <a:lnTo>
                    <a:pt x="3813975" y="2064270"/>
                  </a:lnTo>
                  <a:lnTo>
                    <a:pt x="3822052" y="2069719"/>
                  </a:lnTo>
                  <a:lnTo>
                    <a:pt x="3831945" y="2071712"/>
                  </a:lnTo>
                  <a:lnTo>
                    <a:pt x="3841877" y="2069719"/>
                  </a:lnTo>
                  <a:lnTo>
                    <a:pt x="3849954" y="2064270"/>
                  </a:lnTo>
                  <a:lnTo>
                    <a:pt x="3855402" y="2056206"/>
                  </a:lnTo>
                  <a:lnTo>
                    <a:pt x="3857396" y="2046312"/>
                  </a:lnTo>
                  <a:close/>
                </a:path>
                <a:path w="10625455" h="2965450">
                  <a:moveTo>
                    <a:pt x="3959047" y="2046312"/>
                  </a:moveTo>
                  <a:lnTo>
                    <a:pt x="3957053" y="2036419"/>
                  </a:lnTo>
                  <a:lnTo>
                    <a:pt x="3951605" y="2028355"/>
                  </a:lnTo>
                  <a:lnTo>
                    <a:pt x="3943527" y="2022906"/>
                  </a:lnTo>
                  <a:lnTo>
                    <a:pt x="3933647" y="2020912"/>
                  </a:lnTo>
                  <a:lnTo>
                    <a:pt x="3923703" y="2022906"/>
                  </a:lnTo>
                  <a:lnTo>
                    <a:pt x="3915626" y="2028355"/>
                  </a:lnTo>
                  <a:lnTo>
                    <a:pt x="3910190" y="2036419"/>
                  </a:lnTo>
                  <a:lnTo>
                    <a:pt x="3908196" y="2046312"/>
                  </a:lnTo>
                  <a:lnTo>
                    <a:pt x="3910190" y="2056206"/>
                  </a:lnTo>
                  <a:lnTo>
                    <a:pt x="3915626" y="2064270"/>
                  </a:lnTo>
                  <a:lnTo>
                    <a:pt x="3923703" y="2069719"/>
                  </a:lnTo>
                  <a:lnTo>
                    <a:pt x="3933596" y="2071712"/>
                  </a:lnTo>
                  <a:lnTo>
                    <a:pt x="3943527" y="2069719"/>
                  </a:lnTo>
                  <a:lnTo>
                    <a:pt x="3951605" y="2064270"/>
                  </a:lnTo>
                  <a:lnTo>
                    <a:pt x="3957053" y="2056206"/>
                  </a:lnTo>
                  <a:lnTo>
                    <a:pt x="3959047" y="2046312"/>
                  </a:lnTo>
                  <a:close/>
                </a:path>
                <a:path w="10625455" h="2965450">
                  <a:moveTo>
                    <a:pt x="4060698" y="2046312"/>
                  </a:moveTo>
                  <a:lnTo>
                    <a:pt x="4058704" y="2036419"/>
                  </a:lnTo>
                  <a:lnTo>
                    <a:pt x="4053255" y="2028355"/>
                  </a:lnTo>
                  <a:lnTo>
                    <a:pt x="4045178" y="2022906"/>
                  </a:lnTo>
                  <a:lnTo>
                    <a:pt x="4035298" y="2020912"/>
                  </a:lnTo>
                  <a:lnTo>
                    <a:pt x="4025354" y="2022906"/>
                  </a:lnTo>
                  <a:lnTo>
                    <a:pt x="4017276" y="2028355"/>
                  </a:lnTo>
                  <a:lnTo>
                    <a:pt x="4011841" y="2036419"/>
                  </a:lnTo>
                  <a:lnTo>
                    <a:pt x="4009847" y="2046312"/>
                  </a:lnTo>
                  <a:lnTo>
                    <a:pt x="4011841" y="2056206"/>
                  </a:lnTo>
                  <a:lnTo>
                    <a:pt x="4017276" y="2064270"/>
                  </a:lnTo>
                  <a:lnTo>
                    <a:pt x="4025354" y="2069719"/>
                  </a:lnTo>
                  <a:lnTo>
                    <a:pt x="4035247" y="2071712"/>
                  </a:lnTo>
                  <a:lnTo>
                    <a:pt x="4045178" y="2069719"/>
                  </a:lnTo>
                  <a:lnTo>
                    <a:pt x="4053255" y="2064270"/>
                  </a:lnTo>
                  <a:lnTo>
                    <a:pt x="4058704" y="2056206"/>
                  </a:lnTo>
                  <a:lnTo>
                    <a:pt x="4060698" y="2046312"/>
                  </a:lnTo>
                  <a:close/>
                </a:path>
                <a:path w="10625455" h="2965450">
                  <a:moveTo>
                    <a:pt x="4162348" y="2046312"/>
                  </a:moveTo>
                  <a:lnTo>
                    <a:pt x="4160355" y="2036419"/>
                  </a:lnTo>
                  <a:lnTo>
                    <a:pt x="4154906" y="2028355"/>
                  </a:lnTo>
                  <a:lnTo>
                    <a:pt x="4146829" y="2022906"/>
                  </a:lnTo>
                  <a:lnTo>
                    <a:pt x="4136948" y="2020912"/>
                  </a:lnTo>
                  <a:lnTo>
                    <a:pt x="4127004" y="2022906"/>
                  </a:lnTo>
                  <a:lnTo>
                    <a:pt x="4118927" y="2028355"/>
                  </a:lnTo>
                  <a:lnTo>
                    <a:pt x="4113492" y="2036419"/>
                  </a:lnTo>
                  <a:lnTo>
                    <a:pt x="4111498" y="2046312"/>
                  </a:lnTo>
                  <a:lnTo>
                    <a:pt x="4113492" y="2056206"/>
                  </a:lnTo>
                  <a:lnTo>
                    <a:pt x="4118927" y="2064270"/>
                  </a:lnTo>
                  <a:lnTo>
                    <a:pt x="4127004" y="2069719"/>
                  </a:lnTo>
                  <a:lnTo>
                    <a:pt x="4136898" y="2071712"/>
                  </a:lnTo>
                  <a:lnTo>
                    <a:pt x="4146829" y="2069719"/>
                  </a:lnTo>
                  <a:lnTo>
                    <a:pt x="4154906" y="2064270"/>
                  </a:lnTo>
                  <a:lnTo>
                    <a:pt x="4160355" y="2056206"/>
                  </a:lnTo>
                  <a:lnTo>
                    <a:pt x="4162348" y="2046312"/>
                  </a:lnTo>
                  <a:close/>
                </a:path>
                <a:path w="10625455" h="2965450">
                  <a:moveTo>
                    <a:pt x="4216425" y="1995512"/>
                  </a:moveTo>
                  <a:lnTo>
                    <a:pt x="4214419" y="1985581"/>
                  </a:lnTo>
                  <a:lnTo>
                    <a:pt x="4208983" y="1977504"/>
                  </a:lnTo>
                  <a:lnTo>
                    <a:pt x="4200906" y="1972068"/>
                  </a:lnTo>
                  <a:lnTo>
                    <a:pt x="4191025" y="1970062"/>
                  </a:lnTo>
                  <a:lnTo>
                    <a:pt x="4181132" y="1972068"/>
                  </a:lnTo>
                  <a:lnTo>
                    <a:pt x="4173055" y="1977504"/>
                  </a:lnTo>
                  <a:lnTo>
                    <a:pt x="4167619" y="1985581"/>
                  </a:lnTo>
                  <a:lnTo>
                    <a:pt x="4165625" y="1995512"/>
                  </a:lnTo>
                  <a:lnTo>
                    <a:pt x="4167619" y="2005406"/>
                  </a:lnTo>
                  <a:lnTo>
                    <a:pt x="4173055" y="2013483"/>
                  </a:lnTo>
                  <a:lnTo>
                    <a:pt x="4181132" y="2018919"/>
                  </a:lnTo>
                  <a:lnTo>
                    <a:pt x="4191025" y="2020912"/>
                  </a:lnTo>
                  <a:lnTo>
                    <a:pt x="4200906" y="2018919"/>
                  </a:lnTo>
                  <a:lnTo>
                    <a:pt x="4208983" y="2013483"/>
                  </a:lnTo>
                  <a:lnTo>
                    <a:pt x="4214419" y="2005406"/>
                  </a:lnTo>
                  <a:lnTo>
                    <a:pt x="4216425" y="1995512"/>
                  </a:lnTo>
                  <a:close/>
                </a:path>
                <a:path w="10625455" h="2965450">
                  <a:moveTo>
                    <a:pt x="4216425" y="1893862"/>
                  </a:moveTo>
                  <a:lnTo>
                    <a:pt x="4214419" y="1883930"/>
                  </a:lnTo>
                  <a:lnTo>
                    <a:pt x="4208983" y="1875853"/>
                  </a:lnTo>
                  <a:lnTo>
                    <a:pt x="4200906" y="1870417"/>
                  </a:lnTo>
                  <a:lnTo>
                    <a:pt x="4191025" y="1868411"/>
                  </a:lnTo>
                  <a:lnTo>
                    <a:pt x="4181132" y="1870417"/>
                  </a:lnTo>
                  <a:lnTo>
                    <a:pt x="4173055" y="1875853"/>
                  </a:lnTo>
                  <a:lnTo>
                    <a:pt x="4167619" y="1883930"/>
                  </a:lnTo>
                  <a:lnTo>
                    <a:pt x="4165625" y="1893862"/>
                  </a:lnTo>
                  <a:lnTo>
                    <a:pt x="4167619" y="1903755"/>
                  </a:lnTo>
                  <a:lnTo>
                    <a:pt x="4173055" y="1911832"/>
                  </a:lnTo>
                  <a:lnTo>
                    <a:pt x="4181132" y="1917268"/>
                  </a:lnTo>
                  <a:lnTo>
                    <a:pt x="4191025" y="1919262"/>
                  </a:lnTo>
                  <a:lnTo>
                    <a:pt x="4200906" y="1917268"/>
                  </a:lnTo>
                  <a:lnTo>
                    <a:pt x="4208983" y="1911832"/>
                  </a:lnTo>
                  <a:lnTo>
                    <a:pt x="4214419" y="1903755"/>
                  </a:lnTo>
                  <a:lnTo>
                    <a:pt x="4216425" y="1893862"/>
                  </a:lnTo>
                  <a:close/>
                </a:path>
                <a:path w="10625455" h="2965450">
                  <a:moveTo>
                    <a:pt x="4216425" y="1792211"/>
                  </a:moveTo>
                  <a:lnTo>
                    <a:pt x="4214419" y="1782279"/>
                  </a:lnTo>
                  <a:lnTo>
                    <a:pt x="4208983" y="1774202"/>
                  </a:lnTo>
                  <a:lnTo>
                    <a:pt x="4200906" y="1768767"/>
                  </a:lnTo>
                  <a:lnTo>
                    <a:pt x="4191025" y="1766760"/>
                  </a:lnTo>
                  <a:lnTo>
                    <a:pt x="4181132" y="1768767"/>
                  </a:lnTo>
                  <a:lnTo>
                    <a:pt x="4173055" y="1774202"/>
                  </a:lnTo>
                  <a:lnTo>
                    <a:pt x="4167619" y="1782279"/>
                  </a:lnTo>
                  <a:lnTo>
                    <a:pt x="4165625" y="1792211"/>
                  </a:lnTo>
                  <a:lnTo>
                    <a:pt x="4167619" y="1802104"/>
                  </a:lnTo>
                  <a:lnTo>
                    <a:pt x="4173055" y="1810181"/>
                  </a:lnTo>
                  <a:lnTo>
                    <a:pt x="4181132" y="1815617"/>
                  </a:lnTo>
                  <a:lnTo>
                    <a:pt x="4191025" y="1817611"/>
                  </a:lnTo>
                  <a:lnTo>
                    <a:pt x="4200906" y="1815617"/>
                  </a:lnTo>
                  <a:lnTo>
                    <a:pt x="4208983" y="1810181"/>
                  </a:lnTo>
                  <a:lnTo>
                    <a:pt x="4214419" y="1802104"/>
                  </a:lnTo>
                  <a:lnTo>
                    <a:pt x="4216425" y="1792211"/>
                  </a:lnTo>
                  <a:close/>
                </a:path>
                <a:path w="10625455" h="2965450">
                  <a:moveTo>
                    <a:pt x="4216425" y="1690560"/>
                  </a:moveTo>
                  <a:lnTo>
                    <a:pt x="4214419" y="1680629"/>
                  </a:lnTo>
                  <a:lnTo>
                    <a:pt x="4208983" y="1672551"/>
                  </a:lnTo>
                  <a:lnTo>
                    <a:pt x="4200906" y="1667116"/>
                  </a:lnTo>
                  <a:lnTo>
                    <a:pt x="4191025" y="1665109"/>
                  </a:lnTo>
                  <a:lnTo>
                    <a:pt x="4181132" y="1667116"/>
                  </a:lnTo>
                  <a:lnTo>
                    <a:pt x="4173055" y="1672551"/>
                  </a:lnTo>
                  <a:lnTo>
                    <a:pt x="4167619" y="1680629"/>
                  </a:lnTo>
                  <a:lnTo>
                    <a:pt x="4165625" y="1690560"/>
                  </a:lnTo>
                  <a:lnTo>
                    <a:pt x="4167619" y="1700453"/>
                  </a:lnTo>
                  <a:lnTo>
                    <a:pt x="4173055" y="1708531"/>
                  </a:lnTo>
                  <a:lnTo>
                    <a:pt x="4181132" y="1713966"/>
                  </a:lnTo>
                  <a:lnTo>
                    <a:pt x="4191025" y="1715960"/>
                  </a:lnTo>
                  <a:lnTo>
                    <a:pt x="4200906" y="1713966"/>
                  </a:lnTo>
                  <a:lnTo>
                    <a:pt x="4208983" y="1708531"/>
                  </a:lnTo>
                  <a:lnTo>
                    <a:pt x="4214419" y="1700453"/>
                  </a:lnTo>
                  <a:lnTo>
                    <a:pt x="4216425" y="1690560"/>
                  </a:lnTo>
                  <a:close/>
                </a:path>
                <a:path w="10625455" h="2965450">
                  <a:moveTo>
                    <a:pt x="4216425" y="1588909"/>
                  </a:moveTo>
                  <a:lnTo>
                    <a:pt x="4214419" y="1578978"/>
                  </a:lnTo>
                  <a:lnTo>
                    <a:pt x="4208983" y="1570901"/>
                  </a:lnTo>
                  <a:lnTo>
                    <a:pt x="4200906" y="1565465"/>
                  </a:lnTo>
                  <a:lnTo>
                    <a:pt x="4191025" y="1563458"/>
                  </a:lnTo>
                  <a:lnTo>
                    <a:pt x="4181132" y="1565465"/>
                  </a:lnTo>
                  <a:lnTo>
                    <a:pt x="4173055" y="1570901"/>
                  </a:lnTo>
                  <a:lnTo>
                    <a:pt x="4167619" y="1578978"/>
                  </a:lnTo>
                  <a:lnTo>
                    <a:pt x="4165625" y="1588909"/>
                  </a:lnTo>
                  <a:lnTo>
                    <a:pt x="4167619" y="1598803"/>
                  </a:lnTo>
                  <a:lnTo>
                    <a:pt x="4173055" y="1606880"/>
                  </a:lnTo>
                  <a:lnTo>
                    <a:pt x="4181132" y="1612315"/>
                  </a:lnTo>
                  <a:lnTo>
                    <a:pt x="4191025" y="1614309"/>
                  </a:lnTo>
                  <a:lnTo>
                    <a:pt x="4200906" y="1612315"/>
                  </a:lnTo>
                  <a:lnTo>
                    <a:pt x="4208983" y="1606880"/>
                  </a:lnTo>
                  <a:lnTo>
                    <a:pt x="4214419" y="1598803"/>
                  </a:lnTo>
                  <a:lnTo>
                    <a:pt x="4216425" y="1588909"/>
                  </a:lnTo>
                  <a:close/>
                </a:path>
                <a:path w="10625455" h="2965450">
                  <a:moveTo>
                    <a:pt x="4216425" y="1487258"/>
                  </a:moveTo>
                  <a:lnTo>
                    <a:pt x="4214419" y="1477327"/>
                  </a:lnTo>
                  <a:lnTo>
                    <a:pt x="4208983" y="1469250"/>
                  </a:lnTo>
                  <a:lnTo>
                    <a:pt x="4200906" y="1463814"/>
                  </a:lnTo>
                  <a:lnTo>
                    <a:pt x="4191025" y="1461808"/>
                  </a:lnTo>
                  <a:lnTo>
                    <a:pt x="4181132" y="1463814"/>
                  </a:lnTo>
                  <a:lnTo>
                    <a:pt x="4173055" y="1469250"/>
                  </a:lnTo>
                  <a:lnTo>
                    <a:pt x="4167619" y="1477327"/>
                  </a:lnTo>
                  <a:lnTo>
                    <a:pt x="4165625" y="1487258"/>
                  </a:lnTo>
                  <a:lnTo>
                    <a:pt x="4167619" y="1497152"/>
                  </a:lnTo>
                  <a:lnTo>
                    <a:pt x="4173055" y="1505229"/>
                  </a:lnTo>
                  <a:lnTo>
                    <a:pt x="4181132" y="1510665"/>
                  </a:lnTo>
                  <a:lnTo>
                    <a:pt x="4191025" y="1512658"/>
                  </a:lnTo>
                  <a:lnTo>
                    <a:pt x="4200906" y="1510665"/>
                  </a:lnTo>
                  <a:lnTo>
                    <a:pt x="4208983" y="1505229"/>
                  </a:lnTo>
                  <a:lnTo>
                    <a:pt x="4214419" y="1497152"/>
                  </a:lnTo>
                  <a:lnTo>
                    <a:pt x="4216425" y="1487258"/>
                  </a:lnTo>
                  <a:close/>
                </a:path>
                <a:path w="10625455" h="2965450">
                  <a:moveTo>
                    <a:pt x="4216425" y="1385608"/>
                  </a:moveTo>
                  <a:lnTo>
                    <a:pt x="4214419" y="1375676"/>
                  </a:lnTo>
                  <a:lnTo>
                    <a:pt x="4208983" y="1367599"/>
                  </a:lnTo>
                  <a:lnTo>
                    <a:pt x="4200906" y="1362163"/>
                  </a:lnTo>
                  <a:lnTo>
                    <a:pt x="4191025" y="1360157"/>
                  </a:lnTo>
                  <a:lnTo>
                    <a:pt x="4181132" y="1362163"/>
                  </a:lnTo>
                  <a:lnTo>
                    <a:pt x="4173055" y="1367599"/>
                  </a:lnTo>
                  <a:lnTo>
                    <a:pt x="4167619" y="1375676"/>
                  </a:lnTo>
                  <a:lnTo>
                    <a:pt x="4165625" y="1385608"/>
                  </a:lnTo>
                  <a:lnTo>
                    <a:pt x="4167619" y="1395501"/>
                  </a:lnTo>
                  <a:lnTo>
                    <a:pt x="4173055" y="1403578"/>
                  </a:lnTo>
                  <a:lnTo>
                    <a:pt x="4181132" y="1409014"/>
                  </a:lnTo>
                  <a:lnTo>
                    <a:pt x="4191025" y="1411008"/>
                  </a:lnTo>
                  <a:lnTo>
                    <a:pt x="4200906" y="1409014"/>
                  </a:lnTo>
                  <a:lnTo>
                    <a:pt x="4208983" y="1403578"/>
                  </a:lnTo>
                  <a:lnTo>
                    <a:pt x="4214419" y="1395501"/>
                  </a:lnTo>
                  <a:lnTo>
                    <a:pt x="4216425" y="1385608"/>
                  </a:lnTo>
                  <a:close/>
                </a:path>
                <a:path w="10625455" h="2965450">
                  <a:moveTo>
                    <a:pt x="4216425" y="1283957"/>
                  </a:moveTo>
                  <a:lnTo>
                    <a:pt x="4214419" y="1274025"/>
                  </a:lnTo>
                  <a:lnTo>
                    <a:pt x="4208983" y="1265948"/>
                  </a:lnTo>
                  <a:lnTo>
                    <a:pt x="4200906" y="1260513"/>
                  </a:lnTo>
                  <a:lnTo>
                    <a:pt x="4191025" y="1258506"/>
                  </a:lnTo>
                  <a:lnTo>
                    <a:pt x="4181132" y="1260513"/>
                  </a:lnTo>
                  <a:lnTo>
                    <a:pt x="4173055" y="1265948"/>
                  </a:lnTo>
                  <a:lnTo>
                    <a:pt x="4167619" y="1274025"/>
                  </a:lnTo>
                  <a:lnTo>
                    <a:pt x="4165625" y="1283957"/>
                  </a:lnTo>
                  <a:lnTo>
                    <a:pt x="4167619" y="1293850"/>
                  </a:lnTo>
                  <a:lnTo>
                    <a:pt x="4173055" y="1301927"/>
                  </a:lnTo>
                  <a:lnTo>
                    <a:pt x="4181132" y="1307363"/>
                  </a:lnTo>
                  <a:lnTo>
                    <a:pt x="4191025" y="1309357"/>
                  </a:lnTo>
                  <a:lnTo>
                    <a:pt x="4200906" y="1307363"/>
                  </a:lnTo>
                  <a:lnTo>
                    <a:pt x="4208983" y="1301927"/>
                  </a:lnTo>
                  <a:lnTo>
                    <a:pt x="4214419" y="1293850"/>
                  </a:lnTo>
                  <a:lnTo>
                    <a:pt x="4216425" y="1283957"/>
                  </a:lnTo>
                  <a:close/>
                </a:path>
                <a:path w="10625455" h="2965450">
                  <a:moveTo>
                    <a:pt x="4216425" y="1182306"/>
                  </a:moveTo>
                  <a:lnTo>
                    <a:pt x="4214419" y="1172375"/>
                  </a:lnTo>
                  <a:lnTo>
                    <a:pt x="4208983" y="1164297"/>
                  </a:lnTo>
                  <a:lnTo>
                    <a:pt x="4200906" y="1158862"/>
                  </a:lnTo>
                  <a:lnTo>
                    <a:pt x="4191025" y="1156855"/>
                  </a:lnTo>
                  <a:lnTo>
                    <a:pt x="4181132" y="1158862"/>
                  </a:lnTo>
                  <a:lnTo>
                    <a:pt x="4173055" y="1164297"/>
                  </a:lnTo>
                  <a:lnTo>
                    <a:pt x="4167619" y="1172375"/>
                  </a:lnTo>
                  <a:lnTo>
                    <a:pt x="4165625" y="1182306"/>
                  </a:lnTo>
                  <a:lnTo>
                    <a:pt x="4167619" y="1192199"/>
                  </a:lnTo>
                  <a:lnTo>
                    <a:pt x="4173055" y="1200277"/>
                  </a:lnTo>
                  <a:lnTo>
                    <a:pt x="4181132" y="1205712"/>
                  </a:lnTo>
                  <a:lnTo>
                    <a:pt x="4191025" y="1207706"/>
                  </a:lnTo>
                  <a:lnTo>
                    <a:pt x="4200906" y="1205712"/>
                  </a:lnTo>
                  <a:lnTo>
                    <a:pt x="4208983" y="1200277"/>
                  </a:lnTo>
                  <a:lnTo>
                    <a:pt x="4214419" y="1192199"/>
                  </a:lnTo>
                  <a:lnTo>
                    <a:pt x="4216425" y="1182306"/>
                  </a:lnTo>
                  <a:close/>
                </a:path>
                <a:path w="10625455" h="2965450">
                  <a:moveTo>
                    <a:pt x="4216425" y="1080655"/>
                  </a:moveTo>
                  <a:lnTo>
                    <a:pt x="4214419" y="1070724"/>
                  </a:lnTo>
                  <a:lnTo>
                    <a:pt x="4208983" y="1062647"/>
                  </a:lnTo>
                  <a:lnTo>
                    <a:pt x="4200906" y="1057211"/>
                  </a:lnTo>
                  <a:lnTo>
                    <a:pt x="4191025" y="1055204"/>
                  </a:lnTo>
                  <a:lnTo>
                    <a:pt x="4181132" y="1057211"/>
                  </a:lnTo>
                  <a:lnTo>
                    <a:pt x="4173055" y="1062647"/>
                  </a:lnTo>
                  <a:lnTo>
                    <a:pt x="4167619" y="1070724"/>
                  </a:lnTo>
                  <a:lnTo>
                    <a:pt x="4165625" y="1080655"/>
                  </a:lnTo>
                  <a:lnTo>
                    <a:pt x="4167619" y="1090549"/>
                  </a:lnTo>
                  <a:lnTo>
                    <a:pt x="4173055" y="1098626"/>
                  </a:lnTo>
                  <a:lnTo>
                    <a:pt x="4181132" y="1104061"/>
                  </a:lnTo>
                  <a:lnTo>
                    <a:pt x="4191025" y="1106055"/>
                  </a:lnTo>
                  <a:lnTo>
                    <a:pt x="4200906" y="1104061"/>
                  </a:lnTo>
                  <a:lnTo>
                    <a:pt x="4208983" y="1098626"/>
                  </a:lnTo>
                  <a:lnTo>
                    <a:pt x="4214419" y="1090549"/>
                  </a:lnTo>
                  <a:lnTo>
                    <a:pt x="4216425" y="1080655"/>
                  </a:lnTo>
                  <a:close/>
                </a:path>
                <a:path w="10625455" h="2965450">
                  <a:moveTo>
                    <a:pt x="4216425" y="979004"/>
                  </a:moveTo>
                  <a:lnTo>
                    <a:pt x="4214431" y="969073"/>
                  </a:lnTo>
                  <a:lnTo>
                    <a:pt x="4208983" y="960996"/>
                  </a:lnTo>
                  <a:lnTo>
                    <a:pt x="4200906" y="955560"/>
                  </a:lnTo>
                  <a:lnTo>
                    <a:pt x="4191025" y="953554"/>
                  </a:lnTo>
                  <a:lnTo>
                    <a:pt x="4181132" y="955560"/>
                  </a:lnTo>
                  <a:lnTo>
                    <a:pt x="4173055" y="960996"/>
                  </a:lnTo>
                  <a:lnTo>
                    <a:pt x="4167619" y="969073"/>
                  </a:lnTo>
                  <a:lnTo>
                    <a:pt x="4165638" y="979004"/>
                  </a:lnTo>
                  <a:lnTo>
                    <a:pt x="4167619" y="988898"/>
                  </a:lnTo>
                  <a:lnTo>
                    <a:pt x="4173055" y="996975"/>
                  </a:lnTo>
                  <a:lnTo>
                    <a:pt x="4181132" y="1002411"/>
                  </a:lnTo>
                  <a:lnTo>
                    <a:pt x="4191025" y="1004404"/>
                  </a:lnTo>
                  <a:lnTo>
                    <a:pt x="4200906" y="1002411"/>
                  </a:lnTo>
                  <a:lnTo>
                    <a:pt x="4208983" y="996975"/>
                  </a:lnTo>
                  <a:lnTo>
                    <a:pt x="4214431" y="988898"/>
                  </a:lnTo>
                  <a:lnTo>
                    <a:pt x="4216425" y="979004"/>
                  </a:lnTo>
                  <a:close/>
                </a:path>
                <a:path w="10625455" h="2965450">
                  <a:moveTo>
                    <a:pt x="4216425" y="877354"/>
                  </a:moveTo>
                  <a:lnTo>
                    <a:pt x="4214431" y="867422"/>
                  </a:lnTo>
                  <a:lnTo>
                    <a:pt x="4208983" y="859345"/>
                  </a:lnTo>
                  <a:lnTo>
                    <a:pt x="4200906" y="853909"/>
                  </a:lnTo>
                  <a:lnTo>
                    <a:pt x="4191025" y="851903"/>
                  </a:lnTo>
                  <a:lnTo>
                    <a:pt x="4181132" y="853909"/>
                  </a:lnTo>
                  <a:lnTo>
                    <a:pt x="4173055" y="859345"/>
                  </a:lnTo>
                  <a:lnTo>
                    <a:pt x="4167619" y="867422"/>
                  </a:lnTo>
                  <a:lnTo>
                    <a:pt x="4165638" y="877354"/>
                  </a:lnTo>
                  <a:lnTo>
                    <a:pt x="4167619" y="887247"/>
                  </a:lnTo>
                  <a:lnTo>
                    <a:pt x="4173055" y="895324"/>
                  </a:lnTo>
                  <a:lnTo>
                    <a:pt x="4181132" y="900760"/>
                  </a:lnTo>
                  <a:lnTo>
                    <a:pt x="4191025" y="902754"/>
                  </a:lnTo>
                  <a:lnTo>
                    <a:pt x="4200906" y="900760"/>
                  </a:lnTo>
                  <a:lnTo>
                    <a:pt x="4208983" y="895324"/>
                  </a:lnTo>
                  <a:lnTo>
                    <a:pt x="4214431" y="887247"/>
                  </a:lnTo>
                  <a:lnTo>
                    <a:pt x="4216425" y="877354"/>
                  </a:lnTo>
                  <a:close/>
                </a:path>
                <a:path w="10625455" h="2965450">
                  <a:moveTo>
                    <a:pt x="4216425" y="775703"/>
                  </a:moveTo>
                  <a:lnTo>
                    <a:pt x="4214431" y="765771"/>
                  </a:lnTo>
                  <a:lnTo>
                    <a:pt x="4208983" y="757694"/>
                  </a:lnTo>
                  <a:lnTo>
                    <a:pt x="4200906" y="752259"/>
                  </a:lnTo>
                  <a:lnTo>
                    <a:pt x="4191025" y="750252"/>
                  </a:lnTo>
                  <a:lnTo>
                    <a:pt x="4181132" y="752259"/>
                  </a:lnTo>
                  <a:lnTo>
                    <a:pt x="4173055" y="757694"/>
                  </a:lnTo>
                  <a:lnTo>
                    <a:pt x="4167619" y="765771"/>
                  </a:lnTo>
                  <a:lnTo>
                    <a:pt x="4165638" y="775703"/>
                  </a:lnTo>
                  <a:lnTo>
                    <a:pt x="4167619" y="785596"/>
                  </a:lnTo>
                  <a:lnTo>
                    <a:pt x="4173055" y="793673"/>
                  </a:lnTo>
                  <a:lnTo>
                    <a:pt x="4181132" y="799109"/>
                  </a:lnTo>
                  <a:lnTo>
                    <a:pt x="4191025" y="801103"/>
                  </a:lnTo>
                  <a:lnTo>
                    <a:pt x="4200906" y="799109"/>
                  </a:lnTo>
                  <a:lnTo>
                    <a:pt x="4208983" y="793673"/>
                  </a:lnTo>
                  <a:lnTo>
                    <a:pt x="4214431" y="785596"/>
                  </a:lnTo>
                  <a:lnTo>
                    <a:pt x="4216425" y="775703"/>
                  </a:lnTo>
                  <a:close/>
                </a:path>
                <a:path w="10625455" h="2965450">
                  <a:moveTo>
                    <a:pt x="4216425" y="674052"/>
                  </a:moveTo>
                  <a:lnTo>
                    <a:pt x="4214431" y="664121"/>
                  </a:lnTo>
                  <a:lnTo>
                    <a:pt x="4208983" y="656043"/>
                  </a:lnTo>
                  <a:lnTo>
                    <a:pt x="4200906" y="650608"/>
                  </a:lnTo>
                  <a:lnTo>
                    <a:pt x="4191025" y="648601"/>
                  </a:lnTo>
                  <a:lnTo>
                    <a:pt x="4181132" y="650608"/>
                  </a:lnTo>
                  <a:lnTo>
                    <a:pt x="4173055" y="656043"/>
                  </a:lnTo>
                  <a:lnTo>
                    <a:pt x="4167619" y="664121"/>
                  </a:lnTo>
                  <a:lnTo>
                    <a:pt x="4165638" y="674052"/>
                  </a:lnTo>
                  <a:lnTo>
                    <a:pt x="4167619" y="683945"/>
                  </a:lnTo>
                  <a:lnTo>
                    <a:pt x="4173055" y="692023"/>
                  </a:lnTo>
                  <a:lnTo>
                    <a:pt x="4181132" y="697458"/>
                  </a:lnTo>
                  <a:lnTo>
                    <a:pt x="4191025" y="699452"/>
                  </a:lnTo>
                  <a:lnTo>
                    <a:pt x="4200906" y="697458"/>
                  </a:lnTo>
                  <a:lnTo>
                    <a:pt x="4208983" y="692023"/>
                  </a:lnTo>
                  <a:lnTo>
                    <a:pt x="4214431" y="683945"/>
                  </a:lnTo>
                  <a:lnTo>
                    <a:pt x="4216425" y="674052"/>
                  </a:lnTo>
                  <a:close/>
                </a:path>
                <a:path w="10625455" h="2965450">
                  <a:moveTo>
                    <a:pt x="4216425" y="572401"/>
                  </a:moveTo>
                  <a:lnTo>
                    <a:pt x="4214431" y="562470"/>
                  </a:lnTo>
                  <a:lnTo>
                    <a:pt x="4208983" y="554393"/>
                  </a:lnTo>
                  <a:lnTo>
                    <a:pt x="4200906" y="548957"/>
                  </a:lnTo>
                  <a:lnTo>
                    <a:pt x="4191025" y="546963"/>
                  </a:lnTo>
                  <a:lnTo>
                    <a:pt x="4181132" y="548957"/>
                  </a:lnTo>
                  <a:lnTo>
                    <a:pt x="4173055" y="554393"/>
                  </a:lnTo>
                  <a:lnTo>
                    <a:pt x="4167619" y="562470"/>
                  </a:lnTo>
                  <a:lnTo>
                    <a:pt x="4165625" y="572401"/>
                  </a:lnTo>
                  <a:lnTo>
                    <a:pt x="4167619" y="582295"/>
                  </a:lnTo>
                  <a:lnTo>
                    <a:pt x="4173055" y="590372"/>
                  </a:lnTo>
                  <a:lnTo>
                    <a:pt x="4181132" y="595807"/>
                  </a:lnTo>
                  <a:lnTo>
                    <a:pt x="4191025" y="597801"/>
                  </a:lnTo>
                  <a:lnTo>
                    <a:pt x="4200906" y="595807"/>
                  </a:lnTo>
                  <a:lnTo>
                    <a:pt x="4208983" y="590372"/>
                  </a:lnTo>
                  <a:lnTo>
                    <a:pt x="4214431" y="582295"/>
                  </a:lnTo>
                  <a:lnTo>
                    <a:pt x="4216425" y="572401"/>
                  </a:lnTo>
                  <a:close/>
                </a:path>
                <a:path w="10625455" h="2965450">
                  <a:moveTo>
                    <a:pt x="4216425" y="470763"/>
                  </a:moveTo>
                  <a:lnTo>
                    <a:pt x="4214431" y="460819"/>
                  </a:lnTo>
                  <a:lnTo>
                    <a:pt x="4208983" y="452742"/>
                  </a:lnTo>
                  <a:lnTo>
                    <a:pt x="4200906" y="447306"/>
                  </a:lnTo>
                  <a:lnTo>
                    <a:pt x="4191025" y="445312"/>
                  </a:lnTo>
                  <a:lnTo>
                    <a:pt x="4181132" y="447306"/>
                  </a:lnTo>
                  <a:lnTo>
                    <a:pt x="4173055" y="452742"/>
                  </a:lnTo>
                  <a:lnTo>
                    <a:pt x="4167619" y="460819"/>
                  </a:lnTo>
                  <a:lnTo>
                    <a:pt x="4165638" y="470763"/>
                  </a:lnTo>
                  <a:lnTo>
                    <a:pt x="4167619" y="480644"/>
                  </a:lnTo>
                  <a:lnTo>
                    <a:pt x="4173055" y="488721"/>
                  </a:lnTo>
                  <a:lnTo>
                    <a:pt x="4181132" y="494157"/>
                  </a:lnTo>
                  <a:lnTo>
                    <a:pt x="4191025" y="496163"/>
                  </a:lnTo>
                  <a:lnTo>
                    <a:pt x="4200906" y="494157"/>
                  </a:lnTo>
                  <a:lnTo>
                    <a:pt x="4208983" y="488721"/>
                  </a:lnTo>
                  <a:lnTo>
                    <a:pt x="4214431" y="480644"/>
                  </a:lnTo>
                  <a:lnTo>
                    <a:pt x="4216425" y="470763"/>
                  </a:lnTo>
                  <a:close/>
                </a:path>
                <a:path w="10625455" h="2965450">
                  <a:moveTo>
                    <a:pt x="4216425" y="369112"/>
                  </a:moveTo>
                  <a:lnTo>
                    <a:pt x="4214431" y="359168"/>
                  </a:lnTo>
                  <a:lnTo>
                    <a:pt x="4208983" y="351091"/>
                  </a:lnTo>
                  <a:lnTo>
                    <a:pt x="4200906" y="345655"/>
                  </a:lnTo>
                  <a:lnTo>
                    <a:pt x="4191025" y="343662"/>
                  </a:lnTo>
                  <a:lnTo>
                    <a:pt x="4181132" y="345655"/>
                  </a:lnTo>
                  <a:lnTo>
                    <a:pt x="4173055" y="351091"/>
                  </a:lnTo>
                  <a:lnTo>
                    <a:pt x="4167619" y="359168"/>
                  </a:lnTo>
                  <a:lnTo>
                    <a:pt x="4165638" y="369112"/>
                  </a:lnTo>
                  <a:lnTo>
                    <a:pt x="4167619" y="378993"/>
                  </a:lnTo>
                  <a:lnTo>
                    <a:pt x="4173055" y="387070"/>
                  </a:lnTo>
                  <a:lnTo>
                    <a:pt x="4181132" y="392506"/>
                  </a:lnTo>
                  <a:lnTo>
                    <a:pt x="4191025" y="394512"/>
                  </a:lnTo>
                  <a:lnTo>
                    <a:pt x="4200906" y="392506"/>
                  </a:lnTo>
                  <a:lnTo>
                    <a:pt x="4208983" y="387070"/>
                  </a:lnTo>
                  <a:lnTo>
                    <a:pt x="4214431" y="378993"/>
                  </a:lnTo>
                  <a:lnTo>
                    <a:pt x="4216425" y="369112"/>
                  </a:lnTo>
                  <a:close/>
                </a:path>
                <a:path w="10625455" h="2965450">
                  <a:moveTo>
                    <a:pt x="4216425" y="267462"/>
                  </a:moveTo>
                  <a:lnTo>
                    <a:pt x="4214431" y="257517"/>
                  </a:lnTo>
                  <a:lnTo>
                    <a:pt x="4208983" y="249440"/>
                  </a:lnTo>
                  <a:lnTo>
                    <a:pt x="4200906" y="244005"/>
                  </a:lnTo>
                  <a:lnTo>
                    <a:pt x="4191025" y="242011"/>
                  </a:lnTo>
                  <a:lnTo>
                    <a:pt x="4181132" y="244005"/>
                  </a:lnTo>
                  <a:lnTo>
                    <a:pt x="4173055" y="249440"/>
                  </a:lnTo>
                  <a:lnTo>
                    <a:pt x="4167619" y="257517"/>
                  </a:lnTo>
                  <a:lnTo>
                    <a:pt x="4165638" y="267462"/>
                  </a:lnTo>
                  <a:lnTo>
                    <a:pt x="4167619" y="277342"/>
                  </a:lnTo>
                  <a:lnTo>
                    <a:pt x="4173055" y="285419"/>
                  </a:lnTo>
                  <a:lnTo>
                    <a:pt x="4181132" y="290855"/>
                  </a:lnTo>
                  <a:lnTo>
                    <a:pt x="4191025" y="292862"/>
                  </a:lnTo>
                  <a:lnTo>
                    <a:pt x="4200906" y="290855"/>
                  </a:lnTo>
                  <a:lnTo>
                    <a:pt x="4208983" y="285419"/>
                  </a:lnTo>
                  <a:lnTo>
                    <a:pt x="4214431" y="277342"/>
                  </a:lnTo>
                  <a:lnTo>
                    <a:pt x="4216425" y="267462"/>
                  </a:lnTo>
                  <a:close/>
                </a:path>
                <a:path w="10625455" h="2965450">
                  <a:moveTo>
                    <a:pt x="4235335" y="127000"/>
                  </a:moveTo>
                  <a:lnTo>
                    <a:pt x="4233329" y="117106"/>
                  </a:lnTo>
                  <a:lnTo>
                    <a:pt x="4227893" y="109029"/>
                  </a:lnTo>
                  <a:lnTo>
                    <a:pt x="4219816" y="103593"/>
                  </a:lnTo>
                  <a:lnTo>
                    <a:pt x="4209885" y="101600"/>
                  </a:lnTo>
                  <a:lnTo>
                    <a:pt x="4199991" y="103593"/>
                  </a:lnTo>
                  <a:lnTo>
                    <a:pt x="4191914" y="109029"/>
                  </a:lnTo>
                  <a:lnTo>
                    <a:pt x="4186478" y="117106"/>
                  </a:lnTo>
                  <a:lnTo>
                    <a:pt x="4184485" y="127000"/>
                  </a:lnTo>
                  <a:lnTo>
                    <a:pt x="4186478" y="136880"/>
                  </a:lnTo>
                  <a:lnTo>
                    <a:pt x="4191914" y="144957"/>
                  </a:lnTo>
                  <a:lnTo>
                    <a:pt x="4199991" y="150393"/>
                  </a:lnTo>
                  <a:lnTo>
                    <a:pt x="4209935" y="152400"/>
                  </a:lnTo>
                  <a:lnTo>
                    <a:pt x="4219816" y="150393"/>
                  </a:lnTo>
                  <a:lnTo>
                    <a:pt x="4227893" y="144957"/>
                  </a:lnTo>
                  <a:lnTo>
                    <a:pt x="4233329" y="136880"/>
                  </a:lnTo>
                  <a:lnTo>
                    <a:pt x="4235335" y="127000"/>
                  </a:lnTo>
                  <a:close/>
                </a:path>
                <a:path w="10625455" h="2965450">
                  <a:moveTo>
                    <a:pt x="4263999" y="2046312"/>
                  </a:moveTo>
                  <a:lnTo>
                    <a:pt x="4262005" y="2036419"/>
                  </a:lnTo>
                  <a:lnTo>
                    <a:pt x="4256557" y="2028355"/>
                  </a:lnTo>
                  <a:lnTo>
                    <a:pt x="4248480" y="2022906"/>
                  </a:lnTo>
                  <a:lnTo>
                    <a:pt x="4238599" y="2020912"/>
                  </a:lnTo>
                  <a:lnTo>
                    <a:pt x="4228655" y="2022906"/>
                  </a:lnTo>
                  <a:lnTo>
                    <a:pt x="4220578" y="2028355"/>
                  </a:lnTo>
                  <a:lnTo>
                    <a:pt x="4215142" y="2036419"/>
                  </a:lnTo>
                  <a:lnTo>
                    <a:pt x="4213149" y="2046312"/>
                  </a:lnTo>
                  <a:lnTo>
                    <a:pt x="4215142" y="2056206"/>
                  </a:lnTo>
                  <a:lnTo>
                    <a:pt x="4220578" y="2064270"/>
                  </a:lnTo>
                  <a:lnTo>
                    <a:pt x="4228655" y="2069719"/>
                  </a:lnTo>
                  <a:lnTo>
                    <a:pt x="4238549" y="2071712"/>
                  </a:lnTo>
                  <a:lnTo>
                    <a:pt x="4248480" y="2069719"/>
                  </a:lnTo>
                  <a:lnTo>
                    <a:pt x="4256557" y="2064270"/>
                  </a:lnTo>
                  <a:lnTo>
                    <a:pt x="4262005" y="2056206"/>
                  </a:lnTo>
                  <a:lnTo>
                    <a:pt x="4263999" y="2046312"/>
                  </a:lnTo>
                  <a:close/>
                </a:path>
                <a:path w="10625455" h="2965450">
                  <a:moveTo>
                    <a:pt x="4336986" y="127000"/>
                  </a:moveTo>
                  <a:lnTo>
                    <a:pt x="4334980" y="117106"/>
                  </a:lnTo>
                  <a:lnTo>
                    <a:pt x="4329544" y="109029"/>
                  </a:lnTo>
                  <a:lnTo>
                    <a:pt x="4321467" y="103593"/>
                  </a:lnTo>
                  <a:lnTo>
                    <a:pt x="4311535" y="101600"/>
                  </a:lnTo>
                  <a:lnTo>
                    <a:pt x="4301642" y="103593"/>
                  </a:lnTo>
                  <a:lnTo>
                    <a:pt x="4293565" y="109029"/>
                  </a:lnTo>
                  <a:lnTo>
                    <a:pt x="4288129" y="117106"/>
                  </a:lnTo>
                  <a:lnTo>
                    <a:pt x="4286135" y="127000"/>
                  </a:lnTo>
                  <a:lnTo>
                    <a:pt x="4288129" y="136880"/>
                  </a:lnTo>
                  <a:lnTo>
                    <a:pt x="4293565" y="144957"/>
                  </a:lnTo>
                  <a:lnTo>
                    <a:pt x="4301642" y="150393"/>
                  </a:lnTo>
                  <a:lnTo>
                    <a:pt x="4311586" y="152400"/>
                  </a:lnTo>
                  <a:lnTo>
                    <a:pt x="4321467" y="150393"/>
                  </a:lnTo>
                  <a:lnTo>
                    <a:pt x="4329544" y="144957"/>
                  </a:lnTo>
                  <a:lnTo>
                    <a:pt x="4334980" y="136880"/>
                  </a:lnTo>
                  <a:lnTo>
                    <a:pt x="4336986" y="127000"/>
                  </a:lnTo>
                  <a:close/>
                </a:path>
                <a:path w="10625455" h="2965450">
                  <a:moveTo>
                    <a:pt x="4365650" y="2046312"/>
                  </a:moveTo>
                  <a:lnTo>
                    <a:pt x="4363656" y="2036419"/>
                  </a:lnTo>
                  <a:lnTo>
                    <a:pt x="4358208" y="2028355"/>
                  </a:lnTo>
                  <a:lnTo>
                    <a:pt x="4350131" y="2022906"/>
                  </a:lnTo>
                  <a:lnTo>
                    <a:pt x="4340250" y="2020912"/>
                  </a:lnTo>
                  <a:lnTo>
                    <a:pt x="4330306" y="2022906"/>
                  </a:lnTo>
                  <a:lnTo>
                    <a:pt x="4322229" y="2028355"/>
                  </a:lnTo>
                  <a:lnTo>
                    <a:pt x="4316793" y="2036419"/>
                  </a:lnTo>
                  <a:lnTo>
                    <a:pt x="4314799" y="2046312"/>
                  </a:lnTo>
                  <a:lnTo>
                    <a:pt x="4316793" y="2056193"/>
                  </a:lnTo>
                  <a:lnTo>
                    <a:pt x="4322229" y="2064270"/>
                  </a:lnTo>
                  <a:lnTo>
                    <a:pt x="4330306" y="2069719"/>
                  </a:lnTo>
                  <a:lnTo>
                    <a:pt x="4340199" y="2071712"/>
                  </a:lnTo>
                  <a:lnTo>
                    <a:pt x="4350131" y="2069719"/>
                  </a:lnTo>
                  <a:lnTo>
                    <a:pt x="4358208" y="2064270"/>
                  </a:lnTo>
                  <a:lnTo>
                    <a:pt x="4363656" y="2056193"/>
                  </a:lnTo>
                  <a:lnTo>
                    <a:pt x="4365650" y="2046312"/>
                  </a:lnTo>
                  <a:close/>
                </a:path>
                <a:path w="10625455" h="2965450">
                  <a:moveTo>
                    <a:pt x="4438637" y="127000"/>
                  </a:moveTo>
                  <a:lnTo>
                    <a:pt x="4436630" y="117106"/>
                  </a:lnTo>
                  <a:lnTo>
                    <a:pt x="4431195" y="109029"/>
                  </a:lnTo>
                  <a:lnTo>
                    <a:pt x="4423118" y="103593"/>
                  </a:lnTo>
                  <a:lnTo>
                    <a:pt x="4413186" y="101600"/>
                  </a:lnTo>
                  <a:lnTo>
                    <a:pt x="4403293" y="103593"/>
                  </a:lnTo>
                  <a:lnTo>
                    <a:pt x="4395216" y="109029"/>
                  </a:lnTo>
                  <a:lnTo>
                    <a:pt x="4389780" y="117106"/>
                  </a:lnTo>
                  <a:lnTo>
                    <a:pt x="4387786" y="127000"/>
                  </a:lnTo>
                  <a:lnTo>
                    <a:pt x="4389780" y="136880"/>
                  </a:lnTo>
                  <a:lnTo>
                    <a:pt x="4395216" y="144957"/>
                  </a:lnTo>
                  <a:lnTo>
                    <a:pt x="4403293" y="150393"/>
                  </a:lnTo>
                  <a:lnTo>
                    <a:pt x="4413237" y="152400"/>
                  </a:lnTo>
                  <a:lnTo>
                    <a:pt x="4423118" y="150393"/>
                  </a:lnTo>
                  <a:lnTo>
                    <a:pt x="4431195" y="144957"/>
                  </a:lnTo>
                  <a:lnTo>
                    <a:pt x="4436630" y="136880"/>
                  </a:lnTo>
                  <a:lnTo>
                    <a:pt x="4438637" y="127000"/>
                  </a:lnTo>
                  <a:close/>
                </a:path>
                <a:path w="10625455" h="2965450">
                  <a:moveTo>
                    <a:pt x="4540288" y="127000"/>
                  </a:moveTo>
                  <a:lnTo>
                    <a:pt x="4538281" y="117106"/>
                  </a:lnTo>
                  <a:lnTo>
                    <a:pt x="4532846" y="109029"/>
                  </a:lnTo>
                  <a:lnTo>
                    <a:pt x="4524768" y="103593"/>
                  </a:lnTo>
                  <a:lnTo>
                    <a:pt x="4514837" y="101600"/>
                  </a:lnTo>
                  <a:lnTo>
                    <a:pt x="4504944" y="103593"/>
                  </a:lnTo>
                  <a:lnTo>
                    <a:pt x="4496867" y="109029"/>
                  </a:lnTo>
                  <a:lnTo>
                    <a:pt x="4491431" y="117106"/>
                  </a:lnTo>
                  <a:lnTo>
                    <a:pt x="4489437" y="127000"/>
                  </a:lnTo>
                  <a:lnTo>
                    <a:pt x="4491431" y="136880"/>
                  </a:lnTo>
                  <a:lnTo>
                    <a:pt x="4496867" y="144957"/>
                  </a:lnTo>
                  <a:lnTo>
                    <a:pt x="4504944" y="150393"/>
                  </a:lnTo>
                  <a:lnTo>
                    <a:pt x="4514888" y="152400"/>
                  </a:lnTo>
                  <a:lnTo>
                    <a:pt x="4524768" y="150393"/>
                  </a:lnTo>
                  <a:lnTo>
                    <a:pt x="4532846" y="144957"/>
                  </a:lnTo>
                  <a:lnTo>
                    <a:pt x="4538281" y="136880"/>
                  </a:lnTo>
                  <a:lnTo>
                    <a:pt x="4540288" y="127000"/>
                  </a:lnTo>
                  <a:close/>
                </a:path>
                <a:path w="10625455" h="2965450">
                  <a:moveTo>
                    <a:pt x="4598898" y="2046312"/>
                  </a:moveTo>
                  <a:lnTo>
                    <a:pt x="4446498" y="1919312"/>
                  </a:lnTo>
                  <a:lnTo>
                    <a:pt x="4446498" y="2021840"/>
                  </a:lnTo>
                  <a:lnTo>
                    <a:pt x="4441901" y="2020912"/>
                  </a:lnTo>
                  <a:lnTo>
                    <a:pt x="4431957" y="2022906"/>
                  </a:lnTo>
                  <a:lnTo>
                    <a:pt x="4423880" y="2028355"/>
                  </a:lnTo>
                  <a:lnTo>
                    <a:pt x="4418444" y="2036419"/>
                  </a:lnTo>
                  <a:lnTo>
                    <a:pt x="4416450" y="2046312"/>
                  </a:lnTo>
                  <a:lnTo>
                    <a:pt x="4418444" y="2056193"/>
                  </a:lnTo>
                  <a:lnTo>
                    <a:pt x="4423880" y="2064270"/>
                  </a:lnTo>
                  <a:lnTo>
                    <a:pt x="4431957" y="2069719"/>
                  </a:lnTo>
                  <a:lnTo>
                    <a:pt x="4441850" y="2071712"/>
                  </a:lnTo>
                  <a:lnTo>
                    <a:pt x="4446498" y="2070785"/>
                  </a:lnTo>
                  <a:lnTo>
                    <a:pt x="4446498" y="2173313"/>
                  </a:lnTo>
                  <a:lnTo>
                    <a:pt x="4598898" y="2046312"/>
                  </a:lnTo>
                  <a:close/>
                </a:path>
                <a:path w="10625455" h="2965450">
                  <a:moveTo>
                    <a:pt x="4748187" y="127000"/>
                  </a:moveTo>
                  <a:lnTo>
                    <a:pt x="4717707" y="101600"/>
                  </a:lnTo>
                  <a:lnTo>
                    <a:pt x="4595787" y="0"/>
                  </a:lnTo>
                  <a:lnTo>
                    <a:pt x="4595787" y="113093"/>
                  </a:lnTo>
                  <a:lnTo>
                    <a:pt x="4593082" y="117106"/>
                  </a:lnTo>
                  <a:lnTo>
                    <a:pt x="4591088" y="127000"/>
                  </a:lnTo>
                  <a:lnTo>
                    <a:pt x="4593082" y="136880"/>
                  </a:lnTo>
                  <a:lnTo>
                    <a:pt x="4595787" y="140893"/>
                  </a:lnTo>
                  <a:lnTo>
                    <a:pt x="4595787" y="254000"/>
                  </a:lnTo>
                  <a:lnTo>
                    <a:pt x="4717707" y="152400"/>
                  </a:lnTo>
                  <a:lnTo>
                    <a:pt x="4748187" y="127000"/>
                  </a:lnTo>
                  <a:close/>
                </a:path>
                <a:path w="10625455" h="2965450">
                  <a:moveTo>
                    <a:pt x="8117649" y="1285951"/>
                  </a:moveTo>
                  <a:lnTo>
                    <a:pt x="8115668" y="1276019"/>
                  </a:lnTo>
                  <a:lnTo>
                    <a:pt x="8110220" y="1267942"/>
                  </a:lnTo>
                  <a:lnTo>
                    <a:pt x="8102155" y="1262507"/>
                  </a:lnTo>
                  <a:lnTo>
                    <a:pt x="8092262" y="1260500"/>
                  </a:lnTo>
                  <a:lnTo>
                    <a:pt x="8082381" y="1262507"/>
                  </a:lnTo>
                  <a:lnTo>
                    <a:pt x="8074304" y="1267942"/>
                  </a:lnTo>
                  <a:lnTo>
                    <a:pt x="8068856" y="1276019"/>
                  </a:lnTo>
                  <a:lnTo>
                    <a:pt x="8066862" y="1285951"/>
                  </a:lnTo>
                  <a:lnTo>
                    <a:pt x="8068856" y="1295844"/>
                  </a:lnTo>
                  <a:lnTo>
                    <a:pt x="8074304" y="1303921"/>
                  </a:lnTo>
                  <a:lnTo>
                    <a:pt x="8082381" y="1309357"/>
                  </a:lnTo>
                  <a:lnTo>
                    <a:pt x="8092262" y="1311351"/>
                  </a:lnTo>
                  <a:lnTo>
                    <a:pt x="8102155" y="1309357"/>
                  </a:lnTo>
                  <a:lnTo>
                    <a:pt x="8110220" y="1303921"/>
                  </a:lnTo>
                  <a:lnTo>
                    <a:pt x="8115668" y="1295844"/>
                  </a:lnTo>
                  <a:lnTo>
                    <a:pt x="8117649" y="1285951"/>
                  </a:lnTo>
                  <a:close/>
                </a:path>
                <a:path w="10625455" h="2965450">
                  <a:moveTo>
                    <a:pt x="8117649" y="1184300"/>
                  </a:moveTo>
                  <a:lnTo>
                    <a:pt x="8115668" y="1174369"/>
                  </a:lnTo>
                  <a:lnTo>
                    <a:pt x="8110220" y="1166291"/>
                  </a:lnTo>
                  <a:lnTo>
                    <a:pt x="8102155" y="1160856"/>
                  </a:lnTo>
                  <a:lnTo>
                    <a:pt x="8092262" y="1158849"/>
                  </a:lnTo>
                  <a:lnTo>
                    <a:pt x="8082381" y="1160856"/>
                  </a:lnTo>
                  <a:lnTo>
                    <a:pt x="8074304" y="1166291"/>
                  </a:lnTo>
                  <a:lnTo>
                    <a:pt x="8068856" y="1174369"/>
                  </a:lnTo>
                  <a:lnTo>
                    <a:pt x="8066862" y="1184300"/>
                  </a:lnTo>
                  <a:lnTo>
                    <a:pt x="8068856" y="1194193"/>
                  </a:lnTo>
                  <a:lnTo>
                    <a:pt x="8074304" y="1202270"/>
                  </a:lnTo>
                  <a:lnTo>
                    <a:pt x="8082381" y="1207706"/>
                  </a:lnTo>
                  <a:lnTo>
                    <a:pt x="8092262" y="1209700"/>
                  </a:lnTo>
                  <a:lnTo>
                    <a:pt x="8102155" y="1207706"/>
                  </a:lnTo>
                  <a:lnTo>
                    <a:pt x="8110220" y="1202270"/>
                  </a:lnTo>
                  <a:lnTo>
                    <a:pt x="8115668" y="1194193"/>
                  </a:lnTo>
                  <a:lnTo>
                    <a:pt x="8117649" y="1184300"/>
                  </a:lnTo>
                  <a:close/>
                </a:path>
                <a:path w="10625455" h="2965450">
                  <a:moveTo>
                    <a:pt x="8117649" y="1082649"/>
                  </a:moveTo>
                  <a:lnTo>
                    <a:pt x="8115668" y="1072718"/>
                  </a:lnTo>
                  <a:lnTo>
                    <a:pt x="8110220" y="1064641"/>
                  </a:lnTo>
                  <a:lnTo>
                    <a:pt x="8102155" y="1059205"/>
                  </a:lnTo>
                  <a:lnTo>
                    <a:pt x="8092262" y="1057198"/>
                  </a:lnTo>
                  <a:lnTo>
                    <a:pt x="8082381" y="1059205"/>
                  </a:lnTo>
                  <a:lnTo>
                    <a:pt x="8074304" y="1064641"/>
                  </a:lnTo>
                  <a:lnTo>
                    <a:pt x="8068856" y="1072718"/>
                  </a:lnTo>
                  <a:lnTo>
                    <a:pt x="8066862" y="1082649"/>
                  </a:lnTo>
                  <a:lnTo>
                    <a:pt x="8068856" y="1092542"/>
                  </a:lnTo>
                  <a:lnTo>
                    <a:pt x="8074304" y="1100620"/>
                  </a:lnTo>
                  <a:lnTo>
                    <a:pt x="8082381" y="1106055"/>
                  </a:lnTo>
                  <a:lnTo>
                    <a:pt x="8092262" y="1108049"/>
                  </a:lnTo>
                  <a:lnTo>
                    <a:pt x="8102155" y="1106055"/>
                  </a:lnTo>
                  <a:lnTo>
                    <a:pt x="8110220" y="1100620"/>
                  </a:lnTo>
                  <a:lnTo>
                    <a:pt x="8115668" y="1092542"/>
                  </a:lnTo>
                  <a:lnTo>
                    <a:pt x="8117649" y="1082649"/>
                  </a:lnTo>
                  <a:close/>
                </a:path>
                <a:path w="10625455" h="2965450">
                  <a:moveTo>
                    <a:pt x="8219262" y="1363065"/>
                  </a:moveTo>
                  <a:lnTo>
                    <a:pt x="8096783" y="1363065"/>
                  </a:lnTo>
                  <a:lnTo>
                    <a:pt x="8102155" y="1364157"/>
                  </a:lnTo>
                  <a:lnTo>
                    <a:pt x="8092262" y="1362151"/>
                  </a:lnTo>
                  <a:lnTo>
                    <a:pt x="8082381" y="1364157"/>
                  </a:lnTo>
                  <a:lnTo>
                    <a:pt x="8087741" y="1363065"/>
                  </a:lnTo>
                  <a:lnTo>
                    <a:pt x="7965262" y="1363065"/>
                  </a:lnTo>
                  <a:lnTo>
                    <a:pt x="8092262" y="1515465"/>
                  </a:lnTo>
                  <a:lnTo>
                    <a:pt x="8177644" y="1413002"/>
                  </a:lnTo>
                  <a:lnTo>
                    <a:pt x="8219262" y="1363065"/>
                  </a:lnTo>
                  <a:close/>
                </a:path>
                <a:path w="10625455" h="2965450">
                  <a:moveTo>
                    <a:pt x="8226717" y="1082598"/>
                  </a:moveTo>
                  <a:lnTo>
                    <a:pt x="8224723" y="1072718"/>
                  </a:lnTo>
                  <a:lnTo>
                    <a:pt x="8219275" y="1064641"/>
                  </a:lnTo>
                  <a:lnTo>
                    <a:pt x="8211210" y="1059205"/>
                  </a:lnTo>
                  <a:lnTo>
                    <a:pt x="8201266" y="1057198"/>
                  </a:lnTo>
                  <a:lnTo>
                    <a:pt x="8191386" y="1059205"/>
                  </a:lnTo>
                  <a:lnTo>
                    <a:pt x="8183308" y="1064641"/>
                  </a:lnTo>
                  <a:lnTo>
                    <a:pt x="8177860" y="1072718"/>
                  </a:lnTo>
                  <a:lnTo>
                    <a:pt x="8175866" y="1082598"/>
                  </a:lnTo>
                  <a:lnTo>
                    <a:pt x="8177860" y="1092492"/>
                  </a:lnTo>
                  <a:lnTo>
                    <a:pt x="8183308" y="1100569"/>
                  </a:lnTo>
                  <a:lnTo>
                    <a:pt x="8191386" y="1106004"/>
                  </a:lnTo>
                  <a:lnTo>
                    <a:pt x="8201317" y="1107998"/>
                  </a:lnTo>
                  <a:lnTo>
                    <a:pt x="8211210" y="1106004"/>
                  </a:lnTo>
                  <a:lnTo>
                    <a:pt x="8219275" y="1100569"/>
                  </a:lnTo>
                  <a:lnTo>
                    <a:pt x="8224723" y="1092492"/>
                  </a:lnTo>
                  <a:lnTo>
                    <a:pt x="8226717" y="1082598"/>
                  </a:lnTo>
                  <a:close/>
                </a:path>
                <a:path w="10625455" h="2965450">
                  <a:moveTo>
                    <a:pt x="8328368" y="1082598"/>
                  </a:moveTo>
                  <a:lnTo>
                    <a:pt x="8326374" y="1072718"/>
                  </a:lnTo>
                  <a:lnTo>
                    <a:pt x="8320926" y="1064641"/>
                  </a:lnTo>
                  <a:lnTo>
                    <a:pt x="8312861" y="1059205"/>
                  </a:lnTo>
                  <a:lnTo>
                    <a:pt x="8302917" y="1057198"/>
                  </a:lnTo>
                  <a:lnTo>
                    <a:pt x="8293036" y="1059205"/>
                  </a:lnTo>
                  <a:lnTo>
                    <a:pt x="8284959" y="1064641"/>
                  </a:lnTo>
                  <a:lnTo>
                    <a:pt x="8279511" y="1072718"/>
                  </a:lnTo>
                  <a:lnTo>
                    <a:pt x="8277517" y="1082598"/>
                  </a:lnTo>
                  <a:lnTo>
                    <a:pt x="8279511" y="1092492"/>
                  </a:lnTo>
                  <a:lnTo>
                    <a:pt x="8284959" y="1100569"/>
                  </a:lnTo>
                  <a:lnTo>
                    <a:pt x="8293036" y="1106004"/>
                  </a:lnTo>
                  <a:lnTo>
                    <a:pt x="8302968" y="1107998"/>
                  </a:lnTo>
                  <a:lnTo>
                    <a:pt x="8312861" y="1106004"/>
                  </a:lnTo>
                  <a:lnTo>
                    <a:pt x="8320926" y="1100569"/>
                  </a:lnTo>
                  <a:lnTo>
                    <a:pt x="8326374" y="1092492"/>
                  </a:lnTo>
                  <a:lnTo>
                    <a:pt x="8328368" y="1082598"/>
                  </a:lnTo>
                  <a:close/>
                </a:path>
                <a:path w="10625455" h="2965450">
                  <a:moveTo>
                    <a:pt x="8430019" y="1082598"/>
                  </a:moveTo>
                  <a:lnTo>
                    <a:pt x="8428025" y="1072718"/>
                  </a:lnTo>
                  <a:lnTo>
                    <a:pt x="8422576" y="1064641"/>
                  </a:lnTo>
                  <a:lnTo>
                    <a:pt x="8414512" y="1059205"/>
                  </a:lnTo>
                  <a:lnTo>
                    <a:pt x="8404568" y="1057198"/>
                  </a:lnTo>
                  <a:lnTo>
                    <a:pt x="8394687" y="1059205"/>
                  </a:lnTo>
                  <a:lnTo>
                    <a:pt x="8386610" y="1064641"/>
                  </a:lnTo>
                  <a:lnTo>
                    <a:pt x="8381162" y="1072718"/>
                  </a:lnTo>
                  <a:lnTo>
                    <a:pt x="8379168" y="1082598"/>
                  </a:lnTo>
                  <a:lnTo>
                    <a:pt x="8381162" y="1092492"/>
                  </a:lnTo>
                  <a:lnTo>
                    <a:pt x="8386610" y="1100569"/>
                  </a:lnTo>
                  <a:lnTo>
                    <a:pt x="8394687" y="1106004"/>
                  </a:lnTo>
                  <a:lnTo>
                    <a:pt x="8404619" y="1107998"/>
                  </a:lnTo>
                  <a:lnTo>
                    <a:pt x="8414512" y="1106004"/>
                  </a:lnTo>
                  <a:lnTo>
                    <a:pt x="8422576" y="1100569"/>
                  </a:lnTo>
                  <a:lnTo>
                    <a:pt x="8428025" y="1092492"/>
                  </a:lnTo>
                  <a:lnTo>
                    <a:pt x="8430019" y="1082598"/>
                  </a:lnTo>
                  <a:close/>
                </a:path>
                <a:path w="10625455" h="2965450">
                  <a:moveTo>
                    <a:pt x="8531669" y="1082598"/>
                  </a:moveTo>
                  <a:lnTo>
                    <a:pt x="8529676" y="1072718"/>
                  </a:lnTo>
                  <a:lnTo>
                    <a:pt x="8524227" y="1064641"/>
                  </a:lnTo>
                  <a:lnTo>
                    <a:pt x="8516163" y="1059205"/>
                  </a:lnTo>
                  <a:lnTo>
                    <a:pt x="8506219" y="1057198"/>
                  </a:lnTo>
                  <a:lnTo>
                    <a:pt x="8496338" y="1059205"/>
                  </a:lnTo>
                  <a:lnTo>
                    <a:pt x="8488261" y="1064641"/>
                  </a:lnTo>
                  <a:lnTo>
                    <a:pt x="8482813" y="1072718"/>
                  </a:lnTo>
                  <a:lnTo>
                    <a:pt x="8480819" y="1082598"/>
                  </a:lnTo>
                  <a:lnTo>
                    <a:pt x="8482813" y="1092492"/>
                  </a:lnTo>
                  <a:lnTo>
                    <a:pt x="8488261" y="1100569"/>
                  </a:lnTo>
                  <a:lnTo>
                    <a:pt x="8496338" y="1106004"/>
                  </a:lnTo>
                  <a:lnTo>
                    <a:pt x="8506269" y="1107998"/>
                  </a:lnTo>
                  <a:lnTo>
                    <a:pt x="8516163" y="1106004"/>
                  </a:lnTo>
                  <a:lnTo>
                    <a:pt x="8524227" y="1100569"/>
                  </a:lnTo>
                  <a:lnTo>
                    <a:pt x="8529676" y="1092492"/>
                  </a:lnTo>
                  <a:lnTo>
                    <a:pt x="8531669" y="1082598"/>
                  </a:lnTo>
                  <a:close/>
                </a:path>
                <a:path w="10625455" h="2965450">
                  <a:moveTo>
                    <a:pt x="8633320" y="1082598"/>
                  </a:moveTo>
                  <a:lnTo>
                    <a:pt x="8631326" y="1072718"/>
                  </a:lnTo>
                  <a:lnTo>
                    <a:pt x="8625878" y="1064641"/>
                  </a:lnTo>
                  <a:lnTo>
                    <a:pt x="8617814" y="1059205"/>
                  </a:lnTo>
                  <a:lnTo>
                    <a:pt x="8607869" y="1057198"/>
                  </a:lnTo>
                  <a:lnTo>
                    <a:pt x="8597989" y="1059205"/>
                  </a:lnTo>
                  <a:lnTo>
                    <a:pt x="8589912" y="1064641"/>
                  </a:lnTo>
                  <a:lnTo>
                    <a:pt x="8584463" y="1072718"/>
                  </a:lnTo>
                  <a:lnTo>
                    <a:pt x="8582469" y="1082598"/>
                  </a:lnTo>
                  <a:lnTo>
                    <a:pt x="8584463" y="1092492"/>
                  </a:lnTo>
                  <a:lnTo>
                    <a:pt x="8589912" y="1100569"/>
                  </a:lnTo>
                  <a:lnTo>
                    <a:pt x="8597989" y="1106004"/>
                  </a:lnTo>
                  <a:lnTo>
                    <a:pt x="8607920" y="1107998"/>
                  </a:lnTo>
                  <a:lnTo>
                    <a:pt x="8617814" y="1106004"/>
                  </a:lnTo>
                  <a:lnTo>
                    <a:pt x="8625878" y="1100569"/>
                  </a:lnTo>
                  <a:lnTo>
                    <a:pt x="8631326" y="1092492"/>
                  </a:lnTo>
                  <a:lnTo>
                    <a:pt x="8633320" y="1082598"/>
                  </a:lnTo>
                  <a:close/>
                </a:path>
                <a:path w="10625455" h="2965450">
                  <a:moveTo>
                    <a:pt x="8734971" y="1082598"/>
                  </a:moveTo>
                  <a:lnTo>
                    <a:pt x="8732977" y="1072718"/>
                  </a:lnTo>
                  <a:lnTo>
                    <a:pt x="8727529" y="1064641"/>
                  </a:lnTo>
                  <a:lnTo>
                    <a:pt x="8719464" y="1059205"/>
                  </a:lnTo>
                  <a:lnTo>
                    <a:pt x="8709520" y="1057198"/>
                  </a:lnTo>
                  <a:lnTo>
                    <a:pt x="8699640" y="1059205"/>
                  </a:lnTo>
                  <a:lnTo>
                    <a:pt x="8691562" y="1064641"/>
                  </a:lnTo>
                  <a:lnTo>
                    <a:pt x="8686114" y="1072718"/>
                  </a:lnTo>
                  <a:lnTo>
                    <a:pt x="8684120" y="1082598"/>
                  </a:lnTo>
                  <a:lnTo>
                    <a:pt x="8686114" y="1092492"/>
                  </a:lnTo>
                  <a:lnTo>
                    <a:pt x="8691562" y="1100569"/>
                  </a:lnTo>
                  <a:lnTo>
                    <a:pt x="8699640" y="1106004"/>
                  </a:lnTo>
                  <a:lnTo>
                    <a:pt x="8709571" y="1107998"/>
                  </a:lnTo>
                  <a:lnTo>
                    <a:pt x="8719464" y="1106004"/>
                  </a:lnTo>
                  <a:lnTo>
                    <a:pt x="8727529" y="1100569"/>
                  </a:lnTo>
                  <a:lnTo>
                    <a:pt x="8732977" y="1092492"/>
                  </a:lnTo>
                  <a:lnTo>
                    <a:pt x="8734971" y="1082598"/>
                  </a:lnTo>
                  <a:close/>
                </a:path>
                <a:path w="10625455" h="2965450">
                  <a:moveTo>
                    <a:pt x="8836622" y="1082598"/>
                  </a:moveTo>
                  <a:lnTo>
                    <a:pt x="8834628" y="1072718"/>
                  </a:lnTo>
                  <a:lnTo>
                    <a:pt x="8829180" y="1064641"/>
                  </a:lnTo>
                  <a:lnTo>
                    <a:pt x="8821115" y="1059205"/>
                  </a:lnTo>
                  <a:lnTo>
                    <a:pt x="8811171" y="1057198"/>
                  </a:lnTo>
                  <a:lnTo>
                    <a:pt x="8801290" y="1059205"/>
                  </a:lnTo>
                  <a:lnTo>
                    <a:pt x="8793213" y="1064641"/>
                  </a:lnTo>
                  <a:lnTo>
                    <a:pt x="8787765" y="1072718"/>
                  </a:lnTo>
                  <a:lnTo>
                    <a:pt x="8785771" y="1082598"/>
                  </a:lnTo>
                  <a:lnTo>
                    <a:pt x="8787765" y="1092492"/>
                  </a:lnTo>
                  <a:lnTo>
                    <a:pt x="8793213" y="1100569"/>
                  </a:lnTo>
                  <a:lnTo>
                    <a:pt x="8801290" y="1106004"/>
                  </a:lnTo>
                  <a:lnTo>
                    <a:pt x="8811222" y="1107998"/>
                  </a:lnTo>
                  <a:lnTo>
                    <a:pt x="8821115" y="1106004"/>
                  </a:lnTo>
                  <a:lnTo>
                    <a:pt x="8829180" y="1100569"/>
                  </a:lnTo>
                  <a:lnTo>
                    <a:pt x="8834628" y="1092492"/>
                  </a:lnTo>
                  <a:lnTo>
                    <a:pt x="8836622" y="1082598"/>
                  </a:lnTo>
                  <a:close/>
                </a:path>
                <a:path w="10625455" h="2965450">
                  <a:moveTo>
                    <a:pt x="8908656" y="88950"/>
                  </a:moveTo>
                  <a:lnTo>
                    <a:pt x="8906764" y="79032"/>
                  </a:lnTo>
                  <a:lnTo>
                    <a:pt x="8901405" y="70904"/>
                  </a:lnTo>
                  <a:lnTo>
                    <a:pt x="8893391" y="65379"/>
                  </a:lnTo>
                  <a:lnTo>
                    <a:pt x="8883485" y="63271"/>
                  </a:lnTo>
                  <a:lnTo>
                    <a:pt x="8873579" y="65151"/>
                  </a:lnTo>
                  <a:lnTo>
                    <a:pt x="8865438" y="70510"/>
                  </a:lnTo>
                  <a:lnTo>
                    <a:pt x="8859914" y="78524"/>
                  </a:lnTo>
                  <a:lnTo>
                    <a:pt x="8857805" y="88392"/>
                  </a:lnTo>
                  <a:lnTo>
                    <a:pt x="8859698" y="98298"/>
                  </a:lnTo>
                  <a:lnTo>
                    <a:pt x="8865044" y="106426"/>
                  </a:lnTo>
                  <a:lnTo>
                    <a:pt x="8873058" y="111963"/>
                  </a:lnTo>
                  <a:lnTo>
                    <a:pt x="8882977" y="114071"/>
                  </a:lnTo>
                  <a:lnTo>
                    <a:pt x="8892883" y="112179"/>
                  </a:lnTo>
                  <a:lnTo>
                    <a:pt x="8901011" y="106819"/>
                  </a:lnTo>
                  <a:lnTo>
                    <a:pt x="8906548" y="98806"/>
                  </a:lnTo>
                  <a:lnTo>
                    <a:pt x="8908656" y="88950"/>
                  </a:lnTo>
                  <a:close/>
                </a:path>
                <a:path w="10625455" h="2965450">
                  <a:moveTo>
                    <a:pt x="8938273" y="1082598"/>
                  </a:moveTo>
                  <a:lnTo>
                    <a:pt x="8936279" y="1072718"/>
                  </a:lnTo>
                  <a:lnTo>
                    <a:pt x="8930830" y="1064641"/>
                  </a:lnTo>
                  <a:lnTo>
                    <a:pt x="8922766" y="1059205"/>
                  </a:lnTo>
                  <a:lnTo>
                    <a:pt x="8912822" y="1057198"/>
                  </a:lnTo>
                  <a:lnTo>
                    <a:pt x="8902941" y="1059205"/>
                  </a:lnTo>
                  <a:lnTo>
                    <a:pt x="8894864" y="1064641"/>
                  </a:lnTo>
                  <a:lnTo>
                    <a:pt x="8889416" y="1072718"/>
                  </a:lnTo>
                  <a:lnTo>
                    <a:pt x="8887422" y="1082598"/>
                  </a:lnTo>
                  <a:lnTo>
                    <a:pt x="8889416" y="1092492"/>
                  </a:lnTo>
                  <a:lnTo>
                    <a:pt x="8894864" y="1100569"/>
                  </a:lnTo>
                  <a:lnTo>
                    <a:pt x="8902941" y="1106004"/>
                  </a:lnTo>
                  <a:lnTo>
                    <a:pt x="8912873" y="1107998"/>
                  </a:lnTo>
                  <a:lnTo>
                    <a:pt x="8922766" y="1106004"/>
                  </a:lnTo>
                  <a:lnTo>
                    <a:pt x="8930830" y="1100569"/>
                  </a:lnTo>
                  <a:lnTo>
                    <a:pt x="8936279" y="1092492"/>
                  </a:lnTo>
                  <a:lnTo>
                    <a:pt x="8938273" y="1082598"/>
                  </a:lnTo>
                  <a:close/>
                </a:path>
                <a:path w="10625455" h="2965450">
                  <a:moveTo>
                    <a:pt x="9010294" y="90055"/>
                  </a:moveTo>
                  <a:lnTo>
                    <a:pt x="9008415" y="80149"/>
                  </a:lnTo>
                  <a:lnTo>
                    <a:pt x="9003055" y="72021"/>
                  </a:lnTo>
                  <a:lnTo>
                    <a:pt x="8995042" y="66484"/>
                  </a:lnTo>
                  <a:lnTo>
                    <a:pt x="8985123" y="64376"/>
                  </a:lnTo>
                  <a:lnTo>
                    <a:pt x="8975217" y="66268"/>
                  </a:lnTo>
                  <a:lnTo>
                    <a:pt x="8967089" y="71628"/>
                  </a:lnTo>
                  <a:lnTo>
                    <a:pt x="8961552" y="79641"/>
                  </a:lnTo>
                  <a:lnTo>
                    <a:pt x="8959444" y="89496"/>
                  </a:lnTo>
                  <a:lnTo>
                    <a:pt x="8961336" y="99415"/>
                  </a:lnTo>
                  <a:lnTo>
                    <a:pt x="8966695" y="107543"/>
                  </a:lnTo>
                  <a:lnTo>
                    <a:pt x="8974709" y="113080"/>
                  </a:lnTo>
                  <a:lnTo>
                    <a:pt x="8984615" y="115176"/>
                  </a:lnTo>
                  <a:lnTo>
                    <a:pt x="8994534" y="113296"/>
                  </a:lnTo>
                  <a:lnTo>
                    <a:pt x="9002662" y="107937"/>
                  </a:lnTo>
                  <a:lnTo>
                    <a:pt x="9008199" y="99923"/>
                  </a:lnTo>
                  <a:lnTo>
                    <a:pt x="9010294" y="90055"/>
                  </a:lnTo>
                  <a:close/>
                </a:path>
                <a:path w="10625455" h="2965450">
                  <a:moveTo>
                    <a:pt x="9039923" y="1082598"/>
                  </a:moveTo>
                  <a:lnTo>
                    <a:pt x="9037930" y="1072718"/>
                  </a:lnTo>
                  <a:lnTo>
                    <a:pt x="9032481" y="1064641"/>
                  </a:lnTo>
                  <a:lnTo>
                    <a:pt x="9024417" y="1059205"/>
                  </a:lnTo>
                  <a:lnTo>
                    <a:pt x="9014473" y="1057198"/>
                  </a:lnTo>
                  <a:lnTo>
                    <a:pt x="9004592" y="1059205"/>
                  </a:lnTo>
                  <a:lnTo>
                    <a:pt x="8996515" y="1064641"/>
                  </a:lnTo>
                  <a:lnTo>
                    <a:pt x="8991067" y="1072718"/>
                  </a:lnTo>
                  <a:lnTo>
                    <a:pt x="8989073" y="1082598"/>
                  </a:lnTo>
                  <a:lnTo>
                    <a:pt x="8991067" y="1092492"/>
                  </a:lnTo>
                  <a:lnTo>
                    <a:pt x="8996515" y="1100569"/>
                  </a:lnTo>
                  <a:lnTo>
                    <a:pt x="9004592" y="1106004"/>
                  </a:lnTo>
                  <a:lnTo>
                    <a:pt x="9014523" y="1107998"/>
                  </a:lnTo>
                  <a:lnTo>
                    <a:pt x="9024417" y="1106004"/>
                  </a:lnTo>
                  <a:lnTo>
                    <a:pt x="9032481" y="1100569"/>
                  </a:lnTo>
                  <a:lnTo>
                    <a:pt x="9037930" y="1092492"/>
                  </a:lnTo>
                  <a:lnTo>
                    <a:pt x="9039923" y="1082598"/>
                  </a:lnTo>
                  <a:close/>
                </a:path>
                <a:path w="10625455" h="2965450">
                  <a:moveTo>
                    <a:pt x="9111945" y="91173"/>
                  </a:moveTo>
                  <a:lnTo>
                    <a:pt x="9110053" y="81267"/>
                  </a:lnTo>
                  <a:lnTo>
                    <a:pt x="9104693" y="73126"/>
                  </a:lnTo>
                  <a:lnTo>
                    <a:pt x="9096680" y="67602"/>
                  </a:lnTo>
                  <a:lnTo>
                    <a:pt x="9086774" y="65493"/>
                  </a:lnTo>
                  <a:lnTo>
                    <a:pt x="9076868" y="67386"/>
                  </a:lnTo>
                  <a:lnTo>
                    <a:pt x="9068727" y="72732"/>
                  </a:lnTo>
                  <a:lnTo>
                    <a:pt x="9063203" y="80746"/>
                  </a:lnTo>
                  <a:lnTo>
                    <a:pt x="9061094" y="90614"/>
                  </a:lnTo>
                  <a:lnTo>
                    <a:pt x="9062987" y="100520"/>
                  </a:lnTo>
                  <a:lnTo>
                    <a:pt x="9068333" y="108661"/>
                  </a:lnTo>
                  <a:lnTo>
                    <a:pt x="9076347" y="114185"/>
                  </a:lnTo>
                  <a:lnTo>
                    <a:pt x="9086266" y="116293"/>
                  </a:lnTo>
                  <a:lnTo>
                    <a:pt x="9096172" y="114401"/>
                  </a:lnTo>
                  <a:lnTo>
                    <a:pt x="9104300" y="109054"/>
                  </a:lnTo>
                  <a:lnTo>
                    <a:pt x="9109837" y="101041"/>
                  </a:lnTo>
                  <a:lnTo>
                    <a:pt x="9111945" y="91173"/>
                  </a:lnTo>
                  <a:close/>
                </a:path>
                <a:path w="10625455" h="2965450">
                  <a:moveTo>
                    <a:pt x="9141574" y="1082598"/>
                  </a:moveTo>
                  <a:lnTo>
                    <a:pt x="9139580" y="1072718"/>
                  </a:lnTo>
                  <a:lnTo>
                    <a:pt x="9134132" y="1064641"/>
                  </a:lnTo>
                  <a:lnTo>
                    <a:pt x="9126068" y="1059205"/>
                  </a:lnTo>
                  <a:lnTo>
                    <a:pt x="9116123" y="1057198"/>
                  </a:lnTo>
                  <a:lnTo>
                    <a:pt x="9106243" y="1059205"/>
                  </a:lnTo>
                  <a:lnTo>
                    <a:pt x="9098166" y="1064641"/>
                  </a:lnTo>
                  <a:lnTo>
                    <a:pt x="9092717" y="1072718"/>
                  </a:lnTo>
                  <a:lnTo>
                    <a:pt x="9090723" y="1082598"/>
                  </a:lnTo>
                  <a:lnTo>
                    <a:pt x="9092717" y="1092492"/>
                  </a:lnTo>
                  <a:lnTo>
                    <a:pt x="9098166" y="1100569"/>
                  </a:lnTo>
                  <a:lnTo>
                    <a:pt x="9106243" y="1106004"/>
                  </a:lnTo>
                  <a:lnTo>
                    <a:pt x="9116174" y="1107998"/>
                  </a:lnTo>
                  <a:lnTo>
                    <a:pt x="9126068" y="1106004"/>
                  </a:lnTo>
                  <a:lnTo>
                    <a:pt x="9134132" y="1100569"/>
                  </a:lnTo>
                  <a:lnTo>
                    <a:pt x="9139580" y="1092492"/>
                  </a:lnTo>
                  <a:lnTo>
                    <a:pt x="9141574" y="1082598"/>
                  </a:lnTo>
                  <a:close/>
                </a:path>
                <a:path w="10625455" h="2965450">
                  <a:moveTo>
                    <a:pt x="9213583" y="92290"/>
                  </a:moveTo>
                  <a:lnTo>
                    <a:pt x="9211704" y="82372"/>
                  </a:lnTo>
                  <a:lnTo>
                    <a:pt x="9206344" y="74244"/>
                  </a:lnTo>
                  <a:lnTo>
                    <a:pt x="9198331" y="68707"/>
                  </a:lnTo>
                  <a:lnTo>
                    <a:pt x="9188412" y="66611"/>
                  </a:lnTo>
                  <a:lnTo>
                    <a:pt x="9178506" y="68491"/>
                  </a:lnTo>
                  <a:lnTo>
                    <a:pt x="9170378" y="73850"/>
                  </a:lnTo>
                  <a:lnTo>
                    <a:pt x="9164841" y="81864"/>
                  </a:lnTo>
                  <a:lnTo>
                    <a:pt x="9162745" y="91732"/>
                  </a:lnTo>
                  <a:lnTo>
                    <a:pt x="9164625" y="101638"/>
                  </a:lnTo>
                  <a:lnTo>
                    <a:pt x="9169984" y="109766"/>
                  </a:lnTo>
                  <a:lnTo>
                    <a:pt x="9177998" y="115303"/>
                  </a:lnTo>
                  <a:lnTo>
                    <a:pt x="9187904" y="117411"/>
                  </a:lnTo>
                  <a:lnTo>
                    <a:pt x="9197823" y="115519"/>
                  </a:lnTo>
                  <a:lnTo>
                    <a:pt x="9205951" y="110159"/>
                  </a:lnTo>
                  <a:lnTo>
                    <a:pt x="9211488" y="102146"/>
                  </a:lnTo>
                  <a:lnTo>
                    <a:pt x="9213583" y="92290"/>
                  </a:lnTo>
                  <a:close/>
                </a:path>
                <a:path w="10625455" h="2965450">
                  <a:moveTo>
                    <a:pt x="9243225" y="1082598"/>
                  </a:moveTo>
                  <a:lnTo>
                    <a:pt x="9241231" y="1072718"/>
                  </a:lnTo>
                  <a:lnTo>
                    <a:pt x="9235783" y="1064641"/>
                  </a:lnTo>
                  <a:lnTo>
                    <a:pt x="9227718" y="1059205"/>
                  </a:lnTo>
                  <a:lnTo>
                    <a:pt x="9217774" y="1057198"/>
                  </a:lnTo>
                  <a:lnTo>
                    <a:pt x="9207894" y="1059205"/>
                  </a:lnTo>
                  <a:lnTo>
                    <a:pt x="9199816" y="1064641"/>
                  </a:lnTo>
                  <a:lnTo>
                    <a:pt x="9194368" y="1072718"/>
                  </a:lnTo>
                  <a:lnTo>
                    <a:pt x="9192374" y="1082598"/>
                  </a:lnTo>
                  <a:lnTo>
                    <a:pt x="9194368" y="1092492"/>
                  </a:lnTo>
                  <a:lnTo>
                    <a:pt x="9199816" y="1100569"/>
                  </a:lnTo>
                  <a:lnTo>
                    <a:pt x="9207894" y="1106004"/>
                  </a:lnTo>
                  <a:lnTo>
                    <a:pt x="9217825" y="1107998"/>
                  </a:lnTo>
                  <a:lnTo>
                    <a:pt x="9227718" y="1106004"/>
                  </a:lnTo>
                  <a:lnTo>
                    <a:pt x="9235783" y="1100569"/>
                  </a:lnTo>
                  <a:lnTo>
                    <a:pt x="9241231" y="1092492"/>
                  </a:lnTo>
                  <a:lnTo>
                    <a:pt x="9243225" y="1082598"/>
                  </a:lnTo>
                  <a:close/>
                </a:path>
                <a:path w="10625455" h="2965450">
                  <a:moveTo>
                    <a:pt x="9315234" y="93395"/>
                  </a:moveTo>
                  <a:lnTo>
                    <a:pt x="9313342" y="83489"/>
                  </a:lnTo>
                  <a:lnTo>
                    <a:pt x="9307982" y="75361"/>
                  </a:lnTo>
                  <a:lnTo>
                    <a:pt x="9299981" y="69824"/>
                  </a:lnTo>
                  <a:lnTo>
                    <a:pt x="9290063" y="67716"/>
                  </a:lnTo>
                  <a:lnTo>
                    <a:pt x="9280157" y="69608"/>
                  </a:lnTo>
                  <a:lnTo>
                    <a:pt x="9272016" y="74968"/>
                  </a:lnTo>
                  <a:lnTo>
                    <a:pt x="9266491" y="82981"/>
                  </a:lnTo>
                  <a:lnTo>
                    <a:pt x="9264383" y="92837"/>
                  </a:lnTo>
                  <a:lnTo>
                    <a:pt x="9266276" y="102755"/>
                  </a:lnTo>
                  <a:lnTo>
                    <a:pt x="9271622" y="110883"/>
                  </a:lnTo>
                  <a:lnTo>
                    <a:pt x="9279636" y="116420"/>
                  </a:lnTo>
                  <a:lnTo>
                    <a:pt x="9289555" y="118516"/>
                  </a:lnTo>
                  <a:lnTo>
                    <a:pt x="9299461" y="116636"/>
                  </a:lnTo>
                  <a:lnTo>
                    <a:pt x="9307601" y="111277"/>
                  </a:lnTo>
                  <a:lnTo>
                    <a:pt x="9313126" y="103263"/>
                  </a:lnTo>
                  <a:lnTo>
                    <a:pt x="9315234" y="93395"/>
                  </a:lnTo>
                  <a:close/>
                </a:path>
                <a:path w="10625455" h="2965450">
                  <a:moveTo>
                    <a:pt x="9344876" y="1082598"/>
                  </a:moveTo>
                  <a:lnTo>
                    <a:pt x="9342882" y="1072718"/>
                  </a:lnTo>
                  <a:lnTo>
                    <a:pt x="9337434" y="1064641"/>
                  </a:lnTo>
                  <a:lnTo>
                    <a:pt x="9329369" y="1059205"/>
                  </a:lnTo>
                  <a:lnTo>
                    <a:pt x="9319425" y="1057198"/>
                  </a:lnTo>
                  <a:lnTo>
                    <a:pt x="9309544" y="1059205"/>
                  </a:lnTo>
                  <a:lnTo>
                    <a:pt x="9301467" y="1064641"/>
                  </a:lnTo>
                  <a:lnTo>
                    <a:pt x="9296019" y="1072718"/>
                  </a:lnTo>
                  <a:lnTo>
                    <a:pt x="9294025" y="1082598"/>
                  </a:lnTo>
                  <a:lnTo>
                    <a:pt x="9296019" y="1092492"/>
                  </a:lnTo>
                  <a:lnTo>
                    <a:pt x="9301467" y="1100569"/>
                  </a:lnTo>
                  <a:lnTo>
                    <a:pt x="9309544" y="1106004"/>
                  </a:lnTo>
                  <a:lnTo>
                    <a:pt x="9319476" y="1107998"/>
                  </a:lnTo>
                  <a:lnTo>
                    <a:pt x="9329369" y="1106004"/>
                  </a:lnTo>
                  <a:lnTo>
                    <a:pt x="9337434" y="1100569"/>
                  </a:lnTo>
                  <a:lnTo>
                    <a:pt x="9342882" y="1092492"/>
                  </a:lnTo>
                  <a:lnTo>
                    <a:pt x="9344876" y="1082598"/>
                  </a:lnTo>
                  <a:close/>
                </a:path>
                <a:path w="10625455" h="2965450">
                  <a:moveTo>
                    <a:pt x="9416885" y="94513"/>
                  </a:moveTo>
                  <a:lnTo>
                    <a:pt x="9414993" y="84607"/>
                  </a:lnTo>
                  <a:lnTo>
                    <a:pt x="9409633" y="76466"/>
                  </a:lnTo>
                  <a:lnTo>
                    <a:pt x="9401619" y="70942"/>
                  </a:lnTo>
                  <a:lnTo>
                    <a:pt x="9391713" y="68834"/>
                  </a:lnTo>
                  <a:lnTo>
                    <a:pt x="9381795" y="70726"/>
                  </a:lnTo>
                  <a:lnTo>
                    <a:pt x="9373667" y="76073"/>
                  </a:lnTo>
                  <a:lnTo>
                    <a:pt x="9368130" y="84086"/>
                  </a:lnTo>
                  <a:lnTo>
                    <a:pt x="9366034" y="93954"/>
                  </a:lnTo>
                  <a:lnTo>
                    <a:pt x="9367914" y="103860"/>
                  </a:lnTo>
                  <a:lnTo>
                    <a:pt x="9373273" y="112001"/>
                  </a:lnTo>
                  <a:lnTo>
                    <a:pt x="9381287" y="117525"/>
                  </a:lnTo>
                  <a:lnTo>
                    <a:pt x="9391205" y="119634"/>
                  </a:lnTo>
                  <a:lnTo>
                    <a:pt x="9401111" y="117741"/>
                  </a:lnTo>
                  <a:lnTo>
                    <a:pt x="9409239" y="112395"/>
                  </a:lnTo>
                  <a:lnTo>
                    <a:pt x="9414777" y="104381"/>
                  </a:lnTo>
                  <a:lnTo>
                    <a:pt x="9416885" y="94513"/>
                  </a:lnTo>
                  <a:close/>
                </a:path>
                <a:path w="10625455" h="2965450">
                  <a:moveTo>
                    <a:pt x="9446539" y="1082598"/>
                  </a:moveTo>
                  <a:lnTo>
                    <a:pt x="9444533" y="1072718"/>
                  </a:lnTo>
                  <a:lnTo>
                    <a:pt x="9439097" y="1064641"/>
                  </a:lnTo>
                  <a:lnTo>
                    <a:pt x="9431020" y="1059205"/>
                  </a:lnTo>
                  <a:lnTo>
                    <a:pt x="9421089" y="1057198"/>
                  </a:lnTo>
                  <a:lnTo>
                    <a:pt x="9411195" y="1059205"/>
                  </a:lnTo>
                  <a:lnTo>
                    <a:pt x="9403118" y="1064641"/>
                  </a:lnTo>
                  <a:lnTo>
                    <a:pt x="9397682" y="1072718"/>
                  </a:lnTo>
                  <a:lnTo>
                    <a:pt x="9395689" y="1082598"/>
                  </a:lnTo>
                  <a:lnTo>
                    <a:pt x="9397682" y="1092492"/>
                  </a:lnTo>
                  <a:lnTo>
                    <a:pt x="9403118" y="1100569"/>
                  </a:lnTo>
                  <a:lnTo>
                    <a:pt x="9411195" y="1106004"/>
                  </a:lnTo>
                  <a:lnTo>
                    <a:pt x="9421139" y="1107998"/>
                  </a:lnTo>
                  <a:lnTo>
                    <a:pt x="9431020" y="1106004"/>
                  </a:lnTo>
                  <a:lnTo>
                    <a:pt x="9439084" y="1100569"/>
                  </a:lnTo>
                  <a:lnTo>
                    <a:pt x="9444533" y="1092492"/>
                  </a:lnTo>
                  <a:lnTo>
                    <a:pt x="9446539" y="1082598"/>
                  </a:lnTo>
                  <a:close/>
                </a:path>
                <a:path w="10625455" h="2965450">
                  <a:moveTo>
                    <a:pt x="9518523" y="95631"/>
                  </a:moveTo>
                  <a:lnTo>
                    <a:pt x="9516631" y="85712"/>
                  </a:lnTo>
                  <a:lnTo>
                    <a:pt x="9511271" y="77584"/>
                  </a:lnTo>
                  <a:lnTo>
                    <a:pt x="9503258" y="72047"/>
                  </a:lnTo>
                  <a:lnTo>
                    <a:pt x="9493352" y="69951"/>
                  </a:lnTo>
                  <a:lnTo>
                    <a:pt x="9483446" y="71831"/>
                  </a:lnTo>
                  <a:lnTo>
                    <a:pt x="9475318" y="77190"/>
                  </a:lnTo>
                  <a:lnTo>
                    <a:pt x="9469780" y="85204"/>
                  </a:lnTo>
                  <a:lnTo>
                    <a:pt x="9467685" y="95072"/>
                  </a:lnTo>
                  <a:lnTo>
                    <a:pt x="9469564" y="104978"/>
                  </a:lnTo>
                  <a:lnTo>
                    <a:pt x="9474911" y="113106"/>
                  </a:lnTo>
                  <a:lnTo>
                    <a:pt x="9482925" y="118643"/>
                  </a:lnTo>
                  <a:lnTo>
                    <a:pt x="9492856" y="120751"/>
                  </a:lnTo>
                  <a:lnTo>
                    <a:pt x="9502750" y="118859"/>
                  </a:lnTo>
                  <a:lnTo>
                    <a:pt x="9510890" y="113499"/>
                  </a:lnTo>
                  <a:lnTo>
                    <a:pt x="9516415" y="105486"/>
                  </a:lnTo>
                  <a:lnTo>
                    <a:pt x="9518523" y="95631"/>
                  </a:lnTo>
                  <a:close/>
                </a:path>
                <a:path w="10625455" h="2965450">
                  <a:moveTo>
                    <a:pt x="9548190" y="1082598"/>
                  </a:moveTo>
                  <a:lnTo>
                    <a:pt x="9546184" y="1072718"/>
                  </a:lnTo>
                  <a:lnTo>
                    <a:pt x="9540748" y="1064641"/>
                  </a:lnTo>
                  <a:lnTo>
                    <a:pt x="9532671" y="1059205"/>
                  </a:lnTo>
                  <a:lnTo>
                    <a:pt x="9522739" y="1057198"/>
                  </a:lnTo>
                  <a:lnTo>
                    <a:pt x="9512846" y="1059205"/>
                  </a:lnTo>
                  <a:lnTo>
                    <a:pt x="9504769" y="1064641"/>
                  </a:lnTo>
                  <a:lnTo>
                    <a:pt x="9499333" y="1072718"/>
                  </a:lnTo>
                  <a:lnTo>
                    <a:pt x="9497339" y="1082598"/>
                  </a:lnTo>
                  <a:lnTo>
                    <a:pt x="9499333" y="1092492"/>
                  </a:lnTo>
                  <a:lnTo>
                    <a:pt x="9504769" y="1100569"/>
                  </a:lnTo>
                  <a:lnTo>
                    <a:pt x="9512846" y="1106004"/>
                  </a:lnTo>
                  <a:lnTo>
                    <a:pt x="9522790" y="1107998"/>
                  </a:lnTo>
                  <a:lnTo>
                    <a:pt x="9532671" y="1106004"/>
                  </a:lnTo>
                  <a:lnTo>
                    <a:pt x="9540735" y="1100569"/>
                  </a:lnTo>
                  <a:lnTo>
                    <a:pt x="9546184" y="1092492"/>
                  </a:lnTo>
                  <a:lnTo>
                    <a:pt x="9548190" y="1082598"/>
                  </a:lnTo>
                  <a:close/>
                </a:path>
                <a:path w="10625455" h="2965450">
                  <a:moveTo>
                    <a:pt x="9620174" y="96735"/>
                  </a:moveTo>
                  <a:lnTo>
                    <a:pt x="9618281" y="86829"/>
                  </a:lnTo>
                  <a:lnTo>
                    <a:pt x="9612922" y="78701"/>
                  </a:lnTo>
                  <a:lnTo>
                    <a:pt x="9604908" y="73164"/>
                  </a:lnTo>
                  <a:lnTo>
                    <a:pt x="9595002" y="71056"/>
                  </a:lnTo>
                  <a:lnTo>
                    <a:pt x="9585084" y="72948"/>
                  </a:lnTo>
                  <a:lnTo>
                    <a:pt x="9576956" y="78308"/>
                  </a:lnTo>
                  <a:lnTo>
                    <a:pt x="9571418" y="86321"/>
                  </a:lnTo>
                  <a:lnTo>
                    <a:pt x="9569323" y="96177"/>
                  </a:lnTo>
                  <a:lnTo>
                    <a:pt x="9571203" y="106095"/>
                  </a:lnTo>
                  <a:lnTo>
                    <a:pt x="9576562" y="114223"/>
                  </a:lnTo>
                  <a:lnTo>
                    <a:pt x="9584576" y="119761"/>
                  </a:lnTo>
                  <a:lnTo>
                    <a:pt x="9594494" y="121856"/>
                  </a:lnTo>
                  <a:lnTo>
                    <a:pt x="9604400" y="119976"/>
                  </a:lnTo>
                  <a:lnTo>
                    <a:pt x="9612528" y="114617"/>
                  </a:lnTo>
                  <a:lnTo>
                    <a:pt x="9618066" y="106603"/>
                  </a:lnTo>
                  <a:lnTo>
                    <a:pt x="9620174" y="96735"/>
                  </a:lnTo>
                  <a:close/>
                </a:path>
                <a:path w="10625455" h="2965450">
                  <a:moveTo>
                    <a:pt x="9649841" y="1082598"/>
                  </a:moveTo>
                  <a:lnTo>
                    <a:pt x="9647834" y="1072718"/>
                  </a:lnTo>
                  <a:lnTo>
                    <a:pt x="9642399" y="1064641"/>
                  </a:lnTo>
                  <a:lnTo>
                    <a:pt x="9634322" y="1059205"/>
                  </a:lnTo>
                  <a:lnTo>
                    <a:pt x="9624390" y="1057198"/>
                  </a:lnTo>
                  <a:lnTo>
                    <a:pt x="9614497" y="1059205"/>
                  </a:lnTo>
                  <a:lnTo>
                    <a:pt x="9606420" y="1064641"/>
                  </a:lnTo>
                  <a:lnTo>
                    <a:pt x="9600984" y="1072718"/>
                  </a:lnTo>
                  <a:lnTo>
                    <a:pt x="9598990" y="1082598"/>
                  </a:lnTo>
                  <a:lnTo>
                    <a:pt x="9600984" y="1092492"/>
                  </a:lnTo>
                  <a:lnTo>
                    <a:pt x="9606420" y="1100569"/>
                  </a:lnTo>
                  <a:lnTo>
                    <a:pt x="9614497" y="1106004"/>
                  </a:lnTo>
                  <a:lnTo>
                    <a:pt x="9624441" y="1107998"/>
                  </a:lnTo>
                  <a:lnTo>
                    <a:pt x="9634322" y="1106004"/>
                  </a:lnTo>
                  <a:lnTo>
                    <a:pt x="9642386" y="1100569"/>
                  </a:lnTo>
                  <a:lnTo>
                    <a:pt x="9647834" y="1092492"/>
                  </a:lnTo>
                  <a:lnTo>
                    <a:pt x="9649841" y="1082598"/>
                  </a:lnTo>
                  <a:close/>
                </a:path>
                <a:path w="10625455" h="2965450">
                  <a:moveTo>
                    <a:pt x="9721799" y="97853"/>
                  </a:moveTo>
                  <a:lnTo>
                    <a:pt x="9719920" y="87947"/>
                  </a:lnTo>
                  <a:lnTo>
                    <a:pt x="9714560" y="79806"/>
                  </a:lnTo>
                  <a:lnTo>
                    <a:pt x="9706546" y="74282"/>
                  </a:lnTo>
                  <a:lnTo>
                    <a:pt x="9696628" y="72174"/>
                  </a:lnTo>
                  <a:lnTo>
                    <a:pt x="9686734" y="74066"/>
                  </a:lnTo>
                  <a:lnTo>
                    <a:pt x="9678606" y="79413"/>
                  </a:lnTo>
                  <a:lnTo>
                    <a:pt x="9673069" y="87426"/>
                  </a:lnTo>
                  <a:lnTo>
                    <a:pt x="9670974" y="97294"/>
                  </a:lnTo>
                  <a:lnTo>
                    <a:pt x="9672853" y="107200"/>
                  </a:lnTo>
                  <a:lnTo>
                    <a:pt x="9678200" y="115341"/>
                  </a:lnTo>
                  <a:lnTo>
                    <a:pt x="9686214" y="120865"/>
                  </a:lnTo>
                  <a:lnTo>
                    <a:pt x="9696145" y="122974"/>
                  </a:lnTo>
                  <a:lnTo>
                    <a:pt x="9706038" y="121081"/>
                  </a:lnTo>
                  <a:lnTo>
                    <a:pt x="9714179" y="115735"/>
                  </a:lnTo>
                  <a:lnTo>
                    <a:pt x="9719704" y="107721"/>
                  </a:lnTo>
                  <a:lnTo>
                    <a:pt x="9721799" y="97853"/>
                  </a:lnTo>
                  <a:close/>
                </a:path>
                <a:path w="10625455" h="2965450">
                  <a:moveTo>
                    <a:pt x="9751479" y="1082598"/>
                  </a:moveTo>
                  <a:lnTo>
                    <a:pt x="9749485" y="1072718"/>
                  </a:lnTo>
                  <a:lnTo>
                    <a:pt x="9744037" y="1064641"/>
                  </a:lnTo>
                  <a:lnTo>
                    <a:pt x="9735972" y="1059205"/>
                  </a:lnTo>
                  <a:lnTo>
                    <a:pt x="9726041" y="1057198"/>
                  </a:lnTo>
                  <a:lnTo>
                    <a:pt x="9716148" y="1059205"/>
                  </a:lnTo>
                  <a:lnTo>
                    <a:pt x="9708070" y="1064641"/>
                  </a:lnTo>
                  <a:lnTo>
                    <a:pt x="9702635" y="1072718"/>
                  </a:lnTo>
                  <a:lnTo>
                    <a:pt x="9700641" y="1082598"/>
                  </a:lnTo>
                  <a:lnTo>
                    <a:pt x="9702635" y="1092492"/>
                  </a:lnTo>
                  <a:lnTo>
                    <a:pt x="9708070" y="1100569"/>
                  </a:lnTo>
                  <a:lnTo>
                    <a:pt x="9716148" y="1106004"/>
                  </a:lnTo>
                  <a:lnTo>
                    <a:pt x="9726079" y="1107998"/>
                  </a:lnTo>
                  <a:lnTo>
                    <a:pt x="9735972" y="1106004"/>
                  </a:lnTo>
                  <a:lnTo>
                    <a:pt x="9744037" y="1100569"/>
                  </a:lnTo>
                  <a:lnTo>
                    <a:pt x="9749485" y="1092492"/>
                  </a:lnTo>
                  <a:lnTo>
                    <a:pt x="9751479" y="1082598"/>
                  </a:lnTo>
                  <a:close/>
                </a:path>
                <a:path w="10625455" h="2965450">
                  <a:moveTo>
                    <a:pt x="9823463" y="98971"/>
                  </a:moveTo>
                  <a:lnTo>
                    <a:pt x="9821570" y="89052"/>
                  </a:lnTo>
                  <a:lnTo>
                    <a:pt x="9816211" y="80924"/>
                  </a:lnTo>
                  <a:lnTo>
                    <a:pt x="9808197" y="75387"/>
                  </a:lnTo>
                  <a:lnTo>
                    <a:pt x="9798291" y="73291"/>
                  </a:lnTo>
                  <a:lnTo>
                    <a:pt x="9788373" y="75171"/>
                  </a:lnTo>
                  <a:lnTo>
                    <a:pt x="9780245" y="80530"/>
                  </a:lnTo>
                  <a:lnTo>
                    <a:pt x="9774707" y="88544"/>
                  </a:lnTo>
                  <a:lnTo>
                    <a:pt x="9772599" y="98412"/>
                  </a:lnTo>
                  <a:lnTo>
                    <a:pt x="9774491" y="108318"/>
                  </a:lnTo>
                  <a:lnTo>
                    <a:pt x="9779851" y="116446"/>
                  </a:lnTo>
                  <a:lnTo>
                    <a:pt x="9787865" y="121983"/>
                  </a:lnTo>
                  <a:lnTo>
                    <a:pt x="9797783" y="124091"/>
                  </a:lnTo>
                  <a:lnTo>
                    <a:pt x="9807689" y="122199"/>
                  </a:lnTo>
                  <a:lnTo>
                    <a:pt x="9815817" y="116840"/>
                  </a:lnTo>
                  <a:lnTo>
                    <a:pt x="9821354" y="108826"/>
                  </a:lnTo>
                  <a:lnTo>
                    <a:pt x="9823463" y="98971"/>
                  </a:lnTo>
                  <a:close/>
                </a:path>
                <a:path w="10625455" h="2965450">
                  <a:moveTo>
                    <a:pt x="9853143" y="1082598"/>
                  </a:moveTo>
                  <a:lnTo>
                    <a:pt x="9851136" y="1072718"/>
                  </a:lnTo>
                  <a:lnTo>
                    <a:pt x="9845700" y="1064641"/>
                  </a:lnTo>
                  <a:lnTo>
                    <a:pt x="9837623" y="1059205"/>
                  </a:lnTo>
                  <a:lnTo>
                    <a:pt x="9827679" y="1057198"/>
                  </a:lnTo>
                  <a:lnTo>
                    <a:pt x="9817798" y="1059205"/>
                  </a:lnTo>
                  <a:lnTo>
                    <a:pt x="9809721" y="1064641"/>
                  </a:lnTo>
                  <a:lnTo>
                    <a:pt x="9804286" y="1072718"/>
                  </a:lnTo>
                  <a:lnTo>
                    <a:pt x="9802279" y="1082598"/>
                  </a:lnTo>
                  <a:lnTo>
                    <a:pt x="9804286" y="1092492"/>
                  </a:lnTo>
                  <a:lnTo>
                    <a:pt x="9809721" y="1100569"/>
                  </a:lnTo>
                  <a:lnTo>
                    <a:pt x="9817798" y="1106004"/>
                  </a:lnTo>
                  <a:lnTo>
                    <a:pt x="9827743" y="1107998"/>
                  </a:lnTo>
                  <a:lnTo>
                    <a:pt x="9837623" y="1106004"/>
                  </a:lnTo>
                  <a:lnTo>
                    <a:pt x="9845688" y="1100569"/>
                  </a:lnTo>
                  <a:lnTo>
                    <a:pt x="9851136" y="1092492"/>
                  </a:lnTo>
                  <a:lnTo>
                    <a:pt x="9853143" y="1082598"/>
                  </a:lnTo>
                  <a:close/>
                </a:path>
                <a:path w="10625455" h="2965450">
                  <a:moveTo>
                    <a:pt x="9954781" y="1082598"/>
                  </a:moveTo>
                  <a:lnTo>
                    <a:pt x="9952787" y="1072718"/>
                  </a:lnTo>
                  <a:lnTo>
                    <a:pt x="9947338" y="1064641"/>
                  </a:lnTo>
                  <a:lnTo>
                    <a:pt x="9939274" y="1059205"/>
                  </a:lnTo>
                  <a:lnTo>
                    <a:pt x="9929343" y="1057198"/>
                  </a:lnTo>
                  <a:lnTo>
                    <a:pt x="9919449" y="1059205"/>
                  </a:lnTo>
                  <a:lnTo>
                    <a:pt x="9911372" y="1064641"/>
                  </a:lnTo>
                  <a:lnTo>
                    <a:pt x="9905936" y="1072718"/>
                  </a:lnTo>
                  <a:lnTo>
                    <a:pt x="9903943" y="1082598"/>
                  </a:lnTo>
                  <a:lnTo>
                    <a:pt x="9905936" y="1092492"/>
                  </a:lnTo>
                  <a:lnTo>
                    <a:pt x="9911372" y="1100569"/>
                  </a:lnTo>
                  <a:lnTo>
                    <a:pt x="9919449" y="1106004"/>
                  </a:lnTo>
                  <a:lnTo>
                    <a:pt x="9929381" y="1107998"/>
                  </a:lnTo>
                  <a:lnTo>
                    <a:pt x="9939274" y="1106004"/>
                  </a:lnTo>
                  <a:lnTo>
                    <a:pt x="9947338" y="1100569"/>
                  </a:lnTo>
                  <a:lnTo>
                    <a:pt x="9952787" y="1092492"/>
                  </a:lnTo>
                  <a:lnTo>
                    <a:pt x="9954781" y="1082598"/>
                  </a:lnTo>
                  <a:close/>
                </a:path>
                <a:path w="10625455" h="2965450">
                  <a:moveTo>
                    <a:pt x="10056444" y="1082598"/>
                  </a:moveTo>
                  <a:lnTo>
                    <a:pt x="10054438" y="1072718"/>
                  </a:lnTo>
                  <a:lnTo>
                    <a:pt x="10049002" y="1064641"/>
                  </a:lnTo>
                  <a:lnTo>
                    <a:pt x="10040925" y="1059205"/>
                  </a:lnTo>
                  <a:lnTo>
                    <a:pt x="10030993" y="1057198"/>
                  </a:lnTo>
                  <a:lnTo>
                    <a:pt x="10021100" y="1059205"/>
                  </a:lnTo>
                  <a:lnTo>
                    <a:pt x="10013023" y="1064641"/>
                  </a:lnTo>
                  <a:lnTo>
                    <a:pt x="10007587" y="1072718"/>
                  </a:lnTo>
                  <a:lnTo>
                    <a:pt x="10005593" y="1082598"/>
                  </a:lnTo>
                  <a:lnTo>
                    <a:pt x="10007587" y="1092492"/>
                  </a:lnTo>
                  <a:lnTo>
                    <a:pt x="10013023" y="1100569"/>
                  </a:lnTo>
                  <a:lnTo>
                    <a:pt x="10021100" y="1106004"/>
                  </a:lnTo>
                  <a:lnTo>
                    <a:pt x="10031044" y="1107998"/>
                  </a:lnTo>
                  <a:lnTo>
                    <a:pt x="10040925" y="1106004"/>
                  </a:lnTo>
                  <a:lnTo>
                    <a:pt x="10049002" y="1100569"/>
                  </a:lnTo>
                  <a:lnTo>
                    <a:pt x="10054438" y="1092492"/>
                  </a:lnTo>
                  <a:lnTo>
                    <a:pt x="10056444" y="1082598"/>
                  </a:lnTo>
                  <a:close/>
                </a:path>
                <a:path w="10625455" h="2965450">
                  <a:moveTo>
                    <a:pt x="10158095" y="1082598"/>
                  </a:moveTo>
                  <a:lnTo>
                    <a:pt x="10156088" y="1072718"/>
                  </a:lnTo>
                  <a:lnTo>
                    <a:pt x="10150653" y="1064641"/>
                  </a:lnTo>
                  <a:lnTo>
                    <a:pt x="10142576" y="1059205"/>
                  </a:lnTo>
                  <a:lnTo>
                    <a:pt x="10132644" y="1057198"/>
                  </a:lnTo>
                  <a:lnTo>
                    <a:pt x="10122751" y="1059205"/>
                  </a:lnTo>
                  <a:lnTo>
                    <a:pt x="10114674" y="1064641"/>
                  </a:lnTo>
                  <a:lnTo>
                    <a:pt x="10109238" y="1072718"/>
                  </a:lnTo>
                  <a:lnTo>
                    <a:pt x="10107244" y="1082598"/>
                  </a:lnTo>
                  <a:lnTo>
                    <a:pt x="10109238" y="1092492"/>
                  </a:lnTo>
                  <a:lnTo>
                    <a:pt x="10114674" y="1100569"/>
                  </a:lnTo>
                  <a:lnTo>
                    <a:pt x="10122751" y="1106004"/>
                  </a:lnTo>
                  <a:lnTo>
                    <a:pt x="10132695" y="1107998"/>
                  </a:lnTo>
                  <a:lnTo>
                    <a:pt x="10142576" y="1106004"/>
                  </a:lnTo>
                  <a:lnTo>
                    <a:pt x="10150653" y="1100569"/>
                  </a:lnTo>
                  <a:lnTo>
                    <a:pt x="10156088" y="1092492"/>
                  </a:lnTo>
                  <a:lnTo>
                    <a:pt x="10158095" y="1082598"/>
                  </a:lnTo>
                  <a:close/>
                </a:path>
                <a:path w="10625455" h="2965450">
                  <a:moveTo>
                    <a:pt x="10259746" y="1082598"/>
                  </a:moveTo>
                  <a:lnTo>
                    <a:pt x="10257739" y="1072718"/>
                  </a:lnTo>
                  <a:lnTo>
                    <a:pt x="10252291" y="1064641"/>
                  </a:lnTo>
                  <a:lnTo>
                    <a:pt x="10244226" y="1059205"/>
                  </a:lnTo>
                  <a:lnTo>
                    <a:pt x="10234295" y="1057198"/>
                  </a:lnTo>
                  <a:lnTo>
                    <a:pt x="10224402" y="1059205"/>
                  </a:lnTo>
                  <a:lnTo>
                    <a:pt x="10216324" y="1064641"/>
                  </a:lnTo>
                  <a:lnTo>
                    <a:pt x="10210889" y="1072718"/>
                  </a:lnTo>
                  <a:lnTo>
                    <a:pt x="10208895" y="1082598"/>
                  </a:lnTo>
                  <a:lnTo>
                    <a:pt x="10210889" y="1092492"/>
                  </a:lnTo>
                  <a:lnTo>
                    <a:pt x="10216324" y="1100569"/>
                  </a:lnTo>
                  <a:lnTo>
                    <a:pt x="10224402" y="1106004"/>
                  </a:lnTo>
                  <a:lnTo>
                    <a:pt x="10234346" y="1107998"/>
                  </a:lnTo>
                  <a:lnTo>
                    <a:pt x="10244226" y="1106004"/>
                  </a:lnTo>
                  <a:lnTo>
                    <a:pt x="10252304" y="1100569"/>
                  </a:lnTo>
                  <a:lnTo>
                    <a:pt x="10257739" y="1092492"/>
                  </a:lnTo>
                  <a:lnTo>
                    <a:pt x="10259746" y="1082598"/>
                  </a:lnTo>
                  <a:close/>
                </a:path>
                <a:path w="10625455" h="2965450">
                  <a:moveTo>
                    <a:pt x="10361397" y="1082598"/>
                  </a:moveTo>
                  <a:lnTo>
                    <a:pt x="10359390" y="1072718"/>
                  </a:lnTo>
                  <a:lnTo>
                    <a:pt x="10353954" y="1064641"/>
                  </a:lnTo>
                  <a:lnTo>
                    <a:pt x="10345877" y="1059205"/>
                  </a:lnTo>
                  <a:lnTo>
                    <a:pt x="10335946" y="1057198"/>
                  </a:lnTo>
                  <a:lnTo>
                    <a:pt x="10326052" y="1059205"/>
                  </a:lnTo>
                  <a:lnTo>
                    <a:pt x="10317975" y="1064641"/>
                  </a:lnTo>
                  <a:lnTo>
                    <a:pt x="10312540" y="1072718"/>
                  </a:lnTo>
                  <a:lnTo>
                    <a:pt x="10310546" y="1082598"/>
                  </a:lnTo>
                  <a:lnTo>
                    <a:pt x="10312540" y="1092492"/>
                  </a:lnTo>
                  <a:lnTo>
                    <a:pt x="10317975" y="1100569"/>
                  </a:lnTo>
                  <a:lnTo>
                    <a:pt x="10326052" y="1106004"/>
                  </a:lnTo>
                  <a:lnTo>
                    <a:pt x="10335997" y="1107998"/>
                  </a:lnTo>
                  <a:lnTo>
                    <a:pt x="10345877" y="1106004"/>
                  </a:lnTo>
                  <a:lnTo>
                    <a:pt x="10353954" y="1100569"/>
                  </a:lnTo>
                  <a:lnTo>
                    <a:pt x="10359390" y="1092492"/>
                  </a:lnTo>
                  <a:lnTo>
                    <a:pt x="10361397" y="1082598"/>
                  </a:lnTo>
                  <a:close/>
                </a:path>
                <a:path w="10625455" h="2965450">
                  <a:moveTo>
                    <a:pt x="10463047" y="1082598"/>
                  </a:moveTo>
                  <a:lnTo>
                    <a:pt x="10461041" y="1072718"/>
                  </a:lnTo>
                  <a:lnTo>
                    <a:pt x="10455605" y="1064641"/>
                  </a:lnTo>
                  <a:lnTo>
                    <a:pt x="10447528" y="1059205"/>
                  </a:lnTo>
                  <a:lnTo>
                    <a:pt x="10437597" y="1057198"/>
                  </a:lnTo>
                  <a:lnTo>
                    <a:pt x="10427703" y="1059205"/>
                  </a:lnTo>
                  <a:lnTo>
                    <a:pt x="10419626" y="1064641"/>
                  </a:lnTo>
                  <a:lnTo>
                    <a:pt x="10414190" y="1072718"/>
                  </a:lnTo>
                  <a:lnTo>
                    <a:pt x="10412197" y="1082598"/>
                  </a:lnTo>
                  <a:lnTo>
                    <a:pt x="10414190" y="1092492"/>
                  </a:lnTo>
                  <a:lnTo>
                    <a:pt x="10419626" y="1100569"/>
                  </a:lnTo>
                  <a:lnTo>
                    <a:pt x="10427703" y="1106004"/>
                  </a:lnTo>
                  <a:lnTo>
                    <a:pt x="10437647" y="1107998"/>
                  </a:lnTo>
                  <a:lnTo>
                    <a:pt x="10447528" y="1106004"/>
                  </a:lnTo>
                  <a:lnTo>
                    <a:pt x="10455605" y="1100569"/>
                  </a:lnTo>
                  <a:lnTo>
                    <a:pt x="10461041" y="1092492"/>
                  </a:lnTo>
                  <a:lnTo>
                    <a:pt x="10463047" y="1082598"/>
                  </a:lnTo>
                  <a:close/>
                </a:path>
                <a:path w="10625455" h="2965450">
                  <a:moveTo>
                    <a:pt x="10523677" y="1285951"/>
                  </a:moveTo>
                  <a:lnTo>
                    <a:pt x="10521683" y="1276019"/>
                  </a:lnTo>
                  <a:lnTo>
                    <a:pt x="10516248" y="1267942"/>
                  </a:lnTo>
                  <a:lnTo>
                    <a:pt x="10508170" y="1262507"/>
                  </a:lnTo>
                  <a:lnTo>
                    <a:pt x="10498290" y="1260500"/>
                  </a:lnTo>
                  <a:lnTo>
                    <a:pt x="10488397" y="1262507"/>
                  </a:lnTo>
                  <a:lnTo>
                    <a:pt x="10480319" y="1267942"/>
                  </a:lnTo>
                  <a:lnTo>
                    <a:pt x="10474884" y="1276019"/>
                  </a:lnTo>
                  <a:lnTo>
                    <a:pt x="10472890" y="1285951"/>
                  </a:lnTo>
                  <a:lnTo>
                    <a:pt x="10474884" y="1295844"/>
                  </a:lnTo>
                  <a:lnTo>
                    <a:pt x="10480319" y="1303921"/>
                  </a:lnTo>
                  <a:lnTo>
                    <a:pt x="10488397" y="1309357"/>
                  </a:lnTo>
                  <a:lnTo>
                    <a:pt x="10498290" y="1311351"/>
                  </a:lnTo>
                  <a:lnTo>
                    <a:pt x="10508170" y="1309357"/>
                  </a:lnTo>
                  <a:lnTo>
                    <a:pt x="10516248" y="1303921"/>
                  </a:lnTo>
                  <a:lnTo>
                    <a:pt x="10521683" y="1295844"/>
                  </a:lnTo>
                  <a:lnTo>
                    <a:pt x="10523677" y="1285951"/>
                  </a:lnTo>
                  <a:close/>
                </a:path>
                <a:path w="10625455" h="2965450">
                  <a:moveTo>
                    <a:pt x="10523677" y="1184300"/>
                  </a:moveTo>
                  <a:lnTo>
                    <a:pt x="10521683" y="1174369"/>
                  </a:lnTo>
                  <a:lnTo>
                    <a:pt x="10516248" y="1166291"/>
                  </a:lnTo>
                  <a:lnTo>
                    <a:pt x="10508170" y="1160856"/>
                  </a:lnTo>
                  <a:lnTo>
                    <a:pt x="10498290" y="1158849"/>
                  </a:lnTo>
                  <a:lnTo>
                    <a:pt x="10488397" y="1160856"/>
                  </a:lnTo>
                  <a:lnTo>
                    <a:pt x="10480319" y="1166291"/>
                  </a:lnTo>
                  <a:lnTo>
                    <a:pt x="10474884" y="1174369"/>
                  </a:lnTo>
                  <a:lnTo>
                    <a:pt x="10472890" y="1184300"/>
                  </a:lnTo>
                  <a:lnTo>
                    <a:pt x="10474884" y="1194193"/>
                  </a:lnTo>
                  <a:lnTo>
                    <a:pt x="10480319" y="1202270"/>
                  </a:lnTo>
                  <a:lnTo>
                    <a:pt x="10488397" y="1207706"/>
                  </a:lnTo>
                  <a:lnTo>
                    <a:pt x="10498290" y="1209700"/>
                  </a:lnTo>
                  <a:lnTo>
                    <a:pt x="10508170" y="1207706"/>
                  </a:lnTo>
                  <a:lnTo>
                    <a:pt x="10516248" y="1202270"/>
                  </a:lnTo>
                  <a:lnTo>
                    <a:pt x="10521683" y="1194193"/>
                  </a:lnTo>
                  <a:lnTo>
                    <a:pt x="10523677" y="1184300"/>
                  </a:lnTo>
                  <a:close/>
                </a:path>
                <a:path w="10625455" h="2965450">
                  <a:moveTo>
                    <a:pt x="10523677" y="1082649"/>
                  </a:moveTo>
                  <a:lnTo>
                    <a:pt x="10521683" y="1072718"/>
                  </a:lnTo>
                  <a:lnTo>
                    <a:pt x="10516248" y="1064641"/>
                  </a:lnTo>
                  <a:lnTo>
                    <a:pt x="10508170" y="1059205"/>
                  </a:lnTo>
                  <a:lnTo>
                    <a:pt x="10498290" y="1057198"/>
                  </a:lnTo>
                  <a:lnTo>
                    <a:pt x="10488397" y="1059205"/>
                  </a:lnTo>
                  <a:lnTo>
                    <a:pt x="10480319" y="1064641"/>
                  </a:lnTo>
                  <a:lnTo>
                    <a:pt x="10474884" y="1072718"/>
                  </a:lnTo>
                  <a:lnTo>
                    <a:pt x="10472890" y="1082649"/>
                  </a:lnTo>
                  <a:lnTo>
                    <a:pt x="10474884" y="1092542"/>
                  </a:lnTo>
                  <a:lnTo>
                    <a:pt x="10480319" y="1100620"/>
                  </a:lnTo>
                  <a:lnTo>
                    <a:pt x="10488397" y="1106055"/>
                  </a:lnTo>
                  <a:lnTo>
                    <a:pt x="10498290" y="1108049"/>
                  </a:lnTo>
                  <a:lnTo>
                    <a:pt x="10508170" y="1106055"/>
                  </a:lnTo>
                  <a:lnTo>
                    <a:pt x="10516235" y="1100620"/>
                  </a:lnTo>
                  <a:lnTo>
                    <a:pt x="10521683" y="1092542"/>
                  </a:lnTo>
                  <a:lnTo>
                    <a:pt x="10523677" y="1082649"/>
                  </a:lnTo>
                  <a:close/>
                </a:path>
                <a:path w="10625455" h="2965450">
                  <a:moveTo>
                    <a:pt x="10625290" y="1363065"/>
                  </a:moveTo>
                  <a:lnTo>
                    <a:pt x="10502811" y="1363065"/>
                  </a:lnTo>
                  <a:lnTo>
                    <a:pt x="10508170" y="1364157"/>
                  </a:lnTo>
                  <a:lnTo>
                    <a:pt x="10498290" y="1362151"/>
                  </a:lnTo>
                  <a:lnTo>
                    <a:pt x="10488397" y="1364157"/>
                  </a:lnTo>
                  <a:lnTo>
                    <a:pt x="10493756" y="1363065"/>
                  </a:lnTo>
                  <a:lnTo>
                    <a:pt x="10371290" y="1363065"/>
                  </a:lnTo>
                  <a:lnTo>
                    <a:pt x="10498290" y="1515465"/>
                  </a:lnTo>
                  <a:lnTo>
                    <a:pt x="10583672" y="1413002"/>
                  </a:lnTo>
                  <a:lnTo>
                    <a:pt x="10625290" y="1363065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71145" y="4189079"/>
              <a:ext cx="1934654" cy="193465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556673" y="2504668"/>
              <a:ext cx="8024495" cy="6207760"/>
            </a:xfrm>
            <a:custGeom>
              <a:avLst/>
              <a:gdLst/>
              <a:ahLst/>
              <a:cxnLst/>
              <a:rect l="l" t="t" r="r" b="b"/>
              <a:pathLst>
                <a:path w="8024495" h="6207759">
                  <a:moveTo>
                    <a:pt x="50850" y="477939"/>
                  </a:moveTo>
                  <a:lnTo>
                    <a:pt x="48856" y="468045"/>
                  </a:lnTo>
                  <a:lnTo>
                    <a:pt x="43408" y="459968"/>
                  </a:lnTo>
                  <a:lnTo>
                    <a:pt x="35344" y="454533"/>
                  </a:lnTo>
                  <a:lnTo>
                    <a:pt x="25400" y="452539"/>
                  </a:lnTo>
                  <a:lnTo>
                    <a:pt x="15519" y="454533"/>
                  </a:lnTo>
                  <a:lnTo>
                    <a:pt x="7442" y="459968"/>
                  </a:lnTo>
                  <a:lnTo>
                    <a:pt x="1993" y="468045"/>
                  </a:lnTo>
                  <a:lnTo>
                    <a:pt x="0" y="477939"/>
                  </a:lnTo>
                  <a:lnTo>
                    <a:pt x="1993" y="487819"/>
                  </a:lnTo>
                  <a:lnTo>
                    <a:pt x="7442" y="495896"/>
                  </a:lnTo>
                  <a:lnTo>
                    <a:pt x="15519" y="501332"/>
                  </a:lnTo>
                  <a:lnTo>
                    <a:pt x="25450" y="503339"/>
                  </a:lnTo>
                  <a:lnTo>
                    <a:pt x="35344" y="501332"/>
                  </a:lnTo>
                  <a:lnTo>
                    <a:pt x="43408" y="495896"/>
                  </a:lnTo>
                  <a:lnTo>
                    <a:pt x="48856" y="487819"/>
                  </a:lnTo>
                  <a:lnTo>
                    <a:pt x="50850" y="477939"/>
                  </a:lnTo>
                  <a:close/>
                </a:path>
                <a:path w="8024495" h="6207759">
                  <a:moveTo>
                    <a:pt x="75692" y="5152949"/>
                  </a:moveTo>
                  <a:lnTo>
                    <a:pt x="73698" y="5143055"/>
                  </a:lnTo>
                  <a:lnTo>
                    <a:pt x="68249" y="5134978"/>
                  </a:lnTo>
                  <a:lnTo>
                    <a:pt x="60172" y="5129542"/>
                  </a:lnTo>
                  <a:lnTo>
                    <a:pt x="50241" y="5127549"/>
                  </a:lnTo>
                  <a:lnTo>
                    <a:pt x="40347" y="5129542"/>
                  </a:lnTo>
                  <a:lnTo>
                    <a:pt x="32283" y="5134978"/>
                  </a:lnTo>
                  <a:lnTo>
                    <a:pt x="26835" y="5143055"/>
                  </a:lnTo>
                  <a:lnTo>
                    <a:pt x="24841" y="5152949"/>
                  </a:lnTo>
                  <a:lnTo>
                    <a:pt x="26835" y="5162829"/>
                  </a:lnTo>
                  <a:lnTo>
                    <a:pt x="32283" y="5170906"/>
                  </a:lnTo>
                  <a:lnTo>
                    <a:pt x="40347" y="5176342"/>
                  </a:lnTo>
                  <a:lnTo>
                    <a:pt x="50292" y="5178349"/>
                  </a:lnTo>
                  <a:lnTo>
                    <a:pt x="60172" y="5176342"/>
                  </a:lnTo>
                  <a:lnTo>
                    <a:pt x="68249" y="5170906"/>
                  </a:lnTo>
                  <a:lnTo>
                    <a:pt x="73698" y="5162829"/>
                  </a:lnTo>
                  <a:lnTo>
                    <a:pt x="75692" y="5152949"/>
                  </a:lnTo>
                  <a:close/>
                </a:path>
                <a:path w="8024495" h="6207759">
                  <a:moveTo>
                    <a:pt x="152501" y="477939"/>
                  </a:moveTo>
                  <a:lnTo>
                    <a:pt x="150507" y="468045"/>
                  </a:lnTo>
                  <a:lnTo>
                    <a:pt x="145059" y="459968"/>
                  </a:lnTo>
                  <a:lnTo>
                    <a:pt x="136994" y="454533"/>
                  </a:lnTo>
                  <a:lnTo>
                    <a:pt x="127050" y="452539"/>
                  </a:lnTo>
                  <a:lnTo>
                    <a:pt x="117170" y="454533"/>
                  </a:lnTo>
                  <a:lnTo>
                    <a:pt x="109093" y="459968"/>
                  </a:lnTo>
                  <a:lnTo>
                    <a:pt x="103644" y="468045"/>
                  </a:lnTo>
                  <a:lnTo>
                    <a:pt x="101650" y="477939"/>
                  </a:lnTo>
                  <a:lnTo>
                    <a:pt x="103644" y="487819"/>
                  </a:lnTo>
                  <a:lnTo>
                    <a:pt x="109093" y="495896"/>
                  </a:lnTo>
                  <a:lnTo>
                    <a:pt x="117170" y="501332"/>
                  </a:lnTo>
                  <a:lnTo>
                    <a:pt x="127101" y="503339"/>
                  </a:lnTo>
                  <a:lnTo>
                    <a:pt x="136994" y="501332"/>
                  </a:lnTo>
                  <a:lnTo>
                    <a:pt x="145059" y="495896"/>
                  </a:lnTo>
                  <a:lnTo>
                    <a:pt x="150507" y="487819"/>
                  </a:lnTo>
                  <a:lnTo>
                    <a:pt x="152501" y="477939"/>
                  </a:lnTo>
                  <a:close/>
                </a:path>
                <a:path w="8024495" h="6207759">
                  <a:moveTo>
                    <a:pt x="177342" y="5152949"/>
                  </a:moveTo>
                  <a:lnTo>
                    <a:pt x="175348" y="5143055"/>
                  </a:lnTo>
                  <a:lnTo>
                    <a:pt x="169900" y="5134978"/>
                  </a:lnTo>
                  <a:lnTo>
                    <a:pt x="161823" y="5129542"/>
                  </a:lnTo>
                  <a:lnTo>
                    <a:pt x="151892" y="5127549"/>
                  </a:lnTo>
                  <a:lnTo>
                    <a:pt x="141998" y="5129542"/>
                  </a:lnTo>
                  <a:lnTo>
                    <a:pt x="133934" y="5134978"/>
                  </a:lnTo>
                  <a:lnTo>
                    <a:pt x="128485" y="5143055"/>
                  </a:lnTo>
                  <a:lnTo>
                    <a:pt x="126492" y="5152949"/>
                  </a:lnTo>
                  <a:lnTo>
                    <a:pt x="128485" y="5162829"/>
                  </a:lnTo>
                  <a:lnTo>
                    <a:pt x="133934" y="5170906"/>
                  </a:lnTo>
                  <a:lnTo>
                    <a:pt x="141998" y="5176355"/>
                  </a:lnTo>
                  <a:lnTo>
                    <a:pt x="151942" y="5178349"/>
                  </a:lnTo>
                  <a:lnTo>
                    <a:pt x="161823" y="5176355"/>
                  </a:lnTo>
                  <a:lnTo>
                    <a:pt x="169900" y="5170906"/>
                  </a:lnTo>
                  <a:lnTo>
                    <a:pt x="175348" y="5162829"/>
                  </a:lnTo>
                  <a:lnTo>
                    <a:pt x="177342" y="5152949"/>
                  </a:lnTo>
                  <a:close/>
                </a:path>
                <a:path w="8024495" h="6207759">
                  <a:moveTo>
                    <a:pt x="254152" y="477939"/>
                  </a:moveTo>
                  <a:lnTo>
                    <a:pt x="252158" y="468045"/>
                  </a:lnTo>
                  <a:lnTo>
                    <a:pt x="246710" y="459968"/>
                  </a:lnTo>
                  <a:lnTo>
                    <a:pt x="238645" y="454533"/>
                  </a:lnTo>
                  <a:lnTo>
                    <a:pt x="228701" y="452539"/>
                  </a:lnTo>
                  <a:lnTo>
                    <a:pt x="218821" y="454533"/>
                  </a:lnTo>
                  <a:lnTo>
                    <a:pt x="210743" y="459968"/>
                  </a:lnTo>
                  <a:lnTo>
                    <a:pt x="205295" y="468045"/>
                  </a:lnTo>
                  <a:lnTo>
                    <a:pt x="203301" y="477939"/>
                  </a:lnTo>
                  <a:lnTo>
                    <a:pt x="205295" y="487819"/>
                  </a:lnTo>
                  <a:lnTo>
                    <a:pt x="210743" y="495896"/>
                  </a:lnTo>
                  <a:lnTo>
                    <a:pt x="218821" y="501332"/>
                  </a:lnTo>
                  <a:lnTo>
                    <a:pt x="228752" y="503339"/>
                  </a:lnTo>
                  <a:lnTo>
                    <a:pt x="238645" y="501332"/>
                  </a:lnTo>
                  <a:lnTo>
                    <a:pt x="246710" y="495896"/>
                  </a:lnTo>
                  <a:lnTo>
                    <a:pt x="252158" y="487819"/>
                  </a:lnTo>
                  <a:lnTo>
                    <a:pt x="254152" y="477939"/>
                  </a:lnTo>
                  <a:close/>
                </a:path>
                <a:path w="8024495" h="6207759">
                  <a:moveTo>
                    <a:pt x="278993" y="5152949"/>
                  </a:moveTo>
                  <a:lnTo>
                    <a:pt x="276999" y="5143055"/>
                  </a:lnTo>
                  <a:lnTo>
                    <a:pt x="271551" y="5134978"/>
                  </a:lnTo>
                  <a:lnTo>
                    <a:pt x="263474" y="5129542"/>
                  </a:lnTo>
                  <a:lnTo>
                    <a:pt x="253542" y="5127549"/>
                  </a:lnTo>
                  <a:lnTo>
                    <a:pt x="243649" y="5129542"/>
                  </a:lnTo>
                  <a:lnTo>
                    <a:pt x="235585" y="5134978"/>
                  </a:lnTo>
                  <a:lnTo>
                    <a:pt x="230136" y="5143055"/>
                  </a:lnTo>
                  <a:lnTo>
                    <a:pt x="228142" y="5152949"/>
                  </a:lnTo>
                  <a:lnTo>
                    <a:pt x="230136" y="5162829"/>
                  </a:lnTo>
                  <a:lnTo>
                    <a:pt x="235585" y="5170906"/>
                  </a:lnTo>
                  <a:lnTo>
                    <a:pt x="243649" y="5176355"/>
                  </a:lnTo>
                  <a:lnTo>
                    <a:pt x="253593" y="5178349"/>
                  </a:lnTo>
                  <a:lnTo>
                    <a:pt x="263474" y="5176355"/>
                  </a:lnTo>
                  <a:lnTo>
                    <a:pt x="271551" y="5170906"/>
                  </a:lnTo>
                  <a:lnTo>
                    <a:pt x="276999" y="5162829"/>
                  </a:lnTo>
                  <a:lnTo>
                    <a:pt x="278993" y="5152949"/>
                  </a:lnTo>
                  <a:close/>
                </a:path>
                <a:path w="8024495" h="6207759">
                  <a:moveTo>
                    <a:pt x="355803" y="477939"/>
                  </a:moveTo>
                  <a:lnTo>
                    <a:pt x="353809" y="468045"/>
                  </a:lnTo>
                  <a:lnTo>
                    <a:pt x="348361" y="459968"/>
                  </a:lnTo>
                  <a:lnTo>
                    <a:pt x="340296" y="454533"/>
                  </a:lnTo>
                  <a:lnTo>
                    <a:pt x="330352" y="452539"/>
                  </a:lnTo>
                  <a:lnTo>
                    <a:pt x="320471" y="454533"/>
                  </a:lnTo>
                  <a:lnTo>
                    <a:pt x="312394" y="459968"/>
                  </a:lnTo>
                  <a:lnTo>
                    <a:pt x="306946" y="468045"/>
                  </a:lnTo>
                  <a:lnTo>
                    <a:pt x="304952" y="477939"/>
                  </a:lnTo>
                  <a:lnTo>
                    <a:pt x="306946" y="487819"/>
                  </a:lnTo>
                  <a:lnTo>
                    <a:pt x="312394" y="495896"/>
                  </a:lnTo>
                  <a:lnTo>
                    <a:pt x="320471" y="501332"/>
                  </a:lnTo>
                  <a:lnTo>
                    <a:pt x="330403" y="503339"/>
                  </a:lnTo>
                  <a:lnTo>
                    <a:pt x="340296" y="501332"/>
                  </a:lnTo>
                  <a:lnTo>
                    <a:pt x="348361" y="495896"/>
                  </a:lnTo>
                  <a:lnTo>
                    <a:pt x="353809" y="487819"/>
                  </a:lnTo>
                  <a:lnTo>
                    <a:pt x="355803" y="477939"/>
                  </a:lnTo>
                  <a:close/>
                </a:path>
                <a:path w="8024495" h="6207759">
                  <a:moveTo>
                    <a:pt x="380644" y="5152949"/>
                  </a:moveTo>
                  <a:lnTo>
                    <a:pt x="378650" y="5143055"/>
                  </a:lnTo>
                  <a:lnTo>
                    <a:pt x="373202" y="5134978"/>
                  </a:lnTo>
                  <a:lnTo>
                    <a:pt x="365125" y="5129542"/>
                  </a:lnTo>
                  <a:lnTo>
                    <a:pt x="355193" y="5127549"/>
                  </a:lnTo>
                  <a:lnTo>
                    <a:pt x="345300" y="5129542"/>
                  </a:lnTo>
                  <a:lnTo>
                    <a:pt x="337235" y="5134978"/>
                  </a:lnTo>
                  <a:lnTo>
                    <a:pt x="331787" y="5143055"/>
                  </a:lnTo>
                  <a:lnTo>
                    <a:pt x="329793" y="5152949"/>
                  </a:lnTo>
                  <a:lnTo>
                    <a:pt x="331787" y="5162829"/>
                  </a:lnTo>
                  <a:lnTo>
                    <a:pt x="337235" y="5170906"/>
                  </a:lnTo>
                  <a:lnTo>
                    <a:pt x="345300" y="5176355"/>
                  </a:lnTo>
                  <a:lnTo>
                    <a:pt x="355244" y="5178349"/>
                  </a:lnTo>
                  <a:lnTo>
                    <a:pt x="365125" y="5176355"/>
                  </a:lnTo>
                  <a:lnTo>
                    <a:pt x="373202" y="5170906"/>
                  </a:lnTo>
                  <a:lnTo>
                    <a:pt x="378650" y="5162829"/>
                  </a:lnTo>
                  <a:lnTo>
                    <a:pt x="380644" y="5152949"/>
                  </a:lnTo>
                  <a:close/>
                </a:path>
                <a:path w="8024495" h="6207759">
                  <a:moveTo>
                    <a:pt x="457454" y="477939"/>
                  </a:moveTo>
                  <a:lnTo>
                    <a:pt x="455460" y="468045"/>
                  </a:lnTo>
                  <a:lnTo>
                    <a:pt x="450011" y="459968"/>
                  </a:lnTo>
                  <a:lnTo>
                    <a:pt x="441947" y="454533"/>
                  </a:lnTo>
                  <a:lnTo>
                    <a:pt x="432003" y="452539"/>
                  </a:lnTo>
                  <a:lnTo>
                    <a:pt x="422122" y="454533"/>
                  </a:lnTo>
                  <a:lnTo>
                    <a:pt x="414045" y="459968"/>
                  </a:lnTo>
                  <a:lnTo>
                    <a:pt x="408597" y="468045"/>
                  </a:lnTo>
                  <a:lnTo>
                    <a:pt x="406603" y="477939"/>
                  </a:lnTo>
                  <a:lnTo>
                    <a:pt x="408597" y="487819"/>
                  </a:lnTo>
                  <a:lnTo>
                    <a:pt x="414045" y="495896"/>
                  </a:lnTo>
                  <a:lnTo>
                    <a:pt x="422122" y="501332"/>
                  </a:lnTo>
                  <a:lnTo>
                    <a:pt x="432054" y="503339"/>
                  </a:lnTo>
                  <a:lnTo>
                    <a:pt x="441947" y="501332"/>
                  </a:lnTo>
                  <a:lnTo>
                    <a:pt x="450011" y="495896"/>
                  </a:lnTo>
                  <a:lnTo>
                    <a:pt x="455460" y="487819"/>
                  </a:lnTo>
                  <a:lnTo>
                    <a:pt x="457454" y="477939"/>
                  </a:lnTo>
                  <a:close/>
                </a:path>
                <a:path w="8024495" h="6207759">
                  <a:moveTo>
                    <a:pt x="511657" y="5152949"/>
                  </a:moveTo>
                  <a:lnTo>
                    <a:pt x="509651" y="5143004"/>
                  </a:lnTo>
                  <a:lnTo>
                    <a:pt x="504215" y="5134927"/>
                  </a:lnTo>
                  <a:lnTo>
                    <a:pt x="496138" y="5129492"/>
                  </a:lnTo>
                  <a:lnTo>
                    <a:pt x="486257" y="5127498"/>
                  </a:lnTo>
                  <a:lnTo>
                    <a:pt x="476364" y="5129492"/>
                  </a:lnTo>
                  <a:lnTo>
                    <a:pt x="471525" y="5132756"/>
                  </a:lnTo>
                  <a:lnTo>
                    <a:pt x="466775" y="5129542"/>
                  </a:lnTo>
                  <a:lnTo>
                    <a:pt x="456844" y="5127549"/>
                  </a:lnTo>
                  <a:lnTo>
                    <a:pt x="446951" y="5129542"/>
                  </a:lnTo>
                  <a:lnTo>
                    <a:pt x="438886" y="5134978"/>
                  </a:lnTo>
                  <a:lnTo>
                    <a:pt x="433438" y="5143055"/>
                  </a:lnTo>
                  <a:lnTo>
                    <a:pt x="431444" y="5152949"/>
                  </a:lnTo>
                  <a:lnTo>
                    <a:pt x="433438" y="5162829"/>
                  </a:lnTo>
                  <a:lnTo>
                    <a:pt x="438886" y="5170906"/>
                  </a:lnTo>
                  <a:lnTo>
                    <a:pt x="446951" y="5176355"/>
                  </a:lnTo>
                  <a:lnTo>
                    <a:pt x="456895" y="5178349"/>
                  </a:lnTo>
                  <a:lnTo>
                    <a:pt x="466775" y="5176355"/>
                  </a:lnTo>
                  <a:lnTo>
                    <a:pt x="471563" y="5173129"/>
                  </a:lnTo>
                  <a:lnTo>
                    <a:pt x="476364" y="5176342"/>
                  </a:lnTo>
                  <a:lnTo>
                    <a:pt x="486257" y="5178349"/>
                  </a:lnTo>
                  <a:lnTo>
                    <a:pt x="496138" y="5176342"/>
                  </a:lnTo>
                  <a:lnTo>
                    <a:pt x="504215" y="5170906"/>
                  </a:lnTo>
                  <a:lnTo>
                    <a:pt x="509651" y="5162829"/>
                  </a:lnTo>
                  <a:lnTo>
                    <a:pt x="511657" y="5152949"/>
                  </a:lnTo>
                  <a:close/>
                </a:path>
                <a:path w="8024495" h="6207759">
                  <a:moveTo>
                    <a:pt x="511657" y="5051298"/>
                  </a:moveTo>
                  <a:lnTo>
                    <a:pt x="509651" y="5041354"/>
                  </a:lnTo>
                  <a:lnTo>
                    <a:pt x="504215" y="5033276"/>
                  </a:lnTo>
                  <a:lnTo>
                    <a:pt x="496138" y="5027841"/>
                  </a:lnTo>
                  <a:lnTo>
                    <a:pt x="486257" y="5025847"/>
                  </a:lnTo>
                  <a:lnTo>
                    <a:pt x="476364" y="5027841"/>
                  </a:lnTo>
                  <a:lnTo>
                    <a:pt x="468287" y="5033276"/>
                  </a:lnTo>
                  <a:lnTo>
                    <a:pt x="462851" y="5041354"/>
                  </a:lnTo>
                  <a:lnTo>
                    <a:pt x="460857" y="5051298"/>
                  </a:lnTo>
                  <a:lnTo>
                    <a:pt x="462851" y="5061178"/>
                  </a:lnTo>
                  <a:lnTo>
                    <a:pt x="468287" y="5069256"/>
                  </a:lnTo>
                  <a:lnTo>
                    <a:pt x="476364" y="5074691"/>
                  </a:lnTo>
                  <a:lnTo>
                    <a:pt x="486257" y="5076698"/>
                  </a:lnTo>
                  <a:lnTo>
                    <a:pt x="496138" y="5074691"/>
                  </a:lnTo>
                  <a:lnTo>
                    <a:pt x="504215" y="5069256"/>
                  </a:lnTo>
                  <a:lnTo>
                    <a:pt x="509651" y="5061178"/>
                  </a:lnTo>
                  <a:lnTo>
                    <a:pt x="511657" y="5051298"/>
                  </a:lnTo>
                  <a:close/>
                </a:path>
                <a:path w="8024495" h="6207759">
                  <a:moveTo>
                    <a:pt x="511657" y="4949647"/>
                  </a:moveTo>
                  <a:lnTo>
                    <a:pt x="509651" y="4939703"/>
                  </a:lnTo>
                  <a:lnTo>
                    <a:pt x="504215" y="4931626"/>
                  </a:lnTo>
                  <a:lnTo>
                    <a:pt x="496138" y="4926190"/>
                  </a:lnTo>
                  <a:lnTo>
                    <a:pt x="486257" y="4924196"/>
                  </a:lnTo>
                  <a:lnTo>
                    <a:pt x="476364" y="4926190"/>
                  </a:lnTo>
                  <a:lnTo>
                    <a:pt x="468287" y="4931626"/>
                  </a:lnTo>
                  <a:lnTo>
                    <a:pt x="462851" y="4939703"/>
                  </a:lnTo>
                  <a:lnTo>
                    <a:pt x="460857" y="4949647"/>
                  </a:lnTo>
                  <a:lnTo>
                    <a:pt x="462851" y="4959528"/>
                  </a:lnTo>
                  <a:lnTo>
                    <a:pt x="468287" y="4967605"/>
                  </a:lnTo>
                  <a:lnTo>
                    <a:pt x="476364" y="4973040"/>
                  </a:lnTo>
                  <a:lnTo>
                    <a:pt x="486257" y="4975047"/>
                  </a:lnTo>
                  <a:lnTo>
                    <a:pt x="496138" y="4973040"/>
                  </a:lnTo>
                  <a:lnTo>
                    <a:pt x="504215" y="4967605"/>
                  </a:lnTo>
                  <a:lnTo>
                    <a:pt x="509651" y="4959528"/>
                  </a:lnTo>
                  <a:lnTo>
                    <a:pt x="511657" y="4949647"/>
                  </a:lnTo>
                  <a:close/>
                </a:path>
                <a:path w="8024495" h="6207759">
                  <a:moveTo>
                    <a:pt x="511657" y="4847996"/>
                  </a:moveTo>
                  <a:lnTo>
                    <a:pt x="509651" y="4838052"/>
                  </a:lnTo>
                  <a:lnTo>
                    <a:pt x="504215" y="4829975"/>
                  </a:lnTo>
                  <a:lnTo>
                    <a:pt x="496138" y="4824539"/>
                  </a:lnTo>
                  <a:lnTo>
                    <a:pt x="486257" y="4822545"/>
                  </a:lnTo>
                  <a:lnTo>
                    <a:pt x="476364" y="4824539"/>
                  </a:lnTo>
                  <a:lnTo>
                    <a:pt x="468287" y="4829975"/>
                  </a:lnTo>
                  <a:lnTo>
                    <a:pt x="462851" y="4838052"/>
                  </a:lnTo>
                  <a:lnTo>
                    <a:pt x="460857" y="4847996"/>
                  </a:lnTo>
                  <a:lnTo>
                    <a:pt x="462851" y="4857877"/>
                  </a:lnTo>
                  <a:lnTo>
                    <a:pt x="468287" y="4865954"/>
                  </a:lnTo>
                  <a:lnTo>
                    <a:pt x="476364" y="4871390"/>
                  </a:lnTo>
                  <a:lnTo>
                    <a:pt x="486257" y="4873396"/>
                  </a:lnTo>
                  <a:lnTo>
                    <a:pt x="496138" y="4871390"/>
                  </a:lnTo>
                  <a:lnTo>
                    <a:pt x="504215" y="4865954"/>
                  </a:lnTo>
                  <a:lnTo>
                    <a:pt x="509651" y="4857877"/>
                  </a:lnTo>
                  <a:lnTo>
                    <a:pt x="511657" y="4847996"/>
                  </a:lnTo>
                  <a:close/>
                </a:path>
                <a:path w="8024495" h="6207759">
                  <a:moveTo>
                    <a:pt x="511657" y="4746345"/>
                  </a:moveTo>
                  <a:lnTo>
                    <a:pt x="509651" y="4736401"/>
                  </a:lnTo>
                  <a:lnTo>
                    <a:pt x="504215" y="4728324"/>
                  </a:lnTo>
                  <a:lnTo>
                    <a:pt x="496138" y="4722888"/>
                  </a:lnTo>
                  <a:lnTo>
                    <a:pt x="486257" y="4720895"/>
                  </a:lnTo>
                  <a:lnTo>
                    <a:pt x="476364" y="4722888"/>
                  </a:lnTo>
                  <a:lnTo>
                    <a:pt x="468287" y="4728324"/>
                  </a:lnTo>
                  <a:lnTo>
                    <a:pt x="462851" y="4736401"/>
                  </a:lnTo>
                  <a:lnTo>
                    <a:pt x="460857" y="4746345"/>
                  </a:lnTo>
                  <a:lnTo>
                    <a:pt x="462851" y="4756226"/>
                  </a:lnTo>
                  <a:lnTo>
                    <a:pt x="468287" y="4764303"/>
                  </a:lnTo>
                  <a:lnTo>
                    <a:pt x="476364" y="4769739"/>
                  </a:lnTo>
                  <a:lnTo>
                    <a:pt x="486257" y="4771745"/>
                  </a:lnTo>
                  <a:lnTo>
                    <a:pt x="496138" y="4769739"/>
                  </a:lnTo>
                  <a:lnTo>
                    <a:pt x="504215" y="4764303"/>
                  </a:lnTo>
                  <a:lnTo>
                    <a:pt x="509651" y="4756226"/>
                  </a:lnTo>
                  <a:lnTo>
                    <a:pt x="511657" y="4746345"/>
                  </a:lnTo>
                  <a:close/>
                </a:path>
                <a:path w="8024495" h="6207759">
                  <a:moveTo>
                    <a:pt x="511657" y="4644695"/>
                  </a:moveTo>
                  <a:lnTo>
                    <a:pt x="509651" y="4634750"/>
                  </a:lnTo>
                  <a:lnTo>
                    <a:pt x="504215" y="4626673"/>
                  </a:lnTo>
                  <a:lnTo>
                    <a:pt x="496138" y="4621238"/>
                  </a:lnTo>
                  <a:lnTo>
                    <a:pt x="486257" y="4619244"/>
                  </a:lnTo>
                  <a:lnTo>
                    <a:pt x="476364" y="4621238"/>
                  </a:lnTo>
                  <a:lnTo>
                    <a:pt x="468287" y="4626673"/>
                  </a:lnTo>
                  <a:lnTo>
                    <a:pt x="462851" y="4634750"/>
                  </a:lnTo>
                  <a:lnTo>
                    <a:pt x="460857" y="4644695"/>
                  </a:lnTo>
                  <a:lnTo>
                    <a:pt x="462851" y="4654575"/>
                  </a:lnTo>
                  <a:lnTo>
                    <a:pt x="468287" y="4662652"/>
                  </a:lnTo>
                  <a:lnTo>
                    <a:pt x="476364" y="4668088"/>
                  </a:lnTo>
                  <a:lnTo>
                    <a:pt x="486257" y="4670095"/>
                  </a:lnTo>
                  <a:lnTo>
                    <a:pt x="496138" y="4668088"/>
                  </a:lnTo>
                  <a:lnTo>
                    <a:pt x="504215" y="4662652"/>
                  </a:lnTo>
                  <a:lnTo>
                    <a:pt x="509651" y="4654575"/>
                  </a:lnTo>
                  <a:lnTo>
                    <a:pt x="511657" y="4644695"/>
                  </a:lnTo>
                  <a:close/>
                </a:path>
                <a:path w="8024495" h="6207759">
                  <a:moveTo>
                    <a:pt x="511657" y="4543044"/>
                  </a:moveTo>
                  <a:lnTo>
                    <a:pt x="509651" y="4533100"/>
                  </a:lnTo>
                  <a:lnTo>
                    <a:pt x="504215" y="4525022"/>
                  </a:lnTo>
                  <a:lnTo>
                    <a:pt x="496138" y="4519587"/>
                  </a:lnTo>
                  <a:lnTo>
                    <a:pt x="486257" y="4517593"/>
                  </a:lnTo>
                  <a:lnTo>
                    <a:pt x="476364" y="4519587"/>
                  </a:lnTo>
                  <a:lnTo>
                    <a:pt x="468287" y="4525022"/>
                  </a:lnTo>
                  <a:lnTo>
                    <a:pt x="462851" y="4533100"/>
                  </a:lnTo>
                  <a:lnTo>
                    <a:pt x="460857" y="4543044"/>
                  </a:lnTo>
                  <a:lnTo>
                    <a:pt x="462851" y="4552924"/>
                  </a:lnTo>
                  <a:lnTo>
                    <a:pt x="468287" y="4561002"/>
                  </a:lnTo>
                  <a:lnTo>
                    <a:pt x="476364" y="4566437"/>
                  </a:lnTo>
                  <a:lnTo>
                    <a:pt x="486257" y="4568444"/>
                  </a:lnTo>
                  <a:lnTo>
                    <a:pt x="496138" y="4566437"/>
                  </a:lnTo>
                  <a:lnTo>
                    <a:pt x="504215" y="4561002"/>
                  </a:lnTo>
                  <a:lnTo>
                    <a:pt x="509651" y="4552924"/>
                  </a:lnTo>
                  <a:lnTo>
                    <a:pt x="511657" y="4543044"/>
                  </a:lnTo>
                  <a:close/>
                </a:path>
                <a:path w="8024495" h="6207759">
                  <a:moveTo>
                    <a:pt x="511657" y="4441393"/>
                  </a:moveTo>
                  <a:lnTo>
                    <a:pt x="509663" y="4431449"/>
                  </a:lnTo>
                  <a:lnTo>
                    <a:pt x="504215" y="4423372"/>
                  </a:lnTo>
                  <a:lnTo>
                    <a:pt x="496138" y="4417936"/>
                  </a:lnTo>
                  <a:lnTo>
                    <a:pt x="486257" y="4415942"/>
                  </a:lnTo>
                  <a:lnTo>
                    <a:pt x="476364" y="4417936"/>
                  </a:lnTo>
                  <a:lnTo>
                    <a:pt x="468287" y="4423372"/>
                  </a:lnTo>
                  <a:lnTo>
                    <a:pt x="462851" y="4431449"/>
                  </a:lnTo>
                  <a:lnTo>
                    <a:pt x="460870" y="4441393"/>
                  </a:lnTo>
                  <a:lnTo>
                    <a:pt x="462851" y="4451274"/>
                  </a:lnTo>
                  <a:lnTo>
                    <a:pt x="468287" y="4459351"/>
                  </a:lnTo>
                  <a:lnTo>
                    <a:pt x="476364" y="4464786"/>
                  </a:lnTo>
                  <a:lnTo>
                    <a:pt x="486257" y="4466793"/>
                  </a:lnTo>
                  <a:lnTo>
                    <a:pt x="496138" y="4464786"/>
                  </a:lnTo>
                  <a:lnTo>
                    <a:pt x="504215" y="4459351"/>
                  </a:lnTo>
                  <a:lnTo>
                    <a:pt x="509663" y="4451274"/>
                  </a:lnTo>
                  <a:lnTo>
                    <a:pt x="511657" y="4441393"/>
                  </a:lnTo>
                  <a:close/>
                </a:path>
                <a:path w="8024495" h="6207759">
                  <a:moveTo>
                    <a:pt x="511657" y="4339742"/>
                  </a:moveTo>
                  <a:lnTo>
                    <a:pt x="509663" y="4329798"/>
                  </a:lnTo>
                  <a:lnTo>
                    <a:pt x="504215" y="4321721"/>
                  </a:lnTo>
                  <a:lnTo>
                    <a:pt x="496138" y="4316285"/>
                  </a:lnTo>
                  <a:lnTo>
                    <a:pt x="486257" y="4314291"/>
                  </a:lnTo>
                  <a:lnTo>
                    <a:pt x="476364" y="4316285"/>
                  </a:lnTo>
                  <a:lnTo>
                    <a:pt x="468287" y="4321721"/>
                  </a:lnTo>
                  <a:lnTo>
                    <a:pt x="462851" y="4329798"/>
                  </a:lnTo>
                  <a:lnTo>
                    <a:pt x="460870" y="4339742"/>
                  </a:lnTo>
                  <a:lnTo>
                    <a:pt x="462851" y="4349623"/>
                  </a:lnTo>
                  <a:lnTo>
                    <a:pt x="468287" y="4357700"/>
                  </a:lnTo>
                  <a:lnTo>
                    <a:pt x="476364" y="4363136"/>
                  </a:lnTo>
                  <a:lnTo>
                    <a:pt x="486257" y="4365142"/>
                  </a:lnTo>
                  <a:lnTo>
                    <a:pt x="496138" y="4363136"/>
                  </a:lnTo>
                  <a:lnTo>
                    <a:pt x="504215" y="4357700"/>
                  </a:lnTo>
                  <a:lnTo>
                    <a:pt x="509663" y="4349623"/>
                  </a:lnTo>
                  <a:lnTo>
                    <a:pt x="511657" y="4339742"/>
                  </a:lnTo>
                  <a:close/>
                </a:path>
                <a:path w="8024495" h="6207759">
                  <a:moveTo>
                    <a:pt x="511657" y="2492337"/>
                  </a:moveTo>
                  <a:lnTo>
                    <a:pt x="509651" y="2482392"/>
                  </a:lnTo>
                  <a:lnTo>
                    <a:pt x="504215" y="2474315"/>
                  </a:lnTo>
                  <a:lnTo>
                    <a:pt x="496138" y="2468880"/>
                  </a:lnTo>
                  <a:lnTo>
                    <a:pt x="486257" y="2466886"/>
                  </a:lnTo>
                  <a:lnTo>
                    <a:pt x="476364" y="2468880"/>
                  </a:lnTo>
                  <a:lnTo>
                    <a:pt x="468287" y="2474315"/>
                  </a:lnTo>
                  <a:lnTo>
                    <a:pt x="462851" y="2482392"/>
                  </a:lnTo>
                  <a:lnTo>
                    <a:pt x="460857" y="2492337"/>
                  </a:lnTo>
                  <a:lnTo>
                    <a:pt x="462851" y="2502217"/>
                  </a:lnTo>
                  <a:lnTo>
                    <a:pt x="468287" y="2510294"/>
                  </a:lnTo>
                  <a:lnTo>
                    <a:pt x="476364" y="2515730"/>
                  </a:lnTo>
                  <a:lnTo>
                    <a:pt x="486257" y="2517737"/>
                  </a:lnTo>
                  <a:lnTo>
                    <a:pt x="496138" y="2515730"/>
                  </a:lnTo>
                  <a:lnTo>
                    <a:pt x="504215" y="2510294"/>
                  </a:lnTo>
                  <a:lnTo>
                    <a:pt x="509651" y="2502217"/>
                  </a:lnTo>
                  <a:lnTo>
                    <a:pt x="511657" y="2492337"/>
                  </a:lnTo>
                  <a:close/>
                </a:path>
                <a:path w="8024495" h="6207759">
                  <a:moveTo>
                    <a:pt x="511657" y="2390686"/>
                  </a:moveTo>
                  <a:lnTo>
                    <a:pt x="509651" y="2380742"/>
                  </a:lnTo>
                  <a:lnTo>
                    <a:pt x="504215" y="2372664"/>
                  </a:lnTo>
                  <a:lnTo>
                    <a:pt x="496138" y="2367229"/>
                  </a:lnTo>
                  <a:lnTo>
                    <a:pt x="486257" y="2365235"/>
                  </a:lnTo>
                  <a:lnTo>
                    <a:pt x="476364" y="2367229"/>
                  </a:lnTo>
                  <a:lnTo>
                    <a:pt x="468287" y="2372664"/>
                  </a:lnTo>
                  <a:lnTo>
                    <a:pt x="462851" y="2380742"/>
                  </a:lnTo>
                  <a:lnTo>
                    <a:pt x="460857" y="2390686"/>
                  </a:lnTo>
                  <a:lnTo>
                    <a:pt x="462851" y="2400566"/>
                  </a:lnTo>
                  <a:lnTo>
                    <a:pt x="468287" y="2408644"/>
                  </a:lnTo>
                  <a:lnTo>
                    <a:pt x="476364" y="2414079"/>
                  </a:lnTo>
                  <a:lnTo>
                    <a:pt x="486257" y="2416086"/>
                  </a:lnTo>
                  <a:lnTo>
                    <a:pt x="496138" y="2414079"/>
                  </a:lnTo>
                  <a:lnTo>
                    <a:pt x="504215" y="2408644"/>
                  </a:lnTo>
                  <a:lnTo>
                    <a:pt x="509651" y="2400566"/>
                  </a:lnTo>
                  <a:lnTo>
                    <a:pt x="511657" y="2390686"/>
                  </a:lnTo>
                  <a:close/>
                </a:path>
                <a:path w="8024495" h="6207759">
                  <a:moveTo>
                    <a:pt x="511657" y="2289035"/>
                  </a:moveTo>
                  <a:lnTo>
                    <a:pt x="509651" y="2279091"/>
                  </a:lnTo>
                  <a:lnTo>
                    <a:pt x="504215" y="2271014"/>
                  </a:lnTo>
                  <a:lnTo>
                    <a:pt x="496138" y="2265578"/>
                  </a:lnTo>
                  <a:lnTo>
                    <a:pt x="486257" y="2263584"/>
                  </a:lnTo>
                  <a:lnTo>
                    <a:pt x="476364" y="2265578"/>
                  </a:lnTo>
                  <a:lnTo>
                    <a:pt x="468287" y="2271014"/>
                  </a:lnTo>
                  <a:lnTo>
                    <a:pt x="462851" y="2279091"/>
                  </a:lnTo>
                  <a:lnTo>
                    <a:pt x="460857" y="2289035"/>
                  </a:lnTo>
                  <a:lnTo>
                    <a:pt x="462851" y="2298916"/>
                  </a:lnTo>
                  <a:lnTo>
                    <a:pt x="468287" y="2306993"/>
                  </a:lnTo>
                  <a:lnTo>
                    <a:pt x="476364" y="2312428"/>
                  </a:lnTo>
                  <a:lnTo>
                    <a:pt x="486257" y="2314435"/>
                  </a:lnTo>
                  <a:lnTo>
                    <a:pt x="496138" y="2312428"/>
                  </a:lnTo>
                  <a:lnTo>
                    <a:pt x="504215" y="2306993"/>
                  </a:lnTo>
                  <a:lnTo>
                    <a:pt x="509651" y="2298916"/>
                  </a:lnTo>
                  <a:lnTo>
                    <a:pt x="511657" y="2289035"/>
                  </a:lnTo>
                  <a:close/>
                </a:path>
                <a:path w="8024495" h="6207759">
                  <a:moveTo>
                    <a:pt x="511657" y="2187384"/>
                  </a:moveTo>
                  <a:lnTo>
                    <a:pt x="509651" y="2177440"/>
                  </a:lnTo>
                  <a:lnTo>
                    <a:pt x="504215" y="2169363"/>
                  </a:lnTo>
                  <a:lnTo>
                    <a:pt x="496138" y="2163927"/>
                  </a:lnTo>
                  <a:lnTo>
                    <a:pt x="486257" y="2161933"/>
                  </a:lnTo>
                  <a:lnTo>
                    <a:pt x="476364" y="2163927"/>
                  </a:lnTo>
                  <a:lnTo>
                    <a:pt x="468287" y="2169363"/>
                  </a:lnTo>
                  <a:lnTo>
                    <a:pt x="462851" y="2177440"/>
                  </a:lnTo>
                  <a:lnTo>
                    <a:pt x="460857" y="2187384"/>
                  </a:lnTo>
                  <a:lnTo>
                    <a:pt x="462851" y="2197265"/>
                  </a:lnTo>
                  <a:lnTo>
                    <a:pt x="468287" y="2205342"/>
                  </a:lnTo>
                  <a:lnTo>
                    <a:pt x="476364" y="2210778"/>
                  </a:lnTo>
                  <a:lnTo>
                    <a:pt x="486257" y="2212784"/>
                  </a:lnTo>
                  <a:lnTo>
                    <a:pt x="496138" y="2210778"/>
                  </a:lnTo>
                  <a:lnTo>
                    <a:pt x="504215" y="2205342"/>
                  </a:lnTo>
                  <a:lnTo>
                    <a:pt x="509651" y="2197265"/>
                  </a:lnTo>
                  <a:lnTo>
                    <a:pt x="511657" y="2187384"/>
                  </a:lnTo>
                  <a:close/>
                </a:path>
                <a:path w="8024495" h="6207759">
                  <a:moveTo>
                    <a:pt x="511657" y="2085733"/>
                  </a:moveTo>
                  <a:lnTo>
                    <a:pt x="509651" y="2075789"/>
                  </a:lnTo>
                  <a:lnTo>
                    <a:pt x="504215" y="2067712"/>
                  </a:lnTo>
                  <a:lnTo>
                    <a:pt x="496138" y="2062276"/>
                  </a:lnTo>
                  <a:lnTo>
                    <a:pt x="486257" y="2060282"/>
                  </a:lnTo>
                  <a:lnTo>
                    <a:pt x="476364" y="2062276"/>
                  </a:lnTo>
                  <a:lnTo>
                    <a:pt x="468287" y="2067712"/>
                  </a:lnTo>
                  <a:lnTo>
                    <a:pt x="462851" y="2075789"/>
                  </a:lnTo>
                  <a:lnTo>
                    <a:pt x="460857" y="2085733"/>
                  </a:lnTo>
                  <a:lnTo>
                    <a:pt x="462851" y="2095614"/>
                  </a:lnTo>
                  <a:lnTo>
                    <a:pt x="468287" y="2103691"/>
                  </a:lnTo>
                  <a:lnTo>
                    <a:pt x="476364" y="2109127"/>
                  </a:lnTo>
                  <a:lnTo>
                    <a:pt x="486257" y="2111133"/>
                  </a:lnTo>
                  <a:lnTo>
                    <a:pt x="496138" y="2109127"/>
                  </a:lnTo>
                  <a:lnTo>
                    <a:pt x="504215" y="2103691"/>
                  </a:lnTo>
                  <a:lnTo>
                    <a:pt x="509651" y="2095614"/>
                  </a:lnTo>
                  <a:lnTo>
                    <a:pt x="511657" y="2085733"/>
                  </a:lnTo>
                  <a:close/>
                </a:path>
                <a:path w="8024495" h="6207759">
                  <a:moveTo>
                    <a:pt x="511657" y="1984082"/>
                  </a:moveTo>
                  <a:lnTo>
                    <a:pt x="509651" y="1974138"/>
                  </a:lnTo>
                  <a:lnTo>
                    <a:pt x="504215" y="1966061"/>
                  </a:lnTo>
                  <a:lnTo>
                    <a:pt x="496138" y="1960626"/>
                  </a:lnTo>
                  <a:lnTo>
                    <a:pt x="486257" y="1958632"/>
                  </a:lnTo>
                  <a:lnTo>
                    <a:pt x="476364" y="1960626"/>
                  </a:lnTo>
                  <a:lnTo>
                    <a:pt x="468287" y="1966061"/>
                  </a:lnTo>
                  <a:lnTo>
                    <a:pt x="462851" y="1974138"/>
                  </a:lnTo>
                  <a:lnTo>
                    <a:pt x="460857" y="1984082"/>
                  </a:lnTo>
                  <a:lnTo>
                    <a:pt x="462851" y="1993963"/>
                  </a:lnTo>
                  <a:lnTo>
                    <a:pt x="468287" y="2002040"/>
                  </a:lnTo>
                  <a:lnTo>
                    <a:pt x="476364" y="2007476"/>
                  </a:lnTo>
                  <a:lnTo>
                    <a:pt x="486257" y="2009482"/>
                  </a:lnTo>
                  <a:lnTo>
                    <a:pt x="496138" y="2007476"/>
                  </a:lnTo>
                  <a:lnTo>
                    <a:pt x="504215" y="2002040"/>
                  </a:lnTo>
                  <a:lnTo>
                    <a:pt x="509651" y="1993963"/>
                  </a:lnTo>
                  <a:lnTo>
                    <a:pt x="511657" y="1984082"/>
                  </a:lnTo>
                  <a:close/>
                </a:path>
                <a:path w="8024495" h="6207759">
                  <a:moveTo>
                    <a:pt x="511657" y="1882432"/>
                  </a:moveTo>
                  <a:lnTo>
                    <a:pt x="509651" y="1872488"/>
                  </a:lnTo>
                  <a:lnTo>
                    <a:pt x="504215" y="1864410"/>
                  </a:lnTo>
                  <a:lnTo>
                    <a:pt x="496138" y="1858975"/>
                  </a:lnTo>
                  <a:lnTo>
                    <a:pt x="486257" y="1856981"/>
                  </a:lnTo>
                  <a:lnTo>
                    <a:pt x="476364" y="1858975"/>
                  </a:lnTo>
                  <a:lnTo>
                    <a:pt x="468287" y="1864410"/>
                  </a:lnTo>
                  <a:lnTo>
                    <a:pt x="462851" y="1872488"/>
                  </a:lnTo>
                  <a:lnTo>
                    <a:pt x="460857" y="1882432"/>
                  </a:lnTo>
                  <a:lnTo>
                    <a:pt x="462851" y="1892312"/>
                  </a:lnTo>
                  <a:lnTo>
                    <a:pt x="468287" y="1900389"/>
                  </a:lnTo>
                  <a:lnTo>
                    <a:pt x="476364" y="1905825"/>
                  </a:lnTo>
                  <a:lnTo>
                    <a:pt x="486257" y="1907832"/>
                  </a:lnTo>
                  <a:lnTo>
                    <a:pt x="496138" y="1905825"/>
                  </a:lnTo>
                  <a:lnTo>
                    <a:pt x="504215" y="1900389"/>
                  </a:lnTo>
                  <a:lnTo>
                    <a:pt x="509651" y="1892312"/>
                  </a:lnTo>
                  <a:lnTo>
                    <a:pt x="511657" y="1882432"/>
                  </a:lnTo>
                  <a:close/>
                </a:path>
                <a:path w="8024495" h="6207759">
                  <a:moveTo>
                    <a:pt x="511657" y="1780781"/>
                  </a:moveTo>
                  <a:lnTo>
                    <a:pt x="509651" y="1770837"/>
                  </a:lnTo>
                  <a:lnTo>
                    <a:pt x="504215" y="1762760"/>
                  </a:lnTo>
                  <a:lnTo>
                    <a:pt x="496138" y="1757324"/>
                  </a:lnTo>
                  <a:lnTo>
                    <a:pt x="486257" y="1755330"/>
                  </a:lnTo>
                  <a:lnTo>
                    <a:pt x="476364" y="1757324"/>
                  </a:lnTo>
                  <a:lnTo>
                    <a:pt x="468287" y="1762760"/>
                  </a:lnTo>
                  <a:lnTo>
                    <a:pt x="462851" y="1770837"/>
                  </a:lnTo>
                  <a:lnTo>
                    <a:pt x="460857" y="1780781"/>
                  </a:lnTo>
                  <a:lnTo>
                    <a:pt x="462851" y="1790661"/>
                  </a:lnTo>
                  <a:lnTo>
                    <a:pt x="468287" y="1798739"/>
                  </a:lnTo>
                  <a:lnTo>
                    <a:pt x="476364" y="1804174"/>
                  </a:lnTo>
                  <a:lnTo>
                    <a:pt x="486257" y="1806181"/>
                  </a:lnTo>
                  <a:lnTo>
                    <a:pt x="496138" y="1804174"/>
                  </a:lnTo>
                  <a:lnTo>
                    <a:pt x="504215" y="1798739"/>
                  </a:lnTo>
                  <a:lnTo>
                    <a:pt x="509651" y="1790661"/>
                  </a:lnTo>
                  <a:lnTo>
                    <a:pt x="511657" y="1780781"/>
                  </a:lnTo>
                  <a:close/>
                </a:path>
                <a:path w="8024495" h="6207759">
                  <a:moveTo>
                    <a:pt x="511657" y="1679130"/>
                  </a:moveTo>
                  <a:lnTo>
                    <a:pt x="509651" y="1669186"/>
                  </a:lnTo>
                  <a:lnTo>
                    <a:pt x="504215" y="1661109"/>
                  </a:lnTo>
                  <a:lnTo>
                    <a:pt x="496138" y="1655673"/>
                  </a:lnTo>
                  <a:lnTo>
                    <a:pt x="486257" y="1653679"/>
                  </a:lnTo>
                  <a:lnTo>
                    <a:pt x="476364" y="1655673"/>
                  </a:lnTo>
                  <a:lnTo>
                    <a:pt x="468287" y="1661109"/>
                  </a:lnTo>
                  <a:lnTo>
                    <a:pt x="462851" y="1669186"/>
                  </a:lnTo>
                  <a:lnTo>
                    <a:pt x="460857" y="1679130"/>
                  </a:lnTo>
                  <a:lnTo>
                    <a:pt x="462851" y="1689011"/>
                  </a:lnTo>
                  <a:lnTo>
                    <a:pt x="468287" y="1697088"/>
                  </a:lnTo>
                  <a:lnTo>
                    <a:pt x="476364" y="1702523"/>
                  </a:lnTo>
                  <a:lnTo>
                    <a:pt x="486257" y="1704530"/>
                  </a:lnTo>
                  <a:lnTo>
                    <a:pt x="496138" y="1702523"/>
                  </a:lnTo>
                  <a:lnTo>
                    <a:pt x="504215" y="1697088"/>
                  </a:lnTo>
                  <a:lnTo>
                    <a:pt x="509651" y="1689011"/>
                  </a:lnTo>
                  <a:lnTo>
                    <a:pt x="511657" y="1679130"/>
                  </a:lnTo>
                  <a:close/>
                </a:path>
                <a:path w="8024495" h="6207759">
                  <a:moveTo>
                    <a:pt x="511657" y="1577479"/>
                  </a:moveTo>
                  <a:lnTo>
                    <a:pt x="509651" y="1567535"/>
                  </a:lnTo>
                  <a:lnTo>
                    <a:pt x="504215" y="1559458"/>
                  </a:lnTo>
                  <a:lnTo>
                    <a:pt x="496138" y="1554022"/>
                  </a:lnTo>
                  <a:lnTo>
                    <a:pt x="486257" y="1552028"/>
                  </a:lnTo>
                  <a:lnTo>
                    <a:pt x="476364" y="1554022"/>
                  </a:lnTo>
                  <a:lnTo>
                    <a:pt x="468287" y="1559458"/>
                  </a:lnTo>
                  <a:lnTo>
                    <a:pt x="462851" y="1567535"/>
                  </a:lnTo>
                  <a:lnTo>
                    <a:pt x="460857" y="1577479"/>
                  </a:lnTo>
                  <a:lnTo>
                    <a:pt x="462851" y="1587360"/>
                  </a:lnTo>
                  <a:lnTo>
                    <a:pt x="468287" y="1595437"/>
                  </a:lnTo>
                  <a:lnTo>
                    <a:pt x="476364" y="1600873"/>
                  </a:lnTo>
                  <a:lnTo>
                    <a:pt x="486257" y="1602879"/>
                  </a:lnTo>
                  <a:lnTo>
                    <a:pt x="496138" y="1600873"/>
                  </a:lnTo>
                  <a:lnTo>
                    <a:pt x="504215" y="1595437"/>
                  </a:lnTo>
                  <a:lnTo>
                    <a:pt x="509651" y="1587360"/>
                  </a:lnTo>
                  <a:lnTo>
                    <a:pt x="511657" y="1577479"/>
                  </a:lnTo>
                  <a:close/>
                </a:path>
                <a:path w="8024495" h="6207759">
                  <a:moveTo>
                    <a:pt x="511657" y="1475828"/>
                  </a:moveTo>
                  <a:lnTo>
                    <a:pt x="509651" y="1465884"/>
                  </a:lnTo>
                  <a:lnTo>
                    <a:pt x="504215" y="1457807"/>
                  </a:lnTo>
                  <a:lnTo>
                    <a:pt x="496138" y="1452372"/>
                  </a:lnTo>
                  <a:lnTo>
                    <a:pt x="486257" y="1450378"/>
                  </a:lnTo>
                  <a:lnTo>
                    <a:pt x="476364" y="1452372"/>
                  </a:lnTo>
                  <a:lnTo>
                    <a:pt x="468287" y="1457807"/>
                  </a:lnTo>
                  <a:lnTo>
                    <a:pt x="462851" y="1465884"/>
                  </a:lnTo>
                  <a:lnTo>
                    <a:pt x="460857" y="1475828"/>
                  </a:lnTo>
                  <a:lnTo>
                    <a:pt x="462851" y="1485709"/>
                  </a:lnTo>
                  <a:lnTo>
                    <a:pt x="468287" y="1493786"/>
                  </a:lnTo>
                  <a:lnTo>
                    <a:pt x="476364" y="1499222"/>
                  </a:lnTo>
                  <a:lnTo>
                    <a:pt x="486257" y="1501228"/>
                  </a:lnTo>
                  <a:lnTo>
                    <a:pt x="496138" y="1499222"/>
                  </a:lnTo>
                  <a:lnTo>
                    <a:pt x="504215" y="1493786"/>
                  </a:lnTo>
                  <a:lnTo>
                    <a:pt x="509651" y="1485709"/>
                  </a:lnTo>
                  <a:lnTo>
                    <a:pt x="511657" y="1475828"/>
                  </a:lnTo>
                  <a:close/>
                </a:path>
                <a:path w="8024495" h="6207759">
                  <a:moveTo>
                    <a:pt x="511657" y="1374178"/>
                  </a:moveTo>
                  <a:lnTo>
                    <a:pt x="509651" y="1364234"/>
                  </a:lnTo>
                  <a:lnTo>
                    <a:pt x="504215" y="1356156"/>
                  </a:lnTo>
                  <a:lnTo>
                    <a:pt x="496138" y="1350721"/>
                  </a:lnTo>
                  <a:lnTo>
                    <a:pt x="486257" y="1348727"/>
                  </a:lnTo>
                  <a:lnTo>
                    <a:pt x="476364" y="1350721"/>
                  </a:lnTo>
                  <a:lnTo>
                    <a:pt x="468287" y="1356156"/>
                  </a:lnTo>
                  <a:lnTo>
                    <a:pt x="462851" y="1364234"/>
                  </a:lnTo>
                  <a:lnTo>
                    <a:pt x="460857" y="1374178"/>
                  </a:lnTo>
                  <a:lnTo>
                    <a:pt x="462851" y="1384058"/>
                  </a:lnTo>
                  <a:lnTo>
                    <a:pt x="468287" y="1392135"/>
                  </a:lnTo>
                  <a:lnTo>
                    <a:pt x="476364" y="1397571"/>
                  </a:lnTo>
                  <a:lnTo>
                    <a:pt x="486257" y="1399578"/>
                  </a:lnTo>
                  <a:lnTo>
                    <a:pt x="496138" y="1397571"/>
                  </a:lnTo>
                  <a:lnTo>
                    <a:pt x="504215" y="1392135"/>
                  </a:lnTo>
                  <a:lnTo>
                    <a:pt x="509651" y="1384058"/>
                  </a:lnTo>
                  <a:lnTo>
                    <a:pt x="511657" y="1374178"/>
                  </a:lnTo>
                  <a:close/>
                </a:path>
                <a:path w="8024495" h="6207759">
                  <a:moveTo>
                    <a:pt x="511657" y="1272527"/>
                  </a:moveTo>
                  <a:lnTo>
                    <a:pt x="509651" y="1262583"/>
                  </a:lnTo>
                  <a:lnTo>
                    <a:pt x="504215" y="1254506"/>
                  </a:lnTo>
                  <a:lnTo>
                    <a:pt x="496138" y="1249070"/>
                  </a:lnTo>
                  <a:lnTo>
                    <a:pt x="486257" y="1247076"/>
                  </a:lnTo>
                  <a:lnTo>
                    <a:pt x="476364" y="1249070"/>
                  </a:lnTo>
                  <a:lnTo>
                    <a:pt x="468287" y="1254506"/>
                  </a:lnTo>
                  <a:lnTo>
                    <a:pt x="462851" y="1262583"/>
                  </a:lnTo>
                  <a:lnTo>
                    <a:pt x="460857" y="1272527"/>
                  </a:lnTo>
                  <a:lnTo>
                    <a:pt x="462851" y="1282407"/>
                  </a:lnTo>
                  <a:lnTo>
                    <a:pt x="468287" y="1290485"/>
                  </a:lnTo>
                  <a:lnTo>
                    <a:pt x="476364" y="1295920"/>
                  </a:lnTo>
                  <a:lnTo>
                    <a:pt x="486257" y="1297927"/>
                  </a:lnTo>
                  <a:lnTo>
                    <a:pt x="496138" y="1295920"/>
                  </a:lnTo>
                  <a:lnTo>
                    <a:pt x="504215" y="1290485"/>
                  </a:lnTo>
                  <a:lnTo>
                    <a:pt x="509651" y="1282407"/>
                  </a:lnTo>
                  <a:lnTo>
                    <a:pt x="511657" y="1272527"/>
                  </a:lnTo>
                  <a:close/>
                </a:path>
                <a:path w="8024495" h="6207759">
                  <a:moveTo>
                    <a:pt x="511657" y="1170876"/>
                  </a:moveTo>
                  <a:lnTo>
                    <a:pt x="509651" y="1160932"/>
                  </a:lnTo>
                  <a:lnTo>
                    <a:pt x="504215" y="1152855"/>
                  </a:lnTo>
                  <a:lnTo>
                    <a:pt x="496138" y="1147419"/>
                  </a:lnTo>
                  <a:lnTo>
                    <a:pt x="486257" y="1145425"/>
                  </a:lnTo>
                  <a:lnTo>
                    <a:pt x="476364" y="1147419"/>
                  </a:lnTo>
                  <a:lnTo>
                    <a:pt x="468287" y="1152855"/>
                  </a:lnTo>
                  <a:lnTo>
                    <a:pt x="462851" y="1160932"/>
                  </a:lnTo>
                  <a:lnTo>
                    <a:pt x="460857" y="1170876"/>
                  </a:lnTo>
                  <a:lnTo>
                    <a:pt x="462851" y="1180757"/>
                  </a:lnTo>
                  <a:lnTo>
                    <a:pt x="468287" y="1188834"/>
                  </a:lnTo>
                  <a:lnTo>
                    <a:pt x="476364" y="1194269"/>
                  </a:lnTo>
                  <a:lnTo>
                    <a:pt x="486257" y="1196276"/>
                  </a:lnTo>
                  <a:lnTo>
                    <a:pt x="496138" y="1194269"/>
                  </a:lnTo>
                  <a:lnTo>
                    <a:pt x="504215" y="1188834"/>
                  </a:lnTo>
                  <a:lnTo>
                    <a:pt x="509651" y="1180757"/>
                  </a:lnTo>
                  <a:lnTo>
                    <a:pt x="511657" y="1170876"/>
                  </a:lnTo>
                  <a:close/>
                </a:path>
                <a:path w="8024495" h="6207759">
                  <a:moveTo>
                    <a:pt x="511657" y="1069225"/>
                  </a:moveTo>
                  <a:lnTo>
                    <a:pt x="509663" y="1059281"/>
                  </a:lnTo>
                  <a:lnTo>
                    <a:pt x="504215" y="1051204"/>
                  </a:lnTo>
                  <a:lnTo>
                    <a:pt x="496138" y="1045768"/>
                  </a:lnTo>
                  <a:lnTo>
                    <a:pt x="486257" y="1043774"/>
                  </a:lnTo>
                  <a:lnTo>
                    <a:pt x="476364" y="1045768"/>
                  </a:lnTo>
                  <a:lnTo>
                    <a:pt x="468287" y="1051204"/>
                  </a:lnTo>
                  <a:lnTo>
                    <a:pt x="462851" y="1059281"/>
                  </a:lnTo>
                  <a:lnTo>
                    <a:pt x="460870" y="1069225"/>
                  </a:lnTo>
                  <a:lnTo>
                    <a:pt x="462851" y="1079106"/>
                  </a:lnTo>
                  <a:lnTo>
                    <a:pt x="468287" y="1087183"/>
                  </a:lnTo>
                  <a:lnTo>
                    <a:pt x="476364" y="1092619"/>
                  </a:lnTo>
                  <a:lnTo>
                    <a:pt x="486257" y="1094625"/>
                  </a:lnTo>
                  <a:lnTo>
                    <a:pt x="496138" y="1092619"/>
                  </a:lnTo>
                  <a:lnTo>
                    <a:pt x="504215" y="1087183"/>
                  </a:lnTo>
                  <a:lnTo>
                    <a:pt x="509663" y="1079106"/>
                  </a:lnTo>
                  <a:lnTo>
                    <a:pt x="511657" y="1069225"/>
                  </a:lnTo>
                  <a:close/>
                </a:path>
                <a:path w="8024495" h="6207759">
                  <a:moveTo>
                    <a:pt x="511657" y="967574"/>
                  </a:moveTo>
                  <a:lnTo>
                    <a:pt x="509663" y="957630"/>
                  </a:lnTo>
                  <a:lnTo>
                    <a:pt x="504215" y="949553"/>
                  </a:lnTo>
                  <a:lnTo>
                    <a:pt x="496138" y="944118"/>
                  </a:lnTo>
                  <a:lnTo>
                    <a:pt x="486257" y="942124"/>
                  </a:lnTo>
                  <a:lnTo>
                    <a:pt x="476364" y="944118"/>
                  </a:lnTo>
                  <a:lnTo>
                    <a:pt x="468287" y="949553"/>
                  </a:lnTo>
                  <a:lnTo>
                    <a:pt x="462851" y="957630"/>
                  </a:lnTo>
                  <a:lnTo>
                    <a:pt x="460870" y="967574"/>
                  </a:lnTo>
                  <a:lnTo>
                    <a:pt x="462851" y="977455"/>
                  </a:lnTo>
                  <a:lnTo>
                    <a:pt x="468287" y="985532"/>
                  </a:lnTo>
                  <a:lnTo>
                    <a:pt x="476364" y="990968"/>
                  </a:lnTo>
                  <a:lnTo>
                    <a:pt x="486257" y="992974"/>
                  </a:lnTo>
                  <a:lnTo>
                    <a:pt x="496138" y="990968"/>
                  </a:lnTo>
                  <a:lnTo>
                    <a:pt x="504215" y="985532"/>
                  </a:lnTo>
                  <a:lnTo>
                    <a:pt x="509663" y="977455"/>
                  </a:lnTo>
                  <a:lnTo>
                    <a:pt x="511657" y="967574"/>
                  </a:lnTo>
                  <a:close/>
                </a:path>
                <a:path w="8024495" h="6207759">
                  <a:moveTo>
                    <a:pt x="511657" y="865924"/>
                  </a:moveTo>
                  <a:lnTo>
                    <a:pt x="509663" y="855980"/>
                  </a:lnTo>
                  <a:lnTo>
                    <a:pt x="504215" y="847902"/>
                  </a:lnTo>
                  <a:lnTo>
                    <a:pt x="496138" y="842467"/>
                  </a:lnTo>
                  <a:lnTo>
                    <a:pt x="486257" y="840473"/>
                  </a:lnTo>
                  <a:lnTo>
                    <a:pt x="476364" y="842467"/>
                  </a:lnTo>
                  <a:lnTo>
                    <a:pt x="468287" y="847902"/>
                  </a:lnTo>
                  <a:lnTo>
                    <a:pt x="462851" y="855980"/>
                  </a:lnTo>
                  <a:lnTo>
                    <a:pt x="460857" y="865924"/>
                  </a:lnTo>
                  <a:lnTo>
                    <a:pt x="462851" y="875804"/>
                  </a:lnTo>
                  <a:lnTo>
                    <a:pt x="468287" y="883881"/>
                  </a:lnTo>
                  <a:lnTo>
                    <a:pt x="476364" y="889317"/>
                  </a:lnTo>
                  <a:lnTo>
                    <a:pt x="486257" y="891324"/>
                  </a:lnTo>
                  <a:lnTo>
                    <a:pt x="496138" y="889317"/>
                  </a:lnTo>
                  <a:lnTo>
                    <a:pt x="504215" y="883881"/>
                  </a:lnTo>
                  <a:lnTo>
                    <a:pt x="509663" y="875804"/>
                  </a:lnTo>
                  <a:lnTo>
                    <a:pt x="511657" y="865924"/>
                  </a:lnTo>
                  <a:close/>
                </a:path>
                <a:path w="8024495" h="6207759">
                  <a:moveTo>
                    <a:pt x="511657" y="764273"/>
                  </a:moveTo>
                  <a:lnTo>
                    <a:pt x="509663" y="754329"/>
                  </a:lnTo>
                  <a:lnTo>
                    <a:pt x="504215" y="746252"/>
                  </a:lnTo>
                  <a:lnTo>
                    <a:pt x="496138" y="740816"/>
                  </a:lnTo>
                  <a:lnTo>
                    <a:pt x="486257" y="738822"/>
                  </a:lnTo>
                  <a:lnTo>
                    <a:pt x="476364" y="740816"/>
                  </a:lnTo>
                  <a:lnTo>
                    <a:pt x="468287" y="746252"/>
                  </a:lnTo>
                  <a:lnTo>
                    <a:pt x="462851" y="754329"/>
                  </a:lnTo>
                  <a:lnTo>
                    <a:pt x="460870" y="764273"/>
                  </a:lnTo>
                  <a:lnTo>
                    <a:pt x="462851" y="774153"/>
                  </a:lnTo>
                  <a:lnTo>
                    <a:pt x="468287" y="782231"/>
                  </a:lnTo>
                  <a:lnTo>
                    <a:pt x="476364" y="787679"/>
                  </a:lnTo>
                  <a:lnTo>
                    <a:pt x="486257" y="789673"/>
                  </a:lnTo>
                  <a:lnTo>
                    <a:pt x="496138" y="787679"/>
                  </a:lnTo>
                  <a:lnTo>
                    <a:pt x="504215" y="782231"/>
                  </a:lnTo>
                  <a:lnTo>
                    <a:pt x="509663" y="774153"/>
                  </a:lnTo>
                  <a:lnTo>
                    <a:pt x="511657" y="764273"/>
                  </a:lnTo>
                  <a:close/>
                </a:path>
                <a:path w="8024495" h="6207759">
                  <a:moveTo>
                    <a:pt x="511657" y="662622"/>
                  </a:moveTo>
                  <a:lnTo>
                    <a:pt x="509663" y="652678"/>
                  </a:lnTo>
                  <a:lnTo>
                    <a:pt x="504215" y="644601"/>
                  </a:lnTo>
                  <a:lnTo>
                    <a:pt x="496138" y="639165"/>
                  </a:lnTo>
                  <a:lnTo>
                    <a:pt x="486257" y="637171"/>
                  </a:lnTo>
                  <a:lnTo>
                    <a:pt x="476364" y="639165"/>
                  </a:lnTo>
                  <a:lnTo>
                    <a:pt x="468287" y="644601"/>
                  </a:lnTo>
                  <a:lnTo>
                    <a:pt x="462851" y="652678"/>
                  </a:lnTo>
                  <a:lnTo>
                    <a:pt x="460870" y="662622"/>
                  </a:lnTo>
                  <a:lnTo>
                    <a:pt x="462851" y="672503"/>
                  </a:lnTo>
                  <a:lnTo>
                    <a:pt x="468287" y="680580"/>
                  </a:lnTo>
                  <a:lnTo>
                    <a:pt x="476364" y="686028"/>
                  </a:lnTo>
                  <a:lnTo>
                    <a:pt x="486257" y="688022"/>
                  </a:lnTo>
                  <a:lnTo>
                    <a:pt x="496138" y="686028"/>
                  </a:lnTo>
                  <a:lnTo>
                    <a:pt x="504215" y="680580"/>
                  </a:lnTo>
                  <a:lnTo>
                    <a:pt x="509663" y="672503"/>
                  </a:lnTo>
                  <a:lnTo>
                    <a:pt x="511657" y="662622"/>
                  </a:lnTo>
                  <a:close/>
                </a:path>
                <a:path w="8024495" h="6207759">
                  <a:moveTo>
                    <a:pt x="511657" y="560971"/>
                  </a:moveTo>
                  <a:lnTo>
                    <a:pt x="509663" y="551027"/>
                  </a:lnTo>
                  <a:lnTo>
                    <a:pt x="504215" y="542950"/>
                  </a:lnTo>
                  <a:lnTo>
                    <a:pt x="496138" y="537514"/>
                  </a:lnTo>
                  <a:lnTo>
                    <a:pt x="486257" y="535520"/>
                  </a:lnTo>
                  <a:lnTo>
                    <a:pt x="476364" y="537514"/>
                  </a:lnTo>
                  <a:lnTo>
                    <a:pt x="468287" y="542950"/>
                  </a:lnTo>
                  <a:lnTo>
                    <a:pt x="462851" y="551027"/>
                  </a:lnTo>
                  <a:lnTo>
                    <a:pt x="460857" y="560971"/>
                  </a:lnTo>
                  <a:lnTo>
                    <a:pt x="462851" y="570852"/>
                  </a:lnTo>
                  <a:lnTo>
                    <a:pt x="468287" y="578929"/>
                  </a:lnTo>
                  <a:lnTo>
                    <a:pt x="476364" y="584365"/>
                  </a:lnTo>
                  <a:lnTo>
                    <a:pt x="486257" y="586371"/>
                  </a:lnTo>
                  <a:lnTo>
                    <a:pt x="496138" y="584365"/>
                  </a:lnTo>
                  <a:lnTo>
                    <a:pt x="504215" y="578929"/>
                  </a:lnTo>
                  <a:lnTo>
                    <a:pt x="509663" y="570852"/>
                  </a:lnTo>
                  <a:lnTo>
                    <a:pt x="511657" y="560971"/>
                  </a:lnTo>
                  <a:close/>
                </a:path>
                <a:path w="8024495" h="6207759">
                  <a:moveTo>
                    <a:pt x="523176" y="4201147"/>
                  </a:moveTo>
                  <a:lnTo>
                    <a:pt x="521182" y="4191266"/>
                  </a:lnTo>
                  <a:lnTo>
                    <a:pt x="515734" y="4183189"/>
                  </a:lnTo>
                  <a:lnTo>
                    <a:pt x="507657" y="4177741"/>
                  </a:lnTo>
                  <a:lnTo>
                    <a:pt x="497725" y="4175747"/>
                  </a:lnTo>
                  <a:lnTo>
                    <a:pt x="487832" y="4177741"/>
                  </a:lnTo>
                  <a:lnTo>
                    <a:pt x="479767" y="4183189"/>
                  </a:lnTo>
                  <a:lnTo>
                    <a:pt x="474319" y="4191266"/>
                  </a:lnTo>
                  <a:lnTo>
                    <a:pt x="472325" y="4201147"/>
                  </a:lnTo>
                  <a:lnTo>
                    <a:pt x="474319" y="4211040"/>
                  </a:lnTo>
                  <a:lnTo>
                    <a:pt x="476694" y="4214571"/>
                  </a:lnTo>
                  <a:lnTo>
                    <a:pt x="476364" y="4214634"/>
                  </a:lnTo>
                  <a:lnTo>
                    <a:pt x="468287" y="4220070"/>
                  </a:lnTo>
                  <a:lnTo>
                    <a:pt x="462851" y="4228147"/>
                  </a:lnTo>
                  <a:lnTo>
                    <a:pt x="460870" y="4238091"/>
                  </a:lnTo>
                  <a:lnTo>
                    <a:pt x="462851" y="4247972"/>
                  </a:lnTo>
                  <a:lnTo>
                    <a:pt x="468287" y="4256049"/>
                  </a:lnTo>
                  <a:lnTo>
                    <a:pt x="476364" y="4261485"/>
                  </a:lnTo>
                  <a:lnTo>
                    <a:pt x="486257" y="4263491"/>
                  </a:lnTo>
                  <a:lnTo>
                    <a:pt x="496138" y="4261485"/>
                  </a:lnTo>
                  <a:lnTo>
                    <a:pt x="504215" y="4256049"/>
                  </a:lnTo>
                  <a:lnTo>
                    <a:pt x="509663" y="4247972"/>
                  </a:lnTo>
                  <a:lnTo>
                    <a:pt x="511657" y="4238091"/>
                  </a:lnTo>
                  <a:lnTo>
                    <a:pt x="509663" y="4228147"/>
                  </a:lnTo>
                  <a:lnTo>
                    <a:pt x="507288" y="4224629"/>
                  </a:lnTo>
                  <a:lnTo>
                    <a:pt x="507657" y="4224553"/>
                  </a:lnTo>
                  <a:lnTo>
                    <a:pt x="515734" y="4219105"/>
                  </a:lnTo>
                  <a:lnTo>
                    <a:pt x="521182" y="4211040"/>
                  </a:lnTo>
                  <a:lnTo>
                    <a:pt x="523176" y="4201147"/>
                  </a:lnTo>
                  <a:close/>
                </a:path>
                <a:path w="8024495" h="6207759">
                  <a:moveTo>
                    <a:pt x="523176" y="2593987"/>
                  </a:moveTo>
                  <a:lnTo>
                    <a:pt x="521182" y="2584094"/>
                  </a:lnTo>
                  <a:lnTo>
                    <a:pt x="515734" y="2576017"/>
                  </a:lnTo>
                  <a:lnTo>
                    <a:pt x="507657" y="2570581"/>
                  </a:lnTo>
                  <a:lnTo>
                    <a:pt x="497725" y="2568587"/>
                  </a:lnTo>
                  <a:lnTo>
                    <a:pt x="492112" y="2569730"/>
                  </a:lnTo>
                  <a:lnTo>
                    <a:pt x="486257" y="2568537"/>
                  </a:lnTo>
                  <a:lnTo>
                    <a:pt x="476364" y="2570530"/>
                  </a:lnTo>
                  <a:lnTo>
                    <a:pt x="468287" y="2575966"/>
                  </a:lnTo>
                  <a:lnTo>
                    <a:pt x="462851" y="2584043"/>
                  </a:lnTo>
                  <a:lnTo>
                    <a:pt x="460857" y="2593987"/>
                  </a:lnTo>
                  <a:lnTo>
                    <a:pt x="462851" y="2603868"/>
                  </a:lnTo>
                  <a:lnTo>
                    <a:pt x="468287" y="2611945"/>
                  </a:lnTo>
                  <a:lnTo>
                    <a:pt x="476364" y="2617381"/>
                  </a:lnTo>
                  <a:lnTo>
                    <a:pt x="486257" y="2619387"/>
                  </a:lnTo>
                  <a:lnTo>
                    <a:pt x="491998" y="2618232"/>
                  </a:lnTo>
                  <a:lnTo>
                    <a:pt x="497776" y="2619387"/>
                  </a:lnTo>
                  <a:lnTo>
                    <a:pt x="507657" y="2617381"/>
                  </a:lnTo>
                  <a:lnTo>
                    <a:pt x="515734" y="2611945"/>
                  </a:lnTo>
                  <a:lnTo>
                    <a:pt x="521182" y="2603868"/>
                  </a:lnTo>
                  <a:lnTo>
                    <a:pt x="523176" y="2593987"/>
                  </a:lnTo>
                  <a:close/>
                </a:path>
                <a:path w="8024495" h="6207759">
                  <a:moveTo>
                    <a:pt x="624827" y="4201147"/>
                  </a:moveTo>
                  <a:lnTo>
                    <a:pt x="622833" y="4191266"/>
                  </a:lnTo>
                  <a:lnTo>
                    <a:pt x="617385" y="4183189"/>
                  </a:lnTo>
                  <a:lnTo>
                    <a:pt x="609307" y="4177741"/>
                  </a:lnTo>
                  <a:lnTo>
                    <a:pt x="599376" y="4175747"/>
                  </a:lnTo>
                  <a:lnTo>
                    <a:pt x="589483" y="4177741"/>
                  </a:lnTo>
                  <a:lnTo>
                    <a:pt x="581418" y="4183189"/>
                  </a:lnTo>
                  <a:lnTo>
                    <a:pt x="575970" y="4191266"/>
                  </a:lnTo>
                  <a:lnTo>
                    <a:pt x="573976" y="4201147"/>
                  </a:lnTo>
                  <a:lnTo>
                    <a:pt x="575970" y="4211040"/>
                  </a:lnTo>
                  <a:lnTo>
                    <a:pt x="581418" y="4219105"/>
                  </a:lnTo>
                  <a:lnTo>
                    <a:pt x="589483" y="4224553"/>
                  </a:lnTo>
                  <a:lnTo>
                    <a:pt x="599427" y="4226547"/>
                  </a:lnTo>
                  <a:lnTo>
                    <a:pt x="609307" y="4224553"/>
                  </a:lnTo>
                  <a:lnTo>
                    <a:pt x="617385" y="4219105"/>
                  </a:lnTo>
                  <a:lnTo>
                    <a:pt x="622833" y="4211040"/>
                  </a:lnTo>
                  <a:lnTo>
                    <a:pt x="624827" y="4201147"/>
                  </a:lnTo>
                  <a:close/>
                </a:path>
                <a:path w="8024495" h="6207759">
                  <a:moveTo>
                    <a:pt x="624827" y="2593987"/>
                  </a:moveTo>
                  <a:lnTo>
                    <a:pt x="622833" y="2584094"/>
                  </a:lnTo>
                  <a:lnTo>
                    <a:pt x="617385" y="2576017"/>
                  </a:lnTo>
                  <a:lnTo>
                    <a:pt x="609307" y="2570581"/>
                  </a:lnTo>
                  <a:lnTo>
                    <a:pt x="599376" y="2568587"/>
                  </a:lnTo>
                  <a:lnTo>
                    <a:pt x="589483" y="2570581"/>
                  </a:lnTo>
                  <a:lnTo>
                    <a:pt x="581418" y="2576017"/>
                  </a:lnTo>
                  <a:lnTo>
                    <a:pt x="575970" y="2584094"/>
                  </a:lnTo>
                  <a:lnTo>
                    <a:pt x="573976" y="2593987"/>
                  </a:lnTo>
                  <a:lnTo>
                    <a:pt x="575970" y="2603868"/>
                  </a:lnTo>
                  <a:lnTo>
                    <a:pt x="581418" y="2611945"/>
                  </a:lnTo>
                  <a:lnTo>
                    <a:pt x="589483" y="2617381"/>
                  </a:lnTo>
                  <a:lnTo>
                    <a:pt x="599427" y="2619387"/>
                  </a:lnTo>
                  <a:lnTo>
                    <a:pt x="609307" y="2617381"/>
                  </a:lnTo>
                  <a:lnTo>
                    <a:pt x="617385" y="2611945"/>
                  </a:lnTo>
                  <a:lnTo>
                    <a:pt x="622833" y="2603868"/>
                  </a:lnTo>
                  <a:lnTo>
                    <a:pt x="624827" y="2593987"/>
                  </a:lnTo>
                  <a:close/>
                </a:path>
                <a:path w="8024495" h="6207759">
                  <a:moveTo>
                    <a:pt x="726478" y="4201147"/>
                  </a:moveTo>
                  <a:lnTo>
                    <a:pt x="724484" y="4191266"/>
                  </a:lnTo>
                  <a:lnTo>
                    <a:pt x="719035" y="4183189"/>
                  </a:lnTo>
                  <a:lnTo>
                    <a:pt x="710958" y="4177741"/>
                  </a:lnTo>
                  <a:lnTo>
                    <a:pt x="701027" y="4175747"/>
                  </a:lnTo>
                  <a:lnTo>
                    <a:pt x="691134" y="4177741"/>
                  </a:lnTo>
                  <a:lnTo>
                    <a:pt x="683069" y="4183189"/>
                  </a:lnTo>
                  <a:lnTo>
                    <a:pt x="677621" y="4191266"/>
                  </a:lnTo>
                  <a:lnTo>
                    <a:pt x="675627" y="4201147"/>
                  </a:lnTo>
                  <a:lnTo>
                    <a:pt x="677621" y="4211040"/>
                  </a:lnTo>
                  <a:lnTo>
                    <a:pt x="683069" y="4219105"/>
                  </a:lnTo>
                  <a:lnTo>
                    <a:pt x="691134" y="4224553"/>
                  </a:lnTo>
                  <a:lnTo>
                    <a:pt x="701078" y="4226547"/>
                  </a:lnTo>
                  <a:lnTo>
                    <a:pt x="710958" y="4224553"/>
                  </a:lnTo>
                  <a:lnTo>
                    <a:pt x="719035" y="4219105"/>
                  </a:lnTo>
                  <a:lnTo>
                    <a:pt x="724484" y="4211040"/>
                  </a:lnTo>
                  <a:lnTo>
                    <a:pt x="726478" y="4201147"/>
                  </a:lnTo>
                  <a:close/>
                </a:path>
                <a:path w="8024495" h="6207759">
                  <a:moveTo>
                    <a:pt x="726478" y="2593987"/>
                  </a:moveTo>
                  <a:lnTo>
                    <a:pt x="724484" y="2584094"/>
                  </a:lnTo>
                  <a:lnTo>
                    <a:pt x="719035" y="2576017"/>
                  </a:lnTo>
                  <a:lnTo>
                    <a:pt x="710958" y="2570581"/>
                  </a:lnTo>
                  <a:lnTo>
                    <a:pt x="701027" y="2568587"/>
                  </a:lnTo>
                  <a:lnTo>
                    <a:pt x="691134" y="2570581"/>
                  </a:lnTo>
                  <a:lnTo>
                    <a:pt x="683069" y="2576017"/>
                  </a:lnTo>
                  <a:lnTo>
                    <a:pt x="677621" y="2584094"/>
                  </a:lnTo>
                  <a:lnTo>
                    <a:pt x="675627" y="2593987"/>
                  </a:lnTo>
                  <a:lnTo>
                    <a:pt x="677621" y="2603868"/>
                  </a:lnTo>
                  <a:lnTo>
                    <a:pt x="683069" y="2611945"/>
                  </a:lnTo>
                  <a:lnTo>
                    <a:pt x="691134" y="2617381"/>
                  </a:lnTo>
                  <a:lnTo>
                    <a:pt x="701078" y="2619387"/>
                  </a:lnTo>
                  <a:lnTo>
                    <a:pt x="710958" y="2617381"/>
                  </a:lnTo>
                  <a:lnTo>
                    <a:pt x="719035" y="2611945"/>
                  </a:lnTo>
                  <a:lnTo>
                    <a:pt x="724484" y="2603868"/>
                  </a:lnTo>
                  <a:lnTo>
                    <a:pt x="726478" y="2593987"/>
                  </a:lnTo>
                  <a:close/>
                </a:path>
                <a:path w="8024495" h="6207759">
                  <a:moveTo>
                    <a:pt x="828128" y="4201147"/>
                  </a:moveTo>
                  <a:lnTo>
                    <a:pt x="826135" y="4191266"/>
                  </a:lnTo>
                  <a:lnTo>
                    <a:pt x="820686" y="4183189"/>
                  </a:lnTo>
                  <a:lnTo>
                    <a:pt x="812609" y="4177741"/>
                  </a:lnTo>
                  <a:lnTo>
                    <a:pt x="802678" y="4175747"/>
                  </a:lnTo>
                  <a:lnTo>
                    <a:pt x="792784" y="4177741"/>
                  </a:lnTo>
                  <a:lnTo>
                    <a:pt x="784720" y="4183189"/>
                  </a:lnTo>
                  <a:lnTo>
                    <a:pt x="779272" y="4191266"/>
                  </a:lnTo>
                  <a:lnTo>
                    <a:pt x="777278" y="4201147"/>
                  </a:lnTo>
                  <a:lnTo>
                    <a:pt x="779272" y="4211040"/>
                  </a:lnTo>
                  <a:lnTo>
                    <a:pt x="784720" y="4219105"/>
                  </a:lnTo>
                  <a:lnTo>
                    <a:pt x="792784" y="4224553"/>
                  </a:lnTo>
                  <a:lnTo>
                    <a:pt x="802728" y="4226547"/>
                  </a:lnTo>
                  <a:lnTo>
                    <a:pt x="812609" y="4224553"/>
                  </a:lnTo>
                  <a:lnTo>
                    <a:pt x="820686" y="4219105"/>
                  </a:lnTo>
                  <a:lnTo>
                    <a:pt x="826135" y="4211040"/>
                  </a:lnTo>
                  <a:lnTo>
                    <a:pt x="828128" y="4201147"/>
                  </a:lnTo>
                  <a:close/>
                </a:path>
                <a:path w="8024495" h="6207759">
                  <a:moveTo>
                    <a:pt x="828128" y="2593987"/>
                  </a:moveTo>
                  <a:lnTo>
                    <a:pt x="826135" y="2584094"/>
                  </a:lnTo>
                  <a:lnTo>
                    <a:pt x="820686" y="2576017"/>
                  </a:lnTo>
                  <a:lnTo>
                    <a:pt x="812609" y="2570581"/>
                  </a:lnTo>
                  <a:lnTo>
                    <a:pt x="802678" y="2568587"/>
                  </a:lnTo>
                  <a:lnTo>
                    <a:pt x="792784" y="2570581"/>
                  </a:lnTo>
                  <a:lnTo>
                    <a:pt x="784720" y="2576017"/>
                  </a:lnTo>
                  <a:lnTo>
                    <a:pt x="779272" y="2584094"/>
                  </a:lnTo>
                  <a:lnTo>
                    <a:pt x="777278" y="2593987"/>
                  </a:lnTo>
                  <a:lnTo>
                    <a:pt x="779272" y="2603868"/>
                  </a:lnTo>
                  <a:lnTo>
                    <a:pt x="784720" y="2611945"/>
                  </a:lnTo>
                  <a:lnTo>
                    <a:pt x="792784" y="2617381"/>
                  </a:lnTo>
                  <a:lnTo>
                    <a:pt x="802728" y="2619387"/>
                  </a:lnTo>
                  <a:lnTo>
                    <a:pt x="812609" y="2617381"/>
                  </a:lnTo>
                  <a:lnTo>
                    <a:pt x="820686" y="2611945"/>
                  </a:lnTo>
                  <a:lnTo>
                    <a:pt x="826135" y="2603868"/>
                  </a:lnTo>
                  <a:lnTo>
                    <a:pt x="828128" y="2593987"/>
                  </a:lnTo>
                  <a:close/>
                </a:path>
                <a:path w="8024495" h="6207759">
                  <a:moveTo>
                    <a:pt x="929779" y="4201147"/>
                  </a:moveTo>
                  <a:lnTo>
                    <a:pt x="927785" y="4191266"/>
                  </a:lnTo>
                  <a:lnTo>
                    <a:pt x="922337" y="4183189"/>
                  </a:lnTo>
                  <a:lnTo>
                    <a:pt x="914260" y="4177741"/>
                  </a:lnTo>
                  <a:lnTo>
                    <a:pt x="904328" y="4175747"/>
                  </a:lnTo>
                  <a:lnTo>
                    <a:pt x="894435" y="4177741"/>
                  </a:lnTo>
                  <a:lnTo>
                    <a:pt x="886371" y="4183189"/>
                  </a:lnTo>
                  <a:lnTo>
                    <a:pt x="880922" y="4191266"/>
                  </a:lnTo>
                  <a:lnTo>
                    <a:pt x="878928" y="4201147"/>
                  </a:lnTo>
                  <a:lnTo>
                    <a:pt x="880922" y="4211040"/>
                  </a:lnTo>
                  <a:lnTo>
                    <a:pt x="886371" y="4219105"/>
                  </a:lnTo>
                  <a:lnTo>
                    <a:pt x="894435" y="4224553"/>
                  </a:lnTo>
                  <a:lnTo>
                    <a:pt x="904379" y="4226547"/>
                  </a:lnTo>
                  <a:lnTo>
                    <a:pt x="914260" y="4224553"/>
                  </a:lnTo>
                  <a:lnTo>
                    <a:pt x="922337" y="4219105"/>
                  </a:lnTo>
                  <a:lnTo>
                    <a:pt x="927785" y="4211040"/>
                  </a:lnTo>
                  <a:lnTo>
                    <a:pt x="929779" y="4201147"/>
                  </a:lnTo>
                  <a:close/>
                </a:path>
                <a:path w="8024495" h="6207759">
                  <a:moveTo>
                    <a:pt x="929779" y="2593987"/>
                  </a:moveTo>
                  <a:lnTo>
                    <a:pt x="927785" y="2584094"/>
                  </a:lnTo>
                  <a:lnTo>
                    <a:pt x="922337" y="2576017"/>
                  </a:lnTo>
                  <a:lnTo>
                    <a:pt x="914260" y="2570581"/>
                  </a:lnTo>
                  <a:lnTo>
                    <a:pt x="904328" y="2568587"/>
                  </a:lnTo>
                  <a:lnTo>
                    <a:pt x="894435" y="2570581"/>
                  </a:lnTo>
                  <a:lnTo>
                    <a:pt x="886371" y="2576017"/>
                  </a:lnTo>
                  <a:lnTo>
                    <a:pt x="880922" y="2584094"/>
                  </a:lnTo>
                  <a:lnTo>
                    <a:pt x="878928" y="2593987"/>
                  </a:lnTo>
                  <a:lnTo>
                    <a:pt x="880922" y="2603868"/>
                  </a:lnTo>
                  <a:lnTo>
                    <a:pt x="886371" y="2611945"/>
                  </a:lnTo>
                  <a:lnTo>
                    <a:pt x="894435" y="2617381"/>
                  </a:lnTo>
                  <a:lnTo>
                    <a:pt x="904379" y="2619387"/>
                  </a:lnTo>
                  <a:lnTo>
                    <a:pt x="914260" y="2617381"/>
                  </a:lnTo>
                  <a:lnTo>
                    <a:pt x="922337" y="2611945"/>
                  </a:lnTo>
                  <a:lnTo>
                    <a:pt x="927785" y="2603868"/>
                  </a:lnTo>
                  <a:lnTo>
                    <a:pt x="929779" y="2593987"/>
                  </a:lnTo>
                  <a:close/>
                </a:path>
                <a:path w="8024495" h="6207759">
                  <a:moveTo>
                    <a:pt x="1031430" y="4201147"/>
                  </a:moveTo>
                  <a:lnTo>
                    <a:pt x="1029436" y="4191266"/>
                  </a:lnTo>
                  <a:lnTo>
                    <a:pt x="1023988" y="4183189"/>
                  </a:lnTo>
                  <a:lnTo>
                    <a:pt x="1015911" y="4177741"/>
                  </a:lnTo>
                  <a:lnTo>
                    <a:pt x="1005979" y="4175747"/>
                  </a:lnTo>
                  <a:lnTo>
                    <a:pt x="996086" y="4177741"/>
                  </a:lnTo>
                  <a:lnTo>
                    <a:pt x="988021" y="4183189"/>
                  </a:lnTo>
                  <a:lnTo>
                    <a:pt x="982573" y="4191266"/>
                  </a:lnTo>
                  <a:lnTo>
                    <a:pt x="980579" y="4201147"/>
                  </a:lnTo>
                  <a:lnTo>
                    <a:pt x="982573" y="4211040"/>
                  </a:lnTo>
                  <a:lnTo>
                    <a:pt x="988021" y="4219105"/>
                  </a:lnTo>
                  <a:lnTo>
                    <a:pt x="996086" y="4224553"/>
                  </a:lnTo>
                  <a:lnTo>
                    <a:pt x="1006030" y="4226547"/>
                  </a:lnTo>
                  <a:lnTo>
                    <a:pt x="1015911" y="4224553"/>
                  </a:lnTo>
                  <a:lnTo>
                    <a:pt x="1023988" y="4219105"/>
                  </a:lnTo>
                  <a:lnTo>
                    <a:pt x="1029436" y="4211040"/>
                  </a:lnTo>
                  <a:lnTo>
                    <a:pt x="1031430" y="4201147"/>
                  </a:lnTo>
                  <a:close/>
                </a:path>
                <a:path w="8024495" h="6207759">
                  <a:moveTo>
                    <a:pt x="1031430" y="2593987"/>
                  </a:moveTo>
                  <a:lnTo>
                    <a:pt x="1029436" y="2584094"/>
                  </a:lnTo>
                  <a:lnTo>
                    <a:pt x="1023988" y="2576017"/>
                  </a:lnTo>
                  <a:lnTo>
                    <a:pt x="1015911" y="2570581"/>
                  </a:lnTo>
                  <a:lnTo>
                    <a:pt x="1005979" y="2568587"/>
                  </a:lnTo>
                  <a:lnTo>
                    <a:pt x="996086" y="2570581"/>
                  </a:lnTo>
                  <a:lnTo>
                    <a:pt x="988009" y="2576017"/>
                  </a:lnTo>
                  <a:lnTo>
                    <a:pt x="982573" y="2584094"/>
                  </a:lnTo>
                  <a:lnTo>
                    <a:pt x="980579" y="2593987"/>
                  </a:lnTo>
                  <a:lnTo>
                    <a:pt x="982573" y="2603868"/>
                  </a:lnTo>
                  <a:lnTo>
                    <a:pt x="988021" y="2611945"/>
                  </a:lnTo>
                  <a:lnTo>
                    <a:pt x="996086" y="2617393"/>
                  </a:lnTo>
                  <a:lnTo>
                    <a:pt x="1006030" y="2619387"/>
                  </a:lnTo>
                  <a:lnTo>
                    <a:pt x="1015911" y="2617393"/>
                  </a:lnTo>
                  <a:lnTo>
                    <a:pt x="1023988" y="2611945"/>
                  </a:lnTo>
                  <a:lnTo>
                    <a:pt x="1029436" y="2603868"/>
                  </a:lnTo>
                  <a:lnTo>
                    <a:pt x="1031430" y="2593987"/>
                  </a:lnTo>
                  <a:close/>
                </a:path>
                <a:path w="8024495" h="6207759">
                  <a:moveTo>
                    <a:pt x="1133081" y="4201147"/>
                  </a:moveTo>
                  <a:lnTo>
                    <a:pt x="1131087" y="4191266"/>
                  </a:lnTo>
                  <a:lnTo>
                    <a:pt x="1125639" y="4183189"/>
                  </a:lnTo>
                  <a:lnTo>
                    <a:pt x="1117561" y="4177741"/>
                  </a:lnTo>
                  <a:lnTo>
                    <a:pt x="1107630" y="4175747"/>
                  </a:lnTo>
                  <a:lnTo>
                    <a:pt x="1097737" y="4177741"/>
                  </a:lnTo>
                  <a:lnTo>
                    <a:pt x="1089672" y="4183189"/>
                  </a:lnTo>
                  <a:lnTo>
                    <a:pt x="1084224" y="4191266"/>
                  </a:lnTo>
                  <a:lnTo>
                    <a:pt x="1082230" y="4201147"/>
                  </a:lnTo>
                  <a:lnTo>
                    <a:pt x="1084224" y="4211040"/>
                  </a:lnTo>
                  <a:lnTo>
                    <a:pt x="1089672" y="4219105"/>
                  </a:lnTo>
                  <a:lnTo>
                    <a:pt x="1097737" y="4224553"/>
                  </a:lnTo>
                  <a:lnTo>
                    <a:pt x="1107681" y="4226547"/>
                  </a:lnTo>
                  <a:lnTo>
                    <a:pt x="1117561" y="4224553"/>
                  </a:lnTo>
                  <a:lnTo>
                    <a:pt x="1125639" y="4219105"/>
                  </a:lnTo>
                  <a:lnTo>
                    <a:pt x="1131087" y="4211040"/>
                  </a:lnTo>
                  <a:lnTo>
                    <a:pt x="1133081" y="4201147"/>
                  </a:lnTo>
                  <a:close/>
                </a:path>
                <a:path w="8024495" h="6207759">
                  <a:moveTo>
                    <a:pt x="1133081" y="2593987"/>
                  </a:moveTo>
                  <a:lnTo>
                    <a:pt x="1131087" y="2584094"/>
                  </a:lnTo>
                  <a:lnTo>
                    <a:pt x="1125639" y="2576017"/>
                  </a:lnTo>
                  <a:lnTo>
                    <a:pt x="1117561" y="2570581"/>
                  </a:lnTo>
                  <a:lnTo>
                    <a:pt x="1107630" y="2568587"/>
                  </a:lnTo>
                  <a:lnTo>
                    <a:pt x="1097737" y="2570581"/>
                  </a:lnTo>
                  <a:lnTo>
                    <a:pt x="1089672" y="2576017"/>
                  </a:lnTo>
                  <a:lnTo>
                    <a:pt x="1084224" y="2584094"/>
                  </a:lnTo>
                  <a:lnTo>
                    <a:pt x="1082230" y="2593987"/>
                  </a:lnTo>
                  <a:lnTo>
                    <a:pt x="1084224" y="2603868"/>
                  </a:lnTo>
                  <a:lnTo>
                    <a:pt x="1089672" y="2611945"/>
                  </a:lnTo>
                  <a:lnTo>
                    <a:pt x="1097737" y="2617393"/>
                  </a:lnTo>
                  <a:lnTo>
                    <a:pt x="1107681" y="2619387"/>
                  </a:lnTo>
                  <a:lnTo>
                    <a:pt x="1117561" y="2617393"/>
                  </a:lnTo>
                  <a:lnTo>
                    <a:pt x="1125639" y="2611945"/>
                  </a:lnTo>
                  <a:lnTo>
                    <a:pt x="1131087" y="2603868"/>
                  </a:lnTo>
                  <a:lnTo>
                    <a:pt x="1133081" y="2593987"/>
                  </a:lnTo>
                  <a:close/>
                </a:path>
                <a:path w="8024495" h="6207759">
                  <a:moveTo>
                    <a:pt x="1234732" y="4201147"/>
                  </a:moveTo>
                  <a:lnTo>
                    <a:pt x="1232738" y="4191266"/>
                  </a:lnTo>
                  <a:lnTo>
                    <a:pt x="1227289" y="4183189"/>
                  </a:lnTo>
                  <a:lnTo>
                    <a:pt x="1219212" y="4177741"/>
                  </a:lnTo>
                  <a:lnTo>
                    <a:pt x="1209281" y="4175747"/>
                  </a:lnTo>
                  <a:lnTo>
                    <a:pt x="1199388" y="4177741"/>
                  </a:lnTo>
                  <a:lnTo>
                    <a:pt x="1191323" y="4183189"/>
                  </a:lnTo>
                  <a:lnTo>
                    <a:pt x="1185875" y="4191266"/>
                  </a:lnTo>
                  <a:lnTo>
                    <a:pt x="1183881" y="4201147"/>
                  </a:lnTo>
                  <a:lnTo>
                    <a:pt x="1185875" y="4211040"/>
                  </a:lnTo>
                  <a:lnTo>
                    <a:pt x="1191323" y="4219118"/>
                  </a:lnTo>
                  <a:lnTo>
                    <a:pt x="1199388" y="4224553"/>
                  </a:lnTo>
                  <a:lnTo>
                    <a:pt x="1209332" y="4226547"/>
                  </a:lnTo>
                  <a:lnTo>
                    <a:pt x="1219212" y="4224553"/>
                  </a:lnTo>
                  <a:lnTo>
                    <a:pt x="1227289" y="4219118"/>
                  </a:lnTo>
                  <a:lnTo>
                    <a:pt x="1232738" y="4211040"/>
                  </a:lnTo>
                  <a:lnTo>
                    <a:pt x="1234732" y="4201147"/>
                  </a:lnTo>
                  <a:close/>
                </a:path>
                <a:path w="8024495" h="6207759">
                  <a:moveTo>
                    <a:pt x="1234732" y="2593987"/>
                  </a:moveTo>
                  <a:lnTo>
                    <a:pt x="1232738" y="2584094"/>
                  </a:lnTo>
                  <a:lnTo>
                    <a:pt x="1227289" y="2576017"/>
                  </a:lnTo>
                  <a:lnTo>
                    <a:pt x="1219212" y="2570581"/>
                  </a:lnTo>
                  <a:lnTo>
                    <a:pt x="1209281" y="2568587"/>
                  </a:lnTo>
                  <a:lnTo>
                    <a:pt x="1199388" y="2570581"/>
                  </a:lnTo>
                  <a:lnTo>
                    <a:pt x="1191323" y="2576017"/>
                  </a:lnTo>
                  <a:lnTo>
                    <a:pt x="1185875" y="2584094"/>
                  </a:lnTo>
                  <a:lnTo>
                    <a:pt x="1183881" y="2593987"/>
                  </a:lnTo>
                  <a:lnTo>
                    <a:pt x="1185875" y="2603868"/>
                  </a:lnTo>
                  <a:lnTo>
                    <a:pt x="1191323" y="2611945"/>
                  </a:lnTo>
                  <a:lnTo>
                    <a:pt x="1199388" y="2617393"/>
                  </a:lnTo>
                  <a:lnTo>
                    <a:pt x="1209332" y="2619387"/>
                  </a:lnTo>
                  <a:lnTo>
                    <a:pt x="1219212" y="2617393"/>
                  </a:lnTo>
                  <a:lnTo>
                    <a:pt x="1227289" y="2611945"/>
                  </a:lnTo>
                  <a:lnTo>
                    <a:pt x="1232738" y="2603868"/>
                  </a:lnTo>
                  <a:lnTo>
                    <a:pt x="1234732" y="2593987"/>
                  </a:lnTo>
                  <a:close/>
                </a:path>
                <a:path w="8024495" h="6207759">
                  <a:moveTo>
                    <a:pt x="1336382" y="4201147"/>
                  </a:moveTo>
                  <a:lnTo>
                    <a:pt x="1334389" y="4191266"/>
                  </a:lnTo>
                  <a:lnTo>
                    <a:pt x="1328940" y="4183189"/>
                  </a:lnTo>
                  <a:lnTo>
                    <a:pt x="1320863" y="4177741"/>
                  </a:lnTo>
                  <a:lnTo>
                    <a:pt x="1310932" y="4175747"/>
                  </a:lnTo>
                  <a:lnTo>
                    <a:pt x="1301038" y="4177741"/>
                  </a:lnTo>
                  <a:lnTo>
                    <a:pt x="1292974" y="4183189"/>
                  </a:lnTo>
                  <a:lnTo>
                    <a:pt x="1287526" y="4191266"/>
                  </a:lnTo>
                  <a:lnTo>
                    <a:pt x="1285532" y="4201147"/>
                  </a:lnTo>
                  <a:lnTo>
                    <a:pt x="1287526" y="4211040"/>
                  </a:lnTo>
                  <a:lnTo>
                    <a:pt x="1292974" y="4219118"/>
                  </a:lnTo>
                  <a:lnTo>
                    <a:pt x="1301038" y="4224553"/>
                  </a:lnTo>
                  <a:lnTo>
                    <a:pt x="1310982" y="4226547"/>
                  </a:lnTo>
                  <a:lnTo>
                    <a:pt x="1320863" y="4224553"/>
                  </a:lnTo>
                  <a:lnTo>
                    <a:pt x="1328940" y="4219118"/>
                  </a:lnTo>
                  <a:lnTo>
                    <a:pt x="1334389" y="4211040"/>
                  </a:lnTo>
                  <a:lnTo>
                    <a:pt x="1336382" y="4201147"/>
                  </a:lnTo>
                  <a:close/>
                </a:path>
                <a:path w="8024495" h="6207759">
                  <a:moveTo>
                    <a:pt x="1388554" y="2593987"/>
                  </a:moveTo>
                  <a:lnTo>
                    <a:pt x="1236154" y="2466987"/>
                  </a:lnTo>
                  <a:lnTo>
                    <a:pt x="1236154" y="2720987"/>
                  </a:lnTo>
                  <a:lnTo>
                    <a:pt x="1388554" y="2593987"/>
                  </a:lnTo>
                  <a:close/>
                </a:path>
                <a:path w="8024495" h="6207759">
                  <a:moveTo>
                    <a:pt x="1438033" y="4201147"/>
                  </a:moveTo>
                  <a:lnTo>
                    <a:pt x="1436039" y="4191266"/>
                  </a:lnTo>
                  <a:lnTo>
                    <a:pt x="1430591" y="4183189"/>
                  </a:lnTo>
                  <a:lnTo>
                    <a:pt x="1422514" y="4177741"/>
                  </a:lnTo>
                  <a:lnTo>
                    <a:pt x="1412582" y="4175747"/>
                  </a:lnTo>
                  <a:lnTo>
                    <a:pt x="1402689" y="4177741"/>
                  </a:lnTo>
                  <a:lnTo>
                    <a:pt x="1394625" y="4183189"/>
                  </a:lnTo>
                  <a:lnTo>
                    <a:pt x="1389176" y="4191266"/>
                  </a:lnTo>
                  <a:lnTo>
                    <a:pt x="1387182" y="4201147"/>
                  </a:lnTo>
                  <a:lnTo>
                    <a:pt x="1389176" y="4211040"/>
                  </a:lnTo>
                  <a:lnTo>
                    <a:pt x="1394625" y="4219118"/>
                  </a:lnTo>
                  <a:lnTo>
                    <a:pt x="1402689" y="4224553"/>
                  </a:lnTo>
                  <a:lnTo>
                    <a:pt x="1412633" y="4226547"/>
                  </a:lnTo>
                  <a:lnTo>
                    <a:pt x="1422514" y="4224553"/>
                  </a:lnTo>
                  <a:lnTo>
                    <a:pt x="1430591" y="4219118"/>
                  </a:lnTo>
                  <a:lnTo>
                    <a:pt x="1436039" y="4211040"/>
                  </a:lnTo>
                  <a:lnTo>
                    <a:pt x="1438033" y="4201147"/>
                  </a:lnTo>
                  <a:close/>
                </a:path>
                <a:path w="8024495" h="6207759">
                  <a:moveTo>
                    <a:pt x="1539684" y="4201147"/>
                  </a:moveTo>
                  <a:lnTo>
                    <a:pt x="1537690" y="4191266"/>
                  </a:lnTo>
                  <a:lnTo>
                    <a:pt x="1532242" y="4183189"/>
                  </a:lnTo>
                  <a:lnTo>
                    <a:pt x="1524165" y="4177741"/>
                  </a:lnTo>
                  <a:lnTo>
                    <a:pt x="1514233" y="4175747"/>
                  </a:lnTo>
                  <a:lnTo>
                    <a:pt x="1504340" y="4177741"/>
                  </a:lnTo>
                  <a:lnTo>
                    <a:pt x="1496275" y="4183189"/>
                  </a:lnTo>
                  <a:lnTo>
                    <a:pt x="1490827" y="4191266"/>
                  </a:lnTo>
                  <a:lnTo>
                    <a:pt x="1488833" y="4201147"/>
                  </a:lnTo>
                  <a:lnTo>
                    <a:pt x="1490827" y="4211040"/>
                  </a:lnTo>
                  <a:lnTo>
                    <a:pt x="1496275" y="4219118"/>
                  </a:lnTo>
                  <a:lnTo>
                    <a:pt x="1504340" y="4224553"/>
                  </a:lnTo>
                  <a:lnTo>
                    <a:pt x="1514284" y="4226547"/>
                  </a:lnTo>
                  <a:lnTo>
                    <a:pt x="1524165" y="4224553"/>
                  </a:lnTo>
                  <a:lnTo>
                    <a:pt x="1532242" y="4219118"/>
                  </a:lnTo>
                  <a:lnTo>
                    <a:pt x="1537690" y="4211040"/>
                  </a:lnTo>
                  <a:lnTo>
                    <a:pt x="1539684" y="4201147"/>
                  </a:lnTo>
                  <a:close/>
                </a:path>
                <a:path w="8024495" h="6207759">
                  <a:moveTo>
                    <a:pt x="1641335" y="4201147"/>
                  </a:moveTo>
                  <a:lnTo>
                    <a:pt x="1639341" y="4191266"/>
                  </a:lnTo>
                  <a:lnTo>
                    <a:pt x="1633893" y="4183189"/>
                  </a:lnTo>
                  <a:lnTo>
                    <a:pt x="1625815" y="4177741"/>
                  </a:lnTo>
                  <a:lnTo>
                    <a:pt x="1615884" y="4175747"/>
                  </a:lnTo>
                  <a:lnTo>
                    <a:pt x="1605991" y="4177741"/>
                  </a:lnTo>
                  <a:lnTo>
                    <a:pt x="1597926" y="4183189"/>
                  </a:lnTo>
                  <a:lnTo>
                    <a:pt x="1592478" y="4191266"/>
                  </a:lnTo>
                  <a:lnTo>
                    <a:pt x="1590484" y="4201147"/>
                  </a:lnTo>
                  <a:lnTo>
                    <a:pt x="1592478" y="4211040"/>
                  </a:lnTo>
                  <a:lnTo>
                    <a:pt x="1597926" y="4219118"/>
                  </a:lnTo>
                  <a:lnTo>
                    <a:pt x="1605991" y="4224553"/>
                  </a:lnTo>
                  <a:lnTo>
                    <a:pt x="1615935" y="4226547"/>
                  </a:lnTo>
                  <a:lnTo>
                    <a:pt x="1625815" y="4224553"/>
                  </a:lnTo>
                  <a:lnTo>
                    <a:pt x="1633893" y="4219118"/>
                  </a:lnTo>
                  <a:lnTo>
                    <a:pt x="1639341" y="4211040"/>
                  </a:lnTo>
                  <a:lnTo>
                    <a:pt x="1641335" y="4201147"/>
                  </a:lnTo>
                  <a:close/>
                </a:path>
                <a:path w="8024495" h="6207759">
                  <a:moveTo>
                    <a:pt x="1742986" y="4201147"/>
                  </a:moveTo>
                  <a:lnTo>
                    <a:pt x="1740992" y="4191266"/>
                  </a:lnTo>
                  <a:lnTo>
                    <a:pt x="1735543" y="4183189"/>
                  </a:lnTo>
                  <a:lnTo>
                    <a:pt x="1727466" y="4177741"/>
                  </a:lnTo>
                  <a:lnTo>
                    <a:pt x="1717535" y="4175747"/>
                  </a:lnTo>
                  <a:lnTo>
                    <a:pt x="1707642" y="4177741"/>
                  </a:lnTo>
                  <a:lnTo>
                    <a:pt x="1699577" y="4183189"/>
                  </a:lnTo>
                  <a:lnTo>
                    <a:pt x="1694129" y="4191266"/>
                  </a:lnTo>
                  <a:lnTo>
                    <a:pt x="1692135" y="4201147"/>
                  </a:lnTo>
                  <a:lnTo>
                    <a:pt x="1694129" y="4211040"/>
                  </a:lnTo>
                  <a:lnTo>
                    <a:pt x="1699577" y="4219118"/>
                  </a:lnTo>
                  <a:lnTo>
                    <a:pt x="1707642" y="4224553"/>
                  </a:lnTo>
                  <a:lnTo>
                    <a:pt x="1717586" y="4226547"/>
                  </a:lnTo>
                  <a:lnTo>
                    <a:pt x="1727466" y="4224553"/>
                  </a:lnTo>
                  <a:lnTo>
                    <a:pt x="1735543" y="4219118"/>
                  </a:lnTo>
                  <a:lnTo>
                    <a:pt x="1740992" y="4211040"/>
                  </a:lnTo>
                  <a:lnTo>
                    <a:pt x="1742986" y="4201147"/>
                  </a:lnTo>
                  <a:close/>
                </a:path>
                <a:path w="8024495" h="6207759">
                  <a:moveTo>
                    <a:pt x="1844636" y="4201147"/>
                  </a:moveTo>
                  <a:lnTo>
                    <a:pt x="1842643" y="4191266"/>
                  </a:lnTo>
                  <a:lnTo>
                    <a:pt x="1837194" y="4183189"/>
                  </a:lnTo>
                  <a:lnTo>
                    <a:pt x="1829117" y="4177741"/>
                  </a:lnTo>
                  <a:lnTo>
                    <a:pt x="1819186" y="4175747"/>
                  </a:lnTo>
                  <a:lnTo>
                    <a:pt x="1809292" y="4177741"/>
                  </a:lnTo>
                  <a:lnTo>
                    <a:pt x="1801215" y="4183189"/>
                  </a:lnTo>
                  <a:lnTo>
                    <a:pt x="1795780" y="4191266"/>
                  </a:lnTo>
                  <a:lnTo>
                    <a:pt x="1793786" y="4201147"/>
                  </a:lnTo>
                  <a:lnTo>
                    <a:pt x="1795780" y="4211040"/>
                  </a:lnTo>
                  <a:lnTo>
                    <a:pt x="1801215" y="4219118"/>
                  </a:lnTo>
                  <a:lnTo>
                    <a:pt x="1809292" y="4224553"/>
                  </a:lnTo>
                  <a:lnTo>
                    <a:pt x="1819236" y="4226547"/>
                  </a:lnTo>
                  <a:lnTo>
                    <a:pt x="1829117" y="4224553"/>
                  </a:lnTo>
                  <a:lnTo>
                    <a:pt x="1837194" y="4219118"/>
                  </a:lnTo>
                  <a:lnTo>
                    <a:pt x="1842643" y="4211040"/>
                  </a:lnTo>
                  <a:lnTo>
                    <a:pt x="1844636" y="4201147"/>
                  </a:lnTo>
                  <a:close/>
                </a:path>
                <a:path w="8024495" h="6207759">
                  <a:moveTo>
                    <a:pt x="1946287" y="4201147"/>
                  </a:moveTo>
                  <a:lnTo>
                    <a:pt x="1944293" y="4191266"/>
                  </a:lnTo>
                  <a:lnTo>
                    <a:pt x="1938845" y="4183189"/>
                  </a:lnTo>
                  <a:lnTo>
                    <a:pt x="1930768" y="4177741"/>
                  </a:lnTo>
                  <a:lnTo>
                    <a:pt x="1920836" y="4175747"/>
                  </a:lnTo>
                  <a:lnTo>
                    <a:pt x="1910943" y="4177741"/>
                  </a:lnTo>
                  <a:lnTo>
                    <a:pt x="1902866" y="4183189"/>
                  </a:lnTo>
                  <a:lnTo>
                    <a:pt x="1897430" y="4191266"/>
                  </a:lnTo>
                  <a:lnTo>
                    <a:pt x="1895436" y="4201147"/>
                  </a:lnTo>
                  <a:lnTo>
                    <a:pt x="1897430" y="4211040"/>
                  </a:lnTo>
                  <a:lnTo>
                    <a:pt x="1902866" y="4219118"/>
                  </a:lnTo>
                  <a:lnTo>
                    <a:pt x="1910943" y="4224553"/>
                  </a:lnTo>
                  <a:lnTo>
                    <a:pt x="1920887" y="4226547"/>
                  </a:lnTo>
                  <a:lnTo>
                    <a:pt x="1930768" y="4224553"/>
                  </a:lnTo>
                  <a:lnTo>
                    <a:pt x="1938845" y="4219118"/>
                  </a:lnTo>
                  <a:lnTo>
                    <a:pt x="1944293" y="4211040"/>
                  </a:lnTo>
                  <a:lnTo>
                    <a:pt x="1946287" y="4201147"/>
                  </a:lnTo>
                  <a:close/>
                </a:path>
                <a:path w="8024495" h="6207759">
                  <a:moveTo>
                    <a:pt x="2121370" y="4201147"/>
                  </a:moveTo>
                  <a:lnTo>
                    <a:pt x="1968969" y="4074147"/>
                  </a:lnTo>
                  <a:lnTo>
                    <a:pt x="1968969" y="4328147"/>
                  </a:lnTo>
                  <a:lnTo>
                    <a:pt x="2121370" y="4201147"/>
                  </a:lnTo>
                  <a:close/>
                </a:path>
                <a:path w="8024495" h="6207759">
                  <a:moveTo>
                    <a:pt x="3614966" y="3651643"/>
                  </a:moveTo>
                  <a:lnTo>
                    <a:pt x="3612959" y="3641763"/>
                  </a:lnTo>
                  <a:lnTo>
                    <a:pt x="3607524" y="3633686"/>
                  </a:lnTo>
                  <a:lnTo>
                    <a:pt x="3599446" y="3628237"/>
                  </a:lnTo>
                  <a:lnTo>
                    <a:pt x="3589515" y="3626243"/>
                  </a:lnTo>
                  <a:lnTo>
                    <a:pt x="3579622" y="3628237"/>
                  </a:lnTo>
                  <a:lnTo>
                    <a:pt x="3571544" y="3633686"/>
                  </a:lnTo>
                  <a:lnTo>
                    <a:pt x="3566109" y="3641763"/>
                  </a:lnTo>
                  <a:lnTo>
                    <a:pt x="3564115" y="3651643"/>
                  </a:lnTo>
                  <a:lnTo>
                    <a:pt x="3566109" y="3661537"/>
                  </a:lnTo>
                  <a:lnTo>
                    <a:pt x="3571544" y="3669601"/>
                  </a:lnTo>
                  <a:lnTo>
                    <a:pt x="3579622" y="3675049"/>
                  </a:lnTo>
                  <a:lnTo>
                    <a:pt x="3589566" y="3677043"/>
                  </a:lnTo>
                  <a:lnTo>
                    <a:pt x="3599446" y="3675049"/>
                  </a:lnTo>
                  <a:lnTo>
                    <a:pt x="3607524" y="3669601"/>
                  </a:lnTo>
                  <a:lnTo>
                    <a:pt x="3612959" y="3661537"/>
                  </a:lnTo>
                  <a:lnTo>
                    <a:pt x="3614966" y="3651643"/>
                  </a:lnTo>
                  <a:close/>
                </a:path>
                <a:path w="8024495" h="6207759">
                  <a:moveTo>
                    <a:pt x="3716617" y="3651643"/>
                  </a:moveTo>
                  <a:lnTo>
                    <a:pt x="3714610" y="3641763"/>
                  </a:lnTo>
                  <a:lnTo>
                    <a:pt x="3709174" y="3633686"/>
                  </a:lnTo>
                  <a:lnTo>
                    <a:pt x="3701097" y="3628237"/>
                  </a:lnTo>
                  <a:lnTo>
                    <a:pt x="3691166" y="3626243"/>
                  </a:lnTo>
                  <a:lnTo>
                    <a:pt x="3681272" y="3628237"/>
                  </a:lnTo>
                  <a:lnTo>
                    <a:pt x="3673195" y="3633686"/>
                  </a:lnTo>
                  <a:lnTo>
                    <a:pt x="3667760" y="3641763"/>
                  </a:lnTo>
                  <a:lnTo>
                    <a:pt x="3665766" y="3651643"/>
                  </a:lnTo>
                  <a:lnTo>
                    <a:pt x="3667760" y="3661537"/>
                  </a:lnTo>
                  <a:lnTo>
                    <a:pt x="3673195" y="3669601"/>
                  </a:lnTo>
                  <a:lnTo>
                    <a:pt x="3681272" y="3675049"/>
                  </a:lnTo>
                  <a:lnTo>
                    <a:pt x="3691217" y="3677043"/>
                  </a:lnTo>
                  <a:lnTo>
                    <a:pt x="3701097" y="3675049"/>
                  </a:lnTo>
                  <a:lnTo>
                    <a:pt x="3709174" y="3669601"/>
                  </a:lnTo>
                  <a:lnTo>
                    <a:pt x="3714610" y="3661537"/>
                  </a:lnTo>
                  <a:lnTo>
                    <a:pt x="3716617" y="3651643"/>
                  </a:lnTo>
                  <a:close/>
                </a:path>
                <a:path w="8024495" h="6207759">
                  <a:moveTo>
                    <a:pt x="3818267" y="3651643"/>
                  </a:moveTo>
                  <a:lnTo>
                    <a:pt x="3816261" y="3641763"/>
                  </a:lnTo>
                  <a:lnTo>
                    <a:pt x="3810825" y="3633686"/>
                  </a:lnTo>
                  <a:lnTo>
                    <a:pt x="3802748" y="3628237"/>
                  </a:lnTo>
                  <a:lnTo>
                    <a:pt x="3792817" y="3626243"/>
                  </a:lnTo>
                  <a:lnTo>
                    <a:pt x="3782923" y="3628237"/>
                  </a:lnTo>
                  <a:lnTo>
                    <a:pt x="3774846" y="3633686"/>
                  </a:lnTo>
                  <a:lnTo>
                    <a:pt x="3769410" y="3641763"/>
                  </a:lnTo>
                  <a:lnTo>
                    <a:pt x="3767417" y="3651643"/>
                  </a:lnTo>
                  <a:lnTo>
                    <a:pt x="3769410" y="3661537"/>
                  </a:lnTo>
                  <a:lnTo>
                    <a:pt x="3774846" y="3669601"/>
                  </a:lnTo>
                  <a:lnTo>
                    <a:pt x="3782923" y="3675049"/>
                  </a:lnTo>
                  <a:lnTo>
                    <a:pt x="3792867" y="3677043"/>
                  </a:lnTo>
                  <a:lnTo>
                    <a:pt x="3802748" y="3675049"/>
                  </a:lnTo>
                  <a:lnTo>
                    <a:pt x="3810825" y="3669601"/>
                  </a:lnTo>
                  <a:lnTo>
                    <a:pt x="3816261" y="3661537"/>
                  </a:lnTo>
                  <a:lnTo>
                    <a:pt x="3818267" y="3651643"/>
                  </a:lnTo>
                  <a:close/>
                </a:path>
                <a:path w="8024495" h="6207759">
                  <a:moveTo>
                    <a:pt x="3919918" y="3651643"/>
                  </a:moveTo>
                  <a:lnTo>
                    <a:pt x="3917912" y="3641763"/>
                  </a:lnTo>
                  <a:lnTo>
                    <a:pt x="3912476" y="3633686"/>
                  </a:lnTo>
                  <a:lnTo>
                    <a:pt x="3904399" y="3628237"/>
                  </a:lnTo>
                  <a:lnTo>
                    <a:pt x="3894467" y="3626243"/>
                  </a:lnTo>
                  <a:lnTo>
                    <a:pt x="3884574" y="3628237"/>
                  </a:lnTo>
                  <a:lnTo>
                    <a:pt x="3876497" y="3633686"/>
                  </a:lnTo>
                  <a:lnTo>
                    <a:pt x="3871061" y="3641763"/>
                  </a:lnTo>
                  <a:lnTo>
                    <a:pt x="3869067" y="3651643"/>
                  </a:lnTo>
                  <a:lnTo>
                    <a:pt x="3871061" y="3661537"/>
                  </a:lnTo>
                  <a:lnTo>
                    <a:pt x="3876497" y="3669601"/>
                  </a:lnTo>
                  <a:lnTo>
                    <a:pt x="3884574" y="3675049"/>
                  </a:lnTo>
                  <a:lnTo>
                    <a:pt x="3894518" y="3677043"/>
                  </a:lnTo>
                  <a:lnTo>
                    <a:pt x="3904399" y="3675049"/>
                  </a:lnTo>
                  <a:lnTo>
                    <a:pt x="3912476" y="3669601"/>
                  </a:lnTo>
                  <a:lnTo>
                    <a:pt x="3917912" y="3661537"/>
                  </a:lnTo>
                  <a:lnTo>
                    <a:pt x="3919918" y="3651643"/>
                  </a:lnTo>
                  <a:close/>
                </a:path>
                <a:path w="8024495" h="6207759">
                  <a:moveTo>
                    <a:pt x="4021569" y="3651643"/>
                  </a:moveTo>
                  <a:lnTo>
                    <a:pt x="4019562" y="3641763"/>
                  </a:lnTo>
                  <a:lnTo>
                    <a:pt x="4014127" y="3633686"/>
                  </a:lnTo>
                  <a:lnTo>
                    <a:pt x="4006050" y="3628237"/>
                  </a:lnTo>
                  <a:lnTo>
                    <a:pt x="3996118" y="3626243"/>
                  </a:lnTo>
                  <a:lnTo>
                    <a:pt x="3986225" y="3628237"/>
                  </a:lnTo>
                  <a:lnTo>
                    <a:pt x="3978148" y="3633686"/>
                  </a:lnTo>
                  <a:lnTo>
                    <a:pt x="3972712" y="3641763"/>
                  </a:lnTo>
                  <a:lnTo>
                    <a:pt x="3970718" y="3651643"/>
                  </a:lnTo>
                  <a:lnTo>
                    <a:pt x="3972712" y="3661537"/>
                  </a:lnTo>
                  <a:lnTo>
                    <a:pt x="3978148" y="3669601"/>
                  </a:lnTo>
                  <a:lnTo>
                    <a:pt x="3986225" y="3675049"/>
                  </a:lnTo>
                  <a:lnTo>
                    <a:pt x="3996169" y="3677043"/>
                  </a:lnTo>
                  <a:lnTo>
                    <a:pt x="4006050" y="3675049"/>
                  </a:lnTo>
                  <a:lnTo>
                    <a:pt x="4014127" y="3669601"/>
                  </a:lnTo>
                  <a:lnTo>
                    <a:pt x="4019562" y="3661537"/>
                  </a:lnTo>
                  <a:lnTo>
                    <a:pt x="4021569" y="3651643"/>
                  </a:lnTo>
                  <a:close/>
                </a:path>
                <a:path w="8024495" h="6207759">
                  <a:moveTo>
                    <a:pt x="4025938" y="6094679"/>
                  </a:moveTo>
                  <a:lnTo>
                    <a:pt x="4024045" y="6084722"/>
                  </a:lnTo>
                  <a:lnTo>
                    <a:pt x="4018686" y="6076594"/>
                  </a:lnTo>
                  <a:lnTo>
                    <a:pt x="4010660" y="6071082"/>
                  </a:lnTo>
                  <a:lnTo>
                    <a:pt x="4000792" y="6068987"/>
                  </a:lnTo>
                  <a:lnTo>
                    <a:pt x="3990886" y="6070879"/>
                  </a:lnTo>
                  <a:lnTo>
                    <a:pt x="3982758" y="6076239"/>
                  </a:lnTo>
                  <a:lnTo>
                    <a:pt x="3977233" y="6084265"/>
                  </a:lnTo>
                  <a:lnTo>
                    <a:pt x="3975150" y="6094133"/>
                  </a:lnTo>
                  <a:lnTo>
                    <a:pt x="3977043" y="6104090"/>
                  </a:lnTo>
                  <a:lnTo>
                    <a:pt x="3982402" y="6112218"/>
                  </a:lnTo>
                  <a:lnTo>
                    <a:pt x="3990429" y="6117742"/>
                  </a:lnTo>
                  <a:lnTo>
                    <a:pt x="4000296" y="6119825"/>
                  </a:lnTo>
                  <a:lnTo>
                    <a:pt x="4010202" y="6117933"/>
                  </a:lnTo>
                  <a:lnTo>
                    <a:pt x="4018330" y="6112573"/>
                  </a:lnTo>
                  <a:lnTo>
                    <a:pt x="4023842" y="6104547"/>
                  </a:lnTo>
                  <a:lnTo>
                    <a:pt x="4025938" y="6094679"/>
                  </a:lnTo>
                  <a:close/>
                </a:path>
                <a:path w="8024495" h="6207759">
                  <a:moveTo>
                    <a:pt x="4026941" y="5993041"/>
                  </a:moveTo>
                  <a:lnTo>
                    <a:pt x="4025049" y="5983084"/>
                  </a:lnTo>
                  <a:lnTo>
                    <a:pt x="4019689" y="5974956"/>
                  </a:lnTo>
                  <a:lnTo>
                    <a:pt x="4011663" y="5969432"/>
                  </a:lnTo>
                  <a:lnTo>
                    <a:pt x="4001795" y="5967336"/>
                  </a:lnTo>
                  <a:lnTo>
                    <a:pt x="3991889" y="5969241"/>
                  </a:lnTo>
                  <a:lnTo>
                    <a:pt x="3983761" y="5974600"/>
                  </a:lnTo>
                  <a:lnTo>
                    <a:pt x="3978237" y="5982614"/>
                  </a:lnTo>
                  <a:lnTo>
                    <a:pt x="3976154" y="5992482"/>
                  </a:lnTo>
                  <a:lnTo>
                    <a:pt x="3978046" y="6002439"/>
                  </a:lnTo>
                  <a:lnTo>
                    <a:pt x="3983405" y="6010567"/>
                  </a:lnTo>
                  <a:lnTo>
                    <a:pt x="3991432" y="6016091"/>
                  </a:lnTo>
                  <a:lnTo>
                    <a:pt x="4001300" y="6018187"/>
                  </a:lnTo>
                  <a:lnTo>
                    <a:pt x="4011206" y="6016282"/>
                  </a:lnTo>
                  <a:lnTo>
                    <a:pt x="4019334" y="6010922"/>
                  </a:lnTo>
                  <a:lnTo>
                    <a:pt x="4024846" y="6002909"/>
                  </a:lnTo>
                  <a:lnTo>
                    <a:pt x="4026941" y="5993041"/>
                  </a:lnTo>
                  <a:close/>
                </a:path>
                <a:path w="8024495" h="6207759">
                  <a:moveTo>
                    <a:pt x="4027944" y="5891390"/>
                  </a:moveTo>
                  <a:lnTo>
                    <a:pt x="4026052" y="5881433"/>
                  </a:lnTo>
                  <a:lnTo>
                    <a:pt x="4020680" y="5873305"/>
                  </a:lnTo>
                  <a:lnTo>
                    <a:pt x="4012666" y="5867781"/>
                  </a:lnTo>
                  <a:lnTo>
                    <a:pt x="4002798" y="5865685"/>
                  </a:lnTo>
                  <a:lnTo>
                    <a:pt x="3992892" y="5867590"/>
                  </a:lnTo>
                  <a:lnTo>
                    <a:pt x="3984764" y="5872950"/>
                  </a:lnTo>
                  <a:lnTo>
                    <a:pt x="3979240" y="5880976"/>
                  </a:lnTo>
                  <a:lnTo>
                    <a:pt x="3977144" y="5890844"/>
                  </a:lnTo>
                  <a:lnTo>
                    <a:pt x="3979049" y="5900801"/>
                  </a:lnTo>
                  <a:lnTo>
                    <a:pt x="3984409" y="5908929"/>
                  </a:lnTo>
                  <a:lnTo>
                    <a:pt x="3992435" y="5914441"/>
                  </a:lnTo>
                  <a:lnTo>
                    <a:pt x="4002303" y="5916536"/>
                  </a:lnTo>
                  <a:lnTo>
                    <a:pt x="4012209" y="5914644"/>
                  </a:lnTo>
                  <a:lnTo>
                    <a:pt x="4020324" y="5909284"/>
                  </a:lnTo>
                  <a:lnTo>
                    <a:pt x="4025849" y="5901258"/>
                  </a:lnTo>
                  <a:lnTo>
                    <a:pt x="4027944" y="5891390"/>
                  </a:lnTo>
                  <a:close/>
                </a:path>
                <a:path w="8024495" h="6207759">
                  <a:moveTo>
                    <a:pt x="4028948" y="5789739"/>
                  </a:moveTo>
                  <a:lnTo>
                    <a:pt x="4027055" y="5779795"/>
                  </a:lnTo>
                  <a:lnTo>
                    <a:pt x="4021683" y="5771667"/>
                  </a:lnTo>
                  <a:lnTo>
                    <a:pt x="4013670" y="5766143"/>
                  </a:lnTo>
                  <a:lnTo>
                    <a:pt x="4003802" y="5764047"/>
                  </a:lnTo>
                  <a:lnTo>
                    <a:pt x="3993896" y="5765939"/>
                  </a:lnTo>
                  <a:lnTo>
                    <a:pt x="3985768" y="5771312"/>
                  </a:lnTo>
                  <a:lnTo>
                    <a:pt x="3980243" y="5779325"/>
                  </a:lnTo>
                  <a:lnTo>
                    <a:pt x="3978148" y="5789193"/>
                  </a:lnTo>
                  <a:lnTo>
                    <a:pt x="3980053" y="5799150"/>
                  </a:lnTo>
                  <a:lnTo>
                    <a:pt x="3985412" y="5807278"/>
                  </a:lnTo>
                  <a:lnTo>
                    <a:pt x="3993438" y="5812802"/>
                  </a:lnTo>
                  <a:lnTo>
                    <a:pt x="4003306" y="5814898"/>
                  </a:lnTo>
                  <a:lnTo>
                    <a:pt x="4013200" y="5812993"/>
                  </a:lnTo>
                  <a:lnTo>
                    <a:pt x="4021328" y="5807634"/>
                  </a:lnTo>
                  <a:lnTo>
                    <a:pt x="4026852" y="5799607"/>
                  </a:lnTo>
                  <a:lnTo>
                    <a:pt x="4028948" y="5789739"/>
                  </a:lnTo>
                  <a:close/>
                </a:path>
                <a:path w="8024495" h="6207759">
                  <a:moveTo>
                    <a:pt x="4029951" y="5688101"/>
                  </a:moveTo>
                  <a:lnTo>
                    <a:pt x="4028059" y="5678144"/>
                  </a:lnTo>
                  <a:lnTo>
                    <a:pt x="4022687" y="5670016"/>
                  </a:lnTo>
                  <a:lnTo>
                    <a:pt x="4014673" y="5664492"/>
                  </a:lnTo>
                  <a:lnTo>
                    <a:pt x="4004805" y="5662396"/>
                  </a:lnTo>
                  <a:lnTo>
                    <a:pt x="3994899" y="5664301"/>
                  </a:lnTo>
                  <a:lnTo>
                    <a:pt x="3986771" y="5669661"/>
                  </a:lnTo>
                  <a:lnTo>
                    <a:pt x="3981246" y="5677674"/>
                  </a:lnTo>
                  <a:lnTo>
                    <a:pt x="3979151" y="5687542"/>
                  </a:lnTo>
                  <a:lnTo>
                    <a:pt x="3981056" y="5697499"/>
                  </a:lnTo>
                  <a:lnTo>
                    <a:pt x="3986415" y="5705627"/>
                  </a:lnTo>
                  <a:lnTo>
                    <a:pt x="3994442" y="5711152"/>
                  </a:lnTo>
                  <a:lnTo>
                    <a:pt x="4004297" y="5713247"/>
                  </a:lnTo>
                  <a:lnTo>
                    <a:pt x="4014203" y="5711355"/>
                  </a:lnTo>
                  <a:lnTo>
                    <a:pt x="4022331" y="5705983"/>
                  </a:lnTo>
                  <a:lnTo>
                    <a:pt x="4027855" y="5697969"/>
                  </a:lnTo>
                  <a:lnTo>
                    <a:pt x="4029951" y="5688101"/>
                  </a:lnTo>
                  <a:close/>
                </a:path>
                <a:path w="8024495" h="6207759">
                  <a:moveTo>
                    <a:pt x="4030954" y="5586450"/>
                  </a:moveTo>
                  <a:lnTo>
                    <a:pt x="4029062" y="5576494"/>
                  </a:lnTo>
                  <a:lnTo>
                    <a:pt x="4023690" y="5568366"/>
                  </a:lnTo>
                  <a:lnTo>
                    <a:pt x="4015676" y="5562841"/>
                  </a:lnTo>
                  <a:lnTo>
                    <a:pt x="4005808" y="5560758"/>
                  </a:lnTo>
                  <a:lnTo>
                    <a:pt x="3995902" y="5562651"/>
                  </a:lnTo>
                  <a:lnTo>
                    <a:pt x="3987774" y="5568010"/>
                  </a:lnTo>
                  <a:lnTo>
                    <a:pt x="3982250" y="5576036"/>
                  </a:lnTo>
                  <a:lnTo>
                    <a:pt x="3980154" y="5585904"/>
                  </a:lnTo>
                  <a:lnTo>
                    <a:pt x="3982059" y="5595861"/>
                  </a:lnTo>
                  <a:lnTo>
                    <a:pt x="3987419" y="5603989"/>
                  </a:lnTo>
                  <a:lnTo>
                    <a:pt x="3995432" y="5609514"/>
                  </a:lnTo>
                  <a:lnTo>
                    <a:pt x="4005300" y="5611596"/>
                  </a:lnTo>
                  <a:lnTo>
                    <a:pt x="4015206" y="5609704"/>
                  </a:lnTo>
                  <a:lnTo>
                    <a:pt x="4023334" y="5604345"/>
                  </a:lnTo>
                  <a:lnTo>
                    <a:pt x="4028859" y="5596318"/>
                  </a:lnTo>
                  <a:lnTo>
                    <a:pt x="4030954" y="5586450"/>
                  </a:lnTo>
                  <a:close/>
                </a:path>
                <a:path w="8024495" h="6207759">
                  <a:moveTo>
                    <a:pt x="4031958" y="5484812"/>
                  </a:moveTo>
                  <a:lnTo>
                    <a:pt x="4030065" y="5474855"/>
                  </a:lnTo>
                  <a:lnTo>
                    <a:pt x="4024693" y="5466727"/>
                  </a:lnTo>
                  <a:lnTo>
                    <a:pt x="4016679" y="5461203"/>
                  </a:lnTo>
                  <a:lnTo>
                    <a:pt x="4006812" y="5459107"/>
                  </a:lnTo>
                  <a:lnTo>
                    <a:pt x="3996906" y="5461000"/>
                  </a:lnTo>
                  <a:lnTo>
                    <a:pt x="3988778" y="5466372"/>
                  </a:lnTo>
                  <a:lnTo>
                    <a:pt x="3983253" y="5474386"/>
                  </a:lnTo>
                  <a:lnTo>
                    <a:pt x="3981158" y="5484253"/>
                  </a:lnTo>
                  <a:lnTo>
                    <a:pt x="3983063" y="5494210"/>
                  </a:lnTo>
                  <a:lnTo>
                    <a:pt x="3988422" y="5502338"/>
                  </a:lnTo>
                  <a:lnTo>
                    <a:pt x="3996436" y="5507863"/>
                  </a:lnTo>
                  <a:lnTo>
                    <a:pt x="4006304" y="5509958"/>
                  </a:lnTo>
                  <a:lnTo>
                    <a:pt x="4016210" y="5508053"/>
                  </a:lnTo>
                  <a:lnTo>
                    <a:pt x="4024338" y="5502694"/>
                  </a:lnTo>
                  <a:lnTo>
                    <a:pt x="4029862" y="5494680"/>
                  </a:lnTo>
                  <a:lnTo>
                    <a:pt x="4031958" y="5484812"/>
                  </a:lnTo>
                  <a:close/>
                </a:path>
                <a:path w="8024495" h="6207759">
                  <a:moveTo>
                    <a:pt x="4032961" y="5383161"/>
                  </a:moveTo>
                  <a:lnTo>
                    <a:pt x="4031056" y="5373205"/>
                  </a:lnTo>
                  <a:lnTo>
                    <a:pt x="4025696" y="5365077"/>
                  </a:lnTo>
                  <a:lnTo>
                    <a:pt x="4017683" y="5359552"/>
                  </a:lnTo>
                  <a:lnTo>
                    <a:pt x="4007815" y="5357457"/>
                  </a:lnTo>
                  <a:lnTo>
                    <a:pt x="3997909" y="5359362"/>
                  </a:lnTo>
                  <a:lnTo>
                    <a:pt x="3989781" y="5364721"/>
                  </a:lnTo>
                  <a:lnTo>
                    <a:pt x="3984256" y="5372747"/>
                  </a:lnTo>
                  <a:lnTo>
                    <a:pt x="3982161" y="5382615"/>
                  </a:lnTo>
                  <a:lnTo>
                    <a:pt x="3984066" y="5392572"/>
                  </a:lnTo>
                  <a:lnTo>
                    <a:pt x="3989425" y="5400700"/>
                  </a:lnTo>
                  <a:lnTo>
                    <a:pt x="3997439" y="5406212"/>
                  </a:lnTo>
                  <a:lnTo>
                    <a:pt x="4007307" y="5408307"/>
                  </a:lnTo>
                  <a:lnTo>
                    <a:pt x="4017213" y="5406415"/>
                  </a:lnTo>
                  <a:lnTo>
                    <a:pt x="4025341" y="5401043"/>
                  </a:lnTo>
                  <a:lnTo>
                    <a:pt x="4030865" y="5393029"/>
                  </a:lnTo>
                  <a:lnTo>
                    <a:pt x="4032961" y="5383161"/>
                  </a:lnTo>
                  <a:close/>
                </a:path>
                <a:path w="8024495" h="6207759">
                  <a:moveTo>
                    <a:pt x="4033964" y="5281511"/>
                  </a:moveTo>
                  <a:lnTo>
                    <a:pt x="4032059" y="5271554"/>
                  </a:lnTo>
                  <a:lnTo>
                    <a:pt x="4026700" y="5263439"/>
                  </a:lnTo>
                  <a:lnTo>
                    <a:pt x="4018686" y="5257914"/>
                  </a:lnTo>
                  <a:lnTo>
                    <a:pt x="4008818" y="5255819"/>
                  </a:lnTo>
                  <a:lnTo>
                    <a:pt x="3998912" y="5257711"/>
                  </a:lnTo>
                  <a:lnTo>
                    <a:pt x="3990784" y="5263083"/>
                  </a:lnTo>
                  <a:lnTo>
                    <a:pt x="3985260" y="5271097"/>
                  </a:lnTo>
                  <a:lnTo>
                    <a:pt x="3983164" y="5280965"/>
                  </a:lnTo>
                  <a:lnTo>
                    <a:pt x="3985056" y="5290921"/>
                  </a:lnTo>
                  <a:lnTo>
                    <a:pt x="3990429" y="5299049"/>
                  </a:lnTo>
                  <a:lnTo>
                    <a:pt x="3998442" y="5304574"/>
                  </a:lnTo>
                  <a:lnTo>
                    <a:pt x="4008310" y="5306669"/>
                  </a:lnTo>
                  <a:lnTo>
                    <a:pt x="4018216" y="5304764"/>
                  </a:lnTo>
                  <a:lnTo>
                    <a:pt x="4026344" y="5299405"/>
                  </a:lnTo>
                  <a:lnTo>
                    <a:pt x="4031869" y="5291379"/>
                  </a:lnTo>
                  <a:lnTo>
                    <a:pt x="4033964" y="5281511"/>
                  </a:lnTo>
                  <a:close/>
                </a:path>
                <a:path w="8024495" h="6207759">
                  <a:moveTo>
                    <a:pt x="4034967" y="5179873"/>
                  </a:moveTo>
                  <a:lnTo>
                    <a:pt x="4033062" y="5169916"/>
                  </a:lnTo>
                  <a:lnTo>
                    <a:pt x="4027703" y="5161788"/>
                  </a:lnTo>
                  <a:lnTo>
                    <a:pt x="4019689" y="5156263"/>
                  </a:lnTo>
                  <a:lnTo>
                    <a:pt x="4009821" y="5154168"/>
                  </a:lnTo>
                  <a:lnTo>
                    <a:pt x="3999915" y="5156073"/>
                  </a:lnTo>
                  <a:lnTo>
                    <a:pt x="3991787" y="5161432"/>
                  </a:lnTo>
                  <a:lnTo>
                    <a:pt x="3986263" y="5169446"/>
                  </a:lnTo>
                  <a:lnTo>
                    <a:pt x="3984167" y="5179314"/>
                  </a:lnTo>
                  <a:lnTo>
                    <a:pt x="3986060" y="5189271"/>
                  </a:lnTo>
                  <a:lnTo>
                    <a:pt x="3991432" y="5197399"/>
                  </a:lnTo>
                  <a:lnTo>
                    <a:pt x="3999446" y="5202923"/>
                  </a:lnTo>
                  <a:lnTo>
                    <a:pt x="4009313" y="5205019"/>
                  </a:lnTo>
                  <a:lnTo>
                    <a:pt x="4019219" y="5203126"/>
                  </a:lnTo>
                  <a:lnTo>
                    <a:pt x="4027347" y="5197754"/>
                  </a:lnTo>
                  <a:lnTo>
                    <a:pt x="4032872" y="5189740"/>
                  </a:lnTo>
                  <a:lnTo>
                    <a:pt x="4034967" y="5179873"/>
                  </a:lnTo>
                  <a:close/>
                </a:path>
                <a:path w="8024495" h="6207759">
                  <a:moveTo>
                    <a:pt x="4035971" y="5078222"/>
                  </a:moveTo>
                  <a:lnTo>
                    <a:pt x="4034066" y="5068265"/>
                  </a:lnTo>
                  <a:lnTo>
                    <a:pt x="4028706" y="5060137"/>
                  </a:lnTo>
                  <a:lnTo>
                    <a:pt x="4020693" y="5054612"/>
                  </a:lnTo>
                  <a:lnTo>
                    <a:pt x="4010825" y="5052530"/>
                  </a:lnTo>
                  <a:lnTo>
                    <a:pt x="4000919" y="5054422"/>
                  </a:lnTo>
                  <a:lnTo>
                    <a:pt x="3992791" y="5059781"/>
                  </a:lnTo>
                  <a:lnTo>
                    <a:pt x="3987266" y="5067808"/>
                  </a:lnTo>
                  <a:lnTo>
                    <a:pt x="3985171" y="5077676"/>
                  </a:lnTo>
                  <a:lnTo>
                    <a:pt x="3987063" y="5087632"/>
                  </a:lnTo>
                  <a:lnTo>
                    <a:pt x="3992435" y="5095760"/>
                  </a:lnTo>
                  <a:lnTo>
                    <a:pt x="4000449" y="5101285"/>
                  </a:lnTo>
                  <a:lnTo>
                    <a:pt x="4010317" y="5103368"/>
                  </a:lnTo>
                  <a:lnTo>
                    <a:pt x="4020223" y="5101475"/>
                  </a:lnTo>
                  <a:lnTo>
                    <a:pt x="4028351" y="5096116"/>
                  </a:lnTo>
                  <a:lnTo>
                    <a:pt x="4033875" y="5088090"/>
                  </a:lnTo>
                  <a:lnTo>
                    <a:pt x="4035971" y="5078222"/>
                  </a:lnTo>
                  <a:close/>
                </a:path>
                <a:path w="8024495" h="6207759">
                  <a:moveTo>
                    <a:pt x="4036974" y="4976584"/>
                  </a:moveTo>
                  <a:lnTo>
                    <a:pt x="4035069" y="4966627"/>
                  </a:lnTo>
                  <a:lnTo>
                    <a:pt x="4029710" y="4958499"/>
                  </a:lnTo>
                  <a:lnTo>
                    <a:pt x="4021683" y="4952974"/>
                  </a:lnTo>
                  <a:lnTo>
                    <a:pt x="4011828" y="4950879"/>
                  </a:lnTo>
                  <a:lnTo>
                    <a:pt x="4001922" y="4952771"/>
                  </a:lnTo>
                  <a:lnTo>
                    <a:pt x="3993794" y="4958143"/>
                  </a:lnTo>
                  <a:lnTo>
                    <a:pt x="3988270" y="4966157"/>
                  </a:lnTo>
                  <a:lnTo>
                    <a:pt x="3986174" y="4976025"/>
                  </a:lnTo>
                  <a:lnTo>
                    <a:pt x="3988066" y="4985982"/>
                  </a:lnTo>
                  <a:lnTo>
                    <a:pt x="3993438" y="4994110"/>
                  </a:lnTo>
                  <a:lnTo>
                    <a:pt x="4001452" y="4999634"/>
                  </a:lnTo>
                  <a:lnTo>
                    <a:pt x="4011320" y="5001730"/>
                  </a:lnTo>
                  <a:lnTo>
                    <a:pt x="4021226" y="4999825"/>
                  </a:lnTo>
                  <a:lnTo>
                    <a:pt x="4029354" y="4994465"/>
                  </a:lnTo>
                  <a:lnTo>
                    <a:pt x="4034879" y="4986452"/>
                  </a:lnTo>
                  <a:lnTo>
                    <a:pt x="4036974" y="4976584"/>
                  </a:lnTo>
                  <a:close/>
                </a:path>
                <a:path w="8024495" h="6207759">
                  <a:moveTo>
                    <a:pt x="4037977" y="4874933"/>
                  </a:moveTo>
                  <a:lnTo>
                    <a:pt x="4036072" y="4864976"/>
                  </a:lnTo>
                  <a:lnTo>
                    <a:pt x="4030713" y="4856848"/>
                  </a:lnTo>
                  <a:lnTo>
                    <a:pt x="4022687" y="4851324"/>
                  </a:lnTo>
                  <a:lnTo>
                    <a:pt x="4012819" y="4849228"/>
                  </a:lnTo>
                  <a:lnTo>
                    <a:pt x="4002913" y="4851133"/>
                  </a:lnTo>
                  <a:lnTo>
                    <a:pt x="3994797" y="4856492"/>
                  </a:lnTo>
                  <a:lnTo>
                    <a:pt x="3989273" y="4864519"/>
                  </a:lnTo>
                  <a:lnTo>
                    <a:pt x="3987177" y="4874387"/>
                  </a:lnTo>
                  <a:lnTo>
                    <a:pt x="3989070" y="4884344"/>
                  </a:lnTo>
                  <a:lnTo>
                    <a:pt x="3994442" y="4892472"/>
                  </a:lnTo>
                  <a:lnTo>
                    <a:pt x="4002455" y="4897983"/>
                  </a:lnTo>
                  <a:lnTo>
                    <a:pt x="4012323" y="4900079"/>
                  </a:lnTo>
                  <a:lnTo>
                    <a:pt x="4022229" y="4898187"/>
                  </a:lnTo>
                  <a:lnTo>
                    <a:pt x="4030357" y="4892814"/>
                  </a:lnTo>
                  <a:lnTo>
                    <a:pt x="4035882" y="4884801"/>
                  </a:lnTo>
                  <a:lnTo>
                    <a:pt x="4037977" y="4874933"/>
                  </a:lnTo>
                  <a:close/>
                </a:path>
                <a:path w="8024495" h="6207759">
                  <a:moveTo>
                    <a:pt x="4038981" y="4773282"/>
                  </a:moveTo>
                  <a:lnTo>
                    <a:pt x="4037076" y="4763325"/>
                  </a:lnTo>
                  <a:lnTo>
                    <a:pt x="4031716" y="4755197"/>
                  </a:lnTo>
                  <a:lnTo>
                    <a:pt x="4023690" y="4749685"/>
                  </a:lnTo>
                  <a:lnTo>
                    <a:pt x="4013822" y="4747590"/>
                  </a:lnTo>
                  <a:lnTo>
                    <a:pt x="4003916" y="4749482"/>
                  </a:lnTo>
                  <a:lnTo>
                    <a:pt x="3995801" y="4754854"/>
                  </a:lnTo>
                  <a:lnTo>
                    <a:pt x="3990276" y="4762868"/>
                  </a:lnTo>
                  <a:lnTo>
                    <a:pt x="3988181" y="4772736"/>
                  </a:lnTo>
                  <a:lnTo>
                    <a:pt x="3990073" y="4782693"/>
                  </a:lnTo>
                  <a:lnTo>
                    <a:pt x="3995445" y="4790821"/>
                  </a:lnTo>
                  <a:lnTo>
                    <a:pt x="4003459" y="4796345"/>
                  </a:lnTo>
                  <a:lnTo>
                    <a:pt x="4013327" y="4798441"/>
                  </a:lnTo>
                  <a:lnTo>
                    <a:pt x="4023233" y="4796536"/>
                  </a:lnTo>
                  <a:lnTo>
                    <a:pt x="4031361" y="4791176"/>
                  </a:lnTo>
                  <a:lnTo>
                    <a:pt x="4036885" y="4783150"/>
                  </a:lnTo>
                  <a:lnTo>
                    <a:pt x="4038981" y="4773282"/>
                  </a:lnTo>
                  <a:close/>
                </a:path>
                <a:path w="8024495" h="6207759">
                  <a:moveTo>
                    <a:pt x="4039984" y="4671644"/>
                  </a:moveTo>
                  <a:lnTo>
                    <a:pt x="4038079" y="4661687"/>
                  </a:lnTo>
                  <a:lnTo>
                    <a:pt x="4032720" y="4653559"/>
                  </a:lnTo>
                  <a:lnTo>
                    <a:pt x="4024693" y="4648035"/>
                  </a:lnTo>
                  <a:lnTo>
                    <a:pt x="4014825" y="4645939"/>
                  </a:lnTo>
                  <a:lnTo>
                    <a:pt x="4004919" y="4647844"/>
                  </a:lnTo>
                  <a:lnTo>
                    <a:pt x="3996791" y="4653204"/>
                  </a:lnTo>
                  <a:lnTo>
                    <a:pt x="3991279" y="4661217"/>
                  </a:lnTo>
                  <a:lnTo>
                    <a:pt x="3989184" y="4671085"/>
                  </a:lnTo>
                  <a:lnTo>
                    <a:pt x="3991076" y="4681042"/>
                  </a:lnTo>
                  <a:lnTo>
                    <a:pt x="3996436" y="4689170"/>
                  </a:lnTo>
                  <a:lnTo>
                    <a:pt x="4004462" y="4694694"/>
                  </a:lnTo>
                  <a:lnTo>
                    <a:pt x="4014330" y="4696790"/>
                  </a:lnTo>
                  <a:lnTo>
                    <a:pt x="4024236" y="4694898"/>
                  </a:lnTo>
                  <a:lnTo>
                    <a:pt x="4032364" y="4689526"/>
                  </a:lnTo>
                  <a:lnTo>
                    <a:pt x="4037888" y="4681512"/>
                  </a:lnTo>
                  <a:lnTo>
                    <a:pt x="4039984" y="4671644"/>
                  </a:lnTo>
                  <a:close/>
                </a:path>
                <a:path w="8024495" h="6207759">
                  <a:moveTo>
                    <a:pt x="4040975" y="4569993"/>
                  </a:moveTo>
                  <a:lnTo>
                    <a:pt x="4039082" y="4560036"/>
                  </a:lnTo>
                  <a:lnTo>
                    <a:pt x="4033723" y="4551908"/>
                  </a:lnTo>
                  <a:lnTo>
                    <a:pt x="4025696" y="4546384"/>
                  </a:lnTo>
                  <a:lnTo>
                    <a:pt x="4015829" y="4544301"/>
                  </a:lnTo>
                  <a:lnTo>
                    <a:pt x="4005923" y="4546193"/>
                  </a:lnTo>
                  <a:lnTo>
                    <a:pt x="3997795" y="4551553"/>
                  </a:lnTo>
                  <a:lnTo>
                    <a:pt x="3992270" y="4559579"/>
                  </a:lnTo>
                  <a:lnTo>
                    <a:pt x="3990187" y="4569447"/>
                  </a:lnTo>
                  <a:lnTo>
                    <a:pt x="3992080" y="4579404"/>
                  </a:lnTo>
                  <a:lnTo>
                    <a:pt x="3997439" y="4587532"/>
                  </a:lnTo>
                  <a:lnTo>
                    <a:pt x="4005465" y="4593056"/>
                  </a:lnTo>
                  <a:lnTo>
                    <a:pt x="4015333" y="4595139"/>
                  </a:lnTo>
                  <a:lnTo>
                    <a:pt x="4025239" y="4593247"/>
                  </a:lnTo>
                  <a:lnTo>
                    <a:pt x="4033367" y="4587887"/>
                  </a:lnTo>
                  <a:lnTo>
                    <a:pt x="4038892" y="4579861"/>
                  </a:lnTo>
                  <a:lnTo>
                    <a:pt x="4040975" y="4569993"/>
                  </a:lnTo>
                  <a:close/>
                </a:path>
                <a:path w="8024495" h="6207759">
                  <a:moveTo>
                    <a:pt x="4041978" y="4468355"/>
                  </a:moveTo>
                  <a:lnTo>
                    <a:pt x="4040086" y="4458398"/>
                  </a:lnTo>
                  <a:lnTo>
                    <a:pt x="4034726" y="4450270"/>
                  </a:lnTo>
                  <a:lnTo>
                    <a:pt x="4026700" y="4444746"/>
                  </a:lnTo>
                  <a:lnTo>
                    <a:pt x="4016832" y="4442650"/>
                  </a:lnTo>
                  <a:lnTo>
                    <a:pt x="4006926" y="4444543"/>
                  </a:lnTo>
                  <a:lnTo>
                    <a:pt x="3998798" y="4449915"/>
                  </a:lnTo>
                  <a:lnTo>
                    <a:pt x="3993273" y="4457928"/>
                  </a:lnTo>
                  <a:lnTo>
                    <a:pt x="3991191" y="4467796"/>
                  </a:lnTo>
                  <a:lnTo>
                    <a:pt x="3993083" y="4477753"/>
                  </a:lnTo>
                  <a:lnTo>
                    <a:pt x="3998442" y="4485881"/>
                  </a:lnTo>
                  <a:lnTo>
                    <a:pt x="4006469" y="4491406"/>
                  </a:lnTo>
                  <a:lnTo>
                    <a:pt x="4016337" y="4493501"/>
                  </a:lnTo>
                  <a:lnTo>
                    <a:pt x="4026243" y="4491596"/>
                  </a:lnTo>
                  <a:lnTo>
                    <a:pt x="4034371" y="4486237"/>
                  </a:lnTo>
                  <a:lnTo>
                    <a:pt x="4039895" y="4478223"/>
                  </a:lnTo>
                  <a:lnTo>
                    <a:pt x="4041978" y="4468355"/>
                  </a:lnTo>
                  <a:close/>
                </a:path>
                <a:path w="8024495" h="6207759">
                  <a:moveTo>
                    <a:pt x="4042981" y="4366704"/>
                  </a:moveTo>
                  <a:lnTo>
                    <a:pt x="4041089" y="4356747"/>
                  </a:lnTo>
                  <a:lnTo>
                    <a:pt x="4035729" y="4348619"/>
                  </a:lnTo>
                  <a:lnTo>
                    <a:pt x="4027703" y="4343095"/>
                  </a:lnTo>
                  <a:lnTo>
                    <a:pt x="4017835" y="4340999"/>
                  </a:lnTo>
                  <a:lnTo>
                    <a:pt x="4007929" y="4342904"/>
                  </a:lnTo>
                  <a:lnTo>
                    <a:pt x="3999801" y="4348264"/>
                  </a:lnTo>
                  <a:lnTo>
                    <a:pt x="3994277" y="4356290"/>
                  </a:lnTo>
                  <a:lnTo>
                    <a:pt x="3992194" y="4366145"/>
                  </a:lnTo>
                  <a:lnTo>
                    <a:pt x="3994086" y="4376115"/>
                  </a:lnTo>
                  <a:lnTo>
                    <a:pt x="3999446" y="4384230"/>
                  </a:lnTo>
                  <a:lnTo>
                    <a:pt x="4007472" y="4389755"/>
                  </a:lnTo>
                  <a:lnTo>
                    <a:pt x="4017340" y="4391850"/>
                  </a:lnTo>
                  <a:lnTo>
                    <a:pt x="4027246" y="4389958"/>
                  </a:lnTo>
                  <a:lnTo>
                    <a:pt x="4035374" y="4384586"/>
                  </a:lnTo>
                  <a:lnTo>
                    <a:pt x="4040886" y="4376572"/>
                  </a:lnTo>
                  <a:lnTo>
                    <a:pt x="4042981" y="4366704"/>
                  </a:lnTo>
                  <a:close/>
                </a:path>
                <a:path w="8024495" h="6207759">
                  <a:moveTo>
                    <a:pt x="4043984" y="4265053"/>
                  </a:moveTo>
                  <a:lnTo>
                    <a:pt x="4042092" y="4255097"/>
                  </a:lnTo>
                  <a:lnTo>
                    <a:pt x="4036720" y="4246969"/>
                  </a:lnTo>
                  <a:lnTo>
                    <a:pt x="4028706" y="4241457"/>
                  </a:lnTo>
                  <a:lnTo>
                    <a:pt x="4018838" y="4239361"/>
                  </a:lnTo>
                  <a:lnTo>
                    <a:pt x="4008932" y="4241254"/>
                  </a:lnTo>
                  <a:lnTo>
                    <a:pt x="4000804" y="4246626"/>
                  </a:lnTo>
                  <a:lnTo>
                    <a:pt x="3995280" y="4254639"/>
                  </a:lnTo>
                  <a:lnTo>
                    <a:pt x="3993197" y="4264507"/>
                  </a:lnTo>
                  <a:lnTo>
                    <a:pt x="3995089" y="4274464"/>
                  </a:lnTo>
                  <a:lnTo>
                    <a:pt x="4000449" y="4282592"/>
                  </a:lnTo>
                  <a:lnTo>
                    <a:pt x="4008475" y="4288117"/>
                  </a:lnTo>
                  <a:lnTo>
                    <a:pt x="4018343" y="4290212"/>
                  </a:lnTo>
                  <a:lnTo>
                    <a:pt x="4028249" y="4288307"/>
                  </a:lnTo>
                  <a:lnTo>
                    <a:pt x="4036364" y="4282948"/>
                  </a:lnTo>
                  <a:lnTo>
                    <a:pt x="4041889" y="4274921"/>
                  </a:lnTo>
                  <a:lnTo>
                    <a:pt x="4043984" y="4265053"/>
                  </a:lnTo>
                  <a:close/>
                </a:path>
                <a:path w="8024495" h="6207759">
                  <a:moveTo>
                    <a:pt x="4044988" y="4163415"/>
                  </a:moveTo>
                  <a:lnTo>
                    <a:pt x="4043095" y="4153458"/>
                  </a:lnTo>
                  <a:lnTo>
                    <a:pt x="4037723" y="4145330"/>
                  </a:lnTo>
                  <a:lnTo>
                    <a:pt x="4029710" y="4139806"/>
                  </a:lnTo>
                  <a:lnTo>
                    <a:pt x="4019842" y="4137710"/>
                  </a:lnTo>
                  <a:lnTo>
                    <a:pt x="4009936" y="4139615"/>
                  </a:lnTo>
                  <a:lnTo>
                    <a:pt x="4001808" y="4144975"/>
                  </a:lnTo>
                  <a:lnTo>
                    <a:pt x="3996283" y="4152989"/>
                  </a:lnTo>
                  <a:lnTo>
                    <a:pt x="3994188" y="4162856"/>
                  </a:lnTo>
                  <a:lnTo>
                    <a:pt x="3996093" y="4172813"/>
                  </a:lnTo>
                  <a:lnTo>
                    <a:pt x="4001452" y="4180941"/>
                  </a:lnTo>
                  <a:lnTo>
                    <a:pt x="4009479" y="4186466"/>
                  </a:lnTo>
                  <a:lnTo>
                    <a:pt x="4019346" y="4188561"/>
                  </a:lnTo>
                  <a:lnTo>
                    <a:pt x="4029252" y="4186656"/>
                  </a:lnTo>
                  <a:lnTo>
                    <a:pt x="4037368" y="4181297"/>
                  </a:lnTo>
                  <a:lnTo>
                    <a:pt x="4042892" y="4173283"/>
                  </a:lnTo>
                  <a:lnTo>
                    <a:pt x="4044988" y="4163415"/>
                  </a:lnTo>
                  <a:close/>
                </a:path>
                <a:path w="8024495" h="6207759">
                  <a:moveTo>
                    <a:pt x="4045991" y="4061764"/>
                  </a:moveTo>
                  <a:lnTo>
                    <a:pt x="4044099" y="4051808"/>
                  </a:lnTo>
                  <a:lnTo>
                    <a:pt x="4038727" y="4043680"/>
                  </a:lnTo>
                  <a:lnTo>
                    <a:pt x="4030713" y="4038155"/>
                  </a:lnTo>
                  <a:lnTo>
                    <a:pt x="4020845" y="4036060"/>
                  </a:lnTo>
                  <a:lnTo>
                    <a:pt x="4010939" y="4037965"/>
                  </a:lnTo>
                  <a:lnTo>
                    <a:pt x="4002811" y="4043324"/>
                  </a:lnTo>
                  <a:lnTo>
                    <a:pt x="3997287" y="4051350"/>
                  </a:lnTo>
                  <a:lnTo>
                    <a:pt x="3995191" y="4061218"/>
                  </a:lnTo>
                  <a:lnTo>
                    <a:pt x="3997096" y="4071175"/>
                  </a:lnTo>
                  <a:lnTo>
                    <a:pt x="4002455" y="4079303"/>
                  </a:lnTo>
                  <a:lnTo>
                    <a:pt x="4010482" y="4084815"/>
                  </a:lnTo>
                  <a:lnTo>
                    <a:pt x="4020350" y="4086910"/>
                  </a:lnTo>
                  <a:lnTo>
                    <a:pt x="4030243" y="4085018"/>
                  </a:lnTo>
                  <a:lnTo>
                    <a:pt x="4038371" y="4079659"/>
                  </a:lnTo>
                  <a:lnTo>
                    <a:pt x="4043896" y="4071632"/>
                  </a:lnTo>
                  <a:lnTo>
                    <a:pt x="4045991" y="4061764"/>
                  </a:lnTo>
                  <a:close/>
                </a:path>
                <a:path w="8024495" h="6207759">
                  <a:moveTo>
                    <a:pt x="4046994" y="3960114"/>
                  </a:moveTo>
                  <a:lnTo>
                    <a:pt x="4045102" y="3950170"/>
                  </a:lnTo>
                  <a:lnTo>
                    <a:pt x="4039730" y="3942042"/>
                  </a:lnTo>
                  <a:lnTo>
                    <a:pt x="4031716" y="3936517"/>
                  </a:lnTo>
                  <a:lnTo>
                    <a:pt x="4021848" y="3934422"/>
                  </a:lnTo>
                  <a:lnTo>
                    <a:pt x="4011942" y="3936314"/>
                  </a:lnTo>
                  <a:lnTo>
                    <a:pt x="4003814" y="3941686"/>
                  </a:lnTo>
                  <a:lnTo>
                    <a:pt x="3998290" y="3949700"/>
                  </a:lnTo>
                  <a:lnTo>
                    <a:pt x="3996194" y="3959568"/>
                  </a:lnTo>
                  <a:lnTo>
                    <a:pt x="3998099" y="3969524"/>
                  </a:lnTo>
                  <a:lnTo>
                    <a:pt x="4003459" y="3977652"/>
                  </a:lnTo>
                  <a:lnTo>
                    <a:pt x="4011485" y="3983177"/>
                  </a:lnTo>
                  <a:lnTo>
                    <a:pt x="4021340" y="3985272"/>
                  </a:lnTo>
                  <a:lnTo>
                    <a:pt x="4031246" y="3983367"/>
                  </a:lnTo>
                  <a:lnTo>
                    <a:pt x="4039374" y="3978008"/>
                  </a:lnTo>
                  <a:lnTo>
                    <a:pt x="4044899" y="3969982"/>
                  </a:lnTo>
                  <a:lnTo>
                    <a:pt x="4046994" y="3960114"/>
                  </a:lnTo>
                  <a:close/>
                </a:path>
                <a:path w="8024495" h="6207759">
                  <a:moveTo>
                    <a:pt x="4047998" y="3858476"/>
                  </a:moveTo>
                  <a:lnTo>
                    <a:pt x="4046105" y="3848519"/>
                  </a:lnTo>
                  <a:lnTo>
                    <a:pt x="4040733" y="3840391"/>
                  </a:lnTo>
                  <a:lnTo>
                    <a:pt x="4032720" y="3834866"/>
                  </a:lnTo>
                  <a:lnTo>
                    <a:pt x="4022852" y="3832771"/>
                  </a:lnTo>
                  <a:lnTo>
                    <a:pt x="4012946" y="3834676"/>
                  </a:lnTo>
                  <a:lnTo>
                    <a:pt x="4004818" y="3840035"/>
                  </a:lnTo>
                  <a:lnTo>
                    <a:pt x="3999293" y="3848062"/>
                  </a:lnTo>
                  <a:lnTo>
                    <a:pt x="3997198" y="3857917"/>
                  </a:lnTo>
                  <a:lnTo>
                    <a:pt x="3999103" y="3867874"/>
                  </a:lnTo>
                  <a:lnTo>
                    <a:pt x="4004462" y="3876002"/>
                  </a:lnTo>
                  <a:lnTo>
                    <a:pt x="4012476" y="3881526"/>
                  </a:lnTo>
                  <a:lnTo>
                    <a:pt x="4022344" y="3883622"/>
                  </a:lnTo>
                  <a:lnTo>
                    <a:pt x="4032250" y="3881729"/>
                  </a:lnTo>
                  <a:lnTo>
                    <a:pt x="4040378" y="3876357"/>
                  </a:lnTo>
                  <a:lnTo>
                    <a:pt x="4045902" y="3868343"/>
                  </a:lnTo>
                  <a:lnTo>
                    <a:pt x="4047998" y="3858476"/>
                  </a:lnTo>
                  <a:close/>
                </a:path>
                <a:path w="8024495" h="6207759">
                  <a:moveTo>
                    <a:pt x="4085348" y="6181826"/>
                  </a:moveTo>
                  <a:lnTo>
                    <a:pt x="4083354" y="6171933"/>
                  </a:lnTo>
                  <a:lnTo>
                    <a:pt x="4077906" y="6163856"/>
                  </a:lnTo>
                  <a:lnTo>
                    <a:pt x="4069829" y="6158420"/>
                  </a:lnTo>
                  <a:lnTo>
                    <a:pt x="4059898" y="6156426"/>
                  </a:lnTo>
                  <a:lnTo>
                    <a:pt x="4050004" y="6158420"/>
                  </a:lnTo>
                  <a:lnTo>
                    <a:pt x="4041940" y="6163856"/>
                  </a:lnTo>
                  <a:lnTo>
                    <a:pt x="4036491" y="6171933"/>
                  </a:lnTo>
                  <a:lnTo>
                    <a:pt x="4034498" y="6181826"/>
                  </a:lnTo>
                  <a:lnTo>
                    <a:pt x="4036491" y="6191707"/>
                  </a:lnTo>
                  <a:lnTo>
                    <a:pt x="4041940" y="6199784"/>
                  </a:lnTo>
                  <a:lnTo>
                    <a:pt x="4050004" y="6205220"/>
                  </a:lnTo>
                  <a:lnTo>
                    <a:pt x="4059948" y="6207226"/>
                  </a:lnTo>
                  <a:lnTo>
                    <a:pt x="4069829" y="6205220"/>
                  </a:lnTo>
                  <a:lnTo>
                    <a:pt x="4077906" y="6199784"/>
                  </a:lnTo>
                  <a:lnTo>
                    <a:pt x="4083354" y="6191707"/>
                  </a:lnTo>
                  <a:lnTo>
                    <a:pt x="4085348" y="6181826"/>
                  </a:lnTo>
                  <a:close/>
                </a:path>
                <a:path w="8024495" h="6207759">
                  <a:moveTo>
                    <a:pt x="4123220" y="3651643"/>
                  </a:moveTo>
                  <a:lnTo>
                    <a:pt x="4121213" y="3641763"/>
                  </a:lnTo>
                  <a:lnTo>
                    <a:pt x="4115778" y="3633686"/>
                  </a:lnTo>
                  <a:lnTo>
                    <a:pt x="4107700" y="3628237"/>
                  </a:lnTo>
                  <a:lnTo>
                    <a:pt x="4097769" y="3626243"/>
                  </a:lnTo>
                  <a:lnTo>
                    <a:pt x="4087876" y="3628237"/>
                  </a:lnTo>
                  <a:lnTo>
                    <a:pt x="4079798" y="3633686"/>
                  </a:lnTo>
                  <a:lnTo>
                    <a:pt x="4074363" y="3641763"/>
                  </a:lnTo>
                  <a:lnTo>
                    <a:pt x="4072369" y="3651643"/>
                  </a:lnTo>
                  <a:lnTo>
                    <a:pt x="4074363" y="3661537"/>
                  </a:lnTo>
                  <a:lnTo>
                    <a:pt x="4079798" y="3669601"/>
                  </a:lnTo>
                  <a:lnTo>
                    <a:pt x="4087876" y="3675049"/>
                  </a:lnTo>
                  <a:lnTo>
                    <a:pt x="4097820" y="3677043"/>
                  </a:lnTo>
                  <a:lnTo>
                    <a:pt x="4107700" y="3675049"/>
                  </a:lnTo>
                  <a:lnTo>
                    <a:pt x="4115778" y="3669601"/>
                  </a:lnTo>
                  <a:lnTo>
                    <a:pt x="4121213" y="3661537"/>
                  </a:lnTo>
                  <a:lnTo>
                    <a:pt x="4123220" y="3651643"/>
                  </a:lnTo>
                  <a:close/>
                </a:path>
                <a:path w="8024495" h="6207759">
                  <a:moveTo>
                    <a:pt x="4186999" y="6181826"/>
                  </a:moveTo>
                  <a:lnTo>
                    <a:pt x="4185005" y="6171933"/>
                  </a:lnTo>
                  <a:lnTo>
                    <a:pt x="4179557" y="6163856"/>
                  </a:lnTo>
                  <a:lnTo>
                    <a:pt x="4171480" y="6158420"/>
                  </a:lnTo>
                  <a:lnTo>
                    <a:pt x="4161548" y="6156426"/>
                  </a:lnTo>
                  <a:lnTo>
                    <a:pt x="4151655" y="6158420"/>
                  </a:lnTo>
                  <a:lnTo>
                    <a:pt x="4143591" y="6163856"/>
                  </a:lnTo>
                  <a:lnTo>
                    <a:pt x="4138142" y="6171933"/>
                  </a:lnTo>
                  <a:lnTo>
                    <a:pt x="4136148" y="6181826"/>
                  </a:lnTo>
                  <a:lnTo>
                    <a:pt x="4138142" y="6191707"/>
                  </a:lnTo>
                  <a:lnTo>
                    <a:pt x="4143591" y="6199784"/>
                  </a:lnTo>
                  <a:lnTo>
                    <a:pt x="4151655" y="6205220"/>
                  </a:lnTo>
                  <a:lnTo>
                    <a:pt x="4161599" y="6207226"/>
                  </a:lnTo>
                  <a:lnTo>
                    <a:pt x="4171480" y="6205220"/>
                  </a:lnTo>
                  <a:lnTo>
                    <a:pt x="4179557" y="6199784"/>
                  </a:lnTo>
                  <a:lnTo>
                    <a:pt x="4185005" y="6191707"/>
                  </a:lnTo>
                  <a:lnTo>
                    <a:pt x="4186999" y="6181826"/>
                  </a:lnTo>
                  <a:close/>
                </a:path>
                <a:path w="8024495" h="6207759">
                  <a:moveTo>
                    <a:pt x="4224871" y="3651643"/>
                  </a:moveTo>
                  <a:lnTo>
                    <a:pt x="4222864" y="3641763"/>
                  </a:lnTo>
                  <a:lnTo>
                    <a:pt x="4217428" y="3633686"/>
                  </a:lnTo>
                  <a:lnTo>
                    <a:pt x="4209351" y="3628237"/>
                  </a:lnTo>
                  <a:lnTo>
                    <a:pt x="4199420" y="3626243"/>
                  </a:lnTo>
                  <a:lnTo>
                    <a:pt x="4189526" y="3628237"/>
                  </a:lnTo>
                  <a:lnTo>
                    <a:pt x="4181449" y="3633686"/>
                  </a:lnTo>
                  <a:lnTo>
                    <a:pt x="4176014" y="3641763"/>
                  </a:lnTo>
                  <a:lnTo>
                    <a:pt x="4174020" y="3651643"/>
                  </a:lnTo>
                  <a:lnTo>
                    <a:pt x="4176014" y="3661537"/>
                  </a:lnTo>
                  <a:lnTo>
                    <a:pt x="4181449" y="3669601"/>
                  </a:lnTo>
                  <a:lnTo>
                    <a:pt x="4189526" y="3675049"/>
                  </a:lnTo>
                  <a:lnTo>
                    <a:pt x="4199471" y="3677043"/>
                  </a:lnTo>
                  <a:lnTo>
                    <a:pt x="4209351" y="3675049"/>
                  </a:lnTo>
                  <a:lnTo>
                    <a:pt x="4217428" y="3669601"/>
                  </a:lnTo>
                  <a:lnTo>
                    <a:pt x="4222864" y="3661537"/>
                  </a:lnTo>
                  <a:lnTo>
                    <a:pt x="4224871" y="3651643"/>
                  </a:lnTo>
                  <a:close/>
                </a:path>
                <a:path w="8024495" h="6207759">
                  <a:moveTo>
                    <a:pt x="4288650" y="6181826"/>
                  </a:moveTo>
                  <a:lnTo>
                    <a:pt x="4286656" y="6171933"/>
                  </a:lnTo>
                  <a:lnTo>
                    <a:pt x="4281208" y="6163856"/>
                  </a:lnTo>
                  <a:lnTo>
                    <a:pt x="4273131" y="6158420"/>
                  </a:lnTo>
                  <a:lnTo>
                    <a:pt x="4263199" y="6156426"/>
                  </a:lnTo>
                  <a:lnTo>
                    <a:pt x="4253306" y="6158420"/>
                  </a:lnTo>
                  <a:lnTo>
                    <a:pt x="4245241" y="6163856"/>
                  </a:lnTo>
                  <a:lnTo>
                    <a:pt x="4239793" y="6171933"/>
                  </a:lnTo>
                  <a:lnTo>
                    <a:pt x="4237799" y="6181826"/>
                  </a:lnTo>
                  <a:lnTo>
                    <a:pt x="4239793" y="6191707"/>
                  </a:lnTo>
                  <a:lnTo>
                    <a:pt x="4245241" y="6199784"/>
                  </a:lnTo>
                  <a:lnTo>
                    <a:pt x="4253306" y="6205220"/>
                  </a:lnTo>
                  <a:lnTo>
                    <a:pt x="4263250" y="6207226"/>
                  </a:lnTo>
                  <a:lnTo>
                    <a:pt x="4273131" y="6205220"/>
                  </a:lnTo>
                  <a:lnTo>
                    <a:pt x="4281208" y="6199784"/>
                  </a:lnTo>
                  <a:lnTo>
                    <a:pt x="4286656" y="6191707"/>
                  </a:lnTo>
                  <a:lnTo>
                    <a:pt x="4288650" y="6181826"/>
                  </a:lnTo>
                  <a:close/>
                </a:path>
                <a:path w="8024495" h="6207759">
                  <a:moveTo>
                    <a:pt x="4326521" y="3651643"/>
                  </a:moveTo>
                  <a:lnTo>
                    <a:pt x="4324515" y="3641763"/>
                  </a:lnTo>
                  <a:lnTo>
                    <a:pt x="4319079" y="3633686"/>
                  </a:lnTo>
                  <a:lnTo>
                    <a:pt x="4311002" y="3628237"/>
                  </a:lnTo>
                  <a:lnTo>
                    <a:pt x="4301071" y="3626243"/>
                  </a:lnTo>
                  <a:lnTo>
                    <a:pt x="4291177" y="3628237"/>
                  </a:lnTo>
                  <a:lnTo>
                    <a:pt x="4283100" y="3633686"/>
                  </a:lnTo>
                  <a:lnTo>
                    <a:pt x="4277665" y="3641763"/>
                  </a:lnTo>
                  <a:lnTo>
                    <a:pt x="4275671" y="3651643"/>
                  </a:lnTo>
                  <a:lnTo>
                    <a:pt x="4277665" y="3661537"/>
                  </a:lnTo>
                  <a:lnTo>
                    <a:pt x="4283100" y="3669601"/>
                  </a:lnTo>
                  <a:lnTo>
                    <a:pt x="4291177" y="3675049"/>
                  </a:lnTo>
                  <a:lnTo>
                    <a:pt x="4301121" y="3677043"/>
                  </a:lnTo>
                  <a:lnTo>
                    <a:pt x="4311002" y="3675049"/>
                  </a:lnTo>
                  <a:lnTo>
                    <a:pt x="4319079" y="3669601"/>
                  </a:lnTo>
                  <a:lnTo>
                    <a:pt x="4324515" y="3661537"/>
                  </a:lnTo>
                  <a:lnTo>
                    <a:pt x="4326521" y="3651643"/>
                  </a:lnTo>
                  <a:close/>
                </a:path>
                <a:path w="8024495" h="6207759">
                  <a:moveTo>
                    <a:pt x="4390301" y="6181826"/>
                  </a:moveTo>
                  <a:lnTo>
                    <a:pt x="4388307" y="6171933"/>
                  </a:lnTo>
                  <a:lnTo>
                    <a:pt x="4382859" y="6163856"/>
                  </a:lnTo>
                  <a:lnTo>
                    <a:pt x="4374781" y="6158420"/>
                  </a:lnTo>
                  <a:lnTo>
                    <a:pt x="4364850" y="6156426"/>
                  </a:lnTo>
                  <a:lnTo>
                    <a:pt x="4354957" y="6158420"/>
                  </a:lnTo>
                  <a:lnTo>
                    <a:pt x="4346892" y="6163856"/>
                  </a:lnTo>
                  <a:lnTo>
                    <a:pt x="4341444" y="6171933"/>
                  </a:lnTo>
                  <a:lnTo>
                    <a:pt x="4339450" y="6181826"/>
                  </a:lnTo>
                  <a:lnTo>
                    <a:pt x="4341444" y="6191707"/>
                  </a:lnTo>
                  <a:lnTo>
                    <a:pt x="4346892" y="6199784"/>
                  </a:lnTo>
                  <a:lnTo>
                    <a:pt x="4354957" y="6205220"/>
                  </a:lnTo>
                  <a:lnTo>
                    <a:pt x="4364901" y="6207226"/>
                  </a:lnTo>
                  <a:lnTo>
                    <a:pt x="4374781" y="6205220"/>
                  </a:lnTo>
                  <a:lnTo>
                    <a:pt x="4382859" y="6199784"/>
                  </a:lnTo>
                  <a:lnTo>
                    <a:pt x="4388307" y="6191707"/>
                  </a:lnTo>
                  <a:lnTo>
                    <a:pt x="4390301" y="6181826"/>
                  </a:lnTo>
                  <a:close/>
                </a:path>
                <a:path w="8024495" h="6207759">
                  <a:moveTo>
                    <a:pt x="4428172" y="3651643"/>
                  </a:moveTo>
                  <a:lnTo>
                    <a:pt x="4426166" y="3641763"/>
                  </a:lnTo>
                  <a:lnTo>
                    <a:pt x="4420730" y="3633686"/>
                  </a:lnTo>
                  <a:lnTo>
                    <a:pt x="4412653" y="3628237"/>
                  </a:lnTo>
                  <a:lnTo>
                    <a:pt x="4402721" y="3626243"/>
                  </a:lnTo>
                  <a:lnTo>
                    <a:pt x="4392828" y="3628237"/>
                  </a:lnTo>
                  <a:lnTo>
                    <a:pt x="4384751" y="3633686"/>
                  </a:lnTo>
                  <a:lnTo>
                    <a:pt x="4379315" y="3641763"/>
                  </a:lnTo>
                  <a:lnTo>
                    <a:pt x="4377321" y="3651643"/>
                  </a:lnTo>
                  <a:lnTo>
                    <a:pt x="4379315" y="3661537"/>
                  </a:lnTo>
                  <a:lnTo>
                    <a:pt x="4384751" y="3669601"/>
                  </a:lnTo>
                  <a:lnTo>
                    <a:pt x="4392828" y="3675049"/>
                  </a:lnTo>
                  <a:lnTo>
                    <a:pt x="4402772" y="3677043"/>
                  </a:lnTo>
                  <a:lnTo>
                    <a:pt x="4412653" y="3675049"/>
                  </a:lnTo>
                  <a:lnTo>
                    <a:pt x="4420730" y="3669601"/>
                  </a:lnTo>
                  <a:lnTo>
                    <a:pt x="4426166" y="3661537"/>
                  </a:lnTo>
                  <a:lnTo>
                    <a:pt x="4428172" y="3651643"/>
                  </a:lnTo>
                  <a:close/>
                </a:path>
                <a:path w="8024495" h="6207759">
                  <a:moveTo>
                    <a:pt x="4491952" y="6181826"/>
                  </a:moveTo>
                  <a:lnTo>
                    <a:pt x="4489958" y="6171933"/>
                  </a:lnTo>
                  <a:lnTo>
                    <a:pt x="4484509" y="6163856"/>
                  </a:lnTo>
                  <a:lnTo>
                    <a:pt x="4476432" y="6158420"/>
                  </a:lnTo>
                  <a:lnTo>
                    <a:pt x="4466501" y="6156426"/>
                  </a:lnTo>
                  <a:lnTo>
                    <a:pt x="4456608" y="6158420"/>
                  </a:lnTo>
                  <a:lnTo>
                    <a:pt x="4448543" y="6163856"/>
                  </a:lnTo>
                  <a:lnTo>
                    <a:pt x="4443095" y="6171933"/>
                  </a:lnTo>
                  <a:lnTo>
                    <a:pt x="4441101" y="6181826"/>
                  </a:lnTo>
                  <a:lnTo>
                    <a:pt x="4443095" y="6191707"/>
                  </a:lnTo>
                  <a:lnTo>
                    <a:pt x="4448543" y="6199784"/>
                  </a:lnTo>
                  <a:lnTo>
                    <a:pt x="4456608" y="6205220"/>
                  </a:lnTo>
                  <a:lnTo>
                    <a:pt x="4466552" y="6207226"/>
                  </a:lnTo>
                  <a:lnTo>
                    <a:pt x="4476432" y="6205220"/>
                  </a:lnTo>
                  <a:lnTo>
                    <a:pt x="4484509" y="6199784"/>
                  </a:lnTo>
                  <a:lnTo>
                    <a:pt x="4489958" y="6191707"/>
                  </a:lnTo>
                  <a:lnTo>
                    <a:pt x="4491952" y="6181826"/>
                  </a:lnTo>
                  <a:close/>
                </a:path>
                <a:path w="8024495" h="6207759">
                  <a:moveTo>
                    <a:pt x="4529823" y="3651643"/>
                  </a:moveTo>
                  <a:lnTo>
                    <a:pt x="4527816" y="3641763"/>
                  </a:lnTo>
                  <a:lnTo>
                    <a:pt x="4522381" y="3633686"/>
                  </a:lnTo>
                  <a:lnTo>
                    <a:pt x="4514304" y="3628237"/>
                  </a:lnTo>
                  <a:lnTo>
                    <a:pt x="4504372" y="3626243"/>
                  </a:lnTo>
                  <a:lnTo>
                    <a:pt x="4494479" y="3628237"/>
                  </a:lnTo>
                  <a:lnTo>
                    <a:pt x="4486402" y="3633686"/>
                  </a:lnTo>
                  <a:lnTo>
                    <a:pt x="4480966" y="3641763"/>
                  </a:lnTo>
                  <a:lnTo>
                    <a:pt x="4478972" y="3651643"/>
                  </a:lnTo>
                  <a:lnTo>
                    <a:pt x="4480966" y="3661537"/>
                  </a:lnTo>
                  <a:lnTo>
                    <a:pt x="4486402" y="3669601"/>
                  </a:lnTo>
                  <a:lnTo>
                    <a:pt x="4494479" y="3675049"/>
                  </a:lnTo>
                  <a:lnTo>
                    <a:pt x="4504423" y="3677043"/>
                  </a:lnTo>
                  <a:lnTo>
                    <a:pt x="4514304" y="3675049"/>
                  </a:lnTo>
                  <a:lnTo>
                    <a:pt x="4522381" y="3669601"/>
                  </a:lnTo>
                  <a:lnTo>
                    <a:pt x="4527816" y="3661537"/>
                  </a:lnTo>
                  <a:lnTo>
                    <a:pt x="4529823" y="3651643"/>
                  </a:lnTo>
                  <a:close/>
                </a:path>
                <a:path w="8024495" h="6207759">
                  <a:moveTo>
                    <a:pt x="4593602" y="6181826"/>
                  </a:moveTo>
                  <a:lnTo>
                    <a:pt x="4591609" y="6171933"/>
                  </a:lnTo>
                  <a:lnTo>
                    <a:pt x="4586160" y="6163856"/>
                  </a:lnTo>
                  <a:lnTo>
                    <a:pt x="4578083" y="6158420"/>
                  </a:lnTo>
                  <a:lnTo>
                    <a:pt x="4568152" y="6156426"/>
                  </a:lnTo>
                  <a:lnTo>
                    <a:pt x="4558258" y="6158420"/>
                  </a:lnTo>
                  <a:lnTo>
                    <a:pt x="4550194" y="6163856"/>
                  </a:lnTo>
                  <a:lnTo>
                    <a:pt x="4544746" y="6171933"/>
                  </a:lnTo>
                  <a:lnTo>
                    <a:pt x="4542752" y="6181826"/>
                  </a:lnTo>
                  <a:lnTo>
                    <a:pt x="4544746" y="6191707"/>
                  </a:lnTo>
                  <a:lnTo>
                    <a:pt x="4550194" y="6199784"/>
                  </a:lnTo>
                  <a:lnTo>
                    <a:pt x="4558258" y="6205220"/>
                  </a:lnTo>
                  <a:lnTo>
                    <a:pt x="4568202" y="6207226"/>
                  </a:lnTo>
                  <a:lnTo>
                    <a:pt x="4578083" y="6205220"/>
                  </a:lnTo>
                  <a:lnTo>
                    <a:pt x="4586160" y="6199784"/>
                  </a:lnTo>
                  <a:lnTo>
                    <a:pt x="4591609" y="6191707"/>
                  </a:lnTo>
                  <a:lnTo>
                    <a:pt x="4593602" y="6181826"/>
                  </a:lnTo>
                  <a:close/>
                </a:path>
                <a:path w="8024495" h="6207759">
                  <a:moveTo>
                    <a:pt x="4631474" y="3651643"/>
                  </a:moveTo>
                  <a:lnTo>
                    <a:pt x="4629467" y="3641763"/>
                  </a:lnTo>
                  <a:lnTo>
                    <a:pt x="4624032" y="3633686"/>
                  </a:lnTo>
                  <a:lnTo>
                    <a:pt x="4615954" y="3628237"/>
                  </a:lnTo>
                  <a:lnTo>
                    <a:pt x="4606023" y="3626243"/>
                  </a:lnTo>
                  <a:lnTo>
                    <a:pt x="4596130" y="3628237"/>
                  </a:lnTo>
                  <a:lnTo>
                    <a:pt x="4588053" y="3633686"/>
                  </a:lnTo>
                  <a:lnTo>
                    <a:pt x="4582617" y="3641763"/>
                  </a:lnTo>
                  <a:lnTo>
                    <a:pt x="4580623" y="3651643"/>
                  </a:lnTo>
                  <a:lnTo>
                    <a:pt x="4582617" y="3661537"/>
                  </a:lnTo>
                  <a:lnTo>
                    <a:pt x="4588053" y="3669601"/>
                  </a:lnTo>
                  <a:lnTo>
                    <a:pt x="4596130" y="3675049"/>
                  </a:lnTo>
                  <a:lnTo>
                    <a:pt x="4606074" y="3677043"/>
                  </a:lnTo>
                  <a:lnTo>
                    <a:pt x="4615954" y="3675049"/>
                  </a:lnTo>
                  <a:lnTo>
                    <a:pt x="4624032" y="3669601"/>
                  </a:lnTo>
                  <a:lnTo>
                    <a:pt x="4629467" y="3661537"/>
                  </a:lnTo>
                  <a:lnTo>
                    <a:pt x="4631474" y="3651643"/>
                  </a:lnTo>
                  <a:close/>
                </a:path>
                <a:path w="8024495" h="6207759">
                  <a:moveTo>
                    <a:pt x="4695253" y="6181826"/>
                  </a:moveTo>
                  <a:lnTo>
                    <a:pt x="4693259" y="6171933"/>
                  </a:lnTo>
                  <a:lnTo>
                    <a:pt x="4687811" y="6163856"/>
                  </a:lnTo>
                  <a:lnTo>
                    <a:pt x="4679734" y="6158420"/>
                  </a:lnTo>
                  <a:lnTo>
                    <a:pt x="4669802" y="6156426"/>
                  </a:lnTo>
                  <a:lnTo>
                    <a:pt x="4659909" y="6158420"/>
                  </a:lnTo>
                  <a:lnTo>
                    <a:pt x="4651845" y="6163856"/>
                  </a:lnTo>
                  <a:lnTo>
                    <a:pt x="4646396" y="6171933"/>
                  </a:lnTo>
                  <a:lnTo>
                    <a:pt x="4644402" y="6181826"/>
                  </a:lnTo>
                  <a:lnTo>
                    <a:pt x="4646396" y="6191707"/>
                  </a:lnTo>
                  <a:lnTo>
                    <a:pt x="4651845" y="6199784"/>
                  </a:lnTo>
                  <a:lnTo>
                    <a:pt x="4659909" y="6205220"/>
                  </a:lnTo>
                  <a:lnTo>
                    <a:pt x="4669853" y="6207226"/>
                  </a:lnTo>
                  <a:lnTo>
                    <a:pt x="4679734" y="6205220"/>
                  </a:lnTo>
                  <a:lnTo>
                    <a:pt x="4687811" y="6199784"/>
                  </a:lnTo>
                  <a:lnTo>
                    <a:pt x="4693259" y="6191707"/>
                  </a:lnTo>
                  <a:lnTo>
                    <a:pt x="4695253" y="6181826"/>
                  </a:lnTo>
                  <a:close/>
                </a:path>
                <a:path w="8024495" h="6207759">
                  <a:moveTo>
                    <a:pt x="4733125" y="3651643"/>
                  </a:moveTo>
                  <a:lnTo>
                    <a:pt x="4731118" y="3641763"/>
                  </a:lnTo>
                  <a:lnTo>
                    <a:pt x="4725682" y="3633686"/>
                  </a:lnTo>
                  <a:lnTo>
                    <a:pt x="4717605" y="3628237"/>
                  </a:lnTo>
                  <a:lnTo>
                    <a:pt x="4707674" y="3626243"/>
                  </a:lnTo>
                  <a:lnTo>
                    <a:pt x="4697781" y="3628237"/>
                  </a:lnTo>
                  <a:lnTo>
                    <a:pt x="4689703" y="3633686"/>
                  </a:lnTo>
                  <a:lnTo>
                    <a:pt x="4684268" y="3641763"/>
                  </a:lnTo>
                  <a:lnTo>
                    <a:pt x="4682274" y="3651643"/>
                  </a:lnTo>
                  <a:lnTo>
                    <a:pt x="4684268" y="3661537"/>
                  </a:lnTo>
                  <a:lnTo>
                    <a:pt x="4689703" y="3669601"/>
                  </a:lnTo>
                  <a:lnTo>
                    <a:pt x="4697781" y="3675049"/>
                  </a:lnTo>
                  <a:lnTo>
                    <a:pt x="4707725" y="3677043"/>
                  </a:lnTo>
                  <a:lnTo>
                    <a:pt x="4717605" y="3675049"/>
                  </a:lnTo>
                  <a:lnTo>
                    <a:pt x="4725682" y="3669601"/>
                  </a:lnTo>
                  <a:lnTo>
                    <a:pt x="4731118" y="3661537"/>
                  </a:lnTo>
                  <a:lnTo>
                    <a:pt x="4733125" y="3651643"/>
                  </a:lnTo>
                  <a:close/>
                </a:path>
                <a:path w="8024495" h="6207759">
                  <a:moveTo>
                    <a:pt x="4796904" y="6181826"/>
                  </a:moveTo>
                  <a:lnTo>
                    <a:pt x="4794910" y="6171933"/>
                  </a:lnTo>
                  <a:lnTo>
                    <a:pt x="4789462" y="6163856"/>
                  </a:lnTo>
                  <a:lnTo>
                    <a:pt x="4781385" y="6158420"/>
                  </a:lnTo>
                  <a:lnTo>
                    <a:pt x="4771453" y="6156426"/>
                  </a:lnTo>
                  <a:lnTo>
                    <a:pt x="4761560" y="6158420"/>
                  </a:lnTo>
                  <a:lnTo>
                    <a:pt x="4753495" y="6163856"/>
                  </a:lnTo>
                  <a:lnTo>
                    <a:pt x="4748047" y="6171933"/>
                  </a:lnTo>
                  <a:lnTo>
                    <a:pt x="4746053" y="6181826"/>
                  </a:lnTo>
                  <a:lnTo>
                    <a:pt x="4748047" y="6191707"/>
                  </a:lnTo>
                  <a:lnTo>
                    <a:pt x="4753495" y="6199784"/>
                  </a:lnTo>
                  <a:lnTo>
                    <a:pt x="4761560" y="6205220"/>
                  </a:lnTo>
                  <a:lnTo>
                    <a:pt x="4771504" y="6207226"/>
                  </a:lnTo>
                  <a:lnTo>
                    <a:pt x="4781385" y="6205220"/>
                  </a:lnTo>
                  <a:lnTo>
                    <a:pt x="4789462" y="6199784"/>
                  </a:lnTo>
                  <a:lnTo>
                    <a:pt x="4794910" y="6191707"/>
                  </a:lnTo>
                  <a:lnTo>
                    <a:pt x="4796904" y="6181826"/>
                  </a:lnTo>
                  <a:close/>
                </a:path>
                <a:path w="8024495" h="6207759">
                  <a:moveTo>
                    <a:pt x="4834775" y="3651643"/>
                  </a:moveTo>
                  <a:lnTo>
                    <a:pt x="4832769" y="3641763"/>
                  </a:lnTo>
                  <a:lnTo>
                    <a:pt x="4827333" y="3633686"/>
                  </a:lnTo>
                  <a:lnTo>
                    <a:pt x="4819256" y="3628237"/>
                  </a:lnTo>
                  <a:lnTo>
                    <a:pt x="4809325" y="3626243"/>
                  </a:lnTo>
                  <a:lnTo>
                    <a:pt x="4799431" y="3628237"/>
                  </a:lnTo>
                  <a:lnTo>
                    <a:pt x="4791354" y="3633686"/>
                  </a:lnTo>
                  <a:lnTo>
                    <a:pt x="4785919" y="3641763"/>
                  </a:lnTo>
                  <a:lnTo>
                    <a:pt x="4783925" y="3651643"/>
                  </a:lnTo>
                  <a:lnTo>
                    <a:pt x="4785919" y="3661537"/>
                  </a:lnTo>
                  <a:lnTo>
                    <a:pt x="4791354" y="3669601"/>
                  </a:lnTo>
                  <a:lnTo>
                    <a:pt x="4799431" y="3675049"/>
                  </a:lnTo>
                  <a:lnTo>
                    <a:pt x="4809375" y="3677043"/>
                  </a:lnTo>
                  <a:lnTo>
                    <a:pt x="4819256" y="3675049"/>
                  </a:lnTo>
                  <a:lnTo>
                    <a:pt x="4827333" y="3669601"/>
                  </a:lnTo>
                  <a:lnTo>
                    <a:pt x="4832769" y="3661537"/>
                  </a:lnTo>
                  <a:lnTo>
                    <a:pt x="4834775" y="3651643"/>
                  </a:lnTo>
                  <a:close/>
                </a:path>
                <a:path w="8024495" h="6207759">
                  <a:moveTo>
                    <a:pt x="4898555" y="6181826"/>
                  </a:moveTo>
                  <a:lnTo>
                    <a:pt x="4896561" y="6171933"/>
                  </a:lnTo>
                  <a:lnTo>
                    <a:pt x="4891113" y="6163856"/>
                  </a:lnTo>
                  <a:lnTo>
                    <a:pt x="4883035" y="6158420"/>
                  </a:lnTo>
                  <a:lnTo>
                    <a:pt x="4873104" y="6156426"/>
                  </a:lnTo>
                  <a:lnTo>
                    <a:pt x="4863211" y="6158420"/>
                  </a:lnTo>
                  <a:lnTo>
                    <a:pt x="4855146" y="6163856"/>
                  </a:lnTo>
                  <a:lnTo>
                    <a:pt x="4849698" y="6171933"/>
                  </a:lnTo>
                  <a:lnTo>
                    <a:pt x="4847704" y="6181826"/>
                  </a:lnTo>
                  <a:lnTo>
                    <a:pt x="4849698" y="6191707"/>
                  </a:lnTo>
                  <a:lnTo>
                    <a:pt x="4855146" y="6199784"/>
                  </a:lnTo>
                  <a:lnTo>
                    <a:pt x="4863211" y="6205220"/>
                  </a:lnTo>
                  <a:lnTo>
                    <a:pt x="4873155" y="6207226"/>
                  </a:lnTo>
                  <a:lnTo>
                    <a:pt x="4883035" y="6205220"/>
                  </a:lnTo>
                  <a:lnTo>
                    <a:pt x="4891113" y="6199784"/>
                  </a:lnTo>
                  <a:lnTo>
                    <a:pt x="4896561" y="6191707"/>
                  </a:lnTo>
                  <a:lnTo>
                    <a:pt x="4898555" y="6181826"/>
                  </a:lnTo>
                  <a:close/>
                </a:path>
                <a:path w="8024495" h="6207759">
                  <a:moveTo>
                    <a:pt x="4936426" y="3651643"/>
                  </a:moveTo>
                  <a:lnTo>
                    <a:pt x="4934420" y="3641763"/>
                  </a:lnTo>
                  <a:lnTo>
                    <a:pt x="4928984" y="3633686"/>
                  </a:lnTo>
                  <a:lnTo>
                    <a:pt x="4920907" y="3628237"/>
                  </a:lnTo>
                  <a:lnTo>
                    <a:pt x="4910975" y="3626243"/>
                  </a:lnTo>
                  <a:lnTo>
                    <a:pt x="4901082" y="3628237"/>
                  </a:lnTo>
                  <a:lnTo>
                    <a:pt x="4893005" y="3633686"/>
                  </a:lnTo>
                  <a:lnTo>
                    <a:pt x="4887569" y="3641763"/>
                  </a:lnTo>
                  <a:lnTo>
                    <a:pt x="4885575" y="3651643"/>
                  </a:lnTo>
                  <a:lnTo>
                    <a:pt x="4887569" y="3661537"/>
                  </a:lnTo>
                  <a:lnTo>
                    <a:pt x="4893005" y="3669601"/>
                  </a:lnTo>
                  <a:lnTo>
                    <a:pt x="4901082" y="3675049"/>
                  </a:lnTo>
                  <a:lnTo>
                    <a:pt x="4911026" y="3677043"/>
                  </a:lnTo>
                  <a:lnTo>
                    <a:pt x="4920907" y="3675049"/>
                  </a:lnTo>
                  <a:lnTo>
                    <a:pt x="4928984" y="3669601"/>
                  </a:lnTo>
                  <a:lnTo>
                    <a:pt x="4934420" y="3661537"/>
                  </a:lnTo>
                  <a:lnTo>
                    <a:pt x="4936426" y="3651643"/>
                  </a:lnTo>
                  <a:close/>
                </a:path>
                <a:path w="8024495" h="6207759">
                  <a:moveTo>
                    <a:pt x="5000206" y="6181826"/>
                  </a:moveTo>
                  <a:lnTo>
                    <a:pt x="4998212" y="6171933"/>
                  </a:lnTo>
                  <a:lnTo>
                    <a:pt x="4992763" y="6163856"/>
                  </a:lnTo>
                  <a:lnTo>
                    <a:pt x="4984686" y="6158420"/>
                  </a:lnTo>
                  <a:lnTo>
                    <a:pt x="4974755" y="6156426"/>
                  </a:lnTo>
                  <a:lnTo>
                    <a:pt x="4964862" y="6158420"/>
                  </a:lnTo>
                  <a:lnTo>
                    <a:pt x="4956797" y="6163856"/>
                  </a:lnTo>
                  <a:lnTo>
                    <a:pt x="4951349" y="6171933"/>
                  </a:lnTo>
                  <a:lnTo>
                    <a:pt x="4949355" y="6181826"/>
                  </a:lnTo>
                  <a:lnTo>
                    <a:pt x="4951349" y="6191707"/>
                  </a:lnTo>
                  <a:lnTo>
                    <a:pt x="4956797" y="6199784"/>
                  </a:lnTo>
                  <a:lnTo>
                    <a:pt x="4964862" y="6205220"/>
                  </a:lnTo>
                  <a:lnTo>
                    <a:pt x="4974806" y="6207226"/>
                  </a:lnTo>
                  <a:lnTo>
                    <a:pt x="4984686" y="6205220"/>
                  </a:lnTo>
                  <a:lnTo>
                    <a:pt x="4992763" y="6199784"/>
                  </a:lnTo>
                  <a:lnTo>
                    <a:pt x="4998212" y="6191707"/>
                  </a:lnTo>
                  <a:lnTo>
                    <a:pt x="5000206" y="6181826"/>
                  </a:lnTo>
                  <a:close/>
                </a:path>
                <a:path w="8024495" h="6207759">
                  <a:moveTo>
                    <a:pt x="5029136" y="4255414"/>
                  </a:moveTo>
                  <a:lnTo>
                    <a:pt x="5027155" y="4245483"/>
                  </a:lnTo>
                  <a:lnTo>
                    <a:pt x="5021707" y="4237406"/>
                  </a:lnTo>
                  <a:lnTo>
                    <a:pt x="5013630" y="4231957"/>
                  </a:lnTo>
                  <a:lnTo>
                    <a:pt x="5003749" y="4229963"/>
                  </a:lnTo>
                  <a:lnTo>
                    <a:pt x="4993856" y="4231957"/>
                  </a:lnTo>
                  <a:lnTo>
                    <a:pt x="4985791" y="4237406"/>
                  </a:lnTo>
                  <a:lnTo>
                    <a:pt x="4980343" y="4245483"/>
                  </a:lnTo>
                  <a:lnTo>
                    <a:pt x="4978349" y="4255414"/>
                  </a:lnTo>
                  <a:lnTo>
                    <a:pt x="4980343" y="4265307"/>
                  </a:lnTo>
                  <a:lnTo>
                    <a:pt x="4985791" y="4273372"/>
                  </a:lnTo>
                  <a:lnTo>
                    <a:pt x="4993856" y="4278820"/>
                  </a:lnTo>
                  <a:lnTo>
                    <a:pt x="5003749" y="4280814"/>
                  </a:lnTo>
                  <a:lnTo>
                    <a:pt x="5013630" y="4278820"/>
                  </a:lnTo>
                  <a:lnTo>
                    <a:pt x="5021707" y="4273372"/>
                  </a:lnTo>
                  <a:lnTo>
                    <a:pt x="5027155" y="4265307"/>
                  </a:lnTo>
                  <a:lnTo>
                    <a:pt x="5029136" y="4255414"/>
                  </a:lnTo>
                  <a:close/>
                </a:path>
                <a:path w="8024495" h="6207759">
                  <a:moveTo>
                    <a:pt x="5029136" y="4153763"/>
                  </a:moveTo>
                  <a:lnTo>
                    <a:pt x="5027155" y="4143832"/>
                  </a:lnTo>
                  <a:lnTo>
                    <a:pt x="5021707" y="4135755"/>
                  </a:lnTo>
                  <a:lnTo>
                    <a:pt x="5013630" y="4130306"/>
                  </a:lnTo>
                  <a:lnTo>
                    <a:pt x="5003749" y="4128312"/>
                  </a:lnTo>
                  <a:lnTo>
                    <a:pt x="4993856" y="4130306"/>
                  </a:lnTo>
                  <a:lnTo>
                    <a:pt x="4985791" y="4135755"/>
                  </a:lnTo>
                  <a:lnTo>
                    <a:pt x="4980343" y="4143832"/>
                  </a:lnTo>
                  <a:lnTo>
                    <a:pt x="4978349" y="4153763"/>
                  </a:lnTo>
                  <a:lnTo>
                    <a:pt x="4980343" y="4163657"/>
                  </a:lnTo>
                  <a:lnTo>
                    <a:pt x="4985791" y="4171721"/>
                  </a:lnTo>
                  <a:lnTo>
                    <a:pt x="4993856" y="4177169"/>
                  </a:lnTo>
                  <a:lnTo>
                    <a:pt x="5003749" y="4179163"/>
                  </a:lnTo>
                  <a:lnTo>
                    <a:pt x="5013630" y="4177169"/>
                  </a:lnTo>
                  <a:lnTo>
                    <a:pt x="5021707" y="4171721"/>
                  </a:lnTo>
                  <a:lnTo>
                    <a:pt x="5027155" y="4163657"/>
                  </a:lnTo>
                  <a:lnTo>
                    <a:pt x="5029136" y="4153763"/>
                  </a:lnTo>
                  <a:close/>
                </a:path>
                <a:path w="8024495" h="6207759">
                  <a:moveTo>
                    <a:pt x="5029136" y="4052112"/>
                  </a:moveTo>
                  <a:lnTo>
                    <a:pt x="5027155" y="4042181"/>
                  </a:lnTo>
                  <a:lnTo>
                    <a:pt x="5021707" y="4034104"/>
                  </a:lnTo>
                  <a:lnTo>
                    <a:pt x="5013630" y="4028656"/>
                  </a:lnTo>
                  <a:lnTo>
                    <a:pt x="5003749" y="4026662"/>
                  </a:lnTo>
                  <a:lnTo>
                    <a:pt x="4993856" y="4028656"/>
                  </a:lnTo>
                  <a:lnTo>
                    <a:pt x="4985791" y="4034104"/>
                  </a:lnTo>
                  <a:lnTo>
                    <a:pt x="4980343" y="4042181"/>
                  </a:lnTo>
                  <a:lnTo>
                    <a:pt x="4978349" y="4052112"/>
                  </a:lnTo>
                  <a:lnTo>
                    <a:pt x="4980343" y="4062006"/>
                  </a:lnTo>
                  <a:lnTo>
                    <a:pt x="4985791" y="4070070"/>
                  </a:lnTo>
                  <a:lnTo>
                    <a:pt x="4993856" y="4075519"/>
                  </a:lnTo>
                  <a:lnTo>
                    <a:pt x="5003749" y="4077512"/>
                  </a:lnTo>
                  <a:lnTo>
                    <a:pt x="5013630" y="4075519"/>
                  </a:lnTo>
                  <a:lnTo>
                    <a:pt x="5021707" y="4070070"/>
                  </a:lnTo>
                  <a:lnTo>
                    <a:pt x="5027155" y="4062006"/>
                  </a:lnTo>
                  <a:lnTo>
                    <a:pt x="5029136" y="4052112"/>
                  </a:lnTo>
                  <a:close/>
                </a:path>
                <a:path w="8024495" h="6207759">
                  <a:moveTo>
                    <a:pt x="5029136" y="3950462"/>
                  </a:moveTo>
                  <a:lnTo>
                    <a:pt x="5027155" y="3940530"/>
                  </a:lnTo>
                  <a:lnTo>
                    <a:pt x="5021707" y="3932453"/>
                  </a:lnTo>
                  <a:lnTo>
                    <a:pt x="5013630" y="3927005"/>
                  </a:lnTo>
                  <a:lnTo>
                    <a:pt x="5003749" y="3925011"/>
                  </a:lnTo>
                  <a:lnTo>
                    <a:pt x="4993856" y="3927005"/>
                  </a:lnTo>
                  <a:lnTo>
                    <a:pt x="4985791" y="3932453"/>
                  </a:lnTo>
                  <a:lnTo>
                    <a:pt x="4980343" y="3940530"/>
                  </a:lnTo>
                  <a:lnTo>
                    <a:pt x="4978349" y="3950462"/>
                  </a:lnTo>
                  <a:lnTo>
                    <a:pt x="4980343" y="3960355"/>
                  </a:lnTo>
                  <a:lnTo>
                    <a:pt x="4985791" y="3968419"/>
                  </a:lnTo>
                  <a:lnTo>
                    <a:pt x="4993856" y="3973868"/>
                  </a:lnTo>
                  <a:lnTo>
                    <a:pt x="5003749" y="3975862"/>
                  </a:lnTo>
                  <a:lnTo>
                    <a:pt x="5013630" y="3973868"/>
                  </a:lnTo>
                  <a:lnTo>
                    <a:pt x="5021707" y="3968419"/>
                  </a:lnTo>
                  <a:lnTo>
                    <a:pt x="5027155" y="3960355"/>
                  </a:lnTo>
                  <a:lnTo>
                    <a:pt x="5029136" y="3950462"/>
                  </a:lnTo>
                  <a:close/>
                </a:path>
                <a:path w="8024495" h="6207759">
                  <a:moveTo>
                    <a:pt x="5029136" y="3848811"/>
                  </a:moveTo>
                  <a:lnTo>
                    <a:pt x="5027155" y="3838879"/>
                  </a:lnTo>
                  <a:lnTo>
                    <a:pt x="5021707" y="3830802"/>
                  </a:lnTo>
                  <a:lnTo>
                    <a:pt x="5013630" y="3825354"/>
                  </a:lnTo>
                  <a:lnTo>
                    <a:pt x="5003749" y="3823360"/>
                  </a:lnTo>
                  <a:lnTo>
                    <a:pt x="4993856" y="3825354"/>
                  </a:lnTo>
                  <a:lnTo>
                    <a:pt x="4985791" y="3830802"/>
                  </a:lnTo>
                  <a:lnTo>
                    <a:pt x="4980343" y="3838879"/>
                  </a:lnTo>
                  <a:lnTo>
                    <a:pt x="4978349" y="3848811"/>
                  </a:lnTo>
                  <a:lnTo>
                    <a:pt x="4980343" y="3858704"/>
                  </a:lnTo>
                  <a:lnTo>
                    <a:pt x="4985791" y="3866769"/>
                  </a:lnTo>
                  <a:lnTo>
                    <a:pt x="4993856" y="3872217"/>
                  </a:lnTo>
                  <a:lnTo>
                    <a:pt x="5003749" y="3874211"/>
                  </a:lnTo>
                  <a:lnTo>
                    <a:pt x="5013630" y="3872217"/>
                  </a:lnTo>
                  <a:lnTo>
                    <a:pt x="5021707" y="3866769"/>
                  </a:lnTo>
                  <a:lnTo>
                    <a:pt x="5027155" y="3858704"/>
                  </a:lnTo>
                  <a:lnTo>
                    <a:pt x="5029136" y="3848811"/>
                  </a:lnTo>
                  <a:close/>
                </a:path>
                <a:path w="8024495" h="6207759">
                  <a:moveTo>
                    <a:pt x="5029136" y="3747160"/>
                  </a:moveTo>
                  <a:lnTo>
                    <a:pt x="5027155" y="3737229"/>
                  </a:lnTo>
                  <a:lnTo>
                    <a:pt x="5021707" y="3729151"/>
                  </a:lnTo>
                  <a:lnTo>
                    <a:pt x="5013630" y="3723703"/>
                  </a:lnTo>
                  <a:lnTo>
                    <a:pt x="5003749" y="3721709"/>
                  </a:lnTo>
                  <a:lnTo>
                    <a:pt x="4993856" y="3723703"/>
                  </a:lnTo>
                  <a:lnTo>
                    <a:pt x="4985791" y="3729151"/>
                  </a:lnTo>
                  <a:lnTo>
                    <a:pt x="4980343" y="3737229"/>
                  </a:lnTo>
                  <a:lnTo>
                    <a:pt x="4978349" y="3747160"/>
                  </a:lnTo>
                  <a:lnTo>
                    <a:pt x="4980343" y="3757053"/>
                  </a:lnTo>
                  <a:lnTo>
                    <a:pt x="4985791" y="3765118"/>
                  </a:lnTo>
                  <a:lnTo>
                    <a:pt x="4993856" y="3770566"/>
                  </a:lnTo>
                  <a:lnTo>
                    <a:pt x="5003749" y="3772560"/>
                  </a:lnTo>
                  <a:lnTo>
                    <a:pt x="5013630" y="3770566"/>
                  </a:lnTo>
                  <a:lnTo>
                    <a:pt x="5021707" y="3765118"/>
                  </a:lnTo>
                  <a:lnTo>
                    <a:pt x="5027155" y="3757053"/>
                  </a:lnTo>
                  <a:lnTo>
                    <a:pt x="5029136" y="3747160"/>
                  </a:lnTo>
                  <a:close/>
                </a:path>
                <a:path w="8024495" h="6207759">
                  <a:moveTo>
                    <a:pt x="5029136" y="3645509"/>
                  </a:moveTo>
                  <a:lnTo>
                    <a:pt x="5027155" y="3635578"/>
                  </a:lnTo>
                  <a:lnTo>
                    <a:pt x="5021707" y="3627501"/>
                  </a:lnTo>
                  <a:lnTo>
                    <a:pt x="5013630" y="3622052"/>
                  </a:lnTo>
                  <a:lnTo>
                    <a:pt x="5003749" y="3620058"/>
                  </a:lnTo>
                  <a:lnTo>
                    <a:pt x="4993856" y="3622052"/>
                  </a:lnTo>
                  <a:lnTo>
                    <a:pt x="4985791" y="3627501"/>
                  </a:lnTo>
                  <a:lnTo>
                    <a:pt x="4980343" y="3635578"/>
                  </a:lnTo>
                  <a:lnTo>
                    <a:pt x="4978349" y="3645509"/>
                  </a:lnTo>
                  <a:lnTo>
                    <a:pt x="4980343" y="3655403"/>
                  </a:lnTo>
                  <a:lnTo>
                    <a:pt x="4985791" y="3663467"/>
                  </a:lnTo>
                  <a:lnTo>
                    <a:pt x="4993856" y="3668915"/>
                  </a:lnTo>
                  <a:lnTo>
                    <a:pt x="5003749" y="3670909"/>
                  </a:lnTo>
                  <a:lnTo>
                    <a:pt x="5013630" y="3668915"/>
                  </a:lnTo>
                  <a:lnTo>
                    <a:pt x="5021707" y="3663467"/>
                  </a:lnTo>
                  <a:lnTo>
                    <a:pt x="5027155" y="3655403"/>
                  </a:lnTo>
                  <a:lnTo>
                    <a:pt x="5029136" y="3645509"/>
                  </a:lnTo>
                  <a:close/>
                </a:path>
                <a:path w="8024495" h="6207759">
                  <a:moveTo>
                    <a:pt x="5101856" y="6181826"/>
                  </a:moveTo>
                  <a:lnTo>
                    <a:pt x="5099863" y="6171933"/>
                  </a:lnTo>
                  <a:lnTo>
                    <a:pt x="5094414" y="6163856"/>
                  </a:lnTo>
                  <a:lnTo>
                    <a:pt x="5086337" y="6158420"/>
                  </a:lnTo>
                  <a:lnTo>
                    <a:pt x="5076406" y="6156426"/>
                  </a:lnTo>
                  <a:lnTo>
                    <a:pt x="5066512" y="6158420"/>
                  </a:lnTo>
                  <a:lnTo>
                    <a:pt x="5058448" y="6163856"/>
                  </a:lnTo>
                  <a:lnTo>
                    <a:pt x="5053000" y="6171933"/>
                  </a:lnTo>
                  <a:lnTo>
                    <a:pt x="5051006" y="6181826"/>
                  </a:lnTo>
                  <a:lnTo>
                    <a:pt x="5053000" y="6191707"/>
                  </a:lnTo>
                  <a:lnTo>
                    <a:pt x="5058448" y="6199784"/>
                  </a:lnTo>
                  <a:lnTo>
                    <a:pt x="5066512" y="6205220"/>
                  </a:lnTo>
                  <a:lnTo>
                    <a:pt x="5076456" y="6207226"/>
                  </a:lnTo>
                  <a:lnTo>
                    <a:pt x="5086337" y="6205220"/>
                  </a:lnTo>
                  <a:lnTo>
                    <a:pt x="5094414" y="6199784"/>
                  </a:lnTo>
                  <a:lnTo>
                    <a:pt x="5099863" y="6191707"/>
                  </a:lnTo>
                  <a:lnTo>
                    <a:pt x="5101856" y="6181826"/>
                  </a:lnTo>
                  <a:close/>
                </a:path>
                <a:path w="8024495" h="6207759">
                  <a:moveTo>
                    <a:pt x="5130749" y="4302264"/>
                  </a:moveTo>
                  <a:lnTo>
                    <a:pt x="4876749" y="4302264"/>
                  </a:lnTo>
                  <a:lnTo>
                    <a:pt x="5003749" y="4454664"/>
                  </a:lnTo>
                  <a:lnTo>
                    <a:pt x="5130749" y="4302264"/>
                  </a:lnTo>
                  <a:close/>
                </a:path>
                <a:path w="8024495" h="6207759">
                  <a:moveTo>
                    <a:pt x="5203507" y="6181826"/>
                  </a:moveTo>
                  <a:lnTo>
                    <a:pt x="5201513" y="6171933"/>
                  </a:lnTo>
                  <a:lnTo>
                    <a:pt x="5196065" y="6163856"/>
                  </a:lnTo>
                  <a:lnTo>
                    <a:pt x="5187988" y="6158420"/>
                  </a:lnTo>
                  <a:lnTo>
                    <a:pt x="5178056" y="6156426"/>
                  </a:lnTo>
                  <a:lnTo>
                    <a:pt x="5168163" y="6158420"/>
                  </a:lnTo>
                  <a:lnTo>
                    <a:pt x="5160099" y="6163856"/>
                  </a:lnTo>
                  <a:lnTo>
                    <a:pt x="5154650" y="6171933"/>
                  </a:lnTo>
                  <a:lnTo>
                    <a:pt x="5152656" y="6181826"/>
                  </a:lnTo>
                  <a:lnTo>
                    <a:pt x="5154650" y="6191707"/>
                  </a:lnTo>
                  <a:lnTo>
                    <a:pt x="5160099" y="6199784"/>
                  </a:lnTo>
                  <a:lnTo>
                    <a:pt x="5168163" y="6205220"/>
                  </a:lnTo>
                  <a:lnTo>
                    <a:pt x="5178107" y="6207226"/>
                  </a:lnTo>
                  <a:lnTo>
                    <a:pt x="5187988" y="6205220"/>
                  </a:lnTo>
                  <a:lnTo>
                    <a:pt x="5196065" y="6199784"/>
                  </a:lnTo>
                  <a:lnTo>
                    <a:pt x="5201513" y="6191707"/>
                  </a:lnTo>
                  <a:lnTo>
                    <a:pt x="5203507" y="6181826"/>
                  </a:lnTo>
                  <a:close/>
                </a:path>
                <a:path w="8024495" h="6207759">
                  <a:moveTo>
                    <a:pt x="5305158" y="6181826"/>
                  </a:moveTo>
                  <a:lnTo>
                    <a:pt x="5303164" y="6171933"/>
                  </a:lnTo>
                  <a:lnTo>
                    <a:pt x="5297716" y="6163856"/>
                  </a:lnTo>
                  <a:lnTo>
                    <a:pt x="5289639" y="6158420"/>
                  </a:lnTo>
                  <a:lnTo>
                    <a:pt x="5279707" y="6156426"/>
                  </a:lnTo>
                  <a:lnTo>
                    <a:pt x="5269814" y="6158420"/>
                  </a:lnTo>
                  <a:lnTo>
                    <a:pt x="5261749" y="6163856"/>
                  </a:lnTo>
                  <a:lnTo>
                    <a:pt x="5256301" y="6171933"/>
                  </a:lnTo>
                  <a:lnTo>
                    <a:pt x="5254307" y="6181826"/>
                  </a:lnTo>
                  <a:lnTo>
                    <a:pt x="5256301" y="6191707"/>
                  </a:lnTo>
                  <a:lnTo>
                    <a:pt x="5261749" y="6199784"/>
                  </a:lnTo>
                  <a:lnTo>
                    <a:pt x="5269814" y="6205220"/>
                  </a:lnTo>
                  <a:lnTo>
                    <a:pt x="5279758" y="6207226"/>
                  </a:lnTo>
                  <a:lnTo>
                    <a:pt x="5289639" y="6205220"/>
                  </a:lnTo>
                  <a:lnTo>
                    <a:pt x="5297716" y="6199784"/>
                  </a:lnTo>
                  <a:lnTo>
                    <a:pt x="5303164" y="6191707"/>
                  </a:lnTo>
                  <a:lnTo>
                    <a:pt x="5305158" y="6181826"/>
                  </a:lnTo>
                  <a:close/>
                </a:path>
                <a:path w="8024495" h="6207759">
                  <a:moveTo>
                    <a:pt x="5327650" y="6107989"/>
                  </a:moveTo>
                  <a:lnTo>
                    <a:pt x="5325643" y="6098044"/>
                  </a:lnTo>
                  <a:lnTo>
                    <a:pt x="5320208" y="6089980"/>
                  </a:lnTo>
                  <a:lnTo>
                    <a:pt x="5312130" y="6084532"/>
                  </a:lnTo>
                  <a:lnTo>
                    <a:pt x="5302250" y="6082538"/>
                  </a:lnTo>
                  <a:lnTo>
                    <a:pt x="5292356" y="6084532"/>
                  </a:lnTo>
                  <a:lnTo>
                    <a:pt x="5284279" y="6089980"/>
                  </a:lnTo>
                  <a:lnTo>
                    <a:pt x="5278844" y="6098044"/>
                  </a:lnTo>
                  <a:lnTo>
                    <a:pt x="5276850" y="6107989"/>
                  </a:lnTo>
                  <a:lnTo>
                    <a:pt x="5278844" y="6117869"/>
                  </a:lnTo>
                  <a:lnTo>
                    <a:pt x="5284279" y="6125946"/>
                  </a:lnTo>
                  <a:lnTo>
                    <a:pt x="5292356" y="6131395"/>
                  </a:lnTo>
                  <a:lnTo>
                    <a:pt x="5302250" y="6133389"/>
                  </a:lnTo>
                  <a:lnTo>
                    <a:pt x="5312130" y="6131395"/>
                  </a:lnTo>
                  <a:lnTo>
                    <a:pt x="5320208" y="6125946"/>
                  </a:lnTo>
                  <a:lnTo>
                    <a:pt x="5325643" y="6117869"/>
                  </a:lnTo>
                  <a:lnTo>
                    <a:pt x="5327650" y="6107989"/>
                  </a:lnTo>
                  <a:close/>
                </a:path>
                <a:path w="8024495" h="6207759">
                  <a:moveTo>
                    <a:pt x="5327650" y="6006338"/>
                  </a:moveTo>
                  <a:lnTo>
                    <a:pt x="5325643" y="5996394"/>
                  </a:lnTo>
                  <a:lnTo>
                    <a:pt x="5320208" y="5988329"/>
                  </a:lnTo>
                  <a:lnTo>
                    <a:pt x="5312130" y="5982881"/>
                  </a:lnTo>
                  <a:lnTo>
                    <a:pt x="5302250" y="5980887"/>
                  </a:lnTo>
                  <a:lnTo>
                    <a:pt x="5292356" y="5982881"/>
                  </a:lnTo>
                  <a:lnTo>
                    <a:pt x="5284279" y="5988329"/>
                  </a:lnTo>
                  <a:lnTo>
                    <a:pt x="5278844" y="5996394"/>
                  </a:lnTo>
                  <a:lnTo>
                    <a:pt x="5276850" y="6006338"/>
                  </a:lnTo>
                  <a:lnTo>
                    <a:pt x="5278844" y="6016218"/>
                  </a:lnTo>
                  <a:lnTo>
                    <a:pt x="5284279" y="6024296"/>
                  </a:lnTo>
                  <a:lnTo>
                    <a:pt x="5292356" y="6029744"/>
                  </a:lnTo>
                  <a:lnTo>
                    <a:pt x="5302250" y="6031738"/>
                  </a:lnTo>
                  <a:lnTo>
                    <a:pt x="5312130" y="6029744"/>
                  </a:lnTo>
                  <a:lnTo>
                    <a:pt x="5320208" y="6024296"/>
                  </a:lnTo>
                  <a:lnTo>
                    <a:pt x="5325643" y="6016218"/>
                  </a:lnTo>
                  <a:lnTo>
                    <a:pt x="5327650" y="6006338"/>
                  </a:lnTo>
                  <a:close/>
                </a:path>
                <a:path w="8024495" h="6207759">
                  <a:moveTo>
                    <a:pt x="5327650" y="5904687"/>
                  </a:moveTo>
                  <a:lnTo>
                    <a:pt x="5325656" y="5894743"/>
                  </a:lnTo>
                  <a:lnTo>
                    <a:pt x="5320208" y="5886678"/>
                  </a:lnTo>
                  <a:lnTo>
                    <a:pt x="5312130" y="5881230"/>
                  </a:lnTo>
                  <a:lnTo>
                    <a:pt x="5302250" y="5879236"/>
                  </a:lnTo>
                  <a:lnTo>
                    <a:pt x="5292356" y="5881230"/>
                  </a:lnTo>
                  <a:lnTo>
                    <a:pt x="5284279" y="5886678"/>
                  </a:lnTo>
                  <a:lnTo>
                    <a:pt x="5278844" y="5894743"/>
                  </a:lnTo>
                  <a:lnTo>
                    <a:pt x="5276862" y="5904687"/>
                  </a:lnTo>
                  <a:lnTo>
                    <a:pt x="5278844" y="5914568"/>
                  </a:lnTo>
                  <a:lnTo>
                    <a:pt x="5284279" y="5922645"/>
                  </a:lnTo>
                  <a:lnTo>
                    <a:pt x="5292356" y="5928093"/>
                  </a:lnTo>
                  <a:lnTo>
                    <a:pt x="5302250" y="5930087"/>
                  </a:lnTo>
                  <a:lnTo>
                    <a:pt x="5312130" y="5928093"/>
                  </a:lnTo>
                  <a:lnTo>
                    <a:pt x="5320208" y="5922645"/>
                  </a:lnTo>
                  <a:lnTo>
                    <a:pt x="5325656" y="5914568"/>
                  </a:lnTo>
                  <a:lnTo>
                    <a:pt x="5327650" y="5904687"/>
                  </a:lnTo>
                  <a:close/>
                </a:path>
                <a:path w="8024495" h="6207759">
                  <a:moveTo>
                    <a:pt x="5406809" y="6181826"/>
                  </a:moveTo>
                  <a:lnTo>
                    <a:pt x="5404815" y="6171933"/>
                  </a:lnTo>
                  <a:lnTo>
                    <a:pt x="5399367" y="6163856"/>
                  </a:lnTo>
                  <a:lnTo>
                    <a:pt x="5391289" y="6158420"/>
                  </a:lnTo>
                  <a:lnTo>
                    <a:pt x="5381358" y="6156426"/>
                  </a:lnTo>
                  <a:lnTo>
                    <a:pt x="5371465" y="6158420"/>
                  </a:lnTo>
                  <a:lnTo>
                    <a:pt x="5363400" y="6163856"/>
                  </a:lnTo>
                  <a:lnTo>
                    <a:pt x="5357952" y="6171933"/>
                  </a:lnTo>
                  <a:lnTo>
                    <a:pt x="5355958" y="6181826"/>
                  </a:lnTo>
                  <a:lnTo>
                    <a:pt x="5357952" y="6191707"/>
                  </a:lnTo>
                  <a:lnTo>
                    <a:pt x="5363400" y="6199784"/>
                  </a:lnTo>
                  <a:lnTo>
                    <a:pt x="5371465" y="6205220"/>
                  </a:lnTo>
                  <a:lnTo>
                    <a:pt x="5381409" y="6207226"/>
                  </a:lnTo>
                  <a:lnTo>
                    <a:pt x="5391289" y="6205220"/>
                  </a:lnTo>
                  <a:lnTo>
                    <a:pt x="5399367" y="6199784"/>
                  </a:lnTo>
                  <a:lnTo>
                    <a:pt x="5404815" y="6191707"/>
                  </a:lnTo>
                  <a:lnTo>
                    <a:pt x="5406809" y="6181826"/>
                  </a:lnTo>
                  <a:close/>
                </a:path>
                <a:path w="8024495" h="6207759">
                  <a:moveTo>
                    <a:pt x="5429250" y="5838088"/>
                  </a:moveTo>
                  <a:lnTo>
                    <a:pt x="5302250" y="5685688"/>
                  </a:lnTo>
                  <a:lnTo>
                    <a:pt x="5175250" y="5838088"/>
                  </a:lnTo>
                  <a:lnTo>
                    <a:pt x="5429250" y="5838088"/>
                  </a:lnTo>
                  <a:close/>
                </a:path>
                <a:path w="8024495" h="6207759">
                  <a:moveTo>
                    <a:pt x="5508460" y="6181826"/>
                  </a:moveTo>
                  <a:lnTo>
                    <a:pt x="5506466" y="6171933"/>
                  </a:lnTo>
                  <a:lnTo>
                    <a:pt x="5501017" y="6163856"/>
                  </a:lnTo>
                  <a:lnTo>
                    <a:pt x="5492940" y="6158420"/>
                  </a:lnTo>
                  <a:lnTo>
                    <a:pt x="5483009" y="6156426"/>
                  </a:lnTo>
                  <a:lnTo>
                    <a:pt x="5473116" y="6158420"/>
                  </a:lnTo>
                  <a:lnTo>
                    <a:pt x="5465051" y="6163856"/>
                  </a:lnTo>
                  <a:lnTo>
                    <a:pt x="5459603" y="6171933"/>
                  </a:lnTo>
                  <a:lnTo>
                    <a:pt x="5457609" y="6181826"/>
                  </a:lnTo>
                  <a:lnTo>
                    <a:pt x="5459603" y="6191707"/>
                  </a:lnTo>
                  <a:lnTo>
                    <a:pt x="5465051" y="6199784"/>
                  </a:lnTo>
                  <a:lnTo>
                    <a:pt x="5473116" y="6205220"/>
                  </a:lnTo>
                  <a:lnTo>
                    <a:pt x="5483060" y="6207226"/>
                  </a:lnTo>
                  <a:lnTo>
                    <a:pt x="5492940" y="6205220"/>
                  </a:lnTo>
                  <a:lnTo>
                    <a:pt x="5501017" y="6199784"/>
                  </a:lnTo>
                  <a:lnTo>
                    <a:pt x="5506466" y="6191707"/>
                  </a:lnTo>
                  <a:lnTo>
                    <a:pt x="5508460" y="6181826"/>
                  </a:lnTo>
                  <a:close/>
                </a:path>
                <a:path w="8024495" h="6207759">
                  <a:moveTo>
                    <a:pt x="5610110" y="6181826"/>
                  </a:moveTo>
                  <a:lnTo>
                    <a:pt x="5608117" y="6171933"/>
                  </a:lnTo>
                  <a:lnTo>
                    <a:pt x="5602668" y="6163856"/>
                  </a:lnTo>
                  <a:lnTo>
                    <a:pt x="5594591" y="6158420"/>
                  </a:lnTo>
                  <a:lnTo>
                    <a:pt x="5584660" y="6156426"/>
                  </a:lnTo>
                  <a:lnTo>
                    <a:pt x="5574766" y="6158420"/>
                  </a:lnTo>
                  <a:lnTo>
                    <a:pt x="5566702" y="6163856"/>
                  </a:lnTo>
                  <a:lnTo>
                    <a:pt x="5561254" y="6171933"/>
                  </a:lnTo>
                  <a:lnTo>
                    <a:pt x="5559260" y="6181826"/>
                  </a:lnTo>
                  <a:lnTo>
                    <a:pt x="5561254" y="6191707"/>
                  </a:lnTo>
                  <a:lnTo>
                    <a:pt x="5566702" y="6199784"/>
                  </a:lnTo>
                  <a:lnTo>
                    <a:pt x="5574766" y="6205220"/>
                  </a:lnTo>
                  <a:lnTo>
                    <a:pt x="5584710" y="6207226"/>
                  </a:lnTo>
                  <a:lnTo>
                    <a:pt x="5594591" y="6205220"/>
                  </a:lnTo>
                  <a:lnTo>
                    <a:pt x="5602668" y="6199784"/>
                  </a:lnTo>
                  <a:lnTo>
                    <a:pt x="5608117" y="6191707"/>
                  </a:lnTo>
                  <a:lnTo>
                    <a:pt x="5610110" y="6181826"/>
                  </a:lnTo>
                  <a:close/>
                </a:path>
                <a:path w="8024495" h="6207759">
                  <a:moveTo>
                    <a:pt x="5711761" y="6181826"/>
                  </a:moveTo>
                  <a:lnTo>
                    <a:pt x="5709767" y="6171933"/>
                  </a:lnTo>
                  <a:lnTo>
                    <a:pt x="5704319" y="6163856"/>
                  </a:lnTo>
                  <a:lnTo>
                    <a:pt x="5696242" y="6158420"/>
                  </a:lnTo>
                  <a:lnTo>
                    <a:pt x="5686310" y="6156426"/>
                  </a:lnTo>
                  <a:lnTo>
                    <a:pt x="5676417" y="6158420"/>
                  </a:lnTo>
                  <a:lnTo>
                    <a:pt x="5668353" y="6163856"/>
                  </a:lnTo>
                  <a:lnTo>
                    <a:pt x="5662904" y="6171933"/>
                  </a:lnTo>
                  <a:lnTo>
                    <a:pt x="5660910" y="6181826"/>
                  </a:lnTo>
                  <a:lnTo>
                    <a:pt x="5662904" y="6191707"/>
                  </a:lnTo>
                  <a:lnTo>
                    <a:pt x="5668353" y="6199784"/>
                  </a:lnTo>
                  <a:lnTo>
                    <a:pt x="5676417" y="6205220"/>
                  </a:lnTo>
                  <a:lnTo>
                    <a:pt x="5686361" y="6207226"/>
                  </a:lnTo>
                  <a:lnTo>
                    <a:pt x="5696242" y="6205220"/>
                  </a:lnTo>
                  <a:lnTo>
                    <a:pt x="5704319" y="6199784"/>
                  </a:lnTo>
                  <a:lnTo>
                    <a:pt x="5709767" y="6191707"/>
                  </a:lnTo>
                  <a:lnTo>
                    <a:pt x="5711761" y="6181826"/>
                  </a:lnTo>
                  <a:close/>
                </a:path>
                <a:path w="8024495" h="6207759">
                  <a:moveTo>
                    <a:pt x="5813412" y="6181826"/>
                  </a:moveTo>
                  <a:lnTo>
                    <a:pt x="5811418" y="6171933"/>
                  </a:lnTo>
                  <a:lnTo>
                    <a:pt x="5805970" y="6163856"/>
                  </a:lnTo>
                  <a:lnTo>
                    <a:pt x="5797893" y="6158420"/>
                  </a:lnTo>
                  <a:lnTo>
                    <a:pt x="5787961" y="6156426"/>
                  </a:lnTo>
                  <a:lnTo>
                    <a:pt x="5778068" y="6158420"/>
                  </a:lnTo>
                  <a:lnTo>
                    <a:pt x="5770003" y="6163856"/>
                  </a:lnTo>
                  <a:lnTo>
                    <a:pt x="5764555" y="6171933"/>
                  </a:lnTo>
                  <a:lnTo>
                    <a:pt x="5762561" y="6181826"/>
                  </a:lnTo>
                  <a:lnTo>
                    <a:pt x="5764555" y="6191707"/>
                  </a:lnTo>
                  <a:lnTo>
                    <a:pt x="5770003" y="6199784"/>
                  </a:lnTo>
                  <a:lnTo>
                    <a:pt x="5778068" y="6205220"/>
                  </a:lnTo>
                  <a:lnTo>
                    <a:pt x="5788012" y="6207226"/>
                  </a:lnTo>
                  <a:lnTo>
                    <a:pt x="5797893" y="6205220"/>
                  </a:lnTo>
                  <a:lnTo>
                    <a:pt x="5805970" y="6199784"/>
                  </a:lnTo>
                  <a:lnTo>
                    <a:pt x="5811418" y="6191707"/>
                  </a:lnTo>
                  <a:lnTo>
                    <a:pt x="5813412" y="6181826"/>
                  </a:lnTo>
                  <a:close/>
                </a:path>
                <a:path w="8024495" h="6207759">
                  <a:moveTo>
                    <a:pt x="5915063" y="6181826"/>
                  </a:moveTo>
                  <a:lnTo>
                    <a:pt x="5913069" y="6171933"/>
                  </a:lnTo>
                  <a:lnTo>
                    <a:pt x="5907621" y="6163856"/>
                  </a:lnTo>
                  <a:lnTo>
                    <a:pt x="5899543" y="6158420"/>
                  </a:lnTo>
                  <a:lnTo>
                    <a:pt x="5889612" y="6156426"/>
                  </a:lnTo>
                  <a:lnTo>
                    <a:pt x="5879719" y="6158420"/>
                  </a:lnTo>
                  <a:lnTo>
                    <a:pt x="5871654" y="6163856"/>
                  </a:lnTo>
                  <a:lnTo>
                    <a:pt x="5866206" y="6171933"/>
                  </a:lnTo>
                  <a:lnTo>
                    <a:pt x="5864212" y="6181826"/>
                  </a:lnTo>
                  <a:lnTo>
                    <a:pt x="5866206" y="6191707"/>
                  </a:lnTo>
                  <a:lnTo>
                    <a:pt x="5871654" y="6199784"/>
                  </a:lnTo>
                  <a:lnTo>
                    <a:pt x="5879719" y="6205220"/>
                  </a:lnTo>
                  <a:lnTo>
                    <a:pt x="5889663" y="6207226"/>
                  </a:lnTo>
                  <a:lnTo>
                    <a:pt x="5899543" y="6205220"/>
                  </a:lnTo>
                  <a:lnTo>
                    <a:pt x="5907621" y="6199784"/>
                  </a:lnTo>
                  <a:lnTo>
                    <a:pt x="5913069" y="6191707"/>
                  </a:lnTo>
                  <a:lnTo>
                    <a:pt x="5915063" y="6181826"/>
                  </a:lnTo>
                  <a:close/>
                </a:path>
                <a:path w="8024495" h="6207759">
                  <a:moveTo>
                    <a:pt x="5979096" y="127000"/>
                  </a:moveTo>
                  <a:lnTo>
                    <a:pt x="5977102" y="117106"/>
                  </a:lnTo>
                  <a:lnTo>
                    <a:pt x="5971667" y="109029"/>
                  </a:lnTo>
                  <a:lnTo>
                    <a:pt x="5963590" y="103593"/>
                  </a:lnTo>
                  <a:lnTo>
                    <a:pt x="5953645" y="101600"/>
                  </a:lnTo>
                  <a:lnTo>
                    <a:pt x="5943765" y="103593"/>
                  </a:lnTo>
                  <a:lnTo>
                    <a:pt x="5935688" y="109029"/>
                  </a:lnTo>
                  <a:lnTo>
                    <a:pt x="5930239" y="117106"/>
                  </a:lnTo>
                  <a:lnTo>
                    <a:pt x="5928245" y="127000"/>
                  </a:lnTo>
                  <a:lnTo>
                    <a:pt x="5930239" y="136880"/>
                  </a:lnTo>
                  <a:lnTo>
                    <a:pt x="5935688" y="144957"/>
                  </a:lnTo>
                  <a:lnTo>
                    <a:pt x="5943765" y="150393"/>
                  </a:lnTo>
                  <a:lnTo>
                    <a:pt x="5953696" y="152400"/>
                  </a:lnTo>
                  <a:lnTo>
                    <a:pt x="5963590" y="150393"/>
                  </a:lnTo>
                  <a:lnTo>
                    <a:pt x="5971667" y="144957"/>
                  </a:lnTo>
                  <a:lnTo>
                    <a:pt x="5977102" y="136880"/>
                  </a:lnTo>
                  <a:lnTo>
                    <a:pt x="5979096" y="127000"/>
                  </a:lnTo>
                  <a:close/>
                </a:path>
                <a:path w="8024495" h="6207759">
                  <a:moveTo>
                    <a:pt x="6016714" y="6181826"/>
                  </a:moveTo>
                  <a:lnTo>
                    <a:pt x="6014720" y="6171933"/>
                  </a:lnTo>
                  <a:lnTo>
                    <a:pt x="6009271" y="6163856"/>
                  </a:lnTo>
                  <a:lnTo>
                    <a:pt x="6001194" y="6158420"/>
                  </a:lnTo>
                  <a:lnTo>
                    <a:pt x="5991263" y="6156426"/>
                  </a:lnTo>
                  <a:lnTo>
                    <a:pt x="5981370" y="6158420"/>
                  </a:lnTo>
                  <a:lnTo>
                    <a:pt x="5973305" y="6163856"/>
                  </a:lnTo>
                  <a:lnTo>
                    <a:pt x="5967857" y="6171933"/>
                  </a:lnTo>
                  <a:lnTo>
                    <a:pt x="5965863" y="6181826"/>
                  </a:lnTo>
                  <a:lnTo>
                    <a:pt x="5967857" y="6191707"/>
                  </a:lnTo>
                  <a:lnTo>
                    <a:pt x="5973305" y="6199784"/>
                  </a:lnTo>
                  <a:lnTo>
                    <a:pt x="5981370" y="6205220"/>
                  </a:lnTo>
                  <a:lnTo>
                    <a:pt x="5991314" y="6207226"/>
                  </a:lnTo>
                  <a:lnTo>
                    <a:pt x="6001194" y="6205220"/>
                  </a:lnTo>
                  <a:lnTo>
                    <a:pt x="6009271" y="6199784"/>
                  </a:lnTo>
                  <a:lnTo>
                    <a:pt x="6014720" y="6191707"/>
                  </a:lnTo>
                  <a:lnTo>
                    <a:pt x="6016714" y="6181826"/>
                  </a:lnTo>
                  <a:close/>
                </a:path>
                <a:path w="8024495" h="6207759">
                  <a:moveTo>
                    <a:pt x="6080747" y="127000"/>
                  </a:moveTo>
                  <a:lnTo>
                    <a:pt x="6078753" y="117106"/>
                  </a:lnTo>
                  <a:lnTo>
                    <a:pt x="6073318" y="109029"/>
                  </a:lnTo>
                  <a:lnTo>
                    <a:pt x="6065240" y="103593"/>
                  </a:lnTo>
                  <a:lnTo>
                    <a:pt x="6055296" y="101600"/>
                  </a:lnTo>
                  <a:lnTo>
                    <a:pt x="6045416" y="103593"/>
                  </a:lnTo>
                  <a:lnTo>
                    <a:pt x="6037338" y="109029"/>
                  </a:lnTo>
                  <a:lnTo>
                    <a:pt x="6031890" y="117106"/>
                  </a:lnTo>
                  <a:lnTo>
                    <a:pt x="6029896" y="127000"/>
                  </a:lnTo>
                  <a:lnTo>
                    <a:pt x="6031890" y="136880"/>
                  </a:lnTo>
                  <a:lnTo>
                    <a:pt x="6037338" y="144957"/>
                  </a:lnTo>
                  <a:lnTo>
                    <a:pt x="6045416" y="150393"/>
                  </a:lnTo>
                  <a:lnTo>
                    <a:pt x="6055347" y="152400"/>
                  </a:lnTo>
                  <a:lnTo>
                    <a:pt x="6065240" y="150393"/>
                  </a:lnTo>
                  <a:lnTo>
                    <a:pt x="6073318" y="144957"/>
                  </a:lnTo>
                  <a:lnTo>
                    <a:pt x="6078753" y="136880"/>
                  </a:lnTo>
                  <a:lnTo>
                    <a:pt x="6080747" y="127000"/>
                  </a:lnTo>
                  <a:close/>
                </a:path>
                <a:path w="8024495" h="6207759">
                  <a:moveTo>
                    <a:pt x="6118364" y="6181826"/>
                  </a:moveTo>
                  <a:lnTo>
                    <a:pt x="6116371" y="6171933"/>
                  </a:lnTo>
                  <a:lnTo>
                    <a:pt x="6110922" y="6163856"/>
                  </a:lnTo>
                  <a:lnTo>
                    <a:pt x="6102845" y="6158420"/>
                  </a:lnTo>
                  <a:lnTo>
                    <a:pt x="6092914" y="6156426"/>
                  </a:lnTo>
                  <a:lnTo>
                    <a:pt x="6083020" y="6158420"/>
                  </a:lnTo>
                  <a:lnTo>
                    <a:pt x="6074956" y="6163856"/>
                  </a:lnTo>
                  <a:lnTo>
                    <a:pt x="6069508" y="6171933"/>
                  </a:lnTo>
                  <a:lnTo>
                    <a:pt x="6067514" y="6181826"/>
                  </a:lnTo>
                  <a:lnTo>
                    <a:pt x="6069508" y="6191707"/>
                  </a:lnTo>
                  <a:lnTo>
                    <a:pt x="6074956" y="6199784"/>
                  </a:lnTo>
                  <a:lnTo>
                    <a:pt x="6083020" y="6205220"/>
                  </a:lnTo>
                  <a:lnTo>
                    <a:pt x="6092964" y="6207226"/>
                  </a:lnTo>
                  <a:lnTo>
                    <a:pt x="6102845" y="6205220"/>
                  </a:lnTo>
                  <a:lnTo>
                    <a:pt x="6110922" y="6199784"/>
                  </a:lnTo>
                  <a:lnTo>
                    <a:pt x="6116371" y="6191707"/>
                  </a:lnTo>
                  <a:lnTo>
                    <a:pt x="6118364" y="6181826"/>
                  </a:lnTo>
                  <a:close/>
                </a:path>
                <a:path w="8024495" h="6207759">
                  <a:moveTo>
                    <a:pt x="6182398" y="127000"/>
                  </a:moveTo>
                  <a:lnTo>
                    <a:pt x="6180404" y="117106"/>
                  </a:lnTo>
                  <a:lnTo>
                    <a:pt x="6174968" y="109029"/>
                  </a:lnTo>
                  <a:lnTo>
                    <a:pt x="6166891" y="103593"/>
                  </a:lnTo>
                  <a:lnTo>
                    <a:pt x="6156947" y="101600"/>
                  </a:lnTo>
                  <a:lnTo>
                    <a:pt x="6147066" y="103593"/>
                  </a:lnTo>
                  <a:lnTo>
                    <a:pt x="6138989" y="109029"/>
                  </a:lnTo>
                  <a:lnTo>
                    <a:pt x="6133541" y="117106"/>
                  </a:lnTo>
                  <a:lnTo>
                    <a:pt x="6131547" y="127000"/>
                  </a:lnTo>
                  <a:lnTo>
                    <a:pt x="6133541" y="136880"/>
                  </a:lnTo>
                  <a:lnTo>
                    <a:pt x="6138989" y="144957"/>
                  </a:lnTo>
                  <a:lnTo>
                    <a:pt x="6147066" y="150393"/>
                  </a:lnTo>
                  <a:lnTo>
                    <a:pt x="6156998" y="152400"/>
                  </a:lnTo>
                  <a:lnTo>
                    <a:pt x="6166891" y="150393"/>
                  </a:lnTo>
                  <a:lnTo>
                    <a:pt x="6174968" y="144957"/>
                  </a:lnTo>
                  <a:lnTo>
                    <a:pt x="6180404" y="136880"/>
                  </a:lnTo>
                  <a:lnTo>
                    <a:pt x="6182398" y="127000"/>
                  </a:lnTo>
                  <a:close/>
                </a:path>
                <a:path w="8024495" h="6207759">
                  <a:moveTo>
                    <a:pt x="6220015" y="6181826"/>
                  </a:moveTo>
                  <a:lnTo>
                    <a:pt x="6218021" y="6171933"/>
                  </a:lnTo>
                  <a:lnTo>
                    <a:pt x="6212573" y="6163856"/>
                  </a:lnTo>
                  <a:lnTo>
                    <a:pt x="6204496" y="6158420"/>
                  </a:lnTo>
                  <a:lnTo>
                    <a:pt x="6194564" y="6156426"/>
                  </a:lnTo>
                  <a:lnTo>
                    <a:pt x="6184671" y="6158420"/>
                  </a:lnTo>
                  <a:lnTo>
                    <a:pt x="6176607" y="6163856"/>
                  </a:lnTo>
                  <a:lnTo>
                    <a:pt x="6171158" y="6171933"/>
                  </a:lnTo>
                  <a:lnTo>
                    <a:pt x="6169164" y="6181826"/>
                  </a:lnTo>
                  <a:lnTo>
                    <a:pt x="6171158" y="6191707"/>
                  </a:lnTo>
                  <a:lnTo>
                    <a:pt x="6176607" y="6199784"/>
                  </a:lnTo>
                  <a:lnTo>
                    <a:pt x="6184671" y="6205220"/>
                  </a:lnTo>
                  <a:lnTo>
                    <a:pt x="6194615" y="6207226"/>
                  </a:lnTo>
                  <a:lnTo>
                    <a:pt x="6204496" y="6205220"/>
                  </a:lnTo>
                  <a:lnTo>
                    <a:pt x="6212573" y="6199784"/>
                  </a:lnTo>
                  <a:lnTo>
                    <a:pt x="6218021" y="6191707"/>
                  </a:lnTo>
                  <a:lnTo>
                    <a:pt x="6220015" y="6181826"/>
                  </a:lnTo>
                  <a:close/>
                </a:path>
                <a:path w="8024495" h="6207759">
                  <a:moveTo>
                    <a:pt x="6284049" y="127000"/>
                  </a:moveTo>
                  <a:lnTo>
                    <a:pt x="6282055" y="117106"/>
                  </a:lnTo>
                  <a:lnTo>
                    <a:pt x="6276619" y="109029"/>
                  </a:lnTo>
                  <a:lnTo>
                    <a:pt x="6268542" y="103593"/>
                  </a:lnTo>
                  <a:lnTo>
                    <a:pt x="6258598" y="101600"/>
                  </a:lnTo>
                  <a:lnTo>
                    <a:pt x="6248717" y="103593"/>
                  </a:lnTo>
                  <a:lnTo>
                    <a:pt x="6240640" y="109029"/>
                  </a:lnTo>
                  <a:lnTo>
                    <a:pt x="6235192" y="117106"/>
                  </a:lnTo>
                  <a:lnTo>
                    <a:pt x="6233198" y="127000"/>
                  </a:lnTo>
                  <a:lnTo>
                    <a:pt x="6235192" y="136880"/>
                  </a:lnTo>
                  <a:lnTo>
                    <a:pt x="6240640" y="144957"/>
                  </a:lnTo>
                  <a:lnTo>
                    <a:pt x="6248717" y="150393"/>
                  </a:lnTo>
                  <a:lnTo>
                    <a:pt x="6258649" y="152400"/>
                  </a:lnTo>
                  <a:lnTo>
                    <a:pt x="6268542" y="150393"/>
                  </a:lnTo>
                  <a:lnTo>
                    <a:pt x="6276619" y="144957"/>
                  </a:lnTo>
                  <a:lnTo>
                    <a:pt x="6282055" y="136880"/>
                  </a:lnTo>
                  <a:lnTo>
                    <a:pt x="6284049" y="127000"/>
                  </a:lnTo>
                  <a:close/>
                </a:path>
                <a:path w="8024495" h="6207759">
                  <a:moveTo>
                    <a:pt x="6321666" y="6181826"/>
                  </a:moveTo>
                  <a:lnTo>
                    <a:pt x="6319672" y="6171933"/>
                  </a:lnTo>
                  <a:lnTo>
                    <a:pt x="6314224" y="6163856"/>
                  </a:lnTo>
                  <a:lnTo>
                    <a:pt x="6306147" y="6158420"/>
                  </a:lnTo>
                  <a:lnTo>
                    <a:pt x="6296215" y="6156426"/>
                  </a:lnTo>
                  <a:lnTo>
                    <a:pt x="6286322" y="6158420"/>
                  </a:lnTo>
                  <a:lnTo>
                    <a:pt x="6278257" y="6163856"/>
                  </a:lnTo>
                  <a:lnTo>
                    <a:pt x="6272809" y="6171933"/>
                  </a:lnTo>
                  <a:lnTo>
                    <a:pt x="6270815" y="6181826"/>
                  </a:lnTo>
                  <a:lnTo>
                    <a:pt x="6272809" y="6191707"/>
                  </a:lnTo>
                  <a:lnTo>
                    <a:pt x="6278257" y="6199784"/>
                  </a:lnTo>
                  <a:lnTo>
                    <a:pt x="6286322" y="6205220"/>
                  </a:lnTo>
                  <a:lnTo>
                    <a:pt x="6296266" y="6207226"/>
                  </a:lnTo>
                  <a:lnTo>
                    <a:pt x="6306147" y="6205220"/>
                  </a:lnTo>
                  <a:lnTo>
                    <a:pt x="6314224" y="6199784"/>
                  </a:lnTo>
                  <a:lnTo>
                    <a:pt x="6319672" y="6191707"/>
                  </a:lnTo>
                  <a:lnTo>
                    <a:pt x="6321666" y="6181826"/>
                  </a:lnTo>
                  <a:close/>
                </a:path>
                <a:path w="8024495" h="6207759">
                  <a:moveTo>
                    <a:pt x="6385700" y="127000"/>
                  </a:moveTo>
                  <a:lnTo>
                    <a:pt x="6383706" y="117106"/>
                  </a:lnTo>
                  <a:lnTo>
                    <a:pt x="6378270" y="109029"/>
                  </a:lnTo>
                  <a:lnTo>
                    <a:pt x="6370193" y="103593"/>
                  </a:lnTo>
                  <a:lnTo>
                    <a:pt x="6360249" y="101600"/>
                  </a:lnTo>
                  <a:lnTo>
                    <a:pt x="6350368" y="103593"/>
                  </a:lnTo>
                  <a:lnTo>
                    <a:pt x="6342291" y="109029"/>
                  </a:lnTo>
                  <a:lnTo>
                    <a:pt x="6336843" y="117106"/>
                  </a:lnTo>
                  <a:lnTo>
                    <a:pt x="6334849" y="127000"/>
                  </a:lnTo>
                  <a:lnTo>
                    <a:pt x="6336843" y="136880"/>
                  </a:lnTo>
                  <a:lnTo>
                    <a:pt x="6342291" y="144957"/>
                  </a:lnTo>
                  <a:lnTo>
                    <a:pt x="6350368" y="150393"/>
                  </a:lnTo>
                  <a:lnTo>
                    <a:pt x="6360300" y="152400"/>
                  </a:lnTo>
                  <a:lnTo>
                    <a:pt x="6370193" y="150393"/>
                  </a:lnTo>
                  <a:lnTo>
                    <a:pt x="6378270" y="144957"/>
                  </a:lnTo>
                  <a:lnTo>
                    <a:pt x="6383706" y="136880"/>
                  </a:lnTo>
                  <a:lnTo>
                    <a:pt x="6385700" y="127000"/>
                  </a:lnTo>
                  <a:close/>
                </a:path>
                <a:path w="8024495" h="6207759">
                  <a:moveTo>
                    <a:pt x="6423317" y="6181826"/>
                  </a:moveTo>
                  <a:lnTo>
                    <a:pt x="6421323" y="6171933"/>
                  </a:lnTo>
                  <a:lnTo>
                    <a:pt x="6415875" y="6163856"/>
                  </a:lnTo>
                  <a:lnTo>
                    <a:pt x="6407798" y="6158420"/>
                  </a:lnTo>
                  <a:lnTo>
                    <a:pt x="6397866" y="6156426"/>
                  </a:lnTo>
                  <a:lnTo>
                    <a:pt x="6387973" y="6158420"/>
                  </a:lnTo>
                  <a:lnTo>
                    <a:pt x="6379908" y="6163856"/>
                  </a:lnTo>
                  <a:lnTo>
                    <a:pt x="6374460" y="6171933"/>
                  </a:lnTo>
                  <a:lnTo>
                    <a:pt x="6372466" y="6181826"/>
                  </a:lnTo>
                  <a:lnTo>
                    <a:pt x="6374460" y="6191707"/>
                  </a:lnTo>
                  <a:lnTo>
                    <a:pt x="6379908" y="6199784"/>
                  </a:lnTo>
                  <a:lnTo>
                    <a:pt x="6387973" y="6205220"/>
                  </a:lnTo>
                  <a:lnTo>
                    <a:pt x="6397917" y="6207226"/>
                  </a:lnTo>
                  <a:lnTo>
                    <a:pt x="6407798" y="6205220"/>
                  </a:lnTo>
                  <a:lnTo>
                    <a:pt x="6415875" y="6199784"/>
                  </a:lnTo>
                  <a:lnTo>
                    <a:pt x="6421323" y="6191707"/>
                  </a:lnTo>
                  <a:lnTo>
                    <a:pt x="6423317" y="6181826"/>
                  </a:lnTo>
                  <a:close/>
                </a:path>
                <a:path w="8024495" h="6207759">
                  <a:moveTo>
                    <a:pt x="6487350" y="127000"/>
                  </a:moveTo>
                  <a:lnTo>
                    <a:pt x="6485356" y="117106"/>
                  </a:lnTo>
                  <a:lnTo>
                    <a:pt x="6479921" y="109029"/>
                  </a:lnTo>
                  <a:lnTo>
                    <a:pt x="6471844" y="103593"/>
                  </a:lnTo>
                  <a:lnTo>
                    <a:pt x="6461900" y="101600"/>
                  </a:lnTo>
                  <a:lnTo>
                    <a:pt x="6452019" y="103593"/>
                  </a:lnTo>
                  <a:lnTo>
                    <a:pt x="6443942" y="109029"/>
                  </a:lnTo>
                  <a:lnTo>
                    <a:pt x="6438493" y="117106"/>
                  </a:lnTo>
                  <a:lnTo>
                    <a:pt x="6436500" y="127000"/>
                  </a:lnTo>
                  <a:lnTo>
                    <a:pt x="6438493" y="136880"/>
                  </a:lnTo>
                  <a:lnTo>
                    <a:pt x="6443942" y="144957"/>
                  </a:lnTo>
                  <a:lnTo>
                    <a:pt x="6452019" y="150393"/>
                  </a:lnTo>
                  <a:lnTo>
                    <a:pt x="6461950" y="152400"/>
                  </a:lnTo>
                  <a:lnTo>
                    <a:pt x="6471844" y="150393"/>
                  </a:lnTo>
                  <a:lnTo>
                    <a:pt x="6479921" y="144957"/>
                  </a:lnTo>
                  <a:lnTo>
                    <a:pt x="6485356" y="136880"/>
                  </a:lnTo>
                  <a:lnTo>
                    <a:pt x="6487350" y="127000"/>
                  </a:lnTo>
                  <a:close/>
                </a:path>
                <a:path w="8024495" h="6207759">
                  <a:moveTo>
                    <a:pt x="6524968" y="6181826"/>
                  </a:moveTo>
                  <a:lnTo>
                    <a:pt x="6522974" y="6171933"/>
                  </a:lnTo>
                  <a:lnTo>
                    <a:pt x="6517526" y="6163856"/>
                  </a:lnTo>
                  <a:lnTo>
                    <a:pt x="6509448" y="6158420"/>
                  </a:lnTo>
                  <a:lnTo>
                    <a:pt x="6499517" y="6156426"/>
                  </a:lnTo>
                  <a:lnTo>
                    <a:pt x="6489624" y="6158420"/>
                  </a:lnTo>
                  <a:lnTo>
                    <a:pt x="6481559" y="6163856"/>
                  </a:lnTo>
                  <a:lnTo>
                    <a:pt x="6476111" y="6171933"/>
                  </a:lnTo>
                  <a:lnTo>
                    <a:pt x="6474117" y="6181826"/>
                  </a:lnTo>
                  <a:lnTo>
                    <a:pt x="6476111" y="6191707"/>
                  </a:lnTo>
                  <a:lnTo>
                    <a:pt x="6481559" y="6199784"/>
                  </a:lnTo>
                  <a:lnTo>
                    <a:pt x="6489624" y="6205220"/>
                  </a:lnTo>
                  <a:lnTo>
                    <a:pt x="6499568" y="6207226"/>
                  </a:lnTo>
                  <a:lnTo>
                    <a:pt x="6509448" y="6205220"/>
                  </a:lnTo>
                  <a:lnTo>
                    <a:pt x="6517526" y="6199784"/>
                  </a:lnTo>
                  <a:lnTo>
                    <a:pt x="6522974" y="6191707"/>
                  </a:lnTo>
                  <a:lnTo>
                    <a:pt x="6524968" y="6181826"/>
                  </a:lnTo>
                  <a:close/>
                </a:path>
                <a:path w="8024495" h="6207759">
                  <a:moveTo>
                    <a:pt x="6589001" y="127000"/>
                  </a:moveTo>
                  <a:lnTo>
                    <a:pt x="6587007" y="117106"/>
                  </a:lnTo>
                  <a:lnTo>
                    <a:pt x="6581572" y="109029"/>
                  </a:lnTo>
                  <a:lnTo>
                    <a:pt x="6573494" y="103593"/>
                  </a:lnTo>
                  <a:lnTo>
                    <a:pt x="6563550" y="101600"/>
                  </a:lnTo>
                  <a:lnTo>
                    <a:pt x="6553670" y="103593"/>
                  </a:lnTo>
                  <a:lnTo>
                    <a:pt x="6545593" y="109029"/>
                  </a:lnTo>
                  <a:lnTo>
                    <a:pt x="6540144" y="117106"/>
                  </a:lnTo>
                  <a:lnTo>
                    <a:pt x="6538150" y="127000"/>
                  </a:lnTo>
                  <a:lnTo>
                    <a:pt x="6540144" y="136880"/>
                  </a:lnTo>
                  <a:lnTo>
                    <a:pt x="6545593" y="144957"/>
                  </a:lnTo>
                  <a:lnTo>
                    <a:pt x="6553670" y="150393"/>
                  </a:lnTo>
                  <a:lnTo>
                    <a:pt x="6563601" y="152400"/>
                  </a:lnTo>
                  <a:lnTo>
                    <a:pt x="6573494" y="150393"/>
                  </a:lnTo>
                  <a:lnTo>
                    <a:pt x="6581572" y="144957"/>
                  </a:lnTo>
                  <a:lnTo>
                    <a:pt x="6587007" y="136880"/>
                  </a:lnTo>
                  <a:lnTo>
                    <a:pt x="6589001" y="127000"/>
                  </a:lnTo>
                  <a:close/>
                </a:path>
                <a:path w="8024495" h="6207759">
                  <a:moveTo>
                    <a:pt x="6626619" y="6181826"/>
                  </a:moveTo>
                  <a:lnTo>
                    <a:pt x="6624625" y="6171933"/>
                  </a:lnTo>
                  <a:lnTo>
                    <a:pt x="6619176" y="6163856"/>
                  </a:lnTo>
                  <a:lnTo>
                    <a:pt x="6611099" y="6158420"/>
                  </a:lnTo>
                  <a:lnTo>
                    <a:pt x="6601168" y="6156426"/>
                  </a:lnTo>
                  <a:lnTo>
                    <a:pt x="6591274" y="6158420"/>
                  </a:lnTo>
                  <a:lnTo>
                    <a:pt x="6583210" y="6163856"/>
                  </a:lnTo>
                  <a:lnTo>
                    <a:pt x="6577762" y="6171933"/>
                  </a:lnTo>
                  <a:lnTo>
                    <a:pt x="6575768" y="6181826"/>
                  </a:lnTo>
                  <a:lnTo>
                    <a:pt x="6577762" y="6191707"/>
                  </a:lnTo>
                  <a:lnTo>
                    <a:pt x="6583210" y="6199784"/>
                  </a:lnTo>
                  <a:lnTo>
                    <a:pt x="6591274" y="6205220"/>
                  </a:lnTo>
                  <a:lnTo>
                    <a:pt x="6601219" y="6207226"/>
                  </a:lnTo>
                  <a:lnTo>
                    <a:pt x="6611099" y="6205220"/>
                  </a:lnTo>
                  <a:lnTo>
                    <a:pt x="6619176" y="6199784"/>
                  </a:lnTo>
                  <a:lnTo>
                    <a:pt x="6624625" y="6191707"/>
                  </a:lnTo>
                  <a:lnTo>
                    <a:pt x="6626619" y="6181826"/>
                  </a:lnTo>
                  <a:close/>
                </a:path>
                <a:path w="8024495" h="6207759">
                  <a:moveTo>
                    <a:pt x="6690652" y="127000"/>
                  </a:moveTo>
                  <a:lnTo>
                    <a:pt x="6688658" y="117106"/>
                  </a:lnTo>
                  <a:lnTo>
                    <a:pt x="6683222" y="109029"/>
                  </a:lnTo>
                  <a:lnTo>
                    <a:pt x="6675145" y="103593"/>
                  </a:lnTo>
                  <a:lnTo>
                    <a:pt x="6665201" y="101600"/>
                  </a:lnTo>
                  <a:lnTo>
                    <a:pt x="6655321" y="103593"/>
                  </a:lnTo>
                  <a:lnTo>
                    <a:pt x="6647243" y="109029"/>
                  </a:lnTo>
                  <a:lnTo>
                    <a:pt x="6641795" y="117106"/>
                  </a:lnTo>
                  <a:lnTo>
                    <a:pt x="6639801" y="127000"/>
                  </a:lnTo>
                  <a:lnTo>
                    <a:pt x="6641795" y="136880"/>
                  </a:lnTo>
                  <a:lnTo>
                    <a:pt x="6647243" y="144957"/>
                  </a:lnTo>
                  <a:lnTo>
                    <a:pt x="6655321" y="150393"/>
                  </a:lnTo>
                  <a:lnTo>
                    <a:pt x="6665252" y="152400"/>
                  </a:lnTo>
                  <a:lnTo>
                    <a:pt x="6675145" y="150393"/>
                  </a:lnTo>
                  <a:lnTo>
                    <a:pt x="6683222" y="144957"/>
                  </a:lnTo>
                  <a:lnTo>
                    <a:pt x="6688658" y="136880"/>
                  </a:lnTo>
                  <a:lnTo>
                    <a:pt x="6690652" y="127000"/>
                  </a:lnTo>
                  <a:close/>
                </a:path>
                <a:path w="8024495" h="6207759">
                  <a:moveTo>
                    <a:pt x="6728269" y="6181826"/>
                  </a:moveTo>
                  <a:lnTo>
                    <a:pt x="6726275" y="6171933"/>
                  </a:lnTo>
                  <a:lnTo>
                    <a:pt x="6720827" y="6163856"/>
                  </a:lnTo>
                  <a:lnTo>
                    <a:pt x="6712750" y="6158420"/>
                  </a:lnTo>
                  <a:lnTo>
                    <a:pt x="6702819" y="6156426"/>
                  </a:lnTo>
                  <a:lnTo>
                    <a:pt x="6692925" y="6158420"/>
                  </a:lnTo>
                  <a:lnTo>
                    <a:pt x="6684861" y="6163856"/>
                  </a:lnTo>
                  <a:lnTo>
                    <a:pt x="6679412" y="6171933"/>
                  </a:lnTo>
                  <a:lnTo>
                    <a:pt x="6677419" y="6181826"/>
                  </a:lnTo>
                  <a:lnTo>
                    <a:pt x="6679412" y="6191707"/>
                  </a:lnTo>
                  <a:lnTo>
                    <a:pt x="6684861" y="6199784"/>
                  </a:lnTo>
                  <a:lnTo>
                    <a:pt x="6692925" y="6205220"/>
                  </a:lnTo>
                  <a:lnTo>
                    <a:pt x="6702869" y="6207226"/>
                  </a:lnTo>
                  <a:lnTo>
                    <a:pt x="6712750" y="6205220"/>
                  </a:lnTo>
                  <a:lnTo>
                    <a:pt x="6720827" y="6199784"/>
                  </a:lnTo>
                  <a:lnTo>
                    <a:pt x="6726275" y="6191707"/>
                  </a:lnTo>
                  <a:lnTo>
                    <a:pt x="6728269" y="6181826"/>
                  </a:lnTo>
                  <a:close/>
                </a:path>
                <a:path w="8024495" h="6207759">
                  <a:moveTo>
                    <a:pt x="6792303" y="127000"/>
                  </a:moveTo>
                  <a:lnTo>
                    <a:pt x="6790309" y="117106"/>
                  </a:lnTo>
                  <a:lnTo>
                    <a:pt x="6784873" y="109029"/>
                  </a:lnTo>
                  <a:lnTo>
                    <a:pt x="6776796" y="103593"/>
                  </a:lnTo>
                  <a:lnTo>
                    <a:pt x="6766852" y="101600"/>
                  </a:lnTo>
                  <a:lnTo>
                    <a:pt x="6756971" y="103593"/>
                  </a:lnTo>
                  <a:lnTo>
                    <a:pt x="6748894" y="109029"/>
                  </a:lnTo>
                  <a:lnTo>
                    <a:pt x="6743446" y="117106"/>
                  </a:lnTo>
                  <a:lnTo>
                    <a:pt x="6741452" y="127000"/>
                  </a:lnTo>
                  <a:lnTo>
                    <a:pt x="6743446" y="136880"/>
                  </a:lnTo>
                  <a:lnTo>
                    <a:pt x="6748894" y="144957"/>
                  </a:lnTo>
                  <a:lnTo>
                    <a:pt x="6756971" y="150393"/>
                  </a:lnTo>
                  <a:lnTo>
                    <a:pt x="6766903" y="152400"/>
                  </a:lnTo>
                  <a:lnTo>
                    <a:pt x="6776796" y="150393"/>
                  </a:lnTo>
                  <a:lnTo>
                    <a:pt x="6784873" y="144957"/>
                  </a:lnTo>
                  <a:lnTo>
                    <a:pt x="6790309" y="136880"/>
                  </a:lnTo>
                  <a:lnTo>
                    <a:pt x="6792303" y="127000"/>
                  </a:lnTo>
                  <a:close/>
                </a:path>
                <a:path w="8024495" h="6207759">
                  <a:moveTo>
                    <a:pt x="6829920" y="6181826"/>
                  </a:moveTo>
                  <a:lnTo>
                    <a:pt x="6827926" y="6171933"/>
                  </a:lnTo>
                  <a:lnTo>
                    <a:pt x="6822478" y="6163856"/>
                  </a:lnTo>
                  <a:lnTo>
                    <a:pt x="6814401" y="6158420"/>
                  </a:lnTo>
                  <a:lnTo>
                    <a:pt x="6804469" y="6156426"/>
                  </a:lnTo>
                  <a:lnTo>
                    <a:pt x="6794576" y="6158420"/>
                  </a:lnTo>
                  <a:lnTo>
                    <a:pt x="6786512" y="6163856"/>
                  </a:lnTo>
                  <a:lnTo>
                    <a:pt x="6781063" y="6171933"/>
                  </a:lnTo>
                  <a:lnTo>
                    <a:pt x="6779069" y="6181826"/>
                  </a:lnTo>
                  <a:lnTo>
                    <a:pt x="6781063" y="6191707"/>
                  </a:lnTo>
                  <a:lnTo>
                    <a:pt x="6786512" y="6199784"/>
                  </a:lnTo>
                  <a:lnTo>
                    <a:pt x="6794576" y="6205220"/>
                  </a:lnTo>
                  <a:lnTo>
                    <a:pt x="6804520" y="6207226"/>
                  </a:lnTo>
                  <a:lnTo>
                    <a:pt x="6814401" y="6205220"/>
                  </a:lnTo>
                  <a:lnTo>
                    <a:pt x="6822478" y="6199784"/>
                  </a:lnTo>
                  <a:lnTo>
                    <a:pt x="6827926" y="6191707"/>
                  </a:lnTo>
                  <a:lnTo>
                    <a:pt x="6829920" y="6181826"/>
                  </a:lnTo>
                  <a:close/>
                </a:path>
                <a:path w="8024495" h="6207759">
                  <a:moveTo>
                    <a:pt x="6893954" y="127000"/>
                  </a:moveTo>
                  <a:lnTo>
                    <a:pt x="6891960" y="117106"/>
                  </a:lnTo>
                  <a:lnTo>
                    <a:pt x="6886524" y="109029"/>
                  </a:lnTo>
                  <a:lnTo>
                    <a:pt x="6878447" y="103593"/>
                  </a:lnTo>
                  <a:lnTo>
                    <a:pt x="6868503" y="101600"/>
                  </a:lnTo>
                  <a:lnTo>
                    <a:pt x="6858622" y="103593"/>
                  </a:lnTo>
                  <a:lnTo>
                    <a:pt x="6850545" y="109029"/>
                  </a:lnTo>
                  <a:lnTo>
                    <a:pt x="6845097" y="117106"/>
                  </a:lnTo>
                  <a:lnTo>
                    <a:pt x="6843103" y="127000"/>
                  </a:lnTo>
                  <a:lnTo>
                    <a:pt x="6845097" y="136880"/>
                  </a:lnTo>
                  <a:lnTo>
                    <a:pt x="6850545" y="144957"/>
                  </a:lnTo>
                  <a:lnTo>
                    <a:pt x="6858622" y="150393"/>
                  </a:lnTo>
                  <a:lnTo>
                    <a:pt x="6868554" y="152400"/>
                  </a:lnTo>
                  <a:lnTo>
                    <a:pt x="6878447" y="150393"/>
                  </a:lnTo>
                  <a:lnTo>
                    <a:pt x="6886524" y="144957"/>
                  </a:lnTo>
                  <a:lnTo>
                    <a:pt x="6891960" y="136880"/>
                  </a:lnTo>
                  <a:lnTo>
                    <a:pt x="6893954" y="127000"/>
                  </a:lnTo>
                  <a:close/>
                </a:path>
                <a:path w="8024495" h="6207759">
                  <a:moveTo>
                    <a:pt x="6931571" y="6181826"/>
                  </a:moveTo>
                  <a:lnTo>
                    <a:pt x="6929577" y="6171933"/>
                  </a:lnTo>
                  <a:lnTo>
                    <a:pt x="6924129" y="6163856"/>
                  </a:lnTo>
                  <a:lnTo>
                    <a:pt x="6916052" y="6158420"/>
                  </a:lnTo>
                  <a:lnTo>
                    <a:pt x="6906120" y="6156426"/>
                  </a:lnTo>
                  <a:lnTo>
                    <a:pt x="6896227" y="6158420"/>
                  </a:lnTo>
                  <a:lnTo>
                    <a:pt x="6888162" y="6163856"/>
                  </a:lnTo>
                  <a:lnTo>
                    <a:pt x="6882714" y="6171933"/>
                  </a:lnTo>
                  <a:lnTo>
                    <a:pt x="6880720" y="6181826"/>
                  </a:lnTo>
                  <a:lnTo>
                    <a:pt x="6882714" y="6191707"/>
                  </a:lnTo>
                  <a:lnTo>
                    <a:pt x="6888162" y="6199784"/>
                  </a:lnTo>
                  <a:lnTo>
                    <a:pt x="6896227" y="6205220"/>
                  </a:lnTo>
                  <a:lnTo>
                    <a:pt x="6906171" y="6207226"/>
                  </a:lnTo>
                  <a:lnTo>
                    <a:pt x="6916052" y="6205220"/>
                  </a:lnTo>
                  <a:lnTo>
                    <a:pt x="6924129" y="6199784"/>
                  </a:lnTo>
                  <a:lnTo>
                    <a:pt x="6929577" y="6191707"/>
                  </a:lnTo>
                  <a:lnTo>
                    <a:pt x="6931571" y="6181826"/>
                  </a:lnTo>
                  <a:close/>
                </a:path>
                <a:path w="8024495" h="6207759">
                  <a:moveTo>
                    <a:pt x="7033222" y="6181826"/>
                  </a:moveTo>
                  <a:lnTo>
                    <a:pt x="7031228" y="6171933"/>
                  </a:lnTo>
                  <a:lnTo>
                    <a:pt x="7025780" y="6163856"/>
                  </a:lnTo>
                  <a:lnTo>
                    <a:pt x="7017702" y="6158420"/>
                  </a:lnTo>
                  <a:lnTo>
                    <a:pt x="7007771" y="6156426"/>
                  </a:lnTo>
                  <a:lnTo>
                    <a:pt x="6997878" y="6158420"/>
                  </a:lnTo>
                  <a:lnTo>
                    <a:pt x="6989813" y="6163856"/>
                  </a:lnTo>
                  <a:lnTo>
                    <a:pt x="6984365" y="6171933"/>
                  </a:lnTo>
                  <a:lnTo>
                    <a:pt x="6982371" y="6181826"/>
                  </a:lnTo>
                  <a:lnTo>
                    <a:pt x="6984365" y="6191707"/>
                  </a:lnTo>
                  <a:lnTo>
                    <a:pt x="6989813" y="6199784"/>
                  </a:lnTo>
                  <a:lnTo>
                    <a:pt x="6997878" y="6205220"/>
                  </a:lnTo>
                  <a:lnTo>
                    <a:pt x="7007822" y="6207226"/>
                  </a:lnTo>
                  <a:lnTo>
                    <a:pt x="7017702" y="6205220"/>
                  </a:lnTo>
                  <a:lnTo>
                    <a:pt x="7025780" y="6199784"/>
                  </a:lnTo>
                  <a:lnTo>
                    <a:pt x="7031228" y="6191707"/>
                  </a:lnTo>
                  <a:lnTo>
                    <a:pt x="7033222" y="6181826"/>
                  </a:lnTo>
                  <a:close/>
                </a:path>
                <a:path w="8024495" h="6207759">
                  <a:moveTo>
                    <a:pt x="7134873" y="6181826"/>
                  </a:moveTo>
                  <a:lnTo>
                    <a:pt x="7132879" y="6171933"/>
                  </a:lnTo>
                  <a:lnTo>
                    <a:pt x="7127430" y="6163856"/>
                  </a:lnTo>
                  <a:lnTo>
                    <a:pt x="7119353" y="6158420"/>
                  </a:lnTo>
                  <a:lnTo>
                    <a:pt x="7109422" y="6156426"/>
                  </a:lnTo>
                  <a:lnTo>
                    <a:pt x="7099528" y="6158420"/>
                  </a:lnTo>
                  <a:lnTo>
                    <a:pt x="7091464" y="6163856"/>
                  </a:lnTo>
                  <a:lnTo>
                    <a:pt x="7086016" y="6171933"/>
                  </a:lnTo>
                  <a:lnTo>
                    <a:pt x="7084022" y="6181826"/>
                  </a:lnTo>
                  <a:lnTo>
                    <a:pt x="7086016" y="6191707"/>
                  </a:lnTo>
                  <a:lnTo>
                    <a:pt x="7091464" y="6199784"/>
                  </a:lnTo>
                  <a:lnTo>
                    <a:pt x="7099528" y="6205220"/>
                  </a:lnTo>
                  <a:lnTo>
                    <a:pt x="7109473" y="6207226"/>
                  </a:lnTo>
                  <a:lnTo>
                    <a:pt x="7119353" y="6205220"/>
                  </a:lnTo>
                  <a:lnTo>
                    <a:pt x="7127430" y="6199784"/>
                  </a:lnTo>
                  <a:lnTo>
                    <a:pt x="7132879" y="6191707"/>
                  </a:lnTo>
                  <a:lnTo>
                    <a:pt x="7134873" y="6181826"/>
                  </a:lnTo>
                  <a:close/>
                </a:path>
                <a:path w="8024495" h="6207759">
                  <a:moveTo>
                    <a:pt x="7141654" y="127000"/>
                  </a:moveTo>
                  <a:lnTo>
                    <a:pt x="6989254" y="0"/>
                  </a:lnTo>
                  <a:lnTo>
                    <a:pt x="6989254" y="110642"/>
                  </a:lnTo>
                  <a:lnTo>
                    <a:pt x="6988175" y="109029"/>
                  </a:lnTo>
                  <a:lnTo>
                    <a:pt x="6980098" y="103593"/>
                  </a:lnTo>
                  <a:lnTo>
                    <a:pt x="6970154" y="101600"/>
                  </a:lnTo>
                  <a:lnTo>
                    <a:pt x="6960273" y="103593"/>
                  </a:lnTo>
                  <a:lnTo>
                    <a:pt x="6952196" y="109029"/>
                  </a:lnTo>
                  <a:lnTo>
                    <a:pt x="6946747" y="117106"/>
                  </a:lnTo>
                  <a:lnTo>
                    <a:pt x="6944754" y="127000"/>
                  </a:lnTo>
                  <a:lnTo>
                    <a:pt x="6946747" y="136880"/>
                  </a:lnTo>
                  <a:lnTo>
                    <a:pt x="6952196" y="144957"/>
                  </a:lnTo>
                  <a:lnTo>
                    <a:pt x="6960273" y="150406"/>
                  </a:lnTo>
                  <a:lnTo>
                    <a:pt x="6970204" y="152400"/>
                  </a:lnTo>
                  <a:lnTo>
                    <a:pt x="6980098" y="150406"/>
                  </a:lnTo>
                  <a:lnTo>
                    <a:pt x="6988175" y="144957"/>
                  </a:lnTo>
                  <a:lnTo>
                    <a:pt x="6989254" y="143357"/>
                  </a:lnTo>
                  <a:lnTo>
                    <a:pt x="6989254" y="254000"/>
                  </a:lnTo>
                  <a:lnTo>
                    <a:pt x="7141654" y="127000"/>
                  </a:lnTo>
                  <a:close/>
                </a:path>
                <a:path w="8024495" h="6207759">
                  <a:moveTo>
                    <a:pt x="7236523" y="6181826"/>
                  </a:moveTo>
                  <a:lnTo>
                    <a:pt x="7234529" y="6171933"/>
                  </a:lnTo>
                  <a:lnTo>
                    <a:pt x="7229081" y="6163856"/>
                  </a:lnTo>
                  <a:lnTo>
                    <a:pt x="7221004" y="6158420"/>
                  </a:lnTo>
                  <a:lnTo>
                    <a:pt x="7211073" y="6156426"/>
                  </a:lnTo>
                  <a:lnTo>
                    <a:pt x="7201179" y="6158420"/>
                  </a:lnTo>
                  <a:lnTo>
                    <a:pt x="7193115" y="6163856"/>
                  </a:lnTo>
                  <a:lnTo>
                    <a:pt x="7187666" y="6171933"/>
                  </a:lnTo>
                  <a:lnTo>
                    <a:pt x="7185673" y="6181826"/>
                  </a:lnTo>
                  <a:lnTo>
                    <a:pt x="7187666" y="6191707"/>
                  </a:lnTo>
                  <a:lnTo>
                    <a:pt x="7193115" y="6199784"/>
                  </a:lnTo>
                  <a:lnTo>
                    <a:pt x="7201179" y="6205220"/>
                  </a:lnTo>
                  <a:lnTo>
                    <a:pt x="7211123" y="6207226"/>
                  </a:lnTo>
                  <a:lnTo>
                    <a:pt x="7221004" y="6205220"/>
                  </a:lnTo>
                  <a:lnTo>
                    <a:pt x="7229081" y="6199784"/>
                  </a:lnTo>
                  <a:lnTo>
                    <a:pt x="7234529" y="6191707"/>
                  </a:lnTo>
                  <a:lnTo>
                    <a:pt x="7236523" y="6181826"/>
                  </a:lnTo>
                  <a:close/>
                </a:path>
                <a:path w="8024495" h="6207759">
                  <a:moveTo>
                    <a:pt x="7338174" y="6181826"/>
                  </a:moveTo>
                  <a:lnTo>
                    <a:pt x="7336180" y="6171933"/>
                  </a:lnTo>
                  <a:lnTo>
                    <a:pt x="7330732" y="6163856"/>
                  </a:lnTo>
                  <a:lnTo>
                    <a:pt x="7322655" y="6158420"/>
                  </a:lnTo>
                  <a:lnTo>
                    <a:pt x="7312723" y="6156426"/>
                  </a:lnTo>
                  <a:lnTo>
                    <a:pt x="7302830" y="6158420"/>
                  </a:lnTo>
                  <a:lnTo>
                    <a:pt x="7294766" y="6163856"/>
                  </a:lnTo>
                  <a:lnTo>
                    <a:pt x="7289317" y="6171933"/>
                  </a:lnTo>
                  <a:lnTo>
                    <a:pt x="7287323" y="6181826"/>
                  </a:lnTo>
                  <a:lnTo>
                    <a:pt x="7289317" y="6191707"/>
                  </a:lnTo>
                  <a:lnTo>
                    <a:pt x="7294766" y="6199784"/>
                  </a:lnTo>
                  <a:lnTo>
                    <a:pt x="7302830" y="6205220"/>
                  </a:lnTo>
                  <a:lnTo>
                    <a:pt x="7312774" y="6207226"/>
                  </a:lnTo>
                  <a:lnTo>
                    <a:pt x="7322655" y="6205220"/>
                  </a:lnTo>
                  <a:lnTo>
                    <a:pt x="7330732" y="6199784"/>
                  </a:lnTo>
                  <a:lnTo>
                    <a:pt x="7336180" y="6191707"/>
                  </a:lnTo>
                  <a:lnTo>
                    <a:pt x="7338174" y="6181826"/>
                  </a:lnTo>
                  <a:close/>
                </a:path>
                <a:path w="8024495" h="6207759">
                  <a:moveTo>
                    <a:pt x="7439825" y="6181826"/>
                  </a:moveTo>
                  <a:lnTo>
                    <a:pt x="7437831" y="6171933"/>
                  </a:lnTo>
                  <a:lnTo>
                    <a:pt x="7432383" y="6163856"/>
                  </a:lnTo>
                  <a:lnTo>
                    <a:pt x="7424306" y="6158420"/>
                  </a:lnTo>
                  <a:lnTo>
                    <a:pt x="7414374" y="6156426"/>
                  </a:lnTo>
                  <a:lnTo>
                    <a:pt x="7404481" y="6158420"/>
                  </a:lnTo>
                  <a:lnTo>
                    <a:pt x="7396416" y="6163856"/>
                  </a:lnTo>
                  <a:lnTo>
                    <a:pt x="7390968" y="6171933"/>
                  </a:lnTo>
                  <a:lnTo>
                    <a:pt x="7388974" y="6181826"/>
                  </a:lnTo>
                  <a:lnTo>
                    <a:pt x="7390968" y="6191707"/>
                  </a:lnTo>
                  <a:lnTo>
                    <a:pt x="7396416" y="6199784"/>
                  </a:lnTo>
                  <a:lnTo>
                    <a:pt x="7404481" y="6205232"/>
                  </a:lnTo>
                  <a:lnTo>
                    <a:pt x="7414425" y="6207226"/>
                  </a:lnTo>
                  <a:lnTo>
                    <a:pt x="7424306" y="6205232"/>
                  </a:lnTo>
                  <a:lnTo>
                    <a:pt x="7432383" y="6199784"/>
                  </a:lnTo>
                  <a:lnTo>
                    <a:pt x="7437831" y="6191707"/>
                  </a:lnTo>
                  <a:lnTo>
                    <a:pt x="7439825" y="6181826"/>
                  </a:lnTo>
                  <a:close/>
                </a:path>
                <a:path w="8024495" h="6207759">
                  <a:moveTo>
                    <a:pt x="7541476" y="6181826"/>
                  </a:moveTo>
                  <a:lnTo>
                    <a:pt x="7539482" y="6171933"/>
                  </a:lnTo>
                  <a:lnTo>
                    <a:pt x="7534034" y="6163856"/>
                  </a:lnTo>
                  <a:lnTo>
                    <a:pt x="7525956" y="6158420"/>
                  </a:lnTo>
                  <a:lnTo>
                    <a:pt x="7516025" y="6156426"/>
                  </a:lnTo>
                  <a:lnTo>
                    <a:pt x="7506132" y="6158420"/>
                  </a:lnTo>
                  <a:lnTo>
                    <a:pt x="7498067" y="6163856"/>
                  </a:lnTo>
                  <a:lnTo>
                    <a:pt x="7492619" y="6171933"/>
                  </a:lnTo>
                  <a:lnTo>
                    <a:pt x="7490625" y="6181826"/>
                  </a:lnTo>
                  <a:lnTo>
                    <a:pt x="7492619" y="6191707"/>
                  </a:lnTo>
                  <a:lnTo>
                    <a:pt x="7498067" y="6199784"/>
                  </a:lnTo>
                  <a:lnTo>
                    <a:pt x="7506132" y="6205232"/>
                  </a:lnTo>
                  <a:lnTo>
                    <a:pt x="7516076" y="6207226"/>
                  </a:lnTo>
                  <a:lnTo>
                    <a:pt x="7525956" y="6205232"/>
                  </a:lnTo>
                  <a:lnTo>
                    <a:pt x="7534034" y="6199784"/>
                  </a:lnTo>
                  <a:lnTo>
                    <a:pt x="7539482" y="6191707"/>
                  </a:lnTo>
                  <a:lnTo>
                    <a:pt x="7541476" y="6181826"/>
                  </a:lnTo>
                  <a:close/>
                </a:path>
                <a:path w="8024495" h="6207759">
                  <a:moveTo>
                    <a:pt x="7643127" y="6181826"/>
                  </a:moveTo>
                  <a:lnTo>
                    <a:pt x="7641133" y="6171933"/>
                  </a:lnTo>
                  <a:lnTo>
                    <a:pt x="7635684" y="6163856"/>
                  </a:lnTo>
                  <a:lnTo>
                    <a:pt x="7627607" y="6158420"/>
                  </a:lnTo>
                  <a:lnTo>
                    <a:pt x="7617676" y="6156426"/>
                  </a:lnTo>
                  <a:lnTo>
                    <a:pt x="7607782" y="6158420"/>
                  </a:lnTo>
                  <a:lnTo>
                    <a:pt x="7599718" y="6163856"/>
                  </a:lnTo>
                  <a:lnTo>
                    <a:pt x="7594270" y="6171933"/>
                  </a:lnTo>
                  <a:lnTo>
                    <a:pt x="7592276" y="6181826"/>
                  </a:lnTo>
                  <a:lnTo>
                    <a:pt x="7594270" y="6191707"/>
                  </a:lnTo>
                  <a:lnTo>
                    <a:pt x="7599718" y="6199784"/>
                  </a:lnTo>
                  <a:lnTo>
                    <a:pt x="7607782" y="6205232"/>
                  </a:lnTo>
                  <a:lnTo>
                    <a:pt x="7617727" y="6207226"/>
                  </a:lnTo>
                  <a:lnTo>
                    <a:pt x="7627607" y="6205232"/>
                  </a:lnTo>
                  <a:lnTo>
                    <a:pt x="7635684" y="6199784"/>
                  </a:lnTo>
                  <a:lnTo>
                    <a:pt x="7641133" y="6191707"/>
                  </a:lnTo>
                  <a:lnTo>
                    <a:pt x="7643127" y="6181826"/>
                  </a:lnTo>
                  <a:close/>
                </a:path>
                <a:path w="8024495" h="6207759">
                  <a:moveTo>
                    <a:pt x="7744777" y="6181826"/>
                  </a:moveTo>
                  <a:lnTo>
                    <a:pt x="7742783" y="6171933"/>
                  </a:lnTo>
                  <a:lnTo>
                    <a:pt x="7737335" y="6163856"/>
                  </a:lnTo>
                  <a:lnTo>
                    <a:pt x="7729258" y="6158420"/>
                  </a:lnTo>
                  <a:lnTo>
                    <a:pt x="7719327" y="6156426"/>
                  </a:lnTo>
                  <a:lnTo>
                    <a:pt x="7709433" y="6158420"/>
                  </a:lnTo>
                  <a:lnTo>
                    <a:pt x="7701369" y="6163856"/>
                  </a:lnTo>
                  <a:lnTo>
                    <a:pt x="7695920" y="6171933"/>
                  </a:lnTo>
                  <a:lnTo>
                    <a:pt x="7693927" y="6181826"/>
                  </a:lnTo>
                  <a:lnTo>
                    <a:pt x="7695920" y="6191707"/>
                  </a:lnTo>
                  <a:lnTo>
                    <a:pt x="7701369" y="6199784"/>
                  </a:lnTo>
                  <a:lnTo>
                    <a:pt x="7709433" y="6205232"/>
                  </a:lnTo>
                  <a:lnTo>
                    <a:pt x="7719377" y="6207226"/>
                  </a:lnTo>
                  <a:lnTo>
                    <a:pt x="7729258" y="6205232"/>
                  </a:lnTo>
                  <a:lnTo>
                    <a:pt x="7737335" y="6199784"/>
                  </a:lnTo>
                  <a:lnTo>
                    <a:pt x="7742783" y="6191707"/>
                  </a:lnTo>
                  <a:lnTo>
                    <a:pt x="7744777" y="6181826"/>
                  </a:lnTo>
                  <a:close/>
                </a:path>
                <a:path w="8024495" h="6207759">
                  <a:moveTo>
                    <a:pt x="7846428" y="6181826"/>
                  </a:moveTo>
                  <a:lnTo>
                    <a:pt x="7844434" y="6171933"/>
                  </a:lnTo>
                  <a:lnTo>
                    <a:pt x="7838986" y="6163856"/>
                  </a:lnTo>
                  <a:lnTo>
                    <a:pt x="7830909" y="6158420"/>
                  </a:lnTo>
                  <a:lnTo>
                    <a:pt x="7820977" y="6156426"/>
                  </a:lnTo>
                  <a:lnTo>
                    <a:pt x="7811084" y="6158420"/>
                  </a:lnTo>
                  <a:lnTo>
                    <a:pt x="7803020" y="6163856"/>
                  </a:lnTo>
                  <a:lnTo>
                    <a:pt x="7797571" y="6171933"/>
                  </a:lnTo>
                  <a:lnTo>
                    <a:pt x="7795577" y="6181826"/>
                  </a:lnTo>
                  <a:lnTo>
                    <a:pt x="7797571" y="6191707"/>
                  </a:lnTo>
                  <a:lnTo>
                    <a:pt x="7803020" y="6199784"/>
                  </a:lnTo>
                  <a:lnTo>
                    <a:pt x="7811084" y="6205232"/>
                  </a:lnTo>
                  <a:lnTo>
                    <a:pt x="7821028" y="6207226"/>
                  </a:lnTo>
                  <a:lnTo>
                    <a:pt x="7830909" y="6205232"/>
                  </a:lnTo>
                  <a:lnTo>
                    <a:pt x="7838986" y="6199784"/>
                  </a:lnTo>
                  <a:lnTo>
                    <a:pt x="7844434" y="6191707"/>
                  </a:lnTo>
                  <a:lnTo>
                    <a:pt x="7846428" y="6181826"/>
                  </a:lnTo>
                  <a:close/>
                </a:path>
                <a:path w="8024495" h="6207759">
                  <a:moveTo>
                    <a:pt x="7922755" y="6154915"/>
                  </a:moveTo>
                  <a:lnTo>
                    <a:pt x="7920761" y="6144971"/>
                  </a:lnTo>
                  <a:lnTo>
                    <a:pt x="7915326" y="6136906"/>
                  </a:lnTo>
                  <a:lnTo>
                    <a:pt x="7907248" y="6131458"/>
                  </a:lnTo>
                  <a:lnTo>
                    <a:pt x="7897355" y="6129464"/>
                  </a:lnTo>
                  <a:lnTo>
                    <a:pt x="7887475" y="6131458"/>
                  </a:lnTo>
                  <a:lnTo>
                    <a:pt x="7879397" y="6136906"/>
                  </a:lnTo>
                  <a:lnTo>
                    <a:pt x="7873949" y="6144971"/>
                  </a:lnTo>
                  <a:lnTo>
                    <a:pt x="7871968" y="6154915"/>
                  </a:lnTo>
                  <a:lnTo>
                    <a:pt x="7873949" y="6164808"/>
                  </a:lnTo>
                  <a:lnTo>
                    <a:pt x="7879397" y="6172873"/>
                  </a:lnTo>
                  <a:lnTo>
                    <a:pt x="7887475" y="6178321"/>
                  </a:lnTo>
                  <a:lnTo>
                    <a:pt x="7897355" y="6180315"/>
                  </a:lnTo>
                  <a:lnTo>
                    <a:pt x="7907248" y="6178321"/>
                  </a:lnTo>
                  <a:lnTo>
                    <a:pt x="7915326" y="6172873"/>
                  </a:lnTo>
                  <a:lnTo>
                    <a:pt x="7920761" y="6164808"/>
                  </a:lnTo>
                  <a:lnTo>
                    <a:pt x="7922755" y="6154915"/>
                  </a:lnTo>
                  <a:close/>
                </a:path>
                <a:path w="8024495" h="6207759">
                  <a:moveTo>
                    <a:pt x="7922755" y="6053264"/>
                  </a:moveTo>
                  <a:lnTo>
                    <a:pt x="7920761" y="6043320"/>
                  </a:lnTo>
                  <a:lnTo>
                    <a:pt x="7915326" y="6035256"/>
                  </a:lnTo>
                  <a:lnTo>
                    <a:pt x="7907248" y="6029807"/>
                  </a:lnTo>
                  <a:lnTo>
                    <a:pt x="7897355" y="6027813"/>
                  </a:lnTo>
                  <a:lnTo>
                    <a:pt x="7887475" y="6029807"/>
                  </a:lnTo>
                  <a:lnTo>
                    <a:pt x="7879397" y="6035256"/>
                  </a:lnTo>
                  <a:lnTo>
                    <a:pt x="7873949" y="6043320"/>
                  </a:lnTo>
                  <a:lnTo>
                    <a:pt x="7871968" y="6053264"/>
                  </a:lnTo>
                  <a:lnTo>
                    <a:pt x="7873949" y="6063158"/>
                  </a:lnTo>
                  <a:lnTo>
                    <a:pt x="7879397" y="6071222"/>
                  </a:lnTo>
                  <a:lnTo>
                    <a:pt x="7887475" y="6076670"/>
                  </a:lnTo>
                  <a:lnTo>
                    <a:pt x="7897355" y="6078664"/>
                  </a:lnTo>
                  <a:lnTo>
                    <a:pt x="7907248" y="6076670"/>
                  </a:lnTo>
                  <a:lnTo>
                    <a:pt x="7915326" y="6071222"/>
                  </a:lnTo>
                  <a:lnTo>
                    <a:pt x="7920761" y="6063158"/>
                  </a:lnTo>
                  <a:lnTo>
                    <a:pt x="7922755" y="6053264"/>
                  </a:lnTo>
                  <a:close/>
                </a:path>
                <a:path w="8024495" h="6207759">
                  <a:moveTo>
                    <a:pt x="7922755" y="5951613"/>
                  </a:moveTo>
                  <a:lnTo>
                    <a:pt x="7920761" y="5941669"/>
                  </a:lnTo>
                  <a:lnTo>
                    <a:pt x="7915326" y="5933605"/>
                  </a:lnTo>
                  <a:lnTo>
                    <a:pt x="7907248" y="5928157"/>
                  </a:lnTo>
                  <a:lnTo>
                    <a:pt x="7897355" y="5926163"/>
                  </a:lnTo>
                  <a:lnTo>
                    <a:pt x="7887475" y="5928157"/>
                  </a:lnTo>
                  <a:lnTo>
                    <a:pt x="7879397" y="5933605"/>
                  </a:lnTo>
                  <a:lnTo>
                    <a:pt x="7873949" y="5941669"/>
                  </a:lnTo>
                  <a:lnTo>
                    <a:pt x="7871968" y="5951613"/>
                  </a:lnTo>
                  <a:lnTo>
                    <a:pt x="7873949" y="5961507"/>
                  </a:lnTo>
                  <a:lnTo>
                    <a:pt x="7879397" y="5969571"/>
                  </a:lnTo>
                  <a:lnTo>
                    <a:pt x="7887475" y="5975020"/>
                  </a:lnTo>
                  <a:lnTo>
                    <a:pt x="7897355" y="5977013"/>
                  </a:lnTo>
                  <a:lnTo>
                    <a:pt x="7907248" y="5975020"/>
                  </a:lnTo>
                  <a:lnTo>
                    <a:pt x="7915326" y="5969571"/>
                  </a:lnTo>
                  <a:lnTo>
                    <a:pt x="7920761" y="5961507"/>
                  </a:lnTo>
                  <a:lnTo>
                    <a:pt x="7922755" y="5951613"/>
                  </a:lnTo>
                  <a:close/>
                </a:path>
                <a:path w="8024495" h="6207759">
                  <a:moveTo>
                    <a:pt x="8024355" y="5885015"/>
                  </a:moveTo>
                  <a:lnTo>
                    <a:pt x="7897355" y="5732615"/>
                  </a:lnTo>
                  <a:lnTo>
                    <a:pt x="7770355" y="5885015"/>
                  </a:lnTo>
                  <a:lnTo>
                    <a:pt x="8024355" y="5885015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23011" y="1822504"/>
              <a:ext cx="10507365" cy="7343720"/>
            </a:xfrm>
            <a:prstGeom prst="rect">
              <a:avLst/>
            </a:prstGeom>
          </p:spPr>
        </p:pic>
      </p:grpSp>
      <p:sp>
        <p:nvSpPr>
          <p:cNvPr id="33" name="Slide Number Placeholder 3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36039" y="505459"/>
            <a:ext cx="52311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400" dirty="0">
                <a:solidFill>
                  <a:srgbClr val="130F24"/>
                </a:solidFill>
                <a:latin typeface="Arial Black" panose="020B0A04020102020204"/>
                <a:cs typeface="Arial Black" panose="020B0A04020102020204"/>
              </a:rPr>
              <a:t>Data</a:t>
            </a:r>
            <a:r>
              <a:rPr sz="4800" spc="-320" dirty="0">
                <a:solidFill>
                  <a:srgbClr val="130F24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4800" spc="-325" dirty="0">
                <a:solidFill>
                  <a:srgbClr val="130F24"/>
                </a:solidFill>
                <a:latin typeface="Arial Black" panose="020B0A04020102020204"/>
                <a:cs typeface="Arial Black" panose="020B0A04020102020204"/>
              </a:rPr>
              <a:t>Consistency</a:t>
            </a:r>
            <a:endParaRPr sz="48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974172" y="2217051"/>
            <a:ext cx="6640830" cy="962660"/>
            <a:chOff x="5974172" y="2217051"/>
            <a:chExt cx="6640830" cy="96266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193210" y="2741189"/>
              <a:ext cx="421398" cy="43851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974172" y="2217051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4">
                  <a:moveTo>
                    <a:pt x="1203341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6"/>
                  </a:lnTo>
                  <a:lnTo>
                    <a:pt x="6845" y="91837"/>
                  </a:lnTo>
                  <a:lnTo>
                    <a:pt x="0" y="134280"/>
                  </a:lnTo>
                  <a:lnTo>
                    <a:pt x="0" y="671381"/>
                  </a:lnTo>
                  <a:lnTo>
                    <a:pt x="6845" y="713824"/>
                  </a:lnTo>
                  <a:lnTo>
                    <a:pt x="25908" y="750685"/>
                  </a:lnTo>
                  <a:lnTo>
                    <a:pt x="54975" y="779753"/>
                  </a:lnTo>
                  <a:lnTo>
                    <a:pt x="91836" y="798815"/>
                  </a:lnTo>
                  <a:lnTo>
                    <a:pt x="134279" y="805661"/>
                  </a:lnTo>
                  <a:lnTo>
                    <a:pt x="1203341" y="805661"/>
                  </a:lnTo>
                  <a:lnTo>
                    <a:pt x="1245784" y="798815"/>
                  </a:lnTo>
                  <a:lnTo>
                    <a:pt x="1282645" y="779753"/>
                  </a:lnTo>
                  <a:lnTo>
                    <a:pt x="1311712" y="750685"/>
                  </a:lnTo>
                  <a:lnTo>
                    <a:pt x="1330775" y="713824"/>
                  </a:lnTo>
                  <a:lnTo>
                    <a:pt x="1337621" y="671381"/>
                  </a:lnTo>
                  <a:lnTo>
                    <a:pt x="1337621" y="134280"/>
                  </a:lnTo>
                  <a:lnTo>
                    <a:pt x="1330775" y="91837"/>
                  </a:lnTo>
                  <a:lnTo>
                    <a:pt x="1311712" y="54976"/>
                  </a:lnTo>
                  <a:lnTo>
                    <a:pt x="1282645" y="25908"/>
                  </a:lnTo>
                  <a:lnTo>
                    <a:pt x="1245784" y="6845"/>
                  </a:lnTo>
                  <a:lnTo>
                    <a:pt x="1203341" y="0"/>
                  </a:lnTo>
                  <a:close/>
                </a:path>
              </a:pathLst>
            </a:custGeom>
            <a:solidFill>
              <a:srgbClr val="FF1B7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6233613" y="3063747"/>
            <a:ext cx="8280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Security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692747" y="5950154"/>
            <a:ext cx="1337945" cy="1389380"/>
          </a:xfrm>
          <a:custGeom>
            <a:avLst/>
            <a:gdLst/>
            <a:ahLst/>
            <a:cxnLst/>
            <a:rect l="l" t="t" r="r" b="b"/>
            <a:pathLst>
              <a:path w="1337945" h="1389379">
                <a:moveTo>
                  <a:pt x="1114680" y="0"/>
                </a:moveTo>
                <a:lnTo>
                  <a:pt x="222940" y="0"/>
                </a:lnTo>
                <a:lnTo>
                  <a:pt x="178010" y="4529"/>
                </a:lnTo>
                <a:lnTo>
                  <a:pt x="136161" y="17519"/>
                </a:lnTo>
                <a:lnTo>
                  <a:pt x="98292" y="38074"/>
                </a:lnTo>
                <a:lnTo>
                  <a:pt x="65297" y="65297"/>
                </a:lnTo>
                <a:lnTo>
                  <a:pt x="38074" y="98291"/>
                </a:lnTo>
                <a:lnTo>
                  <a:pt x="17519" y="136161"/>
                </a:lnTo>
                <a:lnTo>
                  <a:pt x="4529" y="178009"/>
                </a:lnTo>
                <a:lnTo>
                  <a:pt x="0" y="222939"/>
                </a:lnTo>
                <a:lnTo>
                  <a:pt x="0" y="1166053"/>
                </a:lnTo>
                <a:lnTo>
                  <a:pt x="4529" y="1210983"/>
                </a:lnTo>
                <a:lnTo>
                  <a:pt x="17519" y="1252831"/>
                </a:lnTo>
                <a:lnTo>
                  <a:pt x="38074" y="1290701"/>
                </a:lnTo>
                <a:lnTo>
                  <a:pt x="65297" y="1323695"/>
                </a:lnTo>
                <a:lnTo>
                  <a:pt x="98292" y="1350919"/>
                </a:lnTo>
                <a:lnTo>
                  <a:pt x="136161" y="1371474"/>
                </a:lnTo>
                <a:lnTo>
                  <a:pt x="178010" y="1384464"/>
                </a:lnTo>
                <a:lnTo>
                  <a:pt x="222940" y="1388993"/>
                </a:lnTo>
                <a:lnTo>
                  <a:pt x="1114680" y="1388993"/>
                </a:lnTo>
                <a:lnTo>
                  <a:pt x="1159610" y="1384464"/>
                </a:lnTo>
                <a:lnTo>
                  <a:pt x="1201458" y="1371474"/>
                </a:lnTo>
                <a:lnTo>
                  <a:pt x="1239328" y="1350919"/>
                </a:lnTo>
                <a:lnTo>
                  <a:pt x="1272323" y="1323695"/>
                </a:lnTo>
                <a:lnTo>
                  <a:pt x="1299546" y="1290701"/>
                </a:lnTo>
                <a:lnTo>
                  <a:pt x="1320101" y="1252831"/>
                </a:lnTo>
                <a:lnTo>
                  <a:pt x="1333091" y="1210983"/>
                </a:lnTo>
                <a:lnTo>
                  <a:pt x="1337621" y="1166053"/>
                </a:lnTo>
                <a:lnTo>
                  <a:pt x="1337621" y="222939"/>
                </a:lnTo>
                <a:lnTo>
                  <a:pt x="1333091" y="178009"/>
                </a:lnTo>
                <a:lnTo>
                  <a:pt x="1320101" y="136161"/>
                </a:lnTo>
                <a:lnTo>
                  <a:pt x="1299546" y="98291"/>
                </a:lnTo>
                <a:lnTo>
                  <a:pt x="1272323" y="65297"/>
                </a:lnTo>
                <a:lnTo>
                  <a:pt x="1239328" y="38074"/>
                </a:lnTo>
                <a:lnTo>
                  <a:pt x="1201458" y="17519"/>
                </a:lnTo>
                <a:lnTo>
                  <a:pt x="1159610" y="4529"/>
                </a:lnTo>
                <a:lnTo>
                  <a:pt x="1114680" y="0"/>
                </a:lnTo>
                <a:close/>
              </a:path>
            </a:pathLst>
          </a:custGeom>
          <a:solidFill>
            <a:srgbClr val="00A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740772" y="7413244"/>
            <a:ext cx="12439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8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5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Gateway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792157" y="2237906"/>
            <a:ext cx="1337945" cy="805815"/>
          </a:xfrm>
          <a:custGeom>
            <a:avLst/>
            <a:gdLst/>
            <a:ahLst/>
            <a:cxnLst/>
            <a:rect l="l" t="t" r="r" b="b"/>
            <a:pathLst>
              <a:path w="1337945" h="805814">
                <a:moveTo>
                  <a:pt x="1203340" y="0"/>
                </a:moveTo>
                <a:lnTo>
                  <a:pt x="134279" y="0"/>
                </a:lnTo>
                <a:lnTo>
                  <a:pt x="91836" y="6845"/>
                </a:lnTo>
                <a:lnTo>
                  <a:pt x="54975" y="25908"/>
                </a:lnTo>
                <a:lnTo>
                  <a:pt x="25908" y="54975"/>
                </a:lnTo>
                <a:lnTo>
                  <a:pt x="6845" y="91836"/>
                </a:lnTo>
                <a:lnTo>
                  <a:pt x="0" y="134279"/>
                </a:lnTo>
                <a:lnTo>
                  <a:pt x="0" y="671380"/>
                </a:lnTo>
                <a:lnTo>
                  <a:pt x="6845" y="713823"/>
                </a:lnTo>
                <a:lnTo>
                  <a:pt x="25908" y="750684"/>
                </a:lnTo>
                <a:lnTo>
                  <a:pt x="54975" y="779751"/>
                </a:lnTo>
                <a:lnTo>
                  <a:pt x="91836" y="798814"/>
                </a:lnTo>
                <a:lnTo>
                  <a:pt x="134279" y="805660"/>
                </a:lnTo>
                <a:lnTo>
                  <a:pt x="1203340" y="805660"/>
                </a:lnTo>
                <a:lnTo>
                  <a:pt x="1245783" y="798814"/>
                </a:lnTo>
                <a:lnTo>
                  <a:pt x="1282644" y="779751"/>
                </a:lnTo>
                <a:lnTo>
                  <a:pt x="1311712" y="750684"/>
                </a:lnTo>
                <a:lnTo>
                  <a:pt x="1330775" y="713823"/>
                </a:lnTo>
                <a:lnTo>
                  <a:pt x="1337621" y="671380"/>
                </a:lnTo>
                <a:lnTo>
                  <a:pt x="1337621" y="134279"/>
                </a:lnTo>
                <a:lnTo>
                  <a:pt x="1330775" y="91836"/>
                </a:lnTo>
                <a:lnTo>
                  <a:pt x="1311712" y="54975"/>
                </a:lnTo>
                <a:lnTo>
                  <a:pt x="1282644" y="25908"/>
                </a:lnTo>
                <a:lnTo>
                  <a:pt x="1245783" y="6845"/>
                </a:lnTo>
                <a:lnTo>
                  <a:pt x="1203340" y="0"/>
                </a:lnTo>
                <a:close/>
              </a:path>
            </a:pathLst>
          </a:custGeom>
          <a:solidFill>
            <a:srgbClr val="FF7B0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1079528" y="3139947"/>
            <a:ext cx="770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BFF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5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87629" y="2236040"/>
            <a:ext cx="1337945" cy="805815"/>
          </a:xfrm>
          <a:custGeom>
            <a:avLst/>
            <a:gdLst/>
            <a:ahLst/>
            <a:cxnLst/>
            <a:rect l="l" t="t" r="r" b="b"/>
            <a:pathLst>
              <a:path w="1337945" h="805814">
                <a:moveTo>
                  <a:pt x="1203340" y="0"/>
                </a:moveTo>
                <a:lnTo>
                  <a:pt x="134279" y="0"/>
                </a:lnTo>
                <a:lnTo>
                  <a:pt x="91836" y="6845"/>
                </a:lnTo>
                <a:lnTo>
                  <a:pt x="54975" y="25908"/>
                </a:lnTo>
                <a:lnTo>
                  <a:pt x="25908" y="54975"/>
                </a:lnTo>
                <a:lnTo>
                  <a:pt x="6845" y="91836"/>
                </a:lnTo>
                <a:lnTo>
                  <a:pt x="0" y="134279"/>
                </a:lnTo>
                <a:lnTo>
                  <a:pt x="0" y="671381"/>
                </a:lnTo>
                <a:lnTo>
                  <a:pt x="6845" y="713824"/>
                </a:lnTo>
                <a:lnTo>
                  <a:pt x="25908" y="750685"/>
                </a:lnTo>
                <a:lnTo>
                  <a:pt x="54975" y="779753"/>
                </a:lnTo>
                <a:lnTo>
                  <a:pt x="91836" y="798815"/>
                </a:lnTo>
                <a:lnTo>
                  <a:pt x="134279" y="805661"/>
                </a:lnTo>
                <a:lnTo>
                  <a:pt x="1203340" y="805661"/>
                </a:lnTo>
                <a:lnTo>
                  <a:pt x="1245783" y="798815"/>
                </a:lnTo>
                <a:lnTo>
                  <a:pt x="1282644" y="779753"/>
                </a:lnTo>
                <a:lnTo>
                  <a:pt x="1311712" y="750685"/>
                </a:lnTo>
                <a:lnTo>
                  <a:pt x="1330775" y="713824"/>
                </a:lnTo>
                <a:lnTo>
                  <a:pt x="1337621" y="671381"/>
                </a:lnTo>
                <a:lnTo>
                  <a:pt x="1337621" y="134279"/>
                </a:lnTo>
                <a:lnTo>
                  <a:pt x="1330775" y="91836"/>
                </a:lnTo>
                <a:lnTo>
                  <a:pt x="1311712" y="54975"/>
                </a:lnTo>
                <a:lnTo>
                  <a:pt x="1282644" y="25908"/>
                </a:lnTo>
                <a:lnTo>
                  <a:pt x="1245783" y="6845"/>
                </a:lnTo>
                <a:lnTo>
                  <a:pt x="1203340" y="0"/>
                </a:lnTo>
                <a:close/>
              </a:path>
            </a:pathLst>
          </a:custGeom>
          <a:solidFill>
            <a:srgbClr val="7731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8309143" y="3127756"/>
            <a:ext cx="8947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Web</a:t>
            </a: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0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1983948" y="5622305"/>
            <a:ext cx="1106805" cy="838200"/>
            <a:chOff x="11983948" y="5622305"/>
            <a:chExt cx="1106805" cy="838200"/>
          </a:xfrm>
        </p:grpSpPr>
        <p:sp>
          <p:nvSpPr>
            <p:cNvPr id="14" name="object 14"/>
            <p:cNvSpPr/>
            <p:nvPr/>
          </p:nvSpPr>
          <p:spPr>
            <a:xfrm>
              <a:off x="12110948" y="5971919"/>
              <a:ext cx="896619" cy="0"/>
            </a:xfrm>
            <a:custGeom>
              <a:avLst/>
              <a:gdLst/>
              <a:ahLst/>
              <a:cxnLst/>
              <a:rect l="l" t="t" r="r" b="b"/>
              <a:pathLst>
                <a:path w="896619">
                  <a:moveTo>
                    <a:pt x="0" y="0"/>
                  </a:moveTo>
                  <a:lnTo>
                    <a:pt x="896386" y="1"/>
                  </a:lnTo>
                </a:path>
              </a:pathLst>
            </a:custGeom>
            <a:ln w="508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1983948" y="5956494"/>
              <a:ext cx="254000" cy="335915"/>
            </a:xfrm>
            <a:custGeom>
              <a:avLst/>
              <a:gdLst/>
              <a:ahLst/>
              <a:cxnLst/>
              <a:rect l="l" t="t" r="r" b="b"/>
              <a:pathLst>
                <a:path w="254000" h="335914">
                  <a:moveTo>
                    <a:pt x="101601" y="183233"/>
                  </a:moveTo>
                  <a:lnTo>
                    <a:pt x="0" y="183233"/>
                  </a:lnTo>
                  <a:lnTo>
                    <a:pt x="127001" y="335633"/>
                  </a:lnTo>
                  <a:lnTo>
                    <a:pt x="211666" y="234033"/>
                  </a:lnTo>
                  <a:lnTo>
                    <a:pt x="127001" y="234033"/>
                  </a:lnTo>
                  <a:lnTo>
                    <a:pt x="117114" y="232036"/>
                  </a:lnTo>
                  <a:lnTo>
                    <a:pt x="109040" y="226593"/>
                  </a:lnTo>
                  <a:lnTo>
                    <a:pt x="103597" y="218519"/>
                  </a:lnTo>
                  <a:lnTo>
                    <a:pt x="101601" y="208633"/>
                  </a:lnTo>
                  <a:lnTo>
                    <a:pt x="101601" y="183233"/>
                  </a:lnTo>
                  <a:close/>
                </a:path>
                <a:path w="254000" h="335914">
                  <a:moveTo>
                    <a:pt x="127000" y="0"/>
                  </a:moveTo>
                  <a:lnTo>
                    <a:pt x="117113" y="1996"/>
                  </a:lnTo>
                  <a:lnTo>
                    <a:pt x="109039" y="7439"/>
                  </a:lnTo>
                  <a:lnTo>
                    <a:pt x="103596" y="15513"/>
                  </a:lnTo>
                  <a:lnTo>
                    <a:pt x="101600" y="25400"/>
                  </a:lnTo>
                  <a:lnTo>
                    <a:pt x="101601" y="208633"/>
                  </a:lnTo>
                  <a:lnTo>
                    <a:pt x="103597" y="218519"/>
                  </a:lnTo>
                  <a:lnTo>
                    <a:pt x="109040" y="226593"/>
                  </a:lnTo>
                  <a:lnTo>
                    <a:pt x="117114" y="232036"/>
                  </a:lnTo>
                  <a:lnTo>
                    <a:pt x="127001" y="234033"/>
                  </a:lnTo>
                  <a:lnTo>
                    <a:pt x="136887" y="232036"/>
                  </a:lnTo>
                  <a:lnTo>
                    <a:pt x="144961" y="226593"/>
                  </a:lnTo>
                  <a:lnTo>
                    <a:pt x="150405" y="218519"/>
                  </a:lnTo>
                  <a:lnTo>
                    <a:pt x="152401" y="208633"/>
                  </a:lnTo>
                  <a:lnTo>
                    <a:pt x="152400" y="25400"/>
                  </a:lnTo>
                  <a:lnTo>
                    <a:pt x="150403" y="15513"/>
                  </a:lnTo>
                  <a:lnTo>
                    <a:pt x="144960" y="7439"/>
                  </a:lnTo>
                  <a:lnTo>
                    <a:pt x="136886" y="1996"/>
                  </a:lnTo>
                  <a:lnTo>
                    <a:pt x="127000" y="0"/>
                  </a:lnTo>
                  <a:close/>
                </a:path>
                <a:path w="254000" h="335914">
                  <a:moveTo>
                    <a:pt x="253998" y="183233"/>
                  </a:moveTo>
                  <a:lnTo>
                    <a:pt x="152401" y="183233"/>
                  </a:lnTo>
                  <a:lnTo>
                    <a:pt x="152401" y="208633"/>
                  </a:lnTo>
                  <a:lnTo>
                    <a:pt x="150405" y="218519"/>
                  </a:lnTo>
                  <a:lnTo>
                    <a:pt x="144961" y="226593"/>
                  </a:lnTo>
                  <a:lnTo>
                    <a:pt x="136887" y="232036"/>
                  </a:lnTo>
                  <a:lnTo>
                    <a:pt x="127001" y="234033"/>
                  </a:lnTo>
                  <a:lnTo>
                    <a:pt x="211666" y="234033"/>
                  </a:lnTo>
                  <a:lnTo>
                    <a:pt x="253998" y="183233"/>
                  </a:lnTo>
                  <a:close/>
                </a:path>
              </a:pathLst>
            </a:custGeom>
            <a:solidFill>
              <a:srgbClr val="FF1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3007339" y="5825505"/>
              <a:ext cx="0" cy="149860"/>
            </a:xfrm>
            <a:custGeom>
              <a:avLst/>
              <a:gdLst/>
              <a:ahLst/>
              <a:cxnLst/>
              <a:rect l="l" t="t" r="r" b="b"/>
              <a:pathLst>
                <a:path h="149860">
                  <a:moveTo>
                    <a:pt x="0" y="0"/>
                  </a:moveTo>
                  <a:lnTo>
                    <a:pt x="1" y="149487"/>
                  </a:lnTo>
                </a:path>
              </a:pathLst>
            </a:custGeom>
            <a:ln w="508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2017184" y="5622315"/>
              <a:ext cx="1073785" cy="838200"/>
            </a:xfrm>
            <a:custGeom>
              <a:avLst/>
              <a:gdLst/>
              <a:ahLst/>
              <a:cxnLst/>
              <a:rect l="l" t="t" r="r" b="b"/>
              <a:pathLst>
                <a:path w="1073784" h="838200">
                  <a:moveTo>
                    <a:pt x="76276" y="799909"/>
                  </a:moveTo>
                  <a:lnTo>
                    <a:pt x="73279" y="785075"/>
                  </a:lnTo>
                  <a:lnTo>
                    <a:pt x="65112" y="772972"/>
                  </a:lnTo>
                  <a:lnTo>
                    <a:pt x="53009" y="764806"/>
                  </a:lnTo>
                  <a:lnTo>
                    <a:pt x="38100" y="761809"/>
                  </a:lnTo>
                  <a:lnTo>
                    <a:pt x="23266" y="764806"/>
                  </a:lnTo>
                  <a:lnTo>
                    <a:pt x="11163" y="772972"/>
                  </a:lnTo>
                  <a:lnTo>
                    <a:pt x="2997" y="785075"/>
                  </a:lnTo>
                  <a:lnTo>
                    <a:pt x="0" y="799909"/>
                  </a:lnTo>
                  <a:lnTo>
                    <a:pt x="2997" y="814743"/>
                  </a:lnTo>
                  <a:lnTo>
                    <a:pt x="11163" y="826846"/>
                  </a:lnTo>
                  <a:lnTo>
                    <a:pt x="23266" y="835012"/>
                  </a:lnTo>
                  <a:lnTo>
                    <a:pt x="38176" y="838009"/>
                  </a:lnTo>
                  <a:lnTo>
                    <a:pt x="53009" y="835012"/>
                  </a:lnTo>
                  <a:lnTo>
                    <a:pt x="65112" y="826846"/>
                  </a:lnTo>
                  <a:lnTo>
                    <a:pt x="73279" y="814743"/>
                  </a:lnTo>
                  <a:lnTo>
                    <a:pt x="76276" y="799909"/>
                  </a:lnTo>
                  <a:close/>
                </a:path>
                <a:path w="1073784" h="838200">
                  <a:moveTo>
                    <a:pt x="77546" y="38100"/>
                  </a:moveTo>
                  <a:lnTo>
                    <a:pt x="74549" y="23266"/>
                  </a:lnTo>
                  <a:lnTo>
                    <a:pt x="66382" y="11150"/>
                  </a:lnTo>
                  <a:lnTo>
                    <a:pt x="54279" y="2984"/>
                  </a:lnTo>
                  <a:lnTo>
                    <a:pt x="39370" y="0"/>
                  </a:lnTo>
                  <a:lnTo>
                    <a:pt x="24536" y="2984"/>
                  </a:lnTo>
                  <a:lnTo>
                    <a:pt x="12433" y="11150"/>
                  </a:lnTo>
                  <a:lnTo>
                    <a:pt x="4267" y="23266"/>
                  </a:lnTo>
                  <a:lnTo>
                    <a:pt x="1270" y="38100"/>
                  </a:lnTo>
                  <a:lnTo>
                    <a:pt x="4267" y="52920"/>
                  </a:lnTo>
                  <a:lnTo>
                    <a:pt x="12433" y="65036"/>
                  </a:lnTo>
                  <a:lnTo>
                    <a:pt x="24536" y="73202"/>
                  </a:lnTo>
                  <a:lnTo>
                    <a:pt x="39446" y="76200"/>
                  </a:lnTo>
                  <a:lnTo>
                    <a:pt x="54279" y="73202"/>
                  </a:lnTo>
                  <a:lnTo>
                    <a:pt x="66382" y="65036"/>
                  </a:lnTo>
                  <a:lnTo>
                    <a:pt x="74549" y="52920"/>
                  </a:lnTo>
                  <a:lnTo>
                    <a:pt x="77546" y="38100"/>
                  </a:lnTo>
                  <a:close/>
                </a:path>
                <a:path w="1073784" h="838200">
                  <a:moveTo>
                    <a:pt x="228752" y="799909"/>
                  </a:moveTo>
                  <a:lnTo>
                    <a:pt x="225755" y="785075"/>
                  </a:lnTo>
                  <a:lnTo>
                    <a:pt x="217589" y="772972"/>
                  </a:lnTo>
                  <a:lnTo>
                    <a:pt x="205486" y="764806"/>
                  </a:lnTo>
                  <a:lnTo>
                    <a:pt x="190576" y="761809"/>
                  </a:lnTo>
                  <a:lnTo>
                    <a:pt x="175742" y="764806"/>
                  </a:lnTo>
                  <a:lnTo>
                    <a:pt x="163639" y="772972"/>
                  </a:lnTo>
                  <a:lnTo>
                    <a:pt x="155473" y="785075"/>
                  </a:lnTo>
                  <a:lnTo>
                    <a:pt x="152476" y="799909"/>
                  </a:lnTo>
                  <a:lnTo>
                    <a:pt x="155473" y="814743"/>
                  </a:lnTo>
                  <a:lnTo>
                    <a:pt x="163639" y="826846"/>
                  </a:lnTo>
                  <a:lnTo>
                    <a:pt x="175742" y="835012"/>
                  </a:lnTo>
                  <a:lnTo>
                    <a:pt x="190652" y="838009"/>
                  </a:lnTo>
                  <a:lnTo>
                    <a:pt x="205486" y="835012"/>
                  </a:lnTo>
                  <a:lnTo>
                    <a:pt x="217589" y="826846"/>
                  </a:lnTo>
                  <a:lnTo>
                    <a:pt x="225755" y="814743"/>
                  </a:lnTo>
                  <a:lnTo>
                    <a:pt x="228752" y="799909"/>
                  </a:lnTo>
                  <a:close/>
                </a:path>
                <a:path w="1073784" h="838200">
                  <a:moveTo>
                    <a:pt x="230022" y="38100"/>
                  </a:moveTo>
                  <a:lnTo>
                    <a:pt x="227025" y="23266"/>
                  </a:lnTo>
                  <a:lnTo>
                    <a:pt x="218859" y="11150"/>
                  </a:lnTo>
                  <a:lnTo>
                    <a:pt x="206756" y="2984"/>
                  </a:lnTo>
                  <a:lnTo>
                    <a:pt x="191846" y="0"/>
                  </a:lnTo>
                  <a:lnTo>
                    <a:pt x="177012" y="2984"/>
                  </a:lnTo>
                  <a:lnTo>
                    <a:pt x="164909" y="11150"/>
                  </a:lnTo>
                  <a:lnTo>
                    <a:pt x="156743" y="23266"/>
                  </a:lnTo>
                  <a:lnTo>
                    <a:pt x="153746" y="38100"/>
                  </a:lnTo>
                  <a:lnTo>
                    <a:pt x="156743" y="52920"/>
                  </a:lnTo>
                  <a:lnTo>
                    <a:pt x="164909" y="65036"/>
                  </a:lnTo>
                  <a:lnTo>
                    <a:pt x="177012" y="73202"/>
                  </a:lnTo>
                  <a:lnTo>
                    <a:pt x="191922" y="76200"/>
                  </a:lnTo>
                  <a:lnTo>
                    <a:pt x="206756" y="73202"/>
                  </a:lnTo>
                  <a:lnTo>
                    <a:pt x="218859" y="65036"/>
                  </a:lnTo>
                  <a:lnTo>
                    <a:pt x="227025" y="52920"/>
                  </a:lnTo>
                  <a:lnTo>
                    <a:pt x="230022" y="38100"/>
                  </a:lnTo>
                  <a:close/>
                </a:path>
                <a:path w="1073784" h="838200">
                  <a:moveTo>
                    <a:pt x="381228" y="799909"/>
                  </a:moveTo>
                  <a:lnTo>
                    <a:pt x="378231" y="785075"/>
                  </a:lnTo>
                  <a:lnTo>
                    <a:pt x="370065" y="772972"/>
                  </a:lnTo>
                  <a:lnTo>
                    <a:pt x="357962" y="764806"/>
                  </a:lnTo>
                  <a:lnTo>
                    <a:pt x="343052" y="761809"/>
                  </a:lnTo>
                  <a:lnTo>
                    <a:pt x="328218" y="764806"/>
                  </a:lnTo>
                  <a:lnTo>
                    <a:pt x="316115" y="772972"/>
                  </a:lnTo>
                  <a:lnTo>
                    <a:pt x="307949" y="785075"/>
                  </a:lnTo>
                  <a:lnTo>
                    <a:pt x="304952" y="799909"/>
                  </a:lnTo>
                  <a:lnTo>
                    <a:pt x="307949" y="814743"/>
                  </a:lnTo>
                  <a:lnTo>
                    <a:pt x="316115" y="826846"/>
                  </a:lnTo>
                  <a:lnTo>
                    <a:pt x="328218" y="835012"/>
                  </a:lnTo>
                  <a:lnTo>
                    <a:pt x="343128" y="838009"/>
                  </a:lnTo>
                  <a:lnTo>
                    <a:pt x="357962" y="835012"/>
                  </a:lnTo>
                  <a:lnTo>
                    <a:pt x="370065" y="826846"/>
                  </a:lnTo>
                  <a:lnTo>
                    <a:pt x="378231" y="814743"/>
                  </a:lnTo>
                  <a:lnTo>
                    <a:pt x="381228" y="799909"/>
                  </a:lnTo>
                  <a:close/>
                </a:path>
                <a:path w="1073784" h="838200">
                  <a:moveTo>
                    <a:pt x="382498" y="38100"/>
                  </a:moveTo>
                  <a:lnTo>
                    <a:pt x="379501" y="23266"/>
                  </a:lnTo>
                  <a:lnTo>
                    <a:pt x="371335" y="11150"/>
                  </a:lnTo>
                  <a:lnTo>
                    <a:pt x="359232" y="2997"/>
                  </a:lnTo>
                  <a:lnTo>
                    <a:pt x="344322" y="0"/>
                  </a:lnTo>
                  <a:lnTo>
                    <a:pt x="329488" y="2997"/>
                  </a:lnTo>
                  <a:lnTo>
                    <a:pt x="317385" y="11150"/>
                  </a:lnTo>
                  <a:lnTo>
                    <a:pt x="309219" y="23266"/>
                  </a:lnTo>
                  <a:lnTo>
                    <a:pt x="306222" y="38100"/>
                  </a:lnTo>
                  <a:lnTo>
                    <a:pt x="309219" y="52933"/>
                  </a:lnTo>
                  <a:lnTo>
                    <a:pt x="317385" y="65036"/>
                  </a:lnTo>
                  <a:lnTo>
                    <a:pt x="329501" y="73202"/>
                  </a:lnTo>
                  <a:lnTo>
                    <a:pt x="344398" y="76200"/>
                  </a:lnTo>
                  <a:lnTo>
                    <a:pt x="359232" y="73202"/>
                  </a:lnTo>
                  <a:lnTo>
                    <a:pt x="371335" y="65036"/>
                  </a:lnTo>
                  <a:lnTo>
                    <a:pt x="379501" y="52933"/>
                  </a:lnTo>
                  <a:lnTo>
                    <a:pt x="382498" y="38100"/>
                  </a:lnTo>
                  <a:close/>
                </a:path>
                <a:path w="1073784" h="838200">
                  <a:moveTo>
                    <a:pt x="767168" y="799909"/>
                  </a:moveTo>
                  <a:lnTo>
                    <a:pt x="764171" y="785075"/>
                  </a:lnTo>
                  <a:lnTo>
                    <a:pt x="756005" y="772972"/>
                  </a:lnTo>
                  <a:lnTo>
                    <a:pt x="743889" y="764806"/>
                  </a:lnTo>
                  <a:lnTo>
                    <a:pt x="728992" y="761809"/>
                  </a:lnTo>
                  <a:lnTo>
                    <a:pt x="714159" y="764806"/>
                  </a:lnTo>
                  <a:lnTo>
                    <a:pt x="702043" y="772972"/>
                  </a:lnTo>
                  <a:lnTo>
                    <a:pt x="693877" y="785075"/>
                  </a:lnTo>
                  <a:lnTo>
                    <a:pt x="690892" y="799909"/>
                  </a:lnTo>
                  <a:lnTo>
                    <a:pt x="693877" y="814743"/>
                  </a:lnTo>
                  <a:lnTo>
                    <a:pt x="702043" y="826846"/>
                  </a:lnTo>
                  <a:lnTo>
                    <a:pt x="714159" y="835012"/>
                  </a:lnTo>
                  <a:lnTo>
                    <a:pt x="729068" y="838009"/>
                  </a:lnTo>
                  <a:lnTo>
                    <a:pt x="743889" y="835012"/>
                  </a:lnTo>
                  <a:lnTo>
                    <a:pt x="756005" y="826846"/>
                  </a:lnTo>
                  <a:lnTo>
                    <a:pt x="764171" y="814743"/>
                  </a:lnTo>
                  <a:lnTo>
                    <a:pt x="767168" y="799909"/>
                  </a:lnTo>
                  <a:close/>
                </a:path>
                <a:path w="1073784" h="838200">
                  <a:moveTo>
                    <a:pt x="768438" y="38100"/>
                  </a:moveTo>
                  <a:lnTo>
                    <a:pt x="765441" y="23266"/>
                  </a:lnTo>
                  <a:lnTo>
                    <a:pt x="757275" y="11150"/>
                  </a:lnTo>
                  <a:lnTo>
                    <a:pt x="745159" y="2984"/>
                  </a:lnTo>
                  <a:lnTo>
                    <a:pt x="730262" y="0"/>
                  </a:lnTo>
                  <a:lnTo>
                    <a:pt x="715429" y="2984"/>
                  </a:lnTo>
                  <a:lnTo>
                    <a:pt x="703313" y="11150"/>
                  </a:lnTo>
                  <a:lnTo>
                    <a:pt x="695147" y="23266"/>
                  </a:lnTo>
                  <a:lnTo>
                    <a:pt x="692162" y="38100"/>
                  </a:lnTo>
                  <a:lnTo>
                    <a:pt x="695147" y="52920"/>
                  </a:lnTo>
                  <a:lnTo>
                    <a:pt x="703313" y="65036"/>
                  </a:lnTo>
                  <a:lnTo>
                    <a:pt x="715429" y="73202"/>
                  </a:lnTo>
                  <a:lnTo>
                    <a:pt x="730338" y="76200"/>
                  </a:lnTo>
                  <a:lnTo>
                    <a:pt x="745159" y="73202"/>
                  </a:lnTo>
                  <a:lnTo>
                    <a:pt x="757275" y="65036"/>
                  </a:lnTo>
                  <a:lnTo>
                    <a:pt x="765441" y="52920"/>
                  </a:lnTo>
                  <a:lnTo>
                    <a:pt x="768438" y="38100"/>
                  </a:lnTo>
                  <a:close/>
                </a:path>
                <a:path w="1073784" h="838200">
                  <a:moveTo>
                    <a:pt x="919645" y="799909"/>
                  </a:moveTo>
                  <a:lnTo>
                    <a:pt x="916647" y="785075"/>
                  </a:lnTo>
                  <a:lnTo>
                    <a:pt x="908481" y="772972"/>
                  </a:lnTo>
                  <a:lnTo>
                    <a:pt x="896366" y="764806"/>
                  </a:lnTo>
                  <a:lnTo>
                    <a:pt x="881468" y="761809"/>
                  </a:lnTo>
                  <a:lnTo>
                    <a:pt x="866635" y="764806"/>
                  </a:lnTo>
                  <a:lnTo>
                    <a:pt x="854519" y="772972"/>
                  </a:lnTo>
                  <a:lnTo>
                    <a:pt x="846353" y="785075"/>
                  </a:lnTo>
                  <a:lnTo>
                    <a:pt x="843368" y="799909"/>
                  </a:lnTo>
                  <a:lnTo>
                    <a:pt x="846353" y="814743"/>
                  </a:lnTo>
                  <a:lnTo>
                    <a:pt x="854519" y="826846"/>
                  </a:lnTo>
                  <a:lnTo>
                    <a:pt x="866635" y="835012"/>
                  </a:lnTo>
                  <a:lnTo>
                    <a:pt x="881545" y="838009"/>
                  </a:lnTo>
                  <a:lnTo>
                    <a:pt x="896366" y="835012"/>
                  </a:lnTo>
                  <a:lnTo>
                    <a:pt x="908481" y="826846"/>
                  </a:lnTo>
                  <a:lnTo>
                    <a:pt x="916647" y="814743"/>
                  </a:lnTo>
                  <a:lnTo>
                    <a:pt x="919645" y="799909"/>
                  </a:lnTo>
                  <a:close/>
                </a:path>
                <a:path w="1073784" h="838200">
                  <a:moveTo>
                    <a:pt x="920915" y="38100"/>
                  </a:moveTo>
                  <a:lnTo>
                    <a:pt x="917917" y="23266"/>
                  </a:lnTo>
                  <a:lnTo>
                    <a:pt x="909751" y="11150"/>
                  </a:lnTo>
                  <a:lnTo>
                    <a:pt x="897636" y="2984"/>
                  </a:lnTo>
                  <a:lnTo>
                    <a:pt x="882738" y="0"/>
                  </a:lnTo>
                  <a:lnTo>
                    <a:pt x="867905" y="2984"/>
                  </a:lnTo>
                  <a:lnTo>
                    <a:pt x="855789" y="11150"/>
                  </a:lnTo>
                  <a:lnTo>
                    <a:pt x="847623" y="23266"/>
                  </a:lnTo>
                  <a:lnTo>
                    <a:pt x="844638" y="38100"/>
                  </a:lnTo>
                  <a:lnTo>
                    <a:pt x="847623" y="52920"/>
                  </a:lnTo>
                  <a:lnTo>
                    <a:pt x="855789" y="65036"/>
                  </a:lnTo>
                  <a:lnTo>
                    <a:pt x="867905" y="73202"/>
                  </a:lnTo>
                  <a:lnTo>
                    <a:pt x="882815" y="76200"/>
                  </a:lnTo>
                  <a:lnTo>
                    <a:pt x="897636" y="73202"/>
                  </a:lnTo>
                  <a:lnTo>
                    <a:pt x="909751" y="65036"/>
                  </a:lnTo>
                  <a:lnTo>
                    <a:pt x="917917" y="52920"/>
                  </a:lnTo>
                  <a:lnTo>
                    <a:pt x="920915" y="38100"/>
                  </a:lnTo>
                  <a:close/>
                </a:path>
                <a:path w="1073784" h="838200">
                  <a:moveTo>
                    <a:pt x="1072121" y="799909"/>
                  </a:moveTo>
                  <a:lnTo>
                    <a:pt x="1069124" y="785075"/>
                  </a:lnTo>
                  <a:lnTo>
                    <a:pt x="1060958" y="772972"/>
                  </a:lnTo>
                  <a:lnTo>
                    <a:pt x="1048842" y="764806"/>
                  </a:lnTo>
                  <a:lnTo>
                    <a:pt x="1033932" y="761809"/>
                  </a:lnTo>
                  <a:lnTo>
                    <a:pt x="1019111" y="764806"/>
                  </a:lnTo>
                  <a:lnTo>
                    <a:pt x="1006995" y="772972"/>
                  </a:lnTo>
                  <a:lnTo>
                    <a:pt x="998829" y="785075"/>
                  </a:lnTo>
                  <a:lnTo>
                    <a:pt x="995832" y="799909"/>
                  </a:lnTo>
                  <a:lnTo>
                    <a:pt x="998829" y="814743"/>
                  </a:lnTo>
                  <a:lnTo>
                    <a:pt x="1006995" y="826846"/>
                  </a:lnTo>
                  <a:lnTo>
                    <a:pt x="1019111" y="835012"/>
                  </a:lnTo>
                  <a:lnTo>
                    <a:pt x="1034021" y="838009"/>
                  </a:lnTo>
                  <a:lnTo>
                    <a:pt x="1048842" y="835012"/>
                  </a:lnTo>
                  <a:lnTo>
                    <a:pt x="1060958" y="826846"/>
                  </a:lnTo>
                  <a:lnTo>
                    <a:pt x="1069124" y="814743"/>
                  </a:lnTo>
                  <a:lnTo>
                    <a:pt x="1072121" y="799909"/>
                  </a:lnTo>
                  <a:close/>
                </a:path>
                <a:path w="1073784" h="838200">
                  <a:moveTo>
                    <a:pt x="1073378" y="38100"/>
                  </a:moveTo>
                  <a:lnTo>
                    <a:pt x="1070394" y="23266"/>
                  </a:lnTo>
                  <a:lnTo>
                    <a:pt x="1062228" y="11150"/>
                  </a:lnTo>
                  <a:lnTo>
                    <a:pt x="1050112" y="2997"/>
                  </a:lnTo>
                  <a:lnTo>
                    <a:pt x="1035215" y="0"/>
                  </a:lnTo>
                  <a:lnTo>
                    <a:pt x="1020381" y="2997"/>
                  </a:lnTo>
                  <a:lnTo>
                    <a:pt x="1008265" y="11150"/>
                  </a:lnTo>
                  <a:lnTo>
                    <a:pt x="1000099" y="23266"/>
                  </a:lnTo>
                  <a:lnTo>
                    <a:pt x="997115" y="38100"/>
                  </a:lnTo>
                  <a:lnTo>
                    <a:pt x="1000099" y="52933"/>
                  </a:lnTo>
                  <a:lnTo>
                    <a:pt x="1008265" y="65036"/>
                  </a:lnTo>
                  <a:lnTo>
                    <a:pt x="1020381" y="73202"/>
                  </a:lnTo>
                  <a:lnTo>
                    <a:pt x="1035278" y="76200"/>
                  </a:lnTo>
                  <a:lnTo>
                    <a:pt x="1050112" y="73202"/>
                  </a:lnTo>
                  <a:lnTo>
                    <a:pt x="1062228" y="65036"/>
                  </a:lnTo>
                  <a:lnTo>
                    <a:pt x="1070394" y="52933"/>
                  </a:lnTo>
                  <a:lnTo>
                    <a:pt x="1073378" y="38100"/>
                  </a:lnTo>
                  <a:close/>
                </a:path>
              </a:pathLst>
            </a:custGeom>
            <a:solidFill>
              <a:srgbClr val="FF167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2552487" y="3490468"/>
            <a:ext cx="8077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Website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6755" y="2307855"/>
            <a:ext cx="1245323" cy="1245323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2291845" y="8266683"/>
            <a:ext cx="12541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4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Desktop</a:t>
            </a: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9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068239" y="1903602"/>
            <a:ext cx="2399665" cy="7144384"/>
            <a:chOff x="2068239" y="1903602"/>
            <a:chExt cx="2399665" cy="7144384"/>
          </a:xfrm>
        </p:grpSpPr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8239" y="6853353"/>
              <a:ext cx="1708649" cy="170864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426303" y="1903602"/>
              <a:ext cx="41275" cy="7144384"/>
            </a:xfrm>
            <a:custGeom>
              <a:avLst/>
              <a:gdLst/>
              <a:ahLst/>
              <a:cxnLst/>
              <a:rect l="l" t="t" r="r" b="b"/>
              <a:pathLst>
                <a:path w="41275" h="7144384">
                  <a:moveTo>
                    <a:pt x="20637" y="0"/>
                  </a:moveTo>
                  <a:lnTo>
                    <a:pt x="12604" y="1621"/>
                  </a:lnTo>
                  <a:lnTo>
                    <a:pt x="6044" y="6044"/>
                  </a:lnTo>
                  <a:lnTo>
                    <a:pt x="1621" y="12604"/>
                  </a:lnTo>
                  <a:lnTo>
                    <a:pt x="0" y="20679"/>
                  </a:lnTo>
                  <a:lnTo>
                    <a:pt x="1621" y="28712"/>
                  </a:lnTo>
                  <a:lnTo>
                    <a:pt x="6044" y="35272"/>
                  </a:lnTo>
                  <a:lnTo>
                    <a:pt x="12604" y="39695"/>
                  </a:lnTo>
                  <a:lnTo>
                    <a:pt x="20637" y="41316"/>
                  </a:lnTo>
                  <a:lnTo>
                    <a:pt x="28670" y="39695"/>
                  </a:lnTo>
                  <a:lnTo>
                    <a:pt x="35230" y="35272"/>
                  </a:lnTo>
                  <a:lnTo>
                    <a:pt x="39653" y="28712"/>
                  </a:lnTo>
                  <a:lnTo>
                    <a:pt x="41266" y="20679"/>
                  </a:lnTo>
                  <a:lnTo>
                    <a:pt x="39653" y="12604"/>
                  </a:lnTo>
                  <a:lnTo>
                    <a:pt x="35230" y="6044"/>
                  </a:lnTo>
                  <a:lnTo>
                    <a:pt x="28670" y="1621"/>
                  </a:lnTo>
                  <a:lnTo>
                    <a:pt x="20637" y="0"/>
                  </a:lnTo>
                  <a:close/>
                </a:path>
                <a:path w="41275" h="7144384">
                  <a:moveTo>
                    <a:pt x="20637" y="82591"/>
                  </a:moveTo>
                  <a:lnTo>
                    <a:pt x="12604" y="84213"/>
                  </a:lnTo>
                  <a:lnTo>
                    <a:pt x="6044" y="88636"/>
                  </a:lnTo>
                  <a:lnTo>
                    <a:pt x="1621" y="95196"/>
                  </a:lnTo>
                  <a:lnTo>
                    <a:pt x="0" y="103270"/>
                  </a:lnTo>
                  <a:lnTo>
                    <a:pt x="1621" y="111303"/>
                  </a:lnTo>
                  <a:lnTo>
                    <a:pt x="6044" y="117863"/>
                  </a:lnTo>
                  <a:lnTo>
                    <a:pt x="12604" y="122285"/>
                  </a:lnTo>
                  <a:lnTo>
                    <a:pt x="20637" y="123907"/>
                  </a:lnTo>
                  <a:lnTo>
                    <a:pt x="28670" y="122285"/>
                  </a:lnTo>
                  <a:lnTo>
                    <a:pt x="35230" y="117863"/>
                  </a:lnTo>
                  <a:lnTo>
                    <a:pt x="39653" y="111303"/>
                  </a:lnTo>
                  <a:lnTo>
                    <a:pt x="41266" y="103270"/>
                  </a:lnTo>
                  <a:lnTo>
                    <a:pt x="39653" y="95196"/>
                  </a:lnTo>
                  <a:lnTo>
                    <a:pt x="35230" y="88636"/>
                  </a:lnTo>
                  <a:lnTo>
                    <a:pt x="28670" y="84213"/>
                  </a:lnTo>
                  <a:lnTo>
                    <a:pt x="20637" y="82591"/>
                  </a:lnTo>
                  <a:close/>
                </a:path>
                <a:path w="41275" h="7144384">
                  <a:moveTo>
                    <a:pt x="20637" y="165182"/>
                  </a:moveTo>
                  <a:lnTo>
                    <a:pt x="12604" y="166804"/>
                  </a:lnTo>
                  <a:lnTo>
                    <a:pt x="6044" y="171227"/>
                  </a:lnTo>
                  <a:lnTo>
                    <a:pt x="1621" y="177787"/>
                  </a:lnTo>
                  <a:lnTo>
                    <a:pt x="0" y="185861"/>
                  </a:lnTo>
                  <a:lnTo>
                    <a:pt x="1621" y="193895"/>
                  </a:lnTo>
                  <a:lnTo>
                    <a:pt x="6044" y="200455"/>
                  </a:lnTo>
                  <a:lnTo>
                    <a:pt x="12604" y="204877"/>
                  </a:lnTo>
                  <a:lnTo>
                    <a:pt x="20637" y="206499"/>
                  </a:lnTo>
                  <a:lnTo>
                    <a:pt x="28670" y="204877"/>
                  </a:lnTo>
                  <a:lnTo>
                    <a:pt x="35230" y="200455"/>
                  </a:lnTo>
                  <a:lnTo>
                    <a:pt x="39653" y="193895"/>
                  </a:lnTo>
                  <a:lnTo>
                    <a:pt x="41266" y="185861"/>
                  </a:lnTo>
                  <a:lnTo>
                    <a:pt x="39653" y="177787"/>
                  </a:lnTo>
                  <a:lnTo>
                    <a:pt x="35230" y="171227"/>
                  </a:lnTo>
                  <a:lnTo>
                    <a:pt x="28670" y="166804"/>
                  </a:lnTo>
                  <a:lnTo>
                    <a:pt x="20637" y="165182"/>
                  </a:lnTo>
                  <a:close/>
                </a:path>
                <a:path w="41275" h="7144384">
                  <a:moveTo>
                    <a:pt x="20637" y="247774"/>
                  </a:moveTo>
                  <a:lnTo>
                    <a:pt x="12604" y="249396"/>
                  </a:lnTo>
                  <a:lnTo>
                    <a:pt x="6044" y="253818"/>
                  </a:lnTo>
                  <a:lnTo>
                    <a:pt x="1621" y="260378"/>
                  </a:lnTo>
                  <a:lnTo>
                    <a:pt x="0" y="268452"/>
                  </a:lnTo>
                  <a:lnTo>
                    <a:pt x="1621" y="276485"/>
                  </a:lnTo>
                  <a:lnTo>
                    <a:pt x="6044" y="283045"/>
                  </a:lnTo>
                  <a:lnTo>
                    <a:pt x="12604" y="287468"/>
                  </a:lnTo>
                  <a:lnTo>
                    <a:pt x="20637" y="289090"/>
                  </a:lnTo>
                  <a:lnTo>
                    <a:pt x="28670" y="287468"/>
                  </a:lnTo>
                  <a:lnTo>
                    <a:pt x="35230" y="283045"/>
                  </a:lnTo>
                  <a:lnTo>
                    <a:pt x="39653" y="276485"/>
                  </a:lnTo>
                  <a:lnTo>
                    <a:pt x="41266" y="268452"/>
                  </a:lnTo>
                  <a:lnTo>
                    <a:pt x="39653" y="260378"/>
                  </a:lnTo>
                  <a:lnTo>
                    <a:pt x="35230" y="253818"/>
                  </a:lnTo>
                  <a:lnTo>
                    <a:pt x="28670" y="249396"/>
                  </a:lnTo>
                  <a:lnTo>
                    <a:pt x="20637" y="247774"/>
                  </a:lnTo>
                  <a:close/>
                </a:path>
                <a:path w="41275" h="7144384">
                  <a:moveTo>
                    <a:pt x="20637" y="330365"/>
                  </a:moveTo>
                  <a:lnTo>
                    <a:pt x="12604" y="331987"/>
                  </a:lnTo>
                  <a:lnTo>
                    <a:pt x="6044" y="336409"/>
                  </a:lnTo>
                  <a:lnTo>
                    <a:pt x="1621" y="342969"/>
                  </a:lnTo>
                  <a:lnTo>
                    <a:pt x="0" y="351044"/>
                  </a:lnTo>
                  <a:lnTo>
                    <a:pt x="1621" y="359077"/>
                  </a:lnTo>
                  <a:lnTo>
                    <a:pt x="6044" y="365637"/>
                  </a:lnTo>
                  <a:lnTo>
                    <a:pt x="12604" y="370060"/>
                  </a:lnTo>
                  <a:lnTo>
                    <a:pt x="20637" y="371682"/>
                  </a:lnTo>
                  <a:lnTo>
                    <a:pt x="28670" y="370060"/>
                  </a:lnTo>
                  <a:lnTo>
                    <a:pt x="35230" y="365637"/>
                  </a:lnTo>
                  <a:lnTo>
                    <a:pt x="39653" y="359077"/>
                  </a:lnTo>
                  <a:lnTo>
                    <a:pt x="41266" y="351044"/>
                  </a:lnTo>
                  <a:lnTo>
                    <a:pt x="39653" y="342969"/>
                  </a:lnTo>
                  <a:lnTo>
                    <a:pt x="35230" y="336409"/>
                  </a:lnTo>
                  <a:lnTo>
                    <a:pt x="28670" y="331987"/>
                  </a:lnTo>
                  <a:lnTo>
                    <a:pt x="20637" y="330365"/>
                  </a:lnTo>
                  <a:close/>
                </a:path>
                <a:path w="41275" h="7144384">
                  <a:moveTo>
                    <a:pt x="20637" y="412957"/>
                  </a:moveTo>
                  <a:lnTo>
                    <a:pt x="12604" y="414578"/>
                  </a:lnTo>
                  <a:lnTo>
                    <a:pt x="6044" y="419001"/>
                  </a:lnTo>
                  <a:lnTo>
                    <a:pt x="1621" y="425561"/>
                  </a:lnTo>
                  <a:lnTo>
                    <a:pt x="0" y="433635"/>
                  </a:lnTo>
                  <a:lnTo>
                    <a:pt x="1621" y="441668"/>
                  </a:lnTo>
                  <a:lnTo>
                    <a:pt x="6044" y="448228"/>
                  </a:lnTo>
                  <a:lnTo>
                    <a:pt x="12604" y="452650"/>
                  </a:lnTo>
                  <a:lnTo>
                    <a:pt x="20637" y="454272"/>
                  </a:lnTo>
                  <a:lnTo>
                    <a:pt x="28670" y="452650"/>
                  </a:lnTo>
                  <a:lnTo>
                    <a:pt x="35230" y="448228"/>
                  </a:lnTo>
                  <a:lnTo>
                    <a:pt x="39653" y="441668"/>
                  </a:lnTo>
                  <a:lnTo>
                    <a:pt x="41266" y="433635"/>
                  </a:lnTo>
                  <a:lnTo>
                    <a:pt x="39653" y="425561"/>
                  </a:lnTo>
                  <a:lnTo>
                    <a:pt x="35230" y="419001"/>
                  </a:lnTo>
                  <a:lnTo>
                    <a:pt x="28670" y="414578"/>
                  </a:lnTo>
                  <a:lnTo>
                    <a:pt x="20637" y="412957"/>
                  </a:lnTo>
                  <a:close/>
                </a:path>
                <a:path w="41275" h="7144384">
                  <a:moveTo>
                    <a:pt x="20637" y="495547"/>
                  </a:moveTo>
                  <a:lnTo>
                    <a:pt x="12604" y="497169"/>
                  </a:lnTo>
                  <a:lnTo>
                    <a:pt x="6044" y="501592"/>
                  </a:lnTo>
                  <a:lnTo>
                    <a:pt x="1621" y="508152"/>
                  </a:lnTo>
                  <a:lnTo>
                    <a:pt x="0" y="516227"/>
                  </a:lnTo>
                  <a:lnTo>
                    <a:pt x="1621" y="524260"/>
                  </a:lnTo>
                  <a:lnTo>
                    <a:pt x="6044" y="530820"/>
                  </a:lnTo>
                  <a:lnTo>
                    <a:pt x="12604" y="535242"/>
                  </a:lnTo>
                  <a:lnTo>
                    <a:pt x="20637" y="536864"/>
                  </a:lnTo>
                  <a:lnTo>
                    <a:pt x="28670" y="535242"/>
                  </a:lnTo>
                  <a:lnTo>
                    <a:pt x="35230" y="530820"/>
                  </a:lnTo>
                  <a:lnTo>
                    <a:pt x="39653" y="524260"/>
                  </a:lnTo>
                  <a:lnTo>
                    <a:pt x="41266" y="516227"/>
                  </a:lnTo>
                  <a:lnTo>
                    <a:pt x="39653" y="508152"/>
                  </a:lnTo>
                  <a:lnTo>
                    <a:pt x="35230" y="501592"/>
                  </a:lnTo>
                  <a:lnTo>
                    <a:pt x="28670" y="497169"/>
                  </a:lnTo>
                  <a:lnTo>
                    <a:pt x="20637" y="495547"/>
                  </a:lnTo>
                  <a:close/>
                </a:path>
                <a:path w="41275" h="7144384">
                  <a:moveTo>
                    <a:pt x="20637" y="578139"/>
                  </a:moveTo>
                  <a:lnTo>
                    <a:pt x="12604" y="579761"/>
                  </a:lnTo>
                  <a:lnTo>
                    <a:pt x="6044" y="584183"/>
                  </a:lnTo>
                  <a:lnTo>
                    <a:pt x="1621" y="590743"/>
                  </a:lnTo>
                  <a:lnTo>
                    <a:pt x="0" y="598817"/>
                  </a:lnTo>
                  <a:lnTo>
                    <a:pt x="1621" y="606850"/>
                  </a:lnTo>
                  <a:lnTo>
                    <a:pt x="6044" y="613410"/>
                  </a:lnTo>
                  <a:lnTo>
                    <a:pt x="12604" y="617833"/>
                  </a:lnTo>
                  <a:lnTo>
                    <a:pt x="20637" y="619455"/>
                  </a:lnTo>
                  <a:lnTo>
                    <a:pt x="28670" y="617833"/>
                  </a:lnTo>
                  <a:lnTo>
                    <a:pt x="35230" y="613410"/>
                  </a:lnTo>
                  <a:lnTo>
                    <a:pt x="39653" y="606850"/>
                  </a:lnTo>
                  <a:lnTo>
                    <a:pt x="41266" y="598817"/>
                  </a:lnTo>
                  <a:lnTo>
                    <a:pt x="39653" y="590743"/>
                  </a:lnTo>
                  <a:lnTo>
                    <a:pt x="35230" y="584183"/>
                  </a:lnTo>
                  <a:lnTo>
                    <a:pt x="28670" y="579761"/>
                  </a:lnTo>
                  <a:lnTo>
                    <a:pt x="20637" y="578139"/>
                  </a:lnTo>
                  <a:close/>
                </a:path>
                <a:path w="41275" h="7144384">
                  <a:moveTo>
                    <a:pt x="20637" y="660730"/>
                  </a:moveTo>
                  <a:lnTo>
                    <a:pt x="12604" y="662352"/>
                  </a:lnTo>
                  <a:lnTo>
                    <a:pt x="6044" y="666775"/>
                  </a:lnTo>
                  <a:lnTo>
                    <a:pt x="1621" y="673334"/>
                  </a:lnTo>
                  <a:lnTo>
                    <a:pt x="0" y="681409"/>
                  </a:lnTo>
                  <a:lnTo>
                    <a:pt x="1621" y="689442"/>
                  </a:lnTo>
                  <a:lnTo>
                    <a:pt x="6044" y="696002"/>
                  </a:lnTo>
                  <a:lnTo>
                    <a:pt x="12604" y="700425"/>
                  </a:lnTo>
                  <a:lnTo>
                    <a:pt x="20637" y="702047"/>
                  </a:lnTo>
                  <a:lnTo>
                    <a:pt x="28670" y="700425"/>
                  </a:lnTo>
                  <a:lnTo>
                    <a:pt x="35230" y="696002"/>
                  </a:lnTo>
                  <a:lnTo>
                    <a:pt x="39653" y="689442"/>
                  </a:lnTo>
                  <a:lnTo>
                    <a:pt x="41266" y="681409"/>
                  </a:lnTo>
                  <a:lnTo>
                    <a:pt x="39653" y="673334"/>
                  </a:lnTo>
                  <a:lnTo>
                    <a:pt x="35230" y="666775"/>
                  </a:lnTo>
                  <a:lnTo>
                    <a:pt x="28670" y="662352"/>
                  </a:lnTo>
                  <a:lnTo>
                    <a:pt x="20637" y="660730"/>
                  </a:lnTo>
                  <a:close/>
                </a:path>
                <a:path w="41275" h="7144384">
                  <a:moveTo>
                    <a:pt x="20637" y="743322"/>
                  </a:moveTo>
                  <a:lnTo>
                    <a:pt x="12604" y="744943"/>
                  </a:lnTo>
                  <a:lnTo>
                    <a:pt x="6044" y="749366"/>
                  </a:lnTo>
                  <a:lnTo>
                    <a:pt x="1621" y="755926"/>
                  </a:lnTo>
                  <a:lnTo>
                    <a:pt x="0" y="764000"/>
                  </a:lnTo>
                  <a:lnTo>
                    <a:pt x="1621" y="772033"/>
                  </a:lnTo>
                  <a:lnTo>
                    <a:pt x="6044" y="778593"/>
                  </a:lnTo>
                  <a:lnTo>
                    <a:pt x="12604" y="783016"/>
                  </a:lnTo>
                  <a:lnTo>
                    <a:pt x="20637" y="784637"/>
                  </a:lnTo>
                  <a:lnTo>
                    <a:pt x="28670" y="783016"/>
                  </a:lnTo>
                  <a:lnTo>
                    <a:pt x="35230" y="778593"/>
                  </a:lnTo>
                  <a:lnTo>
                    <a:pt x="39653" y="772033"/>
                  </a:lnTo>
                  <a:lnTo>
                    <a:pt x="41266" y="764000"/>
                  </a:lnTo>
                  <a:lnTo>
                    <a:pt x="39653" y="755926"/>
                  </a:lnTo>
                  <a:lnTo>
                    <a:pt x="35230" y="749366"/>
                  </a:lnTo>
                  <a:lnTo>
                    <a:pt x="28670" y="744943"/>
                  </a:lnTo>
                  <a:lnTo>
                    <a:pt x="20637" y="743322"/>
                  </a:lnTo>
                  <a:close/>
                </a:path>
                <a:path w="41275" h="7144384">
                  <a:moveTo>
                    <a:pt x="20637" y="825912"/>
                  </a:moveTo>
                  <a:lnTo>
                    <a:pt x="12604" y="827534"/>
                  </a:lnTo>
                  <a:lnTo>
                    <a:pt x="6044" y="831957"/>
                  </a:lnTo>
                  <a:lnTo>
                    <a:pt x="1621" y="838517"/>
                  </a:lnTo>
                  <a:lnTo>
                    <a:pt x="0" y="846592"/>
                  </a:lnTo>
                  <a:lnTo>
                    <a:pt x="1621" y="854624"/>
                  </a:lnTo>
                  <a:lnTo>
                    <a:pt x="6044" y="861184"/>
                  </a:lnTo>
                  <a:lnTo>
                    <a:pt x="12604" y="865607"/>
                  </a:lnTo>
                  <a:lnTo>
                    <a:pt x="20637" y="867229"/>
                  </a:lnTo>
                  <a:lnTo>
                    <a:pt x="28670" y="865607"/>
                  </a:lnTo>
                  <a:lnTo>
                    <a:pt x="35230" y="861184"/>
                  </a:lnTo>
                  <a:lnTo>
                    <a:pt x="39653" y="854624"/>
                  </a:lnTo>
                  <a:lnTo>
                    <a:pt x="41266" y="846592"/>
                  </a:lnTo>
                  <a:lnTo>
                    <a:pt x="39653" y="838517"/>
                  </a:lnTo>
                  <a:lnTo>
                    <a:pt x="35230" y="831957"/>
                  </a:lnTo>
                  <a:lnTo>
                    <a:pt x="28670" y="827534"/>
                  </a:lnTo>
                  <a:lnTo>
                    <a:pt x="20637" y="825912"/>
                  </a:lnTo>
                  <a:close/>
                </a:path>
                <a:path w="41275" h="7144384">
                  <a:moveTo>
                    <a:pt x="20637" y="908504"/>
                  </a:moveTo>
                  <a:lnTo>
                    <a:pt x="12604" y="910126"/>
                  </a:lnTo>
                  <a:lnTo>
                    <a:pt x="6044" y="914549"/>
                  </a:lnTo>
                  <a:lnTo>
                    <a:pt x="1621" y="921108"/>
                  </a:lnTo>
                  <a:lnTo>
                    <a:pt x="0" y="929182"/>
                  </a:lnTo>
                  <a:lnTo>
                    <a:pt x="1621" y="937216"/>
                  </a:lnTo>
                  <a:lnTo>
                    <a:pt x="6044" y="943775"/>
                  </a:lnTo>
                  <a:lnTo>
                    <a:pt x="12604" y="948198"/>
                  </a:lnTo>
                  <a:lnTo>
                    <a:pt x="20637" y="949820"/>
                  </a:lnTo>
                  <a:lnTo>
                    <a:pt x="28670" y="948198"/>
                  </a:lnTo>
                  <a:lnTo>
                    <a:pt x="35230" y="943775"/>
                  </a:lnTo>
                  <a:lnTo>
                    <a:pt x="39653" y="937216"/>
                  </a:lnTo>
                  <a:lnTo>
                    <a:pt x="41266" y="929182"/>
                  </a:lnTo>
                  <a:lnTo>
                    <a:pt x="39653" y="921108"/>
                  </a:lnTo>
                  <a:lnTo>
                    <a:pt x="35230" y="914549"/>
                  </a:lnTo>
                  <a:lnTo>
                    <a:pt x="28670" y="910126"/>
                  </a:lnTo>
                  <a:lnTo>
                    <a:pt x="20637" y="908504"/>
                  </a:lnTo>
                  <a:close/>
                </a:path>
                <a:path w="41275" h="7144384">
                  <a:moveTo>
                    <a:pt x="20637" y="991095"/>
                  </a:moveTo>
                  <a:lnTo>
                    <a:pt x="12604" y="992717"/>
                  </a:lnTo>
                  <a:lnTo>
                    <a:pt x="6044" y="997140"/>
                  </a:lnTo>
                  <a:lnTo>
                    <a:pt x="1621" y="1003700"/>
                  </a:lnTo>
                  <a:lnTo>
                    <a:pt x="0" y="1011774"/>
                  </a:lnTo>
                  <a:lnTo>
                    <a:pt x="1621" y="1019807"/>
                  </a:lnTo>
                  <a:lnTo>
                    <a:pt x="6044" y="1026367"/>
                  </a:lnTo>
                  <a:lnTo>
                    <a:pt x="12604" y="1030790"/>
                  </a:lnTo>
                  <a:lnTo>
                    <a:pt x="20637" y="1032412"/>
                  </a:lnTo>
                  <a:lnTo>
                    <a:pt x="28670" y="1030790"/>
                  </a:lnTo>
                  <a:lnTo>
                    <a:pt x="35230" y="1026367"/>
                  </a:lnTo>
                  <a:lnTo>
                    <a:pt x="39653" y="1019807"/>
                  </a:lnTo>
                  <a:lnTo>
                    <a:pt x="41266" y="1011774"/>
                  </a:lnTo>
                  <a:lnTo>
                    <a:pt x="39653" y="1003700"/>
                  </a:lnTo>
                  <a:lnTo>
                    <a:pt x="35230" y="997140"/>
                  </a:lnTo>
                  <a:lnTo>
                    <a:pt x="28670" y="992717"/>
                  </a:lnTo>
                  <a:lnTo>
                    <a:pt x="20637" y="991095"/>
                  </a:lnTo>
                  <a:close/>
                </a:path>
                <a:path w="41275" h="7144384">
                  <a:moveTo>
                    <a:pt x="20637" y="1073687"/>
                  </a:moveTo>
                  <a:lnTo>
                    <a:pt x="12604" y="1075308"/>
                  </a:lnTo>
                  <a:lnTo>
                    <a:pt x="6044" y="1079731"/>
                  </a:lnTo>
                  <a:lnTo>
                    <a:pt x="1621" y="1086291"/>
                  </a:lnTo>
                  <a:lnTo>
                    <a:pt x="0" y="1094365"/>
                  </a:lnTo>
                  <a:lnTo>
                    <a:pt x="1621" y="1102398"/>
                  </a:lnTo>
                  <a:lnTo>
                    <a:pt x="6044" y="1108958"/>
                  </a:lnTo>
                  <a:lnTo>
                    <a:pt x="12604" y="1113381"/>
                  </a:lnTo>
                  <a:lnTo>
                    <a:pt x="20637" y="1115002"/>
                  </a:lnTo>
                  <a:lnTo>
                    <a:pt x="28670" y="1113381"/>
                  </a:lnTo>
                  <a:lnTo>
                    <a:pt x="35230" y="1108958"/>
                  </a:lnTo>
                  <a:lnTo>
                    <a:pt x="39653" y="1102398"/>
                  </a:lnTo>
                  <a:lnTo>
                    <a:pt x="41266" y="1094365"/>
                  </a:lnTo>
                  <a:lnTo>
                    <a:pt x="39653" y="1086291"/>
                  </a:lnTo>
                  <a:lnTo>
                    <a:pt x="35230" y="1079731"/>
                  </a:lnTo>
                  <a:lnTo>
                    <a:pt x="28670" y="1075308"/>
                  </a:lnTo>
                  <a:lnTo>
                    <a:pt x="20637" y="1073687"/>
                  </a:lnTo>
                  <a:close/>
                </a:path>
                <a:path w="41275" h="7144384">
                  <a:moveTo>
                    <a:pt x="20637" y="1156277"/>
                  </a:moveTo>
                  <a:lnTo>
                    <a:pt x="12604" y="1157899"/>
                  </a:lnTo>
                  <a:lnTo>
                    <a:pt x="6044" y="1162322"/>
                  </a:lnTo>
                  <a:lnTo>
                    <a:pt x="1621" y="1168882"/>
                  </a:lnTo>
                  <a:lnTo>
                    <a:pt x="0" y="1176957"/>
                  </a:lnTo>
                  <a:lnTo>
                    <a:pt x="1621" y="1184989"/>
                  </a:lnTo>
                  <a:lnTo>
                    <a:pt x="6044" y="1191549"/>
                  </a:lnTo>
                  <a:lnTo>
                    <a:pt x="12604" y="1195972"/>
                  </a:lnTo>
                  <a:lnTo>
                    <a:pt x="20637" y="1197594"/>
                  </a:lnTo>
                  <a:lnTo>
                    <a:pt x="28670" y="1195972"/>
                  </a:lnTo>
                  <a:lnTo>
                    <a:pt x="35230" y="1191549"/>
                  </a:lnTo>
                  <a:lnTo>
                    <a:pt x="39653" y="1184989"/>
                  </a:lnTo>
                  <a:lnTo>
                    <a:pt x="41266" y="1176957"/>
                  </a:lnTo>
                  <a:lnTo>
                    <a:pt x="39653" y="1168882"/>
                  </a:lnTo>
                  <a:lnTo>
                    <a:pt x="35230" y="1162322"/>
                  </a:lnTo>
                  <a:lnTo>
                    <a:pt x="28670" y="1157899"/>
                  </a:lnTo>
                  <a:lnTo>
                    <a:pt x="20637" y="1156277"/>
                  </a:lnTo>
                  <a:close/>
                </a:path>
                <a:path w="41275" h="7144384">
                  <a:moveTo>
                    <a:pt x="20637" y="1238869"/>
                  </a:moveTo>
                  <a:lnTo>
                    <a:pt x="12604" y="1240491"/>
                  </a:lnTo>
                  <a:lnTo>
                    <a:pt x="6044" y="1244914"/>
                  </a:lnTo>
                  <a:lnTo>
                    <a:pt x="1621" y="1251474"/>
                  </a:lnTo>
                  <a:lnTo>
                    <a:pt x="0" y="1259547"/>
                  </a:lnTo>
                  <a:lnTo>
                    <a:pt x="1621" y="1267581"/>
                  </a:lnTo>
                  <a:lnTo>
                    <a:pt x="6044" y="1274140"/>
                  </a:lnTo>
                  <a:lnTo>
                    <a:pt x="12604" y="1278563"/>
                  </a:lnTo>
                  <a:lnTo>
                    <a:pt x="20637" y="1280185"/>
                  </a:lnTo>
                  <a:lnTo>
                    <a:pt x="28670" y="1278563"/>
                  </a:lnTo>
                  <a:lnTo>
                    <a:pt x="35230" y="1274140"/>
                  </a:lnTo>
                  <a:lnTo>
                    <a:pt x="39653" y="1267581"/>
                  </a:lnTo>
                  <a:lnTo>
                    <a:pt x="41266" y="1259547"/>
                  </a:lnTo>
                  <a:lnTo>
                    <a:pt x="39653" y="1251474"/>
                  </a:lnTo>
                  <a:lnTo>
                    <a:pt x="35230" y="1244914"/>
                  </a:lnTo>
                  <a:lnTo>
                    <a:pt x="28670" y="1240491"/>
                  </a:lnTo>
                  <a:lnTo>
                    <a:pt x="20637" y="1238869"/>
                  </a:lnTo>
                  <a:close/>
                </a:path>
                <a:path w="41275" h="7144384">
                  <a:moveTo>
                    <a:pt x="20637" y="1321460"/>
                  </a:moveTo>
                  <a:lnTo>
                    <a:pt x="12604" y="1323082"/>
                  </a:lnTo>
                  <a:lnTo>
                    <a:pt x="6044" y="1327505"/>
                  </a:lnTo>
                  <a:lnTo>
                    <a:pt x="1621" y="1334065"/>
                  </a:lnTo>
                  <a:lnTo>
                    <a:pt x="0" y="1342139"/>
                  </a:lnTo>
                  <a:lnTo>
                    <a:pt x="1621" y="1350172"/>
                  </a:lnTo>
                  <a:lnTo>
                    <a:pt x="6044" y="1356732"/>
                  </a:lnTo>
                  <a:lnTo>
                    <a:pt x="12604" y="1361155"/>
                  </a:lnTo>
                  <a:lnTo>
                    <a:pt x="20637" y="1362777"/>
                  </a:lnTo>
                  <a:lnTo>
                    <a:pt x="28670" y="1361155"/>
                  </a:lnTo>
                  <a:lnTo>
                    <a:pt x="35230" y="1356732"/>
                  </a:lnTo>
                  <a:lnTo>
                    <a:pt x="39653" y="1350172"/>
                  </a:lnTo>
                  <a:lnTo>
                    <a:pt x="41266" y="1342139"/>
                  </a:lnTo>
                  <a:lnTo>
                    <a:pt x="39653" y="1334065"/>
                  </a:lnTo>
                  <a:lnTo>
                    <a:pt x="35230" y="1327505"/>
                  </a:lnTo>
                  <a:lnTo>
                    <a:pt x="28670" y="1323082"/>
                  </a:lnTo>
                  <a:lnTo>
                    <a:pt x="20637" y="1321460"/>
                  </a:lnTo>
                  <a:close/>
                </a:path>
                <a:path w="41275" h="7144384">
                  <a:moveTo>
                    <a:pt x="20637" y="1404052"/>
                  </a:moveTo>
                  <a:lnTo>
                    <a:pt x="12604" y="1405674"/>
                  </a:lnTo>
                  <a:lnTo>
                    <a:pt x="6044" y="1410096"/>
                  </a:lnTo>
                  <a:lnTo>
                    <a:pt x="1621" y="1416656"/>
                  </a:lnTo>
                  <a:lnTo>
                    <a:pt x="0" y="1424730"/>
                  </a:lnTo>
                  <a:lnTo>
                    <a:pt x="1621" y="1432763"/>
                  </a:lnTo>
                  <a:lnTo>
                    <a:pt x="6044" y="1439323"/>
                  </a:lnTo>
                  <a:lnTo>
                    <a:pt x="12604" y="1443746"/>
                  </a:lnTo>
                  <a:lnTo>
                    <a:pt x="20637" y="1445367"/>
                  </a:lnTo>
                  <a:lnTo>
                    <a:pt x="28670" y="1443746"/>
                  </a:lnTo>
                  <a:lnTo>
                    <a:pt x="35230" y="1439323"/>
                  </a:lnTo>
                  <a:lnTo>
                    <a:pt x="39653" y="1432763"/>
                  </a:lnTo>
                  <a:lnTo>
                    <a:pt x="41266" y="1424730"/>
                  </a:lnTo>
                  <a:lnTo>
                    <a:pt x="39653" y="1416656"/>
                  </a:lnTo>
                  <a:lnTo>
                    <a:pt x="35230" y="1410096"/>
                  </a:lnTo>
                  <a:lnTo>
                    <a:pt x="28670" y="1405674"/>
                  </a:lnTo>
                  <a:lnTo>
                    <a:pt x="20637" y="1404052"/>
                  </a:lnTo>
                  <a:close/>
                </a:path>
                <a:path w="41275" h="7144384">
                  <a:moveTo>
                    <a:pt x="20637" y="1486642"/>
                  </a:moveTo>
                  <a:lnTo>
                    <a:pt x="12604" y="1488264"/>
                  </a:lnTo>
                  <a:lnTo>
                    <a:pt x="6044" y="1492687"/>
                  </a:lnTo>
                  <a:lnTo>
                    <a:pt x="1621" y="1499247"/>
                  </a:lnTo>
                  <a:lnTo>
                    <a:pt x="0" y="1507322"/>
                  </a:lnTo>
                  <a:lnTo>
                    <a:pt x="1621" y="1515355"/>
                  </a:lnTo>
                  <a:lnTo>
                    <a:pt x="6044" y="1521914"/>
                  </a:lnTo>
                  <a:lnTo>
                    <a:pt x="12604" y="1526337"/>
                  </a:lnTo>
                  <a:lnTo>
                    <a:pt x="20637" y="1527959"/>
                  </a:lnTo>
                  <a:lnTo>
                    <a:pt x="28670" y="1526337"/>
                  </a:lnTo>
                  <a:lnTo>
                    <a:pt x="35230" y="1521914"/>
                  </a:lnTo>
                  <a:lnTo>
                    <a:pt x="39653" y="1515355"/>
                  </a:lnTo>
                  <a:lnTo>
                    <a:pt x="41266" y="1507322"/>
                  </a:lnTo>
                  <a:lnTo>
                    <a:pt x="39653" y="1499247"/>
                  </a:lnTo>
                  <a:lnTo>
                    <a:pt x="35230" y="1492687"/>
                  </a:lnTo>
                  <a:lnTo>
                    <a:pt x="28670" y="1488264"/>
                  </a:lnTo>
                  <a:lnTo>
                    <a:pt x="20637" y="1486642"/>
                  </a:lnTo>
                  <a:close/>
                </a:path>
                <a:path w="41275" h="7144384">
                  <a:moveTo>
                    <a:pt x="20637" y="1569234"/>
                  </a:moveTo>
                  <a:lnTo>
                    <a:pt x="12604" y="1570856"/>
                  </a:lnTo>
                  <a:lnTo>
                    <a:pt x="6044" y="1575279"/>
                  </a:lnTo>
                  <a:lnTo>
                    <a:pt x="1621" y="1581839"/>
                  </a:lnTo>
                  <a:lnTo>
                    <a:pt x="0" y="1589913"/>
                  </a:lnTo>
                  <a:lnTo>
                    <a:pt x="1621" y="1597946"/>
                  </a:lnTo>
                  <a:lnTo>
                    <a:pt x="6044" y="1604506"/>
                  </a:lnTo>
                  <a:lnTo>
                    <a:pt x="12604" y="1608928"/>
                  </a:lnTo>
                  <a:lnTo>
                    <a:pt x="20637" y="1610550"/>
                  </a:lnTo>
                  <a:lnTo>
                    <a:pt x="28670" y="1608928"/>
                  </a:lnTo>
                  <a:lnTo>
                    <a:pt x="35230" y="1604506"/>
                  </a:lnTo>
                  <a:lnTo>
                    <a:pt x="39653" y="1597946"/>
                  </a:lnTo>
                  <a:lnTo>
                    <a:pt x="41266" y="1589913"/>
                  </a:lnTo>
                  <a:lnTo>
                    <a:pt x="39653" y="1581839"/>
                  </a:lnTo>
                  <a:lnTo>
                    <a:pt x="35230" y="1575279"/>
                  </a:lnTo>
                  <a:lnTo>
                    <a:pt x="28670" y="1570856"/>
                  </a:lnTo>
                  <a:lnTo>
                    <a:pt x="20637" y="1569234"/>
                  </a:lnTo>
                  <a:close/>
                </a:path>
                <a:path w="41275" h="7144384">
                  <a:moveTo>
                    <a:pt x="20637" y="1651825"/>
                  </a:moveTo>
                  <a:lnTo>
                    <a:pt x="12604" y="1653447"/>
                  </a:lnTo>
                  <a:lnTo>
                    <a:pt x="6044" y="1657870"/>
                  </a:lnTo>
                  <a:lnTo>
                    <a:pt x="1621" y="1664430"/>
                  </a:lnTo>
                  <a:lnTo>
                    <a:pt x="0" y="1672504"/>
                  </a:lnTo>
                  <a:lnTo>
                    <a:pt x="1621" y="1680538"/>
                  </a:lnTo>
                  <a:lnTo>
                    <a:pt x="6044" y="1687098"/>
                  </a:lnTo>
                  <a:lnTo>
                    <a:pt x="12604" y="1691520"/>
                  </a:lnTo>
                  <a:lnTo>
                    <a:pt x="20637" y="1693142"/>
                  </a:lnTo>
                  <a:lnTo>
                    <a:pt x="28670" y="1691520"/>
                  </a:lnTo>
                  <a:lnTo>
                    <a:pt x="35230" y="1687098"/>
                  </a:lnTo>
                  <a:lnTo>
                    <a:pt x="39653" y="1680538"/>
                  </a:lnTo>
                  <a:lnTo>
                    <a:pt x="41266" y="1672504"/>
                  </a:lnTo>
                  <a:lnTo>
                    <a:pt x="39653" y="1664430"/>
                  </a:lnTo>
                  <a:lnTo>
                    <a:pt x="35230" y="1657870"/>
                  </a:lnTo>
                  <a:lnTo>
                    <a:pt x="28670" y="1653447"/>
                  </a:lnTo>
                  <a:lnTo>
                    <a:pt x="20637" y="1651825"/>
                  </a:lnTo>
                  <a:close/>
                </a:path>
                <a:path w="41275" h="7144384">
                  <a:moveTo>
                    <a:pt x="20637" y="1734417"/>
                  </a:moveTo>
                  <a:lnTo>
                    <a:pt x="12604" y="1736039"/>
                  </a:lnTo>
                  <a:lnTo>
                    <a:pt x="6044" y="1740461"/>
                  </a:lnTo>
                  <a:lnTo>
                    <a:pt x="1621" y="1747021"/>
                  </a:lnTo>
                  <a:lnTo>
                    <a:pt x="0" y="1755096"/>
                  </a:lnTo>
                  <a:lnTo>
                    <a:pt x="1621" y="1763129"/>
                  </a:lnTo>
                  <a:lnTo>
                    <a:pt x="6044" y="1769689"/>
                  </a:lnTo>
                  <a:lnTo>
                    <a:pt x="12604" y="1774112"/>
                  </a:lnTo>
                  <a:lnTo>
                    <a:pt x="20637" y="1775734"/>
                  </a:lnTo>
                  <a:lnTo>
                    <a:pt x="28670" y="1774112"/>
                  </a:lnTo>
                  <a:lnTo>
                    <a:pt x="35230" y="1769689"/>
                  </a:lnTo>
                  <a:lnTo>
                    <a:pt x="39653" y="1763129"/>
                  </a:lnTo>
                  <a:lnTo>
                    <a:pt x="41266" y="1755096"/>
                  </a:lnTo>
                  <a:lnTo>
                    <a:pt x="39653" y="1747021"/>
                  </a:lnTo>
                  <a:lnTo>
                    <a:pt x="35230" y="1740461"/>
                  </a:lnTo>
                  <a:lnTo>
                    <a:pt x="28670" y="1736039"/>
                  </a:lnTo>
                  <a:lnTo>
                    <a:pt x="20637" y="1734417"/>
                  </a:lnTo>
                  <a:close/>
                </a:path>
                <a:path w="41275" h="7144384">
                  <a:moveTo>
                    <a:pt x="20637" y="1817009"/>
                  </a:moveTo>
                  <a:lnTo>
                    <a:pt x="12604" y="1818631"/>
                  </a:lnTo>
                  <a:lnTo>
                    <a:pt x="6044" y="1823053"/>
                  </a:lnTo>
                  <a:lnTo>
                    <a:pt x="1621" y="1829613"/>
                  </a:lnTo>
                  <a:lnTo>
                    <a:pt x="0" y="1837687"/>
                  </a:lnTo>
                  <a:lnTo>
                    <a:pt x="1621" y="1845720"/>
                  </a:lnTo>
                  <a:lnTo>
                    <a:pt x="6044" y="1852280"/>
                  </a:lnTo>
                  <a:lnTo>
                    <a:pt x="12604" y="1856703"/>
                  </a:lnTo>
                  <a:lnTo>
                    <a:pt x="20637" y="1858324"/>
                  </a:lnTo>
                  <a:lnTo>
                    <a:pt x="28670" y="1856703"/>
                  </a:lnTo>
                  <a:lnTo>
                    <a:pt x="35230" y="1852280"/>
                  </a:lnTo>
                  <a:lnTo>
                    <a:pt x="39653" y="1845720"/>
                  </a:lnTo>
                  <a:lnTo>
                    <a:pt x="41266" y="1837687"/>
                  </a:lnTo>
                  <a:lnTo>
                    <a:pt x="39653" y="1829613"/>
                  </a:lnTo>
                  <a:lnTo>
                    <a:pt x="35230" y="1823053"/>
                  </a:lnTo>
                  <a:lnTo>
                    <a:pt x="28670" y="1818631"/>
                  </a:lnTo>
                  <a:lnTo>
                    <a:pt x="20637" y="1817009"/>
                  </a:lnTo>
                  <a:close/>
                </a:path>
                <a:path w="41275" h="7144384">
                  <a:moveTo>
                    <a:pt x="20637" y="1899599"/>
                  </a:moveTo>
                  <a:lnTo>
                    <a:pt x="12604" y="1901221"/>
                  </a:lnTo>
                  <a:lnTo>
                    <a:pt x="6044" y="1905644"/>
                  </a:lnTo>
                  <a:lnTo>
                    <a:pt x="1621" y="1912204"/>
                  </a:lnTo>
                  <a:lnTo>
                    <a:pt x="0" y="1920279"/>
                  </a:lnTo>
                  <a:lnTo>
                    <a:pt x="1621" y="1928312"/>
                  </a:lnTo>
                  <a:lnTo>
                    <a:pt x="6044" y="1934871"/>
                  </a:lnTo>
                  <a:lnTo>
                    <a:pt x="12604" y="1939294"/>
                  </a:lnTo>
                  <a:lnTo>
                    <a:pt x="20637" y="1940916"/>
                  </a:lnTo>
                  <a:lnTo>
                    <a:pt x="28670" y="1939294"/>
                  </a:lnTo>
                  <a:lnTo>
                    <a:pt x="35230" y="1934871"/>
                  </a:lnTo>
                  <a:lnTo>
                    <a:pt x="39653" y="1928312"/>
                  </a:lnTo>
                  <a:lnTo>
                    <a:pt x="41266" y="1920279"/>
                  </a:lnTo>
                  <a:lnTo>
                    <a:pt x="39653" y="1912204"/>
                  </a:lnTo>
                  <a:lnTo>
                    <a:pt x="35230" y="1905644"/>
                  </a:lnTo>
                  <a:lnTo>
                    <a:pt x="28670" y="1901221"/>
                  </a:lnTo>
                  <a:lnTo>
                    <a:pt x="20637" y="1899599"/>
                  </a:lnTo>
                  <a:close/>
                </a:path>
                <a:path w="41275" h="7144384">
                  <a:moveTo>
                    <a:pt x="20637" y="1982191"/>
                  </a:moveTo>
                  <a:lnTo>
                    <a:pt x="12604" y="1983813"/>
                  </a:lnTo>
                  <a:lnTo>
                    <a:pt x="6044" y="1988236"/>
                  </a:lnTo>
                  <a:lnTo>
                    <a:pt x="1621" y="1994796"/>
                  </a:lnTo>
                  <a:lnTo>
                    <a:pt x="0" y="2002870"/>
                  </a:lnTo>
                  <a:lnTo>
                    <a:pt x="1621" y="2010903"/>
                  </a:lnTo>
                  <a:lnTo>
                    <a:pt x="6044" y="2017463"/>
                  </a:lnTo>
                  <a:lnTo>
                    <a:pt x="12604" y="2021885"/>
                  </a:lnTo>
                  <a:lnTo>
                    <a:pt x="20637" y="2023507"/>
                  </a:lnTo>
                  <a:lnTo>
                    <a:pt x="28670" y="2021885"/>
                  </a:lnTo>
                  <a:lnTo>
                    <a:pt x="35230" y="2017463"/>
                  </a:lnTo>
                  <a:lnTo>
                    <a:pt x="39653" y="2010903"/>
                  </a:lnTo>
                  <a:lnTo>
                    <a:pt x="41266" y="2002870"/>
                  </a:lnTo>
                  <a:lnTo>
                    <a:pt x="39653" y="1994796"/>
                  </a:lnTo>
                  <a:lnTo>
                    <a:pt x="35230" y="1988236"/>
                  </a:lnTo>
                  <a:lnTo>
                    <a:pt x="28670" y="1983813"/>
                  </a:lnTo>
                  <a:lnTo>
                    <a:pt x="20637" y="1982191"/>
                  </a:lnTo>
                  <a:close/>
                </a:path>
                <a:path w="41275" h="7144384">
                  <a:moveTo>
                    <a:pt x="20637" y="2064782"/>
                  </a:moveTo>
                  <a:lnTo>
                    <a:pt x="12604" y="2066404"/>
                  </a:lnTo>
                  <a:lnTo>
                    <a:pt x="6044" y="2070827"/>
                  </a:lnTo>
                  <a:lnTo>
                    <a:pt x="1621" y="2077387"/>
                  </a:lnTo>
                  <a:lnTo>
                    <a:pt x="0" y="2085461"/>
                  </a:lnTo>
                  <a:lnTo>
                    <a:pt x="1621" y="2093494"/>
                  </a:lnTo>
                  <a:lnTo>
                    <a:pt x="6044" y="2100054"/>
                  </a:lnTo>
                  <a:lnTo>
                    <a:pt x="12604" y="2104477"/>
                  </a:lnTo>
                  <a:lnTo>
                    <a:pt x="20637" y="2106099"/>
                  </a:lnTo>
                  <a:lnTo>
                    <a:pt x="28670" y="2104477"/>
                  </a:lnTo>
                  <a:lnTo>
                    <a:pt x="35230" y="2100054"/>
                  </a:lnTo>
                  <a:lnTo>
                    <a:pt x="39653" y="2093494"/>
                  </a:lnTo>
                  <a:lnTo>
                    <a:pt x="41266" y="2085461"/>
                  </a:lnTo>
                  <a:lnTo>
                    <a:pt x="39653" y="2077387"/>
                  </a:lnTo>
                  <a:lnTo>
                    <a:pt x="35230" y="2070827"/>
                  </a:lnTo>
                  <a:lnTo>
                    <a:pt x="28670" y="2066404"/>
                  </a:lnTo>
                  <a:lnTo>
                    <a:pt x="20637" y="2064782"/>
                  </a:lnTo>
                  <a:close/>
                </a:path>
                <a:path w="41275" h="7144384">
                  <a:moveTo>
                    <a:pt x="20637" y="2147374"/>
                  </a:moveTo>
                  <a:lnTo>
                    <a:pt x="12604" y="2148996"/>
                  </a:lnTo>
                  <a:lnTo>
                    <a:pt x="6044" y="2153418"/>
                  </a:lnTo>
                  <a:lnTo>
                    <a:pt x="1621" y="2159978"/>
                  </a:lnTo>
                  <a:lnTo>
                    <a:pt x="0" y="2168052"/>
                  </a:lnTo>
                  <a:lnTo>
                    <a:pt x="1621" y="2176085"/>
                  </a:lnTo>
                  <a:lnTo>
                    <a:pt x="6044" y="2182645"/>
                  </a:lnTo>
                  <a:lnTo>
                    <a:pt x="12604" y="2187068"/>
                  </a:lnTo>
                  <a:lnTo>
                    <a:pt x="20637" y="2188690"/>
                  </a:lnTo>
                  <a:lnTo>
                    <a:pt x="28670" y="2187068"/>
                  </a:lnTo>
                  <a:lnTo>
                    <a:pt x="35230" y="2182645"/>
                  </a:lnTo>
                  <a:lnTo>
                    <a:pt x="39653" y="2176085"/>
                  </a:lnTo>
                  <a:lnTo>
                    <a:pt x="41266" y="2168052"/>
                  </a:lnTo>
                  <a:lnTo>
                    <a:pt x="39653" y="2159978"/>
                  </a:lnTo>
                  <a:lnTo>
                    <a:pt x="35230" y="2153418"/>
                  </a:lnTo>
                  <a:lnTo>
                    <a:pt x="28670" y="2148996"/>
                  </a:lnTo>
                  <a:lnTo>
                    <a:pt x="20637" y="2147374"/>
                  </a:lnTo>
                  <a:close/>
                </a:path>
                <a:path w="41275" h="7144384">
                  <a:moveTo>
                    <a:pt x="20637" y="2229965"/>
                  </a:moveTo>
                  <a:lnTo>
                    <a:pt x="12604" y="2231586"/>
                  </a:lnTo>
                  <a:lnTo>
                    <a:pt x="6044" y="2236009"/>
                  </a:lnTo>
                  <a:lnTo>
                    <a:pt x="1621" y="2242569"/>
                  </a:lnTo>
                  <a:lnTo>
                    <a:pt x="0" y="2250644"/>
                  </a:lnTo>
                  <a:lnTo>
                    <a:pt x="1621" y="2258677"/>
                  </a:lnTo>
                  <a:lnTo>
                    <a:pt x="6044" y="2265237"/>
                  </a:lnTo>
                  <a:lnTo>
                    <a:pt x="12604" y="2269660"/>
                  </a:lnTo>
                  <a:lnTo>
                    <a:pt x="20637" y="2271281"/>
                  </a:lnTo>
                  <a:lnTo>
                    <a:pt x="28670" y="2269660"/>
                  </a:lnTo>
                  <a:lnTo>
                    <a:pt x="35230" y="2265237"/>
                  </a:lnTo>
                  <a:lnTo>
                    <a:pt x="39653" y="2258677"/>
                  </a:lnTo>
                  <a:lnTo>
                    <a:pt x="41266" y="2250644"/>
                  </a:lnTo>
                  <a:lnTo>
                    <a:pt x="39653" y="2242569"/>
                  </a:lnTo>
                  <a:lnTo>
                    <a:pt x="35230" y="2236009"/>
                  </a:lnTo>
                  <a:lnTo>
                    <a:pt x="28670" y="2231586"/>
                  </a:lnTo>
                  <a:lnTo>
                    <a:pt x="20637" y="2229965"/>
                  </a:lnTo>
                  <a:close/>
                </a:path>
                <a:path w="41275" h="7144384">
                  <a:moveTo>
                    <a:pt x="20637" y="2312556"/>
                  </a:moveTo>
                  <a:lnTo>
                    <a:pt x="12604" y="2314178"/>
                  </a:lnTo>
                  <a:lnTo>
                    <a:pt x="6044" y="2318601"/>
                  </a:lnTo>
                  <a:lnTo>
                    <a:pt x="1621" y="2325161"/>
                  </a:lnTo>
                  <a:lnTo>
                    <a:pt x="0" y="2333235"/>
                  </a:lnTo>
                  <a:lnTo>
                    <a:pt x="1621" y="2341268"/>
                  </a:lnTo>
                  <a:lnTo>
                    <a:pt x="6044" y="2347828"/>
                  </a:lnTo>
                  <a:lnTo>
                    <a:pt x="12604" y="2352250"/>
                  </a:lnTo>
                  <a:lnTo>
                    <a:pt x="20637" y="2353872"/>
                  </a:lnTo>
                  <a:lnTo>
                    <a:pt x="28670" y="2352250"/>
                  </a:lnTo>
                  <a:lnTo>
                    <a:pt x="35230" y="2347828"/>
                  </a:lnTo>
                  <a:lnTo>
                    <a:pt x="39653" y="2341268"/>
                  </a:lnTo>
                  <a:lnTo>
                    <a:pt x="41266" y="2333235"/>
                  </a:lnTo>
                  <a:lnTo>
                    <a:pt x="39653" y="2325161"/>
                  </a:lnTo>
                  <a:lnTo>
                    <a:pt x="35230" y="2318601"/>
                  </a:lnTo>
                  <a:lnTo>
                    <a:pt x="28670" y="2314178"/>
                  </a:lnTo>
                  <a:lnTo>
                    <a:pt x="20637" y="2312556"/>
                  </a:lnTo>
                  <a:close/>
                </a:path>
                <a:path w="41275" h="7144384">
                  <a:moveTo>
                    <a:pt x="20637" y="2395147"/>
                  </a:moveTo>
                  <a:lnTo>
                    <a:pt x="12604" y="2396769"/>
                  </a:lnTo>
                  <a:lnTo>
                    <a:pt x="6044" y="2401192"/>
                  </a:lnTo>
                  <a:lnTo>
                    <a:pt x="1621" y="2407752"/>
                  </a:lnTo>
                  <a:lnTo>
                    <a:pt x="0" y="2415827"/>
                  </a:lnTo>
                  <a:lnTo>
                    <a:pt x="1621" y="2423859"/>
                  </a:lnTo>
                  <a:lnTo>
                    <a:pt x="6044" y="2430419"/>
                  </a:lnTo>
                  <a:lnTo>
                    <a:pt x="12604" y="2434842"/>
                  </a:lnTo>
                  <a:lnTo>
                    <a:pt x="20637" y="2436464"/>
                  </a:lnTo>
                  <a:lnTo>
                    <a:pt x="28670" y="2434842"/>
                  </a:lnTo>
                  <a:lnTo>
                    <a:pt x="35230" y="2430419"/>
                  </a:lnTo>
                  <a:lnTo>
                    <a:pt x="39653" y="2423859"/>
                  </a:lnTo>
                  <a:lnTo>
                    <a:pt x="41266" y="2415827"/>
                  </a:lnTo>
                  <a:lnTo>
                    <a:pt x="39653" y="2407752"/>
                  </a:lnTo>
                  <a:lnTo>
                    <a:pt x="35230" y="2401192"/>
                  </a:lnTo>
                  <a:lnTo>
                    <a:pt x="28670" y="2396769"/>
                  </a:lnTo>
                  <a:lnTo>
                    <a:pt x="20637" y="2395147"/>
                  </a:lnTo>
                  <a:close/>
                </a:path>
                <a:path w="41275" h="7144384">
                  <a:moveTo>
                    <a:pt x="20637" y="2477739"/>
                  </a:moveTo>
                  <a:lnTo>
                    <a:pt x="12604" y="2479361"/>
                  </a:lnTo>
                  <a:lnTo>
                    <a:pt x="6044" y="2483783"/>
                  </a:lnTo>
                  <a:lnTo>
                    <a:pt x="1621" y="2490343"/>
                  </a:lnTo>
                  <a:lnTo>
                    <a:pt x="0" y="2498417"/>
                  </a:lnTo>
                  <a:lnTo>
                    <a:pt x="1621" y="2506450"/>
                  </a:lnTo>
                  <a:lnTo>
                    <a:pt x="6044" y="2513010"/>
                  </a:lnTo>
                  <a:lnTo>
                    <a:pt x="12604" y="2517433"/>
                  </a:lnTo>
                  <a:lnTo>
                    <a:pt x="20637" y="2519055"/>
                  </a:lnTo>
                  <a:lnTo>
                    <a:pt x="28670" y="2517433"/>
                  </a:lnTo>
                  <a:lnTo>
                    <a:pt x="35230" y="2513010"/>
                  </a:lnTo>
                  <a:lnTo>
                    <a:pt x="39653" y="2506450"/>
                  </a:lnTo>
                  <a:lnTo>
                    <a:pt x="41266" y="2498417"/>
                  </a:lnTo>
                  <a:lnTo>
                    <a:pt x="39653" y="2490343"/>
                  </a:lnTo>
                  <a:lnTo>
                    <a:pt x="35230" y="2483783"/>
                  </a:lnTo>
                  <a:lnTo>
                    <a:pt x="28670" y="2479361"/>
                  </a:lnTo>
                  <a:lnTo>
                    <a:pt x="20637" y="2477739"/>
                  </a:lnTo>
                  <a:close/>
                </a:path>
                <a:path w="41275" h="7144384">
                  <a:moveTo>
                    <a:pt x="20637" y="2560330"/>
                  </a:moveTo>
                  <a:lnTo>
                    <a:pt x="12604" y="2561952"/>
                  </a:lnTo>
                  <a:lnTo>
                    <a:pt x="6044" y="2566375"/>
                  </a:lnTo>
                  <a:lnTo>
                    <a:pt x="1621" y="2572934"/>
                  </a:lnTo>
                  <a:lnTo>
                    <a:pt x="0" y="2581009"/>
                  </a:lnTo>
                  <a:lnTo>
                    <a:pt x="1621" y="2589042"/>
                  </a:lnTo>
                  <a:lnTo>
                    <a:pt x="6044" y="2595602"/>
                  </a:lnTo>
                  <a:lnTo>
                    <a:pt x="12604" y="2600025"/>
                  </a:lnTo>
                  <a:lnTo>
                    <a:pt x="20637" y="2601647"/>
                  </a:lnTo>
                  <a:lnTo>
                    <a:pt x="28670" y="2600025"/>
                  </a:lnTo>
                  <a:lnTo>
                    <a:pt x="35230" y="2595602"/>
                  </a:lnTo>
                  <a:lnTo>
                    <a:pt x="39653" y="2589042"/>
                  </a:lnTo>
                  <a:lnTo>
                    <a:pt x="41266" y="2581009"/>
                  </a:lnTo>
                  <a:lnTo>
                    <a:pt x="39653" y="2572934"/>
                  </a:lnTo>
                  <a:lnTo>
                    <a:pt x="35230" y="2566375"/>
                  </a:lnTo>
                  <a:lnTo>
                    <a:pt x="28670" y="2561952"/>
                  </a:lnTo>
                  <a:lnTo>
                    <a:pt x="20637" y="2560330"/>
                  </a:lnTo>
                  <a:close/>
                </a:path>
                <a:path w="41275" h="7144384">
                  <a:moveTo>
                    <a:pt x="20637" y="2642922"/>
                  </a:moveTo>
                  <a:lnTo>
                    <a:pt x="12604" y="2644543"/>
                  </a:lnTo>
                  <a:lnTo>
                    <a:pt x="6044" y="2648966"/>
                  </a:lnTo>
                  <a:lnTo>
                    <a:pt x="1621" y="2655526"/>
                  </a:lnTo>
                  <a:lnTo>
                    <a:pt x="0" y="2663600"/>
                  </a:lnTo>
                  <a:lnTo>
                    <a:pt x="1621" y="2671633"/>
                  </a:lnTo>
                  <a:lnTo>
                    <a:pt x="6044" y="2678193"/>
                  </a:lnTo>
                  <a:lnTo>
                    <a:pt x="12604" y="2682615"/>
                  </a:lnTo>
                  <a:lnTo>
                    <a:pt x="20637" y="2684237"/>
                  </a:lnTo>
                  <a:lnTo>
                    <a:pt x="28670" y="2682615"/>
                  </a:lnTo>
                  <a:lnTo>
                    <a:pt x="35230" y="2678193"/>
                  </a:lnTo>
                  <a:lnTo>
                    <a:pt x="39653" y="2671633"/>
                  </a:lnTo>
                  <a:lnTo>
                    <a:pt x="41266" y="2663600"/>
                  </a:lnTo>
                  <a:lnTo>
                    <a:pt x="39653" y="2655526"/>
                  </a:lnTo>
                  <a:lnTo>
                    <a:pt x="35230" y="2648966"/>
                  </a:lnTo>
                  <a:lnTo>
                    <a:pt x="28670" y="2644543"/>
                  </a:lnTo>
                  <a:lnTo>
                    <a:pt x="20637" y="2642922"/>
                  </a:lnTo>
                  <a:close/>
                </a:path>
                <a:path w="41275" h="7144384">
                  <a:moveTo>
                    <a:pt x="20637" y="2725512"/>
                  </a:moveTo>
                  <a:lnTo>
                    <a:pt x="12604" y="2727134"/>
                  </a:lnTo>
                  <a:lnTo>
                    <a:pt x="6044" y="2731557"/>
                  </a:lnTo>
                  <a:lnTo>
                    <a:pt x="1621" y="2738117"/>
                  </a:lnTo>
                  <a:lnTo>
                    <a:pt x="0" y="2746192"/>
                  </a:lnTo>
                  <a:lnTo>
                    <a:pt x="1621" y="2754224"/>
                  </a:lnTo>
                  <a:lnTo>
                    <a:pt x="6044" y="2760784"/>
                  </a:lnTo>
                  <a:lnTo>
                    <a:pt x="12604" y="2765207"/>
                  </a:lnTo>
                  <a:lnTo>
                    <a:pt x="20637" y="2766829"/>
                  </a:lnTo>
                  <a:lnTo>
                    <a:pt x="28670" y="2765207"/>
                  </a:lnTo>
                  <a:lnTo>
                    <a:pt x="35230" y="2760784"/>
                  </a:lnTo>
                  <a:lnTo>
                    <a:pt x="39653" y="2754224"/>
                  </a:lnTo>
                  <a:lnTo>
                    <a:pt x="41266" y="2746192"/>
                  </a:lnTo>
                  <a:lnTo>
                    <a:pt x="39653" y="2738117"/>
                  </a:lnTo>
                  <a:lnTo>
                    <a:pt x="35230" y="2731557"/>
                  </a:lnTo>
                  <a:lnTo>
                    <a:pt x="28670" y="2727134"/>
                  </a:lnTo>
                  <a:lnTo>
                    <a:pt x="20637" y="2725512"/>
                  </a:lnTo>
                  <a:close/>
                </a:path>
                <a:path w="41275" h="7144384">
                  <a:moveTo>
                    <a:pt x="20637" y="2808104"/>
                  </a:moveTo>
                  <a:lnTo>
                    <a:pt x="12604" y="2809726"/>
                  </a:lnTo>
                  <a:lnTo>
                    <a:pt x="6044" y="2814149"/>
                  </a:lnTo>
                  <a:lnTo>
                    <a:pt x="1621" y="2820708"/>
                  </a:lnTo>
                  <a:lnTo>
                    <a:pt x="0" y="2828784"/>
                  </a:lnTo>
                  <a:lnTo>
                    <a:pt x="1621" y="2836816"/>
                  </a:lnTo>
                  <a:lnTo>
                    <a:pt x="6044" y="2843376"/>
                  </a:lnTo>
                  <a:lnTo>
                    <a:pt x="12604" y="2847799"/>
                  </a:lnTo>
                  <a:lnTo>
                    <a:pt x="20637" y="2849421"/>
                  </a:lnTo>
                  <a:lnTo>
                    <a:pt x="28670" y="2847799"/>
                  </a:lnTo>
                  <a:lnTo>
                    <a:pt x="35230" y="2843376"/>
                  </a:lnTo>
                  <a:lnTo>
                    <a:pt x="39653" y="2836816"/>
                  </a:lnTo>
                  <a:lnTo>
                    <a:pt x="41266" y="2828784"/>
                  </a:lnTo>
                  <a:lnTo>
                    <a:pt x="39653" y="2820708"/>
                  </a:lnTo>
                  <a:lnTo>
                    <a:pt x="35230" y="2814149"/>
                  </a:lnTo>
                  <a:lnTo>
                    <a:pt x="28670" y="2809726"/>
                  </a:lnTo>
                  <a:lnTo>
                    <a:pt x="20637" y="2808104"/>
                  </a:lnTo>
                  <a:close/>
                </a:path>
                <a:path w="41275" h="7144384">
                  <a:moveTo>
                    <a:pt x="20637" y="2890696"/>
                  </a:moveTo>
                  <a:lnTo>
                    <a:pt x="12604" y="2892318"/>
                  </a:lnTo>
                  <a:lnTo>
                    <a:pt x="6044" y="2896740"/>
                  </a:lnTo>
                  <a:lnTo>
                    <a:pt x="1621" y="2903300"/>
                  </a:lnTo>
                  <a:lnTo>
                    <a:pt x="0" y="2911374"/>
                  </a:lnTo>
                  <a:lnTo>
                    <a:pt x="1621" y="2919407"/>
                  </a:lnTo>
                  <a:lnTo>
                    <a:pt x="6044" y="2925967"/>
                  </a:lnTo>
                  <a:lnTo>
                    <a:pt x="12604" y="2930390"/>
                  </a:lnTo>
                  <a:lnTo>
                    <a:pt x="20637" y="2932012"/>
                  </a:lnTo>
                  <a:lnTo>
                    <a:pt x="28670" y="2930390"/>
                  </a:lnTo>
                  <a:lnTo>
                    <a:pt x="35230" y="2925967"/>
                  </a:lnTo>
                  <a:lnTo>
                    <a:pt x="39653" y="2919407"/>
                  </a:lnTo>
                  <a:lnTo>
                    <a:pt x="41266" y="2911374"/>
                  </a:lnTo>
                  <a:lnTo>
                    <a:pt x="39653" y="2903300"/>
                  </a:lnTo>
                  <a:lnTo>
                    <a:pt x="35230" y="2896740"/>
                  </a:lnTo>
                  <a:lnTo>
                    <a:pt x="28670" y="2892318"/>
                  </a:lnTo>
                  <a:lnTo>
                    <a:pt x="20637" y="2890696"/>
                  </a:lnTo>
                  <a:close/>
                </a:path>
                <a:path w="41275" h="7144384">
                  <a:moveTo>
                    <a:pt x="20637" y="2973287"/>
                  </a:moveTo>
                  <a:lnTo>
                    <a:pt x="12604" y="2974909"/>
                  </a:lnTo>
                  <a:lnTo>
                    <a:pt x="6044" y="2979332"/>
                  </a:lnTo>
                  <a:lnTo>
                    <a:pt x="1621" y="2985891"/>
                  </a:lnTo>
                  <a:lnTo>
                    <a:pt x="0" y="2993966"/>
                  </a:lnTo>
                  <a:lnTo>
                    <a:pt x="1621" y="3001999"/>
                  </a:lnTo>
                  <a:lnTo>
                    <a:pt x="6044" y="3008559"/>
                  </a:lnTo>
                  <a:lnTo>
                    <a:pt x="12604" y="3012982"/>
                  </a:lnTo>
                  <a:lnTo>
                    <a:pt x="20637" y="3014604"/>
                  </a:lnTo>
                  <a:lnTo>
                    <a:pt x="28670" y="3012982"/>
                  </a:lnTo>
                  <a:lnTo>
                    <a:pt x="35230" y="3008559"/>
                  </a:lnTo>
                  <a:lnTo>
                    <a:pt x="39653" y="3001999"/>
                  </a:lnTo>
                  <a:lnTo>
                    <a:pt x="41266" y="2993966"/>
                  </a:lnTo>
                  <a:lnTo>
                    <a:pt x="39653" y="2985891"/>
                  </a:lnTo>
                  <a:lnTo>
                    <a:pt x="35230" y="2979332"/>
                  </a:lnTo>
                  <a:lnTo>
                    <a:pt x="28670" y="2974909"/>
                  </a:lnTo>
                  <a:lnTo>
                    <a:pt x="20637" y="2973287"/>
                  </a:lnTo>
                  <a:close/>
                </a:path>
                <a:path w="41275" h="7144384">
                  <a:moveTo>
                    <a:pt x="20637" y="3055879"/>
                  </a:moveTo>
                  <a:lnTo>
                    <a:pt x="12604" y="3057500"/>
                  </a:lnTo>
                  <a:lnTo>
                    <a:pt x="6044" y="3061923"/>
                  </a:lnTo>
                  <a:lnTo>
                    <a:pt x="1621" y="3068483"/>
                  </a:lnTo>
                  <a:lnTo>
                    <a:pt x="0" y="3076558"/>
                  </a:lnTo>
                  <a:lnTo>
                    <a:pt x="1621" y="3084591"/>
                  </a:lnTo>
                  <a:lnTo>
                    <a:pt x="6044" y="3091151"/>
                  </a:lnTo>
                  <a:lnTo>
                    <a:pt x="12604" y="3095574"/>
                  </a:lnTo>
                  <a:lnTo>
                    <a:pt x="20637" y="3097195"/>
                  </a:lnTo>
                  <a:lnTo>
                    <a:pt x="28670" y="3095574"/>
                  </a:lnTo>
                  <a:lnTo>
                    <a:pt x="35230" y="3091151"/>
                  </a:lnTo>
                  <a:lnTo>
                    <a:pt x="39653" y="3084591"/>
                  </a:lnTo>
                  <a:lnTo>
                    <a:pt x="41266" y="3076558"/>
                  </a:lnTo>
                  <a:lnTo>
                    <a:pt x="39653" y="3068483"/>
                  </a:lnTo>
                  <a:lnTo>
                    <a:pt x="35230" y="3061923"/>
                  </a:lnTo>
                  <a:lnTo>
                    <a:pt x="28670" y="3057500"/>
                  </a:lnTo>
                  <a:lnTo>
                    <a:pt x="20637" y="3055879"/>
                  </a:lnTo>
                  <a:close/>
                </a:path>
                <a:path w="41275" h="7144384">
                  <a:moveTo>
                    <a:pt x="20637" y="3138470"/>
                  </a:moveTo>
                  <a:lnTo>
                    <a:pt x="12604" y="3140092"/>
                  </a:lnTo>
                  <a:lnTo>
                    <a:pt x="6044" y="3144515"/>
                  </a:lnTo>
                  <a:lnTo>
                    <a:pt x="1621" y="3151075"/>
                  </a:lnTo>
                  <a:lnTo>
                    <a:pt x="0" y="3159149"/>
                  </a:lnTo>
                  <a:lnTo>
                    <a:pt x="1621" y="3167182"/>
                  </a:lnTo>
                  <a:lnTo>
                    <a:pt x="6044" y="3173742"/>
                  </a:lnTo>
                  <a:lnTo>
                    <a:pt x="12604" y="3178164"/>
                  </a:lnTo>
                  <a:lnTo>
                    <a:pt x="20637" y="3179786"/>
                  </a:lnTo>
                  <a:lnTo>
                    <a:pt x="28670" y="3178164"/>
                  </a:lnTo>
                  <a:lnTo>
                    <a:pt x="35230" y="3173742"/>
                  </a:lnTo>
                  <a:lnTo>
                    <a:pt x="39653" y="3167182"/>
                  </a:lnTo>
                  <a:lnTo>
                    <a:pt x="41266" y="3159149"/>
                  </a:lnTo>
                  <a:lnTo>
                    <a:pt x="39653" y="3151075"/>
                  </a:lnTo>
                  <a:lnTo>
                    <a:pt x="35230" y="3144515"/>
                  </a:lnTo>
                  <a:lnTo>
                    <a:pt x="28670" y="3140092"/>
                  </a:lnTo>
                  <a:lnTo>
                    <a:pt x="20637" y="3138470"/>
                  </a:lnTo>
                  <a:close/>
                </a:path>
                <a:path w="41275" h="7144384">
                  <a:moveTo>
                    <a:pt x="20637" y="3221061"/>
                  </a:moveTo>
                  <a:lnTo>
                    <a:pt x="12604" y="3222683"/>
                  </a:lnTo>
                  <a:lnTo>
                    <a:pt x="6045" y="3227106"/>
                  </a:lnTo>
                  <a:lnTo>
                    <a:pt x="1622" y="3233666"/>
                  </a:lnTo>
                  <a:lnTo>
                    <a:pt x="1" y="3241741"/>
                  </a:lnTo>
                  <a:lnTo>
                    <a:pt x="1623" y="3249774"/>
                  </a:lnTo>
                  <a:lnTo>
                    <a:pt x="6045" y="3256334"/>
                  </a:lnTo>
                  <a:lnTo>
                    <a:pt x="12605" y="3260756"/>
                  </a:lnTo>
                  <a:lnTo>
                    <a:pt x="20638" y="3262378"/>
                  </a:lnTo>
                  <a:lnTo>
                    <a:pt x="28671" y="3260756"/>
                  </a:lnTo>
                  <a:lnTo>
                    <a:pt x="35231" y="3256334"/>
                  </a:lnTo>
                  <a:lnTo>
                    <a:pt x="39654" y="3249774"/>
                  </a:lnTo>
                  <a:lnTo>
                    <a:pt x="41267" y="3241741"/>
                  </a:lnTo>
                  <a:lnTo>
                    <a:pt x="39653" y="3233666"/>
                  </a:lnTo>
                  <a:lnTo>
                    <a:pt x="35230" y="3227106"/>
                  </a:lnTo>
                  <a:lnTo>
                    <a:pt x="28670" y="3222683"/>
                  </a:lnTo>
                  <a:lnTo>
                    <a:pt x="20637" y="3221061"/>
                  </a:lnTo>
                  <a:close/>
                </a:path>
                <a:path w="41275" h="7144384">
                  <a:moveTo>
                    <a:pt x="20638" y="3303653"/>
                  </a:moveTo>
                  <a:lnTo>
                    <a:pt x="12605" y="3305275"/>
                  </a:lnTo>
                  <a:lnTo>
                    <a:pt x="6045" y="3309697"/>
                  </a:lnTo>
                  <a:lnTo>
                    <a:pt x="1623" y="3316257"/>
                  </a:lnTo>
                  <a:lnTo>
                    <a:pt x="1" y="3324331"/>
                  </a:lnTo>
                  <a:lnTo>
                    <a:pt x="1623" y="3332364"/>
                  </a:lnTo>
                  <a:lnTo>
                    <a:pt x="6045" y="3338924"/>
                  </a:lnTo>
                  <a:lnTo>
                    <a:pt x="12605" y="3343347"/>
                  </a:lnTo>
                  <a:lnTo>
                    <a:pt x="20638" y="3344969"/>
                  </a:lnTo>
                  <a:lnTo>
                    <a:pt x="28671" y="3343347"/>
                  </a:lnTo>
                  <a:lnTo>
                    <a:pt x="35231" y="3338924"/>
                  </a:lnTo>
                  <a:lnTo>
                    <a:pt x="39654" y="3332364"/>
                  </a:lnTo>
                  <a:lnTo>
                    <a:pt x="41268" y="3324331"/>
                  </a:lnTo>
                  <a:lnTo>
                    <a:pt x="39654" y="3316257"/>
                  </a:lnTo>
                  <a:lnTo>
                    <a:pt x="35231" y="3309697"/>
                  </a:lnTo>
                  <a:lnTo>
                    <a:pt x="28671" y="3305275"/>
                  </a:lnTo>
                  <a:lnTo>
                    <a:pt x="20638" y="3303653"/>
                  </a:lnTo>
                  <a:close/>
                </a:path>
                <a:path w="41275" h="7144384">
                  <a:moveTo>
                    <a:pt x="20638" y="3386245"/>
                  </a:moveTo>
                  <a:lnTo>
                    <a:pt x="12605" y="3387867"/>
                  </a:lnTo>
                  <a:lnTo>
                    <a:pt x="6045" y="3392289"/>
                  </a:lnTo>
                  <a:lnTo>
                    <a:pt x="1623" y="3398849"/>
                  </a:lnTo>
                  <a:lnTo>
                    <a:pt x="1" y="3406923"/>
                  </a:lnTo>
                  <a:lnTo>
                    <a:pt x="1623" y="3414956"/>
                  </a:lnTo>
                  <a:lnTo>
                    <a:pt x="6045" y="3421516"/>
                  </a:lnTo>
                  <a:lnTo>
                    <a:pt x="12605" y="3425939"/>
                  </a:lnTo>
                  <a:lnTo>
                    <a:pt x="20638" y="3427561"/>
                  </a:lnTo>
                  <a:lnTo>
                    <a:pt x="28671" y="3425939"/>
                  </a:lnTo>
                  <a:lnTo>
                    <a:pt x="35231" y="3421516"/>
                  </a:lnTo>
                  <a:lnTo>
                    <a:pt x="39654" y="3414956"/>
                  </a:lnTo>
                  <a:lnTo>
                    <a:pt x="41268" y="3406923"/>
                  </a:lnTo>
                  <a:lnTo>
                    <a:pt x="39654" y="3398849"/>
                  </a:lnTo>
                  <a:lnTo>
                    <a:pt x="35231" y="3392289"/>
                  </a:lnTo>
                  <a:lnTo>
                    <a:pt x="28671" y="3387867"/>
                  </a:lnTo>
                  <a:lnTo>
                    <a:pt x="20638" y="3386245"/>
                  </a:lnTo>
                  <a:close/>
                </a:path>
                <a:path w="41275" h="7144384">
                  <a:moveTo>
                    <a:pt x="20638" y="3468836"/>
                  </a:moveTo>
                  <a:lnTo>
                    <a:pt x="12605" y="3470457"/>
                  </a:lnTo>
                  <a:lnTo>
                    <a:pt x="6045" y="3474880"/>
                  </a:lnTo>
                  <a:lnTo>
                    <a:pt x="1623" y="3481440"/>
                  </a:lnTo>
                  <a:lnTo>
                    <a:pt x="1" y="3489515"/>
                  </a:lnTo>
                  <a:lnTo>
                    <a:pt x="1623" y="3497548"/>
                  </a:lnTo>
                  <a:lnTo>
                    <a:pt x="6045" y="3504108"/>
                  </a:lnTo>
                  <a:lnTo>
                    <a:pt x="12605" y="3508531"/>
                  </a:lnTo>
                  <a:lnTo>
                    <a:pt x="20638" y="3510153"/>
                  </a:lnTo>
                  <a:lnTo>
                    <a:pt x="28671" y="3508531"/>
                  </a:lnTo>
                  <a:lnTo>
                    <a:pt x="35231" y="3504108"/>
                  </a:lnTo>
                  <a:lnTo>
                    <a:pt x="39654" y="3497548"/>
                  </a:lnTo>
                  <a:lnTo>
                    <a:pt x="41267" y="3489515"/>
                  </a:lnTo>
                  <a:lnTo>
                    <a:pt x="39654" y="3481440"/>
                  </a:lnTo>
                  <a:lnTo>
                    <a:pt x="35231" y="3474880"/>
                  </a:lnTo>
                  <a:lnTo>
                    <a:pt x="28671" y="3470457"/>
                  </a:lnTo>
                  <a:lnTo>
                    <a:pt x="20638" y="3468836"/>
                  </a:lnTo>
                  <a:close/>
                </a:path>
                <a:path w="41275" h="7144384">
                  <a:moveTo>
                    <a:pt x="20638" y="3551428"/>
                  </a:moveTo>
                  <a:lnTo>
                    <a:pt x="12605" y="3553049"/>
                  </a:lnTo>
                  <a:lnTo>
                    <a:pt x="6045" y="3557472"/>
                  </a:lnTo>
                  <a:lnTo>
                    <a:pt x="1623" y="3564032"/>
                  </a:lnTo>
                  <a:lnTo>
                    <a:pt x="1" y="3572106"/>
                  </a:lnTo>
                  <a:lnTo>
                    <a:pt x="1623" y="3580139"/>
                  </a:lnTo>
                  <a:lnTo>
                    <a:pt x="6045" y="3586699"/>
                  </a:lnTo>
                  <a:lnTo>
                    <a:pt x="12605" y="3591121"/>
                  </a:lnTo>
                  <a:lnTo>
                    <a:pt x="20638" y="3592743"/>
                  </a:lnTo>
                  <a:lnTo>
                    <a:pt x="28671" y="3591121"/>
                  </a:lnTo>
                  <a:lnTo>
                    <a:pt x="35231" y="3586699"/>
                  </a:lnTo>
                  <a:lnTo>
                    <a:pt x="39654" y="3580139"/>
                  </a:lnTo>
                  <a:lnTo>
                    <a:pt x="41268" y="3572106"/>
                  </a:lnTo>
                  <a:lnTo>
                    <a:pt x="39654" y="3564032"/>
                  </a:lnTo>
                  <a:lnTo>
                    <a:pt x="35231" y="3557472"/>
                  </a:lnTo>
                  <a:lnTo>
                    <a:pt x="28671" y="3553049"/>
                  </a:lnTo>
                  <a:lnTo>
                    <a:pt x="20638" y="3551428"/>
                  </a:lnTo>
                  <a:close/>
                </a:path>
                <a:path w="41275" h="7144384">
                  <a:moveTo>
                    <a:pt x="20638" y="3634018"/>
                  </a:moveTo>
                  <a:lnTo>
                    <a:pt x="12605" y="3635640"/>
                  </a:lnTo>
                  <a:lnTo>
                    <a:pt x="6045" y="3640063"/>
                  </a:lnTo>
                  <a:lnTo>
                    <a:pt x="1623" y="3646623"/>
                  </a:lnTo>
                  <a:lnTo>
                    <a:pt x="1" y="3654698"/>
                  </a:lnTo>
                  <a:lnTo>
                    <a:pt x="1623" y="3662731"/>
                  </a:lnTo>
                  <a:lnTo>
                    <a:pt x="6045" y="3669291"/>
                  </a:lnTo>
                  <a:lnTo>
                    <a:pt x="12605" y="3673713"/>
                  </a:lnTo>
                  <a:lnTo>
                    <a:pt x="20638" y="3675335"/>
                  </a:lnTo>
                  <a:lnTo>
                    <a:pt x="28671" y="3673713"/>
                  </a:lnTo>
                  <a:lnTo>
                    <a:pt x="35231" y="3669291"/>
                  </a:lnTo>
                  <a:lnTo>
                    <a:pt x="39654" y="3662731"/>
                  </a:lnTo>
                  <a:lnTo>
                    <a:pt x="41267" y="3654698"/>
                  </a:lnTo>
                  <a:lnTo>
                    <a:pt x="39654" y="3646623"/>
                  </a:lnTo>
                  <a:lnTo>
                    <a:pt x="35231" y="3640063"/>
                  </a:lnTo>
                  <a:lnTo>
                    <a:pt x="28671" y="3635640"/>
                  </a:lnTo>
                  <a:lnTo>
                    <a:pt x="20638" y="3634018"/>
                  </a:lnTo>
                  <a:close/>
                </a:path>
                <a:path w="41275" h="7144384">
                  <a:moveTo>
                    <a:pt x="20638" y="3716610"/>
                  </a:moveTo>
                  <a:lnTo>
                    <a:pt x="12605" y="3718232"/>
                  </a:lnTo>
                  <a:lnTo>
                    <a:pt x="6045" y="3722654"/>
                  </a:lnTo>
                  <a:lnTo>
                    <a:pt x="1623" y="3729214"/>
                  </a:lnTo>
                  <a:lnTo>
                    <a:pt x="1" y="3737288"/>
                  </a:lnTo>
                  <a:lnTo>
                    <a:pt x="1623" y="3745321"/>
                  </a:lnTo>
                  <a:lnTo>
                    <a:pt x="6045" y="3751881"/>
                  </a:lnTo>
                  <a:lnTo>
                    <a:pt x="12605" y="3756304"/>
                  </a:lnTo>
                  <a:lnTo>
                    <a:pt x="20638" y="3757926"/>
                  </a:lnTo>
                  <a:lnTo>
                    <a:pt x="28671" y="3756304"/>
                  </a:lnTo>
                  <a:lnTo>
                    <a:pt x="35231" y="3751881"/>
                  </a:lnTo>
                  <a:lnTo>
                    <a:pt x="39654" y="3745321"/>
                  </a:lnTo>
                  <a:lnTo>
                    <a:pt x="41268" y="3737288"/>
                  </a:lnTo>
                  <a:lnTo>
                    <a:pt x="39654" y="3729214"/>
                  </a:lnTo>
                  <a:lnTo>
                    <a:pt x="35231" y="3722654"/>
                  </a:lnTo>
                  <a:lnTo>
                    <a:pt x="28671" y="3718232"/>
                  </a:lnTo>
                  <a:lnTo>
                    <a:pt x="20638" y="3716610"/>
                  </a:lnTo>
                  <a:close/>
                </a:path>
                <a:path w="41275" h="7144384">
                  <a:moveTo>
                    <a:pt x="20638" y="3799202"/>
                  </a:moveTo>
                  <a:lnTo>
                    <a:pt x="12605" y="3800824"/>
                  </a:lnTo>
                  <a:lnTo>
                    <a:pt x="6045" y="3805246"/>
                  </a:lnTo>
                  <a:lnTo>
                    <a:pt x="1623" y="3811806"/>
                  </a:lnTo>
                  <a:lnTo>
                    <a:pt x="1" y="3819880"/>
                  </a:lnTo>
                  <a:lnTo>
                    <a:pt x="1623" y="3827913"/>
                  </a:lnTo>
                  <a:lnTo>
                    <a:pt x="6045" y="3834473"/>
                  </a:lnTo>
                  <a:lnTo>
                    <a:pt x="12605" y="3838896"/>
                  </a:lnTo>
                  <a:lnTo>
                    <a:pt x="20638" y="3840518"/>
                  </a:lnTo>
                  <a:lnTo>
                    <a:pt x="28671" y="3838896"/>
                  </a:lnTo>
                  <a:lnTo>
                    <a:pt x="35231" y="3834473"/>
                  </a:lnTo>
                  <a:lnTo>
                    <a:pt x="39654" y="3827913"/>
                  </a:lnTo>
                  <a:lnTo>
                    <a:pt x="41268" y="3819880"/>
                  </a:lnTo>
                  <a:lnTo>
                    <a:pt x="39654" y="3811806"/>
                  </a:lnTo>
                  <a:lnTo>
                    <a:pt x="35231" y="3805246"/>
                  </a:lnTo>
                  <a:lnTo>
                    <a:pt x="28671" y="3800824"/>
                  </a:lnTo>
                  <a:lnTo>
                    <a:pt x="20638" y="3799202"/>
                  </a:lnTo>
                  <a:close/>
                </a:path>
                <a:path w="41275" h="7144384">
                  <a:moveTo>
                    <a:pt x="20638" y="3881793"/>
                  </a:moveTo>
                  <a:lnTo>
                    <a:pt x="12605" y="3883415"/>
                  </a:lnTo>
                  <a:lnTo>
                    <a:pt x="6045" y="3887837"/>
                  </a:lnTo>
                  <a:lnTo>
                    <a:pt x="1623" y="3894397"/>
                  </a:lnTo>
                  <a:lnTo>
                    <a:pt x="1" y="3902472"/>
                  </a:lnTo>
                  <a:lnTo>
                    <a:pt x="1623" y="3910505"/>
                  </a:lnTo>
                  <a:lnTo>
                    <a:pt x="6045" y="3917065"/>
                  </a:lnTo>
                  <a:lnTo>
                    <a:pt x="12605" y="3921488"/>
                  </a:lnTo>
                  <a:lnTo>
                    <a:pt x="20638" y="3923110"/>
                  </a:lnTo>
                  <a:lnTo>
                    <a:pt x="28671" y="3921488"/>
                  </a:lnTo>
                  <a:lnTo>
                    <a:pt x="35231" y="3917065"/>
                  </a:lnTo>
                  <a:lnTo>
                    <a:pt x="39654" y="3910505"/>
                  </a:lnTo>
                  <a:lnTo>
                    <a:pt x="41267" y="3902472"/>
                  </a:lnTo>
                  <a:lnTo>
                    <a:pt x="39654" y="3894397"/>
                  </a:lnTo>
                  <a:lnTo>
                    <a:pt x="35231" y="3887837"/>
                  </a:lnTo>
                  <a:lnTo>
                    <a:pt x="28671" y="3883415"/>
                  </a:lnTo>
                  <a:lnTo>
                    <a:pt x="20638" y="3881793"/>
                  </a:lnTo>
                  <a:close/>
                </a:path>
                <a:path w="41275" h="7144384">
                  <a:moveTo>
                    <a:pt x="20638" y="3964385"/>
                  </a:moveTo>
                  <a:lnTo>
                    <a:pt x="12605" y="3966006"/>
                  </a:lnTo>
                  <a:lnTo>
                    <a:pt x="6045" y="3970429"/>
                  </a:lnTo>
                  <a:lnTo>
                    <a:pt x="1623" y="3976989"/>
                  </a:lnTo>
                  <a:lnTo>
                    <a:pt x="1" y="3985063"/>
                  </a:lnTo>
                  <a:lnTo>
                    <a:pt x="1623" y="3993096"/>
                  </a:lnTo>
                  <a:lnTo>
                    <a:pt x="6045" y="3999656"/>
                  </a:lnTo>
                  <a:lnTo>
                    <a:pt x="12605" y="4004078"/>
                  </a:lnTo>
                  <a:lnTo>
                    <a:pt x="20638" y="4005700"/>
                  </a:lnTo>
                  <a:lnTo>
                    <a:pt x="28671" y="4004078"/>
                  </a:lnTo>
                  <a:lnTo>
                    <a:pt x="35231" y="3999656"/>
                  </a:lnTo>
                  <a:lnTo>
                    <a:pt x="39654" y="3993096"/>
                  </a:lnTo>
                  <a:lnTo>
                    <a:pt x="41268" y="3985063"/>
                  </a:lnTo>
                  <a:lnTo>
                    <a:pt x="39654" y="3976989"/>
                  </a:lnTo>
                  <a:lnTo>
                    <a:pt x="35231" y="3970429"/>
                  </a:lnTo>
                  <a:lnTo>
                    <a:pt x="28671" y="3966006"/>
                  </a:lnTo>
                  <a:lnTo>
                    <a:pt x="20638" y="3964385"/>
                  </a:lnTo>
                  <a:close/>
                </a:path>
                <a:path w="41275" h="7144384">
                  <a:moveTo>
                    <a:pt x="20638" y="4046975"/>
                  </a:moveTo>
                  <a:lnTo>
                    <a:pt x="12605" y="4048597"/>
                  </a:lnTo>
                  <a:lnTo>
                    <a:pt x="6045" y="4053020"/>
                  </a:lnTo>
                  <a:lnTo>
                    <a:pt x="1623" y="4059580"/>
                  </a:lnTo>
                  <a:lnTo>
                    <a:pt x="1" y="4067655"/>
                  </a:lnTo>
                  <a:lnTo>
                    <a:pt x="1623" y="4075687"/>
                  </a:lnTo>
                  <a:lnTo>
                    <a:pt x="6045" y="4082247"/>
                  </a:lnTo>
                  <a:lnTo>
                    <a:pt x="12605" y="4086670"/>
                  </a:lnTo>
                  <a:lnTo>
                    <a:pt x="20638" y="4088292"/>
                  </a:lnTo>
                  <a:lnTo>
                    <a:pt x="28671" y="4086670"/>
                  </a:lnTo>
                  <a:lnTo>
                    <a:pt x="35231" y="4082247"/>
                  </a:lnTo>
                  <a:lnTo>
                    <a:pt x="39654" y="4075687"/>
                  </a:lnTo>
                  <a:lnTo>
                    <a:pt x="41267" y="4067655"/>
                  </a:lnTo>
                  <a:lnTo>
                    <a:pt x="39654" y="4059580"/>
                  </a:lnTo>
                  <a:lnTo>
                    <a:pt x="35231" y="4053020"/>
                  </a:lnTo>
                  <a:lnTo>
                    <a:pt x="28671" y="4048597"/>
                  </a:lnTo>
                  <a:lnTo>
                    <a:pt x="20638" y="4046975"/>
                  </a:lnTo>
                  <a:close/>
                </a:path>
                <a:path w="41275" h="7144384">
                  <a:moveTo>
                    <a:pt x="20638" y="4129567"/>
                  </a:moveTo>
                  <a:lnTo>
                    <a:pt x="12605" y="4131189"/>
                  </a:lnTo>
                  <a:lnTo>
                    <a:pt x="6045" y="4135611"/>
                  </a:lnTo>
                  <a:lnTo>
                    <a:pt x="1623" y="4142171"/>
                  </a:lnTo>
                  <a:lnTo>
                    <a:pt x="1" y="4150245"/>
                  </a:lnTo>
                  <a:lnTo>
                    <a:pt x="1623" y="4158278"/>
                  </a:lnTo>
                  <a:lnTo>
                    <a:pt x="6045" y="4164838"/>
                  </a:lnTo>
                  <a:lnTo>
                    <a:pt x="12605" y="4169261"/>
                  </a:lnTo>
                  <a:lnTo>
                    <a:pt x="20638" y="4170883"/>
                  </a:lnTo>
                  <a:lnTo>
                    <a:pt x="28671" y="4169261"/>
                  </a:lnTo>
                  <a:lnTo>
                    <a:pt x="35231" y="4164838"/>
                  </a:lnTo>
                  <a:lnTo>
                    <a:pt x="39654" y="4158278"/>
                  </a:lnTo>
                  <a:lnTo>
                    <a:pt x="41268" y="4150245"/>
                  </a:lnTo>
                  <a:lnTo>
                    <a:pt x="39654" y="4142171"/>
                  </a:lnTo>
                  <a:lnTo>
                    <a:pt x="35231" y="4135611"/>
                  </a:lnTo>
                  <a:lnTo>
                    <a:pt x="28671" y="4131189"/>
                  </a:lnTo>
                  <a:lnTo>
                    <a:pt x="20638" y="4129567"/>
                  </a:lnTo>
                  <a:close/>
                </a:path>
                <a:path w="41275" h="7144384">
                  <a:moveTo>
                    <a:pt x="20638" y="4212159"/>
                  </a:moveTo>
                  <a:lnTo>
                    <a:pt x="12605" y="4213781"/>
                  </a:lnTo>
                  <a:lnTo>
                    <a:pt x="6045" y="4218203"/>
                  </a:lnTo>
                  <a:lnTo>
                    <a:pt x="1623" y="4224763"/>
                  </a:lnTo>
                  <a:lnTo>
                    <a:pt x="1" y="4232837"/>
                  </a:lnTo>
                  <a:lnTo>
                    <a:pt x="1623" y="4240870"/>
                  </a:lnTo>
                  <a:lnTo>
                    <a:pt x="6045" y="4247430"/>
                  </a:lnTo>
                  <a:lnTo>
                    <a:pt x="12605" y="4251853"/>
                  </a:lnTo>
                  <a:lnTo>
                    <a:pt x="20638" y="4253475"/>
                  </a:lnTo>
                  <a:lnTo>
                    <a:pt x="28671" y="4251853"/>
                  </a:lnTo>
                  <a:lnTo>
                    <a:pt x="35231" y="4247430"/>
                  </a:lnTo>
                  <a:lnTo>
                    <a:pt x="39654" y="4240870"/>
                  </a:lnTo>
                  <a:lnTo>
                    <a:pt x="41268" y="4232837"/>
                  </a:lnTo>
                  <a:lnTo>
                    <a:pt x="39654" y="4224763"/>
                  </a:lnTo>
                  <a:lnTo>
                    <a:pt x="35231" y="4218203"/>
                  </a:lnTo>
                  <a:lnTo>
                    <a:pt x="28671" y="4213781"/>
                  </a:lnTo>
                  <a:lnTo>
                    <a:pt x="20638" y="4212159"/>
                  </a:lnTo>
                  <a:close/>
                </a:path>
                <a:path w="41275" h="7144384">
                  <a:moveTo>
                    <a:pt x="20638" y="4294750"/>
                  </a:moveTo>
                  <a:lnTo>
                    <a:pt x="12605" y="4296371"/>
                  </a:lnTo>
                  <a:lnTo>
                    <a:pt x="6045" y="4300794"/>
                  </a:lnTo>
                  <a:lnTo>
                    <a:pt x="1623" y="4307354"/>
                  </a:lnTo>
                  <a:lnTo>
                    <a:pt x="1" y="4315429"/>
                  </a:lnTo>
                  <a:lnTo>
                    <a:pt x="1623" y="4323462"/>
                  </a:lnTo>
                  <a:lnTo>
                    <a:pt x="6045" y="4330022"/>
                  </a:lnTo>
                  <a:lnTo>
                    <a:pt x="12605" y="4334445"/>
                  </a:lnTo>
                  <a:lnTo>
                    <a:pt x="20638" y="4336067"/>
                  </a:lnTo>
                  <a:lnTo>
                    <a:pt x="28671" y="4334445"/>
                  </a:lnTo>
                  <a:lnTo>
                    <a:pt x="35231" y="4330022"/>
                  </a:lnTo>
                  <a:lnTo>
                    <a:pt x="39654" y="4323462"/>
                  </a:lnTo>
                  <a:lnTo>
                    <a:pt x="41267" y="4315429"/>
                  </a:lnTo>
                  <a:lnTo>
                    <a:pt x="39654" y="4307354"/>
                  </a:lnTo>
                  <a:lnTo>
                    <a:pt x="35231" y="4300794"/>
                  </a:lnTo>
                  <a:lnTo>
                    <a:pt x="28671" y="4296371"/>
                  </a:lnTo>
                  <a:lnTo>
                    <a:pt x="20638" y="4294750"/>
                  </a:lnTo>
                  <a:close/>
                </a:path>
                <a:path w="41275" h="7144384">
                  <a:moveTo>
                    <a:pt x="20638" y="4377342"/>
                  </a:moveTo>
                  <a:lnTo>
                    <a:pt x="12605" y="4378963"/>
                  </a:lnTo>
                  <a:lnTo>
                    <a:pt x="6045" y="4383386"/>
                  </a:lnTo>
                  <a:lnTo>
                    <a:pt x="1623" y="4389946"/>
                  </a:lnTo>
                  <a:lnTo>
                    <a:pt x="1" y="4398021"/>
                  </a:lnTo>
                  <a:lnTo>
                    <a:pt x="1623" y="4406054"/>
                  </a:lnTo>
                  <a:lnTo>
                    <a:pt x="6045" y="4412614"/>
                  </a:lnTo>
                  <a:lnTo>
                    <a:pt x="12605" y="4417037"/>
                  </a:lnTo>
                  <a:lnTo>
                    <a:pt x="20638" y="4418658"/>
                  </a:lnTo>
                  <a:lnTo>
                    <a:pt x="28671" y="4417037"/>
                  </a:lnTo>
                  <a:lnTo>
                    <a:pt x="35231" y="4412614"/>
                  </a:lnTo>
                  <a:lnTo>
                    <a:pt x="39654" y="4406054"/>
                  </a:lnTo>
                  <a:lnTo>
                    <a:pt x="41267" y="4398021"/>
                  </a:lnTo>
                  <a:lnTo>
                    <a:pt x="39654" y="4389946"/>
                  </a:lnTo>
                  <a:lnTo>
                    <a:pt x="35231" y="4383386"/>
                  </a:lnTo>
                  <a:lnTo>
                    <a:pt x="28671" y="4378963"/>
                  </a:lnTo>
                  <a:lnTo>
                    <a:pt x="20638" y="4377342"/>
                  </a:lnTo>
                  <a:close/>
                </a:path>
                <a:path w="41275" h="7144384">
                  <a:moveTo>
                    <a:pt x="20638" y="4459933"/>
                  </a:moveTo>
                  <a:lnTo>
                    <a:pt x="12605" y="4461555"/>
                  </a:lnTo>
                  <a:lnTo>
                    <a:pt x="6045" y="4465978"/>
                  </a:lnTo>
                  <a:lnTo>
                    <a:pt x="1623" y="4472538"/>
                  </a:lnTo>
                  <a:lnTo>
                    <a:pt x="1" y="4480612"/>
                  </a:lnTo>
                  <a:lnTo>
                    <a:pt x="1623" y="4488645"/>
                  </a:lnTo>
                  <a:lnTo>
                    <a:pt x="6045" y="4495205"/>
                  </a:lnTo>
                  <a:lnTo>
                    <a:pt x="12605" y="4499627"/>
                  </a:lnTo>
                  <a:lnTo>
                    <a:pt x="20638" y="4501249"/>
                  </a:lnTo>
                  <a:lnTo>
                    <a:pt x="28671" y="4499627"/>
                  </a:lnTo>
                  <a:lnTo>
                    <a:pt x="35231" y="4495205"/>
                  </a:lnTo>
                  <a:lnTo>
                    <a:pt x="39654" y="4488645"/>
                  </a:lnTo>
                  <a:lnTo>
                    <a:pt x="41268" y="4480612"/>
                  </a:lnTo>
                  <a:lnTo>
                    <a:pt x="39654" y="4472538"/>
                  </a:lnTo>
                  <a:lnTo>
                    <a:pt x="35231" y="4465978"/>
                  </a:lnTo>
                  <a:lnTo>
                    <a:pt x="28671" y="4461555"/>
                  </a:lnTo>
                  <a:lnTo>
                    <a:pt x="20638" y="4459933"/>
                  </a:lnTo>
                  <a:close/>
                </a:path>
                <a:path w="41275" h="7144384">
                  <a:moveTo>
                    <a:pt x="20638" y="4542524"/>
                  </a:moveTo>
                  <a:lnTo>
                    <a:pt x="12605" y="4544146"/>
                  </a:lnTo>
                  <a:lnTo>
                    <a:pt x="6045" y="4548568"/>
                  </a:lnTo>
                  <a:lnTo>
                    <a:pt x="1623" y="4555128"/>
                  </a:lnTo>
                  <a:lnTo>
                    <a:pt x="1" y="4563203"/>
                  </a:lnTo>
                  <a:lnTo>
                    <a:pt x="1623" y="4571237"/>
                  </a:lnTo>
                  <a:lnTo>
                    <a:pt x="6045" y="4577797"/>
                  </a:lnTo>
                  <a:lnTo>
                    <a:pt x="12605" y="4582219"/>
                  </a:lnTo>
                  <a:lnTo>
                    <a:pt x="20638" y="4583841"/>
                  </a:lnTo>
                  <a:lnTo>
                    <a:pt x="28671" y="4582219"/>
                  </a:lnTo>
                  <a:lnTo>
                    <a:pt x="35231" y="4577797"/>
                  </a:lnTo>
                  <a:lnTo>
                    <a:pt x="39654" y="4571237"/>
                  </a:lnTo>
                  <a:lnTo>
                    <a:pt x="41267" y="4563203"/>
                  </a:lnTo>
                  <a:lnTo>
                    <a:pt x="39654" y="4555128"/>
                  </a:lnTo>
                  <a:lnTo>
                    <a:pt x="35231" y="4548568"/>
                  </a:lnTo>
                  <a:lnTo>
                    <a:pt x="28671" y="4544146"/>
                  </a:lnTo>
                  <a:lnTo>
                    <a:pt x="20638" y="4542524"/>
                  </a:lnTo>
                  <a:close/>
                </a:path>
                <a:path w="41275" h="7144384">
                  <a:moveTo>
                    <a:pt x="20638" y="4625116"/>
                  </a:moveTo>
                  <a:lnTo>
                    <a:pt x="12605" y="4626738"/>
                  </a:lnTo>
                  <a:lnTo>
                    <a:pt x="6045" y="4631160"/>
                  </a:lnTo>
                  <a:lnTo>
                    <a:pt x="1623" y="4637720"/>
                  </a:lnTo>
                  <a:lnTo>
                    <a:pt x="1" y="4645795"/>
                  </a:lnTo>
                  <a:lnTo>
                    <a:pt x="1623" y="4653828"/>
                  </a:lnTo>
                  <a:lnTo>
                    <a:pt x="6045" y="4660388"/>
                  </a:lnTo>
                  <a:lnTo>
                    <a:pt x="12605" y="4664811"/>
                  </a:lnTo>
                  <a:lnTo>
                    <a:pt x="20638" y="4666433"/>
                  </a:lnTo>
                  <a:lnTo>
                    <a:pt x="28671" y="4664811"/>
                  </a:lnTo>
                  <a:lnTo>
                    <a:pt x="35231" y="4660388"/>
                  </a:lnTo>
                  <a:lnTo>
                    <a:pt x="39654" y="4653828"/>
                  </a:lnTo>
                  <a:lnTo>
                    <a:pt x="41267" y="4645795"/>
                  </a:lnTo>
                  <a:lnTo>
                    <a:pt x="39654" y="4637720"/>
                  </a:lnTo>
                  <a:lnTo>
                    <a:pt x="35231" y="4631160"/>
                  </a:lnTo>
                  <a:lnTo>
                    <a:pt x="28671" y="4626738"/>
                  </a:lnTo>
                  <a:lnTo>
                    <a:pt x="20638" y="4625116"/>
                  </a:lnTo>
                  <a:close/>
                </a:path>
                <a:path w="41275" h="7144384">
                  <a:moveTo>
                    <a:pt x="20638" y="4707708"/>
                  </a:moveTo>
                  <a:lnTo>
                    <a:pt x="12605" y="4709330"/>
                  </a:lnTo>
                  <a:lnTo>
                    <a:pt x="6045" y="4713752"/>
                  </a:lnTo>
                  <a:lnTo>
                    <a:pt x="1623" y="4720312"/>
                  </a:lnTo>
                  <a:lnTo>
                    <a:pt x="1" y="4728386"/>
                  </a:lnTo>
                  <a:lnTo>
                    <a:pt x="1623" y="4736419"/>
                  </a:lnTo>
                  <a:lnTo>
                    <a:pt x="6045" y="4742979"/>
                  </a:lnTo>
                  <a:lnTo>
                    <a:pt x="12605" y="4747402"/>
                  </a:lnTo>
                  <a:lnTo>
                    <a:pt x="20638" y="4749024"/>
                  </a:lnTo>
                  <a:lnTo>
                    <a:pt x="28671" y="4747402"/>
                  </a:lnTo>
                  <a:lnTo>
                    <a:pt x="35231" y="4742979"/>
                  </a:lnTo>
                  <a:lnTo>
                    <a:pt x="39654" y="4736419"/>
                  </a:lnTo>
                  <a:lnTo>
                    <a:pt x="41268" y="4728386"/>
                  </a:lnTo>
                  <a:lnTo>
                    <a:pt x="39654" y="4720312"/>
                  </a:lnTo>
                  <a:lnTo>
                    <a:pt x="35231" y="4713752"/>
                  </a:lnTo>
                  <a:lnTo>
                    <a:pt x="28671" y="4709330"/>
                  </a:lnTo>
                  <a:lnTo>
                    <a:pt x="20638" y="4707708"/>
                  </a:lnTo>
                  <a:close/>
                </a:path>
                <a:path w="41275" h="7144384">
                  <a:moveTo>
                    <a:pt x="20638" y="4790299"/>
                  </a:moveTo>
                  <a:lnTo>
                    <a:pt x="12605" y="4791920"/>
                  </a:lnTo>
                  <a:lnTo>
                    <a:pt x="6045" y="4796343"/>
                  </a:lnTo>
                  <a:lnTo>
                    <a:pt x="1623" y="4802903"/>
                  </a:lnTo>
                  <a:lnTo>
                    <a:pt x="1" y="4810978"/>
                  </a:lnTo>
                  <a:lnTo>
                    <a:pt x="1623" y="4819011"/>
                  </a:lnTo>
                  <a:lnTo>
                    <a:pt x="6045" y="4825571"/>
                  </a:lnTo>
                  <a:lnTo>
                    <a:pt x="12605" y="4829994"/>
                  </a:lnTo>
                  <a:lnTo>
                    <a:pt x="20638" y="4831615"/>
                  </a:lnTo>
                  <a:lnTo>
                    <a:pt x="28671" y="4829994"/>
                  </a:lnTo>
                  <a:lnTo>
                    <a:pt x="35231" y="4825571"/>
                  </a:lnTo>
                  <a:lnTo>
                    <a:pt x="39654" y="4819011"/>
                  </a:lnTo>
                  <a:lnTo>
                    <a:pt x="41267" y="4810978"/>
                  </a:lnTo>
                  <a:lnTo>
                    <a:pt x="39654" y="4802903"/>
                  </a:lnTo>
                  <a:lnTo>
                    <a:pt x="35231" y="4796343"/>
                  </a:lnTo>
                  <a:lnTo>
                    <a:pt x="28671" y="4791920"/>
                  </a:lnTo>
                  <a:lnTo>
                    <a:pt x="20638" y="4790299"/>
                  </a:lnTo>
                  <a:close/>
                </a:path>
                <a:path w="41275" h="7144384">
                  <a:moveTo>
                    <a:pt x="20638" y="4872890"/>
                  </a:moveTo>
                  <a:lnTo>
                    <a:pt x="12605" y="4874512"/>
                  </a:lnTo>
                  <a:lnTo>
                    <a:pt x="6045" y="4878935"/>
                  </a:lnTo>
                  <a:lnTo>
                    <a:pt x="1623" y="4885495"/>
                  </a:lnTo>
                  <a:lnTo>
                    <a:pt x="1" y="4893570"/>
                  </a:lnTo>
                  <a:lnTo>
                    <a:pt x="1623" y="4901603"/>
                  </a:lnTo>
                  <a:lnTo>
                    <a:pt x="6045" y="4908162"/>
                  </a:lnTo>
                  <a:lnTo>
                    <a:pt x="12605" y="4912585"/>
                  </a:lnTo>
                  <a:lnTo>
                    <a:pt x="20638" y="4914207"/>
                  </a:lnTo>
                  <a:lnTo>
                    <a:pt x="28671" y="4912585"/>
                  </a:lnTo>
                  <a:lnTo>
                    <a:pt x="35231" y="4908162"/>
                  </a:lnTo>
                  <a:lnTo>
                    <a:pt x="39654" y="4901603"/>
                  </a:lnTo>
                  <a:lnTo>
                    <a:pt x="41267" y="4893570"/>
                  </a:lnTo>
                  <a:lnTo>
                    <a:pt x="39654" y="4885495"/>
                  </a:lnTo>
                  <a:lnTo>
                    <a:pt x="35231" y="4878935"/>
                  </a:lnTo>
                  <a:lnTo>
                    <a:pt x="28671" y="4874512"/>
                  </a:lnTo>
                  <a:lnTo>
                    <a:pt x="20638" y="4872890"/>
                  </a:lnTo>
                  <a:close/>
                </a:path>
                <a:path w="41275" h="7144384">
                  <a:moveTo>
                    <a:pt x="20638" y="4955482"/>
                  </a:moveTo>
                  <a:lnTo>
                    <a:pt x="12605" y="4957104"/>
                  </a:lnTo>
                  <a:lnTo>
                    <a:pt x="6045" y="4961527"/>
                  </a:lnTo>
                  <a:lnTo>
                    <a:pt x="1623" y="4968087"/>
                  </a:lnTo>
                  <a:lnTo>
                    <a:pt x="1" y="4976160"/>
                  </a:lnTo>
                  <a:lnTo>
                    <a:pt x="1623" y="4984194"/>
                  </a:lnTo>
                  <a:lnTo>
                    <a:pt x="6045" y="4990754"/>
                  </a:lnTo>
                  <a:lnTo>
                    <a:pt x="12605" y="4995176"/>
                  </a:lnTo>
                  <a:lnTo>
                    <a:pt x="20638" y="4996798"/>
                  </a:lnTo>
                  <a:lnTo>
                    <a:pt x="28671" y="4995176"/>
                  </a:lnTo>
                  <a:lnTo>
                    <a:pt x="35231" y="4990754"/>
                  </a:lnTo>
                  <a:lnTo>
                    <a:pt x="39654" y="4984194"/>
                  </a:lnTo>
                  <a:lnTo>
                    <a:pt x="41268" y="4976160"/>
                  </a:lnTo>
                  <a:lnTo>
                    <a:pt x="39654" y="4968087"/>
                  </a:lnTo>
                  <a:lnTo>
                    <a:pt x="35231" y="4961527"/>
                  </a:lnTo>
                  <a:lnTo>
                    <a:pt x="28671" y="4957104"/>
                  </a:lnTo>
                  <a:lnTo>
                    <a:pt x="20638" y="4955482"/>
                  </a:lnTo>
                  <a:close/>
                </a:path>
                <a:path w="41275" h="7144384">
                  <a:moveTo>
                    <a:pt x="20638" y="5038073"/>
                  </a:moveTo>
                  <a:lnTo>
                    <a:pt x="12605" y="5039695"/>
                  </a:lnTo>
                  <a:lnTo>
                    <a:pt x="6045" y="5044118"/>
                  </a:lnTo>
                  <a:lnTo>
                    <a:pt x="1623" y="5050678"/>
                  </a:lnTo>
                  <a:lnTo>
                    <a:pt x="1" y="5058752"/>
                  </a:lnTo>
                  <a:lnTo>
                    <a:pt x="1623" y="5066786"/>
                  </a:lnTo>
                  <a:lnTo>
                    <a:pt x="6045" y="5073345"/>
                  </a:lnTo>
                  <a:lnTo>
                    <a:pt x="12605" y="5077768"/>
                  </a:lnTo>
                  <a:lnTo>
                    <a:pt x="20638" y="5079390"/>
                  </a:lnTo>
                  <a:lnTo>
                    <a:pt x="28671" y="5077768"/>
                  </a:lnTo>
                  <a:lnTo>
                    <a:pt x="35231" y="5073345"/>
                  </a:lnTo>
                  <a:lnTo>
                    <a:pt x="39654" y="5066786"/>
                  </a:lnTo>
                  <a:lnTo>
                    <a:pt x="41267" y="5058752"/>
                  </a:lnTo>
                  <a:lnTo>
                    <a:pt x="39654" y="5050678"/>
                  </a:lnTo>
                  <a:lnTo>
                    <a:pt x="35231" y="5044118"/>
                  </a:lnTo>
                  <a:lnTo>
                    <a:pt x="28671" y="5039695"/>
                  </a:lnTo>
                  <a:lnTo>
                    <a:pt x="20638" y="5038073"/>
                  </a:lnTo>
                  <a:close/>
                </a:path>
                <a:path w="41275" h="7144384">
                  <a:moveTo>
                    <a:pt x="20638" y="5120665"/>
                  </a:moveTo>
                  <a:lnTo>
                    <a:pt x="12605" y="5122287"/>
                  </a:lnTo>
                  <a:lnTo>
                    <a:pt x="6045" y="5126709"/>
                  </a:lnTo>
                  <a:lnTo>
                    <a:pt x="1623" y="5133269"/>
                  </a:lnTo>
                  <a:lnTo>
                    <a:pt x="1" y="5141344"/>
                  </a:lnTo>
                  <a:lnTo>
                    <a:pt x="1623" y="5149377"/>
                  </a:lnTo>
                  <a:lnTo>
                    <a:pt x="6045" y="5155937"/>
                  </a:lnTo>
                  <a:lnTo>
                    <a:pt x="12605" y="5160360"/>
                  </a:lnTo>
                  <a:lnTo>
                    <a:pt x="20638" y="5161982"/>
                  </a:lnTo>
                  <a:lnTo>
                    <a:pt x="28671" y="5160360"/>
                  </a:lnTo>
                  <a:lnTo>
                    <a:pt x="35231" y="5155937"/>
                  </a:lnTo>
                  <a:lnTo>
                    <a:pt x="39654" y="5149377"/>
                  </a:lnTo>
                  <a:lnTo>
                    <a:pt x="41267" y="5141344"/>
                  </a:lnTo>
                  <a:lnTo>
                    <a:pt x="39654" y="5133269"/>
                  </a:lnTo>
                  <a:lnTo>
                    <a:pt x="35231" y="5126709"/>
                  </a:lnTo>
                  <a:lnTo>
                    <a:pt x="28671" y="5122287"/>
                  </a:lnTo>
                  <a:lnTo>
                    <a:pt x="20638" y="5120665"/>
                  </a:lnTo>
                  <a:close/>
                </a:path>
                <a:path w="41275" h="7144384">
                  <a:moveTo>
                    <a:pt x="20638" y="5203257"/>
                  </a:moveTo>
                  <a:lnTo>
                    <a:pt x="12605" y="5204879"/>
                  </a:lnTo>
                  <a:lnTo>
                    <a:pt x="6045" y="5209301"/>
                  </a:lnTo>
                  <a:lnTo>
                    <a:pt x="1623" y="5215861"/>
                  </a:lnTo>
                  <a:lnTo>
                    <a:pt x="1" y="5223935"/>
                  </a:lnTo>
                  <a:lnTo>
                    <a:pt x="1623" y="5231968"/>
                  </a:lnTo>
                  <a:lnTo>
                    <a:pt x="6045" y="5238528"/>
                  </a:lnTo>
                  <a:lnTo>
                    <a:pt x="12605" y="5242951"/>
                  </a:lnTo>
                  <a:lnTo>
                    <a:pt x="20638" y="5244572"/>
                  </a:lnTo>
                  <a:lnTo>
                    <a:pt x="28671" y="5242951"/>
                  </a:lnTo>
                  <a:lnTo>
                    <a:pt x="35231" y="5238528"/>
                  </a:lnTo>
                  <a:lnTo>
                    <a:pt x="39654" y="5231968"/>
                  </a:lnTo>
                  <a:lnTo>
                    <a:pt x="41268" y="5223935"/>
                  </a:lnTo>
                  <a:lnTo>
                    <a:pt x="39654" y="5215861"/>
                  </a:lnTo>
                  <a:lnTo>
                    <a:pt x="35231" y="5209301"/>
                  </a:lnTo>
                  <a:lnTo>
                    <a:pt x="28671" y="5204879"/>
                  </a:lnTo>
                  <a:lnTo>
                    <a:pt x="20638" y="5203257"/>
                  </a:lnTo>
                  <a:close/>
                </a:path>
                <a:path w="41275" h="7144384">
                  <a:moveTo>
                    <a:pt x="20638" y="5285847"/>
                  </a:moveTo>
                  <a:lnTo>
                    <a:pt x="12605" y="5287469"/>
                  </a:lnTo>
                  <a:lnTo>
                    <a:pt x="6045" y="5291892"/>
                  </a:lnTo>
                  <a:lnTo>
                    <a:pt x="1623" y="5298452"/>
                  </a:lnTo>
                  <a:lnTo>
                    <a:pt x="1" y="5306527"/>
                  </a:lnTo>
                  <a:lnTo>
                    <a:pt x="1623" y="5314560"/>
                  </a:lnTo>
                  <a:lnTo>
                    <a:pt x="6045" y="5321120"/>
                  </a:lnTo>
                  <a:lnTo>
                    <a:pt x="12605" y="5325543"/>
                  </a:lnTo>
                  <a:lnTo>
                    <a:pt x="20638" y="5327164"/>
                  </a:lnTo>
                  <a:lnTo>
                    <a:pt x="28671" y="5325543"/>
                  </a:lnTo>
                  <a:lnTo>
                    <a:pt x="35231" y="5321120"/>
                  </a:lnTo>
                  <a:lnTo>
                    <a:pt x="39654" y="5314560"/>
                  </a:lnTo>
                  <a:lnTo>
                    <a:pt x="41267" y="5306527"/>
                  </a:lnTo>
                  <a:lnTo>
                    <a:pt x="39654" y="5298452"/>
                  </a:lnTo>
                  <a:lnTo>
                    <a:pt x="35231" y="5291892"/>
                  </a:lnTo>
                  <a:lnTo>
                    <a:pt x="28671" y="5287469"/>
                  </a:lnTo>
                  <a:lnTo>
                    <a:pt x="20638" y="5285847"/>
                  </a:lnTo>
                  <a:close/>
                </a:path>
                <a:path w="41275" h="7144384">
                  <a:moveTo>
                    <a:pt x="20638" y="5368439"/>
                  </a:moveTo>
                  <a:lnTo>
                    <a:pt x="12605" y="5370061"/>
                  </a:lnTo>
                  <a:lnTo>
                    <a:pt x="6045" y="5374484"/>
                  </a:lnTo>
                  <a:lnTo>
                    <a:pt x="1623" y="5381044"/>
                  </a:lnTo>
                  <a:lnTo>
                    <a:pt x="1" y="5389119"/>
                  </a:lnTo>
                  <a:lnTo>
                    <a:pt x="1623" y="5397151"/>
                  </a:lnTo>
                  <a:lnTo>
                    <a:pt x="6045" y="5403711"/>
                  </a:lnTo>
                  <a:lnTo>
                    <a:pt x="12605" y="5408134"/>
                  </a:lnTo>
                  <a:lnTo>
                    <a:pt x="20638" y="5409756"/>
                  </a:lnTo>
                  <a:lnTo>
                    <a:pt x="28671" y="5408134"/>
                  </a:lnTo>
                  <a:lnTo>
                    <a:pt x="35231" y="5403711"/>
                  </a:lnTo>
                  <a:lnTo>
                    <a:pt x="39654" y="5397151"/>
                  </a:lnTo>
                  <a:lnTo>
                    <a:pt x="41267" y="5389119"/>
                  </a:lnTo>
                  <a:lnTo>
                    <a:pt x="39654" y="5381044"/>
                  </a:lnTo>
                  <a:lnTo>
                    <a:pt x="35231" y="5374484"/>
                  </a:lnTo>
                  <a:lnTo>
                    <a:pt x="28671" y="5370061"/>
                  </a:lnTo>
                  <a:lnTo>
                    <a:pt x="20638" y="5368439"/>
                  </a:lnTo>
                  <a:close/>
                </a:path>
                <a:path w="41275" h="7144384">
                  <a:moveTo>
                    <a:pt x="20638" y="5451031"/>
                  </a:moveTo>
                  <a:lnTo>
                    <a:pt x="12605" y="5452653"/>
                  </a:lnTo>
                  <a:lnTo>
                    <a:pt x="6045" y="5457076"/>
                  </a:lnTo>
                  <a:lnTo>
                    <a:pt x="1623" y="5463636"/>
                  </a:lnTo>
                  <a:lnTo>
                    <a:pt x="1" y="5471709"/>
                  </a:lnTo>
                  <a:lnTo>
                    <a:pt x="1623" y="5479743"/>
                  </a:lnTo>
                  <a:lnTo>
                    <a:pt x="6045" y="5486303"/>
                  </a:lnTo>
                  <a:lnTo>
                    <a:pt x="12605" y="5490725"/>
                  </a:lnTo>
                  <a:lnTo>
                    <a:pt x="20638" y="5492347"/>
                  </a:lnTo>
                  <a:lnTo>
                    <a:pt x="28671" y="5490725"/>
                  </a:lnTo>
                  <a:lnTo>
                    <a:pt x="35231" y="5486303"/>
                  </a:lnTo>
                  <a:lnTo>
                    <a:pt x="39654" y="5479743"/>
                  </a:lnTo>
                  <a:lnTo>
                    <a:pt x="41268" y="5471709"/>
                  </a:lnTo>
                  <a:lnTo>
                    <a:pt x="39654" y="5463636"/>
                  </a:lnTo>
                  <a:lnTo>
                    <a:pt x="35231" y="5457076"/>
                  </a:lnTo>
                  <a:lnTo>
                    <a:pt x="28671" y="5452653"/>
                  </a:lnTo>
                  <a:lnTo>
                    <a:pt x="20638" y="5451031"/>
                  </a:lnTo>
                  <a:close/>
                </a:path>
                <a:path w="41275" h="7144384">
                  <a:moveTo>
                    <a:pt x="20638" y="5533622"/>
                  </a:moveTo>
                  <a:lnTo>
                    <a:pt x="12605" y="5535244"/>
                  </a:lnTo>
                  <a:lnTo>
                    <a:pt x="6045" y="5539667"/>
                  </a:lnTo>
                  <a:lnTo>
                    <a:pt x="1623" y="5546227"/>
                  </a:lnTo>
                  <a:lnTo>
                    <a:pt x="1" y="5554301"/>
                  </a:lnTo>
                  <a:lnTo>
                    <a:pt x="1623" y="5562335"/>
                  </a:lnTo>
                  <a:lnTo>
                    <a:pt x="6045" y="5568894"/>
                  </a:lnTo>
                  <a:lnTo>
                    <a:pt x="12605" y="5573317"/>
                  </a:lnTo>
                  <a:lnTo>
                    <a:pt x="20638" y="5574939"/>
                  </a:lnTo>
                  <a:lnTo>
                    <a:pt x="28671" y="5573317"/>
                  </a:lnTo>
                  <a:lnTo>
                    <a:pt x="35231" y="5568894"/>
                  </a:lnTo>
                  <a:lnTo>
                    <a:pt x="39654" y="5562335"/>
                  </a:lnTo>
                  <a:lnTo>
                    <a:pt x="41267" y="5554301"/>
                  </a:lnTo>
                  <a:lnTo>
                    <a:pt x="39654" y="5546227"/>
                  </a:lnTo>
                  <a:lnTo>
                    <a:pt x="35231" y="5539667"/>
                  </a:lnTo>
                  <a:lnTo>
                    <a:pt x="28671" y="5535244"/>
                  </a:lnTo>
                  <a:lnTo>
                    <a:pt x="20638" y="5533622"/>
                  </a:lnTo>
                  <a:close/>
                </a:path>
                <a:path w="41275" h="7144384">
                  <a:moveTo>
                    <a:pt x="20638" y="5616214"/>
                  </a:moveTo>
                  <a:lnTo>
                    <a:pt x="12605" y="5617836"/>
                  </a:lnTo>
                  <a:lnTo>
                    <a:pt x="6045" y="5622258"/>
                  </a:lnTo>
                  <a:lnTo>
                    <a:pt x="1623" y="5628818"/>
                  </a:lnTo>
                  <a:lnTo>
                    <a:pt x="1" y="5636893"/>
                  </a:lnTo>
                  <a:lnTo>
                    <a:pt x="1623" y="5644926"/>
                  </a:lnTo>
                  <a:lnTo>
                    <a:pt x="6045" y="5651486"/>
                  </a:lnTo>
                  <a:lnTo>
                    <a:pt x="12605" y="5655909"/>
                  </a:lnTo>
                  <a:lnTo>
                    <a:pt x="20638" y="5657531"/>
                  </a:lnTo>
                  <a:lnTo>
                    <a:pt x="28671" y="5655909"/>
                  </a:lnTo>
                  <a:lnTo>
                    <a:pt x="35231" y="5651486"/>
                  </a:lnTo>
                  <a:lnTo>
                    <a:pt x="39654" y="5644926"/>
                  </a:lnTo>
                  <a:lnTo>
                    <a:pt x="41267" y="5636893"/>
                  </a:lnTo>
                  <a:lnTo>
                    <a:pt x="39654" y="5628818"/>
                  </a:lnTo>
                  <a:lnTo>
                    <a:pt x="35231" y="5622258"/>
                  </a:lnTo>
                  <a:lnTo>
                    <a:pt x="28671" y="5617836"/>
                  </a:lnTo>
                  <a:lnTo>
                    <a:pt x="20638" y="5616214"/>
                  </a:lnTo>
                  <a:close/>
                </a:path>
                <a:path w="41275" h="7144384">
                  <a:moveTo>
                    <a:pt x="20638" y="5698806"/>
                  </a:moveTo>
                  <a:lnTo>
                    <a:pt x="12605" y="5700427"/>
                  </a:lnTo>
                  <a:lnTo>
                    <a:pt x="6045" y="5704850"/>
                  </a:lnTo>
                  <a:lnTo>
                    <a:pt x="1623" y="5711410"/>
                  </a:lnTo>
                  <a:lnTo>
                    <a:pt x="1" y="5719484"/>
                  </a:lnTo>
                  <a:lnTo>
                    <a:pt x="1623" y="5727517"/>
                  </a:lnTo>
                  <a:lnTo>
                    <a:pt x="6045" y="5734077"/>
                  </a:lnTo>
                  <a:lnTo>
                    <a:pt x="12605" y="5738500"/>
                  </a:lnTo>
                  <a:lnTo>
                    <a:pt x="20638" y="5740121"/>
                  </a:lnTo>
                  <a:lnTo>
                    <a:pt x="28671" y="5738500"/>
                  </a:lnTo>
                  <a:lnTo>
                    <a:pt x="35231" y="5734077"/>
                  </a:lnTo>
                  <a:lnTo>
                    <a:pt x="39654" y="5727517"/>
                  </a:lnTo>
                  <a:lnTo>
                    <a:pt x="41268" y="5719484"/>
                  </a:lnTo>
                  <a:lnTo>
                    <a:pt x="39654" y="5711410"/>
                  </a:lnTo>
                  <a:lnTo>
                    <a:pt x="35231" y="5704850"/>
                  </a:lnTo>
                  <a:lnTo>
                    <a:pt x="28671" y="5700427"/>
                  </a:lnTo>
                  <a:lnTo>
                    <a:pt x="20638" y="5698806"/>
                  </a:lnTo>
                  <a:close/>
                </a:path>
                <a:path w="41275" h="7144384">
                  <a:moveTo>
                    <a:pt x="20638" y="5781396"/>
                  </a:moveTo>
                  <a:lnTo>
                    <a:pt x="12605" y="5783018"/>
                  </a:lnTo>
                  <a:lnTo>
                    <a:pt x="6045" y="5787441"/>
                  </a:lnTo>
                  <a:lnTo>
                    <a:pt x="1623" y="5794001"/>
                  </a:lnTo>
                  <a:lnTo>
                    <a:pt x="1" y="5802076"/>
                  </a:lnTo>
                  <a:lnTo>
                    <a:pt x="1623" y="5810109"/>
                  </a:lnTo>
                  <a:lnTo>
                    <a:pt x="6045" y="5816669"/>
                  </a:lnTo>
                  <a:lnTo>
                    <a:pt x="12605" y="5821092"/>
                  </a:lnTo>
                  <a:lnTo>
                    <a:pt x="20638" y="5822713"/>
                  </a:lnTo>
                  <a:lnTo>
                    <a:pt x="28671" y="5821092"/>
                  </a:lnTo>
                  <a:lnTo>
                    <a:pt x="35231" y="5816669"/>
                  </a:lnTo>
                  <a:lnTo>
                    <a:pt x="39654" y="5810109"/>
                  </a:lnTo>
                  <a:lnTo>
                    <a:pt x="41267" y="5802076"/>
                  </a:lnTo>
                  <a:lnTo>
                    <a:pt x="39654" y="5794001"/>
                  </a:lnTo>
                  <a:lnTo>
                    <a:pt x="35231" y="5787441"/>
                  </a:lnTo>
                  <a:lnTo>
                    <a:pt x="28671" y="5783018"/>
                  </a:lnTo>
                  <a:lnTo>
                    <a:pt x="20638" y="5781396"/>
                  </a:lnTo>
                  <a:close/>
                </a:path>
                <a:path w="41275" h="7144384">
                  <a:moveTo>
                    <a:pt x="20638" y="5863988"/>
                  </a:moveTo>
                  <a:lnTo>
                    <a:pt x="12605" y="5865610"/>
                  </a:lnTo>
                  <a:lnTo>
                    <a:pt x="6045" y="5870033"/>
                  </a:lnTo>
                  <a:lnTo>
                    <a:pt x="1623" y="5876593"/>
                  </a:lnTo>
                  <a:lnTo>
                    <a:pt x="1" y="5884668"/>
                  </a:lnTo>
                  <a:lnTo>
                    <a:pt x="1623" y="5892701"/>
                  </a:lnTo>
                  <a:lnTo>
                    <a:pt x="6045" y="5899261"/>
                  </a:lnTo>
                  <a:lnTo>
                    <a:pt x="12605" y="5903683"/>
                  </a:lnTo>
                  <a:lnTo>
                    <a:pt x="20638" y="5905305"/>
                  </a:lnTo>
                  <a:lnTo>
                    <a:pt x="28671" y="5903683"/>
                  </a:lnTo>
                  <a:lnTo>
                    <a:pt x="35231" y="5899261"/>
                  </a:lnTo>
                  <a:lnTo>
                    <a:pt x="39654" y="5892701"/>
                  </a:lnTo>
                  <a:lnTo>
                    <a:pt x="41267" y="5884668"/>
                  </a:lnTo>
                  <a:lnTo>
                    <a:pt x="39654" y="5876593"/>
                  </a:lnTo>
                  <a:lnTo>
                    <a:pt x="35231" y="5870033"/>
                  </a:lnTo>
                  <a:lnTo>
                    <a:pt x="28671" y="5865610"/>
                  </a:lnTo>
                  <a:lnTo>
                    <a:pt x="20638" y="5863988"/>
                  </a:lnTo>
                  <a:close/>
                </a:path>
                <a:path w="41275" h="7144384">
                  <a:moveTo>
                    <a:pt x="20638" y="5946580"/>
                  </a:moveTo>
                  <a:lnTo>
                    <a:pt x="12605" y="5948202"/>
                  </a:lnTo>
                  <a:lnTo>
                    <a:pt x="6045" y="5952625"/>
                  </a:lnTo>
                  <a:lnTo>
                    <a:pt x="1623" y="5959184"/>
                  </a:lnTo>
                  <a:lnTo>
                    <a:pt x="1" y="5967258"/>
                  </a:lnTo>
                  <a:lnTo>
                    <a:pt x="1623" y="5975292"/>
                  </a:lnTo>
                  <a:lnTo>
                    <a:pt x="6045" y="5981851"/>
                  </a:lnTo>
                  <a:lnTo>
                    <a:pt x="12605" y="5986274"/>
                  </a:lnTo>
                  <a:lnTo>
                    <a:pt x="20638" y="5987896"/>
                  </a:lnTo>
                  <a:lnTo>
                    <a:pt x="28671" y="5986274"/>
                  </a:lnTo>
                  <a:lnTo>
                    <a:pt x="35231" y="5981851"/>
                  </a:lnTo>
                  <a:lnTo>
                    <a:pt x="39654" y="5975292"/>
                  </a:lnTo>
                  <a:lnTo>
                    <a:pt x="41268" y="5967258"/>
                  </a:lnTo>
                  <a:lnTo>
                    <a:pt x="39654" y="5959184"/>
                  </a:lnTo>
                  <a:lnTo>
                    <a:pt x="35231" y="5952625"/>
                  </a:lnTo>
                  <a:lnTo>
                    <a:pt x="28671" y="5948202"/>
                  </a:lnTo>
                  <a:lnTo>
                    <a:pt x="20638" y="5946580"/>
                  </a:lnTo>
                  <a:close/>
                </a:path>
                <a:path w="41275" h="7144384">
                  <a:moveTo>
                    <a:pt x="20638" y="6029171"/>
                  </a:moveTo>
                  <a:lnTo>
                    <a:pt x="12605" y="6030793"/>
                  </a:lnTo>
                  <a:lnTo>
                    <a:pt x="6045" y="6035216"/>
                  </a:lnTo>
                  <a:lnTo>
                    <a:pt x="1623" y="6041776"/>
                  </a:lnTo>
                  <a:lnTo>
                    <a:pt x="1" y="6049850"/>
                  </a:lnTo>
                  <a:lnTo>
                    <a:pt x="1623" y="6057883"/>
                  </a:lnTo>
                  <a:lnTo>
                    <a:pt x="6045" y="6064443"/>
                  </a:lnTo>
                  <a:lnTo>
                    <a:pt x="12605" y="6068866"/>
                  </a:lnTo>
                  <a:lnTo>
                    <a:pt x="20638" y="6070488"/>
                  </a:lnTo>
                  <a:lnTo>
                    <a:pt x="28671" y="6068866"/>
                  </a:lnTo>
                  <a:lnTo>
                    <a:pt x="35231" y="6064443"/>
                  </a:lnTo>
                  <a:lnTo>
                    <a:pt x="39654" y="6057883"/>
                  </a:lnTo>
                  <a:lnTo>
                    <a:pt x="41267" y="6049850"/>
                  </a:lnTo>
                  <a:lnTo>
                    <a:pt x="39654" y="6041776"/>
                  </a:lnTo>
                  <a:lnTo>
                    <a:pt x="35231" y="6035216"/>
                  </a:lnTo>
                  <a:lnTo>
                    <a:pt x="28671" y="6030793"/>
                  </a:lnTo>
                  <a:lnTo>
                    <a:pt x="20638" y="6029171"/>
                  </a:lnTo>
                  <a:close/>
                </a:path>
                <a:path w="41275" h="7144384">
                  <a:moveTo>
                    <a:pt x="20638" y="6111763"/>
                  </a:moveTo>
                  <a:lnTo>
                    <a:pt x="12605" y="6113384"/>
                  </a:lnTo>
                  <a:lnTo>
                    <a:pt x="6045" y="6117807"/>
                  </a:lnTo>
                  <a:lnTo>
                    <a:pt x="1623" y="6124367"/>
                  </a:lnTo>
                  <a:lnTo>
                    <a:pt x="1" y="6132442"/>
                  </a:lnTo>
                  <a:lnTo>
                    <a:pt x="1623" y="6140475"/>
                  </a:lnTo>
                  <a:lnTo>
                    <a:pt x="6045" y="6147035"/>
                  </a:lnTo>
                  <a:lnTo>
                    <a:pt x="12605" y="6151458"/>
                  </a:lnTo>
                  <a:lnTo>
                    <a:pt x="20638" y="6153080"/>
                  </a:lnTo>
                  <a:lnTo>
                    <a:pt x="28671" y="6151458"/>
                  </a:lnTo>
                  <a:lnTo>
                    <a:pt x="35231" y="6147035"/>
                  </a:lnTo>
                  <a:lnTo>
                    <a:pt x="39654" y="6140475"/>
                  </a:lnTo>
                  <a:lnTo>
                    <a:pt x="41267" y="6132442"/>
                  </a:lnTo>
                  <a:lnTo>
                    <a:pt x="39654" y="6124367"/>
                  </a:lnTo>
                  <a:lnTo>
                    <a:pt x="35231" y="6117807"/>
                  </a:lnTo>
                  <a:lnTo>
                    <a:pt x="28671" y="6113384"/>
                  </a:lnTo>
                  <a:lnTo>
                    <a:pt x="20638" y="6111763"/>
                  </a:lnTo>
                  <a:close/>
                </a:path>
                <a:path w="41275" h="7144384">
                  <a:moveTo>
                    <a:pt x="20638" y="6194355"/>
                  </a:moveTo>
                  <a:lnTo>
                    <a:pt x="12605" y="6195976"/>
                  </a:lnTo>
                  <a:lnTo>
                    <a:pt x="6045" y="6200399"/>
                  </a:lnTo>
                  <a:lnTo>
                    <a:pt x="1623" y="6206959"/>
                  </a:lnTo>
                  <a:lnTo>
                    <a:pt x="1" y="6215033"/>
                  </a:lnTo>
                  <a:lnTo>
                    <a:pt x="1623" y="6223066"/>
                  </a:lnTo>
                  <a:lnTo>
                    <a:pt x="6045" y="6229626"/>
                  </a:lnTo>
                  <a:lnTo>
                    <a:pt x="12605" y="6234049"/>
                  </a:lnTo>
                  <a:lnTo>
                    <a:pt x="20638" y="6235670"/>
                  </a:lnTo>
                  <a:lnTo>
                    <a:pt x="28671" y="6234049"/>
                  </a:lnTo>
                  <a:lnTo>
                    <a:pt x="35231" y="6229626"/>
                  </a:lnTo>
                  <a:lnTo>
                    <a:pt x="39654" y="6223066"/>
                  </a:lnTo>
                  <a:lnTo>
                    <a:pt x="41268" y="6215033"/>
                  </a:lnTo>
                  <a:lnTo>
                    <a:pt x="39654" y="6206959"/>
                  </a:lnTo>
                  <a:lnTo>
                    <a:pt x="35231" y="6200399"/>
                  </a:lnTo>
                  <a:lnTo>
                    <a:pt x="28671" y="6195976"/>
                  </a:lnTo>
                  <a:lnTo>
                    <a:pt x="20638" y="6194355"/>
                  </a:lnTo>
                  <a:close/>
                </a:path>
                <a:path w="41275" h="7144384">
                  <a:moveTo>
                    <a:pt x="20638" y="6276945"/>
                  </a:moveTo>
                  <a:lnTo>
                    <a:pt x="12605" y="6278567"/>
                  </a:lnTo>
                  <a:lnTo>
                    <a:pt x="6045" y="6282990"/>
                  </a:lnTo>
                  <a:lnTo>
                    <a:pt x="1623" y="6289550"/>
                  </a:lnTo>
                  <a:lnTo>
                    <a:pt x="1" y="6297625"/>
                  </a:lnTo>
                  <a:lnTo>
                    <a:pt x="1623" y="6305658"/>
                  </a:lnTo>
                  <a:lnTo>
                    <a:pt x="6045" y="6312218"/>
                  </a:lnTo>
                  <a:lnTo>
                    <a:pt x="12605" y="6316640"/>
                  </a:lnTo>
                  <a:lnTo>
                    <a:pt x="20638" y="6318262"/>
                  </a:lnTo>
                  <a:lnTo>
                    <a:pt x="28671" y="6316640"/>
                  </a:lnTo>
                  <a:lnTo>
                    <a:pt x="35231" y="6312218"/>
                  </a:lnTo>
                  <a:lnTo>
                    <a:pt x="39654" y="6305658"/>
                  </a:lnTo>
                  <a:lnTo>
                    <a:pt x="41267" y="6297625"/>
                  </a:lnTo>
                  <a:lnTo>
                    <a:pt x="39654" y="6289550"/>
                  </a:lnTo>
                  <a:lnTo>
                    <a:pt x="35231" y="6282990"/>
                  </a:lnTo>
                  <a:lnTo>
                    <a:pt x="28671" y="6278567"/>
                  </a:lnTo>
                  <a:lnTo>
                    <a:pt x="20638" y="6276945"/>
                  </a:lnTo>
                  <a:close/>
                </a:path>
                <a:path w="41275" h="7144384">
                  <a:moveTo>
                    <a:pt x="20638" y="6359537"/>
                  </a:moveTo>
                  <a:lnTo>
                    <a:pt x="12605" y="6361159"/>
                  </a:lnTo>
                  <a:lnTo>
                    <a:pt x="6045" y="6365582"/>
                  </a:lnTo>
                  <a:lnTo>
                    <a:pt x="1623" y="6372141"/>
                  </a:lnTo>
                  <a:lnTo>
                    <a:pt x="1" y="6380217"/>
                  </a:lnTo>
                  <a:lnTo>
                    <a:pt x="1623" y="6388250"/>
                  </a:lnTo>
                  <a:lnTo>
                    <a:pt x="6045" y="6394810"/>
                  </a:lnTo>
                  <a:lnTo>
                    <a:pt x="12605" y="6399232"/>
                  </a:lnTo>
                  <a:lnTo>
                    <a:pt x="20638" y="6400854"/>
                  </a:lnTo>
                  <a:lnTo>
                    <a:pt x="28671" y="6399232"/>
                  </a:lnTo>
                  <a:lnTo>
                    <a:pt x="35231" y="6394810"/>
                  </a:lnTo>
                  <a:lnTo>
                    <a:pt x="39654" y="6388250"/>
                  </a:lnTo>
                  <a:lnTo>
                    <a:pt x="41267" y="6380217"/>
                  </a:lnTo>
                  <a:lnTo>
                    <a:pt x="39654" y="6372141"/>
                  </a:lnTo>
                  <a:lnTo>
                    <a:pt x="35231" y="6365582"/>
                  </a:lnTo>
                  <a:lnTo>
                    <a:pt x="28671" y="6361159"/>
                  </a:lnTo>
                  <a:lnTo>
                    <a:pt x="20638" y="6359537"/>
                  </a:lnTo>
                  <a:close/>
                </a:path>
                <a:path w="41275" h="7144384">
                  <a:moveTo>
                    <a:pt x="20638" y="6442128"/>
                  </a:moveTo>
                  <a:lnTo>
                    <a:pt x="12605" y="6443750"/>
                  </a:lnTo>
                  <a:lnTo>
                    <a:pt x="6045" y="6448173"/>
                  </a:lnTo>
                  <a:lnTo>
                    <a:pt x="1623" y="6454733"/>
                  </a:lnTo>
                  <a:lnTo>
                    <a:pt x="1" y="6462807"/>
                  </a:lnTo>
                  <a:lnTo>
                    <a:pt x="1623" y="6470840"/>
                  </a:lnTo>
                  <a:lnTo>
                    <a:pt x="6045" y="6477400"/>
                  </a:lnTo>
                  <a:lnTo>
                    <a:pt x="12605" y="6481823"/>
                  </a:lnTo>
                  <a:lnTo>
                    <a:pt x="20638" y="6483445"/>
                  </a:lnTo>
                  <a:lnTo>
                    <a:pt x="28671" y="6481823"/>
                  </a:lnTo>
                  <a:lnTo>
                    <a:pt x="35231" y="6477400"/>
                  </a:lnTo>
                  <a:lnTo>
                    <a:pt x="39654" y="6470840"/>
                  </a:lnTo>
                  <a:lnTo>
                    <a:pt x="41267" y="6462807"/>
                  </a:lnTo>
                  <a:lnTo>
                    <a:pt x="39654" y="6454733"/>
                  </a:lnTo>
                  <a:lnTo>
                    <a:pt x="35231" y="6448173"/>
                  </a:lnTo>
                  <a:lnTo>
                    <a:pt x="28671" y="6443750"/>
                  </a:lnTo>
                  <a:lnTo>
                    <a:pt x="20638" y="6442128"/>
                  </a:lnTo>
                  <a:close/>
                </a:path>
                <a:path w="41275" h="7144384">
                  <a:moveTo>
                    <a:pt x="20638" y="6524720"/>
                  </a:moveTo>
                  <a:lnTo>
                    <a:pt x="12605" y="6526341"/>
                  </a:lnTo>
                  <a:lnTo>
                    <a:pt x="6045" y="6530764"/>
                  </a:lnTo>
                  <a:lnTo>
                    <a:pt x="1623" y="6537324"/>
                  </a:lnTo>
                  <a:lnTo>
                    <a:pt x="1" y="6545398"/>
                  </a:lnTo>
                  <a:lnTo>
                    <a:pt x="1623" y="6553431"/>
                  </a:lnTo>
                  <a:lnTo>
                    <a:pt x="6045" y="6559991"/>
                  </a:lnTo>
                  <a:lnTo>
                    <a:pt x="12605" y="6564414"/>
                  </a:lnTo>
                  <a:lnTo>
                    <a:pt x="20638" y="6566035"/>
                  </a:lnTo>
                  <a:lnTo>
                    <a:pt x="28671" y="6564414"/>
                  </a:lnTo>
                  <a:lnTo>
                    <a:pt x="35231" y="6559991"/>
                  </a:lnTo>
                  <a:lnTo>
                    <a:pt x="39654" y="6553431"/>
                  </a:lnTo>
                  <a:lnTo>
                    <a:pt x="41268" y="6545398"/>
                  </a:lnTo>
                  <a:lnTo>
                    <a:pt x="39654" y="6537324"/>
                  </a:lnTo>
                  <a:lnTo>
                    <a:pt x="35231" y="6530764"/>
                  </a:lnTo>
                  <a:lnTo>
                    <a:pt x="28671" y="6526341"/>
                  </a:lnTo>
                  <a:lnTo>
                    <a:pt x="20638" y="6524720"/>
                  </a:lnTo>
                  <a:close/>
                </a:path>
                <a:path w="41275" h="7144384">
                  <a:moveTo>
                    <a:pt x="20638" y="6607310"/>
                  </a:moveTo>
                  <a:lnTo>
                    <a:pt x="12605" y="6608932"/>
                  </a:lnTo>
                  <a:lnTo>
                    <a:pt x="6045" y="6613355"/>
                  </a:lnTo>
                  <a:lnTo>
                    <a:pt x="1623" y="6619915"/>
                  </a:lnTo>
                  <a:lnTo>
                    <a:pt x="1" y="6627990"/>
                  </a:lnTo>
                  <a:lnTo>
                    <a:pt x="1623" y="6636023"/>
                  </a:lnTo>
                  <a:lnTo>
                    <a:pt x="6045" y="6642582"/>
                  </a:lnTo>
                  <a:lnTo>
                    <a:pt x="12605" y="6647005"/>
                  </a:lnTo>
                  <a:lnTo>
                    <a:pt x="20638" y="6648627"/>
                  </a:lnTo>
                  <a:lnTo>
                    <a:pt x="28672" y="6647005"/>
                  </a:lnTo>
                  <a:lnTo>
                    <a:pt x="35231" y="6642582"/>
                  </a:lnTo>
                  <a:lnTo>
                    <a:pt x="39654" y="6636023"/>
                  </a:lnTo>
                  <a:lnTo>
                    <a:pt x="41267" y="6627990"/>
                  </a:lnTo>
                  <a:lnTo>
                    <a:pt x="39654" y="6619915"/>
                  </a:lnTo>
                  <a:lnTo>
                    <a:pt x="35231" y="6613355"/>
                  </a:lnTo>
                  <a:lnTo>
                    <a:pt x="28672" y="6608932"/>
                  </a:lnTo>
                  <a:lnTo>
                    <a:pt x="20638" y="6607310"/>
                  </a:lnTo>
                  <a:close/>
                </a:path>
                <a:path w="41275" h="7144384">
                  <a:moveTo>
                    <a:pt x="20638" y="6689901"/>
                  </a:moveTo>
                  <a:lnTo>
                    <a:pt x="12605" y="6691523"/>
                  </a:lnTo>
                  <a:lnTo>
                    <a:pt x="6045" y="6695945"/>
                  </a:lnTo>
                  <a:lnTo>
                    <a:pt x="1623" y="6702505"/>
                  </a:lnTo>
                  <a:lnTo>
                    <a:pt x="1" y="6710580"/>
                  </a:lnTo>
                  <a:lnTo>
                    <a:pt x="1623" y="6718614"/>
                  </a:lnTo>
                  <a:lnTo>
                    <a:pt x="6045" y="6725174"/>
                  </a:lnTo>
                  <a:lnTo>
                    <a:pt x="12605" y="6729596"/>
                  </a:lnTo>
                  <a:lnTo>
                    <a:pt x="20638" y="6731218"/>
                  </a:lnTo>
                  <a:lnTo>
                    <a:pt x="28672" y="6729596"/>
                  </a:lnTo>
                  <a:lnTo>
                    <a:pt x="35231" y="6725174"/>
                  </a:lnTo>
                  <a:lnTo>
                    <a:pt x="39654" y="6718614"/>
                  </a:lnTo>
                  <a:lnTo>
                    <a:pt x="41267" y="6710580"/>
                  </a:lnTo>
                  <a:lnTo>
                    <a:pt x="39654" y="6702505"/>
                  </a:lnTo>
                  <a:lnTo>
                    <a:pt x="35231" y="6695945"/>
                  </a:lnTo>
                  <a:lnTo>
                    <a:pt x="28672" y="6691523"/>
                  </a:lnTo>
                  <a:lnTo>
                    <a:pt x="20638" y="6689901"/>
                  </a:lnTo>
                  <a:close/>
                </a:path>
                <a:path w="41275" h="7144384">
                  <a:moveTo>
                    <a:pt x="20638" y="6772493"/>
                  </a:moveTo>
                  <a:lnTo>
                    <a:pt x="12605" y="6774115"/>
                  </a:lnTo>
                  <a:lnTo>
                    <a:pt x="6045" y="6778537"/>
                  </a:lnTo>
                  <a:lnTo>
                    <a:pt x="1623" y="6785097"/>
                  </a:lnTo>
                  <a:lnTo>
                    <a:pt x="1" y="6793171"/>
                  </a:lnTo>
                  <a:lnTo>
                    <a:pt x="1623" y="6801204"/>
                  </a:lnTo>
                  <a:lnTo>
                    <a:pt x="6045" y="6807764"/>
                  </a:lnTo>
                  <a:lnTo>
                    <a:pt x="12605" y="6812187"/>
                  </a:lnTo>
                  <a:lnTo>
                    <a:pt x="20638" y="6813809"/>
                  </a:lnTo>
                  <a:lnTo>
                    <a:pt x="28672" y="6812187"/>
                  </a:lnTo>
                  <a:lnTo>
                    <a:pt x="35231" y="6807764"/>
                  </a:lnTo>
                  <a:lnTo>
                    <a:pt x="39654" y="6801204"/>
                  </a:lnTo>
                  <a:lnTo>
                    <a:pt x="41268" y="6793171"/>
                  </a:lnTo>
                  <a:lnTo>
                    <a:pt x="39654" y="6785097"/>
                  </a:lnTo>
                  <a:lnTo>
                    <a:pt x="35231" y="6778537"/>
                  </a:lnTo>
                  <a:lnTo>
                    <a:pt x="28672" y="6774115"/>
                  </a:lnTo>
                  <a:lnTo>
                    <a:pt x="20638" y="6772493"/>
                  </a:lnTo>
                  <a:close/>
                </a:path>
                <a:path w="41275" h="7144384">
                  <a:moveTo>
                    <a:pt x="20638" y="6855084"/>
                  </a:moveTo>
                  <a:lnTo>
                    <a:pt x="12605" y="6856705"/>
                  </a:lnTo>
                  <a:lnTo>
                    <a:pt x="6045" y="6861128"/>
                  </a:lnTo>
                  <a:lnTo>
                    <a:pt x="1623" y="6867688"/>
                  </a:lnTo>
                  <a:lnTo>
                    <a:pt x="1" y="6875762"/>
                  </a:lnTo>
                  <a:lnTo>
                    <a:pt x="1623" y="6883795"/>
                  </a:lnTo>
                  <a:lnTo>
                    <a:pt x="6045" y="6890355"/>
                  </a:lnTo>
                  <a:lnTo>
                    <a:pt x="12605" y="6894777"/>
                  </a:lnTo>
                  <a:lnTo>
                    <a:pt x="20638" y="6896399"/>
                  </a:lnTo>
                  <a:lnTo>
                    <a:pt x="28672" y="6894777"/>
                  </a:lnTo>
                  <a:lnTo>
                    <a:pt x="35231" y="6890355"/>
                  </a:lnTo>
                  <a:lnTo>
                    <a:pt x="39654" y="6883795"/>
                  </a:lnTo>
                  <a:lnTo>
                    <a:pt x="41268" y="6875762"/>
                  </a:lnTo>
                  <a:lnTo>
                    <a:pt x="39654" y="6867688"/>
                  </a:lnTo>
                  <a:lnTo>
                    <a:pt x="35231" y="6861128"/>
                  </a:lnTo>
                  <a:lnTo>
                    <a:pt x="28672" y="6856705"/>
                  </a:lnTo>
                  <a:lnTo>
                    <a:pt x="20638" y="6855084"/>
                  </a:lnTo>
                  <a:close/>
                </a:path>
                <a:path w="41275" h="7144384">
                  <a:moveTo>
                    <a:pt x="20638" y="6937674"/>
                  </a:moveTo>
                  <a:lnTo>
                    <a:pt x="12605" y="6939296"/>
                  </a:lnTo>
                  <a:lnTo>
                    <a:pt x="6045" y="6943719"/>
                  </a:lnTo>
                  <a:lnTo>
                    <a:pt x="1623" y="6950278"/>
                  </a:lnTo>
                  <a:lnTo>
                    <a:pt x="1" y="6958354"/>
                  </a:lnTo>
                  <a:lnTo>
                    <a:pt x="1623" y="6966387"/>
                  </a:lnTo>
                  <a:lnTo>
                    <a:pt x="6045" y="6972947"/>
                  </a:lnTo>
                  <a:lnTo>
                    <a:pt x="12605" y="6977369"/>
                  </a:lnTo>
                  <a:lnTo>
                    <a:pt x="20638" y="6978991"/>
                  </a:lnTo>
                  <a:lnTo>
                    <a:pt x="28672" y="6977369"/>
                  </a:lnTo>
                  <a:lnTo>
                    <a:pt x="35231" y="6972947"/>
                  </a:lnTo>
                  <a:lnTo>
                    <a:pt x="39654" y="6966387"/>
                  </a:lnTo>
                  <a:lnTo>
                    <a:pt x="41267" y="6958354"/>
                  </a:lnTo>
                  <a:lnTo>
                    <a:pt x="39654" y="6950278"/>
                  </a:lnTo>
                  <a:lnTo>
                    <a:pt x="35231" y="6943719"/>
                  </a:lnTo>
                  <a:lnTo>
                    <a:pt x="28672" y="6939296"/>
                  </a:lnTo>
                  <a:lnTo>
                    <a:pt x="20638" y="6937674"/>
                  </a:lnTo>
                  <a:close/>
                </a:path>
                <a:path w="41275" h="7144384">
                  <a:moveTo>
                    <a:pt x="20638" y="7020265"/>
                  </a:moveTo>
                  <a:lnTo>
                    <a:pt x="12605" y="7021887"/>
                  </a:lnTo>
                  <a:lnTo>
                    <a:pt x="6045" y="7026310"/>
                  </a:lnTo>
                  <a:lnTo>
                    <a:pt x="1623" y="7032870"/>
                  </a:lnTo>
                  <a:lnTo>
                    <a:pt x="1" y="7040944"/>
                  </a:lnTo>
                  <a:lnTo>
                    <a:pt x="1623" y="7048978"/>
                  </a:lnTo>
                  <a:lnTo>
                    <a:pt x="6045" y="7055537"/>
                  </a:lnTo>
                  <a:lnTo>
                    <a:pt x="12605" y="7059960"/>
                  </a:lnTo>
                  <a:lnTo>
                    <a:pt x="20638" y="7061582"/>
                  </a:lnTo>
                  <a:lnTo>
                    <a:pt x="28672" y="7059960"/>
                  </a:lnTo>
                  <a:lnTo>
                    <a:pt x="35231" y="7055537"/>
                  </a:lnTo>
                  <a:lnTo>
                    <a:pt x="39654" y="7048978"/>
                  </a:lnTo>
                  <a:lnTo>
                    <a:pt x="41267" y="7040944"/>
                  </a:lnTo>
                  <a:lnTo>
                    <a:pt x="39654" y="7032870"/>
                  </a:lnTo>
                  <a:lnTo>
                    <a:pt x="35231" y="7026310"/>
                  </a:lnTo>
                  <a:lnTo>
                    <a:pt x="28672" y="7021887"/>
                  </a:lnTo>
                  <a:lnTo>
                    <a:pt x="20638" y="7020265"/>
                  </a:lnTo>
                  <a:close/>
                </a:path>
                <a:path w="41275" h="7144384">
                  <a:moveTo>
                    <a:pt x="20638" y="7102857"/>
                  </a:moveTo>
                  <a:lnTo>
                    <a:pt x="12605" y="7104478"/>
                  </a:lnTo>
                  <a:lnTo>
                    <a:pt x="6045" y="7108901"/>
                  </a:lnTo>
                  <a:lnTo>
                    <a:pt x="1623" y="7115461"/>
                  </a:lnTo>
                  <a:lnTo>
                    <a:pt x="1" y="7123535"/>
                  </a:lnTo>
                  <a:lnTo>
                    <a:pt x="1623" y="7131568"/>
                  </a:lnTo>
                  <a:lnTo>
                    <a:pt x="6045" y="7138128"/>
                  </a:lnTo>
                  <a:lnTo>
                    <a:pt x="12605" y="7142551"/>
                  </a:lnTo>
                  <a:lnTo>
                    <a:pt x="20638" y="7144173"/>
                  </a:lnTo>
                  <a:lnTo>
                    <a:pt x="28672" y="7142551"/>
                  </a:lnTo>
                  <a:lnTo>
                    <a:pt x="35231" y="7138128"/>
                  </a:lnTo>
                  <a:lnTo>
                    <a:pt x="39654" y="7131568"/>
                  </a:lnTo>
                  <a:lnTo>
                    <a:pt x="41267" y="7123535"/>
                  </a:lnTo>
                  <a:lnTo>
                    <a:pt x="39654" y="7115461"/>
                  </a:lnTo>
                  <a:lnTo>
                    <a:pt x="35231" y="7108901"/>
                  </a:lnTo>
                  <a:lnTo>
                    <a:pt x="28672" y="7104478"/>
                  </a:lnTo>
                  <a:lnTo>
                    <a:pt x="20638" y="7102857"/>
                  </a:lnTo>
                  <a:close/>
                </a:path>
              </a:pathLst>
            </a:custGeom>
            <a:solidFill>
              <a:srgbClr val="00A3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3851088" y="9067292"/>
            <a:ext cx="11925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70" dirty="0">
                <a:solidFill>
                  <a:srgbClr val="00A3FF"/>
                </a:solidFill>
                <a:latin typeface="Arial Black" panose="020B0A04020102020204"/>
                <a:cs typeface="Arial Black" panose="020B0A04020102020204"/>
              </a:rPr>
              <a:t>Internet</a:t>
            </a:r>
            <a:endParaRPr sz="24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033897" y="4136400"/>
            <a:ext cx="1339215" cy="806450"/>
          </a:xfrm>
          <a:custGeom>
            <a:avLst/>
            <a:gdLst/>
            <a:ahLst/>
            <a:cxnLst/>
            <a:rect l="l" t="t" r="r" b="b"/>
            <a:pathLst>
              <a:path w="1339215" h="806450">
                <a:moveTo>
                  <a:pt x="1204798" y="0"/>
                </a:moveTo>
                <a:lnTo>
                  <a:pt x="134401" y="0"/>
                </a:lnTo>
                <a:lnTo>
                  <a:pt x="91919" y="6851"/>
                </a:lnTo>
                <a:lnTo>
                  <a:pt x="55025" y="25931"/>
                </a:lnTo>
                <a:lnTo>
                  <a:pt x="25931" y="55025"/>
                </a:lnTo>
                <a:lnTo>
                  <a:pt x="6851" y="91920"/>
                </a:lnTo>
                <a:lnTo>
                  <a:pt x="0" y="134401"/>
                </a:lnTo>
                <a:lnTo>
                  <a:pt x="0" y="671996"/>
                </a:lnTo>
                <a:lnTo>
                  <a:pt x="6851" y="714478"/>
                </a:lnTo>
                <a:lnTo>
                  <a:pt x="25931" y="751373"/>
                </a:lnTo>
                <a:lnTo>
                  <a:pt x="55025" y="780467"/>
                </a:lnTo>
                <a:lnTo>
                  <a:pt x="91919" y="799547"/>
                </a:lnTo>
                <a:lnTo>
                  <a:pt x="134401" y="806399"/>
                </a:lnTo>
                <a:lnTo>
                  <a:pt x="1204798" y="806399"/>
                </a:lnTo>
                <a:lnTo>
                  <a:pt x="1247279" y="799547"/>
                </a:lnTo>
                <a:lnTo>
                  <a:pt x="1284173" y="780467"/>
                </a:lnTo>
                <a:lnTo>
                  <a:pt x="1313267" y="751373"/>
                </a:lnTo>
                <a:lnTo>
                  <a:pt x="1332347" y="714478"/>
                </a:lnTo>
                <a:lnTo>
                  <a:pt x="1339199" y="671996"/>
                </a:lnTo>
                <a:lnTo>
                  <a:pt x="1339199" y="134401"/>
                </a:lnTo>
                <a:lnTo>
                  <a:pt x="1332347" y="91920"/>
                </a:lnTo>
                <a:lnTo>
                  <a:pt x="1313267" y="55025"/>
                </a:lnTo>
                <a:lnTo>
                  <a:pt x="1284173" y="25931"/>
                </a:lnTo>
                <a:lnTo>
                  <a:pt x="1247279" y="6851"/>
                </a:lnTo>
                <a:lnTo>
                  <a:pt x="1204798" y="0"/>
                </a:lnTo>
                <a:close/>
              </a:path>
            </a:pathLst>
          </a:custGeom>
          <a:solidFill>
            <a:srgbClr val="FF7B0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8303850" y="5008371"/>
            <a:ext cx="770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BFF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5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365075" y="5925820"/>
            <a:ext cx="1115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Mobile</a:t>
            </a:r>
            <a:r>
              <a:rPr sz="1600" spc="-8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9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253411" y="4683408"/>
            <a:ext cx="7249159" cy="3111500"/>
            <a:chOff x="2253411" y="4683408"/>
            <a:chExt cx="7249159" cy="3111500"/>
          </a:xfrm>
        </p:grpSpPr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53411" y="4683408"/>
              <a:ext cx="1353507" cy="1353507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8164469" y="6988692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5">
                  <a:moveTo>
                    <a:pt x="1203341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5"/>
                  </a:lnTo>
                  <a:lnTo>
                    <a:pt x="54975" y="779753"/>
                  </a:lnTo>
                  <a:lnTo>
                    <a:pt x="91836" y="798815"/>
                  </a:lnTo>
                  <a:lnTo>
                    <a:pt x="134279" y="805661"/>
                  </a:lnTo>
                  <a:lnTo>
                    <a:pt x="1203341" y="805661"/>
                  </a:lnTo>
                  <a:lnTo>
                    <a:pt x="1245784" y="798815"/>
                  </a:lnTo>
                  <a:lnTo>
                    <a:pt x="1282645" y="779753"/>
                  </a:lnTo>
                  <a:lnTo>
                    <a:pt x="1311712" y="750685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5" y="25908"/>
                  </a:lnTo>
                  <a:lnTo>
                    <a:pt x="1245784" y="6845"/>
                  </a:lnTo>
                  <a:lnTo>
                    <a:pt x="1203341" y="0"/>
                  </a:lnTo>
                  <a:close/>
                </a:path>
              </a:pathLst>
            </a:custGeom>
            <a:solidFill>
              <a:srgbClr val="FF7B0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8579303" y="7891780"/>
            <a:ext cx="5797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9604918" y="4136400"/>
            <a:ext cx="2486025" cy="3512185"/>
            <a:chOff x="9604918" y="4136400"/>
            <a:chExt cx="2486025" cy="3512185"/>
          </a:xfrm>
        </p:grpSpPr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04918" y="7064447"/>
              <a:ext cx="561668" cy="583573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0751534" y="4136400"/>
              <a:ext cx="1339215" cy="806450"/>
            </a:xfrm>
            <a:custGeom>
              <a:avLst/>
              <a:gdLst/>
              <a:ahLst/>
              <a:cxnLst/>
              <a:rect l="l" t="t" r="r" b="b"/>
              <a:pathLst>
                <a:path w="1339215" h="806450">
                  <a:moveTo>
                    <a:pt x="1204445" y="0"/>
                  </a:moveTo>
                  <a:lnTo>
                    <a:pt x="134404" y="0"/>
                  </a:lnTo>
                  <a:lnTo>
                    <a:pt x="91922" y="6851"/>
                  </a:lnTo>
                  <a:lnTo>
                    <a:pt x="55026" y="25931"/>
                  </a:lnTo>
                  <a:lnTo>
                    <a:pt x="25932" y="55026"/>
                  </a:lnTo>
                  <a:lnTo>
                    <a:pt x="6852" y="91921"/>
                  </a:lnTo>
                  <a:lnTo>
                    <a:pt x="0" y="134402"/>
                  </a:lnTo>
                  <a:lnTo>
                    <a:pt x="0" y="671996"/>
                  </a:lnTo>
                  <a:lnTo>
                    <a:pt x="6852" y="714478"/>
                  </a:lnTo>
                  <a:lnTo>
                    <a:pt x="25932" y="751373"/>
                  </a:lnTo>
                  <a:lnTo>
                    <a:pt x="55026" y="780468"/>
                  </a:lnTo>
                  <a:lnTo>
                    <a:pt x="91922" y="799548"/>
                  </a:lnTo>
                  <a:lnTo>
                    <a:pt x="134404" y="806400"/>
                  </a:lnTo>
                  <a:lnTo>
                    <a:pt x="1204445" y="806400"/>
                  </a:lnTo>
                  <a:lnTo>
                    <a:pt x="1246926" y="799548"/>
                  </a:lnTo>
                  <a:lnTo>
                    <a:pt x="1283821" y="780468"/>
                  </a:lnTo>
                  <a:lnTo>
                    <a:pt x="1312916" y="751373"/>
                  </a:lnTo>
                  <a:lnTo>
                    <a:pt x="1331996" y="714478"/>
                  </a:lnTo>
                  <a:lnTo>
                    <a:pt x="1338847" y="671996"/>
                  </a:lnTo>
                  <a:lnTo>
                    <a:pt x="1338847" y="134402"/>
                  </a:lnTo>
                  <a:lnTo>
                    <a:pt x="1331996" y="91921"/>
                  </a:lnTo>
                  <a:lnTo>
                    <a:pt x="1312916" y="55026"/>
                  </a:lnTo>
                  <a:lnTo>
                    <a:pt x="1283821" y="25931"/>
                  </a:lnTo>
                  <a:lnTo>
                    <a:pt x="1246926" y="6851"/>
                  </a:lnTo>
                  <a:lnTo>
                    <a:pt x="1204445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11035775" y="4986697"/>
            <a:ext cx="2342515" cy="842010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600" spc="-1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Account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 marL="750570">
              <a:lnSpc>
                <a:spcPct val="100000"/>
              </a:lnSpc>
              <a:spcBef>
                <a:spcPts val="975"/>
              </a:spcBef>
              <a:tabLst>
                <a:tab pos="1426210" algn="l"/>
                <a:tab pos="2102485" algn="l"/>
              </a:tabLst>
            </a:pPr>
            <a:r>
              <a:rPr sz="2400" spc="-3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A</a:t>
            </a:r>
            <a:r>
              <a:rPr sz="24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3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B</a:t>
            </a:r>
            <a:r>
              <a:rPr sz="24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</a:t>
            </a:r>
            <a:endParaRPr sz="24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2155723" y="4136570"/>
            <a:ext cx="2336165" cy="805815"/>
            <a:chOff x="12155723" y="4136570"/>
            <a:chExt cx="2336165" cy="805815"/>
          </a:xfrm>
        </p:grpSpPr>
        <p:pic>
          <p:nvPicPr>
            <p:cNvPr id="37" name="object 3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55723" y="4280950"/>
              <a:ext cx="561662" cy="583575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3153872" y="4136570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4" h="805814">
                  <a:moveTo>
                    <a:pt x="1203337" y="0"/>
                  </a:moveTo>
                  <a:lnTo>
                    <a:pt x="134277" y="0"/>
                  </a:lnTo>
                  <a:lnTo>
                    <a:pt x="91836" y="6845"/>
                  </a:lnTo>
                  <a:lnTo>
                    <a:pt x="54976" y="25907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4"/>
                  </a:lnTo>
                  <a:lnTo>
                    <a:pt x="54976" y="779751"/>
                  </a:lnTo>
                  <a:lnTo>
                    <a:pt x="91836" y="798814"/>
                  </a:lnTo>
                  <a:lnTo>
                    <a:pt x="134277" y="805660"/>
                  </a:lnTo>
                  <a:lnTo>
                    <a:pt x="1203337" y="805660"/>
                  </a:lnTo>
                  <a:lnTo>
                    <a:pt x="1245784" y="798814"/>
                  </a:lnTo>
                  <a:lnTo>
                    <a:pt x="1282648" y="779751"/>
                  </a:lnTo>
                  <a:lnTo>
                    <a:pt x="1311717" y="750684"/>
                  </a:lnTo>
                  <a:lnTo>
                    <a:pt x="1330781" y="713823"/>
                  </a:lnTo>
                  <a:lnTo>
                    <a:pt x="1337627" y="671380"/>
                  </a:lnTo>
                  <a:lnTo>
                    <a:pt x="1337627" y="134279"/>
                  </a:lnTo>
                  <a:lnTo>
                    <a:pt x="1330781" y="91836"/>
                  </a:lnTo>
                  <a:lnTo>
                    <a:pt x="1311717" y="54975"/>
                  </a:lnTo>
                  <a:lnTo>
                    <a:pt x="1282648" y="25907"/>
                  </a:lnTo>
                  <a:lnTo>
                    <a:pt x="1245784" y="6845"/>
                  </a:lnTo>
                  <a:lnTo>
                    <a:pt x="1203337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13422630" y="5069332"/>
            <a:ext cx="8001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Product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0792157" y="4267270"/>
            <a:ext cx="4341495" cy="3575685"/>
            <a:chOff x="10792157" y="4267270"/>
            <a:chExt cx="4341495" cy="3575685"/>
          </a:xfrm>
        </p:grpSpPr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71611" y="4267270"/>
              <a:ext cx="561668" cy="583575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0792157" y="7036948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5">
                  <a:moveTo>
                    <a:pt x="1203340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5"/>
                  </a:lnTo>
                  <a:lnTo>
                    <a:pt x="54975" y="779753"/>
                  </a:lnTo>
                  <a:lnTo>
                    <a:pt x="91836" y="798815"/>
                  </a:lnTo>
                  <a:lnTo>
                    <a:pt x="134279" y="805661"/>
                  </a:lnTo>
                  <a:lnTo>
                    <a:pt x="1203340" y="805661"/>
                  </a:lnTo>
                  <a:lnTo>
                    <a:pt x="1245783" y="798815"/>
                  </a:lnTo>
                  <a:lnTo>
                    <a:pt x="1282644" y="779753"/>
                  </a:lnTo>
                  <a:lnTo>
                    <a:pt x="1311712" y="750685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4" y="25908"/>
                  </a:lnTo>
                  <a:lnTo>
                    <a:pt x="1245783" y="6845"/>
                  </a:lnTo>
                  <a:lnTo>
                    <a:pt x="1203340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10981565" y="7940547"/>
            <a:ext cx="102996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Promotion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2232606" y="6988692"/>
            <a:ext cx="2259330" cy="805815"/>
            <a:chOff x="12232606" y="6988692"/>
            <a:chExt cx="2259330" cy="805815"/>
          </a:xfrm>
        </p:grpSpPr>
        <p:pic>
          <p:nvPicPr>
            <p:cNvPr id="45" name="object 4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32606" y="7112702"/>
              <a:ext cx="561665" cy="583575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3153872" y="6988692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4" h="805815">
                  <a:moveTo>
                    <a:pt x="1203337" y="0"/>
                  </a:moveTo>
                  <a:lnTo>
                    <a:pt x="134277" y="0"/>
                  </a:lnTo>
                  <a:lnTo>
                    <a:pt x="91836" y="6845"/>
                  </a:lnTo>
                  <a:lnTo>
                    <a:pt x="54976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5"/>
                  </a:lnTo>
                  <a:lnTo>
                    <a:pt x="54976" y="779753"/>
                  </a:lnTo>
                  <a:lnTo>
                    <a:pt x="91836" y="798815"/>
                  </a:lnTo>
                  <a:lnTo>
                    <a:pt x="134277" y="805661"/>
                  </a:lnTo>
                  <a:lnTo>
                    <a:pt x="1203337" y="805661"/>
                  </a:lnTo>
                  <a:lnTo>
                    <a:pt x="1245784" y="798815"/>
                  </a:lnTo>
                  <a:lnTo>
                    <a:pt x="1282648" y="779753"/>
                  </a:lnTo>
                  <a:lnTo>
                    <a:pt x="1311717" y="750685"/>
                  </a:lnTo>
                  <a:lnTo>
                    <a:pt x="1330781" y="713823"/>
                  </a:lnTo>
                  <a:lnTo>
                    <a:pt x="1337627" y="671380"/>
                  </a:lnTo>
                  <a:lnTo>
                    <a:pt x="1337627" y="134279"/>
                  </a:lnTo>
                  <a:lnTo>
                    <a:pt x="1330781" y="91836"/>
                  </a:lnTo>
                  <a:lnTo>
                    <a:pt x="1311717" y="54975"/>
                  </a:lnTo>
                  <a:lnTo>
                    <a:pt x="1282648" y="25908"/>
                  </a:lnTo>
                  <a:lnTo>
                    <a:pt x="1245784" y="6845"/>
                  </a:lnTo>
                  <a:lnTo>
                    <a:pt x="1203337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13347636" y="7861300"/>
            <a:ext cx="9493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Inventory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pic>
        <p:nvPicPr>
          <p:cNvPr id="48" name="object 4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571611" y="7076221"/>
            <a:ext cx="561668" cy="583575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11772741" y="6196076"/>
            <a:ext cx="1604645" cy="629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0"/>
              </a:lnSpc>
              <a:spcBef>
                <a:spcPts val="100"/>
              </a:spcBef>
              <a:tabLst>
                <a:tab pos="688340" algn="l"/>
                <a:tab pos="1363980" algn="l"/>
              </a:tabLst>
            </a:pPr>
            <a:r>
              <a:rPr sz="2400" spc="-3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A</a:t>
            </a:r>
            <a:r>
              <a:rPr sz="24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3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B</a:t>
            </a:r>
            <a:r>
              <a:rPr sz="24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</a:t>
            </a:r>
            <a:endParaRPr sz="2400">
              <a:latin typeface="Arial Black" panose="020B0A04020102020204"/>
              <a:cs typeface="Arial Black" panose="020B0A04020102020204"/>
            </a:endParaRPr>
          </a:p>
          <a:p>
            <a:pPr marL="43815">
              <a:lnSpc>
                <a:spcPts val="1900"/>
              </a:lnSpc>
            </a:pP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Message</a:t>
            </a:r>
            <a:r>
              <a:rPr sz="1600" spc="-7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Broker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3325902" y="96862"/>
            <a:ext cx="14101444" cy="9069705"/>
            <a:chOff x="3325902" y="96862"/>
            <a:chExt cx="14101444" cy="9069705"/>
          </a:xfrm>
        </p:grpSpPr>
        <p:sp>
          <p:nvSpPr>
            <p:cNvPr id="51" name="object 51"/>
            <p:cNvSpPr/>
            <p:nvPr/>
          </p:nvSpPr>
          <p:spPr>
            <a:xfrm>
              <a:off x="9471983" y="4432530"/>
              <a:ext cx="1213485" cy="254000"/>
            </a:xfrm>
            <a:custGeom>
              <a:avLst/>
              <a:gdLst/>
              <a:ahLst/>
              <a:cxnLst/>
              <a:rect l="l" t="t" r="r" b="b"/>
              <a:pathLst>
                <a:path w="1213484" h="254000">
                  <a:moveTo>
                    <a:pt x="25400" y="101598"/>
                  </a:moveTo>
                  <a:lnTo>
                    <a:pt x="15512" y="103594"/>
                  </a:lnTo>
                  <a:lnTo>
                    <a:pt x="7439" y="109038"/>
                  </a:lnTo>
                  <a:lnTo>
                    <a:pt x="1995" y="117112"/>
                  </a:lnTo>
                  <a:lnTo>
                    <a:pt x="0" y="126998"/>
                  </a:lnTo>
                  <a:lnTo>
                    <a:pt x="1996" y="136885"/>
                  </a:lnTo>
                  <a:lnTo>
                    <a:pt x="7439" y="144959"/>
                  </a:lnTo>
                  <a:lnTo>
                    <a:pt x="15513" y="150402"/>
                  </a:lnTo>
                  <a:lnTo>
                    <a:pt x="25450" y="152398"/>
                  </a:lnTo>
                  <a:lnTo>
                    <a:pt x="35337" y="150402"/>
                  </a:lnTo>
                  <a:lnTo>
                    <a:pt x="43411" y="144959"/>
                  </a:lnTo>
                  <a:lnTo>
                    <a:pt x="48854" y="136885"/>
                  </a:lnTo>
                  <a:lnTo>
                    <a:pt x="50850" y="126998"/>
                  </a:lnTo>
                  <a:lnTo>
                    <a:pt x="48854" y="117112"/>
                  </a:lnTo>
                  <a:lnTo>
                    <a:pt x="43411" y="109038"/>
                  </a:lnTo>
                  <a:lnTo>
                    <a:pt x="35337" y="103594"/>
                  </a:lnTo>
                  <a:lnTo>
                    <a:pt x="25400" y="101598"/>
                  </a:lnTo>
                  <a:close/>
                </a:path>
                <a:path w="1213484" h="254000">
                  <a:moveTo>
                    <a:pt x="127050" y="101598"/>
                  </a:moveTo>
                  <a:lnTo>
                    <a:pt x="117163" y="103594"/>
                  </a:lnTo>
                  <a:lnTo>
                    <a:pt x="109090" y="109038"/>
                  </a:lnTo>
                  <a:lnTo>
                    <a:pt x="103646" y="117112"/>
                  </a:lnTo>
                  <a:lnTo>
                    <a:pt x="101650" y="126998"/>
                  </a:lnTo>
                  <a:lnTo>
                    <a:pt x="103646" y="136885"/>
                  </a:lnTo>
                  <a:lnTo>
                    <a:pt x="109090" y="144959"/>
                  </a:lnTo>
                  <a:lnTo>
                    <a:pt x="117163" y="150402"/>
                  </a:lnTo>
                  <a:lnTo>
                    <a:pt x="127101" y="152398"/>
                  </a:lnTo>
                  <a:lnTo>
                    <a:pt x="136988" y="150402"/>
                  </a:lnTo>
                  <a:lnTo>
                    <a:pt x="145062" y="144959"/>
                  </a:lnTo>
                  <a:lnTo>
                    <a:pt x="150505" y="136885"/>
                  </a:lnTo>
                  <a:lnTo>
                    <a:pt x="152501" y="126998"/>
                  </a:lnTo>
                  <a:lnTo>
                    <a:pt x="150505" y="117112"/>
                  </a:lnTo>
                  <a:lnTo>
                    <a:pt x="145062" y="109038"/>
                  </a:lnTo>
                  <a:lnTo>
                    <a:pt x="136988" y="103594"/>
                  </a:lnTo>
                  <a:lnTo>
                    <a:pt x="127050" y="101598"/>
                  </a:lnTo>
                  <a:close/>
                </a:path>
                <a:path w="1213484" h="254000">
                  <a:moveTo>
                    <a:pt x="228701" y="101598"/>
                  </a:moveTo>
                  <a:lnTo>
                    <a:pt x="218814" y="103594"/>
                  </a:lnTo>
                  <a:lnTo>
                    <a:pt x="210740" y="109038"/>
                  </a:lnTo>
                  <a:lnTo>
                    <a:pt x="205297" y="117112"/>
                  </a:lnTo>
                  <a:lnTo>
                    <a:pt x="203301" y="126998"/>
                  </a:lnTo>
                  <a:lnTo>
                    <a:pt x="205297" y="136885"/>
                  </a:lnTo>
                  <a:lnTo>
                    <a:pt x="210740" y="144959"/>
                  </a:lnTo>
                  <a:lnTo>
                    <a:pt x="218814" y="150402"/>
                  </a:lnTo>
                  <a:lnTo>
                    <a:pt x="228752" y="152398"/>
                  </a:lnTo>
                  <a:lnTo>
                    <a:pt x="238639" y="150402"/>
                  </a:lnTo>
                  <a:lnTo>
                    <a:pt x="246713" y="144959"/>
                  </a:lnTo>
                  <a:lnTo>
                    <a:pt x="252156" y="136885"/>
                  </a:lnTo>
                  <a:lnTo>
                    <a:pt x="254152" y="126998"/>
                  </a:lnTo>
                  <a:lnTo>
                    <a:pt x="252156" y="117112"/>
                  </a:lnTo>
                  <a:lnTo>
                    <a:pt x="246713" y="109038"/>
                  </a:lnTo>
                  <a:lnTo>
                    <a:pt x="238639" y="103594"/>
                  </a:lnTo>
                  <a:lnTo>
                    <a:pt x="228701" y="101598"/>
                  </a:lnTo>
                  <a:close/>
                </a:path>
                <a:path w="1213484" h="254000">
                  <a:moveTo>
                    <a:pt x="330352" y="101598"/>
                  </a:moveTo>
                  <a:lnTo>
                    <a:pt x="320465" y="103594"/>
                  </a:lnTo>
                  <a:lnTo>
                    <a:pt x="312391" y="109038"/>
                  </a:lnTo>
                  <a:lnTo>
                    <a:pt x="306948" y="117112"/>
                  </a:lnTo>
                  <a:lnTo>
                    <a:pt x="304952" y="126998"/>
                  </a:lnTo>
                  <a:lnTo>
                    <a:pt x="306948" y="136885"/>
                  </a:lnTo>
                  <a:lnTo>
                    <a:pt x="312391" y="144959"/>
                  </a:lnTo>
                  <a:lnTo>
                    <a:pt x="320465" y="150402"/>
                  </a:lnTo>
                  <a:lnTo>
                    <a:pt x="330403" y="152398"/>
                  </a:lnTo>
                  <a:lnTo>
                    <a:pt x="340290" y="150402"/>
                  </a:lnTo>
                  <a:lnTo>
                    <a:pt x="348363" y="144959"/>
                  </a:lnTo>
                  <a:lnTo>
                    <a:pt x="353807" y="136885"/>
                  </a:lnTo>
                  <a:lnTo>
                    <a:pt x="355803" y="126998"/>
                  </a:lnTo>
                  <a:lnTo>
                    <a:pt x="353807" y="117112"/>
                  </a:lnTo>
                  <a:lnTo>
                    <a:pt x="348363" y="109038"/>
                  </a:lnTo>
                  <a:lnTo>
                    <a:pt x="340290" y="103594"/>
                  </a:lnTo>
                  <a:lnTo>
                    <a:pt x="330352" y="101598"/>
                  </a:lnTo>
                  <a:close/>
                </a:path>
                <a:path w="1213484" h="254000">
                  <a:moveTo>
                    <a:pt x="432003" y="101598"/>
                  </a:moveTo>
                  <a:lnTo>
                    <a:pt x="422116" y="103594"/>
                  </a:lnTo>
                  <a:lnTo>
                    <a:pt x="414042" y="109038"/>
                  </a:lnTo>
                  <a:lnTo>
                    <a:pt x="408599" y="117112"/>
                  </a:lnTo>
                  <a:lnTo>
                    <a:pt x="406603" y="126998"/>
                  </a:lnTo>
                  <a:lnTo>
                    <a:pt x="408599" y="136885"/>
                  </a:lnTo>
                  <a:lnTo>
                    <a:pt x="414042" y="144959"/>
                  </a:lnTo>
                  <a:lnTo>
                    <a:pt x="422116" y="150402"/>
                  </a:lnTo>
                  <a:lnTo>
                    <a:pt x="432053" y="152398"/>
                  </a:lnTo>
                  <a:lnTo>
                    <a:pt x="441940" y="150402"/>
                  </a:lnTo>
                  <a:lnTo>
                    <a:pt x="450014" y="144959"/>
                  </a:lnTo>
                  <a:lnTo>
                    <a:pt x="455457" y="136885"/>
                  </a:lnTo>
                  <a:lnTo>
                    <a:pt x="457453" y="126998"/>
                  </a:lnTo>
                  <a:lnTo>
                    <a:pt x="455457" y="117112"/>
                  </a:lnTo>
                  <a:lnTo>
                    <a:pt x="450014" y="109038"/>
                  </a:lnTo>
                  <a:lnTo>
                    <a:pt x="441940" y="103594"/>
                  </a:lnTo>
                  <a:lnTo>
                    <a:pt x="432003" y="101598"/>
                  </a:lnTo>
                  <a:close/>
                </a:path>
                <a:path w="1213484" h="254000">
                  <a:moveTo>
                    <a:pt x="533653" y="101600"/>
                  </a:moveTo>
                  <a:lnTo>
                    <a:pt x="523767" y="103596"/>
                  </a:lnTo>
                  <a:lnTo>
                    <a:pt x="515693" y="109039"/>
                  </a:lnTo>
                  <a:lnTo>
                    <a:pt x="510250" y="117113"/>
                  </a:lnTo>
                  <a:lnTo>
                    <a:pt x="508253" y="127000"/>
                  </a:lnTo>
                  <a:lnTo>
                    <a:pt x="510250" y="136886"/>
                  </a:lnTo>
                  <a:lnTo>
                    <a:pt x="515693" y="144960"/>
                  </a:lnTo>
                  <a:lnTo>
                    <a:pt x="523767" y="150403"/>
                  </a:lnTo>
                  <a:lnTo>
                    <a:pt x="533704" y="152400"/>
                  </a:lnTo>
                  <a:lnTo>
                    <a:pt x="543591" y="150403"/>
                  </a:lnTo>
                  <a:lnTo>
                    <a:pt x="551665" y="144960"/>
                  </a:lnTo>
                  <a:lnTo>
                    <a:pt x="557108" y="136886"/>
                  </a:lnTo>
                  <a:lnTo>
                    <a:pt x="559104" y="127000"/>
                  </a:lnTo>
                  <a:lnTo>
                    <a:pt x="557108" y="117113"/>
                  </a:lnTo>
                  <a:lnTo>
                    <a:pt x="551665" y="109039"/>
                  </a:lnTo>
                  <a:lnTo>
                    <a:pt x="543591" y="103596"/>
                  </a:lnTo>
                  <a:lnTo>
                    <a:pt x="533653" y="101600"/>
                  </a:lnTo>
                  <a:close/>
                </a:path>
                <a:path w="1213484" h="254000">
                  <a:moveTo>
                    <a:pt x="635304" y="101600"/>
                  </a:moveTo>
                  <a:lnTo>
                    <a:pt x="625417" y="103596"/>
                  </a:lnTo>
                  <a:lnTo>
                    <a:pt x="617344" y="109039"/>
                  </a:lnTo>
                  <a:lnTo>
                    <a:pt x="611900" y="117113"/>
                  </a:lnTo>
                  <a:lnTo>
                    <a:pt x="609904" y="127000"/>
                  </a:lnTo>
                  <a:lnTo>
                    <a:pt x="611900" y="136886"/>
                  </a:lnTo>
                  <a:lnTo>
                    <a:pt x="617344" y="144960"/>
                  </a:lnTo>
                  <a:lnTo>
                    <a:pt x="625417" y="150403"/>
                  </a:lnTo>
                  <a:lnTo>
                    <a:pt x="635355" y="152400"/>
                  </a:lnTo>
                  <a:lnTo>
                    <a:pt x="645242" y="150403"/>
                  </a:lnTo>
                  <a:lnTo>
                    <a:pt x="653316" y="144960"/>
                  </a:lnTo>
                  <a:lnTo>
                    <a:pt x="658759" y="136886"/>
                  </a:lnTo>
                  <a:lnTo>
                    <a:pt x="660755" y="127000"/>
                  </a:lnTo>
                  <a:lnTo>
                    <a:pt x="658759" y="117113"/>
                  </a:lnTo>
                  <a:lnTo>
                    <a:pt x="653316" y="109039"/>
                  </a:lnTo>
                  <a:lnTo>
                    <a:pt x="645242" y="103596"/>
                  </a:lnTo>
                  <a:lnTo>
                    <a:pt x="635304" y="101600"/>
                  </a:lnTo>
                  <a:close/>
                </a:path>
                <a:path w="1213484" h="254000">
                  <a:moveTo>
                    <a:pt x="736955" y="101600"/>
                  </a:moveTo>
                  <a:lnTo>
                    <a:pt x="727068" y="103596"/>
                  </a:lnTo>
                  <a:lnTo>
                    <a:pt x="718994" y="109039"/>
                  </a:lnTo>
                  <a:lnTo>
                    <a:pt x="713551" y="117113"/>
                  </a:lnTo>
                  <a:lnTo>
                    <a:pt x="711555" y="127000"/>
                  </a:lnTo>
                  <a:lnTo>
                    <a:pt x="713551" y="136886"/>
                  </a:lnTo>
                  <a:lnTo>
                    <a:pt x="718994" y="144960"/>
                  </a:lnTo>
                  <a:lnTo>
                    <a:pt x="727068" y="150403"/>
                  </a:lnTo>
                  <a:lnTo>
                    <a:pt x="737006" y="152400"/>
                  </a:lnTo>
                  <a:lnTo>
                    <a:pt x="746893" y="150403"/>
                  </a:lnTo>
                  <a:lnTo>
                    <a:pt x="754967" y="144960"/>
                  </a:lnTo>
                  <a:lnTo>
                    <a:pt x="760410" y="136886"/>
                  </a:lnTo>
                  <a:lnTo>
                    <a:pt x="762406" y="127000"/>
                  </a:lnTo>
                  <a:lnTo>
                    <a:pt x="760410" y="117113"/>
                  </a:lnTo>
                  <a:lnTo>
                    <a:pt x="754967" y="109039"/>
                  </a:lnTo>
                  <a:lnTo>
                    <a:pt x="746893" y="103596"/>
                  </a:lnTo>
                  <a:lnTo>
                    <a:pt x="736955" y="101600"/>
                  </a:lnTo>
                  <a:close/>
                </a:path>
                <a:path w="1213484" h="254000">
                  <a:moveTo>
                    <a:pt x="838606" y="101600"/>
                  </a:moveTo>
                  <a:lnTo>
                    <a:pt x="828719" y="103596"/>
                  </a:lnTo>
                  <a:lnTo>
                    <a:pt x="820645" y="109039"/>
                  </a:lnTo>
                  <a:lnTo>
                    <a:pt x="815202" y="117113"/>
                  </a:lnTo>
                  <a:lnTo>
                    <a:pt x="813206" y="127000"/>
                  </a:lnTo>
                  <a:lnTo>
                    <a:pt x="815202" y="136886"/>
                  </a:lnTo>
                  <a:lnTo>
                    <a:pt x="820645" y="144960"/>
                  </a:lnTo>
                  <a:lnTo>
                    <a:pt x="828719" y="150403"/>
                  </a:lnTo>
                  <a:lnTo>
                    <a:pt x="838657" y="152400"/>
                  </a:lnTo>
                  <a:lnTo>
                    <a:pt x="848544" y="150403"/>
                  </a:lnTo>
                  <a:lnTo>
                    <a:pt x="856617" y="144960"/>
                  </a:lnTo>
                  <a:lnTo>
                    <a:pt x="862061" y="136886"/>
                  </a:lnTo>
                  <a:lnTo>
                    <a:pt x="864057" y="127000"/>
                  </a:lnTo>
                  <a:lnTo>
                    <a:pt x="862061" y="117113"/>
                  </a:lnTo>
                  <a:lnTo>
                    <a:pt x="856617" y="109039"/>
                  </a:lnTo>
                  <a:lnTo>
                    <a:pt x="848544" y="103596"/>
                  </a:lnTo>
                  <a:lnTo>
                    <a:pt x="838606" y="101600"/>
                  </a:lnTo>
                  <a:close/>
                </a:path>
                <a:path w="1213484" h="254000">
                  <a:moveTo>
                    <a:pt x="940257" y="101600"/>
                  </a:moveTo>
                  <a:lnTo>
                    <a:pt x="930370" y="103596"/>
                  </a:lnTo>
                  <a:lnTo>
                    <a:pt x="922296" y="109039"/>
                  </a:lnTo>
                  <a:lnTo>
                    <a:pt x="916853" y="117113"/>
                  </a:lnTo>
                  <a:lnTo>
                    <a:pt x="914857" y="127000"/>
                  </a:lnTo>
                  <a:lnTo>
                    <a:pt x="916853" y="136886"/>
                  </a:lnTo>
                  <a:lnTo>
                    <a:pt x="922297" y="144960"/>
                  </a:lnTo>
                  <a:lnTo>
                    <a:pt x="930371" y="150403"/>
                  </a:lnTo>
                  <a:lnTo>
                    <a:pt x="940307" y="152400"/>
                  </a:lnTo>
                  <a:lnTo>
                    <a:pt x="950194" y="150403"/>
                  </a:lnTo>
                  <a:lnTo>
                    <a:pt x="958268" y="144960"/>
                  </a:lnTo>
                  <a:lnTo>
                    <a:pt x="963711" y="136886"/>
                  </a:lnTo>
                  <a:lnTo>
                    <a:pt x="965707" y="127000"/>
                  </a:lnTo>
                  <a:lnTo>
                    <a:pt x="963711" y="117113"/>
                  </a:lnTo>
                  <a:lnTo>
                    <a:pt x="958268" y="109039"/>
                  </a:lnTo>
                  <a:lnTo>
                    <a:pt x="950194" y="103596"/>
                  </a:lnTo>
                  <a:lnTo>
                    <a:pt x="940257" y="101600"/>
                  </a:lnTo>
                  <a:close/>
                </a:path>
                <a:path w="1213484" h="254000">
                  <a:moveTo>
                    <a:pt x="1060999" y="0"/>
                  </a:moveTo>
                  <a:lnTo>
                    <a:pt x="1060999" y="110641"/>
                  </a:lnTo>
                  <a:lnTo>
                    <a:pt x="1065362" y="117113"/>
                  </a:lnTo>
                  <a:lnTo>
                    <a:pt x="1067358" y="127000"/>
                  </a:lnTo>
                  <a:lnTo>
                    <a:pt x="1065362" y="136886"/>
                  </a:lnTo>
                  <a:lnTo>
                    <a:pt x="1060999" y="143358"/>
                  </a:lnTo>
                  <a:lnTo>
                    <a:pt x="1060999" y="254000"/>
                  </a:lnTo>
                  <a:lnTo>
                    <a:pt x="1213399" y="127000"/>
                  </a:lnTo>
                  <a:lnTo>
                    <a:pt x="1060999" y="0"/>
                  </a:lnTo>
                  <a:close/>
                </a:path>
                <a:path w="1213484" h="254000">
                  <a:moveTo>
                    <a:pt x="1041907" y="101600"/>
                  </a:moveTo>
                  <a:lnTo>
                    <a:pt x="1032021" y="103596"/>
                  </a:lnTo>
                  <a:lnTo>
                    <a:pt x="1023947" y="109039"/>
                  </a:lnTo>
                  <a:lnTo>
                    <a:pt x="1018504" y="117113"/>
                  </a:lnTo>
                  <a:lnTo>
                    <a:pt x="1016507" y="127000"/>
                  </a:lnTo>
                  <a:lnTo>
                    <a:pt x="1018504" y="136886"/>
                  </a:lnTo>
                  <a:lnTo>
                    <a:pt x="1023947" y="144960"/>
                  </a:lnTo>
                  <a:lnTo>
                    <a:pt x="1032021" y="150403"/>
                  </a:lnTo>
                  <a:lnTo>
                    <a:pt x="1041958" y="152400"/>
                  </a:lnTo>
                  <a:lnTo>
                    <a:pt x="1051845" y="150403"/>
                  </a:lnTo>
                  <a:lnTo>
                    <a:pt x="1059919" y="144960"/>
                  </a:lnTo>
                  <a:lnTo>
                    <a:pt x="1060999" y="143358"/>
                  </a:lnTo>
                  <a:lnTo>
                    <a:pt x="1060999" y="110641"/>
                  </a:lnTo>
                  <a:lnTo>
                    <a:pt x="1059919" y="109039"/>
                  </a:lnTo>
                  <a:lnTo>
                    <a:pt x="1051845" y="103596"/>
                  </a:lnTo>
                  <a:lnTo>
                    <a:pt x="1041907" y="101600"/>
                  </a:lnTo>
                  <a:close/>
                </a:path>
                <a:path w="1213484" h="254000">
                  <a:moveTo>
                    <a:pt x="1060999" y="110641"/>
                  </a:moveTo>
                  <a:lnTo>
                    <a:pt x="1060999" y="143358"/>
                  </a:lnTo>
                  <a:lnTo>
                    <a:pt x="1065362" y="136886"/>
                  </a:lnTo>
                  <a:lnTo>
                    <a:pt x="1067358" y="127000"/>
                  </a:lnTo>
                  <a:lnTo>
                    <a:pt x="1065362" y="117113"/>
                  </a:lnTo>
                  <a:lnTo>
                    <a:pt x="1060999" y="110641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86028" y="4298805"/>
              <a:ext cx="584130" cy="542776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8843620" y="5477763"/>
              <a:ext cx="4973320" cy="1419225"/>
            </a:xfrm>
            <a:custGeom>
              <a:avLst/>
              <a:gdLst/>
              <a:ahLst/>
              <a:cxnLst/>
              <a:rect l="l" t="t" r="r" b="b"/>
              <a:pathLst>
                <a:path w="4973319" h="1419225">
                  <a:moveTo>
                    <a:pt x="50787" y="533704"/>
                  </a:moveTo>
                  <a:lnTo>
                    <a:pt x="48806" y="523760"/>
                  </a:lnTo>
                  <a:lnTo>
                    <a:pt x="43357" y="515683"/>
                  </a:lnTo>
                  <a:lnTo>
                    <a:pt x="35280" y="510247"/>
                  </a:lnTo>
                  <a:lnTo>
                    <a:pt x="25400" y="508254"/>
                  </a:lnTo>
                  <a:lnTo>
                    <a:pt x="15506" y="510247"/>
                  </a:lnTo>
                  <a:lnTo>
                    <a:pt x="7442" y="515683"/>
                  </a:lnTo>
                  <a:lnTo>
                    <a:pt x="1993" y="523760"/>
                  </a:lnTo>
                  <a:lnTo>
                    <a:pt x="0" y="533704"/>
                  </a:lnTo>
                  <a:lnTo>
                    <a:pt x="1993" y="543585"/>
                  </a:lnTo>
                  <a:lnTo>
                    <a:pt x="7442" y="551662"/>
                  </a:lnTo>
                  <a:lnTo>
                    <a:pt x="15506" y="557098"/>
                  </a:lnTo>
                  <a:lnTo>
                    <a:pt x="25400" y="559104"/>
                  </a:lnTo>
                  <a:lnTo>
                    <a:pt x="35280" y="557098"/>
                  </a:lnTo>
                  <a:lnTo>
                    <a:pt x="43357" y="551662"/>
                  </a:lnTo>
                  <a:lnTo>
                    <a:pt x="48806" y="543585"/>
                  </a:lnTo>
                  <a:lnTo>
                    <a:pt x="50787" y="533704"/>
                  </a:lnTo>
                  <a:close/>
                </a:path>
                <a:path w="4973319" h="1419225">
                  <a:moveTo>
                    <a:pt x="50787" y="432054"/>
                  </a:moveTo>
                  <a:lnTo>
                    <a:pt x="48806" y="422109"/>
                  </a:lnTo>
                  <a:lnTo>
                    <a:pt x="43357" y="414032"/>
                  </a:lnTo>
                  <a:lnTo>
                    <a:pt x="35280" y="408597"/>
                  </a:lnTo>
                  <a:lnTo>
                    <a:pt x="25400" y="406603"/>
                  </a:lnTo>
                  <a:lnTo>
                    <a:pt x="15506" y="408597"/>
                  </a:lnTo>
                  <a:lnTo>
                    <a:pt x="7442" y="414032"/>
                  </a:lnTo>
                  <a:lnTo>
                    <a:pt x="1993" y="422109"/>
                  </a:lnTo>
                  <a:lnTo>
                    <a:pt x="0" y="432054"/>
                  </a:lnTo>
                  <a:lnTo>
                    <a:pt x="1993" y="441934"/>
                  </a:lnTo>
                  <a:lnTo>
                    <a:pt x="7442" y="450011"/>
                  </a:lnTo>
                  <a:lnTo>
                    <a:pt x="15506" y="455447"/>
                  </a:lnTo>
                  <a:lnTo>
                    <a:pt x="25400" y="457454"/>
                  </a:lnTo>
                  <a:lnTo>
                    <a:pt x="35280" y="455447"/>
                  </a:lnTo>
                  <a:lnTo>
                    <a:pt x="43357" y="450011"/>
                  </a:lnTo>
                  <a:lnTo>
                    <a:pt x="48806" y="441934"/>
                  </a:lnTo>
                  <a:lnTo>
                    <a:pt x="50787" y="432054"/>
                  </a:lnTo>
                  <a:close/>
                </a:path>
                <a:path w="4973319" h="1419225">
                  <a:moveTo>
                    <a:pt x="50787" y="330403"/>
                  </a:moveTo>
                  <a:lnTo>
                    <a:pt x="48806" y="320459"/>
                  </a:lnTo>
                  <a:lnTo>
                    <a:pt x="43357" y="312381"/>
                  </a:lnTo>
                  <a:lnTo>
                    <a:pt x="35280" y="306946"/>
                  </a:lnTo>
                  <a:lnTo>
                    <a:pt x="25400" y="304952"/>
                  </a:lnTo>
                  <a:lnTo>
                    <a:pt x="15506" y="306946"/>
                  </a:lnTo>
                  <a:lnTo>
                    <a:pt x="7442" y="312381"/>
                  </a:lnTo>
                  <a:lnTo>
                    <a:pt x="1993" y="320459"/>
                  </a:lnTo>
                  <a:lnTo>
                    <a:pt x="0" y="330403"/>
                  </a:lnTo>
                  <a:lnTo>
                    <a:pt x="1993" y="340283"/>
                  </a:lnTo>
                  <a:lnTo>
                    <a:pt x="7442" y="348361"/>
                  </a:lnTo>
                  <a:lnTo>
                    <a:pt x="15506" y="353796"/>
                  </a:lnTo>
                  <a:lnTo>
                    <a:pt x="25400" y="355803"/>
                  </a:lnTo>
                  <a:lnTo>
                    <a:pt x="35280" y="353796"/>
                  </a:lnTo>
                  <a:lnTo>
                    <a:pt x="43357" y="348361"/>
                  </a:lnTo>
                  <a:lnTo>
                    <a:pt x="48806" y="340283"/>
                  </a:lnTo>
                  <a:lnTo>
                    <a:pt x="50787" y="330403"/>
                  </a:lnTo>
                  <a:close/>
                </a:path>
                <a:path w="4973319" h="1419225">
                  <a:moveTo>
                    <a:pt x="50787" y="228752"/>
                  </a:moveTo>
                  <a:lnTo>
                    <a:pt x="48806" y="218808"/>
                  </a:lnTo>
                  <a:lnTo>
                    <a:pt x="43357" y="210731"/>
                  </a:lnTo>
                  <a:lnTo>
                    <a:pt x="35280" y="205295"/>
                  </a:lnTo>
                  <a:lnTo>
                    <a:pt x="25400" y="203301"/>
                  </a:lnTo>
                  <a:lnTo>
                    <a:pt x="15506" y="205295"/>
                  </a:lnTo>
                  <a:lnTo>
                    <a:pt x="7429" y="210731"/>
                  </a:lnTo>
                  <a:lnTo>
                    <a:pt x="1993" y="218808"/>
                  </a:lnTo>
                  <a:lnTo>
                    <a:pt x="0" y="228752"/>
                  </a:lnTo>
                  <a:lnTo>
                    <a:pt x="1993" y="238633"/>
                  </a:lnTo>
                  <a:lnTo>
                    <a:pt x="7429" y="246710"/>
                  </a:lnTo>
                  <a:lnTo>
                    <a:pt x="15506" y="252145"/>
                  </a:lnTo>
                  <a:lnTo>
                    <a:pt x="25400" y="254152"/>
                  </a:lnTo>
                  <a:lnTo>
                    <a:pt x="35280" y="252145"/>
                  </a:lnTo>
                  <a:lnTo>
                    <a:pt x="43357" y="246710"/>
                  </a:lnTo>
                  <a:lnTo>
                    <a:pt x="48793" y="238633"/>
                  </a:lnTo>
                  <a:lnTo>
                    <a:pt x="50787" y="228752"/>
                  </a:lnTo>
                  <a:close/>
                </a:path>
                <a:path w="4973319" h="1419225">
                  <a:moveTo>
                    <a:pt x="50787" y="127101"/>
                  </a:moveTo>
                  <a:lnTo>
                    <a:pt x="48806" y="117157"/>
                  </a:lnTo>
                  <a:lnTo>
                    <a:pt x="43357" y="109080"/>
                  </a:lnTo>
                  <a:lnTo>
                    <a:pt x="35280" y="103644"/>
                  </a:lnTo>
                  <a:lnTo>
                    <a:pt x="25400" y="101650"/>
                  </a:lnTo>
                  <a:lnTo>
                    <a:pt x="15506" y="103644"/>
                  </a:lnTo>
                  <a:lnTo>
                    <a:pt x="7429" y="109080"/>
                  </a:lnTo>
                  <a:lnTo>
                    <a:pt x="1993" y="117157"/>
                  </a:lnTo>
                  <a:lnTo>
                    <a:pt x="0" y="127101"/>
                  </a:lnTo>
                  <a:lnTo>
                    <a:pt x="1993" y="136982"/>
                  </a:lnTo>
                  <a:lnTo>
                    <a:pt x="7429" y="145059"/>
                  </a:lnTo>
                  <a:lnTo>
                    <a:pt x="15506" y="150495"/>
                  </a:lnTo>
                  <a:lnTo>
                    <a:pt x="25400" y="152501"/>
                  </a:lnTo>
                  <a:lnTo>
                    <a:pt x="35280" y="150495"/>
                  </a:lnTo>
                  <a:lnTo>
                    <a:pt x="43357" y="145059"/>
                  </a:lnTo>
                  <a:lnTo>
                    <a:pt x="48793" y="136982"/>
                  </a:lnTo>
                  <a:lnTo>
                    <a:pt x="50787" y="127101"/>
                  </a:lnTo>
                  <a:close/>
                </a:path>
                <a:path w="4973319" h="1419225">
                  <a:moveTo>
                    <a:pt x="50787" y="25450"/>
                  </a:moveTo>
                  <a:lnTo>
                    <a:pt x="48806" y="15506"/>
                  </a:lnTo>
                  <a:lnTo>
                    <a:pt x="43357" y="7429"/>
                  </a:lnTo>
                  <a:lnTo>
                    <a:pt x="35280" y="1993"/>
                  </a:lnTo>
                  <a:lnTo>
                    <a:pt x="25400" y="0"/>
                  </a:lnTo>
                  <a:lnTo>
                    <a:pt x="15506" y="1993"/>
                  </a:lnTo>
                  <a:lnTo>
                    <a:pt x="7429" y="7429"/>
                  </a:lnTo>
                  <a:lnTo>
                    <a:pt x="1993" y="15506"/>
                  </a:lnTo>
                  <a:lnTo>
                    <a:pt x="0" y="25450"/>
                  </a:lnTo>
                  <a:lnTo>
                    <a:pt x="1993" y="35331"/>
                  </a:lnTo>
                  <a:lnTo>
                    <a:pt x="7429" y="43408"/>
                  </a:lnTo>
                  <a:lnTo>
                    <a:pt x="15506" y="48844"/>
                  </a:lnTo>
                  <a:lnTo>
                    <a:pt x="25400" y="50850"/>
                  </a:lnTo>
                  <a:lnTo>
                    <a:pt x="35280" y="48844"/>
                  </a:lnTo>
                  <a:lnTo>
                    <a:pt x="43357" y="43408"/>
                  </a:lnTo>
                  <a:lnTo>
                    <a:pt x="48806" y="35331"/>
                  </a:lnTo>
                  <a:lnTo>
                    <a:pt x="50787" y="25450"/>
                  </a:lnTo>
                  <a:close/>
                </a:path>
                <a:path w="4973319" h="1419225">
                  <a:moveTo>
                    <a:pt x="53213" y="1393380"/>
                  </a:moveTo>
                  <a:lnTo>
                    <a:pt x="51219" y="1383449"/>
                  </a:lnTo>
                  <a:lnTo>
                    <a:pt x="45783" y="1375371"/>
                  </a:lnTo>
                  <a:lnTo>
                    <a:pt x="37706" y="1369923"/>
                  </a:lnTo>
                  <a:lnTo>
                    <a:pt x="27825" y="1367929"/>
                  </a:lnTo>
                  <a:lnTo>
                    <a:pt x="17932" y="1369923"/>
                  </a:lnTo>
                  <a:lnTo>
                    <a:pt x="9855" y="1375371"/>
                  </a:lnTo>
                  <a:lnTo>
                    <a:pt x="4419" y="1383449"/>
                  </a:lnTo>
                  <a:lnTo>
                    <a:pt x="2425" y="1393380"/>
                  </a:lnTo>
                  <a:lnTo>
                    <a:pt x="4419" y="1403273"/>
                  </a:lnTo>
                  <a:lnTo>
                    <a:pt x="9855" y="1411338"/>
                  </a:lnTo>
                  <a:lnTo>
                    <a:pt x="17932" y="1416786"/>
                  </a:lnTo>
                  <a:lnTo>
                    <a:pt x="27825" y="1418780"/>
                  </a:lnTo>
                  <a:lnTo>
                    <a:pt x="37706" y="1416786"/>
                  </a:lnTo>
                  <a:lnTo>
                    <a:pt x="45783" y="1411338"/>
                  </a:lnTo>
                  <a:lnTo>
                    <a:pt x="51219" y="1403273"/>
                  </a:lnTo>
                  <a:lnTo>
                    <a:pt x="53213" y="1393380"/>
                  </a:lnTo>
                  <a:close/>
                </a:path>
                <a:path w="4973319" h="1419225">
                  <a:moveTo>
                    <a:pt x="53213" y="1291729"/>
                  </a:moveTo>
                  <a:lnTo>
                    <a:pt x="51219" y="1281798"/>
                  </a:lnTo>
                  <a:lnTo>
                    <a:pt x="45783" y="1273721"/>
                  </a:lnTo>
                  <a:lnTo>
                    <a:pt x="37706" y="1268272"/>
                  </a:lnTo>
                  <a:lnTo>
                    <a:pt x="27825" y="1266278"/>
                  </a:lnTo>
                  <a:lnTo>
                    <a:pt x="17932" y="1268272"/>
                  </a:lnTo>
                  <a:lnTo>
                    <a:pt x="9855" y="1273721"/>
                  </a:lnTo>
                  <a:lnTo>
                    <a:pt x="4419" y="1281798"/>
                  </a:lnTo>
                  <a:lnTo>
                    <a:pt x="2425" y="1291729"/>
                  </a:lnTo>
                  <a:lnTo>
                    <a:pt x="4419" y="1301623"/>
                  </a:lnTo>
                  <a:lnTo>
                    <a:pt x="9855" y="1309687"/>
                  </a:lnTo>
                  <a:lnTo>
                    <a:pt x="17932" y="1315135"/>
                  </a:lnTo>
                  <a:lnTo>
                    <a:pt x="27825" y="1317129"/>
                  </a:lnTo>
                  <a:lnTo>
                    <a:pt x="37706" y="1315135"/>
                  </a:lnTo>
                  <a:lnTo>
                    <a:pt x="45783" y="1309687"/>
                  </a:lnTo>
                  <a:lnTo>
                    <a:pt x="51219" y="1301623"/>
                  </a:lnTo>
                  <a:lnTo>
                    <a:pt x="53213" y="1291729"/>
                  </a:lnTo>
                  <a:close/>
                </a:path>
                <a:path w="4973319" h="1419225">
                  <a:moveTo>
                    <a:pt x="53213" y="1190078"/>
                  </a:moveTo>
                  <a:lnTo>
                    <a:pt x="51219" y="1180147"/>
                  </a:lnTo>
                  <a:lnTo>
                    <a:pt x="45783" y="1172070"/>
                  </a:lnTo>
                  <a:lnTo>
                    <a:pt x="37706" y="1166622"/>
                  </a:lnTo>
                  <a:lnTo>
                    <a:pt x="27825" y="1164628"/>
                  </a:lnTo>
                  <a:lnTo>
                    <a:pt x="17932" y="1166622"/>
                  </a:lnTo>
                  <a:lnTo>
                    <a:pt x="9855" y="1172070"/>
                  </a:lnTo>
                  <a:lnTo>
                    <a:pt x="4419" y="1180147"/>
                  </a:lnTo>
                  <a:lnTo>
                    <a:pt x="2425" y="1190078"/>
                  </a:lnTo>
                  <a:lnTo>
                    <a:pt x="4419" y="1199972"/>
                  </a:lnTo>
                  <a:lnTo>
                    <a:pt x="9855" y="1208036"/>
                  </a:lnTo>
                  <a:lnTo>
                    <a:pt x="17932" y="1213485"/>
                  </a:lnTo>
                  <a:lnTo>
                    <a:pt x="27825" y="1215478"/>
                  </a:lnTo>
                  <a:lnTo>
                    <a:pt x="37706" y="1213485"/>
                  </a:lnTo>
                  <a:lnTo>
                    <a:pt x="45783" y="1208036"/>
                  </a:lnTo>
                  <a:lnTo>
                    <a:pt x="51219" y="1199972"/>
                  </a:lnTo>
                  <a:lnTo>
                    <a:pt x="53213" y="1190078"/>
                  </a:lnTo>
                  <a:close/>
                </a:path>
                <a:path w="4973319" h="1419225">
                  <a:moveTo>
                    <a:pt x="53213" y="1088428"/>
                  </a:moveTo>
                  <a:lnTo>
                    <a:pt x="51219" y="1078496"/>
                  </a:lnTo>
                  <a:lnTo>
                    <a:pt x="45783" y="1070419"/>
                  </a:lnTo>
                  <a:lnTo>
                    <a:pt x="37706" y="1064971"/>
                  </a:lnTo>
                  <a:lnTo>
                    <a:pt x="27825" y="1062977"/>
                  </a:lnTo>
                  <a:lnTo>
                    <a:pt x="17932" y="1064971"/>
                  </a:lnTo>
                  <a:lnTo>
                    <a:pt x="9855" y="1070419"/>
                  </a:lnTo>
                  <a:lnTo>
                    <a:pt x="4419" y="1078496"/>
                  </a:lnTo>
                  <a:lnTo>
                    <a:pt x="2425" y="1088428"/>
                  </a:lnTo>
                  <a:lnTo>
                    <a:pt x="4419" y="1098321"/>
                  </a:lnTo>
                  <a:lnTo>
                    <a:pt x="9855" y="1106385"/>
                  </a:lnTo>
                  <a:lnTo>
                    <a:pt x="17932" y="1111834"/>
                  </a:lnTo>
                  <a:lnTo>
                    <a:pt x="27825" y="1113828"/>
                  </a:lnTo>
                  <a:lnTo>
                    <a:pt x="37706" y="1111834"/>
                  </a:lnTo>
                  <a:lnTo>
                    <a:pt x="45783" y="1106385"/>
                  </a:lnTo>
                  <a:lnTo>
                    <a:pt x="51219" y="1098321"/>
                  </a:lnTo>
                  <a:lnTo>
                    <a:pt x="53213" y="1088428"/>
                  </a:lnTo>
                  <a:close/>
                </a:path>
                <a:path w="4973319" h="1419225">
                  <a:moveTo>
                    <a:pt x="53213" y="986777"/>
                  </a:moveTo>
                  <a:lnTo>
                    <a:pt x="51219" y="976845"/>
                  </a:lnTo>
                  <a:lnTo>
                    <a:pt x="45783" y="968768"/>
                  </a:lnTo>
                  <a:lnTo>
                    <a:pt x="37706" y="963320"/>
                  </a:lnTo>
                  <a:lnTo>
                    <a:pt x="27825" y="961326"/>
                  </a:lnTo>
                  <a:lnTo>
                    <a:pt x="17932" y="963320"/>
                  </a:lnTo>
                  <a:lnTo>
                    <a:pt x="9855" y="968768"/>
                  </a:lnTo>
                  <a:lnTo>
                    <a:pt x="4419" y="976845"/>
                  </a:lnTo>
                  <a:lnTo>
                    <a:pt x="2425" y="986777"/>
                  </a:lnTo>
                  <a:lnTo>
                    <a:pt x="4419" y="996670"/>
                  </a:lnTo>
                  <a:lnTo>
                    <a:pt x="9855" y="1004735"/>
                  </a:lnTo>
                  <a:lnTo>
                    <a:pt x="17932" y="1010183"/>
                  </a:lnTo>
                  <a:lnTo>
                    <a:pt x="27825" y="1012177"/>
                  </a:lnTo>
                  <a:lnTo>
                    <a:pt x="37706" y="1010183"/>
                  </a:lnTo>
                  <a:lnTo>
                    <a:pt x="45783" y="1004735"/>
                  </a:lnTo>
                  <a:lnTo>
                    <a:pt x="51219" y="996670"/>
                  </a:lnTo>
                  <a:lnTo>
                    <a:pt x="53213" y="986777"/>
                  </a:lnTo>
                  <a:close/>
                </a:path>
                <a:path w="4973319" h="1419225">
                  <a:moveTo>
                    <a:pt x="53213" y="885126"/>
                  </a:moveTo>
                  <a:lnTo>
                    <a:pt x="51219" y="875195"/>
                  </a:lnTo>
                  <a:lnTo>
                    <a:pt x="45783" y="867117"/>
                  </a:lnTo>
                  <a:lnTo>
                    <a:pt x="37706" y="861669"/>
                  </a:lnTo>
                  <a:lnTo>
                    <a:pt x="27825" y="859675"/>
                  </a:lnTo>
                  <a:lnTo>
                    <a:pt x="17932" y="861669"/>
                  </a:lnTo>
                  <a:lnTo>
                    <a:pt x="9855" y="867117"/>
                  </a:lnTo>
                  <a:lnTo>
                    <a:pt x="4419" y="875195"/>
                  </a:lnTo>
                  <a:lnTo>
                    <a:pt x="2425" y="885126"/>
                  </a:lnTo>
                  <a:lnTo>
                    <a:pt x="4419" y="895019"/>
                  </a:lnTo>
                  <a:lnTo>
                    <a:pt x="9855" y="903084"/>
                  </a:lnTo>
                  <a:lnTo>
                    <a:pt x="17932" y="908532"/>
                  </a:lnTo>
                  <a:lnTo>
                    <a:pt x="27825" y="910526"/>
                  </a:lnTo>
                  <a:lnTo>
                    <a:pt x="37706" y="908532"/>
                  </a:lnTo>
                  <a:lnTo>
                    <a:pt x="45783" y="903084"/>
                  </a:lnTo>
                  <a:lnTo>
                    <a:pt x="51219" y="895019"/>
                  </a:lnTo>
                  <a:lnTo>
                    <a:pt x="53213" y="885126"/>
                  </a:lnTo>
                  <a:close/>
                </a:path>
                <a:path w="4973319" h="1419225">
                  <a:moveTo>
                    <a:pt x="61455" y="772502"/>
                  </a:moveTo>
                  <a:lnTo>
                    <a:pt x="59461" y="762622"/>
                  </a:lnTo>
                  <a:lnTo>
                    <a:pt x="54013" y="754545"/>
                  </a:lnTo>
                  <a:lnTo>
                    <a:pt x="45935" y="749096"/>
                  </a:lnTo>
                  <a:lnTo>
                    <a:pt x="36004" y="747102"/>
                  </a:lnTo>
                  <a:lnTo>
                    <a:pt x="26111" y="749096"/>
                  </a:lnTo>
                  <a:lnTo>
                    <a:pt x="18046" y="754545"/>
                  </a:lnTo>
                  <a:lnTo>
                    <a:pt x="12598" y="762622"/>
                  </a:lnTo>
                  <a:lnTo>
                    <a:pt x="10604" y="772502"/>
                  </a:lnTo>
                  <a:lnTo>
                    <a:pt x="12598" y="782396"/>
                  </a:lnTo>
                  <a:lnTo>
                    <a:pt x="18046" y="790460"/>
                  </a:lnTo>
                  <a:lnTo>
                    <a:pt x="26111" y="795909"/>
                  </a:lnTo>
                  <a:lnTo>
                    <a:pt x="36055" y="797902"/>
                  </a:lnTo>
                  <a:lnTo>
                    <a:pt x="45935" y="795909"/>
                  </a:lnTo>
                  <a:lnTo>
                    <a:pt x="54013" y="790460"/>
                  </a:lnTo>
                  <a:lnTo>
                    <a:pt x="59461" y="782396"/>
                  </a:lnTo>
                  <a:lnTo>
                    <a:pt x="61455" y="772502"/>
                  </a:lnTo>
                  <a:close/>
                </a:path>
                <a:path w="4973319" h="1419225">
                  <a:moveTo>
                    <a:pt x="61455" y="596150"/>
                  </a:moveTo>
                  <a:lnTo>
                    <a:pt x="59461" y="586270"/>
                  </a:lnTo>
                  <a:lnTo>
                    <a:pt x="54013" y="578192"/>
                  </a:lnTo>
                  <a:lnTo>
                    <a:pt x="45935" y="572757"/>
                  </a:lnTo>
                  <a:lnTo>
                    <a:pt x="36004" y="570750"/>
                  </a:lnTo>
                  <a:lnTo>
                    <a:pt x="26111" y="572757"/>
                  </a:lnTo>
                  <a:lnTo>
                    <a:pt x="18034" y="578192"/>
                  </a:lnTo>
                  <a:lnTo>
                    <a:pt x="12598" y="586270"/>
                  </a:lnTo>
                  <a:lnTo>
                    <a:pt x="10604" y="596150"/>
                  </a:lnTo>
                  <a:lnTo>
                    <a:pt x="12598" y="606044"/>
                  </a:lnTo>
                  <a:lnTo>
                    <a:pt x="18034" y="614121"/>
                  </a:lnTo>
                  <a:lnTo>
                    <a:pt x="26111" y="619556"/>
                  </a:lnTo>
                  <a:lnTo>
                    <a:pt x="36055" y="621550"/>
                  </a:lnTo>
                  <a:lnTo>
                    <a:pt x="45935" y="619556"/>
                  </a:lnTo>
                  <a:lnTo>
                    <a:pt x="54013" y="614121"/>
                  </a:lnTo>
                  <a:lnTo>
                    <a:pt x="59461" y="606044"/>
                  </a:lnTo>
                  <a:lnTo>
                    <a:pt x="61455" y="596150"/>
                  </a:lnTo>
                  <a:close/>
                </a:path>
                <a:path w="4973319" h="1419225">
                  <a:moveTo>
                    <a:pt x="163106" y="772502"/>
                  </a:moveTo>
                  <a:lnTo>
                    <a:pt x="161112" y="762622"/>
                  </a:lnTo>
                  <a:lnTo>
                    <a:pt x="155663" y="754545"/>
                  </a:lnTo>
                  <a:lnTo>
                    <a:pt x="147586" y="749096"/>
                  </a:lnTo>
                  <a:lnTo>
                    <a:pt x="137655" y="747102"/>
                  </a:lnTo>
                  <a:lnTo>
                    <a:pt x="127762" y="749096"/>
                  </a:lnTo>
                  <a:lnTo>
                    <a:pt x="119697" y="754545"/>
                  </a:lnTo>
                  <a:lnTo>
                    <a:pt x="114249" y="762622"/>
                  </a:lnTo>
                  <a:lnTo>
                    <a:pt x="112255" y="772502"/>
                  </a:lnTo>
                  <a:lnTo>
                    <a:pt x="114249" y="782396"/>
                  </a:lnTo>
                  <a:lnTo>
                    <a:pt x="119697" y="790460"/>
                  </a:lnTo>
                  <a:lnTo>
                    <a:pt x="127762" y="795909"/>
                  </a:lnTo>
                  <a:lnTo>
                    <a:pt x="137706" y="797902"/>
                  </a:lnTo>
                  <a:lnTo>
                    <a:pt x="147586" y="795909"/>
                  </a:lnTo>
                  <a:lnTo>
                    <a:pt x="155663" y="790460"/>
                  </a:lnTo>
                  <a:lnTo>
                    <a:pt x="161112" y="782396"/>
                  </a:lnTo>
                  <a:lnTo>
                    <a:pt x="163106" y="772502"/>
                  </a:lnTo>
                  <a:close/>
                </a:path>
                <a:path w="4973319" h="1419225">
                  <a:moveTo>
                    <a:pt x="163106" y="596150"/>
                  </a:moveTo>
                  <a:lnTo>
                    <a:pt x="161112" y="586270"/>
                  </a:lnTo>
                  <a:lnTo>
                    <a:pt x="155663" y="578192"/>
                  </a:lnTo>
                  <a:lnTo>
                    <a:pt x="147586" y="572757"/>
                  </a:lnTo>
                  <a:lnTo>
                    <a:pt x="137655" y="570750"/>
                  </a:lnTo>
                  <a:lnTo>
                    <a:pt x="127762" y="572757"/>
                  </a:lnTo>
                  <a:lnTo>
                    <a:pt x="119684" y="578192"/>
                  </a:lnTo>
                  <a:lnTo>
                    <a:pt x="114249" y="586270"/>
                  </a:lnTo>
                  <a:lnTo>
                    <a:pt x="112255" y="596150"/>
                  </a:lnTo>
                  <a:lnTo>
                    <a:pt x="114249" y="606044"/>
                  </a:lnTo>
                  <a:lnTo>
                    <a:pt x="119684" y="614121"/>
                  </a:lnTo>
                  <a:lnTo>
                    <a:pt x="127762" y="619556"/>
                  </a:lnTo>
                  <a:lnTo>
                    <a:pt x="137706" y="621550"/>
                  </a:lnTo>
                  <a:lnTo>
                    <a:pt x="147586" y="619556"/>
                  </a:lnTo>
                  <a:lnTo>
                    <a:pt x="155663" y="614121"/>
                  </a:lnTo>
                  <a:lnTo>
                    <a:pt x="161112" y="606044"/>
                  </a:lnTo>
                  <a:lnTo>
                    <a:pt x="163106" y="596150"/>
                  </a:lnTo>
                  <a:close/>
                </a:path>
                <a:path w="4973319" h="1419225">
                  <a:moveTo>
                    <a:pt x="264756" y="772502"/>
                  </a:moveTo>
                  <a:lnTo>
                    <a:pt x="262763" y="762622"/>
                  </a:lnTo>
                  <a:lnTo>
                    <a:pt x="257314" y="754545"/>
                  </a:lnTo>
                  <a:lnTo>
                    <a:pt x="249237" y="749096"/>
                  </a:lnTo>
                  <a:lnTo>
                    <a:pt x="239306" y="747102"/>
                  </a:lnTo>
                  <a:lnTo>
                    <a:pt x="229412" y="749096"/>
                  </a:lnTo>
                  <a:lnTo>
                    <a:pt x="221348" y="754545"/>
                  </a:lnTo>
                  <a:lnTo>
                    <a:pt x="215900" y="762622"/>
                  </a:lnTo>
                  <a:lnTo>
                    <a:pt x="213906" y="772502"/>
                  </a:lnTo>
                  <a:lnTo>
                    <a:pt x="215900" y="782396"/>
                  </a:lnTo>
                  <a:lnTo>
                    <a:pt x="221348" y="790460"/>
                  </a:lnTo>
                  <a:lnTo>
                    <a:pt x="229412" y="795909"/>
                  </a:lnTo>
                  <a:lnTo>
                    <a:pt x="239356" y="797902"/>
                  </a:lnTo>
                  <a:lnTo>
                    <a:pt x="249237" y="795909"/>
                  </a:lnTo>
                  <a:lnTo>
                    <a:pt x="257314" y="790460"/>
                  </a:lnTo>
                  <a:lnTo>
                    <a:pt x="262763" y="782396"/>
                  </a:lnTo>
                  <a:lnTo>
                    <a:pt x="264756" y="772502"/>
                  </a:lnTo>
                  <a:close/>
                </a:path>
                <a:path w="4973319" h="1419225">
                  <a:moveTo>
                    <a:pt x="264756" y="596150"/>
                  </a:moveTo>
                  <a:lnTo>
                    <a:pt x="262763" y="586270"/>
                  </a:lnTo>
                  <a:lnTo>
                    <a:pt x="257314" y="578192"/>
                  </a:lnTo>
                  <a:lnTo>
                    <a:pt x="249237" y="572757"/>
                  </a:lnTo>
                  <a:lnTo>
                    <a:pt x="239306" y="570750"/>
                  </a:lnTo>
                  <a:lnTo>
                    <a:pt x="229412" y="572757"/>
                  </a:lnTo>
                  <a:lnTo>
                    <a:pt x="221335" y="578192"/>
                  </a:lnTo>
                  <a:lnTo>
                    <a:pt x="215900" y="586270"/>
                  </a:lnTo>
                  <a:lnTo>
                    <a:pt x="213906" y="596150"/>
                  </a:lnTo>
                  <a:lnTo>
                    <a:pt x="215900" y="606044"/>
                  </a:lnTo>
                  <a:lnTo>
                    <a:pt x="221335" y="614121"/>
                  </a:lnTo>
                  <a:lnTo>
                    <a:pt x="229412" y="619556"/>
                  </a:lnTo>
                  <a:lnTo>
                    <a:pt x="239356" y="621550"/>
                  </a:lnTo>
                  <a:lnTo>
                    <a:pt x="249237" y="619556"/>
                  </a:lnTo>
                  <a:lnTo>
                    <a:pt x="257314" y="614121"/>
                  </a:lnTo>
                  <a:lnTo>
                    <a:pt x="262763" y="606044"/>
                  </a:lnTo>
                  <a:lnTo>
                    <a:pt x="264756" y="596150"/>
                  </a:lnTo>
                  <a:close/>
                </a:path>
                <a:path w="4973319" h="1419225">
                  <a:moveTo>
                    <a:pt x="366407" y="772502"/>
                  </a:moveTo>
                  <a:lnTo>
                    <a:pt x="364413" y="762622"/>
                  </a:lnTo>
                  <a:lnTo>
                    <a:pt x="358965" y="754545"/>
                  </a:lnTo>
                  <a:lnTo>
                    <a:pt x="350888" y="749096"/>
                  </a:lnTo>
                  <a:lnTo>
                    <a:pt x="340956" y="747102"/>
                  </a:lnTo>
                  <a:lnTo>
                    <a:pt x="331063" y="749096"/>
                  </a:lnTo>
                  <a:lnTo>
                    <a:pt x="322999" y="754545"/>
                  </a:lnTo>
                  <a:lnTo>
                    <a:pt x="317550" y="762622"/>
                  </a:lnTo>
                  <a:lnTo>
                    <a:pt x="315556" y="772502"/>
                  </a:lnTo>
                  <a:lnTo>
                    <a:pt x="317550" y="782396"/>
                  </a:lnTo>
                  <a:lnTo>
                    <a:pt x="322999" y="790460"/>
                  </a:lnTo>
                  <a:lnTo>
                    <a:pt x="331063" y="795909"/>
                  </a:lnTo>
                  <a:lnTo>
                    <a:pt x="341007" y="797902"/>
                  </a:lnTo>
                  <a:lnTo>
                    <a:pt x="350888" y="795909"/>
                  </a:lnTo>
                  <a:lnTo>
                    <a:pt x="358965" y="790460"/>
                  </a:lnTo>
                  <a:lnTo>
                    <a:pt x="364413" y="782396"/>
                  </a:lnTo>
                  <a:lnTo>
                    <a:pt x="366407" y="772502"/>
                  </a:lnTo>
                  <a:close/>
                </a:path>
                <a:path w="4973319" h="1419225">
                  <a:moveTo>
                    <a:pt x="366407" y="596150"/>
                  </a:moveTo>
                  <a:lnTo>
                    <a:pt x="364413" y="586270"/>
                  </a:lnTo>
                  <a:lnTo>
                    <a:pt x="358965" y="578192"/>
                  </a:lnTo>
                  <a:lnTo>
                    <a:pt x="350888" y="572757"/>
                  </a:lnTo>
                  <a:lnTo>
                    <a:pt x="340956" y="570750"/>
                  </a:lnTo>
                  <a:lnTo>
                    <a:pt x="331063" y="572757"/>
                  </a:lnTo>
                  <a:lnTo>
                    <a:pt x="322986" y="578192"/>
                  </a:lnTo>
                  <a:lnTo>
                    <a:pt x="317550" y="586270"/>
                  </a:lnTo>
                  <a:lnTo>
                    <a:pt x="315556" y="596150"/>
                  </a:lnTo>
                  <a:lnTo>
                    <a:pt x="317550" y="606044"/>
                  </a:lnTo>
                  <a:lnTo>
                    <a:pt x="322986" y="614121"/>
                  </a:lnTo>
                  <a:lnTo>
                    <a:pt x="331063" y="619556"/>
                  </a:lnTo>
                  <a:lnTo>
                    <a:pt x="341007" y="621550"/>
                  </a:lnTo>
                  <a:lnTo>
                    <a:pt x="350888" y="619556"/>
                  </a:lnTo>
                  <a:lnTo>
                    <a:pt x="358965" y="614121"/>
                  </a:lnTo>
                  <a:lnTo>
                    <a:pt x="364413" y="606044"/>
                  </a:lnTo>
                  <a:lnTo>
                    <a:pt x="366407" y="596150"/>
                  </a:lnTo>
                  <a:close/>
                </a:path>
                <a:path w="4973319" h="1419225">
                  <a:moveTo>
                    <a:pt x="468058" y="772502"/>
                  </a:moveTo>
                  <a:lnTo>
                    <a:pt x="466064" y="762622"/>
                  </a:lnTo>
                  <a:lnTo>
                    <a:pt x="460616" y="754545"/>
                  </a:lnTo>
                  <a:lnTo>
                    <a:pt x="452539" y="749096"/>
                  </a:lnTo>
                  <a:lnTo>
                    <a:pt x="442607" y="747102"/>
                  </a:lnTo>
                  <a:lnTo>
                    <a:pt x="432714" y="749096"/>
                  </a:lnTo>
                  <a:lnTo>
                    <a:pt x="424649" y="754545"/>
                  </a:lnTo>
                  <a:lnTo>
                    <a:pt x="419201" y="762622"/>
                  </a:lnTo>
                  <a:lnTo>
                    <a:pt x="417207" y="772502"/>
                  </a:lnTo>
                  <a:lnTo>
                    <a:pt x="419201" y="782396"/>
                  </a:lnTo>
                  <a:lnTo>
                    <a:pt x="424649" y="790460"/>
                  </a:lnTo>
                  <a:lnTo>
                    <a:pt x="432714" y="795909"/>
                  </a:lnTo>
                  <a:lnTo>
                    <a:pt x="442658" y="797902"/>
                  </a:lnTo>
                  <a:lnTo>
                    <a:pt x="452539" y="795909"/>
                  </a:lnTo>
                  <a:lnTo>
                    <a:pt x="460616" y="790460"/>
                  </a:lnTo>
                  <a:lnTo>
                    <a:pt x="466064" y="782396"/>
                  </a:lnTo>
                  <a:lnTo>
                    <a:pt x="468058" y="772502"/>
                  </a:lnTo>
                  <a:close/>
                </a:path>
                <a:path w="4973319" h="1419225">
                  <a:moveTo>
                    <a:pt x="468058" y="596150"/>
                  </a:moveTo>
                  <a:lnTo>
                    <a:pt x="466064" y="586270"/>
                  </a:lnTo>
                  <a:lnTo>
                    <a:pt x="460616" y="578192"/>
                  </a:lnTo>
                  <a:lnTo>
                    <a:pt x="452539" y="572757"/>
                  </a:lnTo>
                  <a:lnTo>
                    <a:pt x="442607" y="570750"/>
                  </a:lnTo>
                  <a:lnTo>
                    <a:pt x="432714" y="572757"/>
                  </a:lnTo>
                  <a:lnTo>
                    <a:pt x="424637" y="578192"/>
                  </a:lnTo>
                  <a:lnTo>
                    <a:pt x="419201" y="586270"/>
                  </a:lnTo>
                  <a:lnTo>
                    <a:pt x="417207" y="596150"/>
                  </a:lnTo>
                  <a:lnTo>
                    <a:pt x="419201" y="606044"/>
                  </a:lnTo>
                  <a:lnTo>
                    <a:pt x="424637" y="614121"/>
                  </a:lnTo>
                  <a:lnTo>
                    <a:pt x="432714" y="619556"/>
                  </a:lnTo>
                  <a:lnTo>
                    <a:pt x="442658" y="621550"/>
                  </a:lnTo>
                  <a:lnTo>
                    <a:pt x="452539" y="619556"/>
                  </a:lnTo>
                  <a:lnTo>
                    <a:pt x="460616" y="614121"/>
                  </a:lnTo>
                  <a:lnTo>
                    <a:pt x="466064" y="606044"/>
                  </a:lnTo>
                  <a:lnTo>
                    <a:pt x="468058" y="596150"/>
                  </a:lnTo>
                  <a:close/>
                </a:path>
                <a:path w="4973319" h="1419225">
                  <a:moveTo>
                    <a:pt x="569709" y="772502"/>
                  </a:moveTo>
                  <a:lnTo>
                    <a:pt x="567715" y="762622"/>
                  </a:lnTo>
                  <a:lnTo>
                    <a:pt x="562267" y="754545"/>
                  </a:lnTo>
                  <a:lnTo>
                    <a:pt x="554189" y="749096"/>
                  </a:lnTo>
                  <a:lnTo>
                    <a:pt x="544258" y="747102"/>
                  </a:lnTo>
                  <a:lnTo>
                    <a:pt x="534365" y="749096"/>
                  </a:lnTo>
                  <a:lnTo>
                    <a:pt x="526300" y="754545"/>
                  </a:lnTo>
                  <a:lnTo>
                    <a:pt x="520852" y="762622"/>
                  </a:lnTo>
                  <a:lnTo>
                    <a:pt x="518858" y="772502"/>
                  </a:lnTo>
                  <a:lnTo>
                    <a:pt x="520852" y="782396"/>
                  </a:lnTo>
                  <a:lnTo>
                    <a:pt x="526300" y="790460"/>
                  </a:lnTo>
                  <a:lnTo>
                    <a:pt x="534365" y="795909"/>
                  </a:lnTo>
                  <a:lnTo>
                    <a:pt x="544309" y="797902"/>
                  </a:lnTo>
                  <a:lnTo>
                    <a:pt x="554189" y="795909"/>
                  </a:lnTo>
                  <a:lnTo>
                    <a:pt x="562267" y="790460"/>
                  </a:lnTo>
                  <a:lnTo>
                    <a:pt x="567715" y="782396"/>
                  </a:lnTo>
                  <a:lnTo>
                    <a:pt x="569709" y="772502"/>
                  </a:lnTo>
                  <a:close/>
                </a:path>
                <a:path w="4973319" h="1419225">
                  <a:moveTo>
                    <a:pt x="569709" y="596150"/>
                  </a:moveTo>
                  <a:lnTo>
                    <a:pt x="567715" y="586270"/>
                  </a:lnTo>
                  <a:lnTo>
                    <a:pt x="562267" y="578192"/>
                  </a:lnTo>
                  <a:lnTo>
                    <a:pt x="554189" y="572757"/>
                  </a:lnTo>
                  <a:lnTo>
                    <a:pt x="544258" y="570750"/>
                  </a:lnTo>
                  <a:lnTo>
                    <a:pt x="534365" y="572757"/>
                  </a:lnTo>
                  <a:lnTo>
                    <a:pt x="526288" y="578192"/>
                  </a:lnTo>
                  <a:lnTo>
                    <a:pt x="520852" y="586270"/>
                  </a:lnTo>
                  <a:lnTo>
                    <a:pt x="518858" y="596150"/>
                  </a:lnTo>
                  <a:lnTo>
                    <a:pt x="520852" y="606044"/>
                  </a:lnTo>
                  <a:lnTo>
                    <a:pt x="526288" y="614121"/>
                  </a:lnTo>
                  <a:lnTo>
                    <a:pt x="534365" y="619556"/>
                  </a:lnTo>
                  <a:lnTo>
                    <a:pt x="544309" y="621550"/>
                  </a:lnTo>
                  <a:lnTo>
                    <a:pt x="554189" y="619556"/>
                  </a:lnTo>
                  <a:lnTo>
                    <a:pt x="562267" y="614121"/>
                  </a:lnTo>
                  <a:lnTo>
                    <a:pt x="567715" y="606044"/>
                  </a:lnTo>
                  <a:lnTo>
                    <a:pt x="569709" y="596150"/>
                  </a:lnTo>
                  <a:close/>
                </a:path>
                <a:path w="4973319" h="1419225">
                  <a:moveTo>
                    <a:pt x="671360" y="772502"/>
                  </a:moveTo>
                  <a:lnTo>
                    <a:pt x="669366" y="762622"/>
                  </a:lnTo>
                  <a:lnTo>
                    <a:pt x="663917" y="754545"/>
                  </a:lnTo>
                  <a:lnTo>
                    <a:pt x="655840" y="749096"/>
                  </a:lnTo>
                  <a:lnTo>
                    <a:pt x="645909" y="747102"/>
                  </a:lnTo>
                  <a:lnTo>
                    <a:pt x="636016" y="749096"/>
                  </a:lnTo>
                  <a:lnTo>
                    <a:pt x="627951" y="754545"/>
                  </a:lnTo>
                  <a:lnTo>
                    <a:pt x="622503" y="762622"/>
                  </a:lnTo>
                  <a:lnTo>
                    <a:pt x="620509" y="772502"/>
                  </a:lnTo>
                  <a:lnTo>
                    <a:pt x="622503" y="782396"/>
                  </a:lnTo>
                  <a:lnTo>
                    <a:pt x="627951" y="790460"/>
                  </a:lnTo>
                  <a:lnTo>
                    <a:pt x="636016" y="795909"/>
                  </a:lnTo>
                  <a:lnTo>
                    <a:pt x="645960" y="797902"/>
                  </a:lnTo>
                  <a:lnTo>
                    <a:pt x="655840" y="795909"/>
                  </a:lnTo>
                  <a:lnTo>
                    <a:pt x="663917" y="790460"/>
                  </a:lnTo>
                  <a:lnTo>
                    <a:pt x="669366" y="782396"/>
                  </a:lnTo>
                  <a:lnTo>
                    <a:pt x="671360" y="772502"/>
                  </a:lnTo>
                  <a:close/>
                </a:path>
                <a:path w="4973319" h="1419225">
                  <a:moveTo>
                    <a:pt x="671360" y="596150"/>
                  </a:moveTo>
                  <a:lnTo>
                    <a:pt x="669366" y="586270"/>
                  </a:lnTo>
                  <a:lnTo>
                    <a:pt x="663917" y="578192"/>
                  </a:lnTo>
                  <a:lnTo>
                    <a:pt x="655840" y="572757"/>
                  </a:lnTo>
                  <a:lnTo>
                    <a:pt x="645909" y="570750"/>
                  </a:lnTo>
                  <a:lnTo>
                    <a:pt x="636016" y="572757"/>
                  </a:lnTo>
                  <a:lnTo>
                    <a:pt x="627938" y="578192"/>
                  </a:lnTo>
                  <a:lnTo>
                    <a:pt x="622503" y="586270"/>
                  </a:lnTo>
                  <a:lnTo>
                    <a:pt x="620509" y="596150"/>
                  </a:lnTo>
                  <a:lnTo>
                    <a:pt x="622503" y="606044"/>
                  </a:lnTo>
                  <a:lnTo>
                    <a:pt x="627938" y="614121"/>
                  </a:lnTo>
                  <a:lnTo>
                    <a:pt x="636016" y="619556"/>
                  </a:lnTo>
                  <a:lnTo>
                    <a:pt x="645960" y="621550"/>
                  </a:lnTo>
                  <a:lnTo>
                    <a:pt x="655840" y="619556"/>
                  </a:lnTo>
                  <a:lnTo>
                    <a:pt x="663917" y="614121"/>
                  </a:lnTo>
                  <a:lnTo>
                    <a:pt x="669366" y="606044"/>
                  </a:lnTo>
                  <a:lnTo>
                    <a:pt x="671360" y="596150"/>
                  </a:lnTo>
                  <a:close/>
                </a:path>
                <a:path w="4973319" h="1419225">
                  <a:moveTo>
                    <a:pt x="773010" y="772502"/>
                  </a:moveTo>
                  <a:lnTo>
                    <a:pt x="771017" y="762622"/>
                  </a:lnTo>
                  <a:lnTo>
                    <a:pt x="765568" y="754545"/>
                  </a:lnTo>
                  <a:lnTo>
                    <a:pt x="757491" y="749096"/>
                  </a:lnTo>
                  <a:lnTo>
                    <a:pt x="747560" y="747102"/>
                  </a:lnTo>
                  <a:lnTo>
                    <a:pt x="737666" y="749096"/>
                  </a:lnTo>
                  <a:lnTo>
                    <a:pt x="729602" y="754545"/>
                  </a:lnTo>
                  <a:lnTo>
                    <a:pt x="724154" y="762622"/>
                  </a:lnTo>
                  <a:lnTo>
                    <a:pt x="722160" y="772502"/>
                  </a:lnTo>
                  <a:lnTo>
                    <a:pt x="724154" y="782396"/>
                  </a:lnTo>
                  <a:lnTo>
                    <a:pt x="729602" y="790460"/>
                  </a:lnTo>
                  <a:lnTo>
                    <a:pt x="737666" y="795909"/>
                  </a:lnTo>
                  <a:lnTo>
                    <a:pt x="747610" y="797902"/>
                  </a:lnTo>
                  <a:lnTo>
                    <a:pt x="757491" y="795909"/>
                  </a:lnTo>
                  <a:lnTo>
                    <a:pt x="765568" y="790460"/>
                  </a:lnTo>
                  <a:lnTo>
                    <a:pt x="771017" y="782396"/>
                  </a:lnTo>
                  <a:lnTo>
                    <a:pt x="773010" y="772502"/>
                  </a:lnTo>
                  <a:close/>
                </a:path>
                <a:path w="4973319" h="1419225">
                  <a:moveTo>
                    <a:pt x="773010" y="596150"/>
                  </a:moveTo>
                  <a:lnTo>
                    <a:pt x="771017" y="586270"/>
                  </a:lnTo>
                  <a:lnTo>
                    <a:pt x="765568" y="578192"/>
                  </a:lnTo>
                  <a:lnTo>
                    <a:pt x="757491" y="572757"/>
                  </a:lnTo>
                  <a:lnTo>
                    <a:pt x="747560" y="570750"/>
                  </a:lnTo>
                  <a:lnTo>
                    <a:pt x="737666" y="572757"/>
                  </a:lnTo>
                  <a:lnTo>
                    <a:pt x="729589" y="578192"/>
                  </a:lnTo>
                  <a:lnTo>
                    <a:pt x="724154" y="586270"/>
                  </a:lnTo>
                  <a:lnTo>
                    <a:pt x="722160" y="596150"/>
                  </a:lnTo>
                  <a:lnTo>
                    <a:pt x="724154" y="606044"/>
                  </a:lnTo>
                  <a:lnTo>
                    <a:pt x="729589" y="614121"/>
                  </a:lnTo>
                  <a:lnTo>
                    <a:pt x="737666" y="619556"/>
                  </a:lnTo>
                  <a:lnTo>
                    <a:pt x="747610" y="621550"/>
                  </a:lnTo>
                  <a:lnTo>
                    <a:pt x="757491" y="619556"/>
                  </a:lnTo>
                  <a:lnTo>
                    <a:pt x="765568" y="614121"/>
                  </a:lnTo>
                  <a:lnTo>
                    <a:pt x="771017" y="606044"/>
                  </a:lnTo>
                  <a:lnTo>
                    <a:pt x="773010" y="596150"/>
                  </a:lnTo>
                  <a:close/>
                </a:path>
                <a:path w="4973319" h="1419225">
                  <a:moveTo>
                    <a:pt x="874661" y="772502"/>
                  </a:moveTo>
                  <a:lnTo>
                    <a:pt x="872667" y="762622"/>
                  </a:lnTo>
                  <a:lnTo>
                    <a:pt x="867219" y="754545"/>
                  </a:lnTo>
                  <a:lnTo>
                    <a:pt x="859142" y="749096"/>
                  </a:lnTo>
                  <a:lnTo>
                    <a:pt x="849210" y="747102"/>
                  </a:lnTo>
                  <a:lnTo>
                    <a:pt x="839317" y="749096"/>
                  </a:lnTo>
                  <a:lnTo>
                    <a:pt x="831253" y="754545"/>
                  </a:lnTo>
                  <a:lnTo>
                    <a:pt x="825804" y="762622"/>
                  </a:lnTo>
                  <a:lnTo>
                    <a:pt x="823810" y="772502"/>
                  </a:lnTo>
                  <a:lnTo>
                    <a:pt x="825804" y="782396"/>
                  </a:lnTo>
                  <a:lnTo>
                    <a:pt x="831253" y="790460"/>
                  </a:lnTo>
                  <a:lnTo>
                    <a:pt x="839317" y="795909"/>
                  </a:lnTo>
                  <a:lnTo>
                    <a:pt x="849261" y="797902"/>
                  </a:lnTo>
                  <a:lnTo>
                    <a:pt x="859142" y="795909"/>
                  </a:lnTo>
                  <a:lnTo>
                    <a:pt x="867219" y="790460"/>
                  </a:lnTo>
                  <a:lnTo>
                    <a:pt x="872667" y="782396"/>
                  </a:lnTo>
                  <a:lnTo>
                    <a:pt x="874661" y="772502"/>
                  </a:lnTo>
                  <a:close/>
                </a:path>
                <a:path w="4973319" h="1419225">
                  <a:moveTo>
                    <a:pt x="874661" y="596150"/>
                  </a:moveTo>
                  <a:lnTo>
                    <a:pt x="872667" y="586270"/>
                  </a:lnTo>
                  <a:lnTo>
                    <a:pt x="867219" y="578192"/>
                  </a:lnTo>
                  <a:lnTo>
                    <a:pt x="859142" y="572757"/>
                  </a:lnTo>
                  <a:lnTo>
                    <a:pt x="849210" y="570750"/>
                  </a:lnTo>
                  <a:lnTo>
                    <a:pt x="839317" y="572757"/>
                  </a:lnTo>
                  <a:lnTo>
                    <a:pt x="831240" y="578192"/>
                  </a:lnTo>
                  <a:lnTo>
                    <a:pt x="825804" y="586270"/>
                  </a:lnTo>
                  <a:lnTo>
                    <a:pt x="823810" y="596150"/>
                  </a:lnTo>
                  <a:lnTo>
                    <a:pt x="825804" y="606044"/>
                  </a:lnTo>
                  <a:lnTo>
                    <a:pt x="831240" y="614121"/>
                  </a:lnTo>
                  <a:lnTo>
                    <a:pt x="839317" y="619556"/>
                  </a:lnTo>
                  <a:lnTo>
                    <a:pt x="849261" y="621550"/>
                  </a:lnTo>
                  <a:lnTo>
                    <a:pt x="859142" y="619556"/>
                  </a:lnTo>
                  <a:lnTo>
                    <a:pt x="867219" y="614121"/>
                  </a:lnTo>
                  <a:lnTo>
                    <a:pt x="872667" y="606044"/>
                  </a:lnTo>
                  <a:lnTo>
                    <a:pt x="874661" y="596150"/>
                  </a:lnTo>
                  <a:close/>
                </a:path>
                <a:path w="4973319" h="1419225">
                  <a:moveTo>
                    <a:pt x="976312" y="772502"/>
                  </a:moveTo>
                  <a:lnTo>
                    <a:pt x="974318" y="762622"/>
                  </a:lnTo>
                  <a:lnTo>
                    <a:pt x="968870" y="754545"/>
                  </a:lnTo>
                  <a:lnTo>
                    <a:pt x="960793" y="749096"/>
                  </a:lnTo>
                  <a:lnTo>
                    <a:pt x="950861" y="747102"/>
                  </a:lnTo>
                  <a:lnTo>
                    <a:pt x="940968" y="749096"/>
                  </a:lnTo>
                  <a:lnTo>
                    <a:pt x="932903" y="754545"/>
                  </a:lnTo>
                  <a:lnTo>
                    <a:pt x="927455" y="762622"/>
                  </a:lnTo>
                  <a:lnTo>
                    <a:pt x="925461" y="772502"/>
                  </a:lnTo>
                  <a:lnTo>
                    <a:pt x="927455" y="782396"/>
                  </a:lnTo>
                  <a:lnTo>
                    <a:pt x="932903" y="790460"/>
                  </a:lnTo>
                  <a:lnTo>
                    <a:pt x="940968" y="795909"/>
                  </a:lnTo>
                  <a:lnTo>
                    <a:pt x="950912" y="797902"/>
                  </a:lnTo>
                  <a:lnTo>
                    <a:pt x="960793" y="795909"/>
                  </a:lnTo>
                  <a:lnTo>
                    <a:pt x="968870" y="790460"/>
                  </a:lnTo>
                  <a:lnTo>
                    <a:pt x="974318" y="782396"/>
                  </a:lnTo>
                  <a:lnTo>
                    <a:pt x="976312" y="772502"/>
                  </a:lnTo>
                  <a:close/>
                </a:path>
                <a:path w="4973319" h="1419225">
                  <a:moveTo>
                    <a:pt x="976312" y="596150"/>
                  </a:moveTo>
                  <a:lnTo>
                    <a:pt x="974318" y="586270"/>
                  </a:lnTo>
                  <a:lnTo>
                    <a:pt x="968870" y="578192"/>
                  </a:lnTo>
                  <a:lnTo>
                    <a:pt x="960793" y="572757"/>
                  </a:lnTo>
                  <a:lnTo>
                    <a:pt x="950861" y="570750"/>
                  </a:lnTo>
                  <a:lnTo>
                    <a:pt x="940968" y="572757"/>
                  </a:lnTo>
                  <a:lnTo>
                    <a:pt x="932891" y="578192"/>
                  </a:lnTo>
                  <a:lnTo>
                    <a:pt x="927455" y="586270"/>
                  </a:lnTo>
                  <a:lnTo>
                    <a:pt x="925461" y="596150"/>
                  </a:lnTo>
                  <a:lnTo>
                    <a:pt x="927455" y="606044"/>
                  </a:lnTo>
                  <a:lnTo>
                    <a:pt x="932891" y="614121"/>
                  </a:lnTo>
                  <a:lnTo>
                    <a:pt x="940968" y="619556"/>
                  </a:lnTo>
                  <a:lnTo>
                    <a:pt x="950912" y="621550"/>
                  </a:lnTo>
                  <a:lnTo>
                    <a:pt x="960793" y="619556"/>
                  </a:lnTo>
                  <a:lnTo>
                    <a:pt x="968870" y="614121"/>
                  </a:lnTo>
                  <a:lnTo>
                    <a:pt x="974318" y="606044"/>
                  </a:lnTo>
                  <a:lnTo>
                    <a:pt x="976312" y="596150"/>
                  </a:lnTo>
                  <a:close/>
                </a:path>
                <a:path w="4973319" h="1419225">
                  <a:moveTo>
                    <a:pt x="1077963" y="772502"/>
                  </a:moveTo>
                  <a:lnTo>
                    <a:pt x="1075969" y="762622"/>
                  </a:lnTo>
                  <a:lnTo>
                    <a:pt x="1070521" y="754545"/>
                  </a:lnTo>
                  <a:lnTo>
                    <a:pt x="1062443" y="749096"/>
                  </a:lnTo>
                  <a:lnTo>
                    <a:pt x="1052512" y="747102"/>
                  </a:lnTo>
                  <a:lnTo>
                    <a:pt x="1042619" y="749096"/>
                  </a:lnTo>
                  <a:lnTo>
                    <a:pt x="1034554" y="754545"/>
                  </a:lnTo>
                  <a:lnTo>
                    <a:pt x="1029106" y="762622"/>
                  </a:lnTo>
                  <a:lnTo>
                    <a:pt x="1027112" y="772502"/>
                  </a:lnTo>
                  <a:lnTo>
                    <a:pt x="1029106" y="782396"/>
                  </a:lnTo>
                  <a:lnTo>
                    <a:pt x="1034554" y="790460"/>
                  </a:lnTo>
                  <a:lnTo>
                    <a:pt x="1042619" y="795909"/>
                  </a:lnTo>
                  <a:lnTo>
                    <a:pt x="1052563" y="797902"/>
                  </a:lnTo>
                  <a:lnTo>
                    <a:pt x="1062443" y="795909"/>
                  </a:lnTo>
                  <a:lnTo>
                    <a:pt x="1070521" y="790460"/>
                  </a:lnTo>
                  <a:lnTo>
                    <a:pt x="1075969" y="782396"/>
                  </a:lnTo>
                  <a:lnTo>
                    <a:pt x="1077963" y="772502"/>
                  </a:lnTo>
                  <a:close/>
                </a:path>
                <a:path w="4973319" h="1419225">
                  <a:moveTo>
                    <a:pt x="1077963" y="596150"/>
                  </a:moveTo>
                  <a:lnTo>
                    <a:pt x="1075969" y="586270"/>
                  </a:lnTo>
                  <a:lnTo>
                    <a:pt x="1070521" y="578192"/>
                  </a:lnTo>
                  <a:lnTo>
                    <a:pt x="1062443" y="572757"/>
                  </a:lnTo>
                  <a:lnTo>
                    <a:pt x="1052512" y="570750"/>
                  </a:lnTo>
                  <a:lnTo>
                    <a:pt x="1042619" y="572757"/>
                  </a:lnTo>
                  <a:lnTo>
                    <a:pt x="1034542" y="578192"/>
                  </a:lnTo>
                  <a:lnTo>
                    <a:pt x="1029106" y="586270"/>
                  </a:lnTo>
                  <a:lnTo>
                    <a:pt x="1027112" y="596150"/>
                  </a:lnTo>
                  <a:lnTo>
                    <a:pt x="1029106" y="606044"/>
                  </a:lnTo>
                  <a:lnTo>
                    <a:pt x="1034542" y="614121"/>
                  </a:lnTo>
                  <a:lnTo>
                    <a:pt x="1042619" y="619556"/>
                  </a:lnTo>
                  <a:lnTo>
                    <a:pt x="1052563" y="621550"/>
                  </a:lnTo>
                  <a:lnTo>
                    <a:pt x="1062443" y="619556"/>
                  </a:lnTo>
                  <a:lnTo>
                    <a:pt x="1070521" y="614121"/>
                  </a:lnTo>
                  <a:lnTo>
                    <a:pt x="1075969" y="606044"/>
                  </a:lnTo>
                  <a:lnTo>
                    <a:pt x="1077963" y="596150"/>
                  </a:lnTo>
                  <a:close/>
                </a:path>
                <a:path w="4973319" h="1419225">
                  <a:moveTo>
                    <a:pt x="1179614" y="772502"/>
                  </a:moveTo>
                  <a:lnTo>
                    <a:pt x="1177620" y="762622"/>
                  </a:lnTo>
                  <a:lnTo>
                    <a:pt x="1172171" y="754545"/>
                  </a:lnTo>
                  <a:lnTo>
                    <a:pt x="1164094" y="749096"/>
                  </a:lnTo>
                  <a:lnTo>
                    <a:pt x="1154163" y="747102"/>
                  </a:lnTo>
                  <a:lnTo>
                    <a:pt x="1144270" y="749096"/>
                  </a:lnTo>
                  <a:lnTo>
                    <a:pt x="1136205" y="754545"/>
                  </a:lnTo>
                  <a:lnTo>
                    <a:pt x="1130757" y="762622"/>
                  </a:lnTo>
                  <a:lnTo>
                    <a:pt x="1128763" y="772502"/>
                  </a:lnTo>
                  <a:lnTo>
                    <a:pt x="1130757" y="782396"/>
                  </a:lnTo>
                  <a:lnTo>
                    <a:pt x="1136205" y="790460"/>
                  </a:lnTo>
                  <a:lnTo>
                    <a:pt x="1144270" y="795909"/>
                  </a:lnTo>
                  <a:lnTo>
                    <a:pt x="1154214" y="797902"/>
                  </a:lnTo>
                  <a:lnTo>
                    <a:pt x="1164094" y="795909"/>
                  </a:lnTo>
                  <a:lnTo>
                    <a:pt x="1172171" y="790460"/>
                  </a:lnTo>
                  <a:lnTo>
                    <a:pt x="1177620" y="782396"/>
                  </a:lnTo>
                  <a:lnTo>
                    <a:pt x="1179614" y="772502"/>
                  </a:lnTo>
                  <a:close/>
                </a:path>
                <a:path w="4973319" h="1419225">
                  <a:moveTo>
                    <a:pt x="1179614" y="596163"/>
                  </a:moveTo>
                  <a:lnTo>
                    <a:pt x="1177620" y="586270"/>
                  </a:lnTo>
                  <a:lnTo>
                    <a:pt x="1172171" y="578192"/>
                  </a:lnTo>
                  <a:lnTo>
                    <a:pt x="1164094" y="572757"/>
                  </a:lnTo>
                  <a:lnTo>
                    <a:pt x="1154163" y="570763"/>
                  </a:lnTo>
                  <a:lnTo>
                    <a:pt x="1144270" y="572757"/>
                  </a:lnTo>
                  <a:lnTo>
                    <a:pt x="1136192" y="578192"/>
                  </a:lnTo>
                  <a:lnTo>
                    <a:pt x="1130757" y="586270"/>
                  </a:lnTo>
                  <a:lnTo>
                    <a:pt x="1128763" y="596163"/>
                  </a:lnTo>
                  <a:lnTo>
                    <a:pt x="1130757" y="606044"/>
                  </a:lnTo>
                  <a:lnTo>
                    <a:pt x="1136192" y="614121"/>
                  </a:lnTo>
                  <a:lnTo>
                    <a:pt x="1144270" y="619556"/>
                  </a:lnTo>
                  <a:lnTo>
                    <a:pt x="1154214" y="621563"/>
                  </a:lnTo>
                  <a:lnTo>
                    <a:pt x="1164094" y="619556"/>
                  </a:lnTo>
                  <a:lnTo>
                    <a:pt x="1172171" y="614121"/>
                  </a:lnTo>
                  <a:lnTo>
                    <a:pt x="1177620" y="606044"/>
                  </a:lnTo>
                  <a:lnTo>
                    <a:pt x="1179614" y="596163"/>
                  </a:lnTo>
                  <a:close/>
                </a:path>
                <a:path w="4973319" h="1419225">
                  <a:moveTo>
                    <a:pt x="1281264" y="772502"/>
                  </a:moveTo>
                  <a:lnTo>
                    <a:pt x="1279271" y="762622"/>
                  </a:lnTo>
                  <a:lnTo>
                    <a:pt x="1273822" y="754545"/>
                  </a:lnTo>
                  <a:lnTo>
                    <a:pt x="1265745" y="749096"/>
                  </a:lnTo>
                  <a:lnTo>
                    <a:pt x="1255814" y="747102"/>
                  </a:lnTo>
                  <a:lnTo>
                    <a:pt x="1245920" y="749096"/>
                  </a:lnTo>
                  <a:lnTo>
                    <a:pt x="1237856" y="754545"/>
                  </a:lnTo>
                  <a:lnTo>
                    <a:pt x="1232408" y="762622"/>
                  </a:lnTo>
                  <a:lnTo>
                    <a:pt x="1230414" y="772502"/>
                  </a:lnTo>
                  <a:lnTo>
                    <a:pt x="1232408" y="782396"/>
                  </a:lnTo>
                  <a:lnTo>
                    <a:pt x="1237856" y="790460"/>
                  </a:lnTo>
                  <a:lnTo>
                    <a:pt x="1245920" y="795909"/>
                  </a:lnTo>
                  <a:lnTo>
                    <a:pt x="1255864" y="797902"/>
                  </a:lnTo>
                  <a:lnTo>
                    <a:pt x="1265745" y="795909"/>
                  </a:lnTo>
                  <a:lnTo>
                    <a:pt x="1273822" y="790460"/>
                  </a:lnTo>
                  <a:lnTo>
                    <a:pt x="1279271" y="782396"/>
                  </a:lnTo>
                  <a:lnTo>
                    <a:pt x="1281264" y="772502"/>
                  </a:lnTo>
                  <a:close/>
                </a:path>
                <a:path w="4973319" h="1419225">
                  <a:moveTo>
                    <a:pt x="1281264" y="596163"/>
                  </a:moveTo>
                  <a:lnTo>
                    <a:pt x="1279271" y="586270"/>
                  </a:lnTo>
                  <a:lnTo>
                    <a:pt x="1273822" y="578192"/>
                  </a:lnTo>
                  <a:lnTo>
                    <a:pt x="1265745" y="572757"/>
                  </a:lnTo>
                  <a:lnTo>
                    <a:pt x="1255814" y="570763"/>
                  </a:lnTo>
                  <a:lnTo>
                    <a:pt x="1245920" y="572757"/>
                  </a:lnTo>
                  <a:lnTo>
                    <a:pt x="1237843" y="578192"/>
                  </a:lnTo>
                  <a:lnTo>
                    <a:pt x="1232408" y="586270"/>
                  </a:lnTo>
                  <a:lnTo>
                    <a:pt x="1230414" y="596163"/>
                  </a:lnTo>
                  <a:lnTo>
                    <a:pt x="1232408" y="606044"/>
                  </a:lnTo>
                  <a:lnTo>
                    <a:pt x="1237843" y="614121"/>
                  </a:lnTo>
                  <a:lnTo>
                    <a:pt x="1245920" y="619556"/>
                  </a:lnTo>
                  <a:lnTo>
                    <a:pt x="1255864" y="621563"/>
                  </a:lnTo>
                  <a:lnTo>
                    <a:pt x="1265745" y="619556"/>
                  </a:lnTo>
                  <a:lnTo>
                    <a:pt x="1273822" y="614121"/>
                  </a:lnTo>
                  <a:lnTo>
                    <a:pt x="1279271" y="606044"/>
                  </a:lnTo>
                  <a:lnTo>
                    <a:pt x="1281264" y="596163"/>
                  </a:lnTo>
                  <a:close/>
                </a:path>
                <a:path w="4973319" h="1419225">
                  <a:moveTo>
                    <a:pt x="1382915" y="772502"/>
                  </a:moveTo>
                  <a:lnTo>
                    <a:pt x="1380921" y="762622"/>
                  </a:lnTo>
                  <a:lnTo>
                    <a:pt x="1375473" y="754545"/>
                  </a:lnTo>
                  <a:lnTo>
                    <a:pt x="1367396" y="749096"/>
                  </a:lnTo>
                  <a:lnTo>
                    <a:pt x="1357464" y="747102"/>
                  </a:lnTo>
                  <a:lnTo>
                    <a:pt x="1347571" y="749096"/>
                  </a:lnTo>
                  <a:lnTo>
                    <a:pt x="1339507" y="754545"/>
                  </a:lnTo>
                  <a:lnTo>
                    <a:pt x="1334058" y="762622"/>
                  </a:lnTo>
                  <a:lnTo>
                    <a:pt x="1332064" y="772502"/>
                  </a:lnTo>
                  <a:lnTo>
                    <a:pt x="1334058" y="782396"/>
                  </a:lnTo>
                  <a:lnTo>
                    <a:pt x="1339507" y="790460"/>
                  </a:lnTo>
                  <a:lnTo>
                    <a:pt x="1347571" y="795909"/>
                  </a:lnTo>
                  <a:lnTo>
                    <a:pt x="1357515" y="797902"/>
                  </a:lnTo>
                  <a:lnTo>
                    <a:pt x="1367396" y="795909"/>
                  </a:lnTo>
                  <a:lnTo>
                    <a:pt x="1375473" y="790460"/>
                  </a:lnTo>
                  <a:lnTo>
                    <a:pt x="1380921" y="782396"/>
                  </a:lnTo>
                  <a:lnTo>
                    <a:pt x="1382915" y="772502"/>
                  </a:lnTo>
                  <a:close/>
                </a:path>
                <a:path w="4973319" h="1419225">
                  <a:moveTo>
                    <a:pt x="1382915" y="596163"/>
                  </a:moveTo>
                  <a:lnTo>
                    <a:pt x="1380921" y="586270"/>
                  </a:lnTo>
                  <a:lnTo>
                    <a:pt x="1375473" y="578192"/>
                  </a:lnTo>
                  <a:lnTo>
                    <a:pt x="1367396" y="572757"/>
                  </a:lnTo>
                  <a:lnTo>
                    <a:pt x="1357464" y="570763"/>
                  </a:lnTo>
                  <a:lnTo>
                    <a:pt x="1347571" y="572757"/>
                  </a:lnTo>
                  <a:lnTo>
                    <a:pt x="1339494" y="578192"/>
                  </a:lnTo>
                  <a:lnTo>
                    <a:pt x="1334058" y="586270"/>
                  </a:lnTo>
                  <a:lnTo>
                    <a:pt x="1332064" y="596163"/>
                  </a:lnTo>
                  <a:lnTo>
                    <a:pt x="1334058" y="606044"/>
                  </a:lnTo>
                  <a:lnTo>
                    <a:pt x="1339494" y="614121"/>
                  </a:lnTo>
                  <a:lnTo>
                    <a:pt x="1347571" y="619556"/>
                  </a:lnTo>
                  <a:lnTo>
                    <a:pt x="1357515" y="621563"/>
                  </a:lnTo>
                  <a:lnTo>
                    <a:pt x="1367396" y="619556"/>
                  </a:lnTo>
                  <a:lnTo>
                    <a:pt x="1375473" y="614121"/>
                  </a:lnTo>
                  <a:lnTo>
                    <a:pt x="1380921" y="606044"/>
                  </a:lnTo>
                  <a:lnTo>
                    <a:pt x="1382915" y="596163"/>
                  </a:lnTo>
                  <a:close/>
                </a:path>
                <a:path w="4973319" h="1419225">
                  <a:moveTo>
                    <a:pt x="1484566" y="772502"/>
                  </a:moveTo>
                  <a:lnTo>
                    <a:pt x="1482572" y="762622"/>
                  </a:lnTo>
                  <a:lnTo>
                    <a:pt x="1477124" y="754545"/>
                  </a:lnTo>
                  <a:lnTo>
                    <a:pt x="1469047" y="749096"/>
                  </a:lnTo>
                  <a:lnTo>
                    <a:pt x="1459115" y="747102"/>
                  </a:lnTo>
                  <a:lnTo>
                    <a:pt x="1449222" y="749096"/>
                  </a:lnTo>
                  <a:lnTo>
                    <a:pt x="1441157" y="754545"/>
                  </a:lnTo>
                  <a:lnTo>
                    <a:pt x="1435709" y="762622"/>
                  </a:lnTo>
                  <a:lnTo>
                    <a:pt x="1433715" y="772502"/>
                  </a:lnTo>
                  <a:lnTo>
                    <a:pt x="1435709" y="782396"/>
                  </a:lnTo>
                  <a:lnTo>
                    <a:pt x="1441157" y="790460"/>
                  </a:lnTo>
                  <a:lnTo>
                    <a:pt x="1449222" y="795909"/>
                  </a:lnTo>
                  <a:lnTo>
                    <a:pt x="1459166" y="797902"/>
                  </a:lnTo>
                  <a:lnTo>
                    <a:pt x="1469047" y="795909"/>
                  </a:lnTo>
                  <a:lnTo>
                    <a:pt x="1477124" y="790460"/>
                  </a:lnTo>
                  <a:lnTo>
                    <a:pt x="1482572" y="782396"/>
                  </a:lnTo>
                  <a:lnTo>
                    <a:pt x="1484566" y="772502"/>
                  </a:lnTo>
                  <a:close/>
                </a:path>
                <a:path w="4973319" h="1419225">
                  <a:moveTo>
                    <a:pt x="1484566" y="596163"/>
                  </a:moveTo>
                  <a:lnTo>
                    <a:pt x="1482572" y="586270"/>
                  </a:lnTo>
                  <a:lnTo>
                    <a:pt x="1477124" y="578192"/>
                  </a:lnTo>
                  <a:lnTo>
                    <a:pt x="1469047" y="572757"/>
                  </a:lnTo>
                  <a:lnTo>
                    <a:pt x="1459115" y="570763"/>
                  </a:lnTo>
                  <a:lnTo>
                    <a:pt x="1449222" y="572757"/>
                  </a:lnTo>
                  <a:lnTo>
                    <a:pt x="1441145" y="578192"/>
                  </a:lnTo>
                  <a:lnTo>
                    <a:pt x="1435709" y="586270"/>
                  </a:lnTo>
                  <a:lnTo>
                    <a:pt x="1433715" y="596163"/>
                  </a:lnTo>
                  <a:lnTo>
                    <a:pt x="1435709" y="606044"/>
                  </a:lnTo>
                  <a:lnTo>
                    <a:pt x="1441145" y="614121"/>
                  </a:lnTo>
                  <a:lnTo>
                    <a:pt x="1449222" y="619556"/>
                  </a:lnTo>
                  <a:lnTo>
                    <a:pt x="1459166" y="621563"/>
                  </a:lnTo>
                  <a:lnTo>
                    <a:pt x="1469047" y="619556"/>
                  </a:lnTo>
                  <a:lnTo>
                    <a:pt x="1477124" y="614121"/>
                  </a:lnTo>
                  <a:lnTo>
                    <a:pt x="1482572" y="606044"/>
                  </a:lnTo>
                  <a:lnTo>
                    <a:pt x="1484566" y="596163"/>
                  </a:lnTo>
                  <a:close/>
                </a:path>
                <a:path w="4973319" h="1419225">
                  <a:moveTo>
                    <a:pt x="1586217" y="772502"/>
                  </a:moveTo>
                  <a:lnTo>
                    <a:pt x="1584223" y="762622"/>
                  </a:lnTo>
                  <a:lnTo>
                    <a:pt x="1578775" y="754545"/>
                  </a:lnTo>
                  <a:lnTo>
                    <a:pt x="1570697" y="749096"/>
                  </a:lnTo>
                  <a:lnTo>
                    <a:pt x="1560766" y="747102"/>
                  </a:lnTo>
                  <a:lnTo>
                    <a:pt x="1550873" y="749096"/>
                  </a:lnTo>
                  <a:lnTo>
                    <a:pt x="1542808" y="754545"/>
                  </a:lnTo>
                  <a:lnTo>
                    <a:pt x="1537360" y="762622"/>
                  </a:lnTo>
                  <a:lnTo>
                    <a:pt x="1535366" y="772502"/>
                  </a:lnTo>
                  <a:lnTo>
                    <a:pt x="1537360" y="782396"/>
                  </a:lnTo>
                  <a:lnTo>
                    <a:pt x="1542808" y="790460"/>
                  </a:lnTo>
                  <a:lnTo>
                    <a:pt x="1550873" y="795909"/>
                  </a:lnTo>
                  <a:lnTo>
                    <a:pt x="1560817" y="797902"/>
                  </a:lnTo>
                  <a:lnTo>
                    <a:pt x="1570697" y="795909"/>
                  </a:lnTo>
                  <a:lnTo>
                    <a:pt x="1578775" y="790460"/>
                  </a:lnTo>
                  <a:lnTo>
                    <a:pt x="1584223" y="782396"/>
                  </a:lnTo>
                  <a:lnTo>
                    <a:pt x="1586217" y="772502"/>
                  </a:lnTo>
                  <a:close/>
                </a:path>
                <a:path w="4973319" h="1419225">
                  <a:moveTo>
                    <a:pt x="1586217" y="596163"/>
                  </a:moveTo>
                  <a:lnTo>
                    <a:pt x="1584223" y="586270"/>
                  </a:lnTo>
                  <a:lnTo>
                    <a:pt x="1578775" y="578192"/>
                  </a:lnTo>
                  <a:lnTo>
                    <a:pt x="1570697" y="572757"/>
                  </a:lnTo>
                  <a:lnTo>
                    <a:pt x="1560766" y="570763"/>
                  </a:lnTo>
                  <a:lnTo>
                    <a:pt x="1550873" y="572757"/>
                  </a:lnTo>
                  <a:lnTo>
                    <a:pt x="1542796" y="578192"/>
                  </a:lnTo>
                  <a:lnTo>
                    <a:pt x="1537360" y="586270"/>
                  </a:lnTo>
                  <a:lnTo>
                    <a:pt x="1535366" y="596163"/>
                  </a:lnTo>
                  <a:lnTo>
                    <a:pt x="1537360" y="606044"/>
                  </a:lnTo>
                  <a:lnTo>
                    <a:pt x="1542796" y="614121"/>
                  </a:lnTo>
                  <a:lnTo>
                    <a:pt x="1550873" y="619556"/>
                  </a:lnTo>
                  <a:lnTo>
                    <a:pt x="1560817" y="621563"/>
                  </a:lnTo>
                  <a:lnTo>
                    <a:pt x="1570697" y="619556"/>
                  </a:lnTo>
                  <a:lnTo>
                    <a:pt x="1578775" y="614121"/>
                  </a:lnTo>
                  <a:lnTo>
                    <a:pt x="1584223" y="606044"/>
                  </a:lnTo>
                  <a:lnTo>
                    <a:pt x="1586217" y="596163"/>
                  </a:lnTo>
                  <a:close/>
                </a:path>
                <a:path w="4973319" h="1419225">
                  <a:moveTo>
                    <a:pt x="1687868" y="772502"/>
                  </a:moveTo>
                  <a:lnTo>
                    <a:pt x="1685874" y="762622"/>
                  </a:lnTo>
                  <a:lnTo>
                    <a:pt x="1680425" y="754545"/>
                  </a:lnTo>
                  <a:lnTo>
                    <a:pt x="1672348" y="749096"/>
                  </a:lnTo>
                  <a:lnTo>
                    <a:pt x="1662417" y="747102"/>
                  </a:lnTo>
                  <a:lnTo>
                    <a:pt x="1652524" y="749096"/>
                  </a:lnTo>
                  <a:lnTo>
                    <a:pt x="1644459" y="754545"/>
                  </a:lnTo>
                  <a:lnTo>
                    <a:pt x="1639011" y="762622"/>
                  </a:lnTo>
                  <a:lnTo>
                    <a:pt x="1637017" y="772502"/>
                  </a:lnTo>
                  <a:lnTo>
                    <a:pt x="1639011" y="782396"/>
                  </a:lnTo>
                  <a:lnTo>
                    <a:pt x="1644459" y="790460"/>
                  </a:lnTo>
                  <a:lnTo>
                    <a:pt x="1652524" y="795909"/>
                  </a:lnTo>
                  <a:lnTo>
                    <a:pt x="1662468" y="797902"/>
                  </a:lnTo>
                  <a:lnTo>
                    <a:pt x="1672348" y="795909"/>
                  </a:lnTo>
                  <a:lnTo>
                    <a:pt x="1680425" y="790460"/>
                  </a:lnTo>
                  <a:lnTo>
                    <a:pt x="1685874" y="782396"/>
                  </a:lnTo>
                  <a:lnTo>
                    <a:pt x="1687868" y="772502"/>
                  </a:lnTo>
                  <a:close/>
                </a:path>
                <a:path w="4973319" h="1419225">
                  <a:moveTo>
                    <a:pt x="1687868" y="596163"/>
                  </a:moveTo>
                  <a:lnTo>
                    <a:pt x="1685874" y="586270"/>
                  </a:lnTo>
                  <a:lnTo>
                    <a:pt x="1680425" y="578192"/>
                  </a:lnTo>
                  <a:lnTo>
                    <a:pt x="1672348" y="572757"/>
                  </a:lnTo>
                  <a:lnTo>
                    <a:pt x="1662417" y="570763"/>
                  </a:lnTo>
                  <a:lnTo>
                    <a:pt x="1652524" y="572757"/>
                  </a:lnTo>
                  <a:lnTo>
                    <a:pt x="1644446" y="578192"/>
                  </a:lnTo>
                  <a:lnTo>
                    <a:pt x="1639011" y="586270"/>
                  </a:lnTo>
                  <a:lnTo>
                    <a:pt x="1637017" y="596163"/>
                  </a:lnTo>
                  <a:lnTo>
                    <a:pt x="1639011" y="606044"/>
                  </a:lnTo>
                  <a:lnTo>
                    <a:pt x="1644446" y="614121"/>
                  </a:lnTo>
                  <a:lnTo>
                    <a:pt x="1652524" y="619556"/>
                  </a:lnTo>
                  <a:lnTo>
                    <a:pt x="1662468" y="621563"/>
                  </a:lnTo>
                  <a:lnTo>
                    <a:pt x="1672348" y="619556"/>
                  </a:lnTo>
                  <a:lnTo>
                    <a:pt x="1680425" y="614121"/>
                  </a:lnTo>
                  <a:lnTo>
                    <a:pt x="1685874" y="606044"/>
                  </a:lnTo>
                  <a:lnTo>
                    <a:pt x="1687868" y="596163"/>
                  </a:lnTo>
                  <a:close/>
                </a:path>
                <a:path w="4973319" h="1419225">
                  <a:moveTo>
                    <a:pt x="1789518" y="772502"/>
                  </a:moveTo>
                  <a:lnTo>
                    <a:pt x="1787525" y="762622"/>
                  </a:lnTo>
                  <a:lnTo>
                    <a:pt x="1782076" y="754545"/>
                  </a:lnTo>
                  <a:lnTo>
                    <a:pt x="1773999" y="749096"/>
                  </a:lnTo>
                  <a:lnTo>
                    <a:pt x="1764068" y="747102"/>
                  </a:lnTo>
                  <a:lnTo>
                    <a:pt x="1754174" y="749096"/>
                  </a:lnTo>
                  <a:lnTo>
                    <a:pt x="1746110" y="754545"/>
                  </a:lnTo>
                  <a:lnTo>
                    <a:pt x="1740662" y="762622"/>
                  </a:lnTo>
                  <a:lnTo>
                    <a:pt x="1738668" y="772502"/>
                  </a:lnTo>
                  <a:lnTo>
                    <a:pt x="1740662" y="782396"/>
                  </a:lnTo>
                  <a:lnTo>
                    <a:pt x="1746110" y="790460"/>
                  </a:lnTo>
                  <a:lnTo>
                    <a:pt x="1754174" y="795909"/>
                  </a:lnTo>
                  <a:lnTo>
                    <a:pt x="1764118" y="797902"/>
                  </a:lnTo>
                  <a:lnTo>
                    <a:pt x="1773999" y="795909"/>
                  </a:lnTo>
                  <a:lnTo>
                    <a:pt x="1782076" y="790460"/>
                  </a:lnTo>
                  <a:lnTo>
                    <a:pt x="1787525" y="782396"/>
                  </a:lnTo>
                  <a:lnTo>
                    <a:pt x="1789518" y="772502"/>
                  </a:lnTo>
                  <a:close/>
                </a:path>
                <a:path w="4973319" h="1419225">
                  <a:moveTo>
                    <a:pt x="1789518" y="596163"/>
                  </a:moveTo>
                  <a:lnTo>
                    <a:pt x="1787525" y="586270"/>
                  </a:lnTo>
                  <a:lnTo>
                    <a:pt x="1782076" y="578192"/>
                  </a:lnTo>
                  <a:lnTo>
                    <a:pt x="1773999" y="572757"/>
                  </a:lnTo>
                  <a:lnTo>
                    <a:pt x="1764068" y="570763"/>
                  </a:lnTo>
                  <a:lnTo>
                    <a:pt x="1754174" y="572757"/>
                  </a:lnTo>
                  <a:lnTo>
                    <a:pt x="1746097" y="578192"/>
                  </a:lnTo>
                  <a:lnTo>
                    <a:pt x="1740662" y="586270"/>
                  </a:lnTo>
                  <a:lnTo>
                    <a:pt x="1738668" y="596163"/>
                  </a:lnTo>
                  <a:lnTo>
                    <a:pt x="1740662" y="606044"/>
                  </a:lnTo>
                  <a:lnTo>
                    <a:pt x="1746097" y="614121"/>
                  </a:lnTo>
                  <a:lnTo>
                    <a:pt x="1754174" y="619556"/>
                  </a:lnTo>
                  <a:lnTo>
                    <a:pt x="1764118" y="621563"/>
                  </a:lnTo>
                  <a:lnTo>
                    <a:pt x="1773999" y="619556"/>
                  </a:lnTo>
                  <a:lnTo>
                    <a:pt x="1782076" y="614121"/>
                  </a:lnTo>
                  <a:lnTo>
                    <a:pt x="1787525" y="606044"/>
                  </a:lnTo>
                  <a:lnTo>
                    <a:pt x="1789518" y="596163"/>
                  </a:lnTo>
                  <a:close/>
                </a:path>
                <a:path w="4973319" h="1419225">
                  <a:moveTo>
                    <a:pt x="1891169" y="772502"/>
                  </a:moveTo>
                  <a:lnTo>
                    <a:pt x="1889175" y="762622"/>
                  </a:lnTo>
                  <a:lnTo>
                    <a:pt x="1883727" y="754545"/>
                  </a:lnTo>
                  <a:lnTo>
                    <a:pt x="1875650" y="749096"/>
                  </a:lnTo>
                  <a:lnTo>
                    <a:pt x="1865718" y="747102"/>
                  </a:lnTo>
                  <a:lnTo>
                    <a:pt x="1855825" y="749096"/>
                  </a:lnTo>
                  <a:lnTo>
                    <a:pt x="1847761" y="754545"/>
                  </a:lnTo>
                  <a:lnTo>
                    <a:pt x="1842312" y="762622"/>
                  </a:lnTo>
                  <a:lnTo>
                    <a:pt x="1840318" y="772502"/>
                  </a:lnTo>
                  <a:lnTo>
                    <a:pt x="1842312" y="782396"/>
                  </a:lnTo>
                  <a:lnTo>
                    <a:pt x="1847761" y="790460"/>
                  </a:lnTo>
                  <a:lnTo>
                    <a:pt x="1855825" y="795909"/>
                  </a:lnTo>
                  <a:lnTo>
                    <a:pt x="1865769" y="797902"/>
                  </a:lnTo>
                  <a:lnTo>
                    <a:pt x="1875650" y="795909"/>
                  </a:lnTo>
                  <a:lnTo>
                    <a:pt x="1883727" y="790460"/>
                  </a:lnTo>
                  <a:lnTo>
                    <a:pt x="1889175" y="782396"/>
                  </a:lnTo>
                  <a:lnTo>
                    <a:pt x="1891169" y="772502"/>
                  </a:lnTo>
                  <a:close/>
                </a:path>
                <a:path w="4973319" h="1419225">
                  <a:moveTo>
                    <a:pt x="1891169" y="596163"/>
                  </a:moveTo>
                  <a:lnTo>
                    <a:pt x="1889175" y="586270"/>
                  </a:lnTo>
                  <a:lnTo>
                    <a:pt x="1883727" y="578192"/>
                  </a:lnTo>
                  <a:lnTo>
                    <a:pt x="1875650" y="572757"/>
                  </a:lnTo>
                  <a:lnTo>
                    <a:pt x="1865718" y="570763"/>
                  </a:lnTo>
                  <a:lnTo>
                    <a:pt x="1855825" y="572757"/>
                  </a:lnTo>
                  <a:lnTo>
                    <a:pt x="1847748" y="578192"/>
                  </a:lnTo>
                  <a:lnTo>
                    <a:pt x="1842312" y="586270"/>
                  </a:lnTo>
                  <a:lnTo>
                    <a:pt x="1840318" y="596163"/>
                  </a:lnTo>
                  <a:lnTo>
                    <a:pt x="1842312" y="606044"/>
                  </a:lnTo>
                  <a:lnTo>
                    <a:pt x="1847748" y="614121"/>
                  </a:lnTo>
                  <a:lnTo>
                    <a:pt x="1855825" y="619556"/>
                  </a:lnTo>
                  <a:lnTo>
                    <a:pt x="1865769" y="621563"/>
                  </a:lnTo>
                  <a:lnTo>
                    <a:pt x="1875650" y="619556"/>
                  </a:lnTo>
                  <a:lnTo>
                    <a:pt x="1883727" y="614121"/>
                  </a:lnTo>
                  <a:lnTo>
                    <a:pt x="1889175" y="606044"/>
                  </a:lnTo>
                  <a:lnTo>
                    <a:pt x="1891169" y="596163"/>
                  </a:lnTo>
                  <a:close/>
                </a:path>
                <a:path w="4973319" h="1419225">
                  <a:moveTo>
                    <a:pt x="1992820" y="772502"/>
                  </a:moveTo>
                  <a:lnTo>
                    <a:pt x="1990826" y="762622"/>
                  </a:lnTo>
                  <a:lnTo>
                    <a:pt x="1985378" y="754545"/>
                  </a:lnTo>
                  <a:lnTo>
                    <a:pt x="1977301" y="749096"/>
                  </a:lnTo>
                  <a:lnTo>
                    <a:pt x="1967369" y="747102"/>
                  </a:lnTo>
                  <a:lnTo>
                    <a:pt x="1957476" y="749096"/>
                  </a:lnTo>
                  <a:lnTo>
                    <a:pt x="1949411" y="754545"/>
                  </a:lnTo>
                  <a:lnTo>
                    <a:pt x="1943963" y="762622"/>
                  </a:lnTo>
                  <a:lnTo>
                    <a:pt x="1941969" y="772502"/>
                  </a:lnTo>
                  <a:lnTo>
                    <a:pt x="1943963" y="782396"/>
                  </a:lnTo>
                  <a:lnTo>
                    <a:pt x="1949411" y="790460"/>
                  </a:lnTo>
                  <a:lnTo>
                    <a:pt x="1957476" y="795909"/>
                  </a:lnTo>
                  <a:lnTo>
                    <a:pt x="1967420" y="797902"/>
                  </a:lnTo>
                  <a:lnTo>
                    <a:pt x="1977301" y="795909"/>
                  </a:lnTo>
                  <a:lnTo>
                    <a:pt x="1985378" y="790460"/>
                  </a:lnTo>
                  <a:lnTo>
                    <a:pt x="1990826" y="782396"/>
                  </a:lnTo>
                  <a:lnTo>
                    <a:pt x="1992820" y="772502"/>
                  </a:lnTo>
                  <a:close/>
                </a:path>
                <a:path w="4973319" h="1419225">
                  <a:moveTo>
                    <a:pt x="1992820" y="596163"/>
                  </a:moveTo>
                  <a:lnTo>
                    <a:pt x="1990826" y="586270"/>
                  </a:lnTo>
                  <a:lnTo>
                    <a:pt x="1985378" y="578192"/>
                  </a:lnTo>
                  <a:lnTo>
                    <a:pt x="1977301" y="572757"/>
                  </a:lnTo>
                  <a:lnTo>
                    <a:pt x="1967369" y="570763"/>
                  </a:lnTo>
                  <a:lnTo>
                    <a:pt x="1957476" y="572757"/>
                  </a:lnTo>
                  <a:lnTo>
                    <a:pt x="1949399" y="578192"/>
                  </a:lnTo>
                  <a:lnTo>
                    <a:pt x="1943963" y="586270"/>
                  </a:lnTo>
                  <a:lnTo>
                    <a:pt x="1941969" y="596163"/>
                  </a:lnTo>
                  <a:lnTo>
                    <a:pt x="1943963" y="606044"/>
                  </a:lnTo>
                  <a:lnTo>
                    <a:pt x="1949399" y="614121"/>
                  </a:lnTo>
                  <a:lnTo>
                    <a:pt x="1957476" y="619556"/>
                  </a:lnTo>
                  <a:lnTo>
                    <a:pt x="1967420" y="621563"/>
                  </a:lnTo>
                  <a:lnTo>
                    <a:pt x="1977301" y="619556"/>
                  </a:lnTo>
                  <a:lnTo>
                    <a:pt x="1985378" y="614121"/>
                  </a:lnTo>
                  <a:lnTo>
                    <a:pt x="1990826" y="606044"/>
                  </a:lnTo>
                  <a:lnTo>
                    <a:pt x="1992820" y="596163"/>
                  </a:lnTo>
                  <a:close/>
                </a:path>
                <a:path w="4973319" h="1419225">
                  <a:moveTo>
                    <a:pt x="2094471" y="772502"/>
                  </a:moveTo>
                  <a:lnTo>
                    <a:pt x="2092477" y="762622"/>
                  </a:lnTo>
                  <a:lnTo>
                    <a:pt x="2087029" y="754545"/>
                  </a:lnTo>
                  <a:lnTo>
                    <a:pt x="2078951" y="749096"/>
                  </a:lnTo>
                  <a:lnTo>
                    <a:pt x="2069020" y="747102"/>
                  </a:lnTo>
                  <a:lnTo>
                    <a:pt x="2059127" y="749096"/>
                  </a:lnTo>
                  <a:lnTo>
                    <a:pt x="2051062" y="754545"/>
                  </a:lnTo>
                  <a:lnTo>
                    <a:pt x="2045614" y="762622"/>
                  </a:lnTo>
                  <a:lnTo>
                    <a:pt x="2043620" y="772502"/>
                  </a:lnTo>
                  <a:lnTo>
                    <a:pt x="2045614" y="782396"/>
                  </a:lnTo>
                  <a:lnTo>
                    <a:pt x="2051062" y="790460"/>
                  </a:lnTo>
                  <a:lnTo>
                    <a:pt x="2059127" y="795909"/>
                  </a:lnTo>
                  <a:lnTo>
                    <a:pt x="2069071" y="797902"/>
                  </a:lnTo>
                  <a:lnTo>
                    <a:pt x="2078951" y="795909"/>
                  </a:lnTo>
                  <a:lnTo>
                    <a:pt x="2087029" y="790460"/>
                  </a:lnTo>
                  <a:lnTo>
                    <a:pt x="2092477" y="782396"/>
                  </a:lnTo>
                  <a:lnTo>
                    <a:pt x="2094471" y="772502"/>
                  </a:lnTo>
                  <a:close/>
                </a:path>
                <a:path w="4973319" h="1419225">
                  <a:moveTo>
                    <a:pt x="2094471" y="596163"/>
                  </a:moveTo>
                  <a:lnTo>
                    <a:pt x="2092464" y="586270"/>
                  </a:lnTo>
                  <a:lnTo>
                    <a:pt x="2087029" y="578192"/>
                  </a:lnTo>
                  <a:lnTo>
                    <a:pt x="2078951" y="572757"/>
                  </a:lnTo>
                  <a:lnTo>
                    <a:pt x="2069020" y="570763"/>
                  </a:lnTo>
                  <a:lnTo>
                    <a:pt x="2059127" y="572757"/>
                  </a:lnTo>
                  <a:lnTo>
                    <a:pt x="2051050" y="578192"/>
                  </a:lnTo>
                  <a:lnTo>
                    <a:pt x="2045614" y="586270"/>
                  </a:lnTo>
                  <a:lnTo>
                    <a:pt x="2043620" y="596163"/>
                  </a:lnTo>
                  <a:lnTo>
                    <a:pt x="2045614" y="606044"/>
                  </a:lnTo>
                  <a:lnTo>
                    <a:pt x="2051062" y="614121"/>
                  </a:lnTo>
                  <a:lnTo>
                    <a:pt x="2059127" y="619556"/>
                  </a:lnTo>
                  <a:lnTo>
                    <a:pt x="2069071" y="621563"/>
                  </a:lnTo>
                  <a:lnTo>
                    <a:pt x="2078951" y="619556"/>
                  </a:lnTo>
                  <a:lnTo>
                    <a:pt x="2087029" y="614121"/>
                  </a:lnTo>
                  <a:lnTo>
                    <a:pt x="2092464" y="606044"/>
                  </a:lnTo>
                  <a:lnTo>
                    <a:pt x="2094471" y="596163"/>
                  </a:lnTo>
                  <a:close/>
                </a:path>
                <a:path w="4973319" h="1419225">
                  <a:moveTo>
                    <a:pt x="2196122" y="772502"/>
                  </a:moveTo>
                  <a:lnTo>
                    <a:pt x="2194128" y="762622"/>
                  </a:lnTo>
                  <a:lnTo>
                    <a:pt x="2188680" y="754545"/>
                  </a:lnTo>
                  <a:lnTo>
                    <a:pt x="2180602" y="749096"/>
                  </a:lnTo>
                  <a:lnTo>
                    <a:pt x="2170671" y="747102"/>
                  </a:lnTo>
                  <a:lnTo>
                    <a:pt x="2160778" y="749096"/>
                  </a:lnTo>
                  <a:lnTo>
                    <a:pt x="2152713" y="754545"/>
                  </a:lnTo>
                  <a:lnTo>
                    <a:pt x="2147265" y="762622"/>
                  </a:lnTo>
                  <a:lnTo>
                    <a:pt x="2145271" y="772502"/>
                  </a:lnTo>
                  <a:lnTo>
                    <a:pt x="2147265" y="782396"/>
                  </a:lnTo>
                  <a:lnTo>
                    <a:pt x="2152713" y="790460"/>
                  </a:lnTo>
                  <a:lnTo>
                    <a:pt x="2160778" y="795909"/>
                  </a:lnTo>
                  <a:lnTo>
                    <a:pt x="2170722" y="797902"/>
                  </a:lnTo>
                  <a:lnTo>
                    <a:pt x="2180602" y="795909"/>
                  </a:lnTo>
                  <a:lnTo>
                    <a:pt x="2188680" y="790460"/>
                  </a:lnTo>
                  <a:lnTo>
                    <a:pt x="2194128" y="782396"/>
                  </a:lnTo>
                  <a:lnTo>
                    <a:pt x="2196122" y="772502"/>
                  </a:lnTo>
                  <a:close/>
                </a:path>
                <a:path w="4973319" h="1419225">
                  <a:moveTo>
                    <a:pt x="2196122" y="596163"/>
                  </a:moveTo>
                  <a:lnTo>
                    <a:pt x="2194128" y="586270"/>
                  </a:lnTo>
                  <a:lnTo>
                    <a:pt x="2188680" y="578192"/>
                  </a:lnTo>
                  <a:lnTo>
                    <a:pt x="2180602" y="572757"/>
                  </a:lnTo>
                  <a:lnTo>
                    <a:pt x="2170671" y="570763"/>
                  </a:lnTo>
                  <a:lnTo>
                    <a:pt x="2160778" y="572757"/>
                  </a:lnTo>
                  <a:lnTo>
                    <a:pt x="2152700" y="578192"/>
                  </a:lnTo>
                  <a:lnTo>
                    <a:pt x="2147265" y="586270"/>
                  </a:lnTo>
                  <a:lnTo>
                    <a:pt x="2145271" y="596163"/>
                  </a:lnTo>
                  <a:lnTo>
                    <a:pt x="2147265" y="606044"/>
                  </a:lnTo>
                  <a:lnTo>
                    <a:pt x="2152700" y="614121"/>
                  </a:lnTo>
                  <a:lnTo>
                    <a:pt x="2160778" y="619556"/>
                  </a:lnTo>
                  <a:lnTo>
                    <a:pt x="2170722" y="621563"/>
                  </a:lnTo>
                  <a:lnTo>
                    <a:pt x="2180602" y="619556"/>
                  </a:lnTo>
                  <a:lnTo>
                    <a:pt x="2188680" y="614121"/>
                  </a:lnTo>
                  <a:lnTo>
                    <a:pt x="2194128" y="606044"/>
                  </a:lnTo>
                  <a:lnTo>
                    <a:pt x="2196122" y="596163"/>
                  </a:lnTo>
                  <a:close/>
                </a:path>
                <a:path w="4973319" h="1419225">
                  <a:moveTo>
                    <a:pt x="2297773" y="772502"/>
                  </a:moveTo>
                  <a:lnTo>
                    <a:pt x="2295779" y="762622"/>
                  </a:lnTo>
                  <a:lnTo>
                    <a:pt x="2290330" y="754545"/>
                  </a:lnTo>
                  <a:lnTo>
                    <a:pt x="2282253" y="749096"/>
                  </a:lnTo>
                  <a:lnTo>
                    <a:pt x="2272322" y="747102"/>
                  </a:lnTo>
                  <a:lnTo>
                    <a:pt x="2262428" y="749096"/>
                  </a:lnTo>
                  <a:lnTo>
                    <a:pt x="2254364" y="754545"/>
                  </a:lnTo>
                  <a:lnTo>
                    <a:pt x="2248916" y="762622"/>
                  </a:lnTo>
                  <a:lnTo>
                    <a:pt x="2246922" y="772502"/>
                  </a:lnTo>
                  <a:lnTo>
                    <a:pt x="2248916" y="782396"/>
                  </a:lnTo>
                  <a:lnTo>
                    <a:pt x="2254364" y="790460"/>
                  </a:lnTo>
                  <a:lnTo>
                    <a:pt x="2262428" y="795909"/>
                  </a:lnTo>
                  <a:lnTo>
                    <a:pt x="2272373" y="797902"/>
                  </a:lnTo>
                  <a:lnTo>
                    <a:pt x="2282253" y="795909"/>
                  </a:lnTo>
                  <a:lnTo>
                    <a:pt x="2290330" y="790460"/>
                  </a:lnTo>
                  <a:lnTo>
                    <a:pt x="2295779" y="782396"/>
                  </a:lnTo>
                  <a:lnTo>
                    <a:pt x="2297773" y="772502"/>
                  </a:lnTo>
                  <a:close/>
                </a:path>
                <a:path w="4973319" h="1419225">
                  <a:moveTo>
                    <a:pt x="2297773" y="596163"/>
                  </a:moveTo>
                  <a:lnTo>
                    <a:pt x="2295779" y="586270"/>
                  </a:lnTo>
                  <a:lnTo>
                    <a:pt x="2290330" y="578192"/>
                  </a:lnTo>
                  <a:lnTo>
                    <a:pt x="2282253" y="572757"/>
                  </a:lnTo>
                  <a:lnTo>
                    <a:pt x="2272322" y="570763"/>
                  </a:lnTo>
                  <a:lnTo>
                    <a:pt x="2262428" y="572757"/>
                  </a:lnTo>
                  <a:lnTo>
                    <a:pt x="2254351" y="578192"/>
                  </a:lnTo>
                  <a:lnTo>
                    <a:pt x="2248916" y="586270"/>
                  </a:lnTo>
                  <a:lnTo>
                    <a:pt x="2246922" y="596163"/>
                  </a:lnTo>
                  <a:lnTo>
                    <a:pt x="2248916" y="606044"/>
                  </a:lnTo>
                  <a:lnTo>
                    <a:pt x="2254351" y="614121"/>
                  </a:lnTo>
                  <a:lnTo>
                    <a:pt x="2262428" y="619556"/>
                  </a:lnTo>
                  <a:lnTo>
                    <a:pt x="2272373" y="621563"/>
                  </a:lnTo>
                  <a:lnTo>
                    <a:pt x="2282253" y="619556"/>
                  </a:lnTo>
                  <a:lnTo>
                    <a:pt x="2290330" y="614121"/>
                  </a:lnTo>
                  <a:lnTo>
                    <a:pt x="2295779" y="606044"/>
                  </a:lnTo>
                  <a:lnTo>
                    <a:pt x="2297773" y="596163"/>
                  </a:lnTo>
                  <a:close/>
                </a:path>
                <a:path w="4973319" h="1419225">
                  <a:moveTo>
                    <a:pt x="2399423" y="772502"/>
                  </a:moveTo>
                  <a:lnTo>
                    <a:pt x="2397429" y="762622"/>
                  </a:lnTo>
                  <a:lnTo>
                    <a:pt x="2391981" y="754545"/>
                  </a:lnTo>
                  <a:lnTo>
                    <a:pt x="2383904" y="749096"/>
                  </a:lnTo>
                  <a:lnTo>
                    <a:pt x="2373973" y="747102"/>
                  </a:lnTo>
                  <a:lnTo>
                    <a:pt x="2364079" y="749096"/>
                  </a:lnTo>
                  <a:lnTo>
                    <a:pt x="2356015" y="754545"/>
                  </a:lnTo>
                  <a:lnTo>
                    <a:pt x="2350566" y="762622"/>
                  </a:lnTo>
                  <a:lnTo>
                    <a:pt x="2348573" y="772502"/>
                  </a:lnTo>
                  <a:lnTo>
                    <a:pt x="2350566" y="782396"/>
                  </a:lnTo>
                  <a:lnTo>
                    <a:pt x="2356015" y="790460"/>
                  </a:lnTo>
                  <a:lnTo>
                    <a:pt x="2364079" y="795909"/>
                  </a:lnTo>
                  <a:lnTo>
                    <a:pt x="2374023" y="797902"/>
                  </a:lnTo>
                  <a:lnTo>
                    <a:pt x="2383904" y="795909"/>
                  </a:lnTo>
                  <a:lnTo>
                    <a:pt x="2391981" y="790460"/>
                  </a:lnTo>
                  <a:lnTo>
                    <a:pt x="2397429" y="782396"/>
                  </a:lnTo>
                  <a:lnTo>
                    <a:pt x="2399423" y="772502"/>
                  </a:lnTo>
                  <a:close/>
                </a:path>
                <a:path w="4973319" h="1419225">
                  <a:moveTo>
                    <a:pt x="2399423" y="596163"/>
                  </a:moveTo>
                  <a:lnTo>
                    <a:pt x="2397417" y="586270"/>
                  </a:lnTo>
                  <a:lnTo>
                    <a:pt x="2391981" y="578192"/>
                  </a:lnTo>
                  <a:lnTo>
                    <a:pt x="2383904" y="572757"/>
                  </a:lnTo>
                  <a:lnTo>
                    <a:pt x="2373973" y="570763"/>
                  </a:lnTo>
                  <a:lnTo>
                    <a:pt x="2364079" y="572757"/>
                  </a:lnTo>
                  <a:lnTo>
                    <a:pt x="2356002" y="578192"/>
                  </a:lnTo>
                  <a:lnTo>
                    <a:pt x="2350566" y="586270"/>
                  </a:lnTo>
                  <a:lnTo>
                    <a:pt x="2348573" y="596163"/>
                  </a:lnTo>
                  <a:lnTo>
                    <a:pt x="2350566" y="606044"/>
                  </a:lnTo>
                  <a:lnTo>
                    <a:pt x="2356002" y="614121"/>
                  </a:lnTo>
                  <a:lnTo>
                    <a:pt x="2364079" y="619556"/>
                  </a:lnTo>
                  <a:lnTo>
                    <a:pt x="2374023" y="621563"/>
                  </a:lnTo>
                  <a:lnTo>
                    <a:pt x="2383904" y="619556"/>
                  </a:lnTo>
                  <a:lnTo>
                    <a:pt x="2391981" y="614121"/>
                  </a:lnTo>
                  <a:lnTo>
                    <a:pt x="2397417" y="606044"/>
                  </a:lnTo>
                  <a:lnTo>
                    <a:pt x="2399423" y="596163"/>
                  </a:lnTo>
                  <a:close/>
                </a:path>
                <a:path w="4973319" h="1419225">
                  <a:moveTo>
                    <a:pt x="2501074" y="772502"/>
                  </a:moveTo>
                  <a:lnTo>
                    <a:pt x="2499080" y="762622"/>
                  </a:lnTo>
                  <a:lnTo>
                    <a:pt x="2493632" y="754545"/>
                  </a:lnTo>
                  <a:lnTo>
                    <a:pt x="2485555" y="749096"/>
                  </a:lnTo>
                  <a:lnTo>
                    <a:pt x="2475623" y="747102"/>
                  </a:lnTo>
                  <a:lnTo>
                    <a:pt x="2465730" y="749096"/>
                  </a:lnTo>
                  <a:lnTo>
                    <a:pt x="2457666" y="754545"/>
                  </a:lnTo>
                  <a:lnTo>
                    <a:pt x="2452217" y="762622"/>
                  </a:lnTo>
                  <a:lnTo>
                    <a:pt x="2450223" y="772502"/>
                  </a:lnTo>
                  <a:lnTo>
                    <a:pt x="2452217" y="782396"/>
                  </a:lnTo>
                  <a:lnTo>
                    <a:pt x="2457666" y="790460"/>
                  </a:lnTo>
                  <a:lnTo>
                    <a:pt x="2465730" y="795909"/>
                  </a:lnTo>
                  <a:lnTo>
                    <a:pt x="2475674" y="797902"/>
                  </a:lnTo>
                  <a:lnTo>
                    <a:pt x="2485555" y="795909"/>
                  </a:lnTo>
                  <a:lnTo>
                    <a:pt x="2493632" y="790460"/>
                  </a:lnTo>
                  <a:lnTo>
                    <a:pt x="2499080" y="782396"/>
                  </a:lnTo>
                  <a:lnTo>
                    <a:pt x="2501074" y="772502"/>
                  </a:lnTo>
                  <a:close/>
                </a:path>
                <a:path w="4973319" h="1419225">
                  <a:moveTo>
                    <a:pt x="2501074" y="596163"/>
                  </a:moveTo>
                  <a:lnTo>
                    <a:pt x="2499068" y="586270"/>
                  </a:lnTo>
                  <a:lnTo>
                    <a:pt x="2493632" y="578192"/>
                  </a:lnTo>
                  <a:lnTo>
                    <a:pt x="2485555" y="572757"/>
                  </a:lnTo>
                  <a:lnTo>
                    <a:pt x="2475623" y="570763"/>
                  </a:lnTo>
                  <a:lnTo>
                    <a:pt x="2465730" y="572757"/>
                  </a:lnTo>
                  <a:lnTo>
                    <a:pt x="2457653" y="578192"/>
                  </a:lnTo>
                  <a:lnTo>
                    <a:pt x="2452217" y="586270"/>
                  </a:lnTo>
                  <a:lnTo>
                    <a:pt x="2450223" y="596163"/>
                  </a:lnTo>
                  <a:lnTo>
                    <a:pt x="2452217" y="606044"/>
                  </a:lnTo>
                  <a:lnTo>
                    <a:pt x="2457653" y="614121"/>
                  </a:lnTo>
                  <a:lnTo>
                    <a:pt x="2465730" y="619556"/>
                  </a:lnTo>
                  <a:lnTo>
                    <a:pt x="2475674" y="621563"/>
                  </a:lnTo>
                  <a:lnTo>
                    <a:pt x="2485555" y="619556"/>
                  </a:lnTo>
                  <a:lnTo>
                    <a:pt x="2493632" y="614121"/>
                  </a:lnTo>
                  <a:lnTo>
                    <a:pt x="2499068" y="606044"/>
                  </a:lnTo>
                  <a:lnTo>
                    <a:pt x="2501074" y="596163"/>
                  </a:lnTo>
                  <a:close/>
                </a:path>
                <a:path w="4973319" h="1419225">
                  <a:moveTo>
                    <a:pt x="2610116" y="542963"/>
                  </a:moveTo>
                  <a:lnTo>
                    <a:pt x="2608122" y="533031"/>
                  </a:lnTo>
                  <a:lnTo>
                    <a:pt x="2602687" y="524954"/>
                  </a:lnTo>
                  <a:lnTo>
                    <a:pt x="2594610" y="519506"/>
                  </a:lnTo>
                  <a:lnTo>
                    <a:pt x="2584729" y="517512"/>
                  </a:lnTo>
                  <a:lnTo>
                    <a:pt x="2574836" y="519506"/>
                  </a:lnTo>
                  <a:lnTo>
                    <a:pt x="2566759" y="524954"/>
                  </a:lnTo>
                  <a:lnTo>
                    <a:pt x="2561323" y="533031"/>
                  </a:lnTo>
                  <a:lnTo>
                    <a:pt x="2559329" y="542963"/>
                  </a:lnTo>
                  <a:lnTo>
                    <a:pt x="2561323" y="552856"/>
                  </a:lnTo>
                  <a:lnTo>
                    <a:pt x="2566759" y="560920"/>
                  </a:lnTo>
                  <a:lnTo>
                    <a:pt x="2574836" y="566369"/>
                  </a:lnTo>
                  <a:lnTo>
                    <a:pt x="2584729" y="568363"/>
                  </a:lnTo>
                  <a:lnTo>
                    <a:pt x="2594610" y="566369"/>
                  </a:lnTo>
                  <a:lnTo>
                    <a:pt x="2602687" y="560920"/>
                  </a:lnTo>
                  <a:lnTo>
                    <a:pt x="2608122" y="552856"/>
                  </a:lnTo>
                  <a:lnTo>
                    <a:pt x="2610116" y="542963"/>
                  </a:lnTo>
                  <a:close/>
                </a:path>
                <a:path w="4973319" h="1419225">
                  <a:moveTo>
                    <a:pt x="2610116" y="441312"/>
                  </a:moveTo>
                  <a:lnTo>
                    <a:pt x="2608122" y="431380"/>
                  </a:lnTo>
                  <a:lnTo>
                    <a:pt x="2602687" y="423303"/>
                  </a:lnTo>
                  <a:lnTo>
                    <a:pt x="2594610" y="417855"/>
                  </a:lnTo>
                  <a:lnTo>
                    <a:pt x="2584729" y="415861"/>
                  </a:lnTo>
                  <a:lnTo>
                    <a:pt x="2574836" y="417855"/>
                  </a:lnTo>
                  <a:lnTo>
                    <a:pt x="2566759" y="423303"/>
                  </a:lnTo>
                  <a:lnTo>
                    <a:pt x="2561323" y="431380"/>
                  </a:lnTo>
                  <a:lnTo>
                    <a:pt x="2559329" y="441312"/>
                  </a:lnTo>
                  <a:lnTo>
                    <a:pt x="2561323" y="451205"/>
                  </a:lnTo>
                  <a:lnTo>
                    <a:pt x="2566759" y="459270"/>
                  </a:lnTo>
                  <a:lnTo>
                    <a:pt x="2574836" y="464718"/>
                  </a:lnTo>
                  <a:lnTo>
                    <a:pt x="2584729" y="466712"/>
                  </a:lnTo>
                  <a:lnTo>
                    <a:pt x="2594610" y="464718"/>
                  </a:lnTo>
                  <a:lnTo>
                    <a:pt x="2602687" y="459270"/>
                  </a:lnTo>
                  <a:lnTo>
                    <a:pt x="2608122" y="451205"/>
                  </a:lnTo>
                  <a:lnTo>
                    <a:pt x="2610116" y="441312"/>
                  </a:lnTo>
                  <a:close/>
                </a:path>
                <a:path w="4973319" h="1419225">
                  <a:moveTo>
                    <a:pt x="2610116" y="339661"/>
                  </a:moveTo>
                  <a:lnTo>
                    <a:pt x="2608122" y="329730"/>
                  </a:lnTo>
                  <a:lnTo>
                    <a:pt x="2602687" y="321652"/>
                  </a:lnTo>
                  <a:lnTo>
                    <a:pt x="2594610" y="316204"/>
                  </a:lnTo>
                  <a:lnTo>
                    <a:pt x="2584729" y="314210"/>
                  </a:lnTo>
                  <a:lnTo>
                    <a:pt x="2574836" y="316204"/>
                  </a:lnTo>
                  <a:lnTo>
                    <a:pt x="2566759" y="321652"/>
                  </a:lnTo>
                  <a:lnTo>
                    <a:pt x="2561323" y="329730"/>
                  </a:lnTo>
                  <a:lnTo>
                    <a:pt x="2559329" y="339661"/>
                  </a:lnTo>
                  <a:lnTo>
                    <a:pt x="2561323" y="349554"/>
                  </a:lnTo>
                  <a:lnTo>
                    <a:pt x="2566759" y="357619"/>
                  </a:lnTo>
                  <a:lnTo>
                    <a:pt x="2574836" y="363067"/>
                  </a:lnTo>
                  <a:lnTo>
                    <a:pt x="2584729" y="365061"/>
                  </a:lnTo>
                  <a:lnTo>
                    <a:pt x="2594610" y="363067"/>
                  </a:lnTo>
                  <a:lnTo>
                    <a:pt x="2602687" y="357619"/>
                  </a:lnTo>
                  <a:lnTo>
                    <a:pt x="2608122" y="349554"/>
                  </a:lnTo>
                  <a:lnTo>
                    <a:pt x="2610116" y="339661"/>
                  </a:lnTo>
                  <a:close/>
                </a:path>
                <a:path w="4973319" h="1419225">
                  <a:moveTo>
                    <a:pt x="2610116" y="238010"/>
                  </a:moveTo>
                  <a:lnTo>
                    <a:pt x="2608122" y="228079"/>
                  </a:lnTo>
                  <a:lnTo>
                    <a:pt x="2602687" y="220002"/>
                  </a:lnTo>
                  <a:lnTo>
                    <a:pt x="2594610" y="214553"/>
                  </a:lnTo>
                  <a:lnTo>
                    <a:pt x="2584729" y="212559"/>
                  </a:lnTo>
                  <a:lnTo>
                    <a:pt x="2574836" y="214553"/>
                  </a:lnTo>
                  <a:lnTo>
                    <a:pt x="2566759" y="220002"/>
                  </a:lnTo>
                  <a:lnTo>
                    <a:pt x="2561323" y="228079"/>
                  </a:lnTo>
                  <a:lnTo>
                    <a:pt x="2559329" y="238010"/>
                  </a:lnTo>
                  <a:lnTo>
                    <a:pt x="2561323" y="247904"/>
                  </a:lnTo>
                  <a:lnTo>
                    <a:pt x="2566759" y="255968"/>
                  </a:lnTo>
                  <a:lnTo>
                    <a:pt x="2574836" y="261416"/>
                  </a:lnTo>
                  <a:lnTo>
                    <a:pt x="2584729" y="263410"/>
                  </a:lnTo>
                  <a:lnTo>
                    <a:pt x="2594610" y="261416"/>
                  </a:lnTo>
                  <a:lnTo>
                    <a:pt x="2602687" y="255968"/>
                  </a:lnTo>
                  <a:lnTo>
                    <a:pt x="2608122" y="247904"/>
                  </a:lnTo>
                  <a:lnTo>
                    <a:pt x="2610116" y="238010"/>
                  </a:lnTo>
                  <a:close/>
                </a:path>
                <a:path w="4973319" h="1419225">
                  <a:moveTo>
                    <a:pt x="2610116" y="136359"/>
                  </a:moveTo>
                  <a:lnTo>
                    <a:pt x="2608122" y="126428"/>
                  </a:lnTo>
                  <a:lnTo>
                    <a:pt x="2602687" y="118351"/>
                  </a:lnTo>
                  <a:lnTo>
                    <a:pt x="2594610" y="112903"/>
                  </a:lnTo>
                  <a:lnTo>
                    <a:pt x="2584729" y="110909"/>
                  </a:lnTo>
                  <a:lnTo>
                    <a:pt x="2574836" y="112903"/>
                  </a:lnTo>
                  <a:lnTo>
                    <a:pt x="2566759" y="118351"/>
                  </a:lnTo>
                  <a:lnTo>
                    <a:pt x="2561323" y="126428"/>
                  </a:lnTo>
                  <a:lnTo>
                    <a:pt x="2559329" y="136359"/>
                  </a:lnTo>
                  <a:lnTo>
                    <a:pt x="2561323" y="146253"/>
                  </a:lnTo>
                  <a:lnTo>
                    <a:pt x="2566759" y="154317"/>
                  </a:lnTo>
                  <a:lnTo>
                    <a:pt x="2574836" y="159766"/>
                  </a:lnTo>
                  <a:lnTo>
                    <a:pt x="2584729" y="161759"/>
                  </a:lnTo>
                  <a:lnTo>
                    <a:pt x="2594610" y="159766"/>
                  </a:lnTo>
                  <a:lnTo>
                    <a:pt x="2602687" y="154317"/>
                  </a:lnTo>
                  <a:lnTo>
                    <a:pt x="2608122" y="146253"/>
                  </a:lnTo>
                  <a:lnTo>
                    <a:pt x="2610116" y="136359"/>
                  </a:lnTo>
                  <a:close/>
                </a:path>
                <a:path w="4973319" h="1419225">
                  <a:moveTo>
                    <a:pt x="2610116" y="34709"/>
                  </a:moveTo>
                  <a:lnTo>
                    <a:pt x="2608122" y="24777"/>
                  </a:lnTo>
                  <a:lnTo>
                    <a:pt x="2602687" y="16700"/>
                  </a:lnTo>
                  <a:lnTo>
                    <a:pt x="2594610" y="11252"/>
                  </a:lnTo>
                  <a:lnTo>
                    <a:pt x="2584729" y="9258"/>
                  </a:lnTo>
                  <a:lnTo>
                    <a:pt x="2574836" y="11252"/>
                  </a:lnTo>
                  <a:lnTo>
                    <a:pt x="2566759" y="16700"/>
                  </a:lnTo>
                  <a:lnTo>
                    <a:pt x="2561323" y="24777"/>
                  </a:lnTo>
                  <a:lnTo>
                    <a:pt x="2559329" y="34709"/>
                  </a:lnTo>
                  <a:lnTo>
                    <a:pt x="2561323" y="44602"/>
                  </a:lnTo>
                  <a:lnTo>
                    <a:pt x="2566759" y="52666"/>
                  </a:lnTo>
                  <a:lnTo>
                    <a:pt x="2574836" y="58115"/>
                  </a:lnTo>
                  <a:lnTo>
                    <a:pt x="2584729" y="60109"/>
                  </a:lnTo>
                  <a:lnTo>
                    <a:pt x="2594610" y="58115"/>
                  </a:lnTo>
                  <a:lnTo>
                    <a:pt x="2602687" y="52666"/>
                  </a:lnTo>
                  <a:lnTo>
                    <a:pt x="2608122" y="44602"/>
                  </a:lnTo>
                  <a:lnTo>
                    <a:pt x="2610116" y="34709"/>
                  </a:lnTo>
                  <a:close/>
                </a:path>
                <a:path w="4973319" h="1419225">
                  <a:moveTo>
                    <a:pt x="2620619" y="1375486"/>
                  </a:moveTo>
                  <a:lnTo>
                    <a:pt x="2618638" y="1365554"/>
                  </a:lnTo>
                  <a:lnTo>
                    <a:pt x="2613190" y="1357477"/>
                  </a:lnTo>
                  <a:lnTo>
                    <a:pt x="2605113" y="1352042"/>
                  </a:lnTo>
                  <a:lnTo>
                    <a:pt x="2595232" y="1350035"/>
                  </a:lnTo>
                  <a:lnTo>
                    <a:pt x="2585339" y="1352042"/>
                  </a:lnTo>
                  <a:lnTo>
                    <a:pt x="2577274" y="1357477"/>
                  </a:lnTo>
                  <a:lnTo>
                    <a:pt x="2571826" y="1365554"/>
                  </a:lnTo>
                  <a:lnTo>
                    <a:pt x="2569832" y="1375486"/>
                  </a:lnTo>
                  <a:lnTo>
                    <a:pt x="2571826" y="1385379"/>
                  </a:lnTo>
                  <a:lnTo>
                    <a:pt x="2577274" y="1393456"/>
                  </a:lnTo>
                  <a:lnTo>
                    <a:pt x="2585339" y="1398892"/>
                  </a:lnTo>
                  <a:lnTo>
                    <a:pt x="2595232" y="1400886"/>
                  </a:lnTo>
                  <a:lnTo>
                    <a:pt x="2605113" y="1398892"/>
                  </a:lnTo>
                  <a:lnTo>
                    <a:pt x="2613190" y="1393456"/>
                  </a:lnTo>
                  <a:lnTo>
                    <a:pt x="2618638" y="1385379"/>
                  </a:lnTo>
                  <a:lnTo>
                    <a:pt x="2620619" y="1375486"/>
                  </a:lnTo>
                  <a:close/>
                </a:path>
                <a:path w="4973319" h="1419225">
                  <a:moveTo>
                    <a:pt x="2620619" y="1273835"/>
                  </a:moveTo>
                  <a:lnTo>
                    <a:pt x="2618638" y="1263904"/>
                  </a:lnTo>
                  <a:lnTo>
                    <a:pt x="2613190" y="1255826"/>
                  </a:lnTo>
                  <a:lnTo>
                    <a:pt x="2605113" y="1250391"/>
                  </a:lnTo>
                  <a:lnTo>
                    <a:pt x="2595232" y="1248384"/>
                  </a:lnTo>
                  <a:lnTo>
                    <a:pt x="2585339" y="1250391"/>
                  </a:lnTo>
                  <a:lnTo>
                    <a:pt x="2577274" y="1255826"/>
                  </a:lnTo>
                  <a:lnTo>
                    <a:pt x="2571826" y="1263904"/>
                  </a:lnTo>
                  <a:lnTo>
                    <a:pt x="2569832" y="1273835"/>
                  </a:lnTo>
                  <a:lnTo>
                    <a:pt x="2571826" y="1283728"/>
                  </a:lnTo>
                  <a:lnTo>
                    <a:pt x="2577274" y="1291805"/>
                  </a:lnTo>
                  <a:lnTo>
                    <a:pt x="2585339" y="1297241"/>
                  </a:lnTo>
                  <a:lnTo>
                    <a:pt x="2595232" y="1299235"/>
                  </a:lnTo>
                  <a:lnTo>
                    <a:pt x="2605113" y="1297241"/>
                  </a:lnTo>
                  <a:lnTo>
                    <a:pt x="2613190" y="1291805"/>
                  </a:lnTo>
                  <a:lnTo>
                    <a:pt x="2618638" y="1283728"/>
                  </a:lnTo>
                  <a:lnTo>
                    <a:pt x="2620619" y="1273835"/>
                  </a:lnTo>
                  <a:close/>
                </a:path>
                <a:path w="4973319" h="1419225">
                  <a:moveTo>
                    <a:pt x="2620619" y="1172184"/>
                  </a:moveTo>
                  <a:lnTo>
                    <a:pt x="2618638" y="1162253"/>
                  </a:lnTo>
                  <a:lnTo>
                    <a:pt x="2613190" y="1154176"/>
                  </a:lnTo>
                  <a:lnTo>
                    <a:pt x="2605113" y="1148740"/>
                  </a:lnTo>
                  <a:lnTo>
                    <a:pt x="2595232" y="1146733"/>
                  </a:lnTo>
                  <a:lnTo>
                    <a:pt x="2585339" y="1148740"/>
                  </a:lnTo>
                  <a:lnTo>
                    <a:pt x="2577274" y="1154176"/>
                  </a:lnTo>
                  <a:lnTo>
                    <a:pt x="2571826" y="1162253"/>
                  </a:lnTo>
                  <a:lnTo>
                    <a:pt x="2569832" y="1172184"/>
                  </a:lnTo>
                  <a:lnTo>
                    <a:pt x="2571826" y="1182077"/>
                  </a:lnTo>
                  <a:lnTo>
                    <a:pt x="2577274" y="1190155"/>
                  </a:lnTo>
                  <a:lnTo>
                    <a:pt x="2585339" y="1195590"/>
                  </a:lnTo>
                  <a:lnTo>
                    <a:pt x="2595232" y="1197584"/>
                  </a:lnTo>
                  <a:lnTo>
                    <a:pt x="2605113" y="1195590"/>
                  </a:lnTo>
                  <a:lnTo>
                    <a:pt x="2613190" y="1190155"/>
                  </a:lnTo>
                  <a:lnTo>
                    <a:pt x="2618638" y="1182077"/>
                  </a:lnTo>
                  <a:lnTo>
                    <a:pt x="2620619" y="1172184"/>
                  </a:lnTo>
                  <a:close/>
                </a:path>
                <a:path w="4973319" h="1419225">
                  <a:moveTo>
                    <a:pt x="2620619" y="1070533"/>
                  </a:moveTo>
                  <a:lnTo>
                    <a:pt x="2618638" y="1060602"/>
                  </a:lnTo>
                  <a:lnTo>
                    <a:pt x="2613190" y="1052525"/>
                  </a:lnTo>
                  <a:lnTo>
                    <a:pt x="2605113" y="1047089"/>
                  </a:lnTo>
                  <a:lnTo>
                    <a:pt x="2595232" y="1045083"/>
                  </a:lnTo>
                  <a:lnTo>
                    <a:pt x="2585339" y="1047089"/>
                  </a:lnTo>
                  <a:lnTo>
                    <a:pt x="2577274" y="1052525"/>
                  </a:lnTo>
                  <a:lnTo>
                    <a:pt x="2571826" y="1060602"/>
                  </a:lnTo>
                  <a:lnTo>
                    <a:pt x="2569832" y="1070533"/>
                  </a:lnTo>
                  <a:lnTo>
                    <a:pt x="2571826" y="1080427"/>
                  </a:lnTo>
                  <a:lnTo>
                    <a:pt x="2577274" y="1088504"/>
                  </a:lnTo>
                  <a:lnTo>
                    <a:pt x="2585339" y="1093939"/>
                  </a:lnTo>
                  <a:lnTo>
                    <a:pt x="2595232" y="1095933"/>
                  </a:lnTo>
                  <a:lnTo>
                    <a:pt x="2605113" y="1093939"/>
                  </a:lnTo>
                  <a:lnTo>
                    <a:pt x="2613190" y="1088504"/>
                  </a:lnTo>
                  <a:lnTo>
                    <a:pt x="2618638" y="1080427"/>
                  </a:lnTo>
                  <a:lnTo>
                    <a:pt x="2620619" y="1070533"/>
                  </a:lnTo>
                  <a:close/>
                </a:path>
                <a:path w="4973319" h="1419225">
                  <a:moveTo>
                    <a:pt x="2620619" y="968883"/>
                  </a:moveTo>
                  <a:lnTo>
                    <a:pt x="2618638" y="958951"/>
                  </a:lnTo>
                  <a:lnTo>
                    <a:pt x="2613190" y="950874"/>
                  </a:lnTo>
                  <a:lnTo>
                    <a:pt x="2605113" y="945438"/>
                  </a:lnTo>
                  <a:lnTo>
                    <a:pt x="2595232" y="943432"/>
                  </a:lnTo>
                  <a:lnTo>
                    <a:pt x="2585339" y="945438"/>
                  </a:lnTo>
                  <a:lnTo>
                    <a:pt x="2577274" y="950874"/>
                  </a:lnTo>
                  <a:lnTo>
                    <a:pt x="2571826" y="958951"/>
                  </a:lnTo>
                  <a:lnTo>
                    <a:pt x="2569832" y="968883"/>
                  </a:lnTo>
                  <a:lnTo>
                    <a:pt x="2571826" y="978776"/>
                  </a:lnTo>
                  <a:lnTo>
                    <a:pt x="2577274" y="986853"/>
                  </a:lnTo>
                  <a:lnTo>
                    <a:pt x="2585339" y="992289"/>
                  </a:lnTo>
                  <a:lnTo>
                    <a:pt x="2595232" y="994283"/>
                  </a:lnTo>
                  <a:lnTo>
                    <a:pt x="2605113" y="992289"/>
                  </a:lnTo>
                  <a:lnTo>
                    <a:pt x="2613190" y="986853"/>
                  </a:lnTo>
                  <a:lnTo>
                    <a:pt x="2618638" y="978776"/>
                  </a:lnTo>
                  <a:lnTo>
                    <a:pt x="2620619" y="968883"/>
                  </a:lnTo>
                  <a:close/>
                </a:path>
                <a:path w="4973319" h="1419225">
                  <a:moveTo>
                    <a:pt x="2620619" y="867232"/>
                  </a:moveTo>
                  <a:lnTo>
                    <a:pt x="2618638" y="857300"/>
                  </a:lnTo>
                  <a:lnTo>
                    <a:pt x="2613190" y="849223"/>
                  </a:lnTo>
                  <a:lnTo>
                    <a:pt x="2605113" y="843788"/>
                  </a:lnTo>
                  <a:lnTo>
                    <a:pt x="2595232" y="841781"/>
                  </a:lnTo>
                  <a:lnTo>
                    <a:pt x="2585339" y="843788"/>
                  </a:lnTo>
                  <a:lnTo>
                    <a:pt x="2577274" y="849223"/>
                  </a:lnTo>
                  <a:lnTo>
                    <a:pt x="2571826" y="857300"/>
                  </a:lnTo>
                  <a:lnTo>
                    <a:pt x="2569832" y="867232"/>
                  </a:lnTo>
                  <a:lnTo>
                    <a:pt x="2571826" y="877125"/>
                  </a:lnTo>
                  <a:lnTo>
                    <a:pt x="2577274" y="885202"/>
                  </a:lnTo>
                  <a:lnTo>
                    <a:pt x="2585339" y="890638"/>
                  </a:lnTo>
                  <a:lnTo>
                    <a:pt x="2595232" y="892632"/>
                  </a:lnTo>
                  <a:lnTo>
                    <a:pt x="2605113" y="890638"/>
                  </a:lnTo>
                  <a:lnTo>
                    <a:pt x="2613190" y="885202"/>
                  </a:lnTo>
                  <a:lnTo>
                    <a:pt x="2618638" y="877125"/>
                  </a:lnTo>
                  <a:lnTo>
                    <a:pt x="2620619" y="867232"/>
                  </a:lnTo>
                  <a:close/>
                </a:path>
                <a:path w="4973319" h="1419225">
                  <a:moveTo>
                    <a:pt x="2702852" y="772502"/>
                  </a:moveTo>
                  <a:lnTo>
                    <a:pt x="2700858" y="762622"/>
                  </a:lnTo>
                  <a:lnTo>
                    <a:pt x="2695422" y="754545"/>
                  </a:lnTo>
                  <a:lnTo>
                    <a:pt x="2687345" y="749096"/>
                  </a:lnTo>
                  <a:lnTo>
                    <a:pt x="2677401" y="747102"/>
                  </a:lnTo>
                  <a:lnTo>
                    <a:pt x="2667520" y="749096"/>
                  </a:lnTo>
                  <a:lnTo>
                    <a:pt x="2659443" y="754545"/>
                  </a:lnTo>
                  <a:lnTo>
                    <a:pt x="2654008" y="762622"/>
                  </a:lnTo>
                  <a:lnTo>
                    <a:pt x="2652001" y="772502"/>
                  </a:lnTo>
                  <a:lnTo>
                    <a:pt x="2654008" y="782396"/>
                  </a:lnTo>
                  <a:lnTo>
                    <a:pt x="2659443" y="790460"/>
                  </a:lnTo>
                  <a:lnTo>
                    <a:pt x="2667520" y="795909"/>
                  </a:lnTo>
                  <a:lnTo>
                    <a:pt x="2677452" y="797902"/>
                  </a:lnTo>
                  <a:lnTo>
                    <a:pt x="2687345" y="795909"/>
                  </a:lnTo>
                  <a:lnTo>
                    <a:pt x="2695422" y="790460"/>
                  </a:lnTo>
                  <a:lnTo>
                    <a:pt x="2700858" y="782396"/>
                  </a:lnTo>
                  <a:lnTo>
                    <a:pt x="2702852" y="772502"/>
                  </a:lnTo>
                  <a:close/>
                </a:path>
                <a:path w="4973319" h="1419225">
                  <a:moveTo>
                    <a:pt x="2713367" y="604583"/>
                  </a:moveTo>
                  <a:lnTo>
                    <a:pt x="2711373" y="594690"/>
                  </a:lnTo>
                  <a:lnTo>
                    <a:pt x="2705938" y="586625"/>
                  </a:lnTo>
                  <a:lnTo>
                    <a:pt x="2697861" y="581177"/>
                  </a:lnTo>
                  <a:lnTo>
                    <a:pt x="2687917" y="579183"/>
                  </a:lnTo>
                  <a:lnTo>
                    <a:pt x="2678036" y="581177"/>
                  </a:lnTo>
                  <a:lnTo>
                    <a:pt x="2669959" y="586625"/>
                  </a:lnTo>
                  <a:lnTo>
                    <a:pt x="2664510" y="594690"/>
                  </a:lnTo>
                  <a:lnTo>
                    <a:pt x="2662517" y="604583"/>
                  </a:lnTo>
                  <a:lnTo>
                    <a:pt x="2664510" y="614464"/>
                  </a:lnTo>
                  <a:lnTo>
                    <a:pt x="2669959" y="622541"/>
                  </a:lnTo>
                  <a:lnTo>
                    <a:pt x="2678036" y="627989"/>
                  </a:lnTo>
                  <a:lnTo>
                    <a:pt x="2687967" y="629983"/>
                  </a:lnTo>
                  <a:lnTo>
                    <a:pt x="2697861" y="627989"/>
                  </a:lnTo>
                  <a:lnTo>
                    <a:pt x="2705938" y="622541"/>
                  </a:lnTo>
                  <a:lnTo>
                    <a:pt x="2711373" y="614464"/>
                  </a:lnTo>
                  <a:lnTo>
                    <a:pt x="2713367" y="604583"/>
                  </a:lnTo>
                  <a:close/>
                </a:path>
                <a:path w="4973319" h="1419225">
                  <a:moveTo>
                    <a:pt x="2804503" y="772502"/>
                  </a:moveTo>
                  <a:lnTo>
                    <a:pt x="2802509" y="762622"/>
                  </a:lnTo>
                  <a:lnTo>
                    <a:pt x="2797073" y="754545"/>
                  </a:lnTo>
                  <a:lnTo>
                    <a:pt x="2788996" y="749096"/>
                  </a:lnTo>
                  <a:lnTo>
                    <a:pt x="2779052" y="747102"/>
                  </a:lnTo>
                  <a:lnTo>
                    <a:pt x="2769171" y="749096"/>
                  </a:lnTo>
                  <a:lnTo>
                    <a:pt x="2761094" y="754545"/>
                  </a:lnTo>
                  <a:lnTo>
                    <a:pt x="2755658" y="762622"/>
                  </a:lnTo>
                  <a:lnTo>
                    <a:pt x="2753652" y="772502"/>
                  </a:lnTo>
                  <a:lnTo>
                    <a:pt x="2755658" y="782396"/>
                  </a:lnTo>
                  <a:lnTo>
                    <a:pt x="2761094" y="790460"/>
                  </a:lnTo>
                  <a:lnTo>
                    <a:pt x="2769171" y="795909"/>
                  </a:lnTo>
                  <a:lnTo>
                    <a:pt x="2779103" y="797902"/>
                  </a:lnTo>
                  <a:lnTo>
                    <a:pt x="2788996" y="795909"/>
                  </a:lnTo>
                  <a:lnTo>
                    <a:pt x="2797073" y="790460"/>
                  </a:lnTo>
                  <a:lnTo>
                    <a:pt x="2802509" y="782396"/>
                  </a:lnTo>
                  <a:lnTo>
                    <a:pt x="2804503" y="772502"/>
                  </a:lnTo>
                  <a:close/>
                </a:path>
                <a:path w="4973319" h="1419225">
                  <a:moveTo>
                    <a:pt x="2815018" y="604583"/>
                  </a:moveTo>
                  <a:lnTo>
                    <a:pt x="2813024" y="594690"/>
                  </a:lnTo>
                  <a:lnTo>
                    <a:pt x="2807589" y="586625"/>
                  </a:lnTo>
                  <a:lnTo>
                    <a:pt x="2799511" y="581177"/>
                  </a:lnTo>
                  <a:lnTo>
                    <a:pt x="2789567" y="579183"/>
                  </a:lnTo>
                  <a:lnTo>
                    <a:pt x="2779687" y="581177"/>
                  </a:lnTo>
                  <a:lnTo>
                    <a:pt x="2771610" y="586625"/>
                  </a:lnTo>
                  <a:lnTo>
                    <a:pt x="2766161" y="594690"/>
                  </a:lnTo>
                  <a:lnTo>
                    <a:pt x="2764167" y="604583"/>
                  </a:lnTo>
                  <a:lnTo>
                    <a:pt x="2766161" y="614464"/>
                  </a:lnTo>
                  <a:lnTo>
                    <a:pt x="2771610" y="622541"/>
                  </a:lnTo>
                  <a:lnTo>
                    <a:pt x="2779687" y="627989"/>
                  </a:lnTo>
                  <a:lnTo>
                    <a:pt x="2789618" y="629983"/>
                  </a:lnTo>
                  <a:lnTo>
                    <a:pt x="2799511" y="627989"/>
                  </a:lnTo>
                  <a:lnTo>
                    <a:pt x="2807589" y="622541"/>
                  </a:lnTo>
                  <a:lnTo>
                    <a:pt x="2813024" y="614464"/>
                  </a:lnTo>
                  <a:lnTo>
                    <a:pt x="2815018" y="604583"/>
                  </a:lnTo>
                  <a:close/>
                </a:path>
                <a:path w="4973319" h="1419225">
                  <a:moveTo>
                    <a:pt x="2906153" y="772502"/>
                  </a:moveTo>
                  <a:lnTo>
                    <a:pt x="2904159" y="762622"/>
                  </a:lnTo>
                  <a:lnTo>
                    <a:pt x="2898724" y="754545"/>
                  </a:lnTo>
                  <a:lnTo>
                    <a:pt x="2890647" y="749096"/>
                  </a:lnTo>
                  <a:lnTo>
                    <a:pt x="2880703" y="747102"/>
                  </a:lnTo>
                  <a:lnTo>
                    <a:pt x="2870822" y="749096"/>
                  </a:lnTo>
                  <a:lnTo>
                    <a:pt x="2862745" y="754545"/>
                  </a:lnTo>
                  <a:lnTo>
                    <a:pt x="2857309" y="762622"/>
                  </a:lnTo>
                  <a:lnTo>
                    <a:pt x="2855303" y="772502"/>
                  </a:lnTo>
                  <a:lnTo>
                    <a:pt x="2857309" y="782396"/>
                  </a:lnTo>
                  <a:lnTo>
                    <a:pt x="2862745" y="790460"/>
                  </a:lnTo>
                  <a:lnTo>
                    <a:pt x="2870822" y="795909"/>
                  </a:lnTo>
                  <a:lnTo>
                    <a:pt x="2880753" y="797902"/>
                  </a:lnTo>
                  <a:lnTo>
                    <a:pt x="2890647" y="795909"/>
                  </a:lnTo>
                  <a:lnTo>
                    <a:pt x="2898724" y="790460"/>
                  </a:lnTo>
                  <a:lnTo>
                    <a:pt x="2904159" y="782396"/>
                  </a:lnTo>
                  <a:lnTo>
                    <a:pt x="2906153" y="772502"/>
                  </a:lnTo>
                  <a:close/>
                </a:path>
                <a:path w="4973319" h="1419225">
                  <a:moveTo>
                    <a:pt x="2916669" y="604583"/>
                  </a:moveTo>
                  <a:lnTo>
                    <a:pt x="2914675" y="594690"/>
                  </a:lnTo>
                  <a:lnTo>
                    <a:pt x="2909239" y="586625"/>
                  </a:lnTo>
                  <a:lnTo>
                    <a:pt x="2901162" y="581177"/>
                  </a:lnTo>
                  <a:lnTo>
                    <a:pt x="2891218" y="579183"/>
                  </a:lnTo>
                  <a:lnTo>
                    <a:pt x="2881338" y="581177"/>
                  </a:lnTo>
                  <a:lnTo>
                    <a:pt x="2873260" y="586625"/>
                  </a:lnTo>
                  <a:lnTo>
                    <a:pt x="2867812" y="594690"/>
                  </a:lnTo>
                  <a:lnTo>
                    <a:pt x="2865818" y="604583"/>
                  </a:lnTo>
                  <a:lnTo>
                    <a:pt x="2867812" y="614464"/>
                  </a:lnTo>
                  <a:lnTo>
                    <a:pt x="2873260" y="622541"/>
                  </a:lnTo>
                  <a:lnTo>
                    <a:pt x="2881338" y="627989"/>
                  </a:lnTo>
                  <a:lnTo>
                    <a:pt x="2891269" y="629983"/>
                  </a:lnTo>
                  <a:lnTo>
                    <a:pt x="2901162" y="627989"/>
                  </a:lnTo>
                  <a:lnTo>
                    <a:pt x="2909239" y="622541"/>
                  </a:lnTo>
                  <a:lnTo>
                    <a:pt x="2914675" y="614464"/>
                  </a:lnTo>
                  <a:lnTo>
                    <a:pt x="2916669" y="604583"/>
                  </a:lnTo>
                  <a:close/>
                </a:path>
                <a:path w="4973319" h="1419225">
                  <a:moveTo>
                    <a:pt x="3007804" y="772502"/>
                  </a:moveTo>
                  <a:lnTo>
                    <a:pt x="3005810" y="762622"/>
                  </a:lnTo>
                  <a:lnTo>
                    <a:pt x="3000375" y="754545"/>
                  </a:lnTo>
                  <a:lnTo>
                    <a:pt x="2992297" y="749096"/>
                  </a:lnTo>
                  <a:lnTo>
                    <a:pt x="2982353" y="747102"/>
                  </a:lnTo>
                  <a:lnTo>
                    <a:pt x="2972473" y="749096"/>
                  </a:lnTo>
                  <a:lnTo>
                    <a:pt x="2964396" y="754545"/>
                  </a:lnTo>
                  <a:lnTo>
                    <a:pt x="2958960" y="762622"/>
                  </a:lnTo>
                  <a:lnTo>
                    <a:pt x="2956953" y="772502"/>
                  </a:lnTo>
                  <a:lnTo>
                    <a:pt x="2958960" y="782396"/>
                  </a:lnTo>
                  <a:lnTo>
                    <a:pt x="2964396" y="790460"/>
                  </a:lnTo>
                  <a:lnTo>
                    <a:pt x="2972473" y="795909"/>
                  </a:lnTo>
                  <a:lnTo>
                    <a:pt x="2982404" y="797902"/>
                  </a:lnTo>
                  <a:lnTo>
                    <a:pt x="2992297" y="795909"/>
                  </a:lnTo>
                  <a:lnTo>
                    <a:pt x="3000375" y="790460"/>
                  </a:lnTo>
                  <a:lnTo>
                    <a:pt x="3005810" y="782396"/>
                  </a:lnTo>
                  <a:lnTo>
                    <a:pt x="3007804" y="772502"/>
                  </a:lnTo>
                  <a:close/>
                </a:path>
                <a:path w="4973319" h="1419225">
                  <a:moveTo>
                    <a:pt x="3018320" y="604583"/>
                  </a:moveTo>
                  <a:lnTo>
                    <a:pt x="3016326" y="594690"/>
                  </a:lnTo>
                  <a:lnTo>
                    <a:pt x="3010890" y="586625"/>
                  </a:lnTo>
                  <a:lnTo>
                    <a:pt x="3002813" y="581177"/>
                  </a:lnTo>
                  <a:lnTo>
                    <a:pt x="2992869" y="579183"/>
                  </a:lnTo>
                  <a:lnTo>
                    <a:pt x="2982988" y="581177"/>
                  </a:lnTo>
                  <a:lnTo>
                    <a:pt x="2974911" y="586625"/>
                  </a:lnTo>
                  <a:lnTo>
                    <a:pt x="2969463" y="594690"/>
                  </a:lnTo>
                  <a:lnTo>
                    <a:pt x="2967469" y="604583"/>
                  </a:lnTo>
                  <a:lnTo>
                    <a:pt x="2969463" y="614464"/>
                  </a:lnTo>
                  <a:lnTo>
                    <a:pt x="2974911" y="622541"/>
                  </a:lnTo>
                  <a:lnTo>
                    <a:pt x="2982988" y="627989"/>
                  </a:lnTo>
                  <a:lnTo>
                    <a:pt x="2992920" y="629983"/>
                  </a:lnTo>
                  <a:lnTo>
                    <a:pt x="3002813" y="627989"/>
                  </a:lnTo>
                  <a:lnTo>
                    <a:pt x="3010890" y="622541"/>
                  </a:lnTo>
                  <a:lnTo>
                    <a:pt x="3016326" y="614464"/>
                  </a:lnTo>
                  <a:lnTo>
                    <a:pt x="3018320" y="604583"/>
                  </a:lnTo>
                  <a:close/>
                </a:path>
                <a:path w="4973319" h="1419225">
                  <a:moveTo>
                    <a:pt x="3109455" y="772502"/>
                  </a:moveTo>
                  <a:lnTo>
                    <a:pt x="3107461" y="762622"/>
                  </a:lnTo>
                  <a:lnTo>
                    <a:pt x="3102025" y="754545"/>
                  </a:lnTo>
                  <a:lnTo>
                    <a:pt x="3093948" y="749096"/>
                  </a:lnTo>
                  <a:lnTo>
                    <a:pt x="3084004" y="747102"/>
                  </a:lnTo>
                  <a:lnTo>
                    <a:pt x="3074124" y="749096"/>
                  </a:lnTo>
                  <a:lnTo>
                    <a:pt x="3066046" y="754545"/>
                  </a:lnTo>
                  <a:lnTo>
                    <a:pt x="3060611" y="762622"/>
                  </a:lnTo>
                  <a:lnTo>
                    <a:pt x="3058604" y="772502"/>
                  </a:lnTo>
                  <a:lnTo>
                    <a:pt x="3060611" y="782396"/>
                  </a:lnTo>
                  <a:lnTo>
                    <a:pt x="3066046" y="790460"/>
                  </a:lnTo>
                  <a:lnTo>
                    <a:pt x="3074124" y="795909"/>
                  </a:lnTo>
                  <a:lnTo>
                    <a:pt x="3084055" y="797902"/>
                  </a:lnTo>
                  <a:lnTo>
                    <a:pt x="3093948" y="795909"/>
                  </a:lnTo>
                  <a:lnTo>
                    <a:pt x="3102025" y="790460"/>
                  </a:lnTo>
                  <a:lnTo>
                    <a:pt x="3107461" y="782396"/>
                  </a:lnTo>
                  <a:lnTo>
                    <a:pt x="3109455" y="772502"/>
                  </a:lnTo>
                  <a:close/>
                </a:path>
                <a:path w="4973319" h="1419225">
                  <a:moveTo>
                    <a:pt x="3119971" y="604583"/>
                  </a:moveTo>
                  <a:lnTo>
                    <a:pt x="3117977" y="594690"/>
                  </a:lnTo>
                  <a:lnTo>
                    <a:pt x="3112541" y="586625"/>
                  </a:lnTo>
                  <a:lnTo>
                    <a:pt x="3104464" y="581177"/>
                  </a:lnTo>
                  <a:lnTo>
                    <a:pt x="3094520" y="579183"/>
                  </a:lnTo>
                  <a:lnTo>
                    <a:pt x="3084639" y="581177"/>
                  </a:lnTo>
                  <a:lnTo>
                    <a:pt x="3076562" y="586625"/>
                  </a:lnTo>
                  <a:lnTo>
                    <a:pt x="3071114" y="594690"/>
                  </a:lnTo>
                  <a:lnTo>
                    <a:pt x="3069120" y="604583"/>
                  </a:lnTo>
                  <a:lnTo>
                    <a:pt x="3071114" y="614464"/>
                  </a:lnTo>
                  <a:lnTo>
                    <a:pt x="3076562" y="622541"/>
                  </a:lnTo>
                  <a:lnTo>
                    <a:pt x="3084639" y="627989"/>
                  </a:lnTo>
                  <a:lnTo>
                    <a:pt x="3094571" y="629983"/>
                  </a:lnTo>
                  <a:lnTo>
                    <a:pt x="3104464" y="627989"/>
                  </a:lnTo>
                  <a:lnTo>
                    <a:pt x="3112541" y="622541"/>
                  </a:lnTo>
                  <a:lnTo>
                    <a:pt x="3117977" y="614464"/>
                  </a:lnTo>
                  <a:lnTo>
                    <a:pt x="3119971" y="604583"/>
                  </a:lnTo>
                  <a:close/>
                </a:path>
                <a:path w="4973319" h="1419225">
                  <a:moveTo>
                    <a:pt x="4438701" y="726236"/>
                  </a:moveTo>
                  <a:lnTo>
                    <a:pt x="4436694" y="716343"/>
                  </a:lnTo>
                  <a:lnTo>
                    <a:pt x="4431246" y="708279"/>
                  </a:lnTo>
                  <a:lnTo>
                    <a:pt x="4423181" y="702830"/>
                  </a:lnTo>
                  <a:lnTo>
                    <a:pt x="4413250" y="700836"/>
                  </a:lnTo>
                  <a:lnTo>
                    <a:pt x="4403356" y="702830"/>
                  </a:lnTo>
                  <a:lnTo>
                    <a:pt x="4395279" y="708279"/>
                  </a:lnTo>
                  <a:lnTo>
                    <a:pt x="4389844" y="716343"/>
                  </a:lnTo>
                  <a:lnTo>
                    <a:pt x="4387850" y="726236"/>
                  </a:lnTo>
                  <a:lnTo>
                    <a:pt x="4389844" y="736117"/>
                  </a:lnTo>
                  <a:lnTo>
                    <a:pt x="4395279" y="744194"/>
                  </a:lnTo>
                  <a:lnTo>
                    <a:pt x="4403356" y="749642"/>
                  </a:lnTo>
                  <a:lnTo>
                    <a:pt x="4413301" y="751636"/>
                  </a:lnTo>
                  <a:lnTo>
                    <a:pt x="4423181" y="749642"/>
                  </a:lnTo>
                  <a:lnTo>
                    <a:pt x="4431258" y="744194"/>
                  </a:lnTo>
                  <a:lnTo>
                    <a:pt x="4436694" y="736117"/>
                  </a:lnTo>
                  <a:lnTo>
                    <a:pt x="4438701" y="726236"/>
                  </a:lnTo>
                  <a:close/>
                </a:path>
                <a:path w="4973319" h="1419225">
                  <a:moveTo>
                    <a:pt x="4438701" y="558304"/>
                  </a:moveTo>
                  <a:lnTo>
                    <a:pt x="4436694" y="548424"/>
                  </a:lnTo>
                  <a:lnTo>
                    <a:pt x="4431246" y="540346"/>
                  </a:lnTo>
                  <a:lnTo>
                    <a:pt x="4423181" y="534911"/>
                  </a:lnTo>
                  <a:lnTo>
                    <a:pt x="4413250" y="532904"/>
                  </a:lnTo>
                  <a:lnTo>
                    <a:pt x="4403356" y="534911"/>
                  </a:lnTo>
                  <a:lnTo>
                    <a:pt x="4395279" y="540346"/>
                  </a:lnTo>
                  <a:lnTo>
                    <a:pt x="4389844" y="548424"/>
                  </a:lnTo>
                  <a:lnTo>
                    <a:pt x="4387850" y="558304"/>
                  </a:lnTo>
                  <a:lnTo>
                    <a:pt x="4389844" y="568198"/>
                  </a:lnTo>
                  <a:lnTo>
                    <a:pt x="4395279" y="576275"/>
                  </a:lnTo>
                  <a:lnTo>
                    <a:pt x="4403356" y="581710"/>
                  </a:lnTo>
                  <a:lnTo>
                    <a:pt x="4413301" y="583704"/>
                  </a:lnTo>
                  <a:lnTo>
                    <a:pt x="4423181" y="581710"/>
                  </a:lnTo>
                  <a:lnTo>
                    <a:pt x="4431258" y="576275"/>
                  </a:lnTo>
                  <a:lnTo>
                    <a:pt x="4436694" y="568198"/>
                  </a:lnTo>
                  <a:lnTo>
                    <a:pt x="4438701" y="558304"/>
                  </a:lnTo>
                  <a:close/>
                </a:path>
                <a:path w="4973319" h="1419225">
                  <a:moveTo>
                    <a:pt x="4540351" y="726236"/>
                  </a:moveTo>
                  <a:lnTo>
                    <a:pt x="4538345" y="716343"/>
                  </a:lnTo>
                  <a:lnTo>
                    <a:pt x="4532909" y="708279"/>
                  </a:lnTo>
                  <a:lnTo>
                    <a:pt x="4524832" y="702830"/>
                  </a:lnTo>
                  <a:lnTo>
                    <a:pt x="4514901" y="700836"/>
                  </a:lnTo>
                  <a:lnTo>
                    <a:pt x="4505007" y="702830"/>
                  </a:lnTo>
                  <a:lnTo>
                    <a:pt x="4496930" y="708279"/>
                  </a:lnTo>
                  <a:lnTo>
                    <a:pt x="4491494" y="716343"/>
                  </a:lnTo>
                  <a:lnTo>
                    <a:pt x="4489501" y="726236"/>
                  </a:lnTo>
                  <a:lnTo>
                    <a:pt x="4491494" y="736117"/>
                  </a:lnTo>
                  <a:lnTo>
                    <a:pt x="4496930" y="744194"/>
                  </a:lnTo>
                  <a:lnTo>
                    <a:pt x="4505007" y="749642"/>
                  </a:lnTo>
                  <a:lnTo>
                    <a:pt x="4514951" y="751636"/>
                  </a:lnTo>
                  <a:lnTo>
                    <a:pt x="4524832" y="749642"/>
                  </a:lnTo>
                  <a:lnTo>
                    <a:pt x="4532909" y="744194"/>
                  </a:lnTo>
                  <a:lnTo>
                    <a:pt x="4538345" y="736117"/>
                  </a:lnTo>
                  <a:lnTo>
                    <a:pt x="4540351" y="726236"/>
                  </a:lnTo>
                  <a:close/>
                </a:path>
                <a:path w="4973319" h="1419225">
                  <a:moveTo>
                    <a:pt x="4540351" y="558304"/>
                  </a:moveTo>
                  <a:lnTo>
                    <a:pt x="4538345" y="548424"/>
                  </a:lnTo>
                  <a:lnTo>
                    <a:pt x="4532909" y="540346"/>
                  </a:lnTo>
                  <a:lnTo>
                    <a:pt x="4524832" y="534911"/>
                  </a:lnTo>
                  <a:lnTo>
                    <a:pt x="4514901" y="532904"/>
                  </a:lnTo>
                  <a:lnTo>
                    <a:pt x="4505007" y="534911"/>
                  </a:lnTo>
                  <a:lnTo>
                    <a:pt x="4496930" y="540346"/>
                  </a:lnTo>
                  <a:lnTo>
                    <a:pt x="4491494" y="548424"/>
                  </a:lnTo>
                  <a:lnTo>
                    <a:pt x="4489501" y="558304"/>
                  </a:lnTo>
                  <a:lnTo>
                    <a:pt x="4491494" y="568198"/>
                  </a:lnTo>
                  <a:lnTo>
                    <a:pt x="4496930" y="576275"/>
                  </a:lnTo>
                  <a:lnTo>
                    <a:pt x="4505007" y="581710"/>
                  </a:lnTo>
                  <a:lnTo>
                    <a:pt x="4514951" y="583704"/>
                  </a:lnTo>
                  <a:lnTo>
                    <a:pt x="4524832" y="581710"/>
                  </a:lnTo>
                  <a:lnTo>
                    <a:pt x="4532909" y="576275"/>
                  </a:lnTo>
                  <a:lnTo>
                    <a:pt x="4538345" y="568198"/>
                  </a:lnTo>
                  <a:lnTo>
                    <a:pt x="4540351" y="558304"/>
                  </a:lnTo>
                  <a:close/>
                </a:path>
                <a:path w="4973319" h="1419225">
                  <a:moveTo>
                    <a:pt x="4642002" y="726236"/>
                  </a:moveTo>
                  <a:lnTo>
                    <a:pt x="4639996" y="716343"/>
                  </a:lnTo>
                  <a:lnTo>
                    <a:pt x="4634560" y="708279"/>
                  </a:lnTo>
                  <a:lnTo>
                    <a:pt x="4626483" y="702830"/>
                  </a:lnTo>
                  <a:lnTo>
                    <a:pt x="4616551" y="700836"/>
                  </a:lnTo>
                  <a:lnTo>
                    <a:pt x="4606658" y="702830"/>
                  </a:lnTo>
                  <a:lnTo>
                    <a:pt x="4598581" y="708279"/>
                  </a:lnTo>
                  <a:lnTo>
                    <a:pt x="4593145" y="716343"/>
                  </a:lnTo>
                  <a:lnTo>
                    <a:pt x="4591151" y="726236"/>
                  </a:lnTo>
                  <a:lnTo>
                    <a:pt x="4593145" y="736117"/>
                  </a:lnTo>
                  <a:lnTo>
                    <a:pt x="4598581" y="744194"/>
                  </a:lnTo>
                  <a:lnTo>
                    <a:pt x="4606658" y="749642"/>
                  </a:lnTo>
                  <a:lnTo>
                    <a:pt x="4616602" y="751636"/>
                  </a:lnTo>
                  <a:lnTo>
                    <a:pt x="4626483" y="749642"/>
                  </a:lnTo>
                  <a:lnTo>
                    <a:pt x="4634560" y="744194"/>
                  </a:lnTo>
                  <a:lnTo>
                    <a:pt x="4639996" y="736117"/>
                  </a:lnTo>
                  <a:lnTo>
                    <a:pt x="4642002" y="726236"/>
                  </a:lnTo>
                  <a:close/>
                </a:path>
                <a:path w="4973319" h="1419225">
                  <a:moveTo>
                    <a:pt x="4642002" y="558304"/>
                  </a:moveTo>
                  <a:lnTo>
                    <a:pt x="4639996" y="548424"/>
                  </a:lnTo>
                  <a:lnTo>
                    <a:pt x="4634560" y="540346"/>
                  </a:lnTo>
                  <a:lnTo>
                    <a:pt x="4626483" y="534911"/>
                  </a:lnTo>
                  <a:lnTo>
                    <a:pt x="4616551" y="532904"/>
                  </a:lnTo>
                  <a:lnTo>
                    <a:pt x="4606658" y="534911"/>
                  </a:lnTo>
                  <a:lnTo>
                    <a:pt x="4598581" y="540346"/>
                  </a:lnTo>
                  <a:lnTo>
                    <a:pt x="4593145" y="548424"/>
                  </a:lnTo>
                  <a:lnTo>
                    <a:pt x="4591151" y="558304"/>
                  </a:lnTo>
                  <a:lnTo>
                    <a:pt x="4593145" y="568198"/>
                  </a:lnTo>
                  <a:lnTo>
                    <a:pt x="4598581" y="576275"/>
                  </a:lnTo>
                  <a:lnTo>
                    <a:pt x="4606658" y="581710"/>
                  </a:lnTo>
                  <a:lnTo>
                    <a:pt x="4616602" y="583704"/>
                  </a:lnTo>
                  <a:lnTo>
                    <a:pt x="4626483" y="581710"/>
                  </a:lnTo>
                  <a:lnTo>
                    <a:pt x="4634560" y="576275"/>
                  </a:lnTo>
                  <a:lnTo>
                    <a:pt x="4639996" y="568198"/>
                  </a:lnTo>
                  <a:lnTo>
                    <a:pt x="4642002" y="558304"/>
                  </a:lnTo>
                  <a:close/>
                </a:path>
                <a:path w="4973319" h="1419225">
                  <a:moveTo>
                    <a:pt x="4743653" y="726236"/>
                  </a:moveTo>
                  <a:lnTo>
                    <a:pt x="4741646" y="716343"/>
                  </a:lnTo>
                  <a:lnTo>
                    <a:pt x="4736211" y="708279"/>
                  </a:lnTo>
                  <a:lnTo>
                    <a:pt x="4728134" y="702830"/>
                  </a:lnTo>
                  <a:lnTo>
                    <a:pt x="4718202" y="700836"/>
                  </a:lnTo>
                  <a:lnTo>
                    <a:pt x="4708309" y="702830"/>
                  </a:lnTo>
                  <a:lnTo>
                    <a:pt x="4700232" y="708279"/>
                  </a:lnTo>
                  <a:lnTo>
                    <a:pt x="4694796" y="716343"/>
                  </a:lnTo>
                  <a:lnTo>
                    <a:pt x="4692802" y="726236"/>
                  </a:lnTo>
                  <a:lnTo>
                    <a:pt x="4694796" y="736117"/>
                  </a:lnTo>
                  <a:lnTo>
                    <a:pt x="4700232" y="744194"/>
                  </a:lnTo>
                  <a:lnTo>
                    <a:pt x="4708309" y="749642"/>
                  </a:lnTo>
                  <a:lnTo>
                    <a:pt x="4718253" y="751636"/>
                  </a:lnTo>
                  <a:lnTo>
                    <a:pt x="4728134" y="749642"/>
                  </a:lnTo>
                  <a:lnTo>
                    <a:pt x="4736211" y="744194"/>
                  </a:lnTo>
                  <a:lnTo>
                    <a:pt x="4741646" y="736117"/>
                  </a:lnTo>
                  <a:lnTo>
                    <a:pt x="4743653" y="726236"/>
                  </a:lnTo>
                  <a:close/>
                </a:path>
                <a:path w="4973319" h="1419225">
                  <a:moveTo>
                    <a:pt x="4743653" y="558304"/>
                  </a:moveTo>
                  <a:lnTo>
                    <a:pt x="4741646" y="548424"/>
                  </a:lnTo>
                  <a:lnTo>
                    <a:pt x="4736211" y="540346"/>
                  </a:lnTo>
                  <a:lnTo>
                    <a:pt x="4728134" y="534911"/>
                  </a:lnTo>
                  <a:lnTo>
                    <a:pt x="4718202" y="532904"/>
                  </a:lnTo>
                  <a:lnTo>
                    <a:pt x="4708309" y="534911"/>
                  </a:lnTo>
                  <a:lnTo>
                    <a:pt x="4700232" y="540346"/>
                  </a:lnTo>
                  <a:lnTo>
                    <a:pt x="4694796" y="548424"/>
                  </a:lnTo>
                  <a:lnTo>
                    <a:pt x="4692802" y="558304"/>
                  </a:lnTo>
                  <a:lnTo>
                    <a:pt x="4694796" y="568198"/>
                  </a:lnTo>
                  <a:lnTo>
                    <a:pt x="4700232" y="576275"/>
                  </a:lnTo>
                  <a:lnTo>
                    <a:pt x="4708309" y="581710"/>
                  </a:lnTo>
                  <a:lnTo>
                    <a:pt x="4718253" y="583704"/>
                  </a:lnTo>
                  <a:lnTo>
                    <a:pt x="4728134" y="581710"/>
                  </a:lnTo>
                  <a:lnTo>
                    <a:pt x="4736211" y="576275"/>
                  </a:lnTo>
                  <a:lnTo>
                    <a:pt x="4741646" y="568198"/>
                  </a:lnTo>
                  <a:lnTo>
                    <a:pt x="4743653" y="558304"/>
                  </a:lnTo>
                  <a:close/>
                </a:path>
                <a:path w="4973319" h="1419225">
                  <a:moveTo>
                    <a:pt x="4845304" y="726236"/>
                  </a:moveTo>
                  <a:lnTo>
                    <a:pt x="4843297" y="716343"/>
                  </a:lnTo>
                  <a:lnTo>
                    <a:pt x="4837862" y="708279"/>
                  </a:lnTo>
                  <a:lnTo>
                    <a:pt x="4829784" y="702830"/>
                  </a:lnTo>
                  <a:lnTo>
                    <a:pt x="4819853" y="700836"/>
                  </a:lnTo>
                  <a:lnTo>
                    <a:pt x="4809960" y="702830"/>
                  </a:lnTo>
                  <a:lnTo>
                    <a:pt x="4801882" y="708279"/>
                  </a:lnTo>
                  <a:lnTo>
                    <a:pt x="4796447" y="716343"/>
                  </a:lnTo>
                  <a:lnTo>
                    <a:pt x="4794453" y="726236"/>
                  </a:lnTo>
                  <a:lnTo>
                    <a:pt x="4796447" y="736117"/>
                  </a:lnTo>
                  <a:lnTo>
                    <a:pt x="4801882" y="744194"/>
                  </a:lnTo>
                  <a:lnTo>
                    <a:pt x="4809960" y="749642"/>
                  </a:lnTo>
                  <a:lnTo>
                    <a:pt x="4819904" y="751636"/>
                  </a:lnTo>
                  <a:lnTo>
                    <a:pt x="4829784" y="749642"/>
                  </a:lnTo>
                  <a:lnTo>
                    <a:pt x="4837862" y="744194"/>
                  </a:lnTo>
                  <a:lnTo>
                    <a:pt x="4843297" y="736117"/>
                  </a:lnTo>
                  <a:lnTo>
                    <a:pt x="4845304" y="726236"/>
                  </a:lnTo>
                  <a:close/>
                </a:path>
                <a:path w="4973319" h="1419225">
                  <a:moveTo>
                    <a:pt x="4845304" y="558304"/>
                  </a:moveTo>
                  <a:lnTo>
                    <a:pt x="4843297" y="548424"/>
                  </a:lnTo>
                  <a:lnTo>
                    <a:pt x="4837862" y="540346"/>
                  </a:lnTo>
                  <a:lnTo>
                    <a:pt x="4829784" y="534911"/>
                  </a:lnTo>
                  <a:lnTo>
                    <a:pt x="4819853" y="532904"/>
                  </a:lnTo>
                  <a:lnTo>
                    <a:pt x="4809960" y="534911"/>
                  </a:lnTo>
                  <a:lnTo>
                    <a:pt x="4801882" y="540346"/>
                  </a:lnTo>
                  <a:lnTo>
                    <a:pt x="4796447" y="548424"/>
                  </a:lnTo>
                  <a:lnTo>
                    <a:pt x="4794453" y="558304"/>
                  </a:lnTo>
                  <a:lnTo>
                    <a:pt x="4796447" y="568198"/>
                  </a:lnTo>
                  <a:lnTo>
                    <a:pt x="4801882" y="576275"/>
                  </a:lnTo>
                  <a:lnTo>
                    <a:pt x="4809960" y="581710"/>
                  </a:lnTo>
                  <a:lnTo>
                    <a:pt x="4819904" y="583704"/>
                  </a:lnTo>
                  <a:lnTo>
                    <a:pt x="4829784" y="581710"/>
                  </a:lnTo>
                  <a:lnTo>
                    <a:pt x="4837862" y="576275"/>
                  </a:lnTo>
                  <a:lnTo>
                    <a:pt x="4843297" y="568198"/>
                  </a:lnTo>
                  <a:lnTo>
                    <a:pt x="4845304" y="558304"/>
                  </a:lnTo>
                  <a:close/>
                </a:path>
                <a:path w="4973319" h="1419225">
                  <a:moveTo>
                    <a:pt x="4952111" y="1382458"/>
                  </a:moveTo>
                  <a:lnTo>
                    <a:pt x="4950117" y="1372527"/>
                  </a:lnTo>
                  <a:lnTo>
                    <a:pt x="4944681" y="1364449"/>
                  </a:lnTo>
                  <a:lnTo>
                    <a:pt x="4936604" y="1359001"/>
                  </a:lnTo>
                  <a:lnTo>
                    <a:pt x="4926723" y="1357007"/>
                  </a:lnTo>
                  <a:lnTo>
                    <a:pt x="4916830" y="1359001"/>
                  </a:lnTo>
                  <a:lnTo>
                    <a:pt x="4908753" y="1364449"/>
                  </a:lnTo>
                  <a:lnTo>
                    <a:pt x="4903317" y="1372527"/>
                  </a:lnTo>
                  <a:lnTo>
                    <a:pt x="4901323" y="1382458"/>
                  </a:lnTo>
                  <a:lnTo>
                    <a:pt x="4903317" y="1392351"/>
                  </a:lnTo>
                  <a:lnTo>
                    <a:pt x="4908753" y="1400416"/>
                  </a:lnTo>
                  <a:lnTo>
                    <a:pt x="4916830" y="1405864"/>
                  </a:lnTo>
                  <a:lnTo>
                    <a:pt x="4926723" y="1407858"/>
                  </a:lnTo>
                  <a:lnTo>
                    <a:pt x="4936604" y="1405864"/>
                  </a:lnTo>
                  <a:lnTo>
                    <a:pt x="4944681" y="1400416"/>
                  </a:lnTo>
                  <a:lnTo>
                    <a:pt x="4950117" y="1392351"/>
                  </a:lnTo>
                  <a:lnTo>
                    <a:pt x="4952111" y="1382458"/>
                  </a:lnTo>
                  <a:close/>
                </a:path>
                <a:path w="4973319" h="1419225">
                  <a:moveTo>
                    <a:pt x="4952111" y="1280807"/>
                  </a:moveTo>
                  <a:lnTo>
                    <a:pt x="4950117" y="1270876"/>
                  </a:lnTo>
                  <a:lnTo>
                    <a:pt x="4944681" y="1262799"/>
                  </a:lnTo>
                  <a:lnTo>
                    <a:pt x="4936604" y="1257350"/>
                  </a:lnTo>
                  <a:lnTo>
                    <a:pt x="4926723" y="1255356"/>
                  </a:lnTo>
                  <a:lnTo>
                    <a:pt x="4916830" y="1257350"/>
                  </a:lnTo>
                  <a:lnTo>
                    <a:pt x="4908753" y="1262799"/>
                  </a:lnTo>
                  <a:lnTo>
                    <a:pt x="4903317" y="1270876"/>
                  </a:lnTo>
                  <a:lnTo>
                    <a:pt x="4901323" y="1280807"/>
                  </a:lnTo>
                  <a:lnTo>
                    <a:pt x="4903317" y="1290701"/>
                  </a:lnTo>
                  <a:lnTo>
                    <a:pt x="4908753" y="1298765"/>
                  </a:lnTo>
                  <a:lnTo>
                    <a:pt x="4916830" y="1304213"/>
                  </a:lnTo>
                  <a:lnTo>
                    <a:pt x="4926723" y="1306207"/>
                  </a:lnTo>
                  <a:lnTo>
                    <a:pt x="4936604" y="1304213"/>
                  </a:lnTo>
                  <a:lnTo>
                    <a:pt x="4944681" y="1298765"/>
                  </a:lnTo>
                  <a:lnTo>
                    <a:pt x="4950117" y="1290701"/>
                  </a:lnTo>
                  <a:lnTo>
                    <a:pt x="4952111" y="1280807"/>
                  </a:lnTo>
                  <a:close/>
                </a:path>
                <a:path w="4973319" h="1419225">
                  <a:moveTo>
                    <a:pt x="4952111" y="1179156"/>
                  </a:moveTo>
                  <a:lnTo>
                    <a:pt x="4950117" y="1169225"/>
                  </a:lnTo>
                  <a:lnTo>
                    <a:pt x="4944681" y="1161148"/>
                  </a:lnTo>
                  <a:lnTo>
                    <a:pt x="4936604" y="1155700"/>
                  </a:lnTo>
                  <a:lnTo>
                    <a:pt x="4926723" y="1153706"/>
                  </a:lnTo>
                  <a:lnTo>
                    <a:pt x="4916830" y="1155700"/>
                  </a:lnTo>
                  <a:lnTo>
                    <a:pt x="4908753" y="1161148"/>
                  </a:lnTo>
                  <a:lnTo>
                    <a:pt x="4903317" y="1169225"/>
                  </a:lnTo>
                  <a:lnTo>
                    <a:pt x="4901323" y="1179156"/>
                  </a:lnTo>
                  <a:lnTo>
                    <a:pt x="4903317" y="1189050"/>
                  </a:lnTo>
                  <a:lnTo>
                    <a:pt x="4908753" y="1197114"/>
                  </a:lnTo>
                  <a:lnTo>
                    <a:pt x="4916830" y="1202563"/>
                  </a:lnTo>
                  <a:lnTo>
                    <a:pt x="4926723" y="1204556"/>
                  </a:lnTo>
                  <a:lnTo>
                    <a:pt x="4936604" y="1202563"/>
                  </a:lnTo>
                  <a:lnTo>
                    <a:pt x="4944681" y="1197114"/>
                  </a:lnTo>
                  <a:lnTo>
                    <a:pt x="4950117" y="1189050"/>
                  </a:lnTo>
                  <a:lnTo>
                    <a:pt x="4952111" y="1179156"/>
                  </a:lnTo>
                  <a:close/>
                </a:path>
                <a:path w="4973319" h="1419225">
                  <a:moveTo>
                    <a:pt x="4952111" y="1077506"/>
                  </a:moveTo>
                  <a:lnTo>
                    <a:pt x="4950117" y="1067574"/>
                  </a:lnTo>
                  <a:lnTo>
                    <a:pt x="4944681" y="1059497"/>
                  </a:lnTo>
                  <a:lnTo>
                    <a:pt x="4936604" y="1054049"/>
                  </a:lnTo>
                  <a:lnTo>
                    <a:pt x="4926723" y="1052055"/>
                  </a:lnTo>
                  <a:lnTo>
                    <a:pt x="4916830" y="1054049"/>
                  </a:lnTo>
                  <a:lnTo>
                    <a:pt x="4908753" y="1059497"/>
                  </a:lnTo>
                  <a:lnTo>
                    <a:pt x="4903317" y="1067574"/>
                  </a:lnTo>
                  <a:lnTo>
                    <a:pt x="4901323" y="1077506"/>
                  </a:lnTo>
                  <a:lnTo>
                    <a:pt x="4903317" y="1087399"/>
                  </a:lnTo>
                  <a:lnTo>
                    <a:pt x="4908753" y="1095463"/>
                  </a:lnTo>
                  <a:lnTo>
                    <a:pt x="4916830" y="1100912"/>
                  </a:lnTo>
                  <a:lnTo>
                    <a:pt x="4926723" y="1102906"/>
                  </a:lnTo>
                  <a:lnTo>
                    <a:pt x="4936604" y="1100912"/>
                  </a:lnTo>
                  <a:lnTo>
                    <a:pt x="4944681" y="1095463"/>
                  </a:lnTo>
                  <a:lnTo>
                    <a:pt x="4950117" y="1087399"/>
                  </a:lnTo>
                  <a:lnTo>
                    <a:pt x="4952111" y="1077506"/>
                  </a:lnTo>
                  <a:close/>
                </a:path>
                <a:path w="4973319" h="1419225">
                  <a:moveTo>
                    <a:pt x="4952111" y="975855"/>
                  </a:moveTo>
                  <a:lnTo>
                    <a:pt x="4950117" y="965923"/>
                  </a:lnTo>
                  <a:lnTo>
                    <a:pt x="4944681" y="957846"/>
                  </a:lnTo>
                  <a:lnTo>
                    <a:pt x="4936604" y="952398"/>
                  </a:lnTo>
                  <a:lnTo>
                    <a:pt x="4926723" y="950404"/>
                  </a:lnTo>
                  <a:lnTo>
                    <a:pt x="4916830" y="952398"/>
                  </a:lnTo>
                  <a:lnTo>
                    <a:pt x="4908753" y="957846"/>
                  </a:lnTo>
                  <a:lnTo>
                    <a:pt x="4903317" y="965923"/>
                  </a:lnTo>
                  <a:lnTo>
                    <a:pt x="4901323" y="975855"/>
                  </a:lnTo>
                  <a:lnTo>
                    <a:pt x="4903317" y="985748"/>
                  </a:lnTo>
                  <a:lnTo>
                    <a:pt x="4908753" y="993813"/>
                  </a:lnTo>
                  <a:lnTo>
                    <a:pt x="4916830" y="999261"/>
                  </a:lnTo>
                  <a:lnTo>
                    <a:pt x="4926723" y="1001255"/>
                  </a:lnTo>
                  <a:lnTo>
                    <a:pt x="4936604" y="999261"/>
                  </a:lnTo>
                  <a:lnTo>
                    <a:pt x="4944681" y="993813"/>
                  </a:lnTo>
                  <a:lnTo>
                    <a:pt x="4950117" y="985748"/>
                  </a:lnTo>
                  <a:lnTo>
                    <a:pt x="4952111" y="975855"/>
                  </a:lnTo>
                  <a:close/>
                </a:path>
                <a:path w="4973319" h="1419225">
                  <a:moveTo>
                    <a:pt x="4952111" y="874204"/>
                  </a:moveTo>
                  <a:lnTo>
                    <a:pt x="4950117" y="864273"/>
                  </a:lnTo>
                  <a:lnTo>
                    <a:pt x="4944681" y="856195"/>
                  </a:lnTo>
                  <a:lnTo>
                    <a:pt x="4936604" y="850747"/>
                  </a:lnTo>
                  <a:lnTo>
                    <a:pt x="4926723" y="848753"/>
                  </a:lnTo>
                  <a:lnTo>
                    <a:pt x="4916830" y="850747"/>
                  </a:lnTo>
                  <a:lnTo>
                    <a:pt x="4908753" y="856195"/>
                  </a:lnTo>
                  <a:lnTo>
                    <a:pt x="4903317" y="864273"/>
                  </a:lnTo>
                  <a:lnTo>
                    <a:pt x="4901323" y="874204"/>
                  </a:lnTo>
                  <a:lnTo>
                    <a:pt x="4903317" y="884097"/>
                  </a:lnTo>
                  <a:lnTo>
                    <a:pt x="4908753" y="892162"/>
                  </a:lnTo>
                  <a:lnTo>
                    <a:pt x="4916830" y="897610"/>
                  </a:lnTo>
                  <a:lnTo>
                    <a:pt x="4926723" y="899604"/>
                  </a:lnTo>
                  <a:lnTo>
                    <a:pt x="4936604" y="897610"/>
                  </a:lnTo>
                  <a:lnTo>
                    <a:pt x="4944681" y="892162"/>
                  </a:lnTo>
                  <a:lnTo>
                    <a:pt x="4950117" y="884097"/>
                  </a:lnTo>
                  <a:lnTo>
                    <a:pt x="4952111" y="874204"/>
                  </a:lnTo>
                  <a:close/>
                </a:path>
                <a:path w="4973319" h="1419225">
                  <a:moveTo>
                    <a:pt x="4952111" y="772553"/>
                  </a:moveTo>
                  <a:lnTo>
                    <a:pt x="4950117" y="762622"/>
                  </a:lnTo>
                  <a:lnTo>
                    <a:pt x="4944681" y="754545"/>
                  </a:lnTo>
                  <a:lnTo>
                    <a:pt x="4936604" y="749096"/>
                  </a:lnTo>
                  <a:lnTo>
                    <a:pt x="4926723" y="747102"/>
                  </a:lnTo>
                  <a:lnTo>
                    <a:pt x="4916830" y="749096"/>
                  </a:lnTo>
                  <a:lnTo>
                    <a:pt x="4908753" y="754545"/>
                  </a:lnTo>
                  <a:lnTo>
                    <a:pt x="4903317" y="762622"/>
                  </a:lnTo>
                  <a:lnTo>
                    <a:pt x="4901323" y="772553"/>
                  </a:lnTo>
                  <a:lnTo>
                    <a:pt x="4903317" y="782447"/>
                  </a:lnTo>
                  <a:lnTo>
                    <a:pt x="4908753" y="790511"/>
                  </a:lnTo>
                  <a:lnTo>
                    <a:pt x="4916830" y="795959"/>
                  </a:lnTo>
                  <a:lnTo>
                    <a:pt x="4926723" y="797953"/>
                  </a:lnTo>
                  <a:lnTo>
                    <a:pt x="4936604" y="795959"/>
                  </a:lnTo>
                  <a:lnTo>
                    <a:pt x="4944681" y="790511"/>
                  </a:lnTo>
                  <a:lnTo>
                    <a:pt x="4950117" y="782447"/>
                  </a:lnTo>
                  <a:lnTo>
                    <a:pt x="4952111" y="772553"/>
                  </a:lnTo>
                  <a:close/>
                </a:path>
                <a:path w="4973319" h="1419225">
                  <a:moveTo>
                    <a:pt x="4973129" y="533704"/>
                  </a:moveTo>
                  <a:lnTo>
                    <a:pt x="4971135" y="523760"/>
                  </a:lnTo>
                  <a:lnTo>
                    <a:pt x="4965700" y="515683"/>
                  </a:lnTo>
                  <a:lnTo>
                    <a:pt x="4957623" y="510247"/>
                  </a:lnTo>
                  <a:lnTo>
                    <a:pt x="4947742" y="508254"/>
                  </a:lnTo>
                  <a:lnTo>
                    <a:pt x="4937849" y="510247"/>
                  </a:lnTo>
                  <a:lnTo>
                    <a:pt x="4929771" y="515683"/>
                  </a:lnTo>
                  <a:lnTo>
                    <a:pt x="4924336" y="523760"/>
                  </a:lnTo>
                  <a:lnTo>
                    <a:pt x="4922342" y="533704"/>
                  </a:lnTo>
                  <a:lnTo>
                    <a:pt x="4924336" y="543585"/>
                  </a:lnTo>
                  <a:lnTo>
                    <a:pt x="4929784" y="551662"/>
                  </a:lnTo>
                  <a:lnTo>
                    <a:pt x="4937849" y="557098"/>
                  </a:lnTo>
                  <a:lnTo>
                    <a:pt x="4947742" y="559104"/>
                  </a:lnTo>
                  <a:lnTo>
                    <a:pt x="4957623" y="557098"/>
                  </a:lnTo>
                  <a:lnTo>
                    <a:pt x="4965700" y="551662"/>
                  </a:lnTo>
                  <a:lnTo>
                    <a:pt x="4971135" y="543585"/>
                  </a:lnTo>
                  <a:lnTo>
                    <a:pt x="4973129" y="533704"/>
                  </a:lnTo>
                  <a:close/>
                </a:path>
                <a:path w="4973319" h="1419225">
                  <a:moveTo>
                    <a:pt x="4973129" y="432054"/>
                  </a:moveTo>
                  <a:lnTo>
                    <a:pt x="4971135" y="422109"/>
                  </a:lnTo>
                  <a:lnTo>
                    <a:pt x="4965700" y="414032"/>
                  </a:lnTo>
                  <a:lnTo>
                    <a:pt x="4957623" y="408597"/>
                  </a:lnTo>
                  <a:lnTo>
                    <a:pt x="4947742" y="406603"/>
                  </a:lnTo>
                  <a:lnTo>
                    <a:pt x="4937849" y="408597"/>
                  </a:lnTo>
                  <a:lnTo>
                    <a:pt x="4929771" y="414032"/>
                  </a:lnTo>
                  <a:lnTo>
                    <a:pt x="4924336" y="422109"/>
                  </a:lnTo>
                  <a:lnTo>
                    <a:pt x="4922342" y="432054"/>
                  </a:lnTo>
                  <a:lnTo>
                    <a:pt x="4924336" y="441934"/>
                  </a:lnTo>
                  <a:lnTo>
                    <a:pt x="4929771" y="450011"/>
                  </a:lnTo>
                  <a:lnTo>
                    <a:pt x="4937849" y="455447"/>
                  </a:lnTo>
                  <a:lnTo>
                    <a:pt x="4947742" y="457454"/>
                  </a:lnTo>
                  <a:lnTo>
                    <a:pt x="4957623" y="455447"/>
                  </a:lnTo>
                  <a:lnTo>
                    <a:pt x="4965700" y="450011"/>
                  </a:lnTo>
                  <a:lnTo>
                    <a:pt x="4971135" y="441934"/>
                  </a:lnTo>
                  <a:lnTo>
                    <a:pt x="4973129" y="432054"/>
                  </a:lnTo>
                  <a:close/>
                </a:path>
                <a:path w="4973319" h="1419225">
                  <a:moveTo>
                    <a:pt x="4973129" y="330403"/>
                  </a:moveTo>
                  <a:lnTo>
                    <a:pt x="4971135" y="320459"/>
                  </a:lnTo>
                  <a:lnTo>
                    <a:pt x="4965700" y="312381"/>
                  </a:lnTo>
                  <a:lnTo>
                    <a:pt x="4957623" y="306946"/>
                  </a:lnTo>
                  <a:lnTo>
                    <a:pt x="4947742" y="304952"/>
                  </a:lnTo>
                  <a:lnTo>
                    <a:pt x="4937849" y="306946"/>
                  </a:lnTo>
                  <a:lnTo>
                    <a:pt x="4929771" y="312381"/>
                  </a:lnTo>
                  <a:lnTo>
                    <a:pt x="4924336" y="320459"/>
                  </a:lnTo>
                  <a:lnTo>
                    <a:pt x="4922342" y="330403"/>
                  </a:lnTo>
                  <a:lnTo>
                    <a:pt x="4924336" y="340283"/>
                  </a:lnTo>
                  <a:lnTo>
                    <a:pt x="4929771" y="348361"/>
                  </a:lnTo>
                  <a:lnTo>
                    <a:pt x="4937849" y="353796"/>
                  </a:lnTo>
                  <a:lnTo>
                    <a:pt x="4947742" y="355803"/>
                  </a:lnTo>
                  <a:lnTo>
                    <a:pt x="4957623" y="353796"/>
                  </a:lnTo>
                  <a:lnTo>
                    <a:pt x="4965700" y="348361"/>
                  </a:lnTo>
                  <a:lnTo>
                    <a:pt x="4971135" y="340283"/>
                  </a:lnTo>
                  <a:lnTo>
                    <a:pt x="4973129" y="330403"/>
                  </a:lnTo>
                  <a:close/>
                </a:path>
                <a:path w="4973319" h="1419225">
                  <a:moveTo>
                    <a:pt x="4973129" y="228752"/>
                  </a:moveTo>
                  <a:lnTo>
                    <a:pt x="4971135" y="218808"/>
                  </a:lnTo>
                  <a:lnTo>
                    <a:pt x="4965700" y="210731"/>
                  </a:lnTo>
                  <a:lnTo>
                    <a:pt x="4957623" y="205295"/>
                  </a:lnTo>
                  <a:lnTo>
                    <a:pt x="4947742" y="203301"/>
                  </a:lnTo>
                  <a:lnTo>
                    <a:pt x="4937849" y="205295"/>
                  </a:lnTo>
                  <a:lnTo>
                    <a:pt x="4929771" y="210731"/>
                  </a:lnTo>
                  <a:lnTo>
                    <a:pt x="4924336" y="218808"/>
                  </a:lnTo>
                  <a:lnTo>
                    <a:pt x="4922342" y="228752"/>
                  </a:lnTo>
                  <a:lnTo>
                    <a:pt x="4924336" y="238633"/>
                  </a:lnTo>
                  <a:lnTo>
                    <a:pt x="4929771" y="246710"/>
                  </a:lnTo>
                  <a:lnTo>
                    <a:pt x="4937849" y="252145"/>
                  </a:lnTo>
                  <a:lnTo>
                    <a:pt x="4947742" y="254152"/>
                  </a:lnTo>
                  <a:lnTo>
                    <a:pt x="4957623" y="252145"/>
                  </a:lnTo>
                  <a:lnTo>
                    <a:pt x="4965700" y="246710"/>
                  </a:lnTo>
                  <a:lnTo>
                    <a:pt x="4971135" y="238633"/>
                  </a:lnTo>
                  <a:lnTo>
                    <a:pt x="4973129" y="228752"/>
                  </a:lnTo>
                  <a:close/>
                </a:path>
                <a:path w="4973319" h="1419225">
                  <a:moveTo>
                    <a:pt x="4973129" y="127101"/>
                  </a:moveTo>
                  <a:lnTo>
                    <a:pt x="4971135" y="117157"/>
                  </a:lnTo>
                  <a:lnTo>
                    <a:pt x="4965700" y="109080"/>
                  </a:lnTo>
                  <a:lnTo>
                    <a:pt x="4957623" y="103644"/>
                  </a:lnTo>
                  <a:lnTo>
                    <a:pt x="4947742" y="101650"/>
                  </a:lnTo>
                  <a:lnTo>
                    <a:pt x="4937849" y="103644"/>
                  </a:lnTo>
                  <a:lnTo>
                    <a:pt x="4929771" y="109080"/>
                  </a:lnTo>
                  <a:lnTo>
                    <a:pt x="4924336" y="117157"/>
                  </a:lnTo>
                  <a:lnTo>
                    <a:pt x="4922342" y="127101"/>
                  </a:lnTo>
                  <a:lnTo>
                    <a:pt x="4924336" y="136982"/>
                  </a:lnTo>
                  <a:lnTo>
                    <a:pt x="4929771" y="145059"/>
                  </a:lnTo>
                  <a:lnTo>
                    <a:pt x="4937849" y="150495"/>
                  </a:lnTo>
                  <a:lnTo>
                    <a:pt x="4947742" y="152501"/>
                  </a:lnTo>
                  <a:lnTo>
                    <a:pt x="4957623" y="150495"/>
                  </a:lnTo>
                  <a:lnTo>
                    <a:pt x="4965700" y="145059"/>
                  </a:lnTo>
                  <a:lnTo>
                    <a:pt x="4971135" y="136982"/>
                  </a:lnTo>
                  <a:lnTo>
                    <a:pt x="4973129" y="127101"/>
                  </a:lnTo>
                  <a:close/>
                </a:path>
                <a:path w="4973319" h="1419225">
                  <a:moveTo>
                    <a:pt x="4973129" y="25450"/>
                  </a:moveTo>
                  <a:lnTo>
                    <a:pt x="4971135" y="15506"/>
                  </a:lnTo>
                  <a:lnTo>
                    <a:pt x="4965700" y="7429"/>
                  </a:lnTo>
                  <a:lnTo>
                    <a:pt x="4957623" y="1993"/>
                  </a:lnTo>
                  <a:lnTo>
                    <a:pt x="4947742" y="0"/>
                  </a:lnTo>
                  <a:lnTo>
                    <a:pt x="4937849" y="1993"/>
                  </a:lnTo>
                  <a:lnTo>
                    <a:pt x="4929771" y="7429"/>
                  </a:lnTo>
                  <a:lnTo>
                    <a:pt x="4924336" y="15506"/>
                  </a:lnTo>
                  <a:lnTo>
                    <a:pt x="4922342" y="25450"/>
                  </a:lnTo>
                  <a:lnTo>
                    <a:pt x="4924336" y="35331"/>
                  </a:lnTo>
                  <a:lnTo>
                    <a:pt x="4929771" y="43408"/>
                  </a:lnTo>
                  <a:lnTo>
                    <a:pt x="4937849" y="48844"/>
                  </a:lnTo>
                  <a:lnTo>
                    <a:pt x="4947742" y="50850"/>
                  </a:lnTo>
                  <a:lnTo>
                    <a:pt x="4957623" y="48844"/>
                  </a:lnTo>
                  <a:lnTo>
                    <a:pt x="4965700" y="43408"/>
                  </a:lnTo>
                  <a:lnTo>
                    <a:pt x="4971135" y="35331"/>
                  </a:lnTo>
                  <a:lnTo>
                    <a:pt x="4973129" y="25450"/>
                  </a:lnTo>
                  <a:close/>
                </a:path>
              </a:pathLst>
            </a:custGeom>
            <a:solidFill>
              <a:srgbClr val="FF1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3325901" y="2564015"/>
              <a:ext cx="10625455" cy="2965450"/>
            </a:xfrm>
            <a:custGeom>
              <a:avLst/>
              <a:gdLst/>
              <a:ahLst/>
              <a:cxnLst/>
              <a:rect l="l" t="t" r="r" b="b"/>
              <a:pathLst>
                <a:path w="10625455" h="2965450">
                  <a:moveTo>
                    <a:pt x="50850" y="2838412"/>
                  </a:moveTo>
                  <a:lnTo>
                    <a:pt x="48844" y="2828531"/>
                  </a:lnTo>
                  <a:lnTo>
                    <a:pt x="43408" y="2820454"/>
                  </a:lnTo>
                  <a:lnTo>
                    <a:pt x="35331" y="2815018"/>
                  </a:lnTo>
                  <a:lnTo>
                    <a:pt x="25400" y="2813012"/>
                  </a:lnTo>
                  <a:lnTo>
                    <a:pt x="15506" y="2815018"/>
                  </a:lnTo>
                  <a:lnTo>
                    <a:pt x="7429" y="2820454"/>
                  </a:lnTo>
                  <a:lnTo>
                    <a:pt x="1993" y="2828531"/>
                  </a:lnTo>
                  <a:lnTo>
                    <a:pt x="0" y="2838412"/>
                  </a:lnTo>
                  <a:lnTo>
                    <a:pt x="1993" y="2848305"/>
                  </a:lnTo>
                  <a:lnTo>
                    <a:pt x="7429" y="2856382"/>
                  </a:lnTo>
                  <a:lnTo>
                    <a:pt x="15506" y="2861818"/>
                  </a:lnTo>
                  <a:lnTo>
                    <a:pt x="25450" y="2863812"/>
                  </a:lnTo>
                  <a:lnTo>
                    <a:pt x="35331" y="2861818"/>
                  </a:lnTo>
                  <a:lnTo>
                    <a:pt x="43408" y="2856382"/>
                  </a:lnTo>
                  <a:lnTo>
                    <a:pt x="48844" y="2848305"/>
                  </a:lnTo>
                  <a:lnTo>
                    <a:pt x="50850" y="2838412"/>
                  </a:lnTo>
                  <a:close/>
                </a:path>
                <a:path w="10625455" h="2965450">
                  <a:moveTo>
                    <a:pt x="152501" y="2838412"/>
                  </a:moveTo>
                  <a:lnTo>
                    <a:pt x="150495" y="2828531"/>
                  </a:lnTo>
                  <a:lnTo>
                    <a:pt x="145059" y="2820454"/>
                  </a:lnTo>
                  <a:lnTo>
                    <a:pt x="136982" y="2815018"/>
                  </a:lnTo>
                  <a:lnTo>
                    <a:pt x="127050" y="2813012"/>
                  </a:lnTo>
                  <a:lnTo>
                    <a:pt x="117157" y="2815018"/>
                  </a:lnTo>
                  <a:lnTo>
                    <a:pt x="109080" y="2820454"/>
                  </a:lnTo>
                  <a:lnTo>
                    <a:pt x="103644" y="2828531"/>
                  </a:lnTo>
                  <a:lnTo>
                    <a:pt x="101650" y="2838412"/>
                  </a:lnTo>
                  <a:lnTo>
                    <a:pt x="103644" y="2848305"/>
                  </a:lnTo>
                  <a:lnTo>
                    <a:pt x="109080" y="2856382"/>
                  </a:lnTo>
                  <a:lnTo>
                    <a:pt x="117157" y="2861818"/>
                  </a:lnTo>
                  <a:lnTo>
                    <a:pt x="127101" y="2863812"/>
                  </a:lnTo>
                  <a:lnTo>
                    <a:pt x="136982" y="2861818"/>
                  </a:lnTo>
                  <a:lnTo>
                    <a:pt x="145059" y="2856382"/>
                  </a:lnTo>
                  <a:lnTo>
                    <a:pt x="150495" y="2848305"/>
                  </a:lnTo>
                  <a:lnTo>
                    <a:pt x="152501" y="2838412"/>
                  </a:lnTo>
                  <a:close/>
                </a:path>
                <a:path w="10625455" h="2965450">
                  <a:moveTo>
                    <a:pt x="254152" y="2838412"/>
                  </a:moveTo>
                  <a:lnTo>
                    <a:pt x="252145" y="2828531"/>
                  </a:lnTo>
                  <a:lnTo>
                    <a:pt x="246710" y="2820454"/>
                  </a:lnTo>
                  <a:lnTo>
                    <a:pt x="238633" y="2815018"/>
                  </a:lnTo>
                  <a:lnTo>
                    <a:pt x="228701" y="2813012"/>
                  </a:lnTo>
                  <a:lnTo>
                    <a:pt x="218808" y="2815018"/>
                  </a:lnTo>
                  <a:lnTo>
                    <a:pt x="210731" y="2820454"/>
                  </a:lnTo>
                  <a:lnTo>
                    <a:pt x="205295" y="2828531"/>
                  </a:lnTo>
                  <a:lnTo>
                    <a:pt x="203301" y="2838412"/>
                  </a:lnTo>
                  <a:lnTo>
                    <a:pt x="205295" y="2848305"/>
                  </a:lnTo>
                  <a:lnTo>
                    <a:pt x="210731" y="2856382"/>
                  </a:lnTo>
                  <a:lnTo>
                    <a:pt x="218808" y="2861818"/>
                  </a:lnTo>
                  <a:lnTo>
                    <a:pt x="228752" y="2863812"/>
                  </a:lnTo>
                  <a:lnTo>
                    <a:pt x="238633" y="2861818"/>
                  </a:lnTo>
                  <a:lnTo>
                    <a:pt x="246710" y="2856382"/>
                  </a:lnTo>
                  <a:lnTo>
                    <a:pt x="252145" y="2848305"/>
                  </a:lnTo>
                  <a:lnTo>
                    <a:pt x="254152" y="2838412"/>
                  </a:lnTo>
                  <a:close/>
                </a:path>
                <a:path w="10625455" h="2965450">
                  <a:moveTo>
                    <a:pt x="355803" y="2838412"/>
                  </a:moveTo>
                  <a:lnTo>
                    <a:pt x="353796" y="2828531"/>
                  </a:lnTo>
                  <a:lnTo>
                    <a:pt x="348361" y="2820454"/>
                  </a:lnTo>
                  <a:lnTo>
                    <a:pt x="340283" y="2815018"/>
                  </a:lnTo>
                  <a:lnTo>
                    <a:pt x="330352" y="2813012"/>
                  </a:lnTo>
                  <a:lnTo>
                    <a:pt x="320459" y="2815018"/>
                  </a:lnTo>
                  <a:lnTo>
                    <a:pt x="312381" y="2820454"/>
                  </a:lnTo>
                  <a:lnTo>
                    <a:pt x="306946" y="2828531"/>
                  </a:lnTo>
                  <a:lnTo>
                    <a:pt x="304952" y="2838412"/>
                  </a:lnTo>
                  <a:lnTo>
                    <a:pt x="306946" y="2848305"/>
                  </a:lnTo>
                  <a:lnTo>
                    <a:pt x="312381" y="2856382"/>
                  </a:lnTo>
                  <a:lnTo>
                    <a:pt x="320459" y="2861818"/>
                  </a:lnTo>
                  <a:lnTo>
                    <a:pt x="330403" y="2863812"/>
                  </a:lnTo>
                  <a:lnTo>
                    <a:pt x="340283" y="2861818"/>
                  </a:lnTo>
                  <a:lnTo>
                    <a:pt x="348361" y="2856382"/>
                  </a:lnTo>
                  <a:lnTo>
                    <a:pt x="353796" y="2848305"/>
                  </a:lnTo>
                  <a:lnTo>
                    <a:pt x="355803" y="2838412"/>
                  </a:lnTo>
                  <a:close/>
                </a:path>
                <a:path w="10625455" h="2965450">
                  <a:moveTo>
                    <a:pt x="457454" y="2838412"/>
                  </a:moveTo>
                  <a:lnTo>
                    <a:pt x="455447" y="2828531"/>
                  </a:lnTo>
                  <a:lnTo>
                    <a:pt x="450011" y="2820454"/>
                  </a:lnTo>
                  <a:lnTo>
                    <a:pt x="441934" y="2815018"/>
                  </a:lnTo>
                  <a:lnTo>
                    <a:pt x="432003" y="2813012"/>
                  </a:lnTo>
                  <a:lnTo>
                    <a:pt x="422109" y="2815018"/>
                  </a:lnTo>
                  <a:lnTo>
                    <a:pt x="414032" y="2820454"/>
                  </a:lnTo>
                  <a:lnTo>
                    <a:pt x="408597" y="2828531"/>
                  </a:lnTo>
                  <a:lnTo>
                    <a:pt x="406603" y="2838412"/>
                  </a:lnTo>
                  <a:lnTo>
                    <a:pt x="408597" y="2848305"/>
                  </a:lnTo>
                  <a:lnTo>
                    <a:pt x="414032" y="2856382"/>
                  </a:lnTo>
                  <a:lnTo>
                    <a:pt x="422109" y="2861818"/>
                  </a:lnTo>
                  <a:lnTo>
                    <a:pt x="432054" y="2863812"/>
                  </a:lnTo>
                  <a:lnTo>
                    <a:pt x="441934" y="2861818"/>
                  </a:lnTo>
                  <a:lnTo>
                    <a:pt x="450011" y="2856382"/>
                  </a:lnTo>
                  <a:lnTo>
                    <a:pt x="455447" y="2848305"/>
                  </a:lnTo>
                  <a:lnTo>
                    <a:pt x="457454" y="2838412"/>
                  </a:lnTo>
                  <a:close/>
                </a:path>
                <a:path w="10625455" h="2965450">
                  <a:moveTo>
                    <a:pt x="559104" y="2838412"/>
                  </a:moveTo>
                  <a:lnTo>
                    <a:pt x="557098" y="2828531"/>
                  </a:lnTo>
                  <a:lnTo>
                    <a:pt x="551662" y="2820454"/>
                  </a:lnTo>
                  <a:lnTo>
                    <a:pt x="543585" y="2815018"/>
                  </a:lnTo>
                  <a:lnTo>
                    <a:pt x="533654" y="2813012"/>
                  </a:lnTo>
                  <a:lnTo>
                    <a:pt x="523760" y="2815018"/>
                  </a:lnTo>
                  <a:lnTo>
                    <a:pt x="515683" y="2820454"/>
                  </a:lnTo>
                  <a:lnTo>
                    <a:pt x="510247" y="2828531"/>
                  </a:lnTo>
                  <a:lnTo>
                    <a:pt x="508254" y="2838412"/>
                  </a:lnTo>
                  <a:lnTo>
                    <a:pt x="510247" y="2848305"/>
                  </a:lnTo>
                  <a:lnTo>
                    <a:pt x="515683" y="2856382"/>
                  </a:lnTo>
                  <a:lnTo>
                    <a:pt x="523760" y="2861818"/>
                  </a:lnTo>
                  <a:lnTo>
                    <a:pt x="533704" y="2863812"/>
                  </a:lnTo>
                  <a:lnTo>
                    <a:pt x="543585" y="2861818"/>
                  </a:lnTo>
                  <a:lnTo>
                    <a:pt x="551662" y="2856382"/>
                  </a:lnTo>
                  <a:lnTo>
                    <a:pt x="557098" y="2848305"/>
                  </a:lnTo>
                  <a:lnTo>
                    <a:pt x="559104" y="2838412"/>
                  </a:lnTo>
                  <a:close/>
                </a:path>
                <a:path w="10625455" h="2965450">
                  <a:moveTo>
                    <a:pt x="660755" y="2838412"/>
                  </a:moveTo>
                  <a:lnTo>
                    <a:pt x="658749" y="2828531"/>
                  </a:lnTo>
                  <a:lnTo>
                    <a:pt x="653313" y="2820454"/>
                  </a:lnTo>
                  <a:lnTo>
                    <a:pt x="645236" y="2815018"/>
                  </a:lnTo>
                  <a:lnTo>
                    <a:pt x="635304" y="2813012"/>
                  </a:lnTo>
                  <a:lnTo>
                    <a:pt x="625411" y="2815018"/>
                  </a:lnTo>
                  <a:lnTo>
                    <a:pt x="617334" y="2820454"/>
                  </a:lnTo>
                  <a:lnTo>
                    <a:pt x="611898" y="2828531"/>
                  </a:lnTo>
                  <a:lnTo>
                    <a:pt x="609904" y="2838412"/>
                  </a:lnTo>
                  <a:lnTo>
                    <a:pt x="611898" y="2848305"/>
                  </a:lnTo>
                  <a:lnTo>
                    <a:pt x="617334" y="2856382"/>
                  </a:lnTo>
                  <a:lnTo>
                    <a:pt x="625411" y="2861818"/>
                  </a:lnTo>
                  <a:lnTo>
                    <a:pt x="635355" y="2863812"/>
                  </a:lnTo>
                  <a:lnTo>
                    <a:pt x="645236" y="2861818"/>
                  </a:lnTo>
                  <a:lnTo>
                    <a:pt x="653313" y="2856382"/>
                  </a:lnTo>
                  <a:lnTo>
                    <a:pt x="658749" y="2848305"/>
                  </a:lnTo>
                  <a:lnTo>
                    <a:pt x="660755" y="2838412"/>
                  </a:lnTo>
                  <a:close/>
                </a:path>
                <a:path w="10625455" h="2965450">
                  <a:moveTo>
                    <a:pt x="762406" y="2838412"/>
                  </a:moveTo>
                  <a:lnTo>
                    <a:pt x="760399" y="2828531"/>
                  </a:lnTo>
                  <a:lnTo>
                    <a:pt x="754964" y="2820454"/>
                  </a:lnTo>
                  <a:lnTo>
                    <a:pt x="746887" y="2815018"/>
                  </a:lnTo>
                  <a:lnTo>
                    <a:pt x="736955" y="2813012"/>
                  </a:lnTo>
                  <a:lnTo>
                    <a:pt x="727062" y="2815018"/>
                  </a:lnTo>
                  <a:lnTo>
                    <a:pt x="718985" y="2820454"/>
                  </a:lnTo>
                  <a:lnTo>
                    <a:pt x="713549" y="2828531"/>
                  </a:lnTo>
                  <a:lnTo>
                    <a:pt x="711555" y="2838412"/>
                  </a:lnTo>
                  <a:lnTo>
                    <a:pt x="713549" y="2848305"/>
                  </a:lnTo>
                  <a:lnTo>
                    <a:pt x="718985" y="2856382"/>
                  </a:lnTo>
                  <a:lnTo>
                    <a:pt x="727062" y="2861818"/>
                  </a:lnTo>
                  <a:lnTo>
                    <a:pt x="737006" y="2863812"/>
                  </a:lnTo>
                  <a:lnTo>
                    <a:pt x="746887" y="2861818"/>
                  </a:lnTo>
                  <a:lnTo>
                    <a:pt x="754964" y="2856382"/>
                  </a:lnTo>
                  <a:lnTo>
                    <a:pt x="760399" y="2848305"/>
                  </a:lnTo>
                  <a:lnTo>
                    <a:pt x="762406" y="2838412"/>
                  </a:lnTo>
                  <a:close/>
                </a:path>
                <a:path w="10625455" h="2965450">
                  <a:moveTo>
                    <a:pt x="864057" y="2838412"/>
                  </a:moveTo>
                  <a:lnTo>
                    <a:pt x="862050" y="2828531"/>
                  </a:lnTo>
                  <a:lnTo>
                    <a:pt x="856615" y="2820454"/>
                  </a:lnTo>
                  <a:lnTo>
                    <a:pt x="848537" y="2815018"/>
                  </a:lnTo>
                  <a:lnTo>
                    <a:pt x="838606" y="2813012"/>
                  </a:lnTo>
                  <a:lnTo>
                    <a:pt x="828713" y="2815018"/>
                  </a:lnTo>
                  <a:lnTo>
                    <a:pt x="820635" y="2820454"/>
                  </a:lnTo>
                  <a:lnTo>
                    <a:pt x="815200" y="2828531"/>
                  </a:lnTo>
                  <a:lnTo>
                    <a:pt x="813206" y="2838412"/>
                  </a:lnTo>
                  <a:lnTo>
                    <a:pt x="815200" y="2848305"/>
                  </a:lnTo>
                  <a:lnTo>
                    <a:pt x="820635" y="2856382"/>
                  </a:lnTo>
                  <a:lnTo>
                    <a:pt x="828713" y="2861818"/>
                  </a:lnTo>
                  <a:lnTo>
                    <a:pt x="838657" y="2863812"/>
                  </a:lnTo>
                  <a:lnTo>
                    <a:pt x="848537" y="2861818"/>
                  </a:lnTo>
                  <a:lnTo>
                    <a:pt x="856615" y="2856382"/>
                  </a:lnTo>
                  <a:lnTo>
                    <a:pt x="862050" y="2848305"/>
                  </a:lnTo>
                  <a:lnTo>
                    <a:pt x="864057" y="2838412"/>
                  </a:lnTo>
                  <a:close/>
                </a:path>
                <a:path w="10625455" h="2965450">
                  <a:moveTo>
                    <a:pt x="965708" y="2838412"/>
                  </a:moveTo>
                  <a:lnTo>
                    <a:pt x="963701" y="2828531"/>
                  </a:lnTo>
                  <a:lnTo>
                    <a:pt x="958265" y="2820454"/>
                  </a:lnTo>
                  <a:lnTo>
                    <a:pt x="950188" y="2815018"/>
                  </a:lnTo>
                  <a:lnTo>
                    <a:pt x="940257" y="2813012"/>
                  </a:lnTo>
                  <a:lnTo>
                    <a:pt x="930363" y="2815018"/>
                  </a:lnTo>
                  <a:lnTo>
                    <a:pt x="922286" y="2820454"/>
                  </a:lnTo>
                  <a:lnTo>
                    <a:pt x="916851" y="2828531"/>
                  </a:lnTo>
                  <a:lnTo>
                    <a:pt x="914857" y="2838412"/>
                  </a:lnTo>
                  <a:lnTo>
                    <a:pt x="916851" y="2848305"/>
                  </a:lnTo>
                  <a:lnTo>
                    <a:pt x="922286" y="2856382"/>
                  </a:lnTo>
                  <a:lnTo>
                    <a:pt x="930363" y="2861818"/>
                  </a:lnTo>
                  <a:lnTo>
                    <a:pt x="940308" y="2863812"/>
                  </a:lnTo>
                  <a:lnTo>
                    <a:pt x="950188" y="2861818"/>
                  </a:lnTo>
                  <a:lnTo>
                    <a:pt x="958265" y="2856382"/>
                  </a:lnTo>
                  <a:lnTo>
                    <a:pt x="963701" y="2848305"/>
                  </a:lnTo>
                  <a:lnTo>
                    <a:pt x="965708" y="2838412"/>
                  </a:lnTo>
                  <a:close/>
                </a:path>
                <a:path w="10625455" h="2965450">
                  <a:moveTo>
                    <a:pt x="1067358" y="2838412"/>
                  </a:moveTo>
                  <a:lnTo>
                    <a:pt x="1065352" y="2828531"/>
                  </a:lnTo>
                  <a:lnTo>
                    <a:pt x="1059916" y="2820454"/>
                  </a:lnTo>
                  <a:lnTo>
                    <a:pt x="1051839" y="2815018"/>
                  </a:lnTo>
                  <a:lnTo>
                    <a:pt x="1041908" y="2813012"/>
                  </a:lnTo>
                  <a:lnTo>
                    <a:pt x="1032014" y="2815018"/>
                  </a:lnTo>
                  <a:lnTo>
                    <a:pt x="1023937" y="2820454"/>
                  </a:lnTo>
                  <a:lnTo>
                    <a:pt x="1018501" y="2828531"/>
                  </a:lnTo>
                  <a:lnTo>
                    <a:pt x="1016508" y="2838412"/>
                  </a:lnTo>
                  <a:lnTo>
                    <a:pt x="1018501" y="2848305"/>
                  </a:lnTo>
                  <a:lnTo>
                    <a:pt x="1023937" y="2856382"/>
                  </a:lnTo>
                  <a:lnTo>
                    <a:pt x="1032014" y="2861818"/>
                  </a:lnTo>
                  <a:lnTo>
                    <a:pt x="1041958" y="2863812"/>
                  </a:lnTo>
                  <a:lnTo>
                    <a:pt x="1051839" y="2861818"/>
                  </a:lnTo>
                  <a:lnTo>
                    <a:pt x="1059916" y="2856382"/>
                  </a:lnTo>
                  <a:lnTo>
                    <a:pt x="1065352" y="2848305"/>
                  </a:lnTo>
                  <a:lnTo>
                    <a:pt x="1067358" y="2838412"/>
                  </a:lnTo>
                  <a:close/>
                </a:path>
                <a:path w="10625455" h="2965450">
                  <a:moveTo>
                    <a:pt x="1169009" y="2838412"/>
                  </a:moveTo>
                  <a:lnTo>
                    <a:pt x="1167003" y="2828531"/>
                  </a:lnTo>
                  <a:lnTo>
                    <a:pt x="1161567" y="2820454"/>
                  </a:lnTo>
                  <a:lnTo>
                    <a:pt x="1153490" y="2815018"/>
                  </a:lnTo>
                  <a:lnTo>
                    <a:pt x="1143558" y="2813012"/>
                  </a:lnTo>
                  <a:lnTo>
                    <a:pt x="1133665" y="2815018"/>
                  </a:lnTo>
                  <a:lnTo>
                    <a:pt x="1125588" y="2820454"/>
                  </a:lnTo>
                  <a:lnTo>
                    <a:pt x="1120152" y="2828531"/>
                  </a:lnTo>
                  <a:lnTo>
                    <a:pt x="1118158" y="2838412"/>
                  </a:lnTo>
                  <a:lnTo>
                    <a:pt x="1120152" y="2848305"/>
                  </a:lnTo>
                  <a:lnTo>
                    <a:pt x="1125588" y="2856382"/>
                  </a:lnTo>
                  <a:lnTo>
                    <a:pt x="1133665" y="2861818"/>
                  </a:lnTo>
                  <a:lnTo>
                    <a:pt x="1143609" y="2863812"/>
                  </a:lnTo>
                  <a:lnTo>
                    <a:pt x="1153490" y="2861818"/>
                  </a:lnTo>
                  <a:lnTo>
                    <a:pt x="1161567" y="2856382"/>
                  </a:lnTo>
                  <a:lnTo>
                    <a:pt x="1167003" y="2848305"/>
                  </a:lnTo>
                  <a:lnTo>
                    <a:pt x="1169009" y="2838412"/>
                  </a:lnTo>
                  <a:close/>
                </a:path>
                <a:path w="10625455" h="2965450">
                  <a:moveTo>
                    <a:pt x="1270660" y="2838412"/>
                  </a:moveTo>
                  <a:lnTo>
                    <a:pt x="1268653" y="2828531"/>
                  </a:lnTo>
                  <a:lnTo>
                    <a:pt x="1263218" y="2820454"/>
                  </a:lnTo>
                  <a:lnTo>
                    <a:pt x="1255141" y="2815018"/>
                  </a:lnTo>
                  <a:lnTo>
                    <a:pt x="1245209" y="2813012"/>
                  </a:lnTo>
                  <a:lnTo>
                    <a:pt x="1235316" y="2815018"/>
                  </a:lnTo>
                  <a:lnTo>
                    <a:pt x="1227239" y="2820454"/>
                  </a:lnTo>
                  <a:lnTo>
                    <a:pt x="1221803" y="2828531"/>
                  </a:lnTo>
                  <a:lnTo>
                    <a:pt x="1219809" y="2838412"/>
                  </a:lnTo>
                  <a:lnTo>
                    <a:pt x="1221803" y="2848305"/>
                  </a:lnTo>
                  <a:lnTo>
                    <a:pt x="1227239" y="2856382"/>
                  </a:lnTo>
                  <a:lnTo>
                    <a:pt x="1235316" y="2861818"/>
                  </a:lnTo>
                  <a:lnTo>
                    <a:pt x="1245260" y="2863812"/>
                  </a:lnTo>
                  <a:lnTo>
                    <a:pt x="1255141" y="2861818"/>
                  </a:lnTo>
                  <a:lnTo>
                    <a:pt x="1263218" y="2856382"/>
                  </a:lnTo>
                  <a:lnTo>
                    <a:pt x="1268653" y="2848305"/>
                  </a:lnTo>
                  <a:lnTo>
                    <a:pt x="1270660" y="2838412"/>
                  </a:lnTo>
                  <a:close/>
                </a:path>
                <a:path w="10625455" h="2965450">
                  <a:moveTo>
                    <a:pt x="1372311" y="2838412"/>
                  </a:moveTo>
                  <a:lnTo>
                    <a:pt x="1370304" y="2828531"/>
                  </a:lnTo>
                  <a:lnTo>
                    <a:pt x="1364869" y="2820454"/>
                  </a:lnTo>
                  <a:lnTo>
                    <a:pt x="1356791" y="2815018"/>
                  </a:lnTo>
                  <a:lnTo>
                    <a:pt x="1346860" y="2813012"/>
                  </a:lnTo>
                  <a:lnTo>
                    <a:pt x="1336967" y="2815018"/>
                  </a:lnTo>
                  <a:lnTo>
                    <a:pt x="1328889" y="2820454"/>
                  </a:lnTo>
                  <a:lnTo>
                    <a:pt x="1323454" y="2828531"/>
                  </a:lnTo>
                  <a:lnTo>
                    <a:pt x="1321460" y="2838412"/>
                  </a:lnTo>
                  <a:lnTo>
                    <a:pt x="1323454" y="2848305"/>
                  </a:lnTo>
                  <a:lnTo>
                    <a:pt x="1328889" y="2856382"/>
                  </a:lnTo>
                  <a:lnTo>
                    <a:pt x="1336967" y="2861818"/>
                  </a:lnTo>
                  <a:lnTo>
                    <a:pt x="1346911" y="2863812"/>
                  </a:lnTo>
                  <a:lnTo>
                    <a:pt x="1356791" y="2861818"/>
                  </a:lnTo>
                  <a:lnTo>
                    <a:pt x="1364869" y="2856382"/>
                  </a:lnTo>
                  <a:lnTo>
                    <a:pt x="1370304" y="2848305"/>
                  </a:lnTo>
                  <a:lnTo>
                    <a:pt x="1372311" y="2838412"/>
                  </a:lnTo>
                  <a:close/>
                </a:path>
                <a:path w="10625455" h="2965450">
                  <a:moveTo>
                    <a:pt x="1619326" y="2838412"/>
                  </a:moveTo>
                  <a:lnTo>
                    <a:pt x="1466926" y="2711412"/>
                  </a:lnTo>
                  <a:lnTo>
                    <a:pt x="1466926" y="2821063"/>
                  </a:lnTo>
                  <a:lnTo>
                    <a:pt x="1466519" y="2820454"/>
                  </a:lnTo>
                  <a:lnTo>
                    <a:pt x="1458442" y="2815018"/>
                  </a:lnTo>
                  <a:lnTo>
                    <a:pt x="1448511" y="2813012"/>
                  </a:lnTo>
                  <a:lnTo>
                    <a:pt x="1438617" y="2815018"/>
                  </a:lnTo>
                  <a:lnTo>
                    <a:pt x="1430540" y="2820454"/>
                  </a:lnTo>
                  <a:lnTo>
                    <a:pt x="1425105" y="2828531"/>
                  </a:lnTo>
                  <a:lnTo>
                    <a:pt x="1423111" y="2838412"/>
                  </a:lnTo>
                  <a:lnTo>
                    <a:pt x="1425105" y="2848305"/>
                  </a:lnTo>
                  <a:lnTo>
                    <a:pt x="1430540" y="2856382"/>
                  </a:lnTo>
                  <a:lnTo>
                    <a:pt x="1438617" y="2861818"/>
                  </a:lnTo>
                  <a:lnTo>
                    <a:pt x="1448562" y="2863812"/>
                  </a:lnTo>
                  <a:lnTo>
                    <a:pt x="1458442" y="2861818"/>
                  </a:lnTo>
                  <a:lnTo>
                    <a:pt x="1466519" y="2856382"/>
                  </a:lnTo>
                  <a:lnTo>
                    <a:pt x="1466926" y="2855772"/>
                  </a:lnTo>
                  <a:lnTo>
                    <a:pt x="1466926" y="2965412"/>
                  </a:lnTo>
                  <a:lnTo>
                    <a:pt x="1619326" y="2838412"/>
                  </a:lnTo>
                  <a:close/>
                </a:path>
                <a:path w="10625455" h="2965450">
                  <a:moveTo>
                    <a:pt x="3247491" y="2046312"/>
                  </a:moveTo>
                  <a:lnTo>
                    <a:pt x="3245497" y="2036432"/>
                  </a:lnTo>
                  <a:lnTo>
                    <a:pt x="3240049" y="2028355"/>
                  </a:lnTo>
                  <a:lnTo>
                    <a:pt x="3231972" y="2022906"/>
                  </a:lnTo>
                  <a:lnTo>
                    <a:pt x="3222091" y="2020912"/>
                  </a:lnTo>
                  <a:lnTo>
                    <a:pt x="3212147" y="2022906"/>
                  </a:lnTo>
                  <a:lnTo>
                    <a:pt x="3204070" y="2028355"/>
                  </a:lnTo>
                  <a:lnTo>
                    <a:pt x="3198634" y="2036432"/>
                  </a:lnTo>
                  <a:lnTo>
                    <a:pt x="3196640" y="2046312"/>
                  </a:lnTo>
                  <a:lnTo>
                    <a:pt x="3198634" y="2056206"/>
                  </a:lnTo>
                  <a:lnTo>
                    <a:pt x="3204070" y="2064270"/>
                  </a:lnTo>
                  <a:lnTo>
                    <a:pt x="3212147" y="2069719"/>
                  </a:lnTo>
                  <a:lnTo>
                    <a:pt x="3222040" y="2071712"/>
                  </a:lnTo>
                  <a:lnTo>
                    <a:pt x="3231972" y="2069719"/>
                  </a:lnTo>
                  <a:lnTo>
                    <a:pt x="3240049" y="2064270"/>
                  </a:lnTo>
                  <a:lnTo>
                    <a:pt x="3245497" y="2056206"/>
                  </a:lnTo>
                  <a:lnTo>
                    <a:pt x="3247491" y="2046312"/>
                  </a:lnTo>
                  <a:close/>
                </a:path>
                <a:path w="10625455" h="2965450">
                  <a:moveTo>
                    <a:pt x="3349142" y="2046312"/>
                  </a:moveTo>
                  <a:lnTo>
                    <a:pt x="3347148" y="2036432"/>
                  </a:lnTo>
                  <a:lnTo>
                    <a:pt x="3341700" y="2028355"/>
                  </a:lnTo>
                  <a:lnTo>
                    <a:pt x="3333623" y="2022906"/>
                  </a:lnTo>
                  <a:lnTo>
                    <a:pt x="3323742" y="2020912"/>
                  </a:lnTo>
                  <a:lnTo>
                    <a:pt x="3313798" y="2022906"/>
                  </a:lnTo>
                  <a:lnTo>
                    <a:pt x="3305721" y="2028355"/>
                  </a:lnTo>
                  <a:lnTo>
                    <a:pt x="3300285" y="2036432"/>
                  </a:lnTo>
                  <a:lnTo>
                    <a:pt x="3298291" y="2046312"/>
                  </a:lnTo>
                  <a:lnTo>
                    <a:pt x="3300285" y="2056206"/>
                  </a:lnTo>
                  <a:lnTo>
                    <a:pt x="3305721" y="2064270"/>
                  </a:lnTo>
                  <a:lnTo>
                    <a:pt x="3313798" y="2069719"/>
                  </a:lnTo>
                  <a:lnTo>
                    <a:pt x="3323691" y="2071712"/>
                  </a:lnTo>
                  <a:lnTo>
                    <a:pt x="3333623" y="2069719"/>
                  </a:lnTo>
                  <a:lnTo>
                    <a:pt x="3341700" y="2064270"/>
                  </a:lnTo>
                  <a:lnTo>
                    <a:pt x="3347148" y="2056206"/>
                  </a:lnTo>
                  <a:lnTo>
                    <a:pt x="3349142" y="2046312"/>
                  </a:lnTo>
                  <a:close/>
                </a:path>
                <a:path w="10625455" h="2965450">
                  <a:moveTo>
                    <a:pt x="3450793" y="2046312"/>
                  </a:moveTo>
                  <a:lnTo>
                    <a:pt x="3448799" y="2036432"/>
                  </a:lnTo>
                  <a:lnTo>
                    <a:pt x="3443351" y="2028355"/>
                  </a:lnTo>
                  <a:lnTo>
                    <a:pt x="3435273" y="2022906"/>
                  </a:lnTo>
                  <a:lnTo>
                    <a:pt x="3425393" y="2020912"/>
                  </a:lnTo>
                  <a:lnTo>
                    <a:pt x="3415449" y="2022906"/>
                  </a:lnTo>
                  <a:lnTo>
                    <a:pt x="3407372" y="2028355"/>
                  </a:lnTo>
                  <a:lnTo>
                    <a:pt x="3401936" y="2036432"/>
                  </a:lnTo>
                  <a:lnTo>
                    <a:pt x="3399942" y="2046312"/>
                  </a:lnTo>
                  <a:lnTo>
                    <a:pt x="3401936" y="2056206"/>
                  </a:lnTo>
                  <a:lnTo>
                    <a:pt x="3407372" y="2064270"/>
                  </a:lnTo>
                  <a:lnTo>
                    <a:pt x="3415449" y="2069719"/>
                  </a:lnTo>
                  <a:lnTo>
                    <a:pt x="3425342" y="2071712"/>
                  </a:lnTo>
                  <a:lnTo>
                    <a:pt x="3435273" y="2069719"/>
                  </a:lnTo>
                  <a:lnTo>
                    <a:pt x="3443351" y="2064270"/>
                  </a:lnTo>
                  <a:lnTo>
                    <a:pt x="3448799" y="2056206"/>
                  </a:lnTo>
                  <a:lnTo>
                    <a:pt x="3450793" y="2046312"/>
                  </a:lnTo>
                  <a:close/>
                </a:path>
                <a:path w="10625455" h="2965450">
                  <a:moveTo>
                    <a:pt x="3552444" y="2046312"/>
                  </a:moveTo>
                  <a:lnTo>
                    <a:pt x="3550450" y="2036432"/>
                  </a:lnTo>
                  <a:lnTo>
                    <a:pt x="3545001" y="2028355"/>
                  </a:lnTo>
                  <a:lnTo>
                    <a:pt x="3536924" y="2022906"/>
                  </a:lnTo>
                  <a:lnTo>
                    <a:pt x="3527044" y="2020912"/>
                  </a:lnTo>
                  <a:lnTo>
                    <a:pt x="3517100" y="2022906"/>
                  </a:lnTo>
                  <a:lnTo>
                    <a:pt x="3509022" y="2028355"/>
                  </a:lnTo>
                  <a:lnTo>
                    <a:pt x="3503587" y="2036432"/>
                  </a:lnTo>
                  <a:lnTo>
                    <a:pt x="3501593" y="2046312"/>
                  </a:lnTo>
                  <a:lnTo>
                    <a:pt x="3503587" y="2056206"/>
                  </a:lnTo>
                  <a:lnTo>
                    <a:pt x="3509022" y="2064270"/>
                  </a:lnTo>
                  <a:lnTo>
                    <a:pt x="3517100" y="2069719"/>
                  </a:lnTo>
                  <a:lnTo>
                    <a:pt x="3526993" y="2071712"/>
                  </a:lnTo>
                  <a:lnTo>
                    <a:pt x="3536924" y="2069719"/>
                  </a:lnTo>
                  <a:lnTo>
                    <a:pt x="3545001" y="2064270"/>
                  </a:lnTo>
                  <a:lnTo>
                    <a:pt x="3550450" y="2056206"/>
                  </a:lnTo>
                  <a:lnTo>
                    <a:pt x="3552444" y="2046312"/>
                  </a:lnTo>
                  <a:close/>
                </a:path>
                <a:path w="10625455" h="2965450">
                  <a:moveTo>
                    <a:pt x="3654094" y="2046312"/>
                  </a:moveTo>
                  <a:lnTo>
                    <a:pt x="3652101" y="2036419"/>
                  </a:lnTo>
                  <a:lnTo>
                    <a:pt x="3646652" y="2028355"/>
                  </a:lnTo>
                  <a:lnTo>
                    <a:pt x="3638575" y="2022906"/>
                  </a:lnTo>
                  <a:lnTo>
                    <a:pt x="3628694" y="2020912"/>
                  </a:lnTo>
                  <a:lnTo>
                    <a:pt x="3618750" y="2022906"/>
                  </a:lnTo>
                  <a:lnTo>
                    <a:pt x="3610673" y="2028355"/>
                  </a:lnTo>
                  <a:lnTo>
                    <a:pt x="3605238" y="2036419"/>
                  </a:lnTo>
                  <a:lnTo>
                    <a:pt x="3603244" y="2046312"/>
                  </a:lnTo>
                  <a:lnTo>
                    <a:pt x="3605238" y="2056206"/>
                  </a:lnTo>
                  <a:lnTo>
                    <a:pt x="3610673" y="2064270"/>
                  </a:lnTo>
                  <a:lnTo>
                    <a:pt x="3618750" y="2069719"/>
                  </a:lnTo>
                  <a:lnTo>
                    <a:pt x="3628644" y="2071712"/>
                  </a:lnTo>
                  <a:lnTo>
                    <a:pt x="3638575" y="2069719"/>
                  </a:lnTo>
                  <a:lnTo>
                    <a:pt x="3646652" y="2064270"/>
                  </a:lnTo>
                  <a:lnTo>
                    <a:pt x="3652101" y="2056206"/>
                  </a:lnTo>
                  <a:lnTo>
                    <a:pt x="3654094" y="2046312"/>
                  </a:lnTo>
                  <a:close/>
                </a:path>
                <a:path w="10625455" h="2965450">
                  <a:moveTo>
                    <a:pt x="3755745" y="2046312"/>
                  </a:moveTo>
                  <a:lnTo>
                    <a:pt x="3753751" y="2036419"/>
                  </a:lnTo>
                  <a:lnTo>
                    <a:pt x="3748303" y="2028355"/>
                  </a:lnTo>
                  <a:lnTo>
                    <a:pt x="3740226" y="2022906"/>
                  </a:lnTo>
                  <a:lnTo>
                    <a:pt x="3730345" y="2020912"/>
                  </a:lnTo>
                  <a:lnTo>
                    <a:pt x="3720401" y="2022906"/>
                  </a:lnTo>
                  <a:lnTo>
                    <a:pt x="3712324" y="2028355"/>
                  </a:lnTo>
                  <a:lnTo>
                    <a:pt x="3706888" y="2036419"/>
                  </a:lnTo>
                  <a:lnTo>
                    <a:pt x="3704894" y="2046312"/>
                  </a:lnTo>
                  <a:lnTo>
                    <a:pt x="3706888" y="2056206"/>
                  </a:lnTo>
                  <a:lnTo>
                    <a:pt x="3712324" y="2064270"/>
                  </a:lnTo>
                  <a:lnTo>
                    <a:pt x="3720401" y="2069719"/>
                  </a:lnTo>
                  <a:lnTo>
                    <a:pt x="3730294" y="2071712"/>
                  </a:lnTo>
                  <a:lnTo>
                    <a:pt x="3740226" y="2069719"/>
                  </a:lnTo>
                  <a:lnTo>
                    <a:pt x="3748303" y="2064270"/>
                  </a:lnTo>
                  <a:lnTo>
                    <a:pt x="3753751" y="2056206"/>
                  </a:lnTo>
                  <a:lnTo>
                    <a:pt x="3755745" y="2046312"/>
                  </a:lnTo>
                  <a:close/>
                </a:path>
                <a:path w="10625455" h="2965450">
                  <a:moveTo>
                    <a:pt x="3857396" y="2046312"/>
                  </a:moveTo>
                  <a:lnTo>
                    <a:pt x="3855402" y="2036419"/>
                  </a:lnTo>
                  <a:lnTo>
                    <a:pt x="3849954" y="2028355"/>
                  </a:lnTo>
                  <a:lnTo>
                    <a:pt x="3841877" y="2022906"/>
                  </a:lnTo>
                  <a:lnTo>
                    <a:pt x="3831996" y="2020912"/>
                  </a:lnTo>
                  <a:lnTo>
                    <a:pt x="3822052" y="2022906"/>
                  </a:lnTo>
                  <a:lnTo>
                    <a:pt x="3813975" y="2028355"/>
                  </a:lnTo>
                  <a:lnTo>
                    <a:pt x="3808539" y="2036419"/>
                  </a:lnTo>
                  <a:lnTo>
                    <a:pt x="3806545" y="2046312"/>
                  </a:lnTo>
                  <a:lnTo>
                    <a:pt x="3808539" y="2056206"/>
                  </a:lnTo>
                  <a:lnTo>
                    <a:pt x="3813975" y="2064270"/>
                  </a:lnTo>
                  <a:lnTo>
                    <a:pt x="3822052" y="2069719"/>
                  </a:lnTo>
                  <a:lnTo>
                    <a:pt x="3831945" y="2071712"/>
                  </a:lnTo>
                  <a:lnTo>
                    <a:pt x="3841877" y="2069719"/>
                  </a:lnTo>
                  <a:lnTo>
                    <a:pt x="3849954" y="2064270"/>
                  </a:lnTo>
                  <a:lnTo>
                    <a:pt x="3855402" y="2056206"/>
                  </a:lnTo>
                  <a:lnTo>
                    <a:pt x="3857396" y="2046312"/>
                  </a:lnTo>
                  <a:close/>
                </a:path>
                <a:path w="10625455" h="2965450">
                  <a:moveTo>
                    <a:pt x="3959047" y="2046312"/>
                  </a:moveTo>
                  <a:lnTo>
                    <a:pt x="3957053" y="2036419"/>
                  </a:lnTo>
                  <a:lnTo>
                    <a:pt x="3951605" y="2028355"/>
                  </a:lnTo>
                  <a:lnTo>
                    <a:pt x="3943527" y="2022906"/>
                  </a:lnTo>
                  <a:lnTo>
                    <a:pt x="3933647" y="2020912"/>
                  </a:lnTo>
                  <a:lnTo>
                    <a:pt x="3923703" y="2022906"/>
                  </a:lnTo>
                  <a:lnTo>
                    <a:pt x="3915626" y="2028355"/>
                  </a:lnTo>
                  <a:lnTo>
                    <a:pt x="3910190" y="2036419"/>
                  </a:lnTo>
                  <a:lnTo>
                    <a:pt x="3908196" y="2046312"/>
                  </a:lnTo>
                  <a:lnTo>
                    <a:pt x="3910190" y="2056206"/>
                  </a:lnTo>
                  <a:lnTo>
                    <a:pt x="3915626" y="2064270"/>
                  </a:lnTo>
                  <a:lnTo>
                    <a:pt x="3923703" y="2069719"/>
                  </a:lnTo>
                  <a:lnTo>
                    <a:pt x="3933596" y="2071712"/>
                  </a:lnTo>
                  <a:lnTo>
                    <a:pt x="3943527" y="2069719"/>
                  </a:lnTo>
                  <a:lnTo>
                    <a:pt x="3951605" y="2064270"/>
                  </a:lnTo>
                  <a:lnTo>
                    <a:pt x="3957053" y="2056206"/>
                  </a:lnTo>
                  <a:lnTo>
                    <a:pt x="3959047" y="2046312"/>
                  </a:lnTo>
                  <a:close/>
                </a:path>
                <a:path w="10625455" h="2965450">
                  <a:moveTo>
                    <a:pt x="4060698" y="2046312"/>
                  </a:moveTo>
                  <a:lnTo>
                    <a:pt x="4058704" y="2036419"/>
                  </a:lnTo>
                  <a:lnTo>
                    <a:pt x="4053255" y="2028355"/>
                  </a:lnTo>
                  <a:lnTo>
                    <a:pt x="4045178" y="2022906"/>
                  </a:lnTo>
                  <a:lnTo>
                    <a:pt x="4035298" y="2020912"/>
                  </a:lnTo>
                  <a:lnTo>
                    <a:pt x="4025354" y="2022906"/>
                  </a:lnTo>
                  <a:lnTo>
                    <a:pt x="4017276" y="2028355"/>
                  </a:lnTo>
                  <a:lnTo>
                    <a:pt x="4011841" y="2036419"/>
                  </a:lnTo>
                  <a:lnTo>
                    <a:pt x="4009847" y="2046312"/>
                  </a:lnTo>
                  <a:lnTo>
                    <a:pt x="4011841" y="2056206"/>
                  </a:lnTo>
                  <a:lnTo>
                    <a:pt x="4017276" y="2064270"/>
                  </a:lnTo>
                  <a:lnTo>
                    <a:pt x="4025354" y="2069719"/>
                  </a:lnTo>
                  <a:lnTo>
                    <a:pt x="4035247" y="2071712"/>
                  </a:lnTo>
                  <a:lnTo>
                    <a:pt x="4045178" y="2069719"/>
                  </a:lnTo>
                  <a:lnTo>
                    <a:pt x="4053255" y="2064270"/>
                  </a:lnTo>
                  <a:lnTo>
                    <a:pt x="4058704" y="2056206"/>
                  </a:lnTo>
                  <a:lnTo>
                    <a:pt x="4060698" y="2046312"/>
                  </a:lnTo>
                  <a:close/>
                </a:path>
                <a:path w="10625455" h="2965450">
                  <a:moveTo>
                    <a:pt x="4162348" y="2046312"/>
                  </a:moveTo>
                  <a:lnTo>
                    <a:pt x="4160355" y="2036419"/>
                  </a:lnTo>
                  <a:lnTo>
                    <a:pt x="4154906" y="2028355"/>
                  </a:lnTo>
                  <a:lnTo>
                    <a:pt x="4146829" y="2022906"/>
                  </a:lnTo>
                  <a:lnTo>
                    <a:pt x="4136948" y="2020912"/>
                  </a:lnTo>
                  <a:lnTo>
                    <a:pt x="4127004" y="2022906"/>
                  </a:lnTo>
                  <a:lnTo>
                    <a:pt x="4118927" y="2028355"/>
                  </a:lnTo>
                  <a:lnTo>
                    <a:pt x="4113492" y="2036419"/>
                  </a:lnTo>
                  <a:lnTo>
                    <a:pt x="4111498" y="2046312"/>
                  </a:lnTo>
                  <a:lnTo>
                    <a:pt x="4113492" y="2056206"/>
                  </a:lnTo>
                  <a:lnTo>
                    <a:pt x="4118927" y="2064270"/>
                  </a:lnTo>
                  <a:lnTo>
                    <a:pt x="4127004" y="2069719"/>
                  </a:lnTo>
                  <a:lnTo>
                    <a:pt x="4136898" y="2071712"/>
                  </a:lnTo>
                  <a:lnTo>
                    <a:pt x="4146829" y="2069719"/>
                  </a:lnTo>
                  <a:lnTo>
                    <a:pt x="4154906" y="2064270"/>
                  </a:lnTo>
                  <a:lnTo>
                    <a:pt x="4160355" y="2056206"/>
                  </a:lnTo>
                  <a:lnTo>
                    <a:pt x="4162348" y="2046312"/>
                  </a:lnTo>
                  <a:close/>
                </a:path>
                <a:path w="10625455" h="2965450">
                  <a:moveTo>
                    <a:pt x="4216425" y="1995512"/>
                  </a:moveTo>
                  <a:lnTo>
                    <a:pt x="4214419" y="1985581"/>
                  </a:lnTo>
                  <a:lnTo>
                    <a:pt x="4208983" y="1977504"/>
                  </a:lnTo>
                  <a:lnTo>
                    <a:pt x="4200906" y="1972068"/>
                  </a:lnTo>
                  <a:lnTo>
                    <a:pt x="4191025" y="1970062"/>
                  </a:lnTo>
                  <a:lnTo>
                    <a:pt x="4181132" y="1972068"/>
                  </a:lnTo>
                  <a:lnTo>
                    <a:pt x="4173055" y="1977504"/>
                  </a:lnTo>
                  <a:lnTo>
                    <a:pt x="4167619" y="1985581"/>
                  </a:lnTo>
                  <a:lnTo>
                    <a:pt x="4165625" y="1995512"/>
                  </a:lnTo>
                  <a:lnTo>
                    <a:pt x="4167619" y="2005406"/>
                  </a:lnTo>
                  <a:lnTo>
                    <a:pt x="4173055" y="2013483"/>
                  </a:lnTo>
                  <a:lnTo>
                    <a:pt x="4181132" y="2018919"/>
                  </a:lnTo>
                  <a:lnTo>
                    <a:pt x="4191025" y="2020912"/>
                  </a:lnTo>
                  <a:lnTo>
                    <a:pt x="4200906" y="2018919"/>
                  </a:lnTo>
                  <a:lnTo>
                    <a:pt x="4208983" y="2013483"/>
                  </a:lnTo>
                  <a:lnTo>
                    <a:pt x="4214419" y="2005406"/>
                  </a:lnTo>
                  <a:lnTo>
                    <a:pt x="4216425" y="1995512"/>
                  </a:lnTo>
                  <a:close/>
                </a:path>
                <a:path w="10625455" h="2965450">
                  <a:moveTo>
                    <a:pt x="4216425" y="1893862"/>
                  </a:moveTo>
                  <a:lnTo>
                    <a:pt x="4214419" y="1883930"/>
                  </a:lnTo>
                  <a:lnTo>
                    <a:pt x="4208983" y="1875853"/>
                  </a:lnTo>
                  <a:lnTo>
                    <a:pt x="4200906" y="1870417"/>
                  </a:lnTo>
                  <a:lnTo>
                    <a:pt x="4191025" y="1868411"/>
                  </a:lnTo>
                  <a:lnTo>
                    <a:pt x="4181132" y="1870417"/>
                  </a:lnTo>
                  <a:lnTo>
                    <a:pt x="4173055" y="1875853"/>
                  </a:lnTo>
                  <a:lnTo>
                    <a:pt x="4167619" y="1883930"/>
                  </a:lnTo>
                  <a:lnTo>
                    <a:pt x="4165625" y="1893862"/>
                  </a:lnTo>
                  <a:lnTo>
                    <a:pt x="4167619" y="1903755"/>
                  </a:lnTo>
                  <a:lnTo>
                    <a:pt x="4173055" y="1911832"/>
                  </a:lnTo>
                  <a:lnTo>
                    <a:pt x="4181132" y="1917268"/>
                  </a:lnTo>
                  <a:lnTo>
                    <a:pt x="4191025" y="1919262"/>
                  </a:lnTo>
                  <a:lnTo>
                    <a:pt x="4200906" y="1917268"/>
                  </a:lnTo>
                  <a:lnTo>
                    <a:pt x="4208983" y="1911832"/>
                  </a:lnTo>
                  <a:lnTo>
                    <a:pt x="4214419" y="1903755"/>
                  </a:lnTo>
                  <a:lnTo>
                    <a:pt x="4216425" y="1893862"/>
                  </a:lnTo>
                  <a:close/>
                </a:path>
                <a:path w="10625455" h="2965450">
                  <a:moveTo>
                    <a:pt x="4216425" y="1792211"/>
                  </a:moveTo>
                  <a:lnTo>
                    <a:pt x="4214419" y="1782279"/>
                  </a:lnTo>
                  <a:lnTo>
                    <a:pt x="4208983" y="1774202"/>
                  </a:lnTo>
                  <a:lnTo>
                    <a:pt x="4200906" y="1768767"/>
                  </a:lnTo>
                  <a:lnTo>
                    <a:pt x="4191025" y="1766760"/>
                  </a:lnTo>
                  <a:lnTo>
                    <a:pt x="4181132" y="1768767"/>
                  </a:lnTo>
                  <a:lnTo>
                    <a:pt x="4173055" y="1774202"/>
                  </a:lnTo>
                  <a:lnTo>
                    <a:pt x="4167619" y="1782279"/>
                  </a:lnTo>
                  <a:lnTo>
                    <a:pt x="4165625" y="1792211"/>
                  </a:lnTo>
                  <a:lnTo>
                    <a:pt x="4167619" y="1802104"/>
                  </a:lnTo>
                  <a:lnTo>
                    <a:pt x="4173055" y="1810181"/>
                  </a:lnTo>
                  <a:lnTo>
                    <a:pt x="4181132" y="1815617"/>
                  </a:lnTo>
                  <a:lnTo>
                    <a:pt x="4191025" y="1817611"/>
                  </a:lnTo>
                  <a:lnTo>
                    <a:pt x="4200906" y="1815617"/>
                  </a:lnTo>
                  <a:lnTo>
                    <a:pt x="4208983" y="1810181"/>
                  </a:lnTo>
                  <a:lnTo>
                    <a:pt x="4214419" y="1802104"/>
                  </a:lnTo>
                  <a:lnTo>
                    <a:pt x="4216425" y="1792211"/>
                  </a:lnTo>
                  <a:close/>
                </a:path>
                <a:path w="10625455" h="2965450">
                  <a:moveTo>
                    <a:pt x="4216425" y="1690560"/>
                  </a:moveTo>
                  <a:lnTo>
                    <a:pt x="4214419" y="1680629"/>
                  </a:lnTo>
                  <a:lnTo>
                    <a:pt x="4208983" y="1672551"/>
                  </a:lnTo>
                  <a:lnTo>
                    <a:pt x="4200906" y="1667116"/>
                  </a:lnTo>
                  <a:lnTo>
                    <a:pt x="4191025" y="1665109"/>
                  </a:lnTo>
                  <a:lnTo>
                    <a:pt x="4181132" y="1667116"/>
                  </a:lnTo>
                  <a:lnTo>
                    <a:pt x="4173055" y="1672551"/>
                  </a:lnTo>
                  <a:lnTo>
                    <a:pt x="4167619" y="1680629"/>
                  </a:lnTo>
                  <a:lnTo>
                    <a:pt x="4165625" y="1690560"/>
                  </a:lnTo>
                  <a:lnTo>
                    <a:pt x="4167619" y="1700453"/>
                  </a:lnTo>
                  <a:lnTo>
                    <a:pt x="4173055" y="1708531"/>
                  </a:lnTo>
                  <a:lnTo>
                    <a:pt x="4181132" y="1713966"/>
                  </a:lnTo>
                  <a:lnTo>
                    <a:pt x="4191025" y="1715960"/>
                  </a:lnTo>
                  <a:lnTo>
                    <a:pt x="4200906" y="1713966"/>
                  </a:lnTo>
                  <a:lnTo>
                    <a:pt x="4208983" y="1708531"/>
                  </a:lnTo>
                  <a:lnTo>
                    <a:pt x="4214419" y="1700453"/>
                  </a:lnTo>
                  <a:lnTo>
                    <a:pt x="4216425" y="1690560"/>
                  </a:lnTo>
                  <a:close/>
                </a:path>
                <a:path w="10625455" h="2965450">
                  <a:moveTo>
                    <a:pt x="4216425" y="1588909"/>
                  </a:moveTo>
                  <a:lnTo>
                    <a:pt x="4214419" y="1578978"/>
                  </a:lnTo>
                  <a:lnTo>
                    <a:pt x="4208983" y="1570901"/>
                  </a:lnTo>
                  <a:lnTo>
                    <a:pt x="4200906" y="1565465"/>
                  </a:lnTo>
                  <a:lnTo>
                    <a:pt x="4191025" y="1563458"/>
                  </a:lnTo>
                  <a:lnTo>
                    <a:pt x="4181132" y="1565465"/>
                  </a:lnTo>
                  <a:lnTo>
                    <a:pt x="4173055" y="1570901"/>
                  </a:lnTo>
                  <a:lnTo>
                    <a:pt x="4167619" y="1578978"/>
                  </a:lnTo>
                  <a:lnTo>
                    <a:pt x="4165625" y="1588909"/>
                  </a:lnTo>
                  <a:lnTo>
                    <a:pt x="4167619" y="1598803"/>
                  </a:lnTo>
                  <a:lnTo>
                    <a:pt x="4173055" y="1606880"/>
                  </a:lnTo>
                  <a:lnTo>
                    <a:pt x="4181132" y="1612315"/>
                  </a:lnTo>
                  <a:lnTo>
                    <a:pt x="4191025" y="1614309"/>
                  </a:lnTo>
                  <a:lnTo>
                    <a:pt x="4200906" y="1612315"/>
                  </a:lnTo>
                  <a:lnTo>
                    <a:pt x="4208983" y="1606880"/>
                  </a:lnTo>
                  <a:lnTo>
                    <a:pt x="4214419" y="1598803"/>
                  </a:lnTo>
                  <a:lnTo>
                    <a:pt x="4216425" y="1588909"/>
                  </a:lnTo>
                  <a:close/>
                </a:path>
                <a:path w="10625455" h="2965450">
                  <a:moveTo>
                    <a:pt x="4216425" y="1487258"/>
                  </a:moveTo>
                  <a:lnTo>
                    <a:pt x="4214419" y="1477327"/>
                  </a:lnTo>
                  <a:lnTo>
                    <a:pt x="4208983" y="1469250"/>
                  </a:lnTo>
                  <a:lnTo>
                    <a:pt x="4200906" y="1463814"/>
                  </a:lnTo>
                  <a:lnTo>
                    <a:pt x="4191025" y="1461808"/>
                  </a:lnTo>
                  <a:lnTo>
                    <a:pt x="4181132" y="1463814"/>
                  </a:lnTo>
                  <a:lnTo>
                    <a:pt x="4173055" y="1469250"/>
                  </a:lnTo>
                  <a:lnTo>
                    <a:pt x="4167619" y="1477327"/>
                  </a:lnTo>
                  <a:lnTo>
                    <a:pt x="4165625" y="1487258"/>
                  </a:lnTo>
                  <a:lnTo>
                    <a:pt x="4167619" y="1497152"/>
                  </a:lnTo>
                  <a:lnTo>
                    <a:pt x="4173055" y="1505229"/>
                  </a:lnTo>
                  <a:lnTo>
                    <a:pt x="4181132" y="1510665"/>
                  </a:lnTo>
                  <a:lnTo>
                    <a:pt x="4191025" y="1512658"/>
                  </a:lnTo>
                  <a:lnTo>
                    <a:pt x="4200906" y="1510665"/>
                  </a:lnTo>
                  <a:lnTo>
                    <a:pt x="4208983" y="1505229"/>
                  </a:lnTo>
                  <a:lnTo>
                    <a:pt x="4214419" y="1497152"/>
                  </a:lnTo>
                  <a:lnTo>
                    <a:pt x="4216425" y="1487258"/>
                  </a:lnTo>
                  <a:close/>
                </a:path>
                <a:path w="10625455" h="2965450">
                  <a:moveTo>
                    <a:pt x="4216425" y="1385608"/>
                  </a:moveTo>
                  <a:lnTo>
                    <a:pt x="4214419" y="1375676"/>
                  </a:lnTo>
                  <a:lnTo>
                    <a:pt x="4208983" y="1367599"/>
                  </a:lnTo>
                  <a:lnTo>
                    <a:pt x="4200906" y="1362163"/>
                  </a:lnTo>
                  <a:lnTo>
                    <a:pt x="4191025" y="1360157"/>
                  </a:lnTo>
                  <a:lnTo>
                    <a:pt x="4181132" y="1362163"/>
                  </a:lnTo>
                  <a:lnTo>
                    <a:pt x="4173055" y="1367599"/>
                  </a:lnTo>
                  <a:lnTo>
                    <a:pt x="4167619" y="1375676"/>
                  </a:lnTo>
                  <a:lnTo>
                    <a:pt x="4165625" y="1385608"/>
                  </a:lnTo>
                  <a:lnTo>
                    <a:pt x="4167619" y="1395501"/>
                  </a:lnTo>
                  <a:lnTo>
                    <a:pt x="4173055" y="1403578"/>
                  </a:lnTo>
                  <a:lnTo>
                    <a:pt x="4181132" y="1409014"/>
                  </a:lnTo>
                  <a:lnTo>
                    <a:pt x="4191025" y="1411008"/>
                  </a:lnTo>
                  <a:lnTo>
                    <a:pt x="4200906" y="1409014"/>
                  </a:lnTo>
                  <a:lnTo>
                    <a:pt x="4208983" y="1403578"/>
                  </a:lnTo>
                  <a:lnTo>
                    <a:pt x="4214419" y="1395501"/>
                  </a:lnTo>
                  <a:lnTo>
                    <a:pt x="4216425" y="1385608"/>
                  </a:lnTo>
                  <a:close/>
                </a:path>
                <a:path w="10625455" h="2965450">
                  <a:moveTo>
                    <a:pt x="4216425" y="1283957"/>
                  </a:moveTo>
                  <a:lnTo>
                    <a:pt x="4214419" y="1274025"/>
                  </a:lnTo>
                  <a:lnTo>
                    <a:pt x="4208983" y="1265948"/>
                  </a:lnTo>
                  <a:lnTo>
                    <a:pt x="4200906" y="1260513"/>
                  </a:lnTo>
                  <a:lnTo>
                    <a:pt x="4191025" y="1258506"/>
                  </a:lnTo>
                  <a:lnTo>
                    <a:pt x="4181132" y="1260513"/>
                  </a:lnTo>
                  <a:lnTo>
                    <a:pt x="4173055" y="1265948"/>
                  </a:lnTo>
                  <a:lnTo>
                    <a:pt x="4167619" y="1274025"/>
                  </a:lnTo>
                  <a:lnTo>
                    <a:pt x="4165625" y="1283957"/>
                  </a:lnTo>
                  <a:lnTo>
                    <a:pt x="4167619" y="1293850"/>
                  </a:lnTo>
                  <a:lnTo>
                    <a:pt x="4173055" y="1301927"/>
                  </a:lnTo>
                  <a:lnTo>
                    <a:pt x="4181132" y="1307363"/>
                  </a:lnTo>
                  <a:lnTo>
                    <a:pt x="4191025" y="1309357"/>
                  </a:lnTo>
                  <a:lnTo>
                    <a:pt x="4200906" y="1307363"/>
                  </a:lnTo>
                  <a:lnTo>
                    <a:pt x="4208983" y="1301927"/>
                  </a:lnTo>
                  <a:lnTo>
                    <a:pt x="4214419" y="1293850"/>
                  </a:lnTo>
                  <a:lnTo>
                    <a:pt x="4216425" y="1283957"/>
                  </a:lnTo>
                  <a:close/>
                </a:path>
                <a:path w="10625455" h="2965450">
                  <a:moveTo>
                    <a:pt x="4216425" y="1182306"/>
                  </a:moveTo>
                  <a:lnTo>
                    <a:pt x="4214419" y="1172375"/>
                  </a:lnTo>
                  <a:lnTo>
                    <a:pt x="4208983" y="1164297"/>
                  </a:lnTo>
                  <a:lnTo>
                    <a:pt x="4200906" y="1158862"/>
                  </a:lnTo>
                  <a:lnTo>
                    <a:pt x="4191025" y="1156855"/>
                  </a:lnTo>
                  <a:lnTo>
                    <a:pt x="4181132" y="1158862"/>
                  </a:lnTo>
                  <a:lnTo>
                    <a:pt x="4173055" y="1164297"/>
                  </a:lnTo>
                  <a:lnTo>
                    <a:pt x="4167619" y="1172375"/>
                  </a:lnTo>
                  <a:lnTo>
                    <a:pt x="4165625" y="1182306"/>
                  </a:lnTo>
                  <a:lnTo>
                    <a:pt x="4167619" y="1192199"/>
                  </a:lnTo>
                  <a:lnTo>
                    <a:pt x="4173055" y="1200277"/>
                  </a:lnTo>
                  <a:lnTo>
                    <a:pt x="4181132" y="1205712"/>
                  </a:lnTo>
                  <a:lnTo>
                    <a:pt x="4191025" y="1207706"/>
                  </a:lnTo>
                  <a:lnTo>
                    <a:pt x="4200906" y="1205712"/>
                  </a:lnTo>
                  <a:lnTo>
                    <a:pt x="4208983" y="1200277"/>
                  </a:lnTo>
                  <a:lnTo>
                    <a:pt x="4214419" y="1192199"/>
                  </a:lnTo>
                  <a:lnTo>
                    <a:pt x="4216425" y="1182306"/>
                  </a:lnTo>
                  <a:close/>
                </a:path>
                <a:path w="10625455" h="2965450">
                  <a:moveTo>
                    <a:pt x="4216425" y="1080655"/>
                  </a:moveTo>
                  <a:lnTo>
                    <a:pt x="4214419" y="1070724"/>
                  </a:lnTo>
                  <a:lnTo>
                    <a:pt x="4208983" y="1062647"/>
                  </a:lnTo>
                  <a:lnTo>
                    <a:pt x="4200906" y="1057211"/>
                  </a:lnTo>
                  <a:lnTo>
                    <a:pt x="4191025" y="1055204"/>
                  </a:lnTo>
                  <a:lnTo>
                    <a:pt x="4181132" y="1057211"/>
                  </a:lnTo>
                  <a:lnTo>
                    <a:pt x="4173055" y="1062647"/>
                  </a:lnTo>
                  <a:lnTo>
                    <a:pt x="4167619" y="1070724"/>
                  </a:lnTo>
                  <a:lnTo>
                    <a:pt x="4165625" y="1080655"/>
                  </a:lnTo>
                  <a:lnTo>
                    <a:pt x="4167619" y="1090549"/>
                  </a:lnTo>
                  <a:lnTo>
                    <a:pt x="4173055" y="1098626"/>
                  </a:lnTo>
                  <a:lnTo>
                    <a:pt x="4181132" y="1104061"/>
                  </a:lnTo>
                  <a:lnTo>
                    <a:pt x="4191025" y="1106055"/>
                  </a:lnTo>
                  <a:lnTo>
                    <a:pt x="4200906" y="1104061"/>
                  </a:lnTo>
                  <a:lnTo>
                    <a:pt x="4208983" y="1098626"/>
                  </a:lnTo>
                  <a:lnTo>
                    <a:pt x="4214419" y="1090549"/>
                  </a:lnTo>
                  <a:lnTo>
                    <a:pt x="4216425" y="1080655"/>
                  </a:lnTo>
                  <a:close/>
                </a:path>
                <a:path w="10625455" h="2965450">
                  <a:moveTo>
                    <a:pt x="4216425" y="979004"/>
                  </a:moveTo>
                  <a:lnTo>
                    <a:pt x="4214431" y="969073"/>
                  </a:lnTo>
                  <a:lnTo>
                    <a:pt x="4208983" y="960996"/>
                  </a:lnTo>
                  <a:lnTo>
                    <a:pt x="4200906" y="955560"/>
                  </a:lnTo>
                  <a:lnTo>
                    <a:pt x="4191025" y="953554"/>
                  </a:lnTo>
                  <a:lnTo>
                    <a:pt x="4181132" y="955560"/>
                  </a:lnTo>
                  <a:lnTo>
                    <a:pt x="4173055" y="960996"/>
                  </a:lnTo>
                  <a:lnTo>
                    <a:pt x="4167619" y="969073"/>
                  </a:lnTo>
                  <a:lnTo>
                    <a:pt x="4165638" y="979004"/>
                  </a:lnTo>
                  <a:lnTo>
                    <a:pt x="4167619" y="988898"/>
                  </a:lnTo>
                  <a:lnTo>
                    <a:pt x="4173055" y="996975"/>
                  </a:lnTo>
                  <a:lnTo>
                    <a:pt x="4181132" y="1002411"/>
                  </a:lnTo>
                  <a:lnTo>
                    <a:pt x="4191025" y="1004404"/>
                  </a:lnTo>
                  <a:lnTo>
                    <a:pt x="4200906" y="1002411"/>
                  </a:lnTo>
                  <a:lnTo>
                    <a:pt x="4208983" y="996975"/>
                  </a:lnTo>
                  <a:lnTo>
                    <a:pt x="4214431" y="988898"/>
                  </a:lnTo>
                  <a:lnTo>
                    <a:pt x="4216425" y="979004"/>
                  </a:lnTo>
                  <a:close/>
                </a:path>
                <a:path w="10625455" h="2965450">
                  <a:moveTo>
                    <a:pt x="4216425" y="877354"/>
                  </a:moveTo>
                  <a:lnTo>
                    <a:pt x="4214431" y="867422"/>
                  </a:lnTo>
                  <a:lnTo>
                    <a:pt x="4208983" y="859345"/>
                  </a:lnTo>
                  <a:lnTo>
                    <a:pt x="4200906" y="853909"/>
                  </a:lnTo>
                  <a:lnTo>
                    <a:pt x="4191025" y="851903"/>
                  </a:lnTo>
                  <a:lnTo>
                    <a:pt x="4181132" y="853909"/>
                  </a:lnTo>
                  <a:lnTo>
                    <a:pt x="4173055" y="859345"/>
                  </a:lnTo>
                  <a:lnTo>
                    <a:pt x="4167619" y="867422"/>
                  </a:lnTo>
                  <a:lnTo>
                    <a:pt x="4165638" y="877354"/>
                  </a:lnTo>
                  <a:lnTo>
                    <a:pt x="4167619" y="887247"/>
                  </a:lnTo>
                  <a:lnTo>
                    <a:pt x="4173055" y="895324"/>
                  </a:lnTo>
                  <a:lnTo>
                    <a:pt x="4181132" y="900760"/>
                  </a:lnTo>
                  <a:lnTo>
                    <a:pt x="4191025" y="902754"/>
                  </a:lnTo>
                  <a:lnTo>
                    <a:pt x="4200906" y="900760"/>
                  </a:lnTo>
                  <a:lnTo>
                    <a:pt x="4208983" y="895324"/>
                  </a:lnTo>
                  <a:lnTo>
                    <a:pt x="4214431" y="887247"/>
                  </a:lnTo>
                  <a:lnTo>
                    <a:pt x="4216425" y="877354"/>
                  </a:lnTo>
                  <a:close/>
                </a:path>
                <a:path w="10625455" h="2965450">
                  <a:moveTo>
                    <a:pt x="4216425" y="775703"/>
                  </a:moveTo>
                  <a:lnTo>
                    <a:pt x="4214431" y="765771"/>
                  </a:lnTo>
                  <a:lnTo>
                    <a:pt x="4208983" y="757694"/>
                  </a:lnTo>
                  <a:lnTo>
                    <a:pt x="4200906" y="752259"/>
                  </a:lnTo>
                  <a:lnTo>
                    <a:pt x="4191025" y="750252"/>
                  </a:lnTo>
                  <a:lnTo>
                    <a:pt x="4181132" y="752259"/>
                  </a:lnTo>
                  <a:lnTo>
                    <a:pt x="4173055" y="757694"/>
                  </a:lnTo>
                  <a:lnTo>
                    <a:pt x="4167619" y="765771"/>
                  </a:lnTo>
                  <a:lnTo>
                    <a:pt x="4165638" y="775703"/>
                  </a:lnTo>
                  <a:lnTo>
                    <a:pt x="4167619" y="785596"/>
                  </a:lnTo>
                  <a:lnTo>
                    <a:pt x="4173055" y="793673"/>
                  </a:lnTo>
                  <a:lnTo>
                    <a:pt x="4181132" y="799109"/>
                  </a:lnTo>
                  <a:lnTo>
                    <a:pt x="4191025" y="801103"/>
                  </a:lnTo>
                  <a:lnTo>
                    <a:pt x="4200906" y="799109"/>
                  </a:lnTo>
                  <a:lnTo>
                    <a:pt x="4208983" y="793673"/>
                  </a:lnTo>
                  <a:lnTo>
                    <a:pt x="4214431" y="785596"/>
                  </a:lnTo>
                  <a:lnTo>
                    <a:pt x="4216425" y="775703"/>
                  </a:lnTo>
                  <a:close/>
                </a:path>
                <a:path w="10625455" h="2965450">
                  <a:moveTo>
                    <a:pt x="4216425" y="674052"/>
                  </a:moveTo>
                  <a:lnTo>
                    <a:pt x="4214431" y="664121"/>
                  </a:lnTo>
                  <a:lnTo>
                    <a:pt x="4208983" y="656043"/>
                  </a:lnTo>
                  <a:lnTo>
                    <a:pt x="4200906" y="650608"/>
                  </a:lnTo>
                  <a:lnTo>
                    <a:pt x="4191025" y="648601"/>
                  </a:lnTo>
                  <a:lnTo>
                    <a:pt x="4181132" y="650608"/>
                  </a:lnTo>
                  <a:lnTo>
                    <a:pt x="4173055" y="656043"/>
                  </a:lnTo>
                  <a:lnTo>
                    <a:pt x="4167619" y="664121"/>
                  </a:lnTo>
                  <a:lnTo>
                    <a:pt x="4165638" y="674052"/>
                  </a:lnTo>
                  <a:lnTo>
                    <a:pt x="4167619" y="683945"/>
                  </a:lnTo>
                  <a:lnTo>
                    <a:pt x="4173055" y="692023"/>
                  </a:lnTo>
                  <a:lnTo>
                    <a:pt x="4181132" y="697458"/>
                  </a:lnTo>
                  <a:lnTo>
                    <a:pt x="4191025" y="699452"/>
                  </a:lnTo>
                  <a:lnTo>
                    <a:pt x="4200906" y="697458"/>
                  </a:lnTo>
                  <a:lnTo>
                    <a:pt x="4208983" y="692023"/>
                  </a:lnTo>
                  <a:lnTo>
                    <a:pt x="4214431" y="683945"/>
                  </a:lnTo>
                  <a:lnTo>
                    <a:pt x="4216425" y="674052"/>
                  </a:lnTo>
                  <a:close/>
                </a:path>
                <a:path w="10625455" h="2965450">
                  <a:moveTo>
                    <a:pt x="4216425" y="572401"/>
                  </a:moveTo>
                  <a:lnTo>
                    <a:pt x="4214431" y="562470"/>
                  </a:lnTo>
                  <a:lnTo>
                    <a:pt x="4208983" y="554393"/>
                  </a:lnTo>
                  <a:lnTo>
                    <a:pt x="4200906" y="548957"/>
                  </a:lnTo>
                  <a:lnTo>
                    <a:pt x="4191025" y="546963"/>
                  </a:lnTo>
                  <a:lnTo>
                    <a:pt x="4181132" y="548957"/>
                  </a:lnTo>
                  <a:lnTo>
                    <a:pt x="4173055" y="554393"/>
                  </a:lnTo>
                  <a:lnTo>
                    <a:pt x="4167619" y="562470"/>
                  </a:lnTo>
                  <a:lnTo>
                    <a:pt x="4165625" y="572401"/>
                  </a:lnTo>
                  <a:lnTo>
                    <a:pt x="4167619" y="582295"/>
                  </a:lnTo>
                  <a:lnTo>
                    <a:pt x="4173055" y="590372"/>
                  </a:lnTo>
                  <a:lnTo>
                    <a:pt x="4181132" y="595807"/>
                  </a:lnTo>
                  <a:lnTo>
                    <a:pt x="4191025" y="597801"/>
                  </a:lnTo>
                  <a:lnTo>
                    <a:pt x="4200906" y="595807"/>
                  </a:lnTo>
                  <a:lnTo>
                    <a:pt x="4208983" y="590372"/>
                  </a:lnTo>
                  <a:lnTo>
                    <a:pt x="4214431" y="582295"/>
                  </a:lnTo>
                  <a:lnTo>
                    <a:pt x="4216425" y="572401"/>
                  </a:lnTo>
                  <a:close/>
                </a:path>
                <a:path w="10625455" h="2965450">
                  <a:moveTo>
                    <a:pt x="4216425" y="470763"/>
                  </a:moveTo>
                  <a:lnTo>
                    <a:pt x="4214431" y="460819"/>
                  </a:lnTo>
                  <a:lnTo>
                    <a:pt x="4208983" y="452742"/>
                  </a:lnTo>
                  <a:lnTo>
                    <a:pt x="4200906" y="447306"/>
                  </a:lnTo>
                  <a:lnTo>
                    <a:pt x="4191025" y="445312"/>
                  </a:lnTo>
                  <a:lnTo>
                    <a:pt x="4181132" y="447306"/>
                  </a:lnTo>
                  <a:lnTo>
                    <a:pt x="4173055" y="452742"/>
                  </a:lnTo>
                  <a:lnTo>
                    <a:pt x="4167619" y="460819"/>
                  </a:lnTo>
                  <a:lnTo>
                    <a:pt x="4165638" y="470763"/>
                  </a:lnTo>
                  <a:lnTo>
                    <a:pt x="4167619" y="480644"/>
                  </a:lnTo>
                  <a:lnTo>
                    <a:pt x="4173055" y="488721"/>
                  </a:lnTo>
                  <a:lnTo>
                    <a:pt x="4181132" y="494157"/>
                  </a:lnTo>
                  <a:lnTo>
                    <a:pt x="4191025" y="496163"/>
                  </a:lnTo>
                  <a:lnTo>
                    <a:pt x="4200906" y="494157"/>
                  </a:lnTo>
                  <a:lnTo>
                    <a:pt x="4208983" y="488721"/>
                  </a:lnTo>
                  <a:lnTo>
                    <a:pt x="4214431" y="480644"/>
                  </a:lnTo>
                  <a:lnTo>
                    <a:pt x="4216425" y="470763"/>
                  </a:lnTo>
                  <a:close/>
                </a:path>
                <a:path w="10625455" h="2965450">
                  <a:moveTo>
                    <a:pt x="4216425" y="369112"/>
                  </a:moveTo>
                  <a:lnTo>
                    <a:pt x="4214431" y="359168"/>
                  </a:lnTo>
                  <a:lnTo>
                    <a:pt x="4208983" y="351091"/>
                  </a:lnTo>
                  <a:lnTo>
                    <a:pt x="4200906" y="345655"/>
                  </a:lnTo>
                  <a:lnTo>
                    <a:pt x="4191025" y="343662"/>
                  </a:lnTo>
                  <a:lnTo>
                    <a:pt x="4181132" y="345655"/>
                  </a:lnTo>
                  <a:lnTo>
                    <a:pt x="4173055" y="351091"/>
                  </a:lnTo>
                  <a:lnTo>
                    <a:pt x="4167619" y="359168"/>
                  </a:lnTo>
                  <a:lnTo>
                    <a:pt x="4165638" y="369112"/>
                  </a:lnTo>
                  <a:lnTo>
                    <a:pt x="4167619" y="378993"/>
                  </a:lnTo>
                  <a:lnTo>
                    <a:pt x="4173055" y="387070"/>
                  </a:lnTo>
                  <a:lnTo>
                    <a:pt x="4181132" y="392506"/>
                  </a:lnTo>
                  <a:lnTo>
                    <a:pt x="4191025" y="394512"/>
                  </a:lnTo>
                  <a:lnTo>
                    <a:pt x="4200906" y="392506"/>
                  </a:lnTo>
                  <a:lnTo>
                    <a:pt x="4208983" y="387070"/>
                  </a:lnTo>
                  <a:lnTo>
                    <a:pt x="4214431" y="378993"/>
                  </a:lnTo>
                  <a:lnTo>
                    <a:pt x="4216425" y="369112"/>
                  </a:lnTo>
                  <a:close/>
                </a:path>
                <a:path w="10625455" h="2965450">
                  <a:moveTo>
                    <a:pt x="4216425" y="267462"/>
                  </a:moveTo>
                  <a:lnTo>
                    <a:pt x="4214431" y="257517"/>
                  </a:lnTo>
                  <a:lnTo>
                    <a:pt x="4208983" y="249440"/>
                  </a:lnTo>
                  <a:lnTo>
                    <a:pt x="4200906" y="244005"/>
                  </a:lnTo>
                  <a:lnTo>
                    <a:pt x="4191025" y="242011"/>
                  </a:lnTo>
                  <a:lnTo>
                    <a:pt x="4181132" y="244005"/>
                  </a:lnTo>
                  <a:lnTo>
                    <a:pt x="4173055" y="249440"/>
                  </a:lnTo>
                  <a:lnTo>
                    <a:pt x="4167619" y="257517"/>
                  </a:lnTo>
                  <a:lnTo>
                    <a:pt x="4165638" y="267462"/>
                  </a:lnTo>
                  <a:lnTo>
                    <a:pt x="4167619" y="277342"/>
                  </a:lnTo>
                  <a:lnTo>
                    <a:pt x="4173055" y="285419"/>
                  </a:lnTo>
                  <a:lnTo>
                    <a:pt x="4181132" y="290855"/>
                  </a:lnTo>
                  <a:lnTo>
                    <a:pt x="4191025" y="292862"/>
                  </a:lnTo>
                  <a:lnTo>
                    <a:pt x="4200906" y="290855"/>
                  </a:lnTo>
                  <a:lnTo>
                    <a:pt x="4208983" y="285419"/>
                  </a:lnTo>
                  <a:lnTo>
                    <a:pt x="4214431" y="277342"/>
                  </a:lnTo>
                  <a:lnTo>
                    <a:pt x="4216425" y="267462"/>
                  </a:lnTo>
                  <a:close/>
                </a:path>
                <a:path w="10625455" h="2965450">
                  <a:moveTo>
                    <a:pt x="4235335" y="127000"/>
                  </a:moveTo>
                  <a:lnTo>
                    <a:pt x="4233329" y="117106"/>
                  </a:lnTo>
                  <a:lnTo>
                    <a:pt x="4227893" y="109029"/>
                  </a:lnTo>
                  <a:lnTo>
                    <a:pt x="4219816" y="103593"/>
                  </a:lnTo>
                  <a:lnTo>
                    <a:pt x="4209885" y="101600"/>
                  </a:lnTo>
                  <a:lnTo>
                    <a:pt x="4199991" y="103593"/>
                  </a:lnTo>
                  <a:lnTo>
                    <a:pt x="4191914" y="109029"/>
                  </a:lnTo>
                  <a:lnTo>
                    <a:pt x="4186478" y="117106"/>
                  </a:lnTo>
                  <a:lnTo>
                    <a:pt x="4184485" y="127000"/>
                  </a:lnTo>
                  <a:lnTo>
                    <a:pt x="4186478" y="136880"/>
                  </a:lnTo>
                  <a:lnTo>
                    <a:pt x="4191914" y="144957"/>
                  </a:lnTo>
                  <a:lnTo>
                    <a:pt x="4199991" y="150393"/>
                  </a:lnTo>
                  <a:lnTo>
                    <a:pt x="4209935" y="152400"/>
                  </a:lnTo>
                  <a:lnTo>
                    <a:pt x="4219816" y="150393"/>
                  </a:lnTo>
                  <a:lnTo>
                    <a:pt x="4227893" y="144957"/>
                  </a:lnTo>
                  <a:lnTo>
                    <a:pt x="4233329" y="136880"/>
                  </a:lnTo>
                  <a:lnTo>
                    <a:pt x="4235335" y="127000"/>
                  </a:lnTo>
                  <a:close/>
                </a:path>
                <a:path w="10625455" h="2965450">
                  <a:moveTo>
                    <a:pt x="4263999" y="2046312"/>
                  </a:moveTo>
                  <a:lnTo>
                    <a:pt x="4262005" y="2036419"/>
                  </a:lnTo>
                  <a:lnTo>
                    <a:pt x="4256557" y="2028355"/>
                  </a:lnTo>
                  <a:lnTo>
                    <a:pt x="4248480" y="2022906"/>
                  </a:lnTo>
                  <a:lnTo>
                    <a:pt x="4238599" y="2020912"/>
                  </a:lnTo>
                  <a:lnTo>
                    <a:pt x="4228655" y="2022906"/>
                  </a:lnTo>
                  <a:lnTo>
                    <a:pt x="4220578" y="2028355"/>
                  </a:lnTo>
                  <a:lnTo>
                    <a:pt x="4215142" y="2036419"/>
                  </a:lnTo>
                  <a:lnTo>
                    <a:pt x="4213149" y="2046312"/>
                  </a:lnTo>
                  <a:lnTo>
                    <a:pt x="4215142" y="2056206"/>
                  </a:lnTo>
                  <a:lnTo>
                    <a:pt x="4220578" y="2064270"/>
                  </a:lnTo>
                  <a:lnTo>
                    <a:pt x="4228655" y="2069719"/>
                  </a:lnTo>
                  <a:lnTo>
                    <a:pt x="4238549" y="2071712"/>
                  </a:lnTo>
                  <a:lnTo>
                    <a:pt x="4248480" y="2069719"/>
                  </a:lnTo>
                  <a:lnTo>
                    <a:pt x="4256557" y="2064270"/>
                  </a:lnTo>
                  <a:lnTo>
                    <a:pt x="4262005" y="2056206"/>
                  </a:lnTo>
                  <a:lnTo>
                    <a:pt x="4263999" y="2046312"/>
                  </a:lnTo>
                  <a:close/>
                </a:path>
                <a:path w="10625455" h="2965450">
                  <a:moveTo>
                    <a:pt x="4336986" y="127000"/>
                  </a:moveTo>
                  <a:lnTo>
                    <a:pt x="4334980" y="117106"/>
                  </a:lnTo>
                  <a:lnTo>
                    <a:pt x="4329544" y="109029"/>
                  </a:lnTo>
                  <a:lnTo>
                    <a:pt x="4321467" y="103593"/>
                  </a:lnTo>
                  <a:lnTo>
                    <a:pt x="4311535" y="101600"/>
                  </a:lnTo>
                  <a:lnTo>
                    <a:pt x="4301642" y="103593"/>
                  </a:lnTo>
                  <a:lnTo>
                    <a:pt x="4293565" y="109029"/>
                  </a:lnTo>
                  <a:lnTo>
                    <a:pt x="4288129" y="117106"/>
                  </a:lnTo>
                  <a:lnTo>
                    <a:pt x="4286135" y="127000"/>
                  </a:lnTo>
                  <a:lnTo>
                    <a:pt x="4288129" y="136880"/>
                  </a:lnTo>
                  <a:lnTo>
                    <a:pt x="4293565" y="144957"/>
                  </a:lnTo>
                  <a:lnTo>
                    <a:pt x="4301642" y="150393"/>
                  </a:lnTo>
                  <a:lnTo>
                    <a:pt x="4311586" y="152400"/>
                  </a:lnTo>
                  <a:lnTo>
                    <a:pt x="4321467" y="150393"/>
                  </a:lnTo>
                  <a:lnTo>
                    <a:pt x="4329544" y="144957"/>
                  </a:lnTo>
                  <a:lnTo>
                    <a:pt x="4334980" y="136880"/>
                  </a:lnTo>
                  <a:lnTo>
                    <a:pt x="4336986" y="127000"/>
                  </a:lnTo>
                  <a:close/>
                </a:path>
                <a:path w="10625455" h="2965450">
                  <a:moveTo>
                    <a:pt x="4365650" y="2046312"/>
                  </a:moveTo>
                  <a:lnTo>
                    <a:pt x="4363656" y="2036419"/>
                  </a:lnTo>
                  <a:lnTo>
                    <a:pt x="4358208" y="2028355"/>
                  </a:lnTo>
                  <a:lnTo>
                    <a:pt x="4350131" y="2022906"/>
                  </a:lnTo>
                  <a:lnTo>
                    <a:pt x="4340250" y="2020912"/>
                  </a:lnTo>
                  <a:lnTo>
                    <a:pt x="4330306" y="2022906"/>
                  </a:lnTo>
                  <a:lnTo>
                    <a:pt x="4322229" y="2028355"/>
                  </a:lnTo>
                  <a:lnTo>
                    <a:pt x="4316793" y="2036419"/>
                  </a:lnTo>
                  <a:lnTo>
                    <a:pt x="4314799" y="2046312"/>
                  </a:lnTo>
                  <a:lnTo>
                    <a:pt x="4316793" y="2056193"/>
                  </a:lnTo>
                  <a:lnTo>
                    <a:pt x="4322229" y="2064270"/>
                  </a:lnTo>
                  <a:lnTo>
                    <a:pt x="4330306" y="2069719"/>
                  </a:lnTo>
                  <a:lnTo>
                    <a:pt x="4340199" y="2071712"/>
                  </a:lnTo>
                  <a:lnTo>
                    <a:pt x="4350131" y="2069719"/>
                  </a:lnTo>
                  <a:lnTo>
                    <a:pt x="4358208" y="2064270"/>
                  </a:lnTo>
                  <a:lnTo>
                    <a:pt x="4363656" y="2056193"/>
                  </a:lnTo>
                  <a:lnTo>
                    <a:pt x="4365650" y="2046312"/>
                  </a:lnTo>
                  <a:close/>
                </a:path>
                <a:path w="10625455" h="2965450">
                  <a:moveTo>
                    <a:pt x="4438637" y="127000"/>
                  </a:moveTo>
                  <a:lnTo>
                    <a:pt x="4436630" y="117106"/>
                  </a:lnTo>
                  <a:lnTo>
                    <a:pt x="4431195" y="109029"/>
                  </a:lnTo>
                  <a:lnTo>
                    <a:pt x="4423118" y="103593"/>
                  </a:lnTo>
                  <a:lnTo>
                    <a:pt x="4413186" y="101600"/>
                  </a:lnTo>
                  <a:lnTo>
                    <a:pt x="4403293" y="103593"/>
                  </a:lnTo>
                  <a:lnTo>
                    <a:pt x="4395216" y="109029"/>
                  </a:lnTo>
                  <a:lnTo>
                    <a:pt x="4389780" y="117106"/>
                  </a:lnTo>
                  <a:lnTo>
                    <a:pt x="4387786" y="127000"/>
                  </a:lnTo>
                  <a:lnTo>
                    <a:pt x="4389780" y="136880"/>
                  </a:lnTo>
                  <a:lnTo>
                    <a:pt x="4395216" y="144957"/>
                  </a:lnTo>
                  <a:lnTo>
                    <a:pt x="4403293" y="150393"/>
                  </a:lnTo>
                  <a:lnTo>
                    <a:pt x="4413237" y="152400"/>
                  </a:lnTo>
                  <a:lnTo>
                    <a:pt x="4423118" y="150393"/>
                  </a:lnTo>
                  <a:lnTo>
                    <a:pt x="4431195" y="144957"/>
                  </a:lnTo>
                  <a:lnTo>
                    <a:pt x="4436630" y="136880"/>
                  </a:lnTo>
                  <a:lnTo>
                    <a:pt x="4438637" y="127000"/>
                  </a:lnTo>
                  <a:close/>
                </a:path>
                <a:path w="10625455" h="2965450">
                  <a:moveTo>
                    <a:pt x="4540288" y="127000"/>
                  </a:moveTo>
                  <a:lnTo>
                    <a:pt x="4538281" y="117106"/>
                  </a:lnTo>
                  <a:lnTo>
                    <a:pt x="4532846" y="109029"/>
                  </a:lnTo>
                  <a:lnTo>
                    <a:pt x="4524768" y="103593"/>
                  </a:lnTo>
                  <a:lnTo>
                    <a:pt x="4514837" y="101600"/>
                  </a:lnTo>
                  <a:lnTo>
                    <a:pt x="4504944" y="103593"/>
                  </a:lnTo>
                  <a:lnTo>
                    <a:pt x="4496867" y="109029"/>
                  </a:lnTo>
                  <a:lnTo>
                    <a:pt x="4491431" y="117106"/>
                  </a:lnTo>
                  <a:lnTo>
                    <a:pt x="4489437" y="127000"/>
                  </a:lnTo>
                  <a:lnTo>
                    <a:pt x="4491431" y="136880"/>
                  </a:lnTo>
                  <a:lnTo>
                    <a:pt x="4496867" y="144957"/>
                  </a:lnTo>
                  <a:lnTo>
                    <a:pt x="4504944" y="150393"/>
                  </a:lnTo>
                  <a:lnTo>
                    <a:pt x="4514888" y="152400"/>
                  </a:lnTo>
                  <a:lnTo>
                    <a:pt x="4524768" y="150393"/>
                  </a:lnTo>
                  <a:lnTo>
                    <a:pt x="4532846" y="144957"/>
                  </a:lnTo>
                  <a:lnTo>
                    <a:pt x="4538281" y="136880"/>
                  </a:lnTo>
                  <a:lnTo>
                    <a:pt x="4540288" y="127000"/>
                  </a:lnTo>
                  <a:close/>
                </a:path>
                <a:path w="10625455" h="2965450">
                  <a:moveTo>
                    <a:pt x="4598898" y="2046312"/>
                  </a:moveTo>
                  <a:lnTo>
                    <a:pt x="4446498" y="1919312"/>
                  </a:lnTo>
                  <a:lnTo>
                    <a:pt x="4446498" y="2021840"/>
                  </a:lnTo>
                  <a:lnTo>
                    <a:pt x="4441901" y="2020912"/>
                  </a:lnTo>
                  <a:lnTo>
                    <a:pt x="4431957" y="2022906"/>
                  </a:lnTo>
                  <a:lnTo>
                    <a:pt x="4423880" y="2028355"/>
                  </a:lnTo>
                  <a:lnTo>
                    <a:pt x="4418444" y="2036419"/>
                  </a:lnTo>
                  <a:lnTo>
                    <a:pt x="4416450" y="2046312"/>
                  </a:lnTo>
                  <a:lnTo>
                    <a:pt x="4418444" y="2056193"/>
                  </a:lnTo>
                  <a:lnTo>
                    <a:pt x="4423880" y="2064270"/>
                  </a:lnTo>
                  <a:lnTo>
                    <a:pt x="4431957" y="2069719"/>
                  </a:lnTo>
                  <a:lnTo>
                    <a:pt x="4441850" y="2071712"/>
                  </a:lnTo>
                  <a:lnTo>
                    <a:pt x="4446498" y="2070785"/>
                  </a:lnTo>
                  <a:lnTo>
                    <a:pt x="4446498" y="2173313"/>
                  </a:lnTo>
                  <a:lnTo>
                    <a:pt x="4598898" y="2046312"/>
                  </a:lnTo>
                  <a:close/>
                </a:path>
                <a:path w="10625455" h="2965450">
                  <a:moveTo>
                    <a:pt x="4748187" y="127000"/>
                  </a:moveTo>
                  <a:lnTo>
                    <a:pt x="4717707" y="101600"/>
                  </a:lnTo>
                  <a:lnTo>
                    <a:pt x="4595787" y="0"/>
                  </a:lnTo>
                  <a:lnTo>
                    <a:pt x="4595787" y="113093"/>
                  </a:lnTo>
                  <a:lnTo>
                    <a:pt x="4593082" y="117106"/>
                  </a:lnTo>
                  <a:lnTo>
                    <a:pt x="4591088" y="127000"/>
                  </a:lnTo>
                  <a:lnTo>
                    <a:pt x="4593082" y="136880"/>
                  </a:lnTo>
                  <a:lnTo>
                    <a:pt x="4595787" y="140893"/>
                  </a:lnTo>
                  <a:lnTo>
                    <a:pt x="4595787" y="254000"/>
                  </a:lnTo>
                  <a:lnTo>
                    <a:pt x="4717707" y="152400"/>
                  </a:lnTo>
                  <a:lnTo>
                    <a:pt x="4748187" y="127000"/>
                  </a:lnTo>
                  <a:close/>
                </a:path>
                <a:path w="10625455" h="2965450">
                  <a:moveTo>
                    <a:pt x="8117649" y="1285951"/>
                  </a:moveTo>
                  <a:lnTo>
                    <a:pt x="8115668" y="1276019"/>
                  </a:lnTo>
                  <a:lnTo>
                    <a:pt x="8110220" y="1267942"/>
                  </a:lnTo>
                  <a:lnTo>
                    <a:pt x="8102155" y="1262507"/>
                  </a:lnTo>
                  <a:lnTo>
                    <a:pt x="8092262" y="1260500"/>
                  </a:lnTo>
                  <a:lnTo>
                    <a:pt x="8082381" y="1262507"/>
                  </a:lnTo>
                  <a:lnTo>
                    <a:pt x="8074304" y="1267942"/>
                  </a:lnTo>
                  <a:lnTo>
                    <a:pt x="8068856" y="1276019"/>
                  </a:lnTo>
                  <a:lnTo>
                    <a:pt x="8066862" y="1285951"/>
                  </a:lnTo>
                  <a:lnTo>
                    <a:pt x="8068856" y="1295844"/>
                  </a:lnTo>
                  <a:lnTo>
                    <a:pt x="8074304" y="1303921"/>
                  </a:lnTo>
                  <a:lnTo>
                    <a:pt x="8082381" y="1309357"/>
                  </a:lnTo>
                  <a:lnTo>
                    <a:pt x="8092262" y="1311351"/>
                  </a:lnTo>
                  <a:lnTo>
                    <a:pt x="8102155" y="1309357"/>
                  </a:lnTo>
                  <a:lnTo>
                    <a:pt x="8110220" y="1303921"/>
                  </a:lnTo>
                  <a:lnTo>
                    <a:pt x="8115668" y="1295844"/>
                  </a:lnTo>
                  <a:lnTo>
                    <a:pt x="8117649" y="1285951"/>
                  </a:lnTo>
                  <a:close/>
                </a:path>
                <a:path w="10625455" h="2965450">
                  <a:moveTo>
                    <a:pt x="8117649" y="1184300"/>
                  </a:moveTo>
                  <a:lnTo>
                    <a:pt x="8115668" y="1174369"/>
                  </a:lnTo>
                  <a:lnTo>
                    <a:pt x="8110220" y="1166291"/>
                  </a:lnTo>
                  <a:lnTo>
                    <a:pt x="8102155" y="1160856"/>
                  </a:lnTo>
                  <a:lnTo>
                    <a:pt x="8092262" y="1158849"/>
                  </a:lnTo>
                  <a:lnTo>
                    <a:pt x="8082381" y="1160856"/>
                  </a:lnTo>
                  <a:lnTo>
                    <a:pt x="8074304" y="1166291"/>
                  </a:lnTo>
                  <a:lnTo>
                    <a:pt x="8068856" y="1174369"/>
                  </a:lnTo>
                  <a:lnTo>
                    <a:pt x="8066862" y="1184300"/>
                  </a:lnTo>
                  <a:lnTo>
                    <a:pt x="8068856" y="1194193"/>
                  </a:lnTo>
                  <a:lnTo>
                    <a:pt x="8074304" y="1202270"/>
                  </a:lnTo>
                  <a:lnTo>
                    <a:pt x="8082381" y="1207706"/>
                  </a:lnTo>
                  <a:lnTo>
                    <a:pt x="8092262" y="1209700"/>
                  </a:lnTo>
                  <a:lnTo>
                    <a:pt x="8102155" y="1207706"/>
                  </a:lnTo>
                  <a:lnTo>
                    <a:pt x="8110220" y="1202270"/>
                  </a:lnTo>
                  <a:lnTo>
                    <a:pt x="8115668" y="1194193"/>
                  </a:lnTo>
                  <a:lnTo>
                    <a:pt x="8117649" y="1184300"/>
                  </a:lnTo>
                  <a:close/>
                </a:path>
                <a:path w="10625455" h="2965450">
                  <a:moveTo>
                    <a:pt x="8117649" y="1082649"/>
                  </a:moveTo>
                  <a:lnTo>
                    <a:pt x="8115668" y="1072718"/>
                  </a:lnTo>
                  <a:lnTo>
                    <a:pt x="8110220" y="1064641"/>
                  </a:lnTo>
                  <a:lnTo>
                    <a:pt x="8102155" y="1059205"/>
                  </a:lnTo>
                  <a:lnTo>
                    <a:pt x="8092262" y="1057198"/>
                  </a:lnTo>
                  <a:lnTo>
                    <a:pt x="8082381" y="1059205"/>
                  </a:lnTo>
                  <a:lnTo>
                    <a:pt x="8074304" y="1064641"/>
                  </a:lnTo>
                  <a:lnTo>
                    <a:pt x="8068856" y="1072718"/>
                  </a:lnTo>
                  <a:lnTo>
                    <a:pt x="8066862" y="1082649"/>
                  </a:lnTo>
                  <a:lnTo>
                    <a:pt x="8068856" y="1092542"/>
                  </a:lnTo>
                  <a:lnTo>
                    <a:pt x="8074304" y="1100620"/>
                  </a:lnTo>
                  <a:lnTo>
                    <a:pt x="8082381" y="1106055"/>
                  </a:lnTo>
                  <a:lnTo>
                    <a:pt x="8092262" y="1108049"/>
                  </a:lnTo>
                  <a:lnTo>
                    <a:pt x="8102155" y="1106055"/>
                  </a:lnTo>
                  <a:lnTo>
                    <a:pt x="8110220" y="1100620"/>
                  </a:lnTo>
                  <a:lnTo>
                    <a:pt x="8115668" y="1092542"/>
                  </a:lnTo>
                  <a:lnTo>
                    <a:pt x="8117649" y="1082649"/>
                  </a:lnTo>
                  <a:close/>
                </a:path>
                <a:path w="10625455" h="2965450">
                  <a:moveTo>
                    <a:pt x="8219262" y="1363065"/>
                  </a:moveTo>
                  <a:lnTo>
                    <a:pt x="8096783" y="1363065"/>
                  </a:lnTo>
                  <a:lnTo>
                    <a:pt x="8102155" y="1364157"/>
                  </a:lnTo>
                  <a:lnTo>
                    <a:pt x="8092262" y="1362151"/>
                  </a:lnTo>
                  <a:lnTo>
                    <a:pt x="8082381" y="1364157"/>
                  </a:lnTo>
                  <a:lnTo>
                    <a:pt x="8087741" y="1363065"/>
                  </a:lnTo>
                  <a:lnTo>
                    <a:pt x="7965262" y="1363065"/>
                  </a:lnTo>
                  <a:lnTo>
                    <a:pt x="8092262" y="1515465"/>
                  </a:lnTo>
                  <a:lnTo>
                    <a:pt x="8177644" y="1413002"/>
                  </a:lnTo>
                  <a:lnTo>
                    <a:pt x="8219262" y="1363065"/>
                  </a:lnTo>
                  <a:close/>
                </a:path>
                <a:path w="10625455" h="2965450">
                  <a:moveTo>
                    <a:pt x="8226717" y="1082598"/>
                  </a:moveTo>
                  <a:lnTo>
                    <a:pt x="8224723" y="1072718"/>
                  </a:lnTo>
                  <a:lnTo>
                    <a:pt x="8219275" y="1064641"/>
                  </a:lnTo>
                  <a:lnTo>
                    <a:pt x="8211210" y="1059205"/>
                  </a:lnTo>
                  <a:lnTo>
                    <a:pt x="8201266" y="1057198"/>
                  </a:lnTo>
                  <a:lnTo>
                    <a:pt x="8191386" y="1059205"/>
                  </a:lnTo>
                  <a:lnTo>
                    <a:pt x="8183308" y="1064641"/>
                  </a:lnTo>
                  <a:lnTo>
                    <a:pt x="8177860" y="1072718"/>
                  </a:lnTo>
                  <a:lnTo>
                    <a:pt x="8175866" y="1082598"/>
                  </a:lnTo>
                  <a:lnTo>
                    <a:pt x="8177860" y="1092492"/>
                  </a:lnTo>
                  <a:lnTo>
                    <a:pt x="8183308" y="1100569"/>
                  </a:lnTo>
                  <a:lnTo>
                    <a:pt x="8191386" y="1106004"/>
                  </a:lnTo>
                  <a:lnTo>
                    <a:pt x="8201317" y="1107998"/>
                  </a:lnTo>
                  <a:lnTo>
                    <a:pt x="8211210" y="1106004"/>
                  </a:lnTo>
                  <a:lnTo>
                    <a:pt x="8219275" y="1100569"/>
                  </a:lnTo>
                  <a:lnTo>
                    <a:pt x="8224723" y="1092492"/>
                  </a:lnTo>
                  <a:lnTo>
                    <a:pt x="8226717" y="1082598"/>
                  </a:lnTo>
                  <a:close/>
                </a:path>
                <a:path w="10625455" h="2965450">
                  <a:moveTo>
                    <a:pt x="8328368" y="1082598"/>
                  </a:moveTo>
                  <a:lnTo>
                    <a:pt x="8326374" y="1072718"/>
                  </a:lnTo>
                  <a:lnTo>
                    <a:pt x="8320926" y="1064641"/>
                  </a:lnTo>
                  <a:lnTo>
                    <a:pt x="8312861" y="1059205"/>
                  </a:lnTo>
                  <a:lnTo>
                    <a:pt x="8302917" y="1057198"/>
                  </a:lnTo>
                  <a:lnTo>
                    <a:pt x="8293036" y="1059205"/>
                  </a:lnTo>
                  <a:lnTo>
                    <a:pt x="8284959" y="1064641"/>
                  </a:lnTo>
                  <a:lnTo>
                    <a:pt x="8279511" y="1072718"/>
                  </a:lnTo>
                  <a:lnTo>
                    <a:pt x="8277517" y="1082598"/>
                  </a:lnTo>
                  <a:lnTo>
                    <a:pt x="8279511" y="1092492"/>
                  </a:lnTo>
                  <a:lnTo>
                    <a:pt x="8284959" y="1100569"/>
                  </a:lnTo>
                  <a:lnTo>
                    <a:pt x="8293036" y="1106004"/>
                  </a:lnTo>
                  <a:lnTo>
                    <a:pt x="8302968" y="1107998"/>
                  </a:lnTo>
                  <a:lnTo>
                    <a:pt x="8312861" y="1106004"/>
                  </a:lnTo>
                  <a:lnTo>
                    <a:pt x="8320926" y="1100569"/>
                  </a:lnTo>
                  <a:lnTo>
                    <a:pt x="8326374" y="1092492"/>
                  </a:lnTo>
                  <a:lnTo>
                    <a:pt x="8328368" y="1082598"/>
                  </a:lnTo>
                  <a:close/>
                </a:path>
                <a:path w="10625455" h="2965450">
                  <a:moveTo>
                    <a:pt x="8430019" y="1082598"/>
                  </a:moveTo>
                  <a:lnTo>
                    <a:pt x="8428025" y="1072718"/>
                  </a:lnTo>
                  <a:lnTo>
                    <a:pt x="8422576" y="1064641"/>
                  </a:lnTo>
                  <a:lnTo>
                    <a:pt x="8414512" y="1059205"/>
                  </a:lnTo>
                  <a:lnTo>
                    <a:pt x="8404568" y="1057198"/>
                  </a:lnTo>
                  <a:lnTo>
                    <a:pt x="8394687" y="1059205"/>
                  </a:lnTo>
                  <a:lnTo>
                    <a:pt x="8386610" y="1064641"/>
                  </a:lnTo>
                  <a:lnTo>
                    <a:pt x="8381162" y="1072718"/>
                  </a:lnTo>
                  <a:lnTo>
                    <a:pt x="8379168" y="1082598"/>
                  </a:lnTo>
                  <a:lnTo>
                    <a:pt x="8381162" y="1092492"/>
                  </a:lnTo>
                  <a:lnTo>
                    <a:pt x="8386610" y="1100569"/>
                  </a:lnTo>
                  <a:lnTo>
                    <a:pt x="8394687" y="1106004"/>
                  </a:lnTo>
                  <a:lnTo>
                    <a:pt x="8404619" y="1107998"/>
                  </a:lnTo>
                  <a:lnTo>
                    <a:pt x="8414512" y="1106004"/>
                  </a:lnTo>
                  <a:lnTo>
                    <a:pt x="8422576" y="1100569"/>
                  </a:lnTo>
                  <a:lnTo>
                    <a:pt x="8428025" y="1092492"/>
                  </a:lnTo>
                  <a:lnTo>
                    <a:pt x="8430019" y="1082598"/>
                  </a:lnTo>
                  <a:close/>
                </a:path>
                <a:path w="10625455" h="2965450">
                  <a:moveTo>
                    <a:pt x="8531669" y="1082598"/>
                  </a:moveTo>
                  <a:lnTo>
                    <a:pt x="8529676" y="1072718"/>
                  </a:lnTo>
                  <a:lnTo>
                    <a:pt x="8524227" y="1064641"/>
                  </a:lnTo>
                  <a:lnTo>
                    <a:pt x="8516163" y="1059205"/>
                  </a:lnTo>
                  <a:lnTo>
                    <a:pt x="8506219" y="1057198"/>
                  </a:lnTo>
                  <a:lnTo>
                    <a:pt x="8496338" y="1059205"/>
                  </a:lnTo>
                  <a:lnTo>
                    <a:pt x="8488261" y="1064641"/>
                  </a:lnTo>
                  <a:lnTo>
                    <a:pt x="8482813" y="1072718"/>
                  </a:lnTo>
                  <a:lnTo>
                    <a:pt x="8480819" y="1082598"/>
                  </a:lnTo>
                  <a:lnTo>
                    <a:pt x="8482813" y="1092492"/>
                  </a:lnTo>
                  <a:lnTo>
                    <a:pt x="8488261" y="1100569"/>
                  </a:lnTo>
                  <a:lnTo>
                    <a:pt x="8496338" y="1106004"/>
                  </a:lnTo>
                  <a:lnTo>
                    <a:pt x="8506269" y="1107998"/>
                  </a:lnTo>
                  <a:lnTo>
                    <a:pt x="8516163" y="1106004"/>
                  </a:lnTo>
                  <a:lnTo>
                    <a:pt x="8524227" y="1100569"/>
                  </a:lnTo>
                  <a:lnTo>
                    <a:pt x="8529676" y="1092492"/>
                  </a:lnTo>
                  <a:lnTo>
                    <a:pt x="8531669" y="1082598"/>
                  </a:lnTo>
                  <a:close/>
                </a:path>
                <a:path w="10625455" h="2965450">
                  <a:moveTo>
                    <a:pt x="8633320" y="1082598"/>
                  </a:moveTo>
                  <a:lnTo>
                    <a:pt x="8631326" y="1072718"/>
                  </a:lnTo>
                  <a:lnTo>
                    <a:pt x="8625878" y="1064641"/>
                  </a:lnTo>
                  <a:lnTo>
                    <a:pt x="8617814" y="1059205"/>
                  </a:lnTo>
                  <a:lnTo>
                    <a:pt x="8607869" y="1057198"/>
                  </a:lnTo>
                  <a:lnTo>
                    <a:pt x="8597989" y="1059205"/>
                  </a:lnTo>
                  <a:lnTo>
                    <a:pt x="8589912" y="1064641"/>
                  </a:lnTo>
                  <a:lnTo>
                    <a:pt x="8584463" y="1072718"/>
                  </a:lnTo>
                  <a:lnTo>
                    <a:pt x="8582469" y="1082598"/>
                  </a:lnTo>
                  <a:lnTo>
                    <a:pt x="8584463" y="1092492"/>
                  </a:lnTo>
                  <a:lnTo>
                    <a:pt x="8589912" y="1100569"/>
                  </a:lnTo>
                  <a:lnTo>
                    <a:pt x="8597989" y="1106004"/>
                  </a:lnTo>
                  <a:lnTo>
                    <a:pt x="8607920" y="1107998"/>
                  </a:lnTo>
                  <a:lnTo>
                    <a:pt x="8617814" y="1106004"/>
                  </a:lnTo>
                  <a:lnTo>
                    <a:pt x="8625878" y="1100569"/>
                  </a:lnTo>
                  <a:lnTo>
                    <a:pt x="8631326" y="1092492"/>
                  </a:lnTo>
                  <a:lnTo>
                    <a:pt x="8633320" y="1082598"/>
                  </a:lnTo>
                  <a:close/>
                </a:path>
                <a:path w="10625455" h="2965450">
                  <a:moveTo>
                    <a:pt x="8734971" y="1082598"/>
                  </a:moveTo>
                  <a:lnTo>
                    <a:pt x="8732977" y="1072718"/>
                  </a:lnTo>
                  <a:lnTo>
                    <a:pt x="8727529" y="1064641"/>
                  </a:lnTo>
                  <a:lnTo>
                    <a:pt x="8719464" y="1059205"/>
                  </a:lnTo>
                  <a:lnTo>
                    <a:pt x="8709520" y="1057198"/>
                  </a:lnTo>
                  <a:lnTo>
                    <a:pt x="8699640" y="1059205"/>
                  </a:lnTo>
                  <a:lnTo>
                    <a:pt x="8691562" y="1064641"/>
                  </a:lnTo>
                  <a:lnTo>
                    <a:pt x="8686114" y="1072718"/>
                  </a:lnTo>
                  <a:lnTo>
                    <a:pt x="8684120" y="1082598"/>
                  </a:lnTo>
                  <a:lnTo>
                    <a:pt x="8686114" y="1092492"/>
                  </a:lnTo>
                  <a:lnTo>
                    <a:pt x="8691562" y="1100569"/>
                  </a:lnTo>
                  <a:lnTo>
                    <a:pt x="8699640" y="1106004"/>
                  </a:lnTo>
                  <a:lnTo>
                    <a:pt x="8709571" y="1107998"/>
                  </a:lnTo>
                  <a:lnTo>
                    <a:pt x="8719464" y="1106004"/>
                  </a:lnTo>
                  <a:lnTo>
                    <a:pt x="8727529" y="1100569"/>
                  </a:lnTo>
                  <a:lnTo>
                    <a:pt x="8732977" y="1092492"/>
                  </a:lnTo>
                  <a:lnTo>
                    <a:pt x="8734971" y="1082598"/>
                  </a:lnTo>
                  <a:close/>
                </a:path>
                <a:path w="10625455" h="2965450">
                  <a:moveTo>
                    <a:pt x="8836622" y="1082598"/>
                  </a:moveTo>
                  <a:lnTo>
                    <a:pt x="8834628" y="1072718"/>
                  </a:lnTo>
                  <a:lnTo>
                    <a:pt x="8829180" y="1064641"/>
                  </a:lnTo>
                  <a:lnTo>
                    <a:pt x="8821115" y="1059205"/>
                  </a:lnTo>
                  <a:lnTo>
                    <a:pt x="8811171" y="1057198"/>
                  </a:lnTo>
                  <a:lnTo>
                    <a:pt x="8801290" y="1059205"/>
                  </a:lnTo>
                  <a:lnTo>
                    <a:pt x="8793213" y="1064641"/>
                  </a:lnTo>
                  <a:lnTo>
                    <a:pt x="8787765" y="1072718"/>
                  </a:lnTo>
                  <a:lnTo>
                    <a:pt x="8785771" y="1082598"/>
                  </a:lnTo>
                  <a:lnTo>
                    <a:pt x="8787765" y="1092492"/>
                  </a:lnTo>
                  <a:lnTo>
                    <a:pt x="8793213" y="1100569"/>
                  </a:lnTo>
                  <a:lnTo>
                    <a:pt x="8801290" y="1106004"/>
                  </a:lnTo>
                  <a:lnTo>
                    <a:pt x="8811222" y="1107998"/>
                  </a:lnTo>
                  <a:lnTo>
                    <a:pt x="8821115" y="1106004"/>
                  </a:lnTo>
                  <a:lnTo>
                    <a:pt x="8829180" y="1100569"/>
                  </a:lnTo>
                  <a:lnTo>
                    <a:pt x="8834628" y="1092492"/>
                  </a:lnTo>
                  <a:lnTo>
                    <a:pt x="8836622" y="1082598"/>
                  </a:lnTo>
                  <a:close/>
                </a:path>
                <a:path w="10625455" h="2965450">
                  <a:moveTo>
                    <a:pt x="8908656" y="88950"/>
                  </a:moveTo>
                  <a:lnTo>
                    <a:pt x="8906764" y="79032"/>
                  </a:lnTo>
                  <a:lnTo>
                    <a:pt x="8901405" y="70904"/>
                  </a:lnTo>
                  <a:lnTo>
                    <a:pt x="8893391" y="65379"/>
                  </a:lnTo>
                  <a:lnTo>
                    <a:pt x="8883485" y="63271"/>
                  </a:lnTo>
                  <a:lnTo>
                    <a:pt x="8873579" y="65151"/>
                  </a:lnTo>
                  <a:lnTo>
                    <a:pt x="8865438" y="70510"/>
                  </a:lnTo>
                  <a:lnTo>
                    <a:pt x="8859914" y="78524"/>
                  </a:lnTo>
                  <a:lnTo>
                    <a:pt x="8857805" y="88392"/>
                  </a:lnTo>
                  <a:lnTo>
                    <a:pt x="8859698" y="98298"/>
                  </a:lnTo>
                  <a:lnTo>
                    <a:pt x="8865044" y="106426"/>
                  </a:lnTo>
                  <a:lnTo>
                    <a:pt x="8873058" y="111963"/>
                  </a:lnTo>
                  <a:lnTo>
                    <a:pt x="8882977" y="114071"/>
                  </a:lnTo>
                  <a:lnTo>
                    <a:pt x="8892883" y="112179"/>
                  </a:lnTo>
                  <a:lnTo>
                    <a:pt x="8901011" y="106819"/>
                  </a:lnTo>
                  <a:lnTo>
                    <a:pt x="8906548" y="98806"/>
                  </a:lnTo>
                  <a:lnTo>
                    <a:pt x="8908656" y="88950"/>
                  </a:lnTo>
                  <a:close/>
                </a:path>
                <a:path w="10625455" h="2965450">
                  <a:moveTo>
                    <a:pt x="8938273" y="1082598"/>
                  </a:moveTo>
                  <a:lnTo>
                    <a:pt x="8936279" y="1072718"/>
                  </a:lnTo>
                  <a:lnTo>
                    <a:pt x="8930830" y="1064641"/>
                  </a:lnTo>
                  <a:lnTo>
                    <a:pt x="8922766" y="1059205"/>
                  </a:lnTo>
                  <a:lnTo>
                    <a:pt x="8912822" y="1057198"/>
                  </a:lnTo>
                  <a:lnTo>
                    <a:pt x="8902941" y="1059205"/>
                  </a:lnTo>
                  <a:lnTo>
                    <a:pt x="8894864" y="1064641"/>
                  </a:lnTo>
                  <a:lnTo>
                    <a:pt x="8889416" y="1072718"/>
                  </a:lnTo>
                  <a:lnTo>
                    <a:pt x="8887422" y="1082598"/>
                  </a:lnTo>
                  <a:lnTo>
                    <a:pt x="8889416" y="1092492"/>
                  </a:lnTo>
                  <a:lnTo>
                    <a:pt x="8894864" y="1100569"/>
                  </a:lnTo>
                  <a:lnTo>
                    <a:pt x="8902941" y="1106004"/>
                  </a:lnTo>
                  <a:lnTo>
                    <a:pt x="8912873" y="1107998"/>
                  </a:lnTo>
                  <a:lnTo>
                    <a:pt x="8922766" y="1106004"/>
                  </a:lnTo>
                  <a:lnTo>
                    <a:pt x="8930830" y="1100569"/>
                  </a:lnTo>
                  <a:lnTo>
                    <a:pt x="8936279" y="1092492"/>
                  </a:lnTo>
                  <a:lnTo>
                    <a:pt x="8938273" y="1082598"/>
                  </a:lnTo>
                  <a:close/>
                </a:path>
                <a:path w="10625455" h="2965450">
                  <a:moveTo>
                    <a:pt x="9010294" y="90055"/>
                  </a:moveTo>
                  <a:lnTo>
                    <a:pt x="9008415" y="80149"/>
                  </a:lnTo>
                  <a:lnTo>
                    <a:pt x="9003055" y="72021"/>
                  </a:lnTo>
                  <a:lnTo>
                    <a:pt x="8995042" y="66484"/>
                  </a:lnTo>
                  <a:lnTo>
                    <a:pt x="8985123" y="64376"/>
                  </a:lnTo>
                  <a:lnTo>
                    <a:pt x="8975217" y="66268"/>
                  </a:lnTo>
                  <a:lnTo>
                    <a:pt x="8967089" y="71628"/>
                  </a:lnTo>
                  <a:lnTo>
                    <a:pt x="8961552" y="79641"/>
                  </a:lnTo>
                  <a:lnTo>
                    <a:pt x="8959444" y="89496"/>
                  </a:lnTo>
                  <a:lnTo>
                    <a:pt x="8961336" y="99415"/>
                  </a:lnTo>
                  <a:lnTo>
                    <a:pt x="8966695" y="107543"/>
                  </a:lnTo>
                  <a:lnTo>
                    <a:pt x="8974709" y="113080"/>
                  </a:lnTo>
                  <a:lnTo>
                    <a:pt x="8984615" y="115176"/>
                  </a:lnTo>
                  <a:lnTo>
                    <a:pt x="8994534" y="113296"/>
                  </a:lnTo>
                  <a:lnTo>
                    <a:pt x="9002662" y="107937"/>
                  </a:lnTo>
                  <a:lnTo>
                    <a:pt x="9008199" y="99923"/>
                  </a:lnTo>
                  <a:lnTo>
                    <a:pt x="9010294" y="90055"/>
                  </a:lnTo>
                  <a:close/>
                </a:path>
                <a:path w="10625455" h="2965450">
                  <a:moveTo>
                    <a:pt x="9039923" y="1082598"/>
                  </a:moveTo>
                  <a:lnTo>
                    <a:pt x="9037930" y="1072718"/>
                  </a:lnTo>
                  <a:lnTo>
                    <a:pt x="9032481" y="1064641"/>
                  </a:lnTo>
                  <a:lnTo>
                    <a:pt x="9024417" y="1059205"/>
                  </a:lnTo>
                  <a:lnTo>
                    <a:pt x="9014473" y="1057198"/>
                  </a:lnTo>
                  <a:lnTo>
                    <a:pt x="9004592" y="1059205"/>
                  </a:lnTo>
                  <a:lnTo>
                    <a:pt x="8996515" y="1064641"/>
                  </a:lnTo>
                  <a:lnTo>
                    <a:pt x="8991067" y="1072718"/>
                  </a:lnTo>
                  <a:lnTo>
                    <a:pt x="8989073" y="1082598"/>
                  </a:lnTo>
                  <a:lnTo>
                    <a:pt x="8991067" y="1092492"/>
                  </a:lnTo>
                  <a:lnTo>
                    <a:pt x="8996515" y="1100569"/>
                  </a:lnTo>
                  <a:lnTo>
                    <a:pt x="9004592" y="1106004"/>
                  </a:lnTo>
                  <a:lnTo>
                    <a:pt x="9014523" y="1107998"/>
                  </a:lnTo>
                  <a:lnTo>
                    <a:pt x="9024417" y="1106004"/>
                  </a:lnTo>
                  <a:lnTo>
                    <a:pt x="9032481" y="1100569"/>
                  </a:lnTo>
                  <a:lnTo>
                    <a:pt x="9037930" y="1092492"/>
                  </a:lnTo>
                  <a:lnTo>
                    <a:pt x="9039923" y="1082598"/>
                  </a:lnTo>
                  <a:close/>
                </a:path>
                <a:path w="10625455" h="2965450">
                  <a:moveTo>
                    <a:pt x="9111945" y="91173"/>
                  </a:moveTo>
                  <a:lnTo>
                    <a:pt x="9110053" y="81267"/>
                  </a:lnTo>
                  <a:lnTo>
                    <a:pt x="9104693" y="73126"/>
                  </a:lnTo>
                  <a:lnTo>
                    <a:pt x="9096680" y="67602"/>
                  </a:lnTo>
                  <a:lnTo>
                    <a:pt x="9086774" y="65493"/>
                  </a:lnTo>
                  <a:lnTo>
                    <a:pt x="9076868" y="67386"/>
                  </a:lnTo>
                  <a:lnTo>
                    <a:pt x="9068727" y="72732"/>
                  </a:lnTo>
                  <a:lnTo>
                    <a:pt x="9063203" y="80746"/>
                  </a:lnTo>
                  <a:lnTo>
                    <a:pt x="9061094" y="90614"/>
                  </a:lnTo>
                  <a:lnTo>
                    <a:pt x="9062987" y="100520"/>
                  </a:lnTo>
                  <a:lnTo>
                    <a:pt x="9068333" y="108661"/>
                  </a:lnTo>
                  <a:lnTo>
                    <a:pt x="9076347" y="114185"/>
                  </a:lnTo>
                  <a:lnTo>
                    <a:pt x="9086266" y="116293"/>
                  </a:lnTo>
                  <a:lnTo>
                    <a:pt x="9096172" y="114401"/>
                  </a:lnTo>
                  <a:lnTo>
                    <a:pt x="9104300" y="109054"/>
                  </a:lnTo>
                  <a:lnTo>
                    <a:pt x="9109837" y="101041"/>
                  </a:lnTo>
                  <a:lnTo>
                    <a:pt x="9111945" y="91173"/>
                  </a:lnTo>
                  <a:close/>
                </a:path>
                <a:path w="10625455" h="2965450">
                  <a:moveTo>
                    <a:pt x="9141574" y="1082598"/>
                  </a:moveTo>
                  <a:lnTo>
                    <a:pt x="9139580" y="1072718"/>
                  </a:lnTo>
                  <a:lnTo>
                    <a:pt x="9134132" y="1064641"/>
                  </a:lnTo>
                  <a:lnTo>
                    <a:pt x="9126068" y="1059205"/>
                  </a:lnTo>
                  <a:lnTo>
                    <a:pt x="9116123" y="1057198"/>
                  </a:lnTo>
                  <a:lnTo>
                    <a:pt x="9106243" y="1059205"/>
                  </a:lnTo>
                  <a:lnTo>
                    <a:pt x="9098166" y="1064641"/>
                  </a:lnTo>
                  <a:lnTo>
                    <a:pt x="9092717" y="1072718"/>
                  </a:lnTo>
                  <a:lnTo>
                    <a:pt x="9090723" y="1082598"/>
                  </a:lnTo>
                  <a:lnTo>
                    <a:pt x="9092717" y="1092492"/>
                  </a:lnTo>
                  <a:lnTo>
                    <a:pt x="9098166" y="1100569"/>
                  </a:lnTo>
                  <a:lnTo>
                    <a:pt x="9106243" y="1106004"/>
                  </a:lnTo>
                  <a:lnTo>
                    <a:pt x="9116174" y="1107998"/>
                  </a:lnTo>
                  <a:lnTo>
                    <a:pt x="9126068" y="1106004"/>
                  </a:lnTo>
                  <a:lnTo>
                    <a:pt x="9134132" y="1100569"/>
                  </a:lnTo>
                  <a:lnTo>
                    <a:pt x="9139580" y="1092492"/>
                  </a:lnTo>
                  <a:lnTo>
                    <a:pt x="9141574" y="1082598"/>
                  </a:lnTo>
                  <a:close/>
                </a:path>
                <a:path w="10625455" h="2965450">
                  <a:moveTo>
                    <a:pt x="9213583" y="92290"/>
                  </a:moveTo>
                  <a:lnTo>
                    <a:pt x="9211704" y="82372"/>
                  </a:lnTo>
                  <a:lnTo>
                    <a:pt x="9206344" y="74244"/>
                  </a:lnTo>
                  <a:lnTo>
                    <a:pt x="9198331" y="68707"/>
                  </a:lnTo>
                  <a:lnTo>
                    <a:pt x="9188412" y="66611"/>
                  </a:lnTo>
                  <a:lnTo>
                    <a:pt x="9178506" y="68491"/>
                  </a:lnTo>
                  <a:lnTo>
                    <a:pt x="9170378" y="73850"/>
                  </a:lnTo>
                  <a:lnTo>
                    <a:pt x="9164841" y="81864"/>
                  </a:lnTo>
                  <a:lnTo>
                    <a:pt x="9162745" y="91732"/>
                  </a:lnTo>
                  <a:lnTo>
                    <a:pt x="9164625" y="101638"/>
                  </a:lnTo>
                  <a:lnTo>
                    <a:pt x="9169984" y="109766"/>
                  </a:lnTo>
                  <a:lnTo>
                    <a:pt x="9177998" y="115303"/>
                  </a:lnTo>
                  <a:lnTo>
                    <a:pt x="9187904" y="117411"/>
                  </a:lnTo>
                  <a:lnTo>
                    <a:pt x="9197823" y="115519"/>
                  </a:lnTo>
                  <a:lnTo>
                    <a:pt x="9205951" y="110159"/>
                  </a:lnTo>
                  <a:lnTo>
                    <a:pt x="9211488" y="102146"/>
                  </a:lnTo>
                  <a:lnTo>
                    <a:pt x="9213583" y="92290"/>
                  </a:lnTo>
                  <a:close/>
                </a:path>
                <a:path w="10625455" h="2965450">
                  <a:moveTo>
                    <a:pt x="9243225" y="1082598"/>
                  </a:moveTo>
                  <a:lnTo>
                    <a:pt x="9241231" y="1072718"/>
                  </a:lnTo>
                  <a:lnTo>
                    <a:pt x="9235783" y="1064641"/>
                  </a:lnTo>
                  <a:lnTo>
                    <a:pt x="9227718" y="1059205"/>
                  </a:lnTo>
                  <a:lnTo>
                    <a:pt x="9217774" y="1057198"/>
                  </a:lnTo>
                  <a:lnTo>
                    <a:pt x="9207894" y="1059205"/>
                  </a:lnTo>
                  <a:lnTo>
                    <a:pt x="9199816" y="1064641"/>
                  </a:lnTo>
                  <a:lnTo>
                    <a:pt x="9194368" y="1072718"/>
                  </a:lnTo>
                  <a:lnTo>
                    <a:pt x="9192374" y="1082598"/>
                  </a:lnTo>
                  <a:lnTo>
                    <a:pt x="9194368" y="1092492"/>
                  </a:lnTo>
                  <a:lnTo>
                    <a:pt x="9199816" y="1100569"/>
                  </a:lnTo>
                  <a:lnTo>
                    <a:pt x="9207894" y="1106004"/>
                  </a:lnTo>
                  <a:lnTo>
                    <a:pt x="9217825" y="1107998"/>
                  </a:lnTo>
                  <a:lnTo>
                    <a:pt x="9227718" y="1106004"/>
                  </a:lnTo>
                  <a:lnTo>
                    <a:pt x="9235783" y="1100569"/>
                  </a:lnTo>
                  <a:lnTo>
                    <a:pt x="9241231" y="1092492"/>
                  </a:lnTo>
                  <a:lnTo>
                    <a:pt x="9243225" y="1082598"/>
                  </a:lnTo>
                  <a:close/>
                </a:path>
                <a:path w="10625455" h="2965450">
                  <a:moveTo>
                    <a:pt x="9315234" y="93395"/>
                  </a:moveTo>
                  <a:lnTo>
                    <a:pt x="9313342" y="83489"/>
                  </a:lnTo>
                  <a:lnTo>
                    <a:pt x="9307982" y="75361"/>
                  </a:lnTo>
                  <a:lnTo>
                    <a:pt x="9299981" y="69824"/>
                  </a:lnTo>
                  <a:lnTo>
                    <a:pt x="9290063" y="67716"/>
                  </a:lnTo>
                  <a:lnTo>
                    <a:pt x="9280157" y="69608"/>
                  </a:lnTo>
                  <a:lnTo>
                    <a:pt x="9272016" y="74968"/>
                  </a:lnTo>
                  <a:lnTo>
                    <a:pt x="9266491" y="82981"/>
                  </a:lnTo>
                  <a:lnTo>
                    <a:pt x="9264383" y="92837"/>
                  </a:lnTo>
                  <a:lnTo>
                    <a:pt x="9266276" y="102755"/>
                  </a:lnTo>
                  <a:lnTo>
                    <a:pt x="9271622" y="110883"/>
                  </a:lnTo>
                  <a:lnTo>
                    <a:pt x="9279636" y="116420"/>
                  </a:lnTo>
                  <a:lnTo>
                    <a:pt x="9289555" y="118516"/>
                  </a:lnTo>
                  <a:lnTo>
                    <a:pt x="9299461" y="116636"/>
                  </a:lnTo>
                  <a:lnTo>
                    <a:pt x="9307601" y="111277"/>
                  </a:lnTo>
                  <a:lnTo>
                    <a:pt x="9313126" y="103263"/>
                  </a:lnTo>
                  <a:lnTo>
                    <a:pt x="9315234" y="93395"/>
                  </a:lnTo>
                  <a:close/>
                </a:path>
                <a:path w="10625455" h="2965450">
                  <a:moveTo>
                    <a:pt x="9344876" y="1082598"/>
                  </a:moveTo>
                  <a:lnTo>
                    <a:pt x="9342882" y="1072718"/>
                  </a:lnTo>
                  <a:lnTo>
                    <a:pt x="9337434" y="1064641"/>
                  </a:lnTo>
                  <a:lnTo>
                    <a:pt x="9329369" y="1059205"/>
                  </a:lnTo>
                  <a:lnTo>
                    <a:pt x="9319425" y="1057198"/>
                  </a:lnTo>
                  <a:lnTo>
                    <a:pt x="9309544" y="1059205"/>
                  </a:lnTo>
                  <a:lnTo>
                    <a:pt x="9301467" y="1064641"/>
                  </a:lnTo>
                  <a:lnTo>
                    <a:pt x="9296019" y="1072718"/>
                  </a:lnTo>
                  <a:lnTo>
                    <a:pt x="9294025" y="1082598"/>
                  </a:lnTo>
                  <a:lnTo>
                    <a:pt x="9296019" y="1092492"/>
                  </a:lnTo>
                  <a:lnTo>
                    <a:pt x="9301467" y="1100569"/>
                  </a:lnTo>
                  <a:lnTo>
                    <a:pt x="9309544" y="1106004"/>
                  </a:lnTo>
                  <a:lnTo>
                    <a:pt x="9319476" y="1107998"/>
                  </a:lnTo>
                  <a:lnTo>
                    <a:pt x="9329369" y="1106004"/>
                  </a:lnTo>
                  <a:lnTo>
                    <a:pt x="9337434" y="1100569"/>
                  </a:lnTo>
                  <a:lnTo>
                    <a:pt x="9342882" y="1092492"/>
                  </a:lnTo>
                  <a:lnTo>
                    <a:pt x="9344876" y="1082598"/>
                  </a:lnTo>
                  <a:close/>
                </a:path>
                <a:path w="10625455" h="2965450">
                  <a:moveTo>
                    <a:pt x="9416885" y="94513"/>
                  </a:moveTo>
                  <a:lnTo>
                    <a:pt x="9414993" y="84607"/>
                  </a:lnTo>
                  <a:lnTo>
                    <a:pt x="9409633" y="76466"/>
                  </a:lnTo>
                  <a:lnTo>
                    <a:pt x="9401619" y="70942"/>
                  </a:lnTo>
                  <a:lnTo>
                    <a:pt x="9391713" y="68834"/>
                  </a:lnTo>
                  <a:lnTo>
                    <a:pt x="9381795" y="70726"/>
                  </a:lnTo>
                  <a:lnTo>
                    <a:pt x="9373667" y="76073"/>
                  </a:lnTo>
                  <a:lnTo>
                    <a:pt x="9368130" y="84086"/>
                  </a:lnTo>
                  <a:lnTo>
                    <a:pt x="9366034" y="93954"/>
                  </a:lnTo>
                  <a:lnTo>
                    <a:pt x="9367914" y="103860"/>
                  </a:lnTo>
                  <a:lnTo>
                    <a:pt x="9373273" y="112001"/>
                  </a:lnTo>
                  <a:lnTo>
                    <a:pt x="9381287" y="117525"/>
                  </a:lnTo>
                  <a:lnTo>
                    <a:pt x="9391205" y="119634"/>
                  </a:lnTo>
                  <a:lnTo>
                    <a:pt x="9401111" y="117741"/>
                  </a:lnTo>
                  <a:lnTo>
                    <a:pt x="9409239" y="112395"/>
                  </a:lnTo>
                  <a:lnTo>
                    <a:pt x="9414777" y="104381"/>
                  </a:lnTo>
                  <a:lnTo>
                    <a:pt x="9416885" y="94513"/>
                  </a:lnTo>
                  <a:close/>
                </a:path>
                <a:path w="10625455" h="2965450">
                  <a:moveTo>
                    <a:pt x="9446539" y="1082598"/>
                  </a:moveTo>
                  <a:lnTo>
                    <a:pt x="9444533" y="1072718"/>
                  </a:lnTo>
                  <a:lnTo>
                    <a:pt x="9439097" y="1064641"/>
                  </a:lnTo>
                  <a:lnTo>
                    <a:pt x="9431020" y="1059205"/>
                  </a:lnTo>
                  <a:lnTo>
                    <a:pt x="9421089" y="1057198"/>
                  </a:lnTo>
                  <a:lnTo>
                    <a:pt x="9411195" y="1059205"/>
                  </a:lnTo>
                  <a:lnTo>
                    <a:pt x="9403118" y="1064641"/>
                  </a:lnTo>
                  <a:lnTo>
                    <a:pt x="9397682" y="1072718"/>
                  </a:lnTo>
                  <a:lnTo>
                    <a:pt x="9395689" y="1082598"/>
                  </a:lnTo>
                  <a:lnTo>
                    <a:pt x="9397682" y="1092492"/>
                  </a:lnTo>
                  <a:lnTo>
                    <a:pt x="9403118" y="1100569"/>
                  </a:lnTo>
                  <a:lnTo>
                    <a:pt x="9411195" y="1106004"/>
                  </a:lnTo>
                  <a:lnTo>
                    <a:pt x="9421139" y="1107998"/>
                  </a:lnTo>
                  <a:lnTo>
                    <a:pt x="9431020" y="1106004"/>
                  </a:lnTo>
                  <a:lnTo>
                    <a:pt x="9439084" y="1100569"/>
                  </a:lnTo>
                  <a:lnTo>
                    <a:pt x="9444533" y="1092492"/>
                  </a:lnTo>
                  <a:lnTo>
                    <a:pt x="9446539" y="1082598"/>
                  </a:lnTo>
                  <a:close/>
                </a:path>
                <a:path w="10625455" h="2965450">
                  <a:moveTo>
                    <a:pt x="9518523" y="95631"/>
                  </a:moveTo>
                  <a:lnTo>
                    <a:pt x="9516631" y="85712"/>
                  </a:lnTo>
                  <a:lnTo>
                    <a:pt x="9511271" y="77584"/>
                  </a:lnTo>
                  <a:lnTo>
                    <a:pt x="9503258" y="72047"/>
                  </a:lnTo>
                  <a:lnTo>
                    <a:pt x="9493352" y="69951"/>
                  </a:lnTo>
                  <a:lnTo>
                    <a:pt x="9483446" y="71831"/>
                  </a:lnTo>
                  <a:lnTo>
                    <a:pt x="9475318" y="77190"/>
                  </a:lnTo>
                  <a:lnTo>
                    <a:pt x="9469780" y="85204"/>
                  </a:lnTo>
                  <a:lnTo>
                    <a:pt x="9467685" y="95072"/>
                  </a:lnTo>
                  <a:lnTo>
                    <a:pt x="9469564" y="104978"/>
                  </a:lnTo>
                  <a:lnTo>
                    <a:pt x="9474911" y="113106"/>
                  </a:lnTo>
                  <a:lnTo>
                    <a:pt x="9482925" y="118643"/>
                  </a:lnTo>
                  <a:lnTo>
                    <a:pt x="9492856" y="120751"/>
                  </a:lnTo>
                  <a:lnTo>
                    <a:pt x="9502750" y="118859"/>
                  </a:lnTo>
                  <a:lnTo>
                    <a:pt x="9510890" y="113499"/>
                  </a:lnTo>
                  <a:lnTo>
                    <a:pt x="9516415" y="105486"/>
                  </a:lnTo>
                  <a:lnTo>
                    <a:pt x="9518523" y="95631"/>
                  </a:lnTo>
                  <a:close/>
                </a:path>
                <a:path w="10625455" h="2965450">
                  <a:moveTo>
                    <a:pt x="9548190" y="1082598"/>
                  </a:moveTo>
                  <a:lnTo>
                    <a:pt x="9546184" y="1072718"/>
                  </a:lnTo>
                  <a:lnTo>
                    <a:pt x="9540748" y="1064641"/>
                  </a:lnTo>
                  <a:lnTo>
                    <a:pt x="9532671" y="1059205"/>
                  </a:lnTo>
                  <a:lnTo>
                    <a:pt x="9522739" y="1057198"/>
                  </a:lnTo>
                  <a:lnTo>
                    <a:pt x="9512846" y="1059205"/>
                  </a:lnTo>
                  <a:lnTo>
                    <a:pt x="9504769" y="1064641"/>
                  </a:lnTo>
                  <a:lnTo>
                    <a:pt x="9499333" y="1072718"/>
                  </a:lnTo>
                  <a:lnTo>
                    <a:pt x="9497339" y="1082598"/>
                  </a:lnTo>
                  <a:lnTo>
                    <a:pt x="9499333" y="1092492"/>
                  </a:lnTo>
                  <a:lnTo>
                    <a:pt x="9504769" y="1100569"/>
                  </a:lnTo>
                  <a:lnTo>
                    <a:pt x="9512846" y="1106004"/>
                  </a:lnTo>
                  <a:lnTo>
                    <a:pt x="9522790" y="1107998"/>
                  </a:lnTo>
                  <a:lnTo>
                    <a:pt x="9532671" y="1106004"/>
                  </a:lnTo>
                  <a:lnTo>
                    <a:pt x="9540735" y="1100569"/>
                  </a:lnTo>
                  <a:lnTo>
                    <a:pt x="9546184" y="1092492"/>
                  </a:lnTo>
                  <a:lnTo>
                    <a:pt x="9548190" y="1082598"/>
                  </a:lnTo>
                  <a:close/>
                </a:path>
                <a:path w="10625455" h="2965450">
                  <a:moveTo>
                    <a:pt x="9620174" y="96735"/>
                  </a:moveTo>
                  <a:lnTo>
                    <a:pt x="9618281" y="86829"/>
                  </a:lnTo>
                  <a:lnTo>
                    <a:pt x="9612922" y="78701"/>
                  </a:lnTo>
                  <a:lnTo>
                    <a:pt x="9604908" y="73164"/>
                  </a:lnTo>
                  <a:lnTo>
                    <a:pt x="9595002" y="71056"/>
                  </a:lnTo>
                  <a:lnTo>
                    <a:pt x="9585084" y="72948"/>
                  </a:lnTo>
                  <a:lnTo>
                    <a:pt x="9576956" y="78308"/>
                  </a:lnTo>
                  <a:lnTo>
                    <a:pt x="9571418" y="86321"/>
                  </a:lnTo>
                  <a:lnTo>
                    <a:pt x="9569323" y="96177"/>
                  </a:lnTo>
                  <a:lnTo>
                    <a:pt x="9571203" y="106095"/>
                  </a:lnTo>
                  <a:lnTo>
                    <a:pt x="9576562" y="114223"/>
                  </a:lnTo>
                  <a:lnTo>
                    <a:pt x="9584576" y="119761"/>
                  </a:lnTo>
                  <a:lnTo>
                    <a:pt x="9594494" y="121856"/>
                  </a:lnTo>
                  <a:lnTo>
                    <a:pt x="9604400" y="119976"/>
                  </a:lnTo>
                  <a:lnTo>
                    <a:pt x="9612528" y="114617"/>
                  </a:lnTo>
                  <a:lnTo>
                    <a:pt x="9618066" y="106603"/>
                  </a:lnTo>
                  <a:lnTo>
                    <a:pt x="9620174" y="96735"/>
                  </a:lnTo>
                  <a:close/>
                </a:path>
                <a:path w="10625455" h="2965450">
                  <a:moveTo>
                    <a:pt x="9649841" y="1082598"/>
                  </a:moveTo>
                  <a:lnTo>
                    <a:pt x="9647834" y="1072718"/>
                  </a:lnTo>
                  <a:lnTo>
                    <a:pt x="9642399" y="1064641"/>
                  </a:lnTo>
                  <a:lnTo>
                    <a:pt x="9634322" y="1059205"/>
                  </a:lnTo>
                  <a:lnTo>
                    <a:pt x="9624390" y="1057198"/>
                  </a:lnTo>
                  <a:lnTo>
                    <a:pt x="9614497" y="1059205"/>
                  </a:lnTo>
                  <a:lnTo>
                    <a:pt x="9606420" y="1064641"/>
                  </a:lnTo>
                  <a:lnTo>
                    <a:pt x="9600984" y="1072718"/>
                  </a:lnTo>
                  <a:lnTo>
                    <a:pt x="9598990" y="1082598"/>
                  </a:lnTo>
                  <a:lnTo>
                    <a:pt x="9600984" y="1092492"/>
                  </a:lnTo>
                  <a:lnTo>
                    <a:pt x="9606420" y="1100569"/>
                  </a:lnTo>
                  <a:lnTo>
                    <a:pt x="9614497" y="1106004"/>
                  </a:lnTo>
                  <a:lnTo>
                    <a:pt x="9624441" y="1107998"/>
                  </a:lnTo>
                  <a:lnTo>
                    <a:pt x="9634322" y="1106004"/>
                  </a:lnTo>
                  <a:lnTo>
                    <a:pt x="9642386" y="1100569"/>
                  </a:lnTo>
                  <a:lnTo>
                    <a:pt x="9647834" y="1092492"/>
                  </a:lnTo>
                  <a:lnTo>
                    <a:pt x="9649841" y="1082598"/>
                  </a:lnTo>
                  <a:close/>
                </a:path>
                <a:path w="10625455" h="2965450">
                  <a:moveTo>
                    <a:pt x="9721799" y="97853"/>
                  </a:moveTo>
                  <a:lnTo>
                    <a:pt x="9719920" y="87947"/>
                  </a:lnTo>
                  <a:lnTo>
                    <a:pt x="9714560" y="79806"/>
                  </a:lnTo>
                  <a:lnTo>
                    <a:pt x="9706546" y="74282"/>
                  </a:lnTo>
                  <a:lnTo>
                    <a:pt x="9696628" y="72174"/>
                  </a:lnTo>
                  <a:lnTo>
                    <a:pt x="9686734" y="74066"/>
                  </a:lnTo>
                  <a:lnTo>
                    <a:pt x="9678606" y="79413"/>
                  </a:lnTo>
                  <a:lnTo>
                    <a:pt x="9673069" y="87426"/>
                  </a:lnTo>
                  <a:lnTo>
                    <a:pt x="9670974" y="97294"/>
                  </a:lnTo>
                  <a:lnTo>
                    <a:pt x="9672853" y="107200"/>
                  </a:lnTo>
                  <a:lnTo>
                    <a:pt x="9678200" y="115341"/>
                  </a:lnTo>
                  <a:lnTo>
                    <a:pt x="9686214" y="120865"/>
                  </a:lnTo>
                  <a:lnTo>
                    <a:pt x="9696145" y="122974"/>
                  </a:lnTo>
                  <a:lnTo>
                    <a:pt x="9706038" y="121081"/>
                  </a:lnTo>
                  <a:lnTo>
                    <a:pt x="9714179" y="115735"/>
                  </a:lnTo>
                  <a:lnTo>
                    <a:pt x="9719704" y="107721"/>
                  </a:lnTo>
                  <a:lnTo>
                    <a:pt x="9721799" y="97853"/>
                  </a:lnTo>
                  <a:close/>
                </a:path>
                <a:path w="10625455" h="2965450">
                  <a:moveTo>
                    <a:pt x="9751479" y="1082598"/>
                  </a:moveTo>
                  <a:lnTo>
                    <a:pt x="9749485" y="1072718"/>
                  </a:lnTo>
                  <a:lnTo>
                    <a:pt x="9744037" y="1064641"/>
                  </a:lnTo>
                  <a:lnTo>
                    <a:pt x="9735972" y="1059205"/>
                  </a:lnTo>
                  <a:lnTo>
                    <a:pt x="9726041" y="1057198"/>
                  </a:lnTo>
                  <a:lnTo>
                    <a:pt x="9716148" y="1059205"/>
                  </a:lnTo>
                  <a:lnTo>
                    <a:pt x="9708070" y="1064641"/>
                  </a:lnTo>
                  <a:lnTo>
                    <a:pt x="9702635" y="1072718"/>
                  </a:lnTo>
                  <a:lnTo>
                    <a:pt x="9700641" y="1082598"/>
                  </a:lnTo>
                  <a:lnTo>
                    <a:pt x="9702635" y="1092492"/>
                  </a:lnTo>
                  <a:lnTo>
                    <a:pt x="9708070" y="1100569"/>
                  </a:lnTo>
                  <a:lnTo>
                    <a:pt x="9716148" y="1106004"/>
                  </a:lnTo>
                  <a:lnTo>
                    <a:pt x="9726079" y="1107998"/>
                  </a:lnTo>
                  <a:lnTo>
                    <a:pt x="9735972" y="1106004"/>
                  </a:lnTo>
                  <a:lnTo>
                    <a:pt x="9744037" y="1100569"/>
                  </a:lnTo>
                  <a:lnTo>
                    <a:pt x="9749485" y="1092492"/>
                  </a:lnTo>
                  <a:lnTo>
                    <a:pt x="9751479" y="1082598"/>
                  </a:lnTo>
                  <a:close/>
                </a:path>
                <a:path w="10625455" h="2965450">
                  <a:moveTo>
                    <a:pt x="9823463" y="98971"/>
                  </a:moveTo>
                  <a:lnTo>
                    <a:pt x="9821570" y="89052"/>
                  </a:lnTo>
                  <a:lnTo>
                    <a:pt x="9816211" y="80924"/>
                  </a:lnTo>
                  <a:lnTo>
                    <a:pt x="9808197" y="75387"/>
                  </a:lnTo>
                  <a:lnTo>
                    <a:pt x="9798291" y="73291"/>
                  </a:lnTo>
                  <a:lnTo>
                    <a:pt x="9788373" y="75171"/>
                  </a:lnTo>
                  <a:lnTo>
                    <a:pt x="9780245" y="80530"/>
                  </a:lnTo>
                  <a:lnTo>
                    <a:pt x="9774707" y="88544"/>
                  </a:lnTo>
                  <a:lnTo>
                    <a:pt x="9772599" y="98412"/>
                  </a:lnTo>
                  <a:lnTo>
                    <a:pt x="9774491" y="108318"/>
                  </a:lnTo>
                  <a:lnTo>
                    <a:pt x="9779851" y="116446"/>
                  </a:lnTo>
                  <a:lnTo>
                    <a:pt x="9787865" y="121983"/>
                  </a:lnTo>
                  <a:lnTo>
                    <a:pt x="9797783" y="124091"/>
                  </a:lnTo>
                  <a:lnTo>
                    <a:pt x="9807689" y="122199"/>
                  </a:lnTo>
                  <a:lnTo>
                    <a:pt x="9815817" y="116840"/>
                  </a:lnTo>
                  <a:lnTo>
                    <a:pt x="9821354" y="108826"/>
                  </a:lnTo>
                  <a:lnTo>
                    <a:pt x="9823463" y="98971"/>
                  </a:lnTo>
                  <a:close/>
                </a:path>
                <a:path w="10625455" h="2965450">
                  <a:moveTo>
                    <a:pt x="9853143" y="1082598"/>
                  </a:moveTo>
                  <a:lnTo>
                    <a:pt x="9851136" y="1072718"/>
                  </a:lnTo>
                  <a:lnTo>
                    <a:pt x="9845700" y="1064641"/>
                  </a:lnTo>
                  <a:lnTo>
                    <a:pt x="9837623" y="1059205"/>
                  </a:lnTo>
                  <a:lnTo>
                    <a:pt x="9827679" y="1057198"/>
                  </a:lnTo>
                  <a:lnTo>
                    <a:pt x="9817798" y="1059205"/>
                  </a:lnTo>
                  <a:lnTo>
                    <a:pt x="9809721" y="1064641"/>
                  </a:lnTo>
                  <a:lnTo>
                    <a:pt x="9804286" y="1072718"/>
                  </a:lnTo>
                  <a:lnTo>
                    <a:pt x="9802279" y="1082598"/>
                  </a:lnTo>
                  <a:lnTo>
                    <a:pt x="9804286" y="1092492"/>
                  </a:lnTo>
                  <a:lnTo>
                    <a:pt x="9809721" y="1100569"/>
                  </a:lnTo>
                  <a:lnTo>
                    <a:pt x="9817798" y="1106004"/>
                  </a:lnTo>
                  <a:lnTo>
                    <a:pt x="9827743" y="1107998"/>
                  </a:lnTo>
                  <a:lnTo>
                    <a:pt x="9837623" y="1106004"/>
                  </a:lnTo>
                  <a:lnTo>
                    <a:pt x="9845688" y="1100569"/>
                  </a:lnTo>
                  <a:lnTo>
                    <a:pt x="9851136" y="1092492"/>
                  </a:lnTo>
                  <a:lnTo>
                    <a:pt x="9853143" y="1082598"/>
                  </a:lnTo>
                  <a:close/>
                </a:path>
                <a:path w="10625455" h="2965450">
                  <a:moveTo>
                    <a:pt x="9954781" y="1082598"/>
                  </a:moveTo>
                  <a:lnTo>
                    <a:pt x="9952787" y="1072718"/>
                  </a:lnTo>
                  <a:lnTo>
                    <a:pt x="9947338" y="1064641"/>
                  </a:lnTo>
                  <a:lnTo>
                    <a:pt x="9939274" y="1059205"/>
                  </a:lnTo>
                  <a:lnTo>
                    <a:pt x="9929343" y="1057198"/>
                  </a:lnTo>
                  <a:lnTo>
                    <a:pt x="9919449" y="1059205"/>
                  </a:lnTo>
                  <a:lnTo>
                    <a:pt x="9911372" y="1064641"/>
                  </a:lnTo>
                  <a:lnTo>
                    <a:pt x="9905936" y="1072718"/>
                  </a:lnTo>
                  <a:lnTo>
                    <a:pt x="9903943" y="1082598"/>
                  </a:lnTo>
                  <a:lnTo>
                    <a:pt x="9905936" y="1092492"/>
                  </a:lnTo>
                  <a:lnTo>
                    <a:pt x="9911372" y="1100569"/>
                  </a:lnTo>
                  <a:lnTo>
                    <a:pt x="9919449" y="1106004"/>
                  </a:lnTo>
                  <a:lnTo>
                    <a:pt x="9929381" y="1107998"/>
                  </a:lnTo>
                  <a:lnTo>
                    <a:pt x="9939274" y="1106004"/>
                  </a:lnTo>
                  <a:lnTo>
                    <a:pt x="9947338" y="1100569"/>
                  </a:lnTo>
                  <a:lnTo>
                    <a:pt x="9952787" y="1092492"/>
                  </a:lnTo>
                  <a:lnTo>
                    <a:pt x="9954781" y="1082598"/>
                  </a:lnTo>
                  <a:close/>
                </a:path>
                <a:path w="10625455" h="2965450">
                  <a:moveTo>
                    <a:pt x="10056444" y="1082598"/>
                  </a:moveTo>
                  <a:lnTo>
                    <a:pt x="10054438" y="1072718"/>
                  </a:lnTo>
                  <a:lnTo>
                    <a:pt x="10049002" y="1064641"/>
                  </a:lnTo>
                  <a:lnTo>
                    <a:pt x="10040925" y="1059205"/>
                  </a:lnTo>
                  <a:lnTo>
                    <a:pt x="10030993" y="1057198"/>
                  </a:lnTo>
                  <a:lnTo>
                    <a:pt x="10021100" y="1059205"/>
                  </a:lnTo>
                  <a:lnTo>
                    <a:pt x="10013023" y="1064641"/>
                  </a:lnTo>
                  <a:lnTo>
                    <a:pt x="10007587" y="1072718"/>
                  </a:lnTo>
                  <a:lnTo>
                    <a:pt x="10005593" y="1082598"/>
                  </a:lnTo>
                  <a:lnTo>
                    <a:pt x="10007587" y="1092492"/>
                  </a:lnTo>
                  <a:lnTo>
                    <a:pt x="10013023" y="1100569"/>
                  </a:lnTo>
                  <a:lnTo>
                    <a:pt x="10021100" y="1106004"/>
                  </a:lnTo>
                  <a:lnTo>
                    <a:pt x="10031044" y="1107998"/>
                  </a:lnTo>
                  <a:lnTo>
                    <a:pt x="10040925" y="1106004"/>
                  </a:lnTo>
                  <a:lnTo>
                    <a:pt x="10049002" y="1100569"/>
                  </a:lnTo>
                  <a:lnTo>
                    <a:pt x="10054438" y="1092492"/>
                  </a:lnTo>
                  <a:lnTo>
                    <a:pt x="10056444" y="1082598"/>
                  </a:lnTo>
                  <a:close/>
                </a:path>
                <a:path w="10625455" h="2965450">
                  <a:moveTo>
                    <a:pt x="10158095" y="1082598"/>
                  </a:moveTo>
                  <a:lnTo>
                    <a:pt x="10156088" y="1072718"/>
                  </a:lnTo>
                  <a:lnTo>
                    <a:pt x="10150653" y="1064641"/>
                  </a:lnTo>
                  <a:lnTo>
                    <a:pt x="10142576" y="1059205"/>
                  </a:lnTo>
                  <a:lnTo>
                    <a:pt x="10132644" y="1057198"/>
                  </a:lnTo>
                  <a:lnTo>
                    <a:pt x="10122751" y="1059205"/>
                  </a:lnTo>
                  <a:lnTo>
                    <a:pt x="10114674" y="1064641"/>
                  </a:lnTo>
                  <a:lnTo>
                    <a:pt x="10109238" y="1072718"/>
                  </a:lnTo>
                  <a:lnTo>
                    <a:pt x="10107244" y="1082598"/>
                  </a:lnTo>
                  <a:lnTo>
                    <a:pt x="10109238" y="1092492"/>
                  </a:lnTo>
                  <a:lnTo>
                    <a:pt x="10114674" y="1100569"/>
                  </a:lnTo>
                  <a:lnTo>
                    <a:pt x="10122751" y="1106004"/>
                  </a:lnTo>
                  <a:lnTo>
                    <a:pt x="10132695" y="1107998"/>
                  </a:lnTo>
                  <a:lnTo>
                    <a:pt x="10142576" y="1106004"/>
                  </a:lnTo>
                  <a:lnTo>
                    <a:pt x="10150653" y="1100569"/>
                  </a:lnTo>
                  <a:lnTo>
                    <a:pt x="10156088" y="1092492"/>
                  </a:lnTo>
                  <a:lnTo>
                    <a:pt x="10158095" y="1082598"/>
                  </a:lnTo>
                  <a:close/>
                </a:path>
                <a:path w="10625455" h="2965450">
                  <a:moveTo>
                    <a:pt x="10259746" y="1082598"/>
                  </a:moveTo>
                  <a:lnTo>
                    <a:pt x="10257739" y="1072718"/>
                  </a:lnTo>
                  <a:lnTo>
                    <a:pt x="10252291" y="1064641"/>
                  </a:lnTo>
                  <a:lnTo>
                    <a:pt x="10244226" y="1059205"/>
                  </a:lnTo>
                  <a:lnTo>
                    <a:pt x="10234295" y="1057198"/>
                  </a:lnTo>
                  <a:lnTo>
                    <a:pt x="10224402" y="1059205"/>
                  </a:lnTo>
                  <a:lnTo>
                    <a:pt x="10216324" y="1064641"/>
                  </a:lnTo>
                  <a:lnTo>
                    <a:pt x="10210889" y="1072718"/>
                  </a:lnTo>
                  <a:lnTo>
                    <a:pt x="10208895" y="1082598"/>
                  </a:lnTo>
                  <a:lnTo>
                    <a:pt x="10210889" y="1092492"/>
                  </a:lnTo>
                  <a:lnTo>
                    <a:pt x="10216324" y="1100569"/>
                  </a:lnTo>
                  <a:lnTo>
                    <a:pt x="10224402" y="1106004"/>
                  </a:lnTo>
                  <a:lnTo>
                    <a:pt x="10234346" y="1107998"/>
                  </a:lnTo>
                  <a:lnTo>
                    <a:pt x="10244226" y="1106004"/>
                  </a:lnTo>
                  <a:lnTo>
                    <a:pt x="10252304" y="1100569"/>
                  </a:lnTo>
                  <a:lnTo>
                    <a:pt x="10257739" y="1092492"/>
                  </a:lnTo>
                  <a:lnTo>
                    <a:pt x="10259746" y="1082598"/>
                  </a:lnTo>
                  <a:close/>
                </a:path>
                <a:path w="10625455" h="2965450">
                  <a:moveTo>
                    <a:pt x="10361397" y="1082598"/>
                  </a:moveTo>
                  <a:lnTo>
                    <a:pt x="10359390" y="1072718"/>
                  </a:lnTo>
                  <a:lnTo>
                    <a:pt x="10353954" y="1064641"/>
                  </a:lnTo>
                  <a:lnTo>
                    <a:pt x="10345877" y="1059205"/>
                  </a:lnTo>
                  <a:lnTo>
                    <a:pt x="10335946" y="1057198"/>
                  </a:lnTo>
                  <a:lnTo>
                    <a:pt x="10326052" y="1059205"/>
                  </a:lnTo>
                  <a:lnTo>
                    <a:pt x="10317975" y="1064641"/>
                  </a:lnTo>
                  <a:lnTo>
                    <a:pt x="10312540" y="1072718"/>
                  </a:lnTo>
                  <a:lnTo>
                    <a:pt x="10310546" y="1082598"/>
                  </a:lnTo>
                  <a:lnTo>
                    <a:pt x="10312540" y="1092492"/>
                  </a:lnTo>
                  <a:lnTo>
                    <a:pt x="10317975" y="1100569"/>
                  </a:lnTo>
                  <a:lnTo>
                    <a:pt x="10326052" y="1106004"/>
                  </a:lnTo>
                  <a:lnTo>
                    <a:pt x="10335997" y="1107998"/>
                  </a:lnTo>
                  <a:lnTo>
                    <a:pt x="10345877" y="1106004"/>
                  </a:lnTo>
                  <a:lnTo>
                    <a:pt x="10353954" y="1100569"/>
                  </a:lnTo>
                  <a:lnTo>
                    <a:pt x="10359390" y="1092492"/>
                  </a:lnTo>
                  <a:lnTo>
                    <a:pt x="10361397" y="1082598"/>
                  </a:lnTo>
                  <a:close/>
                </a:path>
                <a:path w="10625455" h="2965450">
                  <a:moveTo>
                    <a:pt x="10463047" y="1082598"/>
                  </a:moveTo>
                  <a:lnTo>
                    <a:pt x="10461041" y="1072718"/>
                  </a:lnTo>
                  <a:lnTo>
                    <a:pt x="10455605" y="1064641"/>
                  </a:lnTo>
                  <a:lnTo>
                    <a:pt x="10447528" y="1059205"/>
                  </a:lnTo>
                  <a:lnTo>
                    <a:pt x="10437597" y="1057198"/>
                  </a:lnTo>
                  <a:lnTo>
                    <a:pt x="10427703" y="1059205"/>
                  </a:lnTo>
                  <a:lnTo>
                    <a:pt x="10419626" y="1064641"/>
                  </a:lnTo>
                  <a:lnTo>
                    <a:pt x="10414190" y="1072718"/>
                  </a:lnTo>
                  <a:lnTo>
                    <a:pt x="10412197" y="1082598"/>
                  </a:lnTo>
                  <a:lnTo>
                    <a:pt x="10414190" y="1092492"/>
                  </a:lnTo>
                  <a:lnTo>
                    <a:pt x="10419626" y="1100569"/>
                  </a:lnTo>
                  <a:lnTo>
                    <a:pt x="10427703" y="1106004"/>
                  </a:lnTo>
                  <a:lnTo>
                    <a:pt x="10437647" y="1107998"/>
                  </a:lnTo>
                  <a:lnTo>
                    <a:pt x="10447528" y="1106004"/>
                  </a:lnTo>
                  <a:lnTo>
                    <a:pt x="10455605" y="1100569"/>
                  </a:lnTo>
                  <a:lnTo>
                    <a:pt x="10461041" y="1092492"/>
                  </a:lnTo>
                  <a:lnTo>
                    <a:pt x="10463047" y="1082598"/>
                  </a:lnTo>
                  <a:close/>
                </a:path>
                <a:path w="10625455" h="2965450">
                  <a:moveTo>
                    <a:pt x="10523677" y="1285951"/>
                  </a:moveTo>
                  <a:lnTo>
                    <a:pt x="10521683" y="1276019"/>
                  </a:lnTo>
                  <a:lnTo>
                    <a:pt x="10516248" y="1267942"/>
                  </a:lnTo>
                  <a:lnTo>
                    <a:pt x="10508170" y="1262507"/>
                  </a:lnTo>
                  <a:lnTo>
                    <a:pt x="10498290" y="1260500"/>
                  </a:lnTo>
                  <a:lnTo>
                    <a:pt x="10488397" y="1262507"/>
                  </a:lnTo>
                  <a:lnTo>
                    <a:pt x="10480319" y="1267942"/>
                  </a:lnTo>
                  <a:lnTo>
                    <a:pt x="10474884" y="1276019"/>
                  </a:lnTo>
                  <a:lnTo>
                    <a:pt x="10472890" y="1285951"/>
                  </a:lnTo>
                  <a:lnTo>
                    <a:pt x="10474884" y="1295844"/>
                  </a:lnTo>
                  <a:lnTo>
                    <a:pt x="10480319" y="1303921"/>
                  </a:lnTo>
                  <a:lnTo>
                    <a:pt x="10488397" y="1309357"/>
                  </a:lnTo>
                  <a:lnTo>
                    <a:pt x="10498290" y="1311351"/>
                  </a:lnTo>
                  <a:lnTo>
                    <a:pt x="10508170" y="1309357"/>
                  </a:lnTo>
                  <a:lnTo>
                    <a:pt x="10516248" y="1303921"/>
                  </a:lnTo>
                  <a:lnTo>
                    <a:pt x="10521683" y="1295844"/>
                  </a:lnTo>
                  <a:lnTo>
                    <a:pt x="10523677" y="1285951"/>
                  </a:lnTo>
                  <a:close/>
                </a:path>
                <a:path w="10625455" h="2965450">
                  <a:moveTo>
                    <a:pt x="10523677" y="1184300"/>
                  </a:moveTo>
                  <a:lnTo>
                    <a:pt x="10521683" y="1174369"/>
                  </a:lnTo>
                  <a:lnTo>
                    <a:pt x="10516248" y="1166291"/>
                  </a:lnTo>
                  <a:lnTo>
                    <a:pt x="10508170" y="1160856"/>
                  </a:lnTo>
                  <a:lnTo>
                    <a:pt x="10498290" y="1158849"/>
                  </a:lnTo>
                  <a:lnTo>
                    <a:pt x="10488397" y="1160856"/>
                  </a:lnTo>
                  <a:lnTo>
                    <a:pt x="10480319" y="1166291"/>
                  </a:lnTo>
                  <a:lnTo>
                    <a:pt x="10474884" y="1174369"/>
                  </a:lnTo>
                  <a:lnTo>
                    <a:pt x="10472890" y="1184300"/>
                  </a:lnTo>
                  <a:lnTo>
                    <a:pt x="10474884" y="1194193"/>
                  </a:lnTo>
                  <a:lnTo>
                    <a:pt x="10480319" y="1202270"/>
                  </a:lnTo>
                  <a:lnTo>
                    <a:pt x="10488397" y="1207706"/>
                  </a:lnTo>
                  <a:lnTo>
                    <a:pt x="10498290" y="1209700"/>
                  </a:lnTo>
                  <a:lnTo>
                    <a:pt x="10508170" y="1207706"/>
                  </a:lnTo>
                  <a:lnTo>
                    <a:pt x="10516248" y="1202270"/>
                  </a:lnTo>
                  <a:lnTo>
                    <a:pt x="10521683" y="1194193"/>
                  </a:lnTo>
                  <a:lnTo>
                    <a:pt x="10523677" y="1184300"/>
                  </a:lnTo>
                  <a:close/>
                </a:path>
                <a:path w="10625455" h="2965450">
                  <a:moveTo>
                    <a:pt x="10523677" y="1082649"/>
                  </a:moveTo>
                  <a:lnTo>
                    <a:pt x="10521683" y="1072718"/>
                  </a:lnTo>
                  <a:lnTo>
                    <a:pt x="10516248" y="1064641"/>
                  </a:lnTo>
                  <a:lnTo>
                    <a:pt x="10508170" y="1059205"/>
                  </a:lnTo>
                  <a:lnTo>
                    <a:pt x="10498290" y="1057198"/>
                  </a:lnTo>
                  <a:lnTo>
                    <a:pt x="10488397" y="1059205"/>
                  </a:lnTo>
                  <a:lnTo>
                    <a:pt x="10480319" y="1064641"/>
                  </a:lnTo>
                  <a:lnTo>
                    <a:pt x="10474884" y="1072718"/>
                  </a:lnTo>
                  <a:lnTo>
                    <a:pt x="10472890" y="1082649"/>
                  </a:lnTo>
                  <a:lnTo>
                    <a:pt x="10474884" y="1092542"/>
                  </a:lnTo>
                  <a:lnTo>
                    <a:pt x="10480319" y="1100620"/>
                  </a:lnTo>
                  <a:lnTo>
                    <a:pt x="10488397" y="1106055"/>
                  </a:lnTo>
                  <a:lnTo>
                    <a:pt x="10498290" y="1108049"/>
                  </a:lnTo>
                  <a:lnTo>
                    <a:pt x="10508170" y="1106055"/>
                  </a:lnTo>
                  <a:lnTo>
                    <a:pt x="10516235" y="1100620"/>
                  </a:lnTo>
                  <a:lnTo>
                    <a:pt x="10521683" y="1092542"/>
                  </a:lnTo>
                  <a:lnTo>
                    <a:pt x="10523677" y="1082649"/>
                  </a:lnTo>
                  <a:close/>
                </a:path>
                <a:path w="10625455" h="2965450">
                  <a:moveTo>
                    <a:pt x="10625290" y="1363065"/>
                  </a:moveTo>
                  <a:lnTo>
                    <a:pt x="10502811" y="1363065"/>
                  </a:lnTo>
                  <a:lnTo>
                    <a:pt x="10508170" y="1364157"/>
                  </a:lnTo>
                  <a:lnTo>
                    <a:pt x="10498290" y="1362151"/>
                  </a:lnTo>
                  <a:lnTo>
                    <a:pt x="10488397" y="1364157"/>
                  </a:lnTo>
                  <a:lnTo>
                    <a:pt x="10493756" y="1363065"/>
                  </a:lnTo>
                  <a:lnTo>
                    <a:pt x="10371290" y="1363065"/>
                  </a:lnTo>
                  <a:lnTo>
                    <a:pt x="10498290" y="1515465"/>
                  </a:lnTo>
                  <a:lnTo>
                    <a:pt x="10583672" y="1413002"/>
                  </a:lnTo>
                  <a:lnTo>
                    <a:pt x="10625290" y="1363065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71145" y="4189079"/>
              <a:ext cx="1934654" cy="1934654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9484929" y="2504658"/>
              <a:ext cx="1213485" cy="254000"/>
            </a:xfrm>
            <a:custGeom>
              <a:avLst/>
              <a:gdLst/>
              <a:ahLst/>
              <a:cxnLst/>
              <a:rect l="l" t="t" r="r" b="b"/>
              <a:pathLst>
                <a:path w="1213484" h="254000">
                  <a:moveTo>
                    <a:pt x="25400" y="101598"/>
                  </a:moveTo>
                  <a:lnTo>
                    <a:pt x="15513" y="103594"/>
                  </a:lnTo>
                  <a:lnTo>
                    <a:pt x="7439" y="109038"/>
                  </a:lnTo>
                  <a:lnTo>
                    <a:pt x="1996" y="117111"/>
                  </a:lnTo>
                  <a:lnTo>
                    <a:pt x="0" y="126998"/>
                  </a:lnTo>
                  <a:lnTo>
                    <a:pt x="1996" y="136885"/>
                  </a:lnTo>
                  <a:lnTo>
                    <a:pt x="7439" y="144959"/>
                  </a:lnTo>
                  <a:lnTo>
                    <a:pt x="15513" y="150402"/>
                  </a:lnTo>
                  <a:lnTo>
                    <a:pt x="25450" y="152398"/>
                  </a:lnTo>
                  <a:lnTo>
                    <a:pt x="35337" y="150402"/>
                  </a:lnTo>
                  <a:lnTo>
                    <a:pt x="43411" y="144959"/>
                  </a:lnTo>
                  <a:lnTo>
                    <a:pt x="48854" y="136885"/>
                  </a:lnTo>
                  <a:lnTo>
                    <a:pt x="50850" y="126998"/>
                  </a:lnTo>
                  <a:lnTo>
                    <a:pt x="48854" y="117111"/>
                  </a:lnTo>
                  <a:lnTo>
                    <a:pt x="43411" y="109038"/>
                  </a:lnTo>
                  <a:lnTo>
                    <a:pt x="35337" y="103594"/>
                  </a:lnTo>
                  <a:lnTo>
                    <a:pt x="25400" y="101598"/>
                  </a:lnTo>
                  <a:close/>
                </a:path>
                <a:path w="1213484" h="254000">
                  <a:moveTo>
                    <a:pt x="127050" y="101598"/>
                  </a:moveTo>
                  <a:lnTo>
                    <a:pt x="117163" y="103594"/>
                  </a:lnTo>
                  <a:lnTo>
                    <a:pt x="109090" y="109038"/>
                  </a:lnTo>
                  <a:lnTo>
                    <a:pt x="103646" y="117111"/>
                  </a:lnTo>
                  <a:lnTo>
                    <a:pt x="101650" y="126998"/>
                  </a:lnTo>
                  <a:lnTo>
                    <a:pt x="103646" y="136885"/>
                  </a:lnTo>
                  <a:lnTo>
                    <a:pt x="109090" y="144959"/>
                  </a:lnTo>
                  <a:lnTo>
                    <a:pt x="117163" y="150402"/>
                  </a:lnTo>
                  <a:lnTo>
                    <a:pt x="127101" y="152398"/>
                  </a:lnTo>
                  <a:lnTo>
                    <a:pt x="136988" y="150402"/>
                  </a:lnTo>
                  <a:lnTo>
                    <a:pt x="145062" y="144959"/>
                  </a:lnTo>
                  <a:lnTo>
                    <a:pt x="150505" y="136885"/>
                  </a:lnTo>
                  <a:lnTo>
                    <a:pt x="152501" y="126998"/>
                  </a:lnTo>
                  <a:lnTo>
                    <a:pt x="150505" y="117111"/>
                  </a:lnTo>
                  <a:lnTo>
                    <a:pt x="145062" y="109038"/>
                  </a:lnTo>
                  <a:lnTo>
                    <a:pt x="136988" y="103594"/>
                  </a:lnTo>
                  <a:lnTo>
                    <a:pt x="127050" y="101598"/>
                  </a:lnTo>
                  <a:close/>
                </a:path>
                <a:path w="1213484" h="254000">
                  <a:moveTo>
                    <a:pt x="228701" y="101598"/>
                  </a:moveTo>
                  <a:lnTo>
                    <a:pt x="218814" y="103594"/>
                  </a:lnTo>
                  <a:lnTo>
                    <a:pt x="210740" y="109038"/>
                  </a:lnTo>
                  <a:lnTo>
                    <a:pt x="205297" y="117111"/>
                  </a:lnTo>
                  <a:lnTo>
                    <a:pt x="203301" y="126998"/>
                  </a:lnTo>
                  <a:lnTo>
                    <a:pt x="205297" y="136885"/>
                  </a:lnTo>
                  <a:lnTo>
                    <a:pt x="210740" y="144959"/>
                  </a:lnTo>
                  <a:lnTo>
                    <a:pt x="218814" y="150402"/>
                  </a:lnTo>
                  <a:lnTo>
                    <a:pt x="228752" y="152398"/>
                  </a:lnTo>
                  <a:lnTo>
                    <a:pt x="238639" y="150402"/>
                  </a:lnTo>
                  <a:lnTo>
                    <a:pt x="246713" y="144959"/>
                  </a:lnTo>
                  <a:lnTo>
                    <a:pt x="252156" y="136885"/>
                  </a:lnTo>
                  <a:lnTo>
                    <a:pt x="254152" y="126998"/>
                  </a:lnTo>
                  <a:lnTo>
                    <a:pt x="252156" y="117111"/>
                  </a:lnTo>
                  <a:lnTo>
                    <a:pt x="246713" y="109038"/>
                  </a:lnTo>
                  <a:lnTo>
                    <a:pt x="238639" y="103594"/>
                  </a:lnTo>
                  <a:lnTo>
                    <a:pt x="228701" y="101598"/>
                  </a:lnTo>
                  <a:close/>
                </a:path>
                <a:path w="1213484" h="254000">
                  <a:moveTo>
                    <a:pt x="330352" y="101598"/>
                  </a:moveTo>
                  <a:lnTo>
                    <a:pt x="320465" y="103594"/>
                  </a:lnTo>
                  <a:lnTo>
                    <a:pt x="312391" y="109038"/>
                  </a:lnTo>
                  <a:lnTo>
                    <a:pt x="306948" y="117111"/>
                  </a:lnTo>
                  <a:lnTo>
                    <a:pt x="304952" y="126998"/>
                  </a:lnTo>
                  <a:lnTo>
                    <a:pt x="306948" y="136885"/>
                  </a:lnTo>
                  <a:lnTo>
                    <a:pt x="312391" y="144959"/>
                  </a:lnTo>
                  <a:lnTo>
                    <a:pt x="320465" y="150402"/>
                  </a:lnTo>
                  <a:lnTo>
                    <a:pt x="330403" y="152398"/>
                  </a:lnTo>
                  <a:lnTo>
                    <a:pt x="340290" y="150402"/>
                  </a:lnTo>
                  <a:lnTo>
                    <a:pt x="348363" y="144959"/>
                  </a:lnTo>
                  <a:lnTo>
                    <a:pt x="353807" y="136885"/>
                  </a:lnTo>
                  <a:lnTo>
                    <a:pt x="355803" y="126998"/>
                  </a:lnTo>
                  <a:lnTo>
                    <a:pt x="353807" y="117111"/>
                  </a:lnTo>
                  <a:lnTo>
                    <a:pt x="348363" y="109038"/>
                  </a:lnTo>
                  <a:lnTo>
                    <a:pt x="340290" y="103594"/>
                  </a:lnTo>
                  <a:lnTo>
                    <a:pt x="330352" y="101598"/>
                  </a:lnTo>
                  <a:close/>
                </a:path>
                <a:path w="1213484" h="254000">
                  <a:moveTo>
                    <a:pt x="432003" y="101598"/>
                  </a:moveTo>
                  <a:lnTo>
                    <a:pt x="422116" y="103594"/>
                  </a:lnTo>
                  <a:lnTo>
                    <a:pt x="414042" y="109038"/>
                  </a:lnTo>
                  <a:lnTo>
                    <a:pt x="408599" y="117111"/>
                  </a:lnTo>
                  <a:lnTo>
                    <a:pt x="406603" y="126998"/>
                  </a:lnTo>
                  <a:lnTo>
                    <a:pt x="408599" y="136885"/>
                  </a:lnTo>
                  <a:lnTo>
                    <a:pt x="414042" y="144959"/>
                  </a:lnTo>
                  <a:lnTo>
                    <a:pt x="422116" y="150402"/>
                  </a:lnTo>
                  <a:lnTo>
                    <a:pt x="432053" y="152398"/>
                  </a:lnTo>
                  <a:lnTo>
                    <a:pt x="441940" y="150402"/>
                  </a:lnTo>
                  <a:lnTo>
                    <a:pt x="450014" y="144959"/>
                  </a:lnTo>
                  <a:lnTo>
                    <a:pt x="455457" y="136885"/>
                  </a:lnTo>
                  <a:lnTo>
                    <a:pt x="457453" y="126998"/>
                  </a:lnTo>
                  <a:lnTo>
                    <a:pt x="455457" y="117111"/>
                  </a:lnTo>
                  <a:lnTo>
                    <a:pt x="450014" y="109038"/>
                  </a:lnTo>
                  <a:lnTo>
                    <a:pt x="441940" y="103594"/>
                  </a:lnTo>
                  <a:lnTo>
                    <a:pt x="432003" y="101598"/>
                  </a:lnTo>
                  <a:close/>
                </a:path>
                <a:path w="1213484" h="254000">
                  <a:moveTo>
                    <a:pt x="533653" y="101598"/>
                  </a:moveTo>
                  <a:lnTo>
                    <a:pt x="523766" y="103594"/>
                  </a:lnTo>
                  <a:lnTo>
                    <a:pt x="515693" y="109038"/>
                  </a:lnTo>
                  <a:lnTo>
                    <a:pt x="510249" y="117112"/>
                  </a:lnTo>
                  <a:lnTo>
                    <a:pt x="508253" y="126998"/>
                  </a:lnTo>
                  <a:lnTo>
                    <a:pt x="510250" y="136885"/>
                  </a:lnTo>
                  <a:lnTo>
                    <a:pt x="515693" y="144959"/>
                  </a:lnTo>
                  <a:lnTo>
                    <a:pt x="523767" y="150402"/>
                  </a:lnTo>
                  <a:lnTo>
                    <a:pt x="533704" y="152398"/>
                  </a:lnTo>
                  <a:lnTo>
                    <a:pt x="543591" y="150402"/>
                  </a:lnTo>
                  <a:lnTo>
                    <a:pt x="551665" y="144959"/>
                  </a:lnTo>
                  <a:lnTo>
                    <a:pt x="557108" y="136885"/>
                  </a:lnTo>
                  <a:lnTo>
                    <a:pt x="559104" y="126998"/>
                  </a:lnTo>
                  <a:lnTo>
                    <a:pt x="557108" y="117112"/>
                  </a:lnTo>
                  <a:lnTo>
                    <a:pt x="551665" y="109038"/>
                  </a:lnTo>
                  <a:lnTo>
                    <a:pt x="543591" y="103594"/>
                  </a:lnTo>
                  <a:lnTo>
                    <a:pt x="533653" y="101598"/>
                  </a:lnTo>
                  <a:close/>
                </a:path>
                <a:path w="1213484" h="254000">
                  <a:moveTo>
                    <a:pt x="635304" y="101598"/>
                  </a:moveTo>
                  <a:lnTo>
                    <a:pt x="625417" y="103594"/>
                  </a:lnTo>
                  <a:lnTo>
                    <a:pt x="617344" y="109038"/>
                  </a:lnTo>
                  <a:lnTo>
                    <a:pt x="611900" y="117112"/>
                  </a:lnTo>
                  <a:lnTo>
                    <a:pt x="609904" y="126998"/>
                  </a:lnTo>
                  <a:lnTo>
                    <a:pt x="611900" y="136885"/>
                  </a:lnTo>
                  <a:lnTo>
                    <a:pt x="617344" y="144959"/>
                  </a:lnTo>
                  <a:lnTo>
                    <a:pt x="625417" y="150402"/>
                  </a:lnTo>
                  <a:lnTo>
                    <a:pt x="635355" y="152398"/>
                  </a:lnTo>
                  <a:lnTo>
                    <a:pt x="645242" y="150402"/>
                  </a:lnTo>
                  <a:lnTo>
                    <a:pt x="653316" y="144959"/>
                  </a:lnTo>
                  <a:lnTo>
                    <a:pt x="658759" y="136885"/>
                  </a:lnTo>
                  <a:lnTo>
                    <a:pt x="660755" y="126998"/>
                  </a:lnTo>
                  <a:lnTo>
                    <a:pt x="658759" y="117112"/>
                  </a:lnTo>
                  <a:lnTo>
                    <a:pt x="653316" y="109038"/>
                  </a:lnTo>
                  <a:lnTo>
                    <a:pt x="645242" y="103594"/>
                  </a:lnTo>
                  <a:lnTo>
                    <a:pt x="635304" y="101598"/>
                  </a:lnTo>
                  <a:close/>
                </a:path>
                <a:path w="1213484" h="254000">
                  <a:moveTo>
                    <a:pt x="736955" y="101598"/>
                  </a:moveTo>
                  <a:lnTo>
                    <a:pt x="727068" y="103594"/>
                  </a:lnTo>
                  <a:lnTo>
                    <a:pt x="718994" y="109038"/>
                  </a:lnTo>
                  <a:lnTo>
                    <a:pt x="713551" y="117112"/>
                  </a:lnTo>
                  <a:lnTo>
                    <a:pt x="711555" y="126998"/>
                  </a:lnTo>
                  <a:lnTo>
                    <a:pt x="713551" y="136885"/>
                  </a:lnTo>
                  <a:lnTo>
                    <a:pt x="718994" y="144959"/>
                  </a:lnTo>
                  <a:lnTo>
                    <a:pt x="727068" y="150402"/>
                  </a:lnTo>
                  <a:lnTo>
                    <a:pt x="737006" y="152398"/>
                  </a:lnTo>
                  <a:lnTo>
                    <a:pt x="746893" y="150402"/>
                  </a:lnTo>
                  <a:lnTo>
                    <a:pt x="754967" y="144959"/>
                  </a:lnTo>
                  <a:lnTo>
                    <a:pt x="760410" y="136885"/>
                  </a:lnTo>
                  <a:lnTo>
                    <a:pt x="762406" y="126998"/>
                  </a:lnTo>
                  <a:lnTo>
                    <a:pt x="760410" y="117112"/>
                  </a:lnTo>
                  <a:lnTo>
                    <a:pt x="754967" y="109038"/>
                  </a:lnTo>
                  <a:lnTo>
                    <a:pt x="746893" y="103594"/>
                  </a:lnTo>
                  <a:lnTo>
                    <a:pt x="736955" y="101598"/>
                  </a:lnTo>
                  <a:close/>
                </a:path>
                <a:path w="1213484" h="254000">
                  <a:moveTo>
                    <a:pt x="838606" y="101598"/>
                  </a:moveTo>
                  <a:lnTo>
                    <a:pt x="828719" y="103594"/>
                  </a:lnTo>
                  <a:lnTo>
                    <a:pt x="820645" y="109038"/>
                  </a:lnTo>
                  <a:lnTo>
                    <a:pt x="815202" y="117112"/>
                  </a:lnTo>
                  <a:lnTo>
                    <a:pt x="813206" y="126998"/>
                  </a:lnTo>
                  <a:lnTo>
                    <a:pt x="815202" y="136885"/>
                  </a:lnTo>
                  <a:lnTo>
                    <a:pt x="820645" y="144959"/>
                  </a:lnTo>
                  <a:lnTo>
                    <a:pt x="828719" y="150402"/>
                  </a:lnTo>
                  <a:lnTo>
                    <a:pt x="838657" y="152398"/>
                  </a:lnTo>
                  <a:lnTo>
                    <a:pt x="848544" y="150402"/>
                  </a:lnTo>
                  <a:lnTo>
                    <a:pt x="856617" y="144959"/>
                  </a:lnTo>
                  <a:lnTo>
                    <a:pt x="862061" y="136885"/>
                  </a:lnTo>
                  <a:lnTo>
                    <a:pt x="864057" y="126998"/>
                  </a:lnTo>
                  <a:lnTo>
                    <a:pt x="862061" y="117112"/>
                  </a:lnTo>
                  <a:lnTo>
                    <a:pt x="856617" y="109038"/>
                  </a:lnTo>
                  <a:lnTo>
                    <a:pt x="848544" y="103594"/>
                  </a:lnTo>
                  <a:lnTo>
                    <a:pt x="838606" y="101598"/>
                  </a:lnTo>
                  <a:close/>
                </a:path>
                <a:path w="1213484" h="254000">
                  <a:moveTo>
                    <a:pt x="940257" y="101598"/>
                  </a:moveTo>
                  <a:lnTo>
                    <a:pt x="930370" y="103594"/>
                  </a:lnTo>
                  <a:lnTo>
                    <a:pt x="922296" y="109038"/>
                  </a:lnTo>
                  <a:lnTo>
                    <a:pt x="916853" y="117112"/>
                  </a:lnTo>
                  <a:lnTo>
                    <a:pt x="914857" y="126998"/>
                  </a:lnTo>
                  <a:lnTo>
                    <a:pt x="916853" y="136885"/>
                  </a:lnTo>
                  <a:lnTo>
                    <a:pt x="922296" y="144959"/>
                  </a:lnTo>
                  <a:lnTo>
                    <a:pt x="930370" y="150402"/>
                  </a:lnTo>
                  <a:lnTo>
                    <a:pt x="940308" y="152398"/>
                  </a:lnTo>
                  <a:lnTo>
                    <a:pt x="950194" y="150402"/>
                  </a:lnTo>
                  <a:lnTo>
                    <a:pt x="958268" y="144959"/>
                  </a:lnTo>
                  <a:lnTo>
                    <a:pt x="963711" y="136885"/>
                  </a:lnTo>
                  <a:lnTo>
                    <a:pt x="965708" y="126998"/>
                  </a:lnTo>
                  <a:lnTo>
                    <a:pt x="963711" y="117112"/>
                  </a:lnTo>
                  <a:lnTo>
                    <a:pt x="958268" y="109038"/>
                  </a:lnTo>
                  <a:lnTo>
                    <a:pt x="950194" y="103594"/>
                  </a:lnTo>
                  <a:lnTo>
                    <a:pt x="940257" y="101598"/>
                  </a:lnTo>
                  <a:close/>
                </a:path>
                <a:path w="1213484" h="254000">
                  <a:moveTo>
                    <a:pt x="1060999" y="0"/>
                  </a:moveTo>
                  <a:lnTo>
                    <a:pt x="1060999" y="110641"/>
                  </a:lnTo>
                  <a:lnTo>
                    <a:pt x="1065362" y="117113"/>
                  </a:lnTo>
                  <a:lnTo>
                    <a:pt x="1067358" y="127000"/>
                  </a:lnTo>
                  <a:lnTo>
                    <a:pt x="1065362" y="136886"/>
                  </a:lnTo>
                  <a:lnTo>
                    <a:pt x="1060999" y="143357"/>
                  </a:lnTo>
                  <a:lnTo>
                    <a:pt x="1060999" y="254000"/>
                  </a:lnTo>
                  <a:lnTo>
                    <a:pt x="1213399" y="127000"/>
                  </a:lnTo>
                  <a:lnTo>
                    <a:pt x="1060999" y="0"/>
                  </a:lnTo>
                  <a:close/>
                </a:path>
                <a:path w="1213484" h="254000">
                  <a:moveTo>
                    <a:pt x="1041908" y="101600"/>
                  </a:moveTo>
                  <a:lnTo>
                    <a:pt x="1032021" y="103596"/>
                  </a:lnTo>
                  <a:lnTo>
                    <a:pt x="1023947" y="109039"/>
                  </a:lnTo>
                  <a:lnTo>
                    <a:pt x="1018504" y="117113"/>
                  </a:lnTo>
                  <a:lnTo>
                    <a:pt x="1016508" y="127000"/>
                  </a:lnTo>
                  <a:lnTo>
                    <a:pt x="1018504" y="136886"/>
                  </a:lnTo>
                  <a:lnTo>
                    <a:pt x="1023947" y="144960"/>
                  </a:lnTo>
                  <a:lnTo>
                    <a:pt x="1032021" y="150403"/>
                  </a:lnTo>
                  <a:lnTo>
                    <a:pt x="1041958" y="152400"/>
                  </a:lnTo>
                  <a:lnTo>
                    <a:pt x="1051845" y="150403"/>
                  </a:lnTo>
                  <a:lnTo>
                    <a:pt x="1059919" y="144960"/>
                  </a:lnTo>
                  <a:lnTo>
                    <a:pt x="1060999" y="143357"/>
                  </a:lnTo>
                  <a:lnTo>
                    <a:pt x="1060999" y="110641"/>
                  </a:lnTo>
                  <a:lnTo>
                    <a:pt x="1059919" y="109039"/>
                  </a:lnTo>
                  <a:lnTo>
                    <a:pt x="1051845" y="103596"/>
                  </a:lnTo>
                  <a:lnTo>
                    <a:pt x="1041908" y="101600"/>
                  </a:lnTo>
                  <a:close/>
                </a:path>
                <a:path w="1213484" h="254000">
                  <a:moveTo>
                    <a:pt x="1060999" y="110641"/>
                  </a:moveTo>
                  <a:lnTo>
                    <a:pt x="1060999" y="143357"/>
                  </a:lnTo>
                  <a:lnTo>
                    <a:pt x="1065362" y="136886"/>
                  </a:lnTo>
                  <a:lnTo>
                    <a:pt x="1067358" y="127000"/>
                  </a:lnTo>
                  <a:lnTo>
                    <a:pt x="1065362" y="117113"/>
                  </a:lnTo>
                  <a:lnTo>
                    <a:pt x="1060999" y="110641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36790" y="2278485"/>
              <a:ext cx="713074" cy="71307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48636" y="2296547"/>
              <a:ext cx="713071" cy="713074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3556673" y="2957207"/>
              <a:ext cx="8024495" cy="5755005"/>
            </a:xfrm>
            <a:custGeom>
              <a:avLst/>
              <a:gdLst/>
              <a:ahLst/>
              <a:cxnLst/>
              <a:rect l="l" t="t" r="r" b="b"/>
              <a:pathLst>
                <a:path w="8024495" h="5755005">
                  <a:moveTo>
                    <a:pt x="50850" y="25400"/>
                  </a:moveTo>
                  <a:lnTo>
                    <a:pt x="48856" y="15506"/>
                  </a:lnTo>
                  <a:lnTo>
                    <a:pt x="43408" y="7429"/>
                  </a:lnTo>
                  <a:lnTo>
                    <a:pt x="35344" y="1993"/>
                  </a:lnTo>
                  <a:lnTo>
                    <a:pt x="25400" y="0"/>
                  </a:lnTo>
                  <a:lnTo>
                    <a:pt x="15519" y="1993"/>
                  </a:lnTo>
                  <a:lnTo>
                    <a:pt x="7442" y="7429"/>
                  </a:lnTo>
                  <a:lnTo>
                    <a:pt x="1993" y="15506"/>
                  </a:lnTo>
                  <a:lnTo>
                    <a:pt x="0" y="25400"/>
                  </a:lnTo>
                  <a:lnTo>
                    <a:pt x="1993" y="35280"/>
                  </a:lnTo>
                  <a:lnTo>
                    <a:pt x="7442" y="43357"/>
                  </a:lnTo>
                  <a:lnTo>
                    <a:pt x="15519" y="48793"/>
                  </a:lnTo>
                  <a:lnTo>
                    <a:pt x="25450" y="50800"/>
                  </a:lnTo>
                  <a:lnTo>
                    <a:pt x="35344" y="48793"/>
                  </a:lnTo>
                  <a:lnTo>
                    <a:pt x="43408" y="43357"/>
                  </a:lnTo>
                  <a:lnTo>
                    <a:pt x="48856" y="35280"/>
                  </a:lnTo>
                  <a:lnTo>
                    <a:pt x="50850" y="25400"/>
                  </a:lnTo>
                  <a:close/>
                </a:path>
                <a:path w="8024495" h="5755005">
                  <a:moveTo>
                    <a:pt x="75692" y="4700409"/>
                  </a:moveTo>
                  <a:lnTo>
                    <a:pt x="73698" y="4690516"/>
                  </a:lnTo>
                  <a:lnTo>
                    <a:pt x="68249" y="4682439"/>
                  </a:lnTo>
                  <a:lnTo>
                    <a:pt x="60172" y="4677003"/>
                  </a:lnTo>
                  <a:lnTo>
                    <a:pt x="50241" y="4675009"/>
                  </a:lnTo>
                  <a:lnTo>
                    <a:pt x="40347" y="4677003"/>
                  </a:lnTo>
                  <a:lnTo>
                    <a:pt x="32283" y="4682439"/>
                  </a:lnTo>
                  <a:lnTo>
                    <a:pt x="26835" y="4690516"/>
                  </a:lnTo>
                  <a:lnTo>
                    <a:pt x="24841" y="4700409"/>
                  </a:lnTo>
                  <a:lnTo>
                    <a:pt x="26835" y="4710290"/>
                  </a:lnTo>
                  <a:lnTo>
                    <a:pt x="32283" y="4718367"/>
                  </a:lnTo>
                  <a:lnTo>
                    <a:pt x="40347" y="4723803"/>
                  </a:lnTo>
                  <a:lnTo>
                    <a:pt x="50292" y="4725809"/>
                  </a:lnTo>
                  <a:lnTo>
                    <a:pt x="60172" y="4723803"/>
                  </a:lnTo>
                  <a:lnTo>
                    <a:pt x="68249" y="4718367"/>
                  </a:lnTo>
                  <a:lnTo>
                    <a:pt x="73698" y="4710290"/>
                  </a:lnTo>
                  <a:lnTo>
                    <a:pt x="75692" y="4700409"/>
                  </a:lnTo>
                  <a:close/>
                </a:path>
                <a:path w="8024495" h="5755005">
                  <a:moveTo>
                    <a:pt x="152501" y="25400"/>
                  </a:moveTo>
                  <a:lnTo>
                    <a:pt x="150507" y="15506"/>
                  </a:lnTo>
                  <a:lnTo>
                    <a:pt x="145059" y="7429"/>
                  </a:lnTo>
                  <a:lnTo>
                    <a:pt x="136994" y="1993"/>
                  </a:lnTo>
                  <a:lnTo>
                    <a:pt x="127050" y="0"/>
                  </a:lnTo>
                  <a:lnTo>
                    <a:pt x="117170" y="1993"/>
                  </a:lnTo>
                  <a:lnTo>
                    <a:pt x="109093" y="7429"/>
                  </a:lnTo>
                  <a:lnTo>
                    <a:pt x="103644" y="15506"/>
                  </a:lnTo>
                  <a:lnTo>
                    <a:pt x="101650" y="25400"/>
                  </a:lnTo>
                  <a:lnTo>
                    <a:pt x="103644" y="35280"/>
                  </a:lnTo>
                  <a:lnTo>
                    <a:pt x="109093" y="43357"/>
                  </a:lnTo>
                  <a:lnTo>
                    <a:pt x="117170" y="48793"/>
                  </a:lnTo>
                  <a:lnTo>
                    <a:pt x="127101" y="50800"/>
                  </a:lnTo>
                  <a:lnTo>
                    <a:pt x="136994" y="48793"/>
                  </a:lnTo>
                  <a:lnTo>
                    <a:pt x="145059" y="43357"/>
                  </a:lnTo>
                  <a:lnTo>
                    <a:pt x="150507" y="35280"/>
                  </a:lnTo>
                  <a:lnTo>
                    <a:pt x="152501" y="25400"/>
                  </a:lnTo>
                  <a:close/>
                </a:path>
                <a:path w="8024495" h="5755005">
                  <a:moveTo>
                    <a:pt x="177342" y="4700409"/>
                  </a:moveTo>
                  <a:lnTo>
                    <a:pt x="175348" y="4690516"/>
                  </a:lnTo>
                  <a:lnTo>
                    <a:pt x="169900" y="4682439"/>
                  </a:lnTo>
                  <a:lnTo>
                    <a:pt x="161823" y="4677003"/>
                  </a:lnTo>
                  <a:lnTo>
                    <a:pt x="151892" y="4675009"/>
                  </a:lnTo>
                  <a:lnTo>
                    <a:pt x="141998" y="4677003"/>
                  </a:lnTo>
                  <a:lnTo>
                    <a:pt x="133934" y="4682439"/>
                  </a:lnTo>
                  <a:lnTo>
                    <a:pt x="128485" y="4690516"/>
                  </a:lnTo>
                  <a:lnTo>
                    <a:pt x="126492" y="4700409"/>
                  </a:lnTo>
                  <a:lnTo>
                    <a:pt x="128485" y="4710290"/>
                  </a:lnTo>
                  <a:lnTo>
                    <a:pt x="133934" y="4718367"/>
                  </a:lnTo>
                  <a:lnTo>
                    <a:pt x="141998" y="4723816"/>
                  </a:lnTo>
                  <a:lnTo>
                    <a:pt x="151942" y="4725809"/>
                  </a:lnTo>
                  <a:lnTo>
                    <a:pt x="161823" y="4723816"/>
                  </a:lnTo>
                  <a:lnTo>
                    <a:pt x="169900" y="4718367"/>
                  </a:lnTo>
                  <a:lnTo>
                    <a:pt x="175348" y="4710290"/>
                  </a:lnTo>
                  <a:lnTo>
                    <a:pt x="177342" y="4700409"/>
                  </a:lnTo>
                  <a:close/>
                </a:path>
                <a:path w="8024495" h="5755005">
                  <a:moveTo>
                    <a:pt x="254152" y="25400"/>
                  </a:moveTo>
                  <a:lnTo>
                    <a:pt x="252158" y="15506"/>
                  </a:lnTo>
                  <a:lnTo>
                    <a:pt x="246710" y="7429"/>
                  </a:lnTo>
                  <a:lnTo>
                    <a:pt x="238645" y="1993"/>
                  </a:lnTo>
                  <a:lnTo>
                    <a:pt x="228701" y="0"/>
                  </a:lnTo>
                  <a:lnTo>
                    <a:pt x="218821" y="1993"/>
                  </a:lnTo>
                  <a:lnTo>
                    <a:pt x="210743" y="7429"/>
                  </a:lnTo>
                  <a:lnTo>
                    <a:pt x="205295" y="15506"/>
                  </a:lnTo>
                  <a:lnTo>
                    <a:pt x="203301" y="25400"/>
                  </a:lnTo>
                  <a:lnTo>
                    <a:pt x="205295" y="35280"/>
                  </a:lnTo>
                  <a:lnTo>
                    <a:pt x="210743" y="43357"/>
                  </a:lnTo>
                  <a:lnTo>
                    <a:pt x="218821" y="48793"/>
                  </a:lnTo>
                  <a:lnTo>
                    <a:pt x="228752" y="50800"/>
                  </a:lnTo>
                  <a:lnTo>
                    <a:pt x="238645" y="48793"/>
                  </a:lnTo>
                  <a:lnTo>
                    <a:pt x="246710" y="43357"/>
                  </a:lnTo>
                  <a:lnTo>
                    <a:pt x="252158" y="35280"/>
                  </a:lnTo>
                  <a:lnTo>
                    <a:pt x="254152" y="25400"/>
                  </a:lnTo>
                  <a:close/>
                </a:path>
                <a:path w="8024495" h="5755005">
                  <a:moveTo>
                    <a:pt x="278993" y="4700409"/>
                  </a:moveTo>
                  <a:lnTo>
                    <a:pt x="276999" y="4690516"/>
                  </a:lnTo>
                  <a:lnTo>
                    <a:pt x="271551" y="4682439"/>
                  </a:lnTo>
                  <a:lnTo>
                    <a:pt x="263474" y="4677003"/>
                  </a:lnTo>
                  <a:lnTo>
                    <a:pt x="253542" y="4675009"/>
                  </a:lnTo>
                  <a:lnTo>
                    <a:pt x="243649" y="4677003"/>
                  </a:lnTo>
                  <a:lnTo>
                    <a:pt x="235585" y="4682439"/>
                  </a:lnTo>
                  <a:lnTo>
                    <a:pt x="230136" y="4690516"/>
                  </a:lnTo>
                  <a:lnTo>
                    <a:pt x="228142" y="4700409"/>
                  </a:lnTo>
                  <a:lnTo>
                    <a:pt x="230136" y="4710290"/>
                  </a:lnTo>
                  <a:lnTo>
                    <a:pt x="235585" y="4718367"/>
                  </a:lnTo>
                  <a:lnTo>
                    <a:pt x="243649" y="4723816"/>
                  </a:lnTo>
                  <a:lnTo>
                    <a:pt x="253593" y="4725809"/>
                  </a:lnTo>
                  <a:lnTo>
                    <a:pt x="263474" y="4723816"/>
                  </a:lnTo>
                  <a:lnTo>
                    <a:pt x="271551" y="4718367"/>
                  </a:lnTo>
                  <a:lnTo>
                    <a:pt x="276999" y="4710290"/>
                  </a:lnTo>
                  <a:lnTo>
                    <a:pt x="278993" y="4700409"/>
                  </a:lnTo>
                  <a:close/>
                </a:path>
                <a:path w="8024495" h="5755005">
                  <a:moveTo>
                    <a:pt x="355803" y="25400"/>
                  </a:moveTo>
                  <a:lnTo>
                    <a:pt x="353809" y="15506"/>
                  </a:lnTo>
                  <a:lnTo>
                    <a:pt x="348361" y="7429"/>
                  </a:lnTo>
                  <a:lnTo>
                    <a:pt x="340296" y="1993"/>
                  </a:lnTo>
                  <a:lnTo>
                    <a:pt x="330352" y="0"/>
                  </a:lnTo>
                  <a:lnTo>
                    <a:pt x="320471" y="1993"/>
                  </a:lnTo>
                  <a:lnTo>
                    <a:pt x="312394" y="7429"/>
                  </a:lnTo>
                  <a:lnTo>
                    <a:pt x="306946" y="15506"/>
                  </a:lnTo>
                  <a:lnTo>
                    <a:pt x="304952" y="25400"/>
                  </a:lnTo>
                  <a:lnTo>
                    <a:pt x="306946" y="35280"/>
                  </a:lnTo>
                  <a:lnTo>
                    <a:pt x="312394" y="43357"/>
                  </a:lnTo>
                  <a:lnTo>
                    <a:pt x="320471" y="48793"/>
                  </a:lnTo>
                  <a:lnTo>
                    <a:pt x="330403" y="50800"/>
                  </a:lnTo>
                  <a:lnTo>
                    <a:pt x="340296" y="48793"/>
                  </a:lnTo>
                  <a:lnTo>
                    <a:pt x="348361" y="43357"/>
                  </a:lnTo>
                  <a:lnTo>
                    <a:pt x="353809" y="35280"/>
                  </a:lnTo>
                  <a:lnTo>
                    <a:pt x="355803" y="25400"/>
                  </a:lnTo>
                  <a:close/>
                </a:path>
                <a:path w="8024495" h="5755005">
                  <a:moveTo>
                    <a:pt x="380644" y="4700409"/>
                  </a:moveTo>
                  <a:lnTo>
                    <a:pt x="378650" y="4690516"/>
                  </a:lnTo>
                  <a:lnTo>
                    <a:pt x="373202" y="4682439"/>
                  </a:lnTo>
                  <a:lnTo>
                    <a:pt x="365125" y="4677003"/>
                  </a:lnTo>
                  <a:lnTo>
                    <a:pt x="355193" y="4675009"/>
                  </a:lnTo>
                  <a:lnTo>
                    <a:pt x="345300" y="4677003"/>
                  </a:lnTo>
                  <a:lnTo>
                    <a:pt x="337235" y="4682439"/>
                  </a:lnTo>
                  <a:lnTo>
                    <a:pt x="331787" y="4690516"/>
                  </a:lnTo>
                  <a:lnTo>
                    <a:pt x="329793" y="4700409"/>
                  </a:lnTo>
                  <a:lnTo>
                    <a:pt x="331787" y="4710290"/>
                  </a:lnTo>
                  <a:lnTo>
                    <a:pt x="337235" y="4718367"/>
                  </a:lnTo>
                  <a:lnTo>
                    <a:pt x="345300" y="4723816"/>
                  </a:lnTo>
                  <a:lnTo>
                    <a:pt x="355244" y="4725809"/>
                  </a:lnTo>
                  <a:lnTo>
                    <a:pt x="365125" y="4723816"/>
                  </a:lnTo>
                  <a:lnTo>
                    <a:pt x="373202" y="4718367"/>
                  </a:lnTo>
                  <a:lnTo>
                    <a:pt x="378650" y="4710290"/>
                  </a:lnTo>
                  <a:lnTo>
                    <a:pt x="380644" y="4700409"/>
                  </a:lnTo>
                  <a:close/>
                </a:path>
                <a:path w="8024495" h="5755005">
                  <a:moveTo>
                    <a:pt x="457454" y="25400"/>
                  </a:moveTo>
                  <a:lnTo>
                    <a:pt x="455460" y="15506"/>
                  </a:lnTo>
                  <a:lnTo>
                    <a:pt x="450011" y="7429"/>
                  </a:lnTo>
                  <a:lnTo>
                    <a:pt x="441947" y="1993"/>
                  </a:lnTo>
                  <a:lnTo>
                    <a:pt x="432003" y="0"/>
                  </a:lnTo>
                  <a:lnTo>
                    <a:pt x="422122" y="1993"/>
                  </a:lnTo>
                  <a:lnTo>
                    <a:pt x="414045" y="7429"/>
                  </a:lnTo>
                  <a:lnTo>
                    <a:pt x="408597" y="15506"/>
                  </a:lnTo>
                  <a:lnTo>
                    <a:pt x="406603" y="25400"/>
                  </a:lnTo>
                  <a:lnTo>
                    <a:pt x="408597" y="35280"/>
                  </a:lnTo>
                  <a:lnTo>
                    <a:pt x="414045" y="43357"/>
                  </a:lnTo>
                  <a:lnTo>
                    <a:pt x="422122" y="48793"/>
                  </a:lnTo>
                  <a:lnTo>
                    <a:pt x="432054" y="50800"/>
                  </a:lnTo>
                  <a:lnTo>
                    <a:pt x="441947" y="48793"/>
                  </a:lnTo>
                  <a:lnTo>
                    <a:pt x="450011" y="43357"/>
                  </a:lnTo>
                  <a:lnTo>
                    <a:pt x="455460" y="35280"/>
                  </a:lnTo>
                  <a:lnTo>
                    <a:pt x="457454" y="25400"/>
                  </a:lnTo>
                  <a:close/>
                </a:path>
                <a:path w="8024495" h="5755005">
                  <a:moveTo>
                    <a:pt x="511657" y="4700409"/>
                  </a:moveTo>
                  <a:lnTo>
                    <a:pt x="509651" y="4690465"/>
                  </a:lnTo>
                  <a:lnTo>
                    <a:pt x="504215" y="4682388"/>
                  </a:lnTo>
                  <a:lnTo>
                    <a:pt x="496138" y="4676953"/>
                  </a:lnTo>
                  <a:lnTo>
                    <a:pt x="486257" y="4674959"/>
                  </a:lnTo>
                  <a:lnTo>
                    <a:pt x="476364" y="4676953"/>
                  </a:lnTo>
                  <a:lnTo>
                    <a:pt x="471525" y="4680216"/>
                  </a:lnTo>
                  <a:lnTo>
                    <a:pt x="466775" y="4677003"/>
                  </a:lnTo>
                  <a:lnTo>
                    <a:pt x="456844" y="4675009"/>
                  </a:lnTo>
                  <a:lnTo>
                    <a:pt x="446951" y="4677003"/>
                  </a:lnTo>
                  <a:lnTo>
                    <a:pt x="438886" y="4682439"/>
                  </a:lnTo>
                  <a:lnTo>
                    <a:pt x="433438" y="4690516"/>
                  </a:lnTo>
                  <a:lnTo>
                    <a:pt x="431444" y="4700409"/>
                  </a:lnTo>
                  <a:lnTo>
                    <a:pt x="433438" y="4710290"/>
                  </a:lnTo>
                  <a:lnTo>
                    <a:pt x="438886" y="4718367"/>
                  </a:lnTo>
                  <a:lnTo>
                    <a:pt x="446951" y="4723816"/>
                  </a:lnTo>
                  <a:lnTo>
                    <a:pt x="456895" y="4725809"/>
                  </a:lnTo>
                  <a:lnTo>
                    <a:pt x="466775" y="4723816"/>
                  </a:lnTo>
                  <a:lnTo>
                    <a:pt x="471563" y="4720590"/>
                  </a:lnTo>
                  <a:lnTo>
                    <a:pt x="476364" y="4723803"/>
                  </a:lnTo>
                  <a:lnTo>
                    <a:pt x="486257" y="4725809"/>
                  </a:lnTo>
                  <a:lnTo>
                    <a:pt x="496138" y="4723803"/>
                  </a:lnTo>
                  <a:lnTo>
                    <a:pt x="504215" y="4718367"/>
                  </a:lnTo>
                  <a:lnTo>
                    <a:pt x="509651" y="4710290"/>
                  </a:lnTo>
                  <a:lnTo>
                    <a:pt x="511657" y="4700409"/>
                  </a:lnTo>
                  <a:close/>
                </a:path>
                <a:path w="8024495" h="5755005">
                  <a:moveTo>
                    <a:pt x="511657" y="4598759"/>
                  </a:moveTo>
                  <a:lnTo>
                    <a:pt x="509651" y="4588815"/>
                  </a:lnTo>
                  <a:lnTo>
                    <a:pt x="504215" y="4580737"/>
                  </a:lnTo>
                  <a:lnTo>
                    <a:pt x="496138" y="4575302"/>
                  </a:lnTo>
                  <a:lnTo>
                    <a:pt x="486257" y="4573308"/>
                  </a:lnTo>
                  <a:lnTo>
                    <a:pt x="476364" y="4575302"/>
                  </a:lnTo>
                  <a:lnTo>
                    <a:pt x="468287" y="4580737"/>
                  </a:lnTo>
                  <a:lnTo>
                    <a:pt x="462851" y="4588815"/>
                  </a:lnTo>
                  <a:lnTo>
                    <a:pt x="460857" y="4598759"/>
                  </a:lnTo>
                  <a:lnTo>
                    <a:pt x="462851" y="4608639"/>
                  </a:lnTo>
                  <a:lnTo>
                    <a:pt x="468287" y="4616716"/>
                  </a:lnTo>
                  <a:lnTo>
                    <a:pt x="476364" y="4622152"/>
                  </a:lnTo>
                  <a:lnTo>
                    <a:pt x="486257" y="4624159"/>
                  </a:lnTo>
                  <a:lnTo>
                    <a:pt x="496138" y="4622152"/>
                  </a:lnTo>
                  <a:lnTo>
                    <a:pt x="504215" y="4616716"/>
                  </a:lnTo>
                  <a:lnTo>
                    <a:pt x="509651" y="4608639"/>
                  </a:lnTo>
                  <a:lnTo>
                    <a:pt x="511657" y="4598759"/>
                  </a:lnTo>
                  <a:close/>
                </a:path>
                <a:path w="8024495" h="5755005">
                  <a:moveTo>
                    <a:pt x="511657" y="4497108"/>
                  </a:moveTo>
                  <a:lnTo>
                    <a:pt x="509651" y="4487164"/>
                  </a:lnTo>
                  <a:lnTo>
                    <a:pt x="504215" y="4479087"/>
                  </a:lnTo>
                  <a:lnTo>
                    <a:pt x="496138" y="4473651"/>
                  </a:lnTo>
                  <a:lnTo>
                    <a:pt x="486257" y="4471657"/>
                  </a:lnTo>
                  <a:lnTo>
                    <a:pt x="476364" y="4473651"/>
                  </a:lnTo>
                  <a:lnTo>
                    <a:pt x="468287" y="4479087"/>
                  </a:lnTo>
                  <a:lnTo>
                    <a:pt x="462851" y="4487164"/>
                  </a:lnTo>
                  <a:lnTo>
                    <a:pt x="460857" y="4497108"/>
                  </a:lnTo>
                  <a:lnTo>
                    <a:pt x="462851" y="4506988"/>
                  </a:lnTo>
                  <a:lnTo>
                    <a:pt x="468287" y="4515066"/>
                  </a:lnTo>
                  <a:lnTo>
                    <a:pt x="476364" y="4520501"/>
                  </a:lnTo>
                  <a:lnTo>
                    <a:pt x="486257" y="4522508"/>
                  </a:lnTo>
                  <a:lnTo>
                    <a:pt x="496138" y="4520501"/>
                  </a:lnTo>
                  <a:lnTo>
                    <a:pt x="504215" y="4515066"/>
                  </a:lnTo>
                  <a:lnTo>
                    <a:pt x="509651" y="4506988"/>
                  </a:lnTo>
                  <a:lnTo>
                    <a:pt x="511657" y="4497108"/>
                  </a:lnTo>
                  <a:close/>
                </a:path>
                <a:path w="8024495" h="5755005">
                  <a:moveTo>
                    <a:pt x="511657" y="4395457"/>
                  </a:moveTo>
                  <a:lnTo>
                    <a:pt x="509651" y="4385513"/>
                  </a:lnTo>
                  <a:lnTo>
                    <a:pt x="504215" y="4377436"/>
                  </a:lnTo>
                  <a:lnTo>
                    <a:pt x="496138" y="4372000"/>
                  </a:lnTo>
                  <a:lnTo>
                    <a:pt x="486257" y="4370006"/>
                  </a:lnTo>
                  <a:lnTo>
                    <a:pt x="476364" y="4372000"/>
                  </a:lnTo>
                  <a:lnTo>
                    <a:pt x="468287" y="4377436"/>
                  </a:lnTo>
                  <a:lnTo>
                    <a:pt x="462851" y="4385513"/>
                  </a:lnTo>
                  <a:lnTo>
                    <a:pt x="460857" y="4395457"/>
                  </a:lnTo>
                  <a:lnTo>
                    <a:pt x="462851" y="4405338"/>
                  </a:lnTo>
                  <a:lnTo>
                    <a:pt x="468287" y="4413415"/>
                  </a:lnTo>
                  <a:lnTo>
                    <a:pt x="476364" y="4418850"/>
                  </a:lnTo>
                  <a:lnTo>
                    <a:pt x="486257" y="4420857"/>
                  </a:lnTo>
                  <a:lnTo>
                    <a:pt x="496138" y="4418850"/>
                  </a:lnTo>
                  <a:lnTo>
                    <a:pt x="504215" y="4413415"/>
                  </a:lnTo>
                  <a:lnTo>
                    <a:pt x="509651" y="4405338"/>
                  </a:lnTo>
                  <a:lnTo>
                    <a:pt x="511657" y="4395457"/>
                  </a:lnTo>
                  <a:close/>
                </a:path>
                <a:path w="8024495" h="5755005">
                  <a:moveTo>
                    <a:pt x="511657" y="4293806"/>
                  </a:moveTo>
                  <a:lnTo>
                    <a:pt x="509651" y="4283862"/>
                  </a:lnTo>
                  <a:lnTo>
                    <a:pt x="504215" y="4275785"/>
                  </a:lnTo>
                  <a:lnTo>
                    <a:pt x="496138" y="4270349"/>
                  </a:lnTo>
                  <a:lnTo>
                    <a:pt x="486257" y="4268355"/>
                  </a:lnTo>
                  <a:lnTo>
                    <a:pt x="476364" y="4270349"/>
                  </a:lnTo>
                  <a:lnTo>
                    <a:pt x="468287" y="4275785"/>
                  </a:lnTo>
                  <a:lnTo>
                    <a:pt x="462851" y="4283862"/>
                  </a:lnTo>
                  <a:lnTo>
                    <a:pt x="460857" y="4293806"/>
                  </a:lnTo>
                  <a:lnTo>
                    <a:pt x="462851" y="4303687"/>
                  </a:lnTo>
                  <a:lnTo>
                    <a:pt x="468287" y="4311764"/>
                  </a:lnTo>
                  <a:lnTo>
                    <a:pt x="476364" y="4317200"/>
                  </a:lnTo>
                  <a:lnTo>
                    <a:pt x="486257" y="4319206"/>
                  </a:lnTo>
                  <a:lnTo>
                    <a:pt x="496138" y="4317200"/>
                  </a:lnTo>
                  <a:lnTo>
                    <a:pt x="504215" y="4311764"/>
                  </a:lnTo>
                  <a:lnTo>
                    <a:pt x="509651" y="4303687"/>
                  </a:lnTo>
                  <a:lnTo>
                    <a:pt x="511657" y="4293806"/>
                  </a:lnTo>
                  <a:close/>
                </a:path>
                <a:path w="8024495" h="5755005">
                  <a:moveTo>
                    <a:pt x="511657" y="4192155"/>
                  </a:moveTo>
                  <a:lnTo>
                    <a:pt x="509651" y="4182211"/>
                  </a:lnTo>
                  <a:lnTo>
                    <a:pt x="504215" y="4174134"/>
                  </a:lnTo>
                  <a:lnTo>
                    <a:pt x="496138" y="4168698"/>
                  </a:lnTo>
                  <a:lnTo>
                    <a:pt x="486257" y="4166705"/>
                  </a:lnTo>
                  <a:lnTo>
                    <a:pt x="476364" y="4168698"/>
                  </a:lnTo>
                  <a:lnTo>
                    <a:pt x="468287" y="4174134"/>
                  </a:lnTo>
                  <a:lnTo>
                    <a:pt x="462851" y="4182211"/>
                  </a:lnTo>
                  <a:lnTo>
                    <a:pt x="460857" y="4192155"/>
                  </a:lnTo>
                  <a:lnTo>
                    <a:pt x="462851" y="4202036"/>
                  </a:lnTo>
                  <a:lnTo>
                    <a:pt x="468287" y="4210113"/>
                  </a:lnTo>
                  <a:lnTo>
                    <a:pt x="476364" y="4215549"/>
                  </a:lnTo>
                  <a:lnTo>
                    <a:pt x="486257" y="4217555"/>
                  </a:lnTo>
                  <a:lnTo>
                    <a:pt x="496138" y="4215549"/>
                  </a:lnTo>
                  <a:lnTo>
                    <a:pt x="504215" y="4210113"/>
                  </a:lnTo>
                  <a:lnTo>
                    <a:pt x="509651" y="4202036"/>
                  </a:lnTo>
                  <a:lnTo>
                    <a:pt x="511657" y="4192155"/>
                  </a:lnTo>
                  <a:close/>
                </a:path>
                <a:path w="8024495" h="5755005">
                  <a:moveTo>
                    <a:pt x="511657" y="4090505"/>
                  </a:moveTo>
                  <a:lnTo>
                    <a:pt x="509651" y="4080560"/>
                  </a:lnTo>
                  <a:lnTo>
                    <a:pt x="504215" y="4072483"/>
                  </a:lnTo>
                  <a:lnTo>
                    <a:pt x="496138" y="4067048"/>
                  </a:lnTo>
                  <a:lnTo>
                    <a:pt x="486257" y="4065054"/>
                  </a:lnTo>
                  <a:lnTo>
                    <a:pt x="476364" y="4067048"/>
                  </a:lnTo>
                  <a:lnTo>
                    <a:pt x="468287" y="4072483"/>
                  </a:lnTo>
                  <a:lnTo>
                    <a:pt x="462851" y="4080560"/>
                  </a:lnTo>
                  <a:lnTo>
                    <a:pt x="460857" y="4090505"/>
                  </a:lnTo>
                  <a:lnTo>
                    <a:pt x="462851" y="4100385"/>
                  </a:lnTo>
                  <a:lnTo>
                    <a:pt x="468287" y="4108462"/>
                  </a:lnTo>
                  <a:lnTo>
                    <a:pt x="476364" y="4113898"/>
                  </a:lnTo>
                  <a:lnTo>
                    <a:pt x="486257" y="4115905"/>
                  </a:lnTo>
                  <a:lnTo>
                    <a:pt x="496138" y="4113898"/>
                  </a:lnTo>
                  <a:lnTo>
                    <a:pt x="504215" y="4108462"/>
                  </a:lnTo>
                  <a:lnTo>
                    <a:pt x="509651" y="4100385"/>
                  </a:lnTo>
                  <a:lnTo>
                    <a:pt x="511657" y="4090505"/>
                  </a:lnTo>
                  <a:close/>
                </a:path>
                <a:path w="8024495" h="5755005">
                  <a:moveTo>
                    <a:pt x="511657" y="3988854"/>
                  </a:moveTo>
                  <a:lnTo>
                    <a:pt x="509663" y="3978910"/>
                  </a:lnTo>
                  <a:lnTo>
                    <a:pt x="504215" y="3970832"/>
                  </a:lnTo>
                  <a:lnTo>
                    <a:pt x="496138" y="3965397"/>
                  </a:lnTo>
                  <a:lnTo>
                    <a:pt x="486257" y="3963403"/>
                  </a:lnTo>
                  <a:lnTo>
                    <a:pt x="476364" y="3965397"/>
                  </a:lnTo>
                  <a:lnTo>
                    <a:pt x="468287" y="3970832"/>
                  </a:lnTo>
                  <a:lnTo>
                    <a:pt x="462851" y="3978910"/>
                  </a:lnTo>
                  <a:lnTo>
                    <a:pt x="460870" y="3988854"/>
                  </a:lnTo>
                  <a:lnTo>
                    <a:pt x="462851" y="3998734"/>
                  </a:lnTo>
                  <a:lnTo>
                    <a:pt x="468287" y="4006812"/>
                  </a:lnTo>
                  <a:lnTo>
                    <a:pt x="476364" y="4012247"/>
                  </a:lnTo>
                  <a:lnTo>
                    <a:pt x="486257" y="4014254"/>
                  </a:lnTo>
                  <a:lnTo>
                    <a:pt x="496138" y="4012247"/>
                  </a:lnTo>
                  <a:lnTo>
                    <a:pt x="504215" y="4006812"/>
                  </a:lnTo>
                  <a:lnTo>
                    <a:pt x="509663" y="3998734"/>
                  </a:lnTo>
                  <a:lnTo>
                    <a:pt x="511657" y="3988854"/>
                  </a:lnTo>
                  <a:close/>
                </a:path>
                <a:path w="8024495" h="5755005">
                  <a:moveTo>
                    <a:pt x="511657" y="3887203"/>
                  </a:moveTo>
                  <a:lnTo>
                    <a:pt x="509663" y="3877259"/>
                  </a:lnTo>
                  <a:lnTo>
                    <a:pt x="504215" y="3869182"/>
                  </a:lnTo>
                  <a:lnTo>
                    <a:pt x="496138" y="3863746"/>
                  </a:lnTo>
                  <a:lnTo>
                    <a:pt x="486257" y="3861752"/>
                  </a:lnTo>
                  <a:lnTo>
                    <a:pt x="476364" y="3863746"/>
                  </a:lnTo>
                  <a:lnTo>
                    <a:pt x="468287" y="3869182"/>
                  </a:lnTo>
                  <a:lnTo>
                    <a:pt x="462851" y="3877259"/>
                  </a:lnTo>
                  <a:lnTo>
                    <a:pt x="460870" y="3887203"/>
                  </a:lnTo>
                  <a:lnTo>
                    <a:pt x="462851" y="3897084"/>
                  </a:lnTo>
                  <a:lnTo>
                    <a:pt x="468287" y="3905161"/>
                  </a:lnTo>
                  <a:lnTo>
                    <a:pt x="476364" y="3910596"/>
                  </a:lnTo>
                  <a:lnTo>
                    <a:pt x="486257" y="3912603"/>
                  </a:lnTo>
                  <a:lnTo>
                    <a:pt x="496138" y="3910596"/>
                  </a:lnTo>
                  <a:lnTo>
                    <a:pt x="504215" y="3905161"/>
                  </a:lnTo>
                  <a:lnTo>
                    <a:pt x="509663" y="3897084"/>
                  </a:lnTo>
                  <a:lnTo>
                    <a:pt x="511657" y="3887203"/>
                  </a:lnTo>
                  <a:close/>
                </a:path>
                <a:path w="8024495" h="5755005">
                  <a:moveTo>
                    <a:pt x="511657" y="2039797"/>
                  </a:moveTo>
                  <a:lnTo>
                    <a:pt x="509651" y="2029853"/>
                  </a:lnTo>
                  <a:lnTo>
                    <a:pt x="504215" y="2021776"/>
                  </a:lnTo>
                  <a:lnTo>
                    <a:pt x="496138" y="2016340"/>
                  </a:lnTo>
                  <a:lnTo>
                    <a:pt x="486257" y="2014347"/>
                  </a:lnTo>
                  <a:lnTo>
                    <a:pt x="476364" y="2016340"/>
                  </a:lnTo>
                  <a:lnTo>
                    <a:pt x="468287" y="2021776"/>
                  </a:lnTo>
                  <a:lnTo>
                    <a:pt x="462851" y="2029853"/>
                  </a:lnTo>
                  <a:lnTo>
                    <a:pt x="460857" y="2039797"/>
                  </a:lnTo>
                  <a:lnTo>
                    <a:pt x="462851" y="2049678"/>
                  </a:lnTo>
                  <a:lnTo>
                    <a:pt x="468287" y="2057755"/>
                  </a:lnTo>
                  <a:lnTo>
                    <a:pt x="476364" y="2063191"/>
                  </a:lnTo>
                  <a:lnTo>
                    <a:pt x="486257" y="2065197"/>
                  </a:lnTo>
                  <a:lnTo>
                    <a:pt x="496138" y="2063191"/>
                  </a:lnTo>
                  <a:lnTo>
                    <a:pt x="504215" y="2057755"/>
                  </a:lnTo>
                  <a:lnTo>
                    <a:pt x="509651" y="2049678"/>
                  </a:lnTo>
                  <a:lnTo>
                    <a:pt x="511657" y="2039797"/>
                  </a:lnTo>
                  <a:close/>
                </a:path>
                <a:path w="8024495" h="5755005">
                  <a:moveTo>
                    <a:pt x="511657" y="1938147"/>
                  </a:moveTo>
                  <a:lnTo>
                    <a:pt x="509651" y="1928202"/>
                  </a:lnTo>
                  <a:lnTo>
                    <a:pt x="504215" y="1920125"/>
                  </a:lnTo>
                  <a:lnTo>
                    <a:pt x="496138" y="1914690"/>
                  </a:lnTo>
                  <a:lnTo>
                    <a:pt x="486257" y="1912696"/>
                  </a:lnTo>
                  <a:lnTo>
                    <a:pt x="476364" y="1914690"/>
                  </a:lnTo>
                  <a:lnTo>
                    <a:pt x="468287" y="1920125"/>
                  </a:lnTo>
                  <a:lnTo>
                    <a:pt x="462851" y="1928202"/>
                  </a:lnTo>
                  <a:lnTo>
                    <a:pt x="460857" y="1938147"/>
                  </a:lnTo>
                  <a:lnTo>
                    <a:pt x="462851" y="1948027"/>
                  </a:lnTo>
                  <a:lnTo>
                    <a:pt x="468287" y="1956104"/>
                  </a:lnTo>
                  <a:lnTo>
                    <a:pt x="476364" y="1961540"/>
                  </a:lnTo>
                  <a:lnTo>
                    <a:pt x="486257" y="1963547"/>
                  </a:lnTo>
                  <a:lnTo>
                    <a:pt x="496138" y="1961540"/>
                  </a:lnTo>
                  <a:lnTo>
                    <a:pt x="504215" y="1956104"/>
                  </a:lnTo>
                  <a:lnTo>
                    <a:pt x="509651" y="1948027"/>
                  </a:lnTo>
                  <a:lnTo>
                    <a:pt x="511657" y="1938147"/>
                  </a:lnTo>
                  <a:close/>
                </a:path>
                <a:path w="8024495" h="5755005">
                  <a:moveTo>
                    <a:pt x="511657" y="1836496"/>
                  </a:moveTo>
                  <a:lnTo>
                    <a:pt x="509651" y="1826552"/>
                  </a:lnTo>
                  <a:lnTo>
                    <a:pt x="504215" y="1818474"/>
                  </a:lnTo>
                  <a:lnTo>
                    <a:pt x="496138" y="1813039"/>
                  </a:lnTo>
                  <a:lnTo>
                    <a:pt x="486257" y="1811045"/>
                  </a:lnTo>
                  <a:lnTo>
                    <a:pt x="476364" y="1813039"/>
                  </a:lnTo>
                  <a:lnTo>
                    <a:pt x="468287" y="1818474"/>
                  </a:lnTo>
                  <a:lnTo>
                    <a:pt x="462851" y="1826552"/>
                  </a:lnTo>
                  <a:lnTo>
                    <a:pt x="460857" y="1836496"/>
                  </a:lnTo>
                  <a:lnTo>
                    <a:pt x="462851" y="1846376"/>
                  </a:lnTo>
                  <a:lnTo>
                    <a:pt x="468287" y="1854454"/>
                  </a:lnTo>
                  <a:lnTo>
                    <a:pt x="476364" y="1859889"/>
                  </a:lnTo>
                  <a:lnTo>
                    <a:pt x="486257" y="1861896"/>
                  </a:lnTo>
                  <a:lnTo>
                    <a:pt x="496138" y="1859889"/>
                  </a:lnTo>
                  <a:lnTo>
                    <a:pt x="504215" y="1854454"/>
                  </a:lnTo>
                  <a:lnTo>
                    <a:pt x="509651" y="1846376"/>
                  </a:lnTo>
                  <a:lnTo>
                    <a:pt x="511657" y="1836496"/>
                  </a:lnTo>
                  <a:close/>
                </a:path>
                <a:path w="8024495" h="5755005">
                  <a:moveTo>
                    <a:pt x="511657" y="1734845"/>
                  </a:moveTo>
                  <a:lnTo>
                    <a:pt x="509651" y="1724901"/>
                  </a:lnTo>
                  <a:lnTo>
                    <a:pt x="504215" y="1716824"/>
                  </a:lnTo>
                  <a:lnTo>
                    <a:pt x="496138" y="1711388"/>
                  </a:lnTo>
                  <a:lnTo>
                    <a:pt x="486257" y="1709394"/>
                  </a:lnTo>
                  <a:lnTo>
                    <a:pt x="476364" y="1711388"/>
                  </a:lnTo>
                  <a:lnTo>
                    <a:pt x="468287" y="1716824"/>
                  </a:lnTo>
                  <a:lnTo>
                    <a:pt x="462851" y="1724901"/>
                  </a:lnTo>
                  <a:lnTo>
                    <a:pt x="460857" y="1734845"/>
                  </a:lnTo>
                  <a:lnTo>
                    <a:pt x="462851" y="1744726"/>
                  </a:lnTo>
                  <a:lnTo>
                    <a:pt x="468287" y="1752803"/>
                  </a:lnTo>
                  <a:lnTo>
                    <a:pt x="476364" y="1758238"/>
                  </a:lnTo>
                  <a:lnTo>
                    <a:pt x="486257" y="1760245"/>
                  </a:lnTo>
                  <a:lnTo>
                    <a:pt x="496138" y="1758238"/>
                  </a:lnTo>
                  <a:lnTo>
                    <a:pt x="504215" y="1752803"/>
                  </a:lnTo>
                  <a:lnTo>
                    <a:pt x="509651" y="1744726"/>
                  </a:lnTo>
                  <a:lnTo>
                    <a:pt x="511657" y="1734845"/>
                  </a:lnTo>
                  <a:close/>
                </a:path>
                <a:path w="8024495" h="5755005">
                  <a:moveTo>
                    <a:pt x="511657" y="1633194"/>
                  </a:moveTo>
                  <a:lnTo>
                    <a:pt x="509651" y="1623250"/>
                  </a:lnTo>
                  <a:lnTo>
                    <a:pt x="504215" y="1615173"/>
                  </a:lnTo>
                  <a:lnTo>
                    <a:pt x="496138" y="1609737"/>
                  </a:lnTo>
                  <a:lnTo>
                    <a:pt x="486257" y="1607743"/>
                  </a:lnTo>
                  <a:lnTo>
                    <a:pt x="476364" y="1609737"/>
                  </a:lnTo>
                  <a:lnTo>
                    <a:pt x="468287" y="1615173"/>
                  </a:lnTo>
                  <a:lnTo>
                    <a:pt x="462851" y="1623250"/>
                  </a:lnTo>
                  <a:lnTo>
                    <a:pt x="460857" y="1633194"/>
                  </a:lnTo>
                  <a:lnTo>
                    <a:pt x="462851" y="1643075"/>
                  </a:lnTo>
                  <a:lnTo>
                    <a:pt x="468287" y="1651152"/>
                  </a:lnTo>
                  <a:lnTo>
                    <a:pt x="476364" y="1656588"/>
                  </a:lnTo>
                  <a:lnTo>
                    <a:pt x="486257" y="1658594"/>
                  </a:lnTo>
                  <a:lnTo>
                    <a:pt x="496138" y="1656588"/>
                  </a:lnTo>
                  <a:lnTo>
                    <a:pt x="504215" y="1651152"/>
                  </a:lnTo>
                  <a:lnTo>
                    <a:pt x="509651" y="1643075"/>
                  </a:lnTo>
                  <a:lnTo>
                    <a:pt x="511657" y="1633194"/>
                  </a:lnTo>
                  <a:close/>
                </a:path>
                <a:path w="8024495" h="5755005">
                  <a:moveTo>
                    <a:pt x="511657" y="1531543"/>
                  </a:moveTo>
                  <a:lnTo>
                    <a:pt x="509651" y="1521599"/>
                  </a:lnTo>
                  <a:lnTo>
                    <a:pt x="504215" y="1513522"/>
                  </a:lnTo>
                  <a:lnTo>
                    <a:pt x="496138" y="1508086"/>
                  </a:lnTo>
                  <a:lnTo>
                    <a:pt x="486257" y="1506093"/>
                  </a:lnTo>
                  <a:lnTo>
                    <a:pt x="476364" y="1508086"/>
                  </a:lnTo>
                  <a:lnTo>
                    <a:pt x="468287" y="1513522"/>
                  </a:lnTo>
                  <a:lnTo>
                    <a:pt x="462851" y="1521599"/>
                  </a:lnTo>
                  <a:lnTo>
                    <a:pt x="460857" y="1531543"/>
                  </a:lnTo>
                  <a:lnTo>
                    <a:pt x="462851" y="1541424"/>
                  </a:lnTo>
                  <a:lnTo>
                    <a:pt x="468287" y="1549501"/>
                  </a:lnTo>
                  <a:lnTo>
                    <a:pt x="476364" y="1554937"/>
                  </a:lnTo>
                  <a:lnTo>
                    <a:pt x="486257" y="1556943"/>
                  </a:lnTo>
                  <a:lnTo>
                    <a:pt x="496138" y="1554937"/>
                  </a:lnTo>
                  <a:lnTo>
                    <a:pt x="504215" y="1549501"/>
                  </a:lnTo>
                  <a:lnTo>
                    <a:pt x="509651" y="1541424"/>
                  </a:lnTo>
                  <a:lnTo>
                    <a:pt x="511657" y="1531543"/>
                  </a:lnTo>
                  <a:close/>
                </a:path>
                <a:path w="8024495" h="5755005">
                  <a:moveTo>
                    <a:pt x="511657" y="1429893"/>
                  </a:moveTo>
                  <a:lnTo>
                    <a:pt x="509651" y="1419948"/>
                  </a:lnTo>
                  <a:lnTo>
                    <a:pt x="504215" y="1411871"/>
                  </a:lnTo>
                  <a:lnTo>
                    <a:pt x="496138" y="1406436"/>
                  </a:lnTo>
                  <a:lnTo>
                    <a:pt x="486257" y="1404442"/>
                  </a:lnTo>
                  <a:lnTo>
                    <a:pt x="476364" y="1406436"/>
                  </a:lnTo>
                  <a:lnTo>
                    <a:pt x="468287" y="1411871"/>
                  </a:lnTo>
                  <a:lnTo>
                    <a:pt x="462851" y="1419948"/>
                  </a:lnTo>
                  <a:lnTo>
                    <a:pt x="460857" y="1429893"/>
                  </a:lnTo>
                  <a:lnTo>
                    <a:pt x="462851" y="1439773"/>
                  </a:lnTo>
                  <a:lnTo>
                    <a:pt x="468287" y="1447850"/>
                  </a:lnTo>
                  <a:lnTo>
                    <a:pt x="476364" y="1453286"/>
                  </a:lnTo>
                  <a:lnTo>
                    <a:pt x="486257" y="1455293"/>
                  </a:lnTo>
                  <a:lnTo>
                    <a:pt x="496138" y="1453286"/>
                  </a:lnTo>
                  <a:lnTo>
                    <a:pt x="504215" y="1447850"/>
                  </a:lnTo>
                  <a:lnTo>
                    <a:pt x="509651" y="1439773"/>
                  </a:lnTo>
                  <a:lnTo>
                    <a:pt x="511657" y="1429893"/>
                  </a:lnTo>
                  <a:close/>
                </a:path>
                <a:path w="8024495" h="5755005">
                  <a:moveTo>
                    <a:pt x="511657" y="1328242"/>
                  </a:moveTo>
                  <a:lnTo>
                    <a:pt x="509651" y="1318298"/>
                  </a:lnTo>
                  <a:lnTo>
                    <a:pt x="504215" y="1310220"/>
                  </a:lnTo>
                  <a:lnTo>
                    <a:pt x="496138" y="1304785"/>
                  </a:lnTo>
                  <a:lnTo>
                    <a:pt x="486257" y="1302791"/>
                  </a:lnTo>
                  <a:lnTo>
                    <a:pt x="476364" y="1304785"/>
                  </a:lnTo>
                  <a:lnTo>
                    <a:pt x="468287" y="1310220"/>
                  </a:lnTo>
                  <a:lnTo>
                    <a:pt x="462851" y="1318298"/>
                  </a:lnTo>
                  <a:lnTo>
                    <a:pt x="460857" y="1328242"/>
                  </a:lnTo>
                  <a:lnTo>
                    <a:pt x="462851" y="1338122"/>
                  </a:lnTo>
                  <a:lnTo>
                    <a:pt x="468287" y="1346200"/>
                  </a:lnTo>
                  <a:lnTo>
                    <a:pt x="476364" y="1351635"/>
                  </a:lnTo>
                  <a:lnTo>
                    <a:pt x="486257" y="1353642"/>
                  </a:lnTo>
                  <a:lnTo>
                    <a:pt x="496138" y="1351635"/>
                  </a:lnTo>
                  <a:lnTo>
                    <a:pt x="504215" y="1346200"/>
                  </a:lnTo>
                  <a:lnTo>
                    <a:pt x="509651" y="1338122"/>
                  </a:lnTo>
                  <a:lnTo>
                    <a:pt x="511657" y="1328242"/>
                  </a:lnTo>
                  <a:close/>
                </a:path>
                <a:path w="8024495" h="5755005">
                  <a:moveTo>
                    <a:pt x="511657" y="1226591"/>
                  </a:moveTo>
                  <a:lnTo>
                    <a:pt x="509651" y="1216647"/>
                  </a:lnTo>
                  <a:lnTo>
                    <a:pt x="504215" y="1208570"/>
                  </a:lnTo>
                  <a:lnTo>
                    <a:pt x="496138" y="1203134"/>
                  </a:lnTo>
                  <a:lnTo>
                    <a:pt x="486257" y="1201140"/>
                  </a:lnTo>
                  <a:lnTo>
                    <a:pt x="476364" y="1203134"/>
                  </a:lnTo>
                  <a:lnTo>
                    <a:pt x="468287" y="1208570"/>
                  </a:lnTo>
                  <a:lnTo>
                    <a:pt x="462851" y="1216647"/>
                  </a:lnTo>
                  <a:lnTo>
                    <a:pt x="460857" y="1226591"/>
                  </a:lnTo>
                  <a:lnTo>
                    <a:pt x="462851" y="1236472"/>
                  </a:lnTo>
                  <a:lnTo>
                    <a:pt x="468287" y="1244549"/>
                  </a:lnTo>
                  <a:lnTo>
                    <a:pt x="476364" y="1249984"/>
                  </a:lnTo>
                  <a:lnTo>
                    <a:pt x="486257" y="1251991"/>
                  </a:lnTo>
                  <a:lnTo>
                    <a:pt x="496138" y="1249984"/>
                  </a:lnTo>
                  <a:lnTo>
                    <a:pt x="504215" y="1244549"/>
                  </a:lnTo>
                  <a:lnTo>
                    <a:pt x="509651" y="1236472"/>
                  </a:lnTo>
                  <a:lnTo>
                    <a:pt x="511657" y="1226591"/>
                  </a:lnTo>
                  <a:close/>
                </a:path>
                <a:path w="8024495" h="5755005">
                  <a:moveTo>
                    <a:pt x="511657" y="1124940"/>
                  </a:moveTo>
                  <a:lnTo>
                    <a:pt x="509651" y="1114996"/>
                  </a:lnTo>
                  <a:lnTo>
                    <a:pt x="504215" y="1106919"/>
                  </a:lnTo>
                  <a:lnTo>
                    <a:pt x="496138" y="1101483"/>
                  </a:lnTo>
                  <a:lnTo>
                    <a:pt x="486257" y="1099489"/>
                  </a:lnTo>
                  <a:lnTo>
                    <a:pt x="476364" y="1101483"/>
                  </a:lnTo>
                  <a:lnTo>
                    <a:pt x="468287" y="1106919"/>
                  </a:lnTo>
                  <a:lnTo>
                    <a:pt x="462851" y="1114996"/>
                  </a:lnTo>
                  <a:lnTo>
                    <a:pt x="460857" y="1124940"/>
                  </a:lnTo>
                  <a:lnTo>
                    <a:pt x="462851" y="1134821"/>
                  </a:lnTo>
                  <a:lnTo>
                    <a:pt x="468287" y="1142898"/>
                  </a:lnTo>
                  <a:lnTo>
                    <a:pt x="476364" y="1148334"/>
                  </a:lnTo>
                  <a:lnTo>
                    <a:pt x="486257" y="1150340"/>
                  </a:lnTo>
                  <a:lnTo>
                    <a:pt x="496138" y="1148334"/>
                  </a:lnTo>
                  <a:lnTo>
                    <a:pt x="504215" y="1142898"/>
                  </a:lnTo>
                  <a:lnTo>
                    <a:pt x="509651" y="1134821"/>
                  </a:lnTo>
                  <a:lnTo>
                    <a:pt x="511657" y="1124940"/>
                  </a:lnTo>
                  <a:close/>
                </a:path>
                <a:path w="8024495" h="5755005">
                  <a:moveTo>
                    <a:pt x="511657" y="1023289"/>
                  </a:moveTo>
                  <a:lnTo>
                    <a:pt x="509651" y="1013345"/>
                  </a:lnTo>
                  <a:lnTo>
                    <a:pt x="504215" y="1005268"/>
                  </a:lnTo>
                  <a:lnTo>
                    <a:pt x="496138" y="999832"/>
                  </a:lnTo>
                  <a:lnTo>
                    <a:pt x="486257" y="997839"/>
                  </a:lnTo>
                  <a:lnTo>
                    <a:pt x="476364" y="999832"/>
                  </a:lnTo>
                  <a:lnTo>
                    <a:pt x="468287" y="1005268"/>
                  </a:lnTo>
                  <a:lnTo>
                    <a:pt x="462851" y="1013345"/>
                  </a:lnTo>
                  <a:lnTo>
                    <a:pt x="460857" y="1023289"/>
                  </a:lnTo>
                  <a:lnTo>
                    <a:pt x="462851" y="1033170"/>
                  </a:lnTo>
                  <a:lnTo>
                    <a:pt x="468287" y="1041247"/>
                  </a:lnTo>
                  <a:lnTo>
                    <a:pt x="476364" y="1046683"/>
                  </a:lnTo>
                  <a:lnTo>
                    <a:pt x="486257" y="1048689"/>
                  </a:lnTo>
                  <a:lnTo>
                    <a:pt x="496138" y="1046683"/>
                  </a:lnTo>
                  <a:lnTo>
                    <a:pt x="504215" y="1041247"/>
                  </a:lnTo>
                  <a:lnTo>
                    <a:pt x="509651" y="1033170"/>
                  </a:lnTo>
                  <a:lnTo>
                    <a:pt x="511657" y="1023289"/>
                  </a:lnTo>
                  <a:close/>
                </a:path>
                <a:path w="8024495" h="5755005">
                  <a:moveTo>
                    <a:pt x="511657" y="921639"/>
                  </a:moveTo>
                  <a:lnTo>
                    <a:pt x="509651" y="911694"/>
                  </a:lnTo>
                  <a:lnTo>
                    <a:pt x="504215" y="903617"/>
                  </a:lnTo>
                  <a:lnTo>
                    <a:pt x="496138" y="898182"/>
                  </a:lnTo>
                  <a:lnTo>
                    <a:pt x="486257" y="896188"/>
                  </a:lnTo>
                  <a:lnTo>
                    <a:pt x="476364" y="898182"/>
                  </a:lnTo>
                  <a:lnTo>
                    <a:pt x="468287" y="903617"/>
                  </a:lnTo>
                  <a:lnTo>
                    <a:pt x="462851" y="911694"/>
                  </a:lnTo>
                  <a:lnTo>
                    <a:pt x="460857" y="921639"/>
                  </a:lnTo>
                  <a:lnTo>
                    <a:pt x="462851" y="931519"/>
                  </a:lnTo>
                  <a:lnTo>
                    <a:pt x="468287" y="939596"/>
                  </a:lnTo>
                  <a:lnTo>
                    <a:pt x="476364" y="945032"/>
                  </a:lnTo>
                  <a:lnTo>
                    <a:pt x="486257" y="947039"/>
                  </a:lnTo>
                  <a:lnTo>
                    <a:pt x="496138" y="945032"/>
                  </a:lnTo>
                  <a:lnTo>
                    <a:pt x="504215" y="939596"/>
                  </a:lnTo>
                  <a:lnTo>
                    <a:pt x="509651" y="931519"/>
                  </a:lnTo>
                  <a:lnTo>
                    <a:pt x="511657" y="921639"/>
                  </a:lnTo>
                  <a:close/>
                </a:path>
                <a:path w="8024495" h="5755005">
                  <a:moveTo>
                    <a:pt x="511657" y="819988"/>
                  </a:moveTo>
                  <a:lnTo>
                    <a:pt x="509651" y="810044"/>
                  </a:lnTo>
                  <a:lnTo>
                    <a:pt x="504215" y="801966"/>
                  </a:lnTo>
                  <a:lnTo>
                    <a:pt x="496138" y="796531"/>
                  </a:lnTo>
                  <a:lnTo>
                    <a:pt x="486257" y="794537"/>
                  </a:lnTo>
                  <a:lnTo>
                    <a:pt x="476364" y="796531"/>
                  </a:lnTo>
                  <a:lnTo>
                    <a:pt x="468287" y="801966"/>
                  </a:lnTo>
                  <a:lnTo>
                    <a:pt x="462851" y="810044"/>
                  </a:lnTo>
                  <a:lnTo>
                    <a:pt x="460857" y="819988"/>
                  </a:lnTo>
                  <a:lnTo>
                    <a:pt x="462851" y="829868"/>
                  </a:lnTo>
                  <a:lnTo>
                    <a:pt x="468287" y="837946"/>
                  </a:lnTo>
                  <a:lnTo>
                    <a:pt x="476364" y="843381"/>
                  </a:lnTo>
                  <a:lnTo>
                    <a:pt x="486257" y="845388"/>
                  </a:lnTo>
                  <a:lnTo>
                    <a:pt x="496138" y="843381"/>
                  </a:lnTo>
                  <a:lnTo>
                    <a:pt x="504215" y="837946"/>
                  </a:lnTo>
                  <a:lnTo>
                    <a:pt x="509651" y="829868"/>
                  </a:lnTo>
                  <a:lnTo>
                    <a:pt x="511657" y="819988"/>
                  </a:lnTo>
                  <a:close/>
                </a:path>
                <a:path w="8024495" h="5755005">
                  <a:moveTo>
                    <a:pt x="511657" y="718337"/>
                  </a:moveTo>
                  <a:lnTo>
                    <a:pt x="509651" y="708393"/>
                  </a:lnTo>
                  <a:lnTo>
                    <a:pt x="504215" y="700316"/>
                  </a:lnTo>
                  <a:lnTo>
                    <a:pt x="496138" y="694880"/>
                  </a:lnTo>
                  <a:lnTo>
                    <a:pt x="486257" y="692886"/>
                  </a:lnTo>
                  <a:lnTo>
                    <a:pt x="476364" y="694880"/>
                  </a:lnTo>
                  <a:lnTo>
                    <a:pt x="468287" y="700316"/>
                  </a:lnTo>
                  <a:lnTo>
                    <a:pt x="462851" y="708393"/>
                  </a:lnTo>
                  <a:lnTo>
                    <a:pt x="460857" y="718337"/>
                  </a:lnTo>
                  <a:lnTo>
                    <a:pt x="462851" y="728218"/>
                  </a:lnTo>
                  <a:lnTo>
                    <a:pt x="468287" y="736295"/>
                  </a:lnTo>
                  <a:lnTo>
                    <a:pt x="476364" y="741730"/>
                  </a:lnTo>
                  <a:lnTo>
                    <a:pt x="486257" y="743737"/>
                  </a:lnTo>
                  <a:lnTo>
                    <a:pt x="496138" y="741730"/>
                  </a:lnTo>
                  <a:lnTo>
                    <a:pt x="504215" y="736295"/>
                  </a:lnTo>
                  <a:lnTo>
                    <a:pt x="509651" y="728218"/>
                  </a:lnTo>
                  <a:lnTo>
                    <a:pt x="511657" y="718337"/>
                  </a:lnTo>
                  <a:close/>
                </a:path>
                <a:path w="8024495" h="5755005">
                  <a:moveTo>
                    <a:pt x="511657" y="616686"/>
                  </a:moveTo>
                  <a:lnTo>
                    <a:pt x="509663" y="606742"/>
                  </a:lnTo>
                  <a:lnTo>
                    <a:pt x="504215" y="598665"/>
                  </a:lnTo>
                  <a:lnTo>
                    <a:pt x="496138" y="593229"/>
                  </a:lnTo>
                  <a:lnTo>
                    <a:pt x="486257" y="591235"/>
                  </a:lnTo>
                  <a:lnTo>
                    <a:pt x="476364" y="593229"/>
                  </a:lnTo>
                  <a:lnTo>
                    <a:pt x="468287" y="598665"/>
                  </a:lnTo>
                  <a:lnTo>
                    <a:pt x="462851" y="606742"/>
                  </a:lnTo>
                  <a:lnTo>
                    <a:pt x="460870" y="616686"/>
                  </a:lnTo>
                  <a:lnTo>
                    <a:pt x="462851" y="626567"/>
                  </a:lnTo>
                  <a:lnTo>
                    <a:pt x="468287" y="634644"/>
                  </a:lnTo>
                  <a:lnTo>
                    <a:pt x="476364" y="640080"/>
                  </a:lnTo>
                  <a:lnTo>
                    <a:pt x="486257" y="642086"/>
                  </a:lnTo>
                  <a:lnTo>
                    <a:pt x="496138" y="640080"/>
                  </a:lnTo>
                  <a:lnTo>
                    <a:pt x="504215" y="634644"/>
                  </a:lnTo>
                  <a:lnTo>
                    <a:pt x="509663" y="626567"/>
                  </a:lnTo>
                  <a:lnTo>
                    <a:pt x="511657" y="616686"/>
                  </a:lnTo>
                  <a:close/>
                </a:path>
                <a:path w="8024495" h="5755005">
                  <a:moveTo>
                    <a:pt x="511657" y="515035"/>
                  </a:moveTo>
                  <a:lnTo>
                    <a:pt x="509663" y="505091"/>
                  </a:lnTo>
                  <a:lnTo>
                    <a:pt x="504215" y="497014"/>
                  </a:lnTo>
                  <a:lnTo>
                    <a:pt x="496138" y="491578"/>
                  </a:lnTo>
                  <a:lnTo>
                    <a:pt x="486257" y="489585"/>
                  </a:lnTo>
                  <a:lnTo>
                    <a:pt x="476364" y="491578"/>
                  </a:lnTo>
                  <a:lnTo>
                    <a:pt x="468287" y="497014"/>
                  </a:lnTo>
                  <a:lnTo>
                    <a:pt x="462851" y="505091"/>
                  </a:lnTo>
                  <a:lnTo>
                    <a:pt x="460870" y="515035"/>
                  </a:lnTo>
                  <a:lnTo>
                    <a:pt x="462851" y="524916"/>
                  </a:lnTo>
                  <a:lnTo>
                    <a:pt x="468287" y="532993"/>
                  </a:lnTo>
                  <a:lnTo>
                    <a:pt x="476364" y="538429"/>
                  </a:lnTo>
                  <a:lnTo>
                    <a:pt x="486257" y="540435"/>
                  </a:lnTo>
                  <a:lnTo>
                    <a:pt x="496138" y="538429"/>
                  </a:lnTo>
                  <a:lnTo>
                    <a:pt x="504215" y="532993"/>
                  </a:lnTo>
                  <a:lnTo>
                    <a:pt x="509663" y="524916"/>
                  </a:lnTo>
                  <a:lnTo>
                    <a:pt x="511657" y="515035"/>
                  </a:lnTo>
                  <a:close/>
                </a:path>
                <a:path w="8024495" h="5755005">
                  <a:moveTo>
                    <a:pt x="511657" y="413385"/>
                  </a:moveTo>
                  <a:lnTo>
                    <a:pt x="509663" y="403440"/>
                  </a:lnTo>
                  <a:lnTo>
                    <a:pt x="504215" y="395363"/>
                  </a:lnTo>
                  <a:lnTo>
                    <a:pt x="496138" y="389928"/>
                  </a:lnTo>
                  <a:lnTo>
                    <a:pt x="486257" y="387934"/>
                  </a:lnTo>
                  <a:lnTo>
                    <a:pt x="476364" y="389928"/>
                  </a:lnTo>
                  <a:lnTo>
                    <a:pt x="468287" y="395363"/>
                  </a:lnTo>
                  <a:lnTo>
                    <a:pt x="462851" y="403440"/>
                  </a:lnTo>
                  <a:lnTo>
                    <a:pt x="460857" y="413385"/>
                  </a:lnTo>
                  <a:lnTo>
                    <a:pt x="462851" y="423265"/>
                  </a:lnTo>
                  <a:lnTo>
                    <a:pt x="468287" y="431342"/>
                  </a:lnTo>
                  <a:lnTo>
                    <a:pt x="476364" y="436778"/>
                  </a:lnTo>
                  <a:lnTo>
                    <a:pt x="486257" y="438785"/>
                  </a:lnTo>
                  <a:lnTo>
                    <a:pt x="496138" y="436778"/>
                  </a:lnTo>
                  <a:lnTo>
                    <a:pt x="504215" y="431342"/>
                  </a:lnTo>
                  <a:lnTo>
                    <a:pt x="509663" y="423265"/>
                  </a:lnTo>
                  <a:lnTo>
                    <a:pt x="511657" y="413385"/>
                  </a:lnTo>
                  <a:close/>
                </a:path>
                <a:path w="8024495" h="5755005">
                  <a:moveTo>
                    <a:pt x="511657" y="311734"/>
                  </a:moveTo>
                  <a:lnTo>
                    <a:pt x="509663" y="301790"/>
                  </a:lnTo>
                  <a:lnTo>
                    <a:pt x="504215" y="293712"/>
                  </a:lnTo>
                  <a:lnTo>
                    <a:pt x="496138" y="288277"/>
                  </a:lnTo>
                  <a:lnTo>
                    <a:pt x="486257" y="286283"/>
                  </a:lnTo>
                  <a:lnTo>
                    <a:pt x="476364" y="288277"/>
                  </a:lnTo>
                  <a:lnTo>
                    <a:pt x="468287" y="293712"/>
                  </a:lnTo>
                  <a:lnTo>
                    <a:pt x="462851" y="301790"/>
                  </a:lnTo>
                  <a:lnTo>
                    <a:pt x="460870" y="311734"/>
                  </a:lnTo>
                  <a:lnTo>
                    <a:pt x="462851" y="321614"/>
                  </a:lnTo>
                  <a:lnTo>
                    <a:pt x="468287" y="329692"/>
                  </a:lnTo>
                  <a:lnTo>
                    <a:pt x="476364" y="335140"/>
                  </a:lnTo>
                  <a:lnTo>
                    <a:pt x="486257" y="337134"/>
                  </a:lnTo>
                  <a:lnTo>
                    <a:pt x="496138" y="335140"/>
                  </a:lnTo>
                  <a:lnTo>
                    <a:pt x="504215" y="329692"/>
                  </a:lnTo>
                  <a:lnTo>
                    <a:pt x="509663" y="321614"/>
                  </a:lnTo>
                  <a:lnTo>
                    <a:pt x="511657" y="311734"/>
                  </a:lnTo>
                  <a:close/>
                </a:path>
                <a:path w="8024495" h="5755005">
                  <a:moveTo>
                    <a:pt x="511657" y="210083"/>
                  </a:moveTo>
                  <a:lnTo>
                    <a:pt x="509663" y="200139"/>
                  </a:lnTo>
                  <a:lnTo>
                    <a:pt x="504215" y="192062"/>
                  </a:lnTo>
                  <a:lnTo>
                    <a:pt x="496138" y="186626"/>
                  </a:lnTo>
                  <a:lnTo>
                    <a:pt x="486257" y="184632"/>
                  </a:lnTo>
                  <a:lnTo>
                    <a:pt x="476364" y="186626"/>
                  </a:lnTo>
                  <a:lnTo>
                    <a:pt x="468287" y="192062"/>
                  </a:lnTo>
                  <a:lnTo>
                    <a:pt x="462851" y="200139"/>
                  </a:lnTo>
                  <a:lnTo>
                    <a:pt x="460870" y="210083"/>
                  </a:lnTo>
                  <a:lnTo>
                    <a:pt x="462851" y="219964"/>
                  </a:lnTo>
                  <a:lnTo>
                    <a:pt x="468287" y="228041"/>
                  </a:lnTo>
                  <a:lnTo>
                    <a:pt x="476364" y="233489"/>
                  </a:lnTo>
                  <a:lnTo>
                    <a:pt x="486257" y="235483"/>
                  </a:lnTo>
                  <a:lnTo>
                    <a:pt x="496138" y="233489"/>
                  </a:lnTo>
                  <a:lnTo>
                    <a:pt x="504215" y="228041"/>
                  </a:lnTo>
                  <a:lnTo>
                    <a:pt x="509663" y="219964"/>
                  </a:lnTo>
                  <a:lnTo>
                    <a:pt x="511657" y="210083"/>
                  </a:lnTo>
                  <a:close/>
                </a:path>
                <a:path w="8024495" h="5755005">
                  <a:moveTo>
                    <a:pt x="511657" y="108432"/>
                  </a:moveTo>
                  <a:lnTo>
                    <a:pt x="509663" y="98488"/>
                  </a:lnTo>
                  <a:lnTo>
                    <a:pt x="504215" y="90411"/>
                  </a:lnTo>
                  <a:lnTo>
                    <a:pt x="496138" y="84975"/>
                  </a:lnTo>
                  <a:lnTo>
                    <a:pt x="486257" y="82981"/>
                  </a:lnTo>
                  <a:lnTo>
                    <a:pt x="476364" y="84975"/>
                  </a:lnTo>
                  <a:lnTo>
                    <a:pt x="468287" y="90411"/>
                  </a:lnTo>
                  <a:lnTo>
                    <a:pt x="462851" y="98488"/>
                  </a:lnTo>
                  <a:lnTo>
                    <a:pt x="460857" y="108432"/>
                  </a:lnTo>
                  <a:lnTo>
                    <a:pt x="462851" y="118313"/>
                  </a:lnTo>
                  <a:lnTo>
                    <a:pt x="468287" y="126390"/>
                  </a:lnTo>
                  <a:lnTo>
                    <a:pt x="476364" y="131826"/>
                  </a:lnTo>
                  <a:lnTo>
                    <a:pt x="486257" y="133832"/>
                  </a:lnTo>
                  <a:lnTo>
                    <a:pt x="496138" y="131826"/>
                  </a:lnTo>
                  <a:lnTo>
                    <a:pt x="504215" y="126390"/>
                  </a:lnTo>
                  <a:lnTo>
                    <a:pt x="509663" y="118313"/>
                  </a:lnTo>
                  <a:lnTo>
                    <a:pt x="511657" y="108432"/>
                  </a:lnTo>
                  <a:close/>
                </a:path>
                <a:path w="8024495" h="5755005">
                  <a:moveTo>
                    <a:pt x="523176" y="3748608"/>
                  </a:moveTo>
                  <a:lnTo>
                    <a:pt x="521182" y="3738727"/>
                  </a:lnTo>
                  <a:lnTo>
                    <a:pt x="515734" y="3730650"/>
                  </a:lnTo>
                  <a:lnTo>
                    <a:pt x="507657" y="3725202"/>
                  </a:lnTo>
                  <a:lnTo>
                    <a:pt x="497725" y="3723208"/>
                  </a:lnTo>
                  <a:lnTo>
                    <a:pt x="487832" y="3725202"/>
                  </a:lnTo>
                  <a:lnTo>
                    <a:pt x="479767" y="3730650"/>
                  </a:lnTo>
                  <a:lnTo>
                    <a:pt x="474319" y="3738727"/>
                  </a:lnTo>
                  <a:lnTo>
                    <a:pt x="472325" y="3748608"/>
                  </a:lnTo>
                  <a:lnTo>
                    <a:pt x="474319" y="3758501"/>
                  </a:lnTo>
                  <a:lnTo>
                    <a:pt x="476694" y="3762032"/>
                  </a:lnTo>
                  <a:lnTo>
                    <a:pt x="476364" y="3762095"/>
                  </a:lnTo>
                  <a:lnTo>
                    <a:pt x="468287" y="3767531"/>
                  </a:lnTo>
                  <a:lnTo>
                    <a:pt x="462851" y="3775608"/>
                  </a:lnTo>
                  <a:lnTo>
                    <a:pt x="460870" y="3785552"/>
                  </a:lnTo>
                  <a:lnTo>
                    <a:pt x="462851" y="3795433"/>
                  </a:lnTo>
                  <a:lnTo>
                    <a:pt x="468287" y="3803510"/>
                  </a:lnTo>
                  <a:lnTo>
                    <a:pt x="476364" y="3808946"/>
                  </a:lnTo>
                  <a:lnTo>
                    <a:pt x="486257" y="3810952"/>
                  </a:lnTo>
                  <a:lnTo>
                    <a:pt x="496138" y="3808946"/>
                  </a:lnTo>
                  <a:lnTo>
                    <a:pt x="504215" y="3803510"/>
                  </a:lnTo>
                  <a:lnTo>
                    <a:pt x="509663" y="3795433"/>
                  </a:lnTo>
                  <a:lnTo>
                    <a:pt x="511657" y="3785552"/>
                  </a:lnTo>
                  <a:lnTo>
                    <a:pt x="509663" y="3775608"/>
                  </a:lnTo>
                  <a:lnTo>
                    <a:pt x="507288" y="3772090"/>
                  </a:lnTo>
                  <a:lnTo>
                    <a:pt x="507657" y="3772014"/>
                  </a:lnTo>
                  <a:lnTo>
                    <a:pt x="515734" y="3766566"/>
                  </a:lnTo>
                  <a:lnTo>
                    <a:pt x="521182" y="3758501"/>
                  </a:lnTo>
                  <a:lnTo>
                    <a:pt x="523176" y="3748608"/>
                  </a:lnTo>
                  <a:close/>
                </a:path>
                <a:path w="8024495" h="5755005">
                  <a:moveTo>
                    <a:pt x="523176" y="2141448"/>
                  </a:moveTo>
                  <a:lnTo>
                    <a:pt x="521182" y="2131555"/>
                  </a:lnTo>
                  <a:lnTo>
                    <a:pt x="515734" y="2123478"/>
                  </a:lnTo>
                  <a:lnTo>
                    <a:pt x="507657" y="2118042"/>
                  </a:lnTo>
                  <a:lnTo>
                    <a:pt x="497725" y="2116048"/>
                  </a:lnTo>
                  <a:lnTo>
                    <a:pt x="492112" y="2117191"/>
                  </a:lnTo>
                  <a:lnTo>
                    <a:pt x="486257" y="2115997"/>
                  </a:lnTo>
                  <a:lnTo>
                    <a:pt x="476364" y="2117991"/>
                  </a:lnTo>
                  <a:lnTo>
                    <a:pt x="468287" y="2123427"/>
                  </a:lnTo>
                  <a:lnTo>
                    <a:pt x="462851" y="2131504"/>
                  </a:lnTo>
                  <a:lnTo>
                    <a:pt x="460857" y="2141448"/>
                  </a:lnTo>
                  <a:lnTo>
                    <a:pt x="462851" y="2151329"/>
                  </a:lnTo>
                  <a:lnTo>
                    <a:pt x="468287" y="2159406"/>
                  </a:lnTo>
                  <a:lnTo>
                    <a:pt x="476364" y="2164842"/>
                  </a:lnTo>
                  <a:lnTo>
                    <a:pt x="486257" y="2166848"/>
                  </a:lnTo>
                  <a:lnTo>
                    <a:pt x="491998" y="2165693"/>
                  </a:lnTo>
                  <a:lnTo>
                    <a:pt x="497776" y="2166848"/>
                  </a:lnTo>
                  <a:lnTo>
                    <a:pt x="507657" y="2164842"/>
                  </a:lnTo>
                  <a:lnTo>
                    <a:pt x="515734" y="2159406"/>
                  </a:lnTo>
                  <a:lnTo>
                    <a:pt x="521182" y="2151329"/>
                  </a:lnTo>
                  <a:lnTo>
                    <a:pt x="523176" y="2141448"/>
                  </a:lnTo>
                  <a:close/>
                </a:path>
                <a:path w="8024495" h="5755005">
                  <a:moveTo>
                    <a:pt x="624827" y="3748608"/>
                  </a:moveTo>
                  <a:lnTo>
                    <a:pt x="622833" y="3738727"/>
                  </a:lnTo>
                  <a:lnTo>
                    <a:pt x="617385" y="3730650"/>
                  </a:lnTo>
                  <a:lnTo>
                    <a:pt x="609307" y="3725202"/>
                  </a:lnTo>
                  <a:lnTo>
                    <a:pt x="599376" y="3723208"/>
                  </a:lnTo>
                  <a:lnTo>
                    <a:pt x="589483" y="3725202"/>
                  </a:lnTo>
                  <a:lnTo>
                    <a:pt x="581418" y="3730650"/>
                  </a:lnTo>
                  <a:lnTo>
                    <a:pt x="575970" y="3738727"/>
                  </a:lnTo>
                  <a:lnTo>
                    <a:pt x="573976" y="3748608"/>
                  </a:lnTo>
                  <a:lnTo>
                    <a:pt x="575970" y="3758501"/>
                  </a:lnTo>
                  <a:lnTo>
                    <a:pt x="581418" y="3766566"/>
                  </a:lnTo>
                  <a:lnTo>
                    <a:pt x="589483" y="3772014"/>
                  </a:lnTo>
                  <a:lnTo>
                    <a:pt x="599427" y="3774008"/>
                  </a:lnTo>
                  <a:lnTo>
                    <a:pt x="609307" y="3772014"/>
                  </a:lnTo>
                  <a:lnTo>
                    <a:pt x="617385" y="3766566"/>
                  </a:lnTo>
                  <a:lnTo>
                    <a:pt x="622833" y="3758501"/>
                  </a:lnTo>
                  <a:lnTo>
                    <a:pt x="624827" y="3748608"/>
                  </a:lnTo>
                  <a:close/>
                </a:path>
                <a:path w="8024495" h="5755005">
                  <a:moveTo>
                    <a:pt x="624827" y="2141448"/>
                  </a:moveTo>
                  <a:lnTo>
                    <a:pt x="622833" y="2131555"/>
                  </a:lnTo>
                  <a:lnTo>
                    <a:pt x="617385" y="2123478"/>
                  </a:lnTo>
                  <a:lnTo>
                    <a:pt x="609307" y="2118042"/>
                  </a:lnTo>
                  <a:lnTo>
                    <a:pt x="599376" y="2116048"/>
                  </a:lnTo>
                  <a:lnTo>
                    <a:pt x="589483" y="2118042"/>
                  </a:lnTo>
                  <a:lnTo>
                    <a:pt x="581418" y="2123478"/>
                  </a:lnTo>
                  <a:lnTo>
                    <a:pt x="575970" y="2131555"/>
                  </a:lnTo>
                  <a:lnTo>
                    <a:pt x="573976" y="2141448"/>
                  </a:lnTo>
                  <a:lnTo>
                    <a:pt x="575970" y="2151329"/>
                  </a:lnTo>
                  <a:lnTo>
                    <a:pt x="581418" y="2159406"/>
                  </a:lnTo>
                  <a:lnTo>
                    <a:pt x="589483" y="2164842"/>
                  </a:lnTo>
                  <a:lnTo>
                    <a:pt x="599427" y="2166848"/>
                  </a:lnTo>
                  <a:lnTo>
                    <a:pt x="609307" y="2164842"/>
                  </a:lnTo>
                  <a:lnTo>
                    <a:pt x="617385" y="2159406"/>
                  </a:lnTo>
                  <a:lnTo>
                    <a:pt x="622833" y="2151329"/>
                  </a:lnTo>
                  <a:lnTo>
                    <a:pt x="624827" y="2141448"/>
                  </a:lnTo>
                  <a:close/>
                </a:path>
                <a:path w="8024495" h="5755005">
                  <a:moveTo>
                    <a:pt x="726478" y="3748608"/>
                  </a:moveTo>
                  <a:lnTo>
                    <a:pt x="724484" y="3738727"/>
                  </a:lnTo>
                  <a:lnTo>
                    <a:pt x="719035" y="3730650"/>
                  </a:lnTo>
                  <a:lnTo>
                    <a:pt x="710958" y="3725202"/>
                  </a:lnTo>
                  <a:lnTo>
                    <a:pt x="701027" y="3723208"/>
                  </a:lnTo>
                  <a:lnTo>
                    <a:pt x="691134" y="3725202"/>
                  </a:lnTo>
                  <a:lnTo>
                    <a:pt x="683069" y="3730650"/>
                  </a:lnTo>
                  <a:lnTo>
                    <a:pt x="677621" y="3738727"/>
                  </a:lnTo>
                  <a:lnTo>
                    <a:pt x="675627" y="3748608"/>
                  </a:lnTo>
                  <a:lnTo>
                    <a:pt x="677621" y="3758501"/>
                  </a:lnTo>
                  <a:lnTo>
                    <a:pt x="683069" y="3766566"/>
                  </a:lnTo>
                  <a:lnTo>
                    <a:pt x="691134" y="3772014"/>
                  </a:lnTo>
                  <a:lnTo>
                    <a:pt x="701078" y="3774008"/>
                  </a:lnTo>
                  <a:lnTo>
                    <a:pt x="710958" y="3772014"/>
                  </a:lnTo>
                  <a:lnTo>
                    <a:pt x="719035" y="3766566"/>
                  </a:lnTo>
                  <a:lnTo>
                    <a:pt x="724484" y="3758501"/>
                  </a:lnTo>
                  <a:lnTo>
                    <a:pt x="726478" y="3748608"/>
                  </a:lnTo>
                  <a:close/>
                </a:path>
                <a:path w="8024495" h="5755005">
                  <a:moveTo>
                    <a:pt x="726478" y="2141448"/>
                  </a:moveTo>
                  <a:lnTo>
                    <a:pt x="724484" y="2131555"/>
                  </a:lnTo>
                  <a:lnTo>
                    <a:pt x="719035" y="2123478"/>
                  </a:lnTo>
                  <a:lnTo>
                    <a:pt x="710958" y="2118042"/>
                  </a:lnTo>
                  <a:lnTo>
                    <a:pt x="701027" y="2116048"/>
                  </a:lnTo>
                  <a:lnTo>
                    <a:pt x="691134" y="2118042"/>
                  </a:lnTo>
                  <a:lnTo>
                    <a:pt x="683069" y="2123478"/>
                  </a:lnTo>
                  <a:lnTo>
                    <a:pt x="677621" y="2131555"/>
                  </a:lnTo>
                  <a:lnTo>
                    <a:pt x="675627" y="2141448"/>
                  </a:lnTo>
                  <a:lnTo>
                    <a:pt x="677621" y="2151329"/>
                  </a:lnTo>
                  <a:lnTo>
                    <a:pt x="683069" y="2159406"/>
                  </a:lnTo>
                  <a:lnTo>
                    <a:pt x="691134" y="2164842"/>
                  </a:lnTo>
                  <a:lnTo>
                    <a:pt x="701078" y="2166848"/>
                  </a:lnTo>
                  <a:lnTo>
                    <a:pt x="710958" y="2164842"/>
                  </a:lnTo>
                  <a:lnTo>
                    <a:pt x="719035" y="2159406"/>
                  </a:lnTo>
                  <a:lnTo>
                    <a:pt x="724484" y="2151329"/>
                  </a:lnTo>
                  <a:lnTo>
                    <a:pt x="726478" y="2141448"/>
                  </a:lnTo>
                  <a:close/>
                </a:path>
                <a:path w="8024495" h="5755005">
                  <a:moveTo>
                    <a:pt x="828128" y="3748608"/>
                  </a:moveTo>
                  <a:lnTo>
                    <a:pt x="826135" y="3738727"/>
                  </a:lnTo>
                  <a:lnTo>
                    <a:pt x="820686" y="3730650"/>
                  </a:lnTo>
                  <a:lnTo>
                    <a:pt x="812609" y="3725202"/>
                  </a:lnTo>
                  <a:lnTo>
                    <a:pt x="802678" y="3723208"/>
                  </a:lnTo>
                  <a:lnTo>
                    <a:pt x="792784" y="3725202"/>
                  </a:lnTo>
                  <a:lnTo>
                    <a:pt x="784720" y="3730650"/>
                  </a:lnTo>
                  <a:lnTo>
                    <a:pt x="779272" y="3738727"/>
                  </a:lnTo>
                  <a:lnTo>
                    <a:pt x="777278" y="3748608"/>
                  </a:lnTo>
                  <a:lnTo>
                    <a:pt x="779272" y="3758501"/>
                  </a:lnTo>
                  <a:lnTo>
                    <a:pt x="784720" y="3766566"/>
                  </a:lnTo>
                  <a:lnTo>
                    <a:pt x="792784" y="3772014"/>
                  </a:lnTo>
                  <a:lnTo>
                    <a:pt x="802728" y="3774008"/>
                  </a:lnTo>
                  <a:lnTo>
                    <a:pt x="812609" y="3772014"/>
                  </a:lnTo>
                  <a:lnTo>
                    <a:pt x="820686" y="3766566"/>
                  </a:lnTo>
                  <a:lnTo>
                    <a:pt x="826135" y="3758501"/>
                  </a:lnTo>
                  <a:lnTo>
                    <a:pt x="828128" y="3748608"/>
                  </a:lnTo>
                  <a:close/>
                </a:path>
                <a:path w="8024495" h="5755005">
                  <a:moveTo>
                    <a:pt x="828128" y="2141448"/>
                  </a:moveTo>
                  <a:lnTo>
                    <a:pt x="826135" y="2131555"/>
                  </a:lnTo>
                  <a:lnTo>
                    <a:pt x="820686" y="2123478"/>
                  </a:lnTo>
                  <a:lnTo>
                    <a:pt x="812609" y="2118042"/>
                  </a:lnTo>
                  <a:lnTo>
                    <a:pt x="802678" y="2116048"/>
                  </a:lnTo>
                  <a:lnTo>
                    <a:pt x="792784" y="2118042"/>
                  </a:lnTo>
                  <a:lnTo>
                    <a:pt x="784720" y="2123478"/>
                  </a:lnTo>
                  <a:lnTo>
                    <a:pt x="779272" y="2131555"/>
                  </a:lnTo>
                  <a:lnTo>
                    <a:pt x="777278" y="2141448"/>
                  </a:lnTo>
                  <a:lnTo>
                    <a:pt x="779272" y="2151329"/>
                  </a:lnTo>
                  <a:lnTo>
                    <a:pt x="784720" y="2159406"/>
                  </a:lnTo>
                  <a:lnTo>
                    <a:pt x="792784" y="2164842"/>
                  </a:lnTo>
                  <a:lnTo>
                    <a:pt x="802728" y="2166848"/>
                  </a:lnTo>
                  <a:lnTo>
                    <a:pt x="812609" y="2164842"/>
                  </a:lnTo>
                  <a:lnTo>
                    <a:pt x="820686" y="2159406"/>
                  </a:lnTo>
                  <a:lnTo>
                    <a:pt x="826135" y="2151329"/>
                  </a:lnTo>
                  <a:lnTo>
                    <a:pt x="828128" y="2141448"/>
                  </a:lnTo>
                  <a:close/>
                </a:path>
                <a:path w="8024495" h="5755005">
                  <a:moveTo>
                    <a:pt x="929779" y="3748608"/>
                  </a:moveTo>
                  <a:lnTo>
                    <a:pt x="927785" y="3738727"/>
                  </a:lnTo>
                  <a:lnTo>
                    <a:pt x="922337" y="3730650"/>
                  </a:lnTo>
                  <a:lnTo>
                    <a:pt x="914260" y="3725202"/>
                  </a:lnTo>
                  <a:lnTo>
                    <a:pt x="904328" y="3723208"/>
                  </a:lnTo>
                  <a:lnTo>
                    <a:pt x="894435" y="3725202"/>
                  </a:lnTo>
                  <a:lnTo>
                    <a:pt x="886371" y="3730650"/>
                  </a:lnTo>
                  <a:lnTo>
                    <a:pt x="880922" y="3738727"/>
                  </a:lnTo>
                  <a:lnTo>
                    <a:pt x="878928" y="3748608"/>
                  </a:lnTo>
                  <a:lnTo>
                    <a:pt x="880922" y="3758501"/>
                  </a:lnTo>
                  <a:lnTo>
                    <a:pt x="886371" y="3766566"/>
                  </a:lnTo>
                  <a:lnTo>
                    <a:pt x="894435" y="3772014"/>
                  </a:lnTo>
                  <a:lnTo>
                    <a:pt x="904379" y="3774008"/>
                  </a:lnTo>
                  <a:lnTo>
                    <a:pt x="914260" y="3772014"/>
                  </a:lnTo>
                  <a:lnTo>
                    <a:pt x="922337" y="3766566"/>
                  </a:lnTo>
                  <a:lnTo>
                    <a:pt x="927785" y="3758501"/>
                  </a:lnTo>
                  <a:lnTo>
                    <a:pt x="929779" y="3748608"/>
                  </a:lnTo>
                  <a:close/>
                </a:path>
                <a:path w="8024495" h="5755005">
                  <a:moveTo>
                    <a:pt x="929779" y="2141448"/>
                  </a:moveTo>
                  <a:lnTo>
                    <a:pt x="927785" y="2131555"/>
                  </a:lnTo>
                  <a:lnTo>
                    <a:pt x="922337" y="2123478"/>
                  </a:lnTo>
                  <a:lnTo>
                    <a:pt x="914260" y="2118042"/>
                  </a:lnTo>
                  <a:lnTo>
                    <a:pt x="904328" y="2116048"/>
                  </a:lnTo>
                  <a:lnTo>
                    <a:pt x="894435" y="2118042"/>
                  </a:lnTo>
                  <a:lnTo>
                    <a:pt x="886371" y="2123478"/>
                  </a:lnTo>
                  <a:lnTo>
                    <a:pt x="880922" y="2131555"/>
                  </a:lnTo>
                  <a:lnTo>
                    <a:pt x="878928" y="2141448"/>
                  </a:lnTo>
                  <a:lnTo>
                    <a:pt x="880922" y="2151329"/>
                  </a:lnTo>
                  <a:lnTo>
                    <a:pt x="886371" y="2159406"/>
                  </a:lnTo>
                  <a:lnTo>
                    <a:pt x="894435" y="2164842"/>
                  </a:lnTo>
                  <a:lnTo>
                    <a:pt x="904379" y="2166848"/>
                  </a:lnTo>
                  <a:lnTo>
                    <a:pt x="914260" y="2164842"/>
                  </a:lnTo>
                  <a:lnTo>
                    <a:pt x="922337" y="2159406"/>
                  </a:lnTo>
                  <a:lnTo>
                    <a:pt x="927785" y="2151329"/>
                  </a:lnTo>
                  <a:lnTo>
                    <a:pt x="929779" y="2141448"/>
                  </a:lnTo>
                  <a:close/>
                </a:path>
                <a:path w="8024495" h="5755005">
                  <a:moveTo>
                    <a:pt x="1031430" y="3748608"/>
                  </a:moveTo>
                  <a:lnTo>
                    <a:pt x="1029436" y="3738727"/>
                  </a:lnTo>
                  <a:lnTo>
                    <a:pt x="1023988" y="3730650"/>
                  </a:lnTo>
                  <a:lnTo>
                    <a:pt x="1015911" y="3725202"/>
                  </a:lnTo>
                  <a:lnTo>
                    <a:pt x="1005979" y="3723208"/>
                  </a:lnTo>
                  <a:lnTo>
                    <a:pt x="996086" y="3725202"/>
                  </a:lnTo>
                  <a:lnTo>
                    <a:pt x="988021" y="3730650"/>
                  </a:lnTo>
                  <a:lnTo>
                    <a:pt x="982573" y="3738727"/>
                  </a:lnTo>
                  <a:lnTo>
                    <a:pt x="980579" y="3748608"/>
                  </a:lnTo>
                  <a:lnTo>
                    <a:pt x="982573" y="3758501"/>
                  </a:lnTo>
                  <a:lnTo>
                    <a:pt x="988021" y="3766566"/>
                  </a:lnTo>
                  <a:lnTo>
                    <a:pt x="996086" y="3772014"/>
                  </a:lnTo>
                  <a:lnTo>
                    <a:pt x="1006030" y="3774008"/>
                  </a:lnTo>
                  <a:lnTo>
                    <a:pt x="1015911" y="3772014"/>
                  </a:lnTo>
                  <a:lnTo>
                    <a:pt x="1023988" y="3766566"/>
                  </a:lnTo>
                  <a:lnTo>
                    <a:pt x="1029436" y="3758501"/>
                  </a:lnTo>
                  <a:lnTo>
                    <a:pt x="1031430" y="3748608"/>
                  </a:lnTo>
                  <a:close/>
                </a:path>
                <a:path w="8024495" h="5755005">
                  <a:moveTo>
                    <a:pt x="1031430" y="2141448"/>
                  </a:moveTo>
                  <a:lnTo>
                    <a:pt x="1029436" y="2131555"/>
                  </a:lnTo>
                  <a:lnTo>
                    <a:pt x="1023988" y="2123478"/>
                  </a:lnTo>
                  <a:lnTo>
                    <a:pt x="1015911" y="2118042"/>
                  </a:lnTo>
                  <a:lnTo>
                    <a:pt x="1005979" y="2116048"/>
                  </a:lnTo>
                  <a:lnTo>
                    <a:pt x="996086" y="2118042"/>
                  </a:lnTo>
                  <a:lnTo>
                    <a:pt x="988009" y="2123478"/>
                  </a:lnTo>
                  <a:lnTo>
                    <a:pt x="982573" y="2131555"/>
                  </a:lnTo>
                  <a:lnTo>
                    <a:pt x="980579" y="2141448"/>
                  </a:lnTo>
                  <a:lnTo>
                    <a:pt x="982573" y="2151329"/>
                  </a:lnTo>
                  <a:lnTo>
                    <a:pt x="988021" y="2159406"/>
                  </a:lnTo>
                  <a:lnTo>
                    <a:pt x="996086" y="2164854"/>
                  </a:lnTo>
                  <a:lnTo>
                    <a:pt x="1006030" y="2166848"/>
                  </a:lnTo>
                  <a:lnTo>
                    <a:pt x="1015911" y="2164854"/>
                  </a:lnTo>
                  <a:lnTo>
                    <a:pt x="1023988" y="2159406"/>
                  </a:lnTo>
                  <a:lnTo>
                    <a:pt x="1029436" y="2151329"/>
                  </a:lnTo>
                  <a:lnTo>
                    <a:pt x="1031430" y="2141448"/>
                  </a:lnTo>
                  <a:close/>
                </a:path>
                <a:path w="8024495" h="5755005">
                  <a:moveTo>
                    <a:pt x="1133081" y="3748608"/>
                  </a:moveTo>
                  <a:lnTo>
                    <a:pt x="1131087" y="3738727"/>
                  </a:lnTo>
                  <a:lnTo>
                    <a:pt x="1125639" y="3730650"/>
                  </a:lnTo>
                  <a:lnTo>
                    <a:pt x="1117561" y="3725202"/>
                  </a:lnTo>
                  <a:lnTo>
                    <a:pt x="1107630" y="3723208"/>
                  </a:lnTo>
                  <a:lnTo>
                    <a:pt x="1097737" y="3725202"/>
                  </a:lnTo>
                  <a:lnTo>
                    <a:pt x="1089672" y="3730650"/>
                  </a:lnTo>
                  <a:lnTo>
                    <a:pt x="1084224" y="3738727"/>
                  </a:lnTo>
                  <a:lnTo>
                    <a:pt x="1082230" y="3748608"/>
                  </a:lnTo>
                  <a:lnTo>
                    <a:pt x="1084224" y="3758501"/>
                  </a:lnTo>
                  <a:lnTo>
                    <a:pt x="1089672" y="3766566"/>
                  </a:lnTo>
                  <a:lnTo>
                    <a:pt x="1097737" y="3772014"/>
                  </a:lnTo>
                  <a:lnTo>
                    <a:pt x="1107681" y="3774008"/>
                  </a:lnTo>
                  <a:lnTo>
                    <a:pt x="1117561" y="3772014"/>
                  </a:lnTo>
                  <a:lnTo>
                    <a:pt x="1125639" y="3766566"/>
                  </a:lnTo>
                  <a:lnTo>
                    <a:pt x="1131087" y="3758501"/>
                  </a:lnTo>
                  <a:lnTo>
                    <a:pt x="1133081" y="3748608"/>
                  </a:lnTo>
                  <a:close/>
                </a:path>
                <a:path w="8024495" h="5755005">
                  <a:moveTo>
                    <a:pt x="1133081" y="2141448"/>
                  </a:moveTo>
                  <a:lnTo>
                    <a:pt x="1131087" y="2131555"/>
                  </a:lnTo>
                  <a:lnTo>
                    <a:pt x="1125639" y="2123478"/>
                  </a:lnTo>
                  <a:lnTo>
                    <a:pt x="1117561" y="2118042"/>
                  </a:lnTo>
                  <a:lnTo>
                    <a:pt x="1107630" y="2116048"/>
                  </a:lnTo>
                  <a:lnTo>
                    <a:pt x="1097737" y="2118042"/>
                  </a:lnTo>
                  <a:lnTo>
                    <a:pt x="1089672" y="2123478"/>
                  </a:lnTo>
                  <a:lnTo>
                    <a:pt x="1084224" y="2131555"/>
                  </a:lnTo>
                  <a:lnTo>
                    <a:pt x="1082230" y="2141448"/>
                  </a:lnTo>
                  <a:lnTo>
                    <a:pt x="1084224" y="2151329"/>
                  </a:lnTo>
                  <a:lnTo>
                    <a:pt x="1089672" y="2159406"/>
                  </a:lnTo>
                  <a:lnTo>
                    <a:pt x="1097737" y="2164854"/>
                  </a:lnTo>
                  <a:lnTo>
                    <a:pt x="1107681" y="2166848"/>
                  </a:lnTo>
                  <a:lnTo>
                    <a:pt x="1117561" y="2164854"/>
                  </a:lnTo>
                  <a:lnTo>
                    <a:pt x="1125639" y="2159406"/>
                  </a:lnTo>
                  <a:lnTo>
                    <a:pt x="1131087" y="2151329"/>
                  </a:lnTo>
                  <a:lnTo>
                    <a:pt x="1133081" y="2141448"/>
                  </a:lnTo>
                  <a:close/>
                </a:path>
                <a:path w="8024495" h="5755005">
                  <a:moveTo>
                    <a:pt x="1234732" y="3748608"/>
                  </a:moveTo>
                  <a:lnTo>
                    <a:pt x="1232738" y="3738727"/>
                  </a:lnTo>
                  <a:lnTo>
                    <a:pt x="1227289" y="3730650"/>
                  </a:lnTo>
                  <a:lnTo>
                    <a:pt x="1219212" y="3725202"/>
                  </a:lnTo>
                  <a:lnTo>
                    <a:pt x="1209281" y="3723208"/>
                  </a:lnTo>
                  <a:lnTo>
                    <a:pt x="1199388" y="3725202"/>
                  </a:lnTo>
                  <a:lnTo>
                    <a:pt x="1191323" y="3730650"/>
                  </a:lnTo>
                  <a:lnTo>
                    <a:pt x="1185875" y="3738727"/>
                  </a:lnTo>
                  <a:lnTo>
                    <a:pt x="1183881" y="3748608"/>
                  </a:lnTo>
                  <a:lnTo>
                    <a:pt x="1185875" y="3758501"/>
                  </a:lnTo>
                  <a:lnTo>
                    <a:pt x="1191323" y="3766578"/>
                  </a:lnTo>
                  <a:lnTo>
                    <a:pt x="1199388" y="3772014"/>
                  </a:lnTo>
                  <a:lnTo>
                    <a:pt x="1209332" y="3774008"/>
                  </a:lnTo>
                  <a:lnTo>
                    <a:pt x="1219212" y="3772014"/>
                  </a:lnTo>
                  <a:lnTo>
                    <a:pt x="1227289" y="3766578"/>
                  </a:lnTo>
                  <a:lnTo>
                    <a:pt x="1232738" y="3758501"/>
                  </a:lnTo>
                  <a:lnTo>
                    <a:pt x="1234732" y="3748608"/>
                  </a:lnTo>
                  <a:close/>
                </a:path>
                <a:path w="8024495" h="5755005">
                  <a:moveTo>
                    <a:pt x="1234732" y="2141448"/>
                  </a:moveTo>
                  <a:lnTo>
                    <a:pt x="1232738" y="2131555"/>
                  </a:lnTo>
                  <a:lnTo>
                    <a:pt x="1227289" y="2123478"/>
                  </a:lnTo>
                  <a:lnTo>
                    <a:pt x="1219212" y="2118042"/>
                  </a:lnTo>
                  <a:lnTo>
                    <a:pt x="1209281" y="2116048"/>
                  </a:lnTo>
                  <a:lnTo>
                    <a:pt x="1199388" y="2118042"/>
                  </a:lnTo>
                  <a:lnTo>
                    <a:pt x="1191323" y="2123478"/>
                  </a:lnTo>
                  <a:lnTo>
                    <a:pt x="1185875" y="2131555"/>
                  </a:lnTo>
                  <a:lnTo>
                    <a:pt x="1183881" y="2141448"/>
                  </a:lnTo>
                  <a:lnTo>
                    <a:pt x="1185875" y="2151329"/>
                  </a:lnTo>
                  <a:lnTo>
                    <a:pt x="1191323" y="2159406"/>
                  </a:lnTo>
                  <a:lnTo>
                    <a:pt x="1199388" y="2164854"/>
                  </a:lnTo>
                  <a:lnTo>
                    <a:pt x="1209332" y="2166848"/>
                  </a:lnTo>
                  <a:lnTo>
                    <a:pt x="1219212" y="2164854"/>
                  </a:lnTo>
                  <a:lnTo>
                    <a:pt x="1227289" y="2159406"/>
                  </a:lnTo>
                  <a:lnTo>
                    <a:pt x="1232738" y="2151329"/>
                  </a:lnTo>
                  <a:lnTo>
                    <a:pt x="1234732" y="2141448"/>
                  </a:lnTo>
                  <a:close/>
                </a:path>
                <a:path w="8024495" h="5755005">
                  <a:moveTo>
                    <a:pt x="1336382" y="3748608"/>
                  </a:moveTo>
                  <a:lnTo>
                    <a:pt x="1334389" y="3738727"/>
                  </a:lnTo>
                  <a:lnTo>
                    <a:pt x="1328940" y="3730650"/>
                  </a:lnTo>
                  <a:lnTo>
                    <a:pt x="1320863" y="3725202"/>
                  </a:lnTo>
                  <a:lnTo>
                    <a:pt x="1310932" y="3723208"/>
                  </a:lnTo>
                  <a:lnTo>
                    <a:pt x="1301038" y="3725202"/>
                  </a:lnTo>
                  <a:lnTo>
                    <a:pt x="1292974" y="3730650"/>
                  </a:lnTo>
                  <a:lnTo>
                    <a:pt x="1287526" y="3738727"/>
                  </a:lnTo>
                  <a:lnTo>
                    <a:pt x="1285532" y="3748608"/>
                  </a:lnTo>
                  <a:lnTo>
                    <a:pt x="1287526" y="3758501"/>
                  </a:lnTo>
                  <a:lnTo>
                    <a:pt x="1292974" y="3766578"/>
                  </a:lnTo>
                  <a:lnTo>
                    <a:pt x="1301038" y="3772014"/>
                  </a:lnTo>
                  <a:lnTo>
                    <a:pt x="1310982" y="3774008"/>
                  </a:lnTo>
                  <a:lnTo>
                    <a:pt x="1320863" y="3772014"/>
                  </a:lnTo>
                  <a:lnTo>
                    <a:pt x="1328940" y="3766578"/>
                  </a:lnTo>
                  <a:lnTo>
                    <a:pt x="1334389" y="3758501"/>
                  </a:lnTo>
                  <a:lnTo>
                    <a:pt x="1336382" y="3748608"/>
                  </a:lnTo>
                  <a:close/>
                </a:path>
                <a:path w="8024495" h="5755005">
                  <a:moveTo>
                    <a:pt x="1388554" y="2141448"/>
                  </a:moveTo>
                  <a:lnTo>
                    <a:pt x="1236154" y="2014448"/>
                  </a:lnTo>
                  <a:lnTo>
                    <a:pt x="1236154" y="2268448"/>
                  </a:lnTo>
                  <a:lnTo>
                    <a:pt x="1388554" y="2141448"/>
                  </a:lnTo>
                  <a:close/>
                </a:path>
                <a:path w="8024495" h="5755005">
                  <a:moveTo>
                    <a:pt x="1438033" y="3748608"/>
                  </a:moveTo>
                  <a:lnTo>
                    <a:pt x="1436039" y="3738727"/>
                  </a:lnTo>
                  <a:lnTo>
                    <a:pt x="1430591" y="3730650"/>
                  </a:lnTo>
                  <a:lnTo>
                    <a:pt x="1422514" y="3725202"/>
                  </a:lnTo>
                  <a:lnTo>
                    <a:pt x="1412582" y="3723208"/>
                  </a:lnTo>
                  <a:lnTo>
                    <a:pt x="1402689" y="3725202"/>
                  </a:lnTo>
                  <a:lnTo>
                    <a:pt x="1394625" y="3730650"/>
                  </a:lnTo>
                  <a:lnTo>
                    <a:pt x="1389176" y="3738727"/>
                  </a:lnTo>
                  <a:lnTo>
                    <a:pt x="1387182" y="3748608"/>
                  </a:lnTo>
                  <a:lnTo>
                    <a:pt x="1389176" y="3758501"/>
                  </a:lnTo>
                  <a:lnTo>
                    <a:pt x="1394625" y="3766578"/>
                  </a:lnTo>
                  <a:lnTo>
                    <a:pt x="1402689" y="3772014"/>
                  </a:lnTo>
                  <a:lnTo>
                    <a:pt x="1412633" y="3774008"/>
                  </a:lnTo>
                  <a:lnTo>
                    <a:pt x="1422514" y="3772014"/>
                  </a:lnTo>
                  <a:lnTo>
                    <a:pt x="1430591" y="3766578"/>
                  </a:lnTo>
                  <a:lnTo>
                    <a:pt x="1436039" y="3758501"/>
                  </a:lnTo>
                  <a:lnTo>
                    <a:pt x="1438033" y="3748608"/>
                  </a:lnTo>
                  <a:close/>
                </a:path>
                <a:path w="8024495" h="5755005">
                  <a:moveTo>
                    <a:pt x="1539684" y="3748608"/>
                  </a:moveTo>
                  <a:lnTo>
                    <a:pt x="1537690" y="3738727"/>
                  </a:lnTo>
                  <a:lnTo>
                    <a:pt x="1532242" y="3730650"/>
                  </a:lnTo>
                  <a:lnTo>
                    <a:pt x="1524165" y="3725202"/>
                  </a:lnTo>
                  <a:lnTo>
                    <a:pt x="1514233" y="3723208"/>
                  </a:lnTo>
                  <a:lnTo>
                    <a:pt x="1504340" y="3725202"/>
                  </a:lnTo>
                  <a:lnTo>
                    <a:pt x="1496275" y="3730650"/>
                  </a:lnTo>
                  <a:lnTo>
                    <a:pt x="1490827" y="3738727"/>
                  </a:lnTo>
                  <a:lnTo>
                    <a:pt x="1488833" y="3748608"/>
                  </a:lnTo>
                  <a:lnTo>
                    <a:pt x="1490827" y="3758501"/>
                  </a:lnTo>
                  <a:lnTo>
                    <a:pt x="1496275" y="3766578"/>
                  </a:lnTo>
                  <a:lnTo>
                    <a:pt x="1504340" y="3772014"/>
                  </a:lnTo>
                  <a:lnTo>
                    <a:pt x="1514284" y="3774008"/>
                  </a:lnTo>
                  <a:lnTo>
                    <a:pt x="1524165" y="3772014"/>
                  </a:lnTo>
                  <a:lnTo>
                    <a:pt x="1532242" y="3766578"/>
                  </a:lnTo>
                  <a:lnTo>
                    <a:pt x="1537690" y="3758501"/>
                  </a:lnTo>
                  <a:lnTo>
                    <a:pt x="1539684" y="3748608"/>
                  </a:lnTo>
                  <a:close/>
                </a:path>
                <a:path w="8024495" h="5755005">
                  <a:moveTo>
                    <a:pt x="1641335" y="3748608"/>
                  </a:moveTo>
                  <a:lnTo>
                    <a:pt x="1639341" y="3738727"/>
                  </a:lnTo>
                  <a:lnTo>
                    <a:pt x="1633893" y="3730650"/>
                  </a:lnTo>
                  <a:lnTo>
                    <a:pt x="1625815" y="3725202"/>
                  </a:lnTo>
                  <a:lnTo>
                    <a:pt x="1615884" y="3723208"/>
                  </a:lnTo>
                  <a:lnTo>
                    <a:pt x="1605991" y="3725202"/>
                  </a:lnTo>
                  <a:lnTo>
                    <a:pt x="1597926" y="3730650"/>
                  </a:lnTo>
                  <a:lnTo>
                    <a:pt x="1592478" y="3738727"/>
                  </a:lnTo>
                  <a:lnTo>
                    <a:pt x="1590484" y="3748608"/>
                  </a:lnTo>
                  <a:lnTo>
                    <a:pt x="1592478" y="3758501"/>
                  </a:lnTo>
                  <a:lnTo>
                    <a:pt x="1597926" y="3766578"/>
                  </a:lnTo>
                  <a:lnTo>
                    <a:pt x="1605991" y="3772014"/>
                  </a:lnTo>
                  <a:lnTo>
                    <a:pt x="1615935" y="3774008"/>
                  </a:lnTo>
                  <a:lnTo>
                    <a:pt x="1625815" y="3772014"/>
                  </a:lnTo>
                  <a:lnTo>
                    <a:pt x="1633893" y="3766578"/>
                  </a:lnTo>
                  <a:lnTo>
                    <a:pt x="1639341" y="3758501"/>
                  </a:lnTo>
                  <a:lnTo>
                    <a:pt x="1641335" y="3748608"/>
                  </a:lnTo>
                  <a:close/>
                </a:path>
                <a:path w="8024495" h="5755005">
                  <a:moveTo>
                    <a:pt x="1742986" y="3748608"/>
                  </a:moveTo>
                  <a:lnTo>
                    <a:pt x="1740992" y="3738727"/>
                  </a:lnTo>
                  <a:lnTo>
                    <a:pt x="1735543" y="3730650"/>
                  </a:lnTo>
                  <a:lnTo>
                    <a:pt x="1727466" y="3725202"/>
                  </a:lnTo>
                  <a:lnTo>
                    <a:pt x="1717535" y="3723208"/>
                  </a:lnTo>
                  <a:lnTo>
                    <a:pt x="1707642" y="3725202"/>
                  </a:lnTo>
                  <a:lnTo>
                    <a:pt x="1699577" y="3730650"/>
                  </a:lnTo>
                  <a:lnTo>
                    <a:pt x="1694129" y="3738727"/>
                  </a:lnTo>
                  <a:lnTo>
                    <a:pt x="1692135" y="3748608"/>
                  </a:lnTo>
                  <a:lnTo>
                    <a:pt x="1694129" y="3758501"/>
                  </a:lnTo>
                  <a:lnTo>
                    <a:pt x="1699577" y="3766578"/>
                  </a:lnTo>
                  <a:lnTo>
                    <a:pt x="1707642" y="3772014"/>
                  </a:lnTo>
                  <a:lnTo>
                    <a:pt x="1717586" y="3774008"/>
                  </a:lnTo>
                  <a:lnTo>
                    <a:pt x="1727466" y="3772014"/>
                  </a:lnTo>
                  <a:lnTo>
                    <a:pt x="1735543" y="3766578"/>
                  </a:lnTo>
                  <a:lnTo>
                    <a:pt x="1740992" y="3758501"/>
                  </a:lnTo>
                  <a:lnTo>
                    <a:pt x="1742986" y="3748608"/>
                  </a:lnTo>
                  <a:close/>
                </a:path>
                <a:path w="8024495" h="5755005">
                  <a:moveTo>
                    <a:pt x="1844636" y="3748608"/>
                  </a:moveTo>
                  <a:lnTo>
                    <a:pt x="1842643" y="3738727"/>
                  </a:lnTo>
                  <a:lnTo>
                    <a:pt x="1837194" y="3730650"/>
                  </a:lnTo>
                  <a:lnTo>
                    <a:pt x="1829117" y="3725202"/>
                  </a:lnTo>
                  <a:lnTo>
                    <a:pt x="1819186" y="3723208"/>
                  </a:lnTo>
                  <a:lnTo>
                    <a:pt x="1809292" y="3725202"/>
                  </a:lnTo>
                  <a:lnTo>
                    <a:pt x="1801215" y="3730650"/>
                  </a:lnTo>
                  <a:lnTo>
                    <a:pt x="1795780" y="3738727"/>
                  </a:lnTo>
                  <a:lnTo>
                    <a:pt x="1793786" y="3748608"/>
                  </a:lnTo>
                  <a:lnTo>
                    <a:pt x="1795780" y="3758501"/>
                  </a:lnTo>
                  <a:lnTo>
                    <a:pt x="1801215" y="3766578"/>
                  </a:lnTo>
                  <a:lnTo>
                    <a:pt x="1809292" y="3772014"/>
                  </a:lnTo>
                  <a:lnTo>
                    <a:pt x="1819236" y="3774008"/>
                  </a:lnTo>
                  <a:lnTo>
                    <a:pt x="1829117" y="3772014"/>
                  </a:lnTo>
                  <a:lnTo>
                    <a:pt x="1837194" y="3766578"/>
                  </a:lnTo>
                  <a:lnTo>
                    <a:pt x="1842643" y="3758501"/>
                  </a:lnTo>
                  <a:lnTo>
                    <a:pt x="1844636" y="3748608"/>
                  </a:lnTo>
                  <a:close/>
                </a:path>
                <a:path w="8024495" h="5755005">
                  <a:moveTo>
                    <a:pt x="1946287" y="3748608"/>
                  </a:moveTo>
                  <a:lnTo>
                    <a:pt x="1944293" y="3738727"/>
                  </a:lnTo>
                  <a:lnTo>
                    <a:pt x="1938845" y="3730650"/>
                  </a:lnTo>
                  <a:lnTo>
                    <a:pt x="1930768" y="3725202"/>
                  </a:lnTo>
                  <a:lnTo>
                    <a:pt x="1920836" y="3723208"/>
                  </a:lnTo>
                  <a:lnTo>
                    <a:pt x="1910943" y="3725202"/>
                  </a:lnTo>
                  <a:lnTo>
                    <a:pt x="1902866" y="3730650"/>
                  </a:lnTo>
                  <a:lnTo>
                    <a:pt x="1897430" y="3738727"/>
                  </a:lnTo>
                  <a:lnTo>
                    <a:pt x="1895436" y="3748608"/>
                  </a:lnTo>
                  <a:lnTo>
                    <a:pt x="1897430" y="3758501"/>
                  </a:lnTo>
                  <a:lnTo>
                    <a:pt x="1902866" y="3766578"/>
                  </a:lnTo>
                  <a:lnTo>
                    <a:pt x="1910943" y="3772014"/>
                  </a:lnTo>
                  <a:lnTo>
                    <a:pt x="1920887" y="3774008"/>
                  </a:lnTo>
                  <a:lnTo>
                    <a:pt x="1930768" y="3772014"/>
                  </a:lnTo>
                  <a:lnTo>
                    <a:pt x="1938845" y="3766578"/>
                  </a:lnTo>
                  <a:lnTo>
                    <a:pt x="1944293" y="3758501"/>
                  </a:lnTo>
                  <a:lnTo>
                    <a:pt x="1946287" y="3748608"/>
                  </a:lnTo>
                  <a:close/>
                </a:path>
                <a:path w="8024495" h="5755005">
                  <a:moveTo>
                    <a:pt x="2121370" y="3748608"/>
                  </a:moveTo>
                  <a:lnTo>
                    <a:pt x="1968969" y="3621608"/>
                  </a:lnTo>
                  <a:lnTo>
                    <a:pt x="1968969" y="3875608"/>
                  </a:lnTo>
                  <a:lnTo>
                    <a:pt x="2121370" y="3748608"/>
                  </a:lnTo>
                  <a:close/>
                </a:path>
                <a:path w="8024495" h="5755005">
                  <a:moveTo>
                    <a:pt x="3614966" y="3199104"/>
                  </a:moveTo>
                  <a:lnTo>
                    <a:pt x="3612959" y="3189224"/>
                  </a:lnTo>
                  <a:lnTo>
                    <a:pt x="3607524" y="3181146"/>
                  </a:lnTo>
                  <a:lnTo>
                    <a:pt x="3599446" y="3175698"/>
                  </a:lnTo>
                  <a:lnTo>
                    <a:pt x="3589515" y="3173704"/>
                  </a:lnTo>
                  <a:lnTo>
                    <a:pt x="3579622" y="3175698"/>
                  </a:lnTo>
                  <a:lnTo>
                    <a:pt x="3571544" y="3181146"/>
                  </a:lnTo>
                  <a:lnTo>
                    <a:pt x="3566109" y="3189224"/>
                  </a:lnTo>
                  <a:lnTo>
                    <a:pt x="3564115" y="3199104"/>
                  </a:lnTo>
                  <a:lnTo>
                    <a:pt x="3566109" y="3208998"/>
                  </a:lnTo>
                  <a:lnTo>
                    <a:pt x="3571544" y="3217062"/>
                  </a:lnTo>
                  <a:lnTo>
                    <a:pt x="3579622" y="3222510"/>
                  </a:lnTo>
                  <a:lnTo>
                    <a:pt x="3589566" y="3224504"/>
                  </a:lnTo>
                  <a:lnTo>
                    <a:pt x="3599446" y="3222510"/>
                  </a:lnTo>
                  <a:lnTo>
                    <a:pt x="3607524" y="3217062"/>
                  </a:lnTo>
                  <a:lnTo>
                    <a:pt x="3612959" y="3208998"/>
                  </a:lnTo>
                  <a:lnTo>
                    <a:pt x="3614966" y="3199104"/>
                  </a:lnTo>
                  <a:close/>
                </a:path>
                <a:path w="8024495" h="5755005">
                  <a:moveTo>
                    <a:pt x="3716617" y="3199104"/>
                  </a:moveTo>
                  <a:lnTo>
                    <a:pt x="3714610" y="3189224"/>
                  </a:lnTo>
                  <a:lnTo>
                    <a:pt x="3709174" y="3181146"/>
                  </a:lnTo>
                  <a:lnTo>
                    <a:pt x="3701097" y="3175698"/>
                  </a:lnTo>
                  <a:lnTo>
                    <a:pt x="3691166" y="3173704"/>
                  </a:lnTo>
                  <a:lnTo>
                    <a:pt x="3681272" y="3175698"/>
                  </a:lnTo>
                  <a:lnTo>
                    <a:pt x="3673195" y="3181146"/>
                  </a:lnTo>
                  <a:lnTo>
                    <a:pt x="3667760" y="3189224"/>
                  </a:lnTo>
                  <a:lnTo>
                    <a:pt x="3665766" y="3199104"/>
                  </a:lnTo>
                  <a:lnTo>
                    <a:pt x="3667760" y="3208998"/>
                  </a:lnTo>
                  <a:lnTo>
                    <a:pt x="3673195" y="3217062"/>
                  </a:lnTo>
                  <a:lnTo>
                    <a:pt x="3681272" y="3222510"/>
                  </a:lnTo>
                  <a:lnTo>
                    <a:pt x="3691217" y="3224504"/>
                  </a:lnTo>
                  <a:lnTo>
                    <a:pt x="3701097" y="3222510"/>
                  </a:lnTo>
                  <a:lnTo>
                    <a:pt x="3709174" y="3217062"/>
                  </a:lnTo>
                  <a:lnTo>
                    <a:pt x="3714610" y="3208998"/>
                  </a:lnTo>
                  <a:lnTo>
                    <a:pt x="3716617" y="3199104"/>
                  </a:lnTo>
                  <a:close/>
                </a:path>
                <a:path w="8024495" h="5755005">
                  <a:moveTo>
                    <a:pt x="3818267" y="3199104"/>
                  </a:moveTo>
                  <a:lnTo>
                    <a:pt x="3816261" y="3189224"/>
                  </a:lnTo>
                  <a:lnTo>
                    <a:pt x="3810825" y="3181146"/>
                  </a:lnTo>
                  <a:lnTo>
                    <a:pt x="3802748" y="3175698"/>
                  </a:lnTo>
                  <a:lnTo>
                    <a:pt x="3792817" y="3173704"/>
                  </a:lnTo>
                  <a:lnTo>
                    <a:pt x="3782923" y="3175698"/>
                  </a:lnTo>
                  <a:lnTo>
                    <a:pt x="3774846" y="3181146"/>
                  </a:lnTo>
                  <a:lnTo>
                    <a:pt x="3769410" y="3189224"/>
                  </a:lnTo>
                  <a:lnTo>
                    <a:pt x="3767417" y="3199104"/>
                  </a:lnTo>
                  <a:lnTo>
                    <a:pt x="3769410" y="3208998"/>
                  </a:lnTo>
                  <a:lnTo>
                    <a:pt x="3774846" y="3217062"/>
                  </a:lnTo>
                  <a:lnTo>
                    <a:pt x="3782923" y="3222510"/>
                  </a:lnTo>
                  <a:lnTo>
                    <a:pt x="3792867" y="3224504"/>
                  </a:lnTo>
                  <a:lnTo>
                    <a:pt x="3802748" y="3222510"/>
                  </a:lnTo>
                  <a:lnTo>
                    <a:pt x="3810825" y="3217062"/>
                  </a:lnTo>
                  <a:lnTo>
                    <a:pt x="3816261" y="3208998"/>
                  </a:lnTo>
                  <a:lnTo>
                    <a:pt x="3818267" y="3199104"/>
                  </a:lnTo>
                  <a:close/>
                </a:path>
                <a:path w="8024495" h="5755005">
                  <a:moveTo>
                    <a:pt x="3919918" y="3199104"/>
                  </a:moveTo>
                  <a:lnTo>
                    <a:pt x="3917912" y="3189224"/>
                  </a:lnTo>
                  <a:lnTo>
                    <a:pt x="3912476" y="3181146"/>
                  </a:lnTo>
                  <a:lnTo>
                    <a:pt x="3904399" y="3175698"/>
                  </a:lnTo>
                  <a:lnTo>
                    <a:pt x="3894467" y="3173704"/>
                  </a:lnTo>
                  <a:lnTo>
                    <a:pt x="3884574" y="3175698"/>
                  </a:lnTo>
                  <a:lnTo>
                    <a:pt x="3876497" y="3181146"/>
                  </a:lnTo>
                  <a:lnTo>
                    <a:pt x="3871061" y="3189224"/>
                  </a:lnTo>
                  <a:lnTo>
                    <a:pt x="3869067" y="3199104"/>
                  </a:lnTo>
                  <a:lnTo>
                    <a:pt x="3871061" y="3208998"/>
                  </a:lnTo>
                  <a:lnTo>
                    <a:pt x="3876497" y="3217062"/>
                  </a:lnTo>
                  <a:lnTo>
                    <a:pt x="3884574" y="3222510"/>
                  </a:lnTo>
                  <a:lnTo>
                    <a:pt x="3894518" y="3224504"/>
                  </a:lnTo>
                  <a:lnTo>
                    <a:pt x="3904399" y="3222510"/>
                  </a:lnTo>
                  <a:lnTo>
                    <a:pt x="3912476" y="3217062"/>
                  </a:lnTo>
                  <a:lnTo>
                    <a:pt x="3917912" y="3208998"/>
                  </a:lnTo>
                  <a:lnTo>
                    <a:pt x="3919918" y="3199104"/>
                  </a:lnTo>
                  <a:close/>
                </a:path>
                <a:path w="8024495" h="5755005">
                  <a:moveTo>
                    <a:pt x="4021569" y="3199104"/>
                  </a:moveTo>
                  <a:lnTo>
                    <a:pt x="4019562" y="3189224"/>
                  </a:lnTo>
                  <a:lnTo>
                    <a:pt x="4014127" y="3181146"/>
                  </a:lnTo>
                  <a:lnTo>
                    <a:pt x="4006050" y="3175698"/>
                  </a:lnTo>
                  <a:lnTo>
                    <a:pt x="3996118" y="3173704"/>
                  </a:lnTo>
                  <a:lnTo>
                    <a:pt x="3986225" y="3175698"/>
                  </a:lnTo>
                  <a:lnTo>
                    <a:pt x="3978148" y="3181146"/>
                  </a:lnTo>
                  <a:lnTo>
                    <a:pt x="3972712" y="3189224"/>
                  </a:lnTo>
                  <a:lnTo>
                    <a:pt x="3970718" y="3199104"/>
                  </a:lnTo>
                  <a:lnTo>
                    <a:pt x="3972712" y="3208998"/>
                  </a:lnTo>
                  <a:lnTo>
                    <a:pt x="3978148" y="3217062"/>
                  </a:lnTo>
                  <a:lnTo>
                    <a:pt x="3986225" y="3222510"/>
                  </a:lnTo>
                  <a:lnTo>
                    <a:pt x="3996169" y="3224504"/>
                  </a:lnTo>
                  <a:lnTo>
                    <a:pt x="4006050" y="3222510"/>
                  </a:lnTo>
                  <a:lnTo>
                    <a:pt x="4014127" y="3217062"/>
                  </a:lnTo>
                  <a:lnTo>
                    <a:pt x="4019562" y="3208998"/>
                  </a:lnTo>
                  <a:lnTo>
                    <a:pt x="4021569" y="3199104"/>
                  </a:lnTo>
                  <a:close/>
                </a:path>
                <a:path w="8024495" h="5755005">
                  <a:moveTo>
                    <a:pt x="4085348" y="5729287"/>
                  </a:moveTo>
                  <a:lnTo>
                    <a:pt x="4083354" y="5719394"/>
                  </a:lnTo>
                  <a:lnTo>
                    <a:pt x="4077906" y="5711317"/>
                  </a:lnTo>
                  <a:lnTo>
                    <a:pt x="4069829" y="5705881"/>
                  </a:lnTo>
                  <a:lnTo>
                    <a:pt x="4059898" y="5703887"/>
                  </a:lnTo>
                  <a:lnTo>
                    <a:pt x="4050004" y="5705881"/>
                  </a:lnTo>
                  <a:lnTo>
                    <a:pt x="4041940" y="5711317"/>
                  </a:lnTo>
                  <a:lnTo>
                    <a:pt x="4036491" y="5719394"/>
                  </a:lnTo>
                  <a:lnTo>
                    <a:pt x="4034498" y="5729287"/>
                  </a:lnTo>
                  <a:lnTo>
                    <a:pt x="4036491" y="5739168"/>
                  </a:lnTo>
                  <a:lnTo>
                    <a:pt x="4041940" y="5747245"/>
                  </a:lnTo>
                  <a:lnTo>
                    <a:pt x="4050004" y="5752681"/>
                  </a:lnTo>
                  <a:lnTo>
                    <a:pt x="4059948" y="5754687"/>
                  </a:lnTo>
                  <a:lnTo>
                    <a:pt x="4069829" y="5752681"/>
                  </a:lnTo>
                  <a:lnTo>
                    <a:pt x="4077906" y="5747245"/>
                  </a:lnTo>
                  <a:lnTo>
                    <a:pt x="4083354" y="5739168"/>
                  </a:lnTo>
                  <a:lnTo>
                    <a:pt x="4085348" y="5729287"/>
                  </a:lnTo>
                  <a:close/>
                </a:path>
                <a:path w="8024495" h="5755005">
                  <a:moveTo>
                    <a:pt x="4123220" y="3199104"/>
                  </a:moveTo>
                  <a:lnTo>
                    <a:pt x="4121213" y="3189224"/>
                  </a:lnTo>
                  <a:lnTo>
                    <a:pt x="4115778" y="3181146"/>
                  </a:lnTo>
                  <a:lnTo>
                    <a:pt x="4107700" y="3175698"/>
                  </a:lnTo>
                  <a:lnTo>
                    <a:pt x="4097769" y="3173704"/>
                  </a:lnTo>
                  <a:lnTo>
                    <a:pt x="4087876" y="3175698"/>
                  </a:lnTo>
                  <a:lnTo>
                    <a:pt x="4079798" y="3181146"/>
                  </a:lnTo>
                  <a:lnTo>
                    <a:pt x="4074363" y="3189224"/>
                  </a:lnTo>
                  <a:lnTo>
                    <a:pt x="4072369" y="3199104"/>
                  </a:lnTo>
                  <a:lnTo>
                    <a:pt x="4074363" y="3208998"/>
                  </a:lnTo>
                  <a:lnTo>
                    <a:pt x="4079798" y="3217062"/>
                  </a:lnTo>
                  <a:lnTo>
                    <a:pt x="4087876" y="3222510"/>
                  </a:lnTo>
                  <a:lnTo>
                    <a:pt x="4097820" y="3224504"/>
                  </a:lnTo>
                  <a:lnTo>
                    <a:pt x="4107700" y="3222510"/>
                  </a:lnTo>
                  <a:lnTo>
                    <a:pt x="4115778" y="3217062"/>
                  </a:lnTo>
                  <a:lnTo>
                    <a:pt x="4121213" y="3208998"/>
                  </a:lnTo>
                  <a:lnTo>
                    <a:pt x="4123220" y="3199104"/>
                  </a:lnTo>
                  <a:close/>
                </a:path>
                <a:path w="8024495" h="5755005">
                  <a:moveTo>
                    <a:pt x="4186999" y="5729287"/>
                  </a:moveTo>
                  <a:lnTo>
                    <a:pt x="4185005" y="5719394"/>
                  </a:lnTo>
                  <a:lnTo>
                    <a:pt x="4179557" y="5711317"/>
                  </a:lnTo>
                  <a:lnTo>
                    <a:pt x="4171480" y="5705881"/>
                  </a:lnTo>
                  <a:lnTo>
                    <a:pt x="4161548" y="5703887"/>
                  </a:lnTo>
                  <a:lnTo>
                    <a:pt x="4151655" y="5705881"/>
                  </a:lnTo>
                  <a:lnTo>
                    <a:pt x="4143591" y="5711317"/>
                  </a:lnTo>
                  <a:lnTo>
                    <a:pt x="4138142" y="5719394"/>
                  </a:lnTo>
                  <a:lnTo>
                    <a:pt x="4136148" y="5729287"/>
                  </a:lnTo>
                  <a:lnTo>
                    <a:pt x="4138142" y="5739168"/>
                  </a:lnTo>
                  <a:lnTo>
                    <a:pt x="4143591" y="5747245"/>
                  </a:lnTo>
                  <a:lnTo>
                    <a:pt x="4151655" y="5752681"/>
                  </a:lnTo>
                  <a:lnTo>
                    <a:pt x="4161599" y="5754687"/>
                  </a:lnTo>
                  <a:lnTo>
                    <a:pt x="4171480" y="5752681"/>
                  </a:lnTo>
                  <a:lnTo>
                    <a:pt x="4179557" y="5747245"/>
                  </a:lnTo>
                  <a:lnTo>
                    <a:pt x="4185005" y="5739168"/>
                  </a:lnTo>
                  <a:lnTo>
                    <a:pt x="4186999" y="5729287"/>
                  </a:lnTo>
                  <a:close/>
                </a:path>
                <a:path w="8024495" h="5755005">
                  <a:moveTo>
                    <a:pt x="4224871" y="3199104"/>
                  </a:moveTo>
                  <a:lnTo>
                    <a:pt x="4222864" y="3189224"/>
                  </a:lnTo>
                  <a:lnTo>
                    <a:pt x="4217428" y="3181146"/>
                  </a:lnTo>
                  <a:lnTo>
                    <a:pt x="4209351" y="3175698"/>
                  </a:lnTo>
                  <a:lnTo>
                    <a:pt x="4199420" y="3173704"/>
                  </a:lnTo>
                  <a:lnTo>
                    <a:pt x="4189526" y="3175698"/>
                  </a:lnTo>
                  <a:lnTo>
                    <a:pt x="4181449" y="3181146"/>
                  </a:lnTo>
                  <a:lnTo>
                    <a:pt x="4176014" y="3189224"/>
                  </a:lnTo>
                  <a:lnTo>
                    <a:pt x="4174020" y="3199104"/>
                  </a:lnTo>
                  <a:lnTo>
                    <a:pt x="4176014" y="3208998"/>
                  </a:lnTo>
                  <a:lnTo>
                    <a:pt x="4181449" y="3217062"/>
                  </a:lnTo>
                  <a:lnTo>
                    <a:pt x="4189526" y="3222510"/>
                  </a:lnTo>
                  <a:lnTo>
                    <a:pt x="4199471" y="3224504"/>
                  </a:lnTo>
                  <a:lnTo>
                    <a:pt x="4209351" y="3222510"/>
                  </a:lnTo>
                  <a:lnTo>
                    <a:pt x="4217428" y="3217062"/>
                  </a:lnTo>
                  <a:lnTo>
                    <a:pt x="4222864" y="3208998"/>
                  </a:lnTo>
                  <a:lnTo>
                    <a:pt x="4224871" y="3199104"/>
                  </a:lnTo>
                  <a:close/>
                </a:path>
                <a:path w="8024495" h="5755005">
                  <a:moveTo>
                    <a:pt x="4288650" y="5729287"/>
                  </a:moveTo>
                  <a:lnTo>
                    <a:pt x="4286656" y="5719394"/>
                  </a:lnTo>
                  <a:lnTo>
                    <a:pt x="4281208" y="5711317"/>
                  </a:lnTo>
                  <a:lnTo>
                    <a:pt x="4273131" y="5705881"/>
                  </a:lnTo>
                  <a:lnTo>
                    <a:pt x="4263199" y="5703887"/>
                  </a:lnTo>
                  <a:lnTo>
                    <a:pt x="4253306" y="5705881"/>
                  </a:lnTo>
                  <a:lnTo>
                    <a:pt x="4245241" y="5711317"/>
                  </a:lnTo>
                  <a:lnTo>
                    <a:pt x="4239793" y="5719394"/>
                  </a:lnTo>
                  <a:lnTo>
                    <a:pt x="4237799" y="5729287"/>
                  </a:lnTo>
                  <a:lnTo>
                    <a:pt x="4239793" y="5739168"/>
                  </a:lnTo>
                  <a:lnTo>
                    <a:pt x="4245241" y="5747245"/>
                  </a:lnTo>
                  <a:lnTo>
                    <a:pt x="4253306" y="5752681"/>
                  </a:lnTo>
                  <a:lnTo>
                    <a:pt x="4263250" y="5754687"/>
                  </a:lnTo>
                  <a:lnTo>
                    <a:pt x="4273131" y="5752681"/>
                  </a:lnTo>
                  <a:lnTo>
                    <a:pt x="4281208" y="5747245"/>
                  </a:lnTo>
                  <a:lnTo>
                    <a:pt x="4286656" y="5739168"/>
                  </a:lnTo>
                  <a:lnTo>
                    <a:pt x="4288650" y="5729287"/>
                  </a:lnTo>
                  <a:close/>
                </a:path>
                <a:path w="8024495" h="5755005">
                  <a:moveTo>
                    <a:pt x="4326521" y="3199104"/>
                  </a:moveTo>
                  <a:lnTo>
                    <a:pt x="4324515" y="3189224"/>
                  </a:lnTo>
                  <a:lnTo>
                    <a:pt x="4319079" y="3181146"/>
                  </a:lnTo>
                  <a:lnTo>
                    <a:pt x="4311002" y="3175698"/>
                  </a:lnTo>
                  <a:lnTo>
                    <a:pt x="4301071" y="3173704"/>
                  </a:lnTo>
                  <a:lnTo>
                    <a:pt x="4291177" y="3175698"/>
                  </a:lnTo>
                  <a:lnTo>
                    <a:pt x="4283100" y="3181146"/>
                  </a:lnTo>
                  <a:lnTo>
                    <a:pt x="4277665" y="3189224"/>
                  </a:lnTo>
                  <a:lnTo>
                    <a:pt x="4275671" y="3199104"/>
                  </a:lnTo>
                  <a:lnTo>
                    <a:pt x="4277665" y="3208998"/>
                  </a:lnTo>
                  <a:lnTo>
                    <a:pt x="4283100" y="3217062"/>
                  </a:lnTo>
                  <a:lnTo>
                    <a:pt x="4291177" y="3222510"/>
                  </a:lnTo>
                  <a:lnTo>
                    <a:pt x="4301121" y="3224504"/>
                  </a:lnTo>
                  <a:lnTo>
                    <a:pt x="4311002" y="3222510"/>
                  </a:lnTo>
                  <a:lnTo>
                    <a:pt x="4319079" y="3217062"/>
                  </a:lnTo>
                  <a:lnTo>
                    <a:pt x="4324515" y="3208998"/>
                  </a:lnTo>
                  <a:lnTo>
                    <a:pt x="4326521" y="3199104"/>
                  </a:lnTo>
                  <a:close/>
                </a:path>
                <a:path w="8024495" h="5755005">
                  <a:moveTo>
                    <a:pt x="4390301" y="5729287"/>
                  </a:moveTo>
                  <a:lnTo>
                    <a:pt x="4388307" y="5719394"/>
                  </a:lnTo>
                  <a:lnTo>
                    <a:pt x="4382859" y="5711317"/>
                  </a:lnTo>
                  <a:lnTo>
                    <a:pt x="4374781" y="5705881"/>
                  </a:lnTo>
                  <a:lnTo>
                    <a:pt x="4364850" y="5703887"/>
                  </a:lnTo>
                  <a:lnTo>
                    <a:pt x="4354957" y="5705881"/>
                  </a:lnTo>
                  <a:lnTo>
                    <a:pt x="4346892" y="5711317"/>
                  </a:lnTo>
                  <a:lnTo>
                    <a:pt x="4341444" y="5719394"/>
                  </a:lnTo>
                  <a:lnTo>
                    <a:pt x="4339450" y="5729287"/>
                  </a:lnTo>
                  <a:lnTo>
                    <a:pt x="4341444" y="5739168"/>
                  </a:lnTo>
                  <a:lnTo>
                    <a:pt x="4346892" y="5747245"/>
                  </a:lnTo>
                  <a:lnTo>
                    <a:pt x="4354957" y="5752681"/>
                  </a:lnTo>
                  <a:lnTo>
                    <a:pt x="4364901" y="5754687"/>
                  </a:lnTo>
                  <a:lnTo>
                    <a:pt x="4374781" y="5752681"/>
                  </a:lnTo>
                  <a:lnTo>
                    <a:pt x="4382859" y="5747245"/>
                  </a:lnTo>
                  <a:lnTo>
                    <a:pt x="4388307" y="5739168"/>
                  </a:lnTo>
                  <a:lnTo>
                    <a:pt x="4390301" y="5729287"/>
                  </a:lnTo>
                  <a:close/>
                </a:path>
                <a:path w="8024495" h="5755005">
                  <a:moveTo>
                    <a:pt x="4428172" y="3199104"/>
                  </a:moveTo>
                  <a:lnTo>
                    <a:pt x="4426166" y="3189224"/>
                  </a:lnTo>
                  <a:lnTo>
                    <a:pt x="4420730" y="3181146"/>
                  </a:lnTo>
                  <a:lnTo>
                    <a:pt x="4412653" y="3175698"/>
                  </a:lnTo>
                  <a:lnTo>
                    <a:pt x="4402721" y="3173704"/>
                  </a:lnTo>
                  <a:lnTo>
                    <a:pt x="4392828" y="3175698"/>
                  </a:lnTo>
                  <a:lnTo>
                    <a:pt x="4384751" y="3181146"/>
                  </a:lnTo>
                  <a:lnTo>
                    <a:pt x="4379315" y="3189224"/>
                  </a:lnTo>
                  <a:lnTo>
                    <a:pt x="4377321" y="3199104"/>
                  </a:lnTo>
                  <a:lnTo>
                    <a:pt x="4379315" y="3208998"/>
                  </a:lnTo>
                  <a:lnTo>
                    <a:pt x="4384751" y="3217062"/>
                  </a:lnTo>
                  <a:lnTo>
                    <a:pt x="4392828" y="3222510"/>
                  </a:lnTo>
                  <a:lnTo>
                    <a:pt x="4402772" y="3224504"/>
                  </a:lnTo>
                  <a:lnTo>
                    <a:pt x="4412653" y="3222510"/>
                  </a:lnTo>
                  <a:lnTo>
                    <a:pt x="4420730" y="3217062"/>
                  </a:lnTo>
                  <a:lnTo>
                    <a:pt x="4426166" y="3208998"/>
                  </a:lnTo>
                  <a:lnTo>
                    <a:pt x="4428172" y="3199104"/>
                  </a:lnTo>
                  <a:close/>
                </a:path>
                <a:path w="8024495" h="5755005">
                  <a:moveTo>
                    <a:pt x="4491952" y="5729287"/>
                  </a:moveTo>
                  <a:lnTo>
                    <a:pt x="4489958" y="5719394"/>
                  </a:lnTo>
                  <a:lnTo>
                    <a:pt x="4484509" y="5711317"/>
                  </a:lnTo>
                  <a:lnTo>
                    <a:pt x="4476432" y="5705881"/>
                  </a:lnTo>
                  <a:lnTo>
                    <a:pt x="4466501" y="5703887"/>
                  </a:lnTo>
                  <a:lnTo>
                    <a:pt x="4456608" y="5705881"/>
                  </a:lnTo>
                  <a:lnTo>
                    <a:pt x="4448543" y="5711317"/>
                  </a:lnTo>
                  <a:lnTo>
                    <a:pt x="4443095" y="5719394"/>
                  </a:lnTo>
                  <a:lnTo>
                    <a:pt x="4441101" y="5729287"/>
                  </a:lnTo>
                  <a:lnTo>
                    <a:pt x="4443095" y="5739168"/>
                  </a:lnTo>
                  <a:lnTo>
                    <a:pt x="4448543" y="5747245"/>
                  </a:lnTo>
                  <a:lnTo>
                    <a:pt x="4456608" y="5752681"/>
                  </a:lnTo>
                  <a:lnTo>
                    <a:pt x="4466552" y="5754687"/>
                  </a:lnTo>
                  <a:lnTo>
                    <a:pt x="4476432" y="5752681"/>
                  </a:lnTo>
                  <a:lnTo>
                    <a:pt x="4484509" y="5747245"/>
                  </a:lnTo>
                  <a:lnTo>
                    <a:pt x="4489958" y="5739168"/>
                  </a:lnTo>
                  <a:lnTo>
                    <a:pt x="4491952" y="5729287"/>
                  </a:lnTo>
                  <a:close/>
                </a:path>
                <a:path w="8024495" h="5755005">
                  <a:moveTo>
                    <a:pt x="4529823" y="3199104"/>
                  </a:moveTo>
                  <a:lnTo>
                    <a:pt x="4527816" y="3189224"/>
                  </a:lnTo>
                  <a:lnTo>
                    <a:pt x="4522381" y="3181146"/>
                  </a:lnTo>
                  <a:lnTo>
                    <a:pt x="4514304" y="3175698"/>
                  </a:lnTo>
                  <a:lnTo>
                    <a:pt x="4504372" y="3173704"/>
                  </a:lnTo>
                  <a:lnTo>
                    <a:pt x="4494479" y="3175698"/>
                  </a:lnTo>
                  <a:lnTo>
                    <a:pt x="4486402" y="3181146"/>
                  </a:lnTo>
                  <a:lnTo>
                    <a:pt x="4480966" y="3189224"/>
                  </a:lnTo>
                  <a:lnTo>
                    <a:pt x="4478972" y="3199104"/>
                  </a:lnTo>
                  <a:lnTo>
                    <a:pt x="4480966" y="3208998"/>
                  </a:lnTo>
                  <a:lnTo>
                    <a:pt x="4486402" y="3217062"/>
                  </a:lnTo>
                  <a:lnTo>
                    <a:pt x="4494479" y="3222510"/>
                  </a:lnTo>
                  <a:lnTo>
                    <a:pt x="4504423" y="3224504"/>
                  </a:lnTo>
                  <a:lnTo>
                    <a:pt x="4514304" y="3222510"/>
                  </a:lnTo>
                  <a:lnTo>
                    <a:pt x="4522381" y="3217062"/>
                  </a:lnTo>
                  <a:lnTo>
                    <a:pt x="4527816" y="3208998"/>
                  </a:lnTo>
                  <a:lnTo>
                    <a:pt x="4529823" y="3199104"/>
                  </a:lnTo>
                  <a:close/>
                </a:path>
                <a:path w="8024495" h="5755005">
                  <a:moveTo>
                    <a:pt x="4593602" y="5729287"/>
                  </a:moveTo>
                  <a:lnTo>
                    <a:pt x="4591609" y="5719394"/>
                  </a:lnTo>
                  <a:lnTo>
                    <a:pt x="4586160" y="5711317"/>
                  </a:lnTo>
                  <a:lnTo>
                    <a:pt x="4578083" y="5705881"/>
                  </a:lnTo>
                  <a:lnTo>
                    <a:pt x="4568152" y="5703887"/>
                  </a:lnTo>
                  <a:lnTo>
                    <a:pt x="4558258" y="5705881"/>
                  </a:lnTo>
                  <a:lnTo>
                    <a:pt x="4550194" y="5711317"/>
                  </a:lnTo>
                  <a:lnTo>
                    <a:pt x="4544746" y="5719394"/>
                  </a:lnTo>
                  <a:lnTo>
                    <a:pt x="4542752" y="5729287"/>
                  </a:lnTo>
                  <a:lnTo>
                    <a:pt x="4544746" y="5739168"/>
                  </a:lnTo>
                  <a:lnTo>
                    <a:pt x="4550194" y="5747245"/>
                  </a:lnTo>
                  <a:lnTo>
                    <a:pt x="4558258" y="5752681"/>
                  </a:lnTo>
                  <a:lnTo>
                    <a:pt x="4568202" y="5754687"/>
                  </a:lnTo>
                  <a:lnTo>
                    <a:pt x="4578083" y="5752681"/>
                  </a:lnTo>
                  <a:lnTo>
                    <a:pt x="4586160" y="5747245"/>
                  </a:lnTo>
                  <a:lnTo>
                    <a:pt x="4591609" y="5739168"/>
                  </a:lnTo>
                  <a:lnTo>
                    <a:pt x="4593602" y="5729287"/>
                  </a:lnTo>
                  <a:close/>
                </a:path>
                <a:path w="8024495" h="5755005">
                  <a:moveTo>
                    <a:pt x="4631474" y="3199104"/>
                  </a:moveTo>
                  <a:lnTo>
                    <a:pt x="4629467" y="3189224"/>
                  </a:lnTo>
                  <a:lnTo>
                    <a:pt x="4624032" y="3181146"/>
                  </a:lnTo>
                  <a:lnTo>
                    <a:pt x="4615954" y="3175698"/>
                  </a:lnTo>
                  <a:lnTo>
                    <a:pt x="4606023" y="3173704"/>
                  </a:lnTo>
                  <a:lnTo>
                    <a:pt x="4596130" y="3175698"/>
                  </a:lnTo>
                  <a:lnTo>
                    <a:pt x="4588053" y="3181146"/>
                  </a:lnTo>
                  <a:lnTo>
                    <a:pt x="4582617" y="3189224"/>
                  </a:lnTo>
                  <a:lnTo>
                    <a:pt x="4580623" y="3199104"/>
                  </a:lnTo>
                  <a:lnTo>
                    <a:pt x="4582617" y="3208998"/>
                  </a:lnTo>
                  <a:lnTo>
                    <a:pt x="4588053" y="3217062"/>
                  </a:lnTo>
                  <a:lnTo>
                    <a:pt x="4596130" y="3222510"/>
                  </a:lnTo>
                  <a:lnTo>
                    <a:pt x="4606074" y="3224504"/>
                  </a:lnTo>
                  <a:lnTo>
                    <a:pt x="4615954" y="3222510"/>
                  </a:lnTo>
                  <a:lnTo>
                    <a:pt x="4624032" y="3217062"/>
                  </a:lnTo>
                  <a:lnTo>
                    <a:pt x="4629467" y="3208998"/>
                  </a:lnTo>
                  <a:lnTo>
                    <a:pt x="4631474" y="3199104"/>
                  </a:lnTo>
                  <a:close/>
                </a:path>
                <a:path w="8024495" h="5755005">
                  <a:moveTo>
                    <a:pt x="4695253" y="5729287"/>
                  </a:moveTo>
                  <a:lnTo>
                    <a:pt x="4693259" y="5719394"/>
                  </a:lnTo>
                  <a:lnTo>
                    <a:pt x="4687811" y="5711317"/>
                  </a:lnTo>
                  <a:lnTo>
                    <a:pt x="4679734" y="5705881"/>
                  </a:lnTo>
                  <a:lnTo>
                    <a:pt x="4669802" y="5703887"/>
                  </a:lnTo>
                  <a:lnTo>
                    <a:pt x="4659909" y="5705881"/>
                  </a:lnTo>
                  <a:lnTo>
                    <a:pt x="4651845" y="5711317"/>
                  </a:lnTo>
                  <a:lnTo>
                    <a:pt x="4646396" y="5719394"/>
                  </a:lnTo>
                  <a:lnTo>
                    <a:pt x="4644402" y="5729287"/>
                  </a:lnTo>
                  <a:lnTo>
                    <a:pt x="4646396" y="5739168"/>
                  </a:lnTo>
                  <a:lnTo>
                    <a:pt x="4651845" y="5747245"/>
                  </a:lnTo>
                  <a:lnTo>
                    <a:pt x="4659909" y="5752681"/>
                  </a:lnTo>
                  <a:lnTo>
                    <a:pt x="4669853" y="5754687"/>
                  </a:lnTo>
                  <a:lnTo>
                    <a:pt x="4679734" y="5752681"/>
                  </a:lnTo>
                  <a:lnTo>
                    <a:pt x="4687811" y="5747245"/>
                  </a:lnTo>
                  <a:lnTo>
                    <a:pt x="4693259" y="5739168"/>
                  </a:lnTo>
                  <a:lnTo>
                    <a:pt x="4695253" y="5729287"/>
                  </a:lnTo>
                  <a:close/>
                </a:path>
                <a:path w="8024495" h="5755005">
                  <a:moveTo>
                    <a:pt x="4733125" y="3199104"/>
                  </a:moveTo>
                  <a:lnTo>
                    <a:pt x="4731118" y="3189224"/>
                  </a:lnTo>
                  <a:lnTo>
                    <a:pt x="4725682" y="3181146"/>
                  </a:lnTo>
                  <a:lnTo>
                    <a:pt x="4717605" y="3175698"/>
                  </a:lnTo>
                  <a:lnTo>
                    <a:pt x="4707674" y="3173704"/>
                  </a:lnTo>
                  <a:lnTo>
                    <a:pt x="4697781" y="3175698"/>
                  </a:lnTo>
                  <a:lnTo>
                    <a:pt x="4689703" y="3181146"/>
                  </a:lnTo>
                  <a:lnTo>
                    <a:pt x="4684268" y="3189224"/>
                  </a:lnTo>
                  <a:lnTo>
                    <a:pt x="4682274" y="3199104"/>
                  </a:lnTo>
                  <a:lnTo>
                    <a:pt x="4684268" y="3208998"/>
                  </a:lnTo>
                  <a:lnTo>
                    <a:pt x="4689703" y="3217062"/>
                  </a:lnTo>
                  <a:lnTo>
                    <a:pt x="4697781" y="3222510"/>
                  </a:lnTo>
                  <a:lnTo>
                    <a:pt x="4707725" y="3224504"/>
                  </a:lnTo>
                  <a:lnTo>
                    <a:pt x="4717605" y="3222510"/>
                  </a:lnTo>
                  <a:lnTo>
                    <a:pt x="4725682" y="3217062"/>
                  </a:lnTo>
                  <a:lnTo>
                    <a:pt x="4731118" y="3208998"/>
                  </a:lnTo>
                  <a:lnTo>
                    <a:pt x="4733125" y="3199104"/>
                  </a:lnTo>
                  <a:close/>
                </a:path>
                <a:path w="8024495" h="5755005">
                  <a:moveTo>
                    <a:pt x="4796904" y="5729287"/>
                  </a:moveTo>
                  <a:lnTo>
                    <a:pt x="4794910" y="5719394"/>
                  </a:lnTo>
                  <a:lnTo>
                    <a:pt x="4789462" y="5711317"/>
                  </a:lnTo>
                  <a:lnTo>
                    <a:pt x="4781385" y="5705881"/>
                  </a:lnTo>
                  <a:lnTo>
                    <a:pt x="4771453" y="5703887"/>
                  </a:lnTo>
                  <a:lnTo>
                    <a:pt x="4761560" y="5705881"/>
                  </a:lnTo>
                  <a:lnTo>
                    <a:pt x="4753495" y="5711317"/>
                  </a:lnTo>
                  <a:lnTo>
                    <a:pt x="4748047" y="5719394"/>
                  </a:lnTo>
                  <a:lnTo>
                    <a:pt x="4746053" y="5729287"/>
                  </a:lnTo>
                  <a:lnTo>
                    <a:pt x="4748047" y="5739168"/>
                  </a:lnTo>
                  <a:lnTo>
                    <a:pt x="4753495" y="5747245"/>
                  </a:lnTo>
                  <a:lnTo>
                    <a:pt x="4761560" y="5752681"/>
                  </a:lnTo>
                  <a:lnTo>
                    <a:pt x="4771504" y="5754687"/>
                  </a:lnTo>
                  <a:lnTo>
                    <a:pt x="4781385" y="5752681"/>
                  </a:lnTo>
                  <a:lnTo>
                    <a:pt x="4789462" y="5747245"/>
                  </a:lnTo>
                  <a:lnTo>
                    <a:pt x="4794910" y="5739168"/>
                  </a:lnTo>
                  <a:lnTo>
                    <a:pt x="4796904" y="5729287"/>
                  </a:lnTo>
                  <a:close/>
                </a:path>
                <a:path w="8024495" h="5755005">
                  <a:moveTo>
                    <a:pt x="4834775" y="3199104"/>
                  </a:moveTo>
                  <a:lnTo>
                    <a:pt x="4832769" y="3189224"/>
                  </a:lnTo>
                  <a:lnTo>
                    <a:pt x="4827333" y="3181146"/>
                  </a:lnTo>
                  <a:lnTo>
                    <a:pt x="4819256" y="3175698"/>
                  </a:lnTo>
                  <a:lnTo>
                    <a:pt x="4809325" y="3173704"/>
                  </a:lnTo>
                  <a:lnTo>
                    <a:pt x="4799431" y="3175698"/>
                  </a:lnTo>
                  <a:lnTo>
                    <a:pt x="4791354" y="3181146"/>
                  </a:lnTo>
                  <a:lnTo>
                    <a:pt x="4785919" y="3189224"/>
                  </a:lnTo>
                  <a:lnTo>
                    <a:pt x="4783925" y="3199104"/>
                  </a:lnTo>
                  <a:lnTo>
                    <a:pt x="4785919" y="3208998"/>
                  </a:lnTo>
                  <a:lnTo>
                    <a:pt x="4791354" y="3217062"/>
                  </a:lnTo>
                  <a:lnTo>
                    <a:pt x="4799431" y="3222510"/>
                  </a:lnTo>
                  <a:lnTo>
                    <a:pt x="4809375" y="3224504"/>
                  </a:lnTo>
                  <a:lnTo>
                    <a:pt x="4819256" y="3222510"/>
                  </a:lnTo>
                  <a:lnTo>
                    <a:pt x="4827333" y="3217062"/>
                  </a:lnTo>
                  <a:lnTo>
                    <a:pt x="4832769" y="3208998"/>
                  </a:lnTo>
                  <a:lnTo>
                    <a:pt x="4834775" y="3199104"/>
                  </a:lnTo>
                  <a:close/>
                </a:path>
                <a:path w="8024495" h="5755005">
                  <a:moveTo>
                    <a:pt x="4898555" y="5729287"/>
                  </a:moveTo>
                  <a:lnTo>
                    <a:pt x="4896561" y="5719394"/>
                  </a:lnTo>
                  <a:lnTo>
                    <a:pt x="4891113" y="5711317"/>
                  </a:lnTo>
                  <a:lnTo>
                    <a:pt x="4883035" y="5705881"/>
                  </a:lnTo>
                  <a:lnTo>
                    <a:pt x="4873104" y="5703887"/>
                  </a:lnTo>
                  <a:lnTo>
                    <a:pt x="4863211" y="5705881"/>
                  </a:lnTo>
                  <a:lnTo>
                    <a:pt x="4855146" y="5711317"/>
                  </a:lnTo>
                  <a:lnTo>
                    <a:pt x="4849698" y="5719394"/>
                  </a:lnTo>
                  <a:lnTo>
                    <a:pt x="4847704" y="5729287"/>
                  </a:lnTo>
                  <a:lnTo>
                    <a:pt x="4849698" y="5739168"/>
                  </a:lnTo>
                  <a:lnTo>
                    <a:pt x="4855146" y="5747245"/>
                  </a:lnTo>
                  <a:lnTo>
                    <a:pt x="4863211" y="5752681"/>
                  </a:lnTo>
                  <a:lnTo>
                    <a:pt x="4873155" y="5754687"/>
                  </a:lnTo>
                  <a:lnTo>
                    <a:pt x="4883035" y="5752681"/>
                  </a:lnTo>
                  <a:lnTo>
                    <a:pt x="4891113" y="5747245"/>
                  </a:lnTo>
                  <a:lnTo>
                    <a:pt x="4896561" y="5739168"/>
                  </a:lnTo>
                  <a:lnTo>
                    <a:pt x="4898555" y="5729287"/>
                  </a:lnTo>
                  <a:close/>
                </a:path>
                <a:path w="8024495" h="5755005">
                  <a:moveTo>
                    <a:pt x="4936426" y="3199104"/>
                  </a:moveTo>
                  <a:lnTo>
                    <a:pt x="4934420" y="3189224"/>
                  </a:lnTo>
                  <a:lnTo>
                    <a:pt x="4928984" y="3181146"/>
                  </a:lnTo>
                  <a:lnTo>
                    <a:pt x="4920907" y="3175698"/>
                  </a:lnTo>
                  <a:lnTo>
                    <a:pt x="4910975" y="3173704"/>
                  </a:lnTo>
                  <a:lnTo>
                    <a:pt x="4901082" y="3175698"/>
                  </a:lnTo>
                  <a:lnTo>
                    <a:pt x="4893005" y="3181146"/>
                  </a:lnTo>
                  <a:lnTo>
                    <a:pt x="4887569" y="3189224"/>
                  </a:lnTo>
                  <a:lnTo>
                    <a:pt x="4885575" y="3199104"/>
                  </a:lnTo>
                  <a:lnTo>
                    <a:pt x="4887569" y="3208998"/>
                  </a:lnTo>
                  <a:lnTo>
                    <a:pt x="4893005" y="3217062"/>
                  </a:lnTo>
                  <a:lnTo>
                    <a:pt x="4901082" y="3222510"/>
                  </a:lnTo>
                  <a:lnTo>
                    <a:pt x="4911026" y="3224504"/>
                  </a:lnTo>
                  <a:lnTo>
                    <a:pt x="4920907" y="3222510"/>
                  </a:lnTo>
                  <a:lnTo>
                    <a:pt x="4928984" y="3217062"/>
                  </a:lnTo>
                  <a:lnTo>
                    <a:pt x="4934420" y="3208998"/>
                  </a:lnTo>
                  <a:lnTo>
                    <a:pt x="4936426" y="3199104"/>
                  </a:lnTo>
                  <a:close/>
                </a:path>
                <a:path w="8024495" h="5755005">
                  <a:moveTo>
                    <a:pt x="5000206" y="5729287"/>
                  </a:moveTo>
                  <a:lnTo>
                    <a:pt x="4998212" y="5719394"/>
                  </a:lnTo>
                  <a:lnTo>
                    <a:pt x="4992763" y="5711317"/>
                  </a:lnTo>
                  <a:lnTo>
                    <a:pt x="4984686" y="5705881"/>
                  </a:lnTo>
                  <a:lnTo>
                    <a:pt x="4974755" y="5703887"/>
                  </a:lnTo>
                  <a:lnTo>
                    <a:pt x="4964862" y="5705881"/>
                  </a:lnTo>
                  <a:lnTo>
                    <a:pt x="4956797" y="5711317"/>
                  </a:lnTo>
                  <a:lnTo>
                    <a:pt x="4951349" y="5719394"/>
                  </a:lnTo>
                  <a:lnTo>
                    <a:pt x="4949355" y="5729287"/>
                  </a:lnTo>
                  <a:lnTo>
                    <a:pt x="4951349" y="5739168"/>
                  </a:lnTo>
                  <a:lnTo>
                    <a:pt x="4956797" y="5747245"/>
                  </a:lnTo>
                  <a:lnTo>
                    <a:pt x="4964862" y="5752681"/>
                  </a:lnTo>
                  <a:lnTo>
                    <a:pt x="4974806" y="5754687"/>
                  </a:lnTo>
                  <a:lnTo>
                    <a:pt x="4984686" y="5752681"/>
                  </a:lnTo>
                  <a:lnTo>
                    <a:pt x="4992763" y="5747245"/>
                  </a:lnTo>
                  <a:lnTo>
                    <a:pt x="4998212" y="5739168"/>
                  </a:lnTo>
                  <a:lnTo>
                    <a:pt x="5000206" y="5729287"/>
                  </a:lnTo>
                  <a:close/>
                </a:path>
                <a:path w="8024495" h="5755005">
                  <a:moveTo>
                    <a:pt x="5029136" y="3802875"/>
                  </a:moveTo>
                  <a:lnTo>
                    <a:pt x="5027155" y="3792944"/>
                  </a:lnTo>
                  <a:lnTo>
                    <a:pt x="5021707" y="3784866"/>
                  </a:lnTo>
                  <a:lnTo>
                    <a:pt x="5013630" y="3779418"/>
                  </a:lnTo>
                  <a:lnTo>
                    <a:pt x="5003749" y="3777424"/>
                  </a:lnTo>
                  <a:lnTo>
                    <a:pt x="4993856" y="3779418"/>
                  </a:lnTo>
                  <a:lnTo>
                    <a:pt x="4985791" y="3784866"/>
                  </a:lnTo>
                  <a:lnTo>
                    <a:pt x="4980343" y="3792944"/>
                  </a:lnTo>
                  <a:lnTo>
                    <a:pt x="4978349" y="3802875"/>
                  </a:lnTo>
                  <a:lnTo>
                    <a:pt x="4980343" y="3812768"/>
                  </a:lnTo>
                  <a:lnTo>
                    <a:pt x="4985791" y="3820833"/>
                  </a:lnTo>
                  <a:lnTo>
                    <a:pt x="4993856" y="3826281"/>
                  </a:lnTo>
                  <a:lnTo>
                    <a:pt x="5003749" y="3828275"/>
                  </a:lnTo>
                  <a:lnTo>
                    <a:pt x="5013630" y="3826281"/>
                  </a:lnTo>
                  <a:lnTo>
                    <a:pt x="5021707" y="3820833"/>
                  </a:lnTo>
                  <a:lnTo>
                    <a:pt x="5027155" y="3812768"/>
                  </a:lnTo>
                  <a:lnTo>
                    <a:pt x="5029136" y="3802875"/>
                  </a:lnTo>
                  <a:close/>
                </a:path>
                <a:path w="8024495" h="5755005">
                  <a:moveTo>
                    <a:pt x="5029136" y="3701224"/>
                  </a:moveTo>
                  <a:lnTo>
                    <a:pt x="5027155" y="3691293"/>
                  </a:lnTo>
                  <a:lnTo>
                    <a:pt x="5021707" y="3683216"/>
                  </a:lnTo>
                  <a:lnTo>
                    <a:pt x="5013630" y="3677767"/>
                  </a:lnTo>
                  <a:lnTo>
                    <a:pt x="5003749" y="3675773"/>
                  </a:lnTo>
                  <a:lnTo>
                    <a:pt x="4993856" y="3677767"/>
                  </a:lnTo>
                  <a:lnTo>
                    <a:pt x="4985791" y="3683216"/>
                  </a:lnTo>
                  <a:lnTo>
                    <a:pt x="4980343" y="3691293"/>
                  </a:lnTo>
                  <a:lnTo>
                    <a:pt x="4978349" y="3701224"/>
                  </a:lnTo>
                  <a:lnTo>
                    <a:pt x="4980343" y="3711117"/>
                  </a:lnTo>
                  <a:lnTo>
                    <a:pt x="4985791" y="3719182"/>
                  </a:lnTo>
                  <a:lnTo>
                    <a:pt x="4993856" y="3724630"/>
                  </a:lnTo>
                  <a:lnTo>
                    <a:pt x="5003749" y="3726624"/>
                  </a:lnTo>
                  <a:lnTo>
                    <a:pt x="5013630" y="3724630"/>
                  </a:lnTo>
                  <a:lnTo>
                    <a:pt x="5021707" y="3719182"/>
                  </a:lnTo>
                  <a:lnTo>
                    <a:pt x="5027155" y="3711117"/>
                  </a:lnTo>
                  <a:lnTo>
                    <a:pt x="5029136" y="3701224"/>
                  </a:lnTo>
                  <a:close/>
                </a:path>
                <a:path w="8024495" h="5755005">
                  <a:moveTo>
                    <a:pt x="5029136" y="3599573"/>
                  </a:moveTo>
                  <a:lnTo>
                    <a:pt x="5027155" y="3589642"/>
                  </a:lnTo>
                  <a:lnTo>
                    <a:pt x="5021707" y="3581565"/>
                  </a:lnTo>
                  <a:lnTo>
                    <a:pt x="5013630" y="3576116"/>
                  </a:lnTo>
                  <a:lnTo>
                    <a:pt x="5003749" y="3574123"/>
                  </a:lnTo>
                  <a:lnTo>
                    <a:pt x="4993856" y="3576116"/>
                  </a:lnTo>
                  <a:lnTo>
                    <a:pt x="4985791" y="3581565"/>
                  </a:lnTo>
                  <a:lnTo>
                    <a:pt x="4980343" y="3589642"/>
                  </a:lnTo>
                  <a:lnTo>
                    <a:pt x="4978349" y="3599573"/>
                  </a:lnTo>
                  <a:lnTo>
                    <a:pt x="4980343" y="3609467"/>
                  </a:lnTo>
                  <a:lnTo>
                    <a:pt x="4985791" y="3617531"/>
                  </a:lnTo>
                  <a:lnTo>
                    <a:pt x="4993856" y="3622979"/>
                  </a:lnTo>
                  <a:lnTo>
                    <a:pt x="5003749" y="3624973"/>
                  </a:lnTo>
                  <a:lnTo>
                    <a:pt x="5013630" y="3622979"/>
                  </a:lnTo>
                  <a:lnTo>
                    <a:pt x="5021707" y="3617531"/>
                  </a:lnTo>
                  <a:lnTo>
                    <a:pt x="5027155" y="3609467"/>
                  </a:lnTo>
                  <a:lnTo>
                    <a:pt x="5029136" y="3599573"/>
                  </a:lnTo>
                  <a:close/>
                </a:path>
                <a:path w="8024495" h="5755005">
                  <a:moveTo>
                    <a:pt x="5029136" y="3497923"/>
                  </a:moveTo>
                  <a:lnTo>
                    <a:pt x="5027155" y="3487991"/>
                  </a:lnTo>
                  <a:lnTo>
                    <a:pt x="5021707" y="3479914"/>
                  </a:lnTo>
                  <a:lnTo>
                    <a:pt x="5013630" y="3474466"/>
                  </a:lnTo>
                  <a:lnTo>
                    <a:pt x="5003749" y="3472472"/>
                  </a:lnTo>
                  <a:lnTo>
                    <a:pt x="4993856" y="3474466"/>
                  </a:lnTo>
                  <a:lnTo>
                    <a:pt x="4985791" y="3479914"/>
                  </a:lnTo>
                  <a:lnTo>
                    <a:pt x="4980343" y="3487991"/>
                  </a:lnTo>
                  <a:lnTo>
                    <a:pt x="4978349" y="3497923"/>
                  </a:lnTo>
                  <a:lnTo>
                    <a:pt x="4980343" y="3507816"/>
                  </a:lnTo>
                  <a:lnTo>
                    <a:pt x="4985791" y="3515880"/>
                  </a:lnTo>
                  <a:lnTo>
                    <a:pt x="4993856" y="3521329"/>
                  </a:lnTo>
                  <a:lnTo>
                    <a:pt x="5003749" y="3523323"/>
                  </a:lnTo>
                  <a:lnTo>
                    <a:pt x="5013630" y="3521329"/>
                  </a:lnTo>
                  <a:lnTo>
                    <a:pt x="5021707" y="3515880"/>
                  </a:lnTo>
                  <a:lnTo>
                    <a:pt x="5027155" y="3507816"/>
                  </a:lnTo>
                  <a:lnTo>
                    <a:pt x="5029136" y="3497923"/>
                  </a:lnTo>
                  <a:close/>
                </a:path>
                <a:path w="8024495" h="5755005">
                  <a:moveTo>
                    <a:pt x="5029136" y="3396272"/>
                  </a:moveTo>
                  <a:lnTo>
                    <a:pt x="5027155" y="3386340"/>
                  </a:lnTo>
                  <a:lnTo>
                    <a:pt x="5021707" y="3378263"/>
                  </a:lnTo>
                  <a:lnTo>
                    <a:pt x="5013630" y="3372815"/>
                  </a:lnTo>
                  <a:lnTo>
                    <a:pt x="5003749" y="3370821"/>
                  </a:lnTo>
                  <a:lnTo>
                    <a:pt x="4993856" y="3372815"/>
                  </a:lnTo>
                  <a:lnTo>
                    <a:pt x="4985791" y="3378263"/>
                  </a:lnTo>
                  <a:lnTo>
                    <a:pt x="4980343" y="3386340"/>
                  </a:lnTo>
                  <a:lnTo>
                    <a:pt x="4978349" y="3396272"/>
                  </a:lnTo>
                  <a:lnTo>
                    <a:pt x="4980343" y="3406165"/>
                  </a:lnTo>
                  <a:lnTo>
                    <a:pt x="4985791" y="3414230"/>
                  </a:lnTo>
                  <a:lnTo>
                    <a:pt x="4993856" y="3419678"/>
                  </a:lnTo>
                  <a:lnTo>
                    <a:pt x="5003749" y="3421672"/>
                  </a:lnTo>
                  <a:lnTo>
                    <a:pt x="5013630" y="3419678"/>
                  </a:lnTo>
                  <a:lnTo>
                    <a:pt x="5021707" y="3414230"/>
                  </a:lnTo>
                  <a:lnTo>
                    <a:pt x="5027155" y="3406165"/>
                  </a:lnTo>
                  <a:lnTo>
                    <a:pt x="5029136" y="3396272"/>
                  </a:lnTo>
                  <a:close/>
                </a:path>
                <a:path w="8024495" h="5755005">
                  <a:moveTo>
                    <a:pt x="5029136" y="3294621"/>
                  </a:moveTo>
                  <a:lnTo>
                    <a:pt x="5027155" y="3284690"/>
                  </a:lnTo>
                  <a:lnTo>
                    <a:pt x="5021707" y="3276612"/>
                  </a:lnTo>
                  <a:lnTo>
                    <a:pt x="5013630" y="3271164"/>
                  </a:lnTo>
                  <a:lnTo>
                    <a:pt x="5003749" y="3269170"/>
                  </a:lnTo>
                  <a:lnTo>
                    <a:pt x="4993856" y="3271164"/>
                  </a:lnTo>
                  <a:lnTo>
                    <a:pt x="4985791" y="3276612"/>
                  </a:lnTo>
                  <a:lnTo>
                    <a:pt x="4980343" y="3284690"/>
                  </a:lnTo>
                  <a:lnTo>
                    <a:pt x="4978349" y="3294621"/>
                  </a:lnTo>
                  <a:lnTo>
                    <a:pt x="4980343" y="3304514"/>
                  </a:lnTo>
                  <a:lnTo>
                    <a:pt x="4985791" y="3312579"/>
                  </a:lnTo>
                  <a:lnTo>
                    <a:pt x="4993856" y="3318027"/>
                  </a:lnTo>
                  <a:lnTo>
                    <a:pt x="5003749" y="3320021"/>
                  </a:lnTo>
                  <a:lnTo>
                    <a:pt x="5013630" y="3318027"/>
                  </a:lnTo>
                  <a:lnTo>
                    <a:pt x="5021707" y="3312579"/>
                  </a:lnTo>
                  <a:lnTo>
                    <a:pt x="5027155" y="3304514"/>
                  </a:lnTo>
                  <a:lnTo>
                    <a:pt x="5029136" y="3294621"/>
                  </a:lnTo>
                  <a:close/>
                </a:path>
                <a:path w="8024495" h="5755005">
                  <a:moveTo>
                    <a:pt x="5029136" y="3192970"/>
                  </a:moveTo>
                  <a:lnTo>
                    <a:pt x="5027155" y="3183039"/>
                  </a:lnTo>
                  <a:lnTo>
                    <a:pt x="5021707" y="3174962"/>
                  </a:lnTo>
                  <a:lnTo>
                    <a:pt x="5013630" y="3169513"/>
                  </a:lnTo>
                  <a:lnTo>
                    <a:pt x="5003749" y="3167519"/>
                  </a:lnTo>
                  <a:lnTo>
                    <a:pt x="4993856" y="3169513"/>
                  </a:lnTo>
                  <a:lnTo>
                    <a:pt x="4985791" y="3174962"/>
                  </a:lnTo>
                  <a:lnTo>
                    <a:pt x="4980343" y="3183039"/>
                  </a:lnTo>
                  <a:lnTo>
                    <a:pt x="4978349" y="3192970"/>
                  </a:lnTo>
                  <a:lnTo>
                    <a:pt x="4980343" y="3202863"/>
                  </a:lnTo>
                  <a:lnTo>
                    <a:pt x="4985791" y="3210928"/>
                  </a:lnTo>
                  <a:lnTo>
                    <a:pt x="4993856" y="3216376"/>
                  </a:lnTo>
                  <a:lnTo>
                    <a:pt x="5003749" y="3218370"/>
                  </a:lnTo>
                  <a:lnTo>
                    <a:pt x="5013630" y="3216376"/>
                  </a:lnTo>
                  <a:lnTo>
                    <a:pt x="5021707" y="3210928"/>
                  </a:lnTo>
                  <a:lnTo>
                    <a:pt x="5027155" y="3202863"/>
                  </a:lnTo>
                  <a:lnTo>
                    <a:pt x="5029136" y="3192970"/>
                  </a:lnTo>
                  <a:close/>
                </a:path>
                <a:path w="8024495" h="5755005">
                  <a:moveTo>
                    <a:pt x="5101856" y="5729287"/>
                  </a:moveTo>
                  <a:lnTo>
                    <a:pt x="5099863" y="5719394"/>
                  </a:lnTo>
                  <a:lnTo>
                    <a:pt x="5094414" y="5711317"/>
                  </a:lnTo>
                  <a:lnTo>
                    <a:pt x="5086337" y="5705881"/>
                  </a:lnTo>
                  <a:lnTo>
                    <a:pt x="5076406" y="5703887"/>
                  </a:lnTo>
                  <a:lnTo>
                    <a:pt x="5066512" y="5705881"/>
                  </a:lnTo>
                  <a:lnTo>
                    <a:pt x="5058448" y="5711317"/>
                  </a:lnTo>
                  <a:lnTo>
                    <a:pt x="5053000" y="5719394"/>
                  </a:lnTo>
                  <a:lnTo>
                    <a:pt x="5051006" y="5729287"/>
                  </a:lnTo>
                  <a:lnTo>
                    <a:pt x="5053000" y="5739168"/>
                  </a:lnTo>
                  <a:lnTo>
                    <a:pt x="5058448" y="5747245"/>
                  </a:lnTo>
                  <a:lnTo>
                    <a:pt x="5066512" y="5752681"/>
                  </a:lnTo>
                  <a:lnTo>
                    <a:pt x="5076456" y="5754687"/>
                  </a:lnTo>
                  <a:lnTo>
                    <a:pt x="5086337" y="5752681"/>
                  </a:lnTo>
                  <a:lnTo>
                    <a:pt x="5094414" y="5747245"/>
                  </a:lnTo>
                  <a:lnTo>
                    <a:pt x="5099863" y="5739168"/>
                  </a:lnTo>
                  <a:lnTo>
                    <a:pt x="5101856" y="5729287"/>
                  </a:lnTo>
                  <a:close/>
                </a:path>
                <a:path w="8024495" h="5755005">
                  <a:moveTo>
                    <a:pt x="5130749" y="3849725"/>
                  </a:moveTo>
                  <a:lnTo>
                    <a:pt x="4876749" y="3849725"/>
                  </a:lnTo>
                  <a:lnTo>
                    <a:pt x="5003749" y="4002125"/>
                  </a:lnTo>
                  <a:lnTo>
                    <a:pt x="5130749" y="3849725"/>
                  </a:lnTo>
                  <a:close/>
                </a:path>
                <a:path w="8024495" h="5755005">
                  <a:moveTo>
                    <a:pt x="5203507" y="5729287"/>
                  </a:moveTo>
                  <a:lnTo>
                    <a:pt x="5201513" y="5719394"/>
                  </a:lnTo>
                  <a:lnTo>
                    <a:pt x="5196065" y="5711317"/>
                  </a:lnTo>
                  <a:lnTo>
                    <a:pt x="5187988" y="5705881"/>
                  </a:lnTo>
                  <a:lnTo>
                    <a:pt x="5178056" y="5703887"/>
                  </a:lnTo>
                  <a:lnTo>
                    <a:pt x="5168163" y="5705881"/>
                  </a:lnTo>
                  <a:lnTo>
                    <a:pt x="5160099" y="5711317"/>
                  </a:lnTo>
                  <a:lnTo>
                    <a:pt x="5154650" y="5719394"/>
                  </a:lnTo>
                  <a:lnTo>
                    <a:pt x="5152656" y="5729287"/>
                  </a:lnTo>
                  <a:lnTo>
                    <a:pt x="5154650" y="5739168"/>
                  </a:lnTo>
                  <a:lnTo>
                    <a:pt x="5160099" y="5747245"/>
                  </a:lnTo>
                  <a:lnTo>
                    <a:pt x="5168163" y="5752681"/>
                  </a:lnTo>
                  <a:lnTo>
                    <a:pt x="5178107" y="5754687"/>
                  </a:lnTo>
                  <a:lnTo>
                    <a:pt x="5187988" y="5752681"/>
                  </a:lnTo>
                  <a:lnTo>
                    <a:pt x="5196065" y="5747245"/>
                  </a:lnTo>
                  <a:lnTo>
                    <a:pt x="5201513" y="5739168"/>
                  </a:lnTo>
                  <a:lnTo>
                    <a:pt x="5203507" y="5729287"/>
                  </a:lnTo>
                  <a:close/>
                </a:path>
                <a:path w="8024495" h="5755005">
                  <a:moveTo>
                    <a:pt x="5305158" y="5729287"/>
                  </a:moveTo>
                  <a:lnTo>
                    <a:pt x="5303164" y="5719394"/>
                  </a:lnTo>
                  <a:lnTo>
                    <a:pt x="5297716" y="5711317"/>
                  </a:lnTo>
                  <a:lnTo>
                    <a:pt x="5289639" y="5705881"/>
                  </a:lnTo>
                  <a:lnTo>
                    <a:pt x="5279707" y="5703887"/>
                  </a:lnTo>
                  <a:lnTo>
                    <a:pt x="5269814" y="5705881"/>
                  </a:lnTo>
                  <a:lnTo>
                    <a:pt x="5261749" y="5711317"/>
                  </a:lnTo>
                  <a:lnTo>
                    <a:pt x="5256301" y="5719394"/>
                  </a:lnTo>
                  <a:lnTo>
                    <a:pt x="5254307" y="5729287"/>
                  </a:lnTo>
                  <a:lnTo>
                    <a:pt x="5256301" y="5739168"/>
                  </a:lnTo>
                  <a:lnTo>
                    <a:pt x="5261749" y="5747245"/>
                  </a:lnTo>
                  <a:lnTo>
                    <a:pt x="5269814" y="5752681"/>
                  </a:lnTo>
                  <a:lnTo>
                    <a:pt x="5279758" y="5754687"/>
                  </a:lnTo>
                  <a:lnTo>
                    <a:pt x="5289639" y="5752681"/>
                  </a:lnTo>
                  <a:lnTo>
                    <a:pt x="5297716" y="5747245"/>
                  </a:lnTo>
                  <a:lnTo>
                    <a:pt x="5303164" y="5739168"/>
                  </a:lnTo>
                  <a:lnTo>
                    <a:pt x="5305158" y="5729287"/>
                  </a:lnTo>
                  <a:close/>
                </a:path>
                <a:path w="8024495" h="5755005">
                  <a:moveTo>
                    <a:pt x="5327650" y="5655449"/>
                  </a:moveTo>
                  <a:lnTo>
                    <a:pt x="5325643" y="5645505"/>
                  </a:lnTo>
                  <a:lnTo>
                    <a:pt x="5320208" y="5637441"/>
                  </a:lnTo>
                  <a:lnTo>
                    <a:pt x="5312130" y="5631993"/>
                  </a:lnTo>
                  <a:lnTo>
                    <a:pt x="5302250" y="5629999"/>
                  </a:lnTo>
                  <a:lnTo>
                    <a:pt x="5292356" y="5631993"/>
                  </a:lnTo>
                  <a:lnTo>
                    <a:pt x="5284279" y="5637441"/>
                  </a:lnTo>
                  <a:lnTo>
                    <a:pt x="5278844" y="5645505"/>
                  </a:lnTo>
                  <a:lnTo>
                    <a:pt x="5276850" y="5655449"/>
                  </a:lnTo>
                  <a:lnTo>
                    <a:pt x="5278844" y="5665330"/>
                  </a:lnTo>
                  <a:lnTo>
                    <a:pt x="5284279" y="5673407"/>
                  </a:lnTo>
                  <a:lnTo>
                    <a:pt x="5292356" y="5678856"/>
                  </a:lnTo>
                  <a:lnTo>
                    <a:pt x="5302250" y="5680849"/>
                  </a:lnTo>
                  <a:lnTo>
                    <a:pt x="5312130" y="5678856"/>
                  </a:lnTo>
                  <a:lnTo>
                    <a:pt x="5320208" y="5673407"/>
                  </a:lnTo>
                  <a:lnTo>
                    <a:pt x="5325643" y="5665330"/>
                  </a:lnTo>
                  <a:lnTo>
                    <a:pt x="5327650" y="5655449"/>
                  </a:lnTo>
                  <a:close/>
                </a:path>
                <a:path w="8024495" h="5755005">
                  <a:moveTo>
                    <a:pt x="5327650" y="5553799"/>
                  </a:moveTo>
                  <a:lnTo>
                    <a:pt x="5325643" y="5543855"/>
                  </a:lnTo>
                  <a:lnTo>
                    <a:pt x="5320208" y="5535790"/>
                  </a:lnTo>
                  <a:lnTo>
                    <a:pt x="5312130" y="5530342"/>
                  </a:lnTo>
                  <a:lnTo>
                    <a:pt x="5302250" y="5528348"/>
                  </a:lnTo>
                  <a:lnTo>
                    <a:pt x="5292356" y="5530342"/>
                  </a:lnTo>
                  <a:lnTo>
                    <a:pt x="5284279" y="5535790"/>
                  </a:lnTo>
                  <a:lnTo>
                    <a:pt x="5278844" y="5543855"/>
                  </a:lnTo>
                  <a:lnTo>
                    <a:pt x="5276850" y="5553799"/>
                  </a:lnTo>
                  <a:lnTo>
                    <a:pt x="5278844" y="5563679"/>
                  </a:lnTo>
                  <a:lnTo>
                    <a:pt x="5284279" y="5571756"/>
                  </a:lnTo>
                  <a:lnTo>
                    <a:pt x="5292356" y="5577205"/>
                  </a:lnTo>
                  <a:lnTo>
                    <a:pt x="5302250" y="5579199"/>
                  </a:lnTo>
                  <a:lnTo>
                    <a:pt x="5312130" y="5577205"/>
                  </a:lnTo>
                  <a:lnTo>
                    <a:pt x="5320208" y="5571756"/>
                  </a:lnTo>
                  <a:lnTo>
                    <a:pt x="5325643" y="5563679"/>
                  </a:lnTo>
                  <a:lnTo>
                    <a:pt x="5327650" y="5553799"/>
                  </a:lnTo>
                  <a:close/>
                </a:path>
                <a:path w="8024495" h="5755005">
                  <a:moveTo>
                    <a:pt x="5327650" y="5452148"/>
                  </a:moveTo>
                  <a:lnTo>
                    <a:pt x="5325656" y="5442204"/>
                  </a:lnTo>
                  <a:lnTo>
                    <a:pt x="5320208" y="5434139"/>
                  </a:lnTo>
                  <a:lnTo>
                    <a:pt x="5312130" y="5428691"/>
                  </a:lnTo>
                  <a:lnTo>
                    <a:pt x="5302250" y="5426697"/>
                  </a:lnTo>
                  <a:lnTo>
                    <a:pt x="5292356" y="5428691"/>
                  </a:lnTo>
                  <a:lnTo>
                    <a:pt x="5284279" y="5434139"/>
                  </a:lnTo>
                  <a:lnTo>
                    <a:pt x="5278844" y="5442204"/>
                  </a:lnTo>
                  <a:lnTo>
                    <a:pt x="5276862" y="5452148"/>
                  </a:lnTo>
                  <a:lnTo>
                    <a:pt x="5278844" y="5462028"/>
                  </a:lnTo>
                  <a:lnTo>
                    <a:pt x="5284279" y="5470106"/>
                  </a:lnTo>
                  <a:lnTo>
                    <a:pt x="5292356" y="5475554"/>
                  </a:lnTo>
                  <a:lnTo>
                    <a:pt x="5302250" y="5477548"/>
                  </a:lnTo>
                  <a:lnTo>
                    <a:pt x="5312130" y="5475554"/>
                  </a:lnTo>
                  <a:lnTo>
                    <a:pt x="5320208" y="5470106"/>
                  </a:lnTo>
                  <a:lnTo>
                    <a:pt x="5325656" y="5462028"/>
                  </a:lnTo>
                  <a:lnTo>
                    <a:pt x="5327650" y="5452148"/>
                  </a:lnTo>
                  <a:close/>
                </a:path>
                <a:path w="8024495" h="5755005">
                  <a:moveTo>
                    <a:pt x="5406809" y="5729287"/>
                  </a:moveTo>
                  <a:lnTo>
                    <a:pt x="5404815" y="5719394"/>
                  </a:lnTo>
                  <a:lnTo>
                    <a:pt x="5399367" y="5711317"/>
                  </a:lnTo>
                  <a:lnTo>
                    <a:pt x="5391289" y="5705881"/>
                  </a:lnTo>
                  <a:lnTo>
                    <a:pt x="5381358" y="5703887"/>
                  </a:lnTo>
                  <a:lnTo>
                    <a:pt x="5371465" y="5705881"/>
                  </a:lnTo>
                  <a:lnTo>
                    <a:pt x="5363400" y="5711317"/>
                  </a:lnTo>
                  <a:lnTo>
                    <a:pt x="5357952" y="5719394"/>
                  </a:lnTo>
                  <a:lnTo>
                    <a:pt x="5355958" y="5729287"/>
                  </a:lnTo>
                  <a:lnTo>
                    <a:pt x="5357952" y="5739168"/>
                  </a:lnTo>
                  <a:lnTo>
                    <a:pt x="5363400" y="5747245"/>
                  </a:lnTo>
                  <a:lnTo>
                    <a:pt x="5371465" y="5752681"/>
                  </a:lnTo>
                  <a:lnTo>
                    <a:pt x="5381409" y="5754687"/>
                  </a:lnTo>
                  <a:lnTo>
                    <a:pt x="5391289" y="5752681"/>
                  </a:lnTo>
                  <a:lnTo>
                    <a:pt x="5399367" y="5747245"/>
                  </a:lnTo>
                  <a:lnTo>
                    <a:pt x="5404815" y="5739168"/>
                  </a:lnTo>
                  <a:lnTo>
                    <a:pt x="5406809" y="5729287"/>
                  </a:lnTo>
                  <a:close/>
                </a:path>
                <a:path w="8024495" h="5755005">
                  <a:moveTo>
                    <a:pt x="5429250" y="5385549"/>
                  </a:moveTo>
                  <a:lnTo>
                    <a:pt x="5302250" y="5233149"/>
                  </a:lnTo>
                  <a:lnTo>
                    <a:pt x="5175250" y="5385549"/>
                  </a:lnTo>
                  <a:lnTo>
                    <a:pt x="5429250" y="5385549"/>
                  </a:lnTo>
                  <a:close/>
                </a:path>
                <a:path w="8024495" h="5755005">
                  <a:moveTo>
                    <a:pt x="5508460" y="5729287"/>
                  </a:moveTo>
                  <a:lnTo>
                    <a:pt x="5506466" y="5719394"/>
                  </a:lnTo>
                  <a:lnTo>
                    <a:pt x="5501017" y="5711317"/>
                  </a:lnTo>
                  <a:lnTo>
                    <a:pt x="5492940" y="5705881"/>
                  </a:lnTo>
                  <a:lnTo>
                    <a:pt x="5483009" y="5703887"/>
                  </a:lnTo>
                  <a:lnTo>
                    <a:pt x="5473116" y="5705881"/>
                  </a:lnTo>
                  <a:lnTo>
                    <a:pt x="5465051" y="5711317"/>
                  </a:lnTo>
                  <a:lnTo>
                    <a:pt x="5459603" y="5719394"/>
                  </a:lnTo>
                  <a:lnTo>
                    <a:pt x="5457609" y="5729287"/>
                  </a:lnTo>
                  <a:lnTo>
                    <a:pt x="5459603" y="5739168"/>
                  </a:lnTo>
                  <a:lnTo>
                    <a:pt x="5465051" y="5747245"/>
                  </a:lnTo>
                  <a:lnTo>
                    <a:pt x="5473116" y="5752681"/>
                  </a:lnTo>
                  <a:lnTo>
                    <a:pt x="5483060" y="5754687"/>
                  </a:lnTo>
                  <a:lnTo>
                    <a:pt x="5492940" y="5752681"/>
                  </a:lnTo>
                  <a:lnTo>
                    <a:pt x="5501017" y="5747245"/>
                  </a:lnTo>
                  <a:lnTo>
                    <a:pt x="5506466" y="5739168"/>
                  </a:lnTo>
                  <a:lnTo>
                    <a:pt x="5508460" y="5729287"/>
                  </a:lnTo>
                  <a:close/>
                </a:path>
                <a:path w="8024495" h="5755005">
                  <a:moveTo>
                    <a:pt x="5610110" y="5729287"/>
                  </a:moveTo>
                  <a:lnTo>
                    <a:pt x="5608117" y="5719394"/>
                  </a:lnTo>
                  <a:lnTo>
                    <a:pt x="5602668" y="5711317"/>
                  </a:lnTo>
                  <a:lnTo>
                    <a:pt x="5594591" y="5705881"/>
                  </a:lnTo>
                  <a:lnTo>
                    <a:pt x="5584660" y="5703887"/>
                  </a:lnTo>
                  <a:lnTo>
                    <a:pt x="5574766" y="5705881"/>
                  </a:lnTo>
                  <a:lnTo>
                    <a:pt x="5566702" y="5711317"/>
                  </a:lnTo>
                  <a:lnTo>
                    <a:pt x="5561254" y="5719394"/>
                  </a:lnTo>
                  <a:lnTo>
                    <a:pt x="5559260" y="5729287"/>
                  </a:lnTo>
                  <a:lnTo>
                    <a:pt x="5561254" y="5739168"/>
                  </a:lnTo>
                  <a:lnTo>
                    <a:pt x="5566702" y="5747245"/>
                  </a:lnTo>
                  <a:lnTo>
                    <a:pt x="5574766" y="5752681"/>
                  </a:lnTo>
                  <a:lnTo>
                    <a:pt x="5584710" y="5754687"/>
                  </a:lnTo>
                  <a:lnTo>
                    <a:pt x="5594591" y="5752681"/>
                  </a:lnTo>
                  <a:lnTo>
                    <a:pt x="5602668" y="5747245"/>
                  </a:lnTo>
                  <a:lnTo>
                    <a:pt x="5608117" y="5739168"/>
                  </a:lnTo>
                  <a:lnTo>
                    <a:pt x="5610110" y="5729287"/>
                  </a:lnTo>
                  <a:close/>
                </a:path>
                <a:path w="8024495" h="5755005">
                  <a:moveTo>
                    <a:pt x="5711761" y="5729287"/>
                  </a:moveTo>
                  <a:lnTo>
                    <a:pt x="5709767" y="5719394"/>
                  </a:lnTo>
                  <a:lnTo>
                    <a:pt x="5704319" y="5711317"/>
                  </a:lnTo>
                  <a:lnTo>
                    <a:pt x="5696242" y="5705881"/>
                  </a:lnTo>
                  <a:lnTo>
                    <a:pt x="5686310" y="5703887"/>
                  </a:lnTo>
                  <a:lnTo>
                    <a:pt x="5676417" y="5705881"/>
                  </a:lnTo>
                  <a:lnTo>
                    <a:pt x="5668353" y="5711317"/>
                  </a:lnTo>
                  <a:lnTo>
                    <a:pt x="5662904" y="5719394"/>
                  </a:lnTo>
                  <a:lnTo>
                    <a:pt x="5660910" y="5729287"/>
                  </a:lnTo>
                  <a:lnTo>
                    <a:pt x="5662904" y="5739168"/>
                  </a:lnTo>
                  <a:lnTo>
                    <a:pt x="5668353" y="5747245"/>
                  </a:lnTo>
                  <a:lnTo>
                    <a:pt x="5676417" y="5752681"/>
                  </a:lnTo>
                  <a:lnTo>
                    <a:pt x="5686361" y="5754687"/>
                  </a:lnTo>
                  <a:lnTo>
                    <a:pt x="5696242" y="5752681"/>
                  </a:lnTo>
                  <a:lnTo>
                    <a:pt x="5704319" y="5747245"/>
                  </a:lnTo>
                  <a:lnTo>
                    <a:pt x="5709767" y="5739168"/>
                  </a:lnTo>
                  <a:lnTo>
                    <a:pt x="5711761" y="5729287"/>
                  </a:lnTo>
                  <a:close/>
                </a:path>
                <a:path w="8024495" h="5755005">
                  <a:moveTo>
                    <a:pt x="5813412" y="5729287"/>
                  </a:moveTo>
                  <a:lnTo>
                    <a:pt x="5811418" y="5719394"/>
                  </a:lnTo>
                  <a:lnTo>
                    <a:pt x="5805970" y="5711317"/>
                  </a:lnTo>
                  <a:lnTo>
                    <a:pt x="5797893" y="5705881"/>
                  </a:lnTo>
                  <a:lnTo>
                    <a:pt x="5787961" y="5703887"/>
                  </a:lnTo>
                  <a:lnTo>
                    <a:pt x="5778068" y="5705881"/>
                  </a:lnTo>
                  <a:lnTo>
                    <a:pt x="5770003" y="5711317"/>
                  </a:lnTo>
                  <a:lnTo>
                    <a:pt x="5764555" y="5719394"/>
                  </a:lnTo>
                  <a:lnTo>
                    <a:pt x="5762561" y="5729287"/>
                  </a:lnTo>
                  <a:lnTo>
                    <a:pt x="5764555" y="5739168"/>
                  </a:lnTo>
                  <a:lnTo>
                    <a:pt x="5770003" y="5747245"/>
                  </a:lnTo>
                  <a:lnTo>
                    <a:pt x="5778068" y="5752681"/>
                  </a:lnTo>
                  <a:lnTo>
                    <a:pt x="5788012" y="5754687"/>
                  </a:lnTo>
                  <a:lnTo>
                    <a:pt x="5797893" y="5752681"/>
                  </a:lnTo>
                  <a:lnTo>
                    <a:pt x="5805970" y="5747245"/>
                  </a:lnTo>
                  <a:lnTo>
                    <a:pt x="5811418" y="5739168"/>
                  </a:lnTo>
                  <a:lnTo>
                    <a:pt x="5813412" y="5729287"/>
                  </a:lnTo>
                  <a:close/>
                </a:path>
                <a:path w="8024495" h="5755005">
                  <a:moveTo>
                    <a:pt x="5915063" y="5729287"/>
                  </a:moveTo>
                  <a:lnTo>
                    <a:pt x="5913069" y="5719394"/>
                  </a:lnTo>
                  <a:lnTo>
                    <a:pt x="5907621" y="5711317"/>
                  </a:lnTo>
                  <a:lnTo>
                    <a:pt x="5899543" y="5705881"/>
                  </a:lnTo>
                  <a:lnTo>
                    <a:pt x="5889612" y="5703887"/>
                  </a:lnTo>
                  <a:lnTo>
                    <a:pt x="5879719" y="5705881"/>
                  </a:lnTo>
                  <a:lnTo>
                    <a:pt x="5871654" y="5711317"/>
                  </a:lnTo>
                  <a:lnTo>
                    <a:pt x="5866206" y="5719394"/>
                  </a:lnTo>
                  <a:lnTo>
                    <a:pt x="5864212" y="5729287"/>
                  </a:lnTo>
                  <a:lnTo>
                    <a:pt x="5866206" y="5739168"/>
                  </a:lnTo>
                  <a:lnTo>
                    <a:pt x="5871654" y="5747245"/>
                  </a:lnTo>
                  <a:lnTo>
                    <a:pt x="5879719" y="5752681"/>
                  </a:lnTo>
                  <a:lnTo>
                    <a:pt x="5889663" y="5754687"/>
                  </a:lnTo>
                  <a:lnTo>
                    <a:pt x="5899543" y="5752681"/>
                  </a:lnTo>
                  <a:lnTo>
                    <a:pt x="5907621" y="5747245"/>
                  </a:lnTo>
                  <a:lnTo>
                    <a:pt x="5913069" y="5739168"/>
                  </a:lnTo>
                  <a:lnTo>
                    <a:pt x="5915063" y="5729287"/>
                  </a:lnTo>
                  <a:close/>
                </a:path>
                <a:path w="8024495" h="5755005">
                  <a:moveTo>
                    <a:pt x="6016714" y="5729287"/>
                  </a:moveTo>
                  <a:lnTo>
                    <a:pt x="6014720" y="5719394"/>
                  </a:lnTo>
                  <a:lnTo>
                    <a:pt x="6009271" y="5711317"/>
                  </a:lnTo>
                  <a:lnTo>
                    <a:pt x="6001194" y="5705881"/>
                  </a:lnTo>
                  <a:lnTo>
                    <a:pt x="5991263" y="5703887"/>
                  </a:lnTo>
                  <a:lnTo>
                    <a:pt x="5981370" y="5705881"/>
                  </a:lnTo>
                  <a:lnTo>
                    <a:pt x="5973305" y="5711317"/>
                  </a:lnTo>
                  <a:lnTo>
                    <a:pt x="5967857" y="5719394"/>
                  </a:lnTo>
                  <a:lnTo>
                    <a:pt x="5965863" y="5729287"/>
                  </a:lnTo>
                  <a:lnTo>
                    <a:pt x="5967857" y="5739168"/>
                  </a:lnTo>
                  <a:lnTo>
                    <a:pt x="5973305" y="5747245"/>
                  </a:lnTo>
                  <a:lnTo>
                    <a:pt x="5981370" y="5752681"/>
                  </a:lnTo>
                  <a:lnTo>
                    <a:pt x="5991314" y="5754687"/>
                  </a:lnTo>
                  <a:lnTo>
                    <a:pt x="6001194" y="5752681"/>
                  </a:lnTo>
                  <a:lnTo>
                    <a:pt x="6009271" y="5747245"/>
                  </a:lnTo>
                  <a:lnTo>
                    <a:pt x="6014720" y="5739168"/>
                  </a:lnTo>
                  <a:lnTo>
                    <a:pt x="6016714" y="5729287"/>
                  </a:lnTo>
                  <a:close/>
                </a:path>
                <a:path w="8024495" h="5755005">
                  <a:moveTo>
                    <a:pt x="6118364" y="5729287"/>
                  </a:moveTo>
                  <a:lnTo>
                    <a:pt x="6116371" y="5719394"/>
                  </a:lnTo>
                  <a:lnTo>
                    <a:pt x="6110922" y="5711317"/>
                  </a:lnTo>
                  <a:lnTo>
                    <a:pt x="6102845" y="5705881"/>
                  </a:lnTo>
                  <a:lnTo>
                    <a:pt x="6092914" y="5703887"/>
                  </a:lnTo>
                  <a:lnTo>
                    <a:pt x="6083020" y="5705881"/>
                  </a:lnTo>
                  <a:lnTo>
                    <a:pt x="6074956" y="5711317"/>
                  </a:lnTo>
                  <a:lnTo>
                    <a:pt x="6069508" y="5719394"/>
                  </a:lnTo>
                  <a:lnTo>
                    <a:pt x="6067514" y="5729287"/>
                  </a:lnTo>
                  <a:lnTo>
                    <a:pt x="6069508" y="5739168"/>
                  </a:lnTo>
                  <a:lnTo>
                    <a:pt x="6074956" y="5747245"/>
                  </a:lnTo>
                  <a:lnTo>
                    <a:pt x="6083020" y="5752681"/>
                  </a:lnTo>
                  <a:lnTo>
                    <a:pt x="6092964" y="5754687"/>
                  </a:lnTo>
                  <a:lnTo>
                    <a:pt x="6102845" y="5752681"/>
                  </a:lnTo>
                  <a:lnTo>
                    <a:pt x="6110922" y="5747245"/>
                  </a:lnTo>
                  <a:lnTo>
                    <a:pt x="6116371" y="5739168"/>
                  </a:lnTo>
                  <a:lnTo>
                    <a:pt x="6118364" y="5729287"/>
                  </a:lnTo>
                  <a:close/>
                </a:path>
                <a:path w="8024495" h="5755005">
                  <a:moveTo>
                    <a:pt x="6220015" y="5729287"/>
                  </a:moveTo>
                  <a:lnTo>
                    <a:pt x="6218021" y="5719394"/>
                  </a:lnTo>
                  <a:lnTo>
                    <a:pt x="6212573" y="5711317"/>
                  </a:lnTo>
                  <a:lnTo>
                    <a:pt x="6204496" y="5705881"/>
                  </a:lnTo>
                  <a:lnTo>
                    <a:pt x="6194564" y="5703887"/>
                  </a:lnTo>
                  <a:lnTo>
                    <a:pt x="6184671" y="5705881"/>
                  </a:lnTo>
                  <a:lnTo>
                    <a:pt x="6176607" y="5711317"/>
                  </a:lnTo>
                  <a:lnTo>
                    <a:pt x="6171158" y="5719394"/>
                  </a:lnTo>
                  <a:lnTo>
                    <a:pt x="6169164" y="5729287"/>
                  </a:lnTo>
                  <a:lnTo>
                    <a:pt x="6171158" y="5739168"/>
                  </a:lnTo>
                  <a:lnTo>
                    <a:pt x="6176607" y="5747245"/>
                  </a:lnTo>
                  <a:lnTo>
                    <a:pt x="6184671" y="5752681"/>
                  </a:lnTo>
                  <a:lnTo>
                    <a:pt x="6194615" y="5754687"/>
                  </a:lnTo>
                  <a:lnTo>
                    <a:pt x="6204496" y="5752681"/>
                  </a:lnTo>
                  <a:lnTo>
                    <a:pt x="6212573" y="5747245"/>
                  </a:lnTo>
                  <a:lnTo>
                    <a:pt x="6218021" y="5739168"/>
                  </a:lnTo>
                  <a:lnTo>
                    <a:pt x="6220015" y="5729287"/>
                  </a:lnTo>
                  <a:close/>
                </a:path>
                <a:path w="8024495" h="5755005">
                  <a:moveTo>
                    <a:pt x="6321666" y="5729287"/>
                  </a:moveTo>
                  <a:lnTo>
                    <a:pt x="6319672" y="5719394"/>
                  </a:lnTo>
                  <a:lnTo>
                    <a:pt x="6314224" y="5711317"/>
                  </a:lnTo>
                  <a:lnTo>
                    <a:pt x="6306147" y="5705881"/>
                  </a:lnTo>
                  <a:lnTo>
                    <a:pt x="6296215" y="5703887"/>
                  </a:lnTo>
                  <a:lnTo>
                    <a:pt x="6286322" y="5705881"/>
                  </a:lnTo>
                  <a:lnTo>
                    <a:pt x="6278257" y="5711317"/>
                  </a:lnTo>
                  <a:lnTo>
                    <a:pt x="6272809" y="5719394"/>
                  </a:lnTo>
                  <a:lnTo>
                    <a:pt x="6270815" y="5729287"/>
                  </a:lnTo>
                  <a:lnTo>
                    <a:pt x="6272809" y="5739168"/>
                  </a:lnTo>
                  <a:lnTo>
                    <a:pt x="6278257" y="5747245"/>
                  </a:lnTo>
                  <a:lnTo>
                    <a:pt x="6286322" y="5752681"/>
                  </a:lnTo>
                  <a:lnTo>
                    <a:pt x="6296266" y="5754687"/>
                  </a:lnTo>
                  <a:lnTo>
                    <a:pt x="6306147" y="5752681"/>
                  </a:lnTo>
                  <a:lnTo>
                    <a:pt x="6314224" y="5747245"/>
                  </a:lnTo>
                  <a:lnTo>
                    <a:pt x="6319672" y="5739168"/>
                  </a:lnTo>
                  <a:lnTo>
                    <a:pt x="6321666" y="5729287"/>
                  </a:lnTo>
                  <a:close/>
                </a:path>
                <a:path w="8024495" h="5755005">
                  <a:moveTo>
                    <a:pt x="6423317" y="5729287"/>
                  </a:moveTo>
                  <a:lnTo>
                    <a:pt x="6421323" y="5719394"/>
                  </a:lnTo>
                  <a:lnTo>
                    <a:pt x="6415875" y="5711317"/>
                  </a:lnTo>
                  <a:lnTo>
                    <a:pt x="6407798" y="5705881"/>
                  </a:lnTo>
                  <a:lnTo>
                    <a:pt x="6397866" y="5703887"/>
                  </a:lnTo>
                  <a:lnTo>
                    <a:pt x="6387973" y="5705881"/>
                  </a:lnTo>
                  <a:lnTo>
                    <a:pt x="6379908" y="5711317"/>
                  </a:lnTo>
                  <a:lnTo>
                    <a:pt x="6374460" y="5719394"/>
                  </a:lnTo>
                  <a:lnTo>
                    <a:pt x="6372466" y="5729287"/>
                  </a:lnTo>
                  <a:lnTo>
                    <a:pt x="6374460" y="5739168"/>
                  </a:lnTo>
                  <a:lnTo>
                    <a:pt x="6379908" y="5747245"/>
                  </a:lnTo>
                  <a:lnTo>
                    <a:pt x="6387973" y="5752681"/>
                  </a:lnTo>
                  <a:lnTo>
                    <a:pt x="6397917" y="5754687"/>
                  </a:lnTo>
                  <a:lnTo>
                    <a:pt x="6407798" y="5752681"/>
                  </a:lnTo>
                  <a:lnTo>
                    <a:pt x="6415875" y="5747245"/>
                  </a:lnTo>
                  <a:lnTo>
                    <a:pt x="6421323" y="5739168"/>
                  </a:lnTo>
                  <a:lnTo>
                    <a:pt x="6423317" y="5729287"/>
                  </a:lnTo>
                  <a:close/>
                </a:path>
                <a:path w="8024495" h="5755005">
                  <a:moveTo>
                    <a:pt x="6524968" y="5729287"/>
                  </a:moveTo>
                  <a:lnTo>
                    <a:pt x="6522974" y="5719394"/>
                  </a:lnTo>
                  <a:lnTo>
                    <a:pt x="6517526" y="5711317"/>
                  </a:lnTo>
                  <a:lnTo>
                    <a:pt x="6509448" y="5705881"/>
                  </a:lnTo>
                  <a:lnTo>
                    <a:pt x="6499517" y="5703887"/>
                  </a:lnTo>
                  <a:lnTo>
                    <a:pt x="6489624" y="5705881"/>
                  </a:lnTo>
                  <a:lnTo>
                    <a:pt x="6481559" y="5711317"/>
                  </a:lnTo>
                  <a:lnTo>
                    <a:pt x="6476111" y="5719394"/>
                  </a:lnTo>
                  <a:lnTo>
                    <a:pt x="6474117" y="5729287"/>
                  </a:lnTo>
                  <a:lnTo>
                    <a:pt x="6476111" y="5739168"/>
                  </a:lnTo>
                  <a:lnTo>
                    <a:pt x="6481559" y="5747245"/>
                  </a:lnTo>
                  <a:lnTo>
                    <a:pt x="6489624" y="5752681"/>
                  </a:lnTo>
                  <a:lnTo>
                    <a:pt x="6499568" y="5754687"/>
                  </a:lnTo>
                  <a:lnTo>
                    <a:pt x="6509448" y="5752681"/>
                  </a:lnTo>
                  <a:lnTo>
                    <a:pt x="6517526" y="5747245"/>
                  </a:lnTo>
                  <a:lnTo>
                    <a:pt x="6522974" y="5739168"/>
                  </a:lnTo>
                  <a:lnTo>
                    <a:pt x="6524968" y="5729287"/>
                  </a:lnTo>
                  <a:close/>
                </a:path>
                <a:path w="8024495" h="5755005">
                  <a:moveTo>
                    <a:pt x="6626619" y="5729287"/>
                  </a:moveTo>
                  <a:lnTo>
                    <a:pt x="6624625" y="5719394"/>
                  </a:lnTo>
                  <a:lnTo>
                    <a:pt x="6619176" y="5711317"/>
                  </a:lnTo>
                  <a:lnTo>
                    <a:pt x="6611099" y="5705881"/>
                  </a:lnTo>
                  <a:lnTo>
                    <a:pt x="6601168" y="5703887"/>
                  </a:lnTo>
                  <a:lnTo>
                    <a:pt x="6591274" y="5705881"/>
                  </a:lnTo>
                  <a:lnTo>
                    <a:pt x="6583210" y="5711317"/>
                  </a:lnTo>
                  <a:lnTo>
                    <a:pt x="6577762" y="5719394"/>
                  </a:lnTo>
                  <a:lnTo>
                    <a:pt x="6575768" y="5729287"/>
                  </a:lnTo>
                  <a:lnTo>
                    <a:pt x="6577762" y="5739168"/>
                  </a:lnTo>
                  <a:lnTo>
                    <a:pt x="6583210" y="5747245"/>
                  </a:lnTo>
                  <a:lnTo>
                    <a:pt x="6591274" y="5752681"/>
                  </a:lnTo>
                  <a:lnTo>
                    <a:pt x="6601219" y="5754687"/>
                  </a:lnTo>
                  <a:lnTo>
                    <a:pt x="6611099" y="5752681"/>
                  </a:lnTo>
                  <a:lnTo>
                    <a:pt x="6619176" y="5747245"/>
                  </a:lnTo>
                  <a:lnTo>
                    <a:pt x="6624625" y="5739168"/>
                  </a:lnTo>
                  <a:lnTo>
                    <a:pt x="6626619" y="5729287"/>
                  </a:lnTo>
                  <a:close/>
                </a:path>
                <a:path w="8024495" h="5755005">
                  <a:moveTo>
                    <a:pt x="6728269" y="5729287"/>
                  </a:moveTo>
                  <a:lnTo>
                    <a:pt x="6726275" y="5719394"/>
                  </a:lnTo>
                  <a:lnTo>
                    <a:pt x="6720827" y="5711317"/>
                  </a:lnTo>
                  <a:lnTo>
                    <a:pt x="6712750" y="5705881"/>
                  </a:lnTo>
                  <a:lnTo>
                    <a:pt x="6702819" y="5703887"/>
                  </a:lnTo>
                  <a:lnTo>
                    <a:pt x="6692925" y="5705881"/>
                  </a:lnTo>
                  <a:lnTo>
                    <a:pt x="6684861" y="5711317"/>
                  </a:lnTo>
                  <a:lnTo>
                    <a:pt x="6679412" y="5719394"/>
                  </a:lnTo>
                  <a:lnTo>
                    <a:pt x="6677419" y="5729287"/>
                  </a:lnTo>
                  <a:lnTo>
                    <a:pt x="6679412" y="5739168"/>
                  </a:lnTo>
                  <a:lnTo>
                    <a:pt x="6684861" y="5747245"/>
                  </a:lnTo>
                  <a:lnTo>
                    <a:pt x="6692925" y="5752681"/>
                  </a:lnTo>
                  <a:lnTo>
                    <a:pt x="6702869" y="5754687"/>
                  </a:lnTo>
                  <a:lnTo>
                    <a:pt x="6712750" y="5752681"/>
                  </a:lnTo>
                  <a:lnTo>
                    <a:pt x="6720827" y="5747245"/>
                  </a:lnTo>
                  <a:lnTo>
                    <a:pt x="6726275" y="5739168"/>
                  </a:lnTo>
                  <a:lnTo>
                    <a:pt x="6728269" y="5729287"/>
                  </a:lnTo>
                  <a:close/>
                </a:path>
                <a:path w="8024495" h="5755005">
                  <a:moveTo>
                    <a:pt x="6829920" y="5729287"/>
                  </a:moveTo>
                  <a:lnTo>
                    <a:pt x="6827926" y="5719394"/>
                  </a:lnTo>
                  <a:lnTo>
                    <a:pt x="6822478" y="5711317"/>
                  </a:lnTo>
                  <a:lnTo>
                    <a:pt x="6814401" y="5705881"/>
                  </a:lnTo>
                  <a:lnTo>
                    <a:pt x="6804469" y="5703887"/>
                  </a:lnTo>
                  <a:lnTo>
                    <a:pt x="6794576" y="5705881"/>
                  </a:lnTo>
                  <a:lnTo>
                    <a:pt x="6786512" y="5711317"/>
                  </a:lnTo>
                  <a:lnTo>
                    <a:pt x="6781063" y="5719394"/>
                  </a:lnTo>
                  <a:lnTo>
                    <a:pt x="6779069" y="5729287"/>
                  </a:lnTo>
                  <a:lnTo>
                    <a:pt x="6781063" y="5739168"/>
                  </a:lnTo>
                  <a:lnTo>
                    <a:pt x="6786512" y="5747245"/>
                  </a:lnTo>
                  <a:lnTo>
                    <a:pt x="6794576" y="5752681"/>
                  </a:lnTo>
                  <a:lnTo>
                    <a:pt x="6804520" y="5754687"/>
                  </a:lnTo>
                  <a:lnTo>
                    <a:pt x="6814401" y="5752681"/>
                  </a:lnTo>
                  <a:lnTo>
                    <a:pt x="6822478" y="5747245"/>
                  </a:lnTo>
                  <a:lnTo>
                    <a:pt x="6827926" y="5739168"/>
                  </a:lnTo>
                  <a:lnTo>
                    <a:pt x="6829920" y="5729287"/>
                  </a:lnTo>
                  <a:close/>
                </a:path>
                <a:path w="8024495" h="5755005">
                  <a:moveTo>
                    <a:pt x="6931571" y="5729287"/>
                  </a:moveTo>
                  <a:lnTo>
                    <a:pt x="6929577" y="5719394"/>
                  </a:lnTo>
                  <a:lnTo>
                    <a:pt x="6924129" y="5711317"/>
                  </a:lnTo>
                  <a:lnTo>
                    <a:pt x="6916052" y="5705881"/>
                  </a:lnTo>
                  <a:lnTo>
                    <a:pt x="6906120" y="5703887"/>
                  </a:lnTo>
                  <a:lnTo>
                    <a:pt x="6896227" y="5705881"/>
                  </a:lnTo>
                  <a:lnTo>
                    <a:pt x="6888162" y="5711317"/>
                  </a:lnTo>
                  <a:lnTo>
                    <a:pt x="6882714" y="5719394"/>
                  </a:lnTo>
                  <a:lnTo>
                    <a:pt x="6880720" y="5729287"/>
                  </a:lnTo>
                  <a:lnTo>
                    <a:pt x="6882714" y="5739168"/>
                  </a:lnTo>
                  <a:lnTo>
                    <a:pt x="6888162" y="5747245"/>
                  </a:lnTo>
                  <a:lnTo>
                    <a:pt x="6896227" y="5752681"/>
                  </a:lnTo>
                  <a:lnTo>
                    <a:pt x="6906171" y="5754687"/>
                  </a:lnTo>
                  <a:lnTo>
                    <a:pt x="6916052" y="5752681"/>
                  </a:lnTo>
                  <a:lnTo>
                    <a:pt x="6924129" y="5747245"/>
                  </a:lnTo>
                  <a:lnTo>
                    <a:pt x="6929577" y="5739168"/>
                  </a:lnTo>
                  <a:lnTo>
                    <a:pt x="6931571" y="5729287"/>
                  </a:lnTo>
                  <a:close/>
                </a:path>
                <a:path w="8024495" h="5755005">
                  <a:moveTo>
                    <a:pt x="7033222" y="5729287"/>
                  </a:moveTo>
                  <a:lnTo>
                    <a:pt x="7031228" y="5719394"/>
                  </a:lnTo>
                  <a:lnTo>
                    <a:pt x="7025780" y="5711317"/>
                  </a:lnTo>
                  <a:lnTo>
                    <a:pt x="7017702" y="5705881"/>
                  </a:lnTo>
                  <a:lnTo>
                    <a:pt x="7007771" y="5703887"/>
                  </a:lnTo>
                  <a:lnTo>
                    <a:pt x="6997878" y="5705881"/>
                  </a:lnTo>
                  <a:lnTo>
                    <a:pt x="6989813" y="5711317"/>
                  </a:lnTo>
                  <a:lnTo>
                    <a:pt x="6984365" y="5719394"/>
                  </a:lnTo>
                  <a:lnTo>
                    <a:pt x="6982371" y="5729287"/>
                  </a:lnTo>
                  <a:lnTo>
                    <a:pt x="6984365" y="5739168"/>
                  </a:lnTo>
                  <a:lnTo>
                    <a:pt x="6989813" y="5747245"/>
                  </a:lnTo>
                  <a:lnTo>
                    <a:pt x="6997878" y="5752681"/>
                  </a:lnTo>
                  <a:lnTo>
                    <a:pt x="7007822" y="5754687"/>
                  </a:lnTo>
                  <a:lnTo>
                    <a:pt x="7017702" y="5752681"/>
                  </a:lnTo>
                  <a:lnTo>
                    <a:pt x="7025780" y="5747245"/>
                  </a:lnTo>
                  <a:lnTo>
                    <a:pt x="7031228" y="5739168"/>
                  </a:lnTo>
                  <a:lnTo>
                    <a:pt x="7033222" y="5729287"/>
                  </a:lnTo>
                  <a:close/>
                </a:path>
                <a:path w="8024495" h="5755005">
                  <a:moveTo>
                    <a:pt x="7134873" y="5729287"/>
                  </a:moveTo>
                  <a:lnTo>
                    <a:pt x="7132879" y="5719394"/>
                  </a:lnTo>
                  <a:lnTo>
                    <a:pt x="7127430" y="5711317"/>
                  </a:lnTo>
                  <a:lnTo>
                    <a:pt x="7119353" y="5705881"/>
                  </a:lnTo>
                  <a:lnTo>
                    <a:pt x="7109422" y="5703887"/>
                  </a:lnTo>
                  <a:lnTo>
                    <a:pt x="7099528" y="5705881"/>
                  </a:lnTo>
                  <a:lnTo>
                    <a:pt x="7091464" y="5711317"/>
                  </a:lnTo>
                  <a:lnTo>
                    <a:pt x="7086016" y="5719394"/>
                  </a:lnTo>
                  <a:lnTo>
                    <a:pt x="7084022" y="5729287"/>
                  </a:lnTo>
                  <a:lnTo>
                    <a:pt x="7086016" y="5739168"/>
                  </a:lnTo>
                  <a:lnTo>
                    <a:pt x="7091464" y="5747245"/>
                  </a:lnTo>
                  <a:lnTo>
                    <a:pt x="7099528" y="5752681"/>
                  </a:lnTo>
                  <a:lnTo>
                    <a:pt x="7109473" y="5754687"/>
                  </a:lnTo>
                  <a:lnTo>
                    <a:pt x="7119353" y="5752681"/>
                  </a:lnTo>
                  <a:lnTo>
                    <a:pt x="7127430" y="5747245"/>
                  </a:lnTo>
                  <a:lnTo>
                    <a:pt x="7132879" y="5739168"/>
                  </a:lnTo>
                  <a:lnTo>
                    <a:pt x="7134873" y="5729287"/>
                  </a:lnTo>
                  <a:close/>
                </a:path>
                <a:path w="8024495" h="5755005">
                  <a:moveTo>
                    <a:pt x="7236523" y="5729287"/>
                  </a:moveTo>
                  <a:lnTo>
                    <a:pt x="7234529" y="5719394"/>
                  </a:lnTo>
                  <a:lnTo>
                    <a:pt x="7229081" y="5711317"/>
                  </a:lnTo>
                  <a:lnTo>
                    <a:pt x="7221004" y="5705881"/>
                  </a:lnTo>
                  <a:lnTo>
                    <a:pt x="7211073" y="5703887"/>
                  </a:lnTo>
                  <a:lnTo>
                    <a:pt x="7201179" y="5705881"/>
                  </a:lnTo>
                  <a:lnTo>
                    <a:pt x="7193115" y="5711317"/>
                  </a:lnTo>
                  <a:lnTo>
                    <a:pt x="7187666" y="5719394"/>
                  </a:lnTo>
                  <a:lnTo>
                    <a:pt x="7185673" y="5729287"/>
                  </a:lnTo>
                  <a:lnTo>
                    <a:pt x="7187666" y="5739168"/>
                  </a:lnTo>
                  <a:lnTo>
                    <a:pt x="7193115" y="5747245"/>
                  </a:lnTo>
                  <a:lnTo>
                    <a:pt x="7201179" y="5752681"/>
                  </a:lnTo>
                  <a:lnTo>
                    <a:pt x="7211123" y="5754687"/>
                  </a:lnTo>
                  <a:lnTo>
                    <a:pt x="7221004" y="5752681"/>
                  </a:lnTo>
                  <a:lnTo>
                    <a:pt x="7229081" y="5747245"/>
                  </a:lnTo>
                  <a:lnTo>
                    <a:pt x="7234529" y="5739168"/>
                  </a:lnTo>
                  <a:lnTo>
                    <a:pt x="7236523" y="5729287"/>
                  </a:lnTo>
                  <a:close/>
                </a:path>
                <a:path w="8024495" h="5755005">
                  <a:moveTo>
                    <a:pt x="7338174" y="5729287"/>
                  </a:moveTo>
                  <a:lnTo>
                    <a:pt x="7336180" y="5719394"/>
                  </a:lnTo>
                  <a:lnTo>
                    <a:pt x="7330732" y="5711317"/>
                  </a:lnTo>
                  <a:lnTo>
                    <a:pt x="7322655" y="5705881"/>
                  </a:lnTo>
                  <a:lnTo>
                    <a:pt x="7312723" y="5703887"/>
                  </a:lnTo>
                  <a:lnTo>
                    <a:pt x="7302830" y="5705881"/>
                  </a:lnTo>
                  <a:lnTo>
                    <a:pt x="7294766" y="5711317"/>
                  </a:lnTo>
                  <a:lnTo>
                    <a:pt x="7289317" y="5719394"/>
                  </a:lnTo>
                  <a:lnTo>
                    <a:pt x="7287323" y="5729287"/>
                  </a:lnTo>
                  <a:lnTo>
                    <a:pt x="7289317" y="5739168"/>
                  </a:lnTo>
                  <a:lnTo>
                    <a:pt x="7294766" y="5747245"/>
                  </a:lnTo>
                  <a:lnTo>
                    <a:pt x="7302830" y="5752681"/>
                  </a:lnTo>
                  <a:lnTo>
                    <a:pt x="7312774" y="5754687"/>
                  </a:lnTo>
                  <a:lnTo>
                    <a:pt x="7322655" y="5752681"/>
                  </a:lnTo>
                  <a:lnTo>
                    <a:pt x="7330732" y="5747245"/>
                  </a:lnTo>
                  <a:lnTo>
                    <a:pt x="7336180" y="5739168"/>
                  </a:lnTo>
                  <a:lnTo>
                    <a:pt x="7338174" y="5729287"/>
                  </a:lnTo>
                  <a:close/>
                </a:path>
                <a:path w="8024495" h="5755005">
                  <a:moveTo>
                    <a:pt x="7439825" y="5729287"/>
                  </a:moveTo>
                  <a:lnTo>
                    <a:pt x="7437831" y="5719394"/>
                  </a:lnTo>
                  <a:lnTo>
                    <a:pt x="7432383" y="5711317"/>
                  </a:lnTo>
                  <a:lnTo>
                    <a:pt x="7424306" y="5705881"/>
                  </a:lnTo>
                  <a:lnTo>
                    <a:pt x="7414374" y="5703887"/>
                  </a:lnTo>
                  <a:lnTo>
                    <a:pt x="7404481" y="5705881"/>
                  </a:lnTo>
                  <a:lnTo>
                    <a:pt x="7396416" y="5711317"/>
                  </a:lnTo>
                  <a:lnTo>
                    <a:pt x="7390968" y="5719394"/>
                  </a:lnTo>
                  <a:lnTo>
                    <a:pt x="7388974" y="5729287"/>
                  </a:lnTo>
                  <a:lnTo>
                    <a:pt x="7390968" y="5739168"/>
                  </a:lnTo>
                  <a:lnTo>
                    <a:pt x="7396416" y="5747245"/>
                  </a:lnTo>
                  <a:lnTo>
                    <a:pt x="7404481" y="5752693"/>
                  </a:lnTo>
                  <a:lnTo>
                    <a:pt x="7414425" y="5754687"/>
                  </a:lnTo>
                  <a:lnTo>
                    <a:pt x="7424306" y="5752693"/>
                  </a:lnTo>
                  <a:lnTo>
                    <a:pt x="7432383" y="5747245"/>
                  </a:lnTo>
                  <a:lnTo>
                    <a:pt x="7437831" y="5739168"/>
                  </a:lnTo>
                  <a:lnTo>
                    <a:pt x="7439825" y="5729287"/>
                  </a:lnTo>
                  <a:close/>
                </a:path>
                <a:path w="8024495" h="5755005">
                  <a:moveTo>
                    <a:pt x="7541476" y="5729287"/>
                  </a:moveTo>
                  <a:lnTo>
                    <a:pt x="7539482" y="5719394"/>
                  </a:lnTo>
                  <a:lnTo>
                    <a:pt x="7534034" y="5711317"/>
                  </a:lnTo>
                  <a:lnTo>
                    <a:pt x="7525956" y="5705881"/>
                  </a:lnTo>
                  <a:lnTo>
                    <a:pt x="7516025" y="5703887"/>
                  </a:lnTo>
                  <a:lnTo>
                    <a:pt x="7506132" y="5705881"/>
                  </a:lnTo>
                  <a:lnTo>
                    <a:pt x="7498067" y="5711317"/>
                  </a:lnTo>
                  <a:lnTo>
                    <a:pt x="7492619" y="5719394"/>
                  </a:lnTo>
                  <a:lnTo>
                    <a:pt x="7490625" y="5729287"/>
                  </a:lnTo>
                  <a:lnTo>
                    <a:pt x="7492619" y="5739168"/>
                  </a:lnTo>
                  <a:lnTo>
                    <a:pt x="7498067" y="5747245"/>
                  </a:lnTo>
                  <a:lnTo>
                    <a:pt x="7506132" y="5752693"/>
                  </a:lnTo>
                  <a:lnTo>
                    <a:pt x="7516076" y="5754687"/>
                  </a:lnTo>
                  <a:lnTo>
                    <a:pt x="7525956" y="5752693"/>
                  </a:lnTo>
                  <a:lnTo>
                    <a:pt x="7534034" y="5747245"/>
                  </a:lnTo>
                  <a:lnTo>
                    <a:pt x="7539482" y="5739168"/>
                  </a:lnTo>
                  <a:lnTo>
                    <a:pt x="7541476" y="5729287"/>
                  </a:lnTo>
                  <a:close/>
                </a:path>
                <a:path w="8024495" h="5755005">
                  <a:moveTo>
                    <a:pt x="7643127" y="5729287"/>
                  </a:moveTo>
                  <a:lnTo>
                    <a:pt x="7641133" y="5719394"/>
                  </a:lnTo>
                  <a:lnTo>
                    <a:pt x="7635684" y="5711317"/>
                  </a:lnTo>
                  <a:lnTo>
                    <a:pt x="7627607" y="5705881"/>
                  </a:lnTo>
                  <a:lnTo>
                    <a:pt x="7617676" y="5703887"/>
                  </a:lnTo>
                  <a:lnTo>
                    <a:pt x="7607782" y="5705881"/>
                  </a:lnTo>
                  <a:lnTo>
                    <a:pt x="7599718" y="5711317"/>
                  </a:lnTo>
                  <a:lnTo>
                    <a:pt x="7594270" y="5719394"/>
                  </a:lnTo>
                  <a:lnTo>
                    <a:pt x="7592276" y="5729287"/>
                  </a:lnTo>
                  <a:lnTo>
                    <a:pt x="7594270" y="5739168"/>
                  </a:lnTo>
                  <a:lnTo>
                    <a:pt x="7599718" y="5747245"/>
                  </a:lnTo>
                  <a:lnTo>
                    <a:pt x="7607782" y="5752693"/>
                  </a:lnTo>
                  <a:lnTo>
                    <a:pt x="7617727" y="5754687"/>
                  </a:lnTo>
                  <a:lnTo>
                    <a:pt x="7627607" y="5752693"/>
                  </a:lnTo>
                  <a:lnTo>
                    <a:pt x="7635684" y="5747245"/>
                  </a:lnTo>
                  <a:lnTo>
                    <a:pt x="7641133" y="5739168"/>
                  </a:lnTo>
                  <a:lnTo>
                    <a:pt x="7643127" y="5729287"/>
                  </a:lnTo>
                  <a:close/>
                </a:path>
                <a:path w="8024495" h="5755005">
                  <a:moveTo>
                    <a:pt x="7744777" y="5729287"/>
                  </a:moveTo>
                  <a:lnTo>
                    <a:pt x="7742783" y="5719394"/>
                  </a:lnTo>
                  <a:lnTo>
                    <a:pt x="7737335" y="5711317"/>
                  </a:lnTo>
                  <a:lnTo>
                    <a:pt x="7729258" y="5705881"/>
                  </a:lnTo>
                  <a:lnTo>
                    <a:pt x="7719327" y="5703887"/>
                  </a:lnTo>
                  <a:lnTo>
                    <a:pt x="7709433" y="5705881"/>
                  </a:lnTo>
                  <a:lnTo>
                    <a:pt x="7701369" y="5711317"/>
                  </a:lnTo>
                  <a:lnTo>
                    <a:pt x="7695920" y="5719394"/>
                  </a:lnTo>
                  <a:lnTo>
                    <a:pt x="7693927" y="5729287"/>
                  </a:lnTo>
                  <a:lnTo>
                    <a:pt x="7695920" y="5739168"/>
                  </a:lnTo>
                  <a:lnTo>
                    <a:pt x="7701369" y="5747245"/>
                  </a:lnTo>
                  <a:lnTo>
                    <a:pt x="7709433" y="5752693"/>
                  </a:lnTo>
                  <a:lnTo>
                    <a:pt x="7719377" y="5754687"/>
                  </a:lnTo>
                  <a:lnTo>
                    <a:pt x="7729258" y="5752693"/>
                  </a:lnTo>
                  <a:lnTo>
                    <a:pt x="7737335" y="5747245"/>
                  </a:lnTo>
                  <a:lnTo>
                    <a:pt x="7742783" y="5739168"/>
                  </a:lnTo>
                  <a:lnTo>
                    <a:pt x="7744777" y="5729287"/>
                  </a:lnTo>
                  <a:close/>
                </a:path>
                <a:path w="8024495" h="5755005">
                  <a:moveTo>
                    <a:pt x="7846428" y="5729287"/>
                  </a:moveTo>
                  <a:lnTo>
                    <a:pt x="7844434" y="5719394"/>
                  </a:lnTo>
                  <a:lnTo>
                    <a:pt x="7838986" y="5711317"/>
                  </a:lnTo>
                  <a:lnTo>
                    <a:pt x="7830909" y="5705881"/>
                  </a:lnTo>
                  <a:lnTo>
                    <a:pt x="7820977" y="5703887"/>
                  </a:lnTo>
                  <a:lnTo>
                    <a:pt x="7811084" y="5705881"/>
                  </a:lnTo>
                  <a:lnTo>
                    <a:pt x="7803020" y="5711317"/>
                  </a:lnTo>
                  <a:lnTo>
                    <a:pt x="7797571" y="5719394"/>
                  </a:lnTo>
                  <a:lnTo>
                    <a:pt x="7795577" y="5729287"/>
                  </a:lnTo>
                  <a:lnTo>
                    <a:pt x="7797571" y="5739168"/>
                  </a:lnTo>
                  <a:lnTo>
                    <a:pt x="7803020" y="5747245"/>
                  </a:lnTo>
                  <a:lnTo>
                    <a:pt x="7811084" y="5752693"/>
                  </a:lnTo>
                  <a:lnTo>
                    <a:pt x="7821028" y="5754687"/>
                  </a:lnTo>
                  <a:lnTo>
                    <a:pt x="7830909" y="5752693"/>
                  </a:lnTo>
                  <a:lnTo>
                    <a:pt x="7838986" y="5747245"/>
                  </a:lnTo>
                  <a:lnTo>
                    <a:pt x="7844434" y="5739168"/>
                  </a:lnTo>
                  <a:lnTo>
                    <a:pt x="7846428" y="5729287"/>
                  </a:lnTo>
                  <a:close/>
                </a:path>
                <a:path w="8024495" h="5755005">
                  <a:moveTo>
                    <a:pt x="7922755" y="5702376"/>
                  </a:moveTo>
                  <a:lnTo>
                    <a:pt x="7920761" y="5692432"/>
                  </a:lnTo>
                  <a:lnTo>
                    <a:pt x="7915326" y="5684367"/>
                  </a:lnTo>
                  <a:lnTo>
                    <a:pt x="7907248" y="5678919"/>
                  </a:lnTo>
                  <a:lnTo>
                    <a:pt x="7897355" y="5676925"/>
                  </a:lnTo>
                  <a:lnTo>
                    <a:pt x="7887475" y="5678919"/>
                  </a:lnTo>
                  <a:lnTo>
                    <a:pt x="7879397" y="5684367"/>
                  </a:lnTo>
                  <a:lnTo>
                    <a:pt x="7873949" y="5692432"/>
                  </a:lnTo>
                  <a:lnTo>
                    <a:pt x="7871968" y="5702376"/>
                  </a:lnTo>
                  <a:lnTo>
                    <a:pt x="7873949" y="5712269"/>
                  </a:lnTo>
                  <a:lnTo>
                    <a:pt x="7879397" y="5720334"/>
                  </a:lnTo>
                  <a:lnTo>
                    <a:pt x="7887475" y="5725782"/>
                  </a:lnTo>
                  <a:lnTo>
                    <a:pt x="7897355" y="5727776"/>
                  </a:lnTo>
                  <a:lnTo>
                    <a:pt x="7907248" y="5725782"/>
                  </a:lnTo>
                  <a:lnTo>
                    <a:pt x="7915326" y="5720334"/>
                  </a:lnTo>
                  <a:lnTo>
                    <a:pt x="7920761" y="5712269"/>
                  </a:lnTo>
                  <a:lnTo>
                    <a:pt x="7922755" y="5702376"/>
                  </a:lnTo>
                  <a:close/>
                </a:path>
                <a:path w="8024495" h="5755005">
                  <a:moveTo>
                    <a:pt x="7922755" y="5600725"/>
                  </a:moveTo>
                  <a:lnTo>
                    <a:pt x="7920761" y="5590781"/>
                  </a:lnTo>
                  <a:lnTo>
                    <a:pt x="7915326" y="5582717"/>
                  </a:lnTo>
                  <a:lnTo>
                    <a:pt x="7907248" y="5577268"/>
                  </a:lnTo>
                  <a:lnTo>
                    <a:pt x="7897355" y="5575274"/>
                  </a:lnTo>
                  <a:lnTo>
                    <a:pt x="7887475" y="5577268"/>
                  </a:lnTo>
                  <a:lnTo>
                    <a:pt x="7879397" y="5582717"/>
                  </a:lnTo>
                  <a:lnTo>
                    <a:pt x="7873949" y="5590781"/>
                  </a:lnTo>
                  <a:lnTo>
                    <a:pt x="7871968" y="5600725"/>
                  </a:lnTo>
                  <a:lnTo>
                    <a:pt x="7873949" y="5610618"/>
                  </a:lnTo>
                  <a:lnTo>
                    <a:pt x="7879397" y="5618683"/>
                  </a:lnTo>
                  <a:lnTo>
                    <a:pt x="7887475" y="5624131"/>
                  </a:lnTo>
                  <a:lnTo>
                    <a:pt x="7897355" y="5626125"/>
                  </a:lnTo>
                  <a:lnTo>
                    <a:pt x="7907248" y="5624131"/>
                  </a:lnTo>
                  <a:lnTo>
                    <a:pt x="7915326" y="5618683"/>
                  </a:lnTo>
                  <a:lnTo>
                    <a:pt x="7920761" y="5610618"/>
                  </a:lnTo>
                  <a:lnTo>
                    <a:pt x="7922755" y="5600725"/>
                  </a:lnTo>
                  <a:close/>
                </a:path>
                <a:path w="8024495" h="5755005">
                  <a:moveTo>
                    <a:pt x="7922755" y="5499074"/>
                  </a:moveTo>
                  <a:lnTo>
                    <a:pt x="7920761" y="5489130"/>
                  </a:lnTo>
                  <a:lnTo>
                    <a:pt x="7915326" y="5481066"/>
                  </a:lnTo>
                  <a:lnTo>
                    <a:pt x="7907248" y="5475617"/>
                  </a:lnTo>
                  <a:lnTo>
                    <a:pt x="7897355" y="5473624"/>
                  </a:lnTo>
                  <a:lnTo>
                    <a:pt x="7887475" y="5475617"/>
                  </a:lnTo>
                  <a:lnTo>
                    <a:pt x="7879397" y="5481066"/>
                  </a:lnTo>
                  <a:lnTo>
                    <a:pt x="7873949" y="5489130"/>
                  </a:lnTo>
                  <a:lnTo>
                    <a:pt x="7871968" y="5499074"/>
                  </a:lnTo>
                  <a:lnTo>
                    <a:pt x="7873949" y="5508968"/>
                  </a:lnTo>
                  <a:lnTo>
                    <a:pt x="7879397" y="5517032"/>
                  </a:lnTo>
                  <a:lnTo>
                    <a:pt x="7887475" y="5522480"/>
                  </a:lnTo>
                  <a:lnTo>
                    <a:pt x="7897355" y="5524474"/>
                  </a:lnTo>
                  <a:lnTo>
                    <a:pt x="7907248" y="5522480"/>
                  </a:lnTo>
                  <a:lnTo>
                    <a:pt x="7915326" y="5517032"/>
                  </a:lnTo>
                  <a:lnTo>
                    <a:pt x="7920761" y="5508968"/>
                  </a:lnTo>
                  <a:lnTo>
                    <a:pt x="7922755" y="5499074"/>
                  </a:lnTo>
                  <a:close/>
                </a:path>
                <a:path w="8024495" h="5755005">
                  <a:moveTo>
                    <a:pt x="8024355" y="5432476"/>
                  </a:moveTo>
                  <a:lnTo>
                    <a:pt x="7897355" y="5280076"/>
                  </a:lnTo>
                  <a:lnTo>
                    <a:pt x="7770355" y="5432476"/>
                  </a:lnTo>
                  <a:lnTo>
                    <a:pt x="8024355" y="5432476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11955" y="5676509"/>
              <a:ext cx="946569" cy="946570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7531825" y="6337437"/>
              <a:ext cx="73025" cy="2287270"/>
            </a:xfrm>
            <a:custGeom>
              <a:avLst/>
              <a:gdLst/>
              <a:ahLst/>
              <a:cxnLst/>
              <a:rect l="l" t="t" r="r" b="b"/>
              <a:pathLst>
                <a:path w="73025" h="2287270">
                  <a:moveTo>
                    <a:pt x="47703" y="0"/>
                  </a:moveTo>
                  <a:lnTo>
                    <a:pt x="37797" y="1898"/>
                  </a:lnTo>
                  <a:lnTo>
                    <a:pt x="29671" y="7262"/>
                  </a:lnTo>
                  <a:lnTo>
                    <a:pt x="24148" y="15281"/>
                  </a:lnTo>
                  <a:lnTo>
                    <a:pt x="22054" y="25148"/>
                  </a:lnTo>
                  <a:lnTo>
                    <a:pt x="23953" y="35105"/>
                  </a:lnTo>
                  <a:lnTo>
                    <a:pt x="29316" y="43232"/>
                  </a:lnTo>
                  <a:lnTo>
                    <a:pt x="37336" y="48754"/>
                  </a:lnTo>
                  <a:lnTo>
                    <a:pt x="47203" y="50848"/>
                  </a:lnTo>
                  <a:lnTo>
                    <a:pt x="57109" y="48949"/>
                  </a:lnTo>
                  <a:lnTo>
                    <a:pt x="65236" y="43586"/>
                  </a:lnTo>
                  <a:lnTo>
                    <a:pt x="70758" y="35566"/>
                  </a:lnTo>
                  <a:lnTo>
                    <a:pt x="72852" y="25699"/>
                  </a:lnTo>
                  <a:lnTo>
                    <a:pt x="70953" y="15743"/>
                  </a:lnTo>
                  <a:lnTo>
                    <a:pt x="65590" y="7616"/>
                  </a:lnTo>
                  <a:lnTo>
                    <a:pt x="57570" y="2093"/>
                  </a:lnTo>
                  <a:lnTo>
                    <a:pt x="47703" y="0"/>
                  </a:lnTo>
                  <a:close/>
                </a:path>
                <a:path w="73025" h="2287270">
                  <a:moveTo>
                    <a:pt x="46701" y="101645"/>
                  </a:moveTo>
                  <a:lnTo>
                    <a:pt x="36795" y="103544"/>
                  </a:lnTo>
                  <a:lnTo>
                    <a:pt x="28668" y="108907"/>
                  </a:lnTo>
                  <a:lnTo>
                    <a:pt x="23146" y="116927"/>
                  </a:lnTo>
                  <a:lnTo>
                    <a:pt x="21052" y="126794"/>
                  </a:lnTo>
                  <a:lnTo>
                    <a:pt x="22950" y="136750"/>
                  </a:lnTo>
                  <a:lnTo>
                    <a:pt x="28313" y="144877"/>
                  </a:lnTo>
                  <a:lnTo>
                    <a:pt x="36333" y="150400"/>
                  </a:lnTo>
                  <a:lnTo>
                    <a:pt x="46200" y="152493"/>
                  </a:lnTo>
                  <a:lnTo>
                    <a:pt x="56105" y="150595"/>
                  </a:lnTo>
                  <a:lnTo>
                    <a:pt x="64232" y="145232"/>
                  </a:lnTo>
                  <a:lnTo>
                    <a:pt x="69755" y="137212"/>
                  </a:lnTo>
                  <a:lnTo>
                    <a:pt x="71848" y="127345"/>
                  </a:lnTo>
                  <a:lnTo>
                    <a:pt x="69951" y="117388"/>
                  </a:lnTo>
                  <a:lnTo>
                    <a:pt x="64588" y="109261"/>
                  </a:lnTo>
                  <a:lnTo>
                    <a:pt x="56568" y="103739"/>
                  </a:lnTo>
                  <a:lnTo>
                    <a:pt x="46701" y="101645"/>
                  </a:lnTo>
                  <a:close/>
                </a:path>
                <a:path w="73025" h="2287270">
                  <a:moveTo>
                    <a:pt x="45699" y="203291"/>
                  </a:moveTo>
                  <a:lnTo>
                    <a:pt x="35793" y="205189"/>
                  </a:lnTo>
                  <a:lnTo>
                    <a:pt x="27665" y="210553"/>
                  </a:lnTo>
                  <a:lnTo>
                    <a:pt x="22142" y="218573"/>
                  </a:lnTo>
                  <a:lnTo>
                    <a:pt x="20049" y="228439"/>
                  </a:lnTo>
                  <a:lnTo>
                    <a:pt x="21947" y="238396"/>
                  </a:lnTo>
                  <a:lnTo>
                    <a:pt x="27311" y="246523"/>
                  </a:lnTo>
                  <a:lnTo>
                    <a:pt x="35331" y="252046"/>
                  </a:lnTo>
                  <a:lnTo>
                    <a:pt x="45198" y="254139"/>
                  </a:lnTo>
                  <a:lnTo>
                    <a:pt x="55103" y="252241"/>
                  </a:lnTo>
                  <a:lnTo>
                    <a:pt x="63230" y="246878"/>
                  </a:lnTo>
                  <a:lnTo>
                    <a:pt x="68753" y="238858"/>
                  </a:lnTo>
                  <a:lnTo>
                    <a:pt x="70846" y="228992"/>
                  </a:lnTo>
                  <a:lnTo>
                    <a:pt x="68948" y="219035"/>
                  </a:lnTo>
                  <a:lnTo>
                    <a:pt x="63585" y="210907"/>
                  </a:lnTo>
                  <a:lnTo>
                    <a:pt x="55566" y="205384"/>
                  </a:lnTo>
                  <a:lnTo>
                    <a:pt x="45699" y="203291"/>
                  </a:lnTo>
                  <a:close/>
                </a:path>
                <a:path w="73025" h="2287270">
                  <a:moveTo>
                    <a:pt x="44696" y="304937"/>
                  </a:moveTo>
                  <a:lnTo>
                    <a:pt x="34790" y="306836"/>
                  </a:lnTo>
                  <a:lnTo>
                    <a:pt x="26663" y="312199"/>
                  </a:lnTo>
                  <a:lnTo>
                    <a:pt x="21140" y="320219"/>
                  </a:lnTo>
                  <a:lnTo>
                    <a:pt x="19047" y="330085"/>
                  </a:lnTo>
                  <a:lnTo>
                    <a:pt x="20945" y="340042"/>
                  </a:lnTo>
                  <a:lnTo>
                    <a:pt x="26309" y="348169"/>
                  </a:lnTo>
                  <a:lnTo>
                    <a:pt x="34328" y="353692"/>
                  </a:lnTo>
                  <a:lnTo>
                    <a:pt x="44194" y="355785"/>
                  </a:lnTo>
                  <a:lnTo>
                    <a:pt x="54101" y="353887"/>
                  </a:lnTo>
                  <a:lnTo>
                    <a:pt x="62228" y="348523"/>
                  </a:lnTo>
                  <a:lnTo>
                    <a:pt x="67751" y="340504"/>
                  </a:lnTo>
                  <a:lnTo>
                    <a:pt x="69844" y="330638"/>
                  </a:lnTo>
                  <a:lnTo>
                    <a:pt x="67946" y="320680"/>
                  </a:lnTo>
                  <a:lnTo>
                    <a:pt x="62582" y="312553"/>
                  </a:lnTo>
                  <a:lnTo>
                    <a:pt x="54563" y="307030"/>
                  </a:lnTo>
                  <a:lnTo>
                    <a:pt x="44696" y="304937"/>
                  </a:lnTo>
                  <a:close/>
                </a:path>
                <a:path w="73025" h="2287270">
                  <a:moveTo>
                    <a:pt x="43694" y="406584"/>
                  </a:moveTo>
                  <a:lnTo>
                    <a:pt x="33788" y="408482"/>
                  </a:lnTo>
                  <a:lnTo>
                    <a:pt x="25661" y="413845"/>
                  </a:lnTo>
                  <a:lnTo>
                    <a:pt x="20138" y="421864"/>
                  </a:lnTo>
                  <a:lnTo>
                    <a:pt x="18045" y="431731"/>
                  </a:lnTo>
                  <a:lnTo>
                    <a:pt x="19942" y="441688"/>
                  </a:lnTo>
                  <a:lnTo>
                    <a:pt x="25306" y="449816"/>
                  </a:lnTo>
                  <a:lnTo>
                    <a:pt x="33326" y="455338"/>
                  </a:lnTo>
                  <a:lnTo>
                    <a:pt x="43192" y="457432"/>
                  </a:lnTo>
                  <a:lnTo>
                    <a:pt x="53098" y="455533"/>
                  </a:lnTo>
                  <a:lnTo>
                    <a:pt x="61225" y="450169"/>
                  </a:lnTo>
                  <a:lnTo>
                    <a:pt x="66748" y="442150"/>
                  </a:lnTo>
                  <a:lnTo>
                    <a:pt x="68841" y="432283"/>
                  </a:lnTo>
                  <a:lnTo>
                    <a:pt x="66944" y="422327"/>
                  </a:lnTo>
                  <a:lnTo>
                    <a:pt x="61580" y="414199"/>
                  </a:lnTo>
                  <a:lnTo>
                    <a:pt x="53560" y="408677"/>
                  </a:lnTo>
                  <a:lnTo>
                    <a:pt x="43694" y="406584"/>
                  </a:lnTo>
                  <a:close/>
                </a:path>
                <a:path w="73025" h="2287270">
                  <a:moveTo>
                    <a:pt x="42691" y="508229"/>
                  </a:moveTo>
                  <a:lnTo>
                    <a:pt x="32785" y="510128"/>
                  </a:lnTo>
                  <a:lnTo>
                    <a:pt x="24658" y="515491"/>
                  </a:lnTo>
                  <a:lnTo>
                    <a:pt x="19135" y="523510"/>
                  </a:lnTo>
                  <a:lnTo>
                    <a:pt x="17042" y="533377"/>
                  </a:lnTo>
                  <a:lnTo>
                    <a:pt x="18940" y="543335"/>
                  </a:lnTo>
                  <a:lnTo>
                    <a:pt x="24304" y="551461"/>
                  </a:lnTo>
                  <a:lnTo>
                    <a:pt x="32324" y="556984"/>
                  </a:lnTo>
                  <a:lnTo>
                    <a:pt x="42190" y="559078"/>
                  </a:lnTo>
                  <a:lnTo>
                    <a:pt x="52096" y="557179"/>
                  </a:lnTo>
                  <a:lnTo>
                    <a:pt x="60223" y="551815"/>
                  </a:lnTo>
                  <a:lnTo>
                    <a:pt x="65746" y="543796"/>
                  </a:lnTo>
                  <a:lnTo>
                    <a:pt x="67839" y="533929"/>
                  </a:lnTo>
                  <a:lnTo>
                    <a:pt x="65941" y="523972"/>
                  </a:lnTo>
                  <a:lnTo>
                    <a:pt x="60577" y="515846"/>
                  </a:lnTo>
                  <a:lnTo>
                    <a:pt x="52558" y="510323"/>
                  </a:lnTo>
                  <a:lnTo>
                    <a:pt x="42691" y="508229"/>
                  </a:lnTo>
                  <a:close/>
                </a:path>
                <a:path w="73025" h="2287270">
                  <a:moveTo>
                    <a:pt x="41689" y="609875"/>
                  </a:moveTo>
                  <a:lnTo>
                    <a:pt x="31783" y="611773"/>
                  </a:lnTo>
                  <a:lnTo>
                    <a:pt x="23656" y="617137"/>
                  </a:lnTo>
                  <a:lnTo>
                    <a:pt x="18133" y="625156"/>
                  </a:lnTo>
                  <a:lnTo>
                    <a:pt x="16040" y="635024"/>
                  </a:lnTo>
                  <a:lnTo>
                    <a:pt x="17937" y="644980"/>
                  </a:lnTo>
                  <a:lnTo>
                    <a:pt x="23301" y="653107"/>
                  </a:lnTo>
                  <a:lnTo>
                    <a:pt x="31320" y="658630"/>
                  </a:lnTo>
                  <a:lnTo>
                    <a:pt x="41187" y="660723"/>
                  </a:lnTo>
                  <a:lnTo>
                    <a:pt x="51093" y="658825"/>
                  </a:lnTo>
                  <a:lnTo>
                    <a:pt x="59220" y="653461"/>
                  </a:lnTo>
                  <a:lnTo>
                    <a:pt x="64743" y="645441"/>
                  </a:lnTo>
                  <a:lnTo>
                    <a:pt x="66836" y="635575"/>
                  </a:lnTo>
                  <a:lnTo>
                    <a:pt x="64939" y="625618"/>
                  </a:lnTo>
                  <a:lnTo>
                    <a:pt x="59575" y="617491"/>
                  </a:lnTo>
                  <a:lnTo>
                    <a:pt x="51555" y="611969"/>
                  </a:lnTo>
                  <a:lnTo>
                    <a:pt x="41689" y="609875"/>
                  </a:lnTo>
                  <a:close/>
                </a:path>
                <a:path w="73025" h="2287270">
                  <a:moveTo>
                    <a:pt x="40686" y="711521"/>
                  </a:moveTo>
                  <a:lnTo>
                    <a:pt x="30780" y="713419"/>
                  </a:lnTo>
                  <a:lnTo>
                    <a:pt x="22653" y="718783"/>
                  </a:lnTo>
                  <a:lnTo>
                    <a:pt x="17130" y="726803"/>
                  </a:lnTo>
                  <a:lnTo>
                    <a:pt x="15036" y="736669"/>
                  </a:lnTo>
                  <a:lnTo>
                    <a:pt x="16935" y="746626"/>
                  </a:lnTo>
                  <a:lnTo>
                    <a:pt x="22298" y="754753"/>
                  </a:lnTo>
                  <a:lnTo>
                    <a:pt x="30318" y="760276"/>
                  </a:lnTo>
                  <a:lnTo>
                    <a:pt x="40185" y="762369"/>
                  </a:lnTo>
                  <a:lnTo>
                    <a:pt x="50091" y="760471"/>
                  </a:lnTo>
                  <a:lnTo>
                    <a:pt x="58218" y="755107"/>
                  </a:lnTo>
                  <a:lnTo>
                    <a:pt x="63740" y="747087"/>
                  </a:lnTo>
                  <a:lnTo>
                    <a:pt x="65834" y="737221"/>
                  </a:lnTo>
                  <a:lnTo>
                    <a:pt x="63935" y="727264"/>
                  </a:lnTo>
                  <a:lnTo>
                    <a:pt x="58572" y="719137"/>
                  </a:lnTo>
                  <a:lnTo>
                    <a:pt x="50553" y="713614"/>
                  </a:lnTo>
                  <a:lnTo>
                    <a:pt x="40686" y="711521"/>
                  </a:lnTo>
                  <a:close/>
                </a:path>
                <a:path w="73025" h="2287270">
                  <a:moveTo>
                    <a:pt x="39683" y="813167"/>
                  </a:moveTo>
                  <a:lnTo>
                    <a:pt x="29777" y="815065"/>
                  </a:lnTo>
                  <a:lnTo>
                    <a:pt x="21650" y="820429"/>
                  </a:lnTo>
                  <a:lnTo>
                    <a:pt x="16128" y="828448"/>
                  </a:lnTo>
                  <a:lnTo>
                    <a:pt x="14034" y="838315"/>
                  </a:lnTo>
                  <a:lnTo>
                    <a:pt x="15933" y="848272"/>
                  </a:lnTo>
                  <a:lnTo>
                    <a:pt x="21296" y="856399"/>
                  </a:lnTo>
                  <a:lnTo>
                    <a:pt x="29315" y="861921"/>
                  </a:lnTo>
                  <a:lnTo>
                    <a:pt x="39182" y="864015"/>
                  </a:lnTo>
                  <a:lnTo>
                    <a:pt x="49088" y="862116"/>
                  </a:lnTo>
                  <a:lnTo>
                    <a:pt x="57215" y="856753"/>
                  </a:lnTo>
                  <a:lnTo>
                    <a:pt x="62738" y="848733"/>
                  </a:lnTo>
                  <a:lnTo>
                    <a:pt x="64832" y="838866"/>
                  </a:lnTo>
                  <a:lnTo>
                    <a:pt x="62933" y="828910"/>
                  </a:lnTo>
                  <a:lnTo>
                    <a:pt x="57570" y="820783"/>
                  </a:lnTo>
                  <a:lnTo>
                    <a:pt x="49550" y="815260"/>
                  </a:lnTo>
                  <a:lnTo>
                    <a:pt x="39683" y="813167"/>
                  </a:lnTo>
                  <a:close/>
                </a:path>
                <a:path w="73025" h="2287270">
                  <a:moveTo>
                    <a:pt x="38681" y="914812"/>
                  </a:moveTo>
                  <a:lnTo>
                    <a:pt x="28775" y="916711"/>
                  </a:lnTo>
                  <a:lnTo>
                    <a:pt x="20648" y="922074"/>
                  </a:lnTo>
                  <a:lnTo>
                    <a:pt x="15126" y="930094"/>
                  </a:lnTo>
                  <a:lnTo>
                    <a:pt x="13032" y="939961"/>
                  </a:lnTo>
                  <a:lnTo>
                    <a:pt x="14929" y="949917"/>
                  </a:lnTo>
                  <a:lnTo>
                    <a:pt x="20293" y="958044"/>
                  </a:lnTo>
                  <a:lnTo>
                    <a:pt x="28313" y="963567"/>
                  </a:lnTo>
                  <a:lnTo>
                    <a:pt x="38180" y="965661"/>
                  </a:lnTo>
                  <a:lnTo>
                    <a:pt x="48085" y="963762"/>
                  </a:lnTo>
                  <a:lnTo>
                    <a:pt x="56212" y="958398"/>
                  </a:lnTo>
                  <a:lnTo>
                    <a:pt x="61735" y="950379"/>
                  </a:lnTo>
                  <a:lnTo>
                    <a:pt x="63828" y="940512"/>
                  </a:lnTo>
                  <a:lnTo>
                    <a:pt x="61931" y="930555"/>
                  </a:lnTo>
                  <a:lnTo>
                    <a:pt x="56568" y="922428"/>
                  </a:lnTo>
                  <a:lnTo>
                    <a:pt x="48548" y="916906"/>
                  </a:lnTo>
                  <a:lnTo>
                    <a:pt x="38681" y="914812"/>
                  </a:lnTo>
                  <a:close/>
                </a:path>
                <a:path w="73025" h="2287270">
                  <a:moveTo>
                    <a:pt x="37678" y="1016458"/>
                  </a:moveTo>
                  <a:lnTo>
                    <a:pt x="27772" y="1018356"/>
                  </a:lnTo>
                  <a:lnTo>
                    <a:pt x="19645" y="1023720"/>
                  </a:lnTo>
                  <a:lnTo>
                    <a:pt x="14122" y="1031740"/>
                  </a:lnTo>
                  <a:lnTo>
                    <a:pt x="12029" y="1041607"/>
                  </a:lnTo>
                  <a:lnTo>
                    <a:pt x="13927" y="1051563"/>
                  </a:lnTo>
                  <a:lnTo>
                    <a:pt x="19291" y="1059690"/>
                  </a:lnTo>
                  <a:lnTo>
                    <a:pt x="27311" y="1065213"/>
                  </a:lnTo>
                  <a:lnTo>
                    <a:pt x="37177" y="1067306"/>
                  </a:lnTo>
                  <a:lnTo>
                    <a:pt x="47083" y="1065408"/>
                  </a:lnTo>
                  <a:lnTo>
                    <a:pt x="55210" y="1060044"/>
                  </a:lnTo>
                  <a:lnTo>
                    <a:pt x="60733" y="1052024"/>
                  </a:lnTo>
                  <a:lnTo>
                    <a:pt x="62826" y="1042158"/>
                  </a:lnTo>
                  <a:lnTo>
                    <a:pt x="60928" y="1032201"/>
                  </a:lnTo>
                  <a:lnTo>
                    <a:pt x="55565" y="1024074"/>
                  </a:lnTo>
                  <a:lnTo>
                    <a:pt x="47545" y="1018551"/>
                  </a:lnTo>
                  <a:lnTo>
                    <a:pt x="37678" y="1016458"/>
                  </a:lnTo>
                  <a:close/>
                </a:path>
                <a:path w="73025" h="2287270">
                  <a:moveTo>
                    <a:pt x="36676" y="1118104"/>
                  </a:moveTo>
                  <a:lnTo>
                    <a:pt x="26770" y="1120002"/>
                  </a:lnTo>
                  <a:lnTo>
                    <a:pt x="18643" y="1125366"/>
                  </a:lnTo>
                  <a:lnTo>
                    <a:pt x="13120" y="1133386"/>
                  </a:lnTo>
                  <a:lnTo>
                    <a:pt x="11027" y="1143252"/>
                  </a:lnTo>
                  <a:lnTo>
                    <a:pt x="12924" y="1153209"/>
                  </a:lnTo>
                  <a:lnTo>
                    <a:pt x="18288" y="1161336"/>
                  </a:lnTo>
                  <a:lnTo>
                    <a:pt x="26308" y="1166858"/>
                  </a:lnTo>
                  <a:lnTo>
                    <a:pt x="36174" y="1168952"/>
                  </a:lnTo>
                  <a:lnTo>
                    <a:pt x="46080" y="1167054"/>
                  </a:lnTo>
                  <a:lnTo>
                    <a:pt x="54207" y="1161690"/>
                  </a:lnTo>
                  <a:lnTo>
                    <a:pt x="59730" y="1153671"/>
                  </a:lnTo>
                  <a:lnTo>
                    <a:pt x="61824" y="1143805"/>
                  </a:lnTo>
                  <a:lnTo>
                    <a:pt x="59926" y="1133848"/>
                  </a:lnTo>
                  <a:lnTo>
                    <a:pt x="54562" y="1125721"/>
                  </a:lnTo>
                  <a:lnTo>
                    <a:pt x="46542" y="1120197"/>
                  </a:lnTo>
                  <a:lnTo>
                    <a:pt x="36676" y="1118104"/>
                  </a:lnTo>
                  <a:close/>
                </a:path>
                <a:path w="73025" h="2287270">
                  <a:moveTo>
                    <a:pt x="35674" y="1219749"/>
                  </a:moveTo>
                  <a:lnTo>
                    <a:pt x="25768" y="1221648"/>
                  </a:lnTo>
                  <a:lnTo>
                    <a:pt x="17641" y="1227012"/>
                  </a:lnTo>
                  <a:lnTo>
                    <a:pt x="12118" y="1235031"/>
                  </a:lnTo>
                  <a:lnTo>
                    <a:pt x="10024" y="1244898"/>
                  </a:lnTo>
                  <a:lnTo>
                    <a:pt x="11922" y="1254855"/>
                  </a:lnTo>
                  <a:lnTo>
                    <a:pt x="17286" y="1262981"/>
                  </a:lnTo>
                  <a:lnTo>
                    <a:pt x="25306" y="1268504"/>
                  </a:lnTo>
                  <a:lnTo>
                    <a:pt x="35172" y="1270598"/>
                  </a:lnTo>
                  <a:lnTo>
                    <a:pt x="45078" y="1268699"/>
                  </a:lnTo>
                  <a:lnTo>
                    <a:pt x="53205" y="1263336"/>
                  </a:lnTo>
                  <a:lnTo>
                    <a:pt x="58728" y="1255317"/>
                  </a:lnTo>
                  <a:lnTo>
                    <a:pt x="60821" y="1245450"/>
                  </a:lnTo>
                  <a:lnTo>
                    <a:pt x="58924" y="1235494"/>
                  </a:lnTo>
                  <a:lnTo>
                    <a:pt x="53560" y="1227366"/>
                  </a:lnTo>
                  <a:lnTo>
                    <a:pt x="45540" y="1221843"/>
                  </a:lnTo>
                  <a:lnTo>
                    <a:pt x="35674" y="1219749"/>
                  </a:lnTo>
                  <a:close/>
                </a:path>
                <a:path w="73025" h="2287270">
                  <a:moveTo>
                    <a:pt x="34672" y="1321395"/>
                  </a:moveTo>
                  <a:lnTo>
                    <a:pt x="24765" y="1323294"/>
                  </a:lnTo>
                  <a:lnTo>
                    <a:pt x="16638" y="1328657"/>
                  </a:lnTo>
                  <a:lnTo>
                    <a:pt x="11115" y="1336677"/>
                  </a:lnTo>
                  <a:lnTo>
                    <a:pt x="9022" y="1346544"/>
                  </a:lnTo>
                  <a:lnTo>
                    <a:pt x="10920" y="1356500"/>
                  </a:lnTo>
                  <a:lnTo>
                    <a:pt x="16283" y="1364627"/>
                  </a:lnTo>
                  <a:lnTo>
                    <a:pt x="24302" y="1370150"/>
                  </a:lnTo>
                  <a:lnTo>
                    <a:pt x="34169" y="1372243"/>
                  </a:lnTo>
                  <a:lnTo>
                    <a:pt x="44075" y="1370345"/>
                  </a:lnTo>
                  <a:lnTo>
                    <a:pt x="52202" y="1364982"/>
                  </a:lnTo>
                  <a:lnTo>
                    <a:pt x="57725" y="1356963"/>
                  </a:lnTo>
                  <a:lnTo>
                    <a:pt x="59819" y="1347096"/>
                  </a:lnTo>
                  <a:lnTo>
                    <a:pt x="57921" y="1337139"/>
                  </a:lnTo>
                  <a:lnTo>
                    <a:pt x="52557" y="1329012"/>
                  </a:lnTo>
                  <a:lnTo>
                    <a:pt x="44538" y="1323489"/>
                  </a:lnTo>
                  <a:lnTo>
                    <a:pt x="34672" y="1321395"/>
                  </a:lnTo>
                  <a:close/>
                </a:path>
                <a:path w="73025" h="2287270">
                  <a:moveTo>
                    <a:pt x="33668" y="1423041"/>
                  </a:moveTo>
                  <a:lnTo>
                    <a:pt x="23763" y="1424939"/>
                  </a:lnTo>
                  <a:lnTo>
                    <a:pt x="15636" y="1430303"/>
                  </a:lnTo>
                  <a:lnTo>
                    <a:pt x="10113" y="1438323"/>
                  </a:lnTo>
                  <a:lnTo>
                    <a:pt x="8020" y="1448189"/>
                  </a:lnTo>
                  <a:lnTo>
                    <a:pt x="9917" y="1458146"/>
                  </a:lnTo>
                  <a:lnTo>
                    <a:pt x="15280" y="1466273"/>
                  </a:lnTo>
                  <a:lnTo>
                    <a:pt x="23300" y="1471796"/>
                  </a:lnTo>
                  <a:lnTo>
                    <a:pt x="33167" y="1473889"/>
                  </a:lnTo>
                  <a:lnTo>
                    <a:pt x="43073" y="1471991"/>
                  </a:lnTo>
                  <a:lnTo>
                    <a:pt x="51200" y="1466628"/>
                  </a:lnTo>
                  <a:lnTo>
                    <a:pt x="56722" y="1458608"/>
                  </a:lnTo>
                  <a:lnTo>
                    <a:pt x="58816" y="1448742"/>
                  </a:lnTo>
                  <a:lnTo>
                    <a:pt x="56919" y="1438785"/>
                  </a:lnTo>
                  <a:lnTo>
                    <a:pt x="51555" y="1430658"/>
                  </a:lnTo>
                  <a:lnTo>
                    <a:pt x="43535" y="1425135"/>
                  </a:lnTo>
                  <a:lnTo>
                    <a:pt x="33668" y="1423041"/>
                  </a:lnTo>
                  <a:close/>
                </a:path>
                <a:path w="73025" h="2287270">
                  <a:moveTo>
                    <a:pt x="32666" y="1524687"/>
                  </a:moveTo>
                  <a:lnTo>
                    <a:pt x="22760" y="1526585"/>
                  </a:lnTo>
                  <a:lnTo>
                    <a:pt x="14633" y="1531949"/>
                  </a:lnTo>
                  <a:lnTo>
                    <a:pt x="9110" y="1539968"/>
                  </a:lnTo>
                  <a:lnTo>
                    <a:pt x="7016" y="1549835"/>
                  </a:lnTo>
                  <a:lnTo>
                    <a:pt x="8915" y="1559792"/>
                  </a:lnTo>
                  <a:lnTo>
                    <a:pt x="14278" y="1567919"/>
                  </a:lnTo>
                  <a:lnTo>
                    <a:pt x="22298" y="1573441"/>
                  </a:lnTo>
                  <a:lnTo>
                    <a:pt x="32165" y="1575535"/>
                  </a:lnTo>
                  <a:lnTo>
                    <a:pt x="42071" y="1573637"/>
                  </a:lnTo>
                  <a:lnTo>
                    <a:pt x="50198" y="1568273"/>
                  </a:lnTo>
                  <a:lnTo>
                    <a:pt x="55720" y="1560254"/>
                  </a:lnTo>
                  <a:lnTo>
                    <a:pt x="57814" y="1550388"/>
                  </a:lnTo>
                  <a:lnTo>
                    <a:pt x="55915" y="1540431"/>
                  </a:lnTo>
                  <a:lnTo>
                    <a:pt x="50552" y="1532303"/>
                  </a:lnTo>
                  <a:lnTo>
                    <a:pt x="42533" y="1526780"/>
                  </a:lnTo>
                  <a:lnTo>
                    <a:pt x="32666" y="1524687"/>
                  </a:lnTo>
                  <a:close/>
                </a:path>
                <a:path w="73025" h="2287270">
                  <a:moveTo>
                    <a:pt x="31663" y="1626332"/>
                  </a:moveTo>
                  <a:lnTo>
                    <a:pt x="21757" y="1628231"/>
                  </a:lnTo>
                  <a:lnTo>
                    <a:pt x="13630" y="1633594"/>
                  </a:lnTo>
                  <a:lnTo>
                    <a:pt x="8108" y="1641614"/>
                  </a:lnTo>
                  <a:lnTo>
                    <a:pt x="6014" y="1651481"/>
                  </a:lnTo>
                  <a:lnTo>
                    <a:pt x="7912" y="1661438"/>
                  </a:lnTo>
                  <a:lnTo>
                    <a:pt x="13275" y="1669564"/>
                  </a:lnTo>
                  <a:lnTo>
                    <a:pt x="21295" y="1675087"/>
                  </a:lnTo>
                  <a:lnTo>
                    <a:pt x="31161" y="1677181"/>
                  </a:lnTo>
                  <a:lnTo>
                    <a:pt x="41068" y="1675282"/>
                  </a:lnTo>
                  <a:lnTo>
                    <a:pt x="49195" y="1669919"/>
                  </a:lnTo>
                  <a:lnTo>
                    <a:pt x="54718" y="1661900"/>
                  </a:lnTo>
                  <a:lnTo>
                    <a:pt x="56812" y="1652033"/>
                  </a:lnTo>
                  <a:lnTo>
                    <a:pt x="54913" y="1642076"/>
                  </a:lnTo>
                  <a:lnTo>
                    <a:pt x="49550" y="1633949"/>
                  </a:lnTo>
                  <a:lnTo>
                    <a:pt x="41530" y="1628426"/>
                  </a:lnTo>
                  <a:lnTo>
                    <a:pt x="31663" y="1626332"/>
                  </a:lnTo>
                  <a:close/>
                </a:path>
                <a:path w="73025" h="2287270">
                  <a:moveTo>
                    <a:pt x="30661" y="1727978"/>
                  </a:moveTo>
                  <a:lnTo>
                    <a:pt x="20755" y="1729877"/>
                  </a:lnTo>
                  <a:lnTo>
                    <a:pt x="12628" y="1735240"/>
                  </a:lnTo>
                  <a:lnTo>
                    <a:pt x="7106" y="1743260"/>
                  </a:lnTo>
                  <a:lnTo>
                    <a:pt x="5012" y="1753127"/>
                  </a:lnTo>
                  <a:lnTo>
                    <a:pt x="6909" y="1763083"/>
                  </a:lnTo>
                  <a:lnTo>
                    <a:pt x="12272" y="1771210"/>
                  </a:lnTo>
                  <a:lnTo>
                    <a:pt x="20292" y="1776733"/>
                  </a:lnTo>
                  <a:lnTo>
                    <a:pt x="30158" y="1778826"/>
                  </a:lnTo>
                  <a:lnTo>
                    <a:pt x="40064" y="1776929"/>
                  </a:lnTo>
                  <a:lnTo>
                    <a:pt x="48192" y="1771565"/>
                  </a:lnTo>
                  <a:lnTo>
                    <a:pt x="53715" y="1763546"/>
                  </a:lnTo>
                  <a:lnTo>
                    <a:pt x="55808" y="1753679"/>
                  </a:lnTo>
                  <a:lnTo>
                    <a:pt x="53911" y="1743722"/>
                  </a:lnTo>
                  <a:lnTo>
                    <a:pt x="48547" y="1735595"/>
                  </a:lnTo>
                  <a:lnTo>
                    <a:pt x="40528" y="1730072"/>
                  </a:lnTo>
                  <a:lnTo>
                    <a:pt x="30661" y="1727978"/>
                  </a:lnTo>
                  <a:close/>
                </a:path>
                <a:path w="73025" h="2287270">
                  <a:moveTo>
                    <a:pt x="29659" y="1829624"/>
                  </a:moveTo>
                  <a:lnTo>
                    <a:pt x="19753" y="1831522"/>
                  </a:lnTo>
                  <a:lnTo>
                    <a:pt x="11626" y="1836886"/>
                  </a:lnTo>
                  <a:lnTo>
                    <a:pt x="6103" y="1844906"/>
                  </a:lnTo>
                  <a:lnTo>
                    <a:pt x="4009" y="1854772"/>
                  </a:lnTo>
                  <a:lnTo>
                    <a:pt x="5907" y="1864729"/>
                  </a:lnTo>
                  <a:lnTo>
                    <a:pt x="11270" y="1872856"/>
                  </a:lnTo>
                  <a:lnTo>
                    <a:pt x="19290" y="1878379"/>
                  </a:lnTo>
                  <a:lnTo>
                    <a:pt x="29156" y="1880472"/>
                  </a:lnTo>
                  <a:lnTo>
                    <a:pt x="39062" y="1878574"/>
                  </a:lnTo>
                  <a:lnTo>
                    <a:pt x="47190" y="1873211"/>
                  </a:lnTo>
                  <a:lnTo>
                    <a:pt x="52713" y="1865191"/>
                  </a:lnTo>
                  <a:lnTo>
                    <a:pt x="54806" y="1855325"/>
                  </a:lnTo>
                  <a:lnTo>
                    <a:pt x="52908" y="1845368"/>
                  </a:lnTo>
                  <a:lnTo>
                    <a:pt x="47545" y="1837241"/>
                  </a:lnTo>
                  <a:lnTo>
                    <a:pt x="39526" y="1831718"/>
                  </a:lnTo>
                  <a:lnTo>
                    <a:pt x="29659" y="1829624"/>
                  </a:lnTo>
                  <a:close/>
                </a:path>
                <a:path w="73025" h="2287270">
                  <a:moveTo>
                    <a:pt x="28657" y="1931271"/>
                  </a:moveTo>
                  <a:lnTo>
                    <a:pt x="18750" y="1933168"/>
                  </a:lnTo>
                  <a:lnTo>
                    <a:pt x="10623" y="1938532"/>
                  </a:lnTo>
                  <a:lnTo>
                    <a:pt x="5100" y="1946551"/>
                  </a:lnTo>
                  <a:lnTo>
                    <a:pt x="3007" y="1956418"/>
                  </a:lnTo>
                  <a:lnTo>
                    <a:pt x="4904" y="1966375"/>
                  </a:lnTo>
                  <a:lnTo>
                    <a:pt x="10267" y="1974502"/>
                  </a:lnTo>
                  <a:lnTo>
                    <a:pt x="18287" y="1980025"/>
                  </a:lnTo>
                  <a:lnTo>
                    <a:pt x="28154" y="1982119"/>
                  </a:lnTo>
                  <a:lnTo>
                    <a:pt x="38060" y="1980220"/>
                  </a:lnTo>
                  <a:lnTo>
                    <a:pt x="46187" y="1974857"/>
                  </a:lnTo>
                  <a:lnTo>
                    <a:pt x="51710" y="1966837"/>
                  </a:lnTo>
                  <a:lnTo>
                    <a:pt x="53803" y="1956970"/>
                  </a:lnTo>
                  <a:lnTo>
                    <a:pt x="51906" y="1947014"/>
                  </a:lnTo>
                  <a:lnTo>
                    <a:pt x="46543" y="1938887"/>
                  </a:lnTo>
                  <a:lnTo>
                    <a:pt x="38523" y="1933364"/>
                  </a:lnTo>
                  <a:lnTo>
                    <a:pt x="28657" y="1931271"/>
                  </a:lnTo>
                  <a:close/>
                </a:path>
                <a:path w="73025" h="2287270">
                  <a:moveTo>
                    <a:pt x="27654" y="2032916"/>
                  </a:moveTo>
                  <a:lnTo>
                    <a:pt x="17748" y="2034814"/>
                  </a:lnTo>
                  <a:lnTo>
                    <a:pt x="9621" y="2040178"/>
                  </a:lnTo>
                  <a:lnTo>
                    <a:pt x="4098" y="2048197"/>
                  </a:lnTo>
                  <a:lnTo>
                    <a:pt x="2004" y="2058064"/>
                  </a:lnTo>
                  <a:lnTo>
                    <a:pt x="3902" y="2068020"/>
                  </a:lnTo>
                  <a:lnTo>
                    <a:pt x="9265" y="2076147"/>
                  </a:lnTo>
                  <a:lnTo>
                    <a:pt x="17284" y="2081670"/>
                  </a:lnTo>
                  <a:lnTo>
                    <a:pt x="27151" y="2083765"/>
                  </a:lnTo>
                  <a:lnTo>
                    <a:pt x="37057" y="2081866"/>
                  </a:lnTo>
                  <a:lnTo>
                    <a:pt x="45184" y="2076503"/>
                  </a:lnTo>
                  <a:lnTo>
                    <a:pt x="50707" y="2068484"/>
                  </a:lnTo>
                  <a:lnTo>
                    <a:pt x="52801" y="2058617"/>
                  </a:lnTo>
                  <a:lnTo>
                    <a:pt x="50903" y="2048660"/>
                  </a:lnTo>
                  <a:lnTo>
                    <a:pt x="45540" y="2040533"/>
                  </a:lnTo>
                  <a:lnTo>
                    <a:pt x="37520" y="2035010"/>
                  </a:lnTo>
                  <a:lnTo>
                    <a:pt x="27654" y="2032916"/>
                  </a:lnTo>
                  <a:close/>
                </a:path>
                <a:path w="73025" h="2287270">
                  <a:moveTo>
                    <a:pt x="26652" y="2134562"/>
                  </a:moveTo>
                  <a:lnTo>
                    <a:pt x="16746" y="2136460"/>
                  </a:lnTo>
                  <a:lnTo>
                    <a:pt x="8618" y="2141823"/>
                  </a:lnTo>
                  <a:lnTo>
                    <a:pt x="3095" y="2149843"/>
                  </a:lnTo>
                  <a:lnTo>
                    <a:pt x="1002" y="2159709"/>
                  </a:lnTo>
                  <a:lnTo>
                    <a:pt x="2899" y="2169666"/>
                  </a:lnTo>
                  <a:lnTo>
                    <a:pt x="8263" y="2177793"/>
                  </a:lnTo>
                  <a:lnTo>
                    <a:pt x="16282" y="2183316"/>
                  </a:lnTo>
                  <a:lnTo>
                    <a:pt x="26149" y="2185410"/>
                  </a:lnTo>
                  <a:lnTo>
                    <a:pt x="36055" y="2183512"/>
                  </a:lnTo>
                  <a:lnTo>
                    <a:pt x="44182" y="2178149"/>
                  </a:lnTo>
                  <a:lnTo>
                    <a:pt x="49705" y="2170130"/>
                  </a:lnTo>
                  <a:lnTo>
                    <a:pt x="51799" y="2160263"/>
                  </a:lnTo>
                  <a:lnTo>
                    <a:pt x="49901" y="2150306"/>
                  </a:lnTo>
                  <a:lnTo>
                    <a:pt x="44537" y="2142179"/>
                  </a:lnTo>
                  <a:lnTo>
                    <a:pt x="36518" y="2136656"/>
                  </a:lnTo>
                  <a:lnTo>
                    <a:pt x="26652" y="2134562"/>
                  </a:lnTo>
                  <a:close/>
                </a:path>
                <a:path w="73025" h="2287270">
                  <a:moveTo>
                    <a:pt x="25648" y="2236208"/>
                  </a:moveTo>
                  <a:lnTo>
                    <a:pt x="15743" y="2238106"/>
                  </a:lnTo>
                  <a:lnTo>
                    <a:pt x="7616" y="2243469"/>
                  </a:lnTo>
                  <a:lnTo>
                    <a:pt x="2093" y="2251489"/>
                  </a:lnTo>
                  <a:lnTo>
                    <a:pt x="0" y="2261355"/>
                  </a:lnTo>
                  <a:lnTo>
                    <a:pt x="1897" y="2271312"/>
                  </a:lnTo>
                  <a:lnTo>
                    <a:pt x="7260" y="2279439"/>
                  </a:lnTo>
                  <a:lnTo>
                    <a:pt x="15279" y="2284962"/>
                  </a:lnTo>
                  <a:lnTo>
                    <a:pt x="25146" y="2287056"/>
                  </a:lnTo>
                  <a:lnTo>
                    <a:pt x="35052" y="2285158"/>
                  </a:lnTo>
                  <a:lnTo>
                    <a:pt x="43179" y="2279795"/>
                  </a:lnTo>
                  <a:lnTo>
                    <a:pt x="48702" y="2271775"/>
                  </a:lnTo>
                  <a:lnTo>
                    <a:pt x="50796" y="2261909"/>
                  </a:lnTo>
                  <a:lnTo>
                    <a:pt x="48899" y="2251952"/>
                  </a:lnTo>
                  <a:lnTo>
                    <a:pt x="43535" y="2243825"/>
                  </a:lnTo>
                  <a:lnTo>
                    <a:pt x="35516" y="2238302"/>
                  </a:lnTo>
                  <a:lnTo>
                    <a:pt x="25648" y="2236208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23011" y="96862"/>
              <a:ext cx="12504087" cy="9069361"/>
            </a:xfrm>
            <a:prstGeom prst="rect">
              <a:avLst/>
            </a:prstGeom>
          </p:spPr>
        </p:pic>
      </p:grpSp>
      <p:sp>
        <p:nvSpPr>
          <p:cNvPr id="63" name="object 63"/>
          <p:cNvSpPr txBox="1">
            <a:spLocks noGrp="1"/>
          </p:cNvSpPr>
          <p:nvPr>
            <p:ph type="title"/>
          </p:nvPr>
        </p:nvSpPr>
        <p:spPr>
          <a:xfrm>
            <a:off x="7649623" y="371347"/>
            <a:ext cx="77362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45" dirty="0">
                <a:solidFill>
                  <a:srgbClr val="770EF7"/>
                </a:solidFill>
              </a:rPr>
              <a:t>CAP</a:t>
            </a:r>
            <a:r>
              <a:rPr sz="3000" spc="-180" dirty="0">
                <a:solidFill>
                  <a:srgbClr val="770EF7"/>
                </a:solidFill>
              </a:rPr>
              <a:t> </a:t>
            </a:r>
            <a:r>
              <a:rPr sz="3000" spc="-215" dirty="0">
                <a:solidFill>
                  <a:srgbClr val="770EF7"/>
                </a:solidFill>
              </a:rPr>
              <a:t>theorem:</a:t>
            </a:r>
            <a:r>
              <a:rPr sz="3000" spc="-180" dirty="0">
                <a:solidFill>
                  <a:srgbClr val="770EF7"/>
                </a:solidFill>
              </a:rPr>
              <a:t> </a:t>
            </a:r>
            <a:r>
              <a:rPr sz="3000" spc="-245" dirty="0">
                <a:solidFill>
                  <a:srgbClr val="770EF7"/>
                </a:solidFill>
              </a:rPr>
              <a:t>Network</a:t>
            </a:r>
            <a:r>
              <a:rPr sz="3000" spc="-180" dirty="0">
                <a:solidFill>
                  <a:srgbClr val="770EF7"/>
                </a:solidFill>
              </a:rPr>
              <a:t> </a:t>
            </a:r>
            <a:r>
              <a:rPr sz="3000" spc="-190" dirty="0">
                <a:solidFill>
                  <a:srgbClr val="770EF7"/>
                </a:solidFill>
              </a:rPr>
              <a:t>failure</a:t>
            </a:r>
            <a:r>
              <a:rPr sz="3000" spc="-175" dirty="0">
                <a:solidFill>
                  <a:srgbClr val="770EF7"/>
                </a:solidFill>
              </a:rPr>
              <a:t> </a:t>
            </a:r>
            <a:r>
              <a:rPr sz="3000" spc="-254" dirty="0">
                <a:solidFill>
                  <a:srgbClr val="770EF7"/>
                </a:solidFill>
              </a:rPr>
              <a:t>will</a:t>
            </a:r>
            <a:r>
              <a:rPr sz="3000" spc="-175" dirty="0">
                <a:solidFill>
                  <a:srgbClr val="770EF7"/>
                </a:solidFill>
              </a:rPr>
              <a:t> </a:t>
            </a:r>
            <a:r>
              <a:rPr sz="3000" spc="-120" dirty="0">
                <a:solidFill>
                  <a:srgbClr val="770EF7"/>
                </a:solidFill>
              </a:rPr>
              <a:t>happen</a:t>
            </a:r>
            <a:endParaRPr sz="3000"/>
          </a:p>
        </p:txBody>
      </p:sp>
      <p:sp>
        <p:nvSpPr>
          <p:cNvPr id="64" name="object 64"/>
          <p:cNvSpPr txBox="1"/>
          <p:nvPr/>
        </p:nvSpPr>
        <p:spPr>
          <a:xfrm>
            <a:off x="7649623" y="827531"/>
            <a:ext cx="863155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Data</a:t>
            </a:r>
            <a:r>
              <a:rPr sz="2000" spc="5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availability</a:t>
            </a:r>
            <a:r>
              <a:rPr sz="2000" spc="5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70" dirty="0">
                <a:solidFill>
                  <a:srgbClr val="404040"/>
                </a:solidFill>
                <a:latin typeface="Arial MT"/>
                <a:cs typeface="Arial MT"/>
              </a:rPr>
              <a:t>vs.</a:t>
            </a:r>
            <a:r>
              <a:rPr sz="2000" spc="5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data</a:t>
            </a:r>
            <a:r>
              <a:rPr sz="2000" spc="6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Arial MT"/>
                <a:cs typeface="Arial MT"/>
              </a:rPr>
              <a:t>consistency</a:t>
            </a:r>
            <a:endParaRPr sz="20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sz="2000" spc="-114" dirty="0">
                <a:solidFill>
                  <a:srgbClr val="404040"/>
                </a:solidFill>
                <a:latin typeface="Arial MT"/>
                <a:cs typeface="Arial MT"/>
              </a:rPr>
              <a:t>E.g.,</a:t>
            </a:r>
            <a:r>
              <a:rPr sz="2000" spc="8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Prioritizing</a:t>
            </a:r>
            <a:r>
              <a:rPr sz="2000" spc="8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availability</a:t>
            </a:r>
            <a:r>
              <a:rPr sz="2000" spc="8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60" dirty="0">
                <a:solidFill>
                  <a:srgbClr val="404040"/>
                </a:solidFill>
                <a:latin typeface="Arial MT"/>
                <a:cs typeface="Arial MT"/>
              </a:rPr>
              <a:t>by</a:t>
            </a:r>
            <a:r>
              <a:rPr sz="2000" spc="8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using</a:t>
            </a:r>
            <a:r>
              <a:rPr sz="2000" spc="8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cache</a:t>
            </a:r>
            <a:r>
              <a:rPr sz="2000" spc="9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backups</a:t>
            </a:r>
            <a:r>
              <a:rPr sz="2000" spc="8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for</a:t>
            </a:r>
            <a:r>
              <a:rPr sz="2000" spc="8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unavailable</a:t>
            </a:r>
            <a:r>
              <a:rPr sz="2000" spc="9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Arial MT"/>
                <a:cs typeface="Arial MT"/>
              </a:rPr>
              <a:t>data</a:t>
            </a:r>
            <a:r>
              <a:rPr sz="2000" spc="5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114" dirty="0">
                <a:solidFill>
                  <a:srgbClr val="404040"/>
                </a:solidFill>
                <a:latin typeface="Arial MT"/>
                <a:cs typeface="Arial MT"/>
              </a:rPr>
              <a:t>E.g.,</a:t>
            </a:r>
            <a:r>
              <a:rPr sz="2000" spc="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Prioritizing</a:t>
            </a:r>
            <a:r>
              <a:rPr sz="2000" spc="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consistency</a:t>
            </a:r>
            <a:r>
              <a:rPr sz="2000" spc="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60" dirty="0">
                <a:solidFill>
                  <a:srgbClr val="404040"/>
                </a:solidFill>
                <a:latin typeface="Arial MT"/>
                <a:cs typeface="Arial MT"/>
              </a:rPr>
              <a:t>by</a:t>
            </a:r>
            <a:r>
              <a:rPr sz="2000" spc="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45" dirty="0">
                <a:solidFill>
                  <a:srgbClr val="404040"/>
                </a:solidFill>
                <a:latin typeface="Arial MT"/>
                <a:cs typeface="Arial MT"/>
              </a:rPr>
              <a:t>throwing</a:t>
            </a:r>
            <a:r>
              <a:rPr sz="2000" spc="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an</a:t>
            </a:r>
            <a:r>
              <a:rPr sz="2000" spc="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error</a:t>
            </a:r>
            <a:r>
              <a:rPr sz="2000" spc="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when</a:t>
            </a:r>
            <a:r>
              <a:rPr sz="2000" spc="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data</a:t>
            </a:r>
            <a:r>
              <a:rPr sz="2000" spc="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is</a:t>
            </a:r>
            <a:r>
              <a:rPr sz="2000" spc="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80" dirty="0">
                <a:solidFill>
                  <a:srgbClr val="404040"/>
                </a:solidFill>
                <a:latin typeface="Arial MT"/>
                <a:cs typeface="Arial MT"/>
              </a:rPr>
              <a:t>not</a:t>
            </a:r>
            <a:r>
              <a:rPr sz="2000" spc="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Arial MT"/>
                <a:cs typeface="Arial MT"/>
              </a:rPr>
              <a:t>available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7824878" y="8251535"/>
            <a:ext cx="2447290" cy="496570"/>
            <a:chOff x="7824878" y="8251535"/>
            <a:chExt cx="2447290" cy="496570"/>
          </a:xfrm>
        </p:grpSpPr>
        <p:sp>
          <p:nvSpPr>
            <p:cNvPr id="66" name="object 66"/>
            <p:cNvSpPr/>
            <p:nvPr/>
          </p:nvSpPr>
          <p:spPr>
            <a:xfrm>
              <a:off x="7837578" y="8264235"/>
              <a:ext cx="2421890" cy="471170"/>
            </a:xfrm>
            <a:custGeom>
              <a:avLst/>
              <a:gdLst/>
              <a:ahLst/>
              <a:cxnLst/>
              <a:rect l="l" t="t" r="r" b="b"/>
              <a:pathLst>
                <a:path w="2421890" h="471170">
                  <a:moveTo>
                    <a:pt x="2421462" y="0"/>
                  </a:moveTo>
                  <a:lnTo>
                    <a:pt x="0" y="0"/>
                  </a:lnTo>
                  <a:lnTo>
                    <a:pt x="0" y="470829"/>
                  </a:lnTo>
                  <a:lnTo>
                    <a:pt x="2421462" y="470829"/>
                  </a:lnTo>
                  <a:lnTo>
                    <a:pt x="24214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7837578" y="8264235"/>
              <a:ext cx="2421890" cy="471170"/>
            </a:xfrm>
            <a:custGeom>
              <a:avLst/>
              <a:gdLst/>
              <a:ahLst/>
              <a:cxnLst/>
              <a:rect l="l" t="t" r="r" b="b"/>
              <a:pathLst>
                <a:path w="2421890" h="471170">
                  <a:moveTo>
                    <a:pt x="0" y="0"/>
                  </a:moveTo>
                  <a:lnTo>
                    <a:pt x="2421462" y="0"/>
                  </a:lnTo>
                  <a:lnTo>
                    <a:pt x="2421462" y="470830"/>
                  </a:lnTo>
                  <a:lnTo>
                    <a:pt x="0" y="47083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130F2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/>
          <p:cNvSpPr txBox="1"/>
          <p:nvPr/>
        </p:nvSpPr>
        <p:spPr>
          <a:xfrm>
            <a:off x="7837578" y="8264235"/>
            <a:ext cx="2421890" cy="47117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790"/>
              </a:spcBef>
            </a:pP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Create</a:t>
            </a:r>
            <a:r>
              <a:rPr sz="1600" spc="25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order</a:t>
            </a:r>
            <a:r>
              <a:rPr sz="1600" spc="3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30F24"/>
                </a:solidFill>
                <a:latin typeface="Arial MT"/>
                <a:cs typeface="Arial MT"/>
              </a:rPr>
              <a:t>record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9759887" y="3474849"/>
            <a:ext cx="2999105" cy="5274945"/>
            <a:chOff x="9759887" y="3474849"/>
            <a:chExt cx="2999105" cy="5274945"/>
          </a:xfrm>
        </p:grpSpPr>
        <p:pic>
          <p:nvPicPr>
            <p:cNvPr id="70" name="object 7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59887" y="8268989"/>
              <a:ext cx="480297" cy="480297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10652723" y="3487549"/>
              <a:ext cx="2093595" cy="471170"/>
            </a:xfrm>
            <a:custGeom>
              <a:avLst/>
              <a:gdLst/>
              <a:ahLst/>
              <a:cxnLst/>
              <a:rect l="l" t="t" r="r" b="b"/>
              <a:pathLst>
                <a:path w="2093595" h="471170">
                  <a:moveTo>
                    <a:pt x="2093454" y="0"/>
                  </a:moveTo>
                  <a:lnTo>
                    <a:pt x="0" y="0"/>
                  </a:lnTo>
                  <a:lnTo>
                    <a:pt x="0" y="470830"/>
                  </a:lnTo>
                  <a:lnTo>
                    <a:pt x="2093454" y="470830"/>
                  </a:lnTo>
                  <a:lnTo>
                    <a:pt x="20934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10652723" y="3487549"/>
              <a:ext cx="2093595" cy="471170"/>
            </a:xfrm>
            <a:custGeom>
              <a:avLst/>
              <a:gdLst/>
              <a:ahLst/>
              <a:cxnLst/>
              <a:rect l="l" t="t" r="r" b="b"/>
              <a:pathLst>
                <a:path w="2093595" h="471170">
                  <a:moveTo>
                    <a:pt x="0" y="0"/>
                  </a:moveTo>
                  <a:lnTo>
                    <a:pt x="2093453" y="0"/>
                  </a:lnTo>
                  <a:lnTo>
                    <a:pt x="2093453" y="470830"/>
                  </a:lnTo>
                  <a:lnTo>
                    <a:pt x="0" y="47083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130F2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/>
          <p:cNvSpPr txBox="1"/>
          <p:nvPr/>
        </p:nvSpPr>
        <p:spPr>
          <a:xfrm>
            <a:off x="10652723" y="3487549"/>
            <a:ext cx="2093595" cy="47117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795"/>
              </a:spcBef>
            </a:pP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Update</a:t>
            </a:r>
            <a:r>
              <a:rPr sz="1600" spc="4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30F24"/>
                </a:solidFill>
                <a:latin typeface="Arial MT"/>
                <a:cs typeface="Arial MT"/>
              </a:rPr>
              <a:t>account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12247023" y="3487132"/>
            <a:ext cx="3377565" cy="485775"/>
            <a:chOff x="12247023" y="3487132"/>
            <a:chExt cx="3377565" cy="485775"/>
          </a:xfrm>
        </p:grpSpPr>
        <p:pic>
          <p:nvPicPr>
            <p:cNvPr id="75" name="object 7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47023" y="3492304"/>
              <a:ext cx="480293" cy="480297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13109562" y="3487132"/>
              <a:ext cx="2515235" cy="471170"/>
            </a:xfrm>
            <a:custGeom>
              <a:avLst/>
              <a:gdLst/>
              <a:ahLst/>
              <a:cxnLst/>
              <a:rect l="l" t="t" r="r" b="b"/>
              <a:pathLst>
                <a:path w="2515234" h="471170">
                  <a:moveTo>
                    <a:pt x="2514701" y="0"/>
                  </a:moveTo>
                  <a:lnTo>
                    <a:pt x="0" y="0"/>
                  </a:lnTo>
                  <a:lnTo>
                    <a:pt x="0" y="470829"/>
                  </a:lnTo>
                  <a:lnTo>
                    <a:pt x="2514701" y="470829"/>
                  </a:lnTo>
                  <a:lnTo>
                    <a:pt x="25147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7" name="object 77"/>
          <p:cNvSpPr txBox="1"/>
          <p:nvPr/>
        </p:nvSpPr>
        <p:spPr>
          <a:xfrm>
            <a:off x="13109562" y="3487132"/>
            <a:ext cx="2515235" cy="471170"/>
          </a:xfrm>
          <a:prstGeom prst="rect">
            <a:avLst/>
          </a:prstGeom>
          <a:ln w="25400">
            <a:solidFill>
              <a:srgbClr val="130F24"/>
            </a:solidFill>
          </a:ln>
        </p:spPr>
        <p:txBody>
          <a:bodyPr vert="horz" wrap="square" lIns="0" tIns="10096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795"/>
              </a:spcBef>
            </a:pP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Update</a:t>
            </a:r>
            <a:r>
              <a:rPr sz="1600" spc="5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50" dirty="0">
                <a:solidFill>
                  <a:srgbClr val="130F24"/>
                </a:solidFill>
                <a:latin typeface="Arial MT"/>
                <a:cs typeface="Arial MT"/>
              </a:rPr>
              <a:t>product</a:t>
            </a:r>
            <a:r>
              <a:rPr sz="1600" spc="1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130F24"/>
                </a:solidFill>
                <a:latin typeface="Arial MT"/>
                <a:cs typeface="Arial MT"/>
              </a:rPr>
              <a:t>stats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10641505" y="3491887"/>
            <a:ext cx="4964430" cy="5274310"/>
            <a:chOff x="10641505" y="3491887"/>
            <a:chExt cx="4964430" cy="5274310"/>
          </a:xfrm>
        </p:grpSpPr>
        <p:pic>
          <p:nvPicPr>
            <p:cNvPr id="79" name="object 7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125103" y="3491887"/>
              <a:ext cx="480297" cy="480297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10654205" y="8282283"/>
              <a:ext cx="2093595" cy="471170"/>
            </a:xfrm>
            <a:custGeom>
              <a:avLst/>
              <a:gdLst/>
              <a:ahLst/>
              <a:cxnLst/>
              <a:rect l="l" t="t" r="r" b="b"/>
              <a:pathLst>
                <a:path w="2093595" h="471170">
                  <a:moveTo>
                    <a:pt x="2093457" y="0"/>
                  </a:moveTo>
                  <a:lnTo>
                    <a:pt x="0" y="0"/>
                  </a:lnTo>
                  <a:lnTo>
                    <a:pt x="0" y="470829"/>
                  </a:lnTo>
                  <a:lnTo>
                    <a:pt x="2093457" y="470829"/>
                  </a:lnTo>
                  <a:lnTo>
                    <a:pt x="20934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10654205" y="8282283"/>
              <a:ext cx="2093595" cy="471170"/>
            </a:xfrm>
            <a:custGeom>
              <a:avLst/>
              <a:gdLst/>
              <a:ahLst/>
              <a:cxnLst/>
              <a:rect l="l" t="t" r="r" b="b"/>
              <a:pathLst>
                <a:path w="2093595" h="471170">
                  <a:moveTo>
                    <a:pt x="0" y="0"/>
                  </a:moveTo>
                  <a:lnTo>
                    <a:pt x="2093453" y="0"/>
                  </a:lnTo>
                  <a:lnTo>
                    <a:pt x="2093453" y="470830"/>
                  </a:lnTo>
                  <a:lnTo>
                    <a:pt x="0" y="47083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130F2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2" name="object 82"/>
          <p:cNvSpPr txBox="1"/>
          <p:nvPr/>
        </p:nvSpPr>
        <p:spPr>
          <a:xfrm>
            <a:off x="10654205" y="8282283"/>
            <a:ext cx="2093595" cy="47117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790"/>
              </a:spcBef>
            </a:pPr>
            <a:r>
              <a:rPr sz="1600" spc="-10" dirty="0">
                <a:solidFill>
                  <a:srgbClr val="130F24"/>
                </a:solidFill>
                <a:latin typeface="Arial MT"/>
                <a:cs typeface="Arial MT"/>
              </a:rPr>
              <a:t>Send</a:t>
            </a:r>
            <a:r>
              <a:rPr sz="1600" spc="-9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30F24"/>
                </a:solidFill>
                <a:latin typeface="Arial MT"/>
                <a:cs typeface="Arial MT"/>
              </a:rPr>
              <a:t>promotions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12248507" y="8233257"/>
            <a:ext cx="3044190" cy="534670"/>
            <a:chOff x="12248507" y="8233257"/>
            <a:chExt cx="3044190" cy="534670"/>
          </a:xfrm>
        </p:grpSpPr>
        <p:pic>
          <p:nvPicPr>
            <p:cNvPr id="84" name="object 8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48507" y="8287038"/>
              <a:ext cx="480296" cy="480297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13185965" y="8245957"/>
              <a:ext cx="2093595" cy="471170"/>
            </a:xfrm>
            <a:custGeom>
              <a:avLst/>
              <a:gdLst/>
              <a:ahLst/>
              <a:cxnLst/>
              <a:rect l="l" t="t" r="r" b="b"/>
              <a:pathLst>
                <a:path w="2093594" h="471170">
                  <a:moveTo>
                    <a:pt x="2093442" y="0"/>
                  </a:moveTo>
                  <a:lnTo>
                    <a:pt x="0" y="0"/>
                  </a:lnTo>
                  <a:lnTo>
                    <a:pt x="0" y="470829"/>
                  </a:lnTo>
                  <a:lnTo>
                    <a:pt x="2093442" y="470829"/>
                  </a:lnTo>
                  <a:lnTo>
                    <a:pt x="20934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13185965" y="8245957"/>
              <a:ext cx="2093595" cy="471170"/>
            </a:xfrm>
            <a:custGeom>
              <a:avLst/>
              <a:gdLst/>
              <a:ahLst/>
              <a:cxnLst/>
              <a:rect l="l" t="t" r="r" b="b"/>
              <a:pathLst>
                <a:path w="2093594" h="471170">
                  <a:moveTo>
                    <a:pt x="0" y="0"/>
                  </a:moveTo>
                  <a:lnTo>
                    <a:pt x="2093453" y="0"/>
                  </a:lnTo>
                  <a:lnTo>
                    <a:pt x="2093453" y="470830"/>
                  </a:lnTo>
                  <a:lnTo>
                    <a:pt x="0" y="47083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130F2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7" name="object 87"/>
          <p:cNvSpPr txBox="1"/>
          <p:nvPr/>
        </p:nvSpPr>
        <p:spPr>
          <a:xfrm>
            <a:off x="13185965" y="8245957"/>
            <a:ext cx="2093595" cy="47117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790"/>
              </a:spcBef>
            </a:pP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Update</a:t>
            </a:r>
            <a:r>
              <a:rPr sz="1600" spc="4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130F24"/>
                </a:solidFill>
                <a:latin typeface="Arial MT"/>
                <a:cs typeface="Arial MT"/>
              </a:rPr>
              <a:t>stock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2798508" y="4928087"/>
            <a:ext cx="12462510" cy="3803015"/>
            <a:chOff x="2798508" y="4928087"/>
            <a:chExt cx="12462510" cy="3803015"/>
          </a:xfrm>
        </p:grpSpPr>
        <p:pic>
          <p:nvPicPr>
            <p:cNvPr id="89" name="object 8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780260" y="8250711"/>
              <a:ext cx="480297" cy="480297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2798508" y="4928087"/>
              <a:ext cx="1789430" cy="471170"/>
            </a:xfrm>
            <a:custGeom>
              <a:avLst/>
              <a:gdLst/>
              <a:ahLst/>
              <a:cxnLst/>
              <a:rect l="l" t="t" r="r" b="b"/>
              <a:pathLst>
                <a:path w="1789429" h="471170">
                  <a:moveTo>
                    <a:pt x="1789370" y="0"/>
                  </a:moveTo>
                  <a:lnTo>
                    <a:pt x="0" y="0"/>
                  </a:lnTo>
                  <a:lnTo>
                    <a:pt x="0" y="470829"/>
                  </a:lnTo>
                  <a:lnTo>
                    <a:pt x="1789370" y="470829"/>
                  </a:lnTo>
                  <a:lnTo>
                    <a:pt x="17893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1" name="object 91"/>
          <p:cNvSpPr txBox="1"/>
          <p:nvPr/>
        </p:nvSpPr>
        <p:spPr>
          <a:xfrm>
            <a:off x="2798508" y="4928087"/>
            <a:ext cx="1789430" cy="471170"/>
          </a:xfrm>
          <a:prstGeom prst="rect">
            <a:avLst/>
          </a:prstGeom>
          <a:ln w="25400">
            <a:solidFill>
              <a:srgbClr val="130F24"/>
            </a:solidFill>
          </a:ln>
        </p:spPr>
        <p:txBody>
          <a:bodyPr vert="horz" wrap="square" lIns="0" tIns="1022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805"/>
              </a:spcBef>
            </a:pPr>
            <a:r>
              <a:rPr sz="1600" spc="-30" dirty="0">
                <a:solidFill>
                  <a:srgbClr val="130F24"/>
                </a:solidFill>
                <a:latin typeface="Arial MT"/>
                <a:cs typeface="Arial MT"/>
              </a:rPr>
              <a:t>Places</a:t>
            </a:r>
            <a:r>
              <a:rPr sz="1600" spc="-75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new</a:t>
            </a:r>
            <a:r>
              <a:rPr sz="1600" spc="-6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30F24"/>
                </a:solidFill>
                <a:latin typeface="Arial MT"/>
                <a:cs typeface="Arial MT"/>
              </a:rPr>
              <a:t>order.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92" name="object 9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91402" y="4700638"/>
            <a:ext cx="421398" cy="438518"/>
          </a:xfrm>
          <a:prstGeom prst="rect">
            <a:avLst/>
          </a:prstGeom>
        </p:spPr>
      </p:pic>
      <p:sp>
        <p:nvSpPr>
          <p:cNvPr id="93" name="Slide Number Placeholder 9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912316" y="2438401"/>
              <a:ext cx="0" cy="6827520"/>
            </a:xfrm>
            <a:custGeom>
              <a:avLst/>
              <a:gdLst/>
              <a:ahLst/>
              <a:cxnLst/>
              <a:rect l="l" t="t" r="r" b="b"/>
              <a:pathLst>
                <a:path h="6827520">
                  <a:moveTo>
                    <a:pt x="0" y="0"/>
                  </a:moveTo>
                  <a:lnTo>
                    <a:pt x="1" y="6827046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7384711" y="1803908"/>
            <a:ext cx="10478770" cy="7231380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sz="2400" spc="-24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Data</a:t>
            </a:r>
            <a:r>
              <a:rPr sz="2400" spc="-16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21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consistency:</a:t>
            </a:r>
            <a:r>
              <a:rPr sz="2400" spc="-16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19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Updating</a:t>
            </a:r>
            <a:r>
              <a:rPr sz="2400" spc="-15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17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the</a:t>
            </a:r>
            <a:r>
              <a:rPr sz="2400" spc="-16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22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data</a:t>
            </a:r>
            <a:r>
              <a:rPr sz="2400" spc="-16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204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and</a:t>
            </a:r>
            <a:r>
              <a:rPr sz="2400" spc="-15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19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related</a:t>
            </a:r>
            <a:r>
              <a:rPr sz="2400" spc="-15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2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data</a:t>
            </a:r>
            <a:endParaRPr sz="2400">
              <a:latin typeface="Arial Black" panose="020B0A04020102020204"/>
              <a:cs typeface="Arial Black" panose="020B0A04020102020204"/>
            </a:endParaRPr>
          </a:p>
          <a:p>
            <a:pPr marL="372745" indent="-360045">
              <a:lnSpc>
                <a:spcPct val="100000"/>
              </a:lnSpc>
              <a:spcBef>
                <a:spcPts val="935"/>
              </a:spcBef>
              <a:buFont typeface="Lucida Sans Unicode" panose="020B0602030504020204"/>
              <a:buChar char="-"/>
              <a:tabLst>
                <a:tab pos="372745" algn="l"/>
              </a:tabLst>
            </a:pPr>
            <a:r>
              <a:rPr sz="2400" dirty="0">
                <a:solidFill>
                  <a:srgbClr val="FF1675"/>
                </a:solidFill>
                <a:latin typeface="Arial MT"/>
                <a:cs typeface="Arial MT"/>
              </a:rPr>
              <a:t>Updated</a:t>
            </a:r>
            <a:r>
              <a:rPr sz="2400" spc="2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1675"/>
                </a:solidFill>
                <a:latin typeface="Arial MT"/>
                <a:cs typeface="Arial MT"/>
              </a:rPr>
              <a:t>data</a:t>
            </a:r>
            <a:r>
              <a:rPr sz="2400" spc="3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1675"/>
                </a:solidFill>
                <a:latin typeface="Arial MT"/>
                <a:cs typeface="Arial MT"/>
              </a:rPr>
              <a:t>related</a:t>
            </a:r>
            <a:r>
              <a:rPr sz="2400" spc="3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spc="100" dirty="0">
                <a:solidFill>
                  <a:srgbClr val="FF1675"/>
                </a:solidFill>
                <a:latin typeface="Arial MT"/>
                <a:cs typeface="Arial MT"/>
              </a:rPr>
              <a:t>to</a:t>
            </a:r>
            <a:r>
              <a:rPr sz="2400" spc="3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1675"/>
                </a:solidFill>
                <a:latin typeface="Arial MT"/>
                <a:cs typeface="Arial MT"/>
              </a:rPr>
              <a:t>an</a:t>
            </a:r>
            <a:r>
              <a:rPr sz="2400" spc="3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1675"/>
                </a:solidFill>
                <a:latin typeface="Arial MT"/>
                <a:cs typeface="Arial MT"/>
              </a:rPr>
              <a:t>event,</a:t>
            </a:r>
            <a:r>
              <a:rPr sz="2400" spc="4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spc="-105" dirty="0">
                <a:solidFill>
                  <a:srgbClr val="FF1675"/>
                </a:solidFill>
                <a:latin typeface="Arial MT"/>
                <a:cs typeface="Arial MT"/>
              </a:rPr>
              <a:t>e.g.,</a:t>
            </a:r>
            <a:r>
              <a:rPr sz="2400" spc="3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1675"/>
                </a:solidFill>
                <a:latin typeface="Arial MT"/>
                <a:cs typeface="Arial MT"/>
              </a:rPr>
              <a:t>a</a:t>
            </a:r>
            <a:r>
              <a:rPr sz="2400" spc="3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1675"/>
                </a:solidFill>
                <a:latin typeface="Arial MT"/>
                <a:cs typeface="Arial MT"/>
              </a:rPr>
              <a:t>customer</a:t>
            </a:r>
            <a:r>
              <a:rPr sz="2400" spc="2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spc="45" dirty="0">
                <a:solidFill>
                  <a:srgbClr val="FF1675"/>
                </a:solidFill>
                <a:latin typeface="Arial MT"/>
                <a:cs typeface="Arial MT"/>
              </a:rPr>
              <a:t>placing</a:t>
            </a:r>
            <a:r>
              <a:rPr sz="2400" spc="3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1675"/>
                </a:solidFill>
                <a:latin typeface="Arial MT"/>
                <a:cs typeface="Arial MT"/>
              </a:rPr>
              <a:t>an</a:t>
            </a:r>
            <a:r>
              <a:rPr sz="2400" spc="3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1675"/>
                </a:solidFill>
                <a:latin typeface="Arial MT"/>
                <a:cs typeface="Arial MT"/>
              </a:rPr>
              <a:t>order</a:t>
            </a:r>
            <a:endParaRPr sz="2400">
              <a:latin typeface="Arial MT"/>
              <a:cs typeface="Arial MT"/>
            </a:endParaRPr>
          </a:p>
          <a:p>
            <a:pPr marL="372745" indent="-360045">
              <a:lnSpc>
                <a:spcPct val="100000"/>
              </a:lnSpc>
              <a:spcBef>
                <a:spcPts val="910"/>
              </a:spcBef>
              <a:buFont typeface="Lucida Sans Unicode" panose="020B0602030504020204"/>
              <a:buChar char="-"/>
              <a:tabLst>
                <a:tab pos="372745" algn="l"/>
              </a:tabLst>
            </a:pPr>
            <a:r>
              <a:rPr sz="2400" spc="-35" dirty="0">
                <a:solidFill>
                  <a:srgbClr val="FF1675"/>
                </a:solidFill>
                <a:latin typeface="Arial MT"/>
                <a:cs typeface="Arial MT"/>
              </a:rPr>
              <a:t>Data,</a:t>
            </a:r>
            <a:r>
              <a:rPr sz="2400" spc="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1675"/>
                </a:solidFill>
                <a:latin typeface="Arial MT"/>
                <a:cs typeface="Arial MT"/>
              </a:rPr>
              <a:t>therefore,</a:t>
            </a:r>
            <a:r>
              <a:rPr sz="2400" spc="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1675"/>
                </a:solidFill>
                <a:latin typeface="Arial MT"/>
                <a:cs typeface="Arial MT"/>
              </a:rPr>
              <a:t>is</a:t>
            </a:r>
            <a:r>
              <a:rPr sz="2400" spc="1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1675"/>
                </a:solidFill>
                <a:latin typeface="Arial MT"/>
                <a:cs typeface="Arial MT"/>
              </a:rPr>
              <a:t>always</a:t>
            </a:r>
            <a:r>
              <a:rPr sz="2400" spc="1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spc="45" dirty="0">
                <a:solidFill>
                  <a:srgbClr val="FF1675"/>
                </a:solidFill>
                <a:latin typeface="Arial MT"/>
                <a:cs typeface="Arial MT"/>
              </a:rPr>
              <a:t>consistent</a:t>
            </a:r>
            <a:r>
              <a:rPr sz="240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1675"/>
                </a:solidFill>
                <a:latin typeface="Arial MT"/>
                <a:cs typeface="Arial MT"/>
              </a:rPr>
              <a:t>with</a:t>
            </a:r>
            <a:r>
              <a:rPr sz="2400" dirty="0">
                <a:solidFill>
                  <a:srgbClr val="FF1675"/>
                </a:solidFill>
                <a:latin typeface="Arial MT"/>
                <a:cs typeface="Arial MT"/>
              </a:rPr>
              <a:t> real-life</a:t>
            </a:r>
            <a:r>
              <a:rPr sz="2400" spc="1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1675"/>
                </a:solidFill>
                <a:latin typeface="Arial MT"/>
                <a:cs typeface="Arial MT"/>
              </a:rPr>
              <a:t>numbers</a:t>
            </a:r>
            <a:r>
              <a:rPr sz="2400" spc="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1675"/>
                </a:solidFill>
                <a:latin typeface="Arial MT"/>
                <a:cs typeface="Arial MT"/>
              </a:rPr>
              <a:t>and </a:t>
            </a:r>
            <a:r>
              <a:rPr sz="2400" spc="-10" dirty="0">
                <a:solidFill>
                  <a:srgbClr val="FF1675"/>
                </a:solidFill>
                <a:latin typeface="Arial MT"/>
                <a:cs typeface="Arial MT"/>
              </a:rPr>
              <a:t>events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sz="2400" spc="-24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Transactions</a:t>
            </a:r>
            <a:r>
              <a:rPr sz="2400" spc="-16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22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are</a:t>
            </a:r>
            <a:r>
              <a:rPr sz="2400" spc="-15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17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the</a:t>
            </a:r>
            <a:r>
              <a:rPr sz="2400" spc="-15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18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traditional</a:t>
            </a:r>
            <a:r>
              <a:rPr sz="2400" spc="-15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20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approach</a:t>
            </a:r>
            <a:r>
              <a:rPr sz="2400" spc="-15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16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to</a:t>
            </a:r>
            <a:r>
              <a:rPr sz="2400" spc="-16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22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data</a:t>
            </a:r>
            <a:r>
              <a:rPr sz="2400" spc="-16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9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consistency</a:t>
            </a:r>
            <a:endParaRPr sz="2400">
              <a:latin typeface="Arial Black" panose="020B0A04020102020204"/>
              <a:cs typeface="Arial Black" panose="020B0A04020102020204"/>
            </a:endParaRPr>
          </a:p>
          <a:p>
            <a:pPr marL="372745" indent="-360045">
              <a:lnSpc>
                <a:spcPct val="100000"/>
              </a:lnSpc>
              <a:spcBef>
                <a:spcPts val="935"/>
              </a:spcBef>
              <a:buFont typeface="Lucida Sans Unicode" panose="020B0602030504020204"/>
              <a:buChar char="-"/>
              <a:tabLst>
                <a:tab pos="372745" algn="l"/>
              </a:tabLst>
            </a:pPr>
            <a:r>
              <a:rPr sz="2400" dirty="0">
                <a:solidFill>
                  <a:srgbClr val="FF1675"/>
                </a:solidFill>
                <a:latin typeface="Arial MT"/>
                <a:cs typeface="Arial MT"/>
              </a:rPr>
              <a:t>Grouping</a:t>
            </a:r>
            <a:r>
              <a:rPr sz="2400" spc="4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1675"/>
                </a:solidFill>
                <a:latin typeface="Arial MT"/>
                <a:cs typeface="Arial MT"/>
              </a:rPr>
              <a:t>data</a:t>
            </a:r>
            <a:r>
              <a:rPr sz="2400" spc="5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1675"/>
                </a:solidFill>
                <a:latin typeface="Arial MT"/>
                <a:cs typeface="Arial MT"/>
              </a:rPr>
              <a:t>changes</a:t>
            </a:r>
            <a:r>
              <a:rPr sz="2400" spc="5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spc="-75" dirty="0">
                <a:solidFill>
                  <a:srgbClr val="FF1675"/>
                </a:solidFill>
                <a:latin typeface="Arial MT"/>
                <a:cs typeface="Arial MT"/>
              </a:rPr>
              <a:t>as</a:t>
            </a:r>
            <a:r>
              <a:rPr sz="2400" spc="5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1675"/>
                </a:solidFill>
                <a:latin typeface="Arial MT"/>
                <a:cs typeface="Arial MT"/>
              </a:rPr>
              <a:t>transactions</a:t>
            </a:r>
            <a:r>
              <a:rPr sz="2400" spc="5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1675"/>
                </a:solidFill>
                <a:latin typeface="Arial MT"/>
                <a:cs typeface="Arial MT"/>
              </a:rPr>
              <a:t>that</a:t>
            </a:r>
            <a:r>
              <a:rPr sz="2400" spc="5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1675"/>
                </a:solidFill>
                <a:latin typeface="Arial MT"/>
                <a:cs typeface="Arial MT"/>
              </a:rPr>
              <a:t>are</a:t>
            </a:r>
            <a:r>
              <a:rPr sz="2400" spc="6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spc="70" dirty="0">
                <a:solidFill>
                  <a:srgbClr val="FF1675"/>
                </a:solidFill>
                <a:latin typeface="Arial MT"/>
                <a:cs typeface="Arial MT"/>
              </a:rPr>
              <a:t>committed</a:t>
            </a:r>
            <a:r>
              <a:rPr sz="2400" spc="4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1675"/>
                </a:solidFill>
                <a:latin typeface="Arial MT"/>
                <a:cs typeface="Arial MT"/>
              </a:rPr>
              <a:t>or</a:t>
            </a:r>
            <a:r>
              <a:rPr sz="2400" spc="4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1675"/>
                </a:solidFill>
                <a:latin typeface="Arial MT"/>
                <a:cs typeface="Arial MT"/>
              </a:rPr>
              <a:t>rolled</a:t>
            </a:r>
            <a:r>
              <a:rPr sz="2400" spc="4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FF1675"/>
                </a:solidFill>
                <a:latin typeface="Arial MT"/>
                <a:cs typeface="Arial MT"/>
              </a:rPr>
              <a:t>back</a:t>
            </a:r>
            <a:endParaRPr sz="2400">
              <a:latin typeface="Arial MT"/>
              <a:cs typeface="Arial MT"/>
            </a:endParaRPr>
          </a:p>
          <a:p>
            <a:pPr marL="372745" indent="-360045">
              <a:lnSpc>
                <a:spcPct val="100000"/>
              </a:lnSpc>
              <a:spcBef>
                <a:spcPts val="910"/>
              </a:spcBef>
              <a:buFont typeface="Lucida Sans Unicode" panose="020B0602030504020204"/>
              <a:buChar char="-"/>
              <a:tabLst>
                <a:tab pos="372745" algn="l"/>
              </a:tabLst>
            </a:pPr>
            <a:r>
              <a:rPr sz="2400" dirty="0">
                <a:solidFill>
                  <a:srgbClr val="FF1675"/>
                </a:solidFill>
                <a:latin typeface="Arial MT"/>
                <a:cs typeface="Arial MT"/>
              </a:rPr>
              <a:t>Physical</a:t>
            </a:r>
            <a:r>
              <a:rPr sz="2400" spc="-1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spc="45" dirty="0">
                <a:solidFill>
                  <a:srgbClr val="FF1675"/>
                </a:solidFill>
                <a:latin typeface="Arial MT"/>
                <a:cs typeface="Arial MT"/>
              </a:rPr>
              <a:t>grouping</a:t>
            </a:r>
            <a:r>
              <a:rPr sz="2400" spc="-2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spc="60" dirty="0">
                <a:solidFill>
                  <a:srgbClr val="FF1675"/>
                </a:solidFill>
                <a:latin typeface="Arial MT"/>
                <a:cs typeface="Arial MT"/>
              </a:rPr>
              <a:t>of</a:t>
            </a:r>
            <a:r>
              <a:rPr sz="2400" spc="-1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1675"/>
                </a:solidFill>
                <a:latin typeface="Arial MT"/>
                <a:cs typeface="Arial MT"/>
              </a:rPr>
              <a:t>data</a:t>
            </a:r>
            <a:r>
              <a:rPr sz="2400" spc="-2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1675"/>
                </a:solidFill>
                <a:latin typeface="Arial MT"/>
                <a:cs typeface="Arial MT"/>
              </a:rPr>
              <a:t>changes,</a:t>
            </a:r>
            <a:r>
              <a:rPr sz="2400" spc="-1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1675"/>
                </a:solidFill>
                <a:latin typeface="Arial MT"/>
                <a:cs typeface="Arial MT"/>
              </a:rPr>
              <a:t>where</a:t>
            </a:r>
            <a:r>
              <a:rPr sz="2400" spc="-1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1675"/>
                </a:solidFill>
                <a:latin typeface="Arial MT"/>
                <a:cs typeface="Arial MT"/>
              </a:rPr>
              <a:t>records</a:t>
            </a:r>
            <a:r>
              <a:rPr sz="2400" spc="-1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1675"/>
                </a:solidFill>
                <a:latin typeface="Arial MT"/>
                <a:cs typeface="Arial MT"/>
              </a:rPr>
              <a:t>are</a:t>
            </a:r>
            <a:r>
              <a:rPr sz="2400" spc="-1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1675"/>
                </a:solidFill>
                <a:latin typeface="Arial MT"/>
                <a:cs typeface="Arial MT"/>
              </a:rPr>
              <a:t>locked</a:t>
            </a:r>
            <a:r>
              <a:rPr sz="2400" spc="-2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1675"/>
                </a:solidFill>
                <a:latin typeface="Arial MT"/>
                <a:cs typeface="Arial MT"/>
              </a:rPr>
              <a:t>temporarily</a:t>
            </a:r>
            <a:endParaRPr sz="2400">
              <a:latin typeface="Arial MT"/>
              <a:cs typeface="Arial MT"/>
            </a:endParaRPr>
          </a:p>
          <a:p>
            <a:pPr marL="12700" marR="675005">
              <a:lnSpc>
                <a:spcPts val="3820"/>
              </a:lnSpc>
              <a:spcBef>
                <a:spcPts val="255"/>
              </a:spcBef>
            </a:pPr>
            <a:r>
              <a:rPr sz="2400" spc="-17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Monolithic</a:t>
            </a:r>
            <a:r>
              <a:rPr sz="2400" spc="-14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26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systems</a:t>
            </a:r>
            <a:r>
              <a:rPr sz="2400" spc="-14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24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wrap</a:t>
            </a:r>
            <a:r>
              <a:rPr sz="2400" spc="-14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22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changes</a:t>
            </a:r>
            <a:r>
              <a:rPr sz="2400" spc="-15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17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in</a:t>
            </a:r>
            <a:r>
              <a:rPr sz="2400" spc="-14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29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a</a:t>
            </a:r>
            <a:r>
              <a:rPr sz="2400" spc="-15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204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transaction</a:t>
            </a:r>
            <a:r>
              <a:rPr sz="2400" spc="-14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19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programmatically </a:t>
            </a:r>
            <a:r>
              <a:rPr sz="2400" spc="-21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Microservices</a:t>
            </a:r>
            <a:r>
              <a:rPr sz="2400" spc="-14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19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can’t</a:t>
            </a:r>
            <a:r>
              <a:rPr sz="2400" spc="-15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21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have</a:t>
            </a:r>
            <a:r>
              <a:rPr sz="2400" spc="-14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29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a</a:t>
            </a:r>
            <a:r>
              <a:rPr sz="2400" spc="-15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21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physical</a:t>
            </a:r>
            <a:r>
              <a:rPr sz="2400" spc="-13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9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transaction</a:t>
            </a:r>
            <a:endParaRPr sz="2400">
              <a:latin typeface="Arial Black" panose="020B0A04020102020204"/>
              <a:cs typeface="Arial Black" panose="020B0A04020102020204"/>
            </a:endParaRPr>
          </a:p>
          <a:p>
            <a:pPr marL="372745" indent="-360045">
              <a:lnSpc>
                <a:spcPct val="100000"/>
              </a:lnSpc>
              <a:spcBef>
                <a:spcPts val="530"/>
              </a:spcBef>
              <a:buFont typeface="Lucida Sans Unicode" panose="020B0602030504020204"/>
              <a:buChar char="-"/>
              <a:tabLst>
                <a:tab pos="372745" algn="l"/>
              </a:tabLst>
            </a:pPr>
            <a:r>
              <a:rPr sz="2400" spc="50" dirty="0">
                <a:solidFill>
                  <a:srgbClr val="FF1675"/>
                </a:solidFill>
                <a:latin typeface="Arial MT"/>
                <a:cs typeface="Arial MT"/>
              </a:rPr>
              <a:t>Distributed</a:t>
            </a:r>
            <a:r>
              <a:rPr sz="2400" spc="-3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spc="60" dirty="0">
                <a:solidFill>
                  <a:srgbClr val="FF1675"/>
                </a:solidFill>
                <a:latin typeface="Arial MT"/>
                <a:cs typeface="Arial MT"/>
              </a:rPr>
              <a:t>architecture</a:t>
            </a:r>
            <a:r>
              <a:rPr sz="2400" spc="-1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1675"/>
                </a:solidFill>
                <a:latin typeface="Arial MT"/>
                <a:cs typeface="Arial MT"/>
              </a:rPr>
              <a:t>and</a:t>
            </a:r>
            <a:r>
              <a:rPr sz="2400" spc="-2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FF1675"/>
                </a:solidFill>
                <a:latin typeface="Arial MT"/>
                <a:cs typeface="Arial MT"/>
              </a:rPr>
              <a:t>data</a:t>
            </a:r>
            <a:endParaRPr sz="2400">
              <a:latin typeface="Arial MT"/>
              <a:cs typeface="Arial MT"/>
            </a:endParaRPr>
          </a:p>
          <a:p>
            <a:pPr marL="372745" indent="-360045">
              <a:lnSpc>
                <a:spcPct val="100000"/>
              </a:lnSpc>
              <a:spcBef>
                <a:spcPts val="910"/>
              </a:spcBef>
              <a:buFont typeface="Lucida Sans Unicode" panose="020B0602030504020204"/>
              <a:buChar char="-"/>
              <a:tabLst>
                <a:tab pos="372745" algn="l"/>
              </a:tabLst>
            </a:pPr>
            <a:r>
              <a:rPr sz="2400" dirty="0">
                <a:solidFill>
                  <a:srgbClr val="FF1675"/>
                </a:solidFill>
                <a:latin typeface="Arial MT"/>
                <a:cs typeface="Arial MT"/>
              </a:rPr>
              <a:t>Have</a:t>
            </a:r>
            <a:r>
              <a:rPr sz="2400" spc="-3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spc="100" dirty="0">
                <a:solidFill>
                  <a:srgbClr val="FF1675"/>
                </a:solidFill>
                <a:latin typeface="Arial MT"/>
                <a:cs typeface="Arial MT"/>
              </a:rPr>
              <a:t>to</a:t>
            </a:r>
            <a:r>
              <a:rPr sz="2400" spc="-3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spc="70" dirty="0">
                <a:solidFill>
                  <a:srgbClr val="FF1675"/>
                </a:solidFill>
                <a:latin typeface="Arial MT"/>
                <a:cs typeface="Arial MT"/>
              </a:rPr>
              <a:t>find</a:t>
            </a:r>
            <a:r>
              <a:rPr sz="2400" spc="-4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1675"/>
                </a:solidFill>
                <a:latin typeface="Arial MT"/>
                <a:cs typeface="Arial MT"/>
              </a:rPr>
              <a:t>a</a:t>
            </a:r>
            <a:r>
              <a:rPr sz="2400" spc="-3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1675"/>
                </a:solidFill>
                <a:latin typeface="Arial MT"/>
                <a:cs typeface="Arial MT"/>
              </a:rPr>
              <a:t>way</a:t>
            </a:r>
            <a:r>
              <a:rPr sz="2400" spc="-3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spc="100" dirty="0">
                <a:solidFill>
                  <a:srgbClr val="FF1675"/>
                </a:solidFill>
                <a:latin typeface="Arial MT"/>
                <a:cs typeface="Arial MT"/>
              </a:rPr>
              <a:t>to</a:t>
            </a:r>
            <a:r>
              <a:rPr sz="2400" spc="-3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1675"/>
                </a:solidFill>
                <a:latin typeface="Arial MT"/>
                <a:cs typeface="Arial MT"/>
              </a:rPr>
              <a:t>manage</a:t>
            </a:r>
            <a:r>
              <a:rPr sz="2400" spc="-2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spc="95" dirty="0">
                <a:solidFill>
                  <a:srgbClr val="FF1675"/>
                </a:solidFill>
                <a:latin typeface="Arial MT"/>
                <a:cs typeface="Arial MT"/>
              </a:rPr>
              <a:t>the</a:t>
            </a:r>
            <a:r>
              <a:rPr sz="2400" spc="-2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1675"/>
                </a:solidFill>
                <a:latin typeface="Arial MT"/>
                <a:cs typeface="Arial MT"/>
              </a:rPr>
              <a:t>logically</a:t>
            </a:r>
            <a:r>
              <a:rPr sz="2400" spc="-3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spc="65" dirty="0">
                <a:solidFill>
                  <a:srgbClr val="FF1675"/>
                </a:solidFill>
                <a:latin typeface="Arial MT"/>
                <a:cs typeface="Arial MT"/>
              </a:rPr>
              <a:t>distributed</a:t>
            </a:r>
            <a:r>
              <a:rPr sz="2400" spc="-4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1675"/>
                </a:solidFill>
                <a:latin typeface="Arial MT"/>
                <a:cs typeface="Arial MT"/>
              </a:rPr>
              <a:t>transaction</a:t>
            </a:r>
            <a:endParaRPr sz="2400">
              <a:latin typeface="Arial MT"/>
              <a:cs typeface="Arial MT"/>
            </a:endParaRPr>
          </a:p>
          <a:p>
            <a:pPr marL="372745" indent="-360045">
              <a:lnSpc>
                <a:spcPct val="100000"/>
              </a:lnSpc>
              <a:spcBef>
                <a:spcPts val="915"/>
              </a:spcBef>
              <a:buFont typeface="Lucida Sans Unicode" panose="020B0602030504020204"/>
              <a:buChar char="-"/>
              <a:tabLst>
                <a:tab pos="372745" algn="l"/>
              </a:tabLst>
            </a:pPr>
            <a:r>
              <a:rPr sz="2400" dirty="0">
                <a:solidFill>
                  <a:srgbClr val="FF1675"/>
                </a:solidFill>
                <a:latin typeface="Arial MT"/>
                <a:cs typeface="Arial MT"/>
              </a:rPr>
              <a:t>Reliance</a:t>
            </a:r>
            <a:r>
              <a:rPr sz="2400" spc="-1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1675"/>
                </a:solidFill>
                <a:latin typeface="Arial MT"/>
                <a:cs typeface="Arial MT"/>
              </a:rPr>
              <a:t>on</a:t>
            </a:r>
            <a:r>
              <a:rPr sz="2400" spc="-1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1675"/>
                </a:solidFill>
                <a:latin typeface="Arial MT"/>
                <a:cs typeface="Arial MT"/>
              </a:rPr>
              <a:t>network</a:t>
            </a:r>
            <a:r>
              <a:rPr sz="2400" spc="-1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spc="45" dirty="0">
                <a:solidFill>
                  <a:srgbClr val="FF1675"/>
                </a:solidFill>
                <a:latin typeface="Arial MT"/>
                <a:cs typeface="Arial MT"/>
              </a:rPr>
              <a:t>infrastructure</a:t>
            </a:r>
            <a:r>
              <a:rPr sz="2400" spc="-1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spc="-40" dirty="0">
                <a:solidFill>
                  <a:srgbClr val="FF1675"/>
                </a:solidFill>
                <a:latin typeface="Arial MT"/>
                <a:cs typeface="Arial MT"/>
              </a:rPr>
              <a:t>makes</a:t>
            </a:r>
            <a:r>
              <a:rPr sz="2400" spc="-1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spc="50" dirty="0">
                <a:solidFill>
                  <a:srgbClr val="FF1675"/>
                </a:solidFill>
                <a:latin typeface="Arial MT"/>
                <a:cs typeface="Arial MT"/>
              </a:rPr>
              <a:t>this</a:t>
            </a:r>
            <a:r>
              <a:rPr sz="2400" spc="-10" dirty="0">
                <a:solidFill>
                  <a:srgbClr val="FF1675"/>
                </a:solidFill>
                <a:latin typeface="Arial MT"/>
                <a:cs typeface="Arial MT"/>
              </a:rPr>
              <a:t> challenging.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35"/>
              </a:spcBef>
            </a:pPr>
            <a:r>
              <a:rPr sz="2400" spc="-22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CAP</a:t>
            </a:r>
            <a:r>
              <a:rPr sz="2400" spc="-14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21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theorem:</a:t>
            </a:r>
            <a:r>
              <a:rPr sz="2400" spc="-15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24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Network</a:t>
            </a:r>
            <a:r>
              <a:rPr sz="2400" spc="-14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18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failure</a:t>
            </a:r>
            <a:r>
              <a:rPr sz="2400" spc="-15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229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will</a:t>
            </a:r>
            <a:r>
              <a:rPr sz="2400" spc="-14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1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happen</a:t>
            </a:r>
            <a:endParaRPr sz="2400">
              <a:latin typeface="Arial Black" panose="020B0A04020102020204"/>
              <a:cs typeface="Arial Black" panose="020B0A04020102020204"/>
            </a:endParaRPr>
          </a:p>
          <a:p>
            <a:pPr marL="372745" indent="-360045">
              <a:lnSpc>
                <a:spcPct val="100000"/>
              </a:lnSpc>
              <a:spcBef>
                <a:spcPts val="815"/>
              </a:spcBef>
              <a:buFont typeface="Lucida Sans Unicode" panose="020B0602030504020204"/>
              <a:buChar char="-"/>
              <a:tabLst>
                <a:tab pos="372745" algn="l"/>
              </a:tabLst>
            </a:pPr>
            <a:r>
              <a:rPr sz="2400" dirty="0">
                <a:solidFill>
                  <a:srgbClr val="FF1675"/>
                </a:solidFill>
                <a:latin typeface="Arial MT"/>
                <a:cs typeface="Arial MT"/>
              </a:rPr>
              <a:t>Data</a:t>
            </a:r>
            <a:r>
              <a:rPr sz="2400" spc="6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1675"/>
                </a:solidFill>
                <a:latin typeface="Arial MT"/>
                <a:cs typeface="Arial MT"/>
              </a:rPr>
              <a:t>availability</a:t>
            </a:r>
            <a:r>
              <a:rPr sz="2400" spc="6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spc="-85" dirty="0">
                <a:solidFill>
                  <a:srgbClr val="FF1675"/>
                </a:solidFill>
                <a:latin typeface="Arial MT"/>
                <a:cs typeface="Arial MT"/>
              </a:rPr>
              <a:t>vs.</a:t>
            </a:r>
            <a:r>
              <a:rPr sz="2400" spc="6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1675"/>
                </a:solidFill>
                <a:latin typeface="Arial MT"/>
                <a:cs typeface="Arial MT"/>
              </a:rPr>
              <a:t>data</a:t>
            </a:r>
            <a:r>
              <a:rPr sz="2400" spc="6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1675"/>
                </a:solidFill>
                <a:latin typeface="Arial MT"/>
                <a:cs typeface="Arial MT"/>
              </a:rPr>
              <a:t>consistency?</a:t>
            </a:r>
            <a:endParaRPr sz="2400">
              <a:latin typeface="Arial MT"/>
              <a:cs typeface="Arial MT"/>
            </a:endParaRPr>
          </a:p>
          <a:p>
            <a:pPr marL="372745" indent="-360045">
              <a:lnSpc>
                <a:spcPct val="100000"/>
              </a:lnSpc>
              <a:spcBef>
                <a:spcPts val="915"/>
              </a:spcBef>
              <a:buFont typeface="Lucida Sans Unicode" panose="020B0602030504020204"/>
              <a:buChar char="-"/>
              <a:tabLst>
                <a:tab pos="372745" algn="l"/>
              </a:tabLst>
            </a:pPr>
            <a:r>
              <a:rPr sz="2400" dirty="0">
                <a:solidFill>
                  <a:srgbClr val="FF1675"/>
                </a:solidFill>
                <a:latin typeface="Arial MT"/>
                <a:cs typeface="Arial MT"/>
              </a:rPr>
              <a:t>Prioritizing</a:t>
            </a:r>
            <a:r>
              <a:rPr sz="2400" spc="15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1675"/>
                </a:solidFill>
                <a:latin typeface="Arial MT"/>
                <a:cs typeface="Arial MT"/>
              </a:rPr>
              <a:t>availability</a:t>
            </a:r>
            <a:endParaRPr sz="2400">
              <a:latin typeface="Arial MT"/>
              <a:cs typeface="Arial MT"/>
            </a:endParaRPr>
          </a:p>
          <a:p>
            <a:pPr marL="372745" indent="-360045">
              <a:lnSpc>
                <a:spcPct val="100000"/>
              </a:lnSpc>
              <a:spcBef>
                <a:spcPts val="935"/>
              </a:spcBef>
              <a:buFont typeface="Lucida Sans Unicode" panose="020B0602030504020204"/>
              <a:buChar char="-"/>
              <a:tabLst>
                <a:tab pos="372745" algn="l"/>
              </a:tabLst>
            </a:pPr>
            <a:r>
              <a:rPr sz="2400" dirty="0">
                <a:solidFill>
                  <a:srgbClr val="FF1675"/>
                </a:solidFill>
                <a:latin typeface="Arial MT"/>
                <a:cs typeface="Arial MT"/>
              </a:rPr>
              <a:t>Or</a:t>
            </a:r>
            <a:r>
              <a:rPr sz="2400" spc="13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1675"/>
                </a:solidFill>
                <a:latin typeface="Arial MT"/>
                <a:cs typeface="Arial MT"/>
              </a:rPr>
              <a:t>prioritizing</a:t>
            </a:r>
            <a:r>
              <a:rPr sz="2400" spc="14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1675"/>
                </a:solidFill>
                <a:latin typeface="Arial MT"/>
                <a:cs typeface="Arial MT"/>
              </a:rPr>
              <a:t>consistency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66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400" dirty="0"/>
              <a:t>Data</a:t>
            </a:r>
            <a:r>
              <a:rPr sz="4800" spc="-320" dirty="0"/>
              <a:t> </a:t>
            </a:r>
            <a:r>
              <a:rPr sz="4800" spc="-325" dirty="0"/>
              <a:t>Consistency</a:t>
            </a:r>
            <a:endParaRPr sz="4800"/>
          </a:p>
        </p:txBody>
      </p:sp>
      <p:grpSp>
        <p:nvGrpSpPr>
          <p:cNvPr id="7" name="object 7"/>
          <p:cNvGrpSpPr/>
          <p:nvPr/>
        </p:nvGrpSpPr>
        <p:grpSpPr>
          <a:xfrm>
            <a:off x="695893" y="3391528"/>
            <a:ext cx="4397375" cy="4625975"/>
            <a:chOff x="695893" y="3391528"/>
            <a:chExt cx="4397375" cy="4625975"/>
          </a:xfrm>
        </p:grpSpPr>
        <p:sp>
          <p:nvSpPr>
            <p:cNvPr id="8" name="object 8"/>
            <p:cNvSpPr/>
            <p:nvPr/>
          </p:nvSpPr>
          <p:spPr>
            <a:xfrm>
              <a:off x="713355" y="3408991"/>
              <a:ext cx="4362450" cy="4591050"/>
            </a:xfrm>
            <a:custGeom>
              <a:avLst/>
              <a:gdLst/>
              <a:ahLst/>
              <a:cxnLst/>
              <a:rect l="l" t="t" r="r" b="b"/>
              <a:pathLst>
                <a:path w="4362450" h="4591050">
                  <a:moveTo>
                    <a:pt x="4362450" y="0"/>
                  </a:moveTo>
                  <a:lnTo>
                    <a:pt x="0" y="0"/>
                  </a:lnTo>
                  <a:lnTo>
                    <a:pt x="0" y="4590995"/>
                  </a:lnTo>
                  <a:lnTo>
                    <a:pt x="4362450" y="4590995"/>
                  </a:lnTo>
                  <a:lnTo>
                    <a:pt x="43624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13355" y="3408991"/>
              <a:ext cx="4362450" cy="4591050"/>
            </a:xfrm>
            <a:custGeom>
              <a:avLst/>
              <a:gdLst/>
              <a:ahLst/>
              <a:cxnLst/>
              <a:rect l="l" t="t" r="r" b="b"/>
              <a:pathLst>
                <a:path w="4362450" h="4591050">
                  <a:moveTo>
                    <a:pt x="0" y="0"/>
                  </a:moveTo>
                  <a:lnTo>
                    <a:pt x="4362450" y="0"/>
                  </a:lnTo>
                  <a:lnTo>
                    <a:pt x="4362450" y="4590995"/>
                  </a:lnTo>
                  <a:lnTo>
                    <a:pt x="0" y="4590995"/>
                  </a:lnTo>
                  <a:lnTo>
                    <a:pt x="0" y="0"/>
                  </a:lnTo>
                  <a:close/>
                </a:path>
              </a:pathLst>
            </a:custGeom>
            <a:ln w="34925">
              <a:solidFill>
                <a:srgbClr val="FF7B0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724624" y="3486404"/>
            <a:ext cx="2244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75" dirty="0">
                <a:solidFill>
                  <a:srgbClr val="FF7B02"/>
                </a:solidFill>
                <a:latin typeface="Arial Black" panose="020B0A04020102020204"/>
                <a:cs typeface="Arial Black" panose="020B0A04020102020204"/>
              </a:rPr>
              <a:t>Physical</a:t>
            </a:r>
            <a:r>
              <a:rPr sz="1800" spc="-80" dirty="0">
                <a:solidFill>
                  <a:srgbClr val="FF7B02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800" spc="-155" dirty="0">
                <a:solidFill>
                  <a:srgbClr val="FF7B02"/>
                </a:solidFill>
                <a:latin typeface="Arial Black" panose="020B0A04020102020204"/>
                <a:cs typeface="Arial Black" panose="020B0A04020102020204"/>
              </a:rPr>
              <a:t>Transaction</a:t>
            </a:r>
            <a:endParaRPr sz="18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139718" y="2547514"/>
            <a:ext cx="4978400" cy="4797425"/>
            <a:chOff x="1139718" y="2547514"/>
            <a:chExt cx="4978400" cy="479742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29204" y="2547514"/>
              <a:ext cx="1431922" cy="150009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075805" y="6647256"/>
              <a:ext cx="1042669" cy="254000"/>
            </a:xfrm>
            <a:custGeom>
              <a:avLst/>
              <a:gdLst/>
              <a:ahLst/>
              <a:cxnLst/>
              <a:rect l="l" t="t" r="r" b="b"/>
              <a:pathLst>
                <a:path w="1042670" h="254000">
                  <a:moveTo>
                    <a:pt x="915092" y="0"/>
                  </a:moveTo>
                  <a:lnTo>
                    <a:pt x="865657" y="9980"/>
                  </a:lnTo>
                  <a:lnTo>
                    <a:pt x="825289" y="37197"/>
                  </a:lnTo>
                  <a:lnTo>
                    <a:pt x="798072" y="77565"/>
                  </a:lnTo>
                  <a:lnTo>
                    <a:pt x="788092" y="127000"/>
                  </a:lnTo>
                  <a:lnTo>
                    <a:pt x="798071" y="176433"/>
                  </a:lnTo>
                  <a:lnTo>
                    <a:pt x="825288" y="216802"/>
                  </a:lnTo>
                  <a:lnTo>
                    <a:pt x="865657" y="244019"/>
                  </a:lnTo>
                  <a:lnTo>
                    <a:pt x="915090" y="254000"/>
                  </a:lnTo>
                  <a:lnTo>
                    <a:pt x="964525" y="244019"/>
                  </a:lnTo>
                  <a:lnTo>
                    <a:pt x="1004893" y="216802"/>
                  </a:lnTo>
                  <a:lnTo>
                    <a:pt x="1032111" y="176433"/>
                  </a:lnTo>
                  <a:lnTo>
                    <a:pt x="1036963" y="152400"/>
                  </a:lnTo>
                  <a:lnTo>
                    <a:pt x="915092" y="152400"/>
                  </a:lnTo>
                  <a:lnTo>
                    <a:pt x="915092" y="101600"/>
                  </a:lnTo>
                  <a:lnTo>
                    <a:pt x="1036964" y="101600"/>
                  </a:lnTo>
                  <a:lnTo>
                    <a:pt x="1032111" y="77565"/>
                  </a:lnTo>
                  <a:lnTo>
                    <a:pt x="1004894" y="37197"/>
                  </a:lnTo>
                  <a:lnTo>
                    <a:pt x="964526" y="9980"/>
                  </a:lnTo>
                  <a:lnTo>
                    <a:pt x="915092" y="0"/>
                  </a:lnTo>
                  <a:close/>
                </a:path>
                <a:path w="1042670" h="254000">
                  <a:moveTo>
                    <a:pt x="793220" y="101600"/>
                  </a:moveTo>
                  <a:lnTo>
                    <a:pt x="0" y="101600"/>
                  </a:lnTo>
                  <a:lnTo>
                    <a:pt x="0" y="152400"/>
                  </a:lnTo>
                  <a:lnTo>
                    <a:pt x="793219" y="152400"/>
                  </a:lnTo>
                  <a:lnTo>
                    <a:pt x="788092" y="127000"/>
                  </a:lnTo>
                  <a:lnTo>
                    <a:pt x="793220" y="101600"/>
                  </a:lnTo>
                  <a:close/>
                </a:path>
                <a:path w="1042670" h="254000">
                  <a:moveTo>
                    <a:pt x="1036964" y="101600"/>
                  </a:moveTo>
                  <a:lnTo>
                    <a:pt x="915092" y="101600"/>
                  </a:lnTo>
                  <a:lnTo>
                    <a:pt x="915092" y="152400"/>
                  </a:lnTo>
                  <a:lnTo>
                    <a:pt x="1036963" y="152400"/>
                  </a:lnTo>
                  <a:lnTo>
                    <a:pt x="1042092" y="127000"/>
                  </a:lnTo>
                  <a:lnTo>
                    <a:pt x="1036964" y="101600"/>
                  </a:lnTo>
                  <a:close/>
                </a:path>
              </a:pathLst>
            </a:custGeom>
            <a:solidFill>
              <a:srgbClr val="FF7B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165118" y="4089544"/>
              <a:ext cx="3459479" cy="3230245"/>
            </a:xfrm>
            <a:custGeom>
              <a:avLst/>
              <a:gdLst/>
              <a:ahLst/>
              <a:cxnLst/>
              <a:rect l="l" t="t" r="r" b="b"/>
              <a:pathLst>
                <a:path w="3459479" h="3230245">
                  <a:moveTo>
                    <a:pt x="0" y="0"/>
                  </a:moveTo>
                  <a:lnTo>
                    <a:pt x="3458925" y="0"/>
                  </a:lnTo>
                  <a:lnTo>
                    <a:pt x="3458925" y="3229889"/>
                  </a:lnTo>
                  <a:lnTo>
                    <a:pt x="0" y="3229889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00A3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224875" y="4228084"/>
            <a:ext cx="19005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4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Logical</a:t>
            </a:r>
            <a:r>
              <a:rPr sz="1600" spc="-9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4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Transaction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76248" y="5159514"/>
            <a:ext cx="3215005" cy="1850389"/>
          </a:xfrm>
          <a:custGeom>
            <a:avLst/>
            <a:gdLst/>
            <a:ahLst/>
            <a:cxnLst/>
            <a:rect l="l" t="t" r="r" b="b"/>
            <a:pathLst>
              <a:path w="3215004" h="1850390">
                <a:moveTo>
                  <a:pt x="3214586" y="457415"/>
                </a:moveTo>
                <a:lnTo>
                  <a:pt x="3213697" y="457415"/>
                </a:lnTo>
                <a:lnTo>
                  <a:pt x="3213697" y="0"/>
                </a:lnTo>
                <a:lnTo>
                  <a:pt x="4279" y="0"/>
                </a:lnTo>
                <a:lnTo>
                  <a:pt x="4279" y="470839"/>
                </a:lnTo>
                <a:lnTo>
                  <a:pt x="5181" y="470839"/>
                </a:lnTo>
                <a:lnTo>
                  <a:pt x="5181" y="916457"/>
                </a:lnTo>
                <a:lnTo>
                  <a:pt x="0" y="916457"/>
                </a:lnTo>
                <a:lnTo>
                  <a:pt x="0" y="1387284"/>
                </a:lnTo>
                <a:lnTo>
                  <a:pt x="1587" y="1387284"/>
                </a:lnTo>
                <a:lnTo>
                  <a:pt x="1587" y="1850161"/>
                </a:lnTo>
                <a:lnTo>
                  <a:pt x="3211004" y="1850161"/>
                </a:lnTo>
                <a:lnTo>
                  <a:pt x="3211004" y="1379334"/>
                </a:lnTo>
                <a:lnTo>
                  <a:pt x="3209404" y="1379334"/>
                </a:lnTo>
                <a:lnTo>
                  <a:pt x="3209404" y="928243"/>
                </a:lnTo>
                <a:lnTo>
                  <a:pt x="3214586" y="928243"/>
                </a:lnTo>
                <a:lnTo>
                  <a:pt x="3214586" y="4574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1266492" y="4682394"/>
          <a:ext cx="3311525" cy="23126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09290"/>
              </a:tblGrid>
              <a:tr h="464184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160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Update</a:t>
                      </a:r>
                      <a:r>
                        <a:rPr sz="1600" spc="4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1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account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100330" marB="0">
                    <a:lnL w="28575">
                      <a:solidFill>
                        <a:srgbClr val="130F24"/>
                      </a:solidFill>
                      <a:prstDash val="solid"/>
                    </a:lnL>
                    <a:lnR w="28575">
                      <a:solidFill>
                        <a:srgbClr val="130F24"/>
                      </a:solidFill>
                      <a:prstDash val="solid"/>
                    </a:lnR>
                    <a:lnT w="28575">
                      <a:solidFill>
                        <a:srgbClr val="130F24"/>
                      </a:solidFill>
                      <a:prstDash val="solid"/>
                    </a:lnT>
                    <a:lnB w="28575">
                      <a:solidFill>
                        <a:srgbClr val="130F24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160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Create</a:t>
                      </a:r>
                      <a:r>
                        <a:rPr sz="1600" spc="25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order</a:t>
                      </a:r>
                      <a:r>
                        <a:rPr sz="1600" spc="3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1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record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99060" marB="0">
                    <a:lnL w="28575">
                      <a:solidFill>
                        <a:srgbClr val="130F24"/>
                      </a:solidFill>
                      <a:prstDash val="solid"/>
                    </a:lnL>
                    <a:lnR w="28575">
                      <a:solidFill>
                        <a:srgbClr val="130F24"/>
                      </a:solidFill>
                      <a:prstDash val="solid"/>
                    </a:lnR>
                    <a:lnT w="28575">
                      <a:solidFill>
                        <a:srgbClr val="130F24"/>
                      </a:solidFill>
                      <a:prstDash val="solid"/>
                    </a:lnT>
                    <a:lnB w="28575">
                      <a:solidFill>
                        <a:srgbClr val="130F24"/>
                      </a:solidFill>
                      <a:prstDash val="solid"/>
                    </a:lnB>
                  </a:tcPr>
                </a:tc>
              </a:tr>
              <a:tr h="458470"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60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Update</a:t>
                      </a:r>
                      <a:r>
                        <a:rPr sz="1600" spc="5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5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product</a:t>
                      </a:r>
                      <a:r>
                        <a:rPr sz="1600" spc="1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2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stats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102235" marB="0">
                    <a:lnL w="28575">
                      <a:solidFill>
                        <a:srgbClr val="130F24"/>
                      </a:solidFill>
                      <a:prstDash val="solid"/>
                    </a:lnL>
                    <a:lnR w="28575">
                      <a:solidFill>
                        <a:srgbClr val="130F24"/>
                      </a:solidFill>
                      <a:prstDash val="solid"/>
                    </a:lnR>
                    <a:lnT w="28575">
                      <a:solidFill>
                        <a:srgbClr val="130F24"/>
                      </a:solidFill>
                      <a:prstDash val="solid"/>
                    </a:lnT>
                    <a:lnB w="28575">
                      <a:solidFill>
                        <a:srgbClr val="130F24"/>
                      </a:solidFill>
                      <a:prstDash val="solid"/>
                    </a:lnB>
                  </a:tcPr>
                </a:tc>
              </a:tr>
              <a:tr h="462280"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160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Update</a:t>
                      </a:r>
                      <a:r>
                        <a:rPr sz="1600" spc="4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2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stock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100330" marB="0">
                    <a:lnL w="28575">
                      <a:solidFill>
                        <a:srgbClr val="130F24"/>
                      </a:solidFill>
                      <a:prstDash val="solid"/>
                    </a:lnL>
                    <a:lnR w="28575">
                      <a:solidFill>
                        <a:srgbClr val="130F24"/>
                      </a:solidFill>
                      <a:prstDash val="solid"/>
                    </a:lnR>
                    <a:lnT w="28575">
                      <a:solidFill>
                        <a:srgbClr val="130F24"/>
                      </a:solidFill>
                      <a:prstDash val="solid"/>
                    </a:lnT>
                    <a:lnB w="28575">
                      <a:solidFill>
                        <a:srgbClr val="130F24"/>
                      </a:solidFill>
                      <a:prstDash val="solid"/>
                    </a:lnB>
                  </a:tcPr>
                </a:tc>
              </a:tr>
              <a:tr h="470534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1600" spc="-1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Send</a:t>
                      </a:r>
                      <a:r>
                        <a:rPr sz="1600" spc="-9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1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promotions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100330" marB="0">
                    <a:lnL w="28575">
                      <a:solidFill>
                        <a:srgbClr val="130F24"/>
                      </a:solidFill>
                      <a:prstDash val="solid"/>
                    </a:lnL>
                    <a:lnR w="28575">
                      <a:solidFill>
                        <a:srgbClr val="130F24"/>
                      </a:solidFill>
                      <a:prstDash val="solid"/>
                    </a:lnR>
                    <a:lnT w="28575">
                      <a:solidFill>
                        <a:srgbClr val="130F24"/>
                      </a:solidFill>
                      <a:prstDash val="solid"/>
                    </a:lnT>
                    <a:lnB w="28575">
                      <a:solidFill>
                        <a:srgbClr val="130F24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43674" y="4704596"/>
            <a:ext cx="480297" cy="2331743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3643674" y="6099721"/>
            <a:ext cx="3165475" cy="1815464"/>
            <a:chOff x="3643674" y="6099721"/>
            <a:chExt cx="3165475" cy="1815464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43674" y="7434441"/>
              <a:ext cx="480297" cy="48029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7247" y="6099721"/>
              <a:ext cx="1451643" cy="1451643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2208781" y="7445756"/>
            <a:ext cx="13728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80" dirty="0">
                <a:solidFill>
                  <a:srgbClr val="FF7B02"/>
                </a:solidFill>
                <a:latin typeface="Arial Black" panose="020B0A04020102020204"/>
                <a:cs typeface="Arial Black" panose="020B0A04020102020204"/>
              </a:rPr>
              <a:t>COMMIT:</a:t>
            </a:r>
            <a:endParaRPr sz="24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20490" y="4538442"/>
              <a:ext cx="0" cy="1210310"/>
            </a:xfrm>
            <a:custGeom>
              <a:avLst/>
              <a:gdLst/>
              <a:ahLst/>
              <a:cxnLst/>
              <a:rect l="l" t="t" r="r" b="b"/>
              <a:pathLst>
                <a:path h="1210310">
                  <a:moveTo>
                    <a:pt x="0" y="0"/>
                  </a:moveTo>
                  <a:lnTo>
                    <a:pt x="1" y="1210115"/>
                  </a:lnTo>
                </a:path>
              </a:pathLst>
            </a:custGeom>
            <a:ln w="1905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41525" y="4592828"/>
            <a:ext cx="296227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350" dirty="0"/>
              <a:t>Options</a:t>
            </a:r>
            <a:endParaRPr sz="6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72265" y="3724300"/>
            <a:ext cx="4362450" cy="4591050"/>
          </a:xfrm>
          <a:custGeom>
            <a:avLst/>
            <a:gdLst/>
            <a:ahLst/>
            <a:cxnLst/>
            <a:rect l="l" t="t" r="r" b="b"/>
            <a:pathLst>
              <a:path w="4362450" h="4591050">
                <a:moveTo>
                  <a:pt x="0" y="0"/>
                </a:moveTo>
                <a:lnTo>
                  <a:pt x="4362450" y="0"/>
                </a:lnTo>
                <a:lnTo>
                  <a:pt x="4362450" y="4590995"/>
                </a:lnTo>
                <a:lnTo>
                  <a:pt x="0" y="4590995"/>
                </a:lnTo>
                <a:lnTo>
                  <a:pt x="0" y="0"/>
                </a:lnTo>
                <a:close/>
              </a:path>
            </a:pathLst>
          </a:custGeom>
          <a:ln w="34925">
            <a:solidFill>
              <a:srgbClr val="FF7B0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024841" y="3800347"/>
            <a:ext cx="21609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80" dirty="0">
                <a:solidFill>
                  <a:srgbClr val="FF7B02"/>
                </a:solidFill>
                <a:latin typeface="Arial Black" panose="020B0A04020102020204"/>
                <a:cs typeface="Arial Black" panose="020B0A04020102020204"/>
              </a:rPr>
              <a:t>TRANSACTION</a:t>
            </a:r>
            <a:endParaRPr sz="24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398629" y="2862825"/>
            <a:ext cx="6856095" cy="4797425"/>
            <a:chOff x="7398629" y="2862825"/>
            <a:chExt cx="6856095" cy="479742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288115" y="2862825"/>
              <a:ext cx="1431921" cy="15000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334715" y="6962565"/>
              <a:ext cx="2919730" cy="254000"/>
            </a:xfrm>
            <a:custGeom>
              <a:avLst/>
              <a:gdLst/>
              <a:ahLst/>
              <a:cxnLst/>
              <a:rect l="l" t="t" r="r" b="b"/>
              <a:pathLst>
                <a:path w="2919730" h="254000">
                  <a:moveTo>
                    <a:pt x="2792459" y="0"/>
                  </a:moveTo>
                  <a:lnTo>
                    <a:pt x="2743024" y="9980"/>
                  </a:lnTo>
                  <a:lnTo>
                    <a:pt x="2702656" y="37197"/>
                  </a:lnTo>
                  <a:lnTo>
                    <a:pt x="2675439" y="77566"/>
                  </a:lnTo>
                  <a:lnTo>
                    <a:pt x="2665459" y="126999"/>
                  </a:lnTo>
                  <a:lnTo>
                    <a:pt x="2675439" y="176434"/>
                  </a:lnTo>
                  <a:lnTo>
                    <a:pt x="2702656" y="216802"/>
                  </a:lnTo>
                  <a:lnTo>
                    <a:pt x="2743025" y="244019"/>
                  </a:lnTo>
                  <a:lnTo>
                    <a:pt x="2792459" y="253999"/>
                  </a:lnTo>
                  <a:lnTo>
                    <a:pt x="2841889" y="244019"/>
                  </a:lnTo>
                  <a:lnTo>
                    <a:pt x="2882258" y="216802"/>
                  </a:lnTo>
                  <a:lnTo>
                    <a:pt x="2909477" y="176434"/>
                  </a:lnTo>
                  <a:lnTo>
                    <a:pt x="2914330" y="152399"/>
                  </a:lnTo>
                  <a:lnTo>
                    <a:pt x="2792459" y="152399"/>
                  </a:lnTo>
                  <a:lnTo>
                    <a:pt x="2792459" y="101599"/>
                  </a:lnTo>
                  <a:lnTo>
                    <a:pt x="2914330" y="101599"/>
                  </a:lnTo>
                  <a:lnTo>
                    <a:pt x="2909477" y="77566"/>
                  </a:lnTo>
                  <a:lnTo>
                    <a:pt x="2882258" y="37197"/>
                  </a:lnTo>
                  <a:lnTo>
                    <a:pt x="2841889" y="9980"/>
                  </a:lnTo>
                  <a:lnTo>
                    <a:pt x="2792459" y="0"/>
                  </a:lnTo>
                  <a:close/>
                </a:path>
                <a:path w="2919730" h="254000">
                  <a:moveTo>
                    <a:pt x="2670587" y="101599"/>
                  </a:moveTo>
                  <a:lnTo>
                    <a:pt x="0" y="101599"/>
                  </a:lnTo>
                  <a:lnTo>
                    <a:pt x="0" y="152399"/>
                  </a:lnTo>
                  <a:lnTo>
                    <a:pt x="2670587" y="152399"/>
                  </a:lnTo>
                  <a:lnTo>
                    <a:pt x="2665459" y="126999"/>
                  </a:lnTo>
                  <a:lnTo>
                    <a:pt x="2670587" y="101599"/>
                  </a:lnTo>
                  <a:close/>
                </a:path>
                <a:path w="2919730" h="254000">
                  <a:moveTo>
                    <a:pt x="2914330" y="101599"/>
                  </a:moveTo>
                  <a:lnTo>
                    <a:pt x="2792459" y="101599"/>
                  </a:lnTo>
                  <a:lnTo>
                    <a:pt x="2792459" y="152399"/>
                  </a:lnTo>
                  <a:lnTo>
                    <a:pt x="2914330" y="152399"/>
                  </a:lnTo>
                  <a:lnTo>
                    <a:pt x="2919459" y="126999"/>
                  </a:lnTo>
                  <a:lnTo>
                    <a:pt x="2914330" y="101599"/>
                  </a:lnTo>
                  <a:close/>
                </a:path>
              </a:pathLst>
            </a:custGeom>
            <a:solidFill>
              <a:srgbClr val="FF7B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424029" y="4404855"/>
              <a:ext cx="3459479" cy="3230245"/>
            </a:xfrm>
            <a:custGeom>
              <a:avLst/>
              <a:gdLst/>
              <a:ahLst/>
              <a:cxnLst/>
              <a:rect l="l" t="t" r="r" b="b"/>
              <a:pathLst>
                <a:path w="3459479" h="3230245">
                  <a:moveTo>
                    <a:pt x="0" y="0"/>
                  </a:moveTo>
                  <a:lnTo>
                    <a:pt x="3458925" y="0"/>
                  </a:lnTo>
                  <a:lnTo>
                    <a:pt x="3458925" y="3229889"/>
                  </a:lnTo>
                  <a:lnTo>
                    <a:pt x="0" y="3229889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00A3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336039" y="505459"/>
            <a:ext cx="23723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80" dirty="0"/>
              <a:t>Options</a:t>
            </a:r>
            <a:endParaRPr sz="4800"/>
          </a:p>
        </p:txBody>
      </p:sp>
      <p:sp>
        <p:nvSpPr>
          <p:cNvPr id="9" name="object 9"/>
          <p:cNvSpPr txBox="1"/>
          <p:nvPr/>
        </p:nvSpPr>
        <p:spPr>
          <a:xfrm>
            <a:off x="7483785" y="4545076"/>
            <a:ext cx="1750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9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New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2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Order:</a:t>
            </a: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32423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535151" y="5474830"/>
            <a:ext cx="3215005" cy="1850389"/>
          </a:xfrm>
          <a:custGeom>
            <a:avLst/>
            <a:gdLst/>
            <a:ahLst/>
            <a:cxnLst/>
            <a:rect l="l" t="t" r="r" b="b"/>
            <a:pathLst>
              <a:path w="3215004" h="1850390">
                <a:moveTo>
                  <a:pt x="3214586" y="457415"/>
                </a:moveTo>
                <a:lnTo>
                  <a:pt x="3213697" y="457415"/>
                </a:lnTo>
                <a:lnTo>
                  <a:pt x="3213697" y="0"/>
                </a:lnTo>
                <a:lnTo>
                  <a:pt x="4292" y="0"/>
                </a:lnTo>
                <a:lnTo>
                  <a:pt x="4292" y="470827"/>
                </a:lnTo>
                <a:lnTo>
                  <a:pt x="5181" y="470827"/>
                </a:lnTo>
                <a:lnTo>
                  <a:pt x="5181" y="916457"/>
                </a:lnTo>
                <a:lnTo>
                  <a:pt x="0" y="916457"/>
                </a:lnTo>
                <a:lnTo>
                  <a:pt x="0" y="1387284"/>
                </a:lnTo>
                <a:lnTo>
                  <a:pt x="1600" y="1387284"/>
                </a:lnTo>
                <a:lnTo>
                  <a:pt x="1600" y="1850161"/>
                </a:lnTo>
                <a:lnTo>
                  <a:pt x="3211004" y="1850161"/>
                </a:lnTo>
                <a:lnTo>
                  <a:pt x="3211004" y="1379321"/>
                </a:lnTo>
                <a:lnTo>
                  <a:pt x="3209404" y="1379321"/>
                </a:lnTo>
                <a:lnTo>
                  <a:pt x="3209404" y="928243"/>
                </a:lnTo>
                <a:lnTo>
                  <a:pt x="3214586" y="928243"/>
                </a:lnTo>
                <a:lnTo>
                  <a:pt x="3214586" y="4574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7525402" y="4997705"/>
          <a:ext cx="3311525" cy="23126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09290"/>
              </a:tblGrid>
              <a:tr h="464184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60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Update</a:t>
                      </a:r>
                      <a:r>
                        <a:rPr sz="1600" spc="4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1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account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101600" marB="0">
                    <a:lnL w="28575">
                      <a:solidFill>
                        <a:srgbClr val="130F24"/>
                      </a:solidFill>
                      <a:prstDash val="solid"/>
                    </a:lnL>
                    <a:lnR w="28575">
                      <a:solidFill>
                        <a:srgbClr val="130F24"/>
                      </a:solidFill>
                      <a:prstDash val="solid"/>
                    </a:lnR>
                    <a:lnT w="28575">
                      <a:solidFill>
                        <a:srgbClr val="130F24"/>
                      </a:solidFill>
                      <a:prstDash val="solid"/>
                    </a:lnT>
                    <a:lnB w="28575">
                      <a:solidFill>
                        <a:srgbClr val="130F24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160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Create</a:t>
                      </a:r>
                      <a:r>
                        <a:rPr sz="1600" spc="25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order</a:t>
                      </a:r>
                      <a:r>
                        <a:rPr sz="1600" spc="3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1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record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100965" marB="0">
                    <a:lnL w="28575">
                      <a:solidFill>
                        <a:srgbClr val="130F24"/>
                      </a:solidFill>
                      <a:prstDash val="solid"/>
                    </a:lnL>
                    <a:lnR w="28575">
                      <a:solidFill>
                        <a:srgbClr val="130F24"/>
                      </a:solidFill>
                      <a:prstDash val="solid"/>
                    </a:lnR>
                    <a:lnT w="28575">
                      <a:solidFill>
                        <a:srgbClr val="130F24"/>
                      </a:solidFill>
                      <a:prstDash val="solid"/>
                    </a:lnT>
                    <a:lnB w="28575">
                      <a:solidFill>
                        <a:srgbClr val="130F24"/>
                      </a:solidFill>
                      <a:prstDash val="solid"/>
                    </a:lnB>
                  </a:tcPr>
                </a:tc>
              </a:tr>
              <a:tr h="458470"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160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Update</a:t>
                      </a:r>
                      <a:r>
                        <a:rPr sz="1600" spc="5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5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product</a:t>
                      </a:r>
                      <a:r>
                        <a:rPr sz="1600" spc="1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2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stats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100330" marB="0">
                    <a:lnL w="28575">
                      <a:solidFill>
                        <a:srgbClr val="130F24"/>
                      </a:solidFill>
                      <a:prstDash val="solid"/>
                    </a:lnL>
                    <a:lnR w="28575">
                      <a:solidFill>
                        <a:srgbClr val="130F24"/>
                      </a:solidFill>
                      <a:prstDash val="solid"/>
                    </a:lnR>
                    <a:lnT w="28575">
                      <a:solidFill>
                        <a:srgbClr val="130F24"/>
                      </a:solidFill>
                      <a:prstDash val="solid"/>
                    </a:lnT>
                    <a:lnB w="28575">
                      <a:solidFill>
                        <a:srgbClr val="130F24"/>
                      </a:solidFill>
                      <a:prstDash val="solid"/>
                    </a:lnB>
                  </a:tcPr>
                </a:tc>
              </a:tr>
              <a:tr h="462280"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60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Update</a:t>
                      </a:r>
                      <a:r>
                        <a:rPr sz="1600" spc="4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2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stock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101600" marB="0">
                    <a:lnL w="28575">
                      <a:solidFill>
                        <a:srgbClr val="130F24"/>
                      </a:solidFill>
                      <a:prstDash val="solid"/>
                    </a:lnL>
                    <a:lnR w="28575">
                      <a:solidFill>
                        <a:srgbClr val="130F24"/>
                      </a:solidFill>
                      <a:prstDash val="solid"/>
                    </a:lnR>
                    <a:lnT w="28575">
                      <a:solidFill>
                        <a:srgbClr val="130F24"/>
                      </a:solidFill>
                      <a:prstDash val="solid"/>
                    </a:lnT>
                    <a:lnB w="28575">
                      <a:solidFill>
                        <a:srgbClr val="130F24"/>
                      </a:solidFill>
                      <a:prstDash val="solid"/>
                    </a:lnB>
                  </a:tcPr>
                </a:tc>
              </a:tr>
              <a:tr h="470534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1600" spc="-1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Send</a:t>
                      </a:r>
                      <a:r>
                        <a:rPr sz="1600" spc="-9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1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promotions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99060" marB="0">
                    <a:lnL w="28575">
                      <a:solidFill>
                        <a:srgbClr val="130F24"/>
                      </a:solidFill>
                      <a:prstDash val="solid"/>
                    </a:lnL>
                    <a:lnR w="28575">
                      <a:solidFill>
                        <a:srgbClr val="130F24"/>
                      </a:solidFill>
                      <a:prstDash val="solid"/>
                    </a:lnR>
                    <a:lnT w="28575">
                      <a:solidFill>
                        <a:srgbClr val="130F24"/>
                      </a:solidFill>
                      <a:prstDash val="solid"/>
                    </a:lnT>
                    <a:lnB w="28575">
                      <a:solidFill>
                        <a:srgbClr val="130F24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2584" y="5019905"/>
            <a:ext cx="480297" cy="233174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467690" y="7802371"/>
            <a:ext cx="13728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80" dirty="0">
                <a:solidFill>
                  <a:srgbClr val="FF7B02"/>
                </a:solidFill>
                <a:latin typeface="Arial Black" panose="020B0A04020102020204"/>
                <a:cs typeface="Arial Black" panose="020B0A04020102020204"/>
              </a:rPr>
              <a:t>COMMIT:</a:t>
            </a:r>
            <a:endParaRPr sz="24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959475" y="555480"/>
            <a:ext cx="10613390" cy="8700135"/>
            <a:chOff x="5959475" y="555480"/>
            <a:chExt cx="10613390" cy="8700135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2585" y="7749751"/>
              <a:ext cx="480297" cy="48029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019800" y="2720248"/>
              <a:ext cx="6343015" cy="6475095"/>
            </a:xfrm>
            <a:custGeom>
              <a:avLst/>
              <a:gdLst/>
              <a:ahLst/>
              <a:cxnLst/>
              <a:rect l="l" t="t" r="r" b="b"/>
              <a:pathLst>
                <a:path w="6343015" h="6475095">
                  <a:moveTo>
                    <a:pt x="0" y="1057087"/>
                  </a:moveTo>
                  <a:lnTo>
                    <a:pt x="1087" y="1008699"/>
                  </a:lnTo>
                  <a:lnTo>
                    <a:pt x="4319" y="960870"/>
                  </a:lnTo>
                  <a:lnTo>
                    <a:pt x="9649" y="913646"/>
                  </a:lnTo>
                  <a:lnTo>
                    <a:pt x="17031" y="867074"/>
                  </a:lnTo>
                  <a:lnTo>
                    <a:pt x="26416" y="821200"/>
                  </a:lnTo>
                  <a:lnTo>
                    <a:pt x="37760" y="776071"/>
                  </a:lnTo>
                  <a:lnTo>
                    <a:pt x="51014" y="731734"/>
                  </a:lnTo>
                  <a:lnTo>
                    <a:pt x="66134" y="688235"/>
                  </a:lnTo>
                  <a:lnTo>
                    <a:pt x="83071" y="645621"/>
                  </a:lnTo>
                  <a:lnTo>
                    <a:pt x="101779" y="603938"/>
                  </a:lnTo>
                  <a:lnTo>
                    <a:pt x="122212" y="563234"/>
                  </a:lnTo>
                  <a:lnTo>
                    <a:pt x="144323" y="523555"/>
                  </a:lnTo>
                  <a:lnTo>
                    <a:pt x="168065" y="484947"/>
                  </a:lnTo>
                  <a:lnTo>
                    <a:pt x="193392" y="447457"/>
                  </a:lnTo>
                  <a:lnTo>
                    <a:pt x="220257" y="411132"/>
                  </a:lnTo>
                  <a:lnTo>
                    <a:pt x="248613" y="376019"/>
                  </a:lnTo>
                  <a:lnTo>
                    <a:pt x="278414" y="342164"/>
                  </a:lnTo>
                  <a:lnTo>
                    <a:pt x="309613" y="309613"/>
                  </a:lnTo>
                  <a:lnTo>
                    <a:pt x="342164" y="278414"/>
                  </a:lnTo>
                  <a:lnTo>
                    <a:pt x="376019" y="248613"/>
                  </a:lnTo>
                  <a:lnTo>
                    <a:pt x="411132" y="220257"/>
                  </a:lnTo>
                  <a:lnTo>
                    <a:pt x="447457" y="193392"/>
                  </a:lnTo>
                  <a:lnTo>
                    <a:pt x="484947" y="168065"/>
                  </a:lnTo>
                  <a:lnTo>
                    <a:pt x="523555" y="144323"/>
                  </a:lnTo>
                  <a:lnTo>
                    <a:pt x="563234" y="122212"/>
                  </a:lnTo>
                  <a:lnTo>
                    <a:pt x="603938" y="101779"/>
                  </a:lnTo>
                  <a:lnTo>
                    <a:pt x="645621" y="83071"/>
                  </a:lnTo>
                  <a:lnTo>
                    <a:pt x="688235" y="66134"/>
                  </a:lnTo>
                  <a:lnTo>
                    <a:pt x="731734" y="51014"/>
                  </a:lnTo>
                  <a:lnTo>
                    <a:pt x="776071" y="37760"/>
                  </a:lnTo>
                  <a:lnTo>
                    <a:pt x="821200" y="26416"/>
                  </a:lnTo>
                  <a:lnTo>
                    <a:pt x="867074" y="17031"/>
                  </a:lnTo>
                  <a:lnTo>
                    <a:pt x="913646" y="9649"/>
                  </a:lnTo>
                  <a:lnTo>
                    <a:pt x="960870" y="4319"/>
                  </a:lnTo>
                  <a:lnTo>
                    <a:pt x="1008699" y="1087"/>
                  </a:lnTo>
                  <a:lnTo>
                    <a:pt x="1057087" y="0"/>
                  </a:lnTo>
                  <a:lnTo>
                    <a:pt x="5285316" y="0"/>
                  </a:lnTo>
                  <a:lnTo>
                    <a:pt x="5333703" y="1087"/>
                  </a:lnTo>
                  <a:lnTo>
                    <a:pt x="5381532" y="4319"/>
                  </a:lnTo>
                  <a:lnTo>
                    <a:pt x="5428756" y="9649"/>
                  </a:lnTo>
                  <a:lnTo>
                    <a:pt x="5475328" y="17031"/>
                  </a:lnTo>
                  <a:lnTo>
                    <a:pt x="5521202" y="26416"/>
                  </a:lnTo>
                  <a:lnTo>
                    <a:pt x="5566331" y="37760"/>
                  </a:lnTo>
                  <a:lnTo>
                    <a:pt x="5610668" y="51014"/>
                  </a:lnTo>
                  <a:lnTo>
                    <a:pt x="5654167" y="66134"/>
                  </a:lnTo>
                  <a:lnTo>
                    <a:pt x="5696782" y="83071"/>
                  </a:lnTo>
                  <a:lnTo>
                    <a:pt x="5738464" y="101779"/>
                  </a:lnTo>
                  <a:lnTo>
                    <a:pt x="5779168" y="122212"/>
                  </a:lnTo>
                  <a:lnTo>
                    <a:pt x="5818848" y="144323"/>
                  </a:lnTo>
                  <a:lnTo>
                    <a:pt x="5857455" y="168065"/>
                  </a:lnTo>
                  <a:lnTo>
                    <a:pt x="5894945" y="193392"/>
                  </a:lnTo>
                  <a:lnTo>
                    <a:pt x="5931270" y="220257"/>
                  </a:lnTo>
                  <a:lnTo>
                    <a:pt x="5966383" y="248613"/>
                  </a:lnTo>
                  <a:lnTo>
                    <a:pt x="6000239" y="278414"/>
                  </a:lnTo>
                  <a:lnTo>
                    <a:pt x="6032789" y="309613"/>
                  </a:lnTo>
                  <a:lnTo>
                    <a:pt x="6063988" y="342164"/>
                  </a:lnTo>
                  <a:lnTo>
                    <a:pt x="6093789" y="376019"/>
                  </a:lnTo>
                  <a:lnTo>
                    <a:pt x="6122145" y="411132"/>
                  </a:lnTo>
                  <a:lnTo>
                    <a:pt x="6149010" y="447457"/>
                  </a:lnTo>
                  <a:lnTo>
                    <a:pt x="6174337" y="484947"/>
                  </a:lnTo>
                  <a:lnTo>
                    <a:pt x="6198079" y="523555"/>
                  </a:lnTo>
                  <a:lnTo>
                    <a:pt x="6220190" y="563234"/>
                  </a:lnTo>
                  <a:lnTo>
                    <a:pt x="6240623" y="603938"/>
                  </a:lnTo>
                  <a:lnTo>
                    <a:pt x="6259331" y="645621"/>
                  </a:lnTo>
                  <a:lnTo>
                    <a:pt x="6276269" y="688235"/>
                  </a:lnTo>
                  <a:lnTo>
                    <a:pt x="6291388" y="731734"/>
                  </a:lnTo>
                  <a:lnTo>
                    <a:pt x="6304642" y="776071"/>
                  </a:lnTo>
                  <a:lnTo>
                    <a:pt x="6315986" y="821200"/>
                  </a:lnTo>
                  <a:lnTo>
                    <a:pt x="6325372" y="867074"/>
                  </a:lnTo>
                  <a:lnTo>
                    <a:pt x="6332753" y="913646"/>
                  </a:lnTo>
                  <a:lnTo>
                    <a:pt x="6338083" y="960870"/>
                  </a:lnTo>
                  <a:lnTo>
                    <a:pt x="6341315" y="1008699"/>
                  </a:lnTo>
                  <a:lnTo>
                    <a:pt x="6342403" y="1057087"/>
                  </a:lnTo>
                  <a:lnTo>
                    <a:pt x="6342403" y="5417650"/>
                  </a:lnTo>
                  <a:lnTo>
                    <a:pt x="6341315" y="5466037"/>
                  </a:lnTo>
                  <a:lnTo>
                    <a:pt x="6338083" y="5513866"/>
                  </a:lnTo>
                  <a:lnTo>
                    <a:pt x="6332753" y="5561090"/>
                  </a:lnTo>
                  <a:lnTo>
                    <a:pt x="6325372" y="5607662"/>
                  </a:lnTo>
                  <a:lnTo>
                    <a:pt x="6315986" y="5653536"/>
                  </a:lnTo>
                  <a:lnTo>
                    <a:pt x="6304642" y="5698665"/>
                  </a:lnTo>
                  <a:lnTo>
                    <a:pt x="6291388" y="5743002"/>
                  </a:lnTo>
                  <a:lnTo>
                    <a:pt x="6276269" y="5786501"/>
                  </a:lnTo>
                  <a:lnTo>
                    <a:pt x="6259331" y="5829116"/>
                  </a:lnTo>
                  <a:lnTo>
                    <a:pt x="6240623" y="5870798"/>
                  </a:lnTo>
                  <a:lnTo>
                    <a:pt x="6220190" y="5911502"/>
                  </a:lnTo>
                  <a:lnTo>
                    <a:pt x="6198079" y="5951182"/>
                  </a:lnTo>
                  <a:lnTo>
                    <a:pt x="6174337" y="5989789"/>
                  </a:lnTo>
                  <a:lnTo>
                    <a:pt x="6149010" y="6027279"/>
                  </a:lnTo>
                  <a:lnTo>
                    <a:pt x="6122145" y="6063604"/>
                  </a:lnTo>
                  <a:lnTo>
                    <a:pt x="6093789" y="6098717"/>
                  </a:lnTo>
                  <a:lnTo>
                    <a:pt x="6063988" y="6132573"/>
                  </a:lnTo>
                  <a:lnTo>
                    <a:pt x="6032789" y="6165123"/>
                  </a:lnTo>
                  <a:lnTo>
                    <a:pt x="6000239" y="6196322"/>
                  </a:lnTo>
                  <a:lnTo>
                    <a:pt x="5966383" y="6226123"/>
                  </a:lnTo>
                  <a:lnTo>
                    <a:pt x="5931270" y="6254479"/>
                  </a:lnTo>
                  <a:lnTo>
                    <a:pt x="5894945" y="6281344"/>
                  </a:lnTo>
                  <a:lnTo>
                    <a:pt x="5857455" y="6306671"/>
                  </a:lnTo>
                  <a:lnTo>
                    <a:pt x="5818848" y="6330413"/>
                  </a:lnTo>
                  <a:lnTo>
                    <a:pt x="5779168" y="6352524"/>
                  </a:lnTo>
                  <a:lnTo>
                    <a:pt x="5738464" y="6372957"/>
                  </a:lnTo>
                  <a:lnTo>
                    <a:pt x="5696782" y="6391665"/>
                  </a:lnTo>
                  <a:lnTo>
                    <a:pt x="5654167" y="6408603"/>
                  </a:lnTo>
                  <a:lnTo>
                    <a:pt x="5610668" y="6423722"/>
                  </a:lnTo>
                  <a:lnTo>
                    <a:pt x="5566331" y="6436976"/>
                  </a:lnTo>
                  <a:lnTo>
                    <a:pt x="5521202" y="6448320"/>
                  </a:lnTo>
                  <a:lnTo>
                    <a:pt x="5475328" y="6457706"/>
                  </a:lnTo>
                  <a:lnTo>
                    <a:pt x="5428756" y="6465087"/>
                  </a:lnTo>
                  <a:lnTo>
                    <a:pt x="5381532" y="6470417"/>
                  </a:lnTo>
                  <a:lnTo>
                    <a:pt x="5333703" y="6473649"/>
                  </a:lnTo>
                  <a:lnTo>
                    <a:pt x="5285316" y="6474737"/>
                  </a:lnTo>
                  <a:lnTo>
                    <a:pt x="1057087" y="6474737"/>
                  </a:lnTo>
                  <a:lnTo>
                    <a:pt x="1008699" y="6473649"/>
                  </a:lnTo>
                  <a:lnTo>
                    <a:pt x="960870" y="6470417"/>
                  </a:lnTo>
                  <a:lnTo>
                    <a:pt x="913646" y="6465087"/>
                  </a:lnTo>
                  <a:lnTo>
                    <a:pt x="867074" y="6457706"/>
                  </a:lnTo>
                  <a:lnTo>
                    <a:pt x="821200" y="6448320"/>
                  </a:lnTo>
                  <a:lnTo>
                    <a:pt x="776071" y="6436976"/>
                  </a:lnTo>
                  <a:lnTo>
                    <a:pt x="731734" y="6423722"/>
                  </a:lnTo>
                  <a:lnTo>
                    <a:pt x="688235" y="6408603"/>
                  </a:lnTo>
                  <a:lnTo>
                    <a:pt x="645621" y="6391665"/>
                  </a:lnTo>
                  <a:lnTo>
                    <a:pt x="603938" y="6372957"/>
                  </a:lnTo>
                  <a:lnTo>
                    <a:pt x="563234" y="6352524"/>
                  </a:lnTo>
                  <a:lnTo>
                    <a:pt x="523555" y="6330413"/>
                  </a:lnTo>
                  <a:lnTo>
                    <a:pt x="484947" y="6306671"/>
                  </a:lnTo>
                  <a:lnTo>
                    <a:pt x="447457" y="6281344"/>
                  </a:lnTo>
                  <a:lnTo>
                    <a:pt x="411132" y="6254479"/>
                  </a:lnTo>
                  <a:lnTo>
                    <a:pt x="376019" y="6226123"/>
                  </a:lnTo>
                  <a:lnTo>
                    <a:pt x="342164" y="6196322"/>
                  </a:lnTo>
                  <a:lnTo>
                    <a:pt x="309613" y="6165123"/>
                  </a:lnTo>
                  <a:lnTo>
                    <a:pt x="278414" y="6132573"/>
                  </a:lnTo>
                  <a:lnTo>
                    <a:pt x="248613" y="6098717"/>
                  </a:lnTo>
                  <a:lnTo>
                    <a:pt x="220257" y="6063604"/>
                  </a:lnTo>
                  <a:lnTo>
                    <a:pt x="193392" y="6027279"/>
                  </a:lnTo>
                  <a:lnTo>
                    <a:pt x="168065" y="5989789"/>
                  </a:lnTo>
                  <a:lnTo>
                    <a:pt x="144323" y="5951182"/>
                  </a:lnTo>
                  <a:lnTo>
                    <a:pt x="122212" y="5911502"/>
                  </a:lnTo>
                  <a:lnTo>
                    <a:pt x="101779" y="5870798"/>
                  </a:lnTo>
                  <a:lnTo>
                    <a:pt x="83071" y="5829116"/>
                  </a:lnTo>
                  <a:lnTo>
                    <a:pt x="66134" y="5786501"/>
                  </a:lnTo>
                  <a:lnTo>
                    <a:pt x="51014" y="5743002"/>
                  </a:lnTo>
                  <a:lnTo>
                    <a:pt x="37760" y="5698665"/>
                  </a:lnTo>
                  <a:lnTo>
                    <a:pt x="26416" y="5653536"/>
                  </a:lnTo>
                  <a:lnTo>
                    <a:pt x="17031" y="5607662"/>
                  </a:lnTo>
                  <a:lnTo>
                    <a:pt x="9649" y="5561090"/>
                  </a:lnTo>
                  <a:lnTo>
                    <a:pt x="4319" y="5513866"/>
                  </a:lnTo>
                  <a:lnTo>
                    <a:pt x="1087" y="5466037"/>
                  </a:lnTo>
                  <a:lnTo>
                    <a:pt x="0" y="5417650"/>
                  </a:lnTo>
                  <a:lnTo>
                    <a:pt x="0" y="1057087"/>
                  </a:lnTo>
                  <a:close/>
                </a:path>
              </a:pathLst>
            </a:custGeom>
            <a:ln w="120650">
              <a:solidFill>
                <a:srgbClr val="FF7B0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73333" y="4850666"/>
              <a:ext cx="3307674" cy="343667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01344" y="6415031"/>
              <a:ext cx="1451648" cy="145164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8637518" y="587230"/>
              <a:ext cx="7903209" cy="2171700"/>
            </a:xfrm>
            <a:custGeom>
              <a:avLst/>
              <a:gdLst/>
              <a:ahLst/>
              <a:cxnLst/>
              <a:rect l="l" t="t" r="r" b="b"/>
              <a:pathLst>
                <a:path w="7903209" h="2171700">
                  <a:moveTo>
                    <a:pt x="3292944" y="1929869"/>
                  </a:moveTo>
                  <a:lnTo>
                    <a:pt x="1317177" y="1929869"/>
                  </a:lnTo>
                  <a:lnTo>
                    <a:pt x="2305086" y="2171101"/>
                  </a:lnTo>
                  <a:lnTo>
                    <a:pt x="3292944" y="1929869"/>
                  </a:lnTo>
                  <a:close/>
                </a:path>
                <a:path w="7903209" h="2171700">
                  <a:moveTo>
                    <a:pt x="7581409" y="0"/>
                  </a:moveTo>
                  <a:lnTo>
                    <a:pt x="321654" y="0"/>
                  </a:lnTo>
                  <a:lnTo>
                    <a:pt x="274122" y="3487"/>
                  </a:lnTo>
                  <a:lnTo>
                    <a:pt x="228756" y="13618"/>
                  </a:lnTo>
                  <a:lnTo>
                    <a:pt x="186052" y="29895"/>
                  </a:lnTo>
                  <a:lnTo>
                    <a:pt x="146509" y="51820"/>
                  </a:lnTo>
                  <a:lnTo>
                    <a:pt x="110625" y="78896"/>
                  </a:lnTo>
                  <a:lnTo>
                    <a:pt x="78896" y="110625"/>
                  </a:lnTo>
                  <a:lnTo>
                    <a:pt x="51820" y="146509"/>
                  </a:lnTo>
                  <a:lnTo>
                    <a:pt x="29895" y="186052"/>
                  </a:lnTo>
                  <a:lnTo>
                    <a:pt x="13618" y="228756"/>
                  </a:lnTo>
                  <a:lnTo>
                    <a:pt x="3487" y="274122"/>
                  </a:lnTo>
                  <a:lnTo>
                    <a:pt x="0" y="321654"/>
                  </a:lnTo>
                  <a:lnTo>
                    <a:pt x="0" y="1608222"/>
                  </a:lnTo>
                  <a:lnTo>
                    <a:pt x="3487" y="1655745"/>
                  </a:lnTo>
                  <a:lnTo>
                    <a:pt x="13618" y="1701111"/>
                  </a:lnTo>
                  <a:lnTo>
                    <a:pt x="29895" y="1743815"/>
                  </a:lnTo>
                  <a:lnTo>
                    <a:pt x="51820" y="1783358"/>
                  </a:lnTo>
                  <a:lnTo>
                    <a:pt x="78896" y="1819243"/>
                  </a:lnTo>
                  <a:lnTo>
                    <a:pt x="110625" y="1850972"/>
                  </a:lnTo>
                  <a:lnTo>
                    <a:pt x="146509" y="1878048"/>
                  </a:lnTo>
                  <a:lnTo>
                    <a:pt x="186052" y="1899973"/>
                  </a:lnTo>
                  <a:lnTo>
                    <a:pt x="228756" y="1916250"/>
                  </a:lnTo>
                  <a:lnTo>
                    <a:pt x="274122" y="1926381"/>
                  </a:lnTo>
                  <a:lnTo>
                    <a:pt x="321654" y="1929869"/>
                  </a:lnTo>
                  <a:lnTo>
                    <a:pt x="7581409" y="1929869"/>
                  </a:lnTo>
                  <a:lnTo>
                    <a:pt x="7628942" y="1926381"/>
                  </a:lnTo>
                  <a:lnTo>
                    <a:pt x="7674308" y="1916250"/>
                  </a:lnTo>
                  <a:lnTo>
                    <a:pt x="7717012" y="1899973"/>
                  </a:lnTo>
                  <a:lnTo>
                    <a:pt x="7756554" y="1878048"/>
                  </a:lnTo>
                  <a:lnTo>
                    <a:pt x="7792439" y="1850972"/>
                  </a:lnTo>
                  <a:lnTo>
                    <a:pt x="7824167" y="1819243"/>
                  </a:lnTo>
                  <a:lnTo>
                    <a:pt x="7851243" y="1783358"/>
                  </a:lnTo>
                  <a:lnTo>
                    <a:pt x="7873168" y="1743815"/>
                  </a:lnTo>
                  <a:lnTo>
                    <a:pt x="7889444" y="1701111"/>
                  </a:lnTo>
                  <a:lnTo>
                    <a:pt x="7899575" y="1655745"/>
                  </a:lnTo>
                  <a:lnTo>
                    <a:pt x="7903062" y="1608222"/>
                  </a:lnTo>
                  <a:lnTo>
                    <a:pt x="7903062" y="321654"/>
                  </a:lnTo>
                  <a:lnTo>
                    <a:pt x="7899575" y="274122"/>
                  </a:lnTo>
                  <a:lnTo>
                    <a:pt x="7889444" y="228756"/>
                  </a:lnTo>
                  <a:lnTo>
                    <a:pt x="7873168" y="186052"/>
                  </a:lnTo>
                  <a:lnTo>
                    <a:pt x="7851243" y="146509"/>
                  </a:lnTo>
                  <a:lnTo>
                    <a:pt x="7824167" y="110625"/>
                  </a:lnTo>
                  <a:lnTo>
                    <a:pt x="7792439" y="78896"/>
                  </a:lnTo>
                  <a:lnTo>
                    <a:pt x="7756554" y="51820"/>
                  </a:lnTo>
                  <a:lnTo>
                    <a:pt x="7717012" y="29895"/>
                  </a:lnTo>
                  <a:lnTo>
                    <a:pt x="7674308" y="13618"/>
                  </a:lnTo>
                  <a:lnTo>
                    <a:pt x="7628942" y="3487"/>
                  </a:lnTo>
                  <a:lnTo>
                    <a:pt x="75814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8637518" y="587230"/>
              <a:ext cx="7903209" cy="2171700"/>
            </a:xfrm>
            <a:custGeom>
              <a:avLst/>
              <a:gdLst/>
              <a:ahLst/>
              <a:cxnLst/>
              <a:rect l="l" t="t" r="r" b="b"/>
              <a:pathLst>
                <a:path w="7903209" h="2171700">
                  <a:moveTo>
                    <a:pt x="0" y="321654"/>
                  </a:moveTo>
                  <a:lnTo>
                    <a:pt x="3487" y="274123"/>
                  </a:lnTo>
                  <a:lnTo>
                    <a:pt x="13618" y="228756"/>
                  </a:lnTo>
                  <a:lnTo>
                    <a:pt x="29895" y="186053"/>
                  </a:lnTo>
                  <a:lnTo>
                    <a:pt x="51820" y="146510"/>
                  </a:lnTo>
                  <a:lnTo>
                    <a:pt x="78896" y="110625"/>
                  </a:lnTo>
                  <a:lnTo>
                    <a:pt x="110625" y="78896"/>
                  </a:lnTo>
                  <a:lnTo>
                    <a:pt x="146510" y="51820"/>
                  </a:lnTo>
                  <a:lnTo>
                    <a:pt x="186052" y="29895"/>
                  </a:lnTo>
                  <a:lnTo>
                    <a:pt x="228756" y="13618"/>
                  </a:lnTo>
                  <a:lnTo>
                    <a:pt x="274122" y="3487"/>
                  </a:lnTo>
                  <a:lnTo>
                    <a:pt x="321654" y="0"/>
                  </a:lnTo>
                  <a:lnTo>
                    <a:pt x="1317178" y="0"/>
                  </a:lnTo>
                  <a:lnTo>
                    <a:pt x="3292945" y="0"/>
                  </a:lnTo>
                  <a:lnTo>
                    <a:pt x="7581413" y="0"/>
                  </a:lnTo>
                  <a:lnTo>
                    <a:pt x="7628944" y="3487"/>
                  </a:lnTo>
                  <a:lnTo>
                    <a:pt x="7674311" y="13618"/>
                  </a:lnTo>
                  <a:lnTo>
                    <a:pt x="7717014" y="29895"/>
                  </a:lnTo>
                  <a:lnTo>
                    <a:pt x="7756557" y="51820"/>
                  </a:lnTo>
                  <a:lnTo>
                    <a:pt x="7792441" y="78896"/>
                  </a:lnTo>
                  <a:lnTo>
                    <a:pt x="7824170" y="110625"/>
                  </a:lnTo>
                  <a:lnTo>
                    <a:pt x="7851246" y="146510"/>
                  </a:lnTo>
                  <a:lnTo>
                    <a:pt x="7873171" y="186053"/>
                  </a:lnTo>
                  <a:lnTo>
                    <a:pt x="7889448" y="228756"/>
                  </a:lnTo>
                  <a:lnTo>
                    <a:pt x="7899579" y="274123"/>
                  </a:lnTo>
                  <a:lnTo>
                    <a:pt x="7903067" y="321654"/>
                  </a:lnTo>
                  <a:lnTo>
                    <a:pt x="7903067" y="1125758"/>
                  </a:lnTo>
                  <a:lnTo>
                    <a:pt x="7903067" y="1608223"/>
                  </a:lnTo>
                  <a:lnTo>
                    <a:pt x="7899579" y="1655745"/>
                  </a:lnTo>
                  <a:lnTo>
                    <a:pt x="7889448" y="1701112"/>
                  </a:lnTo>
                  <a:lnTo>
                    <a:pt x="7873171" y="1743815"/>
                  </a:lnTo>
                  <a:lnTo>
                    <a:pt x="7851246" y="1783358"/>
                  </a:lnTo>
                  <a:lnTo>
                    <a:pt x="7824170" y="1819243"/>
                  </a:lnTo>
                  <a:lnTo>
                    <a:pt x="7792441" y="1850972"/>
                  </a:lnTo>
                  <a:lnTo>
                    <a:pt x="7756557" y="1878048"/>
                  </a:lnTo>
                  <a:lnTo>
                    <a:pt x="7717014" y="1899973"/>
                  </a:lnTo>
                  <a:lnTo>
                    <a:pt x="7674311" y="1916250"/>
                  </a:lnTo>
                  <a:lnTo>
                    <a:pt x="7628944" y="1926381"/>
                  </a:lnTo>
                  <a:lnTo>
                    <a:pt x="7581413" y="1929869"/>
                  </a:lnTo>
                  <a:lnTo>
                    <a:pt x="3292945" y="1929869"/>
                  </a:lnTo>
                  <a:lnTo>
                    <a:pt x="2305087" y="2171102"/>
                  </a:lnTo>
                  <a:lnTo>
                    <a:pt x="1317178" y="1929869"/>
                  </a:lnTo>
                  <a:lnTo>
                    <a:pt x="321654" y="1929869"/>
                  </a:lnTo>
                  <a:lnTo>
                    <a:pt x="274122" y="1926381"/>
                  </a:lnTo>
                  <a:lnTo>
                    <a:pt x="228756" y="1916250"/>
                  </a:lnTo>
                  <a:lnTo>
                    <a:pt x="186052" y="1899973"/>
                  </a:lnTo>
                  <a:lnTo>
                    <a:pt x="146510" y="1878048"/>
                  </a:lnTo>
                  <a:lnTo>
                    <a:pt x="110625" y="1850972"/>
                  </a:lnTo>
                  <a:lnTo>
                    <a:pt x="78896" y="1819243"/>
                  </a:lnTo>
                  <a:lnTo>
                    <a:pt x="51820" y="1783358"/>
                  </a:lnTo>
                  <a:lnTo>
                    <a:pt x="29895" y="1743815"/>
                  </a:lnTo>
                  <a:lnTo>
                    <a:pt x="13618" y="1701112"/>
                  </a:lnTo>
                  <a:lnTo>
                    <a:pt x="3487" y="1655745"/>
                  </a:lnTo>
                  <a:lnTo>
                    <a:pt x="0" y="1608214"/>
                  </a:lnTo>
                  <a:lnTo>
                    <a:pt x="0" y="1125758"/>
                  </a:lnTo>
                  <a:lnTo>
                    <a:pt x="0" y="321654"/>
                  </a:lnTo>
                  <a:close/>
                </a:path>
              </a:pathLst>
            </a:custGeom>
            <a:ln w="63500">
              <a:solidFill>
                <a:srgbClr val="770EF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7549979" y="9317228"/>
            <a:ext cx="31813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5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Monolithic</a:t>
            </a:r>
            <a:r>
              <a:rPr sz="3600" spc="-21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600" spc="-4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endParaRPr sz="3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810466" y="1084580"/>
            <a:ext cx="7523480" cy="910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29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Traditional</a:t>
            </a:r>
            <a:r>
              <a:rPr sz="3000" spc="-17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24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ACID</a:t>
            </a:r>
            <a:r>
              <a:rPr sz="3000" spc="-16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12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transactions</a:t>
            </a:r>
            <a:endParaRPr sz="3000">
              <a:latin typeface="Arial Black" panose="020B0A04020102020204"/>
              <a:cs typeface="Arial Black" panose="020B0A040201020202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Atomicity,</a:t>
            </a:r>
            <a:r>
              <a:rPr sz="2800" spc="6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consistency,</a:t>
            </a:r>
            <a:r>
              <a:rPr sz="2800" spc="6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isolation,</a:t>
            </a:r>
            <a:r>
              <a:rPr sz="2800" spc="7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2800" spc="6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60" dirty="0">
                <a:solidFill>
                  <a:srgbClr val="404040"/>
                </a:solidFill>
                <a:latin typeface="Arial MT"/>
                <a:cs typeface="Arial MT"/>
              </a:rPr>
              <a:t>durability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34157" y="1864055"/>
            <a:ext cx="5376545" cy="1787525"/>
          </a:xfrm>
          <a:custGeom>
            <a:avLst/>
            <a:gdLst/>
            <a:ahLst/>
            <a:cxnLst/>
            <a:rect l="l" t="t" r="r" b="b"/>
            <a:pathLst>
              <a:path w="5376545" h="1787525">
                <a:moveTo>
                  <a:pt x="0" y="264792"/>
                </a:moveTo>
                <a:lnTo>
                  <a:pt x="4266" y="217195"/>
                </a:lnTo>
                <a:lnTo>
                  <a:pt x="16566" y="172397"/>
                </a:lnTo>
                <a:lnTo>
                  <a:pt x="36151" y="131146"/>
                </a:lnTo>
                <a:lnTo>
                  <a:pt x="62275" y="94189"/>
                </a:lnTo>
                <a:lnTo>
                  <a:pt x="94189" y="62275"/>
                </a:lnTo>
                <a:lnTo>
                  <a:pt x="131146" y="36151"/>
                </a:lnTo>
                <a:lnTo>
                  <a:pt x="172397" y="16566"/>
                </a:lnTo>
                <a:lnTo>
                  <a:pt x="217194" y="4266"/>
                </a:lnTo>
                <a:lnTo>
                  <a:pt x="264791" y="0"/>
                </a:lnTo>
                <a:lnTo>
                  <a:pt x="896043" y="0"/>
                </a:lnTo>
                <a:lnTo>
                  <a:pt x="2240108" y="0"/>
                </a:lnTo>
                <a:lnTo>
                  <a:pt x="5111469" y="0"/>
                </a:lnTo>
                <a:lnTo>
                  <a:pt x="5159065" y="4266"/>
                </a:lnTo>
                <a:lnTo>
                  <a:pt x="5203863" y="16566"/>
                </a:lnTo>
                <a:lnTo>
                  <a:pt x="5245114" y="36151"/>
                </a:lnTo>
                <a:lnTo>
                  <a:pt x="5282070" y="62275"/>
                </a:lnTo>
                <a:lnTo>
                  <a:pt x="5313984" y="94189"/>
                </a:lnTo>
                <a:lnTo>
                  <a:pt x="5340108" y="131146"/>
                </a:lnTo>
                <a:lnTo>
                  <a:pt x="5359694" y="172397"/>
                </a:lnTo>
                <a:lnTo>
                  <a:pt x="5371993" y="217195"/>
                </a:lnTo>
                <a:lnTo>
                  <a:pt x="5376260" y="264792"/>
                </a:lnTo>
                <a:lnTo>
                  <a:pt x="5376260" y="926742"/>
                </a:lnTo>
                <a:lnTo>
                  <a:pt x="5376260" y="1323919"/>
                </a:lnTo>
                <a:lnTo>
                  <a:pt x="5371993" y="1371509"/>
                </a:lnTo>
                <a:lnTo>
                  <a:pt x="5359694" y="1416307"/>
                </a:lnTo>
                <a:lnTo>
                  <a:pt x="5340108" y="1457558"/>
                </a:lnTo>
                <a:lnTo>
                  <a:pt x="5313984" y="1494515"/>
                </a:lnTo>
                <a:lnTo>
                  <a:pt x="5282070" y="1526429"/>
                </a:lnTo>
                <a:lnTo>
                  <a:pt x="5245114" y="1552553"/>
                </a:lnTo>
                <a:lnTo>
                  <a:pt x="5203863" y="1572139"/>
                </a:lnTo>
                <a:lnTo>
                  <a:pt x="5159065" y="1584438"/>
                </a:lnTo>
                <a:lnTo>
                  <a:pt x="5111469" y="1588705"/>
                </a:lnTo>
                <a:lnTo>
                  <a:pt x="2240108" y="1588705"/>
                </a:lnTo>
                <a:lnTo>
                  <a:pt x="1568093" y="1787293"/>
                </a:lnTo>
                <a:lnTo>
                  <a:pt x="896043" y="1588705"/>
                </a:lnTo>
                <a:lnTo>
                  <a:pt x="264791" y="1588705"/>
                </a:lnTo>
                <a:lnTo>
                  <a:pt x="217194" y="1584438"/>
                </a:lnTo>
                <a:lnTo>
                  <a:pt x="172397" y="1572139"/>
                </a:lnTo>
                <a:lnTo>
                  <a:pt x="131146" y="1552553"/>
                </a:lnTo>
                <a:lnTo>
                  <a:pt x="94189" y="1526429"/>
                </a:lnTo>
                <a:lnTo>
                  <a:pt x="62275" y="1494515"/>
                </a:lnTo>
                <a:lnTo>
                  <a:pt x="36151" y="1457558"/>
                </a:lnTo>
                <a:lnTo>
                  <a:pt x="16566" y="1416307"/>
                </a:lnTo>
                <a:lnTo>
                  <a:pt x="4266" y="1371509"/>
                </a:lnTo>
                <a:lnTo>
                  <a:pt x="0" y="1323913"/>
                </a:lnTo>
                <a:lnTo>
                  <a:pt x="0" y="926742"/>
                </a:lnTo>
                <a:lnTo>
                  <a:pt x="0" y="264792"/>
                </a:lnTo>
                <a:close/>
              </a:path>
            </a:pathLst>
          </a:custGeom>
          <a:ln w="63500">
            <a:solidFill>
              <a:srgbClr val="00A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390450" y="2038604"/>
            <a:ext cx="4356100" cy="1217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5" dirty="0">
                <a:solidFill>
                  <a:srgbClr val="00A3FF"/>
                </a:solidFill>
                <a:latin typeface="Arial Black" panose="020B0A04020102020204"/>
                <a:cs typeface="Arial Black" panose="020B0A04020102020204"/>
              </a:rPr>
              <a:t>Atomicity</a:t>
            </a:r>
            <a:endParaRPr sz="3000">
              <a:latin typeface="Arial Black" panose="020B0A04020102020204"/>
              <a:cs typeface="Arial Black" panose="020B0A04020102020204"/>
            </a:endParaRPr>
          </a:p>
          <a:p>
            <a:pPr marL="12700" marR="5080">
              <a:lnSpc>
                <a:spcPts val="2900"/>
              </a:lnSpc>
              <a:spcBef>
                <a:spcPts val="80"/>
              </a:spcBef>
            </a:pP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All</a:t>
            </a:r>
            <a:r>
              <a:rPr sz="24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or</a:t>
            </a:r>
            <a:r>
              <a:rPr sz="2400" spc="-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75" dirty="0">
                <a:solidFill>
                  <a:srgbClr val="404040"/>
                </a:solidFill>
                <a:latin typeface="Arial MT"/>
                <a:cs typeface="Arial MT"/>
              </a:rPr>
              <a:t>nothing</a:t>
            </a:r>
            <a:r>
              <a:rPr sz="24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when</a:t>
            </a:r>
            <a:r>
              <a:rPr sz="24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60" dirty="0">
                <a:solidFill>
                  <a:srgbClr val="404040"/>
                </a:solidFill>
                <a:latin typeface="Arial MT"/>
                <a:cs typeface="Arial MT"/>
              </a:rPr>
              <a:t>committing </a:t>
            </a:r>
            <a:r>
              <a:rPr sz="2400" spc="-10" dirty="0">
                <a:solidFill>
                  <a:srgbClr val="404040"/>
                </a:solidFill>
                <a:latin typeface="Arial MT"/>
                <a:cs typeface="Arial MT"/>
              </a:rPr>
              <a:t>(saving)</a:t>
            </a:r>
            <a:r>
              <a:rPr sz="2400" spc="-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data</a:t>
            </a:r>
            <a:r>
              <a:rPr sz="2400" spc="-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Arial MT"/>
                <a:cs typeface="Arial MT"/>
              </a:rPr>
              <a:t>changes.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33438" y="3798746"/>
            <a:ext cx="5376545" cy="1787525"/>
          </a:xfrm>
          <a:custGeom>
            <a:avLst/>
            <a:gdLst/>
            <a:ahLst/>
            <a:cxnLst/>
            <a:rect l="l" t="t" r="r" b="b"/>
            <a:pathLst>
              <a:path w="5376545" h="1787525">
                <a:moveTo>
                  <a:pt x="0" y="264792"/>
                </a:moveTo>
                <a:lnTo>
                  <a:pt x="4266" y="217195"/>
                </a:lnTo>
                <a:lnTo>
                  <a:pt x="16566" y="172397"/>
                </a:lnTo>
                <a:lnTo>
                  <a:pt x="36151" y="131146"/>
                </a:lnTo>
                <a:lnTo>
                  <a:pt x="62275" y="94189"/>
                </a:lnTo>
                <a:lnTo>
                  <a:pt x="94189" y="62275"/>
                </a:lnTo>
                <a:lnTo>
                  <a:pt x="131146" y="36151"/>
                </a:lnTo>
                <a:lnTo>
                  <a:pt x="172397" y="16566"/>
                </a:lnTo>
                <a:lnTo>
                  <a:pt x="217194" y="4266"/>
                </a:lnTo>
                <a:lnTo>
                  <a:pt x="264791" y="0"/>
                </a:lnTo>
                <a:lnTo>
                  <a:pt x="896043" y="0"/>
                </a:lnTo>
                <a:lnTo>
                  <a:pt x="2240108" y="0"/>
                </a:lnTo>
                <a:lnTo>
                  <a:pt x="5111469" y="0"/>
                </a:lnTo>
                <a:lnTo>
                  <a:pt x="5159065" y="4266"/>
                </a:lnTo>
                <a:lnTo>
                  <a:pt x="5203863" y="16566"/>
                </a:lnTo>
                <a:lnTo>
                  <a:pt x="5245114" y="36151"/>
                </a:lnTo>
                <a:lnTo>
                  <a:pt x="5282070" y="62275"/>
                </a:lnTo>
                <a:lnTo>
                  <a:pt x="5313984" y="94189"/>
                </a:lnTo>
                <a:lnTo>
                  <a:pt x="5340108" y="131146"/>
                </a:lnTo>
                <a:lnTo>
                  <a:pt x="5359694" y="172397"/>
                </a:lnTo>
                <a:lnTo>
                  <a:pt x="5371993" y="217195"/>
                </a:lnTo>
                <a:lnTo>
                  <a:pt x="5376260" y="264792"/>
                </a:lnTo>
                <a:lnTo>
                  <a:pt x="5376260" y="926742"/>
                </a:lnTo>
                <a:lnTo>
                  <a:pt x="5376260" y="1323919"/>
                </a:lnTo>
                <a:lnTo>
                  <a:pt x="5371993" y="1371509"/>
                </a:lnTo>
                <a:lnTo>
                  <a:pt x="5359694" y="1416307"/>
                </a:lnTo>
                <a:lnTo>
                  <a:pt x="5340108" y="1457558"/>
                </a:lnTo>
                <a:lnTo>
                  <a:pt x="5313984" y="1494515"/>
                </a:lnTo>
                <a:lnTo>
                  <a:pt x="5282070" y="1526429"/>
                </a:lnTo>
                <a:lnTo>
                  <a:pt x="5245114" y="1552553"/>
                </a:lnTo>
                <a:lnTo>
                  <a:pt x="5203863" y="1572139"/>
                </a:lnTo>
                <a:lnTo>
                  <a:pt x="5159065" y="1584438"/>
                </a:lnTo>
                <a:lnTo>
                  <a:pt x="5111469" y="1588705"/>
                </a:lnTo>
                <a:lnTo>
                  <a:pt x="2240108" y="1588705"/>
                </a:lnTo>
                <a:lnTo>
                  <a:pt x="1568093" y="1787293"/>
                </a:lnTo>
                <a:lnTo>
                  <a:pt x="896043" y="1588705"/>
                </a:lnTo>
                <a:lnTo>
                  <a:pt x="264791" y="1588705"/>
                </a:lnTo>
                <a:lnTo>
                  <a:pt x="217194" y="1584438"/>
                </a:lnTo>
                <a:lnTo>
                  <a:pt x="172397" y="1572139"/>
                </a:lnTo>
                <a:lnTo>
                  <a:pt x="131146" y="1552553"/>
                </a:lnTo>
                <a:lnTo>
                  <a:pt x="94189" y="1526429"/>
                </a:lnTo>
                <a:lnTo>
                  <a:pt x="62275" y="1494515"/>
                </a:lnTo>
                <a:lnTo>
                  <a:pt x="36151" y="1457558"/>
                </a:lnTo>
                <a:lnTo>
                  <a:pt x="16566" y="1416307"/>
                </a:lnTo>
                <a:lnTo>
                  <a:pt x="4266" y="1371509"/>
                </a:lnTo>
                <a:lnTo>
                  <a:pt x="0" y="1323913"/>
                </a:lnTo>
                <a:lnTo>
                  <a:pt x="0" y="926742"/>
                </a:lnTo>
                <a:lnTo>
                  <a:pt x="0" y="264792"/>
                </a:lnTo>
                <a:close/>
              </a:path>
            </a:pathLst>
          </a:custGeom>
          <a:ln w="63500">
            <a:solidFill>
              <a:srgbClr val="00A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389733" y="3974084"/>
            <a:ext cx="4566285" cy="1217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10" dirty="0">
                <a:solidFill>
                  <a:srgbClr val="00A3FF"/>
                </a:solidFill>
                <a:latin typeface="Arial Black" panose="020B0A04020102020204"/>
                <a:cs typeface="Arial Black" panose="020B0A04020102020204"/>
              </a:rPr>
              <a:t>Consistency</a:t>
            </a:r>
            <a:endParaRPr sz="3000">
              <a:latin typeface="Arial Black" panose="020B0A04020102020204"/>
              <a:cs typeface="Arial Black" panose="020B0A04020102020204"/>
            </a:endParaRPr>
          </a:p>
          <a:p>
            <a:pPr marL="12700" marR="5080">
              <a:lnSpc>
                <a:spcPts val="2900"/>
              </a:lnSpc>
              <a:spcBef>
                <a:spcPts val="80"/>
              </a:spcBef>
            </a:pP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Data</a:t>
            </a:r>
            <a:r>
              <a:rPr sz="24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goes</a:t>
            </a:r>
            <a:r>
              <a:rPr sz="2400" spc="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from</a:t>
            </a:r>
            <a:r>
              <a:rPr sz="2400" spc="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one</a:t>
            </a:r>
            <a:r>
              <a:rPr sz="2400" spc="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valid</a:t>
            </a:r>
            <a:r>
              <a:rPr sz="2400" spc="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state</a:t>
            </a:r>
            <a:r>
              <a:rPr sz="2400" spc="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75" dirty="0">
                <a:solidFill>
                  <a:srgbClr val="404040"/>
                </a:solidFill>
                <a:latin typeface="Arial MT"/>
                <a:cs typeface="Arial MT"/>
              </a:rPr>
              <a:t>to </a:t>
            </a:r>
            <a:r>
              <a:rPr sz="2400" spc="45" dirty="0">
                <a:solidFill>
                  <a:srgbClr val="404040"/>
                </a:solidFill>
                <a:latin typeface="Arial MT"/>
                <a:cs typeface="Arial MT"/>
              </a:rPr>
              <a:t>another</a:t>
            </a:r>
            <a:r>
              <a:rPr sz="2400" spc="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valid</a:t>
            </a:r>
            <a:r>
              <a:rPr sz="2400" spc="3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Arial MT"/>
                <a:cs typeface="Arial MT"/>
              </a:rPr>
              <a:t>state.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33438" y="5818036"/>
            <a:ext cx="5376545" cy="1787525"/>
          </a:xfrm>
          <a:custGeom>
            <a:avLst/>
            <a:gdLst/>
            <a:ahLst/>
            <a:cxnLst/>
            <a:rect l="l" t="t" r="r" b="b"/>
            <a:pathLst>
              <a:path w="5376545" h="1787525">
                <a:moveTo>
                  <a:pt x="0" y="264792"/>
                </a:moveTo>
                <a:lnTo>
                  <a:pt x="4266" y="217195"/>
                </a:lnTo>
                <a:lnTo>
                  <a:pt x="16566" y="172397"/>
                </a:lnTo>
                <a:lnTo>
                  <a:pt x="36151" y="131146"/>
                </a:lnTo>
                <a:lnTo>
                  <a:pt x="62275" y="94189"/>
                </a:lnTo>
                <a:lnTo>
                  <a:pt x="94189" y="62275"/>
                </a:lnTo>
                <a:lnTo>
                  <a:pt x="131146" y="36151"/>
                </a:lnTo>
                <a:lnTo>
                  <a:pt x="172397" y="16566"/>
                </a:lnTo>
                <a:lnTo>
                  <a:pt x="217194" y="4266"/>
                </a:lnTo>
                <a:lnTo>
                  <a:pt x="264791" y="0"/>
                </a:lnTo>
                <a:lnTo>
                  <a:pt x="896043" y="0"/>
                </a:lnTo>
                <a:lnTo>
                  <a:pt x="2240108" y="0"/>
                </a:lnTo>
                <a:lnTo>
                  <a:pt x="5111469" y="0"/>
                </a:lnTo>
                <a:lnTo>
                  <a:pt x="5159065" y="4266"/>
                </a:lnTo>
                <a:lnTo>
                  <a:pt x="5203863" y="16566"/>
                </a:lnTo>
                <a:lnTo>
                  <a:pt x="5245114" y="36151"/>
                </a:lnTo>
                <a:lnTo>
                  <a:pt x="5282070" y="62275"/>
                </a:lnTo>
                <a:lnTo>
                  <a:pt x="5313984" y="94189"/>
                </a:lnTo>
                <a:lnTo>
                  <a:pt x="5340108" y="131146"/>
                </a:lnTo>
                <a:lnTo>
                  <a:pt x="5359694" y="172397"/>
                </a:lnTo>
                <a:lnTo>
                  <a:pt x="5371993" y="217195"/>
                </a:lnTo>
                <a:lnTo>
                  <a:pt x="5376260" y="264792"/>
                </a:lnTo>
                <a:lnTo>
                  <a:pt x="5376260" y="926742"/>
                </a:lnTo>
                <a:lnTo>
                  <a:pt x="5376260" y="1323919"/>
                </a:lnTo>
                <a:lnTo>
                  <a:pt x="5371993" y="1371509"/>
                </a:lnTo>
                <a:lnTo>
                  <a:pt x="5359694" y="1416307"/>
                </a:lnTo>
                <a:lnTo>
                  <a:pt x="5340108" y="1457558"/>
                </a:lnTo>
                <a:lnTo>
                  <a:pt x="5313984" y="1494515"/>
                </a:lnTo>
                <a:lnTo>
                  <a:pt x="5282070" y="1526429"/>
                </a:lnTo>
                <a:lnTo>
                  <a:pt x="5245114" y="1552553"/>
                </a:lnTo>
                <a:lnTo>
                  <a:pt x="5203863" y="1572139"/>
                </a:lnTo>
                <a:lnTo>
                  <a:pt x="5159065" y="1584438"/>
                </a:lnTo>
                <a:lnTo>
                  <a:pt x="5111469" y="1588705"/>
                </a:lnTo>
                <a:lnTo>
                  <a:pt x="2240108" y="1588705"/>
                </a:lnTo>
                <a:lnTo>
                  <a:pt x="1568093" y="1787293"/>
                </a:lnTo>
                <a:lnTo>
                  <a:pt x="896043" y="1588705"/>
                </a:lnTo>
                <a:lnTo>
                  <a:pt x="264791" y="1588705"/>
                </a:lnTo>
                <a:lnTo>
                  <a:pt x="217194" y="1584438"/>
                </a:lnTo>
                <a:lnTo>
                  <a:pt x="172397" y="1572139"/>
                </a:lnTo>
                <a:lnTo>
                  <a:pt x="131146" y="1552553"/>
                </a:lnTo>
                <a:lnTo>
                  <a:pt x="94189" y="1526429"/>
                </a:lnTo>
                <a:lnTo>
                  <a:pt x="62275" y="1494515"/>
                </a:lnTo>
                <a:lnTo>
                  <a:pt x="36151" y="1457558"/>
                </a:lnTo>
                <a:lnTo>
                  <a:pt x="16566" y="1416307"/>
                </a:lnTo>
                <a:lnTo>
                  <a:pt x="4266" y="1371509"/>
                </a:lnTo>
                <a:lnTo>
                  <a:pt x="0" y="1323913"/>
                </a:lnTo>
                <a:lnTo>
                  <a:pt x="0" y="926742"/>
                </a:lnTo>
                <a:lnTo>
                  <a:pt x="0" y="264792"/>
                </a:lnTo>
                <a:close/>
              </a:path>
            </a:pathLst>
          </a:custGeom>
          <a:ln w="63500">
            <a:solidFill>
              <a:srgbClr val="00A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389733" y="5991859"/>
            <a:ext cx="4990465" cy="1217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5" dirty="0">
                <a:solidFill>
                  <a:srgbClr val="00A3FF"/>
                </a:solidFill>
                <a:latin typeface="Arial Black" panose="020B0A04020102020204"/>
                <a:cs typeface="Arial Black" panose="020B0A04020102020204"/>
              </a:rPr>
              <a:t>Isolation</a:t>
            </a:r>
            <a:endParaRPr sz="3000">
              <a:latin typeface="Arial Black" panose="020B0A04020102020204"/>
              <a:cs typeface="Arial Black" panose="020B0A04020102020204"/>
            </a:endParaRPr>
          </a:p>
          <a:p>
            <a:pPr marL="12700" marR="5080">
              <a:lnSpc>
                <a:spcPts val="2900"/>
              </a:lnSpc>
              <a:spcBef>
                <a:spcPts val="80"/>
              </a:spcBef>
            </a:pP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Transactions</a:t>
            </a:r>
            <a:r>
              <a:rPr sz="2400" spc="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run</a:t>
            </a:r>
            <a:r>
              <a:rPr sz="2400" spc="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in</a:t>
            </a:r>
            <a:r>
              <a:rPr sz="2400" spc="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isolation</a:t>
            </a:r>
            <a:r>
              <a:rPr sz="2400" spc="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2400" spc="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Arial MT"/>
                <a:cs typeface="Arial MT"/>
              </a:rPr>
              <a:t>are </a:t>
            </a:r>
            <a:r>
              <a:rPr sz="2400" spc="100" dirty="0">
                <a:solidFill>
                  <a:srgbClr val="404040"/>
                </a:solidFill>
                <a:latin typeface="Arial MT"/>
                <a:cs typeface="Arial MT"/>
              </a:rPr>
              <a:t>not</a:t>
            </a:r>
            <a:r>
              <a:rPr sz="2400" spc="-7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65" dirty="0">
                <a:solidFill>
                  <a:srgbClr val="404040"/>
                </a:solidFill>
                <a:latin typeface="Arial MT"/>
                <a:cs typeface="Arial MT"/>
              </a:rPr>
              <a:t>affected</a:t>
            </a:r>
            <a:r>
              <a:rPr sz="2400" spc="-7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75" dirty="0">
                <a:solidFill>
                  <a:srgbClr val="404040"/>
                </a:solidFill>
                <a:latin typeface="Arial MT"/>
                <a:cs typeface="Arial MT"/>
              </a:rPr>
              <a:t>by</a:t>
            </a:r>
            <a:r>
              <a:rPr sz="2400" spc="-6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Arial MT"/>
                <a:cs typeface="Arial MT"/>
              </a:rPr>
              <a:t>concurrency.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33438" y="7796765"/>
            <a:ext cx="5376545" cy="1787525"/>
          </a:xfrm>
          <a:custGeom>
            <a:avLst/>
            <a:gdLst/>
            <a:ahLst/>
            <a:cxnLst/>
            <a:rect l="l" t="t" r="r" b="b"/>
            <a:pathLst>
              <a:path w="5376545" h="1787525">
                <a:moveTo>
                  <a:pt x="0" y="264792"/>
                </a:moveTo>
                <a:lnTo>
                  <a:pt x="4266" y="217195"/>
                </a:lnTo>
                <a:lnTo>
                  <a:pt x="16566" y="172397"/>
                </a:lnTo>
                <a:lnTo>
                  <a:pt x="36151" y="131146"/>
                </a:lnTo>
                <a:lnTo>
                  <a:pt x="62275" y="94189"/>
                </a:lnTo>
                <a:lnTo>
                  <a:pt x="94189" y="62275"/>
                </a:lnTo>
                <a:lnTo>
                  <a:pt x="131146" y="36151"/>
                </a:lnTo>
                <a:lnTo>
                  <a:pt x="172397" y="16566"/>
                </a:lnTo>
                <a:lnTo>
                  <a:pt x="217194" y="4266"/>
                </a:lnTo>
                <a:lnTo>
                  <a:pt x="264791" y="0"/>
                </a:lnTo>
                <a:lnTo>
                  <a:pt x="896043" y="0"/>
                </a:lnTo>
                <a:lnTo>
                  <a:pt x="2240108" y="0"/>
                </a:lnTo>
                <a:lnTo>
                  <a:pt x="5111469" y="0"/>
                </a:lnTo>
                <a:lnTo>
                  <a:pt x="5159065" y="4266"/>
                </a:lnTo>
                <a:lnTo>
                  <a:pt x="5203863" y="16566"/>
                </a:lnTo>
                <a:lnTo>
                  <a:pt x="5245114" y="36151"/>
                </a:lnTo>
                <a:lnTo>
                  <a:pt x="5282070" y="62275"/>
                </a:lnTo>
                <a:lnTo>
                  <a:pt x="5313984" y="94189"/>
                </a:lnTo>
                <a:lnTo>
                  <a:pt x="5340108" y="131146"/>
                </a:lnTo>
                <a:lnTo>
                  <a:pt x="5359694" y="172397"/>
                </a:lnTo>
                <a:lnTo>
                  <a:pt x="5371993" y="217195"/>
                </a:lnTo>
                <a:lnTo>
                  <a:pt x="5376260" y="264792"/>
                </a:lnTo>
                <a:lnTo>
                  <a:pt x="5376260" y="926742"/>
                </a:lnTo>
                <a:lnTo>
                  <a:pt x="5376260" y="1323919"/>
                </a:lnTo>
                <a:lnTo>
                  <a:pt x="5371993" y="1371509"/>
                </a:lnTo>
                <a:lnTo>
                  <a:pt x="5359694" y="1416307"/>
                </a:lnTo>
                <a:lnTo>
                  <a:pt x="5340108" y="1457558"/>
                </a:lnTo>
                <a:lnTo>
                  <a:pt x="5313984" y="1494515"/>
                </a:lnTo>
                <a:lnTo>
                  <a:pt x="5282070" y="1526429"/>
                </a:lnTo>
                <a:lnTo>
                  <a:pt x="5245114" y="1552553"/>
                </a:lnTo>
                <a:lnTo>
                  <a:pt x="5203863" y="1572139"/>
                </a:lnTo>
                <a:lnTo>
                  <a:pt x="5159065" y="1584438"/>
                </a:lnTo>
                <a:lnTo>
                  <a:pt x="5111469" y="1588705"/>
                </a:lnTo>
                <a:lnTo>
                  <a:pt x="2240108" y="1588705"/>
                </a:lnTo>
                <a:lnTo>
                  <a:pt x="1568093" y="1787293"/>
                </a:lnTo>
                <a:lnTo>
                  <a:pt x="896043" y="1588705"/>
                </a:lnTo>
                <a:lnTo>
                  <a:pt x="264791" y="1588705"/>
                </a:lnTo>
                <a:lnTo>
                  <a:pt x="217194" y="1584438"/>
                </a:lnTo>
                <a:lnTo>
                  <a:pt x="172397" y="1572139"/>
                </a:lnTo>
                <a:lnTo>
                  <a:pt x="131146" y="1552553"/>
                </a:lnTo>
                <a:lnTo>
                  <a:pt x="94189" y="1526429"/>
                </a:lnTo>
                <a:lnTo>
                  <a:pt x="62275" y="1494515"/>
                </a:lnTo>
                <a:lnTo>
                  <a:pt x="36151" y="1457558"/>
                </a:lnTo>
                <a:lnTo>
                  <a:pt x="16566" y="1416307"/>
                </a:lnTo>
                <a:lnTo>
                  <a:pt x="4266" y="1371509"/>
                </a:lnTo>
                <a:lnTo>
                  <a:pt x="0" y="1323913"/>
                </a:lnTo>
                <a:lnTo>
                  <a:pt x="0" y="926742"/>
                </a:lnTo>
                <a:lnTo>
                  <a:pt x="0" y="264792"/>
                </a:lnTo>
                <a:close/>
              </a:path>
            </a:pathLst>
          </a:custGeom>
          <a:ln w="63500">
            <a:solidFill>
              <a:srgbClr val="00A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389733" y="7970011"/>
            <a:ext cx="4958715" cy="1217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85" dirty="0">
                <a:solidFill>
                  <a:srgbClr val="00A3FF"/>
                </a:solidFill>
                <a:latin typeface="Arial Black" panose="020B0A04020102020204"/>
                <a:cs typeface="Arial Black" panose="020B0A04020102020204"/>
              </a:rPr>
              <a:t>Durability</a:t>
            </a:r>
            <a:endParaRPr sz="3000">
              <a:latin typeface="Arial Black" panose="020B0A04020102020204"/>
              <a:cs typeface="Arial Black" panose="020B0A04020102020204"/>
            </a:endParaRPr>
          </a:p>
          <a:p>
            <a:pPr marL="12700" marR="5080">
              <a:lnSpc>
                <a:spcPts val="2900"/>
              </a:lnSpc>
              <a:spcBef>
                <a:spcPts val="80"/>
              </a:spcBef>
            </a:pPr>
            <a:r>
              <a:rPr sz="2400" spc="55" dirty="0">
                <a:solidFill>
                  <a:srgbClr val="404040"/>
                </a:solidFill>
                <a:latin typeface="Arial MT"/>
                <a:cs typeface="Arial MT"/>
              </a:rPr>
              <a:t>Committed</a:t>
            </a:r>
            <a:r>
              <a:rPr sz="24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Arial MT"/>
                <a:cs typeface="Arial MT"/>
              </a:rPr>
              <a:t>(saved)</a:t>
            </a:r>
            <a:r>
              <a:rPr sz="24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data</a:t>
            </a:r>
            <a:r>
              <a:rPr sz="24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changes </a:t>
            </a:r>
            <a:r>
              <a:rPr sz="2400" spc="75" dirty="0">
                <a:solidFill>
                  <a:srgbClr val="404040"/>
                </a:solidFill>
                <a:latin typeface="Arial MT"/>
                <a:cs typeface="Arial MT"/>
              </a:rPr>
              <a:t>to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database</a:t>
            </a:r>
            <a:r>
              <a:rPr sz="24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storage</a:t>
            </a:r>
            <a:r>
              <a:rPr sz="24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are</a:t>
            </a:r>
            <a:r>
              <a:rPr sz="24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Arial MT"/>
                <a:cs typeface="Arial MT"/>
              </a:rPr>
              <a:t>durable.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2425">
              <a:lnSpc>
                <a:spcPct val="100000"/>
              </a:lnSpc>
              <a:spcBef>
                <a:spcPts val="100"/>
              </a:spcBef>
            </a:pPr>
            <a:r>
              <a:rPr sz="4800" spc="-280" dirty="0"/>
              <a:t>Options</a:t>
            </a:r>
            <a:endParaRPr sz="4800"/>
          </a:p>
        </p:txBody>
      </p:sp>
      <p:grpSp>
        <p:nvGrpSpPr>
          <p:cNvPr id="3" name="object 3"/>
          <p:cNvGrpSpPr/>
          <p:nvPr/>
        </p:nvGrpSpPr>
        <p:grpSpPr>
          <a:xfrm>
            <a:off x="4923011" y="1822504"/>
            <a:ext cx="10507980" cy="7343775"/>
            <a:chOff x="4923011" y="1822504"/>
            <a:chExt cx="10507980" cy="734377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923011" y="1822504"/>
              <a:ext cx="10507365" cy="73437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86028" y="4298805"/>
              <a:ext cx="584130" cy="54277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843619" y="5477763"/>
              <a:ext cx="4973320" cy="1419225"/>
            </a:xfrm>
            <a:custGeom>
              <a:avLst/>
              <a:gdLst/>
              <a:ahLst/>
              <a:cxnLst/>
              <a:rect l="l" t="t" r="r" b="b"/>
              <a:pathLst>
                <a:path w="4973319" h="1419225">
                  <a:moveTo>
                    <a:pt x="50787" y="533704"/>
                  </a:moveTo>
                  <a:lnTo>
                    <a:pt x="48806" y="523760"/>
                  </a:lnTo>
                  <a:lnTo>
                    <a:pt x="43357" y="515683"/>
                  </a:lnTo>
                  <a:lnTo>
                    <a:pt x="35280" y="510247"/>
                  </a:lnTo>
                  <a:lnTo>
                    <a:pt x="25400" y="508254"/>
                  </a:lnTo>
                  <a:lnTo>
                    <a:pt x="15506" y="510247"/>
                  </a:lnTo>
                  <a:lnTo>
                    <a:pt x="7442" y="515683"/>
                  </a:lnTo>
                  <a:lnTo>
                    <a:pt x="1993" y="523760"/>
                  </a:lnTo>
                  <a:lnTo>
                    <a:pt x="0" y="533704"/>
                  </a:lnTo>
                  <a:lnTo>
                    <a:pt x="1993" y="543585"/>
                  </a:lnTo>
                  <a:lnTo>
                    <a:pt x="7442" y="551662"/>
                  </a:lnTo>
                  <a:lnTo>
                    <a:pt x="15506" y="557098"/>
                  </a:lnTo>
                  <a:lnTo>
                    <a:pt x="25400" y="559104"/>
                  </a:lnTo>
                  <a:lnTo>
                    <a:pt x="35280" y="557098"/>
                  </a:lnTo>
                  <a:lnTo>
                    <a:pt x="43357" y="551662"/>
                  </a:lnTo>
                  <a:lnTo>
                    <a:pt x="48806" y="543585"/>
                  </a:lnTo>
                  <a:lnTo>
                    <a:pt x="50787" y="533704"/>
                  </a:lnTo>
                  <a:close/>
                </a:path>
                <a:path w="4973319" h="1419225">
                  <a:moveTo>
                    <a:pt x="50787" y="432054"/>
                  </a:moveTo>
                  <a:lnTo>
                    <a:pt x="48806" y="422109"/>
                  </a:lnTo>
                  <a:lnTo>
                    <a:pt x="43357" y="414032"/>
                  </a:lnTo>
                  <a:lnTo>
                    <a:pt x="35280" y="408597"/>
                  </a:lnTo>
                  <a:lnTo>
                    <a:pt x="25400" y="406603"/>
                  </a:lnTo>
                  <a:lnTo>
                    <a:pt x="15506" y="408597"/>
                  </a:lnTo>
                  <a:lnTo>
                    <a:pt x="7442" y="414032"/>
                  </a:lnTo>
                  <a:lnTo>
                    <a:pt x="1993" y="422109"/>
                  </a:lnTo>
                  <a:lnTo>
                    <a:pt x="0" y="432054"/>
                  </a:lnTo>
                  <a:lnTo>
                    <a:pt x="1993" y="441934"/>
                  </a:lnTo>
                  <a:lnTo>
                    <a:pt x="7442" y="450011"/>
                  </a:lnTo>
                  <a:lnTo>
                    <a:pt x="15506" y="455447"/>
                  </a:lnTo>
                  <a:lnTo>
                    <a:pt x="25400" y="457454"/>
                  </a:lnTo>
                  <a:lnTo>
                    <a:pt x="35280" y="455447"/>
                  </a:lnTo>
                  <a:lnTo>
                    <a:pt x="43357" y="450011"/>
                  </a:lnTo>
                  <a:lnTo>
                    <a:pt x="48806" y="441934"/>
                  </a:lnTo>
                  <a:lnTo>
                    <a:pt x="50787" y="432054"/>
                  </a:lnTo>
                  <a:close/>
                </a:path>
                <a:path w="4973319" h="1419225">
                  <a:moveTo>
                    <a:pt x="50787" y="330403"/>
                  </a:moveTo>
                  <a:lnTo>
                    <a:pt x="48806" y="320459"/>
                  </a:lnTo>
                  <a:lnTo>
                    <a:pt x="43357" y="312381"/>
                  </a:lnTo>
                  <a:lnTo>
                    <a:pt x="35280" y="306946"/>
                  </a:lnTo>
                  <a:lnTo>
                    <a:pt x="25400" y="304952"/>
                  </a:lnTo>
                  <a:lnTo>
                    <a:pt x="15506" y="306946"/>
                  </a:lnTo>
                  <a:lnTo>
                    <a:pt x="7442" y="312381"/>
                  </a:lnTo>
                  <a:lnTo>
                    <a:pt x="1993" y="320459"/>
                  </a:lnTo>
                  <a:lnTo>
                    <a:pt x="0" y="330403"/>
                  </a:lnTo>
                  <a:lnTo>
                    <a:pt x="1993" y="340283"/>
                  </a:lnTo>
                  <a:lnTo>
                    <a:pt x="7442" y="348361"/>
                  </a:lnTo>
                  <a:lnTo>
                    <a:pt x="15506" y="353796"/>
                  </a:lnTo>
                  <a:lnTo>
                    <a:pt x="25400" y="355803"/>
                  </a:lnTo>
                  <a:lnTo>
                    <a:pt x="35280" y="353796"/>
                  </a:lnTo>
                  <a:lnTo>
                    <a:pt x="43357" y="348361"/>
                  </a:lnTo>
                  <a:lnTo>
                    <a:pt x="48806" y="340283"/>
                  </a:lnTo>
                  <a:lnTo>
                    <a:pt x="50787" y="330403"/>
                  </a:lnTo>
                  <a:close/>
                </a:path>
                <a:path w="4973319" h="1419225">
                  <a:moveTo>
                    <a:pt x="50787" y="228752"/>
                  </a:moveTo>
                  <a:lnTo>
                    <a:pt x="48806" y="218808"/>
                  </a:lnTo>
                  <a:lnTo>
                    <a:pt x="43357" y="210731"/>
                  </a:lnTo>
                  <a:lnTo>
                    <a:pt x="35280" y="205295"/>
                  </a:lnTo>
                  <a:lnTo>
                    <a:pt x="25400" y="203301"/>
                  </a:lnTo>
                  <a:lnTo>
                    <a:pt x="15506" y="205295"/>
                  </a:lnTo>
                  <a:lnTo>
                    <a:pt x="7429" y="210731"/>
                  </a:lnTo>
                  <a:lnTo>
                    <a:pt x="1993" y="218808"/>
                  </a:lnTo>
                  <a:lnTo>
                    <a:pt x="0" y="228752"/>
                  </a:lnTo>
                  <a:lnTo>
                    <a:pt x="1993" y="238633"/>
                  </a:lnTo>
                  <a:lnTo>
                    <a:pt x="7429" y="246710"/>
                  </a:lnTo>
                  <a:lnTo>
                    <a:pt x="15506" y="252145"/>
                  </a:lnTo>
                  <a:lnTo>
                    <a:pt x="25400" y="254152"/>
                  </a:lnTo>
                  <a:lnTo>
                    <a:pt x="35280" y="252145"/>
                  </a:lnTo>
                  <a:lnTo>
                    <a:pt x="43357" y="246710"/>
                  </a:lnTo>
                  <a:lnTo>
                    <a:pt x="48793" y="238633"/>
                  </a:lnTo>
                  <a:lnTo>
                    <a:pt x="50787" y="228752"/>
                  </a:lnTo>
                  <a:close/>
                </a:path>
                <a:path w="4973319" h="1419225">
                  <a:moveTo>
                    <a:pt x="50787" y="127101"/>
                  </a:moveTo>
                  <a:lnTo>
                    <a:pt x="48806" y="117157"/>
                  </a:lnTo>
                  <a:lnTo>
                    <a:pt x="43357" y="109080"/>
                  </a:lnTo>
                  <a:lnTo>
                    <a:pt x="35280" y="103644"/>
                  </a:lnTo>
                  <a:lnTo>
                    <a:pt x="25400" y="101650"/>
                  </a:lnTo>
                  <a:lnTo>
                    <a:pt x="15506" y="103644"/>
                  </a:lnTo>
                  <a:lnTo>
                    <a:pt x="7429" y="109080"/>
                  </a:lnTo>
                  <a:lnTo>
                    <a:pt x="1993" y="117157"/>
                  </a:lnTo>
                  <a:lnTo>
                    <a:pt x="0" y="127101"/>
                  </a:lnTo>
                  <a:lnTo>
                    <a:pt x="1993" y="136982"/>
                  </a:lnTo>
                  <a:lnTo>
                    <a:pt x="7429" y="145059"/>
                  </a:lnTo>
                  <a:lnTo>
                    <a:pt x="15506" y="150495"/>
                  </a:lnTo>
                  <a:lnTo>
                    <a:pt x="25400" y="152501"/>
                  </a:lnTo>
                  <a:lnTo>
                    <a:pt x="35280" y="150495"/>
                  </a:lnTo>
                  <a:lnTo>
                    <a:pt x="43357" y="145059"/>
                  </a:lnTo>
                  <a:lnTo>
                    <a:pt x="48793" y="136982"/>
                  </a:lnTo>
                  <a:lnTo>
                    <a:pt x="50787" y="127101"/>
                  </a:lnTo>
                  <a:close/>
                </a:path>
                <a:path w="4973319" h="1419225">
                  <a:moveTo>
                    <a:pt x="50787" y="25450"/>
                  </a:moveTo>
                  <a:lnTo>
                    <a:pt x="48806" y="15506"/>
                  </a:lnTo>
                  <a:lnTo>
                    <a:pt x="43357" y="7429"/>
                  </a:lnTo>
                  <a:lnTo>
                    <a:pt x="35280" y="1993"/>
                  </a:lnTo>
                  <a:lnTo>
                    <a:pt x="25400" y="0"/>
                  </a:lnTo>
                  <a:lnTo>
                    <a:pt x="15506" y="1993"/>
                  </a:lnTo>
                  <a:lnTo>
                    <a:pt x="7429" y="7429"/>
                  </a:lnTo>
                  <a:lnTo>
                    <a:pt x="1993" y="15506"/>
                  </a:lnTo>
                  <a:lnTo>
                    <a:pt x="0" y="25450"/>
                  </a:lnTo>
                  <a:lnTo>
                    <a:pt x="1993" y="35331"/>
                  </a:lnTo>
                  <a:lnTo>
                    <a:pt x="7429" y="43408"/>
                  </a:lnTo>
                  <a:lnTo>
                    <a:pt x="15506" y="48844"/>
                  </a:lnTo>
                  <a:lnTo>
                    <a:pt x="25400" y="50850"/>
                  </a:lnTo>
                  <a:lnTo>
                    <a:pt x="35280" y="48844"/>
                  </a:lnTo>
                  <a:lnTo>
                    <a:pt x="43357" y="43408"/>
                  </a:lnTo>
                  <a:lnTo>
                    <a:pt x="48806" y="35331"/>
                  </a:lnTo>
                  <a:lnTo>
                    <a:pt x="50787" y="25450"/>
                  </a:lnTo>
                  <a:close/>
                </a:path>
                <a:path w="4973319" h="1419225">
                  <a:moveTo>
                    <a:pt x="53213" y="1393380"/>
                  </a:moveTo>
                  <a:lnTo>
                    <a:pt x="51219" y="1383449"/>
                  </a:lnTo>
                  <a:lnTo>
                    <a:pt x="45783" y="1375371"/>
                  </a:lnTo>
                  <a:lnTo>
                    <a:pt x="37706" y="1369923"/>
                  </a:lnTo>
                  <a:lnTo>
                    <a:pt x="27825" y="1367929"/>
                  </a:lnTo>
                  <a:lnTo>
                    <a:pt x="17932" y="1369923"/>
                  </a:lnTo>
                  <a:lnTo>
                    <a:pt x="9855" y="1375371"/>
                  </a:lnTo>
                  <a:lnTo>
                    <a:pt x="4419" y="1383449"/>
                  </a:lnTo>
                  <a:lnTo>
                    <a:pt x="2425" y="1393380"/>
                  </a:lnTo>
                  <a:lnTo>
                    <a:pt x="4419" y="1403273"/>
                  </a:lnTo>
                  <a:lnTo>
                    <a:pt x="9855" y="1411338"/>
                  </a:lnTo>
                  <a:lnTo>
                    <a:pt x="17932" y="1416786"/>
                  </a:lnTo>
                  <a:lnTo>
                    <a:pt x="27825" y="1418780"/>
                  </a:lnTo>
                  <a:lnTo>
                    <a:pt x="37706" y="1416786"/>
                  </a:lnTo>
                  <a:lnTo>
                    <a:pt x="45783" y="1411338"/>
                  </a:lnTo>
                  <a:lnTo>
                    <a:pt x="51219" y="1403273"/>
                  </a:lnTo>
                  <a:lnTo>
                    <a:pt x="53213" y="1393380"/>
                  </a:lnTo>
                  <a:close/>
                </a:path>
                <a:path w="4973319" h="1419225">
                  <a:moveTo>
                    <a:pt x="53213" y="1291729"/>
                  </a:moveTo>
                  <a:lnTo>
                    <a:pt x="51219" y="1281798"/>
                  </a:lnTo>
                  <a:lnTo>
                    <a:pt x="45783" y="1273721"/>
                  </a:lnTo>
                  <a:lnTo>
                    <a:pt x="37706" y="1268272"/>
                  </a:lnTo>
                  <a:lnTo>
                    <a:pt x="27825" y="1266278"/>
                  </a:lnTo>
                  <a:lnTo>
                    <a:pt x="17932" y="1268272"/>
                  </a:lnTo>
                  <a:lnTo>
                    <a:pt x="9855" y="1273721"/>
                  </a:lnTo>
                  <a:lnTo>
                    <a:pt x="4419" y="1281798"/>
                  </a:lnTo>
                  <a:lnTo>
                    <a:pt x="2425" y="1291729"/>
                  </a:lnTo>
                  <a:lnTo>
                    <a:pt x="4419" y="1301623"/>
                  </a:lnTo>
                  <a:lnTo>
                    <a:pt x="9855" y="1309687"/>
                  </a:lnTo>
                  <a:lnTo>
                    <a:pt x="17932" y="1315135"/>
                  </a:lnTo>
                  <a:lnTo>
                    <a:pt x="27825" y="1317129"/>
                  </a:lnTo>
                  <a:lnTo>
                    <a:pt x="37706" y="1315135"/>
                  </a:lnTo>
                  <a:lnTo>
                    <a:pt x="45783" y="1309687"/>
                  </a:lnTo>
                  <a:lnTo>
                    <a:pt x="51219" y="1301623"/>
                  </a:lnTo>
                  <a:lnTo>
                    <a:pt x="53213" y="1291729"/>
                  </a:lnTo>
                  <a:close/>
                </a:path>
                <a:path w="4973319" h="1419225">
                  <a:moveTo>
                    <a:pt x="53213" y="1190078"/>
                  </a:moveTo>
                  <a:lnTo>
                    <a:pt x="51219" y="1180147"/>
                  </a:lnTo>
                  <a:lnTo>
                    <a:pt x="45783" y="1172070"/>
                  </a:lnTo>
                  <a:lnTo>
                    <a:pt x="37706" y="1166622"/>
                  </a:lnTo>
                  <a:lnTo>
                    <a:pt x="27825" y="1164628"/>
                  </a:lnTo>
                  <a:lnTo>
                    <a:pt x="17932" y="1166622"/>
                  </a:lnTo>
                  <a:lnTo>
                    <a:pt x="9855" y="1172070"/>
                  </a:lnTo>
                  <a:lnTo>
                    <a:pt x="4419" y="1180147"/>
                  </a:lnTo>
                  <a:lnTo>
                    <a:pt x="2425" y="1190078"/>
                  </a:lnTo>
                  <a:lnTo>
                    <a:pt x="4419" y="1199972"/>
                  </a:lnTo>
                  <a:lnTo>
                    <a:pt x="9855" y="1208036"/>
                  </a:lnTo>
                  <a:lnTo>
                    <a:pt x="17932" y="1213485"/>
                  </a:lnTo>
                  <a:lnTo>
                    <a:pt x="27825" y="1215478"/>
                  </a:lnTo>
                  <a:lnTo>
                    <a:pt x="37706" y="1213485"/>
                  </a:lnTo>
                  <a:lnTo>
                    <a:pt x="45783" y="1208036"/>
                  </a:lnTo>
                  <a:lnTo>
                    <a:pt x="51219" y="1199972"/>
                  </a:lnTo>
                  <a:lnTo>
                    <a:pt x="53213" y="1190078"/>
                  </a:lnTo>
                  <a:close/>
                </a:path>
                <a:path w="4973319" h="1419225">
                  <a:moveTo>
                    <a:pt x="53213" y="1088428"/>
                  </a:moveTo>
                  <a:lnTo>
                    <a:pt x="51219" y="1078496"/>
                  </a:lnTo>
                  <a:lnTo>
                    <a:pt x="45783" y="1070419"/>
                  </a:lnTo>
                  <a:lnTo>
                    <a:pt x="37706" y="1064971"/>
                  </a:lnTo>
                  <a:lnTo>
                    <a:pt x="27825" y="1062977"/>
                  </a:lnTo>
                  <a:lnTo>
                    <a:pt x="17932" y="1064971"/>
                  </a:lnTo>
                  <a:lnTo>
                    <a:pt x="9855" y="1070419"/>
                  </a:lnTo>
                  <a:lnTo>
                    <a:pt x="4419" y="1078496"/>
                  </a:lnTo>
                  <a:lnTo>
                    <a:pt x="2425" y="1088428"/>
                  </a:lnTo>
                  <a:lnTo>
                    <a:pt x="4419" y="1098321"/>
                  </a:lnTo>
                  <a:lnTo>
                    <a:pt x="9855" y="1106385"/>
                  </a:lnTo>
                  <a:lnTo>
                    <a:pt x="17932" y="1111834"/>
                  </a:lnTo>
                  <a:lnTo>
                    <a:pt x="27825" y="1113828"/>
                  </a:lnTo>
                  <a:lnTo>
                    <a:pt x="37706" y="1111834"/>
                  </a:lnTo>
                  <a:lnTo>
                    <a:pt x="45783" y="1106385"/>
                  </a:lnTo>
                  <a:lnTo>
                    <a:pt x="51219" y="1098321"/>
                  </a:lnTo>
                  <a:lnTo>
                    <a:pt x="53213" y="1088428"/>
                  </a:lnTo>
                  <a:close/>
                </a:path>
                <a:path w="4973319" h="1419225">
                  <a:moveTo>
                    <a:pt x="53213" y="986777"/>
                  </a:moveTo>
                  <a:lnTo>
                    <a:pt x="51219" y="976845"/>
                  </a:lnTo>
                  <a:lnTo>
                    <a:pt x="45783" y="968768"/>
                  </a:lnTo>
                  <a:lnTo>
                    <a:pt x="37706" y="963320"/>
                  </a:lnTo>
                  <a:lnTo>
                    <a:pt x="27825" y="961326"/>
                  </a:lnTo>
                  <a:lnTo>
                    <a:pt x="17932" y="963320"/>
                  </a:lnTo>
                  <a:lnTo>
                    <a:pt x="9855" y="968768"/>
                  </a:lnTo>
                  <a:lnTo>
                    <a:pt x="4419" y="976845"/>
                  </a:lnTo>
                  <a:lnTo>
                    <a:pt x="2425" y="986777"/>
                  </a:lnTo>
                  <a:lnTo>
                    <a:pt x="4419" y="996670"/>
                  </a:lnTo>
                  <a:lnTo>
                    <a:pt x="9855" y="1004735"/>
                  </a:lnTo>
                  <a:lnTo>
                    <a:pt x="17932" y="1010183"/>
                  </a:lnTo>
                  <a:lnTo>
                    <a:pt x="27825" y="1012177"/>
                  </a:lnTo>
                  <a:lnTo>
                    <a:pt x="37706" y="1010183"/>
                  </a:lnTo>
                  <a:lnTo>
                    <a:pt x="45783" y="1004735"/>
                  </a:lnTo>
                  <a:lnTo>
                    <a:pt x="51219" y="996670"/>
                  </a:lnTo>
                  <a:lnTo>
                    <a:pt x="53213" y="986777"/>
                  </a:lnTo>
                  <a:close/>
                </a:path>
                <a:path w="4973319" h="1419225">
                  <a:moveTo>
                    <a:pt x="53213" y="885126"/>
                  </a:moveTo>
                  <a:lnTo>
                    <a:pt x="51219" y="875195"/>
                  </a:lnTo>
                  <a:lnTo>
                    <a:pt x="45783" y="867117"/>
                  </a:lnTo>
                  <a:lnTo>
                    <a:pt x="37706" y="861669"/>
                  </a:lnTo>
                  <a:lnTo>
                    <a:pt x="27825" y="859675"/>
                  </a:lnTo>
                  <a:lnTo>
                    <a:pt x="17932" y="861669"/>
                  </a:lnTo>
                  <a:lnTo>
                    <a:pt x="9855" y="867117"/>
                  </a:lnTo>
                  <a:lnTo>
                    <a:pt x="4419" y="875195"/>
                  </a:lnTo>
                  <a:lnTo>
                    <a:pt x="2425" y="885126"/>
                  </a:lnTo>
                  <a:lnTo>
                    <a:pt x="4419" y="895019"/>
                  </a:lnTo>
                  <a:lnTo>
                    <a:pt x="9855" y="903084"/>
                  </a:lnTo>
                  <a:lnTo>
                    <a:pt x="17932" y="908532"/>
                  </a:lnTo>
                  <a:lnTo>
                    <a:pt x="27825" y="910526"/>
                  </a:lnTo>
                  <a:lnTo>
                    <a:pt x="37706" y="908532"/>
                  </a:lnTo>
                  <a:lnTo>
                    <a:pt x="45783" y="903084"/>
                  </a:lnTo>
                  <a:lnTo>
                    <a:pt x="51219" y="895019"/>
                  </a:lnTo>
                  <a:lnTo>
                    <a:pt x="53213" y="885126"/>
                  </a:lnTo>
                  <a:close/>
                </a:path>
                <a:path w="4973319" h="1419225">
                  <a:moveTo>
                    <a:pt x="61455" y="772502"/>
                  </a:moveTo>
                  <a:lnTo>
                    <a:pt x="59461" y="762622"/>
                  </a:lnTo>
                  <a:lnTo>
                    <a:pt x="54013" y="754545"/>
                  </a:lnTo>
                  <a:lnTo>
                    <a:pt x="45935" y="749096"/>
                  </a:lnTo>
                  <a:lnTo>
                    <a:pt x="36004" y="747102"/>
                  </a:lnTo>
                  <a:lnTo>
                    <a:pt x="26111" y="749096"/>
                  </a:lnTo>
                  <a:lnTo>
                    <a:pt x="18046" y="754545"/>
                  </a:lnTo>
                  <a:lnTo>
                    <a:pt x="12598" y="762622"/>
                  </a:lnTo>
                  <a:lnTo>
                    <a:pt x="10604" y="772502"/>
                  </a:lnTo>
                  <a:lnTo>
                    <a:pt x="12598" y="782396"/>
                  </a:lnTo>
                  <a:lnTo>
                    <a:pt x="18046" y="790460"/>
                  </a:lnTo>
                  <a:lnTo>
                    <a:pt x="26111" y="795909"/>
                  </a:lnTo>
                  <a:lnTo>
                    <a:pt x="36055" y="797902"/>
                  </a:lnTo>
                  <a:lnTo>
                    <a:pt x="45935" y="795909"/>
                  </a:lnTo>
                  <a:lnTo>
                    <a:pt x="54013" y="790460"/>
                  </a:lnTo>
                  <a:lnTo>
                    <a:pt x="59461" y="782396"/>
                  </a:lnTo>
                  <a:lnTo>
                    <a:pt x="61455" y="772502"/>
                  </a:lnTo>
                  <a:close/>
                </a:path>
                <a:path w="4973319" h="1419225">
                  <a:moveTo>
                    <a:pt x="61455" y="596150"/>
                  </a:moveTo>
                  <a:lnTo>
                    <a:pt x="59461" y="586270"/>
                  </a:lnTo>
                  <a:lnTo>
                    <a:pt x="54013" y="578192"/>
                  </a:lnTo>
                  <a:lnTo>
                    <a:pt x="45935" y="572757"/>
                  </a:lnTo>
                  <a:lnTo>
                    <a:pt x="36004" y="570750"/>
                  </a:lnTo>
                  <a:lnTo>
                    <a:pt x="26111" y="572757"/>
                  </a:lnTo>
                  <a:lnTo>
                    <a:pt x="18034" y="578192"/>
                  </a:lnTo>
                  <a:lnTo>
                    <a:pt x="12598" y="586270"/>
                  </a:lnTo>
                  <a:lnTo>
                    <a:pt x="10604" y="596150"/>
                  </a:lnTo>
                  <a:lnTo>
                    <a:pt x="12598" y="606044"/>
                  </a:lnTo>
                  <a:lnTo>
                    <a:pt x="18034" y="614121"/>
                  </a:lnTo>
                  <a:lnTo>
                    <a:pt x="26111" y="619556"/>
                  </a:lnTo>
                  <a:lnTo>
                    <a:pt x="36055" y="621550"/>
                  </a:lnTo>
                  <a:lnTo>
                    <a:pt x="45935" y="619556"/>
                  </a:lnTo>
                  <a:lnTo>
                    <a:pt x="54013" y="614121"/>
                  </a:lnTo>
                  <a:lnTo>
                    <a:pt x="59461" y="606044"/>
                  </a:lnTo>
                  <a:lnTo>
                    <a:pt x="61455" y="596150"/>
                  </a:lnTo>
                  <a:close/>
                </a:path>
                <a:path w="4973319" h="1419225">
                  <a:moveTo>
                    <a:pt x="163106" y="772502"/>
                  </a:moveTo>
                  <a:lnTo>
                    <a:pt x="161112" y="762622"/>
                  </a:lnTo>
                  <a:lnTo>
                    <a:pt x="155663" y="754545"/>
                  </a:lnTo>
                  <a:lnTo>
                    <a:pt x="147586" y="749096"/>
                  </a:lnTo>
                  <a:lnTo>
                    <a:pt x="137655" y="747102"/>
                  </a:lnTo>
                  <a:lnTo>
                    <a:pt x="127762" y="749096"/>
                  </a:lnTo>
                  <a:lnTo>
                    <a:pt x="119697" y="754545"/>
                  </a:lnTo>
                  <a:lnTo>
                    <a:pt x="114249" y="762622"/>
                  </a:lnTo>
                  <a:lnTo>
                    <a:pt x="112255" y="772502"/>
                  </a:lnTo>
                  <a:lnTo>
                    <a:pt x="114249" y="782396"/>
                  </a:lnTo>
                  <a:lnTo>
                    <a:pt x="119697" y="790460"/>
                  </a:lnTo>
                  <a:lnTo>
                    <a:pt x="127762" y="795909"/>
                  </a:lnTo>
                  <a:lnTo>
                    <a:pt x="137706" y="797902"/>
                  </a:lnTo>
                  <a:lnTo>
                    <a:pt x="147586" y="795909"/>
                  </a:lnTo>
                  <a:lnTo>
                    <a:pt x="155663" y="790460"/>
                  </a:lnTo>
                  <a:lnTo>
                    <a:pt x="161112" y="782396"/>
                  </a:lnTo>
                  <a:lnTo>
                    <a:pt x="163106" y="772502"/>
                  </a:lnTo>
                  <a:close/>
                </a:path>
                <a:path w="4973319" h="1419225">
                  <a:moveTo>
                    <a:pt x="163106" y="596150"/>
                  </a:moveTo>
                  <a:lnTo>
                    <a:pt x="161112" y="586270"/>
                  </a:lnTo>
                  <a:lnTo>
                    <a:pt x="155663" y="578192"/>
                  </a:lnTo>
                  <a:lnTo>
                    <a:pt x="147586" y="572757"/>
                  </a:lnTo>
                  <a:lnTo>
                    <a:pt x="137655" y="570750"/>
                  </a:lnTo>
                  <a:lnTo>
                    <a:pt x="127762" y="572757"/>
                  </a:lnTo>
                  <a:lnTo>
                    <a:pt x="119684" y="578192"/>
                  </a:lnTo>
                  <a:lnTo>
                    <a:pt x="114249" y="586270"/>
                  </a:lnTo>
                  <a:lnTo>
                    <a:pt x="112255" y="596150"/>
                  </a:lnTo>
                  <a:lnTo>
                    <a:pt x="114249" y="606044"/>
                  </a:lnTo>
                  <a:lnTo>
                    <a:pt x="119684" y="614121"/>
                  </a:lnTo>
                  <a:lnTo>
                    <a:pt x="127762" y="619556"/>
                  </a:lnTo>
                  <a:lnTo>
                    <a:pt x="137706" y="621550"/>
                  </a:lnTo>
                  <a:lnTo>
                    <a:pt x="147586" y="619556"/>
                  </a:lnTo>
                  <a:lnTo>
                    <a:pt x="155663" y="614121"/>
                  </a:lnTo>
                  <a:lnTo>
                    <a:pt x="161112" y="606044"/>
                  </a:lnTo>
                  <a:lnTo>
                    <a:pt x="163106" y="596150"/>
                  </a:lnTo>
                  <a:close/>
                </a:path>
                <a:path w="4973319" h="1419225">
                  <a:moveTo>
                    <a:pt x="264756" y="772502"/>
                  </a:moveTo>
                  <a:lnTo>
                    <a:pt x="262763" y="762622"/>
                  </a:lnTo>
                  <a:lnTo>
                    <a:pt x="257314" y="754545"/>
                  </a:lnTo>
                  <a:lnTo>
                    <a:pt x="249237" y="749096"/>
                  </a:lnTo>
                  <a:lnTo>
                    <a:pt x="239306" y="747102"/>
                  </a:lnTo>
                  <a:lnTo>
                    <a:pt x="229412" y="749096"/>
                  </a:lnTo>
                  <a:lnTo>
                    <a:pt x="221348" y="754545"/>
                  </a:lnTo>
                  <a:lnTo>
                    <a:pt x="215900" y="762622"/>
                  </a:lnTo>
                  <a:lnTo>
                    <a:pt x="213906" y="772502"/>
                  </a:lnTo>
                  <a:lnTo>
                    <a:pt x="215900" y="782396"/>
                  </a:lnTo>
                  <a:lnTo>
                    <a:pt x="221348" y="790460"/>
                  </a:lnTo>
                  <a:lnTo>
                    <a:pt x="229412" y="795909"/>
                  </a:lnTo>
                  <a:lnTo>
                    <a:pt x="239356" y="797902"/>
                  </a:lnTo>
                  <a:lnTo>
                    <a:pt x="249237" y="795909"/>
                  </a:lnTo>
                  <a:lnTo>
                    <a:pt x="257314" y="790460"/>
                  </a:lnTo>
                  <a:lnTo>
                    <a:pt x="262763" y="782396"/>
                  </a:lnTo>
                  <a:lnTo>
                    <a:pt x="264756" y="772502"/>
                  </a:lnTo>
                  <a:close/>
                </a:path>
                <a:path w="4973319" h="1419225">
                  <a:moveTo>
                    <a:pt x="264756" y="596150"/>
                  </a:moveTo>
                  <a:lnTo>
                    <a:pt x="262763" y="586270"/>
                  </a:lnTo>
                  <a:lnTo>
                    <a:pt x="257314" y="578192"/>
                  </a:lnTo>
                  <a:lnTo>
                    <a:pt x="249237" y="572757"/>
                  </a:lnTo>
                  <a:lnTo>
                    <a:pt x="239306" y="570750"/>
                  </a:lnTo>
                  <a:lnTo>
                    <a:pt x="229412" y="572757"/>
                  </a:lnTo>
                  <a:lnTo>
                    <a:pt x="221335" y="578192"/>
                  </a:lnTo>
                  <a:lnTo>
                    <a:pt x="215900" y="586270"/>
                  </a:lnTo>
                  <a:lnTo>
                    <a:pt x="213906" y="596150"/>
                  </a:lnTo>
                  <a:lnTo>
                    <a:pt x="215900" y="606044"/>
                  </a:lnTo>
                  <a:lnTo>
                    <a:pt x="221335" y="614121"/>
                  </a:lnTo>
                  <a:lnTo>
                    <a:pt x="229412" y="619556"/>
                  </a:lnTo>
                  <a:lnTo>
                    <a:pt x="239356" y="621550"/>
                  </a:lnTo>
                  <a:lnTo>
                    <a:pt x="249237" y="619556"/>
                  </a:lnTo>
                  <a:lnTo>
                    <a:pt x="257314" y="614121"/>
                  </a:lnTo>
                  <a:lnTo>
                    <a:pt x="262763" y="606044"/>
                  </a:lnTo>
                  <a:lnTo>
                    <a:pt x="264756" y="596150"/>
                  </a:lnTo>
                  <a:close/>
                </a:path>
                <a:path w="4973319" h="1419225">
                  <a:moveTo>
                    <a:pt x="366407" y="772502"/>
                  </a:moveTo>
                  <a:lnTo>
                    <a:pt x="364413" y="762622"/>
                  </a:lnTo>
                  <a:lnTo>
                    <a:pt x="358965" y="754545"/>
                  </a:lnTo>
                  <a:lnTo>
                    <a:pt x="350888" y="749096"/>
                  </a:lnTo>
                  <a:lnTo>
                    <a:pt x="340956" y="747102"/>
                  </a:lnTo>
                  <a:lnTo>
                    <a:pt x="331063" y="749096"/>
                  </a:lnTo>
                  <a:lnTo>
                    <a:pt x="322999" y="754545"/>
                  </a:lnTo>
                  <a:lnTo>
                    <a:pt x="317550" y="762622"/>
                  </a:lnTo>
                  <a:lnTo>
                    <a:pt x="315556" y="772502"/>
                  </a:lnTo>
                  <a:lnTo>
                    <a:pt x="317550" y="782396"/>
                  </a:lnTo>
                  <a:lnTo>
                    <a:pt x="322999" y="790460"/>
                  </a:lnTo>
                  <a:lnTo>
                    <a:pt x="331063" y="795909"/>
                  </a:lnTo>
                  <a:lnTo>
                    <a:pt x="341007" y="797902"/>
                  </a:lnTo>
                  <a:lnTo>
                    <a:pt x="350888" y="795909"/>
                  </a:lnTo>
                  <a:lnTo>
                    <a:pt x="358965" y="790460"/>
                  </a:lnTo>
                  <a:lnTo>
                    <a:pt x="364413" y="782396"/>
                  </a:lnTo>
                  <a:lnTo>
                    <a:pt x="366407" y="772502"/>
                  </a:lnTo>
                  <a:close/>
                </a:path>
                <a:path w="4973319" h="1419225">
                  <a:moveTo>
                    <a:pt x="366407" y="596150"/>
                  </a:moveTo>
                  <a:lnTo>
                    <a:pt x="364413" y="586270"/>
                  </a:lnTo>
                  <a:lnTo>
                    <a:pt x="358965" y="578192"/>
                  </a:lnTo>
                  <a:lnTo>
                    <a:pt x="350888" y="572757"/>
                  </a:lnTo>
                  <a:lnTo>
                    <a:pt x="340956" y="570750"/>
                  </a:lnTo>
                  <a:lnTo>
                    <a:pt x="331063" y="572757"/>
                  </a:lnTo>
                  <a:lnTo>
                    <a:pt x="322986" y="578192"/>
                  </a:lnTo>
                  <a:lnTo>
                    <a:pt x="317550" y="586270"/>
                  </a:lnTo>
                  <a:lnTo>
                    <a:pt x="315556" y="596150"/>
                  </a:lnTo>
                  <a:lnTo>
                    <a:pt x="317550" y="606044"/>
                  </a:lnTo>
                  <a:lnTo>
                    <a:pt x="322986" y="614121"/>
                  </a:lnTo>
                  <a:lnTo>
                    <a:pt x="331063" y="619556"/>
                  </a:lnTo>
                  <a:lnTo>
                    <a:pt x="341007" y="621550"/>
                  </a:lnTo>
                  <a:lnTo>
                    <a:pt x="350888" y="619556"/>
                  </a:lnTo>
                  <a:lnTo>
                    <a:pt x="358965" y="614121"/>
                  </a:lnTo>
                  <a:lnTo>
                    <a:pt x="364413" y="606044"/>
                  </a:lnTo>
                  <a:lnTo>
                    <a:pt x="366407" y="596150"/>
                  </a:lnTo>
                  <a:close/>
                </a:path>
                <a:path w="4973319" h="1419225">
                  <a:moveTo>
                    <a:pt x="468058" y="772502"/>
                  </a:moveTo>
                  <a:lnTo>
                    <a:pt x="466064" y="762622"/>
                  </a:lnTo>
                  <a:lnTo>
                    <a:pt x="460616" y="754545"/>
                  </a:lnTo>
                  <a:lnTo>
                    <a:pt x="452539" y="749096"/>
                  </a:lnTo>
                  <a:lnTo>
                    <a:pt x="442607" y="747102"/>
                  </a:lnTo>
                  <a:lnTo>
                    <a:pt x="432714" y="749096"/>
                  </a:lnTo>
                  <a:lnTo>
                    <a:pt x="424649" y="754545"/>
                  </a:lnTo>
                  <a:lnTo>
                    <a:pt x="419201" y="762622"/>
                  </a:lnTo>
                  <a:lnTo>
                    <a:pt x="417207" y="772502"/>
                  </a:lnTo>
                  <a:lnTo>
                    <a:pt x="419201" y="782396"/>
                  </a:lnTo>
                  <a:lnTo>
                    <a:pt x="424649" y="790460"/>
                  </a:lnTo>
                  <a:lnTo>
                    <a:pt x="432714" y="795909"/>
                  </a:lnTo>
                  <a:lnTo>
                    <a:pt x="442658" y="797902"/>
                  </a:lnTo>
                  <a:lnTo>
                    <a:pt x="452539" y="795909"/>
                  </a:lnTo>
                  <a:lnTo>
                    <a:pt x="460616" y="790460"/>
                  </a:lnTo>
                  <a:lnTo>
                    <a:pt x="466064" y="782396"/>
                  </a:lnTo>
                  <a:lnTo>
                    <a:pt x="468058" y="772502"/>
                  </a:lnTo>
                  <a:close/>
                </a:path>
                <a:path w="4973319" h="1419225">
                  <a:moveTo>
                    <a:pt x="468058" y="596150"/>
                  </a:moveTo>
                  <a:lnTo>
                    <a:pt x="466064" y="586270"/>
                  </a:lnTo>
                  <a:lnTo>
                    <a:pt x="460616" y="578192"/>
                  </a:lnTo>
                  <a:lnTo>
                    <a:pt x="452539" y="572757"/>
                  </a:lnTo>
                  <a:lnTo>
                    <a:pt x="442607" y="570750"/>
                  </a:lnTo>
                  <a:lnTo>
                    <a:pt x="432714" y="572757"/>
                  </a:lnTo>
                  <a:lnTo>
                    <a:pt x="424637" y="578192"/>
                  </a:lnTo>
                  <a:lnTo>
                    <a:pt x="419201" y="586270"/>
                  </a:lnTo>
                  <a:lnTo>
                    <a:pt x="417207" y="596150"/>
                  </a:lnTo>
                  <a:lnTo>
                    <a:pt x="419201" y="606044"/>
                  </a:lnTo>
                  <a:lnTo>
                    <a:pt x="424637" y="614121"/>
                  </a:lnTo>
                  <a:lnTo>
                    <a:pt x="432714" y="619556"/>
                  </a:lnTo>
                  <a:lnTo>
                    <a:pt x="442658" y="621550"/>
                  </a:lnTo>
                  <a:lnTo>
                    <a:pt x="452539" y="619556"/>
                  </a:lnTo>
                  <a:lnTo>
                    <a:pt x="460616" y="614121"/>
                  </a:lnTo>
                  <a:lnTo>
                    <a:pt x="466064" y="606044"/>
                  </a:lnTo>
                  <a:lnTo>
                    <a:pt x="468058" y="596150"/>
                  </a:lnTo>
                  <a:close/>
                </a:path>
                <a:path w="4973319" h="1419225">
                  <a:moveTo>
                    <a:pt x="569709" y="772502"/>
                  </a:moveTo>
                  <a:lnTo>
                    <a:pt x="567715" y="762622"/>
                  </a:lnTo>
                  <a:lnTo>
                    <a:pt x="562267" y="754545"/>
                  </a:lnTo>
                  <a:lnTo>
                    <a:pt x="554189" y="749096"/>
                  </a:lnTo>
                  <a:lnTo>
                    <a:pt x="544258" y="747102"/>
                  </a:lnTo>
                  <a:lnTo>
                    <a:pt x="534365" y="749096"/>
                  </a:lnTo>
                  <a:lnTo>
                    <a:pt x="526300" y="754545"/>
                  </a:lnTo>
                  <a:lnTo>
                    <a:pt x="520852" y="762622"/>
                  </a:lnTo>
                  <a:lnTo>
                    <a:pt x="518858" y="772502"/>
                  </a:lnTo>
                  <a:lnTo>
                    <a:pt x="520852" y="782396"/>
                  </a:lnTo>
                  <a:lnTo>
                    <a:pt x="526300" y="790460"/>
                  </a:lnTo>
                  <a:lnTo>
                    <a:pt x="534365" y="795909"/>
                  </a:lnTo>
                  <a:lnTo>
                    <a:pt x="544309" y="797902"/>
                  </a:lnTo>
                  <a:lnTo>
                    <a:pt x="554189" y="795909"/>
                  </a:lnTo>
                  <a:lnTo>
                    <a:pt x="562267" y="790460"/>
                  </a:lnTo>
                  <a:lnTo>
                    <a:pt x="567715" y="782396"/>
                  </a:lnTo>
                  <a:lnTo>
                    <a:pt x="569709" y="772502"/>
                  </a:lnTo>
                  <a:close/>
                </a:path>
                <a:path w="4973319" h="1419225">
                  <a:moveTo>
                    <a:pt x="569709" y="596150"/>
                  </a:moveTo>
                  <a:lnTo>
                    <a:pt x="567715" y="586270"/>
                  </a:lnTo>
                  <a:lnTo>
                    <a:pt x="562267" y="578192"/>
                  </a:lnTo>
                  <a:lnTo>
                    <a:pt x="554189" y="572757"/>
                  </a:lnTo>
                  <a:lnTo>
                    <a:pt x="544258" y="570750"/>
                  </a:lnTo>
                  <a:lnTo>
                    <a:pt x="534365" y="572757"/>
                  </a:lnTo>
                  <a:lnTo>
                    <a:pt x="526288" y="578192"/>
                  </a:lnTo>
                  <a:lnTo>
                    <a:pt x="520852" y="586270"/>
                  </a:lnTo>
                  <a:lnTo>
                    <a:pt x="518858" y="596150"/>
                  </a:lnTo>
                  <a:lnTo>
                    <a:pt x="520852" y="606044"/>
                  </a:lnTo>
                  <a:lnTo>
                    <a:pt x="526288" y="614121"/>
                  </a:lnTo>
                  <a:lnTo>
                    <a:pt x="534365" y="619556"/>
                  </a:lnTo>
                  <a:lnTo>
                    <a:pt x="544309" y="621550"/>
                  </a:lnTo>
                  <a:lnTo>
                    <a:pt x="554189" y="619556"/>
                  </a:lnTo>
                  <a:lnTo>
                    <a:pt x="562267" y="614121"/>
                  </a:lnTo>
                  <a:lnTo>
                    <a:pt x="567715" y="606044"/>
                  </a:lnTo>
                  <a:lnTo>
                    <a:pt x="569709" y="596150"/>
                  </a:lnTo>
                  <a:close/>
                </a:path>
                <a:path w="4973319" h="1419225">
                  <a:moveTo>
                    <a:pt x="671360" y="772502"/>
                  </a:moveTo>
                  <a:lnTo>
                    <a:pt x="669366" y="762622"/>
                  </a:lnTo>
                  <a:lnTo>
                    <a:pt x="663917" y="754545"/>
                  </a:lnTo>
                  <a:lnTo>
                    <a:pt x="655840" y="749096"/>
                  </a:lnTo>
                  <a:lnTo>
                    <a:pt x="645909" y="747102"/>
                  </a:lnTo>
                  <a:lnTo>
                    <a:pt x="636016" y="749096"/>
                  </a:lnTo>
                  <a:lnTo>
                    <a:pt x="627951" y="754545"/>
                  </a:lnTo>
                  <a:lnTo>
                    <a:pt x="622503" y="762622"/>
                  </a:lnTo>
                  <a:lnTo>
                    <a:pt x="620509" y="772502"/>
                  </a:lnTo>
                  <a:lnTo>
                    <a:pt x="622503" y="782396"/>
                  </a:lnTo>
                  <a:lnTo>
                    <a:pt x="627951" y="790460"/>
                  </a:lnTo>
                  <a:lnTo>
                    <a:pt x="636016" y="795909"/>
                  </a:lnTo>
                  <a:lnTo>
                    <a:pt x="645960" y="797902"/>
                  </a:lnTo>
                  <a:lnTo>
                    <a:pt x="655840" y="795909"/>
                  </a:lnTo>
                  <a:lnTo>
                    <a:pt x="663917" y="790460"/>
                  </a:lnTo>
                  <a:lnTo>
                    <a:pt x="669366" y="782396"/>
                  </a:lnTo>
                  <a:lnTo>
                    <a:pt x="671360" y="772502"/>
                  </a:lnTo>
                  <a:close/>
                </a:path>
                <a:path w="4973319" h="1419225">
                  <a:moveTo>
                    <a:pt x="671360" y="596150"/>
                  </a:moveTo>
                  <a:lnTo>
                    <a:pt x="669366" y="586270"/>
                  </a:lnTo>
                  <a:lnTo>
                    <a:pt x="663917" y="578192"/>
                  </a:lnTo>
                  <a:lnTo>
                    <a:pt x="655840" y="572757"/>
                  </a:lnTo>
                  <a:lnTo>
                    <a:pt x="645909" y="570750"/>
                  </a:lnTo>
                  <a:lnTo>
                    <a:pt x="636016" y="572757"/>
                  </a:lnTo>
                  <a:lnTo>
                    <a:pt x="627938" y="578192"/>
                  </a:lnTo>
                  <a:lnTo>
                    <a:pt x="622503" y="586270"/>
                  </a:lnTo>
                  <a:lnTo>
                    <a:pt x="620509" y="596150"/>
                  </a:lnTo>
                  <a:lnTo>
                    <a:pt x="622503" y="606044"/>
                  </a:lnTo>
                  <a:lnTo>
                    <a:pt x="627938" y="614121"/>
                  </a:lnTo>
                  <a:lnTo>
                    <a:pt x="636016" y="619556"/>
                  </a:lnTo>
                  <a:lnTo>
                    <a:pt x="645960" y="621550"/>
                  </a:lnTo>
                  <a:lnTo>
                    <a:pt x="655840" y="619556"/>
                  </a:lnTo>
                  <a:lnTo>
                    <a:pt x="663917" y="614121"/>
                  </a:lnTo>
                  <a:lnTo>
                    <a:pt x="669366" y="606044"/>
                  </a:lnTo>
                  <a:lnTo>
                    <a:pt x="671360" y="596150"/>
                  </a:lnTo>
                  <a:close/>
                </a:path>
                <a:path w="4973319" h="1419225">
                  <a:moveTo>
                    <a:pt x="773010" y="772502"/>
                  </a:moveTo>
                  <a:lnTo>
                    <a:pt x="771017" y="762622"/>
                  </a:lnTo>
                  <a:lnTo>
                    <a:pt x="765568" y="754545"/>
                  </a:lnTo>
                  <a:lnTo>
                    <a:pt x="757491" y="749096"/>
                  </a:lnTo>
                  <a:lnTo>
                    <a:pt x="747560" y="747102"/>
                  </a:lnTo>
                  <a:lnTo>
                    <a:pt x="737666" y="749096"/>
                  </a:lnTo>
                  <a:lnTo>
                    <a:pt x="729602" y="754545"/>
                  </a:lnTo>
                  <a:lnTo>
                    <a:pt x="724154" y="762622"/>
                  </a:lnTo>
                  <a:lnTo>
                    <a:pt x="722160" y="772502"/>
                  </a:lnTo>
                  <a:lnTo>
                    <a:pt x="724154" y="782396"/>
                  </a:lnTo>
                  <a:lnTo>
                    <a:pt x="729602" y="790460"/>
                  </a:lnTo>
                  <a:lnTo>
                    <a:pt x="737666" y="795909"/>
                  </a:lnTo>
                  <a:lnTo>
                    <a:pt x="747610" y="797902"/>
                  </a:lnTo>
                  <a:lnTo>
                    <a:pt x="757491" y="795909"/>
                  </a:lnTo>
                  <a:lnTo>
                    <a:pt x="765568" y="790460"/>
                  </a:lnTo>
                  <a:lnTo>
                    <a:pt x="771017" y="782396"/>
                  </a:lnTo>
                  <a:lnTo>
                    <a:pt x="773010" y="772502"/>
                  </a:lnTo>
                  <a:close/>
                </a:path>
                <a:path w="4973319" h="1419225">
                  <a:moveTo>
                    <a:pt x="773010" y="596150"/>
                  </a:moveTo>
                  <a:lnTo>
                    <a:pt x="771017" y="586270"/>
                  </a:lnTo>
                  <a:lnTo>
                    <a:pt x="765568" y="578192"/>
                  </a:lnTo>
                  <a:lnTo>
                    <a:pt x="757491" y="572757"/>
                  </a:lnTo>
                  <a:lnTo>
                    <a:pt x="747560" y="570750"/>
                  </a:lnTo>
                  <a:lnTo>
                    <a:pt x="737666" y="572757"/>
                  </a:lnTo>
                  <a:lnTo>
                    <a:pt x="729589" y="578192"/>
                  </a:lnTo>
                  <a:lnTo>
                    <a:pt x="724154" y="586270"/>
                  </a:lnTo>
                  <a:lnTo>
                    <a:pt x="722160" y="596150"/>
                  </a:lnTo>
                  <a:lnTo>
                    <a:pt x="724154" y="606044"/>
                  </a:lnTo>
                  <a:lnTo>
                    <a:pt x="729589" y="614121"/>
                  </a:lnTo>
                  <a:lnTo>
                    <a:pt x="737666" y="619556"/>
                  </a:lnTo>
                  <a:lnTo>
                    <a:pt x="747610" y="621550"/>
                  </a:lnTo>
                  <a:lnTo>
                    <a:pt x="757491" y="619556"/>
                  </a:lnTo>
                  <a:lnTo>
                    <a:pt x="765568" y="614121"/>
                  </a:lnTo>
                  <a:lnTo>
                    <a:pt x="771017" y="606044"/>
                  </a:lnTo>
                  <a:lnTo>
                    <a:pt x="773010" y="596150"/>
                  </a:lnTo>
                  <a:close/>
                </a:path>
                <a:path w="4973319" h="1419225">
                  <a:moveTo>
                    <a:pt x="874661" y="772502"/>
                  </a:moveTo>
                  <a:lnTo>
                    <a:pt x="872667" y="762622"/>
                  </a:lnTo>
                  <a:lnTo>
                    <a:pt x="867219" y="754545"/>
                  </a:lnTo>
                  <a:lnTo>
                    <a:pt x="859142" y="749096"/>
                  </a:lnTo>
                  <a:lnTo>
                    <a:pt x="849210" y="747102"/>
                  </a:lnTo>
                  <a:lnTo>
                    <a:pt x="839317" y="749096"/>
                  </a:lnTo>
                  <a:lnTo>
                    <a:pt x="831253" y="754545"/>
                  </a:lnTo>
                  <a:lnTo>
                    <a:pt x="825804" y="762622"/>
                  </a:lnTo>
                  <a:lnTo>
                    <a:pt x="823810" y="772502"/>
                  </a:lnTo>
                  <a:lnTo>
                    <a:pt x="825804" y="782396"/>
                  </a:lnTo>
                  <a:lnTo>
                    <a:pt x="831253" y="790460"/>
                  </a:lnTo>
                  <a:lnTo>
                    <a:pt x="839317" y="795909"/>
                  </a:lnTo>
                  <a:lnTo>
                    <a:pt x="849261" y="797902"/>
                  </a:lnTo>
                  <a:lnTo>
                    <a:pt x="859142" y="795909"/>
                  </a:lnTo>
                  <a:lnTo>
                    <a:pt x="867219" y="790460"/>
                  </a:lnTo>
                  <a:lnTo>
                    <a:pt x="872667" y="782396"/>
                  </a:lnTo>
                  <a:lnTo>
                    <a:pt x="874661" y="772502"/>
                  </a:lnTo>
                  <a:close/>
                </a:path>
                <a:path w="4973319" h="1419225">
                  <a:moveTo>
                    <a:pt x="874661" y="596150"/>
                  </a:moveTo>
                  <a:lnTo>
                    <a:pt x="872667" y="586270"/>
                  </a:lnTo>
                  <a:lnTo>
                    <a:pt x="867219" y="578192"/>
                  </a:lnTo>
                  <a:lnTo>
                    <a:pt x="859142" y="572757"/>
                  </a:lnTo>
                  <a:lnTo>
                    <a:pt x="849210" y="570750"/>
                  </a:lnTo>
                  <a:lnTo>
                    <a:pt x="839317" y="572757"/>
                  </a:lnTo>
                  <a:lnTo>
                    <a:pt x="831240" y="578192"/>
                  </a:lnTo>
                  <a:lnTo>
                    <a:pt x="825804" y="586270"/>
                  </a:lnTo>
                  <a:lnTo>
                    <a:pt x="823810" y="596150"/>
                  </a:lnTo>
                  <a:lnTo>
                    <a:pt x="825804" y="606044"/>
                  </a:lnTo>
                  <a:lnTo>
                    <a:pt x="831240" y="614121"/>
                  </a:lnTo>
                  <a:lnTo>
                    <a:pt x="839317" y="619556"/>
                  </a:lnTo>
                  <a:lnTo>
                    <a:pt x="849261" y="621550"/>
                  </a:lnTo>
                  <a:lnTo>
                    <a:pt x="859142" y="619556"/>
                  </a:lnTo>
                  <a:lnTo>
                    <a:pt x="867219" y="614121"/>
                  </a:lnTo>
                  <a:lnTo>
                    <a:pt x="872667" y="606044"/>
                  </a:lnTo>
                  <a:lnTo>
                    <a:pt x="874661" y="596150"/>
                  </a:lnTo>
                  <a:close/>
                </a:path>
                <a:path w="4973319" h="1419225">
                  <a:moveTo>
                    <a:pt x="976312" y="772502"/>
                  </a:moveTo>
                  <a:lnTo>
                    <a:pt x="974318" y="762622"/>
                  </a:lnTo>
                  <a:lnTo>
                    <a:pt x="968870" y="754545"/>
                  </a:lnTo>
                  <a:lnTo>
                    <a:pt x="960793" y="749096"/>
                  </a:lnTo>
                  <a:lnTo>
                    <a:pt x="950861" y="747102"/>
                  </a:lnTo>
                  <a:lnTo>
                    <a:pt x="940968" y="749096"/>
                  </a:lnTo>
                  <a:lnTo>
                    <a:pt x="932903" y="754545"/>
                  </a:lnTo>
                  <a:lnTo>
                    <a:pt x="927455" y="762622"/>
                  </a:lnTo>
                  <a:lnTo>
                    <a:pt x="925461" y="772502"/>
                  </a:lnTo>
                  <a:lnTo>
                    <a:pt x="927455" y="782396"/>
                  </a:lnTo>
                  <a:lnTo>
                    <a:pt x="932903" y="790460"/>
                  </a:lnTo>
                  <a:lnTo>
                    <a:pt x="940968" y="795909"/>
                  </a:lnTo>
                  <a:lnTo>
                    <a:pt x="950912" y="797902"/>
                  </a:lnTo>
                  <a:lnTo>
                    <a:pt x="960793" y="795909"/>
                  </a:lnTo>
                  <a:lnTo>
                    <a:pt x="968870" y="790460"/>
                  </a:lnTo>
                  <a:lnTo>
                    <a:pt x="974318" y="782396"/>
                  </a:lnTo>
                  <a:lnTo>
                    <a:pt x="976312" y="772502"/>
                  </a:lnTo>
                  <a:close/>
                </a:path>
                <a:path w="4973319" h="1419225">
                  <a:moveTo>
                    <a:pt x="976312" y="596150"/>
                  </a:moveTo>
                  <a:lnTo>
                    <a:pt x="974318" y="586270"/>
                  </a:lnTo>
                  <a:lnTo>
                    <a:pt x="968870" y="578192"/>
                  </a:lnTo>
                  <a:lnTo>
                    <a:pt x="960793" y="572757"/>
                  </a:lnTo>
                  <a:lnTo>
                    <a:pt x="950861" y="570750"/>
                  </a:lnTo>
                  <a:lnTo>
                    <a:pt x="940968" y="572757"/>
                  </a:lnTo>
                  <a:lnTo>
                    <a:pt x="932891" y="578192"/>
                  </a:lnTo>
                  <a:lnTo>
                    <a:pt x="927455" y="586270"/>
                  </a:lnTo>
                  <a:lnTo>
                    <a:pt x="925461" y="596150"/>
                  </a:lnTo>
                  <a:lnTo>
                    <a:pt x="927455" y="606044"/>
                  </a:lnTo>
                  <a:lnTo>
                    <a:pt x="932891" y="614121"/>
                  </a:lnTo>
                  <a:lnTo>
                    <a:pt x="940968" y="619556"/>
                  </a:lnTo>
                  <a:lnTo>
                    <a:pt x="950912" y="621550"/>
                  </a:lnTo>
                  <a:lnTo>
                    <a:pt x="960793" y="619556"/>
                  </a:lnTo>
                  <a:lnTo>
                    <a:pt x="968870" y="614121"/>
                  </a:lnTo>
                  <a:lnTo>
                    <a:pt x="974318" y="606044"/>
                  </a:lnTo>
                  <a:lnTo>
                    <a:pt x="976312" y="596150"/>
                  </a:lnTo>
                  <a:close/>
                </a:path>
                <a:path w="4973319" h="1419225">
                  <a:moveTo>
                    <a:pt x="1077963" y="772502"/>
                  </a:moveTo>
                  <a:lnTo>
                    <a:pt x="1075969" y="762622"/>
                  </a:lnTo>
                  <a:lnTo>
                    <a:pt x="1070521" y="754545"/>
                  </a:lnTo>
                  <a:lnTo>
                    <a:pt x="1062443" y="749096"/>
                  </a:lnTo>
                  <a:lnTo>
                    <a:pt x="1052512" y="747102"/>
                  </a:lnTo>
                  <a:lnTo>
                    <a:pt x="1042619" y="749096"/>
                  </a:lnTo>
                  <a:lnTo>
                    <a:pt x="1034554" y="754545"/>
                  </a:lnTo>
                  <a:lnTo>
                    <a:pt x="1029106" y="762622"/>
                  </a:lnTo>
                  <a:lnTo>
                    <a:pt x="1027112" y="772502"/>
                  </a:lnTo>
                  <a:lnTo>
                    <a:pt x="1029106" y="782396"/>
                  </a:lnTo>
                  <a:lnTo>
                    <a:pt x="1034554" y="790460"/>
                  </a:lnTo>
                  <a:lnTo>
                    <a:pt x="1042619" y="795909"/>
                  </a:lnTo>
                  <a:lnTo>
                    <a:pt x="1052563" y="797902"/>
                  </a:lnTo>
                  <a:lnTo>
                    <a:pt x="1062443" y="795909"/>
                  </a:lnTo>
                  <a:lnTo>
                    <a:pt x="1070521" y="790460"/>
                  </a:lnTo>
                  <a:lnTo>
                    <a:pt x="1075969" y="782396"/>
                  </a:lnTo>
                  <a:lnTo>
                    <a:pt x="1077963" y="772502"/>
                  </a:lnTo>
                  <a:close/>
                </a:path>
                <a:path w="4973319" h="1419225">
                  <a:moveTo>
                    <a:pt x="1077963" y="596150"/>
                  </a:moveTo>
                  <a:lnTo>
                    <a:pt x="1075969" y="586270"/>
                  </a:lnTo>
                  <a:lnTo>
                    <a:pt x="1070521" y="578192"/>
                  </a:lnTo>
                  <a:lnTo>
                    <a:pt x="1062443" y="572757"/>
                  </a:lnTo>
                  <a:lnTo>
                    <a:pt x="1052512" y="570750"/>
                  </a:lnTo>
                  <a:lnTo>
                    <a:pt x="1042619" y="572757"/>
                  </a:lnTo>
                  <a:lnTo>
                    <a:pt x="1034542" y="578192"/>
                  </a:lnTo>
                  <a:lnTo>
                    <a:pt x="1029106" y="586270"/>
                  </a:lnTo>
                  <a:lnTo>
                    <a:pt x="1027112" y="596150"/>
                  </a:lnTo>
                  <a:lnTo>
                    <a:pt x="1029106" y="606044"/>
                  </a:lnTo>
                  <a:lnTo>
                    <a:pt x="1034542" y="614121"/>
                  </a:lnTo>
                  <a:lnTo>
                    <a:pt x="1042619" y="619556"/>
                  </a:lnTo>
                  <a:lnTo>
                    <a:pt x="1052563" y="621550"/>
                  </a:lnTo>
                  <a:lnTo>
                    <a:pt x="1062443" y="619556"/>
                  </a:lnTo>
                  <a:lnTo>
                    <a:pt x="1070521" y="614121"/>
                  </a:lnTo>
                  <a:lnTo>
                    <a:pt x="1075969" y="606044"/>
                  </a:lnTo>
                  <a:lnTo>
                    <a:pt x="1077963" y="596150"/>
                  </a:lnTo>
                  <a:close/>
                </a:path>
                <a:path w="4973319" h="1419225">
                  <a:moveTo>
                    <a:pt x="1179614" y="772502"/>
                  </a:moveTo>
                  <a:lnTo>
                    <a:pt x="1177620" y="762622"/>
                  </a:lnTo>
                  <a:lnTo>
                    <a:pt x="1172171" y="754545"/>
                  </a:lnTo>
                  <a:lnTo>
                    <a:pt x="1164094" y="749096"/>
                  </a:lnTo>
                  <a:lnTo>
                    <a:pt x="1154163" y="747102"/>
                  </a:lnTo>
                  <a:lnTo>
                    <a:pt x="1144270" y="749096"/>
                  </a:lnTo>
                  <a:lnTo>
                    <a:pt x="1136205" y="754545"/>
                  </a:lnTo>
                  <a:lnTo>
                    <a:pt x="1130757" y="762622"/>
                  </a:lnTo>
                  <a:lnTo>
                    <a:pt x="1128763" y="772502"/>
                  </a:lnTo>
                  <a:lnTo>
                    <a:pt x="1130757" y="782396"/>
                  </a:lnTo>
                  <a:lnTo>
                    <a:pt x="1136205" y="790460"/>
                  </a:lnTo>
                  <a:lnTo>
                    <a:pt x="1144270" y="795909"/>
                  </a:lnTo>
                  <a:lnTo>
                    <a:pt x="1154214" y="797902"/>
                  </a:lnTo>
                  <a:lnTo>
                    <a:pt x="1164094" y="795909"/>
                  </a:lnTo>
                  <a:lnTo>
                    <a:pt x="1172171" y="790460"/>
                  </a:lnTo>
                  <a:lnTo>
                    <a:pt x="1177620" y="782396"/>
                  </a:lnTo>
                  <a:lnTo>
                    <a:pt x="1179614" y="772502"/>
                  </a:lnTo>
                  <a:close/>
                </a:path>
                <a:path w="4973319" h="1419225">
                  <a:moveTo>
                    <a:pt x="1179614" y="596163"/>
                  </a:moveTo>
                  <a:lnTo>
                    <a:pt x="1177620" y="586270"/>
                  </a:lnTo>
                  <a:lnTo>
                    <a:pt x="1172171" y="578192"/>
                  </a:lnTo>
                  <a:lnTo>
                    <a:pt x="1164094" y="572757"/>
                  </a:lnTo>
                  <a:lnTo>
                    <a:pt x="1154163" y="570763"/>
                  </a:lnTo>
                  <a:lnTo>
                    <a:pt x="1144270" y="572757"/>
                  </a:lnTo>
                  <a:lnTo>
                    <a:pt x="1136192" y="578192"/>
                  </a:lnTo>
                  <a:lnTo>
                    <a:pt x="1130757" y="586270"/>
                  </a:lnTo>
                  <a:lnTo>
                    <a:pt x="1128763" y="596163"/>
                  </a:lnTo>
                  <a:lnTo>
                    <a:pt x="1130757" y="606044"/>
                  </a:lnTo>
                  <a:lnTo>
                    <a:pt x="1136192" y="614121"/>
                  </a:lnTo>
                  <a:lnTo>
                    <a:pt x="1144270" y="619556"/>
                  </a:lnTo>
                  <a:lnTo>
                    <a:pt x="1154214" y="621563"/>
                  </a:lnTo>
                  <a:lnTo>
                    <a:pt x="1164094" y="619556"/>
                  </a:lnTo>
                  <a:lnTo>
                    <a:pt x="1172171" y="614121"/>
                  </a:lnTo>
                  <a:lnTo>
                    <a:pt x="1177620" y="606044"/>
                  </a:lnTo>
                  <a:lnTo>
                    <a:pt x="1179614" y="596163"/>
                  </a:lnTo>
                  <a:close/>
                </a:path>
                <a:path w="4973319" h="1419225">
                  <a:moveTo>
                    <a:pt x="1281264" y="772502"/>
                  </a:moveTo>
                  <a:lnTo>
                    <a:pt x="1279271" y="762622"/>
                  </a:lnTo>
                  <a:lnTo>
                    <a:pt x="1273822" y="754545"/>
                  </a:lnTo>
                  <a:lnTo>
                    <a:pt x="1265745" y="749096"/>
                  </a:lnTo>
                  <a:lnTo>
                    <a:pt x="1255814" y="747102"/>
                  </a:lnTo>
                  <a:lnTo>
                    <a:pt x="1245920" y="749096"/>
                  </a:lnTo>
                  <a:lnTo>
                    <a:pt x="1237856" y="754545"/>
                  </a:lnTo>
                  <a:lnTo>
                    <a:pt x="1232408" y="762622"/>
                  </a:lnTo>
                  <a:lnTo>
                    <a:pt x="1230414" y="772502"/>
                  </a:lnTo>
                  <a:lnTo>
                    <a:pt x="1232408" y="782396"/>
                  </a:lnTo>
                  <a:lnTo>
                    <a:pt x="1237856" y="790460"/>
                  </a:lnTo>
                  <a:lnTo>
                    <a:pt x="1245920" y="795909"/>
                  </a:lnTo>
                  <a:lnTo>
                    <a:pt x="1255864" y="797902"/>
                  </a:lnTo>
                  <a:lnTo>
                    <a:pt x="1265745" y="795909"/>
                  </a:lnTo>
                  <a:lnTo>
                    <a:pt x="1273822" y="790460"/>
                  </a:lnTo>
                  <a:lnTo>
                    <a:pt x="1279271" y="782396"/>
                  </a:lnTo>
                  <a:lnTo>
                    <a:pt x="1281264" y="772502"/>
                  </a:lnTo>
                  <a:close/>
                </a:path>
                <a:path w="4973319" h="1419225">
                  <a:moveTo>
                    <a:pt x="1281264" y="596163"/>
                  </a:moveTo>
                  <a:lnTo>
                    <a:pt x="1279271" y="586270"/>
                  </a:lnTo>
                  <a:lnTo>
                    <a:pt x="1273822" y="578192"/>
                  </a:lnTo>
                  <a:lnTo>
                    <a:pt x="1265745" y="572757"/>
                  </a:lnTo>
                  <a:lnTo>
                    <a:pt x="1255814" y="570763"/>
                  </a:lnTo>
                  <a:lnTo>
                    <a:pt x="1245920" y="572757"/>
                  </a:lnTo>
                  <a:lnTo>
                    <a:pt x="1237843" y="578192"/>
                  </a:lnTo>
                  <a:lnTo>
                    <a:pt x="1232408" y="586270"/>
                  </a:lnTo>
                  <a:lnTo>
                    <a:pt x="1230414" y="596163"/>
                  </a:lnTo>
                  <a:lnTo>
                    <a:pt x="1232408" y="606044"/>
                  </a:lnTo>
                  <a:lnTo>
                    <a:pt x="1237843" y="614121"/>
                  </a:lnTo>
                  <a:lnTo>
                    <a:pt x="1245920" y="619556"/>
                  </a:lnTo>
                  <a:lnTo>
                    <a:pt x="1255864" y="621563"/>
                  </a:lnTo>
                  <a:lnTo>
                    <a:pt x="1265745" y="619556"/>
                  </a:lnTo>
                  <a:lnTo>
                    <a:pt x="1273822" y="614121"/>
                  </a:lnTo>
                  <a:lnTo>
                    <a:pt x="1279271" y="606044"/>
                  </a:lnTo>
                  <a:lnTo>
                    <a:pt x="1281264" y="596163"/>
                  </a:lnTo>
                  <a:close/>
                </a:path>
                <a:path w="4973319" h="1419225">
                  <a:moveTo>
                    <a:pt x="1382915" y="772502"/>
                  </a:moveTo>
                  <a:lnTo>
                    <a:pt x="1380921" y="762622"/>
                  </a:lnTo>
                  <a:lnTo>
                    <a:pt x="1375473" y="754545"/>
                  </a:lnTo>
                  <a:lnTo>
                    <a:pt x="1367396" y="749096"/>
                  </a:lnTo>
                  <a:lnTo>
                    <a:pt x="1357464" y="747102"/>
                  </a:lnTo>
                  <a:lnTo>
                    <a:pt x="1347571" y="749096"/>
                  </a:lnTo>
                  <a:lnTo>
                    <a:pt x="1339507" y="754545"/>
                  </a:lnTo>
                  <a:lnTo>
                    <a:pt x="1334058" y="762622"/>
                  </a:lnTo>
                  <a:lnTo>
                    <a:pt x="1332064" y="772502"/>
                  </a:lnTo>
                  <a:lnTo>
                    <a:pt x="1334058" y="782396"/>
                  </a:lnTo>
                  <a:lnTo>
                    <a:pt x="1339507" y="790460"/>
                  </a:lnTo>
                  <a:lnTo>
                    <a:pt x="1347571" y="795909"/>
                  </a:lnTo>
                  <a:lnTo>
                    <a:pt x="1357515" y="797902"/>
                  </a:lnTo>
                  <a:lnTo>
                    <a:pt x="1367396" y="795909"/>
                  </a:lnTo>
                  <a:lnTo>
                    <a:pt x="1375473" y="790460"/>
                  </a:lnTo>
                  <a:lnTo>
                    <a:pt x="1380921" y="782396"/>
                  </a:lnTo>
                  <a:lnTo>
                    <a:pt x="1382915" y="772502"/>
                  </a:lnTo>
                  <a:close/>
                </a:path>
                <a:path w="4973319" h="1419225">
                  <a:moveTo>
                    <a:pt x="1382915" y="596163"/>
                  </a:moveTo>
                  <a:lnTo>
                    <a:pt x="1380921" y="586270"/>
                  </a:lnTo>
                  <a:lnTo>
                    <a:pt x="1375473" y="578192"/>
                  </a:lnTo>
                  <a:lnTo>
                    <a:pt x="1367396" y="572757"/>
                  </a:lnTo>
                  <a:lnTo>
                    <a:pt x="1357464" y="570763"/>
                  </a:lnTo>
                  <a:lnTo>
                    <a:pt x="1347571" y="572757"/>
                  </a:lnTo>
                  <a:lnTo>
                    <a:pt x="1339494" y="578192"/>
                  </a:lnTo>
                  <a:lnTo>
                    <a:pt x="1334058" y="586270"/>
                  </a:lnTo>
                  <a:lnTo>
                    <a:pt x="1332064" y="596163"/>
                  </a:lnTo>
                  <a:lnTo>
                    <a:pt x="1334058" y="606044"/>
                  </a:lnTo>
                  <a:lnTo>
                    <a:pt x="1339494" y="614121"/>
                  </a:lnTo>
                  <a:lnTo>
                    <a:pt x="1347571" y="619556"/>
                  </a:lnTo>
                  <a:lnTo>
                    <a:pt x="1357515" y="621563"/>
                  </a:lnTo>
                  <a:lnTo>
                    <a:pt x="1367396" y="619556"/>
                  </a:lnTo>
                  <a:lnTo>
                    <a:pt x="1375473" y="614121"/>
                  </a:lnTo>
                  <a:lnTo>
                    <a:pt x="1380921" y="606044"/>
                  </a:lnTo>
                  <a:lnTo>
                    <a:pt x="1382915" y="596163"/>
                  </a:lnTo>
                  <a:close/>
                </a:path>
                <a:path w="4973319" h="1419225">
                  <a:moveTo>
                    <a:pt x="1484566" y="772502"/>
                  </a:moveTo>
                  <a:lnTo>
                    <a:pt x="1482572" y="762622"/>
                  </a:lnTo>
                  <a:lnTo>
                    <a:pt x="1477124" y="754545"/>
                  </a:lnTo>
                  <a:lnTo>
                    <a:pt x="1469047" y="749096"/>
                  </a:lnTo>
                  <a:lnTo>
                    <a:pt x="1459115" y="747102"/>
                  </a:lnTo>
                  <a:lnTo>
                    <a:pt x="1449222" y="749096"/>
                  </a:lnTo>
                  <a:lnTo>
                    <a:pt x="1441157" y="754545"/>
                  </a:lnTo>
                  <a:lnTo>
                    <a:pt x="1435709" y="762622"/>
                  </a:lnTo>
                  <a:lnTo>
                    <a:pt x="1433715" y="772502"/>
                  </a:lnTo>
                  <a:lnTo>
                    <a:pt x="1435709" y="782396"/>
                  </a:lnTo>
                  <a:lnTo>
                    <a:pt x="1441157" y="790460"/>
                  </a:lnTo>
                  <a:lnTo>
                    <a:pt x="1449222" y="795909"/>
                  </a:lnTo>
                  <a:lnTo>
                    <a:pt x="1459166" y="797902"/>
                  </a:lnTo>
                  <a:lnTo>
                    <a:pt x="1469047" y="795909"/>
                  </a:lnTo>
                  <a:lnTo>
                    <a:pt x="1477124" y="790460"/>
                  </a:lnTo>
                  <a:lnTo>
                    <a:pt x="1482572" y="782396"/>
                  </a:lnTo>
                  <a:lnTo>
                    <a:pt x="1484566" y="772502"/>
                  </a:lnTo>
                  <a:close/>
                </a:path>
                <a:path w="4973319" h="1419225">
                  <a:moveTo>
                    <a:pt x="1484566" y="596163"/>
                  </a:moveTo>
                  <a:lnTo>
                    <a:pt x="1482572" y="586270"/>
                  </a:lnTo>
                  <a:lnTo>
                    <a:pt x="1477124" y="578192"/>
                  </a:lnTo>
                  <a:lnTo>
                    <a:pt x="1469047" y="572757"/>
                  </a:lnTo>
                  <a:lnTo>
                    <a:pt x="1459115" y="570763"/>
                  </a:lnTo>
                  <a:lnTo>
                    <a:pt x="1449222" y="572757"/>
                  </a:lnTo>
                  <a:lnTo>
                    <a:pt x="1441145" y="578192"/>
                  </a:lnTo>
                  <a:lnTo>
                    <a:pt x="1435709" y="586270"/>
                  </a:lnTo>
                  <a:lnTo>
                    <a:pt x="1433715" y="596163"/>
                  </a:lnTo>
                  <a:lnTo>
                    <a:pt x="1435709" y="606044"/>
                  </a:lnTo>
                  <a:lnTo>
                    <a:pt x="1441145" y="614121"/>
                  </a:lnTo>
                  <a:lnTo>
                    <a:pt x="1449222" y="619556"/>
                  </a:lnTo>
                  <a:lnTo>
                    <a:pt x="1459166" y="621563"/>
                  </a:lnTo>
                  <a:lnTo>
                    <a:pt x="1469047" y="619556"/>
                  </a:lnTo>
                  <a:lnTo>
                    <a:pt x="1477124" y="614121"/>
                  </a:lnTo>
                  <a:lnTo>
                    <a:pt x="1482572" y="606044"/>
                  </a:lnTo>
                  <a:lnTo>
                    <a:pt x="1484566" y="596163"/>
                  </a:lnTo>
                  <a:close/>
                </a:path>
                <a:path w="4973319" h="1419225">
                  <a:moveTo>
                    <a:pt x="1586217" y="772502"/>
                  </a:moveTo>
                  <a:lnTo>
                    <a:pt x="1584223" y="762622"/>
                  </a:lnTo>
                  <a:lnTo>
                    <a:pt x="1578775" y="754545"/>
                  </a:lnTo>
                  <a:lnTo>
                    <a:pt x="1570697" y="749096"/>
                  </a:lnTo>
                  <a:lnTo>
                    <a:pt x="1560766" y="747102"/>
                  </a:lnTo>
                  <a:lnTo>
                    <a:pt x="1550873" y="749096"/>
                  </a:lnTo>
                  <a:lnTo>
                    <a:pt x="1542808" y="754545"/>
                  </a:lnTo>
                  <a:lnTo>
                    <a:pt x="1537360" y="762622"/>
                  </a:lnTo>
                  <a:lnTo>
                    <a:pt x="1535366" y="772502"/>
                  </a:lnTo>
                  <a:lnTo>
                    <a:pt x="1537360" y="782396"/>
                  </a:lnTo>
                  <a:lnTo>
                    <a:pt x="1542808" y="790460"/>
                  </a:lnTo>
                  <a:lnTo>
                    <a:pt x="1550873" y="795909"/>
                  </a:lnTo>
                  <a:lnTo>
                    <a:pt x="1560817" y="797902"/>
                  </a:lnTo>
                  <a:lnTo>
                    <a:pt x="1570697" y="795909"/>
                  </a:lnTo>
                  <a:lnTo>
                    <a:pt x="1578775" y="790460"/>
                  </a:lnTo>
                  <a:lnTo>
                    <a:pt x="1584223" y="782396"/>
                  </a:lnTo>
                  <a:lnTo>
                    <a:pt x="1586217" y="772502"/>
                  </a:lnTo>
                  <a:close/>
                </a:path>
                <a:path w="4973319" h="1419225">
                  <a:moveTo>
                    <a:pt x="1586217" y="596163"/>
                  </a:moveTo>
                  <a:lnTo>
                    <a:pt x="1584223" y="586270"/>
                  </a:lnTo>
                  <a:lnTo>
                    <a:pt x="1578775" y="578192"/>
                  </a:lnTo>
                  <a:lnTo>
                    <a:pt x="1570697" y="572757"/>
                  </a:lnTo>
                  <a:lnTo>
                    <a:pt x="1560766" y="570763"/>
                  </a:lnTo>
                  <a:lnTo>
                    <a:pt x="1550873" y="572757"/>
                  </a:lnTo>
                  <a:lnTo>
                    <a:pt x="1542796" y="578192"/>
                  </a:lnTo>
                  <a:lnTo>
                    <a:pt x="1537360" y="586270"/>
                  </a:lnTo>
                  <a:lnTo>
                    <a:pt x="1535366" y="596163"/>
                  </a:lnTo>
                  <a:lnTo>
                    <a:pt x="1537360" y="606044"/>
                  </a:lnTo>
                  <a:lnTo>
                    <a:pt x="1542796" y="614121"/>
                  </a:lnTo>
                  <a:lnTo>
                    <a:pt x="1550873" y="619556"/>
                  </a:lnTo>
                  <a:lnTo>
                    <a:pt x="1560817" y="621563"/>
                  </a:lnTo>
                  <a:lnTo>
                    <a:pt x="1570697" y="619556"/>
                  </a:lnTo>
                  <a:lnTo>
                    <a:pt x="1578775" y="614121"/>
                  </a:lnTo>
                  <a:lnTo>
                    <a:pt x="1584223" y="606044"/>
                  </a:lnTo>
                  <a:lnTo>
                    <a:pt x="1586217" y="596163"/>
                  </a:lnTo>
                  <a:close/>
                </a:path>
                <a:path w="4973319" h="1419225">
                  <a:moveTo>
                    <a:pt x="1687868" y="772502"/>
                  </a:moveTo>
                  <a:lnTo>
                    <a:pt x="1685874" y="762622"/>
                  </a:lnTo>
                  <a:lnTo>
                    <a:pt x="1680425" y="754545"/>
                  </a:lnTo>
                  <a:lnTo>
                    <a:pt x="1672348" y="749096"/>
                  </a:lnTo>
                  <a:lnTo>
                    <a:pt x="1662417" y="747102"/>
                  </a:lnTo>
                  <a:lnTo>
                    <a:pt x="1652524" y="749096"/>
                  </a:lnTo>
                  <a:lnTo>
                    <a:pt x="1644459" y="754545"/>
                  </a:lnTo>
                  <a:lnTo>
                    <a:pt x="1639011" y="762622"/>
                  </a:lnTo>
                  <a:lnTo>
                    <a:pt x="1637017" y="772502"/>
                  </a:lnTo>
                  <a:lnTo>
                    <a:pt x="1639011" y="782396"/>
                  </a:lnTo>
                  <a:lnTo>
                    <a:pt x="1644459" y="790460"/>
                  </a:lnTo>
                  <a:lnTo>
                    <a:pt x="1652524" y="795909"/>
                  </a:lnTo>
                  <a:lnTo>
                    <a:pt x="1662468" y="797902"/>
                  </a:lnTo>
                  <a:lnTo>
                    <a:pt x="1672348" y="795909"/>
                  </a:lnTo>
                  <a:lnTo>
                    <a:pt x="1680425" y="790460"/>
                  </a:lnTo>
                  <a:lnTo>
                    <a:pt x="1685874" y="782396"/>
                  </a:lnTo>
                  <a:lnTo>
                    <a:pt x="1687868" y="772502"/>
                  </a:lnTo>
                  <a:close/>
                </a:path>
                <a:path w="4973319" h="1419225">
                  <a:moveTo>
                    <a:pt x="1687868" y="596163"/>
                  </a:moveTo>
                  <a:lnTo>
                    <a:pt x="1685874" y="586270"/>
                  </a:lnTo>
                  <a:lnTo>
                    <a:pt x="1680425" y="578192"/>
                  </a:lnTo>
                  <a:lnTo>
                    <a:pt x="1672348" y="572757"/>
                  </a:lnTo>
                  <a:lnTo>
                    <a:pt x="1662417" y="570763"/>
                  </a:lnTo>
                  <a:lnTo>
                    <a:pt x="1652524" y="572757"/>
                  </a:lnTo>
                  <a:lnTo>
                    <a:pt x="1644446" y="578192"/>
                  </a:lnTo>
                  <a:lnTo>
                    <a:pt x="1639011" y="586270"/>
                  </a:lnTo>
                  <a:lnTo>
                    <a:pt x="1637017" y="596163"/>
                  </a:lnTo>
                  <a:lnTo>
                    <a:pt x="1639011" y="606044"/>
                  </a:lnTo>
                  <a:lnTo>
                    <a:pt x="1644446" y="614121"/>
                  </a:lnTo>
                  <a:lnTo>
                    <a:pt x="1652524" y="619556"/>
                  </a:lnTo>
                  <a:lnTo>
                    <a:pt x="1662468" y="621563"/>
                  </a:lnTo>
                  <a:lnTo>
                    <a:pt x="1672348" y="619556"/>
                  </a:lnTo>
                  <a:lnTo>
                    <a:pt x="1680425" y="614121"/>
                  </a:lnTo>
                  <a:lnTo>
                    <a:pt x="1685874" y="606044"/>
                  </a:lnTo>
                  <a:lnTo>
                    <a:pt x="1687868" y="596163"/>
                  </a:lnTo>
                  <a:close/>
                </a:path>
                <a:path w="4973319" h="1419225">
                  <a:moveTo>
                    <a:pt x="1789518" y="772502"/>
                  </a:moveTo>
                  <a:lnTo>
                    <a:pt x="1787525" y="762622"/>
                  </a:lnTo>
                  <a:lnTo>
                    <a:pt x="1782076" y="754545"/>
                  </a:lnTo>
                  <a:lnTo>
                    <a:pt x="1773999" y="749096"/>
                  </a:lnTo>
                  <a:lnTo>
                    <a:pt x="1764068" y="747102"/>
                  </a:lnTo>
                  <a:lnTo>
                    <a:pt x="1754174" y="749096"/>
                  </a:lnTo>
                  <a:lnTo>
                    <a:pt x="1746110" y="754545"/>
                  </a:lnTo>
                  <a:lnTo>
                    <a:pt x="1740662" y="762622"/>
                  </a:lnTo>
                  <a:lnTo>
                    <a:pt x="1738668" y="772502"/>
                  </a:lnTo>
                  <a:lnTo>
                    <a:pt x="1740662" y="782396"/>
                  </a:lnTo>
                  <a:lnTo>
                    <a:pt x="1746110" y="790460"/>
                  </a:lnTo>
                  <a:lnTo>
                    <a:pt x="1754174" y="795909"/>
                  </a:lnTo>
                  <a:lnTo>
                    <a:pt x="1764118" y="797902"/>
                  </a:lnTo>
                  <a:lnTo>
                    <a:pt x="1773999" y="795909"/>
                  </a:lnTo>
                  <a:lnTo>
                    <a:pt x="1782076" y="790460"/>
                  </a:lnTo>
                  <a:lnTo>
                    <a:pt x="1787525" y="782396"/>
                  </a:lnTo>
                  <a:lnTo>
                    <a:pt x="1789518" y="772502"/>
                  </a:lnTo>
                  <a:close/>
                </a:path>
                <a:path w="4973319" h="1419225">
                  <a:moveTo>
                    <a:pt x="1789518" y="596163"/>
                  </a:moveTo>
                  <a:lnTo>
                    <a:pt x="1787525" y="586270"/>
                  </a:lnTo>
                  <a:lnTo>
                    <a:pt x="1782076" y="578192"/>
                  </a:lnTo>
                  <a:lnTo>
                    <a:pt x="1773999" y="572757"/>
                  </a:lnTo>
                  <a:lnTo>
                    <a:pt x="1764068" y="570763"/>
                  </a:lnTo>
                  <a:lnTo>
                    <a:pt x="1754174" y="572757"/>
                  </a:lnTo>
                  <a:lnTo>
                    <a:pt x="1746097" y="578192"/>
                  </a:lnTo>
                  <a:lnTo>
                    <a:pt x="1740662" y="586270"/>
                  </a:lnTo>
                  <a:lnTo>
                    <a:pt x="1738668" y="596163"/>
                  </a:lnTo>
                  <a:lnTo>
                    <a:pt x="1740662" y="606044"/>
                  </a:lnTo>
                  <a:lnTo>
                    <a:pt x="1746097" y="614121"/>
                  </a:lnTo>
                  <a:lnTo>
                    <a:pt x="1754174" y="619556"/>
                  </a:lnTo>
                  <a:lnTo>
                    <a:pt x="1764118" y="621563"/>
                  </a:lnTo>
                  <a:lnTo>
                    <a:pt x="1773999" y="619556"/>
                  </a:lnTo>
                  <a:lnTo>
                    <a:pt x="1782076" y="614121"/>
                  </a:lnTo>
                  <a:lnTo>
                    <a:pt x="1787525" y="606044"/>
                  </a:lnTo>
                  <a:lnTo>
                    <a:pt x="1789518" y="596163"/>
                  </a:lnTo>
                  <a:close/>
                </a:path>
                <a:path w="4973319" h="1419225">
                  <a:moveTo>
                    <a:pt x="1891169" y="772502"/>
                  </a:moveTo>
                  <a:lnTo>
                    <a:pt x="1889175" y="762622"/>
                  </a:lnTo>
                  <a:lnTo>
                    <a:pt x="1883727" y="754545"/>
                  </a:lnTo>
                  <a:lnTo>
                    <a:pt x="1875650" y="749096"/>
                  </a:lnTo>
                  <a:lnTo>
                    <a:pt x="1865718" y="747102"/>
                  </a:lnTo>
                  <a:lnTo>
                    <a:pt x="1855825" y="749096"/>
                  </a:lnTo>
                  <a:lnTo>
                    <a:pt x="1847761" y="754545"/>
                  </a:lnTo>
                  <a:lnTo>
                    <a:pt x="1842312" y="762622"/>
                  </a:lnTo>
                  <a:lnTo>
                    <a:pt x="1840318" y="772502"/>
                  </a:lnTo>
                  <a:lnTo>
                    <a:pt x="1842312" y="782396"/>
                  </a:lnTo>
                  <a:lnTo>
                    <a:pt x="1847761" y="790460"/>
                  </a:lnTo>
                  <a:lnTo>
                    <a:pt x="1855825" y="795909"/>
                  </a:lnTo>
                  <a:lnTo>
                    <a:pt x="1865769" y="797902"/>
                  </a:lnTo>
                  <a:lnTo>
                    <a:pt x="1875650" y="795909"/>
                  </a:lnTo>
                  <a:lnTo>
                    <a:pt x="1883727" y="790460"/>
                  </a:lnTo>
                  <a:lnTo>
                    <a:pt x="1889175" y="782396"/>
                  </a:lnTo>
                  <a:lnTo>
                    <a:pt x="1891169" y="772502"/>
                  </a:lnTo>
                  <a:close/>
                </a:path>
                <a:path w="4973319" h="1419225">
                  <a:moveTo>
                    <a:pt x="1891169" y="596163"/>
                  </a:moveTo>
                  <a:lnTo>
                    <a:pt x="1889175" y="586270"/>
                  </a:lnTo>
                  <a:lnTo>
                    <a:pt x="1883727" y="578192"/>
                  </a:lnTo>
                  <a:lnTo>
                    <a:pt x="1875650" y="572757"/>
                  </a:lnTo>
                  <a:lnTo>
                    <a:pt x="1865718" y="570763"/>
                  </a:lnTo>
                  <a:lnTo>
                    <a:pt x="1855825" y="572757"/>
                  </a:lnTo>
                  <a:lnTo>
                    <a:pt x="1847748" y="578192"/>
                  </a:lnTo>
                  <a:lnTo>
                    <a:pt x="1842312" y="586270"/>
                  </a:lnTo>
                  <a:lnTo>
                    <a:pt x="1840318" y="596163"/>
                  </a:lnTo>
                  <a:lnTo>
                    <a:pt x="1842312" y="606044"/>
                  </a:lnTo>
                  <a:lnTo>
                    <a:pt x="1847748" y="614121"/>
                  </a:lnTo>
                  <a:lnTo>
                    <a:pt x="1855825" y="619556"/>
                  </a:lnTo>
                  <a:lnTo>
                    <a:pt x="1865769" y="621563"/>
                  </a:lnTo>
                  <a:lnTo>
                    <a:pt x="1875650" y="619556"/>
                  </a:lnTo>
                  <a:lnTo>
                    <a:pt x="1883727" y="614121"/>
                  </a:lnTo>
                  <a:lnTo>
                    <a:pt x="1889175" y="606044"/>
                  </a:lnTo>
                  <a:lnTo>
                    <a:pt x="1891169" y="596163"/>
                  </a:lnTo>
                  <a:close/>
                </a:path>
                <a:path w="4973319" h="1419225">
                  <a:moveTo>
                    <a:pt x="1992820" y="772502"/>
                  </a:moveTo>
                  <a:lnTo>
                    <a:pt x="1990826" y="762622"/>
                  </a:lnTo>
                  <a:lnTo>
                    <a:pt x="1985378" y="754545"/>
                  </a:lnTo>
                  <a:lnTo>
                    <a:pt x="1977301" y="749096"/>
                  </a:lnTo>
                  <a:lnTo>
                    <a:pt x="1967369" y="747102"/>
                  </a:lnTo>
                  <a:lnTo>
                    <a:pt x="1957476" y="749096"/>
                  </a:lnTo>
                  <a:lnTo>
                    <a:pt x="1949411" y="754545"/>
                  </a:lnTo>
                  <a:lnTo>
                    <a:pt x="1943963" y="762622"/>
                  </a:lnTo>
                  <a:lnTo>
                    <a:pt x="1941969" y="772502"/>
                  </a:lnTo>
                  <a:lnTo>
                    <a:pt x="1943963" y="782396"/>
                  </a:lnTo>
                  <a:lnTo>
                    <a:pt x="1949411" y="790460"/>
                  </a:lnTo>
                  <a:lnTo>
                    <a:pt x="1957476" y="795909"/>
                  </a:lnTo>
                  <a:lnTo>
                    <a:pt x="1967420" y="797902"/>
                  </a:lnTo>
                  <a:lnTo>
                    <a:pt x="1977301" y="795909"/>
                  </a:lnTo>
                  <a:lnTo>
                    <a:pt x="1985378" y="790460"/>
                  </a:lnTo>
                  <a:lnTo>
                    <a:pt x="1990826" y="782396"/>
                  </a:lnTo>
                  <a:lnTo>
                    <a:pt x="1992820" y="772502"/>
                  </a:lnTo>
                  <a:close/>
                </a:path>
                <a:path w="4973319" h="1419225">
                  <a:moveTo>
                    <a:pt x="1992820" y="596163"/>
                  </a:moveTo>
                  <a:lnTo>
                    <a:pt x="1990826" y="586270"/>
                  </a:lnTo>
                  <a:lnTo>
                    <a:pt x="1985378" y="578192"/>
                  </a:lnTo>
                  <a:lnTo>
                    <a:pt x="1977301" y="572757"/>
                  </a:lnTo>
                  <a:lnTo>
                    <a:pt x="1967369" y="570763"/>
                  </a:lnTo>
                  <a:lnTo>
                    <a:pt x="1957476" y="572757"/>
                  </a:lnTo>
                  <a:lnTo>
                    <a:pt x="1949399" y="578192"/>
                  </a:lnTo>
                  <a:lnTo>
                    <a:pt x="1943963" y="586270"/>
                  </a:lnTo>
                  <a:lnTo>
                    <a:pt x="1941969" y="596163"/>
                  </a:lnTo>
                  <a:lnTo>
                    <a:pt x="1943963" y="606044"/>
                  </a:lnTo>
                  <a:lnTo>
                    <a:pt x="1949399" y="614121"/>
                  </a:lnTo>
                  <a:lnTo>
                    <a:pt x="1957476" y="619556"/>
                  </a:lnTo>
                  <a:lnTo>
                    <a:pt x="1967420" y="621563"/>
                  </a:lnTo>
                  <a:lnTo>
                    <a:pt x="1977301" y="619556"/>
                  </a:lnTo>
                  <a:lnTo>
                    <a:pt x="1985378" y="614121"/>
                  </a:lnTo>
                  <a:lnTo>
                    <a:pt x="1990826" y="606044"/>
                  </a:lnTo>
                  <a:lnTo>
                    <a:pt x="1992820" y="596163"/>
                  </a:lnTo>
                  <a:close/>
                </a:path>
                <a:path w="4973319" h="1419225">
                  <a:moveTo>
                    <a:pt x="2094471" y="772502"/>
                  </a:moveTo>
                  <a:lnTo>
                    <a:pt x="2092477" y="762622"/>
                  </a:lnTo>
                  <a:lnTo>
                    <a:pt x="2087029" y="754545"/>
                  </a:lnTo>
                  <a:lnTo>
                    <a:pt x="2078951" y="749096"/>
                  </a:lnTo>
                  <a:lnTo>
                    <a:pt x="2069020" y="747102"/>
                  </a:lnTo>
                  <a:lnTo>
                    <a:pt x="2059127" y="749096"/>
                  </a:lnTo>
                  <a:lnTo>
                    <a:pt x="2051062" y="754545"/>
                  </a:lnTo>
                  <a:lnTo>
                    <a:pt x="2045614" y="762622"/>
                  </a:lnTo>
                  <a:lnTo>
                    <a:pt x="2043620" y="772502"/>
                  </a:lnTo>
                  <a:lnTo>
                    <a:pt x="2045614" y="782396"/>
                  </a:lnTo>
                  <a:lnTo>
                    <a:pt x="2051062" y="790460"/>
                  </a:lnTo>
                  <a:lnTo>
                    <a:pt x="2059127" y="795909"/>
                  </a:lnTo>
                  <a:lnTo>
                    <a:pt x="2069071" y="797902"/>
                  </a:lnTo>
                  <a:lnTo>
                    <a:pt x="2078951" y="795909"/>
                  </a:lnTo>
                  <a:lnTo>
                    <a:pt x="2087029" y="790460"/>
                  </a:lnTo>
                  <a:lnTo>
                    <a:pt x="2092477" y="782396"/>
                  </a:lnTo>
                  <a:lnTo>
                    <a:pt x="2094471" y="772502"/>
                  </a:lnTo>
                  <a:close/>
                </a:path>
                <a:path w="4973319" h="1419225">
                  <a:moveTo>
                    <a:pt x="2094471" y="596163"/>
                  </a:moveTo>
                  <a:lnTo>
                    <a:pt x="2092464" y="586270"/>
                  </a:lnTo>
                  <a:lnTo>
                    <a:pt x="2087029" y="578192"/>
                  </a:lnTo>
                  <a:lnTo>
                    <a:pt x="2078951" y="572757"/>
                  </a:lnTo>
                  <a:lnTo>
                    <a:pt x="2069020" y="570763"/>
                  </a:lnTo>
                  <a:lnTo>
                    <a:pt x="2059127" y="572757"/>
                  </a:lnTo>
                  <a:lnTo>
                    <a:pt x="2051050" y="578192"/>
                  </a:lnTo>
                  <a:lnTo>
                    <a:pt x="2045614" y="586270"/>
                  </a:lnTo>
                  <a:lnTo>
                    <a:pt x="2043620" y="596163"/>
                  </a:lnTo>
                  <a:lnTo>
                    <a:pt x="2045614" y="606044"/>
                  </a:lnTo>
                  <a:lnTo>
                    <a:pt x="2051062" y="614121"/>
                  </a:lnTo>
                  <a:lnTo>
                    <a:pt x="2059127" y="619556"/>
                  </a:lnTo>
                  <a:lnTo>
                    <a:pt x="2069071" y="621563"/>
                  </a:lnTo>
                  <a:lnTo>
                    <a:pt x="2078951" y="619556"/>
                  </a:lnTo>
                  <a:lnTo>
                    <a:pt x="2087029" y="614121"/>
                  </a:lnTo>
                  <a:lnTo>
                    <a:pt x="2092464" y="606044"/>
                  </a:lnTo>
                  <a:lnTo>
                    <a:pt x="2094471" y="596163"/>
                  </a:lnTo>
                  <a:close/>
                </a:path>
                <a:path w="4973319" h="1419225">
                  <a:moveTo>
                    <a:pt x="2196122" y="772502"/>
                  </a:moveTo>
                  <a:lnTo>
                    <a:pt x="2194128" y="762622"/>
                  </a:lnTo>
                  <a:lnTo>
                    <a:pt x="2188680" y="754545"/>
                  </a:lnTo>
                  <a:lnTo>
                    <a:pt x="2180602" y="749096"/>
                  </a:lnTo>
                  <a:lnTo>
                    <a:pt x="2170671" y="747102"/>
                  </a:lnTo>
                  <a:lnTo>
                    <a:pt x="2160778" y="749096"/>
                  </a:lnTo>
                  <a:lnTo>
                    <a:pt x="2152713" y="754545"/>
                  </a:lnTo>
                  <a:lnTo>
                    <a:pt x="2147265" y="762622"/>
                  </a:lnTo>
                  <a:lnTo>
                    <a:pt x="2145271" y="772502"/>
                  </a:lnTo>
                  <a:lnTo>
                    <a:pt x="2147265" y="782396"/>
                  </a:lnTo>
                  <a:lnTo>
                    <a:pt x="2152713" y="790460"/>
                  </a:lnTo>
                  <a:lnTo>
                    <a:pt x="2160778" y="795909"/>
                  </a:lnTo>
                  <a:lnTo>
                    <a:pt x="2170722" y="797902"/>
                  </a:lnTo>
                  <a:lnTo>
                    <a:pt x="2180602" y="795909"/>
                  </a:lnTo>
                  <a:lnTo>
                    <a:pt x="2188680" y="790460"/>
                  </a:lnTo>
                  <a:lnTo>
                    <a:pt x="2194128" y="782396"/>
                  </a:lnTo>
                  <a:lnTo>
                    <a:pt x="2196122" y="772502"/>
                  </a:lnTo>
                  <a:close/>
                </a:path>
                <a:path w="4973319" h="1419225">
                  <a:moveTo>
                    <a:pt x="2196122" y="596163"/>
                  </a:moveTo>
                  <a:lnTo>
                    <a:pt x="2194128" y="586270"/>
                  </a:lnTo>
                  <a:lnTo>
                    <a:pt x="2188680" y="578192"/>
                  </a:lnTo>
                  <a:lnTo>
                    <a:pt x="2180602" y="572757"/>
                  </a:lnTo>
                  <a:lnTo>
                    <a:pt x="2170671" y="570763"/>
                  </a:lnTo>
                  <a:lnTo>
                    <a:pt x="2160778" y="572757"/>
                  </a:lnTo>
                  <a:lnTo>
                    <a:pt x="2152700" y="578192"/>
                  </a:lnTo>
                  <a:lnTo>
                    <a:pt x="2147265" y="586270"/>
                  </a:lnTo>
                  <a:lnTo>
                    <a:pt x="2145271" y="596163"/>
                  </a:lnTo>
                  <a:lnTo>
                    <a:pt x="2147265" y="606044"/>
                  </a:lnTo>
                  <a:lnTo>
                    <a:pt x="2152700" y="614121"/>
                  </a:lnTo>
                  <a:lnTo>
                    <a:pt x="2160778" y="619556"/>
                  </a:lnTo>
                  <a:lnTo>
                    <a:pt x="2170722" y="621563"/>
                  </a:lnTo>
                  <a:lnTo>
                    <a:pt x="2180602" y="619556"/>
                  </a:lnTo>
                  <a:lnTo>
                    <a:pt x="2188680" y="614121"/>
                  </a:lnTo>
                  <a:lnTo>
                    <a:pt x="2194128" y="606044"/>
                  </a:lnTo>
                  <a:lnTo>
                    <a:pt x="2196122" y="596163"/>
                  </a:lnTo>
                  <a:close/>
                </a:path>
                <a:path w="4973319" h="1419225">
                  <a:moveTo>
                    <a:pt x="2297773" y="772502"/>
                  </a:moveTo>
                  <a:lnTo>
                    <a:pt x="2295779" y="762622"/>
                  </a:lnTo>
                  <a:lnTo>
                    <a:pt x="2290330" y="754545"/>
                  </a:lnTo>
                  <a:lnTo>
                    <a:pt x="2282253" y="749096"/>
                  </a:lnTo>
                  <a:lnTo>
                    <a:pt x="2272322" y="747102"/>
                  </a:lnTo>
                  <a:lnTo>
                    <a:pt x="2262428" y="749096"/>
                  </a:lnTo>
                  <a:lnTo>
                    <a:pt x="2254364" y="754545"/>
                  </a:lnTo>
                  <a:lnTo>
                    <a:pt x="2248916" y="762622"/>
                  </a:lnTo>
                  <a:lnTo>
                    <a:pt x="2246922" y="772502"/>
                  </a:lnTo>
                  <a:lnTo>
                    <a:pt x="2248916" y="782396"/>
                  </a:lnTo>
                  <a:lnTo>
                    <a:pt x="2254364" y="790460"/>
                  </a:lnTo>
                  <a:lnTo>
                    <a:pt x="2262428" y="795909"/>
                  </a:lnTo>
                  <a:lnTo>
                    <a:pt x="2272373" y="797902"/>
                  </a:lnTo>
                  <a:lnTo>
                    <a:pt x="2282253" y="795909"/>
                  </a:lnTo>
                  <a:lnTo>
                    <a:pt x="2290330" y="790460"/>
                  </a:lnTo>
                  <a:lnTo>
                    <a:pt x="2295779" y="782396"/>
                  </a:lnTo>
                  <a:lnTo>
                    <a:pt x="2297773" y="772502"/>
                  </a:lnTo>
                  <a:close/>
                </a:path>
                <a:path w="4973319" h="1419225">
                  <a:moveTo>
                    <a:pt x="2297773" y="596163"/>
                  </a:moveTo>
                  <a:lnTo>
                    <a:pt x="2295779" y="586270"/>
                  </a:lnTo>
                  <a:lnTo>
                    <a:pt x="2290330" y="578192"/>
                  </a:lnTo>
                  <a:lnTo>
                    <a:pt x="2282253" y="572757"/>
                  </a:lnTo>
                  <a:lnTo>
                    <a:pt x="2272322" y="570763"/>
                  </a:lnTo>
                  <a:lnTo>
                    <a:pt x="2262428" y="572757"/>
                  </a:lnTo>
                  <a:lnTo>
                    <a:pt x="2254351" y="578192"/>
                  </a:lnTo>
                  <a:lnTo>
                    <a:pt x="2248916" y="586270"/>
                  </a:lnTo>
                  <a:lnTo>
                    <a:pt x="2246922" y="596163"/>
                  </a:lnTo>
                  <a:lnTo>
                    <a:pt x="2248916" y="606044"/>
                  </a:lnTo>
                  <a:lnTo>
                    <a:pt x="2254351" y="614121"/>
                  </a:lnTo>
                  <a:lnTo>
                    <a:pt x="2262428" y="619556"/>
                  </a:lnTo>
                  <a:lnTo>
                    <a:pt x="2272373" y="621563"/>
                  </a:lnTo>
                  <a:lnTo>
                    <a:pt x="2282253" y="619556"/>
                  </a:lnTo>
                  <a:lnTo>
                    <a:pt x="2290330" y="614121"/>
                  </a:lnTo>
                  <a:lnTo>
                    <a:pt x="2295779" y="606044"/>
                  </a:lnTo>
                  <a:lnTo>
                    <a:pt x="2297773" y="596163"/>
                  </a:lnTo>
                  <a:close/>
                </a:path>
                <a:path w="4973319" h="1419225">
                  <a:moveTo>
                    <a:pt x="2399423" y="772502"/>
                  </a:moveTo>
                  <a:lnTo>
                    <a:pt x="2397429" y="762622"/>
                  </a:lnTo>
                  <a:lnTo>
                    <a:pt x="2391981" y="754545"/>
                  </a:lnTo>
                  <a:lnTo>
                    <a:pt x="2383904" y="749096"/>
                  </a:lnTo>
                  <a:lnTo>
                    <a:pt x="2373973" y="747102"/>
                  </a:lnTo>
                  <a:lnTo>
                    <a:pt x="2364079" y="749096"/>
                  </a:lnTo>
                  <a:lnTo>
                    <a:pt x="2356015" y="754545"/>
                  </a:lnTo>
                  <a:lnTo>
                    <a:pt x="2350566" y="762622"/>
                  </a:lnTo>
                  <a:lnTo>
                    <a:pt x="2348573" y="772502"/>
                  </a:lnTo>
                  <a:lnTo>
                    <a:pt x="2350566" y="782396"/>
                  </a:lnTo>
                  <a:lnTo>
                    <a:pt x="2356015" y="790460"/>
                  </a:lnTo>
                  <a:lnTo>
                    <a:pt x="2364079" y="795909"/>
                  </a:lnTo>
                  <a:lnTo>
                    <a:pt x="2374023" y="797902"/>
                  </a:lnTo>
                  <a:lnTo>
                    <a:pt x="2383904" y="795909"/>
                  </a:lnTo>
                  <a:lnTo>
                    <a:pt x="2391981" y="790460"/>
                  </a:lnTo>
                  <a:lnTo>
                    <a:pt x="2397429" y="782396"/>
                  </a:lnTo>
                  <a:lnTo>
                    <a:pt x="2399423" y="772502"/>
                  </a:lnTo>
                  <a:close/>
                </a:path>
                <a:path w="4973319" h="1419225">
                  <a:moveTo>
                    <a:pt x="2399423" y="596163"/>
                  </a:moveTo>
                  <a:lnTo>
                    <a:pt x="2397417" y="586270"/>
                  </a:lnTo>
                  <a:lnTo>
                    <a:pt x="2391981" y="578192"/>
                  </a:lnTo>
                  <a:lnTo>
                    <a:pt x="2383904" y="572757"/>
                  </a:lnTo>
                  <a:lnTo>
                    <a:pt x="2373973" y="570763"/>
                  </a:lnTo>
                  <a:lnTo>
                    <a:pt x="2364079" y="572757"/>
                  </a:lnTo>
                  <a:lnTo>
                    <a:pt x="2356002" y="578192"/>
                  </a:lnTo>
                  <a:lnTo>
                    <a:pt x="2350566" y="586270"/>
                  </a:lnTo>
                  <a:lnTo>
                    <a:pt x="2348573" y="596163"/>
                  </a:lnTo>
                  <a:lnTo>
                    <a:pt x="2350566" y="606044"/>
                  </a:lnTo>
                  <a:lnTo>
                    <a:pt x="2356002" y="614121"/>
                  </a:lnTo>
                  <a:lnTo>
                    <a:pt x="2364079" y="619556"/>
                  </a:lnTo>
                  <a:lnTo>
                    <a:pt x="2374023" y="621563"/>
                  </a:lnTo>
                  <a:lnTo>
                    <a:pt x="2383904" y="619556"/>
                  </a:lnTo>
                  <a:lnTo>
                    <a:pt x="2391981" y="614121"/>
                  </a:lnTo>
                  <a:lnTo>
                    <a:pt x="2397417" y="606044"/>
                  </a:lnTo>
                  <a:lnTo>
                    <a:pt x="2399423" y="596163"/>
                  </a:lnTo>
                  <a:close/>
                </a:path>
                <a:path w="4973319" h="1419225">
                  <a:moveTo>
                    <a:pt x="2501074" y="772502"/>
                  </a:moveTo>
                  <a:lnTo>
                    <a:pt x="2499080" y="762622"/>
                  </a:lnTo>
                  <a:lnTo>
                    <a:pt x="2493632" y="754545"/>
                  </a:lnTo>
                  <a:lnTo>
                    <a:pt x="2485555" y="749096"/>
                  </a:lnTo>
                  <a:lnTo>
                    <a:pt x="2475623" y="747102"/>
                  </a:lnTo>
                  <a:lnTo>
                    <a:pt x="2465730" y="749096"/>
                  </a:lnTo>
                  <a:lnTo>
                    <a:pt x="2457666" y="754545"/>
                  </a:lnTo>
                  <a:lnTo>
                    <a:pt x="2452217" y="762622"/>
                  </a:lnTo>
                  <a:lnTo>
                    <a:pt x="2450223" y="772502"/>
                  </a:lnTo>
                  <a:lnTo>
                    <a:pt x="2452217" y="782396"/>
                  </a:lnTo>
                  <a:lnTo>
                    <a:pt x="2457666" y="790460"/>
                  </a:lnTo>
                  <a:lnTo>
                    <a:pt x="2465730" y="795909"/>
                  </a:lnTo>
                  <a:lnTo>
                    <a:pt x="2475674" y="797902"/>
                  </a:lnTo>
                  <a:lnTo>
                    <a:pt x="2485555" y="795909"/>
                  </a:lnTo>
                  <a:lnTo>
                    <a:pt x="2493632" y="790460"/>
                  </a:lnTo>
                  <a:lnTo>
                    <a:pt x="2499080" y="782396"/>
                  </a:lnTo>
                  <a:lnTo>
                    <a:pt x="2501074" y="772502"/>
                  </a:lnTo>
                  <a:close/>
                </a:path>
                <a:path w="4973319" h="1419225">
                  <a:moveTo>
                    <a:pt x="2501074" y="596163"/>
                  </a:moveTo>
                  <a:lnTo>
                    <a:pt x="2499068" y="586270"/>
                  </a:lnTo>
                  <a:lnTo>
                    <a:pt x="2493632" y="578192"/>
                  </a:lnTo>
                  <a:lnTo>
                    <a:pt x="2485555" y="572757"/>
                  </a:lnTo>
                  <a:lnTo>
                    <a:pt x="2475623" y="570763"/>
                  </a:lnTo>
                  <a:lnTo>
                    <a:pt x="2465730" y="572757"/>
                  </a:lnTo>
                  <a:lnTo>
                    <a:pt x="2457653" y="578192"/>
                  </a:lnTo>
                  <a:lnTo>
                    <a:pt x="2452217" y="586270"/>
                  </a:lnTo>
                  <a:lnTo>
                    <a:pt x="2450223" y="596163"/>
                  </a:lnTo>
                  <a:lnTo>
                    <a:pt x="2452217" y="606044"/>
                  </a:lnTo>
                  <a:lnTo>
                    <a:pt x="2457653" y="614121"/>
                  </a:lnTo>
                  <a:lnTo>
                    <a:pt x="2465730" y="619556"/>
                  </a:lnTo>
                  <a:lnTo>
                    <a:pt x="2475674" y="621563"/>
                  </a:lnTo>
                  <a:lnTo>
                    <a:pt x="2485555" y="619556"/>
                  </a:lnTo>
                  <a:lnTo>
                    <a:pt x="2493632" y="614121"/>
                  </a:lnTo>
                  <a:lnTo>
                    <a:pt x="2499068" y="606044"/>
                  </a:lnTo>
                  <a:lnTo>
                    <a:pt x="2501074" y="596163"/>
                  </a:lnTo>
                  <a:close/>
                </a:path>
                <a:path w="4973319" h="1419225">
                  <a:moveTo>
                    <a:pt x="2610116" y="542963"/>
                  </a:moveTo>
                  <a:lnTo>
                    <a:pt x="2608122" y="533031"/>
                  </a:lnTo>
                  <a:lnTo>
                    <a:pt x="2602687" y="524954"/>
                  </a:lnTo>
                  <a:lnTo>
                    <a:pt x="2594610" y="519506"/>
                  </a:lnTo>
                  <a:lnTo>
                    <a:pt x="2584729" y="517512"/>
                  </a:lnTo>
                  <a:lnTo>
                    <a:pt x="2574836" y="519506"/>
                  </a:lnTo>
                  <a:lnTo>
                    <a:pt x="2566759" y="524954"/>
                  </a:lnTo>
                  <a:lnTo>
                    <a:pt x="2561323" y="533031"/>
                  </a:lnTo>
                  <a:lnTo>
                    <a:pt x="2559329" y="542963"/>
                  </a:lnTo>
                  <a:lnTo>
                    <a:pt x="2561323" y="552856"/>
                  </a:lnTo>
                  <a:lnTo>
                    <a:pt x="2566759" y="560920"/>
                  </a:lnTo>
                  <a:lnTo>
                    <a:pt x="2574836" y="566369"/>
                  </a:lnTo>
                  <a:lnTo>
                    <a:pt x="2584729" y="568363"/>
                  </a:lnTo>
                  <a:lnTo>
                    <a:pt x="2594610" y="566369"/>
                  </a:lnTo>
                  <a:lnTo>
                    <a:pt x="2602687" y="560920"/>
                  </a:lnTo>
                  <a:lnTo>
                    <a:pt x="2608122" y="552856"/>
                  </a:lnTo>
                  <a:lnTo>
                    <a:pt x="2610116" y="542963"/>
                  </a:lnTo>
                  <a:close/>
                </a:path>
                <a:path w="4973319" h="1419225">
                  <a:moveTo>
                    <a:pt x="2610116" y="441312"/>
                  </a:moveTo>
                  <a:lnTo>
                    <a:pt x="2608122" y="431380"/>
                  </a:lnTo>
                  <a:lnTo>
                    <a:pt x="2602687" y="423303"/>
                  </a:lnTo>
                  <a:lnTo>
                    <a:pt x="2594610" y="417855"/>
                  </a:lnTo>
                  <a:lnTo>
                    <a:pt x="2584729" y="415861"/>
                  </a:lnTo>
                  <a:lnTo>
                    <a:pt x="2574836" y="417855"/>
                  </a:lnTo>
                  <a:lnTo>
                    <a:pt x="2566759" y="423303"/>
                  </a:lnTo>
                  <a:lnTo>
                    <a:pt x="2561323" y="431380"/>
                  </a:lnTo>
                  <a:lnTo>
                    <a:pt x="2559329" y="441312"/>
                  </a:lnTo>
                  <a:lnTo>
                    <a:pt x="2561323" y="451205"/>
                  </a:lnTo>
                  <a:lnTo>
                    <a:pt x="2566759" y="459270"/>
                  </a:lnTo>
                  <a:lnTo>
                    <a:pt x="2574836" y="464718"/>
                  </a:lnTo>
                  <a:lnTo>
                    <a:pt x="2584729" y="466712"/>
                  </a:lnTo>
                  <a:lnTo>
                    <a:pt x="2594610" y="464718"/>
                  </a:lnTo>
                  <a:lnTo>
                    <a:pt x="2602687" y="459270"/>
                  </a:lnTo>
                  <a:lnTo>
                    <a:pt x="2608122" y="451205"/>
                  </a:lnTo>
                  <a:lnTo>
                    <a:pt x="2610116" y="441312"/>
                  </a:lnTo>
                  <a:close/>
                </a:path>
                <a:path w="4973319" h="1419225">
                  <a:moveTo>
                    <a:pt x="2610116" y="339661"/>
                  </a:moveTo>
                  <a:lnTo>
                    <a:pt x="2608122" y="329730"/>
                  </a:lnTo>
                  <a:lnTo>
                    <a:pt x="2602687" y="321652"/>
                  </a:lnTo>
                  <a:lnTo>
                    <a:pt x="2594610" y="316204"/>
                  </a:lnTo>
                  <a:lnTo>
                    <a:pt x="2584729" y="314210"/>
                  </a:lnTo>
                  <a:lnTo>
                    <a:pt x="2574836" y="316204"/>
                  </a:lnTo>
                  <a:lnTo>
                    <a:pt x="2566759" y="321652"/>
                  </a:lnTo>
                  <a:lnTo>
                    <a:pt x="2561323" y="329730"/>
                  </a:lnTo>
                  <a:lnTo>
                    <a:pt x="2559329" y="339661"/>
                  </a:lnTo>
                  <a:lnTo>
                    <a:pt x="2561323" y="349554"/>
                  </a:lnTo>
                  <a:lnTo>
                    <a:pt x="2566759" y="357619"/>
                  </a:lnTo>
                  <a:lnTo>
                    <a:pt x="2574836" y="363067"/>
                  </a:lnTo>
                  <a:lnTo>
                    <a:pt x="2584729" y="365061"/>
                  </a:lnTo>
                  <a:lnTo>
                    <a:pt x="2594610" y="363067"/>
                  </a:lnTo>
                  <a:lnTo>
                    <a:pt x="2602687" y="357619"/>
                  </a:lnTo>
                  <a:lnTo>
                    <a:pt x="2608122" y="349554"/>
                  </a:lnTo>
                  <a:lnTo>
                    <a:pt x="2610116" y="339661"/>
                  </a:lnTo>
                  <a:close/>
                </a:path>
                <a:path w="4973319" h="1419225">
                  <a:moveTo>
                    <a:pt x="2610116" y="238010"/>
                  </a:moveTo>
                  <a:lnTo>
                    <a:pt x="2608122" y="228079"/>
                  </a:lnTo>
                  <a:lnTo>
                    <a:pt x="2602687" y="220002"/>
                  </a:lnTo>
                  <a:lnTo>
                    <a:pt x="2594610" y="214553"/>
                  </a:lnTo>
                  <a:lnTo>
                    <a:pt x="2584729" y="212559"/>
                  </a:lnTo>
                  <a:lnTo>
                    <a:pt x="2574836" y="214553"/>
                  </a:lnTo>
                  <a:lnTo>
                    <a:pt x="2566759" y="220002"/>
                  </a:lnTo>
                  <a:lnTo>
                    <a:pt x="2561323" y="228079"/>
                  </a:lnTo>
                  <a:lnTo>
                    <a:pt x="2559329" y="238010"/>
                  </a:lnTo>
                  <a:lnTo>
                    <a:pt x="2561323" y="247904"/>
                  </a:lnTo>
                  <a:lnTo>
                    <a:pt x="2566759" y="255968"/>
                  </a:lnTo>
                  <a:lnTo>
                    <a:pt x="2574836" y="261416"/>
                  </a:lnTo>
                  <a:lnTo>
                    <a:pt x="2584729" y="263410"/>
                  </a:lnTo>
                  <a:lnTo>
                    <a:pt x="2594610" y="261416"/>
                  </a:lnTo>
                  <a:lnTo>
                    <a:pt x="2602687" y="255968"/>
                  </a:lnTo>
                  <a:lnTo>
                    <a:pt x="2608122" y="247904"/>
                  </a:lnTo>
                  <a:lnTo>
                    <a:pt x="2610116" y="238010"/>
                  </a:lnTo>
                  <a:close/>
                </a:path>
                <a:path w="4973319" h="1419225">
                  <a:moveTo>
                    <a:pt x="2610116" y="136359"/>
                  </a:moveTo>
                  <a:lnTo>
                    <a:pt x="2608122" y="126428"/>
                  </a:lnTo>
                  <a:lnTo>
                    <a:pt x="2602687" y="118351"/>
                  </a:lnTo>
                  <a:lnTo>
                    <a:pt x="2594610" y="112903"/>
                  </a:lnTo>
                  <a:lnTo>
                    <a:pt x="2584729" y="110909"/>
                  </a:lnTo>
                  <a:lnTo>
                    <a:pt x="2574836" y="112903"/>
                  </a:lnTo>
                  <a:lnTo>
                    <a:pt x="2566759" y="118351"/>
                  </a:lnTo>
                  <a:lnTo>
                    <a:pt x="2561323" y="126428"/>
                  </a:lnTo>
                  <a:lnTo>
                    <a:pt x="2559329" y="136359"/>
                  </a:lnTo>
                  <a:lnTo>
                    <a:pt x="2561323" y="146253"/>
                  </a:lnTo>
                  <a:lnTo>
                    <a:pt x="2566759" y="154317"/>
                  </a:lnTo>
                  <a:lnTo>
                    <a:pt x="2574836" y="159766"/>
                  </a:lnTo>
                  <a:lnTo>
                    <a:pt x="2584729" y="161759"/>
                  </a:lnTo>
                  <a:lnTo>
                    <a:pt x="2594610" y="159766"/>
                  </a:lnTo>
                  <a:lnTo>
                    <a:pt x="2602687" y="154317"/>
                  </a:lnTo>
                  <a:lnTo>
                    <a:pt x="2608122" y="146253"/>
                  </a:lnTo>
                  <a:lnTo>
                    <a:pt x="2610116" y="136359"/>
                  </a:lnTo>
                  <a:close/>
                </a:path>
                <a:path w="4973319" h="1419225">
                  <a:moveTo>
                    <a:pt x="2610116" y="34709"/>
                  </a:moveTo>
                  <a:lnTo>
                    <a:pt x="2608122" y="24777"/>
                  </a:lnTo>
                  <a:lnTo>
                    <a:pt x="2602687" y="16700"/>
                  </a:lnTo>
                  <a:lnTo>
                    <a:pt x="2594610" y="11252"/>
                  </a:lnTo>
                  <a:lnTo>
                    <a:pt x="2584729" y="9258"/>
                  </a:lnTo>
                  <a:lnTo>
                    <a:pt x="2574836" y="11252"/>
                  </a:lnTo>
                  <a:lnTo>
                    <a:pt x="2566759" y="16700"/>
                  </a:lnTo>
                  <a:lnTo>
                    <a:pt x="2561323" y="24777"/>
                  </a:lnTo>
                  <a:lnTo>
                    <a:pt x="2559329" y="34709"/>
                  </a:lnTo>
                  <a:lnTo>
                    <a:pt x="2561323" y="44602"/>
                  </a:lnTo>
                  <a:lnTo>
                    <a:pt x="2566759" y="52666"/>
                  </a:lnTo>
                  <a:lnTo>
                    <a:pt x="2574836" y="58115"/>
                  </a:lnTo>
                  <a:lnTo>
                    <a:pt x="2584729" y="60109"/>
                  </a:lnTo>
                  <a:lnTo>
                    <a:pt x="2594610" y="58115"/>
                  </a:lnTo>
                  <a:lnTo>
                    <a:pt x="2602687" y="52666"/>
                  </a:lnTo>
                  <a:lnTo>
                    <a:pt x="2608122" y="44602"/>
                  </a:lnTo>
                  <a:lnTo>
                    <a:pt x="2610116" y="34709"/>
                  </a:lnTo>
                  <a:close/>
                </a:path>
                <a:path w="4973319" h="1419225">
                  <a:moveTo>
                    <a:pt x="2620619" y="1375486"/>
                  </a:moveTo>
                  <a:lnTo>
                    <a:pt x="2618638" y="1365554"/>
                  </a:lnTo>
                  <a:lnTo>
                    <a:pt x="2613190" y="1357477"/>
                  </a:lnTo>
                  <a:lnTo>
                    <a:pt x="2605113" y="1352042"/>
                  </a:lnTo>
                  <a:lnTo>
                    <a:pt x="2595232" y="1350035"/>
                  </a:lnTo>
                  <a:lnTo>
                    <a:pt x="2585339" y="1352042"/>
                  </a:lnTo>
                  <a:lnTo>
                    <a:pt x="2577274" y="1357477"/>
                  </a:lnTo>
                  <a:lnTo>
                    <a:pt x="2571826" y="1365554"/>
                  </a:lnTo>
                  <a:lnTo>
                    <a:pt x="2569832" y="1375486"/>
                  </a:lnTo>
                  <a:lnTo>
                    <a:pt x="2571826" y="1385379"/>
                  </a:lnTo>
                  <a:lnTo>
                    <a:pt x="2577274" y="1393456"/>
                  </a:lnTo>
                  <a:lnTo>
                    <a:pt x="2585339" y="1398892"/>
                  </a:lnTo>
                  <a:lnTo>
                    <a:pt x="2595232" y="1400886"/>
                  </a:lnTo>
                  <a:lnTo>
                    <a:pt x="2605113" y="1398892"/>
                  </a:lnTo>
                  <a:lnTo>
                    <a:pt x="2613190" y="1393456"/>
                  </a:lnTo>
                  <a:lnTo>
                    <a:pt x="2618638" y="1385379"/>
                  </a:lnTo>
                  <a:lnTo>
                    <a:pt x="2620619" y="1375486"/>
                  </a:lnTo>
                  <a:close/>
                </a:path>
                <a:path w="4973319" h="1419225">
                  <a:moveTo>
                    <a:pt x="2620619" y="1273835"/>
                  </a:moveTo>
                  <a:lnTo>
                    <a:pt x="2618638" y="1263904"/>
                  </a:lnTo>
                  <a:lnTo>
                    <a:pt x="2613190" y="1255826"/>
                  </a:lnTo>
                  <a:lnTo>
                    <a:pt x="2605113" y="1250391"/>
                  </a:lnTo>
                  <a:lnTo>
                    <a:pt x="2595232" y="1248384"/>
                  </a:lnTo>
                  <a:lnTo>
                    <a:pt x="2585339" y="1250391"/>
                  </a:lnTo>
                  <a:lnTo>
                    <a:pt x="2577274" y="1255826"/>
                  </a:lnTo>
                  <a:lnTo>
                    <a:pt x="2571826" y="1263904"/>
                  </a:lnTo>
                  <a:lnTo>
                    <a:pt x="2569832" y="1273835"/>
                  </a:lnTo>
                  <a:lnTo>
                    <a:pt x="2571826" y="1283728"/>
                  </a:lnTo>
                  <a:lnTo>
                    <a:pt x="2577274" y="1291805"/>
                  </a:lnTo>
                  <a:lnTo>
                    <a:pt x="2585339" y="1297241"/>
                  </a:lnTo>
                  <a:lnTo>
                    <a:pt x="2595232" y="1299235"/>
                  </a:lnTo>
                  <a:lnTo>
                    <a:pt x="2605113" y="1297241"/>
                  </a:lnTo>
                  <a:lnTo>
                    <a:pt x="2613190" y="1291805"/>
                  </a:lnTo>
                  <a:lnTo>
                    <a:pt x="2618638" y="1283728"/>
                  </a:lnTo>
                  <a:lnTo>
                    <a:pt x="2620619" y="1273835"/>
                  </a:lnTo>
                  <a:close/>
                </a:path>
                <a:path w="4973319" h="1419225">
                  <a:moveTo>
                    <a:pt x="2620619" y="1172184"/>
                  </a:moveTo>
                  <a:lnTo>
                    <a:pt x="2618638" y="1162253"/>
                  </a:lnTo>
                  <a:lnTo>
                    <a:pt x="2613190" y="1154176"/>
                  </a:lnTo>
                  <a:lnTo>
                    <a:pt x="2605113" y="1148740"/>
                  </a:lnTo>
                  <a:lnTo>
                    <a:pt x="2595232" y="1146733"/>
                  </a:lnTo>
                  <a:lnTo>
                    <a:pt x="2585339" y="1148740"/>
                  </a:lnTo>
                  <a:lnTo>
                    <a:pt x="2577274" y="1154176"/>
                  </a:lnTo>
                  <a:lnTo>
                    <a:pt x="2571826" y="1162253"/>
                  </a:lnTo>
                  <a:lnTo>
                    <a:pt x="2569832" y="1172184"/>
                  </a:lnTo>
                  <a:lnTo>
                    <a:pt x="2571826" y="1182077"/>
                  </a:lnTo>
                  <a:lnTo>
                    <a:pt x="2577274" y="1190155"/>
                  </a:lnTo>
                  <a:lnTo>
                    <a:pt x="2585339" y="1195590"/>
                  </a:lnTo>
                  <a:lnTo>
                    <a:pt x="2595232" y="1197584"/>
                  </a:lnTo>
                  <a:lnTo>
                    <a:pt x="2605113" y="1195590"/>
                  </a:lnTo>
                  <a:lnTo>
                    <a:pt x="2613190" y="1190155"/>
                  </a:lnTo>
                  <a:lnTo>
                    <a:pt x="2618638" y="1182077"/>
                  </a:lnTo>
                  <a:lnTo>
                    <a:pt x="2620619" y="1172184"/>
                  </a:lnTo>
                  <a:close/>
                </a:path>
                <a:path w="4973319" h="1419225">
                  <a:moveTo>
                    <a:pt x="2620619" y="1070533"/>
                  </a:moveTo>
                  <a:lnTo>
                    <a:pt x="2618638" y="1060602"/>
                  </a:lnTo>
                  <a:lnTo>
                    <a:pt x="2613190" y="1052525"/>
                  </a:lnTo>
                  <a:lnTo>
                    <a:pt x="2605113" y="1047089"/>
                  </a:lnTo>
                  <a:lnTo>
                    <a:pt x="2595232" y="1045083"/>
                  </a:lnTo>
                  <a:lnTo>
                    <a:pt x="2585339" y="1047089"/>
                  </a:lnTo>
                  <a:lnTo>
                    <a:pt x="2577274" y="1052525"/>
                  </a:lnTo>
                  <a:lnTo>
                    <a:pt x="2571826" y="1060602"/>
                  </a:lnTo>
                  <a:lnTo>
                    <a:pt x="2569832" y="1070533"/>
                  </a:lnTo>
                  <a:lnTo>
                    <a:pt x="2571826" y="1080427"/>
                  </a:lnTo>
                  <a:lnTo>
                    <a:pt x="2577274" y="1088504"/>
                  </a:lnTo>
                  <a:lnTo>
                    <a:pt x="2585339" y="1093939"/>
                  </a:lnTo>
                  <a:lnTo>
                    <a:pt x="2595232" y="1095933"/>
                  </a:lnTo>
                  <a:lnTo>
                    <a:pt x="2605113" y="1093939"/>
                  </a:lnTo>
                  <a:lnTo>
                    <a:pt x="2613190" y="1088504"/>
                  </a:lnTo>
                  <a:lnTo>
                    <a:pt x="2618638" y="1080427"/>
                  </a:lnTo>
                  <a:lnTo>
                    <a:pt x="2620619" y="1070533"/>
                  </a:lnTo>
                  <a:close/>
                </a:path>
                <a:path w="4973319" h="1419225">
                  <a:moveTo>
                    <a:pt x="2620619" y="968883"/>
                  </a:moveTo>
                  <a:lnTo>
                    <a:pt x="2618638" y="958951"/>
                  </a:lnTo>
                  <a:lnTo>
                    <a:pt x="2613190" y="950874"/>
                  </a:lnTo>
                  <a:lnTo>
                    <a:pt x="2605113" y="945438"/>
                  </a:lnTo>
                  <a:lnTo>
                    <a:pt x="2595232" y="943432"/>
                  </a:lnTo>
                  <a:lnTo>
                    <a:pt x="2585339" y="945438"/>
                  </a:lnTo>
                  <a:lnTo>
                    <a:pt x="2577274" y="950874"/>
                  </a:lnTo>
                  <a:lnTo>
                    <a:pt x="2571826" y="958951"/>
                  </a:lnTo>
                  <a:lnTo>
                    <a:pt x="2569832" y="968883"/>
                  </a:lnTo>
                  <a:lnTo>
                    <a:pt x="2571826" y="978776"/>
                  </a:lnTo>
                  <a:lnTo>
                    <a:pt x="2577274" y="986853"/>
                  </a:lnTo>
                  <a:lnTo>
                    <a:pt x="2585339" y="992289"/>
                  </a:lnTo>
                  <a:lnTo>
                    <a:pt x="2595232" y="994283"/>
                  </a:lnTo>
                  <a:lnTo>
                    <a:pt x="2605113" y="992289"/>
                  </a:lnTo>
                  <a:lnTo>
                    <a:pt x="2613190" y="986853"/>
                  </a:lnTo>
                  <a:lnTo>
                    <a:pt x="2618638" y="978776"/>
                  </a:lnTo>
                  <a:lnTo>
                    <a:pt x="2620619" y="968883"/>
                  </a:lnTo>
                  <a:close/>
                </a:path>
                <a:path w="4973319" h="1419225">
                  <a:moveTo>
                    <a:pt x="2620619" y="867232"/>
                  </a:moveTo>
                  <a:lnTo>
                    <a:pt x="2618638" y="857300"/>
                  </a:lnTo>
                  <a:lnTo>
                    <a:pt x="2613190" y="849223"/>
                  </a:lnTo>
                  <a:lnTo>
                    <a:pt x="2605113" y="843788"/>
                  </a:lnTo>
                  <a:lnTo>
                    <a:pt x="2595232" y="841781"/>
                  </a:lnTo>
                  <a:lnTo>
                    <a:pt x="2585339" y="843788"/>
                  </a:lnTo>
                  <a:lnTo>
                    <a:pt x="2577274" y="849223"/>
                  </a:lnTo>
                  <a:lnTo>
                    <a:pt x="2571826" y="857300"/>
                  </a:lnTo>
                  <a:lnTo>
                    <a:pt x="2569832" y="867232"/>
                  </a:lnTo>
                  <a:lnTo>
                    <a:pt x="2571826" y="877125"/>
                  </a:lnTo>
                  <a:lnTo>
                    <a:pt x="2577274" y="885202"/>
                  </a:lnTo>
                  <a:lnTo>
                    <a:pt x="2585339" y="890638"/>
                  </a:lnTo>
                  <a:lnTo>
                    <a:pt x="2595232" y="892632"/>
                  </a:lnTo>
                  <a:lnTo>
                    <a:pt x="2605113" y="890638"/>
                  </a:lnTo>
                  <a:lnTo>
                    <a:pt x="2613190" y="885202"/>
                  </a:lnTo>
                  <a:lnTo>
                    <a:pt x="2618638" y="877125"/>
                  </a:lnTo>
                  <a:lnTo>
                    <a:pt x="2620619" y="867232"/>
                  </a:lnTo>
                  <a:close/>
                </a:path>
                <a:path w="4973319" h="1419225">
                  <a:moveTo>
                    <a:pt x="2702852" y="772502"/>
                  </a:moveTo>
                  <a:lnTo>
                    <a:pt x="2700858" y="762622"/>
                  </a:lnTo>
                  <a:lnTo>
                    <a:pt x="2695422" y="754545"/>
                  </a:lnTo>
                  <a:lnTo>
                    <a:pt x="2687345" y="749096"/>
                  </a:lnTo>
                  <a:lnTo>
                    <a:pt x="2677401" y="747102"/>
                  </a:lnTo>
                  <a:lnTo>
                    <a:pt x="2667520" y="749096"/>
                  </a:lnTo>
                  <a:lnTo>
                    <a:pt x="2659443" y="754545"/>
                  </a:lnTo>
                  <a:lnTo>
                    <a:pt x="2654008" y="762622"/>
                  </a:lnTo>
                  <a:lnTo>
                    <a:pt x="2652001" y="772502"/>
                  </a:lnTo>
                  <a:lnTo>
                    <a:pt x="2654008" y="782396"/>
                  </a:lnTo>
                  <a:lnTo>
                    <a:pt x="2659443" y="790460"/>
                  </a:lnTo>
                  <a:lnTo>
                    <a:pt x="2667520" y="795909"/>
                  </a:lnTo>
                  <a:lnTo>
                    <a:pt x="2677452" y="797902"/>
                  </a:lnTo>
                  <a:lnTo>
                    <a:pt x="2687345" y="795909"/>
                  </a:lnTo>
                  <a:lnTo>
                    <a:pt x="2695422" y="790460"/>
                  </a:lnTo>
                  <a:lnTo>
                    <a:pt x="2700858" y="782396"/>
                  </a:lnTo>
                  <a:lnTo>
                    <a:pt x="2702852" y="772502"/>
                  </a:lnTo>
                  <a:close/>
                </a:path>
                <a:path w="4973319" h="1419225">
                  <a:moveTo>
                    <a:pt x="2713367" y="604583"/>
                  </a:moveTo>
                  <a:lnTo>
                    <a:pt x="2711373" y="594690"/>
                  </a:lnTo>
                  <a:lnTo>
                    <a:pt x="2705938" y="586625"/>
                  </a:lnTo>
                  <a:lnTo>
                    <a:pt x="2697861" y="581177"/>
                  </a:lnTo>
                  <a:lnTo>
                    <a:pt x="2687917" y="579183"/>
                  </a:lnTo>
                  <a:lnTo>
                    <a:pt x="2678036" y="581177"/>
                  </a:lnTo>
                  <a:lnTo>
                    <a:pt x="2669959" y="586625"/>
                  </a:lnTo>
                  <a:lnTo>
                    <a:pt x="2664510" y="594690"/>
                  </a:lnTo>
                  <a:lnTo>
                    <a:pt x="2662517" y="604583"/>
                  </a:lnTo>
                  <a:lnTo>
                    <a:pt x="2664510" y="614464"/>
                  </a:lnTo>
                  <a:lnTo>
                    <a:pt x="2669959" y="622541"/>
                  </a:lnTo>
                  <a:lnTo>
                    <a:pt x="2678036" y="627989"/>
                  </a:lnTo>
                  <a:lnTo>
                    <a:pt x="2687967" y="629983"/>
                  </a:lnTo>
                  <a:lnTo>
                    <a:pt x="2697861" y="627989"/>
                  </a:lnTo>
                  <a:lnTo>
                    <a:pt x="2705938" y="622541"/>
                  </a:lnTo>
                  <a:lnTo>
                    <a:pt x="2711373" y="614464"/>
                  </a:lnTo>
                  <a:lnTo>
                    <a:pt x="2713367" y="604583"/>
                  </a:lnTo>
                  <a:close/>
                </a:path>
                <a:path w="4973319" h="1419225">
                  <a:moveTo>
                    <a:pt x="2804503" y="772502"/>
                  </a:moveTo>
                  <a:lnTo>
                    <a:pt x="2802509" y="762622"/>
                  </a:lnTo>
                  <a:lnTo>
                    <a:pt x="2797073" y="754545"/>
                  </a:lnTo>
                  <a:lnTo>
                    <a:pt x="2788996" y="749096"/>
                  </a:lnTo>
                  <a:lnTo>
                    <a:pt x="2779052" y="747102"/>
                  </a:lnTo>
                  <a:lnTo>
                    <a:pt x="2769171" y="749096"/>
                  </a:lnTo>
                  <a:lnTo>
                    <a:pt x="2761094" y="754545"/>
                  </a:lnTo>
                  <a:lnTo>
                    <a:pt x="2755658" y="762622"/>
                  </a:lnTo>
                  <a:lnTo>
                    <a:pt x="2753652" y="772502"/>
                  </a:lnTo>
                  <a:lnTo>
                    <a:pt x="2755658" y="782396"/>
                  </a:lnTo>
                  <a:lnTo>
                    <a:pt x="2761094" y="790460"/>
                  </a:lnTo>
                  <a:lnTo>
                    <a:pt x="2769171" y="795909"/>
                  </a:lnTo>
                  <a:lnTo>
                    <a:pt x="2779103" y="797902"/>
                  </a:lnTo>
                  <a:lnTo>
                    <a:pt x="2788996" y="795909"/>
                  </a:lnTo>
                  <a:lnTo>
                    <a:pt x="2797073" y="790460"/>
                  </a:lnTo>
                  <a:lnTo>
                    <a:pt x="2802509" y="782396"/>
                  </a:lnTo>
                  <a:lnTo>
                    <a:pt x="2804503" y="772502"/>
                  </a:lnTo>
                  <a:close/>
                </a:path>
                <a:path w="4973319" h="1419225">
                  <a:moveTo>
                    <a:pt x="2815018" y="604583"/>
                  </a:moveTo>
                  <a:lnTo>
                    <a:pt x="2813024" y="594690"/>
                  </a:lnTo>
                  <a:lnTo>
                    <a:pt x="2807589" y="586625"/>
                  </a:lnTo>
                  <a:lnTo>
                    <a:pt x="2799511" y="581177"/>
                  </a:lnTo>
                  <a:lnTo>
                    <a:pt x="2789567" y="579183"/>
                  </a:lnTo>
                  <a:lnTo>
                    <a:pt x="2779687" y="581177"/>
                  </a:lnTo>
                  <a:lnTo>
                    <a:pt x="2771610" y="586625"/>
                  </a:lnTo>
                  <a:lnTo>
                    <a:pt x="2766161" y="594690"/>
                  </a:lnTo>
                  <a:lnTo>
                    <a:pt x="2764167" y="604583"/>
                  </a:lnTo>
                  <a:lnTo>
                    <a:pt x="2766161" y="614464"/>
                  </a:lnTo>
                  <a:lnTo>
                    <a:pt x="2771610" y="622541"/>
                  </a:lnTo>
                  <a:lnTo>
                    <a:pt x="2779687" y="627989"/>
                  </a:lnTo>
                  <a:lnTo>
                    <a:pt x="2789618" y="629983"/>
                  </a:lnTo>
                  <a:lnTo>
                    <a:pt x="2799511" y="627989"/>
                  </a:lnTo>
                  <a:lnTo>
                    <a:pt x="2807589" y="622541"/>
                  </a:lnTo>
                  <a:lnTo>
                    <a:pt x="2813024" y="614464"/>
                  </a:lnTo>
                  <a:lnTo>
                    <a:pt x="2815018" y="604583"/>
                  </a:lnTo>
                  <a:close/>
                </a:path>
                <a:path w="4973319" h="1419225">
                  <a:moveTo>
                    <a:pt x="2906153" y="772502"/>
                  </a:moveTo>
                  <a:lnTo>
                    <a:pt x="2904159" y="762622"/>
                  </a:lnTo>
                  <a:lnTo>
                    <a:pt x="2898724" y="754545"/>
                  </a:lnTo>
                  <a:lnTo>
                    <a:pt x="2890647" y="749096"/>
                  </a:lnTo>
                  <a:lnTo>
                    <a:pt x="2880703" y="747102"/>
                  </a:lnTo>
                  <a:lnTo>
                    <a:pt x="2870822" y="749096"/>
                  </a:lnTo>
                  <a:lnTo>
                    <a:pt x="2862745" y="754545"/>
                  </a:lnTo>
                  <a:lnTo>
                    <a:pt x="2857309" y="762622"/>
                  </a:lnTo>
                  <a:lnTo>
                    <a:pt x="2855303" y="772502"/>
                  </a:lnTo>
                  <a:lnTo>
                    <a:pt x="2857309" y="782396"/>
                  </a:lnTo>
                  <a:lnTo>
                    <a:pt x="2862745" y="790460"/>
                  </a:lnTo>
                  <a:lnTo>
                    <a:pt x="2870822" y="795909"/>
                  </a:lnTo>
                  <a:lnTo>
                    <a:pt x="2880753" y="797902"/>
                  </a:lnTo>
                  <a:lnTo>
                    <a:pt x="2890647" y="795909"/>
                  </a:lnTo>
                  <a:lnTo>
                    <a:pt x="2898724" y="790460"/>
                  </a:lnTo>
                  <a:lnTo>
                    <a:pt x="2904159" y="782396"/>
                  </a:lnTo>
                  <a:lnTo>
                    <a:pt x="2906153" y="772502"/>
                  </a:lnTo>
                  <a:close/>
                </a:path>
                <a:path w="4973319" h="1419225">
                  <a:moveTo>
                    <a:pt x="2916669" y="604583"/>
                  </a:moveTo>
                  <a:lnTo>
                    <a:pt x="2914675" y="594690"/>
                  </a:lnTo>
                  <a:lnTo>
                    <a:pt x="2909239" y="586625"/>
                  </a:lnTo>
                  <a:lnTo>
                    <a:pt x="2901162" y="581177"/>
                  </a:lnTo>
                  <a:lnTo>
                    <a:pt x="2891218" y="579183"/>
                  </a:lnTo>
                  <a:lnTo>
                    <a:pt x="2881338" y="581177"/>
                  </a:lnTo>
                  <a:lnTo>
                    <a:pt x="2873260" y="586625"/>
                  </a:lnTo>
                  <a:lnTo>
                    <a:pt x="2867812" y="594690"/>
                  </a:lnTo>
                  <a:lnTo>
                    <a:pt x="2865818" y="604583"/>
                  </a:lnTo>
                  <a:lnTo>
                    <a:pt x="2867812" y="614464"/>
                  </a:lnTo>
                  <a:lnTo>
                    <a:pt x="2873260" y="622541"/>
                  </a:lnTo>
                  <a:lnTo>
                    <a:pt x="2881338" y="627989"/>
                  </a:lnTo>
                  <a:lnTo>
                    <a:pt x="2891269" y="629983"/>
                  </a:lnTo>
                  <a:lnTo>
                    <a:pt x="2901162" y="627989"/>
                  </a:lnTo>
                  <a:lnTo>
                    <a:pt x="2909239" y="622541"/>
                  </a:lnTo>
                  <a:lnTo>
                    <a:pt x="2914675" y="614464"/>
                  </a:lnTo>
                  <a:lnTo>
                    <a:pt x="2916669" y="604583"/>
                  </a:lnTo>
                  <a:close/>
                </a:path>
                <a:path w="4973319" h="1419225">
                  <a:moveTo>
                    <a:pt x="3007804" y="772502"/>
                  </a:moveTo>
                  <a:lnTo>
                    <a:pt x="3005810" y="762622"/>
                  </a:lnTo>
                  <a:lnTo>
                    <a:pt x="3000375" y="754545"/>
                  </a:lnTo>
                  <a:lnTo>
                    <a:pt x="2992297" y="749096"/>
                  </a:lnTo>
                  <a:lnTo>
                    <a:pt x="2982353" y="747102"/>
                  </a:lnTo>
                  <a:lnTo>
                    <a:pt x="2972473" y="749096"/>
                  </a:lnTo>
                  <a:lnTo>
                    <a:pt x="2964396" y="754545"/>
                  </a:lnTo>
                  <a:lnTo>
                    <a:pt x="2958960" y="762622"/>
                  </a:lnTo>
                  <a:lnTo>
                    <a:pt x="2956953" y="772502"/>
                  </a:lnTo>
                  <a:lnTo>
                    <a:pt x="2958960" y="782396"/>
                  </a:lnTo>
                  <a:lnTo>
                    <a:pt x="2964396" y="790460"/>
                  </a:lnTo>
                  <a:lnTo>
                    <a:pt x="2972473" y="795909"/>
                  </a:lnTo>
                  <a:lnTo>
                    <a:pt x="2982404" y="797902"/>
                  </a:lnTo>
                  <a:lnTo>
                    <a:pt x="2992297" y="795909"/>
                  </a:lnTo>
                  <a:lnTo>
                    <a:pt x="3000375" y="790460"/>
                  </a:lnTo>
                  <a:lnTo>
                    <a:pt x="3005810" y="782396"/>
                  </a:lnTo>
                  <a:lnTo>
                    <a:pt x="3007804" y="772502"/>
                  </a:lnTo>
                  <a:close/>
                </a:path>
                <a:path w="4973319" h="1419225">
                  <a:moveTo>
                    <a:pt x="3018320" y="604583"/>
                  </a:moveTo>
                  <a:lnTo>
                    <a:pt x="3016326" y="594690"/>
                  </a:lnTo>
                  <a:lnTo>
                    <a:pt x="3010890" y="586625"/>
                  </a:lnTo>
                  <a:lnTo>
                    <a:pt x="3002813" y="581177"/>
                  </a:lnTo>
                  <a:lnTo>
                    <a:pt x="2992869" y="579183"/>
                  </a:lnTo>
                  <a:lnTo>
                    <a:pt x="2982988" y="581177"/>
                  </a:lnTo>
                  <a:lnTo>
                    <a:pt x="2974911" y="586625"/>
                  </a:lnTo>
                  <a:lnTo>
                    <a:pt x="2969463" y="594690"/>
                  </a:lnTo>
                  <a:lnTo>
                    <a:pt x="2967469" y="604583"/>
                  </a:lnTo>
                  <a:lnTo>
                    <a:pt x="2969463" y="614464"/>
                  </a:lnTo>
                  <a:lnTo>
                    <a:pt x="2974911" y="622541"/>
                  </a:lnTo>
                  <a:lnTo>
                    <a:pt x="2982988" y="627989"/>
                  </a:lnTo>
                  <a:lnTo>
                    <a:pt x="2992920" y="629983"/>
                  </a:lnTo>
                  <a:lnTo>
                    <a:pt x="3002813" y="627989"/>
                  </a:lnTo>
                  <a:lnTo>
                    <a:pt x="3010890" y="622541"/>
                  </a:lnTo>
                  <a:lnTo>
                    <a:pt x="3016326" y="614464"/>
                  </a:lnTo>
                  <a:lnTo>
                    <a:pt x="3018320" y="604583"/>
                  </a:lnTo>
                  <a:close/>
                </a:path>
                <a:path w="4973319" h="1419225">
                  <a:moveTo>
                    <a:pt x="3109455" y="772502"/>
                  </a:moveTo>
                  <a:lnTo>
                    <a:pt x="3107461" y="762622"/>
                  </a:lnTo>
                  <a:lnTo>
                    <a:pt x="3102025" y="754545"/>
                  </a:lnTo>
                  <a:lnTo>
                    <a:pt x="3093948" y="749096"/>
                  </a:lnTo>
                  <a:lnTo>
                    <a:pt x="3084004" y="747102"/>
                  </a:lnTo>
                  <a:lnTo>
                    <a:pt x="3074124" y="749096"/>
                  </a:lnTo>
                  <a:lnTo>
                    <a:pt x="3066046" y="754545"/>
                  </a:lnTo>
                  <a:lnTo>
                    <a:pt x="3060611" y="762622"/>
                  </a:lnTo>
                  <a:lnTo>
                    <a:pt x="3058604" y="772502"/>
                  </a:lnTo>
                  <a:lnTo>
                    <a:pt x="3060611" y="782396"/>
                  </a:lnTo>
                  <a:lnTo>
                    <a:pt x="3066046" y="790460"/>
                  </a:lnTo>
                  <a:lnTo>
                    <a:pt x="3074124" y="795909"/>
                  </a:lnTo>
                  <a:lnTo>
                    <a:pt x="3084055" y="797902"/>
                  </a:lnTo>
                  <a:lnTo>
                    <a:pt x="3093948" y="795909"/>
                  </a:lnTo>
                  <a:lnTo>
                    <a:pt x="3102025" y="790460"/>
                  </a:lnTo>
                  <a:lnTo>
                    <a:pt x="3107461" y="782396"/>
                  </a:lnTo>
                  <a:lnTo>
                    <a:pt x="3109455" y="772502"/>
                  </a:lnTo>
                  <a:close/>
                </a:path>
                <a:path w="4973319" h="1419225">
                  <a:moveTo>
                    <a:pt x="3119971" y="604583"/>
                  </a:moveTo>
                  <a:lnTo>
                    <a:pt x="3117977" y="594690"/>
                  </a:lnTo>
                  <a:lnTo>
                    <a:pt x="3112541" y="586625"/>
                  </a:lnTo>
                  <a:lnTo>
                    <a:pt x="3104464" y="581177"/>
                  </a:lnTo>
                  <a:lnTo>
                    <a:pt x="3094520" y="579183"/>
                  </a:lnTo>
                  <a:lnTo>
                    <a:pt x="3084639" y="581177"/>
                  </a:lnTo>
                  <a:lnTo>
                    <a:pt x="3076562" y="586625"/>
                  </a:lnTo>
                  <a:lnTo>
                    <a:pt x="3071114" y="594690"/>
                  </a:lnTo>
                  <a:lnTo>
                    <a:pt x="3069120" y="604583"/>
                  </a:lnTo>
                  <a:lnTo>
                    <a:pt x="3071114" y="614464"/>
                  </a:lnTo>
                  <a:lnTo>
                    <a:pt x="3076562" y="622541"/>
                  </a:lnTo>
                  <a:lnTo>
                    <a:pt x="3084639" y="627989"/>
                  </a:lnTo>
                  <a:lnTo>
                    <a:pt x="3094571" y="629983"/>
                  </a:lnTo>
                  <a:lnTo>
                    <a:pt x="3104464" y="627989"/>
                  </a:lnTo>
                  <a:lnTo>
                    <a:pt x="3112541" y="622541"/>
                  </a:lnTo>
                  <a:lnTo>
                    <a:pt x="3117977" y="614464"/>
                  </a:lnTo>
                  <a:lnTo>
                    <a:pt x="3119971" y="604583"/>
                  </a:lnTo>
                  <a:close/>
                </a:path>
                <a:path w="4973319" h="1419225">
                  <a:moveTo>
                    <a:pt x="4438701" y="726236"/>
                  </a:moveTo>
                  <a:lnTo>
                    <a:pt x="4436694" y="716343"/>
                  </a:lnTo>
                  <a:lnTo>
                    <a:pt x="4431246" y="708279"/>
                  </a:lnTo>
                  <a:lnTo>
                    <a:pt x="4423181" y="702830"/>
                  </a:lnTo>
                  <a:lnTo>
                    <a:pt x="4413250" y="700836"/>
                  </a:lnTo>
                  <a:lnTo>
                    <a:pt x="4403356" y="702830"/>
                  </a:lnTo>
                  <a:lnTo>
                    <a:pt x="4395279" y="708279"/>
                  </a:lnTo>
                  <a:lnTo>
                    <a:pt x="4389844" y="716343"/>
                  </a:lnTo>
                  <a:lnTo>
                    <a:pt x="4387850" y="726236"/>
                  </a:lnTo>
                  <a:lnTo>
                    <a:pt x="4389844" y="736117"/>
                  </a:lnTo>
                  <a:lnTo>
                    <a:pt x="4395279" y="744194"/>
                  </a:lnTo>
                  <a:lnTo>
                    <a:pt x="4403356" y="749642"/>
                  </a:lnTo>
                  <a:lnTo>
                    <a:pt x="4413301" y="751636"/>
                  </a:lnTo>
                  <a:lnTo>
                    <a:pt x="4423181" y="749642"/>
                  </a:lnTo>
                  <a:lnTo>
                    <a:pt x="4431258" y="744194"/>
                  </a:lnTo>
                  <a:lnTo>
                    <a:pt x="4436694" y="736117"/>
                  </a:lnTo>
                  <a:lnTo>
                    <a:pt x="4438701" y="726236"/>
                  </a:lnTo>
                  <a:close/>
                </a:path>
                <a:path w="4973319" h="1419225">
                  <a:moveTo>
                    <a:pt x="4438701" y="558304"/>
                  </a:moveTo>
                  <a:lnTo>
                    <a:pt x="4436694" y="548424"/>
                  </a:lnTo>
                  <a:lnTo>
                    <a:pt x="4431246" y="540346"/>
                  </a:lnTo>
                  <a:lnTo>
                    <a:pt x="4423181" y="534911"/>
                  </a:lnTo>
                  <a:lnTo>
                    <a:pt x="4413250" y="532904"/>
                  </a:lnTo>
                  <a:lnTo>
                    <a:pt x="4403356" y="534911"/>
                  </a:lnTo>
                  <a:lnTo>
                    <a:pt x="4395279" y="540346"/>
                  </a:lnTo>
                  <a:lnTo>
                    <a:pt x="4389844" y="548424"/>
                  </a:lnTo>
                  <a:lnTo>
                    <a:pt x="4387850" y="558304"/>
                  </a:lnTo>
                  <a:lnTo>
                    <a:pt x="4389844" y="568198"/>
                  </a:lnTo>
                  <a:lnTo>
                    <a:pt x="4395279" y="576275"/>
                  </a:lnTo>
                  <a:lnTo>
                    <a:pt x="4403356" y="581710"/>
                  </a:lnTo>
                  <a:lnTo>
                    <a:pt x="4413301" y="583704"/>
                  </a:lnTo>
                  <a:lnTo>
                    <a:pt x="4423181" y="581710"/>
                  </a:lnTo>
                  <a:lnTo>
                    <a:pt x="4431258" y="576275"/>
                  </a:lnTo>
                  <a:lnTo>
                    <a:pt x="4436694" y="568198"/>
                  </a:lnTo>
                  <a:lnTo>
                    <a:pt x="4438701" y="558304"/>
                  </a:lnTo>
                  <a:close/>
                </a:path>
                <a:path w="4973319" h="1419225">
                  <a:moveTo>
                    <a:pt x="4540351" y="726236"/>
                  </a:moveTo>
                  <a:lnTo>
                    <a:pt x="4538345" y="716343"/>
                  </a:lnTo>
                  <a:lnTo>
                    <a:pt x="4532909" y="708279"/>
                  </a:lnTo>
                  <a:lnTo>
                    <a:pt x="4524832" y="702830"/>
                  </a:lnTo>
                  <a:lnTo>
                    <a:pt x="4514901" y="700836"/>
                  </a:lnTo>
                  <a:lnTo>
                    <a:pt x="4505007" y="702830"/>
                  </a:lnTo>
                  <a:lnTo>
                    <a:pt x="4496930" y="708279"/>
                  </a:lnTo>
                  <a:lnTo>
                    <a:pt x="4491494" y="716343"/>
                  </a:lnTo>
                  <a:lnTo>
                    <a:pt x="4489501" y="726236"/>
                  </a:lnTo>
                  <a:lnTo>
                    <a:pt x="4491494" y="736117"/>
                  </a:lnTo>
                  <a:lnTo>
                    <a:pt x="4496930" y="744194"/>
                  </a:lnTo>
                  <a:lnTo>
                    <a:pt x="4505007" y="749642"/>
                  </a:lnTo>
                  <a:lnTo>
                    <a:pt x="4514951" y="751636"/>
                  </a:lnTo>
                  <a:lnTo>
                    <a:pt x="4524832" y="749642"/>
                  </a:lnTo>
                  <a:lnTo>
                    <a:pt x="4532909" y="744194"/>
                  </a:lnTo>
                  <a:lnTo>
                    <a:pt x="4538345" y="736117"/>
                  </a:lnTo>
                  <a:lnTo>
                    <a:pt x="4540351" y="726236"/>
                  </a:lnTo>
                  <a:close/>
                </a:path>
                <a:path w="4973319" h="1419225">
                  <a:moveTo>
                    <a:pt x="4540351" y="558304"/>
                  </a:moveTo>
                  <a:lnTo>
                    <a:pt x="4538345" y="548424"/>
                  </a:lnTo>
                  <a:lnTo>
                    <a:pt x="4532909" y="540346"/>
                  </a:lnTo>
                  <a:lnTo>
                    <a:pt x="4524832" y="534911"/>
                  </a:lnTo>
                  <a:lnTo>
                    <a:pt x="4514901" y="532904"/>
                  </a:lnTo>
                  <a:lnTo>
                    <a:pt x="4505007" y="534911"/>
                  </a:lnTo>
                  <a:lnTo>
                    <a:pt x="4496930" y="540346"/>
                  </a:lnTo>
                  <a:lnTo>
                    <a:pt x="4491494" y="548424"/>
                  </a:lnTo>
                  <a:lnTo>
                    <a:pt x="4489501" y="558304"/>
                  </a:lnTo>
                  <a:lnTo>
                    <a:pt x="4491494" y="568198"/>
                  </a:lnTo>
                  <a:lnTo>
                    <a:pt x="4496930" y="576275"/>
                  </a:lnTo>
                  <a:lnTo>
                    <a:pt x="4505007" y="581710"/>
                  </a:lnTo>
                  <a:lnTo>
                    <a:pt x="4514951" y="583704"/>
                  </a:lnTo>
                  <a:lnTo>
                    <a:pt x="4524832" y="581710"/>
                  </a:lnTo>
                  <a:lnTo>
                    <a:pt x="4532909" y="576275"/>
                  </a:lnTo>
                  <a:lnTo>
                    <a:pt x="4538345" y="568198"/>
                  </a:lnTo>
                  <a:lnTo>
                    <a:pt x="4540351" y="558304"/>
                  </a:lnTo>
                  <a:close/>
                </a:path>
                <a:path w="4973319" h="1419225">
                  <a:moveTo>
                    <a:pt x="4642002" y="726236"/>
                  </a:moveTo>
                  <a:lnTo>
                    <a:pt x="4639996" y="716343"/>
                  </a:lnTo>
                  <a:lnTo>
                    <a:pt x="4634560" y="708279"/>
                  </a:lnTo>
                  <a:lnTo>
                    <a:pt x="4626483" y="702830"/>
                  </a:lnTo>
                  <a:lnTo>
                    <a:pt x="4616551" y="700836"/>
                  </a:lnTo>
                  <a:lnTo>
                    <a:pt x="4606658" y="702830"/>
                  </a:lnTo>
                  <a:lnTo>
                    <a:pt x="4598581" y="708279"/>
                  </a:lnTo>
                  <a:lnTo>
                    <a:pt x="4593145" y="716343"/>
                  </a:lnTo>
                  <a:lnTo>
                    <a:pt x="4591151" y="726236"/>
                  </a:lnTo>
                  <a:lnTo>
                    <a:pt x="4593145" y="736117"/>
                  </a:lnTo>
                  <a:lnTo>
                    <a:pt x="4598581" y="744194"/>
                  </a:lnTo>
                  <a:lnTo>
                    <a:pt x="4606658" y="749642"/>
                  </a:lnTo>
                  <a:lnTo>
                    <a:pt x="4616602" y="751636"/>
                  </a:lnTo>
                  <a:lnTo>
                    <a:pt x="4626483" y="749642"/>
                  </a:lnTo>
                  <a:lnTo>
                    <a:pt x="4634560" y="744194"/>
                  </a:lnTo>
                  <a:lnTo>
                    <a:pt x="4639996" y="736117"/>
                  </a:lnTo>
                  <a:lnTo>
                    <a:pt x="4642002" y="726236"/>
                  </a:lnTo>
                  <a:close/>
                </a:path>
                <a:path w="4973319" h="1419225">
                  <a:moveTo>
                    <a:pt x="4642002" y="558304"/>
                  </a:moveTo>
                  <a:lnTo>
                    <a:pt x="4639996" y="548424"/>
                  </a:lnTo>
                  <a:lnTo>
                    <a:pt x="4634560" y="540346"/>
                  </a:lnTo>
                  <a:lnTo>
                    <a:pt x="4626483" y="534911"/>
                  </a:lnTo>
                  <a:lnTo>
                    <a:pt x="4616551" y="532904"/>
                  </a:lnTo>
                  <a:lnTo>
                    <a:pt x="4606658" y="534911"/>
                  </a:lnTo>
                  <a:lnTo>
                    <a:pt x="4598581" y="540346"/>
                  </a:lnTo>
                  <a:lnTo>
                    <a:pt x="4593145" y="548424"/>
                  </a:lnTo>
                  <a:lnTo>
                    <a:pt x="4591151" y="558304"/>
                  </a:lnTo>
                  <a:lnTo>
                    <a:pt x="4593145" y="568198"/>
                  </a:lnTo>
                  <a:lnTo>
                    <a:pt x="4598581" y="576275"/>
                  </a:lnTo>
                  <a:lnTo>
                    <a:pt x="4606658" y="581710"/>
                  </a:lnTo>
                  <a:lnTo>
                    <a:pt x="4616602" y="583704"/>
                  </a:lnTo>
                  <a:lnTo>
                    <a:pt x="4626483" y="581710"/>
                  </a:lnTo>
                  <a:lnTo>
                    <a:pt x="4634560" y="576275"/>
                  </a:lnTo>
                  <a:lnTo>
                    <a:pt x="4639996" y="568198"/>
                  </a:lnTo>
                  <a:lnTo>
                    <a:pt x="4642002" y="558304"/>
                  </a:lnTo>
                  <a:close/>
                </a:path>
                <a:path w="4973319" h="1419225">
                  <a:moveTo>
                    <a:pt x="4743653" y="726236"/>
                  </a:moveTo>
                  <a:lnTo>
                    <a:pt x="4741646" y="716343"/>
                  </a:lnTo>
                  <a:lnTo>
                    <a:pt x="4736211" y="708279"/>
                  </a:lnTo>
                  <a:lnTo>
                    <a:pt x="4728134" y="702830"/>
                  </a:lnTo>
                  <a:lnTo>
                    <a:pt x="4718202" y="700836"/>
                  </a:lnTo>
                  <a:lnTo>
                    <a:pt x="4708309" y="702830"/>
                  </a:lnTo>
                  <a:lnTo>
                    <a:pt x="4700232" y="708279"/>
                  </a:lnTo>
                  <a:lnTo>
                    <a:pt x="4694796" y="716343"/>
                  </a:lnTo>
                  <a:lnTo>
                    <a:pt x="4692802" y="726236"/>
                  </a:lnTo>
                  <a:lnTo>
                    <a:pt x="4694796" y="736117"/>
                  </a:lnTo>
                  <a:lnTo>
                    <a:pt x="4700232" y="744194"/>
                  </a:lnTo>
                  <a:lnTo>
                    <a:pt x="4708309" y="749642"/>
                  </a:lnTo>
                  <a:lnTo>
                    <a:pt x="4718253" y="751636"/>
                  </a:lnTo>
                  <a:lnTo>
                    <a:pt x="4728134" y="749642"/>
                  </a:lnTo>
                  <a:lnTo>
                    <a:pt x="4736211" y="744194"/>
                  </a:lnTo>
                  <a:lnTo>
                    <a:pt x="4741646" y="736117"/>
                  </a:lnTo>
                  <a:lnTo>
                    <a:pt x="4743653" y="726236"/>
                  </a:lnTo>
                  <a:close/>
                </a:path>
                <a:path w="4973319" h="1419225">
                  <a:moveTo>
                    <a:pt x="4743653" y="558304"/>
                  </a:moveTo>
                  <a:lnTo>
                    <a:pt x="4741646" y="548424"/>
                  </a:lnTo>
                  <a:lnTo>
                    <a:pt x="4736211" y="540346"/>
                  </a:lnTo>
                  <a:lnTo>
                    <a:pt x="4728134" y="534911"/>
                  </a:lnTo>
                  <a:lnTo>
                    <a:pt x="4718202" y="532904"/>
                  </a:lnTo>
                  <a:lnTo>
                    <a:pt x="4708309" y="534911"/>
                  </a:lnTo>
                  <a:lnTo>
                    <a:pt x="4700232" y="540346"/>
                  </a:lnTo>
                  <a:lnTo>
                    <a:pt x="4694796" y="548424"/>
                  </a:lnTo>
                  <a:lnTo>
                    <a:pt x="4692802" y="558304"/>
                  </a:lnTo>
                  <a:lnTo>
                    <a:pt x="4694796" y="568198"/>
                  </a:lnTo>
                  <a:lnTo>
                    <a:pt x="4700232" y="576275"/>
                  </a:lnTo>
                  <a:lnTo>
                    <a:pt x="4708309" y="581710"/>
                  </a:lnTo>
                  <a:lnTo>
                    <a:pt x="4718253" y="583704"/>
                  </a:lnTo>
                  <a:lnTo>
                    <a:pt x="4728134" y="581710"/>
                  </a:lnTo>
                  <a:lnTo>
                    <a:pt x="4736211" y="576275"/>
                  </a:lnTo>
                  <a:lnTo>
                    <a:pt x="4741646" y="568198"/>
                  </a:lnTo>
                  <a:lnTo>
                    <a:pt x="4743653" y="558304"/>
                  </a:lnTo>
                  <a:close/>
                </a:path>
                <a:path w="4973319" h="1419225">
                  <a:moveTo>
                    <a:pt x="4845304" y="726236"/>
                  </a:moveTo>
                  <a:lnTo>
                    <a:pt x="4843297" y="716343"/>
                  </a:lnTo>
                  <a:lnTo>
                    <a:pt x="4837862" y="708279"/>
                  </a:lnTo>
                  <a:lnTo>
                    <a:pt x="4829784" y="702830"/>
                  </a:lnTo>
                  <a:lnTo>
                    <a:pt x="4819853" y="700836"/>
                  </a:lnTo>
                  <a:lnTo>
                    <a:pt x="4809960" y="702830"/>
                  </a:lnTo>
                  <a:lnTo>
                    <a:pt x="4801882" y="708279"/>
                  </a:lnTo>
                  <a:lnTo>
                    <a:pt x="4796447" y="716343"/>
                  </a:lnTo>
                  <a:lnTo>
                    <a:pt x="4794453" y="726236"/>
                  </a:lnTo>
                  <a:lnTo>
                    <a:pt x="4796447" y="736117"/>
                  </a:lnTo>
                  <a:lnTo>
                    <a:pt x="4801882" y="744194"/>
                  </a:lnTo>
                  <a:lnTo>
                    <a:pt x="4809960" y="749642"/>
                  </a:lnTo>
                  <a:lnTo>
                    <a:pt x="4819904" y="751636"/>
                  </a:lnTo>
                  <a:lnTo>
                    <a:pt x="4829784" y="749642"/>
                  </a:lnTo>
                  <a:lnTo>
                    <a:pt x="4837862" y="744194"/>
                  </a:lnTo>
                  <a:lnTo>
                    <a:pt x="4843297" y="736117"/>
                  </a:lnTo>
                  <a:lnTo>
                    <a:pt x="4845304" y="726236"/>
                  </a:lnTo>
                  <a:close/>
                </a:path>
                <a:path w="4973319" h="1419225">
                  <a:moveTo>
                    <a:pt x="4845304" y="558304"/>
                  </a:moveTo>
                  <a:lnTo>
                    <a:pt x="4843297" y="548424"/>
                  </a:lnTo>
                  <a:lnTo>
                    <a:pt x="4837862" y="540346"/>
                  </a:lnTo>
                  <a:lnTo>
                    <a:pt x="4829784" y="534911"/>
                  </a:lnTo>
                  <a:lnTo>
                    <a:pt x="4819853" y="532904"/>
                  </a:lnTo>
                  <a:lnTo>
                    <a:pt x="4809960" y="534911"/>
                  </a:lnTo>
                  <a:lnTo>
                    <a:pt x="4801882" y="540346"/>
                  </a:lnTo>
                  <a:lnTo>
                    <a:pt x="4796447" y="548424"/>
                  </a:lnTo>
                  <a:lnTo>
                    <a:pt x="4794453" y="558304"/>
                  </a:lnTo>
                  <a:lnTo>
                    <a:pt x="4796447" y="568198"/>
                  </a:lnTo>
                  <a:lnTo>
                    <a:pt x="4801882" y="576275"/>
                  </a:lnTo>
                  <a:lnTo>
                    <a:pt x="4809960" y="581710"/>
                  </a:lnTo>
                  <a:lnTo>
                    <a:pt x="4819904" y="583704"/>
                  </a:lnTo>
                  <a:lnTo>
                    <a:pt x="4829784" y="581710"/>
                  </a:lnTo>
                  <a:lnTo>
                    <a:pt x="4837862" y="576275"/>
                  </a:lnTo>
                  <a:lnTo>
                    <a:pt x="4843297" y="568198"/>
                  </a:lnTo>
                  <a:lnTo>
                    <a:pt x="4845304" y="558304"/>
                  </a:lnTo>
                  <a:close/>
                </a:path>
                <a:path w="4973319" h="1419225">
                  <a:moveTo>
                    <a:pt x="4952111" y="1382458"/>
                  </a:moveTo>
                  <a:lnTo>
                    <a:pt x="4950117" y="1372527"/>
                  </a:lnTo>
                  <a:lnTo>
                    <a:pt x="4944681" y="1364449"/>
                  </a:lnTo>
                  <a:lnTo>
                    <a:pt x="4936604" y="1359001"/>
                  </a:lnTo>
                  <a:lnTo>
                    <a:pt x="4926723" y="1357007"/>
                  </a:lnTo>
                  <a:lnTo>
                    <a:pt x="4916830" y="1359001"/>
                  </a:lnTo>
                  <a:lnTo>
                    <a:pt x="4908753" y="1364449"/>
                  </a:lnTo>
                  <a:lnTo>
                    <a:pt x="4903317" y="1372527"/>
                  </a:lnTo>
                  <a:lnTo>
                    <a:pt x="4901323" y="1382458"/>
                  </a:lnTo>
                  <a:lnTo>
                    <a:pt x="4903317" y="1392351"/>
                  </a:lnTo>
                  <a:lnTo>
                    <a:pt x="4908753" y="1400416"/>
                  </a:lnTo>
                  <a:lnTo>
                    <a:pt x="4916830" y="1405864"/>
                  </a:lnTo>
                  <a:lnTo>
                    <a:pt x="4926723" y="1407858"/>
                  </a:lnTo>
                  <a:lnTo>
                    <a:pt x="4936604" y="1405864"/>
                  </a:lnTo>
                  <a:lnTo>
                    <a:pt x="4944681" y="1400416"/>
                  </a:lnTo>
                  <a:lnTo>
                    <a:pt x="4950117" y="1392351"/>
                  </a:lnTo>
                  <a:lnTo>
                    <a:pt x="4952111" y="1382458"/>
                  </a:lnTo>
                  <a:close/>
                </a:path>
                <a:path w="4973319" h="1419225">
                  <a:moveTo>
                    <a:pt x="4952111" y="1280807"/>
                  </a:moveTo>
                  <a:lnTo>
                    <a:pt x="4950117" y="1270876"/>
                  </a:lnTo>
                  <a:lnTo>
                    <a:pt x="4944681" y="1262799"/>
                  </a:lnTo>
                  <a:lnTo>
                    <a:pt x="4936604" y="1257350"/>
                  </a:lnTo>
                  <a:lnTo>
                    <a:pt x="4926723" y="1255356"/>
                  </a:lnTo>
                  <a:lnTo>
                    <a:pt x="4916830" y="1257350"/>
                  </a:lnTo>
                  <a:lnTo>
                    <a:pt x="4908753" y="1262799"/>
                  </a:lnTo>
                  <a:lnTo>
                    <a:pt x="4903317" y="1270876"/>
                  </a:lnTo>
                  <a:lnTo>
                    <a:pt x="4901323" y="1280807"/>
                  </a:lnTo>
                  <a:lnTo>
                    <a:pt x="4903317" y="1290701"/>
                  </a:lnTo>
                  <a:lnTo>
                    <a:pt x="4908753" y="1298765"/>
                  </a:lnTo>
                  <a:lnTo>
                    <a:pt x="4916830" y="1304213"/>
                  </a:lnTo>
                  <a:lnTo>
                    <a:pt x="4926723" y="1306207"/>
                  </a:lnTo>
                  <a:lnTo>
                    <a:pt x="4936604" y="1304213"/>
                  </a:lnTo>
                  <a:lnTo>
                    <a:pt x="4944681" y="1298765"/>
                  </a:lnTo>
                  <a:lnTo>
                    <a:pt x="4950117" y="1290701"/>
                  </a:lnTo>
                  <a:lnTo>
                    <a:pt x="4952111" y="1280807"/>
                  </a:lnTo>
                  <a:close/>
                </a:path>
                <a:path w="4973319" h="1419225">
                  <a:moveTo>
                    <a:pt x="4952111" y="1179156"/>
                  </a:moveTo>
                  <a:lnTo>
                    <a:pt x="4950117" y="1169225"/>
                  </a:lnTo>
                  <a:lnTo>
                    <a:pt x="4944681" y="1161148"/>
                  </a:lnTo>
                  <a:lnTo>
                    <a:pt x="4936604" y="1155700"/>
                  </a:lnTo>
                  <a:lnTo>
                    <a:pt x="4926723" y="1153706"/>
                  </a:lnTo>
                  <a:lnTo>
                    <a:pt x="4916830" y="1155700"/>
                  </a:lnTo>
                  <a:lnTo>
                    <a:pt x="4908753" y="1161148"/>
                  </a:lnTo>
                  <a:lnTo>
                    <a:pt x="4903317" y="1169225"/>
                  </a:lnTo>
                  <a:lnTo>
                    <a:pt x="4901323" y="1179156"/>
                  </a:lnTo>
                  <a:lnTo>
                    <a:pt x="4903317" y="1189050"/>
                  </a:lnTo>
                  <a:lnTo>
                    <a:pt x="4908753" y="1197114"/>
                  </a:lnTo>
                  <a:lnTo>
                    <a:pt x="4916830" y="1202563"/>
                  </a:lnTo>
                  <a:lnTo>
                    <a:pt x="4926723" y="1204556"/>
                  </a:lnTo>
                  <a:lnTo>
                    <a:pt x="4936604" y="1202563"/>
                  </a:lnTo>
                  <a:lnTo>
                    <a:pt x="4944681" y="1197114"/>
                  </a:lnTo>
                  <a:lnTo>
                    <a:pt x="4950117" y="1189050"/>
                  </a:lnTo>
                  <a:lnTo>
                    <a:pt x="4952111" y="1179156"/>
                  </a:lnTo>
                  <a:close/>
                </a:path>
                <a:path w="4973319" h="1419225">
                  <a:moveTo>
                    <a:pt x="4952111" y="1077506"/>
                  </a:moveTo>
                  <a:lnTo>
                    <a:pt x="4950117" y="1067574"/>
                  </a:lnTo>
                  <a:lnTo>
                    <a:pt x="4944681" y="1059497"/>
                  </a:lnTo>
                  <a:lnTo>
                    <a:pt x="4936604" y="1054049"/>
                  </a:lnTo>
                  <a:lnTo>
                    <a:pt x="4926723" y="1052055"/>
                  </a:lnTo>
                  <a:lnTo>
                    <a:pt x="4916830" y="1054049"/>
                  </a:lnTo>
                  <a:lnTo>
                    <a:pt x="4908753" y="1059497"/>
                  </a:lnTo>
                  <a:lnTo>
                    <a:pt x="4903317" y="1067574"/>
                  </a:lnTo>
                  <a:lnTo>
                    <a:pt x="4901323" y="1077506"/>
                  </a:lnTo>
                  <a:lnTo>
                    <a:pt x="4903317" y="1087399"/>
                  </a:lnTo>
                  <a:lnTo>
                    <a:pt x="4908753" y="1095463"/>
                  </a:lnTo>
                  <a:lnTo>
                    <a:pt x="4916830" y="1100912"/>
                  </a:lnTo>
                  <a:lnTo>
                    <a:pt x="4926723" y="1102906"/>
                  </a:lnTo>
                  <a:lnTo>
                    <a:pt x="4936604" y="1100912"/>
                  </a:lnTo>
                  <a:lnTo>
                    <a:pt x="4944681" y="1095463"/>
                  </a:lnTo>
                  <a:lnTo>
                    <a:pt x="4950117" y="1087399"/>
                  </a:lnTo>
                  <a:lnTo>
                    <a:pt x="4952111" y="1077506"/>
                  </a:lnTo>
                  <a:close/>
                </a:path>
                <a:path w="4973319" h="1419225">
                  <a:moveTo>
                    <a:pt x="4952111" y="975855"/>
                  </a:moveTo>
                  <a:lnTo>
                    <a:pt x="4950117" y="965923"/>
                  </a:lnTo>
                  <a:lnTo>
                    <a:pt x="4944681" y="957846"/>
                  </a:lnTo>
                  <a:lnTo>
                    <a:pt x="4936604" y="952398"/>
                  </a:lnTo>
                  <a:lnTo>
                    <a:pt x="4926723" y="950404"/>
                  </a:lnTo>
                  <a:lnTo>
                    <a:pt x="4916830" y="952398"/>
                  </a:lnTo>
                  <a:lnTo>
                    <a:pt x="4908753" y="957846"/>
                  </a:lnTo>
                  <a:lnTo>
                    <a:pt x="4903317" y="965923"/>
                  </a:lnTo>
                  <a:lnTo>
                    <a:pt x="4901323" y="975855"/>
                  </a:lnTo>
                  <a:lnTo>
                    <a:pt x="4903317" y="985748"/>
                  </a:lnTo>
                  <a:lnTo>
                    <a:pt x="4908753" y="993813"/>
                  </a:lnTo>
                  <a:lnTo>
                    <a:pt x="4916830" y="999261"/>
                  </a:lnTo>
                  <a:lnTo>
                    <a:pt x="4926723" y="1001255"/>
                  </a:lnTo>
                  <a:lnTo>
                    <a:pt x="4936604" y="999261"/>
                  </a:lnTo>
                  <a:lnTo>
                    <a:pt x="4944681" y="993813"/>
                  </a:lnTo>
                  <a:lnTo>
                    <a:pt x="4950117" y="985748"/>
                  </a:lnTo>
                  <a:lnTo>
                    <a:pt x="4952111" y="975855"/>
                  </a:lnTo>
                  <a:close/>
                </a:path>
                <a:path w="4973319" h="1419225">
                  <a:moveTo>
                    <a:pt x="4952111" y="874204"/>
                  </a:moveTo>
                  <a:lnTo>
                    <a:pt x="4950117" y="864273"/>
                  </a:lnTo>
                  <a:lnTo>
                    <a:pt x="4944681" y="856195"/>
                  </a:lnTo>
                  <a:lnTo>
                    <a:pt x="4936604" y="850747"/>
                  </a:lnTo>
                  <a:lnTo>
                    <a:pt x="4926723" y="848753"/>
                  </a:lnTo>
                  <a:lnTo>
                    <a:pt x="4916830" y="850747"/>
                  </a:lnTo>
                  <a:lnTo>
                    <a:pt x="4908753" y="856195"/>
                  </a:lnTo>
                  <a:lnTo>
                    <a:pt x="4903317" y="864273"/>
                  </a:lnTo>
                  <a:lnTo>
                    <a:pt x="4901323" y="874204"/>
                  </a:lnTo>
                  <a:lnTo>
                    <a:pt x="4903317" y="884097"/>
                  </a:lnTo>
                  <a:lnTo>
                    <a:pt x="4908753" y="892162"/>
                  </a:lnTo>
                  <a:lnTo>
                    <a:pt x="4916830" y="897610"/>
                  </a:lnTo>
                  <a:lnTo>
                    <a:pt x="4926723" y="899604"/>
                  </a:lnTo>
                  <a:lnTo>
                    <a:pt x="4936604" y="897610"/>
                  </a:lnTo>
                  <a:lnTo>
                    <a:pt x="4944681" y="892162"/>
                  </a:lnTo>
                  <a:lnTo>
                    <a:pt x="4950117" y="884097"/>
                  </a:lnTo>
                  <a:lnTo>
                    <a:pt x="4952111" y="874204"/>
                  </a:lnTo>
                  <a:close/>
                </a:path>
                <a:path w="4973319" h="1419225">
                  <a:moveTo>
                    <a:pt x="4952111" y="772553"/>
                  </a:moveTo>
                  <a:lnTo>
                    <a:pt x="4950117" y="762622"/>
                  </a:lnTo>
                  <a:lnTo>
                    <a:pt x="4944681" y="754545"/>
                  </a:lnTo>
                  <a:lnTo>
                    <a:pt x="4936604" y="749096"/>
                  </a:lnTo>
                  <a:lnTo>
                    <a:pt x="4926723" y="747102"/>
                  </a:lnTo>
                  <a:lnTo>
                    <a:pt x="4916830" y="749096"/>
                  </a:lnTo>
                  <a:lnTo>
                    <a:pt x="4908753" y="754545"/>
                  </a:lnTo>
                  <a:lnTo>
                    <a:pt x="4903317" y="762622"/>
                  </a:lnTo>
                  <a:lnTo>
                    <a:pt x="4901323" y="772553"/>
                  </a:lnTo>
                  <a:lnTo>
                    <a:pt x="4903317" y="782447"/>
                  </a:lnTo>
                  <a:lnTo>
                    <a:pt x="4908753" y="790511"/>
                  </a:lnTo>
                  <a:lnTo>
                    <a:pt x="4916830" y="795959"/>
                  </a:lnTo>
                  <a:lnTo>
                    <a:pt x="4926723" y="797953"/>
                  </a:lnTo>
                  <a:lnTo>
                    <a:pt x="4936604" y="795959"/>
                  </a:lnTo>
                  <a:lnTo>
                    <a:pt x="4944681" y="790511"/>
                  </a:lnTo>
                  <a:lnTo>
                    <a:pt x="4950117" y="782447"/>
                  </a:lnTo>
                  <a:lnTo>
                    <a:pt x="4952111" y="772553"/>
                  </a:lnTo>
                  <a:close/>
                </a:path>
                <a:path w="4973319" h="1419225">
                  <a:moveTo>
                    <a:pt x="4973129" y="533704"/>
                  </a:moveTo>
                  <a:lnTo>
                    <a:pt x="4971135" y="523760"/>
                  </a:lnTo>
                  <a:lnTo>
                    <a:pt x="4965700" y="515683"/>
                  </a:lnTo>
                  <a:lnTo>
                    <a:pt x="4957623" y="510247"/>
                  </a:lnTo>
                  <a:lnTo>
                    <a:pt x="4947742" y="508254"/>
                  </a:lnTo>
                  <a:lnTo>
                    <a:pt x="4937849" y="510247"/>
                  </a:lnTo>
                  <a:lnTo>
                    <a:pt x="4929771" y="515683"/>
                  </a:lnTo>
                  <a:lnTo>
                    <a:pt x="4924336" y="523760"/>
                  </a:lnTo>
                  <a:lnTo>
                    <a:pt x="4922342" y="533704"/>
                  </a:lnTo>
                  <a:lnTo>
                    <a:pt x="4924336" y="543585"/>
                  </a:lnTo>
                  <a:lnTo>
                    <a:pt x="4929784" y="551662"/>
                  </a:lnTo>
                  <a:lnTo>
                    <a:pt x="4937849" y="557098"/>
                  </a:lnTo>
                  <a:lnTo>
                    <a:pt x="4947742" y="559104"/>
                  </a:lnTo>
                  <a:lnTo>
                    <a:pt x="4957623" y="557098"/>
                  </a:lnTo>
                  <a:lnTo>
                    <a:pt x="4965700" y="551662"/>
                  </a:lnTo>
                  <a:lnTo>
                    <a:pt x="4971135" y="543585"/>
                  </a:lnTo>
                  <a:lnTo>
                    <a:pt x="4973129" y="533704"/>
                  </a:lnTo>
                  <a:close/>
                </a:path>
                <a:path w="4973319" h="1419225">
                  <a:moveTo>
                    <a:pt x="4973129" y="432054"/>
                  </a:moveTo>
                  <a:lnTo>
                    <a:pt x="4971135" y="422109"/>
                  </a:lnTo>
                  <a:lnTo>
                    <a:pt x="4965700" y="414032"/>
                  </a:lnTo>
                  <a:lnTo>
                    <a:pt x="4957623" y="408597"/>
                  </a:lnTo>
                  <a:lnTo>
                    <a:pt x="4947742" y="406603"/>
                  </a:lnTo>
                  <a:lnTo>
                    <a:pt x="4937849" y="408597"/>
                  </a:lnTo>
                  <a:lnTo>
                    <a:pt x="4929771" y="414032"/>
                  </a:lnTo>
                  <a:lnTo>
                    <a:pt x="4924336" y="422109"/>
                  </a:lnTo>
                  <a:lnTo>
                    <a:pt x="4922342" y="432054"/>
                  </a:lnTo>
                  <a:lnTo>
                    <a:pt x="4924336" y="441934"/>
                  </a:lnTo>
                  <a:lnTo>
                    <a:pt x="4929771" y="450011"/>
                  </a:lnTo>
                  <a:lnTo>
                    <a:pt x="4937849" y="455447"/>
                  </a:lnTo>
                  <a:lnTo>
                    <a:pt x="4947742" y="457454"/>
                  </a:lnTo>
                  <a:lnTo>
                    <a:pt x="4957623" y="455447"/>
                  </a:lnTo>
                  <a:lnTo>
                    <a:pt x="4965700" y="450011"/>
                  </a:lnTo>
                  <a:lnTo>
                    <a:pt x="4971135" y="441934"/>
                  </a:lnTo>
                  <a:lnTo>
                    <a:pt x="4973129" y="432054"/>
                  </a:lnTo>
                  <a:close/>
                </a:path>
                <a:path w="4973319" h="1419225">
                  <a:moveTo>
                    <a:pt x="4973129" y="330403"/>
                  </a:moveTo>
                  <a:lnTo>
                    <a:pt x="4971135" y="320459"/>
                  </a:lnTo>
                  <a:lnTo>
                    <a:pt x="4965700" y="312381"/>
                  </a:lnTo>
                  <a:lnTo>
                    <a:pt x="4957623" y="306946"/>
                  </a:lnTo>
                  <a:lnTo>
                    <a:pt x="4947742" y="304952"/>
                  </a:lnTo>
                  <a:lnTo>
                    <a:pt x="4937849" y="306946"/>
                  </a:lnTo>
                  <a:lnTo>
                    <a:pt x="4929771" y="312381"/>
                  </a:lnTo>
                  <a:lnTo>
                    <a:pt x="4924336" y="320459"/>
                  </a:lnTo>
                  <a:lnTo>
                    <a:pt x="4922342" y="330403"/>
                  </a:lnTo>
                  <a:lnTo>
                    <a:pt x="4924336" y="340283"/>
                  </a:lnTo>
                  <a:lnTo>
                    <a:pt x="4929771" y="348361"/>
                  </a:lnTo>
                  <a:lnTo>
                    <a:pt x="4937849" y="353796"/>
                  </a:lnTo>
                  <a:lnTo>
                    <a:pt x="4947742" y="355803"/>
                  </a:lnTo>
                  <a:lnTo>
                    <a:pt x="4957623" y="353796"/>
                  </a:lnTo>
                  <a:lnTo>
                    <a:pt x="4965700" y="348361"/>
                  </a:lnTo>
                  <a:lnTo>
                    <a:pt x="4971135" y="340283"/>
                  </a:lnTo>
                  <a:lnTo>
                    <a:pt x="4973129" y="330403"/>
                  </a:lnTo>
                  <a:close/>
                </a:path>
                <a:path w="4973319" h="1419225">
                  <a:moveTo>
                    <a:pt x="4973129" y="228752"/>
                  </a:moveTo>
                  <a:lnTo>
                    <a:pt x="4971135" y="218808"/>
                  </a:lnTo>
                  <a:lnTo>
                    <a:pt x="4965700" y="210731"/>
                  </a:lnTo>
                  <a:lnTo>
                    <a:pt x="4957623" y="205295"/>
                  </a:lnTo>
                  <a:lnTo>
                    <a:pt x="4947742" y="203301"/>
                  </a:lnTo>
                  <a:lnTo>
                    <a:pt x="4937849" y="205295"/>
                  </a:lnTo>
                  <a:lnTo>
                    <a:pt x="4929771" y="210731"/>
                  </a:lnTo>
                  <a:lnTo>
                    <a:pt x="4924336" y="218808"/>
                  </a:lnTo>
                  <a:lnTo>
                    <a:pt x="4922342" y="228752"/>
                  </a:lnTo>
                  <a:lnTo>
                    <a:pt x="4924336" y="238633"/>
                  </a:lnTo>
                  <a:lnTo>
                    <a:pt x="4929771" y="246710"/>
                  </a:lnTo>
                  <a:lnTo>
                    <a:pt x="4937849" y="252145"/>
                  </a:lnTo>
                  <a:lnTo>
                    <a:pt x="4947742" y="254152"/>
                  </a:lnTo>
                  <a:lnTo>
                    <a:pt x="4957623" y="252145"/>
                  </a:lnTo>
                  <a:lnTo>
                    <a:pt x="4965700" y="246710"/>
                  </a:lnTo>
                  <a:lnTo>
                    <a:pt x="4971135" y="238633"/>
                  </a:lnTo>
                  <a:lnTo>
                    <a:pt x="4973129" y="228752"/>
                  </a:lnTo>
                  <a:close/>
                </a:path>
                <a:path w="4973319" h="1419225">
                  <a:moveTo>
                    <a:pt x="4973129" y="127101"/>
                  </a:moveTo>
                  <a:lnTo>
                    <a:pt x="4971135" y="117157"/>
                  </a:lnTo>
                  <a:lnTo>
                    <a:pt x="4965700" y="109080"/>
                  </a:lnTo>
                  <a:lnTo>
                    <a:pt x="4957623" y="103644"/>
                  </a:lnTo>
                  <a:lnTo>
                    <a:pt x="4947742" y="101650"/>
                  </a:lnTo>
                  <a:lnTo>
                    <a:pt x="4937849" y="103644"/>
                  </a:lnTo>
                  <a:lnTo>
                    <a:pt x="4929771" y="109080"/>
                  </a:lnTo>
                  <a:lnTo>
                    <a:pt x="4924336" y="117157"/>
                  </a:lnTo>
                  <a:lnTo>
                    <a:pt x="4922342" y="127101"/>
                  </a:lnTo>
                  <a:lnTo>
                    <a:pt x="4924336" y="136982"/>
                  </a:lnTo>
                  <a:lnTo>
                    <a:pt x="4929771" y="145059"/>
                  </a:lnTo>
                  <a:lnTo>
                    <a:pt x="4937849" y="150495"/>
                  </a:lnTo>
                  <a:lnTo>
                    <a:pt x="4947742" y="152501"/>
                  </a:lnTo>
                  <a:lnTo>
                    <a:pt x="4957623" y="150495"/>
                  </a:lnTo>
                  <a:lnTo>
                    <a:pt x="4965700" y="145059"/>
                  </a:lnTo>
                  <a:lnTo>
                    <a:pt x="4971135" y="136982"/>
                  </a:lnTo>
                  <a:lnTo>
                    <a:pt x="4973129" y="127101"/>
                  </a:lnTo>
                  <a:close/>
                </a:path>
                <a:path w="4973319" h="1419225">
                  <a:moveTo>
                    <a:pt x="4973129" y="25450"/>
                  </a:moveTo>
                  <a:lnTo>
                    <a:pt x="4971135" y="15506"/>
                  </a:lnTo>
                  <a:lnTo>
                    <a:pt x="4965700" y="7429"/>
                  </a:lnTo>
                  <a:lnTo>
                    <a:pt x="4957623" y="1993"/>
                  </a:lnTo>
                  <a:lnTo>
                    <a:pt x="4947742" y="0"/>
                  </a:lnTo>
                  <a:lnTo>
                    <a:pt x="4937849" y="1993"/>
                  </a:lnTo>
                  <a:lnTo>
                    <a:pt x="4929771" y="7429"/>
                  </a:lnTo>
                  <a:lnTo>
                    <a:pt x="4924336" y="15506"/>
                  </a:lnTo>
                  <a:lnTo>
                    <a:pt x="4922342" y="25450"/>
                  </a:lnTo>
                  <a:lnTo>
                    <a:pt x="4924336" y="35331"/>
                  </a:lnTo>
                  <a:lnTo>
                    <a:pt x="4929771" y="43408"/>
                  </a:lnTo>
                  <a:lnTo>
                    <a:pt x="4937849" y="48844"/>
                  </a:lnTo>
                  <a:lnTo>
                    <a:pt x="4947742" y="50850"/>
                  </a:lnTo>
                  <a:lnTo>
                    <a:pt x="4957623" y="48844"/>
                  </a:lnTo>
                  <a:lnTo>
                    <a:pt x="4965700" y="43408"/>
                  </a:lnTo>
                  <a:lnTo>
                    <a:pt x="4971135" y="35331"/>
                  </a:lnTo>
                  <a:lnTo>
                    <a:pt x="4973129" y="25450"/>
                  </a:lnTo>
                  <a:close/>
                </a:path>
              </a:pathLst>
            </a:custGeom>
            <a:solidFill>
              <a:srgbClr val="FF1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1291164" y="2627286"/>
              <a:ext cx="2660650" cy="1452245"/>
            </a:xfrm>
            <a:custGeom>
              <a:avLst/>
              <a:gdLst/>
              <a:ahLst/>
              <a:cxnLst/>
              <a:rect l="l" t="t" r="r" b="b"/>
              <a:pathLst>
                <a:path w="2660650" h="1452245">
                  <a:moveTo>
                    <a:pt x="152387" y="1222679"/>
                  </a:moveTo>
                  <a:lnTo>
                    <a:pt x="150406" y="1212748"/>
                  </a:lnTo>
                  <a:lnTo>
                    <a:pt x="144957" y="1204671"/>
                  </a:lnTo>
                  <a:lnTo>
                    <a:pt x="136893" y="1199235"/>
                  </a:lnTo>
                  <a:lnTo>
                    <a:pt x="127000" y="1197229"/>
                  </a:lnTo>
                  <a:lnTo>
                    <a:pt x="117119" y="1199235"/>
                  </a:lnTo>
                  <a:lnTo>
                    <a:pt x="109042" y="1204671"/>
                  </a:lnTo>
                  <a:lnTo>
                    <a:pt x="103593" y="1212748"/>
                  </a:lnTo>
                  <a:lnTo>
                    <a:pt x="101600" y="1222679"/>
                  </a:lnTo>
                  <a:lnTo>
                    <a:pt x="103593" y="1232573"/>
                  </a:lnTo>
                  <a:lnTo>
                    <a:pt x="109042" y="1240650"/>
                  </a:lnTo>
                  <a:lnTo>
                    <a:pt x="117119" y="1246085"/>
                  </a:lnTo>
                  <a:lnTo>
                    <a:pt x="127000" y="1248079"/>
                  </a:lnTo>
                  <a:lnTo>
                    <a:pt x="136893" y="1246085"/>
                  </a:lnTo>
                  <a:lnTo>
                    <a:pt x="144957" y="1240650"/>
                  </a:lnTo>
                  <a:lnTo>
                    <a:pt x="150406" y="1232573"/>
                  </a:lnTo>
                  <a:lnTo>
                    <a:pt x="152387" y="1222679"/>
                  </a:lnTo>
                  <a:close/>
                </a:path>
                <a:path w="2660650" h="1452245">
                  <a:moveTo>
                    <a:pt x="152387" y="1121029"/>
                  </a:moveTo>
                  <a:lnTo>
                    <a:pt x="150406" y="1111097"/>
                  </a:lnTo>
                  <a:lnTo>
                    <a:pt x="144957" y="1103020"/>
                  </a:lnTo>
                  <a:lnTo>
                    <a:pt x="136893" y="1097584"/>
                  </a:lnTo>
                  <a:lnTo>
                    <a:pt x="127000" y="1095578"/>
                  </a:lnTo>
                  <a:lnTo>
                    <a:pt x="117119" y="1097584"/>
                  </a:lnTo>
                  <a:lnTo>
                    <a:pt x="109042" y="1103020"/>
                  </a:lnTo>
                  <a:lnTo>
                    <a:pt x="103593" y="1111097"/>
                  </a:lnTo>
                  <a:lnTo>
                    <a:pt x="101600" y="1121029"/>
                  </a:lnTo>
                  <a:lnTo>
                    <a:pt x="103593" y="1130922"/>
                  </a:lnTo>
                  <a:lnTo>
                    <a:pt x="109042" y="1138999"/>
                  </a:lnTo>
                  <a:lnTo>
                    <a:pt x="117119" y="1144435"/>
                  </a:lnTo>
                  <a:lnTo>
                    <a:pt x="127000" y="1146429"/>
                  </a:lnTo>
                  <a:lnTo>
                    <a:pt x="136893" y="1144435"/>
                  </a:lnTo>
                  <a:lnTo>
                    <a:pt x="144957" y="1138999"/>
                  </a:lnTo>
                  <a:lnTo>
                    <a:pt x="150406" y="1130922"/>
                  </a:lnTo>
                  <a:lnTo>
                    <a:pt x="152387" y="1121029"/>
                  </a:lnTo>
                  <a:close/>
                </a:path>
                <a:path w="2660650" h="1452245">
                  <a:moveTo>
                    <a:pt x="152387" y="1019378"/>
                  </a:moveTo>
                  <a:lnTo>
                    <a:pt x="150406" y="1009446"/>
                  </a:lnTo>
                  <a:lnTo>
                    <a:pt x="144957" y="1001369"/>
                  </a:lnTo>
                  <a:lnTo>
                    <a:pt x="136893" y="995934"/>
                  </a:lnTo>
                  <a:lnTo>
                    <a:pt x="127000" y="993927"/>
                  </a:lnTo>
                  <a:lnTo>
                    <a:pt x="117119" y="995934"/>
                  </a:lnTo>
                  <a:lnTo>
                    <a:pt x="109042" y="1001369"/>
                  </a:lnTo>
                  <a:lnTo>
                    <a:pt x="103593" y="1009446"/>
                  </a:lnTo>
                  <a:lnTo>
                    <a:pt x="101600" y="1019378"/>
                  </a:lnTo>
                  <a:lnTo>
                    <a:pt x="103593" y="1029271"/>
                  </a:lnTo>
                  <a:lnTo>
                    <a:pt x="109042" y="1037348"/>
                  </a:lnTo>
                  <a:lnTo>
                    <a:pt x="117119" y="1042784"/>
                  </a:lnTo>
                  <a:lnTo>
                    <a:pt x="127000" y="1044778"/>
                  </a:lnTo>
                  <a:lnTo>
                    <a:pt x="136893" y="1042784"/>
                  </a:lnTo>
                  <a:lnTo>
                    <a:pt x="144957" y="1037348"/>
                  </a:lnTo>
                  <a:lnTo>
                    <a:pt x="150406" y="1029271"/>
                  </a:lnTo>
                  <a:lnTo>
                    <a:pt x="152387" y="1019378"/>
                  </a:lnTo>
                  <a:close/>
                </a:path>
                <a:path w="2660650" h="1452245">
                  <a:moveTo>
                    <a:pt x="254000" y="1299794"/>
                  </a:moveTo>
                  <a:lnTo>
                    <a:pt x="131521" y="1299794"/>
                  </a:lnTo>
                  <a:lnTo>
                    <a:pt x="136893" y="1300886"/>
                  </a:lnTo>
                  <a:lnTo>
                    <a:pt x="127000" y="1298879"/>
                  </a:lnTo>
                  <a:lnTo>
                    <a:pt x="117119" y="1300886"/>
                  </a:lnTo>
                  <a:lnTo>
                    <a:pt x="122478" y="1299794"/>
                  </a:lnTo>
                  <a:lnTo>
                    <a:pt x="0" y="1299794"/>
                  </a:lnTo>
                  <a:lnTo>
                    <a:pt x="127000" y="1452194"/>
                  </a:lnTo>
                  <a:lnTo>
                    <a:pt x="212382" y="1349730"/>
                  </a:lnTo>
                  <a:lnTo>
                    <a:pt x="254000" y="1299794"/>
                  </a:lnTo>
                  <a:close/>
                </a:path>
                <a:path w="2660650" h="1452245">
                  <a:moveTo>
                    <a:pt x="261454" y="1019327"/>
                  </a:moveTo>
                  <a:lnTo>
                    <a:pt x="259461" y="1009446"/>
                  </a:lnTo>
                  <a:lnTo>
                    <a:pt x="254012" y="1001369"/>
                  </a:lnTo>
                  <a:lnTo>
                    <a:pt x="245948" y="995934"/>
                  </a:lnTo>
                  <a:lnTo>
                    <a:pt x="236004" y="993927"/>
                  </a:lnTo>
                  <a:lnTo>
                    <a:pt x="226123" y="995934"/>
                  </a:lnTo>
                  <a:lnTo>
                    <a:pt x="218046" y="1001369"/>
                  </a:lnTo>
                  <a:lnTo>
                    <a:pt x="212598" y="1009446"/>
                  </a:lnTo>
                  <a:lnTo>
                    <a:pt x="210604" y="1019327"/>
                  </a:lnTo>
                  <a:lnTo>
                    <a:pt x="212598" y="1029220"/>
                  </a:lnTo>
                  <a:lnTo>
                    <a:pt x="218046" y="1037297"/>
                  </a:lnTo>
                  <a:lnTo>
                    <a:pt x="226123" y="1042733"/>
                  </a:lnTo>
                  <a:lnTo>
                    <a:pt x="236054" y="1044727"/>
                  </a:lnTo>
                  <a:lnTo>
                    <a:pt x="245948" y="1042733"/>
                  </a:lnTo>
                  <a:lnTo>
                    <a:pt x="254012" y="1037297"/>
                  </a:lnTo>
                  <a:lnTo>
                    <a:pt x="259461" y="1029220"/>
                  </a:lnTo>
                  <a:lnTo>
                    <a:pt x="261454" y="1019327"/>
                  </a:lnTo>
                  <a:close/>
                </a:path>
                <a:path w="2660650" h="1452245">
                  <a:moveTo>
                    <a:pt x="363105" y="1019327"/>
                  </a:moveTo>
                  <a:lnTo>
                    <a:pt x="361111" y="1009446"/>
                  </a:lnTo>
                  <a:lnTo>
                    <a:pt x="355663" y="1001369"/>
                  </a:lnTo>
                  <a:lnTo>
                    <a:pt x="347599" y="995934"/>
                  </a:lnTo>
                  <a:lnTo>
                    <a:pt x="337654" y="993927"/>
                  </a:lnTo>
                  <a:lnTo>
                    <a:pt x="327774" y="995934"/>
                  </a:lnTo>
                  <a:lnTo>
                    <a:pt x="319697" y="1001369"/>
                  </a:lnTo>
                  <a:lnTo>
                    <a:pt x="314248" y="1009446"/>
                  </a:lnTo>
                  <a:lnTo>
                    <a:pt x="312254" y="1019327"/>
                  </a:lnTo>
                  <a:lnTo>
                    <a:pt x="314248" y="1029220"/>
                  </a:lnTo>
                  <a:lnTo>
                    <a:pt x="319697" y="1037297"/>
                  </a:lnTo>
                  <a:lnTo>
                    <a:pt x="327774" y="1042733"/>
                  </a:lnTo>
                  <a:lnTo>
                    <a:pt x="337705" y="1044727"/>
                  </a:lnTo>
                  <a:lnTo>
                    <a:pt x="347599" y="1042733"/>
                  </a:lnTo>
                  <a:lnTo>
                    <a:pt x="355663" y="1037297"/>
                  </a:lnTo>
                  <a:lnTo>
                    <a:pt x="361111" y="1029220"/>
                  </a:lnTo>
                  <a:lnTo>
                    <a:pt x="363105" y="1019327"/>
                  </a:lnTo>
                  <a:close/>
                </a:path>
                <a:path w="2660650" h="1452245">
                  <a:moveTo>
                    <a:pt x="464756" y="1019327"/>
                  </a:moveTo>
                  <a:lnTo>
                    <a:pt x="462762" y="1009446"/>
                  </a:lnTo>
                  <a:lnTo>
                    <a:pt x="457314" y="1001369"/>
                  </a:lnTo>
                  <a:lnTo>
                    <a:pt x="449249" y="995934"/>
                  </a:lnTo>
                  <a:lnTo>
                    <a:pt x="439305" y="993927"/>
                  </a:lnTo>
                  <a:lnTo>
                    <a:pt x="429425" y="995934"/>
                  </a:lnTo>
                  <a:lnTo>
                    <a:pt x="421347" y="1001369"/>
                  </a:lnTo>
                  <a:lnTo>
                    <a:pt x="415899" y="1009446"/>
                  </a:lnTo>
                  <a:lnTo>
                    <a:pt x="413905" y="1019327"/>
                  </a:lnTo>
                  <a:lnTo>
                    <a:pt x="415899" y="1029220"/>
                  </a:lnTo>
                  <a:lnTo>
                    <a:pt x="421347" y="1037297"/>
                  </a:lnTo>
                  <a:lnTo>
                    <a:pt x="429425" y="1042733"/>
                  </a:lnTo>
                  <a:lnTo>
                    <a:pt x="439356" y="1044727"/>
                  </a:lnTo>
                  <a:lnTo>
                    <a:pt x="449249" y="1042733"/>
                  </a:lnTo>
                  <a:lnTo>
                    <a:pt x="457314" y="1037297"/>
                  </a:lnTo>
                  <a:lnTo>
                    <a:pt x="462762" y="1029220"/>
                  </a:lnTo>
                  <a:lnTo>
                    <a:pt x="464756" y="1019327"/>
                  </a:lnTo>
                  <a:close/>
                </a:path>
                <a:path w="2660650" h="1452245">
                  <a:moveTo>
                    <a:pt x="566407" y="1019327"/>
                  </a:moveTo>
                  <a:lnTo>
                    <a:pt x="564413" y="1009446"/>
                  </a:lnTo>
                  <a:lnTo>
                    <a:pt x="558965" y="1001369"/>
                  </a:lnTo>
                  <a:lnTo>
                    <a:pt x="550900" y="995934"/>
                  </a:lnTo>
                  <a:lnTo>
                    <a:pt x="540956" y="993927"/>
                  </a:lnTo>
                  <a:lnTo>
                    <a:pt x="531075" y="995934"/>
                  </a:lnTo>
                  <a:lnTo>
                    <a:pt x="522998" y="1001369"/>
                  </a:lnTo>
                  <a:lnTo>
                    <a:pt x="517550" y="1009446"/>
                  </a:lnTo>
                  <a:lnTo>
                    <a:pt x="515556" y="1019327"/>
                  </a:lnTo>
                  <a:lnTo>
                    <a:pt x="517550" y="1029220"/>
                  </a:lnTo>
                  <a:lnTo>
                    <a:pt x="522998" y="1037297"/>
                  </a:lnTo>
                  <a:lnTo>
                    <a:pt x="531075" y="1042733"/>
                  </a:lnTo>
                  <a:lnTo>
                    <a:pt x="541007" y="1044727"/>
                  </a:lnTo>
                  <a:lnTo>
                    <a:pt x="550900" y="1042733"/>
                  </a:lnTo>
                  <a:lnTo>
                    <a:pt x="558965" y="1037297"/>
                  </a:lnTo>
                  <a:lnTo>
                    <a:pt x="564413" y="1029220"/>
                  </a:lnTo>
                  <a:lnTo>
                    <a:pt x="566407" y="1019327"/>
                  </a:lnTo>
                  <a:close/>
                </a:path>
                <a:path w="2660650" h="1452245">
                  <a:moveTo>
                    <a:pt x="668058" y="1019327"/>
                  </a:moveTo>
                  <a:lnTo>
                    <a:pt x="666064" y="1009446"/>
                  </a:lnTo>
                  <a:lnTo>
                    <a:pt x="660615" y="1001369"/>
                  </a:lnTo>
                  <a:lnTo>
                    <a:pt x="652551" y="995934"/>
                  </a:lnTo>
                  <a:lnTo>
                    <a:pt x="642607" y="993927"/>
                  </a:lnTo>
                  <a:lnTo>
                    <a:pt x="632726" y="995934"/>
                  </a:lnTo>
                  <a:lnTo>
                    <a:pt x="624649" y="1001369"/>
                  </a:lnTo>
                  <a:lnTo>
                    <a:pt x="619201" y="1009446"/>
                  </a:lnTo>
                  <a:lnTo>
                    <a:pt x="617207" y="1019327"/>
                  </a:lnTo>
                  <a:lnTo>
                    <a:pt x="619201" y="1029220"/>
                  </a:lnTo>
                  <a:lnTo>
                    <a:pt x="624649" y="1037297"/>
                  </a:lnTo>
                  <a:lnTo>
                    <a:pt x="632726" y="1042733"/>
                  </a:lnTo>
                  <a:lnTo>
                    <a:pt x="642658" y="1044727"/>
                  </a:lnTo>
                  <a:lnTo>
                    <a:pt x="652551" y="1042733"/>
                  </a:lnTo>
                  <a:lnTo>
                    <a:pt x="660615" y="1037297"/>
                  </a:lnTo>
                  <a:lnTo>
                    <a:pt x="666064" y="1029220"/>
                  </a:lnTo>
                  <a:lnTo>
                    <a:pt x="668058" y="1019327"/>
                  </a:lnTo>
                  <a:close/>
                </a:path>
                <a:path w="2660650" h="1452245">
                  <a:moveTo>
                    <a:pt x="769708" y="1019327"/>
                  </a:moveTo>
                  <a:lnTo>
                    <a:pt x="767715" y="1009446"/>
                  </a:lnTo>
                  <a:lnTo>
                    <a:pt x="762266" y="1001369"/>
                  </a:lnTo>
                  <a:lnTo>
                    <a:pt x="754202" y="995934"/>
                  </a:lnTo>
                  <a:lnTo>
                    <a:pt x="744258" y="993927"/>
                  </a:lnTo>
                  <a:lnTo>
                    <a:pt x="734377" y="995934"/>
                  </a:lnTo>
                  <a:lnTo>
                    <a:pt x="726300" y="1001369"/>
                  </a:lnTo>
                  <a:lnTo>
                    <a:pt x="720852" y="1009446"/>
                  </a:lnTo>
                  <a:lnTo>
                    <a:pt x="718858" y="1019327"/>
                  </a:lnTo>
                  <a:lnTo>
                    <a:pt x="720852" y="1029220"/>
                  </a:lnTo>
                  <a:lnTo>
                    <a:pt x="726300" y="1037297"/>
                  </a:lnTo>
                  <a:lnTo>
                    <a:pt x="734377" y="1042733"/>
                  </a:lnTo>
                  <a:lnTo>
                    <a:pt x="744308" y="1044727"/>
                  </a:lnTo>
                  <a:lnTo>
                    <a:pt x="754202" y="1042733"/>
                  </a:lnTo>
                  <a:lnTo>
                    <a:pt x="762266" y="1037297"/>
                  </a:lnTo>
                  <a:lnTo>
                    <a:pt x="767715" y="1029220"/>
                  </a:lnTo>
                  <a:lnTo>
                    <a:pt x="769708" y="1019327"/>
                  </a:lnTo>
                  <a:close/>
                </a:path>
                <a:path w="2660650" h="1452245">
                  <a:moveTo>
                    <a:pt x="871359" y="1019327"/>
                  </a:moveTo>
                  <a:lnTo>
                    <a:pt x="869365" y="1009446"/>
                  </a:lnTo>
                  <a:lnTo>
                    <a:pt x="863917" y="1001369"/>
                  </a:lnTo>
                  <a:lnTo>
                    <a:pt x="855853" y="995934"/>
                  </a:lnTo>
                  <a:lnTo>
                    <a:pt x="845908" y="993927"/>
                  </a:lnTo>
                  <a:lnTo>
                    <a:pt x="836028" y="995934"/>
                  </a:lnTo>
                  <a:lnTo>
                    <a:pt x="827951" y="1001369"/>
                  </a:lnTo>
                  <a:lnTo>
                    <a:pt x="822502" y="1009446"/>
                  </a:lnTo>
                  <a:lnTo>
                    <a:pt x="820508" y="1019327"/>
                  </a:lnTo>
                  <a:lnTo>
                    <a:pt x="822502" y="1029220"/>
                  </a:lnTo>
                  <a:lnTo>
                    <a:pt x="827951" y="1037297"/>
                  </a:lnTo>
                  <a:lnTo>
                    <a:pt x="836028" y="1042733"/>
                  </a:lnTo>
                  <a:lnTo>
                    <a:pt x="845959" y="1044727"/>
                  </a:lnTo>
                  <a:lnTo>
                    <a:pt x="855853" y="1042733"/>
                  </a:lnTo>
                  <a:lnTo>
                    <a:pt x="863917" y="1037297"/>
                  </a:lnTo>
                  <a:lnTo>
                    <a:pt x="869365" y="1029220"/>
                  </a:lnTo>
                  <a:lnTo>
                    <a:pt x="871359" y="1019327"/>
                  </a:lnTo>
                  <a:close/>
                </a:path>
                <a:path w="2660650" h="1452245">
                  <a:moveTo>
                    <a:pt x="943394" y="25679"/>
                  </a:moveTo>
                  <a:lnTo>
                    <a:pt x="941501" y="15760"/>
                  </a:lnTo>
                  <a:lnTo>
                    <a:pt x="936142" y="7632"/>
                  </a:lnTo>
                  <a:lnTo>
                    <a:pt x="928128" y="2108"/>
                  </a:lnTo>
                  <a:lnTo>
                    <a:pt x="918222" y="0"/>
                  </a:lnTo>
                  <a:lnTo>
                    <a:pt x="908316" y="1879"/>
                  </a:lnTo>
                  <a:lnTo>
                    <a:pt x="900176" y="7239"/>
                  </a:lnTo>
                  <a:lnTo>
                    <a:pt x="894651" y="15252"/>
                  </a:lnTo>
                  <a:lnTo>
                    <a:pt x="892543" y="25120"/>
                  </a:lnTo>
                  <a:lnTo>
                    <a:pt x="894435" y="35026"/>
                  </a:lnTo>
                  <a:lnTo>
                    <a:pt x="899782" y="43154"/>
                  </a:lnTo>
                  <a:lnTo>
                    <a:pt x="907796" y="48691"/>
                  </a:lnTo>
                  <a:lnTo>
                    <a:pt x="917714" y="50800"/>
                  </a:lnTo>
                  <a:lnTo>
                    <a:pt x="927620" y="48907"/>
                  </a:lnTo>
                  <a:lnTo>
                    <a:pt x="935748" y="43548"/>
                  </a:lnTo>
                  <a:lnTo>
                    <a:pt x="941285" y="35534"/>
                  </a:lnTo>
                  <a:lnTo>
                    <a:pt x="943394" y="25679"/>
                  </a:lnTo>
                  <a:close/>
                </a:path>
                <a:path w="2660650" h="1452245">
                  <a:moveTo>
                    <a:pt x="973010" y="1019327"/>
                  </a:moveTo>
                  <a:lnTo>
                    <a:pt x="971016" y="1009446"/>
                  </a:lnTo>
                  <a:lnTo>
                    <a:pt x="965568" y="1001369"/>
                  </a:lnTo>
                  <a:lnTo>
                    <a:pt x="957503" y="995934"/>
                  </a:lnTo>
                  <a:lnTo>
                    <a:pt x="947559" y="993927"/>
                  </a:lnTo>
                  <a:lnTo>
                    <a:pt x="937679" y="995934"/>
                  </a:lnTo>
                  <a:lnTo>
                    <a:pt x="929601" y="1001369"/>
                  </a:lnTo>
                  <a:lnTo>
                    <a:pt x="924153" y="1009446"/>
                  </a:lnTo>
                  <a:lnTo>
                    <a:pt x="922159" y="1019327"/>
                  </a:lnTo>
                  <a:lnTo>
                    <a:pt x="924153" y="1029220"/>
                  </a:lnTo>
                  <a:lnTo>
                    <a:pt x="929601" y="1037297"/>
                  </a:lnTo>
                  <a:lnTo>
                    <a:pt x="937679" y="1042733"/>
                  </a:lnTo>
                  <a:lnTo>
                    <a:pt x="947610" y="1044727"/>
                  </a:lnTo>
                  <a:lnTo>
                    <a:pt x="957503" y="1042733"/>
                  </a:lnTo>
                  <a:lnTo>
                    <a:pt x="965568" y="1037297"/>
                  </a:lnTo>
                  <a:lnTo>
                    <a:pt x="971016" y="1029220"/>
                  </a:lnTo>
                  <a:lnTo>
                    <a:pt x="973010" y="1019327"/>
                  </a:lnTo>
                  <a:close/>
                </a:path>
                <a:path w="2660650" h="1452245">
                  <a:moveTo>
                    <a:pt x="1045032" y="26784"/>
                  </a:moveTo>
                  <a:lnTo>
                    <a:pt x="1043152" y="16878"/>
                  </a:lnTo>
                  <a:lnTo>
                    <a:pt x="1037793" y="8750"/>
                  </a:lnTo>
                  <a:lnTo>
                    <a:pt x="1029779" y="3213"/>
                  </a:lnTo>
                  <a:lnTo>
                    <a:pt x="1019860" y="1104"/>
                  </a:lnTo>
                  <a:lnTo>
                    <a:pt x="1009954" y="2997"/>
                  </a:lnTo>
                  <a:lnTo>
                    <a:pt x="1001826" y="8356"/>
                  </a:lnTo>
                  <a:lnTo>
                    <a:pt x="996289" y="16370"/>
                  </a:lnTo>
                  <a:lnTo>
                    <a:pt x="994181" y="26225"/>
                  </a:lnTo>
                  <a:lnTo>
                    <a:pt x="996073" y="36144"/>
                  </a:lnTo>
                  <a:lnTo>
                    <a:pt x="1001433" y="44272"/>
                  </a:lnTo>
                  <a:lnTo>
                    <a:pt x="1009446" y="49809"/>
                  </a:lnTo>
                  <a:lnTo>
                    <a:pt x="1019352" y="51904"/>
                  </a:lnTo>
                  <a:lnTo>
                    <a:pt x="1029271" y="50025"/>
                  </a:lnTo>
                  <a:lnTo>
                    <a:pt x="1037399" y="44665"/>
                  </a:lnTo>
                  <a:lnTo>
                    <a:pt x="1042936" y="36652"/>
                  </a:lnTo>
                  <a:lnTo>
                    <a:pt x="1045032" y="26784"/>
                  </a:lnTo>
                  <a:close/>
                </a:path>
                <a:path w="2660650" h="1452245">
                  <a:moveTo>
                    <a:pt x="1074661" y="1019327"/>
                  </a:moveTo>
                  <a:lnTo>
                    <a:pt x="1072667" y="1009446"/>
                  </a:lnTo>
                  <a:lnTo>
                    <a:pt x="1067219" y="1001369"/>
                  </a:lnTo>
                  <a:lnTo>
                    <a:pt x="1059154" y="995934"/>
                  </a:lnTo>
                  <a:lnTo>
                    <a:pt x="1049210" y="993927"/>
                  </a:lnTo>
                  <a:lnTo>
                    <a:pt x="1039329" y="995934"/>
                  </a:lnTo>
                  <a:lnTo>
                    <a:pt x="1031252" y="1001369"/>
                  </a:lnTo>
                  <a:lnTo>
                    <a:pt x="1025804" y="1009446"/>
                  </a:lnTo>
                  <a:lnTo>
                    <a:pt x="1023810" y="1019327"/>
                  </a:lnTo>
                  <a:lnTo>
                    <a:pt x="1025804" y="1029220"/>
                  </a:lnTo>
                  <a:lnTo>
                    <a:pt x="1031252" y="1037297"/>
                  </a:lnTo>
                  <a:lnTo>
                    <a:pt x="1039329" y="1042733"/>
                  </a:lnTo>
                  <a:lnTo>
                    <a:pt x="1049261" y="1044727"/>
                  </a:lnTo>
                  <a:lnTo>
                    <a:pt x="1059154" y="1042733"/>
                  </a:lnTo>
                  <a:lnTo>
                    <a:pt x="1067219" y="1037297"/>
                  </a:lnTo>
                  <a:lnTo>
                    <a:pt x="1072667" y="1029220"/>
                  </a:lnTo>
                  <a:lnTo>
                    <a:pt x="1074661" y="1019327"/>
                  </a:lnTo>
                  <a:close/>
                </a:path>
                <a:path w="2660650" h="1452245">
                  <a:moveTo>
                    <a:pt x="1146683" y="27901"/>
                  </a:moveTo>
                  <a:lnTo>
                    <a:pt x="1144790" y="17995"/>
                  </a:lnTo>
                  <a:lnTo>
                    <a:pt x="1139431" y="9855"/>
                  </a:lnTo>
                  <a:lnTo>
                    <a:pt x="1131417" y="4330"/>
                  </a:lnTo>
                  <a:lnTo>
                    <a:pt x="1121511" y="2222"/>
                  </a:lnTo>
                  <a:lnTo>
                    <a:pt x="1111605" y="4114"/>
                  </a:lnTo>
                  <a:lnTo>
                    <a:pt x="1103464" y="9461"/>
                  </a:lnTo>
                  <a:lnTo>
                    <a:pt x="1097940" y="17475"/>
                  </a:lnTo>
                  <a:lnTo>
                    <a:pt x="1095832" y="27343"/>
                  </a:lnTo>
                  <a:lnTo>
                    <a:pt x="1097724" y="37249"/>
                  </a:lnTo>
                  <a:lnTo>
                    <a:pt x="1103071" y="45389"/>
                  </a:lnTo>
                  <a:lnTo>
                    <a:pt x="1111084" y="50914"/>
                  </a:lnTo>
                  <a:lnTo>
                    <a:pt x="1121003" y="53022"/>
                  </a:lnTo>
                  <a:lnTo>
                    <a:pt x="1130909" y="51130"/>
                  </a:lnTo>
                  <a:lnTo>
                    <a:pt x="1139037" y="45783"/>
                  </a:lnTo>
                  <a:lnTo>
                    <a:pt x="1144574" y="37769"/>
                  </a:lnTo>
                  <a:lnTo>
                    <a:pt x="1146683" y="27901"/>
                  </a:lnTo>
                  <a:close/>
                </a:path>
                <a:path w="2660650" h="1452245">
                  <a:moveTo>
                    <a:pt x="1176312" y="1019327"/>
                  </a:moveTo>
                  <a:lnTo>
                    <a:pt x="1174318" y="1009446"/>
                  </a:lnTo>
                  <a:lnTo>
                    <a:pt x="1168869" y="1001369"/>
                  </a:lnTo>
                  <a:lnTo>
                    <a:pt x="1160805" y="995934"/>
                  </a:lnTo>
                  <a:lnTo>
                    <a:pt x="1150861" y="993927"/>
                  </a:lnTo>
                  <a:lnTo>
                    <a:pt x="1140980" y="995934"/>
                  </a:lnTo>
                  <a:lnTo>
                    <a:pt x="1132903" y="1001369"/>
                  </a:lnTo>
                  <a:lnTo>
                    <a:pt x="1127455" y="1009446"/>
                  </a:lnTo>
                  <a:lnTo>
                    <a:pt x="1125461" y="1019327"/>
                  </a:lnTo>
                  <a:lnTo>
                    <a:pt x="1127455" y="1029220"/>
                  </a:lnTo>
                  <a:lnTo>
                    <a:pt x="1132903" y="1037297"/>
                  </a:lnTo>
                  <a:lnTo>
                    <a:pt x="1140980" y="1042733"/>
                  </a:lnTo>
                  <a:lnTo>
                    <a:pt x="1150912" y="1044727"/>
                  </a:lnTo>
                  <a:lnTo>
                    <a:pt x="1160805" y="1042733"/>
                  </a:lnTo>
                  <a:lnTo>
                    <a:pt x="1168869" y="1037297"/>
                  </a:lnTo>
                  <a:lnTo>
                    <a:pt x="1174318" y="1029220"/>
                  </a:lnTo>
                  <a:lnTo>
                    <a:pt x="1176312" y="1019327"/>
                  </a:lnTo>
                  <a:close/>
                </a:path>
                <a:path w="2660650" h="1452245">
                  <a:moveTo>
                    <a:pt x="1248321" y="29019"/>
                  </a:moveTo>
                  <a:lnTo>
                    <a:pt x="1246441" y="19100"/>
                  </a:lnTo>
                  <a:lnTo>
                    <a:pt x="1241082" y="10972"/>
                  </a:lnTo>
                  <a:lnTo>
                    <a:pt x="1233068" y="5435"/>
                  </a:lnTo>
                  <a:lnTo>
                    <a:pt x="1223149" y="3340"/>
                  </a:lnTo>
                  <a:lnTo>
                    <a:pt x="1213243" y="5219"/>
                  </a:lnTo>
                  <a:lnTo>
                    <a:pt x="1205115" y="10579"/>
                  </a:lnTo>
                  <a:lnTo>
                    <a:pt x="1199578" y="18592"/>
                  </a:lnTo>
                  <a:lnTo>
                    <a:pt x="1197483" y="28460"/>
                  </a:lnTo>
                  <a:lnTo>
                    <a:pt x="1199362" y="38366"/>
                  </a:lnTo>
                  <a:lnTo>
                    <a:pt x="1204722" y="46494"/>
                  </a:lnTo>
                  <a:lnTo>
                    <a:pt x="1212735" y="52031"/>
                  </a:lnTo>
                  <a:lnTo>
                    <a:pt x="1222641" y="54140"/>
                  </a:lnTo>
                  <a:lnTo>
                    <a:pt x="1232560" y="52247"/>
                  </a:lnTo>
                  <a:lnTo>
                    <a:pt x="1240688" y="46888"/>
                  </a:lnTo>
                  <a:lnTo>
                    <a:pt x="1246225" y="38874"/>
                  </a:lnTo>
                  <a:lnTo>
                    <a:pt x="1248321" y="29019"/>
                  </a:lnTo>
                  <a:close/>
                </a:path>
                <a:path w="2660650" h="1452245">
                  <a:moveTo>
                    <a:pt x="1277962" y="1019327"/>
                  </a:moveTo>
                  <a:lnTo>
                    <a:pt x="1275969" y="1009446"/>
                  </a:lnTo>
                  <a:lnTo>
                    <a:pt x="1270520" y="1001369"/>
                  </a:lnTo>
                  <a:lnTo>
                    <a:pt x="1262456" y="995934"/>
                  </a:lnTo>
                  <a:lnTo>
                    <a:pt x="1252512" y="993927"/>
                  </a:lnTo>
                  <a:lnTo>
                    <a:pt x="1242631" y="995934"/>
                  </a:lnTo>
                  <a:lnTo>
                    <a:pt x="1234554" y="1001369"/>
                  </a:lnTo>
                  <a:lnTo>
                    <a:pt x="1229106" y="1009446"/>
                  </a:lnTo>
                  <a:lnTo>
                    <a:pt x="1227112" y="1019327"/>
                  </a:lnTo>
                  <a:lnTo>
                    <a:pt x="1229106" y="1029220"/>
                  </a:lnTo>
                  <a:lnTo>
                    <a:pt x="1234554" y="1037297"/>
                  </a:lnTo>
                  <a:lnTo>
                    <a:pt x="1242631" y="1042733"/>
                  </a:lnTo>
                  <a:lnTo>
                    <a:pt x="1252562" y="1044727"/>
                  </a:lnTo>
                  <a:lnTo>
                    <a:pt x="1262456" y="1042733"/>
                  </a:lnTo>
                  <a:lnTo>
                    <a:pt x="1270520" y="1037297"/>
                  </a:lnTo>
                  <a:lnTo>
                    <a:pt x="1275969" y="1029220"/>
                  </a:lnTo>
                  <a:lnTo>
                    <a:pt x="1277962" y="1019327"/>
                  </a:lnTo>
                  <a:close/>
                </a:path>
                <a:path w="2660650" h="1452245">
                  <a:moveTo>
                    <a:pt x="1349971" y="30124"/>
                  </a:moveTo>
                  <a:lnTo>
                    <a:pt x="1348079" y="20218"/>
                  </a:lnTo>
                  <a:lnTo>
                    <a:pt x="1342720" y="12090"/>
                  </a:lnTo>
                  <a:lnTo>
                    <a:pt x="1334719" y="6553"/>
                  </a:lnTo>
                  <a:lnTo>
                    <a:pt x="1324800" y="4445"/>
                  </a:lnTo>
                  <a:lnTo>
                    <a:pt x="1314894" y="6337"/>
                  </a:lnTo>
                  <a:lnTo>
                    <a:pt x="1306753" y="11696"/>
                  </a:lnTo>
                  <a:lnTo>
                    <a:pt x="1301229" y="19710"/>
                  </a:lnTo>
                  <a:lnTo>
                    <a:pt x="1299121" y="29565"/>
                  </a:lnTo>
                  <a:lnTo>
                    <a:pt x="1301013" y="39484"/>
                  </a:lnTo>
                  <a:lnTo>
                    <a:pt x="1306360" y="47612"/>
                  </a:lnTo>
                  <a:lnTo>
                    <a:pt x="1314373" y="53149"/>
                  </a:lnTo>
                  <a:lnTo>
                    <a:pt x="1324292" y="55245"/>
                  </a:lnTo>
                  <a:lnTo>
                    <a:pt x="1334198" y="53365"/>
                  </a:lnTo>
                  <a:lnTo>
                    <a:pt x="1342339" y="48006"/>
                  </a:lnTo>
                  <a:lnTo>
                    <a:pt x="1347863" y="39992"/>
                  </a:lnTo>
                  <a:lnTo>
                    <a:pt x="1349971" y="30124"/>
                  </a:lnTo>
                  <a:close/>
                </a:path>
                <a:path w="2660650" h="1452245">
                  <a:moveTo>
                    <a:pt x="1379613" y="1019327"/>
                  </a:moveTo>
                  <a:lnTo>
                    <a:pt x="1377619" y="1009446"/>
                  </a:lnTo>
                  <a:lnTo>
                    <a:pt x="1372171" y="1001369"/>
                  </a:lnTo>
                  <a:lnTo>
                    <a:pt x="1364107" y="995934"/>
                  </a:lnTo>
                  <a:lnTo>
                    <a:pt x="1354162" y="993927"/>
                  </a:lnTo>
                  <a:lnTo>
                    <a:pt x="1344282" y="995934"/>
                  </a:lnTo>
                  <a:lnTo>
                    <a:pt x="1336205" y="1001369"/>
                  </a:lnTo>
                  <a:lnTo>
                    <a:pt x="1330756" y="1009446"/>
                  </a:lnTo>
                  <a:lnTo>
                    <a:pt x="1328762" y="1019327"/>
                  </a:lnTo>
                  <a:lnTo>
                    <a:pt x="1330756" y="1029220"/>
                  </a:lnTo>
                  <a:lnTo>
                    <a:pt x="1336205" y="1037297"/>
                  </a:lnTo>
                  <a:lnTo>
                    <a:pt x="1344282" y="1042733"/>
                  </a:lnTo>
                  <a:lnTo>
                    <a:pt x="1354213" y="1044727"/>
                  </a:lnTo>
                  <a:lnTo>
                    <a:pt x="1364107" y="1042733"/>
                  </a:lnTo>
                  <a:lnTo>
                    <a:pt x="1372171" y="1037297"/>
                  </a:lnTo>
                  <a:lnTo>
                    <a:pt x="1377619" y="1029220"/>
                  </a:lnTo>
                  <a:lnTo>
                    <a:pt x="1379613" y="1019327"/>
                  </a:lnTo>
                  <a:close/>
                </a:path>
                <a:path w="2660650" h="1452245">
                  <a:moveTo>
                    <a:pt x="1451622" y="31242"/>
                  </a:moveTo>
                  <a:lnTo>
                    <a:pt x="1449730" y="21336"/>
                  </a:lnTo>
                  <a:lnTo>
                    <a:pt x="1444371" y="13195"/>
                  </a:lnTo>
                  <a:lnTo>
                    <a:pt x="1436357" y="7670"/>
                  </a:lnTo>
                  <a:lnTo>
                    <a:pt x="1426451" y="5562"/>
                  </a:lnTo>
                  <a:lnTo>
                    <a:pt x="1416532" y="7454"/>
                  </a:lnTo>
                  <a:lnTo>
                    <a:pt x="1408404" y="12801"/>
                  </a:lnTo>
                  <a:lnTo>
                    <a:pt x="1402867" y="20815"/>
                  </a:lnTo>
                  <a:lnTo>
                    <a:pt x="1400771" y="30683"/>
                  </a:lnTo>
                  <a:lnTo>
                    <a:pt x="1402651" y="40589"/>
                  </a:lnTo>
                  <a:lnTo>
                    <a:pt x="1408010" y="48729"/>
                  </a:lnTo>
                  <a:lnTo>
                    <a:pt x="1416024" y="54254"/>
                  </a:lnTo>
                  <a:lnTo>
                    <a:pt x="1425943" y="56362"/>
                  </a:lnTo>
                  <a:lnTo>
                    <a:pt x="1435849" y="54470"/>
                  </a:lnTo>
                  <a:lnTo>
                    <a:pt x="1443977" y="49123"/>
                  </a:lnTo>
                  <a:lnTo>
                    <a:pt x="1449514" y="41109"/>
                  </a:lnTo>
                  <a:lnTo>
                    <a:pt x="1451622" y="31242"/>
                  </a:lnTo>
                  <a:close/>
                </a:path>
                <a:path w="2660650" h="1452245">
                  <a:moveTo>
                    <a:pt x="1481277" y="1019327"/>
                  </a:moveTo>
                  <a:lnTo>
                    <a:pt x="1479270" y="1009446"/>
                  </a:lnTo>
                  <a:lnTo>
                    <a:pt x="1473835" y="1001369"/>
                  </a:lnTo>
                  <a:lnTo>
                    <a:pt x="1465757" y="995934"/>
                  </a:lnTo>
                  <a:lnTo>
                    <a:pt x="1455826" y="993927"/>
                  </a:lnTo>
                  <a:lnTo>
                    <a:pt x="1445933" y="995934"/>
                  </a:lnTo>
                  <a:lnTo>
                    <a:pt x="1437855" y="1001369"/>
                  </a:lnTo>
                  <a:lnTo>
                    <a:pt x="1432420" y="1009446"/>
                  </a:lnTo>
                  <a:lnTo>
                    <a:pt x="1430426" y="1019327"/>
                  </a:lnTo>
                  <a:lnTo>
                    <a:pt x="1432420" y="1029220"/>
                  </a:lnTo>
                  <a:lnTo>
                    <a:pt x="1437855" y="1037297"/>
                  </a:lnTo>
                  <a:lnTo>
                    <a:pt x="1445933" y="1042733"/>
                  </a:lnTo>
                  <a:lnTo>
                    <a:pt x="1455877" y="1044727"/>
                  </a:lnTo>
                  <a:lnTo>
                    <a:pt x="1465757" y="1042733"/>
                  </a:lnTo>
                  <a:lnTo>
                    <a:pt x="1473822" y="1037297"/>
                  </a:lnTo>
                  <a:lnTo>
                    <a:pt x="1479270" y="1029220"/>
                  </a:lnTo>
                  <a:lnTo>
                    <a:pt x="1481277" y="1019327"/>
                  </a:lnTo>
                  <a:close/>
                </a:path>
                <a:path w="2660650" h="1452245">
                  <a:moveTo>
                    <a:pt x="1553260" y="32359"/>
                  </a:moveTo>
                  <a:lnTo>
                    <a:pt x="1551368" y="22440"/>
                  </a:lnTo>
                  <a:lnTo>
                    <a:pt x="1546009" y="14312"/>
                  </a:lnTo>
                  <a:lnTo>
                    <a:pt x="1537995" y="8775"/>
                  </a:lnTo>
                  <a:lnTo>
                    <a:pt x="1528089" y="6680"/>
                  </a:lnTo>
                  <a:lnTo>
                    <a:pt x="1518183" y="8559"/>
                  </a:lnTo>
                  <a:lnTo>
                    <a:pt x="1510055" y="13919"/>
                  </a:lnTo>
                  <a:lnTo>
                    <a:pt x="1504518" y="21932"/>
                  </a:lnTo>
                  <a:lnTo>
                    <a:pt x="1502422" y="31800"/>
                  </a:lnTo>
                  <a:lnTo>
                    <a:pt x="1504302" y="41706"/>
                  </a:lnTo>
                  <a:lnTo>
                    <a:pt x="1509649" y="49834"/>
                  </a:lnTo>
                  <a:lnTo>
                    <a:pt x="1517662" y="55372"/>
                  </a:lnTo>
                  <a:lnTo>
                    <a:pt x="1527594" y="57480"/>
                  </a:lnTo>
                  <a:lnTo>
                    <a:pt x="1537487" y="55587"/>
                  </a:lnTo>
                  <a:lnTo>
                    <a:pt x="1545628" y="50228"/>
                  </a:lnTo>
                  <a:lnTo>
                    <a:pt x="1551152" y="42214"/>
                  </a:lnTo>
                  <a:lnTo>
                    <a:pt x="1553260" y="32359"/>
                  </a:lnTo>
                  <a:close/>
                </a:path>
                <a:path w="2660650" h="1452245">
                  <a:moveTo>
                    <a:pt x="1582928" y="1019327"/>
                  </a:moveTo>
                  <a:lnTo>
                    <a:pt x="1580921" y="1009446"/>
                  </a:lnTo>
                  <a:lnTo>
                    <a:pt x="1575485" y="1001369"/>
                  </a:lnTo>
                  <a:lnTo>
                    <a:pt x="1567408" y="995934"/>
                  </a:lnTo>
                  <a:lnTo>
                    <a:pt x="1557477" y="993927"/>
                  </a:lnTo>
                  <a:lnTo>
                    <a:pt x="1547583" y="995934"/>
                  </a:lnTo>
                  <a:lnTo>
                    <a:pt x="1539506" y="1001369"/>
                  </a:lnTo>
                  <a:lnTo>
                    <a:pt x="1534071" y="1009446"/>
                  </a:lnTo>
                  <a:lnTo>
                    <a:pt x="1532077" y="1019327"/>
                  </a:lnTo>
                  <a:lnTo>
                    <a:pt x="1534071" y="1029220"/>
                  </a:lnTo>
                  <a:lnTo>
                    <a:pt x="1539506" y="1037297"/>
                  </a:lnTo>
                  <a:lnTo>
                    <a:pt x="1547583" y="1042733"/>
                  </a:lnTo>
                  <a:lnTo>
                    <a:pt x="1557528" y="1044727"/>
                  </a:lnTo>
                  <a:lnTo>
                    <a:pt x="1567408" y="1042733"/>
                  </a:lnTo>
                  <a:lnTo>
                    <a:pt x="1575473" y="1037297"/>
                  </a:lnTo>
                  <a:lnTo>
                    <a:pt x="1580921" y="1029220"/>
                  </a:lnTo>
                  <a:lnTo>
                    <a:pt x="1582928" y="1019327"/>
                  </a:lnTo>
                  <a:close/>
                </a:path>
                <a:path w="2660650" h="1452245">
                  <a:moveTo>
                    <a:pt x="1654911" y="33464"/>
                  </a:moveTo>
                  <a:lnTo>
                    <a:pt x="1653019" y="23558"/>
                  </a:lnTo>
                  <a:lnTo>
                    <a:pt x="1647659" y="15430"/>
                  </a:lnTo>
                  <a:lnTo>
                    <a:pt x="1639646" y="9893"/>
                  </a:lnTo>
                  <a:lnTo>
                    <a:pt x="1629740" y="7785"/>
                  </a:lnTo>
                  <a:lnTo>
                    <a:pt x="1619821" y="9677"/>
                  </a:lnTo>
                  <a:lnTo>
                    <a:pt x="1611693" y="15036"/>
                  </a:lnTo>
                  <a:lnTo>
                    <a:pt x="1606156" y="23050"/>
                  </a:lnTo>
                  <a:lnTo>
                    <a:pt x="1604060" y="32905"/>
                  </a:lnTo>
                  <a:lnTo>
                    <a:pt x="1605940" y="42824"/>
                  </a:lnTo>
                  <a:lnTo>
                    <a:pt x="1611299" y="50952"/>
                  </a:lnTo>
                  <a:lnTo>
                    <a:pt x="1619313" y="56489"/>
                  </a:lnTo>
                  <a:lnTo>
                    <a:pt x="1629232" y="58585"/>
                  </a:lnTo>
                  <a:lnTo>
                    <a:pt x="1639138" y="56705"/>
                  </a:lnTo>
                  <a:lnTo>
                    <a:pt x="1647266" y="51346"/>
                  </a:lnTo>
                  <a:lnTo>
                    <a:pt x="1652803" y="43332"/>
                  </a:lnTo>
                  <a:lnTo>
                    <a:pt x="1654911" y="33464"/>
                  </a:lnTo>
                  <a:close/>
                </a:path>
                <a:path w="2660650" h="1452245">
                  <a:moveTo>
                    <a:pt x="1684578" y="1019327"/>
                  </a:moveTo>
                  <a:lnTo>
                    <a:pt x="1682572" y="1009446"/>
                  </a:lnTo>
                  <a:lnTo>
                    <a:pt x="1677136" y="1001369"/>
                  </a:lnTo>
                  <a:lnTo>
                    <a:pt x="1669059" y="995934"/>
                  </a:lnTo>
                  <a:lnTo>
                    <a:pt x="1659128" y="993927"/>
                  </a:lnTo>
                  <a:lnTo>
                    <a:pt x="1649234" y="995934"/>
                  </a:lnTo>
                  <a:lnTo>
                    <a:pt x="1641157" y="1001369"/>
                  </a:lnTo>
                  <a:lnTo>
                    <a:pt x="1635721" y="1009446"/>
                  </a:lnTo>
                  <a:lnTo>
                    <a:pt x="1633728" y="1019327"/>
                  </a:lnTo>
                  <a:lnTo>
                    <a:pt x="1635721" y="1029220"/>
                  </a:lnTo>
                  <a:lnTo>
                    <a:pt x="1641157" y="1037297"/>
                  </a:lnTo>
                  <a:lnTo>
                    <a:pt x="1649234" y="1042733"/>
                  </a:lnTo>
                  <a:lnTo>
                    <a:pt x="1659178" y="1044727"/>
                  </a:lnTo>
                  <a:lnTo>
                    <a:pt x="1669059" y="1042733"/>
                  </a:lnTo>
                  <a:lnTo>
                    <a:pt x="1677123" y="1037297"/>
                  </a:lnTo>
                  <a:lnTo>
                    <a:pt x="1682572" y="1029220"/>
                  </a:lnTo>
                  <a:lnTo>
                    <a:pt x="1684578" y="1019327"/>
                  </a:lnTo>
                  <a:close/>
                </a:path>
                <a:path w="2660650" h="1452245">
                  <a:moveTo>
                    <a:pt x="1756537" y="34582"/>
                  </a:moveTo>
                  <a:lnTo>
                    <a:pt x="1754657" y="24676"/>
                  </a:lnTo>
                  <a:lnTo>
                    <a:pt x="1749298" y="16535"/>
                  </a:lnTo>
                  <a:lnTo>
                    <a:pt x="1741284" y="11010"/>
                  </a:lnTo>
                  <a:lnTo>
                    <a:pt x="1731365" y="8902"/>
                  </a:lnTo>
                  <a:lnTo>
                    <a:pt x="1721472" y="10795"/>
                  </a:lnTo>
                  <a:lnTo>
                    <a:pt x="1713344" y="16141"/>
                  </a:lnTo>
                  <a:lnTo>
                    <a:pt x="1707807" y="24155"/>
                  </a:lnTo>
                  <a:lnTo>
                    <a:pt x="1705711" y="34023"/>
                  </a:lnTo>
                  <a:lnTo>
                    <a:pt x="1707591" y="43929"/>
                  </a:lnTo>
                  <a:lnTo>
                    <a:pt x="1712937" y="52070"/>
                  </a:lnTo>
                  <a:lnTo>
                    <a:pt x="1720951" y="57594"/>
                  </a:lnTo>
                  <a:lnTo>
                    <a:pt x="1730883" y="59702"/>
                  </a:lnTo>
                  <a:lnTo>
                    <a:pt x="1740776" y="57810"/>
                  </a:lnTo>
                  <a:lnTo>
                    <a:pt x="1748917" y="52463"/>
                  </a:lnTo>
                  <a:lnTo>
                    <a:pt x="1754441" y="44450"/>
                  </a:lnTo>
                  <a:lnTo>
                    <a:pt x="1756537" y="34582"/>
                  </a:lnTo>
                  <a:close/>
                </a:path>
                <a:path w="2660650" h="1452245">
                  <a:moveTo>
                    <a:pt x="1786216" y="1019327"/>
                  </a:moveTo>
                  <a:lnTo>
                    <a:pt x="1784223" y="1009446"/>
                  </a:lnTo>
                  <a:lnTo>
                    <a:pt x="1778774" y="1001369"/>
                  </a:lnTo>
                  <a:lnTo>
                    <a:pt x="1770710" y="995934"/>
                  </a:lnTo>
                  <a:lnTo>
                    <a:pt x="1760778" y="993927"/>
                  </a:lnTo>
                  <a:lnTo>
                    <a:pt x="1750885" y="995934"/>
                  </a:lnTo>
                  <a:lnTo>
                    <a:pt x="1742808" y="1001369"/>
                  </a:lnTo>
                  <a:lnTo>
                    <a:pt x="1737372" y="1009446"/>
                  </a:lnTo>
                  <a:lnTo>
                    <a:pt x="1735378" y="1019327"/>
                  </a:lnTo>
                  <a:lnTo>
                    <a:pt x="1737372" y="1029220"/>
                  </a:lnTo>
                  <a:lnTo>
                    <a:pt x="1742808" y="1037297"/>
                  </a:lnTo>
                  <a:lnTo>
                    <a:pt x="1750885" y="1042733"/>
                  </a:lnTo>
                  <a:lnTo>
                    <a:pt x="1760816" y="1044727"/>
                  </a:lnTo>
                  <a:lnTo>
                    <a:pt x="1770710" y="1042733"/>
                  </a:lnTo>
                  <a:lnTo>
                    <a:pt x="1778774" y="1037297"/>
                  </a:lnTo>
                  <a:lnTo>
                    <a:pt x="1784223" y="1029220"/>
                  </a:lnTo>
                  <a:lnTo>
                    <a:pt x="1786216" y="1019327"/>
                  </a:lnTo>
                  <a:close/>
                </a:path>
                <a:path w="2660650" h="1452245">
                  <a:moveTo>
                    <a:pt x="1858200" y="35699"/>
                  </a:moveTo>
                  <a:lnTo>
                    <a:pt x="1856308" y="25781"/>
                  </a:lnTo>
                  <a:lnTo>
                    <a:pt x="1850948" y="17653"/>
                  </a:lnTo>
                  <a:lnTo>
                    <a:pt x="1842935" y="12115"/>
                  </a:lnTo>
                  <a:lnTo>
                    <a:pt x="1833029" y="10020"/>
                  </a:lnTo>
                  <a:lnTo>
                    <a:pt x="1823110" y="11899"/>
                  </a:lnTo>
                  <a:lnTo>
                    <a:pt x="1814982" y="17259"/>
                  </a:lnTo>
                  <a:lnTo>
                    <a:pt x="1809445" y="25273"/>
                  </a:lnTo>
                  <a:lnTo>
                    <a:pt x="1807337" y="35140"/>
                  </a:lnTo>
                  <a:lnTo>
                    <a:pt x="1809229" y="45046"/>
                  </a:lnTo>
                  <a:lnTo>
                    <a:pt x="1814588" y="53174"/>
                  </a:lnTo>
                  <a:lnTo>
                    <a:pt x="1822602" y="58712"/>
                  </a:lnTo>
                  <a:lnTo>
                    <a:pt x="1832521" y="60820"/>
                  </a:lnTo>
                  <a:lnTo>
                    <a:pt x="1842427" y="58928"/>
                  </a:lnTo>
                  <a:lnTo>
                    <a:pt x="1850555" y="53568"/>
                  </a:lnTo>
                  <a:lnTo>
                    <a:pt x="1856092" y="45554"/>
                  </a:lnTo>
                  <a:lnTo>
                    <a:pt x="1858200" y="35699"/>
                  </a:lnTo>
                  <a:close/>
                </a:path>
                <a:path w="2660650" h="1452245">
                  <a:moveTo>
                    <a:pt x="1887880" y="1019327"/>
                  </a:moveTo>
                  <a:lnTo>
                    <a:pt x="1885873" y="1009446"/>
                  </a:lnTo>
                  <a:lnTo>
                    <a:pt x="1880438" y="1001369"/>
                  </a:lnTo>
                  <a:lnTo>
                    <a:pt x="1872361" y="995934"/>
                  </a:lnTo>
                  <a:lnTo>
                    <a:pt x="1862416" y="993927"/>
                  </a:lnTo>
                  <a:lnTo>
                    <a:pt x="1852536" y="995934"/>
                  </a:lnTo>
                  <a:lnTo>
                    <a:pt x="1844459" y="1001369"/>
                  </a:lnTo>
                  <a:lnTo>
                    <a:pt x="1839023" y="1009446"/>
                  </a:lnTo>
                  <a:lnTo>
                    <a:pt x="1837016" y="1019327"/>
                  </a:lnTo>
                  <a:lnTo>
                    <a:pt x="1839023" y="1029220"/>
                  </a:lnTo>
                  <a:lnTo>
                    <a:pt x="1844459" y="1037297"/>
                  </a:lnTo>
                  <a:lnTo>
                    <a:pt x="1852536" y="1042733"/>
                  </a:lnTo>
                  <a:lnTo>
                    <a:pt x="1862480" y="1044727"/>
                  </a:lnTo>
                  <a:lnTo>
                    <a:pt x="1872361" y="1042733"/>
                  </a:lnTo>
                  <a:lnTo>
                    <a:pt x="1880425" y="1037297"/>
                  </a:lnTo>
                  <a:lnTo>
                    <a:pt x="1885873" y="1029220"/>
                  </a:lnTo>
                  <a:lnTo>
                    <a:pt x="1887880" y="1019327"/>
                  </a:lnTo>
                  <a:close/>
                </a:path>
                <a:path w="2660650" h="1452245">
                  <a:moveTo>
                    <a:pt x="1989518" y="1019327"/>
                  </a:moveTo>
                  <a:lnTo>
                    <a:pt x="1987524" y="1009446"/>
                  </a:lnTo>
                  <a:lnTo>
                    <a:pt x="1982076" y="1001369"/>
                  </a:lnTo>
                  <a:lnTo>
                    <a:pt x="1974011" y="995934"/>
                  </a:lnTo>
                  <a:lnTo>
                    <a:pt x="1964080" y="993927"/>
                  </a:lnTo>
                  <a:lnTo>
                    <a:pt x="1954187" y="995934"/>
                  </a:lnTo>
                  <a:lnTo>
                    <a:pt x="1946109" y="1001369"/>
                  </a:lnTo>
                  <a:lnTo>
                    <a:pt x="1940674" y="1009446"/>
                  </a:lnTo>
                  <a:lnTo>
                    <a:pt x="1938680" y="1019327"/>
                  </a:lnTo>
                  <a:lnTo>
                    <a:pt x="1940674" y="1029220"/>
                  </a:lnTo>
                  <a:lnTo>
                    <a:pt x="1946109" y="1037297"/>
                  </a:lnTo>
                  <a:lnTo>
                    <a:pt x="1954187" y="1042733"/>
                  </a:lnTo>
                  <a:lnTo>
                    <a:pt x="1964118" y="1044727"/>
                  </a:lnTo>
                  <a:lnTo>
                    <a:pt x="1974011" y="1042733"/>
                  </a:lnTo>
                  <a:lnTo>
                    <a:pt x="1982076" y="1037297"/>
                  </a:lnTo>
                  <a:lnTo>
                    <a:pt x="1987524" y="1029220"/>
                  </a:lnTo>
                  <a:lnTo>
                    <a:pt x="1989518" y="1019327"/>
                  </a:lnTo>
                  <a:close/>
                </a:path>
                <a:path w="2660650" h="1452245">
                  <a:moveTo>
                    <a:pt x="2091182" y="1019327"/>
                  </a:moveTo>
                  <a:lnTo>
                    <a:pt x="2089175" y="1009446"/>
                  </a:lnTo>
                  <a:lnTo>
                    <a:pt x="2083739" y="1001369"/>
                  </a:lnTo>
                  <a:lnTo>
                    <a:pt x="2075662" y="995934"/>
                  </a:lnTo>
                  <a:lnTo>
                    <a:pt x="2065731" y="993927"/>
                  </a:lnTo>
                  <a:lnTo>
                    <a:pt x="2055837" y="995934"/>
                  </a:lnTo>
                  <a:lnTo>
                    <a:pt x="2047760" y="1001369"/>
                  </a:lnTo>
                  <a:lnTo>
                    <a:pt x="2042325" y="1009446"/>
                  </a:lnTo>
                  <a:lnTo>
                    <a:pt x="2040331" y="1019327"/>
                  </a:lnTo>
                  <a:lnTo>
                    <a:pt x="2042325" y="1029220"/>
                  </a:lnTo>
                  <a:lnTo>
                    <a:pt x="2047760" y="1037297"/>
                  </a:lnTo>
                  <a:lnTo>
                    <a:pt x="2055837" y="1042733"/>
                  </a:lnTo>
                  <a:lnTo>
                    <a:pt x="2065782" y="1044727"/>
                  </a:lnTo>
                  <a:lnTo>
                    <a:pt x="2075662" y="1042733"/>
                  </a:lnTo>
                  <a:lnTo>
                    <a:pt x="2083739" y="1037297"/>
                  </a:lnTo>
                  <a:lnTo>
                    <a:pt x="2089175" y="1029220"/>
                  </a:lnTo>
                  <a:lnTo>
                    <a:pt x="2091182" y="1019327"/>
                  </a:lnTo>
                  <a:close/>
                </a:path>
                <a:path w="2660650" h="1452245">
                  <a:moveTo>
                    <a:pt x="2192832" y="1019327"/>
                  </a:moveTo>
                  <a:lnTo>
                    <a:pt x="2190826" y="1009446"/>
                  </a:lnTo>
                  <a:lnTo>
                    <a:pt x="2185390" y="1001369"/>
                  </a:lnTo>
                  <a:lnTo>
                    <a:pt x="2177313" y="995934"/>
                  </a:lnTo>
                  <a:lnTo>
                    <a:pt x="2167382" y="993927"/>
                  </a:lnTo>
                  <a:lnTo>
                    <a:pt x="2157488" y="995934"/>
                  </a:lnTo>
                  <a:lnTo>
                    <a:pt x="2149411" y="1001369"/>
                  </a:lnTo>
                  <a:lnTo>
                    <a:pt x="2143976" y="1009446"/>
                  </a:lnTo>
                  <a:lnTo>
                    <a:pt x="2141982" y="1019327"/>
                  </a:lnTo>
                  <a:lnTo>
                    <a:pt x="2143976" y="1029220"/>
                  </a:lnTo>
                  <a:lnTo>
                    <a:pt x="2149411" y="1037297"/>
                  </a:lnTo>
                  <a:lnTo>
                    <a:pt x="2157488" y="1042733"/>
                  </a:lnTo>
                  <a:lnTo>
                    <a:pt x="2167432" y="1044727"/>
                  </a:lnTo>
                  <a:lnTo>
                    <a:pt x="2177313" y="1042733"/>
                  </a:lnTo>
                  <a:lnTo>
                    <a:pt x="2185390" y="1037297"/>
                  </a:lnTo>
                  <a:lnTo>
                    <a:pt x="2190826" y="1029220"/>
                  </a:lnTo>
                  <a:lnTo>
                    <a:pt x="2192832" y="1019327"/>
                  </a:lnTo>
                  <a:close/>
                </a:path>
                <a:path w="2660650" h="1452245">
                  <a:moveTo>
                    <a:pt x="2294483" y="1019327"/>
                  </a:moveTo>
                  <a:lnTo>
                    <a:pt x="2292477" y="1009446"/>
                  </a:lnTo>
                  <a:lnTo>
                    <a:pt x="2287028" y="1001369"/>
                  </a:lnTo>
                  <a:lnTo>
                    <a:pt x="2278964" y="995934"/>
                  </a:lnTo>
                  <a:lnTo>
                    <a:pt x="2269032" y="993927"/>
                  </a:lnTo>
                  <a:lnTo>
                    <a:pt x="2259139" y="995934"/>
                  </a:lnTo>
                  <a:lnTo>
                    <a:pt x="2251062" y="1001369"/>
                  </a:lnTo>
                  <a:lnTo>
                    <a:pt x="2245626" y="1009446"/>
                  </a:lnTo>
                  <a:lnTo>
                    <a:pt x="2243632" y="1019327"/>
                  </a:lnTo>
                  <a:lnTo>
                    <a:pt x="2245626" y="1029220"/>
                  </a:lnTo>
                  <a:lnTo>
                    <a:pt x="2251062" y="1037297"/>
                  </a:lnTo>
                  <a:lnTo>
                    <a:pt x="2259139" y="1042733"/>
                  </a:lnTo>
                  <a:lnTo>
                    <a:pt x="2269083" y="1044727"/>
                  </a:lnTo>
                  <a:lnTo>
                    <a:pt x="2278964" y="1042733"/>
                  </a:lnTo>
                  <a:lnTo>
                    <a:pt x="2287041" y="1037297"/>
                  </a:lnTo>
                  <a:lnTo>
                    <a:pt x="2292477" y="1029220"/>
                  </a:lnTo>
                  <a:lnTo>
                    <a:pt x="2294483" y="1019327"/>
                  </a:lnTo>
                  <a:close/>
                </a:path>
                <a:path w="2660650" h="1452245">
                  <a:moveTo>
                    <a:pt x="2396134" y="1019327"/>
                  </a:moveTo>
                  <a:lnTo>
                    <a:pt x="2394127" y="1009446"/>
                  </a:lnTo>
                  <a:lnTo>
                    <a:pt x="2388692" y="1001369"/>
                  </a:lnTo>
                  <a:lnTo>
                    <a:pt x="2380615" y="995934"/>
                  </a:lnTo>
                  <a:lnTo>
                    <a:pt x="2370683" y="993927"/>
                  </a:lnTo>
                  <a:lnTo>
                    <a:pt x="2360790" y="995934"/>
                  </a:lnTo>
                  <a:lnTo>
                    <a:pt x="2352713" y="1001369"/>
                  </a:lnTo>
                  <a:lnTo>
                    <a:pt x="2347277" y="1009446"/>
                  </a:lnTo>
                  <a:lnTo>
                    <a:pt x="2345283" y="1019327"/>
                  </a:lnTo>
                  <a:lnTo>
                    <a:pt x="2347277" y="1029220"/>
                  </a:lnTo>
                  <a:lnTo>
                    <a:pt x="2352713" y="1037297"/>
                  </a:lnTo>
                  <a:lnTo>
                    <a:pt x="2360790" y="1042733"/>
                  </a:lnTo>
                  <a:lnTo>
                    <a:pt x="2370734" y="1044727"/>
                  </a:lnTo>
                  <a:lnTo>
                    <a:pt x="2380615" y="1042733"/>
                  </a:lnTo>
                  <a:lnTo>
                    <a:pt x="2388692" y="1037297"/>
                  </a:lnTo>
                  <a:lnTo>
                    <a:pt x="2394127" y="1029220"/>
                  </a:lnTo>
                  <a:lnTo>
                    <a:pt x="2396134" y="1019327"/>
                  </a:lnTo>
                  <a:close/>
                </a:path>
                <a:path w="2660650" h="1452245">
                  <a:moveTo>
                    <a:pt x="2497785" y="1019327"/>
                  </a:moveTo>
                  <a:lnTo>
                    <a:pt x="2495778" y="1009446"/>
                  </a:lnTo>
                  <a:lnTo>
                    <a:pt x="2490343" y="1001369"/>
                  </a:lnTo>
                  <a:lnTo>
                    <a:pt x="2482265" y="995934"/>
                  </a:lnTo>
                  <a:lnTo>
                    <a:pt x="2472334" y="993927"/>
                  </a:lnTo>
                  <a:lnTo>
                    <a:pt x="2462441" y="995934"/>
                  </a:lnTo>
                  <a:lnTo>
                    <a:pt x="2454364" y="1001369"/>
                  </a:lnTo>
                  <a:lnTo>
                    <a:pt x="2448928" y="1009446"/>
                  </a:lnTo>
                  <a:lnTo>
                    <a:pt x="2446934" y="1019327"/>
                  </a:lnTo>
                  <a:lnTo>
                    <a:pt x="2448928" y="1029220"/>
                  </a:lnTo>
                  <a:lnTo>
                    <a:pt x="2454364" y="1037297"/>
                  </a:lnTo>
                  <a:lnTo>
                    <a:pt x="2462441" y="1042733"/>
                  </a:lnTo>
                  <a:lnTo>
                    <a:pt x="2472385" y="1044727"/>
                  </a:lnTo>
                  <a:lnTo>
                    <a:pt x="2482265" y="1042733"/>
                  </a:lnTo>
                  <a:lnTo>
                    <a:pt x="2490343" y="1037297"/>
                  </a:lnTo>
                  <a:lnTo>
                    <a:pt x="2495778" y="1029220"/>
                  </a:lnTo>
                  <a:lnTo>
                    <a:pt x="2497785" y="1019327"/>
                  </a:lnTo>
                  <a:close/>
                </a:path>
                <a:path w="2660650" h="1452245">
                  <a:moveTo>
                    <a:pt x="2558415" y="1222679"/>
                  </a:moveTo>
                  <a:lnTo>
                    <a:pt x="2556421" y="1212748"/>
                  </a:lnTo>
                  <a:lnTo>
                    <a:pt x="2550985" y="1204671"/>
                  </a:lnTo>
                  <a:lnTo>
                    <a:pt x="2542908" y="1199235"/>
                  </a:lnTo>
                  <a:lnTo>
                    <a:pt x="2533027" y="1197229"/>
                  </a:lnTo>
                  <a:lnTo>
                    <a:pt x="2523134" y="1199235"/>
                  </a:lnTo>
                  <a:lnTo>
                    <a:pt x="2515057" y="1204671"/>
                  </a:lnTo>
                  <a:lnTo>
                    <a:pt x="2509621" y="1212748"/>
                  </a:lnTo>
                  <a:lnTo>
                    <a:pt x="2507627" y="1222679"/>
                  </a:lnTo>
                  <a:lnTo>
                    <a:pt x="2509621" y="1232573"/>
                  </a:lnTo>
                  <a:lnTo>
                    <a:pt x="2515057" y="1240650"/>
                  </a:lnTo>
                  <a:lnTo>
                    <a:pt x="2523134" y="1246085"/>
                  </a:lnTo>
                  <a:lnTo>
                    <a:pt x="2533027" y="1248079"/>
                  </a:lnTo>
                  <a:lnTo>
                    <a:pt x="2542908" y="1246085"/>
                  </a:lnTo>
                  <a:lnTo>
                    <a:pt x="2550985" y="1240650"/>
                  </a:lnTo>
                  <a:lnTo>
                    <a:pt x="2556421" y="1232573"/>
                  </a:lnTo>
                  <a:lnTo>
                    <a:pt x="2558415" y="1222679"/>
                  </a:lnTo>
                  <a:close/>
                </a:path>
                <a:path w="2660650" h="1452245">
                  <a:moveTo>
                    <a:pt x="2558415" y="1121029"/>
                  </a:moveTo>
                  <a:lnTo>
                    <a:pt x="2556421" y="1111097"/>
                  </a:lnTo>
                  <a:lnTo>
                    <a:pt x="2550985" y="1103020"/>
                  </a:lnTo>
                  <a:lnTo>
                    <a:pt x="2542908" y="1097584"/>
                  </a:lnTo>
                  <a:lnTo>
                    <a:pt x="2533027" y="1095578"/>
                  </a:lnTo>
                  <a:lnTo>
                    <a:pt x="2523134" y="1097584"/>
                  </a:lnTo>
                  <a:lnTo>
                    <a:pt x="2515057" y="1103020"/>
                  </a:lnTo>
                  <a:lnTo>
                    <a:pt x="2509621" y="1111097"/>
                  </a:lnTo>
                  <a:lnTo>
                    <a:pt x="2507627" y="1121029"/>
                  </a:lnTo>
                  <a:lnTo>
                    <a:pt x="2509621" y="1130922"/>
                  </a:lnTo>
                  <a:lnTo>
                    <a:pt x="2515057" y="1138999"/>
                  </a:lnTo>
                  <a:lnTo>
                    <a:pt x="2523134" y="1144435"/>
                  </a:lnTo>
                  <a:lnTo>
                    <a:pt x="2533027" y="1146429"/>
                  </a:lnTo>
                  <a:lnTo>
                    <a:pt x="2542908" y="1144435"/>
                  </a:lnTo>
                  <a:lnTo>
                    <a:pt x="2550985" y="1138999"/>
                  </a:lnTo>
                  <a:lnTo>
                    <a:pt x="2556421" y="1130922"/>
                  </a:lnTo>
                  <a:lnTo>
                    <a:pt x="2558415" y="1121029"/>
                  </a:lnTo>
                  <a:close/>
                </a:path>
                <a:path w="2660650" h="1452245">
                  <a:moveTo>
                    <a:pt x="2558415" y="1019378"/>
                  </a:moveTo>
                  <a:lnTo>
                    <a:pt x="2556421" y="1009446"/>
                  </a:lnTo>
                  <a:lnTo>
                    <a:pt x="2550985" y="1001369"/>
                  </a:lnTo>
                  <a:lnTo>
                    <a:pt x="2542908" y="995934"/>
                  </a:lnTo>
                  <a:lnTo>
                    <a:pt x="2533027" y="993927"/>
                  </a:lnTo>
                  <a:lnTo>
                    <a:pt x="2523134" y="995934"/>
                  </a:lnTo>
                  <a:lnTo>
                    <a:pt x="2515057" y="1001369"/>
                  </a:lnTo>
                  <a:lnTo>
                    <a:pt x="2509621" y="1009446"/>
                  </a:lnTo>
                  <a:lnTo>
                    <a:pt x="2507627" y="1019378"/>
                  </a:lnTo>
                  <a:lnTo>
                    <a:pt x="2509621" y="1029271"/>
                  </a:lnTo>
                  <a:lnTo>
                    <a:pt x="2515057" y="1037348"/>
                  </a:lnTo>
                  <a:lnTo>
                    <a:pt x="2523134" y="1042784"/>
                  </a:lnTo>
                  <a:lnTo>
                    <a:pt x="2533027" y="1044778"/>
                  </a:lnTo>
                  <a:lnTo>
                    <a:pt x="2542908" y="1042784"/>
                  </a:lnTo>
                  <a:lnTo>
                    <a:pt x="2550972" y="1037348"/>
                  </a:lnTo>
                  <a:lnTo>
                    <a:pt x="2556421" y="1029271"/>
                  </a:lnTo>
                  <a:lnTo>
                    <a:pt x="2558415" y="1019378"/>
                  </a:lnTo>
                  <a:close/>
                </a:path>
                <a:path w="2660650" h="1452245">
                  <a:moveTo>
                    <a:pt x="2660027" y="1299794"/>
                  </a:moveTo>
                  <a:lnTo>
                    <a:pt x="2537549" y="1299794"/>
                  </a:lnTo>
                  <a:lnTo>
                    <a:pt x="2542908" y="1300886"/>
                  </a:lnTo>
                  <a:lnTo>
                    <a:pt x="2533027" y="1298879"/>
                  </a:lnTo>
                  <a:lnTo>
                    <a:pt x="2523134" y="1300886"/>
                  </a:lnTo>
                  <a:lnTo>
                    <a:pt x="2528493" y="1299794"/>
                  </a:lnTo>
                  <a:lnTo>
                    <a:pt x="2406027" y="1299794"/>
                  </a:lnTo>
                  <a:lnTo>
                    <a:pt x="2533027" y="1452194"/>
                  </a:lnTo>
                  <a:lnTo>
                    <a:pt x="2618409" y="1349730"/>
                  </a:lnTo>
                  <a:lnTo>
                    <a:pt x="2660027" y="1299794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91402" y="4700638"/>
              <a:ext cx="421398" cy="43851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3210" y="2741189"/>
              <a:ext cx="421398" cy="43851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974172" y="2217051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4">
                  <a:moveTo>
                    <a:pt x="1203341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6"/>
                  </a:lnTo>
                  <a:lnTo>
                    <a:pt x="6845" y="91837"/>
                  </a:lnTo>
                  <a:lnTo>
                    <a:pt x="0" y="134280"/>
                  </a:lnTo>
                  <a:lnTo>
                    <a:pt x="0" y="671381"/>
                  </a:lnTo>
                  <a:lnTo>
                    <a:pt x="6845" y="713824"/>
                  </a:lnTo>
                  <a:lnTo>
                    <a:pt x="25908" y="750685"/>
                  </a:lnTo>
                  <a:lnTo>
                    <a:pt x="54975" y="779753"/>
                  </a:lnTo>
                  <a:lnTo>
                    <a:pt x="91836" y="798815"/>
                  </a:lnTo>
                  <a:lnTo>
                    <a:pt x="134279" y="805661"/>
                  </a:lnTo>
                  <a:lnTo>
                    <a:pt x="1203341" y="805661"/>
                  </a:lnTo>
                  <a:lnTo>
                    <a:pt x="1245784" y="798815"/>
                  </a:lnTo>
                  <a:lnTo>
                    <a:pt x="1282645" y="779753"/>
                  </a:lnTo>
                  <a:lnTo>
                    <a:pt x="1311712" y="750685"/>
                  </a:lnTo>
                  <a:lnTo>
                    <a:pt x="1330775" y="713824"/>
                  </a:lnTo>
                  <a:lnTo>
                    <a:pt x="1337621" y="671381"/>
                  </a:lnTo>
                  <a:lnTo>
                    <a:pt x="1337621" y="134280"/>
                  </a:lnTo>
                  <a:lnTo>
                    <a:pt x="1330775" y="91837"/>
                  </a:lnTo>
                  <a:lnTo>
                    <a:pt x="1311712" y="54976"/>
                  </a:lnTo>
                  <a:lnTo>
                    <a:pt x="1282645" y="25908"/>
                  </a:lnTo>
                  <a:lnTo>
                    <a:pt x="1245784" y="6845"/>
                  </a:lnTo>
                  <a:lnTo>
                    <a:pt x="1203341" y="0"/>
                  </a:lnTo>
                  <a:close/>
                </a:path>
              </a:pathLst>
            </a:custGeom>
            <a:solidFill>
              <a:srgbClr val="FF1B7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6233613" y="3063747"/>
            <a:ext cx="8280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Security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771144" y="2236040"/>
            <a:ext cx="8590915" cy="5103495"/>
            <a:chOff x="4771144" y="2236040"/>
            <a:chExt cx="8590915" cy="5103495"/>
          </a:xfrm>
        </p:grpSpPr>
        <p:sp>
          <p:nvSpPr>
            <p:cNvPr id="13" name="object 13"/>
            <p:cNvSpPr/>
            <p:nvPr/>
          </p:nvSpPr>
          <p:spPr>
            <a:xfrm>
              <a:off x="5692746" y="5950154"/>
              <a:ext cx="1337945" cy="1389380"/>
            </a:xfrm>
            <a:custGeom>
              <a:avLst/>
              <a:gdLst/>
              <a:ahLst/>
              <a:cxnLst/>
              <a:rect l="l" t="t" r="r" b="b"/>
              <a:pathLst>
                <a:path w="1337945" h="1389379">
                  <a:moveTo>
                    <a:pt x="1114680" y="0"/>
                  </a:moveTo>
                  <a:lnTo>
                    <a:pt x="222940" y="0"/>
                  </a:lnTo>
                  <a:lnTo>
                    <a:pt x="178010" y="4529"/>
                  </a:lnTo>
                  <a:lnTo>
                    <a:pt x="136161" y="17519"/>
                  </a:lnTo>
                  <a:lnTo>
                    <a:pt x="98292" y="38074"/>
                  </a:lnTo>
                  <a:lnTo>
                    <a:pt x="65297" y="65297"/>
                  </a:lnTo>
                  <a:lnTo>
                    <a:pt x="38074" y="98291"/>
                  </a:lnTo>
                  <a:lnTo>
                    <a:pt x="17519" y="136161"/>
                  </a:lnTo>
                  <a:lnTo>
                    <a:pt x="4529" y="178009"/>
                  </a:lnTo>
                  <a:lnTo>
                    <a:pt x="0" y="222939"/>
                  </a:lnTo>
                  <a:lnTo>
                    <a:pt x="0" y="1166053"/>
                  </a:lnTo>
                  <a:lnTo>
                    <a:pt x="4529" y="1210983"/>
                  </a:lnTo>
                  <a:lnTo>
                    <a:pt x="17519" y="1252831"/>
                  </a:lnTo>
                  <a:lnTo>
                    <a:pt x="38074" y="1290701"/>
                  </a:lnTo>
                  <a:lnTo>
                    <a:pt x="65297" y="1323695"/>
                  </a:lnTo>
                  <a:lnTo>
                    <a:pt x="98292" y="1350919"/>
                  </a:lnTo>
                  <a:lnTo>
                    <a:pt x="136161" y="1371474"/>
                  </a:lnTo>
                  <a:lnTo>
                    <a:pt x="178010" y="1384464"/>
                  </a:lnTo>
                  <a:lnTo>
                    <a:pt x="222940" y="1388993"/>
                  </a:lnTo>
                  <a:lnTo>
                    <a:pt x="1114680" y="1388993"/>
                  </a:lnTo>
                  <a:lnTo>
                    <a:pt x="1159610" y="1384464"/>
                  </a:lnTo>
                  <a:lnTo>
                    <a:pt x="1201458" y="1371474"/>
                  </a:lnTo>
                  <a:lnTo>
                    <a:pt x="1239328" y="1350919"/>
                  </a:lnTo>
                  <a:lnTo>
                    <a:pt x="1272323" y="1323695"/>
                  </a:lnTo>
                  <a:lnTo>
                    <a:pt x="1299546" y="1290701"/>
                  </a:lnTo>
                  <a:lnTo>
                    <a:pt x="1320101" y="1252831"/>
                  </a:lnTo>
                  <a:lnTo>
                    <a:pt x="1333091" y="1210983"/>
                  </a:lnTo>
                  <a:lnTo>
                    <a:pt x="1337621" y="1166053"/>
                  </a:lnTo>
                  <a:lnTo>
                    <a:pt x="1337621" y="222939"/>
                  </a:lnTo>
                  <a:lnTo>
                    <a:pt x="1333091" y="178009"/>
                  </a:lnTo>
                  <a:lnTo>
                    <a:pt x="1320101" y="136161"/>
                  </a:lnTo>
                  <a:lnTo>
                    <a:pt x="1299546" y="98291"/>
                  </a:lnTo>
                  <a:lnTo>
                    <a:pt x="1272323" y="65297"/>
                  </a:lnTo>
                  <a:lnTo>
                    <a:pt x="1239328" y="38074"/>
                  </a:lnTo>
                  <a:lnTo>
                    <a:pt x="1201458" y="17519"/>
                  </a:lnTo>
                  <a:lnTo>
                    <a:pt x="1159610" y="4529"/>
                  </a:lnTo>
                  <a:lnTo>
                    <a:pt x="1114680" y="0"/>
                  </a:lnTo>
                  <a:close/>
                </a:path>
              </a:pathLst>
            </a:custGeom>
            <a:solidFill>
              <a:srgbClr val="00A3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792157" y="2237906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4">
                  <a:moveTo>
                    <a:pt x="1203340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4"/>
                  </a:lnTo>
                  <a:lnTo>
                    <a:pt x="54975" y="779751"/>
                  </a:lnTo>
                  <a:lnTo>
                    <a:pt x="91836" y="798814"/>
                  </a:lnTo>
                  <a:lnTo>
                    <a:pt x="134279" y="805660"/>
                  </a:lnTo>
                  <a:lnTo>
                    <a:pt x="1203340" y="805660"/>
                  </a:lnTo>
                  <a:lnTo>
                    <a:pt x="1245783" y="798814"/>
                  </a:lnTo>
                  <a:lnTo>
                    <a:pt x="1282644" y="779751"/>
                  </a:lnTo>
                  <a:lnTo>
                    <a:pt x="1311712" y="750684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4" y="25908"/>
                  </a:lnTo>
                  <a:lnTo>
                    <a:pt x="1245783" y="6845"/>
                  </a:lnTo>
                  <a:lnTo>
                    <a:pt x="1203340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087629" y="2236040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4">
                  <a:moveTo>
                    <a:pt x="1203340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1"/>
                  </a:lnTo>
                  <a:lnTo>
                    <a:pt x="6845" y="713824"/>
                  </a:lnTo>
                  <a:lnTo>
                    <a:pt x="25908" y="750685"/>
                  </a:lnTo>
                  <a:lnTo>
                    <a:pt x="54975" y="779753"/>
                  </a:lnTo>
                  <a:lnTo>
                    <a:pt x="91836" y="798815"/>
                  </a:lnTo>
                  <a:lnTo>
                    <a:pt x="134279" y="805661"/>
                  </a:lnTo>
                  <a:lnTo>
                    <a:pt x="1203340" y="805661"/>
                  </a:lnTo>
                  <a:lnTo>
                    <a:pt x="1245783" y="798815"/>
                  </a:lnTo>
                  <a:lnTo>
                    <a:pt x="1282644" y="779753"/>
                  </a:lnTo>
                  <a:lnTo>
                    <a:pt x="1311712" y="750685"/>
                  </a:lnTo>
                  <a:lnTo>
                    <a:pt x="1330775" y="713824"/>
                  </a:lnTo>
                  <a:lnTo>
                    <a:pt x="1337621" y="671381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4" y="25908"/>
                  </a:lnTo>
                  <a:lnTo>
                    <a:pt x="1245783" y="6845"/>
                  </a:lnTo>
                  <a:lnTo>
                    <a:pt x="1203340" y="0"/>
                  </a:lnTo>
                  <a:close/>
                </a:path>
              </a:pathLst>
            </a:custGeom>
            <a:solidFill>
              <a:srgbClr val="7731F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71144" y="4189079"/>
              <a:ext cx="1934654" cy="193465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484928" y="2504658"/>
              <a:ext cx="1213485" cy="254000"/>
            </a:xfrm>
            <a:custGeom>
              <a:avLst/>
              <a:gdLst/>
              <a:ahLst/>
              <a:cxnLst/>
              <a:rect l="l" t="t" r="r" b="b"/>
              <a:pathLst>
                <a:path w="1213484" h="254000">
                  <a:moveTo>
                    <a:pt x="25400" y="101598"/>
                  </a:moveTo>
                  <a:lnTo>
                    <a:pt x="15513" y="103594"/>
                  </a:lnTo>
                  <a:lnTo>
                    <a:pt x="7439" y="109038"/>
                  </a:lnTo>
                  <a:lnTo>
                    <a:pt x="1996" y="117111"/>
                  </a:lnTo>
                  <a:lnTo>
                    <a:pt x="0" y="126998"/>
                  </a:lnTo>
                  <a:lnTo>
                    <a:pt x="1996" y="136885"/>
                  </a:lnTo>
                  <a:lnTo>
                    <a:pt x="7439" y="144959"/>
                  </a:lnTo>
                  <a:lnTo>
                    <a:pt x="15513" y="150402"/>
                  </a:lnTo>
                  <a:lnTo>
                    <a:pt x="25450" y="152398"/>
                  </a:lnTo>
                  <a:lnTo>
                    <a:pt x="35337" y="150402"/>
                  </a:lnTo>
                  <a:lnTo>
                    <a:pt x="43411" y="144959"/>
                  </a:lnTo>
                  <a:lnTo>
                    <a:pt x="48854" y="136885"/>
                  </a:lnTo>
                  <a:lnTo>
                    <a:pt x="50850" y="126998"/>
                  </a:lnTo>
                  <a:lnTo>
                    <a:pt x="48854" y="117111"/>
                  </a:lnTo>
                  <a:lnTo>
                    <a:pt x="43411" y="109038"/>
                  </a:lnTo>
                  <a:lnTo>
                    <a:pt x="35337" y="103594"/>
                  </a:lnTo>
                  <a:lnTo>
                    <a:pt x="25400" y="101598"/>
                  </a:lnTo>
                  <a:close/>
                </a:path>
                <a:path w="1213484" h="254000">
                  <a:moveTo>
                    <a:pt x="127050" y="101598"/>
                  </a:moveTo>
                  <a:lnTo>
                    <a:pt x="117163" y="103594"/>
                  </a:lnTo>
                  <a:lnTo>
                    <a:pt x="109090" y="109038"/>
                  </a:lnTo>
                  <a:lnTo>
                    <a:pt x="103646" y="117111"/>
                  </a:lnTo>
                  <a:lnTo>
                    <a:pt x="101650" y="126998"/>
                  </a:lnTo>
                  <a:lnTo>
                    <a:pt x="103646" y="136885"/>
                  </a:lnTo>
                  <a:lnTo>
                    <a:pt x="109090" y="144959"/>
                  </a:lnTo>
                  <a:lnTo>
                    <a:pt x="117163" y="150402"/>
                  </a:lnTo>
                  <a:lnTo>
                    <a:pt x="127101" y="152398"/>
                  </a:lnTo>
                  <a:lnTo>
                    <a:pt x="136988" y="150402"/>
                  </a:lnTo>
                  <a:lnTo>
                    <a:pt x="145062" y="144959"/>
                  </a:lnTo>
                  <a:lnTo>
                    <a:pt x="150505" y="136885"/>
                  </a:lnTo>
                  <a:lnTo>
                    <a:pt x="152501" y="126998"/>
                  </a:lnTo>
                  <a:lnTo>
                    <a:pt x="150505" y="117111"/>
                  </a:lnTo>
                  <a:lnTo>
                    <a:pt x="145062" y="109038"/>
                  </a:lnTo>
                  <a:lnTo>
                    <a:pt x="136988" y="103594"/>
                  </a:lnTo>
                  <a:lnTo>
                    <a:pt x="127050" y="101598"/>
                  </a:lnTo>
                  <a:close/>
                </a:path>
                <a:path w="1213484" h="254000">
                  <a:moveTo>
                    <a:pt x="228701" y="101598"/>
                  </a:moveTo>
                  <a:lnTo>
                    <a:pt x="218814" y="103594"/>
                  </a:lnTo>
                  <a:lnTo>
                    <a:pt x="210740" y="109038"/>
                  </a:lnTo>
                  <a:lnTo>
                    <a:pt x="205297" y="117111"/>
                  </a:lnTo>
                  <a:lnTo>
                    <a:pt x="203301" y="126998"/>
                  </a:lnTo>
                  <a:lnTo>
                    <a:pt x="205297" y="136885"/>
                  </a:lnTo>
                  <a:lnTo>
                    <a:pt x="210740" y="144959"/>
                  </a:lnTo>
                  <a:lnTo>
                    <a:pt x="218814" y="150402"/>
                  </a:lnTo>
                  <a:lnTo>
                    <a:pt x="228752" y="152398"/>
                  </a:lnTo>
                  <a:lnTo>
                    <a:pt x="238639" y="150402"/>
                  </a:lnTo>
                  <a:lnTo>
                    <a:pt x="246713" y="144959"/>
                  </a:lnTo>
                  <a:lnTo>
                    <a:pt x="252156" y="136885"/>
                  </a:lnTo>
                  <a:lnTo>
                    <a:pt x="254152" y="126998"/>
                  </a:lnTo>
                  <a:lnTo>
                    <a:pt x="252156" y="117111"/>
                  </a:lnTo>
                  <a:lnTo>
                    <a:pt x="246713" y="109038"/>
                  </a:lnTo>
                  <a:lnTo>
                    <a:pt x="238639" y="103594"/>
                  </a:lnTo>
                  <a:lnTo>
                    <a:pt x="228701" y="101598"/>
                  </a:lnTo>
                  <a:close/>
                </a:path>
                <a:path w="1213484" h="254000">
                  <a:moveTo>
                    <a:pt x="330352" y="101598"/>
                  </a:moveTo>
                  <a:lnTo>
                    <a:pt x="320465" y="103594"/>
                  </a:lnTo>
                  <a:lnTo>
                    <a:pt x="312391" y="109038"/>
                  </a:lnTo>
                  <a:lnTo>
                    <a:pt x="306948" y="117111"/>
                  </a:lnTo>
                  <a:lnTo>
                    <a:pt x="304952" y="126998"/>
                  </a:lnTo>
                  <a:lnTo>
                    <a:pt x="306948" y="136885"/>
                  </a:lnTo>
                  <a:lnTo>
                    <a:pt x="312391" y="144959"/>
                  </a:lnTo>
                  <a:lnTo>
                    <a:pt x="320465" y="150402"/>
                  </a:lnTo>
                  <a:lnTo>
                    <a:pt x="330403" y="152398"/>
                  </a:lnTo>
                  <a:lnTo>
                    <a:pt x="340290" y="150402"/>
                  </a:lnTo>
                  <a:lnTo>
                    <a:pt x="348363" y="144959"/>
                  </a:lnTo>
                  <a:lnTo>
                    <a:pt x="353807" y="136885"/>
                  </a:lnTo>
                  <a:lnTo>
                    <a:pt x="355803" y="126998"/>
                  </a:lnTo>
                  <a:lnTo>
                    <a:pt x="353807" y="117111"/>
                  </a:lnTo>
                  <a:lnTo>
                    <a:pt x="348363" y="109038"/>
                  </a:lnTo>
                  <a:lnTo>
                    <a:pt x="340290" y="103594"/>
                  </a:lnTo>
                  <a:lnTo>
                    <a:pt x="330352" y="101598"/>
                  </a:lnTo>
                  <a:close/>
                </a:path>
                <a:path w="1213484" h="254000">
                  <a:moveTo>
                    <a:pt x="432003" y="101598"/>
                  </a:moveTo>
                  <a:lnTo>
                    <a:pt x="422116" y="103594"/>
                  </a:lnTo>
                  <a:lnTo>
                    <a:pt x="414042" y="109038"/>
                  </a:lnTo>
                  <a:lnTo>
                    <a:pt x="408599" y="117111"/>
                  </a:lnTo>
                  <a:lnTo>
                    <a:pt x="406603" y="126998"/>
                  </a:lnTo>
                  <a:lnTo>
                    <a:pt x="408599" y="136885"/>
                  </a:lnTo>
                  <a:lnTo>
                    <a:pt x="414042" y="144959"/>
                  </a:lnTo>
                  <a:lnTo>
                    <a:pt x="422116" y="150402"/>
                  </a:lnTo>
                  <a:lnTo>
                    <a:pt x="432053" y="152398"/>
                  </a:lnTo>
                  <a:lnTo>
                    <a:pt x="441940" y="150402"/>
                  </a:lnTo>
                  <a:lnTo>
                    <a:pt x="450014" y="144959"/>
                  </a:lnTo>
                  <a:lnTo>
                    <a:pt x="455457" y="136885"/>
                  </a:lnTo>
                  <a:lnTo>
                    <a:pt x="457453" y="126998"/>
                  </a:lnTo>
                  <a:lnTo>
                    <a:pt x="455457" y="117111"/>
                  </a:lnTo>
                  <a:lnTo>
                    <a:pt x="450014" y="109038"/>
                  </a:lnTo>
                  <a:lnTo>
                    <a:pt x="441940" y="103594"/>
                  </a:lnTo>
                  <a:lnTo>
                    <a:pt x="432003" y="101598"/>
                  </a:lnTo>
                  <a:close/>
                </a:path>
                <a:path w="1213484" h="254000">
                  <a:moveTo>
                    <a:pt x="533653" y="101598"/>
                  </a:moveTo>
                  <a:lnTo>
                    <a:pt x="523766" y="103594"/>
                  </a:lnTo>
                  <a:lnTo>
                    <a:pt x="515693" y="109038"/>
                  </a:lnTo>
                  <a:lnTo>
                    <a:pt x="510249" y="117112"/>
                  </a:lnTo>
                  <a:lnTo>
                    <a:pt x="508253" y="126998"/>
                  </a:lnTo>
                  <a:lnTo>
                    <a:pt x="510250" y="136885"/>
                  </a:lnTo>
                  <a:lnTo>
                    <a:pt x="515693" y="144959"/>
                  </a:lnTo>
                  <a:lnTo>
                    <a:pt x="523767" y="150402"/>
                  </a:lnTo>
                  <a:lnTo>
                    <a:pt x="533704" y="152398"/>
                  </a:lnTo>
                  <a:lnTo>
                    <a:pt x="543591" y="150402"/>
                  </a:lnTo>
                  <a:lnTo>
                    <a:pt x="551665" y="144959"/>
                  </a:lnTo>
                  <a:lnTo>
                    <a:pt x="557108" y="136885"/>
                  </a:lnTo>
                  <a:lnTo>
                    <a:pt x="559104" y="126998"/>
                  </a:lnTo>
                  <a:lnTo>
                    <a:pt x="557108" y="117112"/>
                  </a:lnTo>
                  <a:lnTo>
                    <a:pt x="551665" y="109038"/>
                  </a:lnTo>
                  <a:lnTo>
                    <a:pt x="543591" y="103594"/>
                  </a:lnTo>
                  <a:lnTo>
                    <a:pt x="533653" y="101598"/>
                  </a:lnTo>
                  <a:close/>
                </a:path>
                <a:path w="1213484" h="254000">
                  <a:moveTo>
                    <a:pt x="635304" y="101598"/>
                  </a:moveTo>
                  <a:lnTo>
                    <a:pt x="625417" y="103594"/>
                  </a:lnTo>
                  <a:lnTo>
                    <a:pt x="617344" y="109038"/>
                  </a:lnTo>
                  <a:lnTo>
                    <a:pt x="611900" y="117112"/>
                  </a:lnTo>
                  <a:lnTo>
                    <a:pt x="609904" y="126998"/>
                  </a:lnTo>
                  <a:lnTo>
                    <a:pt x="611900" y="136885"/>
                  </a:lnTo>
                  <a:lnTo>
                    <a:pt x="617344" y="144959"/>
                  </a:lnTo>
                  <a:lnTo>
                    <a:pt x="625417" y="150402"/>
                  </a:lnTo>
                  <a:lnTo>
                    <a:pt x="635355" y="152398"/>
                  </a:lnTo>
                  <a:lnTo>
                    <a:pt x="645242" y="150402"/>
                  </a:lnTo>
                  <a:lnTo>
                    <a:pt x="653316" y="144959"/>
                  </a:lnTo>
                  <a:lnTo>
                    <a:pt x="658759" y="136885"/>
                  </a:lnTo>
                  <a:lnTo>
                    <a:pt x="660755" y="126998"/>
                  </a:lnTo>
                  <a:lnTo>
                    <a:pt x="658759" y="117112"/>
                  </a:lnTo>
                  <a:lnTo>
                    <a:pt x="653316" y="109038"/>
                  </a:lnTo>
                  <a:lnTo>
                    <a:pt x="645242" y="103594"/>
                  </a:lnTo>
                  <a:lnTo>
                    <a:pt x="635304" y="101598"/>
                  </a:lnTo>
                  <a:close/>
                </a:path>
                <a:path w="1213484" h="254000">
                  <a:moveTo>
                    <a:pt x="736955" y="101598"/>
                  </a:moveTo>
                  <a:lnTo>
                    <a:pt x="727068" y="103594"/>
                  </a:lnTo>
                  <a:lnTo>
                    <a:pt x="718994" y="109038"/>
                  </a:lnTo>
                  <a:lnTo>
                    <a:pt x="713551" y="117112"/>
                  </a:lnTo>
                  <a:lnTo>
                    <a:pt x="711555" y="126998"/>
                  </a:lnTo>
                  <a:lnTo>
                    <a:pt x="713551" y="136885"/>
                  </a:lnTo>
                  <a:lnTo>
                    <a:pt x="718994" y="144959"/>
                  </a:lnTo>
                  <a:lnTo>
                    <a:pt x="727068" y="150402"/>
                  </a:lnTo>
                  <a:lnTo>
                    <a:pt x="737006" y="152398"/>
                  </a:lnTo>
                  <a:lnTo>
                    <a:pt x="746893" y="150402"/>
                  </a:lnTo>
                  <a:lnTo>
                    <a:pt x="754967" y="144959"/>
                  </a:lnTo>
                  <a:lnTo>
                    <a:pt x="760410" y="136885"/>
                  </a:lnTo>
                  <a:lnTo>
                    <a:pt x="762406" y="126998"/>
                  </a:lnTo>
                  <a:lnTo>
                    <a:pt x="760410" y="117112"/>
                  </a:lnTo>
                  <a:lnTo>
                    <a:pt x="754967" y="109038"/>
                  </a:lnTo>
                  <a:lnTo>
                    <a:pt x="746893" y="103594"/>
                  </a:lnTo>
                  <a:lnTo>
                    <a:pt x="736955" y="101598"/>
                  </a:lnTo>
                  <a:close/>
                </a:path>
                <a:path w="1213484" h="254000">
                  <a:moveTo>
                    <a:pt x="838606" y="101598"/>
                  </a:moveTo>
                  <a:lnTo>
                    <a:pt x="828719" y="103594"/>
                  </a:lnTo>
                  <a:lnTo>
                    <a:pt x="820645" y="109038"/>
                  </a:lnTo>
                  <a:lnTo>
                    <a:pt x="815202" y="117112"/>
                  </a:lnTo>
                  <a:lnTo>
                    <a:pt x="813206" y="126998"/>
                  </a:lnTo>
                  <a:lnTo>
                    <a:pt x="815202" y="136885"/>
                  </a:lnTo>
                  <a:lnTo>
                    <a:pt x="820645" y="144959"/>
                  </a:lnTo>
                  <a:lnTo>
                    <a:pt x="828719" y="150402"/>
                  </a:lnTo>
                  <a:lnTo>
                    <a:pt x="838657" y="152398"/>
                  </a:lnTo>
                  <a:lnTo>
                    <a:pt x="848544" y="150402"/>
                  </a:lnTo>
                  <a:lnTo>
                    <a:pt x="856617" y="144959"/>
                  </a:lnTo>
                  <a:lnTo>
                    <a:pt x="862061" y="136885"/>
                  </a:lnTo>
                  <a:lnTo>
                    <a:pt x="864057" y="126998"/>
                  </a:lnTo>
                  <a:lnTo>
                    <a:pt x="862061" y="117112"/>
                  </a:lnTo>
                  <a:lnTo>
                    <a:pt x="856617" y="109038"/>
                  </a:lnTo>
                  <a:lnTo>
                    <a:pt x="848544" y="103594"/>
                  </a:lnTo>
                  <a:lnTo>
                    <a:pt x="838606" y="101598"/>
                  </a:lnTo>
                  <a:close/>
                </a:path>
                <a:path w="1213484" h="254000">
                  <a:moveTo>
                    <a:pt x="940257" y="101598"/>
                  </a:moveTo>
                  <a:lnTo>
                    <a:pt x="930370" y="103594"/>
                  </a:lnTo>
                  <a:lnTo>
                    <a:pt x="922296" y="109038"/>
                  </a:lnTo>
                  <a:lnTo>
                    <a:pt x="916853" y="117112"/>
                  </a:lnTo>
                  <a:lnTo>
                    <a:pt x="914857" y="126998"/>
                  </a:lnTo>
                  <a:lnTo>
                    <a:pt x="916853" y="136885"/>
                  </a:lnTo>
                  <a:lnTo>
                    <a:pt x="922296" y="144959"/>
                  </a:lnTo>
                  <a:lnTo>
                    <a:pt x="930370" y="150402"/>
                  </a:lnTo>
                  <a:lnTo>
                    <a:pt x="940308" y="152398"/>
                  </a:lnTo>
                  <a:lnTo>
                    <a:pt x="950194" y="150402"/>
                  </a:lnTo>
                  <a:lnTo>
                    <a:pt x="958268" y="144959"/>
                  </a:lnTo>
                  <a:lnTo>
                    <a:pt x="963711" y="136885"/>
                  </a:lnTo>
                  <a:lnTo>
                    <a:pt x="965708" y="126998"/>
                  </a:lnTo>
                  <a:lnTo>
                    <a:pt x="963711" y="117112"/>
                  </a:lnTo>
                  <a:lnTo>
                    <a:pt x="958268" y="109038"/>
                  </a:lnTo>
                  <a:lnTo>
                    <a:pt x="950194" y="103594"/>
                  </a:lnTo>
                  <a:lnTo>
                    <a:pt x="940257" y="101598"/>
                  </a:lnTo>
                  <a:close/>
                </a:path>
                <a:path w="1213484" h="254000">
                  <a:moveTo>
                    <a:pt x="1060999" y="0"/>
                  </a:moveTo>
                  <a:lnTo>
                    <a:pt x="1060999" y="110641"/>
                  </a:lnTo>
                  <a:lnTo>
                    <a:pt x="1065362" y="117113"/>
                  </a:lnTo>
                  <a:lnTo>
                    <a:pt x="1067358" y="127000"/>
                  </a:lnTo>
                  <a:lnTo>
                    <a:pt x="1065362" y="136886"/>
                  </a:lnTo>
                  <a:lnTo>
                    <a:pt x="1060999" y="143357"/>
                  </a:lnTo>
                  <a:lnTo>
                    <a:pt x="1060999" y="254000"/>
                  </a:lnTo>
                  <a:lnTo>
                    <a:pt x="1213399" y="127000"/>
                  </a:lnTo>
                  <a:lnTo>
                    <a:pt x="1060999" y="0"/>
                  </a:lnTo>
                  <a:close/>
                </a:path>
                <a:path w="1213484" h="254000">
                  <a:moveTo>
                    <a:pt x="1041908" y="101600"/>
                  </a:moveTo>
                  <a:lnTo>
                    <a:pt x="1032021" y="103596"/>
                  </a:lnTo>
                  <a:lnTo>
                    <a:pt x="1023947" y="109039"/>
                  </a:lnTo>
                  <a:lnTo>
                    <a:pt x="1018504" y="117113"/>
                  </a:lnTo>
                  <a:lnTo>
                    <a:pt x="1016508" y="127000"/>
                  </a:lnTo>
                  <a:lnTo>
                    <a:pt x="1018504" y="136886"/>
                  </a:lnTo>
                  <a:lnTo>
                    <a:pt x="1023947" y="144960"/>
                  </a:lnTo>
                  <a:lnTo>
                    <a:pt x="1032021" y="150403"/>
                  </a:lnTo>
                  <a:lnTo>
                    <a:pt x="1041958" y="152400"/>
                  </a:lnTo>
                  <a:lnTo>
                    <a:pt x="1051845" y="150403"/>
                  </a:lnTo>
                  <a:lnTo>
                    <a:pt x="1059919" y="144960"/>
                  </a:lnTo>
                  <a:lnTo>
                    <a:pt x="1060999" y="143357"/>
                  </a:lnTo>
                  <a:lnTo>
                    <a:pt x="1060999" y="110641"/>
                  </a:lnTo>
                  <a:lnTo>
                    <a:pt x="1059919" y="109039"/>
                  </a:lnTo>
                  <a:lnTo>
                    <a:pt x="1051845" y="103596"/>
                  </a:lnTo>
                  <a:lnTo>
                    <a:pt x="1041908" y="101600"/>
                  </a:lnTo>
                  <a:close/>
                </a:path>
                <a:path w="1213484" h="254000">
                  <a:moveTo>
                    <a:pt x="1060999" y="110641"/>
                  </a:moveTo>
                  <a:lnTo>
                    <a:pt x="1060999" y="143357"/>
                  </a:lnTo>
                  <a:lnTo>
                    <a:pt x="1065362" y="136886"/>
                  </a:lnTo>
                  <a:lnTo>
                    <a:pt x="1067358" y="127000"/>
                  </a:lnTo>
                  <a:lnTo>
                    <a:pt x="1065362" y="117113"/>
                  </a:lnTo>
                  <a:lnTo>
                    <a:pt x="1060999" y="110641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36790" y="2278485"/>
              <a:ext cx="713074" cy="71307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8636" y="2296547"/>
              <a:ext cx="713071" cy="71307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1825453" y="5510405"/>
              <a:ext cx="1525270" cy="1024890"/>
            </a:xfrm>
            <a:custGeom>
              <a:avLst/>
              <a:gdLst/>
              <a:ahLst/>
              <a:cxnLst/>
              <a:rect l="l" t="t" r="r" b="b"/>
              <a:pathLst>
                <a:path w="1525269" h="1024890">
                  <a:moveTo>
                    <a:pt x="1524646" y="0"/>
                  </a:moveTo>
                  <a:lnTo>
                    <a:pt x="0" y="0"/>
                  </a:lnTo>
                  <a:lnTo>
                    <a:pt x="0" y="1024793"/>
                  </a:lnTo>
                  <a:lnTo>
                    <a:pt x="1524646" y="1024793"/>
                  </a:lnTo>
                  <a:lnTo>
                    <a:pt x="15246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2110948" y="5971919"/>
              <a:ext cx="896619" cy="0"/>
            </a:xfrm>
            <a:custGeom>
              <a:avLst/>
              <a:gdLst/>
              <a:ahLst/>
              <a:cxnLst/>
              <a:rect l="l" t="t" r="r" b="b"/>
              <a:pathLst>
                <a:path w="896619">
                  <a:moveTo>
                    <a:pt x="0" y="0"/>
                  </a:moveTo>
                  <a:lnTo>
                    <a:pt x="896386" y="1"/>
                  </a:lnTo>
                </a:path>
              </a:pathLst>
            </a:custGeom>
            <a:ln w="508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1983948" y="5956494"/>
              <a:ext cx="254000" cy="335915"/>
            </a:xfrm>
            <a:custGeom>
              <a:avLst/>
              <a:gdLst/>
              <a:ahLst/>
              <a:cxnLst/>
              <a:rect l="l" t="t" r="r" b="b"/>
              <a:pathLst>
                <a:path w="254000" h="335914">
                  <a:moveTo>
                    <a:pt x="101601" y="183233"/>
                  </a:moveTo>
                  <a:lnTo>
                    <a:pt x="0" y="183233"/>
                  </a:lnTo>
                  <a:lnTo>
                    <a:pt x="127001" y="335633"/>
                  </a:lnTo>
                  <a:lnTo>
                    <a:pt x="211666" y="234033"/>
                  </a:lnTo>
                  <a:lnTo>
                    <a:pt x="127001" y="234033"/>
                  </a:lnTo>
                  <a:lnTo>
                    <a:pt x="117114" y="232036"/>
                  </a:lnTo>
                  <a:lnTo>
                    <a:pt x="109040" y="226593"/>
                  </a:lnTo>
                  <a:lnTo>
                    <a:pt x="103597" y="218519"/>
                  </a:lnTo>
                  <a:lnTo>
                    <a:pt x="101601" y="208633"/>
                  </a:lnTo>
                  <a:lnTo>
                    <a:pt x="101601" y="183233"/>
                  </a:lnTo>
                  <a:close/>
                </a:path>
                <a:path w="254000" h="335914">
                  <a:moveTo>
                    <a:pt x="127000" y="0"/>
                  </a:moveTo>
                  <a:lnTo>
                    <a:pt x="117113" y="1996"/>
                  </a:lnTo>
                  <a:lnTo>
                    <a:pt x="109039" y="7439"/>
                  </a:lnTo>
                  <a:lnTo>
                    <a:pt x="103596" y="15513"/>
                  </a:lnTo>
                  <a:lnTo>
                    <a:pt x="101600" y="25400"/>
                  </a:lnTo>
                  <a:lnTo>
                    <a:pt x="101601" y="208633"/>
                  </a:lnTo>
                  <a:lnTo>
                    <a:pt x="103597" y="218519"/>
                  </a:lnTo>
                  <a:lnTo>
                    <a:pt x="109040" y="226593"/>
                  </a:lnTo>
                  <a:lnTo>
                    <a:pt x="117114" y="232036"/>
                  </a:lnTo>
                  <a:lnTo>
                    <a:pt x="127001" y="234033"/>
                  </a:lnTo>
                  <a:lnTo>
                    <a:pt x="136887" y="232036"/>
                  </a:lnTo>
                  <a:lnTo>
                    <a:pt x="144961" y="226593"/>
                  </a:lnTo>
                  <a:lnTo>
                    <a:pt x="150405" y="218519"/>
                  </a:lnTo>
                  <a:lnTo>
                    <a:pt x="152401" y="208633"/>
                  </a:lnTo>
                  <a:lnTo>
                    <a:pt x="152400" y="25400"/>
                  </a:lnTo>
                  <a:lnTo>
                    <a:pt x="150403" y="15513"/>
                  </a:lnTo>
                  <a:lnTo>
                    <a:pt x="144960" y="7439"/>
                  </a:lnTo>
                  <a:lnTo>
                    <a:pt x="136886" y="1996"/>
                  </a:lnTo>
                  <a:lnTo>
                    <a:pt x="127000" y="0"/>
                  </a:lnTo>
                  <a:close/>
                </a:path>
                <a:path w="254000" h="335914">
                  <a:moveTo>
                    <a:pt x="253998" y="183233"/>
                  </a:moveTo>
                  <a:lnTo>
                    <a:pt x="152401" y="183233"/>
                  </a:lnTo>
                  <a:lnTo>
                    <a:pt x="152401" y="208633"/>
                  </a:lnTo>
                  <a:lnTo>
                    <a:pt x="150405" y="218519"/>
                  </a:lnTo>
                  <a:lnTo>
                    <a:pt x="144961" y="226593"/>
                  </a:lnTo>
                  <a:lnTo>
                    <a:pt x="136887" y="232036"/>
                  </a:lnTo>
                  <a:lnTo>
                    <a:pt x="127001" y="234033"/>
                  </a:lnTo>
                  <a:lnTo>
                    <a:pt x="211666" y="234033"/>
                  </a:lnTo>
                  <a:lnTo>
                    <a:pt x="253998" y="183233"/>
                  </a:lnTo>
                  <a:close/>
                </a:path>
              </a:pathLst>
            </a:custGeom>
            <a:solidFill>
              <a:srgbClr val="FF1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3007339" y="5825505"/>
              <a:ext cx="0" cy="149860"/>
            </a:xfrm>
            <a:custGeom>
              <a:avLst/>
              <a:gdLst/>
              <a:ahLst/>
              <a:cxnLst/>
              <a:rect l="l" t="t" r="r" b="b"/>
              <a:pathLst>
                <a:path h="149860">
                  <a:moveTo>
                    <a:pt x="0" y="0"/>
                  </a:moveTo>
                  <a:lnTo>
                    <a:pt x="1" y="149487"/>
                  </a:lnTo>
                </a:path>
              </a:pathLst>
            </a:custGeom>
            <a:ln w="508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5740772" y="7413244"/>
            <a:ext cx="12439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8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5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Gateway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079528" y="3139947"/>
            <a:ext cx="770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BFF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5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309143" y="3127756"/>
            <a:ext cx="8947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Web</a:t>
            </a: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0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772741" y="6196076"/>
            <a:ext cx="1604645" cy="629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0"/>
              </a:lnSpc>
              <a:spcBef>
                <a:spcPts val="100"/>
              </a:spcBef>
              <a:tabLst>
                <a:tab pos="688340" algn="l"/>
                <a:tab pos="1363980" algn="l"/>
              </a:tabLst>
            </a:pPr>
            <a:r>
              <a:rPr sz="2400" spc="-3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A</a:t>
            </a:r>
            <a:r>
              <a:rPr sz="24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3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B</a:t>
            </a:r>
            <a:r>
              <a:rPr sz="24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</a:t>
            </a:r>
            <a:endParaRPr sz="2400">
              <a:latin typeface="Arial Black" panose="020B0A04020102020204"/>
              <a:cs typeface="Arial Black" panose="020B0A04020102020204"/>
            </a:endParaRPr>
          </a:p>
          <a:p>
            <a:pPr marL="43815">
              <a:lnSpc>
                <a:spcPts val="1900"/>
              </a:lnSpc>
            </a:pP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Message</a:t>
            </a:r>
            <a:r>
              <a:rPr sz="1600" spc="-7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Broker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017185" y="6384124"/>
            <a:ext cx="1072515" cy="76200"/>
          </a:xfrm>
          <a:custGeom>
            <a:avLst/>
            <a:gdLst/>
            <a:ahLst/>
            <a:cxnLst/>
            <a:rect l="l" t="t" r="r" b="b"/>
            <a:pathLst>
              <a:path w="1072515" h="76200">
                <a:moveTo>
                  <a:pt x="76276" y="38100"/>
                </a:moveTo>
                <a:lnTo>
                  <a:pt x="73279" y="23266"/>
                </a:lnTo>
                <a:lnTo>
                  <a:pt x="65112" y="11163"/>
                </a:lnTo>
                <a:lnTo>
                  <a:pt x="53009" y="2997"/>
                </a:lnTo>
                <a:lnTo>
                  <a:pt x="38100" y="0"/>
                </a:lnTo>
                <a:lnTo>
                  <a:pt x="23266" y="2997"/>
                </a:lnTo>
                <a:lnTo>
                  <a:pt x="11163" y="11163"/>
                </a:lnTo>
                <a:lnTo>
                  <a:pt x="2997" y="23266"/>
                </a:lnTo>
                <a:lnTo>
                  <a:pt x="0" y="38100"/>
                </a:lnTo>
                <a:lnTo>
                  <a:pt x="2997" y="52933"/>
                </a:lnTo>
                <a:lnTo>
                  <a:pt x="11163" y="65036"/>
                </a:lnTo>
                <a:lnTo>
                  <a:pt x="23266" y="73202"/>
                </a:lnTo>
                <a:lnTo>
                  <a:pt x="38176" y="76200"/>
                </a:lnTo>
                <a:lnTo>
                  <a:pt x="53009" y="73202"/>
                </a:lnTo>
                <a:lnTo>
                  <a:pt x="65112" y="65036"/>
                </a:lnTo>
                <a:lnTo>
                  <a:pt x="73279" y="52933"/>
                </a:lnTo>
                <a:lnTo>
                  <a:pt x="76276" y="38100"/>
                </a:lnTo>
                <a:close/>
              </a:path>
              <a:path w="1072515" h="76200">
                <a:moveTo>
                  <a:pt x="228752" y="38100"/>
                </a:moveTo>
                <a:lnTo>
                  <a:pt x="225755" y="23266"/>
                </a:lnTo>
                <a:lnTo>
                  <a:pt x="217589" y="11163"/>
                </a:lnTo>
                <a:lnTo>
                  <a:pt x="205486" y="2997"/>
                </a:lnTo>
                <a:lnTo>
                  <a:pt x="190576" y="0"/>
                </a:lnTo>
                <a:lnTo>
                  <a:pt x="175742" y="2997"/>
                </a:lnTo>
                <a:lnTo>
                  <a:pt x="163639" y="11163"/>
                </a:lnTo>
                <a:lnTo>
                  <a:pt x="155473" y="23266"/>
                </a:lnTo>
                <a:lnTo>
                  <a:pt x="152476" y="38100"/>
                </a:lnTo>
                <a:lnTo>
                  <a:pt x="155473" y="52933"/>
                </a:lnTo>
                <a:lnTo>
                  <a:pt x="163639" y="65036"/>
                </a:lnTo>
                <a:lnTo>
                  <a:pt x="175742" y="73202"/>
                </a:lnTo>
                <a:lnTo>
                  <a:pt x="190652" y="76200"/>
                </a:lnTo>
                <a:lnTo>
                  <a:pt x="205486" y="73202"/>
                </a:lnTo>
                <a:lnTo>
                  <a:pt x="217589" y="65036"/>
                </a:lnTo>
                <a:lnTo>
                  <a:pt x="225755" y="52933"/>
                </a:lnTo>
                <a:lnTo>
                  <a:pt x="228752" y="38100"/>
                </a:lnTo>
                <a:close/>
              </a:path>
              <a:path w="1072515" h="76200">
                <a:moveTo>
                  <a:pt x="381228" y="38100"/>
                </a:moveTo>
                <a:lnTo>
                  <a:pt x="378231" y="23266"/>
                </a:lnTo>
                <a:lnTo>
                  <a:pt x="370065" y="11163"/>
                </a:lnTo>
                <a:lnTo>
                  <a:pt x="357962" y="2997"/>
                </a:lnTo>
                <a:lnTo>
                  <a:pt x="343052" y="0"/>
                </a:lnTo>
                <a:lnTo>
                  <a:pt x="328218" y="2997"/>
                </a:lnTo>
                <a:lnTo>
                  <a:pt x="316115" y="11163"/>
                </a:lnTo>
                <a:lnTo>
                  <a:pt x="307949" y="23266"/>
                </a:lnTo>
                <a:lnTo>
                  <a:pt x="304952" y="38100"/>
                </a:lnTo>
                <a:lnTo>
                  <a:pt x="307949" y="52933"/>
                </a:lnTo>
                <a:lnTo>
                  <a:pt x="316115" y="65036"/>
                </a:lnTo>
                <a:lnTo>
                  <a:pt x="328218" y="73202"/>
                </a:lnTo>
                <a:lnTo>
                  <a:pt x="343128" y="76200"/>
                </a:lnTo>
                <a:lnTo>
                  <a:pt x="357962" y="73202"/>
                </a:lnTo>
                <a:lnTo>
                  <a:pt x="370065" y="65036"/>
                </a:lnTo>
                <a:lnTo>
                  <a:pt x="378231" y="52933"/>
                </a:lnTo>
                <a:lnTo>
                  <a:pt x="381228" y="38100"/>
                </a:lnTo>
                <a:close/>
              </a:path>
              <a:path w="1072515" h="76200">
                <a:moveTo>
                  <a:pt x="767168" y="38100"/>
                </a:moveTo>
                <a:lnTo>
                  <a:pt x="764171" y="23266"/>
                </a:lnTo>
                <a:lnTo>
                  <a:pt x="756005" y="11163"/>
                </a:lnTo>
                <a:lnTo>
                  <a:pt x="743889" y="2997"/>
                </a:lnTo>
                <a:lnTo>
                  <a:pt x="728992" y="0"/>
                </a:lnTo>
                <a:lnTo>
                  <a:pt x="714159" y="2997"/>
                </a:lnTo>
                <a:lnTo>
                  <a:pt x="702043" y="11163"/>
                </a:lnTo>
                <a:lnTo>
                  <a:pt x="693877" y="23266"/>
                </a:lnTo>
                <a:lnTo>
                  <a:pt x="690892" y="38100"/>
                </a:lnTo>
                <a:lnTo>
                  <a:pt x="693877" y="52933"/>
                </a:lnTo>
                <a:lnTo>
                  <a:pt x="702043" y="65036"/>
                </a:lnTo>
                <a:lnTo>
                  <a:pt x="714159" y="73202"/>
                </a:lnTo>
                <a:lnTo>
                  <a:pt x="729068" y="76200"/>
                </a:lnTo>
                <a:lnTo>
                  <a:pt x="743889" y="73202"/>
                </a:lnTo>
                <a:lnTo>
                  <a:pt x="756005" y="65036"/>
                </a:lnTo>
                <a:lnTo>
                  <a:pt x="764171" y="52933"/>
                </a:lnTo>
                <a:lnTo>
                  <a:pt x="767168" y="38100"/>
                </a:lnTo>
                <a:close/>
              </a:path>
              <a:path w="1072515" h="76200">
                <a:moveTo>
                  <a:pt x="919645" y="38100"/>
                </a:moveTo>
                <a:lnTo>
                  <a:pt x="916647" y="23266"/>
                </a:lnTo>
                <a:lnTo>
                  <a:pt x="908481" y="11163"/>
                </a:lnTo>
                <a:lnTo>
                  <a:pt x="896366" y="2997"/>
                </a:lnTo>
                <a:lnTo>
                  <a:pt x="881468" y="0"/>
                </a:lnTo>
                <a:lnTo>
                  <a:pt x="866635" y="2997"/>
                </a:lnTo>
                <a:lnTo>
                  <a:pt x="854519" y="11163"/>
                </a:lnTo>
                <a:lnTo>
                  <a:pt x="846353" y="23266"/>
                </a:lnTo>
                <a:lnTo>
                  <a:pt x="843368" y="38100"/>
                </a:lnTo>
                <a:lnTo>
                  <a:pt x="846353" y="52933"/>
                </a:lnTo>
                <a:lnTo>
                  <a:pt x="854519" y="65036"/>
                </a:lnTo>
                <a:lnTo>
                  <a:pt x="866635" y="73202"/>
                </a:lnTo>
                <a:lnTo>
                  <a:pt x="881545" y="76200"/>
                </a:lnTo>
                <a:lnTo>
                  <a:pt x="896366" y="73202"/>
                </a:lnTo>
                <a:lnTo>
                  <a:pt x="908481" y="65036"/>
                </a:lnTo>
                <a:lnTo>
                  <a:pt x="916647" y="52933"/>
                </a:lnTo>
                <a:lnTo>
                  <a:pt x="919645" y="38100"/>
                </a:lnTo>
                <a:close/>
              </a:path>
              <a:path w="1072515" h="76200">
                <a:moveTo>
                  <a:pt x="1072121" y="38100"/>
                </a:moveTo>
                <a:lnTo>
                  <a:pt x="1069124" y="23266"/>
                </a:lnTo>
                <a:lnTo>
                  <a:pt x="1060958" y="11163"/>
                </a:lnTo>
                <a:lnTo>
                  <a:pt x="1048842" y="2997"/>
                </a:lnTo>
                <a:lnTo>
                  <a:pt x="1033932" y="0"/>
                </a:lnTo>
                <a:lnTo>
                  <a:pt x="1019111" y="2997"/>
                </a:lnTo>
                <a:lnTo>
                  <a:pt x="1006995" y="11163"/>
                </a:lnTo>
                <a:lnTo>
                  <a:pt x="998829" y="23266"/>
                </a:lnTo>
                <a:lnTo>
                  <a:pt x="995832" y="38100"/>
                </a:lnTo>
                <a:lnTo>
                  <a:pt x="998829" y="52933"/>
                </a:lnTo>
                <a:lnTo>
                  <a:pt x="1006995" y="65036"/>
                </a:lnTo>
                <a:lnTo>
                  <a:pt x="1019111" y="73202"/>
                </a:lnTo>
                <a:lnTo>
                  <a:pt x="1034021" y="76200"/>
                </a:lnTo>
                <a:lnTo>
                  <a:pt x="1048842" y="73202"/>
                </a:lnTo>
                <a:lnTo>
                  <a:pt x="1060958" y="65036"/>
                </a:lnTo>
                <a:lnTo>
                  <a:pt x="1069124" y="52933"/>
                </a:lnTo>
                <a:lnTo>
                  <a:pt x="1072121" y="38100"/>
                </a:lnTo>
                <a:close/>
              </a:path>
            </a:pathLst>
          </a:custGeom>
          <a:solidFill>
            <a:srgbClr val="FF16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11774012" y="5437123"/>
            <a:ext cx="16046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88340" algn="l"/>
                <a:tab pos="1363980" algn="l"/>
              </a:tabLst>
            </a:pPr>
            <a:r>
              <a:rPr sz="2400" spc="-3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A</a:t>
            </a:r>
            <a:r>
              <a:rPr sz="24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3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B</a:t>
            </a:r>
            <a:r>
              <a:rPr sz="24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</a:t>
            </a:r>
            <a:endParaRPr sz="24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325902" y="2957196"/>
            <a:ext cx="9765030" cy="4726305"/>
            <a:chOff x="3325902" y="2957196"/>
            <a:chExt cx="9765030" cy="4726305"/>
          </a:xfrm>
        </p:grpSpPr>
        <p:sp>
          <p:nvSpPr>
            <p:cNvPr id="31" name="object 31"/>
            <p:cNvSpPr/>
            <p:nvPr/>
          </p:nvSpPr>
          <p:spPr>
            <a:xfrm>
              <a:off x="12018455" y="5622315"/>
              <a:ext cx="1072515" cy="76200"/>
            </a:xfrm>
            <a:custGeom>
              <a:avLst/>
              <a:gdLst/>
              <a:ahLst/>
              <a:cxnLst/>
              <a:rect l="l" t="t" r="r" b="b"/>
              <a:pathLst>
                <a:path w="1072515" h="76200">
                  <a:moveTo>
                    <a:pt x="76276" y="38100"/>
                  </a:moveTo>
                  <a:lnTo>
                    <a:pt x="73279" y="23266"/>
                  </a:lnTo>
                  <a:lnTo>
                    <a:pt x="65112" y="11150"/>
                  </a:lnTo>
                  <a:lnTo>
                    <a:pt x="53009" y="2984"/>
                  </a:lnTo>
                  <a:lnTo>
                    <a:pt x="38100" y="0"/>
                  </a:lnTo>
                  <a:lnTo>
                    <a:pt x="23266" y="2984"/>
                  </a:lnTo>
                  <a:lnTo>
                    <a:pt x="11163" y="11150"/>
                  </a:lnTo>
                  <a:lnTo>
                    <a:pt x="2997" y="23266"/>
                  </a:lnTo>
                  <a:lnTo>
                    <a:pt x="0" y="38100"/>
                  </a:lnTo>
                  <a:lnTo>
                    <a:pt x="2997" y="52920"/>
                  </a:lnTo>
                  <a:lnTo>
                    <a:pt x="11163" y="65036"/>
                  </a:lnTo>
                  <a:lnTo>
                    <a:pt x="23266" y="73202"/>
                  </a:lnTo>
                  <a:lnTo>
                    <a:pt x="38176" y="76200"/>
                  </a:lnTo>
                  <a:lnTo>
                    <a:pt x="53009" y="73202"/>
                  </a:lnTo>
                  <a:lnTo>
                    <a:pt x="65112" y="65036"/>
                  </a:lnTo>
                  <a:lnTo>
                    <a:pt x="73279" y="52920"/>
                  </a:lnTo>
                  <a:lnTo>
                    <a:pt x="76276" y="38100"/>
                  </a:lnTo>
                  <a:close/>
                </a:path>
                <a:path w="1072515" h="76200">
                  <a:moveTo>
                    <a:pt x="228752" y="38100"/>
                  </a:moveTo>
                  <a:lnTo>
                    <a:pt x="225755" y="23266"/>
                  </a:lnTo>
                  <a:lnTo>
                    <a:pt x="217589" y="11150"/>
                  </a:lnTo>
                  <a:lnTo>
                    <a:pt x="205486" y="2984"/>
                  </a:lnTo>
                  <a:lnTo>
                    <a:pt x="190576" y="0"/>
                  </a:lnTo>
                  <a:lnTo>
                    <a:pt x="175742" y="2984"/>
                  </a:lnTo>
                  <a:lnTo>
                    <a:pt x="163639" y="11150"/>
                  </a:lnTo>
                  <a:lnTo>
                    <a:pt x="155473" y="23266"/>
                  </a:lnTo>
                  <a:lnTo>
                    <a:pt x="152476" y="38100"/>
                  </a:lnTo>
                  <a:lnTo>
                    <a:pt x="155473" y="52920"/>
                  </a:lnTo>
                  <a:lnTo>
                    <a:pt x="163639" y="65036"/>
                  </a:lnTo>
                  <a:lnTo>
                    <a:pt x="175742" y="73202"/>
                  </a:lnTo>
                  <a:lnTo>
                    <a:pt x="190652" y="76200"/>
                  </a:lnTo>
                  <a:lnTo>
                    <a:pt x="205486" y="73202"/>
                  </a:lnTo>
                  <a:lnTo>
                    <a:pt x="217589" y="65036"/>
                  </a:lnTo>
                  <a:lnTo>
                    <a:pt x="225755" y="52920"/>
                  </a:lnTo>
                  <a:lnTo>
                    <a:pt x="228752" y="38100"/>
                  </a:lnTo>
                  <a:close/>
                </a:path>
                <a:path w="1072515" h="76200">
                  <a:moveTo>
                    <a:pt x="381228" y="38100"/>
                  </a:moveTo>
                  <a:lnTo>
                    <a:pt x="378231" y="23266"/>
                  </a:lnTo>
                  <a:lnTo>
                    <a:pt x="370065" y="11150"/>
                  </a:lnTo>
                  <a:lnTo>
                    <a:pt x="357962" y="2997"/>
                  </a:lnTo>
                  <a:lnTo>
                    <a:pt x="343052" y="0"/>
                  </a:lnTo>
                  <a:lnTo>
                    <a:pt x="328218" y="2997"/>
                  </a:lnTo>
                  <a:lnTo>
                    <a:pt x="316115" y="11150"/>
                  </a:lnTo>
                  <a:lnTo>
                    <a:pt x="307949" y="23266"/>
                  </a:lnTo>
                  <a:lnTo>
                    <a:pt x="304952" y="38100"/>
                  </a:lnTo>
                  <a:lnTo>
                    <a:pt x="307949" y="52933"/>
                  </a:lnTo>
                  <a:lnTo>
                    <a:pt x="316115" y="65036"/>
                  </a:lnTo>
                  <a:lnTo>
                    <a:pt x="328231" y="73202"/>
                  </a:lnTo>
                  <a:lnTo>
                    <a:pt x="343128" y="76200"/>
                  </a:lnTo>
                  <a:lnTo>
                    <a:pt x="357962" y="73202"/>
                  </a:lnTo>
                  <a:lnTo>
                    <a:pt x="370065" y="65036"/>
                  </a:lnTo>
                  <a:lnTo>
                    <a:pt x="378231" y="52933"/>
                  </a:lnTo>
                  <a:lnTo>
                    <a:pt x="381228" y="38100"/>
                  </a:lnTo>
                  <a:close/>
                </a:path>
                <a:path w="1072515" h="76200">
                  <a:moveTo>
                    <a:pt x="767168" y="38100"/>
                  </a:moveTo>
                  <a:lnTo>
                    <a:pt x="764171" y="23266"/>
                  </a:lnTo>
                  <a:lnTo>
                    <a:pt x="756005" y="11150"/>
                  </a:lnTo>
                  <a:lnTo>
                    <a:pt x="743889" y="2984"/>
                  </a:lnTo>
                  <a:lnTo>
                    <a:pt x="728992" y="0"/>
                  </a:lnTo>
                  <a:lnTo>
                    <a:pt x="714159" y="2984"/>
                  </a:lnTo>
                  <a:lnTo>
                    <a:pt x="702043" y="11150"/>
                  </a:lnTo>
                  <a:lnTo>
                    <a:pt x="693877" y="23266"/>
                  </a:lnTo>
                  <a:lnTo>
                    <a:pt x="690892" y="38100"/>
                  </a:lnTo>
                  <a:lnTo>
                    <a:pt x="693877" y="52920"/>
                  </a:lnTo>
                  <a:lnTo>
                    <a:pt x="702043" y="65036"/>
                  </a:lnTo>
                  <a:lnTo>
                    <a:pt x="714159" y="73202"/>
                  </a:lnTo>
                  <a:lnTo>
                    <a:pt x="729068" y="76200"/>
                  </a:lnTo>
                  <a:lnTo>
                    <a:pt x="743889" y="73202"/>
                  </a:lnTo>
                  <a:lnTo>
                    <a:pt x="756005" y="65036"/>
                  </a:lnTo>
                  <a:lnTo>
                    <a:pt x="764171" y="52920"/>
                  </a:lnTo>
                  <a:lnTo>
                    <a:pt x="767168" y="38100"/>
                  </a:lnTo>
                  <a:close/>
                </a:path>
                <a:path w="1072515" h="76200">
                  <a:moveTo>
                    <a:pt x="919645" y="38100"/>
                  </a:moveTo>
                  <a:lnTo>
                    <a:pt x="916647" y="23266"/>
                  </a:lnTo>
                  <a:lnTo>
                    <a:pt x="908481" y="11150"/>
                  </a:lnTo>
                  <a:lnTo>
                    <a:pt x="896366" y="2984"/>
                  </a:lnTo>
                  <a:lnTo>
                    <a:pt x="881468" y="0"/>
                  </a:lnTo>
                  <a:lnTo>
                    <a:pt x="866635" y="2984"/>
                  </a:lnTo>
                  <a:lnTo>
                    <a:pt x="854519" y="11150"/>
                  </a:lnTo>
                  <a:lnTo>
                    <a:pt x="846353" y="23266"/>
                  </a:lnTo>
                  <a:lnTo>
                    <a:pt x="843368" y="38100"/>
                  </a:lnTo>
                  <a:lnTo>
                    <a:pt x="846353" y="52920"/>
                  </a:lnTo>
                  <a:lnTo>
                    <a:pt x="854519" y="65036"/>
                  </a:lnTo>
                  <a:lnTo>
                    <a:pt x="866635" y="73202"/>
                  </a:lnTo>
                  <a:lnTo>
                    <a:pt x="881545" y="76200"/>
                  </a:lnTo>
                  <a:lnTo>
                    <a:pt x="896366" y="73202"/>
                  </a:lnTo>
                  <a:lnTo>
                    <a:pt x="908481" y="65036"/>
                  </a:lnTo>
                  <a:lnTo>
                    <a:pt x="916647" y="52920"/>
                  </a:lnTo>
                  <a:lnTo>
                    <a:pt x="919645" y="38100"/>
                  </a:lnTo>
                  <a:close/>
                </a:path>
                <a:path w="1072515" h="76200">
                  <a:moveTo>
                    <a:pt x="1072108" y="38100"/>
                  </a:moveTo>
                  <a:lnTo>
                    <a:pt x="1069124" y="23266"/>
                  </a:lnTo>
                  <a:lnTo>
                    <a:pt x="1060958" y="11150"/>
                  </a:lnTo>
                  <a:lnTo>
                    <a:pt x="1048842" y="2997"/>
                  </a:lnTo>
                  <a:lnTo>
                    <a:pt x="1033945" y="0"/>
                  </a:lnTo>
                  <a:lnTo>
                    <a:pt x="1019111" y="2997"/>
                  </a:lnTo>
                  <a:lnTo>
                    <a:pt x="1006995" y="11150"/>
                  </a:lnTo>
                  <a:lnTo>
                    <a:pt x="998829" y="23266"/>
                  </a:lnTo>
                  <a:lnTo>
                    <a:pt x="995845" y="38100"/>
                  </a:lnTo>
                  <a:lnTo>
                    <a:pt x="998829" y="52933"/>
                  </a:lnTo>
                  <a:lnTo>
                    <a:pt x="1006995" y="65036"/>
                  </a:lnTo>
                  <a:lnTo>
                    <a:pt x="1019111" y="73202"/>
                  </a:lnTo>
                  <a:lnTo>
                    <a:pt x="1034008" y="76200"/>
                  </a:lnTo>
                  <a:lnTo>
                    <a:pt x="1048842" y="73202"/>
                  </a:lnTo>
                  <a:lnTo>
                    <a:pt x="1060958" y="65036"/>
                  </a:lnTo>
                  <a:lnTo>
                    <a:pt x="1069124" y="52933"/>
                  </a:lnTo>
                  <a:lnTo>
                    <a:pt x="1072108" y="38100"/>
                  </a:lnTo>
                  <a:close/>
                </a:path>
              </a:pathLst>
            </a:custGeom>
            <a:solidFill>
              <a:srgbClr val="FF16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325901" y="2957207"/>
              <a:ext cx="2352675" cy="4726305"/>
            </a:xfrm>
            <a:custGeom>
              <a:avLst/>
              <a:gdLst/>
              <a:ahLst/>
              <a:cxnLst/>
              <a:rect l="l" t="t" r="r" b="b"/>
              <a:pathLst>
                <a:path w="2352675" h="4726305">
                  <a:moveTo>
                    <a:pt x="50850" y="2445220"/>
                  </a:moveTo>
                  <a:lnTo>
                    <a:pt x="48844" y="2435339"/>
                  </a:lnTo>
                  <a:lnTo>
                    <a:pt x="43408" y="2427262"/>
                  </a:lnTo>
                  <a:lnTo>
                    <a:pt x="35331" y="2421826"/>
                  </a:lnTo>
                  <a:lnTo>
                    <a:pt x="25400" y="2419820"/>
                  </a:lnTo>
                  <a:lnTo>
                    <a:pt x="15506" y="2421826"/>
                  </a:lnTo>
                  <a:lnTo>
                    <a:pt x="7429" y="2427262"/>
                  </a:lnTo>
                  <a:lnTo>
                    <a:pt x="1993" y="2435339"/>
                  </a:lnTo>
                  <a:lnTo>
                    <a:pt x="0" y="2445220"/>
                  </a:lnTo>
                  <a:lnTo>
                    <a:pt x="1993" y="2455113"/>
                  </a:lnTo>
                  <a:lnTo>
                    <a:pt x="7429" y="2463190"/>
                  </a:lnTo>
                  <a:lnTo>
                    <a:pt x="15506" y="2468626"/>
                  </a:lnTo>
                  <a:lnTo>
                    <a:pt x="25450" y="2470620"/>
                  </a:lnTo>
                  <a:lnTo>
                    <a:pt x="35331" y="2468626"/>
                  </a:lnTo>
                  <a:lnTo>
                    <a:pt x="43408" y="2463190"/>
                  </a:lnTo>
                  <a:lnTo>
                    <a:pt x="48844" y="2455113"/>
                  </a:lnTo>
                  <a:lnTo>
                    <a:pt x="50850" y="2445220"/>
                  </a:lnTo>
                  <a:close/>
                </a:path>
                <a:path w="2352675" h="4726305">
                  <a:moveTo>
                    <a:pt x="152501" y="2445220"/>
                  </a:moveTo>
                  <a:lnTo>
                    <a:pt x="150495" y="2435339"/>
                  </a:lnTo>
                  <a:lnTo>
                    <a:pt x="145059" y="2427262"/>
                  </a:lnTo>
                  <a:lnTo>
                    <a:pt x="136982" y="2421826"/>
                  </a:lnTo>
                  <a:lnTo>
                    <a:pt x="127050" y="2419820"/>
                  </a:lnTo>
                  <a:lnTo>
                    <a:pt x="117157" y="2421826"/>
                  </a:lnTo>
                  <a:lnTo>
                    <a:pt x="109080" y="2427262"/>
                  </a:lnTo>
                  <a:lnTo>
                    <a:pt x="103644" y="2435339"/>
                  </a:lnTo>
                  <a:lnTo>
                    <a:pt x="101650" y="2445220"/>
                  </a:lnTo>
                  <a:lnTo>
                    <a:pt x="103644" y="2455113"/>
                  </a:lnTo>
                  <a:lnTo>
                    <a:pt x="109080" y="2463190"/>
                  </a:lnTo>
                  <a:lnTo>
                    <a:pt x="117157" y="2468626"/>
                  </a:lnTo>
                  <a:lnTo>
                    <a:pt x="127101" y="2470620"/>
                  </a:lnTo>
                  <a:lnTo>
                    <a:pt x="136982" y="2468626"/>
                  </a:lnTo>
                  <a:lnTo>
                    <a:pt x="145059" y="2463190"/>
                  </a:lnTo>
                  <a:lnTo>
                    <a:pt x="150495" y="2455113"/>
                  </a:lnTo>
                  <a:lnTo>
                    <a:pt x="152501" y="2445220"/>
                  </a:lnTo>
                  <a:close/>
                </a:path>
                <a:path w="2352675" h="4726305">
                  <a:moveTo>
                    <a:pt x="254152" y="2445220"/>
                  </a:moveTo>
                  <a:lnTo>
                    <a:pt x="252145" y="2435339"/>
                  </a:lnTo>
                  <a:lnTo>
                    <a:pt x="246710" y="2427262"/>
                  </a:lnTo>
                  <a:lnTo>
                    <a:pt x="238633" y="2421826"/>
                  </a:lnTo>
                  <a:lnTo>
                    <a:pt x="228701" y="2419820"/>
                  </a:lnTo>
                  <a:lnTo>
                    <a:pt x="218808" y="2421826"/>
                  </a:lnTo>
                  <a:lnTo>
                    <a:pt x="210731" y="2427262"/>
                  </a:lnTo>
                  <a:lnTo>
                    <a:pt x="205295" y="2435339"/>
                  </a:lnTo>
                  <a:lnTo>
                    <a:pt x="203301" y="2445220"/>
                  </a:lnTo>
                  <a:lnTo>
                    <a:pt x="205295" y="2455113"/>
                  </a:lnTo>
                  <a:lnTo>
                    <a:pt x="210731" y="2463190"/>
                  </a:lnTo>
                  <a:lnTo>
                    <a:pt x="218808" y="2468626"/>
                  </a:lnTo>
                  <a:lnTo>
                    <a:pt x="228752" y="2470620"/>
                  </a:lnTo>
                  <a:lnTo>
                    <a:pt x="238633" y="2468626"/>
                  </a:lnTo>
                  <a:lnTo>
                    <a:pt x="246710" y="2463190"/>
                  </a:lnTo>
                  <a:lnTo>
                    <a:pt x="252145" y="2455113"/>
                  </a:lnTo>
                  <a:lnTo>
                    <a:pt x="254152" y="2445220"/>
                  </a:lnTo>
                  <a:close/>
                </a:path>
                <a:path w="2352675" h="4726305">
                  <a:moveTo>
                    <a:pt x="281622" y="25400"/>
                  </a:moveTo>
                  <a:lnTo>
                    <a:pt x="279628" y="15506"/>
                  </a:lnTo>
                  <a:lnTo>
                    <a:pt x="274180" y="7429"/>
                  </a:lnTo>
                  <a:lnTo>
                    <a:pt x="266115" y="1993"/>
                  </a:lnTo>
                  <a:lnTo>
                    <a:pt x="256171" y="0"/>
                  </a:lnTo>
                  <a:lnTo>
                    <a:pt x="246291" y="1993"/>
                  </a:lnTo>
                  <a:lnTo>
                    <a:pt x="238213" y="7429"/>
                  </a:lnTo>
                  <a:lnTo>
                    <a:pt x="232765" y="15506"/>
                  </a:lnTo>
                  <a:lnTo>
                    <a:pt x="230771" y="25400"/>
                  </a:lnTo>
                  <a:lnTo>
                    <a:pt x="232765" y="35280"/>
                  </a:lnTo>
                  <a:lnTo>
                    <a:pt x="238213" y="43357"/>
                  </a:lnTo>
                  <a:lnTo>
                    <a:pt x="246291" y="48793"/>
                  </a:lnTo>
                  <a:lnTo>
                    <a:pt x="256222" y="50800"/>
                  </a:lnTo>
                  <a:lnTo>
                    <a:pt x="266115" y="48793"/>
                  </a:lnTo>
                  <a:lnTo>
                    <a:pt x="274180" y="43357"/>
                  </a:lnTo>
                  <a:lnTo>
                    <a:pt x="279628" y="35280"/>
                  </a:lnTo>
                  <a:lnTo>
                    <a:pt x="281622" y="25400"/>
                  </a:lnTo>
                  <a:close/>
                </a:path>
                <a:path w="2352675" h="4726305">
                  <a:moveTo>
                    <a:pt x="306463" y="4700409"/>
                  </a:moveTo>
                  <a:lnTo>
                    <a:pt x="304469" y="4690516"/>
                  </a:lnTo>
                  <a:lnTo>
                    <a:pt x="299021" y="4682439"/>
                  </a:lnTo>
                  <a:lnTo>
                    <a:pt x="290944" y="4677003"/>
                  </a:lnTo>
                  <a:lnTo>
                    <a:pt x="281012" y="4675009"/>
                  </a:lnTo>
                  <a:lnTo>
                    <a:pt x="271119" y="4677003"/>
                  </a:lnTo>
                  <a:lnTo>
                    <a:pt x="263055" y="4682439"/>
                  </a:lnTo>
                  <a:lnTo>
                    <a:pt x="257606" y="4690516"/>
                  </a:lnTo>
                  <a:lnTo>
                    <a:pt x="255612" y="4700409"/>
                  </a:lnTo>
                  <a:lnTo>
                    <a:pt x="257606" y="4710290"/>
                  </a:lnTo>
                  <a:lnTo>
                    <a:pt x="263055" y="4718367"/>
                  </a:lnTo>
                  <a:lnTo>
                    <a:pt x="271119" y="4723803"/>
                  </a:lnTo>
                  <a:lnTo>
                    <a:pt x="281063" y="4725809"/>
                  </a:lnTo>
                  <a:lnTo>
                    <a:pt x="290944" y="4723803"/>
                  </a:lnTo>
                  <a:lnTo>
                    <a:pt x="299021" y="4718367"/>
                  </a:lnTo>
                  <a:lnTo>
                    <a:pt x="304469" y="4710290"/>
                  </a:lnTo>
                  <a:lnTo>
                    <a:pt x="306463" y="4700409"/>
                  </a:lnTo>
                  <a:close/>
                </a:path>
                <a:path w="2352675" h="4726305">
                  <a:moveTo>
                    <a:pt x="355803" y="2445220"/>
                  </a:moveTo>
                  <a:lnTo>
                    <a:pt x="353796" y="2435339"/>
                  </a:lnTo>
                  <a:lnTo>
                    <a:pt x="348361" y="2427262"/>
                  </a:lnTo>
                  <a:lnTo>
                    <a:pt x="340283" y="2421826"/>
                  </a:lnTo>
                  <a:lnTo>
                    <a:pt x="330352" y="2419820"/>
                  </a:lnTo>
                  <a:lnTo>
                    <a:pt x="320459" y="2421826"/>
                  </a:lnTo>
                  <a:lnTo>
                    <a:pt x="312381" y="2427262"/>
                  </a:lnTo>
                  <a:lnTo>
                    <a:pt x="306946" y="2435339"/>
                  </a:lnTo>
                  <a:lnTo>
                    <a:pt x="304952" y="2445220"/>
                  </a:lnTo>
                  <a:lnTo>
                    <a:pt x="306946" y="2455113"/>
                  </a:lnTo>
                  <a:lnTo>
                    <a:pt x="312381" y="2463190"/>
                  </a:lnTo>
                  <a:lnTo>
                    <a:pt x="320459" y="2468626"/>
                  </a:lnTo>
                  <a:lnTo>
                    <a:pt x="330403" y="2470620"/>
                  </a:lnTo>
                  <a:lnTo>
                    <a:pt x="340283" y="2468626"/>
                  </a:lnTo>
                  <a:lnTo>
                    <a:pt x="348361" y="2463190"/>
                  </a:lnTo>
                  <a:lnTo>
                    <a:pt x="353796" y="2455113"/>
                  </a:lnTo>
                  <a:lnTo>
                    <a:pt x="355803" y="2445220"/>
                  </a:lnTo>
                  <a:close/>
                </a:path>
                <a:path w="2352675" h="4726305">
                  <a:moveTo>
                    <a:pt x="383273" y="25400"/>
                  </a:moveTo>
                  <a:lnTo>
                    <a:pt x="381279" y="15506"/>
                  </a:lnTo>
                  <a:lnTo>
                    <a:pt x="375831" y="7429"/>
                  </a:lnTo>
                  <a:lnTo>
                    <a:pt x="367766" y="1993"/>
                  </a:lnTo>
                  <a:lnTo>
                    <a:pt x="357822" y="0"/>
                  </a:lnTo>
                  <a:lnTo>
                    <a:pt x="347941" y="1993"/>
                  </a:lnTo>
                  <a:lnTo>
                    <a:pt x="339864" y="7429"/>
                  </a:lnTo>
                  <a:lnTo>
                    <a:pt x="334416" y="15506"/>
                  </a:lnTo>
                  <a:lnTo>
                    <a:pt x="332422" y="25400"/>
                  </a:lnTo>
                  <a:lnTo>
                    <a:pt x="334416" y="35280"/>
                  </a:lnTo>
                  <a:lnTo>
                    <a:pt x="339864" y="43357"/>
                  </a:lnTo>
                  <a:lnTo>
                    <a:pt x="347941" y="48793"/>
                  </a:lnTo>
                  <a:lnTo>
                    <a:pt x="357873" y="50800"/>
                  </a:lnTo>
                  <a:lnTo>
                    <a:pt x="367766" y="48793"/>
                  </a:lnTo>
                  <a:lnTo>
                    <a:pt x="375831" y="43357"/>
                  </a:lnTo>
                  <a:lnTo>
                    <a:pt x="381279" y="35280"/>
                  </a:lnTo>
                  <a:lnTo>
                    <a:pt x="383273" y="25400"/>
                  </a:lnTo>
                  <a:close/>
                </a:path>
                <a:path w="2352675" h="4726305">
                  <a:moveTo>
                    <a:pt x="408114" y="4700409"/>
                  </a:moveTo>
                  <a:lnTo>
                    <a:pt x="406120" y="4690516"/>
                  </a:lnTo>
                  <a:lnTo>
                    <a:pt x="400672" y="4682439"/>
                  </a:lnTo>
                  <a:lnTo>
                    <a:pt x="392595" y="4677003"/>
                  </a:lnTo>
                  <a:lnTo>
                    <a:pt x="382663" y="4675009"/>
                  </a:lnTo>
                  <a:lnTo>
                    <a:pt x="372770" y="4677003"/>
                  </a:lnTo>
                  <a:lnTo>
                    <a:pt x="364705" y="4682439"/>
                  </a:lnTo>
                  <a:lnTo>
                    <a:pt x="359257" y="4690516"/>
                  </a:lnTo>
                  <a:lnTo>
                    <a:pt x="357263" y="4700409"/>
                  </a:lnTo>
                  <a:lnTo>
                    <a:pt x="359257" y="4710290"/>
                  </a:lnTo>
                  <a:lnTo>
                    <a:pt x="364705" y="4718367"/>
                  </a:lnTo>
                  <a:lnTo>
                    <a:pt x="372770" y="4723816"/>
                  </a:lnTo>
                  <a:lnTo>
                    <a:pt x="382714" y="4725809"/>
                  </a:lnTo>
                  <a:lnTo>
                    <a:pt x="392595" y="4723816"/>
                  </a:lnTo>
                  <a:lnTo>
                    <a:pt x="400672" y="4718367"/>
                  </a:lnTo>
                  <a:lnTo>
                    <a:pt x="406120" y="4710290"/>
                  </a:lnTo>
                  <a:lnTo>
                    <a:pt x="408114" y="4700409"/>
                  </a:lnTo>
                  <a:close/>
                </a:path>
                <a:path w="2352675" h="4726305">
                  <a:moveTo>
                    <a:pt x="457454" y="2445220"/>
                  </a:moveTo>
                  <a:lnTo>
                    <a:pt x="455447" y="2435339"/>
                  </a:lnTo>
                  <a:lnTo>
                    <a:pt x="450011" y="2427262"/>
                  </a:lnTo>
                  <a:lnTo>
                    <a:pt x="441934" y="2421826"/>
                  </a:lnTo>
                  <a:lnTo>
                    <a:pt x="432003" y="2419820"/>
                  </a:lnTo>
                  <a:lnTo>
                    <a:pt x="422109" y="2421826"/>
                  </a:lnTo>
                  <a:lnTo>
                    <a:pt x="414032" y="2427262"/>
                  </a:lnTo>
                  <a:lnTo>
                    <a:pt x="408597" y="2435339"/>
                  </a:lnTo>
                  <a:lnTo>
                    <a:pt x="406603" y="2445220"/>
                  </a:lnTo>
                  <a:lnTo>
                    <a:pt x="408597" y="2455113"/>
                  </a:lnTo>
                  <a:lnTo>
                    <a:pt x="414032" y="2463190"/>
                  </a:lnTo>
                  <a:lnTo>
                    <a:pt x="422109" y="2468626"/>
                  </a:lnTo>
                  <a:lnTo>
                    <a:pt x="432054" y="2470620"/>
                  </a:lnTo>
                  <a:lnTo>
                    <a:pt x="441934" y="2468626"/>
                  </a:lnTo>
                  <a:lnTo>
                    <a:pt x="450011" y="2463190"/>
                  </a:lnTo>
                  <a:lnTo>
                    <a:pt x="455447" y="2455113"/>
                  </a:lnTo>
                  <a:lnTo>
                    <a:pt x="457454" y="2445220"/>
                  </a:lnTo>
                  <a:close/>
                </a:path>
                <a:path w="2352675" h="4726305">
                  <a:moveTo>
                    <a:pt x="484924" y="25400"/>
                  </a:moveTo>
                  <a:lnTo>
                    <a:pt x="482930" y="15506"/>
                  </a:lnTo>
                  <a:lnTo>
                    <a:pt x="477481" y="7429"/>
                  </a:lnTo>
                  <a:lnTo>
                    <a:pt x="469417" y="1993"/>
                  </a:lnTo>
                  <a:lnTo>
                    <a:pt x="459473" y="0"/>
                  </a:lnTo>
                  <a:lnTo>
                    <a:pt x="449592" y="1993"/>
                  </a:lnTo>
                  <a:lnTo>
                    <a:pt x="441515" y="7429"/>
                  </a:lnTo>
                  <a:lnTo>
                    <a:pt x="436067" y="15506"/>
                  </a:lnTo>
                  <a:lnTo>
                    <a:pt x="434073" y="25400"/>
                  </a:lnTo>
                  <a:lnTo>
                    <a:pt x="436067" y="35280"/>
                  </a:lnTo>
                  <a:lnTo>
                    <a:pt x="441515" y="43357"/>
                  </a:lnTo>
                  <a:lnTo>
                    <a:pt x="449592" y="48793"/>
                  </a:lnTo>
                  <a:lnTo>
                    <a:pt x="459524" y="50800"/>
                  </a:lnTo>
                  <a:lnTo>
                    <a:pt x="469417" y="48793"/>
                  </a:lnTo>
                  <a:lnTo>
                    <a:pt x="477481" y="43357"/>
                  </a:lnTo>
                  <a:lnTo>
                    <a:pt x="482930" y="35280"/>
                  </a:lnTo>
                  <a:lnTo>
                    <a:pt x="484924" y="25400"/>
                  </a:lnTo>
                  <a:close/>
                </a:path>
                <a:path w="2352675" h="4726305">
                  <a:moveTo>
                    <a:pt x="509765" y="4700409"/>
                  </a:moveTo>
                  <a:lnTo>
                    <a:pt x="507771" y="4690516"/>
                  </a:lnTo>
                  <a:lnTo>
                    <a:pt x="502323" y="4682439"/>
                  </a:lnTo>
                  <a:lnTo>
                    <a:pt x="494245" y="4677003"/>
                  </a:lnTo>
                  <a:lnTo>
                    <a:pt x="484314" y="4675009"/>
                  </a:lnTo>
                  <a:lnTo>
                    <a:pt x="474421" y="4677003"/>
                  </a:lnTo>
                  <a:lnTo>
                    <a:pt x="466356" y="4682439"/>
                  </a:lnTo>
                  <a:lnTo>
                    <a:pt x="460908" y="4690516"/>
                  </a:lnTo>
                  <a:lnTo>
                    <a:pt x="458914" y="4700409"/>
                  </a:lnTo>
                  <a:lnTo>
                    <a:pt x="460908" y="4710290"/>
                  </a:lnTo>
                  <a:lnTo>
                    <a:pt x="466356" y="4718367"/>
                  </a:lnTo>
                  <a:lnTo>
                    <a:pt x="474421" y="4723816"/>
                  </a:lnTo>
                  <a:lnTo>
                    <a:pt x="484365" y="4725809"/>
                  </a:lnTo>
                  <a:lnTo>
                    <a:pt x="494245" y="4723816"/>
                  </a:lnTo>
                  <a:lnTo>
                    <a:pt x="502323" y="4718367"/>
                  </a:lnTo>
                  <a:lnTo>
                    <a:pt x="507771" y="4710290"/>
                  </a:lnTo>
                  <a:lnTo>
                    <a:pt x="509765" y="4700409"/>
                  </a:lnTo>
                  <a:close/>
                </a:path>
                <a:path w="2352675" h="4726305">
                  <a:moveTo>
                    <a:pt x="559104" y="2445220"/>
                  </a:moveTo>
                  <a:lnTo>
                    <a:pt x="557098" y="2435339"/>
                  </a:lnTo>
                  <a:lnTo>
                    <a:pt x="551662" y="2427262"/>
                  </a:lnTo>
                  <a:lnTo>
                    <a:pt x="543585" y="2421826"/>
                  </a:lnTo>
                  <a:lnTo>
                    <a:pt x="533654" y="2419820"/>
                  </a:lnTo>
                  <a:lnTo>
                    <a:pt x="523760" y="2421826"/>
                  </a:lnTo>
                  <a:lnTo>
                    <a:pt x="515683" y="2427262"/>
                  </a:lnTo>
                  <a:lnTo>
                    <a:pt x="510247" y="2435339"/>
                  </a:lnTo>
                  <a:lnTo>
                    <a:pt x="508254" y="2445220"/>
                  </a:lnTo>
                  <a:lnTo>
                    <a:pt x="510247" y="2455113"/>
                  </a:lnTo>
                  <a:lnTo>
                    <a:pt x="515683" y="2463190"/>
                  </a:lnTo>
                  <a:lnTo>
                    <a:pt x="523760" y="2468626"/>
                  </a:lnTo>
                  <a:lnTo>
                    <a:pt x="533704" y="2470620"/>
                  </a:lnTo>
                  <a:lnTo>
                    <a:pt x="543585" y="2468626"/>
                  </a:lnTo>
                  <a:lnTo>
                    <a:pt x="551662" y="2463190"/>
                  </a:lnTo>
                  <a:lnTo>
                    <a:pt x="557098" y="2455113"/>
                  </a:lnTo>
                  <a:lnTo>
                    <a:pt x="559104" y="2445220"/>
                  </a:lnTo>
                  <a:close/>
                </a:path>
                <a:path w="2352675" h="4726305">
                  <a:moveTo>
                    <a:pt x="586574" y="25400"/>
                  </a:moveTo>
                  <a:lnTo>
                    <a:pt x="584581" y="15506"/>
                  </a:lnTo>
                  <a:lnTo>
                    <a:pt x="579132" y="7429"/>
                  </a:lnTo>
                  <a:lnTo>
                    <a:pt x="571068" y="1993"/>
                  </a:lnTo>
                  <a:lnTo>
                    <a:pt x="561124" y="0"/>
                  </a:lnTo>
                  <a:lnTo>
                    <a:pt x="551243" y="1993"/>
                  </a:lnTo>
                  <a:lnTo>
                    <a:pt x="543166" y="7429"/>
                  </a:lnTo>
                  <a:lnTo>
                    <a:pt x="537718" y="15506"/>
                  </a:lnTo>
                  <a:lnTo>
                    <a:pt x="535724" y="25400"/>
                  </a:lnTo>
                  <a:lnTo>
                    <a:pt x="537718" y="35280"/>
                  </a:lnTo>
                  <a:lnTo>
                    <a:pt x="543166" y="43357"/>
                  </a:lnTo>
                  <a:lnTo>
                    <a:pt x="551243" y="48793"/>
                  </a:lnTo>
                  <a:lnTo>
                    <a:pt x="561174" y="50800"/>
                  </a:lnTo>
                  <a:lnTo>
                    <a:pt x="571068" y="48793"/>
                  </a:lnTo>
                  <a:lnTo>
                    <a:pt x="579132" y="43357"/>
                  </a:lnTo>
                  <a:lnTo>
                    <a:pt x="584581" y="35280"/>
                  </a:lnTo>
                  <a:lnTo>
                    <a:pt x="586574" y="25400"/>
                  </a:lnTo>
                  <a:close/>
                </a:path>
                <a:path w="2352675" h="4726305">
                  <a:moveTo>
                    <a:pt x="611416" y="4700409"/>
                  </a:moveTo>
                  <a:lnTo>
                    <a:pt x="609422" y="4690516"/>
                  </a:lnTo>
                  <a:lnTo>
                    <a:pt x="603973" y="4682439"/>
                  </a:lnTo>
                  <a:lnTo>
                    <a:pt x="595896" y="4677003"/>
                  </a:lnTo>
                  <a:lnTo>
                    <a:pt x="585965" y="4675009"/>
                  </a:lnTo>
                  <a:lnTo>
                    <a:pt x="576072" y="4677003"/>
                  </a:lnTo>
                  <a:lnTo>
                    <a:pt x="568007" y="4682439"/>
                  </a:lnTo>
                  <a:lnTo>
                    <a:pt x="562559" y="4690516"/>
                  </a:lnTo>
                  <a:lnTo>
                    <a:pt x="560565" y="4700409"/>
                  </a:lnTo>
                  <a:lnTo>
                    <a:pt x="562559" y="4710290"/>
                  </a:lnTo>
                  <a:lnTo>
                    <a:pt x="568007" y="4718367"/>
                  </a:lnTo>
                  <a:lnTo>
                    <a:pt x="576072" y="4723816"/>
                  </a:lnTo>
                  <a:lnTo>
                    <a:pt x="586016" y="4725809"/>
                  </a:lnTo>
                  <a:lnTo>
                    <a:pt x="595896" y="4723816"/>
                  </a:lnTo>
                  <a:lnTo>
                    <a:pt x="603973" y="4718367"/>
                  </a:lnTo>
                  <a:lnTo>
                    <a:pt x="609422" y="4710290"/>
                  </a:lnTo>
                  <a:lnTo>
                    <a:pt x="611416" y="4700409"/>
                  </a:lnTo>
                  <a:close/>
                </a:path>
                <a:path w="2352675" h="4726305">
                  <a:moveTo>
                    <a:pt x="660755" y="2445220"/>
                  </a:moveTo>
                  <a:lnTo>
                    <a:pt x="658749" y="2435339"/>
                  </a:lnTo>
                  <a:lnTo>
                    <a:pt x="653313" y="2427262"/>
                  </a:lnTo>
                  <a:lnTo>
                    <a:pt x="645236" y="2421826"/>
                  </a:lnTo>
                  <a:lnTo>
                    <a:pt x="635304" y="2419820"/>
                  </a:lnTo>
                  <a:lnTo>
                    <a:pt x="625411" y="2421826"/>
                  </a:lnTo>
                  <a:lnTo>
                    <a:pt x="617334" y="2427262"/>
                  </a:lnTo>
                  <a:lnTo>
                    <a:pt x="611898" y="2435339"/>
                  </a:lnTo>
                  <a:lnTo>
                    <a:pt x="609904" y="2445220"/>
                  </a:lnTo>
                  <a:lnTo>
                    <a:pt x="611898" y="2455113"/>
                  </a:lnTo>
                  <a:lnTo>
                    <a:pt x="617334" y="2463190"/>
                  </a:lnTo>
                  <a:lnTo>
                    <a:pt x="625411" y="2468626"/>
                  </a:lnTo>
                  <a:lnTo>
                    <a:pt x="635355" y="2470620"/>
                  </a:lnTo>
                  <a:lnTo>
                    <a:pt x="645236" y="2468626"/>
                  </a:lnTo>
                  <a:lnTo>
                    <a:pt x="653313" y="2463190"/>
                  </a:lnTo>
                  <a:lnTo>
                    <a:pt x="658749" y="2455113"/>
                  </a:lnTo>
                  <a:lnTo>
                    <a:pt x="660755" y="2445220"/>
                  </a:lnTo>
                  <a:close/>
                </a:path>
                <a:path w="2352675" h="4726305">
                  <a:moveTo>
                    <a:pt x="688225" y="25400"/>
                  </a:moveTo>
                  <a:lnTo>
                    <a:pt x="686231" y="15506"/>
                  </a:lnTo>
                  <a:lnTo>
                    <a:pt x="680783" y="7429"/>
                  </a:lnTo>
                  <a:lnTo>
                    <a:pt x="672719" y="1993"/>
                  </a:lnTo>
                  <a:lnTo>
                    <a:pt x="662774" y="0"/>
                  </a:lnTo>
                  <a:lnTo>
                    <a:pt x="652894" y="1993"/>
                  </a:lnTo>
                  <a:lnTo>
                    <a:pt x="644817" y="7429"/>
                  </a:lnTo>
                  <a:lnTo>
                    <a:pt x="639368" y="15506"/>
                  </a:lnTo>
                  <a:lnTo>
                    <a:pt x="637374" y="25400"/>
                  </a:lnTo>
                  <a:lnTo>
                    <a:pt x="639368" y="35280"/>
                  </a:lnTo>
                  <a:lnTo>
                    <a:pt x="644817" y="43357"/>
                  </a:lnTo>
                  <a:lnTo>
                    <a:pt x="652894" y="48793"/>
                  </a:lnTo>
                  <a:lnTo>
                    <a:pt x="662825" y="50800"/>
                  </a:lnTo>
                  <a:lnTo>
                    <a:pt x="672719" y="48793"/>
                  </a:lnTo>
                  <a:lnTo>
                    <a:pt x="680783" y="43357"/>
                  </a:lnTo>
                  <a:lnTo>
                    <a:pt x="686231" y="35280"/>
                  </a:lnTo>
                  <a:lnTo>
                    <a:pt x="688225" y="25400"/>
                  </a:lnTo>
                  <a:close/>
                </a:path>
                <a:path w="2352675" h="4726305">
                  <a:moveTo>
                    <a:pt x="742429" y="4700409"/>
                  </a:moveTo>
                  <a:lnTo>
                    <a:pt x="740422" y="4690465"/>
                  </a:lnTo>
                  <a:lnTo>
                    <a:pt x="734987" y="4682388"/>
                  </a:lnTo>
                  <a:lnTo>
                    <a:pt x="726909" y="4676953"/>
                  </a:lnTo>
                  <a:lnTo>
                    <a:pt x="717029" y="4674959"/>
                  </a:lnTo>
                  <a:lnTo>
                    <a:pt x="707136" y="4676953"/>
                  </a:lnTo>
                  <a:lnTo>
                    <a:pt x="702297" y="4680216"/>
                  </a:lnTo>
                  <a:lnTo>
                    <a:pt x="697547" y="4677003"/>
                  </a:lnTo>
                  <a:lnTo>
                    <a:pt x="687616" y="4675009"/>
                  </a:lnTo>
                  <a:lnTo>
                    <a:pt x="677722" y="4677003"/>
                  </a:lnTo>
                  <a:lnTo>
                    <a:pt x="669658" y="4682439"/>
                  </a:lnTo>
                  <a:lnTo>
                    <a:pt x="664210" y="4690516"/>
                  </a:lnTo>
                  <a:lnTo>
                    <a:pt x="662216" y="4700409"/>
                  </a:lnTo>
                  <a:lnTo>
                    <a:pt x="664210" y="4710290"/>
                  </a:lnTo>
                  <a:lnTo>
                    <a:pt x="669658" y="4718367"/>
                  </a:lnTo>
                  <a:lnTo>
                    <a:pt x="677722" y="4723816"/>
                  </a:lnTo>
                  <a:lnTo>
                    <a:pt x="687666" y="4725809"/>
                  </a:lnTo>
                  <a:lnTo>
                    <a:pt x="697547" y="4723816"/>
                  </a:lnTo>
                  <a:lnTo>
                    <a:pt x="702335" y="4720590"/>
                  </a:lnTo>
                  <a:lnTo>
                    <a:pt x="707136" y="4723803"/>
                  </a:lnTo>
                  <a:lnTo>
                    <a:pt x="717029" y="4725809"/>
                  </a:lnTo>
                  <a:lnTo>
                    <a:pt x="726909" y="4723803"/>
                  </a:lnTo>
                  <a:lnTo>
                    <a:pt x="734987" y="4718367"/>
                  </a:lnTo>
                  <a:lnTo>
                    <a:pt x="740422" y="4710290"/>
                  </a:lnTo>
                  <a:lnTo>
                    <a:pt x="742429" y="4700409"/>
                  </a:lnTo>
                  <a:close/>
                </a:path>
                <a:path w="2352675" h="4726305">
                  <a:moveTo>
                    <a:pt x="742429" y="4598759"/>
                  </a:moveTo>
                  <a:lnTo>
                    <a:pt x="740422" y="4588815"/>
                  </a:lnTo>
                  <a:lnTo>
                    <a:pt x="734987" y="4580737"/>
                  </a:lnTo>
                  <a:lnTo>
                    <a:pt x="726909" y="4575302"/>
                  </a:lnTo>
                  <a:lnTo>
                    <a:pt x="717029" y="4573308"/>
                  </a:lnTo>
                  <a:lnTo>
                    <a:pt x="707136" y="4575302"/>
                  </a:lnTo>
                  <a:lnTo>
                    <a:pt x="699058" y="4580737"/>
                  </a:lnTo>
                  <a:lnTo>
                    <a:pt x="693623" y="4588815"/>
                  </a:lnTo>
                  <a:lnTo>
                    <a:pt x="691629" y="4598759"/>
                  </a:lnTo>
                  <a:lnTo>
                    <a:pt x="693623" y="4608639"/>
                  </a:lnTo>
                  <a:lnTo>
                    <a:pt x="699058" y="4616716"/>
                  </a:lnTo>
                  <a:lnTo>
                    <a:pt x="707136" y="4622152"/>
                  </a:lnTo>
                  <a:lnTo>
                    <a:pt x="717029" y="4624159"/>
                  </a:lnTo>
                  <a:lnTo>
                    <a:pt x="726909" y="4622152"/>
                  </a:lnTo>
                  <a:lnTo>
                    <a:pt x="734987" y="4616716"/>
                  </a:lnTo>
                  <a:lnTo>
                    <a:pt x="740422" y="4608639"/>
                  </a:lnTo>
                  <a:lnTo>
                    <a:pt x="742429" y="4598759"/>
                  </a:lnTo>
                  <a:close/>
                </a:path>
                <a:path w="2352675" h="4726305">
                  <a:moveTo>
                    <a:pt x="742429" y="4497108"/>
                  </a:moveTo>
                  <a:lnTo>
                    <a:pt x="740422" y="4487164"/>
                  </a:lnTo>
                  <a:lnTo>
                    <a:pt x="734987" y="4479087"/>
                  </a:lnTo>
                  <a:lnTo>
                    <a:pt x="726909" y="4473651"/>
                  </a:lnTo>
                  <a:lnTo>
                    <a:pt x="717029" y="4471657"/>
                  </a:lnTo>
                  <a:lnTo>
                    <a:pt x="707136" y="4473651"/>
                  </a:lnTo>
                  <a:lnTo>
                    <a:pt x="699058" y="4479087"/>
                  </a:lnTo>
                  <a:lnTo>
                    <a:pt x="693623" y="4487164"/>
                  </a:lnTo>
                  <a:lnTo>
                    <a:pt x="691629" y="4497108"/>
                  </a:lnTo>
                  <a:lnTo>
                    <a:pt x="693623" y="4506988"/>
                  </a:lnTo>
                  <a:lnTo>
                    <a:pt x="699058" y="4515066"/>
                  </a:lnTo>
                  <a:lnTo>
                    <a:pt x="707136" y="4520501"/>
                  </a:lnTo>
                  <a:lnTo>
                    <a:pt x="717029" y="4522508"/>
                  </a:lnTo>
                  <a:lnTo>
                    <a:pt x="726909" y="4520501"/>
                  </a:lnTo>
                  <a:lnTo>
                    <a:pt x="734987" y="4515066"/>
                  </a:lnTo>
                  <a:lnTo>
                    <a:pt x="740422" y="4506988"/>
                  </a:lnTo>
                  <a:lnTo>
                    <a:pt x="742429" y="4497108"/>
                  </a:lnTo>
                  <a:close/>
                </a:path>
                <a:path w="2352675" h="4726305">
                  <a:moveTo>
                    <a:pt x="742429" y="4395457"/>
                  </a:moveTo>
                  <a:lnTo>
                    <a:pt x="740422" y="4385513"/>
                  </a:lnTo>
                  <a:lnTo>
                    <a:pt x="734987" y="4377436"/>
                  </a:lnTo>
                  <a:lnTo>
                    <a:pt x="726909" y="4372000"/>
                  </a:lnTo>
                  <a:lnTo>
                    <a:pt x="717029" y="4370006"/>
                  </a:lnTo>
                  <a:lnTo>
                    <a:pt x="707136" y="4372000"/>
                  </a:lnTo>
                  <a:lnTo>
                    <a:pt x="699058" y="4377436"/>
                  </a:lnTo>
                  <a:lnTo>
                    <a:pt x="693623" y="4385513"/>
                  </a:lnTo>
                  <a:lnTo>
                    <a:pt x="691629" y="4395457"/>
                  </a:lnTo>
                  <a:lnTo>
                    <a:pt x="693623" y="4405338"/>
                  </a:lnTo>
                  <a:lnTo>
                    <a:pt x="699058" y="4413415"/>
                  </a:lnTo>
                  <a:lnTo>
                    <a:pt x="707136" y="4418850"/>
                  </a:lnTo>
                  <a:lnTo>
                    <a:pt x="717029" y="4420857"/>
                  </a:lnTo>
                  <a:lnTo>
                    <a:pt x="726909" y="4418850"/>
                  </a:lnTo>
                  <a:lnTo>
                    <a:pt x="734987" y="4413415"/>
                  </a:lnTo>
                  <a:lnTo>
                    <a:pt x="740422" y="4405338"/>
                  </a:lnTo>
                  <a:lnTo>
                    <a:pt x="742429" y="4395457"/>
                  </a:lnTo>
                  <a:close/>
                </a:path>
                <a:path w="2352675" h="4726305">
                  <a:moveTo>
                    <a:pt x="742429" y="4293806"/>
                  </a:moveTo>
                  <a:lnTo>
                    <a:pt x="740422" y="4283862"/>
                  </a:lnTo>
                  <a:lnTo>
                    <a:pt x="734987" y="4275785"/>
                  </a:lnTo>
                  <a:lnTo>
                    <a:pt x="726909" y="4270349"/>
                  </a:lnTo>
                  <a:lnTo>
                    <a:pt x="717029" y="4268355"/>
                  </a:lnTo>
                  <a:lnTo>
                    <a:pt x="707136" y="4270349"/>
                  </a:lnTo>
                  <a:lnTo>
                    <a:pt x="699058" y="4275785"/>
                  </a:lnTo>
                  <a:lnTo>
                    <a:pt x="693623" y="4283862"/>
                  </a:lnTo>
                  <a:lnTo>
                    <a:pt x="691629" y="4293806"/>
                  </a:lnTo>
                  <a:lnTo>
                    <a:pt x="693623" y="4303687"/>
                  </a:lnTo>
                  <a:lnTo>
                    <a:pt x="699058" y="4311764"/>
                  </a:lnTo>
                  <a:lnTo>
                    <a:pt x="707136" y="4317200"/>
                  </a:lnTo>
                  <a:lnTo>
                    <a:pt x="717029" y="4319206"/>
                  </a:lnTo>
                  <a:lnTo>
                    <a:pt x="726909" y="4317200"/>
                  </a:lnTo>
                  <a:lnTo>
                    <a:pt x="734987" y="4311764"/>
                  </a:lnTo>
                  <a:lnTo>
                    <a:pt x="740422" y="4303687"/>
                  </a:lnTo>
                  <a:lnTo>
                    <a:pt x="742429" y="4293806"/>
                  </a:lnTo>
                  <a:close/>
                </a:path>
                <a:path w="2352675" h="4726305">
                  <a:moveTo>
                    <a:pt x="742429" y="4192155"/>
                  </a:moveTo>
                  <a:lnTo>
                    <a:pt x="740422" y="4182211"/>
                  </a:lnTo>
                  <a:lnTo>
                    <a:pt x="734987" y="4174134"/>
                  </a:lnTo>
                  <a:lnTo>
                    <a:pt x="726909" y="4168698"/>
                  </a:lnTo>
                  <a:lnTo>
                    <a:pt x="717029" y="4166705"/>
                  </a:lnTo>
                  <a:lnTo>
                    <a:pt x="707136" y="4168698"/>
                  </a:lnTo>
                  <a:lnTo>
                    <a:pt x="699058" y="4174134"/>
                  </a:lnTo>
                  <a:lnTo>
                    <a:pt x="693623" y="4182211"/>
                  </a:lnTo>
                  <a:lnTo>
                    <a:pt x="691629" y="4192155"/>
                  </a:lnTo>
                  <a:lnTo>
                    <a:pt x="693623" y="4202036"/>
                  </a:lnTo>
                  <a:lnTo>
                    <a:pt x="699058" y="4210113"/>
                  </a:lnTo>
                  <a:lnTo>
                    <a:pt x="707136" y="4215549"/>
                  </a:lnTo>
                  <a:lnTo>
                    <a:pt x="717029" y="4217555"/>
                  </a:lnTo>
                  <a:lnTo>
                    <a:pt x="726909" y="4215549"/>
                  </a:lnTo>
                  <a:lnTo>
                    <a:pt x="734987" y="4210113"/>
                  </a:lnTo>
                  <a:lnTo>
                    <a:pt x="740422" y="4202036"/>
                  </a:lnTo>
                  <a:lnTo>
                    <a:pt x="742429" y="4192155"/>
                  </a:lnTo>
                  <a:close/>
                </a:path>
                <a:path w="2352675" h="4726305">
                  <a:moveTo>
                    <a:pt x="742429" y="4090505"/>
                  </a:moveTo>
                  <a:lnTo>
                    <a:pt x="740422" y="4080560"/>
                  </a:lnTo>
                  <a:lnTo>
                    <a:pt x="734987" y="4072483"/>
                  </a:lnTo>
                  <a:lnTo>
                    <a:pt x="726909" y="4067048"/>
                  </a:lnTo>
                  <a:lnTo>
                    <a:pt x="717029" y="4065054"/>
                  </a:lnTo>
                  <a:lnTo>
                    <a:pt x="707136" y="4067048"/>
                  </a:lnTo>
                  <a:lnTo>
                    <a:pt x="699058" y="4072483"/>
                  </a:lnTo>
                  <a:lnTo>
                    <a:pt x="693623" y="4080560"/>
                  </a:lnTo>
                  <a:lnTo>
                    <a:pt x="691629" y="4090505"/>
                  </a:lnTo>
                  <a:lnTo>
                    <a:pt x="693623" y="4100385"/>
                  </a:lnTo>
                  <a:lnTo>
                    <a:pt x="699058" y="4108462"/>
                  </a:lnTo>
                  <a:lnTo>
                    <a:pt x="707136" y="4113898"/>
                  </a:lnTo>
                  <a:lnTo>
                    <a:pt x="717029" y="4115905"/>
                  </a:lnTo>
                  <a:lnTo>
                    <a:pt x="726909" y="4113898"/>
                  </a:lnTo>
                  <a:lnTo>
                    <a:pt x="734987" y="4108462"/>
                  </a:lnTo>
                  <a:lnTo>
                    <a:pt x="740422" y="4100385"/>
                  </a:lnTo>
                  <a:lnTo>
                    <a:pt x="742429" y="4090505"/>
                  </a:lnTo>
                  <a:close/>
                </a:path>
                <a:path w="2352675" h="4726305">
                  <a:moveTo>
                    <a:pt x="742429" y="3988854"/>
                  </a:moveTo>
                  <a:lnTo>
                    <a:pt x="740435" y="3978910"/>
                  </a:lnTo>
                  <a:lnTo>
                    <a:pt x="734987" y="3970832"/>
                  </a:lnTo>
                  <a:lnTo>
                    <a:pt x="726909" y="3965397"/>
                  </a:lnTo>
                  <a:lnTo>
                    <a:pt x="717029" y="3963403"/>
                  </a:lnTo>
                  <a:lnTo>
                    <a:pt x="707136" y="3965397"/>
                  </a:lnTo>
                  <a:lnTo>
                    <a:pt x="699058" y="3970832"/>
                  </a:lnTo>
                  <a:lnTo>
                    <a:pt x="693623" y="3978910"/>
                  </a:lnTo>
                  <a:lnTo>
                    <a:pt x="691642" y="3988854"/>
                  </a:lnTo>
                  <a:lnTo>
                    <a:pt x="693623" y="3998734"/>
                  </a:lnTo>
                  <a:lnTo>
                    <a:pt x="699058" y="4006812"/>
                  </a:lnTo>
                  <a:lnTo>
                    <a:pt x="707136" y="4012247"/>
                  </a:lnTo>
                  <a:lnTo>
                    <a:pt x="717029" y="4014254"/>
                  </a:lnTo>
                  <a:lnTo>
                    <a:pt x="726909" y="4012247"/>
                  </a:lnTo>
                  <a:lnTo>
                    <a:pt x="734987" y="4006812"/>
                  </a:lnTo>
                  <a:lnTo>
                    <a:pt x="740435" y="3998734"/>
                  </a:lnTo>
                  <a:lnTo>
                    <a:pt x="742429" y="3988854"/>
                  </a:lnTo>
                  <a:close/>
                </a:path>
                <a:path w="2352675" h="4726305">
                  <a:moveTo>
                    <a:pt x="742429" y="3887203"/>
                  </a:moveTo>
                  <a:lnTo>
                    <a:pt x="740435" y="3877259"/>
                  </a:lnTo>
                  <a:lnTo>
                    <a:pt x="734987" y="3869182"/>
                  </a:lnTo>
                  <a:lnTo>
                    <a:pt x="726909" y="3863746"/>
                  </a:lnTo>
                  <a:lnTo>
                    <a:pt x="717029" y="3861752"/>
                  </a:lnTo>
                  <a:lnTo>
                    <a:pt x="707136" y="3863746"/>
                  </a:lnTo>
                  <a:lnTo>
                    <a:pt x="699058" y="3869182"/>
                  </a:lnTo>
                  <a:lnTo>
                    <a:pt x="693623" y="3877259"/>
                  </a:lnTo>
                  <a:lnTo>
                    <a:pt x="691642" y="3887203"/>
                  </a:lnTo>
                  <a:lnTo>
                    <a:pt x="693623" y="3897084"/>
                  </a:lnTo>
                  <a:lnTo>
                    <a:pt x="699058" y="3905161"/>
                  </a:lnTo>
                  <a:lnTo>
                    <a:pt x="707136" y="3910596"/>
                  </a:lnTo>
                  <a:lnTo>
                    <a:pt x="717029" y="3912603"/>
                  </a:lnTo>
                  <a:lnTo>
                    <a:pt x="726909" y="3910596"/>
                  </a:lnTo>
                  <a:lnTo>
                    <a:pt x="734987" y="3905161"/>
                  </a:lnTo>
                  <a:lnTo>
                    <a:pt x="740435" y="3897084"/>
                  </a:lnTo>
                  <a:lnTo>
                    <a:pt x="742429" y="3887203"/>
                  </a:lnTo>
                  <a:close/>
                </a:path>
                <a:path w="2352675" h="4726305">
                  <a:moveTo>
                    <a:pt x="742429" y="2039797"/>
                  </a:moveTo>
                  <a:lnTo>
                    <a:pt x="740422" y="2029853"/>
                  </a:lnTo>
                  <a:lnTo>
                    <a:pt x="734987" y="2021776"/>
                  </a:lnTo>
                  <a:lnTo>
                    <a:pt x="726909" y="2016340"/>
                  </a:lnTo>
                  <a:lnTo>
                    <a:pt x="717029" y="2014347"/>
                  </a:lnTo>
                  <a:lnTo>
                    <a:pt x="707136" y="2016340"/>
                  </a:lnTo>
                  <a:lnTo>
                    <a:pt x="699058" y="2021776"/>
                  </a:lnTo>
                  <a:lnTo>
                    <a:pt x="693623" y="2029853"/>
                  </a:lnTo>
                  <a:lnTo>
                    <a:pt x="691629" y="2039797"/>
                  </a:lnTo>
                  <a:lnTo>
                    <a:pt x="693623" y="2049678"/>
                  </a:lnTo>
                  <a:lnTo>
                    <a:pt x="699058" y="2057755"/>
                  </a:lnTo>
                  <a:lnTo>
                    <a:pt x="707136" y="2063191"/>
                  </a:lnTo>
                  <a:lnTo>
                    <a:pt x="717029" y="2065197"/>
                  </a:lnTo>
                  <a:lnTo>
                    <a:pt x="726909" y="2063191"/>
                  </a:lnTo>
                  <a:lnTo>
                    <a:pt x="734987" y="2057755"/>
                  </a:lnTo>
                  <a:lnTo>
                    <a:pt x="740422" y="2049678"/>
                  </a:lnTo>
                  <a:lnTo>
                    <a:pt x="742429" y="2039797"/>
                  </a:lnTo>
                  <a:close/>
                </a:path>
                <a:path w="2352675" h="4726305">
                  <a:moveTo>
                    <a:pt x="742429" y="1938147"/>
                  </a:moveTo>
                  <a:lnTo>
                    <a:pt x="740422" y="1928202"/>
                  </a:lnTo>
                  <a:lnTo>
                    <a:pt x="734987" y="1920125"/>
                  </a:lnTo>
                  <a:lnTo>
                    <a:pt x="726909" y="1914690"/>
                  </a:lnTo>
                  <a:lnTo>
                    <a:pt x="717029" y="1912696"/>
                  </a:lnTo>
                  <a:lnTo>
                    <a:pt x="707136" y="1914690"/>
                  </a:lnTo>
                  <a:lnTo>
                    <a:pt x="699058" y="1920125"/>
                  </a:lnTo>
                  <a:lnTo>
                    <a:pt x="693623" y="1928202"/>
                  </a:lnTo>
                  <a:lnTo>
                    <a:pt x="691629" y="1938147"/>
                  </a:lnTo>
                  <a:lnTo>
                    <a:pt x="693623" y="1948027"/>
                  </a:lnTo>
                  <a:lnTo>
                    <a:pt x="699058" y="1956104"/>
                  </a:lnTo>
                  <a:lnTo>
                    <a:pt x="707136" y="1961540"/>
                  </a:lnTo>
                  <a:lnTo>
                    <a:pt x="717029" y="1963547"/>
                  </a:lnTo>
                  <a:lnTo>
                    <a:pt x="726909" y="1961540"/>
                  </a:lnTo>
                  <a:lnTo>
                    <a:pt x="734987" y="1956104"/>
                  </a:lnTo>
                  <a:lnTo>
                    <a:pt x="740422" y="1948027"/>
                  </a:lnTo>
                  <a:lnTo>
                    <a:pt x="742429" y="1938147"/>
                  </a:lnTo>
                  <a:close/>
                </a:path>
                <a:path w="2352675" h="4726305">
                  <a:moveTo>
                    <a:pt x="742429" y="1836496"/>
                  </a:moveTo>
                  <a:lnTo>
                    <a:pt x="740422" y="1826552"/>
                  </a:lnTo>
                  <a:lnTo>
                    <a:pt x="734987" y="1818474"/>
                  </a:lnTo>
                  <a:lnTo>
                    <a:pt x="726909" y="1813039"/>
                  </a:lnTo>
                  <a:lnTo>
                    <a:pt x="717029" y="1811045"/>
                  </a:lnTo>
                  <a:lnTo>
                    <a:pt x="707136" y="1813039"/>
                  </a:lnTo>
                  <a:lnTo>
                    <a:pt x="699058" y="1818474"/>
                  </a:lnTo>
                  <a:lnTo>
                    <a:pt x="693623" y="1826552"/>
                  </a:lnTo>
                  <a:lnTo>
                    <a:pt x="691629" y="1836496"/>
                  </a:lnTo>
                  <a:lnTo>
                    <a:pt x="693623" y="1846376"/>
                  </a:lnTo>
                  <a:lnTo>
                    <a:pt x="699058" y="1854454"/>
                  </a:lnTo>
                  <a:lnTo>
                    <a:pt x="707136" y="1859889"/>
                  </a:lnTo>
                  <a:lnTo>
                    <a:pt x="717029" y="1861896"/>
                  </a:lnTo>
                  <a:lnTo>
                    <a:pt x="726909" y="1859889"/>
                  </a:lnTo>
                  <a:lnTo>
                    <a:pt x="734987" y="1854454"/>
                  </a:lnTo>
                  <a:lnTo>
                    <a:pt x="740422" y="1846376"/>
                  </a:lnTo>
                  <a:lnTo>
                    <a:pt x="742429" y="1836496"/>
                  </a:lnTo>
                  <a:close/>
                </a:path>
                <a:path w="2352675" h="4726305">
                  <a:moveTo>
                    <a:pt x="742429" y="1734845"/>
                  </a:moveTo>
                  <a:lnTo>
                    <a:pt x="740422" y="1724901"/>
                  </a:lnTo>
                  <a:lnTo>
                    <a:pt x="734987" y="1716824"/>
                  </a:lnTo>
                  <a:lnTo>
                    <a:pt x="726909" y="1711388"/>
                  </a:lnTo>
                  <a:lnTo>
                    <a:pt x="717029" y="1709394"/>
                  </a:lnTo>
                  <a:lnTo>
                    <a:pt x="707136" y="1711388"/>
                  </a:lnTo>
                  <a:lnTo>
                    <a:pt x="699058" y="1716824"/>
                  </a:lnTo>
                  <a:lnTo>
                    <a:pt x="693623" y="1724901"/>
                  </a:lnTo>
                  <a:lnTo>
                    <a:pt x="691629" y="1734845"/>
                  </a:lnTo>
                  <a:lnTo>
                    <a:pt x="693623" y="1744726"/>
                  </a:lnTo>
                  <a:lnTo>
                    <a:pt x="699058" y="1752803"/>
                  </a:lnTo>
                  <a:lnTo>
                    <a:pt x="707136" y="1758238"/>
                  </a:lnTo>
                  <a:lnTo>
                    <a:pt x="717029" y="1760245"/>
                  </a:lnTo>
                  <a:lnTo>
                    <a:pt x="726909" y="1758238"/>
                  </a:lnTo>
                  <a:lnTo>
                    <a:pt x="734987" y="1752803"/>
                  </a:lnTo>
                  <a:lnTo>
                    <a:pt x="740422" y="1744726"/>
                  </a:lnTo>
                  <a:lnTo>
                    <a:pt x="742429" y="1734845"/>
                  </a:lnTo>
                  <a:close/>
                </a:path>
                <a:path w="2352675" h="4726305">
                  <a:moveTo>
                    <a:pt x="742429" y="1633194"/>
                  </a:moveTo>
                  <a:lnTo>
                    <a:pt x="740422" y="1623250"/>
                  </a:lnTo>
                  <a:lnTo>
                    <a:pt x="734987" y="1615173"/>
                  </a:lnTo>
                  <a:lnTo>
                    <a:pt x="726909" y="1609737"/>
                  </a:lnTo>
                  <a:lnTo>
                    <a:pt x="717029" y="1607743"/>
                  </a:lnTo>
                  <a:lnTo>
                    <a:pt x="707136" y="1609737"/>
                  </a:lnTo>
                  <a:lnTo>
                    <a:pt x="699058" y="1615173"/>
                  </a:lnTo>
                  <a:lnTo>
                    <a:pt x="693623" y="1623250"/>
                  </a:lnTo>
                  <a:lnTo>
                    <a:pt x="691629" y="1633194"/>
                  </a:lnTo>
                  <a:lnTo>
                    <a:pt x="693623" y="1643075"/>
                  </a:lnTo>
                  <a:lnTo>
                    <a:pt x="699058" y="1651152"/>
                  </a:lnTo>
                  <a:lnTo>
                    <a:pt x="707136" y="1656588"/>
                  </a:lnTo>
                  <a:lnTo>
                    <a:pt x="717029" y="1658594"/>
                  </a:lnTo>
                  <a:lnTo>
                    <a:pt x="726909" y="1656588"/>
                  </a:lnTo>
                  <a:lnTo>
                    <a:pt x="734987" y="1651152"/>
                  </a:lnTo>
                  <a:lnTo>
                    <a:pt x="740422" y="1643075"/>
                  </a:lnTo>
                  <a:lnTo>
                    <a:pt x="742429" y="1633194"/>
                  </a:lnTo>
                  <a:close/>
                </a:path>
                <a:path w="2352675" h="4726305">
                  <a:moveTo>
                    <a:pt x="742429" y="1531543"/>
                  </a:moveTo>
                  <a:lnTo>
                    <a:pt x="740422" y="1521599"/>
                  </a:lnTo>
                  <a:lnTo>
                    <a:pt x="734987" y="1513522"/>
                  </a:lnTo>
                  <a:lnTo>
                    <a:pt x="726909" y="1508086"/>
                  </a:lnTo>
                  <a:lnTo>
                    <a:pt x="717029" y="1506093"/>
                  </a:lnTo>
                  <a:lnTo>
                    <a:pt x="707136" y="1508086"/>
                  </a:lnTo>
                  <a:lnTo>
                    <a:pt x="699058" y="1513522"/>
                  </a:lnTo>
                  <a:lnTo>
                    <a:pt x="693623" y="1521599"/>
                  </a:lnTo>
                  <a:lnTo>
                    <a:pt x="691629" y="1531543"/>
                  </a:lnTo>
                  <a:lnTo>
                    <a:pt x="693623" y="1541424"/>
                  </a:lnTo>
                  <a:lnTo>
                    <a:pt x="699058" y="1549501"/>
                  </a:lnTo>
                  <a:lnTo>
                    <a:pt x="707136" y="1554937"/>
                  </a:lnTo>
                  <a:lnTo>
                    <a:pt x="717029" y="1556943"/>
                  </a:lnTo>
                  <a:lnTo>
                    <a:pt x="726909" y="1554937"/>
                  </a:lnTo>
                  <a:lnTo>
                    <a:pt x="734987" y="1549501"/>
                  </a:lnTo>
                  <a:lnTo>
                    <a:pt x="740422" y="1541424"/>
                  </a:lnTo>
                  <a:lnTo>
                    <a:pt x="742429" y="1531543"/>
                  </a:lnTo>
                  <a:close/>
                </a:path>
                <a:path w="2352675" h="4726305">
                  <a:moveTo>
                    <a:pt x="742429" y="1429893"/>
                  </a:moveTo>
                  <a:lnTo>
                    <a:pt x="740422" y="1419948"/>
                  </a:lnTo>
                  <a:lnTo>
                    <a:pt x="734987" y="1411871"/>
                  </a:lnTo>
                  <a:lnTo>
                    <a:pt x="726909" y="1406436"/>
                  </a:lnTo>
                  <a:lnTo>
                    <a:pt x="717029" y="1404442"/>
                  </a:lnTo>
                  <a:lnTo>
                    <a:pt x="707136" y="1406436"/>
                  </a:lnTo>
                  <a:lnTo>
                    <a:pt x="699058" y="1411871"/>
                  </a:lnTo>
                  <a:lnTo>
                    <a:pt x="693623" y="1419948"/>
                  </a:lnTo>
                  <a:lnTo>
                    <a:pt x="691629" y="1429893"/>
                  </a:lnTo>
                  <a:lnTo>
                    <a:pt x="693623" y="1439773"/>
                  </a:lnTo>
                  <a:lnTo>
                    <a:pt x="699058" y="1447850"/>
                  </a:lnTo>
                  <a:lnTo>
                    <a:pt x="707136" y="1453286"/>
                  </a:lnTo>
                  <a:lnTo>
                    <a:pt x="717029" y="1455293"/>
                  </a:lnTo>
                  <a:lnTo>
                    <a:pt x="726909" y="1453286"/>
                  </a:lnTo>
                  <a:lnTo>
                    <a:pt x="734987" y="1447850"/>
                  </a:lnTo>
                  <a:lnTo>
                    <a:pt x="740422" y="1439773"/>
                  </a:lnTo>
                  <a:lnTo>
                    <a:pt x="742429" y="1429893"/>
                  </a:lnTo>
                  <a:close/>
                </a:path>
                <a:path w="2352675" h="4726305">
                  <a:moveTo>
                    <a:pt x="742429" y="1328242"/>
                  </a:moveTo>
                  <a:lnTo>
                    <a:pt x="740422" y="1318298"/>
                  </a:lnTo>
                  <a:lnTo>
                    <a:pt x="734987" y="1310220"/>
                  </a:lnTo>
                  <a:lnTo>
                    <a:pt x="726909" y="1304785"/>
                  </a:lnTo>
                  <a:lnTo>
                    <a:pt x="717029" y="1302791"/>
                  </a:lnTo>
                  <a:lnTo>
                    <a:pt x="707136" y="1304785"/>
                  </a:lnTo>
                  <a:lnTo>
                    <a:pt x="699058" y="1310220"/>
                  </a:lnTo>
                  <a:lnTo>
                    <a:pt x="693623" y="1318298"/>
                  </a:lnTo>
                  <a:lnTo>
                    <a:pt x="691629" y="1328242"/>
                  </a:lnTo>
                  <a:lnTo>
                    <a:pt x="693623" y="1338122"/>
                  </a:lnTo>
                  <a:lnTo>
                    <a:pt x="699058" y="1346200"/>
                  </a:lnTo>
                  <a:lnTo>
                    <a:pt x="707136" y="1351635"/>
                  </a:lnTo>
                  <a:lnTo>
                    <a:pt x="717029" y="1353642"/>
                  </a:lnTo>
                  <a:lnTo>
                    <a:pt x="726909" y="1351635"/>
                  </a:lnTo>
                  <a:lnTo>
                    <a:pt x="734987" y="1346200"/>
                  </a:lnTo>
                  <a:lnTo>
                    <a:pt x="740422" y="1338122"/>
                  </a:lnTo>
                  <a:lnTo>
                    <a:pt x="742429" y="1328242"/>
                  </a:lnTo>
                  <a:close/>
                </a:path>
                <a:path w="2352675" h="4726305">
                  <a:moveTo>
                    <a:pt x="742429" y="1226591"/>
                  </a:moveTo>
                  <a:lnTo>
                    <a:pt x="740422" y="1216647"/>
                  </a:lnTo>
                  <a:lnTo>
                    <a:pt x="734987" y="1208570"/>
                  </a:lnTo>
                  <a:lnTo>
                    <a:pt x="726909" y="1203134"/>
                  </a:lnTo>
                  <a:lnTo>
                    <a:pt x="717029" y="1201140"/>
                  </a:lnTo>
                  <a:lnTo>
                    <a:pt x="707136" y="1203134"/>
                  </a:lnTo>
                  <a:lnTo>
                    <a:pt x="699058" y="1208570"/>
                  </a:lnTo>
                  <a:lnTo>
                    <a:pt x="693623" y="1216647"/>
                  </a:lnTo>
                  <a:lnTo>
                    <a:pt x="691629" y="1226591"/>
                  </a:lnTo>
                  <a:lnTo>
                    <a:pt x="693623" y="1236472"/>
                  </a:lnTo>
                  <a:lnTo>
                    <a:pt x="699058" y="1244549"/>
                  </a:lnTo>
                  <a:lnTo>
                    <a:pt x="707136" y="1249984"/>
                  </a:lnTo>
                  <a:lnTo>
                    <a:pt x="717029" y="1251991"/>
                  </a:lnTo>
                  <a:lnTo>
                    <a:pt x="726909" y="1249984"/>
                  </a:lnTo>
                  <a:lnTo>
                    <a:pt x="734987" y="1244549"/>
                  </a:lnTo>
                  <a:lnTo>
                    <a:pt x="740422" y="1236472"/>
                  </a:lnTo>
                  <a:lnTo>
                    <a:pt x="742429" y="1226591"/>
                  </a:lnTo>
                  <a:close/>
                </a:path>
                <a:path w="2352675" h="4726305">
                  <a:moveTo>
                    <a:pt x="742429" y="1124940"/>
                  </a:moveTo>
                  <a:lnTo>
                    <a:pt x="740422" y="1114996"/>
                  </a:lnTo>
                  <a:lnTo>
                    <a:pt x="734987" y="1106919"/>
                  </a:lnTo>
                  <a:lnTo>
                    <a:pt x="726909" y="1101483"/>
                  </a:lnTo>
                  <a:lnTo>
                    <a:pt x="717029" y="1099489"/>
                  </a:lnTo>
                  <a:lnTo>
                    <a:pt x="707136" y="1101483"/>
                  </a:lnTo>
                  <a:lnTo>
                    <a:pt x="699058" y="1106919"/>
                  </a:lnTo>
                  <a:lnTo>
                    <a:pt x="693623" y="1114996"/>
                  </a:lnTo>
                  <a:lnTo>
                    <a:pt x="691629" y="1124940"/>
                  </a:lnTo>
                  <a:lnTo>
                    <a:pt x="693623" y="1134821"/>
                  </a:lnTo>
                  <a:lnTo>
                    <a:pt x="699058" y="1142898"/>
                  </a:lnTo>
                  <a:lnTo>
                    <a:pt x="707136" y="1148334"/>
                  </a:lnTo>
                  <a:lnTo>
                    <a:pt x="717029" y="1150340"/>
                  </a:lnTo>
                  <a:lnTo>
                    <a:pt x="726909" y="1148334"/>
                  </a:lnTo>
                  <a:lnTo>
                    <a:pt x="734987" y="1142898"/>
                  </a:lnTo>
                  <a:lnTo>
                    <a:pt x="740422" y="1134821"/>
                  </a:lnTo>
                  <a:lnTo>
                    <a:pt x="742429" y="1124940"/>
                  </a:lnTo>
                  <a:close/>
                </a:path>
                <a:path w="2352675" h="4726305">
                  <a:moveTo>
                    <a:pt x="742429" y="1023289"/>
                  </a:moveTo>
                  <a:lnTo>
                    <a:pt x="740422" y="1013345"/>
                  </a:lnTo>
                  <a:lnTo>
                    <a:pt x="734987" y="1005268"/>
                  </a:lnTo>
                  <a:lnTo>
                    <a:pt x="726909" y="999832"/>
                  </a:lnTo>
                  <a:lnTo>
                    <a:pt x="717029" y="997839"/>
                  </a:lnTo>
                  <a:lnTo>
                    <a:pt x="707136" y="999832"/>
                  </a:lnTo>
                  <a:lnTo>
                    <a:pt x="699058" y="1005268"/>
                  </a:lnTo>
                  <a:lnTo>
                    <a:pt x="693623" y="1013345"/>
                  </a:lnTo>
                  <a:lnTo>
                    <a:pt x="691629" y="1023289"/>
                  </a:lnTo>
                  <a:lnTo>
                    <a:pt x="693623" y="1033170"/>
                  </a:lnTo>
                  <a:lnTo>
                    <a:pt x="699058" y="1041247"/>
                  </a:lnTo>
                  <a:lnTo>
                    <a:pt x="707136" y="1046683"/>
                  </a:lnTo>
                  <a:lnTo>
                    <a:pt x="717029" y="1048689"/>
                  </a:lnTo>
                  <a:lnTo>
                    <a:pt x="726909" y="1046683"/>
                  </a:lnTo>
                  <a:lnTo>
                    <a:pt x="734987" y="1041247"/>
                  </a:lnTo>
                  <a:lnTo>
                    <a:pt x="740422" y="1033170"/>
                  </a:lnTo>
                  <a:lnTo>
                    <a:pt x="742429" y="1023289"/>
                  </a:lnTo>
                  <a:close/>
                </a:path>
                <a:path w="2352675" h="4726305">
                  <a:moveTo>
                    <a:pt x="742429" y="921639"/>
                  </a:moveTo>
                  <a:lnTo>
                    <a:pt x="740422" y="911694"/>
                  </a:lnTo>
                  <a:lnTo>
                    <a:pt x="734987" y="903617"/>
                  </a:lnTo>
                  <a:lnTo>
                    <a:pt x="726909" y="898182"/>
                  </a:lnTo>
                  <a:lnTo>
                    <a:pt x="717029" y="896188"/>
                  </a:lnTo>
                  <a:lnTo>
                    <a:pt x="707136" y="898182"/>
                  </a:lnTo>
                  <a:lnTo>
                    <a:pt x="699058" y="903617"/>
                  </a:lnTo>
                  <a:lnTo>
                    <a:pt x="693623" y="911694"/>
                  </a:lnTo>
                  <a:lnTo>
                    <a:pt x="691629" y="921639"/>
                  </a:lnTo>
                  <a:lnTo>
                    <a:pt x="693623" y="931519"/>
                  </a:lnTo>
                  <a:lnTo>
                    <a:pt x="699058" y="939596"/>
                  </a:lnTo>
                  <a:lnTo>
                    <a:pt x="707136" y="945032"/>
                  </a:lnTo>
                  <a:lnTo>
                    <a:pt x="717029" y="947039"/>
                  </a:lnTo>
                  <a:lnTo>
                    <a:pt x="726909" y="945032"/>
                  </a:lnTo>
                  <a:lnTo>
                    <a:pt x="734987" y="939596"/>
                  </a:lnTo>
                  <a:lnTo>
                    <a:pt x="740422" y="931519"/>
                  </a:lnTo>
                  <a:lnTo>
                    <a:pt x="742429" y="921639"/>
                  </a:lnTo>
                  <a:close/>
                </a:path>
                <a:path w="2352675" h="4726305">
                  <a:moveTo>
                    <a:pt x="742429" y="819988"/>
                  </a:moveTo>
                  <a:lnTo>
                    <a:pt x="740422" y="810044"/>
                  </a:lnTo>
                  <a:lnTo>
                    <a:pt x="734987" y="801966"/>
                  </a:lnTo>
                  <a:lnTo>
                    <a:pt x="726909" y="796531"/>
                  </a:lnTo>
                  <a:lnTo>
                    <a:pt x="717029" y="794537"/>
                  </a:lnTo>
                  <a:lnTo>
                    <a:pt x="707136" y="796531"/>
                  </a:lnTo>
                  <a:lnTo>
                    <a:pt x="699058" y="801966"/>
                  </a:lnTo>
                  <a:lnTo>
                    <a:pt x="693623" y="810044"/>
                  </a:lnTo>
                  <a:lnTo>
                    <a:pt x="691629" y="819988"/>
                  </a:lnTo>
                  <a:lnTo>
                    <a:pt x="693623" y="829868"/>
                  </a:lnTo>
                  <a:lnTo>
                    <a:pt x="699058" y="837946"/>
                  </a:lnTo>
                  <a:lnTo>
                    <a:pt x="707136" y="843381"/>
                  </a:lnTo>
                  <a:lnTo>
                    <a:pt x="717029" y="845388"/>
                  </a:lnTo>
                  <a:lnTo>
                    <a:pt x="726909" y="843381"/>
                  </a:lnTo>
                  <a:lnTo>
                    <a:pt x="734987" y="837946"/>
                  </a:lnTo>
                  <a:lnTo>
                    <a:pt x="740422" y="829868"/>
                  </a:lnTo>
                  <a:lnTo>
                    <a:pt x="742429" y="819988"/>
                  </a:lnTo>
                  <a:close/>
                </a:path>
                <a:path w="2352675" h="4726305">
                  <a:moveTo>
                    <a:pt x="742429" y="718337"/>
                  </a:moveTo>
                  <a:lnTo>
                    <a:pt x="740422" y="708393"/>
                  </a:lnTo>
                  <a:lnTo>
                    <a:pt x="734987" y="700316"/>
                  </a:lnTo>
                  <a:lnTo>
                    <a:pt x="726909" y="694880"/>
                  </a:lnTo>
                  <a:lnTo>
                    <a:pt x="717029" y="692886"/>
                  </a:lnTo>
                  <a:lnTo>
                    <a:pt x="707136" y="694880"/>
                  </a:lnTo>
                  <a:lnTo>
                    <a:pt x="699058" y="700316"/>
                  </a:lnTo>
                  <a:lnTo>
                    <a:pt x="693623" y="708393"/>
                  </a:lnTo>
                  <a:lnTo>
                    <a:pt x="691629" y="718337"/>
                  </a:lnTo>
                  <a:lnTo>
                    <a:pt x="693623" y="728218"/>
                  </a:lnTo>
                  <a:lnTo>
                    <a:pt x="699058" y="736295"/>
                  </a:lnTo>
                  <a:lnTo>
                    <a:pt x="707136" y="741730"/>
                  </a:lnTo>
                  <a:lnTo>
                    <a:pt x="717029" y="743737"/>
                  </a:lnTo>
                  <a:lnTo>
                    <a:pt x="726909" y="741730"/>
                  </a:lnTo>
                  <a:lnTo>
                    <a:pt x="734987" y="736295"/>
                  </a:lnTo>
                  <a:lnTo>
                    <a:pt x="740422" y="728218"/>
                  </a:lnTo>
                  <a:lnTo>
                    <a:pt x="742429" y="718337"/>
                  </a:lnTo>
                  <a:close/>
                </a:path>
                <a:path w="2352675" h="4726305">
                  <a:moveTo>
                    <a:pt x="742429" y="616686"/>
                  </a:moveTo>
                  <a:lnTo>
                    <a:pt x="740435" y="606742"/>
                  </a:lnTo>
                  <a:lnTo>
                    <a:pt x="734987" y="598665"/>
                  </a:lnTo>
                  <a:lnTo>
                    <a:pt x="726909" y="593229"/>
                  </a:lnTo>
                  <a:lnTo>
                    <a:pt x="717029" y="591235"/>
                  </a:lnTo>
                  <a:lnTo>
                    <a:pt x="707136" y="593229"/>
                  </a:lnTo>
                  <a:lnTo>
                    <a:pt x="699058" y="598665"/>
                  </a:lnTo>
                  <a:lnTo>
                    <a:pt x="693623" y="606742"/>
                  </a:lnTo>
                  <a:lnTo>
                    <a:pt x="691642" y="616686"/>
                  </a:lnTo>
                  <a:lnTo>
                    <a:pt x="693623" y="626567"/>
                  </a:lnTo>
                  <a:lnTo>
                    <a:pt x="699058" y="634644"/>
                  </a:lnTo>
                  <a:lnTo>
                    <a:pt x="707136" y="640080"/>
                  </a:lnTo>
                  <a:lnTo>
                    <a:pt x="717029" y="642086"/>
                  </a:lnTo>
                  <a:lnTo>
                    <a:pt x="726909" y="640080"/>
                  </a:lnTo>
                  <a:lnTo>
                    <a:pt x="734987" y="634644"/>
                  </a:lnTo>
                  <a:lnTo>
                    <a:pt x="740435" y="626567"/>
                  </a:lnTo>
                  <a:lnTo>
                    <a:pt x="742429" y="616686"/>
                  </a:lnTo>
                  <a:close/>
                </a:path>
                <a:path w="2352675" h="4726305">
                  <a:moveTo>
                    <a:pt x="742429" y="515035"/>
                  </a:moveTo>
                  <a:lnTo>
                    <a:pt x="740435" y="505091"/>
                  </a:lnTo>
                  <a:lnTo>
                    <a:pt x="734987" y="497014"/>
                  </a:lnTo>
                  <a:lnTo>
                    <a:pt x="726909" y="491578"/>
                  </a:lnTo>
                  <a:lnTo>
                    <a:pt x="717029" y="489585"/>
                  </a:lnTo>
                  <a:lnTo>
                    <a:pt x="707136" y="491578"/>
                  </a:lnTo>
                  <a:lnTo>
                    <a:pt x="699058" y="497014"/>
                  </a:lnTo>
                  <a:lnTo>
                    <a:pt x="693623" y="505091"/>
                  </a:lnTo>
                  <a:lnTo>
                    <a:pt x="691642" y="515035"/>
                  </a:lnTo>
                  <a:lnTo>
                    <a:pt x="693623" y="524916"/>
                  </a:lnTo>
                  <a:lnTo>
                    <a:pt x="699058" y="532993"/>
                  </a:lnTo>
                  <a:lnTo>
                    <a:pt x="707136" y="538429"/>
                  </a:lnTo>
                  <a:lnTo>
                    <a:pt x="717029" y="540435"/>
                  </a:lnTo>
                  <a:lnTo>
                    <a:pt x="726909" y="538429"/>
                  </a:lnTo>
                  <a:lnTo>
                    <a:pt x="734987" y="532993"/>
                  </a:lnTo>
                  <a:lnTo>
                    <a:pt x="740435" y="524916"/>
                  </a:lnTo>
                  <a:lnTo>
                    <a:pt x="742429" y="515035"/>
                  </a:lnTo>
                  <a:close/>
                </a:path>
                <a:path w="2352675" h="4726305">
                  <a:moveTo>
                    <a:pt x="742429" y="413385"/>
                  </a:moveTo>
                  <a:lnTo>
                    <a:pt x="740435" y="403440"/>
                  </a:lnTo>
                  <a:lnTo>
                    <a:pt x="734987" y="395363"/>
                  </a:lnTo>
                  <a:lnTo>
                    <a:pt x="726909" y="389928"/>
                  </a:lnTo>
                  <a:lnTo>
                    <a:pt x="717029" y="387934"/>
                  </a:lnTo>
                  <a:lnTo>
                    <a:pt x="707136" y="389928"/>
                  </a:lnTo>
                  <a:lnTo>
                    <a:pt x="699058" y="395363"/>
                  </a:lnTo>
                  <a:lnTo>
                    <a:pt x="693623" y="403440"/>
                  </a:lnTo>
                  <a:lnTo>
                    <a:pt x="691629" y="413385"/>
                  </a:lnTo>
                  <a:lnTo>
                    <a:pt x="693623" y="423265"/>
                  </a:lnTo>
                  <a:lnTo>
                    <a:pt x="699058" y="431342"/>
                  </a:lnTo>
                  <a:lnTo>
                    <a:pt x="707136" y="436778"/>
                  </a:lnTo>
                  <a:lnTo>
                    <a:pt x="717029" y="438785"/>
                  </a:lnTo>
                  <a:lnTo>
                    <a:pt x="726909" y="436778"/>
                  </a:lnTo>
                  <a:lnTo>
                    <a:pt x="734987" y="431342"/>
                  </a:lnTo>
                  <a:lnTo>
                    <a:pt x="740435" y="423265"/>
                  </a:lnTo>
                  <a:lnTo>
                    <a:pt x="742429" y="413385"/>
                  </a:lnTo>
                  <a:close/>
                </a:path>
                <a:path w="2352675" h="4726305">
                  <a:moveTo>
                    <a:pt x="742429" y="311734"/>
                  </a:moveTo>
                  <a:lnTo>
                    <a:pt x="740435" y="301790"/>
                  </a:lnTo>
                  <a:lnTo>
                    <a:pt x="734987" y="293712"/>
                  </a:lnTo>
                  <a:lnTo>
                    <a:pt x="726909" y="288277"/>
                  </a:lnTo>
                  <a:lnTo>
                    <a:pt x="717029" y="286283"/>
                  </a:lnTo>
                  <a:lnTo>
                    <a:pt x="707136" y="288277"/>
                  </a:lnTo>
                  <a:lnTo>
                    <a:pt x="699058" y="293712"/>
                  </a:lnTo>
                  <a:lnTo>
                    <a:pt x="693623" y="301790"/>
                  </a:lnTo>
                  <a:lnTo>
                    <a:pt x="691642" y="311734"/>
                  </a:lnTo>
                  <a:lnTo>
                    <a:pt x="693623" y="321614"/>
                  </a:lnTo>
                  <a:lnTo>
                    <a:pt x="699058" y="329692"/>
                  </a:lnTo>
                  <a:lnTo>
                    <a:pt x="707136" y="335140"/>
                  </a:lnTo>
                  <a:lnTo>
                    <a:pt x="717029" y="337134"/>
                  </a:lnTo>
                  <a:lnTo>
                    <a:pt x="726909" y="335140"/>
                  </a:lnTo>
                  <a:lnTo>
                    <a:pt x="734987" y="329692"/>
                  </a:lnTo>
                  <a:lnTo>
                    <a:pt x="740435" y="321614"/>
                  </a:lnTo>
                  <a:lnTo>
                    <a:pt x="742429" y="311734"/>
                  </a:lnTo>
                  <a:close/>
                </a:path>
                <a:path w="2352675" h="4726305">
                  <a:moveTo>
                    <a:pt x="742429" y="210083"/>
                  </a:moveTo>
                  <a:lnTo>
                    <a:pt x="740435" y="200139"/>
                  </a:lnTo>
                  <a:lnTo>
                    <a:pt x="734987" y="192062"/>
                  </a:lnTo>
                  <a:lnTo>
                    <a:pt x="726909" y="186626"/>
                  </a:lnTo>
                  <a:lnTo>
                    <a:pt x="717029" y="184632"/>
                  </a:lnTo>
                  <a:lnTo>
                    <a:pt x="707136" y="186626"/>
                  </a:lnTo>
                  <a:lnTo>
                    <a:pt x="699058" y="192062"/>
                  </a:lnTo>
                  <a:lnTo>
                    <a:pt x="693623" y="200139"/>
                  </a:lnTo>
                  <a:lnTo>
                    <a:pt x="691642" y="210083"/>
                  </a:lnTo>
                  <a:lnTo>
                    <a:pt x="693623" y="219964"/>
                  </a:lnTo>
                  <a:lnTo>
                    <a:pt x="699058" y="228041"/>
                  </a:lnTo>
                  <a:lnTo>
                    <a:pt x="707136" y="233489"/>
                  </a:lnTo>
                  <a:lnTo>
                    <a:pt x="717029" y="235483"/>
                  </a:lnTo>
                  <a:lnTo>
                    <a:pt x="726909" y="233489"/>
                  </a:lnTo>
                  <a:lnTo>
                    <a:pt x="734987" y="228041"/>
                  </a:lnTo>
                  <a:lnTo>
                    <a:pt x="740435" y="219964"/>
                  </a:lnTo>
                  <a:lnTo>
                    <a:pt x="742429" y="210083"/>
                  </a:lnTo>
                  <a:close/>
                </a:path>
                <a:path w="2352675" h="4726305">
                  <a:moveTo>
                    <a:pt x="742429" y="108432"/>
                  </a:moveTo>
                  <a:lnTo>
                    <a:pt x="740435" y="98488"/>
                  </a:lnTo>
                  <a:lnTo>
                    <a:pt x="734987" y="90411"/>
                  </a:lnTo>
                  <a:lnTo>
                    <a:pt x="726909" y="84975"/>
                  </a:lnTo>
                  <a:lnTo>
                    <a:pt x="717029" y="82981"/>
                  </a:lnTo>
                  <a:lnTo>
                    <a:pt x="707136" y="84975"/>
                  </a:lnTo>
                  <a:lnTo>
                    <a:pt x="699058" y="90411"/>
                  </a:lnTo>
                  <a:lnTo>
                    <a:pt x="693623" y="98488"/>
                  </a:lnTo>
                  <a:lnTo>
                    <a:pt x="691629" y="108432"/>
                  </a:lnTo>
                  <a:lnTo>
                    <a:pt x="693623" y="118313"/>
                  </a:lnTo>
                  <a:lnTo>
                    <a:pt x="699058" y="126390"/>
                  </a:lnTo>
                  <a:lnTo>
                    <a:pt x="707136" y="131826"/>
                  </a:lnTo>
                  <a:lnTo>
                    <a:pt x="717029" y="133832"/>
                  </a:lnTo>
                  <a:lnTo>
                    <a:pt x="726909" y="131826"/>
                  </a:lnTo>
                  <a:lnTo>
                    <a:pt x="734987" y="126390"/>
                  </a:lnTo>
                  <a:lnTo>
                    <a:pt x="740435" y="118313"/>
                  </a:lnTo>
                  <a:lnTo>
                    <a:pt x="742429" y="108432"/>
                  </a:lnTo>
                  <a:close/>
                </a:path>
                <a:path w="2352675" h="4726305">
                  <a:moveTo>
                    <a:pt x="753948" y="3748608"/>
                  </a:moveTo>
                  <a:lnTo>
                    <a:pt x="751954" y="3738727"/>
                  </a:lnTo>
                  <a:lnTo>
                    <a:pt x="746506" y="3730650"/>
                  </a:lnTo>
                  <a:lnTo>
                    <a:pt x="738428" y="3725202"/>
                  </a:lnTo>
                  <a:lnTo>
                    <a:pt x="728497" y="3723208"/>
                  </a:lnTo>
                  <a:lnTo>
                    <a:pt x="718604" y="3725202"/>
                  </a:lnTo>
                  <a:lnTo>
                    <a:pt x="710539" y="3730650"/>
                  </a:lnTo>
                  <a:lnTo>
                    <a:pt x="705091" y="3738727"/>
                  </a:lnTo>
                  <a:lnTo>
                    <a:pt x="703097" y="3748608"/>
                  </a:lnTo>
                  <a:lnTo>
                    <a:pt x="705091" y="3758501"/>
                  </a:lnTo>
                  <a:lnTo>
                    <a:pt x="707466" y="3762032"/>
                  </a:lnTo>
                  <a:lnTo>
                    <a:pt x="707136" y="3762095"/>
                  </a:lnTo>
                  <a:lnTo>
                    <a:pt x="699058" y="3767531"/>
                  </a:lnTo>
                  <a:lnTo>
                    <a:pt x="693623" y="3775608"/>
                  </a:lnTo>
                  <a:lnTo>
                    <a:pt x="691642" y="3785552"/>
                  </a:lnTo>
                  <a:lnTo>
                    <a:pt x="693623" y="3795433"/>
                  </a:lnTo>
                  <a:lnTo>
                    <a:pt x="699058" y="3803510"/>
                  </a:lnTo>
                  <a:lnTo>
                    <a:pt x="707136" y="3808946"/>
                  </a:lnTo>
                  <a:lnTo>
                    <a:pt x="717029" y="3810952"/>
                  </a:lnTo>
                  <a:lnTo>
                    <a:pt x="726909" y="3808946"/>
                  </a:lnTo>
                  <a:lnTo>
                    <a:pt x="734987" y="3803510"/>
                  </a:lnTo>
                  <a:lnTo>
                    <a:pt x="740435" y="3795433"/>
                  </a:lnTo>
                  <a:lnTo>
                    <a:pt x="742429" y="3785552"/>
                  </a:lnTo>
                  <a:lnTo>
                    <a:pt x="740435" y="3775608"/>
                  </a:lnTo>
                  <a:lnTo>
                    <a:pt x="738060" y="3772090"/>
                  </a:lnTo>
                  <a:lnTo>
                    <a:pt x="738428" y="3772014"/>
                  </a:lnTo>
                  <a:lnTo>
                    <a:pt x="746506" y="3766566"/>
                  </a:lnTo>
                  <a:lnTo>
                    <a:pt x="751954" y="3758501"/>
                  </a:lnTo>
                  <a:lnTo>
                    <a:pt x="753948" y="3748608"/>
                  </a:lnTo>
                  <a:close/>
                </a:path>
                <a:path w="2352675" h="4726305">
                  <a:moveTo>
                    <a:pt x="753948" y="2141448"/>
                  </a:moveTo>
                  <a:lnTo>
                    <a:pt x="751954" y="2131555"/>
                  </a:lnTo>
                  <a:lnTo>
                    <a:pt x="746506" y="2123478"/>
                  </a:lnTo>
                  <a:lnTo>
                    <a:pt x="738428" y="2118042"/>
                  </a:lnTo>
                  <a:lnTo>
                    <a:pt x="728497" y="2116048"/>
                  </a:lnTo>
                  <a:lnTo>
                    <a:pt x="722884" y="2117191"/>
                  </a:lnTo>
                  <a:lnTo>
                    <a:pt x="717029" y="2115997"/>
                  </a:lnTo>
                  <a:lnTo>
                    <a:pt x="707136" y="2117991"/>
                  </a:lnTo>
                  <a:lnTo>
                    <a:pt x="699058" y="2123427"/>
                  </a:lnTo>
                  <a:lnTo>
                    <a:pt x="693623" y="2131504"/>
                  </a:lnTo>
                  <a:lnTo>
                    <a:pt x="691629" y="2141448"/>
                  </a:lnTo>
                  <a:lnTo>
                    <a:pt x="693623" y="2151329"/>
                  </a:lnTo>
                  <a:lnTo>
                    <a:pt x="699058" y="2159406"/>
                  </a:lnTo>
                  <a:lnTo>
                    <a:pt x="707136" y="2164842"/>
                  </a:lnTo>
                  <a:lnTo>
                    <a:pt x="717029" y="2166848"/>
                  </a:lnTo>
                  <a:lnTo>
                    <a:pt x="722769" y="2165693"/>
                  </a:lnTo>
                  <a:lnTo>
                    <a:pt x="728548" y="2166848"/>
                  </a:lnTo>
                  <a:lnTo>
                    <a:pt x="738428" y="2164842"/>
                  </a:lnTo>
                  <a:lnTo>
                    <a:pt x="746506" y="2159406"/>
                  </a:lnTo>
                  <a:lnTo>
                    <a:pt x="751954" y="2151329"/>
                  </a:lnTo>
                  <a:lnTo>
                    <a:pt x="753948" y="2141448"/>
                  </a:lnTo>
                  <a:close/>
                </a:path>
                <a:path w="2352675" h="4726305">
                  <a:moveTo>
                    <a:pt x="762406" y="2445220"/>
                  </a:moveTo>
                  <a:lnTo>
                    <a:pt x="760399" y="2435339"/>
                  </a:lnTo>
                  <a:lnTo>
                    <a:pt x="754964" y="2427262"/>
                  </a:lnTo>
                  <a:lnTo>
                    <a:pt x="746887" y="2421826"/>
                  </a:lnTo>
                  <a:lnTo>
                    <a:pt x="736955" y="2419820"/>
                  </a:lnTo>
                  <a:lnTo>
                    <a:pt x="727062" y="2421826"/>
                  </a:lnTo>
                  <a:lnTo>
                    <a:pt x="718985" y="2427262"/>
                  </a:lnTo>
                  <a:lnTo>
                    <a:pt x="713549" y="2435339"/>
                  </a:lnTo>
                  <a:lnTo>
                    <a:pt x="711555" y="2445220"/>
                  </a:lnTo>
                  <a:lnTo>
                    <a:pt x="713549" y="2455113"/>
                  </a:lnTo>
                  <a:lnTo>
                    <a:pt x="718985" y="2463190"/>
                  </a:lnTo>
                  <a:lnTo>
                    <a:pt x="727062" y="2468626"/>
                  </a:lnTo>
                  <a:lnTo>
                    <a:pt x="737006" y="2470620"/>
                  </a:lnTo>
                  <a:lnTo>
                    <a:pt x="746887" y="2468626"/>
                  </a:lnTo>
                  <a:lnTo>
                    <a:pt x="754964" y="2463190"/>
                  </a:lnTo>
                  <a:lnTo>
                    <a:pt x="760399" y="2455113"/>
                  </a:lnTo>
                  <a:lnTo>
                    <a:pt x="762406" y="2445220"/>
                  </a:lnTo>
                  <a:close/>
                </a:path>
                <a:path w="2352675" h="4726305">
                  <a:moveTo>
                    <a:pt x="855599" y="3748608"/>
                  </a:moveTo>
                  <a:lnTo>
                    <a:pt x="853605" y="3738727"/>
                  </a:lnTo>
                  <a:lnTo>
                    <a:pt x="848156" y="3730650"/>
                  </a:lnTo>
                  <a:lnTo>
                    <a:pt x="840079" y="3725202"/>
                  </a:lnTo>
                  <a:lnTo>
                    <a:pt x="830148" y="3723208"/>
                  </a:lnTo>
                  <a:lnTo>
                    <a:pt x="820254" y="3725202"/>
                  </a:lnTo>
                  <a:lnTo>
                    <a:pt x="812190" y="3730650"/>
                  </a:lnTo>
                  <a:lnTo>
                    <a:pt x="806742" y="3738727"/>
                  </a:lnTo>
                  <a:lnTo>
                    <a:pt x="804748" y="3748608"/>
                  </a:lnTo>
                  <a:lnTo>
                    <a:pt x="806742" y="3758501"/>
                  </a:lnTo>
                  <a:lnTo>
                    <a:pt x="812190" y="3766566"/>
                  </a:lnTo>
                  <a:lnTo>
                    <a:pt x="820254" y="3772014"/>
                  </a:lnTo>
                  <a:lnTo>
                    <a:pt x="830199" y="3774008"/>
                  </a:lnTo>
                  <a:lnTo>
                    <a:pt x="840079" y="3772014"/>
                  </a:lnTo>
                  <a:lnTo>
                    <a:pt x="848156" y="3766566"/>
                  </a:lnTo>
                  <a:lnTo>
                    <a:pt x="853605" y="3758501"/>
                  </a:lnTo>
                  <a:lnTo>
                    <a:pt x="855599" y="3748608"/>
                  </a:lnTo>
                  <a:close/>
                </a:path>
                <a:path w="2352675" h="4726305">
                  <a:moveTo>
                    <a:pt x="855599" y="2141448"/>
                  </a:moveTo>
                  <a:lnTo>
                    <a:pt x="853605" y="2131555"/>
                  </a:lnTo>
                  <a:lnTo>
                    <a:pt x="848156" y="2123478"/>
                  </a:lnTo>
                  <a:lnTo>
                    <a:pt x="840079" y="2118042"/>
                  </a:lnTo>
                  <a:lnTo>
                    <a:pt x="830148" y="2116048"/>
                  </a:lnTo>
                  <a:lnTo>
                    <a:pt x="820254" y="2118042"/>
                  </a:lnTo>
                  <a:lnTo>
                    <a:pt x="812190" y="2123478"/>
                  </a:lnTo>
                  <a:lnTo>
                    <a:pt x="806742" y="2131555"/>
                  </a:lnTo>
                  <a:lnTo>
                    <a:pt x="804748" y="2141448"/>
                  </a:lnTo>
                  <a:lnTo>
                    <a:pt x="806742" y="2151329"/>
                  </a:lnTo>
                  <a:lnTo>
                    <a:pt x="812190" y="2159406"/>
                  </a:lnTo>
                  <a:lnTo>
                    <a:pt x="820254" y="2164842"/>
                  </a:lnTo>
                  <a:lnTo>
                    <a:pt x="830199" y="2166848"/>
                  </a:lnTo>
                  <a:lnTo>
                    <a:pt x="840079" y="2164842"/>
                  </a:lnTo>
                  <a:lnTo>
                    <a:pt x="848156" y="2159406"/>
                  </a:lnTo>
                  <a:lnTo>
                    <a:pt x="853605" y="2151329"/>
                  </a:lnTo>
                  <a:lnTo>
                    <a:pt x="855599" y="2141448"/>
                  </a:lnTo>
                  <a:close/>
                </a:path>
                <a:path w="2352675" h="4726305">
                  <a:moveTo>
                    <a:pt x="864057" y="2445220"/>
                  </a:moveTo>
                  <a:lnTo>
                    <a:pt x="862050" y="2435339"/>
                  </a:lnTo>
                  <a:lnTo>
                    <a:pt x="856615" y="2427262"/>
                  </a:lnTo>
                  <a:lnTo>
                    <a:pt x="848537" y="2421826"/>
                  </a:lnTo>
                  <a:lnTo>
                    <a:pt x="838606" y="2419820"/>
                  </a:lnTo>
                  <a:lnTo>
                    <a:pt x="828713" y="2421826"/>
                  </a:lnTo>
                  <a:lnTo>
                    <a:pt x="820635" y="2427262"/>
                  </a:lnTo>
                  <a:lnTo>
                    <a:pt x="815200" y="2435339"/>
                  </a:lnTo>
                  <a:lnTo>
                    <a:pt x="813206" y="2445220"/>
                  </a:lnTo>
                  <a:lnTo>
                    <a:pt x="815200" y="2455113"/>
                  </a:lnTo>
                  <a:lnTo>
                    <a:pt x="820635" y="2463190"/>
                  </a:lnTo>
                  <a:lnTo>
                    <a:pt x="828713" y="2468626"/>
                  </a:lnTo>
                  <a:lnTo>
                    <a:pt x="838657" y="2470620"/>
                  </a:lnTo>
                  <a:lnTo>
                    <a:pt x="848537" y="2468626"/>
                  </a:lnTo>
                  <a:lnTo>
                    <a:pt x="856615" y="2463190"/>
                  </a:lnTo>
                  <a:lnTo>
                    <a:pt x="862050" y="2455113"/>
                  </a:lnTo>
                  <a:lnTo>
                    <a:pt x="864057" y="2445220"/>
                  </a:lnTo>
                  <a:close/>
                </a:path>
                <a:path w="2352675" h="4726305">
                  <a:moveTo>
                    <a:pt x="957249" y="3748608"/>
                  </a:moveTo>
                  <a:lnTo>
                    <a:pt x="955255" y="3738727"/>
                  </a:lnTo>
                  <a:lnTo>
                    <a:pt x="949807" y="3730650"/>
                  </a:lnTo>
                  <a:lnTo>
                    <a:pt x="941730" y="3725202"/>
                  </a:lnTo>
                  <a:lnTo>
                    <a:pt x="931799" y="3723208"/>
                  </a:lnTo>
                  <a:lnTo>
                    <a:pt x="921905" y="3725202"/>
                  </a:lnTo>
                  <a:lnTo>
                    <a:pt x="913841" y="3730650"/>
                  </a:lnTo>
                  <a:lnTo>
                    <a:pt x="908392" y="3738727"/>
                  </a:lnTo>
                  <a:lnTo>
                    <a:pt x="906399" y="3748608"/>
                  </a:lnTo>
                  <a:lnTo>
                    <a:pt x="908392" y="3758501"/>
                  </a:lnTo>
                  <a:lnTo>
                    <a:pt x="913841" y="3766566"/>
                  </a:lnTo>
                  <a:lnTo>
                    <a:pt x="921905" y="3772014"/>
                  </a:lnTo>
                  <a:lnTo>
                    <a:pt x="931849" y="3774008"/>
                  </a:lnTo>
                  <a:lnTo>
                    <a:pt x="941730" y="3772014"/>
                  </a:lnTo>
                  <a:lnTo>
                    <a:pt x="949807" y="3766566"/>
                  </a:lnTo>
                  <a:lnTo>
                    <a:pt x="955255" y="3758501"/>
                  </a:lnTo>
                  <a:lnTo>
                    <a:pt x="957249" y="3748608"/>
                  </a:lnTo>
                  <a:close/>
                </a:path>
                <a:path w="2352675" h="4726305">
                  <a:moveTo>
                    <a:pt x="957249" y="2141448"/>
                  </a:moveTo>
                  <a:lnTo>
                    <a:pt x="955255" y="2131555"/>
                  </a:lnTo>
                  <a:lnTo>
                    <a:pt x="949807" y="2123478"/>
                  </a:lnTo>
                  <a:lnTo>
                    <a:pt x="941730" y="2118042"/>
                  </a:lnTo>
                  <a:lnTo>
                    <a:pt x="931799" y="2116048"/>
                  </a:lnTo>
                  <a:lnTo>
                    <a:pt x="921905" y="2118042"/>
                  </a:lnTo>
                  <a:lnTo>
                    <a:pt x="913841" y="2123478"/>
                  </a:lnTo>
                  <a:lnTo>
                    <a:pt x="908392" y="2131555"/>
                  </a:lnTo>
                  <a:lnTo>
                    <a:pt x="906399" y="2141448"/>
                  </a:lnTo>
                  <a:lnTo>
                    <a:pt x="908392" y="2151329"/>
                  </a:lnTo>
                  <a:lnTo>
                    <a:pt x="913841" y="2159406"/>
                  </a:lnTo>
                  <a:lnTo>
                    <a:pt x="921905" y="2164842"/>
                  </a:lnTo>
                  <a:lnTo>
                    <a:pt x="931849" y="2166848"/>
                  </a:lnTo>
                  <a:lnTo>
                    <a:pt x="941730" y="2164842"/>
                  </a:lnTo>
                  <a:lnTo>
                    <a:pt x="949807" y="2159406"/>
                  </a:lnTo>
                  <a:lnTo>
                    <a:pt x="955255" y="2151329"/>
                  </a:lnTo>
                  <a:lnTo>
                    <a:pt x="957249" y="2141448"/>
                  </a:lnTo>
                  <a:close/>
                </a:path>
                <a:path w="2352675" h="4726305">
                  <a:moveTo>
                    <a:pt x="965708" y="2445220"/>
                  </a:moveTo>
                  <a:lnTo>
                    <a:pt x="963701" y="2435339"/>
                  </a:lnTo>
                  <a:lnTo>
                    <a:pt x="958265" y="2427262"/>
                  </a:lnTo>
                  <a:lnTo>
                    <a:pt x="950188" y="2421826"/>
                  </a:lnTo>
                  <a:lnTo>
                    <a:pt x="940257" y="2419820"/>
                  </a:lnTo>
                  <a:lnTo>
                    <a:pt x="930363" y="2421826"/>
                  </a:lnTo>
                  <a:lnTo>
                    <a:pt x="922286" y="2427262"/>
                  </a:lnTo>
                  <a:lnTo>
                    <a:pt x="916851" y="2435339"/>
                  </a:lnTo>
                  <a:lnTo>
                    <a:pt x="914857" y="2445220"/>
                  </a:lnTo>
                  <a:lnTo>
                    <a:pt x="916851" y="2455113"/>
                  </a:lnTo>
                  <a:lnTo>
                    <a:pt x="922286" y="2463190"/>
                  </a:lnTo>
                  <a:lnTo>
                    <a:pt x="930363" y="2468626"/>
                  </a:lnTo>
                  <a:lnTo>
                    <a:pt x="940308" y="2470620"/>
                  </a:lnTo>
                  <a:lnTo>
                    <a:pt x="950188" y="2468626"/>
                  </a:lnTo>
                  <a:lnTo>
                    <a:pt x="958265" y="2463190"/>
                  </a:lnTo>
                  <a:lnTo>
                    <a:pt x="963701" y="2455113"/>
                  </a:lnTo>
                  <a:lnTo>
                    <a:pt x="965708" y="2445220"/>
                  </a:lnTo>
                  <a:close/>
                </a:path>
                <a:path w="2352675" h="4726305">
                  <a:moveTo>
                    <a:pt x="1058900" y="3748608"/>
                  </a:moveTo>
                  <a:lnTo>
                    <a:pt x="1056906" y="3738727"/>
                  </a:lnTo>
                  <a:lnTo>
                    <a:pt x="1051458" y="3730650"/>
                  </a:lnTo>
                  <a:lnTo>
                    <a:pt x="1043381" y="3725202"/>
                  </a:lnTo>
                  <a:lnTo>
                    <a:pt x="1033449" y="3723208"/>
                  </a:lnTo>
                  <a:lnTo>
                    <a:pt x="1023556" y="3725202"/>
                  </a:lnTo>
                  <a:lnTo>
                    <a:pt x="1015492" y="3730650"/>
                  </a:lnTo>
                  <a:lnTo>
                    <a:pt x="1010043" y="3738727"/>
                  </a:lnTo>
                  <a:lnTo>
                    <a:pt x="1008049" y="3748608"/>
                  </a:lnTo>
                  <a:lnTo>
                    <a:pt x="1010043" y="3758501"/>
                  </a:lnTo>
                  <a:lnTo>
                    <a:pt x="1015492" y="3766566"/>
                  </a:lnTo>
                  <a:lnTo>
                    <a:pt x="1023556" y="3772014"/>
                  </a:lnTo>
                  <a:lnTo>
                    <a:pt x="1033500" y="3774008"/>
                  </a:lnTo>
                  <a:lnTo>
                    <a:pt x="1043381" y="3772014"/>
                  </a:lnTo>
                  <a:lnTo>
                    <a:pt x="1051458" y="3766566"/>
                  </a:lnTo>
                  <a:lnTo>
                    <a:pt x="1056906" y="3758501"/>
                  </a:lnTo>
                  <a:lnTo>
                    <a:pt x="1058900" y="3748608"/>
                  </a:lnTo>
                  <a:close/>
                </a:path>
                <a:path w="2352675" h="4726305">
                  <a:moveTo>
                    <a:pt x="1058900" y="2141448"/>
                  </a:moveTo>
                  <a:lnTo>
                    <a:pt x="1056906" y="2131555"/>
                  </a:lnTo>
                  <a:lnTo>
                    <a:pt x="1051458" y="2123478"/>
                  </a:lnTo>
                  <a:lnTo>
                    <a:pt x="1043381" y="2118042"/>
                  </a:lnTo>
                  <a:lnTo>
                    <a:pt x="1033449" y="2116048"/>
                  </a:lnTo>
                  <a:lnTo>
                    <a:pt x="1023556" y="2118042"/>
                  </a:lnTo>
                  <a:lnTo>
                    <a:pt x="1015492" y="2123478"/>
                  </a:lnTo>
                  <a:lnTo>
                    <a:pt x="1010043" y="2131555"/>
                  </a:lnTo>
                  <a:lnTo>
                    <a:pt x="1008049" y="2141448"/>
                  </a:lnTo>
                  <a:lnTo>
                    <a:pt x="1010043" y="2151329"/>
                  </a:lnTo>
                  <a:lnTo>
                    <a:pt x="1015492" y="2159406"/>
                  </a:lnTo>
                  <a:lnTo>
                    <a:pt x="1023556" y="2164842"/>
                  </a:lnTo>
                  <a:lnTo>
                    <a:pt x="1033500" y="2166848"/>
                  </a:lnTo>
                  <a:lnTo>
                    <a:pt x="1043381" y="2164842"/>
                  </a:lnTo>
                  <a:lnTo>
                    <a:pt x="1051458" y="2159406"/>
                  </a:lnTo>
                  <a:lnTo>
                    <a:pt x="1056906" y="2151329"/>
                  </a:lnTo>
                  <a:lnTo>
                    <a:pt x="1058900" y="2141448"/>
                  </a:lnTo>
                  <a:close/>
                </a:path>
                <a:path w="2352675" h="4726305">
                  <a:moveTo>
                    <a:pt x="1067358" y="2445220"/>
                  </a:moveTo>
                  <a:lnTo>
                    <a:pt x="1065352" y="2435339"/>
                  </a:lnTo>
                  <a:lnTo>
                    <a:pt x="1059916" y="2427262"/>
                  </a:lnTo>
                  <a:lnTo>
                    <a:pt x="1051839" y="2421826"/>
                  </a:lnTo>
                  <a:lnTo>
                    <a:pt x="1041908" y="2419820"/>
                  </a:lnTo>
                  <a:lnTo>
                    <a:pt x="1032014" y="2421826"/>
                  </a:lnTo>
                  <a:lnTo>
                    <a:pt x="1023937" y="2427262"/>
                  </a:lnTo>
                  <a:lnTo>
                    <a:pt x="1018501" y="2435339"/>
                  </a:lnTo>
                  <a:lnTo>
                    <a:pt x="1016508" y="2445220"/>
                  </a:lnTo>
                  <a:lnTo>
                    <a:pt x="1018501" y="2455113"/>
                  </a:lnTo>
                  <a:lnTo>
                    <a:pt x="1023937" y="2463190"/>
                  </a:lnTo>
                  <a:lnTo>
                    <a:pt x="1032014" y="2468626"/>
                  </a:lnTo>
                  <a:lnTo>
                    <a:pt x="1041958" y="2470620"/>
                  </a:lnTo>
                  <a:lnTo>
                    <a:pt x="1051839" y="2468626"/>
                  </a:lnTo>
                  <a:lnTo>
                    <a:pt x="1059916" y="2463190"/>
                  </a:lnTo>
                  <a:lnTo>
                    <a:pt x="1065352" y="2455113"/>
                  </a:lnTo>
                  <a:lnTo>
                    <a:pt x="1067358" y="2445220"/>
                  </a:lnTo>
                  <a:close/>
                </a:path>
                <a:path w="2352675" h="4726305">
                  <a:moveTo>
                    <a:pt x="1160551" y="3748608"/>
                  </a:moveTo>
                  <a:lnTo>
                    <a:pt x="1158557" y="3738727"/>
                  </a:lnTo>
                  <a:lnTo>
                    <a:pt x="1153109" y="3730650"/>
                  </a:lnTo>
                  <a:lnTo>
                    <a:pt x="1145032" y="3725202"/>
                  </a:lnTo>
                  <a:lnTo>
                    <a:pt x="1135100" y="3723208"/>
                  </a:lnTo>
                  <a:lnTo>
                    <a:pt x="1125207" y="3725202"/>
                  </a:lnTo>
                  <a:lnTo>
                    <a:pt x="1117142" y="3730650"/>
                  </a:lnTo>
                  <a:lnTo>
                    <a:pt x="1111694" y="3738727"/>
                  </a:lnTo>
                  <a:lnTo>
                    <a:pt x="1109700" y="3748608"/>
                  </a:lnTo>
                  <a:lnTo>
                    <a:pt x="1111694" y="3758501"/>
                  </a:lnTo>
                  <a:lnTo>
                    <a:pt x="1117142" y="3766566"/>
                  </a:lnTo>
                  <a:lnTo>
                    <a:pt x="1125207" y="3772014"/>
                  </a:lnTo>
                  <a:lnTo>
                    <a:pt x="1135151" y="3774008"/>
                  </a:lnTo>
                  <a:lnTo>
                    <a:pt x="1145032" y="3772014"/>
                  </a:lnTo>
                  <a:lnTo>
                    <a:pt x="1153109" y="3766566"/>
                  </a:lnTo>
                  <a:lnTo>
                    <a:pt x="1158557" y="3758501"/>
                  </a:lnTo>
                  <a:lnTo>
                    <a:pt x="1160551" y="3748608"/>
                  </a:lnTo>
                  <a:close/>
                </a:path>
                <a:path w="2352675" h="4726305">
                  <a:moveTo>
                    <a:pt x="1160551" y="2141448"/>
                  </a:moveTo>
                  <a:lnTo>
                    <a:pt x="1158557" y="2131555"/>
                  </a:lnTo>
                  <a:lnTo>
                    <a:pt x="1153109" y="2123478"/>
                  </a:lnTo>
                  <a:lnTo>
                    <a:pt x="1145032" y="2118042"/>
                  </a:lnTo>
                  <a:lnTo>
                    <a:pt x="1135100" y="2116048"/>
                  </a:lnTo>
                  <a:lnTo>
                    <a:pt x="1125207" y="2118042"/>
                  </a:lnTo>
                  <a:lnTo>
                    <a:pt x="1117142" y="2123478"/>
                  </a:lnTo>
                  <a:lnTo>
                    <a:pt x="1111694" y="2131555"/>
                  </a:lnTo>
                  <a:lnTo>
                    <a:pt x="1109700" y="2141448"/>
                  </a:lnTo>
                  <a:lnTo>
                    <a:pt x="1111694" y="2151329"/>
                  </a:lnTo>
                  <a:lnTo>
                    <a:pt x="1117142" y="2159406"/>
                  </a:lnTo>
                  <a:lnTo>
                    <a:pt x="1125207" y="2164842"/>
                  </a:lnTo>
                  <a:lnTo>
                    <a:pt x="1135151" y="2166848"/>
                  </a:lnTo>
                  <a:lnTo>
                    <a:pt x="1145032" y="2164842"/>
                  </a:lnTo>
                  <a:lnTo>
                    <a:pt x="1153109" y="2159406"/>
                  </a:lnTo>
                  <a:lnTo>
                    <a:pt x="1158557" y="2151329"/>
                  </a:lnTo>
                  <a:lnTo>
                    <a:pt x="1160551" y="2141448"/>
                  </a:lnTo>
                  <a:close/>
                </a:path>
                <a:path w="2352675" h="4726305">
                  <a:moveTo>
                    <a:pt x="1169009" y="2445220"/>
                  </a:moveTo>
                  <a:lnTo>
                    <a:pt x="1167003" y="2435339"/>
                  </a:lnTo>
                  <a:lnTo>
                    <a:pt x="1161567" y="2427262"/>
                  </a:lnTo>
                  <a:lnTo>
                    <a:pt x="1153490" y="2421826"/>
                  </a:lnTo>
                  <a:lnTo>
                    <a:pt x="1143558" y="2419820"/>
                  </a:lnTo>
                  <a:lnTo>
                    <a:pt x="1133665" y="2421826"/>
                  </a:lnTo>
                  <a:lnTo>
                    <a:pt x="1125588" y="2427262"/>
                  </a:lnTo>
                  <a:lnTo>
                    <a:pt x="1120152" y="2435339"/>
                  </a:lnTo>
                  <a:lnTo>
                    <a:pt x="1118158" y="2445220"/>
                  </a:lnTo>
                  <a:lnTo>
                    <a:pt x="1120152" y="2455113"/>
                  </a:lnTo>
                  <a:lnTo>
                    <a:pt x="1125588" y="2463190"/>
                  </a:lnTo>
                  <a:lnTo>
                    <a:pt x="1133665" y="2468626"/>
                  </a:lnTo>
                  <a:lnTo>
                    <a:pt x="1143609" y="2470620"/>
                  </a:lnTo>
                  <a:lnTo>
                    <a:pt x="1153490" y="2468626"/>
                  </a:lnTo>
                  <a:lnTo>
                    <a:pt x="1161567" y="2463190"/>
                  </a:lnTo>
                  <a:lnTo>
                    <a:pt x="1167003" y="2455113"/>
                  </a:lnTo>
                  <a:lnTo>
                    <a:pt x="1169009" y="2445220"/>
                  </a:lnTo>
                  <a:close/>
                </a:path>
                <a:path w="2352675" h="4726305">
                  <a:moveTo>
                    <a:pt x="1262202" y="3748608"/>
                  </a:moveTo>
                  <a:lnTo>
                    <a:pt x="1260208" y="3738727"/>
                  </a:lnTo>
                  <a:lnTo>
                    <a:pt x="1254760" y="3730650"/>
                  </a:lnTo>
                  <a:lnTo>
                    <a:pt x="1246682" y="3725202"/>
                  </a:lnTo>
                  <a:lnTo>
                    <a:pt x="1236751" y="3723208"/>
                  </a:lnTo>
                  <a:lnTo>
                    <a:pt x="1226858" y="3725202"/>
                  </a:lnTo>
                  <a:lnTo>
                    <a:pt x="1218793" y="3730650"/>
                  </a:lnTo>
                  <a:lnTo>
                    <a:pt x="1213345" y="3738727"/>
                  </a:lnTo>
                  <a:lnTo>
                    <a:pt x="1211351" y="3748608"/>
                  </a:lnTo>
                  <a:lnTo>
                    <a:pt x="1213345" y="3758501"/>
                  </a:lnTo>
                  <a:lnTo>
                    <a:pt x="1218793" y="3766566"/>
                  </a:lnTo>
                  <a:lnTo>
                    <a:pt x="1226858" y="3772014"/>
                  </a:lnTo>
                  <a:lnTo>
                    <a:pt x="1236802" y="3774008"/>
                  </a:lnTo>
                  <a:lnTo>
                    <a:pt x="1246682" y="3772014"/>
                  </a:lnTo>
                  <a:lnTo>
                    <a:pt x="1254760" y="3766566"/>
                  </a:lnTo>
                  <a:lnTo>
                    <a:pt x="1260208" y="3758501"/>
                  </a:lnTo>
                  <a:lnTo>
                    <a:pt x="1262202" y="3748608"/>
                  </a:lnTo>
                  <a:close/>
                </a:path>
                <a:path w="2352675" h="4726305">
                  <a:moveTo>
                    <a:pt x="1262202" y="2141448"/>
                  </a:moveTo>
                  <a:lnTo>
                    <a:pt x="1260208" y="2131555"/>
                  </a:lnTo>
                  <a:lnTo>
                    <a:pt x="1254760" y="2123478"/>
                  </a:lnTo>
                  <a:lnTo>
                    <a:pt x="1246682" y="2118042"/>
                  </a:lnTo>
                  <a:lnTo>
                    <a:pt x="1236751" y="2116048"/>
                  </a:lnTo>
                  <a:lnTo>
                    <a:pt x="1226858" y="2118042"/>
                  </a:lnTo>
                  <a:lnTo>
                    <a:pt x="1218780" y="2123478"/>
                  </a:lnTo>
                  <a:lnTo>
                    <a:pt x="1213345" y="2131555"/>
                  </a:lnTo>
                  <a:lnTo>
                    <a:pt x="1211351" y="2141448"/>
                  </a:lnTo>
                  <a:lnTo>
                    <a:pt x="1213345" y="2151329"/>
                  </a:lnTo>
                  <a:lnTo>
                    <a:pt x="1218793" y="2159406"/>
                  </a:lnTo>
                  <a:lnTo>
                    <a:pt x="1226858" y="2164854"/>
                  </a:lnTo>
                  <a:lnTo>
                    <a:pt x="1236802" y="2166848"/>
                  </a:lnTo>
                  <a:lnTo>
                    <a:pt x="1246682" y="2164854"/>
                  </a:lnTo>
                  <a:lnTo>
                    <a:pt x="1254760" y="2159406"/>
                  </a:lnTo>
                  <a:lnTo>
                    <a:pt x="1260208" y="2151329"/>
                  </a:lnTo>
                  <a:lnTo>
                    <a:pt x="1262202" y="2141448"/>
                  </a:lnTo>
                  <a:close/>
                </a:path>
                <a:path w="2352675" h="4726305">
                  <a:moveTo>
                    <a:pt x="1270660" y="2445220"/>
                  </a:moveTo>
                  <a:lnTo>
                    <a:pt x="1268653" y="2435339"/>
                  </a:lnTo>
                  <a:lnTo>
                    <a:pt x="1263218" y="2427262"/>
                  </a:lnTo>
                  <a:lnTo>
                    <a:pt x="1255141" y="2421826"/>
                  </a:lnTo>
                  <a:lnTo>
                    <a:pt x="1245209" y="2419820"/>
                  </a:lnTo>
                  <a:lnTo>
                    <a:pt x="1235316" y="2421826"/>
                  </a:lnTo>
                  <a:lnTo>
                    <a:pt x="1227239" y="2427262"/>
                  </a:lnTo>
                  <a:lnTo>
                    <a:pt x="1221803" y="2435339"/>
                  </a:lnTo>
                  <a:lnTo>
                    <a:pt x="1219809" y="2445220"/>
                  </a:lnTo>
                  <a:lnTo>
                    <a:pt x="1221803" y="2455113"/>
                  </a:lnTo>
                  <a:lnTo>
                    <a:pt x="1227239" y="2463190"/>
                  </a:lnTo>
                  <a:lnTo>
                    <a:pt x="1235316" y="2468626"/>
                  </a:lnTo>
                  <a:lnTo>
                    <a:pt x="1245260" y="2470620"/>
                  </a:lnTo>
                  <a:lnTo>
                    <a:pt x="1255141" y="2468626"/>
                  </a:lnTo>
                  <a:lnTo>
                    <a:pt x="1263218" y="2463190"/>
                  </a:lnTo>
                  <a:lnTo>
                    <a:pt x="1268653" y="2455113"/>
                  </a:lnTo>
                  <a:lnTo>
                    <a:pt x="1270660" y="2445220"/>
                  </a:lnTo>
                  <a:close/>
                </a:path>
                <a:path w="2352675" h="4726305">
                  <a:moveTo>
                    <a:pt x="1363853" y="3748608"/>
                  </a:moveTo>
                  <a:lnTo>
                    <a:pt x="1361859" y="3738727"/>
                  </a:lnTo>
                  <a:lnTo>
                    <a:pt x="1356410" y="3730650"/>
                  </a:lnTo>
                  <a:lnTo>
                    <a:pt x="1348333" y="3725202"/>
                  </a:lnTo>
                  <a:lnTo>
                    <a:pt x="1338402" y="3723208"/>
                  </a:lnTo>
                  <a:lnTo>
                    <a:pt x="1328508" y="3725202"/>
                  </a:lnTo>
                  <a:lnTo>
                    <a:pt x="1320444" y="3730650"/>
                  </a:lnTo>
                  <a:lnTo>
                    <a:pt x="1314996" y="3738727"/>
                  </a:lnTo>
                  <a:lnTo>
                    <a:pt x="1313002" y="3748608"/>
                  </a:lnTo>
                  <a:lnTo>
                    <a:pt x="1314996" y="3758501"/>
                  </a:lnTo>
                  <a:lnTo>
                    <a:pt x="1320444" y="3766566"/>
                  </a:lnTo>
                  <a:lnTo>
                    <a:pt x="1328508" y="3772014"/>
                  </a:lnTo>
                  <a:lnTo>
                    <a:pt x="1338453" y="3774008"/>
                  </a:lnTo>
                  <a:lnTo>
                    <a:pt x="1348333" y="3772014"/>
                  </a:lnTo>
                  <a:lnTo>
                    <a:pt x="1356410" y="3766566"/>
                  </a:lnTo>
                  <a:lnTo>
                    <a:pt x="1361859" y="3758501"/>
                  </a:lnTo>
                  <a:lnTo>
                    <a:pt x="1363853" y="3748608"/>
                  </a:lnTo>
                  <a:close/>
                </a:path>
                <a:path w="2352675" h="4726305">
                  <a:moveTo>
                    <a:pt x="1363853" y="2141448"/>
                  </a:moveTo>
                  <a:lnTo>
                    <a:pt x="1361859" y="2131555"/>
                  </a:lnTo>
                  <a:lnTo>
                    <a:pt x="1356410" y="2123478"/>
                  </a:lnTo>
                  <a:lnTo>
                    <a:pt x="1348333" y="2118042"/>
                  </a:lnTo>
                  <a:lnTo>
                    <a:pt x="1338402" y="2116048"/>
                  </a:lnTo>
                  <a:lnTo>
                    <a:pt x="1328508" y="2118042"/>
                  </a:lnTo>
                  <a:lnTo>
                    <a:pt x="1320444" y="2123478"/>
                  </a:lnTo>
                  <a:lnTo>
                    <a:pt x="1314996" y="2131555"/>
                  </a:lnTo>
                  <a:lnTo>
                    <a:pt x="1313002" y="2141448"/>
                  </a:lnTo>
                  <a:lnTo>
                    <a:pt x="1314996" y="2151329"/>
                  </a:lnTo>
                  <a:lnTo>
                    <a:pt x="1320444" y="2159406"/>
                  </a:lnTo>
                  <a:lnTo>
                    <a:pt x="1328508" y="2164854"/>
                  </a:lnTo>
                  <a:lnTo>
                    <a:pt x="1338453" y="2166848"/>
                  </a:lnTo>
                  <a:lnTo>
                    <a:pt x="1348333" y="2164854"/>
                  </a:lnTo>
                  <a:lnTo>
                    <a:pt x="1356410" y="2159406"/>
                  </a:lnTo>
                  <a:lnTo>
                    <a:pt x="1361859" y="2151329"/>
                  </a:lnTo>
                  <a:lnTo>
                    <a:pt x="1363853" y="2141448"/>
                  </a:lnTo>
                  <a:close/>
                </a:path>
                <a:path w="2352675" h="4726305">
                  <a:moveTo>
                    <a:pt x="1372311" y="2445220"/>
                  </a:moveTo>
                  <a:lnTo>
                    <a:pt x="1370304" y="2435339"/>
                  </a:lnTo>
                  <a:lnTo>
                    <a:pt x="1364869" y="2427262"/>
                  </a:lnTo>
                  <a:lnTo>
                    <a:pt x="1356791" y="2421826"/>
                  </a:lnTo>
                  <a:lnTo>
                    <a:pt x="1346860" y="2419820"/>
                  </a:lnTo>
                  <a:lnTo>
                    <a:pt x="1336967" y="2421826"/>
                  </a:lnTo>
                  <a:lnTo>
                    <a:pt x="1328889" y="2427262"/>
                  </a:lnTo>
                  <a:lnTo>
                    <a:pt x="1323454" y="2435339"/>
                  </a:lnTo>
                  <a:lnTo>
                    <a:pt x="1321460" y="2445220"/>
                  </a:lnTo>
                  <a:lnTo>
                    <a:pt x="1323454" y="2455113"/>
                  </a:lnTo>
                  <a:lnTo>
                    <a:pt x="1328889" y="2463190"/>
                  </a:lnTo>
                  <a:lnTo>
                    <a:pt x="1336967" y="2468626"/>
                  </a:lnTo>
                  <a:lnTo>
                    <a:pt x="1346911" y="2470620"/>
                  </a:lnTo>
                  <a:lnTo>
                    <a:pt x="1356791" y="2468626"/>
                  </a:lnTo>
                  <a:lnTo>
                    <a:pt x="1364869" y="2463190"/>
                  </a:lnTo>
                  <a:lnTo>
                    <a:pt x="1370304" y="2455113"/>
                  </a:lnTo>
                  <a:lnTo>
                    <a:pt x="1372311" y="2445220"/>
                  </a:lnTo>
                  <a:close/>
                </a:path>
                <a:path w="2352675" h="4726305">
                  <a:moveTo>
                    <a:pt x="1465503" y="3748608"/>
                  </a:moveTo>
                  <a:lnTo>
                    <a:pt x="1463509" y="3738727"/>
                  </a:lnTo>
                  <a:lnTo>
                    <a:pt x="1458061" y="3730650"/>
                  </a:lnTo>
                  <a:lnTo>
                    <a:pt x="1449984" y="3725202"/>
                  </a:lnTo>
                  <a:lnTo>
                    <a:pt x="1440053" y="3723208"/>
                  </a:lnTo>
                  <a:lnTo>
                    <a:pt x="1430159" y="3725202"/>
                  </a:lnTo>
                  <a:lnTo>
                    <a:pt x="1422095" y="3730650"/>
                  </a:lnTo>
                  <a:lnTo>
                    <a:pt x="1416646" y="3738727"/>
                  </a:lnTo>
                  <a:lnTo>
                    <a:pt x="1414653" y="3748608"/>
                  </a:lnTo>
                  <a:lnTo>
                    <a:pt x="1416646" y="3758501"/>
                  </a:lnTo>
                  <a:lnTo>
                    <a:pt x="1422095" y="3766578"/>
                  </a:lnTo>
                  <a:lnTo>
                    <a:pt x="1430159" y="3772014"/>
                  </a:lnTo>
                  <a:lnTo>
                    <a:pt x="1440103" y="3774008"/>
                  </a:lnTo>
                  <a:lnTo>
                    <a:pt x="1449984" y="3772014"/>
                  </a:lnTo>
                  <a:lnTo>
                    <a:pt x="1458061" y="3766578"/>
                  </a:lnTo>
                  <a:lnTo>
                    <a:pt x="1463509" y="3758501"/>
                  </a:lnTo>
                  <a:lnTo>
                    <a:pt x="1465503" y="3748608"/>
                  </a:lnTo>
                  <a:close/>
                </a:path>
                <a:path w="2352675" h="4726305">
                  <a:moveTo>
                    <a:pt x="1465503" y="2141448"/>
                  </a:moveTo>
                  <a:lnTo>
                    <a:pt x="1463509" y="2131555"/>
                  </a:lnTo>
                  <a:lnTo>
                    <a:pt x="1458061" y="2123478"/>
                  </a:lnTo>
                  <a:lnTo>
                    <a:pt x="1449984" y="2118042"/>
                  </a:lnTo>
                  <a:lnTo>
                    <a:pt x="1440053" y="2116048"/>
                  </a:lnTo>
                  <a:lnTo>
                    <a:pt x="1430159" y="2118042"/>
                  </a:lnTo>
                  <a:lnTo>
                    <a:pt x="1422095" y="2123478"/>
                  </a:lnTo>
                  <a:lnTo>
                    <a:pt x="1416646" y="2131555"/>
                  </a:lnTo>
                  <a:lnTo>
                    <a:pt x="1414653" y="2141448"/>
                  </a:lnTo>
                  <a:lnTo>
                    <a:pt x="1416646" y="2151329"/>
                  </a:lnTo>
                  <a:lnTo>
                    <a:pt x="1422095" y="2159406"/>
                  </a:lnTo>
                  <a:lnTo>
                    <a:pt x="1430159" y="2164854"/>
                  </a:lnTo>
                  <a:lnTo>
                    <a:pt x="1440103" y="2166848"/>
                  </a:lnTo>
                  <a:lnTo>
                    <a:pt x="1449984" y="2164854"/>
                  </a:lnTo>
                  <a:lnTo>
                    <a:pt x="1458061" y="2159406"/>
                  </a:lnTo>
                  <a:lnTo>
                    <a:pt x="1463509" y="2151329"/>
                  </a:lnTo>
                  <a:lnTo>
                    <a:pt x="1465503" y="2141448"/>
                  </a:lnTo>
                  <a:close/>
                </a:path>
                <a:path w="2352675" h="4726305">
                  <a:moveTo>
                    <a:pt x="1567154" y="3748608"/>
                  </a:moveTo>
                  <a:lnTo>
                    <a:pt x="1565160" y="3738727"/>
                  </a:lnTo>
                  <a:lnTo>
                    <a:pt x="1559712" y="3730650"/>
                  </a:lnTo>
                  <a:lnTo>
                    <a:pt x="1551635" y="3725202"/>
                  </a:lnTo>
                  <a:lnTo>
                    <a:pt x="1541703" y="3723208"/>
                  </a:lnTo>
                  <a:lnTo>
                    <a:pt x="1531810" y="3725202"/>
                  </a:lnTo>
                  <a:lnTo>
                    <a:pt x="1523746" y="3730650"/>
                  </a:lnTo>
                  <a:lnTo>
                    <a:pt x="1518297" y="3738727"/>
                  </a:lnTo>
                  <a:lnTo>
                    <a:pt x="1516303" y="3748608"/>
                  </a:lnTo>
                  <a:lnTo>
                    <a:pt x="1518297" y="3758501"/>
                  </a:lnTo>
                  <a:lnTo>
                    <a:pt x="1523746" y="3766578"/>
                  </a:lnTo>
                  <a:lnTo>
                    <a:pt x="1531810" y="3772014"/>
                  </a:lnTo>
                  <a:lnTo>
                    <a:pt x="1541754" y="3774008"/>
                  </a:lnTo>
                  <a:lnTo>
                    <a:pt x="1551635" y="3772014"/>
                  </a:lnTo>
                  <a:lnTo>
                    <a:pt x="1559712" y="3766578"/>
                  </a:lnTo>
                  <a:lnTo>
                    <a:pt x="1565160" y="3758501"/>
                  </a:lnTo>
                  <a:lnTo>
                    <a:pt x="1567154" y="3748608"/>
                  </a:lnTo>
                  <a:close/>
                </a:path>
                <a:path w="2352675" h="4726305">
                  <a:moveTo>
                    <a:pt x="1619326" y="2445220"/>
                  </a:moveTo>
                  <a:lnTo>
                    <a:pt x="1466926" y="2318220"/>
                  </a:lnTo>
                  <a:lnTo>
                    <a:pt x="1466926" y="2427871"/>
                  </a:lnTo>
                  <a:lnTo>
                    <a:pt x="1466519" y="2427262"/>
                  </a:lnTo>
                  <a:lnTo>
                    <a:pt x="1458442" y="2421826"/>
                  </a:lnTo>
                  <a:lnTo>
                    <a:pt x="1448511" y="2419820"/>
                  </a:lnTo>
                  <a:lnTo>
                    <a:pt x="1438617" y="2421826"/>
                  </a:lnTo>
                  <a:lnTo>
                    <a:pt x="1430540" y="2427262"/>
                  </a:lnTo>
                  <a:lnTo>
                    <a:pt x="1425105" y="2435339"/>
                  </a:lnTo>
                  <a:lnTo>
                    <a:pt x="1423111" y="2445220"/>
                  </a:lnTo>
                  <a:lnTo>
                    <a:pt x="1425105" y="2455113"/>
                  </a:lnTo>
                  <a:lnTo>
                    <a:pt x="1430540" y="2463190"/>
                  </a:lnTo>
                  <a:lnTo>
                    <a:pt x="1438617" y="2468626"/>
                  </a:lnTo>
                  <a:lnTo>
                    <a:pt x="1448562" y="2470620"/>
                  </a:lnTo>
                  <a:lnTo>
                    <a:pt x="1458442" y="2468626"/>
                  </a:lnTo>
                  <a:lnTo>
                    <a:pt x="1466519" y="2463190"/>
                  </a:lnTo>
                  <a:lnTo>
                    <a:pt x="1466926" y="2462580"/>
                  </a:lnTo>
                  <a:lnTo>
                    <a:pt x="1466926" y="2572220"/>
                  </a:lnTo>
                  <a:lnTo>
                    <a:pt x="1619326" y="2445220"/>
                  </a:lnTo>
                  <a:close/>
                </a:path>
                <a:path w="2352675" h="4726305">
                  <a:moveTo>
                    <a:pt x="1619326" y="2141448"/>
                  </a:moveTo>
                  <a:lnTo>
                    <a:pt x="1466926" y="2014448"/>
                  </a:lnTo>
                  <a:lnTo>
                    <a:pt x="1466926" y="2268448"/>
                  </a:lnTo>
                  <a:lnTo>
                    <a:pt x="1619326" y="2141448"/>
                  </a:lnTo>
                  <a:close/>
                </a:path>
                <a:path w="2352675" h="4726305">
                  <a:moveTo>
                    <a:pt x="1668805" y="3748608"/>
                  </a:moveTo>
                  <a:lnTo>
                    <a:pt x="1666811" y="3738727"/>
                  </a:lnTo>
                  <a:lnTo>
                    <a:pt x="1661363" y="3730650"/>
                  </a:lnTo>
                  <a:lnTo>
                    <a:pt x="1653286" y="3725202"/>
                  </a:lnTo>
                  <a:lnTo>
                    <a:pt x="1643354" y="3723208"/>
                  </a:lnTo>
                  <a:lnTo>
                    <a:pt x="1633461" y="3725202"/>
                  </a:lnTo>
                  <a:lnTo>
                    <a:pt x="1625396" y="3730650"/>
                  </a:lnTo>
                  <a:lnTo>
                    <a:pt x="1619948" y="3738727"/>
                  </a:lnTo>
                  <a:lnTo>
                    <a:pt x="1617954" y="3748608"/>
                  </a:lnTo>
                  <a:lnTo>
                    <a:pt x="1619948" y="3758501"/>
                  </a:lnTo>
                  <a:lnTo>
                    <a:pt x="1625396" y="3766578"/>
                  </a:lnTo>
                  <a:lnTo>
                    <a:pt x="1633461" y="3772014"/>
                  </a:lnTo>
                  <a:lnTo>
                    <a:pt x="1643405" y="3774008"/>
                  </a:lnTo>
                  <a:lnTo>
                    <a:pt x="1653286" y="3772014"/>
                  </a:lnTo>
                  <a:lnTo>
                    <a:pt x="1661363" y="3766578"/>
                  </a:lnTo>
                  <a:lnTo>
                    <a:pt x="1666811" y="3758501"/>
                  </a:lnTo>
                  <a:lnTo>
                    <a:pt x="1668805" y="3748608"/>
                  </a:lnTo>
                  <a:close/>
                </a:path>
                <a:path w="2352675" h="4726305">
                  <a:moveTo>
                    <a:pt x="1770456" y="3748608"/>
                  </a:moveTo>
                  <a:lnTo>
                    <a:pt x="1768462" y="3738727"/>
                  </a:lnTo>
                  <a:lnTo>
                    <a:pt x="1763014" y="3730650"/>
                  </a:lnTo>
                  <a:lnTo>
                    <a:pt x="1754936" y="3725202"/>
                  </a:lnTo>
                  <a:lnTo>
                    <a:pt x="1745005" y="3723208"/>
                  </a:lnTo>
                  <a:lnTo>
                    <a:pt x="1735112" y="3725202"/>
                  </a:lnTo>
                  <a:lnTo>
                    <a:pt x="1727047" y="3730650"/>
                  </a:lnTo>
                  <a:lnTo>
                    <a:pt x="1721599" y="3738727"/>
                  </a:lnTo>
                  <a:lnTo>
                    <a:pt x="1719605" y="3748608"/>
                  </a:lnTo>
                  <a:lnTo>
                    <a:pt x="1721599" y="3758501"/>
                  </a:lnTo>
                  <a:lnTo>
                    <a:pt x="1727047" y="3766578"/>
                  </a:lnTo>
                  <a:lnTo>
                    <a:pt x="1735112" y="3772014"/>
                  </a:lnTo>
                  <a:lnTo>
                    <a:pt x="1745056" y="3774008"/>
                  </a:lnTo>
                  <a:lnTo>
                    <a:pt x="1754936" y="3772014"/>
                  </a:lnTo>
                  <a:lnTo>
                    <a:pt x="1763014" y="3766578"/>
                  </a:lnTo>
                  <a:lnTo>
                    <a:pt x="1768462" y="3758501"/>
                  </a:lnTo>
                  <a:lnTo>
                    <a:pt x="1770456" y="3748608"/>
                  </a:lnTo>
                  <a:close/>
                </a:path>
                <a:path w="2352675" h="4726305">
                  <a:moveTo>
                    <a:pt x="1872107" y="3748608"/>
                  </a:moveTo>
                  <a:lnTo>
                    <a:pt x="1870113" y="3738727"/>
                  </a:lnTo>
                  <a:lnTo>
                    <a:pt x="1864664" y="3730650"/>
                  </a:lnTo>
                  <a:lnTo>
                    <a:pt x="1856587" y="3725202"/>
                  </a:lnTo>
                  <a:lnTo>
                    <a:pt x="1846656" y="3723208"/>
                  </a:lnTo>
                  <a:lnTo>
                    <a:pt x="1836762" y="3725202"/>
                  </a:lnTo>
                  <a:lnTo>
                    <a:pt x="1828698" y="3730650"/>
                  </a:lnTo>
                  <a:lnTo>
                    <a:pt x="1823250" y="3738727"/>
                  </a:lnTo>
                  <a:lnTo>
                    <a:pt x="1821256" y="3748608"/>
                  </a:lnTo>
                  <a:lnTo>
                    <a:pt x="1823250" y="3758501"/>
                  </a:lnTo>
                  <a:lnTo>
                    <a:pt x="1828698" y="3766578"/>
                  </a:lnTo>
                  <a:lnTo>
                    <a:pt x="1836762" y="3772014"/>
                  </a:lnTo>
                  <a:lnTo>
                    <a:pt x="1846707" y="3774008"/>
                  </a:lnTo>
                  <a:lnTo>
                    <a:pt x="1856587" y="3772014"/>
                  </a:lnTo>
                  <a:lnTo>
                    <a:pt x="1864664" y="3766578"/>
                  </a:lnTo>
                  <a:lnTo>
                    <a:pt x="1870113" y="3758501"/>
                  </a:lnTo>
                  <a:lnTo>
                    <a:pt x="1872107" y="3748608"/>
                  </a:lnTo>
                  <a:close/>
                </a:path>
                <a:path w="2352675" h="4726305">
                  <a:moveTo>
                    <a:pt x="1973757" y="3748608"/>
                  </a:moveTo>
                  <a:lnTo>
                    <a:pt x="1971763" y="3738727"/>
                  </a:lnTo>
                  <a:lnTo>
                    <a:pt x="1966315" y="3730650"/>
                  </a:lnTo>
                  <a:lnTo>
                    <a:pt x="1958238" y="3725202"/>
                  </a:lnTo>
                  <a:lnTo>
                    <a:pt x="1948307" y="3723208"/>
                  </a:lnTo>
                  <a:lnTo>
                    <a:pt x="1938413" y="3725202"/>
                  </a:lnTo>
                  <a:lnTo>
                    <a:pt x="1930349" y="3730650"/>
                  </a:lnTo>
                  <a:lnTo>
                    <a:pt x="1924900" y="3738727"/>
                  </a:lnTo>
                  <a:lnTo>
                    <a:pt x="1922907" y="3748608"/>
                  </a:lnTo>
                  <a:lnTo>
                    <a:pt x="1924900" y="3758501"/>
                  </a:lnTo>
                  <a:lnTo>
                    <a:pt x="1930349" y="3766578"/>
                  </a:lnTo>
                  <a:lnTo>
                    <a:pt x="1938413" y="3772014"/>
                  </a:lnTo>
                  <a:lnTo>
                    <a:pt x="1948357" y="3774008"/>
                  </a:lnTo>
                  <a:lnTo>
                    <a:pt x="1958238" y="3772014"/>
                  </a:lnTo>
                  <a:lnTo>
                    <a:pt x="1966315" y="3766578"/>
                  </a:lnTo>
                  <a:lnTo>
                    <a:pt x="1971763" y="3758501"/>
                  </a:lnTo>
                  <a:lnTo>
                    <a:pt x="1973757" y="3748608"/>
                  </a:lnTo>
                  <a:close/>
                </a:path>
                <a:path w="2352675" h="4726305">
                  <a:moveTo>
                    <a:pt x="2075408" y="3748608"/>
                  </a:moveTo>
                  <a:lnTo>
                    <a:pt x="2073414" y="3738727"/>
                  </a:lnTo>
                  <a:lnTo>
                    <a:pt x="2067966" y="3730650"/>
                  </a:lnTo>
                  <a:lnTo>
                    <a:pt x="2059889" y="3725202"/>
                  </a:lnTo>
                  <a:lnTo>
                    <a:pt x="2049957" y="3723208"/>
                  </a:lnTo>
                  <a:lnTo>
                    <a:pt x="2040064" y="3725202"/>
                  </a:lnTo>
                  <a:lnTo>
                    <a:pt x="2031987" y="3730650"/>
                  </a:lnTo>
                  <a:lnTo>
                    <a:pt x="2026551" y="3738727"/>
                  </a:lnTo>
                  <a:lnTo>
                    <a:pt x="2024557" y="3748608"/>
                  </a:lnTo>
                  <a:lnTo>
                    <a:pt x="2026551" y="3758501"/>
                  </a:lnTo>
                  <a:lnTo>
                    <a:pt x="2031987" y="3766578"/>
                  </a:lnTo>
                  <a:lnTo>
                    <a:pt x="2040064" y="3772014"/>
                  </a:lnTo>
                  <a:lnTo>
                    <a:pt x="2050008" y="3774008"/>
                  </a:lnTo>
                  <a:lnTo>
                    <a:pt x="2059889" y="3772014"/>
                  </a:lnTo>
                  <a:lnTo>
                    <a:pt x="2067966" y="3766578"/>
                  </a:lnTo>
                  <a:lnTo>
                    <a:pt x="2073414" y="3758501"/>
                  </a:lnTo>
                  <a:lnTo>
                    <a:pt x="2075408" y="3748608"/>
                  </a:lnTo>
                  <a:close/>
                </a:path>
                <a:path w="2352675" h="4726305">
                  <a:moveTo>
                    <a:pt x="2177059" y="3748608"/>
                  </a:moveTo>
                  <a:lnTo>
                    <a:pt x="2175065" y="3738727"/>
                  </a:lnTo>
                  <a:lnTo>
                    <a:pt x="2169617" y="3730650"/>
                  </a:lnTo>
                  <a:lnTo>
                    <a:pt x="2161540" y="3725202"/>
                  </a:lnTo>
                  <a:lnTo>
                    <a:pt x="2151608" y="3723208"/>
                  </a:lnTo>
                  <a:lnTo>
                    <a:pt x="2141715" y="3725202"/>
                  </a:lnTo>
                  <a:lnTo>
                    <a:pt x="2133638" y="3730650"/>
                  </a:lnTo>
                  <a:lnTo>
                    <a:pt x="2128202" y="3738727"/>
                  </a:lnTo>
                  <a:lnTo>
                    <a:pt x="2126208" y="3748608"/>
                  </a:lnTo>
                  <a:lnTo>
                    <a:pt x="2128202" y="3758501"/>
                  </a:lnTo>
                  <a:lnTo>
                    <a:pt x="2133638" y="3766578"/>
                  </a:lnTo>
                  <a:lnTo>
                    <a:pt x="2141715" y="3772014"/>
                  </a:lnTo>
                  <a:lnTo>
                    <a:pt x="2151659" y="3774008"/>
                  </a:lnTo>
                  <a:lnTo>
                    <a:pt x="2161540" y="3772014"/>
                  </a:lnTo>
                  <a:lnTo>
                    <a:pt x="2169617" y="3766578"/>
                  </a:lnTo>
                  <a:lnTo>
                    <a:pt x="2175065" y="3758501"/>
                  </a:lnTo>
                  <a:lnTo>
                    <a:pt x="2177059" y="3748608"/>
                  </a:lnTo>
                  <a:close/>
                </a:path>
                <a:path w="2352675" h="4726305">
                  <a:moveTo>
                    <a:pt x="2352141" y="3748608"/>
                  </a:moveTo>
                  <a:lnTo>
                    <a:pt x="2199741" y="3621608"/>
                  </a:lnTo>
                  <a:lnTo>
                    <a:pt x="2199741" y="3875608"/>
                  </a:lnTo>
                  <a:lnTo>
                    <a:pt x="2352141" y="3748608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2552487" y="3490468"/>
            <a:ext cx="8077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Website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pic>
        <p:nvPicPr>
          <p:cNvPr id="34" name="object 3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36755" y="2307855"/>
            <a:ext cx="1245323" cy="1245323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2365075" y="5925820"/>
            <a:ext cx="1115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Mobile</a:t>
            </a:r>
            <a:r>
              <a:rPr sz="1600" spc="-8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9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pic>
        <p:nvPicPr>
          <p:cNvPr id="36" name="object 3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53411" y="4683408"/>
            <a:ext cx="1353507" cy="1353507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2291845" y="8266683"/>
            <a:ext cx="12541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4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Desktop</a:t>
            </a: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9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068239" y="1903602"/>
            <a:ext cx="2399665" cy="7144384"/>
            <a:chOff x="2068239" y="1903602"/>
            <a:chExt cx="2399665" cy="7144384"/>
          </a:xfrm>
        </p:grpSpPr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68239" y="6853353"/>
              <a:ext cx="1708649" cy="1708649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4426303" y="1903602"/>
              <a:ext cx="41275" cy="7144384"/>
            </a:xfrm>
            <a:custGeom>
              <a:avLst/>
              <a:gdLst/>
              <a:ahLst/>
              <a:cxnLst/>
              <a:rect l="l" t="t" r="r" b="b"/>
              <a:pathLst>
                <a:path w="41275" h="7144384">
                  <a:moveTo>
                    <a:pt x="20637" y="0"/>
                  </a:moveTo>
                  <a:lnTo>
                    <a:pt x="12604" y="1621"/>
                  </a:lnTo>
                  <a:lnTo>
                    <a:pt x="6044" y="6044"/>
                  </a:lnTo>
                  <a:lnTo>
                    <a:pt x="1621" y="12604"/>
                  </a:lnTo>
                  <a:lnTo>
                    <a:pt x="0" y="20679"/>
                  </a:lnTo>
                  <a:lnTo>
                    <a:pt x="1621" y="28712"/>
                  </a:lnTo>
                  <a:lnTo>
                    <a:pt x="6044" y="35272"/>
                  </a:lnTo>
                  <a:lnTo>
                    <a:pt x="12604" y="39695"/>
                  </a:lnTo>
                  <a:lnTo>
                    <a:pt x="20637" y="41316"/>
                  </a:lnTo>
                  <a:lnTo>
                    <a:pt x="28670" y="39695"/>
                  </a:lnTo>
                  <a:lnTo>
                    <a:pt x="35230" y="35272"/>
                  </a:lnTo>
                  <a:lnTo>
                    <a:pt x="39653" y="28712"/>
                  </a:lnTo>
                  <a:lnTo>
                    <a:pt x="41266" y="20679"/>
                  </a:lnTo>
                  <a:lnTo>
                    <a:pt x="39653" y="12604"/>
                  </a:lnTo>
                  <a:lnTo>
                    <a:pt x="35230" y="6044"/>
                  </a:lnTo>
                  <a:lnTo>
                    <a:pt x="28670" y="1621"/>
                  </a:lnTo>
                  <a:lnTo>
                    <a:pt x="20637" y="0"/>
                  </a:lnTo>
                  <a:close/>
                </a:path>
                <a:path w="41275" h="7144384">
                  <a:moveTo>
                    <a:pt x="20637" y="82591"/>
                  </a:moveTo>
                  <a:lnTo>
                    <a:pt x="12604" y="84213"/>
                  </a:lnTo>
                  <a:lnTo>
                    <a:pt x="6044" y="88636"/>
                  </a:lnTo>
                  <a:lnTo>
                    <a:pt x="1621" y="95196"/>
                  </a:lnTo>
                  <a:lnTo>
                    <a:pt x="0" y="103270"/>
                  </a:lnTo>
                  <a:lnTo>
                    <a:pt x="1621" y="111303"/>
                  </a:lnTo>
                  <a:lnTo>
                    <a:pt x="6044" y="117863"/>
                  </a:lnTo>
                  <a:lnTo>
                    <a:pt x="12604" y="122285"/>
                  </a:lnTo>
                  <a:lnTo>
                    <a:pt x="20637" y="123907"/>
                  </a:lnTo>
                  <a:lnTo>
                    <a:pt x="28670" y="122285"/>
                  </a:lnTo>
                  <a:lnTo>
                    <a:pt x="35230" y="117863"/>
                  </a:lnTo>
                  <a:lnTo>
                    <a:pt x="39653" y="111303"/>
                  </a:lnTo>
                  <a:lnTo>
                    <a:pt x="41266" y="103270"/>
                  </a:lnTo>
                  <a:lnTo>
                    <a:pt x="39653" y="95196"/>
                  </a:lnTo>
                  <a:lnTo>
                    <a:pt x="35230" y="88636"/>
                  </a:lnTo>
                  <a:lnTo>
                    <a:pt x="28670" y="84213"/>
                  </a:lnTo>
                  <a:lnTo>
                    <a:pt x="20637" y="82591"/>
                  </a:lnTo>
                  <a:close/>
                </a:path>
                <a:path w="41275" h="7144384">
                  <a:moveTo>
                    <a:pt x="20637" y="165182"/>
                  </a:moveTo>
                  <a:lnTo>
                    <a:pt x="12604" y="166804"/>
                  </a:lnTo>
                  <a:lnTo>
                    <a:pt x="6044" y="171227"/>
                  </a:lnTo>
                  <a:lnTo>
                    <a:pt x="1621" y="177787"/>
                  </a:lnTo>
                  <a:lnTo>
                    <a:pt x="0" y="185861"/>
                  </a:lnTo>
                  <a:lnTo>
                    <a:pt x="1621" y="193895"/>
                  </a:lnTo>
                  <a:lnTo>
                    <a:pt x="6044" y="200455"/>
                  </a:lnTo>
                  <a:lnTo>
                    <a:pt x="12604" y="204877"/>
                  </a:lnTo>
                  <a:lnTo>
                    <a:pt x="20637" y="206499"/>
                  </a:lnTo>
                  <a:lnTo>
                    <a:pt x="28670" y="204877"/>
                  </a:lnTo>
                  <a:lnTo>
                    <a:pt x="35230" y="200455"/>
                  </a:lnTo>
                  <a:lnTo>
                    <a:pt x="39653" y="193895"/>
                  </a:lnTo>
                  <a:lnTo>
                    <a:pt x="41266" y="185861"/>
                  </a:lnTo>
                  <a:lnTo>
                    <a:pt x="39653" y="177787"/>
                  </a:lnTo>
                  <a:lnTo>
                    <a:pt x="35230" y="171227"/>
                  </a:lnTo>
                  <a:lnTo>
                    <a:pt x="28670" y="166804"/>
                  </a:lnTo>
                  <a:lnTo>
                    <a:pt x="20637" y="165182"/>
                  </a:lnTo>
                  <a:close/>
                </a:path>
                <a:path w="41275" h="7144384">
                  <a:moveTo>
                    <a:pt x="20637" y="247774"/>
                  </a:moveTo>
                  <a:lnTo>
                    <a:pt x="12604" y="249396"/>
                  </a:lnTo>
                  <a:lnTo>
                    <a:pt x="6044" y="253818"/>
                  </a:lnTo>
                  <a:lnTo>
                    <a:pt x="1621" y="260378"/>
                  </a:lnTo>
                  <a:lnTo>
                    <a:pt x="0" y="268452"/>
                  </a:lnTo>
                  <a:lnTo>
                    <a:pt x="1621" y="276485"/>
                  </a:lnTo>
                  <a:lnTo>
                    <a:pt x="6044" y="283045"/>
                  </a:lnTo>
                  <a:lnTo>
                    <a:pt x="12604" y="287468"/>
                  </a:lnTo>
                  <a:lnTo>
                    <a:pt x="20637" y="289090"/>
                  </a:lnTo>
                  <a:lnTo>
                    <a:pt x="28670" y="287468"/>
                  </a:lnTo>
                  <a:lnTo>
                    <a:pt x="35230" y="283045"/>
                  </a:lnTo>
                  <a:lnTo>
                    <a:pt x="39653" y="276485"/>
                  </a:lnTo>
                  <a:lnTo>
                    <a:pt x="41266" y="268452"/>
                  </a:lnTo>
                  <a:lnTo>
                    <a:pt x="39653" y="260378"/>
                  </a:lnTo>
                  <a:lnTo>
                    <a:pt x="35230" y="253818"/>
                  </a:lnTo>
                  <a:lnTo>
                    <a:pt x="28670" y="249396"/>
                  </a:lnTo>
                  <a:lnTo>
                    <a:pt x="20637" y="247774"/>
                  </a:lnTo>
                  <a:close/>
                </a:path>
                <a:path w="41275" h="7144384">
                  <a:moveTo>
                    <a:pt x="20637" y="330365"/>
                  </a:moveTo>
                  <a:lnTo>
                    <a:pt x="12604" y="331987"/>
                  </a:lnTo>
                  <a:lnTo>
                    <a:pt x="6044" y="336409"/>
                  </a:lnTo>
                  <a:lnTo>
                    <a:pt x="1621" y="342969"/>
                  </a:lnTo>
                  <a:lnTo>
                    <a:pt x="0" y="351044"/>
                  </a:lnTo>
                  <a:lnTo>
                    <a:pt x="1621" y="359077"/>
                  </a:lnTo>
                  <a:lnTo>
                    <a:pt x="6044" y="365637"/>
                  </a:lnTo>
                  <a:lnTo>
                    <a:pt x="12604" y="370060"/>
                  </a:lnTo>
                  <a:lnTo>
                    <a:pt x="20637" y="371682"/>
                  </a:lnTo>
                  <a:lnTo>
                    <a:pt x="28670" y="370060"/>
                  </a:lnTo>
                  <a:lnTo>
                    <a:pt x="35230" y="365637"/>
                  </a:lnTo>
                  <a:lnTo>
                    <a:pt x="39653" y="359077"/>
                  </a:lnTo>
                  <a:lnTo>
                    <a:pt x="41266" y="351044"/>
                  </a:lnTo>
                  <a:lnTo>
                    <a:pt x="39653" y="342969"/>
                  </a:lnTo>
                  <a:lnTo>
                    <a:pt x="35230" y="336409"/>
                  </a:lnTo>
                  <a:lnTo>
                    <a:pt x="28670" y="331987"/>
                  </a:lnTo>
                  <a:lnTo>
                    <a:pt x="20637" y="330365"/>
                  </a:lnTo>
                  <a:close/>
                </a:path>
                <a:path w="41275" h="7144384">
                  <a:moveTo>
                    <a:pt x="20637" y="412957"/>
                  </a:moveTo>
                  <a:lnTo>
                    <a:pt x="12604" y="414578"/>
                  </a:lnTo>
                  <a:lnTo>
                    <a:pt x="6044" y="419001"/>
                  </a:lnTo>
                  <a:lnTo>
                    <a:pt x="1621" y="425561"/>
                  </a:lnTo>
                  <a:lnTo>
                    <a:pt x="0" y="433635"/>
                  </a:lnTo>
                  <a:lnTo>
                    <a:pt x="1621" y="441668"/>
                  </a:lnTo>
                  <a:lnTo>
                    <a:pt x="6044" y="448228"/>
                  </a:lnTo>
                  <a:lnTo>
                    <a:pt x="12604" y="452650"/>
                  </a:lnTo>
                  <a:lnTo>
                    <a:pt x="20637" y="454272"/>
                  </a:lnTo>
                  <a:lnTo>
                    <a:pt x="28670" y="452650"/>
                  </a:lnTo>
                  <a:lnTo>
                    <a:pt x="35230" y="448228"/>
                  </a:lnTo>
                  <a:lnTo>
                    <a:pt x="39653" y="441668"/>
                  </a:lnTo>
                  <a:lnTo>
                    <a:pt x="41266" y="433635"/>
                  </a:lnTo>
                  <a:lnTo>
                    <a:pt x="39653" y="425561"/>
                  </a:lnTo>
                  <a:lnTo>
                    <a:pt x="35230" y="419001"/>
                  </a:lnTo>
                  <a:lnTo>
                    <a:pt x="28670" y="414578"/>
                  </a:lnTo>
                  <a:lnTo>
                    <a:pt x="20637" y="412957"/>
                  </a:lnTo>
                  <a:close/>
                </a:path>
                <a:path w="41275" h="7144384">
                  <a:moveTo>
                    <a:pt x="20637" y="495547"/>
                  </a:moveTo>
                  <a:lnTo>
                    <a:pt x="12604" y="497169"/>
                  </a:lnTo>
                  <a:lnTo>
                    <a:pt x="6044" y="501592"/>
                  </a:lnTo>
                  <a:lnTo>
                    <a:pt x="1621" y="508152"/>
                  </a:lnTo>
                  <a:lnTo>
                    <a:pt x="0" y="516227"/>
                  </a:lnTo>
                  <a:lnTo>
                    <a:pt x="1621" y="524260"/>
                  </a:lnTo>
                  <a:lnTo>
                    <a:pt x="6044" y="530820"/>
                  </a:lnTo>
                  <a:lnTo>
                    <a:pt x="12604" y="535242"/>
                  </a:lnTo>
                  <a:lnTo>
                    <a:pt x="20637" y="536864"/>
                  </a:lnTo>
                  <a:lnTo>
                    <a:pt x="28670" y="535242"/>
                  </a:lnTo>
                  <a:lnTo>
                    <a:pt x="35230" y="530820"/>
                  </a:lnTo>
                  <a:lnTo>
                    <a:pt x="39653" y="524260"/>
                  </a:lnTo>
                  <a:lnTo>
                    <a:pt x="41266" y="516227"/>
                  </a:lnTo>
                  <a:lnTo>
                    <a:pt x="39653" y="508152"/>
                  </a:lnTo>
                  <a:lnTo>
                    <a:pt x="35230" y="501592"/>
                  </a:lnTo>
                  <a:lnTo>
                    <a:pt x="28670" y="497169"/>
                  </a:lnTo>
                  <a:lnTo>
                    <a:pt x="20637" y="495547"/>
                  </a:lnTo>
                  <a:close/>
                </a:path>
                <a:path w="41275" h="7144384">
                  <a:moveTo>
                    <a:pt x="20637" y="578139"/>
                  </a:moveTo>
                  <a:lnTo>
                    <a:pt x="12604" y="579761"/>
                  </a:lnTo>
                  <a:lnTo>
                    <a:pt x="6044" y="584183"/>
                  </a:lnTo>
                  <a:lnTo>
                    <a:pt x="1621" y="590743"/>
                  </a:lnTo>
                  <a:lnTo>
                    <a:pt x="0" y="598817"/>
                  </a:lnTo>
                  <a:lnTo>
                    <a:pt x="1621" y="606850"/>
                  </a:lnTo>
                  <a:lnTo>
                    <a:pt x="6044" y="613410"/>
                  </a:lnTo>
                  <a:lnTo>
                    <a:pt x="12604" y="617833"/>
                  </a:lnTo>
                  <a:lnTo>
                    <a:pt x="20637" y="619455"/>
                  </a:lnTo>
                  <a:lnTo>
                    <a:pt x="28670" y="617833"/>
                  </a:lnTo>
                  <a:lnTo>
                    <a:pt x="35230" y="613410"/>
                  </a:lnTo>
                  <a:lnTo>
                    <a:pt x="39653" y="606850"/>
                  </a:lnTo>
                  <a:lnTo>
                    <a:pt x="41266" y="598817"/>
                  </a:lnTo>
                  <a:lnTo>
                    <a:pt x="39653" y="590743"/>
                  </a:lnTo>
                  <a:lnTo>
                    <a:pt x="35230" y="584183"/>
                  </a:lnTo>
                  <a:lnTo>
                    <a:pt x="28670" y="579761"/>
                  </a:lnTo>
                  <a:lnTo>
                    <a:pt x="20637" y="578139"/>
                  </a:lnTo>
                  <a:close/>
                </a:path>
                <a:path w="41275" h="7144384">
                  <a:moveTo>
                    <a:pt x="20637" y="660730"/>
                  </a:moveTo>
                  <a:lnTo>
                    <a:pt x="12604" y="662352"/>
                  </a:lnTo>
                  <a:lnTo>
                    <a:pt x="6044" y="666775"/>
                  </a:lnTo>
                  <a:lnTo>
                    <a:pt x="1621" y="673334"/>
                  </a:lnTo>
                  <a:lnTo>
                    <a:pt x="0" y="681409"/>
                  </a:lnTo>
                  <a:lnTo>
                    <a:pt x="1621" y="689442"/>
                  </a:lnTo>
                  <a:lnTo>
                    <a:pt x="6044" y="696002"/>
                  </a:lnTo>
                  <a:lnTo>
                    <a:pt x="12604" y="700425"/>
                  </a:lnTo>
                  <a:lnTo>
                    <a:pt x="20637" y="702047"/>
                  </a:lnTo>
                  <a:lnTo>
                    <a:pt x="28670" y="700425"/>
                  </a:lnTo>
                  <a:lnTo>
                    <a:pt x="35230" y="696002"/>
                  </a:lnTo>
                  <a:lnTo>
                    <a:pt x="39653" y="689442"/>
                  </a:lnTo>
                  <a:lnTo>
                    <a:pt x="41266" y="681409"/>
                  </a:lnTo>
                  <a:lnTo>
                    <a:pt x="39653" y="673334"/>
                  </a:lnTo>
                  <a:lnTo>
                    <a:pt x="35230" y="666775"/>
                  </a:lnTo>
                  <a:lnTo>
                    <a:pt x="28670" y="662352"/>
                  </a:lnTo>
                  <a:lnTo>
                    <a:pt x="20637" y="660730"/>
                  </a:lnTo>
                  <a:close/>
                </a:path>
                <a:path w="41275" h="7144384">
                  <a:moveTo>
                    <a:pt x="20637" y="743322"/>
                  </a:moveTo>
                  <a:lnTo>
                    <a:pt x="12604" y="744943"/>
                  </a:lnTo>
                  <a:lnTo>
                    <a:pt x="6044" y="749366"/>
                  </a:lnTo>
                  <a:lnTo>
                    <a:pt x="1621" y="755926"/>
                  </a:lnTo>
                  <a:lnTo>
                    <a:pt x="0" y="764000"/>
                  </a:lnTo>
                  <a:lnTo>
                    <a:pt x="1621" y="772033"/>
                  </a:lnTo>
                  <a:lnTo>
                    <a:pt x="6044" y="778593"/>
                  </a:lnTo>
                  <a:lnTo>
                    <a:pt x="12604" y="783016"/>
                  </a:lnTo>
                  <a:lnTo>
                    <a:pt x="20637" y="784637"/>
                  </a:lnTo>
                  <a:lnTo>
                    <a:pt x="28670" y="783016"/>
                  </a:lnTo>
                  <a:lnTo>
                    <a:pt x="35230" y="778593"/>
                  </a:lnTo>
                  <a:lnTo>
                    <a:pt x="39653" y="772033"/>
                  </a:lnTo>
                  <a:lnTo>
                    <a:pt x="41266" y="764000"/>
                  </a:lnTo>
                  <a:lnTo>
                    <a:pt x="39653" y="755926"/>
                  </a:lnTo>
                  <a:lnTo>
                    <a:pt x="35230" y="749366"/>
                  </a:lnTo>
                  <a:lnTo>
                    <a:pt x="28670" y="744943"/>
                  </a:lnTo>
                  <a:lnTo>
                    <a:pt x="20637" y="743322"/>
                  </a:lnTo>
                  <a:close/>
                </a:path>
                <a:path w="41275" h="7144384">
                  <a:moveTo>
                    <a:pt x="20637" y="825912"/>
                  </a:moveTo>
                  <a:lnTo>
                    <a:pt x="12604" y="827534"/>
                  </a:lnTo>
                  <a:lnTo>
                    <a:pt x="6044" y="831957"/>
                  </a:lnTo>
                  <a:lnTo>
                    <a:pt x="1621" y="838517"/>
                  </a:lnTo>
                  <a:lnTo>
                    <a:pt x="0" y="846592"/>
                  </a:lnTo>
                  <a:lnTo>
                    <a:pt x="1621" y="854624"/>
                  </a:lnTo>
                  <a:lnTo>
                    <a:pt x="6044" y="861184"/>
                  </a:lnTo>
                  <a:lnTo>
                    <a:pt x="12604" y="865607"/>
                  </a:lnTo>
                  <a:lnTo>
                    <a:pt x="20637" y="867229"/>
                  </a:lnTo>
                  <a:lnTo>
                    <a:pt x="28670" y="865607"/>
                  </a:lnTo>
                  <a:lnTo>
                    <a:pt x="35230" y="861184"/>
                  </a:lnTo>
                  <a:lnTo>
                    <a:pt x="39653" y="854624"/>
                  </a:lnTo>
                  <a:lnTo>
                    <a:pt x="41266" y="846592"/>
                  </a:lnTo>
                  <a:lnTo>
                    <a:pt x="39653" y="838517"/>
                  </a:lnTo>
                  <a:lnTo>
                    <a:pt x="35230" y="831957"/>
                  </a:lnTo>
                  <a:lnTo>
                    <a:pt x="28670" y="827534"/>
                  </a:lnTo>
                  <a:lnTo>
                    <a:pt x="20637" y="825912"/>
                  </a:lnTo>
                  <a:close/>
                </a:path>
                <a:path w="41275" h="7144384">
                  <a:moveTo>
                    <a:pt x="20637" y="908504"/>
                  </a:moveTo>
                  <a:lnTo>
                    <a:pt x="12604" y="910126"/>
                  </a:lnTo>
                  <a:lnTo>
                    <a:pt x="6044" y="914549"/>
                  </a:lnTo>
                  <a:lnTo>
                    <a:pt x="1621" y="921108"/>
                  </a:lnTo>
                  <a:lnTo>
                    <a:pt x="0" y="929182"/>
                  </a:lnTo>
                  <a:lnTo>
                    <a:pt x="1621" y="937216"/>
                  </a:lnTo>
                  <a:lnTo>
                    <a:pt x="6044" y="943775"/>
                  </a:lnTo>
                  <a:lnTo>
                    <a:pt x="12604" y="948198"/>
                  </a:lnTo>
                  <a:lnTo>
                    <a:pt x="20637" y="949820"/>
                  </a:lnTo>
                  <a:lnTo>
                    <a:pt x="28670" y="948198"/>
                  </a:lnTo>
                  <a:lnTo>
                    <a:pt x="35230" y="943775"/>
                  </a:lnTo>
                  <a:lnTo>
                    <a:pt x="39653" y="937216"/>
                  </a:lnTo>
                  <a:lnTo>
                    <a:pt x="41266" y="929182"/>
                  </a:lnTo>
                  <a:lnTo>
                    <a:pt x="39653" y="921108"/>
                  </a:lnTo>
                  <a:lnTo>
                    <a:pt x="35230" y="914549"/>
                  </a:lnTo>
                  <a:lnTo>
                    <a:pt x="28670" y="910126"/>
                  </a:lnTo>
                  <a:lnTo>
                    <a:pt x="20637" y="908504"/>
                  </a:lnTo>
                  <a:close/>
                </a:path>
                <a:path w="41275" h="7144384">
                  <a:moveTo>
                    <a:pt x="20637" y="991095"/>
                  </a:moveTo>
                  <a:lnTo>
                    <a:pt x="12604" y="992717"/>
                  </a:lnTo>
                  <a:lnTo>
                    <a:pt x="6044" y="997140"/>
                  </a:lnTo>
                  <a:lnTo>
                    <a:pt x="1621" y="1003700"/>
                  </a:lnTo>
                  <a:lnTo>
                    <a:pt x="0" y="1011774"/>
                  </a:lnTo>
                  <a:lnTo>
                    <a:pt x="1621" y="1019807"/>
                  </a:lnTo>
                  <a:lnTo>
                    <a:pt x="6044" y="1026367"/>
                  </a:lnTo>
                  <a:lnTo>
                    <a:pt x="12604" y="1030790"/>
                  </a:lnTo>
                  <a:lnTo>
                    <a:pt x="20637" y="1032412"/>
                  </a:lnTo>
                  <a:lnTo>
                    <a:pt x="28670" y="1030790"/>
                  </a:lnTo>
                  <a:lnTo>
                    <a:pt x="35230" y="1026367"/>
                  </a:lnTo>
                  <a:lnTo>
                    <a:pt x="39653" y="1019807"/>
                  </a:lnTo>
                  <a:lnTo>
                    <a:pt x="41266" y="1011774"/>
                  </a:lnTo>
                  <a:lnTo>
                    <a:pt x="39653" y="1003700"/>
                  </a:lnTo>
                  <a:lnTo>
                    <a:pt x="35230" y="997140"/>
                  </a:lnTo>
                  <a:lnTo>
                    <a:pt x="28670" y="992717"/>
                  </a:lnTo>
                  <a:lnTo>
                    <a:pt x="20637" y="991095"/>
                  </a:lnTo>
                  <a:close/>
                </a:path>
                <a:path w="41275" h="7144384">
                  <a:moveTo>
                    <a:pt x="20637" y="1073687"/>
                  </a:moveTo>
                  <a:lnTo>
                    <a:pt x="12604" y="1075308"/>
                  </a:lnTo>
                  <a:lnTo>
                    <a:pt x="6044" y="1079731"/>
                  </a:lnTo>
                  <a:lnTo>
                    <a:pt x="1621" y="1086291"/>
                  </a:lnTo>
                  <a:lnTo>
                    <a:pt x="0" y="1094365"/>
                  </a:lnTo>
                  <a:lnTo>
                    <a:pt x="1621" y="1102398"/>
                  </a:lnTo>
                  <a:lnTo>
                    <a:pt x="6044" y="1108958"/>
                  </a:lnTo>
                  <a:lnTo>
                    <a:pt x="12604" y="1113381"/>
                  </a:lnTo>
                  <a:lnTo>
                    <a:pt x="20637" y="1115002"/>
                  </a:lnTo>
                  <a:lnTo>
                    <a:pt x="28670" y="1113381"/>
                  </a:lnTo>
                  <a:lnTo>
                    <a:pt x="35230" y="1108958"/>
                  </a:lnTo>
                  <a:lnTo>
                    <a:pt x="39653" y="1102398"/>
                  </a:lnTo>
                  <a:lnTo>
                    <a:pt x="41266" y="1094365"/>
                  </a:lnTo>
                  <a:lnTo>
                    <a:pt x="39653" y="1086291"/>
                  </a:lnTo>
                  <a:lnTo>
                    <a:pt x="35230" y="1079731"/>
                  </a:lnTo>
                  <a:lnTo>
                    <a:pt x="28670" y="1075308"/>
                  </a:lnTo>
                  <a:lnTo>
                    <a:pt x="20637" y="1073687"/>
                  </a:lnTo>
                  <a:close/>
                </a:path>
                <a:path w="41275" h="7144384">
                  <a:moveTo>
                    <a:pt x="20637" y="1156277"/>
                  </a:moveTo>
                  <a:lnTo>
                    <a:pt x="12604" y="1157899"/>
                  </a:lnTo>
                  <a:lnTo>
                    <a:pt x="6044" y="1162322"/>
                  </a:lnTo>
                  <a:lnTo>
                    <a:pt x="1621" y="1168882"/>
                  </a:lnTo>
                  <a:lnTo>
                    <a:pt x="0" y="1176957"/>
                  </a:lnTo>
                  <a:lnTo>
                    <a:pt x="1621" y="1184989"/>
                  </a:lnTo>
                  <a:lnTo>
                    <a:pt x="6044" y="1191549"/>
                  </a:lnTo>
                  <a:lnTo>
                    <a:pt x="12604" y="1195972"/>
                  </a:lnTo>
                  <a:lnTo>
                    <a:pt x="20637" y="1197594"/>
                  </a:lnTo>
                  <a:lnTo>
                    <a:pt x="28670" y="1195972"/>
                  </a:lnTo>
                  <a:lnTo>
                    <a:pt x="35230" y="1191549"/>
                  </a:lnTo>
                  <a:lnTo>
                    <a:pt x="39653" y="1184989"/>
                  </a:lnTo>
                  <a:lnTo>
                    <a:pt x="41266" y="1176957"/>
                  </a:lnTo>
                  <a:lnTo>
                    <a:pt x="39653" y="1168882"/>
                  </a:lnTo>
                  <a:lnTo>
                    <a:pt x="35230" y="1162322"/>
                  </a:lnTo>
                  <a:lnTo>
                    <a:pt x="28670" y="1157899"/>
                  </a:lnTo>
                  <a:lnTo>
                    <a:pt x="20637" y="1156277"/>
                  </a:lnTo>
                  <a:close/>
                </a:path>
                <a:path w="41275" h="7144384">
                  <a:moveTo>
                    <a:pt x="20637" y="1238869"/>
                  </a:moveTo>
                  <a:lnTo>
                    <a:pt x="12604" y="1240491"/>
                  </a:lnTo>
                  <a:lnTo>
                    <a:pt x="6044" y="1244914"/>
                  </a:lnTo>
                  <a:lnTo>
                    <a:pt x="1621" y="1251474"/>
                  </a:lnTo>
                  <a:lnTo>
                    <a:pt x="0" y="1259547"/>
                  </a:lnTo>
                  <a:lnTo>
                    <a:pt x="1621" y="1267581"/>
                  </a:lnTo>
                  <a:lnTo>
                    <a:pt x="6044" y="1274140"/>
                  </a:lnTo>
                  <a:lnTo>
                    <a:pt x="12604" y="1278563"/>
                  </a:lnTo>
                  <a:lnTo>
                    <a:pt x="20637" y="1280185"/>
                  </a:lnTo>
                  <a:lnTo>
                    <a:pt x="28670" y="1278563"/>
                  </a:lnTo>
                  <a:lnTo>
                    <a:pt x="35230" y="1274140"/>
                  </a:lnTo>
                  <a:lnTo>
                    <a:pt x="39653" y="1267581"/>
                  </a:lnTo>
                  <a:lnTo>
                    <a:pt x="41266" y="1259547"/>
                  </a:lnTo>
                  <a:lnTo>
                    <a:pt x="39653" y="1251474"/>
                  </a:lnTo>
                  <a:lnTo>
                    <a:pt x="35230" y="1244914"/>
                  </a:lnTo>
                  <a:lnTo>
                    <a:pt x="28670" y="1240491"/>
                  </a:lnTo>
                  <a:lnTo>
                    <a:pt x="20637" y="1238869"/>
                  </a:lnTo>
                  <a:close/>
                </a:path>
                <a:path w="41275" h="7144384">
                  <a:moveTo>
                    <a:pt x="20637" y="1321460"/>
                  </a:moveTo>
                  <a:lnTo>
                    <a:pt x="12604" y="1323082"/>
                  </a:lnTo>
                  <a:lnTo>
                    <a:pt x="6044" y="1327505"/>
                  </a:lnTo>
                  <a:lnTo>
                    <a:pt x="1621" y="1334065"/>
                  </a:lnTo>
                  <a:lnTo>
                    <a:pt x="0" y="1342139"/>
                  </a:lnTo>
                  <a:lnTo>
                    <a:pt x="1621" y="1350172"/>
                  </a:lnTo>
                  <a:lnTo>
                    <a:pt x="6044" y="1356732"/>
                  </a:lnTo>
                  <a:lnTo>
                    <a:pt x="12604" y="1361155"/>
                  </a:lnTo>
                  <a:lnTo>
                    <a:pt x="20637" y="1362777"/>
                  </a:lnTo>
                  <a:lnTo>
                    <a:pt x="28670" y="1361155"/>
                  </a:lnTo>
                  <a:lnTo>
                    <a:pt x="35230" y="1356732"/>
                  </a:lnTo>
                  <a:lnTo>
                    <a:pt x="39653" y="1350172"/>
                  </a:lnTo>
                  <a:lnTo>
                    <a:pt x="41266" y="1342139"/>
                  </a:lnTo>
                  <a:lnTo>
                    <a:pt x="39653" y="1334065"/>
                  </a:lnTo>
                  <a:lnTo>
                    <a:pt x="35230" y="1327505"/>
                  </a:lnTo>
                  <a:lnTo>
                    <a:pt x="28670" y="1323082"/>
                  </a:lnTo>
                  <a:lnTo>
                    <a:pt x="20637" y="1321460"/>
                  </a:lnTo>
                  <a:close/>
                </a:path>
                <a:path w="41275" h="7144384">
                  <a:moveTo>
                    <a:pt x="20637" y="1404052"/>
                  </a:moveTo>
                  <a:lnTo>
                    <a:pt x="12604" y="1405674"/>
                  </a:lnTo>
                  <a:lnTo>
                    <a:pt x="6044" y="1410096"/>
                  </a:lnTo>
                  <a:lnTo>
                    <a:pt x="1621" y="1416656"/>
                  </a:lnTo>
                  <a:lnTo>
                    <a:pt x="0" y="1424730"/>
                  </a:lnTo>
                  <a:lnTo>
                    <a:pt x="1621" y="1432763"/>
                  </a:lnTo>
                  <a:lnTo>
                    <a:pt x="6044" y="1439323"/>
                  </a:lnTo>
                  <a:lnTo>
                    <a:pt x="12604" y="1443746"/>
                  </a:lnTo>
                  <a:lnTo>
                    <a:pt x="20637" y="1445367"/>
                  </a:lnTo>
                  <a:lnTo>
                    <a:pt x="28670" y="1443746"/>
                  </a:lnTo>
                  <a:lnTo>
                    <a:pt x="35230" y="1439323"/>
                  </a:lnTo>
                  <a:lnTo>
                    <a:pt x="39653" y="1432763"/>
                  </a:lnTo>
                  <a:lnTo>
                    <a:pt x="41266" y="1424730"/>
                  </a:lnTo>
                  <a:lnTo>
                    <a:pt x="39653" y="1416656"/>
                  </a:lnTo>
                  <a:lnTo>
                    <a:pt x="35230" y="1410096"/>
                  </a:lnTo>
                  <a:lnTo>
                    <a:pt x="28670" y="1405674"/>
                  </a:lnTo>
                  <a:lnTo>
                    <a:pt x="20637" y="1404052"/>
                  </a:lnTo>
                  <a:close/>
                </a:path>
                <a:path w="41275" h="7144384">
                  <a:moveTo>
                    <a:pt x="20637" y="1486642"/>
                  </a:moveTo>
                  <a:lnTo>
                    <a:pt x="12604" y="1488264"/>
                  </a:lnTo>
                  <a:lnTo>
                    <a:pt x="6044" y="1492687"/>
                  </a:lnTo>
                  <a:lnTo>
                    <a:pt x="1621" y="1499247"/>
                  </a:lnTo>
                  <a:lnTo>
                    <a:pt x="0" y="1507322"/>
                  </a:lnTo>
                  <a:lnTo>
                    <a:pt x="1621" y="1515355"/>
                  </a:lnTo>
                  <a:lnTo>
                    <a:pt x="6044" y="1521914"/>
                  </a:lnTo>
                  <a:lnTo>
                    <a:pt x="12604" y="1526337"/>
                  </a:lnTo>
                  <a:lnTo>
                    <a:pt x="20637" y="1527959"/>
                  </a:lnTo>
                  <a:lnTo>
                    <a:pt x="28670" y="1526337"/>
                  </a:lnTo>
                  <a:lnTo>
                    <a:pt x="35230" y="1521914"/>
                  </a:lnTo>
                  <a:lnTo>
                    <a:pt x="39653" y="1515355"/>
                  </a:lnTo>
                  <a:lnTo>
                    <a:pt x="41266" y="1507322"/>
                  </a:lnTo>
                  <a:lnTo>
                    <a:pt x="39653" y="1499247"/>
                  </a:lnTo>
                  <a:lnTo>
                    <a:pt x="35230" y="1492687"/>
                  </a:lnTo>
                  <a:lnTo>
                    <a:pt x="28670" y="1488264"/>
                  </a:lnTo>
                  <a:lnTo>
                    <a:pt x="20637" y="1486642"/>
                  </a:lnTo>
                  <a:close/>
                </a:path>
                <a:path w="41275" h="7144384">
                  <a:moveTo>
                    <a:pt x="20637" y="1569234"/>
                  </a:moveTo>
                  <a:lnTo>
                    <a:pt x="12604" y="1570856"/>
                  </a:lnTo>
                  <a:lnTo>
                    <a:pt x="6044" y="1575279"/>
                  </a:lnTo>
                  <a:lnTo>
                    <a:pt x="1621" y="1581839"/>
                  </a:lnTo>
                  <a:lnTo>
                    <a:pt x="0" y="1589913"/>
                  </a:lnTo>
                  <a:lnTo>
                    <a:pt x="1621" y="1597946"/>
                  </a:lnTo>
                  <a:lnTo>
                    <a:pt x="6044" y="1604506"/>
                  </a:lnTo>
                  <a:lnTo>
                    <a:pt x="12604" y="1608928"/>
                  </a:lnTo>
                  <a:lnTo>
                    <a:pt x="20637" y="1610550"/>
                  </a:lnTo>
                  <a:lnTo>
                    <a:pt x="28670" y="1608928"/>
                  </a:lnTo>
                  <a:lnTo>
                    <a:pt x="35230" y="1604506"/>
                  </a:lnTo>
                  <a:lnTo>
                    <a:pt x="39653" y="1597946"/>
                  </a:lnTo>
                  <a:lnTo>
                    <a:pt x="41266" y="1589913"/>
                  </a:lnTo>
                  <a:lnTo>
                    <a:pt x="39653" y="1581839"/>
                  </a:lnTo>
                  <a:lnTo>
                    <a:pt x="35230" y="1575279"/>
                  </a:lnTo>
                  <a:lnTo>
                    <a:pt x="28670" y="1570856"/>
                  </a:lnTo>
                  <a:lnTo>
                    <a:pt x="20637" y="1569234"/>
                  </a:lnTo>
                  <a:close/>
                </a:path>
                <a:path w="41275" h="7144384">
                  <a:moveTo>
                    <a:pt x="20637" y="1651825"/>
                  </a:moveTo>
                  <a:lnTo>
                    <a:pt x="12604" y="1653447"/>
                  </a:lnTo>
                  <a:lnTo>
                    <a:pt x="6044" y="1657870"/>
                  </a:lnTo>
                  <a:lnTo>
                    <a:pt x="1621" y="1664430"/>
                  </a:lnTo>
                  <a:lnTo>
                    <a:pt x="0" y="1672504"/>
                  </a:lnTo>
                  <a:lnTo>
                    <a:pt x="1621" y="1680538"/>
                  </a:lnTo>
                  <a:lnTo>
                    <a:pt x="6044" y="1687098"/>
                  </a:lnTo>
                  <a:lnTo>
                    <a:pt x="12604" y="1691520"/>
                  </a:lnTo>
                  <a:lnTo>
                    <a:pt x="20637" y="1693142"/>
                  </a:lnTo>
                  <a:lnTo>
                    <a:pt x="28670" y="1691520"/>
                  </a:lnTo>
                  <a:lnTo>
                    <a:pt x="35230" y="1687098"/>
                  </a:lnTo>
                  <a:lnTo>
                    <a:pt x="39653" y="1680538"/>
                  </a:lnTo>
                  <a:lnTo>
                    <a:pt x="41266" y="1672504"/>
                  </a:lnTo>
                  <a:lnTo>
                    <a:pt x="39653" y="1664430"/>
                  </a:lnTo>
                  <a:lnTo>
                    <a:pt x="35230" y="1657870"/>
                  </a:lnTo>
                  <a:lnTo>
                    <a:pt x="28670" y="1653447"/>
                  </a:lnTo>
                  <a:lnTo>
                    <a:pt x="20637" y="1651825"/>
                  </a:lnTo>
                  <a:close/>
                </a:path>
                <a:path w="41275" h="7144384">
                  <a:moveTo>
                    <a:pt x="20637" y="1734417"/>
                  </a:moveTo>
                  <a:lnTo>
                    <a:pt x="12604" y="1736039"/>
                  </a:lnTo>
                  <a:lnTo>
                    <a:pt x="6044" y="1740461"/>
                  </a:lnTo>
                  <a:lnTo>
                    <a:pt x="1621" y="1747021"/>
                  </a:lnTo>
                  <a:lnTo>
                    <a:pt x="0" y="1755096"/>
                  </a:lnTo>
                  <a:lnTo>
                    <a:pt x="1621" y="1763129"/>
                  </a:lnTo>
                  <a:lnTo>
                    <a:pt x="6044" y="1769689"/>
                  </a:lnTo>
                  <a:lnTo>
                    <a:pt x="12604" y="1774112"/>
                  </a:lnTo>
                  <a:lnTo>
                    <a:pt x="20637" y="1775734"/>
                  </a:lnTo>
                  <a:lnTo>
                    <a:pt x="28670" y="1774112"/>
                  </a:lnTo>
                  <a:lnTo>
                    <a:pt x="35230" y="1769689"/>
                  </a:lnTo>
                  <a:lnTo>
                    <a:pt x="39653" y="1763129"/>
                  </a:lnTo>
                  <a:lnTo>
                    <a:pt x="41266" y="1755096"/>
                  </a:lnTo>
                  <a:lnTo>
                    <a:pt x="39653" y="1747021"/>
                  </a:lnTo>
                  <a:lnTo>
                    <a:pt x="35230" y="1740461"/>
                  </a:lnTo>
                  <a:lnTo>
                    <a:pt x="28670" y="1736039"/>
                  </a:lnTo>
                  <a:lnTo>
                    <a:pt x="20637" y="1734417"/>
                  </a:lnTo>
                  <a:close/>
                </a:path>
                <a:path w="41275" h="7144384">
                  <a:moveTo>
                    <a:pt x="20637" y="1817009"/>
                  </a:moveTo>
                  <a:lnTo>
                    <a:pt x="12604" y="1818631"/>
                  </a:lnTo>
                  <a:lnTo>
                    <a:pt x="6044" y="1823053"/>
                  </a:lnTo>
                  <a:lnTo>
                    <a:pt x="1621" y="1829613"/>
                  </a:lnTo>
                  <a:lnTo>
                    <a:pt x="0" y="1837687"/>
                  </a:lnTo>
                  <a:lnTo>
                    <a:pt x="1621" y="1845720"/>
                  </a:lnTo>
                  <a:lnTo>
                    <a:pt x="6044" y="1852280"/>
                  </a:lnTo>
                  <a:lnTo>
                    <a:pt x="12604" y="1856703"/>
                  </a:lnTo>
                  <a:lnTo>
                    <a:pt x="20637" y="1858324"/>
                  </a:lnTo>
                  <a:lnTo>
                    <a:pt x="28670" y="1856703"/>
                  </a:lnTo>
                  <a:lnTo>
                    <a:pt x="35230" y="1852280"/>
                  </a:lnTo>
                  <a:lnTo>
                    <a:pt x="39653" y="1845720"/>
                  </a:lnTo>
                  <a:lnTo>
                    <a:pt x="41266" y="1837687"/>
                  </a:lnTo>
                  <a:lnTo>
                    <a:pt x="39653" y="1829613"/>
                  </a:lnTo>
                  <a:lnTo>
                    <a:pt x="35230" y="1823053"/>
                  </a:lnTo>
                  <a:lnTo>
                    <a:pt x="28670" y="1818631"/>
                  </a:lnTo>
                  <a:lnTo>
                    <a:pt x="20637" y="1817009"/>
                  </a:lnTo>
                  <a:close/>
                </a:path>
                <a:path w="41275" h="7144384">
                  <a:moveTo>
                    <a:pt x="20637" y="1899599"/>
                  </a:moveTo>
                  <a:lnTo>
                    <a:pt x="12604" y="1901221"/>
                  </a:lnTo>
                  <a:lnTo>
                    <a:pt x="6044" y="1905644"/>
                  </a:lnTo>
                  <a:lnTo>
                    <a:pt x="1621" y="1912204"/>
                  </a:lnTo>
                  <a:lnTo>
                    <a:pt x="0" y="1920279"/>
                  </a:lnTo>
                  <a:lnTo>
                    <a:pt x="1621" y="1928312"/>
                  </a:lnTo>
                  <a:lnTo>
                    <a:pt x="6044" y="1934871"/>
                  </a:lnTo>
                  <a:lnTo>
                    <a:pt x="12604" y="1939294"/>
                  </a:lnTo>
                  <a:lnTo>
                    <a:pt x="20637" y="1940916"/>
                  </a:lnTo>
                  <a:lnTo>
                    <a:pt x="28670" y="1939294"/>
                  </a:lnTo>
                  <a:lnTo>
                    <a:pt x="35230" y="1934871"/>
                  </a:lnTo>
                  <a:lnTo>
                    <a:pt x="39653" y="1928312"/>
                  </a:lnTo>
                  <a:lnTo>
                    <a:pt x="41266" y="1920279"/>
                  </a:lnTo>
                  <a:lnTo>
                    <a:pt x="39653" y="1912204"/>
                  </a:lnTo>
                  <a:lnTo>
                    <a:pt x="35230" y="1905644"/>
                  </a:lnTo>
                  <a:lnTo>
                    <a:pt x="28670" y="1901221"/>
                  </a:lnTo>
                  <a:lnTo>
                    <a:pt x="20637" y="1899599"/>
                  </a:lnTo>
                  <a:close/>
                </a:path>
                <a:path w="41275" h="7144384">
                  <a:moveTo>
                    <a:pt x="20637" y="1982191"/>
                  </a:moveTo>
                  <a:lnTo>
                    <a:pt x="12604" y="1983813"/>
                  </a:lnTo>
                  <a:lnTo>
                    <a:pt x="6044" y="1988236"/>
                  </a:lnTo>
                  <a:lnTo>
                    <a:pt x="1621" y="1994796"/>
                  </a:lnTo>
                  <a:lnTo>
                    <a:pt x="0" y="2002870"/>
                  </a:lnTo>
                  <a:lnTo>
                    <a:pt x="1621" y="2010903"/>
                  </a:lnTo>
                  <a:lnTo>
                    <a:pt x="6044" y="2017463"/>
                  </a:lnTo>
                  <a:lnTo>
                    <a:pt x="12604" y="2021885"/>
                  </a:lnTo>
                  <a:lnTo>
                    <a:pt x="20637" y="2023507"/>
                  </a:lnTo>
                  <a:lnTo>
                    <a:pt x="28670" y="2021885"/>
                  </a:lnTo>
                  <a:lnTo>
                    <a:pt x="35230" y="2017463"/>
                  </a:lnTo>
                  <a:lnTo>
                    <a:pt x="39653" y="2010903"/>
                  </a:lnTo>
                  <a:lnTo>
                    <a:pt x="41266" y="2002870"/>
                  </a:lnTo>
                  <a:lnTo>
                    <a:pt x="39653" y="1994796"/>
                  </a:lnTo>
                  <a:lnTo>
                    <a:pt x="35230" y="1988236"/>
                  </a:lnTo>
                  <a:lnTo>
                    <a:pt x="28670" y="1983813"/>
                  </a:lnTo>
                  <a:lnTo>
                    <a:pt x="20637" y="1982191"/>
                  </a:lnTo>
                  <a:close/>
                </a:path>
                <a:path w="41275" h="7144384">
                  <a:moveTo>
                    <a:pt x="20637" y="2064782"/>
                  </a:moveTo>
                  <a:lnTo>
                    <a:pt x="12604" y="2066404"/>
                  </a:lnTo>
                  <a:lnTo>
                    <a:pt x="6044" y="2070827"/>
                  </a:lnTo>
                  <a:lnTo>
                    <a:pt x="1621" y="2077387"/>
                  </a:lnTo>
                  <a:lnTo>
                    <a:pt x="0" y="2085461"/>
                  </a:lnTo>
                  <a:lnTo>
                    <a:pt x="1621" y="2093494"/>
                  </a:lnTo>
                  <a:lnTo>
                    <a:pt x="6044" y="2100054"/>
                  </a:lnTo>
                  <a:lnTo>
                    <a:pt x="12604" y="2104477"/>
                  </a:lnTo>
                  <a:lnTo>
                    <a:pt x="20637" y="2106099"/>
                  </a:lnTo>
                  <a:lnTo>
                    <a:pt x="28670" y="2104477"/>
                  </a:lnTo>
                  <a:lnTo>
                    <a:pt x="35230" y="2100054"/>
                  </a:lnTo>
                  <a:lnTo>
                    <a:pt x="39653" y="2093494"/>
                  </a:lnTo>
                  <a:lnTo>
                    <a:pt x="41266" y="2085461"/>
                  </a:lnTo>
                  <a:lnTo>
                    <a:pt x="39653" y="2077387"/>
                  </a:lnTo>
                  <a:lnTo>
                    <a:pt x="35230" y="2070827"/>
                  </a:lnTo>
                  <a:lnTo>
                    <a:pt x="28670" y="2066404"/>
                  </a:lnTo>
                  <a:lnTo>
                    <a:pt x="20637" y="2064782"/>
                  </a:lnTo>
                  <a:close/>
                </a:path>
                <a:path w="41275" h="7144384">
                  <a:moveTo>
                    <a:pt x="20637" y="2147374"/>
                  </a:moveTo>
                  <a:lnTo>
                    <a:pt x="12604" y="2148996"/>
                  </a:lnTo>
                  <a:lnTo>
                    <a:pt x="6044" y="2153418"/>
                  </a:lnTo>
                  <a:lnTo>
                    <a:pt x="1621" y="2159978"/>
                  </a:lnTo>
                  <a:lnTo>
                    <a:pt x="0" y="2168052"/>
                  </a:lnTo>
                  <a:lnTo>
                    <a:pt x="1621" y="2176085"/>
                  </a:lnTo>
                  <a:lnTo>
                    <a:pt x="6044" y="2182645"/>
                  </a:lnTo>
                  <a:lnTo>
                    <a:pt x="12604" y="2187068"/>
                  </a:lnTo>
                  <a:lnTo>
                    <a:pt x="20637" y="2188690"/>
                  </a:lnTo>
                  <a:lnTo>
                    <a:pt x="28670" y="2187068"/>
                  </a:lnTo>
                  <a:lnTo>
                    <a:pt x="35230" y="2182645"/>
                  </a:lnTo>
                  <a:lnTo>
                    <a:pt x="39653" y="2176085"/>
                  </a:lnTo>
                  <a:lnTo>
                    <a:pt x="41266" y="2168052"/>
                  </a:lnTo>
                  <a:lnTo>
                    <a:pt x="39653" y="2159978"/>
                  </a:lnTo>
                  <a:lnTo>
                    <a:pt x="35230" y="2153418"/>
                  </a:lnTo>
                  <a:lnTo>
                    <a:pt x="28670" y="2148996"/>
                  </a:lnTo>
                  <a:lnTo>
                    <a:pt x="20637" y="2147374"/>
                  </a:lnTo>
                  <a:close/>
                </a:path>
                <a:path w="41275" h="7144384">
                  <a:moveTo>
                    <a:pt x="20637" y="2229965"/>
                  </a:moveTo>
                  <a:lnTo>
                    <a:pt x="12604" y="2231586"/>
                  </a:lnTo>
                  <a:lnTo>
                    <a:pt x="6044" y="2236009"/>
                  </a:lnTo>
                  <a:lnTo>
                    <a:pt x="1621" y="2242569"/>
                  </a:lnTo>
                  <a:lnTo>
                    <a:pt x="0" y="2250644"/>
                  </a:lnTo>
                  <a:lnTo>
                    <a:pt x="1621" y="2258677"/>
                  </a:lnTo>
                  <a:lnTo>
                    <a:pt x="6044" y="2265237"/>
                  </a:lnTo>
                  <a:lnTo>
                    <a:pt x="12604" y="2269660"/>
                  </a:lnTo>
                  <a:lnTo>
                    <a:pt x="20637" y="2271281"/>
                  </a:lnTo>
                  <a:lnTo>
                    <a:pt x="28670" y="2269660"/>
                  </a:lnTo>
                  <a:lnTo>
                    <a:pt x="35230" y="2265237"/>
                  </a:lnTo>
                  <a:lnTo>
                    <a:pt x="39653" y="2258677"/>
                  </a:lnTo>
                  <a:lnTo>
                    <a:pt x="41266" y="2250644"/>
                  </a:lnTo>
                  <a:lnTo>
                    <a:pt x="39653" y="2242569"/>
                  </a:lnTo>
                  <a:lnTo>
                    <a:pt x="35230" y="2236009"/>
                  </a:lnTo>
                  <a:lnTo>
                    <a:pt x="28670" y="2231586"/>
                  </a:lnTo>
                  <a:lnTo>
                    <a:pt x="20637" y="2229965"/>
                  </a:lnTo>
                  <a:close/>
                </a:path>
                <a:path w="41275" h="7144384">
                  <a:moveTo>
                    <a:pt x="20637" y="2312556"/>
                  </a:moveTo>
                  <a:lnTo>
                    <a:pt x="12604" y="2314178"/>
                  </a:lnTo>
                  <a:lnTo>
                    <a:pt x="6044" y="2318601"/>
                  </a:lnTo>
                  <a:lnTo>
                    <a:pt x="1621" y="2325161"/>
                  </a:lnTo>
                  <a:lnTo>
                    <a:pt x="0" y="2333235"/>
                  </a:lnTo>
                  <a:lnTo>
                    <a:pt x="1621" y="2341268"/>
                  </a:lnTo>
                  <a:lnTo>
                    <a:pt x="6044" y="2347828"/>
                  </a:lnTo>
                  <a:lnTo>
                    <a:pt x="12604" y="2352250"/>
                  </a:lnTo>
                  <a:lnTo>
                    <a:pt x="20637" y="2353872"/>
                  </a:lnTo>
                  <a:lnTo>
                    <a:pt x="28670" y="2352250"/>
                  </a:lnTo>
                  <a:lnTo>
                    <a:pt x="35230" y="2347828"/>
                  </a:lnTo>
                  <a:lnTo>
                    <a:pt x="39653" y="2341268"/>
                  </a:lnTo>
                  <a:lnTo>
                    <a:pt x="41266" y="2333235"/>
                  </a:lnTo>
                  <a:lnTo>
                    <a:pt x="39653" y="2325161"/>
                  </a:lnTo>
                  <a:lnTo>
                    <a:pt x="35230" y="2318601"/>
                  </a:lnTo>
                  <a:lnTo>
                    <a:pt x="28670" y="2314178"/>
                  </a:lnTo>
                  <a:lnTo>
                    <a:pt x="20637" y="2312556"/>
                  </a:lnTo>
                  <a:close/>
                </a:path>
                <a:path w="41275" h="7144384">
                  <a:moveTo>
                    <a:pt x="20637" y="2395147"/>
                  </a:moveTo>
                  <a:lnTo>
                    <a:pt x="12604" y="2396769"/>
                  </a:lnTo>
                  <a:lnTo>
                    <a:pt x="6044" y="2401192"/>
                  </a:lnTo>
                  <a:lnTo>
                    <a:pt x="1621" y="2407752"/>
                  </a:lnTo>
                  <a:lnTo>
                    <a:pt x="0" y="2415827"/>
                  </a:lnTo>
                  <a:lnTo>
                    <a:pt x="1621" y="2423859"/>
                  </a:lnTo>
                  <a:lnTo>
                    <a:pt x="6044" y="2430419"/>
                  </a:lnTo>
                  <a:lnTo>
                    <a:pt x="12604" y="2434842"/>
                  </a:lnTo>
                  <a:lnTo>
                    <a:pt x="20637" y="2436464"/>
                  </a:lnTo>
                  <a:lnTo>
                    <a:pt x="28670" y="2434842"/>
                  </a:lnTo>
                  <a:lnTo>
                    <a:pt x="35230" y="2430419"/>
                  </a:lnTo>
                  <a:lnTo>
                    <a:pt x="39653" y="2423859"/>
                  </a:lnTo>
                  <a:lnTo>
                    <a:pt x="41266" y="2415827"/>
                  </a:lnTo>
                  <a:lnTo>
                    <a:pt x="39653" y="2407752"/>
                  </a:lnTo>
                  <a:lnTo>
                    <a:pt x="35230" y="2401192"/>
                  </a:lnTo>
                  <a:lnTo>
                    <a:pt x="28670" y="2396769"/>
                  </a:lnTo>
                  <a:lnTo>
                    <a:pt x="20637" y="2395147"/>
                  </a:lnTo>
                  <a:close/>
                </a:path>
                <a:path w="41275" h="7144384">
                  <a:moveTo>
                    <a:pt x="20637" y="2477739"/>
                  </a:moveTo>
                  <a:lnTo>
                    <a:pt x="12604" y="2479361"/>
                  </a:lnTo>
                  <a:lnTo>
                    <a:pt x="6044" y="2483783"/>
                  </a:lnTo>
                  <a:lnTo>
                    <a:pt x="1621" y="2490343"/>
                  </a:lnTo>
                  <a:lnTo>
                    <a:pt x="0" y="2498417"/>
                  </a:lnTo>
                  <a:lnTo>
                    <a:pt x="1621" y="2506450"/>
                  </a:lnTo>
                  <a:lnTo>
                    <a:pt x="6044" y="2513010"/>
                  </a:lnTo>
                  <a:lnTo>
                    <a:pt x="12604" y="2517433"/>
                  </a:lnTo>
                  <a:lnTo>
                    <a:pt x="20637" y="2519055"/>
                  </a:lnTo>
                  <a:lnTo>
                    <a:pt x="28670" y="2517433"/>
                  </a:lnTo>
                  <a:lnTo>
                    <a:pt x="35230" y="2513010"/>
                  </a:lnTo>
                  <a:lnTo>
                    <a:pt x="39653" y="2506450"/>
                  </a:lnTo>
                  <a:lnTo>
                    <a:pt x="41266" y="2498417"/>
                  </a:lnTo>
                  <a:lnTo>
                    <a:pt x="39653" y="2490343"/>
                  </a:lnTo>
                  <a:lnTo>
                    <a:pt x="35230" y="2483783"/>
                  </a:lnTo>
                  <a:lnTo>
                    <a:pt x="28670" y="2479361"/>
                  </a:lnTo>
                  <a:lnTo>
                    <a:pt x="20637" y="2477739"/>
                  </a:lnTo>
                  <a:close/>
                </a:path>
                <a:path w="41275" h="7144384">
                  <a:moveTo>
                    <a:pt x="20637" y="2560330"/>
                  </a:moveTo>
                  <a:lnTo>
                    <a:pt x="12604" y="2561952"/>
                  </a:lnTo>
                  <a:lnTo>
                    <a:pt x="6044" y="2566375"/>
                  </a:lnTo>
                  <a:lnTo>
                    <a:pt x="1621" y="2572934"/>
                  </a:lnTo>
                  <a:lnTo>
                    <a:pt x="0" y="2581009"/>
                  </a:lnTo>
                  <a:lnTo>
                    <a:pt x="1621" y="2589042"/>
                  </a:lnTo>
                  <a:lnTo>
                    <a:pt x="6044" y="2595602"/>
                  </a:lnTo>
                  <a:lnTo>
                    <a:pt x="12604" y="2600025"/>
                  </a:lnTo>
                  <a:lnTo>
                    <a:pt x="20637" y="2601647"/>
                  </a:lnTo>
                  <a:lnTo>
                    <a:pt x="28670" y="2600025"/>
                  </a:lnTo>
                  <a:lnTo>
                    <a:pt x="35230" y="2595602"/>
                  </a:lnTo>
                  <a:lnTo>
                    <a:pt x="39653" y="2589042"/>
                  </a:lnTo>
                  <a:lnTo>
                    <a:pt x="41266" y="2581009"/>
                  </a:lnTo>
                  <a:lnTo>
                    <a:pt x="39653" y="2572934"/>
                  </a:lnTo>
                  <a:lnTo>
                    <a:pt x="35230" y="2566375"/>
                  </a:lnTo>
                  <a:lnTo>
                    <a:pt x="28670" y="2561952"/>
                  </a:lnTo>
                  <a:lnTo>
                    <a:pt x="20637" y="2560330"/>
                  </a:lnTo>
                  <a:close/>
                </a:path>
                <a:path w="41275" h="7144384">
                  <a:moveTo>
                    <a:pt x="20637" y="2642922"/>
                  </a:moveTo>
                  <a:lnTo>
                    <a:pt x="12604" y="2644543"/>
                  </a:lnTo>
                  <a:lnTo>
                    <a:pt x="6044" y="2648966"/>
                  </a:lnTo>
                  <a:lnTo>
                    <a:pt x="1621" y="2655526"/>
                  </a:lnTo>
                  <a:lnTo>
                    <a:pt x="0" y="2663600"/>
                  </a:lnTo>
                  <a:lnTo>
                    <a:pt x="1621" y="2671633"/>
                  </a:lnTo>
                  <a:lnTo>
                    <a:pt x="6044" y="2678193"/>
                  </a:lnTo>
                  <a:lnTo>
                    <a:pt x="12604" y="2682615"/>
                  </a:lnTo>
                  <a:lnTo>
                    <a:pt x="20637" y="2684237"/>
                  </a:lnTo>
                  <a:lnTo>
                    <a:pt x="28670" y="2682615"/>
                  </a:lnTo>
                  <a:lnTo>
                    <a:pt x="35230" y="2678193"/>
                  </a:lnTo>
                  <a:lnTo>
                    <a:pt x="39653" y="2671633"/>
                  </a:lnTo>
                  <a:lnTo>
                    <a:pt x="41266" y="2663600"/>
                  </a:lnTo>
                  <a:lnTo>
                    <a:pt x="39653" y="2655526"/>
                  </a:lnTo>
                  <a:lnTo>
                    <a:pt x="35230" y="2648966"/>
                  </a:lnTo>
                  <a:lnTo>
                    <a:pt x="28670" y="2644543"/>
                  </a:lnTo>
                  <a:lnTo>
                    <a:pt x="20637" y="2642922"/>
                  </a:lnTo>
                  <a:close/>
                </a:path>
                <a:path w="41275" h="7144384">
                  <a:moveTo>
                    <a:pt x="20637" y="2725512"/>
                  </a:moveTo>
                  <a:lnTo>
                    <a:pt x="12604" y="2727134"/>
                  </a:lnTo>
                  <a:lnTo>
                    <a:pt x="6044" y="2731557"/>
                  </a:lnTo>
                  <a:lnTo>
                    <a:pt x="1621" y="2738117"/>
                  </a:lnTo>
                  <a:lnTo>
                    <a:pt x="0" y="2746192"/>
                  </a:lnTo>
                  <a:lnTo>
                    <a:pt x="1621" y="2754224"/>
                  </a:lnTo>
                  <a:lnTo>
                    <a:pt x="6044" y="2760784"/>
                  </a:lnTo>
                  <a:lnTo>
                    <a:pt x="12604" y="2765207"/>
                  </a:lnTo>
                  <a:lnTo>
                    <a:pt x="20637" y="2766829"/>
                  </a:lnTo>
                  <a:lnTo>
                    <a:pt x="28670" y="2765207"/>
                  </a:lnTo>
                  <a:lnTo>
                    <a:pt x="35230" y="2760784"/>
                  </a:lnTo>
                  <a:lnTo>
                    <a:pt x="39653" y="2754224"/>
                  </a:lnTo>
                  <a:lnTo>
                    <a:pt x="41266" y="2746192"/>
                  </a:lnTo>
                  <a:lnTo>
                    <a:pt x="39653" y="2738117"/>
                  </a:lnTo>
                  <a:lnTo>
                    <a:pt x="35230" y="2731557"/>
                  </a:lnTo>
                  <a:lnTo>
                    <a:pt x="28670" y="2727134"/>
                  </a:lnTo>
                  <a:lnTo>
                    <a:pt x="20637" y="2725512"/>
                  </a:lnTo>
                  <a:close/>
                </a:path>
                <a:path w="41275" h="7144384">
                  <a:moveTo>
                    <a:pt x="20637" y="2808104"/>
                  </a:moveTo>
                  <a:lnTo>
                    <a:pt x="12604" y="2809726"/>
                  </a:lnTo>
                  <a:lnTo>
                    <a:pt x="6044" y="2814149"/>
                  </a:lnTo>
                  <a:lnTo>
                    <a:pt x="1621" y="2820708"/>
                  </a:lnTo>
                  <a:lnTo>
                    <a:pt x="0" y="2828784"/>
                  </a:lnTo>
                  <a:lnTo>
                    <a:pt x="1621" y="2836816"/>
                  </a:lnTo>
                  <a:lnTo>
                    <a:pt x="6044" y="2843376"/>
                  </a:lnTo>
                  <a:lnTo>
                    <a:pt x="12604" y="2847799"/>
                  </a:lnTo>
                  <a:lnTo>
                    <a:pt x="20637" y="2849421"/>
                  </a:lnTo>
                  <a:lnTo>
                    <a:pt x="28670" y="2847799"/>
                  </a:lnTo>
                  <a:lnTo>
                    <a:pt x="35230" y="2843376"/>
                  </a:lnTo>
                  <a:lnTo>
                    <a:pt x="39653" y="2836816"/>
                  </a:lnTo>
                  <a:lnTo>
                    <a:pt x="41266" y="2828784"/>
                  </a:lnTo>
                  <a:lnTo>
                    <a:pt x="39653" y="2820708"/>
                  </a:lnTo>
                  <a:lnTo>
                    <a:pt x="35230" y="2814149"/>
                  </a:lnTo>
                  <a:lnTo>
                    <a:pt x="28670" y="2809726"/>
                  </a:lnTo>
                  <a:lnTo>
                    <a:pt x="20637" y="2808104"/>
                  </a:lnTo>
                  <a:close/>
                </a:path>
                <a:path w="41275" h="7144384">
                  <a:moveTo>
                    <a:pt x="20637" y="2890696"/>
                  </a:moveTo>
                  <a:lnTo>
                    <a:pt x="12604" y="2892318"/>
                  </a:lnTo>
                  <a:lnTo>
                    <a:pt x="6044" y="2896740"/>
                  </a:lnTo>
                  <a:lnTo>
                    <a:pt x="1621" y="2903300"/>
                  </a:lnTo>
                  <a:lnTo>
                    <a:pt x="0" y="2911374"/>
                  </a:lnTo>
                  <a:lnTo>
                    <a:pt x="1621" y="2919407"/>
                  </a:lnTo>
                  <a:lnTo>
                    <a:pt x="6044" y="2925967"/>
                  </a:lnTo>
                  <a:lnTo>
                    <a:pt x="12604" y="2930390"/>
                  </a:lnTo>
                  <a:lnTo>
                    <a:pt x="20637" y="2932012"/>
                  </a:lnTo>
                  <a:lnTo>
                    <a:pt x="28670" y="2930390"/>
                  </a:lnTo>
                  <a:lnTo>
                    <a:pt x="35230" y="2925967"/>
                  </a:lnTo>
                  <a:lnTo>
                    <a:pt x="39653" y="2919407"/>
                  </a:lnTo>
                  <a:lnTo>
                    <a:pt x="41266" y="2911374"/>
                  </a:lnTo>
                  <a:lnTo>
                    <a:pt x="39653" y="2903300"/>
                  </a:lnTo>
                  <a:lnTo>
                    <a:pt x="35230" y="2896740"/>
                  </a:lnTo>
                  <a:lnTo>
                    <a:pt x="28670" y="2892318"/>
                  </a:lnTo>
                  <a:lnTo>
                    <a:pt x="20637" y="2890696"/>
                  </a:lnTo>
                  <a:close/>
                </a:path>
                <a:path w="41275" h="7144384">
                  <a:moveTo>
                    <a:pt x="20637" y="2973287"/>
                  </a:moveTo>
                  <a:lnTo>
                    <a:pt x="12604" y="2974909"/>
                  </a:lnTo>
                  <a:lnTo>
                    <a:pt x="6044" y="2979332"/>
                  </a:lnTo>
                  <a:lnTo>
                    <a:pt x="1621" y="2985891"/>
                  </a:lnTo>
                  <a:lnTo>
                    <a:pt x="0" y="2993966"/>
                  </a:lnTo>
                  <a:lnTo>
                    <a:pt x="1621" y="3001999"/>
                  </a:lnTo>
                  <a:lnTo>
                    <a:pt x="6044" y="3008559"/>
                  </a:lnTo>
                  <a:lnTo>
                    <a:pt x="12604" y="3012982"/>
                  </a:lnTo>
                  <a:lnTo>
                    <a:pt x="20637" y="3014604"/>
                  </a:lnTo>
                  <a:lnTo>
                    <a:pt x="28670" y="3012982"/>
                  </a:lnTo>
                  <a:lnTo>
                    <a:pt x="35230" y="3008559"/>
                  </a:lnTo>
                  <a:lnTo>
                    <a:pt x="39653" y="3001999"/>
                  </a:lnTo>
                  <a:lnTo>
                    <a:pt x="41266" y="2993966"/>
                  </a:lnTo>
                  <a:lnTo>
                    <a:pt x="39653" y="2985891"/>
                  </a:lnTo>
                  <a:lnTo>
                    <a:pt x="35230" y="2979332"/>
                  </a:lnTo>
                  <a:lnTo>
                    <a:pt x="28670" y="2974909"/>
                  </a:lnTo>
                  <a:lnTo>
                    <a:pt x="20637" y="2973287"/>
                  </a:lnTo>
                  <a:close/>
                </a:path>
                <a:path w="41275" h="7144384">
                  <a:moveTo>
                    <a:pt x="20637" y="3055879"/>
                  </a:moveTo>
                  <a:lnTo>
                    <a:pt x="12604" y="3057500"/>
                  </a:lnTo>
                  <a:lnTo>
                    <a:pt x="6044" y="3061923"/>
                  </a:lnTo>
                  <a:lnTo>
                    <a:pt x="1621" y="3068483"/>
                  </a:lnTo>
                  <a:lnTo>
                    <a:pt x="0" y="3076558"/>
                  </a:lnTo>
                  <a:lnTo>
                    <a:pt x="1621" y="3084591"/>
                  </a:lnTo>
                  <a:lnTo>
                    <a:pt x="6044" y="3091151"/>
                  </a:lnTo>
                  <a:lnTo>
                    <a:pt x="12604" y="3095574"/>
                  </a:lnTo>
                  <a:lnTo>
                    <a:pt x="20637" y="3097195"/>
                  </a:lnTo>
                  <a:lnTo>
                    <a:pt x="28670" y="3095574"/>
                  </a:lnTo>
                  <a:lnTo>
                    <a:pt x="35230" y="3091151"/>
                  </a:lnTo>
                  <a:lnTo>
                    <a:pt x="39653" y="3084591"/>
                  </a:lnTo>
                  <a:lnTo>
                    <a:pt x="41266" y="3076558"/>
                  </a:lnTo>
                  <a:lnTo>
                    <a:pt x="39653" y="3068483"/>
                  </a:lnTo>
                  <a:lnTo>
                    <a:pt x="35230" y="3061923"/>
                  </a:lnTo>
                  <a:lnTo>
                    <a:pt x="28670" y="3057500"/>
                  </a:lnTo>
                  <a:lnTo>
                    <a:pt x="20637" y="3055879"/>
                  </a:lnTo>
                  <a:close/>
                </a:path>
                <a:path w="41275" h="7144384">
                  <a:moveTo>
                    <a:pt x="20637" y="3138470"/>
                  </a:moveTo>
                  <a:lnTo>
                    <a:pt x="12604" y="3140092"/>
                  </a:lnTo>
                  <a:lnTo>
                    <a:pt x="6044" y="3144515"/>
                  </a:lnTo>
                  <a:lnTo>
                    <a:pt x="1621" y="3151075"/>
                  </a:lnTo>
                  <a:lnTo>
                    <a:pt x="0" y="3159149"/>
                  </a:lnTo>
                  <a:lnTo>
                    <a:pt x="1621" y="3167182"/>
                  </a:lnTo>
                  <a:lnTo>
                    <a:pt x="6044" y="3173742"/>
                  </a:lnTo>
                  <a:lnTo>
                    <a:pt x="12604" y="3178164"/>
                  </a:lnTo>
                  <a:lnTo>
                    <a:pt x="20637" y="3179786"/>
                  </a:lnTo>
                  <a:lnTo>
                    <a:pt x="28670" y="3178164"/>
                  </a:lnTo>
                  <a:lnTo>
                    <a:pt x="35230" y="3173742"/>
                  </a:lnTo>
                  <a:lnTo>
                    <a:pt x="39653" y="3167182"/>
                  </a:lnTo>
                  <a:lnTo>
                    <a:pt x="41266" y="3159149"/>
                  </a:lnTo>
                  <a:lnTo>
                    <a:pt x="39653" y="3151075"/>
                  </a:lnTo>
                  <a:lnTo>
                    <a:pt x="35230" y="3144515"/>
                  </a:lnTo>
                  <a:lnTo>
                    <a:pt x="28670" y="3140092"/>
                  </a:lnTo>
                  <a:lnTo>
                    <a:pt x="20637" y="3138470"/>
                  </a:lnTo>
                  <a:close/>
                </a:path>
                <a:path w="41275" h="7144384">
                  <a:moveTo>
                    <a:pt x="20637" y="3221061"/>
                  </a:moveTo>
                  <a:lnTo>
                    <a:pt x="12604" y="3222683"/>
                  </a:lnTo>
                  <a:lnTo>
                    <a:pt x="6045" y="3227106"/>
                  </a:lnTo>
                  <a:lnTo>
                    <a:pt x="1622" y="3233666"/>
                  </a:lnTo>
                  <a:lnTo>
                    <a:pt x="1" y="3241741"/>
                  </a:lnTo>
                  <a:lnTo>
                    <a:pt x="1623" y="3249774"/>
                  </a:lnTo>
                  <a:lnTo>
                    <a:pt x="6045" y="3256334"/>
                  </a:lnTo>
                  <a:lnTo>
                    <a:pt x="12605" y="3260756"/>
                  </a:lnTo>
                  <a:lnTo>
                    <a:pt x="20638" y="3262378"/>
                  </a:lnTo>
                  <a:lnTo>
                    <a:pt x="28671" y="3260756"/>
                  </a:lnTo>
                  <a:lnTo>
                    <a:pt x="35231" y="3256334"/>
                  </a:lnTo>
                  <a:lnTo>
                    <a:pt x="39654" y="3249774"/>
                  </a:lnTo>
                  <a:lnTo>
                    <a:pt x="41267" y="3241741"/>
                  </a:lnTo>
                  <a:lnTo>
                    <a:pt x="39653" y="3233666"/>
                  </a:lnTo>
                  <a:lnTo>
                    <a:pt x="35230" y="3227106"/>
                  </a:lnTo>
                  <a:lnTo>
                    <a:pt x="28670" y="3222683"/>
                  </a:lnTo>
                  <a:lnTo>
                    <a:pt x="20637" y="3221061"/>
                  </a:lnTo>
                  <a:close/>
                </a:path>
                <a:path w="41275" h="7144384">
                  <a:moveTo>
                    <a:pt x="20638" y="3303653"/>
                  </a:moveTo>
                  <a:lnTo>
                    <a:pt x="12605" y="3305275"/>
                  </a:lnTo>
                  <a:lnTo>
                    <a:pt x="6045" y="3309697"/>
                  </a:lnTo>
                  <a:lnTo>
                    <a:pt x="1623" y="3316257"/>
                  </a:lnTo>
                  <a:lnTo>
                    <a:pt x="1" y="3324331"/>
                  </a:lnTo>
                  <a:lnTo>
                    <a:pt x="1623" y="3332364"/>
                  </a:lnTo>
                  <a:lnTo>
                    <a:pt x="6045" y="3338924"/>
                  </a:lnTo>
                  <a:lnTo>
                    <a:pt x="12605" y="3343347"/>
                  </a:lnTo>
                  <a:lnTo>
                    <a:pt x="20638" y="3344969"/>
                  </a:lnTo>
                  <a:lnTo>
                    <a:pt x="28671" y="3343347"/>
                  </a:lnTo>
                  <a:lnTo>
                    <a:pt x="35231" y="3338924"/>
                  </a:lnTo>
                  <a:lnTo>
                    <a:pt x="39654" y="3332364"/>
                  </a:lnTo>
                  <a:lnTo>
                    <a:pt x="41268" y="3324331"/>
                  </a:lnTo>
                  <a:lnTo>
                    <a:pt x="39654" y="3316257"/>
                  </a:lnTo>
                  <a:lnTo>
                    <a:pt x="35231" y="3309697"/>
                  </a:lnTo>
                  <a:lnTo>
                    <a:pt x="28671" y="3305275"/>
                  </a:lnTo>
                  <a:lnTo>
                    <a:pt x="20638" y="3303653"/>
                  </a:lnTo>
                  <a:close/>
                </a:path>
                <a:path w="41275" h="7144384">
                  <a:moveTo>
                    <a:pt x="20638" y="3386245"/>
                  </a:moveTo>
                  <a:lnTo>
                    <a:pt x="12605" y="3387867"/>
                  </a:lnTo>
                  <a:lnTo>
                    <a:pt x="6045" y="3392289"/>
                  </a:lnTo>
                  <a:lnTo>
                    <a:pt x="1623" y="3398849"/>
                  </a:lnTo>
                  <a:lnTo>
                    <a:pt x="1" y="3406923"/>
                  </a:lnTo>
                  <a:lnTo>
                    <a:pt x="1623" y="3414956"/>
                  </a:lnTo>
                  <a:lnTo>
                    <a:pt x="6045" y="3421516"/>
                  </a:lnTo>
                  <a:lnTo>
                    <a:pt x="12605" y="3425939"/>
                  </a:lnTo>
                  <a:lnTo>
                    <a:pt x="20638" y="3427561"/>
                  </a:lnTo>
                  <a:lnTo>
                    <a:pt x="28671" y="3425939"/>
                  </a:lnTo>
                  <a:lnTo>
                    <a:pt x="35231" y="3421516"/>
                  </a:lnTo>
                  <a:lnTo>
                    <a:pt x="39654" y="3414956"/>
                  </a:lnTo>
                  <a:lnTo>
                    <a:pt x="41268" y="3406923"/>
                  </a:lnTo>
                  <a:lnTo>
                    <a:pt x="39654" y="3398849"/>
                  </a:lnTo>
                  <a:lnTo>
                    <a:pt x="35231" y="3392289"/>
                  </a:lnTo>
                  <a:lnTo>
                    <a:pt x="28671" y="3387867"/>
                  </a:lnTo>
                  <a:lnTo>
                    <a:pt x="20638" y="3386245"/>
                  </a:lnTo>
                  <a:close/>
                </a:path>
                <a:path w="41275" h="7144384">
                  <a:moveTo>
                    <a:pt x="20638" y="3468836"/>
                  </a:moveTo>
                  <a:lnTo>
                    <a:pt x="12605" y="3470457"/>
                  </a:lnTo>
                  <a:lnTo>
                    <a:pt x="6045" y="3474880"/>
                  </a:lnTo>
                  <a:lnTo>
                    <a:pt x="1623" y="3481440"/>
                  </a:lnTo>
                  <a:lnTo>
                    <a:pt x="1" y="3489515"/>
                  </a:lnTo>
                  <a:lnTo>
                    <a:pt x="1623" y="3497548"/>
                  </a:lnTo>
                  <a:lnTo>
                    <a:pt x="6045" y="3504108"/>
                  </a:lnTo>
                  <a:lnTo>
                    <a:pt x="12605" y="3508531"/>
                  </a:lnTo>
                  <a:lnTo>
                    <a:pt x="20638" y="3510153"/>
                  </a:lnTo>
                  <a:lnTo>
                    <a:pt x="28671" y="3508531"/>
                  </a:lnTo>
                  <a:lnTo>
                    <a:pt x="35231" y="3504108"/>
                  </a:lnTo>
                  <a:lnTo>
                    <a:pt x="39654" y="3497548"/>
                  </a:lnTo>
                  <a:lnTo>
                    <a:pt x="41267" y="3489515"/>
                  </a:lnTo>
                  <a:lnTo>
                    <a:pt x="39654" y="3481440"/>
                  </a:lnTo>
                  <a:lnTo>
                    <a:pt x="35231" y="3474880"/>
                  </a:lnTo>
                  <a:lnTo>
                    <a:pt x="28671" y="3470457"/>
                  </a:lnTo>
                  <a:lnTo>
                    <a:pt x="20638" y="3468836"/>
                  </a:lnTo>
                  <a:close/>
                </a:path>
                <a:path w="41275" h="7144384">
                  <a:moveTo>
                    <a:pt x="20638" y="3551428"/>
                  </a:moveTo>
                  <a:lnTo>
                    <a:pt x="12605" y="3553049"/>
                  </a:lnTo>
                  <a:lnTo>
                    <a:pt x="6045" y="3557472"/>
                  </a:lnTo>
                  <a:lnTo>
                    <a:pt x="1623" y="3564032"/>
                  </a:lnTo>
                  <a:lnTo>
                    <a:pt x="1" y="3572106"/>
                  </a:lnTo>
                  <a:lnTo>
                    <a:pt x="1623" y="3580139"/>
                  </a:lnTo>
                  <a:lnTo>
                    <a:pt x="6045" y="3586699"/>
                  </a:lnTo>
                  <a:lnTo>
                    <a:pt x="12605" y="3591121"/>
                  </a:lnTo>
                  <a:lnTo>
                    <a:pt x="20638" y="3592743"/>
                  </a:lnTo>
                  <a:lnTo>
                    <a:pt x="28671" y="3591121"/>
                  </a:lnTo>
                  <a:lnTo>
                    <a:pt x="35231" y="3586699"/>
                  </a:lnTo>
                  <a:lnTo>
                    <a:pt x="39654" y="3580139"/>
                  </a:lnTo>
                  <a:lnTo>
                    <a:pt x="41268" y="3572106"/>
                  </a:lnTo>
                  <a:lnTo>
                    <a:pt x="39654" y="3564032"/>
                  </a:lnTo>
                  <a:lnTo>
                    <a:pt x="35231" y="3557472"/>
                  </a:lnTo>
                  <a:lnTo>
                    <a:pt x="28671" y="3553049"/>
                  </a:lnTo>
                  <a:lnTo>
                    <a:pt x="20638" y="3551428"/>
                  </a:lnTo>
                  <a:close/>
                </a:path>
                <a:path w="41275" h="7144384">
                  <a:moveTo>
                    <a:pt x="20638" y="3634018"/>
                  </a:moveTo>
                  <a:lnTo>
                    <a:pt x="12605" y="3635640"/>
                  </a:lnTo>
                  <a:lnTo>
                    <a:pt x="6045" y="3640063"/>
                  </a:lnTo>
                  <a:lnTo>
                    <a:pt x="1623" y="3646623"/>
                  </a:lnTo>
                  <a:lnTo>
                    <a:pt x="1" y="3654698"/>
                  </a:lnTo>
                  <a:lnTo>
                    <a:pt x="1623" y="3662731"/>
                  </a:lnTo>
                  <a:lnTo>
                    <a:pt x="6045" y="3669291"/>
                  </a:lnTo>
                  <a:lnTo>
                    <a:pt x="12605" y="3673713"/>
                  </a:lnTo>
                  <a:lnTo>
                    <a:pt x="20638" y="3675335"/>
                  </a:lnTo>
                  <a:lnTo>
                    <a:pt x="28671" y="3673713"/>
                  </a:lnTo>
                  <a:lnTo>
                    <a:pt x="35231" y="3669291"/>
                  </a:lnTo>
                  <a:lnTo>
                    <a:pt x="39654" y="3662731"/>
                  </a:lnTo>
                  <a:lnTo>
                    <a:pt x="41267" y="3654698"/>
                  </a:lnTo>
                  <a:lnTo>
                    <a:pt x="39654" y="3646623"/>
                  </a:lnTo>
                  <a:lnTo>
                    <a:pt x="35231" y="3640063"/>
                  </a:lnTo>
                  <a:lnTo>
                    <a:pt x="28671" y="3635640"/>
                  </a:lnTo>
                  <a:lnTo>
                    <a:pt x="20638" y="3634018"/>
                  </a:lnTo>
                  <a:close/>
                </a:path>
                <a:path w="41275" h="7144384">
                  <a:moveTo>
                    <a:pt x="20638" y="3716610"/>
                  </a:moveTo>
                  <a:lnTo>
                    <a:pt x="12605" y="3718232"/>
                  </a:lnTo>
                  <a:lnTo>
                    <a:pt x="6045" y="3722654"/>
                  </a:lnTo>
                  <a:lnTo>
                    <a:pt x="1623" y="3729214"/>
                  </a:lnTo>
                  <a:lnTo>
                    <a:pt x="1" y="3737288"/>
                  </a:lnTo>
                  <a:lnTo>
                    <a:pt x="1623" y="3745321"/>
                  </a:lnTo>
                  <a:lnTo>
                    <a:pt x="6045" y="3751881"/>
                  </a:lnTo>
                  <a:lnTo>
                    <a:pt x="12605" y="3756304"/>
                  </a:lnTo>
                  <a:lnTo>
                    <a:pt x="20638" y="3757926"/>
                  </a:lnTo>
                  <a:lnTo>
                    <a:pt x="28671" y="3756304"/>
                  </a:lnTo>
                  <a:lnTo>
                    <a:pt x="35231" y="3751881"/>
                  </a:lnTo>
                  <a:lnTo>
                    <a:pt x="39654" y="3745321"/>
                  </a:lnTo>
                  <a:lnTo>
                    <a:pt x="41268" y="3737288"/>
                  </a:lnTo>
                  <a:lnTo>
                    <a:pt x="39654" y="3729214"/>
                  </a:lnTo>
                  <a:lnTo>
                    <a:pt x="35231" y="3722654"/>
                  </a:lnTo>
                  <a:lnTo>
                    <a:pt x="28671" y="3718232"/>
                  </a:lnTo>
                  <a:lnTo>
                    <a:pt x="20638" y="3716610"/>
                  </a:lnTo>
                  <a:close/>
                </a:path>
                <a:path w="41275" h="7144384">
                  <a:moveTo>
                    <a:pt x="20638" y="3799202"/>
                  </a:moveTo>
                  <a:lnTo>
                    <a:pt x="12605" y="3800824"/>
                  </a:lnTo>
                  <a:lnTo>
                    <a:pt x="6045" y="3805246"/>
                  </a:lnTo>
                  <a:lnTo>
                    <a:pt x="1623" y="3811806"/>
                  </a:lnTo>
                  <a:lnTo>
                    <a:pt x="1" y="3819880"/>
                  </a:lnTo>
                  <a:lnTo>
                    <a:pt x="1623" y="3827913"/>
                  </a:lnTo>
                  <a:lnTo>
                    <a:pt x="6045" y="3834473"/>
                  </a:lnTo>
                  <a:lnTo>
                    <a:pt x="12605" y="3838896"/>
                  </a:lnTo>
                  <a:lnTo>
                    <a:pt x="20638" y="3840518"/>
                  </a:lnTo>
                  <a:lnTo>
                    <a:pt x="28671" y="3838896"/>
                  </a:lnTo>
                  <a:lnTo>
                    <a:pt x="35231" y="3834473"/>
                  </a:lnTo>
                  <a:lnTo>
                    <a:pt x="39654" y="3827913"/>
                  </a:lnTo>
                  <a:lnTo>
                    <a:pt x="41268" y="3819880"/>
                  </a:lnTo>
                  <a:lnTo>
                    <a:pt x="39654" y="3811806"/>
                  </a:lnTo>
                  <a:lnTo>
                    <a:pt x="35231" y="3805246"/>
                  </a:lnTo>
                  <a:lnTo>
                    <a:pt x="28671" y="3800824"/>
                  </a:lnTo>
                  <a:lnTo>
                    <a:pt x="20638" y="3799202"/>
                  </a:lnTo>
                  <a:close/>
                </a:path>
                <a:path w="41275" h="7144384">
                  <a:moveTo>
                    <a:pt x="20638" y="3881793"/>
                  </a:moveTo>
                  <a:lnTo>
                    <a:pt x="12605" y="3883415"/>
                  </a:lnTo>
                  <a:lnTo>
                    <a:pt x="6045" y="3887837"/>
                  </a:lnTo>
                  <a:lnTo>
                    <a:pt x="1623" y="3894397"/>
                  </a:lnTo>
                  <a:lnTo>
                    <a:pt x="1" y="3902472"/>
                  </a:lnTo>
                  <a:lnTo>
                    <a:pt x="1623" y="3910505"/>
                  </a:lnTo>
                  <a:lnTo>
                    <a:pt x="6045" y="3917065"/>
                  </a:lnTo>
                  <a:lnTo>
                    <a:pt x="12605" y="3921488"/>
                  </a:lnTo>
                  <a:lnTo>
                    <a:pt x="20638" y="3923110"/>
                  </a:lnTo>
                  <a:lnTo>
                    <a:pt x="28671" y="3921488"/>
                  </a:lnTo>
                  <a:lnTo>
                    <a:pt x="35231" y="3917065"/>
                  </a:lnTo>
                  <a:lnTo>
                    <a:pt x="39654" y="3910505"/>
                  </a:lnTo>
                  <a:lnTo>
                    <a:pt x="41267" y="3902472"/>
                  </a:lnTo>
                  <a:lnTo>
                    <a:pt x="39654" y="3894397"/>
                  </a:lnTo>
                  <a:lnTo>
                    <a:pt x="35231" y="3887837"/>
                  </a:lnTo>
                  <a:lnTo>
                    <a:pt x="28671" y="3883415"/>
                  </a:lnTo>
                  <a:lnTo>
                    <a:pt x="20638" y="3881793"/>
                  </a:lnTo>
                  <a:close/>
                </a:path>
                <a:path w="41275" h="7144384">
                  <a:moveTo>
                    <a:pt x="20638" y="3964385"/>
                  </a:moveTo>
                  <a:lnTo>
                    <a:pt x="12605" y="3966006"/>
                  </a:lnTo>
                  <a:lnTo>
                    <a:pt x="6045" y="3970429"/>
                  </a:lnTo>
                  <a:lnTo>
                    <a:pt x="1623" y="3976989"/>
                  </a:lnTo>
                  <a:lnTo>
                    <a:pt x="1" y="3985063"/>
                  </a:lnTo>
                  <a:lnTo>
                    <a:pt x="1623" y="3993096"/>
                  </a:lnTo>
                  <a:lnTo>
                    <a:pt x="6045" y="3999656"/>
                  </a:lnTo>
                  <a:lnTo>
                    <a:pt x="12605" y="4004078"/>
                  </a:lnTo>
                  <a:lnTo>
                    <a:pt x="20638" y="4005700"/>
                  </a:lnTo>
                  <a:lnTo>
                    <a:pt x="28671" y="4004078"/>
                  </a:lnTo>
                  <a:lnTo>
                    <a:pt x="35231" y="3999656"/>
                  </a:lnTo>
                  <a:lnTo>
                    <a:pt x="39654" y="3993096"/>
                  </a:lnTo>
                  <a:lnTo>
                    <a:pt x="41268" y="3985063"/>
                  </a:lnTo>
                  <a:lnTo>
                    <a:pt x="39654" y="3976989"/>
                  </a:lnTo>
                  <a:lnTo>
                    <a:pt x="35231" y="3970429"/>
                  </a:lnTo>
                  <a:lnTo>
                    <a:pt x="28671" y="3966006"/>
                  </a:lnTo>
                  <a:lnTo>
                    <a:pt x="20638" y="3964385"/>
                  </a:lnTo>
                  <a:close/>
                </a:path>
                <a:path w="41275" h="7144384">
                  <a:moveTo>
                    <a:pt x="20638" y="4046975"/>
                  </a:moveTo>
                  <a:lnTo>
                    <a:pt x="12605" y="4048597"/>
                  </a:lnTo>
                  <a:lnTo>
                    <a:pt x="6045" y="4053020"/>
                  </a:lnTo>
                  <a:lnTo>
                    <a:pt x="1623" y="4059580"/>
                  </a:lnTo>
                  <a:lnTo>
                    <a:pt x="1" y="4067655"/>
                  </a:lnTo>
                  <a:lnTo>
                    <a:pt x="1623" y="4075687"/>
                  </a:lnTo>
                  <a:lnTo>
                    <a:pt x="6045" y="4082247"/>
                  </a:lnTo>
                  <a:lnTo>
                    <a:pt x="12605" y="4086670"/>
                  </a:lnTo>
                  <a:lnTo>
                    <a:pt x="20638" y="4088292"/>
                  </a:lnTo>
                  <a:lnTo>
                    <a:pt x="28671" y="4086670"/>
                  </a:lnTo>
                  <a:lnTo>
                    <a:pt x="35231" y="4082247"/>
                  </a:lnTo>
                  <a:lnTo>
                    <a:pt x="39654" y="4075687"/>
                  </a:lnTo>
                  <a:lnTo>
                    <a:pt x="41267" y="4067655"/>
                  </a:lnTo>
                  <a:lnTo>
                    <a:pt x="39654" y="4059580"/>
                  </a:lnTo>
                  <a:lnTo>
                    <a:pt x="35231" y="4053020"/>
                  </a:lnTo>
                  <a:lnTo>
                    <a:pt x="28671" y="4048597"/>
                  </a:lnTo>
                  <a:lnTo>
                    <a:pt x="20638" y="4046975"/>
                  </a:lnTo>
                  <a:close/>
                </a:path>
                <a:path w="41275" h="7144384">
                  <a:moveTo>
                    <a:pt x="20638" y="4129567"/>
                  </a:moveTo>
                  <a:lnTo>
                    <a:pt x="12605" y="4131189"/>
                  </a:lnTo>
                  <a:lnTo>
                    <a:pt x="6045" y="4135611"/>
                  </a:lnTo>
                  <a:lnTo>
                    <a:pt x="1623" y="4142171"/>
                  </a:lnTo>
                  <a:lnTo>
                    <a:pt x="1" y="4150245"/>
                  </a:lnTo>
                  <a:lnTo>
                    <a:pt x="1623" y="4158278"/>
                  </a:lnTo>
                  <a:lnTo>
                    <a:pt x="6045" y="4164838"/>
                  </a:lnTo>
                  <a:lnTo>
                    <a:pt x="12605" y="4169261"/>
                  </a:lnTo>
                  <a:lnTo>
                    <a:pt x="20638" y="4170883"/>
                  </a:lnTo>
                  <a:lnTo>
                    <a:pt x="28671" y="4169261"/>
                  </a:lnTo>
                  <a:lnTo>
                    <a:pt x="35231" y="4164838"/>
                  </a:lnTo>
                  <a:lnTo>
                    <a:pt x="39654" y="4158278"/>
                  </a:lnTo>
                  <a:lnTo>
                    <a:pt x="41268" y="4150245"/>
                  </a:lnTo>
                  <a:lnTo>
                    <a:pt x="39654" y="4142171"/>
                  </a:lnTo>
                  <a:lnTo>
                    <a:pt x="35231" y="4135611"/>
                  </a:lnTo>
                  <a:lnTo>
                    <a:pt x="28671" y="4131189"/>
                  </a:lnTo>
                  <a:lnTo>
                    <a:pt x="20638" y="4129567"/>
                  </a:lnTo>
                  <a:close/>
                </a:path>
                <a:path w="41275" h="7144384">
                  <a:moveTo>
                    <a:pt x="20638" y="4212159"/>
                  </a:moveTo>
                  <a:lnTo>
                    <a:pt x="12605" y="4213781"/>
                  </a:lnTo>
                  <a:lnTo>
                    <a:pt x="6045" y="4218203"/>
                  </a:lnTo>
                  <a:lnTo>
                    <a:pt x="1623" y="4224763"/>
                  </a:lnTo>
                  <a:lnTo>
                    <a:pt x="1" y="4232837"/>
                  </a:lnTo>
                  <a:lnTo>
                    <a:pt x="1623" y="4240870"/>
                  </a:lnTo>
                  <a:lnTo>
                    <a:pt x="6045" y="4247430"/>
                  </a:lnTo>
                  <a:lnTo>
                    <a:pt x="12605" y="4251853"/>
                  </a:lnTo>
                  <a:lnTo>
                    <a:pt x="20638" y="4253475"/>
                  </a:lnTo>
                  <a:lnTo>
                    <a:pt x="28671" y="4251853"/>
                  </a:lnTo>
                  <a:lnTo>
                    <a:pt x="35231" y="4247430"/>
                  </a:lnTo>
                  <a:lnTo>
                    <a:pt x="39654" y="4240870"/>
                  </a:lnTo>
                  <a:lnTo>
                    <a:pt x="41268" y="4232837"/>
                  </a:lnTo>
                  <a:lnTo>
                    <a:pt x="39654" y="4224763"/>
                  </a:lnTo>
                  <a:lnTo>
                    <a:pt x="35231" y="4218203"/>
                  </a:lnTo>
                  <a:lnTo>
                    <a:pt x="28671" y="4213781"/>
                  </a:lnTo>
                  <a:lnTo>
                    <a:pt x="20638" y="4212159"/>
                  </a:lnTo>
                  <a:close/>
                </a:path>
                <a:path w="41275" h="7144384">
                  <a:moveTo>
                    <a:pt x="20638" y="4294750"/>
                  </a:moveTo>
                  <a:lnTo>
                    <a:pt x="12605" y="4296371"/>
                  </a:lnTo>
                  <a:lnTo>
                    <a:pt x="6045" y="4300794"/>
                  </a:lnTo>
                  <a:lnTo>
                    <a:pt x="1623" y="4307354"/>
                  </a:lnTo>
                  <a:lnTo>
                    <a:pt x="1" y="4315429"/>
                  </a:lnTo>
                  <a:lnTo>
                    <a:pt x="1623" y="4323462"/>
                  </a:lnTo>
                  <a:lnTo>
                    <a:pt x="6045" y="4330022"/>
                  </a:lnTo>
                  <a:lnTo>
                    <a:pt x="12605" y="4334445"/>
                  </a:lnTo>
                  <a:lnTo>
                    <a:pt x="20638" y="4336067"/>
                  </a:lnTo>
                  <a:lnTo>
                    <a:pt x="28671" y="4334445"/>
                  </a:lnTo>
                  <a:lnTo>
                    <a:pt x="35231" y="4330022"/>
                  </a:lnTo>
                  <a:lnTo>
                    <a:pt x="39654" y="4323462"/>
                  </a:lnTo>
                  <a:lnTo>
                    <a:pt x="41267" y="4315429"/>
                  </a:lnTo>
                  <a:lnTo>
                    <a:pt x="39654" y="4307354"/>
                  </a:lnTo>
                  <a:lnTo>
                    <a:pt x="35231" y="4300794"/>
                  </a:lnTo>
                  <a:lnTo>
                    <a:pt x="28671" y="4296371"/>
                  </a:lnTo>
                  <a:lnTo>
                    <a:pt x="20638" y="4294750"/>
                  </a:lnTo>
                  <a:close/>
                </a:path>
                <a:path w="41275" h="7144384">
                  <a:moveTo>
                    <a:pt x="20638" y="4377342"/>
                  </a:moveTo>
                  <a:lnTo>
                    <a:pt x="12605" y="4378963"/>
                  </a:lnTo>
                  <a:lnTo>
                    <a:pt x="6045" y="4383386"/>
                  </a:lnTo>
                  <a:lnTo>
                    <a:pt x="1623" y="4389946"/>
                  </a:lnTo>
                  <a:lnTo>
                    <a:pt x="1" y="4398021"/>
                  </a:lnTo>
                  <a:lnTo>
                    <a:pt x="1623" y="4406054"/>
                  </a:lnTo>
                  <a:lnTo>
                    <a:pt x="6045" y="4412614"/>
                  </a:lnTo>
                  <a:lnTo>
                    <a:pt x="12605" y="4417037"/>
                  </a:lnTo>
                  <a:lnTo>
                    <a:pt x="20638" y="4418658"/>
                  </a:lnTo>
                  <a:lnTo>
                    <a:pt x="28671" y="4417037"/>
                  </a:lnTo>
                  <a:lnTo>
                    <a:pt x="35231" y="4412614"/>
                  </a:lnTo>
                  <a:lnTo>
                    <a:pt x="39654" y="4406054"/>
                  </a:lnTo>
                  <a:lnTo>
                    <a:pt x="41267" y="4398021"/>
                  </a:lnTo>
                  <a:lnTo>
                    <a:pt x="39654" y="4389946"/>
                  </a:lnTo>
                  <a:lnTo>
                    <a:pt x="35231" y="4383386"/>
                  </a:lnTo>
                  <a:lnTo>
                    <a:pt x="28671" y="4378963"/>
                  </a:lnTo>
                  <a:lnTo>
                    <a:pt x="20638" y="4377342"/>
                  </a:lnTo>
                  <a:close/>
                </a:path>
                <a:path w="41275" h="7144384">
                  <a:moveTo>
                    <a:pt x="20638" y="4459933"/>
                  </a:moveTo>
                  <a:lnTo>
                    <a:pt x="12605" y="4461555"/>
                  </a:lnTo>
                  <a:lnTo>
                    <a:pt x="6045" y="4465978"/>
                  </a:lnTo>
                  <a:lnTo>
                    <a:pt x="1623" y="4472538"/>
                  </a:lnTo>
                  <a:lnTo>
                    <a:pt x="1" y="4480612"/>
                  </a:lnTo>
                  <a:lnTo>
                    <a:pt x="1623" y="4488645"/>
                  </a:lnTo>
                  <a:lnTo>
                    <a:pt x="6045" y="4495205"/>
                  </a:lnTo>
                  <a:lnTo>
                    <a:pt x="12605" y="4499627"/>
                  </a:lnTo>
                  <a:lnTo>
                    <a:pt x="20638" y="4501249"/>
                  </a:lnTo>
                  <a:lnTo>
                    <a:pt x="28671" y="4499627"/>
                  </a:lnTo>
                  <a:lnTo>
                    <a:pt x="35231" y="4495205"/>
                  </a:lnTo>
                  <a:lnTo>
                    <a:pt x="39654" y="4488645"/>
                  </a:lnTo>
                  <a:lnTo>
                    <a:pt x="41268" y="4480612"/>
                  </a:lnTo>
                  <a:lnTo>
                    <a:pt x="39654" y="4472538"/>
                  </a:lnTo>
                  <a:lnTo>
                    <a:pt x="35231" y="4465978"/>
                  </a:lnTo>
                  <a:lnTo>
                    <a:pt x="28671" y="4461555"/>
                  </a:lnTo>
                  <a:lnTo>
                    <a:pt x="20638" y="4459933"/>
                  </a:lnTo>
                  <a:close/>
                </a:path>
                <a:path w="41275" h="7144384">
                  <a:moveTo>
                    <a:pt x="20638" y="4542524"/>
                  </a:moveTo>
                  <a:lnTo>
                    <a:pt x="12605" y="4544146"/>
                  </a:lnTo>
                  <a:lnTo>
                    <a:pt x="6045" y="4548568"/>
                  </a:lnTo>
                  <a:lnTo>
                    <a:pt x="1623" y="4555128"/>
                  </a:lnTo>
                  <a:lnTo>
                    <a:pt x="1" y="4563203"/>
                  </a:lnTo>
                  <a:lnTo>
                    <a:pt x="1623" y="4571237"/>
                  </a:lnTo>
                  <a:lnTo>
                    <a:pt x="6045" y="4577797"/>
                  </a:lnTo>
                  <a:lnTo>
                    <a:pt x="12605" y="4582219"/>
                  </a:lnTo>
                  <a:lnTo>
                    <a:pt x="20638" y="4583841"/>
                  </a:lnTo>
                  <a:lnTo>
                    <a:pt x="28671" y="4582219"/>
                  </a:lnTo>
                  <a:lnTo>
                    <a:pt x="35231" y="4577797"/>
                  </a:lnTo>
                  <a:lnTo>
                    <a:pt x="39654" y="4571237"/>
                  </a:lnTo>
                  <a:lnTo>
                    <a:pt x="41267" y="4563203"/>
                  </a:lnTo>
                  <a:lnTo>
                    <a:pt x="39654" y="4555128"/>
                  </a:lnTo>
                  <a:lnTo>
                    <a:pt x="35231" y="4548568"/>
                  </a:lnTo>
                  <a:lnTo>
                    <a:pt x="28671" y="4544146"/>
                  </a:lnTo>
                  <a:lnTo>
                    <a:pt x="20638" y="4542524"/>
                  </a:lnTo>
                  <a:close/>
                </a:path>
                <a:path w="41275" h="7144384">
                  <a:moveTo>
                    <a:pt x="20638" y="4625116"/>
                  </a:moveTo>
                  <a:lnTo>
                    <a:pt x="12605" y="4626738"/>
                  </a:lnTo>
                  <a:lnTo>
                    <a:pt x="6045" y="4631160"/>
                  </a:lnTo>
                  <a:lnTo>
                    <a:pt x="1623" y="4637720"/>
                  </a:lnTo>
                  <a:lnTo>
                    <a:pt x="1" y="4645795"/>
                  </a:lnTo>
                  <a:lnTo>
                    <a:pt x="1623" y="4653828"/>
                  </a:lnTo>
                  <a:lnTo>
                    <a:pt x="6045" y="4660388"/>
                  </a:lnTo>
                  <a:lnTo>
                    <a:pt x="12605" y="4664811"/>
                  </a:lnTo>
                  <a:lnTo>
                    <a:pt x="20638" y="4666433"/>
                  </a:lnTo>
                  <a:lnTo>
                    <a:pt x="28671" y="4664811"/>
                  </a:lnTo>
                  <a:lnTo>
                    <a:pt x="35231" y="4660388"/>
                  </a:lnTo>
                  <a:lnTo>
                    <a:pt x="39654" y="4653828"/>
                  </a:lnTo>
                  <a:lnTo>
                    <a:pt x="41267" y="4645795"/>
                  </a:lnTo>
                  <a:lnTo>
                    <a:pt x="39654" y="4637720"/>
                  </a:lnTo>
                  <a:lnTo>
                    <a:pt x="35231" y="4631160"/>
                  </a:lnTo>
                  <a:lnTo>
                    <a:pt x="28671" y="4626738"/>
                  </a:lnTo>
                  <a:lnTo>
                    <a:pt x="20638" y="4625116"/>
                  </a:lnTo>
                  <a:close/>
                </a:path>
                <a:path w="41275" h="7144384">
                  <a:moveTo>
                    <a:pt x="20638" y="4707708"/>
                  </a:moveTo>
                  <a:lnTo>
                    <a:pt x="12605" y="4709330"/>
                  </a:lnTo>
                  <a:lnTo>
                    <a:pt x="6045" y="4713752"/>
                  </a:lnTo>
                  <a:lnTo>
                    <a:pt x="1623" y="4720312"/>
                  </a:lnTo>
                  <a:lnTo>
                    <a:pt x="1" y="4728386"/>
                  </a:lnTo>
                  <a:lnTo>
                    <a:pt x="1623" y="4736419"/>
                  </a:lnTo>
                  <a:lnTo>
                    <a:pt x="6045" y="4742979"/>
                  </a:lnTo>
                  <a:lnTo>
                    <a:pt x="12605" y="4747402"/>
                  </a:lnTo>
                  <a:lnTo>
                    <a:pt x="20638" y="4749024"/>
                  </a:lnTo>
                  <a:lnTo>
                    <a:pt x="28671" y="4747402"/>
                  </a:lnTo>
                  <a:lnTo>
                    <a:pt x="35231" y="4742979"/>
                  </a:lnTo>
                  <a:lnTo>
                    <a:pt x="39654" y="4736419"/>
                  </a:lnTo>
                  <a:lnTo>
                    <a:pt x="41268" y="4728386"/>
                  </a:lnTo>
                  <a:lnTo>
                    <a:pt x="39654" y="4720312"/>
                  </a:lnTo>
                  <a:lnTo>
                    <a:pt x="35231" y="4713752"/>
                  </a:lnTo>
                  <a:lnTo>
                    <a:pt x="28671" y="4709330"/>
                  </a:lnTo>
                  <a:lnTo>
                    <a:pt x="20638" y="4707708"/>
                  </a:lnTo>
                  <a:close/>
                </a:path>
                <a:path w="41275" h="7144384">
                  <a:moveTo>
                    <a:pt x="20638" y="4790299"/>
                  </a:moveTo>
                  <a:lnTo>
                    <a:pt x="12605" y="4791920"/>
                  </a:lnTo>
                  <a:lnTo>
                    <a:pt x="6045" y="4796343"/>
                  </a:lnTo>
                  <a:lnTo>
                    <a:pt x="1623" y="4802903"/>
                  </a:lnTo>
                  <a:lnTo>
                    <a:pt x="1" y="4810978"/>
                  </a:lnTo>
                  <a:lnTo>
                    <a:pt x="1623" y="4819011"/>
                  </a:lnTo>
                  <a:lnTo>
                    <a:pt x="6045" y="4825571"/>
                  </a:lnTo>
                  <a:lnTo>
                    <a:pt x="12605" y="4829994"/>
                  </a:lnTo>
                  <a:lnTo>
                    <a:pt x="20638" y="4831615"/>
                  </a:lnTo>
                  <a:lnTo>
                    <a:pt x="28671" y="4829994"/>
                  </a:lnTo>
                  <a:lnTo>
                    <a:pt x="35231" y="4825571"/>
                  </a:lnTo>
                  <a:lnTo>
                    <a:pt x="39654" y="4819011"/>
                  </a:lnTo>
                  <a:lnTo>
                    <a:pt x="41267" y="4810978"/>
                  </a:lnTo>
                  <a:lnTo>
                    <a:pt x="39654" y="4802903"/>
                  </a:lnTo>
                  <a:lnTo>
                    <a:pt x="35231" y="4796343"/>
                  </a:lnTo>
                  <a:lnTo>
                    <a:pt x="28671" y="4791920"/>
                  </a:lnTo>
                  <a:lnTo>
                    <a:pt x="20638" y="4790299"/>
                  </a:lnTo>
                  <a:close/>
                </a:path>
                <a:path w="41275" h="7144384">
                  <a:moveTo>
                    <a:pt x="20638" y="4872890"/>
                  </a:moveTo>
                  <a:lnTo>
                    <a:pt x="12605" y="4874512"/>
                  </a:lnTo>
                  <a:lnTo>
                    <a:pt x="6045" y="4878935"/>
                  </a:lnTo>
                  <a:lnTo>
                    <a:pt x="1623" y="4885495"/>
                  </a:lnTo>
                  <a:lnTo>
                    <a:pt x="1" y="4893570"/>
                  </a:lnTo>
                  <a:lnTo>
                    <a:pt x="1623" y="4901603"/>
                  </a:lnTo>
                  <a:lnTo>
                    <a:pt x="6045" y="4908162"/>
                  </a:lnTo>
                  <a:lnTo>
                    <a:pt x="12605" y="4912585"/>
                  </a:lnTo>
                  <a:lnTo>
                    <a:pt x="20638" y="4914207"/>
                  </a:lnTo>
                  <a:lnTo>
                    <a:pt x="28671" y="4912585"/>
                  </a:lnTo>
                  <a:lnTo>
                    <a:pt x="35231" y="4908162"/>
                  </a:lnTo>
                  <a:lnTo>
                    <a:pt x="39654" y="4901603"/>
                  </a:lnTo>
                  <a:lnTo>
                    <a:pt x="41267" y="4893570"/>
                  </a:lnTo>
                  <a:lnTo>
                    <a:pt x="39654" y="4885495"/>
                  </a:lnTo>
                  <a:lnTo>
                    <a:pt x="35231" y="4878935"/>
                  </a:lnTo>
                  <a:lnTo>
                    <a:pt x="28671" y="4874512"/>
                  </a:lnTo>
                  <a:lnTo>
                    <a:pt x="20638" y="4872890"/>
                  </a:lnTo>
                  <a:close/>
                </a:path>
                <a:path w="41275" h="7144384">
                  <a:moveTo>
                    <a:pt x="20638" y="4955482"/>
                  </a:moveTo>
                  <a:lnTo>
                    <a:pt x="12605" y="4957104"/>
                  </a:lnTo>
                  <a:lnTo>
                    <a:pt x="6045" y="4961527"/>
                  </a:lnTo>
                  <a:lnTo>
                    <a:pt x="1623" y="4968087"/>
                  </a:lnTo>
                  <a:lnTo>
                    <a:pt x="1" y="4976160"/>
                  </a:lnTo>
                  <a:lnTo>
                    <a:pt x="1623" y="4984194"/>
                  </a:lnTo>
                  <a:lnTo>
                    <a:pt x="6045" y="4990754"/>
                  </a:lnTo>
                  <a:lnTo>
                    <a:pt x="12605" y="4995176"/>
                  </a:lnTo>
                  <a:lnTo>
                    <a:pt x="20638" y="4996798"/>
                  </a:lnTo>
                  <a:lnTo>
                    <a:pt x="28671" y="4995176"/>
                  </a:lnTo>
                  <a:lnTo>
                    <a:pt x="35231" y="4990754"/>
                  </a:lnTo>
                  <a:lnTo>
                    <a:pt x="39654" y="4984194"/>
                  </a:lnTo>
                  <a:lnTo>
                    <a:pt x="41268" y="4976160"/>
                  </a:lnTo>
                  <a:lnTo>
                    <a:pt x="39654" y="4968087"/>
                  </a:lnTo>
                  <a:lnTo>
                    <a:pt x="35231" y="4961527"/>
                  </a:lnTo>
                  <a:lnTo>
                    <a:pt x="28671" y="4957104"/>
                  </a:lnTo>
                  <a:lnTo>
                    <a:pt x="20638" y="4955482"/>
                  </a:lnTo>
                  <a:close/>
                </a:path>
                <a:path w="41275" h="7144384">
                  <a:moveTo>
                    <a:pt x="20638" y="5038073"/>
                  </a:moveTo>
                  <a:lnTo>
                    <a:pt x="12605" y="5039695"/>
                  </a:lnTo>
                  <a:lnTo>
                    <a:pt x="6045" y="5044118"/>
                  </a:lnTo>
                  <a:lnTo>
                    <a:pt x="1623" y="5050678"/>
                  </a:lnTo>
                  <a:lnTo>
                    <a:pt x="1" y="5058752"/>
                  </a:lnTo>
                  <a:lnTo>
                    <a:pt x="1623" y="5066786"/>
                  </a:lnTo>
                  <a:lnTo>
                    <a:pt x="6045" y="5073345"/>
                  </a:lnTo>
                  <a:lnTo>
                    <a:pt x="12605" y="5077768"/>
                  </a:lnTo>
                  <a:lnTo>
                    <a:pt x="20638" y="5079390"/>
                  </a:lnTo>
                  <a:lnTo>
                    <a:pt x="28671" y="5077768"/>
                  </a:lnTo>
                  <a:lnTo>
                    <a:pt x="35231" y="5073345"/>
                  </a:lnTo>
                  <a:lnTo>
                    <a:pt x="39654" y="5066786"/>
                  </a:lnTo>
                  <a:lnTo>
                    <a:pt x="41267" y="5058752"/>
                  </a:lnTo>
                  <a:lnTo>
                    <a:pt x="39654" y="5050678"/>
                  </a:lnTo>
                  <a:lnTo>
                    <a:pt x="35231" y="5044118"/>
                  </a:lnTo>
                  <a:lnTo>
                    <a:pt x="28671" y="5039695"/>
                  </a:lnTo>
                  <a:lnTo>
                    <a:pt x="20638" y="5038073"/>
                  </a:lnTo>
                  <a:close/>
                </a:path>
                <a:path w="41275" h="7144384">
                  <a:moveTo>
                    <a:pt x="20638" y="5120665"/>
                  </a:moveTo>
                  <a:lnTo>
                    <a:pt x="12605" y="5122287"/>
                  </a:lnTo>
                  <a:lnTo>
                    <a:pt x="6045" y="5126709"/>
                  </a:lnTo>
                  <a:lnTo>
                    <a:pt x="1623" y="5133269"/>
                  </a:lnTo>
                  <a:lnTo>
                    <a:pt x="1" y="5141344"/>
                  </a:lnTo>
                  <a:lnTo>
                    <a:pt x="1623" y="5149377"/>
                  </a:lnTo>
                  <a:lnTo>
                    <a:pt x="6045" y="5155937"/>
                  </a:lnTo>
                  <a:lnTo>
                    <a:pt x="12605" y="5160360"/>
                  </a:lnTo>
                  <a:lnTo>
                    <a:pt x="20638" y="5161982"/>
                  </a:lnTo>
                  <a:lnTo>
                    <a:pt x="28671" y="5160360"/>
                  </a:lnTo>
                  <a:lnTo>
                    <a:pt x="35231" y="5155937"/>
                  </a:lnTo>
                  <a:lnTo>
                    <a:pt x="39654" y="5149377"/>
                  </a:lnTo>
                  <a:lnTo>
                    <a:pt x="41267" y="5141344"/>
                  </a:lnTo>
                  <a:lnTo>
                    <a:pt x="39654" y="5133269"/>
                  </a:lnTo>
                  <a:lnTo>
                    <a:pt x="35231" y="5126709"/>
                  </a:lnTo>
                  <a:lnTo>
                    <a:pt x="28671" y="5122287"/>
                  </a:lnTo>
                  <a:lnTo>
                    <a:pt x="20638" y="5120665"/>
                  </a:lnTo>
                  <a:close/>
                </a:path>
                <a:path w="41275" h="7144384">
                  <a:moveTo>
                    <a:pt x="20638" y="5203257"/>
                  </a:moveTo>
                  <a:lnTo>
                    <a:pt x="12605" y="5204879"/>
                  </a:lnTo>
                  <a:lnTo>
                    <a:pt x="6045" y="5209301"/>
                  </a:lnTo>
                  <a:lnTo>
                    <a:pt x="1623" y="5215861"/>
                  </a:lnTo>
                  <a:lnTo>
                    <a:pt x="1" y="5223935"/>
                  </a:lnTo>
                  <a:lnTo>
                    <a:pt x="1623" y="5231968"/>
                  </a:lnTo>
                  <a:lnTo>
                    <a:pt x="6045" y="5238528"/>
                  </a:lnTo>
                  <a:lnTo>
                    <a:pt x="12605" y="5242951"/>
                  </a:lnTo>
                  <a:lnTo>
                    <a:pt x="20638" y="5244572"/>
                  </a:lnTo>
                  <a:lnTo>
                    <a:pt x="28671" y="5242951"/>
                  </a:lnTo>
                  <a:lnTo>
                    <a:pt x="35231" y="5238528"/>
                  </a:lnTo>
                  <a:lnTo>
                    <a:pt x="39654" y="5231968"/>
                  </a:lnTo>
                  <a:lnTo>
                    <a:pt x="41268" y="5223935"/>
                  </a:lnTo>
                  <a:lnTo>
                    <a:pt x="39654" y="5215861"/>
                  </a:lnTo>
                  <a:lnTo>
                    <a:pt x="35231" y="5209301"/>
                  </a:lnTo>
                  <a:lnTo>
                    <a:pt x="28671" y="5204879"/>
                  </a:lnTo>
                  <a:lnTo>
                    <a:pt x="20638" y="5203257"/>
                  </a:lnTo>
                  <a:close/>
                </a:path>
                <a:path w="41275" h="7144384">
                  <a:moveTo>
                    <a:pt x="20638" y="5285847"/>
                  </a:moveTo>
                  <a:lnTo>
                    <a:pt x="12605" y="5287469"/>
                  </a:lnTo>
                  <a:lnTo>
                    <a:pt x="6045" y="5291892"/>
                  </a:lnTo>
                  <a:lnTo>
                    <a:pt x="1623" y="5298452"/>
                  </a:lnTo>
                  <a:lnTo>
                    <a:pt x="1" y="5306527"/>
                  </a:lnTo>
                  <a:lnTo>
                    <a:pt x="1623" y="5314560"/>
                  </a:lnTo>
                  <a:lnTo>
                    <a:pt x="6045" y="5321120"/>
                  </a:lnTo>
                  <a:lnTo>
                    <a:pt x="12605" y="5325543"/>
                  </a:lnTo>
                  <a:lnTo>
                    <a:pt x="20638" y="5327164"/>
                  </a:lnTo>
                  <a:lnTo>
                    <a:pt x="28671" y="5325543"/>
                  </a:lnTo>
                  <a:lnTo>
                    <a:pt x="35231" y="5321120"/>
                  </a:lnTo>
                  <a:lnTo>
                    <a:pt x="39654" y="5314560"/>
                  </a:lnTo>
                  <a:lnTo>
                    <a:pt x="41267" y="5306527"/>
                  </a:lnTo>
                  <a:lnTo>
                    <a:pt x="39654" y="5298452"/>
                  </a:lnTo>
                  <a:lnTo>
                    <a:pt x="35231" y="5291892"/>
                  </a:lnTo>
                  <a:lnTo>
                    <a:pt x="28671" y="5287469"/>
                  </a:lnTo>
                  <a:lnTo>
                    <a:pt x="20638" y="5285847"/>
                  </a:lnTo>
                  <a:close/>
                </a:path>
                <a:path w="41275" h="7144384">
                  <a:moveTo>
                    <a:pt x="20638" y="5368439"/>
                  </a:moveTo>
                  <a:lnTo>
                    <a:pt x="12605" y="5370061"/>
                  </a:lnTo>
                  <a:lnTo>
                    <a:pt x="6045" y="5374484"/>
                  </a:lnTo>
                  <a:lnTo>
                    <a:pt x="1623" y="5381044"/>
                  </a:lnTo>
                  <a:lnTo>
                    <a:pt x="1" y="5389119"/>
                  </a:lnTo>
                  <a:lnTo>
                    <a:pt x="1623" y="5397151"/>
                  </a:lnTo>
                  <a:lnTo>
                    <a:pt x="6045" y="5403711"/>
                  </a:lnTo>
                  <a:lnTo>
                    <a:pt x="12605" y="5408134"/>
                  </a:lnTo>
                  <a:lnTo>
                    <a:pt x="20638" y="5409756"/>
                  </a:lnTo>
                  <a:lnTo>
                    <a:pt x="28671" y="5408134"/>
                  </a:lnTo>
                  <a:lnTo>
                    <a:pt x="35231" y="5403711"/>
                  </a:lnTo>
                  <a:lnTo>
                    <a:pt x="39654" y="5397151"/>
                  </a:lnTo>
                  <a:lnTo>
                    <a:pt x="41267" y="5389119"/>
                  </a:lnTo>
                  <a:lnTo>
                    <a:pt x="39654" y="5381044"/>
                  </a:lnTo>
                  <a:lnTo>
                    <a:pt x="35231" y="5374484"/>
                  </a:lnTo>
                  <a:lnTo>
                    <a:pt x="28671" y="5370061"/>
                  </a:lnTo>
                  <a:lnTo>
                    <a:pt x="20638" y="5368439"/>
                  </a:lnTo>
                  <a:close/>
                </a:path>
                <a:path w="41275" h="7144384">
                  <a:moveTo>
                    <a:pt x="20638" y="5451031"/>
                  </a:moveTo>
                  <a:lnTo>
                    <a:pt x="12605" y="5452653"/>
                  </a:lnTo>
                  <a:lnTo>
                    <a:pt x="6045" y="5457076"/>
                  </a:lnTo>
                  <a:lnTo>
                    <a:pt x="1623" y="5463636"/>
                  </a:lnTo>
                  <a:lnTo>
                    <a:pt x="1" y="5471709"/>
                  </a:lnTo>
                  <a:lnTo>
                    <a:pt x="1623" y="5479743"/>
                  </a:lnTo>
                  <a:lnTo>
                    <a:pt x="6045" y="5486303"/>
                  </a:lnTo>
                  <a:lnTo>
                    <a:pt x="12605" y="5490725"/>
                  </a:lnTo>
                  <a:lnTo>
                    <a:pt x="20638" y="5492347"/>
                  </a:lnTo>
                  <a:lnTo>
                    <a:pt x="28671" y="5490725"/>
                  </a:lnTo>
                  <a:lnTo>
                    <a:pt x="35231" y="5486303"/>
                  </a:lnTo>
                  <a:lnTo>
                    <a:pt x="39654" y="5479743"/>
                  </a:lnTo>
                  <a:lnTo>
                    <a:pt x="41268" y="5471709"/>
                  </a:lnTo>
                  <a:lnTo>
                    <a:pt x="39654" y="5463636"/>
                  </a:lnTo>
                  <a:lnTo>
                    <a:pt x="35231" y="5457076"/>
                  </a:lnTo>
                  <a:lnTo>
                    <a:pt x="28671" y="5452653"/>
                  </a:lnTo>
                  <a:lnTo>
                    <a:pt x="20638" y="5451031"/>
                  </a:lnTo>
                  <a:close/>
                </a:path>
                <a:path w="41275" h="7144384">
                  <a:moveTo>
                    <a:pt x="20638" y="5533622"/>
                  </a:moveTo>
                  <a:lnTo>
                    <a:pt x="12605" y="5535244"/>
                  </a:lnTo>
                  <a:lnTo>
                    <a:pt x="6045" y="5539667"/>
                  </a:lnTo>
                  <a:lnTo>
                    <a:pt x="1623" y="5546227"/>
                  </a:lnTo>
                  <a:lnTo>
                    <a:pt x="1" y="5554301"/>
                  </a:lnTo>
                  <a:lnTo>
                    <a:pt x="1623" y="5562335"/>
                  </a:lnTo>
                  <a:lnTo>
                    <a:pt x="6045" y="5568894"/>
                  </a:lnTo>
                  <a:lnTo>
                    <a:pt x="12605" y="5573317"/>
                  </a:lnTo>
                  <a:lnTo>
                    <a:pt x="20638" y="5574939"/>
                  </a:lnTo>
                  <a:lnTo>
                    <a:pt x="28671" y="5573317"/>
                  </a:lnTo>
                  <a:lnTo>
                    <a:pt x="35231" y="5568894"/>
                  </a:lnTo>
                  <a:lnTo>
                    <a:pt x="39654" y="5562335"/>
                  </a:lnTo>
                  <a:lnTo>
                    <a:pt x="41267" y="5554301"/>
                  </a:lnTo>
                  <a:lnTo>
                    <a:pt x="39654" y="5546227"/>
                  </a:lnTo>
                  <a:lnTo>
                    <a:pt x="35231" y="5539667"/>
                  </a:lnTo>
                  <a:lnTo>
                    <a:pt x="28671" y="5535244"/>
                  </a:lnTo>
                  <a:lnTo>
                    <a:pt x="20638" y="5533622"/>
                  </a:lnTo>
                  <a:close/>
                </a:path>
                <a:path w="41275" h="7144384">
                  <a:moveTo>
                    <a:pt x="20638" y="5616214"/>
                  </a:moveTo>
                  <a:lnTo>
                    <a:pt x="12605" y="5617836"/>
                  </a:lnTo>
                  <a:lnTo>
                    <a:pt x="6045" y="5622258"/>
                  </a:lnTo>
                  <a:lnTo>
                    <a:pt x="1623" y="5628818"/>
                  </a:lnTo>
                  <a:lnTo>
                    <a:pt x="1" y="5636893"/>
                  </a:lnTo>
                  <a:lnTo>
                    <a:pt x="1623" y="5644926"/>
                  </a:lnTo>
                  <a:lnTo>
                    <a:pt x="6045" y="5651486"/>
                  </a:lnTo>
                  <a:lnTo>
                    <a:pt x="12605" y="5655909"/>
                  </a:lnTo>
                  <a:lnTo>
                    <a:pt x="20638" y="5657531"/>
                  </a:lnTo>
                  <a:lnTo>
                    <a:pt x="28671" y="5655909"/>
                  </a:lnTo>
                  <a:lnTo>
                    <a:pt x="35231" y="5651486"/>
                  </a:lnTo>
                  <a:lnTo>
                    <a:pt x="39654" y="5644926"/>
                  </a:lnTo>
                  <a:lnTo>
                    <a:pt x="41267" y="5636893"/>
                  </a:lnTo>
                  <a:lnTo>
                    <a:pt x="39654" y="5628818"/>
                  </a:lnTo>
                  <a:lnTo>
                    <a:pt x="35231" y="5622258"/>
                  </a:lnTo>
                  <a:lnTo>
                    <a:pt x="28671" y="5617836"/>
                  </a:lnTo>
                  <a:lnTo>
                    <a:pt x="20638" y="5616214"/>
                  </a:lnTo>
                  <a:close/>
                </a:path>
                <a:path w="41275" h="7144384">
                  <a:moveTo>
                    <a:pt x="20638" y="5698806"/>
                  </a:moveTo>
                  <a:lnTo>
                    <a:pt x="12605" y="5700427"/>
                  </a:lnTo>
                  <a:lnTo>
                    <a:pt x="6045" y="5704850"/>
                  </a:lnTo>
                  <a:lnTo>
                    <a:pt x="1623" y="5711410"/>
                  </a:lnTo>
                  <a:lnTo>
                    <a:pt x="1" y="5719484"/>
                  </a:lnTo>
                  <a:lnTo>
                    <a:pt x="1623" y="5727517"/>
                  </a:lnTo>
                  <a:lnTo>
                    <a:pt x="6045" y="5734077"/>
                  </a:lnTo>
                  <a:lnTo>
                    <a:pt x="12605" y="5738500"/>
                  </a:lnTo>
                  <a:lnTo>
                    <a:pt x="20638" y="5740121"/>
                  </a:lnTo>
                  <a:lnTo>
                    <a:pt x="28671" y="5738500"/>
                  </a:lnTo>
                  <a:lnTo>
                    <a:pt x="35231" y="5734077"/>
                  </a:lnTo>
                  <a:lnTo>
                    <a:pt x="39654" y="5727517"/>
                  </a:lnTo>
                  <a:lnTo>
                    <a:pt x="41268" y="5719484"/>
                  </a:lnTo>
                  <a:lnTo>
                    <a:pt x="39654" y="5711410"/>
                  </a:lnTo>
                  <a:lnTo>
                    <a:pt x="35231" y="5704850"/>
                  </a:lnTo>
                  <a:lnTo>
                    <a:pt x="28671" y="5700427"/>
                  </a:lnTo>
                  <a:lnTo>
                    <a:pt x="20638" y="5698806"/>
                  </a:lnTo>
                  <a:close/>
                </a:path>
                <a:path w="41275" h="7144384">
                  <a:moveTo>
                    <a:pt x="20638" y="5781396"/>
                  </a:moveTo>
                  <a:lnTo>
                    <a:pt x="12605" y="5783018"/>
                  </a:lnTo>
                  <a:lnTo>
                    <a:pt x="6045" y="5787441"/>
                  </a:lnTo>
                  <a:lnTo>
                    <a:pt x="1623" y="5794001"/>
                  </a:lnTo>
                  <a:lnTo>
                    <a:pt x="1" y="5802076"/>
                  </a:lnTo>
                  <a:lnTo>
                    <a:pt x="1623" y="5810109"/>
                  </a:lnTo>
                  <a:lnTo>
                    <a:pt x="6045" y="5816669"/>
                  </a:lnTo>
                  <a:lnTo>
                    <a:pt x="12605" y="5821092"/>
                  </a:lnTo>
                  <a:lnTo>
                    <a:pt x="20638" y="5822713"/>
                  </a:lnTo>
                  <a:lnTo>
                    <a:pt x="28671" y="5821092"/>
                  </a:lnTo>
                  <a:lnTo>
                    <a:pt x="35231" y="5816669"/>
                  </a:lnTo>
                  <a:lnTo>
                    <a:pt x="39654" y="5810109"/>
                  </a:lnTo>
                  <a:lnTo>
                    <a:pt x="41267" y="5802076"/>
                  </a:lnTo>
                  <a:lnTo>
                    <a:pt x="39654" y="5794001"/>
                  </a:lnTo>
                  <a:lnTo>
                    <a:pt x="35231" y="5787441"/>
                  </a:lnTo>
                  <a:lnTo>
                    <a:pt x="28671" y="5783018"/>
                  </a:lnTo>
                  <a:lnTo>
                    <a:pt x="20638" y="5781396"/>
                  </a:lnTo>
                  <a:close/>
                </a:path>
                <a:path w="41275" h="7144384">
                  <a:moveTo>
                    <a:pt x="20638" y="5863988"/>
                  </a:moveTo>
                  <a:lnTo>
                    <a:pt x="12605" y="5865610"/>
                  </a:lnTo>
                  <a:lnTo>
                    <a:pt x="6045" y="5870033"/>
                  </a:lnTo>
                  <a:lnTo>
                    <a:pt x="1623" y="5876593"/>
                  </a:lnTo>
                  <a:lnTo>
                    <a:pt x="1" y="5884668"/>
                  </a:lnTo>
                  <a:lnTo>
                    <a:pt x="1623" y="5892701"/>
                  </a:lnTo>
                  <a:lnTo>
                    <a:pt x="6045" y="5899261"/>
                  </a:lnTo>
                  <a:lnTo>
                    <a:pt x="12605" y="5903683"/>
                  </a:lnTo>
                  <a:lnTo>
                    <a:pt x="20638" y="5905305"/>
                  </a:lnTo>
                  <a:lnTo>
                    <a:pt x="28671" y="5903683"/>
                  </a:lnTo>
                  <a:lnTo>
                    <a:pt x="35231" y="5899261"/>
                  </a:lnTo>
                  <a:lnTo>
                    <a:pt x="39654" y="5892701"/>
                  </a:lnTo>
                  <a:lnTo>
                    <a:pt x="41267" y="5884668"/>
                  </a:lnTo>
                  <a:lnTo>
                    <a:pt x="39654" y="5876593"/>
                  </a:lnTo>
                  <a:lnTo>
                    <a:pt x="35231" y="5870033"/>
                  </a:lnTo>
                  <a:lnTo>
                    <a:pt x="28671" y="5865610"/>
                  </a:lnTo>
                  <a:lnTo>
                    <a:pt x="20638" y="5863988"/>
                  </a:lnTo>
                  <a:close/>
                </a:path>
                <a:path w="41275" h="7144384">
                  <a:moveTo>
                    <a:pt x="20638" y="5946580"/>
                  </a:moveTo>
                  <a:lnTo>
                    <a:pt x="12605" y="5948202"/>
                  </a:lnTo>
                  <a:lnTo>
                    <a:pt x="6045" y="5952625"/>
                  </a:lnTo>
                  <a:lnTo>
                    <a:pt x="1623" y="5959184"/>
                  </a:lnTo>
                  <a:lnTo>
                    <a:pt x="1" y="5967258"/>
                  </a:lnTo>
                  <a:lnTo>
                    <a:pt x="1623" y="5975292"/>
                  </a:lnTo>
                  <a:lnTo>
                    <a:pt x="6045" y="5981851"/>
                  </a:lnTo>
                  <a:lnTo>
                    <a:pt x="12605" y="5986274"/>
                  </a:lnTo>
                  <a:lnTo>
                    <a:pt x="20638" y="5987896"/>
                  </a:lnTo>
                  <a:lnTo>
                    <a:pt x="28671" y="5986274"/>
                  </a:lnTo>
                  <a:lnTo>
                    <a:pt x="35231" y="5981851"/>
                  </a:lnTo>
                  <a:lnTo>
                    <a:pt x="39654" y="5975292"/>
                  </a:lnTo>
                  <a:lnTo>
                    <a:pt x="41268" y="5967258"/>
                  </a:lnTo>
                  <a:lnTo>
                    <a:pt x="39654" y="5959184"/>
                  </a:lnTo>
                  <a:lnTo>
                    <a:pt x="35231" y="5952625"/>
                  </a:lnTo>
                  <a:lnTo>
                    <a:pt x="28671" y="5948202"/>
                  </a:lnTo>
                  <a:lnTo>
                    <a:pt x="20638" y="5946580"/>
                  </a:lnTo>
                  <a:close/>
                </a:path>
                <a:path w="41275" h="7144384">
                  <a:moveTo>
                    <a:pt x="20638" y="6029171"/>
                  </a:moveTo>
                  <a:lnTo>
                    <a:pt x="12605" y="6030793"/>
                  </a:lnTo>
                  <a:lnTo>
                    <a:pt x="6045" y="6035216"/>
                  </a:lnTo>
                  <a:lnTo>
                    <a:pt x="1623" y="6041776"/>
                  </a:lnTo>
                  <a:lnTo>
                    <a:pt x="1" y="6049850"/>
                  </a:lnTo>
                  <a:lnTo>
                    <a:pt x="1623" y="6057883"/>
                  </a:lnTo>
                  <a:lnTo>
                    <a:pt x="6045" y="6064443"/>
                  </a:lnTo>
                  <a:lnTo>
                    <a:pt x="12605" y="6068866"/>
                  </a:lnTo>
                  <a:lnTo>
                    <a:pt x="20638" y="6070488"/>
                  </a:lnTo>
                  <a:lnTo>
                    <a:pt x="28671" y="6068866"/>
                  </a:lnTo>
                  <a:lnTo>
                    <a:pt x="35231" y="6064443"/>
                  </a:lnTo>
                  <a:lnTo>
                    <a:pt x="39654" y="6057883"/>
                  </a:lnTo>
                  <a:lnTo>
                    <a:pt x="41267" y="6049850"/>
                  </a:lnTo>
                  <a:lnTo>
                    <a:pt x="39654" y="6041776"/>
                  </a:lnTo>
                  <a:lnTo>
                    <a:pt x="35231" y="6035216"/>
                  </a:lnTo>
                  <a:lnTo>
                    <a:pt x="28671" y="6030793"/>
                  </a:lnTo>
                  <a:lnTo>
                    <a:pt x="20638" y="6029171"/>
                  </a:lnTo>
                  <a:close/>
                </a:path>
                <a:path w="41275" h="7144384">
                  <a:moveTo>
                    <a:pt x="20638" y="6111763"/>
                  </a:moveTo>
                  <a:lnTo>
                    <a:pt x="12605" y="6113384"/>
                  </a:lnTo>
                  <a:lnTo>
                    <a:pt x="6045" y="6117807"/>
                  </a:lnTo>
                  <a:lnTo>
                    <a:pt x="1623" y="6124367"/>
                  </a:lnTo>
                  <a:lnTo>
                    <a:pt x="1" y="6132442"/>
                  </a:lnTo>
                  <a:lnTo>
                    <a:pt x="1623" y="6140475"/>
                  </a:lnTo>
                  <a:lnTo>
                    <a:pt x="6045" y="6147035"/>
                  </a:lnTo>
                  <a:lnTo>
                    <a:pt x="12605" y="6151458"/>
                  </a:lnTo>
                  <a:lnTo>
                    <a:pt x="20638" y="6153080"/>
                  </a:lnTo>
                  <a:lnTo>
                    <a:pt x="28671" y="6151458"/>
                  </a:lnTo>
                  <a:lnTo>
                    <a:pt x="35231" y="6147035"/>
                  </a:lnTo>
                  <a:lnTo>
                    <a:pt x="39654" y="6140475"/>
                  </a:lnTo>
                  <a:lnTo>
                    <a:pt x="41267" y="6132442"/>
                  </a:lnTo>
                  <a:lnTo>
                    <a:pt x="39654" y="6124367"/>
                  </a:lnTo>
                  <a:lnTo>
                    <a:pt x="35231" y="6117807"/>
                  </a:lnTo>
                  <a:lnTo>
                    <a:pt x="28671" y="6113384"/>
                  </a:lnTo>
                  <a:lnTo>
                    <a:pt x="20638" y="6111763"/>
                  </a:lnTo>
                  <a:close/>
                </a:path>
                <a:path w="41275" h="7144384">
                  <a:moveTo>
                    <a:pt x="20638" y="6194355"/>
                  </a:moveTo>
                  <a:lnTo>
                    <a:pt x="12605" y="6195976"/>
                  </a:lnTo>
                  <a:lnTo>
                    <a:pt x="6045" y="6200399"/>
                  </a:lnTo>
                  <a:lnTo>
                    <a:pt x="1623" y="6206959"/>
                  </a:lnTo>
                  <a:lnTo>
                    <a:pt x="1" y="6215033"/>
                  </a:lnTo>
                  <a:lnTo>
                    <a:pt x="1623" y="6223066"/>
                  </a:lnTo>
                  <a:lnTo>
                    <a:pt x="6045" y="6229626"/>
                  </a:lnTo>
                  <a:lnTo>
                    <a:pt x="12605" y="6234049"/>
                  </a:lnTo>
                  <a:lnTo>
                    <a:pt x="20638" y="6235670"/>
                  </a:lnTo>
                  <a:lnTo>
                    <a:pt x="28671" y="6234049"/>
                  </a:lnTo>
                  <a:lnTo>
                    <a:pt x="35231" y="6229626"/>
                  </a:lnTo>
                  <a:lnTo>
                    <a:pt x="39654" y="6223066"/>
                  </a:lnTo>
                  <a:lnTo>
                    <a:pt x="41268" y="6215033"/>
                  </a:lnTo>
                  <a:lnTo>
                    <a:pt x="39654" y="6206959"/>
                  </a:lnTo>
                  <a:lnTo>
                    <a:pt x="35231" y="6200399"/>
                  </a:lnTo>
                  <a:lnTo>
                    <a:pt x="28671" y="6195976"/>
                  </a:lnTo>
                  <a:lnTo>
                    <a:pt x="20638" y="6194355"/>
                  </a:lnTo>
                  <a:close/>
                </a:path>
                <a:path w="41275" h="7144384">
                  <a:moveTo>
                    <a:pt x="20638" y="6276945"/>
                  </a:moveTo>
                  <a:lnTo>
                    <a:pt x="12605" y="6278567"/>
                  </a:lnTo>
                  <a:lnTo>
                    <a:pt x="6045" y="6282990"/>
                  </a:lnTo>
                  <a:lnTo>
                    <a:pt x="1623" y="6289550"/>
                  </a:lnTo>
                  <a:lnTo>
                    <a:pt x="1" y="6297625"/>
                  </a:lnTo>
                  <a:lnTo>
                    <a:pt x="1623" y="6305658"/>
                  </a:lnTo>
                  <a:lnTo>
                    <a:pt x="6045" y="6312218"/>
                  </a:lnTo>
                  <a:lnTo>
                    <a:pt x="12605" y="6316640"/>
                  </a:lnTo>
                  <a:lnTo>
                    <a:pt x="20638" y="6318262"/>
                  </a:lnTo>
                  <a:lnTo>
                    <a:pt x="28671" y="6316640"/>
                  </a:lnTo>
                  <a:lnTo>
                    <a:pt x="35231" y="6312218"/>
                  </a:lnTo>
                  <a:lnTo>
                    <a:pt x="39654" y="6305658"/>
                  </a:lnTo>
                  <a:lnTo>
                    <a:pt x="41267" y="6297625"/>
                  </a:lnTo>
                  <a:lnTo>
                    <a:pt x="39654" y="6289550"/>
                  </a:lnTo>
                  <a:lnTo>
                    <a:pt x="35231" y="6282990"/>
                  </a:lnTo>
                  <a:lnTo>
                    <a:pt x="28671" y="6278567"/>
                  </a:lnTo>
                  <a:lnTo>
                    <a:pt x="20638" y="6276945"/>
                  </a:lnTo>
                  <a:close/>
                </a:path>
                <a:path w="41275" h="7144384">
                  <a:moveTo>
                    <a:pt x="20638" y="6359537"/>
                  </a:moveTo>
                  <a:lnTo>
                    <a:pt x="12605" y="6361159"/>
                  </a:lnTo>
                  <a:lnTo>
                    <a:pt x="6045" y="6365582"/>
                  </a:lnTo>
                  <a:lnTo>
                    <a:pt x="1623" y="6372141"/>
                  </a:lnTo>
                  <a:lnTo>
                    <a:pt x="1" y="6380217"/>
                  </a:lnTo>
                  <a:lnTo>
                    <a:pt x="1623" y="6388250"/>
                  </a:lnTo>
                  <a:lnTo>
                    <a:pt x="6045" y="6394810"/>
                  </a:lnTo>
                  <a:lnTo>
                    <a:pt x="12605" y="6399232"/>
                  </a:lnTo>
                  <a:lnTo>
                    <a:pt x="20638" y="6400854"/>
                  </a:lnTo>
                  <a:lnTo>
                    <a:pt x="28671" y="6399232"/>
                  </a:lnTo>
                  <a:lnTo>
                    <a:pt x="35231" y="6394810"/>
                  </a:lnTo>
                  <a:lnTo>
                    <a:pt x="39654" y="6388250"/>
                  </a:lnTo>
                  <a:lnTo>
                    <a:pt x="41267" y="6380217"/>
                  </a:lnTo>
                  <a:lnTo>
                    <a:pt x="39654" y="6372141"/>
                  </a:lnTo>
                  <a:lnTo>
                    <a:pt x="35231" y="6365582"/>
                  </a:lnTo>
                  <a:lnTo>
                    <a:pt x="28671" y="6361159"/>
                  </a:lnTo>
                  <a:lnTo>
                    <a:pt x="20638" y="6359537"/>
                  </a:lnTo>
                  <a:close/>
                </a:path>
                <a:path w="41275" h="7144384">
                  <a:moveTo>
                    <a:pt x="20638" y="6442128"/>
                  </a:moveTo>
                  <a:lnTo>
                    <a:pt x="12605" y="6443750"/>
                  </a:lnTo>
                  <a:lnTo>
                    <a:pt x="6045" y="6448173"/>
                  </a:lnTo>
                  <a:lnTo>
                    <a:pt x="1623" y="6454733"/>
                  </a:lnTo>
                  <a:lnTo>
                    <a:pt x="1" y="6462807"/>
                  </a:lnTo>
                  <a:lnTo>
                    <a:pt x="1623" y="6470840"/>
                  </a:lnTo>
                  <a:lnTo>
                    <a:pt x="6045" y="6477400"/>
                  </a:lnTo>
                  <a:lnTo>
                    <a:pt x="12605" y="6481823"/>
                  </a:lnTo>
                  <a:lnTo>
                    <a:pt x="20638" y="6483445"/>
                  </a:lnTo>
                  <a:lnTo>
                    <a:pt x="28671" y="6481823"/>
                  </a:lnTo>
                  <a:lnTo>
                    <a:pt x="35231" y="6477400"/>
                  </a:lnTo>
                  <a:lnTo>
                    <a:pt x="39654" y="6470840"/>
                  </a:lnTo>
                  <a:lnTo>
                    <a:pt x="41267" y="6462807"/>
                  </a:lnTo>
                  <a:lnTo>
                    <a:pt x="39654" y="6454733"/>
                  </a:lnTo>
                  <a:lnTo>
                    <a:pt x="35231" y="6448173"/>
                  </a:lnTo>
                  <a:lnTo>
                    <a:pt x="28671" y="6443750"/>
                  </a:lnTo>
                  <a:lnTo>
                    <a:pt x="20638" y="6442128"/>
                  </a:lnTo>
                  <a:close/>
                </a:path>
                <a:path w="41275" h="7144384">
                  <a:moveTo>
                    <a:pt x="20638" y="6524720"/>
                  </a:moveTo>
                  <a:lnTo>
                    <a:pt x="12605" y="6526341"/>
                  </a:lnTo>
                  <a:lnTo>
                    <a:pt x="6045" y="6530764"/>
                  </a:lnTo>
                  <a:lnTo>
                    <a:pt x="1623" y="6537324"/>
                  </a:lnTo>
                  <a:lnTo>
                    <a:pt x="1" y="6545398"/>
                  </a:lnTo>
                  <a:lnTo>
                    <a:pt x="1623" y="6553431"/>
                  </a:lnTo>
                  <a:lnTo>
                    <a:pt x="6045" y="6559991"/>
                  </a:lnTo>
                  <a:lnTo>
                    <a:pt x="12605" y="6564414"/>
                  </a:lnTo>
                  <a:lnTo>
                    <a:pt x="20638" y="6566035"/>
                  </a:lnTo>
                  <a:lnTo>
                    <a:pt x="28671" y="6564414"/>
                  </a:lnTo>
                  <a:lnTo>
                    <a:pt x="35231" y="6559991"/>
                  </a:lnTo>
                  <a:lnTo>
                    <a:pt x="39654" y="6553431"/>
                  </a:lnTo>
                  <a:lnTo>
                    <a:pt x="41268" y="6545398"/>
                  </a:lnTo>
                  <a:lnTo>
                    <a:pt x="39654" y="6537324"/>
                  </a:lnTo>
                  <a:lnTo>
                    <a:pt x="35231" y="6530764"/>
                  </a:lnTo>
                  <a:lnTo>
                    <a:pt x="28671" y="6526341"/>
                  </a:lnTo>
                  <a:lnTo>
                    <a:pt x="20638" y="6524720"/>
                  </a:lnTo>
                  <a:close/>
                </a:path>
                <a:path w="41275" h="7144384">
                  <a:moveTo>
                    <a:pt x="20638" y="6607310"/>
                  </a:moveTo>
                  <a:lnTo>
                    <a:pt x="12605" y="6608932"/>
                  </a:lnTo>
                  <a:lnTo>
                    <a:pt x="6045" y="6613355"/>
                  </a:lnTo>
                  <a:lnTo>
                    <a:pt x="1623" y="6619915"/>
                  </a:lnTo>
                  <a:lnTo>
                    <a:pt x="1" y="6627990"/>
                  </a:lnTo>
                  <a:lnTo>
                    <a:pt x="1623" y="6636023"/>
                  </a:lnTo>
                  <a:lnTo>
                    <a:pt x="6045" y="6642582"/>
                  </a:lnTo>
                  <a:lnTo>
                    <a:pt x="12605" y="6647005"/>
                  </a:lnTo>
                  <a:lnTo>
                    <a:pt x="20638" y="6648627"/>
                  </a:lnTo>
                  <a:lnTo>
                    <a:pt x="28672" y="6647005"/>
                  </a:lnTo>
                  <a:lnTo>
                    <a:pt x="35231" y="6642582"/>
                  </a:lnTo>
                  <a:lnTo>
                    <a:pt x="39654" y="6636023"/>
                  </a:lnTo>
                  <a:lnTo>
                    <a:pt x="41267" y="6627990"/>
                  </a:lnTo>
                  <a:lnTo>
                    <a:pt x="39654" y="6619915"/>
                  </a:lnTo>
                  <a:lnTo>
                    <a:pt x="35231" y="6613355"/>
                  </a:lnTo>
                  <a:lnTo>
                    <a:pt x="28672" y="6608932"/>
                  </a:lnTo>
                  <a:lnTo>
                    <a:pt x="20638" y="6607310"/>
                  </a:lnTo>
                  <a:close/>
                </a:path>
                <a:path w="41275" h="7144384">
                  <a:moveTo>
                    <a:pt x="20638" y="6689901"/>
                  </a:moveTo>
                  <a:lnTo>
                    <a:pt x="12605" y="6691523"/>
                  </a:lnTo>
                  <a:lnTo>
                    <a:pt x="6045" y="6695945"/>
                  </a:lnTo>
                  <a:lnTo>
                    <a:pt x="1623" y="6702505"/>
                  </a:lnTo>
                  <a:lnTo>
                    <a:pt x="1" y="6710580"/>
                  </a:lnTo>
                  <a:lnTo>
                    <a:pt x="1623" y="6718614"/>
                  </a:lnTo>
                  <a:lnTo>
                    <a:pt x="6045" y="6725174"/>
                  </a:lnTo>
                  <a:lnTo>
                    <a:pt x="12605" y="6729596"/>
                  </a:lnTo>
                  <a:lnTo>
                    <a:pt x="20638" y="6731218"/>
                  </a:lnTo>
                  <a:lnTo>
                    <a:pt x="28672" y="6729596"/>
                  </a:lnTo>
                  <a:lnTo>
                    <a:pt x="35231" y="6725174"/>
                  </a:lnTo>
                  <a:lnTo>
                    <a:pt x="39654" y="6718614"/>
                  </a:lnTo>
                  <a:lnTo>
                    <a:pt x="41267" y="6710580"/>
                  </a:lnTo>
                  <a:lnTo>
                    <a:pt x="39654" y="6702505"/>
                  </a:lnTo>
                  <a:lnTo>
                    <a:pt x="35231" y="6695945"/>
                  </a:lnTo>
                  <a:lnTo>
                    <a:pt x="28672" y="6691523"/>
                  </a:lnTo>
                  <a:lnTo>
                    <a:pt x="20638" y="6689901"/>
                  </a:lnTo>
                  <a:close/>
                </a:path>
                <a:path w="41275" h="7144384">
                  <a:moveTo>
                    <a:pt x="20638" y="6772493"/>
                  </a:moveTo>
                  <a:lnTo>
                    <a:pt x="12605" y="6774115"/>
                  </a:lnTo>
                  <a:lnTo>
                    <a:pt x="6045" y="6778537"/>
                  </a:lnTo>
                  <a:lnTo>
                    <a:pt x="1623" y="6785097"/>
                  </a:lnTo>
                  <a:lnTo>
                    <a:pt x="1" y="6793171"/>
                  </a:lnTo>
                  <a:lnTo>
                    <a:pt x="1623" y="6801204"/>
                  </a:lnTo>
                  <a:lnTo>
                    <a:pt x="6045" y="6807764"/>
                  </a:lnTo>
                  <a:lnTo>
                    <a:pt x="12605" y="6812187"/>
                  </a:lnTo>
                  <a:lnTo>
                    <a:pt x="20638" y="6813809"/>
                  </a:lnTo>
                  <a:lnTo>
                    <a:pt x="28672" y="6812187"/>
                  </a:lnTo>
                  <a:lnTo>
                    <a:pt x="35231" y="6807764"/>
                  </a:lnTo>
                  <a:lnTo>
                    <a:pt x="39654" y="6801204"/>
                  </a:lnTo>
                  <a:lnTo>
                    <a:pt x="41268" y="6793171"/>
                  </a:lnTo>
                  <a:lnTo>
                    <a:pt x="39654" y="6785097"/>
                  </a:lnTo>
                  <a:lnTo>
                    <a:pt x="35231" y="6778537"/>
                  </a:lnTo>
                  <a:lnTo>
                    <a:pt x="28672" y="6774115"/>
                  </a:lnTo>
                  <a:lnTo>
                    <a:pt x="20638" y="6772493"/>
                  </a:lnTo>
                  <a:close/>
                </a:path>
                <a:path w="41275" h="7144384">
                  <a:moveTo>
                    <a:pt x="20638" y="6855084"/>
                  </a:moveTo>
                  <a:lnTo>
                    <a:pt x="12605" y="6856705"/>
                  </a:lnTo>
                  <a:lnTo>
                    <a:pt x="6045" y="6861128"/>
                  </a:lnTo>
                  <a:lnTo>
                    <a:pt x="1623" y="6867688"/>
                  </a:lnTo>
                  <a:lnTo>
                    <a:pt x="1" y="6875762"/>
                  </a:lnTo>
                  <a:lnTo>
                    <a:pt x="1623" y="6883795"/>
                  </a:lnTo>
                  <a:lnTo>
                    <a:pt x="6045" y="6890355"/>
                  </a:lnTo>
                  <a:lnTo>
                    <a:pt x="12605" y="6894777"/>
                  </a:lnTo>
                  <a:lnTo>
                    <a:pt x="20638" y="6896399"/>
                  </a:lnTo>
                  <a:lnTo>
                    <a:pt x="28672" y="6894777"/>
                  </a:lnTo>
                  <a:lnTo>
                    <a:pt x="35231" y="6890355"/>
                  </a:lnTo>
                  <a:lnTo>
                    <a:pt x="39654" y="6883795"/>
                  </a:lnTo>
                  <a:lnTo>
                    <a:pt x="41268" y="6875762"/>
                  </a:lnTo>
                  <a:lnTo>
                    <a:pt x="39654" y="6867688"/>
                  </a:lnTo>
                  <a:lnTo>
                    <a:pt x="35231" y="6861128"/>
                  </a:lnTo>
                  <a:lnTo>
                    <a:pt x="28672" y="6856705"/>
                  </a:lnTo>
                  <a:lnTo>
                    <a:pt x="20638" y="6855084"/>
                  </a:lnTo>
                  <a:close/>
                </a:path>
                <a:path w="41275" h="7144384">
                  <a:moveTo>
                    <a:pt x="20638" y="6937674"/>
                  </a:moveTo>
                  <a:lnTo>
                    <a:pt x="12605" y="6939296"/>
                  </a:lnTo>
                  <a:lnTo>
                    <a:pt x="6045" y="6943719"/>
                  </a:lnTo>
                  <a:lnTo>
                    <a:pt x="1623" y="6950278"/>
                  </a:lnTo>
                  <a:lnTo>
                    <a:pt x="1" y="6958354"/>
                  </a:lnTo>
                  <a:lnTo>
                    <a:pt x="1623" y="6966387"/>
                  </a:lnTo>
                  <a:lnTo>
                    <a:pt x="6045" y="6972947"/>
                  </a:lnTo>
                  <a:lnTo>
                    <a:pt x="12605" y="6977369"/>
                  </a:lnTo>
                  <a:lnTo>
                    <a:pt x="20638" y="6978991"/>
                  </a:lnTo>
                  <a:lnTo>
                    <a:pt x="28672" y="6977369"/>
                  </a:lnTo>
                  <a:lnTo>
                    <a:pt x="35231" y="6972947"/>
                  </a:lnTo>
                  <a:lnTo>
                    <a:pt x="39654" y="6966387"/>
                  </a:lnTo>
                  <a:lnTo>
                    <a:pt x="41267" y="6958354"/>
                  </a:lnTo>
                  <a:lnTo>
                    <a:pt x="39654" y="6950278"/>
                  </a:lnTo>
                  <a:lnTo>
                    <a:pt x="35231" y="6943719"/>
                  </a:lnTo>
                  <a:lnTo>
                    <a:pt x="28672" y="6939296"/>
                  </a:lnTo>
                  <a:lnTo>
                    <a:pt x="20638" y="6937674"/>
                  </a:lnTo>
                  <a:close/>
                </a:path>
                <a:path w="41275" h="7144384">
                  <a:moveTo>
                    <a:pt x="20638" y="7020265"/>
                  </a:moveTo>
                  <a:lnTo>
                    <a:pt x="12605" y="7021887"/>
                  </a:lnTo>
                  <a:lnTo>
                    <a:pt x="6045" y="7026310"/>
                  </a:lnTo>
                  <a:lnTo>
                    <a:pt x="1623" y="7032870"/>
                  </a:lnTo>
                  <a:lnTo>
                    <a:pt x="1" y="7040944"/>
                  </a:lnTo>
                  <a:lnTo>
                    <a:pt x="1623" y="7048978"/>
                  </a:lnTo>
                  <a:lnTo>
                    <a:pt x="6045" y="7055537"/>
                  </a:lnTo>
                  <a:lnTo>
                    <a:pt x="12605" y="7059960"/>
                  </a:lnTo>
                  <a:lnTo>
                    <a:pt x="20638" y="7061582"/>
                  </a:lnTo>
                  <a:lnTo>
                    <a:pt x="28672" y="7059960"/>
                  </a:lnTo>
                  <a:lnTo>
                    <a:pt x="35231" y="7055537"/>
                  </a:lnTo>
                  <a:lnTo>
                    <a:pt x="39654" y="7048978"/>
                  </a:lnTo>
                  <a:lnTo>
                    <a:pt x="41267" y="7040944"/>
                  </a:lnTo>
                  <a:lnTo>
                    <a:pt x="39654" y="7032870"/>
                  </a:lnTo>
                  <a:lnTo>
                    <a:pt x="35231" y="7026310"/>
                  </a:lnTo>
                  <a:lnTo>
                    <a:pt x="28672" y="7021887"/>
                  </a:lnTo>
                  <a:lnTo>
                    <a:pt x="20638" y="7020265"/>
                  </a:lnTo>
                  <a:close/>
                </a:path>
                <a:path w="41275" h="7144384">
                  <a:moveTo>
                    <a:pt x="20638" y="7102857"/>
                  </a:moveTo>
                  <a:lnTo>
                    <a:pt x="12605" y="7104478"/>
                  </a:lnTo>
                  <a:lnTo>
                    <a:pt x="6045" y="7108901"/>
                  </a:lnTo>
                  <a:lnTo>
                    <a:pt x="1623" y="7115461"/>
                  </a:lnTo>
                  <a:lnTo>
                    <a:pt x="1" y="7123535"/>
                  </a:lnTo>
                  <a:lnTo>
                    <a:pt x="1623" y="7131568"/>
                  </a:lnTo>
                  <a:lnTo>
                    <a:pt x="6045" y="7138128"/>
                  </a:lnTo>
                  <a:lnTo>
                    <a:pt x="12605" y="7142551"/>
                  </a:lnTo>
                  <a:lnTo>
                    <a:pt x="20638" y="7144173"/>
                  </a:lnTo>
                  <a:lnTo>
                    <a:pt x="28672" y="7142551"/>
                  </a:lnTo>
                  <a:lnTo>
                    <a:pt x="35231" y="7138128"/>
                  </a:lnTo>
                  <a:lnTo>
                    <a:pt x="39654" y="7131568"/>
                  </a:lnTo>
                  <a:lnTo>
                    <a:pt x="41267" y="7123535"/>
                  </a:lnTo>
                  <a:lnTo>
                    <a:pt x="39654" y="7115461"/>
                  </a:lnTo>
                  <a:lnTo>
                    <a:pt x="35231" y="7108901"/>
                  </a:lnTo>
                  <a:lnTo>
                    <a:pt x="28672" y="7104478"/>
                  </a:lnTo>
                  <a:lnTo>
                    <a:pt x="20638" y="7102857"/>
                  </a:lnTo>
                  <a:close/>
                </a:path>
              </a:pathLst>
            </a:custGeom>
            <a:solidFill>
              <a:srgbClr val="00A3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3851088" y="9067292"/>
            <a:ext cx="11925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70" dirty="0">
                <a:solidFill>
                  <a:srgbClr val="00A3FF"/>
                </a:solidFill>
                <a:latin typeface="Arial Black" panose="020B0A04020102020204"/>
                <a:cs typeface="Arial Black" panose="020B0A04020102020204"/>
              </a:rPr>
              <a:t>Internet</a:t>
            </a:r>
            <a:endParaRPr sz="24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7120789" y="2741207"/>
            <a:ext cx="5867400" cy="5970905"/>
            <a:chOff x="7120789" y="2741207"/>
            <a:chExt cx="5867400" cy="5970905"/>
          </a:xfrm>
        </p:grpSpPr>
        <p:sp>
          <p:nvSpPr>
            <p:cNvPr id="43" name="object 43"/>
            <p:cNvSpPr/>
            <p:nvPr/>
          </p:nvSpPr>
          <p:spPr>
            <a:xfrm>
              <a:off x="8033897" y="4136400"/>
              <a:ext cx="1339215" cy="806450"/>
            </a:xfrm>
            <a:custGeom>
              <a:avLst/>
              <a:gdLst/>
              <a:ahLst/>
              <a:cxnLst/>
              <a:rect l="l" t="t" r="r" b="b"/>
              <a:pathLst>
                <a:path w="1339215" h="806450">
                  <a:moveTo>
                    <a:pt x="1204798" y="0"/>
                  </a:moveTo>
                  <a:lnTo>
                    <a:pt x="134401" y="0"/>
                  </a:lnTo>
                  <a:lnTo>
                    <a:pt x="91919" y="6851"/>
                  </a:lnTo>
                  <a:lnTo>
                    <a:pt x="55025" y="25931"/>
                  </a:lnTo>
                  <a:lnTo>
                    <a:pt x="25931" y="55025"/>
                  </a:lnTo>
                  <a:lnTo>
                    <a:pt x="6851" y="91920"/>
                  </a:lnTo>
                  <a:lnTo>
                    <a:pt x="0" y="134401"/>
                  </a:lnTo>
                  <a:lnTo>
                    <a:pt x="0" y="671996"/>
                  </a:lnTo>
                  <a:lnTo>
                    <a:pt x="6851" y="714478"/>
                  </a:lnTo>
                  <a:lnTo>
                    <a:pt x="25931" y="751373"/>
                  </a:lnTo>
                  <a:lnTo>
                    <a:pt x="55025" y="780467"/>
                  </a:lnTo>
                  <a:lnTo>
                    <a:pt x="91919" y="799547"/>
                  </a:lnTo>
                  <a:lnTo>
                    <a:pt x="134401" y="806399"/>
                  </a:lnTo>
                  <a:lnTo>
                    <a:pt x="1204798" y="806399"/>
                  </a:lnTo>
                  <a:lnTo>
                    <a:pt x="1247279" y="799547"/>
                  </a:lnTo>
                  <a:lnTo>
                    <a:pt x="1284173" y="780467"/>
                  </a:lnTo>
                  <a:lnTo>
                    <a:pt x="1313267" y="751373"/>
                  </a:lnTo>
                  <a:lnTo>
                    <a:pt x="1332347" y="714478"/>
                  </a:lnTo>
                  <a:lnTo>
                    <a:pt x="1339199" y="671996"/>
                  </a:lnTo>
                  <a:lnTo>
                    <a:pt x="1339199" y="134401"/>
                  </a:lnTo>
                  <a:lnTo>
                    <a:pt x="1332347" y="91920"/>
                  </a:lnTo>
                  <a:lnTo>
                    <a:pt x="1313267" y="55025"/>
                  </a:lnTo>
                  <a:lnTo>
                    <a:pt x="1284173" y="25931"/>
                  </a:lnTo>
                  <a:lnTo>
                    <a:pt x="1247279" y="6851"/>
                  </a:lnTo>
                  <a:lnTo>
                    <a:pt x="1204798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7120788" y="6124727"/>
              <a:ext cx="4460240" cy="2587625"/>
            </a:xfrm>
            <a:custGeom>
              <a:avLst/>
              <a:gdLst/>
              <a:ahLst/>
              <a:cxnLst/>
              <a:rect l="l" t="t" r="r" b="b"/>
              <a:pathLst>
                <a:path w="4460240" h="2587625">
                  <a:moveTo>
                    <a:pt x="50850" y="31584"/>
                  </a:moveTo>
                  <a:lnTo>
                    <a:pt x="48844" y="21704"/>
                  </a:lnTo>
                  <a:lnTo>
                    <a:pt x="43408" y="13627"/>
                  </a:lnTo>
                  <a:lnTo>
                    <a:pt x="35331" y="8178"/>
                  </a:lnTo>
                  <a:lnTo>
                    <a:pt x="25400" y="6184"/>
                  </a:lnTo>
                  <a:lnTo>
                    <a:pt x="15506" y="8178"/>
                  </a:lnTo>
                  <a:lnTo>
                    <a:pt x="7429" y="13627"/>
                  </a:lnTo>
                  <a:lnTo>
                    <a:pt x="1993" y="21704"/>
                  </a:lnTo>
                  <a:lnTo>
                    <a:pt x="0" y="31584"/>
                  </a:lnTo>
                  <a:lnTo>
                    <a:pt x="1993" y="41478"/>
                  </a:lnTo>
                  <a:lnTo>
                    <a:pt x="7429" y="49542"/>
                  </a:lnTo>
                  <a:lnTo>
                    <a:pt x="15506" y="54991"/>
                  </a:lnTo>
                  <a:lnTo>
                    <a:pt x="25450" y="56984"/>
                  </a:lnTo>
                  <a:lnTo>
                    <a:pt x="35331" y="54991"/>
                  </a:lnTo>
                  <a:lnTo>
                    <a:pt x="43408" y="49542"/>
                  </a:lnTo>
                  <a:lnTo>
                    <a:pt x="48844" y="41478"/>
                  </a:lnTo>
                  <a:lnTo>
                    <a:pt x="50850" y="31584"/>
                  </a:lnTo>
                  <a:close/>
                </a:path>
                <a:path w="4460240" h="2587625">
                  <a:moveTo>
                    <a:pt x="152501" y="31584"/>
                  </a:moveTo>
                  <a:lnTo>
                    <a:pt x="150495" y="21704"/>
                  </a:lnTo>
                  <a:lnTo>
                    <a:pt x="145059" y="13627"/>
                  </a:lnTo>
                  <a:lnTo>
                    <a:pt x="136982" y="8178"/>
                  </a:lnTo>
                  <a:lnTo>
                    <a:pt x="127050" y="6184"/>
                  </a:lnTo>
                  <a:lnTo>
                    <a:pt x="117157" y="8178"/>
                  </a:lnTo>
                  <a:lnTo>
                    <a:pt x="109080" y="13627"/>
                  </a:lnTo>
                  <a:lnTo>
                    <a:pt x="103644" y="21704"/>
                  </a:lnTo>
                  <a:lnTo>
                    <a:pt x="101650" y="31584"/>
                  </a:lnTo>
                  <a:lnTo>
                    <a:pt x="103644" y="41478"/>
                  </a:lnTo>
                  <a:lnTo>
                    <a:pt x="109080" y="49542"/>
                  </a:lnTo>
                  <a:lnTo>
                    <a:pt x="117157" y="54991"/>
                  </a:lnTo>
                  <a:lnTo>
                    <a:pt x="127101" y="56984"/>
                  </a:lnTo>
                  <a:lnTo>
                    <a:pt x="136982" y="54991"/>
                  </a:lnTo>
                  <a:lnTo>
                    <a:pt x="145059" y="49542"/>
                  </a:lnTo>
                  <a:lnTo>
                    <a:pt x="150495" y="41478"/>
                  </a:lnTo>
                  <a:lnTo>
                    <a:pt x="152501" y="31584"/>
                  </a:lnTo>
                  <a:close/>
                </a:path>
                <a:path w="4460240" h="2587625">
                  <a:moveTo>
                    <a:pt x="254152" y="31584"/>
                  </a:moveTo>
                  <a:lnTo>
                    <a:pt x="252145" y="21704"/>
                  </a:lnTo>
                  <a:lnTo>
                    <a:pt x="246710" y="13627"/>
                  </a:lnTo>
                  <a:lnTo>
                    <a:pt x="238633" y="8178"/>
                  </a:lnTo>
                  <a:lnTo>
                    <a:pt x="228701" y="6184"/>
                  </a:lnTo>
                  <a:lnTo>
                    <a:pt x="218808" y="8178"/>
                  </a:lnTo>
                  <a:lnTo>
                    <a:pt x="210731" y="13627"/>
                  </a:lnTo>
                  <a:lnTo>
                    <a:pt x="205295" y="21704"/>
                  </a:lnTo>
                  <a:lnTo>
                    <a:pt x="203301" y="31584"/>
                  </a:lnTo>
                  <a:lnTo>
                    <a:pt x="205295" y="41478"/>
                  </a:lnTo>
                  <a:lnTo>
                    <a:pt x="210731" y="49542"/>
                  </a:lnTo>
                  <a:lnTo>
                    <a:pt x="218808" y="54991"/>
                  </a:lnTo>
                  <a:lnTo>
                    <a:pt x="228752" y="56984"/>
                  </a:lnTo>
                  <a:lnTo>
                    <a:pt x="238633" y="54991"/>
                  </a:lnTo>
                  <a:lnTo>
                    <a:pt x="246710" y="49542"/>
                  </a:lnTo>
                  <a:lnTo>
                    <a:pt x="252145" y="41478"/>
                  </a:lnTo>
                  <a:lnTo>
                    <a:pt x="254152" y="31584"/>
                  </a:lnTo>
                  <a:close/>
                </a:path>
                <a:path w="4460240" h="2587625">
                  <a:moveTo>
                    <a:pt x="355803" y="31584"/>
                  </a:moveTo>
                  <a:lnTo>
                    <a:pt x="353796" y="21704"/>
                  </a:lnTo>
                  <a:lnTo>
                    <a:pt x="348361" y="13627"/>
                  </a:lnTo>
                  <a:lnTo>
                    <a:pt x="340283" y="8178"/>
                  </a:lnTo>
                  <a:lnTo>
                    <a:pt x="330352" y="6184"/>
                  </a:lnTo>
                  <a:lnTo>
                    <a:pt x="320459" y="8178"/>
                  </a:lnTo>
                  <a:lnTo>
                    <a:pt x="312381" y="13627"/>
                  </a:lnTo>
                  <a:lnTo>
                    <a:pt x="306946" y="21704"/>
                  </a:lnTo>
                  <a:lnTo>
                    <a:pt x="304952" y="31584"/>
                  </a:lnTo>
                  <a:lnTo>
                    <a:pt x="306946" y="41478"/>
                  </a:lnTo>
                  <a:lnTo>
                    <a:pt x="312381" y="49542"/>
                  </a:lnTo>
                  <a:lnTo>
                    <a:pt x="320459" y="54991"/>
                  </a:lnTo>
                  <a:lnTo>
                    <a:pt x="330403" y="56984"/>
                  </a:lnTo>
                  <a:lnTo>
                    <a:pt x="340283" y="54991"/>
                  </a:lnTo>
                  <a:lnTo>
                    <a:pt x="348361" y="49542"/>
                  </a:lnTo>
                  <a:lnTo>
                    <a:pt x="353796" y="41478"/>
                  </a:lnTo>
                  <a:lnTo>
                    <a:pt x="355803" y="31584"/>
                  </a:lnTo>
                  <a:close/>
                </a:path>
                <a:path w="4460240" h="2587625">
                  <a:moveTo>
                    <a:pt x="457454" y="31584"/>
                  </a:moveTo>
                  <a:lnTo>
                    <a:pt x="455447" y="21704"/>
                  </a:lnTo>
                  <a:lnTo>
                    <a:pt x="450011" y="13627"/>
                  </a:lnTo>
                  <a:lnTo>
                    <a:pt x="441934" y="8178"/>
                  </a:lnTo>
                  <a:lnTo>
                    <a:pt x="432003" y="6184"/>
                  </a:lnTo>
                  <a:lnTo>
                    <a:pt x="422109" y="8178"/>
                  </a:lnTo>
                  <a:lnTo>
                    <a:pt x="414032" y="13627"/>
                  </a:lnTo>
                  <a:lnTo>
                    <a:pt x="408597" y="21704"/>
                  </a:lnTo>
                  <a:lnTo>
                    <a:pt x="406603" y="31584"/>
                  </a:lnTo>
                  <a:lnTo>
                    <a:pt x="408597" y="41478"/>
                  </a:lnTo>
                  <a:lnTo>
                    <a:pt x="414032" y="49542"/>
                  </a:lnTo>
                  <a:lnTo>
                    <a:pt x="422109" y="54991"/>
                  </a:lnTo>
                  <a:lnTo>
                    <a:pt x="432054" y="56984"/>
                  </a:lnTo>
                  <a:lnTo>
                    <a:pt x="441934" y="54991"/>
                  </a:lnTo>
                  <a:lnTo>
                    <a:pt x="450011" y="49542"/>
                  </a:lnTo>
                  <a:lnTo>
                    <a:pt x="455447" y="41478"/>
                  </a:lnTo>
                  <a:lnTo>
                    <a:pt x="457454" y="31584"/>
                  </a:lnTo>
                  <a:close/>
                </a:path>
                <a:path w="4460240" h="2587625">
                  <a:moveTo>
                    <a:pt x="521233" y="2561767"/>
                  </a:moveTo>
                  <a:lnTo>
                    <a:pt x="519239" y="2551874"/>
                  </a:lnTo>
                  <a:lnTo>
                    <a:pt x="513791" y="2543797"/>
                  </a:lnTo>
                  <a:lnTo>
                    <a:pt x="505714" y="2538361"/>
                  </a:lnTo>
                  <a:lnTo>
                    <a:pt x="495782" y="2536367"/>
                  </a:lnTo>
                  <a:lnTo>
                    <a:pt x="485889" y="2538361"/>
                  </a:lnTo>
                  <a:lnTo>
                    <a:pt x="477824" y="2543797"/>
                  </a:lnTo>
                  <a:lnTo>
                    <a:pt x="472376" y="2551874"/>
                  </a:lnTo>
                  <a:lnTo>
                    <a:pt x="470382" y="2561767"/>
                  </a:lnTo>
                  <a:lnTo>
                    <a:pt x="472376" y="2571648"/>
                  </a:lnTo>
                  <a:lnTo>
                    <a:pt x="477824" y="2579725"/>
                  </a:lnTo>
                  <a:lnTo>
                    <a:pt x="485889" y="2585161"/>
                  </a:lnTo>
                  <a:lnTo>
                    <a:pt x="495833" y="2587167"/>
                  </a:lnTo>
                  <a:lnTo>
                    <a:pt x="505714" y="2585161"/>
                  </a:lnTo>
                  <a:lnTo>
                    <a:pt x="513791" y="2579725"/>
                  </a:lnTo>
                  <a:lnTo>
                    <a:pt x="519239" y="2571648"/>
                  </a:lnTo>
                  <a:lnTo>
                    <a:pt x="521233" y="2561767"/>
                  </a:lnTo>
                  <a:close/>
                </a:path>
                <a:path w="4460240" h="2587625">
                  <a:moveTo>
                    <a:pt x="559104" y="31584"/>
                  </a:moveTo>
                  <a:lnTo>
                    <a:pt x="557098" y="21704"/>
                  </a:lnTo>
                  <a:lnTo>
                    <a:pt x="551662" y="13627"/>
                  </a:lnTo>
                  <a:lnTo>
                    <a:pt x="543585" y="8178"/>
                  </a:lnTo>
                  <a:lnTo>
                    <a:pt x="533654" y="6184"/>
                  </a:lnTo>
                  <a:lnTo>
                    <a:pt x="523760" y="8178"/>
                  </a:lnTo>
                  <a:lnTo>
                    <a:pt x="515683" y="13627"/>
                  </a:lnTo>
                  <a:lnTo>
                    <a:pt x="510247" y="21704"/>
                  </a:lnTo>
                  <a:lnTo>
                    <a:pt x="508254" y="31584"/>
                  </a:lnTo>
                  <a:lnTo>
                    <a:pt x="510247" y="41478"/>
                  </a:lnTo>
                  <a:lnTo>
                    <a:pt x="515683" y="49542"/>
                  </a:lnTo>
                  <a:lnTo>
                    <a:pt x="523760" y="54991"/>
                  </a:lnTo>
                  <a:lnTo>
                    <a:pt x="533704" y="56984"/>
                  </a:lnTo>
                  <a:lnTo>
                    <a:pt x="543585" y="54991"/>
                  </a:lnTo>
                  <a:lnTo>
                    <a:pt x="551662" y="49542"/>
                  </a:lnTo>
                  <a:lnTo>
                    <a:pt x="557098" y="41478"/>
                  </a:lnTo>
                  <a:lnTo>
                    <a:pt x="559104" y="31584"/>
                  </a:lnTo>
                  <a:close/>
                </a:path>
                <a:path w="4460240" h="2587625">
                  <a:moveTo>
                    <a:pt x="622884" y="2561767"/>
                  </a:moveTo>
                  <a:lnTo>
                    <a:pt x="620890" y="2551874"/>
                  </a:lnTo>
                  <a:lnTo>
                    <a:pt x="615442" y="2543797"/>
                  </a:lnTo>
                  <a:lnTo>
                    <a:pt x="607364" y="2538361"/>
                  </a:lnTo>
                  <a:lnTo>
                    <a:pt x="597433" y="2536367"/>
                  </a:lnTo>
                  <a:lnTo>
                    <a:pt x="587540" y="2538361"/>
                  </a:lnTo>
                  <a:lnTo>
                    <a:pt x="579475" y="2543797"/>
                  </a:lnTo>
                  <a:lnTo>
                    <a:pt x="574027" y="2551874"/>
                  </a:lnTo>
                  <a:lnTo>
                    <a:pt x="572033" y="2561767"/>
                  </a:lnTo>
                  <a:lnTo>
                    <a:pt x="574027" y="2571648"/>
                  </a:lnTo>
                  <a:lnTo>
                    <a:pt x="579475" y="2579725"/>
                  </a:lnTo>
                  <a:lnTo>
                    <a:pt x="587540" y="2585161"/>
                  </a:lnTo>
                  <a:lnTo>
                    <a:pt x="597484" y="2587167"/>
                  </a:lnTo>
                  <a:lnTo>
                    <a:pt x="607364" y="2585161"/>
                  </a:lnTo>
                  <a:lnTo>
                    <a:pt x="615442" y="2579725"/>
                  </a:lnTo>
                  <a:lnTo>
                    <a:pt x="620890" y="2571648"/>
                  </a:lnTo>
                  <a:lnTo>
                    <a:pt x="622884" y="2561767"/>
                  </a:lnTo>
                  <a:close/>
                </a:path>
                <a:path w="4460240" h="2587625">
                  <a:moveTo>
                    <a:pt x="660755" y="31584"/>
                  </a:moveTo>
                  <a:lnTo>
                    <a:pt x="658749" y="21704"/>
                  </a:lnTo>
                  <a:lnTo>
                    <a:pt x="653313" y="13627"/>
                  </a:lnTo>
                  <a:lnTo>
                    <a:pt x="645236" y="8178"/>
                  </a:lnTo>
                  <a:lnTo>
                    <a:pt x="635304" y="6184"/>
                  </a:lnTo>
                  <a:lnTo>
                    <a:pt x="625411" y="8178"/>
                  </a:lnTo>
                  <a:lnTo>
                    <a:pt x="617334" y="13627"/>
                  </a:lnTo>
                  <a:lnTo>
                    <a:pt x="611898" y="21704"/>
                  </a:lnTo>
                  <a:lnTo>
                    <a:pt x="609904" y="31584"/>
                  </a:lnTo>
                  <a:lnTo>
                    <a:pt x="611898" y="41478"/>
                  </a:lnTo>
                  <a:lnTo>
                    <a:pt x="617334" y="49542"/>
                  </a:lnTo>
                  <a:lnTo>
                    <a:pt x="625411" y="54991"/>
                  </a:lnTo>
                  <a:lnTo>
                    <a:pt x="635355" y="56984"/>
                  </a:lnTo>
                  <a:lnTo>
                    <a:pt x="645236" y="54991"/>
                  </a:lnTo>
                  <a:lnTo>
                    <a:pt x="653313" y="49542"/>
                  </a:lnTo>
                  <a:lnTo>
                    <a:pt x="658749" y="41478"/>
                  </a:lnTo>
                  <a:lnTo>
                    <a:pt x="660755" y="31584"/>
                  </a:lnTo>
                  <a:close/>
                </a:path>
                <a:path w="4460240" h="2587625">
                  <a:moveTo>
                    <a:pt x="724535" y="2561767"/>
                  </a:moveTo>
                  <a:lnTo>
                    <a:pt x="722541" y="2551874"/>
                  </a:lnTo>
                  <a:lnTo>
                    <a:pt x="717092" y="2543797"/>
                  </a:lnTo>
                  <a:lnTo>
                    <a:pt x="709015" y="2538361"/>
                  </a:lnTo>
                  <a:lnTo>
                    <a:pt x="699084" y="2536367"/>
                  </a:lnTo>
                  <a:lnTo>
                    <a:pt x="689190" y="2538361"/>
                  </a:lnTo>
                  <a:lnTo>
                    <a:pt x="681126" y="2543797"/>
                  </a:lnTo>
                  <a:lnTo>
                    <a:pt x="675678" y="2551874"/>
                  </a:lnTo>
                  <a:lnTo>
                    <a:pt x="673684" y="2561767"/>
                  </a:lnTo>
                  <a:lnTo>
                    <a:pt x="675678" y="2571648"/>
                  </a:lnTo>
                  <a:lnTo>
                    <a:pt x="681126" y="2579725"/>
                  </a:lnTo>
                  <a:lnTo>
                    <a:pt x="689190" y="2585161"/>
                  </a:lnTo>
                  <a:lnTo>
                    <a:pt x="699135" y="2587167"/>
                  </a:lnTo>
                  <a:lnTo>
                    <a:pt x="709015" y="2585161"/>
                  </a:lnTo>
                  <a:lnTo>
                    <a:pt x="717092" y="2579725"/>
                  </a:lnTo>
                  <a:lnTo>
                    <a:pt x="722541" y="2571648"/>
                  </a:lnTo>
                  <a:lnTo>
                    <a:pt x="724535" y="2561767"/>
                  </a:lnTo>
                  <a:close/>
                </a:path>
                <a:path w="4460240" h="2587625">
                  <a:moveTo>
                    <a:pt x="762406" y="31584"/>
                  </a:moveTo>
                  <a:lnTo>
                    <a:pt x="760399" y="21704"/>
                  </a:lnTo>
                  <a:lnTo>
                    <a:pt x="754964" y="13627"/>
                  </a:lnTo>
                  <a:lnTo>
                    <a:pt x="746887" y="8178"/>
                  </a:lnTo>
                  <a:lnTo>
                    <a:pt x="736955" y="6184"/>
                  </a:lnTo>
                  <a:lnTo>
                    <a:pt x="727062" y="8178"/>
                  </a:lnTo>
                  <a:lnTo>
                    <a:pt x="718985" y="13627"/>
                  </a:lnTo>
                  <a:lnTo>
                    <a:pt x="713549" y="21704"/>
                  </a:lnTo>
                  <a:lnTo>
                    <a:pt x="711555" y="31584"/>
                  </a:lnTo>
                  <a:lnTo>
                    <a:pt x="713549" y="41478"/>
                  </a:lnTo>
                  <a:lnTo>
                    <a:pt x="718985" y="49542"/>
                  </a:lnTo>
                  <a:lnTo>
                    <a:pt x="727062" y="54991"/>
                  </a:lnTo>
                  <a:lnTo>
                    <a:pt x="737006" y="56984"/>
                  </a:lnTo>
                  <a:lnTo>
                    <a:pt x="746887" y="54991"/>
                  </a:lnTo>
                  <a:lnTo>
                    <a:pt x="754964" y="49542"/>
                  </a:lnTo>
                  <a:lnTo>
                    <a:pt x="760399" y="41478"/>
                  </a:lnTo>
                  <a:lnTo>
                    <a:pt x="762406" y="31584"/>
                  </a:lnTo>
                  <a:close/>
                </a:path>
                <a:path w="4460240" h="2587625">
                  <a:moveTo>
                    <a:pt x="826185" y="2561767"/>
                  </a:moveTo>
                  <a:lnTo>
                    <a:pt x="824191" y="2551874"/>
                  </a:lnTo>
                  <a:lnTo>
                    <a:pt x="818743" y="2543797"/>
                  </a:lnTo>
                  <a:lnTo>
                    <a:pt x="810666" y="2538361"/>
                  </a:lnTo>
                  <a:lnTo>
                    <a:pt x="800735" y="2536367"/>
                  </a:lnTo>
                  <a:lnTo>
                    <a:pt x="790841" y="2538361"/>
                  </a:lnTo>
                  <a:lnTo>
                    <a:pt x="782777" y="2543797"/>
                  </a:lnTo>
                  <a:lnTo>
                    <a:pt x="777328" y="2551874"/>
                  </a:lnTo>
                  <a:lnTo>
                    <a:pt x="775335" y="2561767"/>
                  </a:lnTo>
                  <a:lnTo>
                    <a:pt x="777328" y="2571648"/>
                  </a:lnTo>
                  <a:lnTo>
                    <a:pt x="782777" y="2579725"/>
                  </a:lnTo>
                  <a:lnTo>
                    <a:pt x="790841" y="2585161"/>
                  </a:lnTo>
                  <a:lnTo>
                    <a:pt x="800785" y="2587167"/>
                  </a:lnTo>
                  <a:lnTo>
                    <a:pt x="810666" y="2585161"/>
                  </a:lnTo>
                  <a:lnTo>
                    <a:pt x="818743" y="2579725"/>
                  </a:lnTo>
                  <a:lnTo>
                    <a:pt x="824191" y="2571648"/>
                  </a:lnTo>
                  <a:lnTo>
                    <a:pt x="826185" y="2561767"/>
                  </a:lnTo>
                  <a:close/>
                </a:path>
                <a:path w="4460240" h="2587625">
                  <a:moveTo>
                    <a:pt x="864057" y="31584"/>
                  </a:moveTo>
                  <a:lnTo>
                    <a:pt x="862050" y="21704"/>
                  </a:lnTo>
                  <a:lnTo>
                    <a:pt x="856615" y="13627"/>
                  </a:lnTo>
                  <a:lnTo>
                    <a:pt x="848537" y="8178"/>
                  </a:lnTo>
                  <a:lnTo>
                    <a:pt x="838606" y="6184"/>
                  </a:lnTo>
                  <a:lnTo>
                    <a:pt x="828713" y="8178"/>
                  </a:lnTo>
                  <a:lnTo>
                    <a:pt x="820635" y="13627"/>
                  </a:lnTo>
                  <a:lnTo>
                    <a:pt x="815200" y="21704"/>
                  </a:lnTo>
                  <a:lnTo>
                    <a:pt x="813206" y="31584"/>
                  </a:lnTo>
                  <a:lnTo>
                    <a:pt x="815200" y="41478"/>
                  </a:lnTo>
                  <a:lnTo>
                    <a:pt x="820635" y="49542"/>
                  </a:lnTo>
                  <a:lnTo>
                    <a:pt x="828713" y="54991"/>
                  </a:lnTo>
                  <a:lnTo>
                    <a:pt x="838657" y="56984"/>
                  </a:lnTo>
                  <a:lnTo>
                    <a:pt x="848537" y="54991"/>
                  </a:lnTo>
                  <a:lnTo>
                    <a:pt x="856615" y="49542"/>
                  </a:lnTo>
                  <a:lnTo>
                    <a:pt x="862050" y="41478"/>
                  </a:lnTo>
                  <a:lnTo>
                    <a:pt x="864057" y="31584"/>
                  </a:lnTo>
                  <a:close/>
                </a:path>
                <a:path w="4460240" h="2587625">
                  <a:moveTo>
                    <a:pt x="927836" y="2561767"/>
                  </a:moveTo>
                  <a:lnTo>
                    <a:pt x="925842" y="2551874"/>
                  </a:lnTo>
                  <a:lnTo>
                    <a:pt x="920394" y="2543797"/>
                  </a:lnTo>
                  <a:lnTo>
                    <a:pt x="912317" y="2538361"/>
                  </a:lnTo>
                  <a:lnTo>
                    <a:pt x="902385" y="2536367"/>
                  </a:lnTo>
                  <a:lnTo>
                    <a:pt x="892492" y="2538361"/>
                  </a:lnTo>
                  <a:lnTo>
                    <a:pt x="884428" y="2543797"/>
                  </a:lnTo>
                  <a:lnTo>
                    <a:pt x="878979" y="2551874"/>
                  </a:lnTo>
                  <a:lnTo>
                    <a:pt x="876985" y="2561767"/>
                  </a:lnTo>
                  <a:lnTo>
                    <a:pt x="878979" y="2571648"/>
                  </a:lnTo>
                  <a:lnTo>
                    <a:pt x="884428" y="2579725"/>
                  </a:lnTo>
                  <a:lnTo>
                    <a:pt x="892492" y="2585161"/>
                  </a:lnTo>
                  <a:lnTo>
                    <a:pt x="902436" y="2587167"/>
                  </a:lnTo>
                  <a:lnTo>
                    <a:pt x="912317" y="2585161"/>
                  </a:lnTo>
                  <a:lnTo>
                    <a:pt x="920394" y="2579725"/>
                  </a:lnTo>
                  <a:lnTo>
                    <a:pt x="925842" y="2571648"/>
                  </a:lnTo>
                  <a:lnTo>
                    <a:pt x="927836" y="2561767"/>
                  </a:lnTo>
                  <a:close/>
                </a:path>
                <a:path w="4460240" h="2587625">
                  <a:moveTo>
                    <a:pt x="965708" y="31584"/>
                  </a:moveTo>
                  <a:lnTo>
                    <a:pt x="963701" y="21704"/>
                  </a:lnTo>
                  <a:lnTo>
                    <a:pt x="958265" y="13627"/>
                  </a:lnTo>
                  <a:lnTo>
                    <a:pt x="950188" y="8178"/>
                  </a:lnTo>
                  <a:lnTo>
                    <a:pt x="940257" y="6184"/>
                  </a:lnTo>
                  <a:lnTo>
                    <a:pt x="930363" y="8178"/>
                  </a:lnTo>
                  <a:lnTo>
                    <a:pt x="922286" y="13627"/>
                  </a:lnTo>
                  <a:lnTo>
                    <a:pt x="916851" y="21704"/>
                  </a:lnTo>
                  <a:lnTo>
                    <a:pt x="914857" y="31584"/>
                  </a:lnTo>
                  <a:lnTo>
                    <a:pt x="916851" y="41478"/>
                  </a:lnTo>
                  <a:lnTo>
                    <a:pt x="922286" y="49542"/>
                  </a:lnTo>
                  <a:lnTo>
                    <a:pt x="930363" y="54991"/>
                  </a:lnTo>
                  <a:lnTo>
                    <a:pt x="940308" y="56984"/>
                  </a:lnTo>
                  <a:lnTo>
                    <a:pt x="950188" y="54991"/>
                  </a:lnTo>
                  <a:lnTo>
                    <a:pt x="958265" y="49542"/>
                  </a:lnTo>
                  <a:lnTo>
                    <a:pt x="963701" y="41478"/>
                  </a:lnTo>
                  <a:lnTo>
                    <a:pt x="965708" y="31584"/>
                  </a:lnTo>
                  <a:close/>
                </a:path>
                <a:path w="4460240" h="2587625">
                  <a:moveTo>
                    <a:pt x="1029487" y="2561767"/>
                  </a:moveTo>
                  <a:lnTo>
                    <a:pt x="1027493" y="2551874"/>
                  </a:lnTo>
                  <a:lnTo>
                    <a:pt x="1022045" y="2543797"/>
                  </a:lnTo>
                  <a:lnTo>
                    <a:pt x="1013968" y="2538361"/>
                  </a:lnTo>
                  <a:lnTo>
                    <a:pt x="1004036" y="2536367"/>
                  </a:lnTo>
                  <a:lnTo>
                    <a:pt x="994143" y="2538361"/>
                  </a:lnTo>
                  <a:lnTo>
                    <a:pt x="986078" y="2543797"/>
                  </a:lnTo>
                  <a:lnTo>
                    <a:pt x="980630" y="2551874"/>
                  </a:lnTo>
                  <a:lnTo>
                    <a:pt x="978636" y="2561767"/>
                  </a:lnTo>
                  <a:lnTo>
                    <a:pt x="980630" y="2571648"/>
                  </a:lnTo>
                  <a:lnTo>
                    <a:pt x="986078" y="2579725"/>
                  </a:lnTo>
                  <a:lnTo>
                    <a:pt x="994143" y="2585161"/>
                  </a:lnTo>
                  <a:lnTo>
                    <a:pt x="1004087" y="2587167"/>
                  </a:lnTo>
                  <a:lnTo>
                    <a:pt x="1013968" y="2585161"/>
                  </a:lnTo>
                  <a:lnTo>
                    <a:pt x="1022045" y="2579725"/>
                  </a:lnTo>
                  <a:lnTo>
                    <a:pt x="1027493" y="2571648"/>
                  </a:lnTo>
                  <a:lnTo>
                    <a:pt x="1029487" y="2561767"/>
                  </a:lnTo>
                  <a:close/>
                </a:path>
                <a:path w="4460240" h="2587625">
                  <a:moveTo>
                    <a:pt x="1067358" y="31584"/>
                  </a:moveTo>
                  <a:lnTo>
                    <a:pt x="1065352" y="21704"/>
                  </a:lnTo>
                  <a:lnTo>
                    <a:pt x="1059916" y="13627"/>
                  </a:lnTo>
                  <a:lnTo>
                    <a:pt x="1051839" y="8178"/>
                  </a:lnTo>
                  <a:lnTo>
                    <a:pt x="1041908" y="6184"/>
                  </a:lnTo>
                  <a:lnTo>
                    <a:pt x="1032014" y="8178"/>
                  </a:lnTo>
                  <a:lnTo>
                    <a:pt x="1023937" y="13627"/>
                  </a:lnTo>
                  <a:lnTo>
                    <a:pt x="1018501" y="21704"/>
                  </a:lnTo>
                  <a:lnTo>
                    <a:pt x="1016508" y="31584"/>
                  </a:lnTo>
                  <a:lnTo>
                    <a:pt x="1018501" y="41478"/>
                  </a:lnTo>
                  <a:lnTo>
                    <a:pt x="1023937" y="49542"/>
                  </a:lnTo>
                  <a:lnTo>
                    <a:pt x="1032014" y="54991"/>
                  </a:lnTo>
                  <a:lnTo>
                    <a:pt x="1041958" y="56984"/>
                  </a:lnTo>
                  <a:lnTo>
                    <a:pt x="1051839" y="54991"/>
                  </a:lnTo>
                  <a:lnTo>
                    <a:pt x="1059916" y="49542"/>
                  </a:lnTo>
                  <a:lnTo>
                    <a:pt x="1065352" y="41478"/>
                  </a:lnTo>
                  <a:lnTo>
                    <a:pt x="1067358" y="31584"/>
                  </a:lnTo>
                  <a:close/>
                </a:path>
                <a:path w="4460240" h="2587625">
                  <a:moveTo>
                    <a:pt x="1131138" y="2561767"/>
                  </a:moveTo>
                  <a:lnTo>
                    <a:pt x="1129144" y="2551874"/>
                  </a:lnTo>
                  <a:lnTo>
                    <a:pt x="1123696" y="2543797"/>
                  </a:lnTo>
                  <a:lnTo>
                    <a:pt x="1115618" y="2538361"/>
                  </a:lnTo>
                  <a:lnTo>
                    <a:pt x="1105687" y="2536367"/>
                  </a:lnTo>
                  <a:lnTo>
                    <a:pt x="1095794" y="2538361"/>
                  </a:lnTo>
                  <a:lnTo>
                    <a:pt x="1087729" y="2543797"/>
                  </a:lnTo>
                  <a:lnTo>
                    <a:pt x="1082281" y="2551874"/>
                  </a:lnTo>
                  <a:lnTo>
                    <a:pt x="1080287" y="2561767"/>
                  </a:lnTo>
                  <a:lnTo>
                    <a:pt x="1082281" y="2571648"/>
                  </a:lnTo>
                  <a:lnTo>
                    <a:pt x="1087729" y="2579725"/>
                  </a:lnTo>
                  <a:lnTo>
                    <a:pt x="1095794" y="2585161"/>
                  </a:lnTo>
                  <a:lnTo>
                    <a:pt x="1105738" y="2587167"/>
                  </a:lnTo>
                  <a:lnTo>
                    <a:pt x="1115618" y="2585161"/>
                  </a:lnTo>
                  <a:lnTo>
                    <a:pt x="1123696" y="2579725"/>
                  </a:lnTo>
                  <a:lnTo>
                    <a:pt x="1129144" y="2571648"/>
                  </a:lnTo>
                  <a:lnTo>
                    <a:pt x="1131138" y="2561767"/>
                  </a:lnTo>
                  <a:close/>
                </a:path>
                <a:path w="4460240" h="2587625">
                  <a:moveTo>
                    <a:pt x="1169009" y="31584"/>
                  </a:moveTo>
                  <a:lnTo>
                    <a:pt x="1167003" y="21704"/>
                  </a:lnTo>
                  <a:lnTo>
                    <a:pt x="1161567" y="13627"/>
                  </a:lnTo>
                  <a:lnTo>
                    <a:pt x="1153490" y="8178"/>
                  </a:lnTo>
                  <a:lnTo>
                    <a:pt x="1143558" y="6184"/>
                  </a:lnTo>
                  <a:lnTo>
                    <a:pt x="1133665" y="8178"/>
                  </a:lnTo>
                  <a:lnTo>
                    <a:pt x="1125588" y="13627"/>
                  </a:lnTo>
                  <a:lnTo>
                    <a:pt x="1120152" y="21704"/>
                  </a:lnTo>
                  <a:lnTo>
                    <a:pt x="1118158" y="31584"/>
                  </a:lnTo>
                  <a:lnTo>
                    <a:pt x="1120152" y="41478"/>
                  </a:lnTo>
                  <a:lnTo>
                    <a:pt x="1125588" y="49542"/>
                  </a:lnTo>
                  <a:lnTo>
                    <a:pt x="1133665" y="54991"/>
                  </a:lnTo>
                  <a:lnTo>
                    <a:pt x="1143609" y="56984"/>
                  </a:lnTo>
                  <a:lnTo>
                    <a:pt x="1153490" y="54991"/>
                  </a:lnTo>
                  <a:lnTo>
                    <a:pt x="1161567" y="49542"/>
                  </a:lnTo>
                  <a:lnTo>
                    <a:pt x="1167003" y="41478"/>
                  </a:lnTo>
                  <a:lnTo>
                    <a:pt x="1169009" y="31584"/>
                  </a:lnTo>
                  <a:close/>
                </a:path>
                <a:path w="4460240" h="2587625">
                  <a:moveTo>
                    <a:pt x="1232789" y="2561767"/>
                  </a:moveTo>
                  <a:lnTo>
                    <a:pt x="1230795" y="2551874"/>
                  </a:lnTo>
                  <a:lnTo>
                    <a:pt x="1225346" y="2543797"/>
                  </a:lnTo>
                  <a:lnTo>
                    <a:pt x="1217269" y="2538361"/>
                  </a:lnTo>
                  <a:lnTo>
                    <a:pt x="1207338" y="2536367"/>
                  </a:lnTo>
                  <a:lnTo>
                    <a:pt x="1197444" y="2538361"/>
                  </a:lnTo>
                  <a:lnTo>
                    <a:pt x="1189380" y="2543797"/>
                  </a:lnTo>
                  <a:lnTo>
                    <a:pt x="1183932" y="2551874"/>
                  </a:lnTo>
                  <a:lnTo>
                    <a:pt x="1181938" y="2561767"/>
                  </a:lnTo>
                  <a:lnTo>
                    <a:pt x="1183932" y="2571648"/>
                  </a:lnTo>
                  <a:lnTo>
                    <a:pt x="1189380" y="2579725"/>
                  </a:lnTo>
                  <a:lnTo>
                    <a:pt x="1197444" y="2585161"/>
                  </a:lnTo>
                  <a:lnTo>
                    <a:pt x="1207389" y="2587167"/>
                  </a:lnTo>
                  <a:lnTo>
                    <a:pt x="1217269" y="2585161"/>
                  </a:lnTo>
                  <a:lnTo>
                    <a:pt x="1225346" y="2579725"/>
                  </a:lnTo>
                  <a:lnTo>
                    <a:pt x="1230795" y="2571648"/>
                  </a:lnTo>
                  <a:lnTo>
                    <a:pt x="1232789" y="2561767"/>
                  </a:lnTo>
                  <a:close/>
                </a:path>
                <a:path w="4460240" h="2587625">
                  <a:moveTo>
                    <a:pt x="1270660" y="31584"/>
                  </a:moveTo>
                  <a:lnTo>
                    <a:pt x="1268653" y="21704"/>
                  </a:lnTo>
                  <a:lnTo>
                    <a:pt x="1263218" y="13627"/>
                  </a:lnTo>
                  <a:lnTo>
                    <a:pt x="1255141" y="8178"/>
                  </a:lnTo>
                  <a:lnTo>
                    <a:pt x="1245209" y="6184"/>
                  </a:lnTo>
                  <a:lnTo>
                    <a:pt x="1235316" y="8178"/>
                  </a:lnTo>
                  <a:lnTo>
                    <a:pt x="1227239" y="13627"/>
                  </a:lnTo>
                  <a:lnTo>
                    <a:pt x="1221803" y="21704"/>
                  </a:lnTo>
                  <a:lnTo>
                    <a:pt x="1219809" y="31584"/>
                  </a:lnTo>
                  <a:lnTo>
                    <a:pt x="1221803" y="41478"/>
                  </a:lnTo>
                  <a:lnTo>
                    <a:pt x="1227239" y="49542"/>
                  </a:lnTo>
                  <a:lnTo>
                    <a:pt x="1235316" y="54991"/>
                  </a:lnTo>
                  <a:lnTo>
                    <a:pt x="1245260" y="56984"/>
                  </a:lnTo>
                  <a:lnTo>
                    <a:pt x="1255141" y="54991"/>
                  </a:lnTo>
                  <a:lnTo>
                    <a:pt x="1263218" y="49542"/>
                  </a:lnTo>
                  <a:lnTo>
                    <a:pt x="1268653" y="41478"/>
                  </a:lnTo>
                  <a:lnTo>
                    <a:pt x="1270660" y="31584"/>
                  </a:lnTo>
                  <a:close/>
                </a:path>
                <a:path w="4460240" h="2587625">
                  <a:moveTo>
                    <a:pt x="1334439" y="2561767"/>
                  </a:moveTo>
                  <a:lnTo>
                    <a:pt x="1332445" y="2551874"/>
                  </a:lnTo>
                  <a:lnTo>
                    <a:pt x="1326997" y="2543797"/>
                  </a:lnTo>
                  <a:lnTo>
                    <a:pt x="1318920" y="2538361"/>
                  </a:lnTo>
                  <a:lnTo>
                    <a:pt x="1308989" y="2536367"/>
                  </a:lnTo>
                  <a:lnTo>
                    <a:pt x="1299095" y="2538361"/>
                  </a:lnTo>
                  <a:lnTo>
                    <a:pt x="1291031" y="2543797"/>
                  </a:lnTo>
                  <a:lnTo>
                    <a:pt x="1285582" y="2551874"/>
                  </a:lnTo>
                  <a:lnTo>
                    <a:pt x="1283589" y="2561767"/>
                  </a:lnTo>
                  <a:lnTo>
                    <a:pt x="1285582" y="2571648"/>
                  </a:lnTo>
                  <a:lnTo>
                    <a:pt x="1291031" y="2579725"/>
                  </a:lnTo>
                  <a:lnTo>
                    <a:pt x="1299095" y="2585161"/>
                  </a:lnTo>
                  <a:lnTo>
                    <a:pt x="1309039" y="2587167"/>
                  </a:lnTo>
                  <a:lnTo>
                    <a:pt x="1318920" y="2585161"/>
                  </a:lnTo>
                  <a:lnTo>
                    <a:pt x="1326997" y="2579725"/>
                  </a:lnTo>
                  <a:lnTo>
                    <a:pt x="1332445" y="2571648"/>
                  </a:lnTo>
                  <a:lnTo>
                    <a:pt x="1334439" y="2561767"/>
                  </a:lnTo>
                  <a:close/>
                </a:path>
                <a:path w="4460240" h="2587625">
                  <a:moveTo>
                    <a:pt x="1372311" y="31584"/>
                  </a:moveTo>
                  <a:lnTo>
                    <a:pt x="1370304" y="21704"/>
                  </a:lnTo>
                  <a:lnTo>
                    <a:pt x="1364869" y="13627"/>
                  </a:lnTo>
                  <a:lnTo>
                    <a:pt x="1356791" y="8178"/>
                  </a:lnTo>
                  <a:lnTo>
                    <a:pt x="1346860" y="6184"/>
                  </a:lnTo>
                  <a:lnTo>
                    <a:pt x="1336967" y="8178"/>
                  </a:lnTo>
                  <a:lnTo>
                    <a:pt x="1328889" y="13627"/>
                  </a:lnTo>
                  <a:lnTo>
                    <a:pt x="1323454" y="21704"/>
                  </a:lnTo>
                  <a:lnTo>
                    <a:pt x="1321460" y="31584"/>
                  </a:lnTo>
                  <a:lnTo>
                    <a:pt x="1323454" y="41478"/>
                  </a:lnTo>
                  <a:lnTo>
                    <a:pt x="1328889" y="49542"/>
                  </a:lnTo>
                  <a:lnTo>
                    <a:pt x="1336967" y="54991"/>
                  </a:lnTo>
                  <a:lnTo>
                    <a:pt x="1346911" y="56984"/>
                  </a:lnTo>
                  <a:lnTo>
                    <a:pt x="1356791" y="54991"/>
                  </a:lnTo>
                  <a:lnTo>
                    <a:pt x="1364869" y="49542"/>
                  </a:lnTo>
                  <a:lnTo>
                    <a:pt x="1370304" y="41478"/>
                  </a:lnTo>
                  <a:lnTo>
                    <a:pt x="1372311" y="31584"/>
                  </a:lnTo>
                  <a:close/>
                </a:path>
                <a:path w="4460240" h="2587625">
                  <a:moveTo>
                    <a:pt x="1436090" y="2561767"/>
                  </a:moveTo>
                  <a:lnTo>
                    <a:pt x="1434096" y="2551874"/>
                  </a:lnTo>
                  <a:lnTo>
                    <a:pt x="1428648" y="2543797"/>
                  </a:lnTo>
                  <a:lnTo>
                    <a:pt x="1420571" y="2538361"/>
                  </a:lnTo>
                  <a:lnTo>
                    <a:pt x="1410639" y="2536367"/>
                  </a:lnTo>
                  <a:lnTo>
                    <a:pt x="1400746" y="2538361"/>
                  </a:lnTo>
                  <a:lnTo>
                    <a:pt x="1392682" y="2543797"/>
                  </a:lnTo>
                  <a:lnTo>
                    <a:pt x="1387233" y="2551874"/>
                  </a:lnTo>
                  <a:lnTo>
                    <a:pt x="1385239" y="2561767"/>
                  </a:lnTo>
                  <a:lnTo>
                    <a:pt x="1387233" y="2571648"/>
                  </a:lnTo>
                  <a:lnTo>
                    <a:pt x="1392682" y="2579725"/>
                  </a:lnTo>
                  <a:lnTo>
                    <a:pt x="1400746" y="2585161"/>
                  </a:lnTo>
                  <a:lnTo>
                    <a:pt x="1410690" y="2587167"/>
                  </a:lnTo>
                  <a:lnTo>
                    <a:pt x="1420571" y="2585161"/>
                  </a:lnTo>
                  <a:lnTo>
                    <a:pt x="1428648" y="2579725"/>
                  </a:lnTo>
                  <a:lnTo>
                    <a:pt x="1434096" y="2571648"/>
                  </a:lnTo>
                  <a:lnTo>
                    <a:pt x="1436090" y="2561767"/>
                  </a:lnTo>
                  <a:close/>
                </a:path>
                <a:path w="4460240" h="2587625">
                  <a:moveTo>
                    <a:pt x="1465021" y="635355"/>
                  </a:moveTo>
                  <a:lnTo>
                    <a:pt x="1463040" y="625424"/>
                  </a:lnTo>
                  <a:lnTo>
                    <a:pt x="1457591" y="617347"/>
                  </a:lnTo>
                  <a:lnTo>
                    <a:pt x="1449514" y="611898"/>
                  </a:lnTo>
                  <a:lnTo>
                    <a:pt x="1439633" y="609904"/>
                  </a:lnTo>
                  <a:lnTo>
                    <a:pt x="1429740" y="611898"/>
                  </a:lnTo>
                  <a:lnTo>
                    <a:pt x="1421676" y="617347"/>
                  </a:lnTo>
                  <a:lnTo>
                    <a:pt x="1416227" y="625424"/>
                  </a:lnTo>
                  <a:lnTo>
                    <a:pt x="1414233" y="635355"/>
                  </a:lnTo>
                  <a:lnTo>
                    <a:pt x="1416227" y="645248"/>
                  </a:lnTo>
                  <a:lnTo>
                    <a:pt x="1421676" y="653313"/>
                  </a:lnTo>
                  <a:lnTo>
                    <a:pt x="1429740" y="658761"/>
                  </a:lnTo>
                  <a:lnTo>
                    <a:pt x="1439633" y="660755"/>
                  </a:lnTo>
                  <a:lnTo>
                    <a:pt x="1449514" y="658761"/>
                  </a:lnTo>
                  <a:lnTo>
                    <a:pt x="1457591" y="653313"/>
                  </a:lnTo>
                  <a:lnTo>
                    <a:pt x="1463040" y="645248"/>
                  </a:lnTo>
                  <a:lnTo>
                    <a:pt x="1465021" y="635355"/>
                  </a:lnTo>
                  <a:close/>
                </a:path>
                <a:path w="4460240" h="2587625">
                  <a:moveTo>
                    <a:pt x="1465021" y="533704"/>
                  </a:moveTo>
                  <a:lnTo>
                    <a:pt x="1463040" y="523773"/>
                  </a:lnTo>
                  <a:lnTo>
                    <a:pt x="1457591" y="515696"/>
                  </a:lnTo>
                  <a:lnTo>
                    <a:pt x="1449514" y="510247"/>
                  </a:lnTo>
                  <a:lnTo>
                    <a:pt x="1439633" y="508254"/>
                  </a:lnTo>
                  <a:lnTo>
                    <a:pt x="1429740" y="510247"/>
                  </a:lnTo>
                  <a:lnTo>
                    <a:pt x="1421676" y="515696"/>
                  </a:lnTo>
                  <a:lnTo>
                    <a:pt x="1416227" y="523773"/>
                  </a:lnTo>
                  <a:lnTo>
                    <a:pt x="1414233" y="533704"/>
                  </a:lnTo>
                  <a:lnTo>
                    <a:pt x="1416227" y="543598"/>
                  </a:lnTo>
                  <a:lnTo>
                    <a:pt x="1421676" y="551662"/>
                  </a:lnTo>
                  <a:lnTo>
                    <a:pt x="1429740" y="557110"/>
                  </a:lnTo>
                  <a:lnTo>
                    <a:pt x="1439633" y="559104"/>
                  </a:lnTo>
                  <a:lnTo>
                    <a:pt x="1449514" y="557110"/>
                  </a:lnTo>
                  <a:lnTo>
                    <a:pt x="1457591" y="551662"/>
                  </a:lnTo>
                  <a:lnTo>
                    <a:pt x="1463040" y="543598"/>
                  </a:lnTo>
                  <a:lnTo>
                    <a:pt x="1465021" y="533704"/>
                  </a:lnTo>
                  <a:close/>
                </a:path>
                <a:path w="4460240" h="2587625">
                  <a:moveTo>
                    <a:pt x="1465021" y="432054"/>
                  </a:moveTo>
                  <a:lnTo>
                    <a:pt x="1463040" y="422122"/>
                  </a:lnTo>
                  <a:lnTo>
                    <a:pt x="1457591" y="414045"/>
                  </a:lnTo>
                  <a:lnTo>
                    <a:pt x="1449514" y="408597"/>
                  </a:lnTo>
                  <a:lnTo>
                    <a:pt x="1439633" y="406603"/>
                  </a:lnTo>
                  <a:lnTo>
                    <a:pt x="1429740" y="408597"/>
                  </a:lnTo>
                  <a:lnTo>
                    <a:pt x="1421676" y="414045"/>
                  </a:lnTo>
                  <a:lnTo>
                    <a:pt x="1416227" y="422122"/>
                  </a:lnTo>
                  <a:lnTo>
                    <a:pt x="1414233" y="432054"/>
                  </a:lnTo>
                  <a:lnTo>
                    <a:pt x="1416227" y="441947"/>
                  </a:lnTo>
                  <a:lnTo>
                    <a:pt x="1421676" y="450011"/>
                  </a:lnTo>
                  <a:lnTo>
                    <a:pt x="1429740" y="455460"/>
                  </a:lnTo>
                  <a:lnTo>
                    <a:pt x="1439633" y="457454"/>
                  </a:lnTo>
                  <a:lnTo>
                    <a:pt x="1449514" y="455460"/>
                  </a:lnTo>
                  <a:lnTo>
                    <a:pt x="1457591" y="450011"/>
                  </a:lnTo>
                  <a:lnTo>
                    <a:pt x="1463040" y="441947"/>
                  </a:lnTo>
                  <a:lnTo>
                    <a:pt x="1465021" y="432054"/>
                  </a:lnTo>
                  <a:close/>
                </a:path>
                <a:path w="4460240" h="2587625">
                  <a:moveTo>
                    <a:pt x="1465021" y="330403"/>
                  </a:moveTo>
                  <a:lnTo>
                    <a:pt x="1463040" y="320471"/>
                  </a:lnTo>
                  <a:lnTo>
                    <a:pt x="1457591" y="312394"/>
                  </a:lnTo>
                  <a:lnTo>
                    <a:pt x="1449514" y="306946"/>
                  </a:lnTo>
                  <a:lnTo>
                    <a:pt x="1439633" y="304952"/>
                  </a:lnTo>
                  <a:lnTo>
                    <a:pt x="1429740" y="306946"/>
                  </a:lnTo>
                  <a:lnTo>
                    <a:pt x="1421676" y="312394"/>
                  </a:lnTo>
                  <a:lnTo>
                    <a:pt x="1416227" y="320471"/>
                  </a:lnTo>
                  <a:lnTo>
                    <a:pt x="1414233" y="330403"/>
                  </a:lnTo>
                  <a:lnTo>
                    <a:pt x="1416227" y="340296"/>
                  </a:lnTo>
                  <a:lnTo>
                    <a:pt x="1421676" y="348361"/>
                  </a:lnTo>
                  <a:lnTo>
                    <a:pt x="1429740" y="353809"/>
                  </a:lnTo>
                  <a:lnTo>
                    <a:pt x="1439633" y="355803"/>
                  </a:lnTo>
                  <a:lnTo>
                    <a:pt x="1449514" y="353809"/>
                  </a:lnTo>
                  <a:lnTo>
                    <a:pt x="1457591" y="348361"/>
                  </a:lnTo>
                  <a:lnTo>
                    <a:pt x="1463040" y="340296"/>
                  </a:lnTo>
                  <a:lnTo>
                    <a:pt x="1465021" y="330403"/>
                  </a:lnTo>
                  <a:close/>
                </a:path>
                <a:path w="4460240" h="2587625">
                  <a:moveTo>
                    <a:pt x="1465021" y="228752"/>
                  </a:moveTo>
                  <a:lnTo>
                    <a:pt x="1463040" y="218821"/>
                  </a:lnTo>
                  <a:lnTo>
                    <a:pt x="1457591" y="210743"/>
                  </a:lnTo>
                  <a:lnTo>
                    <a:pt x="1449514" y="205295"/>
                  </a:lnTo>
                  <a:lnTo>
                    <a:pt x="1439633" y="203301"/>
                  </a:lnTo>
                  <a:lnTo>
                    <a:pt x="1429740" y="205295"/>
                  </a:lnTo>
                  <a:lnTo>
                    <a:pt x="1421676" y="210743"/>
                  </a:lnTo>
                  <a:lnTo>
                    <a:pt x="1416227" y="218821"/>
                  </a:lnTo>
                  <a:lnTo>
                    <a:pt x="1414233" y="228752"/>
                  </a:lnTo>
                  <a:lnTo>
                    <a:pt x="1416227" y="238645"/>
                  </a:lnTo>
                  <a:lnTo>
                    <a:pt x="1421676" y="246710"/>
                  </a:lnTo>
                  <a:lnTo>
                    <a:pt x="1429740" y="252158"/>
                  </a:lnTo>
                  <a:lnTo>
                    <a:pt x="1439633" y="254152"/>
                  </a:lnTo>
                  <a:lnTo>
                    <a:pt x="1449514" y="252158"/>
                  </a:lnTo>
                  <a:lnTo>
                    <a:pt x="1457591" y="246710"/>
                  </a:lnTo>
                  <a:lnTo>
                    <a:pt x="1463040" y="238645"/>
                  </a:lnTo>
                  <a:lnTo>
                    <a:pt x="1465021" y="228752"/>
                  </a:lnTo>
                  <a:close/>
                </a:path>
                <a:path w="4460240" h="2587625">
                  <a:moveTo>
                    <a:pt x="1465021" y="127101"/>
                  </a:moveTo>
                  <a:lnTo>
                    <a:pt x="1463040" y="117170"/>
                  </a:lnTo>
                  <a:lnTo>
                    <a:pt x="1457591" y="109093"/>
                  </a:lnTo>
                  <a:lnTo>
                    <a:pt x="1449514" y="103644"/>
                  </a:lnTo>
                  <a:lnTo>
                    <a:pt x="1439633" y="101650"/>
                  </a:lnTo>
                  <a:lnTo>
                    <a:pt x="1429740" y="103644"/>
                  </a:lnTo>
                  <a:lnTo>
                    <a:pt x="1421676" y="109093"/>
                  </a:lnTo>
                  <a:lnTo>
                    <a:pt x="1416227" y="117170"/>
                  </a:lnTo>
                  <a:lnTo>
                    <a:pt x="1414233" y="127101"/>
                  </a:lnTo>
                  <a:lnTo>
                    <a:pt x="1416227" y="136994"/>
                  </a:lnTo>
                  <a:lnTo>
                    <a:pt x="1421676" y="145059"/>
                  </a:lnTo>
                  <a:lnTo>
                    <a:pt x="1429740" y="150507"/>
                  </a:lnTo>
                  <a:lnTo>
                    <a:pt x="1439633" y="152501"/>
                  </a:lnTo>
                  <a:lnTo>
                    <a:pt x="1449514" y="150507"/>
                  </a:lnTo>
                  <a:lnTo>
                    <a:pt x="1457591" y="145059"/>
                  </a:lnTo>
                  <a:lnTo>
                    <a:pt x="1463040" y="136994"/>
                  </a:lnTo>
                  <a:lnTo>
                    <a:pt x="1465021" y="127101"/>
                  </a:lnTo>
                  <a:close/>
                </a:path>
                <a:path w="4460240" h="2587625">
                  <a:moveTo>
                    <a:pt x="1465021" y="25450"/>
                  </a:moveTo>
                  <a:lnTo>
                    <a:pt x="1463040" y="15519"/>
                  </a:lnTo>
                  <a:lnTo>
                    <a:pt x="1457591" y="7442"/>
                  </a:lnTo>
                  <a:lnTo>
                    <a:pt x="1449514" y="1993"/>
                  </a:lnTo>
                  <a:lnTo>
                    <a:pt x="1439633" y="0"/>
                  </a:lnTo>
                  <a:lnTo>
                    <a:pt x="1429740" y="1993"/>
                  </a:lnTo>
                  <a:lnTo>
                    <a:pt x="1421676" y="7442"/>
                  </a:lnTo>
                  <a:lnTo>
                    <a:pt x="1416227" y="15519"/>
                  </a:lnTo>
                  <a:lnTo>
                    <a:pt x="1414233" y="25450"/>
                  </a:lnTo>
                  <a:lnTo>
                    <a:pt x="1416227" y="35344"/>
                  </a:lnTo>
                  <a:lnTo>
                    <a:pt x="1421676" y="43408"/>
                  </a:lnTo>
                  <a:lnTo>
                    <a:pt x="1429740" y="48856"/>
                  </a:lnTo>
                  <a:lnTo>
                    <a:pt x="1439633" y="50850"/>
                  </a:lnTo>
                  <a:lnTo>
                    <a:pt x="1449514" y="48856"/>
                  </a:lnTo>
                  <a:lnTo>
                    <a:pt x="1457591" y="43408"/>
                  </a:lnTo>
                  <a:lnTo>
                    <a:pt x="1463040" y="35344"/>
                  </a:lnTo>
                  <a:lnTo>
                    <a:pt x="1465021" y="25450"/>
                  </a:lnTo>
                  <a:close/>
                </a:path>
                <a:path w="4460240" h="2587625">
                  <a:moveTo>
                    <a:pt x="1537741" y="2561767"/>
                  </a:moveTo>
                  <a:lnTo>
                    <a:pt x="1535747" y="2551874"/>
                  </a:lnTo>
                  <a:lnTo>
                    <a:pt x="1530299" y="2543797"/>
                  </a:lnTo>
                  <a:lnTo>
                    <a:pt x="1522222" y="2538361"/>
                  </a:lnTo>
                  <a:lnTo>
                    <a:pt x="1512290" y="2536367"/>
                  </a:lnTo>
                  <a:lnTo>
                    <a:pt x="1502397" y="2538361"/>
                  </a:lnTo>
                  <a:lnTo>
                    <a:pt x="1494332" y="2543797"/>
                  </a:lnTo>
                  <a:lnTo>
                    <a:pt x="1488884" y="2551874"/>
                  </a:lnTo>
                  <a:lnTo>
                    <a:pt x="1486890" y="2561767"/>
                  </a:lnTo>
                  <a:lnTo>
                    <a:pt x="1488884" y="2571648"/>
                  </a:lnTo>
                  <a:lnTo>
                    <a:pt x="1494332" y="2579725"/>
                  </a:lnTo>
                  <a:lnTo>
                    <a:pt x="1502397" y="2585161"/>
                  </a:lnTo>
                  <a:lnTo>
                    <a:pt x="1512341" y="2587167"/>
                  </a:lnTo>
                  <a:lnTo>
                    <a:pt x="1522222" y="2585161"/>
                  </a:lnTo>
                  <a:lnTo>
                    <a:pt x="1530299" y="2579725"/>
                  </a:lnTo>
                  <a:lnTo>
                    <a:pt x="1535747" y="2571648"/>
                  </a:lnTo>
                  <a:lnTo>
                    <a:pt x="1537741" y="2561767"/>
                  </a:lnTo>
                  <a:close/>
                </a:path>
                <a:path w="4460240" h="2587625">
                  <a:moveTo>
                    <a:pt x="1566633" y="682205"/>
                  </a:moveTo>
                  <a:lnTo>
                    <a:pt x="1312633" y="682205"/>
                  </a:lnTo>
                  <a:lnTo>
                    <a:pt x="1439633" y="834605"/>
                  </a:lnTo>
                  <a:lnTo>
                    <a:pt x="1566633" y="682205"/>
                  </a:lnTo>
                  <a:close/>
                </a:path>
                <a:path w="4460240" h="2587625">
                  <a:moveTo>
                    <a:pt x="1639392" y="2561767"/>
                  </a:moveTo>
                  <a:lnTo>
                    <a:pt x="1637398" y="2551874"/>
                  </a:lnTo>
                  <a:lnTo>
                    <a:pt x="1631950" y="2543797"/>
                  </a:lnTo>
                  <a:lnTo>
                    <a:pt x="1623872" y="2538361"/>
                  </a:lnTo>
                  <a:lnTo>
                    <a:pt x="1613941" y="2536367"/>
                  </a:lnTo>
                  <a:lnTo>
                    <a:pt x="1604048" y="2538361"/>
                  </a:lnTo>
                  <a:lnTo>
                    <a:pt x="1595983" y="2543797"/>
                  </a:lnTo>
                  <a:lnTo>
                    <a:pt x="1590535" y="2551874"/>
                  </a:lnTo>
                  <a:lnTo>
                    <a:pt x="1588541" y="2561767"/>
                  </a:lnTo>
                  <a:lnTo>
                    <a:pt x="1590535" y="2571648"/>
                  </a:lnTo>
                  <a:lnTo>
                    <a:pt x="1595983" y="2579725"/>
                  </a:lnTo>
                  <a:lnTo>
                    <a:pt x="1604048" y="2585161"/>
                  </a:lnTo>
                  <a:lnTo>
                    <a:pt x="1613992" y="2587167"/>
                  </a:lnTo>
                  <a:lnTo>
                    <a:pt x="1623872" y="2585161"/>
                  </a:lnTo>
                  <a:lnTo>
                    <a:pt x="1631950" y="2579725"/>
                  </a:lnTo>
                  <a:lnTo>
                    <a:pt x="1637398" y="2571648"/>
                  </a:lnTo>
                  <a:lnTo>
                    <a:pt x="1639392" y="2561767"/>
                  </a:lnTo>
                  <a:close/>
                </a:path>
                <a:path w="4460240" h="2587625">
                  <a:moveTo>
                    <a:pt x="1741043" y="2561767"/>
                  </a:moveTo>
                  <a:lnTo>
                    <a:pt x="1739049" y="2551874"/>
                  </a:lnTo>
                  <a:lnTo>
                    <a:pt x="1733600" y="2543797"/>
                  </a:lnTo>
                  <a:lnTo>
                    <a:pt x="1725523" y="2538361"/>
                  </a:lnTo>
                  <a:lnTo>
                    <a:pt x="1715592" y="2536367"/>
                  </a:lnTo>
                  <a:lnTo>
                    <a:pt x="1705698" y="2538361"/>
                  </a:lnTo>
                  <a:lnTo>
                    <a:pt x="1697634" y="2543797"/>
                  </a:lnTo>
                  <a:lnTo>
                    <a:pt x="1692186" y="2551874"/>
                  </a:lnTo>
                  <a:lnTo>
                    <a:pt x="1690192" y="2561767"/>
                  </a:lnTo>
                  <a:lnTo>
                    <a:pt x="1692186" y="2571648"/>
                  </a:lnTo>
                  <a:lnTo>
                    <a:pt x="1697634" y="2579725"/>
                  </a:lnTo>
                  <a:lnTo>
                    <a:pt x="1705698" y="2585161"/>
                  </a:lnTo>
                  <a:lnTo>
                    <a:pt x="1715643" y="2587167"/>
                  </a:lnTo>
                  <a:lnTo>
                    <a:pt x="1725523" y="2585161"/>
                  </a:lnTo>
                  <a:lnTo>
                    <a:pt x="1733600" y="2579725"/>
                  </a:lnTo>
                  <a:lnTo>
                    <a:pt x="1739049" y="2571648"/>
                  </a:lnTo>
                  <a:lnTo>
                    <a:pt x="1741043" y="2561767"/>
                  </a:lnTo>
                  <a:close/>
                </a:path>
                <a:path w="4460240" h="2587625">
                  <a:moveTo>
                    <a:pt x="1763534" y="2487930"/>
                  </a:moveTo>
                  <a:lnTo>
                    <a:pt x="1761528" y="2477986"/>
                  </a:lnTo>
                  <a:lnTo>
                    <a:pt x="1756092" y="2469921"/>
                  </a:lnTo>
                  <a:lnTo>
                    <a:pt x="1748015" y="2464473"/>
                  </a:lnTo>
                  <a:lnTo>
                    <a:pt x="1738134" y="2462479"/>
                  </a:lnTo>
                  <a:lnTo>
                    <a:pt x="1728241" y="2464473"/>
                  </a:lnTo>
                  <a:lnTo>
                    <a:pt x="1720164" y="2469921"/>
                  </a:lnTo>
                  <a:lnTo>
                    <a:pt x="1714728" y="2477986"/>
                  </a:lnTo>
                  <a:lnTo>
                    <a:pt x="1712734" y="2487930"/>
                  </a:lnTo>
                  <a:lnTo>
                    <a:pt x="1714728" y="2497810"/>
                  </a:lnTo>
                  <a:lnTo>
                    <a:pt x="1720164" y="2505887"/>
                  </a:lnTo>
                  <a:lnTo>
                    <a:pt x="1728241" y="2511336"/>
                  </a:lnTo>
                  <a:lnTo>
                    <a:pt x="1738134" y="2513330"/>
                  </a:lnTo>
                  <a:lnTo>
                    <a:pt x="1748015" y="2511336"/>
                  </a:lnTo>
                  <a:lnTo>
                    <a:pt x="1756092" y="2505887"/>
                  </a:lnTo>
                  <a:lnTo>
                    <a:pt x="1761528" y="2497810"/>
                  </a:lnTo>
                  <a:lnTo>
                    <a:pt x="1763534" y="2487930"/>
                  </a:lnTo>
                  <a:close/>
                </a:path>
                <a:path w="4460240" h="2587625">
                  <a:moveTo>
                    <a:pt x="1763534" y="2386279"/>
                  </a:moveTo>
                  <a:lnTo>
                    <a:pt x="1761528" y="2376335"/>
                  </a:lnTo>
                  <a:lnTo>
                    <a:pt x="1756092" y="2368270"/>
                  </a:lnTo>
                  <a:lnTo>
                    <a:pt x="1748015" y="2362822"/>
                  </a:lnTo>
                  <a:lnTo>
                    <a:pt x="1738134" y="2360828"/>
                  </a:lnTo>
                  <a:lnTo>
                    <a:pt x="1728241" y="2362822"/>
                  </a:lnTo>
                  <a:lnTo>
                    <a:pt x="1720164" y="2368270"/>
                  </a:lnTo>
                  <a:lnTo>
                    <a:pt x="1714728" y="2376335"/>
                  </a:lnTo>
                  <a:lnTo>
                    <a:pt x="1712734" y="2386279"/>
                  </a:lnTo>
                  <a:lnTo>
                    <a:pt x="1714728" y="2396159"/>
                  </a:lnTo>
                  <a:lnTo>
                    <a:pt x="1720164" y="2404237"/>
                  </a:lnTo>
                  <a:lnTo>
                    <a:pt x="1728241" y="2409685"/>
                  </a:lnTo>
                  <a:lnTo>
                    <a:pt x="1738134" y="2411679"/>
                  </a:lnTo>
                  <a:lnTo>
                    <a:pt x="1748015" y="2409685"/>
                  </a:lnTo>
                  <a:lnTo>
                    <a:pt x="1756092" y="2404237"/>
                  </a:lnTo>
                  <a:lnTo>
                    <a:pt x="1761528" y="2396159"/>
                  </a:lnTo>
                  <a:lnTo>
                    <a:pt x="1763534" y="2386279"/>
                  </a:lnTo>
                  <a:close/>
                </a:path>
                <a:path w="4460240" h="2587625">
                  <a:moveTo>
                    <a:pt x="1763534" y="2284628"/>
                  </a:moveTo>
                  <a:lnTo>
                    <a:pt x="1761540" y="2274684"/>
                  </a:lnTo>
                  <a:lnTo>
                    <a:pt x="1756092" y="2266619"/>
                  </a:lnTo>
                  <a:lnTo>
                    <a:pt x="1748015" y="2261171"/>
                  </a:lnTo>
                  <a:lnTo>
                    <a:pt x="1738134" y="2259177"/>
                  </a:lnTo>
                  <a:lnTo>
                    <a:pt x="1728241" y="2261171"/>
                  </a:lnTo>
                  <a:lnTo>
                    <a:pt x="1720164" y="2266619"/>
                  </a:lnTo>
                  <a:lnTo>
                    <a:pt x="1714728" y="2274684"/>
                  </a:lnTo>
                  <a:lnTo>
                    <a:pt x="1712747" y="2284628"/>
                  </a:lnTo>
                  <a:lnTo>
                    <a:pt x="1714728" y="2294509"/>
                  </a:lnTo>
                  <a:lnTo>
                    <a:pt x="1720164" y="2302586"/>
                  </a:lnTo>
                  <a:lnTo>
                    <a:pt x="1728241" y="2308034"/>
                  </a:lnTo>
                  <a:lnTo>
                    <a:pt x="1738134" y="2310028"/>
                  </a:lnTo>
                  <a:lnTo>
                    <a:pt x="1748015" y="2308034"/>
                  </a:lnTo>
                  <a:lnTo>
                    <a:pt x="1756092" y="2302586"/>
                  </a:lnTo>
                  <a:lnTo>
                    <a:pt x="1761540" y="2294509"/>
                  </a:lnTo>
                  <a:lnTo>
                    <a:pt x="1763534" y="2284628"/>
                  </a:lnTo>
                  <a:close/>
                </a:path>
                <a:path w="4460240" h="2587625">
                  <a:moveTo>
                    <a:pt x="1842693" y="2561767"/>
                  </a:moveTo>
                  <a:lnTo>
                    <a:pt x="1840699" y="2551874"/>
                  </a:lnTo>
                  <a:lnTo>
                    <a:pt x="1835251" y="2543797"/>
                  </a:lnTo>
                  <a:lnTo>
                    <a:pt x="1827174" y="2538361"/>
                  </a:lnTo>
                  <a:lnTo>
                    <a:pt x="1817243" y="2536367"/>
                  </a:lnTo>
                  <a:lnTo>
                    <a:pt x="1807349" y="2538361"/>
                  </a:lnTo>
                  <a:lnTo>
                    <a:pt x="1799285" y="2543797"/>
                  </a:lnTo>
                  <a:lnTo>
                    <a:pt x="1793836" y="2551874"/>
                  </a:lnTo>
                  <a:lnTo>
                    <a:pt x="1791843" y="2561767"/>
                  </a:lnTo>
                  <a:lnTo>
                    <a:pt x="1793836" y="2571648"/>
                  </a:lnTo>
                  <a:lnTo>
                    <a:pt x="1799285" y="2579725"/>
                  </a:lnTo>
                  <a:lnTo>
                    <a:pt x="1807349" y="2585161"/>
                  </a:lnTo>
                  <a:lnTo>
                    <a:pt x="1817293" y="2587167"/>
                  </a:lnTo>
                  <a:lnTo>
                    <a:pt x="1827174" y="2585161"/>
                  </a:lnTo>
                  <a:lnTo>
                    <a:pt x="1835251" y="2579725"/>
                  </a:lnTo>
                  <a:lnTo>
                    <a:pt x="1840699" y="2571648"/>
                  </a:lnTo>
                  <a:lnTo>
                    <a:pt x="1842693" y="2561767"/>
                  </a:lnTo>
                  <a:close/>
                </a:path>
                <a:path w="4460240" h="2587625">
                  <a:moveTo>
                    <a:pt x="1865134" y="2218029"/>
                  </a:moveTo>
                  <a:lnTo>
                    <a:pt x="1738134" y="2065629"/>
                  </a:lnTo>
                  <a:lnTo>
                    <a:pt x="1611134" y="2218029"/>
                  </a:lnTo>
                  <a:lnTo>
                    <a:pt x="1865134" y="2218029"/>
                  </a:lnTo>
                  <a:close/>
                </a:path>
                <a:path w="4460240" h="2587625">
                  <a:moveTo>
                    <a:pt x="1944344" y="2561767"/>
                  </a:moveTo>
                  <a:lnTo>
                    <a:pt x="1942350" y="2551874"/>
                  </a:lnTo>
                  <a:lnTo>
                    <a:pt x="1936902" y="2543797"/>
                  </a:lnTo>
                  <a:lnTo>
                    <a:pt x="1928825" y="2538361"/>
                  </a:lnTo>
                  <a:lnTo>
                    <a:pt x="1918893" y="2536367"/>
                  </a:lnTo>
                  <a:lnTo>
                    <a:pt x="1909000" y="2538361"/>
                  </a:lnTo>
                  <a:lnTo>
                    <a:pt x="1900936" y="2543797"/>
                  </a:lnTo>
                  <a:lnTo>
                    <a:pt x="1895487" y="2551874"/>
                  </a:lnTo>
                  <a:lnTo>
                    <a:pt x="1893493" y="2561767"/>
                  </a:lnTo>
                  <a:lnTo>
                    <a:pt x="1895487" y="2571648"/>
                  </a:lnTo>
                  <a:lnTo>
                    <a:pt x="1900936" y="2579725"/>
                  </a:lnTo>
                  <a:lnTo>
                    <a:pt x="1909000" y="2585161"/>
                  </a:lnTo>
                  <a:lnTo>
                    <a:pt x="1918944" y="2587167"/>
                  </a:lnTo>
                  <a:lnTo>
                    <a:pt x="1928825" y="2585161"/>
                  </a:lnTo>
                  <a:lnTo>
                    <a:pt x="1936902" y="2579725"/>
                  </a:lnTo>
                  <a:lnTo>
                    <a:pt x="1942350" y="2571648"/>
                  </a:lnTo>
                  <a:lnTo>
                    <a:pt x="1944344" y="2561767"/>
                  </a:lnTo>
                  <a:close/>
                </a:path>
                <a:path w="4460240" h="2587625">
                  <a:moveTo>
                    <a:pt x="2045995" y="2561767"/>
                  </a:moveTo>
                  <a:lnTo>
                    <a:pt x="2044001" y="2551874"/>
                  </a:lnTo>
                  <a:lnTo>
                    <a:pt x="2038553" y="2543797"/>
                  </a:lnTo>
                  <a:lnTo>
                    <a:pt x="2030476" y="2538361"/>
                  </a:lnTo>
                  <a:lnTo>
                    <a:pt x="2020544" y="2536367"/>
                  </a:lnTo>
                  <a:lnTo>
                    <a:pt x="2010651" y="2538361"/>
                  </a:lnTo>
                  <a:lnTo>
                    <a:pt x="2002586" y="2543797"/>
                  </a:lnTo>
                  <a:lnTo>
                    <a:pt x="1997138" y="2551874"/>
                  </a:lnTo>
                  <a:lnTo>
                    <a:pt x="1995144" y="2561767"/>
                  </a:lnTo>
                  <a:lnTo>
                    <a:pt x="1997138" y="2571648"/>
                  </a:lnTo>
                  <a:lnTo>
                    <a:pt x="2002586" y="2579725"/>
                  </a:lnTo>
                  <a:lnTo>
                    <a:pt x="2010651" y="2585161"/>
                  </a:lnTo>
                  <a:lnTo>
                    <a:pt x="2020595" y="2587167"/>
                  </a:lnTo>
                  <a:lnTo>
                    <a:pt x="2030476" y="2585161"/>
                  </a:lnTo>
                  <a:lnTo>
                    <a:pt x="2038553" y="2579725"/>
                  </a:lnTo>
                  <a:lnTo>
                    <a:pt x="2044001" y="2571648"/>
                  </a:lnTo>
                  <a:lnTo>
                    <a:pt x="2045995" y="2561767"/>
                  </a:lnTo>
                  <a:close/>
                </a:path>
                <a:path w="4460240" h="2587625">
                  <a:moveTo>
                    <a:pt x="2147646" y="2561767"/>
                  </a:moveTo>
                  <a:lnTo>
                    <a:pt x="2145652" y="2551874"/>
                  </a:lnTo>
                  <a:lnTo>
                    <a:pt x="2140204" y="2543797"/>
                  </a:lnTo>
                  <a:lnTo>
                    <a:pt x="2132126" y="2538361"/>
                  </a:lnTo>
                  <a:lnTo>
                    <a:pt x="2122195" y="2536367"/>
                  </a:lnTo>
                  <a:lnTo>
                    <a:pt x="2112302" y="2538361"/>
                  </a:lnTo>
                  <a:lnTo>
                    <a:pt x="2104237" y="2543797"/>
                  </a:lnTo>
                  <a:lnTo>
                    <a:pt x="2098789" y="2551874"/>
                  </a:lnTo>
                  <a:lnTo>
                    <a:pt x="2096795" y="2561767"/>
                  </a:lnTo>
                  <a:lnTo>
                    <a:pt x="2098789" y="2571648"/>
                  </a:lnTo>
                  <a:lnTo>
                    <a:pt x="2104237" y="2579725"/>
                  </a:lnTo>
                  <a:lnTo>
                    <a:pt x="2112302" y="2585161"/>
                  </a:lnTo>
                  <a:lnTo>
                    <a:pt x="2122246" y="2587167"/>
                  </a:lnTo>
                  <a:lnTo>
                    <a:pt x="2132126" y="2585161"/>
                  </a:lnTo>
                  <a:lnTo>
                    <a:pt x="2140204" y="2579725"/>
                  </a:lnTo>
                  <a:lnTo>
                    <a:pt x="2145652" y="2571648"/>
                  </a:lnTo>
                  <a:lnTo>
                    <a:pt x="2147646" y="2561767"/>
                  </a:lnTo>
                  <a:close/>
                </a:path>
                <a:path w="4460240" h="2587625">
                  <a:moveTo>
                    <a:pt x="2249297" y="2561767"/>
                  </a:moveTo>
                  <a:lnTo>
                    <a:pt x="2247303" y="2551874"/>
                  </a:lnTo>
                  <a:lnTo>
                    <a:pt x="2241854" y="2543797"/>
                  </a:lnTo>
                  <a:lnTo>
                    <a:pt x="2233777" y="2538361"/>
                  </a:lnTo>
                  <a:lnTo>
                    <a:pt x="2223846" y="2536367"/>
                  </a:lnTo>
                  <a:lnTo>
                    <a:pt x="2213953" y="2538361"/>
                  </a:lnTo>
                  <a:lnTo>
                    <a:pt x="2205888" y="2543797"/>
                  </a:lnTo>
                  <a:lnTo>
                    <a:pt x="2200440" y="2551874"/>
                  </a:lnTo>
                  <a:lnTo>
                    <a:pt x="2198446" y="2561767"/>
                  </a:lnTo>
                  <a:lnTo>
                    <a:pt x="2200440" y="2571648"/>
                  </a:lnTo>
                  <a:lnTo>
                    <a:pt x="2205888" y="2579725"/>
                  </a:lnTo>
                  <a:lnTo>
                    <a:pt x="2213953" y="2585161"/>
                  </a:lnTo>
                  <a:lnTo>
                    <a:pt x="2223897" y="2587167"/>
                  </a:lnTo>
                  <a:lnTo>
                    <a:pt x="2233777" y="2585161"/>
                  </a:lnTo>
                  <a:lnTo>
                    <a:pt x="2241854" y="2579725"/>
                  </a:lnTo>
                  <a:lnTo>
                    <a:pt x="2247303" y="2571648"/>
                  </a:lnTo>
                  <a:lnTo>
                    <a:pt x="2249297" y="2561767"/>
                  </a:lnTo>
                  <a:close/>
                </a:path>
                <a:path w="4460240" h="2587625">
                  <a:moveTo>
                    <a:pt x="2350947" y="2561767"/>
                  </a:moveTo>
                  <a:lnTo>
                    <a:pt x="2348954" y="2551874"/>
                  </a:lnTo>
                  <a:lnTo>
                    <a:pt x="2343505" y="2543797"/>
                  </a:lnTo>
                  <a:lnTo>
                    <a:pt x="2335428" y="2538361"/>
                  </a:lnTo>
                  <a:lnTo>
                    <a:pt x="2325497" y="2536367"/>
                  </a:lnTo>
                  <a:lnTo>
                    <a:pt x="2315603" y="2538361"/>
                  </a:lnTo>
                  <a:lnTo>
                    <a:pt x="2307539" y="2543797"/>
                  </a:lnTo>
                  <a:lnTo>
                    <a:pt x="2302091" y="2551874"/>
                  </a:lnTo>
                  <a:lnTo>
                    <a:pt x="2300097" y="2561767"/>
                  </a:lnTo>
                  <a:lnTo>
                    <a:pt x="2302091" y="2571648"/>
                  </a:lnTo>
                  <a:lnTo>
                    <a:pt x="2307539" y="2579725"/>
                  </a:lnTo>
                  <a:lnTo>
                    <a:pt x="2315603" y="2585161"/>
                  </a:lnTo>
                  <a:lnTo>
                    <a:pt x="2325547" y="2587167"/>
                  </a:lnTo>
                  <a:lnTo>
                    <a:pt x="2335428" y="2585161"/>
                  </a:lnTo>
                  <a:lnTo>
                    <a:pt x="2343505" y="2579725"/>
                  </a:lnTo>
                  <a:lnTo>
                    <a:pt x="2348954" y="2571648"/>
                  </a:lnTo>
                  <a:lnTo>
                    <a:pt x="2350947" y="2561767"/>
                  </a:lnTo>
                  <a:close/>
                </a:path>
                <a:path w="4460240" h="2587625">
                  <a:moveTo>
                    <a:pt x="2452598" y="2561767"/>
                  </a:moveTo>
                  <a:lnTo>
                    <a:pt x="2450604" y="2551874"/>
                  </a:lnTo>
                  <a:lnTo>
                    <a:pt x="2445156" y="2543797"/>
                  </a:lnTo>
                  <a:lnTo>
                    <a:pt x="2437079" y="2538361"/>
                  </a:lnTo>
                  <a:lnTo>
                    <a:pt x="2427147" y="2536367"/>
                  </a:lnTo>
                  <a:lnTo>
                    <a:pt x="2417254" y="2538361"/>
                  </a:lnTo>
                  <a:lnTo>
                    <a:pt x="2409190" y="2543797"/>
                  </a:lnTo>
                  <a:lnTo>
                    <a:pt x="2403741" y="2551874"/>
                  </a:lnTo>
                  <a:lnTo>
                    <a:pt x="2401747" y="2561767"/>
                  </a:lnTo>
                  <a:lnTo>
                    <a:pt x="2403741" y="2571648"/>
                  </a:lnTo>
                  <a:lnTo>
                    <a:pt x="2409190" y="2579725"/>
                  </a:lnTo>
                  <a:lnTo>
                    <a:pt x="2417254" y="2585161"/>
                  </a:lnTo>
                  <a:lnTo>
                    <a:pt x="2427198" y="2587167"/>
                  </a:lnTo>
                  <a:lnTo>
                    <a:pt x="2437079" y="2585161"/>
                  </a:lnTo>
                  <a:lnTo>
                    <a:pt x="2445156" y="2579725"/>
                  </a:lnTo>
                  <a:lnTo>
                    <a:pt x="2450604" y="2571648"/>
                  </a:lnTo>
                  <a:lnTo>
                    <a:pt x="2452598" y="2561767"/>
                  </a:lnTo>
                  <a:close/>
                </a:path>
                <a:path w="4460240" h="2587625">
                  <a:moveTo>
                    <a:pt x="2554249" y="2561767"/>
                  </a:moveTo>
                  <a:lnTo>
                    <a:pt x="2552255" y="2551874"/>
                  </a:lnTo>
                  <a:lnTo>
                    <a:pt x="2546807" y="2543797"/>
                  </a:lnTo>
                  <a:lnTo>
                    <a:pt x="2538730" y="2538361"/>
                  </a:lnTo>
                  <a:lnTo>
                    <a:pt x="2528798" y="2536367"/>
                  </a:lnTo>
                  <a:lnTo>
                    <a:pt x="2518905" y="2538361"/>
                  </a:lnTo>
                  <a:lnTo>
                    <a:pt x="2510840" y="2543797"/>
                  </a:lnTo>
                  <a:lnTo>
                    <a:pt x="2505392" y="2551874"/>
                  </a:lnTo>
                  <a:lnTo>
                    <a:pt x="2503398" y="2561767"/>
                  </a:lnTo>
                  <a:lnTo>
                    <a:pt x="2505392" y="2571648"/>
                  </a:lnTo>
                  <a:lnTo>
                    <a:pt x="2510840" y="2579725"/>
                  </a:lnTo>
                  <a:lnTo>
                    <a:pt x="2518905" y="2585161"/>
                  </a:lnTo>
                  <a:lnTo>
                    <a:pt x="2528849" y="2587167"/>
                  </a:lnTo>
                  <a:lnTo>
                    <a:pt x="2538730" y="2585161"/>
                  </a:lnTo>
                  <a:lnTo>
                    <a:pt x="2546807" y="2579725"/>
                  </a:lnTo>
                  <a:lnTo>
                    <a:pt x="2552255" y="2571648"/>
                  </a:lnTo>
                  <a:lnTo>
                    <a:pt x="2554249" y="2561767"/>
                  </a:lnTo>
                  <a:close/>
                </a:path>
                <a:path w="4460240" h="2587625">
                  <a:moveTo>
                    <a:pt x="2655900" y="2561767"/>
                  </a:moveTo>
                  <a:lnTo>
                    <a:pt x="2653906" y="2551874"/>
                  </a:lnTo>
                  <a:lnTo>
                    <a:pt x="2648458" y="2543797"/>
                  </a:lnTo>
                  <a:lnTo>
                    <a:pt x="2640380" y="2538361"/>
                  </a:lnTo>
                  <a:lnTo>
                    <a:pt x="2630449" y="2536367"/>
                  </a:lnTo>
                  <a:lnTo>
                    <a:pt x="2620556" y="2538361"/>
                  </a:lnTo>
                  <a:lnTo>
                    <a:pt x="2612491" y="2543797"/>
                  </a:lnTo>
                  <a:lnTo>
                    <a:pt x="2607043" y="2551874"/>
                  </a:lnTo>
                  <a:lnTo>
                    <a:pt x="2605049" y="2561767"/>
                  </a:lnTo>
                  <a:lnTo>
                    <a:pt x="2607043" y="2571648"/>
                  </a:lnTo>
                  <a:lnTo>
                    <a:pt x="2612491" y="2579725"/>
                  </a:lnTo>
                  <a:lnTo>
                    <a:pt x="2620556" y="2585161"/>
                  </a:lnTo>
                  <a:lnTo>
                    <a:pt x="2630500" y="2587167"/>
                  </a:lnTo>
                  <a:lnTo>
                    <a:pt x="2640380" y="2585161"/>
                  </a:lnTo>
                  <a:lnTo>
                    <a:pt x="2648458" y="2579725"/>
                  </a:lnTo>
                  <a:lnTo>
                    <a:pt x="2653906" y="2571648"/>
                  </a:lnTo>
                  <a:lnTo>
                    <a:pt x="2655900" y="2561767"/>
                  </a:lnTo>
                  <a:close/>
                </a:path>
                <a:path w="4460240" h="2587625">
                  <a:moveTo>
                    <a:pt x="2757551" y="2561767"/>
                  </a:moveTo>
                  <a:lnTo>
                    <a:pt x="2755557" y="2551874"/>
                  </a:lnTo>
                  <a:lnTo>
                    <a:pt x="2750108" y="2543797"/>
                  </a:lnTo>
                  <a:lnTo>
                    <a:pt x="2742031" y="2538361"/>
                  </a:lnTo>
                  <a:lnTo>
                    <a:pt x="2732100" y="2536367"/>
                  </a:lnTo>
                  <a:lnTo>
                    <a:pt x="2722207" y="2538361"/>
                  </a:lnTo>
                  <a:lnTo>
                    <a:pt x="2714142" y="2543797"/>
                  </a:lnTo>
                  <a:lnTo>
                    <a:pt x="2708694" y="2551874"/>
                  </a:lnTo>
                  <a:lnTo>
                    <a:pt x="2706700" y="2561767"/>
                  </a:lnTo>
                  <a:lnTo>
                    <a:pt x="2708694" y="2571648"/>
                  </a:lnTo>
                  <a:lnTo>
                    <a:pt x="2714142" y="2579725"/>
                  </a:lnTo>
                  <a:lnTo>
                    <a:pt x="2722207" y="2585161"/>
                  </a:lnTo>
                  <a:lnTo>
                    <a:pt x="2732151" y="2587167"/>
                  </a:lnTo>
                  <a:lnTo>
                    <a:pt x="2742031" y="2585161"/>
                  </a:lnTo>
                  <a:lnTo>
                    <a:pt x="2750108" y="2579725"/>
                  </a:lnTo>
                  <a:lnTo>
                    <a:pt x="2755557" y="2571648"/>
                  </a:lnTo>
                  <a:lnTo>
                    <a:pt x="2757551" y="2561767"/>
                  </a:lnTo>
                  <a:close/>
                </a:path>
                <a:path w="4460240" h="2587625">
                  <a:moveTo>
                    <a:pt x="2859201" y="2561767"/>
                  </a:moveTo>
                  <a:lnTo>
                    <a:pt x="2857208" y="2551874"/>
                  </a:lnTo>
                  <a:lnTo>
                    <a:pt x="2851759" y="2543797"/>
                  </a:lnTo>
                  <a:lnTo>
                    <a:pt x="2843682" y="2538361"/>
                  </a:lnTo>
                  <a:lnTo>
                    <a:pt x="2833751" y="2536367"/>
                  </a:lnTo>
                  <a:lnTo>
                    <a:pt x="2823857" y="2538361"/>
                  </a:lnTo>
                  <a:lnTo>
                    <a:pt x="2815793" y="2543797"/>
                  </a:lnTo>
                  <a:lnTo>
                    <a:pt x="2810345" y="2551874"/>
                  </a:lnTo>
                  <a:lnTo>
                    <a:pt x="2808351" y="2561767"/>
                  </a:lnTo>
                  <a:lnTo>
                    <a:pt x="2810345" y="2571648"/>
                  </a:lnTo>
                  <a:lnTo>
                    <a:pt x="2815793" y="2579725"/>
                  </a:lnTo>
                  <a:lnTo>
                    <a:pt x="2823857" y="2585161"/>
                  </a:lnTo>
                  <a:lnTo>
                    <a:pt x="2833801" y="2587167"/>
                  </a:lnTo>
                  <a:lnTo>
                    <a:pt x="2843682" y="2585161"/>
                  </a:lnTo>
                  <a:lnTo>
                    <a:pt x="2851759" y="2579725"/>
                  </a:lnTo>
                  <a:lnTo>
                    <a:pt x="2857208" y="2571648"/>
                  </a:lnTo>
                  <a:lnTo>
                    <a:pt x="2859201" y="2561767"/>
                  </a:lnTo>
                  <a:close/>
                </a:path>
                <a:path w="4460240" h="2587625">
                  <a:moveTo>
                    <a:pt x="2960852" y="2561767"/>
                  </a:moveTo>
                  <a:lnTo>
                    <a:pt x="2958858" y="2551874"/>
                  </a:lnTo>
                  <a:lnTo>
                    <a:pt x="2953410" y="2543797"/>
                  </a:lnTo>
                  <a:lnTo>
                    <a:pt x="2945333" y="2538361"/>
                  </a:lnTo>
                  <a:lnTo>
                    <a:pt x="2935401" y="2536367"/>
                  </a:lnTo>
                  <a:lnTo>
                    <a:pt x="2925508" y="2538361"/>
                  </a:lnTo>
                  <a:lnTo>
                    <a:pt x="2917444" y="2543797"/>
                  </a:lnTo>
                  <a:lnTo>
                    <a:pt x="2911995" y="2551874"/>
                  </a:lnTo>
                  <a:lnTo>
                    <a:pt x="2910001" y="2561767"/>
                  </a:lnTo>
                  <a:lnTo>
                    <a:pt x="2911995" y="2571648"/>
                  </a:lnTo>
                  <a:lnTo>
                    <a:pt x="2917444" y="2579725"/>
                  </a:lnTo>
                  <a:lnTo>
                    <a:pt x="2925508" y="2585161"/>
                  </a:lnTo>
                  <a:lnTo>
                    <a:pt x="2935452" y="2587167"/>
                  </a:lnTo>
                  <a:lnTo>
                    <a:pt x="2945333" y="2585161"/>
                  </a:lnTo>
                  <a:lnTo>
                    <a:pt x="2953410" y="2579725"/>
                  </a:lnTo>
                  <a:lnTo>
                    <a:pt x="2958858" y="2571648"/>
                  </a:lnTo>
                  <a:lnTo>
                    <a:pt x="2960852" y="2561767"/>
                  </a:lnTo>
                  <a:close/>
                </a:path>
                <a:path w="4460240" h="2587625">
                  <a:moveTo>
                    <a:pt x="3062503" y="2561767"/>
                  </a:moveTo>
                  <a:lnTo>
                    <a:pt x="3060509" y="2551874"/>
                  </a:lnTo>
                  <a:lnTo>
                    <a:pt x="3055061" y="2543797"/>
                  </a:lnTo>
                  <a:lnTo>
                    <a:pt x="3046984" y="2538361"/>
                  </a:lnTo>
                  <a:lnTo>
                    <a:pt x="3037052" y="2536367"/>
                  </a:lnTo>
                  <a:lnTo>
                    <a:pt x="3027159" y="2538361"/>
                  </a:lnTo>
                  <a:lnTo>
                    <a:pt x="3019094" y="2543797"/>
                  </a:lnTo>
                  <a:lnTo>
                    <a:pt x="3013646" y="2551874"/>
                  </a:lnTo>
                  <a:lnTo>
                    <a:pt x="3011652" y="2561767"/>
                  </a:lnTo>
                  <a:lnTo>
                    <a:pt x="3013646" y="2571648"/>
                  </a:lnTo>
                  <a:lnTo>
                    <a:pt x="3019094" y="2579725"/>
                  </a:lnTo>
                  <a:lnTo>
                    <a:pt x="3027159" y="2585161"/>
                  </a:lnTo>
                  <a:lnTo>
                    <a:pt x="3037103" y="2587167"/>
                  </a:lnTo>
                  <a:lnTo>
                    <a:pt x="3046984" y="2585161"/>
                  </a:lnTo>
                  <a:lnTo>
                    <a:pt x="3055061" y="2579725"/>
                  </a:lnTo>
                  <a:lnTo>
                    <a:pt x="3060509" y="2571648"/>
                  </a:lnTo>
                  <a:lnTo>
                    <a:pt x="3062503" y="2561767"/>
                  </a:lnTo>
                  <a:close/>
                </a:path>
                <a:path w="4460240" h="2587625">
                  <a:moveTo>
                    <a:pt x="3164154" y="2561767"/>
                  </a:moveTo>
                  <a:lnTo>
                    <a:pt x="3162160" y="2551874"/>
                  </a:lnTo>
                  <a:lnTo>
                    <a:pt x="3156712" y="2543797"/>
                  </a:lnTo>
                  <a:lnTo>
                    <a:pt x="3148634" y="2538361"/>
                  </a:lnTo>
                  <a:lnTo>
                    <a:pt x="3138703" y="2536367"/>
                  </a:lnTo>
                  <a:lnTo>
                    <a:pt x="3128810" y="2538361"/>
                  </a:lnTo>
                  <a:lnTo>
                    <a:pt x="3120745" y="2543797"/>
                  </a:lnTo>
                  <a:lnTo>
                    <a:pt x="3115297" y="2551874"/>
                  </a:lnTo>
                  <a:lnTo>
                    <a:pt x="3113303" y="2561767"/>
                  </a:lnTo>
                  <a:lnTo>
                    <a:pt x="3115297" y="2571648"/>
                  </a:lnTo>
                  <a:lnTo>
                    <a:pt x="3120745" y="2579725"/>
                  </a:lnTo>
                  <a:lnTo>
                    <a:pt x="3128810" y="2585161"/>
                  </a:lnTo>
                  <a:lnTo>
                    <a:pt x="3138754" y="2587167"/>
                  </a:lnTo>
                  <a:lnTo>
                    <a:pt x="3148634" y="2585161"/>
                  </a:lnTo>
                  <a:lnTo>
                    <a:pt x="3156712" y="2579725"/>
                  </a:lnTo>
                  <a:lnTo>
                    <a:pt x="3162160" y="2571648"/>
                  </a:lnTo>
                  <a:lnTo>
                    <a:pt x="3164154" y="2561767"/>
                  </a:lnTo>
                  <a:close/>
                </a:path>
                <a:path w="4460240" h="2587625">
                  <a:moveTo>
                    <a:pt x="3265805" y="2561767"/>
                  </a:moveTo>
                  <a:lnTo>
                    <a:pt x="3263811" y="2551874"/>
                  </a:lnTo>
                  <a:lnTo>
                    <a:pt x="3258362" y="2543797"/>
                  </a:lnTo>
                  <a:lnTo>
                    <a:pt x="3250285" y="2538361"/>
                  </a:lnTo>
                  <a:lnTo>
                    <a:pt x="3240354" y="2536367"/>
                  </a:lnTo>
                  <a:lnTo>
                    <a:pt x="3230461" y="2538361"/>
                  </a:lnTo>
                  <a:lnTo>
                    <a:pt x="3222396" y="2543797"/>
                  </a:lnTo>
                  <a:lnTo>
                    <a:pt x="3216948" y="2551874"/>
                  </a:lnTo>
                  <a:lnTo>
                    <a:pt x="3214954" y="2561767"/>
                  </a:lnTo>
                  <a:lnTo>
                    <a:pt x="3216948" y="2571648"/>
                  </a:lnTo>
                  <a:lnTo>
                    <a:pt x="3222396" y="2579725"/>
                  </a:lnTo>
                  <a:lnTo>
                    <a:pt x="3230461" y="2585161"/>
                  </a:lnTo>
                  <a:lnTo>
                    <a:pt x="3240405" y="2587167"/>
                  </a:lnTo>
                  <a:lnTo>
                    <a:pt x="3250285" y="2585161"/>
                  </a:lnTo>
                  <a:lnTo>
                    <a:pt x="3258362" y="2579725"/>
                  </a:lnTo>
                  <a:lnTo>
                    <a:pt x="3263811" y="2571648"/>
                  </a:lnTo>
                  <a:lnTo>
                    <a:pt x="3265805" y="2561767"/>
                  </a:lnTo>
                  <a:close/>
                </a:path>
                <a:path w="4460240" h="2587625">
                  <a:moveTo>
                    <a:pt x="3367455" y="2561767"/>
                  </a:moveTo>
                  <a:lnTo>
                    <a:pt x="3365462" y="2551874"/>
                  </a:lnTo>
                  <a:lnTo>
                    <a:pt x="3360013" y="2543797"/>
                  </a:lnTo>
                  <a:lnTo>
                    <a:pt x="3351936" y="2538361"/>
                  </a:lnTo>
                  <a:lnTo>
                    <a:pt x="3342005" y="2536367"/>
                  </a:lnTo>
                  <a:lnTo>
                    <a:pt x="3332111" y="2538361"/>
                  </a:lnTo>
                  <a:lnTo>
                    <a:pt x="3324047" y="2543797"/>
                  </a:lnTo>
                  <a:lnTo>
                    <a:pt x="3318599" y="2551874"/>
                  </a:lnTo>
                  <a:lnTo>
                    <a:pt x="3316605" y="2561767"/>
                  </a:lnTo>
                  <a:lnTo>
                    <a:pt x="3318599" y="2571648"/>
                  </a:lnTo>
                  <a:lnTo>
                    <a:pt x="3324047" y="2579725"/>
                  </a:lnTo>
                  <a:lnTo>
                    <a:pt x="3332111" y="2585161"/>
                  </a:lnTo>
                  <a:lnTo>
                    <a:pt x="3342055" y="2587167"/>
                  </a:lnTo>
                  <a:lnTo>
                    <a:pt x="3351936" y="2585161"/>
                  </a:lnTo>
                  <a:lnTo>
                    <a:pt x="3360013" y="2579725"/>
                  </a:lnTo>
                  <a:lnTo>
                    <a:pt x="3365462" y="2571648"/>
                  </a:lnTo>
                  <a:lnTo>
                    <a:pt x="3367455" y="2561767"/>
                  </a:lnTo>
                  <a:close/>
                </a:path>
                <a:path w="4460240" h="2587625">
                  <a:moveTo>
                    <a:pt x="3469106" y="2561767"/>
                  </a:moveTo>
                  <a:lnTo>
                    <a:pt x="3467112" y="2551874"/>
                  </a:lnTo>
                  <a:lnTo>
                    <a:pt x="3461664" y="2543797"/>
                  </a:lnTo>
                  <a:lnTo>
                    <a:pt x="3453587" y="2538361"/>
                  </a:lnTo>
                  <a:lnTo>
                    <a:pt x="3443655" y="2536367"/>
                  </a:lnTo>
                  <a:lnTo>
                    <a:pt x="3433762" y="2538361"/>
                  </a:lnTo>
                  <a:lnTo>
                    <a:pt x="3425698" y="2543797"/>
                  </a:lnTo>
                  <a:lnTo>
                    <a:pt x="3420249" y="2551874"/>
                  </a:lnTo>
                  <a:lnTo>
                    <a:pt x="3418255" y="2561767"/>
                  </a:lnTo>
                  <a:lnTo>
                    <a:pt x="3420249" y="2571648"/>
                  </a:lnTo>
                  <a:lnTo>
                    <a:pt x="3425698" y="2579725"/>
                  </a:lnTo>
                  <a:lnTo>
                    <a:pt x="3433762" y="2585161"/>
                  </a:lnTo>
                  <a:lnTo>
                    <a:pt x="3443706" y="2587167"/>
                  </a:lnTo>
                  <a:lnTo>
                    <a:pt x="3453587" y="2585161"/>
                  </a:lnTo>
                  <a:lnTo>
                    <a:pt x="3461664" y="2579725"/>
                  </a:lnTo>
                  <a:lnTo>
                    <a:pt x="3467112" y="2571648"/>
                  </a:lnTo>
                  <a:lnTo>
                    <a:pt x="3469106" y="2561767"/>
                  </a:lnTo>
                  <a:close/>
                </a:path>
                <a:path w="4460240" h="2587625">
                  <a:moveTo>
                    <a:pt x="3570757" y="2561767"/>
                  </a:moveTo>
                  <a:lnTo>
                    <a:pt x="3568763" y="2551874"/>
                  </a:lnTo>
                  <a:lnTo>
                    <a:pt x="3563315" y="2543797"/>
                  </a:lnTo>
                  <a:lnTo>
                    <a:pt x="3555238" y="2538361"/>
                  </a:lnTo>
                  <a:lnTo>
                    <a:pt x="3545306" y="2536367"/>
                  </a:lnTo>
                  <a:lnTo>
                    <a:pt x="3535413" y="2538361"/>
                  </a:lnTo>
                  <a:lnTo>
                    <a:pt x="3527348" y="2543797"/>
                  </a:lnTo>
                  <a:lnTo>
                    <a:pt x="3521900" y="2551874"/>
                  </a:lnTo>
                  <a:lnTo>
                    <a:pt x="3519906" y="2561767"/>
                  </a:lnTo>
                  <a:lnTo>
                    <a:pt x="3521900" y="2571648"/>
                  </a:lnTo>
                  <a:lnTo>
                    <a:pt x="3527348" y="2579725"/>
                  </a:lnTo>
                  <a:lnTo>
                    <a:pt x="3535413" y="2585161"/>
                  </a:lnTo>
                  <a:lnTo>
                    <a:pt x="3545357" y="2587167"/>
                  </a:lnTo>
                  <a:lnTo>
                    <a:pt x="3555238" y="2585161"/>
                  </a:lnTo>
                  <a:lnTo>
                    <a:pt x="3563315" y="2579725"/>
                  </a:lnTo>
                  <a:lnTo>
                    <a:pt x="3568763" y="2571648"/>
                  </a:lnTo>
                  <a:lnTo>
                    <a:pt x="3570757" y="2561767"/>
                  </a:lnTo>
                  <a:close/>
                </a:path>
                <a:path w="4460240" h="2587625">
                  <a:moveTo>
                    <a:pt x="3672408" y="2561767"/>
                  </a:moveTo>
                  <a:lnTo>
                    <a:pt x="3670414" y="2551874"/>
                  </a:lnTo>
                  <a:lnTo>
                    <a:pt x="3664966" y="2543797"/>
                  </a:lnTo>
                  <a:lnTo>
                    <a:pt x="3656888" y="2538361"/>
                  </a:lnTo>
                  <a:lnTo>
                    <a:pt x="3646957" y="2536367"/>
                  </a:lnTo>
                  <a:lnTo>
                    <a:pt x="3637064" y="2538361"/>
                  </a:lnTo>
                  <a:lnTo>
                    <a:pt x="3628999" y="2543797"/>
                  </a:lnTo>
                  <a:lnTo>
                    <a:pt x="3623551" y="2551874"/>
                  </a:lnTo>
                  <a:lnTo>
                    <a:pt x="3621557" y="2561767"/>
                  </a:lnTo>
                  <a:lnTo>
                    <a:pt x="3623551" y="2571648"/>
                  </a:lnTo>
                  <a:lnTo>
                    <a:pt x="3628999" y="2579725"/>
                  </a:lnTo>
                  <a:lnTo>
                    <a:pt x="3637064" y="2585161"/>
                  </a:lnTo>
                  <a:lnTo>
                    <a:pt x="3647008" y="2587167"/>
                  </a:lnTo>
                  <a:lnTo>
                    <a:pt x="3656888" y="2585161"/>
                  </a:lnTo>
                  <a:lnTo>
                    <a:pt x="3664966" y="2579725"/>
                  </a:lnTo>
                  <a:lnTo>
                    <a:pt x="3670414" y="2571648"/>
                  </a:lnTo>
                  <a:lnTo>
                    <a:pt x="3672408" y="2561767"/>
                  </a:lnTo>
                  <a:close/>
                </a:path>
                <a:path w="4460240" h="2587625">
                  <a:moveTo>
                    <a:pt x="3774059" y="2561767"/>
                  </a:moveTo>
                  <a:lnTo>
                    <a:pt x="3772065" y="2551874"/>
                  </a:lnTo>
                  <a:lnTo>
                    <a:pt x="3766616" y="2543797"/>
                  </a:lnTo>
                  <a:lnTo>
                    <a:pt x="3758539" y="2538361"/>
                  </a:lnTo>
                  <a:lnTo>
                    <a:pt x="3748608" y="2536367"/>
                  </a:lnTo>
                  <a:lnTo>
                    <a:pt x="3738715" y="2538361"/>
                  </a:lnTo>
                  <a:lnTo>
                    <a:pt x="3730650" y="2543797"/>
                  </a:lnTo>
                  <a:lnTo>
                    <a:pt x="3725202" y="2551874"/>
                  </a:lnTo>
                  <a:lnTo>
                    <a:pt x="3723208" y="2561767"/>
                  </a:lnTo>
                  <a:lnTo>
                    <a:pt x="3725202" y="2571648"/>
                  </a:lnTo>
                  <a:lnTo>
                    <a:pt x="3730650" y="2579725"/>
                  </a:lnTo>
                  <a:lnTo>
                    <a:pt x="3738715" y="2585161"/>
                  </a:lnTo>
                  <a:lnTo>
                    <a:pt x="3748659" y="2587167"/>
                  </a:lnTo>
                  <a:lnTo>
                    <a:pt x="3758539" y="2585161"/>
                  </a:lnTo>
                  <a:lnTo>
                    <a:pt x="3766616" y="2579725"/>
                  </a:lnTo>
                  <a:lnTo>
                    <a:pt x="3772065" y="2571648"/>
                  </a:lnTo>
                  <a:lnTo>
                    <a:pt x="3774059" y="2561767"/>
                  </a:lnTo>
                  <a:close/>
                </a:path>
                <a:path w="4460240" h="2587625">
                  <a:moveTo>
                    <a:pt x="3875709" y="2561767"/>
                  </a:moveTo>
                  <a:lnTo>
                    <a:pt x="3873716" y="2551874"/>
                  </a:lnTo>
                  <a:lnTo>
                    <a:pt x="3868267" y="2543797"/>
                  </a:lnTo>
                  <a:lnTo>
                    <a:pt x="3860190" y="2538361"/>
                  </a:lnTo>
                  <a:lnTo>
                    <a:pt x="3850259" y="2536367"/>
                  </a:lnTo>
                  <a:lnTo>
                    <a:pt x="3840365" y="2538361"/>
                  </a:lnTo>
                  <a:lnTo>
                    <a:pt x="3832301" y="2543797"/>
                  </a:lnTo>
                  <a:lnTo>
                    <a:pt x="3826853" y="2551874"/>
                  </a:lnTo>
                  <a:lnTo>
                    <a:pt x="3824859" y="2561767"/>
                  </a:lnTo>
                  <a:lnTo>
                    <a:pt x="3826853" y="2571648"/>
                  </a:lnTo>
                  <a:lnTo>
                    <a:pt x="3832301" y="2579725"/>
                  </a:lnTo>
                  <a:lnTo>
                    <a:pt x="3840365" y="2585174"/>
                  </a:lnTo>
                  <a:lnTo>
                    <a:pt x="3850309" y="2587167"/>
                  </a:lnTo>
                  <a:lnTo>
                    <a:pt x="3860190" y="2585174"/>
                  </a:lnTo>
                  <a:lnTo>
                    <a:pt x="3868267" y="2579725"/>
                  </a:lnTo>
                  <a:lnTo>
                    <a:pt x="3873716" y="2571648"/>
                  </a:lnTo>
                  <a:lnTo>
                    <a:pt x="3875709" y="2561767"/>
                  </a:lnTo>
                  <a:close/>
                </a:path>
                <a:path w="4460240" h="2587625">
                  <a:moveTo>
                    <a:pt x="3977360" y="2561767"/>
                  </a:moveTo>
                  <a:lnTo>
                    <a:pt x="3975366" y="2551874"/>
                  </a:lnTo>
                  <a:lnTo>
                    <a:pt x="3969918" y="2543797"/>
                  </a:lnTo>
                  <a:lnTo>
                    <a:pt x="3961841" y="2538361"/>
                  </a:lnTo>
                  <a:lnTo>
                    <a:pt x="3951909" y="2536367"/>
                  </a:lnTo>
                  <a:lnTo>
                    <a:pt x="3942016" y="2538361"/>
                  </a:lnTo>
                  <a:lnTo>
                    <a:pt x="3933952" y="2543797"/>
                  </a:lnTo>
                  <a:lnTo>
                    <a:pt x="3928503" y="2551874"/>
                  </a:lnTo>
                  <a:lnTo>
                    <a:pt x="3926509" y="2561767"/>
                  </a:lnTo>
                  <a:lnTo>
                    <a:pt x="3928503" y="2571648"/>
                  </a:lnTo>
                  <a:lnTo>
                    <a:pt x="3933952" y="2579725"/>
                  </a:lnTo>
                  <a:lnTo>
                    <a:pt x="3942016" y="2585174"/>
                  </a:lnTo>
                  <a:lnTo>
                    <a:pt x="3951960" y="2587167"/>
                  </a:lnTo>
                  <a:lnTo>
                    <a:pt x="3961841" y="2585174"/>
                  </a:lnTo>
                  <a:lnTo>
                    <a:pt x="3969918" y="2579725"/>
                  </a:lnTo>
                  <a:lnTo>
                    <a:pt x="3975366" y="2571648"/>
                  </a:lnTo>
                  <a:lnTo>
                    <a:pt x="3977360" y="2561767"/>
                  </a:lnTo>
                  <a:close/>
                </a:path>
                <a:path w="4460240" h="2587625">
                  <a:moveTo>
                    <a:pt x="4079011" y="2561767"/>
                  </a:moveTo>
                  <a:lnTo>
                    <a:pt x="4077017" y="2551874"/>
                  </a:lnTo>
                  <a:lnTo>
                    <a:pt x="4071569" y="2543797"/>
                  </a:lnTo>
                  <a:lnTo>
                    <a:pt x="4063492" y="2538361"/>
                  </a:lnTo>
                  <a:lnTo>
                    <a:pt x="4053560" y="2536367"/>
                  </a:lnTo>
                  <a:lnTo>
                    <a:pt x="4043667" y="2538361"/>
                  </a:lnTo>
                  <a:lnTo>
                    <a:pt x="4035602" y="2543797"/>
                  </a:lnTo>
                  <a:lnTo>
                    <a:pt x="4030154" y="2551874"/>
                  </a:lnTo>
                  <a:lnTo>
                    <a:pt x="4028160" y="2561767"/>
                  </a:lnTo>
                  <a:lnTo>
                    <a:pt x="4030154" y="2571648"/>
                  </a:lnTo>
                  <a:lnTo>
                    <a:pt x="4035602" y="2579725"/>
                  </a:lnTo>
                  <a:lnTo>
                    <a:pt x="4043667" y="2585174"/>
                  </a:lnTo>
                  <a:lnTo>
                    <a:pt x="4053611" y="2587167"/>
                  </a:lnTo>
                  <a:lnTo>
                    <a:pt x="4063492" y="2585174"/>
                  </a:lnTo>
                  <a:lnTo>
                    <a:pt x="4071569" y="2579725"/>
                  </a:lnTo>
                  <a:lnTo>
                    <a:pt x="4077017" y="2571648"/>
                  </a:lnTo>
                  <a:lnTo>
                    <a:pt x="4079011" y="2561767"/>
                  </a:lnTo>
                  <a:close/>
                </a:path>
                <a:path w="4460240" h="2587625">
                  <a:moveTo>
                    <a:pt x="4180662" y="2561767"/>
                  </a:moveTo>
                  <a:lnTo>
                    <a:pt x="4178668" y="2551874"/>
                  </a:lnTo>
                  <a:lnTo>
                    <a:pt x="4173220" y="2543797"/>
                  </a:lnTo>
                  <a:lnTo>
                    <a:pt x="4165142" y="2538361"/>
                  </a:lnTo>
                  <a:lnTo>
                    <a:pt x="4155211" y="2536367"/>
                  </a:lnTo>
                  <a:lnTo>
                    <a:pt x="4145318" y="2538361"/>
                  </a:lnTo>
                  <a:lnTo>
                    <a:pt x="4137253" y="2543797"/>
                  </a:lnTo>
                  <a:lnTo>
                    <a:pt x="4131805" y="2551874"/>
                  </a:lnTo>
                  <a:lnTo>
                    <a:pt x="4129811" y="2561767"/>
                  </a:lnTo>
                  <a:lnTo>
                    <a:pt x="4131805" y="2571648"/>
                  </a:lnTo>
                  <a:lnTo>
                    <a:pt x="4137253" y="2579725"/>
                  </a:lnTo>
                  <a:lnTo>
                    <a:pt x="4145318" y="2585174"/>
                  </a:lnTo>
                  <a:lnTo>
                    <a:pt x="4155262" y="2587167"/>
                  </a:lnTo>
                  <a:lnTo>
                    <a:pt x="4165142" y="2585174"/>
                  </a:lnTo>
                  <a:lnTo>
                    <a:pt x="4173220" y="2579725"/>
                  </a:lnTo>
                  <a:lnTo>
                    <a:pt x="4178668" y="2571648"/>
                  </a:lnTo>
                  <a:lnTo>
                    <a:pt x="4180662" y="2561767"/>
                  </a:lnTo>
                  <a:close/>
                </a:path>
                <a:path w="4460240" h="2587625">
                  <a:moveTo>
                    <a:pt x="4282313" y="2561767"/>
                  </a:moveTo>
                  <a:lnTo>
                    <a:pt x="4280319" y="2551874"/>
                  </a:lnTo>
                  <a:lnTo>
                    <a:pt x="4274871" y="2543797"/>
                  </a:lnTo>
                  <a:lnTo>
                    <a:pt x="4266793" y="2538361"/>
                  </a:lnTo>
                  <a:lnTo>
                    <a:pt x="4256862" y="2536367"/>
                  </a:lnTo>
                  <a:lnTo>
                    <a:pt x="4246969" y="2538361"/>
                  </a:lnTo>
                  <a:lnTo>
                    <a:pt x="4238904" y="2543797"/>
                  </a:lnTo>
                  <a:lnTo>
                    <a:pt x="4233456" y="2551874"/>
                  </a:lnTo>
                  <a:lnTo>
                    <a:pt x="4231462" y="2561767"/>
                  </a:lnTo>
                  <a:lnTo>
                    <a:pt x="4233456" y="2571648"/>
                  </a:lnTo>
                  <a:lnTo>
                    <a:pt x="4238904" y="2579725"/>
                  </a:lnTo>
                  <a:lnTo>
                    <a:pt x="4246969" y="2585174"/>
                  </a:lnTo>
                  <a:lnTo>
                    <a:pt x="4256913" y="2587167"/>
                  </a:lnTo>
                  <a:lnTo>
                    <a:pt x="4266793" y="2585174"/>
                  </a:lnTo>
                  <a:lnTo>
                    <a:pt x="4274871" y="2579725"/>
                  </a:lnTo>
                  <a:lnTo>
                    <a:pt x="4280319" y="2571648"/>
                  </a:lnTo>
                  <a:lnTo>
                    <a:pt x="4282313" y="2561767"/>
                  </a:lnTo>
                  <a:close/>
                </a:path>
                <a:path w="4460240" h="2587625">
                  <a:moveTo>
                    <a:pt x="4358640" y="2534856"/>
                  </a:moveTo>
                  <a:lnTo>
                    <a:pt x="4356646" y="2524912"/>
                  </a:lnTo>
                  <a:lnTo>
                    <a:pt x="4351210" y="2516848"/>
                  </a:lnTo>
                  <a:lnTo>
                    <a:pt x="4343133" y="2511399"/>
                  </a:lnTo>
                  <a:lnTo>
                    <a:pt x="4333240" y="2509405"/>
                  </a:lnTo>
                  <a:lnTo>
                    <a:pt x="4323359" y="2511399"/>
                  </a:lnTo>
                  <a:lnTo>
                    <a:pt x="4315282" y="2516848"/>
                  </a:lnTo>
                  <a:lnTo>
                    <a:pt x="4309834" y="2524912"/>
                  </a:lnTo>
                  <a:lnTo>
                    <a:pt x="4307852" y="2534856"/>
                  </a:lnTo>
                  <a:lnTo>
                    <a:pt x="4309834" y="2544749"/>
                  </a:lnTo>
                  <a:lnTo>
                    <a:pt x="4315282" y="2552814"/>
                  </a:lnTo>
                  <a:lnTo>
                    <a:pt x="4323359" y="2558262"/>
                  </a:lnTo>
                  <a:lnTo>
                    <a:pt x="4333240" y="2560256"/>
                  </a:lnTo>
                  <a:lnTo>
                    <a:pt x="4343133" y="2558262"/>
                  </a:lnTo>
                  <a:lnTo>
                    <a:pt x="4351210" y="2552814"/>
                  </a:lnTo>
                  <a:lnTo>
                    <a:pt x="4356646" y="2544749"/>
                  </a:lnTo>
                  <a:lnTo>
                    <a:pt x="4358640" y="2534856"/>
                  </a:lnTo>
                  <a:close/>
                </a:path>
                <a:path w="4460240" h="2587625">
                  <a:moveTo>
                    <a:pt x="4358640" y="2433205"/>
                  </a:moveTo>
                  <a:lnTo>
                    <a:pt x="4356646" y="2423261"/>
                  </a:lnTo>
                  <a:lnTo>
                    <a:pt x="4351210" y="2415197"/>
                  </a:lnTo>
                  <a:lnTo>
                    <a:pt x="4343133" y="2409748"/>
                  </a:lnTo>
                  <a:lnTo>
                    <a:pt x="4333240" y="2407755"/>
                  </a:lnTo>
                  <a:lnTo>
                    <a:pt x="4323359" y="2409748"/>
                  </a:lnTo>
                  <a:lnTo>
                    <a:pt x="4315282" y="2415197"/>
                  </a:lnTo>
                  <a:lnTo>
                    <a:pt x="4309834" y="2423261"/>
                  </a:lnTo>
                  <a:lnTo>
                    <a:pt x="4307852" y="2433205"/>
                  </a:lnTo>
                  <a:lnTo>
                    <a:pt x="4309834" y="2443099"/>
                  </a:lnTo>
                  <a:lnTo>
                    <a:pt x="4315282" y="2451163"/>
                  </a:lnTo>
                  <a:lnTo>
                    <a:pt x="4323359" y="2456611"/>
                  </a:lnTo>
                  <a:lnTo>
                    <a:pt x="4333240" y="2458605"/>
                  </a:lnTo>
                  <a:lnTo>
                    <a:pt x="4343133" y="2456611"/>
                  </a:lnTo>
                  <a:lnTo>
                    <a:pt x="4351210" y="2451163"/>
                  </a:lnTo>
                  <a:lnTo>
                    <a:pt x="4356646" y="2443099"/>
                  </a:lnTo>
                  <a:lnTo>
                    <a:pt x="4358640" y="2433205"/>
                  </a:lnTo>
                  <a:close/>
                </a:path>
                <a:path w="4460240" h="2587625">
                  <a:moveTo>
                    <a:pt x="4358640" y="2331555"/>
                  </a:moveTo>
                  <a:lnTo>
                    <a:pt x="4356646" y="2321610"/>
                  </a:lnTo>
                  <a:lnTo>
                    <a:pt x="4351210" y="2313546"/>
                  </a:lnTo>
                  <a:lnTo>
                    <a:pt x="4343133" y="2308098"/>
                  </a:lnTo>
                  <a:lnTo>
                    <a:pt x="4333240" y="2306104"/>
                  </a:lnTo>
                  <a:lnTo>
                    <a:pt x="4323359" y="2308098"/>
                  </a:lnTo>
                  <a:lnTo>
                    <a:pt x="4315282" y="2313546"/>
                  </a:lnTo>
                  <a:lnTo>
                    <a:pt x="4309834" y="2321610"/>
                  </a:lnTo>
                  <a:lnTo>
                    <a:pt x="4307852" y="2331555"/>
                  </a:lnTo>
                  <a:lnTo>
                    <a:pt x="4309834" y="2341448"/>
                  </a:lnTo>
                  <a:lnTo>
                    <a:pt x="4315282" y="2349512"/>
                  </a:lnTo>
                  <a:lnTo>
                    <a:pt x="4323359" y="2354961"/>
                  </a:lnTo>
                  <a:lnTo>
                    <a:pt x="4333240" y="2356955"/>
                  </a:lnTo>
                  <a:lnTo>
                    <a:pt x="4343133" y="2354961"/>
                  </a:lnTo>
                  <a:lnTo>
                    <a:pt x="4351210" y="2349512"/>
                  </a:lnTo>
                  <a:lnTo>
                    <a:pt x="4356646" y="2341448"/>
                  </a:lnTo>
                  <a:lnTo>
                    <a:pt x="4358640" y="2331555"/>
                  </a:lnTo>
                  <a:close/>
                </a:path>
                <a:path w="4460240" h="2587625">
                  <a:moveTo>
                    <a:pt x="4460240" y="2264956"/>
                  </a:moveTo>
                  <a:lnTo>
                    <a:pt x="4333240" y="2112556"/>
                  </a:lnTo>
                  <a:lnTo>
                    <a:pt x="4206240" y="2264956"/>
                  </a:lnTo>
                  <a:lnTo>
                    <a:pt x="4460240" y="2264956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11954" y="5676510"/>
              <a:ext cx="946569" cy="94657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7531823" y="2741218"/>
              <a:ext cx="5455920" cy="5883275"/>
            </a:xfrm>
            <a:custGeom>
              <a:avLst/>
              <a:gdLst/>
              <a:ahLst/>
              <a:cxnLst/>
              <a:rect l="l" t="t" r="r" b="b"/>
              <a:pathLst>
                <a:path w="5455920" h="5883275">
                  <a:moveTo>
                    <a:pt x="50787" y="5858129"/>
                  </a:moveTo>
                  <a:lnTo>
                    <a:pt x="48895" y="5848172"/>
                  </a:lnTo>
                  <a:lnTo>
                    <a:pt x="43535" y="5840044"/>
                  </a:lnTo>
                  <a:lnTo>
                    <a:pt x="35509" y="5834532"/>
                  </a:lnTo>
                  <a:lnTo>
                    <a:pt x="25641" y="5832437"/>
                  </a:lnTo>
                  <a:lnTo>
                    <a:pt x="15735" y="5834329"/>
                  </a:lnTo>
                  <a:lnTo>
                    <a:pt x="7607" y="5839688"/>
                  </a:lnTo>
                  <a:lnTo>
                    <a:pt x="2082" y="5847715"/>
                  </a:lnTo>
                  <a:lnTo>
                    <a:pt x="0" y="5857583"/>
                  </a:lnTo>
                  <a:lnTo>
                    <a:pt x="1892" y="5867539"/>
                  </a:lnTo>
                  <a:lnTo>
                    <a:pt x="7251" y="5875667"/>
                  </a:lnTo>
                  <a:lnTo>
                    <a:pt x="15278" y="5881192"/>
                  </a:lnTo>
                  <a:lnTo>
                    <a:pt x="25146" y="5883275"/>
                  </a:lnTo>
                  <a:lnTo>
                    <a:pt x="35052" y="5881382"/>
                  </a:lnTo>
                  <a:lnTo>
                    <a:pt x="43180" y="5876023"/>
                  </a:lnTo>
                  <a:lnTo>
                    <a:pt x="48691" y="5867997"/>
                  </a:lnTo>
                  <a:lnTo>
                    <a:pt x="50787" y="5858129"/>
                  </a:lnTo>
                  <a:close/>
                </a:path>
                <a:path w="5455920" h="5883275">
                  <a:moveTo>
                    <a:pt x="51790" y="5756491"/>
                  </a:moveTo>
                  <a:lnTo>
                    <a:pt x="49898" y="5746534"/>
                  </a:lnTo>
                  <a:lnTo>
                    <a:pt x="44538" y="5738406"/>
                  </a:lnTo>
                  <a:lnTo>
                    <a:pt x="36512" y="5732881"/>
                  </a:lnTo>
                  <a:lnTo>
                    <a:pt x="26644" y="5730786"/>
                  </a:lnTo>
                  <a:lnTo>
                    <a:pt x="16738" y="5732691"/>
                  </a:lnTo>
                  <a:lnTo>
                    <a:pt x="8610" y="5738050"/>
                  </a:lnTo>
                  <a:lnTo>
                    <a:pt x="3086" y="5746064"/>
                  </a:lnTo>
                  <a:lnTo>
                    <a:pt x="1003" y="5755932"/>
                  </a:lnTo>
                  <a:lnTo>
                    <a:pt x="2895" y="5765889"/>
                  </a:lnTo>
                  <a:lnTo>
                    <a:pt x="8255" y="5774017"/>
                  </a:lnTo>
                  <a:lnTo>
                    <a:pt x="16281" y="5779541"/>
                  </a:lnTo>
                  <a:lnTo>
                    <a:pt x="26149" y="5781637"/>
                  </a:lnTo>
                  <a:lnTo>
                    <a:pt x="36055" y="5779732"/>
                  </a:lnTo>
                  <a:lnTo>
                    <a:pt x="44183" y="5774372"/>
                  </a:lnTo>
                  <a:lnTo>
                    <a:pt x="49695" y="5766359"/>
                  </a:lnTo>
                  <a:lnTo>
                    <a:pt x="51790" y="5756491"/>
                  </a:lnTo>
                  <a:close/>
                </a:path>
                <a:path w="5455920" h="5883275">
                  <a:moveTo>
                    <a:pt x="52793" y="5654840"/>
                  </a:moveTo>
                  <a:lnTo>
                    <a:pt x="50901" y="5644883"/>
                  </a:lnTo>
                  <a:lnTo>
                    <a:pt x="45529" y="5636755"/>
                  </a:lnTo>
                  <a:lnTo>
                    <a:pt x="37515" y="5631231"/>
                  </a:lnTo>
                  <a:lnTo>
                    <a:pt x="27647" y="5629135"/>
                  </a:lnTo>
                  <a:lnTo>
                    <a:pt x="17741" y="5631040"/>
                  </a:lnTo>
                  <a:lnTo>
                    <a:pt x="9613" y="5636399"/>
                  </a:lnTo>
                  <a:lnTo>
                    <a:pt x="4089" y="5644426"/>
                  </a:lnTo>
                  <a:lnTo>
                    <a:pt x="1993" y="5654294"/>
                  </a:lnTo>
                  <a:lnTo>
                    <a:pt x="3898" y="5664251"/>
                  </a:lnTo>
                  <a:lnTo>
                    <a:pt x="9258" y="5672379"/>
                  </a:lnTo>
                  <a:lnTo>
                    <a:pt x="17284" y="5677890"/>
                  </a:lnTo>
                  <a:lnTo>
                    <a:pt x="27152" y="5679986"/>
                  </a:lnTo>
                  <a:lnTo>
                    <a:pt x="37058" y="5678094"/>
                  </a:lnTo>
                  <a:lnTo>
                    <a:pt x="45173" y="5672734"/>
                  </a:lnTo>
                  <a:lnTo>
                    <a:pt x="50698" y="5664708"/>
                  </a:lnTo>
                  <a:lnTo>
                    <a:pt x="52793" y="5654840"/>
                  </a:lnTo>
                  <a:close/>
                </a:path>
                <a:path w="5455920" h="5883275">
                  <a:moveTo>
                    <a:pt x="53797" y="5553189"/>
                  </a:moveTo>
                  <a:lnTo>
                    <a:pt x="51904" y="5543245"/>
                  </a:lnTo>
                  <a:lnTo>
                    <a:pt x="46532" y="5535117"/>
                  </a:lnTo>
                  <a:lnTo>
                    <a:pt x="38519" y="5529592"/>
                  </a:lnTo>
                  <a:lnTo>
                    <a:pt x="28651" y="5527497"/>
                  </a:lnTo>
                  <a:lnTo>
                    <a:pt x="18745" y="5529389"/>
                  </a:lnTo>
                  <a:lnTo>
                    <a:pt x="10617" y="5534761"/>
                  </a:lnTo>
                  <a:lnTo>
                    <a:pt x="5092" y="5542775"/>
                  </a:lnTo>
                  <a:lnTo>
                    <a:pt x="2997" y="5552643"/>
                  </a:lnTo>
                  <a:lnTo>
                    <a:pt x="4902" y="5562600"/>
                  </a:lnTo>
                  <a:lnTo>
                    <a:pt x="10261" y="5570728"/>
                  </a:lnTo>
                  <a:lnTo>
                    <a:pt x="18288" y="5576252"/>
                  </a:lnTo>
                  <a:lnTo>
                    <a:pt x="28155" y="5578348"/>
                  </a:lnTo>
                  <a:lnTo>
                    <a:pt x="38049" y="5576443"/>
                  </a:lnTo>
                  <a:lnTo>
                    <a:pt x="46177" y="5571083"/>
                  </a:lnTo>
                  <a:lnTo>
                    <a:pt x="51701" y="5563057"/>
                  </a:lnTo>
                  <a:lnTo>
                    <a:pt x="53797" y="5553189"/>
                  </a:lnTo>
                  <a:close/>
                </a:path>
                <a:path w="5455920" h="5883275">
                  <a:moveTo>
                    <a:pt x="54800" y="5451551"/>
                  </a:moveTo>
                  <a:lnTo>
                    <a:pt x="52908" y="5441594"/>
                  </a:lnTo>
                  <a:lnTo>
                    <a:pt x="47536" y="5433466"/>
                  </a:lnTo>
                  <a:lnTo>
                    <a:pt x="39522" y="5427942"/>
                  </a:lnTo>
                  <a:lnTo>
                    <a:pt x="29654" y="5425846"/>
                  </a:lnTo>
                  <a:lnTo>
                    <a:pt x="19748" y="5427751"/>
                  </a:lnTo>
                  <a:lnTo>
                    <a:pt x="11620" y="5433111"/>
                  </a:lnTo>
                  <a:lnTo>
                    <a:pt x="6096" y="5441124"/>
                  </a:lnTo>
                  <a:lnTo>
                    <a:pt x="4000" y="5450992"/>
                  </a:lnTo>
                  <a:lnTo>
                    <a:pt x="5905" y="5460949"/>
                  </a:lnTo>
                  <a:lnTo>
                    <a:pt x="11264" y="5469077"/>
                  </a:lnTo>
                  <a:lnTo>
                    <a:pt x="19291" y="5474601"/>
                  </a:lnTo>
                  <a:lnTo>
                    <a:pt x="29146" y="5476697"/>
                  </a:lnTo>
                  <a:lnTo>
                    <a:pt x="39052" y="5474805"/>
                  </a:lnTo>
                  <a:lnTo>
                    <a:pt x="47180" y="5469433"/>
                  </a:lnTo>
                  <a:lnTo>
                    <a:pt x="52705" y="5461419"/>
                  </a:lnTo>
                  <a:lnTo>
                    <a:pt x="54800" y="5451551"/>
                  </a:lnTo>
                  <a:close/>
                </a:path>
                <a:path w="5455920" h="5883275">
                  <a:moveTo>
                    <a:pt x="55803" y="5349900"/>
                  </a:moveTo>
                  <a:lnTo>
                    <a:pt x="53911" y="5339943"/>
                  </a:lnTo>
                  <a:lnTo>
                    <a:pt x="48539" y="5331815"/>
                  </a:lnTo>
                  <a:lnTo>
                    <a:pt x="40525" y="5326291"/>
                  </a:lnTo>
                  <a:lnTo>
                    <a:pt x="30657" y="5324208"/>
                  </a:lnTo>
                  <a:lnTo>
                    <a:pt x="20751" y="5326100"/>
                  </a:lnTo>
                  <a:lnTo>
                    <a:pt x="12623" y="5331460"/>
                  </a:lnTo>
                  <a:lnTo>
                    <a:pt x="7099" y="5339486"/>
                  </a:lnTo>
                  <a:lnTo>
                    <a:pt x="5003" y="5349354"/>
                  </a:lnTo>
                  <a:lnTo>
                    <a:pt x="6908" y="5359311"/>
                  </a:lnTo>
                  <a:lnTo>
                    <a:pt x="12268" y="5367439"/>
                  </a:lnTo>
                  <a:lnTo>
                    <a:pt x="20281" y="5372963"/>
                  </a:lnTo>
                  <a:lnTo>
                    <a:pt x="30149" y="5375046"/>
                  </a:lnTo>
                  <a:lnTo>
                    <a:pt x="40055" y="5373154"/>
                  </a:lnTo>
                  <a:lnTo>
                    <a:pt x="48183" y="5367794"/>
                  </a:lnTo>
                  <a:lnTo>
                    <a:pt x="53708" y="5359768"/>
                  </a:lnTo>
                  <a:lnTo>
                    <a:pt x="55803" y="5349900"/>
                  </a:lnTo>
                  <a:close/>
                </a:path>
                <a:path w="5455920" h="5883275">
                  <a:moveTo>
                    <a:pt x="56807" y="5248262"/>
                  </a:moveTo>
                  <a:lnTo>
                    <a:pt x="54914" y="5238305"/>
                  </a:lnTo>
                  <a:lnTo>
                    <a:pt x="49542" y="5230177"/>
                  </a:lnTo>
                  <a:lnTo>
                    <a:pt x="41529" y="5224653"/>
                  </a:lnTo>
                  <a:lnTo>
                    <a:pt x="31661" y="5222557"/>
                  </a:lnTo>
                  <a:lnTo>
                    <a:pt x="21755" y="5224450"/>
                  </a:lnTo>
                  <a:lnTo>
                    <a:pt x="13627" y="5229822"/>
                  </a:lnTo>
                  <a:lnTo>
                    <a:pt x="8102" y="5237835"/>
                  </a:lnTo>
                  <a:lnTo>
                    <a:pt x="6007" y="5247703"/>
                  </a:lnTo>
                  <a:lnTo>
                    <a:pt x="7912" y="5257660"/>
                  </a:lnTo>
                  <a:lnTo>
                    <a:pt x="13271" y="5265788"/>
                  </a:lnTo>
                  <a:lnTo>
                    <a:pt x="21285" y="5271313"/>
                  </a:lnTo>
                  <a:lnTo>
                    <a:pt x="31153" y="5273408"/>
                  </a:lnTo>
                  <a:lnTo>
                    <a:pt x="41059" y="5271503"/>
                  </a:lnTo>
                  <a:lnTo>
                    <a:pt x="49187" y="5266144"/>
                  </a:lnTo>
                  <a:lnTo>
                    <a:pt x="54711" y="5258130"/>
                  </a:lnTo>
                  <a:lnTo>
                    <a:pt x="56807" y="5248262"/>
                  </a:lnTo>
                  <a:close/>
                </a:path>
                <a:path w="5455920" h="5883275">
                  <a:moveTo>
                    <a:pt x="57810" y="5146611"/>
                  </a:moveTo>
                  <a:lnTo>
                    <a:pt x="55905" y="5136654"/>
                  </a:lnTo>
                  <a:lnTo>
                    <a:pt x="50546" y="5128526"/>
                  </a:lnTo>
                  <a:lnTo>
                    <a:pt x="42532" y="5123002"/>
                  </a:lnTo>
                  <a:lnTo>
                    <a:pt x="32664" y="5120906"/>
                  </a:lnTo>
                  <a:lnTo>
                    <a:pt x="22758" y="5122811"/>
                  </a:lnTo>
                  <a:lnTo>
                    <a:pt x="14630" y="5128171"/>
                  </a:lnTo>
                  <a:lnTo>
                    <a:pt x="9105" y="5136197"/>
                  </a:lnTo>
                  <a:lnTo>
                    <a:pt x="7010" y="5146065"/>
                  </a:lnTo>
                  <a:lnTo>
                    <a:pt x="8915" y="5156022"/>
                  </a:lnTo>
                  <a:lnTo>
                    <a:pt x="14274" y="5164150"/>
                  </a:lnTo>
                  <a:lnTo>
                    <a:pt x="22288" y="5169662"/>
                  </a:lnTo>
                  <a:lnTo>
                    <a:pt x="32156" y="5171757"/>
                  </a:lnTo>
                  <a:lnTo>
                    <a:pt x="42062" y="5169865"/>
                  </a:lnTo>
                  <a:lnTo>
                    <a:pt x="50190" y="5164493"/>
                  </a:lnTo>
                  <a:lnTo>
                    <a:pt x="55714" y="5156479"/>
                  </a:lnTo>
                  <a:lnTo>
                    <a:pt x="57810" y="5146611"/>
                  </a:lnTo>
                  <a:close/>
                </a:path>
                <a:path w="5455920" h="5883275">
                  <a:moveTo>
                    <a:pt x="58813" y="5044960"/>
                  </a:moveTo>
                  <a:lnTo>
                    <a:pt x="56908" y="5035004"/>
                  </a:lnTo>
                  <a:lnTo>
                    <a:pt x="51549" y="5026888"/>
                  </a:lnTo>
                  <a:lnTo>
                    <a:pt x="43535" y="5021364"/>
                  </a:lnTo>
                  <a:lnTo>
                    <a:pt x="33667" y="5019268"/>
                  </a:lnTo>
                  <a:lnTo>
                    <a:pt x="23761" y="5021161"/>
                  </a:lnTo>
                  <a:lnTo>
                    <a:pt x="15633" y="5026533"/>
                  </a:lnTo>
                  <a:lnTo>
                    <a:pt x="10109" y="5034546"/>
                  </a:lnTo>
                  <a:lnTo>
                    <a:pt x="8013" y="5044414"/>
                  </a:lnTo>
                  <a:lnTo>
                    <a:pt x="9906" y="5054371"/>
                  </a:lnTo>
                  <a:lnTo>
                    <a:pt x="15278" y="5062499"/>
                  </a:lnTo>
                  <a:lnTo>
                    <a:pt x="23291" y="5068024"/>
                  </a:lnTo>
                  <a:lnTo>
                    <a:pt x="33159" y="5070119"/>
                  </a:lnTo>
                  <a:lnTo>
                    <a:pt x="43065" y="5068214"/>
                  </a:lnTo>
                  <a:lnTo>
                    <a:pt x="51193" y="5062855"/>
                  </a:lnTo>
                  <a:lnTo>
                    <a:pt x="56718" y="5054828"/>
                  </a:lnTo>
                  <a:lnTo>
                    <a:pt x="58813" y="5044960"/>
                  </a:lnTo>
                  <a:close/>
                </a:path>
                <a:path w="5455920" h="5883275">
                  <a:moveTo>
                    <a:pt x="59817" y="4943322"/>
                  </a:moveTo>
                  <a:lnTo>
                    <a:pt x="57912" y="4933366"/>
                  </a:lnTo>
                  <a:lnTo>
                    <a:pt x="52552" y="4925238"/>
                  </a:lnTo>
                  <a:lnTo>
                    <a:pt x="44538" y="4919713"/>
                  </a:lnTo>
                  <a:lnTo>
                    <a:pt x="34671" y="4917618"/>
                  </a:lnTo>
                  <a:lnTo>
                    <a:pt x="24765" y="4919523"/>
                  </a:lnTo>
                  <a:lnTo>
                    <a:pt x="16637" y="4924882"/>
                  </a:lnTo>
                  <a:lnTo>
                    <a:pt x="11112" y="4932896"/>
                  </a:lnTo>
                  <a:lnTo>
                    <a:pt x="9017" y="4942764"/>
                  </a:lnTo>
                  <a:lnTo>
                    <a:pt x="10909" y="4952720"/>
                  </a:lnTo>
                  <a:lnTo>
                    <a:pt x="16281" y="4960848"/>
                  </a:lnTo>
                  <a:lnTo>
                    <a:pt x="24295" y="4966373"/>
                  </a:lnTo>
                  <a:lnTo>
                    <a:pt x="34163" y="4968468"/>
                  </a:lnTo>
                  <a:lnTo>
                    <a:pt x="44069" y="4966576"/>
                  </a:lnTo>
                  <a:lnTo>
                    <a:pt x="52197" y="4961204"/>
                  </a:lnTo>
                  <a:lnTo>
                    <a:pt x="57721" y="4953190"/>
                  </a:lnTo>
                  <a:lnTo>
                    <a:pt x="59817" y="4943322"/>
                  </a:lnTo>
                  <a:close/>
                </a:path>
                <a:path w="5455920" h="5883275">
                  <a:moveTo>
                    <a:pt x="60820" y="4841672"/>
                  </a:moveTo>
                  <a:lnTo>
                    <a:pt x="58915" y="4831715"/>
                  </a:lnTo>
                  <a:lnTo>
                    <a:pt x="53555" y="4823587"/>
                  </a:lnTo>
                  <a:lnTo>
                    <a:pt x="45542" y="4818062"/>
                  </a:lnTo>
                  <a:lnTo>
                    <a:pt x="35674" y="4815979"/>
                  </a:lnTo>
                  <a:lnTo>
                    <a:pt x="25768" y="4817872"/>
                  </a:lnTo>
                  <a:lnTo>
                    <a:pt x="17640" y="4823231"/>
                  </a:lnTo>
                  <a:lnTo>
                    <a:pt x="12115" y="4831258"/>
                  </a:lnTo>
                  <a:lnTo>
                    <a:pt x="10020" y="4841125"/>
                  </a:lnTo>
                  <a:lnTo>
                    <a:pt x="11912" y="4851082"/>
                  </a:lnTo>
                  <a:lnTo>
                    <a:pt x="17284" y="4859210"/>
                  </a:lnTo>
                  <a:lnTo>
                    <a:pt x="25298" y="4864735"/>
                  </a:lnTo>
                  <a:lnTo>
                    <a:pt x="35166" y="4866818"/>
                  </a:lnTo>
                  <a:lnTo>
                    <a:pt x="45072" y="4864925"/>
                  </a:lnTo>
                  <a:lnTo>
                    <a:pt x="53200" y="4859566"/>
                  </a:lnTo>
                  <a:lnTo>
                    <a:pt x="58724" y="4851539"/>
                  </a:lnTo>
                  <a:lnTo>
                    <a:pt x="60820" y="4841672"/>
                  </a:lnTo>
                  <a:close/>
                </a:path>
                <a:path w="5455920" h="5883275">
                  <a:moveTo>
                    <a:pt x="61823" y="4740033"/>
                  </a:moveTo>
                  <a:lnTo>
                    <a:pt x="59918" y="4730077"/>
                  </a:lnTo>
                  <a:lnTo>
                    <a:pt x="54559" y="4721949"/>
                  </a:lnTo>
                  <a:lnTo>
                    <a:pt x="46532" y="4716424"/>
                  </a:lnTo>
                  <a:lnTo>
                    <a:pt x="36677" y="4714329"/>
                  </a:lnTo>
                  <a:lnTo>
                    <a:pt x="26771" y="4716221"/>
                  </a:lnTo>
                  <a:lnTo>
                    <a:pt x="18643" y="4721593"/>
                  </a:lnTo>
                  <a:lnTo>
                    <a:pt x="13119" y="4729607"/>
                  </a:lnTo>
                  <a:lnTo>
                    <a:pt x="11023" y="4739475"/>
                  </a:lnTo>
                  <a:lnTo>
                    <a:pt x="12915" y="4749431"/>
                  </a:lnTo>
                  <a:lnTo>
                    <a:pt x="18288" y="4757559"/>
                  </a:lnTo>
                  <a:lnTo>
                    <a:pt x="26301" y="4763084"/>
                  </a:lnTo>
                  <a:lnTo>
                    <a:pt x="36169" y="4765179"/>
                  </a:lnTo>
                  <a:lnTo>
                    <a:pt x="46075" y="4763274"/>
                  </a:lnTo>
                  <a:lnTo>
                    <a:pt x="54203" y="4757915"/>
                  </a:lnTo>
                  <a:lnTo>
                    <a:pt x="59728" y="4749901"/>
                  </a:lnTo>
                  <a:lnTo>
                    <a:pt x="61823" y="4740033"/>
                  </a:lnTo>
                  <a:close/>
                </a:path>
                <a:path w="5455920" h="5883275">
                  <a:moveTo>
                    <a:pt x="62826" y="4638383"/>
                  </a:moveTo>
                  <a:lnTo>
                    <a:pt x="60921" y="4628426"/>
                  </a:lnTo>
                  <a:lnTo>
                    <a:pt x="55562" y="4620298"/>
                  </a:lnTo>
                  <a:lnTo>
                    <a:pt x="47536" y="4614773"/>
                  </a:lnTo>
                  <a:lnTo>
                    <a:pt x="37668" y="4612678"/>
                  </a:lnTo>
                  <a:lnTo>
                    <a:pt x="27762" y="4614583"/>
                  </a:lnTo>
                  <a:lnTo>
                    <a:pt x="19646" y="4619942"/>
                  </a:lnTo>
                  <a:lnTo>
                    <a:pt x="14122" y="4627969"/>
                  </a:lnTo>
                  <a:lnTo>
                    <a:pt x="12026" y="4637837"/>
                  </a:lnTo>
                  <a:lnTo>
                    <a:pt x="13919" y="4647793"/>
                  </a:lnTo>
                  <a:lnTo>
                    <a:pt x="19291" y="4655921"/>
                  </a:lnTo>
                  <a:lnTo>
                    <a:pt x="27305" y="4661433"/>
                  </a:lnTo>
                  <a:lnTo>
                    <a:pt x="37172" y="4663529"/>
                  </a:lnTo>
                  <a:lnTo>
                    <a:pt x="47078" y="4661636"/>
                  </a:lnTo>
                  <a:lnTo>
                    <a:pt x="55206" y="4656264"/>
                  </a:lnTo>
                  <a:lnTo>
                    <a:pt x="60731" y="4648251"/>
                  </a:lnTo>
                  <a:lnTo>
                    <a:pt x="62826" y="4638383"/>
                  </a:lnTo>
                  <a:close/>
                </a:path>
                <a:path w="5455920" h="5883275">
                  <a:moveTo>
                    <a:pt x="63830" y="4536732"/>
                  </a:moveTo>
                  <a:lnTo>
                    <a:pt x="61925" y="4526775"/>
                  </a:lnTo>
                  <a:lnTo>
                    <a:pt x="56565" y="4518647"/>
                  </a:lnTo>
                  <a:lnTo>
                    <a:pt x="48539" y="4513135"/>
                  </a:lnTo>
                  <a:lnTo>
                    <a:pt x="38671" y="4511040"/>
                  </a:lnTo>
                  <a:lnTo>
                    <a:pt x="28765" y="4512932"/>
                  </a:lnTo>
                  <a:lnTo>
                    <a:pt x="20650" y="4518304"/>
                  </a:lnTo>
                  <a:lnTo>
                    <a:pt x="15125" y="4526318"/>
                  </a:lnTo>
                  <a:lnTo>
                    <a:pt x="13030" y="4536186"/>
                  </a:lnTo>
                  <a:lnTo>
                    <a:pt x="14922" y="4546143"/>
                  </a:lnTo>
                  <a:lnTo>
                    <a:pt x="20294" y="4554271"/>
                  </a:lnTo>
                  <a:lnTo>
                    <a:pt x="28308" y="4559795"/>
                  </a:lnTo>
                  <a:lnTo>
                    <a:pt x="38176" y="4561891"/>
                  </a:lnTo>
                  <a:lnTo>
                    <a:pt x="48082" y="4559986"/>
                  </a:lnTo>
                  <a:lnTo>
                    <a:pt x="56210" y="4554626"/>
                  </a:lnTo>
                  <a:lnTo>
                    <a:pt x="61734" y="4546600"/>
                  </a:lnTo>
                  <a:lnTo>
                    <a:pt x="63830" y="4536732"/>
                  </a:lnTo>
                  <a:close/>
                </a:path>
                <a:path w="5455920" h="5883275">
                  <a:moveTo>
                    <a:pt x="64833" y="4435094"/>
                  </a:moveTo>
                  <a:lnTo>
                    <a:pt x="62928" y="4425137"/>
                  </a:lnTo>
                  <a:lnTo>
                    <a:pt x="57569" y="4417009"/>
                  </a:lnTo>
                  <a:lnTo>
                    <a:pt x="49542" y="4411484"/>
                  </a:lnTo>
                  <a:lnTo>
                    <a:pt x="39674" y="4409389"/>
                  </a:lnTo>
                  <a:lnTo>
                    <a:pt x="29768" y="4411294"/>
                  </a:lnTo>
                  <a:lnTo>
                    <a:pt x="21640" y="4416653"/>
                  </a:lnTo>
                  <a:lnTo>
                    <a:pt x="16129" y="4424667"/>
                  </a:lnTo>
                  <a:lnTo>
                    <a:pt x="14033" y="4434535"/>
                  </a:lnTo>
                  <a:lnTo>
                    <a:pt x="15925" y="4444492"/>
                  </a:lnTo>
                  <a:lnTo>
                    <a:pt x="21285" y="4452620"/>
                  </a:lnTo>
                  <a:lnTo>
                    <a:pt x="29311" y="4458144"/>
                  </a:lnTo>
                  <a:lnTo>
                    <a:pt x="39179" y="4460240"/>
                  </a:lnTo>
                  <a:lnTo>
                    <a:pt x="49085" y="4458347"/>
                  </a:lnTo>
                  <a:lnTo>
                    <a:pt x="57213" y="4452975"/>
                  </a:lnTo>
                  <a:lnTo>
                    <a:pt x="62738" y="4444962"/>
                  </a:lnTo>
                  <a:lnTo>
                    <a:pt x="64833" y="4435094"/>
                  </a:lnTo>
                  <a:close/>
                </a:path>
                <a:path w="5455920" h="5883275">
                  <a:moveTo>
                    <a:pt x="65824" y="4333443"/>
                  </a:moveTo>
                  <a:lnTo>
                    <a:pt x="63931" y="4323486"/>
                  </a:lnTo>
                  <a:lnTo>
                    <a:pt x="58572" y="4315358"/>
                  </a:lnTo>
                  <a:lnTo>
                    <a:pt x="50546" y="4309834"/>
                  </a:lnTo>
                  <a:lnTo>
                    <a:pt x="40678" y="4307751"/>
                  </a:lnTo>
                  <a:lnTo>
                    <a:pt x="30772" y="4309643"/>
                  </a:lnTo>
                  <a:lnTo>
                    <a:pt x="22644" y="4315003"/>
                  </a:lnTo>
                  <a:lnTo>
                    <a:pt x="17119" y="4323029"/>
                  </a:lnTo>
                  <a:lnTo>
                    <a:pt x="15036" y="4332897"/>
                  </a:lnTo>
                  <a:lnTo>
                    <a:pt x="16929" y="4342854"/>
                  </a:lnTo>
                  <a:lnTo>
                    <a:pt x="22288" y="4350982"/>
                  </a:lnTo>
                  <a:lnTo>
                    <a:pt x="30314" y="4356506"/>
                  </a:lnTo>
                  <a:lnTo>
                    <a:pt x="40182" y="4358589"/>
                  </a:lnTo>
                  <a:lnTo>
                    <a:pt x="50088" y="4356697"/>
                  </a:lnTo>
                  <a:lnTo>
                    <a:pt x="58216" y="4351337"/>
                  </a:lnTo>
                  <a:lnTo>
                    <a:pt x="63741" y="4343311"/>
                  </a:lnTo>
                  <a:lnTo>
                    <a:pt x="65824" y="4333443"/>
                  </a:lnTo>
                  <a:close/>
                </a:path>
                <a:path w="5455920" h="5883275">
                  <a:moveTo>
                    <a:pt x="66827" y="4231805"/>
                  </a:moveTo>
                  <a:lnTo>
                    <a:pt x="64935" y="4221848"/>
                  </a:lnTo>
                  <a:lnTo>
                    <a:pt x="59575" y="4213720"/>
                  </a:lnTo>
                  <a:lnTo>
                    <a:pt x="51549" y="4208195"/>
                  </a:lnTo>
                  <a:lnTo>
                    <a:pt x="41681" y="4206100"/>
                  </a:lnTo>
                  <a:lnTo>
                    <a:pt x="31775" y="4207992"/>
                  </a:lnTo>
                  <a:lnTo>
                    <a:pt x="23647" y="4213364"/>
                  </a:lnTo>
                  <a:lnTo>
                    <a:pt x="18122" y="4221378"/>
                  </a:lnTo>
                  <a:lnTo>
                    <a:pt x="16040" y="4231246"/>
                  </a:lnTo>
                  <a:lnTo>
                    <a:pt x="17932" y="4241203"/>
                  </a:lnTo>
                  <a:lnTo>
                    <a:pt x="23291" y="4249331"/>
                  </a:lnTo>
                  <a:lnTo>
                    <a:pt x="31318" y="4254855"/>
                  </a:lnTo>
                  <a:lnTo>
                    <a:pt x="41186" y="4256951"/>
                  </a:lnTo>
                  <a:lnTo>
                    <a:pt x="51092" y="4255046"/>
                  </a:lnTo>
                  <a:lnTo>
                    <a:pt x="59220" y="4249686"/>
                  </a:lnTo>
                  <a:lnTo>
                    <a:pt x="64744" y="4241673"/>
                  </a:lnTo>
                  <a:lnTo>
                    <a:pt x="66827" y="4231805"/>
                  </a:lnTo>
                  <a:close/>
                </a:path>
                <a:path w="5455920" h="5883275">
                  <a:moveTo>
                    <a:pt x="67830" y="4130154"/>
                  </a:moveTo>
                  <a:lnTo>
                    <a:pt x="65938" y="4120197"/>
                  </a:lnTo>
                  <a:lnTo>
                    <a:pt x="60579" y="4112069"/>
                  </a:lnTo>
                  <a:lnTo>
                    <a:pt x="52552" y="4106545"/>
                  </a:lnTo>
                  <a:lnTo>
                    <a:pt x="42684" y="4104449"/>
                  </a:lnTo>
                  <a:lnTo>
                    <a:pt x="32778" y="4106354"/>
                  </a:lnTo>
                  <a:lnTo>
                    <a:pt x="24650" y="4111714"/>
                  </a:lnTo>
                  <a:lnTo>
                    <a:pt x="19126" y="4119740"/>
                  </a:lnTo>
                  <a:lnTo>
                    <a:pt x="17043" y="4129595"/>
                  </a:lnTo>
                  <a:lnTo>
                    <a:pt x="18935" y="4139565"/>
                  </a:lnTo>
                  <a:lnTo>
                    <a:pt x="24295" y="4147680"/>
                  </a:lnTo>
                  <a:lnTo>
                    <a:pt x="32321" y="4153204"/>
                  </a:lnTo>
                  <a:lnTo>
                    <a:pt x="42189" y="4155300"/>
                  </a:lnTo>
                  <a:lnTo>
                    <a:pt x="52095" y="4153408"/>
                  </a:lnTo>
                  <a:lnTo>
                    <a:pt x="60223" y="4148036"/>
                  </a:lnTo>
                  <a:lnTo>
                    <a:pt x="65735" y="4140022"/>
                  </a:lnTo>
                  <a:lnTo>
                    <a:pt x="67830" y="4130154"/>
                  </a:lnTo>
                  <a:close/>
                </a:path>
                <a:path w="5455920" h="5883275">
                  <a:moveTo>
                    <a:pt x="68834" y="4028503"/>
                  </a:moveTo>
                  <a:lnTo>
                    <a:pt x="66941" y="4018546"/>
                  </a:lnTo>
                  <a:lnTo>
                    <a:pt x="61569" y="4010418"/>
                  </a:lnTo>
                  <a:lnTo>
                    <a:pt x="53555" y="4004907"/>
                  </a:lnTo>
                  <a:lnTo>
                    <a:pt x="43688" y="4002811"/>
                  </a:lnTo>
                  <a:lnTo>
                    <a:pt x="33782" y="4004703"/>
                  </a:lnTo>
                  <a:lnTo>
                    <a:pt x="25654" y="4010075"/>
                  </a:lnTo>
                  <a:lnTo>
                    <a:pt x="20129" y="4018089"/>
                  </a:lnTo>
                  <a:lnTo>
                    <a:pt x="18046" y="4027957"/>
                  </a:lnTo>
                  <a:lnTo>
                    <a:pt x="19939" y="4037914"/>
                  </a:lnTo>
                  <a:lnTo>
                    <a:pt x="25298" y="4046042"/>
                  </a:lnTo>
                  <a:lnTo>
                    <a:pt x="33324" y="4051566"/>
                  </a:lnTo>
                  <a:lnTo>
                    <a:pt x="43192" y="4053662"/>
                  </a:lnTo>
                  <a:lnTo>
                    <a:pt x="53098" y="4051757"/>
                  </a:lnTo>
                  <a:lnTo>
                    <a:pt x="61214" y="4046397"/>
                  </a:lnTo>
                  <a:lnTo>
                    <a:pt x="66738" y="4038371"/>
                  </a:lnTo>
                  <a:lnTo>
                    <a:pt x="68834" y="4028503"/>
                  </a:lnTo>
                  <a:close/>
                </a:path>
                <a:path w="5455920" h="5883275">
                  <a:moveTo>
                    <a:pt x="69837" y="3926865"/>
                  </a:moveTo>
                  <a:lnTo>
                    <a:pt x="67945" y="3916908"/>
                  </a:lnTo>
                  <a:lnTo>
                    <a:pt x="62572" y="3908780"/>
                  </a:lnTo>
                  <a:lnTo>
                    <a:pt x="54559" y="3903256"/>
                  </a:lnTo>
                  <a:lnTo>
                    <a:pt x="44691" y="3901160"/>
                  </a:lnTo>
                  <a:lnTo>
                    <a:pt x="34785" y="3903065"/>
                  </a:lnTo>
                  <a:lnTo>
                    <a:pt x="26657" y="3908425"/>
                  </a:lnTo>
                  <a:lnTo>
                    <a:pt x="21132" y="3916438"/>
                  </a:lnTo>
                  <a:lnTo>
                    <a:pt x="19037" y="3926306"/>
                  </a:lnTo>
                  <a:lnTo>
                    <a:pt x="20942" y="3936263"/>
                  </a:lnTo>
                  <a:lnTo>
                    <a:pt x="26301" y="3944391"/>
                  </a:lnTo>
                  <a:lnTo>
                    <a:pt x="34328" y="3949916"/>
                  </a:lnTo>
                  <a:lnTo>
                    <a:pt x="44196" y="3952011"/>
                  </a:lnTo>
                  <a:lnTo>
                    <a:pt x="54102" y="3950106"/>
                  </a:lnTo>
                  <a:lnTo>
                    <a:pt x="62217" y="3944747"/>
                  </a:lnTo>
                  <a:lnTo>
                    <a:pt x="67741" y="3936733"/>
                  </a:lnTo>
                  <a:lnTo>
                    <a:pt x="69837" y="3926865"/>
                  </a:lnTo>
                  <a:close/>
                </a:path>
                <a:path w="5455920" h="5883275">
                  <a:moveTo>
                    <a:pt x="70840" y="3825214"/>
                  </a:moveTo>
                  <a:lnTo>
                    <a:pt x="68948" y="3815257"/>
                  </a:lnTo>
                  <a:lnTo>
                    <a:pt x="63576" y="3807129"/>
                  </a:lnTo>
                  <a:lnTo>
                    <a:pt x="55562" y="3801605"/>
                  </a:lnTo>
                  <a:lnTo>
                    <a:pt x="45694" y="3799509"/>
                  </a:lnTo>
                  <a:lnTo>
                    <a:pt x="35788" y="3801414"/>
                  </a:lnTo>
                  <a:lnTo>
                    <a:pt x="27660" y="3806774"/>
                  </a:lnTo>
                  <a:lnTo>
                    <a:pt x="22136" y="3814800"/>
                  </a:lnTo>
                  <a:lnTo>
                    <a:pt x="20040" y="3824668"/>
                  </a:lnTo>
                  <a:lnTo>
                    <a:pt x="21945" y="3834625"/>
                  </a:lnTo>
                  <a:lnTo>
                    <a:pt x="27305" y="3842753"/>
                  </a:lnTo>
                  <a:lnTo>
                    <a:pt x="35331" y="3848265"/>
                  </a:lnTo>
                  <a:lnTo>
                    <a:pt x="45199" y="3850360"/>
                  </a:lnTo>
                  <a:lnTo>
                    <a:pt x="55092" y="3848468"/>
                  </a:lnTo>
                  <a:lnTo>
                    <a:pt x="63220" y="3843109"/>
                  </a:lnTo>
                  <a:lnTo>
                    <a:pt x="68745" y="3835082"/>
                  </a:lnTo>
                  <a:lnTo>
                    <a:pt x="70840" y="3825214"/>
                  </a:lnTo>
                  <a:close/>
                </a:path>
                <a:path w="5455920" h="5883275">
                  <a:moveTo>
                    <a:pt x="71843" y="3723563"/>
                  </a:moveTo>
                  <a:lnTo>
                    <a:pt x="69951" y="3713619"/>
                  </a:lnTo>
                  <a:lnTo>
                    <a:pt x="64579" y="3705491"/>
                  </a:lnTo>
                  <a:lnTo>
                    <a:pt x="56565" y="3699967"/>
                  </a:lnTo>
                  <a:lnTo>
                    <a:pt x="46697" y="3697871"/>
                  </a:lnTo>
                  <a:lnTo>
                    <a:pt x="36791" y="3699764"/>
                  </a:lnTo>
                  <a:lnTo>
                    <a:pt x="28663" y="3705136"/>
                  </a:lnTo>
                  <a:lnTo>
                    <a:pt x="23139" y="3713149"/>
                  </a:lnTo>
                  <a:lnTo>
                    <a:pt x="21043" y="3723017"/>
                  </a:lnTo>
                  <a:lnTo>
                    <a:pt x="22948" y="3732974"/>
                  </a:lnTo>
                  <a:lnTo>
                    <a:pt x="28308" y="3741102"/>
                  </a:lnTo>
                  <a:lnTo>
                    <a:pt x="36334" y="3746627"/>
                  </a:lnTo>
                  <a:lnTo>
                    <a:pt x="46189" y="3748722"/>
                  </a:lnTo>
                  <a:lnTo>
                    <a:pt x="56095" y="3746817"/>
                  </a:lnTo>
                  <a:lnTo>
                    <a:pt x="64223" y="3741458"/>
                  </a:lnTo>
                  <a:lnTo>
                    <a:pt x="69748" y="3733431"/>
                  </a:lnTo>
                  <a:lnTo>
                    <a:pt x="71843" y="3723563"/>
                  </a:lnTo>
                  <a:close/>
                </a:path>
                <a:path w="5455920" h="5883275">
                  <a:moveTo>
                    <a:pt x="72847" y="3621925"/>
                  </a:moveTo>
                  <a:lnTo>
                    <a:pt x="70954" y="3611969"/>
                  </a:lnTo>
                  <a:lnTo>
                    <a:pt x="65582" y="3603841"/>
                  </a:lnTo>
                  <a:lnTo>
                    <a:pt x="57569" y="3598316"/>
                  </a:lnTo>
                  <a:lnTo>
                    <a:pt x="47701" y="3596221"/>
                  </a:lnTo>
                  <a:lnTo>
                    <a:pt x="37795" y="3598126"/>
                  </a:lnTo>
                  <a:lnTo>
                    <a:pt x="29667" y="3603485"/>
                  </a:lnTo>
                  <a:lnTo>
                    <a:pt x="24142" y="3611511"/>
                  </a:lnTo>
                  <a:lnTo>
                    <a:pt x="22047" y="3621367"/>
                  </a:lnTo>
                  <a:lnTo>
                    <a:pt x="23952" y="3631323"/>
                  </a:lnTo>
                  <a:lnTo>
                    <a:pt x="29311" y="3639451"/>
                  </a:lnTo>
                  <a:lnTo>
                    <a:pt x="37325" y="3644976"/>
                  </a:lnTo>
                  <a:lnTo>
                    <a:pt x="47193" y="3647071"/>
                  </a:lnTo>
                  <a:lnTo>
                    <a:pt x="57099" y="3645179"/>
                  </a:lnTo>
                  <a:lnTo>
                    <a:pt x="65227" y="3639807"/>
                  </a:lnTo>
                  <a:lnTo>
                    <a:pt x="70751" y="3631793"/>
                  </a:lnTo>
                  <a:lnTo>
                    <a:pt x="72847" y="3621925"/>
                  </a:lnTo>
                  <a:close/>
                </a:path>
                <a:path w="5455920" h="5883275">
                  <a:moveTo>
                    <a:pt x="5455831" y="737006"/>
                  </a:moveTo>
                  <a:lnTo>
                    <a:pt x="5453837" y="727062"/>
                  </a:lnTo>
                  <a:lnTo>
                    <a:pt x="5448401" y="718985"/>
                  </a:lnTo>
                  <a:lnTo>
                    <a:pt x="5440324" y="713549"/>
                  </a:lnTo>
                  <a:lnTo>
                    <a:pt x="5430444" y="711555"/>
                  </a:lnTo>
                  <a:lnTo>
                    <a:pt x="5420550" y="713549"/>
                  </a:lnTo>
                  <a:lnTo>
                    <a:pt x="5412486" y="718985"/>
                  </a:lnTo>
                  <a:lnTo>
                    <a:pt x="5407037" y="727062"/>
                  </a:lnTo>
                  <a:lnTo>
                    <a:pt x="5405044" y="737006"/>
                  </a:lnTo>
                  <a:lnTo>
                    <a:pt x="5407037" y="746887"/>
                  </a:lnTo>
                  <a:lnTo>
                    <a:pt x="5412486" y="754964"/>
                  </a:lnTo>
                  <a:lnTo>
                    <a:pt x="5420550" y="760412"/>
                  </a:lnTo>
                  <a:lnTo>
                    <a:pt x="5430444" y="762406"/>
                  </a:lnTo>
                  <a:lnTo>
                    <a:pt x="5440324" y="760412"/>
                  </a:lnTo>
                  <a:lnTo>
                    <a:pt x="5448401" y="754964"/>
                  </a:lnTo>
                  <a:lnTo>
                    <a:pt x="5453837" y="746887"/>
                  </a:lnTo>
                  <a:lnTo>
                    <a:pt x="5455831" y="737006"/>
                  </a:lnTo>
                  <a:close/>
                </a:path>
                <a:path w="5455920" h="5883275">
                  <a:moveTo>
                    <a:pt x="5455831" y="635355"/>
                  </a:moveTo>
                  <a:lnTo>
                    <a:pt x="5453837" y="625411"/>
                  </a:lnTo>
                  <a:lnTo>
                    <a:pt x="5448401" y="617334"/>
                  </a:lnTo>
                  <a:lnTo>
                    <a:pt x="5440324" y="611898"/>
                  </a:lnTo>
                  <a:lnTo>
                    <a:pt x="5430444" y="609904"/>
                  </a:lnTo>
                  <a:lnTo>
                    <a:pt x="5420550" y="611898"/>
                  </a:lnTo>
                  <a:lnTo>
                    <a:pt x="5412486" y="617334"/>
                  </a:lnTo>
                  <a:lnTo>
                    <a:pt x="5407037" y="625411"/>
                  </a:lnTo>
                  <a:lnTo>
                    <a:pt x="5405044" y="635355"/>
                  </a:lnTo>
                  <a:lnTo>
                    <a:pt x="5407037" y="645236"/>
                  </a:lnTo>
                  <a:lnTo>
                    <a:pt x="5412486" y="653313"/>
                  </a:lnTo>
                  <a:lnTo>
                    <a:pt x="5420550" y="658761"/>
                  </a:lnTo>
                  <a:lnTo>
                    <a:pt x="5430444" y="660755"/>
                  </a:lnTo>
                  <a:lnTo>
                    <a:pt x="5440324" y="658761"/>
                  </a:lnTo>
                  <a:lnTo>
                    <a:pt x="5448401" y="653313"/>
                  </a:lnTo>
                  <a:lnTo>
                    <a:pt x="5453837" y="645236"/>
                  </a:lnTo>
                  <a:lnTo>
                    <a:pt x="5455831" y="635355"/>
                  </a:lnTo>
                  <a:close/>
                </a:path>
                <a:path w="5455920" h="5883275">
                  <a:moveTo>
                    <a:pt x="5455831" y="533704"/>
                  </a:moveTo>
                  <a:lnTo>
                    <a:pt x="5453837" y="523760"/>
                  </a:lnTo>
                  <a:lnTo>
                    <a:pt x="5448401" y="515683"/>
                  </a:lnTo>
                  <a:lnTo>
                    <a:pt x="5440324" y="510247"/>
                  </a:lnTo>
                  <a:lnTo>
                    <a:pt x="5430444" y="508254"/>
                  </a:lnTo>
                  <a:lnTo>
                    <a:pt x="5420550" y="510247"/>
                  </a:lnTo>
                  <a:lnTo>
                    <a:pt x="5412486" y="515683"/>
                  </a:lnTo>
                  <a:lnTo>
                    <a:pt x="5407037" y="523760"/>
                  </a:lnTo>
                  <a:lnTo>
                    <a:pt x="5405044" y="533704"/>
                  </a:lnTo>
                  <a:lnTo>
                    <a:pt x="5407037" y="543585"/>
                  </a:lnTo>
                  <a:lnTo>
                    <a:pt x="5412486" y="551662"/>
                  </a:lnTo>
                  <a:lnTo>
                    <a:pt x="5420550" y="557110"/>
                  </a:lnTo>
                  <a:lnTo>
                    <a:pt x="5430444" y="559104"/>
                  </a:lnTo>
                  <a:lnTo>
                    <a:pt x="5440324" y="557110"/>
                  </a:lnTo>
                  <a:lnTo>
                    <a:pt x="5448401" y="551662"/>
                  </a:lnTo>
                  <a:lnTo>
                    <a:pt x="5453837" y="543585"/>
                  </a:lnTo>
                  <a:lnTo>
                    <a:pt x="5455831" y="533704"/>
                  </a:lnTo>
                  <a:close/>
                </a:path>
                <a:path w="5455920" h="5883275">
                  <a:moveTo>
                    <a:pt x="5455831" y="432054"/>
                  </a:moveTo>
                  <a:lnTo>
                    <a:pt x="5453837" y="422109"/>
                  </a:lnTo>
                  <a:lnTo>
                    <a:pt x="5448401" y="414032"/>
                  </a:lnTo>
                  <a:lnTo>
                    <a:pt x="5440324" y="408597"/>
                  </a:lnTo>
                  <a:lnTo>
                    <a:pt x="5430444" y="406603"/>
                  </a:lnTo>
                  <a:lnTo>
                    <a:pt x="5420550" y="408597"/>
                  </a:lnTo>
                  <a:lnTo>
                    <a:pt x="5412486" y="414032"/>
                  </a:lnTo>
                  <a:lnTo>
                    <a:pt x="5407037" y="422109"/>
                  </a:lnTo>
                  <a:lnTo>
                    <a:pt x="5405044" y="432054"/>
                  </a:lnTo>
                  <a:lnTo>
                    <a:pt x="5407037" y="441934"/>
                  </a:lnTo>
                  <a:lnTo>
                    <a:pt x="5412486" y="450011"/>
                  </a:lnTo>
                  <a:lnTo>
                    <a:pt x="5420550" y="455460"/>
                  </a:lnTo>
                  <a:lnTo>
                    <a:pt x="5430444" y="457454"/>
                  </a:lnTo>
                  <a:lnTo>
                    <a:pt x="5440324" y="455460"/>
                  </a:lnTo>
                  <a:lnTo>
                    <a:pt x="5448401" y="450011"/>
                  </a:lnTo>
                  <a:lnTo>
                    <a:pt x="5453837" y="441934"/>
                  </a:lnTo>
                  <a:lnTo>
                    <a:pt x="5455831" y="432054"/>
                  </a:lnTo>
                  <a:close/>
                </a:path>
                <a:path w="5455920" h="5883275">
                  <a:moveTo>
                    <a:pt x="5455831" y="330403"/>
                  </a:moveTo>
                  <a:lnTo>
                    <a:pt x="5453837" y="320459"/>
                  </a:lnTo>
                  <a:lnTo>
                    <a:pt x="5448401" y="312381"/>
                  </a:lnTo>
                  <a:lnTo>
                    <a:pt x="5440324" y="306946"/>
                  </a:lnTo>
                  <a:lnTo>
                    <a:pt x="5430444" y="304952"/>
                  </a:lnTo>
                  <a:lnTo>
                    <a:pt x="5420550" y="306946"/>
                  </a:lnTo>
                  <a:lnTo>
                    <a:pt x="5412486" y="312381"/>
                  </a:lnTo>
                  <a:lnTo>
                    <a:pt x="5407037" y="320459"/>
                  </a:lnTo>
                  <a:lnTo>
                    <a:pt x="5405044" y="330403"/>
                  </a:lnTo>
                  <a:lnTo>
                    <a:pt x="5407037" y="340283"/>
                  </a:lnTo>
                  <a:lnTo>
                    <a:pt x="5412486" y="348361"/>
                  </a:lnTo>
                  <a:lnTo>
                    <a:pt x="5420550" y="353809"/>
                  </a:lnTo>
                  <a:lnTo>
                    <a:pt x="5430444" y="355803"/>
                  </a:lnTo>
                  <a:lnTo>
                    <a:pt x="5440324" y="353809"/>
                  </a:lnTo>
                  <a:lnTo>
                    <a:pt x="5448401" y="348361"/>
                  </a:lnTo>
                  <a:lnTo>
                    <a:pt x="5453837" y="340283"/>
                  </a:lnTo>
                  <a:lnTo>
                    <a:pt x="5455831" y="330403"/>
                  </a:lnTo>
                  <a:close/>
                </a:path>
                <a:path w="5455920" h="5883275">
                  <a:moveTo>
                    <a:pt x="5455831" y="228752"/>
                  </a:moveTo>
                  <a:lnTo>
                    <a:pt x="5453837" y="218808"/>
                  </a:lnTo>
                  <a:lnTo>
                    <a:pt x="5448401" y="210731"/>
                  </a:lnTo>
                  <a:lnTo>
                    <a:pt x="5440324" y="205295"/>
                  </a:lnTo>
                  <a:lnTo>
                    <a:pt x="5430444" y="203301"/>
                  </a:lnTo>
                  <a:lnTo>
                    <a:pt x="5420550" y="205295"/>
                  </a:lnTo>
                  <a:lnTo>
                    <a:pt x="5412486" y="210731"/>
                  </a:lnTo>
                  <a:lnTo>
                    <a:pt x="5407037" y="218808"/>
                  </a:lnTo>
                  <a:lnTo>
                    <a:pt x="5405044" y="228752"/>
                  </a:lnTo>
                  <a:lnTo>
                    <a:pt x="5407037" y="238633"/>
                  </a:lnTo>
                  <a:lnTo>
                    <a:pt x="5412486" y="246710"/>
                  </a:lnTo>
                  <a:lnTo>
                    <a:pt x="5420550" y="252145"/>
                  </a:lnTo>
                  <a:lnTo>
                    <a:pt x="5430444" y="254152"/>
                  </a:lnTo>
                  <a:lnTo>
                    <a:pt x="5440324" y="252145"/>
                  </a:lnTo>
                  <a:lnTo>
                    <a:pt x="5448401" y="246710"/>
                  </a:lnTo>
                  <a:lnTo>
                    <a:pt x="5453837" y="238633"/>
                  </a:lnTo>
                  <a:lnTo>
                    <a:pt x="5455831" y="228752"/>
                  </a:lnTo>
                  <a:close/>
                </a:path>
                <a:path w="5455920" h="5883275">
                  <a:moveTo>
                    <a:pt x="5455831" y="127101"/>
                  </a:moveTo>
                  <a:lnTo>
                    <a:pt x="5453837" y="117157"/>
                  </a:lnTo>
                  <a:lnTo>
                    <a:pt x="5448401" y="109080"/>
                  </a:lnTo>
                  <a:lnTo>
                    <a:pt x="5440324" y="103644"/>
                  </a:lnTo>
                  <a:lnTo>
                    <a:pt x="5430444" y="101650"/>
                  </a:lnTo>
                  <a:lnTo>
                    <a:pt x="5420550" y="103644"/>
                  </a:lnTo>
                  <a:lnTo>
                    <a:pt x="5412486" y="109080"/>
                  </a:lnTo>
                  <a:lnTo>
                    <a:pt x="5407037" y="117157"/>
                  </a:lnTo>
                  <a:lnTo>
                    <a:pt x="5405044" y="127101"/>
                  </a:lnTo>
                  <a:lnTo>
                    <a:pt x="5407037" y="136982"/>
                  </a:lnTo>
                  <a:lnTo>
                    <a:pt x="5412486" y="145059"/>
                  </a:lnTo>
                  <a:lnTo>
                    <a:pt x="5420550" y="150495"/>
                  </a:lnTo>
                  <a:lnTo>
                    <a:pt x="5430444" y="152501"/>
                  </a:lnTo>
                  <a:lnTo>
                    <a:pt x="5440324" y="150495"/>
                  </a:lnTo>
                  <a:lnTo>
                    <a:pt x="5448401" y="145059"/>
                  </a:lnTo>
                  <a:lnTo>
                    <a:pt x="5453837" y="136982"/>
                  </a:lnTo>
                  <a:lnTo>
                    <a:pt x="5455831" y="127101"/>
                  </a:lnTo>
                  <a:close/>
                </a:path>
                <a:path w="5455920" h="5883275">
                  <a:moveTo>
                    <a:pt x="5455831" y="25450"/>
                  </a:moveTo>
                  <a:lnTo>
                    <a:pt x="5453837" y="15506"/>
                  </a:lnTo>
                  <a:lnTo>
                    <a:pt x="5448401" y="7429"/>
                  </a:lnTo>
                  <a:lnTo>
                    <a:pt x="5440324" y="1993"/>
                  </a:lnTo>
                  <a:lnTo>
                    <a:pt x="5430444" y="0"/>
                  </a:lnTo>
                  <a:lnTo>
                    <a:pt x="5420550" y="1993"/>
                  </a:lnTo>
                  <a:lnTo>
                    <a:pt x="5412486" y="7429"/>
                  </a:lnTo>
                  <a:lnTo>
                    <a:pt x="5407037" y="15506"/>
                  </a:lnTo>
                  <a:lnTo>
                    <a:pt x="5405044" y="25450"/>
                  </a:lnTo>
                  <a:lnTo>
                    <a:pt x="5407037" y="35331"/>
                  </a:lnTo>
                  <a:lnTo>
                    <a:pt x="5412486" y="43408"/>
                  </a:lnTo>
                  <a:lnTo>
                    <a:pt x="5420550" y="48844"/>
                  </a:lnTo>
                  <a:lnTo>
                    <a:pt x="5430444" y="50850"/>
                  </a:lnTo>
                  <a:lnTo>
                    <a:pt x="5440324" y="48844"/>
                  </a:lnTo>
                  <a:lnTo>
                    <a:pt x="5448401" y="43408"/>
                  </a:lnTo>
                  <a:lnTo>
                    <a:pt x="5453837" y="35331"/>
                  </a:lnTo>
                  <a:lnTo>
                    <a:pt x="5455831" y="25450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8164468" y="6988691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5">
                  <a:moveTo>
                    <a:pt x="1203341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5"/>
                  </a:lnTo>
                  <a:lnTo>
                    <a:pt x="54975" y="779753"/>
                  </a:lnTo>
                  <a:lnTo>
                    <a:pt x="91836" y="798815"/>
                  </a:lnTo>
                  <a:lnTo>
                    <a:pt x="134279" y="805661"/>
                  </a:lnTo>
                  <a:lnTo>
                    <a:pt x="1203341" y="805661"/>
                  </a:lnTo>
                  <a:lnTo>
                    <a:pt x="1245784" y="798815"/>
                  </a:lnTo>
                  <a:lnTo>
                    <a:pt x="1282645" y="779753"/>
                  </a:lnTo>
                  <a:lnTo>
                    <a:pt x="1311712" y="750685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5" y="25908"/>
                  </a:lnTo>
                  <a:lnTo>
                    <a:pt x="1245784" y="6845"/>
                  </a:lnTo>
                  <a:lnTo>
                    <a:pt x="1203341" y="0"/>
                  </a:lnTo>
                  <a:close/>
                </a:path>
              </a:pathLst>
            </a:custGeom>
            <a:solidFill>
              <a:srgbClr val="FF7B0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/>
          <p:nvPr/>
        </p:nvSpPr>
        <p:spPr>
          <a:xfrm>
            <a:off x="8303850" y="5008371"/>
            <a:ext cx="770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BFF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5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579303" y="7891780"/>
            <a:ext cx="5797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9604918" y="4136400"/>
            <a:ext cx="5528945" cy="3706495"/>
            <a:chOff x="9604918" y="4136400"/>
            <a:chExt cx="5528945" cy="3706495"/>
          </a:xfrm>
        </p:grpSpPr>
        <p:pic>
          <p:nvPicPr>
            <p:cNvPr id="51" name="object 5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04918" y="7064447"/>
              <a:ext cx="561668" cy="583573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0751534" y="4136400"/>
              <a:ext cx="1339215" cy="806450"/>
            </a:xfrm>
            <a:custGeom>
              <a:avLst/>
              <a:gdLst/>
              <a:ahLst/>
              <a:cxnLst/>
              <a:rect l="l" t="t" r="r" b="b"/>
              <a:pathLst>
                <a:path w="1339215" h="806450">
                  <a:moveTo>
                    <a:pt x="1204445" y="0"/>
                  </a:moveTo>
                  <a:lnTo>
                    <a:pt x="134404" y="0"/>
                  </a:lnTo>
                  <a:lnTo>
                    <a:pt x="91922" y="6851"/>
                  </a:lnTo>
                  <a:lnTo>
                    <a:pt x="55026" y="25931"/>
                  </a:lnTo>
                  <a:lnTo>
                    <a:pt x="25932" y="55026"/>
                  </a:lnTo>
                  <a:lnTo>
                    <a:pt x="6852" y="91921"/>
                  </a:lnTo>
                  <a:lnTo>
                    <a:pt x="0" y="134402"/>
                  </a:lnTo>
                  <a:lnTo>
                    <a:pt x="0" y="671996"/>
                  </a:lnTo>
                  <a:lnTo>
                    <a:pt x="6852" y="714478"/>
                  </a:lnTo>
                  <a:lnTo>
                    <a:pt x="25932" y="751373"/>
                  </a:lnTo>
                  <a:lnTo>
                    <a:pt x="55026" y="780468"/>
                  </a:lnTo>
                  <a:lnTo>
                    <a:pt x="91922" y="799548"/>
                  </a:lnTo>
                  <a:lnTo>
                    <a:pt x="134404" y="806400"/>
                  </a:lnTo>
                  <a:lnTo>
                    <a:pt x="1204445" y="806400"/>
                  </a:lnTo>
                  <a:lnTo>
                    <a:pt x="1246926" y="799548"/>
                  </a:lnTo>
                  <a:lnTo>
                    <a:pt x="1283821" y="780468"/>
                  </a:lnTo>
                  <a:lnTo>
                    <a:pt x="1312916" y="751373"/>
                  </a:lnTo>
                  <a:lnTo>
                    <a:pt x="1331996" y="714478"/>
                  </a:lnTo>
                  <a:lnTo>
                    <a:pt x="1338847" y="671996"/>
                  </a:lnTo>
                  <a:lnTo>
                    <a:pt x="1338847" y="134402"/>
                  </a:lnTo>
                  <a:lnTo>
                    <a:pt x="1331996" y="91921"/>
                  </a:lnTo>
                  <a:lnTo>
                    <a:pt x="1312916" y="55026"/>
                  </a:lnTo>
                  <a:lnTo>
                    <a:pt x="1283821" y="25931"/>
                  </a:lnTo>
                  <a:lnTo>
                    <a:pt x="1246926" y="6851"/>
                  </a:lnTo>
                  <a:lnTo>
                    <a:pt x="1204445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55723" y="4280950"/>
              <a:ext cx="561662" cy="583575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3153872" y="4136570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4" h="805814">
                  <a:moveTo>
                    <a:pt x="1203337" y="0"/>
                  </a:moveTo>
                  <a:lnTo>
                    <a:pt x="134277" y="0"/>
                  </a:lnTo>
                  <a:lnTo>
                    <a:pt x="91836" y="6845"/>
                  </a:lnTo>
                  <a:lnTo>
                    <a:pt x="54976" y="25907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4"/>
                  </a:lnTo>
                  <a:lnTo>
                    <a:pt x="54976" y="779751"/>
                  </a:lnTo>
                  <a:lnTo>
                    <a:pt x="91836" y="798814"/>
                  </a:lnTo>
                  <a:lnTo>
                    <a:pt x="134277" y="805660"/>
                  </a:lnTo>
                  <a:lnTo>
                    <a:pt x="1203337" y="805660"/>
                  </a:lnTo>
                  <a:lnTo>
                    <a:pt x="1245784" y="798814"/>
                  </a:lnTo>
                  <a:lnTo>
                    <a:pt x="1282648" y="779751"/>
                  </a:lnTo>
                  <a:lnTo>
                    <a:pt x="1311717" y="750684"/>
                  </a:lnTo>
                  <a:lnTo>
                    <a:pt x="1330781" y="713823"/>
                  </a:lnTo>
                  <a:lnTo>
                    <a:pt x="1337627" y="671380"/>
                  </a:lnTo>
                  <a:lnTo>
                    <a:pt x="1337627" y="134279"/>
                  </a:lnTo>
                  <a:lnTo>
                    <a:pt x="1330781" y="91836"/>
                  </a:lnTo>
                  <a:lnTo>
                    <a:pt x="1311717" y="54975"/>
                  </a:lnTo>
                  <a:lnTo>
                    <a:pt x="1282648" y="25907"/>
                  </a:lnTo>
                  <a:lnTo>
                    <a:pt x="1245784" y="6845"/>
                  </a:lnTo>
                  <a:lnTo>
                    <a:pt x="1203337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571611" y="4267270"/>
              <a:ext cx="561668" cy="583575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0792157" y="7036948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5">
                  <a:moveTo>
                    <a:pt x="1203340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5"/>
                  </a:lnTo>
                  <a:lnTo>
                    <a:pt x="54975" y="779753"/>
                  </a:lnTo>
                  <a:lnTo>
                    <a:pt x="91836" y="798815"/>
                  </a:lnTo>
                  <a:lnTo>
                    <a:pt x="134279" y="805661"/>
                  </a:lnTo>
                  <a:lnTo>
                    <a:pt x="1203340" y="805661"/>
                  </a:lnTo>
                  <a:lnTo>
                    <a:pt x="1245783" y="798815"/>
                  </a:lnTo>
                  <a:lnTo>
                    <a:pt x="1282644" y="779753"/>
                  </a:lnTo>
                  <a:lnTo>
                    <a:pt x="1311712" y="750685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4" y="25908"/>
                  </a:lnTo>
                  <a:lnTo>
                    <a:pt x="1245783" y="6845"/>
                  </a:lnTo>
                  <a:lnTo>
                    <a:pt x="1203340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32606" y="7112702"/>
              <a:ext cx="561665" cy="583575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13153872" y="6988692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4" h="805815">
                  <a:moveTo>
                    <a:pt x="1203337" y="0"/>
                  </a:moveTo>
                  <a:lnTo>
                    <a:pt x="134277" y="0"/>
                  </a:lnTo>
                  <a:lnTo>
                    <a:pt x="91836" y="6845"/>
                  </a:lnTo>
                  <a:lnTo>
                    <a:pt x="54976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5"/>
                  </a:lnTo>
                  <a:lnTo>
                    <a:pt x="54976" y="779753"/>
                  </a:lnTo>
                  <a:lnTo>
                    <a:pt x="91836" y="798815"/>
                  </a:lnTo>
                  <a:lnTo>
                    <a:pt x="134277" y="805661"/>
                  </a:lnTo>
                  <a:lnTo>
                    <a:pt x="1203337" y="805661"/>
                  </a:lnTo>
                  <a:lnTo>
                    <a:pt x="1245784" y="798815"/>
                  </a:lnTo>
                  <a:lnTo>
                    <a:pt x="1282648" y="779753"/>
                  </a:lnTo>
                  <a:lnTo>
                    <a:pt x="1311717" y="750685"/>
                  </a:lnTo>
                  <a:lnTo>
                    <a:pt x="1330781" y="713823"/>
                  </a:lnTo>
                  <a:lnTo>
                    <a:pt x="1337627" y="671380"/>
                  </a:lnTo>
                  <a:lnTo>
                    <a:pt x="1337627" y="134279"/>
                  </a:lnTo>
                  <a:lnTo>
                    <a:pt x="1330781" y="91836"/>
                  </a:lnTo>
                  <a:lnTo>
                    <a:pt x="1311717" y="54975"/>
                  </a:lnTo>
                  <a:lnTo>
                    <a:pt x="1282648" y="25908"/>
                  </a:lnTo>
                  <a:lnTo>
                    <a:pt x="1245784" y="6845"/>
                  </a:lnTo>
                  <a:lnTo>
                    <a:pt x="1203337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571611" y="7076221"/>
              <a:ext cx="561668" cy="583575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11035775" y="5069332"/>
            <a:ext cx="8445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Account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3422630" y="5069332"/>
            <a:ext cx="8001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Product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0981565" y="7940547"/>
            <a:ext cx="102996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Promotion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3347636" y="7861300"/>
            <a:ext cx="9493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Inventory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36039" y="505459"/>
            <a:ext cx="23723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80" dirty="0">
                <a:solidFill>
                  <a:srgbClr val="130F24"/>
                </a:solidFill>
                <a:latin typeface="Arial Black" panose="020B0A04020102020204"/>
                <a:cs typeface="Arial Black" panose="020B0A04020102020204"/>
              </a:rPr>
              <a:t>Options</a:t>
            </a:r>
            <a:endParaRPr sz="48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849618" y="1822504"/>
            <a:ext cx="11581130" cy="7343775"/>
            <a:chOff x="3849618" y="1822504"/>
            <a:chExt cx="11581130" cy="734377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849618" y="1822504"/>
              <a:ext cx="11580757" cy="73437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575300" y="4432541"/>
              <a:ext cx="5110480" cy="273685"/>
            </a:xfrm>
            <a:custGeom>
              <a:avLst/>
              <a:gdLst/>
              <a:ahLst/>
              <a:cxnLst/>
              <a:rect l="l" t="t" r="r" b="b"/>
              <a:pathLst>
                <a:path w="5110480" h="273685">
                  <a:moveTo>
                    <a:pt x="50850" y="146253"/>
                  </a:moveTo>
                  <a:lnTo>
                    <a:pt x="48844" y="136372"/>
                  </a:lnTo>
                  <a:lnTo>
                    <a:pt x="43408" y="128295"/>
                  </a:lnTo>
                  <a:lnTo>
                    <a:pt x="35331" y="122847"/>
                  </a:lnTo>
                  <a:lnTo>
                    <a:pt x="25400" y="120853"/>
                  </a:lnTo>
                  <a:lnTo>
                    <a:pt x="15506" y="122847"/>
                  </a:lnTo>
                  <a:lnTo>
                    <a:pt x="7429" y="128295"/>
                  </a:lnTo>
                  <a:lnTo>
                    <a:pt x="1993" y="136372"/>
                  </a:lnTo>
                  <a:lnTo>
                    <a:pt x="0" y="146253"/>
                  </a:lnTo>
                  <a:lnTo>
                    <a:pt x="1993" y="156146"/>
                  </a:lnTo>
                  <a:lnTo>
                    <a:pt x="7429" y="164211"/>
                  </a:lnTo>
                  <a:lnTo>
                    <a:pt x="15506" y="169659"/>
                  </a:lnTo>
                  <a:lnTo>
                    <a:pt x="25450" y="171653"/>
                  </a:lnTo>
                  <a:lnTo>
                    <a:pt x="35331" y="169659"/>
                  </a:lnTo>
                  <a:lnTo>
                    <a:pt x="43408" y="164211"/>
                  </a:lnTo>
                  <a:lnTo>
                    <a:pt x="48844" y="156146"/>
                  </a:lnTo>
                  <a:lnTo>
                    <a:pt x="50850" y="146253"/>
                  </a:lnTo>
                  <a:close/>
                </a:path>
                <a:path w="5110480" h="273685">
                  <a:moveTo>
                    <a:pt x="152501" y="146253"/>
                  </a:moveTo>
                  <a:lnTo>
                    <a:pt x="150495" y="136372"/>
                  </a:lnTo>
                  <a:lnTo>
                    <a:pt x="145059" y="128295"/>
                  </a:lnTo>
                  <a:lnTo>
                    <a:pt x="136982" y="122847"/>
                  </a:lnTo>
                  <a:lnTo>
                    <a:pt x="127050" y="120853"/>
                  </a:lnTo>
                  <a:lnTo>
                    <a:pt x="117157" y="122847"/>
                  </a:lnTo>
                  <a:lnTo>
                    <a:pt x="109080" y="128295"/>
                  </a:lnTo>
                  <a:lnTo>
                    <a:pt x="103644" y="136372"/>
                  </a:lnTo>
                  <a:lnTo>
                    <a:pt x="101650" y="146253"/>
                  </a:lnTo>
                  <a:lnTo>
                    <a:pt x="103644" y="156146"/>
                  </a:lnTo>
                  <a:lnTo>
                    <a:pt x="109080" y="164211"/>
                  </a:lnTo>
                  <a:lnTo>
                    <a:pt x="117157" y="169659"/>
                  </a:lnTo>
                  <a:lnTo>
                    <a:pt x="127101" y="171653"/>
                  </a:lnTo>
                  <a:lnTo>
                    <a:pt x="136982" y="169659"/>
                  </a:lnTo>
                  <a:lnTo>
                    <a:pt x="145059" y="164211"/>
                  </a:lnTo>
                  <a:lnTo>
                    <a:pt x="150495" y="156146"/>
                  </a:lnTo>
                  <a:lnTo>
                    <a:pt x="152501" y="146253"/>
                  </a:lnTo>
                  <a:close/>
                </a:path>
                <a:path w="5110480" h="273685">
                  <a:moveTo>
                    <a:pt x="254152" y="146253"/>
                  </a:moveTo>
                  <a:lnTo>
                    <a:pt x="252145" y="136372"/>
                  </a:lnTo>
                  <a:lnTo>
                    <a:pt x="246710" y="128295"/>
                  </a:lnTo>
                  <a:lnTo>
                    <a:pt x="238633" y="122847"/>
                  </a:lnTo>
                  <a:lnTo>
                    <a:pt x="228701" y="120853"/>
                  </a:lnTo>
                  <a:lnTo>
                    <a:pt x="218808" y="122847"/>
                  </a:lnTo>
                  <a:lnTo>
                    <a:pt x="210731" y="128295"/>
                  </a:lnTo>
                  <a:lnTo>
                    <a:pt x="205295" y="136372"/>
                  </a:lnTo>
                  <a:lnTo>
                    <a:pt x="203301" y="146253"/>
                  </a:lnTo>
                  <a:lnTo>
                    <a:pt x="205295" y="156146"/>
                  </a:lnTo>
                  <a:lnTo>
                    <a:pt x="210731" y="164211"/>
                  </a:lnTo>
                  <a:lnTo>
                    <a:pt x="218808" y="169659"/>
                  </a:lnTo>
                  <a:lnTo>
                    <a:pt x="228752" y="171653"/>
                  </a:lnTo>
                  <a:lnTo>
                    <a:pt x="238633" y="169659"/>
                  </a:lnTo>
                  <a:lnTo>
                    <a:pt x="246710" y="164211"/>
                  </a:lnTo>
                  <a:lnTo>
                    <a:pt x="252145" y="156146"/>
                  </a:lnTo>
                  <a:lnTo>
                    <a:pt x="254152" y="146253"/>
                  </a:lnTo>
                  <a:close/>
                </a:path>
                <a:path w="5110480" h="273685">
                  <a:moveTo>
                    <a:pt x="355803" y="146253"/>
                  </a:moveTo>
                  <a:lnTo>
                    <a:pt x="353796" y="136372"/>
                  </a:lnTo>
                  <a:lnTo>
                    <a:pt x="348361" y="128295"/>
                  </a:lnTo>
                  <a:lnTo>
                    <a:pt x="340283" y="122847"/>
                  </a:lnTo>
                  <a:lnTo>
                    <a:pt x="330352" y="120853"/>
                  </a:lnTo>
                  <a:lnTo>
                    <a:pt x="320459" y="122847"/>
                  </a:lnTo>
                  <a:lnTo>
                    <a:pt x="312381" y="128295"/>
                  </a:lnTo>
                  <a:lnTo>
                    <a:pt x="306946" y="136372"/>
                  </a:lnTo>
                  <a:lnTo>
                    <a:pt x="304952" y="146253"/>
                  </a:lnTo>
                  <a:lnTo>
                    <a:pt x="306946" y="156146"/>
                  </a:lnTo>
                  <a:lnTo>
                    <a:pt x="312381" y="164211"/>
                  </a:lnTo>
                  <a:lnTo>
                    <a:pt x="320459" y="169659"/>
                  </a:lnTo>
                  <a:lnTo>
                    <a:pt x="330403" y="171653"/>
                  </a:lnTo>
                  <a:lnTo>
                    <a:pt x="340283" y="169659"/>
                  </a:lnTo>
                  <a:lnTo>
                    <a:pt x="348361" y="164211"/>
                  </a:lnTo>
                  <a:lnTo>
                    <a:pt x="353796" y="156146"/>
                  </a:lnTo>
                  <a:lnTo>
                    <a:pt x="355803" y="146253"/>
                  </a:lnTo>
                  <a:close/>
                </a:path>
                <a:path w="5110480" h="273685">
                  <a:moveTo>
                    <a:pt x="457454" y="146253"/>
                  </a:moveTo>
                  <a:lnTo>
                    <a:pt x="455447" y="136372"/>
                  </a:lnTo>
                  <a:lnTo>
                    <a:pt x="450011" y="128295"/>
                  </a:lnTo>
                  <a:lnTo>
                    <a:pt x="441934" y="122847"/>
                  </a:lnTo>
                  <a:lnTo>
                    <a:pt x="432003" y="120853"/>
                  </a:lnTo>
                  <a:lnTo>
                    <a:pt x="422109" y="122847"/>
                  </a:lnTo>
                  <a:lnTo>
                    <a:pt x="414032" y="128295"/>
                  </a:lnTo>
                  <a:lnTo>
                    <a:pt x="408597" y="136372"/>
                  </a:lnTo>
                  <a:lnTo>
                    <a:pt x="406603" y="146253"/>
                  </a:lnTo>
                  <a:lnTo>
                    <a:pt x="408597" y="156146"/>
                  </a:lnTo>
                  <a:lnTo>
                    <a:pt x="414032" y="164211"/>
                  </a:lnTo>
                  <a:lnTo>
                    <a:pt x="422109" y="169659"/>
                  </a:lnTo>
                  <a:lnTo>
                    <a:pt x="432054" y="171653"/>
                  </a:lnTo>
                  <a:lnTo>
                    <a:pt x="441934" y="169659"/>
                  </a:lnTo>
                  <a:lnTo>
                    <a:pt x="450011" y="164211"/>
                  </a:lnTo>
                  <a:lnTo>
                    <a:pt x="455447" y="156146"/>
                  </a:lnTo>
                  <a:lnTo>
                    <a:pt x="457454" y="146253"/>
                  </a:lnTo>
                  <a:close/>
                </a:path>
                <a:path w="5110480" h="273685">
                  <a:moveTo>
                    <a:pt x="559104" y="146253"/>
                  </a:moveTo>
                  <a:lnTo>
                    <a:pt x="557098" y="136372"/>
                  </a:lnTo>
                  <a:lnTo>
                    <a:pt x="551662" y="128295"/>
                  </a:lnTo>
                  <a:lnTo>
                    <a:pt x="543585" y="122847"/>
                  </a:lnTo>
                  <a:lnTo>
                    <a:pt x="533654" y="120853"/>
                  </a:lnTo>
                  <a:lnTo>
                    <a:pt x="523760" y="122847"/>
                  </a:lnTo>
                  <a:lnTo>
                    <a:pt x="515683" y="128295"/>
                  </a:lnTo>
                  <a:lnTo>
                    <a:pt x="510247" y="136372"/>
                  </a:lnTo>
                  <a:lnTo>
                    <a:pt x="508254" y="146253"/>
                  </a:lnTo>
                  <a:lnTo>
                    <a:pt x="510247" y="156146"/>
                  </a:lnTo>
                  <a:lnTo>
                    <a:pt x="515683" y="164211"/>
                  </a:lnTo>
                  <a:lnTo>
                    <a:pt x="523760" y="169659"/>
                  </a:lnTo>
                  <a:lnTo>
                    <a:pt x="533704" y="171653"/>
                  </a:lnTo>
                  <a:lnTo>
                    <a:pt x="543585" y="169659"/>
                  </a:lnTo>
                  <a:lnTo>
                    <a:pt x="551662" y="164211"/>
                  </a:lnTo>
                  <a:lnTo>
                    <a:pt x="557098" y="156146"/>
                  </a:lnTo>
                  <a:lnTo>
                    <a:pt x="559104" y="146253"/>
                  </a:lnTo>
                  <a:close/>
                </a:path>
                <a:path w="5110480" h="273685">
                  <a:moveTo>
                    <a:pt x="660755" y="146253"/>
                  </a:moveTo>
                  <a:lnTo>
                    <a:pt x="658749" y="136372"/>
                  </a:lnTo>
                  <a:lnTo>
                    <a:pt x="653313" y="128295"/>
                  </a:lnTo>
                  <a:lnTo>
                    <a:pt x="645236" y="122847"/>
                  </a:lnTo>
                  <a:lnTo>
                    <a:pt x="635304" y="120853"/>
                  </a:lnTo>
                  <a:lnTo>
                    <a:pt x="625411" y="122847"/>
                  </a:lnTo>
                  <a:lnTo>
                    <a:pt x="617334" y="128295"/>
                  </a:lnTo>
                  <a:lnTo>
                    <a:pt x="611898" y="136372"/>
                  </a:lnTo>
                  <a:lnTo>
                    <a:pt x="609904" y="146253"/>
                  </a:lnTo>
                  <a:lnTo>
                    <a:pt x="611898" y="156146"/>
                  </a:lnTo>
                  <a:lnTo>
                    <a:pt x="617334" y="164211"/>
                  </a:lnTo>
                  <a:lnTo>
                    <a:pt x="625411" y="169659"/>
                  </a:lnTo>
                  <a:lnTo>
                    <a:pt x="635355" y="171653"/>
                  </a:lnTo>
                  <a:lnTo>
                    <a:pt x="645236" y="169659"/>
                  </a:lnTo>
                  <a:lnTo>
                    <a:pt x="653313" y="164211"/>
                  </a:lnTo>
                  <a:lnTo>
                    <a:pt x="658749" y="156146"/>
                  </a:lnTo>
                  <a:lnTo>
                    <a:pt x="660755" y="146253"/>
                  </a:lnTo>
                  <a:close/>
                </a:path>
                <a:path w="5110480" h="273685">
                  <a:moveTo>
                    <a:pt x="762406" y="146253"/>
                  </a:moveTo>
                  <a:lnTo>
                    <a:pt x="760399" y="136372"/>
                  </a:lnTo>
                  <a:lnTo>
                    <a:pt x="754964" y="128295"/>
                  </a:lnTo>
                  <a:lnTo>
                    <a:pt x="746887" y="122847"/>
                  </a:lnTo>
                  <a:lnTo>
                    <a:pt x="736955" y="120853"/>
                  </a:lnTo>
                  <a:lnTo>
                    <a:pt x="727062" y="122847"/>
                  </a:lnTo>
                  <a:lnTo>
                    <a:pt x="718985" y="128295"/>
                  </a:lnTo>
                  <a:lnTo>
                    <a:pt x="713549" y="136372"/>
                  </a:lnTo>
                  <a:lnTo>
                    <a:pt x="711555" y="146253"/>
                  </a:lnTo>
                  <a:lnTo>
                    <a:pt x="713549" y="156146"/>
                  </a:lnTo>
                  <a:lnTo>
                    <a:pt x="718985" y="164211"/>
                  </a:lnTo>
                  <a:lnTo>
                    <a:pt x="727062" y="169659"/>
                  </a:lnTo>
                  <a:lnTo>
                    <a:pt x="737006" y="171653"/>
                  </a:lnTo>
                  <a:lnTo>
                    <a:pt x="746887" y="169659"/>
                  </a:lnTo>
                  <a:lnTo>
                    <a:pt x="754964" y="164211"/>
                  </a:lnTo>
                  <a:lnTo>
                    <a:pt x="760399" y="156146"/>
                  </a:lnTo>
                  <a:lnTo>
                    <a:pt x="762406" y="146253"/>
                  </a:lnTo>
                  <a:close/>
                </a:path>
                <a:path w="5110480" h="273685">
                  <a:moveTo>
                    <a:pt x="864057" y="146253"/>
                  </a:moveTo>
                  <a:lnTo>
                    <a:pt x="862050" y="136372"/>
                  </a:lnTo>
                  <a:lnTo>
                    <a:pt x="856615" y="128295"/>
                  </a:lnTo>
                  <a:lnTo>
                    <a:pt x="848537" y="122847"/>
                  </a:lnTo>
                  <a:lnTo>
                    <a:pt x="838606" y="120853"/>
                  </a:lnTo>
                  <a:lnTo>
                    <a:pt x="828713" y="122847"/>
                  </a:lnTo>
                  <a:lnTo>
                    <a:pt x="820635" y="128295"/>
                  </a:lnTo>
                  <a:lnTo>
                    <a:pt x="815200" y="136372"/>
                  </a:lnTo>
                  <a:lnTo>
                    <a:pt x="813206" y="146253"/>
                  </a:lnTo>
                  <a:lnTo>
                    <a:pt x="815200" y="156146"/>
                  </a:lnTo>
                  <a:lnTo>
                    <a:pt x="820635" y="164211"/>
                  </a:lnTo>
                  <a:lnTo>
                    <a:pt x="828713" y="169659"/>
                  </a:lnTo>
                  <a:lnTo>
                    <a:pt x="838657" y="171653"/>
                  </a:lnTo>
                  <a:lnTo>
                    <a:pt x="848537" y="169659"/>
                  </a:lnTo>
                  <a:lnTo>
                    <a:pt x="856615" y="164211"/>
                  </a:lnTo>
                  <a:lnTo>
                    <a:pt x="862050" y="156146"/>
                  </a:lnTo>
                  <a:lnTo>
                    <a:pt x="864057" y="146253"/>
                  </a:lnTo>
                  <a:close/>
                </a:path>
                <a:path w="5110480" h="273685">
                  <a:moveTo>
                    <a:pt x="965695" y="146253"/>
                  </a:moveTo>
                  <a:lnTo>
                    <a:pt x="963701" y="136372"/>
                  </a:lnTo>
                  <a:lnTo>
                    <a:pt x="958265" y="128295"/>
                  </a:lnTo>
                  <a:lnTo>
                    <a:pt x="950188" y="122847"/>
                  </a:lnTo>
                  <a:lnTo>
                    <a:pt x="940244" y="120853"/>
                  </a:lnTo>
                  <a:lnTo>
                    <a:pt x="930363" y="122847"/>
                  </a:lnTo>
                  <a:lnTo>
                    <a:pt x="922286" y="128295"/>
                  </a:lnTo>
                  <a:lnTo>
                    <a:pt x="916851" y="136372"/>
                  </a:lnTo>
                  <a:lnTo>
                    <a:pt x="914857" y="146253"/>
                  </a:lnTo>
                  <a:lnTo>
                    <a:pt x="916851" y="156146"/>
                  </a:lnTo>
                  <a:lnTo>
                    <a:pt x="922286" y="164211"/>
                  </a:lnTo>
                  <a:lnTo>
                    <a:pt x="930363" y="169659"/>
                  </a:lnTo>
                  <a:lnTo>
                    <a:pt x="940295" y="171653"/>
                  </a:lnTo>
                  <a:lnTo>
                    <a:pt x="950188" y="169659"/>
                  </a:lnTo>
                  <a:lnTo>
                    <a:pt x="958265" y="164211"/>
                  </a:lnTo>
                  <a:lnTo>
                    <a:pt x="963701" y="156146"/>
                  </a:lnTo>
                  <a:lnTo>
                    <a:pt x="965695" y="146253"/>
                  </a:lnTo>
                  <a:close/>
                </a:path>
                <a:path w="5110480" h="273685">
                  <a:moveTo>
                    <a:pt x="1067358" y="146253"/>
                  </a:moveTo>
                  <a:lnTo>
                    <a:pt x="1065352" y="136372"/>
                  </a:lnTo>
                  <a:lnTo>
                    <a:pt x="1059916" y="128295"/>
                  </a:lnTo>
                  <a:lnTo>
                    <a:pt x="1051839" y="122847"/>
                  </a:lnTo>
                  <a:lnTo>
                    <a:pt x="1041895" y="120853"/>
                  </a:lnTo>
                  <a:lnTo>
                    <a:pt x="1032014" y="122847"/>
                  </a:lnTo>
                  <a:lnTo>
                    <a:pt x="1023937" y="128295"/>
                  </a:lnTo>
                  <a:lnTo>
                    <a:pt x="1018501" y="136372"/>
                  </a:lnTo>
                  <a:lnTo>
                    <a:pt x="1016495" y="146253"/>
                  </a:lnTo>
                  <a:lnTo>
                    <a:pt x="1018501" y="156146"/>
                  </a:lnTo>
                  <a:lnTo>
                    <a:pt x="1023937" y="164211"/>
                  </a:lnTo>
                  <a:lnTo>
                    <a:pt x="1032014" y="169659"/>
                  </a:lnTo>
                  <a:lnTo>
                    <a:pt x="1041958" y="171653"/>
                  </a:lnTo>
                  <a:lnTo>
                    <a:pt x="1051839" y="169659"/>
                  </a:lnTo>
                  <a:lnTo>
                    <a:pt x="1059916" y="164211"/>
                  </a:lnTo>
                  <a:lnTo>
                    <a:pt x="1065352" y="156146"/>
                  </a:lnTo>
                  <a:lnTo>
                    <a:pt x="1067358" y="146253"/>
                  </a:lnTo>
                  <a:close/>
                </a:path>
                <a:path w="5110480" h="273685">
                  <a:moveTo>
                    <a:pt x="1169009" y="146253"/>
                  </a:moveTo>
                  <a:lnTo>
                    <a:pt x="1167003" y="136372"/>
                  </a:lnTo>
                  <a:lnTo>
                    <a:pt x="1161567" y="128295"/>
                  </a:lnTo>
                  <a:lnTo>
                    <a:pt x="1153490" y="122847"/>
                  </a:lnTo>
                  <a:lnTo>
                    <a:pt x="1143558" y="120853"/>
                  </a:lnTo>
                  <a:lnTo>
                    <a:pt x="1133665" y="122847"/>
                  </a:lnTo>
                  <a:lnTo>
                    <a:pt x="1125588" y="128295"/>
                  </a:lnTo>
                  <a:lnTo>
                    <a:pt x="1120152" y="136372"/>
                  </a:lnTo>
                  <a:lnTo>
                    <a:pt x="1118158" y="146253"/>
                  </a:lnTo>
                  <a:lnTo>
                    <a:pt x="1120152" y="156146"/>
                  </a:lnTo>
                  <a:lnTo>
                    <a:pt x="1125588" y="164211"/>
                  </a:lnTo>
                  <a:lnTo>
                    <a:pt x="1133665" y="169659"/>
                  </a:lnTo>
                  <a:lnTo>
                    <a:pt x="1143609" y="171653"/>
                  </a:lnTo>
                  <a:lnTo>
                    <a:pt x="1153490" y="169659"/>
                  </a:lnTo>
                  <a:lnTo>
                    <a:pt x="1161567" y="164211"/>
                  </a:lnTo>
                  <a:lnTo>
                    <a:pt x="1167003" y="156146"/>
                  </a:lnTo>
                  <a:lnTo>
                    <a:pt x="1169009" y="146253"/>
                  </a:lnTo>
                  <a:close/>
                </a:path>
                <a:path w="5110480" h="273685">
                  <a:moveTo>
                    <a:pt x="1270660" y="146253"/>
                  </a:moveTo>
                  <a:lnTo>
                    <a:pt x="1268653" y="136372"/>
                  </a:lnTo>
                  <a:lnTo>
                    <a:pt x="1263218" y="128295"/>
                  </a:lnTo>
                  <a:lnTo>
                    <a:pt x="1255141" y="122847"/>
                  </a:lnTo>
                  <a:lnTo>
                    <a:pt x="1245209" y="120853"/>
                  </a:lnTo>
                  <a:lnTo>
                    <a:pt x="1235316" y="122847"/>
                  </a:lnTo>
                  <a:lnTo>
                    <a:pt x="1227239" y="128295"/>
                  </a:lnTo>
                  <a:lnTo>
                    <a:pt x="1221803" y="136372"/>
                  </a:lnTo>
                  <a:lnTo>
                    <a:pt x="1219809" y="146253"/>
                  </a:lnTo>
                  <a:lnTo>
                    <a:pt x="1221803" y="156146"/>
                  </a:lnTo>
                  <a:lnTo>
                    <a:pt x="1227239" y="164211"/>
                  </a:lnTo>
                  <a:lnTo>
                    <a:pt x="1235316" y="169659"/>
                  </a:lnTo>
                  <a:lnTo>
                    <a:pt x="1245260" y="171653"/>
                  </a:lnTo>
                  <a:lnTo>
                    <a:pt x="1255141" y="169659"/>
                  </a:lnTo>
                  <a:lnTo>
                    <a:pt x="1263218" y="164211"/>
                  </a:lnTo>
                  <a:lnTo>
                    <a:pt x="1268653" y="156146"/>
                  </a:lnTo>
                  <a:lnTo>
                    <a:pt x="1270660" y="146253"/>
                  </a:lnTo>
                  <a:close/>
                </a:path>
                <a:path w="5110480" h="273685">
                  <a:moveTo>
                    <a:pt x="1372311" y="146253"/>
                  </a:moveTo>
                  <a:lnTo>
                    <a:pt x="1370304" y="136372"/>
                  </a:lnTo>
                  <a:lnTo>
                    <a:pt x="1364869" y="128295"/>
                  </a:lnTo>
                  <a:lnTo>
                    <a:pt x="1356791" y="122847"/>
                  </a:lnTo>
                  <a:lnTo>
                    <a:pt x="1346860" y="120853"/>
                  </a:lnTo>
                  <a:lnTo>
                    <a:pt x="1336967" y="122847"/>
                  </a:lnTo>
                  <a:lnTo>
                    <a:pt x="1328889" y="128295"/>
                  </a:lnTo>
                  <a:lnTo>
                    <a:pt x="1323454" y="136372"/>
                  </a:lnTo>
                  <a:lnTo>
                    <a:pt x="1321460" y="146253"/>
                  </a:lnTo>
                  <a:lnTo>
                    <a:pt x="1323454" y="156146"/>
                  </a:lnTo>
                  <a:lnTo>
                    <a:pt x="1328889" y="164211"/>
                  </a:lnTo>
                  <a:lnTo>
                    <a:pt x="1336967" y="169659"/>
                  </a:lnTo>
                  <a:lnTo>
                    <a:pt x="1346911" y="171653"/>
                  </a:lnTo>
                  <a:lnTo>
                    <a:pt x="1356791" y="169659"/>
                  </a:lnTo>
                  <a:lnTo>
                    <a:pt x="1364869" y="164211"/>
                  </a:lnTo>
                  <a:lnTo>
                    <a:pt x="1370304" y="156146"/>
                  </a:lnTo>
                  <a:lnTo>
                    <a:pt x="1372311" y="146253"/>
                  </a:lnTo>
                  <a:close/>
                </a:path>
                <a:path w="5110480" h="273685">
                  <a:moveTo>
                    <a:pt x="1473962" y="146253"/>
                  </a:moveTo>
                  <a:lnTo>
                    <a:pt x="1471955" y="136372"/>
                  </a:lnTo>
                  <a:lnTo>
                    <a:pt x="1466519" y="128295"/>
                  </a:lnTo>
                  <a:lnTo>
                    <a:pt x="1458442" y="122847"/>
                  </a:lnTo>
                  <a:lnTo>
                    <a:pt x="1448511" y="120853"/>
                  </a:lnTo>
                  <a:lnTo>
                    <a:pt x="1438617" y="122847"/>
                  </a:lnTo>
                  <a:lnTo>
                    <a:pt x="1430540" y="128295"/>
                  </a:lnTo>
                  <a:lnTo>
                    <a:pt x="1425105" y="136372"/>
                  </a:lnTo>
                  <a:lnTo>
                    <a:pt x="1423111" y="146253"/>
                  </a:lnTo>
                  <a:lnTo>
                    <a:pt x="1425105" y="156146"/>
                  </a:lnTo>
                  <a:lnTo>
                    <a:pt x="1430540" y="164211"/>
                  </a:lnTo>
                  <a:lnTo>
                    <a:pt x="1438617" y="169659"/>
                  </a:lnTo>
                  <a:lnTo>
                    <a:pt x="1448562" y="171653"/>
                  </a:lnTo>
                  <a:lnTo>
                    <a:pt x="1458442" y="169659"/>
                  </a:lnTo>
                  <a:lnTo>
                    <a:pt x="1466519" y="164211"/>
                  </a:lnTo>
                  <a:lnTo>
                    <a:pt x="1471955" y="156146"/>
                  </a:lnTo>
                  <a:lnTo>
                    <a:pt x="1473962" y="146253"/>
                  </a:lnTo>
                  <a:close/>
                </a:path>
                <a:path w="5110480" h="273685">
                  <a:moveTo>
                    <a:pt x="1575612" y="146253"/>
                  </a:moveTo>
                  <a:lnTo>
                    <a:pt x="1573606" y="136372"/>
                  </a:lnTo>
                  <a:lnTo>
                    <a:pt x="1568170" y="128295"/>
                  </a:lnTo>
                  <a:lnTo>
                    <a:pt x="1560093" y="122847"/>
                  </a:lnTo>
                  <a:lnTo>
                    <a:pt x="1550162" y="120853"/>
                  </a:lnTo>
                  <a:lnTo>
                    <a:pt x="1540268" y="122847"/>
                  </a:lnTo>
                  <a:lnTo>
                    <a:pt x="1532191" y="128295"/>
                  </a:lnTo>
                  <a:lnTo>
                    <a:pt x="1526755" y="136372"/>
                  </a:lnTo>
                  <a:lnTo>
                    <a:pt x="1524762" y="146253"/>
                  </a:lnTo>
                  <a:lnTo>
                    <a:pt x="1526755" y="156146"/>
                  </a:lnTo>
                  <a:lnTo>
                    <a:pt x="1532191" y="164211"/>
                  </a:lnTo>
                  <a:lnTo>
                    <a:pt x="1540268" y="169659"/>
                  </a:lnTo>
                  <a:lnTo>
                    <a:pt x="1550212" y="171653"/>
                  </a:lnTo>
                  <a:lnTo>
                    <a:pt x="1560093" y="169659"/>
                  </a:lnTo>
                  <a:lnTo>
                    <a:pt x="1568170" y="164211"/>
                  </a:lnTo>
                  <a:lnTo>
                    <a:pt x="1573606" y="156146"/>
                  </a:lnTo>
                  <a:lnTo>
                    <a:pt x="1575612" y="146253"/>
                  </a:lnTo>
                  <a:close/>
                </a:path>
                <a:path w="5110480" h="273685">
                  <a:moveTo>
                    <a:pt x="1677250" y="146253"/>
                  </a:moveTo>
                  <a:lnTo>
                    <a:pt x="1675257" y="136372"/>
                  </a:lnTo>
                  <a:lnTo>
                    <a:pt x="1669821" y="128295"/>
                  </a:lnTo>
                  <a:lnTo>
                    <a:pt x="1661744" y="122847"/>
                  </a:lnTo>
                  <a:lnTo>
                    <a:pt x="1651812" y="120853"/>
                  </a:lnTo>
                  <a:lnTo>
                    <a:pt x="1641919" y="122847"/>
                  </a:lnTo>
                  <a:lnTo>
                    <a:pt x="1633842" y="128295"/>
                  </a:lnTo>
                  <a:lnTo>
                    <a:pt x="1628406" y="136372"/>
                  </a:lnTo>
                  <a:lnTo>
                    <a:pt x="1626412" y="146253"/>
                  </a:lnTo>
                  <a:lnTo>
                    <a:pt x="1628406" y="156146"/>
                  </a:lnTo>
                  <a:lnTo>
                    <a:pt x="1633842" y="164211"/>
                  </a:lnTo>
                  <a:lnTo>
                    <a:pt x="1641919" y="169659"/>
                  </a:lnTo>
                  <a:lnTo>
                    <a:pt x="1651850" y="171653"/>
                  </a:lnTo>
                  <a:lnTo>
                    <a:pt x="1661744" y="169659"/>
                  </a:lnTo>
                  <a:lnTo>
                    <a:pt x="1669821" y="164211"/>
                  </a:lnTo>
                  <a:lnTo>
                    <a:pt x="1675257" y="156146"/>
                  </a:lnTo>
                  <a:lnTo>
                    <a:pt x="1677250" y="146253"/>
                  </a:lnTo>
                  <a:close/>
                </a:path>
                <a:path w="5110480" h="273685">
                  <a:moveTo>
                    <a:pt x="1778901" y="146253"/>
                  </a:moveTo>
                  <a:lnTo>
                    <a:pt x="1776907" y="136372"/>
                  </a:lnTo>
                  <a:lnTo>
                    <a:pt x="1771472" y="128295"/>
                  </a:lnTo>
                  <a:lnTo>
                    <a:pt x="1763395" y="122847"/>
                  </a:lnTo>
                  <a:lnTo>
                    <a:pt x="1753450" y="120853"/>
                  </a:lnTo>
                  <a:lnTo>
                    <a:pt x="1743570" y="122847"/>
                  </a:lnTo>
                  <a:lnTo>
                    <a:pt x="1735493" y="128295"/>
                  </a:lnTo>
                  <a:lnTo>
                    <a:pt x="1730057" y="136372"/>
                  </a:lnTo>
                  <a:lnTo>
                    <a:pt x="1728050" y="146253"/>
                  </a:lnTo>
                  <a:lnTo>
                    <a:pt x="1730057" y="156146"/>
                  </a:lnTo>
                  <a:lnTo>
                    <a:pt x="1735493" y="164211"/>
                  </a:lnTo>
                  <a:lnTo>
                    <a:pt x="1743570" y="169659"/>
                  </a:lnTo>
                  <a:lnTo>
                    <a:pt x="1753501" y="171653"/>
                  </a:lnTo>
                  <a:lnTo>
                    <a:pt x="1763395" y="169659"/>
                  </a:lnTo>
                  <a:lnTo>
                    <a:pt x="1771472" y="164211"/>
                  </a:lnTo>
                  <a:lnTo>
                    <a:pt x="1776907" y="156146"/>
                  </a:lnTo>
                  <a:lnTo>
                    <a:pt x="1778901" y="146253"/>
                  </a:lnTo>
                  <a:close/>
                </a:path>
                <a:path w="5110480" h="273685">
                  <a:moveTo>
                    <a:pt x="1880552" y="146253"/>
                  </a:moveTo>
                  <a:lnTo>
                    <a:pt x="1878558" y="136372"/>
                  </a:lnTo>
                  <a:lnTo>
                    <a:pt x="1873123" y="128295"/>
                  </a:lnTo>
                  <a:lnTo>
                    <a:pt x="1865045" y="122847"/>
                  </a:lnTo>
                  <a:lnTo>
                    <a:pt x="1855101" y="120853"/>
                  </a:lnTo>
                  <a:lnTo>
                    <a:pt x="1845221" y="122847"/>
                  </a:lnTo>
                  <a:lnTo>
                    <a:pt x="1837143" y="128295"/>
                  </a:lnTo>
                  <a:lnTo>
                    <a:pt x="1831708" y="136372"/>
                  </a:lnTo>
                  <a:lnTo>
                    <a:pt x="1829701" y="146253"/>
                  </a:lnTo>
                  <a:lnTo>
                    <a:pt x="1831708" y="156146"/>
                  </a:lnTo>
                  <a:lnTo>
                    <a:pt x="1837143" y="164223"/>
                  </a:lnTo>
                  <a:lnTo>
                    <a:pt x="1845221" y="169659"/>
                  </a:lnTo>
                  <a:lnTo>
                    <a:pt x="1855152" y="171653"/>
                  </a:lnTo>
                  <a:lnTo>
                    <a:pt x="1865045" y="169659"/>
                  </a:lnTo>
                  <a:lnTo>
                    <a:pt x="1873123" y="164223"/>
                  </a:lnTo>
                  <a:lnTo>
                    <a:pt x="1878558" y="156146"/>
                  </a:lnTo>
                  <a:lnTo>
                    <a:pt x="1880552" y="146253"/>
                  </a:lnTo>
                  <a:close/>
                </a:path>
                <a:path w="5110480" h="273685">
                  <a:moveTo>
                    <a:pt x="1982203" y="146253"/>
                  </a:moveTo>
                  <a:lnTo>
                    <a:pt x="1980209" y="136372"/>
                  </a:lnTo>
                  <a:lnTo>
                    <a:pt x="1974773" y="128295"/>
                  </a:lnTo>
                  <a:lnTo>
                    <a:pt x="1966696" y="122847"/>
                  </a:lnTo>
                  <a:lnTo>
                    <a:pt x="1956752" y="120853"/>
                  </a:lnTo>
                  <a:lnTo>
                    <a:pt x="1946871" y="122847"/>
                  </a:lnTo>
                  <a:lnTo>
                    <a:pt x="1938794" y="128295"/>
                  </a:lnTo>
                  <a:lnTo>
                    <a:pt x="1933359" y="136372"/>
                  </a:lnTo>
                  <a:lnTo>
                    <a:pt x="1931352" y="146253"/>
                  </a:lnTo>
                  <a:lnTo>
                    <a:pt x="1933359" y="156146"/>
                  </a:lnTo>
                  <a:lnTo>
                    <a:pt x="1938794" y="164223"/>
                  </a:lnTo>
                  <a:lnTo>
                    <a:pt x="1946871" y="169659"/>
                  </a:lnTo>
                  <a:lnTo>
                    <a:pt x="1956803" y="171653"/>
                  </a:lnTo>
                  <a:lnTo>
                    <a:pt x="1966696" y="169659"/>
                  </a:lnTo>
                  <a:lnTo>
                    <a:pt x="1974773" y="164223"/>
                  </a:lnTo>
                  <a:lnTo>
                    <a:pt x="1980209" y="156146"/>
                  </a:lnTo>
                  <a:lnTo>
                    <a:pt x="1982203" y="146253"/>
                  </a:lnTo>
                  <a:close/>
                </a:path>
                <a:path w="5110480" h="273685">
                  <a:moveTo>
                    <a:pt x="2083854" y="146253"/>
                  </a:moveTo>
                  <a:lnTo>
                    <a:pt x="2081860" y="136372"/>
                  </a:lnTo>
                  <a:lnTo>
                    <a:pt x="2076424" y="128295"/>
                  </a:lnTo>
                  <a:lnTo>
                    <a:pt x="2068347" y="122847"/>
                  </a:lnTo>
                  <a:lnTo>
                    <a:pt x="2058403" y="120853"/>
                  </a:lnTo>
                  <a:lnTo>
                    <a:pt x="2048522" y="122847"/>
                  </a:lnTo>
                  <a:lnTo>
                    <a:pt x="2040445" y="128295"/>
                  </a:lnTo>
                  <a:lnTo>
                    <a:pt x="2035009" y="136372"/>
                  </a:lnTo>
                  <a:lnTo>
                    <a:pt x="2033003" y="146253"/>
                  </a:lnTo>
                  <a:lnTo>
                    <a:pt x="2035009" y="156146"/>
                  </a:lnTo>
                  <a:lnTo>
                    <a:pt x="2040445" y="164223"/>
                  </a:lnTo>
                  <a:lnTo>
                    <a:pt x="2048522" y="169659"/>
                  </a:lnTo>
                  <a:lnTo>
                    <a:pt x="2058454" y="171653"/>
                  </a:lnTo>
                  <a:lnTo>
                    <a:pt x="2068347" y="169659"/>
                  </a:lnTo>
                  <a:lnTo>
                    <a:pt x="2076424" y="164223"/>
                  </a:lnTo>
                  <a:lnTo>
                    <a:pt x="2081860" y="156146"/>
                  </a:lnTo>
                  <a:lnTo>
                    <a:pt x="2083854" y="146253"/>
                  </a:lnTo>
                  <a:close/>
                </a:path>
                <a:path w="5110480" h="273685">
                  <a:moveTo>
                    <a:pt x="2185505" y="146253"/>
                  </a:moveTo>
                  <a:lnTo>
                    <a:pt x="2183511" y="136372"/>
                  </a:lnTo>
                  <a:lnTo>
                    <a:pt x="2178075" y="128295"/>
                  </a:lnTo>
                  <a:lnTo>
                    <a:pt x="2169998" y="122847"/>
                  </a:lnTo>
                  <a:lnTo>
                    <a:pt x="2160054" y="120853"/>
                  </a:lnTo>
                  <a:lnTo>
                    <a:pt x="2150173" y="122847"/>
                  </a:lnTo>
                  <a:lnTo>
                    <a:pt x="2142096" y="128295"/>
                  </a:lnTo>
                  <a:lnTo>
                    <a:pt x="2136660" y="136372"/>
                  </a:lnTo>
                  <a:lnTo>
                    <a:pt x="2134654" y="146253"/>
                  </a:lnTo>
                  <a:lnTo>
                    <a:pt x="2136660" y="156146"/>
                  </a:lnTo>
                  <a:lnTo>
                    <a:pt x="2142096" y="164223"/>
                  </a:lnTo>
                  <a:lnTo>
                    <a:pt x="2150173" y="169659"/>
                  </a:lnTo>
                  <a:lnTo>
                    <a:pt x="2160105" y="171653"/>
                  </a:lnTo>
                  <a:lnTo>
                    <a:pt x="2169998" y="169659"/>
                  </a:lnTo>
                  <a:lnTo>
                    <a:pt x="2178075" y="164223"/>
                  </a:lnTo>
                  <a:lnTo>
                    <a:pt x="2183511" y="156146"/>
                  </a:lnTo>
                  <a:lnTo>
                    <a:pt x="2185505" y="146253"/>
                  </a:lnTo>
                  <a:close/>
                </a:path>
                <a:path w="5110480" h="273685">
                  <a:moveTo>
                    <a:pt x="2349500" y="146253"/>
                  </a:moveTo>
                  <a:lnTo>
                    <a:pt x="2197100" y="19253"/>
                  </a:lnTo>
                  <a:lnTo>
                    <a:pt x="2197100" y="273253"/>
                  </a:lnTo>
                  <a:lnTo>
                    <a:pt x="2349500" y="146253"/>
                  </a:lnTo>
                  <a:close/>
                </a:path>
                <a:path w="5110480" h="273685">
                  <a:moveTo>
                    <a:pt x="3947528" y="126987"/>
                  </a:moveTo>
                  <a:lnTo>
                    <a:pt x="3945534" y="117106"/>
                  </a:lnTo>
                  <a:lnTo>
                    <a:pt x="3940086" y="109029"/>
                  </a:lnTo>
                  <a:lnTo>
                    <a:pt x="3932021" y="103593"/>
                  </a:lnTo>
                  <a:lnTo>
                    <a:pt x="3922077" y="101587"/>
                  </a:lnTo>
                  <a:lnTo>
                    <a:pt x="3912184" y="103593"/>
                  </a:lnTo>
                  <a:lnTo>
                    <a:pt x="3904119" y="109029"/>
                  </a:lnTo>
                  <a:lnTo>
                    <a:pt x="3898671" y="117106"/>
                  </a:lnTo>
                  <a:lnTo>
                    <a:pt x="3896677" y="126987"/>
                  </a:lnTo>
                  <a:lnTo>
                    <a:pt x="3898671" y="136880"/>
                  </a:lnTo>
                  <a:lnTo>
                    <a:pt x="3904119" y="144957"/>
                  </a:lnTo>
                  <a:lnTo>
                    <a:pt x="3912184" y="150393"/>
                  </a:lnTo>
                  <a:lnTo>
                    <a:pt x="3922128" y="152387"/>
                  </a:lnTo>
                  <a:lnTo>
                    <a:pt x="3932021" y="150393"/>
                  </a:lnTo>
                  <a:lnTo>
                    <a:pt x="3940086" y="144957"/>
                  </a:lnTo>
                  <a:lnTo>
                    <a:pt x="3945534" y="136880"/>
                  </a:lnTo>
                  <a:lnTo>
                    <a:pt x="3947528" y="126987"/>
                  </a:lnTo>
                  <a:close/>
                </a:path>
                <a:path w="5110480" h="273685">
                  <a:moveTo>
                    <a:pt x="4049179" y="126987"/>
                  </a:moveTo>
                  <a:lnTo>
                    <a:pt x="4047185" y="117106"/>
                  </a:lnTo>
                  <a:lnTo>
                    <a:pt x="4041737" y="109029"/>
                  </a:lnTo>
                  <a:lnTo>
                    <a:pt x="4033672" y="103593"/>
                  </a:lnTo>
                  <a:lnTo>
                    <a:pt x="4023728" y="101587"/>
                  </a:lnTo>
                  <a:lnTo>
                    <a:pt x="4013835" y="103593"/>
                  </a:lnTo>
                  <a:lnTo>
                    <a:pt x="4005770" y="109029"/>
                  </a:lnTo>
                  <a:lnTo>
                    <a:pt x="4000322" y="117106"/>
                  </a:lnTo>
                  <a:lnTo>
                    <a:pt x="3998328" y="126987"/>
                  </a:lnTo>
                  <a:lnTo>
                    <a:pt x="4000322" y="136880"/>
                  </a:lnTo>
                  <a:lnTo>
                    <a:pt x="4005770" y="144957"/>
                  </a:lnTo>
                  <a:lnTo>
                    <a:pt x="4013835" y="150393"/>
                  </a:lnTo>
                  <a:lnTo>
                    <a:pt x="4023779" y="152387"/>
                  </a:lnTo>
                  <a:lnTo>
                    <a:pt x="4033672" y="150393"/>
                  </a:lnTo>
                  <a:lnTo>
                    <a:pt x="4041737" y="144957"/>
                  </a:lnTo>
                  <a:lnTo>
                    <a:pt x="4047185" y="136880"/>
                  </a:lnTo>
                  <a:lnTo>
                    <a:pt x="4049179" y="126987"/>
                  </a:lnTo>
                  <a:close/>
                </a:path>
                <a:path w="5110480" h="273685">
                  <a:moveTo>
                    <a:pt x="4150830" y="126987"/>
                  </a:moveTo>
                  <a:lnTo>
                    <a:pt x="4148836" y="117106"/>
                  </a:lnTo>
                  <a:lnTo>
                    <a:pt x="4143387" y="109029"/>
                  </a:lnTo>
                  <a:lnTo>
                    <a:pt x="4135323" y="103593"/>
                  </a:lnTo>
                  <a:lnTo>
                    <a:pt x="4125379" y="101587"/>
                  </a:lnTo>
                  <a:lnTo>
                    <a:pt x="4115485" y="103593"/>
                  </a:lnTo>
                  <a:lnTo>
                    <a:pt x="4107421" y="109029"/>
                  </a:lnTo>
                  <a:lnTo>
                    <a:pt x="4101973" y="117106"/>
                  </a:lnTo>
                  <a:lnTo>
                    <a:pt x="4099979" y="126987"/>
                  </a:lnTo>
                  <a:lnTo>
                    <a:pt x="4101973" y="136880"/>
                  </a:lnTo>
                  <a:lnTo>
                    <a:pt x="4107421" y="144957"/>
                  </a:lnTo>
                  <a:lnTo>
                    <a:pt x="4115485" y="150393"/>
                  </a:lnTo>
                  <a:lnTo>
                    <a:pt x="4125430" y="152387"/>
                  </a:lnTo>
                  <a:lnTo>
                    <a:pt x="4135323" y="150393"/>
                  </a:lnTo>
                  <a:lnTo>
                    <a:pt x="4143387" y="144957"/>
                  </a:lnTo>
                  <a:lnTo>
                    <a:pt x="4148836" y="136880"/>
                  </a:lnTo>
                  <a:lnTo>
                    <a:pt x="4150830" y="126987"/>
                  </a:lnTo>
                  <a:close/>
                </a:path>
                <a:path w="5110480" h="273685">
                  <a:moveTo>
                    <a:pt x="4252480" y="126987"/>
                  </a:moveTo>
                  <a:lnTo>
                    <a:pt x="4250487" y="117106"/>
                  </a:lnTo>
                  <a:lnTo>
                    <a:pt x="4245038" y="109029"/>
                  </a:lnTo>
                  <a:lnTo>
                    <a:pt x="4236974" y="103593"/>
                  </a:lnTo>
                  <a:lnTo>
                    <a:pt x="4227030" y="101587"/>
                  </a:lnTo>
                  <a:lnTo>
                    <a:pt x="4217136" y="103593"/>
                  </a:lnTo>
                  <a:lnTo>
                    <a:pt x="4209072" y="109029"/>
                  </a:lnTo>
                  <a:lnTo>
                    <a:pt x="4203623" y="117106"/>
                  </a:lnTo>
                  <a:lnTo>
                    <a:pt x="4201630" y="126987"/>
                  </a:lnTo>
                  <a:lnTo>
                    <a:pt x="4203623" y="136880"/>
                  </a:lnTo>
                  <a:lnTo>
                    <a:pt x="4209072" y="144957"/>
                  </a:lnTo>
                  <a:lnTo>
                    <a:pt x="4217136" y="150393"/>
                  </a:lnTo>
                  <a:lnTo>
                    <a:pt x="4227080" y="152387"/>
                  </a:lnTo>
                  <a:lnTo>
                    <a:pt x="4236974" y="150393"/>
                  </a:lnTo>
                  <a:lnTo>
                    <a:pt x="4245038" y="144957"/>
                  </a:lnTo>
                  <a:lnTo>
                    <a:pt x="4250487" y="136880"/>
                  </a:lnTo>
                  <a:lnTo>
                    <a:pt x="4252480" y="126987"/>
                  </a:lnTo>
                  <a:close/>
                </a:path>
                <a:path w="5110480" h="273685">
                  <a:moveTo>
                    <a:pt x="4354131" y="126987"/>
                  </a:moveTo>
                  <a:lnTo>
                    <a:pt x="4352137" y="117106"/>
                  </a:lnTo>
                  <a:lnTo>
                    <a:pt x="4346689" y="109029"/>
                  </a:lnTo>
                  <a:lnTo>
                    <a:pt x="4338625" y="103593"/>
                  </a:lnTo>
                  <a:lnTo>
                    <a:pt x="4328680" y="101587"/>
                  </a:lnTo>
                  <a:lnTo>
                    <a:pt x="4318787" y="103593"/>
                  </a:lnTo>
                  <a:lnTo>
                    <a:pt x="4310723" y="109029"/>
                  </a:lnTo>
                  <a:lnTo>
                    <a:pt x="4305274" y="117106"/>
                  </a:lnTo>
                  <a:lnTo>
                    <a:pt x="4303280" y="126987"/>
                  </a:lnTo>
                  <a:lnTo>
                    <a:pt x="4305274" y="136880"/>
                  </a:lnTo>
                  <a:lnTo>
                    <a:pt x="4310723" y="144957"/>
                  </a:lnTo>
                  <a:lnTo>
                    <a:pt x="4318787" y="150393"/>
                  </a:lnTo>
                  <a:lnTo>
                    <a:pt x="4328731" y="152387"/>
                  </a:lnTo>
                  <a:lnTo>
                    <a:pt x="4338625" y="150393"/>
                  </a:lnTo>
                  <a:lnTo>
                    <a:pt x="4346689" y="144957"/>
                  </a:lnTo>
                  <a:lnTo>
                    <a:pt x="4352137" y="136880"/>
                  </a:lnTo>
                  <a:lnTo>
                    <a:pt x="4354131" y="126987"/>
                  </a:lnTo>
                  <a:close/>
                </a:path>
                <a:path w="5110480" h="273685">
                  <a:moveTo>
                    <a:pt x="4455782" y="127000"/>
                  </a:moveTo>
                  <a:lnTo>
                    <a:pt x="4453788" y="117106"/>
                  </a:lnTo>
                  <a:lnTo>
                    <a:pt x="4448340" y="109029"/>
                  </a:lnTo>
                  <a:lnTo>
                    <a:pt x="4440275" y="103593"/>
                  </a:lnTo>
                  <a:lnTo>
                    <a:pt x="4430331" y="101600"/>
                  </a:lnTo>
                  <a:lnTo>
                    <a:pt x="4420438" y="103593"/>
                  </a:lnTo>
                  <a:lnTo>
                    <a:pt x="4412373" y="109029"/>
                  </a:lnTo>
                  <a:lnTo>
                    <a:pt x="4406925" y="117106"/>
                  </a:lnTo>
                  <a:lnTo>
                    <a:pt x="4404931" y="127000"/>
                  </a:lnTo>
                  <a:lnTo>
                    <a:pt x="4406925" y="136880"/>
                  </a:lnTo>
                  <a:lnTo>
                    <a:pt x="4412373" y="144957"/>
                  </a:lnTo>
                  <a:lnTo>
                    <a:pt x="4420438" y="150393"/>
                  </a:lnTo>
                  <a:lnTo>
                    <a:pt x="4430382" y="152400"/>
                  </a:lnTo>
                  <a:lnTo>
                    <a:pt x="4440275" y="150393"/>
                  </a:lnTo>
                  <a:lnTo>
                    <a:pt x="4448340" y="144957"/>
                  </a:lnTo>
                  <a:lnTo>
                    <a:pt x="4453788" y="136880"/>
                  </a:lnTo>
                  <a:lnTo>
                    <a:pt x="4455782" y="127000"/>
                  </a:lnTo>
                  <a:close/>
                </a:path>
                <a:path w="5110480" h="273685">
                  <a:moveTo>
                    <a:pt x="4557433" y="127000"/>
                  </a:moveTo>
                  <a:lnTo>
                    <a:pt x="4555439" y="117106"/>
                  </a:lnTo>
                  <a:lnTo>
                    <a:pt x="4549991" y="109029"/>
                  </a:lnTo>
                  <a:lnTo>
                    <a:pt x="4541926" y="103593"/>
                  </a:lnTo>
                  <a:lnTo>
                    <a:pt x="4531982" y="101600"/>
                  </a:lnTo>
                  <a:lnTo>
                    <a:pt x="4522089" y="103593"/>
                  </a:lnTo>
                  <a:lnTo>
                    <a:pt x="4514024" y="109029"/>
                  </a:lnTo>
                  <a:lnTo>
                    <a:pt x="4508576" y="117106"/>
                  </a:lnTo>
                  <a:lnTo>
                    <a:pt x="4506582" y="127000"/>
                  </a:lnTo>
                  <a:lnTo>
                    <a:pt x="4508576" y="136880"/>
                  </a:lnTo>
                  <a:lnTo>
                    <a:pt x="4514024" y="144957"/>
                  </a:lnTo>
                  <a:lnTo>
                    <a:pt x="4522089" y="150393"/>
                  </a:lnTo>
                  <a:lnTo>
                    <a:pt x="4532033" y="152400"/>
                  </a:lnTo>
                  <a:lnTo>
                    <a:pt x="4541926" y="150393"/>
                  </a:lnTo>
                  <a:lnTo>
                    <a:pt x="4549991" y="144957"/>
                  </a:lnTo>
                  <a:lnTo>
                    <a:pt x="4555439" y="136880"/>
                  </a:lnTo>
                  <a:lnTo>
                    <a:pt x="4557433" y="127000"/>
                  </a:lnTo>
                  <a:close/>
                </a:path>
                <a:path w="5110480" h="273685">
                  <a:moveTo>
                    <a:pt x="4659084" y="127000"/>
                  </a:moveTo>
                  <a:lnTo>
                    <a:pt x="4657090" y="117106"/>
                  </a:lnTo>
                  <a:lnTo>
                    <a:pt x="4651641" y="109029"/>
                  </a:lnTo>
                  <a:lnTo>
                    <a:pt x="4643577" y="103593"/>
                  </a:lnTo>
                  <a:lnTo>
                    <a:pt x="4633633" y="101600"/>
                  </a:lnTo>
                  <a:lnTo>
                    <a:pt x="4623740" y="103593"/>
                  </a:lnTo>
                  <a:lnTo>
                    <a:pt x="4615675" y="109029"/>
                  </a:lnTo>
                  <a:lnTo>
                    <a:pt x="4610227" y="117106"/>
                  </a:lnTo>
                  <a:lnTo>
                    <a:pt x="4608233" y="127000"/>
                  </a:lnTo>
                  <a:lnTo>
                    <a:pt x="4610227" y="136880"/>
                  </a:lnTo>
                  <a:lnTo>
                    <a:pt x="4615675" y="144957"/>
                  </a:lnTo>
                  <a:lnTo>
                    <a:pt x="4623740" y="150393"/>
                  </a:lnTo>
                  <a:lnTo>
                    <a:pt x="4633684" y="152400"/>
                  </a:lnTo>
                  <a:lnTo>
                    <a:pt x="4643577" y="150393"/>
                  </a:lnTo>
                  <a:lnTo>
                    <a:pt x="4651641" y="144957"/>
                  </a:lnTo>
                  <a:lnTo>
                    <a:pt x="4657090" y="136880"/>
                  </a:lnTo>
                  <a:lnTo>
                    <a:pt x="4659084" y="127000"/>
                  </a:lnTo>
                  <a:close/>
                </a:path>
                <a:path w="5110480" h="273685">
                  <a:moveTo>
                    <a:pt x="4760734" y="127000"/>
                  </a:moveTo>
                  <a:lnTo>
                    <a:pt x="4758741" y="117106"/>
                  </a:lnTo>
                  <a:lnTo>
                    <a:pt x="4753292" y="109029"/>
                  </a:lnTo>
                  <a:lnTo>
                    <a:pt x="4745228" y="103593"/>
                  </a:lnTo>
                  <a:lnTo>
                    <a:pt x="4735284" y="101600"/>
                  </a:lnTo>
                  <a:lnTo>
                    <a:pt x="4725390" y="103593"/>
                  </a:lnTo>
                  <a:lnTo>
                    <a:pt x="4717326" y="109029"/>
                  </a:lnTo>
                  <a:lnTo>
                    <a:pt x="4711878" y="117106"/>
                  </a:lnTo>
                  <a:lnTo>
                    <a:pt x="4709884" y="127000"/>
                  </a:lnTo>
                  <a:lnTo>
                    <a:pt x="4711878" y="136880"/>
                  </a:lnTo>
                  <a:lnTo>
                    <a:pt x="4717326" y="144957"/>
                  </a:lnTo>
                  <a:lnTo>
                    <a:pt x="4725390" y="150393"/>
                  </a:lnTo>
                  <a:lnTo>
                    <a:pt x="4735334" y="152400"/>
                  </a:lnTo>
                  <a:lnTo>
                    <a:pt x="4745228" y="150393"/>
                  </a:lnTo>
                  <a:lnTo>
                    <a:pt x="4753292" y="144957"/>
                  </a:lnTo>
                  <a:lnTo>
                    <a:pt x="4758741" y="136880"/>
                  </a:lnTo>
                  <a:lnTo>
                    <a:pt x="4760734" y="127000"/>
                  </a:lnTo>
                  <a:close/>
                </a:path>
                <a:path w="5110480" h="273685">
                  <a:moveTo>
                    <a:pt x="4862385" y="127000"/>
                  </a:moveTo>
                  <a:lnTo>
                    <a:pt x="4860391" y="117106"/>
                  </a:lnTo>
                  <a:lnTo>
                    <a:pt x="4854943" y="109029"/>
                  </a:lnTo>
                  <a:lnTo>
                    <a:pt x="4846879" y="103593"/>
                  </a:lnTo>
                  <a:lnTo>
                    <a:pt x="4836934" y="101600"/>
                  </a:lnTo>
                  <a:lnTo>
                    <a:pt x="4827041" y="103593"/>
                  </a:lnTo>
                  <a:lnTo>
                    <a:pt x="4818977" y="109029"/>
                  </a:lnTo>
                  <a:lnTo>
                    <a:pt x="4813528" y="117106"/>
                  </a:lnTo>
                  <a:lnTo>
                    <a:pt x="4811534" y="127000"/>
                  </a:lnTo>
                  <a:lnTo>
                    <a:pt x="4813528" y="136880"/>
                  </a:lnTo>
                  <a:lnTo>
                    <a:pt x="4818977" y="144957"/>
                  </a:lnTo>
                  <a:lnTo>
                    <a:pt x="4827054" y="150393"/>
                  </a:lnTo>
                  <a:lnTo>
                    <a:pt x="4836985" y="152400"/>
                  </a:lnTo>
                  <a:lnTo>
                    <a:pt x="4846879" y="150393"/>
                  </a:lnTo>
                  <a:lnTo>
                    <a:pt x="4854943" y="144957"/>
                  </a:lnTo>
                  <a:lnTo>
                    <a:pt x="4860391" y="136880"/>
                  </a:lnTo>
                  <a:lnTo>
                    <a:pt x="4862385" y="127000"/>
                  </a:lnTo>
                  <a:close/>
                </a:path>
                <a:path w="5110480" h="273685">
                  <a:moveTo>
                    <a:pt x="5110073" y="127000"/>
                  </a:moveTo>
                  <a:lnTo>
                    <a:pt x="4957673" y="0"/>
                  </a:lnTo>
                  <a:lnTo>
                    <a:pt x="4957673" y="110642"/>
                  </a:lnTo>
                  <a:lnTo>
                    <a:pt x="4956594" y="109029"/>
                  </a:lnTo>
                  <a:lnTo>
                    <a:pt x="4948529" y="103593"/>
                  </a:lnTo>
                  <a:lnTo>
                    <a:pt x="4938585" y="101600"/>
                  </a:lnTo>
                  <a:lnTo>
                    <a:pt x="4928692" y="103593"/>
                  </a:lnTo>
                  <a:lnTo>
                    <a:pt x="4920627" y="109029"/>
                  </a:lnTo>
                  <a:lnTo>
                    <a:pt x="4915179" y="117106"/>
                  </a:lnTo>
                  <a:lnTo>
                    <a:pt x="4913185" y="127000"/>
                  </a:lnTo>
                  <a:lnTo>
                    <a:pt x="4915179" y="136880"/>
                  </a:lnTo>
                  <a:lnTo>
                    <a:pt x="4920627" y="144957"/>
                  </a:lnTo>
                  <a:lnTo>
                    <a:pt x="4928692" y="150393"/>
                  </a:lnTo>
                  <a:lnTo>
                    <a:pt x="4938636" y="152400"/>
                  </a:lnTo>
                  <a:lnTo>
                    <a:pt x="4948529" y="150393"/>
                  </a:lnTo>
                  <a:lnTo>
                    <a:pt x="4956594" y="144957"/>
                  </a:lnTo>
                  <a:lnTo>
                    <a:pt x="4957673" y="143357"/>
                  </a:lnTo>
                  <a:lnTo>
                    <a:pt x="4957673" y="254000"/>
                  </a:lnTo>
                  <a:lnTo>
                    <a:pt x="5110073" y="127000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86028" y="4298805"/>
              <a:ext cx="584130" cy="54277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843619" y="5477763"/>
              <a:ext cx="4973320" cy="1419225"/>
            </a:xfrm>
            <a:custGeom>
              <a:avLst/>
              <a:gdLst/>
              <a:ahLst/>
              <a:cxnLst/>
              <a:rect l="l" t="t" r="r" b="b"/>
              <a:pathLst>
                <a:path w="4973319" h="1419225">
                  <a:moveTo>
                    <a:pt x="50787" y="533704"/>
                  </a:moveTo>
                  <a:lnTo>
                    <a:pt x="48806" y="523760"/>
                  </a:lnTo>
                  <a:lnTo>
                    <a:pt x="43357" y="515683"/>
                  </a:lnTo>
                  <a:lnTo>
                    <a:pt x="35280" y="510247"/>
                  </a:lnTo>
                  <a:lnTo>
                    <a:pt x="25400" y="508254"/>
                  </a:lnTo>
                  <a:lnTo>
                    <a:pt x="15506" y="510247"/>
                  </a:lnTo>
                  <a:lnTo>
                    <a:pt x="7442" y="515683"/>
                  </a:lnTo>
                  <a:lnTo>
                    <a:pt x="1993" y="523760"/>
                  </a:lnTo>
                  <a:lnTo>
                    <a:pt x="0" y="533704"/>
                  </a:lnTo>
                  <a:lnTo>
                    <a:pt x="1993" y="543585"/>
                  </a:lnTo>
                  <a:lnTo>
                    <a:pt x="7442" y="551662"/>
                  </a:lnTo>
                  <a:lnTo>
                    <a:pt x="15506" y="557098"/>
                  </a:lnTo>
                  <a:lnTo>
                    <a:pt x="25400" y="559104"/>
                  </a:lnTo>
                  <a:lnTo>
                    <a:pt x="35280" y="557098"/>
                  </a:lnTo>
                  <a:lnTo>
                    <a:pt x="43357" y="551662"/>
                  </a:lnTo>
                  <a:lnTo>
                    <a:pt x="48806" y="543585"/>
                  </a:lnTo>
                  <a:lnTo>
                    <a:pt x="50787" y="533704"/>
                  </a:lnTo>
                  <a:close/>
                </a:path>
                <a:path w="4973319" h="1419225">
                  <a:moveTo>
                    <a:pt x="50787" y="432054"/>
                  </a:moveTo>
                  <a:lnTo>
                    <a:pt x="48806" y="422109"/>
                  </a:lnTo>
                  <a:lnTo>
                    <a:pt x="43357" y="414032"/>
                  </a:lnTo>
                  <a:lnTo>
                    <a:pt x="35280" y="408597"/>
                  </a:lnTo>
                  <a:lnTo>
                    <a:pt x="25400" y="406603"/>
                  </a:lnTo>
                  <a:lnTo>
                    <a:pt x="15506" y="408597"/>
                  </a:lnTo>
                  <a:lnTo>
                    <a:pt x="7442" y="414032"/>
                  </a:lnTo>
                  <a:lnTo>
                    <a:pt x="1993" y="422109"/>
                  </a:lnTo>
                  <a:lnTo>
                    <a:pt x="0" y="432054"/>
                  </a:lnTo>
                  <a:lnTo>
                    <a:pt x="1993" y="441934"/>
                  </a:lnTo>
                  <a:lnTo>
                    <a:pt x="7442" y="450011"/>
                  </a:lnTo>
                  <a:lnTo>
                    <a:pt x="15506" y="455447"/>
                  </a:lnTo>
                  <a:lnTo>
                    <a:pt x="25400" y="457454"/>
                  </a:lnTo>
                  <a:lnTo>
                    <a:pt x="35280" y="455447"/>
                  </a:lnTo>
                  <a:lnTo>
                    <a:pt x="43357" y="450011"/>
                  </a:lnTo>
                  <a:lnTo>
                    <a:pt x="48806" y="441934"/>
                  </a:lnTo>
                  <a:lnTo>
                    <a:pt x="50787" y="432054"/>
                  </a:lnTo>
                  <a:close/>
                </a:path>
                <a:path w="4973319" h="1419225">
                  <a:moveTo>
                    <a:pt x="50787" y="330403"/>
                  </a:moveTo>
                  <a:lnTo>
                    <a:pt x="48806" y="320459"/>
                  </a:lnTo>
                  <a:lnTo>
                    <a:pt x="43357" y="312381"/>
                  </a:lnTo>
                  <a:lnTo>
                    <a:pt x="35280" y="306946"/>
                  </a:lnTo>
                  <a:lnTo>
                    <a:pt x="25400" y="304952"/>
                  </a:lnTo>
                  <a:lnTo>
                    <a:pt x="15506" y="306946"/>
                  </a:lnTo>
                  <a:lnTo>
                    <a:pt x="7442" y="312381"/>
                  </a:lnTo>
                  <a:lnTo>
                    <a:pt x="1993" y="320459"/>
                  </a:lnTo>
                  <a:lnTo>
                    <a:pt x="0" y="330403"/>
                  </a:lnTo>
                  <a:lnTo>
                    <a:pt x="1993" y="340283"/>
                  </a:lnTo>
                  <a:lnTo>
                    <a:pt x="7442" y="348361"/>
                  </a:lnTo>
                  <a:lnTo>
                    <a:pt x="15506" y="353796"/>
                  </a:lnTo>
                  <a:lnTo>
                    <a:pt x="25400" y="355803"/>
                  </a:lnTo>
                  <a:lnTo>
                    <a:pt x="35280" y="353796"/>
                  </a:lnTo>
                  <a:lnTo>
                    <a:pt x="43357" y="348361"/>
                  </a:lnTo>
                  <a:lnTo>
                    <a:pt x="48806" y="340283"/>
                  </a:lnTo>
                  <a:lnTo>
                    <a:pt x="50787" y="330403"/>
                  </a:lnTo>
                  <a:close/>
                </a:path>
                <a:path w="4973319" h="1419225">
                  <a:moveTo>
                    <a:pt x="50787" y="228752"/>
                  </a:moveTo>
                  <a:lnTo>
                    <a:pt x="48806" y="218808"/>
                  </a:lnTo>
                  <a:lnTo>
                    <a:pt x="43357" y="210731"/>
                  </a:lnTo>
                  <a:lnTo>
                    <a:pt x="35280" y="205295"/>
                  </a:lnTo>
                  <a:lnTo>
                    <a:pt x="25400" y="203301"/>
                  </a:lnTo>
                  <a:lnTo>
                    <a:pt x="15506" y="205295"/>
                  </a:lnTo>
                  <a:lnTo>
                    <a:pt x="7429" y="210731"/>
                  </a:lnTo>
                  <a:lnTo>
                    <a:pt x="1993" y="218808"/>
                  </a:lnTo>
                  <a:lnTo>
                    <a:pt x="0" y="228752"/>
                  </a:lnTo>
                  <a:lnTo>
                    <a:pt x="1993" y="238633"/>
                  </a:lnTo>
                  <a:lnTo>
                    <a:pt x="7429" y="246710"/>
                  </a:lnTo>
                  <a:lnTo>
                    <a:pt x="15506" y="252145"/>
                  </a:lnTo>
                  <a:lnTo>
                    <a:pt x="25400" y="254152"/>
                  </a:lnTo>
                  <a:lnTo>
                    <a:pt x="35280" y="252145"/>
                  </a:lnTo>
                  <a:lnTo>
                    <a:pt x="43357" y="246710"/>
                  </a:lnTo>
                  <a:lnTo>
                    <a:pt x="48793" y="238633"/>
                  </a:lnTo>
                  <a:lnTo>
                    <a:pt x="50787" y="228752"/>
                  </a:lnTo>
                  <a:close/>
                </a:path>
                <a:path w="4973319" h="1419225">
                  <a:moveTo>
                    <a:pt x="50787" y="127101"/>
                  </a:moveTo>
                  <a:lnTo>
                    <a:pt x="48806" y="117157"/>
                  </a:lnTo>
                  <a:lnTo>
                    <a:pt x="43357" y="109080"/>
                  </a:lnTo>
                  <a:lnTo>
                    <a:pt x="35280" y="103644"/>
                  </a:lnTo>
                  <a:lnTo>
                    <a:pt x="25400" y="101650"/>
                  </a:lnTo>
                  <a:lnTo>
                    <a:pt x="15506" y="103644"/>
                  </a:lnTo>
                  <a:lnTo>
                    <a:pt x="7429" y="109080"/>
                  </a:lnTo>
                  <a:lnTo>
                    <a:pt x="1993" y="117157"/>
                  </a:lnTo>
                  <a:lnTo>
                    <a:pt x="0" y="127101"/>
                  </a:lnTo>
                  <a:lnTo>
                    <a:pt x="1993" y="136982"/>
                  </a:lnTo>
                  <a:lnTo>
                    <a:pt x="7429" y="145059"/>
                  </a:lnTo>
                  <a:lnTo>
                    <a:pt x="15506" y="150495"/>
                  </a:lnTo>
                  <a:lnTo>
                    <a:pt x="25400" y="152501"/>
                  </a:lnTo>
                  <a:lnTo>
                    <a:pt x="35280" y="150495"/>
                  </a:lnTo>
                  <a:lnTo>
                    <a:pt x="43357" y="145059"/>
                  </a:lnTo>
                  <a:lnTo>
                    <a:pt x="48793" y="136982"/>
                  </a:lnTo>
                  <a:lnTo>
                    <a:pt x="50787" y="127101"/>
                  </a:lnTo>
                  <a:close/>
                </a:path>
                <a:path w="4973319" h="1419225">
                  <a:moveTo>
                    <a:pt x="50787" y="25450"/>
                  </a:moveTo>
                  <a:lnTo>
                    <a:pt x="48806" y="15506"/>
                  </a:lnTo>
                  <a:lnTo>
                    <a:pt x="43357" y="7429"/>
                  </a:lnTo>
                  <a:lnTo>
                    <a:pt x="35280" y="1993"/>
                  </a:lnTo>
                  <a:lnTo>
                    <a:pt x="25400" y="0"/>
                  </a:lnTo>
                  <a:lnTo>
                    <a:pt x="15506" y="1993"/>
                  </a:lnTo>
                  <a:lnTo>
                    <a:pt x="7429" y="7429"/>
                  </a:lnTo>
                  <a:lnTo>
                    <a:pt x="1993" y="15506"/>
                  </a:lnTo>
                  <a:lnTo>
                    <a:pt x="0" y="25450"/>
                  </a:lnTo>
                  <a:lnTo>
                    <a:pt x="1993" y="35331"/>
                  </a:lnTo>
                  <a:lnTo>
                    <a:pt x="7429" y="43408"/>
                  </a:lnTo>
                  <a:lnTo>
                    <a:pt x="15506" y="48844"/>
                  </a:lnTo>
                  <a:lnTo>
                    <a:pt x="25400" y="50850"/>
                  </a:lnTo>
                  <a:lnTo>
                    <a:pt x="35280" y="48844"/>
                  </a:lnTo>
                  <a:lnTo>
                    <a:pt x="43357" y="43408"/>
                  </a:lnTo>
                  <a:lnTo>
                    <a:pt x="48806" y="35331"/>
                  </a:lnTo>
                  <a:lnTo>
                    <a:pt x="50787" y="25450"/>
                  </a:lnTo>
                  <a:close/>
                </a:path>
                <a:path w="4973319" h="1419225">
                  <a:moveTo>
                    <a:pt x="53213" y="1393380"/>
                  </a:moveTo>
                  <a:lnTo>
                    <a:pt x="51219" y="1383449"/>
                  </a:lnTo>
                  <a:lnTo>
                    <a:pt x="45783" y="1375371"/>
                  </a:lnTo>
                  <a:lnTo>
                    <a:pt x="37706" y="1369923"/>
                  </a:lnTo>
                  <a:lnTo>
                    <a:pt x="27825" y="1367929"/>
                  </a:lnTo>
                  <a:lnTo>
                    <a:pt x="17932" y="1369923"/>
                  </a:lnTo>
                  <a:lnTo>
                    <a:pt x="9855" y="1375371"/>
                  </a:lnTo>
                  <a:lnTo>
                    <a:pt x="4419" y="1383449"/>
                  </a:lnTo>
                  <a:lnTo>
                    <a:pt x="2425" y="1393380"/>
                  </a:lnTo>
                  <a:lnTo>
                    <a:pt x="4419" y="1403273"/>
                  </a:lnTo>
                  <a:lnTo>
                    <a:pt x="9855" y="1411338"/>
                  </a:lnTo>
                  <a:lnTo>
                    <a:pt x="17932" y="1416786"/>
                  </a:lnTo>
                  <a:lnTo>
                    <a:pt x="27825" y="1418780"/>
                  </a:lnTo>
                  <a:lnTo>
                    <a:pt x="37706" y="1416786"/>
                  </a:lnTo>
                  <a:lnTo>
                    <a:pt x="45783" y="1411338"/>
                  </a:lnTo>
                  <a:lnTo>
                    <a:pt x="51219" y="1403273"/>
                  </a:lnTo>
                  <a:lnTo>
                    <a:pt x="53213" y="1393380"/>
                  </a:lnTo>
                  <a:close/>
                </a:path>
                <a:path w="4973319" h="1419225">
                  <a:moveTo>
                    <a:pt x="53213" y="1291729"/>
                  </a:moveTo>
                  <a:lnTo>
                    <a:pt x="51219" y="1281798"/>
                  </a:lnTo>
                  <a:lnTo>
                    <a:pt x="45783" y="1273721"/>
                  </a:lnTo>
                  <a:lnTo>
                    <a:pt x="37706" y="1268272"/>
                  </a:lnTo>
                  <a:lnTo>
                    <a:pt x="27825" y="1266278"/>
                  </a:lnTo>
                  <a:lnTo>
                    <a:pt x="17932" y="1268272"/>
                  </a:lnTo>
                  <a:lnTo>
                    <a:pt x="9855" y="1273721"/>
                  </a:lnTo>
                  <a:lnTo>
                    <a:pt x="4419" y="1281798"/>
                  </a:lnTo>
                  <a:lnTo>
                    <a:pt x="2425" y="1291729"/>
                  </a:lnTo>
                  <a:lnTo>
                    <a:pt x="4419" y="1301623"/>
                  </a:lnTo>
                  <a:lnTo>
                    <a:pt x="9855" y="1309687"/>
                  </a:lnTo>
                  <a:lnTo>
                    <a:pt x="17932" y="1315135"/>
                  </a:lnTo>
                  <a:lnTo>
                    <a:pt x="27825" y="1317129"/>
                  </a:lnTo>
                  <a:lnTo>
                    <a:pt x="37706" y="1315135"/>
                  </a:lnTo>
                  <a:lnTo>
                    <a:pt x="45783" y="1309687"/>
                  </a:lnTo>
                  <a:lnTo>
                    <a:pt x="51219" y="1301623"/>
                  </a:lnTo>
                  <a:lnTo>
                    <a:pt x="53213" y="1291729"/>
                  </a:lnTo>
                  <a:close/>
                </a:path>
                <a:path w="4973319" h="1419225">
                  <a:moveTo>
                    <a:pt x="53213" y="1190078"/>
                  </a:moveTo>
                  <a:lnTo>
                    <a:pt x="51219" y="1180147"/>
                  </a:lnTo>
                  <a:lnTo>
                    <a:pt x="45783" y="1172070"/>
                  </a:lnTo>
                  <a:lnTo>
                    <a:pt x="37706" y="1166622"/>
                  </a:lnTo>
                  <a:lnTo>
                    <a:pt x="27825" y="1164628"/>
                  </a:lnTo>
                  <a:lnTo>
                    <a:pt x="17932" y="1166622"/>
                  </a:lnTo>
                  <a:lnTo>
                    <a:pt x="9855" y="1172070"/>
                  </a:lnTo>
                  <a:lnTo>
                    <a:pt x="4419" y="1180147"/>
                  </a:lnTo>
                  <a:lnTo>
                    <a:pt x="2425" y="1190078"/>
                  </a:lnTo>
                  <a:lnTo>
                    <a:pt x="4419" y="1199972"/>
                  </a:lnTo>
                  <a:lnTo>
                    <a:pt x="9855" y="1208036"/>
                  </a:lnTo>
                  <a:lnTo>
                    <a:pt x="17932" y="1213485"/>
                  </a:lnTo>
                  <a:lnTo>
                    <a:pt x="27825" y="1215478"/>
                  </a:lnTo>
                  <a:lnTo>
                    <a:pt x="37706" y="1213485"/>
                  </a:lnTo>
                  <a:lnTo>
                    <a:pt x="45783" y="1208036"/>
                  </a:lnTo>
                  <a:lnTo>
                    <a:pt x="51219" y="1199972"/>
                  </a:lnTo>
                  <a:lnTo>
                    <a:pt x="53213" y="1190078"/>
                  </a:lnTo>
                  <a:close/>
                </a:path>
                <a:path w="4973319" h="1419225">
                  <a:moveTo>
                    <a:pt x="53213" y="1088428"/>
                  </a:moveTo>
                  <a:lnTo>
                    <a:pt x="51219" y="1078496"/>
                  </a:lnTo>
                  <a:lnTo>
                    <a:pt x="45783" y="1070419"/>
                  </a:lnTo>
                  <a:lnTo>
                    <a:pt x="37706" y="1064971"/>
                  </a:lnTo>
                  <a:lnTo>
                    <a:pt x="27825" y="1062977"/>
                  </a:lnTo>
                  <a:lnTo>
                    <a:pt x="17932" y="1064971"/>
                  </a:lnTo>
                  <a:lnTo>
                    <a:pt x="9855" y="1070419"/>
                  </a:lnTo>
                  <a:lnTo>
                    <a:pt x="4419" y="1078496"/>
                  </a:lnTo>
                  <a:lnTo>
                    <a:pt x="2425" y="1088428"/>
                  </a:lnTo>
                  <a:lnTo>
                    <a:pt x="4419" y="1098321"/>
                  </a:lnTo>
                  <a:lnTo>
                    <a:pt x="9855" y="1106385"/>
                  </a:lnTo>
                  <a:lnTo>
                    <a:pt x="17932" y="1111834"/>
                  </a:lnTo>
                  <a:lnTo>
                    <a:pt x="27825" y="1113828"/>
                  </a:lnTo>
                  <a:lnTo>
                    <a:pt x="37706" y="1111834"/>
                  </a:lnTo>
                  <a:lnTo>
                    <a:pt x="45783" y="1106385"/>
                  </a:lnTo>
                  <a:lnTo>
                    <a:pt x="51219" y="1098321"/>
                  </a:lnTo>
                  <a:lnTo>
                    <a:pt x="53213" y="1088428"/>
                  </a:lnTo>
                  <a:close/>
                </a:path>
                <a:path w="4973319" h="1419225">
                  <a:moveTo>
                    <a:pt x="53213" y="986777"/>
                  </a:moveTo>
                  <a:lnTo>
                    <a:pt x="51219" y="976845"/>
                  </a:lnTo>
                  <a:lnTo>
                    <a:pt x="45783" y="968768"/>
                  </a:lnTo>
                  <a:lnTo>
                    <a:pt x="37706" y="963320"/>
                  </a:lnTo>
                  <a:lnTo>
                    <a:pt x="27825" y="961326"/>
                  </a:lnTo>
                  <a:lnTo>
                    <a:pt x="17932" y="963320"/>
                  </a:lnTo>
                  <a:lnTo>
                    <a:pt x="9855" y="968768"/>
                  </a:lnTo>
                  <a:lnTo>
                    <a:pt x="4419" y="976845"/>
                  </a:lnTo>
                  <a:lnTo>
                    <a:pt x="2425" y="986777"/>
                  </a:lnTo>
                  <a:lnTo>
                    <a:pt x="4419" y="996670"/>
                  </a:lnTo>
                  <a:lnTo>
                    <a:pt x="9855" y="1004735"/>
                  </a:lnTo>
                  <a:lnTo>
                    <a:pt x="17932" y="1010183"/>
                  </a:lnTo>
                  <a:lnTo>
                    <a:pt x="27825" y="1012177"/>
                  </a:lnTo>
                  <a:lnTo>
                    <a:pt x="37706" y="1010183"/>
                  </a:lnTo>
                  <a:lnTo>
                    <a:pt x="45783" y="1004735"/>
                  </a:lnTo>
                  <a:lnTo>
                    <a:pt x="51219" y="996670"/>
                  </a:lnTo>
                  <a:lnTo>
                    <a:pt x="53213" y="986777"/>
                  </a:lnTo>
                  <a:close/>
                </a:path>
                <a:path w="4973319" h="1419225">
                  <a:moveTo>
                    <a:pt x="53213" y="885126"/>
                  </a:moveTo>
                  <a:lnTo>
                    <a:pt x="51219" y="875195"/>
                  </a:lnTo>
                  <a:lnTo>
                    <a:pt x="45783" y="867117"/>
                  </a:lnTo>
                  <a:lnTo>
                    <a:pt x="37706" y="861669"/>
                  </a:lnTo>
                  <a:lnTo>
                    <a:pt x="27825" y="859675"/>
                  </a:lnTo>
                  <a:lnTo>
                    <a:pt x="17932" y="861669"/>
                  </a:lnTo>
                  <a:lnTo>
                    <a:pt x="9855" y="867117"/>
                  </a:lnTo>
                  <a:lnTo>
                    <a:pt x="4419" y="875195"/>
                  </a:lnTo>
                  <a:lnTo>
                    <a:pt x="2425" y="885126"/>
                  </a:lnTo>
                  <a:lnTo>
                    <a:pt x="4419" y="895019"/>
                  </a:lnTo>
                  <a:lnTo>
                    <a:pt x="9855" y="903084"/>
                  </a:lnTo>
                  <a:lnTo>
                    <a:pt x="17932" y="908532"/>
                  </a:lnTo>
                  <a:lnTo>
                    <a:pt x="27825" y="910526"/>
                  </a:lnTo>
                  <a:lnTo>
                    <a:pt x="37706" y="908532"/>
                  </a:lnTo>
                  <a:lnTo>
                    <a:pt x="45783" y="903084"/>
                  </a:lnTo>
                  <a:lnTo>
                    <a:pt x="51219" y="895019"/>
                  </a:lnTo>
                  <a:lnTo>
                    <a:pt x="53213" y="885126"/>
                  </a:lnTo>
                  <a:close/>
                </a:path>
                <a:path w="4973319" h="1419225">
                  <a:moveTo>
                    <a:pt x="61455" y="772502"/>
                  </a:moveTo>
                  <a:lnTo>
                    <a:pt x="59461" y="762622"/>
                  </a:lnTo>
                  <a:lnTo>
                    <a:pt x="54013" y="754545"/>
                  </a:lnTo>
                  <a:lnTo>
                    <a:pt x="45935" y="749096"/>
                  </a:lnTo>
                  <a:lnTo>
                    <a:pt x="36004" y="747102"/>
                  </a:lnTo>
                  <a:lnTo>
                    <a:pt x="26111" y="749096"/>
                  </a:lnTo>
                  <a:lnTo>
                    <a:pt x="18046" y="754545"/>
                  </a:lnTo>
                  <a:lnTo>
                    <a:pt x="12598" y="762622"/>
                  </a:lnTo>
                  <a:lnTo>
                    <a:pt x="10604" y="772502"/>
                  </a:lnTo>
                  <a:lnTo>
                    <a:pt x="12598" y="782396"/>
                  </a:lnTo>
                  <a:lnTo>
                    <a:pt x="18046" y="790460"/>
                  </a:lnTo>
                  <a:lnTo>
                    <a:pt x="26111" y="795909"/>
                  </a:lnTo>
                  <a:lnTo>
                    <a:pt x="36055" y="797902"/>
                  </a:lnTo>
                  <a:lnTo>
                    <a:pt x="45935" y="795909"/>
                  </a:lnTo>
                  <a:lnTo>
                    <a:pt x="54013" y="790460"/>
                  </a:lnTo>
                  <a:lnTo>
                    <a:pt x="59461" y="782396"/>
                  </a:lnTo>
                  <a:lnTo>
                    <a:pt x="61455" y="772502"/>
                  </a:lnTo>
                  <a:close/>
                </a:path>
                <a:path w="4973319" h="1419225">
                  <a:moveTo>
                    <a:pt x="61455" y="596150"/>
                  </a:moveTo>
                  <a:lnTo>
                    <a:pt x="59461" y="586270"/>
                  </a:lnTo>
                  <a:lnTo>
                    <a:pt x="54013" y="578192"/>
                  </a:lnTo>
                  <a:lnTo>
                    <a:pt x="45935" y="572757"/>
                  </a:lnTo>
                  <a:lnTo>
                    <a:pt x="36004" y="570750"/>
                  </a:lnTo>
                  <a:lnTo>
                    <a:pt x="26111" y="572757"/>
                  </a:lnTo>
                  <a:lnTo>
                    <a:pt x="18034" y="578192"/>
                  </a:lnTo>
                  <a:lnTo>
                    <a:pt x="12598" y="586270"/>
                  </a:lnTo>
                  <a:lnTo>
                    <a:pt x="10604" y="596150"/>
                  </a:lnTo>
                  <a:lnTo>
                    <a:pt x="12598" y="606044"/>
                  </a:lnTo>
                  <a:lnTo>
                    <a:pt x="18034" y="614121"/>
                  </a:lnTo>
                  <a:lnTo>
                    <a:pt x="26111" y="619556"/>
                  </a:lnTo>
                  <a:lnTo>
                    <a:pt x="36055" y="621550"/>
                  </a:lnTo>
                  <a:lnTo>
                    <a:pt x="45935" y="619556"/>
                  </a:lnTo>
                  <a:lnTo>
                    <a:pt x="54013" y="614121"/>
                  </a:lnTo>
                  <a:lnTo>
                    <a:pt x="59461" y="606044"/>
                  </a:lnTo>
                  <a:lnTo>
                    <a:pt x="61455" y="596150"/>
                  </a:lnTo>
                  <a:close/>
                </a:path>
                <a:path w="4973319" h="1419225">
                  <a:moveTo>
                    <a:pt x="163106" y="772502"/>
                  </a:moveTo>
                  <a:lnTo>
                    <a:pt x="161112" y="762622"/>
                  </a:lnTo>
                  <a:lnTo>
                    <a:pt x="155663" y="754545"/>
                  </a:lnTo>
                  <a:lnTo>
                    <a:pt x="147586" y="749096"/>
                  </a:lnTo>
                  <a:lnTo>
                    <a:pt x="137655" y="747102"/>
                  </a:lnTo>
                  <a:lnTo>
                    <a:pt x="127762" y="749096"/>
                  </a:lnTo>
                  <a:lnTo>
                    <a:pt x="119697" y="754545"/>
                  </a:lnTo>
                  <a:lnTo>
                    <a:pt x="114249" y="762622"/>
                  </a:lnTo>
                  <a:lnTo>
                    <a:pt x="112255" y="772502"/>
                  </a:lnTo>
                  <a:lnTo>
                    <a:pt x="114249" y="782396"/>
                  </a:lnTo>
                  <a:lnTo>
                    <a:pt x="119697" y="790460"/>
                  </a:lnTo>
                  <a:lnTo>
                    <a:pt x="127762" y="795909"/>
                  </a:lnTo>
                  <a:lnTo>
                    <a:pt x="137706" y="797902"/>
                  </a:lnTo>
                  <a:lnTo>
                    <a:pt x="147586" y="795909"/>
                  </a:lnTo>
                  <a:lnTo>
                    <a:pt x="155663" y="790460"/>
                  </a:lnTo>
                  <a:lnTo>
                    <a:pt x="161112" y="782396"/>
                  </a:lnTo>
                  <a:lnTo>
                    <a:pt x="163106" y="772502"/>
                  </a:lnTo>
                  <a:close/>
                </a:path>
                <a:path w="4973319" h="1419225">
                  <a:moveTo>
                    <a:pt x="163106" y="596150"/>
                  </a:moveTo>
                  <a:lnTo>
                    <a:pt x="161112" y="586270"/>
                  </a:lnTo>
                  <a:lnTo>
                    <a:pt x="155663" y="578192"/>
                  </a:lnTo>
                  <a:lnTo>
                    <a:pt x="147586" y="572757"/>
                  </a:lnTo>
                  <a:lnTo>
                    <a:pt x="137655" y="570750"/>
                  </a:lnTo>
                  <a:lnTo>
                    <a:pt x="127762" y="572757"/>
                  </a:lnTo>
                  <a:lnTo>
                    <a:pt x="119684" y="578192"/>
                  </a:lnTo>
                  <a:lnTo>
                    <a:pt x="114249" y="586270"/>
                  </a:lnTo>
                  <a:lnTo>
                    <a:pt x="112255" y="596150"/>
                  </a:lnTo>
                  <a:lnTo>
                    <a:pt x="114249" y="606044"/>
                  </a:lnTo>
                  <a:lnTo>
                    <a:pt x="119684" y="614121"/>
                  </a:lnTo>
                  <a:lnTo>
                    <a:pt x="127762" y="619556"/>
                  </a:lnTo>
                  <a:lnTo>
                    <a:pt x="137706" y="621550"/>
                  </a:lnTo>
                  <a:lnTo>
                    <a:pt x="147586" y="619556"/>
                  </a:lnTo>
                  <a:lnTo>
                    <a:pt x="155663" y="614121"/>
                  </a:lnTo>
                  <a:lnTo>
                    <a:pt x="161112" y="606044"/>
                  </a:lnTo>
                  <a:lnTo>
                    <a:pt x="163106" y="596150"/>
                  </a:lnTo>
                  <a:close/>
                </a:path>
                <a:path w="4973319" h="1419225">
                  <a:moveTo>
                    <a:pt x="264756" y="772502"/>
                  </a:moveTo>
                  <a:lnTo>
                    <a:pt x="262763" y="762622"/>
                  </a:lnTo>
                  <a:lnTo>
                    <a:pt x="257314" y="754545"/>
                  </a:lnTo>
                  <a:lnTo>
                    <a:pt x="249237" y="749096"/>
                  </a:lnTo>
                  <a:lnTo>
                    <a:pt x="239306" y="747102"/>
                  </a:lnTo>
                  <a:lnTo>
                    <a:pt x="229412" y="749096"/>
                  </a:lnTo>
                  <a:lnTo>
                    <a:pt x="221348" y="754545"/>
                  </a:lnTo>
                  <a:lnTo>
                    <a:pt x="215900" y="762622"/>
                  </a:lnTo>
                  <a:lnTo>
                    <a:pt x="213906" y="772502"/>
                  </a:lnTo>
                  <a:lnTo>
                    <a:pt x="215900" y="782396"/>
                  </a:lnTo>
                  <a:lnTo>
                    <a:pt x="221348" y="790460"/>
                  </a:lnTo>
                  <a:lnTo>
                    <a:pt x="229412" y="795909"/>
                  </a:lnTo>
                  <a:lnTo>
                    <a:pt x="239356" y="797902"/>
                  </a:lnTo>
                  <a:lnTo>
                    <a:pt x="249237" y="795909"/>
                  </a:lnTo>
                  <a:lnTo>
                    <a:pt x="257314" y="790460"/>
                  </a:lnTo>
                  <a:lnTo>
                    <a:pt x="262763" y="782396"/>
                  </a:lnTo>
                  <a:lnTo>
                    <a:pt x="264756" y="772502"/>
                  </a:lnTo>
                  <a:close/>
                </a:path>
                <a:path w="4973319" h="1419225">
                  <a:moveTo>
                    <a:pt x="264756" y="596150"/>
                  </a:moveTo>
                  <a:lnTo>
                    <a:pt x="262763" y="586270"/>
                  </a:lnTo>
                  <a:lnTo>
                    <a:pt x="257314" y="578192"/>
                  </a:lnTo>
                  <a:lnTo>
                    <a:pt x="249237" y="572757"/>
                  </a:lnTo>
                  <a:lnTo>
                    <a:pt x="239306" y="570750"/>
                  </a:lnTo>
                  <a:lnTo>
                    <a:pt x="229412" y="572757"/>
                  </a:lnTo>
                  <a:lnTo>
                    <a:pt x="221335" y="578192"/>
                  </a:lnTo>
                  <a:lnTo>
                    <a:pt x="215900" y="586270"/>
                  </a:lnTo>
                  <a:lnTo>
                    <a:pt x="213906" y="596150"/>
                  </a:lnTo>
                  <a:lnTo>
                    <a:pt x="215900" y="606044"/>
                  </a:lnTo>
                  <a:lnTo>
                    <a:pt x="221335" y="614121"/>
                  </a:lnTo>
                  <a:lnTo>
                    <a:pt x="229412" y="619556"/>
                  </a:lnTo>
                  <a:lnTo>
                    <a:pt x="239356" y="621550"/>
                  </a:lnTo>
                  <a:lnTo>
                    <a:pt x="249237" y="619556"/>
                  </a:lnTo>
                  <a:lnTo>
                    <a:pt x="257314" y="614121"/>
                  </a:lnTo>
                  <a:lnTo>
                    <a:pt x="262763" y="606044"/>
                  </a:lnTo>
                  <a:lnTo>
                    <a:pt x="264756" y="596150"/>
                  </a:lnTo>
                  <a:close/>
                </a:path>
                <a:path w="4973319" h="1419225">
                  <a:moveTo>
                    <a:pt x="366407" y="772502"/>
                  </a:moveTo>
                  <a:lnTo>
                    <a:pt x="364413" y="762622"/>
                  </a:lnTo>
                  <a:lnTo>
                    <a:pt x="358965" y="754545"/>
                  </a:lnTo>
                  <a:lnTo>
                    <a:pt x="350888" y="749096"/>
                  </a:lnTo>
                  <a:lnTo>
                    <a:pt x="340956" y="747102"/>
                  </a:lnTo>
                  <a:lnTo>
                    <a:pt x="331063" y="749096"/>
                  </a:lnTo>
                  <a:lnTo>
                    <a:pt x="322999" y="754545"/>
                  </a:lnTo>
                  <a:lnTo>
                    <a:pt x="317550" y="762622"/>
                  </a:lnTo>
                  <a:lnTo>
                    <a:pt x="315556" y="772502"/>
                  </a:lnTo>
                  <a:lnTo>
                    <a:pt x="317550" y="782396"/>
                  </a:lnTo>
                  <a:lnTo>
                    <a:pt x="322999" y="790460"/>
                  </a:lnTo>
                  <a:lnTo>
                    <a:pt x="331063" y="795909"/>
                  </a:lnTo>
                  <a:lnTo>
                    <a:pt x="341007" y="797902"/>
                  </a:lnTo>
                  <a:lnTo>
                    <a:pt x="350888" y="795909"/>
                  </a:lnTo>
                  <a:lnTo>
                    <a:pt x="358965" y="790460"/>
                  </a:lnTo>
                  <a:lnTo>
                    <a:pt x="364413" y="782396"/>
                  </a:lnTo>
                  <a:lnTo>
                    <a:pt x="366407" y="772502"/>
                  </a:lnTo>
                  <a:close/>
                </a:path>
                <a:path w="4973319" h="1419225">
                  <a:moveTo>
                    <a:pt x="366407" y="596150"/>
                  </a:moveTo>
                  <a:lnTo>
                    <a:pt x="364413" y="586270"/>
                  </a:lnTo>
                  <a:lnTo>
                    <a:pt x="358965" y="578192"/>
                  </a:lnTo>
                  <a:lnTo>
                    <a:pt x="350888" y="572757"/>
                  </a:lnTo>
                  <a:lnTo>
                    <a:pt x="340956" y="570750"/>
                  </a:lnTo>
                  <a:lnTo>
                    <a:pt x="331063" y="572757"/>
                  </a:lnTo>
                  <a:lnTo>
                    <a:pt x="322986" y="578192"/>
                  </a:lnTo>
                  <a:lnTo>
                    <a:pt x="317550" y="586270"/>
                  </a:lnTo>
                  <a:lnTo>
                    <a:pt x="315556" y="596150"/>
                  </a:lnTo>
                  <a:lnTo>
                    <a:pt x="317550" y="606044"/>
                  </a:lnTo>
                  <a:lnTo>
                    <a:pt x="322986" y="614121"/>
                  </a:lnTo>
                  <a:lnTo>
                    <a:pt x="331063" y="619556"/>
                  </a:lnTo>
                  <a:lnTo>
                    <a:pt x="341007" y="621550"/>
                  </a:lnTo>
                  <a:lnTo>
                    <a:pt x="350888" y="619556"/>
                  </a:lnTo>
                  <a:lnTo>
                    <a:pt x="358965" y="614121"/>
                  </a:lnTo>
                  <a:lnTo>
                    <a:pt x="364413" y="606044"/>
                  </a:lnTo>
                  <a:lnTo>
                    <a:pt x="366407" y="596150"/>
                  </a:lnTo>
                  <a:close/>
                </a:path>
                <a:path w="4973319" h="1419225">
                  <a:moveTo>
                    <a:pt x="468058" y="772502"/>
                  </a:moveTo>
                  <a:lnTo>
                    <a:pt x="466064" y="762622"/>
                  </a:lnTo>
                  <a:lnTo>
                    <a:pt x="460616" y="754545"/>
                  </a:lnTo>
                  <a:lnTo>
                    <a:pt x="452539" y="749096"/>
                  </a:lnTo>
                  <a:lnTo>
                    <a:pt x="442607" y="747102"/>
                  </a:lnTo>
                  <a:lnTo>
                    <a:pt x="432714" y="749096"/>
                  </a:lnTo>
                  <a:lnTo>
                    <a:pt x="424649" y="754545"/>
                  </a:lnTo>
                  <a:lnTo>
                    <a:pt x="419201" y="762622"/>
                  </a:lnTo>
                  <a:lnTo>
                    <a:pt x="417207" y="772502"/>
                  </a:lnTo>
                  <a:lnTo>
                    <a:pt x="419201" y="782396"/>
                  </a:lnTo>
                  <a:lnTo>
                    <a:pt x="424649" y="790460"/>
                  </a:lnTo>
                  <a:lnTo>
                    <a:pt x="432714" y="795909"/>
                  </a:lnTo>
                  <a:lnTo>
                    <a:pt x="442658" y="797902"/>
                  </a:lnTo>
                  <a:lnTo>
                    <a:pt x="452539" y="795909"/>
                  </a:lnTo>
                  <a:lnTo>
                    <a:pt x="460616" y="790460"/>
                  </a:lnTo>
                  <a:lnTo>
                    <a:pt x="466064" y="782396"/>
                  </a:lnTo>
                  <a:lnTo>
                    <a:pt x="468058" y="772502"/>
                  </a:lnTo>
                  <a:close/>
                </a:path>
                <a:path w="4973319" h="1419225">
                  <a:moveTo>
                    <a:pt x="468058" y="596150"/>
                  </a:moveTo>
                  <a:lnTo>
                    <a:pt x="466064" y="586270"/>
                  </a:lnTo>
                  <a:lnTo>
                    <a:pt x="460616" y="578192"/>
                  </a:lnTo>
                  <a:lnTo>
                    <a:pt x="452539" y="572757"/>
                  </a:lnTo>
                  <a:lnTo>
                    <a:pt x="442607" y="570750"/>
                  </a:lnTo>
                  <a:lnTo>
                    <a:pt x="432714" y="572757"/>
                  </a:lnTo>
                  <a:lnTo>
                    <a:pt x="424637" y="578192"/>
                  </a:lnTo>
                  <a:lnTo>
                    <a:pt x="419201" y="586270"/>
                  </a:lnTo>
                  <a:lnTo>
                    <a:pt x="417207" y="596150"/>
                  </a:lnTo>
                  <a:lnTo>
                    <a:pt x="419201" y="606044"/>
                  </a:lnTo>
                  <a:lnTo>
                    <a:pt x="424637" y="614121"/>
                  </a:lnTo>
                  <a:lnTo>
                    <a:pt x="432714" y="619556"/>
                  </a:lnTo>
                  <a:lnTo>
                    <a:pt x="442658" y="621550"/>
                  </a:lnTo>
                  <a:lnTo>
                    <a:pt x="452539" y="619556"/>
                  </a:lnTo>
                  <a:lnTo>
                    <a:pt x="460616" y="614121"/>
                  </a:lnTo>
                  <a:lnTo>
                    <a:pt x="466064" y="606044"/>
                  </a:lnTo>
                  <a:lnTo>
                    <a:pt x="468058" y="596150"/>
                  </a:lnTo>
                  <a:close/>
                </a:path>
                <a:path w="4973319" h="1419225">
                  <a:moveTo>
                    <a:pt x="569709" y="772502"/>
                  </a:moveTo>
                  <a:lnTo>
                    <a:pt x="567715" y="762622"/>
                  </a:lnTo>
                  <a:lnTo>
                    <a:pt x="562267" y="754545"/>
                  </a:lnTo>
                  <a:lnTo>
                    <a:pt x="554189" y="749096"/>
                  </a:lnTo>
                  <a:lnTo>
                    <a:pt x="544258" y="747102"/>
                  </a:lnTo>
                  <a:lnTo>
                    <a:pt x="534365" y="749096"/>
                  </a:lnTo>
                  <a:lnTo>
                    <a:pt x="526300" y="754545"/>
                  </a:lnTo>
                  <a:lnTo>
                    <a:pt x="520852" y="762622"/>
                  </a:lnTo>
                  <a:lnTo>
                    <a:pt x="518858" y="772502"/>
                  </a:lnTo>
                  <a:lnTo>
                    <a:pt x="520852" y="782396"/>
                  </a:lnTo>
                  <a:lnTo>
                    <a:pt x="526300" y="790460"/>
                  </a:lnTo>
                  <a:lnTo>
                    <a:pt x="534365" y="795909"/>
                  </a:lnTo>
                  <a:lnTo>
                    <a:pt x="544309" y="797902"/>
                  </a:lnTo>
                  <a:lnTo>
                    <a:pt x="554189" y="795909"/>
                  </a:lnTo>
                  <a:lnTo>
                    <a:pt x="562267" y="790460"/>
                  </a:lnTo>
                  <a:lnTo>
                    <a:pt x="567715" y="782396"/>
                  </a:lnTo>
                  <a:lnTo>
                    <a:pt x="569709" y="772502"/>
                  </a:lnTo>
                  <a:close/>
                </a:path>
                <a:path w="4973319" h="1419225">
                  <a:moveTo>
                    <a:pt x="569709" y="596150"/>
                  </a:moveTo>
                  <a:lnTo>
                    <a:pt x="567715" y="586270"/>
                  </a:lnTo>
                  <a:lnTo>
                    <a:pt x="562267" y="578192"/>
                  </a:lnTo>
                  <a:lnTo>
                    <a:pt x="554189" y="572757"/>
                  </a:lnTo>
                  <a:lnTo>
                    <a:pt x="544258" y="570750"/>
                  </a:lnTo>
                  <a:lnTo>
                    <a:pt x="534365" y="572757"/>
                  </a:lnTo>
                  <a:lnTo>
                    <a:pt x="526288" y="578192"/>
                  </a:lnTo>
                  <a:lnTo>
                    <a:pt x="520852" y="586270"/>
                  </a:lnTo>
                  <a:lnTo>
                    <a:pt x="518858" y="596150"/>
                  </a:lnTo>
                  <a:lnTo>
                    <a:pt x="520852" y="606044"/>
                  </a:lnTo>
                  <a:lnTo>
                    <a:pt x="526288" y="614121"/>
                  </a:lnTo>
                  <a:lnTo>
                    <a:pt x="534365" y="619556"/>
                  </a:lnTo>
                  <a:lnTo>
                    <a:pt x="544309" y="621550"/>
                  </a:lnTo>
                  <a:lnTo>
                    <a:pt x="554189" y="619556"/>
                  </a:lnTo>
                  <a:lnTo>
                    <a:pt x="562267" y="614121"/>
                  </a:lnTo>
                  <a:lnTo>
                    <a:pt x="567715" y="606044"/>
                  </a:lnTo>
                  <a:lnTo>
                    <a:pt x="569709" y="596150"/>
                  </a:lnTo>
                  <a:close/>
                </a:path>
                <a:path w="4973319" h="1419225">
                  <a:moveTo>
                    <a:pt x="671360" y="772502"/>
                  </a:moveTo>
                  <a:lnTo>
                    <a:pt x="669366" y="762622"/>
                  </a:lnTo>
                  <a:lnTo>
                    <a:pt x="663917" y="754545"/>
                  </a:lnTo>
                  <a:lnTo>
                    <a:pt x="655840" y="749096"/>
                  </a:lnTo>
                  <a:lnTo>
                    <a:pt x="645909" y="747102"/>
                  </a:lnTo>
                  <a:lnTo>
                    <a:pt x="636016" y="749096"/>
                  </a:lnTo>
                  <a:lnTo>
                    <a:pt x="627951" y="754545"/>
                  </a:lnTo>
                  <a:lnTo>
                    <a:pt x="622503" y="762622"/>
                  </a:lnTo>
                  <a:lnTo>
                    <a:pt x="620509" y="772502"/>
                  </a:lnTo>
                  <a:lnTo>
                    <a:pt x="622503" y="782396"/>
                  </a:lnTo>
                  <a:lnTo>
                    <a:pt x="627951" y="790460"/>
                  </a:lnTo>
                  <a:lnTo>
                    <a:pt x="636016" y="795909"/>
                  </a:lnTo>
                  <a:lnTo>
                    <a:pt x="645960" y="797902"/>
                  </a:lnTo>
                  <a:lnTo>
                    <a:pt x="655840" y="795909"/>
                  </a:lnTo>
                  <a:lnTo>
                    <a:pt x="663917" y="790460"/>
                  </a:lnTo>
                  <a:lnTo>
                    <a:pt x="669366" y="782396"/>
                  </a:lnTo>
                  <a:lnTo>
                    <a:pt x="671360" y="772502"/>
                  </a:lnTo>
                  <a:close/>
                </a:path>
                <a:path w="4973319" h="1419225">
                  <a:moveTo>
                    <a:pt x="671360" y="596150"/>
                  </a:moveTo>
                  <a:lnTo>
                    <a:pt x="669366" y="586270"/>
                  </a:lnTo>
                  <a:lnTo>
                    <a:pt x="663917" y="578192"/>
                  </a:lnTo>
                  <a:lnTo>
                    <a:pt x="655840" y="572757"/>
                  </a:lnTo>
                  <a:lnTo>
                    <a:pt x="645909" y="570750"/>
                  </a:lnTo>
                  <a:lnTo>
                    <a:pt x="636016" y="572757"/>
                  </a:lnTo>
                  <a:lnTo>
                    <a:pt x="627938" y="578192"/>
                  </a:lnTo>
                  <a:lnTo>
                    <a:pt x="622503" y="586270"/>
                  </a:lnTo>
                  <a:lnTo>
                    <a:pt x="620509" y="596150"/>
                  </a:lnTo>
                  <a:lnTo>
                    <a:pt x="622503" y="606044"/>
                  </a:lnTo>
                  <a:lnTo>
                    <a:pt x="627938" y="614121"/>
                  </a:lnTo>
                  <a:lnTo>
                    <a:pt x="636016" y="619556"/>
                  </a:lnTo>
                  <a:lnTo>
                    <a:pt x="645960" y="621550"/>
                  </a:lnTo>
                  <a:lnTo>
                    <a:pt x="655840" y="619556"/>
                  </a:lnTo>
                  <a:lnTo>
                    <a:pt x="663917" y="614121"/>
                  </a:lnTo>
                  <a:lnTo>
                    <a:pt x="669366" y="606044"/>
                  </a:lnTo>
                  <a:lnTo>
                    <a:pt x="671360" y="596150"/>
                  </a:lnTo>
                  <a:close/>
                </a:path>
                <a:path w="4973319" h="1419225">
                  <a:moveTo>
                    <a:pt x="773010" y="772502"/>
                  </a:moveTo>
                  <a:lnTo>
                    <a:pt x="771017" y="762622"/>
                  </a:lnTo>
                  <a:lnTo>
                    <a:pt x="765568" y="754545"/>
                  </a:lnTo>
                  <a:lnTo>
                    <a:pt x="757491" y="749096"/>
                  </a:lnTo>
                  <a:lnTo>
                    <a:pt x="747560" y="747102"/>
                  </a:lnTo>
                  <a:lnTo>
                    <a:pt x="737666" y="749096"/>
                  </a:lnTo>
                  <a:lnTo>
                    <a:pt x="729602" y="754545"/>
                  </a:lnTo>
                  <a:lnTo>
                    <a:pt x="724154" y="762622"/>
                  </a:lnTo>
                  <a:lnTo>
                    <a:pt x="722160" y="772502"/>
                  </a:lnTo>
                  <a:lnTo>
                    <a:pt x="724154" y="782396"/>
                  </a:lnTo>
                  <a:lnTo>
                    <a:pt x="729602" y="790460"/>
                  </a:lnTo>
                  <a:lnTo>
                    <a:pt x="737666" y="795909"/>
                  </a:lnTo>
                  <a:lnTo>
                    <a:pt x="747610" y="797902"/>
                  </a:lnTo>
                  <a:lnTo>
                    <a:pt x="757491" y="795909"/>
                  </a:lnTo>
                  <a:lnTo>
                    <a:pt x="765568" y="790460"/>
                  </a:lnTo>
                  <a:lnTo>
                    <a:pt x="771017" y="782396"/>
                  </a:lnTo>
                  <a:lnTo>
                    <a:pt x="773010" y="772502"/>
                  </a:lnTo>
                  <a:close/>
                </a:path>
                <a:path w="4973319" h="1419225">
                  <a:moveTo>
                    <a:pt x="773010" y="596150"/>
                  </a:moveTo>
                  <a:lnTo>
                    <a:pt x="771017" y="586270"/>
                  </a:lnTo>
                  <a:lnTo>
                    <a:pt x="765568" y="578192"/>
                  </a:lnTo>
                  <a:lnTo>
                    <a:pt x="757491" y="572757"/>
                  </a:lnTo>
                  <a:lnTo>
                    <a:pt x="747560" y="570750"/>
                  </a:lnTo>
                  <a:lnTo>
                    <a:pt x="737666" y="572757"/>
                  </a:lnTo>
                  <a:lnTo>
                    <a:pt x="729589" y="578192"/>
                  </a:lnTo>
                  <a:lnTo>
                    <a:pt x="724154" y="586270"/>
                  </a:lnTo>
                  <a:lnTo>
                    <a:pt x="722160" y="596150"/>
                  </a:lnTo>
                  <a:lnTo>
                    <a:pt x="724154" y="606044"/>
                  </a:lnTo>
                  <a:lnTo>
                    <a:pt x="729589" y="614121"/>
                  </a:lnTo>
                  <a:lnTo>
                    <a:pt x="737666" y="619556"/>
                  </a:lnTo>
                  <a:lnTo>
                    <a:pt x="747610" y="621550"/>
                  </a:lnTo>
                  <a:lnTo>
                    <a:pt x="757491" y="619556"/>
                  </a:lnTo>
                  <a:lnTo>
                    <a:pt x="765568" y="614121"/>
                  </a:lnTo>
                  <a:lnTo>
                    <a:pt x="771017" y="606044"/>
                  </a:lnTo>
                  <a:lnTo>
                    <a:pt x="773010" y="596150"/>
                  </a:lnTo>
                  <a:close/>
                </a:path>
                <a:path w="4973319" h="1419225">
                  <a:moveTo>
                    <a:pt x="874661" y="772502"/>
                  </a:moveTo>
                  <a:lnTo>
                    <a:pt x="872667" y="762622"/>
                  </a:lnTo>
                  <a:lnTo>
                    <a:pt x="867219" y="754545"/>
                  </a:lnTo>
                  <a:lnTo>
                    <a:pt x="859142" y="749096"/>
                  </a:lnTo>
                  <a:lnTo>
                    <a:pt x="849210" y="747102"/>
                  </a:lnTo>
                  <a:lnTo>
                    <a:pt x="839317" y="749096"/>
                  </a:lnTo>
                  <a:lnTo>
                    <a:pt x="831253" y="754545"/>
                  </a:lnTo>
                  <a:lnTo>
                    <a:pt x="825804" y="762622"/>
                  </a:lnTo>
                  <a:lnTo>
                    <a:pt x="823810" y="772502"/>
                  </a:lnTo>
                  <a:lnTo>
                    <a:pt x="825804" y="782396"/>
                  </a:lnTo>
                  <a:lnTo>
                    <a:pt x="831253" y="790460"/>
                  </a:lnTo>
                  <a:lnTo>
                    <a:pt x="839317" y="795909"/>
                  </a:lnTo>
                  <a:lnTo>
                    <a:pt x="849261" y="797902"/>
                  </a:lnTo>
                  <a:lnTo>
                    <a:pt x="859142" y="795909"/>
                  </a:lnTo>
                  <a:lnTo>
                    <a:pt x="867219" y="790460"/>
                  </a:lnTo>
                  <a:lnTo>
                    <a:pt x="872667" y="782396"/>
                  </a:lnTo>
                  <a:lnTo>
                    <a:pt x="874661" y="772502"/>
                  </a:lnTo>
                  <a:close/>
                </a:path>
                <a:path w="4973319" h="1419225">
                  <a:moveTo>
                    <a:pt x="874661" y="596150"/>
                  </a:moveTo>
                  <a:lnTo>
                    <a:pt x="872667" y="586270"/>
                  </a:lnTo>
                  <a:lnTo>
                    <a:pt x="867219" y="578192"/>
                  </a:lnTo>
                  <a:lnTo>
                    <a:pt x="859142" y="572757"/>
                  </a:lnTo>
                  <a:lnTo>
                    <a:pt x="849210" y="570750"/>
                  </a:lnTo>
                  <a:lnTo>
                    <a:pt x="839317" y="572757"/>
                  </a:lnTo>
                  <a:lnTo>
                    <a:pt x="831240" y="578192"/>
                  </a:lnTo>
                  <a:lnTo>
                    <a:pt x="825804" y="586270"/>
                  </a:lnTo>
                  <a:lnTo>
                    <a:pt x="823810" y="596150"/>
                  </a:lnTo>
                  <a:lnTo>
                    <a:pt x="825804" y="606044"/>
                  </a:lnTo>
                  <a:lnTo>
                    <a:pt x="831240" y="614121"/>
                  </a:lnTo>
                  <a:lnTo>
                    <a:pt x="839317" y="619556"/>
                  </a:lnTo>
                  <a:lnTo>
                    <a:pt x="849261" y="621550"/>
                  </a:lnTo>
                  <a:lnTo>
                    <a:pt x="859142" y="619556"/>
                  </a:lnTo>
                  <a:lnTo>
                    <a:pt x="867219" y="614121"/>
                  </a:lnTo>
                  <a:lnTo>
                    <a:pt x="872667" y="606044"/>
                  </a:lnTo>
                  <a:lnTo>
                    <a:pt x="874661" y="596150"/>
                  </a:lnTo>
                  <a:close/>
                </a:path>
                <a:path w="4973319" h="1419225">
                  <a:moveTo>
                    <a:pt x="976312" y="772502"/>
                  </a:moveTo>
                  <a:lnTo>
                    <a:pt x="974318" y="762622"/>
                  </a:lnTo>
                  <a:lnTo>
                    <a:pt x="968870" y="754545"/>
                  </a:lnTo>
                  <a:lnTo>
                    <a:pt x="960793" y="749096"/>
                  </a:lnTo>
                  <a:lnTo>
                    <a:pt x="950861" y="747102"/>
                  </a:lnTo>
                  <a:lnTo>
                    <a:pt x="940968" y="749096"/>
                  </a:lnTo>
                  <a:lnTo>
                    <a:pt x="932903" y="754545"/>
                  </a:lnTo>
                  <a:lnTo>
                    <a:pt x="927455" y="762622"/>
                  </a:lnTo>
                  <a:lnTo>
                    <a:pt x="925461" y="772502"/>
                  </a:lnTo>
                  <a:lnTo>
                    <a:pt x="927455" y="782396"/>
                  </a:lnTo>
                  <a:lnTo>
                    <a:pt x="932903" y="790460"/>
                  </a:lnTo>
                  <a:lnTo>
                    <a:pt x="940968" y="795909"/>
                  </a:lnTo>
                  <a:lnTo>
                    <a:pt x="950912" y="797902"/>
                  </a:lnTo>
                  <a:lnTo>
                    <a:pt x="960793" y="795909"/>
                  </a:lnTo>
                  <a:lnTo>
                    <a:pt x="968870" y="790460"/>
                  </a:lnTo>
                  <a:lnTo>
                    <a:pt x="974318" y="782396"/>
                  </a:lnTo>
                  <a:lnTo>
                    <a:pt x="976312" y="772502"/>
                  </a:lnTo>
                  <a:close/>
                </a:path>
                <a:path w="4973319" h="1419225">
                  <a:moveTo>
                    <a:pt x="976312" y="596150"/>
                  </a:moveTo>
                  <a:lnTo>
                    <a:pt x="974318" y="586270"/>
                  </a:lnTo>
                  <a:lnTo>
                    <a:pt x="968870" y="578192"/>
                  </a:lnTo>
                  <a:lnTo>
                    <a:pt x="960793" y="572757"/>
                  </a:lnTo>
                  <a:lnTo>
                    <a:pt x="950861" y="570750"/>
                  </a:lnTo>
                  <a:lnTo>
                    <a:pt x="940968" y="572757"/>
                  </a:lnTo>
                  <a:lnTo>
                    <a:pt x="932891" y="578192"/>
                  </a:lnTo>
                  <a:lnTo>
                    <a:pt x="927455" y="586270"/>
                  </a:lnTo>
                  <a:lnTo>
                    <a:pt x="925461" y="596150"/>
                  </a:lnTo>
                  <a:lnTo>
                    <a:pt x="927455" y="606044"/>
                  </a:lnTo>
                  <a:lnTo>
                    <a:pt x="932891" y="614121"/>
                  </a:lnTo>
                  <a:lnTo>
                    <a:pt x="940968" y="619556"/>
                  </a:lnTo>
                  <a:lnTo>
                    <a:pt x="950912" y="621550"/>
                  </a:lnTo>
                  <a:lnTo>
                    <a:pt x="960793" y="619556"/>
                  </a:lnTo>
                  <a:lnTo>
                    <a:pt x="968870" y="614121"/>
                  </a:lnTo>
                  <a:lnTo>
                    <a:pt x="974318" y="606044"/>
                  </a:lnTo>
                  <a:lnTo>
                    <a:pt x="976312" y="596150"/>
                  </a:lnTo>
                  <a:close/>
                </a:path>
                <a:path w="4973319" h="1419225">
                  <a:moveTo>
                    <a:pt x="1077963" y="772502"/>
                  </a:moveTo>
                  <a:lnTo>
                    <a:pt x="1075969" y="762622"/>
                  </a:lnTo>
                  <a:lnTo>
                    <a:pt x="1070521" y="754545"/>
                  </a:lnTo>
                  <a:lnTo>
                    <a:pt x="1062443" y="749096"/>
                  </a:lnTo>
                  <a:lnTo>
                    <a:pt x="1052512" y="747102"/>
                  </a:lnTo>
                  <a:lnTo>
                    <a:pt x="1042619" y="749096"/>
                  </a:lnTo>
                  <a:lnTo>
                    <a:pt x="1034554" y="754545"/>
                  </a:lnTo>
                  <a:lnTo>
                    <a:pt x="1029106" y="762622"/>
                  </a:lnTo>
                  <a:lnTo>
                    <a:pt x="1027112" y="772502"/>
                  </a:lnTo>
                  <a:lnTo>
                    <a:pt x="1029106" y="782396"/>
                  </a:lnTo>
                  <a:lnTo>
                    <a:pt x="1034554" y="790460"/>
                  </a:lnTo>
                  <a:lnTo>
                    <a:pt x="1042619" y="795909"/>
                  </a:lnTo>
                  <a:lnTo>
                    <a:pt x="1052563" y="797902"/>
                  </a:lnTo>
                  <a:lnTo>
                    <a:pt x="1062443" y="795909"/>
                  </a:lnTo>
                  <a:lnTo>
                    <a:pt x="1070521" y="790460"/>
                  </a:lnTo>
                  <a:lnTo>
                    <a:pt x="1075969" y="782396"/>
                  </a:lnTo>
                  <a:lnTo>
                    <a:pt x="1077963" y="772502"/>
                  </a:lnTo>
                  <a:close/>
                </a:path>
                <a:path w="4973319" h="1419225">
                  <a:moveTo>
                    <a:pt x="1077963" y="596150"/>
                  </a:moveTo>
                  <a:lnTo>
                    <a:pt x="1075969" y="586270"/>
                  </a:lnTo>
                  <a:lnTo>
                    <a:pt x="1070521" y="578192"/>
                  </a:lnTo>
                  <a:lnTo>
                    <a:pt x="1062443" y="572757"/>
                  </a:lnTo>
                  <a:lnTo>
                    <a:pt x="1052512" y="570750"/>
                  </a:lnTo>
                  <a:lnTo>
                    <a:pt x="1042619" y="572757"/>
                  </a:lnTo>
                  <a:lnTo>
                    <a:pt x="1034542" y="578192"/>
                  </a:lnTo>
                  <a:lnTo>
                    <a:pt x="1029106" y="586270"/>
                  </a:lnTo>
                  <a:lnTo>
                    <a:pt x="1027112" y="596150"/>
                  </a:lnTo>
                  <a:lnTo>
                    <a:pt x="1029106" y="606044"/>
                  </a:lnTo>
                  <a:lnTo>
                    <a:pt x="1034542" y="614121"/>
                  </a:lnTo>
                  <a:lnTo>
                    <a:pt x="1042619" y="619556"/>
                  </a:lnTo>
                  <a:lnTo>
                    <a:pt x="1052563" y="621550"/>
                  </a:lnTo>
                  <a:lnTo>
                    <a:pt x="1062443" y="619556"/>
                  </a:lnTo>
                  <a:lnTo>
                    <a:pt x="1070521" y="614121"/>
                  </a:lnTo>
                  <a:lnTo>
                    <a:pt x="1075969" y="606044"/>
                  </a:lnTo>
                  <a:lnTo>
                    <a:pt x="1077963" y="596150"/>
                  </a:lnTo>
                  <a:close/>
                </a:path>
                <a:path w="4973319" h="1419225">
                  <a:moveTo>
                    <a:pt x="1179614" y="772502"/>
                  </a:moveTo>
                  <a:lnTo>
                    <a:pt x="1177620" y="762622"/>
                  </a:lnTo>
                  <a:lnTo>
                    <a:pt x="1172171" y="754545"/>
                  </a:lnTo>
                  <a:lnTo>
                    <a:pt x="1164094" y="749096"/>
                  </a:lnTo>
                  <a:lnTo>
                    <a:pt x="1154163" y="747102"/>
                  </a:lnTo>
                  <a:lnTo>
                    <a:pt x="1144270" y="749096"/>
                  </a:lnTo>
                  <a:lnTo>
                    <a:pt x="1136205" y="754545"/>
                  </a:lnTo>
                  <a:lnTo>
                    <a:pt x="1130757" y="762622"/>
                  </a:lnTo>
                  <a:lnTo>
                    <a:pt x="1128763" y="772502"/>
                  </a:lnTo>
                  <a:lnTo>
                    <a:pt x="1130757" y="782396"/>
                  </a:lnTo>
                  <a:lnTo>
                    <a:pt x="1136205" y="790460"/>
                  </a:lnTo>
                  <a:lnTo>
                    <a:pt x="1144270" y="795909"/>
                  </a:lnTo>
                  <a:lnTo>
                    <a:pt x="1154214" y="797902"/>
                  </a:lnTo>
                  <a:lnTo>
                    <a:pt x="1164094" y="795909"/>
                  </a:lnTo>
                  <a:lnTo>
                    <a:pt x="1172171" y="790460"/>
                  </a:lnTo>
                  <a:lnTo>
                    <a:pt x="1177620" y="782396"/>
                  </a:lnTo>
                  <a:lnTo>
                    <a:pt x="1179614" y="772502"/>
                  </a:lnTo>
                  <a:close/>
                </a:path>
                <a:path w="4973319" h="1419225">
                  <a:moveTo>
                    <a:pt x="1179614" y="596163"/>
                  </a:moveTo>
                  <a:lnTo>
                    <a:pt x="1177620" y="586270"/>
                  </a:lnTo>
                  <a:lnTo>
                    <a:pt x="1172171" y="578192"/>
                  </a:lnTo>
                  <a:lnTo>
                    <a:pt x="1164094" y="572757"/>
                  </a:lnTo>
                  <a:lnTo>
                    <a:pt x="1154163" y="570763"/>
                  </a:lnTo>
                  <a:lnTo>
                    <a:pt x="1144270" y="572757"/>
                  </a:lnTo>
                  <a:lnTo>
                    <a:pt x="1136192" y="578192"/>
                  </a:lnTo>
                  <a:lnTo>
                    <a:pt x="1130757" y="586270"/>
                  </a:lnTo>
                  <a:lnTo>
                    <a:pt x="1128763" y="596163"/>
                  </a:lnTo>
                  <a:lnTo>
                    <a:pt x="1130757" y="606044"/>
                  </a:lnTo>
                  <a:lnTo>
                    <a:pt x="1136192" y="614121"/>
                  </a:lnTo>
                  <a:lnTo>
                    <a:pt x="1144270" y="619556"/>
                  </a:lnTo>
                  <a:lnTo>
                    <a:pt x="1154214" y="621563"/>
                  </a:lnTo>
                  <a:lnTo>
                    <a:pt x="1164094" y="619556"/>
                  </a:lnTo>
                  <a:lnTo>
                    <a:pt x="1172171" y="614121"/>
                  </a:lnTo>
                  <a:lnTo>
                    <a:pt x="1177620" y="606044"/>
                  </a:lnTo>
                  <a:lnTo>
                    <a:pt x="1179614" y="596163"/>
                  </a:lnTo>
                  <a:close/>
                </a:path>
                <a:path w="4973319" h="1419225">
                  <a:moveTo>
                    <a:pt x="1281264" y="772502"/>
                  </a:moveTo>
                  <a:lnTo>
                    <a:pt x="1279271" y="762622"/>
                  </a:lnTo>
                  <a:lnTo>
                    <a:pt x="1273822" y="754545"/>
                  </a:lnTo>
                  <a:lnTo>
                    <a:pt x="1265745" y="749096"/>
                  </a:lnTo>
                  <a:lnTo>
                    <a:pt x="1255814" y="747102"/>
                  </a:lnTo>
                  <a:lnTo>
                    <a:pt x="1245920" y="749096"/>
                  </a:lnTo>
                  <a:lnTo>
                    <a:pt x="1237856" y="754545"/>
                  </a:lnTo>
                  <a:lnTo>
                    <a:pt x="1232408" y="762622"/>
                  </a:lnTo>
                  <a:lnTo>
                    <a:pt x="1230414" y="772502"/>
                  </a:lnTo>
                  <a:lnTo>
                    <a:pt x="1232408" y="782396"/>
                  </a:lnTo>
                  <a:lnTo>
                    <a:pt x="1237856" y="790460"/>
                  </a:lnTo>
                  <a:lnTo>
                    <a:pt x="1245920" y="795909"/>
                  </a:lnTo>
                  <a:lnTo>
                    <a:pt x="1255864" y="797902"/>
                  </a:lnTo>
                  <a:lnTo>
                    <a:pt x="1265745" y="795909"/>
                  </a:lnTo>
                  <a:lnTo>
                    <a:pt x="1273822" y="790460"/>
                  </a:lnTo>
                  <a:lnTo>
                    <a:pt x="1279271" y="782396"/>
                  </a:lnTo>
                  <a:lnTo>
                    <a:pt x="1281264" y="772502"/>
                  </a:lnTo>
                  <a:close/>
                </a:path>
                <a:path w="4973319" h="1419225">
                  <a:moveTo>
                    <a:pt x="1281264" y="596163"/>
                  </a:moveTo>
                  <a:lnTo>
                    <a:pt x="1279271" y="586270"/>
                  </a:lnTo>
                  <a:lnTo>
                    <a:pt x="1273822" y="578192"/>
                  </a:lnTo>
                  <a:lnTo>
                    <a:pt x="1265745" y="572757"/>
                  </a:lnTo>
                  <a:lnTo>
                    <a:pt x="1255814" y="570763"/>
                  </a:lnTo>
                  <a:lnTo>
                    <a:pt x="1245920" y="572757"/>
                  </a:lnTo>
                  <a:lnTo>
                    <a:pt x="1237843" y="578192"/>
                  </a:lnTo>
                  <a:lnTo>
                    <a:pt x="1232408" y="586270"/>
                  </a:lnTo>
                  <a:lnTo>
                    <a:pt x="1230414" y="596163"/>
                  </a:lnTo>
                  <a:lnTo>
                    <a:pt x="1232408" y="606044"/>
                  </a:lnTo>
                  <a:lnTo>
                    <a:pt x="1237843" y="614121"/>
                  </a:lnTo>
                  <a:lnTo>
                    <a:pt x="1245920" y="619556"/>
                  </a:lnTo>
                  <a:lnTo>
                    <a:pt x="1255864" y="621563"/>
                  </a:lnTo>
                  <a:lnTo>
                    <a:pt x="1265745" y="619556"/>
                  </a:lnTo>
                  <a:lnTo>
                    <a:pt x="1273822" y="614121"/>
                  </a:lnTo>
                  <a:lnTo>
                    <a:pt x="1279271" y="606044"/>
                  </a:lnTo>
                  <a:lnTo>
                    <a:pt x="1281264" y="596163"/>
                  </a:lnTo>
                  <a:close/>
                </a:path>
                <a:path w="4973319" h="1419225">
                  <a:moveTo>
                    <a:pt x="1382915" y="772502"/>
                  </a:moveTo>
                  <a:lnTo>
                    <a:pt x="1380921" y="762622"/>
                  </a:lnTo>
                  <a:lnTo>
                    <a:pt x="1375473" y="754545"/>
                  </a:lnTo>
                  <a:lnTo>
                    <a:pt x="1367396" y="749096"/>
                  </a:lnTo>
                  <a:lnTo>
                    <a:pt x="1357464" y="747102"/>
                  </a:lnTo>
                  <a:lnTo>
                    <a:pt x="1347571" y="749096"/>
                  </a:lnTo>
                  <a:lnTo>
                    <a:pt x="1339507" y="754545"/>
                  </a:lnTo>
                  <a:lnTo>
                    <a:pt x="1334058" y="762622"/>
                  </a:lnTo>
                  <a:lnTo>
                    <a:pt x="1332064" y="772502"/>
                  </a:lnTo>
                  <a:lnTo>
                    <a:pt x="1334058" y="782396"/>
                  </a:lnTo>
                  <a:lnTo>
                    <a:pt x="1339507" y="790460"/>
                  </a:lnTo>
                  <a:lnTo>
                    <a:pt x="1347571" y="795909"/>
                  </a:lnTo>
                  <a:lnTo>
                    <a:pt x="1357515" y="797902"/>
                  </a:lnTo>
                  <a:lnTo>
                    <a:pt x="1367396" y="795909"/>
                  </a:lnTo>
                  <a:lnTo>
                    <a:pt x="1375473" y="790460"/>
                  </a:lnTo>
                  <a:lnTo>
                    <a:pt x="1380921" y="782396"/>
                  </a:lnTo>
                  <a:lnTo>
                    <a:pt x="1382915" y="772502"/>
                  </a:lnTo>
                  <a:close/>
                </a:path>
                <a:path w="4973319" h="1419225">
                  <a:moveTo>
                    <a:pt x="1382915" y="596163"/>
                  </a:moveTo>
                  <a:lnTo>
                    <a:pt x="1380921" y="586270"/>
                  </a:lnTo>
                  <a:lnTo>
                    <a:pt x="1375473" y="578192"/>
                  </a:lnTo>
                  <a:lnTo>
                    <a:pt x="1367396" y="572757"/>
                  </a:lnTo>
                  <a:lnTo>
                    <a:pt x="1357464" y="570763"/>
                  </a:lnTo>
                  <a:lnTo>
                    <a:pt x="1347571" y="572757"/>
                  </a:lnTo>
                  <a:lnTo>
                    <a:pt x="1339494" y="578192"/>
                  </a:lnTo>
                  <a:lnTo>
                    <a:pt x="1334058" y="586270"/>
                  </a:lnTo>
                  <a:lnTo>
                    <a:pt x="1332064" y="596163"/>
                  </a:lnTo>
                  <a:lnTo>
                    <a:pt x="1334058" y="606044"/>
                  </a:lnTo>
                  <a:lnTo>
                    <a:pt x="1339494" y="614121"/>
                  </a:lnTo>
                  <a:lnTo>
                    <a:pt x="1347571" y="619556"/>
                  </a:lnTo>
                  <a:lnTo>
                    <a:pt x="1357515" y="621563"/>
                  </a:lnTo>
                  <a:lnTo>
                    <a:pt x="1367396" y="619556"/>
                  </a:lnTo>
                  <a:lnTo>
                    <a:pt x="1375473" y="614121"/>
                  </a:lnTo>
                  <a:lnTo>
                    <a:pt x="1380921" y="606044"/>
                  </a:lnTo>
                  <a:lnTo>
                    <a:pt x="1382915" y="596163"/>
                  </a:lnTo>
                  <a:close/>
                </a:path>
                <a:path w="4973319" h="1419225">
                  <a:moveTo>
                    <a:pt x="1484566" y="772502"/>
                  </a:moveTo>
                  <a:lnTo>
                    <a:pt x="1482572" y="762622"/>
                  </a:lnTo>
                  <a:lnTo>
                    <a:pt x="1477124" y="754545"/>
                  </a:lnTo>
                  <a:lnTo>
                    <a:pt x="1469047" y="749096"/>
                  </a:lnTo>
                  <a:lnTo>
                    <a:pt x="1459115" y="747102"/>
                  </a:lnTo>
                  <a:lnTo>
                    <a:pt x="1449222" y="749096"/>
                  </a:lnTo>
                  <a:lnTo>
                    <a:pt x="1441157" y="754545"/>
                  </a:lnTo>
                  <a:lnTo>
                    <a:pt x="1435709" y="762622"/>
                  </a:lnTo>
                  <a:lnTo>
                    <a:pt x="1433715" y="772502"/>
                  </a:lnTo>
                  <a:lnTo>
                    <a:pt x="1435709" y="782396"/>
                  </a:lnTo>
                  <a:lnTo>
                    <a:pt x="1441157" y="790460"/>
                  </a:lnTo>
                  <a:lnTo>
                    <a:pt x="1449222" y="795909"/>
                  </a:lnTo>
                  <a:lnTo>
                    <a:pt x="1459166" y="797902"/>
                  </a:lnTo>
                  <a:lnTo>
                    <a:pt x="1469047" y="795909"/>
                  </a:lnTo>
                  <a:lnTo>
                    <a:pt x="1477124" y="790460"/>
                  </a:lnTo>
                  <a:lnTo>
                    <a:pt x="1482572" y="782396"/>
                  </a:lnTo>
                  <a:lnTo>
                    <a:pt x="1484566" y="772502"/>
                  </a:lnTo>
                  <a:close/>
                </a:path>
                <a:path w="4973319" h="1419225">
                  <a:moveTo>
                    <a:pt x="1484566" y="596163"/>
                  </a:moveTo>
                  <a:lnTo>
                    <a:pt x="1482572" y="586270"/>
                  </a:lnTo>
                  <a:lnTo>
                    <a:pt x="1477124" y="578192"/>
                  </a:lnTo>
                  <a:lnTo>
                    <a:pt x="1469047" y="572757"/>
                  </a:lnTo>
                  <a:lnTo>
                    <a:pt x="1459115" y="570763"/>
                  </a:lnTo>
                  <a:lnTo>
                    <a:pt x="1449222" y="572757"/>
                  </a:lnTo>
                  <a:lnTo>
                    <a:pt x="1441145" y="578192"/>
                  </a:lnTo>
                  <a:lnTo>
                    <a:pt x="1435709" y="586270"/>
                  </a:lnTo>
                  <a:lnTo>
                    <a:pt x="1433715" y="596163"/>
                  </a:lnTo>
                  <a:lnTo>
                    <a:pt x="1435709" y="606044"/>
                  </a:lnTo>
                  <a:lnTo>
                    <a:pt x="1441145" y="614121"/>
                  </a:lnTo>
                  <a:lnTo>
                    <a:pt x="1449222" y="619556"/>
                  </a:lnTo>
                  <a:lnTo>
                    <a:pt x="1459166" y="621563"/>
                  </a:lnTo>
                  <a:lnTo>
                    <a:pt x="1469047" y="619556"/>
                  </a:lnTo>
                  <a:lnTo>
                    <a:pt x="1477124" y="614121"/>
                  </a:lnTo>
                  <a:lnTo>
                    <a:pt x="1482572" y="606044"/>
                  </a:lnTo>
                  <a:lnTo>
                    <a:pt x="1484566" y="596163"/>
                  </a:lnTo>
                  <a:close/>
                </a:path>
                <a:path w="4973319" h="1419225">
                  <a:moveTo>
                    <a:pt x="1586217" y="772502"/>
                  </a:moveTo>
                  <a:lnTo>
                    <a:pt x="1584223" y="762622"/>
                  </a:lnTo>
                  <a:lnTo>
                    <a:pt x="1578775" y="754545"/>
                  </a:lnTo>
                  <a:lnTo>
                    <a:pt x="1570697" y="749096"/>
                  </a:lnTo>
                  <a:lnTo>
                    <a:pt x="1560766" y="747102"/>
                  </a:lnTo>
                  <a:lnTo>
                    <a:pt x="1550873" y="749096"/>
                  </a:lnTo>
                  <a:lnTo>
                    <a:pt x="1542808" y="754545"/>
                  </a:lnTo>
                  <a:lnTo>
                    <a:pt x="1537360" y="762622"/>
                  </a:lnTo>
                  <a:lnTo>
                    <a:pt x="1535366" y="772502"/>
                  </a:lnTo>
                  <a:lnTo>
                    <a:pt x="1537360" y="782396"/>
                  </a:lnTo>
                  <a:lnTo>
                    <a:pt x="1542808" y="790460"/>
                  </a:lnTo>
                  <a:lnTo>
                    <a:pt x="1550873" y="795909"/>
                  </a:lnTo>
                  <a:lnTo>
                    <a:pt x="1560817" y="797902"/>
                  </a:lnTo>
                  <a:lnTo>
                    <a:pt x="1570697" y="795909"/>
                  </a:lnTo>
                  <a:lnTo>
                    <a:pt x="1578775" y="790460"/>
                  </a:lnTo>
                  <a:lnTo>
                    <a:pt x="1584223" y="782396"/>
                  </a:lnTo>
                  <a:lnTo>
                    <a:pt x="1586217" y="772502"/>
                  </a:lnTo>
                  <a:close/>
                </a:path>
                <a:path w="4973319" h="1419225">
                  <a:moveTo>
                    <a:pt x="1586217" y="596163"/>
                  </a:moveTo>
                  <a:lnTo>
                    <a:pt x="1584223" y="586270"/>
                  </a:lnTo>
                  <a:lnTo>
                    <a:pt x="1578775" y="578192"/>
                  </a:lnTo>
                  <a:lnTo>
                    <a:pt x="1570697" y="572757"/>
                  </a:lnTo>
                  <a:lnTo>
                    <a:pt x="1560766" y="570763"/>
                  </a:lnTo>
                  <a:lnTo>
                    <a:pt x="1550873" y="572757"/>
                  </a:lnTo>
                  <a:lnTo>
                    <a:pt x="1542796" y="578192"/>
                  </a:lnTo>
                  <a:lnTo>
                    <a:pt x="1537360" y="586270"/>
                  </a:lnTo>
                  <a:lnTo>
                    <a:pt x="1535366" y="596163"/>
                  </a:lnTo>
                  <a:lnTo>
                    <a:pt x="1537360" y="606044"/>
                  </a:lnTo>
                  <a:lnTo>
                    <a:pt x="1542796" y="614121"/>
                  </a:lnTo>
                  <a:lnTo>
                    <a:pt x="1550873" y="619556"/>
                  </a:lnTo>
                  <a:lnTo>
                    <a:pt x="1560817" y="621563"/>
                  </a:lnTo>
                  <a:lnTo>
                    <a:pt x="1570697" y="619556"/>
                  </a:lnTo>
                  <a:lnTo>
                    <a:pt x="1578775" y="614121"/>
                  </a:lnTo>
                  <a:lnTo>
                    <a:pt x="1584223" y="606044"/>
                  </a:lnTo>
                  <a:lnTo>
                    <a:pt x="1586217" y="596163"/>
                  </a:lnTo>
                  <a:close/>
                </a:path>
                <a:path w="4973319" h="1419225">
                  <a:moveTo>
                    <a:pt x="1687868" y="772502"/>
                  </a:moveTo>
                  <a:lnTo>
                    <a:pt x="1685874" y="762622"/>
                  </a:lnTo>
                  <a:lnTo>
                    <a:pt x="1680425" y="754545"/>
                  </a:lnTo>
                  <a:lnTo>
                    <a:pt x="1672348" y="749096"/>
                  </a:lnTo>
                  <a:lnTo>
                    <a:pt x="1662417" y="747102"/>
                  </a:lnTo>
                  <a:lnTo>
                    <a:pt x="1652524" y="749096"/>
                  </a:lnTo>
                  <a:lnTo>
                    <a:pt x="1644459" y="754545"/>
                  </a:lnTo>
                  <a:lnTo>
                    <a:pt x="1639011" y="762622"/>
                  </a:lnTo>
                  <a:lnTo>
                    <a:pt x="1637017" y="772502"/>
                  </a:lnTo>
                  <a:lnTo>
                    <a:pt x="1639011" y="782396"/>
                  </a:lnTo>
                  <a:lnTo>
                    <a:pt x="1644459" y="790460"/>
                  </a:lnTo>
                  <a:lnTo>
                    <a:pt x="1652524" y="795909"/>
                  </a:lnTo>
                  <a:lnTo>
                    <a:pt x="1662468" y="797902"/>
                  </a:lnTo>
                  <a:lnTo>
                    <a:pt x="1672348" y="795909"/>
                  </a:lnTo>
                  <a:lnTo>
                    <a:pt x="1680425" y="790460"/>
                  </a:lnTo>
                  <a:lnTo>
                    <a:pt x="1685874" y="782396"/>
                  </a:lnTo>
                  <a:lnTo>
                    <a:pt x="1687868" y="772502"/>
                  </a:lnTo>
                  <a:close/>
                </a:path>
                <a:path w="4973319" h="1419225">
                  <a:moveTo>
                    <a:pt x="1687868" y="596163"/>
                  </a:moveTo>
                  <a:lnTo>
                    <a:pt x="1685874" y="586270"/>
                  </a:lnTo>
                  <a:lnTo>
                    <a:pt x="1680425" y="578192"/>
                  </a:lnTo>
                  <a:lnTo>
                    <a:pt x="1672348" y="572757"/>
                  </a:lnTo>
                  <a:lnTo>
                    <a:pt x="1662417" y="570763"/>
                  </a:lnTo>
                  <a:lnTo>
                    <a:pt x="1652524" y="572757"/>
                  </a:lnTo>
                  <a:lnTo>
                    <a:pt x="1644446" y="578192"/>
                  </a:lnTo>
                  <a:lnTo>
                    <a:pt x="1639011" y="586270"/>
                  </a:lnTo>
                  <a:lnTo>
                    <a:pt x="1637017" y="596163"/>
                  </a:lnTo>
                  <a:lnTo>
                    <a:pt x="1639011" y="606044"/>
                  </a:lnTo>
                  <a:lnTo>
                    <a:pt x="1644446" y="614121"/>
                  </a:lnTo>
                  <a:lnTo>
                    <a:pt x="1652524" y="619556"/>
                  </a:lnTo>
                  <a:lnTo>
                    <a:pt x="1662468" y="621563"/>
                  </a:lnTo>
                  <a:lnTo>
                    <a:pt x="1672348" y="619556"/>
                  </a:lnTo>
                  <a:lnTo>
                    <a:pt x="1680425" y="614121"/>
                  </a:lnTo>
                  <a:lnTo>
                    <a:pt x="1685874" y="606044"/>
                  </a:lnTo>
                  <a:lnTo>
                    <a:pt x="1687868" y="596163"/>
                  </a:lnTo>
                  <a:close/>
                </a:path>
                <a:path w="4973319" h="1419225">
                  <a:moveTo>
                    <a:pt x="1789518" y="772502"/>
                  </a:moveTo>
                  <a:lnTo>
                    <a:pt x="1787525" y="762622"/>
                  </a:lnTo>
                  <a:lnTo>
                    <a:pt x="1782076" y="754545"/>
                  </a:lnTo>
                  <a:lnTo>
                    <a:pt x="1773999" y="749096"/>
                  </a:lnTo>
                  <a:lnTo>
                    <a:pt x="1764068" y="747102"/>
                  </a:lnTo>
                  <a:lnTo>
                    <a:pt x="1754174" y="749096"/>
                  </a:lnTo>
                  <a:lnTo>
                    <a:pt x="1746110" y="754545"/>
                  </a:lnTo>
                  <a:lnTo>
                    <a:pt x="1740662" y="762622"/>
                  </a:lnTo>
                  <a:lnTo>
                    <a:pt x="1738668" y="772502"/>
                  </a:lnTo>
                  <a:lnTo>
                    <a:pt x="1740662" y="782396"/>
                  </a:lnTo>
                  <a:lnTo>
                    <a:pt x="1746110" y="790460"/>
                  </a:lnTo>
                  <a:lnTo>
                    <a:pt x="1754174" y="795909"/>
                  </a:lnTo>
                  <a:lnTo>
                    <a:pt x="1764118" y="797902"/>
                  </a:lnTo>
                  <a:lnTo>
                    <a:pt x="1773999" y="795909"/>
                  </a:lnTo>
                  <a:lnTo>
                    <a:pt x="1782076" y="790460"/>
                  </a:lnTo>
                  <a:lnTo>
                    <a:pt x="1787525" y="782396"/>
                  </a:lnTo>
                  <a:lnTo>
                    <a:pt x="1789518" y="772502"/>
                  </a:lnTo>
                  <a:close/>
                </a:path>
                <a:path w="4973319" h="1419225">
                  <a:moveTo>
                    <a:pt x="1789518" y="596163"/>
                  </a:moveTo>
                  <a:lnTo>
                    <a:pt x="1787525" y="586270"/>
                  </a:lnTo>
                  <a:lnTo>
                    <a:pt x="1782076" y="578192"/>
                  </a:lnTo>
                  <a:lnTo>
                    <a:pt x="1773999" y="572757"/>
                  </a:lnTo>
                  <a:lnTo>
                    <a:pt x="1764068" y="570763"/>
                  </a:lnTo>
                  <a:lnTo>
                    <a:pt x="1754174" y="572757"/>
                  </a:lnTo>
                  <a:lnTo>
                    <a:pt x="1746097" y="578192"/>
                  </a:lnTo>
                  <a:lnTo>
                    <a:pt x="1740662" y="586270"/>
                  </a:lnTo>
                  <a:lnTo>
                    <a:pt x="1738668" y="596163"/>
                  </a:lnTo>
                  <a:lnTo>
                    <a:pt x="1740662" y="606044"/>
                  </a:lnTo>
                  <a:lnTo>
                    <a:pt x="1746097" y="614121"/>
                  </a:lnTo>
                  <a:lnTo>
                    <a:pt x="1754174" y="619556"/>
                  </a:lnTo>
                  <a:lnTo>
                    <a:pt x="1764118" y="621563"/>
                  </a:lnTo>
                  <a:lnTo>
                    <a:pt x="1773999" y="619556"/>
                  </a:lnTo>
                  <a:lnTo>
                    <a:pt x="1782076" y="614121"/>
                  </a:lnTo>
                  <a:lnTo>
                    <a:pt x="1787525" y="606044"/>
                  </a:lnTo>
                  <a:lnTo>
                    <a:pt x="1789518" y="596163"/>
                  </a:lnTo>
                  <a:close/>
                </a:path>
                <a:path w="4973319" h="1419225">
                  <a:moveTo>
                    <a:pt x="1891169" y="772502"/>
                  </a:moveTo>
                  <a:lnTo>
                    <a:pt x="1889175" y="762622"/>
                  </a:lnTo>
                  <a:lnTo>
                    <a:pt x="1883727" y="754545"/>
                  </a:lnTo>
                  <a:lnTo>
                    <a:pt x="1875650" y="749096"/>
                  </a:lnTo>
                  <a:lnTo>
                    <a:pt x="1865718" y="747102"/>
                  </a:lnTo>
                  <a:lnTo>
                    <a:pt x="1855825" y="749096"/>
                  </a:lnTo>
                  <a:lnTo>
                    <a:pt x="1847761" y="754545"/>
                  </a:lnTo>
                  <a:lnTo>
                    <a:pt x="1842312" y="762622"/>
                  </a:lnTo>
                  <a:lnTo>
                    <a:pt x="1840318" y="772502"/>
                  </a:lnTo>
                  <a:lnTo>
                    <a:pt x="1842312" y="782396"/>
                  </a:lnTo>
                  <a:lnTo>
                    <a:pt x="1847761" y="790460"/>
                  </a:lnTo>
                  <a:lnTo>
                    <a:pt x="1855825" y="795909"/>
                  </a:lnTo>
                  <a:lnTo>
                    <a:pt x="1865769" y="797902"/>
                  </a:lnTo>
                  <a:lnTo>
                    <a:pt x="1875650" y="795909"/>
                  </a:lnTo>
                  <a:lnTo>
                    <a:pt x="1883727" y="790460"/>
                  </a:lnTo>
                  <a:lnTo>
                    <a:pt x="1889175" y="782396"/>
                  </a:lnTo>
                  <a:lnTo>
                    <a:pt x="1891169" y="772502"/>
                  </a:lnTo>
                  <a:close/>
                </a:path>
                <a:path w="4973319" h="1419225">
                  <a:moveTo>
                    <a:pt x="1891169" y="596163"/>
                  </a:moveTo>
                  <a:lnTo>
                    <a:pt x="1889175" y="586270"/>
                  </a:lnTo>
                  <a:lnTo>
                    <a:pt x="1883727" y="578192"/>
                  </a:lnTo>
                  <a:lnTo>
                    <a:pt x="1875650" y="572757"/>
                  </a:lnTo>
                  <a:lnTo>
                    <a:pt x="1865718" y="570763"/>
                  </a:lnTo>
                  <a:lnTo>
                    <a:pt x="1855825" y="572757"/>
                  </a:lnTo>
                  <a:lnTo>
                    <a:pt x="1847748" y="578192"/>
                  </a:lnTo>
                  <a:lnTo>
                    <a:pt x="1842312" y="586270"/>
                  </a:lnTo>
                  <a:lnTo>
                    <a:pt x="1840318" y="596163"/>
                  </a:lnTo>
                  <a:lnTo>
                    <a:pt x="1842312" y="606044"/>
                  </a:lnTo>
                  <a:lnTo>
                    <a:pt x="1847748" y="614121"/>
                  </a:lnTo>
                  <a:lnTo>
                    <a:pt x="1855825" y="619556"/>
                  </a:lnTo>
                  <a:lnTo>
                    <a:pt x="1865769" y="621563"/>
                  </a:lnTo>
                  <a:lnTo>
                    <a:pt x="1875650" y="619556"/>
                  </a:lnTo>
                  <a:lnTo>
                    <a:pt x="1883727" y="614121"/>
                  </a:lnTo>
                  <a:lnTo>
                    <a:pt x="1889175" y="606044"/>
                  </a:lnTo>
                  <a:lnTo>
                    <a:pt x="1891169" y="596163"/>
                  </a:lnTo>
                  <a:close/>
                </a:path>
                <a:path w="4973319" h="1419225">
                  <a:moveTo>
                    <a:pt x="1992820" y="772502"/>
                  </a:moveTo>
                  <a:lnTo>
                    <a:pt x="1990826" y="762622"/>
                  </a:lnTo>
                  <a:lnTo>
                    <a:pt x="1985378" y="754545"/>
                  </a:lnTo>
                  <a:lnTo>
                    <a:pt x="1977301" y="749096"/>
                  </a:lnTo>
                  <a:lnTo>
                    <a:pt x="1967369" y="747102"/>
                  </a:lnTo>
                  <a:lnTo>
                    <a:pt x="1957476" y="749096"/>
                  </a:lnTo>
                  <a:lnTo>
                    <a:pt x="1949411" y="754545"/>
                  </a:lnTo>
                  <a:lnTo>
                    <a:pt x="1943963" y="762622"/>
                  </a:lnTo>
                  <a:lnTo>
                    <a:pt x="1941969" y="772502"/>
                  </a:lnTo>
                  <a:lnTo>
                    <a:pt x="1943963" y="782396"/>
                  </a:lnTo>
                  <a:lnTo>
                    <a:pt x="1949411" y="790460"/>
                  </a:lnTo>
                  <a:lnTo>
                    <a:pt x="1957476" y="795909"/>
                  </a:lnTo>
                  <a:lnTo>
                    <a:pt x="1967420" y="797902"/>
                  </a:lnTo>
                  <a:lnTo>
                    <a:pt x="1977301" y="795909"/>
                  </a:lnTo>
                  <a:lnTo>
                    <a:pt x="1985378" y="790460"/>
                  </a:lnTo>
                  <a:lnTo>
                    <a:pt x="1990826" y="782396"/>
                  </a:lnTo>
                  <a:lnTo>
                    <a:pt x="1992820" y="772502"/>
                  </a:lnTo>
                  <a:close/>
                </a:path>
                <a:path w="4973319" h="1419225">
                  <a:moveTo>
                    <a:pt x="1992820" y="596163"/>
                  </a:moveTo>
                  <a:lnTo>
                    <a:pt x="1990826" y="586270"/>
                  </a:lnTo>
                  <a:lnTo>
                    <a:pt x="1985378" y="578192"/>
                  </a:lnTo>
                  <a:lnTo>
                    <a:pt x="1977301" y="572757"/>
                  </a:lnTo>
                  <a:lnTo>
                    <a:pt x="1967369" y="570763"/>
                  </a:lnTo>
                  <a:lnTo>
                    <a:pt x="1957476" y="572757"/>
                  </a:lnTo>
                  <a:lnTo>
                    <a:pt x="1949399" y="578192"/>
                  </a:lnTo>
                  <a:lnTo>
                    <a:pt x="1943963" y="586270"/>
                  </a:lnTo>
                  <a:lnTo>
                    <a:pt x="1941969" y="596163"/>
                  </a:lnTo>
                  <a:lnTo>
                    <a:pt x="1943963" y="606044"/>
                  </a:lnTo>
                  <a:lnTo>
                    <a:pt x="1949399" y="614121"/>
                  </a:lnTo>
                  <a:lnTo>
                    <a:pt x="1957476" y="619556"/>
                  </a:lnTo>
                  <a:lnTo>
                    <a:pt x="1967420" y="621563"/>
                  </a:lnTo>
                  <a:lnTo>
                    <a:pt x="1977301" y="619556"/>
                  </a:lnTo>
                  <a:lnTo>
                    <a:pt x="1985378" y="614121"/>
                  </a:lnTo>
                  <a:lnTo>
                    <a:pt x="1990826" y="606044"/>
                  </a:lnTo>
                  <a:lnTo>
                    <a:pt x="1992820" y="596163"/>
                  </a:lnTo>
                  <a:close/>
                </a:path>
                <a:path w="4973319" h="1419225">
                  <a:moveTo>
                    <a:pt x="2094471" y="772502"/>
                  </a:moveTo>
                  <a:lnTo>
                    <a:pt x="2092477" y="762622"/>
                  </a:lnTo>
                  <a:lnTo>
                    <a:pt x="2087029" y="754545"/>
                  </a:lnTo>
                  <a:lnTo>
                    <a:pt x="2078951" y="749096"/>
                  </a:lnTo>
                  <a:lnTo>
                    <a:pt x="2069020" y="747102"/>
                  </a:lnTo>
                  <a:lnTo>
                    <a:pt x="2059127" y="749096"/>
                  </a:lnTo>
                  <a:lnTo>
                    <a:pt x="2051062" y="754545"/>
                  </a:lnTo>
                  <a:lnTo>
                    <a:pt x="2045614" y="762622"/>
                  </a:lnTo>
                  <a:lnTo>
                    <a:pt x="2043620" y="772502"/>
                  </a:lnTo>
                  <a:lnTo>
                    <a:pt x="2045614" y="782396"/>
                  </a:lnTo>
                  <a:lnTo>
                    <a:pt x="2051062" y="790460"/>
                  </a:lnTo>
                  <a:lnTo>
                    <a:pt x="2059127" y="795909"/>
                  </a:lnTo>
                  <a:lnTo>
                    <a:pt x="2069071" y="797902"/>
                  </a:lnTo>
                  <a:lnTo>
                    <a:pt x="2078951" y="795909"/>
                  </a:lnTo>
                  <a:lnTo>
                    <a:pt x="2087029" y="790460"/>
                  </a:lnTo>
                  <a:lnTo>
                    <a:pt x="2092477" y="782396"/>
                  </a:lnTo>
                  <a:lnTo>
                    <a:pt x="2094471" y="772502"/>
                  </a:lnTo>
                  <a:close/>
                </a:path>
                <a:path w="4973319" h="1419225">
                  <a:moveTo>
                    <a:pt x="2094471" y="596163"/>
                  </a:moveTo>
                  <a:lnTo>
                    <a:pt x="2092464" y="586270"/>
                  </a:lnTo>
                  <a:lnTo>
                    <a:pt x="2087029" y="578192"/>
                  </a:lnTo>
                  <a:lnTo>
                    <a:pt x="2078951" y="572757"/>
                  </a:lnTo>
                  <a:lnTo>
                    <a:pt x="2069020" y="570763"/>
                  </a:lnTo>
                  <a:lnTo>
                    <a:pt x="2059127" y="572757"/>
                  </a:lnTo>
                  <a:lnTo>
                    <a:pt x="2051050" y="578192"/>
                  </a:lnTo>
                  <a:lnTo>
                    <a:pt x="2045614" y="586270"/>
                  </a:lnTo>
                  <a:lnTo>
                    <a:pt x="2043620" y="596163"/>
                  </a:lnTo>
                  <a:lnTo>
                    <a:pt x="2045614" y="606044"/>
                  </a:lnTo>
                  <a:lnTo>
                    <a:pt x="2051062" y="614121"/>
                  </a:lnTo>
                  <a:lnTo>
                    <a:pt x="2059127" y="619556"/>
                  </a:lnTo>
                  <a:lnTo>
                    <a:pt x="2069071" y="621563"/>
                  </a:lnTo>
                  <a:lnTo>
                    <a:pt x="2078951" y="619556"/>
                  </a:lnTo>
                  <a:lnTo>
                    <a:pt x="2087029" y="614121"/>
                  </a:lnTo>
                  <a:lnTo>
                    <a:pt x="2092464" y="606044"/>
                  </a:lnTo>
                  <a:lnTo>
                    <a:pt x="2094471" y="596163"/>
                  </a:lnTo>
                  <a:close/>
                </a:path>
                <a:path w="4973319" h="1419225">
                  <a:moveTo>
                    <a:pt x="2196122" y="772502"/>
                  </a:moveTo>
                  <a:lnTo>
                    <a:pt x="2194128" y="762622"/>
                  </a:lnTo>
                  <a:lnTo>
                    <a:pt x="2188680" y="754545"/>
                  </a:lnTo>
                  <a:lnTo>
                    <a:pt x="2180602" y="749096"/>
                  </a:lnTo>
                  <a:lnTo>
                    <a:pt x="2170671" y="747102"/>
                  </a:lnTo>
                  <a:lnTo>
                    <a:pt x="2160778" y="749096"/>
                  </a:lnTo>
                  <a:lnTo>
                    <a:pt x="2152713" y="754545"/>
                  </a:lnTo>
                  <a:lnTo>
                    <a:pt x="2147265" y="762622"/>
                  </a:lnTo>
                  <a:lnTo>
                    <a:pt x="2145271" y="772502"/>
                  </a:lnTo>
                  <a:lnTo>
                    <a:pt x="2147265" y="782396"/>
                  </a:lnTo>
                  <a:lnTo>
                    <a:pt x="2152713" y="790460"/>
                  </a:lnTo>
                  <a:lnTo>
                    <a:pt x="2160778" y="795909"/>
                  </a:lnTo>
                  <a:lnTo>
                    <a:pt x="2170722" y="797902"/>
                  </a:lnTo>
                  <a:lnTo>
                    <a:pt x="2180602" y="795909"/>
                  </a:lnTo>
                  <a:lnTo>
                    <a:pt x="2188680" y="790460"/>
                  </a:lnTo>
                  <a:lnTo>
                    <a:pt x="2194128" y="782396"/>
                  </a:lnTo>
                  <a:lnTo>
                    <a:pt x="2196122" y="772502"/>
                  </a:lnTo>
                  <a:close/>
                </a:path>
                <a:path w="4973319" h="1419225">
                  <a:moveTo>
                    <a:pt x="2196122" y="596163"/>
                  </a:moveTo>
                  <a:lnTo>
                    <a:pt x="2194128" y="586270"/>
                  </a:lnTo>
                  <a:lnTo>
                    <a:pt x="2188680" y="578192"/>
                  </a:lnTo>
                  <a:lnTo>
                    <a:pt x="2180602" y="572757"/>
                  </a:lnTo>
                  <a:lnTo>
                    <a:pt x="2170671" y="570763"/>
                  </a:lnTo>
                  <a:lnTo>
                    <a:pt x="2160778" y="572757"/>
                  </a:lnTo>
                  <a:lnTo>
                    <a:pt x="2152700" y="578192"/>
                  </a:lnTo>
                  <a:lnTo>
                    <a:pt x="2147265" y="586270"/>
                  </a:lnTo>
                  <a:lnTo>
                    <a:pt x="2145271" y="596163"/>
                  </a:lnTo>
                  <a:lnTo>
                    <a:pt x="2147265" y="606044"/>
                  </a:lnTo>
                  <a:lnTo>
                    <a:pt x="2152700" y="614121"/>
                  </a:lnTo>
                  <a:lnTo>
                    <a:pt x="2160778" y="619556"/>
                  </a:lnTo>
                  <a:lnTo>
                    <a:pt x="2170722" y="621563"/>
                  </a:lnTo>
                  <a:lnTo>
                    <a:pt x="2180602" y="619556"/>
                  </a:lnTo>
                  <a:lnTo>
                    <a:pt x="2188680" y="614121"/>
                  </a:lnTo>
                  <a:lnTo>
                    <a:pt x="2194128" y="606044"/>
                  </a:lnTo>
                  <a:lnTo>
                    <a:pt x="2196122" y="596163"/>
                  </a:lnTo>
                  <a:close/>
                </a:path>
                <a:path w="4973319" h="1419225">
                  <a:moveTo>
                    <a:pt x="2297773" y="772502"/>
                  </a:moveTo>
                  <a:lnTo>
                    <a:pt x="2295779" y="762622"/>
                  </a:lnTo>
                  <a:lnTo>
                    <a:pt x="2290330" y="754545"/>
                  </a:lnTo>
                  <a:lnTo>
                    <a:pt x="2282253" y="749096"/>
                  </a:lnTo>
                  <a:lnTo>
                    <a:pt x="2272322" y="747102"/>
                  </a:lnTo>
                  <a:lnTo>
                    <a:pt x="2262428" y="749096"/>
                  </a:lnTo>
                  <a:lnTo>
                    <a:pt x="2254364" y="754545"/>
                  </a:lnTo>
                  <a:lnTo>
                    <a:pt x="2248916" y="762622"/>
                  </a:lnTo>
                  <a:lnTo>
                    <a:pt x="2246922" y="772502"/>
                  </a:lnTo>
                  <a:lnTo>
                    <a:pt x="2248916" y="782396"/>
                  </a:lnTo>
                  <a:lnTo>
                    <a:pt x="2254364" y="790460"/>
                  </a:lnTo>
                  <a:lnTo>
                    <a:pt x="2262428" y="795909"/>
                  </a:lnTo>
                  <a:lnTo>
                    <a:pt x="2272373" y="797902"/>
                  </a:lnTo>
                  <a:lnTo>
                    <a:pt x="2282253" y="795909"/>
                  </a:lnTo>
                  <a:lnTo>
                    <a:pt x="2290330" y="790460"/>
                  </a:lnTo>
                  <a:lnTo>
                    <a:pt x="2295779" y="782396"/>
                  </a:lnTo>
                  <a:lnTo>
                    <a:pt x="2297773" y="772502"/>
                  </a:lnTo>
                  <a:close/>
                </a:path>
                <a:path w="4973319" h="1419225">
                  <a:moveTo>
                    <a:pt x="2297773" y="596163"/>
                  </a:moveTo>
                  <a:lnTo>
                    <a:pt x="2295779" y="586270"/>
                  </a:lnTo>
                  <a:lnTo>
                    <a:pt x="2290330" y="578192"/>
                  </a:lnTo>
                  <a:lnTo>
                    <a:pt x="2282253" y="572757"/>
                  </a:lnTo>
                  <a:lnTo>
                    <a:pt x="2272322" y="570763"/>
                  </a:lnTo>
                  <a:lnTo>
                    <a:pt x="2262428" y="572757"/>
                  </a:lnTo>
                  <a:lnTo>
                    <a:pt x="2254351" y="578192"/>
                  </a:lnTo>
                  <a:lnTo>
                    <a:pt x="2248916" y="586270"/>
                  </a:lnTo>
                  <a:lnTo>
                    <a:pt x="2246922" y="596163"/>
                  </a:lnTo>
                  <a:lnTo>
                    <a:pt x="2248916" y="606044"/>
                  </a:lnTo>
                  <a:lnTo>
                    <a:pt x="2254351" y="614121"/>
                  </a:lnTo>
                  <a:lnTo>
                    <a:pt x="2262428" y="619556"/>
                  </a:lnTo>
                  <a:lnTo>
                    <a:pt x="2272373" y="621563"/>
                  </a:lnTo>
                  <a:lnTo>
                    <a:pt x="2282253" y="619556"/>
                  </a:lnTo>
                  <a:lnTo>
                    <a:pt x="2290330" y="614121"/>
                  </a:lnTo>
                  <a:lnTo>
                    <a:pt x="2295779" y="606044"/>
                  </a:lnTo>
                  <a:lnTo>
                    <a:pt x="2297773" y="596163"/>
                  </a:lnTo>
                  <a:close/>
                </a:path>
                <a:path w="4973319" h="1419225">
                  <a:moveTo>
                    <a:pt x="2399423" y="772502"/>
                  </a:moveTo>
                  <a:lnTo>
                    <a:pt x="2397429" y="762622"/>
                  </a:lnTo>
                  <a:lnTo>
                    <a:pt x="2391981" y="754545"/>
                  </a:lnTo>
                  <a:lnTo>
                    <a:pt x="2383904" y="749096"/>
                  </a:lnTo>
                  <a:lnTo>
                    <a:pt x="2373973" y="747102"/>
                  </a:lnTo>
                  <a:lnTo>
                    <a:pt x="2364079" y="749096"/>
                  </a:lnTo>
                  <a:lnTo>
                    <a:pt x="2356015" y="754545"/>
                  </a:lnTo>
                  <a:lnTo>
                    <a:pt x="2350566" y="762622"/>
                  </a:lnTo>
                  <a:lnTo>
                    <a:pt x="2348573" y="772502"/>
                  </a:lnTo>
                  <a:lnTo>
                    <a:pt x="2350566" y="782396"/>
                  </a:lnTo>
                  <a:lnTo>
                    <a:pt x="2356015" y="790460"/>
                  </a:lnTo>
                  <a:lnTo>
                    <a:pt x="2364079" y="795909"/>
                  </a:lnTo>
                  <a:lnTo>
                    <a:pt x="2374023" y="797902"/>
                  </a:lnTo>
                  <a:lnTo>
                    <a:pt x="2383904" y="795909"/>
                  </a:lnTo>
                  <a:lnTo>
                    <a:pt x="2391981" y="790460"/>
                  </a:lnTo>
                  <a:lnTo>
                    <a:pt x="2397429" y="782396"/>
                  </a:lnTo>
                  <a:lnTo>
                    <a:pt x="2399423" y="772502"/>
                  </a:lnTo>
                  <a:close/>
                </a:path>
                <a:path w="4973319" h="1419225">
                  <a:moveTo>
                    <a:pt x="2399423" y="596163"/>
                  </a:moveTo>
                  <a:lnTo>
                    <a:pt x="2397417" y="586270"/>
                  </a:lnTo>
                  <a:lnTo>
                    <a:pt x="2391981" y="578192"/>
                  </a:lnTo>
                  <a:lnTo>
                    <a:pt x="2383904" y="572757"/>
                  </a:lnTo>
                  <a:lnTo>
                    <a:pt x="2373973" y="570763"/>
                  </a:lnTo>
                  <a:lnTo>
                    <a:pt x="2364079" y="572757"/>
                  </a:lnTo>
                  <a:lnTo>
                    <a:pt x="2356002" y="578192"/>
                  </a:lnTo>
                  <a:lnTo>
                    <a:pt x="2350566" y="586270"/>
                  </a:lnTo>
                  <a:lnTo>
                    <a:pt x="2348573" y="596163"/>
                  </a:lnTo>
                  <a:lnTo>
                    <a:pt x="2350566" y="606044"/>
                  </a:lnTo>
                  <a:lnTo>
                    <a:pt x="2356002" y="614121"/>
                  </a:lnTo>
                  <a:lnTo>
                    <a:pt x="2364079" y="619556"/>
                  </a:lnTo>
                  <a:lnTo>
                    <a:pt x="2374023" y="621563"/>
                  </a:lnTo>
                  <a:lnTo>
                    <a:pt x="2383904" y="619556"/>
                  </a:lnTo>
                  <a:lnTo>
                    <a:pt x="2391981" y="614121"/>
                  </a:lnTo>
                  <a:lnTo>
                    <a:pt x="2397417" y="606044"/>
                  </a:lnTo>
                  <a:lnTo>
                    <a:pt x="2399423" y="596163"/>
                  </a:lnTo>
                  <a:close/>
                </a:path>
                <a:path w="4973319" h="1419225">
                  <a:moveTo>
                    <a:pt x="2501074" y="772502"/>
                  </a:moveTo>
                  <a:lnTo>
                    <a:pt x="2499080" y="762622"/>
                  </a:lnTo>
                  <a:lnTo>
                    <a:pt x="2493632" y="754545"/>
                  </a:lnTo>
                  <a:lnTo>
                    <a:pt x="2485555" y="749096"/>
                  </a:lnTo>
                  <a:lnTo>
                    <a:pt x="2475623" y="747102"/>
                  </a:lnTo>
                  <a:lnTo>
                    <a:pt x="2465730" y="749096"/>
                  </a:lnTo>
                  <a:lnTo>
                    <a:pt x="2457666" y="754545"/>
                  </a:lnTo>
                  <a:lnTo>
                    <a:pt x="2452217" y="762622"/>
                  </a:lnTo>
                  <a:lnTo>
                    <a:pt x="2450223" y="772502"/>
                  </a:lnTo>
                  <a:lnTo>
                    <a:pt x="2452217" y="782396"/>
                  </a:lnTo>
                  <a:lnTo>
                    <a:pt x="2457666" y="790460"/>
                  </a:lnTo>
                  <a:lnTo>
                    <a:pt x="2465730" y="795909"/>
                  </a:lnTo>
                  <a:lnTo>
                    <a:pt x="2475674" y="797902"/>
                  </a:lnTo>
                  <a:lnTo>
                    <a:pt x="2485555" y="795909"/>
                  </a:lnTo>
                  <a:lnTo>
                    <a:pt x="2493632" y="790460"/>
                  </a:lnTo>
                  <a:lnTo>
                    <a:pt x="2499080" y="782396"/>
                  </a:lnTo>
                  <a:lnTo>
                    <a:pt x="2501074" y="772502"/>
                  </a:lnTo>
                  <a:close/>
                </a:path>
                <a:path w="4973319" h="1419225">
                  <a:moveTo>
                    <a:pt x="2501074" y="596163"/>
                  </a:moveTo>
                  <a:lnTo>
                    <a:pt x="2499068" y="586270"/>
                  </a:lnTo>
                  <a:lnTo>
                    <a:pt x="2493632" y="578192"/>
                  </a:lnTo>
                  <a:lnTo>
                    <a:pt x="2485555" y="572757"/>
                  </a:lnTo>
                  <a:lnTo>
                    <a:pt x="2475623" y="570763"/>
                  </a:lnTo>
                  <a:lnTo>
                    <a:pt x="2465730" y="572757"/>
                  </a:lnTo>
                  <a:lnTo>
                    <a:pt x="2457653" y="578192"/>
                  </a:lnTo>
                  <a:lnTo>
                    <a:pt x="2452217" y="586270"/>
                  </a:lnTo>
                  <a:lnTo>
                    <a:pt x="2450223" y="596163"/>
                  </a:lnTo>
                  <a:lnTo>
                    <a:pt x="2452217" y="606044"/>
                  </a:lnTo>
                  <a:lnTo>
                    <a:pt x="2457653" y="614121"/>
                  </a:lnTo>
                  <a:lnTo>
                    <a:pt x="2465730" y="619556"/>
                  </a:lnTo>
                  <a:lnTo>
                    <a:pt x="2475674" y="621563"/>
                  </a:lnTo>
                  <a:lnTo>
                    <a:pt x="2485555" y="619556"/>
                  </a:lnTo>
                  <a:lnTo>
                    <a:pt x="2493632" y="614121"/>
                  </a:lnTo>
                  <a:lnTo>
                    <a:pt x="2499068" y="606044"/>
                  </a:lnTo>
                  <a:lnTo>
                    <a:pt x="2501074" y="596163"/>
                  </a:lnTo>
                  <a:close/>
                </a:path>
                <a:path w="4973319" h="1419225">
                  <a:moveTo>
                    <a:pt x="2610116" y="542963"/>
                  </a:moveTo>
                  <a:lnTo>
                    <a:pt x="2608122" y="533031"/>
                  </a:lnTo>
                  <a:lnTo>
                    <a:pt x="2602687" y="524954"/>
                  </a:lnTo>
                  <a:lnTo>
                    <a:pt x="2594610" y="519506"/>
                  </a:lnTo>
                  <a:lnTo>
                    <a:pt x="2584729" y="517512"/>
                  </a:lnTo>
                  <a:lnTo>
                    <a:pt x="2574836" y="519506"/>
                  </a:lnTo>
                  <a:lnTo>
                    <a:pt x="2566759" y="524954"/>
                  </a:lnTo>
                  <a:lnTo>
                    <a:pt x="2561323" y="533031"/>
                  </a:lnTo>
                  <a:lnTo>
                    <a:pt x="2559329" y="542963"/>
                  </a:lnTo>
                  <a:lnTo>
                    <a:pt x="2561323" y="552856"/>
                  </a:lnTo>
                  <a:lnTo>
                    <a:pt x="2566759" y="560920"/>
                  </a:lnTo>
                  <a:lnTo>
                    <a:pt x="2574836" y="566369"/>
                  </a:lnTo>
                  <a:lnTo>
                    <a:pt x="2584729" y="568363"/>
                  </a:lnTo>
                  <a:lnTo>
                    <a:pt x="2594610" y="566369"/>
                  </a:lnTo>
                  <a:lnTo>
                    <a:pt x="2602687" y="560920"/>
                  </a:lnTo>
                  <a:lnTo>
                    <a:pt x="2608122" y="552856"/>
                  </a:lnTo>
                  <a:lnTo>
                    <a:pt x="2610116" y="542963"/>
                  </a:lnTo>
                  <a:close/>
                </a:path>
                <a:path w="4973319" h="1419225">
                  <a:moveTo>
                    <a:pt x="2610116" y="441312"/>
                  </a:moveTo>
                  <a:lnTo>
                    <a:pt x="2608122" y="431380"/>
                  </a:lnTo>
                  <a:lnTo>
                    <a:pt x="2602687" y="423303"/>
                  </a:lnTo>
                  <a:lnTo>
                    <a:pt x="2594610" y="417855"/>
                  </a:lnTo>
                  <a:lnTo>
                    <a:pt x="2584729" y="415861"/>
                  </a:lnTo>
                  <a:lnTo>
                    <a:pt x="2574836" y="417855"/>
                  </a:lnTo>
                  <a:lnTo>
                    <a:pt x="2566759" y="423303"/>
                  </a:lnTo>
                  <a:lnTo>
                    <a:pt x="2561323" y="431380"/>
                  </a:lnTo>
                  <a:lnTo>
                    <a:pt x="2559329" y="441312"/>
                  </a:lnTo>
                  <a:lnTo>
                    <a:pt x="2561323" y="451205"/>
                  </a:lnTo>
                  <a:lnTo>
                    <a:pt x="2566759" y="459270"/>
                  </a:lnTo>
                  <a:lnTo>
                    <a:pt x="2574836" y="464718"/>
                  </a:lnTo>
                  <a:lnTo>
                    <a:pt x="2584729" y="466712"/>
                  </a:lnTo>
                  <a:lnTo>
                    <a:pt x="2594610" y="464718"/>
                  </a:lnTo>
                  <a:lnTo>
                    <a:pt x="2602687" y="459270"/>
                  </a:lnTo>
                  <a:lnTo>
                    <a:pt x="2608122" y="451205"/>
                  </a:lnTo>
                  <a:lnTo>
                    <a:pt x="2610116" y="441312"/>
                  </a:lnTo>
                  <a:close/>
                </a:path>
                <a:path w="4973319" h="1419225">
                  <a:moveTo>
                    <a:pt x="2610116" y="339661"/>
                  </a:moveTo>
                  <a:lnTo>
                    <a:pt x="2608122" y="329730"/>
                  </a:lnTo>
                  <a:lnTo>
                    <a:pt x="2602687" y="321652"/>
                  </a:lnTo>
                  <a:lnTo>
                    <a:pt x="2594610" y="316204"/>
                  </a:lnTo>
                  <a:lnTo>
                    <a:pt x="2584729" y="314210"/>
                  </a:lnTo>
                  <a:lnTo>
                    <a:pt x="2574836" y="316204"/>
                  </a:lnTo>
                  <a:lnTo>
                    <a:pt x="2566759" y="321652"/>
                  </a:lnTo>
                  <a:lnTo>
                    <a:pt x="2561323" y="329730"/>
                  </a:lnTo>
                  <a:lnTo>
                    <a:pt x="2559329" y="339661"/>
                  </a:lnTo>
                  <a:lnTo>
                    <a:pt x="2561323" y="349554"/>
                  </a:lnTo>
                  <a:lnTo>
                    <a:pt x="2566759" y="357619"/>
                  </a:lnTo>
                  <a:lnTo>
                    <a:pt x="2574836" y="363067"/>
                  </a:lnTo>
                  <a:lnTo>
                    <a:pt x="2584729" y="365061"/>
                  </a:lnTo>
                  <a:lnTo>
                    <a:pt x="2594610" y="363067"/>
                  </a:lnTo>
                  <a:lnTo>
                    <a:pt x="2602687" y="357619"/>
                  </a:lnTo>
                  <a:lnTo>
                    <a:pt x="2608122" y="349554"/>
                  </a:lnTo>
                  <a:lnTo>
                    <a:pt x="2610116" y="339661"/>
                  </a:lnTo>
                  <a:close/>
                </a:path>
                <a:path w="4973319" h="1419225">
                  <a:moveTo>
                    <a:pt x="2610116" y="238010"/>
                  </a:moveTo>
                  <a:lnTo>
                    <a:pt x="2608122" y="228079"/>
                  </a:lnTo>
                  <a:lnTo>
                    <a:pt x="2602687" y="220002"/>
                  </a:lnTo>
                  <a:lnTo>
                    <a:pt x="2594610" y="214553"/>
                  </a:lnTo>
                  <a:lnTo>
                    <a:pt x="2584729" y="212559"/>
                  </a:lnTo>
                  <a:lnTo>
                    <a:pt x="2574836" y="214553"/>
                  </a:lnTo>
                  <a:lnTo>
                    <a:pt x="2566759" y="220002"/>
                  </a:lnTo>
                  <a:lnTo>
                    <a:pt x="2561323" y="228079"/>
                  </a:lnTo>
                  <a:lnTo>
                    <a:pt x="2559329" y="238010"/>
                  </a:lnTo>
                  <a:lnTo>
                    <a:pt x="2561323" y="247904"/>
                  </a:lnTo>
                  <a:lnTo>
                    <a:pt x="2566759" y="255968"/>
                  </a:lnTo>
                  <a:lnTo>
                    <a:pt x="2574836" y="261416"/>
                  </a:lnTo>
                  <a:lnTo>
                    <a:pt x="2584729" y="263410"/>
                  </a:lnTo>
                  <a:lnTo>
                    <a:pt x="2594610" y="261416"/>
                  </a:lnTo>
                  <a:lnTo>
                    <a:pt x="2602687" y="255968"/>
                  </a:lnTo>
                  <a:lnTo>
                    <a:pt x="2608122" y="247904"/>
                  </a:lnTo>
                  <a:lnTo>
                    <a:pt x="2610116" y="238010"/>
                  </a:lnTo>
                  <a:close/>
                </a:path>
                <a:path w="4973319" h="1419225">
                  <a:moveTo>
                    <a:pt x="2610116" y="136359"/>
                  </a:moveTo>
                  <a:lnTo>
                    <a:pt x="2608122" y="126428"/>
                  </a:lnTo>
                  <a:lnTo>
                    <a:pt x="2602687" y="118351"/>
                  </a:lnTo>
                  <a:lnTo>
                    <a:pt x="2594610" y="112903"/>
                  </a:lnTo>
                  <a:lnTo>
                    <a:pt x="2584729" y="110909"/>
                  </a:lnTo>
                  <a:lnTo>
                    <a:pt x="2574836" y="112903"/>
                  </a:lnTo>
                  <a:lnTo>
                    <a:pt x="2566759" y="118351"/>
                  </a:lnTo>
                  <a:lnTo>
                    <a:pt x="2561323" y="126428"/>
                  </a:lnTo>
                  <a:lnTo>
                    <a:pt x="2559329" y="136359"/>
                  </a:lnTo>
                  <a:lnTo>
                    <a:pt x="2561323" y="146253"/>
                  </a:lnTo>
                  <a:lnTo>
                    <a:pt x="2566759" y="154317"/>
                  </a:lnTo>
                  <a:lnTo>
                    <a:pt x="2574836" y="159766"/>
                  </a:lnTo>
                  <a:lnTo>
                    <a:pt x="2584729" y="161759"/>
                  </a:lnTo>
                  <a:lnTo>
                    <a:pt x="2594610" y="159766"/>
                  </a:lnTo>
                  <a:lnTo>
                    <a:pt x="2602687" y="154317"/>
                  </a:lnTo>
                  <a:lnTo>
                    <a:pt x="2608122" y="146253"/>
                  </a:lnTo>
                  <a:lnTo>
                    <a:pt x="2610116" y="136359"/>
                  </a:lnTo>
                  <a:close/>
                </a:path>
                <a:path w="4973319" h="1419225">
                  <a:moveTo>
                    <a:pt x="2610116" y="34709"/>
                  </a:moveTo>
                  <a:lnTo>
                    <a:pt x="2608122" y="24777"/>
                  </a:lnTo>
                  <a:lnTo>
                    <a:pt x="2602687" y="16700"/>
                  </a:lnTo>
                  <a:lnTo>
                    <a:pt x="2594610" y="11252"/>
                  </a:lnTo>
                  <a:lnTo>
                    <a:pt x="2584729" y="9258"/>
                  </a:lnTo>
                  <a:lnTo>
                    <a:pt x="2574836" y="11252"/>
                  </a:lnTo>
                  <a:lnTo>
                    <a:pt x="2566759" y="16700"/>
                  </a:lnTo>
                  <a:lnTo>
                    <a:pt x="2561323" y="24777"/>
                  </a:lnTo>
                  <a:lnTo>
                    <a:pt x="2559329" y="34709"/>
                  </a:lnTo>
                  <a:lnTo>
                    <a:pt x="2561323" y="44602"/>
                  </a:lnTo>
                  <a:lnTo>
                    <a:pt x="2566759" y="52666"/>
                  </a:lnTo>
                  <a:lnTo>
                    <a:pt x="2574836" y="58115"/>
                  </a:lnTo>
                  <a:lnTo>
                    <a:pt x="2584729" y="60109"/>
                  </a:lnTo>
                  <a:lnTo>
                    <a:pt x="2594610" y="58115"/>
                  </a:lnTo>
                  <a:lnTo>
                    <a:pt x="2602687" y="52666"/>
                  </a:lnTo>
                  <a:lnTo>
                    <a:pt x="2608122" y="44602"/>
                  </a:lnTo>
                  <a:lnTo>
                    <a:pt x="2610116" y="34709"/>
                  </a:lnTo>
                  <a:close/>
                </a:path>
                <a:path w="4973319" h="1419225">
                  <a:moveTo>
                    <a:pt x="2620619" y="1375486"/>
                  </a:moveTo>
                  <a:lnTo>
                    <a:pt x="2618638" y="1365554"/>
                  </a:lnTo>
                  <a:lnTo>
                    <a:pt x="2613190" y="1357477"/>
                  </a:lnTo>
                  <a:lnTo>
                    <a:pt x="2605113" y="1352042"/>
                  </a:lnTo>
                  <a:lnTo>
                    <a:pt x="2595232" y="1350035"/>
                  </a:lnTo>
                  <a:lnTo>
                    <a:pt x="2585339" y="1352042"/>
                  </a:lnTo>
                  <a:lnTo>
                    <a:pt x="2577274" y="1357477"/>
                  </a:lnTo>
                  <a:lnTo>
                    <a:pt x="2571826" y="1365554"/>
                  </a:lnTo>
                  <a:lnTo>
                    <a:pt x="2569832" y="1375486"/>
                  </a:lnTo>
                  <a:lnTo>
                    <a:pt x="2571826" y="1385379"/>
                  </a:lnTo>
                  <a:lnTo>
                    <a:pt x="2577274" y="1393456"/>
                  </a:lnTo>
                  <a:lnTo>
                    <a:pt x="2585339" y="1398892"/>
                  </a:lnTo>
                  <a:lnTo>
                    <a:pt x="2595232" y="1400886"/>
                  </a:lnTo>
                  <a:lnTo>
                    <a:pt x="2605113" y="1398892"/>
                  </a:lnTo>
                  <a:lnTo>
                    <a:pt x="2613190" y="1393456"/>
                  </a:lnTo>
                  <a:lnTo>
                    <a:pt x="2618638" y="1385379"/>
                  </a:lnTo>
                  <a:lnTo>
                    <a:pt x="2620619" y="1375486"/>
                  </a:lnTo>
                  <a:close/>
                </a:path>
                <a:path w="4973319" h="1419225">
                  <a:moveTo>
                    <a:pt x="2620619" y="1273835"/>
                  </a:moveTo>
                  <a:lnTo>
                    <a:pt x="2618638" y="1263904"/>
                  </a:lnTo>
                  <a:lnTo>
                    <a:pt x="2613190" y="1255826"/>
                  </a:lnTo>
                  <a:lnTo>
                    <a:pt x="2605113" y="1250391"/>
                  </a:lnTo>
                  <a:lnTo>
                    <a:pt x="2595232" y="1248384"/>
                  </a:lnTo>
                  <a:lnTo>
                    <a:pt x="2585339" y="1250391"/>
                  </a:lnTo>
                  <a:lnTo>
                    <a:pt x="2577274" y="1255826"/>
                  </a:lnTo>
                  <a:lnTo>
                    <a:pt x="2571826" y="1263904"/>
                  </a:lnTo>
                  <a:lnTo>
                    <a:pt x="2569832" y="1273835"/>
                  </a:lnTo>
                  <a:lnTo>
                    <a:pt x="2571826" y="1283728"/>
                  </a:lnTo>
                  <a:lnTo>
                    <a:pt x="2577274" y="1291805"/>
                  </a:lnTo>
                  <a:lnTo>
                    <a:pt x="2585339" y="1297241"/>
                  </a:lnTo>
                  <a:lnTo>
                    <a:pt x="2595232" y="1299235"/>
                  </a:lnTo>
                  <a:lnTo>
                    <a:pt x="2605113" y="1297241"/>
                  </a:lnTo>
                  <a:lnTo>
                    <a:pt x="2613190" y="1291805"/>
                  </a:lnTo>
                  <a:lnTo>
                    <a:pt x="2618638" y="1283728"/>
                  </a:lnTo>
                  <a:lnTo>
                    <a:pt x="2620619" y="1273835"/>
                  </a:lnTo>
                  <a:close/>
                </a:path>
                <a:path w="4973319" h="1419225">
                  <a:moveTo>
                    <a:pt x="2620619" y="1172184"/>
                  </a:moveTo>
                  <a:lnTo>
                    <a:pt x="2618638" y="1162253"/>
                  </a:lnTo>
                  <a:lnTo>
                    <a:pt x="2613190" y="1154176"/>
                  </a:lnTo>
                  <a:lnTo>
                    <a:pt x="2605113" y="1148740"/>
                  </a:lnTo>
                  <a:lnTo>
                    <a:pt x="2595232" y="1146733"/>
                  </a:lnTo>
                  <a:lnTo>
                    <a:pt x="2585339" y="1148740"/>
                  </a:lnTo>
                  <a:lnTo>
                    <a:pt x="2577274" y="1154176"/>
                  </a:lnTo>
                  <a:lnTo>
                    <a:pt x="2571826" y="1162253"/>
                  </a:lnTo>
                  <a:lnTo>
                    <a:pt x="2569832" y="1172184"/>
                  </a:lnTo>
                  <a:lnTo>
                    <a:pt x="2571826" y="1182077"/>
                  </a:lnTo>
                  <a:lnTo>
                    <a:pt x="2577274" y="1190155"/>
                  </a:lnTo>
                  <a:lnTo>
                    <a:pt x="2585339" y="1195590"/>
                  </a:lnTo>
                  <a:lnTo>
                    <a:pt x="2595232" y="1197584"/>
                  </a:lnTo>
                  <a:lnTo>
                    <a:pt x="2605113" y="1195590"/>
                  </a:lnTo>
                  <a:lnTo>
                    <a:pt x="2613190" y="1190155"/>
                  </a:lnTo>
                  <a:lnTo>
                    <a:pt x="2618638" y="1182077"/>
                  </a:lnTo>
                  <a:lnTo>
                    <a:pt x="2620619" y="1172184"/>
                  </a:lnTo>
                  <a:close/>
                </a:path>
                <a:path w="4973319" h="1419225">
                  <a:moveTo>
                    <a:pt x="2620619" y="1070533"/>
                  </a:moveTo>
                  <a:lnTo>
                    <a:pt x="2618638" y="1060602"/>
                  </a:lnTo>
                  <a:lnTo>
                    <a:pt x="2613190" y="1052525"/>
                  </a:lnTo>
                  <a:lnTo>
                    <a:pt x="2605113" y="1047089"/>
                  </a:lnTo>
                  <a:lnTo>
                    <a:pt x="2595232" y="1045083"/>
                  </a:lnTo>
                  <a:lnTo>
                    <a:pt x="2585339" y="1047089"/>
                  </a:lnTo>
                  <a:lnTo>
                    <a:pt x="2577274" y="1052525"/>
                  </a:lnTo>
                  <a:lnTo>
                    <a:pt x="2571826" y="1060602"/>
                  </a:lnTo>
                  <a:lnTo>
                    <a:pt x="2569832" y="1070533"/>
                  </a:lnTo>
                  <a:lnTo>
                    <a:pt x="2571826" y="1080427"/>
                  </a:lnTo>
                  <a:lnTo>
                    <a:pt x="2577274" y="1088504"/>
                  </a:lnTo>
                  <a:lnTo>
                    <a:pt x="2585339" y="1093939"/>
                  </a:lnTo>
                  <a:lnTo>
                    <a:pt x="2595232" y="1095933"/>
                  </a:lnTo>
                  <a:lnTo>
                    <a:pt x="2605113" y="1093939"/>
                  </a:lnTo>
                  <a:lnTo>
                    <a:pt x="2613190" y="1088504"/>
                  </a:lnTo>
                  <a:lnTo>
                    <a:pt x="2618638" y="1080427"/>
                  </a:lnTo>
                  <a:lnTo>
                    <a:pt x="2620619" y="1070533"/>
                  </a:lnTo>
                  <a:close/>
                </a:path>
                <a:path w="4973319" h="1419225">
                  <a:moveTo>
                    <a:pt x="2620619" y="968883"/>
                  </a:moveTo>
                  <a:lnTo>
                    <a:pt x="2618638" y="958951"/>
                  </a:lnTo>
                  <a:lnTo>
                    <a:pt x="2613190" y="950874"/>
                  </a:lnTo>
                  <a:lnTo>
                    <a:pt x="2605113" y="945438"/>
                  </a:lnTo>
                  <a:lnTo>
                    <a:pt x="2595232" y="943432"/>
                  </a:lnTo>
                  <a:lnTo>
                    <a:pt x="2585339" y="945438"/>
                  </a:lnTo>
                  <a:lnTo>
                    <a:pt x="2577274" y="950874"/>
                  </a:lnTo>
                  <a:lnTo>
                    <a:pt x="2571826" y="958951"/>
                  </a:lnTo>
                  <a:lnTo>
                    <a:pt x="2569832" y="968883"/>
                  </a:lnTo>
                  <a:lnTo>
                    <a:pt x="2571826" y="978776"/>
                  </a:lnTo>
                  <a:lnTo>
                    <a:pt x="2577274" y="986853"/>
                  </a:lnTo>
                  <a:lnTo>
                    <a:pt x="2585339" y="992289"/>
                  </a:lnTo>
                  <a:lnTo>
                    <a:pt x="2595232" y="994283"/>
                  </a:lnTo>
                  <a:lnTo>
                    <a:pt x="2605113" y="992289"/>
                  </a:lnTo>
                  <a:lnTo>
                    <a:pt x="2613190" y="986853"/>
                  </a:lnTo>
                  <a:lnTo>
                    <a:pt x="2618638" y="978776"/>
                  </a:lnTo>
                  <a:lnTo>
                    <a:pt x="2620619" y="968883"/>
                  </a:lnTo>
                  <a:close/>
                </a:path>
                <a:path w="4973319" h="1419225">
                  <a:moveTo>
                    <a:pt x="2620619" y="867232"/>
                  </a:moveTo>
                  <a:lnTo>
                    <a:pt x="2618638" y="857300"/>
                  </a:lnTo>
                  <a:lnTo>
                    <a:pt x="2613190" y="849223"/>
                  </a:lnTo>
                  <a:lnTo>
                    <a:pt x="2605113" y="843788"/>
                  </a:lnTo>
                  <a:lnTo>
                    <a:pt x="2595232" y="841781"/>
                  </a:lnTo>
                  <a:lnTo>
                    <a:pt x="2585339" y="843788"/>
                  </a:lnTo>
                  <a:lnTo>
                    <a:pt x="2577274" y="849223"/>
                  </a:lnTo>
                  <a:lnTo>
                    <a:pt x="2571826" y="857300"/>
                  </a:lnTo>
                  <a:lnTo>
                    <a:pt x="2569832" y="867232"/>
                  </a:lnTo>
                  <a:lnTo>
                    <a:pt x="2571826" y="877125"/>
                  </a:lnTo>
                  <a:lnTo>
                    <a:pt x="2577274" y="885202"/>
                  </a:lnTo>
                  <a:lnTo>
                    <a:pt x="2585339" y="890638"/>
                  </a:lnTo>
                  <a:lnTo>
                    <a:pt x="2595232" y="892632"/>
                  </a:lnTo>
                  <a:lnTo>
                    <a:pt x="2605113" y="890638"/>
                  </a:lnTo>
                  <a:lnTo>
                    <a:pt x="2613190" y="885202"/>
                  </a:lnTo>
                  <a:lnTo>
                    <a:pt x="2618638" y="877125"/>
                  </a:lnTo>
                  <a:lnTo>
                    <a:pt x="2620619" y="867232"/>
                  </a:lnTo>
                  <a:close/>
                </a:path>
                <a:path w="4973319" h="1419225">
                  <a:moveTo>
                    <a:pt x="2702852" y="772502"/>
                  </a:moveTo>
                  <a:lnTo>
                    <a:pt x="2700858" y="762622"/>
                  </a:lnTo>
                  <a:lnTo>
                    <a:pt x="2695422" y="754545"/>
                  </a:lnTo>
                  <a:lnTo>
                    <a:pt x="2687345" y="749096"/>
                  </a:lnTo>
                  <a:lnTo>
                    <a:pt x="2677401" y="747102"/>
                  </a:lnTo>
                  <a:lnTo>
                    <a:pt x="2667520" y="749096"/>
                  </a:lnTo>
                  <a:lnTo>
                    <a:pt x="2659443" y="754545"/>
                  </a:lnTo>
                  <a:lnTo>
                    <a:pt x="2654008" y="762622"/>
                  </a:lnTo>
                  <a:lnTo>
                    <a:pt x="2652001" y="772502"/>
                  </a:lnTo>
                  <a:lnTo>
                    <a:pt x="2654008" y="782396"/>
                  </a:lnTo>
                  <a:lnTo>
                    <a:pt x="2659443" y="790460"/>
                  </a:lnTo>
                  <a:lnTo>
                    <a:pt x="2667520" y="795909"/>
                  </a:lnTo>
                  <a:lnTo>
                    <a:pt x="2677452" y="797902"/>
                  </a:lnTo>
                  <a:lnTo>
                    <a:pt x="2687345" y="795909"/>
                  </a:lnTo>
                  <a:lnTo>
                    <a:pt x="2695422" y="790460"/>
                  </a:lnTo>
                  <a:lnTo>
                    <a:pt x="2700858" y="782396"/>
                  </a:lnTo>
                  <a:lnTo>
                    <a:pt x="2702852" y="772502"/>
                  </a:lnTo>
                  <a:close/>
                </a:path>
                <a:path w="4973319" h="1419225">
                  <a:moveTo>
                    <a:pt x="2713367" y="604583"/>
                  </a:moveTo>
                  <a:lnTo>
                    <a:pt x="2711373" y="594690"/>
                  </a:lnTo>
                  <a:lnTo>
                    <a:pt x="2705938" y="586625"/>
                  </a:lnTo>
                  <a:lnTo>
                    <a:pt x="2697861" y="581177"/>
                  </a:lnTo>
                  <a:lnTo>
                    <a:pt x="2687917" y="579183"/>
                  </a:lnTo>
                  <a:lnTo>
                    <a:pt x="2678036" y="581177"/>
                  </a:lnTo>
                  <a:lnTo>
                    <a:pt x="2669959" y="586625"/>
                  </a:lnTo>
                  <a:lnTo>
                    <a:pt x="2664510" y="594690"/>
                  </a:lnTo>
                  <a:lnTo>
                    <a:pt x="2662517" y="604583"/>
                  </a:lnTo>
                  <a:lnTo>
                    <a:pt x="2664510" y="614464"/>
                  </a:lnTo>
                  <a:lnTo>
                    <a:pt x="2669959" y="622541"/>
                  </a:lnTo>
                  <a:lnTo>
                    <a:pt x="2678036" y="627989"/>
                  </a:lnTo>
                  <a:lnTo>
                    <a:pt x="2687967" y="629983"/>
                  </a:lnTo>
                  <a:lnTo>
                    <a:pt x="2697861" y="627989"/>
                  </a:lnTo>
                  <a:lnTo>
                    <a:pt x="2705938" y="622541"/>
                  </a:lnTo>
                  <a:lnTo>
                    <a:pt x="2711373" y="614464"/>
                  </a:lnTo>
                  <a:lnTo>
                    <a:pt x="2713367" y="604583"/>
                  </a:lnTo>
                  <a:close/>
                </a:path>
                <a:path w="4973319" h="1419225">
                  <a:moveTo>
                    <a:pt x="2804503" y="772502"/>
                  </a:moveTo>
                  <a:lnTo>
                    <a:pt x="2802509" y="762622"/>
                  </a:lnTo>
                  <a:lnTo>
                    <a:pt x="2797073" y="754545"/>
                  </a:lnTo>
                  <a:lnTo>
                    <a:pt x="2788996" y="749096"/>
                  </a:lnTo>
                  <a:lnTo>
                    <a:pt x="2779052" y="747102"/>
                  </a:lnTo>
                  <a:lnTo>
                    <a:pt x="2769171" y="749096"/>
                  </a:lnTo>
                  <a:lnTo>
                    <a:pt x="2761094" y="754545"/>
                  </a:lnTo>
                  <a:lnTo>
                    <a:pt x="2755658" y="762622"/>
                  </a:lnTo>
                  <a:lnTo>
                    <a:pt x="2753652" y="772502"/>
                  </a:lnTo>
                  <a:lnTo>
                    <a:pt x="2755658" y="782396"/>
                  </a:lnTo>
                  <a:lnTo>
                    <a:pt x="2761094" y="790460"/>
                  </a:lnTo>
                  <a:lnTo>
                    <a:pt x="2769171" y="795909"/>
                  </a:lnTo>
                  <a:lnTo>
                    <a:pt x="2779103" y="797902"/>
                  </a:lnTo>
                  <a:lnTo>
                    <a:pt x="2788996" y="795909"/>
                  </a:lnTo>
                  <a:lnTo>
                    <a:pt x="2797073" y="790460"/>
                  </a:lnTo>
                  <a:lnTo>
                    <a:pt x="2802509" y="782396"/>
                  </a:lnTo>
                  <a:lnTo>
                    <a:pt x="2804503" y="772502"/>
                  </a:lnTo>
                  <a:close/>
                </a:path>
                <a:path w="4973319" h="1419225">
                  <a:moveTo>
                    <a:pt x="2815018" y="604583"/>
                  </a:moveTo>
                  <a:lnTo>
                    <a:pt x="2813024" y="594690"/>
                  </a:lnTo>
                  <a:lnTo>
                    <a:pt x="2807589" y="586625"/>
                  </a:lnTo>
                  <a:lnTo>
                    <a:pt x="2799511" y="581177"/>
                  </a:lnTo>
                  <a:lnTo>
                    <a:pt x="2789567" y="579183"/>
                  </a:lnTo>
                  <a:lnTo>
                    <a:pt x="2779687" y="581177"/>
                  </a:lnTo>
                  <a:lnTo>
                    <a:pt x="2771610" y="586625"/>
                  </a:lnTo>
                  <a:lnTo>
                    <a:pt x="2766161" y="594690"/>
                  </a:lnTo>
                  <a:lnTo>
                    <a:pt x="2764167" y="604583"/>
                  </a:lnTo>
                  <a:lnTo>
                    <a:pt x="2766161" y="614464"/>
                  </a:lnTo>
                  <a:lnTo>
                    <a:pt x="2771610" y="622541"/>
                  </a:lnTo>
                  <a:lnTo>
                    <a:pt x="2779687" y="627989"/>
                  </a:lnTo>
                  <a:lnTo>
                    <a:pt x="2789618" y="629983"/>
                  </a:lnTo>
                  <a:lnTo>
                    <a:pt x="2799511" y="627989"/>
                  </a:lnTo>
                  <a:lnTo>
                    <a:pt x="2807589" y="622541"/>
                  </a:lnTo>
                  <a:lnTo>
                    <a:pt x="2813024" y="614464"/>
                  </a:lnTo>
                  <a:lnTo>
                    <a:pt x="2815018" y="604583"/>
                  </a:lnTo>
                  <a:close/>
                </a:path>
                <a:path w="4973319" h="1419225">
                  <a:moveTo>
                    <a:pt x="2906153" y="772502"/>
                  </a:moveTo>
                  <a:lnTo>
                    <a:pt x="2904159" y="762622"/>
                  </a:lnTo>
                  <a:lnTo>
                    <a:pt x="2898724" y="754545"/>
                  </a:lnTo>
                  <a:lnTo>
                    <a:pt x="2890647" y="749096"/>
                  </a:lnTo>
                  <a:lnTo>
                    <a:pt x="2880703" y="747102"/>
                  </a:lnTo>
                  <a:lnTo>
                    <a:pt x="2870822" y="749096"/>
                  </a:lnTo>
                  <a:lnTo>
                    <a:pt x="2862745" y="754545"/>
                  </a:lnTo>
                  <a:lnTo>
                    <a:pt x="2857309" y="762622"/>
                  </a:lnTo>
                  <a:lnTo>
                    <a:pt x="2855303" y="772502"/>
                  </a:lnTo>
                  <a:lnTo>
                    <a:pt x="2857309" y="782396"/>
                  </a:lnTo>
                  <a:lnTo>
                    <a:pt x="2862745" y="790460"/>
                  </a:lnTo>
                  <a:lnTo>
                    <a:pt x="2870822" y="795909"/>
                  </a:lnTo>
                  <a:lnTo>
                    <a:pt x="2880753" y="797902"/>
                  </a:lnTo>
                  <a:lnTo>
                    <a:pt x="2890647" y="795909"/>
                  </a:lnTo>
                  <a:lnTo>
                    <a:pt x="2898724" y="790460"/>
                  </a:lnTo>
                  <a:lnTo>
                    <a:pt x="2904159" y="782396"/>
                  </a:lnTo>
                  <a:lnTo>
                    <a:pt x="2906153" y="772502"/>
                  </a:lnTo>
                  <a:close/>
                </a:path>
                <a:path w="4973319" h="1419225">
                  <a:moveTo>
                    <a:pt x="2916669" y="604583"/>
                  </a:moveTo>
                  <a:lnTo>
                    <a:pt x="2914675" y="594690"/>
                  </a:lnTo>
                  <a:lnTo>
                    <a:pt x="2909239" y="586625"/>
                  </a:lnTo>
                  <a:lnTo>
                    <a:pt x="2901162" y="581177"/>
                  </a:lnTo>
                  <a:lnTo>
                    <a:pt x="2891218" y="579183"/>
                  </a:lnTo>
                  <a:lnTo>
                    <a:pt x="2881338" y="581177"/>
                  </a:lnTo>
                  <a:lnTo>
                    <a:pt x="2873260" y="586625"/>
                  </a:lnTo>
                  <a:lnTo>
                    <a:pt x="2867812" y="594690"/>
                  </a:lnTo>
                  <a:lnTo>
                    <a:pt x="2865818" y="604583"/>
                  </a:lnTo>
                  <a:lnTo>
                    <a:pt x="2867812" y="614464"/>
                  </a:lnTo>
                  <a:lnTo>
                    <a:pt x="2873260" y="622541"/>
                  </a:lnTo>
                  <a:lnTo>
                    <a:pt x="2881338" y="627989"/>
                  </a:lnTo>
                  <a:lnTo>
                    <a:pt x="2891269" y="629983"/>
                  </a:lnTo>
                  <a:lnTo>
                    <a:pt x="2901162" y="627989"/>
                  </a:lnTo>
                  <a:lnTo>
                    <a:pt x="2909239" y="622541"/>
                  </a:lnTo>
                  <a:lnTo>
                    <a:pt x="2914675" y="614464"/>
                  </a:lnTo>
                  <a:lnTo>
                    <a:pt x="2916669" y="604583"/>
                  </a:lnTo>
                  <a:close/>
                </a:path>
                <a:path w="4973319" h="1419225">
                  <a:moveTo>
                    <a:pt x="3007804" y="772502"/>
                  </a:moveTo>
                  <a:lnTo>
                    <a:pt x="3005810" y="762622"/>
                  </a:lnTo>
                  <a:lnTo>
                    <a:pt x="3000375" y="754545"/>
                  </a:lnTo>
                  <a:lnTo>
                    <a:pt x="2992297" y="749096"/>
                  </a:lnTo>
                  <a:lnTo>
                    <a:pt x="2982353" y="747102"/>
                  </a:lnTo>
                  <a:lnTo>
                    <a:pt x="2972473" y="749096"/>
                  </a:lnTo>
                  <a:lnTo>
                    <a:pt x="2964396" y="754545"/>
                  </a:lnTo>
                  <a:lnTo>
                    <a:pt x="2958960" y="762622"/>
                  </a:lnTo>
                  <a:lnTo>
                    <a:pt x="2956953" y="772502"/>
                  </a:lnTo>
                  <a:lnTo>
                    <a:pt x="2958960" y="782396"/>
                  </a:lnTo>
                  <a:lnTo>
                    <a:pt x="2964396" y="790460"/>
                  </a:lnTo>
                  <a:lnTo>
                    <a:pt x="2972473" y="795909"/>
                  </a:lnTo>
                  <a:lnTo>
                    <a:pt x="2982404" y="797902"/>
                  </a:lnTo>
                  <a:lnTo>
                    <a:pt x="2992297" y="795909"/>
                  </a:lnTo>
                  <a:lnTo>
                    <a:pt x="3000375" y="790460"/>
                  </a:lnTo>
                  <a:lnTo>
                    <a:pt x="3005810" y="782396"/>
                  </a:lnTo>
                  <a:lnTo>
                    <a:pt x="3007804" y="772502"/>
                  </a:lnTo>
                  <a:close/>
                </a:path>
                <a:path w="4973319" h="1419225">
                  <a:moveTo>
                    <a:pt x="3018320" y="604583"/>
                  </a:moveTo>
                  <a:lnTo>
                    <a:pt x="3016326" y="594690"/>
                  </a:lnTo>
                  <a:lnTo>
                    <a:pt x="3010890" y="586625"/>
                  </a:lnTo>
                  <a:lnTo>
                    <a:pt x="3002813" y="581177"/>
                  </a:lnTo>
                  <a:lnTo>
                    <a:pt x="2992869" y="579183"/>
                  </a:lnTo>
                  <a:lnTo>
                    <a:pt x="2982988" y="581177"/>
                  </a:lnTo>
                  <a:lnTo>
                    <a:pt x="2974911" y="586625"/>
                  </a:lnTo>
                  <a:lnTo>
                    <a:pt x="2969463" y="594690"/>
                  </a:lnTo>
                  <a:lnTo>
                    <a:pt x="2967469" y="604583"/>
                  </a:lnTo>
                  <a:lnTo>
                    <a:pt x="2969463" y="614464"/>
                  </a:lnTo>
                  <a:lnTo>
                    <a:pt x="2974911" y="622541"/>
                  </a:lnTo>
                  <a:lnTo>
                    <a:pt x="2982988" y="627989"/>
                  </a:lnTo>
                  <a:lnTo>
                    <a:pt x="2992920" y="629983"/>
                  </a:lnTo>
                  <a:lnTo>
                    <a:pt x="3002813" y="627989"/>
                  </a:lnTo>
                  <a:lnTo>
                    <a:pt x="3010890" y="622541"/>
                  </a:lnTo>
                  <a:lnTo>
                    <a:pt x="3016326" y="614464"/>
                  </a:lnTo>
                  <a:lnTo>
                    <a:pt x="3018320" y="604583"/>
                  </a:lnTo>
                  <a:close/>
                </a:path>
                <a:path w="4973319" h="1419225">
                  <a:moveTo>
                    <a:pt x="3109455" y="772502"/>
                  </a:moveTo>
                  <a:lnTo>
                    <a:pt x="3107461" y="762622"/>
                  </a:lnTo>
                  <a:lnTo>
                    <a:pt x="3102025" y="754545"/>
                  </a:lnTo>
                  <a:lnTo>
                    <a:pt x="3093948" y="749096"/>
                  </a:lnTo>
                  <a:lnTo>
                    <a:pt x="3084004" y="747102"/>
                  </a:lnTo>
                  <a:lnTo>
                    <a:pt x="3074124" y="749096"/>
                  </a:lnTo>
                  <a:lnTo>
                    <a:pt x="3066046" y="754545"/>
                  </a:lnTo>
                  <a:lnTo>
                    <a:pt x="3060611" y="762622"/>
                  </a:lnTo>
                  <a:lnTo>
                    <a:pt x="3058604" y="772502"/>
                  </a:lnTo>
                  <a:lnTo>
                    <a:pt x="3060611" y="782396"/>
                  </a:lnTo>
                  <a:lnTo>
                    <a:pt x="3066046" y="790460"/>
                  </a:lnTo>
                  <a:lnTo>
                    <a:pt x="3074124" y="795909"/>
                  </a:lnTo>
                  <a:lnTo>
                    <a:pt x="3084055" y="797902"/>
                  </a:lnTo>
                  <a:lnTo>
                    <a:pt x="3093948" y="795909"/>
                  </a:lnTo>
                  <a:lnTo>
                    <a:pt x="3102025" y="790460"/>
                  </a:lnTo>
                  <a:lnTo>
                    <a:pt x="3107461" y="782396"/>
                  </a:lnTo>
                  <a:lnTo>
                    <a:pt x="3109455" y="772502"/>
                  </a:lnTo>
                  <a:close/>
                </a:path>
                <a:path w="4973319" h="1419225">
                  <a:moveTo>
                    <a:pt x="3119971" y="604583"/>
                  </a:moveTo>
                  <a:lnTo>
                    <a:pt x="3117977" y="594690"/>
                  </a:lnTo>
                  <a:lnTo>
                    <a:pt x="3112541" y="586625"/>
                  </a:lnTo>
                  <a:lnTo>
                    <a:pt x="3104464" y="581177"/>
                  </a:lnTo>
                  <a:lnTo>
                    <a:pt x="3094520" y="579183"/>
                  </a:lnTo>
                  <a:lnTo>
                    <a:pt x="3084639" y="581177"/>
                  </a:lnTo>
                  <a:lnTo>
                    <a:pt x="3076562" y="586625"/>
                  </a:lnTo>
                  <a:lnTo>
                    <a:pt x="3071114" y="594690"/>
                  </a:lnTo>
                  <a:lnTo>
                    <a:pt x="3069120" y="604583"/>
                  </a:lnTo>
                  <a:lnTo>
                    <a:pt x="3071114" y="614464"/>
                  </a:lnTo>
                  <a:lnTo>
                    <a:pt x="3076562" y="622541"/>
                  </a:lnTo>
                  <a:lnTo>
                    <a:pt x="3084639" y="627989"/>
                  </a:lnTo>
                  <a:lnTo>
                    <a:pt x="3094571" y="629983"/>
                  </a:lnTo>
                  <a:lnTo>
                    <a:pt x="3104464" y="627989"/>
                  </a:lnTo>
                  <a:lnTo>
                    <a:pt x="3112541" y="622541"/>
                  </a:lnTo>
                  <a:lnTo>
                    <a:pt x="3117977" y="614464"/>
                  </a:lnTo>
                  <a:lnTo>
                    <a:pt x="3119971" y="604583"/>
                  </a:lnTo>
                  <a:close/>
                </a:path>
                <a:path w="4973319" h="1419225">
                  <a:moveTo>
                    <a:pt x="4438701" y="726236"/>
                  </a:moveTo>
                  <a:lnTo>
                    <a:pt x="4436694" y="716343"/>
                  </a:lnTo>
                  <a:lnTo>
                    <a:pt x="4431246" y="708279"/>
                  </a:lnTo>
                  <a:lnTo>
                    <a:pt x="4423181" y="702830"/>
                  </a:lnTo>
                  <a:lnTo>
                    <a:pt x="4413250" y="700836"/>
                  </a:lnTo>
                  <a:lnTo>
                    <a:pt x="4403356" y="702830"/>
                  </a:lnTo>
                  <a:lnTo>
                    <a:pt x="4395279" y="708279"/>
                  </a:lnTo>
                  <a:lnTo>
                    <a:pt x="4389844" y="716343"/>
                  </a:lnTo>
                  <a:lnTo>
                    <a:pt x="4387850" y="726236"/>
                  </a:lnTo>
                  <a:lnTo>
                    <a:pt x="4389844" y="736117"/>
                  </a:lnTo>
                  <a:lnTo>
                    <a:pt x="4395279" y="744194"/>
                  </a:lnTo>
                  <a:lnTo>
                    <a:pt x="4403356" y="749642"/>
                  </a:lnTo>
                  <a:lnTo>
                    <a:pt x="4413301" y="751636"/>
                  </a:lnTo>
                  <a:lnTo>
                    <a:pt x="4423181" y="749642"/>
                  </a:lnTo>
                  <a:lnTo>
                    <a:pt x="4431258" y="744194"/>
                  </a:lnTo>
                  <a:lnTo>
                    <a:pt x="4436694" y="736117"/>
                  </a:lnTo>
                  <a:lnTo>
                    <a:pt x="4438701" y="726236"/>
                  </a:lnTo>
                  <a:close/>
                </a:path>
                <a:path w="4973319" h="1419225">
                  <a:moveTo>
                    <a:pt x="4438701" y="558304"/>
                  </a:moveTo>
                  <a:lnTo>
                    <a:pt x="4436694" y="548424"/>
                  </a:lnTo>
                  <a:lnTo>
                    <a:pt x="4431246" y="540346"/>
                  </a:lnTo>
                  <a:lnTo>
                    <a:pt x="4423181" y="534911"/>
                  </a:lnTo>
                  <a:lnTo>
                    <a:pt x="4413250" y="532904"/>
                  </a:lnTo>
                  <a:lnTo>
                    <a:pt x="4403356" y="534911"/>
                  </a:lnTo>
                  <a:lnTo>
                    <a:pt x="4395279" y="540346"/>
                  </a:lnTo>
                  <a:lnTo>
                    <a:pt x="4389844" y="548424"/>
                  </a:lnTo>
                  <a:lnTo>
                    <a:pt x="4387850" y="558304"/>
                  </a:lnTo>
                  <a:lnTo>
                    <a:pt x="4389844" y="568198"/>
                  </a:lnTo>
                  <a:lnTo>
                    <a:pt x="4395279" y="576275"/>
                  </a:lnTo>
                  <a:lnTo>
                    <a:pt x="4403356" y="581710"/>
                  </a:lnTo>
                  <a:lnTo>
                    <a:pt x="4413301" y="583704"/>
                  </a:lnTo>
                  <a:lnTo>
                    <a:pt x="4423181" y="581710"/>
                  </a:lnTo>
                  <a:lnTo>
                    <a:pt x="4431258" y="576275"/>
                  </a:lnTo>
                  <a:lnTo>
                    <a:pt x="4436694" y="568198"/>
                  </a:lnTo>
                  <a:lnTo>
                    <a:pt x="4438701" y="558304"/>
                  </a:lnTo>
                  <a:close/>
                </a:path>
                <a:path w="4973319" h="1419225">
                  <a:moveTo>
                    <a:pt x="4540351" y="726236"/>
                  </a:moveTo>
                  <a:lnTo>
                    <a:pt x="4538345" y="716343"/>
                  </a:lnTo>
                  <a:lnTo>
                    <a:pt x="4532909" y="708279"/>
                  </a:lnTo>
                  <a:lnTo>
                    <a:pt x="4524832" y="702830"/>
                  </a:lnTo>
                  <a:lnTo>
                    <a:pt x="4514901" y="700836"/>
                  </a:lnTo>
                  <a:lnTo>
                    <a:pt x="4505007" y="702830"/>
                  </a:lnTo>
                  <a:lnTo>
                    <a:pt x="4496930" y="708279"/>
                  </a:lnTo>
                  <a:lnTo>
                    <a:pt x="4491494" y="716343"/>
                  </a:lnTo>
                  <a:lnTo>
                    <a:pt x="4489501" y="726236"/>
                  </a:lnTo>
                  <a:lnTo>
                    <a:pt x="4491494" y="736117"/>
                  </a:lnTo>
                  <a:lnTo>
                    <a:pt x="4496930" y="744194"/>
                  </a:lnTo>
                  <a:lnTo>
                    <a:pt x="4505007" y="749642"/>
                  </a:lnTo>
                  <a:lnTo>
                    <a:pt x="4514951" y="751636"/>
                  </a:lnTo>
                  <a:lnTo>
                    <a:pt x="4524832" y="749642"/>
                  </a:lnTo>
                  <a:lnTo>
                    <a:pt x="4532909" y="744194"/>
                  </a:lnTo>
                  <a:lnTo>
                    <a:pt x="4538345" y="736117"/>
                  </a:lnTo>
                  <a:lnTo>
                    <a:pt x="4540351" y="726236"/>
                  </a:lnTo>
                  <a:close/>
                </a:path>
                <a:path w="4973319" h="1419225">
                  <a:moveTo>
                    <a:pt x="4540351" y="558304"/>
                  </a:moveTo>
                  <a:lnTo>
                    <a:pt x="4538345" y="548424"/>
                  </a:lnTo>
                  <a:lnTo>
                    <a:pt x="4532909" y="540346"/>
                  </a:lnTo>
                  <a:lnTo>
                    <a:pt x="4524832" y="534911"/>
                  </a:lnTo>
                  <a:lnTo>
                    <a:pt x="4514901" y="532904"/>
                  </a:lnTo>
                  <a:lnTo>
                    <a:pt x="4505007" y="534911"/>
                  </a:lnTo>
                  <a:lnTo>
                    <a:pt x="4496930" y="540346"/>
                  </a:lnTo>
                  <a:lnTo>
                    <a:pt x="4491494" y="548424"/>
                  </a:lnTo>
                  <a:lnTo>
                    <a:pt x="4489501" y="558304"/>
                  </a:lnTo>
                  <a:lnTo>
                    <a:pt x="4491494" y="568198"/>
                  </a:lnTo>
                  <a:lnTo>
                    <a:pt x="4496930" y="576275"/>
                  </a:lnTo>
                  <a:lnTo>
                    <a:pt x="4505007" y="581710"/>
                  </a:lnTo>
                  <a:lnTo>
                    <a:pt x="4514951" y="583704"/>
                  </a:lnTo>
                  <a:lnTo>
                    <a:pt x="4524832" y="581710"/>
                  </a:lnTo>
                  <a:lnTo>
                    <a:pt x="4532909" y="576275"/>
                  </a:lnTo>
                  <a:lnTo>
                    <a:pt x="4538345" y="568198"/>
                  </a:lnTo>
                  <a:lnTo>
                    <a:pt x="4540351" y="558304"/>
                  </a:lnTo>
                  <a:close/>
                </a:path>
                <a:path w="4973319" h="1419225">
                  <a:moveTo>
                    <a:pt x="4642002" y="726236"/>
                  </a:moveTo>
                  <a:lnTo>
                    <a:pt x="4639996" y="716343"/>
                  </a:lnTo>
                  <a:lnTo>
                    <a:pt x="4634560" y="708279"/>
                  </a:lnTo>
                  <a:lnTo>
                    <a:pt x="4626483" y="702830"/>
                  </a:lnTo>
                  <a:lnTo>
                    <a:pt x="4616551" y="700836"/>
                  </a:lnTo>
                  <a:lnTo>
                    <a:pt x="4606658" y="702830"/>
                  </a:lnTo>
                  <a:lnTo>
                    <a:pt x="4598581" y="708279"/>
                  </a:lnTo>
                  <a:lnTo>
                    <a:pt x="4593145" y="716343"/>
                  </a:lnTo>
                  <a:lnTo>
                    <a:pt x="4591151" y="726236"/>
                  </a:lnTo>
                  <a:lnTo>
                    <a:pt x="4593145" y="736117"/>
                  </a:lnTo>
                  <a:lnTo>
                    <a:pt x="4598581" y="744194"/>
                  </a:lnTo>
                  <a:lnTo>
                    <a:pt x="4606658" y="749642"/>
                  </a:lnTo>
                  <a:lnTo>
                    <a:pt x="4616602" y="751636"/>
                  </a:lnTo>
                  <a:lnTo>
                    <a:pt x="4626483" y="749642"/>
                  </a:lnTo>
                  <a:lnTo>
                    <a:pt x="4634560" y="744194"/>
                  </a:lnTo>
                  <a:lnTo>
                    <a:pt x="4639996" y="736117"/>
                  </a:lnTo>
                  <a:lnTo>
                    <a:pt x="4642002" y="726236"/>
                  </a:lnTo>
                  <a:close/>
                </a:path>
                <a:path w="4973319" h="1419225">
                  <a:moveTo>
                    <a:pt x="4642002" y="558304"/>
                  </a:moveTo>
                  <a:lnTo>
                    <a:pt x="4639996" y="548424"/>
                  </a:lnTo>
                  <a:lnTo>
                    <a:pt x="4634560" y="540346"/>
                  </a:lnTo>
                  <a:lnTo>
                    <a:pt x="4626483" y="534911"/>
                  </a:lnTo>
                  <a:lnTo>
                    <a:pt x="4616551" y="532904"/>
                  </a:lnTo>
                  <a:lnTo>
                    <a:pt x="4606658" y="534911"/>
                  </a:lnTo>
                  <a:lnTo>
                    <a:pt x="4598581" y="540346"/>
                  </a:lnTo>
                  <a:lnTo>
                    <a:pt x="4593145" y="548424"/>
                  </a:lnTo>
                  <a:lnTo>
                    <a:pt x="4591151" y="558304"/>
                  </a:lnTo>
                  <a:lnTo>
                    <a:pt x="4593145" y="568198"/>
                  </a:lnTo>
                  <a:lnTo>
                    <a:pt x="4598581" y="576275"/>
                  </a:lnTo>
                  <a:lnTo>
                    <a:pt x="4606658" y="581710"/>
                  </a:lnTo>
                  <a:lnTo>
                    <a:pt x="4616602" y="583704"/>
                  </a:lnTo>
                  <a:lnTo>
                    <a:pt x="4626483" y="581710"/>
                  </a:lnTo>
                  <a:lnTo>
                    <a:pt x="4634560" y="576275"/>
                  </a:lnTo>
                  <a:lnTo>
                    <a:pt x="4639996" y="568198"/>
                  </a:lnTo>
                  <a:lnTo>
                    <a:pt x="4642002" y="558304"/>
                  </a:lnTo>
                  <a:close/>
                </a:path>
                <a:path w="4973319" h="1419225">
                  <a:moveTo>
                    <a:pt x="4743653" y="726236"/>
                  </a:moveTo>
                  <a:lnTo>
                    <a:pt x="4741646" y="716343"/>
                  </a:lnTo>
                  <a:lnTo>
                    <a:pt x="4736211" y="708279"/>
                  </a:lnTo>
                  <a:lnTo>
                    <a:pt x="4728134" y="702830"/>
                  </a:lnTo>
                  <a:lnTo>
                    <a:pt x="4718202" y="700836"/>
                  </a:lnTo>
                  <a:lnTo>
                    <a:pt x="4708309" y="702830"/>
                  </a:lnTo>
                  <a:lnTo>
                    <a:pt x="4700232" y="708279"/>
                  </a:lnTo>
                  <a:lnTo>
                    <a:pt x="4694796" y="716343"/>
                  </a:lnTo>
                  <a:lnTo>
                    <a:pt x="4692802" y="726236"/>
                  </a:lnTo>
                  <a:lnTo>
                    <a:pt x="4694796" y="736117"/>
                  </a:lnTo>
                  <a:lnTo>
                    <a:pt x="4700232" y="744194"/>
                  </a:lnTo>
                  <a:lnTo>
                    <a:pt x="4708309" y="749642"/>
                  </a:lnTo>
                  <a:lnTo>
                    <a:pt x="4718253" y="751636"/>
                  </a:lnTo>
                  <a:lnTo>
                    <a:pt x="4728134" y="749642"/>
                  </a:lnTo>
                  <a:lnTo>
                    <a:pt x="4736211" y="744194"/>
                  </a:lnTo>
                  <a:lnTo>
                    <a:pt x="4741646" y="736117"/>
                  </a:lnTo>
                  <a:lnTo>
                    <a:pt x="4743653" y="726236"/>
                  </a:lnTo>
                  <a:close/>
                </a:path>
                <a:path w="4973319" h="1419225">
                  <a:moveTo>
                    <a:pt x="4743653" y="558304"/>
                  </a:moveTo>
                  <a:lnTo>
                    <a:pt x="4741646" y="548424"/>
                  </a:lnTo>
                  <a:lnTo>
                    <a:pt x="4736211" y="540346"/>
                  </a:lnTo>
                  <a:lnTo>
                    <a:pt x="4728134" y="534911"/>
                  </a:lnTo>
                  <a:lnTo>
                    <a:pt x="4718202" y="532904"/>
                  </a:lnTo>
                  <a:lnTo>
                    <a:pt x="4708309" y="534911"/>
                  </a:lnTo>
                  <a:lnTo>
                    <a:pt x="4700232" y="540346"/>
                  </a:lnTo>
                  <a:lnTo>
                    <a:pt x="4694796" y="548424"/>
                  </a:lnTo>
                  <a:lnTo>
                    <a:pt x="4692802" y="558304"/>
                  </a:lnTo>
                  <a:lnTo>
                    <a:pt x="4694796" y="568198"/>
                  </a:lnTo>
                  <a:lnTo>
                    <a:pt x="4700232" y="576275"/>
                  </a:lnTo>
                  <a:lnTo>
                    <a:pt x="4708309" y="581710"/>
                  </a:lnTo>
                  <a:lnTo>
                    <a:pt x="4718253" y="583704"/>
                  </a:lnTo>
                  <a:lnTo>
                    <a:pt x="4728134" y="581710"/>
                  </a:lnTo>
                  <a:lnTo>
                    <a:pt x="4736211" y="576275"/>
                  </a:lnTo>
                  <a:lnTo>
                    <a:pt x="4741646" y="568198"/>
                  </a:lnTo>
                  <a:lnTo>
                    <a:pt x="4743653" y="558304"/>
                  </a:lnTo>
                  <a:close/>
                </a:path>
                <a:path w="4973319" h="1419225">
                  <a:moveTo>
                    <a:pt x="4845304" y="726236"/>
                  </a:moveTo>
                  <a:lnTo>
                    <a:pt x="4843297" y="716343"/>
                  </a:lnTo>
                  <a:lnTo>
                    <a:pt x="4837862" y="708279"/>
                  </a:lnTo>
                  <a:lnTo>
                    <a:pt x="4829784" y="702830"/>
                  </a:lnTo>
                  <a:lnTo>
                    <a:pt x="4819853" y="700836"/>
                  </a:lnTo>
                  <a:lnTo>
                    <a:pt x="4809960" y="702830"/>
                  </a:lnTo>
                  <a:lnTo>
                    <a:pt x="4801882" y="708279"/>
                  </a:lnTo>
                  <a:lnTo>
                    <a:pt x="4796447" y="716343"/>
                  </a:lnTo>
                  <a:lnTo>
                    <a:pt x="4794453" y="726236"/>
                  </a:lnTo>
                  <a:lnTo>
                    <a:pt x="4796447" y="736117"/>
                  </a:lnTo>
                  <a:lnTo>
                    <a:pt x="4801882" y="744194"/>
                  </a:lnTo>
                  <a:lnTo>
                    <a:pt x="4809960" y="749642"/>
                  </a:lnTo>
                  <a:lnTo>
                    <a:pt x="4819904" y="751636"/>
                  </a:lnTo>
                  <a:lnTo>
                    <a:pt x="4829784" y="749642"/>
                  </a:lnTo>
                  <a:lnTo>
                    <a:pt x="4837862" y="744194"/>
                  </a:lnTo>
                  <a:lnTo>
                    <a:pt x="4843297" y="736117"/>
                  </a:lnTo>
                  <a:lnTo>
                    <a:pt x="4845304" y="726236"/>
                  </a:lnTo>
                  <a:close/>
                </a:path>
                <a:path w="4973319" h="1419225">
                  <a:moveTo>
                    <a:pt x="4845304" y="558304"/>
                  </a:moveTo>
                  <a:lnTo>
                    <a:pt x="4843297" y="548424"/>
                  </a:lnTo>
                  <a:lnTo>
                    <a:pt x="4837862" y="540346"/>
                  </a:lnTo>
                  <a:lnTo>
                    <a:pt x="4829784" y="534911"/>
                  </a:lnTo>
                  <a:lnTo>
                    <a:pt x="4819853" y="532904"/>
                  </a:lnTo>
                  <a:lnTo>
                    <a:pt x="4809960" y="534911"/>
                  </a:lnTo>
                  <a:lnTo>
                    <a:pt x="4801882" y="540346"/>
                  </a:lnTo>
                  <a:lnTo>
                    <a:pt x="4796447" y="548424"/>
                  </a:lnTo>
                  <a:lnTo>
                    <a:pt x="4794453" y="558304"/>
                  </a:lnTo>
                  <a:lnTo>
                    <a:pt x="4796447" y="568198"/>
                  </a:lnTo>
                  <a:lnTo>
                    <a:pt x="4801882" y="576275"/>
                  </a:lnTo>
                  <a:lnTo>
                    <a:pt x="4809960" y="581710"/>
                  </a:lnTo>
                  <a:lnTo>
                    <a:pt x="4819904" y="583704"/>
                  </a:lnTo>
                  <a:lnTo>
                    <a:pt x="4829784" y="581710"/>
                  </a:lnTo>
                  <a:lnTo>
                    <a:pt x="4837862" y="576275"/>
                  </a:lnTo>
                  <a:lnTo>
                    <a:pt x="4843297" y="568198"/>
                  </a:lnTo>
                  <a:lnTo>
                    <a:pt x="4845304" y="558304"/>
                  </a:lnTo>
                  <a:close/>
                </a:path>
                <a:path w="4973319" h="1419225">
                  <a:moveTo>
                    <a:pt x="4952111" y="1382458"/>
                  </a:moveTo>
                  <a:lnTo>
                    <a:pt x="4950117" y="1372527"/>
                  </a:lnTo>
                  <a:lnTo>
                    <a:pt x="4944681" y="1364449"/>
                  </a:lnTo>
                  <a:lnTo>
                    <a:pt x="4936604" y="1359001"/>
                  </a:lnTo>
                  <a:lnTo>
                    <a:pt x="4926723" y="1357007"/>
                  </a:lnTo>
                  <a:lnTo>
                    <a:pt x="4916830" y="1359001"/>
                  </a:lnTo>
                  <a:lnTo>
                    <a:pt x="4908753" y="1364449"/>
                  </a:lnTo>
                  <a:lnTo>
                    <a:pt x="4903317" y="1372527"/>
                  </a:lnTo>
                  <a:lnTo>
                    <a:pt x="4901323" y="1382458"/>
                  </a:lnTo>
                  <a:lnTo>
                    <a:pt x="4903317" y="1392351"/>
                  </a:lnTo>
                  <a:lnTo>
                    <a:pt x="4908753" y="1400416"/>
                  </a:lnTo>
                  <a:lnTo>
                    <a:pt x="4916830" y="1405864"/>
                  </a:lnTo>
                  <a:lnTo>
                    <a:pt x="4926723" y="1407858"/>
                  </a:lnTo>
                  <a:lnTo>
                    <a:pt x="4936604" y="1405864"/>
                  </a:lnTo>
                  <a:lnTo>
                    <a:pt x="4944681" y="1400416"/>
                  </a:lnTo>
                  <a:lnTo>
                    <a:pt x="4950117" y="1392351"/>
                  </a:lnTo>
                  <a:lnTo>
                    <a:pt x="4952111" y="1382458"/>
                  </a:lnTo>
                  <a:close/>
                </a:path>
                <a:path w="4973319" h="1419225">
                  <a:moveTo>
                    <a:pt x="4952111" y="1280807"/>
                  </a:moveTo>
                  <a:lnTo>
                    <a:pt x="4950117" y="1270876"/>
                  </a:lnTo>
                  <a:lnTo>
                    <a:pt x="4944681" y="1262799"/>
                  </a:lnTo>
                  <a:lnTo>
                    <a:pt x="4936604" y="1257350"/>
                  </a:lnTo>
                  <a:lnTo>
                    <a:pt x="4926723" y="1255356"/>
                  </a:lnTo>
                  <a:lnTo>
                    <a:pt x="4916830" y="1257350"/>
                  </a:lnTo>
                  <a:lnTo>
                    <a:pt x="4908753" y="1262799"/>
                  </a:lnTo>
                  <a:lnTo>
                    <a:pt x="4903317" y="1270876"/>
                  </a:lnTo>
                  <a:lnTo>
                    <a:pt x="4901323" y="1280807"/>
                  </a:lnTo>
                  <a:lnTo>
                    <a:pt x="4903317" y="1290701"/>
                  </a:lnTo>
                  <a:lnTo>
                    <a:pt x="4908753" y="1298765"/>
                  </a:lnTo>
                  <a:lnTo>
                    <a:pt x="4916830" y="1304213"/>
                  </a:lnTo>
                  <a:lnTo>
                    <a:pt x="4926723" y="1306207"/>
                  </a:lnTo>
                  <a:lnTo>
                    <a:pt x="4936604" y="1304213"/>
                  </a:lnTo>
                  <a:lnTo>
                    <a:pt x="4944681" y="1298765"/>
                  </a:lnTo>
                  <a:lnTo>
                    <a:pt x="4950117" y="1290701"/>
                  </a:lnTo>
                  <a:lnTo>
                    <a:pt x="4952111" y="1280807"/>
                  </a:lnTo>
                  <a:close/>
                </a:path>
                <a:path w="4973319" h="1419225">
                  <a:moveTo>
                    <a:pt x="4952111" y="1179156"/>
                  </a:moveTo>
                  <a:lnTo>
                    <a:pt x="4950117" y="1169225"/>
                  </a:lnTo>
                  <a:lnTo>
                    <a:pt x="4944681" y="1161148"/>
                  </a:lnTo>
                  <a:lnTo>
                    <a:pt x="4936604" y="1155700"/>
                  </a:lnTo>
                  <a:lnTo>
                    <a:pt x="4926723" y="1153706"/>
                  </a:lnTo>
                  <a:lnTo>
                    <a:pt x="4916830" y="1155700"/>
                  </a:lnTo>
                  <a:lnTo>
                    <a:pt x="4908753" y="1161148"/>
                  </a:lnTo>
                  <a:lnTo>
                    <a:pt x="4903317" y="1169225"/>
                  </a:lnTo>
                  <a:lnTo>
                    <a:pt x="4901323" y="1179156"/>
                  </a:lnTo>
                  <a:lnTo>
                    <a:pt x="4903317" y="1189050"/>
                  </a:lnTo>
                  <a:lnTo>
                    <a:pt x="4908753" y="1197114"/>
                  </a:lnTo>
                  <a:lnTo>
                    <a:pt x="4916830" y="1202563"/>
                  </a:lnTo>
                  <a:lnTo>
                    <a:pt x="4926723" y="1204556"/>
                  </a:lnTo>
                  <a:lnTo>
                    <a:pt x="4936604" y="1202563"/>
                  </a:lnTo>
                  <a:lnTo>
                    <a:pt x="4944681" y="1197114"/>
                  </a:lnTo>
                  <a:lnTo>
                    <a:pt x="4950117" y="1189050"/>
                  </a:lnTo>
                  <a:lnTo>
                    <a:pt x="4952111" y="1179156"/>
                  </a:lnTo>
                  <a:close/>
                </a:path>
                <a:path w="4973319" h="1419225">
                  <a:moveTo>
                    <a:pt x="4952111" y="1077506"/>
                  </a:moveTo>
                  <a:lnTo>
                    <a:pt x="4950117" y="1067574"/>
                  </a:lnTo>
                  <a:lnTo>
                    <a:pt x="4944681" y="1059497"/>
                  </a:lnTo>
                  <a:lnTo>
                    <a:pt x="4936604" y="1054049"/>
                  </a:lnTo>
                  <a:lnTo>
                    <a:pt x="4926723" y="1052055"/>
                  </a:lnTo>
                  <a:lnTo>
                    <a:pt x="4916830" y="1054049"/>
                  </a:lnTo>
                  <a:lnTo>
                    <a:pt x="4908753" y="1059497"/>
                  </a:lnTo>
                  <a:lnTo>
                    <a:pt x="4903317" y="1067574"/>
                  </a:lnTo>
                  <a:lnTo>
                    <a:pt x="4901323" y="1077506"/>
                  </a:lnTo>
                  <a:lnTo>
                    <a:pt x="4903317" y="1087399"/>
                  </a:lnTo>
                  <a:lnTo>
                    <a:pt x="4908753" y="1095463"/>
                  </a:lnTo>
                  <a:lnTo>
                    <a:pt x="4916830" y="1100912"/>
                  </a:lnTo>
                  <a:lnTo>
                    <a:pt x="4926723" y="1102906"/>
                  </a:lnTo>
                  <a:lnTo>
                    <a:pt x="4936604" y="1100912"/>
                  </a:lnTo>
                  <a:lnTo>
                    <a:pt x="4944681" y="1095463"/>
                  </a:lnTo>
                  <a:lnTo>
                    <a:pt x="4950117" y="1087399"/>
                  </a:lnTo>
                  <a:lnTo>
                    <a:pt x="4952111" y="1077506"/>
                  </a:lnTo>
                  <a:close/>
                </a:path>
                <a:path w="4973319" h="1419225">
                  <a:moveTo>
                    <a:pt x="4952111" y="975855"/>
                  </a:moveTo>
                  <a:lnTo>
                    <a:pt x="4950117" y="965923"/>
                  </a:lnTo>
                  <a:lnTo>
                    <a:pt x="4944681" y="957846"/>
                  </a:lnTo>
                  <a:lnTo>
                    <a:pt x="4936604" y="952398"/>
                  </a:lnTo>
                  <a:lnTo>
                    <a:pt x="4926723" y="950404"/>
                  </a:lnTo>
                  <a:lnTo>
                    <a:pt x="4916830" y="952398"/>
                  </a:lnTo>
                  <a:lnTo>
                    <a:pt x="4908753" y="957846"/>
                  </a:lnTo>
                  <a:lnTo>
                    <a:pt x="4903317" y="965923"/>
                  </a:lnTo>
                  <a:lnTo>
                    <a:pt x="4901323" y="975855"/>
                  </a:lnTo>
                  <a:lnTo>
                    <a:pt x="4903317" y="985748"/>
                  </a:lnTo>
                  <a:lnTo>
                    <a:pt x="4908753" y="993813"/>
                  </a:lnTo>
                  <a:lnTo>
                    <a:pt x="4916830" y="999261"/>
                  </a:lnTo>
                  <a:lnTo>
                    <a:pt x="4926723" y="1001255"/>
                  </a:lnTo>
                  <a:lnTo>
                    <a:pt x="4936604" y="999261"/>
                  </a:lnTo>
                  <a:lnTo>
                    <a:pt x="4944681" y="993813"/>
                  </a:lnTo>
                  <a:lnTo>
                    <a:pt x="4950117" y="985748"/>
                  </a:lnTo>
                  <a:lnTo>
                    <a:pt x="4952111" y="975855"/>
                  </a:lnTo>
                  <a:close/>
                </a:path>
                <a:path w="4973319" h="1419225">
                  <a:moveTo>
                    <a:pt x="4952111" y="874204"/>
                  </a:moveTo>
                  <a:lnTo>
                    <a:pt x="4950117" y="864273"/>
                  </a:lnTo>
                  <a:lnTo>
                    <a:pt x="4944681" y="856195"/>
                  </a:lnTo>
                  <a:lnTo>
                    <a:pt x="4936604" y="850747"/>
                  </a:lnTo>
                  <a:lnTo>
                    <a:pt x="4926723" y="848753"/>
                  </a:lnTo>
                  <a:lnTo>
                    <a:pt x="4916830" y="850747"/>
                  </a:lnTo>
                  <a:lnTo>
                    <a:pt x="4908753" y="856195"/>
                  </a:lnTo>
                  <a:lnTo>
                    <a:pt x="4903317" y="864273"/>
                  </a:lnTo>
                  <a:lnTo>
                    <a:pt x="4901323" y="874204"/>
                  </a:lnTo>
                  <a:lnTo>
                    <a:pt x="4903317" y="884097"/>
                  </a:lnTo>
                  <a:lnTo>
                    <a:pt x="4908753" y="892162"/>
                  </a:lnTo>
                  <a:lnTo>
                    <a:pt x="4916830" y="897610"/>
                  </a:lnTo>
                  <a:lnTo>
                    <a:pt x="4926723" y="899604"/>
                  </a:lnTo>
                  <a:lnTo>
                    <a:pt x="4936604" y="897610"/>
                  </a:lnTo>
                  <a:lnTo>
                    <a:pt x="4944681" y="892162"/>
                  </a:lnTo>
                  <a:lnTo>
                    <a:pt x="4950117" y="884097"/>
                  </a:lnTo>
                  <a:lnTo>
                    <a:pt x="4952111" y="874204"/>
                  </a:lnTo>
                  <a:close/>
                </a:path>
                <a:path w="4973319" h="1419225">
                  <a:moveTo>
                    <a:pt x="4952111" y="772553"/>
                  </a:moveTo>
                  <a:lnTo>
                    <a:pt x="4950117" y="762622"/>
                  </a:lnTo>
                  <a:lnTo>
                    <a:pt x="4944681" y="754545"/>
                  </a:lnTo>
                  <a:lnTo>
                    <a:pt x="4936604" y="749096"/>
                  </a:lnTo>
                  <a:lnTo>
                    <a:pt x="4926723" y="747102"/>
                  </a:lnTo>
                  <a:lnTo>
                    <a:pt x="4916830" y="749096"/>
                  </a:lnTo>
                  <a:lnTo>
                    <a:pt x="4908753" y="754545"/>
                  </a:lnTo>
                  <a:lnTo>
                    <a:pt x="4903317" y="762622"/>
                  </a:lnTo>
                  <a:lnTo>
                    <a:pt x="4901323" y="772553"/>
                  </a:lnTo>
                  <a:lnTo>
                    <a:pt x="4903317" y="782447"/>
                  </a:lnTo>
                  <a:lnTo>
                    <a:pt x="4908753" y="790511"/>
                  </a:lnTo>
                  <a:lnTo>
                    <a:pt x="4916830" y="795959"/>
                  </a:lnTo>
                  <a:lnTo>
                    <a:pt x="4926723" y="797953"/>
                  </a:lnTo>
                  <a:lnTo>
                    <a:pt x="4936604" y="795959"/>
                  </a:lnTo>
                  <a:lnTo>
                    <a:pt x="4944681" y="790511"/>
                  </a:lnTo>
                  <a:lnTo>
                    <a:pt x="4950117" y="782447"/>
                  </a:lnTo>
                  <a:lnTo>
                    <a:pt x="4952111" y="772553"/>
                  </a:lnTo>
                  <a:close/>
                </a:path>
                <a:path w="4973319" h="1419225">
                  <a:moveTo>
                    <a:pt x="4973129" y="533704"/>
                  </a:moveTo>
                  <a:lnTo>
                    <a:pt x="4971135" y="523760"/>
                  </a:lnTo>
                  <a:lnTo>
                    <a:pt x="4965700" y="515683"/>
                  </a:lnTo>
                  <a:lnTo>
                    <a:pt x="4957623" y="510247"/>
                  </a:lnTo>
                  <a:lnTo>
                    <a:pt x="4947742" y="508254"/>
                  </a:lnTo>
                  <a:lnTo>
                    <a:pt x="4937849" y="510247"/>
                  </a:lnTo>
                  <a:lnTo>
                    <a:pt x="4929771" y="515683"/>
                  </a:lnTo>
                  <a:lnTo>
                    <a:pt x="4924336" y="523760"/>
                  </a:lnTo>
                  <a:lnTo>
                    <a:pt x="4922342" y="533704"/>
                  </a:lnTo>
                  <a:lnTo>
                    <a:pt x="4924336" y="543585"/>
                  </a:lnTo>
                  <a:lnTo>
                    <a:pt x="4929784" y="551662"/>
                  </a:lnTo>
                  <a:lnTo>
                    <a:pt x="4937849" y="557098"/>
                  </a:lnTo>
                  <a:lnTo>
                    <a:pt x="4947742" y="559104"/>
                  </a:lnTo>
                  <a:lnTo>
                    <a:pt x="4957623" y="557098"/>
                  </a:lnTo>
                  <a:lnTo>
                    <a:pt x="4965700" y="551662"/>
                  </a:lnTo>
                  <a:lnTo>
                    <a:pt x="4971135" y="543585"/>
                  </a:lnTo>
                  <a:lnTo>
                    <a:pt x="4973129" y="533704"/>
                  </a:lnTo>
                  <a:close/>
                </a:path>
                <a:path w="4973319" h="1419225">
                  <a:moveTo>
                    <a:pt x="4973129" y="432054"/>
                  </a:moveTo>
                  <a:lnTo>
                    <a:pt x="4971135" y="422109"/>
                  </a:lnTo>
                  <a:lnTo>
                    <a:pt x="4965700" y="414032"/>
                  </a:lnTo>
                  <a:lnTo>
                    <a:pt x="4957623" y="408597"/>
                  </a:lnTo>
                  <a:lnTo>
                    <a:pt x="4947742" y="406603"/>
                  </a:lnTo>
                  <a:lnTo>
                    <a:pt x="4937849" y="408597"/>
                  </a:lnTo>
                  <a:lnTo>
                    <a:pt x="4929771" y="414032"/>
                  </a:lnTo>
                  <a:lnTo>
                    <a:pt x="4924336" y="422109"/>
                  </a:lnTo>
                  <a:lnTo>
                    <a:pt x="4922342" y="432054"/>
                  </a:lnTo>
                  <a:lnTo>
                    <a:pt x="4924336" y="441934"/>
                  </a:lnTo>
                  <a:lnTo>
                    <a:pt x="4929771" y="450011"/>
                  </a:lnTo>
                  <a:lnTo>
                    <a:pt x="4937849" y="455447"/>
                  </a:lnTo>
                  <a:lnTo>
                    <a:pt x="4947742" y="457454"/>
                  </a:lnTo>
                  <a:lnTo>
                    <a:pt x="4957623" y="455447"/>
                  </a:lnTo>
                  <a:lnTo>
                    <a:pt x="4965700" y="450011"/>
                  </a:lnTo>
                  <a:lnTo>
                    <a:pt x="4971135" y="441934"/>
                  </a:lnTo>
                  <a:lnTo>
                    <a:pt x="4973129" y="432054"/>
                  </a:lnTo>
                  <a:close/>
                </a:path>
                <a:path w="4973319" h="1419225">
                  <a:moveTo>
                    <a:pt x="4973129" y="330403"/>
                  </a:moveTo>
                  <a:lnTo>
                    <a:pt x="4971135" y="320459"/>
                  </a:lnTo>
                  <a:lnTo>
                    <a:pt x="4965700" y="312381"/>
                  </a:lnTo>
                  <a:lnTo>
                    <a:pt x="4957623" y="306946"/>
                  </a:lnTo>
                  <a:lnTo>
                    <a:pt x="4947742" y="304952"/>
                  </a:lnTo>
                  <a:lnTo>
                    <a:pt x="4937849" y="306946"/>
                  </a:lnTo>
                  <a:lnTo>
                    <a:pt x="4929771" y="312381"/>
                  </a:lnTo>
                  <a:lnTo>
                    <a:pt x="4924336" y="320459"/>
                  </a:lnTo>
                  <a:lnTo>
                    <a:pt x="4922342" y="330403"/>
                  </a:lnTo>
                  <a:lnTo>
                    <a:pt x="4924336" y="340283"/>
                  </a:lnTo>
                  <a:lnTo>
                    <a:pt x="4929771" y="348361"/>
                  </a:lnTo>
                  <a:lnTo>
                    <a:pt x="4937849" y="353796"/>
                  </a:lnTo>
                  <a:lnTo>
                    <a:pt x="4947742" y="355803"/>
                  </a:lnTo>
                  <a:lnTo>
                    <a:pt x="4957623" y="353796"/>
                  </a:lnTo>
                  <a:lnTo>
                    <a:pt x="4965700" y="348361"/>
                  </a:lnTo>
                  <a:lnTo>
                    <a:pt x="4971135" y="340283"/>
                  </a:lnTo>
                  <a:lnTo>
                    <a:pt x="4973129" y="330403"/>
                  </a:lnTo>
                  <a:close/>
                </a:path>
                <a:path w="4973319" h="1419225">
                  <a:moveTo>
                    <a:pt x="4973129" y="228752"/>
                  </a:moveTo>
                  <a:lnTo>
                    <a:pt x="4971135" y="218808"/>
                  </a:lnTo>
                  <a:lnTo>
                    <a:pt x="4965700" y="210731"/>
                  </a:lnTo>
                  <a:lnTo>
                    <a:pt x="4957623" y="205295"/>
                  </a:lnTo>
                  <a:lnTo>
                    <a:pt x="4947742" y="203301"/>
                  </a:lnTo>
                  <a:lnTo>
                    <a:pt x="4937849" y="205295"/>
                  </a:lnTo>
                  <a:lnTo>
                    <a:pt x="4929771" y="210731"/>
                  </a:lnTo>
                  <a:lnTo>
                    <a:pt x="4924336" y="218808"/>
                  </a:lnTo>
                  <a:lnTo>
                    <a:pt x="4922342" y="228752"/>
                  </a:lnTo>
                  <a:lnTo>
                    <a:pt x="4924336" y="238633"/>
                  </a:lnTo>
                  <a:lnTo>
                    <a:pt x="4929771" y="246710"/>
                  </a:lnTo>
                  <a:lnTo>
                    <a:pt x="4937849" y="252145"/>
                  </a:lnTo>
                  <a:lnTo>
                    <a:pt x="4947742" y="254152"/>
                  </a:lnTo>
                  <a:lnTo>
                    <a:pt x="4957623" y="252145"/>
                  </a:lnTo>
                  <a:lnTo>
                    <a:pt x="4965700" y="246710"/>
                  </a:lnTo>
                  <a:lnTo>
                    <a:pt x="4971135" y="238633"/>
                  </a:lnTo>
                  <a:lnTo>
                    <a:pt x="4973129" y="228752"/>
                  </a:lnTo>
                  <a:close/>
                </a:path>
                <a:path w="4973319" h="1419225">
                  <a:moveTo>
                    <a:pt x="4973129" y="127101"/>
                  </a:moveTo>
                  <a:lnTo>
                    <a:pt x="4971135" y="117157"/>
                  </a:lnTo>
                  <a:lnTo>
                    <a:pt x="4965700" y="109080"/>
                  </a:lnTo>
                  <a:lnTo>
                    <a:pt x="4957623" y="103644"/>
                  </a:lnTo>
                  <a:lnTo>
                    <a:pt x="4947742" y="101650"/>
                  </a:lnTo>
                  <a:lnTo>
                    <a:pt x="4937849" y="103644"/>
                  </a:lnTo>
                  <a:lnTo>
                    <a:pt x="4929771" y="109080"/>
                  </a:lnTo>
                  <a:lnTo>
                    <a:pt x="4924336" y="117157"/>
                  </a:lnTo>
                  <a:lnTo>
                    <a:pt x="4922342" y="127101"/>
                  </a:lnTo>
                  <a:lnTo>
                    <a:pt x="4924336" y="136982"/>
                  </a:lnTo>
                  <a:lnTo>
                    <a:pt x="4929771" y="145059"/>
                  </a:lnTo>
                  <a:lnTo>
                    <a:pt x="4937849" y="150495"/>
                  </a:lnTo>
                  <a:lnTo>
                    <a:pt x="4947742" y="152501"/>
                  </a:lnTo>
                  <a:lnTo>
                    <a:pt x="4957623" y="150495"/>
                  </a:lnTo>
                  <a:lnTo>
                    <a:pt x="4965700" y="145059"/>
                  </a:lnTo>
                  <a:lnTo>
                    <a:pt x="4971135" y="136982"/>
                  </a:lnTo>
                  <a:lnTo>
                    <a:pt x="4973129" y="127101"/>
                  </a:lnTo>
                  <a:close/>
                </a:path>
                <a:path w="4973319" h="1419225">
                  <a:moveTo>
                    <a:pt x="4973129" y="25450"/>
                  </a:moveTo>
                  <a:lnTo>
                    <a:pt x="4971135" y="15506"/>
                  </a:lnTo>
                  <a:lnTo>
                    <a:pt x="4965700" y="7429"/>
                  </a:lnTo>
                  <a:lnTo>
                    <a:pt x="4957623" y="1993"/>
                  </a:lnTo>
                  <a:lnTo>
                    <a:pt x="4947742" y="0"/>
                  </a:lnTo>
                  <a:lnTo>
                    <a:pt x="4937849" y="1993"/>
                  </a:lnTo>
                  <a:lnTo>
                    <a:pt x="4929771" y="7429"/>
                  </a:lnTo>
                  <a:lnTo>
                    <a:pt x="4924336" y="15506"/>
                  </a:lnTo>
                  <a:lnTo>
                    <a:pt x="4922342" y="25450"/>
                  </a:lnTo>
                  <a:lnTo>
                    <a:pt x="4924336" y="35331"/>
                  </a:lnTo>
                  <a:lnTo>
                    <a:pt x="4929771" y="43408"/>
                  </a:lnTo>
                  <a:lnTo>
                    <a:pt x="4937849" y="48844"/>
                  </a:lnTo>
                  <a:lnTo>
                    <a:pt x="4947742" y="50850"/>
                  </a:lnTo>
                  <a:lnTo>
                    <a:pt x="4957623" y="48844"/>
                  </a:lnTo>
                  <a:lnTo>
                    <a:pt x="4965700" y="43408"/>
                  </a:lnTo>
                  <a:lnTo>
                    <a:pt x="4971135" y="35331"/>
                  </a:lnTo>
                  <a:lnTo>
                    <a:pt x="4973129" y="25450"/>
                  </a:lnTo>
                  <a:close/>
                </a:path>
              </a:pathLst>
            </a:custGeom>
            <a:solidFill>
              <a:srgbClr val="FF1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291163" y="2627286"/>
              <a:ext cx="2660650" cy="1452245"/>
            </a:xfrm>
            <a:custGeom>
              <a:avLst/>
              <a:gdLst/>
              <a:ahLst/>
              <a:cxnLst/>
              <a:rect l="l" t="t" r="r" b="b"/>
              <a:pathLst>
                <a:path w="2660650" h="1452245">
                  <a:moveTo>
                    <a:pt x="152387" y="1222679"/>
                  </a:moveTo>
                  <a:lnTo>
                    <a:pt x="150406" y="1212748"/>
                  </a:lnTo>
                  <a:lnTo>
                    <a:pt x="144957" y="1204671"/>
                  </a:lnTo>
                  <a:lnTo>
                    <a:pt x="136893" y="1199235"/>
                  </a:lnTo>
                  <a:lnTo>
                    <a:pt x="127000" y="1197229"/>
                  </a:lnTo>
                  <a:lnTo>
                    <a:pt x="117119" y="1199235"/>
                  </a:lnTo>
                  <a:lnTo>
                    <a:pt x="109042" y="1204671"/>
                  </a:lnTo>
                  <a:lnTo>
                    <a:pt x="103593" y="1212748"/>
                  </a:lnTo>
                  <a:lnTo>
                    <a:pt x="101600" y="1222679"/>
                  </a:lnTo>
                  <a:lnTo>
                    <a:pt x="103593" y="1232573"/>
                  </a:lnTo>
                  <a:lnTo>
                    <a:pt x="109042" y="1240650"/>
                  </a:lnTo>
                  <a:lnTo>
                    <a:pt x="117119" y="1246085"/>
                  </a:lnTo>
                  <a:lnTo>
                    <a:pt x="127000" y="1248079"/>
                  </a:lnTo>
                  <a:lnTo>
                    <a:pt x="136893" y="1246085"/>
                  </a:lnTo>
                  <a:lnTo>
                    <a:pt x="144957" y="1240650"/>
                  </a:lnTo>
                  <a:lnTo>
                    <a:pt x="150406" y="1232573"/>
                  </a:lnTo>
                  <a:lnTo>
                    <a:pt x="152387" y="1222679"/>
                  </a:lnTo>
                  <a:close/>
                </a:path>
                <a:path w="2660650" h="1452245">
                  <a:moveTo>
                    <a:pt x="152387" y="1121029"/>
                  </a:moveTo>
                  <a:lnTo>
                    <a:pt x="150406" y="1111097"/>
                  </a:lnTo>
                  <a:lnTo>
                    <a:pt x="144957" y="1103020"/>
                  </a:lnTo>
                  <a:lnTo>
                    <a:pt x="136893" y="1097584"/>
                  </a:lnTo>
                  <a:lnTo>
                    <a:pt x="127000" y="1095578"/>
                  </a:lnTo>
                  <a:lnTo>
                    <a:pt x="117119" y="1097584"/>
                  </a:lnTo>
                  <a:lnTo>
                    <a:pt x="109042" y="1103020"/>
                  </a:lnTo>
                  <a:lnTo>
                    <a:pt x="103593" y="1111097"/>
                  </a:lnTo>
                  <a:lnTo>
                    <a:pt x="101600" y="1121029"/>
                  </a:lnTo>
                  <a:lnTo>
                    <a:pt x="103593" y="1130922"/>
                  </a:lnTo>
                  <a:lnTo>
                    <a:pt x="109042" y="1138999"/>
                  </a:lnTo>
                  <a:lnTo>
                    <a:pt x="117119" y="1144435"/>
                  </a:lnTo>
                  <a:lnTo>
                    <a:pt x="127000" y="1146429"/>
                  </a:lnTo>
                  <a:lnTo>
                    <a:pt x="136893" y="1144435"/>
                  </a:lnTo>
                  <a:lnTo>
                    <a:pt x="144957" y="1138999"/>
                  </a:lnTo>
                  <a:lnTo>
                    <a:pt x="150406" y="1130922"/>
                  </a:lnTo>
                  <a:lnTo>
                    <a:pt x="152387" y="1121029"/>
                  </a:lnTo>
                  <a:close/>
                </a:path>
                <a:path w="2660650" h="1452245">
                  <a:moveTo>
                    <a:pt x="152387" y="1019378"/>
                  </a:moveTo>
                  <a:lnTo>
                    <a:pt x="150406" y="1009446"/>
                  </a:lnTo>
                  <a:lnTo>
                    <a:pt x="144957" y="1001369"/>
                  </a:lnTo>
                  <a:lnTo>
                    <a:pt x="136893" y="995934"/>
                  </a:lnTo>
                  <a:lnTo>
                    <a:pt x="127000" y="993927"/>
                  </a:lnTo>
                  <a:lnTo>
                    <a:pt x="117119" y="995934"/>
                  </a:lnTo>
                  <a:lnTo>
                    <a:pt x="109042" y="1001369"/>
                  </a:lnTo>
                  <a:lnTo>
                    <a:pt x="103593" y="1009446"/>
                  </a:lnTo>
                  <a:lnTo>
                    <a:pt x="101600" y="1019378"/>
                  </a:lnTo>
                  <a:lnTo>
                    <a:pt x="103593" y="1029271"/>
                  </a:lnTo>
                  <a:lnTo>
                    <a:pt x="109042" y="1037348"/>
                  </a:lnTo>
                  <a:lnTo>
                    <a:pt x="117119" y="1042784"/>
                  </a:lnTo>
                  <a:lnTo>
                    <a:pt x="127000" y="1044778"/>
                  </a:lnTo>
                  <a:lnTo>
                    <a:pt x="136893" y="1042784"/>
                  </a:lnTo>
                  <a:lnTo>
                    <a:pt x="144957" y="1037348"/>
                  </a:lnTo>
                  <a:lnTo>
                    <a:pt x="150406" y="1029271"/>
                  </a:lnTo>
                  <a:lnTo>
                    <a:pt x="152387" y="1019378"/>
                  </a:lnTo>
                  <a:close/>
                </a:path>
                <a:path w="2660650" h="1452245">
                  <a:moveTo>
                    <a:pt x="254000" y="1299794"/>
                  </a:moveTo>
                  <a:lnTo>
                    <a:pt x="131521" y="1299794"/>
                  </a:lnTo>
                  <a:lnTo>
                    <a:pt x="136893" y="1300886"/>
                  </a:lnTo>
                  <a:lnTo>
                    <a:pt x="127000" y="1298879"/>
                  </a:lnTo>
                  <a:lnTo>
                    <a:pt x="117119" y="1300886"/>
                  </a:lnTo>
                  <a:lnTo>
                    <a:pt x="122478" y="1299794"/>
                  </a:lnTo>
                  <a:lnTo>
                    <a:pt x="0" y="1299794"/>
                  </a:lnTo>
                  <a:lnTo>
                    <a:pt x="127000" y="1452194"/>
                  </a:lnTo>
                  <a:lnTo>
                    <a:pt x="212382" y="1349730"/>
                  </a:lnTo>
                  <a:lnTo>
                    <a:pt x="254000" y="1299794"/>
                  </a:lnTo>
                  <a:close/>
                </a:path>
                <a:path w="2660650" h="1452245">
                  <a:moveTo>
                    <a:pt x="261454" y="1019327"/>
                  </a:moveTo>
                  <a:lnTo>
                    <a:pt x="259461" y="1009446"/>
                  </a:lnTo>
                  <a:lnTo>
                    <a:pt x="254012" y="1001369"/>
                  </a:lnTo>
                  <a:lnTo>
                    <a:pt x="245948" y="995934"/>
                  </a:lnTo>
                  <a:lnTo>
                    <a:pt x="236004" y="993927"/>
                  </a:lnTo>
                  <a:lnTo>
                    <a:pt x="226123" y="995934"/>
                  </a:lnTo>
                  <a:lnTo>
                    <a:pt x="218046" y="1001369"/>
                  </a:lnTo>
                  <a:lnTo>
                    <a:pt x="212598" y="1009446"/>
                  </a:lnTo>
                  <a:lnTo>
                    <a:pt x="210604" y="1019327"/>
                  </a:lnTo>
                  <a:lnTo>
                    <a:pt x="212598" y="1029220"/>
                  </a:lnTo>
                  <a:lnTo>
                    <a:pt x="218046" y="1037297"/>
                  </a:lnTo>
                  <a:lnTo>
                    <a:pt x="226123" y="1042733"/>
                  </a:lnTo>
                  <a:lnTo>
                    <a:pt x="236054" y="1044727"/>
                  </a:lnTo>
                  <a:lnTo>
                    <a:pt x="245948" y="1042733"/>
                  </a:lnTo>
                  <a:lnTo>
                    <a:pt x="254012" y="1037297"/>
                  </a:lnTo>
                  <a:lnTo>
                    <a:pt x="259461" y="1029220"/>
                  </a:lnTo>
                  <a:lnTo>
                    <a:pt x="261454" y="1019327"/>
                  </a:lnTo>
                  <a:close/>
                </a:path>
                <a:path w="2660650" h="1452245">
                  <a:moveTo>
                    <a:pt x="363105" y="1019327"/>
                  </a:moveTo>
                  <a:lnTo>
                    <a:pt x="361111" y="1009446"/>
                  </a:lnTo>
                  <a:lnTo>
                    <a:pt x="355663" y="1001369"/>
                  </a:lnTo>
                  <a:lnTo>
                    <a:pt x="347599" y="995934"/>
                  </a:lnTo>
                  <a:lnTo>
                    <a:pt x="337654" y="993927"/>
                  </a:lnTo>
                  <a:lnTo>
                    <a:pt x="327774" y="995934"/>
                  </a:lnTo>
                  <a:lnTo>
                    <a:pt x="319697" y="1001369"/>
                  </a:lnTo>
                  <a:lnTo>
                    <a:pt x="314248" y="1009446"/>
                  </a:lnTo>
                  <a:lnTo>
                    <a:pt x="312254" y="1019327"/>
                  </a:lnTo>
                  <a:lnTo>
                    <a:pt x="314248" y="1029220"/>
                  </a:lnTo>
                  <a:lnTo>
                    <a:pt x="319697" y="1037297"/>
                  </a:lnTo>
                  <a:lnTo>
                    <a:pt x="327774" y="1042733"/>
                  </a:lnTo>
                  <a:lnTo>
                    <a:pt x="337705" y="1044727"/>
                  </a:lnTo>
                  <a:lnTo>
                    <a:pt x="347599" y="1042733"/>
                  </a:lnTo>
                  <a:lnTo>
                    <a:pt x="355663" y="1037297"/>
                  </a:lnTo>
                  <a:lnTo>
                    <a:pt x="361111" y="1029220"/>
                  </a:lnTo>
                  <a:lnTo>
                    <a:pt x="363105" y="1019327"/>
                  </a:lnTo>
                  <a:close/>
                </a:path>
                <a:path w="2660650" h="1452245">
                  <a:moveTo>
                    <a:pt x="464756" y="1019327"/>
                  </a:moveTo>
                  <a:lnTo>
                    <a:pt x="462762" y="1009446"/>
                  </a:lnTo>
                  <a:lnTo>
                    <a:pt x="457314" y="1001369"/>
                  </a:lnTo>
                  <a:lnTo>
                    <a:pt x="449249" y="995934"/>
                  </a:lnTo>
                  <a:lnTo>
                    <a:pt x="439305" y="993927"/>
                  </a:lnTo>
                  <a:lnTo>
                    <a:pt x="429425" y="995934"/>
                  </a:lnTo>
                  <a:lnTo>
                    <a:pt x="421347" y="1001369"/>
                  </a:lnTo>
                  <a:lnTo>
                    <a:pt x="415899" y="1009446"/>
                  </a:lnTo>
                  <a:lnTo>
                    <a:pt x="413905" y="1019327"/>
                  </a:lnTo>
                  <a:lnTo>
                    <a:pt x="415899" y="1029220"/>
                  </a:lnTo>
                  <a:lnTo>
                    <a:pt x="421347" y="1037297"/>
                  </a:lnTo>
                  <a:lnTo>
                    <a:pt x="429425" y="1042733"/>
                  </a:lnTo>
                  <a:lnTo>
                    <a:pt x="439356" y="1044727"/>
                  </a:lnTo>
                  <a:lnTo>
                    <a:pt x="449249" y="1042733"/>
                  </a:lnTo>
                  <a:lnTo>
                    <a:pt x="457314" y="1037297"/>
                  </a:lnTo>
                  <a:lnTo>
                    <a:pt x="462762" y="1029220"/>
                  </a:lnTo>
                  <a:lnTo>
                    <a:pt x="464756" y="1019327"/>
                  </a:lnTo>
                  <a:close/>
                </a:path>
                <a:path w="2660650" h="1452245">
                  <a:moveTo>
                    <a:pt x="566407" y="1019327"/>
                  </a:moveTo>
                  <a:lnTo>
                    <a:pt x="564413" y="1009446"/>
                  </a:lnTo>
                  <a:lnTo>
                    <a:pt x="558965" y="1001369"/>
                  </a:lnTo>
                  <a:lnTo>
                    <a:pt x="550900" y="995934"/>
                  </a:lnTo>
                  <a:lnTo>
                    <a:pt x="540956" y="993927"/>
                  </a:lnTo>
                  <a:lnTo>
                    <a:pt x="531075" y="995934"/>
                  </a:lnTo>
                  <a:lnTo>
                    <a:pt x="522998" y="1001369"/>
                  </a:lnTo>
                  <a:lnTo>
                    <a:pt x="517550" y="1009446"/>
                  </a:lnTo>
                  <a:lnTo>
                    <a:pt x="515556" y="1019327"/>
                  </a:lnTo>
                  <a:lnTo>
                    <a:pt x="517550" y="1029220"/>
                  </a:lnTo>
                  <a:lnTo>
                    <a:pt x="522998" y="1037297"/>
                  </a:lnTo>
                  <a:lnTo>
                    <a:pt x="531075" y="1042733"/>
                  </a:lnTo>
                  <a:lnTo>
                    <a:pt x="541007" y="1044727"/>
                  </a:lnTo>
                  <a:lnTo>
                    <a:pt x="550900" y="1042733"/>
                  </a:lnTo>
                  <a:lnTo>
                    <a:pt x="558965" y="1037297"/>
                  </a:lnTo>
                  <a:lnTo>
                    <a:pt x="564413" y="1029220"/>
                  </a:lnTo>
                  <a:lnTo>
                    <a:pt x="566407" y="1019327"/>
                  </a:lnTo>
                  <a:close/>
                </a:path>
                <a:path w="2660650" h="1452245">
                  <a:moveTo>
                    <a:pt x="668058" y="1019327"/>
                  </a:moveTo>
                  <a:lnTo>
                    <a:pt x="666064" y="1009446"/>
                  </a:lnTo>
                  <a:lnTo>
                    <a:pt x="660615" y="1001369"/>
                  </a:lnTo>
                  <a:lnTo>
                    <a:pt x="652551" y="995934"/>
                  </a:lnTo>
                  <a:lnTo>
                    <a:pt x="642607" y="993927"/>
                  </a:lnTo>
                  <a:lnTo>
                    <a:pt x="632726" y="995934"/>
                  </a:lnTo>
                  <a:lnTo>
                    <a:pt x="624649" y="1001369"/>
                  </a:lnTo>
                  <a:lnTo>
                    <a:pt x="619201" y="1009446"/>
                  </a:lnTo>
                  <a:lnTo>
                    <a:pt x="617207" y="1019327"/>
                  </a:lnTo>
                  <a:lnTo>
                    <a:pt x="619201" y="1029220"/>
                  </a:lnTo>
                  <a:lnTo>
                    <a:pt x="624649" y="1037297"/>
                  </a:lnTo>
                  <a:lnTo>
                    <a:pt x="632726" y="1042733"/>
                  </a:lnTo>
                  <a:lnTo>
                    <a:pt x="642658" y="1044727"/>
                  </a:lnTo>
                  <a:lnTo>
                    <a:pt x="652551" y="1042733"/>
                  </a:lnTo>
                  <a:lnTo>
                    <a:pt x="660615" y="1037297"/>
                  </a:lnTo>
                  <a:lnTo>
                    <a:pt x="666064" y="1029220"/>
                  </a:lnTo>
                  <a:lnTo>
                    <a:pt x="668058" y="1019327"/>
                  </a:lnTo>
                  <a:close/>
                </a:path>
                <a:path w="2660650" h="1452245">
                  <a:moveTo>
                    <a:pt x="769708" y="1019327"/>
                  </a:moveTo>
                  <a:lnTo>
                    <a:pt x="767715" y="1009446"/>
                  </a:lnTo>
                  <a:lnTo>
                    <a:pt x="762266" y="1001369"/>
                  </a:lnTo>
                  <a:lnTo>
                    <a:pt x="754202" y="995934"/>
                  </a:lnTo>
                  <a:lnTo>
                    <a:pt x="744258" y="993927"/>
                  </a:lnTo>
                  <a:lnTo>
                    <a:pt x="734377" y="995934"/>
                  </a:lnTo>
                  <a:lnTo>
                    <a:pt x="726300" y="1001369"/>
                  </a:lnTo>
                  <a:lnTo>
                    <a:pt x="720852" y="1009446"/>
                  </a:lnTo>
                  <a:lnTo>
                    <a:pt x="718858" y="1019327"/>
                  </a:lnTo>
                  <a:lnTo>
                    <a:pt x="720852" y="1029220"/>
                  </a:lnTo>
                  <a:lnTo>
                    <a:pt x="726300" y="1037297"/>
                  </a:lnTo>
                  <a:lnTo>
                    <a:pt x="734377" y="1042733"/>
                  </a:lnTo>
                  <a:lnTo>
                    <a:pt x="744308" y="1044727"/>
                  </a:lnTo>
                  <a:lnTo>
                    <a:pt x="754202" y="1042733"/>
                  </a:lnTo>
                  <a:lnTo>
                    <a:pt x="762266" y="1037297"/>
                  </a:lnTo>
                  <a:lnTo>
                    <a:pt x="767715" y="1029220"/>
                  </a:lnTo>
                  <a:lnTo>
                    <a:pt x="769708" y="1019327"/>
                  </a:lnTo>
                  <a:close/>
                </a:path>
                <a:path w="2660650" h="1452245">
                  <a:moveTo>
                    <a:pt x="871359" y="1019327"/>
                  </a:moveTo>
                  <a:lnTo>
                    <a:pt x="869365" y="1009446"/>
                  </a:lnTo>
                  <a:lnTo>
                    <a:pt x="863917" y="1001369"/>
                  </a:lnTo>
                  <a:lnTo>
                    <a:pt x="855853" y="995934"/>
                  </a:lnTo>
                  <a:lnTo>
                    <a:pt x="845908" y="993927"/>
                  </a:lnTo>
                  <a:lnTo>
                    <a:pt x="836028" y="995934"/>
                  </a:lnTo>
                  <a:lnTo>
                    <a:pt x="827951" y="1001369"/>
                  </a:lnTo>
                  <a:lnTo>
                    <a:pt x="822502" y="1009446"/>
                  </a:lnTo>
                  <a:lnTo>
                    <a:pt x="820508" y="1019327"/>
                  </a:lnTo>
                  <a:lnTo>
                    <a:pt x="822502" y="1029220"/>
                  </a:lnTo>
                  <a:lnTo>
                    <a:pt x="827951" y="1037297"/>
                  </a:lnTo>
                  <a:lnTo>
                    <a:pt x="836028" y="1042733"/>
                  </a:lnTo>
                  <a:lnTo>
                    <a:pt x="845959" y="1044727"/>
                  </a:lnTo>
                  <a:lnTo>
                    <a:pt x="855853" y="1042733"/>
                  </a:lnTo>
                  <a:lnTo>
                    <a:pt x="863917" y="1037297"/>
                  </a:lnTo>
                  <a:lnTo>
                    <a:pt x="869365" y="1029220"/>
                  </a:lnTo>
                  <a:lnTo>
                    <a:pt x="871359" y="1019327"/>
                  </a:lnTo>
                  <a:close/>
                </a:path>
                <a:path w="2660650" h="1452245">
                  <a:moveTo>
                    <a:pt x="943394" y="25679"/>
                  </a:moveTo>
                  <a:lnTo>
                    <a:pt x="941501" y="15760"/>
                  </a:lnTo>
                  <a:lnTo>
                    <a:pt x="936142" y="7632"/>
                  </a:lnTo>
                  <a:lnTo>
                    <a:pt x="928128" y="2108"/>
                  </a:lnTo>
                  <a:lnTo>
                    <a:pt x="918222" y="0"/>
                  </a:lnTo>
                  <a:lnTo>
                    <a:pt x="908316" y="1879"/>
                  </a:lnTo>
                  <a:lnTo>
                    <a:pt x="900176" y="7239"/>
                  </a:lnTo>
                  <a:lnTo>
                    <a:pt x="894651" y="15252"/>
                  </a:lnTo>
                  <a:lnTo>
                    <a:pt x="892543" y="25120"/>
                  </a:lnTo>
                  <a:lnTo>
                    <a:pt x="894435" y="35026"/>
                  </a:lnTo>
                  <a:lnTo>
                    <a:pt x="899782" y="43154"/>
                  </a:lnTo>
                  <a:lnTo>
                    <a:pt x="907796" y="48691"/>
                  </a:lnTo>
                  <a:lnTo>
                    <a:pt x="917714" y="50800"/>
                  </a:lnTo>
                  <a:lnTo>
                    <a:pt x="927620" y="48907"/>
                  </a:lnTo>
                  <a:lnTo>
                    <a:pt x="935748" y="43548"/>
                  </a:lnTo>
                  <a:lnTo>
                    <a:pt x="941285" y="35534"/>
                  </a:lnTo>
                  <a:lnTo>
                    <a:pt x="943394" y="25679"/>
                  </a:lnTo>
                  <a:close/>
                </a:path>
                <a:path w="2660650" h="1452245">
                  <a:moveTo>
                    <a:pt x="973010" y="1019327"/>
                  </a:moveTo>
                  <a:lnTo>
                    <a:pt x="971016" y="1009446"/>
                  </a:lnTo>
                  <a:lnTo>
                    <a:pt x="965568" y="1001369"/>
                  </a:lnTo>
                  <a:lnTo>
                    <a:pt x="957503" y="995934"/>
                  </a:lnTo>
                  <a:lnTo>
                    <a:pt x="947559" y="993927"/>
                  </a:lnTo>
                  <a:lnTo>
                    <a:pt x="937679" y="995934"/>
                  </a:lnTo>
                  <a:lnTo>
                    <a:pt x="929601" y="1001369"/>
                  </a:lnTo>
                  <a:lnTo>
                    <a:pt x="924153" y="1009446"/>
                  </a:lnTo>
                  <a:lnTo>
                    <a:pt x="922159" y="1019327"/>
                  </a:lnTo>
                  <a:lnTo>
                    <a:pt x="924153" y="1029220"/>
                  </a:lnTo>
                  <a:lnTo>
                    <a:pt x="929601" y="1037297"/>
                  </a:lnTo>
                  <a:lnTo>
                    <a:pt x="937679" y="1042733"/>
                  </a:lnTo>
                  <a:lnTo>
                    <a:pt x="947610" y="1044727"/>
                  </a:lnTo>
                  <a:lnTo>
                    <a:pt x="957503" y="1042733"/>
                  </a:lnTo>
                  <a:lnTo>
                    <a:pt x="965568" y="1037297"/>
                  </a:lnTo>
                  <a:lnTo>
                    <a:pt x="971016" y="1029220"/>
                  </a:lnTo>
                  <a:lnTo>
                    <a:pt x="973010" y="1019327"/>
                  </a:lnTo>
                  <a:close/>
                </a:path>
                <a:path w="2660650" h="1452245">
                  <a:moveTo>
                    <a:pt x="1045032" y="26784"/>
                  </a:moveTo>
                  <a:lnTo>
                    <a:pt x="1043152" y="16878"/>
                  </a:lnTo>
                  <a:lnTo>
                    <a:pt x="1037793" y="8750"/>
                  </a:lnTo>
                  <a:lnTo>
                    <a:pt x="1029779" y="3213"/>
                  </a:lnTo>
                  <a:lnTo>
                    <a:pt x="1019860" y="1104"/>
                  </a:lnTo>
                  <a:lnTo>
                    <a:pt x="1009954" y="2997"/>
                  </a:lnTo>
                  <a:lnTo>
                    <a:pt x="1001826" y="8356"/>
                  </a:lnTo>
                  <a:lnTo>
                    <a:pt x="996289" y="16370"/>
                  </a:lnTo>
                  <a:lnTo>
                    <a:pt x="994181" y="26225"/>
                  </a:lnTo>
                  <a:lnTo>
                    <a:pt x="996073" y="36144"/>
                  </a:lnTo>
                  <a:lnTo>
                    <a:pt x="1001433" y="44272"/>
                  </a:lnTo>
                  <a:lnTo>
                    <a:pt x="1009446" y="49809"/>
                  </a:lnTo>
                  <a:lnTo>
                    <a:pt x="1019352" y="51904"/>
                  </a:lnTo>
                  <a:lnTo>
                    <a:pt x="1029271" y="50025"/>
                  </a:lnTo>
                  <a:lnTo>
                    <a:pt x="1037399" y="44665"/>
                  </a:lnTo>
                  <a:lnTo>
                    <a:pt x="1042936" y="36652"/>
                  </a:lnTo>
                  <a:lnTo>
                    <a:pt x="1045032" y="26784"/>
                  </a:lnTo>
                  <a:close/>
                </a:path>
                <a:path w="2660650" h="1452245">
                  <a:moveTo>
                    <a:pt x="1074661" y="1019327"/>
                  </a:moveTo>
                  <a:lnTo>
                    <a:pt x="1072667" y="1009446"/>
                  </a:lnTo>
                  <a:lnTo>
                    <a:pt x="1067219" y="1001369"/>
                  </a:lnTo>
                  <a:lnTo>
                    <a:pt x="1059154" y="995934"/>
                  </a:lnTo>
                  <a:lnTo>
                    <a:pt x="1049210" y="993927"/>
                  </a:lnTo>
                  <a:lnTo>
                    <a:pt x="1039329" y="995934"/>
                  </a:lnTo>
                  <a:lnTo>
                    <a:pt x="1031252" y="1001369"/>
                  </a:lnTo>
                  <a:lnTo>
                    <a:pt x="1025804" y="1009446"/>
                  </a:lnTo>
                  <a:lnTo>
                    <a:pt x="1023810" y="1019327"/>
                  </a:lnTo>
                  <a:lnTo>
                    <a:pt x="1025804" y="1029220"/>
                  </a:lnTo>
                  <a:lnTo>
                    <a:pt x="1031252" y="1037297"/>
                  </a:lnTo>
                  <a:lnTo>
                    <a:pt x="1039329" y="1042733"/>
                  </a:lnTo>
                  <a:lnTo>
                    <a:pt x="1049261" y="1044727"/>
                  </a:lnTo>
                  <a:lnTo>
                    <a:pt x="1059154" y="1042733"/>
                  </a:lnTo>
                  <a:lnTo>
                    <a:pt x="1067219" y="1037297"/>
                  </a:lnTo>
                  <a:lnTo>
                    <a:pt x="1072667" y="1029220"/>
                  </a:lnTo>
                  <a:lnTo>
                    <a:pt x="1074661" y="1019327"/>
                  </a:lnTo>
                  <a:close/>
                </a:path>
                <a:path w="2660650" h="1452245">
                  <a:moveTo>
                    <a:pt x="1146683" y="27901"/>
                  </a:moveTo>
                  <a:lnTo>
                    <a:pt x="1144790" y="17995"/>
                  </a:lnTo>
                  <a:lnTo>
                    <a:pt x="1139431" y="9855"/>
                  </a:lnTo>
                  <a:lnTo>
                    <a:pt x="1131417" y="4330"/>
                  </a:lnTo>
                  <a:lnTo>
                    <a:pt x="1121511" y="2222"/>
                  </a:lnTo>
                  <a:lnTo>
                    <a:pt x="1111605" y="4114"/>
                  </a:lnTo>
                  <a:lnTo>
                    <a:pt x="1103464" y="9461"/>
                  </a:lnTo>
                  <a:lnTo>
                    <a:pt x="1097940" y="17475"/>
                  </a:lnTo>
                  <a:lnTo>
                    <a:pt x="1095832" y="27343"/>
                  </a:lnTo>
                  <a:lnTo>
                    <a:pt x="1097724" y="37249"/>
                  </a:lnTo>
                  <a:lnTo>
                    <a:pt x="1103071" y="45389"/>
                  </a:lnTo>
                  <a:lnTo>
                    <a:pt x="1111084" y="50914"/>
                  </a:lnTo>
                  <a:lnTo>
                    <a:pt x="1121003" y="53022"/>
                  </a:lnTo>
                  <a:lnTo>
                    <a:pt x="1130909" y="51130"/>
                  </a:lnTo>
                  <a:lnTo>
                    <a:pt x="1139037" y="45783"/>
                  </a:lnTo>
                  <a:lnTo>
                    <a:pt x="1144574" y="37769"/>
                  </a:lnTo>
                  <a:lnTo>
                    <a:pt x="1146683" y="27901"/>
                  </a:lnTo>
                  <a:close/>
                </a:path>
                <a:path w="2660650" h="1452245">
                  <a:moveTo>
                    <a:pt x="1176312" y="1019327"/>
                  </a:moveTo>
                  <a:lnTo>
                    <a:pt x="1174318" y="1009446"/>
                  </a:lnTo>
                  <a:lnTo>
                    <a:pt x="1168869" y="1001369"/>
                  </a:lnTo>
                  <a:lnTo>
                    <a:pt x="1160805" y="995934"/>
                  </a:lnTo>
                  <a:lnTo>
                    <a:pt x="1150861" y="993927"/>
                  </a:lnTo>
                  <a:lnTo>
                    <a:pt x="1140980" y="995934"/>
                  </a:lnTo>
                  <a:lnTo>
                    <a:pt x="1132903" y="1001369"/>
                  </a:lnTo>
                  <a:lnTo>
                    <a:pt x="1127455" y="1009446"/>
                  </a:lnTo>
                  <a:lnTo>
                    <a:pt x="1125461" y="1019327"/>
                  </a:lnTo>
                  <a:lnTo>
                    <a:pt x="1127455" y="1029220"/>
                  </a:lnTo>
                  <a:lnTo>
                    <a:pt x="1132903" y="1037297"/>
                  </a:lnTo>
                  <a:lnTo>
                    <a:pt x="1140980" y="1042733"/>
                  </a:lnTo>
                  <a:lnTo>
                    <a:pt x="1150912" y="1044727"/>
                  </a:lnTo>
                  <a:lnTo>
                    <a:pt x="1160805" y="1042733"/>
                  </a:lnTo>
                  <a:lnTo>
                    <a:pt x="1168869" y="1037297"/>
                  </a:lnTo>
                  <a:lnTo>
                    <a:pt x="1174318" y="1029220"/>
                  </a:lnTo>
                  <a:lnTo>
                    <a:pt x="1176312" y="1019327"/>
                  </a:lnTo>
                  <a:close/>
                </a:path>
                <a:path w="2660650" h="1452245">
                  <a:moveTo>
                    <a:pt x="1248321" y="29019"/>
                  </a:moveTo>
                  <a:lnTo>
                    <a:pt x="1246441" y="19100"/>
                  </a:lnTo>
                  <a:lnTo>
                    <a:pt x="1241082" y="10972"/>
                  </a:lnTo>
                  <a:lnTo>
                    <a:pt x="1233068" y="5435"/>
                  </a:lnTo>
                  <a:lnTo>
                    <a:pt x="1223149" y="3340"/>
                  </a:lnTo>
                  <a:lnTo>
                    <a:pt x="1213243" y="5219"/>
                  </a:lnTo>
                  <a:lnTo>
                    <a:pt x="1205115" y="10579"/>
                  </a:lnTo>
                  <a:lnTo>
                    <a:pt x="1199578" y="18592"/>
                  </a:lnTo>
                  <a:lnTo>
                    <a:pt x="1197483" y="28460"/>
                  </a:lnTo>
                  <a:lnTo>
                    <a:pt x="1199362" y="38366"/>
                  </a:lnTo>
                  <a:lnTo>
                    <a:pt x="1204722" y="46494"/>
                  </a:lnTo>
                  <a:lnTo>
                    <a:pt x="1212735" y="52031"/>
                  </a:lnTo>
                  <a:lnTo>
                    <a:pt x="1222641" y="54140"/>
                  </a:lnTo>
                  <a:lnTo>
                    <a:pt x="1232560" y="52247"/>
                  </a:lnTo>
                  <a:lnTo>
                    <a:pt x="1240688" y="46888"/>
                  </a:lnTo>
                  <a:lnTo>
                    <a:pt x="1246225" y="38874"/>
                  </a:lnTo>
                  <a:lnTo>
                    <a:pt x="1248321" y="29019"/>
                  </a:lnTo>
                  <a:close/>
                </a:path>
                <a:path w="2660650" h="1452245">
                  <a:moveTo>
                    <a:pt x="1277962" y="1019327"/>
                  </a:moveTo>
                  <a:lnTo>
                    <a:pt x="1275969" y="1009446"/>
                  </a:lnTo>
                  <a:lnTo>
                    <a:pt x="1270520" y="1001369"/>
                  </a:lnTo>
                  <a:lnTo>
                    <a:pt x="1262456" y="995934"/>
                  </a:lnTo>
                  <a:lnTo>
                    <a:pt x="1252512" y="993927"/>
                  </a:lnTo>
                  <a:lnTo>
                    <a:pt x="1242631" y="995934"/>
                  </a:lnTo>
                  <a:lnTo>
                    <a:pt x="1234554" y="1001369"/>
                  </a:lnTo>
                  <a:lnTo>
                    <a:pt x="1229106" y="1009446"/>
                  </a:lnTo>
                  <a:lnTo>
                    <a:pt x="1227112" y="1019327"/>
                  </a:lnTo>
                  <a:lnTo>
                    <a:pt x="1229106" y="1029220"/>
                  </a:lnTo>
                  <a:lnTo>
                    <a:pt x="1234554" y="1037297"/>
                  </a:lnTo>
                  <a:lnTo>
                    <a:pt x="1242631" y="1042733"/>
                  </a:lnTo>
                  <a:lnTo>
                    <a:pt x="1252562" y="1044727"/>
                  </a:lnTo>
                  <a:lnTo>
                    <a:pt x="1262456" y="1042733"/>
                  </a:lnTo>
                  <a:lnTo>
                    <a:pt x="1270520" y="1037297"/>
                  </a:lnTo>
                  <a:lnTo>
                    <a:pt x="1275969" y="1029220"/>
                  </a:lnTo>
                  <a:lnTo>
                    <a:pt x="1277962" y="1019327"/>
                  </a:lnTo>
                  <a:close/>
                </a:path>
                <a:path w="2660650" h="1452245">
                  <a:moveTo>
                    <a:pt x="1349971" y="30124"/>
                  </a:moveTo>
                  <a:lnTo>
                    <a:pt x="1348079" y="20218"/>
                  </a:lnTo>
                  <a:lnTo>
                    <a:pt x="1342720" y="12090"/>
                  </a:lnTo>
                  <a:lnTo>
                    <a:pt x="1334719" y="6553"/>
                  </a:lnTo>
                  <a:lnTo>
                    <a:pt x="1324800" y="4445"/>
                  </a:lnTo>
                  <a:lnTo>
                    <a:pt x="1314894" y="6337"/>
                  </a:lnTo>
                  <a:lnTo>
                    <a:pt x="1306753" y="11696"/>
                  </a:lnTo>
                  <a:lnTo>
                    <a:pt x="1301229" y="19710"/>
                  </a:lnTo>
                  <a:lnTo>
                    <a:pt x="1299121" y="29565"/>
                  </a:lnTo>
                  <a:lnTo>
                    <a:pt x="1301013" y="39484"/>
                  </a:lnTo>
                  <a:lnTo>
                    <a:pt x="1306360" y="47612"/>
                  </a:lnTo>
                  <a:lnTo>
                    <a:pt x="1314373" y="53149"/>
                  </a:lnTo>
                  <a:lnTo>
                    <a:pt x="1324292" y="55245"/>
                  </a:lnTo>
                  <a:lnTo>
                    <a:pt x="1334198" y="53365"/>
                  </a:lnTo>
                  <a:lnTo>
                    <a:pt x="1342339" y="48006"/>
                  </a:lnTo>
                  <a:lnTo>
                    <a:pt x="1347863" y="39992"/>
                  </a:lnTo>
                  <a:lnTo>
                    <a:pt x="1349971" y="30124"/>
                  </a:lnTo>
                  <a:close/>
                </a:path>
                <a:path w="2660650" h="1452245">
                  <a:moveTo>
                    <a:pt x="1379613" y="1019327"/>
                  </a:moveTo>
                  <a:lnTo>
                    <a:pt x="1377619" y="1009446"/>
                  </a:lnTo>
                  <a:lnTo>
                    <a:pt x="1372171" y="1001369"/>
                  </a:lnTo>
                  <a:lnTo>
                    <a:pt x="1364107" y="995934"/>
                  </a:lnTo>
                  <a:lnTo>
                    <a:pt x="1354162" y="993927"/>
                  </a:lnTo>
                  <a:lnTo>
                    <a:pt x="1344282" y="995934"/>
                  </a:lnTo>
                  <a:lnTo>
                    <a:pt x="1336205" y="1001369"/>
                  </a:lnTo>
                  <a:lnTo>
                    <a:pt x="1330756" y="1009446"/>
                  </a:lnTo>
                  <a:lnTo>
                    <a:pt x="1328762" y="1019327"/>
                  </a:lnTo>
                  <a:lnTo>
                    <a:pt x="1330756" y="1029220"/>
                  </a:lnTo>
                  <a:lnTo>
                    <a:pt x="1336205" y="1037297"/>
                  </a:lnTo>
                  <a:lnTo>
                    <a:pt x="1344282" y="1042733"/>
                  </a:lnTo>
                  <a:lnTo>
                    <a:pt x="1354213" y="1044727"/>
                  </a:lnTo>
                  <a:lnTo>
                    <a:pt x="1364107" y="1042733"/>
                  </a:lnTo>
                  <a:lnTo>
                    <a:pt x="1372171" y="1037297"/>
                  </a:lnTo>
                  <a:lnTo>
                    <a:pt x="1377619" y="1029220"/>
                  </a:lnTo>
                  <a:lnTo>
                    <a:pt x="1379613" y="1019327"/>
                  </a:lnTo>
                  <a:close/>
                </a:path>
                <a:path w="2660650" h="1452245">
                  <a:moveTo>
                    <a:pt x="1451622" y="31242"/>
                  </a:moveTo>
                  <a:lnTo>
                    <a:pt x="1449730" y="21336"/>
                  </a:lnTo>
                  <a:lnTo>
                    <a:pt x="1444371" y="13195"/>
                  </a:lnTo>
                  <a:lnTo>
                    <a:pt x="1436357" y="7670"/>
                  </a:lnTo>
                  <a:lnTo>
                    <a:pt x="1426451" y="5562"/>
                  </a:lnTo>
                  <a:lnTo>
                    <a:pt x="1416532" y="7454"/>
                  </a:lnTo>
                  <a:lnTo>
                    <a:pt x="1408404" y="12801"/>
                  </a:lnTo>
                  <a:lnTo>
                    <a:pt x="1402867" y="20815"/>
                  </a:lnTo>
                  <a:lnTo>
                    <a:pt x="1400771" y="30683"/>
                  </a:lnTo>
                  <a:lnTo>
                    <a:pt x="1402651" y="40589"/>
                  </a:lnTo>
                  <a:lnTo>
                    <a:pt x="1408010" y="48729"/>
                  </a:lnTo>
                  <a:lnTo>
                    <a:pt x="1416024" y="54254"/>
                  </a:lnTo>
                  <a:lnTo>
                    <a:pt x="1425943" y="56362"/>
                  </a:lnTo>
                  <a:lnTo>
                    <a:pt x="1435849" y="54470"/>
                  </a:lnTo>
                  <a:lnTo>
                    <a:pt x="1443977" y="49123"/>
                  </a:lnTo>
                  <a:lnTo>
                    <a:pt x="1449514" y="41109"/>
                  </a:lnTo>
                  <a:lnTo>
                    <a:pt x="1451622" y="31242"/>
                  </a:lnTo>
                  <a:close/>
                </a:path>
                <a:path w="2660650" h="1452245">
                  <a:moveTo>
                    <a:pt x="1481277" y="1019327"/>
                  </a:moveTo>
                  <a:lnTo>
                    <a:pt x="1479270" y="1009446"/>
                  </a:lnTo>
                  <a:lnTo>
                    <a:pt x="1473835" y="1001369"/>
                  </a:lnTo>
                  <a:lnTo>
                    <a:pt x="1465757" y="995934"/>
                  </a:lnTo>
                  <a:lnTo>
                    <a:pt x="1455826" y="993927"/>
                  </a:lnTo>
                  <a:lnTo>
                    <a:pt x="1445933" y="995934"/>
                  </a:lnTo>
                  <a:lnTo>
                    <a:pt x="1437855" y="1001369"/>
                  </a:lnTo>
                  <a:lnTo>
                    <a:pt x="1432420" y="1009446"/>
                  </a:lnTo>
                  <a:lnTo>
                    <a:pt x="1430426" y="1019327"/>
                  </a:lnTo>
                  <a:lnTo>
                    <a:pt x="1432420" y="1029220"/>
                  </a:lnTo>
                  <a:lnTo>
                    <a:pt x="1437855" y="1037297"/>
                  </a:lnTo>
                  <a:lnTo>
                    <a:pt x="1445933" y="1042733"/>
                  </a:lnTo>
                  <a:lnTo>
                    <a:pt x="1455877" y="1044727"/>
                  </a:lnTo>
                  <a:lnTo>
                    <a:pt x="1465757" y="1042733"/>
                  </a:lnTo>
                  <a:lnTo>
                    <a:pt x="1473822" y="1037297"/>
                  </a:lnTo>
                  <a:lnTo>
                    <a:pt x="1479270" y="1029220"/>
                  </a:lnTo>
                  <a:lnTo>
                    <a:pt x="1481277" y="1019327"/>
                  </a:lnTo>
                  <a:close/>
                </a:path>
                <a:path w="2660650" h="1452245">
                  <a:moveTo>
                    <a:pt x="1553260" y="32359"/>
                  </a:moveTo>
                  <a:lnTo>
                    <a:pt x="1551368" y="22440"/>
                  </a:lnTo>
                  <a:lnTo>
                    <a:pt x="1546009" y="14312"/>
                  </a:lnTo>
                  <a:lnTo>
                    <a:pt x="1537995" y="8775"/>
                  </a:lnTo>
                  <a:lnTo>
                    <a:pt x="1528089" y="6680"/>
                  </a:lnTo>
                  <a:lnTo>
                    <a:pt x="1518183" y="8559"/>
                  </a:lnTo>
                  <a:lnTo>
                    <a:pt x="1510055" y="13919"/>
                  </a:lnTo>
                  <a:lnTo>
                    <a:pt x="1504518" y="21932"/>
                  </a:lnTo>
                  <a:lnTo>
                    <a:pt x="1502422" y="31800"/>
                  </a:lnTo>
                  <a:lnTo>
                    <a:pt x="1504302" y="41706"/>
                  </a:lnTo>
                  <a:lnTo>
                    <a:pt x="1509649" y="49834"/>
                  </a:lnTo>
                  <a:lnTo>
                    <a:pt x="1517662" y="55372"/>
                  </a:lnTo>
                  <a:lnTo>
                    <a:pt x="1527594" y="57480"/>
                  </a:lnTo>
                  <a:lnTo>
                    <a:pt x="1537487" y="55587"/>
                  </a:lnTo>
                  <a:lnTo>
                    <a:pt x="1545628" y="50228"/>
                  </a:lnTo>
                  <a:lnTo>
                    <a:pt x="1551152" y="42214"/>
                  </a:lnTo>
                  <a:lnTo>
                    <a:pt x="1553260" y="32359"/>
                  </a:lnTo>
                  <a:close/>
                </a:path>
                <a:path w="2660650" h="1452245">
                  <a:moveTo>
                    <a:pt x="1582928" y="1019327"/>
                  </a:moveTo>
                  <a:lnTo>
                    <a:pt x="1580921" y="1009446"/>
                  </a:lnTo>
                  <a:lnTo>
                    <a:pt x="1575485" y="1001369"/>
                  </a:lnTo>
                  <a:lnTo>
                    <a:pt x="1567408" y="995934"/>
                  </a:lnTo>
                  <a:lnTo>
                    <a:pt x="1557477" y="993927"/>
                  </a:lnTo>
                  <a:lnTo>
                    <a:pt x="1547583" y="995934"/>
                  </a:lnTo>
                  <a:lnTo>
                    <a:pt x="1539506" y="1001369"/>
                  </a:lnTo>
                  <a:lnTo>
                    <a:pt x="1534071" y="1009446"/>
                  </a:lnTo>
                  <a:lnTo>
                    <a:pt x="1532077" y="1019327"/>
                  </a:lnTo>
                  <a:lnTo>
                    <a:pt x="1534071" y="1029220"/>
                  </a:lnTo>
                  <a:lnTo>
                    <a:pt x="1539506" y="1037297"/>
                  </a:lnTo>
                  <a:lnTo>
                    <a:pt x="1547583" y="1042733"/>
                  </a:lnTo>
                  <a:lnTo>
                    <a:pt x="1557528" y="1044727"/>
                  </a:lnTo>
                  <a:lnTo>
                    <a:pt x="1567408" y="1042733"/>
                  </a:lnTo>
                  <a:lnTo>
                    <a:pt x="1575473" y="1037297"/>
                  </a:lnTo>
                  <a:lnTo>
                    <a:pt x="1580921" y="1029220"/>
                  </a:lnTo>
                  <a:lnTo>
                    <a:pt x="1582928" y="1019327"/>
                  </a:lnTo>
                  <a:close/>
                </a:path>
                <a:path w="2660650" h="1452245">
                  <a:moveTo>
                    <a:pt x="1654911" y="33464"/>
                  </a:moveTo>
                  <a:lnTo>
                    <a:pt x="1653019" y="23558"/>
                  </a:lnTo>
                  <a:lnTo>
                    <a:pt x="1647659" y="15430"/>
                  </a:lnTo>
                  <a:lnTo>
                    <a:pt x="1639646" y="9893"/>
                  </a:lnTo>
                  <a:lnTo>
                    <a:pt x="1629740" y="7785"/>
                  </a:lnTo>
                  <a:lnTo>
                    <a:pt x="1619821" y="9677"/>
                  </a:lnTo>
                  <a:lnTo>
                    <a:pt x="1611693" y="15036"/>
                  </a:lnTo>
                  <a:lnTo>
                    <a:pt x="1606156" y="23050"/>
                  </a:lnTo>
                  <a:lnTo>
                    <a:pt x="1604060" y="32905"/>
                  </a:lnTo>
                  <a:lnTo>
                    <a:pt x="1605940" y="42824"/>
                  </a:lnTo>
                  <a:lnTo>
                    <a:pt x="1611299" y="50952"/>
                  </a:lnTo>
                  <a:lnTo>
                    <a:pt x="1619313" y="56489"/>
                  </a:lnTo>
                  <a:lnTo>
                    <a:pt x="1629232" y="58585"/>
                  </a:lnTo>
                  <a:lnTo>
                    <a:pt x="1639138" y="56705"/>
                  </a:lnTo>
                  <a:lnTo>
                    <a:pt x="1647266" y="51346"/>
                  </a:lnTo>
                  <a:lnTo>
                    <a:pt x="1652803" y="43332"/>
                  </a:lnTo>
                  <a:lnTo>
                    <a:pt x="1654911" y="33464"/>
                  </a:lnTo>
                  <a:close/>
                </a:path>
                <a:path w="2660650" h="1452245">
                  <a:moveTo>
                    <a:pt x="1684578" y="1019327"/>
                  </a:moveTo>
                  <a:lnTo>
                    <a:pt x="1682572" y="1009446"/>
                  </a:lnTo>
                  <a:lnTo>
                    <a:pt x="1677136" y="1001369"/>
                  </a:lnTo>
                  <a:lnTo>
                    <a:pt x="1669059" y="995934"/>
                  </a:lnTo>
                  <a:lnTo>
                    <a:pt x="1659128" y="993927"/>
                  </a:lnTo>
                  <a:lnTo>
                    <a:pt x="1649234" y="995934"/>
                  </a:lnTo>
                  <a:lnTo>
                    <a:pt x="1641157" y="1001369"/>
                  </a:lnTo>
                  <a:lnTo>
                    <a:pt x="1635721" y="1009446"/>
                  </a:lnTo>
                  <a:lnTo>
                    <a:pt x="1633728" y="1019327"/>
                  </a:lnTo>
                  <a:lnTo>
                    <a:pt x="1635721" y="1029220"/>
                  </a:lnTo>
                  <a:lnTo>
                    <a:pt x="1641157" y="1037297"/>
                  </a:lnTo>
                  <a:lnTo>
                    <a:pt x="1649234" y="1042733"/>
                  </a:lnTo>
                  <a:lnTo>
                    <a:pt x="1659178" y="1044727"/>
                  </a:lnTo>
                  <a:lnTo>
                    <a:pt x="1669059" y="1042733"/>
                  </a:lnTo>
                  <a:lnTo>
                    <a:pt x="1677123" y="1037297"/>
                  </a:lnTo>
                  <a:lnTo>
                    <a:pt x="1682572" y="1029220"/>
                  </a:lnTo>
                  <a:lnTo>
                    <a:pt x="1684578" y="1019327"/>
                  </a:lnTo>
                  <a:close/>
                </a:path>
                <a:path w="2660650" h="1452245">
                  <a:moveTo>
                    <a:pt x="1756537" y="34582"/>
                  </a:moveTo>
                  <a:lnTo>
                    <a:pt x="1754657" y="24676"/>
                  </a:lnTo>
                  <a:lnTo>
                    <a:pt x="1749298" y="16535"/>
                  </a:lnTo>
                  <a:lnTo>
                    <a:pt x="1741284" y="11010"/>
                  </a:lnTo>
                  <a:lnTo>
                    <a:pt x="1731365" y="8902"/>
                  </a:lnTo>
                  <a:lnTo>
                    <a:pt x="1721472" y="10795"/>
                  </a:lnTo>
                  <a:lnTo>
                    <a:pt x="1713344" y="16141"/>
                  </a:lnTo>
                  <a:lnTo>
                    <a:pt x="1707807" y="24155"/>
                  </a:lnTo>
                  <a:lnTo>
                    <a:pt x="1705711" y="34023"/>
                  </a:lnTo>
                  <a:lnTo>
                    <a:pt x="1707591" y="43929"/>
                  </a:lnTo>
                  <a:lnTo>
                    <a:pt x="1712937" y="52070"/>
                  </a:lnTo>
                  <a:lnTo>
                    <a:pt x="1720951" y="57594"/>
                  </a:lnTo>
                  <a:lnTo>
                    <a:pt x="1730883" y="59702"/>
                  </a:lnTo>
                  <a:lnTo>
                    <a:pt x="1740776" y="57810"/>
                  </a:lnTo>
                  <a:lnTo>
                    <a:pt x="1748917" y="52463"/>
                  </a:lnTo>
                  <a:lnTo>
                    <a:pt x="1754441" y="44450"/>
                  </a:lnTo>
                  <a:lnTo>
                    <a:pt x="1756537" y="34582"/>
                  </a:lnTo>
                  <a:close/>
                </a:path>
                <a:path w="2660650" h="1452245">
                  <a:moveTo>
                    <a:pt x="1786216" y="1019327"/>
                  </a:moveTo>
                  <a:lnTo>
                    <a:pt x="1784223" y="1009446"/>
                  </a:lnTo>
                  <a:lnTo>
                    <a:pt x="1778774" y="1001369"/>
                  </a:lnTo>
                  <a:lnTo>
                    <a:pt x="1770710" y="995934"/>
                  </a:lnTo>
                  <a:lnTo>
                    <a:pt x="1760778" y="993927"/>
                  </a:lnTo>
                  <a:lnTo>
                    <a:pt x="1750885" y="995934"/>
                  </a:lnTo>
                  <a:lnTo>
                    <a:pt x="1742808" y="1001369"/>
                  </a:lnTo>
                  <a:lnTo>
                    <a:pt x="1737372" y="1009446"/>
                  </a:lnTo>
                  <a:lnTo>
                    <a:pt x="1735378" y="1019327"/>
                  </a:lnTo>
                  <a:lnTo>
                    <a:pt x="1737372" y="1029220"/>
                  </a:lnTo>
                  <a:lnTo>
                    <a:pt x="1742808" y="1037297"/>
                  </a:lnTo>
                  <a:lnTo>
                    <a:pt x="1750885" y="1042733"/>
                  </a:lnTo>
                  <a:lnTo>
                    <a:pt x="1760816" y="1044727"/>
                  </a:lnTo>
                  <a:lnTo>
                    <a:pt x="1770710" y="1042733"/>
                  </a:lnTo>
                  <a:lnTo>
                    <a:pt x="1778774" y="1037297"/>
                  </a:lnTo>
                  <a:lnTo>
                    <a:pt x="1784223" y="1029220"/>
                  </a:lnTo>
                  <a:lnTo>
                    <a:pt x="1786216" y="1019327"/>
                  </a:lnTo>
                  <a:close/>
                </a:path>
                <a:path w="2660650" h="1452245">
                  <a:moveTo>
                    <a:pt x="1858200" y="35699"/>
                  </a:moveTo>
                  <a:lnTo>
                    <a:pt x="1856308" y="25781"/>
                  </a:lnTo>
                  <a:lnTo>
                    <a:pt x="1850948" y="17653"/>
                  </a:lnTo>
                  <a:lnTo>
                    <a:pt x="1842935" y="12115"/>
                  </a:lnTo>
                  <a:lnTo>
                    <a:pt x="1833029" y="10020"/>
                  </a:lnTo>
                  <a:lnTo>
                    <a:pt x="1823110" y="11899"/>
                  </a:lnTo>
                  <a:lnTo>
                    <a:pt x="1814982" y="17259"/>
                  </a:lnTo>
                  <a:lnTo>
                    <a:pt x="1809445" y="25273"/>
                  </a:lnTo>
                  <a:lnTo>
                    <a:pt x="1807337" y="35140"/>
                  </a:lnTo>
                  <a:lnTo>
                    <a:pt x="1809229" y="45046"/>
                  </a:lnTo>
                  <a:lnTo>
                    <a:pt x="1814588" y="53174"/>
                  </a:lnTo>
                  <a:lnTo>
                    <a:pt x="1822602" y="58712"/>
                  </a:lnTo>
                  <a:lnTo>
                    <a:pt x="1832521" y="60820"/>
                  </a:lnTo>
                  <a:lnTo>
                    <a:pt x="1842427" y="58928"/>
                  </a:lnTo>
                  <a:lnTo>
                    <a:pt x="1850555" y="53568"/>
                  </a:lnTo>
                  <a:lnTo>
                    <a:pt x="1856092" y="45554"/>
                  </a:lnTo>
                  <a:lnTo>
                    <a:pt x="1858200" y="35699"/>
                  </a:lnTo>
                  <a:close/>
                </a:path>
                <a:path w="2660650" h="1452245">
                  <a:moveTo>
                    <a:pt x="1887880" y="1019327"/>
                  </a:moveTo>
                  <a:lnTo>
                    <a:pt x="1885873" y="1009446"/>
                  </a:lnTo>
                  <a:lnTo>
                    <a:pt x="1880438" y="1001369"/>
                  </a:lnTo>
                  <a:lnTo>
                    <a:pt x="1872361" y="995934"/>
                  </a:lnTo>
                  <a:lnTo>
                    <a:pt x="1862416" y="993927"/>
                  </a:lnTo>
                  <a:lnTo>
                    <a:pt x="1852536" y="995934"/>
                  </a:lnTo>
                  <a:lnTo>
                    <a:pt x="1844459" y="1001369"/>
                  </a:lnTo>
                  <a:lnTo>
                    <a:pt x="1839023" y="1009446"/>
                  </a:lnTo>
                  <a:lnTo>
                    <a:pt x="1837016" y="1019327"/>
                  </a:lnTo>
                  <a:lnTo>
                    <a:pt x="1839023" y="1029220"/>
                  </a:lnTo>
                  <a:lnTo>
                    <a:pt x="1844459" y="1037297"/>
                  </a:lnTo>
                  <a:lnTo>
                    <a:pt x="1852536" y="1042733"/>
                  </a:lnTo>
                  <a:lnTo>
                    <a:pt x="1862480" y="1044727"/>
                  </a:lnTo>
                  <a:lnTo>
                    <a:pt x="1872361" y="1042733"/>
                  </a:lnTo>
                  <a:lnTo>
                    <a:pt x="1880425" y="1037297"/>
                  </a:lnTo>
                  <a:lnTo>
                    <a:pt x="1885873" y="1029220"/>
                  </a:lnTo>
                  <a:lnTo>
                    <a:pt x="1887880" y="1019327"/>
                  </a:lnTo>
                  <a:close/>
                </a:path>
                <a:path w="2660650" h="1452245">
                  <a:moveTo>
                    <a:pt x="1989518" y="1019327"/>
                  </a:moveTo>
                  <a:lnTo>
                    <a:pt x="1987524" y="1009446"/>
                  </a:lnTo>
                  <a:lnTo>
                    <a:pt x="1982076" y="1001369"/>
                  </a:lnTo>
                  <a:lnTo>
                    <a:pt x="1974011" y="995934"/>
                  </a:lnTo>
                  <a:lnTo>
                    <a:pt x="1964080" y="993927"/>
                  </a:lnTo>
                  <a:lnTo>
                    <a:pt x="1954187" y="995934"/>
                  </a:lnTo>
                  <a:lnTo>
                    <a:pt x="1946109" y="1001369"/>
                  </a:lnTo>
                  <a:lnTo>
                    <a:pt x="1940674" y="1009446"/>
                  </a:lnTo>
                  <a:lnTo>
                    <a:pt x="1938680" y="1019327"/>
                  </a:lnTo>
                  <a:lnTo>
                    <a:pt x="1940674" y="1029220"/>
                  </a:lnTo>
                  <a:lnTo>
                    <a:pt x="1946109" y="1037297"/>
                  </a:lnTo>
                  <a:lnTo>
                    <a:pt x="1954187" y="1042733"/>
                  </a:lnTo>
                  <a:lnTo>
                    <a:pt x="1964118" y="1044727"/>
                  </a:lnTo>
                  <a:lnTo>
                    <a:pt x="1974011" y="1042733"/>
                  </a:lnTo>
                  <a:lnTo>
                    <a:pt x="1982076" y="1037297"/>
                  </a:lnTo>
                  <a:lnTo>
                    <a:pt x="1987524" y="1029220"/>
                  </a:lnTo>
                  <a:lnTo>
                    <a:pt x="1989518" y="1019327"/>
                  </a:lnTo>
                  <a:close/>
                </a:path>
                <a:path w="2660650" h="1452245">
                  <a:moveTo>
                    <a:pt x="2091182" y="1019327"/>
                  </a:moveTo>
                  <a:lnTo>
                    <a:pt x="2089175" y="1009446"/>
                  </a:lnTo>
                  <a:lnTo>
                    <a:pt x="2083739" y="1001369"/>
                  </a:lnTo>
                  <a:lnTo>
                    <a:pt x="2075662" y="995934"/>
                  </a:lnTo>
                  <a:lnTo>
                    <a:pt x="2065731" y="993927"/>
                  </a:lnTo>
                  <a:lnTo>
                    <a:pt x="2055837" y="995934"/>
                  </a:lnTo>
                  <a:lnTo>
                    <a:pt x="2047760" y="1001369"/>
                  </a:lnTo>
                  <a:lnTo>
                    <a:pt x="2042325" y="1009446"/>
                  </a:lnTo>
                  <a:lnTo>
                    <a:pt x="2040331" y="1019327"/>
                  </a:lnTo>
                  <a:lnTo>
                    <a:pt x="2042325" y="1029220"/>
                  </a:lnTo>
                  <a:lnTo>
                    <a:pt x="2047760" y="1037297"/>
                  </a:lnTo>
                  <a:lnTo>
                    <a:pt x="2055837" y="1042733"/>
                  </a:lnTo>
                  <a:lnTo>
                    <a:pt x="2065782" y="1044727"/>
                  </a:lnTo>
                  <a:lnTo>
                    <a:pt x="2075662" y="1042733"/>
                  </a:lnTo>
                  <a:lnTo>
                    <a:pt x="2083739" y="1037297"/>
                  </a:lnTo>
                  <a:lnTo>
                    <a:pt x="2089175" y="1029220"/>
                  </a:lnTo>
                  <a:lnTo>
                    <a:pt x="2091182" y="1019327"/>
                  </a:lnTo>
                  <a:close/>
                </a:path>
                <a:path w="2660650" h="1452245">
                  <a:moveTo>
                    <a:pt x="2192832" y="1019327"/>
                  </a:moveTo>
                  <a:lnTo>
                    <a:pt x="2190826" y="1009446"/>
                  </a:lnTo>
                  <a:lnTo>
                    <a:pt x="2185390" y="1001369"/>
                  </a:lnTo>
                  <a:lnTo>
                    <a:pt x="2177313" y="995934"/>
                  </a:lnTo>
                  <a:lnTo>
                    <a:pt x="2167382" y="993927"/>
                  </a:lnTo>
                  <a:lnTo>
                    <a:pt x="2157488" y="995934"/>
                  </a:lnTo>
                  <a:lnTo>
                    <a:pt x="2149411" y="1001369"/>
                  </a:lnTo>
                  <a:lnTo>
                    <a:pt x="2143976" y="1009446"/>
                  </a:lnTo>
                  <a:lnTo>
                    <a:pt x="2141982" y="1019327"/>
                  </a:lnTo>
                  <a:lnTo>
                    <a:pt x="2143976" y="1029220"/>
                  </a:lnTo>
                  <a:lnTo>
                    <a:pt x="2149411" y="1037297"/>
                  </a:lnTo>
                  <a:lnTo>
                    <a:pt x="2157488" y="1042733"/>
                  </a:lnTo>
                  <a:lnTo>
                    <a:pt x="2167432" y="1044727"/>
                  </a:lnTo>
                  <a:lnTo>
                    <a:pt x="2177313" y="1042733"/>
                  </a:lnTo>
                  <a:lnTo>
                    <a:pt x="2185390" y="1037297"/>
                  </a:lnTo>
                  <a:lnTo>
                    <a:pt x="2190826" y="1029220"/>
                  </a:lnTo>
                  <a:lnTo>
                    <a:pt x="2192832" y="1019327"/>
                  </a:lnTo>
                  <a:close/>
                </a:path>
                <a:path w="2660650" h="1452245">
                  <a:moveTo>
                    <a:pt x="2294483" y="1019327"/>
                  </a:moveTo>
                  <a:lnTo>
                    <a:pt x="2292477" y="1009446"/>
                  </a:lnTo>
                  <a:lnTo>
                    <a:pt x="2287028" y="1001369"/>
                  </a:lnTo>
                  <a:lnTo>
                    <a:pt x="2278964" y="995934"/>
                  </a:lnTo>
                  <a:lnTo>
                    <a:pt x="2269032" y="993927"/>
                  </a:lnTo>
                  <a:lnTo>
                    <a:pt x="2259139" y="995934"/>
                  </a:lnTo>
                  <a:lnTo>
                    <a:pt x="2251062" y="1001369"/>
                  </a:lnTo>
                  <a:lnTo>
                    <a:pt x="2245626" y="1009446"/>
                  </a:lnTo>
                  <a:lnTo>
                    <a:pt x="2243632" y="1019327"/>
                  </a:lnTo>
                  <a:lnTo>
                    <a:pt x="2245626" y="1029220"/>
                  </a:lnTo>
                  <a:lnTo>
                    <a:pt x="2251062" y="1037297"/>
                  </a:lnTo>
                  <a:lnTo>
                    <a:pt x="2259139" y="1042733"/>
                  </a:lnTo>
                  <a:lnTo>
                    <a:pt x="2269083" y="1044727"/>
                  </a:lnTo>
                  <a:lnTo>
                    <a:pt x="2278964" y="1042733"/>
                  </a:lnTo>
                  <a:lnTo>
                    <a:pt x="2287041" y="1037297"/>
                  </a:lnTo>
                  <a:lnTo>
                    <a:pt x="2292477" y="1029220"/>
                  </a:lnTo>
                  <a:lnTo>
                    <a:pt x="2294483" y="1019327"/>
                  </a:lnTo>
                  <a:close/>
                </a:path>
                <a:path w="2660650" h="1452245">
                  <a:moveTo>
                    <a:pt x="2396134" y="1019327"/>
                  </a:moveTo>
                  <a:lnTo>
                    <a:pt x="2394127" y="1009446"/>
                  </a:lnTo>
                  <a:lnTo>
                    <a:pt x="2388692" y="1001369"/>
                  </a:lnTo>
                  <a:lnTo>
                    <a:pt x="2380615" y="995934"/>
                  </a:lnTo>
                  <a:lnTo>
                    <a:pt x="2370683" y="993927"/>
                  </a:lnTo>
                  <a:lnTo>
                    <a:pt x="2360790" y="995934"/>
                  </a:lnTo>
                  <a:lnTo>
                    <a:pt x="2352713" y="1001369"/>
                  </a:lnTo>
                  <a:lnTo>
                    <a:pt x="2347277" y="1009446"/>
                  </a:lnTo>
                  <a:lnTo>
                    <a:pt x="2345283" y="1019327"/>
                  </a:lnTo>
                  <a:lnTo>
                    <a:pt x="2347277" y="1029220"/>
                  </a:lnTo>
                  <a:lnTo>
                    <a:pt x="2352713" y="1037297"/>
                  </a:lnTo>
                  <a:lnTo>
                    <a:pt x="2360790" y="1042733"/>
                  </a:lnTo>
                  <a:lnTo>
                    <a:pt x="2370734" y="1044727"/>
                  </a:lnTo>
                  <a:lnTo>
                    <a:pt x="2380615" y="1042733"/>
                  </a:lnTo>
                  <a:lnTo>
                    <a:pt x="2388692" y="1037297"/>
                  </a:lnTo>
                  <a:lnTo>
                    <a:pt x="2394127" y="1029220"/>
                  </a:lnTo>
                  <a:lnTo>
                    <a:pt x="2396134" y="1019327"/>
                  </a:lnTo>
                  <a:close/>
                </a:path>
                <a:path w="2660650" h="1452245">
                  <a:moveTo>
                    <a:pt x="2497785" y="1019327"/>
                  </a:moveTo>
                  <a:lnTo>
                    <a:pt x="2495778" y="1009446"/>
                  </a:lnTo>
                  <a:lnTo>
                    <a:pt x="2490343" y="1001369"/>
                  </a:lnTo>
                  <a:lnTo>
                    <a:pt x="2482265" y="995934"/>
                  </a:lnTo>
                  <a:lnTo>
                    <a:pt x="2472334" y="993927"/>
                  </a:lnTo>
                  <a:lnTo>
                    <a:pt x="2462441" y="995934"/>
                  </a:lnTo>
                  <a:lnTo>
                    <a:pt x="2454364" y="1001369"/>
                  </a:lnTo>
                  <a:lnTo>
                    <a:pt x="2448928" y="1009446"/>
                  </a:lnTo>
                  <a:lnTo>
                    <a:pt x="2446934" y="1019327"/>
                  </a:lnTo>
                  <a:lnTo>
                    <a:pt x="2448928" y="1029220"/>
                  </a:lnTo>
                  <a:lnTo>
                    <a:pt x="2454364" y="1037297"/>
                  </a:lnTo>
                  <a:lnTo>
                    <a:pt x="2462441" y="1042733"/>
                  </a:lnTo>
                  <a:lnTo>
                    <a:pt x="2472385" y="1044727"/>
                  </a:lnTo>
                  <a:lnTo>
                    <a:pt x="2482265" y="1042733"/>
                  </a:lnTo>
                  <a:lnTo>
                    <a:pt x="2490343" y="1037297"/>
                  </a:lnTo>
                  <a:lnTo>
                    <a:pt x="2495778" y="1029220"/>
                  </a:lnTo>
                  <a:lnTo>
                    <a:pt x="2497785" y="1019327"/>
                  </a:lnTo>
                  <a:close/>
                </a:path>
                <a:path w="2660650" h="1452245">
                  <a:moveTo>
                    <a:pt x="2558415" y="1222679"/>
                  </a:moveTo>
                  <a:lnTo>
                    <a:pt x="2556421" y="1212748"/>
                  </a:lnTo>
                  <a:lnTo>
                    <a:pt x="2550985" y="1204671"/>
                  </a:lnTo>
                  <a:lnTo>
                    <a:pt x="2542908" y="1199235"/>
                  </a:lnTo>
                  <a:lnTo>
                    <a:pt x="2533027" y="1197229"/>
                  </a:lnTo>
                  <a:lnTo>
                    <a:pt x="2523134" y="1199235"/>
                  </a:lnTo>
                  <a:lnTo>
                    <a:pt x="2515057" y="1204671"/>
                  </a:lnTo>
                  <a:lnTo>
                    <a:pt x="2509621" y="1212748"/>
                  </a:lnTo>
                  <a:lnTo>
                    <a:pt x="2507627" y="1222679"/>
                  </a:lnTo>
                  <a:lnTo>
                    <a:pt x="2509621" y="1232573"/>
                  </a:lnTo>
                  <a:lnTo>
                    <a:pt x="2515057" y="1240650"/>
                  </a:lnTo>
                  <a:lnTo>
                    <a:pt x="2523134" y="1246085"/>
                  </a:lnTo>
                  <a:lnTo>
                    <a:pt x="2533027" y="1248079"/>
                  </a:lnTo>
                  <a:lnTo>
                    <a:pt x="2542908" y="1246085"/>
                  </a:lnTo>
                  <a:lnTo>
                    <a:pt x="2550985" y="1240650"/>
                  </a:lnTo>
                  <a:lnTo>
                    <a:pt x="2556421" y="1232573"/>
                  </a:lnTo>
                  <a:lnTo>
                    <a:pt x="2558415" y="1222679"/>
                  </a:lnTo>
                  <a:close/>
                </a:path>
                <a:path w="2660650" h="1452245">
                  <a:moveTo>
                    <a:pt x="2558415" y="1121029"/>
                  </a:moveTo>
                  <a:lnTo>
                    <a:pt x="2556421" y="1111097"/>
                  </a:lnTo>
                  <a:lnTo>
                    <a:pt x="2550985" y="1103020"/>
                  </a:lnTo>
                  <a:lnTo>
                    <a:pt x="2542908" y="1097584"/>
                  </a:lnTo>
                  <a:lnTo>
                    <a:pt x="2533027" y="1095578"/>
                  </a:lnTo>
                  <a:lnTo>
                    <a:pt x="2523134" y="1097584"/>
                  </a:lnTo>
                  <a:lnTo>
                    <a:pt x="2515057" y="1103020"/>
                  </a:lnTo>
                  <a:lnTo>
                    <a:pt x="2509621" y="1111097"/>
                  </a:lnTo>
                  <a:lnTo>
                    <a:pt x="2507627" y="1121029"/>
                  </a:lnTo>
                  <a:lnTo>
                    <a:pt x="2509621" y="1130922"/>
                  </a:lnTo>
                  <a:lnTo>
                    <a:pt x="2515057" y="1138999"/>
                  </a:lnTo>
                  <a:lnTo>
                    <a:pt x="2523134" y="1144435"/>
                  </a:lnTo>
                  <a:lnTo>
                    <a:pt x="2533027" y="1146429"/>
                  </a:lnTo>
                  <a:lnTo>
                    <a:pt x="2542908" y="1144435"/>
                  </a:lnTo>
                  <a:lnTo>
                    <a:pt x="2550985" y="1138999"/>
                  </a:lnTo>
                  <a:lnTo>
                    <a:pt x="2556421" y="1130922"/>
                  </a:lnTo>
                  <a:lnTo>
                    <a:pt x="2558415" y="1121029"/>
                  </a:lnTo>
                  <a:close/>
                </a:path>
                <a:path w="2660650" h="1452245">
                  <a:moveTo>
                    <a:pt x="2558415" y="1019378"/>
                  </a:moveTo>
                  <a:lnTo>
                    <a:pt x="2556421" y="1009446"/>
                  </a:lnTo>
                  <a:lnTo>
                    <a:pt x="2550985" y="1001369"/>
                  </a:lnTo>
                  <a:lnTo>
                    <a:pt x="2542908" y="995934"/>
                  </a:lnTo>
                  <a:lnTo>
                    <a:pt x="2533027" y="993927"/>
                  </a:lnTo>
                  <a:lnTo>
                    <a:pt x="2523134" y="995934"/>
                  </a:lnTo>
                  <a:lnTo>
                    <a:pt x="2515057" y="1001369"/>
                  </a:lnTo>
                  <a:lnTo>
                    <a:pt x="2509621" y="1009446"/>
                  </a:lnTo>
                  <a:lnTo>
                    <a:pt x="2507627" y="1019378"/>
                  </a:lnTo>
                  <a:lnTo>
                    <a:pt x="2509621" y="1029271"/>
                  </a:lnTo>
                  <a:lnTo>
                    <a:pt x="2515057" y="1037348"/>
                  </a:lnTo>
                  <a:lnTo>
                    <a:pt x="2523134" y="1042784"/>
                  </a:lnTo>
                  <a:lnTo>
                    <a:pt x="2533027" y="1044778"/>
                  </a:lnTo>
                  <a:lnTo>
                    <a:pt x="2542908" y="1042784"/>
                  </a:lnTo>
                  <a:lnTo>
                    <a:pt x="2550972" y="1037348"/>
                  </a:lnTo>
                  <a:lnTo>
                    <a:pt x="2556421" y="1029271"/>
                  </a:lnTo>
                  <a:lnTo>
                    <a:pt x="2558415" y="1019378"/>
                  </a:lnTo>
                  <a:close/>
                </a:path>
                <a:path w="2660650" h="1452245">
                  <a:moveTo>
                    <a:pt x="2660027" y="1299794"/>
                  </a:moveTo>
                  <a:lnTo>
                    <a:pt x="2537549" y="1299794"/>
                  </a:lnTo>
                  <a:lnTo>
                    <a:pt x="2542908" y="1300886"/>
                  </a:lnTo>
                  <a:lnTo>
                    <a:pt x="2533027" y="1298879"/>
                  </a:lnTo>
                  <a:lnTo>
                    <a:pt x="2523134" y="1300886"/>
                  </a:lnTo>
                  <a:lnTo>
                    <a:pt x="2528493" y="1299794"/>
                  </a:lnTo>
                  <a:lnTo>
                    <a:pt x="2406027" y="1299794"/>
                  </a:lnTo>
                  <a:lnTo>
                    <a:pt x="2533027" y="1452194"/>
                  </a:lnTo>
                  <a:lnTo>
                    <a:pt x="2618409" y="1349730"/>
                  </a:lnTo>
                  <a:lnTo>
                    <a:pt x="2660027" y="1299794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91402" y="4700638"/>
              <a:ext cx="421398" cy="43851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3210" y="2741189"/>
              <a:ext cx="421398" cy="43851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974172" y="2217051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4">
                  <a:moveTo>
                    <a:pt x="1203341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6"/>
                  </a:lnTo>
                  <a:lnTo>
                    <a:pt x="6845" y="91837"/>
                  </a:lnTo>
                  <a:lnTo>
                    <a:pt x="0" y="134280"/>
                  </a:lnTo>
                  <a:lnTo>
                    <a:pt x="0" y="671381"/>
                  </a:lnTo>
                  <a:lnTo>
                    <a:pt x="6845" y="713824"/>
                  </a:lnTo>
                  <a:lnTo>
                    <a:pt x="25908" y="750685"/>
                  </a:lnTo>
                  <a:lnTo>
                    <a:pt x="54975" y="779753"/>
                  </a:lnTo>
                  <a:lnTo>
                    <a:pt x="91836" y="798815"/>
                  </a:lnTo>
                  <a:lnTo>
                    <a:pt x="134279" y="805661"/>
                  </a:lnTo>
                  <a:lnTo>
                    <a:pt x="1203341" y="805661"/>
                  </a:lnTo>
                  <a:lnTo>
                    <a:pt x="1245784" y="798815"/>
                  </a:lnTo>
                  <a:lnTo>
                    <a:pt x="1282645" y="779753"/>
                  </a:lnTo>
                  <a:lnTo>
                    <a:pt x="1311712" y="750685"/>
                  </a:lnTo>
                  <a:lnTo>
                    <a:pt x="1330775" y="713824"/>
                  </a:lnTo>
                  <a:lnTo>
                    <a:pt x="1337621" y="671381"/>
                  </a:lnTo>
                  <a:lnTo>
                    <a:pt x="1337621" y="134280"/>
                  </a:lnTo>
                  <a:lnTo>
                    <a:pt x="1330775" y="91837"/>
                  </a:lnTo>
                  <a:lnTo>
                    <a:pt x="1311712" y="54976"/>
                  </a:lnTo>
                  <a:lnTo>
                    <a:pt x="1282645" y="25908"/>
                  </a:lnTo>
                  <a:lnTo>
                    <a:pt x="1245784" y="6845"/>
                  </a:lnTo>
                  <a:lnTo>
                    <a:pt x="1203341" y="0"/>
                  </a:lnTo>
                  <a:close/>
                </a:path>
              </a:pathLst>
            </a:custGeom>
            <a:solidFill>
              <a:srgbClr val="FF1B7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6233613" y="3063747"/>
            <a:ext cx="8280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Security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087629" y="2236040"/>
            <a:ext cx="5274310" cy="4299585"/>
            <a:chOff x="8087629" y="2236040"/>
            <a:chExt cx="5274310" cy="4299585"/>
          </a:xfrm>
        </p:grpSpPr>
        <p:sp>
          <p:nvSpPr>
            <p:cNvPr id="14" name="object 14"/>
            <p:cNvSpPr/>
            <p:nvPr/>
          </p:nvSpPr>
          <p:spPr>
            <a:xfrm>
              <a:off x="10792158" y="2237906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4">
                  <a:moveTo>
                    <a:pt x="1203340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4"/>
                  </a:lnTo>
                  <a:lnTo>
                    <a:pt x="54975" y="779751"/>
                  </a:lnTo>
                  <a:lnTo>
                    <a:pt x="91836" y="798814"/>
                  </a:lnTo>
                  <a:lnTo>
                    <a:pt x="134279" y="805660"/>
                  </a:lnTo>
                  <a:lnTo>
                    <a:pt x="1203340" y="805660"/>
                  </a:lnTo>
                  <a:lnTo>
                    <a:pt x="1245783" y="798814"/>
                  </a:lnTo>
                  <a:lnTo>
                    <a:pt x="1282644" y="779751"/>
                  </a:lnTo>
                  <a:lnTo>
                    <a:pt x="1311712" y="750684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4" y="25908"/>
                  </a:lnTo>
                  <a:lnTo>
                    <a:pt x="1245783" y="6845"/>
                  </a:lnTo>
                  <a:lnTo>
                    <a:pt x="1203340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087629" y="2236040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4">
                  <a:moveTo>
                    <a:pt x="1203340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1"/>
                  </a:lnTo>
                  <a:lnTo>
                    <a:pt x="6845" y="713824"/>
                  </a:lnTo>
                  <a:lnTo>
                    <a:pt x="25908" y="750685"/>
                  </a:lnTo>
                  <a:lnTo>
                    <a:pt x="54975" y="779753"/>
                  </a:lnTo>
                  <a:lnTo>
                    <a:pt x="91836" y="798815"/>
                  </a:lnTo>
                  <a:lnTo>
                    <a:pt x="134279" y="805661"/>
                  </a:lnTo>
                  <a:lnTo>
                    <a:pt x="1203340" y="805661"/>
                  </a:lnTo>
                  <a:lnTo>
                    <a:pt x="1245783" y="798815"/>
                  </a:lnTo>
                  <a:lnTo>
                    <a:pt x="1282644" y="779753"/>
                  </a:lnTo>
                  <a:lnTo>
                    <a:pt x="1311712" y="750685"/>
                  </a:lnTo>
                  <a:lnTo>
                    <a:pt x="1330775" y="713824"/>
                  </a:lnTo>
                  <a:lnTo>
                    <a:pt x="1337621" y="671381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4" y="25908"/>
                  </a:lnTo>
                  <a:lnTo>
                    <a:pt x="1245783" y="6845"/>
                  </a:lnTo>
                  <a:lnTo>
                    <a:pt x="1203340" y="0"/>
                  </a:lnTo>
                  <a:close/>
                </a:path>
              </a:pathLst>
            </a:custGeom>
            <a:solidFill>
              <a:srgbClr val="7731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484929" y="2504658"/>
              <a:ext cx="1213485" cy="254000"/>
            </a:xfrm>
            <a:custGeom>
              <a:avLst/>
              <a:gdLst/>
              <a:ahLst/>
              <a:cxnLst/>
              <a:rect l="l" t="t" r="r" b="b"/>
              <a:pathLst>
                <a:path w="1213484" h="254000">
                  <a:moveTo>
                    <a:pt x="25400" y="101598"/>
                  </a:moveTo>
                  <a:lnTo>
                    <a:pt x="15513" y="103594"/>
                  </a:lnTo>
                  <a:lnTo>
                    <a:pt x="7439" y="109038"/>
                  </a:lnTo>
                  <a:lnTo>
                    <a:pt x="1996" y="117111"/>
                  </a:lnTo>
                  <a:lnTo>
                    <a:pt x="0" y="126998"/>
                  </a:lnTo>
                  <a:lnTo>
                    <a:pt x="1996" y="136885"/>
                  </a:lnTo>
                  <a:lnTo>
                    <a:pt x="7439" y="144959"/>
                  </a:lnTo>
                  <a:lnTo>
                    <a:pt x="15513" y="150402"/>
                  </a:lnTo>
                  <a:lnTo>
                    <a:pt x="25450" y="152398"/>
                  </a:lnTo>
                  <a:lnTo>
                    <a:pt x="35337" y="150402"/>
                  </a:lnTo>
                  <a:lnTo>
                    <a:pt x="43411" y="144959"/>
                  </a:lnTo>
                  <a:lnTo>
                    <a:pt x="48854" y="136885"/>
                  </a:lnTo>
                  <a:lnTo>
                    <a:pt x="50850" y="126998"/>
                  </a:lnTo>
                  <a:lnTo>
                    <a:pt x="48854" y="117111"/>
                  </a:lnTo>
                  <a:lnTo>
                    <a:pt x="43411" y="109038"/>
                  </a:lnTo>
                  <a:lnTo>
                    <a:pt x="35337" y="103594"/>
                  </a:lnTo>
                  <a:lnTo>
                    <a:pt x="25400" y="101598"/>
                  </a:lnTo>
                  <a:close/>
                </a:path>
                <a:path w="1213484" h="254000">
                  <a:moveTo>
                    <a:pt x="127050" y="101598"/>
                  </a:moveTo>
                  <a:lnTo>
                    <a:pt x="117163" y="103594"/>
                  </a:lnTo>
                  <a:lnTo>
                    <a:pt x="109090" y="109038"/>
                  </a:lnTo>
                  <a:lnTo>
                    <a:pt x="103646" y="117111"/>
                  </a:lnTo>
                  <a:lnTo>
                    <a:pt x="101650" y="126998"/>
                  </a:lnTo>
                  <a:lnTo>
                    <a:pt x="103646" y="136885"/>
                  </a:lnTo>
                  <a:lnTo>
                    <a:pt x="109090" y="144959"/>
                  </a:lnTo>
                  <a:lnTo>
                    <a:pt x="117163" y="150402"/>
                  </a:lnTo>
                  <a:lnTo>
                    <a:pt x="127101" y="152398"/>
                  </a:lnTo>
                  <a:lnTo>
                    <a:pt x="136988" y="150402"/>
                  </a:lnTo>
                  <a:lnTo>
                    <a:pt x="145062" y="144959"/>
                  </a:lnTo>
                  <a:lnTo>
                    <a:pt x="150505" y="136885"/>
                  </a:lnTo>
                  <a:lnTo>
                    <a:pt x="152501" y="126998"/>
                  </a:lnTo>
                  <a:lnTo>
                    <a:pt x="150505" y="117111"/>
                  </a:lnTo>
                  <a:lnTo>
                    <a:pt x="145062" y="109038"/>
                  </a:lnTo>
                  <a:lnTo>
                    <a:pt x="136988" y="103594"/>
                  </a:lnTo>
                  <a:lnTo>
                    <a:pt x="127050" y="101598"/>
                  </a:lnTo>
                  <a:close/>
                </a:path>
                <a:path w="1213484" h="254000">
                  <a:moveTo>
                    <a:pt x="228701" y="101598"/>
                  </a:moveTo>
                  <a:lnTo>
                    <a:pt x="218814" y="103594"/>
                  </a:lnTo>
                  <a:lnTo>
                    <a:pt x="210740" y="109038"/>
                  </a:lnTo>
                  <a:lnTo>
                    <a:pt x="205297" y="117111"/>
                  </a:lnTo>
                  <a:lnTo>
                    <a:pt x="203301" y="126998"/>
                  </a:lnTo>
                  <a:lnTo>
                    <a:pt x="205297" y="136885"/>
                  </a:lnTo>
                  <a:lnTo>
                    <a:pt x="210740" y="144959"/>
                  </a:lnTo>
                  <a:lnTo>
                    <a:pt x="218814" y="150402"/>
                  </a:lnTo>
                  <a:lnTo>
                    <a:pt x="228752" y="152398"/>
                  </a:lnTo>
                  <a:lnTo>
                    <a:pt x="238639" y="150402"/>
                  </a:lnTo>
                  <a:lnTo>
                    <a:pt x="246713" y="144959"/>
                  </a:lnTo>
                  <a:lnTo>
                    <a:pt x="252156" y="136885"/>
                  </a:lnTo>
                  <a:lnTo>
                    <a:pt x="254152" y="126998"/>
                  </a:lnTo>
                  <a:lnTo>
                    <a:pt x="252156" y="117111"/>
                  </a:lnTo>
                  <a:lnTo>
                    <a:pt x="246713" y="109038"/>
                  </a:lnTo>
                  <a:lnTo>
                    <a:pt x="238639" y="103594"/>
                  </a:lnTo>
                  <a:lnTo>
                    <a:pt x="228701" y="101598"/>
                  </a:lnTo>
                  <a:close/>
                </a:path>
                <a:path w="1213484" h="254000">
                  <a:moveTo>
                    <a:pt x="330352" y="101598"/>
                  </a:moveTo>
                  <a:lnTo>
                    <a:pt x="320465" y="103594"/>
                  </a:lnTo>
                  <a:lnTo>
                    <a:pt x="312391" y="109038"/>
                  </a:lnTo>
                  <a:lnTo>
                    <a:pt x="306948" y="117111"/>
                  </a:lnTo>
                  <a:lnTo>
                    <a:pt x="304952" y="126998"/>
                  </a:lnTo>
                  <a:lnTo>
                    <a:pt x="306948" y="136885"/>
                  </a:lnTo>
                  <a:lnTo>
                    <a:pt x="312391" y="144959"/>
                  </a:lnTo>
                  <a:lnTo>
                    <a:pt x="320465" y="150402"/>
                  </a:lnTo>
                  <a:lnTo>
                    <a:pt x="330403" y="152398"/>
                  </a:lnTo>
                  <a:lnTo>
                    <a:pt x="340290" y="150402"/>
                  </a:lnTo>
                  <a:lnTo>
                    <a:pt x="348363" y="144959"/>
                  </a:lnTo>
                  <a:lnTo>
                    <a:pt x="353807" y="136885"/>
                  </a:lnTo>
                  <a:lnTo>
                    <a:pt x="355803" y="126998"/>
                  </a:lnTo>
                  <a:lnTo>
                    <a:pt x="353807" y="117111"/>
                  </a:lnTo>
                  <a:lnTo>
                    <a:pt x="348363" y="109038"/>
                  </a:lnTo>
                  <a:lnTo>
                    <a:pt x="340290" y="103594"/>
                  </a:lnTo>
                  <a:lnTo>
                    <a:pt x="330352" y="101598"/>
                  </a:lnTo>
                  <a:close/>
                </a:path>
                <a:path w="1213484" h="254000">
                  <a:moveTo>
                    <a:pt x="432003" y="101598"/>
                  </a:moveTo>
                  <a:lnTo>
                    <a:pt x="422116" y="103594"/>
                  </a:lnTo>
                  <a:lnTo>
                    <a:pt x="414042" y="109038"/>
                  </a:lnTo>
                  <a:lnTo>
                    <a:pt x="408599" y="117111"/>
                  </a:lnTo>
                  <a:lnTo>
                    <a:pt x="406603" y="126998"/>
                  </a:lnTo>
                  <a:lnTo>
                    <a:pt x="408599" y="136885"/>
                  </a:lnTo>
                  <a:lnTo>
                    <a:pt x="414042" y="144959"/>
                  </a:lnTo>
                  <a:lnTo>
                    <a:pt x="422116" y="150402"/>
                  </a:lnTo>
                  <a:lnTo>
                    <a:pt x="432053" y="152398"/>
                  </a:lnTo>
                  <a:lnTo>
                    <a:pt x="441940" y="150402"/>
                  </a:lnTo>
                  <a:lnTo>
                    <a:pt x="450014" y="144959"/>
                  </a:lnTo>
                  <a:lnTo>
                    <a:pt x="455457" y="136885"/>
                  </a:lnTo>
                  <a:lnTo>
                    <a:pt x="457453" y="126998"/>
                  </a:lnTo>
                  <a:lnTo>
                    <a:pt x="455457" y="117111"/>
                  </a:lnTo>
                  <a:lnTo>
                    <a:pt x="450014" y="109038"/>
                  </a:lnTo>
                  <a:lnTo>
                    <a:pt x="441940" y="103594"/>
                  </a:lnTo>
                  <a:lnTo>
                    <a:pt x="432003" y="101598"/>
                  </a:lnTo>
                  <a:close/>
                </a:path>
                <a:path w="1213484" h="254000">
                  <a:moveTo>
                    <a:pt x="533653" y="101598"/>
                  </a:moveTo>
                  <a:lnTo>
                    <a:pt x="523766" y="103594"/>
                  </a:lnTo>
                  <a:lnTo>
                    <a:pt x="515693" y="109038"/>
                  </a:lnTo>
                  <a:lnTo>
                    <a:pt x="510249" y="117112"/>
                  </a:lnTo>
                  <a:lnTo>
                    <a:pt x="508253" y="126998"/>
                  </a:lnTo>
                  <a:lnTo>
                    <a:pt x="510250" y="136885"/>
                  </a:lnTo>
                  <a:lnTo>
                    <a:pt x="515693" y="144959"/>
                  </a:lnTo>
                  <a:lnTo>
                    <a:pt x="523767" y="150402"/>
                  </a:lnTo>
                  <a:lnTo>
                    <a:pt x="533704" y="152398"/>
                  </a:lnTo>
                  <a:lnTo>
                    <a:pt x="543591" y="150402"/>
                  </a:lnTo>
                  <a:lnTo>
                    <a:pt x="551665" y="144959"/>
                  </a:lnTo>
                  <a:lnTo>
                    <a:pt x="557108" y="136885"/>
                  </a:lnTo>
                  <a:lnTo>
                    <a:pt x="559104" y="126998"/>
                  </a:lnTo>
                  <a:lnTo>
                    <a:pt x="557108" y="117112"/>
                  </a:lnTo>
                  <a:lnTo>
                    <a:pt x="551665" y="109038"/>
                  </a:lnTo>
                  <a:lnTo>
                    <a:pt x="543591" y="103594"/>
                  </a:lnTo>
                  <a:lnTo>
                    <a:pt x="533653" y="101598"/>
                  </a:lnTo>
                  <a:close/>
                </a:path>
                <a:path w="1213484" h="254000">
                  <a:moveTo>
                    <a:pt x="635304" y="101598"/>
                  </a:moveTo>
                  <a:lnTo>
                    <a:pt x="625417" y="103594"/>
                  </a:lnTo>
                  <a:lnTo>
                    <a:pt x="617344" y="109038"/>
                  </a:lnTo>
                  <a:lnTo>
                    <a:pt x="611900" y="117112"/>
                  </a:lnTo>
                  <a:lnTo>
                    <a:pt x="609904" y="126998"/>
                  </a:lnTo>
                  <a:lnTo>
                    <a:pt x="611900" y="136885"/>
                  </a:lnTo>
                  <a:lnTo>
                    <a:pt x="617344" y="144959"/>
                  </a:lnTo>
                  <a:lnTo>
                    <a:pt x="625417" y="150402"/>
                  </a:lnTo>
                  <a:lnTo>
                    <a:pt x="635355" y="152398"/>
                  </a:lnTo>
                  <a:lnTo>
                    <a:pt x="645242" y="150402"/>
                  </a:lnTo>
                  <a:lnTo>
                    <a:pt x="653316" y="144959"/>
                  </a:lnTo>
                  <a:lnTo>
                    <a:pt x="658759" y="136885"/>
                  </a:lnTo>
                  <a:lnTo>
                    <a:pt x="660755" y="126998"/>
                  </a:lnTo>
                  <a:lnTo>
                    <a:pt x="658759" y="117112"/>
                  </a:lnTo>
                  <a:lnTo>
                    <a:pt x="653316" y="109038"/>
                  </a:lnTo>
                  <a:lnTo>
                    <a:pt x="645242" y="103594"/>
                  </a:lnTo>
                  <a:lnTo>
                    <a:pt x="635304" y="101598"/>
                  </a:lnTo>
                  <a:close/>
                </a:path>
                <a:path w="1213484" h="254000">
                  <a:moveTo>
                    <a:pt x="736955" y="101598"/>
                  </a:moveTo>
                  <a:lnTo>
                    <a:pt x="727068" y="103594"/>
                  </a:lnTo>
                  <a:lnTo>
                    <a:pt x="718994" y="109038"/>
                  </a:lnTo>
                  <a:lnTo>
                    <a:pt x="713551" y="117112"/>
                  </a:lnTo>
                  <a:lnTo>
                    <a:pt x="711555" y="126998"/>
                  </a:lnTo>
                  <a:lnTo>
                    <a:pt x="713551" y="136885"/>
                  </a:lnTo>
                  <a:lnTo>
                    <a:pt x="718994" y="144959"/>
                  </a:lnTo>
                  <a:lnTo>
                    <a:pt x="727068" y="150402"/>
                  </a:lnTo>
                  <a:lnTo>
                    <a:pt x="737006" y="152398"/>
                  </a:lnTo>
                  <a:lnTo>
                    <a:pt x="746893" y="150402"/>
                  </a:lnTo>
                  <a:lnTo>
                    <a:pt x="754967" y="144959"/>
                  </a:lnTo>
                  <a:lnTo>
                    <a:pt x="760410" y="136885"/>
                  </a:lnTo>
                  <a:lnTo>
                    <a:pt x="762406" y="126998"/>
                  </a:lnTo>
                  <a:lnTo>
                    <a:pt x="760410" y="117112"/>
                  </a:lnTo>
                  <a:lnTo>
                    <a:pt x="754967" y="109038"/>
                  </a:lnTo>
                  <a:lnTo>
                    <a:pt x="746893" y="103594"/>
                  </a:lnTo>
                  <a:lnTo>
                    <a:pt x="736955" y="101598"/>
                  </a:lnTo>
                  <a:close/>
                </a:path>
                <a:path w="1213484" h="254000">
                  <a:moveTo>
                    <a:pt x="838606" y="101598"/>
                  </a:moveTo>
                  <a:lnTo>
                    <a:pt x="828719" y="103594"/>
                  </a:lnTo>
                  <a:lnTo>
                    <a:pt x="820645" y="109038"/>
                  </a:lnTo>
                  <a:lnTo>
                    <a:pt x="815202" y="117112"/>
                  </a:lnTo>
                  <a:lnTo>
                    <a:pt x="813206" y="126998"/>
                  </a:lnTo>
                  <a:lnTo>
                    <a:pt x="815202" y="136885"/>
                  </a:lnTo>
                  <a:lnTo>
                    <a:pt x="820645" y="144959"/>
                  </a:lnTo>
                  <a:lnTo>
                    <a:pt x="828719" y="150402"/>
                  </a:lnTo>
                  <a:lnTo>
                    <a:pt x="838657" y="152398"/>
                  </a:lnTo>
                  <a:lnTo>
                    <a:pt x="848544" y="150402"/>
                  </a:lnTo>
                  <a:lnTo>
                    <a:pt x="856617" y="144959"/>
                  </a:lnTo>
                  <a:lnTo>
                    <a:pt x="862061" y="136885"/>
                  </a:lnTo>
                  <a:lnTo>
                    <a:pt x="864057" y="126998"/>
                  </a:lnTo>
                  <a:lnTo>
                    <a:pt x="862061" y="117112"/>
                  </a:lnTo>
                  <a:lnTo>
                    <a:pt x="856617" y="109038"/>
                  </a:lnTo>
                  <a:lnTo>
                    <a:pt x="848544" y="103594"/>
                  </a:lnTo>
                  <a:lnTo>
                    <a:pt x="838606" y="101598"/>
                  </a:lnTo>
                  <a:close/>
                </a:path>
                <a:path w="1213484" h="254000">
                  <a:moveTo>
                    <a:pt x="940257" y="101598"/>
                  </a:moveTo>
                  <a:lnTo>
                    <a:pt x="930370" y="103594"/>
                  </a:lnTo>
                  <a:lnTo>
                    <a:pt x="922296" y="109038"/>
                  </a:lnTo>
                  <a:lnTo>
                    <a:pt x="916853" y="117112"/>
                  </a:lnTo>
                  <a:lnTo>
                    <a:pt x="914857" y="126998"/>
                  </a:lnTo>
                  <a:lnTo>
                    <a:pt x="916853" y="136885"/>
                  </a:lnTo>
                  <a:lnTo>
                    <a:pt x="922296" y="144959"/>
                  </a:lnTo>
                  <a:lnTo>
                    <a:pt x="930370" y="150402"/>
                  </a:lnTo>
                  <a:lnTo>
                    <a:pt x="940308" y="152398"/>
                  </a:lnTo>
                  <a:lnTo>
                    <a:pt x="950194" y="150402"/>
                  </a:lnTo>
                  <a:lnTo>
                    <a:pt x="958268" y="144959"/>
                  </a:lnTo>
                  <a:lnTo>
                    <a:pt x="963711" y="136885"/>
                  </a:lnTo>
                  <a:lnTo>
                    <a:pt x="965708" y="126998"/>
                  </a:lnTo>
                  <a:lnTo>
                    <a:pt x="963711" y="117112"/>
                  </a:lnTo>
                  <a:lnTo>
                    <a:pt x="958268" y="109038"/>
                  </a:lnTo>
                  <a:lnTo>
                    <a:pt x="950194" y="103594"/>
                  </a:lnTo>
                  <a:lnTo>
                    <a:pt x="940257" y="101598"/>
                  </a:lnTo>
                  <a:close/>
                </a:path>
                <a:path w="1213484" h="254000">
                  <a:moveTo>
                    <a:pt x="1060999" y="0"/>
                  </a:moveTo>
                  <a:lnTo>
                    <a:pt x="1060999" y="110641"/>
                  </a:lnTo>
                  <a:lnTo>
                    <a:pt x="1065362" y="117113"/>
                  </a:lnTo>
                  <a:lnTo>
                    <a:pt x="1067358" y="127000"/>
                  </a:lnTo>
                  <a:lnTo>
                    <a:pt x="1065362" y="136886"/>
                  </a:lnTo>
                  <a:lnTo>
                    <a:pt x="1060999" y="143357"/>
                  </a:lnTo>
                  <a:lnTo>
                    <a:pt x="1060999" y="254000"/>
                  </a:lnTo>
                  <a:lnTo>
                    <a:pt x="1213399" y="127000"/>
                  </a:lnTo>
                  <a:lnTo>
                    <a:pt x="1060999" y="0"/>
                  </a:lnTo>
                  <a:close/>
                </a:path>
                <a:path w="1213484" h="254000">
                  <a:moveTo>
                    <a:pt x="1041908" y="101600"/>
                  </a:moveTo>
                  <a:lnTo>
                    <a:pt x="1032021" y="103596"/>
                  </a:lnTo>
                  <a:lnTo>
                    <a:pt x="1023947" y="109039"/>
                  </a:lnTo>
                  <a:lnTo>
                    <a:pt x="1018504" y="117113"/>
                  </a:lnTo>
                  <a:lnTo>
                    <a:pt x="1016508" y="127000"/>
                  </a:lnTo>
                  <a:lnTo>
                    <a:pt x="1018504" y="136886"/>
                  </a:lnTo>
                  <a:lnTo>
                    <a:pt x="1023947" y="144960"/>
                  </a:lnTo>
                  <a:lnTo>
                    <a:pt x="1032021" y="150403"/>
                  </a:lnTo>
                  <a:lnTo>
                    <a:pt x="1041958" y="152400"/>
                  </a:lnTo>
                  <a:lnTo>
                    <a:pt x="1051845" y="150403"/>
                  </a:lnTo>
                  <a:lnTo>
                    <a:pt x="1059919" y="144960"/>
                  </a:lnTo>
                  <a:lnTo>
                    <a:pt x="1060999" y="143357"/>
                  </a:lnTo>
                  <a:lnTo>
                    <a:pt x="1060999" y="110641"/>
                  </a:lnTo>
                  <a:lnTo>
                    <a:pt x="1059919" y="109039"/>
                  </a:lnTo>
                  <a:lnTo>
                    <a:pt x="1051845" y="103596"/>
                  </a:lnTo>
                  <a:lnTo>
                    <a:pt x="1041908" y="101600"/>
                  </a:lnTo>
                  <a:close/>
                </a:path>
                <a:path w="1213484" h="254000">
                  <a:moveTo>
                    <a:pt x="1060999" y="110641"/>
                  </a:moveTo>
                  <a:lnTo>
                    <a:pt x="1060999" y="143357"/>
                  </a:lnTo>
                  <a:lnTo>
                    <a:pt x="1065362" y="136886"/>
                  </a:lnTo>
                  <a:lnTo>
                    <a:pt x="1067358" y="127000"/>
                  </a:lnTo>
                  <a:lnTo>
                    <a:pt x="1065362" y="117113"/>
                  </a:lnTo>
                  <a:lnTo>
                    <a:pt x="1060999" y="110641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36790" y="2278485"/>
              <a:ext cx="713074" cy="71307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48636" y="2296547"/>
              <a:ext cx="713071" cy="71307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1825454" y="5510405"/>
              <a:ext cx="1525270" cy="1024890"/>
            </a:xfrm>
            <a:custGeom>
              <a:avLst/>
              <a:gdLst/>
              <a:ahLst/>
              <a:cxnLst/>
              <a:rect l="l" t="t" r="r" b="b"/>
              <a:pathLst>
                <a:path w="1525269" h="1024890">
                  <a:moveTo>
                    <a:pt x="1524646" y="0"/>
                  </a:moveTo>
                  <a:lnTo>
                    <a:pt x="0" y="0"/>
                  </a:lnTo>
                  <a:lnTo>
                    <a:pt x="0" y="1024793"/>
                  </a:lnTo>
                  <a:lnTo>
                    <a:pt x="1524646" y="1024793"/>
                  </a:lnTo>
                  <a:lnTo>
                    <a:pt x="15246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2110949" y="5971919"/>
              <a:ext cx="896619" cy="0"/>
            </a:xfrm>
            <a:custGeom>
              <a:avLst/>
              <a:gdLst/>
              <a:ahLst/>
              <a:cxnLst/>
              <a:rect l="l" t="t" r="r" b="b"/>
              <a:pathLst>
                <a:path w="896619">
                  <a:moveTo>
                    <a:pt x="0" y="0"/>
                  </a:moveTo>
                  <a:lnTo>
                    <a:pt x="896386" y="1"/>
                  </a:lnTo>
                </a:path>
              </a:pathLst>
            </a:custGeom>
            <a:ln w="508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1983949" y="5956494"/>
              <a:ext cx="254000" cy="335915"/>
            </a:xfrm>
            <a:custGeom>
              <a:avLst/>
              <a:gdLst/>
              <a:ahLst/>
              <a:cxnLst/>
              <a:rect l="l" t="t" r="r" b="b"/>
              <a:pathLst>
                <a:path w="254000" h="335914">
                  <a:moveTo>
                    <a:pt x="101601" y="183233"/>
                  </a:moveTo>
                  <a:lnTo>
                    <a:pt x="0" y="183233"/>
                  </a:lnTo>
                  <a:lnTo>
                    <a:pt x="127001" y="335633"/>
                  </a:lnTo>
                  <a:lnTo>
                    <a:pt x="211666" y="234033"/>
                  </a:lnTo>
                  <a:lnTo>
                    <a:pt x="127001" y="234033"/>
                  </a:lnTo>
                  <a:lnTo>
                    <a:pt x="117114" y="232036"/>
                  </a:lnTo>
                  <a:lnTo>
                    <a:pt x="109040" y="226593"/>
                  </a:lnTo>
                  <a:lnTo>
                    <a:pt x="103597" y="218519"/>
                  </a:lnTo>
                  <a:lnTo>
                    <a:pt x="101601" y="208633"/>
                  </a:lnTo>
                  <a:lnTo>
                    <a:pt x="101601" y="183233"/>
                  </a:lnTo>
                  <a:close/>
                </a:path>
                <a:path w="254000" h="335914">
                  <a:moveTo>
                    <a:pt x="127000" y="0"/>
                  </a:moveTo>
                  <a:lnTo>
                    <a:pt x="117113" y="1996"/>
                  </a:lnTo>
                  <a:lnTo>
                    <a:pt x="109039" y="7439"/>
                  </a:lnTo>
                  <a:lnTo>
                    <a:pt x="103596" y="15513"/>
                  </a:lnTo>
                  <a:lnTo>
                    <a:pt x="101600" y="25400"/>
                  </a:lnTo>
                  <a:lnTo>
                    <a:pt x="101601" y="208633"/>
                  </a:lnTo>
                  <a:lnTo>
                    <a:pt x="103597" y="218519"/>
                  </a:lnTo>
                  <a:lnTo>
                    <a:pt x="109040" y="226593"/>
                  </a:lnTo>
                  <a:lnTo>
                    <a:pt x="117114" y="232036"/>
                  </a:lnTo>
                  <a:lnTo>
                    <a:pt x="127001" y="234033"/>
                  </a:lnTo>
                  <a:lnTo>
                    <a:pt x="136887" y="232036"/>
                  </a:lnTo>
                  <a:lnTo>
                    <a:pt x="144961" y="226593"/>
                  </a:lnTo>
                  <a:lnTo>
                    <a:pt x="150405" y="218519"/>
                  </a:lnTo>
                  <a:lnTo>
                    <a:pt x="152401" y="208633"/>
                  </a:lnTo>
                  <a:lnTo>
                    <a:pt x="152400" y="25400"/>
                  </a:lnTo>
                  <a:lnTo>
                    <a:pt x="150403" y="15513"/>
                  </a:lnTo>
                  <a:lnTo>
                    <a:pt x="144960" y="7439"/>
                  </a:lnTo>
                  <a:lnTo>
                    <a:pt x="136886" y="1996"/>
                  </a:lnTo>
                  <a:lnTo>
                    <a:pt x="127000" y="0"/>
                  </a:lnTo>
                  <a:close/>
                </a:path>
                <a:path w="254000" h="335914">
                  <a:moveTo>
                    <a:pt x="253998" y="183233"/>
                  </a:moveTo>
                  <a:lnTo>
                    <a:pt x="152401" y="183233"/>
                  </a:lnTo>
                  <a:lnTo>
                    <a:pt x="152401" y="208633"/>
                  </a:lnTo>
                  <a:lnTo>
                    <a:pt x="150405" y="218519"/>
                  </a:lnTo>
                  <a:lnTo>
                    <a:pt x="144961" y="226593"/>
                  </a:lnTo>
                  <a:lnTo>
                    <a:pt x="136887" y="232036"/>
                  </a:lnTo>
                  <a:lnTo>
                    <a:pt x="127001" y="234033"/>
                  </a:lnTo>
                  <a:lnTo>
                    <a:pt x="211666" y="234033"/>
                  </a:lnTo>
                  <a:lnTo>
                    <a:pt x="253998" y="183233"/>
                  </a:lnTo>
                  <a:close/>
                </a:path>
              </a:pathLst>
            </a:custGeom>
            <a:solidFill>
              <a:srgbClr val="FF1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3007340" y="5825505"/>
              <a:ext cx="0" cy="149860"/>
            </a:xfrm>
            <a:custGeom>
              <a:avLst/>
              <a:gdLst/>
              <a:ahLst/>
              <a:cxnLst/>
              <a:rect l="l" t="t" r="r" b="b"/>
              <a:pathLst>
                <a:path h="149860">
                  <a:moveTo>
                    <a:pt x="0" y="0"/>
                  </a:moveTo>
                  <a:lnTo>
                    <a:pt x="1" y="149487"/>
                  </a:lnTo>
                </a:path>
              </a:pathLst>
            </a:custGeom>
            <a:ln w="508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11079528" y="3139947"/>
            <a:ext cx="770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BFF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5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309143" y="3127756"/>
            <a:ext cx="8947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Web</a:t>
            </a: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0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772741" y="6196076"/>
            <a:ext cx="1604645" cy="629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0"/>
              </a:lnSpc>
              <a:spcBef>
                <a:spcPts val="100"/>
              </a:spcBef>
              <a:tabLst>
                <a:tab pos="688340" algn="l"/>
                <a:tab pos="1363980" algn="l"/>
              </a:tabLst>
            </a:pPr>
            <a:r>
              <a:rPr sz="2400" spc="-3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A</a:t>
            </a:r>
            <a:r>
              <a:rPr sz="24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3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B</a:t>
            </a:r>
            <a:r>
              <a:rPr sz="24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</a:t>
            </a:r>
            <a:endParaRPr sz="2400">
              <a:latin typeface="Arial Black" panose="020B0A04020102020204"/>
              <a:cs typeface="Arial Black" panose="020B0A04020102020204"/>
            </a:endParaRPr>
          </a:p>
          <a:p>
            <a:pPr marL="43815">
              <a:lnSpc>
                <a:spcPts val="1900"/>
              </a:lnSpc>
            </a:pP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Message</a:t>
            </a:r>
            <a:r>
              <a:rPr sz="1600" spc="-7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Broker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017185" y="6384124"/>
            <a:ext cx="1072515" cy="76200"/>
          </a:xfrm>
          <a:custGeom>
            <a:avLst/>
            <a:gdLst/>
            <a:ahLst/>
            <a:cxnLst/>
            <a:rect l="l" t="t" r="r" b="b"/>
            <a:pathLst>
              <a:path w="1072515" h="76200">
                <a:moveTo>
                  <a:pt x="76276" y="38100"/>
                </a:moveTo>
                <a:lnTo>
                  <a:pt x="73279" y="23266"/>
                </a:lnTo>
                <a:lnTo>
                  <a:pt x="65112" y="11163"/>
                </a:lnTo>
                <a:lnTo>
                  <a:pt x="53009" y="2997"/>
                </a:lnTo>
                <a:lnTo>
                  <a:pt x="38100" y="0"/>
                </a:lnTo>
                <a:lnTo>
                  <a:pt x="23266" y="2997"/>
                </a:lnTo>
                <a:lnTo>
                  <a:pt x="11163" y="11163"/>
                </a:lnTo>
                <a:lnTo>
                  <a:pt x="2997" y="23266"/>
                </a:lnTo>
                <a:lnTo>
                  <a:pt x="0" y="38100"/>
                </a:lnTo>
                <a:lnTo>
                  <a:pt x="2997" y="52933"/>
                </a:lnTo>
                <a:lnTo>
                  <a:pt x="11163" y="65036"/>
                </a:lnTo>
                <a:lnTo>
                  <a:pt x="23266" y="73202"/>
                </a:lnTo>
                <a:lnTo>
                  <a:pt x="38176" y="76200"/>
                </a:lnTo>
                <a:lnTo>
                  <a:pt x="53009" y="73202"/>
                </a:lnTo>
                <a:lnTo>
                  <a:pt x="65112" y="65036"/>
                </a:lnTo>
                <a:lnTo>
                  <a:pt x="73279" y="52933"/>
                </a:lnTo>
                <a:lnTo>
                  <a:pt x="76276" y="38100"/>
                </a:lnTo>
                <a:close/>
              </a:path>
              <a:path w="1072515" h="76200">
                <a:moveTo>
                  <a:pt x="228752" y="38100"/>
                </a:moveTo>
                <a:lnTo>
                  <a:pt x="225755" y="23266"/>
                </a:lnTo>
                <a:lnTo>
                  <a:pt x="217589" y="11163"/>
                </a:lnTo>
                <a:lnTo>
                  <a:pt x="205486" y="2997"/>
                </a:lnTo>
                <a:lnTo>
                  <a:pt x="190576" y="0"/>
                </a:lnTo>
                <a:lnTo>
                  <a:pt x="175742" y="2997"/>
                </a:lnTo>
                <a:lnTo>
                  <a:pt x="163639" y="11163"/>
                </a:lnTo>
                <a:lnTo>
                  <a:pt x="155473" y="23266"/>
                </a:lnTo>
                <a:lnTo>
                  <a:pt x="152476" y="38100"/>
                </a:lnTo>
                <a:lnTo>
                  <a:pt x="155473" y="52933"/>
                </a:lnTo>
                <a:lnTo>
                  <a:pt x="163639" y="65036"/>
                </a:lnTo>
                <a:lnTo>
                  <a:pt x="175742" y="73202"/>
                </a:lnTo>
                <a:lnTo>
                  <a:pt x="190652" y="76200"/>
                </a:lnTo>
                <a:lnTo>
                  <a:pt x="205486" y="73202"/>
                </a:lnTo>
                <a:lnTo>
                  <a:pt x="217589" y="65036"/>
                </a:lnTo>
                <a:lnTo>
                  <a:pt x="225755" y="52933"/>
                </a:lnTo>
                <a:lnTo>
                  <a:pt x="228752" y="38100"/>
                </a:lnTo>
                <a:close/>
              </a:path>
              <a:path w="1072515" h="76200">
                <a:moveTo>
                  <a:pt x="381228" y="38100"/>
                </a:moveTo>
                <a:lnTo>
                  <a:pt x="378231" y="23266"/>
                </a:lnTo>
                <a:lnTo>
                  <a:pt x="370065" y="11163"/>
                </a:lnTo>
                <a:lnTo>
                  <a:pt x="357962" y="2997"/>
                </a:lnTo>
                <a:lnTo>
                  <a:pt x="343052" y="0"/>
                </a:lnTo>
                <a:lnTo>
                  <a:pt x="328218" y="2997"/>
                </a:lnTo>
                <a:lnTo>
                  <a:pt x="316115" y="11163"/>
                </a:lnTo>
                <a:lnTo>
                  <a:pt x="307949" y="23266"/>
                </a:lnTo>
                <a:lnTo>
                  <a:pt x="304952" y="38100"/>
                </a:lnTo>
                <a:lnTo>
                  <a:pt x="307949" y="52933"/>
                </a:lnTo>
                <a:lnTo>
                  <a:pt x="316115" y="65036"/>
                </a:lnTo>
                <a:lnTo>
                  <a:pt x="328218" y="73202"/>
                </a:lnTo>
                <a:lnTo>
                  <a:pt x="343128" y="76200"/>
                </a:lnTo>
                <a:lnTo>
                  <a:pt x="357962" y="73202"/>
                </a:lnTo>
                <a:lnTo>
                  <a:pt x="370065" y="65036"/>
                </a:lnTo>
                <a:lnTo>
                  <a:pt x="378231" y="52933"/>
                </a:lnTo>
                <a:lnTo>
                  <a:pt x="381228" y="38100"/>
                </a:lnTo>
                <a:close/>
              </a:path>
              <a:path w="1072515" h="76200">
                <a:moveTo>
                  <a:pt x="767168" y="38100"/>
                </a:moveTo>
                <a:lnTo>
                  <a:pt x="764171" y="23266"/>
                </a:lnTo>
                <a:lnTo>
                  <a:pt x="756005" y="11163"/>
                </a:lnTo>
                <a:lnTo>
                  <a:pt x="743889" y="2997"/>
                </a:lnTo>
                <a:lnTo>
                  <a:pt x="728992" y="0"/>
                </a:lnTo>
                <a:lnTo>
                  <a:pt x="714159" y="2997"/>
                </a:lnTo>
                <a:lnTo>
                  <a:pt x="702043" y="11163"/>
                </a:lnTo>
                <a:lnTo>
                  <a:pt x="693877" y="23266"/>
                </a:lnTo>
                <a:lnTo>
                  <a:pt x="690892" y="38100"/>
                </a:lnTo>
                <a:lnTo>
                  <a:pt x="693877" y="52933"/>
                </a:lnTo>
                <a:lnTo>
                  <a:pt x="702043" y="65036"/>
                </a:lnTo>
                <a:lnTo>
                  <a:pt x="714159" y="73202"/>
                </a:lnTo>
                <a:lnTo>
                  <a:pt x="729068" y="76200"/>
                </a:lnTo>
                <a:lnTo>
                  <a:pt x="743889" y="73202"/>
                </a:lnTo>
                <a:lnTo>
                  <a:pt x="756005" y="65036"/>
                </a:lnTo>
                <a:lnTo>
                  <a:pt x="764171" y="52933"/>
                </a:lnTo>
                <a:lnTo>
                  <a:pt x="767168" y="38100"/>
                </a:lnTo>
                <a:close/>
              </a:path>
              <a:path w="1072515" h="76200">
                <a:moveTo>
                  <a:pt x="919645" y="38100"/>
                </a:moveTo>
                <a:lnTo>
                  <a:pt x="916647" y="23266"/>
                </a:lnTo>
                <a:lnTo>
                  <a:pt x="908481" y="11163"/>
                </a:lnTo>
                <a:lnTo>
                  <a:pt x="896366" y="2997"/>
                </a:lnTo>
                <a:lnTo>
                  <a:pt x="881468" y="0"/>
                </a:lnTo>
                <a:lnTo>
                  <a:pt x="866635" y="2997"/>
                </a:lnTo>
                <a:lnTo>
                  <a:pt x="854519" y="11163"/>
                </a:lnTo>
                <a:lnTo>
                  <a:pt x="846353" y="23266"/>
                </a:lnTo>
                <a:lnTo>
                  <a:pt x="843368" y="38100"/>
                </a:lnTo>
                <a:lnTo>
                  <a:pt x="846353" y="52933"/>
                </a:lnTo>
                <a:lnTo>
                  <a:pt x="854519" y="65036"/>
                </a:lnTo>
                <a:lnTo>
                  <a:pt x="866635" y="73202"/>
                </a:lnTo>
                <a:lnTo>
                  <a:pt x="881545" y="76200"/>
                </a:lnTo>
                <a:lnTo>
                  <a:pt x="896366" y="73202"/>
                </a:lnTo>
                <a:lnTo>
                  <a:pt x="908481" y="65036"/>
                </a:lnTo>
                <a:lnTo>
                  <a:pt x="916647" y="52933"/>
                </a:lnTo>
                <a:lnTo>
                  <a:pt x="919645" y="38100"/>
                </a:lnTo>
                <a:close/>
              </a:path>
              <a:path w="1072515" h="76200">
                <a:moveTo>
                  <a:pt x="1072121" y="38100"/>
                </a:moveTo>
                <a:lnTo>
                  <a:pt x="1069124" y="23266"/>
                </a:lnTo>
                <a:lnTo>
                  <a:pt x="1060958" y="11163"/>
                </a:lnTo>
                <a:lnTo>
                  <a:pt x="1048842" y="2997"/>
                </a:lnTo>
                <a:lnTo>
                  <a:pt x="1033932" y="0"/>
                </a:lnTo>
                <a:lnTo>
                  <a:pt x="1019111" y="2997"/>
                </a:lnTo>
                <a:lnTo>
                  <a:pt x="1006995" y="11163"/>
                </a:lnTo>
                <a:lnTo>
                  <a:pt x="998829" y="23266"/>
                </a:lnTo>
                <a:lnTo>
                  <a:pt x="995832" y="38100"/>
                </a:lnTo>
                <a:lnTo>
                  <a:pt x="998829" y="52933"/>
                </a:lnTo>
                <a:lnTo>
                  <a:pt x="1006995" y="65036"/>
                </a:lnTo>
                <a:lnTo>
                  <a:pt x="1019111" y="73202"/>
                </a:lnTo>
                <a:lnTo>
                  <a:pt x="1034021" y="76200"/>
                </a:lnTo>
                <a:lnTo>
                  <a:pt x="1048842" y="73202"/>
                </a:lnTo>
                <a:lnTo>
                  <a:pt x="1060958" y="65036"/>
                </a:lnTo>
                <a:lnTo>
                  <a:pt x="1069124" y="52933"/>
                </a:lnTo>
                <a:lnTo>
                  <a:pt x="1072121" y="38100"/>
                </a:lnTo>
                <a:close/>
              </a:path>
            </a:pathLst>
          </a:custGeom>
          <a:solidFill>
            <a:srgbClr val="FF16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11774012" y="5437123"/>
            <a:ext cx="16046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88340" algn="l"/>
                <a:tab pos="1363980" algn="l"/>
              </a:tabLst>
            </a:pPr>
            <a:r>
              <a:rPr sz="2400" spc="-3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A</a:t>
            </a:r>
            <a:r>
              <a:rPr sz="24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3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B</a:t>
            </a:r>
            <a:r>
              <a:rPr sz="24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</a:t>
            </a:r>
            <a:endParaRPr sz="24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927350" y="2799537"/>
            <a:ext cx="10163810" cy="2899410"/>
            <a:chOff x="2927350" y="2799537"/>
            <a:chExt cx="10163810" cy="2899410"/>
          </a:xfrm>
        </p:grpSpPr>
        <p:sp>
          <p:nvSpPr>
            <p:cNvPr id="29" name="object 29"/>
            <p:cNvSpPr/>
            <p:nvPr/>
          </p:nvSpPr>
          <p:spPr>
            <a:xfrm>
              <a:off x="12018454" y="5622315"/>
              <a:ext cx="1072515" cy="76200"/>
            </a:xfrm>
            <a:custGeom>
              <a:avLst/>
              <a:gdLst/>
              <a:ahLst/>
              <a:cxnLst/>
              <a:rect l="l" t="t" r="r" b="b"/>
              <a:pathLst>
                <a:path w="1072515" h="76200">
                  <a:moveTo>
                    <a:pt x="76276" y="38100"/>
                  </a:moveTo>
                  <a:lnTo>
                    <a:pt x="73279" y="23266"/>
                  </a:lnTo>
                  <a:lnTo>
                    <a:pt x="65112" y="11150"/>
                  </a:lnTo>
                  <a:lnTo>
                    <a:pt x="53009" y="2984"/>
                  </a:lnTo>
                  <a:lnTo>
                    <a:pt x="38100" y="0"/>
                  </a:lnTo>
                  <a:lnTo>
                    <a:pt x="23266" y="2984"/>
                  </a:lnTo>
                  <a:lnTo>
                    <a:pt x="11163" y="11150"/>
                  </a:lnTo>
                  <a:lnTo>
                    <a:pt x="2997" y="23266"/>
                  </a:lnTo>
                  <a:lnTo>
                    <a:pt x="0" y="38100"/>
                  </a:lnTo>
                  <a:lnTo>
                    <a:pt x="2997" y="52920"/>
                  </a:lnTo>
                  <a:lnTo>
                    <a:pt x="11163" y="65036"/>
                  </a:lnTo>
                  <a:lnTo>
                    <a:pt x="23266" y="73202"/>
                  </a:lnTo>
                  <a:lnTo>
                    <a:pt x="38176" y="76200"/>
                  </a:lnTo>
                  <a:lnTo>
                    <a:pt x="53009" y="73202"/>
                  </a:lnTo>
                  <a:lnTo>
                    <a:pt x="65112" y="65036"/>
                  </a:lnTo>
                  <a:lnTo>
                    <a:pt x="73279" y="52920"/>
                  </a:lnTo>
                  <a:lnTo>
                    <a:pt x="76276" y="38100"/>
                  </a:lnTo>
                  <a:close/>
                </a:path>
                <a:path w="1072515" h="76200">
                  <a:moveTo>
                    <a:pt x="228752" y="38100"/>
                  </a:moveTo>
                  <a:lnTo>
                    <a:pt x="225755" y="23266"/>
                  </a:lnTo>
                  <a:lnTo>
                    <a:pt x="217589" y="11150"/>
                  </a:lnTo>
                  <a:lnTo>
                    <a:pt x="205486" y="2984"/>
                  </a:lnTo>
                  <a:lnTo>
                    <a:pt x="190576" y="0"/>
                  </a:lnTo>
                  <a:lnTo>
                    <a:pt x="175742" y="2984"/>
                  </a:lnTo>
                  <a:lnTo>
                    <a:pt x="163639" y="11150"/>
                  </a:lnTo>
                  <a:lnTo>
                    <a:pt x="155473" y="23266"/>
                  </a:lnTo>
                  <a:lnTo>
                    <a:pt x="152476" y="38100"/>
                  </a:lnTo>
                  <a:lnTo>
                    <a:pt x="155473" y="52920"/>
                  </a:lnTo>
                  <a:lnTo>
                    <a:pt x="163639" y="65036"/>
                  </a:lnTo>
                  <a:lnTo>
                    <a:pt x="175742" y="73202"/>
                  </a:lnTo>
                  <a:lnTo>
                    <a:pt x="190652" y="76200"/>
                  </a:lnTo>
                  <a:lnTo>
                    <a:pt x="205486" y="73202"/>
                  </a:lnTo>
                  <a:lnTo>
                    <a:pt x="217589" y="65036"/>
                  </a:lnTo>
                  <a:lnTo>
                    <a:pt x="225755" y="52920"/>
                  </a:lnTo>
                  <a:lnTo>
                    <a:pt x="228752" y="38100"/>
                  </a:lnTo>
                  <a:close/>
                </a:path>
                <a:path w="1072515" h="76200">
                  <a:moveTo>
                    <a:pt x="381228" y="38100"/>
                  </a:moveTo>
                  <a:lnTo>
                    <a:pt x="378231" y="23266"/>
                  </a:lnTo>
                  <a:lnTo>
                    <a:pt x="370065" y="11150"/>
                  </a:lnTo>
                  <a:lnTo>
                    <a:pt x="357962" y="2997"/>
                  </a:lnTo>
                  <a:lnTo>
                    <a:pt x="343052" y="0"/>
                  </a:lnTo>
                  <a:lnTo>
                    <a:pt x="328218" y="2997"/>
                  </a:lnTo>
                  <a:lnTo>
                    <a:pt x="316115" y="11150"/>
                  </a:lnTo>
                  <a:lnTo>
                    <a:pt x="307949" y="23266"/>
                  </a:lnTo>
                  <a:lnTo>
                    <a:pt x="304952" y="38100"/>
                  </a:lnTo>
                  <a:lnTo>
                    <a:pt x="307949" y="52933"/>
                  </a:lnTo>
                  <a:lnTo>
                    <a:pt x="316115" y="65036"/>
                  </a:lnTo>
                  <a:lnTo>
                    <a:pt x="328231" y="73202"/>
                  </a:lnTo>
                  <a:lnTo>
                    <a:pt x="343128" y="76200"/>
                  </a:lnTo>
                  <a:lnTo>
                    <a:pt x="357962" y="73202"/>
                  </a:lnTo>
                  <a:lnTo>
                    <a:pt x="370065" y="65036"/>
                  </a:lnTo>
                  <a:lnTo>
                    <a:pt x="378231" y="52933"/>
                  </a:lnTo>
                  <a:lnTo>
                    <a:pt x="381228" y="38100"/>
                  </a:lnTo>
                  <a:close/>
                </a:path>
                <a:path w="1072515" h="76200">
                  <a:moveTo>
                    <a:pt x="767168" y="38100"/>
                  </a:moveTo>
                  <a:lnTo>
                    <a:pt x="764171" y="23266"/>
                  </a:lnTo>
                  <a:lnTo>
                    <a:pt x="756005" y="11150"/>
                  </a:lnTo>
                  <a:lnTo>
                    <a:pt x="743889" y="2984"/>
                  </a:lnTo>
                  <a:lnTo>
                    <a:pt x="728992" y="0"/>
                  </a:lnTo>
                  <a:lnTo>
                    <a:pt x="714159" y="2984"/>
                  </a:lnTo>
                  <a:lnTo>
                    <a:pt x="702043" y="11150"/>
                  </a:lnTo>
                  <a:lnTo>
                    <a:pt x="693877" y="23266"/>
                  </a:lnTo>
                  <a:lnTo>
                    <a:pt x="690892" y="38100"/>
                  </a:lnTo>
                  <a:lnTo>
                    <a:pt x="693877" y="52920"/>
                  </a:lnTo>
                  <a:lnTo>
                    <a:pt x="702043" y="65036"/>
                  </a:lnTo>
                  <a:lnTo>
                    <a:pt x="714159" y="73202"/>
                  </a:lnTo>
                  <a:lnTo>
                    <a:pt x="729068" y="76200"/>
                  </a:lnTo>
                  <a:lnTo>
                    <a:pt x="743889" y="73202"/>
                  </a:lnTo>
                  <a:lnTo>
                    <a:pt x="756005" y="65036"/>
                  </a:lnTo>
                  <a:lnTo>
                    <a:pt x="764171" y="52920"/>
                  </a:lnTo>
                  <a:lnTo>
                    <a:pt x="767168" y="38100"/>
                  </a:lnTo>
                  <a:close/>
                </a:path>
                <a:path w="1072515" h="76200">
                  <a:moveTo>
                    <a:pt x="919645" y="38100"/>
                  </a:moveTo>
                  <a:lnTo>
                    <a:pt x="916647" y="23266"/>
                  </a:lnTo>
                  <a:lnTo>
                    <a:pt x="908481" y="11150"/>
                  </a:lnTo>
                  <a:lnTo>
                    <a:pt x="896366" y="2984"/>
                  </a:lnTo>
                  <a:lnTo>
                    <a:pt x="881468" y="0"/>
                  </a:lnTo>
                  <a:lnTo>
                    <a:pt x="866635" y="2984"/>
                  </a:lnTo>
                  <a:lnTo>
                    <a:pt x="854519" y="11150"/>
                  </a:lnTo>
                  <a:lnTo>
                    <a:pt x="846353" y="23266"/>
                  </a:lnTo>
                  <a:lnTo>
                    <a:pt x="843368" y="38100"/>
                  </a:lnTo>
                  <a:lnTo>
                    <a:pt x="846353" y="52920"/>
                  </a:lnTo>
                  <a:lnTo>
                    <a:pt x="854519" y="65036"/>
                  </a:lnTo>
                  <a:lnTo>
                    <a:pt x="866635" y="73202"/>
                  </a:lnTo>
                  <a:lnTo>
                    <a:pt x="881545" y="76200"/>
                  </a:lnTo>
                  <a:lnTo>
                    <a:pt x="896366" y="73202"/>
                  </a:lnTo>
                  <a:lnTo>
                    <a:pt x="908481" y="65036"/>
                  </a:lnTo>
                  <a:lnTo>
                    <a:pt x="916647" y="52920"/>
                  </a:lnTo>
                  <a:lnTo>
                    <a:pt x="919645" y="38100"/>
                  </a:lnTo>
                  <a:close/>
                </a:path>
                <a:path w="1072515" h="76200">
                  <a:moveTo>
                    <a:pt x="1072108" y="38100"/>
                  </a:moveTo>
                  <a:lnTo>
                    <a:pt x="1069124" y="23266"/>
                  </a:lnTo>
                  <a:lnTo>
                    <a:pt x="1060958" y="11150"/>
                  </a:lnTo>
                  <a:lnTo>
                    <a:pt x="1048842" y="2997"/>
                  </a:lnTo>
                  <a:lnTo>
                    <a:pt x="1033945" y="0"/>
                  </a:lnTo>
                  <a:lnTo>
                    <a:pt x="1019111" y="2997"/>
                  </a:lnTo>
                  <a:lnTo>
                    <a:pt x="1006995" y="11150"/>
                  </a:lnTo>
                  <a:lnTo>
                    <a:pt x="998829" y="23266"/>
                  </a:lnTo>
                  <a:lnTo>
                    <a:pt x="995845" y="38100"/>
                  </a:lnTo>
                  <a:lnTo>
                    <a:pt x="998829" y="52933"/>
                  </a:lnTo>
                  <a:lnTo>
                    <a:pt x="1006995" y="65036"/>
                  </a:lnTo>
                  <a:lnTo>
                    <a:pt x="1019111" y="73202"/>
                  </a:lnTo>
                  <a:lnTo>
                    <a:pt x="1034008" y="76200"/>
                  </a:lnTo>
                  <a:lnTo>
                    <a:pt x="1048842" y="73202"/>
                  </a:lnTo>
                  <a:lnTo>
                    <a:pt x="1060958" y="65036"/>
                  </a:lnTo>
                  <a:lnTo>
                    <a:pt x="1069124" y="52933"/>
                  </a:lnTo>
                  <a:lnTo>
                    <a:pt x="1072108" y="38100"/>
                  </a:lnTo>
                  <a:close/>
                </a:path>
              </a:pathLst>
            </a:custGeom>
            <a:solidFill>
              <a:srgbClr val="FF16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927350" y="2799536"/>
              <a:ext cx="1416050" cy="2522855"/>
            </a:xfrm>
            <a:custGeom>
              <a:avLst/>
              <a:gdLst/>
              <a:ahLst/>
              <a:cxnLst/>
              <a:rect l="l" t="t" r="r" b="b"/>
              <a:pathLst>
                <a:path w="1416050" h="2522854">
                  <a:moveTo>
                    <a:pt x="50850" y="2395309"/>
                  </a:moveTo>
                  <a:lnTo>
                    <a:pt x="48844" y="2385428"/>
                  </a:lnTo>
                  <a:lnTo>
                    <a:pt x="43408" y="2377351"/>
                  </a:lnTo>
                  <a:lnTo>
                    <a:pt x="35331" y="2371902"/>
                  </a:lnTo>
                  <a:lnTo>
                    <a:pt x="25400" y="2369909"/>
                  </a:lnTo>
                  <a:lnTo>
                    <a:pt x="15506" y="2371902"/>
                  </a:lnTo>
                  <a:lnTo>
                    <a:pt x="7429" y="2377351"/>
                  </a:lnTo>
                  <a:lnTo>
                    <a:pt x="1993" y="2385428"/>
                  </a:lnTo>
                  <a:lnTo>
                    <a:pt x="0" y="2395309"/>
                  </a:lnTo>
                  <a:lnTo>
                    <a:pt x="1993" y="2405202"/>
                  </a:lnTo>
                  <a:lnTo>
                    <a:pt x="7429" y="2413266"/>
                  </a:lnTo>
                  <a:lnTo>
                    <a:pt x="15506" y="2418715"/>
                  </a:lnTo>
                  <a:lnTo>
                    <a:pt x="25450" y="2420709"/>
                  </a:lnTo>
                  <a:lnTo>
                    <a:pt x="35331" y="2418715"/>
                  </a:lnTo>
                  <a:lnTo>
                    <a:pt x="43408" y="2413266"/>
                  </a:lnTo>
                  <a:lnTo>
                    <a:pt x="48844" y="2405202"/>
                  </a:lnTo>
                  <a:lnTo>
                    <a:pt x="50850" y="2395309"/>
                  </a:lnTo>
                  <a:close/>
                </a:path>
                <a:path w="1416050" h="2522854">
                  <a:moveTo>
                    <a:pt x="152501" y="2395309"/>
                  </a:moveTo>
                  <a:lnTo>
                    <a:pt x="150495" y="2385428"/>
                  </a:lnTo>
                  <a:lnTo>
                    <a:pt x="145059" y="2377351"/>
                  </a:lnTo>
                  <a:lnTo>
                    <a:pt x="136982" y="2371902"/>
                  </a:lnTo>
                  <a:lnTo>
                    <a:pt x="127050" y="2369909"/>
                  </a:lnTo>
                  <a:lnTo>
                    <a:pt x="117157" y="2371902"/>
                  </a:lnTo>
                  <a:lnTo>
                    <a:pt x="109080" y="2377351"/>
                  </a:lnTo>
                  <a:lnTo>
                    <a:pt x="103644" y="2385428"/>
                  </a:lnTo>
                  <a:lnTo>
                    <a:pt x="101650" y="2395309"/>
                  </a:lnTo>
                  <a:lnTo>
                    <a:pt x="103644" y="2405202"/>
                  </a:lnTo>
                  <a:lnTo>
                    <a:pt x="109080" y="2413266"/>
                  </a:lnTo>
                  <a:lnTo>
                    <a:pt x="117157" y="2418715"/>
                  </a:lnTo>
                  <a:lnTo>
                    <a:pt x="127101" y="2420709"/>
                  </a:lnTo>
                  <a:lnTo>
                    <a:pt x="136982" y="2418715"/>
                  </a:lnTo>
                  <a:lnTo>
                    <a:pt x="145059" y="2413266"/>
                  </a:lnTo>
                  <a:lnTo>
                    <a:pt x="150495" y="2405202"/>
                  </a:lnTo>
                  <a:lnTo>
                    <a:pt x="152501" y="2395309"/>
                  </a:lnTo>
                  <a:close/>
                </a:path>
                <a:path w="1416050" h="2522854">
                  <a:moveTo>
                    <a:pt x="254152" y="2395309"/>
                  </a:moveTo>
                  <a:lnTo>
                    <a:pt x="252145" y="2385428"/>
                  </a:lnTo>
                  <a:lnTo>
                    <a:pt x="246710" y="2377351"/>
                  </a:lnTo>
                  <a:lnTo>
                    <a:pt x="238633" y="2371902"/>
                  </a:lnTo>
                  <a:lnTo>
                    <a:pt x="228701" y="2369909"/>
                  </a:lnTo>
                  <a:lnTo>
                    <a:pt x="218808" y="2371902"/>
                  </a:lnTo>
                  <a:lnTo>
                    <a:pt x="210731" y="2377351"/>
                  </a:lnTo>
                  <a:lnTo>
                    <a:pt x="205295" y="2385428"/>
                  </a:lnTo>
                  <a:lnTo>
                    <a:pt x="203301" y="2395309"/>
                  </a:lnTo>
                  <a:lnTo>
                    <a:pt x="205295" y="2405202"/>
                  </a:lnTo>
                  <a:lnTo>
                    <a:pt x="210731" y="2413266"/>
                  </a:lnTo>
                  <a:lnTo>
                    <a:pt x="218808" y="2418715"/>
                  </a:lnTo>
                  <a:lnTo>
                    <a:pt x="228752" y="2420709"/>
                  </a:lnTo>
                  <a:lnTo>
                    <a:pt x="238633" y="2418715"/>
                  </a:lnTo>
                  <a:lnTo>
                    <a:pt x="246710" y="2413266"/>
                  </a:lnTo>
                  <a:lnTo>
                    <a:pt x="252145" y="2405202"/>
                  </a:lnTo>
                  <a:lnTo>
                    <a:pt x="254152" y="2395309"/>
                  </a:lnTo>
                  <a:close/>
                </a:path>
                <a:path w="1416050" h="2522854">
                  <a:moveTo>
                    <a:pt x="299173" y="25400"/>
                  </a:moveTo>
                  <a:lnTo>
                    <a:pt x="297180" y="15519"/>
                  </a:lnTo>
                  <a:lnTo>
                    <a:pt x="291731" y="7442"/>
                  </a:lnTo>
                  <a:lnTo>
                    <a:pt x="283667" y="2006"/>
                  </a:lnTo>
                  <a:lnTo>
                    <a:pt x="273723" y="0"/>
                  </a:lnTo>
                  <a:lnTo>
                    <a:pt x="263842" y="2006"/>
                  </a:lnTo>
                  <a:lnTo>
                    <a:pt x="255765" y="7442"/>
                  </a:lnTo>
                  <a:lnTo>
                    <a:pt x="250317" y="15519"/>
                  </a:lnTo>
                  <a:lnTo>
                    <a:pt x="248323" y="25400"/>
                  </a:lnTo>
                  <a:lnTo>
                    <a:pt x="250317" y="35293"/>
                  </a:lnTo>
                  <a:lnTo>
                    <a:pt x="255765" y="43370"/>
                  </a:lnTo>
                  <a:lnTo>
                    <a:pt x="263842" y="48806"/>
                  </a:lnTo>
                  <a:lnTo>
                    <a:pt x="273773" y="50800"/>
                  </a:lnTo>
                  <a:lnTo>
                    <a:pt x="283667" y="48806"/>
                  </a:lnTo>
                  <a:lnTo>
                    <a:pt x="291731" y="43370"/>
                  </a:lnTo>
                  <a:lnTo>
                    <a:pt x="297180" y="35293"/>
                  </a:lnTo>
                  <a:lnTo>
                    <a:pt x="299173" y="25400"/>
                  </a:lnTo>
                  <a:close/>
                </a:path>
                <a:path w="1416050" h="2522854">
                  <a:moveTo>
                    <a:pt x="355803" y="2395309"/>
                  </a:moveTo>
                  <a:lnTo>
                    <a:pt x="353796" y="2385428"/>
                  </a:lnTo>
                  <a:lnTo>
                    <a:pt x="348361" y="2377351"/>
                  </a:lnTo>
                  <a:lnTo>
                    <a:pt x="340283" y="2371902"/>
                  </a:lnTo>
                  <a:lnTo>
                    <a:pt x="330352" y="2369909"/>
                  </a:lnTo>
                  <a:lnTo>
                    <a:pt x="320459" y="2371902"/>
                  </a:lnTo>
                  <a:lnTo>
                    <a:pt x="312381" y="2377351"/>
                  </a:lnTo>
                  <a:lnTo>
                    <a:pt x="306946" y="2385428"/>
                  </a:lnTo>
                  <a:lnTo>
                    <a:pt x="304952" y="2395309"/>
                  </a:lnTo>
                  <a:lnTo>
                    <a:pt x="306946" y="2405202"/>
                  </a:lnTo>
                  <a:lnTo>
                    <a:pt x="312381" y="2413266"/>
                  </a:lnTo>
                  <a:lnTo>
                    <a:pt x="320459" y="2418715"/>
                  </a:lnTo>
                  <a:lnTo>
                    <a:pt x="330403" y="2420709"/>
                  </a:lnTo>
                  <a:lnTo>
                    <a:pt x="340283" y="2418715"/>
                  </a:lnTo>
                  <a:lnTo>
                    <a:pt x="348361" y="2413266"/>
                  </a:lnTo>
                  <a:lnTo>
                    <a:pt x="353796" y="2405202"/>
                  </a:lnTo>
                  <a:lnTo>
                    <a:pt x="355803" y="2395309"/>
                  </a:lnTo>
                  <a:close/>
                </a:path>
                <a:path w="1416050" h="2522854">
                  <a:moveTo>
                    <a:pt x="400824" y="25400"/>
                  </a:moveTo>
                  <a:lnTo>
                    <a:pt x="398830" y="15519"/>
                  </a:lnTo>
                  <a:lnTo>
                    <a:pt x="393382" y="7442"/>
                  </a:lnTo>
                  <a:lnTo>
                    <a:pt x="385318" y="2006"/>
                  </a:lnTo>
                  <a:lnTo>
                    <a:pt x="375373" y="0"/>
                  </a:lnTo>
                  <a:lnTo>
                    <a:pt x="365493" y="2006"/>
                  </a:lnTo>
                  <a:lnTo>
                    <a:pt x="357416" y="7442"/>
                  </a:lnTo>
                  <a:lnTo>
                    <a:pt x="351967" y="15519"/>
                  </a:lnTo>
                  <a:lnTo>
                    <a:pt x="349973" y="25400"/>
                  </a:lnTo>
                  <a:lnTo>
                    <a:pt x="351967" y="35293"/>
                  </a:lnTo>
                  <a:lnTo>
                    <a:pt x="357416" y="43370"/>
                  </a:lnTo>
                  <a:lnTo>
                    <a:pt x="365493" y="48806"/>
                  </a:lnTo>
                  <a:lnTo>
                    <a:pt x="375424" y="50800"/>
                  </a:lnTo>
                  <a:lnTo>
                    <a:pt x="385318" y="48806"/>
                  </a:lnTo>
                  <a:lnTo>
                    <a:pt x="393382" y="43370"/>
                  </a:lnTo>
                  <a:lnTo>
                    <a:pt x="398830" y="35293"/>
                  </a:lnTo>
                  <a:lnTo>
                    <a:pt x="400824" y="25400"/>
                  </a:lnTo>
                  <a:close/>
                </a:path>
                <a:path w="1416050" h="2522854">
                  <a:moveTo>
                    <a:pt x="457454" y="2395309"/>
                  </a:moveTo>
                  <a:lnTo>
                    <a:pt x="455447" y="2385428"/>
                  </a:lnTo>
                  <a:lnTo>
                    <a:pt x="450011" y="2377351"/>
                  </a:lnTo>
                  <a:lnTo>
                    <a:pt x="441934" y="2371902"/>
                  </a:lnTo>
                  <a:lnTo>
                    <a:pt x="432003" y="2369909"/>
                  </a:lnTo>
                  <a:lnTo>
                    <a:pt x="422109" y="2371902"/>
                  </a:lnTo>
                  <a:lnTo>
                    <a:pt x="414032" y="2377351"/>
                  </a:lnTo>
                  <a:lnTo>
                    <a:pt x="408597" y="2385428"/>
                  </a:lnTo>
                  <a:lnTo>
                    <a:pt x="406603" y="2395309"/>
                  </a:lnTo>
                  <a:lnTo>
                    <a:pt x="408597" y="2405202"/>
                  </a:lnTo>
                  <a:lnTo>
                    <a:pt x="414032" y="2413266"/>
                  </a:lnTo>
                  <a:lnTo>
                    <a:pt x="422109" y="2418715"/>
                  </a:lnTo>
                  <a:lnTo>
                    <a:pt x="432054" y="2420709"/>
                  </a:lnTo>
                  <a:lnTo>
                    <a:pt x="441934" y="2418715"/>
                  </a:lnTo>
                  <a:lnTo>
                    <a:pt x="450011" y="2413266"/>
                  </a:lnTo>
                  <a:lnTo>
                    <a:pt x="455447" y="2405202"/>
                  </a:lnTo>
                  <a:lnTo>
                    <a:pt x="457454" y="2395309"/>
                  </a:lnTo>
                  <a:close/>
                </a:path>
                <a:path w="1416050" h="2522854">
                  <a:moveTo>
                    <a:pt x="502475" y="25400"/>
                  </a:moveTo>
                  <a:lnTo>
                    <a:pt x="500481" y="15519"/>
                  </a:lnTo>
                  <a:lnTo>
                    <a:pt x="495033" y="7442"/>
                  </a:lnTo>
                  <a:lnTo>
                    <a:pt x="486968" y="2006"/>
                  </a:lnTo>
                  <a:lnTo>
                    <a:pt x="477024" y="0"/>
                  </a:lnTo>
                  <a:lnTo>
                    <a:pt x="467144" y="2006"/>
                  </a:lnTo>
                  <a:lnTo>
                    <a:pt x="459066" y="7442"/>
                  </a:lnTo>
                  <a:lnTo>
                    <a:pt x="453618" y="15519"/>
                  </a:lnTo>
                  <a:lnTo>
                    <a:pt x="451624" y="25400"/>
                  </a:lnTo>
                  <a:lnTo>
                    <a:pt x="453618" y="35293"/>
                  </a:lnTo>
                  <a:lnTo>
                    <a:pt x="459066" y="43370"/>
                  </a:lnTo>
                  <a:lnTo>
                    <a:pt x="467144" y="48806"/>
                  </a:lnTo>
                  <a:lnTo>
                    <a:pt x="477075" y="50800"/>
                  </a:lnTo>
                  <a:lnTo>
                    <a:pt x="486968" y="48806"/>
                  </a:lnTo>
                  <a:lnTo>
                    <a:pt x="495033" y="43370"/>
                  </a:lnTo>
                  <a:lnTo>
                    <a:pt x="500481" y="35293"/>
                  </a:lnTo>
                  <a:lnTo>
                    <a:pt x="502475" y="25400"/>
                  </a:lnTo>
                  <a:close/>
                </a:path>
                <a:path w="1416050" h="2522854">
                  <a:moveTo>
                    <a:pt x="559104" y="2395309"/>
                  </a:moveTo>
                  <a:lnTo>
                    <a:pt x="557098" y="2385428"/>
                  </a:lnTo>
                  <a:lnTo>
                    <a:pt x="551662" y="2377351"/>
                  </a:lnTo>
                  <a:lnTo>
                    <a:pt x="543585" y="2371902"/>
                  </a:lnTo>
                  <a:lnTo>
                    <a:pt x="533654" y="2369909"/>
                  </a:lnTo>
                  <a:lnTo>
                    <a:pt x="523760" y="2371902"/>
                  </a:lnTo>
                  <a:lnTo>
                    <a:pt x="515683" y="2377351"/>
                  </a:lnTo>
                  <a:lnTo>
                    <a:pt x="510247" y="2385428"/>
                  </a:lnTo>
                  <a:lnTo>
                    <a:pt x="508254" y="2395309"/>
                  </a:lnTo>
                  <a:lnTo>
                    <a:pt x="510247" y="2405202"/>
                  </a:lnTo>
                  <a:lnTo>
                    <a:pt x="515683" y="2413279"/>
                  </a:lnTo>
                  <a:lnTo>
                    <a:pt x="523760" y="2418715"/>
                  </a:lnTo>
                  <a:lnTo>
                    <a:pt x="533704" y="2420709"/>
                  </a:lnTo>
                  <a:lnTo>
                    <a:pt x="543585" y="2418715"/>
                  </a:lnTo>
                  <a:lnTo>
                    <a:pt x="551662" y="2413279"/>
                  </a:lnTo>
                  <a:lnTo>
                    <a:pt x="557098" y="2405202"/>
                  </a:lnTo>
                  <a:lnTo>
                    <a:pt x="559104" y="2395309"/>
                  </a:lnTo>
                  <a:close/>
                </a:path>
                <a:path w="1416050" h="2522854">
                  <a:moveTo>
                    <a:pt x="604126" y="25400"/>
                  </a:moveTo>
                  <a:lnTo>
                    <a:pt x="602132" y="15519"/>
                  </a:lnTo>
                  <a:lnTo>
                    <a:pt x="596684" y="7442"/>
                  </a:lnTo>
                  <a:lnTo>
                    <a:pt x="588619" y="2006"/>
                  </a:lnTo>
                  <a:lnTo>
                    <a:pt x="578675" y="0"/>
                  </a:lnTo>
                  <a:lnTo>
                    <a:pt x="568794" y="2006"/>
                  </a:lnTo>
                  <a:lnTo>
                    <a:pt x="560717" y="7442"/>
                  </a:lnTo>
                  <a:lnTo>
                    <a:pt x="555269" y="15519"/>
                  </a:lnTo>
                  <a:lnTo>
                    <a:pt x="553275" y="25400"/>
                  </a:lnTo>
                  <a:lnTo>
                    <a:pt x="555269" y="35293"/>
                  </a:lnTo>
                  <a:lnTo>
                    <a:pt x="560717" y="43370"/>
                  </a:lnTo>
                  <a:lnTo>
                    <a:pt x="568794" y="48806"/>
                  </a:lnTo>
                  <a:lnTo>
                    <a:pt x="578726" y="50800"/>
                  </a:lnTo>
                  <a:lnTo>
                    <a:pt x="588619" y="48806"/>
                  </a:lnTo>
                  <a:lnTo>
                    <a:pt x="596684" y="43370"/>
                  </a:lnTo>
                  <a:lnTo>
                    <a:pt x="602132" y="35293"/>
                  </a:lnTo>
                  <a:lnTo>
                    <a:pt x="604126" y="25400"/>
                  </a:lnTo>
                  <a:close/>
                </a:path>
                <a:path w="1416050" h="2522854">
                  <a:moveTo>
                    <a:pt x="660755" y="2395309"/>
                  </a:moveTo>
                  <a:lnTo>
                    <a:pt x="658749" y="2385428"/>
                  </a:lnTo>
                  <a:lnTo>
                    <a:pt x="653313" y="2377351"/>
                  </a:lnTo>
                  <a:lnTo>
                    <a:pt x="645236" y="2371902"/>
                  </a:lnTo>
                  <a:lnTo>
                    <a:pt x="635304" y="2369909"/>
                  </a:lnTo>
                  <a:lnTo>
                    <a:pt x="625411" y="2371902"/>
                  </a:lnTo>
                  <a:lnTo>
                    <a:pt x="617334" y="2377351"/>
                  </a:lnTo>
                  <a:lnTo>
                    <a:pt x="611898" y="2385428"/>
                  </a:lnTo>
                  <a:lnTo>
                    <a:pt x="609904" y="2395309"/>
                  </a:lnTo>
                  <a:lnTo>
                    <a:pt x="611898" y="2405202"/>
                  </a:lnTo>
                  <a:lnTo>
                    <a:pt x="617334" y="2413279"/>
                  </a:lnTo>
                  <a:lnTo>
                    <a:pt x="625411" y="2418715"/>
                  </a:lnTo>
                  <a:lnTo>
                    <a:pt x="635355" y="2420709"/>
                  </a:lnTo>
                  <a:lnTo>
                    <a:pt x="645236" y="2418715"/>
                  </a:lnTo>
                  <a:lnTo>
                    <a:pt x="653313" y="2413279"/>
                  </a:lnTo>
                  <a:lnTo>
                    <a:pt x="658749" y="2405202"/>
                  </a:lnTo>
                  <a:lnTo>
                    <a:pt x="660755" y="2395309"/>
                  </a:lnTo>
                  <a:close/>
                </a:path>
                <a:path w="1416050" h="2522854">
                  <a:moveTo>
                    <a:pt x="705777" y="25400"/>
                  </a:moveTo>
                  <a:lnTo>
                    <a:pt x="703783" y="15519"/>
                  </a:lnTo>
                  <a:lnTo>
                    <a:pt x="698334" y="7442"/>
                  </a:lnTo>
                  <a:lnTo>
                    <a:pt x="690270" y="2006"/>
                  </a:lnTo>
                  <a:lnTo>
                    <a:pt x="680326" y="0"/>
                  </a:lnTo>
                  <a:lnTo>
                    <a:pt x="670445" y="2006"/>
                  </a:lnTo>
                  <a:lnTo>
                    <a:pt x="662368" y="7442"/>
                  </a:lnTo>
                  <a:lnTo>
                    <a:pt x="656920" y="15519"/>
                  </a:lnTo>
                  <a:lnTo>
                    <a:pt x="654926" y="25400"/>
                  </a:lnTo>
                  <a:lnTo>
                    <a:pt x="656920" y="35293"/>
                  </a:lnTo>
                  <a:lnTo>
                    <a:pt x="662368" y="43370"/>
                  </a:lnTo>
                  <a:lnTo>
                    <a:pt x="670445" y="48806"/>
                  </a:lnTo>
                  <a:lnTo>
                    <a:pt x="680377" y="50800"/>
                  </a:lnTo>
                  <a:lnTo>
                    <a:pt x="690270" y="48806"/>
                  </a:lnTo>
                  <a:lnTo>
                    <a:pt x="698334" y="43370"/>
                  </a:lnTo>
                  <a:lnTo>
                    <a:pt x="703783" y="35293"/>
                  </a:lnTo>
                  <a:lnTo>
                    <a:pt x="705777" y="25400"/>
                  </a:lnTo>
                  <a:close/>
                </a:path>
                <a:path w="1416050" h="2522854">
                  <a:moveTo>
                    <a:pt x="762406" y="2395309"/>
                  </a:moveTo>
                  <a:lnTo>
                    <a:pt x="760399" y="2385428"/>
                  </a:lnTo>
                  <a:lnTo>
                    <a:pt x="754964" y="2377351"/>
                  </a:lnTo>
                  <a:lnTo>
                    <a:pt x="746887" y="2371902"/>
                  </a:lnTo>
                  <a:lnTo>
                    <a:pt x="736955" y="2369909"/>
                  </a:lnTo>
                  <a:lnTo>
                    <a:pt x="727062" y="2371902"/>
                  </a:lnTo>
                  <a:lnTo>
                    <a:pt x="718985" y="2377351"/>
                  </a:lnTo>
                  <a:lnTo>
                    <a:pt x="713549" y="2385428"/>
                  </a:lnTo>
                  <a:lnTo>
                    <a:pt x="711555" y="2395309"/>
                  </a:lnTo>
                  <a:lnTo>
                    <a:pt x="713549" y="2405202"/>
                  </a:lnTo>
                  <a:lnTo>
                    <a:pt x="718985" y="2413279"/>
                  </a:lnTo>
                  <a:lnTo>
                    <a:pt x="727062" y="2418715"/>
                  </a:lnTo>
                  <a:lnTo>
                    <a:pt x="737006" y="2420709"/>
                  </a:lnTo>
                  <a:lnTo>
                    <a:pt x="746887" y="2418715"/>
                  </a:lnTo>
                  <a:lnTo>
                    <a:pt x="754964" y="2413279"/>
                  </a:lnTo>
                  <a:lnTo>
                    <a:pt x="760399" y="2405202"/>
                  </a:lnTo>
                  <a:lnTo>
                    <a:pt x="762406" y="2395309"/>
                  </a:lnTo>
                  <a:close/>
                </a:path>
                <a:path w="1416050" h="2522854">
                  <a:moveTo>
                    <a:pt x="779030" y="2039797"/>
                  </a:moveTo>
                  <a:lnTo>
                    <a:pt x="777024" y="2029866"/>
                  </a:lnTo>
                  <a:lnTo>
                    <a:pt x="771588" y="2021789"/>
                  </a:lnTo>
                  <a:lnTo>
                    <a:pt x="763511" y="2016353"/>
                  </a:lnTo>
                  <a:lnTo>
                    <a:pt x="753630" y="2014347"/>
                  </a:lnTo>
                  <a:lnTo>
                    <a:pt x="743737" y="2016353"/>
                  </a:lnTo>
                  <a:lnTo>
                    <a:pt x="735660" y="2021789"/>
                  </a:lnTo>
                  <a:lnTo>
                    <a:pt x="730224" y="2029866"/>
                  </a:lnTo>
                  <a:lnTo>
                    <a:pt x="728230" y="2039797"/>
                  </a:lnTo>
                  <a:lnTo>
                    <a:pt x="730224" y="2049691"/>
                  </a:lnTo>
                  <a:lnTo>
                    <a:pt x="735660" y="2057768"/>
                  </a:lnTo>
                  <a:lnTo>
                    <a:pt x="743737" y="2063203"/>
                  </a:lnTo>
                  <a:lnTo>
                    <a:pt x="753630" y="2065197"/>
                  </a:lnTo>
                  <a:lnTo>
                    <a:pt x="763511" y="2063203"/>
                  </a:lnTo>
                  <a:lnTo>
                    <a:pt x="771588" y="2057768"/>
                  </a:lnTo>
                  <a:lnTo>
                    <a:pt x="777024" y="2049691"/>
                  </a:lnTo>
                  <a:lnTo>
                    <a:pt x="779030" y="2039797"/>
                  </a:lnTo>
                  <a:close/>
                </a:path>
                <a:path w="1416050" h="2522854">
                  <a:moveTo>
                    <a:pt x="779030" y="1938147"/>
                  </a:moveTo>
                  <a:lnTo>
                    <a:pt x="777024" y="1928215"/>
                  </a:lnTo>
                  <a:lnTo>
                    <a:pt x="771588" y="1920138"/>
                  </a:lnTo>
                  <a:lnTo>
                    <a:pt x="763511" y="1914702"/>
                  </a:lnTo>
                  <a:lnTo>
                    <a:pt x="753630" y="1912696"/>
                  </a:lnTo>
                  <a:lnTo>
                    <a:pt x="743737" y="1914702"/>
                  </a:lnTo>
                  <a:lnTo>
                    <a:pt x="735660" y="1920138"/>
                  </a:lnTo>
                  <a:lnTo>
                    <a:pt x="730224" y="1928215"/>
                  </a:lnTo>
                  <a:lnTo>
                    <a:pt x="728230" y="1938147"/>
                  </a:lnTo>
                  <a:lnTo>
                    <a:pt x="730224" y="1948040"/>
                  </a:lnTo>
                  <a:lnTo>
                    <a:pt x="735660" y="1956117"/>
                  </a:lnTo>
                  <a:lnTo>
                    <a:pt x="743737" y="1961553"/>
                  </a:lnTo>
                  <a:lnTo>
                    <a:pt x="753630" y="1963547"/>
                  </a:lnTo>
                  <a:lnTo>
                    <a:pt x="763511" y="1961553"/>
                  </a:lnTo>
                  <a:lnTo>
                    <a:pt x="771588" y="1956117"/>
                  </a:lnTo>
                  <a:lnTo>
                    <a:pt x="777024" y="1948040"/>
                  </a:lnTo>
                  <a:lnTo>
                    <a:pt x="779030" y="1938147"/>
                  </a:lnTo>
                  <a:close/>
                </a:path>
                <a:path w="1416050" h="2522854">
                  <a:moveTo>
                    <a:pt x="779030" y="1836496"/>
                  </a:moveTo>
                  <a:lnTo>
                    <a:pt x="777024" y="1826564"/>
                  </a:lnTo>
                  <a:lnTo>
                    <a:pt x="771588" y="1818487"/>
                  </a:lnTo>
                  <a:lnTo>
                    <a:pt x="763511" y="1813052"/>
                  </a:lnTo>
                  <a:lnTo>
                    <a:pt x="753630" y="1811045"/>
                  </a:lnTo>
                  <a:lnTo>
                    <a:pt x="743737" y="1813052"/>
                  </a:lnTo>
                  <a:lnTo>
                    <a:pt x="735660" y="1818487"/>
                  </a:lnTo>
                  <a:lnTo>
                    <a:pt x="730224" y="1826564"/>
                  </a:lnTo>
                  <a:lnTo>
                    <a:pt x="728230" y="1836496"/>
                  </a:lnTo>
                  <a:lnTo>
                    <a:pt x="730224" y="1846389"/>
                  </a:lnTo>
                  <a:lnTo>
                    <a:pt x="735660" y="1854466"/>
                  </a:lnTo>
                  <a:lnTo>
                    <a:pt x="743737" y="1859902"/>
                  </a:lnTo>
                  <a:lnTo>
                    <a:pt x="753630" y="1861896"/>
                  </a:lnTo>
                  <a:lnTo>
                    <a:pt x="763511" y="1859902"/>
                  </a:lnTo>
                  <a:lnTo>
                    <a:pt x="771588" y="1854466"/>
                  </a:lnTo>
                  <a:lnTo>
                    <a:pt x="777024" y="1846389"/>
                  </a:lnTo>
                  <a:lnTo>
                    <a:pt x="779030" y="1836496"/>
                  </a:lnTo>
                  <a:close/>
                </a:path>
                <a:path w="1416050" h="2522854">
                  <a:moveTo>
                    <a:pt x="779030" y="1734845"/>
                  </a:moveTo>
                  <a:lnTo>
                    <a:pt x="777024" y="1724914"/>
                  </a:lnTo>
                  <a:lnTo>
                    <a:pt x="771588" y="1716836"/>
                  </a:lnTo>
                  <a:lnTo>
                    <a:pt x="763511" y="1711401"/>
                  </a:lnTo>
                  <a:lnTo>
                    <a:pt x="753630" y="1709394"/>
                  </a:lnTo>
                  <a:lnTo>
                    <a:pt x="743737" y="1711401"/>
                  </a:lnTo>
                  <a:lnTo>
                    <a:pt x="735660" y="1716836"/>
                  </a:lnTo>
                  <a:lnTo>
                    <a:pt x="730224" y="1724914"/>
                  </a:lnTo>
                  <a:lnTo>
                    <a:pt x="728230" y="1734845"/>
                  </a:lnTo>
                  <a:lnTo>
                    <a:pt x="730224" y="1744738"/>
                  </a:lnTo>
                  <a:lnTo>
                    <a:pt x="735660" y="1752815"/>
                  </a:lnTo>
                  <a:lnTo>
                    <a:pt x="743737" y="1758251"/>
                  </a:lnTo>
                  <a:lnTo>
                    <a:pt x="753630" y="1760245"/>
                  </a:lnTo>
                  <a:lnTo>
                    <a:pt x="763511" y="1758251"/>
                  </a:lnTo>
                  <a:lnTo>
                    <a:pt x="771588" y="1752815"/>
                  </a:lnTo>
                  <a:lnTo>
                    <a:pt x="777024" y="1744738"/>
                  </a:lnTo>
                  <a:lnTo>
                    <a:pt x="779030" y="1734845"/>
                  </a:lnTo>
                  <a:close/>
                </a:path>
                <a:path w="1416050" h="2522854">
                  <a:moveTo>
                    <a:pt x="779030" y="1633194"/>
                  </a:moveTo>
                  <a:lnTo>
                    <a:pt x="777024" y="1623263"/>
                  </a:lnTo>
                  <a:lnTo>
                    <a:pt x="771588" y="1615186"/>
                  </a:lnTo>
                  <a:lnTo>
                    <a:pt x="763511" y="1609750"/>
                  </a:lnTo>
                  <a:lnTo>
                    <a:pt x="753630" y="1607743"/>
                  </a:lnTo>
                  <a:lnTo>
                    <a:pt x="743737" y="1609750"/>
                  </a:lnTo>
                  <a:lnTo>
                    <a:pt x="735660" y="1615186"/>
                  </a:lnTo>
                  <a:lnTo>
                    <a:pt x="730224" y="1623263"/>
                  </a:lnTo>
                  <a:lnTo>
                    <a:pt x="728230" y="1633194"/>
                  </a:lnTo>
                  <a:lnTo>
                    <a:pt x="730224" y="1643087"/>
                  </a:lnTo>
                  <a:lnTo>
                    <a:pt x="735660" y="1651165"/>
                  </a:lnTo>
                  <a:lnTo>
                    <a:pt x="743737" y="1656600"/>
                  </a:lnTo>
                  <a:lnTo>
                    <a:pt x="753630" y="1658594"/>
                  </a:lnTo>
                  <a:lnTo>
                    <a:pt x="763511" y="1656600"/>
                  </a:lnTo>
                  <a:lnTo>
                    <a:pt x="771588" y="1651165"/>
                  </a:lnTo>
                  <a:lnTo>
                    <a:pt x="777024" y="1643087"/>
                  </a:lnTo>
                  <a:lnTo>
                    <a:pt x="779030" y="1633194"/>
                  </a:lnTo>
                  <a:close/>
                </a:path>
                <a:path w="1416050" h="2522854">
                  <a:moveTo>
                    <a:pt x="779030" y="1531543"/>
                  </a:moveTo>
                  <a:lnTo>
                    <a:pt x="777024" y="1521612"/>
                  </a:lnTo>
                  <a:lnTo>
                    <a:pt x="771588" y="1513535"/>
                  </a:lnTo>
                  <a:lnTo>
                    <a:pt x="763511" y="1508099"/>
                  </a:lnTo>
                  <a:lnTo>
                    <a:pt x="753630" y="1506093"/>
                  </a:lnTo>
                  <a:lnTo>
                    <a:pt x="743737" y="1508099"/>
                  </a:lnTo>
                  <a:lnTo>
                    <a:pt x="735660" y="1513535"/>
                  </a:lnTo>
                  <a:lnTo>
                    <a:pt x="730224" y="1521612"/>
                  </a:lnTo>
                  <a:lnTo>
                    <a:pt x="728230" y="1531543"/>
                  </a:lnTo>
                  <a:lnTo>
                    <a:pt x="730224" y="1541437"/>
                  </a:lnTo>
                  <a:lnTo>
                    <a:pt x="735660" y="1549514"/>
                  </a:lnTo>
                  <a:lnTo>
                    <a:pt x="743737" y="1554949"/>
                  </a:lnTo>
                  <a:lnTo>
                    <a:pt x="753630" y="1556943"/>
                  </a:lnTo>
                  <a:lnTo>
                    <a:pt x="763511" y="1554949"/>
                  </a:lnTo>
                  <a:lnTo>
                    <a:pt x="771588" y="1549514"/>
                  </a:lnTo>
                  <a:lnTo>
                    <a:pt x="777024" y="1541437"/>
                  </a:lnTo>
                  <a:lnTo>
                    <a:pt x="779030" y="1531543"/>
                  </a:lnTo>
                  <a:close/>
                </a:path>
                <a:path w="1416050" h="2522854">
                  <a:moveTo>
                    <a:pt x="779030" y="1429893"/>
                  </a:moveTo>
                  <a:lnTo>
                    <a:pt x="777024" y="1419961"/>
                  </a:lnTo>
                  <a:lnTo>
                    <a:pt x="771588" y="1411884"/>
                  </a:lnTo>
                  <a:lnTo>
                    <a:pt x="763511" y="1406448"/>
                  </a:lnTo>
                  <a:lnTo>
                    <a:pt x="753630" y="1404442"/>
                  </a:lnTo>
                  <a:lnTo>
                    <a:pt x="743737" y="1406448"/>
                  </a:lnTo>
                  <a:lnTo>
                    <a:pt x="735660" y="1411884"/>
                  </a:lnTo>
                  <a:lnTo>
                    <a:pt x="730224" y="1419961"/>
                  </a:lnTo>
                  <a:lnTo>
                    <a:pt x="728230" y="1429893"/>
                  </a:lnTo>
                  <a:lnTo>
                    <a:pt x="730224" y="1439786"/>
                  </a:lnTo>
                  <a:lnTo>
                    <a:pt x="735660" y="1447863"/>
                  </a:lnTo>
                  <a:lnTo>
                    <a:pt x="743737" y="1453299"/>
                  </a:lnTo>
                  <a:lnTo>
                    <a:pt x="753630" y="1455293"/>
                  </a:lnTo>
                  <a:lnTo>
                    <a:pt x="763511" y="1453299"/>
                  </a:lnTo>
                  <a:lnTo>
                    <a:pt x="771588" y="1447863"/>
                  </a:lnTo>
                  <a:lnTo>
                    <a:pt x="777024" y="1439786"/>
                  </a:lnTo>
                  <a:lnTo>
                    <a:pt x="779030" y="1429893"/>
                  </a:lnTo>
                  <a:close/>
                </a:path>
                <a:path w="1416050" h="2522854">
                  <a:moveTo>
                    <a:pt x="779030" y="1328242"/>
                  </a:moveTo>
                  <a:lnTo>
                    <a:pt x="777024" y="1318310"/>
                  </a:lnTo>
                  <a:lnTo>
                    <a:pt x="771588" y="1310233"/>
                  </a:lnTo>
                  <a:lnTo>
                    <a:pt x="763511" y="1304798"/>
                  </a:lnTo>
                  <a:lnTo>
                    <a:pt x="753630" y="1302791"/>
                  </a:lnTo>
                  <a:lnTo>
                    <a:pt x="743737" y="1304798"/>
                  </a:lnTo>
                  <a:lnTo>
                    <a:pt x="735660" y="1310233"/>
                  </a:lnTo>
                  <a:lnTo>
                    <a:pt x="730224" y="1318310"/>
                  </a:lnTo>
                  <a:lnTo>
                    <a:pt x="728230" y="1328242"/>
                  </a:lnTo>
                  <a:lnTo>
                    <a:pt x="730224" y="1338135"/>
                  </a:lnTo>
                  <a:lnTo>
                    <a:pt x="735660" y="1346212"/>
                  </a:lnTo>
                  <a:lnTo>
                    <a:pt x="743737" y="1351648"/>
                  </a:lnTo>
                  <a:lnTo>
                    <a:pt x="753630" y="1353642"/>
                  </a:lnTo>
                  <a:lnTo>
                    <a:pt x="763511" y="1351648"/>
                  </a:lnTo>
                  <a:lnTo>
                    <a:pt x="771588" y="1346212"/>
                  </a:lnTo>
                  <a:lnTo>
                    <a:pt x="777024" y="1338135"/>
                  </a:lnTo>
                  <a:lnTo>
                    <a:pt x="779030" y="1328242"/>
                  </a:lnTo>
                  <a:close/>
                </a:path>
                <a:path w="1416050" h="2522854">
                  <a:moveTo>
                    <a:pt x="779030" y="1226591"/>
                  </a:moveTo>
                  <a:lnTo>
                    <a:pt x="777024" y="1216660"/>
                  </a:lnTo>
                  <a:lnTo>
                    <a:pt x="771588" y="1208582"/>
                  </a:lnTo>
                  <a:lnTo>
                    <a:pt x="763511" y="1203147"/>
                  </a:lnTo>
                  <a:lnTo>
                    <a:pt x="753630" y="1201140"/>
                  </a:lnTo>
                  <a:lnTo>
                    <a:pt x="743737" y="1203147"/>
                  </a:lnTo>
                  <a:lnTo>
                    <a:pt x="735660" y="1208582"/>
                  </a:lnTo>
                  <a:lnTo>
                    <a:pt x="730224" y="1216660"/>
                  </a:lnTo>
                  <a:lnTo>
                    <a:pt x="728230" y="1226591"/>
                  </a:lnTo>
                  <a:lnTo>
                    <a:pt x="730224" y="1236484"/>
                  </a:lnTo>
                  <a:lnTo>
                    <a:pt x="735660" y="1244561"/>
                  </a:lnTo>
                  <a:lnTo>
                    <a:pt x="743737" y="1249997"/>
                  </a:lnTo>
                  <a:lnTo>
                    <a:pt x="753630" y="1251991"/>
                  </a:lnTo>
                  <a:lnTo>
                    <a:pt x="763511" y="1249997"/>
                  </a:lnTo>
                  <a:lnTo>
                    <a:pt x="771588" y="1244561"/>
                  </a:lnTo>
                  <a:lnTo>
                    <a:pt x="777024" y="1236484"/>
                  </a:lnTo>
                  <a:lnTo>
                    <a:pt x="779030" y="1226591"/>
                  </a:lnTo>
                  <a:close/>
                </a:path>
                <a:path w="1416050" h="2522854">
                  <a:moveTo>
                    <a:pt x="779030" y="1124940"/>
                  </a:moveTo>
                  <a:lnTo>
                    <a:pt x="777024" y="1115009"/>
                  </a:lnTo>
                  <a:lnTo>
                    <a:pt x="771588" y="1106932"/>
                  </a:lnTo>
                  <a:lnTo>
                    <a:pt x="763511" y="1101496"/>
                  </a:lnTo>
                  <a:lnTo>
                    <a:pt x="753630" y="1099489"/>
                  </a:lnTo>
                  <a:lnTo>
                    <a:pt x="743737" y="1101496"/>
                  </a:lnTo>
                  <a:lnTo>
                    <a:pt x="735660" y="1106932"/>
                  </a:lnTo>
                  <a:lnTo>
                    <a:pt x="730224" y="1115009"/>
                  </a:lnTo>
                  <a:lnTo>
                    <a:pt x="728230" y="1124940"/>
                  </a:lnTo>
                  <a:lnTo>
                    <a:pt x="730224" y="1134833"/>
                  </a:lnTo>
                  <a:lnTo>
                    <a:pt x="735660" y="1142911"/>
                  </a:lnTo>
                  <a:lnTo>
                    <a:pt x="743737" y="1148346"/>
                  </a:lnTo>
                  <a:lnTo>
                    <a:pt x="753630" y="1150340"/>
                  </a:lnTo>
                  <a:lnTo>
                    <a:pt x="763511" y="1148346"/>
                  </a:lnTo>
                  <a:lnTo>
                    <a:pt x="771588" y="1142911"/>
                  </a:lnTo>
                  <a:lnTo>
                    <a:pt x="777024" y="1134833"/>
                  </a:lnTo>
                  <a:lnTo>
                    <a:pt x="779030" y="1124940"/>
                  </a:lnTo>
                  <a:close/>
                </a:path>
                <a:path w="1416050" h="2522854">
                  <a:moveTo>
                    <a:pt x="779030" y="1023289"/>
                  </a:moveTo>
                  <a:lnTo>
                    <a:pt x="777024" y="1013358"/>
                  </a:lnTo>
                  <a:lnTo>
                    <a:pt x="771588" y="1005281"/>
                  </a:lnTo>
                  <a:lnTo>
                    <a:pt x="763511" y="999845"/>
                  </a:lnTo>
                  <a:lnTo>
                    <a:pt x="753630" y="997839"/>
                  </a:lnTo>
                  <a:lnTo>
                    <a:pt x="743737" y="999845"/>
                  </a:lnTo>
                  <a:lnTo>
                    <a:pt x="735660" y="1005281"/>
                  </a:lnTo>
                  <a:lnTo>
                    <a:pt x="730224" y="1013358"/>
                  </a:lnTo>
                  <a:lnTo>
                    <a:pt x="728230" y="1023289"/>
                  </a:lnTo>
                  <a:lnTo>
                    <a:pt x="730224" y="1033183"/>
                  </a:lnTo>
                  <a:lnTo>
                    <a:pt x="735660" y="1041260"/>
                  </a:lnTo>
                  <a:lnTo>
                    <a:pt x="743737" y="1046695"/>
                  </a:lnTo>
                  <a:lnTo>
                    <a:pt x="753630" y="1048689"/>
                  </a:lnTo>
                  <a:lnTo>
                    <a:pt x="763511" y="1046695"/>
                  </a:lnTo>
                  <a:lnTo>
                    <a:pt x="771588" y="1041260"/>
                  </a:lnTo>
                  <a:lnTo>
                    <a:pt x="777024" y="1033183"/>
                  </a:lnTo>
                  <a:lnTo>
                    <a:pt x="779030" y="1023289"/>
                  </a:lnTo>
                  <a:close/>
                </a:path>
                <a:path w="1416050" h="2522854">
                  <a:moveTo>
                    <a:pt x="779030" y="921639"/>
                  </a:moveTo>
                  <a:lnTo>
                    <a:pt x="777024" y="911707"/>
                  </a:lnTo>
                  <a:lnTo>
                    <a:pt x="771588" y="903630"/>
                  </a:lnTo>
                  <a:lnTo>
                    <a:pt x="763511" y="898194"/>
                  </a:lnTo>
                  <a:lnTo>
                    <a:pt x="753630" y="896188"/>
                  </a:lnTo>
                  <a:lnTo>
                    <a:pt x="743737" y="898194"/>
                  </a:lnTo>
                  <a:lnTo>
                    <a:pt x="735660" y="903630"/>
                  </a:lnTo>
                  <a:lnTo>
                    <a:pt x="730224" y="911707"/>
                  </a:lnTo>
                  <a:lnTo>
                    <a:pt x="728230" y="921639"/>
                  </a:lnTo>
                  <a:lnTo>
                    <a:pt x="730224" y="931532"/>
                  </a:lnTo>
                  <a:lnTo>
                    <a:pt x="735660" y="939609"/>
                  </a:lnTo>
                  <a:lnTo>
                    <a:pt x="743737" y="945045"/>
                  </a:lnTo>
                  <a:lnTo>
                    <a:pt x="753630" y="947039"/>
                  </a:lnTo>
                  <a:lnTo>
                    <a:pt x="763511" y="945045"/>
                  </a:lnTo>
                  <a:lnTo>
                    <a:pt x="771588" y="939609"/>
                  </a:lnTo>
                  <a:lnTo>
                    <a:pt x="777024" y="931532"/>
                  </a:lnTo>
                  <a:lnTo>
                    <a:pt x="779030" y="921639"/>
                  </a:lnTo>
                  <a:close/>
                </a:path>
                <a:path w="1416050" h="2522854">
                  <a:moveTo>
                    <a:pt x="779030" y="819988"/>
                  </a:moveTo>
                  <a:lnTo>
                    <a:pt x="777024" y="810056"/>
                  </a:lnTo>
                  <a:lnTo>
                    <a:pt x="771588" y="801979"/>
                  </a:lnTo>
                  <a:lnTo>
                    <a:pt x="763511" y="796544"/>
                  </a:lnTo>
                  <a:lnTo>
                    <a:pt x="753630" y="794537"/>
                  </a:lnTo>
                  <a:lnTo>
                    <a:pt x="743737" y="796544"/>
                  </a:lnTo>
                  <a:lnTo>
                    <a:pt x="735660" y="801979"/>
                  </a:lnTo>
                  <a:lnTo>
                    <a:pt x="730224" y="810056"/>
                  </a:lnTo>
                  <a:lnTo>
                    <a:pt x="728230" y="819988"/>
                  </a:lnTo>
                  <a:lnTo>
                    <a:pt x="730224" y="829881"/>
                  </a:lnTo>
                  <a:lnTo>
                    <a:pt x="735660" y="837958"/>
                  </a:lnTo>
                  <a:lnTo>
                    <a:pt x="743737" y="843394"/>
                  </a:lnTo>
                  <a:lnTo>
                    <a:pt x="753630" y="845388"/>
                  </a:lnTo>
                  <a:lnTo>
                    <a:pt x="763511" y="843394"/>
                  </a:lnTo>
                  <a:lnTo>
                    <a:pt x="771588" y="837958"/>
                  </a:lnTo>
                  <a:lnTo>
                    <a:pt x="777024" y="829881"/>
                  </a:lnTo>
                  <a:lnTo>
                    <a:pt x="779030" y="819988"/>
                  </a:lnTo>
                  <a:close/>
                </a:path>
                <a:path w="1416050" h="2522854">
                  <a:moveTo>
                    <a:pt x="779030" y="718337"/>
                  </a:moveTo>
                  <a:lnTo>
                    <a:pt x="777024" y="708406"/>
                  </a:lnTo>
                  <a:lnTo>
                    <a:pt x="771588" y="700328"/>
                  </a:lnTo>
                  <a:lnTo>
                    <a:pt x="763511" y="694893"/>
                  </a:lnTo>
                  <a:lnTo>
                    <a:pt x="753630" y="692886"/>
                  </a:lnTo>
                  <a:lnTo>
                    <a:pt x="743737" y="694893"/>
                  </a:lnTo>
                  <a:lnTo>
                    <a:pt x="735660" y="700328"/>
                  </a:lnTo>
                  <a:lnTo>
                    <a:pt x="730224" y="708406"/>
                  </a:lnTo>
                  <a:lnTo>
                    <a:pt x="728230" y="718337"/>
                  </a:lnTo>
                  <a:lnTo>
                    <a:pt x="730224" y="728230"/>
                  </a:lnTo>
                  <a:lnTo>
                    <a:pt x="735660" y="736307"/>
                  </a:lnTo>
                  <a:lnTo>
                    <a:pt x="743737" y="741743"/>
                  </a:lnTo>
                  <a:lnTo>
                    <a:pt x="753630" y="743737"/>
                  </a:lnTo>
                  <a:lnTo>
                    <a:pt x="763511" y="741743"/>
                  </a:lnTo>
                  <a:lnTo>
                    <a:pt x="771588" y="736307"/>
                  </a:lnTo>
                  <a:lnTo>
                    <a:pt x="777024" y="728230"/>
                  </a:lnTo>
                  <a:lnTo>
                    <a:pt x="779030" y="718337"/>
                  </a:lnTo>
                  <a:close/>
                </a:path>
                <a:path w="1416050" h="2522854">
                  <a:moveTo>
                    <a:pt x="779030" y="616686"/>
                  </a:moveTo>
                  <a:lnTo>
                    <a:pt x="777036" y="606755"/>
                  </a:lnTo>
                  <a:lnTo>
                    <a:pt x="771588" y="598678"/>
                  </a:lnTo>
                  <a:lnTo>
                    <a:pt x="763511" y="593242"/>
                  </a:lnTo>
                  <a:lnTo>
                    <a:pt x="753630" y="591235"/>
                  </a:lnTo>
                  <a:lnTo>
                    <a:pt x="743737" y="593242"/>
                  </a:lnTo>
                  <a:lnTo>
                    <a:pt x="735660" y="598678"/>
                  </a:lnTo>
                  <a:lnTo>
                    <a:pt x="730224" y="606755"/>
                  </a:lnTo>
                  <a:lnTo>
                    <a:pt x="728243" y="616686"/>
                  </a:lnTo>
                  <a:lnTo>
                    <a:pt x="730224" y="626579"/>
                  </a:lnTo>
                  <a:lnTo>
                    <a:pt x="735660" y="634657"/>
                  </a:lnTo>
                  <a:lnTo>
                    <a:pt x="743737" y="640092"/>
                  </a:lnTo>
                  <a:lnTo>
                    <a:pt x="753630" y="642086"/>
                  </a:lnTo>
                  <a:lnTo>
                    <a:pt x="763511" y="640092"/>
                  </a:lnTo>
                  <a:lnTo>
                    <a:pt x="771588" y="634657"/>
                  </a:lnTo>
                  <a:lnTo>
                    <a:pt x="777036" y="626579"/>
                  </a:lnTo>
                  <a:lnTo>
                    <a:pt x="779030" y="616686"/>
                  </a:lnTo>
                  <a:close/>
                </a:path>
                <a:path w="1416050" h="2522854">
                  <a:moveTo>
                    <a:pt x="779030" y="515035"/>
                  </a:moveTo>
                  <a:lnTo>
                    <a:pt x="777036" y="505104"/>
                  </a:lnTo>
                  <a:lnTo>
                    <a:pt x="771588" y="497027"/>
                  </a:lnTo>
                  <a:lnTo>
                    <a:pt x="763511" y="491591"/>
                  </a:lnTo>
                  <a:lnTo>
                    <a:pt x="753630" y="489585"/>
                  </a:lnTo>
                  <a:lnTo>
                    <a:pt x="743737" y="491591"/>
                  </a:lnTo>
                  <a:lnTo>
                    <a:pt x="735660" y="497027"/>
                  </a:lnTo>
                  <a:lnTo>
                    <a:pt x="730224" y="505104"/>
                  </a:lnTo>
                  <a:lnTo>
                    <a:pt x="728243" y="515035"/>
                  </a:lnTo>
                  <a:lnTo>
                    <a:pt x="730224" y="524929"/>
                  </a:lnTo>
                  <a:lnTo>
                    <a:pt x="735660" y="533006"/>
                  </a:lnTo>
                  <a:lnTo>
                    <a:pt x="743737" y="538441"/>
                  </a:lnTo>
                  <a:lnTo>
                    <a:pt x="753630" y="540435"/>
                  </a:lnTo>
                  <a:lnTo>
                    <a:pt x="763511" y="538441"/>
                  </a:lnTo>
                  <a:lnTo>
                    <a:pt x="771588" y="533006"/>
                  </a:lnTo>
                  <a:lnTo>
                    <a:pt x="777036" y="524929"/>
                  </a:lnTo>
                  <a:lnTo>
                    <a:pt x="779030" y="515035"/>
                  </a:lnTo>
                  <a:close/>
                </a:path>
                <a:path w="1416050" h="2522854">
                  <a:moveTo>
                    <a:pt x="779030" y="413385"/>
                  </a:moveTo>
                  <a:lnTo>
                    <a:pt x="777036" y="403453"/>
                  </a:lnTo>
                  <a:lnTo>
                    <a:pt x="771588" y="395376"/>
                  </a:lnTo>
                  <a:lnTo>
                    <a:pt x="763511" y="389940"/>
                  </a:lnTo>
                  <a:lnTo>
                    <a:pt x="753630" y="387934"/>
                  </a:lnTo>
                  <a:lnTo>
                    <a:pt x="743737" y="389940"/>
                  </a:lnTo>
                  <a:lnTo>
                    <a:pt x="735660" y="395376"/>
                  </a:lnTo>
                  <a:lnTo>
                    <a:pt x="730224" y="403453"/>
                  </a:lnTo>
                  <a:lnTo>
                    <a:pt x="728243" y="413385"/>
                  </a:lnTo>
                  <a:lnTo>
                    <a:pt x="730224" y="423278"/>
                  </a:lnTo>
                  <a:lnTo>
                    <a:pt x="735660" y="431355"/>
                  </a:lnTo>
                  <a:lnTo>
                    <a:pt x="743737" y="436791"/>
                  </a:lnTo>
                  <a:lnTo>
                    <a:pt x="753630" y="438785"/>
                  </a:lnTo>
                  <a:lnTo>
                    <a:pt x="763511" y="436791"/>
                  </a:lnTo>
                  <a:lnTo>
                    <a:pt x="771588" y="431355"/>
                  </a:lnTo>
                  <a:lnTo>
                    <a:pt x="777036" y="423278"/>
                  </a:lnTo>
                  <a:lnTo>
                    <a:pt x="779030" y="413385"/>
                  </a:lnTo>
                  <a:close/>
                </a:path>
                <a:path w="1416050" h="2522854">
                  <a:moveTo>
                    <a:pt x="779030" y="311734"/>
                  </a:moveTo>
                  <a:lnTo>
                    <a:pt x="777036" y="301802"/>
                  </a:lnTo>
                  <a:lnTo>
                    <a:pt x="771588" y="293725"/>
                  </a:lnTo>
                  <a:lnTo>
                    <a:pt x="763511" y="288290"/>
                  </a:lnTo>
                  <a:lnTo>
                    <a:pt x="753630" y="286283"/>
                  </a:lnTo>
                  <a:lnTo>
                    <a:pt x="743737" y="288290"/>
                  </a:lnTo>
                  <a:lnTo>
                    <a:pt x="735660" y="293725"/>
                  </a:lnTo>
                  <a:lnTo>
                    <a:pt x="730224" y="301802"/>
                  </a:lnTo>
                  <a:lnTo>
                    <a:pt x="728243" y="311734"/>
                  </a:lnTo>
                  <a:lnTo>
                    <a:pt x="730224" y="321627"/>
                  </a:lnTo>
                  <a:lnTo>
                    <a:pt x="735660" y="329704"/>
                  </a:lnTo>
                  <a:lnTo>
                    <a:pt x="743737" y="335140"/>
                  </a:lnTo>
                  <a:lnTo>
                    <a:pt x="753630" y="337134"/>
                  </a:lnTo>
                  <a:lnTo>
                    <a:pt x="763511" y="335140"/>
                  </a:lnTo>
                  <a:lnTo>
                    <a:pt x="771588" y="329704"/>
                  </a:lnTo>
                  <a:lnTo>
                    <a:pt x="777036" y="321627"/>
                  </a:lnTo>
                  <a:lnTo>
                    <a:pt x="779030" y="311734"/>
                  </a:lnTo>
                  <a:close/>
                </a:path>
                <a:path w="1416050" h="2522854">
                  <a:moveTo>
                    <a:pt x="779030" y="210083"/>
                  </a:moveTo>
                  <a:lnTo>
                    <a:pt x="777036" y="200152"/>
                  </a:lnTo>
                  <a:lnTo>
                    <a:pt x="771588" y="192074"/>
                  </a:lnTo>
                  <a:lnTo>
                    <a:pt x="763511" y="186639"/>
                  </a:lnTo>
                  <a:lnTo>
                    <a:pt x="753630" y="184632"/>
                  </a:lnTo>
                  <a:lnTo>
                    <a:pt x="743737" y="186639"/>
                  </a:lnTo>
                  <a:lnTo>
                    <a:pt x="735660" y="192074"/>
                  </a:lnTo>
                  <a:lnTo>
                    <a:pt x="730224" y="200152"/>
                  </a:lnTo>
                  <a:lnTo>
                    <a:pt x="728243" y="210083"/>
                  </a:lnTo>
                  <a:lnTo>
                    <a:pt x="730224" y="219976"/>
                  </a:lnTo>
                  <a:lnTo>
                    <a:pt x="735660" y="228053"/>
                  </a:lnTo>
                  <a:lnTo>
                    <a:pt x="743737" y="233489"/>
                  </a:lnTo>
                  <a:lnTo>
                    <a:pt x="753630" y="235483"/>
                  </a:lnTo>
                  <a:lnTo>
                    <a:pt x="763511" y="233489"/>
                  </a:lnTo>
                  <a:lnTo>
                    <a:pt x="771588" y="228053"/>
                  </a:lnTo>
                  <a:lnTo>
                    <a:pt x="777036" y="219976"/>
                  </a:lnTo>
                  <a:lnTo>
                    <a:pt x="779030" y="210083"/>
                  </a:lnTo>
                  <a:close/>
                </a:path>
                <a:path w="1416050" h="2522854">
                  <a:moveTo>
                    <a:pt x="779030" y="108432"/>
                  </a:moveTo>
                  <a:lnTo>
                    <a:pt x="777036" y="98501"/>
                  </a:lnTo>
                  <a:lnTo>
                    <a:pt x="771588" y="90424"/>
                  </a:lnTo>
                  <a:lnTo>
                    <a:pt x="763511" y="84988"/>
                  </a:lnTo>
                  <a:lnTo>
                    <a:pt x="753630" y="82981"/>
                  </a:lnTo>
                  <a:lnTo>
                    <a:pt x="743737" y="84988"/>
                  </a:lnTo>
                  <a:lnTo>
                    <a:pt x="735660" y="90424"/>
                  </a:lnTo>
                  <a:lnTo>
                    <a:pt x="730224" y="98501"/>
                  </a:lnTo>
                  <a:lnTo>
                    <a:pt x="728243" y="108432"/>
                  </a:lnTo>
                  <a:lnTo>
                    <a:pt x="730224" y="118325"/>
                  </a:lnTo>
                  <a:lnTo>
                    <a:pt x="735660" y="126403"/>
                  </a:lnTo>
                  <a:lnTo>
                    <a:pt x="743737" y="131838"/>
                  </a:lnTo>
                  <a:lnTo>
                    <a:pt x="753630" y="133832"/>
                  </a:lnTo>
                  <a:lnTo>
                    <a:pt x="763511" y="131838"/>
                  </a:lnTo>
                  <a:lnTo>
                    <a:pt x="771588" y="126403"/>
                  </a:lnTo>
                  <a:lnTo>
                    <a:pt x="777036" y="118325"/>
                  </a:lnTo>
                  <a:lnTo>
                    <a:pt x="779030" y="108432"/>
                  </a:lnTo>
                  <a:close/>
                </a:path>
                <a:path w="1416050" h="2522854">
                  <a:moveTo>
                    <a:pt x="779081" y="2141448"/>
                  </a:moveTo>
                  <a:lnTo>
                    <a:pt x="777074" y="2131568"/>
                  </a:lnTo>
                  <a:lnTo>
                    <a:pt x="771639" y="2123490"/>
                  </a:lnTo>
                  <a:lnTo>
                    <a:pt x="763562" y="2118055"/>
                  </a:lnTo>
                  <a:lnTo>
                    <a:pt x="753630" y="2115997"/>
                  </a:lnTo>
                  <a:lnTo>
                    <a:pt x="743737" y="2118004"/>
                  </a:lnTo>
                  <a:lnTo>
                    <a:pt x="735660" y="2123440"/>
                  </a:lnTo>
                  <a:lnTo>
                    <a:pt x="730224" y="2131517"/>
                  </a:lnTo>
                  <a:lnTo>
                    <a:pt x="728230" y="2141448"/>
                  </a:lnTo>
                  <a:lnTo>
                    <a:pt x="730224" y="2151342"/>
                  </a:lnTo>
                  <a:lnTo>
                    <a:pt x="735660" y="2159419"/>
                  </a:lnTo>
                  <a:lnTo>
                    <a:pt x="743737" y="2164854"/>
                  </a:lnTo>
                  <a:lnTo>
                    <a:pt x="753630" y="2166848"/>
                  </a:lnTo>
                  <a:lnTo>
                    <a:pt x="763562" y="2164854"/>
                  </a:lnTo>
                  <a:lnTo>
                    <a:pt x="771639" y="2159419"/>
                  </a:lnTo>
                  <a:lnTo>
                    <a:pt x="777074" y="2151342"/>
                  </a:lnTo>
                  <a:lnTo>
                    <a:pt x="779081" y="2141448"/>
                  </a:lnTo>
                  <a:close/>
                </a:path>
                <a:path w="1416050" h="2522854">
                  <a:moveTo>
                    <a:pt x="864057" y="2395309"/>
                  </a:moveTo>
                  <a:lnTo>
                    <a:pt x="862050" y="2385428"/>
                  </a:lnTo>
                  <a:lnTo>
                    <a:pt x="856615" y="2377351"/>
                  </a:lnTo>
                  <a:lnTo>
                    <a:pt x="848537" y="2371902"/>
                  </a:lnTo>
                  <a:lnTo>
                    <a:pt x="838606" y="2369909"/>
                  </a:lnTo>
                  <a:lnTo>
                    <a:pt x="828713" y="2371902"/>
                  </a:lnTo>
                  <a:lnTo>
                    <a:pt x="820635" y="2377351"/>
                  </a:lnTo>
                  <a:lnTo>
                    <a:pt x="815200" y="2385428"/>
                  </a:lnTo>
                  <a:lnTo>
                    <a:pt x="813206" y="2395309"/>
                  </a:lnTo>
                  <a:lnTo>
                    <a:pt x="815200" y="2405202"/>
                  </a:lnTo>
                  <a:lnTo>
                    <a:pt x="820635" y="2413279"/>
                  </a:lnTo>
                  <a:lnTo>
                    <a:pt x="828713" y="2418715"/>
                  </a:lnTo>
                  <a:lnTo>
                    <a:pt x="838657" y="2420709"/>
                  </a:lnTo>
                  <a:lnTo>
                    <a:pt x="848537" y="2418715"/>
                  </a:lnTo>
                  <a:lnTo>
                    <a:pt x="856615" y="2413279"/>
                  </a:lnTo>
                  <a:lnTo>
                    <a:pt x="862050" y="2405202"/>
                  </a:lnTo>
                  <a:lnTo>
                    <a:pt x="864057" y="2395309"/>
                  </a:lnTo>
                  <a:close/>
                </a:path>
                <a:path w="1416050" h="2522854">
                  <a:moveTo>
                    <a:pt x="880732" y="2141448"/>
                  </a:moveTo>
                  <a:lnTo>
                    <a:pt x="878725" y="2131568"/>
                  </a:lnTo>
                  <a:lnTo>
                    <a:pt x="873290" y="2123490"/>
                  </a:lnTo>
                  <a:lnTo>
                    <a:pt x="865212" y="2118055"/>
                  </a:lnTo>
                  <a:lnTo>
                    <a:pt x="855281" y="2116048"/>
                  </a:lnTo>
                  <a:lnTo>
                    <a:pt x="845388" y="2118055"/>
                  </a:lnTo>
                  <a:lnTo>
                    <a:pt x="837311" y="2123490"/>
                  </a:lnTo>
                  <a:lnTo>
                    <a:pt x="831875" y="2131568"/>
                  </a:lnTo>
                  <a:lnTo>
                    <a:pt x="829881" y="2141448"/>
                  </a:lnTo>
                  <a:lnTo>
                    <a:pt x="831875" y="2151342"/>
                  </a:lnTo>
                  <a:lnTo>
                    <a:pt x="837311" y="2159419"/>
                  </a:lnTo>
                  <a:lnTo>
                    <a:pt x="845388" y="2164854"/>
                  </a:lnTo>
                  <a:lnTo>
                    <a:pt x="855332" y="2166848"/>
                  </a:lnTo>
                  <a:lnTo>
                    <a:pt x="865212" y="2164854"/>
                  </a:lnTo>
                  <a:lnTo>
                    <a:pt x="873290" y="2159419"/>
                  </a:lnTo>
                  <a:lnTo>
                    <a:pt x="878725" y="2151342"/>
                  </a:lnTo>
                  <a:lnTo>
                    <a:pt x="880732" y="2141448"/>
                  </a:lnTo>
                  <a:close/>
                </a:path>
                <a:path w="1416050" h="2522854">
                  <a:moveTo>
                    <a:pt x="965708" y="2395309"/>
                  </a:moveTo>
                  <a:lnTo>
                    <a:pt x="963701" y="2385428"/>
                  </a:lnTo>
                  <a:lnTo>
                    <a:pt x="958265" y="2377351"/>
                  </a:lnTo>
                  <a:lnTo>
                    <a:pt x="950188" y="2371902"/>
                  </a:lnTo>
                  <a:lnTo>
                    <a:pt x="940257" y="2369909"/>
                  </a:lnTo>
                  <a:lnTo>
                    <a:pt x="930363" y="2371902"/>
                  </a:lnTo>
                  <a:lnTo>
                    <a:pt x="922286" y="2377351"/>
                  </a:lnTo>
                  <a:lnTo>
                    <a:pt x="916851" y="2385428"/>
                  </a:lnTo>
                  <a:lnTo>
                    <a:pt x="914857" y="2395309"/>
                  </a:lnTo>
                  <a:lnTo>
                    <a:pt x="916851" y="2405202"/>
                  </a:lnTo>
                  <a:lnTo>
                    <a:pt x="922286" y="2413279"/>
                  </a:lnTo>
                  <a:lnTo>
                    <a:pt x="930363" y="2418715"/>
                  </a:lnTo>
                  <a:lnTo>
                    <a:pt x="940308" y="2420709"/>
                  </a:lnTo>
                  <a:lnTo>
                    <a:pt x="950188" y="2418715"/>
                  </a:lnTo>
                  <a:lnTo>
                    <a:pt x="958265" y="2413279"/>
                  </a:lnTo>
                  <a:lnTo>
                    <a:pt x="963701" y="2405202"/>
                  </a:lnTo>
                  <a:lnTo>
                    <a:pt x="965708" y="2395309"/>
                  </a:lnTo>
                  <a:close/>
                </a:path>
                <a:path w="1416050" h="2522854">
                  <a:moveTo>
                    <a:pt x="982383" y="2141448"/>
                  </a:moveTo>
                  <a:lnTo>
                    <a:pt x="980376" y="2131568"/>
                  </a:lnTo>
                  <a:lnTo>
                    <a:pt x="974940" y="2123490"/>
                  </a:lnTo>
                  <a:lnTo>
                    <a:pt x="966863" y="2118055"/>
                  </a:lnTo>
                  <a:lnTo>
                    <a:pt x="956932" y="2116048"/>
                  </a:lnTo>
                  <a:lnTo>
                    <a:pt x="947039" y="2118055"/>
                  </a:lnTo>
                  <a:lnTo>
                    <a:pt x="938961" y="2123490"/>
                  </a:lnTo>
                  <a:lnTo>
                    <a:pt x="933526" y="2131568"/>
                  </a:lnTo>
                  <a:lnTo>
                    <a:pt x="931532" y="2141448"/>
                  </a:lnTo>
                  <a:lnTo>
                    <a:pt x="933526" y="2151342"/>
                  </a:lnTo>
                  <a:lnTo>
                    <a:pt x="938961" y="2159419"/>
                  </a:lnTo>
                  <a:lnTo>
                    <a:pt x="947039" y="2164854"/>
                  </a:lnTo>
                  <a:lnTo>
                    <a:pt x="956983" y="2166848"/>
                  </a:lnTo>
                  <a:lnTo>
                    <a:pt x="966863" y="2164854"/>
                  </a:lnTo>
                  <a:lnTo>
                    <a:pt x="974940" y="2159419"/>
                  </a:lnTo>
                  <a:lnTo>
                    <a:pt x="980376" y="2151342"/>
                  </a:lnTo>
                  <a:lnTo>
                    <a:pt x="982383" y="2141448"/>
                  </a:lnTo>
                  <a:close/>
                </a:path>
                <a:path w="1416050" h="2522854">
                  <a:moveTo>
                    <a:pt x="1067358" y="2395309"/>
                  </a:moveTo>
                  <a:lnTo>
                    <a:pt x="1065352" y="2385428"/>
                  </a:lnTo>
                  <a:lnTo>
                    <a:pt x="1059916" y="2377351"/>
                  </a:lnTo>
                  <a:lnTo>
                    <a:pt x="1051839" y="2371902"/>
                  </a:lnTo>
                  <a:lnTo>
                    <a:pt x="1041908" y="2369909"/>
                  </a:lnTo>
                  <a:lnTo>
                    <a:pt x="1032014" y="2371902"/>
                  </a:lnTo>
                  <a:lnTo>
                    <a:pt x="1023937" y="2377351"/>
                  </a:lnTo>
                  <a:lnTo>
                    <a:pt x="1018501" y="2385428"/>
                  </a:lnTo>
                  <a:lnTo>
                    <a:pt x="1016508" y="2395309"/>
                  </a:lnTo>
                  <a:lnTo>
                    <a:pt x="1018501" y="2405202"/>
                  </a:lnTo>
                  <a:lnTo>
                    <a:pt x="1023937" y="2413279"/>
                  </a:lnTo>
                  <a:lnTo>
                    <a:pt x="1032014" y="2418715"/>
                  </a:lnTo>
                  <a:lnTo>
                    <a:pt x="1041958" y="2420709"/>
                  </a:lnTo>
                  <a:lnTo>
                    <a:pt x="1051839" y="2418715"/>
                  </a:lnTo>
                  <a:lnTo>
                    <a:pt x="1059916" y="2413279"/>
                  </a:lnTo>
                  <a:lnTo>
                    <a:pt x="1065352" y="2405202"/>
                  </a:lnTo>
                  <a:lnTo>
                    <a:pt x="1067358" y="2395309"/>
                  </a:lnTo>
                  <a:close/>
                </a:path>
                <a:path w="1416050" h="2522854">
                  <a:moveTo>
                    <a:pt x="1084033" y="2141448"/>
                  </a:moveTo>
                  <a:lnTo>
                    <a:pt x="1082027" y="2131568"/>
                  </a:lnTo>
                  <a:lnTo>
                    <a:pt x="1076591" y="2123490"/>
                  </a:lnTo>
                  <a:lnTo>
                    <a:pt x="1068514" y="2118055"/>
                  </a:lnTo>
                  <a:lnTo>
                    <a:pt x="1058583" y="2116048"/>
                  </a:lnTo>
                  <a:lnTo>
                    <a:pt x="1048689" y="2118055"/>
                  </a:lnTo>
                  <a:lnTo>
                    <a:pt x="1040612" y="2123490"/>
                  </a:lnTo>
                  <a:lnTo>
                    <a:pt x="1035177" y="2131568"/>
                  </a:lnTo>
                  <a:lnTo>
                    <a:pt x="1033183" y="2141448"/>
                  </a:lnTo>
                  <a:lnTo>
                    <a:pt x="1035177" y="2151342"/>
                  </a:lnTo>
                  <a:lnTo>
                    <a:pt x="1040612" y="2159419"/>
                  </a:lnTo>
                  <a:lnTo>
                    <a:pt x="1048689" y="2164854"/>
                  </a:lnTo>
                  <a:lnTo>
                    <a:pt x="1058633" y="2166848"/>
                  </a:lnTo>
                  <a:lnTo>
                    <a:pt x="1068514" y="2164854"/>
                  </a:lnTo>
                  <a:lnTo>
                    <a:pt x="1076591" y="2159419"/>
                  </a:lnTo>
                  <a:lnTo>
                    <a:pt x="1082027" y="2151342"/>
                  </a:lnTo>
                  <a:lnTo>
                    <a:pt x="1084033" y="2141448"/>
                  </a:lnTo>
                  <a:close/>
                </a:path>
                <a:path w="1416050" h="2522854">
                  <a:moveTo>
                    <a:pt x="1169009" y="2395309"/>
                  </a:moveTo>
                  <a:lnTo>
                    <a:pt x="1167003" y="2385428"/>
                  </a:lnTo>
                  <a:lnTo>
                    <a:pt x="1161567" y="2377351"/>
                  </a:lnTo>
                  <a:lnTo>
                    <a:pt x="1153490" y="2371902"/>
                  </a:lnTo>
                  <a:lnTo>
                    <a:pt x="1143558" y="2369909"/>
                  </a:lnTo>
                  <a:lnTo>
                    <a:pt x="1133665" y="2371902"/>
                  </a:lnTo>
                  <a:lnTo>
                    <a:pt x="1125588" y="2377351"/>
                  </a:lnTo>
                  <a:lnTo>
                    <a:pt x="1120152" y="2385428"/>
                  </a:lnTo>
                  <a:lnTo>
                    <a:pt x="1118158" y="2395309"/>
                  </a:lnTo>
                  <a:lnTo>
                    <a:pt x="1120152" y="2405202"/>
                  </a:lnTo>
                  <a:lnTo>
                    <a:pt x="1125588" y="2413279"/>
                  </a:lnTo>
                  <a:lnTo>
                    <a:pt x="1133665" y="2418715"/>
                  </a:lnTo>
                  <a:lnTo>
                    <a:pt x="1143609" y="2420709"/>
                  </a:lnTo>
                  <a:lnTo>
                    <a:pt x="1153490" y="2418715"/>
                  </a:lnTo>
                  <a:lnTo>
                    <a:pt x="1161567" y="2413279"/>
                  </a:lnTo>
                  <a:lnTo>
                    <a:pt x="1167003" y="2405202"/>
                  </a:lnTo>
                  <a:lnTo>
                    <a:pt x="1169009" y="2395309"/>
                  </a:lnTo>
                  <a:close/>
                </a:path>
                <a:path w="1416050" h="2522854">
                  <a:moveTo>
                    <a:pt x="1185684" y="2141448"/>
                  </a:moveTo>
                  <a:lnTo>
                    <a:pt x="1183678" y="2131568"/>
                  </a:lnTo>
                  <a:lnTo>
                    <a:pt x="1178242" y="2123490"/>
                  </a:lnTo>
                  <a:lnTo>
                    <a:pt x="1170165" y="2118055"/>
                  </a:lnTo>
                  <a:lnTo>
                    <a:pt x="1160233" y="2116048"/>
                  </a:lnTo>
                  <a:lnTo>
                    <a:pt x="1150340" y="2118055"/>
                  </a:lnTo>
                  <a:lnTo>
                    <a:pt x="1142263" y="2123490"/>
                  </a:lnTo>
                  <a:lnTo>
                    <a:pt x="1136827" y="2131568"/>
                  </a:lnTo>
                  <a:lnTo>
                    <a:pt x="1134833" y="2141448"/>
                  </a:lnTo>
                  <a:lnTo>
                    <a:pt x="1136827" y="2151342"/>
                  </a:lnTo>
                  <a:lnTo>
                    <a:pt x="1142263" y="2159419"/>
                  </a:lnTo>
                  <a:lnTo>
                    <a:pt x="1150340" y="2164854"/>
                  </a:lnTo>
                  <a:lnTo>
                    <a:pt x="1160284" y="2166848"/>
                  </a:lnTo>
                  <a:lnTo>
                    <a:pt x="1170165" y="2164854"/>
                  </a:lnTo>
                  <a:lnTo>
                    <a:pt x="1178242" y="2159419"/>
                  </a:lnTo>
                  <a:lnTo>
                    <a:pt x="1183678" y="2151342"/>
                  </a:lnTo>
                  <a:lnTo>
                    <a:pt x="1185684" y="2141448"/>
                  </a:lnTo>
                  <a:close/>
                </a:path>
                <a:path w="1416050" h="2522854">
                  <a:moveTo>
                    <a:pt x="1416050" y="2141461"/>
                  </a:moveTo>
                  <a:lnTo>
                    <a:pt x="1263650" y="2014461"/>
                  </a:lnTo>
                  <a:lnTo>
                    <a:pt x="1263650" y="2116404"/>
                  </a:lnTo>
                  <a:lnTo>
                    <a:pt x="1261884" y="2116061"/>
                  </a:lnTo>
                  <a:lnTo>
                    <a:pt x="1251991" y="2118055"/>
                  </a:lnTo>
                  <a:lnTo>
                    <a:pt x="1243914" y="2123490"/>
                  </a:lnTo>
                  <a:lnTo>
                    <a:pt x="1238478" y="2131568"/>
                  </a:lnTo>
                  <a:lnTo>
                    <a:pt x="1236484" y="2141461"/>
                  </a:lnTo>
                  <a:lnTo>
                    <a:pt x="1238478" y="2151342"/>
                  </a:lnTo>
                  <a:lnTo>
                    <a:pt x="1243914" y="2159419"/>
                  </a:lnTo>
                  <a:lnTo>
                    <a:pt x="1251991" y="2164854"/>
                  </a:lnTo>
                  <a:lnTo>
                    <a:pt x="1261935" y="2166861"/>
                  </a:lnTo>
                  <a:lnTo>
                    <a:pt x="1263650" y="2166505"/>
                  </a:lnTo>
                  <a:lnTo>
                    <a:pt x="1263650" y="2268309"/>
                  </a:lnTo>
                  <a:lnTo>
                    <a:pt x="1263650" y="2268461"/>
                  </a:lnTo>
                  <a:lnTo>
                    <a:pt x="1263650" y="2377986"/>
                  </a:lnTo>
                  <a:lnTo>
                    <a:pt x="1263218" y="2377351"/>
                  </a:lnTo>
                  <a:lnTo>
                    <a:pt x="1255141" y="2371902"/>
                  </a:lnTo>
                  <a:lnTo>
                    <a:pt x="1245209" y="2369909"/>
                  </a:lnTo>
                  <a:lnTo>
                    <a:pt x="1235316" y="2371902"/>
                  </a:lnTo>
                  <a:lnTo>
                    <a:pt x="1227239" y="2377351"/>
                  </a:lnTo>
                  <a:lnTo>
                    <a:pt x="1221803" y="2385428"/>
                  </a:lnTo>
                  <a:lnTo>
                    <a:pt x="1219809" y="2395309"/>
                  </a:lnTo>
                  <a:lnTo>
                    <a:pt x="1221803" y="2405202"/>
                  </a:lnTo>
                  <a:lnTo>
                    <a:pt x="1227239" y="2413279"/>
                  </a:lnTo>
                  <a:lnTo>
                    <a:pt x="1235316" y="2418715"/>
                  </a:lnTo>
                  <a:lnTo>
                    <a:pt x="1245260" y="2420709"/>
                  </a:lnTo>
                  <a:lnTo>
                    <a:pt x="1255141" y="2418715"/>
                  </a:lnTo>
                  <a:lnTo>
                    <a:pt x="1263218" y="2413279"/>
                  </a:lnTo>
                  <a:lnTo>
                    <a:pt x="1263650" y="2412631"/>
                  </a:lnTo>
                  <a:lnTo>
                    <a:pt x="1263650" y="2522309"/>
                  </a:lnTo>
                  <a:lnTo>
                    <a:pt x="1416050" y="2395309"/>
                  </a:lnTo>
                  <a:lnTo>
                    <a:pt x="1263738" y="2268385"/>
                  </a:lnTo>
                  <a:lnTo>
                    <a:pt x="1416050" y="2141461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2171487" y="3252723"/>
            <a:ext cx="8077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Website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pic>
        <p:nvPicPr>
          <p:cNvPr id="32" name="object 3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55755" y="2071366"/>
            <a:ext cx="1245323" cy="1245324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1984075" y="5691123"/>
            <a:ext cx="1115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Mobile</a:t>
            </a:r>
            <a:r>
              <a:rPr sz="1600" spc="-8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9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pic>
        <p:nvPicPr>
          <p:cNvPr id="34" name="object 3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72411" y="4446918"/>
            <a:ext cx="1353507" cy="1353507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1910845" y="8266683"/>
            <a:ext cx="12541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4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Desktop</a:t>
            </a: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9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687239" y="158970"/>
            <a:ext cx="16046450" cy="8403590"/>
            <a:chOff x="1687239" y="158970"/>
            <a:chExt cx="16046450" cy="8403590"/>
          </a:xfrm>
        </p:grpSpPr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7239" y="6853353"/>
              <a:ext cx="1708649" cy="1708649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8033898" y="4136400"/>
              <a:ext cx="1339215" cy="806450"/>
            </a:xfrm>
            <a:custGeom>
              <a:avLst/>
              <a:gdLst/>
              <a:ahLst/>
              <a:cxnLst/>
              <a:rect l="l" t="t" r="r" b="b"/>
              <a:pathLst>
                <a:path w="1339215" h="806450">
                  <a:moveTo>
                    <a:pt x="1204798" y="0"/>
                  </a:moveTo>
                  <a:lnTo>
                    <a:pt x="134401" y="0"/>
                  </a:lnTo>
                  <a:lnTo>
                    <a:pt x="91919" y="6851"/>
                  </a:lnTo>
                  <a:lnTo>
                    <a:pt x="55025" y="25931"/>
                  </a:lnTo>
                  <a:lnTo>
                    <a:pt x="25931" y="55025"/>
                  </a:lnTo>
                  <a:lnTo>
                    <a:pt x="6851" y="91920"/>
                  </a:lnTo>
                  <a:lnTo>
                    <a:pt x="0" y="134401"/>
                  </a:lnTo>
                  <a:lnTo>
                    <a:pt x="0" y="671996"/>
                  </a:lnTo>
                  <a:lnTo>
                    <a:pt x="6851" y="714478"/>
                  </a:lnTo>
                  <a:lnTo>
                    <a:pt x="25931" y="751373"/>
                  </a:lnTo>
                  <a:lnTo>
                    <a:pt x="55025" y="780467"/>
                  </a:lnTo>
                  <a:lnTo>
                    <a:pt x="91919" y="799547"/>
                  </a:lnTo>
                  <a:lnTo>
                    <a:pt x="134401" y="806399"/>
                  </a:lnTo>
                  <a:lnTo>
                    <a:pt x="1204798" y="806399"/>
                  </a:lnTo>
                  <a:lnTo>
                    <a:pt x="1247279" y="799547"/>
                  </a:lnTo>
                  <a:lnTo>
                    <a:pt x="1284173" y="780467"/>
                  </a:lnTo>
                  <a:lnTo>
                    <a:pt x="1313267" y="751373"/>
                  </a:lnTo>
                  <a:lnTo>
                    <a:pt x="1332347" y="714478"/>
                  </a:lnTo>
                  <a:lnTo>
                    <a:pt x="1339199" y="671996"/>
                  </a:lnTo>
                  <a:lnTo>
                    <a:pt x="1339199" y="134401"/>
                  </a:lnTo>
                  <a:lnTo>
                    <a:pt x="1332347" y="91920"/>
                  </a:lnTo>
                  <a:lnTo>
                    <a:pt x="1313267" y="55025"/>
                  </a:lnTo>
                  <a:lnTo>
                    <a:pt x="1284173" y="25931"/>
                  </a:lnTo>
                  <a:lnTo>
                    <a:pt x="1247279" y="6851"/>
                  </a:lnTo>
                  <a:lnTo>
                    <a:pt x="1204798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2936867" y="2741207"/>
              <a:ext cx="50800" cy="762635"/>
            </a:xfrm>
            <a:custGeom>
              <a:avLst/>
              <a:gdLst/>
              <a:ahLst/>
              <a:cxnLst/>
              <a:rect l="l" t="t" r="r" b="b"/>
              <a:pathLst>
                <a:path w="50800" h="762635">
                  <a:moveTo>
                    <a:pt x="25400" y="0"/>
                  </a:moveTo>
                  <a:lnTo>
                    <a:pt x="15516" y="1996"/>
                  </a:lnTo>
                  <a:lnTo>
                    <a:pt x="7442" y="7440"/>
                  </a:lnTo>
                  <a:lnTo>
                    <a:pt x="1997" y="15514"/>
                  </a:lnTo>
                  <a:lnTo>
                    <a:pt x="0" y="25452"/>
                  </a:lnTo>
                  <a:lnTo>
                    <a:pt x="1997" y="35338"/>
                  </a:lnTo>
                  <a:lnTo>
                    <a:pt x="7442" y="43412"/>
                  </a:lnTo>
                  <a:lnTo>
                    <a:pt x="15516" y="48855"/>
                  </a:lnTo>
                  <a:lnTo>
                    <a:pt x="25400" y="50850"/>
                  </a:lnTo>
                  <a:lnTo>
                    <a:pt x="35286" y="48855"/>
                  </a:lnTo>
                  <a:lnTo>
                    <a:pt x="43361" y="43412"/>
                  </a:lnTo>
                  <a:lnTo>
                    <a:pt x="48804" y="35338"/>
                  </a:lnTo>
                  <a:lnTo>
                    <a:pt x="50789" y="25452"/>
                  </a:lnTo>
                  <a:lnTo>
                    <a:pt x="48804" y="15514"/>
                  </a:lnTo>
                  <a:lnTo>
                    <a:pt x="43362" y="7440"/>
                  </a:lnTo>
                  <a:lnTo>
                    <a:pt x="35289" y="1996"/>
                  </a:lnTo>
                  <a:lnTo>
                    <a:pt x="25400" y="0"/>
                  </a:lnTo>
                  <a:close/>
                </a:path>
                <a:path w="50800" h="762635">
                  <a:moveTo>
                    <a:pt x="25400" y="101650"/>
                  </a:moveTo>
                  <a:lnTo>
                    <a:pt x="15516" y="103647"/>
                  </a:lnTo>
                  <a:lnTo>
                    <a:pt x="7442" y="109091"/>
                  </a:lnTo>
                  <a:lnTo>
                    <a:pt x="1997" y="117165"/>
                  </a:lnTo>
                  <a:lnTo>
                    <a:pt x="0" y="127102"/>
                  </a:lnTo>
                  <a:lnTo>
                    <a:pt x="1997" y="136989"/>
                  </a:lnTo>
                  <a:lnTo>
                    <a:pt x="7442" y="145062"/>
                  </a:lnTo>
                  <a:lnTo>
                    <a:pt x="15516" y="150505"/>
                  </a:lnTo>
                  <a:lnTo>
                    <a:pt x="25400" y="152501"/>
                  </a:lnTo>
                  <a:lnTo>
                    <a:pt x="35289" y="150505"/>
                  </a:lnTo>
                  <a:lnTo>
                    <a:pt x="43362" y="145062"/>
                  </a:lnTo>
                  <a:lnTo>
                    <a:pt x="48804" y="136989"/>
                  </a:lnTo>
                  <a:lnTo>
                    <a:pt x="50789" y="127102"/>
                  </a:lnTo>
                  <a:lnTo>
                    <a:pt x="48804" y="117165"/>
                  </a:lnTo>
                  <a:lnTo>
                    <a:pt x="43362" y="109091"/>
                  </a:lnTo>
                  <a:lnTo>
                    <a:pt x="35289" y="103647"/>
                  </a:lnTo>
                  <a:lnTo>
                    <a:pt x="25400" y="101650"/>
                  </a:lnTo>
                  <a:close/>
                </a:path>
                <a:path w="50800" h="762635">
                  <a:moveTo>
                    <a:pt x="25400" y="203301"/>
                  </a:moveTo>
                  <a:lnTo>
                    <a:pt x="15516" y="205297"/>
                  </a:lnTo>
                  <a:lnTo>
                    <a:pt x="7442" y="210741"/>
                  </a:lnTo>
                  <a:lnTo>
                    <a:pt x="1997" y="218815"/>
                  </a:lnTo>
                  <a:lnTo>
                    <a:pt x="0" y="228753"/>
                  </a:lnTo>
                  <a:lnTo>
                    <a:pt x="1997" y="238639"/>
                  </a:lnTo>
                  <a:lnTo>
                    <a:pt x="7442" y="246713"/>
                  </a:lnTo>
                  <a:lnTo>
                    <a:pt x="15516" y="252156"/>
                  </a:lnTo>
                  <a:lnTo>
                    <a:pt x="25400" y="254152"/>
                  </a:lnTo>
                  <a:lnTo>
                    <a:pt x="35289" y="252156"/>
                  </a:lnTo>
                  <a:lnTo>
                    <a:pt x="43362" y="246713"/>
                  </a:lnTo>
                  <a:lnTo>
                    <a:pt x="48804" y="238639"/>
                  </a:lnTo>
                  <a:lnTo>
                    <a:pt x="50789" y="228753"/>
                  </a:lnTo>
                  <a:lnTo>
                    <a:pt x="48804" y="218815"/>
                  </a:lnTo>
                  <a:lnTo>
                    <a:pt x="43362" y="210741"/>
                  </a:lnTo>
                  <a:lnTo>
                    <a:pt x="35289" y="205297"/>
                  </a:lnTo>
                  <a:lnTo>
                    <a:pt x="25400" y="203301"/>
                  </a:lnTo>
                  <a:close/>
                </a:path>
                <a:path w="50800" h="762635">
                  <a:moveTo>
                    <a:pt x="25400" y="304952"/>
                  </a:moveTo>
                  <a:lnTo>
                    <a:pt x="15516" y="306949"/>
                  </a:lnTo>
                  <a:lnTo>
                    <a:pt x="7442" y="312392"/>
                  </a:lnTo>
                  <a:lnTo>
                    <a:pt x="1997" y="320466"/>
                  </a:lnTo>
                  <a:lnTo>
                    <a:pt x="0" y="330404"/>
                  </a:lnTo>
                  <a:lnTo>
                    <a:pt x="1997" y="340290"/>
                  </a:lnTo>
                  <a:lnTo>
                    <a:pt x="7442" y="348364"/>
                  </a:lnTo>
                  <a:lnTo>
                    <a:pt x="15516" y="353808"/>
                  </a:lnTo>
                  <a:lnTo>
                    <a:pt x="25400" y="355804"/>
                  </a:lnTo>
                  <a:lnTo>
                    <a:pt x="35286" y="353808"/>
                  </a:lnTo>
                  <a:lnTo>
                    <a:pt x="43361" y="348364"/>
                  </a:lnTo>
                  <a:lnTo>
                    <a:pt x="48804" y="340290"/>
                  </a:lnTo>
                  <a:lnTo>
                    <a:pt x="50789" y="330404"/>
                  </a:lnTo>
                  <a:lnTo>
                    <a:pt x="48804" y="320466"/>
                  </a:lnTo>
                  <a:lnTo>
                    <a:pt x="43362" y="312392"/>
                  </a:lnTo>
                  <a:lnTo>
                    <a:pt x="35289" y="306949"/>
                  </a:lnTo>
                  <a:lnTo>
                    <a:pt x="25400" y="304952"/>
                  </a:lnTo>
                  <a:close/>
                </a:path>
                <a:path w="50800" h="762635">
                  <a:moveTo>
                    <a:pt x="25400" y="406604"/>
                  </a:moveTo>
                  <a:lnTo>
                    <a:pt x="15516" y="408600"/>
                  </a:lnTo>
                  <a:lnTo>
                    <a:pt x="7442" y="414043"/>
                  </a:lnTo>
                  <a:lnTo>
                    <a:pt x="1997" y="422117"/>
                  </a:lnTo>
                  <a:lnTo>
                    <a:pt x="0" y="432055"/>
                  </a:lnTo>
                  <a:lnTo>
                    <a:pt x="1997" y="441941"/>
                  </a:lnTo>
                  <a:lnTo>
                    <a:pt x="7442" y="450015"/>
                  </a:lnTo>
                  <a:lnTo>
                    <a:pt x="15516" y="455459"/>
                  </a:lnTo>
                  <a:lnTo>
                    <a:pt x="25400" y="457455"/>
                  </a:lnTo>
                  <a:lnTo>
                    <a:pt x="35286" y="455459"/>
                  </a:lnTo>
                  <a:lnTo>
                    <a:pt x="43361" y="450015"/>
                  </a:lnTo>
                  <a:lnTo>
                    <a:pt x="48804" y="441941"/>
                  </a:lnTo>
                  <a:lnTo>
                    <a:pt x="50789" y="432055"/>
                  </a:lnTo>
                  <a:lnTo>
                    <a:pt x="48804" y="422117"/>
                  </a:lnTo>
                  <a:lnTo>
                    <a:pt x="43362" y="414043"/>
                  </a:lnTo>
                  <a:lnTo>
                    <a:pt x="35289" y="408600"/>
                  </a:lnTo>
                  <a:lnTo>
                    <a:pt x="25400" y="406604"/>
                  </a:lnTo>
                  <a:close/>
                </a:path>
                <a:path w="50800" h="762635">
                  <a:moveTo>
                    <a:pt x="25400" y="508255"/>
                  </a:moveTo>
                  <a:lnTo>
                    <a:pt x="15516" y="510251"/>
                  </a:lnTo>
                  <a:lnTo>
                    <a:pt x="7442" y="515694"/>
                  </a:lnTo>
                  <a:lnTo>
                    <a:pt x="1997" y="523768"/>
                  </a:lnTo>
                  <a:lnTo>
                    <a:pt x="0" y="533706"/>
                  </a:lnTo>
                  <a:lnTo>
                    <a:pt x="1997" y="543592"/>
                  </a:lnTo>
                  <a:lnTo>
                    <a:pt x="7442" y="551666"/>
                  </a:lnTo>
                  <a:lnTo>
                    <a:pt x="15516" y="557109"/>
                  </a:lnTo>
                  <a:lnTo>
                    <a:pt x="25400" y="559106"/>
                  </a:lnTo>
                  <a:lnTo>
                    <a:pt x="35286" y="557109"/>
                  </a:lnTo>
                  <a:lnTo>
                    <a:pt x="43361" y="551666"/>
                  </a:lnTo>
                  <a:lnTo>
                    <a:pt x="48804" y="543592"/>
                  </a:lnTo>
                  <a:lnTo>
                    <a:pt x="50789" y="533706"/>
                  </a:lnTo>
                  <a:lnTo>
                    <a:pt x="48804" y="523768"/>
                  </a:lnTo>
                  <a:lnTo>
                    <a:pt x="43362" y="515694"/>
                  </a:lnTo>
                  <a:lnTo>
                    <a:pt x="35289" y="510251"/>
                  </a:lnTo>
                  <a:lnTo>
                    <a:pt x="25400" y="508255"/>
                  </a:lnTo>
                  <a:close/>
                </a:path>
                <a:path w="50800" h="762635">
                  <a:moveTo>
                    <a:pt x="25400" y="609906"/>
                  </a:moveTo>
                  <a:lnTo>
                    <a:pt x="15516" y="611902"/>
                  </a:lnTo>
                  <a:lnTo>
                    <a:pt x="7442" y="617345"/>
                  </a:lnTo>
                  <a:lnTo>
                    <a:pt x="1997" y="625419"/>
                  </a:lnTo>
                  <a:lnTo>
                    <a:pt x="0" y="635356"/>
                  </a:lnTo>
                  <a:lnTo>
                    <a:pt x="1997" y="645243"/>
                  </a:lnTo>
                  <a:lnTo>
                    <a:pt x="7442" y="653317"/>
                  </a:lnTo>
                  <a:lnTo>
                    <a:pt x="15516" y="658760"/>
                  </a:lnTo>
                  <a:lnTo>
                    <a:pt x="25400" y="660756"/>
                  </a:lnTo>
                  <a:lnTo>
                    <a:pt x="35289" y="658760"/>
                  </a:lnTo>
                  <a:lnTo>
                    <a:pt x="43362" y="653317"/>
                  </a:lnTo>
                  <a:lnTo>
                    <a:pt x="48804" y="645243"/>
                  </a:lnTo>
                  <a:lnTo>
                    <a:pt x="50789" y="635356"/>
                  </a:lnTo>
                  <a:lnTo>
                    <a:pt x="48804" y="625419"/>
                  </a:lnTo>
                  <a:lnTo>
                    <a:pt x="43362" y="617345"/>
                  </a:lnTo>
                  <a:lnTo>
                    <a:pt x="35289" y="611902"/>
                  </a:lnTo>
                  <a:lnTo>
                    <a:pt x="25400" y="609906"/>
                  </a:lnTo>
                  <a:close/>
                </a:path>
                <a:path w="50800" h="762635">
                  <a:moveTo>
                    <a:pt x="25400" y="711556"/>
                  </a:moveTo>
                  <a:lnTo>
                    <a:pt x="15516" y="713552"/>
                  </a:lnTo>
                  <a:lnTo>
                    <a:pt x="7442" y="718996"/>
                  </a:lnTo>
                  <a:lnTo>
                    <a:pt x="1997" y="727069"/>
                  </a:lnTo>
                  <a:lnTo>
                    <a:pt x="0" y="737007"/>
                  </a:lnTo>
                  <a:lnTo>
                    <a:pt x="1997" y="746894"/>
                  </a:lnTo>
                  <a:lnTo>
                    <a:pt x="7442" y="754967"/>
                  </a:lnTo>
                  <a:lnTo>
                    <a:pt x="15516" y="760411"/>
                  </a:lnTo>
                  <a:lnTo>
                    <a:pt x="25400" y="762407"/>
                  </a:lnTo>
                  <a:lnTo>
                    <a:pt x="35289" y="760411"/>
                  </a:lnTo>
                  <a:lnTo>
                    <a:pt x="43362" y="754967"/>
                  </a:lnTo>
                  <a:lnTo>
                    <a:pt x="48804" y="746894"/>
                  </a:lnTo>
                  <a:lnTo>
                    <a:pt x="50789" y="737007"/>
                  </a:lnTo>
                  <a:lnTo>
                    <a:pt x="48804" y="727069"/>
                  </a:lnTo>
                  <a:lnTo>
                    <a:pt x="43362" y="718996"/>
                  </a:lnTo>
                  <a:lnTo>
                    <a:pt x="35289" y="713552"/>
                  </a:lnTo>
                  <a:lnTo>
                    <a:pt x="25400" y="711556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8164469" y="6988692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5">
                  <a:moveTo>
                    <a:pt x="1203341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5"/>
                  </a:lnTo>
                  <a:lnTo>
                    <a:pt x="54975" y="779753"/>
                  </a:lnTo>
                  <a:lnTo>
                    <a:pt x="91836" y="798815"/>
                  </a:lnTo>
                  <a:lnTo>
                    <a:pt x="134279" y="805661"/>
                  </a:lnTo>
                  <a:lnTo>
                    <a:pt x="1203341" y="805661"/>
                  </a:lnTo>
                  <a:lnTo>
                    <a:pt x="1245784" y="798815"/>
                  </a:lnTo>
                  <a:lnTo>
                    <a:pt x="1282645" y="779753"/>
                  </a:lnTo>
                  <a:lnTo>
                    <a:pt x="1311712" y="750685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5" y="25908"/>
                  </a:lnTo>
                  <a:lnTo>
                    <a:pt x="1245784" y="6845"/>
                  </a:lnTo>
                  <a:lnTo>
                    <a:pt x="1203341" y="0"/>
                  </a:lnTo>
                  <a:close/>
                </a:path>
              </a:pathLst>
            </a:custGeom>
            <a:solidFill>
              <a:srgbClr val="FF7B0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04918" y="7064447"/>
              <a:ext cx="561668" cy="583573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0751534" y="4136400"/>
              <a:ext cx="1339215" cy="806450"/>
            </a:xfrm>
            <a:custGeom>
              <a:avLst/>
              <a:gdLst/>
              <a:ahLst/>
              <a:cxnLst/>
              <a:rect l="l" t="t" r="r" b="b"/>
              <a:pathLst>
                <a:path w="1339215" h="806450">
                  <a:moveTo>
                    <a:pt x="1204445" y="0"/>
                  </a:moveTo>
                  <a:lnTo>
                    <a:pt x="134404" y="0"/>
                  </a:lnTo>
                  <a:lnTo>
                    <a:pt x="91922" y="6851"/>
                  </a:lnTo>
                  <a:lnTo>
                    <a:pt x="55026" y="25931"/>
                  </a:lnTo>
                  <a:lnTo>
                    <a:pt x="25932" y="55026"/>
                  </a:lnTo>
                  <a:lnTo>
                    <a:pt x="6852" y="91921"/>
                  </a:lnTo>
                  <a:lnTo>
                    <a:pt x="0" y="134402"/>
                  </a:lnTo>
                  <a:lnTo>
                    <a:pt x="0" y="671996"/>
                  </a:lnTo>
                  <a:lnTo>
                    <a:pt x="6852" y="714478"/>
                  </a:lnTo>
                  <a:lnTo>
                    <a:pt x="25932" y="751373"/>
                  </a:lnTo>
                  <a:lnTo>
                    <a:pt x="55026" y="780468"/>
                  </a:lnTo>
                  <a:lnTo>
                    <a:pt x="91922" y="799548"/>
                  </a:lnTo>
                  <a:lnTo>
                    <a:pt x="134404" y="806400"/>
                  </a:lnTo>
                  <a:lnTo>
                    <a:pt x="1204445" y="806400"/>
                  </a:lnTo>
                  <a:lnTo>
                    <a:pt x="1246926" y="799548"/>
                  </a:lnTo>
                  <a:lnTo>
                    <a:pt x="1283821" y="780468"/>
                  </a:lnTo>
                  <a:lnTo>
                    <a:pt x="1312916" y="751373"/>
                  </a:lnTo>
                  <a:lnTo>
                    <a:pt x="1331996" y="714478"/>
                  </a:lnTo>
                  <a:lnTo>
                    <a:pt x="1338847" y="671996"/>
                  </a:lnTo>
                  <a:lnTo>
                    <a:pt x="1338847" y="134402"/>
                  </a:lnTo>
                  <a:lnTo>
                    <a:pt x="1331996" y="91921"/>
                  </a:lnTo>
                  <a:lnTo>
                    <a:pt x="1312916" y="55026"/>
                  </a:lnTo>
                  <a:lnTo>
                    <a:pt x="1283821" y="25931"/>
                  </a:lnTo>
                  <a:lnTo>
                    <a:pt x="1246926" y="6851"/>
                  </a:lnTo>
                  <a:lnTo>
                    <a:pt x="1204445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55723" y="4280950"/>
              <a:ext cx="561662" cy="583575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3153872" y="4136570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4" h="805814">
                  <a:moveTo>
                    <a:pt x="1203337" y="0"/>
                  </a:moveTo>
                  <a:lnTo>
                    <a:pt x="134277" y="0"/>
                  </a:lnTo>
                  <a:lnTo>
                    <a:pt x="91836" y="6845"/>
                  </a:lnTo>
                  <a:lnTo>
                    <a:pt x="54976" y="25907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4"/>
                  </a:lnTo>
                  <a:lnTo>
                    <a:pt x="54976" y="779751"/>
                  </a:lnTo>
                  <a:lnTo>
                    <a:pt x="91836" y="798814"/>
                  </a:lnTo>
                  <a:lnTo>
                    <a:pt x="134277" y="805660"/>
                  </a:lnTo>
                  <a:lnTo>
                    <a:pt x="1203337" y="805660"/>
                  </a:lnTo>
                  <a:lnTo>
                    <a:pt x="1245784" y="798814"/>
                  </a:lnTo>
                  <a:lnTo>
                    <a:pt x="1282648" y="779751"/>
                  </a:lnTo>
                  <a:lnTo>
                    <a:pt x="1311717" y="750684"/>
                  </a:lnTo>
                  <a:lnTo>
                    <a:pt x="1330781" y="713823"/>
                  </a:lnTo>
                  <a:lnTo>
                    <a:pt x="1337627" y="671380"/>
                  </a:lnTo>
                  <a:lnTo>
                    <a:pt x="1337627" y="134279"/>
                  </a:lnTo>
                  <a:lnTo>
                    <a:pt x="1330781" y="91836"/>
                  </a:lnTo>
                  <a:lnTo>
                    <a:pt x="1311717" y="54975"/>
                  </a:lnTo>
                  <a:lnTo>
                    <a:pt x="1282648" y="25907"/>
                  </a:lnTo>
                  <a:lnTo>
                    <a:pt x="1245784" y="6845"/>
                  </a:lnTo>
                  <a:lnTo>
                    <a:pt x="1203337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71611" y="4267269"/>
              <a:ext cx="561668" cy="583575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0792158" y="7036948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5">
                  <a:moveTo>
                    <a:pt x="1203340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5"/>
                  </a:lnTo>
                  <a:lnTo>
                    <a:pt x="54975" y="779753"/>
                  </a:lnTo>
                  <a:lnTo>
                    <a:pt x="91836" y="798815"/>
                  </a:lnTo>
                  <a:lnTo>
                    <a:pt x="134279" y="805661"/>
                  </a:lnTo>
                  <a:lnTo>
                    <a:pt x="1203340" y="805661"/>
                  </a:lnTo>
                  <a:lnTo>
                    <a:pt x="1245783" y="798815"/>
                  </a:lnTo>
                  <a:lnTo>
                    <a:pt x="1282644" y="779753"/>
                  </a:lnTo>
                  <a:lnTo>
                    <a:pt x="1311712" y="750685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4" y="25908"/>
                  </a:lnTo>
                  <a:lnTo>
                    <a:pt x="1245783" y="6845"/>
                  </a:lnTo>
                  <a:lnTo>
                    <a:pt x="1203340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32606" y="7112702"/>
              <a:ext cx="561665" cy="583575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3153872" y="6988692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4" h="805815">
                  <a:moveTo>
                    <a:pt x="1203337" y="0"/>
                  </a:moveTo>
                  <a:lnTo>
                    <a:pt x="134277" y="0"/>
                  </a:lnTo>
                  <a:lnTo>
                    <a:pt x="91836" y="6845"/>
                  </a:lnTo>
                  <a:lnTo>
                    <a:pt x="54976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5"/>
                  </a:lnTo>
                  <a:lnTo>
                    <a:pt x="54976" y="779753"/>
                  </a:lnTo>
                  <a:lnTo>
                    <a:pt x="91836" y="798815"/>
                  </a:lnTo>
                  <a:lnTo>
                    <a:pt x="134277" y="805661"/>
                  </a:lnTo>
                  <a:lnTo>
                    <a:pt x="1203337" y="805661"/>
                  </a:lnTo>
                  <a:lnTo>
                    <a:pt x="1245784" y="798815"/>
                  </a:lnTo>
                  <a:lnTo>
                    <a:pt x="1282648" y="779753"/>
                  </a:lnTo>
                  <a:lnTo>
                    <a:pt x="1311717" y="750685"/>
                  </a:lnTo>
                  <a:lnTo>
                    <a:pt x="1330781" y="713823"/>
                  </a:lnTo>
                  <a:lnTo>
                    <a:pt x="1337627" y="671380"/>
                  </a:lnTo>
                  <a:lnTo>
                    <a:pt x="1337627" y="134279"/>
                  </a:lnTo>
                  <a:lnTo>
                    <a:pt x="1330781" y="91836"/>
                  </a:lnTo>
                  <a:lnTo>
                    <a:pt x="1311717" y="54975"/>
                  </a:lnTo>
                  <a:lnTo>
                    <a:pt x="1282648" y="25908"/>
                  </a:lnTo>
                  <a:lnTo>
                    <a:pt x="1245784" y="6845"/>
                  </a:lnTo>
                  <a:lnTo>
                    <a:pt x="1203337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71611" y="7076221"/>
              <a:ext cx="561668" cy="583575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0699080" y="190720"/>
              <a:ext cx="7002780" cy="2146300"/>
            </a:xfrm>
            <a:custGeom>
              <a:avLst/>
              <a:gdLst/>
              <a:ahLst/>
              <a:cxnLst/>
              <a:rect l="l" t="t" r="r" b="b"/>
              <a:pathLst>
                <a:path w="7002780" h="2146300">
                  <a:moveTo>
                    <a:pt x="2917656" y="1907509"/>
                  </a:moveTo>
                  <a:lnTo>
                    <a:pt x="1167063" y="1907509"/>
                  </a:lnTo>
                  <a:lnTo>
                    <a:pt x="2042384" y="2145945"/>
                  </a:lnTo>
                  <a:lnTo>
                    <a:pt x="2917656" y="1907509"/>
                  </a:lnTo>
                  <a:close/>
                </a:path>
                <a:path w="7002780" h="2146300">
                  <a:moveTo>
                    <a:pt x="6684463" y="0"/>
                  </a:moveTo>
                  <a:lnTo>
                    <a:pt x="317925" y="0"/>
                  </a:lnTo>
                  <a:lnTo>
                    <a:pt x="270944" y="3447"/>
                  </a:lnTo>
                  <a:lnTo>
                    <a:pt x="226104" y="13460"/>
                  </a:lnTo>
                  <a:lnTo>
                    <a:pt x="183896" y="29548"/>
                  </a:lnTo>
                  <a:lnTo>
                    <a:pt x="144811" y="51219"/>
                  </a:lnTo>
                  <a:lnTo>
                    <a:pt x="109343" y="77981"/>
                  </a:lnTo>
                  <a:lnTo>
                    <a:pt x="77981" y="109343"/>
                  </a:lnTo>
                  <a:lnTo>
                    <a:pt x="51219" y="144811"/>
                  </a:lnTo>
                  <a:lnTo>
                    <a:pt x="29548" y="183896"/>
                  </a:lnTo>
                  <a:lnTo>
                    <a:pt x="13460" y="226104"/>
                  </a:lnTo>
                  <a:lnTo>
                    <a:pt x="3447" y="270944"/>
                  </a:lnTo>
                  <a:lnTo>
                    <a:pt x="0" y="317925"/>
                  </a:lnTo>
                  <a:lnTo>
                    <a:pt x="0" y="1589590"/>
                  </a:lnTo>
                  <a:lnTo>
                    <a:pt x="3447" y="1636563"/>
                  </a:lnTo>
                  <a:lnTo>
                    <a:pt x="13460" y="1681404"/>
                  </a:lnTo>
                  <a:lnTo>
                    <a:pt x="29548" y="1723612"/>
                  </a:lnTo>
                  <a:lnTo>
                    <a:pt x="51219" y="1762697"/>
                  </a:lnTo>
                  <a:lnTo>
                    <a:pt x="77981" y="1798166"/>
                  </a:lnTo>
                  <a:lnTo>
                    <a:pt x="109343" y="1829527"/>
                  </a:lnTo>
                  <a:lnTo>
                    <a:pt x="144811" y="1856289"/>
                  </a:lnTo>
                  <a:lnTo>
                    <a:pt x="183896" y="1877960"/>
                  </a:lnTo>
                  <a:lnTo>
                    <a:pt x="226104" y="1894048"/>
                  </a:lnTo>
                  <a:lnTo>
                    <a:pt x="270944" y="1904062"/>
                  </a:lnTo>
                  <a:lnTo>
                    <a:pt x="317925" y="1907509"/>
                  </a:lnTo>
                  <a:lnTo>
                    <a:pt x="6684463" y="1907509"/>
                  </a:lnTo>
                  <a:lnTo>
                    <a:pt x="6731442" y="1904062"/>
                  </a:lnTo>
                  <a:lnTo>
                    <a:pt x="6776281" y="1894048"/>
                  </a:lnTo>
                  <a:lnTo>
                    <a:pt x="6818488" y="1877960"/>
                  </a:lnTo>
                  <a:lnTo>
                    <a:pt x="6857571" y="1856289"/>
                  </a:lnTo>
                  <a:lnTo>
                    <a:pt x="6893039" y="1829527"/>
                  </a:lnTo>
                  <a:lnTo>
                    <a:pt x="6924400" y="1798166"/>
                  </a:lnTo>
                  <a:lnTo>
                    <a:pt x="6951162" y="1762697"/>
                  </a:lnTo>
                  <a:lnTo>
                    <a:pt x="6972833" y="1723612"/>
                  </a:lnTo>
                  <a:lnTo>
                    <a:pt x="6988921" y="1681404"/>
                  </a:lnTo>
                  <a:lnTo>
                    <a:pt x="6998935" y="1636563"/>
                  </a:lnTo>
                  <a:lnTo>
                    <a:pt x="7002382" y="1589590"/>
                  </a:lnTo>
                  <a:lnTo>
                    <a:pt x="7002382" y="317925"/>
                  </a:lnTo>
                  <a:lnTo>
                    <a:pt x="6998935" y="270944"/>
                  </a:lnTo>
                  <a:lnTo>
                    <a:pt x="6988921" y="226104"/>
                  </a:lnTo>
                  <a:lnTo>
                    <a:pt x="6972833" y="183896"/>
                  </a:lnTo>
                  <a:lnTo>
                    <a:pt x="6951162" y="144811"/>
                  </a:lnTo>
                  <a:lnTo>
                    <a:pt x="6924400" y="109343"/>
                  </a:lnTo>
                  <a:lnTo>
                    <a:pt x="6893039" y="77981"/>
                  </a:lnTo>
                  <a:lnTo>
                    <a:pt x="6857571" y="51219"/>
                  </a:lnTo>
                  <a:lnTo>
                    <a:pt x="6818488" y="29548"/>
                  </a:lnTo>
                  <a:lnTo>
                    <a:pt x="6776281" y="13460"/>
                  </a:lnTo>
                  <a:lnTo>
                    <a:pt x="6731442" y="3447"/>
                  </a:lnTo>
                  <a:lnTo>
                    <a:pt x="66844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0699080" y="190720"/>
              <a:ext cx="7002780" cy="2146300"/>
            </a:xfrm>
            <a:custGeom>
              <a:avLst/>
              <a:gdLst/>
              <a:ahLst/>
              <a:cxnLst/>
              <a:rect l="l" t="t" r="r" b="b"/>
              <a:pathLst>
                <a:path w="7002780" h="2146300">
                  <a:moveTo>
                    <a:pt x="0" y="317925"/>
                  </a:moveTo>
                  <a:lnTo>
                    <a:pt x="3447" y="270945"/>
                  </a:lnTo>
                  <a:lnTo>
                    <a:pt x="13460" y="226104"/>
                  </a:lnTo>
                  <a:lnTo>
                    <a:pt x="29548" y="183896"/>
                  </a:lnTo>
                  <a:lnTo>
                    <a:pt x="51219" y="144811"/>
                  </a:lnTo>
                  <a:lnTo>
                    <a:pt x="77981" y="109343"/>
                  </a:lnTo>
                  <a:lnTo>
                    <a:pt x="109342" y="77981"/>
                  </a:lnTo>
                  <a:lnTo>
                    <a:pt x="144811" y="51219"/>
                  </a:lnTo>
                  <a:lnTo>
                    <a:pt x="183896" y="29548"/>
                  </a:lnTo>
                  <a:lnTo>
                    <a:pt x="226104" y="13460"/>
                  </a:lnTo>
                  <a:lnTo>
                    <a:pt x="270944" y="3447"/>
                  </a:lnTo>
                  <a:lnTo>
                    <a:pt x="317925" y="0"/>
                  </a:lnTo>
                  <a:lnTo>
                    <a:pt x="1167064" y="0"/>
                  </a:lnTo>
                  <a:lnTo>
                    <a:pt x="2917660" y="0"/>
                  </a:lnTo>
                  <a:lnTo>
                    <a:pt x="6684458" y="0"/>
                  </a:lnTo>
                  <a:lnTo>
                    <a:pt x="6731438" y="3447"/>
                  </a:lnTo>
                  <a:lnTo>
                    <a:pt x="6776278" y="13460"/>
                  </a:lnTo>
                  <a:lnTo>
                    <a:pt x="6818487" y="29548"/>
                  </a:lnTo>
                  <a:lnTo>
                    <a:pt x="6857571" y="51219"/>
                  </a:lnTo>
                  <a:lnTo>
                    <a:pt x="6893040" y="77981"/>
                  </a:lnTo>
                  <a:lnTo>
                    <a:pt x="6924401" y="109343"/>
                  </a:lnTo>
                  <a:lnTo>
                    <a:pt x="6951163" y="144811"/>
                  </a:lnTo>
                  <a:lnTo>
                    <a:pt x="6972834" y="183896"/>
                  </a:lnTo>
                  <a:lnTo>
                    <a:pt x="6988922" y="226104"/>
                  </a:lnTo>
                  <a:lnTo>
                    <a:pt x="6998935" y="270945"/>
                  </a:lnTo>
                  <a:lnTo>
                    <a:pt x="7002383" y="317925"/>
                  </a:lnTo>
                  <a:lnTo>
                    <a:pt x="7002383" y="1112717"/>
                  </a:lnTo>
                  <a:lnTo>
                    <a:pt x="7002383" y="1589591"/>
                  </a:lnTo>
                  <a:lnTo>
                    <a:pt x="6998935" y="1636563"/>
                  </a:lnTo>
                  <a:lnTo>
                    <a:pt x="6988922" y="1681404"/>
                  </a:lnTo>
                  <a:lnTo>
                    <a:pt x="6972834" y="1723612"/>
                  </a:lnTo>
                  <a:lnTo>
                    <a:pt x="6951163" y="1762697"/>
                  </a:lnTo>
                  <a:lnTo>
                    <a:pt x="6924401" y="1798165"/>
                  </a:lnTo>
                  <a:lnTo>
                    <a:pt x="6893040" y="1829527"/>
                  </a:lnTo>
                  <a:lnTo>
                    <a:pt x="6857571" y="1856289"/>
                  </a:lnTo>
                  <a:lnTo>
                    <a:pt x="6818487" y="1877960"/>
                  </a:lnTo>
                  <a:lnTo>
                    <a:pt x="6776278" y="1894048"/>
                  </a:lnTo>
                  <a:lnTo>
                    <a:pt x="6731438" y="1904061"/>
                  </a:lnTo>
                  <a:lnTo>
                    <a:pt x="6684458" y="1907509"/>
                  </a:lnTo>
                  <a:lnTo>
                    <a:pt x="2917660" y="1907509"/>
                  </a:lnTo>
                  <a:lnTo>
                    <a:pt x="2042385" y="2145946"/>
                  </a:lnTo>
                  <a:lnTo>
                    <a:pt x="1167064" y="1907509"/>
                  </a:lnTo>
                  <a:lnTo>
                    <a:pt x="317925" y="1907509"/>
                  </a:lnTo>
                  <a:lnTo>
                    <a:pt x="270944" y="1904061"/>
                  </a:lnTo>
                  <a:lnTo>
                    <a:pt x="226104" y="1894048"/>
                  </a:lnTo>
                  <a:lnTo>
                    <a:pt x="183896" y="1877960"/>
                  </a:lnTo>
                  <a:lnTo>
                    <a:pt x="144811" y="1856289"/>
                  </a:lnTo>
                  <a:lnTo>
                    <a:pt x="109342" y="1829527"/>
                  </a:lnTo>
                  <a:lnTo>
                    <a:pt x="77981" y="1798165"/>
                  </a:lnTo>
                  <a:lnTo>
                    <a:pt x="51219" y="1762697"/>
                  </a:lnTo>
                  <a:lnTo>
                    <a:pt x="29548" y="1723612"/>
                  </a:lnTo>
                  <a:lnTo>
                    <a:pt x="13460" y="1681404"/>
                  </a:lnTo>
                  <a:lnTo>
                    <a:pt x="3447" y="1636563"/>
                  </a:lnTo>
                  <a:lnTo>
                    <a:pt x="0" y="1589583"/>
                  </a:lnTo>
                  <a:lnTo>
                    <a:pt x="0" y="1112717"/>
                  </a:lnTo>
                  <a:lnTo>
                    <a:pt x="0" y="317925"/>
                  </a:lnTo>
                  <a:close/>
                </a:path>
              </a:pathLst>
            </a:custGeom>
            <a:ln w="63500">
              <a:solidFill>
                <a:srgbClr val="770EF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8303850" y="5008371"/>
            <a:ext cx="770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BFF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5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579303" y="7891780"/>
            <a:ext cx="5797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1035775" y="5069332"/>
            <a:ext cx="8445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Account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3422630" y="5069332"/>
            <a:ext cx="8001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Product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0981565" y="7940547"/>
            <a:ext cx="102996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Promotion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3347636" y="7861300"/>
            <a:ext cx="9493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Inventory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title"/>
          </p:nvPr>
        </p:nvSpPr>
        <p:spPr>
          <a:xfrm>
            <a:off x="10870937" y="340867"/>
            <a:ext cx="50819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25" dirty="0">
                <a:solidFill>
                  <a:srgbClr val="770EF7"/>
                </a:solidFill>
              </a:rPr>
              <a:t>Two-</a:t>
            </a:r>
            <a:r>
              <a:rPr sz="3000" spc="-150" dirty="0">
                <a:solidFill>
                  <a:srgbClr val="770EF7"/>
                </a:solidFill>
              </a:rPr>
              <a:t>phase-</a:t>
            </a:r>
            <a:r>
              <a:rPr sz="3000" spc="-245" dirty="0">
                <a:solidFill>
                  <a:srgbClr val="770EF7"/>
                </a:solidFill>
              </a:rPr>
              <a:t>commit</a:t>
            </a:r>
            <a:r>
              <a:rPr sz="3000" spc="-140" dirty="0">
                <a:solidFill>
                  <a:srgbClr val="770EF7"/>
                </a:solidFill>
              </a:rPr>
              <a:t> pattern</a:t>
            </a:r>
            <a:endParaRPr sz="3000"/>
          </a:p>
        </p:txBody>
      </p:sp>
      <p:sp>
        <p:nvSpPr>
          <p:cNvPr id="59" name="object 59"/>
          <p:cNvSpPr txBox="1"/>
          <p:nvPr/>
        </p:nvSpPr>
        <p:spPr>
          <a:xfrm>
            <a:off x="10870937" y="798067"/>
            <a:ext cx="5107305" cy="11290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880110">
              <a:lnSpc>
                <a:spcPct val="101000"/>
              </a:lnSpc>
              <a:spcBef>
                <a:spcPts val="75"/>
              </a:spcBef>
            </a:pP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An</a:t>
            </a:r>
            <a:r>
              <a:rPr sz="24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70" dirty="0">
                <a:solidFill>
                  <a:srgbClr val="404040"/>
                </a:solidFill>
                <a:latin typeface="Arial MT"/>
                <a:cs typeface="Arial MT"/>
              </a:rPr>
              <a:t>option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 for</a:t>
            </a:r>
            <a:r>
              <a:rPr sz="24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data</a:t>
            </a:r>
            <a:r>
              <a:rPr sz="2400" spc="-10" dirty="0">
                <a:solidFill>
                  <a:srgbClr val="404040"/>
                </a:solidFill>
                <a:latin typeface="Arial MT"/>
                <a:cs typeface="Arial MT"/>
              </a:rPr>
              <a:t> consistency </a:t>
            </a:r>
            <a:r>
              <a:rPr sz="2400" spc="-50" dirty="0">
                <a:solidFill>
                  <a:srgbClr val="404040"/>
                </a:solidFill>
                <a:latin typeface="Arial MT"/>
                <a:cs typeface="Arial MT"/>
              </a:rPr>
              <a:t>ACID</a:t>
            </a:r>
            <a:r>
              <a:rPr sz="2400" spc="-1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is</a:t>
            </a:r>
            <a:r>
              <a:rPr sz="2400" spc="-114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Arial MT"/>
                <a:cs typeface="Arial MT"/>
              </a:rPr>
              <a:t>mandatory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400" spc="-70" dirty="0">
                <a:solidFill>
                  <a:srgbClr val="404040"/>
                </a:solidFill>
                <a:latin typeface="Arial MT"/>
                <a:cs typeface="Arial MT"/>
              </a:rPr>
              <a:t>CAP</a:t>
            </a:r>
            <a:r>
              <a:rPr sz="2400" spc="-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Arial MT"/>
                <a:cs typeface="Arial MT"/>
              </a:rPr>
              <a:t>Theorem:</a:t>
            </a:r>
            <a:r>
              <a:rPr sz="2400" spc="-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Choosing</a:t>
            </a:r>
            <a:r>
              <a:rPr sz="2400" spc="-4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Arial MT"/>
                <a:cs typeface="Arial MT"/>
              </a:rPr>
              <a:t>consistency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4159172" y="4256722"/>
            <a:ext cx="4632325" cy="2304415"/>
            <a:chOff x="4159172" y="4256722"/>
            <a:chExt cx="4632325" cy="2304415"/>
          </a:xfrm>
        </p:grpSpPr>
        <p:pic>
          <p:nvPicPr>
            <p:cNvPr id="61" name="object 6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59172" y="4256722"/>
              <a:ext cx="1636425" cy="1636425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7927369" y="6132291"/>
              <a:ext cx="864235" cy="50800"/>
            </a:xfrm>
            <a:custGeom>
              <a:avLst/>
              <a:gdLst/>
              <a:ahLst/>
              <a:cxnLst/>
              <a:rect l="l" t="t" r="r" b="b"/>
              <a:pathLst>
                <a:path w="864234" h="50800">
                  <a:moveTo>
                    <a:pt x="25400" y="0"/>
                  </a:moveTo>
                  <a:lnTo>
                    <a:pt x="15513" y="1996"/>
                  </a:lnTo>
                  <a:lnTo>
                    <a:pt x="7439" y="7439"/>
                  </a:lnTo>
                  <a:lnTo>
                    <a:pt x="1996" y="15513"/>
                  </a:lnTo>
                  <a:lnTo>
                    <a:pt x="0" y="25400"/>
                  </a:lnTo>
                  <a:lnTo>
                    <a:pt x="1996" y="35286"/>
                  </a:lnTo>
                  <a:lnTo>
                    <a:pt x="7439" y="43360"/>
                  </a:lnTo>
                  <a:lnTo>
                    <a:pt x="15513" y="48803"/>
                  </a:lnTo>
                  <a:lnTo>
                    <a:pt x="25450" y="50800"/>
                  </a:lnTo>
                  <a:lnTo>
                    <a:pt x="35337" y="48803"/>
                  </a:lnTo>
                  <a:lnTo>
                    <a:pt x="43411" y="43360"/>
                  </a:lnTo>
                  <a:lnTo>
                    <a:pt x="48854" y="35286"/>
                  </a:lnTo>
                  <a:lnTo>
                    <a:pt x="50850" y="25400"/>
                  </a:lnTo>
                  <a:lnTo>
                    <a:pt x="48854" y="15513"/>
                  </a:lnTo>
                  <a:lnTo>
                    <a:pt x="43411" y="7439"/>
                  </a:lnTo>
                  <a:lnTo>
                    <a:pt x="35337" y="1996"/>
                  </a:lnTo>
                  <a:lnTo>
                    <a:pt x="25400" y="0"/>
                  </a:lnTo>
                  <a:close/>
                </a:path>
                <a:path w="864234" h="50800">
                  <a:moveTo>
                    <a:pt x="127050" y="0"/>
                  </a:moveTo>
                  <a:lnTo>
                    <a:pt x="117163" y="1996"/>
                  </a:lnTo>
                  <a:lnTo>
                    <a:pt x="109090" y="7439"/>
                  </a:lnTo>
                  <a:lnTo>
                    <a:pt x="103646" y="15513"/>
                  </a:lnTo>
                  <a:lnTo>
                    <a:pt x="101650" y="25400"/>
                  </a:lnTo>
                  <a:lnTo>
                    <a:pt x="103646" y="35286"/>
                  </a:lnTo>
                  <a:lnTo>
                    <a:pt x="109090" y="43360"/>
                  </a:lnTo>
                  <a:lnTo>
                    <a:pt x="117163" y="48803"/>
                  </a:lnTo>
                  <a:lnTo>
                    <a:pt x="127101" y="50800"/>
                  </a:lnTo>
                  <a:lnTo>
                    <a:pt x="136988" y="48803"/>
                  </a:lnTo>
                  <a:lnTo>
                    <a:pt x="145062" y="43360"/>
                  </a:lnTo>
                  <a:lnTo>
                    <a:pt x="150505" y="35286"/>
                  </a:lnTo>
                  <a:lnTo>
                    <a:pt x="152501" y="25400"/>
                  </a:lnTo>
                  <a:lnTo>
                    <a:pt x="150505" y="15513"/>
                  </a:lnTo>
                  <a:lnTo>
                    <a:pt x="145062" y="7439"/>
                  </a:lnTo>
                  <a:lnTo>
                    <a:pt x="136988" y="1996"/>
                  </a:lnTo>
                  <a:lnTo>
                    <a:pt x="127050" y="0"/>
                  </a:lnTo>
                  <a:close/>
                </a:path>
                <a:path w="864234" h="50800">
                  <a:moveTo>
                    <a:pt x="228701" y="0"/>
                  </a:moveTo>
                  <a:lnTo>
                    <a:pt x="218814" y="1996"/>
                  </a:lnTo>
                  <a:lnTo>
                    <a:pt x="210740" y="7439"/>
                  </a:lnTo>
                  <a:lnTo>
                    <a:pt x="205297" y="15513"/>
                  </a:lnTo>
                  <a:lnTo>
                    <a:pt x="203301" y="25400"/>
                  </a:lnTo>
                  <a:lnTo>
                    <a:pt x="205297" y="35286"/>
                  </a:lnTo>
                  <a:lnTo>
                    <a:pt x="210740" y="43360"/>
                  </a:lnTo>
                  <a:lnTo>
                    <a:pt x="218814" y="48803"/>
                  </a:lnTo>
                  <a:lnTo>
                    <a:pt x="228752" y="50800"/>
                  </a:lnTo>
                  <a:lnTo>
                    <a:pt x="238639" y="48803"/>
                  </a:lnTo>
                  <a:lnTo>
                    <a:pt x="246713" y="43360"/>
                  </a:lnTo>
                  <a:lnTo>
                    <a:pt x="252156" y="35286"/>
                  </a:lnTo>
                  <a:lnTo>
                    <a:pt x="254152" y="25400"/>
                  </a:lnTo>
                  <a:lnTo>
                    <a:pt x="252156" y="15513"/>
                  </a:lnTo>
                  <a:lnTo>
                    <a:pt x="246713" y="7439"/>
                  </a:lnTo>
                  <a:lnTo>
                    <a:pt x="238639" y="1996"/>
                  </a:lnTo>
                  <a:lnTo>
                    <a:pt x="228701" y="0"/>
                  </a:lnTo>
                  <a:close/>
                </a:path>
                <a:path w="864234" h="50800">
                  <a:moveTo>
                    <a:pt x="330352" y="0"/>
                  </a:moveTo>
                  <a:lnTo>
                    <a:pt x="320465" y="1996"/>
                  </a:lnTo>
                  <a:lnTo>
                    <a:pt x="312391" y="7439"/>
                  </a:lnTo>
                  <a:lnTo>
                    <a:pt x="306948" y="15513"/>
                  </a:lnTo>
                  <a:lnTo>
                    <a:pt x="304952" y="25400"/>
                  </a:lnTo>
                  <a:lnTo>
                    <a:pt x="306948" y="35286"/>
                  </a:lnTo>
                  <a:lnTo>
                    <a:pt x="312391" y="43360"/>
                  </a:lnTo>
                  <a:lnTo>
                    <a:pt x="320465" y="48803"/>
                  </a:lnTo>
                  <a:lnTo>
                    <a:pt x="330403" y="50800"/>
                  </a:lnTo>
                  <a:lnTo>
                    <a:pt x="340290" y="48803"/>
                  </a:lnTo>
                  <a:lnTo>
                    <a:pt x="348363" y="43360"/>
                  </a:lnTo>
                  <a:lnTo>
                    <a:pt x="353807" y="35286"/>
                  </a:lnTo>
                  <a:lnTo>
                    <a:pt x="355803" y="25400"/>
                  </a:lnTo>
                  <a:lnTo>
                    <a:pt x="353807" y="15513"/>
                  </a:lnTo>
                  <a:lnTo>
                    <a:pt x="348363" y="7439"/>
                  </a:lnTo>
                  <a:lnTo>
                    <a:pt x="340290" y="1996"/>
                  </a:lnTo>
                  <a:lnTo>
                    <a:pt x="330352" y="0"/>
                  </a:lnTo>
                  <a:close/>
                </a:path>
                <a:path w="864234" h="50800">
                  <a:moveTo>
                    <a:pt x="432003" y="1"/>
                  </a:moveTo>
                  <a:lnTo>
                    <a:pt x="422116" y="1997"/>
                  </a:lnTo>
                  <a:lnTo>
                    <a:pt x="414042" y="7440"/>
                  </a:lnTo>
                  <a:lnTo>
                    <a:pt x="408599" y="15514"/>
                  </a:lnTo>
                  <a:lnTo>
                    <a:pt x="406603" y="25401"/>
                  </a:lnTo>
                  <a:lnTo>
                    <a:pt x="408599" y="35287"/>
                  </a:lnTo>
                  <a:lnTo>
                    <a:pt x="414042" y="43361"/>
                  </a:lnTo>
                  <a:lnTo>
                    <a:pt x="422116" y="48805"/>
                  </a:lnTo>
                  <a:lnTo>
                    <a:pt x="432053" y="50801"/>
                  </a:lnTo>
                  <a:lnTo>
                    <a:pt x="441940" y="48805"/>
                  </a:lnTo>
                  <a:lnTo>
                    <a:pt x="450014" y="43361"/>
                  </a:lnTo>
                  <a:lnTo>
                    <a:pt x="455457" y="35287"/>
                  </a:lnTo>
                  <a:lnTo>
                    <a:pt x="457453" y="25401"/>
                  </a:lnTo>
                  <a:lnTo>
                    <a:pt x="455457" y="15514"/>
                  </a:lnTo>
                  <a:lnTo>
                    <a:pt x="450014" y="7440"/>
                  </a:lnTo>
                  <a:lnTo>
                    <a:pt x="441940" y="1997"/>
                  </a:lnTo>
                  <a:lnTo>
                    <a:pt x="432003" y="1"/>
                  </a:lnTo>
                  <a:close/>
                </a:path>
                <a:path w="864234" h="50800">
                  <a:moveTo>
                    <a:pt x="533653" y="1"/>
                  </a:moveTo>
                  <a:lnTo>
                    <a:pt x="523767" y="1997"/>
                  </a:lnTo>
                  <a:lnTo>
                    <a:pt x="515693" y="7440"/>
                  </a:lnTo>
                  <a:lnTo>
                    <a:pt x="510250" y="15514"/>
                  </a:lnTo>
                  <a:lnTo>
                    <a:pt x="508253" y="25401"/>
                  </a:lnTo>
                  <a:lnTo>
                    <a:pt x="510250" y="35287"/>
                  </a:lnTo>
                  <a:lnTo>
                    <a:pt x="515693" y="43361"/>
                  </a:lnTo>
                  <a:lnTo>
                    <a:pt x="523767" y="48805"/>
                  </a:lnTo>
                  <a:lnTo>
                    <a:pt x="533704" y="50801"/>
                  </a:lnTo>
                  <a:lnTo>
                    <a:pt x="543591" y="48805"/>
                  </a:lnTo>
                  <a:lnTo>
                    <a:pt x="551665" y="43361"/>
                  </a:lnTo>
                  <a:lnTo>
                    <a:pt x="557108" y="35287"/>
                  </a:lnTo>
                  <a:lnTo>
                    <a:pt x="559104" y="25401"/>
                  </a:lnTo>
                  <a:lnTo>
                    <a:pt x="557108" y="15514"/>
                  </a:lnTo>
                  <a:lnTo>
                    <a:pt x="551665" y="7440"/>
                  </a:lnTo>
                  <a:lnTo>
                    <a:pt x="543591" y="1997"/>
                  </a:lnTo>
                  <a:lnTo>
                    <a:pt x="533653" y="1"/>
                  </a:lnTo>
                  <a:close/>
                </a:path>
                <a:path w="864234" h="50800">
                  <a:moveTo>
                    <a:pt x="635304" y="1"/>
                  </a:moveTo>
                  <a:lnTo>
                    <a:pt x="625417" y="1997"/>
                  </a:lnTo>
                  <a:lnTo>
                    <a:pt x="617344" y="7440"/>
                  </a:lnTo>
                  <a:lnTo>
                    <a:pt x="611900" y="15514"/>
                  </a:lnTo>
                  <a:lnTo>
                    <a:pt x="609904" y="25401"/>
                  </a:lnTo>
                  <a:lnTo>
                    <a:pt x="611900" y="35287"/>
                  </a:lnTo>
                  <a:lnTo>
                    <a:pt x="617344" y="43361"/>
                  </a:lnTo>
                  <a:lnTo>
                    <a:pt x="625417" y="48805"/>
                  </a:lnTo>
                  <a:lnTo>
                    <a:pt x="635355" y="50801"/>
                  </a:lnTo>
                  <a:lnTo>
                    <a:pt x="645242" y="48805"/>
                  </a:lnTo>
                  <a:lnTo>
                    <a:pt x="653316" y="43361"/>
                  </a:lnTo>
                  <a:lnTo>
                    <a:pt x="658759" y="35287"/>
                  </a:lnTo>
                  <a:lnTo>
                    <a:pt x="660755" y="25401"/>
                  </a:lnTo>
                  <a:lnTo>
                    <a:pt x="658759" y="15514"/>
                  </a:lnTo>
                  <a:lnTo>
                    <a:pt x="653316" y="7440"/>
                  </a:lnTo>
                  <a:lnTo>
                    <a:pt x="645242" y="1997"/>
                  </a:lnTo>
                  <a:lnTo>
                    <a:pt x="635304" y="1"/>
                  </a:lnTo>
                  <a:close/>
                </a:path>
                <a:path w="864234" h="50800">
                  <a:moveTo>
                    <a:pt x="736955" y="1"/>
                  </a:moveTo>
                  <a:lnTo>
                    <a:pt x="727068" y="1997"/>
                  </a:lnTo>
                  <a:lnTo>
                    <a:pt x="718994" y="7440"/>
                  </a:lnTo>
                  <a:lnTo>
                    <a:pt x="713551" y="15514"/>
                  </a:lnTo>
                  <a:lnTo>
                    <a:pt x="711555" y="25401"/>
                  </a:lnTo>
                  <a:lnTo>
                    <a:pt x="713551" y="35288"/>
                  </a:lnTo>
                  <a:lnTo>
                    <a:pt x="718995" y="43361"/>
                  </a:lnTo>
                  <a:lnTo>
                    <a:pt x="727069" y="48805"/>
                  </a:lnTo>
                  <a:lnTo>
                    <a:pt x="737006" y="50801"/>
                  </a:lnTo>
                  <a:lnTo>
                    <a:pt x="746893" y="48805"/>
                  </a:lnTo>
                  <a:lnTo>
                    <a:pt x="754967" y="43361"/>
                  </a:lnTo>
                  <a:lnTo>
                    <a:pt x="760410" y="35288"/>
                  </a:lnTo>
                  <a:lnTo>
                    <a:pt x="762406" y="25401"/>
                  </a:lnTo>
                  <a:lnTo>
                    <a:pt x="760410" y="15514"/>
                  </a:lnTo>
                  <a:lnTo>
                    <a:pt x="754967" y="7440"/>
                  </a:lnTo>
                  <a:lnTo>
                    <a:pt x="746893" y="1997"/>
                  </a:lnTo>
                  <a:lnTo>
                    <a:pt x="736955" y="1"/>
                  </a:lnTo>
                  <a:close/>
                </a:path>
                <a:path w="864234" h="50800">
                  <a:moveTo>
                    <a:pt x="838606" y="1"/>
                  </a:moveTo>
                  <a:lnTo>
                    <a:pt x="828719" y="1997"/>
                  </a:lnTo>
                  <a:lnTo>
                    <a:pt x="820645" y="7440"/>
                  </a:lnTo>
                  <a:lnTo>
                    <a:pt x="815202" y="15514"/>
                  </a:lnTo>
                  <a:lnTo>
                    <a:pt x="813206" y="25401"/>
                  </a:lnTo>
                  <a:lnTo>
                    <a:pt x="815202" y="35288"/>
                  </a:lnTo>
                  <a:lnTo>
                    <a:pt x="820645" y="43361"/>
                  </a:lnTo>
                  <a:lnTo>
                    <a:pt x="828719" y="48805"/>
                  </a:lnTo>
                  <a:lnTo>
                    <a:pt x="838657" y="50801"/>
                  </a:lnTo>
                  <a:lnTo>
                    <a:pt x="848544" y="48805"/>
                  </a:lnTo>
                  <a:lnTo>
                    <a:pt x="856617" y="43361"/>
                  </a:lnTo>
                  <a:lnTo>
                    <a:pt x="862061" y="35288"/>
                  </a:lnTo>
                  <a:lnTo>
                    <a:pt x="864057" y="25401"/>
                  </a:lnTo>
                  <a:lnTo>
                    <a:pt x="862061" y="15514"/>
                  </a:lnTo>
                  <a:lnTo>
                    <a:pt x="856617" y="7440"/>
                  </a:lnTo>
                  <a:lnTo>
                    <a:pt x="848544" y="1997"/>
                  </a:lnTo>
                  <a:lnTo>
                    <a:pt x="838606" y="1"/>
                  </a:lnTo>
                  <a:close/>
                </a:path>
              </a:pathLst>
            </a:custGeom>
            <a:solidFill>
              <a:srgbClr val="FF1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6615147" y="5754861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5">
                  <a:moveTo>
                    <a:pt x="1203341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7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4"/>
                  </a:lnTo>
                  <a:lnTo>
                    <a:pt x="54975" y="779751"/>
                  </a:lnTo>
                  <a:lnTo>
                    <a:pt x="91836" y="798814"/>
                  </a:lnTo>
                  <a:lnTo>
                    <a:pt x="134279" y="805660"/>
                  </a:lnTo>
                  <a:lnTo>
                    <a:pt x="1203341" y="805660"/>
                  </a:lnTo>
                  <a:lnTo>
                    <a:pt x="1245784" y="798814"/>
                  </a:lnTo>
                  <a:lnTo>
                    <a:pt x="1282645" y="779751"/>
                  </a:lnTo>
                  <a:lnTo>
                    <a:pt x="1311712" y="750684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5" y="25907"/>
                  </a:lnTo>
                  <a:lnTo>
                    <a:pt x="1245784" y="6845"/>
                  </a:lnTo>
                  <a:lnTo>
                    <a:pt x="1203341" y="0"/>
                  </a:lnTo>
                  <a:close/>
                </a:path>
              </a:pathLst>
            </a:custGeom>
            <a:solidFill>
              <a:srgbClr val="00A3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/>
          <p:cNvSpPr txBox="1"/>
          <p:nvPr/>
        </p:nvSpPr>
        <p:spPr>
          <a:xfrm>
            <a:off x="6707251" y="6657340"/>
            <a:ext cx="1153160" cy="52260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53670" marR="5080" indent="-140970">
              <a:lnSpc>
                <a:spcPct val="104000"/>
              </a:lnSpc>
              <a:spcBef>
                <a:spcPts val="25"/>
              </a:spcBef>
            </a:pPr>
            <a:r>
              <a:rPr sz="1600" spc="-15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Transaction </a:t>
            </a:r>
            <a:r>
              <a:rPr sz="1600" spc="-1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Manager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4394584" y="4283400"/>
            <a:ext cx="7492365" cy="4184650"/>
            <a:chOff x="4394584" y="4283400"/>
            <a:chExt cx="7492365" cy="4184650"/>
          </a:xfrm>
        </p:grpSpPr>
        <p:pic>
          <p:nvPicPr>
            <p:cNvPr id="66" name="object 6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00664" y="5802467"/>
              <a:ext cx="906119" cy="906119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4419984" y="6420476"/>
              <a:ext cx="1851660" cy="2021839"/>
            </a:xfrm>
            <a:custGeom>
              <a:avLst/>
              <a:gdLst/>
              <a:ahLst/>
              <a:cxnLst/>
              <a:rect l="l" t="t" r="r" b="b"/>
              <a:pathLst>
                <a:path w="1851660" h="2021840">
                  <a:moveTo>
                    <a:pt x="1851325" y="0"/>
                  </a:moveTo>
                  <a:lnTo>
                    <a:pt x="0" y="0"/>
                  </a:lnTo>
                  <a:lnTo>
                    <a:pt x="0" y="2021795"/>
                  </a:lnTo>
                  <a:lnTo>
                    <a:pt x="1851325" y="2021795"/>
                  </a:lnTo>
                  <a:lnTo>
                    <a:pt x="18513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4419984" y="6420476"/>
              <a:ext cx="1851660" cy="2021839"/>
            </a:xfrm>
            <a:custGeom>
              <a:avLst/>
              <a:gdLst/>
              <a:ahLst/>
              <a:cxnLst/>
              <a:rect l="l" t="t" r="r" b="b"/>
              <a:pathLst>
                <a:path w="1851660" h="2021840">
                  <a:moveTo>
                    <a:pt x="0" y="0"/>
                  </a:moveTo>
                  <a:lnTo>
                    <a:pt x="1851326" y="0"/>
                  </a:lnTo>
                  <a:lnTo>
                    <a:pt x="1851326" y="2021796"/>
                  </a:lnTo>
                  <a:lnTo>
                    <a:pt x="0" y="2021796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00A3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14234" y="4283400"/>
              <a:ext cx="972460" cy="540000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10932003" y="4616697"/>
              <a:ext cx="934085" cy="194310"/>
            </a:xfrm>
            <a:custGeom>
              <a:avLst/>
              <a:gdLst/>
              <a:ahLst/>
              <a:cxnLst/>
              <a:rect l="l" t="t" r="r" b="b"/>
              <a:pathLst>
                <a:path w="934084" h="194310">
                  <a:moveTo>
                    <a:pt x="933541" y="0"/>
                  </a:moveTo>
                  <a:lnTo>
                    <a:pt x="0" y="0"/>
                  </a:lnTo>
                  <a:lnTo>
                    <a:pt x="0" y="194022"/>
                  </a:lnTo>
                  <a:lnTo>
                    <a:pt x="933541" y="194022"/>
                  </a:lnTo>
                  <a:lnTo>
                    <a:pt x="933541" y="0"/>
                  </a:lnTo>
                  <a:close/>
                </a:path>
              </a:pathLst>
            </a:custGeom>
            <a:solidFill>
              <a:srgbClr val="00A3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/>
          <p:cNvSpPr txBox="1"/>
          <p:nvPr/>
        </p:nvSpPr>
        <p:spPr>
          <a:xfrm>
            <a:off x="10939302" y="4569459"/>
            <a:ext cx="9271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8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PREPARE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4488563" y="6514084"/>
            <a:ext cx="11188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Order:</a:t>
            </a:r>
            <a:r>
              <a:rPr sz="1600" spc="-10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5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###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4482238" y="7376562"/>
            <a:ext cx="1718310" cy="295275"/>
          </a:xfrm>
          <a:custGeom>
            <a:avLst/>
            <a:gdLst/>
            <a:ahLst/>
            <a:cxnLst/>
            <a:rect l="l" t="t" r="r" b="b"/>
            <a:pathLst>
              <a:path w="1718310" h="295275">
                <a:moveTo>
                  <a:pt x="1717776" y="0"/>
                </a:moveTo>
                <a:lnTo>
                  <a:pt x="0" y="0"/>
                </a:lnTo>
                <a:lnTo>
                  <a:pt x="0" y="294723"/>
                </a:lnTo>
                <a:lnTo>
                  <a:pt x="1717776" y="294723"/>
                </a:lnTo>
                <a:lnTo>
                  <a:pt x="17177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74" name="object 74"/>
          <p:cNvGraphicFramePr>
            <a:graphicFrameLocks noGrp="1"/>
          </p:cNvGraphicFramePr>
          <p:nvPr/>
        </p:nvGraphicFramePr>
        <p:xfrm>
          <a:off x="4468341" y="6780325"/>
          <a:ext cx="1819910" cy="147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7675"/>
              </a:tblGrid>
              <a:tr h="295910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spc="-10" dirty="0">
                          <a:solidFill>
                            <a:srgbClr val="130F24"/>
                          </a:solidFill>
                          <a:latin typeface="Arial Black" panose="020B0A04020102020204"/>
                          <a:cs typeface="Arial Black" panose="020B0A04020102020204"/>
                        </a:rPr>
                        <a:t>Account:</a:t>
                      </a:r>
                      <a:endParaRPr sz="1400">
                        <a:latin typeface="Arial Black" panose="020B0A04020102020204"/>
                        <a:cs typeface="Arial Black" panose="020B0A04020102020204"/>
                      </a:endParaRPr>
                    </a:p>
                  </a:txBody>
                  <a:tcPr marL="0" marR="0" marT="27305" marB="0">
                    <a:lnL w="28575">
                      <a:solidFill>
                        <a:srgbClr val="130F24"/>
                      </a:solidFill>
                      <a:prstDash val="solid"/>
                    </a:lnL>
                    <a:lnR w="28575">
                      <a:solidFill>
                        <a:srgbClr val="130F24"/>
                      </a:solidFill>
                      <a:prstDash val="solid"/>
                    </a:lnR>
                    <a:lnT w="28575">
                      <a:solidFill>
                        <a:srgbClr val="130F24"/>
                      </a:solidFill>
                      <a:prstDash val="solid"/>
                    </a:lnT>
                    <a:lnB w="28575">
                      <a:solidFill>
                        <a:srgbClr val="130F24"/>
                      </a:solidFill>
                      <a:prstDash val="solid"/>
                    </a:lnB>
                  </a:tcPr>
                </a:tc>
              </a:tr>
              <a:tr h="2870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spc="-10" dirty="0">
                          <a:solidFill>
                            <a:srgbClr val="130F24"/>
                          </a:solidFill>
                          <a:latin typeface="Arial Black" panose="020B0A04020102020204"/>
                          <a:cs typeface="Arial Black" panose="020B0A04020102020204"/>
                        </a:rPr>
                        <a:t>Product:</a:t>
                      </a:r>
                      <a:endParaRPr sz="1400">
                        <a:latin typeface="Arial Black" panose="020B0A04020102020204"/>
                        <a:cs typeface="Arial Black" panose="020B0A04020102020204"/>
                      </a:endParaRPr>
                    </a:p>
                  </a:txBody>
                  <a:tcPr marL="0" marR="0" marT="29845" marB="0">
                    <a:lnL w="28575">
                      <a:solidFill>
                        <a:srgbClr val="130F24"/>
                      </a:solidFill>
                      <a:prstDash val="solid"/>
                    </a:lnL>
                    <a:lnR w="28575">
                      <a:solidFill>
                        <a:srgbClr val="130F24"/>
                      </a:solidFill>
                      <a:prstDash val="solid"/>
                    </a:lnR>
                    <a:lnT w="28575">
                      <a:solidFill>
                        <a:srgbClr val="130F24"/>
                      </a:solidFill>
                      <a:prstDash val="solid"/>
                    </a:lnT>
                    <a:lnB w="28575">
                      <a:solidFill>
                        <a:srgbClr val="130F24"/>
                      </a:solidFill>
                      <a:prstDash val="solid"/>
                    </a:lnB>
                  </a:tcPr>
                </a:tc>
              </a:tr>
              <a:tr h="29591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400" spc="-10" dirty="0">
                          <a:solidFill>
                            <a:srgbClr val="130F24"/>
                          </a:solidFill>
                          <a:latin typeface="Arial Black" panose="020B0A04020102020204"/>
                          <a:cs typeface="Arial Black" panose="020B0A04020102020204"/>
                        </a:rPr>
                        <a:t>Order:</a:t>
                      </a:r>
                      <a:endParaRPr sz="1400">
                        <a:latin typeface="Arial Black" panose="020B0A04020102020204"/>
                        <a:cs typeface="Arial Black" panose="020B0A04020102020204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130F24"/>
                      </a:solidFill>
                      <a:prstDash val="solid"/>
                    </a:lnL>
                    <a:lnR w="28575">
                      <a:solidFill>
                        <a:srgbClr val="130F24"/>
                      </a:solidFill>
                      <a:prstDash val="solid"/>
                    </a:lnR>
                    <a:lnT w="28575">
                      <a:solidFill>
                        <a:srgbClr val="130F24"/>
                      </a:solidFill>
                      <a:prstDash val="solid"/>
                    </a:lnT>
                    <a:lnB w="28575">
                      <a:solidFill>
                        <a:srgbClr val="130F24"/>
                      </a:solidFill>
                      <a:prstDash val="solid"/>
                    </a:lnB>
                  </a:tcPr>
                </a:tc>
              </a:tr>
              <a:tr h="297815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400" spc="-25" dirty="0">
                          <a:solidFill>
                            <a:srgbClr val="130F24"/>
                          </a:solidFill>
                          <a:latin typeface="Arial Black" panose="020B0A04020102020204"/>
                          <a:cs typeface="Arial Black" panose="020B0A04020102020204"/>
                        </a:rPr>
                        <a:t>Promotion:</a:t>
                      </a:r>
                      <a:endParaRPr sz="1400">
                        <a:latin typeface="Arial Black" panose="020B0A04020102020204"/>
                        <a:cs typeface="Arial Black" panose="020B0A04020102020204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130F24"/>
                      </a:solidFill>
                      <a:prstDash val="solid"/>
                    </a:lnL>
                    <a:lnR w="28575">
                      <a:solidFill>
                        <a:srgbClr val="130F24"/>
                      </a:solidFill>
                      <a:prstDash val="solid"/>
                    </a:lnR>
                    <a:lnT w="28575">
                      <a:solidFill>
                        <a:srgbClr val="130F24"/>
                      </a:solidFill>
                      <a:prstDash val="solid"/>
                    </a:lnT>
                    <a:lnB w="38100">
                      <a:solidFill>
                        <a:srgbClr val="130F24"/>
                      </a:solidFill>
                      <a:prstDash val="solid"/>
                    </a:lnB>
                  </a:tcPr>
                </a:tc>
              </a:tr>
              <a:tr h="296545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400" spc="-10" dirty="0">
                          <a:solidFill>
                            <a:srgbClr val="130F24"/>
                          </a:solidFill>
                          <a:latin typeface="Arial Black" panose="020B0A04020102020204"/>
                          <a:cs typeface="Arial Black" panose="020B0A04020102020204"/>
                        </a:rPr>
                        <a:t>Inventory:</a:t>
                      </a:r>
                      <a:endParaRPr sz="1400">
                        <a:latin typeface="Arial Black" panose="020B0A04020102020204"/>
                        <a:cs typeface="Arial Black" panose="020B0A04020102020204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130F24"/>
                      </a:solidFill>
                      <a:prstDash val="solid"/>
                    </a:lnL>
                    <a:lnR w="28575">
                      <a:solidFill>
                        <a:srgbClr val="130F24"/>
                      </a:solidFill>
                      <a:prstDash val="solid"/>
                    </a:lnR>
                    <a:lnT w="38100">
                      <a:solidFill>
                        <a:srgbClr val="130F24"/>
                      </a:solidFill>
                      <a:prstDash val="solid"/>
                    </a:lnT>
                    <a:lnB w="28575">
                      <a:solidFill>
                        <a:srgbClr val="130F24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75" name="object 75"/>
          <p:cNvGrpSpPr/>
          <p:nvPr/>
        </p:nvGrpSpPr>
        <p:grpSpPr>
          <a:xfrm>
            <a:off x="13354265" y="4276721"/>
            <a:ext cx="972819" cy="540385"/>
            <a:chOff x="13354265" y="4276721"/>
            <a:chExt cx="972819" cy="540385"/>
          </a:xfrm>
        </p:grpSpPr>
        <p:pic>
          <p:nvPicPr>
            <p:cNvPr id="76" name="object 7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354265" y="4276721"/>
              <a:ext cx="972464" cy="540000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13372032" y="4610018"/>
              <a:ext cx="934085" cy="194310"/>
            </a:xfrm>
            <a:custGeom>
              <a:avLst/>
              <a:gdLst/>
              <a:ahLst/>
              <a:cxnLst/>
              <a:rect l="l" t="t" r="r" b="b"/>
              <a:pathLst>
                <a:path w="934084" h="194310">
                  <a:moveTo>
                    <a:pt x="933538" y="0"/>
                  </a:moveTo>
                  <a:lnTo>
                    <a:pt x="0" y="0"/>
                  </a:lnTo>
                  <a:lnTo>
                    <a:pt x="0" y="194022"/>
                  </a:lnTo>
                  <a:lnTo>
                    <a:pt x="933538" y="194022"/>
                  </a:lnTo>
                  <a:lnTo>
                    <a:pt x="933538" y="0"/>
                  </a:lnTo>
                  <a:close/>
                </a:path>
              </a:pathLst>
            </a:custGeom>
            <a:solidFill>
              <a:srgbClr val="00A3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8" name="object 78"/>
          <p:cNvSpPr txBox="1"/>
          <p:nvPr/>
        </p:nvSpPr>
        <p:spPr>
          <a:xfrm>
            <a:off x="13379335" y="4560315"/>
            <a:ext cx="9271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8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PREPARE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8343924" y="7135941"/>
            <a:ext cx="972819" cy="540385"/>
            <a:chOff x="8343924" y="7135941"/>
            <a:chExt cx="972819" cy="540385"/>
          </a:xfrm>
        </p:grpSpPr>
        <p:pic>
          <p:nvPicPr>
            <p:cNvPr id="80" name="object 8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43924" y="7135941"/>
              <a:ext cx="972460" cy="540001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8361693" y="7469240"/>
              <a:ext cx="934085" cy="194310"/>
            </a:xfrm>
            <a:custGeom>
              <a:avLst/>
              <a:gdLst/>
              <a:ahLst/>
              <a:cxnLst/>
              <a:rect l="l" t="t" r="r" b="b"/>
              <a:pathLst>
                <a:path w="934084" h="194309">
                  <a:moveTo>
                    <a:pt x="933541" y="0"/>
                  </a:moveTo>
                  <a:lnTo>
                    <a:pt x="0" y="0"/>
                  </a:lnTo>
                  <a:lnTo>
                    <a:pt x="0" y="194022"/>
                  </a:lnTo>
                  <a:lnTo>
                    <a:pt x="933541" y="194022"/>
                  </a:lnTo>
                  <a:lnTo>
                    <a:pt x="933541" y="0"/>
                  </a:lnTo>
                  <a:close/>
                </a:path>
              </a:pathLst>
            </a:custGeom>
            <a:solidFill>
              <a:srgbClr val="00A3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2" name="object 82"/>
          <p:cNvSpPr txBox="1"/>
          <p:nvPr/>
        </p:nvSpPr>
        <p:spPr>
          <a:xfrm>
            <a:off x="8368993" y="7419340"/>
            <a:ext cx="9271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8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PREPARE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10967939" y="7177406"/>
            <a:ext cx="972819" cy="540385"/>
            <a:chOff x="10967939" y="7177406"/>
            <a:chExt cx="972819" cy="540385"/>
          </a:xfrm>
        </p:grpSpPr>
        <p:pic>
          <p:nvPicPr>
            <p:cNvPr id="84" name="object 8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67939" y="7177406"/>
              <a:ext cx="972460" cy="540000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10985709" y="7510704"/>
              <a:ext cx="934085" cy="194310"/>
            </a:xfrm>
            <a:custGeom>
              <a:avLst/>
              <a:gdLst/>
              <a:ahLst/>
              <a:cxnLst/>
              <a:rect l="l" t="t" r="r" b="b"/>
              <a:pathLst>
                <a:path w="934084" h="194309">
                  <a:moveTo>
                    <a:pt x="933542" y="0"/>
                  </a:moveTo>
                  <a:lnTo>
                    <a:pt x="0" y="0"/>
                  </a:lnTo>
                  <a:lnTo>
                    <a:pt x="0" y="194022"/>
                  </a:lnTo>
                  <a:lnTo>
                    <a:pt x="933542" y="194022"/>
                  </a:lnTo>
                  <a:lnTo>
                    <a:pt x="933542" y="0"/>
                  </a:lnTo>
                  <a:close/>
                </a:path>
              </a:pathLst>
            </a:custGeom>
            <a:solidFill>
              <a:srgbClr val="00A3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6" name="object 86"/>
          <p:cNvSpPr txBox="1"/>
          <p:nvPr/>
        </p:nvSpPr>
        <p:spPr>
          <a:xfrm>
            <a:off x="10993008" y="7462011"/>
            <a:ext cx="9271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8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PREPARE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13317042" y="7138303"/>
            <a:ext cx="972819" cy="540385"/>
            <a:chOff x="13317042" y="7138303"/>
            <a:chExt cx="972819" cy="540385"/>
          </a:xfrm>
        </p:grpSpPr>
        <p:pic>
          <p:nvPicPr>
            <p:cNvPr id="88" name="object 8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317042" y="7138303"/>
              <a:ext cx="972464" cy="540000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13334810" y="7471600"/>
              <a:ext cx="934085" cy="194310"/>
            </a:xfrm>
            <a:custGeom>
              <a:avLst/>
              <a:gdLst/>
              <a:ahLst/>
              <a:cxnLst/>
              <a:rect l="l" t="t" r="r" b="b"/>
              <a:pathLst>
                <a:path w="934084" h="194309">
                  <a:moveTo>
                    <a:pt x="933551" y="0"/>
                  </a:moveTo>
                  <a:lnTo>
                    <a:pt x="0" y="0"/>
                  </a:lnTo>
                  <a:lnTo>
                    <a:pt x="0" y="194022"/>
                  </a:lnTo>
                  <a:lnTo>
                    <a:pt x="933551" y="194022"/>
                  </a:lnTo>
                  <a:lnTo>
                    <a:pt x="933551" y="0"/>
                  </a:lnTo>
                  <a:close/>
                </a:path>
              </a:pathLst>
            </a:custGeom>
            <a:solidFill>
              <a:srgbClr val="00A3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0" name="object 90"/>
          <p:cNvSpPr txBox="1"/>
          <p:nvPr/>
        </p:nvSpPr>
        <p:spPr>
          <a:xfrm>
            <a:off x="13342112" y="7422388"/>
            <a:ext cx="9271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8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PREPARE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91" name="Slide Number Placeholder 90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6039" y="505459"/>
            <a:ext cx="23723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80" dirty="0"/>
              <a:t>Options</a:t>
            </a:r>
            <a:endParaRPr sz="4800"/>
          </a:p>
        </p:txBody>
      </p:sp>
      <p:grpSp>
        <p:nvGrpSpPr>
          <p:cNvPr id="3" name="object 3"/>
          <p:cNvGrpSpPr/>
          <p:nvPr/>
        </p:nvGrpSpPr>
        <p:grpSpPr>
          <a:xfrm>
            <a:off x="3849618" y="1822504"/>
            <a:ext cx="11581130" cy="7343775"/>
            <a:chOff x="3849618" y="1822504"/>
            <a:chExt cx="11581130" cy="734377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849618" y="1822504"/>
              <a:ext cx="11580757" cy="73437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575300" y="4432541"/>
              <a:ext cx="5110480" cy="273685"/>
            </a:xfrm>
            <a:custGeom>
              <a:avLst/>
              <a:gdLst/>
              <a:ahLst/>
              <a:cxnLst/>
              <a:rect l="l" t="t" r="r" b="b"/>
              <a:pathLst>
                <a:path w="5110480" h="273685">
                  <a:moveTo>
                    <a:pt x="50850" y="146253"/>
                  </a:moveTo>
                  <a:lnTo>
                    <a:pt x="48844" y="136372"/>
                  </a:lnTo>
                  <a:lnTo>
                    <a:pt x="43408" y="128295"/>
                  </a:lnTo>
                  <a:lnTo>
                    <a:pt x="35331" y="122847"/>
                  </a:lnTo>
                  <a:lnTo>
                    <a:pt x="25400" y="120853"/>
                  </a:lnTo>
                  <a:lnTo>
                    <a:pt x="15506" y="122847"/>
                  </a:lnTo>
                  <a:lnTo>
                    <a:pt x="7429" y="128295"/>
                  </a:lnTo>
                  <a:lnTo>
                    <a:pt x="1993" y="136372"/>
                  </a:lnTo>
                  <a:lnTo>
                    <a:pt x="0" y="146253"/>
                  </a:lnTo>
                  <a:lnTo>
                    <a:pt x="1993" y="156146"/>
                  </a:lnTo>
                  <a:lnTo>
                    <a:pt x="7429" y="164211"/>
                  </a:lnTo>
                  <a:lnTo>
                    <a:pt x="15506" y="169659"/>
                  </a:lnTo>
                  <a:lnTo>
                    <a:pt x="25450" y="171653"/>
                  </a:lnTo>
                  <a:lnTo>
                    <a:pt x="35331" y="169659"/>
                  </a:lnTo>
                  <a:lnTo>
                    <a:pt x="43408" y="164211"/>
                  </a:lnTo>
                  <a:lnTo>
                    <a:pt x="48844" y="156146"/>
                  </a:lnTo>
                  <a:lnTo>
                    <a:pt x="50850" y="146253"/>
                  </a:lnTo>
                  <a:close/>
                </a:path>
                <a:path w="5110480" h="273685">
                  <a:moveTo>
                    <a:pt x="152501" y="146253"/>
                  </a:moveTo>
                  <a:lnTo>
                    <a:pt x="150495" y="136372"/>
                  </a:lnTo>
                  <a:lnTo>
                    <a:pt x="145059" y="128295"/>
                  </a:lnTo>
                  <a:lnTo>
                    <a:pt x="136982" y="122847"/>
                  </a:lnTo>
                  <a:lnTo>
                    <a:pt x="127050" y="120853"/>
                  </a:lnTo>
                  <a:lnTo>
                    <a:pt x="117157" y="122847"/>
                  </a:lnTo>
                  <a:lnTo>
                    <a:pt x="109080" y="128295"/>
                  </a:lnTo>
                  <a:lnTo>
                    <a:pt x="103644" y="136372"/>
                  </a:lnTo>
                  <a:lnTo>
                    <a:pt x="101650" y="146253"/>
                  </a:lnTo>
                  <a:lnTo>
                    <a:pt x="103644" y="156146"/>
                  </a:lnTo>
                  <a:lnTo>
                    <a:pt x="109080" y="164211"/>
                  </a:lnTo>
                  <a:lnTo>
                    <a:pt x="117157" y="169659"/>
                  </a:lnTo>
                  <a:lnTo>
                    <a:pt x="127101" y="171653"/>
                  </a:lnTo>
                  <a:lnTo>
                    <a:pt x="136982" y="169659"/>
                  </a:lnTo>
                  <a:lnTo>
                    <a:pt x="145059" y="164211"/>
                  </a:lnTo>
                  <a:lnTo>
                    <a:pt x="150495" y="156146"/>
                  </a:lnTo>
                  <a:lnTo>
                    <a:pt x="152501" y="146253"/>
                  </a:lnTo>
                  <a:close/>
                </a:path>
                <a:path w="5110480" h="273685">
                  <a:moveTo>
                    <a:pt x="254152" y="146253"/>
                  </a:moveTo>
                  <a:lnTo>
                    <a:pt x="252145" y="136372"/>
                  </a:lnTo>
                  <a:lnTo>
                    <a:pt x="246710" y="128295"/>
                  </a:lnTo>
                  <a:lnTo>
                    <a:pt x="238633" y="122847"/>
                  </a:lnTo>
                  <a:lnTo>
                    <a:pt x="228701" y="120853"/>
                  </a:lnTo>
                  <a:lnTo>
                    <a:pt x="218808" y="122847"/>
                  </a:lnTo>
                  <a:lnTo>
                    <a:pt x="210731" y="128295"/>
                  </a:lnTo>
                  <a:lnTo>
                    <a:pt x="205295" y="136372"/>
                  </a:lnTo>
                  <a:lnTo>
                    <a:pt x="203301" y="146253"/>
                  </a:lnTo>
                  <a:lnTo>
                    <a:pt x="205295" y="156146"/>
                  </a:lnTo>
                  <a:lnTo>
                    <a:pt x="210731" y="164211"/>
                  </a:lnTo>
                  <a:lnTo>
                    <a:pt x="218808" y="169659"/>
                  </a:lnTo>
                  <a:lnTo>
                    <a:pt x="228752" y="171653"/>
                  </a:lnTo>
                  <a:lnTo>
                    <a:pt x="238633" y="169659"/>
                  </a:lnTo>
                  <a:lnTo>
                    <a:pt x="246710" y="164211"/>
                  </a:lnTo>
                  <a:lnTo>
                    <a:pt x="252145" y="156146"/>
                  </a:lnTo>
                  <a:lnTo>
                    <a:pt x="254152" y="146253"/>
                  </a:lnTo>
                  <a:close/>
                </a:path>
                <a:path w="5110480" h="273685">
                  <a:moveTo>
                    <a:pt x="355803" y="146253"/>
                  </a:moveTo>
                  <a:lnTo>
                    <a:pt x="353796" y="136372"/>
                  </a:lnTo>
                  <a:lnTo>
                    <a:pt x="348361" y="128295"/>
                  </a:lnTo>
                  <a:lnTo>
                    <a:pt x="340283" y="122847"/>
                  </a:lnTo>
                  <a:lnTo>
                    <a:pt x="330352" y="120853"/>
                  </a:lnTo>
                  <a:lnTo>
                    <a:pt x="320459" y="122847"/>
                  </a:lnTo>
                  <a:lnTo>
                    <a:pt x="312381" y="128295"/>
                  </a:lnTo>
                  <a:lnTo>
                    <a:pt x="306946" y="136372"/>
                  </a:lnTo>
                  <a:lnTo>
                    <a:pt x="304952" y="146253"/>
                  </a:lnTo>
                  <a:lnTo>
                    <a:pt x="306946" y="156146"/>
                  </a:lnTo>
                  <a:lnTo>
                    <a:pt x="312381" y="164211"/>
                  </a:lnTo>
                  <a:lnTo>
                    <a:pt x="320459" y="169659"/>
                  </a:lnTo>
                  <a:lnTo>
                    <a:pt x="330403" y="171653"/>
                  </a:lnTo>
                  <a:lnTo>
                    <a:pt x="340283" y="169659"/>
                  </a:lnTo>
                  <a:lnTo>
                    <a:pt x="348361" y="164211"/>
                  </a:lnTo>
                  <a:lnTo>
                    <a:pt x="353796" y="156146"/>
                  </a:lnTo>
                  <a:lnTo>
                    <a:pt x="355803" y="146253"/>
                  </a:lnTo>
                  <a:close/>
                </a:path>
                <a:path w="5110480" h="273685">
                  <a:moveTo>
                    <a:pt x="457454" y="146253"/>
                  </a:moveTo>
                  <a:lnTo>
                    <a:pt x="455447" y="136372"/>
                  </a:lnTo>
                  <a:lnTo>
                    <a:pt x="450011" y="128295"/>
                  </a:lnTo>
                  <a:lnTo>
                    <a:pt x="441934" y="122847"/>
                  </a:lnTo>
                  <a:lnTo>
                    <a:pt x="432003" y="120853"/>
                  </a:lnTo>
                  <a:lnTo>
                    <a:pt x="422109" y="122847"/>
                  </a:lnTo>
                  <a:lnTo>
                    <a:pt x="414032" y="128295"/>
                  </a:lnTo>
                  <a:lnTo>
                    <a:pt x="408597" y="136372"/>
                  </a:lnTo>
                  <a:lnTo>
                    <a:pt x="406603" y="146253"/>
                  </a:lnTo>
                  <a:lnTo>
                    <a:pt x="408597" y="156146"/>
                  </a:lnTo>
                  <a:lnTo>
                    <a:pt x="414032" y="164211"/>
                  </a:lnTo>
                  <a:lnTo>
                    <a:pt x="422109" y="169659"/>
                  </a:lnTo>
                  <a:lnTo>
                    <a:pt x="432054" y="171653"/>
                  </a:lnTo>
                  <a:lnTo>
                    <a:pt x="441934" y="169659"/>
                  </a:lnTo>
                  <a:lnTo>
                    <a:pt x="450011" y="164211"/>
                  </a:lnTo>
                  <a:lnTo>
                    <a:pt x="455447" y="156146"/>
                  </a:lnTo>
                  <a:lnTo>
                    <a:pt x="457454" y="146253"/>
                  </a:lnTo>
                  <a:close/>
                </a:path>
                <a:path w="5110480" h="273685">
                  <a:moveTo>
                    <a:pt x="559104" y="146253"/>
                  </a:moveTo>
                  <a:lnTo>
                    <a:pt x="557098" y="136372"/>
                  </a:lnTo>
                  <a:lnTo>
                    <a:pt x="551662" y="128295"/>
                  </a:lnTo>
                  <a:lnTo>
                    <a:pt x="543585" y="122847"/>
                  </a:lnTo>
                  <a:lnTo>
                    <a:pt x="533654" y="120853"/>
                  </a:lnTo>
                  <a:lnTo>
                    <a:pt x="523760" y="122847"/>
                  </a:lnTo>
                  <a:lnTo>
                    <a:pt x="515683" y="128295"/>
                  </a:lnTo>
                  <a:lnTo>
                    <a:pt x="510247" y="136372"/>
                  </a:lnTo>
                  <a:lnTo>
                    <a:pt x="508254" y="146253"/>
                  </a:lnTo>
                  <a:lnTo>
                    <a:pt x="510247" y="156146"/>
                  </a:lnTo>
                  <a:lnTo>
                    <a:pt x="515683" y="164211"/>
                  </a:lnTo>
                  <a:lnTo>
                    <a:pt x="523760" y="169659"/>
                  </a:lnTo>
                  <a:lnTo>
                    <a:pt x="533704" y="171653"/>
                  </a:lnTo>
                  <a:lnTo>
                    <a:pt x="543585" y="169659"/>
                  </a:lnTo>
                  <a:lnTo>
                    <a:pt x="551662" y="164211"/>
                  </a:lnTo>
                  <a:lnTo>
                    <a:pt x="557098" y="156146"/>
                  </a:lnTo>
                  <a:lnTo>
                    <a:pt x="559104" y="146253"/>
                  </a:lnTo>
                  <a:close/>
                </a:path>
                <a:path w="5110480" h="273685">
                  <a:moveTo>
                    <a:pt x="660755" y="146253"/>
                  </a:moveTo>
                  <a:lnTo>
                    <a:pt x="658749" y="136372"/>
                  </a:lnTo>
                  <a:lnTo>
                    <a:pt x="653313" y="128295"/>
                  </a:lnTo>
                  <a:lnTo>
                    <a:pt x="645236" y="122847"/>
                  </a:lnTo>
                  <a:lnTo>
                    <a:pt x="635304" y="120853"/>
                  </a:lnTo>
                  <a:lnTo>
                    <a:pt x="625411" y="122847"/>
                  </a:lnTo>
                  <a:lnTo>
                    <a:pt x="617334" y="128295"/>
                  </a:lnTo>
                  <a:lnTo>
                    <a:pt x="611898" y="136372"/>
                  </a:lnTo>
                  <a:lnTo>
                    <a:pt x="609904" y="146253"/>
                  </a:lnTo>
                  <a:lnTo>
                    <a:pt x="611898" y="156146"/>
                  </a:lnTo>
                  <a:lnTo>
                    <a:pt x="617334" y="164211"/>
                  </a:lnTo>
                  <a:lnTo>
                    <a:pt x="625411" y="169659"/>
                  </a:lnTo>
                  <a:lnTo>
                    <a:pt x="635355" y="171653"/>
                  </a:lnTo>
                  <a:lnTo>
                    <a:pt x="645236" y="169659"/>
                  </a:lnTo>
                  <a:lnTo>
                    <a:pt x="653313" y="164211"/>
                  </a:lnTo>
                  <a:lnTo>
                    <a:pt x="658749" y="156146"/>
                  </a:lnTo>
                  <a:lnTo>
                    <a:pt x="660755" y="146253"/>
                  </a:lnTo>
                  <a:close/>
                </a:path>
                <a:path w="5110480" h="273685">
                  <a:moveTo>
                    <a:pt x="762406" y="146253"/>
                  </a:moveTo>
                  <a:lnTo>
                    <a:pt x="760399" y="136372"/>
                  </a:lnTo>
                  <a:lnTo>
                    <a:pt x="754964" y="128295"/>
                  </a:lnTo>
                  <a:lnTo>
                    <a:pt x="746887" y="122847"/>
                  </a:lnTo>
                  <a:lnTo>
                    <a:pt x="736955" y="120853"/>
                  </a:lnTo>
                  <a:lnTo>
                    <a:pt x="727062" y="122847"/>
                  </a:lnTo>
                  <a:lnTo>
                    <a:pt x="718985" y="128295"/>
                  </a:lnTo>
                  <a:lnTo>
                    <a:pt x="713549" y="136372"/>
                  </a:lnTo>
                  <a:lnTo>
                    <a:pt x="711555" y="146253"/>
                  </a:lnTo>
                  <a:lnTo>
                    <a:pt x="713549" y="156146"/>
                  </a:lnTo>
                  <a:lnTo>
                    <a:pt x="718985" y="164211"/>
                  </a:lnTo>
                  <a:lnTo>
                    <a:pt x="727062" y="169659"/>
                  </a:lnTo>
                  <a:lnTo>
                    <a:pt x="737006" y="171653"/>
                  </a:lnTo>
                  <a:lnTo>
                    <a:pt x="746887" y="169659"/>
                  </a:lnTo>
                  <a:lnTo>
                    <a:pt x="754964" y="164211"/>
                  </a:lnTo>
                  <a:lnTo>
                    <a:pt x="760399" y="156146"/>
                  </a:lnTo>
                  <a:lnTo>
                    <a:pt x="762406" y="146253"/>
                  </a:lnTo>
                  <a:close/>
                </a:path>
                <a:path w="5110480" h="273685">
                  <a:moveTo>
                    <a:pt x="864057" y="146253"/>
                  </a:moveTo>
                  <a:lnTo>
                    <a:pt x="862050" y="136372"/>
                  </a:lnTo>
                  <a:lnTo>
                    <a:pt x="856615" y="128295"/>
                  </a:lnTo>
                  <a:lnTo>
                    <a:pt x="848537" y="122847"/>
                  </a:lnTo>
                  <a:lnTo>
                    <a:pt x="838606" y="120853"/>
                  </a:lnTo>
                  <a:lnTo>
                    <a:pt x="828713" y="122847"/>
                  </a:lnTo>
                  <a:lnTo>
                    <a:pt x="820635" y="128295"/>
                  </a:lnTo>
                  <a:lnTo>
                    <a:pt x="815200" y="136372"/>
                  </a:lnTo>
                  <a:lnTo>
                    <a:pt x="813206" y="146253"/>
                  </a:lnTo>
                  <a:lnTo>
                    <a:pt x="815200" y="156146"/>
                  </a:lnTo>
                  <a:lnTo>
                    <a:pt x="820635" y="164211"/>
                  </a:lnTo>
                  <a:lnTo>
                    <a:pt x="828713" y="169659"/>
                  </a:lnTo>
                  <a:lnTo>
                    <a:pt x="838657" y="171653"/>
                  </a:lnTo>
                  <a:lnTo>
                    <a:pt x="848537" y="169659"/>
                  </a:lnTo>
                  <a:lnTo>
                    <a:pt x="856615" y="164211"/>
                  </a:lnTo>
                  <a:lnTo>
                    <a:pt x="862050" y="156146"/>
                  </a:lnTo>
                  <a:lnTo>
                    <a:pt x="864057" y="146253"/>
                  </a:lnTo>
                  <a:close/>
                </a:path>
                <a:path w="5110480" h="273685">
                  <a:moveTo>
                    <a:pt x="965695" y="146253"/>
                  </a:moveTo>
                  <a:lnTo>
                    <a:pt x="963701" y="136372"/>
                  </a:lnTo>
                  <a:lnTo>
                    <a:pt x="958265" y="128295"/>
                  </a:lnTo>
                  <a:lnTo>
                    <a:pt x="950188" y="122847"/>
                  </a:lnTo>
                  <a:lnTo>
                    <a:pt x="940244" y="120853"/>
                  </a:lnTo>
                  <a:lnTo>
                    <a:pt x="930363" y="122847"/>
                  </a:lnTo>
                  <a:lnTo>
                    <a:pt x="922286" y="128295"/>
                  </a:lnTo>
                  <a:lnTo>
                    <a:pt x="916851" y="136372"/>
                  </a:lnTo>
                  <a:lnTo>
                    <a:pt x="914857" y="146253"/>
                  </a:lnTo>
                  <a:lnTo>
                    <a:pt x="916851" y="156146"/>
                  </a:lnTo>
                  <a:lnTo>
                    <a:pt x="922286" y="164211"/>
                  </a:lnTo>
                  <a:lnTo>
                    <a:pt x="930363" y="169659"/>
                  </a:lnTo>
                  <a:lnTo>
                    <a:pt x="940295" y="171653"/>
                  </a:lnTo>
                  <a:lnTo>
                    <a:pt x="950188" y="169659"/>
                  </a:lnTo>
                  <a:lnTo>
                    <a:pt x="958265" y="164211"/>
                  </a:lnTo>
                  <a:lnTo>
                    <a:pt x="963701" y="156146"/>
                  </a:lnTo>
                  <a:lnTo>
                    <a:pt x="965695" y="146253"/>
                  </a:lnTo>
                  <a:close/>
                </a:path>
                <a:path w="5110480" h="273685">
                  <a:moveTo>
                    <a:pt x="1067358" y="146253"/>
                  </a:moveTo>
                  <a:lnTo>
                    <a:pt x="1065352" y="136372"/>
                  </a:lnTo>
                  <a:lnTo>
                    <a:pt x="1059916" y="128295"/>
                  </a:lnTo>
                  <a:lnTo>
                    <a:pt x="1051839" y="122847"/>
                  </a:lnTo>
                  <a:lnTo>
                    <a:pt x="1041895" y="120853"/>
                  </a:lnTo>
                  <a:lnTo>
                    <a:pt x="1032014" y="122847"/>
                  </a:lnTo>
                  <a:lnTo>
                    <a:pt x="1023937" y="128295"/>
                  </a:lnTo>
                  <a:lnTo>
                    <a:pt x="1018501" y="136372"/>
                  </a:lnTo>
                  <a:lnTo>
                    <a:pt x="1016495" y="146253"/>
                  </a:lnTo>
                  <a:lnTo>
                    <a:pt x="1018501" y="156146"/>
                  </a:lnTo>
                  <a:lnTo>
                    <a:pt x="1023937" y="164211"/>
                  </a:lnTo>
                  <a:lnTo>
                    <a:pt x="1032014" y="169659"/>
                  </a:lnTo>
                  <a:lnTo>
                    <a:pt x="1041958" y="171653"/>
                  </a:lnTo>
                  <a:lnTo>
                    <a:pt x="1051839" y="169659"/>
                  </a:lnTo>
                  <a:lnTo>
                    <a:pt x="1059916" y="164211"/>
                  </a:lnTo>
                  <a:lnTo>
                    <a:pt x="1065352" y="156146"/>
                  </a:lnTo>
                  <a:lnTo>
                    <a:pt x="1067358" y="146253"/>
                  </a:lnTo>
                  <a:close/>
                </a:path>
                <a:path w="5110480" h="273685">
                  <a:moveTo>
                    <a:pt x="1169009" y="146253"/>
                  </a:moveTo>
                  <a:lnTo>
                    <a:pt x="1167003" y="136372"/>
                  </a:lnTo>
                  <a:lnTo>
                    <a:pt x="1161567" y="128295"/>
                  </a:lnTo>
                  <a:lnTo>
                    <a:pt x="1153490" y="122847"/>
                  </a:lnTo>
                  <a:lnTo>
                    <a:pt x="1143558" y="120853"/>
                  </a:lnTo>
                  <a:lnTo>
                    <a:pt x="1133665" y="122847"/>
                  </a:lnTo>
                  <a:lnTo>
                    <a:pt x="1125588" y="128295"/>
                  </a:lnTo>
                  <a:lnTo>
                    <a:pt x="1120152" y="136372"/>
                  </a:lnTo>
                  <a:lnTo>
                    <a:pt x="1118158" y="146253"/>
                  </a:lnTo>
                  <a:lnTo>
                    <a:pt x="1120152" y="156146"/>
                  </a:lnTo>
                  <a:lnTo>
                    <a:pt x="1125588" y="164211"/>
                  </a:lnTo>
                  <a:lnTo>
                    <a:pt x="1133665" y="169659"/>
                  </a:lnTo>
                  <a:lnTo>
                    <a:pt x="1143609" y="171653"/>
                  </a:lnTo>
                  <a:lnTo>
                    <a:pt x="1153490" y="169659"/>
                  </a:lnTo>
                  <a:lnTo>
                    <a:pt x="1161567" y="164211"/>
                  </a:lnTo>
                  <a:lnTo>
                    <a:pt x="1167003" y="156146"/>
                  </a:lnTo>
                  <a:lnTo>
                    <a:pt x="1169009" y="146253"/>
                  </a:lnTo>
                  <a:close/>
                </a:path>
                <a:path w="5110480" h="273685">
                  <a:moveTo>
                    <a:pt x="1270660" y="146253"/>
                  </a:moveTo>
                  <a:lnTo>
                    <a:pt x="1268653" y="136372"/>
                  </a:lnTo>
                  <a:lnTo>
                    <a:pt x="1263218" y="128295"/>
                  </a:lnTo>
                  <a:lnTo>
                    <a:pt x="1255141" y="122847"/>
                  </a:lnTo>
                  <a:lnTo>
                    <a:pt x="1245209" y="120853"/>
                  </a:lnTo>
                  <a:lnTo>
                    <a:pt x="1235316" y="122847"/>
                  </a:lnTo>
                  <a:lnTo>
                    <a:pt x="1227239" y="128295"/>
                  </a:lnTo>
                  <a:lnTo>
                    <a:pt x="1221803" y="136372"/>
                  </a:lnTo>
                  <a:lnTo>
                    <a:pt x="1219809" y="146253"/>
                  </a:lnTo>
                  <a:lnTo>
                    <a:pt x="1221803" y="156146"/>
                  </a:lnTo>
                  <a:lnTo>
                    <a:pt x="1227239" y="164211"/>
                  </a:lnTo>
                  <a:lnTo>
                    <a:pt x="1235316" y="169659"/>
                  </a:lnTo>
                  <a:lnTo>
                    <a:pt x="1245260" y="171653"/>
                  </a:lnTo>
                  <a:lnTo>
                    <a:pt x="1255141" y="169659"/>
                  </a:lnTo>
                  <a:lnTo>
                    <a:pt x="1263218" y="164211"/>
                  </a:lnTo>
                  <a:lnTo>
                    <a:pt x="1268653" y="156146"/>
                  </a:lnTo>
                  <a:lnTo>
                    <a:pt x="1270660" y="146253"/>
                  </a:lnTo>
                  <a:close/>
                </a:path>
                <a:path w="5110480" h="273685">
                  <a:moveTo>
                    <a:pt x="1372311" y="146253"/>
                  </a:moveTo>
                  <a:lnTo>
                    <a:pt x="1370304" y="136372"/>
                  </a:lnTo>
                  <a:lnTo>
                    <a:pt x="1364869" y="128295"/>
                  </a:lnTo>
                  <a:lnTo>
                    <a:pt x="1356791" y="122847"/>
                  </a:lnTo>
                  <a:lnTo>
                    <a:pt x="1346860" y="120853"/>
                  </a:lnTo>
                  <a:lnTo>
                    <a:pt x="1336967" y="122847"/>
                  </a:lnTo>
                  <a:lnTo>
                    <a:pt x="1328889" y="128295"/>
                  </a:lnTo>
                  <a:lnTo>
                    <a:pt x="1323454" y="136372"/>
                  </a:lnTo>
                  <a:lnTo>
                    <a:pt x="1321460" y="146253"/>
                  </a:lnTo>
                  <a:lnTo>
                    <a:pt x="1323454" y="156146"/>
                  </a:lnTo>
                  <a:lnTo>
                    <a:pt x="1328889" y="164211"/>
                  </a:lnTo>
                  <a:lnTo>
                    <a:pt x="1336967" y="169659"/>
                  </a:lnTo>
                  <a:lnTo>
                    <a:pt x="1346911" y="171653"/>
                  </a:lnTo>
                  <a:lnTo>
                    <a:pt x="1356791" y="169659"/>
                  </a:lnTo>
                  <a:lnTo>
                    <a:pt x="1364869" y="164211"/>
                  </a:lnTo>
                  <a:lnTo>
                    <a:pt x="1370304" y="156146"/>
                  </a:lnTo>
                  <a:lnTo>
                    <a:pt x="1372311" y="146253"/>
                  </a:lnTo>
                  <a:close/>
                </a:path>
                <a:path w="5110480" h="273685">
                  <a:moveTo>
                    <a:pt x="1473962" y="146253"/>
                  </a:moveTo>
                  <a:lnTo>
                    <a:pt x="1471955" y="136372"/>
                  </a:lnTo>
                  <a:lnTo>
                    <a:pt x="1466519" y="128295"/>
                  </a:lnTo>
                  <a:lnTo>
                    <a:pt x="1458442" y="122847"/>
                  </a:lnTo>
                  <a:lnTo>
                    <a:pt x="1448511" y="120853"/>
                  </a:lnTo>
                  <a:lnTo>
                    <a:pt x="1438617" y="122847"/>
                  </a:lnTo>
                  <a:lnTo>
                    <a:pt x="1430540" y="128295"/>
                  </a:lnTo>
                  <a:lnTo>
                    <a:pt x="1425105" y="136372"/>
                  </a:lnTo>
                  <a:lnTo>
                    <a:pt x="1423111" y="146253"/>
                  </a:lnTo>
                  <a:lnTo>
                    <a:pt x="1425105" y="156146"/>
                  </a:lnTo>
                  <a:lnTo>
                    <a:pt x="1430540" y="164211"/>
                  </a:lnTo>
                  <a:lnTo>
                    <a:pt x="1438617" y="169659"/>
                  </a:lnTo>
                  <a:lnTo>
                    <a:pt x="1448562" y="171653"/>
                  </a:lnTo>
                  <a:lnTo>
                    <a:pt x="1458442" y="169659"/>
                  </a:lnTo>
                  <a:lnTo>
                    <a:pt x="1466519" y="164211"/>
                  </a:lnTo>
                  <a:lnTo>
                    <a:pt x="1471955" y="156146"/>
                  </a:lnTo>
                  <a:lnTo>
                    <a:pt x="1473962" y="146253"/>
                  </a:lnTo>
                  <a:close/>
                </a:path>
                <a:path w="5110480" h="273685">
                  <a:moveTo>
                    <a:pt x="1575612" y="146253"/>
                  </a:moveTo>
                  <a:lnTo>
                    <a:pt x="1573606" y="136372"/>
                  </a:lnTo>
                  <a:lnTo>
                    <a:pt x="1568170" y="128295"/>
                  </a:lnTo>
                  <a:lnTo>
                    <a:pt x="1560093" y="122847"/>
                  </a:lnTo>
                  <a:lnTo>
                    <a:pt x="1550162" y="120853"/>
                  </a:lnTo>
                  <a:lnTo>
                    <a:pt x="1540268" y="122847"/>
                  </a:lnTo>
                  <a:lnTo>
                    <a:pt x="1532191" y="128295"/>
                  </a:lnTo>
                  <a:lnTo>
                    <a:pt x="1526755" y="136372"/>
                  </a:lnTo>
                  <a:lnTo>
                    <a:pt x="1524762" y="146253"/>
                  </a:lnTo>
                  <a:lnTo>
                    <a:pt x="1526755" y="156146"/>
                  </a:lnTo>
                  <a:lnTo>
                    <a:pt x="1532191" y="164211"/>
                  </a:lnTo>
                  <a:lnTo>
                    <a:pt x="1540268" y="169659"/>
                  </a:lnTo>
                  <a:lnTo>
                    <a:pt x="1550212" y="171653"/>
                  </a:lnTo>
                  <a:lnTo>
                    <a:pt x="1560093" y="169659"/>
                  </a:lnTo>
                  <a:lnTo>
                    <a:pt x="1568170" y="164211"/>
                  </a:lnTo>
                  <a:lnTo>
                    <a:pt x="1573606" y="156146"/>
                  </a:lnTo>
                  <a:lnTo>
                    <a:pt x="1575612" y="146253"/>
                  </a:lnTo>
                  <a:close/>
                </a:path>
                <a:path w="5110480" h="273685">
                  <a:moveTo>
                    <a:pt x="1677250" y="146253"/>
                  </a:moveTo>
                  <a:lnTo>
                    <a:pt x="1675257" y="136372"/>
                  </a:lnTo>
                  <a:lnTo>
                    <a:pt x="1669821" y="128295"/>
                  </a:lnTo>
                  <a:lnTo>
                    <a:pt x="1661744" y="122847"/>
                  </a:lnTo>
                  <a:lnTo>
                    <a:pt x="1651812" y="120853"/>
                  </a:lnTo>
                  <a:lnTo>
                    <a:pt x="1641919" y="122847"/>
                  </a:lnTo>
                  <a:lnTo>
                    <a:pt x="1633842" y="128295"/>
                  </a:lnTo>
                  <a:lnTo>
                    <a:pt x="1628406" y="136372"/>
                  </a:lnTo>
                  <a:lnTo>
                    <a:pt x="1626412" y="146253"/>
                  </a:lnTo>
                  <a:lnTo>
                    <a:pt x="1628406" y="156146"/>
                  </a:lnTo>
                  <a:lnTo>
                    <a:pt x="1633842" y="164211"/>
                  </a:lnTo>
                  <a:lnTo>
                    <a:pt x="1641919" y="169659"/>
                  </a:lnTo>
                  <a:lnTo>
                    <a:pt x="1651850" y="171653"/>
                  </a:lnTo>
                  <a:lnTo>
                    <a:pt x="1661744" y="169659"/>
                  </a:lnTo>
                  <a:lnTo>
                    <a:pt x="1669821" y="164211"/>
                  </a:lnTo>
                  <a:lnTo>
                    <a:pt x="1675257" y="156146"/>
                  </a:lnTo>
                  <a:lnTo>
                    <a:pt x="1677250" y="146253"/>
                  </a:lnTo>
                  <a:close/>
                </a:path>
                <a:path w="5110480" h="273685">
                  <a:moveTo>
                    <a:pt x="1778901" y="146253"/>
                  </a:moveTo>
                  <a:lnTo>
                    <a:pt x="1776907" y="136372"/>
                  </a:lnTo>
                  <a:lnTo>
                    <a:pt x="1771472" y="128295"/>
                  </a:lnTo>
                  <a:lnTo>
                    <a:pt x="1763395" y="122847"/>
                  </a:lnTo>
                  <a:lnTo>
                    <a:pt x="1753450" y="120853"/>
                  </a:lnTo>
                  <a:lnTo>
                    <a:pt x="1743570" y="122847"/>
                  </a:lnTo>
                  <a:lnTo>
                    <a:pt x="1735493" y="128295"/>
                  </a:lnTo>
                  <a:lnTo>
                    <a:pt x="1730057" y="136372"/>
                  </a:lnTo>
                  <a:lnTo>
                    <a:pt x="1728050" y="146253"/>
                  </a:lnTo>
                  <a:lnTo>
                    <a:pt x="1730057" y="156146"/>
                  </a:lnTo>
                  <a:lnTo>
                    <a:pt x="1735493" y="164211"/>
                  </a:lnTo>
                  <a:lnTo>
                    <a:pt x="1743570" y="169659"/>
                  </a:lnTo>
                  <a:lnTo>
                    <a:pt x="1753501" y="171653"/>
                  </a:lnTo>
                  <a:lnTo>
                    <a:pt x="1763395" y="169659"/>
                  </a:lnTo>
                  <a:lnTo>
                    <a:pt x="1771472" y="164211"/>
                  </a:lnTo>
                  <a:lnTo>
                    <a:pt x="1776907" y="156146"/>
                  </a:lnTo>
                  <a:lnTo>
                    <a:pt x="1778901" y="146253"/>
                  </a:lnTo>
                  <a:close/>
                </a:path>
                <a:path w="5110480" h="273685">
                  <a:moveTo>
                    <a:pt x="1880552" y="146253"/>
                  </a:moveTo>
                  <a:lnTo>
                    <a:pt x="1878558" y="136372"/>
                  </a:lnTo>
                  <a:lnTo>
                    <a:pt x="1873123" y="128295"/>
                  </a:lnTo>
                  <a:lnTo>
                    <a:pt x="1865045" y="122847"/>
                  </a:lnTo>
                  <a:lnTo>
                    <a:pt x="1855101" y="120853"/>
                  </a:lnTo>
                  <a:lnTo>
                    <a:pt x="1845221" y="122847"/>
                  </a:lnTo>
                  <a:lnTo>
                    <a:pt x="1837143" y="128295"/>
                  </a:lnTo>
                  <a:lnTo>
                    <a:pt x="1831708" y="136372"/>
                  </a:lnTo>
                  <a:lnTo>
                    <a:pt x="1829701" y="146253"/>
                  </a:lnTo>
                  <a:lnTo>
                    <a:pt x="1831708" y="156146"/>
                  </a:lnTo>
                  <a:lnTo>
                    <a:pt x="1837143" y="164223"/>
                  </a:lnTo>
                  <a:lnTo>
                    <a:pt x="1845221" y="169659"/>
                  </a:lnTo>
                  <a:lnTo>
                    <a:pt x="1855152" y="171653"/>
                  </a:lnTo>
                  <a:lnTo>
                    <a:pt x="1865045" y="169659"/>
                  </a:lnTo>
                  <a:lnTo>
                    <a:pt x="1873123" y="164223"/>
                  </a:lnTo>
                  <a:lnTo>
                    <a:pt x="1878558" y="156146"/>
                  </a:lnTo>
                  <a:lnTo>
                    <a:pt x="1880552" y="146253"/>
                  </a:lnTo>
                  <a:close/>
                </a:path>
                <a:path w="5110480" h="273685">
                  <a:moveTo>
                    <a:pt x="1982203" y="146253"/>
                  </a:moveTo>
                  <a:lnTo>
                    <a:pt x="1980209" y="136372"/>
                  </a:lnTo>
                  <a:lnTo>
                    <a:pt x="1974773" y="128295"/>
                  </a:lnTo>
                  <a:lnTo>
                    <a:pt x="1966696" y="122847"/>
                  </a:lnTo>
                  <a:lnTo>
                    <a:pt x="1956752" y="120853"/>
                  </a:lnTo>
                  <a:lnTo>
                    <a:pt x="1946871" y="122847"/>
                  </a:lnTo>
                  <a:lnTo>
                    <a:pt x="1938794" y="128295"/>
                  </a:lnTo>
                  <a:lnTo>
                    <a:pt x="1933359" y="136372"/>
                  </a:lnTo>
                  <a:lnTo>
                    <a:pt x="1931352" y="146253"/>
                  </a:lnTo>
                  <a:lnTo>
                    <a:pt x="1933359" y="156146"/>
                  </a:lnTo>
                  <a:lnTo>
                    <a:pt x="1938794" y="164223"/>
                  </a:lnTo>
                  <a:lnTo>
                    <a:pt x="1946871" y="169659"/>
                  </a:lnTo>
                  <a:lnTo>
                    <a:pt x="1956803" y="171653"/>
                  </a:lnTo>
                  <a:lnTo>
                    <a:pt x="1966696" y="169659"/>
                  </a:lnTo>
                  <a:lnTo>
                    <a:pt x="1974773" y="164223"/>
                  </a:lnTo>
                  <a:lnTo>
                    <a:pt x="1980209" y="156146"/>
                  </a:lnTo>
                  <a:lnTo>
                    <a:pt x="1982203" y="146253"/>
                  </a:lnTo>
                  <a:close/>
                </a:path>
                <a:path w="5110480" h="273685">
                  <a:moveTo>
                    <a:pt x="2083854" y="146253"/>
                  </a:moveTo>
                  <a:lnTo>
                    <a:pt x="2081860" y="136372"/>
                  </a:lnTo>
                  <a:lnTo>
                    <a:pt x="2076424" y="128295"/>
                  </a:lnTo>
                  <a:lnTo>
                    <a:pt x="2068347" y="122847"/>
                  </a:lnTo>
                  <a:lnTo>
                    <a:pt x="2058403" y="120853"/>
                  </a:lnTo>
                  <a:lnTo>
                    <a:pt x="2048522" y="122847"/>
                  </a:lnTo>
                  <a:lnTo>
                    <a:pt x="2040445" y="128295"/>
                  </a:lnTo>
                  <a:lnTo>
                    <a:pt x="2035009" y="136372"/>
                  </a:lnTo>
                  <a:lnTo>
                    <a:pt x="2033003" y="146253"/>
                  </a:lnTo>
                  <a:lnTo>
                    <a:pt x="2035009" y="156146"/>
                  </a:lnTo>
                  <a:lnTo>
                    <a:pt x="2040445" y="164223"/>
                  </a:lnTo>
                  <a:lnTo>
                    <a:pt x="2048522" y="169659"/>
                  </a:lnTo>
                  <a:lnTo>
                    <a:pt x="2058454" y="171653"/>
                  </a:lnTo>
                  <a:lnTo>
                    <a:pt x="2068347" y="169659"/>
                  </a:lnTo>
                  <a:lnTo>
                    <a:pt x="2076424" y="164223"/>
                  </a:lnTo>
                  <a:lnTo>
                    <a:pt x="2081860" y="156146"/>
                  </a:lnTo>
                  <a:lnTo>
                    <a:pt x="2083854" y="146253"/>
                  </a:lnTo>
                  <a:close/>
                </a:path>
                <a:path w="5110480" h="273685">
                  <a:moveTo>
                    <a:pt x="2185505" y="146253"/>
                  </a:moveTo>
                  <a:lnTo>
                    <a:pt x="2183511" y="136372"/>
                  </a:lnTo>
                  <a:lnTo>
                    <a:pt x="2178075" y="128295"/>
                  </a:lnTo>
                  <a:lnTo>
                    <a:pt x="2169998" y="122847"/>
                  </a:lnTo>
                  <a:lnTo>
                    <a:pt x="2160054" y="120853"/>
                  </a:lnTo>
                  <a:lnTo>
                    <a:pt x="2150173" y="122847"/>
                  </a:lnTo>
                  <a:lnTo>
                    <a:pt x="2142096" y="128295"/>
                  </a:lnTo>
                  <a:lnTo>
                    <a:pt x="2136660" y="136372"/>
                  </a:lnTo>
                  <a:lnTo>
                    <a:pt x="2134654" y="146253"/>
                  </a:lnTo>
                  <a:lnTo>
                    <a:pt x="2136660" y="156146"/>
                  </a:lnTo>
                  <a:lnTo>
                    <a:pt x="2142096" y="164223"/>
                  </a:lnTo>
                  <a:lnTo>
                    <a:pt x="2150173" y="169659"/>
                  </a:lnTo>
                  <a:lnTo>
                    <a:pt x="2160105" y="171653"/>
                  </a:lnTo>
                  <a:lnTo>
                    <a:pt x="2169998" y="169659"/>
                  </a:lnTo>
                  <a:lnTo>
                    <a:pt x="2178075" y="164223"/>
                  </a:lnTo>
                  <a:lnTo>
                    <a:pt x="2183511" y="156146"/>
                  </a:lnTo>
                  <a:lnTo>
                    <a:pt x="2185505" y="146253"/>
                  </a:lnTo>
                  <a:close/>
                </a:path>
                <a:path w="5110480" h="273685">
                  <a:moveTo>
                    <a:pt x="2349500" y="146253"/>
                  </a:moveTo>
                  <a:lnTo>
                    <a:pt x="2197100" y="19253"/>
                  </a:lnTo>
                  <a:lnTo>
                    <a:pt x="2197100" y="273253"/>
                  </a:lnTo>
                  <a:lnTo>
                    <a:pt x="2349500" y="146253"/>
                  </a:lnTo>
                  <a:close/>
                </a:path>
                <a:path w="5110480" h="273685">
                  <a:moveTo>
                    <a:pt x="3947528" y="126987"/>
                  </a:moveTo>
                  <a:lnTo>
                    <a:pt x="3945534" y="117106"/>
                  </a:lnTo>
                  <a:lnTo>
                    <a:pt x="3940086" y="109029"/>
                  </a:lnTo>
                  <a:lnTo>
                    <a:pt x="3932021" y="103593"/>
                  </a:lnTo>
                  <a:lnTo>
                    <a:pt x="3922077" y="101587"/>
                  </a:lnTo>
                  <a:lnTo>
                    <a:pt x="3912184" y="103593"/>
                  </a:lnTo>
                  <a:lnTo>
                    <a:pt x="3904119" y="109029"/>
                  </a:lnTo>
                  <a:lnTo>
                    <a:pt x="3898671" y="117106"/>
                  </a:lnTo>
                  <a:lnTo>
                    <a:pt x="3896677" y="126987"/>
                  </a:lnTo>
                  <a:lnTo>
                    <a:pt x="3898671" y="136880"/>
                  </a:lnTo>
                  <a:lnTo>
                    <a:pt x="3904119" y="144957"/>
                  </a:lnTo>
                  <a:lnTo>
                    <a:pt x="3912184" y="150393"/>
                  </a:lnTo>
                  <a:lnTo>
                    <a:pt x="3922128" y="152387"/>
                  </a:lnTo>
                  <a:lnTo>
                    <a:pt x="3932021" y="150393"/>
                  </a:lnTo>
                  <a:lnTo>
                    <a:pt x="3940086" y="144957"/>
                  </a:lnTo>
                  <a:lnTo>
                    <a:pt x="3945534" y="136880"/>
                  </a:lnTo>
                  <a:lnTo>
                    <a:pt x="3947528" y="126987"/>
                  </a:lnTo>
                  <a:close/>
                </a:path>
                <a:path w="5110480" h="273685">
                  <a:moveTo>
                    <a:pt x="4049179" y="126987"/>
                  </a:moveTo>
                  <a:lnTo>
                    <a:pt x="4047185" y="117106"/>
                  </a:lnTo>
                  <a:lnTo>
                    <a:pt x="4041737" y="109029"/>
                  </a:lnTo>
                  <a:lnTo>
                    <a:pt x="4033672" y="103593"/>
                  </a:lnTo>
                  <a:lnTo>
                    <a:pt x="4023728" y="101587"/>
                  </a:lnTo>
                  <a:lnTo>
                    <a:pt x="4013835" y="103593"/>
                  </a:lnTo>
                  <a:lnTo>
                    <a:pt x="4005770" y="109029"/>
                  </a:lnTo>
                  <a:lnTo>
                    <a:pt x="4000322" y="117106"/>
                  </a:lnTo>
                  <a:lnTo>
                    <a:pt x="3998328" y="126987"/>
                  </a:lnTo>
                  <a:lnTo>
                    <a:pt x="4000322" y="136880"/>
                  </a:lnTo>
                  <a:lnTo>
                    <a:pt x="4005770" y="144957"/>
                  </a:lnTo>
                  <a:lnTo>
                    <a:pt x="4013835" y="150393"/>
                  </a:lnTo>
                  <a:lnTo>
                    <a:pt x="4023779" y="152387"/>
                  </a:lnTo>
                  <a:lnTo>
                    <a:pt x="4033672" y="150393"/>
                  </a:lnTo>
                  <a:lnTo>
                    <a:pt x="4041737" y="144957"/>
                  </a:lnTo>
                  <a:lnTo>
                    <a:pt x="4047185" y="136880"/>
                  </a:lnTo>
                  <a:lnTo>
                    <a:pt x="4049179" y="126987"/>
                  </a:lnTo>
                  <a:close/>
                </a:path>
                <a:path w="5110480" h="273685">
                  <a:moveTo>
                    <a:pt x="4150830" y="126987"/>
                  </a:moveTo>
                  <a:lnTo>
                    <a:pt x="4148836" y="117106"/>
                  </a:lnTo>
                  <a:lnTo>
                    <a:pt x="4143387" y="109029"/>
                  </a:lnTo>
                  <a:lnTo>
                    <a:pt x="4135323" y="103593"/>
                  </a:lnTo>
                  <a:lnTo>
                    <a:pt x="4125379" y="101587"/>
                  </a:lnTo>
                  <a:lnTo>
                    <a:pt x="4115485" y="103593"/>
                  </a:lnTo>
                  <a:lnTo>
                    <a:pt x="4107421" y="109029"/>
                  </a:lnTo>
                  <a:lnTo>
                    <a:pt x="4101973" y="117106"/>
                  </a:lnTo>
                  <a:lnTo>
                    <a:pt x="4099979" y="126987"/>
                  </a:lnTo>
                  <a:lnTo>
                    <a:pt x="4101973" y="136880"/>
                  </a:lnTo>
                  <a:lnTo>
                    <a:pt x="4107421" y="144957"/>
                  </a:lnTo>
                  <a:lnTo>
                    <a:pt x="4115485" y="150393"/>
                  </a:lnTo>
                  <a:lnTo>
                    <a:pt x="4125430" y="152387"/>
                  </a:lnTo>
                  <a:lnTo>
                    <a:pt x="4135323" y="150393"/>
                  </a:lnTo>
                  <a:lnTo>
                    <a:pt x="4143387" y="144957"/>
                  </a:lnTo>
                  <a:lnTo>
                    <a:pt x="4148836" y="136880"/>
                  </a:lnTo>
                  <a:lnTo>
                    <a:pt x="4150830" y="126987"/>
                  </a:lnTo>
                  <a:close/>
                </a:path>
                <a:path w="5110480" h="273685">
                  <a:moveTo>
                    <a:pt x="4252480" y="126987"/>
                  </a:moveTo>
                  <a:lnTo>
                    <a:pt x="4250487" y="117106"/>
                  </a:lnTo>
                  <a:lnTo>
                    <a:pt x="4245038" y="109029"/>
                  </a:lnTo>
                  <a:lnTo>
                    <a:pt x="4236974" y="103593"/>
                  </a:lnTo>
                  <a:lnTo>
                    <a:pt x="4227030" y="101587"/>
                  </a:lnTo>
                  <a:lnTo>
                    <a:pt x="4217136" y="103593"/>
                  </a:lnTo>
                  <a:lnTo>
                    <a:pt x="4209072" y="109029"/>
                  </a:lnTo>
                  <a:lnTo>
                    <a:pt x="4203623" y="117106"/>
                  </a:lnTo>
                  <a:lnTo>
                    <a:pt x="4201630" y="126987"/>
                  </a:lnTo>
                  <a:lnTo>
                    <a:pt x="4203623" y="136880"/>
                  </a:lnTo>
                  <a:lnTo>
                    <a:pt x="4209072" y="144957"/>
                  </a:lnTo>
                  <a:lnTo>
                    <a:pt x="4217136" y="150393"/>
                  </a:lnTo>
                  <a:lnTo>
                    <a:pt x="4227080" y="152387"/>
                  </a:lnTo>
                  <a:lnTo>
                    <a:pt x="4236974" y="150393"/>
                  </a:lnTo>
                  <a:lnTo>
                    <a:pt x="4245038" y="144957"/>
                  </a:lnTo>
                  <a:lnTo>
                    <a:pt x="4250487" y="136880"/>
                  </a:lnTo>
                  <a:lnTo>
                    <a:pt x="4252480" y="126987"/>
                  </a:lnTo>
                  <a:close/>
                </a:path>
                <a:path w="5110480" h="273685">
                  <a:moveTo>
                    <a:pt x="4354131" y="126987"/>
                  </a:moveTo>
                  <a:lnTo>
                    <a:pt x="4352137" y="117106"/>
                  </a:lnTo>
                  <a:lnTo>
                    <a:pt x="4346689" y="109029"/>
                  </a:lnTo>
                  <a:lnTo>
                    <a:pt x="4338625" y="103593"/>
                  </a:lnTo>
                  <a:lnTo>
                    <a:pt x="4328680" y="101587"/>
                  </a:lnTo>
                  <a:lnTo>
                    <a:pt x="4318787" y="103593"/>
                  </a:lnTo>
                  <a:lnTo>
                    <a:pt x="4310723" y="109029"/>
                  </a:lnTo>
                  <a:lnTo>
                    <a:pt x="4305274" y="117106"/>
                  </a:lnTo>
                  <a:lnTo>
                    <a:pt x="4303280" y="126987"/>
                  </a:lnTo>
                  <a:lnTo>
                    <a:pt x="4305274" y="136880"/>
                  </a:lnTo>
                  <a:lnTo>
                    <a:pt x="4310723" y="144957"/>
                  </a:lnTo>
                  <a:lnTo>
                    <a:pt x="4318787" y="150393"/>
                  </a:lnTo>
                  <a:lnTo>
                    <a:pt x="4328731" y="152387"/>
                  </a:lnTo>
                  <a:lnTo>
                    <a:pt x="4338625" y="150393"/>
                  </a:lnTo>
                  <a:lnTo>
                    <a:pt x="4346689" y="144957"/>
                  </a:lnTo>
                  <a:lnTo>
                    <a:pt x="4352137" y="136880"/>
                  </a:lnTo>
                  <a:lnTo>
                    <a:pt x="4354131" y="126987"/>
                  </a:lnTo>
                  <a:close/>
                </a:path>
                <a:path w="5110480" h="273685">
                  <a:moveTo>
                    <a:pt x="4455782" y="127000"/>
                  </a:moveTo>
                  <a:lnTo>
                    <a:pt x="4453788" y="117106"/>
                  </a:lnTo>
                  <a:lnTo>
                    <a:pt x="4448340" y="109029"/>
                  </a:lnTo>
                  <a:lnTo>
                    <a:pt x="4440275" y="103593"/>
                  </a:lnTo>
                  <a:lnTo>
                    <a:pt x="4430331" y="101600"/>
                  </a:lnTo>
                  <a:lnTo>
                    <a:pt x="4420438" y="103593"/>
                  </a:lnTo>
                  <a:lnTo>
                    <a:pt x="4412373" y="109029"/>
                  </a:lnTo>
                  <a:lnTo>
                    <a:pt x="4406925" y="117106"/>
                  </a:lnTo>
                  <a:lnTo>
                    <a:pt x="4404931" y="127000"/>
                  </a:lnTo>
                  <a:lnTo>
                    <a:pt x="4406925" y="136880"/>
                  </a:lnTo>
                  <a:lnTo>
                    <a:pt x="4412373" y="144957"/>
                  </a:lnTo>
                  <a:lnTo>
                    <a:pt x="4420438" y="150393"/>
                  </a:lnTo>
                  <a:lnTo>
                    <a:pt x="4430382" y="152400"/>
                  </a:lnTo>
                  <a:lnTo>
                    <a:pt x="4440275" y="150393"/>
                  </a:lnTo>
                  <a:lnTo>
                    <a:pt x="4448340" y="144957"/>
                  </a:lnTo>
                  <a:lnTo>
                    <a:pt x="4453788" y="136880"/>
                  </a:lnTo>
                  <a:lnTo>
                    <a:pt x="4455782" y="127000"/>
                  </a:lnTo>
                  <a:close/>
                </a:path>
                <a:path w="5110480" h="273685">
                  <a:moveTo>
                    <a:pt x="4557433" y="127000"/>
                  </a:moveTo>
                  <a:lnTo>
                    <a:pt x="4555439" y="117106"/>
                  </a:lnTo>
                  <a:lnTo>
                    <a:pt x="4549991" y="109029"/>
                  </a:lnTo>
                  <a:lnTo>
                    <a:pt x="4541926" y="103593"/>
                  </a:lnTo>
                  <a:lnTo>
                    <a:pt x="4531982" y="101600"/>
                  </a:lnTo>
                  <a:lnTo>
                    <a:pt x="4522089" y="103593"/>
                  </a:lnTo>
                  <a:lnTo>
                    <a:pt x="4514024" y="109029"/>
                  </a:lnTo>
                  <a:lnTo>
                    <a:pt x="4508576" y="117106"/>
                  </a:lnTo>
                  <a:lnTo>
                    <a:pt x="4506582" y="127000"/>
                  </a:lnTo>
                  <a:lnTo>
                    <a:pt x="4508576" y="136880"/>
                  </a:lnTo>
                  <a:lnTo>
                    <a:pt x="4514024" y="144957"/>
                  </a:lnTo>
                  <a:lnTo>
                    <a:pt x="4522089" y="150393"/>
                  </a:lnTo>
                  <a:lnTo>
                    <a:pt x="4532033" y="152400"/>
                  </a:lnTo>
                  <a:lnTo>
                    <a:pt x="4541926" y="150393"/>
                  </a:lnTo>
                  <a:lnTo>
                    <a:pt x="4549991" y="144957"/>
                  </a:lnTo>
                  <a:lnTo>
                    <a:pt x="4555439" y="136880"/>
                  </a:lnTo>
                  <a:lnTo>
                    <a:pt x="4557433" y="127000"/>
                  </a:lnTo>
                  <a:close/>
                </a:path>
                <a:path w="5110480" h="273685">
                  <a:moveTo>
                    <a:pt x="4659084" y="127000"/>
                  </a:moveTo>
                  <a:lnTo>
                    <a:pt x="4657090" y="117106"/>
                  </a:lnTo>
                  <a:lnTo>
                    <a:pt x="4651641" y="109029"/>
                  </a:lnTo>
                  <a:lnTo>
                    <a:pt x="4643577" y="103593"/>
                  </a:lnTo>
                  <a:lnTo>
                    <a:pt x="4633633" y="101600"/>
                  </a:lnTo>
                  <a:lnTo>
                    <a:pt x="4623740" y="103593"/>
                  </a:lnTo>
                  <a:lnTo>
                    <a:pt x="4615675" y="109029"/>
                  </a:lnTo>
                  <a:lnTo>
                    <a:pt x="4610227" y="117106"/>
                  </a:lnTo>
                  <a:lnTo>
                    <a:pt x="4608233" y="127000"/>
                  </a:lnTo>
                  <a:lnTo>
                    <a:pt x="4610227" y="136880"/>
                  </a:lnTo>
                  <a:lnTo>
                    <a:pt x="4615675" y="144957"/>
                  </a:lnTo>
                  <a:lnTo>
                    <a:pt x="4623740" y="150393"/>
                  </a:lnTo>
                  <a:lnTo>
                    <a:pt x="4633684" y="152400"/>
                  </a:lnTo>
                  <a:lnTo>
                    <a:pt x="4643577" y="150393"/>
                  </a:lnTo>
                  <a:lnTo>
                    <a:pt x="4651641" y="144957"/>
                  </a:lnTo>
                  <a:lnTo>
                    <a:pt x="4657090" y="136880"/>
                  </a:lnTo>
                  <a:lnTo>
                    <a:pt x="4659084" y="127000"/>
                  </a:lnTo>
                  <a:close/>
                </a:path>
                <a:path w="5110480" h="273685">
                  <a:moveTo>
                    <a:pt x="4760734" y="127000"/>
                  </a:moveTo>
                  <a:lnTo>
                    <a:pt x="4758741" y="117106"/>
                  </a:lnTo>
                  <a:lnTo>
                    <a:pt x="4753292" y="109029"/>
                  </a:lnTo>
                  <a:lnTo>
                    <a:pt x="4745228" y="103593"/>
                  </a:lnTo>
                  <a:lnTo>
                    <a:pt x="4735284" y="101600"/>
                  </a:lnTo>
                  <a:lnTo>
                    <a:pt x="4725390" y="103593"/>
                  </a:lnTo>
                  <a:lnTo>
                    <a:pt x="4717326" y="109029"/>
                  </a:lnTo>
                  <a:lnTo>
                    <a:pt x="4711878" y="117106"/>
                  </a:lnTo>
                  <a:lnTo>
                    <a:pt x="4709884" y="127000"/>
                  </a:lnTo>
                  <a:lnTo>
                    <a:pt x="4711878" y="136880"/>
                  </a:lnTo>
                  <a:lnTo>
                    <a:pt x="4717326" y="144957"/>
                  </a:lnTo>
                  <a:lnTo>
                    <a:pt x="4725390" y="150393"/>
                  </a:lnTo>
                  <a:lnTo>
                    <a:pt x="4735334" y="152400"/>
                  </a:lnTo>
                  <a:lnTo>
                    <a:pt x="4745228" y="150393"/>
                  </a:lnTo>
                  <a:lnTo>
                    <a:pt x="4753292" y="144957"/>
                  </a:lnTo>
                  <a:lnTo>
                    <a:pt x="4758741" y="136880"/>
                  </a:lnTo>
                  <a:lnTo>
                    <a:pt x="4760734" y="127000"/>
                  </a:lnTo>
                  <a:close/>
                </a:path>
                <a:path w="5110480" h="273685">
                  <a:moveTo>
                    <a:pt x="4862385" y="127000"/>
                  </a:moveTo>
                  <a:lnTo>
                    <a:pt x="4860391" y="117106"/>
                  </a:lnTo>
                  <a:lnTo>
                    <a:pt x="4854943" y="109029"/>
                  </a:lnTo>
                  <a:lnTo>
                    <a:pt x="4846879" y="103593"/>
                  </a:lnTo>
                  <a:lnTo>
                    <a:pt x="4836934" y="101600"/>
                  </a:lnTo>
                  <a:lnTo>
                    <a:pt x="4827041" y="103593"/>
                  </a:lnTo>
                  <a:lnTo>
                    <a:pt x="4818977" y="109029"/>
                  </a:lnTo>
                  <a:lnTo>
                    <a:pt x="4813528" y="117106"/>
                  </a:lnTo>
                  <a:lnTo>
                    <a:pt x="4811534" y="127000"/>
                  </a:lnTo>
                  <a:lnTo>
                    <a:pt x="4813528" y="136880"/>
                  </a:lnTo>
                  <a:lnTo>
                    <a:pt x="4818977" y="144957"/>
                  </a:lnTo>
                  <a:lnTo>
                    <a:pt x="4827054" y="150393"/>
                  </a:lnTo>
                  <a:lnTo>
                    <a:pt x="4836985" y="152400"/>
                  </a:lnTo>
                  <a:lnTo>
                    <a:pt x="4846879" y="150393"/>
                  </a:lnTo>
                  <a:lnTo>
                    <a:pt x="4854943" y="144957"/>
                  </a:lnTo>
                  <a:lnTo>
                    <a:pt x="4860391" y="136880"/>
                  </a:lnTo>
                  <a:lnTo>
                    <a:pt x="4862385" y="127000"/>
                  </a:lnTo>
                  <a:close/>
                </a:path>
                <a:path w="5110480" h="273685">
                  <a:moveTo>
                    <a:pt x="5110073" y="127000"/>
                  </a:moveTo>
                  <a:lnTo>
                    <a:pt x="4957673" y="0"/>
                  </a:lnTo>
                  <a:lnTo>
                    <a:pt x="4957673" y="110642"/>
                  </a:lnTo>
                  <a:lnTo>
                    <a:pt x="4956594" y="109029"/>
                  </a:lnTo>
                  <a:lnTo>
                    <a:pt x="4948529" y="103593"/>
                  </a:lnTo>
                  <a:lnTo>
                    <a:pt x="4938585" y="101600"/>
                  </a:lnTo>
                  <a:lnTo>
                    <a:pt x="4928692" y="103593"/>
                  </a:lnTo>
                  <a:lnTo>
                    <a:pt x="4920627" y="109029"/>
                  </a:lnTo>
                  <a:lnTo>
                    <a:pt x="4915179" y="117106"/>
                  </a:lnTo>
                  <a:lnTo>
                    <a:pt x="4913185" y="127000"/>
                  </a:lnTo>
                  <a:lnTo>
                    <a:pt x="4915179" y="136880"/>
                  </a:lnTo>
                  <a:lnTo>
                    <a:pt x="4920627" y="144957"/>
                  </a:lnTo>
                  <a:lnTo>
                    <a:pt x="4928692" y="150393"/>
                  </a:lnTo>
                  <a:lnTo>
                    <a:pt x="4938636" y="152400"/>
                  </a:lnTo>
                  <a:lnTo>
                    <a:pt x="4948529" y="150393"/>
                  </a:lnTo>
                  <a:lnTo>
                    <a:pt x="4956594" y="144957"/>
                  </a:lnTo>
                  <a:lnTo>
                    <a:pt x="4957673" y="143357"/>
                  </a:lnTo>
                  <a:lnTo>
                    <a:pt x="4957673" y="254000"/>
                  </a:lnTo>
                  <a:lnTo>
                    <a:pt x="5110073" y="127000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86028" y="4298805"/>
              <a:ext cx="584130" cy="54277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843619" y="5477763"/>
              <a:ext cx="4973320" cy="1419225"/>
            </a:xfrm>
            <a:custGeom>
              <a:avLst/>
              <a:gdLst/>
              <a:ahLst/>
              <a:cxnLst/>
              <a:rect l="l" t="t" r="r" b="b"/>
              <a:pathLst>
                <a:path w="4973319" h="1419225">
                  <a:moveTo>
                    <a:pt x="50787" y="533704"/>
                  </a:moveTo>
                  <a:lnTo>
                    <a:pt x="48806" y="523760"/>
                  </a:lnTo>
                  <a:lnTo>
                    <a:pt x="43357" y="515683"/>
                  </a:lnTo>
                  <a:lnTo>
                    <a:pt x="35280" y="510247"/>
                  </a:lnTo>
                  <a:lnTo>
                    <a:pt x="25400" y="508254"/>
                  </a:lnTo>
                  <a:lnTo>
                    <a:pt x="15506" y="510247"/>
                  </a:lnTo>
                  <a:lnTo>
                    <a:pt x="7442" y="515683"/>
                  </a:lnTo>
                  <a:lnTo>
                    <a:pt x="1993" y="523760"/>
                  </a:lnTo>
                  <a:lnTo>
                    <a:pt x="0" y="533704"/>
                  </a:lnTo>
                  <a:lnTo>
                    <a:pt x="1993" y="543585"/>
                  </a:lnTo>
                  <a:lnTo>
                    <a:pt x="7442" y="551662"/>
                  </a:lnTo>
                  <a:lnTo>
                    <a:pt x="15506" y="557098"/>
                  </a:lnTo>
                  <a:lnTo>
                    <a:pt x="25400" y="559104"/>
                  </a:lnTo>
                  <a:lnTo>
                    <a:pt x="35280" y="557098"/>
                  </a:lnTo>
                  <a:lnTo>
                    <a:pt x="43357" y="551662"/>
                  </a:lnTo>
                  <a:lnTo>
                    <a:pt x="48806" y="543585"/>
                  </a:lnTo>
                  <a:lnTo>
                    <a:pt x="50787" y="533704"/>
                  </a:lnTo>
                  <a:close/>
                </a:path>
                <a:path w="4973319" h="1419225">
                  <a:moveTo>
                    <a:pt x="50787" y="432054"/>
                  </a:moveTo>
                  <a:lnTo>
                    <a:pt x="48806" y="422109"/>
                  </a:lnTo>
                  <a:lnTo>
                    <a:pt x="43357" y="414032"/>
                  </a:lnTo>
                  <a:lnTo>
                    <a:pt x="35280" y="408597"/>
                  </a:lnTo>
                  <a:lnTo>
                    <a:pt x="25400" y="406603"/>
                  </a:lnTo>
                  <a:lnTo>
                    <a:pt x="15506" y="408597"/>
                  </a:lnTo>
                  <a:lnTo>
                    <a:pt x="7442" y="414032"/>
                  </a:lnTo>
                  <a:lnTo>
                    <a:pt x="1993" y="422109"/>
                  </a:lnTo>
                  <a:lnTo>
                    <a:pt x="0" y="432054"/>
                  </a:lnTo>
                  <a:lnTo>
                    <a:pt x="1993" y="441934"/>
                  </a:lnTo>
                  <a:lnTo>
                    <a:pt x="7442" y="450011"/>
                  </a:lnTo>
                  <a:lnTo>
                    <a:pt x="15506" y="455447"/>
                  </a:lnTo>
                  <a:lnTo>
                    <a:pt x="25400" y="457454"/>
                  </a:lnTo>
                  <a:lnTo>
                    <a:pt x="35280" y="455447"/>
                  </a:lnTo>
                  <a:lnTo>
                    <a:pt x="43357" y="450011"/>
                  </a:lnTo>
                  <a:lnTo>
                    <a:pt x="48806" y="441934"/>
                  </a:lnTo>
                  <a:lnTo>
                    <a:pt x="50787" y="432054"/>
                  </a:lnTo>
                  <a:close/>
                </a:path>
                <a:path w="4973319" h="1419225">
                  <a:moveTo>
                    <a:pt x="50787" y="330403"/>
                  </a:moveTo>
                  <a:lnTo>
                    <a:pt x="48806" y="320459"/>
                  </a:lnTo>
                  <a:lnTo>
                    <a:pt x="43357" y="312381"/>
                  </a:lnTo>
                  <a:lnTo>
                    <a:pt x="35280" y="306946"/>
                  </a:lnTo>
                  <a:lnTo>
                    <a:pt x="25400" y="304952"/>
                  </a:lnTo>
                  <a:lnTo>
                    <a:pt x="15506" y="306946"/>
                  </a:lnTo>
                  <a:lnTo>
                    <a:pt x="7442" y="312381"/>
                  </a:lnTo>
                  <a:lnTo>
                    <a:pt x="1993" y="320459"/>
                  </a:lnTo>
                  <a:lnTo>
                    <a:pt x="0" y="330403"/>
                  </a:lnTo>
                  <a:lnTo>
                    <a:pt x="1993" y="340283"/>
                  </a:lnTo>
                  <a:lnTo>
                    <a:pt x="7442" y="348361"/>
                  </a:lnTo>
                  <a:lnTo>
                    <a:pt x="15506" y="353796"/>
                  </a:lnTo>
                  <a:lnTo>
                    <a:pt x="25400" y="355803"/>
                  </a:lnTo>
                  <a:lnTo>
                    <a:pt x="35280" y="353796"/>
                  </a:lnTo>
                  <a:lnTo>
                    <a:pt x="43357" y="348361"/>
                  </a:lnTo>
                  <a:lnTo>
                    <a:pt x="48806" y="340283"/>
                  </a:lnTo>
                  <a:lnTo>
                    <a:pt x="50787" y="330403"/>
                  </a:lnTo>
                  <a:close/>
                </a:path>
                <a:path w="4973319" h="1419225">
                  <a:moveTo>
                    <a:pt x="50787" y="228752"/>
                  </a:moveTo>
                  <a:lnTo>
                    <a:pt x="48806" y="218808"/>
                  </a:lnTo>
                  <a:lnTo>
                    <a:pt x="43357" y="210731"/>
                  </a:lnTo>
                  <a:lnTo>
                    <a:pt x="35280" y="205295"/>
                  </a:lnTo>
                  <a:lnTo>
                    <a:pt x="25400" y="203301"/>
                  </a:lnTo>
                  <a:lnTo>
                    <a:pt x="15506" y="205295"/>
                  </a:lnTo>
                  <a:lnTo>
                    <a:pt x="7429" y="210731"/>
                  </a:lnTo>
                  <a:lnTo>
                    <a:pt x="1993" y="218808"/>
                  </a:lnTo>
                  <a:lnTo>
                    <a:pt x="0" y="228752"/>
                  </a:lnTo>
                  <a:lnTo>
                    <a:pt x="1993" y="238633"/>
                  </a:lnTo>
                  <a:lnTo>
                    <a:pt x="7429" y="246710"/>
                  </a:lnTo>
                  <a:lnTo>
                    <a:pt x="15506" y="252145"/>
                  </a:lnTo>
                  <a:lnTo>
                    <a:pt x="25400" y="254152"/>
                  </a:lnTo>
                  <a:lnTo>
                    <a:pt x="35280" y="252145"/>
                  </a:lnTo>
                  <a:lnTo>
                    <a:pt x="43357" y="246710"/>
                  </a:lnTo>
                  <a:lnTo>
                    <a:pt x="48793" y="238633"/>
                  </a:lnTo>
                  <a:lnTo>
                    <a:pt x="50787" y="228752"/>
                  </a:lnTo>
                  <a:close/>
                </a:path>
                <a:path w="4973319" h="1419225">
                  <a:moveTo>
                    <a:pt x="50787" y="127101"/>
                  </a:moveTo>
                  <a:lnTo>
                    <a:pt x="48806" y="117157"/>
                  </a:lnTo>
                  <a:lnTo>
                    <a:pt x="43357" y="109080"/>
                  </a:lnTo>
                  <a:lnTo>
                    <a:pt x="35280" y="103644"/>
                  </a:lnTo>
                  <a:lnTo>
                    <a:pt x="25400" y="101650"/>
                  </a:lnTo>
                  <a:lnTo>
                    <a:pt x="15506" y="103644"/>
                  </a:lnTo>
                  <a:lnTo>
                    <a:pt x="7429" y="109080"/>
                  </a:lnTo>
                  <a:lnTo>
                    <a:pt x="1993" y="117157"/>
                  </a:lnTo>
                  <a:lnTo>
                    <a:pt x="0" y="127101"/>
                  </a:lnTo>
                  <a:lnTo>
                    <a:pt x="1993" y="136982"/>
                  </a:lnTo>
                  <a:lnTo>
                    <a:pt x="7429" y="145059"/>
                  </a:lnTo>
                  <a:lnTo>
                    <a:pt x="15506" y="150495"/>
                  </a:lnTo>
                  <a:lnTo>
                    <a:pt x="25400" y="152501"/>
                  </a:lnTo>
                  <a:lnTo>
                    <a:pt x="35280" y="150495"/>
                  </a:lnTo>
                  <a:lnTo>
                    <a:pt x="43357" y="145059"/>
                  </a:lnTo>
                  <a:lnTo>
                    <a:pt x="48793" y="136982"/>
                  </a:lnTo>
                  <a:lnTo>
                    <a:pt x="50787" y="127101"/>
                  </a:lnTo>
                  <a:close/>
                </a:path>
                <a:path w="4973319" h="1419225">
                  <a:moveTo>
                    <a:pt x="50787" y="25450"/>
                  </a:moveTo>
                  <a:lnTo>
                    <a:pt x="48806" y="15506"/>
                  </a:lnTo>
                  <a:lnTo>
                    <a:pt x="43357" y="7429"/>
                  </a:lnTo>
                  <a:lnTo>
                    <a:pt x="35280" y="1993"/>
                  </a:lnTo>
                  <a:lnTo>
                    <a:pt x="25400" y="0"/>
                  </a:lnTo>
                  <a:lnTo>
                    <a:pt x="15506" y="1993"/>
                  </a:lnTo>
                  <a:lnTo>
                    <a:pt x="7429" y="7429"/>
                  </a:lnTo>
                  <a:lnTo>
                    <a:pt x="1993" y="15506"/>
                  </a:lnTo>
                  <a:lnTo>
                    <a:pt x="0" y="25450"/>
                  </a:lnTo>
                  <a:lnTo>
                    <a:pt x="1993" y="35331"/>
                  </a:lnTo>
                  <a:lnTo>
                    <a:pt x="7429" y="43408"/>
                  </a:lnTo>
                  <a:lnTo>
                    <a:pt x="15506" y="48844"/>
                  </a:lnTo>
                  <a:lnTo>
                    <a:pt x="25400" y="50850"/>
                  </a:lnTo>
                  <a:lnTo>
                    <a:pt x="35280" y="48844"/>
                  </a:lnTo>
                  <a:lnTo>
                    <a:pt x="43357" y="43408"/>
                  </a:lnTo>
                  <a:lnTo>
                    <a:pt x="48806" y="35331"/>
                  </a:lnTo>
                  <a:lnTo>
                    <a:pt x="50787" y="25450"/>
                  </a:lnTo>
                  <a:close/>
                </a:path>
                <a:path w="4973319" h="1419225">
                  <a:moveTo>
                    <a:pt x="53213" y="1393380"/>
                  </a:moveTo>
                  <a:lnTo>
                    <a:pt x="51219" y="1383449"/>
                  </a:lnTo>
                  <a:lnTo>
                    <a:pt x="45783" y="1375371"/>
                  </a:lnTo>
                  <a:lnTo>
                    <a:pt x="37706" y="1369923"/>
                  </a:lnTo>
                  <a:lnTo>
                    <a:pt x="27825" y="1367929"/>
                  </a:lnTo>
                  <a:lnTo>
                    <a:pt x="17932" y="1369923"/>
                  </a:lnTo>
                  <a:lnTo>
                    <a:pt x="9855" y="1375371"/>
                  </a:lnTo>
                  <a:lnTo>
                    <a:pt x="4419" y="1383449"/>
                  </a:lnTo>
                  <a:lnTo>
                    <a:pt x="2425" y="1393380"/>
                  </a:lnTo>
                  <a:lnTo>
                    <a:pt x="4419" y="1403273"/>
                  </a:lnTo>
                  <a:lnTo>
                    <a:pt x="9855" y="1411338"/>
                  </a:lnTo>
                  <a:lnTo>
                    <a:pt x="17932" y="1416786"/>
                  </a:lnTo>
                  <a:lnTo>
                    <a:pt x="27825" y="1418780"/>
                  </a:lnTo>
                  <a:lnTo>
                    <a:pt x="37706" y="1416786"/>
                  </a:lnTo>
                  <a:lnTo>
                    <a:pt x="45783" y="1411338"/>
                  </a:lnTo>
                  <a:lnTo>
                    <a:pt x="51219" y="1403273"/>
                  </a:lnTo>
                  <a:lnTo>
                    <a:pt x="53213" y="1393380"/>
                  </a:lnTo>
                  <a:close/>
                </a:path>
                <a:path w="4973319" h="1419225">
                  <a:moveTo>
                    <a:pt x="53213" y="1291729"/>
                  </a:moveTo>
                  <a:lnTo>
                    <a:pt x="51219" y="1281798"/>
                  </a:lnTo>
                  <a:lnTo>
                    <a:pt x="45783" y="1273721"/>
                  </a:lnTo>
                  <a:lnTo>
                    <a:pt x="37706" y="1268272"/>
                  </a:lnTo>
                  <a:lnTo>
                    <a:pt x="27825" y="1266278"/>
                  </a:lnTo>
                  <a:lnTo>
                    <a:pt x="17932" y="1268272"/>
                  </a:lnTo>
                  <a:lnTo>
                    <a:pt x="9855" y="1273721"/>
                  </a:lnTo>
                  <a:lnTo>
                    <a:pt x="4419" y="1281798"/>
                  </a:lnTo>
                  <a:lnTo>
                    <a:pt x="2425" y="1291729"/>
                  </a:lnTo>
                  <a:lnTo>
                    <a:pt x="4419" y="1301623"/>
                  </a:lnTo>
                  <a:lnTo>
                    <a:pt x="9855" y="1309687"/>
                  </a:lnTo>
                  <a:lnTo>
                    <a:pt x="17932" y="1315135"/>
                  </a:lnTo>
                  <a:lnTo>
                    <a:pt x="27825" y="1317129"/>
                  </a:lnTo>
                  <a:lnTo>
                    <a:pt x="37706" y="1315135"/>
                  </a:lnTo>
                  <a:lnTo>
                    <a:pt x="45783" y="1309687"/>
                  </a:lnTo>
                  <a:lnTo>
                    <a:pt x="51219" y="1301623"/>
                  </a:lnTo>
                  <a:lnTo>
                    <a:pt x="53213" y="1291729"/>
                  </a:lnTo>
                  <a:close/>
                </a:path>
                <a:path w="4973319" h="1419225">
                  <a:moveTo>
                    <a:pt x="53213" y="1190078"/>
                  </a:moveTo>
                  <a:lnTo>
                    <a:pt x="51219" y="1180147"/>
                  </a:lnTo>
                  <a:lnTo>
                    <a:pt x="45783" y="1172070"/>
                  </a:lnTo>
                  <a:lnTo>
                    <a:pt x="37706" y="1166622"/>
                  </a:lnTo>
                  <a:lnTo>
                    <a:pt x="27825" y="1164628"/>
                  </a:lnTo>
                  <a:lnTo>
                    <a:pt x="17932" y="1166622"/>
                  </a:lnTo>
                  <a:lnTo>
                    <a:pt x="9855" y="1172070"/>
                  </a:lnTo>
                  <a:lnTo>
                    <a:pt x="4419" y="1180147"/>
                  </a:lnTo>
                  <a:lnTo>
                    <a:pt x="2425" y="1190078"/>
                  </a:lnTo>
                  <a:lnTo>
                    <a:pt x="4419" y="1199972"/>
                  </a:lnTo>
                  <a:lnTo>
                    <a:pt x="9855" y="1208036"/>
                  </a:lnTo>
                  <a:lnTo>
                    <a:pt x="17932" y="1213485"/>
                  </a:lnTo>
                  <a:lnTo>
                    <a:pt x="27825" y="1215478"/>
                  </a:lnTo>
                  <a:lnTo>
                    <a:pt x="37706" y="1213485"/>
                  </a:lnTo>
                  <a:lnTo>
                    <a:pt x="45783" y="1208036"/>
                  </a:lnTo>
                  <a:lnTo>
                    <a:pt x="51219" y="1199972"/>
                  </a:lnTo>
                  <a:lnTo>
                    <a:pt x="53213" y="1190078"/>
                  </a:lnTo>
                  <a:close/>
                </a:path>
                <a:path w="4973319" h="1419225">
                  <a:moveTo>
                    <a:pt x="53213" y="1088428"/>
                  </a:moveTo>
                  <a:lnTo>
                    <a:pt x="51219" y="1078496"/>
                  </a:lnTo>
                  <a:lnTo>
                    <a:pt x="45783" y="1070419"/>
                  </a:lnTo>
                  <a:lnTo>
                    <a:pt x="37706" y="1064971"/>
                  </a:lnTo>
                  <a:lnTo>
                    <a:pt x="27825" y="1062977"/>
                  </a:lnTo>
                  <a:lnTo>
                    <a:pt x="17932" y="1064971"/>
                  </a:lnTo>
                  <a:lnTo>
                    <a:pt x="9855" y="1070419"/>
                  </a:lnTo>
                  <a:lnTo>
                    <a:pt x="4419" y="1078496"/>
                  </a:lnTo>
                  <a:lnTo>
                    <a:pt x="2425" y="1088428"/>
                  </a:lnTo>
                  <a:lnTo>
                    <a:pt x="4419" y="1098321"/>
                  </a:lnTo>
                  <a:lnTo>
                    <a:pt x="9855" y="1106385"/>
                  </a:lnTo>
                  <a:lnTo>
                    <a:pt x="17932" y="1111834"/>
                  </a:lnTo>
                  <a:lnTo>
                    <a:pt x="27825" y="1113828"/>
                  </a:lnTo>
                  <a:lnTo>
                    <a:pt x="37706" y="1111834"/>
                  </a:lnTo>
                  <a:lnTo>
                    <a:pt x="45783" y="1106385"/>
                  </a:lnTo>
                  <a:lnTo>
                    <a:pt x="51219" y="1098321"/>
                  </a:lnTo>
                  <a:lnTo>
                    <a:pt x="53213" y="1088428"/>
                  </a:lnTo>
                  <a:close/>
                </a:path>
                <a:path w="4973319" h="1419225">
                  <a:moveTo>
                    <a:pt x="53213" y="986777"/>
                  </a:moveTo>
                  <a:lnTo>
                    <a:pt x="51219" y="976845"/>
                  </a:lnTo>
                  <a:lnTo>
                    <a:pt x="45783" y="968768"/>
                  </a:lnTo>
                  <a:lnTo>
                    <a:pt x="37706" y="963320"/>
                  </a:lnTo>
                  <a:lnTo>
                    <a:pt x="27825" y="961326"/>
                  </a:lnTo>
                  <a:lnTo>
                    <a:pt x="17932" y="963320"/>
                  </a:lnTo>
                  <a:lnTo>
                    <a:pt x="9855" y="968768"/>
                  </a:lnTo>
                  <a:lnTo>
                    <a:pt x="4419" y="976845"/>
                  </a:lnTo>
                  <a:lnTo>
                    <a:pt x="2425" y="986777"/>
                  </a:lnTo>
                  <a:lnTo>
                    <a:pt x="4419" y="996670"/>
                  </a:lnTo>
                  <a:lnTo>
                    <a:pt x="9855" y="1004735"/>
                  </a:lnTo>
                  <a:lnTo>
                    <a:pt x="17932" y="1010183"/>
                  </a:lnTo>
                  <a:lnTo>
                    <a:pt x="27825" y="1012177"/>
                  </a:lnTo>
                  <a:lnTo>
                    <a:pt x="37706" y="1010183"/>
                  </a:lnTo>
                  <a:lnTo>
                    <a:pt x="45783" y="1004735"/>
                  </a:lnTo>
                  <a:lnTo>
                    <a:pt x="51219" y="996670"/>
                  </a:lnTo>
                  <a:lnTo>
                    <a:pt x="53213" y="986777"/>
                  </a:lnTo>
                  <a:close/>
                </a:path>
                <a:path w="4973319" h="1419225">
                  <a:moveTo>
                    <a:pt x="53213" y="885126"/>
                  </a:moveTo>
                  <a:lnTo>
                    <a:pt x="51219" y="875195"/>
                  </a:lnTo>
                  <a:lnTo>
                    <a:pt x="45783" y="867117"/>
                  </a:lnTo>
                  <a:lnTo>
                    <a:pt x="37706" y="861669"/>
                  </a:lnTo>
                  <a:lnTo>
                    <a:pt x="27825" y="859675"/>
                  </a:lnTo>
                  <a:lnTo>
                    <a:pt x="17932" y="861669"/>
                  </a:lnTo>
                  <a:lnTo>
                    <a:pt x="9855" y="867117"/>
                  </a:lnTo>
                  <a:lnTo>
                    <a:pt x="4419" y="875195"/>
                  </a:lnTo>
                  <a:lnTo>
                    <a:pt x="2425" y="885126"/>
                  </a:lnTo>
                  <a:lnTo>
                    <a:pt x="4419" y="895019"/>
                  </a:lnTo>
                  <a:lnTo>
                    <a:pt x="9855" y="903084"/>
                  </a:lnTo>
                  <a:lnTo>
                    <a:pt x="17932" y="908532"/>
                  </a:lnTo>
                  <a:lnTo>
                    <a:pt x="27825" y="910526"/>
                  </a:lnTo>
                  <a:lnTo>
                    <a:pt x="37706" y="908532"/>
                  </a:lnTo>
                  <a:lnTo>
                    <a:pt x="45783" y="903084"/>
                  </a:lnTo>
                  <a:lnTo>
                    <a:pt x="51219" y="895019"/>
                  </a:lnTo>
                  <a:lnTo>
                    <a:pt x="53213" y="885126"/>
                  </a:lnTo>
                  <a:close/>
                </a:path>
                <a:path w="4973319" h="1419225">
                  <a:moveTo>
                    <a:pt x="61455" y="772502"/>
                  </a:moveTo>
                  <a:lnTo>
                    <a:pt x="59461" y="762622"/>
                  </a:lnTo>
                  <a:lnTo>
                    <a:pt x="54013" y="754545"/>
                  </a:lnTo>
                  <a:lnTo>
                    <a:pt x="45935" y="749096"/>
                  </a:lnTo>
                  <a:lnTo>
                    <a:pt x="36004" y="747102"/>
                  </a:lnTo>
                  <a:lnTo>
                    <a:pt x="26111" y="749096"/>
                  </a:lnTo>
                  <a:lnTo>
                    <a:pt x="18046" y="754545"/>
                  </a:lnTo>
                  <a:lnTo>
                    <a:pt x="12598" y="762622"/>
                  </a:lnTo>
                  <a:lnTo>
                    <a:pt x="10604" y="772502"/>
                  </a:lnTo>
                  <a:lnTo>
                    <a:pt x="12598" y="782396"/>
                  </a:lnTo>
                  <a:lnTo>
                    <a:pt x="18046" y="790460"/>
                  </a:lnTo>
                  <a:lnTo>
                    <a:pt x="26111" y="795909"/>
                  </a:lnTo>
                  <a:lnTo>
                    <a:pt x="36055" y="797902"/>
                  </a:lnTo>
                  <a:lnTo>
                    <a:pt x="45935" y="795909"/>
                  </a:lnTo>
                  <a:lnTo>
                    <a:pt x="54013" y="790460"/>
                  </a:lnTo>
                  <a:lnTo>
                    <a:pt x="59461" y="782396"/>
                  </a:lnTo>
                  <a:lnTo>
                    <a:pt x="61455" y="772502"/>
                  </a:lnTo>
                  <a:close/>
                </a:path>
                <a:path w="4973319" h="1419225">
                  <a:moveTo>
                    <a:pt x="61455" y="596150"/>
                  </a:moveTo>
                  <a:lnTo>
                    <a:pt x="59461" y="586270"/>
                  </a:lnTo>
                  <a:lnTo>
                    <a:pt x="54013" y="578192"/>
                  </a:lnTo>
                  <a:lnTo>
                    <a:pt x="45935" y="572757"/>
                  </a:lnTo>
                  <a:lnTo>
                    <a:pt x="36004" y="570750"/>
                  </a:lnTo>
                  <a:lnTo>
                    <a:pt x="26111" y="572757"/>
                  </a:lnTo>
                  <a:lnTo>
                    <a:pt x="18034" y="578192"/>
                  </a:lnTo>
                  <a:lnTo>
                    <a:pt x="12598" y="586270"/>
                  </a:lnTo>
                  <a:lnTo>
                    <a:pt x="10604" y="596150"/>
                  </a:lnTo>
                  <a:lnTo>
                    <a:pt x="12598" y="606044"/>
                  </a:lnTo>
                  <a:lnTo>
                    <a:pt x="18034" y="614121"/>
                  </a:lnTo>
                  <a:lnTo>
                    <a:pt x="26111" y="619556"/>
                  </a:lnTo>
                  <a:lnTo>
                    <a:pt x="36055" y="621550"/>
                  </a:lnTo>
                  <a:lnTo>
                    <a:pt x="45935" y="619556"/>
                  </a:lnTo>
                  <a:lnTo>
                    <a:pt x="54013" y="614121"/>
                  </a:lnTo>
                  <a:lnTo>
                    <a:pt x="59461" y="606044"/>
                  </a:lnTo>
                  <a:lnTo>
                    <a:pt x="61455" y="596150"/>
                  </a:lnTo>
                  <a:close/>
                </a:path>
                <a:path w="4973319" h="1419225">
                  <a:moveTo>
                    <a:pt x="163106" y="772502"/>
                  </a:moveTo>
                  <a:lnTo>
                    <a:pt x="161112" y="762622"/>
                  </a:lnTo>
                  <a:lnTo>
                    <a:pt x="155663" y="754545"/>
                  </a:lnTo>
                  <a:lnTo>
                    <a:pt x="147586" y="749096"/>
                  </a:lnTo>
                  <a:lnTo>
                    <a:pt x="137655" y="747102"/>
                  </a:lnTo>
                  <a:lnTo>
                    <a:pt x="127762" y="749096"/>
                  </a:lnTo>
                  <a:lnTo>
                    <a:pt x="119697" y="754545"/>
                  </a:lnTo>
                  <a:lnTo>
                    <a:pt x="114249" y="762622"/>
                  </a:lnTo>
                  <a:lnTo>
                    <a:pt x="112255" y="772502"/>
                  </a:lnTo>
                  <a:lnTo>
                    <a:pt x="114249" y="782396"/>
                  </a:lnTo>
                  <a:lnTo>
                    <a:pt x="119697" y="790460"/>
                  </a:lnTo>
                  <a:lnTo>
                    <a:pt x="127762" y="795909"/>
                  </a:lnTo>
                  <a:lnTo>
                    <a:pt x="137706" y="797902"/>
                  </a:lnTo>
                  <a:lnTo>
                    <a:pt x="147586" y="795909"/>
                  </a:lnTo>
                  <a:lnTo>
                    <a:pt x="155663" y="790460"/>
                  </a:lnTo>
                  <a:lnTo>
                    <a:pt x="161112" y="782396"/>
                  </a:lnTo>
                  <a:lnTo>
                    <a:pt x="163106" y="772502"/>
                  </a:lnTo>
                  <a:close/>
                </a:path>
                <a:path w="4973319" h="1419225">
                  <a:moveTo>
                    <a:pt x="163106" y="596150"/>
                  </a:moveTo>
                  <a:lnTo>
                    <a:pt x="161112" y="586270"/>
                  </a:lnTo>
                  <a:lnTo>
                    <a:pt x="155663" y="578192"/>
                  </a:lnTo>
                  <a:lnTo>
                    <a:pt x="147586" y="572757"/>
                  </a:lnTo>
                  <a:lnTo>
                    <a:pt x="137655" y="570750"/>
                  </a:lnTo>
                  <a:lnTo>
                    <a:pt x="127762" y="572757"/>
                  </a:lnTo>
                  <a:lnTo>
                    <a:pt x="119684" y="578192"/>
                  </a:lnTo>
                  <a:lnTo>
                    <a:pt x="114249" y="586270"/>
                  </a:lnTo>
                  <a:lnTo>
                    <a:pt x="112255" y="596150"/>
                  </a:lnTo>
                  <a:lnTo>
                    <a:pt x="114249" y="606044"/>
                  </a:lnTo>
                  <a:lnTo>
                    <a:pt x="119684" y="614121"/>
                  </a:lnTo>
                  <a:lnTo>
                    <a:pt x="127762" y="619556"/>
                  </a:lnTo>
                  <a:lnTo>
                    <a:pt x="137706" y="621550"/>
                  </a:lnTo>
                  <a:lnTo>
                    <a:pt x="147586" y="619556"/>
                  </a:lnTo>
                  <a:lnTo>
                    <a:pt x="155663" y="614121"/>
                  </a:lnTo>
                  <a:lnTo>
                    <a:pt x="161112" y="606044"/>
                  </a:lnTo>
                  <a:lnTo>
                    <a:pt x="163106" y="596150"/>
                  </a:lnTo>
                  <a:close/>
                </a:path>
                <a:path w="4973319" h="1419225">
                  <a:moveTo>
                    <a:pt x="264756" y="772502"/>
                  </a:moveTo>
                  <a:lnTo>
                    <a:pt x="262763" y="762622"/>
                  </a:lnTo>
                  <a:lnTo>
                    <a:pt x="257314" y="754545"/>
                  </a:lnTo>
                  <a:lnTo>
                    <a:pt x="249237" y="749096"/>
                  </a:lnTo>
                  <a:lnTo>
                    <a:pt x="239306" y="747102"/>
                  </a:lnTo>
                  <a:lnTo>
                    <a:pt x="229412" y="749096"/>
                  </a:lnTo>
                  <a:lnTo>
                    <a:pt x="221348" y="754545"/>
                  </a:lnTo>
                  <a:lnTo>
                    <a:pt x="215900" y="762622"/>
                  </a:lnTo>
                  <a:lnTo>
                    <a:pt x="213906" y="772502"/>
                  </a:lnTo>
                  <a:lnTo>
                    <a:pt x="215900" y="782396"/>
                  </a:lnTo>
                  <a:lnTo>
                    <a:pt x="221348" y="790460"/>
                  </a:lnTo>
                  <a:lnTo>
                    <a:pt x="229412" y="795909"/>
                  </a:lnTo>
                  <a:lnTo>
                    <a:pt x="239356" y="797902"/>
                  </a:lnTo>
                  <a:lnTo>
                    <a:pt x="249237" y="795909"/>
                  </a:lnTo>
                  <a:lnTo>
                    <a:pt x="257314" y="790460"/>
                  </a:lnTo>
                  <a:lnTo>
                    <a:pt x="262763" y="782396"/>
                  </a:lnTo>
                  <a:lnTo>
                    <a:pt x="264756" y="772502"/>
                  </a:lnTo>
                  <a:close/>
                </a:path>
                <a:path w="4973319" h="1419225">
                  <a:moveTo>
                    <a:pt x="264756" y="596150"/>
                  </a:moveTo>
                  <a:lnTo>
                    <a:pt x="262763" y="586270"/>
                  </a:lnTo>
                  <a:lnTo>
                    <a:pt x="257314" y="578192"/>
                  </a:lnTo>
                  <a:lnTo>
                    <a:pt x="249237" y="572757"/>
                  </a:lnTo>
                  <a:lnTo>
                    <a:pt x="239306" y="570750"/>
                  </a:lnTo>
                  <a:lnTo>
                    <a:pt x="229412" y="572757"/>
                  </a:lnTo>
                  <a:lnTo>
                    <a:pt x="221335" y="578192"/>
                  </a:lnTo>
                  <a:lnTo>
                    <a:pt x="215900" y="586270"/>
                  </a:lnTo>
                  <a:lnTo>
                    <a:pt x="213906" y="596150"/>
                  </a:lnTo>
                  <a:lnTo>
                    <a:pt x="215900" y="606044"/>
                  </a:lnTo>
                  <a:lnTo>
                    <a:pt x="221335" y="614121"/>
                  </a:lnTo>
                  <a:lnTo>
                    <a:pt x="229412" y="619556"/>
                  </a:lnTo>
                  <a:lnTo>
                    <a:pt x="239356" y="621550"/>
                  </a:lnTo>
                  <a:lnTo>
                    <a:pt x="249237" y="619556"/>
                  </a:lnTo>
                  <a:lnTo>
                    <a:pt x="257314" y="614121"/>
                  </a:lnTo>
                  <a:lnTo>
                    <a:pt x="262763" y="606044"/>
                  </a:lnTo>
                  <a:lnTo>
                    <a:pt x="264756" y="596150"/>
                  </a:lnTo>
                  <a:close/>
                </a:path>
                <a:path w="4973319" h="1419225">
                  <a:moveTo>
                    <a:pt x="366407" y="772502"/>
                  </a:moveTo>
                  <a:lnTo>
                    <a:pt x="364413" y="762622"/>
                  </a:lnTo>
                  <a:lnTo>
                    <a:pt x="358965" y="754545"/>
                  </a:lnTo>
                  <a:lnTo>
                    <a:pt x="350888" y="749096"/>
                  </a:lnTo>
                  <a:lnTo>
                    <a:pt x="340956" y="747102"/>
                  </a:lnTo>
                  <a:lnTo>
                    <a:pt x="331063" y="749096"/>
                  </a:lnTo>
                  <a:lnTo>
                    <a:pt x="322999" y="754545"/>
                  </a:lnTo>
                  <a:lnTo>
                    <a:pt x="317550" y="762622"/>
                  </a:lnTo>
                  <a:lnTo>
                    <a:pt x="315556" y="772502"/>
                  </a:lnTo>
                  <a:lnTo>
                    <a:pt x="317550" y="782396"/>
                  </a:lnTo>
                  <a:lnTo>
                    <a:pt x="322999" y="790460"/>
                  </a:lnTo>
                  <a:lnTo>
                    <a:pt x="331063" y="795909"/>
                  </a:lnTo>
                  <a:lnTo>
                    <a:pt x="341007" y="797902"/>
                  </a:lnTo>
                  <a:lnTo>
                    <a:pt x="350888" y="795909"/>
                  </a:lnTo>
                  <a:lnTo>
                    <a:pt x="358965" y="790460"/>
                  </a:lnTo>
                  <a:lnTo>
                    <a:pt x="364413" y="782396"/>
                  </a:lnTo>
                  <a:lnTo>
                    <a:pt x="366407" y="772502"/>
                  </a:lnTo>
                  <a:close/>
                </a:path>
                <a:path w="4973319" h="1419225">
                  <a:moveTo>
                    <a:pt x="366407" y="596150"/>
                  </a:moveTo>
                  <a:lnTo>
                    <a:pt x="364413" y="586270"/>
                  </a:lnTo>
                  <a:lnTo>
                    <a:pt x="358965" y="578192"/>
                  </a:lnTo>
                  <a:lnTo>
                    <a:pt x="350888" y="572757"/>
                  </a:lnTo>
                  <a:lnTo>
                    <a:pt x="340956" y="570750"/>
                  </a:lnTo>
                  <a:lnTo>
                    <a:pt x="331063" y="572757"/>
                  </a:lnTo>
                  <a:lnTo>
                    <a:pt x="322986" y="578192"/>
                  </a:lnTo>
                  <a:lnTo>
                    <a:pt x="317550" y="586270"/>
                  </a:lnTo>
                  <a:lnTo>
                    <a:pt x="315556" y="596150"/>
                  </a:lnTo>
                  <a:lnTo>
                    <a:pt x="317550" y="606044"/>
                  </a:lnTo>
                  <a:lnTo>
                    <a:pt x="322986" y="614121"/>
                  </a:lnTo>
                  <a:lnTo>
                    <a:pt x="331063" y="619556"/>
                  </a:lnTo>
                  <a:lnTo>
                    <a:pt x="341007" y="621550"/>
                  </a:lnTo>
                  <a:lnTo>
                    <a:pt x="350888" y="619556"/>
                  </a:lnTo>
                  <a:lnTo>
                    <a:pt x="358965" y="614121"/>
                  </a:lnTo>
                  <a:lnTo>
                    <a:pt x="364413" y="606044"/>
                  </a:lnTo>
                  <a:lnTo>
                    <a:pt x="366407" y="596150"/>
                  </a:lnTo>
                  <a:close/>
                </a:path>
                <a:path w="4973319" h="1419225">
                  <a:moveTo>
                    <a:pt x="468058" y="772502"/>
                  </a:moveTo>
                  <a:lnTo>
                    <a:pt x="466064" y="762622"/>
                  </a:lnTo>
                  <a:lnTo>
                    <a:pt x="460616" y="754545"/>
                  </a:lnTo>
                  <a:lnTo>
                    <a:pt x="452539" y="749096"/>
                  </a:lnTo>
                  <a:lnTo>
                    <a:pt x="442607" y="747102"/>
                  </a:lnTo>
                  <a:lnTo>
                    <a:pt x="432714" y="749096"/>
                  </a:lnTo>
                  <a:lnTo>
                    <a:pt x="424649" y="754545"/>
                  </a:lnTo>
                  <a:lnTo>
                    <a:pt x="419201" y="762622"/>
                  </a:lnTo>
                  <a:lnTo>
                    <a:pt x="417207" y="772502"/>
                  </a:lnTo>
                  <a:lnTo>
                    <a:pt x="419201" y="782396"/>
                  </a:lnTo>
                  <a:lnTo>
                    <a:pt x="424649" y="790460"/>
                  </a:lnTo>
                  <a:lnTo>
                    <a:pt x="432714" y="795909"/>
                  </a:lnTo>
                  <a:lnTo>
                    <a:pt x="442658" y="797902"/>
                  </a:lnTo>
                  <a:lnTo>
                    <a:pt x="452539" y="795909"/>
                  </a:lnTo>
                  <a:lnTo>
                    <a:pt x="460616" y="790460"/>
                  </a:lnTo>
                  <a:lnTo>
                    <a:pt x="466064" y="782396"/>
                  </a:lnTo>
                  <a:lnTo>
                    <a:pt x="468058" y="772502"/>
                  </a:lnTo>
                  <a:close/>
                </a:path>
                <a:path w="4973319" h="1419225">
                  <a:moveTo>
                    <a:pt x="468058" y="596150"/>
                  </a:moveTo>
                  <a:lnTo>
                    <a:pt x="466064" y="586270"/>
                  </a:lnTo>
                  <a:lnTo>
                    <a:pt x="460616" y="578192"/>
                  </a:lnTo>
                  <a:lnTo>
                    <a:pt x="452539" y="572757"/>
                  </a:lnTo>
                  <a:lnTo>
                    <a:pt x="442607" y="570750"/>
                  </a:lnTo>
                  <a:lnTo>
                    <a:pt x="432714" y="572757"/>
                  </a:lnTo>
                  <a:lnTo>
                    <a:pt x="424637" y="578192"/>
                  </a:lnTo>
                  <a:lnTo>
                    <a:pt x="419201" y="586270"/>
                  </a:lnTo>
                  <a:lnTo>
                    <a:pt x="417207" y="596150"/>
                  </a:lnTo>
                  <a:lnTo>
                    <a:pt x="419201" y="606044"/>
                  </a:lnTo>
                  <a:lnTo>
                    <a:pt x="424637" y="614121"/>
                  </a:lnTo>
                  <a:lnTo>
                    <a:pt x="432714" y="619556"/>
                  </a:lnTo>
                  <a:lnTo>
                    <a:pt x="442658" y="621550"/>
                  </a:lnTo>
                  <a:lnTo>
                    <a:pt x="452539" y="619556"/>
                  </a:lnTo>
                  <a:lnTo>
                    <a:pt x="460616" y="614121"/>
                  </a:lnTo>
                  <a:lnTo>
                    <a:pt x="466064" y="606044"/>
                  </a:lnTo>
                  <a:lnTo>
                    <a:pt x="468058" y="596150"/>
                  </a:lnTo>
                  <a:close/>
                </a:path>
                <a:path w="4973319" h="1419225">
                  <a:moveTo>
                    <a:pt x="569709" y="772502"/>
                  </a:moveTo>
                  <a:lnTo>
                    <a:pt x="567715" y="762622"/>
                  </a:lnTo>
                  <a:lnTo>
                    <a:pt x="562267" y="754545"/>
                  </a:lnTo>
                  <a:lnTo>
                    <a:pt x="554189" y="749096"/>
                  </a:lnTo>
                  <a:lnTo>
                    <a:pt x="544258" y="747102"/>
                  </a:lnTo>
                  <a:lnTo>
                    <a:pt x="534365" y="749096"/>
                  </a:lnTo>
                  <a:lnTo>
                    <a:pt x="526300" y="754545"/>
                  </a:lnTo>
                  <a:lnTo>
                    <a:pt x="520852" y="762622"/>
                  </a:lnTo>
                  <a:lnTo>
                    <a:pt x="518858" y="772502"/>
                  </a:lnTo>
                  <a:lnTo>
                    <a:pt x="520852" y="782396"/>
                  </a:lnTo>
                  <a:lnTo>
                    <a:pt x="526300" y="790460"/>
                  </a:lnTo>
                  <a:lnTo>
                    <a:pt x="534365" y="795909"/>
                  </a:lnTo>
                  <a:lnTo>
                    <a:pt x="544309" y="797902"/>
                  </a:lnTo>
                  <a:lnTo>
                    <a:pt x="554189" y="795909"/>
                  </a:lnTo>
                  <a:lnTo>
                    <a:pt x="562267" y="790460"/>
                  </a:lnTo>
                  <a:lnTo>
                    <a:pt x="567715" y="782396"/>
                  </a:lnTo>
                  <a:lnTo>
                    <a:pt x="569709" y="772502"/>
                  </a:lnTo>
                  <a:close/>
                </a:path>
                <a:path w="4973319" h="1419225">
                  <a:moveTo>
                    <a:pt x="569709" y="596150"/>
                  </a:moveTo>
                  <a:lnTo>
                    <a:pt x="567715" y="586270"/>
                  </a:lnTo>
                  <a:lnTo>
                    <a:pt x="562267" y="578192"/>
                  </a:lnTo>
                  <a:lnTo>
                    <a:pt x="554189" y="572757"/>
                  </a:lnTo>
                  <a:lnTo>
                    <a:pt x="544258" y="570750"/>
                  </a:lnTo>
                  <a:lnTo>
                    <a:pt x="534365" y="572757"/>
                  </a:lnTo>
                  <a:lnTo>
                    <a:pt x="526288" y="578192"/>
                  </a:lnTo>
                  <a:lnTo>
                    <a:pt x="520852" y="586270"/>
                  </a:lnTo>
                  <a:lnTo>
                    <a:pt x="518858" y="596150"/>
                  </a:lnTo>
                  <a:lnTo>
                    <a:pt x="520852" y="606044"/>
                  </a:lnTo>
                  <a:lnTo>
                    <a:pt x="526288" y="614121"/>
                  </a:lnTo>
                  <a:lnTo>
                    <a:pt x="534365" y="619556"/>
                  </a:lnTo>
                  <a:lnTo>
                    <a:pt x="544309" y="621550"/>
                  </a:lnTo>
                  <a:lnTo>
                    <a:pt x="554189" y="619556"/>
                  </a:lnTo>
                  <a:lnTo>
                    <a:pt x="562267" y="614121"/>
                  </a:lnTo>
                  <a:lnTo>
                    <a:pt x="567715" y="606044"/>
                  </a:lnTo>
                  <a:lnTo>
                    <a:pt x="569709" y="596150"/>
                  </a:lnTo>
                  <a:close/>
                </a:path>
                <a:path w="4973319" h="1419225">
                  <a:moveTo>
                    <a:pt x="671360" y="772502"/>
                  </a:moveTo>
                  <a:lnTo>
                    <a:pt x="669366" y="762622"/>
                  </a:lnTo>
                  <a:lnTo>
                    <a:pt x="663917" y="754545"/>
                  </a:lnTo>
                  <a:lnTo>
                    <a:pt x="655840" y="749096"/>
                  </a:lnTo>
                  <a:lnTo>
                    <a:pt x="645909" y="747102"/>
                  </a:lnTo>
                  <a:lnTo>
                    <a:pt x="636016" y="749096"/>
                  </a:lnTo>
                  <a:lnTo>
                    <a:pt x="627951" y="754545"/>
                  </a:lnTo>
                  <a:lnTo>
                    <a:pt x="622503" y="762622"/>
                  </a:lnTo>
                  <a:lnTo>
                    <a:pt x="620509" y="772502"/>
                  </a:lnTo>
                  <a:lnTo>
                    <a:pt x="622503" y="782396"/>
                  </a:lnTo>
                  <a:lnTo>
                    <a:pt x="627951" y="790460"/>
                  </a:lnTo>
                  <a:lnTo>
                    <a:pt x="636016" y="795909"/>
                  </a:lnTo>
                  <a:lnTo>
                    <a:pt x="645960" y="797902"/>
                  </a:lnTo>
                  <a:lnTo>
                    <a:pt x="655840" y="795909"/>
                  </a:lnTo>
                  <a:lnTo>
                    <a:pt x="663917" y="790460"/>
                  </a:lnTo>
                  <a:lnTo>
                    <a:pt x="669366" y="782396"/>
                  </a:lnTo>
                  <a:lnTo>
                    <a:pt x="671360" y="772502"/>
                  </a:lnTo>
                  <a:close/>
                </a:path>
                <a:path w="4973319" h="1419225">
                  <a:moveTo>
                    <a:pt x="671360" y="596150"/>
                  </a:moveTo>
                  <a:lnTo>
                    <a:pt x="669366" y="586270"/>
                  </a:lnTo>
                  <a:lnTo>
                    <a:pt x="663917" y="578192"/>
                  </a:lnTo>
                  <a:lnTo>
                    <a:pt x="655840" y="572757"/>
                  </a:lnTo>
                  <a:lnTo>
                    <a:pt x="645909" y="570750"/>
                  </a:lnTo>
                  <a:lnTo>
                    <a:pt x="636016" y="572757"/>
                  </a:lnTo>
                  <a:lnTo>
                    <a:pt x="627938" y="578192"/>
                  </a:lnTo>
                  <a:lnTo>
                    <a:pt x="622503" y="586270"/>
                  </a:lnTo>
                  <a:lnTo>
                    <a:pt x="620509" y="596150"/>
                  </a:lnTo>
                  <a:lnTo>
                    <a:pt x="622503" y="606044"/>
                  </a:lnTo>
                  <a:lnTo>
                    <a:pt x="627938" y="614121"/>
                  </a:lnTo>
                  <a:lnTo>
                    <a:pt x="636016" y="619556"/>
                  </a:lnTo>
                  <a:lnTo>
                    <a:pt x="645960" y="621550"/>
                  </a:lnTo>
                  <a:lnTo>
                    <a:pt x="655840" y="619556"/>
                  </a:lnTo>
                  <a:lnTo>
                    <a:pt x="663917" y="614121"/>
                  </a:lnTo>
                  <a:lnTo>
                    <a:pt x="669366" y="606044"/>
                  </a:lnTo>
                  <a:lnTo>
                    <a:pt x="671360" y="596150"/>
                  </a:lnTo>
                  <a:close/>
                </a:path>
                <a:path w="4973319" h="1419225">
                  <a:moveTo>
                    <a:pt x="773010" y="772502"/>
                  </a:moveTo>
                  <a:lnTo>
                    <a:pt x="771017" y="762622"/>
                  </a:lnTo>
                  <a:lnTo>
                    <a:pt x="765568" y="754545"/>
                  </a:lnTo>
                  <a:lnTo>
                    <a:pt x="757491" y="749096"/>
                  </a:lnTo>
                  <a:lnTo>
                    <a:pt x="747560" y="747102"/>
                  </a:lnTo>
                  <a:lnTo>
                    <a:pt x="737666" y="749096"/>
                  </a:lnTo>
                  <a:lnTo>
                    <a:pt x="729602" y="754545"/>
                  </a:lnTo>
                  <a:lnTo>
                    <a:pt x="724154" y="762622"/>
                  </a:lnTo>
                  <a:lnTo>
                    <a:pt x="722160" y="772502"/>
                  </a:lnTo>
                  <a:lnTo>
                    <a:pt x="724154" y="782396"/>
                  </a:lnTo>
                  <a:lnTo>
                    <a:pt x="729602" y="790460"/>
                  </a:lnTo>
                  <a:lnTo>
                    <a:pt x="737666" y="795909"/>
                  </a:lnTo>
                  <a:lnTo>
                    <a:pt x="747610" y="797902"/>
                  </a:lnTo>
                  <a:lnTo>
                    <a:pt x="757491" y="795909"/>
                  </a:lnTo>
                  <a:lnTo>
                    <a:pt x="765568" y="790460"/>
                  </a:lnTo>
                  <a:lnTo>
                    <a:pt x="771017" y="782396"/>
                  </a:lnTo>
                  <a:lnTo>
                    <a:pt x="773010" y="772502"/>
                  </a:lnTo>
                  <a:close/>
                </a:path>
                <a:path w="4973319" h="1419225">
                  <a:moveTo>
                    <a:pt x="773010" y="596150"/>
                  </a:moveTo>
                  <a:lnTo>
                    <a:pt x="771017" y="586270"/>
                  </a:lnTo>
                  <a:lnTo>
                    <a:pt x="765568" y="578192"/>
                  </a:lnTo>
                  <a:lnTo>
                    <a:pt x="757491" y="572757"/>
                  </a:lnTo>
                  <a:lnTo>
                    <a:pt x="747560" y="570750"/>
                  </a:lnTo>
                  <a:lnTo>
                    <a:pt x="737666" y="572757"/>
                  </a:lnTo>
                  <a:lnTo>
                    <a:pt x="729589" y="578192"/>
                  </a:lnTo>
                  <a:lnTo>
                    <a:pt x="724154" y="586270"/>
                  </a:lnTo>
                  <a:lnTo>
                    <a:pt x="722160" y="596150"/>
                  </a:lnTo>
                  <a:lnTo>
                    <a:pt x="724154" y="606044"/>
                  </a:lnTo>
                  <a:lnTo>
                    <a:pt x="729589" y="614121"/>
                  </a:lnTo>
                  <a:lnTo>
                    <a:pt x="737666" y="619556"/>
                  </a:lnTo>
                  <a:lnTo>
                    <a:pt x="747610" y="621550"/>
                  </a:lnTo>
                  <a:lnTo>
                    <a:pt x="757491" y="619556"/>
                  </a:lnTo>
                  <a:lnTo>
                    <a:pt x="765568" y="614121"/>
                  </a:lnTo>
                  <a:lnTo>
                    <a:pt x="771017" y="606044"/>
                  </a:lnTo>
                  <a:lnTo>
                    <a:pt x="773010" y="596150"/>
                  </a:lnTo>
                  <a:close/>
                </a:path>
                <a:path w="4973319" h="1419225">
                  <a:moveTo>
                    <a:pt x="874661" y="772502"/>
                  </a:moveTo>
                  <a:lnTo>
                    <a:pt x="872667" y="762622"/>
                  </a:lnTo>
                  <a:lnTo>
                    <a:pt x="867219" y="754545"/>
                  </a:lnTo>
                  <a:lnTo>
                    <a:pt x="859142" y="749096"/>
                  </a:lnTo>
                  <a:lnTo>
                    <a:pt x="849210" y="747102"/>
                  </a:lnTo>
                  <a:lnTo>
                    <a:pt x="839317" y="749096"/>
                  </a:lnTo>
                  <a:lnTo>
                    <a:pt x="831253" y="754545"/>
                  </a:lnTo>
                  <a:lnTo>
                    <a:pt x="825804" y="762622"/>
                  </a:lnTo>
                  <a:lnTo>
                    <a:pt x="823810" y="772502"/>
                  </a:lnTo>
                  <a:lnTo>
                    <a:pt x="825804" y="782396"/>
                  </a:lnTo>
                  <a:lnTo>
                    <a:pt x="831253" y="790460"/>
                  </a:lnTo>
                  <a:lnTo>
                    <a:pt x="839317" y="795909"/>
                  </a:lnTo>
                  <a:lnTo>
                    <a:pt x="849261" y="797902"/>
                  </a:lnTo>
                  <a:lnTo>
                    <a:pt x="859142" y="795909"/>
                  </a:lnTo>
                  <a:lnTo>
                    <a:pt x="867219" y="790460"/>
                  </a:lnTo>
                  <a:lnTo>
                    <a:pt x="872667" y="782396"/>
                  </a:lnTo>
                  <a:lnTo>
                    <a:pt x="874661" y="772502"/>
                  </a:lnTo>
                  <a:close/>
                </a:path>
                <a:path w="4973319" h="1419225">
                  <a:moveTo>
                    <a:pt x="874661" y="596150"/>
                  </a:moveTo>
                  <a:lnTo>
                    <a:pt x="872667" y="586270"/>
                  </a:lnTo>
                  <a:lnTo>
                    <a:pt x="867219" y="578192"/>
                  </a:lnTo>
                  <a:lnTo>
                    <a:pt x="859142" y="572757"/>
                  </a:lnTo>
                  <a:lnTo>
                    <a:pt x="849210" y="570750"/>
                  </a:lnTo>
                  <a:lnTo>
                    <a:pt x="839317" y="572757"/>
                  </a:lnTo>
                  <a:lnTo>
                    <a:pt x="831240" y="578192"/>
                  </a:lnTo>
                  <a:lnTo>
                    <a:pt x="825804" y="586270"/>
                  </a:lnTo>
                  <a:lnTo>
                    <a:pt x="823810" y="596150"/>
                  </a:lnTo>
                  <a:lnTo>
                    <a:pt x="825804" y="606044"/>
                  </a:lnTo>
                  <a:lnTo>
                    <a:pt x="831240" y="614121"/>
                  </a:lnTo>
                  <a:lnTo>
                    <a:pt x="839317" y="619556"/>
                  </a:lnTo>
                  <a:lnTo>
                    <a:pt x="849261" y="621550"/>
                  </a:lnTo>
                  <a:lnTo>
                    <a:pt x="859142" y="619556"/>
                  </a:lnTo>
                  <a:lnTo>
                    <a:pt x="867219" y="614121"/>
                  </a:lnTo>
                  <a:lnTo>
                    <a:pt x="872667" y="606044"/>
                  </a:lnTo>
                  <a:lnTo>
                    <a:pt x="874661" y="596150"/>
                  </a:lnTo>
                  <a:close/>
                </a:path>
                <a:path w="4973319" h="1419225">
                  <a:moveTo>
                    <a:pt x="976312" y="772502"/>
                  </a:moveTo>
                  <a:lnTo>
                    <a:pt x="974318" y="762622"/>
                  </a:lnTo>
                  <a:lnTo>
                    <a:pt x="968870" y="754545"/>
                  </a:lnTo>
                  <a:lnTo>
                    <a:pt x="960793" y="749096"/>
                  </a:lnTo>
                  <a:lnTo>
                    <a:pt x="950861" y="747102"/>
                  </a:lnTo>
                  <a:lnTo>
                    <a:pt x="940968" y="749096"/>
                  </a:lnTo>
                  <a:lnTo>
                    <a:pt x="932903" y="754545"/>
                  </a:lnTo>
                  <a:lnTo>
                    <a:pt x="927455" y="762622"/>
                  </a:lnTo>
                  <a:lnTo>
                    <a:pt x="925461" y="772502"/>
                  </a:lnTo>
                  <a:lnTo>
                    <a:pt x="927455" y="782396"/>
                  </a:lnTo>
                  <a:lnTo>
                    <a:pt x="932903" y="790460"/>
                  </a:lnTo>
                  <a:lnTo>
                    <a:pt x="940968" y="795909"/>
                  </a:lnTo>
                  <a:lnTo>
                    <a:pt x="950912" y="797902"/>
                  </a:lnTo>
                  <a:lnTo>
                    <a:pt x="960793" y="795909"/>
                  </a:lnTo>
                  <a:lnTo>
                    <a:pt x="968870" y="790460"/>
                  </a:lnTo>
                  <a:lnTo>
                    <a:pt x="974318" y="782396"/>
                  </a:lnTo>
                  <a:lnTo>
                    <a:pt x="976312" y="772502"/>
                  </a:lnTo>
                  <a:close/>
                </a:path>
                <a:path w="4973319" h="1419225">
                  <a:moveTo>
                    <a:pt x="976312" y="596150"/>
                  </a:moveTo>
                  <a:lnTo>
                    <a:pt x="974318" y="586270"/>
                  </a:lnTo>
                  <a:lnTo>
                    <a:pt x="968870" y="578192"/>
                  </a:lnTo>
                  <a:lnTo>
                    <a:pt x="960793" y="572757"/>
                  </a:lnTo>
                  <a:lnTo>
                    <a:pt x="950861" y="570750"/>
                  </a:lnTo>
                  <a:lnTo>
                    <a:pt x="940968" y="572757"/>
                  </a:lnTo>
                  <a:lnTo>
                    <a:pt x="932891" y="578192"/>
                  </a:lnTo>
                  <a:lnTo>
                    <a:pt x="927455" y="586270"/>
                  </a:lnTo>
                  <a:lnTo>
                    <a:pt x="925461" y="596150"/>
                  </a:lnTo>
                  <a:lnTo>
                    <a:pt x="927455" y="606044"/>
                  </a:lnTo>
                  <a:lnTo>
                    <a:pt x="932891" y="614121"/>
                  </a:lnTo>
                  <a:lnTo>
                    <a:pt x="940968" y="619556"/>
                  </a:lnTo>
                  <a:lnTo>
                    <a:pt x="950912" y="621550"/>
                  </a:lnTo>
                  <a:lnTo>
                    <a:pt x="960793" y="619556"/>
                  </a:lnTo>
                  <a:lnTo>
                    <a:pt x="968870" y="614121"/>
                  </a:lnTo>
                  <a:lnTo>
                    <a:pt x="974318" y="606044"/>
                  </a:lnTo>
                  <a:lnTo>
                    <a:pt x="976312" y="596150"/>
                  </a:lnTo>
                  <a:close/>
                </a:path>
                <a:path w="4973319" h="1419225">
                  <a:moveTo>
                    <a:pt x="1077963" y="772502"/>
                  </a:moveTo>
                  <a:lnTo>
                    <a:pt x="1075969" y="762622"/>
                  </a:lnTo>
                  <a:lnTo>
                    <a:pt x="1070521" y="754545"/>
                  </a:lnTo>
                  <a:lnTo>
                    <a:pt x="1062443" y="749096"/>
                  </a:lnTo>
                  <a:lnTo>
                    <a:pt x="1052512" y="747102"/>
                  </a:lnTo>
                  <a:lnTo>
                    <a:pt x="1042619" y="749096"/>
                  </a:lnTo>
                  <a:lnTo>
                    <a:pt x="1034554" y="754545"/>
                  </a:lnTo>
                  <a:lnTo>
                    <a:pt x="1029106" y="762622"/>
                  </a:lnTo>
                  <a:lnTo>
                    <a:pt x="1027112" y="772502"/>
                  </a:lnTo>
                  <a:lnTo>
                    <a:pt x="1029106" y="782396"/>
                  </a:lnTo>
                  <a:lnTo>
                    <a:pt x="1034554" y="790460"/>
                  </a:lnTo>
                  <a:lnTo>
                    <a:pt x="1042619" y="795909"/>
                  </a:lnTo>
                  <a:lnTo>
                    <a:pt x="1052563" y="797902"/>
                  </a:lnTo>
                  <a:lnTo>
                    <a:pt x="1062443" y="795909"/>
                  </a:lnTo>
                  <a:lnTo>
                    <a:pt x="1070521" y="790460"/>
                  </a:lnTo>
                  <a:lnTo>
                    <a:pt x="1075969" y="782396"/>
                  </a:lnTo>
                  <a:lnTo>
                    <a:pt x="1077963" y="772502"/>
                  </a:lnTo>
                  <a:close/>
                </a:path>
                <a:path w="4973319" h="1419225">
                  <a:moveTo>
                    <a:pt x="1077963" y="596150"/>
                  </a:moveTo>
                  <a:lnTo>
                    <a:pt x="1075969" y="586270"/>
                  </a:lnTo>
                  <a:lnTo>
                    <a:pt x="1070521" y="578192"/>
                  </a:lnTo>
                  <a:lnTo>
                    <a:pt x="1062443" y="572757"/>
                  </a:lnTo>
                  <a:lnTo>
                    <a:pt x="1052512" y="570750"/>
                  </a:lnTo>
                  <a:lnTo>
                    <a:pt x="1042619" y="572757"/>
                  </a:lnTo>
                  <a:lnTo>
                    <a:pt x="1034542" y="578192"/>
                  </a:lnTo>
                  <a:lnTo>
                    <a:pt x="1029106" y="586270"/>
                  </a:lnTo>
                  <a:lnTo>
                    <a:pt x="1027112" y="596150"/>
                  </a:lnTo>
                  <a:lnTo>
                    <a:pt x="1029106" y="606044"/>
                  </a:lnTo>
                  <a:lnTo>
                    <a:pt x="1034542" y="614121"/>
                  </a:lnTo>
                  <a:lnTo>
                    <a:pt x="1042619" y="619556"/>
                  </a:lnTo>
                  <a:lnTo>
                    <a:pt x="1052563" y="621550"/>
                  </a:lnTo>
                  <a:lnTo>
                    <a:pt x="1062443" y="619556"/>
                  </a:lnTo>
                  <a:lnTo>
                    <a:pt x="1070521" y="614121"/>
                  </a:lnTo>
                  <a:lnTo>
                    <a:pt x="1075969" y="606044"/>
                  </a:lnTo>
                  <a:lnTo>
                    <a:pt x="1077963" y="596150"/>
                  </a:lnTo>
                  <a:close/>
                </a:path>
                <a:path w="4973319" h="1419225">
                  <a:moveTo>
                    <a:pt x="1179614" y="772502"/>
                  </a:moveTo>
                  <a:lnTo>
                    <a:pt x="1177620" y="762622"/>
                  </a:lnTo>
                  <a:lnTo>
                    <a:pt x="1172171" y="754545"/>
                  </a:lnTo>
                  <a:lnTo>
                    <a:pt x="1164094" y="749096"/>
                  </a:lnTo>
                  <a:lnTo>
                    <a:pt x="1154163" y="747102"/>
                  </a:lnTo>
                  <a:lnTo>
                    <a:pt x="1144270" y="749096"/>
                  </a:lnTo>
                  <a:lnTo>
                    <a:pt x="1136205" y="754545"/>
                  </a:lnTo>
                  <a:lnTo>
                    <a:pt x="1130757" y="762622"/>
                  </a:lnTo>
                  <a:lnTo>
                    <a:pt x="1128763" y="772502"/>
                  </a:lnTo>
                  <a:lnTo>
                    <a:pt x="1130757" y="782396"/>
                  </a:lnTo>
                  <a:lnTo>
                    <a:pt x="1136205" y="790460"/>
                  </a:lnTo>
                  <a:lnTo>
                    <a:pt x="1144270" y="795909"/>
                  </a:lnTo>
                  <a:lnTo>
                    <a:pt x="1154214" y="797902"/>
                  </a:lnTo>
                  <a:lnTo>
                    <a:pt x="1164094" y="795909"/>
                  </a:lnTo>
                  <a:lnTo>
                    <a:pt x="1172171" y="790460"/>
                  </a:lnTo>
                  <a:lnTo>
                    <a:pt x="1177620" y="782396"/>
                  </a:lnTo>
                  <a:lnTo>
                    <a:pt x="1179614" y="772502"/>
                  </a:lnTo>
                  <a:close/>
                </a:path>
                <a:path w="4973319" h="1419225">
                  <a:moveTo>
                    <a:pt x="1179614" y="596163"/>
                  </a:moveTo>
                  <a:lnTo>
                    <a:pt x="1177620" y="586270"/>
                  </a:lnTo>
                  <a:lnTo>
                    <a:pt x="1172171" y="578192"/>
                  </a:lnTo>
                  <a:lnTo>
                    <a:pt x="1164094" y="572757"/>
                  </a:lnTo>
                  <a:lnTo>
                    <a:pt x="1154163" y="570763"/>
                  </a:lnTo>
                  <a:lnTo>
                    <a:pt x="1144270" y="572757"/>
                  </a:lnTo>
                  <a:lnTo>
                    <a:pt x="1136192" y="578192"/>
                  </a:lnTo>
                  <a:lnTo>
                    <a:pt x="1130757" y="586270"/>
                  </a:lnTo>
                  <a:lnTo>
                    <a:pt x="1128763" y="596163"/>
                  </a:lnTo>
                  <a:lnTo>
                    <a:pt x="1130757" y="606044"/>
                  </a:lnTo>
                  <a:lnTo>
                    <a:pt x="1136192" y="614121"/>
                  </a:lnTo>
                  <a:lnTo>
                    <a:pt x="1144270" y="619556"/>
                  </a:lnTo>
                  <a:lnTo>
                    <a:pt x="1154214" y="621563"/>
                  </a:lnTo>
                  <a:lnTo>
                    <a:pt x="1164094" y="619556"/>
                  </a:lnTo>
                  <a:lnTo>
                    <a:pt x="1172171" y="614121"/>
                  </a:lnTo>
                  <a:lnTo>
                    <a:pt x="1177620" y="606044"/>
                  </a:lnTo>
                  <a:lnTo>
                    <a:pt x="1179614" y="596163"/>
                  </a:lnTo>
                  <a:close/>
                </a:path>
                <a:path w="4973319" h="1419225">
                  <a:moveTo>
                    <a:pt x="1281264" y="772502"/>
                  </a:moveTo>
                  <a:lnTo>
                    <a:pt x="1279271" y="762622"/>
                  </a:lnTo>
                  <a:lnTo>
                    <a:pt x="1273822" y="754545"/>
                  </a:lnTo>
                  <a:lnTo>
                    <a:pt x="1265745" y="749096"/>
                  </a:lnTo>
                  <a:lnTo>
                    <a:pt x="1255814" y="747102"/>
                  </a:lnTo>
                  <a:lnTo>
                    <a:pt x="1245920" y="749096"/>
                  </a:lnTo>
                  <a:lnTo>
                    <a:pt x="1237856" y="754545"/>
                  </a:lnTo>
                  <a:lnTo>
                    <a:pt x="1232408" y="762622"/>
                  </a:lnTo>
                  <a:lnTo>
                    <a:pt x="1230414" y="772502"/>
                  </a:lnTo>
                  <a:lnTo>
                    <a:pt x="1232408" y="782396"/>
                  </a:lnTo>
                  <a:lnTo>
                    <a:pt x="1237856" y="790460"/>
                  </a:lnTo>
                  <a:lnTo>
                    <a:pt x="1245920" y="795909"/>
                  </a:lnTo>
                  <a:lnTo>
                    <a:pt x="1255864" y="797902"/>
                  </a:lnTo>
                  <a:lnTo>
                    <a:pt x="1265745" y="795909"/>
                  </a:lnTo>
                  <a:lnTo>
                    <a:pt x="1273822" y="790460"/>
                  </a:lnTo>
                  <a:lnTo>
                    <a:pt x="1279271" y="782396"/>
                  </a:lnTo>
                  <a:lnTo>
                    <a:pt x="1281264" y="772502"/>
                  </a:lnTo>
                  <a:close/>
                </a:path>
                <a:path w="4973319" h="1419225">
                  <a:moveTo>
                    <a:pt x="1281264" y="596163"/>
                  </a:moveTo>
                  <a:lnTo>
                    <a:pt x="1279271" y="586270"/>
                  </a:lnTo>
                  <a:lnTo>
                    <a:pt x="1273822" y="578192"/>
                  </a:lnTo>
                  <a:lnTo>
                    <a:pt x="1265745" y="572757"/>
                  </a:lnTo>
                  <a:lnTo>
                    <a:pt x="1255814" y="570763"/>
                  </a:lnTo>
                  <a:lnTo>
                    <a:pt x="1245920" y="572757"/>
                  </a:lnTo>
                  <a:lnTo>
                    <a:pt x="1237843" y="578192"/>
                  </a:lnTo>
                  <a:lnTo>
                    <a:pt x="1232408" y="586270"/>
                  </a:lnTo>
                  <a:lnTo>
                    <a:pt x="1230414" y="596163"/>
                  </a:lnTo>
                  <a:lnTo>
                    <a:pt x="1232408" y="606044"/>
                  </a:lnTo>
                  <a:lnTo>
                    <a:pt x="1237843" y="614121"/>
                  </a:lnTo>
                  <a:lnTo>
                    <a:pt x="1245920" y="619556"/>
                  </a:lnTo>
                  <a:lnTo>
                    <a:pt x="1255864" y="621563"/>
                  </a:lnTo>
                  <a:lnTo>
                    <a:pt x="1265745" y="619556"/>
                  </a:lnTo>
                  <a:lnTo>
                    <a:pt x="1273822" y="614121"/>
                  </a:lnTo>
                  <a:lnTo>
                    <a:pt x="1279271" y="606044"/>
                  </a:lnTo>
                  <a:lnTo>
                    <a:pt x="1281264" y="596163"/>
                  </a:lnTo>
                  <a:close/>
                </a:path>
                <a:path w="4973319" h="1419225">
                  <a:moveTo>
                    <a:pt x="1382915" y="772502"/>
                  </a:moveTo>
                  <a:lnTo>
                    <a:pt x="1380921" y="762622"/>
                  </a:lnTo>
                  <a:lnTo>
                    <a:pt x="1375473" y="754545"/>
                  </a:lnTo>
                  <a:lnTo>
                    <a:pt x="1367396" y="749096"/>
                  </a:lnTo>
                  <a:lnTo>
                    <a:pt x="1357464" y="747102"/>
                  </a:lnTo>
                  <a:lnTo>
                    <a:pt x="1347571" y="749096"/>
                  </a:lnTo>
                  <a:lnTo>
                    <a:pt x="1339507" y="754545"/>
                  </a:lnTo>
                  <a:lnTo>
                    <a:pt x="1334058" y="762622"/>
                  </a:lnTo>
                  <a:lnTo>
                    <a:pt x="1332064" y="772502"/>
                  </a:lnTo>
                  <a:lnTo>
                    <a:pt x="1334058" y="782396"/>
                  </a:lnTo>
                  <a:lnTo>
                    <a:pt x="1339507" y="790460"/>
                  </a:lnTo>
                  <a:lnTo>
                    <a:pt x="1347571" y="795909"/>
                  </a:lnTo>
                  <a:lnTo>
                    <a:pt x="1357515" y="797902"/>
                  </a:lnTo>
                  <a:lnTo>
                    <a:pt x="1367396" y="795909"/>
                  </a:lnTo>
                  <a:lnTo>
                    <a:pt x="1375473" y="790460"/>
                  </a:lnTo>
                  <a:lnTo>
                    <a:pt x="1380921" y="782396"/>
                  </a:lnTo>
                  <a:lnTo>
                    <a:pt x="1382915" y="772502"/>
                  </a:lnTo>
                  <a:close/>
                </a:path>
                <a:path w="4973319" h="1419225">
                  <a:moveTo>
                    <a:pt x="1382915" y="596163"/>
                  </a:moveTo>
                  <a:lnTo>
                    <a:pt x="1380921" y="586270"/>
                  </a:lnTo>
                  <a:lnTo>
                    <a:pt x="1375473" y="578192"/>
                  </a:lnTo>
                  <a:lnTo>
                    <a:pt x="1367396" y="572757"/>
                  </a:lnTo>
                  <a:lnTo>
                    <a:pt x="1357464" y="570763"/>
                  </a:lnTo>
                  <a:lnTo>
                    <a:pt x="1347571" y="572757"/>
                  </a:lnTo>
                  <a:lnTo>
                    <a:pt x="1339494" y="578192"/>
                  </a:lnTo>
                  <a:lnTo>
                    <a:pt x="1334058" y="586270"/>
                  </a:lnTo>
                  <a:lnTo>
                    <a:pt x="1332064" y="596163"/>
                  </a:lnTo>
                  <a:lnTo>
                    <a:pt x="1334058" y="606044"/>
                  </a:lnTo>
                  <a:lnTo>
                    <a:pt x="1339494" y="614121"/>
                  </a:lnTo>
                  <a:lnTo>
                    <a:pt x="1347571" y="619556"/>
                  </a:lnTo>
                  <a:lnTo>
                    <a:pt x="1357515" y="621563"/>
                  </a:lnTo>
                  <a:lnTo>
                    <a:pt x="1367396" y="619556"/>
                  </a:lnTo>
                  <a:lnTo>
                    <a:pt x="1375473" y="614121"/>
                  </a:lnTo>
                  <a:lnTo>
                    <a:pt x="1380921" y="606044"/>
                  </a:lnTo>
                  <a:lnTo>
                    <a:pt x="1382915" y="596163"/>
                  </a:lnTo>
                  <a:close/>
                </a:path>
                <a:path w="4973319" h="1419225">
                  <a:moveTo>
                    <a:pt x="1484566" y="772502"/>
                  </a:moveTo>
                  <a:lnTo>
                    <a:pt x="1482572" y="762622"/>
                  </a:lnTo>
                  <a:lnTo>
                    <a:pt x="1477124" y="754545"/>
                  </a:lnTo>
                  <a:lnTo>
                    <a:pt x="1469047" y="749096"/>
                  </a:lnTo>
                  <a:lnTo>
                    <a:pt x="1459115" y="747102"/>
                  </a:lnTo>
                  <a:lnTo>
                    <a:pt x="1449222" y="749096"/>
                  </a:lnTo>
                  <a:lnTo>
                    <a:pt x="1441157" y="754545"/>
                  </a:lnTo>
                  <a:lnTo>
                    <a:pt x="1435709" y="762622"/>
                  </a:lnTo>
                  <a:lnTo>
                    <a:pt x="1433715" y="772502"/>
                  </a:lnTo>
                  <a:lnTo>
                    <a:pt x="1435709" y="782396"/>
                  </a:lnTo>
                  <a:lnTo>
                    <a:pt x="1441157" y="790460"/>
                  </a:lnTo>
                  <a:lnTo>
                    <a:pt x="1449222" y="795909"/>
                  </a:lnTo>
                  <a:lnTo>
                    <a:pt x="1459166" y="797902"/>
                  </a:lnTo>
                  <a:lnTo>
                    <a:pt x="1469047" y="795909"/>
                  </a:lnTo>
                  <a:lnTo>
                    <a:pt x="1477124" y="790460"/>
                  </a:lnTo>
                  <a:lnTo>
                    <a:pt x="1482572" y="782396"/>
                  </a:lnTo>
                  <a:lnTo>
                    <a:pt x="1484566" y="772502"/>
                  </a:lnTo>
                  <a:close/>
                </a:path>
                <a:path w="4973319" h="1419225">
                  <a:moveTo>
                    <a:pt x="1484566" y="596163"/>
                  </a:moveTo>
                  <a:lnTo>
                    <a:pt x="1482572" y="586270"/>
                  </a:lnTo>
                  <a:lnTo>
                    <a:pt x="1477124" y="578192"/>
                  </a:lnTo>
                  <a:lnTo>
                    <a:pt x="1469047" y="572757"/>
                  </a:lnTo>
                  <a:lnTo>
                    <a:pt x="1459115" y="570763"/>
                  </a:lnTo>
                  <a:lnTo>
                    <a:pt x="1449222" y="572757"/>
                  </a:lnTo>
                  <a:lnTo>
                    <a:pt x="1441145" y="578192"/>
                  </a:lnTo>
                  <a:lnTo>
                    <a:pt x="1435709" y="586270"/>
                  </a:lnTo>
                  <a:lnTo>
                    <a:pt x="1433715" y="596163"/>
                  </a:lnTo>
                  <a:lnTo>
                    <a:pt x="1435709" y="606044"/>
                  </a:lnTo>
                  <a:lnTo>
                    <a:pt x="1441145" y="614121"/>
                  </a:lnTo>
                  <a:lnTo>
                    <a:pt x="1449222" y="619556"/>
                  </a:lnTo>
                  <a:lnTo>
                    <a:pt x="1459166" y="621563"/>
                  </a:lnTo>
                  <a:lnTo>
                    <a:pt x="1469047" y="619556"/>
                  </a:lnTo>
                  <a:lnTo>
                    <a:pt x="1477124" y="614121"/>
                  </a:lnTo>
                  <a:lnTo>
                    <a:pt x="1482572" y="606044"/>
                  </a:lnTo>
                  <a:lnTo>
                    <a:pt x="1484566" y="596163"/>
                  </a:lnTo>
                  <a:close/>
                </a:path>
                <a:path w="4973319" h="1419225">
                  <a:moveTo>
                    <a:pt x="1586217" y="772502"/>
                  </a:moveTo>
                  <a:lnTo>
                    <a:pt x="1584223" y="762622"/>
                  </a:lnTo>
                  <a:lnTo>
                    <a:pt x="1578775" y="754545"/>
                  </a:lnTo>
                  <a:lnTo>
                    <a:pt x="1570697" y="749096"/>
                  </a:lnTo>
                  <a:lnTo>
                    <a:pt x="1560766" y="747102"/>
                  </a:lnTo>
                  <a:lnTo>
                    <a:pt x="1550873" y="749096"/>
                  </a:lnTo>
                  <a:lnTo>
                    <a:pt x="1542808" y="754545"/>
                  </a:lnTo>
                  <a:lnTo>
                    <a:pt x="1537360" y="762622"/>
                  </a:lnTo>
                  <a:lnTo>
                    <a:pt x="1535366" y="772502"/>
                  </a:lnTo>
                  <a:lnTo>
                    <a:pt x="1537360" y="782396"/>
                  </a:lnTo>
                  <a:lnTo>
                    <a:pt x="1542808" y="790460"/>
                  </a:lnTo>
                  <a:lnTo>
                    <a:pt x="1550873" y="795909"/>
                  </a:lnTo>
                  <a:lnTo>
                    <a:pt x="1560817" y="797902"/>
                  </a:lnTo>
                  <a:lnTo>
                    <a:pt x="1570697" y="795909"/>
                  </a:lnTo>
                  <a:lnTo>
                    <a:pt x="1578775" y="790460"/>
                  </a:lnTo>
                  <a:lnTo>
                    <a:pt x="1584223" y="782396"/>
                  </a:lnTo>
                  <a:lnTo>
                    <a:pt x="1586217" y="772502"/>
                  </a:lnTo>
                  <a:close/>
                </a:path>
                <a:path w="4973319" h="1419225">
                  <a:moveTo>
                    <a:pt x="1586217" y="596163"/>
                  </a:moveTo>
                  <a:lnTo>
                    <a:pt x="1584223" y="586270"/>
                  </a:lnTo>
                  <a:lnTo>
                    <a:pt x="1578775" y="578192"/>
                  </a:lnTo>
                  <a:lnTo>
                    <a:pt x="1570697" y="572757"/>
                  </a:lnTo>
                  <a:lnTo>
                    <a:pt x="1560766" y="570763"/>
                  </a:lnTo>
                  <a:lnTo>
                    <a:pt x="1550873" y="572757"/>
                  </a:lnTo>
                  <a:lnTo>
                    <a:pt x="1542796" y="578192"/>
                  </a:lnTo>
                  <a:lnTo>
                    <a:pt x="1537360" y="586270"/>
                  </a:lnTo>
                  <a:lnTo>
                    <a:pt x="1535366" y="596163"/>
                  </a:lnTo>
                  <a:lnTo>
                    <a:pt x="1537360" y="606044"/>
                  </a:lnTo>
                  <a:lnTo>
                    <a:pt x="1542796" y="614121"/>
                  </a:lnTo>
                  <a:lnTo>
                    <a:pt x="1550873" y="619556"/>
                  </a:lnTo>
                  <a:lnTo>
                    <a:pt x="1560817" y="621563"/>
                  </a:lnTo>
                  <a:lnTo>
                    <a:pt x="1570697" y="619556"/>
                  </a:lnTo>
                  <a:lnTo>
                    <a:pt x="1578775" y="614121"/>
                  </a:lnTo>
                  <a:lnTo>
                    <a:pt x="1584223" y="606044"/>
                  </a:lnTo>
                  <a:lnTo>
                    <a:pt x="1586217" y="596163"/>
                  </a:lnTo>
                  <a:close/>
                </a:path>
                <a:path w="4973319" h="1419225">
                  <a:moveTo>
                    <a:pt x="1687868" y="772502"/>
                  </a:moveTo>
                  <a:lnTo>
                    <a:pt x="1685874" y="762622"/>
                  </a:lnTo>
                  <a:lnTo>
                    <a:pt x="1680425" y="754545"/>
                  </a:lnTo>
                  <a:lnTo>
                    <a:pt x="1672348" y="749096"/>
                  </a:lnTo>
                  <a:lnTo>
                    <a:pt x="1662417" y="747102"/>
                  </a:lnTo>
                  <a:lnTo>
                    <a:pt x="1652524" y="749096"/>
                  </a:lnTo>
                  <a:lnTo>
                    <a:pt x="1644459" y="754545"/>
                  </a:lnTo>
                  <a:lnTo>
                    <a:pt x="1639011" y="762622"/>
                  </a:lnTo>
                  <a:lnTo>
                    <a:pt x="1637017" y="772502"/>
                  </a:lnTo>
                  <a:lnTo>
                    <a:pt x="1639011" y="782396"/>
                  </a:lnTo>
                  <a:lnTo>
                    <a:pt x="1644459" y="790460"/>
                  </a:lnTo>
                  <a:lnTo>
                    <a:pt x="1652524" y="795909"/>
                  </a:lnTo>
                  <a:lnTo>
                    <a:pt x="1662468" y="797902"/>
                  </a:lnTo>
                  <a:lnTo>
                    <a:pt x="1672348" y="795909"/>
                  </a:lnTo>
                  <a:lnTo>
                    <a:pt x="1680425" y="790460"/>
                  </a:lnTo>
                  <a:lnTo>
                    <a:pt x="1685874" y="782396"/>
                  </a:lnTo>
                  <a:lnTo>
                    <a:pt x="1687868" y="772502"/>
                  </a:lnTo>
                  <a:close/>
                </a:path>
                <a:path w="4973319" h="1419225">
                  <a:moveTo>
                    <a:pt x="1687868" y="596163"/>
                  </a:moveTo>
                  <a:lnTo>
                    <a:pt x="1685874" y="586270"/>
                  </a:lnTo>
                  <a:lnTo>
                    <a:pt x="1680425" y="578192"/>
                  </a:lnTo>
                  <a:lnTo>
                    <a:pt x="1672348" y="572757"/>
                  </a:lnTo>
                  <a:lnTo>
                    <a:pt x="1662417" y="570763"/>
                  </a:lnTo>
                  <a:lnTo>
                    <a:pt x="1652524" y="572757"/>
                  </a:lnTo>
                  <a:lnTo>
                    <a:pt x="1644446" y="578192"/>
                  </a:lnTo>
                  <a:lnTo>
                    <a:pt x="1639011" y="586270"/>
                  </a:lnTo>
                  <a:lnTo>
                    <a:pt x="1637017" y="596163"/>
                  </a:lnTo>
                  <a:lnTo>
                    <a:pt x="1639011" y="606044"/>
                  </a:lnTo>
                  <a:lnTo>
                    <a:pt x="1644446" y="614121"/>
                  </a:lnTo>
                  <a:lnTo>
                    <a:pt x="1652524" y="619556"/>
                  </a:lnTo>
                  <a:lnTo>
                    <a:pt x="1662468" y="621563"/>
                  </a:lnTo>
                  <a:lnTo>
                    <a:pt x="1672348" y="619556"/>
                  </a:lnTo>
                  <a:lnTo>
                    <a:pt x="1680425" y="614121"/>
                  </a:lnTo>
                  <a:lnTo>
                    <a:pt x="1685874" y="606044"/>
                  </a:lnTo>
                  <a:lnTo>
                    <a:pt x="1687868" y="596163"/>
                  </a:lnTo>
                  <a:close/>
                </a:path>
                <a:path w="4973319" h="1419225">
                  <a:moveTo>
                    <a:pt x="1789518" y="772502"/>
                  </a:moveTo>
                  <a:lnTo>
                    <a:pt x="1787525" y="762622"/>
                  </a:lnTo>
                  <a:lnTo>
                    <a:pt x="1782076" y="754545"/>
                  </a:lnTo>
                  <a:lnTo>
                    <a:pt x="1773999" y="749096"/>
                  </a:lnTo>
                  <a:lnTo>
                    <a:pt x="1764068" y="747102"/>
                  </a:lnTo>
                  <a:lnTo>
                    <a:pt x="1754174" y="749096"/>
                  </a:lnTo>
                  <a:lnTo>
                    <a:pt x="1746110" y="754545"/>
                  </a:lnTo>
                  <a:lnTo>
                    <a:pt x="1740662" y="762622"/>
                  </a:lnTo>
                  <a:lnTo>
                    <a:pt x="1738668" y="772502"/>
                  </a:lnTo>
                  <a:lnTo>
                    <a:pt x="1740662" y="782396"/>
                  </a:lnTo>
                  <a:lnTo>
                    <a:pt x="1746110" y="790460"/>
                  </a:lnTo>
                  <a:lnTo>
                    <a:pt x="1754174" y="795909"/>
                  </a:lnTo>
                  <a:lnTo>
                    <a:pt x="1764118" y="797902"/>
                  </a:lnTo>
                  <a:lnTo>
                    <a:pt x="1773999" y="795909"/>
                  </a:lnTo>
                  <a:lnTo>
                    <a:pt x="1782076" y="790460"/>
                  </a:lnTo>
                  <a:lnTo>
                    <a:pt x="1787525" y="782396"/>
                  </a:lnTo>
                  <a:lnTo>
                    <a:pt x="1789518" y="772502"/>
                  </a:lnTo>
                  <a:close/>
                </a:path>
                <a:path w="4973319" h="1419225">
                  <a:moveTo>
                    <a:pt x="1789518" y="596163"/>
                  </a:moveTo>
                  <a:lnTo>
                    <a:pt x="1787525" y="586270"/>
                  </a:lnTo>
                  <a:lnTo>
                    <a:pt x="1782076" y="578192"/>
                  </a:lnTo>
                  <a:lnTo>
                    <a:pt x="1773999" y="572757"/>
                  </a:lnTo>
                  <a:lnTo>
                    <a:pt x="1764068" y="570763"/>
                  </a:lnTo>
                  <a:lnTo>
                    <a:pt x="1754174" y="572757"/>
                  </a:lnTo>
                  <a:lnTo>
                    <a:pt x="1746097" y="578192"/>
                  </a:lnTo>
                  <a:lnTo>
                    <a:pt x="1740662" y="586270"/>
                  </a:lnTo>
                  <a:lnTo>
                    <a:pt x="1738668" y="596163"/>
                  </a:lnTo>
                  <a:lnTo>
                    <a:pt x="1740662" y="606044"/>
                  </a:lnTo>
                  <a:lnTo>
                    <a:pt x="1746097" y="614121"/>
                  </a:lnTo>
                  <a:lnTo>
                    <a:pt x="1754174" y="619556"/>
                  </a:lnTo>
                  <a:lnTo>
                    <a:pt x="1764118" y="621563"/>
                  </a:lnTo>
                  <a:lnTo>
                    <a:pt x="1773999" y="619556"/>
                  </a:lnTo>
                  <a:lnTo>
                    <a:pt x="1782076" y="614121"/>
                  </a:lnTo>
                  <a:lnTo>
                    <a:pt x="1787525" y="606044"/>
                  </a:lnTo>
                  <a:lnTo>
                    <a:pt x="1789518" y="596163"/>
                  </a:lnTo>
                  <a:close/>
                </a:path>
                <a:path w="4973319" h="1419225">
                  <a:moveTo>
                    <a:pt x="1891169" y="772502"/>
                  </a:moveTo>
                  <a:lnTo>
                    <a:pt x="1889175" y="762622"/>
                  </a:lnTo>
                  <a:lnTo>
                    <a:pt x="1883727" y="754545"/>
                  </a:lnTo>
                  <a:lnTo>
                    <a:pt x="1875650" y="749096"/>
                  </a:lnTo>
                  <a:lnTo>
                    <a:pt x="1865718" y="747102"/>
                  </a:lnTo>
                  <a:lnTo>
                    <a:pt x="1855825" y="749096"/>
                  </a:lnTo>
                  <a:lnTo>
                    <a:pt x="1847761" y="754545"/>
                  </a:lnTo>
                  <a:lnTo>
                    <a:pt x="1842312" y="762622"/>
                  </a:lnTo>
                  <a:lnTo>
                    <a:pt x="1840318" y="772502"/>
                  </a:lnTo>
                  <a:lnTo>
                    <a:pt x="1842312" y="782396"/>
                  </a:lnTo>
                  <a:lnTo>
                    <a:pt x="1847761" y="790460"/>
                  </a:lnTo>
                  <a:lnTo>
                    <a:pt x="1855825" y="795909"/>
                  </a:lnTo>
                  <a:lnTo>
                    <a:pt x="1865769" y="797902"/>
                  </a:lnTo>
                  <a:lnTo>
                    <a:pt x="1875650" y="795909"/>
                  </a:lnTo>
                  <a:lnTo>
                    <a:pt x="1883727" y="790460"/>
                  </a:lnTo>
                  <a:lnTo>
                    <a:pt x="1889175" y="782396"/>
                  </a:lnTo>
                  <a:lnTo>
                    <a:pt x="1891169" y="772502"/>
                  </a:lnTo>
                  <a:close/>
                </a:path>
                <a:path w="4973319" h="1419225">
                  <a:moveTo>
                    <a:pt x="1891169" y="596163"/>
                  </a:moveTo>
                  <a:lnTo>
                    <a:pt x="1889175" y="586270"/>
                  </a:lnTo>
                  <a:lnTo>
                    <a:pt x="1883727" y="578192"/>
                  </a:lnTo>
                  <a:lnTo>
                    <a:pt x="1875650" y="572757"/>
                  </a:lnTo>
                  <a:lnTo>
                    <a:pt x="1865718" y="570763"/>
                  </a:lnTo>
                  <a:lnTo>
                    <a:pt x="1855825" y="572757"/>
                  </a:lnTo>
                  <a:lnTo>
                    <a:pt x="1847748" y="578192"/>
                  </a:lnTo>
                  <a:lnTo>
                    <a:pt x="1842312" y="586270"/>
                  </a:lnTo>
                  <a:lnTo>
                    <a:pt x="1840318" y="596163"/>
                  </a:lnTo>
                  <a:lnTo>
                    <a:pt x="1842312" y="606044"/>
                  </a:lnTo>
                  <a:lnTo>
                    <a:pt x="1847748" y="614121"/>
                  </a:lnTo>
                  <a:lnTo>
                    <a:pt x="1855825" y="619556"/>
                  </a:lnTo>
                  <a:lnTo>
                    <a:pt x="1865769" y="621563"/>
                  </a:lnTo>
                  <a:lnTo>
                    <a:pt x="1875650" y="619556"/>
                  </a:lnTo>
                  <a:lnTo>
                    <a:pt x="1883727" y="614121"/>
                  </a:lnTo>
                  <a:lnTo>
                    <a:pt x="1889175" y="606044"/>
                  </a:lnTo>
                  <a:lnTo>
                    <a:pt x="1891169" y="596163"/>
                  </a:lnTo>
                  <a:close/>
                </a:path>
                <a:path w="4973319" h="1419225">
                  <a:moveTo>
                    <a:pt x="1992820" y="772502"/>
                  </a:moveTo>
                  <a:lnTo>
                    <a:pt x="1990826" y="762622"/>
                  </a:lnTo>
                  <a:lnTo>
                    <a:pt x="1985378" y="754545"/>
                  </a:lnTo>
                  <a:lnTo>
                    <a:pt x="1977301" y="749096"/>
                  </a:lnTo>
                  <a:lnTo>
                    <a:pt x="1967369" y="747102"/>
                  </a:lnTo>
                  <a:lnTo>
                    <a:pt x="1957476" y="749096"/>
                  </a:lnTo>
                  <a:lnTo>
                    <a:pt x="1949411" y="754545"/>
                  </a:lnTo>
                  <a:lnTo>
                    <a:pt x="1943963" y="762622"/>
                  </a:lnTo>
                  <a:lnTo>
                    <a:pt x="1941969" y="772502"/>
                  </a:lnTo>
                  <a:lnTo>
                    <a:pt x="1943963" y="782396"/>
                  </a:lnTo>
                  <a:lnTo>
                    <a:pt x="1949411" y="790460"/>
                  </a:lnTo>
                  <a:lnTo>
                    <a:pt x="1957476" y="795909"/>
                  </a:lnTo>
                  <a:lnTo>
                    <a:pt x="1967420" y="797902"/>
                  </a:lnTo>
                  <a:lnTo>
                    <a:pt x="1977301" y="795909"/>
                  </a:lnTo>
                  <a:lnTo>
                    <a:pt x="1985378" y="790460"/>
                  </a:lnTo>
                  <a:lnTo>
                    <a:pt x="1990826" y="782396"/>
                  </a:lnTo>
                  <a:lnTo>
                    <a:pt x="1992820" y="772502"/>
                  </a:lnTo>
                  <a:close/>
                </a:path>
                <a:path w="4973319" h="1419225">
                  <a:moveTo>
                    <a:pt x="1992820" y="596163"/>
                  </a:moveTo>
                  <a:lnTo>
                    <a:pt x="1990826" y="586270"/>
                  </a:lnTo>
                  <a:lnTo>
                    <a:pt x="1985378" y="578192"/>
                  </a:lnTo>
                  <a:lnTo>
                    <a:pt x="1977301" y="572757"/>
                  </a:lnTo>
                  <a:lnTo>
                    <a:pt x="1967369" y="570763"/>
                  </a:lnTo>
                  <a:lnTo>
                    <a:pt x="1957476" y="572757"/>
                  </a:lnTo>
                  <a:lnTo>
                    <a:pt x="1949399" y="578192"/>
                  </a:lnTo>
                  <a:lnTo>
                    <a:pt x="1943963" y="586270"/>
                  </a:lnTo>
                  <a:lnTo>
                    <a:pt x="1941969" y="596163"/>
                  </a:lnTo>
                  <a:lnTo>
                    <a:pt x="1943963" y="606044"/>
                  </a:lnTo>
                  <a:lnTo>
                    <a:pt x="1949399" y="614121"/>
                  </a:lnTo>
                  <a:lnTo>
                    <a:pt x="1957476" y="619556"/>
                  </a:lnTo>
                  <a:lnTo>
                    <a:pt x="1967420" y="621563"/>
                  </a:lnTo>
                  <a:lnTo>
                    <a:pt x="1977301" y="619556"/>
                  </a:lnTo>
                  <a:lnTo>
                    <a:pt x="1985378" y="614121"/>
                  </a:lnTo>
                  <a:lnTo>
                    <a:pt x="1990826" y="606044"/>
                  </a:lnTo>
                  <a:lnTo>
                    <a:pt x="1992820" y="596163"/>
                  </a:lnTo>
                  <a:close/>
                </a:path>
                <a:path w="4973319" h="1419225">
                  <a:moveTo>
                    <a:pt x="2094471" y="772502"/>
                  </a:moveTo>
                  <a:lnTo>
                    <a:pt x="2092477" y="762622"/>
                  </a:lnTo>
                  <a:lnTo>
                    <a:pt x="2087029" y="754545"/>
                  </a:lnTo>
                  <a:lnTo>
                    <a:pt x="2078951" y="749096"/>
                  </a:lnTo>
                  <a:lnTo>
                    <a:pt x="2069020" y="747102"/>
                  </a:lnTo>
                  <a:lnTo>
                    <a:pt x="2059127" y="749096"/>
                  </a:lnTo>
                  <a:lnTo>
                    <a:pt x="2051062" y="754545"/>
                  </a:lnTo>
                  <a:lnTo>
                    <a:pt x="2045614" y="762622"/>
                  </a:lnTo>
                  <a:lnTo>
                    <a:pt x="2043620" y="772502"/>
                  </a:lnTo>
                  <a:lnTo>
                    <a:pt x="2045614" y="782396"/>
                  </a:lnTo>
                  <a:lnTo>
                    <a:pt x="2051062" y="790460"/>
                  </a:lnTo>
                  <a:lnTo>
                    <a:pt x="2059127" y="795909"/>
                  </a:lnTo>
                  <a:lnTo>
                    <a:pt x="2069071" y="797902"/>
                  </a:lnTo>
                  <a:lnTo>
                    <a:pt x="2078951" y="795909"/>
                  </a:lnTo>
                  <a:lnTo>
                    <a:pt x="2087029" y="790460"/>
                  </a:lnTo>
                  <a:lnTo>
                    <a:pt x="2092477" y="782396"/>
                  </a:lnTo>
                  <a:lnTo>
                    <a:pt x="2094471" y="772502"/>
                  </a:lnTo>
                  <a:close/>
                </a:path>
                <a:path w="4973319" h="1419225">
                  <a:moveTo>
                    <a:pt x="2094471" y="596163"/>
                  </a:moveTo>
                  <a:lnTo>
                    <a:pt x="2092464" y="586270"/>
                  </a:lnTo>
                  <a:lnTo>
                    <a:pt x="2087029" y="578192"/>
                  </a:lnTo>
                  <a:lnTo>
                    <a:pt x="2078951" y="572757"/>
                  </a:lnTo>
                  <a:lnTo>
                    <a:pt x="2069020" y="570763"/>
                  </a:lnTo>
                  <a:lnTo>
                    <a:pt x="2059127" y="572757"/>
                  </a:lnTo>
                  <a:lnTo>
                    <a:pt x="2051050" y="578192"/>
                  </a:lnTo>
                  <a:lnTo>
                    <a:pt x="2045614" y="586270"/>
                  </a:lnTo>
                  <a:lnTo>
                    <a:pt x="2043620" y="596163"/>
                  </a:lnTo>
                  <a:lnTo>
                    <a:pt x="2045614" y="606044"/>
                  </a:lnTo>
                  <a:lnTo>
                    <a:pt x="2051062" y="614121"/>
                  </a:lnTo>
                  <a:lnTo>
                    <a:pt x="2059127" y="619556"/>
                  </a:lnTo>
                  <a:lnTo>
                    <a:pt x="2069071" y="621563"/>
                  </a:lnTo>
                  <a:lnTo>
                    <a:pt x="2078951" y="619556"/>
                  </a:lnTo>
                  <a:lnTo>
                    <a:pt x="2087029" y="614121"/>
                  </a:lnTo>
                  <a:lnTo>
                    <a:pt x="2092464" y="606044"/>
                  </a:lnTo>
                  <a:lnTo>
                    <a:pt x="2094471" y="596163"/>
                  </a:lnTo>
                  <a:close/>
                </a:path>
                <a:path w="4973319" h="1419225">
                  <a:moveTo>
                    <a:pt x="2196122" y="772502"/>
                  </a:moveTo>
                  <a:lnTo>
                    <a:pt x="2194128" y="762622"/>
                  </a:lnTo>
                  <a:lnTo>
                    <a:pt x="2188680" y="754545"/>
                  </a:lnTo>
                  <a:lnTo>
                    <a:pt x="2180602" y="749096"/>
                  </a:lnTo>
                  <a:lnTo>
                    <a:pt x="2170671" y="747102"/>
                  </a:lnTo>
                  <a:lnTo>
                    <a:pt x="2160778" y="749096"/>
                  </a:lnTo>
                  <a:lnTo>
                    <a:pt x="2152713" y="754545"/>
                  </a:lnTo>
                  <a:lnTo>
                    <a:pt x="2147265" y="762622"/>
                  </a:lnTo>
                  <a:lnTo>
                    <a:pt x="2145271" y="772502"/>
                  </a:lnTo>
                  <a:lnTo>
                    <a:pt x="2147265" y="782396"/>
                  </a:lnTo>
                  <a:lnTo>
                    <a:pt x="2152713" y="790460"/>
                  </a:lnTo>
                  <a:lnTo>
                    <a:pt x="2160778" y="795909"/>
                  </a:lnTo>
                  <a:lnTo>
                    <a:pt x="2170722" y="797902"/>
                  </a:lnTo>
                  <a:lnTo>
                    <a:pt x="2180602" y="795909"/>
                  </a:lnTo>
                  <a:lnTo>
                    <a:pt x="2188680" y="790460"/>
                  </a:lnTo>
                  <a:lnTo>
                    <a:pt x="2194128" y="782396"/>
                  </a:lnTo>
                  <a:lnTo>
                    <a:pt x="2196122" y="772502"/>
                  </a:lnTo>
                  <a:close/>
                </a:path>
                <a:path w="4973319" h="1419225">
                  <a:moveTo>
                    <a:pt x="2196122" y="596163"/>
                  </a:moveTo>
                  <a:lnTo>
                    <a:pt x="2194128" y="586270"/>
                  </a:lnTo>
                  <a:lnTo>
                    <a:pt x="2188680" y="578192"/>
                  </a:lnTo>
                  <a:lnTo>
                    <a:pt x="2180602" y="572757"/>
                  </a:lnTo>
                  <a:lnTo>
                    <a:pt x="2170671" y="570763"/>
                  </a:lnTo>
                  <a:lnTo>
                    <a:pt x="2160778" y="572757"/>
                  </a:lnTo>
                  <a:lnTo>
                    <a:pt x="2152700" y="578192"/>
                  </a:lnTo>
                  <a:lnTo>
                    <a:pt x="2147265" y="586270"/>
                  </a:lnTo>
                  <a:lnTo>
                    <a:pt x="2145271" y="596163"/>
                  </a:lnTo>
                  <a:lnTo>
                    <a:pt x="2147265" y="606044"/>
                  </a:lnTo>
                  <a:lnTo>
                    <a:pt x="2152700" y="614121"/>
                  </a:lnTo>
                  <a:lnTo>
                    <a:pt x="2160778" y="619556"/>
                  </a:lnTo>
                  <a:lnTo>
                    <a:pt x="2170722" y="621563"/>
                  </a:lnTo>
                  <a:lnTo>
                    <a:pt x="2180602" y="619556"/>
                  </a:lnTo>
                  <a:lnTo>
                    <a:pt x="2188680" y="614121"/>
                  </a:lnTo>
                  <a:lnTo>
                    <a:pt x="2194128" y="606044"/>
                  </a:lnTo>
                  <a:lnTo>
                    <a:pt x="2196122" y="596163"/>
                  </a:lnTo>
                  <a:close/>
                </a:path>
                <a:path w="4973319" h="1419225">
                  <a:moveTo>
                    <a:pt x="2297773" y="772502"/>
                  </a:moveTo>
                  <a:lnTo>
                    <a:pt x="2295779" y="762622"/>
                  </a:lnTo>
                  <a:lnTo>
                    <a:pt x="2290330" y="754545"/>
                  </a:lnTo>
                  <a:lnTo>
                    <a:pt x="2282253" y="749096"/>
                  </a:lnTo>
                  <a:lnTo>
                    <a:pt x="2272322" y="747102"/>
                  </a:lnTo>
                  <a:lnTo>
                    <a:pt x="2262428" y="749096"/>
                  </a:lnTo>
                  <a:lnTo>
                    <a:pt x="2254364" y="754545"/>
                  </a:lnTo>
                  <a:lnTo>
                    <a:pt x="2248916" y="762622"/>
                  </a:lnTo>
                  <a:lnTo>
                    <a:pt x="2246922" y="772502"/>
                  </a:lnTo>
                  <a:lnTo>
                    <a:pt x="2248916" y="782396"/>
                  </a:lnTo>
                  <a:lnTo>
                    <a:pt x="2254364" y="790460"/>
                  </a:lnTo>
                  <a:lnTo>
                    <a:pt x="2262428" y="795909"/>
                  </a:lnTo>
                  <a:lnTo>
                    <a:pt x="2272373" y="797902"/>
                  </a:lnTo>
                  <a:lnTo>
                    <a:pt x="2282253" y="795909"/>
                  </a:lnTo>
                  <a:lnTo>
                    <a:pt x="2290330" y="790460"/>
                  </a:lnTo>
                  <a:lnTo>
                    <a:pt x="2295779" y="782396"/>
                  </a:lnTo>
                  <a:lnTo>
                    <a:pt x="2297773" y="772502"/>
                  </a:lnTo>
                  <a:close/>
                </a:path>
                <a:path w="4973319" h="1419225">
                  <a:moveTo>
                    <a:pt x="2297773" y="596163"/>
                  </a:moveTo>
                  <a:lnTo>
                    <a:pt x="2295779" y="586270"/>
                  </a:lnTo>
                  <a:lnTo>
                    <a:pt x="2290330" y="578192"/>
                  </a:lnTo>
                  <a:lnTo>
                    <a:pt x="2282253" y="572757"/>
                  </a:lnTo>
                  <a:lnTo>
                    <a:pt x="2272322" y="570763"/>
                  </a:lnTo>
                  <a:lnTo>
                    <a:pt x="2262428" y="572757"/>
                  </a:lnTo>
                  <a:lnTo>
                    <a:pt x="2254351" y="578192"/>
                  </a:lnTo>
                  <a:lnTo>
                    <a:pt x="2248916" y="586270"/>
                  </a:lnTo>
                  <a:lnTo>
                    <a:pt x="2246922" y="596163"/>
                  </a:lnTo>
                  <a:lnTo>
                    <a:pt x="2248916" y="606044"/>
                  </a:lnTo>
                  <a:lnTo>
                    <a:pt x="2254351" y="614121"/>
                  </a:lnTo>
                  <a:lnTo>
                    <a:pt x="2262428" y="619556"/>
                  </a:lnTo>
                  <a:lnTo>
                    <a:pt x="2272373" y="621563"/>
                  </a:lnTo>
                  <a:lnTo>
                    <a:pt x="2282253" y="619556"/>
                  </a:lnTo>
                  <a:lnTo>
                    <a:pt x="2290330" y="614121"/>
                  </a:lnTo>
                  <a:lnTo>
                    <a:pt x="2295779" y="606044"/>
                  </a:lnTo>
                  <a:lnTo>
                    <a:pt x="2297773" y="596163"/>
                  </a:lnTo>
                  <a:close/>
                </a:path>
                <a:path w="4973319" h="1419225">
                  <a:moveTo>
                    <a:pt x="2399423" y="772502"/>
                  </a:moveTo>
                  <a:lnTo>
                    <a:pt x="2397429" y="762622"/>
                  </a:lnTo>
                  <a:lnTo>
                    <a:pt x="2391981" y="754545"/>
                  </a:lnTo>
                  <a:lnTo>
                    <a:pt x="2383904" y="749096"/>
                  </a:lnTo>
                  <a:lnTo>
                    <a:pt x="2373973" y="747102"/>
                  </a:lnTo>
                  <a:lnTo>
                    <a:pt x="2364079" y="749096"/>
                  </a:lnTo>
                  <a:lnTo>
                    <a:pt x="2356015" y="754545"/>
                  </a:lnTo>
                  <a:lnTo>
                    <a:pt x="2350566" y="762622"/>
                  </a:lnTo>
                  <a:lnTo>
                    <a:pt x="2348573" y="772502"/>
                  </a:lnTo>
                  <a:lnTo>
                    <a:pt x="2350566" y="782396"/>
                  </a:lnTo>
                  <a:lnTo>
                    <a:pt x="2356015" y="790460"/>
                  </a:lnTo>
                  <a:lnTo>
                    <a:pt x="2364079" y="795909"/>
                  </a:lnTo>
                  <a:lnTo>
                    <a:pt x="2374023" y="797902"/>
                  </a:lnTo>
                  <a:lnTo>
                    <a:pt x="2383904" y="795909"/>
                  </a:lnTo>
                  <a:lnTo>
                    <a:pt x="2391981" y="790460"/>
                  </a:lnTo>
                  <a:lnTo>
                    <a:pt x="2397429" y="782396"/>
                  </a:lnTo>
                  <a:lnTo>
                    <a:pt x="2399423" y="772502"/>
                  </a:lnTo>
                  <a:close/>
                </a:path>
                <a:path w="4973319" h="1419225">
                  <a:moveTo>
                    <a:pt x="2399423" y="596163"/>
                  </a:moveTo>
                  <a:lnTo>
                    <a:pt x="2397417" y="586270"/>
                  </a:lnTo>
                  <a:lnTo>
                    <a:pt x="2391981" y="578192"/>
                  </a:lnTo>
                  <a:lnTo>
                    <a:pt x="2383904" y="572757"/>
                  </a:lnTo>
                  <a:lnTo>
                    <a:pt x="2373973" y="570763"/>
                  </a:lnTo>
                  <a:lnTo>
                    <a:pt x="2364079" y="572757"/>
                  </a:lnTo>
                  <a:lnTo>
                    <a:pt x="2356002" y="578192"/>
                  </a:lnTo>
                  <a:lnTo>
                    <a:pt x="2350566" y="586270"/>
                  </a:lnTo>
                  <a:lnTo>
                    <a:pt x="2348573" y="596163"/>
                  </a:lnTo>
                  <a:lnTo>
                    <a:pt x="2350566" y="606044"/>
                  </a:lnTo>
                  <a:lnTo>
                    <a:pt x="2356002" y="614121"/>
                  </a:lnTo>
                  <a:lnTo>
                    <a:pt x="2364079" y="619556"/>
                  </a:lnTo>
                  <a:lnTo>
                    <a:pt x="2374023" y="621563"/>
                  </a:lnTo>
                  <a:lnTo>
                    <a:pt x="2383904" y="619556"/>
                  </a:lnTo>
                  <a:lnTo>
                    <a:pt x="2391981" y="614121"/>
                  </a:lnTo>
                  <a:lnTo>
                    <a:pt x="2397417" y="606044"/>
                  </a:lnTo>
                  <a:lnTo>
                    <a:pt x="2399423" y="596163"/>
                  </a:lnTo>
                  <a:close/>
                </a:path>
                <a:path w="4973319" h="1419225">
                  <a:moveTo>
                    <a:pt x="2501074" y="772502"/>
                  </a:moveTo>
                  <a:lnTo>
                    <a:pt x="2499080" y="762622"/>
                  </a:lnTo>
                  <a:lnTo>
                    <a:pt x="2493632" y="754545"/>
                  </a:lnTo>
                  <a:lnTo>
                    <a:pt x="2485555" y="749096"/>
                  </a:lnTo>
                  <a:lnTo>
                    <a:pt x="2475623" y="747102"/>
                  </a:lnTo>
                  <a:lnTo>
                    <a:pt x="2465730" y="749096"/>
                  </a:lnTo>
                  <a:lnTo>
                    <a:pt x="2457666" y="754545"/>
                  </a:lnTo>
                  <a:lnTo>
                    <a:pt x="2452217" y="762622"/>
                  </a:lnTo>
                  <a:lnTo>
                    <a:pt x="2450223" y="772502"/>
                  </a:lnTo>
                  <a:lnTo>
                    <a:pt x="2452217" y="782396"/>
                  </a:lnTo>
                  <a:lnTo>
                    <a:pt x="2457666" y="790460"/>
                  </a:lnTo>
                  <a:lnTo>
                    <a:pt x="2465730" y="795909"/>
                  </a:lnTo>
                  <a:lnTo>
                    <a:pt x="2475674" y="797902"/>
                  </a:lnTo>
                  <a:lnTo>
                    <a:pt x="2485555" y="795909"/>
                  </a:lnTo>
                  <a:lnTo>
                    <a:pt x="2493632" y="790460"/>
                  </a:lnTo>
                  <a:lnTo>
                    <a:pt x="2499080" y="782396"/>
                  </a:lnTo>
                  <a:lnTo>
                    <a:pt x="2501074" y="772502"/>
                  </a:lnTo>
                  <a:close/>
                </a:path>
                <a:path w="4973319" h="1419225">
                  <a:moveTo>
                    <a:pt x="2501074" y="596163"/>
                  </a:moveTo>
                  <a:lnTo>
                    <a:pt x="2499068" y="586270"/>
                  </a:lnTo>
                  <a:lnTo>
                    <a:pt x="2493632" y="578192"/>
                  </a:lnTo>
                  <a:lnTo>
                    <a:pt x="2485555" y="572757"/>
                  </a:lnTo>
                  <a:lnTo>
                    <a:pt x="2475623" y="570763"/>
                  </a:lnTo>
                  <a:lnTo>
                    <a:pt x="2465730" y="572757"/>
                  </a:lnTo>
                  <a:lnTo>
                    <a:pt x="2457653" y="578192"/>
                  </a:lnTo>
                  <a:lnTo>
                    <a:pt x="2452217" y="586270"/>
                  </a:lnTo>
                  <a:lnTo>
                    <a:pt x="2450223" y="596163"/>
                  </a:lnTo>
                  <a:lnTo>
                    <a:pt x="2452217" y="606044"/>
                  </a:lnTo>
                  <a:lnTo>
                    <a:pt x="2457653" y="614121"/>
                  </a:lnTo>
                  <a:lnTo>
                    <a:pt x="2465730" y="619556"/>
                  </a:lnTo>
                  <a:lnTo>
                    <a:pt x="2475674" y="621563"/>
                  </a:lnTo>
                  <a:lnTo>
                    <a:pt x="2485555" y="619556"/>
                  </a:lnTo>
                  <a:lnTo>
                    <a:pt x="2493632" y="614121"/>
                  </a:lnTo>
                  <a:lnTo>
                    <a:pt x="2499068" y="606044"/>
                  </a:lnTo>
                  <a:lnTo>
                    <a:pt x="2501074" y="596163"/>
                  </a:lnTo>
                  <a:close/>
                </a:path>
                <a:path w="4973319" h="1419225">
                  <a:moveTo>
                    <a:pt x="2610116" y="542963"/>
                  </a:moveTo>
                  <a:lnTo>
                    <a:pt x="2608122" y="533031"/>
                  </a:lnTo>
                  <a:lnTo>
                    <a:pt x="2602687" y="524954"/>
                  </a:lnTo>
                  <a:lnTo>
                    <a:pt x="2594610" y="519506"/>
                  </a:lnTo>
                  <a:lnTo>
                    <a:pt x="2584729" y="517512"/>
                  </a:lnTo>
                  <a:lnTo>
                    <a:pt x="2574836" y="519506"/>
                  </a:lnTo>
                  <a:lnTo>
                    <a:pt x="2566759" y="524954"/>
                  </a:lnTo>
                  <a:lnTo>
                    <a:pt x="2561323" y="533031"/>
                  </a:lnTo>
                  <a:lnTo>
                    <a:pt x="2559329" y="542963"/>
                  </a:lnTo>
                  <a:lnTo>
                    <a:pt x="2561323" y="552856"/>
                  </a:lnTo>
                  <a:lnTo>
                    <a:pt x="2566759" y="560920"/>
                  </a:lnTo>
                  <a:lnTo>
                    <a:pt x="2574836" y="566369"/>
                  </a:lnTo>
                  <a:lnTo>
                    <a:pt x="2584729" y="568363"/>
                  </a:lnTo>
                  <a:lnTo>
                    <a:pt x="2594610" y="566369"/>
                  </a:lnTo>
                  <a:lnTo>
                    <a:pt x="2602687" y="560920"/>
                  </a:lnTo>
                  <a:lnTo>
                    <a:pt x="2608122" y="552856"/>
                  </a:lnTo>
                  <a:lnTo>
                    <a:pt x="2610116" y="542963"/>
                  </a:lnTo>
                  <a:close/>
                </a:path>
                <a:path w="4973319" h="1419225">
                  <a:moveTo>
                    <a:pt x="2610116" y="441312"/>
                  </a:moveTo>
                  <a:lnTo>
                    <a:pt x="2608122" y="431380"/>
                  </a:lnTo>
                  <a:lnTo>
                    <a:pt x="2602687" y="423303"/>
                  </a:lnTo>
                  <a:lnTo>
                    <a:pt x="2594610" y="417855"/>
                  </a:lnTo>
                  <a:lnTo>
                    <a:pt x="2584729" y="415861"/>
                  </a:lnTo>
                  <a:lnTo>
                    <a:pt x="2574836" y="417855"/>
                  </a:lnTo>
                  <a:lnTo>
                    <a:pt x="2566759" y="423303"/>
                  </a:lnTo>
                  <a:lnTo>
                    <a:pt x="2561323" y="431380"/>
                  </a:lnTo>
                  <a:lnTo>
                    <a:pt x="2559329" y="441312"/>
                  </a:lnTo>
                  <a:lnTo>
                    <a:pt x="2561323" y="451205"/>
                  </a:lnTo>
                  <a:lnTo>
                    <a:pt x="2566759" y="459270"/>
                  </a:lnTo>
                  <a:lnTo>
                    <a:pt x="2574836" y="464718"/>
                  </a:lnTo>
                  <a:lnTo>
                    <a:pt x="2584729" y="466712"/>
                  </a:lnTo>
                  <a:lnTo>
                    <a:pt x="2594610" y="464718"/>
                  </a:lnTo>
                  <a:lnTo>
                    <a:pt x="2602687" y="459270"/>
                  </a:lnTo>
                  <a:lnTo>
                    <a:pt x="2608122" y="451205"/>
                  </a:lnTo>
                  <a:lnTo>
                    <a:pt x="2610116" y="441312"/>
                  </a:lnTo>
                  <a:close/>
                </a:path>
                <a:path w="4973319" h="1419225">
                  <a:moveTo>
                    <a:pt x="2610116" y="339661"/>
                  </a:moveTo>
                  <a:lnTo>
                    <a:pt x="2608122" y="329730"/>
                  </a:lnTo>
                  <a:lnTo>
                    <a:pt x="2602687" y="321652"/>
                  </a:lnTo>
                  <a:lnTo>
                    <a:pt x="2594610" y="316204"/>
                  </a:lnTo>
                  <a:lnTo>
                    <a:pt x="2584729" y="314210"/>
                  </a:lnTo>
                  <a:lnTo>
                    <a:pt x="2574836" y="316204"/>
                  </a:lnTo>
                  <a:lnTo>
                    <a:pt x="2566759" y="321652"/>
                  </a:lnTo>
                  <a:lnTo>
                    <a:pt x="2561323" y="329730"/>
                  </a:lnTo>
                  <a:lnTo>
                    <a:pt x="2559329" y="339661"/>
                  </a:lnTo>
                  <a:lnTo>
                    <a:pt x="2561323" y="349554"/>
                  </a:lnTo>
                  <a:lnTo>
                    <a:pt x="2566759" y="357619"/>
                  </a:lnTo>
                  <a:lnTo>
                    <a:pt x="2574836" y="363067"/>
                  </a:lnTo>
                  <a:lnTo>
                    <a:pt x="2584729" y="365061"/>
                  </a:lnTo>
                  <a:lnTo>
                    <a:pt x="2594610" y="363067"/>
                  </a:lnTo>
                  <a:lnTo>
                    <a:pt x="2602687" y="357619"/>
                  </a:lnTo>
                  <a:lnTo>
                    <a:pt x="2608122" y="349554"/>
                  </a:lnTo>
                  <a:lnTo>
                    <a:pt x="2610116" y="339661"/>
                  </a:lnTo>
                  <a:close/>
                </a:path>
                <a:path w="4973319" h="1419225">
                  <a:moveTo>
                    <a:pt x="2610116" y="238010"/>
                  </a:moveTo>
                  <a:lnTo>
                    <a:pt x="2608122" y="228079"/>
                  </a:lnTo>
                  <a:lnTo>
                    <a:pt x="2602687" y="220002"/>
                  </a:lnTo>
                  <a:lnTo>
                    <a:pt x="2594610" y="214553"/>
                  </a:lnTo>
                  <a:lnTo>
                    <a:pt x="2584729" y="212559"/>
                  </a:lnTo>
                  <a:lnTo>
                    <a:pt x="2574836" y="214553"/>
                  </a:lnTo>
                  <a:lnTo>
                    <a:pt x="2566759" y="220002"/>
                  </a:lnTo>
                  <a:lnTo>
                    <a:pt x="2561323" y="228079"/>
                  </a:lnTo>
                  <a:lnTo>
                    <a:pt x="2559329" y="238010"/>
                  </a:lnTo>
                  <a:lnTo>
                    <a:pt x="2561323" y="247904"/>
                  </a:lnTo>
                  <a:lnTo>
                    <a:pt x="2566759" y="255968"/>
                  </a:lnTo>
                  <a:lnTo>
                    <a:pt x="2574836" y="261416"/>
                  </a:lnTo>
                  <a:lnTo>
                    <a:pt x="2584729" y="263410"/>
                  </a:lnTo>
                  <a:lnTo>
                    <a:pt x="2594610" y="261416"/>
                  </a:lnTo>
                  <a:lnTo>
                    <a:pt x="2602687" y="255968"/>
                  </a:lnTo>
                  <a:lnTo>
                    <a:pt x="2608122" y="247904"/>
                  </a:lnTo>
                  <a:lnTo>
                    <a:pt x="2610116" y="238010"/>
                  </a:lnTo>
                  <a:close/>
                </a:path>
                <a:path w="4973319" h="1419225">
                  <a:moveTo>
                    <a:pt x="2610116" y="136359"/>
                  </a:moveTo>
                  <a:lnTo>
                    <a:pt x="2608122" y="126428"/>
                  </a:lnTo>
                  <a:lnTo>
                    <a:pt x="2602687" y="118351"/>
                  </a:lnTo>
                  <a:lnTo>
                    <a:pt x="2594610" y="112903"/>
                  </a:lnTo>
                  <a:lnTo>
                    <a:pt x="2584729" y="110909"/>
                  </a:lnTo>
                  <a:lnTo>
                    <a:pt x="2574836" y="112903"/>
                  </a:lnTo>
                  <a:lnTo>
                    <a:pt x="2566759" y="118351"/>
                  </a:lnTo>
                  <a:lnTo>
                    <a:pt x="2561323" y="126428"/>
                  </a:lnTo>
                  <a:lnTo>
                    <a:pt x="2559329" y="136359"/>
                  </a:lnTo>
                  <a:lnTo>
                    <a:pt x="2561323" y="146253"/>
                  </a:lnTo>
                  <a:lnTo>
                    <a:pt x="2566759" y="154317"/>
                  </a:lnTo>
                  <a:lnTo>
                    <a:pt x="2574836" y="159766"/>
                  </a:lnTo>
                  <a:lnTo>
                    <a:pt x="2584729" y="161759"/>
                  </a:lnTo>
                  <a:lnTo>
                    <a:pt x="2594610" y="159766"/>
                  </a:lnTo>
                  <a:lnTo>
                    <a:pt x="2602687" y="154317"/>
                  </a:lnTo>
                  <a:lnTo>
                    <a:pt x="2608122" y="146253"/>
                  </a:lnTo>
                  <a:lnTo>
                    <a:pt x="2610116" y="136359"/>
                  </a:lnTo>
                  <a:close/>
                </a:path>
                <a:path w="4973319" h="1419225">
                  <a:moveTo>
                    <a:pt x="2610116" y="34709"/>
                  </a:moveTo>
                  <a:lnTo>
                    <a:pt x="2608122" y="24777"/>
                  </a:lnTo>
                  <a:lnTo>
                    <a:pt x="2602687" y="16700"/>
                  </a:lnTo>
                  <a:lnTo>
                    <a:pt x="2594610" y="11252"/>
                  </a:lnTo>
                  <a:lnTo>
                    <a:pt x="2584729" y="9258"/>
                  </a:lnTo>
                  <a:lnTo>
                    <a:pt x="2574836" y="11252"/>
                  </a:lnTo>
                  <a:lnTo>
                    <a:pt x="2566759" y="16700"/>
                  </a:lnTo>
                  <a:lnTo>
                    <a:pt x="2561323" y="24777"/>
                  </a:lnTo>
                  <a:lnTo>
                    <a:pt x="2559329" y="34709"/>
                  </a:lnTo>
                  <a:lnTo>
                    <a:pt x="2561323" y="44602"/>
                  </a:lnTo>
                  <a:lnTo>
                    <a:pt x="2566759" y="52666"/>
                  </a:lnTo>
                  <a:lnTo>
                    <a:pt x="2574836" y="58115"/>
                  </a:lnTo>
                  <a:lnTo>
                    <a:pt x="2584729" y="60109"/>
                  </a:lnTo>
                  <a:lnTo>
                    <a:pt x="2594610" y="58115"/>
                  </a:lnTo>
                  <a:lnTo>
                    <a:pt x="2602687" y="52666"/>
                  </a:lnTo>
                  <a:lnTo>
                    <a:pt x="2608122" y="44602"/>
                  </a:lnTo>
                  <a:lnTo>
                    <a:pt x="2610116" y="34709"/>
                  </a:lnTo>
                  <a:close/>
                </a:path>
                <a:path w="4973319" h="1419225">
                  <a:moveTo>
                    <a:pt x="2620619" y="1375486"/>
                  </a:moveTo>
                  <a:lnTo>
                    <a:pt x="2618638" y="1365554"/>
                  </a:lnTo>
                  <a:lnTo>
                    <a:pt x="2613190" y="1357477"/>
                  </a:lnTo>
                  <a:lnTo>
                    <a:pt x="2605113" y="1352042"/>
                  </a:lnTo>
                  <a:lnTo>
                    <a:pt x="2595232" y="1350035"/>
                  </a:lnTo>
                  <a:lnTo>
                    <a:pt x="2585339" y="1352042"/>
                  </a:lnTo>
                  <a:lnTo>
                    <a:pt x="2577274" y="1357477"/>
                  </a:lnTo>
                  <a:lnTo>
                    <a:pt x="2571826" y="1365554"/>
                  </a:lnTo>
                  <a:lnTo>
                    <a:pt x="2569832" y="1375486"/>
                  </a:lnTo>
                  <a:lnTo>
                    <a:pt x="2571826" y="1385379"/>
                  </a:lnTo>
                  <a:lnTo>
                    <a:pt x="2577274" y="1393456"/>
                  </a:lnTo>
                  <a:lnTo>
                    <a:pt x="2585339" y="1398892"/>
                  </a:lnTo>
                  <a:lnTo>
                    <a:pt x="2595232" y="1400886"/>
                  </a:lnTo>
                  <a:lnTo>
                    <a:pt x="2605113" y="1398892"/>
                  </a:lnTo>
                  <a:lnTo>
                    <a:pt x="2613190" y="1393456"/>
                  </a:lnTo>
                  <a:lnTo>
                    <a:pt x="2618638" y="1385379"/>
                  </a:lnTo>
                  <a:lnTo>
                    <a:pt x="2620619" y="1375486"/>
                  </a:lnTo>
                  <a:close/>
                </a:path>
                <a:path w="4973319" h="1419225">
                  <a:moveTo>
                    <a:pt x="2620619" y="1273835"/>
                  </a:moveTo>
                  <a:lnTo>
                    <a:pt x="2618638" y="1263904"/>
                  </a:lnTo>
                  <a:lnTo>
                    <a:pt x="2613190" y="1255826"/>
                  </a:lnTo>
                  <a:lnTo>
                    <a:pt x="2605113" y="1250391"/>
                  </a:lnTo>
                  <a:lnTo>
                    <a:pt x="2595232" y="1248384"/>
                  </a:lnTo>
                  <a:lnTo>
                    <a:pt x="2585339" y="1250391"/>
                  </a:lnTo>
                  <a:lnTo>
                    <a:pt x="2577274" y="1255826"/>
                  </a:lnTo>
                  <a:lnTo>
                    <a:pt x="2571826" y="1263904"/>
                  </a:lnTo>
                  <a:lnTo>
                    <a:pt x="2569832" y="1273835"/>
                  </a:lnTo>
                  <a:lnTo>
                    <a:pt x="2571826" y="1283728"/>
                  </a:lnTo>
                  <a:lnTo>
                    <a:pt x="2577274" y="1291805"/>
                  </a:lnTo>
                  <a:lnTo>
                    <a:pt x="2585339" y="1297241"/>
                  </a:lnTo>
                  <a:lnTo>
                    <a:pt x="2595232" y="1299235"/>
                  </a:lnTo>
                  <a:lnTo>
                    <a:pt x="2605113" y="1297241"/>
                  </a:lnTo>
                  <a:lnTo>
                    <a:pt x="2613190" y="1291805"/>
                  </a:lnTo>
                  <a:lnTo>
                    <a:pt x="2618638" y="1283728"/>
                  </a:lnTo>
                  <a:lnTo>
                    <a:pt x="2620619" y="1273835"/>
                  </a:lnTo>
                  <a:close/>
                </a:path>
                <a:path w="4973319" h="1419225">
                  <a:moveTo>
                    <a:pt x="2620619" y="1172184"/>
                  </a:moveTo>
                  <a:lnTo>
                    <a:pt x="2618638" y="1162253"/>
                  </a:lnTo>
                  <a:lnTo>
                    <a:pt x="2613190" y="1154176"/>
                  </a:lnTo>
                  <a:lnTo>
                    <a:pt x="2605113" y="1148740"/>
                  </a:lnTo>
                  <a:lnTo>
                    <a:pt x="2595232" y="1146733"/>
                  </a:lnTo>
                  <a:lnTo>
                    <a:pt x="2585339" y="1148740"/>
                  </a:lnTo>
                  <a:lnTo>
                    <a:pt x="2577274" y="1154176"/>
                  </a:lnTo>
                  <a:lnTo>
                    <a:pt x="2571826" y="1162253"/>
                  </a:lnTo>
                  <a:lnTo>
                    <a:pt x="2569832" y="1172184"/>
                  </a:lnTo>
                  <a:lnTo>
                    <a:pt x="2571826" y="1182077"/>
                  </a:lnTo>
                  <a:lnTo>
                    <a:pt x="2577274" y="1190155"/>
                  </a:lnTo>
                  <a:lnTo>
                    <a:pt x="2585339" y="1195590"/>
                  </a:lnTo>
                  <a:lnTo>
                    <a:pt x="2595232" y="1197584"/>
                  </a:lnTo>
                  <a:lnTo>
                    <a:pt x="2605113" y="1195590"/>
                  </a:lnTo>
                  <a:lnTo>
                    <a:pt x="2613190" y="1190155"/>
                  </a:lnTo>
                  <a:lnTo>
                    <a:pt x="2618638" y="1182077"/>
                  </a:lnTo>
                  <a:lnTo>
                    <a:pt x="2620619" y="1172184"/>
                  </a:lnTo>
                  <a:close/>
                </a:path>
                <a:path w="4973319" h="1419225">
                  <a:moveTo>
                    <a:pt x="2620619" y="1070533"/>
                  </a:moveTo>
                  <a:lnTo>
                    <a:pt x="2618638" y="1060602"/>
                  </a:lnTo>
                  <a:lnTo>
                    <a:pt x="2613190" y="1052525"/>
                  </a:lnTo>
                  <a:lnTo>
                    <a:pt x="2605113" y="1047089"/>
                  </a:lnTo>
                  <a:lnTo>
                    <a:pt x="2595232" y="1045083"/>
                  </a:lnTo>
                  <a:lnTo>
                    <a:pt x="2585339" y="1047089"/>
                  </a:lnTo>
                  <a:lnTo>
                    <a:pt x="2577274" y="1052525"/>
                  </a:lnTo>
                  <a:lnTo>
                    <a:pt x="2571826" y="1060602"/>
                  </a:lnTo>
                  <a:lnTo>
                    <a:pt x="2569832" y="1070533"/>
                  </a:lnTo>
                  <a:lnTo>
                    <a:pt x="2571826" y="1080427"/>
                  </a:lnTo>
                  <a:lnTo>
                    <a:pt x="2577274" y="1088504"/>
                  </a:lnTo>
                  <a:lnTo>
                    <a:pt x="2585339" y="1093939"/>
                  </a:lnTo>
                  <a:lnTo>
                    <a:pt x="2595232" y="1095933"/>
                  </a:lnTo>
                  <a:lnTo>
                    <a:pt x="2605113" y="1093939"/>
                  </a:lnTo>
                  <a:lnTo>
                    <a:pt x="2613190" y="1088504"/>
                  </a:lnTo>
                  <a:lnTo>
                    <a:pt x="2618638" y="1080427"/>
                  </a:lnTo>
                  <a:lnTo>
                    <a:pt x="2620619" y="1070533"/>
                  </a:lnTo>
                  <a:close/>
                </a:path>
                <a:path w="4973319" h="1419225">
                  <a:moveTo>
                    <a:pt x="2620619" y="968883"/>
                  </a:moveTo>
                  <a:lnTo>
                    <a:pt x="2618638" y="958951"/>
                  </a:lnTo>
                  <a:lnTo>
                    <a:pt x="2613190" y="950874"/>
                  </a:lnTo>
                  <a:lnTo>
                    <a:pt x="2605113" y="945438"/>
                  </a:lnTo>
                  <a:lnTo>
                    <a:pt x="2595232" y="943432"/>
                  </a:lnTo>
                  <a:lnTo>
                    <a:pt x="2585339" y="945438"/>
                  </a:lnTo>
                  <a:lnTo>
                    <a:pt x="2577274" y="950874"/>
                  </a:lnTo>
                  <a:lnTo>
                    <a:pt x="2571826" y="958951"/>
                  </a:lnTo>
                  <a:lnTo>
                    <a:pt x="2569832" y="968883"/>
                  </a:lnTo>
                  <a:lnTo>
                    <a:pt x="2571826" y="978776"/>
                  </a:lnTo>
                  <a:lnTo>
                    <a:pt x="2577274" y="986853"/>
                  </a:lnTo>
                  <a:lnTo>
                    <a:pt x="2585339" y="992289"/>
                  </a:lnTo>
                  <a:lnTo>
                    <a:pt x="2595232" y="994283"/>
                  </a:lnTo>
                  <a:lnTo>
                    <a:pt x="2605113" y="992289"/>
                  </a:lnTo>
                  <a:lnTo>
                    <a:pt x="2613190" y="986853"/>
                  </a:lnTo>
                  <a:lnTo>
                    <a:pt x="2618638" y="978776"/>
                  </a:lnTo>
                  <a:lnTo>
                    <a:pt x="2620619" y="968883"/>
                  </a:lnTo>
                  <a:close/>
                </a:path>
                <a:path w="4973319" h="1419225">
                  <a:moveTo>
                    <a:pt x="2620619" y="867232"/>
                  </a:moveTo>
                  <a:lnTo>
                    <a:pt x="2618638" y="857300"/>
                  </a:lnTo>
                  <a:lnTo>
                    <a:pt x="2613190" y="849223"/>
                  </a:lnTo>
                  <a:lnTo>
                    <a:pt x="2605113" y="843788"/>
                  </a:lnTo>
                  <a:lnTo>
                    <a:pt x="2595232" y="841781"/>
                  </a:lnTo>
                  <a:lnTo>
                    <a:pt x="2585339" y="843788"/>
                  </a:lnTo>
                  <a:lnTo>
                    <a:pt x="2577274" y="849223"/>
                  </a:lnTo>
                  <a:lnTo>
                    <a:pt x="2571826" y="857300"/>
                  </a:lnTo>
                  <a:lnTo>
                    <a:pt x="2569832" y="867232"/>
                  </a:lnTo>
                  <a:lnTo>
                    <a:pt x="2571826" y="877125"/>
                  </a:lnTo>
                  <a:lnTo>
                    <a:pt x="2577274" y="885202"/>
                  </a:lnTo>
                  <a:lnTo>
                    <a:pt x="2585339" y="890638"/>
                  </a:lnTo>
                  <a:lnTo>
                    <a:pt x="2595232" y="892632"/>
                  </a:lnTo>
                  <a:lnTo>
                    <a:pt x="2605113" y="890638"/>
                  </a:lnTo>
                  <a:lnTo>
                    <a:pt x="2613190" y="885202"/>
                  </a:lnTo>
                  <a:lnTo>
                    <a:pt x="2618638" y="877125"/>
                  </a:lnTo>
                  <a:lnTo>
                    <a:pt x="2620619" y="867232"/>
                  </a:lnTo>
                  <a:close/>
                </a:path>
                <a:path w="4973319" h="1419225">
                  <a:moveTo>
                    <a:pt x="2702852" y="772502"/>
                  </a:moveTo>
                  <a:lnTo>
                    <a:pt x="2700858" y="762622"/>
                  </a:lnTo>
                  <a:lnTo>
                    <a:pt x="2695422" y="754545"/>
                  </a:lnTo>
                  <a:lnTo>
                    <a:pt x="2687345" y="749096"/>
                  </a:lnTo>
                  <a:lnTo>
                    <a:pt x="2677401" y="747102"/>
                  </a:lnTo>
                  <a:lnTo>
                    <a:pt x="2667520" y="749096"/>
                  </a:lnTo>
                  <a:lnTo>
                    <a:pt x="2659443" y="754545"/>
                  </a:lnTo>
                  <a:lnTo>
                    <a:pt x="2654008" y="762622"/>
                  </a:lnTo>
                  <a:lnTo>
                    <a:pt x="2652001" y="772502"/>
                  </a:lnTo>
                  <a:lnTo>
                    <a:pt x="2654008" y="782396"/>
                  </a:lnTo>
                  <a:lnTo>
                    <a:pt x="2659443" y="790460"/>
                  </a:lnTo>
                  <a:lnTo>
                    <a:pt x="2667520" y="795909"/>
                  </a:lnTo>
                  <a:lnTo>
                    <a:pt x="2677452" y="797902"/>
                  </a:lnTo>
                  <a:lnTo>
                    <a:pt x="2687345" y="795909"/>
                  </a:lnTo>
                  <a:lnTo>
                    <a:pt x="2695422" y="790460"/>
                  </a:lnTo>
                  <a:lnTo>
                    <a:pt x="2700858" y="782396"/>
                  </a:lnTo>
                  <a:lnTo>
                    <a:pt x="2702852" y="772502"/>
                  </a:lnTo>
                  <a:close/>
                </a:path>
                <a:path w="4973319" h="1419225">
                  <a:moveTo>
                    <a:pt x="2713367" y="604583"/>
                  </a:moveTo>
                  <a:lnTo>
                    <a:pt x="2711373" y="594690"/>
                  </a:lnTo>
                  <a:lnTo>
                    <a:pt x="2705938" y="586625"/>
                  </a:lnTo>
                  <a:lnTo>
                    <a:pt x="2697861" y="581177"/>
                  </a:lnTo>
                  <a:lnTo>
                    <a:pt x="2687917" y="579183"/>
                  </a:lnTo>
                  <a:lnTo>
                    <a:pt x="2678036" y="581177"/>
                  </a:lnTo>
                  <a:lnTo>
                    <a:pt x="2669959" y="586625"/>
                  </a:lnTo>
                  <a:lnTo>
                    <a:pt x="2664510" y="594690"/>
                  </a:lnTo>
                  <a:lnTo>
                    <a:pt x="2662517" y="604583"/>
                  </a:lnTo>
                  <a:lnTo>
                    <a:pt x="2664510" y="614464"/>
                  </a:lnTo>
                  <a:lnTo>
                    <a:pt x="2669959" y="622541"/>
                  </a:lnTo>
                  <a:lnTo>
                    <a:pt x="2678036" y="627989"/>
                  </a:lnTo>
                  <a:lnTo>
                    <a:pt x="2687967" y="629983"/>
                  </a:lnTo>
                  <a:lnTo>
                    <a:pt x="2697861" y="627989"/>
                  </a:lnTo>
                  <a:lnTo>
                    <a:pt x="2705938" y="622541"/>
                  </a:lnTo>
                  <a:lnTo>
                    <a:pt x="2711373" y="614464"/>
                  </a:lnTo>
                  <a:lnTo>
                    <a:pt x="2713367" y="604583"/>
                  </a:lnTo>
                  <a:close/>
                </a:path>
                <a:path w="4973319" h="1419225">
                  <a:moveTo>
                    <a:pt x="2804503" y="772502"/>
                  </a:moveTo>
                  <a:lnTo>
                    <a:pt x="2802509" y="762622"/>
                  </a:lnTo>
                  <a:lnTo>
                    <a:pt x="2797073" y="754545"/>
                  </a:lnTo>
                  <a:lnTo>
                    <a:pt x="2788996" y="749096"/>
                  </a:lnTo>
                  <a:lnTo>
                    <a:pt x="2779052" y="747102"/>
                  </a:lnTo>
                  <a:lnTo>
                    <a:pt x="2769171" y="749096"/>
                  </a:lnTo>
                  <a:lnTo>
                    <a:pt x="2761094" y="754545"/>
                  </a:lnTo>
                  <a:lnTo>
                    <a:pt x="2755658" y="762622"/>
                  </a:lnTo>
                  <a:lnTo>
                    <a:pt x="2753652" y="772502"/>
                  </a:lnTo>
                  <a:lnTo>
                    <a:pt x="2755658" y="782396"/>
                  </a:lnTo>
                  <a:lnTo>
                    <a:pt x="2761094" y="790460"/>
                  </a:lnTo>
                  <a:lnTo>
                    <a:pt x="2769171" y="795909"/>
                  </a:lnTo>
                  <a:lnTo>
                    <a:pt x="2779103" y="797902"/>
                  </a:lnTo>
                  <a:lnTo>
                    <a:pt x="2788996" y="795909"/>
                  </a:lnTo>
                  <a:lnTo>
                    <a:pt x="2797073" y="790460"/>
                  </a:lnTo>
                  <a:lnTo>
                    <a:pt x="2802509" y="782396"/>
                  </a:lnTo>
                  <a:lnTo>
                    <a:pt x="2804503" y="772502"/>
                  </a:lnTo>
                  <a:close/>
                </a:path>
                <a:path w="4973319" h="1419225">
                  <a:moveTo>
                    <a:pt x="2815018" y="604583"/>
                  </a:moveTo>
                  <a:lnTo>
                    <a:pt x="2813024" y="594690"/>
                  </a:lnTo>
                  <a:lnTo>
                    <a:pt x="2807589" y="586625"/>
                  </a:lnTo>
                  <a:lnTo>
                    <a:pt x="2799511" y="581177"/>
                  </a:lnTo>
                  <a:lnTo>
                    <a:pt x="2789567" y="579183"/>
                  </a:lnTo>
                  <a:lnTo>
                    <a:pt x="2779687" y="581177"/>
                  </a:lnTo>
                  <a:lnTo>
                    <a:pt x="2771610" y="586625"/>
                  </a:lnTo>
                  <a:lnTo>
                    <a:pt x="2766161" y="594690"/>
                  </a:lnTo>
                  <a:lnTo>
                    <a:pt x="2764167" y="604583"/>
                  </a:lnTo>
                  <a:lnTo>
                    <a:pt x="2766161" y="614464"/>
                  </a:lnTo>
                  <a:lnTo>
                    <a:pt x="2771610" y="622541"/>
                  </a:lnTo>
                  <a:lnTo>
                    <a:pt x="2779687" y="627989"/>
                  </a:lnTo>
                  <a:lnTo>
                    <a:pt x="2789618" y="629983"/>
                  </a:lnTo>
                  <a:lnTo>
                    <a:pt x="2799511" y="627989"/>
                  </a:lnTo>
                  <a:lnTo>
                    <a:pt x="2807589" y="622541"/>
                  </a:lnTo>
                  <a:lnTo>
                    <a:pt x="2813024" y="614464"/>
                  </a:lnTo>
                  <a:lnTo>
                    <a:pt x="2815018" y="604583"/>
                  </a:lnTo>
                  <a:close/>
                </a:path>
                <a:path w="4973319" h="1419225">
                  <a:moveTo>
                    <a:pt x="2906153" y="772502"/>
                  </a:moveTo>
                  <a:lnTo>
                    <a:pt x="2904159" y="762622"/>
                  </a:lnTo>
                  <a:lnTo>
                    <a:pt x="2898724" y="754545"/>
                  </a:lnTo>
                  <a:lnTo>
                    <a:pt x="2890647" y="749096"/>
                  </a:lnTo>
                  <a:lnTo>
                    <a:pt x="2880703" y="747102"/>
                  </a:lnTo>
                  <a:lnTo>
                    <a:pt x="2870822" y="749096"/>
                  </a:lnTo>
                  <a:lnTo>
                    <a:pt x="2862745" y="754545"/>
                  </a:lnTo>
                  <a:lnTo>
                    <a:pt x="2857309" y="762622"/>
                  </a:lnTo>
                  <a:lnTo>
                    <a:pt x="2855303" y="772502"/>
                  </a:lnTo>
                  <a:lnTo>
                    <a:pt x="2857309" y="782396"/>
                  </a:lnTo>
                  <a:lnTo>
                    <a:pt x="2862745" y="790460"/>
                  </a:lnTo>
                  <a:lnTo>
                    <a:pt x="2870822" y="795909"/>
                  </a:lnTo>
                  <a:lnTo>
                    <a:pt x="2880753" y="797902"/>
                  </a:lnTo>
                  <a:lnTo>
                    <a:pt x="2890647" y="795909"/>
                  </a:lnTo>
                  <a:lnTo>
                    <a:pt x="2898724" y="790460"/>
                  </a:lnTo>
                  <a:lnTo>
                    <a:pt x="2904159" y="782396"/>
                  </a:lnTo>
                  <a:lnTo>
                    <a:pt x="2906153" y="772502"/>
                  </a:lnTo>
                  <a:close/>
                </a:path>
                <a:path w="4973319" h="1419225">
                  <a:moveTo>
                    <a:pt x="2916669" y="604583"/>
                  </a:moveTo>
                  <a:lnTo>
                    <a:pt x="2914675" y="594690"/>
                  </a:lnTo>
                  <a:lnTo>
                    <a:pt x="2909239" y="586625"/>
                  </a:lnTo>
                  <a:lnTo>
                    <a:pt x="2901162" y="581177"/>
                  </a:lnTo>
                  <a:lnTo>
                    <a:pt x="2891218" y="579183"/>
                  </a:lnTo>
                  <a:lnTo>
                    <a:pt x="2881338" y="581177"/>
                  </a:lnTo>
                  <a:lnTo>
                    <a:pt x="2873260" y="586625"/>
                  </a:lnTo>
                  <a:lnTo>
                    <a:pt x="2867812" y="594690"/>
                  </a:lnTo>
                  <a:lnTo>
                    <a:pt x="2865818" y="604583"/>
                  </a:lnTo>
                  <a:lnTo>
                    <a:pt x="2867812" y="614464"/>
                  </a:lnTo>
                  <a:lnTo>
                    <a:pt x="2873260" y="622541"/>
                  </a:lnTo>
                  <a:lnTo>
                    <a:pt x="2881338" y="627989"/>
                  </a:lnTo>
                  <a:lnTo>
                    <a:pt x="2891269" y="629983"/>
                  </a:lnTo>
                  <a:lnTo>
                    <a:pt x="2901162" y="627989"/>
                  </a:lnTo>
                  <a:lnTo>
                    <a:pt x="2909239" y="622541"/>
                  </a:lnTo>
                  <a:lnTo>
                    <a:pt x="2914675" y="614464"/>
                  </a:lnTo>
                  <a:lnTo>
                    <a:pt x="2916669" y="604583"/>
                  </a:lnTo>
                  <a:close/>
                </a:path>
                <a:path w="4973319" h="1419225">
                  <a:moveTo>
                    <a:pt x="3007804" y="772502"/>
                  </a:moveTo>
                  <a:lnTo>
                    <a:pt x="3005810" y="762622"/>
                  </a:lnTo>
                  <a:lnTo>
                    <a:pt x="3000375" y="754545"/>
                  </a:lnTo>
                  <a:lnTo>
                    <a:pt x="2992297" y="749096"/>
                  </a:lnTo>
                  <a:lnTo>
                    <a:pt x="2982353" y="747102"/>
                  </a:lnTo>
                  <a:lnTo>
                    <a:pt x="2972473" y="749096"/>
                  </a:lnTo>
                  <a:lnTo>
                    <a:pt x="2964396" y="754545"/>
                  </a:lnTo>
                  <a:lnTo>
                    <a:pt x="2958960" y="762622"/>
                  </a:lnTo>
                  <a:lnTo>
                    <a:pt x="2956953" y="772502"/>
                  </a:lnTo>
                  <a:lnTo>
                    <a:pt x="2958960" y="782396"/>
                  </a:lnTo>
                  <a:lnTo>
                    <a:pt x="2964396" y="790460"/>
                  </a:lnTo>
                  <a:lnTo>
                    <a:pt x="2972473" y="795909"/>
                  </a:lnTo>
                  <a:lnTo>
                    <a:pt x="2982404" y="797902"/>
                  </a:lnTo>
                  <a:lnTo>
                    <a:pt x="2992297" y="795909"/>
                  </a:lnTo>
                  <a:lnTo>
                    <a:pt x="3000375" y="790460"/>
                  </a:lnTo>
                  <a:lnTo>
                    <a:pt x="3005810" y="782396"/>
                  </a:lnTo>
                  <a:lnTo>
                    <a:pt x="3007804" y="772502"/>
                  </a:lnTo>
                  <a:close/>
                </a:path>
                <a:path w="4973319" h="1419225">
                  <a:moveTo>
                    <a:pt x="3018320" y="604583"/>
                  </a:moveTo>
                  <a:lnTo>
                    <a:pt x="3016326" y="594690"/>
                  </a:lnTo>
                  <a:lnTo>
                    <a:pt x="3010890" y="586625"/>
                  </a:lnTo>
                  <a:lnTo>
                    <a:pt x="3002813" y="581177"/>
                  </a:lnTo>
                  <a:lnTo>
                    <a:pt x="2992869" y="579183"/>
                  </a:lnTo>
                  <a:lnTo>
                    <a:pt x="2982988" y="581177"/>
                  </a:lnTo>
                  <a:lnTo>
                    <a:pt x="2974911" y="586625"/>
                  </a:lnTo>
                  <a:lnTo>
                    <a:pt x="2969463" y="594690"/>
                  </a:lnTo>
                  <a:lnTo>
                    <a:pt x="2967469" y="604583"/>
                  </a:lnTo>
                  <a:lnTo>
                    <a:pt x="2969463" y="614464"/>
                  </a:lnTo>
                  <a:lnTo>
                    <a:pt x="2974911" y="622541"/>
                  </a:lnTo>
                  <a:lnTo>
                    <a:pt x="2982988" y="627989"/>
                  </a:lnTo>
                  <a:lnTo>
                    <a:pt x="2992920" y="629983"/>
                  </a:lnTo>
                  <a:lnTo>
                    <a:pt x="3002813" y="627989"/>
                  </a:lnTo>
                  <a:lnTo>
                    <a:pt x="3010890" y="622541"/>
                  </a:lnTo>
                  <a:lnTo>
                    <a:pt x="3016326" y="614464"/>
                  </a:lnTo>
                  <a:lnTo>
                    <a:pt x="3018320" y="604583"/>
                  </a:lnTo>
                  <a:close/>
                </a:path>
                <a:path w="4973319" h="1419225">
                  <a:moveTo>
                    <a:pt x="3109455" y="772502"/>
                  </a:moveTo>
                  <a:lnTo>
                    <a:pt x="3107461" y="762622"/>
                  </a:lnTo>
                  <a:lnTo>
                    <a:pt x="3102025" y="754545"/>
                  </a:lnTo>
                  <a:lnTo>
                    <a:pt x="3093948" y="749096"/>
                  </a:lnTo>
                  <a:lnTo>
                    <a:pt x="3084004" y="747102"/>
                  </a:lnTo>
                  <a:lnTo>
                    <a:pt x="3074124" y="749096"/>
                  </a:lnTo>
                  <a:lnTo>
                    <a:pt x="3066046" y="754545"/>
                  </a:lnTo>
                  <a:lnTo>
                    <a:pt x="3060611" y="762622"/>
                  </a:lnTo>
                  <a:lnTo>
                    <a:pt x="3058604" y="772502"/>
                  </a:lnTo>
                  <a:lnTo>
                    <a:pt x="3060611" y="782396"/>
                  </a:lnTo>
                  <a:lnTo>
                    <a:pt x="3066046" y="790460"/>
                  </a:lnTo>
                  <a:lnTo>
                    <a:pt x="3074124" y="795909"/>
                  </a:lnTo>
                  <a:lnTo>
                    <a:pt x="3084055" y="797902"/>
                  </a:lnTo>
                  <a:lnTo>
                    <a:pt x="3093948" y="795909"/>
                  </a:lnTo>
                  <a:lnTo>
                    <a:pt x="3102025" y="790460"/>
                  </a:lnTo>
                  <a:lnTo>
                    <a:pt x="3107461" y="782396"/>
                  </a:lnTo>
                  <a:lnTo>
                    <a:pt x="3109455" y="772502"/>
                  </a:lnTo>
                  <a:close/>
                </a:path>
                <a:path w="4973319" h="1419225">
                  <a:moveTo>
                    <a:pt x="3119971" y="604583"/>
                  </a:moveTo>
                  <a:lnTo>
                    <a:pt x="3117977" y="594690"/>
                  </a:lnTo>
                  <a:lnTo>
                    <a:pt x="3112541" y="586625"/>
                  </a:lnTo>
                  <a:lnTo>
                    <a:pt x="3104464" y="581177"/>
                  </a:lnTo>
                  <a:lnTo>
                    <a:pt x="3094520" y="579183"/>
                  </a:lnTo>
                  <a:lnTo>
                    <a:pt x="3084639" y="581177"/>
                  </a:lnTo>
                  <a:lnTo>
                    <a:pt x="3076562" y="586625"/>
                  </a:lnTo>
                  <a:lnTo>
                    <a:pt x="3071114" y="594690"/>
                  </a:lnTo>
                  <a:lnTo>
                    <a:pt x="3069120" y="604583"/>
                  </a:lnTo>
                  <a:lnTo>
                    <a:pt x="3071114" y="614464"/>
                  </a:lnTo>
                  <a:lnTo>
                    <a:pt x="3076562" y="622541"/>
                  </a:lnTo>
                  <a:lnTo>
                    <a:pt x="3084639" y="627989"/>
                  </a:lnTo>
                  <a:lnTo>
                    <a:pt x="3094571" y="629983"/>
                  </a:lnTo>
                  <a:lnTo>
                    <a:pt x="3104464" y="627989"/>
                  </a:lnTo>
                  <a:lnTo>
                    <a:pt x="3112541" y="622541"/>
                  </a:lnTo>
                  <a:lnTo>
                    <a:pt x="3117977" y="614464"/>
                  </a:lnTo>
                  <a:lnTo>
                    <a:pt x="3119971" y="604583"/>
                  </a:lnTo>
                  <a:close/>
                </a:path>
                <a:path w="4973319" h="1419225">
                  <a:moveTo>
                    <a:pt x="4438701" y="726236"/>
                  </a:moveTo>
                  <a:lnTo>
                    <a:pt x="4436694" y="716343"/>
                  </a:lnTo>
                  <a:lnTo>
                    <a:pt x="4431246" y="708279"/>
                  </a:lnTo>
                  <a:lnTo>
                    <a:pt x="4423181" y="702830"/>
                  </a:lnTo>
                  <a:lnTo>
                    <a:pt x="4413250" y="700836"/>
                  </a:lnTo>
                  <a:lnTo>
                    <a:pt x="4403356" y="702830"/>
                  </a:lnTo>
                  <a:lnTo>
                    <a:pt x="4395279" y="708279"/>
                  </a:lnTo>
                  <a:lnTo>
                    <a:pt x="4389844" y="716343"/>
                  </a:lnTo>
                  <a:lnTo>
                    <a:pt x="4387850" y="726236"/>
                  </a:lnTo>
                  <a:lnTo>
                    <a:pt x="4389844" y="736117"/>
                  </a:lnTo>
                  <a:lnTo>
                    <a:pt x="4395279" y="744194"/>
                  </a:lnTo>
                  <a:lnTo>
                    <a:pt x="4403356" y="749642"/>
                  </a:lnTo>
                  <a:lnTo>
                    <a:pt x="4413301" y="751636"/>
                  </a:lnTo>
                  <a:lnTo>
                    <a:pt x="4423181" y="749642"/>
                  </a:lnTo>
                  <a:lnTo>
                    <a:pt x="4431258" y="744194"/>
                  </a:lnTo>
                  <a:lnTo>
                    <a:pt x="4436694" y="736117"/>
                  </a:lnTo>
                  <a:lnTo>
                    <a:pt x="4438701" y="726236"/>
                  </a:lnTo>
                  <a:close/>
                </a:path>
                <a:path w="4973319" h="1419225">
                  <a:moveTo>
                    <a:pt x="4438701" y="558304"/>
                  </a:moveTo>
                  <a:lnTo>
                    <a:pt x="4436694" y="548424"/>
                  </a:lnTo>
                  <a:lnTo>
                    <a:pt x="4431246" y="540346"/>
                  </a:lnTo>
                  <a:lnTo>
                    <a:pt x="4423181" y="534911"/>
                  </a:lnTo>
                  <a:lnTo>
                    <a:pt x="4413250" y="532904"/>
                  </a:lnTo>
                  <a:lnTo>
                    <a:pt x="4403356" y="534911"/>
                  </a:lnTo>
                  <a:lnTo>
                    <a:pt x="4395279" y="540346"/>
                  </a:lnTo>
                  <a:lnTo>
                    <a:pt x="4389844" y="548424"/>
                  </a:lnTo>
                  <a:lnTo>
                    <a:pt x="4387850" y="558304"/>
                  </a:lnTo>
                  <a:lnTo>
                    <a:pt x="4389844" y="568198"/>
                  </a:lnTo>
                  <a:lnTo>
                    <a:pt x="4395279" y="576275"/>
                  </a:lnTo>
                  <a:lnTo>
                    <a:pt x="4403356" y="581710"/>
                  </a:lnTo>
                  <a:lnTo>
                    <a:pt x="4413301" y="583704"/>
                  </a:lnTo>
                  <a:lnTo>
                    <a:pt x="4423181" y="581710"/>
                  </a:lnTo>
                  <a:lnTo>
                    <a:pt x="4431258" y="576275"/>
                  </a:lnTo>
                  <a:lnTo>
                    <a:pt x="4436694" y="568198"/>
                  </a:lnTo>
                  <a:lnTo>
                    <a:pt x="4438701" y="558304"/>
                  </a:lnTo>
                  <a:close/>
                </a:path>
                <a:path w="4973319" h="1419225">
                  <a:moveTo>
                    <a:pt x="4540351" y="726236"/>
                  </a:moveTo>
                  <a:lnTo>
                    <a:pt x="4538345" y="716343"/>
                  </a:lnTo>
                  <a:lnTo>
                    <a:pt x="4532909" y="708279"/>
                  </a:lnTo>
                  <a:lnTo>
                    <a:pt x="4524832" y="702830"/>
                  </a:lnTo>
                  <a:lnTo>
                    <a:pt x="4514901" y="700836"/>
                  </a:lnTo>
                  <a:lnTo>
                    <a:pt x="4505007" y="702830"/>
                  </a:lnTo>
                  <a:lnTo>
                    <a:pt x="4496930" y="708279"/>
                  </a:lnTo>
                  <a:lnTo>
                    <a:pt x="4491494" y="716343"/>
                  </a:lnTo>
                  <a:lnTo>
                    <a:pt x="4489501" y="726236"/>
                  </a:lnTo>
                  <a:lnTo>
                    <a:pt x="4491494" y="736117"/>
                  </a:lnTo>
                  <a:lnTo>
                    <a:pt x="4496930" y="744194"/>
                  </a:lnTo>
                  <a:lnTo>
                    <a:pt x="4505007" y="749642"/>
                  </a:lnTo>
                  <a:lnTo>
                    <a:pt x="4514951" y="751636"/>
                  </a:lnTo>
                  <a:lnTo>
                    <a:pt x="4524832" y="749642"/>
                  </a:lnTo>
                  <a:lnTo>
                    <a:pt x="4532909" y="744194"/>
                  </a:lnTo>
                  <a:lnTo>
                    <a:pt x="4538345" y="736117"/>
                  </a:lnTo>
                  <a:lnTo>
                    <a:pt x="4540351" y="726236"/>
                  </a:lnTo>
                  <a:close/>
                </a:path>
                <a:path w="4973319" h="1419225">
                  <a:moveTo>
                    <a:pt x="4540351" y="558304"/>
                  </a:moveTo>
                  <a:lnTo>
                    <a:pt x="4538345" y="548424"/>
                  </a:lnTo>
                  <a:lnTo>
                    <a:pt x="4532909" y="540346"/>
                  </a:lnTo>
                  <a:lnTo>
                    <a:pt x="4524832" y="534911"/>
                  </a:lnTo>
                  <a:lnTo>
                    <a:pt x="4514901" y="532904"/>
                  </a:lnTo>
                  <a:lnTo>
                    <a:pt x="4505007" y="534911"/>
                  </a:lnTo>
                  <a:lnTo>
                    <a:pt x="4496930" y="540346"/>
                  </a:lnTo>
                  <a:lnTo>
                    <a:pt x="4491494" y="548424"/>
                  </a:lnTo>
                  <a:lnTo>
                    <a:pt x="4489501" y="558304"/>
                  </a:lnTo>
                  <a:lnTo>
                    <a:pt x="4491494" y="568198"/>
                  </a:lnTo>
                  <a:lnTo>
                    <a:pt x="4496930" y="576275"/>
                  </a:lnTo>
                  <a:lnTo>
                    <a:pt x="4505007" y="581710"/>
                  </a:lnTo>
                  <a:lnTo>
                    <a:pt x="4514951" y="583704"/>
                  </a:lnTo>
                  <a:lnTo>
                    <a:pt x="4524832" y="581710"/>
                  </a:lnTo>
                  <a:lnTo>
                    <a:pt x="4532909" y="576275"/>
                  </a:lnTo>
                  <a:lnTo>
                    <a:pt x="4538345" y="568198"/>
                  </a:lnTo>
                  <a:lnTo>
                    <a:pt x="4540351" y="558304"/>
                  </a:lnTo>
                  <a:close/>
                </a:path>
                <a:path w="4973319" h="1419225">
                  <a:moveTo>
                    <a:pt x="4642002" y="726236"/>
                  </a:moveTo>
                  <a:lnTo>
                    <a:pt x="4639996" y="716343"/>
                  </a:lnTo>
                  <a:lnTo>
                    <a:pt x="4634560" y="708279"/>
                  </a:lnTo>
                  <a:lnTo>
                    <a:pt x="4626483" y="702830"/>
                  </a:lnTo>
                  <a:lnTo>
                    <a:pt x="4616551" y="700836"/>
                  </a:lnTo>
                  <a:lnTo>
                    <a:pt x="4606658" y="702830"/>
                  </a:lnTo>
                  <a:lnTo>
                    <a:pt x="4598581" y="708279"/>
                  </a:lnTo>
                  <a:lnTo>
                    <a:pt x="4593145" y="716343"/>
                  </a:lnTo>
                  <a:lnTo>
                    <a:pt x="4591151" y="726236"/>
                  </a:lnTo>
                  <a:lnTo>
                    <a:pt x="4593145" y="736117"/>
                  </a:lnTo>
                  <a:lnTo>
                    <a:pt x="4598581" y="744194"/>
                  </a:lnTo>
                  <a:lnTo>
                    <a:pt x="4606658" y="749642"/>
                  </a:lnTo>
                  <a:lnTo>
                    <a:pt x="4616602" y="751636"/>
                  </a:lnTo>
                  <a:lnTo>
                    <a:pt x="4626483" y="749642"/>
                  </a:lnTo>
                  <a:lnTo>
                    <a:pt x="4634560" y="744194"/>
                  </a:lnTo>
                  <a:lnTo>
                    <a:pt x="4639996" y="736117"/>
                  </a:lnTo>
                  <a:lnTo>
                    <a:pt x="4642002" y="726236"/>
                  </a:lnTo>
                  <a:close/>
                </a:path>
                <a:path w="4973319" h="1419225">
                  <a:moveTo>
                    <a:pt x="4642002" y="558304"/>
                  </a:moveTo>
                  <a:lnTo>
                    <a:pt x="4639996" y="548424"/>
                  </a:lnTo>
                  <a:lnTo>
                    <a:pt x="4634560" y="540346"/>
                  </a:lnTo>
                  <a:lnTo>
                    <a:pt x="4626483" y="534911"/>
                  </a:lnTo>
                  <a:lnTo>
                    <a:pt x="4616551" y="532904"/>
                  </a:lnTo>
                  <a:lnTo>
                    <a:pt x="4606658" y="534911"/>
                  </a:lnTo>
                  <a:lnTo>
                    <a:pt x="4598581" y="540346"/>
                  </a:lnTo>
                  <a:lnTo>
                    <a:pt x="4593145" y="548424"/>
                  </a:lnTo>
                  <a:lnTo>
                    <a:pt x="4591151" y="558304"/>
                  </a:lnTo>
                  <a:lnTo>
                    <a:pt x="4593145" y="568198"/>
                  </a:lnTo>
                  <a:lnTo>
                    <a:pt x="4598581" y="576275"/>
                  </a:lnTo>
                  <a:lnTo>
                    <a:pt x="4606658" y="581710"/>
                  </a:lnTo>
                  <a:lnTo>
                    <a:pt x="4616602" y="583704"/>
                  </a:lnTo>
                  <a:lnTo>
                    <a:pt x="4626483" y="581710"/>
                  </a:lnTo>
                  <a:lnTo>
                    <a:pt x="4634560" y="576275"/>
                  </a:lnTo>
                  <a:lnTo>
                    <a:pt x="4639996" y="568198"/>
                  </a:lnTo>
                  <a:lnTo>
                    <a:pt x="4642002" y="558304"/>
                  </a:lnTo>
                  <a:close/>
                </a:path>
                <a:path w="4973319" h="1419225">
                  <a:moveTo>
                    <a:pt x="4743653" y="726236"/>
                  </a:moveTo>
                  <a:lnTo>
                    <a:pt x="4741646" y="716343"/>
                  </a:lnTo>
                  <a:lnTo>
                    <a:pt x="4736211" y="708279"/>
                  </a:lnTo>
                  <a:lnTo>
                    <a:pt x="4728134" y="702830"/>
                  </a:lnTo>
                  <a:lnTo>
                    <a:pt x="4718202" y="700836"/>
                  </a:lnTo>
                  <a:lnTo>
                    <a:pt x="4708309" y="702830"/>
                  </a:lnTo>
                  <a:lnTo>
                    <a:pt x="4700232" y="708279"/>
                  </a:lnTo>
                  <a:lnTo>
                    <a:pt x="4694796" y="716343"/>
                  </a:lnTo>
                  <a:lnTo>
                    <a:pt x="4692802" y="726236"/>
                  </a:lnTo>
                  <a:lnTo>
                    <a:pt x="4694796" y="736117"/>
                  </a:lnTo>
                  <a:lnTo>
                    <a:pt x="4700232" y="744194"/>
                  </a:lnTo>
                  <a:lnTo>
                    <a:pt x="4708309" y="749642"/>
                  </a:lnTo>
                  <a:lnTo>
                    <a:pt x="4718253" y="751636"/>
                  </a:lnTo>
                  <a:lnTo>
                    <a:pt x="4728134" y="749642"/>
                  </a:lnTo>
                  <a:lnTo>
                    <a:pt x="4736211" y="744194"/>
                  </a:lnTo>
                  <a:lnTo>
                    <a:pt x="4741646" y="736117"/>
                  </a:lnTo>
                  <a:lnTo>
                    <a:pt x="4743653" y="726236"/>
                  </a:lnTo>
                  <a:close/>
                </a:path>
                <a:path w="4973319" h="1419225">
                  <a:moveTo>
                    <a:pt x="4743653" y="558304"/>
                  </a:moveTo>
                  <a:lnTo>
                    <a:pt x="4741646" y="548424"/>
                  </a:lnTo>
                  <a:lnTo>
                    <a:pt x="4736211" y="540346"/>
                  </a:lnTo>
                  <a:lnTo>
                    <a:pt x="4728134" y="534911"/>
                  </a:lnTo>
                  <a:lnTo>
                    <a:pt x="4718202" y="532904"/>
                  </a:lnTo>
                  <a:lnTo>
                    <a:pt x="4708309" y="534911"/>
                  </a:lnTo>
                  <a:lnTo>
                    <a:pt x="4700232" y="540346"/>
                  </a:lnTo>
                  <a:lnTo>
                    <a:pt x="4694796" y="548424"/>
                  </a:lnTo>
                  <a:lnTo>
                    <a:pt x="4692802" y="558304"/>
                  </a:lnTo>
                  <a:lnTo>
                    <a:pt x="4694796" y="568198"/>
                  </a:lnTo>
                  <a:lnTo>
                    <a:pt x="4700232" y="576275"/>
                  </a:lnTo>
                  <a:lnTo>
                    <a:pt x="4708309" y="581710"/>
                  </a:lnTo>
                  <a:lnTo>
                    <a:pt x="4718253" y="583704"/>
                  </a:lnTo>
                  <a:lnTo>
                    <a:pt x="4728134" y="581710"/>
                  </a:lnTo>
                  <a:lnTo>
                    <a:pt x="4736211" y="576275"/>
                  </a:lnTo>
                  <a:lnTo>
                    <a:pt x="4741646" y="568198"/>
                  </a:lnTo>
                  <a:lnTo>
                    <a:pt x="4743653" y="558304"/>
                  </a:lnTo>
                  <a:close/>
                </a:path>
                <a:path w="4973319" h="1419225">
                  <a:moveTo>
                    <a:pt x="4845304" y="726236"/>
                  </a:moveTo>
                  <a:lnTo>
                    <a:pt x="4843297" y="716343"/>
                  </a:lnTo>
                  <a:lnTo>
                    <a:pt x="4837862" y="708279"/>
                  </a:lnTo>
                  <a:lnTo>
                    <a:pt x="4829784" y="702830"/>
                  </a:lnTo>
                  <a:lnTo>
                    <a:pt x="4819853" y="700836"/>
                  </a:lnTo>
                  <a:lnTo>
                    <a:pt x="4809960" y="702830"/>
                  </a:lnTo>
                  <a:lnTo>
                    <a:pt x="4801882" y="708279"/>
                  </a:lnTo>
                  <a:lnTo>
                    <a:pt x="4796447" y="716343"/>
                  </a:lnTo>
                  <a:lnTo>
                    <a:pt x="4794453" y="726236"/>
                  </a:lnTo>
                  <a:lnTo>
                    <a:pt x="4796447" y="736117"/>
                  </a:lnTo>
                  <a:lnTo>
                    <a:pt x="4801882" y="744194"/>
                  </a:lnTo>
                  <a:lnTo>
                    <a:pt x="4809960" y="749642"/>
                  </a:lnTo>
                  <a:lnTo>
                    <a:pt x="4819904" y="751636"/>
                  </a:lnTo>
                  <a:lnTo>
                    <a:pt x="4829784" y="749642"/>
                  </a:lnTo>
                  <a:lnTo>
                    <a:pt x="4837862" y="744194"/>
                  </a:lnTo>
                  <a:lnTo>
                    <a:pt x="4843297" y="736117"/>
                  </a:lnTo>
                  <a:lnTo>
                    <a:pt x="4845304" y="726236"/>
                  </a:lnTo>
                  <a:close/>
                </a:path>
                <a:path w="4973319" h="1419225">
                  <a:moveTo>
                    <a:pt x="4845304" y="558304"/>
                  </a:moveTo>
                  <a:lnTo>
                    <a:pt x="4843297" y="548424"/>
                  </a:lnTo>
                  <a:lnTo>
                    <a:pt x="4837862" y="540346"/>
                  </a:lnTo>
                  <a:lnTo>
                    <a:pt x="4829784" y="534911"/>
                  </a:lnTo>
                  <a:lnTo>
                    <a:pt x="4819853" y="532904"/>
                  </a:lnTo>
                  <a:lnTo>
                    <a:pt x="4809960" y="534911"/>
                  </a:lnTo>
                  <a:lnTo>
                    <a:pt x="4801882" y="540346"/>
                  </a:lnTo>
                  <a:lnTo>
                    <a:pt x="4796447" y="548424"/>
                  </a:lnTo>
                  <a:lnTo>
                    <a:pt x="4794453" y="558304"/>
                  </a:lnTo>
                  <a:lnTo>
                    <a:pt x="4796447" y="568198"/>
                  </a:lnTo>
                  <a:lnTo>
                    <a:pt x="4801882" y="576275"/>
                  </a:lnTo>
                  <a:lnTo>
                    <a:pt x="4809960" y="581710"/>
                  </a:lnTo>
                  <a:lnTo>
                    <a:pt x="4819904" y="583704"/>
                  </a:lnTo>
                  <a:lnTo>
                    <a:pt x="4829784" y="581710"/>
                  </a:lnTo>
                  <a:lnTo>
                    <a:pt x="4837862" y="576275"/>
                  </a:lnTo>
                  <a:lnTo>
                    <a:pt x="4843297" y="568198"/>
                  </a:lnTo>
                  <a:lnTo>
                    <a:pt x="4845304" y="558304"/>
                  </a:lnTo>
                  <a:close/>
                </a:path>
                <a:path w="4973319" h="1419225">
                  <a:moveTo>
                    <a:pt x="4952111" y="1382458"/>
                  </a:moveTo>
                  <a:lnTo>
                    <a:pt x="4950117" y="1372527"/>
                  </a:lnTo>
                  <a:lnTo>
                    <a:pt x="4944681" y="1364449"/>
                  </a:lnTo>
                  <a:lnTo>
                    <a:pt x="4936604" y="1359001"/>
                  </a:lnTo>
                  <a:lnTo>
                    <a:pt x="4926723" y="1357007"/>
                  </a:lnTo>
                  <a:lnTo>
                    <a:pt x="4916830" y="1359001"/>
                  </a:lnTo>
                  <a:lnTo>
                    <a:pt x="4908753" y="1364449"/>
                  </a:lnTo>
                  <a:lnTo>
                    <a:pt x="4903317" y="1372527"/>
                  </a:lnTo>
                  <a:lnTo>
                    <a:pt x="4901323" y="1382458"/>
                  </a:lnTo>
                  <a:lnTo>
                    <a:pt x="4903317" y="1392351"/>
                  </a:lnTo>
                  <a:lnTo>
                    <a:pt x="4908753" y="1400416"/>
                  </a:lnTo>
                  <a:lnTo>
                    <a:pt x="4916830" y="1405864"/>
                  </a:lnTo>
                  <a:lnTo>
                    <a:pt x="4926723" y="1407858"/>
                  </a:lnTo>
                  <a:lnTo>
                    <a:pt x="4936604" y="1405864"/>
                  </a:lnTo>
                  <a:lnTo>
                    <a:pt x="4944681" y="1400416"/>
                  </a:lnTo>
                  <a:lnTo>
                    <a:pt x="4950117" y="1392351"/>
                  </a:lnTo>
                  <a:lnTo>
                    <a:pt x="4952111" y="1382458"/>
                  </a:lnTo>
                  <a:close/>
                </a:path>
                <a:path w="4973319" h="1419225">
                  <a:moveTo>
                    <a:pt x="4952111" y="1280807"/>
                  </a:moveTo>
                  <a:lnTo>
                    <a:pt x="4950117" y="1270876"/>
                  </a:lnTo>
                  <a:lnTo>
                    <a:pt x="4944681" y="1262799"/>
                  </a:lnTo>
                  <a:lnTo>
                    <a:pt x="4936604" y="1257350"/>
                  </a:lnTo>
                  <a:lnTo>
                    <a:pt x="4926723" y="1255356"/>
                  </a:lnTo>
                  <a:lnTo>
                    <a:pt x="4916830" y="1257350"/>
                  </a:lnTo>
                  <a:lnTo>
                    <a:pt x="4908753" y="1262799"/>
                  </a:lnTo>
                  <a:lnTo>
                    <a:pt x="4903317" y="1270876"/>
                  </a:lnTo>
                  <a:lnTo>
                    <a:pt x="4901323" y="1280807"/>
                  </a:lnTo>
                  <a:lnTo>
                    <a:pt x="4903317" y="1290701"/>
                  </a:lnTo>
                  <a:lnTo>
                    <a:pt x="4908753" y="1298765"/>
                  </a:lnTo>
                  <a:lnTo>
                    <a:pt x="4916830" y="1304213"/>
                  </a:lnTo>
                  <a:lnTo>
                    <a:pt x="4926723" y="1306207"/>
                  </a:lnTo>
                  <a:lnTo>
                    <a:pt x="4936604" y="1304213"/>
                  </a:lnTo>
                  <a:lnTo>
                    <a:pt x="4944681" y="1298765"/>
                  </a:lnTo>
                  <a:lnTo>
                    <a:pt x="4950117" y="1290701"/>
                  </a:lnTo>
                  <a:lnTo>
                    <a:pt x="4952111" y="1280807"/>
                  </a:lnTo>
                  <a:close/>
                </a:path>
                <a:path w="4973319" h="1419225">
                  <a:moveTo>
                    <a:pt x="4952111" y="1179156"/>
                  </a:moveTo>
                  <a:lnTo>
                    <a:pt x="4950117" y="1169225"/>
                  </a:lnTo>
                  <a:lnTo>
                    <a:pt x="4944681" y="1161148"/>
                  </a:lnTo>
                  <a:lnTo>
                    <a:pt x="4936604" y="1155700"/>
                  </a:lnTo>
                  <a:lnTo>
                    <a:pt x="4926723" y="1153706"/>
                  </a:lnTo>
                  <a:lnTo>
                    <a:pt x="4916830" y="1155700"/>
                  </a:lnTo>
                  <a:lnTo>
                    <a:pt x="4908753" y="1161148"/>
                  </a:lnTo>
                  <a:lnTo>
                    <a:pt x="4903317" y="1169225"/>
                  </a:lnTo>
                  <a:lnTo>
                    <a:pt x="4901323" y="1179156"/>
                  </a:lnTo>
                  <a:lnTo>
                    <a:pt x="4903317" y="1189050"/>
                  </a:lnTo>
                  <a:lnTo>
                    <a:pt x="4908753" y="1197114"/>
                  </a:lnTo>
                  <a:lnTo>
                    <a:pt x="4916830" y="1202563"/>
                  </a:lnTo>
                  <a:lnTo>
                    <a:pt x="4926723" y="1204556"/>
                  </a:lnTo>
                  <a:lnTo>
                    <a:pt x="4936604" y="1202563"/>
                  </a:lnTo>
                  <a:lnTo>
                    <a:pt x="4944681" y="1197114"/>
                  </a:lnTo>
                  <a:lnTo>
                    <a:pt x="4950117" y="1189050"/>
                  </a:lnTo>
                  <a:lnTo>
                    <a:pt x="4952111" y="1179156"/>
                  </a:lnTo>
                  <a:close/>
                </a:path>
                <a:path w="4973319" h="1419225">
                  <a:moveTo>
                    <a:pt x="4952111" y="1077506"/>
                  </a:moveTo>
                  <a:lnTo>
                    <a:pt x="4950117" y="1067574"/>
                  </a:lnTo>
                  <a:lnTo>
                    <a:pt x="4944681" y="1059497"/>
                  </a:lnTo>
                  <a:lnTo>
                    <a:pt x="4936604" y="1054049"/>
                  </a:lnTo>
                  <a:lnTo>
                    <a:pt x="4926723" y="1052055"/>
                  </a:lnTo>
                  <a:lnTo>
                    <a:pt x="4916830" y="1054049"/>
                  </a:lnTo>
                  <a:lnTo>
                    <a:pt x="4908753" y="1059497"/>
                  </a:lnTo>
                  <a:lnTo>
                    <a:pt x="4903317" y="1067574"/>
                  </a:lnTo>
                  <a:lnTo>
                    <a:pt x="4901323" y="1077506"/>
                  </a:lnTo>
                  <a:lnTo>
                    <a:pt x="4903317" y="1087399"/>
                  </a:lnTo>
                  <a:lnTo>
                    <a:pt x="4908753" y="1095463"/>
                  </a:lnTo>
                  <a:lnTo>
                    <a:pt x="4916830" y="1100912"/>
                  </a:lnTo>
                  <a:lnTo>
                    <a:pt x="4926723" y="1102906"/>
                  </a:lnTo>
                  <a:lnTo>
                    <a:pt x="4936604" y="1100912"/>
                  </a:lnTo>
                  <a:lnTo>
                    <a:pt x="4944681" y="1095463"/>
                  </a:lnTo>
                  <a:lnTo>
                    <a:pt x="4950117" y="1087399"/>
                  </a:lnTo>
                  <a:lnTo>
                    <a:pt x="4952111" y="1077506"/>
                  </a:lnTo>
                  <a:close/>
                </a:path>
                <a:path w="4973319" h="1419225">
                  <a:moveTo>
                    <a:pt x="4952111" y="975855"/>
                  </a:moveTo>
                  <a:lnTo>
                    <a:pt x="4950117" y="965923"/>
                  </a:lnTo>
                  <a:lnTo>
                    <a:pt x="4944681" y="957846"/>
                  </a:lnTo>
                  <a:lnTo>
                    <a:pt x="4936604" y="952398"/>
                  </a:lnTo>
                  <a:lnTo>
                    <a:pt x="4926723" y="950404"/>
                  </a:lnTo>
                  <a:lnTo>
                    <a:pt x="4916830" y="952398"/>
                  </a:lnTo>
                  <a:lnTo>
                    <a:pt x="4908753" y="957846"/>
                  </a:lnTo>
                  <a:lnTo>
                    <a:pt x="4903317" y="965923"/>
                  </a:lnTo>
                  <a:lnTo>
                    <a:pt x="4901323" y="975855"/>
                  </a:lnTo>
                  <a:lnTo>
                    <a:pt x="4903317" y="985748"/>
                  </a:lnTo>
                  <a:lnTo>
                    <a:pt x="4908753" y="993813"/>
                  </a:lnTo>
                  <a:lnTo>
                    <a:pt x="4916830" y="999261"/>
                  </a:lnTo>
                  <a:lnTo>
                    <a:pt x="4926723" y="1001255"/>
                  </a:lnTo>
                  <a:lnTo>
                    <a:pt x="4936604" y="999261"/>
                  </a:lnTo>
                  <a:lnTo>
                    <a:pt x="4944681" y="993813"/>
                  </a:lnTo>
                  <a:lnTo>
                    <a:pt x="4950117" y="985748"/>
                  </a:lnTo>
                  <a:lnTo>
                    <a:pt x="4952111" y="975855"/>
                  </a:lnTo>
                  <a:close/>
                </a:path>
                <a:path w="4973319" h="1419225">
                  <a:moveTo>
                    <a:pt x="4952111" y="874204"/>
                  </a:moveTo>
                  <a:lnTo>
                    <a:pt x="4950117" y="864273"/>
                  </a:lnTo>
                  <a:lnTo>
                    <a:pt x="4944681" y="856195"/>
                  </a:lnTo>
                  <a:lnTo>
                    <a:pt x="4936604" y="850747"/>
                  </a:lnTo>
                  <a:lnTo>
                    <a:pt x="4926723" y="848753"/>
                  </a:lnTo>
                  <a:lnTo>
                    <a:pt x="4916830" y="850747"/>
                  </a:lnTo>
                  <a:lnTo>
                    <a:pt x="4908753" y="856195"/>
                  </a:lnTo>
                  <a:lnTo>
                    <a:pt x="4903317" y="864273"/>
                  </a:lnTo>
                  <a:lnTo>
                    <a:pt x="4901323" y="874204"/>
                  </a:lnTo>
                  <a:lnTo>
                    <a:pt x="4903317" y="884097"/>
                  </a:lnTo>
                  <a:lnTo>
                    <a:pt x="4908753" y="892162"/>
                  </a:lnTo>
                  <a:lnTo>
                    <a:pt x="4916830" y="897610"/>
                  </a:lnTo>
                  <a:lnTo>
                    <a:pt x="4926723" y="899604"/>
                  </a:lnTo>
                  <a:lnTo>
                    <a:pt x="4936604" y="897610"/>
                  </a:lnTo>
                  <a:lnTo>
                    <a:pt x="4944681" y="892162"/>
                  </a:lnTo>
                  <a:lnTo>
                    <a:pt x="4950117" y="884097"/>
                  </a:lnTo>
                  <a:lnTo>
                    <a:pt x="4952111" y="874204"/>
                  </a:lnTo>
                  <a:close/>
                </a:path>
                <a:path w="4973319" h="1419225">
                  <a:moveTo>
                    <a:pt x="4952111" y="772553"/>
                  </a:moveTo>
                  <a:lnTo>
                    <a:pt x="4950117" y="762622"/>
                  </a:lnTo>
                  <a:lnTo>
                    <a:pt x="4944681" y="754545"/>
                  </a:lnTo>
                  <a:lnTo>
                    <a:pt x="4936604" y="749096"/>
                  </a:lnTo>
                  <a:lnTo>
                    <a:pt x="4926723" y="747102"/>
                  </a:lnTo>
                  <a:lnTo>
                    <a:pt x="4916830" y="749096"/>
                  </a:lnTo>
                  <a:lnTo>
                    <a:pt x="4908753" y="754545"/>
                  </a:lnTo>
                  <a:lnTo>
                    <a:pt x="4903317" y="762622"/>
                  </a:lnTo>
                  <a:lnTo>
                    <a:pt x="4901323" y="772553"/>
                  </a:lnTo>
                  <a:lnTo>
                    <a:pt x="4903317" y="782447"/>
                  </a:lnTo>
                  <a:lnTo>
                    <a:pt x="4908753" y="790511"/>
                  </a:lnTo>
                  <a:lnTo>
                    <a:pt x="4916830" y="795959"/>
                  </a:lnTo>
                  <a:lnTo>
                    <a:pt x="4926723" y="797953"/>
                  </a:lnTo>
                  <a:lnTo>
                    <a:pt x="4936604" y="795959"/>
                  </a:lnTo>
                  <a:lnTo>
                    <a:pt x="4944681" y="790511"/>
                  </a:lnTo>
                  <a:lnTo>
                    <a:pt x="4950117" y="782447"/>
                  </a:lnTo>
                  <a:lnTo>
                    <a:pt x="4952111" y="772553"/>
                  </a:lnTo>
                  <a:close/>
                </a:path>
                <a:path w="4973319" h="1419225">
                  <a:moveTo>
                    <a:pt x="4973129" y="533704"/>
                  </a:moveTo>
                  <a:lnTo>
                    <a:pt x="4971135" y="523760"/>
                  </a:lnTo>
                  <a:lnTo>
                    <a:pt x="4965700" y="515683"/>
                  </a:lnTo>
                  <a:lnTo>
                    <a:pt x="4957623" y="510247"/>
                  </a:lnTo>
                  <a:lnTo>
                    <a:pt x="4947742" y="508254"/>
                  </a:lnTo>
                  <a:lnTo>
                    <a:pt x="4937849" y="510247"/>
                  </a:lnTo>
                  <a:lnTo>
                    <a:pt x="4929771" y="515683"/>
                  </a:lnTo>
                  <a:lnTo>
                    <a:pt x="4924336" y="523760"/>
                  </a:lnTo>
                  <a:lnTo>
                    <a:pt x="4922342" y="533704"/>
                  </a:lnTo>
                  <a:lnTo>
                    <a:pt x="4924336" y="543585"/>
                  </a:lnTo>
                  <a:lnTo>
                    <a:pt x="4929784" y="551662"/>
                  </a:lnTo>
                  <a:lnTo>
                    <a:pt x="4937849" y="557098"/>
                  </a:lnTo>
                  <a:lnTo>
                    <a:pt x="4947742" y="559104"/>
                  </a:lnTo>
                  <a:lnTo>
                    <a:pt x="4957623" y="557098"/>
                  </a:lnTo>
                  <a:lnTo>
                    <a:pt x="4965700" y="551662"/>
                  </a:lnTo>
                  <a:lnTo>
                    <a:pt x="4971135" y="543585"/>
                  </a:lnTo>
                  <a:lnTo>
                    <a:pt x="4973129" y="533704"/>
                  </a:lnTo>
                  <a:close/>
                </a:path>
                <a:path w="4973319" h="1419225">
                  <a:moveTo>
                    <a:pt x="4973129" y="432054"/>
                  </a:moveTo>
                  <a:lnTo>
                    <a:pt x="4971135" y="422109"/>
                  </a:lnTo>
                  <a:lnTo>
                    <a:pt x="4965700" y="414032"/>
                  </a:lnTo>
                  <a:lnTo>
                    <a:pt x="4957623" y="408597"/>
                  </a:lnTo>
                  <a:lnTo>
                    <a:pt x="4947742" y="406603"/>
                  </a:lnTo>
                  <a:lnTo>
                    <a:pt x="4937849" y="408597"/>
                  </a:lnTo>
                  <a:lnTo>
                    <a:pt x="4929771" y="414032"/>
                  </a:lnTo>
                  <a:lnTo>
                    <a:pt x="4924336" y="422109"/>
                  </a:lnTo>
                  <a:lnTo>
                    <a:pt x="4922342" y="432054"/>
                  </a:lnTo>
                  <a:lnTo>
                    <a:pt x="4924336" y="441934"/>
                  </a:lnTo>
                  <a:lnTo>
                    <a:pt x="4929771" y="450011"/>
                  </a:lnTo>
                  <a:lnTo>
                    <a:pt x="4937849" y="455447"/>
                  </a:lnTo>
                  <a:lnTo>
                    <a:pt x="4947742" y="457454"/>
                  </a:lnTo>
                  <a:lnTo>
                    <a:pt x="4957623" y="455447"/>
                  </a:lnTo>
                  <a:lnTo>
                    <a:pt x="4965700" y="450011"/>
                  </a:lnTo>
                  <a:lnTo>
                    <a:pt x="4971135" y="441934"/>
                  </a:lnTo>
                  <a:lnTo>
                    <a:pt x="4973129" y="432054"/>
                  </a:lnTo>
                  <a:close/>
                </a:path>
                <a:path w="4973319" h="1419225">
                  <a:moveTo>
                    <a:pt x="4973129" y="330403"/>
                  </a:moveTo>
                  <a:lnTo>
                    <a:pt x="4971135" y="320459"/>
                  </a:lnTo>
                  <a:lnTo>
                    <a:pt x="4965700" y="312381"/>
                  </a:lnTo>
                  <a:lnTo>
                    <a:pt x="4957623" y="306946"/>
                  </a:lnTo>
                  <a:lnTo>
                    <a:pt x="4947742" y="304952"/>
                  </a:lnTo>
                  <a:lnTo>
                    <a:pt x="4937849" y="306946"/>
                  </a:lnTo>
                  <a:lnTo>
                    <a:pt x="4929771" y="312381"/>
                  </a:lnTo>
                  <a:lnTo>
                    <a:pt x="4924336" y="320459"/>
                  </a:lnTo>
                  <a:lnTo>
                    <a:pt x="4922342" y="330403"/>
                  </a:lnTo>
                  <a:lnTo>
                    <a:pt x="4924336" y="340283"/>
                  </a:lnTo>
                  <a:lnTo>
                    <a:pt x="4929771" y="348361"/>
                  </a:lnTo>
                  <a:lnTo>
                    <a:pt x="4937849" y="353796"/>
                  </a:lnTo>
                  <a:lnTo>
                    <a:pt x="4947742" y="355803"/>
                  </a:lnTo>
                  <a:lnTo>
                    <a:pt x="4957623" y="353796"/>
                  </a:lnTo>
                  <a:lnTo>
                    <a:pt x="4965700" y="348361"/>
                  </a:lnTo>
                  <a:lnTo>
                    <a:pt x="4971135" y="340283"/>
                  </a:lnTo>
                  <a:lnTo>
                    <a:pt x="4973129" y="330403"/>
                  </a:lnTo>
                  <a:close/>
                </a:path>
                <a:path w="4973319" h="1419225">
                  <a:moveTo>
                    <a:pt x="4973129" y="228752"/>
                  </a:moveTo>
                  <a:lnTo>
                    <a:pt x="4971135" y="218808"/>
                  </a:lnTo>
                  <a:lnTo>
                    <a:pt x="4965700" y="210731"/>
                  </a:lnTo>
                  <a:lnTo>
                    <a:pt x="4957623" y="205295"/>
                  </a:lnTo>
                  <a:lnTo>
                    <a:pt x="4947742" y="203301"/>
                  </a:lnTo>
                  <a:lnTo>
                    <a:pt x="4937849" y="205295"/>
                  </a:lnTo>
                  <a:lnTo>
                    <a:pt x="4929771" y="210731"/>
                  </a:lnTo>
                  <a:lnTo>
                    <a:pt x="4924336" y="218808"/>
                  </a:lnTo>
                  <a:lnTo>
                    <a:pt x="4922342" y="228752"/>
                  </a:lnTo>
                  <a:lnTo>
                    <a:pt x="4924336" y="238633"/>
                  </a:lnTo>
                  <a:lnTo>
                    <a:pt x="4929771" y="246710"/>
                  </a:lnTo>
                  <a:lnTo>
                    <a:pt x="4937849" y="252145"/>
                  </a:lnTo>
                  <a:lnTo>
                    <a:pt x="4947742" y="254152"/>
                  </a:lnTo>
                  <a:lnTo>
                    <a:pt x="4957623" y="252145"/>
                  </a:lnTo>
                  <a:lnTo>
                    <a:pt x="4965700" y="246710"/>
                  </a:lnTo>
                  <a:lnTo>
                    <a:pt x="4971135" y="238633"/>
                  </a:lnTo>
                  <a:lnTo>
                    <a:pt x="4973129" y="228752"/>
                  </a:lnTo>
                  <a:close/>
                </a:path>
                <a:path w="4973319" h="1419225">
                  <a:moveTo>
                    <a:pt x="4973129" y="127101"/>
                  </a:moveTo>
                  <a:lnTo>
                    <a:pt x="4971135" y="117157"/>
                  </a:lnTo>
                  <a:lnTo>
                    <a:pt x="4965700" y="109080"/>
                  </a:lnTo>
                  <a:lnTo>
                    <a:pt x="4957623" y="103644"/>
                  </a:lnTo>
                  <a:lnTo>
                    <a:pt x="4947742" y="101650"/>
                  </a:lnTo>
                  <a:lnTo>
                    <a:pt x="4937849" y="103644"/>
                  </a:lnTo>
                  <a:lnTo>
                    <a:pt x="4929771" y="109080"/>
                  </a:lnTo>
                  <a:lnTo>
                    <a:pt x="4924336" y="117157"/>
                  </a:lnTo>
                  <a:lnTo>
                    <a:pt x="4922342" y="127101"/>
                  </a:lnTo>
                  <a:lnTo>
                    <a:pt x="4924336" y="136982"/>
                  </a:lnTo>
                  <a:lnTo>
                    <a:pt x="4929771" y="145059"/>
                  </a:lnTo>
                  <a:lnTo>
                    <a:pt x="4937849" y="150495"/>
                  </a:lnTo>
                  <a:lnTo>
                    <a:pt x="4947742" y="152501"/>
                  </a:lnTo>
                  <a:lnTo>
                    <a:pt x="4957623" y="150495"/>
                  </a:lnTo>
                  <a:lnTo>
                    <a:pt x="4965700" y="145059"/>
                  </a:lnTo>
                  <a:lnTo>
                    <a:pt x="4971135" y="136982"/>
                  </a:lnTo>
                  <a:lnTo>
                    <a:pt x="4973129" y="127101"/>
                  </a:lnTo>
                  <a:close/>
                </a:path>
                <a:path w="4973319" h="1419225">
                  <a:moveTo>
                    <a:pt x="4973129" y="25450"/>
                  </a:moveTo>
                  <a:lnTo>
                    <a:pt x="4971135" y="15506"/>
                  </a:lnTo>
                  <a:lnTo>
                    <a:pt x="4965700" y="7429"/>
                  </a:lnTo>
                  <a:lnTo>
                    <a:pt x="4957623" y="1993"/>
                  </a:lnTo>
                  <a:lnTo>
                    <a:pt x="4947742" y="0"/>
                  </a:lnTo>
                  <a:lnTo>
                    <a:pt x="4937849" y="1993"/>
                  </a:lnTo>
                  <a:lnTo>
                    <a:pt x="4929771" y="7429"/>
                  </a:lnTo>
                  <a:lnTo>
                    <a:pt x="4924336" y="15506"/>
                  </a:lnTo>
                  <a:lnTo>
                    <a:pt x="4922342" y="25450"/>
                  </a:lnTo>
                  <a:lnTo>
                    <a:pt x="4924336" y="35331"/>
                  </a:lnTo>
                  <a:lnTo>
                    <a:pt x="4929771" y="43408"/>
                  </a:lnTo>
                  <a:lnTo>
                    <a:pt x="4937849" y="48844"/>
                  </a:lnTo>
                  <a:lnTo>
                    <a:pt x="4947742" y="50850"/>
                  </a:lnTo>
                  <a:lnTo>
                    <a:pt x="4957623" y="48844"/>
                  </a:lnTo>
                  <a:lnTo>
                    <a:pt x="4965700" y="43408"/>
                  </a:lnTo>
                  <a:lnTo>
                    <a:pt x="4971135" y="35331"/>
                  </a:lnTo>
                  <a:lnTo>
                    <a:pt x="4973129" y="25450"/>
                  </a:lnTo>
                  <a:close/>
                </a:path>
              </a:pathLst>
            </a:custGeom>
            <a:solidFill>
              <a:srgbClr val="FF1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291163" y="2627286"/>
              <a:ext cx="2660650" cy="1452245"/>
            </a:xfrm>
            <a:custGeom>
              <a:avLst/>
              <a:gdLst/>
              <a:ahLst/>
              <a:cxnLst/>
              <a:rect l="l" t="t" r="r" b="b"/>
              <a:pathLst>
                <a:path w="2660650" h="1452245">
                  <a:moveTo>
                    <a:pt x="152387" y="1222679"/>
                  </a:moveTo>
                  <a:lnTo>
                    <a:pt x="150406" y="1212748"/>
                  </a:lnTo>
                  <a:lnTo>
                    <a:pt x="144957" y="1204671"/>
                  </a:lnTo>
                  <a:lnTo>
                    <a:pt x="136893" y="1199235"/>
                  </a:lnTo>
                  <a:lnTo>
                    <a:pt x="127000" y="1197229"/>
                  </a:lnTo>
                  <a:lnTo>
                    <a:pt x="117119" y="1199235"/>
                  </a:lnTo>
                  <a:lnTo>
                    <a:pt x="109042" y="1204671"/>
                  </a:lnTo>
                  <a:lnTo>
                    <a:pt x="103593" y="1212748"/>
                  </a:lnTo>
                  <a:lnTo>
                    <a:pt x="101600" y="1222679"/>
                  </a:lnTo>
                  <a:lnTo>
                    <a:pt x="103593" y="1232573"/>
                  </a:lnTo>
                  <a:lnTo>
                    <a:pt x="109042" y="1240650"/>
                  </a:lnTo>
                  <a:lnTo>
                    <a:pt x="117119" y="1246085"/>
                  </a:lnTo>
                  <a:lnTo>
                    <a:pt x="127000" y="1248079"/>
                  </a:lnTo>
                  <a:lnTo>
                    <a:pt x="136893" y="1246085"/>
                  </a:lnTo>
                  <a:lnTo>
                    <a:pt x="144957" y="1240650"/>
                  </a:lnTo>
                  <a:lnTo>
                    <a:pt x="150406" y="1232573"/>
                  </a:lnTo>
                  <a:lnTo>
                    <a:pt x="152387" y="1222679"/>
                  </a:lnTo>
                  <a:close/>
                </a:path>
                <a:path w="2660650" h="1452245">
                  <a:moveTo>
                    <a:pt x="152387" y="1121029"/>
                  </a:moveTo>
                  <a:lnTo>
                    <a:pt x="150406" y="1111097"/>
                  </a:lnTo>
                  <a:lnTo>
                    <a:pt x="144957" y="1103020"/>
                  </a:lnTo>
                  <a:lnTo>
                    <a:pt x="136893" y="1097584"/>
                  </a:lnTo>
                  <a:lnTo>
                    <a:pt x="127000" y="1095578"/>
                  </a:lnTo>
                  <a:lnTo>
                    <a:pt x="117119" y="1097584"/>
                  </a:lnTo>
                  <a:lnTo>
                    <a:pt x="109042" y="1103020"/>
                  </a:lnTo>
                  <a:lnTo>
                    <a:pt x="103593" y="1111097"/>
                  </a:lnTo>
                  <a:lnTo>
                    <a:pt x="101600" y="1121029"/>
                  </a:lnTo>
                  <a:lnTo>
                    <a:pt x="103593" y="1130922"/>
                  </a:lnTo>
                  <a:lnTo>
                    <a:pt x="109042" y="1138999"/>
                  </a:lnTo>
                  <a:lnTo>
                    <a:pt x="117119" y="1144435"/>
                  </a:lnTo>
                  <a:lnTo>
                    <a:pt x="127000" y="1146429"/>
                  </a:lnTo>
                  <a:lnTo>
                    <a:pt x="136893" y="1144435"/>
                  </a:lnTo>
                  <a:lnTo>
                    <a:pt x="144957" y="1138999"/>
                  </a:lnTo>
                  <a:lnTo>
                    <a:pt x="150406" y="1130922"/>
                  </a:lnTo>
                  <a:lnTo>
                    <a:pt x="152387" y="1121029"/>
                  </a:lnTo>
                  <a:close/>
                </a:path>
                <a:path w="2660650" h="1452245">
                  <a:moveTo>
                    <a:pt x="152387" y="1019378"/>
                  </a:moveTo>
                  <a:lnTo>
                    <a:pt x="150406" y="1009446"/>
                  </a:lnTo>
                  <a:lnTo>
                    <a:pt x="144957" y="1001369"/>
                  </a:lnTo>
                  <a:lnTo>
                    <a:pt x="136893" y="995934"/>
                  </a:lnTo>
                  <a:lnTo>
                    <a:pt x="127000" y="993927"/>
                  </a:lnTo>
                  <a:lnTo>
                    <a:pt x="117119" y="995934"/>
                  </a:lnTo>
                  <a:lnTo>
                    <a:pt x="109042" y="1001369"/>
                  </a:lnTo>
                  <a:lnTo>
                    <a:pt x="103593" y="1009446"/>
                  </a:lnTo>
                  <a:lnTo>
                    <a:pt x="101600" y="1019378"/>
                  </a:lnTo>
                  <a:lnTo>
                    <a:pt x="103593" y="1029271"/>
                  </a:lnTo>
                  <a:lnTo>
                    <a:pt x="109042" y="1037348"/>
                  </a:lnTo>
                  <a:lnTo>
                    <a:pt x="117119" y="1042784"/>
                  </a:lnTo>
                  <a:lnTo>
                    <a:pt x="127000" y="1044778"/>
                  </a:lnTo>
                  <a:lnTo>
                    <a:pt x="136893" y="1042784"/>
                  </a:lnTo>
                  <a:lnTo>
                    <a:pt x="144957" y="1037348"/>
                  </a:lnTo>
                  <a:lnTo>
                    <a:pt x="150406" y="1029271"/>
                  </a:lnTo>
                  <a:lnTo>
                    <a:pt x="152387" y="1019378"/>
                  </a:lnTo>
                  <a:close/>
                </a:path>
                <a:path w="2660650" h="1452245">
                  <a:moveTo>
                    <a:pt x="254000" y="1299794"/>
                  </a:moveTo>
                  <a:lnTo>
                    <a:pt x="131521" y="1299794"/>
                  </a:lnTo>
                  <a:lnTo>
                    <a:pt x="136893" y="1300886"/>
                  </a:lnTo>
                  <a:lnTo>
                    <a:pt x="127000" y="1298879"/>
                  </a:lnTo>
                  <a:lnTo>
                    <a:pt x="117119" y="1300886"/>
                  </a:lnTo>
                  <a:lnTo>
                    <a:pt x="122478" y="1299794"/>
                  </a:lnTo>
                  <a:lnTo>
                    <a:pt x="0" y="1299794"/>
                  </a:lnTo>
                  <a:lnTo>
                    <a:pt x="127000" y="1452194"/>
                  </a:lnTo>
                  <a:lnTo>
                    <a:pt x="212382" y="1349730"/>
                  </a:lnTo>
                  <a:lnTo>
                    <a:pt x="254000" y="1299794"/>
                  </a:lnTo>
                  <a:close/>
                </a:path>
                <a:path w="2660650" h="1452245">
                  <a:moveTo>
                    <a:pt x="261454" y="1019327"/>
                  </a:moveTo>
                  <a:lnTo>
                    <a:pt x="259461" y="1009446"/>
                  </a:lnTo>
                  <a:lnTo>
                    <a:pt x="254012" y="1001369"/>
                  </a:lnTo>
                  <a:lnTo>
                    <a:pt x="245948" y="995934"/>
                  </a:lnTo>
                  <a:lnTo>
                    <a:pt x="236004" y="993927"/>
                  </a:lnTo>
                  <a:lnTo>
                    <a:pt x="226123" y="995934"/>
                  </a:lnTo>
                  <a:lnTo>
                    <a:pt x="218046" y="1001369"/>
                  </a:lnTo>
                  <a:lnTo>
                    <a:pt x="212598" y="1009446"/>
                  </a:lnTo>
                  <a:lnTo>
                    <a:pt x="210604" y="1019327"/>
                  </a:lnTo>
                  <a:lnTo>
                    <a:pt x="212598" y="1029220"/>
                  </a:lnTo>
                  <a:lnTo>
                    <a:pt x="218046" y="1037297"/>
                  </a:lnTo>
                  <a:lnTo>
                    <a:pt x="226123" y="1042733"/>
                  </a:lnTo>
                  <a:lnTo>
                    <a:pt x="236054" y="1044727"/>
                  </a:lnTo>
                  <a:lnTo>
                    <a:pt x="245948" y="1042733"/>
                  </a:lnTo>
                  <a:lnTo>
                    <a:pt x="254012" y="1037297"/>
                  </a:lnTo>
                  <a:lnTo>
                    <a:pt x="259461" y="1029220"/>
                  </a:lnTo>
                  <a:lnTo>
                    <a:pt x="261454" y="1019327"/>
                  </a:lnTo>
                  <a:close/>
                </a:path>
                <a:path w="2660650" h="1452245">
                  <a:moveTo>
                    <a:pt x="363105" y="1019327"/>
                  </a:moveTo>
                  <a:lnTo>
                    <a:pt x="361111" y="1009446"/>
                  </a:lnTo>
                  <a:lnTo>
                    <a:pt x="355663" y="1001369"/>
                  </a:lnTo>
                  <a:lnTo>
                    <a:pt x="347599" y="995934"/>
                  </a:lnTo>
                  <a:lnTo>
                    <a:pt x="337654" y="993927"/>
                  </a:lnTo>
                  <a:lnTo>
                    <a:pt x="327774" y="995934"/>
                  </a:lnTo>
                  <a:lnTo>
                    <a:pt x="319697" y="1001369"/>
                  </a:lnTo>
                  <a:lnTo>
                    <a:pt x="314248" y="1009446"/>
                  </a:lnTo>
                  <a:lnTo>
                    <a:pt x="312254" y="1019327"/>
                  </a:lnTo>
                  <a:lnTo>
                    <a:pt x="314248" y="1029220"/>
                  </a:lnTo>
                  <a:lnTo>
                    <a:pt x="319697" y="1037297"/>
                  </a:lnTo>
                  <a:lnTo>
                    <a:pt x="327774" y="1042733"/>
                  </a:lnTo>
                  <a:lnTo>
                    <a:pt x="337705" y="1044727"/>
                  </a:lnTo>
                  <a:lnTo>
                    <a:pt x="347599" y="1042733"/>
                  </a:lnTo>
                  <a:lnTo>
                    <a:pt x="355663" y="1037297"/>
                  </a:lnTo>
                  <a:lnTo>
                    <a:pt x="361111" y="1029220"/>
                  </a:lnTo>
                  <a:lnTo>
                    <a:pt x="363105" y="1019327"/>
                  </a:lnTo>
                  <a:close/>
                </a:path>
                <a:path w="2660650" h="1452245">
                  <a:moveTo>
                    <a:pt x="464756" y="1019327"/>
                  </a:moveTo>
                  <a:lnTo>
                    <a:pt x="462762" y="1009446"/>
                  </a:lnTo>
                  <a:lnTo>
                    <a:pt x="457314" y="1001369"/>
                  </a:lnTo>
                  <a:lnTo>
                    <a:pt x="449249" y="995934"/>
                  </a:lnTo>
                  <a:lnTo>
                    <a:pt x="439305" y="993927"/>
                  </a:lnTo>
                  <a:lnTo>
                    <a:pt x="429425" y="995934"/>
                  </a:lnTo>
                  <a:lnTo>
                    <a:pt x="421347" y="1001369"/>
                  </a:lnTo>
                  <a:lnTo>
                    <a:pt x="415899" y="1009446"/>
                  </a:lnTo>
                  <a:lnTo>
                    <a:pt x="413905" y="1019327"/>
                  </a:lnTo>
                  <a:lnTo>
                    <a:pt x="415899" y="1029220"/>
                  </a:lnTo>
                  <a:lnTo>
                    <a:pt x="421347" y="1037297"/>
                  </a:lnTo>
                  <a:lnTo>
                    <a:pt x="429425" y="1042733"/>
                  </a:lnTo>
                  <a:lnTo>
                    <a:pt x="439356" y="1044727"/>
                  </a:lnTo>
                  <a:lnTo>
                    <a:pt x="449249" y="1042733"/>
                  </a:lnTo>
                  <a:lnTo>
                    <a:pt x="457314" y="1037297"/>
                  </a:lnTo>
                  <a:lnTo>
                    <a:pt x="462762" y="1029220"/>
                  </a:lnTo>
                  <a:lnTo>
                    <a:pt x="464756" y="1019327"/>
                  </a:lnTo>
                  <a:close/>
                </a:path>
                <a:path w="2660650" h="1452245">
                  <a:moveTo>
                    <a:pt x="566407" y="1019327"/>
                  </a:moveTo>
                  <a:lnTo>
                    <a:pt x="564413" y="1009446"/>
                  </a:lnTo>
                  <a:lnTo>
                    <a:pt x="558965" y="1001369"/>
                  </a:lnTo>
                  <a:lnTo>
                    <a:pt x="550900" y="995934"/>
                  </a:lnTo>
                  <a:lnTo>
                    <a:pt x="540956" y="993927"/>
                  </a:lnTo>
                  <a:lnTo>
                    <a:pt x="531075" y="995934"/>
                  </a:lnTo>
                  <a:lnTo>
                    <a:pt x="522998" y="1001369"/>
                  </a:lnTo>
                  <a:lnTo>
                    <a:pt x="517550" y="1009446"/>
                  </a:lnTo>
                  <a:lnTo>
                    <a:pt x="515556" y="1019327"/>
                  </a:lnTo>
                  <a:lnTo>
                    <a:pt x="517550" y="1029220"/>
                  </a:lnTo>
                  <a:lnTo>
                    <a:pt x="522998" y="1037297"/>
                  </a:lnTo>
                  <a:lnTo>
                    <a:pt x="531075" y="1042733"/>
                  </a:lnTo>
                  <a:lnTo>
                    <a:pt x="541007" y="1044727"/>
                  </a:lnTo>
                  <a:lnTo>
                    <a:pt x="550900" y="1042733"/>
                  </a:lnTo>
                  <a:lnTo>
                    <a:pt x="558965" y="1037297"/>
                  </a:lnTo>
                  <a:lnTo>
                    <a:pt x="564413" y="1029220"/>
                  </a:lnTo>
                  <a:lnTo>
                    <a:pt x="566407" y="1019327"/>
                  </a:lnTo>
                  <a:close/>
                </a:path>
                <a:path w="2660650" h="1452245">
                  <a:moveTo>
                    <a:pt x="668058" y="1019327"/>
                  </a:moveTo>
                  <a:lnTo>
                    <a:pt x="666064" y="1009446"/>
                  </a:lnTo>
                  <a:lnTo>
                    <a:pt x="660615" y="1001369"/>
                  </a:lnTo>
                  <a:lnTo>
                    <a:pt x="652551" y="995934"/>
                  </a:lnTo>
                  <a:lnTo>
                    <a:pt x="642607" y="993927"/>
                  </a:lnTo>
                  <a:lnTo>
                    <a:pt x="632726" y="995934"/>
                  </a:lnTo>
                  <a:lnTo>
                    <a:pt x="624649" y="1001369"/>
                  </a:lnTo>
                  <a:lnTo>
                    <a:pt x="619201" y="1009446"/>
                  </a:lnTo>
                  <a:lnTo>
                    <a:pt x="617207" y="1019327"/>
                  </a:lnTo>
                  <a:lnTo>
                    <a:pt x="619201" y="1029220"/>
                  </a:lnTo>
                  <a:lnTo>
                    <a:pt x="624649" y="1037297"/>
                  </a:lnTo>
                  <a:lnTo>
                    <a:pt x="632726" y="1042733"/>
                  </a:lnTo>
                  <a:lnTo>
                    <a:pt x="642658" y="1044727"/>
                  </a:lnTo>
                  <a:lnTo>
                    <a:pt x="652551" y="1042733"/>
                  </a:lnTo>
                  <a:lnTo>
                    <a:pt x="660615" y="1037297"/>
                  </a:lnTo>
                  <a:lnTo>
                    <a:pt x="666064" y="1029220"/>
                  </a:lnTo>
                  <a:lnTo>
                    <a:pt x="668058" y="1019327"/>
                  </a:lnTo>
                  <a:close/>
                </a:path>
                <a:path w="2660650" h="1452245">
                  <a:moveTo>
                    <a:pt x="769708" y="1019327"/>
                  </a:moveTo>
                  <a:lnTo>
                    <a:pt x="767715" y="1009446"/>
                  </a:lnTo>
                  <a:lnTo>
                    <a:pt x="762266" y="1001369"/>
                  </a:lnTo>
                  <a:lnTo>
                    <a:pt x="754202" y="995934"/>
                  </a:lnTo>
                  <a:lnTo>
                    <a:pt x="744258" y="993927"/>
                  </a:lnTo>
                  <a:lnTo>
                    <a:pt x="734377" y="995934"/>
                  </a:lnTo>
                  <a:lnTo>
                    <a:pt x="726300" y="1001369"/>
                  </a:lnTo>
                  <a:lnTo>
                    <a:pt x="720852" y="1009446"/>
                  </a:lnTo>
                  <a:lnTo>
                    <a:pt x="718858" y="1019327"/>
                  </a:lnTo>
                  <a:lnTo>
                    <a:pt x="720852" y="1029220"/>
                  </a:lnTo>
                  <a:lnTo>
                    <a:pt x="726300" y="1037297"/>
                  </a:lnTo>
                  <a:lnTo>
                    <a:pt x="734377" y="1042733"/>
                  </a:lnTo>
                  <a:lnTo>
                    <a:pt x="744308" y="1044727"/>
                  </a:lnTo>
                  <a:lnTo>
                    <a:pt x="754202" y="1042733"/>
                  </a:lnTo>
                  <a:lnTo>
                    <a:pt x="762266" y="1037297"/>
                  </a:lnTo>
                  <a:lnTo>
                    <a:pt x="767715" y="1029220"/>
                  </a:lnTo>
                  <a:lnTo>
                    <a:pt x="769708" y="1019327"/>
                  </a:lnTo>
                  <a:close/>
                </a:path>
                <a:path w="2660650" h="1452245">
                  <a:moveTo>
                    <a:pt x="871359" y="1019327"/>
                  </a:moveTo>
                  <a:lnTo>
                    <a:pt x="869365" y="1009446"/>
                  </a:lnTo>
                  <a:lnTo>
                    <a:pt x="863917" y="1001369"/>
                  </a:lnTo>
                  <a:lnTo>
                    <a:pt x="855853" y="995934"/>
                  </a:lnTo>
                  <a:lnTo>
                    <a:pt x="845908" y="993927"/>
                  </a:lnTo>
                  <a:lnTo>
                    <a:pt x="836028" y="995934"/>
                  </a:lnTo>
                  <a:lnTo>
                    <a:pt x="827951" y="1001369"/>
                  </a:lnTo>
                  <a:lnTo>
                    <a:pt x="822502" y="1009446"/>
                  </a:lnTo>
                  <a:lnTo>
                    <a:pt x="820508" y="1019327"/>
                  </a:lnTo>
                  <a:lnTo>
                    <a:pt x="822502" y="1029220"/>
                  </a:lnTo>
                  <a:lnTo>
                    <a:pt x="827951" y="1037297"/>
                  </a:lnTo>
                  <a:lnTo>
                    <a:pt x="836028" y="1042733"/>
                  </a:lnTo>
                  <a:lnTo>
                    <a:pt x="845959" y="1044727"/>
                  </a:lnTo>
                  <a:lnTo>
                    <a:pt x="855853" y="1042733"/>
                  </a:lnTo>
                  <a:lnTo>
                    <a:pt x="863917" y="1037297"/>
                  </a:lnTo>
                  <a:lnTo>
                    <a:pt x="869365" y="1029220"/>
                  </a:lnTo>
                  <a:lnTo>
                    <a:pt x="871359" y="1019327"/>
                  </a:lnTo>
                  <a:close/>
                </a:path>
                <a:path w="2660650" h="1452245">
                  <a:moveTo>
                    <a:pt x="943394" y="25679"/>
                  </a:moveTo>
                  <a:lnTo>
                    <a:pt x="941501" y="15760"/>
                  </a:lnTo>
                  <a:lnTo>
                    <a:pt x="936142" y="7632"/>
                  </a:lnTo>
                  <a:lnTo>
                    <a:pt x="928128" y="2108"/>
                  </a:lnTo>
                  <a:lnTo>
                    <a:pt x="918222" y="0"/>
                  </a:lnTo>
                  <a:lnTo>
                    <a:pt x="908316" y="1879"/>
                  </a:lnTo>
                  <a:lnTo>
                    <a:pt x="900176" y="7239"/>
                  </a:lnTo>
                  <a:lnTo>
                    <a:pt x="894651" y="15252"/>
                  </a:lnTo>
                  <a:lnTo>
                    <a:pt x="892543" y="25120"/>
                  </a:lnTo>
                  <a:lnTo>
                    <a:pt x="894435" y="35026"/>
                  </a:lnTo>
                  <a:lnTo>
                    <a:pt x="899782" y="43154"/>
                  </a:lnTo>
                  <a:lnTo>
                    <a:pt x="907796" y="48691"/>
                  </a:lnTo>
                  <a:lnTo>
                    <a:pt x="917714" y="50800"/>
                  </a:lnTo>
                  <a:lnTo>
                    <a:pt x="927620" y="48907"/>
                  </a:lnTo>
                  <a:lnTo>
                    <a:pt x="935748" y="43548"/>
                  </a:lnTo>
                  <a:lnTo>
                    <a:pt x="941285" y="35534"/>
                  </a:lnTo>
                  <a:lnTo>
                    <a:pt x="943394" y="25679"/>
                  </a:lnTo>
                  <a:close/>
                </a:path>
                <a:path w="2660650" h="1452245">
                  <a:moveTo>
                    <a:pt x="973010" y="1019327"/>
                  </a:moveTo>
                  <a:lnTo>
                    <a:pt x="971016" y="1009446"/>
                  </a:lnTo>
                  <a:lnTo>
                    <a:pt x="965568" y="1001369"/>
                  </a:lnTo>
                  <a:lnTo>
                    <a:pt x="957503" y="995934"/>
                  </a:lnTo>
                  <a:lnTo>
                    <a:pt x="947559" y="993927"/>
                  </a:lnTo>
                  <a:lnTo>
                    <a:pt x="937679" y="995934"/>
                  </a:lnTo>
                  <a:lnTo>
                    <a:pt x="929601" y="1001369"/>
                  </a:lnTo>
                  <a:lnTo>
                    <a:pt x="924153" y="1009446"/>
                  </a:lnTo>
                  <a:lnTo>
                    <a:pt x="922159" y="1019327"/>
                  </a:lnTo>
                  <a:lnTo>
                    <a:pt x="924153" y="1029220"/>
                  </a:lnTo>
                  <a:lnTo>
                    <a:pt x="929601" y="1037297"/>
                  </a:lnTo>
                  <a:lnTo>
                    <a:pt x="937679" y="1042733"/>
                  </a:lnTo>
                  <a:lnTo>
                    <a:pt x="947610" y="1044727"/>
                  </a:lnTo>
                  <a:lnTo>
                    <a:pt x="957503" y="1042733"/>
                  </a:lnTo>
                  <a:lnTo>
                    <a:pt x="965568" y="1037297"/>
                  </a:lnTo>
                  <a:lnTo>
                    <a:pt x="971016" y="1029220"/>
                  </a:lnTo>
                  <a:lnTo>
                    <a:pt x="973010" y="1019327"/>
                  </a:lnTo>
                  <a:close/>
                </a:path>
                <a:path w="2660650" h="1452245">
                  <a:moveTo>
                    <a:pt x="1045032" y="26784"/>
                  </a:moveTo>
                  <a:lnTo>
                    <a:pt x="1043152" y="16878"/>
                  </a:lnTo>
                  <a:lnTo>
                    <a:pt x="1037793" y="8750"/>
                  </a:lnTo>
                  <a:lnTo>
                    <a:pt x="1029779" y="3213"/>
                  </a:lnTo>
                  <a:lnTo>
                    <a:pt x="1019860" y="1104"/>
                  </a:lnTo>
                  <a:lnTo>
                    <a:pt x="1009954" y="2997"/>
                  </a:lnTo>
                  <a:lnTo>
                    <a:pt x="1001826" y="8356"/>
                  </a:lnTo>
                  <a:lnTo>
                    <a:pt x="996289" y="16370"/>
                  </a:lnTo>
                  <a:lnTo>
                    <a:pt x="994181" y="26225"/>
                  </a:lnTo>
                  <a:lnTo>
                    <a:pt x="996073" y="36144"/>
                  </a:lnTo>
                  <a:lnTo>
                    <a:pt x="1001433" y="44272"/>
                  </a:lnTo>
                  <a:lnTo>
                    <a:pt x="1009446" y="49809"/>
                  </a:lnTo>
                  <a:lnTo>
                    <a:pt x="1019352" y="51904"/>
                  </a:lnTo>
                  <a:lnTo>
                    <a:pt x="1029271" y="50025"/>
                  </a:lnTo>
                  <a:lnTo>
                    <a:pt x="1037399" y="44665"/>
                  </a:lnTo>
                  <a:lnTo>
                    <a:pt x="1042936" y="36652"/>
                  </a:lnTo>
                  <a:lnTo>
                    <a:pt x="1045032" y="26784"/>
                  </a:lnTo>
                  <a:close/>
                </a:path>
                <a:path w="2660650" h="1452245">
                  <a:moveTo>
                    <a:pt x="1074661" y="1019327"/>
                  </a:moveTo>
                  <a:lnTo>
                    <a:pt x="1072667" y="1009446"/>
                  </a:lnTo>
                  <a:lnTo>
                    <a:pt x="1067219" y="1001369"/>
                  </a:lnTo>
                  <a:lnTo>
                    <a:pt x="1059154" y="995934"/>
                  </a:lnTo>
                  <a:lnTo>
                    <a:pt x="1049210" y="993927"/>
                  </a:lnTo>
                  <a:lnTo>
                    <a:pt x="1039329" y="995934"/>
                  </a:lnTo>
                  <a:lnTo>
                    <a:pt x="1031252" y="1001369"/>
                  </a:lnTo>
                  <a:lnTo>
                    <a:pt x="1025804" y="1009446"/>
                  </a:lnTo>
                  <a:lnTo>
                    <a:pt x="1023810" y="1019327"/>
                  </a:lnTo>
                  <a:lnTo>
                    <a:pt x="1025804" y="1029220"/>
                  </a:lnTo>
                  <a:lnTo>
                    <a:pt x="1031252" y="1037297"/>
                  </a:lnTo>
                  <a:lnTo>
                    <a:pt x="1039329" y="1042733"/>
                  </a:lnTo>
                  <a:lnTo>
                    <a:pt x="1049261" y="1044727"/>
                  </a:lnTo>
                  <a:lnTo>
                    <a:pt x="1059154" y="1042733"/>
                  </a:lnTo>
                  <a:lnTo>
                    <a:pt x="1067219" y="1037297"/>
                  </a:lnTo>
                  <a:lnTo>
                    <a:pt x="1072667" y="1029220"/>
                  </a:lnTo>
                  <a:lnTo>
                    <a:pt x="1074661" y="1019327"/>
                  </a:lnTo>
                  <a:close/>
                </a:path>
                <a:path w="2660650" h="1452245">
                  <a:moveTo>
                    <a:pt x="1146683" y="27901"/>
                  </a:moveTo>
                  <a:lnTo>
                    <a:pt x="1144790" y="17995"/>
                  </a:lnTo>
                  <a:lnTo>
                    <a:pt x="1139431" y="9855"/>
                  </a:lnTo>
                  <a:lnTo>
                    <a:pt x="1131417" y="4330"/>
                  </a:lnTo>
                  <a:lnTo>
                    <a:pt x="1121511" y="2222"/>
                  </a:lnTo>
                  <a:lnTo>
                    <a:pt x="1111605" y="4114"/>
                  </a:lnTo>
                  <a:lnTo>
                    <a:pt x="1103464" y="9461"/>
                  </a:lnTo>
                  <a:lnTo>
                    <a:pt x="1097940" y="17475"/>
                  </a:lnTo>
                  <a:lnTo>
                    <a:pt x="1095832" y="27343"/>
                  </a:lnTo>
                  <a:lnTo>
                    <a:pt x="1097724" y="37249"/>
                  </a:lnTo>
                  <a:lnTo>
                    <a:pt x="1103071" y="45389"/>
                  </a:lnTo>
                  <a:lnTo>
                    <a:pt x="1111084" y="50914"/>
                  </a:lnTo>
                  <a:lnTo>
                    <a:pt x="1121003" y="53022"/>
                  </a:lnTo>
                  <a:lnTo>
                    <a:pt x="1130909" y="51130"/>
                  </a:lnTo>
                  <a:lnTo>
                    <a:pt x="1139037" y="45783"/>
                  </a:lnTo>
                  <a:lnTo>
                    <a:pt x="1144574" y="37769"/>
                  </a:lnTo>
                  <a:lnTo>
                    <a:pt x="1146683" y="27901"/>
                  </a:lnTo>
                  <a:close/>
                </a:path>
                <a:path w="2660650" h="1452245">
                  <a:moveTo>
                    <a:pt x="1176312" y="1019327"/>
                  </a:moveTo>
                  <a:lnTo>
                    <a:pt x="1174318" y="1009446"/>
                  </a:lnTo>
                  <a:lnTo>
                    <a:pt x="1168869" y="1001369"/>
                  </a:lnTo>
                  <a:lnTo>
                    <a:pt x="1160805" y="995934"/>
                  </a:lnTo>
                  <a:lnTo>
                    <a:pt x="1150861" y="993927"/>
                  </a:lnTo>
                  <a:lnTo>
                    <a:pt x="1140980" y="995934"/>
                  </a:lnTo>
                  <a:lnTo>
                    <a:pt x="1132903" y="1001369"/>
                  </a:lnTo>
                  <a:lnTo>
                    <a:pt x="1127455" y="1009446"/>
                  </a:lnTo>
                  <a:lnTo>
                    <a:pt x="1125461" y="1019327"/>
                  </a:lnTo>
                  <a:lnTo>
                    <a:pt x="1127455" y="1029220"/>
                  </a:lnTo>
                  <a:lnTo>
                    <a:pt x="1132903" y="1037297"/>
                  </a:lnTo>
                  <a:lnTo>
                    <a:pt x="1140980" y="1042733"/>
                  </a:lnTo>
                  <a:lnTo>
                    <a:pt x="1150912" y="1044727"/>
                  </a:lnTo>
                  <a:lnTo>
                    <a:pt x="1160805" y="1042733"/>
                  </a:lnTo>
                  <a:lnTo>
                    <a:pt x="1168869" y="1037297"/>
                  </a:lnTo>
                  <a:lnTo>
                    <a:pt x="1174318" y="1029220"/>
                  </a:lnTo>
                  <a:lnTo>
                    <a:pt x="1176312" y="1019327"/>
                  </a:lnTo>
                  <a:close/>
                </a:path>
                <a:path w="2660650" h="1452245">
                  <a:moveTo>
                    <a:pt x="1248321" y="29019"/>
                  </a:moveTo>
                  <a:lnTo>
                    <a:pt x="1246441" y="19100"/>
                  </a:lnTo>
                  <a:lnTo>
                    <a:pt x="1241082" y="10972"/>
                  </a:lnTo>
                  <a:lnTo>
                    <a:pt x="1233068" y="5435"/>
                  </a:lnTo>
                  <a:lnTo>
                    <a:pt x="1223149" y="3340"/>
                  </a:lnTo>
                  <a:lnTo>
                    <a:pt x="1213243" y="5219"/>
                  </a:lnTo>
                  <a:lnTo>
                    <a:pt x="1205115" y="10579"/>
                  </a:lnTo>
                  <a:lnTo>
                    <a:pt x="1199578" y="18592"/>
                  </a:lnTo>
                  <a:lnTo>
                    <a:pt x="1197483" y="28460"/>
                  </a:lnTo>
                  <a:lnTo>
                    <a:pt x="1199362" y="38366"/>
                  </a:lnTo>
                  <a:lnTo>
                    <a:pt x="1204722" y="46494"/>
                  </a:lnTo>
                  <a:lnTo>
                    <a:pt x="1212735" y="52031"/>
                  </a:lnTo>
                  <a:lnTo>
                    <a:pt x="1222641" y="54140"/>
                  </a:lnTo>
                  <a:lnTo>
                    <a:pt x="1232560" y="52247"/>
                  </a:lnTo>
                  <a:lnTo>
                    <a:pt x="1240688" y="46888"/>
                  </a:lnTo>
                  <a:lnTo>
                    <a:pt x="1246225" y="38874"/>
                  </a:lnTo>
                  <a:lnTo>
                    <a:pt x="1248321" y="29019"/>
                  </a:lnTo>
                  <a:close/>
                </a:path>
                <a:path w="2660650" h="1452245">
                  <a:moveTo>
                    <a:pt x="1277962" y="1019327"/>
                  </a:moveTo>
                  <a:lnTo>
                    <a:pt x="1275969" y="1009446"/>
                  </a:lnTo>
                  <a:lnTo>
                    <a:pt x="1270520" y="1001369"/>
                  </a:lnTo>
                  <a:lnTo>
                    <a:pt x="1262456" y="995934"/>
                  </a:lnTo>
                  <a:lnTo>
                    <a:pt x="1252512" y="993927"/>
                  </a:lnTo>
                  <a:lnTo>
                    <a:pt x="1242631" y="995934"/>
                  </a:lnTo>
                  <a:lnTo>
                    <a:pt x="1234554" y="1001369"/>
                  </a:lnTo>
                  <a:lnTo>
                    <a:pt x="1229106" y="1009446"/>
                  </a:lnTo>
                  <a:lnTo>
                    <a:pt x="1227112" y="1019327"/>
                  </a:lnTo>
                  <a:lnTo>
                    <a:pt x="1229106" y="1029220"/>
                  </a:lnTo>
                  <a:lnTo>
                    <a:pt x="1234554" y="1037297"/>
                  </a:lnTo>
                  <a:lnTo>
                    <a:pt x="1242631" y="1042733"/>
                  </a:lnTo>
                  <a:lnTo>
                    <a:pt x="1252562" y="1044727"/>
                  </a:lnTo>
                  <a:lnTo>
                    <a:pt x="1262456" y="1042733"/>
                  </a:lnTo>
                  <a:lnTo>
                    <a:pt x="1270520" y="1037297"/>
                  </a:lnTo>
                  <a:lnTo>
                    <a:pt x="1275969" y="1029220"/>
                  </a:lnTo>
                  <a:lnTo>
                    <a:pt x="1277962" y="1019327"/>
                  </a:lnTo>
                  <a:close/>
                </a:path>
                <a:path w="2660650" h="1452245">
                  <a:moveTo>
                    <a:pt x="1349971" y="30124"/>
                  </a:moveTo>
                  <a:lnTo>
                    <a:pt x="1348079" y="20218"/>
                  </a:lnTo>
                  <a:lnTo>
                    <a:pt x="1342720" y="12090"/>
                  </a:lnTo>
                  <a:lnTo>
                    <a:pt x="1334719" y="6553"/>
                  </a:lnTo>
                  <a:lnTo>
                    <a:pt x="1324800" y="4445"/>
                  </a:lnTo>
                  <a:lnTo>
                    <a:pt x="1314894" y="6337"/>
                  </a:lnTo>
                  <a:lnTo>
                    <a:pt x="1306753" y="11696"/>
                  </a:lnTo>
                  <a:lnTo>
                    <a:pt x="1301229" y="19710"/>
                  </a:lnTo>
                  <a:lnTo>
                    <a:pt x="1299121" y="29565"/>
                  </a:lnTo>
                  <a:lnTo>
                    <a:pt x="1301013" y="39484"/>
                  </a:lnTo>
                  <a:lnTo>
                    <a:pt x="1306360" y="47612"/>
                  </a:lnTo>
                  <a:lnTo>
                    <a:pt x="1314373" y="53149"/>
                  </a:lnTo>
                  <a:lnTo>
                    <a:pt x="1324292" y="55245"/>
                  </a:lnTo>
                  <a:lnTo>
                    <a:pt x="1334198" y="53365"/>
                  </a:lnTo>
                  <a:lnTo>
                    <a:pt x="1342339" y="48006"/>
                  </a:lnTo>
                  <a:lnTo>
                    <a:pt x="1347863" y="39992"/>
                  </a:lnTo>
                  <a:lnTo>
                    <a:pt x="1349971" y="30124"/>
                  </a:lnTo>
                  <a:close/>
                </a:path>
                <a:path w="2660650" h="1452245">
                  <a:moveTo>
                    <a:pt x="1379613" y="1019327"/>
                  </a:moveTo>
                  <a:lnTo>
                    <a:pt x="1377619" y="1009446"/>
                  </a:lnTo>
                  <a:lnTo>
                    <a:pt x="1372171" y="1001369"/>
                  </a:lnTo>
                  <a:lnTo>
                    <a:pt x="1364107" y="995934"/>
                  </a:lnTo>
                  <a:lnTo>
                    <a:pt x="1354162" y="993927"/>
                  </a:lnTo>
                  <a:lnTo>
                    <a:pt x="1344282" y="995934"/>
                  </a:lnTo>
                  <a:lnTo>
                    <a:pt x="1336205" y="1001369"/>
                  </a:lnTo>
                  <a:lnTo>
                    <a:pt x="1330756" y="1009446"/>
                  </a:lnTo>
                  <a:lnTo>
                    <a:pt x="1328762" y="1019327"/>
                  </a:lnTo>
                  <a:lnTo>
                    <a:pt x="1330756" y="1029220"/>
                  </a:lnTo>
                  <a:lnTo>
                    <a:pt x="1336205" y="1037297"/>
                  </a:lnTo>
                  <a:lnTo>
                    <a:pt x="1344282" y="1042733"/>
                  </a:lnTo>
                  <a:lnTo>
                    <a:pt x="1354213" y="1044727"/>
                  </a:lnTo>
                  <a:lnTo>
                    <a:pt x="1364107" y="1042733"/>
                  </a:lnTo>
                  <a:lnTo>
                    <a:pt x="1372171" y="1037297"/>
                  </a:lnTo>
                  <a:lnTo>
                    <a:pt x="1377619" y="1029220"/>
                  </a:lnTo>
                  <a:lnTo>
                    <a:pt x="1379613" y="1019327"/>
                  </a:lnTo>
                  <a:close/>
                </a:path>
                <a:path w="2660650" h="1452245">
                  <a:moveTo>
                    <a:pt x="1451622" y="31242"/>
                  </a:moveTo>
                  <a:lnTo>
                    <a:pt x="1449730" y="21336"/>
                  </a:lnTo>
                  <a:lnTo>
                    <a:pt x="1444371" y="13195"/>
                  </a:lnTo>
                  <a:lnTo>
                    <a:pt x="1436357" y="7670"/>
                  </a:lnTo>
                  <a:lnTo>
                    <a:pt x="1426451" y="5562"/>
                  </a:lnTo>
                  <a:lnTo>
                    <a:pt x="1416532" y="7454"/>
                  </a:lnTo>
                  <a:lnTo>
                    <a:pt x="1408404" y="12801"/>
                  </a:lnTo>
                  <a:lnTo>
                    <a:pt x="1402867" y="20815"/>
                  </a:lnTo>
                  <a:lnTo>
                    <a:pt x="1400771" y="30683"/>
                  </a:lnTo>
                  <a:lnTo>
                    <a:pt x="1402651" y="40589"/>
                  </a:lnTo>
                  <a:lnTo>
                    <a:pt x="1408010" y="48729"/>
                  </a:lnTo>
                  <a:lnTo>
                    <a:pt x="1416024" y="54254"/>
                  </a:lnTo>
                  <a:lnTo>
                    <a:pt x="1425943" y="56362"/>
                  </a:lnTo>
                  <a:lnTo>
                    <a:pt x="1435849" y="54470"/>
                  </a:lnTo>
                  <a:lnTo>
                    <a:pt x="1443977" y="49123"/>
                  </a:lnTo>
                  <a:lnTo>
                    <a:pt x="1449514" y="41109"/>
                  </a:lnTo>
                  <a:lnTo>
                    <a:pt x="1451622" y="31242"/>
                  </a:lnTo>
                  <a:close/>
                </a:path>
                <a:path w="2660650" h="1452245">
                  <a:moveTo>
                    <a:pt x="1481277" y="1019327"/>
                  </a:moveTo>
                  <a:lnTo>
                    <a:pt x="1479270" y="1009446"/>
                  </a:lnTo>
                  <a:lnTo>
                    <a:pt x="1473835" y="1001369"/>
                  </a:lnTo>
                  <a:lnTo>
                    <a:pt x="1465757" y="995934"/>
                  </a:lnTo>
                  <a:lnTo>
                    <a:pt x="1455826" y="993927"/>
                  </a:lnTo>
                  <a:lnTo>
                    <a:pt x="1445933" y="995934"/>
                  </a:lnTo>
                  <a:lnTo>
                    <a:pt x="1437855" y="1001369"/>
                  </a:lnTo>
                  <a:lnTo>
                    <a:pt x="1432420" y="1009446"/>
                  </a:lnTo>
                  <a:lnTo>
                    <a:pt x="1430426" y="1019327"/>
                  </a:lnTo>
                  <a:lnTo>
                    <a:pt x="1432420" y="1029220"/>
                  </a:lnTo>
                  <a:lnTo>
                    <a:pt x="1437855" y="1037297"/>
                  </a:lnTo>
                  <a:lnTo>
                    <a:pt x="1445933" y="1042733"/>
                  </a:lnTo>
                  <a:lnTo>
                    <a:pt x="1455877" y="1044727"/>
                  </a:lnTo>
                  <a:lnTo>
                    <a:pt x="1465757" y="1042733"/>
                  </a:lnTo>
                  <a:lnTo>
                    <a:pt x="1473822" y="1037297"/>
                  </a:lnTo>
                  <a:lnTo>
                    <a:pt x="1479270" y="1029220"/>
                  </a:lnTo>
                  <a:lnTo>
                    <a:pt x="1481277" y="1019327"/>
                  </a:lnTo>
                  <a:close/>
                </a:path>
                <a:path w="2660650" h="1452245">
                  <a:moveTo>
                    <a:pt x="1553260" y="32359"/>
                  </a:moveTo>
                  <a:lnTo>
                    <a:pt x="1551368" y="22440"/>
                  </a:lnTo>
                  <a:lnTo>
                    <a:pt x="1546009" y="14312"/>
                  </a:lnTo>
                  <a:lnTo>
                    <a:pt x="1537995" y="8775"/>
                  </a:lnTo>
                  <a:lnTo>
                    <a:pt x="1528089" y="6680"/>
                  </a:lnTo>
                  <a:lnTo>
                    <a:pt x="1518183" y="8559"/>
                  </a:lnTo>
                  <a:lnTo>
                    <a:pt x="1510055" y="13919"/>
                  </a:lnTo>
                  <a:lnTo>
                    <a:pt x="1504518" y="21932"/>
                  </a:lnTo>
                  <a:lnTo>
                    <a:pt x="1502422" y="31800"/>
                  </a:lnTo>
                  <a:lnTo>
                    <a:pt x="1504302" y="41706"/>
                  </a:lnTo>
                  <a:lnTo>
                    <a:pt x="1509649" y="49834"/>
                  </a:lnTo>
                  <a:lnTo>
                    <a:pt x="1517662" y="55372"/>
                  </a:lnTo>
                  <a:lnTo>
                    <a:pt x="1527594" y="57480"/>
                  </a:lnTo>
                  <a:lnTo>
                    <a:pt x="1537487" y="55587"/>
                  </a:lnTo>
                  <a:lnTo>
                    <a:pt x="1545628" y="50228"/>
                  </a:lnTo>
                  <a:lnTo>
                    <a:pt x="1551152" y="42214"/>
                  </a:lnTo>
                  <a:lnTo>
                    <a:pt x="1553260" y="32359"/>
                  </a:lnTo>
                  <a:close/>
                </a:path>
                <a:path w="2660650" h="1452245">
                  <a:moveTo>
                    <a:pt x="1582928" y="1019327"/>
                  </a:moveTo>
                  <a:lnTo>
                    <a:pt x="1580921" y="1009446"/>
                  </a:lnTo>
                  <a:lnTo>
                    <a:pt x="1575485" y="1001369"/>
                  </a:lnTo>
                  <a:lnTo>
                    <a:pt x="1567408" y="995934"/>
                  </a:lnTo>
                  <a:lnTo>
                    <a:pt x="1557477" y="993927"/>
                  </a:lnTo>
                  <a:lnTo>
                    <a:pt x="1547583" y="995934"/>
                  </a:lnTo>
                  <a:lnTo>
                    <a:pt x="1539506" y="1001369"/>
                  </a:lnTo>
                  <a:lnTo>
                    <a:pt x="1534071" y="1009446"/>
                  </a:lnTo>
                  <a:lnTo>
                    <a:pt x="1532077" y="1019327"/>
                  </a:lnTo>
                  <a:lnTo>
                    <a:pt x="1534071" y="1029220"/>
                  </a:lnTo>
                  <a:lnTo>
                    <a:pt x="1539506" y="1037297"/>
                  </a:lnTo>
                  <a:lnTo>
                    <a:pt x="1547583" y="1042733"/>
                  </a:lnTo>
                  <a:lnTo>
                    <a:pt x="1557528" y="1044727"/>
                  </a:lnTo>
                  <a:lnTo>
                    <a:pt x="1567408" y="1042733"/>
                  </a:lnTo>
                  <a:lnTo>
                    <a:pt x="1575473" y="1037297"/>
                  </a:lnTo>
                  <a:lnTo>
                    <a:pt x="1580921" y="1029220"/>
                  </a:lnTo>
                  <a:lnTo>
                    <a:pt x="1582928" y="1019327"/>
                  </a:lnTo>
                  <a:close/>
                </a:path>
                <a:path w="2660650" h="1452245">
                  <a:moveTo>
                    <a:pt x="1654911" y="33464"/>
                  </a:moveTo>
                  <a:lnTo>
                    <a:pt x="1653019" y="23558"/>
                  </a:lnTo>
                  <a:lnTo>
                    <a:pt x="1647659" y="15430"/>
                  </a:lnTo>
                  <a:lnTo>
                    <a:pt x="1639646" y="9893"/>
                  </a:lnTo>
                  <a:lnTo>
                    <a:pt x="1629740" y="7785"/>
                  </a:lnTo>
                  <a:lnTo>
                    <a:pt x="1619821" y="9677"/>
                  </a:lnTo>
                  <a:lnTo>
                    <a:pt x="1611693" y="15036"/>
                  </a:lnTo>
                  <a:lnTo>
                    <a:pt x="1606156" y="23050"/>
                  </a:lnTo>
                  <a:lnTo>
                    <a:pt x="1604060" y="32905"/>
                  </a:lnTo>
                  <a:lnTo>
                    <a:pt x="1605940" y="42824"/>
                  </a:lnTo>
                  <a:lnTo>
                    <a:pt x="1611299" y="50952"/>
                  </a:lnTo>
                  <a:lnTo>
                    <a:pt x="1619313" y="56489"/>
                  </a:lnTo>
                  <a:lnTo>
                    <a:pt x="1629232" y="58585"/>
                  </a:lnTo>
                  <a:lnTo>
                    <a:pt x="1639138" y="56705"/>
                  </a:lnTo>
                  <a:lnTo>
                    <a:pt x="1647266" y="51346"/>
                  </a:lnTo>
                  <a:lnTo>
                    <a:pt x="1652803" y="43332"/>
                  </a:lnTo>
                  <a:lnTo>
                    <a:pt x="1654911" y="33464"/>
                  </a:lnTo>
                  <a:close/>
                </a:path>
                <a:path w="2660650" h="1452245">
                  <a:moveTo>
                    <a:pt x="1684578" y="1019327"/>
                  </a:moveTo>
                  <a:lnTo>
                    <a:pt x="1682572" y="1009446"/>
                  </a:lnTo>
                  <a:lnTo>
                    <a:pt x="1677136" y="1001369"/>
                  </a:lnTo>
                  <a:lnTo>
                    <a:pt x="1669059" y="995934"/>
                  </a:lnTo>
                  <a:lnTo>
                    <a:pt x="1659128" y="993927"/>
                  </a:lnTo>
                  <a:lnTo>
                    <a:pt x="1649234" y="995934"/>
                  </a:lnTo>
                  <a:lnTo>
                    <a:pt x="1641157" y="1001369"/>
                  </a:lnTo>
                  <a:lnTo>
                    <a:pt x="1635721" y="1009446"/>
                  </a:lnTo>
                  <a:lnTo>
                    <a:pt x="1633728" y="1019327"/>
                  </a:lnTo>
                  <a:lnTo>
                    <a:pt x="1635721" y="1029220"/>
                  </a:lnTo>
                  <a:lnTo>
                    <a:pt x="1641157" y="1037297"/>
                  </a:lnTo>
                  <a:lnTo>
                    <a:pt x="1649234" y="1042733"/>
                  </a:lnTo>
                  <a:lnTo>
                    <a:pt x="1659178" y="1044727"/>
                  </a:lnTo>
                  <a:lnTo>
                    <a:pt x="1669059" y="1042733"/>
                  </a:lnTo>
                  <a:lnTo>
                    <a:pt x="1677123" y="1037297"/>
                  </a:lnTo>
                  <a:lnTo>
                    <a:pt x="1682572" y="1029220"/>
                  </a:lnTo>
                  <a:lnTo>
                    <a:pt x="1684578" y="1019327"/>
                  </a:lnTo>
                  <a:close/>
                </a:path>
                <a:path w="2660650" h="1452245">
                  <a:moveTo>
                    <a:pt x="1756537" y="34582"/>
                  </a:moveTo>
                  <a:lnTo>
                    <a:pt x="1754657" y="24676"/>
                  </a:lnTo>
                  <a:lnTo>
                    <a:pt x="1749298" y="16535"/>
                  </a:lnTo>
                  <a:lnTo>
                    <a:pt x="1741284" y="11010"/>
                  </a:lnTo>
                  <a:lnTo>
                    <a:pt x="1731365" y="8902"/>
                  </a:lnTo>
                  <a:lnTo>
                    <a:pt x="1721472" y="10795"/>
                  </a:lnTo>
                  <a:lnTo>
                    <a:pt x="1713344" y="16141"/>
                  </a:lnTo>
                  <a:lnTo>
                    <a:pt x="1707807" y="24155"/>
                  </a:lnTo>
                  <a:lnTo>
                    <a:pt x="1705711" y="34023"/>
                  </a:lnTo>
                  <a:lnTo>
                    <a:pt x="1707591" y="43929"/>
                  </a:lnTo>
                  <a:lnTo>
                    <a:pt x="1712937" y="52070"/>
                  </a:lnTo>
                  <a:lnTo>
                    <a:pt x="1720951" y="57594"/>
                  </a:lnTo>
                  <a:lnTo>
                    <a:pt x="1730883" y="59702"/>
                  </a:lnTo>
                  <a:lnTo>
                    <a:pt x="1740776" y="57810"/>
                  </a:lnTo>
                  <a:lnTo>
                    <a:pt x="1748917" y="52463"/>
                  </a:lnTo>
                  <a:lnTo>
                    <a:pt x="1754441" y="44450"/>
                  </a:lnTo>
                  <a:lnTo>
                    <a:pt x="1756537" y="34582"/>
                  </a:lnTo>
                  <a:close/>
                </a:path>
                <a:path w="2660650" h="1452245">
                  <a:moveTo>
                    <a:pt x="1786216" y="1019327"/>
                  </a:moveTo>
                  <a:lnTo>
                    <a:pt x="1784223" y="1009446"/>
                  </a:lnTo>
                  <a:lnTo>
                    <a:pt x="1778774" y="1001369"/>
                  </a:lnTo>
                  <a:lnTo>
                    <a:pt x="1770710" y="995934"/>
                  </a:lnTo>
                  <a:lnTo>
                    <a:pt x="1760778" y="993927"/>
                  </a:lnTo>
                  <a:lnTo>
                    <a:pt x="1750885" y="995934"/>
                  </a:lnTo>
                  <a:lnTo>
                    <a:pt x="1742808" y="1001369"/>
                  </a:lnTo>
                  <a:lnTo>
                    <a:pt x="1737372" y="1009446"/>
                  </a:lnTo>
                  <a:lnTo>
                    <a:pt x="1735378" y="1019327"/>
                  </a:lnTo>
                  <a:lnTo>
                    <a:pt x="1737372" y="1029220"/>
                  </a:lnTo>
                  <a:lnTo>
                    <a:pt x="1742808" y="1037297"/>
                  </a:lnTo>
                  <a:lnTo>
                    <a:pt x="1750885" y="1042733"/>
                  </a:lnTo>
                  <a:lnTo>
                    <a:pt x="1760816" y="1044727"/>
                  </a:lnTo>
                  <a:lnTo>
                    <a:pt x="1770710" y="1042733"/>
                  </a:lnTo>
                  <a:lnTo>
                    <a:pt x="1778774" y="1037297"/>
                  </a:lnTo>
                  <a:lnTo>
                    <a:pt x="1784223" y="1029220"/>
                  </a:lnTo>
                  <a:lnTo>
                    <a:pt x="1786216" y="1019327"/>
                  </a:lnTo>
                  <a:close/>
                </a:path>
                <a:path w="2660650" h="1452245">
                  <a:moveTo>
                    <a:pt x="1858200" y="35699"/>
                  </a:moveTo>
                  <a:lnTo>
                    <a:pt x="1856308" y="25781"/>
                  </a:lnTo>
                  <a:lnTo>
                    <a:pt x="1850948" y="17653"/>
                  </a:lnTo>
                  <a:lnTo>
                    <a:pt x="1842935" y="12115"/>
                  </a:lnTo>
                  <a:lnTo>
                    <a:pt x="1833029" y="10020"/>
                  </a:lnTo>
                  <a:lnTo>
                    <a:pt x="1823110" y="11899"/>
                  </a:lnTo>
                  <a:lnTo>
                    <a:pt x="1814982" y="17259"/>
                  </a:lnTo>
                  <a:lnTo>
                    <a:pt x="1809445" y="25273"/>
                  </a:lnTo>
                  <a:lnTo>
                    <a:pt x="1807337" y="35140"/>
                  </a:lnTo>
                  <a:lnTo>
                    <a:pt x="1809229" y="45046"/>
                  </a:lnTo>
                  <a:lnTo>
                    <a:pt x="1814588" y="53174"/>
                  </a:lnTo>
                  <a:lnTo>
                    <a:pt x="1822602" y="58712"/>
                  </a:lnTo>
                  <a:lnTo>
                    <a:pt x="1832521" y="60820"/>
                  </a:lnTo>
                  <a:lnTo>
                    <a:pt x="1842427" y="58928"/>
                  </a:lnTo>
                  <a:lnTo>
                    <a:pt x="1850555" y="53568"/>
                  </a:lnTo>
                  <a:lnTo>
                    <a:pt x="1856092" y="45554"/>
                  </a:lnTo>
                  <a:lnTo>
                    <a:pt x="1858200" y="35699"/>
                  </a:lnTo>
                  <a:close/>
                </a:path>
                <a:path w="2660650" h="1452245">
                  <a:moveTo>
                    <a:pt x="1887880" y="1019327"/>
                  </a:moveTo>
                  <a:lnTo>
                    <a:pt x="1885873" y="1009446"/>
                  </a:lnTo>
                  <a:lnTo>
                    <a:pt x="1880438" y="1001369"/>
                  </a:lnTo>
                  <a:lnTo>
                    <a:pt x="1872361" y="995934"/>
                  </a:lnTo>
                  <a:lnTo>
                    <a:pt x="1862416" y="993927"/>
                  </a:lnTo>
                  <a:lnTo>
                    <a:pt x="1852536" y="995934"/>
                  </a:lnTo>
                  <a:lnTo>
                    <a:pt x="1844459" y="1001369"/>
                  </a:lnTo>
                  <a:lnTo>
                    <a:pt x="1839023" y="1009446"/>
                  </a:lnTo>
                  <a:lnTo>
                    <a:pt x="1837016" y="1019327"/>
                  </a:lnTo>
                  <a:lnTo>
                    <a:pt x="1839023" y="1029220"/>
                  </a:lnTo>
                  <a:lnTo>
                    <a:pt x="1844459" y="1037297"/>
                  </a:lnTo>
                  <a:lnTo>
                    <a:pt x="1852536" y="1042733"/>
                  </a:lnTo>
                  <a:lnTo>
                    <a:pt x="1862480" y="1044727"/>
                  </a:lnTo>
                  <a:lnTo>
                    <a:pt x="1872361" y="1042733"/>
                  </a:lnTo>
                  <a:lnTo>
                    <a:pt x="1880425" y="1037297"/>
                  </a:lnTo>
                  <a:lnTo>
                    <a:pt x="1885873" y="1029220"/>
                  </a:lnTo>
                  <a:lnTo>
                    <a:pt x="1887880" y="1019327"/>
                  </a:lnTo>
                  <a:close/>
                </a:path>
                <a:path w="2660650" h="1452245">
                  <a:moveTo>
                    <a:pt x="1989518" y="1019327"/>
                  </a:moveTo>
                  <a:lnTo>
                    <a:pt x="1987524" y="1009446"/>
                  </a:lnTo>
                  <a:lnTo>
                    <a:pt x="1982076" y="1001369"/>
                  </a:lnTo>
                  <a:lnTo>
                    <a:pt x="1974011" y="995934"/>
                  </a:lnTo>
                  <a:lnTo>
                    <a:pt x="1964080" y="993927"/>
                  </a:lnTo>
                  <a:lnTo>
                    <a:pt x="1954187" y="995934"/>
                  </a:lnTo>
                  <a:lnTo>
                    <a:pt x="1946109" y="1001369"/>
                  </a:lnTo>
                  <a:lnTo>
                    <a:pt x="1940674" y="1009446"/>
                  </a:lnTo>
                  <a:lnTo>
                    <a:pt x="1938680" y="1019327"/>
                  </a:lnTo>
                  <a:lnTo>
                    <a:pt x="1940674" y="1029220"/>
                  </a:lnTo>
                  <a:lnTo>
                    <a:pt x="1946109" y="1037297"/>
                  </a:lnTo>
                  <a:lnTo>
                    <a:pt x="1954187" y="1042733"/>
                  </a:lnTo>
                  <a:lnTo>
                    <a:pt x="1964118" y="1044727"/>
                  </a:lnTo>
                  <a:lnTo>
                    <a:pt x="1974011" y="1042733"/>
                  </a:lnTo>
                  <a:lnTo>
                    <a:pt x="1982076" y="1037297"/>
                  </a:lnTo>
                  <a:lnTo>
                    <a:pt x="1987524" y="1029220"/>
                  </a:lnTo>
                  <a:lnTo>
                    <a:pt x="1989518" y="1019327"/>
                  </a:lnTo>
                  <a:close/>
                </a:path>
                <a:path w="2660650" h="1452245">
                  <a:moveTo>
                    <a:pt x="2091182" y="1019327"/>
                  </a:moveTo>
                  <a:lnTo>
                    <a:pt x="2089175" y="1009446"/>
                  </a:lnTo>
                  <a:lnTo>
                    <a:pt x="2083739" y="1001369"/>
                  </a:lnTo>
                  <a:lnTo>
                    <a:pt x="2075662" y="995934"/>
                  </a:lnTo>
                  <a:lnTo>
                    <a:pt x="2065731" y="993927"/>
                  </a:lnTo>
                  <a:lnTo>
                    <a:pt x="2055837" y="995934"/>
                  </a:lnTo>
                  <a:lnTo>
                    <a:pt x="2047760" y="1001369"/>
                  </a:lnTo>
                  <a:lnTo>
                    <a:pt x="2042325" y="1009446"/>
                  </a:lnTo>
                  <a:lnTo>
                    <a:pt x="2040331" y="1019327"/>
                  </a:lnTo>
                  <a:lnTo>
                    <a:pt x="2042325" y="1029220"/>
                  </a:lnTo>
                  <a:lnTo>
                    <a:pt x="2047760" y="1037297"/>
                  </a:lnTo>
                  <a:lnTo>
                    <a:pt x="2055837" y="1042733"/>
                  </a:lnTo>
                  <a:lnTo>
                    <a:pt x="2065782" y="1044727"/>
                  </a:lnTo>
                  <a:lnTo>
                    <a:pt x="2075662" y="1042733"/>
                  </a:lnTo>
                  <a:lnTo>
                    <a:pt x="2083739" y="1037297"/>
                  </a:lnTo>
                  <a:lnTo>
                    <a:pt x="2089175" y="1029220"/>
                  </a:lnTo>
                  <a:lnTo>
                    <a:pt x="2091182" y="1019327"/>
                  </a:lnTo>
                  <a:close/>
                </a:path>
                <a:path w="2660650" h="1452245">
                  <a:moveTo>
                    <a:pt x="2192832" y="1019327"/>
                  </a:moveTo>
                  <a:lnTo>
                    <a:pt x="2190826" y="1009446"/>
                  </a:lnTo>
                  <a:lnTo>
                    <a:pt x="2185390" y="1001369"/>
                  </a:lnTo>
                  <a:lnTo>
                    <a:pt x="2177313" y="995934"/>
                  </a:lnTo>
                  <a:lnTo>
                    <a:pt x="2167382" y="993927"/>
                  </a:lnTo>
                  <a:lnTo>
                    <a:pt x="2157488" y="995934"/>
                  </a:lnTo>
                  <a:lnTo>
                    <a:pt x="2149411" y="1001369"/>
                  </a:lnTo>
                  <a:lnTo>
                    <a:pt x="2143976" y="1009446"/>
                  </a:lnTo>
                  <a:lnTo>
                    <a:pt x="2141982" y="1019327"/>
                  </a:lnTo>
                  <a:lnTo>
                    <a:pt x="2143976" y="1029220"/>
                  </a:lnTo>
                  <a:lnTo>
                    <a:pt x="2149411" y="1037297"/>
                  </a:lnTo>
                  <a:lnTo>
                    <a:pt x="2157488" y="1042733"/>
                  </a:lnTo>
                  <a:lnTo>
                    <a:pt x="2167432" y="1044727"/>
                  </a:lnTo>
                  <a:lnTo>
                    <a:pt x="2177313" y="1042733"/>
                  </a:lnTo>
                  <a:lnTo>
                    <a:pt x="2185390" y="1037297"/>
                  </a:lnTo>
                  <a:lnTo>
                    <a:pt x="2190826" y="1029220"/>
                  </a:lnTo>
                  <a:lnTo>
                    <a:pt x="2192832" y="1019327"/>
                  </a:lnTo>
                  <a:close/>
                </a:path>
                <a:path w="2660650" h="1452245">
                  <a:moveTo>
                    <a:pt x="2294483" y="1019327"/>
                  </a:moveTo>
                  <a:lnTo>
                    <a:pt x="2292477" y="1009446"/>
                  </a:lnTo>
                  <a:lnTo>
                    <a:pt x="2287028" y="1001369"/>
                  </a:lnTo>
                  <a:lnTo>
                    <a:pt x="2278964" y="995934"/>
                  </a:lnTo>
                  <a:lnTo>
                    <a:pt x="2269032" y="993927"/>
                  </a:lnTo>
                  <a:lnTo>
                    <a:pt x="2259139" y="995934"/>
                  </a:lnTo>
                  <a:lnTo>
                    <a:pt x="2251062" y="1001369"/>
                  </a:lnTo>
                  <a:lnTo>
                    <a:pt x="2245626" y="1009446"/>
                  </a:lnTo>
                  <a:lnTo>
                    <a:pt x="2243632" y="1019327"/>
                  </a:lnTo>
                  <a:lnTo>
                    <a:pt x="2245626" y="1029220"/>
                  </a:lnTo>
                  <a:lnTo>
                    <a:pt x="2251062" y="1037297"/>
                  </a:lnTo>
                  <a:lnTo>
                    <a:pt x="2259139" y="1042733"/>
                  </a:lnTo>
                  <a:lnTo>
                    <a:pt x="2269083" y="1044727"/>
                  </a:lnTo>
                  <a:lnTo>
                    <a:pt x="2278964" y="1042733"/>
                  </a:lnTo>
                  <a:lnTo>
                    <a:pt x="2287041" y="1037297"/>
                  </a:lnTo>
                  <a:lnTo>
                    <a:pt x="2292477" y="1029220"/>
                  </a:lnTo>
                  <a:lnTo>
                    <a:pt x="2294483" y="1019327"/>
                  </a:lnTo>
                  <a:close/>
                </a:path>
                <a:path w="2660650" h="1452245">
                  <a:moveTo>
                    <a:pt x="2396134" y="1019327"/>
                  </a:moveTo>
                  <a:lnTo>
                    <a:pt x="2394127" y="1009446"/>
                  </a:lnTo>
                  <a:lnTo>
                    <a:pt x="2388692" y="1001369"/>
                  </a:lnTo>
                  <a:lnTo>
                    <a:pt x="2380615" y="995934"/>
                  </a:lnTo>
                  <a:lnTo>
                    <a:pt x="2370683" y="993927"/>
                  </a:lnTo>
                  <a:lnTo>
                    <a:pt x="2360790" y="995934"/>
                  </a:lnTo>
                  <a:lnTo>
                    <a:pt x="2352713" y="1001369"/>
                  </a:lnTo>
                  <a:lnTo>
                    <a:pt x="2347277" y="1009446"/>
                  </a:lnTo>
                  <a:lnTo>
                    <a:pt x="2345283" y="1019327"/>
                  </a:lnTo>
                  <a:lnTo>
                    <a:pt x="2347277" y="1029220"/>
                  </a:lnTo>
                  <a:lnTo>
                    <a:pt x="2352713" y="1037297"/>
                  </a:lnTo>
                  <a:lnTo>
                    <a:pt x="2360790" y="1042733"/>
                  </a:lnTo>
                  <a:lnTo>
                    <a:pt x="2370734" y="1044727"/>
                  </a:lnTo>
                  <a:lnTo>
                    <a:pt x="2380615" y="1042733"/>
                  </a:lnTo>
                  <a:lnTo>
                    <a:pt x="2388692" y="1037297"/>
                  </a:lnTo>
                  <a:lnTo>
                    <a:pt x="2394127" y="1029220"/>
                  </a:lnTo>
                  <a:lnTo>
                    <a:pt x="2396134" y="1019327"/>
                  </a:lnTo>
                  <a:close/>
                </a:path>
                <a:path w="2660650" h="1452245">
                  <a:moveTo>
                    <a:pt x="2497785" y="1019327"/>
                  </a:moveTo>
                  <a:lnTo>
                    <a:pt x="2495778" y="1009446"/>
                  </a:lnTo>
                  <a:lnTo>
                    <a:pt x="2490343" y="1001369"/>
                  </a:lnTo>
                  <a:lnTo>
                    <a:pt x="2482265" y="995934"/>
                  </a:lnTo>
                  <a:lnTo>
                    <a:pt x="2472334" y="993927"/>
                  </a:lnTo>
                  <a:lnTo>
                    <a:pt x="2462441" y="995934"/>
                  </a:lnTo>
                  <a:lnTo>
                    <a:pt x="2454364" y="1001369"/>
                  </a:lnTo>
                  <a:lnTo>
                    <a:pt x="2448928" y="1009446"/>
                  </a:lnTo>
                  <a:lnTo>
                    <a:pt x="2446934" y="1019327"/>
                  </a:lnTo>
                  <a:lnTo>
                    <a:pt x="2448928" y="1029220"/>
                  </a:lnTo>
                  <a:lnTo>
                    <a:pt x="2454364" y="1037297"/>
                  </a:lnTo>
                  <a:lnTo>
                    <a:pt x="2462441" y="1042733"/>
                  </a:lnTo>
                  <a:lnTo>
                    <a:pt x="2472385" y="1044727"/>
                  </a:lnTo>
                  <a:lnTo>
                    <a:pt x="2482265" y="1042733"/>
                  </a:lnTo>
                  <a:lnTo>
                    <a:pt x="2490343" y="1037297"/>
                  </a:lnTo>
                  <a:lnTo>
                    <a:pt x="2495778" y="1029220"/>
                  </a:lnTo>
                  <a:lnTo>
                    <a:pt x="2497785" y="1019327"/>
                  </a:lnTo>
                  <a:close/>
                </a:path>
                <a:path w="2660650" h="1452245">
                  <a:moveTo>
                    <a:pt x="2558415" y="1222679"/>
                  </a:moveTo>
                  <a:lnTo>
                    <a:pt x="2556421" y="1212748"/>
                  </a:lnTo>
                  <a:lnTo>
                    <a:pt x="2550985" y="1204671"/>
                  </a:lnTo>
                  <a:lnTo>
                    <a:pt x="2542908" y="1199235"/>
                  </a:lnTo>
                  <a:lnTo>
                    <a:pt x="2533027" y="1197229"/>
                  </a:lnTo>
                  <a:lnTo>
                    <a:pt x="2523134" y="1199235"/>
                  </a:lnTo>
                  <a:lnTo>
                    <a:pt x="2515057" y="1204671"/>
                  </a:lnTo>
                  <a:lnTo>
                    <a:pt x="2509621" y="1212748"/>
                  </a:lnTo>
                  <a:lnTo>
                    <a:pt x="2507627" y="1222679"/>
                  </a:lnTo>
                  <a:lnTo>
                    <a:pt x="2509621" y="1232573"/>
                  </a:lnTo>
                  <a:lnTo>
                    <a:pt x="2515057" y="1240650"/>
                  </a:lnTo>
                  <a:lnTo>
                    <a:pt x="2523134" y="1246085"/>
                  </a:lnTo>
                  <a:lnTo>
                    <a:pt x="2533027" y="1248079"/>
                  </a:lnTo>
                  <a:lnTo>
                    <a:pt x="2542908" y="1246085"/>
                  </a:lnTo>
                  <a:lnTo>
                    <a:pt x="2550985" y="1240650"/>
                  </a:lnTo>
                  <a:lnTo>
                    <a:pt x="2556421" y="1232573"/>
                  </a:lnTo>
                  <a:lnTo>
                    <a:pt x="2558415" y="1222679"/>
                  </a:lnTo>
                  <a:close/>
                </a:path>
                <a:path w="2660650" h="1452245">
                  <a:moveTo>
                    <a:pt x="2558415" y="1121029"/>
                  </a:moveTo>
                  <a:lnTo>
                    <a:pt x="2556421" y="1111097"/>
                  </a:lnTo>
                  <a:lnTo>
                    <a:pt x="2550985" y="1103020"/>
                  </a:lnTo>
                  <a:lnTo>
                    <a:pt x="2542908" y="1097584"/>
                  </a:lnTo>
                  <a:lnTo>
                    <a:pt x="2533027" y="1095578"/>
                  </a:lnTo>
                  <a:lnTo>
                    <a:pt x="2523134" y="1097584"/>
                  </a:lnTo>
                  <a:lnTo>
                    <a:pt x="2515057" y="1103020"/>
                  </a:lnTo>
                  <a:lnTo>
                    <a:pt x="2509621" y="1111097"/>
                  </a:lnTo>
                  <a:lnTo>
                    <a:pt x="2507627" y="1121029"/>
                  </a:lnTo>
                  <a:lnTo>
                    <a:pt x="2509621" y="1130922"/>
                  </a:lnTo>
                  <a:lnTo>
                    <a:pt x="2515057" y="1138999"/>
                  </a:lnTo>
                  <a:lnTo>
                    <a:pt x="2523134" y="1144435"/>
                  </a:lnTo>
                  <a:lnTo>
                    <a:pt x="2533027" y="1146429"/>
                  </a:lnTo>
                  <a:lnTo>
                    <a:pt x="2542908" y="1144435"/>
                  </a:lnTo>
                  <a:lnTo>
                    <a:pt x="2550985" y="1138999"/>
                  </a:lnTo>
                  <a:lnTo>
                    <a:pt x="2556421" y="1130922"/>
                  </a:lnTo>
                  <a:lnTo>
                    <a:pt x="2558415" y="1121029"/>
                  </a:lnTo>
                  <a:close/>
                </a:path>
                <a:path w="2660650" h="1452245">
                  <a:moveTo>
                    <a:pt x="2558415" y="1019378"/>
                  </a:moveTo>
                  <a:lnTo>
                    <a:pt x="2556421" y="1009446"/>
                  </a:lnTo>
                  <a:lnTo>
                    <a:pt x="2550985" y="1001369"/>
                  </a:lnTo>
                  <a:lnTo>
                    <a:pt x="2542908" y="995934"/>
                  </a:lnTo>
                  <a:lnTo>
                    <a:pt x="2533027" y="993927"/>
                  </a:lnTo>
                  <a:lnTo>
                    <a:pt x="2523134" y="995934"/>
                  </a:lnTo>
                  <a:lnTo>
                    <a:pt x="2515057" y="1001369"/>
                  </a:lnTo>
                  <a:lnTo>
                    <a:pt x="2509621" y="1009446"/>
                  </a:lnTo>
                  <a:lnTo>
                    <a:pt x="2507627" y="1019378"/>
                  </a:lnTo>
                  <a:lnTo>
                    <a:pt x="2509621" y="1029271"/>
                  </a:lnTo>
                  <a:lnTo>
                    <a:pt x="2515057" y="1037348"/>
                  </a:lnTo>
                  <a:lnTo>
                    <a:pt x="2523134" y="1042784"/>
                  </a:lnTo>
                  <a:lnTo>
                    <a:pt x="2533027" y="1044778"/>
                  </a:lnTo>
                  <a:lnTo>
                    <a:pt x="2542908" y="1042784"/>
                  </a:lnTo>
                  <a:lnTo>
                    <a:pt x="2550972" y="1037348"/>
                  </a:lnTo>
                  <a:lnTo>
                    <a:pt x="2556421" y="1029271"/>
                  </a:lnTo>
                  <a:lnTo>
                    <a:pt x="2558415" y="1019378"/>
                  </a:lnTo>
                  <a:close/>
                </a:path>
                <a:path w="2660650" h="1452245">
                  <a:moveTo>
                    <a:pt x="2660027" y="1299794"/>
                  </a:moveTo>
                  <a:lnTo>
                    <a:pt x="2537549" y="1299794"/>
                  </a:lnTo>
                  <a:lnTo>
                    <a:pt x="2542908" y="1300886"/>
                  </a:lnTo>
                  <a:lnTo>
                    <a:pt x="2533027" y="1298879"/>
                  </a:lnTo>
                  <a:lnTo>
                    <a:pt x="2523134" y="1300886"/>
                  </a:lnTo>
                  <a:lnTo>
                    <a:pt x="2528493" y="1299794"/>
                  </a:lnTo>
                  <a:lnTo>
                    <a:pt x="2406027" y="1299794"/>
                  </a:lnTo>
                  <a:lnTo>
                    <a:pt x="2533027" y="1452194"/>
                  </a:lnTo>
                  <a:lnTo>
                    <a:pt x="2618409" y="1349730"/>
                  </a:lnTo>
                  <a:lnTo>
                    <a:pt x="2660027" y="1299794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91402" y="4700638"/>
              <a:ext cx="421398" cy="43851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3210" y="2741189"/>
              <a:ext cx="421398" cy="43851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974172" y="2217051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4">
                  <a:moveTo>
                    <a:pt x="1203341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6"/>
                  </a:lnTo>
                  <a:lnTo>
                    <a:pt x="6845" y="91837"/>
                  </a:lnTo>
                  <a:lnTo>
                    <a:pt x="0" y="134280"/>
                  </a:lnTo>
                  <a:lnTo>
                    <a:pt x="0" y="671381"/>
                  </a:lnTo>
                  <a:lnTo>
                    <a:pt x="6845" y="713824"/>
                  </a:lnTo>
                  <a:lnTo>
                    <a:pt x="25908" y="750685"/>
                  </a:lnTo>
                  <a:lnTo>
                    <a:pt x="54975" y="779753"/>
                  </a:lnTo>
                  <a:lnTo>
                    <a:pt x="91836" y="798815"/>
                  </a:lnTo>
                  <a:lnTo>
                    <a:pt x="134279" y="805661"/>
                  </a:lnTo>
                  <a:lnTo>
                    <a:pt x="1203341" y="805661"/>
                  </a:lnTo>
                  <a:lnTo>
                    <a:pt x="1245784" y="798815"/>
                  </a:lnTo>
                  <a:lnTo>
                    <a:pt x="1282645" y="779753"/>
                  </a:lnTo>
                  <a:lnTo>
                    <a:pt x="1311712" y="750685"/>
                  </a:lnTo>
                  <a:lnTo>
                    <a:pt x="1330775" y="713824"/>
                  </a:lnTo>
                  <a:lnTo>
                    <a:pt x="1337621" y="671381"/>
                  </a:lnTo>
                  <a:lnTo>
                    <a:pt x="1337621" y="134280"/>
                  </a:lnTo>
                  <a:lnTo>
                    <a:pt x="1330775" y="91837"/>
                  </a:lnTo>
                  <a:lnTo>
                    <a:pt x="1311712" y="54976"/>
                  </a:lnTo>
                  <a:lnTo>
                    <a:pt x="1282645" y="25908"/>
                  </a:lnTo>
                  <a:lnTo>
                    <a:pt x="1245784" y="6845"/>
                  </a:lnTo>
                  <a:lnTo>
                    <a:pt x="1203341" y="0"/>
                  </a:lnTo>
                  <a:close/>
                </a:path>
              </a:pathLst>
            </a:custGeom>
            <a:solidFill>
              <a:srgbClr val="FF1B7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6233613" y="3063747"/>
            <a:ext cx="8280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Security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087629" y="2236040"/>
            <a:ext cx="5274310" cy="4299585"/>
            <a:chOff x="8087629" y="2236040"/>
            <a:chExt cx="5274310" cy="4299585"/>
          </a:xfrm>
        </p:grpSpPr>
        <p:sp>
          <p:nvSpPr>
            <p:cNvPr id="14" name="object 14"/>
            <p:cNvSpPr/>
            <p:nvPr/>
          </p:nvSpPr>
          <p:spPr>
            <a:xfrm>
              <a:off x="10792158" y="2237906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4">
                  <a:moveTo>
                    <a:pt x="1203340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4"/>
                  </a:lnTo>
                  <a:lnTo>
                    <a:pt x="54975" y="779751"/>
                  </a:lnTo>
                  <a:lnTo>
                    <a:pt x="91836" y="798814"/>
                  </a:lnTo>
                  <a:lnTo>
                    <a:pt x="134279" y="805660"/>
                  </a:lnTo>
                  <a:lnTo>
                    <a:pt x="1203340" y="805660"/>
                  </a:lnTo>
                  <a:lnTo>
                    <a:pt x="1245783" y="798814"/>
                  </a:lnTo>
                  <a:lnTo>
                    <a:pt x="1282644" y="779751"/>
                  </a:lnTo>
                  <a:lnTo>
                    <a:pt x="1311712" y="750684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4" y="25908"/>
                  </a:lnTo>
                  <a:lnTo>
                    <a:pt x="1245783" y="6845"/>
                  </a:lnTo>
                  <a:lnTo>
                    <a:pt x="1203340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087629" y="2236040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4">
                  <a:moveTo>
                    <a:pt x="1203340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1"/>
                  </a:lnTo>
                  <a:lnTo>
                    <a:pt x="6845" y="713824"/>
                  </a:lnTo>
                  <a:lnTo>
                    <a:pt x="25908" y="750685"/>
                  </a:lnTo>
                  <a:lnTo>
                    <a:pt x="54975" y="779753"/>
                  </a:lnTo>
                  <a:lnTo>
                    <a:pt x="91836" y="798815"/>
                  </a:lnTo>
                  <a:lnTo>
                    <a:pt x="134279" y="805661"/>
                  </a:lnTo>
                  <a:lnTo>
                    <a:pt x="1203340" y="805661"/>
                  </a:lnTo>
                  <a:lnTo>
                    <a:pt x="1245783" y="798815"/>
                  </a:lnTo>
                  <a:lnTo>
                    <a:pt x="1282644" y="779753"/>
                  </a:lnTo>
                  <a:lnTo>
                    <a:pt x="1311712" y="750685"/>
                  </a:lnTo>
                  <a:lnTo>
                    <a:pt x="1330775" y="713824"/>
                  </a:lnTo>
                  <a:lnTo>
                    <a:pt x="1337621" y="671381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4" y="25908"/>
                  </a:lnTo>
                  <a:lnTo>
                    <a:pt x="1245783" y="6845"/>
                  </a:lnTo>
                  <a:lnTo>
                    <a:pt x="1203340" y="0"/>
                  </a:lnTo>
                  <a:close/>
                </a:path>
              </a:pathLst>
            </a:custGeom>
            <a:solidFill>
              <a:srgbClr val="7731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484929" y="2504658"/>
              <a:ext cx="1213485" cy="254000"/>
            </a:xfrm>
            <a:custGeom>
              <a:avLst/>
              <a:gdLst/>
              <a:ahLst/>
              <a:cxnLst/>
              <a:rect l="l" t="t" r="r" b="b"/>
              <a:pathLst>
                <a:path w="1213484" h="254000">
                  <a:moveTo>
                    <a:pt x="25400" y="101598"/>
                  </a:moveTo>
                  <a:lnTo>
                    <a:pt x="15513" y="103594"/>
                  </a:lnTo>
                  <a:lnTo>
                    <a:pt x="7439" y="109038"/>
                  </a:lnTo>
                  <a:lnTo>
                    <a:pt x="1996" y="117111"/>
                  </a:lnTo>
                  <a:lnTo>
                    <a:pt x="0" y="126998"/>
                  </a:lnTo>
                  <a:lnTo>
                    <a:pt x="1996" y="136885"/>
                  </a:lnTo>
                  <a:lnTo>
                    <a:pt x="7439" y="144959"/>
                  </a:lnTo>
                  <a:lnTo>
                    <a:pt x="15513" y="150402"/>
                  </a:lnTo>
                  <a:lnTo>
                    <a:pt x="25450" y="152398"/>
                  </a:lnTo>
                  <a:lnTo>
                    <a:pt x="35337" y="150402"/>
                  </a:lnTo>
                  <a:lnTo>
                    <a:pt x="43411" y="144959"/>
                  </a:lnTo>
                  <a:lnTo>
                    <a:pt x="48854" y="136885"/>
                  </a:lnTo>
                  <a:lnTo>
                    <a:pt x="50850" y="126998"/>
                  </a:lnTo>
                  <a:lnTo>
                    <a:pt x="48854" y="117111"/>
                  </a:lnTo>
                  <a:lnTo>
                    <a:pt x="43411" y="109038"/>
                  </a:lnTo>
                  <a:lnTo>
                    <a:pt x="35337" y="103594"/>
                  </a:lnTo>
                  <a:lnTo>
                    <a:pt x="25400" y="101598"/>
                  </a:lnTo>
                  <a:close/>
                </a:path>
                <a:path w="1213484" h="254000">
                  <a:moveTo>
                    <a:pt x="127050" y="101598"/>
                  </a:moveTo>
                  <a:lnTo>
                    <a:pt x="117163" y="103594"/>
                  </a:lnTo>
                  <a:lnTo>
                    <a:pt x="109090" y="109038"/>
                  </a:lnTo>
                  <a:lnTo>
                    <a:pt x="103646" y="117111"/>
                  </a:lnTo>
                  <a:lnTo>
                    <a:pt x="101650" y="126998"/>
                  </a:lnTo>
                  <a:lnTo>
                    <a:pt x="103646" y="136885"/>
                  </a:lnTo>
                  <a:lnTo>
                    <a:pt x="109090" y="144959"/>
                  </a:lnTo>
                  <a:lnTo>
                    <a:pt x="117163" y="150402"/>
                  </a:lnTo>
                  <a:lnTo>
                    <a:pt x="127101" y="152398"/>
                  </a:lnTo>
                  <a:lnTo>
                    <a:pt x="136988" y="150402"/>
                  </a:lnTo>
                  <a:lnTo>
                    <a:pt x="145062" y="144959"/>
                  </a:lnTo>
                  <a:lnTo>
                    <a:pt x="150505" y="136885"/>
                  </a:lnTo>
                  <a:lnTo>
                    <a:pt x="152501" y="126998"/>
                  </a:lnTo>
                  <a:lnTo>
                    <a:pt x="150505" y="117111"/>
                  </a:lnTo>
                  <a:lnTo>
                    <a:pt x="145062" y="109038"/>
                  </a:lnTo>
                  <a:lnTo>
                    <a:pt x="136988" y="103594"/>
                  </a:lnTo>
                  <a:lnTo>
                    <a:pt x="127050" y="101598"/>
                  </a:lnTo>
                  <a:close/>
                </a:path>
                <a:path w="1213484" h="254000">
                  <a:moveTo>
                    <a:pt x="228701" y="101598"/>
                  </a:moveTo>
                  <a:lnTo>
                    <a:pt x="218814" y="103594"/>
                  </a:lnTo>
                  <a:lnTo>
                    <a:pt x="210740" y="109038"/>
                  </a:lnTo>
                  <a:lnTo>
                    <a:pt x="205297" y="117111"/>
                  </a:lnTo>
                  <a:lnTo>
                    <a:pt x="203301" y="126998"/>
                  </a:lnTo>
                  <a:lnTo>
                    <a:pt x="205297" y="136885"/>
                  </a:lnTo>
                  <a:lnTo>
                    <a:pt x="210740" y="144959"/>
                  </a:lnTo>
                  <a:lnTo>
                    <a:pt x="218814" y="150402"/>
                  </a:lnTo>
                  <a:lnTo>
                    <a:pt x="228752" y="152398"/>
                  </a:lnTo>
                  <a:lnTo>
                    <a:pt x="238639" y="150402"/>
                  </a:lnTo>
                  <a:lnTo>
                    <a:pt x="246713" y="144959"/>
                  </a:lnTo>
                  <a:lnTo>
                    <a:pt x="252156" y="136885"/>
                  </a:lnTo>
                  <a:lnTo>
                    <a:pt x="254152" y="126998"/>
                  </a:lnTo>
                  <a:lnTo>
                    <a:pt x="252156" y="117111"/>
                  </a:lnTo>
                  <a:lnTo>
                    <a:pt x="246713" y="109038"/>
                  </a:lnTo>
                  <a:lnTo>
                    <a:pt x="238639" y="103594"/>
                  </a:lnTo>
                  <a:lnTo>
                    <a:pt x="228701" y="101598"/>
                  </a:lnTo>
                  <a:close/>
                </a:path>
                <a:path w="1213484" h="254000">
                  <a:moveTo>
                    <a:pt x="330352" y="101598"/>
                  </a:moveTo>
                  <a:lnTo>
                    <a:pt x="320465" y="103594"/>
                  </a:lnTo>
                  <a:lnTo>
                    <a:pt x="312391" y="109038"/>
                  </a:lnTo>
                  <a:lnTo>
                    <a:pt x="306948" y="117111"/>
                  </a:lnTo>
                  <a:lnTo>
                    <a:pt x="304952" y="126998"/>
                  </a:lnTo>
                  <a:lnTo>
                    <a:pt x="306948" y="136885"/>
                  </a:lnTo>
                  <a:lnTo>
                    <a:pt x="312391" y="144959"/>
                  </a:lnTo>
                  <a:lnTo>
                    <a:pt x="320465" y="150402"/>
                  </a:lnTo>
                  <a:lnTo>
                    <a:pt x="330403" y="152398"/>
                  </a:lnTo>
                  <a:lnTo>
                    <a:pt x="340290" y="150402"/>
                  </a:lnTo>
                  <a:lnTo>
                    <a:pt x="348363" y="144959"/>
                  </a:lnTo>
                  <a:lnTo>
                    <a:pt x="353807" y="136885"/>
                  </a:lnTo>
                  <a:lnTo>
                    <a:pt x="355803" y="126998"/>
                  </a:lnTo>
                  <a:lnTo>
                    <a:pt x="353807" y="117111"/>
                  </a:lnTo>
                  <a:lnTo>
                    <a:pt x="348363" y="109038"/>
                  </a:lnTo>
                  <a:lnTo>
                    <a:pt x="340290" y="103594"/>
                  </a:lnTo>
                  <a:lnTo>
                    <a:pt x="330352" y="101598"/>
                  </a:lnTo>
                  <a:close/>
                </a:path>
                <a:path w="1213484" h="254000">
                  <a:moveTo>
                    <a:pt x="432003" y="101598"/>
                  </a:moveTo>
                  <a:lnTo>
                    <a:pt x="422116" y="103594"/>
                  </a:lnTo>
                  <a:lnTo>
                    <a:pt x="414042" y="109038"/>
                  </a:lnTo>
                  <a:lnTo>
                    <a:pt x="408599" y="117111"/>
                  </a:lnTo>
                  <a:lnTo>
                    <a:pt x="406603" y="126998"/>
                  </a:lnTo>
                  <a:lnTo>
                    <a:pt x="408599" y="136885"/>
                  </a:lnTo>
                  <a:lnTo>
                    <a:pt x="414042" y="144959"/>
                  </a:lnTo>
                  <a:lnTo>
                    <a:pt x="422116" y="150402"/>
                  </a:lnTo>
                  <a:lnTo>
                    <a:pt x="432053" y="152398"/>
                  </a:lnTo>
                  <a:lnTo>
                    <a:pt x="441940" y="150402"/>
                  </a:lnTo>
                  <a:lnTo>
                    <a:pt x="450014" y="144959"/>
                  </a:lnTo>
                  <a:lnTo>
                    <a:pt x="455457" y="136885"/>
                  </a:lnTo>
                  <a:lnTo>
                    <a:pt x="457453" y="126998"/>
                  </a:lnTo>
                  <a:lnTo>
                    <a:pt x="455457" y="117111"/>
                  </a:lnTo>
                  <a:lnTo>
                    <a:pt x="450014" y="109038"/>
                  </a:lnTo>
                  <a:lnTo>
                    <a:pt x="441940" y="103594"/>
                  </a:lnTo>
                  <a:lnTo>
                    <a:pt x="432003" y="101598"/>
                  </a:lnTo>
                  <a:close/>
                </a:path>
                <a:path w="1213484" h="254000">
                  <a:moveTo>
                    <a:pt x="533653" y="101598"/>
                  </a:moveTo>
                  <a:lnTo>
                    <a:pt x="523766" y="103594"/>
                  </a:lnTo>
                  <a:lnTo>
                    <a:pt x="515693" y="109038"/>
                  </a:lnTo>
                  <a:lnTo>
                    <a:pt x="510249" y="117112"/>
                  </a:lnTo>
                  <a:lnTo>
                    <a:pt x="508253" y="126998"/>
                  </a:lnTo>
                  <a:lnTo>
                    <a:pt x="510250" y="136885"/>
                  </a:lnTo>
                  <a:lnTo>
                    <a:pt x="515693" y="144959"/>
                  </a:lnTo>
                  <a:lnTo>
                    <a:pt x="523767" y="150402"/>
                  </a:lnTo>
                  <a:lnTo>
                    <a:pt x="533704" y="152398"/>
                  </a:lnTo>
                  <a:lnTo>
                    <a:pt x="543591" y="150402"/>
                  </a:lnTo>
                  <a:lnTo>
                    <a:pt x="551665" y="144959"/>
                  </a:lnTo>
                  <a:lnTo>
                    <a:pt x="557108" y="136885"/>
                  </a:lnTo>
                  <a:lnTo>
                    <a:pt x="559104" y="126998"/>
                  </a:lnTo>
                  <a:lnTo>
                    <a:pt x="557108" y="117112"/>
                  </a:lnTo>
                  <a:lnTo>
                    <a:pt x="551665" y="109038"/>
                  </a:lnTo>
                  <a:lnTo>
                    <a:pt x="543591" y="103594"/>
                  </a:lnTo>
                  <a:lnTo>
                    <a:pt x="533653" y="101598"/>
                  </a:lnTo>
                  <a:close/>
                </a:path>
                <a:path w="1213484" h="254000">
                  <a:moveTo>
                    <a:pt x="635304" y="101598"/>
                  </a:moveTo>
                  <a:lnTo>
                    <a:pt x="625417" y="103594"/>
                  </a:lnTo>
                  <a:lnTo>
                    <a:pt x="617344" y="109038"/>
                  </a:lnTo>
                  <a:lnTo>
                    <a:pt x="611900" y="117112"/>
                  </a:lnTo>
                  <a:lnTo>
                    <a:pt x="609904" y="126998"/>
                  </a:lnTo>
                  <a:lnTo>
                    <a:pt x="611900" y="136885"/>
                  </a:lnTo>
                  <a:lnTo>
                    <a:pt x="617344" y="144959"/>
                  </a:lnTo>
                  <a:lnTo>
                    <a:pt x="625417" y="150402"/>
                  </a:lnTo>
                  <a:lnTo>
                    <a:pt x="635355" y="152398"/>
                  </a:lnTo>
                  <a:lnTo>
                    <a:pt x="645242" y="150402"/>
                  </a:lnTo>
                  <a:lnTo>
                    <a:pt x="653316" y="144959"/>
                  </a:lnTo>
                  <a:lnTo>
                    <a:pt x="658759" y="136885"/>
                  </a:lnTo>
                  <a:lnTo>
                    <a:pt x="660755" y="126998"/>
                  </a:lnTo>
                  <a:lnTo>
                    <a:pt x="658759" y="117112"/>
                  </a:lnTo>
                  <a:lnTo>
                    <a:pt x="653316" y="109038"/>
                  </a:lnTo>
                  <a:lnTo>
                    <a:pt x="645242" y="103594"/>
                  </a:lnTo>
                  <a:lnTo>
                    <a:pt x="635304" y="101598"/>
                  </a:lnTo>
                  <a:close/>
                </a:path>
                <a:path w="1213484" h="254000">
                  <a:moveTo>
                    <a:pt x="736955" y="101598"/>
                  </a:moveTo>
                  <a:lnTo>
                    <a:pt x="727068" y="103594"/>
                  </a:lnTo>
                  <a:lnTo>
                    <a:pt x="718994" y="109038"/>
                  </a:lnTo>
                  <a:lnTo>
                    <a:pt x="713551" y="117112"/>
                  </a:lnTo>
                  <a:lnTo>
                    <a:pt x="711555" y="126998"/>
                  </a:lnTo>
                  <a:lnTo>
                    <a:pt x="713551" y="136885"/>
                  </a:lnTo>
                  <a:lnTo>
                    <a:pt x="718994" y="144959"/>
                  </a:lnTo>
                  <a:lnTo>
                    <a:pt x="727068" y="150402"/>
                  </a:lnTo>
                  <a:lnTo>
                    <a:pt x="737006" y="152398"/>
                  </a:lnTo>
                  <a:lnTo>
                    <a:pt x="746893" y="150402"/>
                  </a:lnTo>
                  <a:lnTo>
                    <a:pt x="754967" y="144959"/>
                  </a:lnTo>
                  <a:lnTo>
                    <a:pt x="760410" y="136885"/>
                  </a:lnTo>
                  <a:lnTo>
                    <a:pt x="762406" y="126998"/>
                  </a:lnTo>
                  <a:lnTo>
                    <a:pt x="760410" y="117112"/>
                  </a:lnTo>
                  <a:lnTo>
                    <a:pt x="754967" y="109038"/>
                  </a:lnTo>
                  <a:lnTo>
                    <a:pt x="746893" y="103594"/>
                  </a:lnTo>
                  <a:lnTo>
                    <a:pt x="736955" y="101598"/>
                  </a:lnTo>
                  <a:close/>
                </a:path>
                <a:path w="1213484" h="254000">
                  <a:moveTo>
                    <a:pt x="838606" y="101598"/>
                  </a:moveTo>
                  <a:lnTo>
                    <a:pt x="828719" y="103594"/>
                  </a:lnTo>
                  <a:lnTo>
                    <a:pt x="820645" y="109038"/>
                  </a:lnTo>
                  <a:lnTo>
                    <a:pt x="815202" y="117112"/>
                  </a:lnTo>
                  <a:lnTo>
                    <a:pt x="813206" y="126998"/>
                  </a:lnTo>
                  <a:lnTo>
                    <a:pt x="815202" y="136885"/>
                  </a:lnTo>
                  <a:lnTo>
                    <a:pt x="820645" y="144959"/>
                  </a:lnTo>
                  <a:lnTo>
                    <a:pt x="828719" y="150402"/>
                  </a:lnTo>
                  <a:lnTo>
                    <a:pt x="838657" y="152398"/>
                  </a:lnTo>
                  <a:lnTo>
                    <a:pt x="848544" y="150402"/>
                  </a:lnTo>
                  <a:lnTo>
                    <a:pt x="856617" y="144959"/>
                  </a:lnTo>
                  <a:lnTo>
                    <a:pt x="862061" y="136885"/>
                  </a:lnTo>
                  <a:lnTo>
                    <a:pt x="864057" y="126998"/>
                  </a:lnTo>
                  <a:lnTo>
                    <a:pt x="862061" y="117112"/>
                  </a:lnTo>
                  <a:lnTo>
                    <a:pt x="856617" y="109038"/>
                  </a:lnTo>
                  <a:lnTo>
                    <a:pt x="848544" y="103594"/>
                  </a:lnTo>
                  <a:lnTo>
                    <a:pt x="838606" y="101598"/>
                  </a:lnTo>
                  <a:close/>
                </a:path>
                <a:path w="1213484" h="254000">
                  <a:moveTo>
                    <a:pt x="940257" y="101598"/>
                  </a:moveTo>
                  <a:lnTo>
                    <a:pt x="930370" y="103594"/>
                  </a:lnTo>
                  <a:lnTo>
                    <a:pt x="922296" y="109038"/>
                  </a:lnTo>
                  <a:lnTo>
                    <a:pt x="916853" y="117112"/>
                  </a:lnTo>
                  <a:lnTo>
                    <a:pt x="914857" y="126998"/>
                  </a:lnTo>
                  <a:lnTo>
                    <a:pt x="916853" y="136885"/>
                  </a:lnTo>
                  <a:lnTo>
                    <a:pt x="922296" y="144959"/>
                  </a:lnTo>
                  <a:lnTo>
                    <a:pt x="930370" y="150402"/>
                  </a:lnTo>
                  <a:lnTo>
                    <a:pt x="940308" y="152398"/>
                  </a:lnTo>
                  <a:lnTo>
                    <a:pt x="950194" y="150402"/>
                  </a:lnTo>
                  <a:lnTo>
                    <a:pt x="958268" y="144959"/>
                  </a:lnTo>
                  <a:lnTo>
                    <a:pt x="963711" y="136885"/>
                  </a:lnTo>
                  <a:lnTo>
                    <a:pt x="965708" y="126998"/>
                  </a:lnTo>
                  <a:lnTo>
                    <a:pt x="963711" y="117112"/>
                  </a:lnTo>
                  <a:lnTo>
                    <a:pt x="958268" y="109038"/>
                  </a:lnTo>
                  <a:lnTo>
                    <a:pt x="950194" y="103594"/>
                  </a:lnTo>
                  <a:lnTo>
                    <a:pt x="940257" y="101598"/>
                  </a:lnTo>
                  <a:close/>
                </a:path>
                <a:path w="1213484" h="254000">
                  <a:moveTo>
                    <a:pt x="1060999" y="0"/>
                  </a:moveTo>
                  <a:lnTo>
                    <a:pt x="1060999" y="110641"/>
                  </a:lnTo>
                  <a:lnTo>
                    <a:pt x="1065362" y="117113"/>
                  </a:lnTo>
                  <a:lnTo>
                    <a:pt x="1067358" y="127000"/>
                  </a:lnTo>
                  <a:lnTo>
                    <a:pt x="1065362" y="136886"/>
                  </a:lnTo>
                  <a:lnTo>
                    <a:pt x="1060999" y="143357"/>
                  </a:lnTo>
                  <a:lnTo>
                    <a:pt x="1060999" y="254000"/>
                  </a:lnTo>
                  <a:lnTo>
                    <a:pt x="1213399" y="127000"/>
                  </a:lnTo>
                  <a:lnTo>
                    <a:pt x="1060999" y="0"/>
                  </a:lnTo>
                  <a:close/>
                </a:path>
                <a:path w="1213484" h="254000">
                  <a:moveTo>
                    <a:pt x="1041908" y="101600"/>
                  </a:moveTo>
                  <a:lnTo>
                    <a:pt x="1032021" y="103596"/>
                  </a:lnTo>
                  <a:lnTo>
                    <a:pt x="1023947" y="109039"/>
                  </a:lnTo>
                  <a:lnTo>
                    <a:pt x="1018504" y="117113"/>
                  </a:lnTo>
                  <a:lnTo>
                    <a:pt x="1016508" y="127000"/>
                  </a:lnTo>
                  <a:lnTo>
                    <a:pt x="1018504" y="136886"/>
                  </a:lnTo>
                  <a:lnTo>
                    <a:pt x="1023947" y="144960"/>
                  </a:lnTo>
                  <a:lnTo>
                    <a:pt x="1032021" y="150403"/>
                  </a:lnTo>
                  <a:lnTo>
                    <a:pt x="1041958" y="152400"/>
                  </a:lnTo>
                  <a:lnTo>
                    <a:pt x="1051845" y="150403"/>
                  </a:lnTo>
                  <a:lnTo>
                    <a:pt x="1059919" y="144960"/>
                  </a:lnTo>
                  <a:lnTo>
                    <a:pt x="1060999" y="143357"/>
                  </a:lnTo>
                  <a:lnTo>
                    <a:pt x="1060999" y="110641"/>
                  </a:lnTo>
                  <a:lnTo>
                    <a:pt x="1059919" y="109039"/>
                  </a:lnTo>
                  <a:lnTo>
                    <a:pt x="1051845" y="103596"/>
                  </a:lnTo>
                  <a:lnTo>
                    <a:pt x="1041908" y="101600"/>
                  </a:lnTo>
                  <a:close/>
                </a:path>
                <a:path w="1213484" h="254000">
                  <a:moveTo>
                    <a:pt x="1060999" y="110641"/>
                  </a:moveTo>
                  <a:lnTo>
                    <a:pt x="1060999" y="143357"/>
                  </a:lnTo>
                  <a:lnTo>
                    <a:pt x="1065362" y="136886"/>
                  </a:lnTo>
                  <a:lnTo>
                    <a:pt x="1067358" y="127000"/>
                  </a:lnTo>
                  <a:lnTo>
                    <a:pt x="1065362" y="117113"/>
                  </a:lnTo>
                  <a:lnTo>
                    <a:pt x="1060999" y="110641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36790" y="2278485"/>
              <a:ext cx="713074" cy="71307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48636" y="2296547"/>
              <a:ext cx="713071" cy="71307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1825454" y="5510405"/>
              <a:ext cx="1525270" cy="1024890"/>
            </a:xfrm>
            <a:custGeom>
              <a:avLst/>
              <a:gdLst/>
              <a:ahLst/>
              <a:cxnLst/>
              <a:rect l="l" t="t" r="r" b="b"/>
              <a:pathLst>
                <a:path w="1525269" h="1024890">
                  <a:moveTo>
                    <a:pt x="1524646" y="0"/>
                  </a:moveTo>
                  <a:lnTo>
                    <a:pt x="0" y="0"/>
                  </a:lnTo>
                  <a:lnTo>
                    <a:pt x="0" y="1024793"/>
                  </a:lnTo>
                  <a:lnTo>
                    <a:pt x="1524646" y="1024793"/>
                  </a:lnTo>
                  <a:lnTo>
                    <a:pt x="15246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2110949" y="5971919"/>
              <a:ext cx="896619" cy="0"/>
            </a:xfrm>
            <a:custGeom>
              <a:avLst/>
              <a:gdLst/>
              <a:ahLst/>
              <a:cxnLst/>
              <a:rect l="l" t="t" r="r" b="b"/>
              <a:pathLst>
                <a:path w="896619">
                  <a:moveTo>
                    <a:pt x="0" y="0"/>
                  </a:moveTo>
                  <a:lnTo>
                    <a:pt x="896386" y="1"/>
                  </a:lnTo>
                </a:path>
              </a:pathLst>
            </a:custGeom>
            <a:ln w="508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1983949" y="5956494"/>
              <a:ext cx="254000" cy="335915"/>
            </a:xfrm>
            <a:custGeom>
              <a:avLst/>
              <a:gdLst/>
              <a:ahLst/>
              <a:cxnLst/>
              <a:rect l="l" t="t" r="r" b="b"/>
              <a:pathLst>
                <a:path w="254000" h="335914">
                  <a:moveTo>
                    <a:pt x="101601" y="183233"/>
                  </a:moveTo>
                  <a:lnTo>
                    <a:pt x="0" y="183233"/>
                  </a:lnTo>
                  <a:lnTo>
                    <a:pt x="127001" y="335633"/>
                  </a:lnTo>
                  <a:lnTo>
                    <a:pt x="211666" y="234033"/>
                  </a:lnTo>
                  <a:lnTo>
                    <a:pt x="127001" y="234033"/>
                  </a:lnTo>
                  <a:lnTo>
                    <a:pt x="117114" y="232036"/>
                  </a:lnTo>
                  <a:lnTo>
                    <a:pt x="109040" y="226593"/>
                  </a:lnTo>
                  <a:lnTo>
                    <a:pt x="103597" y="218519"/>
                  </a:lnTo>
                  <a:lnTo>
                    <a:pt x="101601" y="208633"/>
                  </a:lnTo>
                  <a:lnTo>
                    <a:pt x="101601" y="183233"/>
                  </a:lnTo>
                  <a:close/>
                </a:path>
                <a:path w="254000" h="335914">
                  <a:moveTo>
                    <a:pt x="127000" y="0"/>
                  </a:moveTo>
                  <a:lnTo>
                    <a:pt x="117113" y="1996"/>
                  </a:lnTo>
                  <a:lnTo>
                    <a:pt x="109039" y="7439"/>
                  </a:lnTo>
                  <a:lnTo>
                    <a:pt x="103596" y="15513"/>
                  </a:lnTo>
                  <a:lnTo>
                    <a:pt x="101600" y="25400"/>
                  </a:lnTo>
                  <a:lnTo>
                    <a:pt x="101601" y="208633"/>
                  </a:lnTo>
                  <a:lnTo>
                    <a:pt x="103597" y="218519"/>
                  </a:lnTo>
                  <a:lnTo>
                    <a:pt x="109040" y="226593"/>
                  </a:lnTo>
                  <a:lnTo>
                    <a:pt x="117114" y="232036"/>
                  </a:lnTo>
                  <a:lnTo>
                    <a:pt x="127001" y="234033"/>
                  </a:lnTo>
                  <a:lnTo>
                    <a:pt x="136887" y="232036"/>
                  </a:lnTo>
                  <a:lnTo>
                    <a:pt x="144961" y="226593"/>
                  </a:lnTo>
                  <a:lnTo>
                    <a:pt x="150405" y="218519"/>
                  </a:lnTo>
                  <a:lnTo>
                    <a:pt x="152401" y="208633"/>
                  </a:lnTo>
                  <a:lnTo>
                    <a:pt x="152400" y="25400"/>
                  </a:lnTo>
                  <a:lnTo>
                    <a:pt x="150403" y="15513"/>
                  </a:lnTo>
                  <a:lnTo>
                    <a:pt x="144960" y="7439"/>
                  </a:lnTo>
                  <a:lnTo>
                    <a:pt x="136886" y="1996"/>
                  </a:lnTo>
                  <a:lnTo>
                    <a:pt x="127000" y="0"/>
                  </a:lnTo>
                  <a:close/>
                </a:path>
                <a:path w="254000" h="335914">
                  <a:moveTo>
                    <a:pt x="253998" y="183233"/>
                  </a:moveTo>
                  <a:lnTo>
                    <a:pt x="152401" y="183233"/>
                  </a:lnTo>
                  <a:lnTo>
                    <a:pt x="152401" y="208633"/>
                  </a:lnTo>
                  <a:lnTo>
                    <a:pt x="150405" y="218519"/>
                  </a:lnTo>
                  <a:lnTo>
                    <a:pt x="144961" y="226593"/>
                  </a:lnTo>
                  <a:lnTo>
                    <a:pt x="136887" y="232036"/>
                  </a:lnTo>
                  <a:lnTo>
                    <a:pt x="127001" y="234033"/>
                  </a:lnTo>
                  <a:lnTo>
                    <a:pt x="211666" y="234033"/>
                  </a:lnTo>
                  <a:lnTo>
                    <a:pt x="253998" y="183233"/>
                  </a:lnTo>
                  <a:close/>
                </a:path>
              </a:pathLst>
            </a:custGeom>
            <a:solidFill>
              <a:srgbClr val="FF1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3007340" y="5825505"/>
              <a:ext cx="0" cy="149860"/>
            </a:xfrm>
            <a:custGeom>
              <a:avLst/>
              <a:gdLst/>
              <a:ahLst/>
              <a:cxnLst/>
              <a:rect l="l" t="t" r="r" b="b"/>
              <a:pathLst>
                <a:path h="149860">
                  <a:moveTo>
                    <a:pt x="0" y="0"/>
                  </a:moveTo>
                  <a:lnTo>
                    <a:pt x="1" y="149487"/>
                  </a:lnTo>
                </a:path>
              </a:pathLst>
            </a:custGeom>
            <a:ln w="508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11079528" y="3139947"/>
            <a:ext cx="770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BFF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5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309143" y="3127756"/>
            <a:ext cx="8947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Web</a:t>
            </a: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0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772741" y="6196076"/>
            <a:ext cx="1604645" cy="629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0"/>
              </a:lnSpc>
              <a:spcBef>
                <a:spcPts val="100"/>
              </a:spcBef>
              <a:tabLst>
                <a:tab pos="688340" algn="l"/>
                <a:tab pos="1363980" algn="l"/>
              </a:tabLst>
            </a:pPr>
            <a:r>
              <a:rPr sz="2400" spc="-3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A</a:t>
            </a:r>
            <a:r>
              <a:rPr sz="24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3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B</a:t>
            </a:r>
            <a:r>
              <a:rPr sz="24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</a:t>
            </a:r>
            <a:endParaRPr sz="2400">
              <a:latin typeface="Arial Black" panose="020B0A04020102020204"/>
              <a:cs typeface="Arial Black" panose="020B0A04020102020204"/>
            </a:endParaRPr>
          </a:p>
          <a:p>
            <a:pPr marL="43815">
              <a:lnSpc>
                <a:spcPts val="1900"/>
              </a:lnSpc>
            </a:pP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Message</a:t>
            </a:r>
            <a:r>
              <a:rPr sz="1600" spc="-7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Broker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017185" y="6384124"/>
            <a:ext cx="1072515" cy="76200"/>
          </a:xfrm>
          <a:custGeom>
            <a:avLst/>
            <a:gdLst/>
            <a:ahLst/>
            <a:cxnLst/>
            <a:rect l="l" t="t" r="r" b="b"/>
            <a:pathLst>
              <a:path w="1072515" h="76200">
                <a:moveTo>
                  <a:pt x="76276" y="38100"/>
                </a:moveTo>
                <a:lnTo>
                  <a:pt x="73279" y="23266"/>
                </a:lnTo>
                <a:lnTo>
                  <a:pt x="65112" y="11163"/>
                </a:lnTo>
                <a:lnTo>
                  <a:pt x="53009" y="2997"/>
                </a:lnTo>
                <a:lnTo>
                  <a:pt x="38100" y="0"/>
                </a:lnTo>
                <a:lnTo>
                  <a:pt x="23266" y="2997"/>
                </a:lnTo>
                <a:lnTo>
                  <a:pt x="11163" y="11163"/>
                </a:lnTo>
                <a:lnTo>
                  <a:pt x="2997" y="23266"/>
                </a:lnTo>
                <a:lnTo>
                  <a:pt x="0" y="38100"/>
                </a:lnTo>
                <a:lnTo>
                  <a:pt x="2997" y="52933"/>
                </a:lnTo>
                <a:lnTo>
                  <a:pt x="11163" y="65036"/>
                </a:lnTo>
                <a:lnTo>
                  <a:pt x="23266" y="73202"/>
                </a:lnTo>
                <a:lnTo>
                  <a:pt x="38176" y="76200"/>
                </a:lnTo>
                <a:lnTo>
                  <a:pt x="53009" y="73202"/>
                </a:lnTo>
                <a:lnTo>
                  <a:pt x="65112" y="65036"/>
                </a:lnTo>
                <a:lnTo>
                  <a:pt x="73279" y="52933"/>
                </a:lnTo>
                <a:lnTo>
                  <a:pt x="76276" y="38100"/>
                </a:lnTo>
                <a:close/>
              </a:path>
              <a:path w="1072515" h="76200">
                <a:moveTo>
                  <a:pt x="228752" y="38100"/>
                </a:moveTo>
                <a:lnTo>
                  <a:pt x="225755" y="23266"/>
                </a:lnTo>
                <a:lnTo>
                  <a:pt x="217589" y="11163"/>
                </a:lnTo>
                <a:lnTo>
                  <a:pt x="205486" y="2997"/>
                </a:lnTo>
                <a:lnTo>
                  <a:pt x="190576" y="0"/>
                </a:lnTo>
                <a:lnTo>
                  <a:pt x="175742" y="2997"/>
                </a:lnTo>
                <a:lnTo>
                  <a:pt x="163639" y="11163"/>
                </a:lnTo>
                <a:lnTo>
                  <a:pt x="155473" y="23266"/>
                </a:lnTo>
                <a:lnTo>
                  <a:pt x="152476" y="38100"/>
                </a:lnTo>
                <a:lnTo>
                  <a:pt x="155473" y="52933"/>
                </a:lnTo>
                <a:lnTo>
                  <a:pt x="163639" y="65036"/>
                </a:lnTo>
                <a:lnTo>
                  <a:pt x="175742" y="73202"/>
                </a:lnTo>
                <a:lnTo>
                  <a:pt x="190652" y="76200"/>
                </a:lnTo>
                <a:lnTo>
                  <a:pt x="205486" y="73202"/>
                </a:lnTo>
                <a:lnTo>
                  <a:pt x="217589" y="65036"/>
                </a:lnTo>
                <a:lnTo>
                  <a:pt x="225755" y="52933"/>
                </a:lnTo>
                <a:lnTo>
                  <a:pt x="228752" y="38100"/>
                </a:lnTo>
                <a:close/>
              </a:path>
              <a:path w="1072515" h="76200">
                <a:moveTo>
                  <a:pt x="381228" y="38100"/>
                </a:moveTo>
                <a:lnTo>
                  <a:pt x="378231" y="23266"/>
                </a:lnTo>
                <a:lnTo>
                  <a:pt x="370065" y="11163"/>
                </a:lnTo>
                <a:lnTo>
                  <a:pt x="357962" y="2997"/>
                </a:lnTo>
                <a:lnTo>
                  <a:pt x="343052" y="0"/>
                </a:lnTo>
                <a:lnTo>
                  <a:pt x="328218" y="2997"/>
                </a:lnTo>
                <a:lnTo>
                  <a:pt x="316115" y="11163"/>
                </a:lnTo>
                <a:lnTo>
                  <a:pt x="307949" y="23266"/>
                </a:lnTo>
                <a:lnTo>
                  <a:pt x="304952" y="38100"/>
                </a:lnTo>
                <a:lnTo>
                  <a:pt x="307949" y="52933"/>
                </a:lnTo>
                <a:lnTo>
                  <a:pt x="316115" y="65036"/>
                </a:lnTo>
                <a:lnTo>
                  <a:pt x="328218" y="73202"/>
                </a:lnTo>
                <a:lnTo>
                  <a:pt x="343128" y="76200"/>
                </a:lnTo>
                <a:lnTo>
                  <a:pt x="357962" y="73202"/>
                </a:lnTo>
                <a:lnTo>
                  <a:pt x="370065" y="65036"/>
                </a:lnTo>
                <a:lnTo>
                  <a:pt x="378231" y="52933"/>
                </a:lnTo>
                <a:lnTo>
                  <a:pt x="381228" y="38100"/>
                </a:lnTo>
                <a:close/>
              </a:path>
              <a:path w="1072515" h="76200">
                <a:moveTo>
                  <a:pt x="767168" y="38100"/>
                </a:moveTo>
                <a:lnTo>
                  <a:pt x="764171" y="23266"/>
                </a:lnTo>
                <a:lnTo>
                  <a:pt x="756005" y="11163"/>
                </a:lnTo>
                <a:lnTo>
                  <a:pt x="743889" y="2997"/>
                </a:lnTo>
                <a:lnTo>
                  <a:pt x="728992" y="0"/>
                </a:lnTo>
                <a:lnTo>
                  <a:pt x="714159" y="2997"/>
                </a:lnTo>
                <a:lnTo>
                  <a:pt x="702043" y="11163"/>
                </a:lnTo>
                <a:lnTo>
                  <a:pt x="693877" y="23266"/>
                </a:lnTo>
                <a:lnTo>
                  <a:pt x="690892" y="38100"/>
                </a:lnTo>
                <a:lnTo>
                  <a:pt x="693877" y="52933"/>
                </a:lnTo>
                <a:lnTo>
                  <a:pt x="702043" y="65036"/>
                </a:lnTo>
                <a:lnTo>
                  <a:pt x="714159" y="73202"/>
                </a:lnTo>
                <a:lnTo>
                  <a:pt x="729068" y="76200"/>
                </a:lnTo>
                <a:lnTo>
                  <a:pt x="743889" y="73202"/>
                </a:lnTo>
                <a:lnTo>
                  <a:pt x="756005" y="65036"/>
                </a:lnTo>
                <a:lnTo>
                  <a:pt x="764171" y="52933"/>
                </a:lnTo>
                <a:lnTo>
                  <a:pt x="767168" y="38100"/>
                </a:lnTo>
                <a:close/>
              </a:path>
              <a:path w="1072515" h="76200">
                <a:moveTo>
                  <a:pt x="919645" y="38100"/>
                </a:moveTo>
                <a:lnTo>
                  <a:pt x="916647" y="23266"/>
                </a:lnTo>
                <a:lnTo>
                  <a:pt x="908481" y="11163"/>
                </a:lnTo>
                <a:lnTo>
                  <a:pt x="896366" y="2997"/>
                </a:lnTo>
                <a:lnTo>
                  <a:pt x="881468" y="0"/>
                </a:lnTo>
                <a:lnTo>
                  <a:pt x="866635" y="2997"/>
                </a:lnTo>
                <a:lnTo>
                  <a:pt x="854519" y="11163"/>
                </a:lnTo>
                <a:lnTo>
                  <a:pt x="846353" y="23266"/>
                </a:lnTo>
                <a:lnTo>
                  <a:pt x="843368" y="38100"/>
                </a:lnTo>
                <a:lnTo>
                  <a:pt x="846353" y="52933"/>
                </a:lnTo>
                <a:lnTo>
                  <a:pt x="854519" y="65036"/>
                </a:lnTo>
                <a:lnTo>
                  <a:pt x="866635" y="73202"/>
                </a:lnTo>
                <a:lnTo>
                  <a:pt x="881545" y="76200"/>
                </a:lnTo>
                <a:lnTo>
                  <a:pt x="896366" y="73202"/>
                </a:lnTo>
                <a:lnTo>
                  <a:pt x="908481" y="65036"/>
                </a:lnTo>
                <a:lnTo>
                  <a:pt x="916647" y="52933"/>
                </a:lnTo>
                <a:lnTo>
                  <a:pt x="919645" y="38100"/>
                </a:lnTo>
                <a:close/>
              </a:path>
              <a:path w="1072515" h="76200">
                <a:moveTo>
                  <a:pt x="1072121" y="38100"/>
                </a:moveTo>
                <a:lnTo>
                  <a:pt x="1069124" y="23266"/>
                </a:lnTo>
                <a:lnTo>
                  <a:pt x="1060958" y="11163"/>
                </a:lnTo>
                <a:lnTo>
                  <a:pt x="1048842" y="2997"/>
                </a:lnTo>
                <a:lnTo>
                  <a:pt x="1033932" y="0"/>
                </a:lnTo>
                <a:lnTo>
                  <a:pt x="1019111" y="2997"/>
                </a:lnTo>
                <a:lnTo>
                  <a:pt x="1006995" y="11163"/>
                </a:lnTo>
                <a:lnTo>
                  <a:pt x="998829" y="23266"/>
                </a:lnTo>
                <a:lnTo>
                  <a:pt x="995832" y="38100"/>
                </a:lnTo>
                <a:lnTo>
                  <a:pt x="998829" y="52933"/>
                </a:lnTo>
                <a:lnTo>
                  <a:pt x="1006995" y="65036"/>
                </a:lnTo>
                <a:lnTo>
                  <a:pt x="1019111" y="73202"/>
                </a:lnTo>
                <a:lnTo>
                  <a:pt x="1034021" y="76200"/>
                </a:lnTo>
                <a:lnTo>
                  <a:pt x="1048842" y="73202"/>
                </a:lnTo>
                <a:lnTo>
                  <a:pt x="1060958" y="65036"/>
                </a:lnTo>
                <a:lnTo>
                  <a:pt x="1069124" y="52933"/>
                </a:lnTo>
                <a:lnTo>
                  <a:pt x="1072121" y="38100"/>
                </a:lnTo>
                <a:close/>
              </a:path>
            </a:pathLst>
          </a:custGeom>
          <a:solidFill>
            <a:srgbClr val="FF16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11774012" y="5437123"/>
            <a:ext cx="16046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88340" algn="l"/>
                <a:tab pos="1363980" algn="l"/>
              </a:tabLst>
            </a:pPr>
            <a:r>
              <a:rPr sz="2400" spc="-3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A</a:t>
            </a:r>
            <a:r>
              <a:rPr sz="24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3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B</a:t>
            </a:r>
            <a:r>
              <a:rPr sz="24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</a:t>
            </a:r>
            <a:endParaRPr sz="24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927350" y="2799537"/>
            <a:ext cx="10163810" cy="2899410"/>
            <a:chOff x="2927350" y="2799537"/>
            <a:chExt cx="10163810" cy="2899410"/>
          </a:xfrm>
        </p:grpSpPr>
        <p:sp>
          <p:nvSpPr>
            <p:cNvPr id="29" name="object 29"/>
            <p:cNvSpPr/>
            <p:nvPr/>
          </p:nvSpPr>
          <p:spPr>
            <a:xfrm>
              <a:off x="12018454" y="5622315"/>
              <a:ext cx="1072515" cy="76200"/>
            </a:xfrm>
            <a:custGeom>
              <a:avLst/>
              <a:gdLst/>
              <a:ahLst/>
              <a:cxnLst/>
              <a:rect l="l" t="t" r="r" b="b"/>
              <a:pathLst>
                <a:path w="1072515" h="76200">
                  <a:moveTo>
                    <a:pt x="76276" y="38100"/>
                  </a:moveTo>
                  <a:lnTo>
                    <a:pt x="73279" y="23266"/>
                  </a:lnTo>
                  <a:lnTo>
                    <a:pt x="65112" y="11150"/>
                  </a:lnTo>
                  <a:lnTo>
                    <a:pt x="53009" y="2984"/>
                  </a:lnTo>
                  <a:lnTo>
                    <a:pt x="38100" y="0"/>
                  </a:lnTo>
                  <a:lnTo>
                    <a:pt x="23266" y="2984"/>
                  </a:lnTo>
                  <a:lnTo>
                    <a:pt x="11163" y="11150"/>
                  </a:lnTo>
                  <a:lnTo>
                    <a:pt x="2997" y="23266"/>
                  </a:lnTo>
                  <a:lnTo>
                    <a:pt x="0" y="38100"/>
                  </a:lnTo>
                  <a:lnTo>
                    <a:pt x="2997" y="52920"/>
                  </a:lnTo>
                  <a:lnTo>
                    <a:pt x="11163" y="65036"/>
                  </a:lnTo>
                  <a:lnTo>
                    <a:pt x="23266" y="73202"/>
                  </a:lnTo>
                  <a:lnTo>
                    <a:pt x="38176" y="76200"/>
                  </a:lnTo>
                  <a:lnTo>
                    <a:pt x="53009" y="73202"/>
                  </a:lnTo>
                  <a:lnTo>
                    <a:pt x="65112" y="65036"/>
                  </a:lnTo>
                  <a:lnTo>
                    <a:pt x="73279" y="52920"/>
                  </a:lnTo>
                  <a:lnTo>
                    <a:pt x="76276" y="38100"/>
                  </a:lnTo>
                  <a:close/>
                </a:path>
                <a:path w="1072515" h="76200">
                  <a:moveTo>
                    <a:pt x="228752" y="38100"/>
                  </a:moveTo>
                  <a:lnTo>
                    <a:pt x="225755" y="23266"/>
                  </a:lnTo>
                  <a:lnTo>
                    <a:pt x="217589" y="11150"/>
                  </a:lnTo>
                  <a:lnTo>
                    <a:pt x="205486" y="2984"/>
                  </a:lnTo>
                  <a:lnTo>
                    <a:pt x="190576" y="0"/>
                  </a:lnTo>
                  <a:lnTo>
                    <a:pt x="175742" y="2984"/>
                  </a:lnTo>
                  <a:lnTo>
                    <a:pt x="163639" y="11150"/>
                  </a:lnTo>
                  <a:lnTo>
                    <a:pt x="155473" y="23266"/>
                  </a:lnTo>
                  <a:lnTo>
                    <a:pt x="152476" y="38100"/>
                  </a:lnTo>
                  <a:lnTo>
                    <a:pt x="155473" y="52920"/>
                  </a:lnTo>
                  <a:lnTo>
                    <a:pt x="163639" y="65036"/>
                  </a:lnTo>
                  <a:lnTo>
                    <a:pt x="175742" y="73202"/>
                  </a:lnTo>
                  <a:lnTo>
                    <a:pt x="190652" y="76200"/>
                  </a:lnTo>
                  <a:lnTo>
                    <a:pt x="205486" y="73202"/>
                  </a:lnTo>
                  <a:lnTo>
                    <a:pt x="217589" y="65036"/>
                  </a:lnTo>
                  <a:lnTo>
                    <a:pt x="225755" y="52920"/>
                  </a:lnTo>
                  <a:lnTo>
                    <a:pt x="228752" y="38100"/>
                  </a:lnTo>
                  <a:close/>
                </a:path>
                <a:path w="1072515" h="76200">
                  <a:moveTo>
                    <a:pt x="381228" y="38100"/>
                  </a:moveTo>
                  <a:lnTo>
                    <a:pt x="378231" y="23266"/>
                  </a:lnTo>
                  <a:lnTo>
                    <a:pt x="370065" y="11150"/>
                  </a:lnTo>
                  <a:lnTo>
                    <a:pt x="357962" y="2997"/>
                  </a:lnTo>
                  <a:lnTo>
                    <a:pt x="343052" y="0"/>
                  </a:lnTo>
                  <a:lnTo>
                    <a:pt x="328218" y="2997"/>
                  </a:lnTo>
                  <a:lnTo>
                    <a:pt x="316115" y="11150"/>
                  </a:lnTo>
                  <a:lnTo>
                    <a:pt x="307949" y="23266"/>
                  </a:lnTo>
                  <a:lnTo>
                    <a:pt x="304952" y="38100"/>
                  </a:lnTo>
                  <a:lnTo>
                    <a:pt x="307949" y="52933"/>
                  </a:lnTo>
                  <a:lnTo>
                    <a:pt x="316115" y="65036"/>
                  </a:lnTo>
                  <a:lnTo>
                    <a:pt x="328231" y="73202"/>
                  </a:lnTo>
                  <a:lnTo>
                    <a:pt x="343128" y="76200"/>
                  </a:lnTo>
                  <a:lnTo>
                    <a:pt x="357962" y="73202"/>
                  </a:lnTo>
                  <a:lnTo>
                    <a:pt x="370065" y="65036"/>
                  </a:lnTo>
                  <a:lnTo>
                    <a:pt x="378231" y="52933"/>
                  </a:lnTo>
                  <a:lnTo>
                    <a:pt x="381228" y="38100"/>
                  </a:lnTo>
                  <a:close/>
                </a:path>
                <a:path w="1072515" h="76200">
                  <a:moveTo>
                    <a:pt x="767168" y="38100"/>
                  </a:moveTo>
                  <a:lnTo>
                    <a:pt x="764171" y="23266"/>
                  </a:lnTo>
                  <a:lnTo>
                    <a:pt x="756005" y="11150"/>
                  </a:lnTo>
                  <a:lnTo>
                    <a:pt x="743889" y="2984"/>
                  </a:lnTo>
                  <a:lnTo>
                    <a:pt x="728992" y="0"/>
                  </a:lnTo>
                  <a:lnTo>
                    <a:pt x="714159" y="2984"/>
                  </a:lnTo>
                  <a:lnTo>
                    <a:pt x="702043" y="11150"/>
                  </a:lnTo>
                  <a:lnTo>
                    <a:pt x="693877" y="23266"/>
                  </a:lnTo>
                  <a:lnTo>
                    <a:pt x="690892" y="38100"/>
                  </a:lnTo>
                  <a:lnTo>
                    <a:pt x="693877" y="52920"/>
                  </a:lnTo>
                  <a:lnTo>
                    <a:pt x="702043" y="65036"/>
                  </a:lnTo>
                  <a:lnTo>
                    <a:pt x="714159" y="73202"/>
                  </a:lnTo>
                  <a:lnTo>
                    <a:pt x="729068" y="76200"/>
                  </a:lnTo>
                  <a:lnTo>
                    <a:pt x="743889" y="73202"/>
                  </a:lnTo>
                  <a:lnTo>
                    <a:pt x="756005" y="65036"/>
                  </a:lnTo>
                  <a:lnTo>
                    <a:pt x="764171" y="52920"/>
                  </a:lnTo>
                  <a:lnTo>
                    <a:pt x="767168" y="38100"/>
                  </a:lnTo>
                  <a:close/>
                </a:path>
                <a:path w="1072515" h="76200">
                  <a:moveTo>
                    <a:pt x="919645" y="38100"/>
                  </a:moveTo>
                  <a:lnTo>
                    <a:pt x="916647" y="23266"/>
                  </a:lnTo>
                  <a:lnTo>
                    <a:pt x="908481" y="11150"/>
                  </a:lnTo>
                  <a:lnTo>
                    <a:pt x="896366" y="2984"/>
                  </a:lnTo>
                  <a:lnTo>
                    <a:pt x="881468" y="0"/>
                  </a:lnTo>
                  <a:lnTo>
                    <a:pt x="866635" y="2984"/>
                  </a:lnTo>
                  <a:lnTo>
                    <a:pt x="854519" y="11150"/>
                  </a:lnTo>
                  <a:lnTo>
                    <a:pt x="846353" y="23266"/>
                  </a:lnTo>
                  <a:lnTo>
                    <a:pt x="843368" y="38100"/>
                  </a:lnTo>
                  <a:lnTo>
                    <a:pt x="846353" y="52920"/>
                  </a:lnTo>
                  <a:lnTo>
                    <a:pt x="854519" y="65036"/>
                  </a:lnTo>
                  <a:lnTo>
                    <a:pt x="866635" y="73202"/>
                  </a:lnTo>
                  <a:lnTo>
                    <a:pt x="881545" y="76200"/>
                  </a:lnTo>
                  <a:lnTo>
                    <a:pt x="896366" y="73202"/>
                  </a:lnTo>
                  <a:lnTo>
                    <a:pt x="908481" y="65036"/>
                  </a:lnTo>
                  <a:lnTo>
                    <a:pt x="916647" y="52920"/>
                  </a:lnTo>
                  <a:lnTo>
                    <a:pt x="919645" y="38100"/>
                  </a:lnTo>
                  <a:close/>
                </a:path>
                <a:path w="1072515" h="76200">
                  <a:moveTo>
                    <a:pt x="1072108" y="38100"/>
                  </a:moveTo>
                  <a:lnTo>
                    <a:pt x="1069124" y="23266"/>
                  </a:lnTo>
                  <a:lnTo>
                    <a:pt x="1060958" y="11150"/>
                  </a:lnTo>
                  <a:lnTo>
                    <a:pt x="1048842" y="2997"/>
                  </a:lnTo>
                  <a:lnTo>
                    <a:pt x="1033945" y="0"/>
                  </a:lnTo>
                  <a:lnTo>
                    <a:pt x="1019111" y="2997"/>
                  </a:lnTo>
                  <a:lnTo>
                    <a:pt x="1006995" y="11150"/>
                  </a:lnTo>
                  <a:lnTo>
                    <a:pt x="998829" y="23266"/>
                  </a:lnTo>
                  <a:lnTo>
                    <a:pt x="995845" y="38100"/>
                  </a:lnTo>
                  <a:lnTo>
                    <a:pt x="998829" y="52933"/>
                  </a:lnTo>
                  <a:lnTo>
                    <a:pt x="1006995" y="65036"/>
                  </a:lnTo>
                  <a:lnTo>
                    <a:pt x="1019111" y="73202"/>
                  </a:lnTo>
                  <a:lnTo>
                    <a:pt x="1034008" y="76200"/>
                  </a:lnTo>
                  <a:lnTo>
                    <a:pt x="1048842" y="73202"/>
                  </a:lnTo>
                  <a:lnTo>
                    <a:pt x="1060958" y="65036"/>
                  </a:lnTo>
                  <a:lnTo>
                    <a:pt x="1069124" y="52933"/>
                  </a:lnTo>
                  <a:lnTo>
                    <a:pt x="1072108" y="38100"/>
                  </a:lnTo>
                  <a:close/>
                </a:path>
              </a:pathLst>
            </a:custGeom>
            <a:solidFill>
              <a:srgbClr val="FF16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927350" y="2799536"/>
              <a:ext cx="1416050" cy="2522855"/>
            </a:xfrm>
            <a:custGeom>
              <a:avLst/>
              <a:gdLst/>
              <a:ahLst/>
              <a:cxnLst/>
              <a:rect l="l" t="t" r="r" b="b"/>
              <a:pathLst>
                <a:path w="1416050" h="2522854">
                  <a:moveTo>
                    <a:pt x="50850" y="2395309"/>
                  </a:moveTo>
                  <a:lnTo>
                    <a:pt x="48844" y="2385428"/>
                  </a:lnTo>
                  <a:lnTo>
                    <a:pt x="43408" y="2377351"/>
                  </a:lnTo>
                  <a:lnTo>
                    <a:pt x="35331" y="2371902"/>
                  </a:lnTo>
                  <a:lnTo>
                    <a:pt x="25400" y="2369909"/>
                  </a:lnTo>
                  <a:lnTo>
                    <a:pt x="15506" y="2371902"/>
                  </a:lnTo>
                  <a:lnTo>
                    <a:pt x="7429" y="2377351"/>
                  </a:lnTo>
                  <a:lnTo>
                    <a:pt x="1993" y="2385428"/>
                  </a:lnTo>
                  <a:lnTo>
                    <a:pt x="0" y="2395309"/>
                  </a:lnTo>
                  <a:lnTo>
                    <a:pt x="1993" y="2405202"/>
                  </a:lnTo>
                  <a:lnTo>
                    <a:pt x="7429" y="2413266"/>
                  </a:lnTo>
                  <a:lnTo>
                    <a:pt x="15506" y="2418715"/>
                  </a:lnTo>
                  <a:lnTo>
                    <a:pt x="25450" y="2420709"/>
                  </a:lnTo>
                  <a:lnTo>
                    <a:pt x="35331" y="2418715"/>
                  </a:lnTo>
                  <a:lnTo>
                    <a:pt x="43408" y="2413266"/>
                  </a:lnTo>
                  <a:lnTo>
                    <a:pt x="48844" y="2405202"/>
                  </a:lnTo>
                  <a:lnTo>
                    <a:pt x="50850" y="2395309"/>
                  </a:lnTo>
                  <a:close/>
                </a:path>
                <a:path w="1416050" h="2522854">
                  <a:moveTo>
                    <a:pt x="152501" y="2395309"/>
                  </a:moveTo>
                  <a:lnTo>
                    <a:pt x="150495" y="2385428"/>
                  </a:lnTo>
                  <a:lnTo>
                    <a:pt x="145059" y="2377351"/>
                  </a:lnTo>
                  <a:lnTo>
                    <a:pt x="136982" y="2371902"/>
                  </a:lnTo>
                  <a:lnTo>
                    <a:pt x="127050" y="2369909"/>
                  </a:lnTo>
                  <a:lnTo>
                    <a:pt x="117157" y="2371902"/>
                  </a:lnTo>
                  <a:lnTo>
                    <a:pt x="109080" y="2377351"/>
                  </a:lnTo>
                  <a:lnTo>
                    <a:pt x="103644" y="2385428"/>
                  </a:lnTo>
                  <a:lnTo>
                    <a:pt x="101650" y="2395309"/>
                  </a:lnTo>
                  <a:lnTo>
                    <a:pt x="103644" y="2405202"/>
                  </a:lnTo>
                  <a:lnTo>
                    <a:pt x="109080" y="2413266"/>
                  </a:lnTo>
                  <a:lnTo>
                    <a:pt x="117157" y="2418715"/>
                  </a:lnTo>
                  <a:lnTo>
                    <a:pt x="127101" y="2420709"/>
                  </a:lnTo>
                  <a:lnTo>
                    <a:pt x="136982" y="2418715"/>
                  </a:lnTo>
                  <a:lnTo>
                    <a:pt x="145059" y="2413266"/>
                  </a:lnTo>
                  <a:lnTo>
                    <a:pt x="150495" y="2405202"/>
                  </a:lnTo>
                  <a:lnTo>
                    <a:pt x="152501" y="2395309"/>
                  </a:lnTo>
                  <a:close/>
                </a:path>
                <a:path w="1416050" h="2522854">
                  <a:moveTo>
                    <a:pt x="254152" y="2395309"/>
                  </a:moveTo>
                  <a:lnTo>
                    <a:pt x="252145" y="2385428"/>
                  </a:lnTo>
                  <a:lnTo>
                    <a:pt x="246710" y="2377351"/>
                  </a:lnTo>
                  <a:lnTo>
                    <a:pt x="238633" y="2371902"/>
                  </a:lnTo>
                  <a:lnTo>
                    <a:pt x="228701" y="2369909"/>
                  </a:lnTo>
                  <a:lnTo>
                    <a:pt x="218808" y="2371902"/>
                  </a:lnTo>
                  <a:lnTo>
                    <a:pt x="210731" y="2377351"/>
                  </a:lnTo>
                  <a:lnTo>
                    <a:pt x="205295" y="2385428"/>
                  </a:lnTo>
                  <a:lnTo>
                    <a:pt x="203301" y="2395309"/>
                  </a:lnTo>
                  <a:lnTo>
                    <a:pt x="205295" y="2405202"/>
                  </a:lnTo>
                  <a:lnTo>
                    <a:pt x="210731" y="2413266"/>
                  </a:lnTo>
                  <a:lnTo>
                    <a:pt x="218808" y="2418715"/>
                  </a:lnTo>
                  <a:lnTo>
                    <a:pt x="228752" y="2420709"/>
                  </a:lnTo>
                  <a:lnTo>
                    <a:pt x="238633" y="2418715"/>
                  </a:lnTo>
                  <a:lnTo>
                    <a:pt x="246710" y="2413266"/>
                  </a:lnTo>
                  <a:lnTo>
                    <a:pt x="252145" y="2405202"/>
                  </a:lnTo>
                  <a:lnTo>
                    <a:pt x="254152" y="2395309"/>
                  </a:lnTo>
                  <a:close/>
                </a:path>
                <a:path w="1416050" h="2522854">
                  <a:moveTo>
                    <a:pt x="299173" y="25400"/>
                  </a:moveTo>
                  <a:lnTo>
                    <a:pt x="297180" y="15519"/>
                  </a:lnTo>
                  <a:lnTo>
                    <a:pt x="291731" y="7442"/>
                  </a:lnTo>
                  <a:lnTo>
                    <a:pt x="283667" y="2006"/>
                  </a:lnTo>
                  <a:lnTo>
                    <a:pt x="273723" y="0"/>
                  </a:lnTo>
                  <a:lnTo>
                    <a:pt x="263842" y="2006"/>
                  </a:lnTo>
                  <a:lnTo>
                    <a:pt x="255765" y="7442"/>
                  </a:lnTo>
                  <a:lnTo>
                    <a:pt x="250317" y="15519"/>
                  </a:lnTo>
                  <a:lnTo>
                    <a:pt x="248323" y="25400"/>
                  </a:lnTo>
                  <a:lnTo>
                    <a:pt x="250317" y="35293"/>
                  </a:lnTo>
                  <a:lnTo>
                    <a:pt x="255765" y="43370"/>
                  </a:lnTo>
                  <a:lnTo>
                    <a:pt x="263842" y="48806"/>
                  </a:lnTo>
                  <a:lnTo>
                    <a:pt x="273773" y="50800"/>
                  </a:lnTo>
                  <a:lnTo>
                    <a:pt x="283667" y="48806"/>
                  </a:lnTo>
                  <a:lnTo>
                    <a:pt x="291731" y="43370"/>
                  </a:lnTo>
                  <a:lnTo>
                    <a:pt x="297180" y="35293"/>
                  </a:lnTo>
                  <a:lnTo>
                    <a:pt x="299173" y="25400"/>
                  </a:lnTo>
                  <a:close/>
                </a:path>
                <a:path w="1416050" h="2522854">
                  <a:moveTo>
                    <a:pt x="355803" y="2395309"/>
                  </a:moveTo>
                  <a:lnTo>
                    <a:pt x="353796" y="2385428"/>
                  </a:lnTo>
                  <a:lnTo>
                    <a:pt x="348361" y="2377351"/>
                  </a:lnTo>
                  <a:lnTo>
                    <a:pt x="340283" y="2371902"/>
                  </a:lnTo>
                  <a:lnTo>
                    <a:pt x="330352" y="2369909"/>
                  </a:lnTo>
                  <a:lnTo>
                    <a:pt x="320459" y="2371902"/>
                  </a:lnTo>
                  <a:lnTo>
                    <a:pt x="312381" y="2377351"/>
                  </a:lnTo>
                  <a:lnTo>
                    <a:pt x="306946" y="2385428"/>
                  </a:lnTo>
                  <a:lnTo>
                    <a:pt x="304952" y="2395309"/>
                  </a:lnTo>
                  <a:lnTo>
                    <a:pt x="306946" y="2405202"/>
                  </a:lnTo>
                  <a:lnTo>
                    <a:pt x="312381" y="2413266"/>
                  </a:lnTo>
                  <a:lnTo>
                    <a:pt x="320459" y="2418715"/>
                  </a:lnTo>
                  <a:lnTo>
                    <a:pt x="330403" y="2420709"/>
                  </a:lnTo>
                  <a:lnTo>
                    <a:pt x="340283" y="2418715"/>
                  </a:lnTo>
                  <a:lnTo>
                    <a:pt x="348361" y="2413266"/>
                  </a:lnTo>
                  <a:lnTo>
                    <a:pt x="353796" y="2405202"/>
                  </a:lnTo>
                  <a:lnTo>
                    <a:pt x="355803" y="2395309"/>
                  </a:lnTo>
                  <a:close/>
                </a:path>
                <a:path w="1416050" h="2522854">
                  <a:moveTo>
                    <a:pt x="400824" y="25400"/>
                  </a:moveTo>
                  <a:lnTo>
                    <a:pt x="398830" y="15519"/>
                  </a:lnTo>
                  <a:lnTo>
                    <a:pt x="393382" y="7442"/>
                  </a:lnTo>
                  <a:lnTo>
                    <a:pt x="385318" y="2006"/>
                  </a:lnTo>
                  <a:lnTo>
                    <a:pt x="375373" y="0"/>
                  </a:lnTo>
                  <a:lnTo>
                    <a:pt x="365493" y="2006"/>
                  </a:lnTo>
                  <a:lnTo>
                    <a:pt x="357416" y="7442"/>
                  </a:lnTo>
                  <a:lnTo>
                    <a:pt x="351967" y="15519"/>
                  </a:lnTo>
                  <a:lnTo>
                    <a:pt x="349973" y="25400"/>
                  </a:lnTo>
                  <a:lnTo>
                    <a:pt x="351967" y="35293"/>
                  </a:lnTo>
                  <a:lnTo>
                    <a:pt x="357416" y="43370"/>
                  </a:lnTo>
                  <a:lnTo>
                    <a:pt x="365493" y="48806"/>
                  </a:lnTo>
                  <a:lnTo>
                    <a:pt x="375424" y="50800"/>
                  </a:lnTo>
                  <a:lnTo>
                    <a:pt x="385318" y="48806"/>
                  </a:lnTo>
                  <a:lnTo>
                    <a:pt x="393382" y="43370"/>
                  </a:lnTo>
                  <a:lnTo>
                    <a:pt x="398830" y="35293"/>
                  </a:lnTo>
                  <a:lnTo>
                    <a:pt x="400824" y="25400"/>
                  </a:lnTo>
                  <a:close/>
                </a:path>
                <a:path w="1416050" h="2522854">
                  <a:moveTo>
                    <a:pt x="457454" y="2395309"/>
                  </a:moveTo>
                  <a:lnTo>
                    <a:pt x="455447" y="2385428"/>
                  </a:lnTo>
                  <a:lnTo>
                    <a:pt x="450011" y="2377351"/>
                  </a:lnTo>
                  <a:lnTo>
                    <a:pt x="441934" y="2371902"/>
                  </a:lnTo>
                  <a:lnTo>
                    <a:pt x="432003" y="2369909"/>
                  </a:lnTo>
                  <a:lnTo>
                    <a:pt x="422109" y="2371902"/>
                  </a:lnTo>
                  <a:lnTo>
                    <a:pt x="414032" y="2377351"/>
                  </a:lnTo>
                  <a:lnTo>
                    <a:pt x="408597" y="2385428"/>
                  </a:lnTo>
                  <a:lnTo>
                    <a:pt x="406603" y="2395309"/>
                  </a:lnTo>
                  <a:lnTo>
                    <a:pt x="408597" y="2405202"/>
                  </a:lnTo>
                  <a:lnTo>
                    <a:pt x="414032" y="2413266"/>
                  </a:lnTo>
                  <a:lnTo>
                    <a:pt x="422109" y="2418715"/>
                  </a:lnTo>
                  <a:lnTo>
                    <a:pt x="432054" y="2420709"/>
                  </a:lnTo>
                  <a:lnTo>
                    <a:pt x="441934" y="2418715"/>
                  </a:lnTo>
                  <a:lnTo>
                    <a:pt x="450011" y="2413266"/>
                  </a:lnTo>
                  <a:lnTo>
                    <a:pt x="455447" y="2405202"/>
                  </a:lnTo>
                  <a:lnTo>
                    <a:pt x="457454" y="2395309"/>
                  </a:lnTo>
                  <a:close/>
                </a:path>
                <a:path w="1416050" h="2522854">
                  <a:moveTo>
                    <a:pt x="502475" y="25400"/>
                  </a:moveTo>
                  <a:lnTo>
                    <a:pt x="500481" y="15519"/>
                  </a:lnTo>
                  <a:lnTo>
                    <a:pt x="495033" y="7442"/>
                  </a:lnTo>
                  <a:lnTo>
                    <a:pt x="486968" y="2006"/>
                  </a:lnTo>
                  <a:lnTo>
                    <a:pt x="477024" y="0"/>
                  </a:lnTo>
                  <a:lnTo>
                    <a:pt x="467144" y="2006"/>
                  </a:lnTo>
                  <a:lnTo>
                    <a:pt x="459066" y="7442"/>
                  </a:lnTo>
                  <a:lnTo>
                    <a:pt x="453618" y="15519"/>
                  </a:lnTo>
                  <a:lnTo>
                    <a:pt x="451624" y="25400"/>
                  </a:lnTo>
                  <a:lnTo>
                    <a:pt x="453618" y="35293"/>
                  </a:lnTo>
                  <a:lnTo>
                    <a:pt x="459066" y="43370"/>
                  </a:lnTo>
                  <a:lnTo>
                    <a:pt x="467144" y="48806"/>
                  </a:lnTo>
                  <a:lnTo>
                    <a:pt x="477075" y="50800"/>
                  </a:lnTo>
                  <a:lnTo>
                    <a:pt x="486968" y="48806"/>
                  </a:lnTo>
                  <a:lnTo>
                    <a:pt x="495033" y="43370"/>
                  </a:lnTo>
                  <a:lnTo>
                    <a:pt x="500481" y="35293"/>
                  </a:lnTo>
                  <a:lnTo>
                    <a:pt x="502475" y="25400"/>
                  </a:lnTo>
                  <a:close/>
                </a:path>
                <a:path w="1416050" h="2522854">
                  <a:moveTo>
                    <a:pt x="559104" y="2395309"/>
                  </a:moveTo>
                  <a:lnTo>
                    <a:pt x="557098" y="2385428"/>
                  </a:lnTo>
                  <a:lnTo>
                    <a:pt x="551662" y="2377351"/>
                  </a:lnTo>
                  <a:lnTo>
                    <a:pt x="543585" y="2371902"/>
                  </a:lnTo>
                  <a:lnTo>
                    <a:pt x="533654" y="2369909"/>
                  </a:lnTo>
                  <a:lnTo>
                    <a:pt x="523760" y="2371902"/>
                  </a:lnTo>
                  <a:lnTo>
                    <a:pt x="515683" y="2377351"/>
                  </a:lnTo>
                  <a:lnTo>
                    <a:pt x="510247" y="2385428"/>
                  </a:lnTo>
                  <a:lnTo>
                    <a:pt x="508254" y="2395309"/>
                  </a:lnTo>
                  <a:lnTo>
                    <a:pt x="510247" y="2405202"/>
                  </a:lnTo>
                  <a:lnTo>
                    <a:pt x="515683" y="2413279"/>
                  </a:lnTo>
                  <a:lnTo>
                    <a:pt x="523760" y="2418715"/>
                  </a:lnTo>
                  <a:lnTo>
                    <a:pt x="533704" y="2420709"/>
                  </a:lnTo>
                  <a:lnTo>
                    <a:pt x="543585" y="2418715"/>
                  </a:lnTo>
                  <a:lnTo>
                    <a:pt x="551662" y="2413279"/>
                  </a:lnTo>
                  <a:lnTo>
                    <a:pt x="557098" y="2405202"/>
                  </a:lnTo>
                  <a:lnTo>
                    <a:pt x="559104" y="2395309"/>
                  </a:lnTo>
                  <a:close/>
                </a:path>
                <a:path w="1416050" h="2522854">
                  <a:moveTo>
                    <a:pt x="604126" y="25400"/>
                  </a:moveTo>
                  <a:lnTo>
                    <a:pt x="602132" y="15519"/>
                  </a:lnTo>
                  <a:lnTo>
                    <a:pt x="596684" y="7442"/>
                  </a:lnTo>
                  <a:lnTo>
                    <a:pt x="588619" y="2006"/>
                  </a:lnTo>
                  <a:lnTo>
                    <a:pt x="578675" y="0"/>
                  </a:lnTo>
                  <a:lnTo>
                    <a:pt x="568794" y="2006"/>
                  </a:lnTo>
                  <a:lnTo>
                    <a:pt x="560717" y="7442"/>
                  </a:lnTo>
                  <a:lnTo>
                    <a:pt x="555269" y="15519"/>
                  </a:lnTo>
                  <a:lnTo>
                    <a:pt x="553275" y="25400"/>
                  </a:lnTo>
                  <a:lnTo>
                    <a:pt x="555269" y="35293"/>
                  </a:lnTo>
                  <a:lnTo>
                    <a:pt x="560717" y="43370"/>
                  </a:lnTo>
                  <a:lnTo>
                    <a:pt x="568794" y="48806"/>
                  </a:lnTo>
                  <a:lnTo>
                    <a:pt x="578726" y="50800"/>
                  </a:lnTo>
                  <a:lnTo>
                    <a:pt x="588619" y="48806"/>
                  </a:lnTo>
                  <a:lnTo>
                    <a:pt x="596684" y="43370"/>
                  </a:lnTo>
                  <a:lnTo>
                    <a:pt x="602132" y="35293"/>
                  </a:lnTo>
                  <a:lnTo>
                    <a:pt x="604126" y="25400"/>
                  </a:lnTo>
                  <a:close/>
                </a:path>
                <a:path w="1416050" h="2522854">
                  <a:moveTo>
                    <a:pt x="660755" y="2395309"/>
                  </a:moveTo>
                  <a:lnTo>
                    <a:pt x="658749" y="2385428"/>
                  </a:lnTo>
                  <a:lnTo>
                    <a:pt x="653313" y="2377351"/>
                  </a:lnTo>
                  <a:lnTo>
                    <a:pt x="645236" y="2371902"/>
                  </a:lnTo>
                  <a:lnTo>
                    <a:pt x="635304" y="2369909"/>
                  </a:lnTo>
                  <a:lnTo>
                    <a:pt x="625411" y="2371902"/>
                  </a:lnTo>
                  <a:lnTo>
                    <a:pt x="617334" y="2377351"/>
                  </a:lnTo>
                  <a:lnTo>
                    <a:pt x="611898" y="2385428"/>
                  </a:lnTo>
                  <a:lnTo>
                    <a:pt x="609904" y="2395309"/>
                  </a:lnTo>
                  <a:lnTo>
                    <a:pt x="611898" y="2405202"/>
                  </a:lnTo>
                  <a:lnTo>
                    <a:pt x="617334" y="2413279"/>
                  </a:lnTo>
                  <a:lnTo>
                    <a:pt x="625411" y="2418715"/>
                  </a:lnTo>
                  <a:lnTo>
                    <a:pt x="635355" y="2420709"/>
                  </a:lnTo>
                  <a:lnTo>
                    <a:pt x="645236" y="2418715"/>
                  </a:lnTo>
                  <a:lnTo>
                    <a:pt x="653313" y="2413279"/>
                  </a:lnTo>
                  <a:lnTo>
                    <a:pt x="658749" y="2405202"/>
                  </a:lnTo>
                  <a:lnTo>
                    <a:pt x="660755" y="2395309"/>
                  </a:lnTo>
                  <a:close/>
                </a:path>
                <a:path w="1416050" h="2522854">
                  <a:moveTo>
                    <a:pt x="705777" y="25400"/>
                  </a:moveTo>
                  <a:lnTo>
                    <a:pt x="703783" y="15519"/>
                  </a:lnTo>
                  <a:lnTo>
                    <a:pt x="698334" y="7442"/>
                  </a:lnTo>
                  <a:lnTo>
                    <a:pt x="690270" y="2006"/>
                  </a:lnTo>
                  <a:lnTo>
                    <a:pt x="680326" y="0"/>
                  </a:lnTo>
                  <a:lnTo>
                    <a:pt x="670445" y="2006"/>
                  </a:lnTo>
                  <a:lnTo>
                    <a:pt x="662368" y="7442"/>
                  </a:lnTo>
                  <a:lnTo>
                    <a:pt x="656920" y="15519"/>
                  </a:lnTo>
                  <a:lnTo>
                    <a:pt x="654926" y="25400"/>
                  </a:lnTo>
                  <a:lnTo>
                    <a:pt x="656920" y="35293"/>
                  </a:lnTo>
                  <a:lnTo>
                    <a:pt x="662368" y="43370"/>
                  </a:lnTo>
                  <a:lnTo>
                    <a:pt x="670445" y="48806"/>
                  </a:lnTo>
                  <a:lnTo>
                    <a:pt x="680377" y="50800"/>
                  </a:lnTo>
                  <a:lnTo>
                    <a:pt x="690270" y="48806"/>
                  </a:lnTo>
                  <a:lnTo>
                    <a:pt x="698334" y="43370"/>
                  </a:lnTo>
                  <a:lnTo>
                    <a:pt x="703783" y="35293"/>
                  </a:lnTo>
                  <a:lnTo>
                    <a:pt x="705777" y="25400"/>
                  </a:lnTo>
                  <a:close/>
                </a:path>
                <a:path w="1416050" h="2522854">
                  <a:moveTo>
                    <a:pt x="762406" y="2395309"/>
                  </a:moveTo>
                  <a:lnTo>
                    <a:pt x="760399" y="2385428"/>
                  </a:lnTo>
                  <a:lnTo>
                    <a:pt x="754964" y="2377351"/>
                  </a:lnTo>
                  <a:lnTo>
                    <a:pt x="746887" y="2371902"/>
                  </a:lnTo>
                  <a:lnTo>
                    <a:pt x="736955" y="2369909"/>
                  </a:lnTo>
                  <a:lnTo>
                    <a:pt x="727062" y="2371902"/>
                  </a:lnTo>
                  <a:lnTo>
                    <a:pt x="718985" y="2377351"/>
                  </a:lnTo>
                  <a:lnTo>
                    <a:pt x="713549" y="2385428"/>
                  </a:lnTo>
                  <a:lnTo>
                    <a:pt x="711555" y="2395309"/>
                  </a:lnTo>
                  <a:lnTo>
                    <a:pt x="713549" y="2405202"/>
                  </a:lnTo>
                  <a:lnTo>
                    <a:pt x="718985" y="2413279"/>
                  </a:lnTo>
                  <a:lnTo>
                    <a:pt x="727062" y="2418715"/>
                  </a:lnTo>
                  <a:lnTo>
                    <a:pt x="737006" y="2420709"/>
                  </a:lnTo>
                  <a:lnTo>
                    <a:pt x="746887" y="2418715"/>
                  </a:lnTo>
                  <a:lnTo>
                    <a:pt x="754964" y="2413279"/>
                  </a:lnTo>
                  <a:lnTo>
                    <a:pt x="760399" y="2405202"/>
                  </a:lnTo>
                  <a:lnTo>
                    <a:pt x="762406" y="2395309"/>
                  </a:lnTo>
                  <a:close/>
                </a:path>
                <a:path w="1416050" h="2522854">
                  <a:moveTo>
                    <a:pt x="779030" y="2039797"/>
                  </a:moveTo>
                  <a:lnTo>
                    <a:pt x="777024" y="2029866"/>
                  </a:lnTo>
                  <a:lnTo>
                    <a:pt x="771588" y="2021789"/>
                  </a:lnTo>
                  <a:lnTo>
                    <a:pt x="763511" y="2016353"/>
                  </a:lnTo>
                  <a:lnTo>
                    <a:pt x="753630" y="2014347"/>
                  </a:lnTo>
                  <a:lnTo>
                    <a:pt x="743737" y="2016353"/>
                  </a:lnTo>
                  <a:lnTo>
                    <a:pt x="735660" y="2021789"/>
                  </a:lnTo>
                  <a:lnTo>
                    <a:pt x="730224" y="2029866"/>
                  </a:lnTo>
                  <a:lnTo>
                    <a:pt x="728230" y="2039797"/>
                  </a:lnTo>
                  <a:lnTo>
                    <a:pt x="730224" y="2049691"/>
                  </a:lnTo>
                  <a:lnTo>
                    <a:pt x="735660" y="2057768"/>
                  </a:lnTo>
                  <a:lnTo>
                    <a:pt x="743737" y="2063203"/>
                  </a:lnTo>
                  <a:lnTo>
                    <a:pt x="753630" y="2065197"/>
                  </a:lnTo>
                  <a:lnTo>
                    <a:pt x="763511" y="2063203"/>
                  </a:lnTo>
                  <a:lnTo>
                    <a:pt x="771588" y="2057768"/>
                  </a:lnTo>
                  <a:lnTo>
                    <a:pt x="777024" y="2049691"/>
                  </a:lnTo>
                  <a:lnTo>
                    <a:pt x="779030" y="2039797"/>
                  </a:lnTo>
                  <a:close/>
                </a:path>
                <a:path w="1416050" h="2522854">
                  <a:moveTo>
                    <a:pt x="779030" y="1938147"/>
                  </a:moveTo>
                  <a:lnTo>
                    <a:pt x="777024" y="1928215"/>
                  </a:lnTo>
                  <a:lnTo>
                    <a:pt x="771588" y="1920138"/>
                  </a:lnTo>
                  <a:lnTo>
                    <a:pt x="763511" y="1914702"/>
                  </a:lnTo>
                  <a:lnTo>
                    <a:pt x="753630" y="1912696"/>
                  </a:lnTo>
                  <a:lnTo>
                    <a:pt x="743737" y="1914702"/>
                  </a:lnTo>
                  <a:lnTo>
                    <a:pt x="735660" y="1920138"/>
                  </a:lnTo>
                  <a:lnTo>
                    <a:pt x="730224" y="1928215"/>
                  </a:lnTo>
                  <a:lnTo>
                    <a:pt x="728230" y="1938147"/>
                  </a:lnTo>
                  <a:lnTo>
                    <a:pt x="730224" y="1948040"/>
                  </a:lnTo>
                  <a:lnTo>
                    <a:pt x="735660" y="1956117"/>
                  </a:lnTo>
                  <a:lnTo>
                    <a:pt x="743737" y="1961553"/>
                  </a:lnTo>
                  <a:lnTo>
                    <a:pt x="753630" y="1963547"/>
                  </a:lnTo>
                  <a:lnTo>
                    <a:pt x="763511" y="1961553"/>
                  </a:lnTo>
                  <a:lnTo>
                    <a:pt x="771588" y="1956117"/>
                  </a:lnTo>
                  <a:lnTo>
                    <a:pt x="777024" y="1948040"/>
                  </a:lnTo>
                  <a:lnTo>
                    <a:pt x="779030" y="1938147"/>
                  </a:lnTo>
                  <a:close/>
                </a:path>
                <a:path w="1416050" h="2522854">
                  <a:moveTo>
                    <a:pt x="779030" y="1836496"/>
                  </a:moveTo>
                  <a:lnTo>
                    <a:pt x="777024" y="1826564"/>
                  </a:lnTo>
                  <a:lnTo>
                    <a:pt x="771588" y="1818487"/>
                  </a:lnTo>
                  <a:lnTo>
                    <a:pt x="763511" y="1813052"/>
                  </a:lnTo>
                  <a:lnTo>
                    <a:pt x="753630" y="1811045"/>
                  </a:lnTo>
                  <a:lnTo>
                    <a:pt x="743737" y="1813052"/>
                  </a:lnTo>
                  <a:lnTo>
                    <a:pt x="735660" y="1818487"/>
                  </a:lnTo>
                  <a:lnTo>
                    <a:pt x="730224" y="1826564"/>
                  </a:lnTo>
                  <a:lnTo>
                    <a:pt x="728230" y="1836496"/>
                  </a:lnTo>
                  <a:lnTo>
                    <a:pt x="730224" y="1846389"/>
                  </a:lnTo>
                  <a:lnTo>
                    <a:pt x="735660" y="1854466"/>
                  </a:lnTo>
                  <a:lnTo>
                    <a:pt x="743737" y="1859902"/>
                  </a:lnTo>
                  <a:lnTo>
                    <a:pt x="753630" y="1861896"/>
                  </a:lnTo>
                  <a:lnTo>
                    <a:pt x="763511" y="1859902"/>
                  </a:lnTo>
                  <a:lnTo>
                    <a:pt x="771588" y="1854466"/>
                  </a:lnTo>
                  <a:lnTo>
                    <a:pt x="777024" y="1846389"/>
                  </a:lnTo>
                  <a:lnTo>
                    <a:pt x="779030" y="1836496"/>
                  </a:lnTo>
                  <a:close/>
                </a:path>
                <a:path w="1416050" h="2522854">
                  <a:moveTo>
                    <a:pt x="779030" y="1734845"/>
                  </a:moveTo>
                  <a:lnTo>
                    <a:pt x="777024" y="1724914"/>
                  </a:lnTo>
                  <a:lnTo>
                    <a:pt x="771588" y="1716836"/>
                  </a:lnTo>
                  <a:lnTo>
                    <a:pt x="763511" y="1711401"/>
                  </a:lnTo>
                  <a:lnTo>
                    <a:pt x="753630" y="1709394"/>
                  </a:lnTo>
                  <a:lnTo>
                    <a:pt x="743737" y="1711401"/>
                  </a:lnTo>
                  <a:lnTo>
                    <a:pt x="735660" y="1716836"/>
                  </a:lnTo>
                  <a:lnTo>
                    <a:pt x="730224" y="1724914"/>
                  </a:lnTo>
                  <a:lnTo>
                    <a:pt x="728230" y="1734845"/>
                  </a:lnTo>
                  <a:lnTo>
                    <a:pt x="730224" y="1744738"/>
                  </a:lnTo>
                  <a:lnTo>
                    <a:pt x="735660" y="1752815"/>
                  </a:lnTo>
                  <a:lnTo>
                    <a:pt x="743737" y="1758251"/>
                  </a:lnTo>
                  <a:lnTo>
                    <a:pt x="753630" y="1760245"/>
                  </a:lnTo>
                  <a:lnTo>
                    <a:pt x="763511" y="1758251"/>
                  </a:lnTo>
                  <a:lnTo>
                    <a:pt x="771588" y="1752815"/>
                  </a:lnTo>
                  <a:lnTo>
                    <a:pt x="777024" y="1744738"/>
                  </a:lnTo>
                  <a:lnTo>
                    <a:pt x="779030" y="1734845"/>
                  </a:lnTo>
                  <a:close/>
                </a:path>
                <a:path w="1416050" h="2522854">
                  <a:moveTo>
                    <a:pt x="779030" y="1633194"/>
                  </a:moveTo>
                  <a:lnTo>
                    <a:pt x="777024" y="1623263"/>
                  </a:lnTo>
                  <a:lnTo>
                    <a:pt x="771588" y="1615186"/>
                  </a:lnTo>
                  <a:lnTo>
                    <a:pt x="763511" y="1609750"/>
                  </a:lnTo>
                  <a:lnTo>
                    <a:pt x="753630" y="1607743"/>
                  </a:lnTo>
                  <a:lnTo>
                    <a:pt x="743737" y="1609750"/>
                  </a:lnTo>
                  <a:lnTo>
                    <a:pt x="735660" y="1615186"/>
                  </a:lnTo>
                  <a:lnTo>
                    <a:pt x="730224" y="1623263"/>
                  </a:lnTo>
                  <a:lnTo>
                    <a:pt x="728230" y="1633194"/>
                  </a:lnTo>
                  <a:lnTo>
                    <a:pt x="730224" y="1643087"/>
                  </a:lnTo>
                  <a:lnTo>
                    <a:pt x="735660" y="1651165"/>
                  </a:lnTo>
                  <a:lnTo>
                    <a:pt x="743737" y="1656600"/>
                  </a:lnTo>
                  <a:lnTo>
                    <a:pt x="753630" y="1658594"/>
                  </a:lnTo>
                  <a:lnTo>
                    <a:pt x="763511" y="1656600"/>
                  </a:lnTo>
                  <a:lnTo>
                    <a:pt x="771588" y="1651165"/>
                  </a:lnTo>
                  <a:lnTo>
                    <a:pt x="777024" y="1643087"/>
                  </a:lnTo>
                  <a:lnTo>
                    <a:pt x="779030" y="1633194"/>
                  </a:lnTo>
                  <a:close/>
                </a:path>
                <a:path w="1416050" h="2522854">
                  <a:moveTo>
                    <a:pt x="779030" y="1531543"/>
                  </a:moveTo>
                  <a:lnTo>
                    <a:pt x="777024" y="1521612"/>
                  </a:lnTo>
                  <a:lnTo>
                    <a:pt x="771588" y="1513535"/>
                  </a:lnTo>
                  <a:lnTo>
                    <a:pt x="763511" y="1508099"/>
                  </a:lnTo>
                  <a:lnTo>
                    <a:pt x="753630" y="1506093"/>
                  </a:lnTo>
                  <a:lnTo>
                    <a:pt x="743737" y="1508099"/>
                  </a:lnTo>
                  <a:lnTo>
                    <a:pt x="735660" y="1513535"/>
                  </a:lnTo>
                  <a:lnTo>
                    <a:pt x="730224" y="1521612"/>
                  </a:lnTo>
                  <a:lnTo>
                    <a:pt x="728230" y="1531543"/>
                  </a:lnTo>
                  <a:lnTo>
                    <a:pt x="730224" y="1541437"/>
                  </a:lnTo>
                  <a:lnTo>
                    <a:pt x="735660" y="1549514"/>
                  </a:lnTo>
                  <a:lnTo>
                    <a:pt x="743737" y="1554949"/>
                  </a:lnTo>
                  <a:lnTo>
                    <a:pt x="753630" y="1556943"/>
                  </a:lnTo>
                  <a:lnTo>
                    <a:pt x="763511" y="1554949"/>
                  </a:lnTo>
                  <a:lnTo>
                    <a:pt x="771588" y="1549514"/>
                  </a:lnTo>
                  <a:lnTo>
                    <a:pt x="777024" y="1541437"/>
                  </a:lnTo>
                  <a:lnTo>
                    <a:pt x="779030" y="1531543"/>
                  </a:lnTo>
                  <a:close/>
                </a:path>
                <a:path w="1416050" h="2522854">
                  <a:moveTo>
                    <a:pt x="779030" y="1429893"/>
                  </a:moveTo>
                  <a:lnTo>
                    <a:pt x="777024" y="1419961"/>
                  </a:lnTo>
                  <a:lnTo>
                    <a:pt x="771588" y="1411884"/>
                  </a:lnTo>
                  <a:lnTo>
                    <a:pt x="763511" y="1406448"/>
                  </a:lnTo>
                  <a:lnTo>
                    <a:pt x="753630" y="1404442"/>
                  </a:lnTo>
                  <a:lnTo>
                    <a:pt x="743737" y="1406448"/>
                  </a:lnTo>
                  <a:lnTo>
                    <a:pt x="735660" y="1411884"/>
                  </a:lnTo>
                  <a:lnTo>
                    <a:pt x="730224" y="1419961"/>
                  </a:lnTo>
                  <a:lnTo>
                    <a:pt x="728230" y="1429893"/>
                  </a:lnTo>
                  <a:lnTo>
                    <a:pt x="730224" y="1439786"/>
                  </a:lnTo>
                  <a:lnTo>
                    <a:pt x="735660" y="1447863"/>
                  </a:lnTo>
                  <a:lnTo>
                    <a:pt x="743737" y="1453299"/>
                  </a:lnTo>
                  <a:lnTo>
                    <a:pt x="753630" y="1455293"/>
                  </a:lnTo>
                  <a:lnTo>
                    <a:pt x="763511" y="1453299"/>
                  </a:lnTo>
                  <a:lnTo>
                    <a:pt x="771588" y="1447863"/>
                  </a:lnTo>
                  <a:lnTo>
                    <a:pt x="777024" y="1439786"/>
                  </a:lnTo>
                  <a:lnTo>
                    <a:pt x="779030" y="1429893"/>
                  </a:lnTo>
                  <a:close/>
                </a:path>
                <a:path w="1416050" h="2522854">
                  <a:moveTo>
                    <a:pt x="779030" y="1328242"/>
                  </a:moveTo>
                  <a:lnTo>
                    <a:pt x="777024" y="1318310"/>
                  </a:lnTo>
                  <a:lnTo>
                    <a:pt x="771588" y="1310233"/>
                  </a:lnTo>
                  <a:lnTo>
                    <a:pt x="763511" y="1304798"/>
                  </a:lnTo>
                  <a:lnTo>
                    <a:pt x="753630" y="1302791"/>
                  </a:lnTo>
                  <a:lnTo>
                    <a:pt x="743737" y="1304798"/>
                  </a:lnTo>
                  <a:lnTo>
                    <a:pt x="735660" y="1310233"/>
                  </a:lnTo>
                  <a:lnTo>
                    <a:pt x="730224" y="1318310"/>
                  </a:lnTo>
                  <a:lnTo>
                    <a:pt x="728230" y="1328242"/>
                  </a:lnTo>
                  <a:lnTo>
                    <a:pt x="730224" y="1338135"/>
                  </a:lnTo>
                  <a:lnTo>
                    <a:pt x="735660" y="1346212"/>
                  </a:lnTo>
                  <a:lnTo>
                    <a:pt x="743737" y="1351648"/>
                  </a:lnTo>
                  <a:lnTo>
                    <a:pt x="753630" y="1353642"/>
                  </a:lnTo>
                  <a:lnTo>
                    <a:pt x="763511" y="1351648"/>
                  </a:lnTo>
                  <a:lnTo>
                    <a:pt x="771588" y="1346212"/>
                  </a:lnTo>
                  <a:lnTo>
                    <a:pt x="777024" y="1338135"/>
                  </a:lnTo>
                  <a:lnTo>
                    <a:pt x="779030" y="1328242"/>
                  </a:lnTo>
                  <a:close/>
                </a:path>
                <a:path w="1416050" h="2522854">
                  <a:moveTo>
                    <a:pt x="779030" y="1226591"/>
                  </a:moveTo>
                  <a:lnTo>
                    <a:pt x="777024" y="1216660"/>
                  </a:lnTo>
                  <a:lnTo>
                    <a:pt x="771588" y="1208582"/>
                  </a:lnTo>
                  <a:lnTo>
                    <a:pt x="763511" y="1203147"/>
                  </a:lnTo>
                  <a:lnTo>
                    <a:pt x="753630" y="1201140"/>
                  </a:lnTo>
                  <a:lnTo>
                    <a:pt x="743737" y="1203147"/>
                  </a:lnTo>
                  <a:lnTo>
                    <a:pt x="735660" y="1208582"/>
                  </a:lnTo>
                  <a:lnTo>
                    <a:pt x="730224" y="1216660"/>
                  </a:lnTo>
                  <a:lnTo>
                    <a:pt x="728230" y="1226591"/>
                  </a:lnTo>
                  <a:lnTo>
                    <a:pt x="730224" y="1236484"/>
                  </a:lnTo>
                  <a:lnTo>
                    <a:pt x="735660" y="1244561"/>
                  </a:lnTo>
                  <a:lnTo>
                    <a:pt x="743737" y="1249997"/>
                  </a:lnTo>
                  <a:lnTo>
                    <a:pt x="753630" y="1251991"/>
                  </a:lnTo>
                  <a:lnTo>
                    <a:pt x="763511" y="1249997"/>
                  </a:lnTo>
                  <a:lnTo>
                    <a:pt x="771588" y="1244561"/>
                  </a:lnTo>
                  <a:lnTo>
                    <a:pt x="777024" y="1236484"/>
                  </a:lnTo>
                  <a:lnTo>
                    <a:pt x="779030" y="1226591"/>
                  </a:lnTo>
                  <a:close/>
                </a:path>
                <a:path w="1416050" h="2522854">
                  <a:moveTo>
                    <a:pt x="779030" y="1124940"/>
                  </a:moveTo>
                  <a:lnTo>
                    <a:pt x="777024" y="1115009"/>
                  </a:lnTo>
                  <a:lnTo>
                    <a:pt x="771588" y="1106932"/>
                  </a:lnTo>
                  <a:lnTo>
                    <a:pt x="763511" y="1101496"/>
                  </a:lnTo>
                  <a:lnTo>
                    <a:pt x="753630" y="1099489"/>
                  </a:lnTo>
                  <a:lnTo>
                    <a:pt x="743737" y="1101496"/>
                  </a:lnTo>
                  <a:lnTo>
                    <a:pt x="735660" y="1106932"/>
                  </a:lnTo>
                  <a:lnTo>
                    <a:pt x="730224" y="1115009"/>
                  </a:lnTo>
                  <a:lnTo>
                    <a:pt x="728230" y="1124940"/>
                  </a:lnTo>
                  <a:lnTo>
                    <a:pt x="730224" y="1134833"/>
                  </a:lnTo>
                  <a:lnTo>
                    <a:pt x="735660" y="1142911"/>
                  </a:lnTo>
                  <a:lnTo>
                    <a:pt x="743737" y="1148346"/>
                  </a:lnTo>
                  <a:lnTo>
                    <a:pt x="753630" y="1150340"/>
                  </a:lnTo>
                  <a:lnTo>
                    <a:pt x="763511" y="1148346"/>
                  </a:lnTo>
                  <a:lnTo>
                    <a:pt x="771588" y="1142911"/>
                  </a:lnTo>
                  <a:lnTo>
                    <a:pt x="777024" y="1134833"/>
                  </a:lnTo>
                  <a:lnTo>
                    <a:pt x="779030" y="1124940"/>
                  </a:lnTo>
                  <a:close/>
                </a:path>
                <a:path w="1416050" h="2522854">
                  <a:moveTo>
                    <a:pt x="779030" y="1023289"/>
                  </a:moveTo>
                  <a:lnTo>
                    <a:pt x="777024" y="1013358"/>
                  </a:lnTo>
                  <a:lnTo>
                    <a:pt x="771588" y="1005281"/>
                  </a:lnTo>
                  <a:lnTo>
                    <a:pt x="763511" y="999845"/>
                  </a:lnTo>
                  <a:lnTo>
                    <a:pt x="753630" y="997839"/>
                  </a:lnTo>
                  <a:lnTo>
                    <a:pt x="743737" y="999845"/>
                  </a:lnTo>
                  <a:lnTo>
                    <a:pt x="735660" y="1005281"/>
                  </a:lnTo>
                  <a:lnTo>
                    <a:pt x="730224" y="1013358"/>
                  </a:lnTo>
                  <a:lnTo>
                    <a:pt x="728230" y="1023289"/>
                  </a:lnTo>
                  <a:lnTo>
                    <a:pt x="730224" y="1033183"/>
                  </a:lnTo>
                  <a:lnTo>
                    <a:pt x="735660" y="1041260"/>
                  </a:lnTo>
                  <a:lnTo>
                    <a:pt x="743737" y="1046695"/>
                  </a:lnTo>
                  <a:lnTo>
                    <a:pt x="753630" y="1048689"/>
                  </a:lnTo>
                  <a:lnTo>
                    <a:pt x="763511" y="1046695"/>
                  </a:lnTo>
                  <a:lnTo>
                    <a:pt x="771588" y="1041260"/>
                  </a:lnTo>
                  <a:lnTo>
                    <a:pt x="777024" y="1033183"/>
                  </a:lnTo>
                  <a:lnTo>
                    <a:pt x="779030" y="1023289"/>
                  </a:lnTo>
                  <a:close/>
                </a:path>
                <a:path w="1416050" h="2522854">
                  <a:moveTo>
                    <a:pt x="779030" y="921639"/>
                  </a:moveTo>
                  <a:lnTo>
                    <a:pt x="777024" y="911707"/>
                  </a:lnTo>
                  <a:lnTo>
                    <a:pt x="771588" y="903630"/>
                  </a:lnTo>
                  <a:lnTo>
                    <a:pt x="763511" y="898194"/>
                  </a:lnTo>
                  <a:lnTo>
                    <a:pt x="753630" y="896188"/>
                  </a:lnTo>
                  <a:lnTo>
                    <a:pt x="743737" y="898194"/>
                  </a:lnTo>
                  <a:lnTo>
                    <a:pt x="735660" y="903630"/>
                  </a:lnTo>
                  <a:lnTo>
                    <a:pt x="730224" y="911707"/>
                  </a:lnTo>
                  <a:lnTo>
                    <a:pt x="728230" y="921639"/>
                  </a:lnTo>
                  <a:lnTo>
                    <a:pt x="730224" y="931532"/>
                  </a:lnTo>
                  <a:lnTo>
                    <a:pt x="735660" y="939609"/>
                  </a:lnTo>
                  <a:lnTo>
                    <a:pt x="743737" y="945045"/>
                  </a:lnTo>
                  <a:lnTo>
                    <a:pt x="753630" y="947039"/>
                  </a:lnTo>
                  <a:lnTo>
                    <a:pt x="763511" y="945045"/>
                  </a:lnTo>
                  <a:lnTo>
                    <a:pt x="771588" y="939609"/>
                  </a:lnTo>
                  <a:lnTo>
                    <a:pt x="777024" y="931532"/>
                  </a:lnTo>
                  <a:lnTo>
                    <a:pt x="779030" y="921639"/>
                  </a:lnTo>
                  <a:close/>
                </a:path>
                <a:path w="1416050" h="2522854">
                  <a:moveTo>
                    <a:pt x="779030" y="819988"/>
                  </a:moveTo>
                  <a:lnTo>
                    <a:pt x="777024" y="810056"/>
                  </a:lnTo>
                  <a:lnTo>
                    <a:pt x="771588" y="801979"/>
                  </a:lnTo>
                  <a:lnTo>
                    <a:pt x="763511" y="796544"/>
                  </a:lnTo>
                  <a:lnTo>
                    <a:pt x="753630" y="794537"/>
                  </a:lnTo>
                  <a:lnTo>
                    <a:pt x="743737" y="796544"/>
                  </a:lnTo>
                  <a:lnTo>
                    <a:pt x="735660" y="801979"/>
                  </a:lnTo>
                  <a:lnTo>
                    <a:pt x="730224" y="810056"/>
                  </a:lnTo>
                  <a:lnTo>
                    <a:pt x="728230" y="819988"/>
                  </a:lnTo>
                  <a:lnTo>
                    <a:pt x="730224" y="829881"/>
                  </a:lnTo>
                  <a:lnTo>
                    <a:pt x="735660" y="837958"/>
                  </a:lnTo>
                  <a:lnTo>
                    <a:pt x="743737" y="843394"/>
                  </a:lnTo>
                  <a:lnTo>
                    <a:pt x="753630" y="845388"/>
                  </a:lnTo>
                  <a:lnTo>
                    <a:pt x="763511" y="843394"/>
                  </a:lnTo>
                  <a:lnTo>
                    <a:pt x="771588" y="837958"/>
                  </a:lnTo>
                  <a:lnTo>
                    <a:pt x="777024" y="829881"/>
                  </a:lnTo>
                  <a:lnTo>
                    <a:pt x="779030" y="819988"/>
                  </a:lnTo>
                  <a:close/>
                </a:path>
                <a:path w="1416050" h="2522854">
                  <a:moveTo>
                    <a:pt x="779030" y="718337"/>
                  </a:moveTo>
                  <a:lnTo>
                    <a:pt x="777024" y="708406"/>
                  </a:lnTo>
                  <a:lnTo>
                    <a:pt x="771588" y="700328"/>
                  </a:lnTo>
                  <a:lnTo>
                    <a:pt x="763511" y="694893"/>
                  </a:lnTo>
                  <a:lnTo>
                    <a:pt x="753630" y="692886"/>
                  </a:lnTo>
                  <a:lnTo>
                    <a:pt x="743737" y="694893"/>
                  </a:lnTo>
                  <a:lnTo>
                    <a:pt x="735660" y="700328"/>
                  </a:lnTo>
                  <a:lnTo>
                    <a:pt x="730224" y="708406"/>
                  </a:lnTo>
                  <a:lnTo>
                    <a:pt x="728230" y="718337"/>
                  </a:lnTo>
                  <a:lnTo>
                    <a:pt x="730224" y="728230"/>
                  </a:lnTo>
                  <a:lnTo>
                    <a:pt x="735660" y="736307"/>
                  </a:lnTo>
                  <a:lnTo>
                    <a:pt x="743737" y="741743"/>
                  </a:lnTo>
                  <a:lnTo>
                    <a:pt x="753630" y="743737"/>
                  </a:lnTo>
                  <a:lnTo>
                    <a:pt x="763511" y="741743"/>
                  </a:lnTo>
                  <a:lnTo>
                    <a:pt x="771588" y="736307"/>
                  </a:lnTo>
                  <a:lnTo>
                    <a:pt x="777024" y="728230"/>
                  </a:lnTo>
                  <a:lnTo>
                    <a:pt x="779030" y="718337"/>
                  </a:lnTo>
                  <a:close/>
                </a:path>
                <a:path w="1416050" h="2522854">
                  <a:moveTo>
                    <a:pt x="779030" y="616686"/>
                  </a:moveTo>
                  <a:lnTo>
                    <a:pt x="777036" y="606755"/>
                  </a:lnTo>
                  <a:lnTo>
                    <a:pt x="771588" y="598678"/>
                  </a:lnTo>
                  <a:lnTo>
                    <a:pt x="763511" y="593242"/>
                  </a:lnTo>
                  <a:lnTo>
                    <a:pt x="753630" y="591235"/>
                  </a:lnTo>
                  <a:lnTo>
                    <a:pt x="743737" y="593242"/>
                  </a:lnTo>
                  <a:lnTo>
                    <a:pt x="735660" y="598678"/>
                  </a:lnTo>
                  <a:lnTo>
                    <a:pt x="730224" y="606755"/>
                  </a:lnTo>
                  <a:lnTo>
                    <a:pt x="728243" y="616686"/>
                  </a:lnTo>
                  <a:lnTo>
                    <a:pt x="730224" y="626579"/>
                  </a:lnTo>
                  <a:lnTo>
                    <a:pt x="735660" y="634657"/>
                  </a:lnTo>
                  <a:lnTo>
                    <a:pt x="743737" y="640092"/>
                  </a:lnTo>
                  <a:lnTo>
                    <a:pt x="753630" y="642086"/>
                  </a:lnTo>
                  <a:lnTo>
                    <a:pt x="763511" y="640092"/>
                  </a:lnTo>
                  <a:lnTo>
                    <a:pt x="771588" y="634657"/>
                  </a:lnTo>
                  <a:lnTo>
                    <a:pt x="777036" y="626579"/>
                  </a:lnTo>
                  <a:lnTo>
                    <a:pt x="779030" y="616686"/>
                  </a:lnTo>
                  <a:close/>
                </a:path>
                <a:path w="1416050" h="2522854">
                  <a:moveTo>
                    <a:pt x="779030" y="515035"/>
                  </a:moveTo>
                  <a:lnTo>
                    <a:pt x="777036" y="505104"/>
                  </a:lnTo>
                  <a:lnTo>
                    <a:pt x="771588" y="497027"/>
                  </a:lnTo>
                  <a:lnTo>
                    <a:pt x="763511" y="491591"/>
                  </a:lnTo>
                  <a:lnTo>
                    <a:pt x="753630" y="489585"/>
                  </a:lnTo>
                  <a:lnTo>
                    <a:pt x="743737" y="491591"/>
                  </a:lnTo>
                  <a:lnTo>
                    <a:pt x="735660" y="497027"/>
                  </a:lnTo>
                  <a:lnTo>
                    <a:pt x="730224" y="505104"/>
                  </a:lnTo>
                  <a:lnTo>
                    <a:pt x="728243" y="515035"/>
                  </a:lnTo>
                  <a:lnTo>
                    <a:pt x="730224" y="524929"/>
                  </a:lnTo>
                  <a:lnTo>
                    <a:pt x="735660" y="533006"/>
                  </a:lnTo>
                  <a:lnTo>
                    <a:pt x="743737" y="538441"/>
                  </a:lnTo>
                  <a:lnTo>
                    <a:pt x="753630" y="540435"/>
                  </a:lnTo>
                  <a:lnTo>
                    <a:pt x="763511" y="538441"/>
                  </a:lnTo>
                  <a:lnTo>
                    <a:pt x="771588" y="533006"/>
                  </a:lnTo>
                  <a:lnTo>
                    <a:pt x="777036" y="524929"/>
                  </a:lnTo>
                  <a:lnTo>
                    <a:pt x="779030" y="515035"/>
                  </a:lnTo>
                  <a:close/>
                </a:path>
                <a:path w="1416050" h="2522854">
                  <a:moveTo>
                    <a:pt x="779030" y="413385"/>
                  </a:moveTo>
                  <a:lnTo>
                    <a:pt x="777036" y="403453"/>
                  </a:lnTo>
                  <a:lnTo>
                    <a:pt x="771588" y="395376"/>
                  </a:lnTo>
                  <a:lnTo>
                    <a:pt x="763511" y="389940"/>
                  </a:lnTo>
                  <a:lnTo>
                    <a:pt x="753630" y="387934"/>
                  </a:lnTo>
                  <a:lnTo>
                    <a:pt x="743737" y="389940"/>
                  </a:lnTo>
                  <a:lnTo>
                    <a:pt x="735660" y="395376"/>
                  </a:lnTo>
                  <a:lnTo>
                    <a:pt x="730224" y="403453"/>
                  </a:lnTo>
                  <a:lnTo>
                    <a:pt x="728243" y="413385"/>
                  </a:lnTo>
                  <a:lnTo>
                    <a:pt x="730224" y="423278"/>
                  </a:lnTo>
                  <a:lnTo>
                    <a:pt x="735660" y="431355"/>
                  </a:lnTo>
                  <a:lnTo>
                    <a:pt x="743737" y="436791"/>
                  </a:lnTo>
                  <a:lnTo>
                    <a:pt x="753630" y="438785"/>
                  </a:lnTo>
                  <a:lnTo>
                    <a:pt x="763511" y="436791"/>
                  </a:lnTo>
                  <a:lnTo>
                    <a:pt x="771588" y="431355"/>
                  </a:lnTo>
                  <a:lnTo>
                    <a:pt x="777036" y="423278"/>
                  </a:lnTo>
                  <a:lnTo>
                    <a:pt x="779030" y="413385"/>
                  </a:lnTo>
                  <a:close/>
                </a:path>
                <a:path w="1416050" h="2522854">
                  <a:moveTo>
                    <a:pt x="779030" y="311734"/>
                  </a:moveTo>
                  <a:lnTo>
                    <a:pt x="777036" y="301802"/>
                  </a:lnTo>
                  <a:lnTo>
                    <a:pt x="771588" y="293725"/>
                  </a:lnTo>
                  <a:lnTo>
                    <a:pt x="763511" y="288290"/>
                  </a:lnTo>
                  <a:lnTo>
                    <a:pt x="753630" y="286283"/>
                  </a:lnTo>
                  <a:lnTo>
                    <a:pt x="743737" y="288290"/>
                  </a:lnTo>
                  <a:lnTo>
                    <a:pt x="735660" y="293725"/>
                  </a:lnTo>
                  <a:lnTo>
                    <a:pt x="730224" y="301802"/>
                  </a:lnTo>
                  <a:lnTo>
                    <a:pt x="728243" y="311734"/>
                  </a:lnTo>
                  <a:lnTo>
                    <a:pt x="730224" y="321627"/>
                  </a:lnTo>
                  <a:lnTo>
                    <a:pt x="735660" y="329704"/>
                  </a:lnTo>
                  <a:lnTo>
                    <a:pt x="743737" y="335140"/>
                  </a:lnTo>
                  <a:lnTo>
                    <a:pt x="753630" y="337134"/>
                  </a:lnTo>
                  <a:lnTo>
                    <a:pt x="763511" y="335140"/>
                  </a:lnTo>
                  <a:lnTo>
                    <a:pt x="771588" y="329704"/>
                  </a:lnTo>
                  <a:lnTo>
                    <a:pt x="777036" y="321627"/>
                  </a:lnTo>
                  <a:lnTo>
                    <a:pt x="779030" y="311734"/>
                  </a:lnTo>
                  <a:close/>
                </a:path>
                <a:path w="1416050" h="2522854">
                  <a:moveTo>
                    <a:pt x="779030" y="210083"/>
                  </a:moveTo>
                  <a:lnTo>
                    <a:pt x="777036" y="200152"/>
                  </a:lnTo>
                  <a:lnTo>
                    <a:pt x="771588" y="192074"/>
                  </a:lnTo>
                  <a:lnTo>
                    <a:pt x="763511" y="186639"/>
                  </a:lnTo>
                  <a:lnTo>
                    <a:pt x="753630" y="184632"/>
                  </a:lnTo>
                  <a:lnTo>
                    <a:pt x="743737" y="186639"/>
                  </a:lnTo>
                  <a:lnTo>
                    <a:pt x="735660" y="192074"/>
                  </a:lnTo>
                  <a:lnTo>
                    <a:pt x="730224" y="200152"/>
                  </a:lnTo>
                  <a:lnTo>
                    <a:pt x="728243" y="210083"/>
                  </a:lnTo>
                  <a:lnTo>
                    <a:pt x="730224" y="219976"/>
                  </a:lnTo>
                  <a:lnTo>
                    <a:pt x="735660" y="228053"/>
                  </a:lnTo>
                  <a:lnTo>
                    <a:pt x="743737" y="233489"/>
                  </a:lnTo>
                  <a:lnTo>
                    <a:pt x="753630" y="235483"/>
                  </a:lnTo>
                  <a:lnTo>
                    <a:pt x="763511" y="233489"/>
                  </a:lnTo>
                  <a:lnTo>
                    <a:pt x="771588" y="228053"/>
                  </a:lnTo>
                  <a:lnTo>
                    <a:pt x="777036" y="219976"/>
                  </a:lnTo>
                  <a:lnTo>
                    <a:pt x="779030" y="210083"/>
                  </a:lnTo>
                  <a:close/>
                </a:path>
                <a:path w="1416050" h="2522854">
                  <a:moveTo>
                    <a:pt x="779030" y="108432"/>
                  </a:moveTo>
                  <a:lnTo>
                    <a:pt x="777036" y="98501"/>
                  </a:lnTo>
                  <a:lnTo>
                    <a:pt x="771588" y="90424"/>
                  </a:lnTo>
                  <a:lnTo>
                    <a:pt x="763511" y="84988"/>
                  </a:lnTo>
                  <a:lnTo>
                    <a:pt x="753630" y="82981"/>
                  </a:lnTo>
                  <a:lnTo>
                    <a:pt x="743737" y="84988"/>
                  </a:lnTo>
                  <a:lnTo>
                    <a:pt x="735660" y="90424"/>
                  </a:lnTo>
                  <a:lnTo>
                    <a:pt x="730224" y="98501"/>
                  </a:lnTo>
                  <a:lnTo>
                    <a:pt x="728243" y="108432"/>
                  </a:lnTo>
                  <a:lnTo>
                    <a:pt x="730224" y="118325"/>
                  </a:lnTo>
                  <a:lnTo>
                    <a:pt x="735660" y="126403"/>
                  </a:lnTo>
                  <a:lnTo>
                    <a:pt x="743737" y="131838"/>
                  </a:lnTo>
                  <a:lnTo>
                    <a:pt x="753630" y="133832"/>
                  </a:lnTo>
                  <a:lnTo>
                    <a:pt x="763511" y="131838"/>
                  </a:lnTo>
                  <a:lnTo>
                    <a:pt x="771588" y="126403"/>
                  </a:lnTo>
                  <a:lnTo>
                    <a:pt x="777036" y="118325"/>
                  </a:lnTo>
                  <a:lnTo>
                    <a:pt x="779030" y="108432"/>
                  </a:lnTo>
                  <a:close/>
                </a:path>
                <a:path w="1416050" h="2522854">
                  <a:moveTo>
                    <a:pt x="779081" y="2141448"/>
                  </a:moveTo>
                  <a:lnTo>
                    <a:pt x="777074" y="2131568"/>
                  </a:lnTo>
                  <a:lnTo>
                    <a:pt x="771639" y="2123490"/>
                  </a:lnTo>
                  <a:lnTo>
                    <a:pt x="763562" y="2118055"/>
                  </a:lnTo>
                  <a:lnTo>
                    <a:pt x="753630" y="2115997"/>
                  </a:lnTo>
                  <a:lnTo>
                    <a:pt x="743737" y="2118004"/>
                  </a:lnTo>
                  <a:lnTo>
                    <a:pt x="735660" y="2123440"/>
                  </a:lnTo>
                  <a:lnTo>
                    <a:pt x="730224" y="2131517"/>
                  </a:lnTo>
                  <a:lnTo>
                    <a:pt x="728230" y="2141448"/>
                  </a:lnTo>
                  <a:lnTo>
                    <a:pt x="730224" y="2151342"/>
                  </a:lnTo>
                  <a:lnTo>
                    <a:pt x="735660" y="2159419"/>
                  </a:lnTo>
                  <a:lnTo>
                    <a:pt x="743737" y="2164854"/>
                  </a:lnTo>
                  <a:lnTo>
                    <a:pt x="753630" y="2166848"/>
                  </a:lnTo>
                  <a:lnTo>
                    <a:pt x="763562" y="2164854"/>
                  </a:lnTo>
                  <a:lnTo>
                    <a:pt x="771639" y="2159419"/>
                  </a:lnTo>
                  <a:lnTo>
                    <a:pt x="777074" y="2151342"/>
                  </a:lnTo>
                  <a:lnTo>
                    <a:pt x="779081" y="2141448"/>
                  </a:lnTo>
                  <a:close/>
                </a:path>
                <a:path w="1416050" h="2522854">
                  <a:moveTo>
                    <a:pt x="864057" y="2395309"/>
                  </a:moveTo>
                  <a:lnTo>
                    <a:pt x="862050" y="2385428"/>
                  </a:lnTo>
                  <a:lnTo>
                    <a:pt x="856615" y="2377351"/>
                  </a:lnTo>
                  <a:lnTo>
                    <a:pt x="848537" y="2371902"/>
                  </a:lnTo>
                  <a:lnTo>
                    <a:pt x="838606" y="2369909"/>
                  </a:lnTo>
                  <a:lnTo>
                    <a:pt x="828713" y="2371902"/>
                  </a:lnTo>
                  <a:lnTo>
                    <a:pt x="820635" y="2377351"/>
                  </a:lnTo>
                  <a:lnTo>
                    <a:pt x="815200" y="2385428"/>
                  </a:lnTo>
                  <a:lnTo>
                    <a:pt x="813206" y="2395309"/>
                  </a:lnTo>
                  <a:lnTo>
                    <a:pt x="815200" y="2405202"/>
                  </a:lnTo>
                  <a:lnTo>
                    <a:pt x="820635" y="2413279"/>
                  </a:lnTo>
                  <a:lnTo>
                    <a:pt x="828713" y="2418715"/>
                  </a:lnTo>
                  <a:lnTo>
                    <a:pt x="838657" y="2420709"/>
                  </a:lnTo>
                  <a:lnTo>
                    <a:pt x="848537" y="2418715"/>
                  </a:lnTo>
                  <a:lnTo>
                    <a:pt x="856615" y="2413279"/>
                  </a:lnTo>
                  <a:lnTo>
                    <a:pt x="862050" y="2405202"/>
                  </a:lnTo>
                  <a:lnTo>
                    <a:pt x="864057" y="2395309"/>
                  </a:lnTo>
                  <a:close/>
                </a:path>
                <a:path w="1416050" h="2522854">
                  <a:moveTo>
                    <a:pt x="880732" y="2141448"/>
                  </a:moveTo>
                  <a:lnTo>
                    <a:pt x="878725" y="2131568"/>
                  </a:lnTo>
                  <a:lnTo>
                    <a:pt x="873290" y="2123490"/>
                  </a:lnTo>
                  <a:lnTo>
                    <a:pt x="865212" y="2118055"/>
                  </a:lnTo>
                  <a:lnTo>
                    <a:pt x="855281" y="2116048"/>
                  </a:lnTo>
                  <a:lnTo>
                    <a:pt x="845388" y="2118055"/>
                  </a:lnTo>
                  <a:lnTo>
                    <a:pt x="837311" y="2123490"/>
                  </a:lnTo>
                  <a:lnTo>
                    <a:pt x="831875" y="2131568"/>
                  </a:lnTo>
                  <a:lnTo>
                    <a:pt x="829881" y="2141448"/>
                  </a:lnTo>
                  <a:lnTo>
                    <a:pt x="831875" y="2151342"/>
                  </a:lnTo>
                  <a:lnTo>
                    <a:pt x="837311" y="2159419"/>
                  </a:lnTo>
                  <a:lnTo>
                    <a:pt x="845388" y="2164854"/>
                  </a:lnTo>
                  <a:lnTo>
                    <a:pt x="855332" y="2166848"/>
                  </a:lnTo>
                  <a:lnTo>
                    <a:pt x="865212" y="2164854"/>
                  </a:lnTo>
                  <a:lnTo>
                    <a:pt x="873290" y="2159419"/>
                  </a:lnTo>
                  <a:lnTo>
                    <a:pt x="878725" y="2151342"/>
                  </a:lnTo>
                  <a:lnTo>
                    <a:pt x="880732" y="2141448"/>
                  </a:lnTo>
                  <a:close/>
                </a:path>
                <a:path w="1416050" h="2522854">
                  <a:moveTo>
                    <a:pt x="965708" y="2395309"/>
                  </a:moveTo>
                  <a:lnTo>
                    <a:pt x="963701" y="2385428"/>
                  </a:lnTo>
                  <a:lnTo>
                    <a:pt x="958265" y="2377351"/>
                  </a:lnTo>
                  <a:lnTo>
                    <a:pt x="950188" y="2371902"/>
                  </a:lnTo>
                  <a:lnTo>
                    <a:pt x="940257" y="2369909"/>
                  </a:lnTo>
                  <a:lnTo>
                    <a:pt x="930363" y="2371902"/>
                  </a:lnTo>
                  <a:lnTo>
                    <a:pt x="922286" y="2377351"/>
                  </a:lnTo>
                  <a:lnTo>
                    <a:pt x="916851" y="2385428"/>
                  </a:lnTo>
                  <a:lnTo>
                    <a:pt x="914857" y="2395309"/>
                  </a:lnTo>
                  <a:lnTo>
                    <a:pt x="916851" y="2405202"/>
                  </a:lnTo>
                  <a:lnTo>
                    <a:pt x="922286" y="2413279"/>
                  </a:lnTo>
                  <a:lnTo>
                    <a:pt x="930363" y="2418715"/>
                  </a:lnTo>
                  <a:lnTo>
                    <a:pt x="940308" y="2420709"/>
                  </a:lnTo>
                  <a:lnTo>
                    <a:pt x="950188" y="2418715"/>
                  </a:lnTo>
                  <a:lnTo>
                    <a:pt x="958265" y="2413279"/>
                  </a:lnTo>
                  <a:lnTo>
                    <a:pt x="963701" y="2405202"/>
                  </a:lnTo>
                  <a:lnTo>
                    <a:pt x="965708" y="2395309"/>
                  </a:lnTo>
                  <a:close/>
                </a:path>
                <a:path w="1416050" h="2522854">
                  <a:moveTo>
                    <a:pt x="982383" y="2141448"/>
                  </a:moveTo>
                  <a:lnTo>
                    <a:pt x="980376" y="2131568"/>
                  </a:lnTo>
                  <a:lnTo>
                    <a:pt x="974940" y="2123490"/>
                  </a:lnTo>
                  <a:lnTo>
                    <a:pt x="966863" y="2118055"/>
                  </a:lnTo>
                  <a:lnTo>
                    <a:pt x="956932" y="2116048"/>
                  </a:lnTo>
                  <a:lnTo>
                    <a:pt x="947039" y="2118055"/>
                  </a:lnTo>
                  <a:lnTo>
                    <a:pt x="938961" y="2123490"/>
                  </a:lnTo>
                  <a:lnTo>
                    <a:pt x="933526" y="2131568"/>
                  </a:lnTo>
                  <a:lnTo>
                    <a:pt x="931532" y="2141448"/>
                  </a:lnTo>
                  <a:lnTo>
                    <a:pt x="933526" y="2151342"/>
                  </a:lnTo>
                  <a:lnTo>
                    <a:pt x="938961" y="2159419"/>
                  </a:lnTo>
                  <a:lnTo>
                    <a:pt x="947039" y="2164854"/>
                  </a:lnTo>
                  <a:lnTo>
                    <a:pt x="956983" y="2166848"/>
                  </a:lnTo>
                  <a:lnTo>
                    <a:pt x="966863" y="2164854"/>
                  </a:lnTo>
                  <a:lnTo>
                    <a:pt x="974940" y="2159419"/>
                  </a:lnTo>
                  <a:lnTo>
                    <a:pt x="980376" y="2151342"/>
                  </a:lnTo>
                  <a:lnTo>
                    <a:pt x="982383" y="2141448"/>
                  </a:lnTo>
                  <a:close/>
                </a:path>
                <a:path w="1416050" h="2522854">
                  <a:moveTo>
                    <a:pt x="1067358" y="2395309"/>
                  </a:moveTo>
                  <a:lnTo>
                    <a:pt x="1065352" y="2385428"/>
                  </a:lnTo>
                  <a:lnTo>
                    <a:pt x="1059916" y="2377351"/>
                  </a:lnTo>
                  <a:lnTo>
                    <a:pt x="1051839" y="2371902"/>
                  </a:lnTo>
                  <a:lnTo>
                    <a:pt x="1041908" y="2369909"/>
                  </a:lnTo>
                  <a:lnTo>
                    <a:pt x="1032014" y="2371902"/>
                  </a:lnTo>
                  <a:lnTo>
                    <a:pt x="1023937" y="2377351"/>
                  </a:lnTo>
                  <a:lnTo>
                    <a:pt x="1018501" y="2385428"/>
                  </a:lnTo>
                  <a:lnTo>
                    <a:pt x="1016508" y="2395309"/>
                  </a:lnTo>
                  <a:lnTo>
                    <a:pt x="1018501" y="2405202"/>
                  </a:lnTo>
                  <a:lnTo>
                    <a:pt x="1023937" y="2413279"/>
                  </a:lnTo>
                  <a:lnTo>
                    <a:pt x="1032014" y="2418715"/>
                  </a:lnTo>
                  <a:lnTo>
                    <a:pt x="1041958" y="2420709"/>
                  </a:lnTo>
                  <a:lnTo>
                    <a:pt x="1051839" y="2418715"/>
                  </a:lnTo>
                  <a:lnTo>
                    <a:pt x="1059916" y="2413279"/>
                  </a:lnTo>
                  <a:lnTo>
                    <a:pt x="1065352" y="2405202"/>
                  </a:lnTo>
                  <a:lnTo>
                    <a:pt x="1067358" y="2395309"/>
                  </a:lnTo>
                  <a:close/>
                </a:path>
                <a:path w="1416050" h="2522854">
                  <a:moveTo>
                    <a:pt x="1084033" y="2141448"/>
                  </a:moveTo>
                  <a:lnTo>
                    <a:pt x="1082027" y="2131568"/>
                  </a:lnTo>
                  <a:lnTo>
                    <a:pt x="1076591" y="2123490"/>
                  </a:lnTo>
                  <a:lnTo>
                    <a:pt x="1068514" y="2118055"/>
                  </a:lnTo>
                  <a:lnTo>
                    <a:pt x="1058583" y="2116048"/>
                  </a:lnTo>
                  <a:lnTo>
                    <a:pt x="1048689" y="2118055"/>
                  </a:lnTo>
                  <a:lnTo>
                    <a:pt x="1040612" y="2123490"/>
                  </a:lnTo>
                  <a:lnTo>
                    <a:pt x="1035177" y="2131568"/>
                  </a:lnTo>
                  <a:lnTo>
                    <a:pt x="1033183" y="2141448"/>
                  </a:lnTo>
                  <a:lnTo>
                    <a:pt x="1035177" y="2151342"/>
                  </a:lnTo>
                  <a:lnTo>
                    <a:pt x="1040612" y="2159419"/>
                  </a:lnTo>
                  <a:lnTo>
                    <a:pt x="1048689" y="2164854"/>
                  </a:lnTo>
                  <a:lnTo>
                    <a:pt x="1058633" y="2166848"/>
                  </a:lnTo>
                  <a:lnTo>
                    <a:pt x="1068514" y="2164854"/>
                  </a:lnTo>
                  <a:lnTo>
                    <a:pt x="1076591" y="2159419"/>
                  </a:lnTo>
                  <a:lnTo>
                    <a:pt x="1082027" y="2151342"/>
                  </a:lnTo>
                  <a:lnTo>
                    <a:pt x="1084033" y="2141448"/>
                  </a:lnTo>
                  <a:close/>
                </a:path>
                <a:path w="1416050" h="2522854">
                  <a:moveTo>
                    <a:pt x="1169009" y="2395309"/>
                  </a:moveTo>
                  <a:lnTo>
                    <a:pt x="1167003" y="2385428"/>
                  </a:lnTo>
                  <a:lnTo>
                    <a:pt x="1161567" y="2377351"/>
                  </a:lnTo>
                  <a:lnTo>
                    <a:pt x="1153490" y="2371902"/>
                  </a:lnTo>
                  <a:lnTo>
                    <a:pt x="1143558" y="2369909"/>
                  </a:lnTo>
                  <a:lnTo>
                    <a:pt x="1133665" y="2371902"/>
                  </a:lnTo>
                  <a:lnTo>
                    <a:pt x="1125588" y="2377351"/>
                  </a:lnTo>
                  <a:lnTo>
                    <a:pt x="1120152" y="2385428"/>
                  </a:lnTo>
                  <a:lnTo>
                    <a:pt x="1118158" y="2395309"/>
                  </a:lnTo>
                  <a:lnTo>
                    <a:pt x="1120152" y="2405202"/>
                  </a:lnTo>
                  <a:lnTo>
                    <a:pt x="1125588" y="2413279"/>
                  </a:lnTo>
                  <a:lnTo>
                    <a:pt x="1133665" y="2418715"/>
                  </a:lnTo>
                  <a:lnTo>
                    <a:pt x="1143609" y="2420709"/>
                  </a:lnTo>
                  <a:lnTo>
                    <a:pt x="1153490" y="2418715"/>
                  </a:lnTo>
                  <a:lnTo>
                    <a:pt x="1161567" y="2413279"/>
                  </a:lnTo>
                  <a:lnTo>
                    <a:pt x="1167003" y="2405202"/>
                  </a:lnTo>
                  <a:lnTo>
                    <a:pt x="1169009" y="2395309"/>
                  </a:lnTo>
                  <a:close/>
                </a:path>
                <a:path w="1416050" h="2522854">
                  <a:moveTo>
                    <a:pt x="1185684" y="2141448"/>
                  </a:moveTo>
                  <a:lnTo>
                    <a:pt x="1183678" y="2131568"/>
                  </a:lnTo>
                  <a:lnTo>
                    <a:pt x="1178242" y="2123490"/>
                  </a:lnTo>
                  <a:lnTo>
                    <a:pt x="1170165" y="2118055"/>
                  </a:lnTo>
                  <a:lnTo>
                    <a:pt x="1160233" y="2116048"/>
                  </a:lnTo>
                  <a:lnTo>
                    <a:pt x="1150340" y="2118055"/>
                  </a:lnTo>
                  <a:lnTo>
                    <a:pt x="1142263" y="2123490"/>
                  </a:lnTo>
                  <a:lnTo>
                    <a:pt x="1136827" y="2131568"/>
                  </a:lnTo>
                  <a:lnTo>
                    <a:pt x="1134833" y="2141448"/>
                  </a:lnTo>
                  <a:lnTo>
                    <a:pt x="1136827" y="2151342"/>
                  </a:lnTo>
                  <a:lnTo>
                    <a:pt x="1142263" y="2159419"/>
                  </a:lnTo>
                  <a:lnTo>
                    <a:pt x="1150340" y="2164854"/>
                  </a:lnTo>
                  <a:lnTo>
                    <a:pt x="1160284" y="2166848"/>
                  </a:lnTo>
                  <a:lnTo>
                    <a:pt x="1170165" y="2164854"/>
                  </a:lnTo>
                  <a:lnTo>
                    <a:pt x="1178242" y="2159419"/>
                  </a:lnTo>
                  <a:lnTo>
                    <a:pt x="1183678" y="2151342"/>
                  </a:lnTo>
                  <a:lnTo>
                    <a:pt x="1185684" y="2141448"/>
                  </a:lnTo>
                  <a:close/>
                </a:path>
                <a:path w="1416050" h="2522854">
                  <a:moveTo>
                    <a:pt x="1416050" y="2141461"/>
                  </a:moveTo>
                  <a:lnTo>
                    <a:pt x="1263650" y="2014461"/>
                  </a:lnTo>
                  <a:lnTo>
                    <a:pt x="1263650" y="2116404"/>
                  </a:lnTo>
                  <a:lnTo>
                    <a:pt x="1261884" y="2116061"/>
                  </a:lnTo>
                  <a:lnTo>
                    <a:pt x="1251991" y="2118055"/>
                  </a:lnTo>
                  <a:lnTo>
                    <a:pt x="1243914" y="2123490"/>
                  </a:lnTo>
                  <a:lnTo>
                    <a:pt x="1238478" y="2131568"/>
                  </a:lnTo>
                  <a:lnTo>
                    <a:pt x="1236484" y="2141461"/>
                  </a:lnTo>
                  <a:lnTo>
                    <a:pt x="1238478" y="2151342"/>
                  </a:lnTo>
                  <a:lnTo>
                    <a:pt x="1243914" y="2159419"/>
                  </a:lnTo>
                  <a:lnTo>
                    <a:pt x="1251991" y="2164854"/>
                  </a:lnTo>
                  <a:lnTo>
                    <a:pt x="1261935" y="2166861"/>
                  </a:lnTo>
                  <a:lnTo>
                    <a:pt x="1263650" y="2166505"/>
                  </a:lnTo>
                  <a:lnTo>
                    <a:pt x="1263650" y="2268309"/>
                  </a:lnTo>
                  <a:lnTo>
                    <a:pt x="1263650" y="2268461"/>
                  </a:lnTo>
                  <a:lnTo>
                    <a:pt x="1263650" y="2377986"/>
                  </a:lnTo>
                  <a:lnTo>
                    <a:pt x="1263218" y="2377351"/>
                  </a:lnTo>
                  <a:lnTo>
                    <a:pt x="1255141" y="2371902"/>
                  </a:lnTo>
                  <a:lnTo>
                    <a:pt x="1245209" y="2369909"/>
                  </a:lnTo>
                  <a:lnTo>
                    <a:pt x="1235316" y="2371902"/>
                  </a:lnTo>
                  <a:lnTo>
                    <a:pt x="1227239" y="2377351"/>
                  </a:lnTo>
                  <a:lnTo>
                    <a:pt x="1221803" y="2385428"/>
                  </a:lnTo>
                  <a:lnTo>
                    <a:pt x="1219809" y="2395309"/>
                  </a:lnTo>
                  <a:lnTo>
                    <a:pt x="1221803" y="2405202"/>
                  </a:lnTo>
                  <a:lnTo>
                    <a:pt x="1227239" y="2413279"/>
                  </a:lnTo>
                  <a:lnTo>
                    <a:pt x="1235316" y="2418715"/>
                  </a:lnTo>
                  <a:lnTo>
                    <a:pt x="1245260" y="2420709"/>
                  </a:lnTo>
                  <a:lnTo>
                    <a:pt x="1255141" y="2418715"/>
                  </a:lnTo>
                  <a:lnTo>
                    <a:pt x="1263218" y="2413279"/>
                  </a:lnTo>
                  <a:lnTo>
                    <a:pt x="1263650" y="2412631"/>
                  </a:lnTo>
                  <a:lnTo>
                    <a:pt x="1263650" y="2522309"/>
                  </a:lnTo>
                  <a:lnTo>
                    <a:pt x="1416050" y="2395309"/>
                  </a:lnTo>
                  <a:lnTo>
                    <a:pt x="1263738" y="2268385"/>
                  </a:lnTo>
                  <a:lnTo>
                    <a:pt x="1416050" y="2141461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2171487" y="3252723"/>
            <a:ext cx="8077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Website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pic>
        <p:nvPicPr>
          <p:cNvPr id="32" name="object 3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55755" y="2071366"/>
            <a:ext cx="1245323" cy="1245324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1984075" y="5691123"/>
            <a:ext cx="1115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Mobile</a:t>
            </a:r>
            <a:r>
              <a:rPr sz="1600" spc="-8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9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pic>
        <p:nvPicPr>
          <p:cNvPr id="34" name="object 3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72411" y="4446918"/>
            <a:ext cx="1353507" cy="1353507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1910845" y="8266683"/>
            <a:ext cx="12541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4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Desktop</a:t>
            </a: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9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687239" y="2741207"/>
            <a:ext cx="13446125" cy="5821045"/>
            <a:chOff x="1687239" y="2741207"/>
            <a:chExt cx="13446125" cy="5821045"/>
          </a:xfrm>
        </p:grpSpPr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7239" y="6853352"/>
              <a:ext cx="1708649" cy="1708649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8033898" y="4136400"/>
              <a:ext cx="1339215" cy="806450"/>
            </a:xfrm>
            <a:custGeom>
              <a:avLst/>
              <a:gdLst/>
              <a:ahLst/>
              <a:cxnLst/>
              <a:rect l="l" t="t" r="r" b="b"/>
              <a:pathLst>
                <a:path w="1339215" h="806450">
                  <a:moveTo>
                    <a:pt x="1204798" y="0"/>
                  </a:moveTo>
                  <a:lnTo>
                    <a:pt x="134401" y="0"/>
                  </a:lnTo>
                  <a:lnTo>
                    <a:pt x="91919" y="6851"/>
                  </a:lnTo>
                  <a:lnTo>
                    <a:pt x="55025" y="25931"/>
                  </a:lnTo>
                  <a:lnTo>
                    <a:pt x="25931" y="55025"/>
                  </a:lnTo>
                  <a:lnTo>
                    <a:pt x="6851" y="91920"/>
                  </a:lnTo>
                  <a:lnTo>
                    <a:pt x="0" y="134401"/>
                  </a:lnTo>
                  <a:lnTo>
                    <a:pt x="0" y="671996"/>
                  </a:lnTo>
                  <a:lnTo>
                    <a:pt x="6851" y="714478"/>
                  </a:lnTo>
                  <a:lnTo>
                    <a:pt x="25931" y="751373"/>
                  </a:lnTo>
                  <a:lnTo>
                    <a:pt x="55025" y="780467"/>
                  </a:lnTo>
                  <a:lnTo>
                    <a:pt x="91919" y="799547"/>
                  </a:lnTo>
                  <a:lnTo>
                    <a:pt x="134401" y="806399"/>
                  </a:lnTo>
                  <a:lnTo>
                    <a:pt x="1204798" y="806399"/>
                  </a:lnTo>
                  <a:lnTo>
                    <a:pt x="1247279" y="799547"/>
                  </a:lnTo>
                  <a:lnTo>
                    <a:pt x="1284173" y="780467"/>
                  </a:lnTo>
                  <a:lnTo>
                    <a:pt x="1313267" y="751373"/>
                  </a:lnTo>
                  <a:lnTo>
                    <a:pt x="1332347" y="714478"/>
                  </a:lnTo>
                  <a:lnTo>
                    <a:pt x="1339199" y="671996"/>
                  </a:lnTo>
                  <a:lnTo>
                    <a:pt x="1339199" y="134401"/>
                  </a:lnTo>
                  <a:lnTo>
                    <a:pt x="1332347" y="91920"/>
                  </a:lnTo>
                  <a:lnTo>
                    <a:pt x="1313267" y="55025"/>
                  </a:lnTo>
                  <a:lnTo>
                    <a:pt x="1284173" y="25931"/>
                  </a:lnTo>
                  <a:lnTo>
                    <a:pt x="1247279" y="6851"/>
                  </a:lnTo>
                  <a:lnTo>
                    <a:pt x="1204798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2936867" y="2741207"/>
              <a:ext cx="50800" cy="762635"/>
            </a:xfrm>
            <a:custGeom>
              <a:avLst/>
              <a:gdLst/>
              <a:ahLst/>
              <a:cxnLst/>
              <a:rect l="l" t="t" r="r" b="b"/>
              <a:pathLst>
                <a:path w="50800" h="762635">
                  <a:moveTo>
                    <a:pt x="25400" y="0"/>
                  </a:moveTo>
                  <a:lnTo>
                    <a:pt x="15516" y="1996"/>
                  </a:lnTo>
                  <a:lnTo>
                    <a:pt x="7442" y="7440"/>
                  </a:lnTo>
                  <a:lnTo>
                    <a:pt x="1997" y="15514"/>
                  </a:lnTo>
                  <a:lnTo>
                    <a:pt x="0" y="25452"/>
                  </a:lnTo>
                  <a:lnTo>
                    <a:pt x="1997" y="35338"/>
                  </a:lnTo>
                  <a:lnTo>
                    <a:pt x="7442" y="43412"/>
                  </a:lnTo>
                  <a:lnTo>
                    <a:pt x="15516" y="48855"/>
                  </a:lnTo>
                  <a:lnTo>
                    <a:pt x="25400" y="50850"/>
                  </a:lnTo>
                  <a:lnTo>
                    <a:pt x="35286" y="48855"/>
                  </a:lnTo>
                  <a:lnTo>
                    <a:pt x="43361" y="43412"/>
                  </a:lnTo>
                  <a:lnTo>
                    <a:pt x="48804" y="35338"/>
                  </a:lnTo>
                  <a:lnTo>
                    <a:pt x="50789" y="25452"/>
                  </a:lnTo>
                  <a:lnTo>
                    <a:pt x="48804" y="15514"/>
                  </a:lnTo>
                  <a:lnTo>
                    <a:pt x="43362" y="7440"/>
                  </a:lnTo>
                  <a:lnTo>
                    <a:pt x="35289" y="1996"/>
                  </a:lnTo>
                  <a:lnTo>
                    <a:pt x="25400" y="0"/>
                  </a:lnTo>
                  <a:close/>
                </a:path>
                <a:path w="50800" h="762635">
                  <a:moveTo>
                    <a:pt x="25400" y="101650"/>
                  </a:moveTo>
                  <a:lnTo>
                    <a:pt x="15516" y="103647"/>
                  </a:lnTo>
                  <a:lnTo>
                    <a:pt x="7442" y="109091"/>
                  </a:lnTo>
                  <a:lnTo>
                    <a:pt x="1997" y="117165"/>
                  </a:lnTo>
                  <a:lnTo>
                    <a:pt x="0" y="127102"/>
                  </a:lnTo>
                  <a:lnTo>
                    <a:pt x="1997" y="136989"/>
                  </a:lnTo>
                  <a:lnTo>
                    <a:pt x="7442" y="145062"/>
                  </a:lnTo>
                  <a:lnTo>
                    <a:pt x="15516" y="150505"/>
                  </a:lnTo>
                  <a:lnTo>
                    <a:pt x="25400" y="152501"/>
                  </a:lnTo>
                  <a:lnTo>
                    <a:pt x="35289" y="150505"/>
                  </a:lnTo>
                  <a:lnTo>
                    <a:pt x="43362" y="145062"/>
                  </a:lnTo>
                  <a:lnTo>
                    <a:pt x="48804" y="136989"/>
                  </a:lnTo>
                  <a:lnTo>
                    <a:pt x="50789" y="127102"/>
                  </a:lnTo>
                  <a:lnTo>
                    <a:pt x="48804" y="117165"/>
                  </a:lnTo>
                  <a:lnTo>
                    <a:pt x="43362" y="109091"/>
                  </a:lnTo>
                  <a:lnTo>
                    <a:pt x="35289" y="103647"/>
                  </a:lnTo>
                  <a:lnTo>
                    <a:pt x="25400" y="101650"/>
                  </a:lnTo>
                  <a:close/>
                </a:path>
                <a:path w="50800" h="762635">
                  <a:moveTo>
                    <a:pt x="25400" y="203301"/>
                  </a:moveTo>
                  <a:lnTo>
                    <a:pt x="15516" y="205297"/>
                  </a:lnTo>
                  <a:lnTo>
                    <a:pt x="7442" y="210741"/>
                  </a:lnTo>
                  <a:lnTo>
                    <a:pt x="1997" y="218815"/>
                  </a:lnTo>
                  <a:lnTo>
                    <a:pt x="0" y="228753"/>
                  </a:lnTo>
                  <a:lnTo>
                    <a:pt x="1997" y="238639"/>
                  </a:lnTo>
                  <a:lnTo>
                    <a:pt x="7442" y="246713"/>
                  </a:lnTo>
                  <a:lnTo>
                    <a:pt x="15516" y="252156"/>
                  </a:lnTo>
                  <a:lnTo>
                    <a:pt x="25400" y="254152"/>
                  </a:lnTo>
                  <a:lnTo>
                    <a:pt x="35289" y="252156"/>
                  </a:lnTo>
                  <a:lnTo>
                    <a:pt x="43362" y="246713"/>
                  </a:lnTo>
                  <a:lnTo>
                    <a:pt x="48804" y="238639"/>
                  </a:lnTo>
                  <a:lnTo>
                    <a:pt x="50789" y="228753"/>
                  </a:lnTo>
                  <a:lnTo>
                    <a:pt x="48804" y="218815"/>
                  </a:lnTo>
                  <a:lnTo>
                    <a:pt x="43362" y="210741"/>
                  </a:lnTo>
                  <a:lnTo>
                    <a:pt x="35289" y="205297"/>
                  </a:lnTo>
                  <a:lnTo>
                    <a:pt x="25400" y="203301"/>
                  </a:lnTo>
                  <a:close/>
                </a:path>
                <a:path w="50800" h="762635">
                  <a:moveTo>
                    <a:pt x="25400" y="304952"/>
                  </a:moveTo>
                  <a:lnTo>
                    <a:pt x="15516" y="306949"/>
                  </a:lnTo>
                  <a:lnTo>
                    <a:pt x="7442" y="312392"/>
                  </a:lnTo>
                  <a:lnTo>
                    <a:pt x="1997" y="320466"/>
                  </a:lnTo>
                  <a:lnTo>
                    <a:pt x="0" y="330404"/>
                  </a:lnTo>
                  <a:lnTo>
                    <a:pt x="1997" y="340290"/>
                  </a:lnTo>
                  <a:lnTo>
                    <a:pt x="7442" y="348364"/>
                  </a:lnTo>
                  <a:lnTo>
                    <a:pt x="15516" y="353808"/>
                  </a:lnTo>
                  <a:lnTo>
                    <a:pt x="25400" y="355804"/>
                  </a:lnTo>
                  <a:lnTo>
                    <a:pt x="35286" y="353808"/>
                  </a:lnTo>
                  <a:lnTo>
                    <a:pt x="43361" y="348364"/>
                  </a:lnTo>
                  <a:lnTo>
                    <a:pt x="48804" y="340290"/>
                  </a:lnTo>
                  <a:lnTo>
                    <a:pt x="50789" y="330404"/>
                  </a:lnTo>
                  <a:lnTo>
                    <a:pt x="48804" y="320466"/>
                  </a:lnTo>
                  <a:lnTo>
                    <a:pt x="43362" y="312392"/>
                  </a:lnTo>
                  <a:lnTo>
                    <a:pt x="35289" y="306949"/>
                  </a:lnTo>
                  <a:lnTo>
                    <a:pt x="25400" y="304952"/>
                  </a:lnTo>
                  <a:close/>
                </a:path>
                <a:path w="50800" h="762635">
                  <a:moveTo>
                    <a:pt x="25400" y="406604"/>
                  </a:moveTo>
                  <a:lnTo>
                    <a:pt x="15516" y="408600"/>
                  </a:lnTo>
                  <a:lnTo>
                    <a:pt x="7442" y="414043"/>
                  </a:lnTo>
                  <a:lnTo>
                    <a:pt x="1997" y="422117"/>
                  </a:lnTo>
                  <a:lnTo>
                    <a:pt x="0" y="432055"/>
                  </a:lnTo>
                  <a:lnTo>
                    <a:pt x="1997" y="441941"/>
                  </a:lnTo>
                  <a:lnTo>
                    <a:pt x="7442" y="450015"/>
                  </a:lnTo>
                  <a:lnTo>
                    <a:pt x="15516" y="455459"/>
                  </a:lnTo>
                  <a:lnTo>
                    <a:pt x="25400" y="457455"/>
                  </a:lnTo>
                  <a:lnTo>
                    <a:pt x="35286" y="455459"/>
                  </a:lnTo>
                  <a:lnTo>
                    <a:pt x="43361" y="450015"/>
                  </a:lnTo>
                  <a:lnTo>
                    <a:pt x="48804" y="441941"/>
                  </a:lnTo>
                  <a:lnTo>
                    <a:pt x="50789" y="432055"/>
                  </a:lnTo>
                  <a:lnTo>
                    <a:pt x="48804" y="422117"/>
                  </a:lnTo>
                  <a:lnTo>
                    <a:pt x="43362" y="414043"/>
                  </a:lnTo>
                  <a:lnTo>
                    <a:pt x="35289" y="408600"/>
                  </a:lnTo>
                  <a:lnTo>
                    <a:pt x="25400" y="406604"/>
                  </a:lnTo>
                  <a:close/>
                </a:path>
                <a:path w="50800" h="762635">
                  <a:moveTo>
                    <a:pt x="25400" y="508255"/>
                  </a:moveTo>
                  <a:lnTo>
                    <a:pt x="15516" y="510251"/>
                  </a:lnTo>
                  <a:lnTo>
                    <a:pt x="7442" y="515694"/>
                  </a:lnTo>
                  <a:lnTo>
                    <a:pt x="1997" y="523768"/>
                  </a:lnTo>
                  <a:lnTo>
                    <a:pt x="0" y="533706"/>
                  </a:lnTo>
                  <a:lnTo>
                    <a:pt x="1997" y="543592"/>
                  </a:lnTo>
                  <a:lnTo>
                    <a:pt x="7442" y="551666"/>
                  </a:lnTo>
                  <a:lnTo>
                    <a:pt x="15516" y="557109"/>
                  </a:lnTo>
                  <a:lnTo>
                    <a:pt x="25400" y="559106"/>
                  </a:lnTo>
                  <a:lnTo>
                    <a:pt x="35286" y="557109"/>
                  </a:lnTo>
                  <a:lnTo>
                    <a:pt x="43361" y="551666"/>
                  </a:lnTo>
                  <a:lnTo>
                    <a:pt x="48804" y="543592"/>
                  </a:lnTo>
                  <a:lnTo>
                    <a:pt x="50789" y="533706"/>
                  </a:lnTo>
                  <a:lnTo>
                    <a:pt x="48804" y="523768"/>
                  </a:lnTo>
                  <a:lnTo>
                    <a:pt x="43362" y="515694"/>
                  </a:lnTo>
                  <a:lnTo>
                    <a:pt x="35289" y="510251"/>
                  </a:lnTo>
                  <a:lnTo>
                    <a:pt x="25400" y="508255"/>
                  </a:lnTo>
                  <a:close/>
                </a:path>
                <a:path w="50800" h="762635">
                  <a:moveTo>
                    <a:pt x="25400" y="609906"/>
                  </a:moveTo>
                  <a:lnTo>
                    <a:pt x="15516" y="611902"/>
                  </a:lnTo>
                  <a:lnTo>
                    <a:pt x="7442" y="617345"/>
                  </a:lnTo>
                  <a:lnTo>
                    <a:pt x="1997" y="625419"/>
                  </a:lnTo>
                  <a:lnTo>
                    <a:pt x="0" y="635356"/>
                  </a:lnTo>
                  <a:lnTo>
                    <a:pt x="1997" y="645243"/>
                  </a:lnTo>
                  <a:lnTo>
                    <a:pt x="7442" y="653317"/>
                  </a:lnTo>
                  <a:lnTo>
                    <a:pt x="15516" y="658760"/>
                  </a:lnTo>
                  <a:lnTo>
                    <a:pt x="25400" y="660756"/>
                  </a:lnTo>
                  <a:lnTo>
                    <a:pt x="35289" y="658760"/>
                  </a:lnTo>
                  <a:lnTo>
                    <a:pt x="43362" y="653317"/>
                  </a:lnTo>
                  <a:lnTo>
                    <a:pt x="48804" y="645243"/>
                  </a:lnTo>
                  <a:lnTo>
                    <a:pt x="50789" y="635356"/>
                  </a:lnTo>
                  <a:lnTo>
                    <a:pt x="48804" y="625419"/>
                  </a:lnTo>
                  <a:lnTo>
                    <a:pt x="43362" y="617345"/>
                  </a:lnTo>
                  <a:lnTo>
                    <a:pt x="35289" y="611902"/>
                  </a:lnTo>
                  <a:lnTo>
                    <a:pt x="25400" y="609906"/>
                  </a:lnTo>
                  <a:close/>
                </a:path>
                <a:path w="50800" h="762635">
                  <a:moveTo>
                    <a:pt x="25400" y="711556"/>
                  </a:moveTo>
                  <a:lnTo>
                    <a:pt x="15516" y="713552"/>
                  </a:lnTo>
                  <a:lnTo>
                    <a:pt x="7442" y="718996"/>
                  </a:lnTo>
                  <a:lnTo>
                    <a:pt x="1997" y="727069"/>
                  </a:lnTo>
                  <a:lnTo>
                    <a:pt x="0" y="737007"/>
                  </a:lnTo>
                  <a:lnTo>
                    <a:pt x="1997" y="746894"/>
                  </a:lnTo>
                  <a:lnTo>
                    <a:pt x="7442" y="754967"/>
                  </a:lnTo>
                  <a:lnTo>
                    <a:pt x="15516" y="760411"/>
                  </a:lnTo>
                  <a:lnTo>
                    <a:pt x="25400" y="762407"/>
                  </a:lnTo>
                  <a:lnTo>
                    <a:pt x="35289" y="760411"/>
                  </a:lnTo>
                  <a:lnTo>
                    <a:pt x="43362" y="754967"/>
                  </a:lnTo>
                  <a:lnTo>
                    <a:pt x="48804" y="746894"/>
                  </a:lnTo>
                  <a:lnTo>
                    <a:pt x="50789" y="737007"/>
                  </a:lnTo>
                  <a:lnTo>
                    <a:pt x="48804" y="727069"/>
                  </a:lnTo>
                  <a:lnTo>
                    <a:pt x="43362" y="718996"/>
                  </a:lnTo>
                  <a:lnTo>
                    <a:pt x="35289" y="713552"/>
                  </a:lnTo>
                  <a:lnTo>
                    <a:pt x="25400" y="711556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8164469" y="6988691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5">
                  <a:moveTo>
                    <a:pt x="1203341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5"/>
                  </a:lnTo>
                  <a:lnTo>
                    <a:pt x="54975" y="779753"/>
                  </a:lnTo>
                  <a:lnTo>
                    <a:pt x="91836" y="798815"/>
                  </a:lnTo>
                  <a:lnTo>
                    <a:pt x="134279" y="805661"/>
                  </a:lnTo>
                  <a:lnTo>
                    <a:pt x="1203341" y="805661"/>
                  </a:lnTo>
                  <a:lnTo>
                    <a:pt x="1245784" y="798815"/>
                  </a:lnTo>
                  <a:lnTo>
                    <a:pt x="1282645" y="779753"/>
                  </a:lnTo>
                  <a:lnTo>
                    <a:pt x="1311712" y="750685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5" y="25908"/>
                  </a:lnTo>
                  <a:lnTo>
                    <a:pt x="1245784" y="6845"/>
                  </a:lnTo>
                  <a:lnTo>
                    <a:pt x="1203341" y="0"/>
                  </a:lnTo>
                  <a:close/>
                </a:path>
              </a:pathLst>
            </a:custGeom>
            <a:solidFill>
              <a:srgbClr val="FF7B0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04918" y="7064447"/>
              <a:ext cx="561668" cy="583573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0751534" y="4136400"/>
              <a:ext cx="1339215" cy="806450"/>
            </a:xfrm>
            <a:custGeom>
              <a:avLst/>
              <a:gdLst/>
              <a:ahLst/>
              <a:cxnLst/>
              <a:rect l="l" t="t" r="r" b="b"/>
              <a:pathLst>
                <a:path w="1339215" h="806450">
                  <a:moveTo>
                    <a:pt x="1204445" y="0"/>
                  </a:moveTo>
                  <a:lnTo>
                    <a:pt x="134404" y="0"/>
                  </a:lnTo>
                  <a:lnTo>
                    <a:pt x="91922" y="6851"/>
                  </a:lnTo>
                  <a:lnTo>
                    <a:pt x="55026" y="25931"/>
                  </a:lnTo>
                  <a:lnTo>
                    <a:pt x="25932" y="55026"/>
                  </a:lnTo>
                  <a:lnTo>
                    <a:pt x="6852" y="91921"/>
                  </a:lnTo>
                  <a:lnTo>
                    <a:pt x="0" y="134402"/>
                  </a:lnTo>
                  <a:lnTo>
                    <a:pt x="0" y="671996"/>
                  </a:lnTo>
                  <a:lnTo>
                    <a:pt x="6852" y="714478"/>
                  </a:lnTo>
                  <a:lnTo>
                    <a:pt x="25932" y="751373"/>
                  </a:lnTo>
                  <a:lnTo>
                    <a:pt x="55026" y="780468"/>
                  </a:lnTo>
                  <a:lnTo>
                    <a:pt x="91922" y="799548"/>
                  </a:lnTo>
                  <a:lnTo>
                    <a:pt x="134404" y="806400"/>
                  </a:lnTo>
                  <a:lnTo>
                    <a:pt x="1204445" y="806400"/>
                  </a:lnTo>
                  <a:lnTo>
                    <a:pt x="1246926" y="799548"/>
                  </a:lnTo>
                  <a:lnTo>
                    <a:pt x="1283821" y="780468"/>
                  </a:lnTo>
                  <a:lnTo>
                    <a:pt x="1312916" y="751373"/>
                  </a:lnTo>
                  <a:lnTo>
                    <a:pt x="1331996" y="714478"/>
                  </a:lnTo>
                  <a:lnTo>
                    <a:pt x="1338847" y="671996"/>
                  </a:lnTo>
                  <a:lnTo>
                    <a:pt x="1338847" y="134402"/>
                  </a:lnTo>
                  <a:lnTo>
                    <a:pt x="1331996" y="91921"/>
                  </a:lnTo>
                  <a:lnTo>
                    <a:pt x="1312916" y="55026"/>
                  </a:lnTo>
                  <a:lnTo>
                    <a:pt x="1283821" y="25931"/>
                  </a:lnTo>
                  <a:lnTo>
                    <a:pt x="1246926" y="6851"/>
                  </a:lnTo>
                  <a:lnTo>
                    <a:pt x="1204445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55723" y="4280950"/>
              <a:ext cx="561662" cy="583575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3153872" y="4136570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4" h="805814">
                  <a:moveTo>
                    <a:pt x="1203337" y="0"/>
                  </a:moveTo>
                  <a:lnTo>
                    <a:pt x="134277" y="0"/>
                  </a:lnTo>
                  <a:lnTo>
                    <a:pt x="91836" y="6845"/>
                  </a:lnTo>
                  <a:lnTo>
                    <a:pt x="54976" y="25907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4"/>
                  </a:lnTo>
                  <a:lnTo>
                    <a:pt x="54976" y="779751"/>
                  </a:lnTo>
                  <a:lnTo>
                    <a:pt x="91836" y="798814"/>
                  </a:lnTo>
                  <a:lnTo>
                    <a:pt x="134277" y="805660"/>
                  </a:lnTo>
                  <a:lnTo>
                    <a:pt x="1203337" y="805660"/>
                  </a:lnTo>
                  <a:lnTo>
                    <a:pt x="1245784" y="798814"/>
                  </a:lnTo>
                  <a:lnTo>
                    <a:pt x="1282648" y="779751"/>
                  </a:lnTo>
                  <a:lnTo>
                    <a:pt x="1311717" y="750684"/>
                  </a:lnTo>
                  <a:lnTo>
                    <a:pt x="1330781" y="713823"/>
                  </a:lnTo>
                  <a:lnTo>
                    <a:pt x="1337627" y="671380"/>
                  </a:lnTo>
                  <a:lnTo>
                    <a:pt x="1337627" y="134279"/>
                  </a:lnTo>
                  <a:lnTo>
                    <a:pt x="1330781" y="91836"/>
                  </a:lnTo>
                  <a:lnTo>
                    <a:pt x="1311717" y="54975"/>
                  </a:lnTo>
                  <a:lnTo>
                    <a:pt x="1282648" y="25907"/>
                  </a:lnTo>
                  <a:lnTo>
                    <a:pt x="1245784" y="6845"/>
                  </a:lnTo>
                  <a:lnTo>
                    <a:pt x="1203337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71611" y="4267269"/>
              <a:ext cx="561668" cy="583575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0792158" y="7036948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5">
                  <a:moveTo>
                    <a:pt x="1203340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5"/>
                  </a:lnTo>
                  <a:lnTo>
                    <a:pt x="54975" y="779753"/>
                  </a:lnTo>
                  <a:lnTo>
                    <a:pt x="91836" y="798815"/>
                  </a:lnTo>
                  <a:lnTo>
                    <a:pt x="134279" y="805661"/>
                  </a:lnTo>
                  <a:lnTo>
                    <a:pt x="1203340" y="805661"/>
                  </a:lnTo>
                  <a:lnTo>
                    <a:pt x="1245783" y="798815"/>
                  </a:lnTo>
                  <a:lnTo>
                    <a:pt x="1282644" y="779753"/>
                  </a:lnTo>
                  <a:lnTo>
                    <a:pt x="1311712" y="750685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4" y="25908"/>
                  </a:lnTo>
                  <a:lnTo>
                    <a:pt x="1245783" y="6845"/>
                  </a:lnTo>
                  <a:lnTo>
                    <a:pt x="1203340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32606" y="7112702"/>
              <a:ext cx="561665" cy="583575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3153872" y="6988691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4" h="805815">
                  <a:moveTo>
                    <a:pt x="1203337" y="0"/>
                  </a:moveTo>
                  <a:lnTo>
                    <a:pt x="134277" y="0"/>
                  </a:lnTo>
                  <a:lnTo>
                    <a:pt x="91836" y="6845"/>
                  </a:lnTo>
                  <a:lnTo>
                    <a:pt x="54976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5"/>
                  </a:lnTo>
                  <a:lnTo>
                    <a:pt x="54976" y="779753"/>
                  </a:lnTo>
                  <a:lnTo>
                    <a:pt x="91836" y="798815"/>
                  </a:lnTo>
                  <a:lnTo>
                    <a:pt x="134277" y="805661"/>
                  </a:lnTo>
                  <a:lnTo>
                    <a:pt x="1203337" y="805661"/>
                  </a:lnTo>
                  <a:lnTo>
                    <a:pt x="1245784" y="798815"/>
                  </a:lnTo>
                  <a:lnTo>
                    <a:pt x="1282648" y="779753"/>
                  </a:lnTo>
                  <a:lnTo>
                    <a:pt x="1311717" y="750685"/>
                  </a:lnTo>
                  <a:lnTo>
                    <a:pt x="1330781" y="713823"/>
                  </a:lnTo>
                  <a:lnTo>
                    <a:pt x="1337627" y="671380"/>
                  </a:lnTo>
                  <a:lnTo>
                    <a:pt x="1337627" y="134279"/>
                  </a:lnTo>
                  <a:lnTo>
                    <a:pt x="1330781" y="91836"/>
                  </a:lnTo>
                  <a:lnTo>
                    <a:pt x="1311717" y="54975"/>
                  </a:lnTo>
                  <a:lnTo>
                    <a:pt x="1282648" y="25908"/>
                  </a:lnTo>
                  <a:lnTo>
                    <a:pt x="1245784" y="6845"/>
                  </a:lnTo>
                  <a:lnTo>
                    <a:pt x="1203337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71611" y="7076221"/>
              <a:ext cx="561668" cy="58357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59172" y="4256722"/>
              <a:ext cx="1636425" cy="1636425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8008498" y="6132291"/>
              <a:ext cx="762635" cy="50800"/>
            </a:xfrm>
            <a:custGeom>
              <a:avLst/>
              <a:gdLst/>
              <a:ahLst/>
              <a:cxnLst/>
              <a:rect l="l" t="t" r="r" b="b"/>
              <a:pathLst>
                <a:path w="762634" h="50800">
                  <a:moveTo>
                    <a:pt x="25400" y="0"/>
                  </a:moveTo>
                  <a:lnTo>
                    <a:pt x="15513" y="1996"/>
                  </a:lnTo>
                  <a:lnTo>
                    <a:pt x="7439" y="7439"/>
                  </a:lnTo>
                  <a:lnTo>
                    <a:pt x="1996" y="15513"/>
                  </a:lnTo>
                  <a:lnTo>
                    <a:pt x="0" y="25400"/>
                  </a:lnTo>
                  <a:lnTo>
                    <a:pt x="1996" y="35286"/>
                  </a:lnTo>
                  <a:lnTo>
                    <a:pt x="7439" y="43360"/>
                  </a:lnTo>
                  <a:lnTo>
                    <a:pt x="15513" y="48803"/>
                  </a:lnTo>
                  <a:lnTo>
                    <a:pt x="25450" y="50800"/>
                  </a:lnTo>
                  <a:lnTo>
                    <a:pt x="35337" y="48803"/>
                  </a:lnTo>
                  <a:lnTo>
                    <a:pt x="43410" y="43360"/>
                  </a:lnTo>
                  <a:lnTo>
                    <a:pt x="48854" y="35286"/>
                  </a:lnTo>
                  <a:lnTo>
                    <a:pt x="50850" y="25400"/>
                  </a:lnTo>
                  <a:lnTo>
                    <a:pt x="48854" y="15513"/>
                  </a:lnTo>
                  <a:lnTo>
                    <a:pt x="43410" y="7439"/>
                  </a:lnTo>
                  <a:lnTo>
                    <a:pt x="35337" y="1996"/>
                  </a:lnTo>
                  <a:lnTo>
                    <a:pt x="25400" y="0"/>
                  </a:lnTo>
                  <a:close/>
                </a:path>
                <a:path w="762634" h="50800">
                  <a:moveTo>
                    <a:pt x="127050" y="0"/>
                  </a:moveTo>
                  <a:lnTo>
                    <a:pt x="117163" y="1996"/>
                  </a:lnTo>
                  <a:lnTo>
                    <a:pt x="109090" y="7439"/>
                  </a:lnTo>
                  <a:lnTo>
                    <a:pt x="103646" y="15513"/>
                  </a:lnTo>
                  <a:lnTo>
                    <a:pt x="101650" y="25400"/>
                  </a:lnTo>
                  <a:lnTo>
                    <a:pt x="103646" y="35286"/>
                  </a:lnTo>
                  <a:lnTo>
                    <a:pt x="109090" y="43360"/>
                  </a:lnTo>
                  <a:lnTo>
                    <a:pt x="117163" y="48803"/>
                  </a:lnTo>
                  <a:lnTo>
                    <a:pt x="127101" y="50800"/>
                  </a:lnTo>
                  <a:lnTo>
                    <a:pt x="136988" y="48803"/>
                  </a:lnTo>
                  <a:lnTo>
                    <a:pt x="145061" y="43360"/>
                  </a:lnTo>
                  <a:lnTo>
                    <a:pt x="150505" y="35286"/>
                  </a:lnTo>
                  <a:lnTo>
                    <a:pt x="152501" y="25400"/>
                  </a:lnTo>
                  <a:lnTo>
                    <a:pt x="150505" y="15513"/>
                  </a:lnTo>
                  <a:lnTo>
                    <a:pt x="145061" y="7439"/>
                  </a:lnTo>
                  <a:lnTo>
                    <a:pt x="136988" y="1996"/>
                  </a:lnTo>
                  <a:lnTo>
                    <a:pt x="127050" y="0"/>
                  </a:lnTo>
                  <a:close/>
                </a:path>
                <a:path w="762634" h="50800">
                  <a:moveTo>
                    <a:pt x="228701" y="0"/>
                  </a:moveTo>
                  <a:lnTo>
                    <a:pt x="218814" y="1996"/>
                  </a:lnTo>
                  <a:lnTo>
                    <a:pt x="210740" y="7439"/>
                  </a:lnTo>
                  <a:lnTo>
                    <a:pt x="205297" y="15513"/>
                  </a:lnTo>
                  <a:lnTo>
                    <a:pt x="203301" y="25400"/>
                  </a:lnTo>
                  <a:lnTo>
                    <a:pt x="205297" y="35286"/>
                  </a:lnTo>
                  <a:lnTo>
                    <a:pt x="210740" y="43360"/>
                  </a:lnTo>
                  <a:lnTo>
                    <a:pt x="218814" y="48803"/>
                  </a:lnTo>
                  <a:lnTo>
                    <a:pt x="228752" y="50800"/>
                  </a:lnTo>
                  <a:lnTo>
                    <a:pt x="238638" y="48803"/>
                  </a:lnTo>
                  <a:lnTo>
                    <a:pt x="246712" y="43360"/>
                  </a:lnTo>
                  <a:lnTo>
                    <a:pt x="252156" y="35286"/>
                  </a:lnTo>
                  <a:lnTo>
                    <a:pt x="254152" y="25400"/>
                  </a:lnTo>
                  <a:lnTo>
                    <a:pt x="252156" y="15513"/>
                  </a:lnTo>
                  <a:lnTo>
                    <a:pt x="246712" y="7439"/>
                  </a:lnTo>
                  <a:lnTo>
                    <a:pt x="238638" y="1996"/>
                  </a:lnTo>
                  <a:lnTo>
                    <a:pt x="228701" y="0"/>
                  </a:lnTo>
                  <a:close/>
                </a:path>
                <a:path w="762634" h="50800">
                  <a:moveTo>
                    <a:pt x="330352" y="0"/>
                  </a:moveTo>
                  <a:lnTo>
                    <a:pt x="320465" y="1996"/>
                  </a:lnTo>
                  <a:lnTo>
                    <a:pt x="312391" y="7439"/>
                  </a:lnTo>
                  <a:lnTo>
                    <a:pt x="306948" y="15513"/>
                  </a:lnTo>
                  <a:lnTo>
                    <a:pt x="304952" y="25400"/>
                  </a:lnTo>
                  <a:lnTo>
                    <a:pt x="306948" y="35286"/>
                  </a:lnTo>
                  <a:lnTo>
                    <a:pt x="312391" y="43360"/>
                  </a:lnTo>
                  <a:lnTo>
                    <a:pt x="320465" y="48803"/>
                  </a:lnTo>
                  <a:lnTo>
                    <a:pt x="330403" y="50800"/>
                  </a:lnTo>
                  <a:lnTo>
                    <a:pt x="340289" y="48803"/>
                  </a:lnTo>
                  <a:lnTo>
                    <a:pt x="348363" y="43360"/>
                  </a:lnTo>
                  <a:lnTo>
                    <a:pt x="353807" y="35286"/>
                  </a:lnTo>
                  <a:lnTo>
                    <a:pt x="355803" y="25400"/>
                  </a:lnTo>
                  <a:lnTo>
                    <a:pt x="353807" y="15513"/>
                  </a:lnTo>
                  <a:lnTo>
                    <a:pt x="348363" y="7439"/>
                  </a:lnTo>
                  <a:lnTo>
                    <a:pt x="340289" y="1996"/>
                  </a:lnTo>
                  <a:lnTo>
                    <a:pt x="330352" y="0"/>
                  </a:lnTo>
                  <a:close/>
                </a:path>
                <a:path w="762634" h="50800">
                  <a:moveTo>
                    <a:pt x="432003" y="1"/>
                  </a:moveTo>
                  <a:lnTo>
                    <a:pt x="422116" y="1997"/>
                  </a:lnTo>
                  <a:lnTo>
                    <a:pt x="414042" y="7440"/>
                  </a:lnTo>
                  <a:lnTo>
                    <a:pt x="408599" y="15514"/>
                  </a:lnTo>
                  <a:lnTo>
                    <a:pt x="406603" y="25401"/>
                  </a:lnTo>
                  <a:lnTo>
                    <a:pt x="408599" y="35287"/>
                  </a:lnTo>
                  <a:lnTo>
                    <a:pt x="414042" y="43361"/>
                  </a:lnTo>
                  <a:lnTo>
                    <a:pt x="422116" y="48805"/>
                  </a:lnTo>
                  <a:lnTo>
                    <a:pt x="432053" y="50801"/>
                  </a:lnTo>
                  <a:lnTo>
                    <a:pt x="441940" y="48805"/>
                  </a:lnTo>
                  <a:lnTo>
                    <a:pt x="450014" y="43361"/>
                  </a:lnTo>
                  <a:lnTo>
                    <a:pt x="455457" y="35287"/>
                  </a:lnTo>
                  <a:lnTo>
                    <a:pt x="457453" y="25401"/>
                  </a:lnTo>
                  <a:lnTo>
                    <a:pt x="455457" y="15514"/>
                  </a:lnTo>
                  <a:lnTo>
                    <a:pt x="450014" y="7440"/>
                  </a:lnTo>
                  <a:lnTo>
                    <a:pt x="441940" y="1997"/>
                  </a:lnTo>
                  <a:lnTo>
                    <a:pt x="432003" y="1"/>
                  </a:lnTo>
                  <a:close/>
                </a:path>
                <a:path w="762634" h="50800">
                  <a:moveTo>
                    <a:pt x="533653" y="1"/>
                  </a:moveTo>
                  <a:lnTo>
                    <a:pt x="523767" y="1997"/>
                  </a:lnTo>
                  <a:lnTo>
                    <a:pt x="515693" y="7440"/>
                  </a:lnTo>
                  <a:lnTo>
                    <a:pt x="510250" y="15514"/>
                  </a:lnTo>
                  <a:lnTo>
                    <a:pt x="508253" y="25401"/>
                  </a:lnTo>
                  <a:lnTo>
                    <a:pt x="510250" y="35287"/>
                  </a:lnTo>
                  <a:lnTo>
                    <a:pt x="515693" y="43361"/>
                  </a:lnTo>
                  <a:lnTo>
                    <a:pt x="523767" y="48805"/>
                  </a:lnTo>
                  <a:lnTo>
                    <a:pt x="533704" y="50801"/>
                  </a:lnTo>
                  <a:lnTo>
                    <a:pt x="543591" y="48805"/>
                  </a:lnTo>
                  <a:lnTo>
                    <a:pt x="551664" y="43361"/>
                  </a:lnTo>
                  <a:lnTo>
                    <a:pt x="557108" y="35287"/>
                  </a:lnTo>
                  <a:lnTo>
                    <a:pt x="559104" y="25401"/>
                  </a:lnTo>
                  <a:lnTo>
                    <a:pt x="557108" y="15514"/>
                  </a:lnTo>
                  <a:lnTo>
                    <a:pt x="551664" y="7440"/>
                  </a:lnTo>
                  <a:lnTo>
                    <a:pt x="543591" y="1997"/>
                  </a:lnTo>
                  <a:lnTo>
                    <a:pt x="533653" y="1"/>
                  </a:lnTo>
                  <a:close/>
                </a:path>
                <a:path w="762634" h="50800">
                  <a:moveTo>
                    <a:pt x="635304" y="1"/>
                  </a:moveTo>
                  <a:lnTo>
                    <a:pt x="625417" y="1997"/>
                  </a:lnTo>
                  <a:lnTo>
                    <a:pt x="617344" y="7440"/>
                  </a:lnTo>
                  <a:lnTo>
                    <a:pt x="611900" y="15514"/>
                  </a:lnTo>
                  <a:lnTo>
                    <a:pt x="609904" y="25401"/>
                  </a:lnTo>
                  <a:lnTo>
                    <a:pt x="611900" y="35287"/>
                  </a:lnTo>
                  <a:lnTo>
                    <a:pt x="617344" y="43361"/>
                  </a:lnTo>
                  <a:lnTo>
                    <a:pt x="625417" y="48805"/>
                  </a:lnTo>
                  <a:lnTo>
                    <a:pt x="635355" y="50801"/>
                  </a:lnTo>
                  <a:lnTo>
                    <a:pt x="645242" y="48805"/>
                  </a:lnTo>
                  <a:lnTo>
                    <a:pt x="653315" y="43361"/>
                  </a:lnTo>
                  <a:lnTo>
                    <a:pt x="658759" y="35287"/>
                  </a:lnTo>
                  <a:lnTo>
                    <a:pt x="660755" y="25401"/>
                  </a:lnTo>
                  <a:lnTo>
                    <a:pt x="658759" y="15514"/>
                  </a:lnTo>
                  <a:lnTo>
                    <a:pt x="653315" y="7440"/>
                  </a:lnTo>
                  <a:lnTo>
                    <a:pt x="645242" y="1997"/>
                  </a:lnTo>
                  <a:lnTo>
                    <a:pt x="635304" y="1"/>
                  </a:lnTo>
                  <a:close/>
                </a:path>
                <a:path w="762634" h="50800">
                  <a:moveTo>
                    <a:pt x="736955" y="1"/>
                  </a:moveTo>
                  <a:lnTo>
                    <a:pt x="727068" y="1997"/>
                  </a:lnTo>
                  <a:lnTo>
                    <a:pt x="718994" y="7440"/>
                  </a:lnTo>
                  <a:lnTo>
                    <a:pt x="713551" y="15514"/>
                  </a:lnTo>
                  <a:lnTo>
                    <a:pt x="711555" y="25401"/>
                  </a:lnTo>
                  <a:lnTo>
                    <a:pt x="713551" y="35288"/>
                  </a:lnTo>
                  <a:lnTo>
                    <a:pt x="718994" y="43361"/>
                  </a:lnTo>
                  <a:lnTo>
                    <a:pt x="727068" y="48805"/>
                  </a:lnTo>
                  <a:lnTo>
                    <a:pt x="737006" y="50801"/>
                  </a:lnTo>
                  <a:lnTo>
                    <a:pt x="746892" y="48805"/>
                  </a:lnTo>
                  <a:lnTo>
                    <a:pt x="754966" y="43361"/>
                  </a:lnTo>
                  <a:lnTo>
                    <a:pt x="760410" y="35288"/>
                  </a:lnTo>
                  <a:lnTo>
                    <a:pt x="762406" y="25401"/>
                  </a:lnTo>
                  <a:lnTo>
                    <a:pt x="760410" y="15514"/>
                  </a:lnTo>
                  <a:lnTo>
                    <a:pt x="754966" y="7440"/>
                  </a:lnTo>
                  <a:lnTo>
                    <a:pt x="746892" y="1997"/>
                  </a:lnTo>
                  <a:lnTo>
                    <a:pt x="736955" y="1"/>
                  </a:lnTo>
                  <a:close/>
                </a:path>
              </a:pathLst>
            </a:custGeom>
            <a:solidFill>
              <a:srgbClr val="FF1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6615147" y="5066779"/>
              <a:ext cx="1337945" cy="1577975"/>
            </a:xfrm>
            <a:custGeom>
              <a:avLst/>
              <a:gdLst/>
              <a:ahLst/>
              <a:cxnLst/>
              <a:rect l="l" t="t" r="r" b="b"/>
              <a:pathLst>
                <a:path w="1337945" h="1577975">
                  <a:moveTo>
                    <a:pt x="0" y="222940"/>
                  </a:moveTo>
                  <a:lnTo>
                    <a:pt x="4529" y="178010"/>
                  </a:lnTo>
                  <a:lnTo>
                    <a:pt x="17519" y="136162"/>
                  </a:lnTo>
                  <a:lnTo>
                    <a:pt x="38074" y="98292"/>
                  </a:lnTo>
                  <a:lnTo>
                    <a:pt x="65297" y="65297"/>
                  </a:lnTo>
                  <a:lnTo>
                    <a:pt x="98292" y="38074"/>
                  </a:lnTo>
                  <a:lnTo>
                    <a:pt x="136162" y="17519"/>
                  </a:lnTo>
                  <a:lnTo>
                    <a:pt x="178010" y="4529"/>
                  </a:lnTo>
                  <a:lnTo>
                    <a:pt x="222940" y="0"/>
                  </a:lnTo>
                  <a:lnTo>
                    <a:pt x="1114680" y="0"/>
                  </a:lnTo>
                  <a:lnTo>
                    <a:pt x="1159610" y="4529"/>
                  </a:lnTo>
                  <a:lnTo>
                    <a:pt x="1201458" y="17519"/>
                  </a:lnTo>
                  <a:lnTo>
                    <a:pt x="1239328" y="38074"/>
                  </a:lnTo>
                  <a:lnTo>
                    <a:pt x="1272323" y="65297"/>
                  </a:lnTo>
                  <a:lnTo>
                    <a:pt x="1299546" y="98292"/>
                  </a:lnTo>
                  <a:lnTo>
                    <a:pt x="1320101" y="136162"/>
                  </a:lnTo>
                  <a:lnTo>
                    <a:pt x="1333091" y="178010"/>
                  </a:lnTo>
                  <a:lnTo>
                    <a:pt x="1337621" y="222940"/>
                  </a:lnTo>
                  <a:lnTo>
                    <a:pt x="1337621" y="1354642"/>
                  </a:lnTo>
                  <a:lnTo>
                    <a:pt x="1333091" y="1399572"/>
                  </a:lnTo>
                  <a:lnTo>
                    <a:pt x="1320101" y="1441420"/>
                  </a:lnTo>
                  <a:lnTo>
                    <a:pt x="1299546" y="1479290"/>
                  </a:lnTo>
                  <a:lnTo>
                    <a:pt x="1272323" y="1512285"/>
                  </a:lnTo>
                  <a:lnTo>
                    <a:pt x="1239328" y="1539508"/>
                  </a:lnTo>
                  <a:lnTo>
                    <a:pt x="1201458" y="1560063"/>
                  </a:lnTo>
                  <a:lnTo>
                    <a:pt x="1159610" y="1573053"/>
                  </a:lnTo>
                  <a:lnTo>
                    <a:pt x="1114680" y="1577583"/>
                  </a:lnTo>
                  <a:lnTo>
                    <a:pt x="222940" y="1577583"/>
                  </a:lnTo>
                  <a:lnTo>
                    <a:pt x="178010" y="1573053"/>
                  </a:lnTo>
                  <a:lnTo>
                    <a:pt x="136162" y="1560063"/>
                  </a:lnTo>
                  <a:lnTo>
                    <a:pt x="98292" y="1539508"/>
                  </a:lnTo>
                  <a:lnTo>
                    <a:pt x="65297" y="1512285"/>
                  </a:lnTo>
                  <a:lnTo>
                    <a:pt x="38074" y="1479290"/>
                  </a:lnTo>
                  <a:lnTo>
                    <a:pt x="17519" y="1441420"/>
                  </a:lnTo>
                  <a:lnTo>
                    <a:pt x="4529" y="1399572"/>
                  </a:lnTo>
                  <a:lnTo>
                    <a:pt x="0" y="1354642"/>
                  </a:lnTo>
                  <a:lnTo>
                    <a:pt x="0" y="222940"/>
                  </a:lnTo>
                  <a:close/>
                </a:path>
              </a:pathLst>
            </a:custGeom>
            <a:ln w="50800">
              <a:solidFill>
                <a:srgbClr val="7731F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6766919" y="5175530"/>
              <a:ext cx="973455" cy="581660"/>
            </a:xfrm>
            <a:custGeom>
              <a:avLst/>
              <a:gdLst/>
              <a:ahLst/>
              <a:cxnLst/>
              <a:rect l="l" t="t" r="r" b="b"/>
              <a:pathLst>
                <a:path w="973454" h="581660">
                  <a:moveTo>
                    <a:pt x="0" y="96876"/>
                  </a:moveTo>
                  <a:lnTo>
                    <a:pt x="7613" y="59167"/>
                  </a:lnTo>
                  <a:lnTo>
                    <a:pt x="28374" y="28374"/>
                  </a:lnTo>
                  <a:lnTo>
                    <a:pt x="59167" y="7613"/>
                  </a:lnTo>
                  <a:lnTo>
                    <a:pt x="96876" y="0"/>
                  </a:lnTo>
                  <a:lnTo>
                    <a:pt x="876463" y="0"/>
                  </a:lnTo>
                  <a:lnTo>
                    <a:pt x="914172" y="7613"/>
                  </a:lnTo>
                  <a:lnTo>
                    <a:pt x="944965" y="28374"/>
                  </a:lnTo>
                  <a:lnTo>
                    <a:pt x="965726" y="59167"/>
                  </a:lnTo>
                  <a:lnTo>
                    <a:pt x="973340" y="96876"/>
                  </a:lnTo>
                  <a:lnTo>
                    <a:pt x="973340" y="484367"/>
                  </a:lnTo>
                  <a:lnTo>
                    <a:pt x="965726" y="522076"/>
                  </a:lnTo>
                  <a:lnTo>
                    <a:pt x="944965" y="552869"/>
                  </a:lnTo>
                  <a:lnTo>
                    <a:pt x="914172" y="573630"/>
                  </a:lnTo>
                  <a:lnTo>
                    <a:pt x="876463" y="581244"/>
                  </a:lnTo>
                  <a:lnTo>
                    <a:pt x="96876" y="581244"/>
                  </a:lnTo>
                  <a:lnTo>
                    <a:pt x="59167" y="573630"/>
                  </a:lnTo>
                  <a:lnTo>
                    <a:pt x="28374" y="552869"/>
                  </a:lnTo>
                  <a:lnTo>
                    <a:pt x="7613" y="522076"/>
                  </a:lnTo>
                  <a:lnTo>
                    <a:pt x="0" y="484367"/>
                  </a:lnTo>
                  <a:lnTo>
                    <a:pt x="0" y="96876"/>
                  </a:lnTo>
                  <a:close/>
                </a:path>
              </a:pathLst>
            </a:custGeom>
            <a:ln w="25400">
              <a:solidFill>
                <a:srgbClr val="7731F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/>
          <p:nvPr/>
        </p:nvSpPr>
        <p:spPr>
          <a:xfrm>
            <a:off x="8303850" y="5008371"/>
            <a:ext cx="770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BFF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5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579303" y="7891780"/>
            <a:ext cx="5797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1035775" y="5069332"/>
            <a:ext cx="8445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Account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3422630" y="5069332"/>
            <a:ext cx="8001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Product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0981565" y="7940547"/>
            <a:ext cx="102996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Promotion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3347636" y="7861300"/>
            <a:ext cx="9493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Inventory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707251" y="6858507"/>
            <a:ext cx="1153160" cy="52260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53670" marR="5080" indent="-140970">
              <a:lnSpc>
                <a:spcPct val="104000"/>
              </a:lnSpc>
              <a:spcBef>
                <a:spcPts val="25"/>
              </a:spcBef>
            </a:pPr>
            <a:r>
              <a:rPr sz="1600" spc="-15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Transaction </a:t>
            </a:r>
            <a:r>
              <a:rPr sz="1600" spc="-1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Manager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017242" y="5245100"/>
            <a:ext cx="47370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7731F8"/>
                </a:solidFill>
                <a:latin typeface="Calibri" panose="020F0502020204030204"/>
                <a:cs typeface="Calibri" panose="020F0502020204030204"/>
              </a:rPr>
              <a:t>SEC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5572170" y="5629328"/>
            <a:ext cx="3199130" cy="1172210"/>
            <a:chOff x="5572170" y="5629328"/>
            <a:chExt cx="3199130" cy="1172210"/>
          </a:xfrm>
        </p:grpSpPr>
        <p:sp>
          <p:nvSpPr>
            <p:cNvPr id="63" name="object 63"/>
            <p:cNvSpPr/>
            <p:nvPr/>
          </p:nvSpPr>
          <p:spPr>
            <a:xfrm>
              <a:off x="8008498" y="5754013"/>
              <a:ext cx="762635" cy="50800"/>
            </a:xfrm>
            <a:custGeom>
              <a:avLst/>
              <a:gdLst/>
              <a:ahLst/>
              <a:cxnLst/>
              <a:rect l="l" t="t" r="r" b="b"/>
              <a:pathLst>
                <a:path w="762634" h="50800">
                  <a:moveTo>
                    <a:pt x="25400" y="0"/>
                  </a:moveTo>
                  <a:lnTo>
                    <a:pt x="15513" y="1996"/>
                  </a:lnTo>
                  <a:lnTo>
                    <a:pt x="7439" y="7439"/>
                  </a:lnTo>
                  <a:lnTo>
                    <a:pt x="1996" y="15513"/>
                  </a:lnTo>
                  <a:lnTo>
                    <a:pt x="0" y="25400"/>
                  </a:lnTo>
                  <a:lnTo>
                    <a:pt x="1996" y="35286"/>
                  </a:lnTo>
                  <a:lnTo>
                    <a:pt x="7439" y="43360"/>
                  </a:lnTo>
                  <a:lnTo>
                    <a:pt x="15513" y="48803"/>
                  </a:lnTo>
                  <a:lnTo>
                    <a:pt x="25450" y="50800"/>
                  </a:lnTo>
                  <a:lnTo>
                    <a:pt x="35337" y="48803"/>
                  </a:lnTo>
                  <a:lnTo>
                    <a:pt x="43410" y="43360"/>
                  </a:lnTo>
                  <a:lnTo>
                    <a:pt x="48854" y="35286"/>
                  </a:lnTo>
                  <a:lnTo>
                    <a:pt x="50850" y="25400"/>
                  </a:lnTo>
                  <a:lnTo>
                    <a:pt x="48854" y="15513"/>
                  </a:lnTo>
                  <a:lnTo>
                    <a:pt x="43410" y="7439"/>
                  </a:lnTo>
                  <a:lnTo>
                    <a:pt x="35337" y="1996"/>
                  </a:lnTo>
                  <a:lnTo>
                    <a:pt x="25400" y="0"/>
                  </a:lnTo>
                  <a:close/>
                </a:path>
                <a:path w="762634" h="50800">
                  <a:moveTo>
                    <a:pt x="127050" y="0"/>
                  </a:moveTo>
                  <a:lnTo>
                    <a:pt x="117163" y="1996"/>
                  </a:lnTo>
                  <a:lnTo>
                    <a:pt x="109090" y="7439"/>
                  </a:lnTo>
                  <a:lnTo>
                    <a:pt x="103646" y="15513"/>
                  </a:lnTo>
                  <a:lnTo>
                    <a:pt x="101650" y="25400"/>
                  </a:lnTo>
                  <a:lnTo>
                    <a:pt x="103646" y="35286"/>
                  </a:lnTo>
                  <a:lnTo>
                    <a:pt x="109090" y="43360"/>
                  </a:lnTo>
                  <a:lnTo>
                    <a:pt x="117163" y="48803"/>
                  </a:lnTo>
                  <a:lnTo>
                    <a:pt x="127101" y="50800"/>
                  </a:lnTo>
                  <a:lnTo>
                    <a:pt x="136988" y="48803"/>
                  </a:lnTo>
                  <a:lnTo>
                    <a:pt x="145061" y="43360"/>
                  </a:lnTo>
                  <a:lnTo>
                    <a:pt x="150505" y="35286"/>
                  </a:lnTo>
                  <a:lnTo>
                    <a:pt x="152501" y="25400"/>
                  </a:lnTo>
                  <a:lnTo>
                    <a:pt x="150505" y="15513"/>
                  </a:lnTo>
                  <a:lnTo>
                    <a:pt x="145061" y="7439"/>
                  </a:lnTo>
                  <a:lnTo>
                    <a:pt x="136988" y="1996"/>
                  </a:lnTo>
                  <a:lnTo>
                    <a:pt x="127050" y="0"/>
                  </a:lnTo>
                  <a:close/>
                </a:path>
                <a:path w="762634" h="50800">
                  <a:moveTo>
                    <a:pt x="228701" y="0"/>
                  </a:moveTo>
                  <a:lnTo>
                    <a:pt x="218814" y="1996"/>
                  </a:lnTo>
                  <a:lnTo>
                    <a:pt x="210740" y="7439"/>
                  </a:lnTo>
                  <a:lnTo>
                    <a:pt x="205297" y="15513"/>
                  </a:lnTo>
                  <a:lnTo>
                    <a:pt x="203301" y="25400"/>
                  </a:lnTo>
                  <a:lnTo>
                    <a:pt x="205297" y="35286"/>
                  </a:lnTo>
                  <a:lnTo>
                    <a:pt x="210740" y="43360"/>
                  </a:lnTo>
                  <a:lnTo>
                    <a:pt x="218814" y="48803"/>
                  </a:lnTo>
                  <a:lnTo>
                    <a:pt x="228752" y="50800"/>
                  </a:lnTo>
                  <a:lnTo>
                    <a:pt x="238638" y="48803"/>
                  </a:lnTo>
                  <a:lnTo>
                    <a:pt x="246712" y="43360"/>
                  </a:lnTo>
                  <a:lnTo>
                    <a:pt x="252156" y="35286"/>
                  </a:lnTo>
                  <a:lnTo>
                    <a:pt x="254152" y="25400"/>
                  </a:lnTo>
                  <a:lnTo>
                    <a:pt x="252156" y="15513"/>
                  </a:lnTo>
                  <a:lnTo>
                    <a:pt x="246712" y="7439"/>
                  </a:lnTo>
                  <a:lnTo>
                    <a:pt x="238638" y="1996"/>
                  </a:lnTo>
                  <a:lnTo>
                    <a:pt x="228701" y="0"/>
                  </a:lnTo>
                  <a:close/>
                </a:path>
                <a:path w="762634" h="50800">
                  <a:moveTo>
                    <a:pt x="330352" y="0"/>
                  </a:moveTo>
                  <a:lnTo>
                    <a:pt x="320465" y="1996"/>
                  </a:lnTo>
                  <a:lnTo>
                    <a:pt x="312391" y="7439"/>
                  </a:lnTo>
                  <a:lnTo>
                    <a:pt x="306948" y="15513"/>
                  </a:lnTo>
                  <a:lnTo>
                    <a:pt x="304952" y="25400"/>
                  </a:lnTo>
                  <a:lnTo>
                    <a:pt x="306948" y="35286"/>
                  </a:lnTo>
                  <a:lnTo>
                    <a:pt x="312391" y="43360"/>
                  </a:lnTo>
                  <a:lnTo>
                    <a:pt x="320465" y="48803"/>
                  </a:lnTo>
                  <a:lnTo>
                    <a:pt x="330403" y="50800"/>
                  </a:lnTo>
                  <a:lnTo>
                    <a:pt x="340289" y="48803"/>
                  </a:lnTo>
                  <a:lnTo>
                    <a:pt x="348363" y="43360"/>
                  </a:lnTo>
                  <a:lnTo>
                    <a:pt x="353807" y="35286"/>
                  </a:lnTo>
                  <a:lnTo>
                    <a:pt x="355803" y="25400"/>
                  </a:lnTo>
                  <a:lnTo>
                    <a:pt x="353807" y="15513"/>
                  </a:lnTo>
                  <a:lnTo>
                    <a:pt x="348363" y="7439"/>
                  </a:lnTo>
                  <a:lnTo>
                    <a:pt x="340289" y="1996"/>
                  </a:lnTo>
                  <a:lnTo>
                    <a:pt x="330352" y="0"/>
                  </a:lnTo>
                  <a:close/>
                </a:path>
                <a:path w="762634" h="50800">
                  <a:moveTo>
                    <a:pt x="432003" y="0"/>
                  </a:moveTo>
                  <a:lnTo>
                    <a:pt x="422116" y="1996"/>
                  </a:lnTo>
                  <a:lnTo>
                    <a:pt x="414042" y="7439"/>
                  </a:lnTo>
                  <a:lnTo>
                    <a:pt x="408599" y="15513"/>
                  </a:lnTo>
                  <a:lnTo>
                    <a:pt x="406603" y="25400"/>
                  </a:lnTo>
                  <a:lnTo>
                    <a:pt x="408599" y="35286"/>
                  </a:lnTo>
                  <a:lnTo>
                    <a:pt x="414042" y="43360"/>
                  </a:lnTo>
                  <a:lnTo>
                    <a:pt x="422116" y="48803"/>
                  </a:lnTo>
                  <a:lnTo>
                    <a:pt x="432053" y="50800"/>
                  </a:lnTo>
                  <a:lnTo>
                    <a:pt x="441940" y="48803"/>
                  </a:lnTo>
                  <a:lnTo>
                    <a:pt x="450014" y="43360"/>
                  </a:lnTo>
                  <a:lnTo>
                    <a:pt x="455457" y="35286"/>
                  </a:lnTo>
                  <a:lnTo>
                    <a:pt x="457453" y="25400"/>
                  </a:lnTo>
                  <a:lnTo>
                    <a:pt x="455457" y="15513"/>
                  </a:lnTo>
                  <a:lnTo>
                    <a:pt x="450014" y="7439"/>
                  </a:lnTo>
                  <a:lnTo>
                    <a:pt x="441940" y="1996"/>
                  </a:lnTo>
                  <a:lnTo>
                    <a:pt x="432003" y="0"/>
                  </a:lnTo>
                  <a:close/>
                </a:path>
                <a:path w="762634" h="50800">
                  <a:moveTo>
                    <a:pt x="533653" y="0"/>
                  </a:moveTo>
                  <a:lnTo>
                    <a:pt x="523767" y="1996"/>
                  </a:lnTo>
                  <a:lnTo>
                    <a:pt x="515693" y="7439"/>
                  </a:lnTo>
                  <a:lnTo>
                    <a:pt x="510250" y="15513"/>
                  </a:lnTo>
                  <a:lnTo>
                    <a:pt x="508253" y="25400"/>
                  </a:lnTo>
                  <a:lnTo>
                    <a:pt x="510250" y="35286"/>
                  </a:lnTo>
                  <a:lnTo>
                    <a:pt x="515693" y="43360"/>
                  </a:lnTo>
                  <a:lnTo>
                    <a:pt x="523767" y="48803"/>
                  </a:lnTo>
                  <a:lnTo>
                    <a:pt x="533704" y="50800"/>
                  </a:lnTo>
                  <a:lnTo>
                    <a:pt x="543591" y="48803"/>
                  </a:lnTo>
                  <a:lnTo>
                    <a:pt x="551664" y="43360"/>
                  </a:lnTo>
                  <a:lnTo>
                    <a:pt x="557108" y="35286"/>
                  </a:lnTo>
                  <a:lnTo>
                    <a:pt x="559104" y="25400"/>
                  </a:lnTo>
                  <a:lnTo>
                    <a:pt x="557108" y="15513"/>
                  </a:lnTo>
                  <a:lnTo>
                    <a:pt x="551664" y="7439"/>
                  </a:lnTo>
                  <a:lnTo>
                    <a:pt x="543591" y="1996"/>
                  </a:lnTo>
                  <a:lnTo>
                    <a:pt x="533653" y="0"/>
                  </a:lnTo>
                  <a:close/>
                </a:path>
                <a:path w="762634" h="50800">
                  <a:moveTo>
                    <a:pt x="635304" y="1"/>
                  </a:moveTo>
                  <a:lnTo>
                    <a:pt x="625417" y="1997"/>
                  </a:lnTo>
                  <a:lnTo>
                    <a:pt x="617344" y="7440"/>
                  </a:lnTo>
                  <a:lnTo>
                    <a:pt x="611900" y="15514"/>
                  </a:lnTo>
                  <a:lnTo>
                    <a:pt x="609904" y="25401"/>
                  </a:lnTo>
                  <a:lnTo>
                    <a:pt x="611900" y="35287"/>
                  </a:lnTo>
                  <a:lnTo>
                    <a:pt x="617344" y="43361"/>
                  </a:lnTo>
                  <a:lnTo>
                    <a:pt x="625417" y="48805"/>
                  </a:lnTo>
                  <a:lnTo>
                    <a:pt x="635355" y="50801"/>
                  </a:lnTo>
                  <a:lnTo>
                    <a:pt x="645242" y="48805"/>
                  </a:lnTo>
                  <a:lnTo>
                    <a:pt x="653315" y="43361"/>
                  </a:lnTo>
                  <a:lnTo>
                    <a:pt x="658759" y="35287"/>
                  </a:lnTo>
                  <a:lnTo>
                    <a:pt x="660755" y="25401"/>
                  </a:lnTo>
                  <a:lnTo>
                    <a:pt x="658759" y="15514"/>
                  </a:lnTo>
                  <a:lnTo>
                    <a:pt x="653315" y="7440"/>
                  </a:lnTo>
                  <a:lnTo>
                    <a:pt x="645242" y="1997"/>
                  </a:lnTo>
                  <a:lnTo>
                    <a:pt x="635304" y="1"/>
                  </a:lnTo>
                  <a:close/>
                </a:path>
                <a:path w="762634" h="50800">
                  <a:moveTo>
                    <a:pt x="736955" y="1"/>
                  </a:moveTo>
                  <a:lnTo>
                    <a:pt x="727068" y="1997"/>
                  </a:lnTo>
                  <a:lnTo>
                    <a:pt x="718994" y="7440"/>
                  </a:lnTo>
                  <a:lnTo>
                    <a:pt x="713551" y="15514"/>
                  </a:lnTo>
                  <a:lnTo>
                    <a:pt x="711555" y="25401"/>
                  </a:lnTo>
                  <a:lnTo>
                    <a:pt x="713551" y="35287"/>
                  </a:lnTo>
                  <a:lnTo>
                    <a:pt x="718994" y="43361"/>
                  </a:lnTo>
                  <a:lnTo>
                    <a:pt x="727068" y="48805"/>
                  </a:lnTo>
                  <a:lnTo>
                    <a:pt x="737006" y="50801"/>
                  </a:lnTo>
                  <a:lnTo>
                    <a:pt x="746892" y="48805"/>
                  </a:lnTo>
                  <a:lnTo>
                    <a:pt x="754966" y="43361"/>
                  </a:lnTo>
                  <a:lnTo>
                    <a:pt x="760410" y="35287"/>
                  </a:lnTo>
                  <a:lnTo>
                    <a:pt x="762406" y="25401"/>
                  </a:lnTo>
                  <a:lnTo>
                    <a:pt x="760410" y="15514"/>
                  </a:lnTo>
                  <a:lnTo>
                    <a:pt x="754966" y="7440"/>
                  </a:lnTo>
                  <a:lnTo>
                    <a:pt x="746892" y="1997"/>
                  </a:lnTo>
                  <a:lnTo>
                    <a:pt x="736955" y="1"/>
                  </a:lnTo>
                  <a:close/>
                </a:path>
              </a:pathLst>
            </a:custGeom>
            <a:solidFill>
              <a:srgbClr val="FF1B7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72170" y="5629328"/>
              <a:ext cx="1171776" cy="1171776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6865747" y="5835284"/>
              <a:ext cx="787400" cy="737235"/>
            </a:xfrm>
            <a:custGeom>
              <a:avLst/>
              <a:gdLst/>
              <a:ahLst/>
              <a:cxnLst/>
              <a:rect l="l" t="t" r="r" b="b"/>
              <a:pathLst>
                <a:path w="787400" h="737234">
                  <a:moveTo>
                    <a:pt x="0" y="368378"/>
                  </a:moveTo>
                  <a:lnTo>
                    <a:pt x="3065" y="322169"/>
                  </a:lnTo>
                  <a:lnTo>
                    <a:pt x="12018" y="277674"/>
                  </a:lnTo>
                  <a:lnTo>
                    <a:pt x="26487" y="235236"/>
                  </a:lnTo>
                  <a:lnTo>
                    <a:pt x="46105" y="195201"/>
                  </a:lnTo>
                  <a:lnTo>
                    <a:pt x="70502" y="157915"/>
                  </a:lnTo>
                  <a:lnTo>
                    <a:pt x="99311" y="123723"/>
                  </a:lnTo>
                  <a:lnTo>
                    <a:pt x="132162" y="92970"/>
                  </a:lnTo>
                  <a:lnTo>
                    <a:pt x="168687" y="66001"/>
                  </a:lnTo>
                  <a:lnTo>
                    <a:pt x="208516" y="43161"/>
                  </a:lnTo>
                  <a:lnTo>
                    <a:pt x="251281" y="24796"/>
                  </a:lnTo>
                  <a:lnTo>
                    <a:pt x="296613" y="11250"/>
                  </a:lnTo>
                  <a:lnTo>
                    <a:pt x="344144" y="2870"/>
                  </a:lnTo>
                  <a:lnTo>
                    <a:pt x="393505" y="0"/>
                  </a:lnTo>
                  <a:lnTo>
                    <a:pt x="442865" y="2870"/>
                  </a:lnTo>
                  <a:lnTo>
                    <a:pt x="490396" y="11250"/>
                  </a:lnTo>
                  <a:lnTo>
                    <a:pt x="535728" y="24796"/>
                  </a:lnTo>
                  <a:lnTo>
                    <a:pt x="578493" y="43161"/>
                  </a:lnTo>
                  <a:lnTo>
                    <a:pt x="618322" y="66001"/>
                  </a:lnTo>
                  <a:lnTo>
                    <a:pt x="654847" y="92970"/>
                  </a:lnTo>
                  <a:lnTo>
                    <a:pt x="687698" y="123723"/>
                  </a:lnTo>
                  <a:lnTo>
                    <a:pt x="716507" y="157915"/>
                  </a:lnTo>
                  <a:lnTo>
                    <a:pt x="740904" y="195201"/>
                  </a:lnTo>
                  <a:lnTo>
                    <a:pt x="760522" y="235236"/>
                  </a:lnTo>
                  <a:lnTo>
                    <a:pt x="774992" y="277674"/>
                  </a:lnTo>
                  <a:lnTo>
                    <a:pt x="783944" y="322169"/>
                  </a:lnTo>
                  <a:lnTo>
                    <a:pt x="787010" y="368378"/>
                  </a:lnTo>
                  <a:lnTo>
                    <a:pt x="783944" y="414587"/>
                  </a:lnTo>
                  <a:lnTo>
                    <a:pt x="774992" y="459082"/>
                  </a:lnTo>
                  <a:lnTo>
                    <a:pt x="760522" y="501520"/>
                  </a:lnTo>
                  <a:lnTo>
                    <a:pt x="740904" y="541555"/>
                  </a:lnTo>
                  <a:lnTo>
                    <a:pt x="716507" y="578841"/>
                  </a:lnTo>
                  <a:lnTo>
                    <a:pt x="687698" y="613033"/>
                  </a:lnTo>
                  <a:lnTo>
                    <a:pt x="654847" y="643786"/>
                  </a:lnTo>
                  <a:lnTo>
                    <a:pt x="618322" y="670755"/>
                  </a:lnTo>
                  <a:lnTo>
                    <a:pt x="578493" y="693595"/>
                  </a:lnTo>
                  <a:lnTo>
                    <a:pt x="535728" y="711960"/>
                  </a:lnTo>
                  <a:lnTo>
                    <a:pt x="490396" y="725506"/>
                  </a:lnTo>
                  <a:lnTo>
                    <a:pt x="442865" y="733886"/>
                  </a:lnTo>
                  <a:lnTo>
                    <a:pt x="393505" y="736757"/>
                  </a:lnTo>
                  <a:lnTo>
                    <a:pt x="344144" y="733886"/>
                  </a:lnTo>
                  <a:lnTo>
                    <a:pt x="296613" y="725506"/>
                  </a:lnTo>
                  <a:lnTo>
                    <a:pt x="251281" y="711960"/>
                  </a:lnTo>
                  <a:lnTo>
                    <a:pt x="208516" y="693595"/>
                  </a:lnTo>
                  <a:lnTo>
                    <a:pt x="168687" y="670755"/>
                  </a:lnTo>
                  <a:lnTo>
                    <a:pt x="132162" y="643786"/>
                  </a:lnTo>
                  <a:lnTo>
                    <a:pt x="99311" y="613033"/>
                  </a:lnTo>
                  <a:lnTo>
                    <a:pt x="70502" y="578841"/>
                  </a:lnTo>
                  <a:lnTo>
                    <a:pt x="46105" y="541555"/>
                  </a:lnTo>
                  <a:lnTo>
                    <a:pt x="26487" y="501520"/>
                  </a:lnTo>
                  <a:lnTo>
                    <a:pt x="12018" y="459082"/>
                  </a:lnTo>
                  <a:lnTo>
                    <a:pt x="3065" y="414587"/>
                  </a:lnTo>
                  <a:lnTo>
                    <a:pt x="0" y="368378"/>
                  </a:lnTo>
                  <a:close/>
                </a:path>
              </a:pathLst>
            </a:custGeom>
            <a:ln w="38100">
              <a:solidFill>
                <a:srgbClr val="7731F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" name="object 66"/>
          <p:cNvSpPr txBox="1"/>
          <p:nvPr/>
        </p:nvSpPr>
        <p:spPr>
          <a:xfrm>
            <a:off x="7069545" y="6007100"/>
            <a:ext cx="379095" cy="38862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52705" marR="5080" indent="-40640">
              <a:lnSpc>
                <a:spcPts val="1420"/>
              </a:lnSpc>
              <a:spcBef>
                <a:spcPts val="160"/>
              </a:spcBef>
            </a:pPr>
            <a:r>
              <a:rPr sz="1200" spc="-135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Saga </a:t>
            </a:r>
            <a:r>
              <a:rPr sz="1200" spc="-25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Log</a:t>
            </a:r>
            <a:endParaRPr sz="12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6256769" y="163751"/>
            <a:ext cx="10244455" cy="6179820"/>
            <a:chOff x="6256769" y="163751"/>
            <a:chExt cx="10244455" cy="6179820"/>
          </a:xfrm>
        </p:grpSpPr>
        <p:sp>
          <p:nvSpPr>
            <p:cNvPr id="68" name="object 68"/>
            <p:cNvSpPr/>
            <p:nvPr/>
          </p:nvSpPr>
          <p:spPr>
            <a:xfrm>
              <a:off x="6256769" y="6168377"/>
              <a:ext cx="798830" cy="175260"/>
            </a:xfrm>
            <a:custGeom>
              <a:avLst/>
              <a:gdLst/>
              <a:ahLst/>
              <a:cxnLst/>
              <a:rect l="l" t="t" r="r" b="b"/>
              <a:pathLst>
                <a:path w="798829" h="175260">
                  <a:moveTo>
                    <a:pt x="104956" y="0"/>
                  </a:moveTo>
                  <a:lnTo>
                    <a:pt x="8027" y="80774"/>
                  </a:lnTo>
                  <a:lnTo>
                    <a:pt x="8030" y="94157"/>
                  </a:lnTo>
                  <a:lnTo>
                    <a:pt x="104957" y="174931"/>
                  </a:lnTo>
                  <a:lnTo>
                    <a:pt x="113950" y="174111"/>
                  </a:lnTo>
                  <a:lnTo>
                    <a:pt x="124068" y="161987"/>
                  </a:lnTo>
                  <a:lnTo>
                    <a:pt x="123249" y="152979"/>
                  </a:lnTo>
                  <a:lnTo>
                    <a:pt x="57806" y="98441"/>
                  </a:lnTo>
                  <a:lnTo>
                    <a:pt x="31462" y="98441"/>
                  </a:lnTo>
                  <a:lnTo>
                    <a:pt x="31462" y="76489"/>
                  </a:lnTo>
                  <a:lnTo>
                    <a:pt x="57803" y="76489"/>
                  </a:lnTo>
                  <a:lnTo>
                    <a:pt x="123249" y="21951"/>
                  </a:lnTo>
                  <a:lnTo>
                    <a:pt x="124068" y="12943"/>
                  </a:lnTo>
                  <a:lnTo>
                    <a:pt x="113965" y="819"/>
                  </a:lnTo>
                  <a:lnTo>
                    <a:pt x="104956" y="0"/>
                  </a:lnTo>
                  <a:close/>
                </a:path>
                <a:path w="798829" h="175260">
                  <a:moveTo>
                    <a:pt x="754162" y="87466"/>
                  </a:moveTo>
                  <a:lnTo>
                    <a:pt x="675545" y="152979"/>
                  </a:lnTo>
                  <a:lnTo>
                    <a:pt x="674726" y="161987"/>
                  </a:lnTo>
                  <a:lnTo>
                    <a:pt x="684830" y="174111"/>
                  </a:lnTo>
                  <a:lnTo>
                    <a:pt x="693838" y="174931"/>
                  </a:lnTo>
                  <a:lnTo>
                    <a:pt x="785627" y="98441"/>
                  </a:lnTo>
                  <a:lnTo>
                    <a:pt x="767332" y="98441"/>
                  </a:lnTo>
                  <a:lnTo>
                    <a:pt x="754162" y="87466"/>
                  </a:lnTo>
                  <a:close/>
                </a:path>
                <a:path w="798829" h="175260">
                  <a:moveTo>
                    <a:pt x="8030" y="94157"/>
                  </a:moveTo>
                  <a:lnTo>
                    <a:pt x="8028" y="95356"/>
                  </a:lnTo>
                  <a:lnTo>
                    <a:pt x="14425" y="101753"/>
                  </a:lnTo>
                  <a:lnTo>
                    <a:pt x="17144" y="101753"/>
                  </a:lnTo>
                  <a:lnTo>
                    <a:pt x="8030" y="94157"/>
                  </a:lnTo>
                  <a:close/>
                </a:path>
                <a:path w="798829" h="175260">
                  <a:moveTo>
                    <a:pt x="737017" y="73178"/>
                  </a:moveTo>
                  <a:lnTo>
                    <a:pt x="61776" y="73178"/>
                  </a:lnTo>
                  <a:lnTo>
                    <a:pt x="44636" y="87466"/>
                  </a:lnTo>
                  <a:lnTo>
                    <a:pt x="61780" y="101753"/>
                  </a:lnTo>
                  <a:lnTo>
                    <a:pt x="737015" y="101753"/>
                  </a:lnTo>
                  <a:lnTo>
                    <a:pt x="754160" y="87466"/>
                  </a:lnTo>
                  <a:lnTo>
                    <a:pt x="737017" y="73178"/>
                  </a:lnTo>
                  <a:close/>
                </a:path>
                <a:path w="798829" h="175260">
                  <a:moveTo>
                    <a:pt x="790767" y="94157"/>
                  </a:moveTo>
                  <a:lnTo>
                    <a:pt x="781652" y="101753"/>
                  </a:lnTo>
                  <a:lnTo>
                    <a:pt x="784370" y="101753"/>
                  </a:lnTo>
                  <a:lnTo>
                    <a:pt x="790767" y="95356"/>
                  </a:lnTo>
                  <a:lnTo>
                    <a:pt x="790767" y="94157"/>
                  </a:lnTo>
                  <a:close/>
                </a:path>
                <a:path w="798829" h="175260">
                  <a:moveTo>
                    <a:pt x="31464" y="76489"/>
                  </a:moveTo>
                  <a:lnTo>
                    <a:pt x="31462" y="98441"/>
                  </a:lnTo>
                  <a:lnTo>
                    <a:pt x="44631" y="87466"/>
                  </a:lnTo>
                  <a:lnTo>
                    <a:pt x="31464" y="76489"/>
                  </a:lnTo>
                  <a:close/>
                </a:path>
                <a:path w="798829" h="175260">
                  <a:moveTo>
                    <a:pt x="44636" y="87466"/>
                  </a:moveTo>
                  <a:lnTo>
                    <a:pt x="31461" y="98441"/>
                  </a:lnTo>
                  <a:lnTo>
                    <a:pt x="57806" y="98441"/>
                  </a:lnTo>
                  <a:lnTo>
                    <a:pt x="44636" y="87466"/>
                  </a:lnTo>
                  <a:close/>
                </a:path>
                <a:path w="798829" h="175260">
                  <a:moveTo>
                    <a:pt x="767332" y="76489"/>
                  </a:moveTo>
                  <a:lnTo>
                    <a:pt x="754162" y="87466"/>
                  </a:lnTo>
                  <a:lnTo>
                    <a:pt x="767332" y="98441"/>
                  </a:lnTo>
                  <a:lnTo>
                    <a:pt x="767332" y="76489"/>
                  </a:lnTo>
                  <a:close/>
                </a:path>
                <a:path w="798829" h="175260">
                  <a:moveTo>
                    <a:pt x="785626" y="76489"/>
                  </a:moveTo>
                  <a:lnTo>
                    <a:pt x="767332" y="76489"/>
                  </a:lnTo>
                  <a:lnTo>
                    <a:pt x="767332" y="98441"/>
                  </a:lnTo>
                  <a:lnTo>
                    <a:pt x="785627" y="98441"/>
                  </a:lnTo>
                  <a:lnTo>
                    <a:pt x="790767" y="94157"/>
                  </a:lnTo>
                  <a:lnTo>
                    <a:pt x="790767" y="80774"/>
                  </a:lnTo>
                  <a:lnTo>
                    <a:pt x="785626" y="76489"/>
                  </a:lnTo>
                  <a:close/>
                </a:path>
                <a:path w="798829" h="175260">
                  <a:moveTo>
                    <a:pt x="8027" y="80774"/>
                  </a:moveTo>
                  <a:lnTo>
                    <a:pt x="0" y="87466"/>
                  </a:lnTo>
                  <a:lnTo>
                    <a:pt x="8030" y="94157"/>
                  </a:lnTo>
                  <a:lnTo>
                    <a:pt x="8027" y="80774"/>
                  </a:lnTo>
                  <a:close/>
                </a:path>
                <a:path w="798829" h="175260">
                  <a:moveTo>
                    <a:pt x="790767" y="80774"/>
                  </a:moveTo>
                  <a:lnTo>
                    <a:pt x="790767" y="94157"/>
                  </a:lnTo>
                  <a:lnTo>
                    <a:pt x="798797" y="87466"/>
                  </a:lnTo>
                  <a:lnTo>
                    <a:pt x="790767" y="80774"/>
                  </a:lnTo>
                  <a:close/>
                </a:path>
                <a:path w="798829" h="175260">
                  <a:moveTo>
                    <a:pt x="57803" y="76489"/>
                  </a:moveTo>
                  <a:lnTo>
                    <a:pt x="31464" y="76489"/>
                  </a:lnTo>
                  <a:lnTo>
                    <a:pt x="44636" y="87466"/>
                  </a:lnTo>
                  <a:lnTo>
                    <a:pt x="57803" y="76489"/>
                  </a:lnTo>
                  <a:close/>
                </a:path>
                <a:path w="798829" h="175260">
                  <a:moveTo>
                    <a:pt x="693840" y="0"/>
                  </a:moveTo>
                  <a:lnTo>
                    <a:pt x="684830" y="819"/>
                  </a:lnTo>
                  <a:lnTo>
                    <a:pt x="674726" y="12943"/>
                  </a:lnTo>
                  <a:lnTo>
                    <a:pt x="675545" y="21951"/>
                  </a:lnTo>
                  <a:lnTo>
                    <a:pt x="754162" y="87466"/>
                  </a:lnTo>
                  <a:lnTo>
                    <a:pt x="767332" y="76489"/>
                  </a:lnTo>
                  <a:lnTo>
                    <a:pt x="785626" y="76489"/>
                  </a:lnTo>
                  <a:lnTo>
                    <a:pt x="693840" y="0"/>
                  </a:lnTo>
                  <a:close/>
                </a:path>
                <a:path w="798829" h="175260">
                  <a:moveTo>
                    <a:pt x="17141" y="73178"/>
                  </a:moveTo>
                  <a:lnTo>
                    <a:pt x="14423" y="73178"/>
                  </a:lnTo>
                  <a:lnTo>
                    <a:pt x="8027" y="79574"/>
                  </a:lnTo>
                  <a:lnTo>
                    <a:pt x="8027" y="80774"/>
                  </a:lnTo>
                  <a:lnTo>
                    <a:pt x="17141" y="73178"/>
                  </a:lnTo>
                  <a:close/>
                </a:path>
                <a:path w="798829" h="175260">
                  <a:moveTo>
                    <a:pt x="784370" y="73178"/>
                  </a:moveTo>
                  <a:lnTo>
                    <a:pt x="781653" y="73178"/>
                  </a:lnTo>
                  <a:lnTo>
                    <a:pt x="790767" y="80774"/>
                  </a:lnTo>
                  <a:lnTo>
                    <a:pt x="790767" y="79574"/>
                  </a:lnTo>
                  <a:lnTo>
                    <a:pt x="784370" y="73178"/>
                  </a:lnTo>
                  <a:close/>
                </a:path>
              </a:pathLst>
            </a:custGeom>
            <a:solidFill>
              <a:srgbClr val="7731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7641548" y="195501"/>
              <a:ext cx="8827770" cy="2678430"/>
            </a:xfrm>
            <a:custGeom>
              <a:avLst/>
              <a:gdLst/>
              <a:ahLst/>
              <a:cxnLst/>
              <a:rect l="l" t="t" r="r" b="b"/>
              <a:pathLst>
                <a:path w="8827769" h="2678430">
                  <a:moveTo>
                    <a:pt x="3678118" y="2380721"/>
                  </a:moveTo>
                  <a:lnTo>
                    <a:pt x="1471246" y="2380721"/>
                  </a:lnTo>
                  <a:lnTo>
                    <a:pt x="2574711" y="2678311"/>
                  </a:lnTo>
                  <a:lnTo>
                    <a:pt x="3678118" y="2380721"/>
                  </a:lnTo>
                  <a:close/>
                </a:path>
                <a:path w="8827769" h="2678430">
                  <a:moveTo>
                    <a:pt x="8430695" y="0"/>
                  </a:moveTo>
                  <a:lnTo>
                    <a:pt x="396792" y="0"/>
                  </a:lnTo>
                  <a:lnTo>
                    <a:pt x="350518" y="2669"/>
                  </a:lnTo>
                  <a:lnTo>
                    <a:pt x="305811" y="10479"/>
                  </a:lnTo>
                  <a:lnTo>
                    <a:pt x="262970" y="23132"/>
                  </a:lnTo>
                  <a:lnTo>
                    <a:pt x="222293" y="40330"/>
                  </a:lnTo>
                  <a:lnTo>
                    <a:pt x="184076" y="61775"/>
                  </a:lnTo>
                  <a:lnTo>
                    <a:pt x="148619" y="87170"/>
                  </a:lnTo>
                  <a:lnTo>
                    <a:pt x="116217" y="116218"/>
                  </a:lnTo>
                  <a:lnTo>
                    <a:pt x="87170" y="148619"/>
                  </a:lnTo>
                  <a:lnTo>
                    <a:pt x="61775" y="184077"/>
                  </a:lnTo>
                  <a:lnTo>
                    <a:pt x="40330" y="222293"/>
                  </a:lnTo>
                  <a:lnTo>
                    <a:pt x="23132" y="262971"/>
                  </a:lnTo>
                  <a:lnTo>
                    <a:pt x="10479" y="305812"/>
                  </a:lnTo>
                  <a:lnTo>
                    <a:pt x="2669" y="350519"/>
                  </a:lnTo>
                  <a:lnTo>
                    <a:pt x="0" y="396793"/>
                  </a:lnTo>
                  <a:lnTo>
                    <a:pt x="0" y="1983938"/>
                  </a:lnTo>
                  <a:lnTo>
                    <a:pt x="2669" y="2030202"/>
                  </a:lnTo>
                  <a:lnTo>
                    <a:pt x="10479" y="2074909"/>
                  </a:lnTo>
                  <a:lnTo>
                    <a:pt x="23132" y="2117750"/>
                  </a:lnTo>
                  <a:lnTo>
                    <a:pt x="40330" y="2158427"/>
                  </a:lnTo>
                  <a:lnTo>
                    <a:pt x="61775" y="2196644"/>
                  </a:lnTo>
                  <a:lnTo>
                    <a:pt x="87170" y="2232102"/>
                  </a:lnTo>
                  <a:lnTo>
                    <a:pt x="116217" y="2264503"/>
                  </a:lnTo>
                  <a:lnTo>
                    <a:pt x="148619" y="2293550"/>
                  </a:lnTo>
                  <a:lnTo>
                    <a:pt x="184076" y="2318945"/>
                  </a:lnTo>
                  <a:lnTo>
                    <a:pt x="222293" y="2340391"/>
                  </a:lnTo>
                  <a:lnTo>
                    <a:pt x="262970" y="2357589"/>
                  </a:lnTo>
                  <a:lnTo>
                    <a:pt x="305811" y="2370242"/>
                  </a:lnTo>
                  <a:lnTo>
                    <a:pt x="350518" y="2378052"/>
                  </a:lnTo>
                  <a:lnTo>
                    <a:pt x="396792" y="2380721"/>
                  </a:lnTo>
                  <a:lnTo>
                    <a:pt x="8430695" y="2380721"/>
                  </a:lnTo>
                  <a:lnTo>
                    <a:pt x="8476969" y="2378052"/>
                  </a:lnTo>
                  <a:lnTo>
                    <a:pt x="8521674" y="2370242"/>
                  </a:lnTo>
                  <a:lnTo>
                    <a:pt x="8564515" y="2357589"/>
                  </a:lnTo>
                  <a:lnTo>
                    <a:pt x="8605191" y="2340391"/>
                  </a:lnTo>
                  <a:lnTo>
                    <a:pt x="8643407" y="2318945"/>
                  </a:lnTo>
                  <a:lnTo>
                    <a:pt x="8678864" y="2293550"/>
                  </a:lnTo>
                  <a:lnTo>
                    <a:pt x="8711265" y="2264503"/>
                  </a:lnTo>
                  <a:lnTo>
                    <a:pt x="8740312" y="2232102"/>
                  </a:lnTo>
                  <a:lnTo>
                    <a:pt x="8765706" y="2196644"/>
                  </a:lnTo>
                  <a:lnTo>
                    <a:pt x="8787151" y="2158427"/>
                  </a:lnTo>
                  <a:lnTo>
                    <a:pt x="8804349" y="2117750"/>
                  </a:lnTo>
                  <a:lnTo>
                    <a:pt x="8817002" y="2074909"/>
                  </a:lnTo>
                  <a:lnTo>
                    <a:pt x="8824812" y="2030202"/>
                  </a:lnTo>
                  <a:lnTo>
                    <a:pt x="8827481" y="1983938"/>
                  </a:lnTo>
                  <a:lnTo>
                    <a:pt x="8827481" y="396793"/>
                  </a:lnTo>
                  <a:lnTo>
                    <a:pt x="8824812" y="350519"/>
                  </a:lnTo>
                  <a:lnTo>
                    <a:pt x="8817002" y="305812"/>
                  </a:lnTo>
                  <a:lnTo>
                    <a:pt x="8804349" y="262971"/>
                  </a:lnTo>
                  <a:lnTo>
                    <a:pt x="8787151" y="222293"/>
                  </a:lnTo>
                  <a:lnTo>
                    <a:pt x="8765706" y="184077"/>
                  </a:lnTo>
                  <a:lnTo>
                    <a:pt x="8740312" y="148619"/>
                  </a:lnTo>
                  <a:lnTo>
                    <a:pt x="8711265" y="116218"/>
                  </a:lnTo>
                  <a:lnTo>
                    <a:pt x="8678864" y="87170"/>
                  </a:lnTo>
                  <a:lnTo>
                    <a:pt x="8643407" y="61775"/>
                  </a:lnTo>
                  <a:lnTo>
                    <a:pt x="8605191" y="40330"/>
                  </a:lnTo>
                  <a:lnTo>
                    <a:pt x="8564515" y="23132"/>
                  </a:lnTo>
                  <a:lnTo>
                    <a:pt x="8521674" y="10479"/>
                  </a:lnTo>
                  <a:lnTo>
                    <a:pt x="8476969" y="2669"/>
                  </a:lnTo>
                  <a:lnTo>
                    <a:pt x="84306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7641548" y="195501"/>
              <a:ext cx="8827770" cy="2678430"/>
            </a:xfrm>
            <a:custGeom>
              <a:avLst/>
              <a:gdLst/>
              <a:ahLst/>
              <a:cxnLst/>
              <a:rect l="l" t="t" r="r" b="b"/>
              <a:pathLst>
                <a:path w="8827769" h="2678430">
                  <a:moveTo>
                    <a:pt x="0" y="396793"/>
                  </a:moveTo>
                  <a:lnTo>
                    <a:pt x="2669" y="350518"/>
                  </a:lnTo>
                  <a:lnTo>
                    <a:pt x="10479" y="305812"/>
                  </a:lnTo>
                  <a:lnTo>
                    <a:pt x="23132" y="262971"/>
                  </a:lnTo>
                  <a:lnTo>
                    <a:pt x="40330" y="222293"/>
                  </a:lnTo>
                  <a:lnTo>
                    <a:pt x="61775" y="184077"/>
                  </a:lnTo>
                  <a:lnTo>
                    <a:pt x="87170" y="148619"/>
                  </a:lnTo>
                  <a:lnTo>
                    <a:pt x="116217" y="116218"/>
                  </a:lnTo>
                  <a:lnTo>
                    <a:pt x="148619" y="87171"/>
                  </a:lnTo>
                  <a:lnTo>
                    <a:pt x="184076" y="61775"/>
                  </a:lnTo>
                  <a:lnTo>
                    <a:pt x="222293" y="40330"/>
                  </a:lnTo>
                  <a:lnTo>
                    <a:pt x="262970" y="23132"/>
                  </a:lnTo>
                  <a:lnTo>
                    <a:pt x="305811" y="10479"/>
                  </a:lnTo>
                  <a:lnTo>
                    <a:pt x="350518" y="2669"/>
                  </a:lnTo>
                  <a:lnTo>
                    <a:pt x="396792" y="0"/>
                  </a:lnTo>
                  <a:lnTo>
                    <a:pt x="1471248" y="0"/>
                  </a:lnTo>
                  <a:lnTo>
                    <a:pt x="3678119" y="0"/>
                  </a:lnTo>
                  <a:lnTo>
                    <a:pt x="8430693" y="0"/>
                  </a:lnTo>
                  <a:lnTo>
                    <a:pt x="8476967" y="2669"/>
                  </a:lnTo>
                  <a:lnTo>
                    <a:pt x="8521673" y="10479"/>
                  </a:lnTo>
                  <a:lnTo>
                    <a:pt x="8564514" y="23132"/>
                  </a:lnTo>
                  <a:lnTo>
                    <a:pt x="8605192" y="40330"/>
                  </a:lnTo>
                  <a:lnTo>
                    <a:pt x="8643408" y="61775"/>
                  </a:lnTo>
                  <a:lnTo>
                    <a:pt x="8678866" y="87171"/>
                  </a:lnTo>
                  <a:lnTo>
                    <a:pt x="8711267" y="116218"/>
                  </a:lnTo>
                  <a:lnTo>
                    <a:pt x="8740314" y="148619"/>
                  </a:lnTo>
                  <a:lnTo>
                    <a:pt x="8765709" y="184077"/>
                  </a:lnTo>
                  <a:lnTo>
                    <a:pt x="8787154" y="222293"/>
                  </a:lnTo>
                  <a:lnTo>
                    <a:pt x="8804352" y="262971"/>
                  </a:lnTo>
                  <a:lnTo>
                    <a:pt x="8817005" y="305812"/>
                  </a:lnTo>
                  <a:lnTo>
                    <a:pt x="8824815" y="350518"/>
                  </a:lnTo>
                  <a:lnTo>
                    <a:pt x="8827485" y="396793"/>
                  </a:lnTo>
                  <a:lnTo>
                    <a:pt x="8827485" y="1388758"/>
                  </a:lnTo>
                  <a:lnTo>
                    <a:pt x="8827485" y="1983938"/>
                  </a:lnTo>
                  <a:lnTo>
                    <a:pt x="8824815" y="2030203"/>
                  </a:lnTo>
                  <a:lnTo>
                    <a:pt x="8817005" y="2074909"/>
                  </a:lnTo>
                  <a:lnTo>
                    <a:pt x="8804352" y="2117750"/>
                  </a:lnTo>
                  <a:lnTo>
                    <a:pt x="8787154" y="2158428"/>
                  </a:lnTo>
                  <a:lnTo>
                    <a:pt x="8765709" y="2196644"/>
                  </a:lnTo>
                  <a:lnTo>
                    <a:pt x="8740314" y="2232102"/>
                  </a:lnTo>
                  <a:lnTo>
                    <a:pt x="8711267" y="2264503"/>
                  </a:lnTo>
                  <a:lnTo>
                    <a:pt x="8678866" y="2293550"/>
                  </a:lnTo>
                  <a:lnTo>
                    <a:pt x="8643408" y="2318945"/>
                  </a:lnTo>
                  <a:lnTo>
                    <a:pt x="8605192" y="2340391"/>
                  </a:lnTo>
                  <a:lnTo>
                    <a:pt x="8564514" y="2357589"/>
                  </a:lnTo>
                  <a:lnTo>
                    <a:pt x="8521673" y="2370242"/>
                  </a:lnTo>
                  <a:lnTo>
                    <a:pt x="8476967" y="2378052"/>
                  </a:lnTo>
                  <a:lnTo>
                    <a:pt x="8430693" y="2380722"/>
                  </a:lnTo>
                  <a:lnTo>
                    <a:pt x="3678119" y="2380722"/>
                  </a:lnTo>
                  <a:lnTo>
                    <a:pt x="2574712" y="2678312"/>
                  </a:lnTo>
                  <a:lnTo>
                    <a:pt x="1471248" y="2380722"/>
                  </a:lnTo>
                  <a:lnTo>
                    <a:pt x="396792" y="2380722"/>
                  </a:lnTo>
                  <a:lnTo>
                    <a:pt x="350518" y="2378052"/>
                  </a:lnTo>
                  <a:lnTo>
                    <a:pt x="305811" y="2370242"/>
                  </a:lnTo>
                  <a:lnTo>
                    <a:pt x="262970" y="2357589"/>
                  </a:lnTo>
                  <a:lnTo>
                    <a:pt x="222293" y="2340391"/>
                  </a:lnTo>
                  <a:lnTo>
                    <a:pt x="184076" y="2318945"/>
                  </a:lnTo>
                  <a:lnTo>
                    <a:pt x="148619" y="2293550"/>
                  </a:lnTo>
                  <a:lnTo>
                    <a:pt x="116217" y="2264503"/>
                  </a:lnTo>
                  <a:lnTo>
                    <a:pt x="87170" y="2232102"/>
                  </a:lnTo>
                  <a:lnTo>
                    <a:pt x="61775" y="2196644"/>
                  </a:lnTo>
                  <a:lnTo>
                    <a:pt x="40330" y="2158428"/>
                  </a:lnTo>
                  <a:lnTo>
                    <a:pt x="23132" y="2117750"/>
                  </a:lnTo>
                  <a:lnTo>
                    <a:pt x="10479" y="2074909"/>
                  </a:lnTo>
                  <a:lnTo>
                    <a:pt x="2669" y="2030203"/>
                  </a:lnTo>
                  <a:lnTo>
                    <a:pt x="0" y="1983929"/>
                  </a:lnTo>
                  <a:lnTo>
                    <a:pt x="0" y="1388758"/>
                  </a:lnTo>
                  <a:lnTo>
                    <a:pt x="0" y="396793"/>
                  </a:lnTo>
                  <a:close/>
                </a:path>
              </a:pathLst>
            </a:custGeom>
            <a:ln w="63500">
              <a:solidFill>
                <a:srgbClr val="770EF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/>
          <p:cNvSpPr txBox="1"/>
          <p:nvPr/>
        </p:nvSpPr>
        <p:spPr>
          <a:xfrm>
            <a:off x="7836504" y="706627"/>
            <a:ext cx="7985759" cy="1328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590"/>
              </a:lnSpc>
              <a:spcBef>
                <a:spcPts val="100"/>
              </a:spcBef>
            </a:pPr>
            <a:r>
              <a:rPr sz="3000" spc="-29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Saga</a:t>
            </a:r>
            <a:r>
              <a:rPr sz="3000" spc="-19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6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Pattern</a:t>
            </a:r>
            <a:endParaRPr sz="3000">
              <a:latin typeface="Arial Black" panose="020B0A04020102020204"/>
              <a:cs typeface="Arial Black" panose="020B0A04020102020204"/>
            </a:endParaRPr>
          </a:p>
          <a:p>
            <a:pPr marL="12700" marR="5080">
              <a:lnSpc>
                <a:spcPts val="3310"/>
              </a:lnSpc>
              <a:spcBef>
                <a:spcPts val="145"/>
              </a:spcBef>
            </a:pPr>
            <a:r>
              <a:rPr sz="2800" spc="-70" dirty="0">
                <a:solidFill>
                  <a:srgbClr val="404040"/>
                </a:solidFill>
                <a:latin typeface="Arial MT"/>
                <a:cs typeface="Arial MT"/>
              </a:rPr>
              <a:t>Tries</a:t>
            </a:r>
            <a:r>
              <a:rPr sz="2800" spc="-3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114" dirty="0">
                <a:solidFill>
                  <a:srgbClr val="404040"/>
                </a:solidFill>
                <a:latin typeface="Arial MT"/>
                <a:cs typeface="Arial MT"/>
              </a:rPr>
              <a:t>to</a:t>
            </a:r>
            <a:r>
              <a:rPr sz="2800" spc="-3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achieve</a:t>
            </a:r>
            <a:r>
              <a:rPr sz="2800" spc="-3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most</a:t>
            </a:r>
            <a:r>
              <a:rPr sz="2800" spc="-3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65" dirty="0">
                <a:solidFill>
                  <a:srgbClr val="404040"/>
                </a:solidFill>
                <a:latin typeface="Arial MT"/>
                <a:cs typeface="Arial MT"/>
              </a:rPr>
              <a:t>ACID</a:t>
            </a:r>
            <a:r>
              <a:rPr sz="2800" spc="-3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50" dirty="0">
                <a:solidFill>
                  <a:srgbClr val="404040"/>
                </a:solidFill>
                <a:latin typeface="Arial MT"/>
                <a:cs typeface="Arial MT"/>
              </a:rPr>
              <a:t>transaction</a:t>
            </a:r>
            <a:r>
              <a:rPr sz="2800" spc="-3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35" dirty="0">
                <a:solidFill>
                  <a:srgbClr val="404040"/>
                </a:solidFill>
                <a:latin typeface="Arial MT"/>
                <a:cs typeface="Arial MT"/>
              </a:rPr>
              <a:t>properties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Trading</a:t>
            </a:r>
            <a:r>
              <a:rPr sz="2800" spc="7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65" dirty="0">
                <a:solidFill>
                  <a:srgbClr val="404040"/>
                </a:solidFill>
                <a:latin typeface="Arial MT"/>
                <a:cs typeface="Arial MT"/>
              </a:rPr>
              <a:t>atomicity</a:t>
            </a:r>
            <a:r>
              <a:rPr sz="2800" spc="6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for</a:t>
            </a:r>
            <a:r>
              <a:rPr sz="2800" spc="8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availability</a:t>
            </a:r>
            <a:r>
              <a:rPr sz="2800" spc="6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2800" spc="7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Arial MT"/>
                <a:cs typeface="Arial MT"/>
              </a:rPr>
              <a:t>consistency</a:t>
            </a:r>
            <a:endParaRPr sz="2800">
              <a:latin typeface="Arial MT"/>
              <a:cs typeface="Arial MT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10933836" y="4286693"/>
            <a:ext cx="969010" cy="540385"/>
            <a:chOff x="10933836" y="4286693"/>
            <a:chExt cx="969010" cy="540385"/>
          </a:xfrm>
        </p:grpSpPr>
        <p:pic>
          <p:nvPicPr>
            <p:cNvPr id="73" name="object 7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33836" y="4286693"/>
              <a:ext cx="968670" cy="540000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10965502" y="4625595"/>
              <a:ext cx="907415" cy="194310"/>
            </a:xfrm>
            <a:custGeom>
              <a:avLst/>
              <a:gdLst/>
              <a:ahLst/>
              <a:cxnLst/>
              <a:rect l="l" t="t" r="r" b="b"/>
              <a:pathLst>
                <a:path w="907415" h="194310">
                  <a:moveTo>
                    <a:pt x="907312" y="0"/>
                  </a:moveTo>
                  <a:lnTo>
                    <a:pt x="0" y="0"/>
                  </a:lnTo>
                  <a:lnTo>
                    <a:pt x="0" y="194022"/>
                  </a:lnTo>
                  <a:lnTo>
                    <a:pt x="907312" y="194022"/>
                  </a:lnTo>
                  <a:lnTo>
                    <a:pt x="907312" y="0"/>
                  </a:lnTo>
                  <a:close/>
                </a:path>
              </a:pathLst>
            </a:custGeom>
            <a:solidFill>
              <a:srgbClr val="7731F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5" name="object 75"/>
          <p:cNvSpPr txBox="1"/>
          <p:nvPr/>
        </p:nvSpPr>
        <p:spPr>
          <a:xfrm>
            <a:off x="10969258" y="4576064"/>
            <a:ext cx="89852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6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5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13325957" y="4286505"/>
            <a:ext cx="969010" cy="540385"/>
            <a:chOff x="13325957" y="4286505"/>
            <a:chExt cx="969010" cy="540385"/>
          </a:xfrm>
        </p:grpSpPr>
        <p:pic>
          <p:nvPicPr>
            <p:cNvPr id="77" name="object 7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325957" y="4286505"/>
              <a:ext cx="968667" cy="540000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13357618" y="4625408"/>
              <a:ext cx="907415" cy="194310"/>
            </a:xfrm>
            <a:custGeom>
              <a:avLst/>
              <a:gdLst/>
              <a:ahLst/>
              <a:cxnLst/>
              <a:rect l="l" t="t" r="r" b="b"/>
              <a:pathLst>
                <a:path w="907415" h="194310">
                  <a:moveTo>
                    <a:pt x="907313" y="0"/>
                  </a:moveTo>
                  <a:lnTo>
                    <a:pt x="0" y="0"/>
                  </a:lnTo>
                  <a:lnTo>
                    <a:pt x="0" y="194022"/>
                  </a:lnTo>
                  <a:lnTo>
                    <a:pt x="907313" y="194022"/>
                  </a:lnTo>
                  <a:lnTo>
                    <a:pt x="907313" y="0"/>
                  </a:lnTo>
                  <a:close/>
                </a:path>
              </a:pathLst>
            </a:custGeom>
            <a:solidFill>
              <a:srgbClr val="7731F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9" name="object 79"/>
          <p:cNvSpPr txBox="1"/>
          <p:nvPr/>
        </p:nvSpPr>
        <p:spPr>
          <a:xfrm>
            <a:off x="13361378" y="4576064"/>
            <a:ext cx="89852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6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5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8333754" y="7116169"/>
            <a:ext cx="969010" cy="540385"/>
            <a:chOff x="8333754" y="7116169"/>
            <a:chExt cx="969010" cy="540385"/>
          </a:xfrm>
        </p:grpSpPr>
        <p:pic>
          <p:nvPicPr>
            <p:cNvPr id="81" name="object 8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33754" y="7116169"/>
              <a:ext cx="968669" cy="540000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8365420" y="7455071"/>
              <a:ext cx="907415" cy="194310"/>
            </a:xfrm>
            <a:custGeom>
              <a:avLst/>
              <a:gdLst/>
              <a:ahLst/>
              <a:cxnLst/>
              <a:rect l="l" t="t" r="r" b="b"/>
              <a:pathLst>
                <a:path w="907415" h="194309">
                  <a:moveTo>
                    <a:pt x="907310" y="0"/>
                  </a:moveTo>
                  <a:lnTo>
                    <a:pt x="0" y="0"/>
                  </a:lnTo>
                  <a:lnTo>
                    <a:pt x="0" y="194022"/>
                  </a:lnTo>
                  <a:lnTo>
                    <a:pt x="907310" y="194022"/>
                  </a:lnTo>
                  <a:lnTo>
                    <a:pt x="907310" y="0"/>
                  </a:lnTo>
                  <a:close/>
                </a:path>
              </a:pathLst>
            </a:custGeom>
            <a:solidFill>
              <a:srgbClr val="7731F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/>
          <p:cNvSpPr txBox="1"/>
          <p:nvPr/>
        </p:nvSpPr>
        <p:spPr>
          <a:xfrm>
            <a:off x="8369174" y="7407656"/>
            <a:ext cx="89852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6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5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10972320" y="7158489"/>
            <a:ext cx="969010" cy="540385"/>
            <a:chOff x="10972320" y="7158489"/>
            <a:chExt cx="969010" cy="540385"/>
          </a:xfrm>
        </p:grpSpPr>
        <p:pic>
          <p:nvPicPr>
            <p:cNvPr id="85" name="object 8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72320" y="7158489"/>
              <a:ext cx="968669" cy="539998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11003986" y="7497391"/>
              <a:ext cx="907415" cy="194310"/>
            </a:xfrm>
            <a:custGeom>
              <a:avLst/>
              <a:gdLst/>
              <a:ahLst/>
              <a:cxnLst/>
              <a:rect l="l" t="t" r="r" b="b"/>
              <a:pathLst>
                <a:path w="907415" h="194309">
                  <a:moveTo>
                    <a:pt x="907312" y="0"/>
                  </a:moveTo>
                  <a:lnTo>
                    <a:pt x="0" y="0"/>
                  </a:lnTo>
                  <a:lnTo>
                    <a:pt x="0" y="194022"/>
                  </a:lnTo>
                  <a:lnTo>
                    <a:pt x="907312" y="194022"/>
                  </a:lnTo>
                  <a:lnTo>
                    <a:pt x="907312" y="0"/>
                  </a:lnTo>
                  <a:close/>
                </a:path>
              </a:pathLst>
            </a:custGeom>
            <a:solidFill>
              <a:srgbClr val="7731F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7" name="object 87"/>
          <p:cNvSpPr txBox="1"/>
          <p:nvPr/>
        </p:nvSpPr>
        <p:spPr>
          <a:xfrm>
            <a:off x="11007741" y="7450328"/>
            <a:ext cx="89852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6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5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13321424" y="7158433"/>
            <a:ext cx="969010" cy="540385"/>
            <a:chOff x="13321424" y="7158433"/>
            <a:chExt cx="969010" cy="540385"/>
          </a:xfrm>
        </p:grpSpPr>
        <p:pic>
          <p:nvPicPr>
            <p:cNvPr id="89" name="object 8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321424" y="7158433"/>
              <a:ext cx="968667" cy="540000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13353097" y="7497336"/>
              <a:ext cx="907415" cy="194310"/>
            </a:xfrm>
            <a:custGeom>
              <a:avLst/>
              <a:gdLst/>
              <a:ahLst/>
              <a:cxnLst/>
              <a:rect l="l" t="t" r="r" b="b"/>
              <a:pathLst>
                <a:path w="907415" h="194309">
                  <a:moveTo>
                    <a:pt x="907300" y="0"/>
                  </a:moveTo>
                  <a:lnTo>
                    <a:pt x="0" y="0"/>
                  </a:lnTo>
                  <a:lnTo>
                    <a:pt x="0" y="194022"/>
                  </a:lnTo>
                  <a:lnTo>
                    <a:pt x="907300" y="194022"/>
                  </a:lnTo>
                  <a:lnTo>
                    <a:pt x="907300" y="0"/>
                  </a:lnTo>
                  <a:close/>
                </a:path>
              </a:pathLst>
            </a:custGeom>
            <a:solidFill>
              <a:srgbClr val="7731F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1" name="object 91"/>
          <p:cNvSpPr txBox="1"/>
          <p:nvPr/>
        </p:nvSpPr>
        <p:spPr>
          <a:xfrm>
            <a:off x="13356843" y="7447280"/>
            <a:ext cx="89852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6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5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4394584" y="6395075"/>
            <a:ext cx="1902460" cy="2072639"/>
            <a:chOff x="4394584" y="6395075"/>
            <a:chExt cx="1902460" cy="2072639"/>
          </a:xfrm>
        </p:grpSpPr>
        <p:sp>
          <p:nvSpPr>
            <p:cNvPr id="93" name="object 93"/>
            <p:cNvSpPr/>
            <p:nvPr/>
          </p:nvSpPr>
          <p:spPr>
            <a:xfrm>
              <a:off x="4419984" y="6420475"/>
              <a:ext cx="1851660" cy="2021839"/>
            </a:xfrm>
            <a:custGeom>
              <a:avLst/>
              <a:gdLst/>
              <a:ahLst/>
              <a:cxnLst/>
              <a:rect l="l" t="t" r="r" b="b"/>
              <a:pathLst>
                <a:path w="1851660" h="2021840">
                  <a:moveTo>
                    <a:pt x="1851325" y="0"/>
                  </a:moveTo>
                  <a:lnTo>
                    <a:pt x="0" y="0"/>
                  </a:lnTo>
                  <a:lnTo>
                    <a:pt x="0" y="2021795"/>
                  </a:lnTo>
                  <a:lnTo>
                    <a:pt x="1851325" y="2021795"/>
                  </a:lnTo>
                  <a:lnTo>
                    <a:pt x="18513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4419984" y="6420475"/>
              <a:ext cx="1851660" cy="2021839"/>
            </a:xfrm>
            <a:custGeom>
              <a:avLst/>
              <a:gdLst/>
              <a:ahLst/>
              <a:cxnLst/>
              <a:rect l="l" t="t" r="r" b="b"/>
              <a:pathLst>
                <a:path w="1851660" h="2021840">
                  <a:moveTo>
                    <a:pt x="0" y="0"/>
                  </a:moveTo>
                  <a:lnTo>
                    <a:pt x="1851326" y="0"/>
                  </a:lnTo>
                  <a:lnTo>
                    <a:pt x="1851326" y="2021796"/>
                  </a:lnTo>
                  <a:lnTo>
                    <a:pt x="0" y="2021796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7731F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5" name="object 95"/>
          <p:cNvSpPr txBox="1"/>
          <p:nvPr/>
        </p:nvSpPr>
        <p:spPr>
          <a:xfrm>
            <a:off x="4488563" y="6514084"/>
            <a:ext cx="11188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Order:</a:t>
            </a:r>
            <a:r>
              <a:rPr sz="1600" spc="-10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5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###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4482238" y="7376562"/>
            <a:ext cx="1718310" cy="295275"/>
          </a:xfrm>
          <a:custGeom>
            <a:avLst/>
            <a:gdLst/>
            <a:ahLst/>
            <a:cxnLst/>
            <a:rect l="l" t="t" r="r" b="b"/>
            <a:pathLst>
              <a:path w="1718310" h="295275">
                <a:moveTo>
                  <a:pt x="1717776" y="0"/>
                </a:moveTo>
                <a:lnTo>
                  <a:pt x="0" y="0"/>
                </a:lnTo>
                <a:lnTo>
                  <a:pt x="0" y="294723"/>
                </a:lnTo>
                <a:lnTo>
                  <a:pt x="1717776" y="294723"/>
                </a:lnTo>
                <a:lnTo>
                  <a:pt x="17177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97" name="object 97"/>
          <p:cNvGraphicFramePr>
            <a:graphicFrameLocks noGrp="1"/>
          </p:cNvGraphicFramePr>
          <p:nvPr/>
        </p:nvGraphicFramePr>
        <p:xfrm>
          <a:off x="4468341" y="6780325"/>
          <a:ext cx="1819910" cy="147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7675"/>
              </a:tblGrid>
              <a:tr h="295910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400" spc="-10" dirty="0">
                          <a:solidFill>
                            <a:srgbClr val="130F24"/>
                          </a:solidFill>
                          <a:latin typeface="Arial Black" panose="020B0A04020102020204"/>
                          <a:cs typeface="Arial Black" panose="020B0A04020102020204"/>
                        </a:rPr>
                        <a:t>Account:</a:t>
                      </a:r>
                      <a:endParaRPr sz="1400">
                        <a:latin typeface="Arial Black" panose="020B0A04020102020204"/>
                        <a:cs typeface="Arial Black" panose="020B0A04020102020204"/>
                      </a:endParaRPr>
                    </a:p>
                  </a:txBody>
                  <a:tcPr marL="0" marR="0" marT="27305" marB="0">
                    <a:lnL w="28575">
                      <a:solidFill>
                        <a:srgbClr val="130F24"/>
                      </a:solidFill>
                      <a:prstDash val="solid"/>
                    </a:lnL>
                    <a:lnR w="28575">
                      <a:solidFill>
                        <a:srgbClr val="130F24"/>
                      </a:solidFill>
                      <a:prstDash val="solid"/>
                    </a:lnR>
                    <a:lnT w="28575">
                      <a:solidFill>
                        <a:srgbClr val="130F24"/>
                      </a:solidFill>
                      <a:prstDash val="solid"/>
                    </a:lnT>
                    <a:lnB w="28575">
                      <a:solidFill>
                        <a:srgbClr val="130F2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2870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spc="-10" dirty="0">
                          <a:solidFill>
                            <a:srgbClr val="130F24"/>
                          </a:solidFill>
                          <a:latin typeface="Arial Black" panose="020B0A04020102020204"/>
                          <a:cs typeface="Arial Black" panose="020B0A04020102020204"/>
                        </a:rPr>
                        <a:t>Product:</a:t>
                      </a:r>
                      <a:endParaRPr sz="1400">
                        <a:latin typeface="Arial Black" panose="020B0A04020102020204"/>
                        <a:cs typeface="Arial Black" panose="020B0A04020102020204"/>
                      </a:endParaRPr>
                    </a:p>
                  </a:txBody>
                  <a:tcPr marL="0" marR="0" marT="29845" marB="0">
                    <a:lnL w="28575">
                      <a:solidFill>
                        <a:srgbClr val="130F24"/>
                      </a:solidFill>
                      <a:prstDash val="solid"/>
                    </a:lnL>
                    <a:lnR w="28575">
                      <a:solidFill>
                        <a:srgbClr val="130F24"/>
                      </a:solidFill>
                      <a:prstDash val="solid"/>
                    </a:lnR>
                    <a:lnT w="28575">
                      <a:solidFill>
                        <a:srgbClr val="130F24"/>
                      </a:solidFill>
                      <a:prstDash val="solid"/>
                    </a:lnT>
                    <a:lnB w="28575">
                      <a:solidFill>
                        <a:srgbClr val="130F24"/>
                      </a:solidFill>
                      <a:prstDash val="solid"/>
                    </a:lnB>
                  </a:tcPr>
                </a:tc>
              </a:tr>
              <a:tr h="29591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400" spc="-10" dirty="0">
                          <a:solidFill>
                            <a:srgbClr val="130F24"/>
                          </a:solidFill>
                          <a:latin typeface="Arial Black" panose="020B0A04020102020204"/>
                          <a:cs typeface="Arial Black" panose="020B0A04020102020204"/>
                        </a:rPr>
                        <a:t>Order:</a:t>
                      </a:r>
                      <a:endParaRPr sz="1400">
                        <a:latin typeface="Arial Black" panose="020B0A04020102020204"/>
                        <a:cs typeface="Arial Black" panose="020B0A04020102020204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130F24"/>
                      </a:solidFill>
                      <a:prstDash val="solid"/>
                    </a:lnL>
                    <a:lnR w="28575">
                      <a:solidFill>
                        <a:srgbClr val="130F24"/>
                      </a:solidFill>
                      <a:prstDash val="solid"/>
                    </a:lnR>
                    <a:lnT w="28575">
                      <a:solidFill>
                        <a:srgbClr val="130F24"/>
                      </a:solidFill>
                      <a:prstDash val="solid"/>
                    </a:lnT>
                    <a:lnB w="28575">
                      <a:solidFill>
                        <a:srgbClr val="130F24"/>
                      </a:solidFill>
                      <a:prstDash val="solid"/>
                    </a:lnB>
                  </a:tcPr>
                </a:tc>
              </a:tr>
              <a:tr h="297815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400" spc="-25" dirty="0">
                          <a:solidFill>
                            <a:srgbClr val="130F24"/>
                          </a:solidFill>
                          <a:latin typeface="Arial Black" panose="020B0A04020102020204"/>
                          <a:cs typeface="Arial Black" panose="020B0A04020102020204"/>
                        </a:rPr>
                        <a:t>Promotion:</a:t>
                      </a:r>
                      <a:endParaRPr sz="1400">
                        <a:latin typeface="Arial Black" panose="020B0A04020102020204"/>
                        <a:cs typeface="Arial Black" panose="020B0A04020102020204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130F24"/>
                      </a:solidFill>
                      <a:prstDash val="solid"/>
                    </a:lnL>
                    <a:lnR w="28575">
                      <a:solidFill>
                        <a:srgbClr val="130F24"/>
                      </a:solidFill>
                      <a:prstDash val="solid"/>
                    </a:lnR>
                    <a:lnT w="28575">
                      <a:solidFill>
                        <a:srgbClr val="130F24"/>
                      </a:solidFill>
                      <a:prstDash val="solid"/>
                    </a:lnT>
                    <a:lnB w="38100">
                      <a:solidFill>
                        <a:srgbClr val="130F24"/>
                      </a:solidFill>
                      <a:prstDash val="solid"/>
                    </a:lnB>
                  </a:tcPr>
                </a:tc>
              </a:tr>
              <a:tr h="296545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400" spc="-10" dirty="0">
                          <a:solidFill>
                            <a:srgbClr val="130F24"/>
                          </a:solidFill>
                          <a:latin typeface="Arial Black" panose="020B0A04020102020204"/>
                          <a:cs typeface="Arial Black" panose="020B0A04020102020204"/>
                        </a:rPr>
                        <a:t>Inventory:</a:t>
                      </a:r>
                      <a:endParaRPr sz="1400">
                        <a:latin typeface="Arial Black" panose="020B0A04020102020204"/>
                        <a:cs typeface="Arial Black" panose="020B0A04020102020204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130F24"/>
                      </a:solidFill>
                      <a:prstDash val="solid"/>
                    </a:lnL>
                    <a:lnR w="28575">
                      <a:solidFill>
                        <a:srgbClr val="130F24"/>
                      </a:solidFill>
                      <a:prstDash val="solid"/>
                    </a:lnR>
                    <a:lnT w="38100">
                      <a:solidFill>
                        <a:srgbClr val="130F24"/>
                      </a:solidFill>
                      <a:prstDash val="solid"/>
                    </a:lnT>
                    <a:lnB w="28575">
                      <a:solidFill>
                        <a:srgbClr val="130F24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98" name="Slide Number Placeholder 97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6946900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944802" y="3065780"/>
            <a:ext cx="5500370" cy="2444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6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Data</a:t>
            </a:r>
            <a:r>
              <a:rPr sz="3600" spc="-254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600" spc="-32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consistency</a:t>
            </a:r>
            <a:endParaRPr sz="3600">
              <a:latin typeface="Arial Black" panose="020B0A04020102020204"/>
              <a:cs typeface="Arial Black" panose="020B0A04020102020204"/>
            </a:endParaRPr>
          </a:p>
          <a:p>
            <a:pPr marL="12700" marR="5080">
              <a:lnSpc>
                <a:spcPts val="7010"/>
              </a:lnSpc>
              <a:spcBef>
                <a:spcPts val="655"/>
              </a:spcBef>
            </a:pPr>
            <a:r>
              <a:rPr sz="3600" spc="-36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Data</a:t>
            </a:r>
            <a:r>
              <a:rPr sz="3600" spc="-254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600" spc="-31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consistency</a:t>
            </a:r>
            <a:r>
              <a:rPr sz="3600" spc="-254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600" spc="-27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options </a:t>
            </a:r>
            <a:endParaRPr sz="3600">
              <a:latin typeface="Arial Black" panose="020B0A04020102020204"/>
              <a:cs typeface="Arial Black" panose="020B0A04020102020204"/>
            </a:endParaRPr>
          </a:p>
          <a:p>
            <a:pPr marL="12700" marR="834390">
              <a:lnSpc>
                <a:spcPts val="6980"/>
              </a:lnSpc>
            </a:pPr>
            <a:r>
              <a:rPr sz="3600" spc="-38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Saga</a:t>
            </a:r>
            <a:r>
              <a:rPr sz="3600" spc="-26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600" spc="-27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pattern </a:t>
            </a:r>
            <a:endParaRPr sz="3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55029" y="2975864"/>
            <a:ext cx="264350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-325" dirty="0">
                <a:solidFill>
                  <a:srgbClr val="FFFFFF"/>
                </a:solidFill>
              </a:rPr>
              <a:t>Overview</a:t>
            </a:r>
            <a:endParaRPr sz="45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6039" y="505459"/>
            <a:ext cx="23723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80" dirty="0"/>
              <a:t>Options</a:t>
            </a:r>
            <a:endParaRPr sz="4800"/>
          </a:p>
        </p:txBody>
      </p:sp>
      <p:grpSp>
        <p:nvGrpSpPr>
          <p:cNvPr id="3" name="object 3"/>
          <p:cNvGrpSpPr/>
          <p:nvPr/>
        </p:nvGrpSpPr>
        <p:grpSpPr>
          <a:xfrm>
            <a:off x="4923011" y="1822504"/>
            <a:ext cx="10507980" cy="7343775"/>
            <a:chOff x="4923011" y="1822504"/>
            <a:chExt cx="10507980" cy="734377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923011" y="1822504"/>
              <a:ext cx="10507365" cy="73437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86028" y="4298805"/>
              <a:ext cx="584130" cy="54277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843619" y="5477763"/>
              <a:ext cx="4973320" cy="1419225"/>
            </a:xfrm>
            <a:custGeom>
              <a:avLst/>
              <a:gdLst/>
              <a:ahLst/>
              <a:cxnLst/>
              <a:rect l="l" t="t" r="r" b="b"/>
              <a:pathLst>
                <a:path w="4973319" h="1419225">
                  <a:moveTo>
                    <a:pt x="50787" y="533704"/>
                  </a:moveTo>
                  <a:lnTo>
                    <a:pt x="48806" y="523760"/>
                  </a:lnTo>
                  <a:lnTo>
                    <a:pt x="43357" y="515683"/>
                  </a:lnTo>
                  <a:lnTo>
                    <a:pt x="35280" y="510247"/>
                  </a:lnTo>
                  <a:lnTo>
                    <a:pt x="25400" y="508254"/>
                  </a:lnTo>
                  <a:lnTo>
                    <a:pt x="15506" y="510247"/>
                  </a:lnTo>
                  <a:lnTo>
                    <a:pt x="7442" y="515683"/>
                  </a:lnTo>
                  <a:lnTo>
                    <a:pt x="1993" y="523760"/>
                  </a:lnTo>
                  <a:lnTo>
                    <a:pt x="0" y="533704"/>
                  </a:lnTo>
                  <a:lnTo>
                    <a:pt x="1993" y="543585"/>
                  </a:lnTo>
                  <a:lnTo>
                    <a:pt x="7442" y="551662"/>
                  </a:lnTo>
                  <a:lnTo>
                    <a:pt x="15506" y="557098"/>
                  </a:lnTo>
                  <a:lnTo>
                    <a:pt x="25400" y="559104"/>
                  </a:lnTo>
                  <a:lnTo>
                    <a:pt x="35280" y="557098"/>
                  </a:lnTo>
                  <a:lnTo>
                    <a:pt x="43357" y="551662"/>
                  </a:lnTo>
                  <a:lnTo>
                    <a:pt x="48806" y="543585"/>
                  </a:lnTo>
                  <a:lnTo>
                    <a:pt x="50787" y="533704"/>
                  </a:lnTo>
                  <a:close/>
                </a:path>
                <a:path w="4973319" h="1419225">
                  <a:moveTo>
                    <a:pt x="50787" y="432054"/>
                  </a:moveTo>
                  <a:lnTo>
                    <a:pt x="48806" y="422109"/>
                  </a:lnTo>
                  <a:lnTo>
                    <a:pt x="43357" y="414032"/>
                  </a:lnTo>
                  <a:lnTo>
                    <a:pt x="35280" y="408597"/>
                  </a:lnTo>
                  <a:lnTo>
                    <a:pt x="25400" y="406603"/>
                  </a:lnTo>
                  <a:lnTo>
                    <a:pt x="15506" y="408597"/>
                  </a:lnTo>
                  <a:lnTo>
                    <a:pt x="7442" y="414032"/>
                  </a:lnTo>
                  <a:lnTo>
                    <a:pt x="1993" y="422109"/>
                  </a:lnTo>
                  <a:lnTo>
                    <a:pt x="0" y="432054"/>
                  </a:lnTo>
                  <a:lnTo>
                    <a:pt x="1993" y="441934"/>
                  </a:lnTo>
                  <a:lnTo>
                    <a:pt x="7442" y="450011"/>
                  </a:lnTo>
                  <a:lnTo>
                    <a:pt x="15506" y="455447"/>
                  </a:lnTo>
                  <a:lnTo>
                    <a:pt x="25400" y="457454"/>
                  </a:lnTo>
                  <a:lnTo>
                    <a:pt x="35280" y="455447"/>
                  </a:lnTo>
                  <a:lnTo>
                    <a:pt x="43357" y="450011"/>
                  </a:lnTo>
                  <a:lnTo>
                    <a:pt x="48806" y="441934"/>
                  </a:lnTo>
                  <a:lnTo>
                    <a:pt x="50787" y="432054"/>
                  </a:lnTo>
                  <a:close/>
                </a:path>
                <a:path w="4973319" h="1419225">
                  <a:moveTo>
                    <a:pt x="50787" y="330403"/>
                  </a:moveTo>
                  <a:lnTo>
                    <a:pt x="48806" y="320459"/>
                  </a:lnTo>
                  <a:lnTo>
                    <a:pt x="43357" y="312381"/>
                  </a:lnTo>
                  <a:lnTo>
                    <a:pt x="35280" y="306946"/>
                  </a:lnTo>
                  <a:lnTo>
                    <a:pt x="25400" y="304952"/>
                  </a:lnTo>
                  <a:lnTo>
                    <a:pt x="15506" y="306946"/>
                  </a:lnTo>
                  <a:lnTo>
                    <a:pt x="7442" y="312381"/>
                  </a:lnTo>
                  <a:lnTo>
                    <a:pt x="1993" y="320459"/>
                  </a:lnTo>
                  <a:lnTo>
                    <a:pt x="0" y="330403"/>
                  </a:lnTo>
                  <a:lnTo>
                    <a:pt x="1993" y="340283"/>
                  </a:lnTo>
                  <a:lnTo>
                    <a:pt x="7442" y="348361"/>
                  </a:lnTo>
                  <a:lnTo>
                    <a:pt x="15506" y="353796"/>
                  </a:lnTo>
                  <a:lnTo>
                    <a:pt x="25400" y="355803"/>
                  </a:lnTo>
                  <a:lnTo>
                    <a:pt x="35280" y="353796"/>
                  </a:lnTo>
                  <a:lnTo>
                    <a:pt x="43357" y="348361"/>
                  </a:lnTo>
                  <a:lnTo>
                    <a:pt x="48806" y="340283"/>
                  </a:lnTo>
                  <a:lnTo>
                    <a:pt x="50787" y="330403"/>
                  </a:lnTo>
                  <a:close/>
                </a:path>
                <a:path w="4973319" h="1419225">
                  <a:moveTo>
                    <a:pt x="50787" y="228752"/>
                  </a:moveTo>
                  <a:lnTo>
                    <a:pt x="48806" y="218808"/>
                  </a:lnTo>
                  <a:lnTo>
                    <a:pt x="43357" y="210731"/>
                  </a:lnTo>
                  <a:lnTo>
                    <a:pt x="35280" y="205295"/>
                  </a:lnTo>
                  <a:lnTo>
                    <a:pt x="25400" y="203301"/>
                  </a:lnTo>
                  <a:lnTo>
                    <a:pt x="15506" y="205295"/>
                  </a:lnTo>
                  <a:lnTo>
                    <a:pt x="7429" y="210731"/>
                  </a:lnTo>
                  <a:lnTo>
                    <a:pt x="1993" y="218808"/>
                  </a:lnTo>
                  <a:lnTo>
                    <a:pt x="0" y="228752"/>
                  </a:lnTo>
                  <a:lnTo>
                    <a:pt x="1993" y="238633"/>
                  </a:lnTo>
                  <a:lnTo>
                    <a:pt x="7429" y="246710"/>
                  </a:lnTo>
                  <a:lnTo>
                    <a:pt x="15506" y="252145"/>
                  </a:lnTo>
                  <a:lnTo>
                    <a:pt x="25400" y="254152"/>
                  </a:lnTo>
                  <a:lnTo>
                    <a:pt x="35280" y="252145"/>
                  </a:lnTo>
                  <a:lnTo>
                    <a:pt x="43357" y="246710"/>
                  </a:lnTo>
                  <a:lnTo>
                    <a:pt x="48793" y="238633"/>
                  </a:lnTo>
                  <a:lnTo>
                    <a:pt x="50787" y="228752"/>
                  </a:lnTo>
                  <a:close/>
                </a:path>
                <a:path w="4973319" h="1419225">
                  <a:moveTo>
                    <a:pt x="50787" y="127101"/>
                  </a:moveTo>
                  <a:lnTo>
                    <a:pt x="48806" y="117157"/>
                  </a:lnTo>
                  <a:lnTo>
                    <a:pt x="43357" y="109080"/>
                  </a:lnTo>
                  <a:lnTo>
                    <a:pt x="35280" y="103644"/>
                  </a:lnTo>
                  <a:lnTo>
                    <a:pt x="25400" y="101650"/>
                  </a:lnTo>
                  <a:lnTo>
                    <a:pt x="15506" y="103644"/>
                  </a:lnTo>
                  <a:lnTo>
                    <a:pt x="7429" y="109080"/>
                  </a:lnTo>
                  <a:lnTo>
                    <a:pt x="1993" y="117157"/>
                  </a:lnTo>
                  <a:lnTo>
                    <a:pt x="0" y="127101"/>
                  </a:lnTo>
                  <a:lnTo>
                    <a:pt x="1993" y="136982"/>
                  </a:lnTo>
                  <a:lnTo>
                    <a:pt x="7429" y="145059"/>
                  </a:lnTo>
                  <a:lnTo>
                    <a:pt x="15506" y="150495"/>
                  </a:lnTo>
                  <a:lnTo>
                    <a:pt x="25400" y="152501"/>
                  </a:lnTo>
                  <a:lnTo>
                    <a:pt x="35280" y="150495"/>
                  </a:lnTo>
                  <a:lnTo>
                    <a:pt x="43357" y="145059"/>
                  </a:lnTo>
                  <a:lnTo>
                    <a:pt x="48793" y="136982"/>
                  </a:lnTo>
                  <a:lnTo>
                    <a:pt x="50787" y="127101"/>
                  </a:lnTo>
                  <a:close/>
                </a:path>
                <a:path w="4973319" h="1419225">
                  <a:moveTo>
                    <a:pt x="50787" y="25450"/>
                  </a:moveTo>
                  <a:lnTo>
                    <a:pt x="48806" y="15506"/>
                  </a:lnTo>
                  <a:lnTo>
                    <a:pt x="43357" y="7429"/>
                  </a:lnTo>
                  <a:lnTo>
                    <a:pt x="35280" y="1993"/>
                  </a:lnTo>
                  <a:lnTo>
                    <a:pt x="25400" y="0"/>
                  </a:lnTo>
                  <a:lnTo>
                    <a:pt x="15506" y="1993"/>
                  </a:lnTo>
                  <a:lnTo>
                    <a:pt x="7429" y="7429"/>
                  </a:lnTo>
                  <a:lnTo>
                    <a:pt x="1993" y="15506"/>
                  </a:lnTo>
                  <a:lnTo>
                    <a:pt x="0" y="25450"/>
                  </a:lnTo>
                  <a:lnTo>
                    <a:pt x="1993" y="35331"/>
                  </a:lnTo>
                  <a:lnTo>
                    <a:pt x="7429" y="43408"/>
                  </a:lnTo>
                  <a:lnTo>
                    <a:pt x="15506" y="48844"/>
                  </a:lnTo>
                  <a:lnTo>
                    <a:pt x="25400" y="50850"/>
                  </a:lnTo>
                  <a:lnTo>
                    <a:pt x="35280" y="48844"/>
                  </a:lnTo>
                  <a:lnTo>
                    <a:pt x="43357" y="43408"/>
                  </a:lnTo>
                  <a:lnTo>
                    <a:pt x="48806" y="35331"/>
                  </a:lnTo>
                  <a:lnTo>
                    <a:pt x="50787" y="25450"/>
                  </a:lnTo>
                  <a:close/>
                </a:path>
                <a:path w="4973319" h="1419225">
                  <a:moveTo>
                    <a:pt x="53213" y="1393380"/>
                  </a:moveTo>
                  <a:lnTo>
                    <a:pt x="51219" y="1383449"/>
                  </a:lnTo>
                  <a:lnTo>
                    <a:pt x="45783" y="1375371"/>
                  </a:lnTo>
                  <a:lnTo>
                    <a:pt x="37706" y="1369923"/>
                  </a:lnTo>
                  <a:lnTo>
                    <a:pt x="27825" y="1367929"/>
                  </a:lnTo>
                  <a:lnTo>
                    <a:pt x="17932" y="1369923"/>
                  </a:lnTo>
                  <a:lnTo>
                    <a:pt x="9855" y="1375371"/>
                  </a:lnTo>
                  <a:lnTo>
                    <a:pt x="4419" y="1383449"/>
                  </a:lnTo>
                  <a:lnTo>
                    <a:pt x="2425" y="1393380"/>
                  </a:lnTo>
                  <a:lnTo>
                    <a:pt x="4419" y="1403273"/>
                  </a:lnTo>
                  <a:lnTo>
                    <a:pt x="9855" y="1411338"/>
                  </a:lnTo>
                  <a:lnTo>
                    <a:pt x="17932" y="1416786"/>
                  </a:lnTo>
                  <a:lnTo>
                    <a:pt x="27825" y="1418780"/>
                  </a:lnTo>
                  <a:lnTo>
                    <a:pt x="37706" y="1416786"/>
                  </a:lnTo>
                  <a:lnTo>
                    <a:pt x="45783" y="1411338"/>
                  </a:lnTo>
                  <a:lnTo>
                    <a:pt x="51219" y="1403273"/>
                  </a:lnTo>
                  <a:lnTo>
                    <a:pt x="53213" y="1393380"/>
                  </a:lnTo>
                  <a:close/>
                </a:path>
                <a:path w="4973319" h="1419225">
                  <a:moveTo>
                    <a:pt x="53213" y="1291729"/>
                  </a:moveTo>
                  <a:lnTo>
                    <a:pt x="51219" y="1281798"/>
                  </a:lnTo>
                  <a:lnTo>
                    <a:pt x="45783" y="1273721"/>
                  </a:lnTo>
                  <a:lnTo>
                    <a:pt x="37706" y="1268272"/>
                  </a:lnTo>
                  <a:lnTo>
                    <a:pt x="27825" y="1266278"/>
                  </a:lnTo>
                  <a:lnTo>
                    <a:pt x="17932" y="1268272"/>
                  </a:lnTo>
                  <a:lnTo>
                    <a:pt x="9855" y="1273721"/>
                  </a:lnTo>
                  <a:lnTo>
                    <a:pt x="4419" y="1281798"/>
                  </a:lnTo>
                  <a:lnTo>
                    <a:pt x="2425" y="1291729"/>
                  </a:lnTo>
                  <a:lnTo>
                    <a:pt x="4419" y="1301623"/>
                  </a:lnTo>
                  <a:lnTo>
                    <a:pt x="9855" y="1309687"/>
                  </a:lnTo>
                  <a:lnTo>
                    <a:pt x="17932" y="1315135"/>
                  </a:lnTo>
                  <a:lnTo>
                    <a:pt x="27825" y="1317129"/>
                  </a:lnTo>
                  <a:lnTo>
                    <a:pt x="37706" y="1315135"/>
                  </a:lnTo>
                  <a:lnTo>
                    <a:pt x="45783" y="1309687"/>
                  </a:lnTo>
                  <a:lnTo>
                    <a:pt x="51219" y="1301623"/>
                  </a:lnTo>
                  <a:lnTo>
                    <a:pt x="53213" y="1291729"/>
                  </a:lnTo>
                  <a:close/>
                </a:path>
                <a:path w="4973319" h="1419225">
                  <a:moveTo>
                    <a:pt x="53213" y="1190078"/>
                  </a:moveTo>
                  <a:lnTo>
                    <a:pt x="51219" y="1180147"/>
                  </a:lnTo>
                  <a:lnTo>
                    <a:pt x="45783" y="1172070"/>
                  </a:lnTo>
                  <a:lnTo>
                    <a:pt x="37706" y="1166622"/>
                  </a:lnTo>
                  <a:lnTo>
                    <a:pt x="27825" y="1164628"/>
                  </a:lnTo>
                  <a:lnTo>
                    <a:pt x="17932" y="1166622"/>
                  </a:lnTo>
                  <a:lnTo>
                    <a:pt x="9855" y="1172070"/>
                  </a:lnTo>
                  <a:lnTo>
                    <a:pt x="4419" y="1180147"/>
                  </a:lnTo>
                  <a:lnTo>
                    <a:pt x="2425" y="1190078"/>
                  </a:lnTo>
                  <a:lnTo>
                    <a:pt x="4419" y="1199972"/>
                  </a:lnTo>
                  <a:lnTo>
                    <a:pt x="9855" y="1208036"/>
                  </a:lnTo>
                  <a:lnTo>
                    <a:pt x="17932" y="1213485"/>
                  </a:lnTo>
                  <a:lnTo>
                    <a:pt x="27825" y="1215478"/>
                  </a:lnTo>
                  <a:lnTo>
                    <a:pt x="37706" y="1213485"/>
                  </a:lnTo>
                  <a:lnTo>
                    <a:pt x="45783" y="1208036"/>
                  </a:lnTo>
                  <a:lnTo>
                    <a:pt x="51219" y="1199972"/>
                  </a:lnTo>
                  <a:lnTo>
                    <a:pt x="53213" y="1190078"/>
                  </a:lnTo>
                  <a:close/>
                </a:path>
                <a:path w="4973319" h="1419225">
                  <a:moveTo>
                    <a:pt x="53213" y="1088428"/>
                  </a:moveTo>
                  <a:lnTo>
                    <a:pt x="51219" y="1078496"/>
                  </a:lnTo>
                  <a:lnTo>
                    <a:pt x="45783" y="1070419"/>
                  </a:lnTo>
                  <a:lnTo>
                    <a:pt x="37706" y="1064971"/>
                  </a:lnTo>
                  <a:lnTo>
                    <a:pt x="27825" y="1062977"/>
                  </a:lnTo>
                  <a:lnTo>
                    <a:pt x="17932" y="1064971"/>
                  </a:lnTo>
                  <a:lnTo>
                    <a:pt x="9855" y="1070419"/>
                  </a:lnTo>
                  <a:lnTo>
                    <a:pt x="4419" y="1078496"/>
                  </a:lnTo>
                  <a:lnTo>
                    <a:pt x="2425" y="1088428"/>
                  </a:lnTo>
                  <a:lnTo>
                    <a:pt x="4419" y="1098321"/>
                  </a:lnTo>
                  <a:lnTo>
                    <a:pt x="9855" y="1106385"/>
                  </a:lnTo>
                  <a:lnTo>
                    <a:pt x="17932" y="1111834"/>
                  </a:lnTo>
                  <a:lnTo>
                    <a:pt x="27825" y="1113828"/>
                  </a:lnTo>
                  <a:lnTo>
                    <a:pt x="37706" y="1111834"/>
                  </a:lnTo>
                  <a:lnTo>
                    <a:pt x="45783" y="1106385"/>
                  </a:lnTo>
                  <a:lnTo>
                    <a:pt x="51219" y="1098321"/>
                  </a:lnTo>
                  <a:lnTo>
                    <a:pt x="53213" y="1088428"/>
                  </a:lnTo>
                  <a:close/>
                </a:path>
                <a:path w="4973319" h="1419225">
                  <a:moveTo>
                    <a:pt x="53213" y="986777"/>
                  </a:moveTo>
                  <a:lnTo>
                    <a:pt x="51219" y="976845"/>
                  </a:lnTo>
                  <a:lnTo>
                    <a:pt x="45783" y="968768"/>
                  </a:lnTo>
                  <a:lnTo>
                    <a:pt x="37706" y="963320"/>
                  </a:lnTo>
                  <a:lnTo>
                    <a:pt x="27825" y="961326"/>
                  </a:lnTo>
                  <a:lnTo>
                    <a:pt x="17932" y="963320"/>
                  </a:lnTo>
                  <a:lnTo>
                    <a:pt x="9855" y="968768"/>
                  </a:lnTo>
                  <a:lnTo>
                    <a:pt x="4419" y="976845"/>
                  </a:lnTo>
                  <a:lnTo>
                    <a:pt x="2425" y="986777"/>
                  </a:lnTo>
                  <a:lnTo>
                    <a:pt x="4419" y="996670"/>
                  </a:lnTo>
                  <a:lnTo>
                    <a:pt x="9855" y="1004735"/>
                  </a:lnTo>
                  <a:lnTo>
                    <a:pt x="17932" y="1010183"/>
                  </a:lnTo>
                  <a:lnTo>
                    <a:pt x="27825" y="1012177"/>
                  </a:lnTo>
                  <a:lnTo>
                    <a:pt x="37706" y="1010183"/>
                  </a:lnTo>
                  <a:lnTo>
                    <a:pt x="45783" y="1004735"/>
                  </a:lnTo>
                  <a:lnTo>
                    <a:pt x="51219" y="996670"/>
                  </a:lnTo>
                  <a:lnTo>
                    <a:pt x="53213" y="986777"/>
                  </a:lnTo>
                  <a:close/>
                </a:path>
                <a:path w="4973319" h="1419225">
                  <a:moveTo>
                    <a:pt x="53213" y="885126"/>
                  </a:moveTo>
                  <a:lnTo>
                    <a:pt x="51219" y="875195"/>
                  </a:lnTo>
                  <a:lnTo>
                    <a:pt x="45783" y="867117"/>
                  </a:lnTo>
                  <a:lnTo>
                    <a:pt x="37706" y="861669"/>
                  </a:lnTo>
                  <a:lnTo>
                    <a:pt x="27825" y="859675"/>
                  </a:lnTo>
                  <a:lnTo>
                    <a:pt x="17932" y="861669"/>
                  </a:lnTo>
                  <a:lnTo>
                    <a:pt x="9855" y="867117"/>
                  </a:lnTo>
                  <a:lnTo>
                    <a:pt x="4419" y="875195"/>
                  </a:lnTo>
                  <a:lnTo>
                    <a:pt x="2425" y="885126"/>
                  </a:lnTo>
                  <a:lnTo>
                    <a:pt x="4419" y="895019"/>
                  </a:lnTo>
                  <a:lnTo>
                    <a:pt x="9855" y="903084"/>
                  </a:lnTo>
                  <a:lnTo>
                    <a:pt x="17932" y="908532"/>
                  </a:lnTo>
                  <a:lnTo>
                    <a:pt x="27825" y="910526"/>
                  </a:lnTo>
                  <a:lnTo>
                    <a:pt x="37706" y="908532"/>
                  </a:lnTo>
                  <a:lnTo>
                    <a:pt x="45783" y="903084"/>
                  </a:lnTo>
                  <a:lnTo>
                    <a:pt x="51219" y="895019"/>
                  </a:lnTo>
                  <a:lnTo>
                    <a:pt x="53213" y="885126"/>
                  </a:lnTo>
                  <a:close/>
                </a:path>
                <a:path w="4973319" h="1419225">
                  <a:moveTo>
                    <a:pt x="61455" y="772502"/>
                  </a:moveTo>
                  <a:lnTo>
                    <a:pt x="59461" y="762622"/>
                  </a:lnTo>
                  <a:lnTo>
                    <a:pt x="54013" y="754545"/>
                  </a:lnTo>
                  <a:lnTo>
                    <a:pt x="45935" y="749096"/>
                  </a:lnTo>
                  <a:lnTo>
                    <a:pt x="36004" y="747102"/>
                  </a:lnTo>
                  <a:lnTo>
                    <a:pt x="26111" y="749096"/>
                  </a:lnTo>
                  <a:lnTo>
                    <a:pt x="18046" y="754545"/>
                  </a:lnTo>
                  <a:lnTo>
                    <a:pt x="12598" y="762622"/>
                  </a:lnTo>
                  <a:lnTo>
                    <a:pt x="10604" y="772502"/>
                  </a:lnTo>
                  <a:lnTo>
                    <a:pt x="12598" y="782396"/>
                  </a:lnTo>
                  <a:lnTo>
                    <a:pt x="18046" y="790460"/>
                  </a:lnTo>
                  <a:lnTo>
                    <a:pt x="26111" y="795909"/>
                  </a:lnTo>
                  <a:lnTo>
                    <a:pt x="36055" y="797902"/>
                  </a:lnTo>
                  <a:lnTo>
                    <a:pt x="45935" y="795909"/>
                  </a:lnTo>
                  <a:lnTo>
                    <a:pt x="54013" y="790460"/>
                  </a:lnTo>
                  <a:lnTo>
                    <a:pt x="59461" y="782396"/>
                  </a:lnTo>
                  <a:lnTo>
                    <a:pt x="61455" y="772502"/>
                  </a:lnTo>
                  <a:close/>
                </a:path>
                <a:path w="4973319" h="1419225">
                  <a:moveTo>
                    <a:pt x="61455" y="596150"/>
                  </a:moveTo>
                  <a:lnTo>
                    <a:pt x="59461" y="586270"/>
                  </a:lnTo>
                  <a:lnTo>
                    <a:pt x="54013" y="578192"/>
                  </a:lnTo>
                  <a:lnTo>
                    <a:pt x="45935" y="572757"/>
                  </a:lnTo>
                  <a:lnTo>
                    <a:pt x="36004" y="570750"/>
                  </a:lnTo>
                  <a:lnTo>
                    <a:pt x="26111" y="572757"/>
                  </a:lnTo>
                  <a:lnTo>
                    <a:pt x="18034" y="578192"/>
                  </a:lnTo>
                  <a:lnTo>
                    <a:pt x="12598" y="586270"/>
                  </a:lnTo>
                  <a:lnTo>
                    <a:pt x="10604" y="596150"/>
                  </a:lnTo>
                  <a:lnTo>
                    <a:pt x="12598" y="606044"/>
                  </a:lnTo>
                  <a:lnTo>
                    <a:pt x="18034" y="614121"/>
                  </a:lnTo>
                  <a:lnTo>
                    <a:pt x="26111" y="619556"/>
                  </a:lnTo>
                  <a:lnTo>
                    <a:pt x="36055" y="621550"/>
                  </a:lnTo>
                  <a:lnTo>
                    <a:pt x="45935" y="619556"/>
                  </a:lnTo>
                  <a:lnTo>
                    <a:pt x="54013" y="614121"/>
                  </a:lnTo>
                  <a:lnTo>
                    <a:pt x="59461" y="606044"/>
                  </a:lnTo>
                  <a:lnTo>
                    <a:pt x="61455" y="596150"/>
                  </a:lnTo>
                  <a:close/>
                </a:path>
                <a:path w="4973319" h="1419225">
                  <a:moveTo>
                    <a:pt x="163106" y="772502"/>
                  </a:moveTo>
                  <a:lnTo>
                    <a:pt x="161112" y="762622"/>
                  </a:lnTo>
                  <a:lnTo>
                    <a:pt x="155663" y="754545"/>
                  </a:lnTo>
                  <a:lnTo>
                    <a:pt x="147586" y="749096"/>
                  </a:lnTo>
                  <a:lnTo>
                    <a:pt x="137655" y="747102"/>
                  </a:lnTo>
                  <a:lnTo>
                    <a:pt x="127762" y="749096"/>
                  </a:lnTo>
                  <a:lnTo>
                    <a:pt x="119697" y="754545"/>
                  </a:lnTo>
                  <a:lnTo>
                    <a:pt x="114249" y="762622"/>
                  </a:lnTo>
                  <a:lnTo>
                    <a:pt x="112255" y="772502"/>
                  </a:lnTo>
                  <a:lnTo>
                    <a:pt x="114249" y="782396"/>
                  </a:lnTo>
                  <a:lnTo>
                    <a:pt x="119697" y="790460"/>
                  </a:lnTo>
                  <a:lnTo>
                    <a:pt x="127762" y="795909"/>
                  </a:lnTo>
                  <a:lnTo>
                    <a:pt x="137706" y="797902"/>
                  </a:lnTo>
                  <a:lnTo>
                    <a:pt x="147586" y="795909"/>
                  </a:lnTo>
                  <a:lnTo>
                    <a:pt x="155663" y="790460"/>
                  </a:lnTo>
                  <a:lnTo>
                    <a:pt x="161112" y="782396"/>
                  </a:lnTo>
                  <a:lnTo>
                    <a:pt x="163106" y="772502"/>
                  </a:lnTo>
                  <a:close/>
                </a:path>
                <a:path w="4973319" h="1419225">
                  <a:moveTo>
                    <a:pt x="163106" y="596150"/>
                  </a:moveTo>
                  <a:lnTo>
                    <a:pt x="161112" y="586270"/>
                  </a:lnTo>
                  <a:lnTo>
                    <a:pt x="155663" y="578192"/>
                  </a:lnTo>
                  <a:lnTo>
                    <a:pt x="147586" y="572757"/>
                  </a:lnTo>
                  <a:lnTo>
                    <a:pt x="137655" y="570750"/>
                  </a:lnTo>
                  <a:lnTo>
                    <a:pt x="127762" y="572757"/>
                  </a:lnTo>
                  <a:lnTo>
                    <a:pt x="119684" y="578192"/>
                  </a:lnTo>
                  <a:lnTo>
                    <a:pt x="114249" y="586270"/>
                  </a:lnTo>
                  <a:lnTo>
                    <a:pt x="112255" y="596150"/>
                  </a:lnTo>
                  <a:lnTo>
                    <a:pt x="114249" y="606044"/>
                  </a:lnTo>
                  <a:lnTo>
                    <a:pt x="119684" y="614121"/>
                  </a:lnTo>
                  <a:lnTo>
                    <a:pt x="127762" y="619556"/>
                  </a:lnTo>
                  <a:lnTo>
                    <a:pt x="137706" y="621550"/>
                  </a:lnTo>
                  <a:lnTo>
                    <a:pt x="147586" y="619556"/>
                  </a:lnTo>
                  <a:lnTo>
                    <a:pt x="155663" y="614121"/>
                  </a:lnTo>
                  <a:lnTo>
                    <a:pt x="161112" y="606044"/>
                  </a:lnTo>
                  <a:lnTo>
                    <a:pt x="163106" y="596150"/>
                  </a:lnTo>
                  <a:close/>
                </a:path>
                <a:path w="4973319" h="1419225">
                  <a:moveTo>
                    <a:pt x="264756" y="772502"/>
                  </a:moveTo>
                  <a:lnTo>
                    <a:pt x="262763" y="762622"/>
                  </a:lnTo>
                  <a:lnTo>
                    <a:pt x="257314" y="754545"/>
                  </a:lnTo>
                  <a:lnTo>
                    <a:pt x="249237" y="749096"/>
                  </a:lnTo>
                  <a:lnTo>
                    <a:pt x="239306" y="747102"/>
                  </a:lnTo>
                  <a:lnTo>
                    <a:pt x="229412" y="749096"/>
                  </a:lnTo>
                  <a:lnTo>
                    <a:pt x="221348" y="754545"/>
                  </a:lnTo>
                  <a:lnTo>
                    <a:pt x="215900" y="762622"/>
                  </a:lnTo>
                  <a:lnTo>
                    <a:pt x="213906" y="772502"/>
                  </a:lnTo>
                  <a:lnTo>
                    <a:pt x="215900" y="782396"/>
                  </a:lnTo>
                  <a:lnTo>
                    <a:pt x="221348" y="790460"/>
                  </a:lnTo>
                  <a:lnTo>
                    <a:pt x="229412" y="795909"/>
                  </a:lnTo>
                  <a:lnTo>
                    <a:pt x="239356" y="797902"/>
                  </a:lnTo>
                  <a:lnTo>
                    <a:pt x="249237" y="795909"/>
                  </a:lnTo>
                  <a:lnTo>
                    <a:pt x="257314" y="790460"/>
                  </a:lnTo>
                  <a:lnTo>
                    <a:pt x="262763" y="782396"/>
                  </a:lnTo>
                  <a:lnTo>
                    <a:pt x="264756" y="772502"/>
                  </a:lnTo>
                  <a:close/>
                </a:path>
                <a:path w="4973319" h="1419225">
                  <a:moveTo>
                    <a:pt x="264756" y="596150"/>
                  </a:moveTo>
                  <a:lnTo>
                    <a:pt x="262763" y="586270"/>
                  </a:lnTo>
                  <a:lnTo>
                    <a:pt x="257314" y="578192"/>
                  </a:lnTo>
                  <a:lnTo>
                    <a:pt x="249237" y="572757"/>
                  </a:lnTo>
                  <a:lnTo>
                    <a:pt x="239306" y="570750"/>
                  </a:lnTo>
                  <a:lnTo>
                    <a:pt x="229412" y="572757"/>
                  </a:lnTo>
                  <a:lnTo>
                    <a:pt x="221335" y="578192"/>
                  </a:lnTo>
                  <a:lnTo>
                    <a:pt x="215900" y="586270"/>
                  </a:lnTo>
                  <a:lnTo>
                    <a:pt x="213906" y="596150"/>
                  </a:lnTo>
                  <a:lnTo>
                    <a:pt x="215900" y="606044"/>
                  </a:lnTo>
                  <a:lnTo>
                    <a:pt x="221335" y="614121"/>
                  </a:lnTo>
                  <a:lnTo>
                    <a:pt x="229412" y="619556"/>
                  </a:lnTo>
                  <a:lnTo>
                    <a:pt x="239356" y="621550"/>
                  </a:lnTo>
                  <a:lnTo>
                    <a:pt x="249237" y="619556"/>
                  </a:lnTo>
                  <a:lnTo>
                    <a:pt x="257314" y="614121"/>
                  </a:lnTo>
                  <a:lnTo>
                    <a:pt x="262763" y="606044"/>
                  </a:lnTo>
                  <a:lnTo>
                    <a:pt x="264756" y="596150"/>
                  </a:lnTo>
                  <a:close/>
                </a:path>
                <a:path w="4973319" h="1419225">
                  <a:moveTo>
                    <a:pt x="366407" y="772502"/>
                  </a:moveTo>
                  <a:lnTo>
                    <a:pt x="364413" y="762622"/>
                  </a:lnTo>
                  <a:lnTo>
                    <a:pt x="358965" y="754545"/>
                  </a:lnTo>
                  <a:lnTo>
                    <a:pt x="350888" y="749096"/>
                  </a:lnTo>
                  <a:lnTo>
                    <a:pt x="340956" y="747102"/>
                  </a:lnTo>
                  <a:lnTo>
                    <a:pt x="331063" y="749096"/>
                  </a:lnTo>
                  <a:lnTo>
                    <a:pt x="322999" y="754545"/>
                  </a:lnTo>
                  <a:lnTo>
                    <a:pt x="317550" y="762622"/>
                  </a:lnTo>
                  <a:lnTo>
                    <a:pt x="315556" y="772502"/>
                  </a:lnTo>
                  <a:lnTo>
                    <a:pt x="317550" y="782396"/>
                  </a:lnTo>
                  <a:lnTo>
                    <a:pt x="322999" y="790460"/>
                  </a:lnTo>
                  <a:lnTo>
                    <a:pt x="331063" y="795909"/>
                  </a:lnTo>
                  <a:lnTo>
                    <a:pt x="341007" y="797902"/>
                  </a:lnTo>
                  <a:lnTo>
                    <a:pt x="350888" y="795909"/>
                  </a:lnTo>
                  <a:lnTo>
                    <a:pt x="358965" y="790460"/>
                  </a:lnTo>
                  <a:lnTo>
                    <a:pt x="364413" y="782396"/>
                  </a:lnTo>
                  <a:lnTo>
                    <a:pt x="366407" y="772502"/>
                  </a:lnTo>
                  <a:close/>
                </a:path>
                <a:path w="4973319" h="1419225">
                  <a:moveTo>
                    <a:pt x="366407" y="596150"/>
                  </a:moveTo>
                  <a:lnTo>
                    <a:pt x="364413" y="586270"/>
                  </a:lnTo>
                  <a:lnTo>
                    <a:pt x="358965" y="578192"/>
                  </a:lnTo>
                  <a:lnTo>
                    <a:pt x="350888" y="572757"/>
                  </a:lnTo>
                  <a:lnTo>
                    <a:pt x="340956" y="570750"/>
                  </a:lnTo>
                  <a:lnTo>
                    <a:pt x="331063" y="572757"/>
                  </a:lnTo>
                  <a:lnTo>
                    <a:pt x="322986" y="578192"/>
                  </a:lnTo>
                  <a:lnTo>
                    <a:pt x="317550" y="586270"/>
                  </a:lnTo>
                  <a:lnTo>
                    <a:pt x="315556" y="596150"/>
                  </a:lnTo>
                  <a:lnTo>
                    <a:pt x="317550" y="606044"/>
                  </a:lnTo>
                  <a:lnTo>
                    <a:pt x="322986" y="614121"/>
                  </a:lnTo>
                  <a:lnTo>
                    <a:pt x="331063" y="619556"/>
                  </a:lnTo>
                  <a:lnTo>
                    <a:pt x="341007" y="621550"/>
                  </a:lnTo>
                  <a:lnTo>
                    <a:pt x="350888" y="619556"/>
                  </a:lnTo>
                  <a:lnTo>
                    <a:pt x="358965" y="614121"/>
                  </a:lnTo>
                  <a:lnTo>
                    <a:pt x="364413" y="606044"/>
                  </a:lnTo>
                  <a:lnTo>
                    <a:pt x="366407" y="596150"/>
                  </a:lnTo>
                  <a:close/>
                </a:path>
                <a:path w="4973319" h="1419225">
                  <a:moveTo>
                    <a:pt x="468058" y="772502"/>
                  </a:moveTo>
                  <a:lnTo>
                    <a:pt x="466064" y="762622"/>
                  </a:lnTo>
                  <a:lnTo>
                    <a:pt x="460616" y="754545"/>
                  </a:lnTo>
                  <a:lnTo>
                    <a:pt x="452539" y="749096"/>
                  </a:lnTo>
                  <a:lnTo>
                    <a:pt x="442607" y="747102"/>
                  </a:lnTo>
                  <a:lnTo>
                    <a:pt x="432714" y="749096"/>
                  </a:lnTo>
                  <a:lnTo>
                    <a:pt x="424649" y="754545"/>
                  </a:lnTo>
                  <a:lnTo>
                    <a:pt x="419201" y="762622"/>
                  </a:lnTo>
                  <a:lnTo>
                    <a:pt x="417207" y="772502"/>
                  </a:lnTo>
                  <a:lnTo>
                    <a:pt x="419201" y="782396"/>
                  </a:lnTo>
                  <a:lnTo>
                    <a:pt x="424649" y="790460"/>
                  </a:lnTo>
                  <a:lnTo>
                    <a:pt x="432714" y="795909"/>
                  </a:lnTo>
                  <a:lnTo>
                    <a:pt x="442658" y="797902"/>
                  </a:lnTo>
                  <a:lnTo>
                    <a:pt x="452539" y="795909"/>
                  </a:lnTo>
                  <a:lnTo>
                    <a:pt x="460616" y="790460"/>
                  </a:lnTo>
                  <a:lnTo>
                    <a:pt x="466064" y="782396"/>
                  </a:lnTo>
                  <a:lnTo>
                    <a:pt x="468058" y="772502"/>
                  </a:lnTo>
                  <a:close/>
                </a:path>
                <a:path w="4973319" h="1419225">
                  <a:moveTo>
                    <a:pt x="468058" y="596150"/>
                  </a:moveTo>
                  <a:lnTo>
                    <a:pt x="466064" y="586270"/>
                  </a:lnTo>
                  <a:lnTo>
                    <a:pt x="460616" y="578192"/>
                  </a:lnTo>
                  <a:lnTo>
                    <a:pt x="452539" y="572757"/>
                  </a:lnTo>
                  <a:lnTo>
                    <a:pt x="442607" y="570750"/>
                  </a:lnTo>
                  <a:lnTo>
                    <a:pt x="432714" y="572757"/>
                  </a:lnTo>
                  <a:lnTo>
                    <a:pt x="424637" y="578192"/>
                  </a:lnTo>
                  <a:lnTo>
                    <a:pt x="419201" y="586270"/>
                  </a:lnTo>
                  <a:lnTo>
                    <a:pt x="417207" y="596150"/>
                  </a:lnTo>
                  <a:lnTo>
                    <a:pt x="419201" y="606044"/>
                  </a:lnTo>
                  <a:lnTo>
                    <a:pt x="424637" y="614121"/>
                  </a:lnTo>
                  <a:lnTo>
                    <a:pt x="432714" y="619556"/>
                  </a:lnTo>
                  <a:lnTo>
                    <a:pt x="442658" y="621550"/>
                  </a:lnTo>
                  <a:lnTo>
                    <a:pt x="452539" y="619556"/>
                  </a:lnTo>
                  <a:lnTo>
                    <a:pt x="460616" y="614121"/>
                  </a:lnTo>
                  <a:lnTo>
                    <a:pt x="466064" y="606044"/>
                  </a:lnTo>
                  <a:lnTo>
                    <a:pt x="468058" y="596150"/>
                  </a:lnTo>
                  <a:close/>
                </a:path>
                <a:path w="4973319" h="1419225">
                  <a:moveTo>
                    <a:pt x="569709" y="772502"/>
                  </a:moveTo>
                  <a:lnTo>
                    <a:pt x="567715" y="762622"/>
                  </a:lnTo>
                  <a:lnTo>
                    <a:pt x="562267" y="754545"/>
                  </a:lnTo>
                  <a:lnTo>
                    <a:pt x="554189" y="749096"/>
                  </a:lnTo>
                  <a:lnTo>
                    <a:pt x="544258" y="747102"/>
                  </a:lnTo>
                  <a:lnTo>
                    <a:pt x="534365" y="749096"/>
                  </a:lnTo>
                  <a:lnTo>
                    <a:pt x="526300" y="754545"/>
                  </a:lnTo>
                  <a:lnTo>
                    <a:pt x="520852" y="762622"/>
                  </a:lnTo>
                  <a:lnTo>
                    <a:pt x="518858" y="772502"/>
                  </a:lnTo>
                  <a:lnTo>
                    <a:pt x="520852" y="782396"/>
                  </a:lnTo>
                  <a:lnTo>
                    <a:pt x="526300" y="790460"/>
                  </a:lnTo>
                  <a:lnTo>
                    <a:pt x="534365" y="795909"/>
                  </a:lnTo>
                  <a:lnTo>
                    <a:pt x="544309" y="797902"/>
                  </a:lnTo>
                  <a:lnTo>
                    <a:pt x="554189" y="795909"/>
                  </a:lnTo>
                  <a:lnTo>
                    <a:pt x="562267" y="790460"/>
                  </a:lnTo>
                  <a:lnTo>
                    <a:pt x="567715" y="782396"/>
                  </a:lnTo>
                  <a:lnTo>
                    <a:pt x="569709" y="772502"/>
                  </a:lnTo>
                  <a:close/>
                </a:path>
                <a:path w="4973319" h="1419225">
                  <a:moveTo>
                    <a:pt x="569709" y="596150"/>
                  </a:moveTo>
                  <a:lnTo>
                    <a:pt x="567715" y="586270"/>
                  </a:lnTo>
                  <a:lnTo>
                    <a:pt x="562267" y="578192"/>
                  </a:lnTo>
                  <a:lnTo>
                    <a:pt x="554189" y="572757"/>
                  </a:lnTo>
                  <a:lnTo>
                    <a:pt x="544258" y="570750"/>
                  </a:lnTo>
                  <a:lnTo>
                    <a:pt x="534365" y="572757"/>
                  </a:lnTo>
                  <a:lnTo>
                    <a:pt x="526288" y="578192"/>
                  </a:lnTo>
                  <a:lnTo>
                    <a:pt x="520852" y="586270"/>
                  </a:lnTo>
                  <a:lnTo>
                    <a:pt x="518858" y="596150"/>
                  </a:lnTo>
                  <a:lnTo>
                    <a:pt x="520852" y="606044"/>
                  </a:lnTo>
                  <a:lnTo>
                    <a:pt x="526288" y="614121"/>
                  </a:lnTo>
                  <a:lnTo>
                    <a:pt x="534365" y="619556"/>
                  </a:lnTo>
                  <a:lnTo>
                    <a:pt x="544309" y="621550"/>
                  </a:lnTo>
                  <a:lnTo>
                    <a:pt x="554189" y="619556"/>
                  </a:lnTo>
                  <a:lnTo>
                    <a:pt x="562267" y="614121"/>
                  </a:lnTo>
                  <a:lnTo>
                    <a:pt x="567715" y="606044"/>
                  </a:lnTo>
                  <a:lnTo>
                    <a:pt x="569709" y="596150"/>
                  </a:lnTo>
                  <a:close/>
                </a:path>
                <a:path w="4973319" h="1419225">
                  <a:moveTo>
                    <a:pt x="671360" y="772502"/>
                  </a:moveTo>
                  <a:lnTo>
                    <a:pt x="669366" y="762622"/>
                  </a:lnTo>
                  <a:lnTo>
                    <a:pt x="663917" y="754545"/>
                  </a:lnTo>
                  <a:lnTo>
                    <a:pt x="655840" y="749096"/>
                  </a:lnTo>
                  <a:lnTo>
                    <a:pt x="645909" y="747102"/>
                  </a:lnTo>
                  <a:lnTo>
                    <a:pt x="636016" y="749096"/>
                  </a:lnTo>
                  <a:lnTo>
                    <a:pt x="627951" y="754545"/>
                  </a:lnTo>
                  <a:lnTo>
                    <a:pt x="622503" y="762622"/>
                  </a:lnTo>
                  <a:lnTo>
                    <a:pt x="620509" y="772502"/>
                  </a:lnTo>
                  <a:lnTo>
                    <a:pt x="622503" y="782396"/>
                  </a:lnTo>
                  <a:lnTo>
                    <a:pt x="627951" y="790460"/>
                  </a:lnTo>
                  <a:lnTo>
                    <a:pt x="636016" y="795909"/>
                  </a:lnTo>
                  <a:lnTo>
                    <a:pt x="645960" y="797902"/>
                  </a:lnTo>
                  <a:lnTo>
                    <a:pt x="655840" y="795909"/>
                  </a:lnTo>
                  <a:lnTo>
                    <a:pt x="663917" y="790460"/>
                  </a:lnTo>
                  <a:lnTo>
                    <a:pt x="669366" y="782396"/>
                  </a:lnTo>
                  <a:lnTo>
                    <a:pt x="671360" y="772502"/>
                  </a:lnTo>
                  <a:close/>
                </a:path>
                <a:path w="4973319" h="1419225">
                  <a:moveTo>
                    <a:pt x="671360" y="596150"/>
                  </a:moveTo>
                  <a:lnTo>
                    <a:pt x="669366" y="586270"/>
                  </a:lnTo>
                  <a:lnTo>
                    <a:pt x="663917" y="578192"/>
                  </a:lnTo>
                  <a:lnTo>
                    <a:pt x="655840" y="572757"/>
                  </a:lnTo>
                  <a:lnTo>
                    <a:pt x="645909" y="570750"/>
                  </a:lnTo>
                  <a:lnTo>
                    <a:pt x="636016" y="572757"/>
                  </a:lnTo>
                  <a:lnTo>
                    <a:pt x="627938" y="578192"/>
                  </a:lnTo>
                  <a:lnTo>
                    <a:pt x="622503" y="586270"/>
                  </a:lnTo>
                  <a:lnTo>
                    <a:pt x="620509" y="596150"/>
                  </a:lnTo>
                  <a:lnTo>
                    <a:pt x="622503" y="606044"/>
                  </a:lnTo>
                  <a:lnTo>
                    <a:pt x="627938" y="614121"/>
                  </a:lnTo>
                  <a:lnTo>
                    <a:pt x="636016" y="619556"/>
                  </a:lnTo>
                  <a:lnTo>
                    <a:pt x="645960" y="621550"/>
                  </a:lnTo>
                  <a:lnTo>
                    <a:pt x="655840" y="619556"/>
                  </a:lnTo>
                  <a:lnTo>
                    <a:pt x="663917" y="614121"/>
                  </a:lnTo>
                  <a:lnTo>
                    <a:pt x="669366" y="606044"/>
                  </a:lnTo>
                  <a:lnTo>
                    <a:pt x="671360" y="596150"/>
                  </a:lnTo>
                  <a:close/>
                </a:path>
                <a:path w="4973319" h="1419225">
                  <a:moveTo>
                    <a:pt x="773010" y="772502"/>
                  </a:moveTo>
                  <a:lnTo>
                    <a:pt x="771017" y="762622"/>
                  </a:lnTo>
                  <a:lnTo>
                    <a:pt x="765568" y="754545"/>
                  </a:lnTo>
                  <a:lnTo>
                    <a:pt x="757491" y="749096"/>
                  </a:lnTo>
                  <a:lnTo>
                    <a:pt x="747560" y="747102"/>
                  </a:lnTo>
                  <a:lnTo>
                    <a:pt x="737666" y="749096"/>
                  </a:lnTo>
                  <a:lnTo>
                    <a:pt x="729602" y="754545"/>
                  </a:lnTo>
                  <a:lnTo>
                    <a:pt x="724154" y="762622"/>
                  </a:lnTo>
                  <a:lnTo>
                    <a:pt x="722160" y="772502"/>
                  </a:lnTo>
                  <a:lnTo>
                    <a:pt x="724154" y="782396"/>
                  </a:lnTo>
                  <a:lnTo>
                    <a:pt x="729602" y="790460"/>
                  </a:lnTo>
                  <a:lnTo>
                    <a:pt x="737666" y="795909"/>
                  </a:lnTo>
                  <a:lnTo>
                    <a:pt x="747610" y="797902"/>
                  </a:lnTo>
                  <a:lnTo>
                    <a:pt x="757491" y="795909"/>
                  </a:lnTo>
                  <a:lnTo>
                    <a:pt x="765568" y="790460"/>
                  </a:lnTo>
                  <a:lnTo>
                    <a:pt x="771017" y="782396"/>
                  </a:lnTo>
                  <a:lnTo>
                    <a:pt x="773010" y="772502"/>
                  </a:lnTo>
                  <a:close/>
                </a:path>
                <a:path w="4973319" h="1419225">
                  <a:moveTo>
                    <a:pt x="773010" y="596150"/>
                  </a:moveTo>
                  <a:lnTo>
                    <a:pt x="771017" y="586270"/>
                  </a:lnTo>
                  <a:lnTo>
                    <a:pt x="765568" y="578192"/>
                  </a:lnTo>
                  <a:lnTo>
                    <a:pt x="757491" y="572757"/>
                  </a:lnTo>
                  <a:lnTo>
                    <a:pt x="747560" y="570750"/>
                  </a:lnTo>
                  <a:lnTo>
                    <a:pt x="737666" y="572757"/>
                  </a:lnTo>
                  <a:lnTo>
                    <a:pt x="729589" y="578192"/>
                  </a:lnTo>
                  <a:lnTo>
                    <a:pt x="724154" y="586270"/>
                  </a:lnTo>
                  <a:lnTo>
                    <a:pt x="722160" y="596150"/>
                  </a:lnTo>
                  <a:lnTo>
                    <a:pt x="724154" y="606044"/>
                  </a:lnTo>
                  <a:lnTo>
                    <a:pt x="729589" y="614121"/>
                  </a:lnTo>
                  <a:lnTo>
                    <a:pt x="737666" y="619556"/>
                  </a:lnTo>
                  <a:lnTo>
                    <a:pt x="747610" y="621550"/>
                  </a:lnTo>
                  <a:lnTo>
                    <a:pt x="757491" y="619556"/>
                  </a:lnTo>
                  <a:lnTo>
                    <a:pt x="765568" y="614121"/>
                  </a:lnTo>
                  <a:lnTo>
                    <a:pt x="771017" y="606044"/>
                  </a:lnTo>
                  <a:lnTo>
                    <a:pt x="773010" y="596150"/>
                  </a:lnTo>
                  <a:close/>
                </a:path>
                <a:path w="4973319" h="1419225">
                  <a:moveTo>
                    <a:pt x="874661" y="772502"/>
                  </a:moveTo>
                  <a:lnTo>
                    <a:pt x="872667" y="762622"/>
                  </a:lnTo>
                  <a:lnTo>
                    <a:pt x="867219" y="754545"/>
                  </a:lnTo>
                  <a:lnTo>
                    <a:pt x="859142" y="749096"/>
                  </a:lnTo>
                  <a:lnTo>
                    <a:pt x="849210" y="747102"/>
                  </a:lnTo>
                  <a:lnTo>
                    <a:pt x="839317" y="749096"/>
                  </a:lnTo>
                  <a:lnTo>
                    <a:pt x="831253" y="754545"/>
                  </a:lnTo>
                  <a:lnTo>
                    <a:pt x="825804" y="762622"/>
                  </a:lnTo>
                  <a:lnTo>
                    <a:pt x="823810" y="772502"/>
                  </a:lnTo>
                  <a:lnTo>
                    <a:pt x="825804" y="782396"/>
                  </a:lnTo>
                  <a:lnTo>
                    <a:pt x="831253" y="790460"/>
                  </a:lnTo>
                  <a:lnTo>
                    <a:pt x="839317" y="795909"/>
                  </a:lnTo>
                  <a:lnTo>
                    <a:pt x="849261" y="797902"/>
                  </a:lnTo>
                  <a:lnTo>
                    <a:pt x="859142" y="795909"/>
                  </a:lnTo>
                  <a:lnTo>
                    <a:pt x="867219" y="790460"/>
                  </a:lnTo>
                  <a:lnTo>
                    <a:pt x="872667" y="782396"/>
                  </a:lnTo>
                  <a:lnTo>
                    <a:pt x="874661" y="772502"/>
                  </a:lnTo>
                  <a:close/>
                </a:path>
                <a:path w="4973319" h="1419225">
                  <a:moveTo>
                    <a:pt x="874661" y="596150"/>
                  </a:moveTo>
                  <a:lnTo>
                    <a:pt x="872667" y="586270"/>
                  </a:lnTo>
                  <a:lnTo>
                    <a:pt x="867219" y="578192"/>
                  </a:lnTo>
                  <a:lnTo>
                    <a:pt x="859142" y="572757"/>
                  </a:lnTo>
                  <a:lnTo>
                    <a:pt x="849210" y="570750"/>
                  </a:lnTo>
                  <a:lnTo>
                    <a:pt x="839317" y="572757"/>
                  </a:lnTo>
                  <a:lnTo>
                    <a:pt x="831240" y="578192"/>
                  </a:lnTo>
                  <a:lnTo>
                    <a:pt x="825804" y="586270"/>
                  </a:lnTo>
                  <a:lnTo>
                    <a:pt x="823810" y="596150"/>
                  </a:lnTo>
                  <a:lnTo>
                    <a:pt x="825804" y="606044"/>
                  </a:lnTo>
                  <a:lnTo>
                    <a:pt x="831240" y="614121"/>
                  </a:lnTo>
                  <a:lnTo>
                    <a:pt x="839317" y="619556"/>
                  </a:lnTo>
                  <a:lnTo>
                    <a:pt x="849261" y="621550"/>
                  </a:lnTo>
                  <a:lnTo>
                    <a:pt x="859142" y="619556"/>
                  </a:lnTo>
                  <a:lnTo>
                    <a:pt x="867219" y="614121"/>
                  </a:lnTo>
                  <a:lnTo>
                    <a:pt x="872667" y="606044"/>
                  </a:lnTo>
                  <a:lnTo>
                    <a:pt x="874661" y="596150"/>
                  </a:lnTo>
                  <a:close/>
                </a:path>
                <a:path w="4973319" h="1419225">
                  <a:moveTo>
                    <a:pt x="976312" y="772502"/>
                  </a:moveTo>
                  <a:lnTo>
                    <a:pt x="974318" y="762622"/>
                  </a:lnTo>
                  <a:lnTo>
                    <a:pt x="968870" y="754545"/>
                  </a:lnTo>
                  <a:lnTo>
                    <a:pt x="960793" y="749096"/>
                  </a:lnTo>
                  <a:lnTo>
                    <a:pt x="950861" y="747102"/>
                  </a:lnTo>
                  <a:lnTo>
                    <a:pt x="940968" y="749096"/>
                  </a:lnTo>
                  <a:lnTo>
                    <a:pt x="932903" y="754545"/>
                  </a:lnTo>
                  <a:lnTo>
                    <a:pt x="927455" y="762622"/>
                  </a:lnTo>
                  <a:lnTo>
                    <a:pt x="925461" y="772502"/>
                  </a:lnTo>
                  <a:lnTo>
                    <a:pt x="927455" y="782396"/>
                  </a:lnTo>
                  <a:lnTo>
                    <a:pt x="932903" y="790460"/>
                  </a:lnTo>
                  <a:lnTo>
                    <a:pt x="940968" y="795909"/>
                  </a:lnTo>
                  <a:lnTo>
                    <a:pt x="950912" y="797902"/>
                  </a:lnTo>
                  <a:lnTo>
                    <a:pt x="960793" y="795909"/>
                  </a:lnTo>
                  <a:lnTo>
                    <a:pt x="968870" y="790460"/>
                  </a:lnTo>
                  <a:lnTo>
                    <a:pt x="974318" y="782396"/>
                  </a:lnTo>
                  <a:lnTo>
                    <a:pt x="976312" y="772502"/>
                  </a:lnTo>
                  <a:close/>
                </a:path>
                <a:path w="4973319" h="1419225">
                  <a:moveTo>
                    <a:pt x="976312" y="596150"/>
                  </a:moveTo>
                  <a:lnTo>
                    <a:pt x="974318" y="586270"/>
                  </a:lnTo>
                  <a:lnTo>
                    <a:pt x="968870" y="578192"/>
                  </a:lnTo>
                  <a:lnTo>
                    <a:pt x="960793" y="572757"/>
                  </a:lnTo>
                  <a:lnTo>
                    <a:pt x="950861" y="570750"/>
                  </a:lnTo>
                  <a:lnTo>
                    <a:pt x="940968" y="572757"/>
                  </a:lnTo>
                  <a:lnTo>
                    <a:pt x="932891" y="578192"/>
                  </a:lnTo>
                  <a:lnTo>
                    <a:pt x="927455" y="586270"/>
                  </a:lnTo>
                  <a:lnTo>
                    <a:pt x="925461" y="596150"/>
                  </a:lnTo>
                  <a:lnTo>
                    <a:pt x="927455" y="606044"/>
                  </a:lnTo>
                  <a:lnTo>
                    <a:pt x="932891" y="614121"/>
                  </a:lnTo>
                  <a:lnTo>
                    <a:pt x="940968" y="619556"/>
                  </a:lnTo>
                  <a:lnTo>
                    <a:pt x="950912" y="621550"/>
                  </a:lnTo>
                  <a:lnTo>
                    <a:pt x="960793" y="619556"/>
                  </a:lnTo>
                  <a:lnTo>
                    <a:pt x="968870" y="614121"/>
                  </a:lnTo>
                  <a:lnTo>
                    <a:pt x="974318" y="606044"/>
                  </a:lnTo>
                  <a:lnTo>
                    <a:pt x="976312" y="596150"/>
                  </a:lnTo>
                  <a:close/>
                </a:path>
                <a:path w="4973319" h="1419225">
                  <a:moveTo>
                    <a:pt x="1077963" y="772502"/>
                  </a:moveTo>
                  <a:lnTo>
                    <a:pt x="1075969" y="762622"/>
                  </a:lnTo>
                  <a:lnTo>
                    <a:pt x="1070521" y="754545"/>
                  </a:lnTo>
                  <a:lnTo>
                    <a:pt x="1062443" y="749096"/>
                  </a:lnTo>
                  <a:lnTo>
                    <a:pt x="1052512" y="747102"/>
                  </a:lnTo>
                  <a:lnTo>
                    <a:pt x="1042619" y="749096"/>
                  </a:lnTo>
                  <a:lnTo>
                    <a:pt x="1034554" y="754545"/>
                  </a:lnTo>
                  <a:lnTo>
                    <a:pt x="1029106" y="762622"/>
                  </a:lnTo>
                  <a:lnTo>
                    <a:pt x="1027112" y="772502"/>
                  </a:lnTo>
                  <a:lnTo>
                    <a:pt x="1029106" y="782396"/>
                  </a:lnTo>
                  <a:lnTo>
                    <a:pt x="1034554" y="790460"/>
                  </a:lnTo>
                  <a:lnTo>
                    <a:pt x="1042619" y="795909"/>
                  </a:lnTo>
                  <a:lnTo>
                    <a:pt x="1052563" y="797902"/>
                  </a:lnTo>
                  <a:lnTo>
                    <a:pt x="1062443" y="795909"/>
                  </a:lnTo>
                  <a:lnTo>
                    <a:pt x="1070521" y="790460"/>
                  </a:lnTo>
                  <a:lnTo>
                    <a:pt x="1075969" y="782396"/>
                  </a:lnTo>
                  <a:lnTo>
                    <a:pt x="1077963" y="772502"/>
                  </a:lnTo>
                  <a:close/>
                </a:path>
                <a:path w="4973319" h="1419225">
                  <a:moveTo>
                    <a:pt x="1077963" y="596150"/>
                  </a:moveTo>
                  <a:lnTo>
                    <a:pt x="1075969" y="586270"/>
                  </a:lnTo>
                  <a:lnTo>
                    <a:pt x="1070521" y="578192"/>
                  </a:lnTo>
                  <a:lnTo>
                    <a:pt x="1062443" y="572757"/>
                  </a:lnTo>
                  <a:lnTo>
                    <a:pt x="1052512" y="570750"/>
                  </a:lnTo>
                  <a:lnTo>
                    <a:pt x="1042619" y="572757"/>
                  </a:lnTo>
                  <a:lnTo>
                    <a:pt x="1034542" y="578192"/>
                  </a:lnTo>
                  <a:lnTo>
                    <a:pt x="1029106" y="586270"/>
                  </a:lnTo>
                  <a:lnTo>
                    <a:pt x="1027112" y="596150"/>
                  </a:lnTo>
                  <a:lnTo>
                    <a:pt x="1029106" y="606044"/>
                  </a:lnTo>
                  <a:lnTo>
                    <a:pt x="1034542" y="614121"/>
                  </a:lnTo>
                  <a:lnTo>
                    <a:pt x="1042619" y="619556"/>
                  </a:lnTo>
                  <a:lnTo>
                    <a:pt x="1052563" y="621550"/>
                  </a:lnTo>
                  <a:lnTo>
                    <a:pt x="1062443" y="619556"/>
                  </a:lnTo>
                  <a:lnTo>
                    <a:pt x="1070521" y="614121"/>
                  </a:lnTo>
                  <a:lnTo>
                    <a:pt x="1075969" y="606044"/>
                  </a:lnTo>
                  <a:lnTo>
                    <a:pt x="1077963" y="596150"/>
                  </a:lnTo>
                  <a:close/>
                </a:path>
                <a:path w="4973319" h="1419225">
                  <a:moveTo>
                    <a:pt x="1179614" y="772502"/>
                  </a:moveTo>
                  <a:lnTo>
                    <a:pt x="1177620" y="762622"/>
                  </a:lnTo>
                  <a:lnTo>
                    <a:pt x="1172171" y="754545"/>
                  </a:lnTo>
                  <a:lnTo>
                    <a:pt x="1164094" y="749096"/>
                  </a:lnTo>
                  <a:lnTo>
                    <a:pt x="1154163" y="747102"/>
                  </a:lnTo>
                  <a:lnTo>
                    <a:pt x="1144270" y="749096"/>
                  </a:lnTo>
                  <a:lnTo>
                    <a:pt x="1136205" y="754545"/>
                  </a:lnTo>
                  <a:lnTo>
                    <a:pt x="1130757" y="762622"/>
                  </a:lnTo>
                  <a:lnTo>
                    <a:pt x="1128763" y="772502"/>
                  </a:lnTo>
                  <a:lnTo>
                    <a:pt x="1130757" y="782396"/>
                  </a:lnTo>
                  <a:lnTo>
                    <a:pt x="1136205" y="790460"/>
                  </a:lnTo>
                  <a:lnTo>
                    <a:pt x="1144270" y="795909"/>
                  </a:lnTo>
                  <a:lnTo>
                    <a:pt x="1154214" y="797902"/>
                  </a:lnTo>
                  <a:lnTo>
                    <a:pt x="1164094" y="795909"/>
                  </a:lnTo>
                  <a:lnTo>
                    <a:pt x="1172171" y="790460"/>
                  </a:lnTo>
                  <a:lnTo>
                    <a:pt x="1177620" y="782396"/>
                  </a:lnTo>
                  <a:lnTo>
                    <a:pt x="1179614" y="772502"/>
                  </a:lnTo>
                  <a:close/>
                </a:path>
                <a:path w="4973319" h="1419225">
                  <a:moveTo>
                    <a:pt x="1179614" y="596163"/>
                  </a:moveTo>
                  <a:lnTo>
                    <a:pt x="1177620" y="586270"/>
                  </a:lnTo>
                  <a:lnTo>
                    <a:pt x="1172171" y="578192"/>
                  </a:lnTo>
                  <a:lnTo>
                    <a:pt x="1164094" y="572757"/>
                  </a:lnTo>
                  <a:lnTo>
                    <a:pt x="1154163" y="570763"/>
                  </a:lnTo>
                  <a:lnTo>
                    <a:pt x="1144270" y="572757"/>
                  </a:lnTo>
                  <a:lnTo>
                    <a:pt x="1136192" y="578192"/>
                  </a:lnTo>
                  <a:lnTo>
                    <a:pt x="1130757" y="586270"/>
                  </a:lnTo>
                  <a:lnTo>
                    <a:pt x="1128763" y="596163"/>
                  </a:lnTo>
                  <a:lnTo>
                    <a:pt x="1130757" y="606044"/>
                  </a:lnTo>
                  <a:lnTo>
                    <a:pt x="1136192" y="614121"/>
                  </a:lnTo>
                  <a:lnTo>
                    <a:pt x="1144270" y="619556"/>
                  </a:lnTo>
                  <a:lnTo>
                    <a:pt x="1154214" y="621563"/>
                  </a:lnTo>
                  <a:lnTo>
                    <a:pt x="1164094" y="619556"/>
                  </a:lnTo>
                  <a:lnTo>
                    <a:pt x="1172171" y="614121"/>
                  </a:lnTo>
                  <a:lnTo>
                    <a:pt x="1177620" y="606044"/>
                  </a:lnTo>
                  <a:lnTo>
                    <a:pt x="1179614" y="596163"/>
                  </a:lnTo>
                  <a:close/>
                </a:path>
                <a:path w="4973319" h="1419225">
                  <a:moveTo>
                    <a:pt x="1281264" y="772502"/>
                  </a:moveTo>
                  <a:lnTo>
                    <a:pt x="1279271" y="762622"/>
                  </a:lnTo>
                  <a:lnTo>
                    <a:pt x="1273822" y="754545"/>
                  </a:lnTo>
                  <a:lnTo>
                    <a:pt x="1265745" y="749096"/>
                  </a:lnTo>
                  <a:lnTo>
                    <a:pt x="1255814" y="747102"/>
                  </a:lnTo>
                  <a:lnTo>
                    <a:pt x="1245920" y="749096"/>
                  </a:lnTo>
                  <a:lnTo>
                    <a:pt x="1237856" y="754545"/>
                  </a:lnTo>
                  <a:lnTo>
                    <a:pt x="1232408" y="762622"/>
                  </a:lnTo>
                  <a:lnTo>
                    <a:pt x="1230414" y="772502"/>
                  </a:lnTo>
                  <a:lnTo>
                    <a:pt x="1232408" y="782396"/>
                  </a:lnTo>
                  <a:lnTo>
                    <a:pt x="1237856" y="790460"/>
                  </a:lnTo>
                  <a:lnTo>
                    <a:pt x="1245920" y="795909"/>
                  </a:lnTo>
                  <a:lnTo>
                    <a:pt x="1255864" y="797902"/>
                  </a:lnTo>
                  <a:lnTo>
                    <a:pt x="1265745" y="795909"/>
                  </a:lnTo>
                  <a:lnTo>
                    <a:pt x="1273822" y="790460"/>
                  </a:lnTo>
                  <a:lnTo>
                    <a:pt x="1279271" y="782396"/>
                  </a:lnTo>
                  <a:lnTo>
                    <a:pt x="1281264" y="772502"/>
                  </a:lnTo>
                  <a:close/>
                </a:path>
                <a:path w="4973319" h="1419225">
                  <a:moveTo>
                    <a:pt x="1281264" y="596163"/>
                  </a:moveTo>
                  <a:lnTo>
                    <a:pt x="1279271" y="586270"/>
                  </a:lnTo>
                  <a:lnTo>
                    <a:pt x="1273822" y="578192"/>
                  </a:lnTo>
                  <a:lnTo>
                    <a:pt x="1265745" y="572757"/>
                  </a:lnTo>
                  <a:lnTo>
                    <a:pt x="1255814" y="570763"/>
                  </a:lnTo>
                  <a:lnTo>
                    <a:pt x="1245920" y="572757"/>
                  </a:lnTo>
                  <a:lnTo>
                    <a:pt x="1237843" y="578192"/>
                  </a:lnTo>
                  <a:lnTo>
                    <a:pt x="1232408" y="586270"/>
                  </a:lnTo>
                  <a:lnTo>
                    <a:pt x="1230414" y="596163"/>
                  </a:lnTo>
                  <a:lnTo>
                    <a:pt x="1232408" y="606044"/>
                  </a:lnTo>
                  <a:lnTo>
                    <a:pt x="1237843" y="614121"/>
                  </a:lnTo>
                  <a:lnTo>
                    <a:pt x="1245920" y="619556"/>
                  </a:lnTo>
                  <a:lnTo>
                    <a:pt x="1255864" y="621563"/>
                  </a:lnTo>
                  <a:lnTo>
                    <a:pt x="1265745" y="619556"/>
                  </a:lnTo>
                  <a:lnTo>
                    <a:pt x="1273822" y="614121"/>
                  </a:lnTo>
                  <a:lnTo>
                    <a:pt x="1279271" y="606044"/>
                  </a:lnTo>
                  <a:lnTo>
                    <a:pt x="1281264" y="596163"/>
                  </a:lnTo>
                  <a:close/>
                </a:path>
                <a:path w="4973319" h="1419225">
                  <a:moveTo>
                    <a:pt x="1382915" y="772502"/>
                  </a:moveTo>
                  <a:lnTo>
                    <a:pt x="1380921" y="762622"/>
                  </a:lnTo>
                  <a:lnTo>
                    <a:pt x="1375473" y="754545"/>
                  </a:lnTo>
                  <a:lnTo>
                    <a:pt x="1367396" y="749096"/>
                  </a:lnTo>
                  <a:lnTo>
                    <a:pt x="1357464" y="747102"/>
                  </a:lnTo>
                  <a:lnTo>
                    <a:pt x="1347571" y="749096"/>
                  </a:lnTo>
                  <a:lnTo>
                    <a:pt x="1339507" y="754545"/>
                  </a:lnTo>
                  <a:lnTo>
                    <a:pt x="1334058" y="762622"/>
                  </a:lnTo>
                  <a:lnTo>
                    <a:pt x="1332064" y="772502"/>
                  </a:lnTo>
                  <a:lnTo>
                    <a:pt x="1334058" y="782396"/>
                  </a:lnTo>
                  <a:lnTo>
                    <a:pt x="1339507" y="790460"/>
                  </a:lnTo>
                  <a:lnTo>
                    <a:pt x="1347571" y="795909"/>
                  </a:lnTo>
                  <a:lnTo>
                    <a:pt x="1357515" y="797902"/>
                  </a:lnTo>
                  <a:lnTo>
                    <a:pt x="1367396" y="795909"/>
                  </a:lnTo>
                  <a:lnTo>
                    <a:pt x="1375473" y="790460"/>
                  </a:lnTo>
                  <a:lnTo>
                    <a:pt x="1380921" y="782396"/>
                  </a:lnTo>
                  <a:lnTo>
                    <a:pt x="1382915" y="772502"/>
                  </a:lnTo>
                  <a:close/>
                </a:path>
                <a:path w="4973319" h="1419225">
                  <a:moveTo>
                    <a:pt x="1382915" y="596163"/>
                  </a:moveTo>
                  <a:lnTo>
                    <a:pt x="1380921" y="586270"/>
                  </a:lnTo>
                  <a:lnTo>
                    <a:pt x="1375473" y="578192"/>
                  </a:lnTo>
                  <a:lnTo>
                    <a:pt x="1367396" y="572757"/>
                  </a:lnTo>
                  <a:lnTo>
                    <a:pt x="1357464" y="570763"/>
                  </a:lnTo>
                  <a:lnTo>
                    <a:pt x="1347571" y="572757"/>
                  </a:lnTo>
                  <a:lnTo>
                    <a:pt x="1339494" y="578192"/>
                  </a:lnTo>
                  <a:lnTo>
                    <a:pt x="1334058" y="586270"/>
                  </a:lnTo>
                  <a:lnTo>
                    <a:pt x="1332064" y="596163"/>
                  </a:lnTo>
                  <a:lnTo>
                    <a:pt x="1334058" y="606044"/>
                  </a:lnTo>
                  <a:lnTo>
                    <a:pt x="1339494" y="614121"/>
                  </a:lnTo>
                  <a:lnTo>
                    <a:pt x="1347571" y="619556"/>
                  </a:lnTo>
                  <a:lnTo>
                    <a:pt x="1357515" y="621563"/>
                  </a:lnTo>
                  <a:lnTo>
                    <a:pt x="1367396" y="619556"/>
                  </a:lnTo>
                  <a:lnTo>
                    <a:pt x="1375473" y="614121"/>
                  </a:lnTo>
                  <a:lnTo>
                    <a:pt x="1380921" y="606044"/>
                  </a:lnTo>
                  <a:lnTo>
                    <a:pt x="1382915" y="596163"/>
                  </a:lnTo>
                  <a:close/>
                </a:path>
                <a:path w="4973319" h="1419225">
                  <a:moveTo>
                    <a:pt x="1484566" y="772502"/>
                  </a:moveTo>
                  <a:lnTo>
                    <a:pt x="1482572" y="762622"/>
                  </a:lnTo>
                  <a:lnTo>
                    <a:pt x="1477124" y="754545"/>
                  </a:lnTo>
                  <a:lnTo>
                    <a:pt x="1469047" y="749096"/>
                  </a:lnTo>
                  <a:lnTo>
                    <a:pt x="1459115" y="747102"/>
                  </a:lnTo>
                  <a:lnTo>
                    <a:pt x="1449222" y="749096"/>
                  </a:lnTo>
                  <a:lnTo>
                    <a:pt x="1441157" y="754545"/>
                  </a:lnTo>
                  <a:lnTo>
                    <a:pt x="1435709" y="762622"/>
                  </a:lnTo>
                  <a:lnTo>
                    <a:pt x="1433715" y="772502"/>
                  </a:lnTo>
                  <a:lnTo>
                    <a:pt x="1435709" y="782396"/>
                  </a:lnTo>
                  <a:lnTo>
                    <a:pt x="1441157" y="790460"/>
                  </a:lnTo>
                  <a:lnTo>
                    <a:pt x="1449222" y="795909"/>
                  </a:lnTo>
                  <a:lnTo>
                    <a:pt x="1459166" y="797902"/>
                  </a:lnTo>
                  <a:lnTo>
                    <a:pt x="1469047" y="795909"/>
                  </a:lnTo>
                  <a:lnTo>
                    <a:pt x="1477124" y="790460"/>
                  </a:lnTo>
                  <a:lnTo>
                    <a:pt x="1482572" y="782396"/>
                  </a:lnTo>
                  <a:lnTo>
                    <a:pt x="1484566" y="772502"/>
                  </a:lnTo>
                  <a:close/>
                </a:path>
                <a:path w="4973319" h="1419225">
                  <a:moveTo>
                    <a:pt x="1484566" y="596163"/>
                  </a:moveTo>
                  <a:lnTo>
                    <a:pt x="1482572" y="586270"/>
                  </a:lnTo>
                  <a:lnTo>
                    <a:pt x="1477124" y="578192"/>
                  </a:lnTo>
                  <a:lnTo>
                    <a:pt x="1469047" y="572757"/>
                  </a:lnTo>
                  <a:lnTo>
                    <a:pt x="1459115" y="570763"/>
                  </a:lnTo>
                  <a:lnTo>
                    <a:pt x="1449222" y="572757"/>
                  </a:lnTo>
                  <a:lnTo>
                    <a:pt x="1441145" y="578192"/>
                  </a:lnTo>
                  <a:lnTo>
                    <a:pt x="1435709" y="586270"/>
                  </a:lnTo>
                  <a:lnTo>
                    <a:pt x="1433715" y="596163"/>
                  </a:lnTo>
                  <a:lnTo>
                    <a:pt x="1435709" y="606044"/>
                  </a:lnTo>
                  <a:lnTo>
                    <a:pt x="1441145" y="614121"/>
                  </a:lnTo>
                  <a:lnTo>
                    <a:pt x="1449222" y="619556"/>
                  </a:lnTo>
                  <a:lnTo>
                    <a:pt x="1459166" y="621563"/>
                  </a:lnTo>
                  <a:lnTo>
                    <a:pt x="1469047" y="619556"/>
                  </a:lnTo>
                  <a:lnTo>
                    <a:pt x="1477124" y="614121"/>
                  </a:lnTo>
                  <a:lnTo>
                    <a:pt x="1482572" y="606044"/>
                  </a:lnTo>
                  <a:lnTo>
                    <a:pt x="1484566" y="596163"/>
                  </a:lnTo>
                  <a:close/>
                </a:path>
                <a:path w="4973319" h="1419225">
                  <a:moveTo>
                    <a:pt x="1586217" y="772502"/>
                  </a:moveTo>
                  <a:lnTo>
                    <a:pt x="1584223" y="762622"/>
                  </a:lnTo>
                  <a:lnTo>
                    <a:pt x="1578775" y="754545"/>
                  </a:lnTo>
                  <a:lnTo>
                    <a:pt x="1570697" y="749096"/>
                  </a:lnTo>
                  <a:lnTo>
                    <a:pt x="1560766" y="747102"/>
                  </a:lnTo>
                  <a:lnTo>
                    <a:pt x="1550873" y="749096"/>
                  </a:lnTo>
                  <a:lnTo>
                    <a:pt x="1542808" y="754545"/>
                  </a:lnTo>
                  <a:lnTo>
                    <a:pt x="1537360" y="762622"/>
                  </a:lnTo>
                  <a:lnTo>
                    <a:pt x="1535366" y="772502"/>
                  </a:lnTo>
                  <a:lnTo>
                    <a:pt x="1537360" y="782396"/>
                  </a:lnTo>
                  <a:lnTo>
                    <a:pt x="1542808" y="790460"/>
                  </a:lnTo>
                  <a:lnTo>
                    <a:pt x="1550873" y="795909"/>
                  </a:lnTo>
                  <a:lnTo>
                    <a:pt x="1560817" y="797902"/>
                  </a:lnTo>
                  <a:lnTo>
                    <a:pt x="1570697" y="795909"/>
                  </a:lnTo>
                  <a:lnTo>
                    <a:pt x="1578775" y="790460"/>
                  </a:lnTo>
                  <a:lnTo>
                    <a:pt x="1584223" y="782396"/>
                  </a:lnTo>
                  <a:lnTo>
                    <a:pt x="1586217" y="772502"/>
                  </a:lnTo>
                  <a:close/>
                </a:path>
                <a:path w="4973319" h="1419225">
                  <a:moveTo>
                    <a:pt x="1586217" y="596163"/>
                  </a:moveTo>
                  <a:lnTo>
                    <a:pt x="1584223" y="586270"/>
                  </a:lnTo>
                  <a:lnTo>
                    <a:pt x="1578775" y="578192"/>
                  </a:lnTo>
                  <a:lnTo>
                    <a:pt x="1570697" y="572757"/>
                  </a:lnTo>
                  <a:lnTo>
                    <a:pt x="1560766" y="570763"/>
                  </a:lnTo>
                  <a:lnTo>
                    <a:pt x="1550873" y="572757"/>
                  </a:lnTo>
                  <a:lnTo>
                    <a:pt x="1542796" y="578192"/>
                  </a:lnTo>
                  <a:lnTo>
                    <a:pt x="1537360" y="586270"/>
                  </a:lnTo>
                  <a:lnTo>
                    <a:pt x="1535366" y="596163"/>
                  </a:lnTo>
                  <a:lnTo>
                    <a:pt x="1537360" y="606044"/>
                  </a:lnTo>
                  <a:lnTo>
                    <a:pt x="1542796" y="614121"/>
                  </a:lnTo>
                  <a:lnTo>
                    <a:pt x="1550873" y="619556"/>
                  </a:lnTo>
                  <a:lnTo>
                    <a:pt x="1560817" y="621563"/>
                  </a:lnTo>
                  <a:lnTo>
                    <a:pt x="1570697" y="619556"/>
                  </a:lnTo>
                  <a:lnTo>
                    <a:pt x="1578775" y="614121"/>
                  </a:lnTo>
                  <a:lnTo>
                    <a:pt x="1584223" y="606044"/>
                  </a:lnTo>
                  <a:lnTo>
                    <a:pt x="1586217" y="596163"/>
                  </a:lnTo>
                  <a:close/>
                </a:path>
                <a:path w="4973319" h="1419225">
                  <a:moveTo>
                    <a:pt x="1687868" y="772502"/>
                  </a:moveTo>
                  <a:lnTo>
                    <a:pt x="1685874" y="762622"/>
                  </a:lnTo>
                  <a:lnTo>
                    <a:pt x="1680425" y="754545"/>
                  </a:lnTo>
                  <a:lnTo>
                    <a:pt x="1672348" y="749096"/>
                  </a:lnTo>
                  <a:lnTo>
                    <a:pt x="1662417" y="747102"/>
                  </a:lnTo>
                  <a:lnTo>
                    <a:pt x="1652524" y="749096"/>
                  </a:lnTo>
                  <a:lnTo>
                    <a:pt x="1644459" y="754545"/>
                  </a:lnTo>
                  <a:lnTo>
                    <a:pt x="1639011" y="762622"/>
                  </a:lnTo>
                  <a:lnTo>
                    <a:pt x="1637017" y="772502"/>
                  </a:lnTo>
                  <a:lnTo>
                    <a:pt x="1639011" y="782396"/>
                  </a:lnTo>
                  <a:lnTo>
                    <a:pt x="1644459" y="790460"/>
                  </a:lnTo>
                  <a:lnTo>
                    <a:pt x="1652524" y="795909"/>
                  </a:lnTo>
                  <a:lnTo>
                    <a:pt x="1662468" y="797902"/>
                  </a:lnTo>
                  <a:lnTo>
                    <a:pt x="1672348" y="795909"/>
                  </a:lnTo>
                  <a:lnTo>
                    <a:pt x="1680425" y="790460"/>
                  </a:lnTo>
                  <a:lnTo>
                    <a:pt x="1685874" y="782396"/>
                  </a:lnTo>
                  <a:lnTo>
                    <a:pt x="1687868" y="772502"/>
                  </a:lnTo>
                  <a:close/>
                </a:path>
                <a:path w="4973319" h="1419225">
                  <a:moveTo>
                    <a:pt x="1687868" y="596163"/>
                  </a:moveTo>
                  <a:lnTo>
                    <a:pt x="1685874" y="586270"/>
                  </a:lnTo>
                  <a:lnTo>
                    <a:pt x="1680425" y="578192"/>
                  </a:lnTo>
                  <a:lnTo>
                    <a:pt x="1672348" y="572757"/>
                  </a:lnTo>
                  <a:lnTo>
                    <a:pt x="1662417" y="570763"/>
                  </a:lnTo>
                  <a:lnTo>
                    <a:pt x="1652524" y="572757"/>
                  </a:lnTo>
                  <a:lnTo>
                    <a:pt x="1644446" y="578192"/>
                  </a:lnTo>
                  <a:lnTo>
                    <a:pt x="1639011" y="586270"/>
                  </a:lnTo>
                  <a:lnTo>
                    <a:pt x="1637017" y="596163"/>
                  </a:lnTo>
                  <a:lnTo>
                    <a:pt x="1639011" y="606044"/>
                  </a:lnTo>
                  <a:lnTo>
                    <a:pt x="1644446" y="614121"/>
                  </a:lnTo>
                  <a:lnTo>
                    <a:pt x="1652524" y="619556"/>
                  </a:lnTo>
                  <a:lnTo>
                    <a:pt x="1662468" y="621563"/>
                  </a:lnTo>
                  <a:lnTo>
                    <a:pt x="1672348" y="619556"/>
                  </a:lnTo>
                  <a:lnTo>
                    <a:pt x="1680425" y="614121"/>
                  </a:lnTo>
                  <a:lnTo>
                    <a:pt x="1685874" y="606044"/>
                  </a:lnTo>
                  <a:lnTo>
                    <a:pt x="1687868" y="596163"/>
                  </a:lnTo>
                  <a:close/>
                </a:path>
                <a:path w="4973319" h="1419225">
                  <a:moveTo>
                    <a:pt x="1789518" y="772502"/>
                  </a:moveTo>
                  <a:lnTo>
                    <a:pt x="1787525" y="762622"/>
                  </a:lnTo>
                  <a:lnTo>
                    <a:pt x="1782076" y="754545"/>
                  </a:lnTo>
                  <a:lnTo>
                    <a:pt x="1773999" y="749096"/>
                  </a:lnTo>
                  <a:lnTo>
                    <a:pt x="1764068" y="747102"/>
                  </a:lnTo>
                  <a:lnTo>
                    <a:pt x="1754174" y="749096"/>
                  </a:lnTo>
                  <a:lnTo>
                    <a:pt x="1746110" y="754545"/>
                  </a:lnTo>
                  <a:lnTo>
                    <a:pt x="1740662" y="762622"/>
                  </a:lnTo>
                  <a:lnTo>
                    <a:pt x="1738668" y="772502"/>
                  </a:lnTo>
                  <a:lnTo>
                    <a:pt x="1740662" y="782396"/>
                  </a:lnTo>
                  <a:lnTo>
                    <a:pt x="1746110" y="790460"/>
                  </a:lnTo>
                  <a:lnTo>
                    <a:pt x="1754174" y="795909"/>
                  </a:lnTo>
                  <a:lnTo>
                    <a:pt x="1764118" y="797902"/>
                  </a:lnTo>
                  <a:lnTo>
                    <a:pt x="1773999" y="795909"/>
                  </a:lnTo>
                  <a:lnTo>
                    <a:pt x="1782076" y="790460"/>
                  </a:lnTo>
                  <a:lnTo>
                    <a:pt x="1787525" y="782396"/>
                  </a:lnTo>
                  <a:lnTo>
                    <a:pt x="1789518" y="772502"/>
                  </a:lnTo>
                  <a:close/>
                </a:path>
                <a:path w="4973319" h="1419225">
                  <a:moveTo>
                    <a:pt x="1789518" y="596163"/>
                  </a:moveTo>
                  <a:lnTo>
                    <a:pt x="1787525" y="586270"/>
                  </a:lnTo>
                  <a:lnTo>
                    <a:pt x="1782076" y="578192"/>
                  </a:lnTo>
                  <a:lnTo>
                    <a:pt x="1773999" y="572757"/>
                  </a:lnTo>
                  <a:lnTo>
                    <a:pt x="1764068" y="570763"/>
                  </a:lnTo>
                  <a:lnTo>
                    <a:pt x="1754174" y="572757"/>
                  </a:lnTo>
                  <a:lnTo>
                    <a:pt x="1746097" y="578192"/>
                  </a:lnTo>
                  <a:lnTo>
                    <a:pt x="1740662" y="586270"/>
                  </a:lnTo>
                  <a:lnTo>
                    <a:pt x="1738668" y="596163"/>
                  </a:lnTo>
                  <a:lnTo>
                    <a:pt x="1740662" y="606044"/>
                  </a:lnTo>
                  <a:lnTo>
                    <a:pt x="1746097" y="614121"/>
                  </a:lnTo>
                  <a:lnTo>
                    <a:pt x="1754174" y="619556"/>
                  </a:lnTo>
                  <a:lnTo>
                    <a:pt x="1764118" y="621563"/>
                  </a:lnTo>
                  <a:lnTo>
                    <a:pt x="1773999" y="619556"/>
                  </a:lnTo>
                  <a:lnTo>
                    <a:pt x="1782076" y="614121"/>
                  </a:lnTo>
                  <a:lnTo>
                    <a:pt x="1787525" y="606044"/>
                  </a:lnTo>
                  <a:lnTo>
                    <a:pt x="1789518" y="596163"/>
                  </a:lnTo>
                  <a:close/>
                </a:path>
                <a:path w="4973319" h="1419225">
                  <a:moveTo>
                    <a:pt x="1891169" y="772502"/>
                  </a:moveTo>
                  <a:lnTo>
                    <a:pt x="1889175" y="762622"/>
                  </a:lnTo>
                  <a:lnTo>
                    <a:pt x="1883727" y="754545"/>
                  </a:lnTo>
                  <a:lnTo>
                    <a:pt x="1875650" y="749096"/>
                  </a:lnTo>
                  <a:lnTo>
                    <a:pt x="1865718" y="747102"/>
                  </a:lnTo>
                  <a:lnTo>
                    <a:pt x="1855825" y="749096"/>
                  </a:lnTo>
                  <a:lnTo>
                    <a:pt x="1847761" y="754545"/>
                  </a:lnTo>
                  <a:lnTo>
                    <a:pt x="1842312" y="762622"/>
                  </a:lnTo>
                  <a:lnTo>
                    <a:pt x="1840318" y="772502"/>
                  </a:lnTo>
                  <a:lnTo>
                    <a:pt x="1842312" y="782396"/>
                  </a:lnTo>
                  <a:lnTo>
                    <a:pt x="1847761" y="790460"/>
                  </a:lnTo>
                  <a:lnTo>
                    <a:pt x="1855825" y="795909"/>
                  </a:lnTo>
                  <a:lnTo>
                    <a:pt x="1865769" y="797902"/>
                  </a:lnTo>
                  <a:lnTo>
                    <a:pt x="1875650" y="795909"/>
                  </a:lnTo>
                  <a:lnTo>
                    <a:pt x="1883727" y="790460"/>
                  </a:lnTo>
                  <a:lnTo>
                    <a:pt x="1889175" y="782396"/>
                  </a:lnTo>
                  <a:lnTo>
                    <a:pt x="1891169" y="772502"/>
                  </a:lnTo>
                  <a:close/>
                </a:path>
                <a:path w="4973319" h="1419225">
                  <a:moveTo>
                    <a:pt x="1891169" y="596163"/>
                  </a:moveTo>
                  <a:lnTo>
                    <a:pt x="1889175" y="586270"/>
                  </a:lnTo>
                  <a:lnTo>
                    <a:pt x="1883727" y="578192"/>
                  </a:lnTo>
                  <a:lnTo>
                    <a:pt x="1875650" y="572757"/>
                  </a:lnTo>
                  <a:lnTo>
                    <a:pt x="1865718" y="570763"/>
                  </a:lnTo>
                  <a:lnTo>
                    <a:pt x="1855825" y="572757"/>
                  </a:lnTo>
                  <a:lnTo>
                    <a:pt x="1847748" y="578192"/>
                  </a:lnTo>
                  <a:lnTo>
                    <a:pt x="1842312" y="586270"/>
                  </a:lnTo>
                  <a:lnTo>
                    <a:pt x="1840318" y="596163"/>
                  </a:lnTo>
                  <a:lnTo>
                    <a:pt x="1842312" y="606044"/>
                  </a:lnTo>
                  <a:lnTo>
                    <a:pt x="1847748" y="614121"/>
                  </a:lnTo>
                  <a:lnTo>
                    <a:pt x="1855825" y="619556"/>
                  </a:lnTo>
                  <a:lnTo>
                    <a:pt x="1865769" y="621563"/>
                  </a:lnTo>
                  <a:lnTo>
                    <a:pt x="1875650" y="619556"/>
                  </a:lnTo>
                  <a:lnTo>
                    <a:pt x="1883727" y="614121"/>
                  </a:lnTo>
                  <a:lnTo>
                    <a:pt x="1889175" y="606044"/>
                  </a:lnTo>
                  <a:lnTo>
                    <a:pt x="1891169" y="596163"/>
                  </a:lnTo>
                  <a:close/>
                </a:path>
                <a:path w="4973319" h="1419225">
                  <a:moveTo>
                    <a:pt x="1992820" y="772502"/>
                  </a:moveTo>
                  <a:lnTo>
                    <a:pt x="1990826" y="762622"/>
                  </a:lnTo>
                  <a:lnTo>
                    <a:pt x="1985378" y="754545"/>
                  </a:lnTo>
                  <a:lnTo>
                    <a:pt x="1977301" y="749096"/>
                  </a:lnTo>
                  <a:lnTo>
                    <a:pt x="1967369" y="747102"/>
                  </a:lnTo>
                  <a:lnTo>
                    <a:pt x="1957476" y="749096"/>
                  </a:lnTo>
                  <a:lnTo>
                    <a:pt x="1949411" y="754545"/>
                  </a:lnTo>
                  <a:lnTo>
                    <a:pt x="1943963" y="762622"/>
                  </a:lnTo>
                  <a:lnTo>
                    <a:pt x="1941969" y="772502"/>
                  </a:lnTo>
                  <a:lnTo>
                    <a:pt x="1943963" y="782396"/>
                  </a:lnTo>
                  <a:lnTo>
                    <a:pt x="1949411" y="790460"/>
                  </a:lnTo>
                  <a:lnTo>
                    <a:pt x="1957476" y="795909"/>
                  </a:lnTo>
                  <a:lnTo>
                    <a:pt x="1967420" y="797902"/>
                  </a:lnTo>
                  <a:lnTo>
                    <a:pt x="1977301" y="795909"/>
                  </a:lnTo>
                  <a:lnTo>
                    <a:pt x="1985378" y="790460"/>
                  </a:lnTo>
                  <a:lnTo>
                    <a:pt x="1990826" y="782396"/>
                  </a:lnTo>
                  <a:lnTo>
                    <a:pt x="1992820" y="772502"/>
                  </a:lnTo>
                  <a:close/>
                </a:path>
                <a:path w="4973319" h="1419225">
                  <a:moveTo>
                    <a:pt x="1992820" y="596163"/>
                  </a:moveTo>
                  <a:lnTo>
                    <a:pt x="1990826" y="586270"/>
                  </a:lnTo>
                  <a:lnTo>
                    <a:pt x="1985378" y="578192"/>
                  </a:lnTo>
                  <a:lnTo>
                    <a:pt x="1977301" y="572757"/>
                  </a:lnTo>
                  <a:lnTo>
                    <a:pt x="1967369" y="570763"/>
                  </a:lnTo>
                  <a:lnTo>
                    <a:pt x="1957476" y="572757"/>
                  </a:lnTo>
                  <a:lnTo>
                    <a:pt x="1949399" y="578192"/>
                  </a:lnTo>
                  <a:lnTo>
                    <a:pt x="1943963" y="586270"/>
                  </a:lnTo>
                  <a:lnTo>
                    <a:pt x="1941969" y="596163"/>
                  </a:lnTo>
                  <a:lnTo>
                    <a:pt x="1943963" y="606044"/>
                  </a:lnTo>
                  <a:lnTo>
                    <a:pt x="1949399" y="614121"/>
                  </a:lnTo>
                  <a:lnTo>
                    <a:pt x="1957476" y="619556"/>
                  </a:lnTo>
                  <a:lnTo>
                    <a:pt x="1967420" y="621563"/>
                  </a:lnTo>
                  <a:lnTo>
                    <a:pt x="1977301" y="619556"/>
                  </a:lnTo>
                  <a:lnTo>
                    <a:pt x="1985378" y="614121"/>
                  </a:lnTo>
                  <a:lnTo>
                    <a:pt x="1990826" y="606044"/>
                  </a:lnTo>
                  <a:lnTo>
                    <a:pt x="1992820" y="596163"/>
                  </a:lnTo>
                  <a:close/>
                </a:path>
                <a:path w="4973319" h="1419225">
                  <a:moveTo>
                    <a:pt x="2094471" y="772502"/>
                  </a:moveTo>
                  <a:lnTo>
                    <a:pt x="2092477" y="762622"/>
                  </a:lnTo>
                  <a:lnTo>
                    <a:pt x="2087029" y="754545"/>
                  </a:lnTo>
                  <a:lnTo>
                    <a:pt x="2078951" y="749096"/>
                  </a:lnTo>
                  <a:lnTo>
                    <a:pt x="2069020" y="747102"/>
                  </a:lnTo>
                  <a:lnTo>
                    <a:pt x="2059127" y="749096"/>
                  </a:lnTo>
                  <a:lnTo>
                    <a:pt x="2051062" y="754545"/>
                  </a:lnTo>
                  <a:lnTo>
                    <a:pt x="2045614" y="762622"/>
                  </a:lnTo>
                  <a:lnTo>
                    <a:pt x="2043620" y="772502"/>
                  </a:lnTo>
                  <a:lnTo>
                    <a:pt x="2045614" y="782396"/>
                  </a:lnTo>
                  <a:lnTo>
                    <a:pt x="2051062" y="790460"/>
                  </a:lnTo>
                  <a:lnTo>
                    <a:pt x="2059127" y="795909"/>
                  </a:lnTo>
                  <a:lnTo>
                    <a:pt x="2069071" y="797902"/>
                  </a:lnTo>
                  <a:lnTo>
                    <a:pt x="2078951" y="795909"/>
                  </a:lnTo>
                  <a:lnTo>
                    <a:pt x="2087029" y="790460"/>
                  </a:lnTo>
                  <a:lnTo>
                    <a:pt x="2092477" y="782396"/>
                  </a:lnTo>
                  <a:lnTo>
                    <a:pt x="2094471" y="772502"/>
                  </a:lnTo>
                  <a:close/>
                </a:path>
                <a:path w="4973319" h="1419225">
                  <a:moveTo>
                    <a:pt x="2094471" y="596163"/>
                  </a:moveTo>
                  <a:lnTo>
                    <a:pt x="2092464" y="586270"/>
                  </a:lnTo>
                  <a:lnTo>
                    <a:pt x="2087029" y="578192"/>
                  </a:lnTo>
                  <a:lnTo>
                    <a:pt x="2078951" y="572757"/>
                  </a:lnTo>
                  <a:lnTo>
                    <a:pt x="2069020" y="570763"/>
                  </a:lnTo>
                  <a:lnTo>
                    <a:pt x="2059127" y="572757"/>
                  </a:lnTo>
                  <a:lnTo>
                    <a:pt x="2051050" y="578192"/>
                  </a:lnTo>
                  <a:lnTo>
                    <a:pt x="2045614" y="586270"/>
                  </a:lnTo>
                  <a:lnTo>
                    <a:pt x="2043620" y="596163"/>
                  </a:lnTo>
                  <a:lnTo>
                    <a:pt x="2045614" y="606044"/>
                  </a:lnTo>
                  <a:lnTo>
                    <a:pt x="2051062" y="614121"/>
                  </a:lnTo>
                  <a:lnTo>
                    <a:pt x="2059127" y="619556"/>
                  </a:lnTo>
                  <a:lnTo>
                    <a:pt x="2069071" y="621563"/>
                  </a:lnTo>
                  <a:lnTo>
                    <a:pt x="2078951" y="619556"/>
                  </a:lnTo>
                  <a:lnTo>
                    <a:pt x="2087029" y="614121"/>
                  </a:lnTo>
                  <a:lnTo>
                    <a:pt x="2092464" y="606044"/>
                  </a:lnTo>
                  <a:lnTo>
                    <a:pt x="2094471" y="596163"/>
                  </a:lnTo>
                  <a:close/>
                </a:path>
                <a:path w="4973319" h="1419225">
                  <a:moveTo>
                    <a:pt x="2196122" y="772502"/>
                  </a:moveTo>
                  <a:lnTo>
                    <a:pt x="2194128" y="762622"/>
                  </a:lnTo>
                  <a:lnTo>
                    <a:pt x="2188680" y="754545"/>
                  </a:lnTo>
                  <a:lnTo>
                    <a:pt x="2180602" y="749096"/>
                  </a:lnTo>
                  <a:lnTo>
                    <a:pt x="2170671" y="747102"/>
                  </a:lnTo>
                  <a:lnTo>
                    <a:pt x="2160778" y="749096"/>
                  </a:lnTo>
                  <a:lnTo>
                    <a:pt x="2152713" y="754545"/>
                  </a:lnTo>
                  <a:lnTo>
                    <a:pt x="2147265" y="762622"/>
                  </a:lnTo>
                  <a:lnTo>
                    <a:pt x="2145271" y="772502"/>
                  </a:lnTo>
                  <a:lnTo>
                    <a:pt x="2147265" y="782396"/>
                  </a:lnTo>
                  <a:lnTo>
                    <a:pt x="2152713" y="790460"/>
                  </a:lnTo>
                  <a:lnTo>
                    <a:pt x="2160778" y="795909"/>
                  </a:lnTo>
                  <a:lnTo>
                    <a:pt x="2170722" y="797902"/>
                  </a:lnTo>
                  <a:lnTo>
                    <a:pt x="2180602" y="795909"/>
                  </a:lnTo>
                  <a:lnTo>
                    <a:pt x="2188680" y="790460"/>
                  </a:lnTo>
                  <a:lnTo>
                    <a:pt x="2194128" y="782396"/>
                  </a:lnTo>
                  <a:lnTo>
                    <a:pt x="2196122" y="772502"/>
                  </a:lnTo>
                  <a:close/>
                </a:path>
                <a:path w="4973319" h="1419225">
                  <a:moveTo>
                    <a:pt x="2196122" y="596163"/>
                  </a:moveTo>
                  <a:lnTo>
                    <a:pt x="2194128" y="586270"/>
                  </a:lnTo>
                  <a:lnTo>
                    <a:pt x="2188680" y="578192"/>
                  </a:lnTo>
                  <a:lnTo>
                    <a:pt x="2180602" y="572757"/>
                  </a:lnTo>
                  <a:lnTo>
                    <a:pt x="2170671" y="570763"/>
                  </a:lnTo>
                  <a:lnTo>
                    <a:pt x="2160778" y="572757"/>
                  </a:lnTo>
                  <a:lnTo>
                    <a:pt x="2152700" y="578192"/>
                  </a:lnTo>
                  <a:lnTo>
                    <a:pt x="2147265" y="586270"/>
                  </a:lnTo>
                  <a:lnTo>
                    <a:pt x="2145271" y="596163"/>
                  </a:lnTo>
                  <a:lnTo>
                    <a:pt x="2147265" y="606044"/>
                  </a:lnTo>
                  <a:lnTo>
                    <a:pt x="2152700" y="614121"/>
                  </a:lnTo>
                  <a:lnTo>
                    <a:pt x="2160778" y="619556"/>
                  </a:lnTo>
                  <a:lnTo>
                    <a:pt x="2170722" y="621563"/>
                  </a:lnTo>
                  <a:lnTo>
                    <a:pt x="2180602" y="619556"/>
                  </a:lnTo>
                  <a:lnTo>
                    <a:pt x="2188680" y="614121"/>
                  </a:lnTo>
                  <a:lnTo>
                    <a:pt x="2194128" y="606044"/>
                  </a:lnTo>
                  <a:lnTo>
                    <a:pt x="2196122" y="596163"/>
                  </a:lnTo>
                  <a:close/>
                </a:path>
                <a:path w="4973319" h="1419225">
                  <a:moveTo>
                    <a:pt x="2297773" y="772502"/>
                  </a:moveTo>
                  <a:lnTo>
                    <a:pt x="2295779" y="762622"/>
                  </a:lnTo>
                  <a:lnTo>
                    <a:pt x="2290330" y="754545"/>
                  </a:lnTo>
                  <a:lnTo>
                    <a:pt x="2282253" y="749096"/>
                  </a:lnTo>
                  <a:lnTo>
                    <a:pt x="2272322" y="747102"/>
                  </a:lnTo>
                  <a:lnTo>
                    <a:pt x="2262428" y="749096"/>
                  </a:lnTo>
                  <a:lnTo>
                    <a:pt x="2254364" y="754545"/>
                  </a:lnTo>
                  <a:lnTo>
                    <a:pt x="2248916" y="762622"/>
                  </a:lnTo>
                  <a:lnTo>
                    <a:pt x="2246922" y="772502"/>
                  </a:lnTo>
                  <a:lnTo>
                    <a:pt x="2248916" y="782396"/>
                  </a:lnTo>
                  <a:lnTo>
                    <a:pt x="2254364" y="790460"/>
                  </a:lnTo>
                  <a:lnTo>
                    <a:pt x="2262428" y="795909"/>
                  </a:lnTo>
                  <a:lnTo>
                    <a:pt x="2272373" y="797902"/>
                  </a:lnTo>
                  <a:lnTo>
                    <a:pt x="2282253" y="795909"/>
                  </a:lnTo>
                  <a:lnTo>
                    <a:pt x="2290330" y="790460"/>
                  </a:lnTo>
                  <a:lnTo>
                    <a:pt x="2295779" y="782396"/>
                  </a:lnTo>
                  <a:lnTo>
                    <a:pt x="2297773" y="772502"/>
                  </a:lnTo>
                  <a:close/>
                </a:path>
                <a:path w="4973319" h="1419225">
                  <a:moveTo>
                    <a:pt x="2297773" y="596163"/>
                  </a:moveTo>
                  <a:lnTo>
                    <a:pt x="2295779" y="586270"/>
                  </a:lnTo>
                  <a:lnTo>
                    <a:pt x="2290330" y="578192"/>
                  </a:lnTo>
                  <a:lnTo>
                    <a:pt x="2282253" y="572757"/>
                  </a:lnTo>
                  <a:lnTo>
                    <a:pt x="2272322" y="570763"/>
                  </a:lnTo>
                  <a:lnTo>
                    <a:pt x="2262428" y="572757"/>
                  </a:lnTo>
                  <a:lnTo>
                    <a:pt x="2254351" y="578192"/>
                  </a:lnTo>
                  <a:lnTo>
                    <a:pt x="2248916" y="586270"/>
                  </a:lnTo>
                  <a:lnTo>
                    <a:pt x="2246922" y="596163"/>
                  </a:lnTo>
                  <a:lnTo>
                    <a:pt x="2248916" y="606044"/>
                  </a:lnTo>
                  <a:lnTo>
                    <a:pt x="2254351" y="614121"/>
                  </a:lnTo>
                  <a:lnTo>
                    <a:pt x="2262428" y="619556"/>
                  </a:lnTo>
                  <a:lnTo>
                    <a:pt x="2272373" y="621563"/>
                  </a:lnTo>
                  <a:lnTo>
                    <a:pt x="2282253" y="619556"/>
                  </a:lnTo>
                  <a:lnTo>
                    <a:pt x="2290330" y="614121"/>
                  </a:lnTo>
                  <a:lnTo>
                    <a:pt x="2295779" y="606044"/>
                  </a:lnTo>
                  <a:lnTo>
                    <a:pt x="2297773" y="596163"/>
                  </a:lnTo>
                  <a:close/>
                </a:path>
                <a:path w="4973319" h="1419225">
                  <a:moveTo>
                    <a:pt x="2399423" y="772502"/>
                  </a:moveTo>
                  <a:lnTo>
                    <a:pt x="2397429" y="762622"/>
                  </a:lnTo>
                  <a:lnTo>
                    <a:pt x="2391981" y="754545"/>
                  </a:lnTo>
                  <a:lnTo>
                    <a:pt x="2383904" y="749096"/>
                  </a:lnTo>
                  <a:lnTo>
                    <a:pt x="2373973" y="747102"/>
                  </a:lnTo>
                  <a:lnTo>
                    <a:pt x="2364079" y="749096"/>
                  </a:lnTo>
                  <a:lnTo>
                    <a:pt x="2356015" y="754545"/>
                  </a:lnTo>
                  <a:lnTo>
                    <a:pt x="2350566" y="762622"/>
                  </a:lnTo>
                  <a:lnTo>
                    <a:pt x="2348573" y="772502"/>
                  </a:lnTo>
                  <a:lnTo>
                    <a:pt x="2350566" y="782396"/>
                  </a:lnTo>
                  <a:lnTo>
                    <a:pt x="2356015" y="790460"/>
                  </a:lnTo>
                  <a:lnTo>
                    <a:pt x="2364079" y="795909"/>
                  </a:lnTo>
                  <a:lnTo>
                    <a:pt x="2374023" y="797902"/>
                  </a:lnTo>
                  <a:lnTo>
                    <a:pt x="2383904" y="795909"/>
                  </a:lnTo>
                  <a:lnTo>
                    <a:pt x="2391981" y="790460"/>
                  </a:lnTo>
                  <a:lnTo>
                    <a:pt x="2397429" y="782396"/>
                  </a:lnTo>
                  <a:lnTo>
                    <a:pt x="2399423" y="772502"/>
                  </a:lnTo>
                  <a:close/>
                </a:path>
                <a:path w="4973319" h="1419225">
                  <a:moveTo>
                    <a:pt x="2399423" y="596163"/>
                  </a:moveTo>
                  <a:lnTo>
                    <a:pt x="2397417" y="586270"/>
                  </a:lnTo>
                  <a:lnTo>
                    <a:pt x="2391981" y="578192"/>
                  </a:lnTo>
                  <a:lnTo>
                    <a:pt x="2383904" y="572757"/>
                  </a:lnTo>
                  <a:lnTo>
                    <a:pt x="2373973" y="570763"/>
                  </a:lnTo>
                  <a:lnTo>
                    <a:pt x="2364079" y="572757"/>
                  </a:lnTo>
                  <a:lnTo>
                    <a:pt x="2356002" y="578192"/>
                  </a:lnTo>
                  <a:lnTo>
                    <a:pt x="2350566" y="586270"/>
                  </a:lnTo>
                  <a:lnTo>
                    <a:pt x="2348573" y="596163"/>
                  </a:lnTo>
                  <a:lnTo>
                    <a:pt x="2350566" y="606044"/>
                  </a:lnTo>
                  <a:lnTo>
                    <a:pt x="2356002" y="614121"/>
                  </a:lnTo>
                  <a:lnTo>
                    <a:pt x="2364079" y="619556"/>
                  </a:lnTo>
                  <a:lnTo>
                    <a:pt x="2374023" y="621563"/>
                  </a:lnTo>
                  <a:lnTo>
                    <a:pt x="2383904" y="619556"/>
                  </a:lnTo>
                  <a:lnTo>
                    <a:pt x="2391981" y="614121"/>
                  </a:lnTo>
                  <a:lnTo>
                    <a:pt x="2397417" y="606044"/>
                  </a:lnTo>
                  <a:lnTo>
                    <a:pt x="2399423" y="596163"/>
                  </a:lnTo>
                  <a:close/>
                </a:path>
                <a:path w="4973319" h="1419225">
                  <a:moveTo>
                    <a:pt x="2501074" y="772502"/>
                  </a:moveTo>
                  <a:lnTo>
                    <a:pt x="2499080" y="762622"/>
                  </a:lnTo>
                  <a:lnTo>
                    <a:pt x="2493632" y="754545"/>
                  </a:lnTo>
                  <a:lnTo>
                    <a:pt x="2485555" y="749096"/>
                  </a:lnTo>
                  <a:lnTo>
                    <a:pt x="2475623" y="747102"/>
                  </a:lnTo>
                  <a:lnTo>
                    <a:pt x="2465730" y="749096"/>
                  </a:lnTo>
                  <a:lnTo>
                    <a:pt x="2457666" y="754545"/>
                  </a:lnTo>
                  <a:lnTo>
                    <a:pt x="2452217" y="762622"/>
                  </a:lnTo>
                  <a:lnTo>
                    <a:pt x="2450223" y="772502"/>
                  </a:lnTo>
                  <a:lnTo>
                    <a:pt x="2452217" y="782396"/>
                  </a:lnTo>
                  <a:lnTo>
                    <a:pt x="2457666" y="790460"/>
                  </a:lnTo>
                  <a:lnTo>
                    <a:pt x="2465730" y="795909"/>
                  </a:lnTo>
                  <a:lnTo>
                    <a:pt x="2475674" y="797902"/>
                  </a:lnTo>
                  <a:lnTo>
                    <a:pt x="2485555" y="795909"/>
                  </a:lnTo>
                  <a:lnTo>
                    <a:pt x="2493632" y="790460"/>
                  </a:lnTo>
                  <a:lnTo>
                    <a:pt x="2499080" y="782396"/>
                  </a:lnTo>
                  <a:lnTo>
                    <a:pt x="2501074" y="772502"/>
                  </a:lnTo>
                  <a:close/>
                </a:path>
                <a:path w="4973319" h="1419225">
                  <a:moveTo>
                    <a:pt x="2501074" y="596163"/>
                  </a:moveTo>
                  <a:lnTo>
                    <a:pt x="2499068" y="586270"/>
                  </a:lnTo>
                  <a:lnTo>
                    <a:pt x="2493632" y="578192"/>
                  </a:lnTo>
                  <a:lnTo>
                    <a:pt x="2485555" y="572757"/>
                  </a:lnTo>
                  <a:lnTo>
                    <a:pt x="2475623" y="570763"/>
                  </a:lnTo>
                  <a:lnTo>
                    <a:pt x="2465730" y="572757"/>
                  </a:lnTo>
                  <a:lnTo>
                    <a:pt x="2457653" y="578192"/>
                  </a:lnTo>
                  <a:lnTo>
                    <a:pt x="2452217" y="586270"/>
                  </a:lnTo>
                  <a:lnTo>
                    <a:pt x="2450223" y="596163"/>
                  </a:lnTo>
                  <a:lnTo>
                    <a:pt x="2452217" y="606044"/>
                  </a:lnTo>
                  <a:lnTo>
                    <a:pt x="2457653" y="614121"/>
                  </a:lnTo>
                  <a:lnTo>
                    <a:pt x="2465730" y="619556"/>
                  </a:lnTo>
                  <a:lnTo>
                    <a:pt x="2475674" y="621563"/>
                  </a:lnTo>
                  <a:lnTo>
                    <a:pt x="2485555" y="619556"/>
                  </a:lnTo>
                  <a:lnTo>
                    <a:pt x="2493632" y="614121"/>
                  </a:lnTo>
                  <a:lnTo>
                    <a:pt x="2499068" y="606044"/>
                  </a:lnTo>
                  <a:lnTo>
                    <a:pt x="2501074" y="596163"/>
                  </a:lnTo>
                  <a:close/>
                </a:path>
                <a:path w="4973319" h="1419225">
                  <a:moveTo>
                    <a:pt x="2610116" y="542963"/>
                  </a:moveTo>
                  <a:lnTo>
                    <a:pt x="2608122" y="533031"/>
                  </a:lnTo>
                  <a:lnTo>
                    <a:pt x="2602687" y="524954"/>
                  </a:lnTo>
                  <a:lnTo>
                    <a:pt x="2594610" y="519506"/>
                  </a:lnTo>
                  <a:lnTo>
                    <a:pt x="2584729" y="517512"/>
                  </a:lnTo>
                  <a:lnTo>
                    <a:pt x="2574836" y="519506"/>
                  </a:lnTo>
                  <a:lnTo>
                    <a:pt x="2566759" y="524954"/>
                  </a:lnTo>
                  <a:lnTo>
                    <a:pt x="2561323" y="533031"/>
                  </a:lnTo>
                  <a:lnTo>
                    <a:pt x="2559329" y="542963"/>
                  </a:lnTo>
                  <a:lnTo>
                    <a:pt x="2561323" y="552856"/>
                  </a:lnTo>
                  <a:lnTo>
                    <a:pt x="2566759" y="560920"/>
                  </a:lnTo>
                  <a:lnTo>
                    <a:pt x="2574836" y="566369"/>
                  </a:lnTo>
                  <a:lnTo>
                    <a:pt x="2584729" y="568363"/>
                  </a:lnTo>
                  <a:lnTo>
                    <a:pt x="2594610" y="566369"/>
                  </a:lnTo>
                  <a:lnTo>
                    <a:pt x="2602687" y="560920"/>
                  </a:lnTo>
                  <a:lnTo>
                    <a:pt x="2608122" y="552856"/>
                  </a:lnTo>
                  <a:lnTo>
                    <a:pt x="2610116" y="542963"/>
                  </a:lnTo>
                  <a:close/>
                </a:path>
                <a:path w="4973319" h="1419225">
                  <a:moveTo>
                    <a:pt x="2610116" y="441312"/>
                  </a:moveTo>
                  <a:lnTo>
                    <a:pt x="2608122" y="431380"/>
                  </a:lnTo>
                  <a:lnTo>
                    <a:pt x="2602687" y="423303"/>
                  </a:lnTo>
                  <a:lnTo>
                    <a:pt x="2594610" y="417855"/>
                  </a:lnTo>
                  <a:lnTo>
                    <a:pt x="2584729" y="415861"/>
                  </a:lnTo>
                  <a:lnTo>
                    <a:pt x="2574836" y="417855"/>
                  </a:lnTo>
                  <a:lnTo>
                    <a:pt x="2566759" y="423303"/>
                  </a:lnTo>
                  <a:lnTo>
                    <a:pt x="2561323" y="431380"/>
                  </a:lnTo>
                  <a:lnTo>
                    <a:pt x="2559329" y="441312"/>
                  </a:lnTo>
                  <a:lnTo>
                    <a:pt x="2561323" y="451205"/>
                  </a:lnTo>
                  <a:lnTo>
                    <a:pt x="2566759" y="459270"/>
                  </a:lnTo>
                  <a:lnTo>
                    <a:pt x="2574836" y="464718"/>
                  </a:lnTo>
                  <a:lnTo>
                    <a:pt x="2584729" y="466712"/>
                  </a:lnTo>
                  <a:lnTo>
                    <a:pt x="2594610" y="464718"/>
                  </a:lnTo>
                  <a:lnTo>
                    <a:pt x="2602687" y="459270"/>
                  </a:lnTo>
                  <a:lnTo>
                    <a:pt x="2608122" y="451205"/>
                  </a:lnTo>
                  <a:lnTo>
                    <a:pt x="2610116" y="441312"/>
                  </a:lnTo>
                  <a:close/>
                </a:path>
                <a:path w="4973319" h="1419225">
                  <a:moveTo>
                    <a:pt x="2610116" y="339661"/>
                  </a:moveTo>
                  <a:lnTo>
                    <a:pt x="2608122" y="329730"/>
                  </a:lnTo>
                  <a:lnTo>
                    <a:pt x="2602687" y="321652"/>
                  </a:lnTo>
                  <a:lnTo>
                    <a:pt x="2594610" y="316204"/>
                  </a:lnTo>
                  <a:lnTo>
                    <a:pt x="2584729" y="314210"/>
                  </a:lnTo>
                  <a:lnTo>
                    <a:pt x="2574836" y="316204"/>
                  </a:lnTo>
                  <a:lnTo>
                    <a:pt x="2566759" y="321652"/>
                  </a:lnTo>
                  <a:lnTo>
                    <a:pt x="2561323" y="329730"/>
                  </a:lnTo>
                  <a:lnTo>
                    <a:pt x="2559329" y="339661"/>
                  </a:lnTo>
                  <a:lnTo>
                    <a:pt x="2561323" y="349554"/>
                  </a:lnTo>
                  <a:lnTo>
                    <a:pt x="2566759" y="357619"/>
                  </a:lnTo>
                  <a:lnTo>
                    <a:pt x="2574836" y="363067"/>
                  </a:lnTo>
                  <a:lnTo>
                    <a:pt x="2584729" y="365061"/>
                  </a:lnTo>
                  <a:lnTo>
                    <a:pt x="2594610" y="363067"/>
                  </a:lnTo>
                  <a:lnTo>
                    <a:pt x="2602687" y="357619"/>
                  </a:lnTo>
                  <a:lnTo>
                    <a:pt x="2608122" y="349554"/>
                  </a:lnTo>
                  <a:lnTo>
                    <a:pt x="2610116" y="339661"/>
                  </a:lnTo>
                  <a:close/>
                </a:path>
                <a:path w="4973319" h="1419225">
                  <a:moveTo>
                    <a:pt x="2610116" y="238010"/>
                  </a:moveTo>
                  <a:lnTo>
                    <a:pt x="2608122" y="228079"/>
                  </a:lnTo>
                  <a:lnTo>
                    <a:pt x="2602687" y="220002"/>
                  </a:lnTo>
                  <a:lnTo>
                    <a:pt x="2594610" y="214553"/>
                  </a:lnTo>
                  <a:lnTo>
                    <a:pt x="2584729" y="212559"/>
                  </a:lnTo>
                  <a:lnTo>
                    <a:pt x="2574836" y="214553"/>
                  </a:lnTo>
                  <a:lnTo>
                    <a:pt x="2566759" y="220002"/>
                  </a:lnTo>
                  <a:lnTo>
                    <a:pt x="2561323" y="228079"/>
                  </a:lnTo>
                  <a:lnTo>
                    <a:pt x="2559329" y="238010"/>
                  </a:lnTo>
                  <a:lnTo>
                    <a:pt x="2561323" y="247904"/>
                  </a:lnTo>
                  <a:lnTo>
                    <a:pt x="2566759" y="255968"/>
                  </a:lnTo>
                  <a:lnTo>
                    <a:pt x="2574836" y="261416"/>
                  </a:lnTo>
                  <a:lnTo>
                    <a:pt x="2584729" y="263410"/>
                  </a:lnTo>
                  <a:lnTo>
                    <a:pt x="2594610" y="261416"/>
                  </a:lnTo>
                  <a:lnTo>
                    <a:pt x="2602687" y="255968"/>
                  </a:lnTo>
                  <a:lnTo>
                    <a:pt x="2608122" y="247904"/>
                  </a:lnTo>
                  <a:lnTo>
                    <a:pt x="2610116" y="238010"/>
                  </a:lnTo>
                  <a:close/>
                </a:path>
                <a:path w="4973319" h="1419225">
                  <a:moveTo>
                    <a:pt x="2610116" y="136359"/>
                  </a:moveTo>
                  <a:lnTo>
                    <a:pt x="2608122" y="126428"/>
                  </a:lnTo>
                  <a:lnTo>
                    <a:pt x="2602687" y="118351"/>
                  </a:lnTo>
                  <a:lnTo>
                    <a:pt x="2594610" y="112903"/>
                  </a:lnTo>
                  <a:lnTo>
                    <a:pt x="2584729" y="110909"/>
                  </a:lnTo>
                  <a:lnTo>
                    <a:pt x="2574836" y="112903"/>
                  </a:lnTo>
                  <a:lnTo>
                    <a:pt x="2566759" y="118351"/>
                  </a:lnTo>
                  <a:lnTo>
                    <a:pt x="2561323" y="126428"/>
                  </a:lnTo>
                  <a:lnTo>
                    <a:pt x="2559329" y="136359"/>
                  </a:lnTo>
                  <a:lnTo>
                    <a:pt x="2561323" y="146253"/>
                  </a:lnTo>
                  <a:lnTo>
                    <a:pt x="2566759" y="154317"/>
                  </a:lnTo>
                  <a:lnTo>
                    <a:pt x="2574836" y="159766"/>
                  </a:lnTo>
                  <a:lnTo>
                    <a:pt x="2584729" y="161759"/>
                  </a:lnTo>
                  <a:lnTo>
                    <a:pt x="2594610" y="159766"/>
                  </a:lnTo>
                  <a:lnTo>
                    <a:pt x="2602687" y="154317"/>
                  </a:lnTo>
                  <a:lnTo>
                    <a:pt x="2608122" y="146253"/>
                  </a:lnTo>
                  <a:lnTo>
                    <a:pt x="2610116" y="136359"/>
                  </a:lnTo>
                  <a:close/>
                </a:path>
                <a:path w="4973319" h="1419225">
                  <a:moveTo>
                    <a:pt x="2610116" y="34709"/>
                  </a:moveTo>
                  <a:lnTo>
                    <a:pt x="2608122" y="24777"/>
                  </a:lnTo>
                  <a:lnTo>
                    <a:pt x="2602687" y="16700"/>
                  </a:lnTo>
                  <a:lnTo>
                    <a:pt x="2594610" y="11252"/>
                  </a:lnTo>
                  <a:lnTo>
                    <a:pt x="2584729" y="9258"/>
                  </a:lnTo>
                  <a:lnTo>
                    <a:pt x="2574836" y="11252"/>
                  </a:lnTo>
                  <a:lnTo>
                    <a:pt x="2566759" y="16700"/>
                  </a:lnTo>
                  <a:lnTo>
                    <a:pt x="2561323" y="24777"/>
                  </a:lnTo>
                  <a:lnTo>
                    <a:pt x="2559329" y="34709"/>
                  </a:lnTo>
                  <a:lnTo>
                    <a:pt x="2561323" y="44602"/>
                  </a:lnTo>
                  <a:lnTo>
                    <a:pt x="2566759" y="52666"/>
                  </a:lnTo>
                  <a:lnTo>
                    <a:pt x="2574836" y="58115"/>
                  </a:lnTo>
                  <a:lnTo>
                    <a:pt x="2584729" y="60109"/>
                  </a:lnTo>
                  <a:lnTo>
                    <a:pt x="2594610" y="58115"/>
                  </a:lnTo>
                  <a:lnTo>
                    <a:pt x="2602687" y="52666"/>
                  </a:lnTo>
                  <a:lnTo>
                    <a:pt x="2608122" y="44602"/>
                  </a:lnTo>
                  <a:lnTo>
                    <a:pt x="2610116" y="34709"/>
                  </a:lnTo>
                  <a:close/>
                </a:path>
                <a:path w="4973319" h="1419225">
                  <a:moveTo>
                    <a:pt x="2620619" y="1375486"/>
                  </a:moveTo>
                  <a:lnTo>
                    <a:pt x="2618638" y="1365554"/>
                  </a:lnTo>
                  <a:lnTo>
                    <a:pt x="2613190" y="1357477"/>
                  </a:lnTo>
                  <a:lnTo>
                    <a:pt x="2605113" y="1352042"/>
                  </a:lnTo>
                  <a:lnTo>
                    <a:pt x="2595232" y="1350035"/>
                  </a:lnTo>
                  <a:lnTo>
                    <a:pt x="2585339" y="1352042"/>
                  </a:lnTo>
                  <a:lnTo>
                    <a:pt x="2577274" y="1357477"/>
                  </a:lnTo>
                  <a:lnTo>
                    <a:pt x="2571826" y="1365554"/>
                  </a:lnTo>
                  <a:lnTo>
                    <a:pt x="2569832" y="1375486"/>
                  </a:lnTo>
                  <a:lnTo>
                    <a:pt x="2571826" y="1385379"/>
                  </a:lnTo>
                  <a:lnTo>
                    <a:pt x="2577274" y="1393456"/>
                  </a:lnTo>
                  <a:lnTo>
                    <a:pt x="2585339" y="1398892"/>
                  </a:lnTo>
                  <a:lnTo>
                    <a:pt x="2595232" y="1400886"/>
                  </a:lnTo>
                  <a:lnTo>
                    <a:pt x="2605113" y="1398892"/>
                  </a:lnTo>
                  <a:lnTo>
                    <a:pt x="2613190" y="1393456"/>
                  </a:lnTo>
                  <a:lnTo>
                    <a:pt x="2618638" y="1385379"/>
                  </a:lnTo>
                  <a:lnTo>
                    <a:pt x="2620619" y="1375486"/>
                  </a:lnTo>
                  <a:close/>
                </a:path>
                <a:path w="4973319" h="1419225">
                  <a:moveTo>
                    <a:pt x="2620619" y="1273835"/>
                  </a:moveTo>
                  <a:lnTo>
                    <a:pt x="2618638" y="1263904"/>
                  </a:lnTo>
                  <a:lnTo>
                    <a:pt x="2613190" y="1255826"/>
                  </a:lnTo>
                  <a:lnTo>
                    <a:pt x="2605113" y="1250391"/>
                  </a:lnTo>
                  <a:lnTo>
                    <a:pt x="2595232" y="1248384"/>
                  </a:lnTo>
                  <a:lnTo>
                    <a:pt x="2585339" y="1250391"/>
                  </a:lnTo>
                  <a:lnTo>
                    <a:pt x="2577274" y="1255826"/>
                  </a:lnTo>
                  <a:lnTo>
                    <a:pt x="2571826" y="1263904"/>
                  </a:lnTo>
                  <a:lnTo>
                    <a:pt x="2569832" y="1273835"/>
                  </a:lnTo>
                  <a:lnTo>
                    <a:pt x="2571826" y="1283728"/>
                  </a:lnTo>
                  <a:lnTo>
                    <a:pt x="2577274" y="1291805"/>
                  </a:lnTo>
                  <a:lnTo>
                    <a:pt x="2585339" y="1297241"/>
                  </a:lnTo>
                  <a:lnTo>
                    <a:pt x="2595232" y="1299235"/>
                  </a:lnTo>
                  <a:lnTo>
                    <a:pt x="2605113" y="1297241"/>
                  </a:lnTo>
                  <a:lnTo>
                    <a:pt x="2613190" y="1291805"/>
                  </a:lnTo>
                  <a:lnTo>
                    <a:pt x="2618638" y="1283728"/>
                  </a:lnTo>
                  <a:lnTo>
                    <a:pt x="2620619" y="1273835"/>
                  </a:lnTo>
                  <a:close/>
                </a:path>
                <a:path w="4973319" h="1419225">
                  <a:moveTo>
                    <a:pt x="2620619" y="1172184"/>
                  </a:moveTo>
                  <a:lnTo>
                    <a:pt x="2618638" y="1162253"/>
                  </a:lnTo>
                  <a:lnTo>
                    <a:pt x="2613190" y="1154176"/>
                  </a:lnTo>
                  <a:lnTo>
                    <a:pt x="2605113" y="1148740"/>
                  </a:lnTo>
                  <a:lnTo>
                    <a:pt x="2595232" y="1146733"/>
                  </a:lnTo>
                  <a:lnTo>
                    <a:pt x="2585339" y="1148740"/>
                  </a:lnTo>
                  <a:lnTo>
                    <a:pt x="2577274" y="1154176"/>
                  </a:lnTo>
                  <a:lnTo>
                    <a:pt x="2571826" y="1162253"/>
                  </a:lnTo>
                  <a:lnTo>
                    <a:pt x="2569832" y="1172184"/>
                  </a:lnTo>
                  <a:lnTo>
                    <a:pt x="2571826" y="1182077"/>
                  </a:lnTo>
                  <a:lnTo>
                    <a:pt x="2577274" y="1190155"/>
                  </a:lnTo>
                  <a:lnTo>
                    <a:pt x="2585339" y="1195590"/>
                  </a:lnTo>
                  <a:lnTo>
                    <a:pt x="2595232" y="1197584"/>
                  </a:lnTo>
                  <a:lnTo>
                    <a:pt x="2605113" y="1195590"/>
                  </a:lnTo>
                  <a:lnTo>
                    <a:pt x="2613190" y="1190155"/>
                  </a:lnTo>
                  <a:lnTo>
                    <a:pt x="2618638" y="1182077"/>
                  </a:lnTo>
                  <a:lnTo>
                    <a:pt x="2620619" y="1172184"/>
                  </a:lnTo>
                  <a:close/>
                </a:path>
                <a:path w="4973319" h="1419225">
                  <a:moveTo>
                    <a:pt x="2620619" y="1070533"/>
                  </a:moveTo>
                  <a:lnTo>
                    <a:pt x="2618638" y="1060602"/>
                  </a:lnTo>
                  <a:lnTo>
                    <a:pt x="2613190" y="1052525"/>
                  </a:lnTo>
                  <a:lnTo>
                    <a:pt x="2605113" y="1047089"/>
                  </a:lnTo>
                  <a:lnTo>
                    <a:pt x="2595232" y="1045083"/>
                  </a:lnTo>
                  <a:lnTo>
                    <a:pt x="2585339" y="1047089"/>
                  </a:lnTo>
                  <a:lnTo>
                    <a:pt x="2577274" y="1052525"/>
                  </a:lnTo>
                  <a:lnTo>
                    <a:pt x="2571826" y="1060602"/>
                  </a:lnTo>
                  <a:lnTo>
                    <a:pt x="2569832" y="1070533"/>
                  </a:lnTo>
                  <a:lnTo>
                    <a:pt x="2571826" y="1080427"/>
                  </a:lnTo>
                  <a:lnTo>
                    <a:pt x="2577274" y="1088504"/>
                  </a:lnTo>
                  <a:lnTo>
                    <a:pt x="2585339" y="1093939"/>
                  </a:lnTo>
                  <a:lnTo>
                    <a:pt x="2595232" y="1095933"/>
                  </a:lnTo>
                  <a:lnTo>
                    <a:pt x="2605113" y="1093939"/>
                  </a:lnTo>
                  <a:lnTo>
                    <a:pt x="2613190" y="1088504"/>
                  </a:lnTo>
                  <a:lnTo>
                    <a:pt x="2618638" y="1080427"/>
                  </a:lnTo>
                  <a:lnTo>
                    <a:pt x="2620619" y="1070533"/>
                  </a:lnTo>
                  <a:close/>
                </a:path>
                <a:path w="4973319" h="1419225">
                  <a:moveTo>
                    <a:pt x="2620619" y="968883"/>
                  </a:moveTo>
                  <a:lnTo>
                    <a:pt x="2618638" y="958951"/>
                  </a:lnTo>
                  <a:lnTo>
                    <a:pt x="2613190" y="950874"/>
                  </a:lnTo>
                  <a:lnTo>
                    <a:pt x="2605113" y="945438"/>
                  </a:lnTo>
                  <a:lnTo>
                    <a:pt x="2595232" y="943432"/>
                  </a:lnTo>
                  <a:lnTo>
                    <a:pt x="2585339" y="945438"/>
                  </a:lnTo>
                  <a:lnTo>
                    <a:pt x="2577274" y="950874"/>
                  </a:lnTo>
                  <a:lnTo>
                    <a:pt x="2571826" y="958951"/>
                  </a:lnTo>
                  <a:lnTo>
                    <a:pt x="2569832" y="968883"/>
                  </a:lnTo>
                  <a:lnTo>
                    <a:pt x="2571826" y="978776"/>
                  </a:lnTo>
                  <a:lnTo>
                    <a:pt x="2577274" y="986853"/>
                  </a:lnTo>
                  <a:lnTo>
                    <a:pt x="2585339" y="992289"/>
                  </a:lnTo>
                  <a:lnTo>
                    <a:pt x="2595232" y="994283"/>
                  </a:lnTo>
                  <a:lnTo>
                    <a:pt x="2605113" y="992289"/>
                  </a:lnTo>
                  <a:lnTo>
                    <a:pt x="2613190" y="986853"/>
                  </a:lnTo>
                  <a:lnTo>
                    <a:pt x="2618638" y="978776"/>
                  </a:lnTo>
                  <a:lnTo>
                    <a:pt x="2620619" y="968883"/>
                  </a:lnTo>
                  <a:close/>
                </a:path>
                <a:path w="4973319" h="1419225">
                  <a:moveTo>
                    <a:pt x="2620619" y="867232"/>
                  </a:moveTo>
                  <a:lnTo>
                    <a:pt x="2618638" y="857300"/>
                  </a:lnTo>
                  <a:lnTo>
                    <a:pt x="2613190" y="849223"/>
                  </a:lnTo>
                  <a:lnTo>
                    <a:pt x="2605113" y="843788"/>
                  </a:lnTo>
                  <a:lnTo>
                    <a:pt x="2595232" y="841781"/>
                  </a:lnTo>
                  <a:lnTo>
                    <a:pt x="2585339" y="843788"/>
                  </a:lnTo>
                  <a:lnTo>
                    <a:pt x="2577274" y="849223"/>
                  </a:lnTo>
                  <a:lnTo>
                    <a:pt x="2571826" y="857300"/>
                  </a:lnTo>
                  <a:lnTo>
                    <a:pt x="2569832" y="867232"/>
                  </a:lnTo>
                  <a:lnTo>
                    <a:pt x="2571826" y="877125"/>
                  </a:lnTo>
                  <a:lnTo>
                    <a:pt x="2577274" y="885202"/>
                  </a:lnTo>
                  <a:lnTo>
                    <a:pt x="2585339" y="890638"/>
                  </a:lnTo>
                  <a:lnTo>
                    <a:pt x="2595232" y="892632"/>
                  </a:lnTo>
                  <a:lnTo>
                    <a:pt x="2605113" y="890638"/>
                  </a:lnTo>
                  <a:lnTo>
                    <a:pt x="2613190" y="885202"/>
                  </a:lnTo>
                  <a:lnTo>
                    <a:pt x="2618638" y="877125"/>
                  </a:lnTo>
                  <a:lnTo>
                    <a:pt x="2620619" y="867232"/>
                  </a:lnTo>
                  <a:close/>
                </a:path>
                <a:path w="4973319" h="1419225">
                  <a:moveTo>
                    <a:pt x="2702852" y="772502"/>
                  </a:moveTo>
                  <a:lnTo>
                    <a:pt x="2700858" y="762622"/>
                  </a:lnTo>
                  <a:lnTo>
                    <a:pt x="2695422" y="754545"/>
                  </a:lnTo>
                  <a:lnTo>
                    <a:pt x="2687345" y="749096"/>
                  </a:lnTo>
                  <a:lnTo>
                    <a:pt x="2677401" y="747102"/>
                  </a:lnTo>
                  <a:lnTo>
                    <a:pt x="2667520" y="749096"/>
                  </a:lnTo>
                  <a:lnTo>
                    <a:pt x="2659443" y="754545"/>
                  </a:lnTo>
                  <a:lnTo>
                    <a:pt x="2654008" y="762622"/>
                  </a:lnTo>
                  <a:lnTo>
                    <a:pt x="2652001" y="772502"/>
                  </a:lnTo>
                  <a:lnTo>
                    <a:pt x="2654008" y="782396"/>
                  </a:lnTo>
                  <a:lnTo>
                    <a:pt x="2659443" y="790460"/>
                  </a:lnTo>
                  <a:lnTo>
                    <a:pt x="2667520" y="795909"/>
                  </a:lnTo>
                  <a:lnTo>
                    <a:pt x="2677452" y="797902"/>
                  </a:lnTo>
                  <a:lnTo>
                    <a:pt x="2687345" y="795909"/>
                  </a:lnTo>
                  <a:lnTo>
                    <a:pt x="2695422" y="790460"/>
                  </a:lnTo>
                  <a:lnTo>
                    <a:pt x="2700858" y="782396"/>
                  </a:lnTo>
                  <a:lnTo>
                    <a:pt x="2702852" y="772502"/>
                  </a:lnTo>
                  <a:close/>
                </a:path>
                <a:path w="4973319" h="1419225">
                  <a:moveTo>
                    <a:pt x="2713367" y="604583"/>
                  </a:moveTo>
                  <a:lnTo>
                    <a:pt x="2711373" y="594690"/>
                  </a:lnTo>
                  <a:lnTo>
                    <a:pt x="2705938" y="586625"/>
                  </a:lnTo>
                  <a:lnTo>
                    <a:pt x="2697861" y="581177"/>
                  </a:lnTo>
                  <a:lnTo>
                    <a:pt x="2687917" y="579183"/>
                  </a:lnTo>
                  <a:lnTo>
                    <a:pt x="2678036" y="581177"/>
                  </a:lnTo>
                  <a:lnTo>
                    <a:pt x="2669959" y="586625"/>
                  </a:lnTo>
                  <a:lnTo>
                    <a:pt x="2664510" y="594690"/>
                  </a:lnTo>
                  <a:lnTo>
                    <a:pt x="2662517" y="604583"/>
                  </a:lnTo>
                  <a:lnTo>
                    <a:pt x="2664510" y="614464"/>
                  </a:lnTo>
                  <a:lnTo>
                    <a:pt x="2669959" y="622541"/>
                  </a:lnTo>
                  <a:lnTo>
                    <a:pt x="2678036" y="627989"/>
                  </a:lnTo>
                  <a:lnTo>
                    <a:pt x="2687967" y="629983"/>
                  </a:lnTo>
                  <a:lnTo>
                    <a:pt x="2697861" y="627989"/>
                  </a:lnTo>
                  <a:lnTo>
                    <a:pt x="2705938" y="622541"/>
                  </a:lnTo>
                  <a:lnTo>
                    <a:pt x="2711373" y="614464"/>
                  </a:lnTo>
                  <a:lnTo>
                    <a:pt x="2713367" y="604583"/>
                  </a:lnTo>
                  <a:close/>
                </a:path>
                <a:path w="4973319" h="1419225">
                  <a:moveTo>
                    <a:pt x="2804503" y="772502"/>
                  </a:moveTo>
                  <a:lnTo>
                    <a:pt x="2802509" y="762622"/>
                  </a:lnTo>
                  <a:lnTo>
                    <a:pt x="2797073" y="754545"/>
                  </a:lnTo>
                  <a:lnTo>
                    <a:pt x="2788996" y="749096"/>
                  </a:lnTo>
                  <a:lnTo>
                    <a:pt x="2779052" y="747102"/>
                  </a:lnTo>
                  <a:lnTo>
                    <a:pt x="2769171" y="749096"/>
                  </a:lnTo>
                  <a:lnTo>
                    <a:pt x="2761094" y="754545"/>
                  </a:lnTo>
                  <a:lnTo>
                    <a:pt x="2755658" y="762622"/>
                  </a:lnTo>
                  <a:lnTo>
                    <a:pt x="2753652" y="772502"/>
                  </a:lnTo>
                  <a:lnTo>
                    <a:pt x="2755658" y="782396"/>
                  </a:lnTo>
                  <a:lnTo>
                    <a:pt x="2761094" y="790460"/>
                  </a:lnTo>
                  <a:lnTo>
                    <a:pt x="2769171" y="795909"/>
                  </a:lnTo>
                  <a:lnTo>
                    <a:pt x="2779103" y="797902"/>
                  </a:lnTo>
                  <a:lnTo>
                    <a:pt x="2788996" y="795909"/>
                  </a:lnTo>
                  <a:lnTo>
                    <a:pt x="2797073" y="790460"/>
                  </a:lnTo>
                  <a:lnTo>
                    <a:pt x="2802509" y="782396"/>
                  </a:lnTo>
                  <a:lnTo>
                    <a:pt x="2804503" y="772502"/>
                  </a:lnTo>
                  <a:close/>
                </a:path>
                <a:path w="4973319" h="1419225">
                  <a:moveTo>
                    <a:pt x="2815018" y="604583"/>
                  </a:moveTo>
                  <a:lnTo>
                    <a:pt x="2813024" y="594690"/>
                  </a:lnTo>
                  <a:lnTo>
                    <a:pt x="2807589" y="586625"/>
                  </a:lnTo>
                  <a:lnTo>
                    <a:pt x="2799511" y="581177"/>
                  </a:lnTo>
                  <a:lnTo>
                    <a:pt x="2789567" y="579183"/>
                  </a:lnTo>
                  <a:lnTo>
                    <a:pt x="2779687" y="581177"/>
                  </a:lnTo>
                  <a:lnTo>
                    <a:pt x="2771610" y="586625"/>
                  </a:lnTo>
                  <a:lnTo>
                    <a:pt x="2766161" y="594690"/>
                  </a:lnTo>
                  <a:lnTo>
                    <a:pt x="2764167" y="604583"/>
                  </a:lnTo>
                  <a:lnTo>
                    <a:pt x="2766161" y="614464"/>
                  </a:lnTo>
                  <a:lnTo>
                    <a:pt x="2771610" y="622541"/>
                  </a:lnTo>
                  <a:lnTo>
                    <a:pt x="2779687" y="627989"/>
                  </a:lnTo>
                  <a:lnTo>
                    <a:pt x="2789618" y="629983"/>
                  </a:lnTo>
                  <a:lnTo>
                    <a:pt x="2799511" y="627989"/>
                  </a:lnTo>
                  <a:lnTo>
                    <a:pt x="2807589" y="622541"/>
                  </a:lnTo>
                  <a:lnTo>
                    <a:pt x="2813024" y="614464"/>
                  </a:lnTo>
                  <a:lnTo>
                    <a:pt x="2815018" y="604583"/>
                  </a:lnTo>
                  <a:close/>
                </a:path>
                <a:path w="4973319" h="1419225">
                  <a:moveTo>
                    <a:pt x="2906153" y="772502"/>
                  </a:moveTo>
                  <a:lnTo>
                    <a:pt x="2904159" y="762622"/>
                  </a:lnTo>
                  <a:lnTo>
                    <a:pt x="2898724" y="754545"/>
                  </a:lnTo>
                  <a:lnTo>
                    <a:pt x="2890647" y="749096"/>
                  </a:lnTo>
                  <a:lnTo>
                    <a:pt x="2880703" y="747102"/>
                  </a:lnTo>
                  <a:lnTo>
                    <a:pt x="2870822" y="749096"/>
                  </a:lnTo>
                  <a:lnTo>
                    <a:pt x="2862745" y="754545"/>
                  </a:lnTo>
                  <a:lnTo>
                    <a:pt x="2857309" y="762622"/>
                  </a:lnTo>
                  <a:lnTo>
                    <a:pt x="2855303" y="772502"/>
                  </a:lnTo>
                  <a:lnTo>
                    <a:pt x="2857309" y="782396"/>
                  </a:lnTo>
                  <a:lnTo>
                    <a:pt x="2862745" y="790460"/>
                  </a:lnTo>
                  <a:lnTo>
                    <a:pt x="2870822" y="795909"/>
                  </a:lnTo>
                  <a:lnTo>
                    <a:pt x="2880753" y="797902"/>
                  </a:lnTo>
                  <a:lnTo>
                    <a:pt x="2890647" y="795909"/>
                  </a:lnTo>
                  <a:lnTo>
                    <a:pt x="2898724" y="790460"/>
                  </a:lnTo>
                  <a:lnTo>
                    <a:pt x="2904159" y="782396"/>
                  </a:lnTo>
                  <a:lnTo>
                    <a:pt x="2906153" y="772502"/>
                  </a:lnTo>
                  <a:close/>
                </a:path>
                <a:path w="4973319" h="1419225">
                  <a:moveTo>
                    <a:pt x="2916669" y="604583"/>
                  </a:moveTo>
                  <a:lnTo>
                    <a:pt x="2914675" y="594690"/>
                  </a:lnTo>
                  <a:lnTo>
                    <a:pt x="2909239" y="586625"/>
                  </a:lnTo>
                  <a:lnTo>
                    <a:pt x="2901162" y="581177"/>
                  </a:lnTo>
                  <a:lnTo>
                    <a:pt x="2891218" y="579183"/>
                  </a:lnTo>
                  <a:lnTo>
                    <a:pt x="2881338" y="581177"/>
                  </a:lnTo>
                  <a:lnTo>
                    <a:pt x="2873260" y="586625"/>
                  </a:lnTo>
                  <a:lnTo>
                    <a:pt x="2867812" y="594690"/>
                  </a:lnTo>
                  <a:lnTo>
                    <a:pt x="2865818" y="604583"/>
                  </a:lnTo>
                  <a:lnTo>
                    <a:pt x="2867812" y="614464"/>
                  </a:lnTo>
                  <a:lnTo>
                    <a:pt x="2873260" y="622541"/>
                  </a:lnTo>
                  <a:lnTo>
                    <a:pt x="2881338" y="627989"/>
                  </a:lnTo>
                  <a:lnTo>
                    <a:pt x="2891269" y="629983"/>
                  </a:lnTo>
                  <a:lnTo>
                    <a:pt x="2901162" y="627989"/>
                  </a:lnTo>
                  <a:lnTo>
                    <a:pt x="2909239" y="622541"/>
                  </a:lnTo>
                  <a:lnTo>
                    <a:pt x="2914675" y="614464"/>
                  </a:lnTo>
                  <a:lnTo>
                    <a:pt x="2916669" y="604583"/>
                  </a:lnTo>
                  <a:close/>
                </a:path>
                <a:path w="4973319" h="1419225">
                  <a:moveTo>
                    <a:pt x="3007804" y="772502"/>
                  </a:moveTo>
                  <a:lnTo>
                    <a:pt x="3005810" y="762622"/>
                  </a:lnTo>
                  <a:lnTo>
                    <a:pt x="3000375" y="754545"/>
                  </a:lnTo>
                  <a:lnTo>
                    <a:pt x="2992297" y="749096"/>
                  </a:lnTo>
                  <a:lnTo>
                    <a:pt x="2982353" y="747102"/>
                  </a:lnTo>
                  <a:lnTo>
                    <a:pt x="2972473" y="749096"/>
                  </a:lnTo>
                  <a:lnTo>
                    <a:pt x="2964396" y="754545"/>
                  </a:lnTo>
                  <a:lnTo>
                    <a:pt x="2958960" y="762622"/>
                  </a:lnTo>
                  <a:lnTo>
                    <a:pt x="2956953" y="772502"/>
                  </a:lnTo>
                  <a:lnTo>
                    <a:pt x="2958960" y="782396"/>
                  </a:lnTo>
                  <a:lnTo>
                    <a:pt x="2964396" y="790460"/>
                  </a:lnTo>
                  <a:lnTo>
                    <a:pt x="2972473" y="795909"/>
                  </a:lnTo>
                  <a:lnTo>
                    <a:pt x="2982404" y="797902"/>
                  </a:lnTo>
                  <a:lnTo>
                    <a:pt x="2992297" y="795909"/>
                  </a:lnTo>
                  <a:lnTo>
                    <a:pt x="3000375" y="790460"/>
                  </a:lnTo>
                  <a:lnTo>
                    <a:pt x="3005810" y="782396"/>
                  </a:lnTo>
                  <a:lnTo>
                    <a:pt x="3007804" y="772502"/>
                  </a:lnTo>
                  <a:close/>
                </a:path>
                <a:path w="4973319" h="1419225">
                  <a:moveTo>
                    <a:pt x="3018320" y="604583"/>
                  </a:moveTo>
                  <a:lnTo>
                    <a:pt x="3016326" y="594690"/>
                  </a:lnTo>
                  <a:lnTo>
                    <a:pt x="3010890" y="586625"/>
                  </a:lnTo>
                  <a:lnTo>
                    <a:pt x="3002813" y="581177"/>
                  </a:lnTo>
                  <a:lnTo>
                    <a:pt x="2992869" y="579183"/>
                  </a:lnTo>
                  <a:lnTo>
                    <a:pt x="2982988" y="581177"/>
                  </a:lnTo>
                  <a:lnTo>
                    <a:pt x="2974911" y="586625"/>
                  </a:lnTo>
                  <a:lnTo>
                    <a:pt x="2969463" y="594690"/>
                  </a:lnTo>
                  <a:lnTo>
                    <a:pt x="2967469" y="604583"/>
                  </a:lnTo>
                  <a:lnTo>
                    <a:pt x="2969463" y="614464"/>
                  </a:lnTo>
                  <a:lnTo>
                    <a:pt x="2974911" y="622541"/>
                  </a:lnTo>
                  <a:lnTo>
                    <a:pt x="2982988" y="627989"/>
                  </a:lnTo>
                  <a:lnTo>
                    <a:pt x="2992920" y="629983"/>
                  </a:lnTo>
                  <a:lnTo>
                    <a:pt x="3002813" y="627989"/>
                  </a:lnTo>
                  <a:lnTo>
                    <a:pt x="3010890" y="622541"/>
                  </a:lnTo>
                  <a:lnTo>
                    <a:pt x="3016326" y="614464"/>
                  </a:lnTo>
                  <a:lnTo>
                    <a:pt x="3018320" y="604583"/>
                  </a:lnTo>
                  <a:close/>
                </a:path>
                <a:path w="4973319" h="1419225">
                  <a:moveTo>
                    <a:pt x="3109455" y="772502"/>
                  </a:moveTo>
                  <a:lnTo>
                    <a:pt x="3107461" y="762622"/>
                  </a:lnTo>
                  <a:lnTo>
                    <a:pt x="3102025" y="754545"/>
                  </a:lnTo>
                  <a:lnTo>
                    <a:pt x="3093948" y="749096"/>
                  </a:lnTo>
                  <a:lnTo>
                    <a:pt x="3084004" y="747102"/>
                  </a:lnTo>
                  <a:lnTo>
                    <a:pt x="3074124" y="749096"/>
                  </a:lnTo>
                  <a:lnTo>
                    <a:pt x="3066046" y="754545"/>
                  </a:lnTo>
                  <a:lnTo>
                    <a:pt x="3060611" y="762622"/>
                  </a:lnTo>
                  <a:lnTo>
                    <a:pt x="3058604" y="772502"/>
                  </a:lnTo>
                  <a:lnTo>
                    <a:pt x="3060611" y="782396"/>
                  </a:lnTo>
                  <a:lnTo>
                    <a:pt x="3066046" y="790460"/>
                  </a:lnTo>
                  <a:lnTo>
                    <a:pt x="3074124" y="795909"/>
                  </a:lnTo>
                  <a:lnTo>
                    <a:pt x="3084055" y="797902"/>
                  </a:lnTo>
                  <a:lnTo>
                    <a:pt x="3093948" y="795909"/>
                  </a:lnTo>
                  <a:lnTo>
                    <a:pt x="3102025" y="790460"/>
                  </a:lnTo>
                  <a:lnTo>
                    <a:pt x="3107461" y="782396"/>
                  </a:lnTo>
                  <a:lnTo>
                    <a:pt x="3109455" y="772502"/>
                  </a:lnTo>
                  <a:close/>
                </a:path>
                <a:path w="4973319" h="1419225">
                  <a:moveTo>
                    <a:pt x="3119971" y="604583"/>
                  </a:moveTo>
                  <a:lnTo>
                    <a:pt x="3117977" y="594690"/>
                  </a:lnTo>
                  <a:lnTo>
                    <a:pt x="3112541" y="586625"/>
                  </a:lnTo>
                  <a:lnTo>
                    <a:pt x="3104464" y="581177"/>
                  </a:lnTo>
                  <a:lnTo>
                    <a:pt x="3094520" y="579183"/>
                  </a:lnTo>
                  <a:lnTo>
                    <a:pt x="3084639" y="581177"/>
                  </a:lnTo>
                  <a:lnTo>
                    <a:pt x="3076562" y="586625"/>
                  </a:lnTo>
                  <a:lnTo>
                    <a:pt x="3071114" y="594690"/>
                  </a:lnTo>
                  <a:lnTo>
                    <a:pt x="3069120" y="604583"/>
                  </a:lnTo>
                  <a:lnTo>
                    <a:pt x="3071114" y="614464"/>
                  </a:lnTo>
                  <a:lnTo>
                    <a:pt x="3076562" y="622541"/>
                  </a:lnTo>
                  <a:lnTo>
                    <a:pt x="3084639" y="627989"/>
                  </a:lnTo>
                  <a:lnTo>
                    <a:pt x="3094571" y="629983"/>
                  </a:lnTo>
                  <a:lnTo>
                    <a:pt x="3104464" y="627989"/>
                  </a:lnTo>
                  <a:lnTo>
                    <a:pt x="3112541" y="622541"/>
                  </a:lnTo>
                  <a:lnTo>
                    <a:pt x="3117977" y="614464"/>
                  </a:lnTo>
                  <a:lnTo>
                    <a:pt x="3119971" y="604583"/>
                  </a:lnTo>
                  <a:close/>
                </a:path>
                <a:path w="4973319" h="1419225">
                  <a:moveTo>
                    <a:pt x="4438701" y="726236"/>
                  </a:moveTo>
                  <a:lnTo>
                    <a:pt x="4436694" y="716343"/>
                  </a:lnTo>
                  <a:lnTo>
                    <a:pt x="4431246" y="708279"/>
                  </a:lnTo>
                  <a:lnTo>
                    <a:pt x="4423181" y="702830"/>
                  </a:lnTo>
                  <a:lnTo>
                    <a:pt x="4413250" y="700836"/>
                  </a:lnTo>
                  <a:lnTo>
                    <a:pt x="4403356" y="702830"/>
                  </a:lnTo>
                  <a:lnTo>
                    <a:pt x="4395279" y="708279"/>
                  </a:lnTo>
                  <a:lnTo>
                    <a:pt x="4389844" y="716343"/>
                  </a:lnTo>
                  <a:lnTo>
                    <a:pt x="4387850" y="726236"/>
                  </a:lnTo>
                  <a:lnTo>
                    <a:pt x="4389844" y="736117"/>
                  </a:lnTo>
                  <a:lnTo>
                    <a:pt x="4395279" y="744194"/>
                  </a:lnTo>
                  <a:lnTo>
                    <a:pt x="4403356" y="749642"/>
                  </a:lnTo>
                  <a:lnTo>
                    <a:pt x="4413301" y="751636"/>
                  </a:lnTo>
                  <a:lnTo>
                    <a:pt x="4423181" y="749642"/>
                  </a:lnTo>
                  <a:lnTo>
                    <a:pt x="4431258" y="744194"/>
                  </a:lnTo>
                  <a:lnTo>
                    <a:pt x="4436694" y="736117"/>
                  </a:lnTo>
                  <a:lnTo>
                    <a:pt x="4438701" y="726236"/>
                  </a:lnTo>
                  <a:close/>
                </a:path>
                <a:path w="4973319" h="1419225">
                  <a:moveTo>
                    <a:pt x="4438701" y="558304"/>
                  </a:moveTo>
                  <a:lnTo>
                    <a:pt x="4436694" y="548424"/>
                  </a:lnTo>
                  <a:lnTo>
                    <a:pt x="4431246" y="540346"/>
                  </a:lnTo>
                  <a:lnTo>
                    <a:pt x="4423181" y="534911"/>
                  </a:lnTo>
                  <a:lnTo>
                    <a:pt x="4413250" y="532904"/>
                  </a:lnTo>
                  <a:lnTo>
                    <a:pt x="4403356" y="534911"/>
                  </a:lnTo>
                  <a:lnTo>
                    <a:pt x="4395279" y="540346"/>
                  </a:lnTo>
                  <a:lnTo>
                    <a:pt x="4389844" y="548424"/>
                  </a:lnTo>
                  <a:lnTo>
                    <a:pt x="4387850" y="558304"/>
                  </a:lnTo>
                  <a:lnTo>
                    <a:pt x="4389844" y="568198"/>
                  </a:lnTo>
                  <a:lnTo>
                    <a:pt x="4395279" y="576275"/>
                  </a:lnTo>
                  <a:lnTo>
                    <a:pt x="4403356" y="581710"/>
                  </a:lnTo>
                  <a:lnTo>
                    <a:pt x="4413301" y="583704"/>
                  </a:lnTo>
                  <a:lnTo>
                    <a:pt x="4423181" y="581710"/>
                  </a:lnTo>
                  <a:lnTo>
                    <a:pt x="4431258" y="576275"/>
                  </a:lnTo>
                  <a:lnTo>
                    <a:pt x="4436694" y="568198"/>
                  </a:lnTo>
                  <a:lnTo>
                    <a:pt x="4438701" y="558304"/>
                  </a:lnTo>
                  <a:close/>
                </a:path>
                <a:path w="4973319" h="1419225">
                  <a:moveTo>
                    <a:pt x="4540351" y="726236"/>
                  </a:moveTo>
                  <a:lnTo>
                    <a:pt x="4538345" y="716343"/>
                  </a:lnTo>
                  <a:lnTo>
                    <a:pt x="4532909" y="708279"/>
                  </a:lnTo>
                  <a:lnTo>
                    <a:pt x="4524832" y="702830"/>
                  </a:lnTo>
                  <a:lnTo>
                    <a:pt x="4514901" y="700836"/>
                  </a:lnTo>
                  <a:lnTo>
                    <a:pt x="4505007" y="702830"/>
                  </a:lnTo>
                  <a:lnTo>
                    <a:pt x="4496930" y="708279"/>
                  </a:lnTo>
                  <a:lnTo>
                    <a:pt x="4491494" y="716343"/>
                  </a:lnTo>
                  <a:lnTo>
                    <a:pt x="4489501" y="726236"/>
                  </a:lnTo>
                  <a:lnTo>
                    <a:pt x="4491494" y="736117"/>
                  </a:lnTo>
                  <a:lnTo>
                    <a:pt x="4496930" y="744194"/>
                  </a:lnTo>
                  <a:lnTo>
                    <a:pt x="4505007" y="749642"/>
                  </a:lnTo>
                  <a:lnTo>
                    <a:pt x="4514951" y="751636"/>
                  </a:lnTo>
                  <a:lnTo>
                    <a:pt x="4524832" y="749642"/>
                  </a:lnTo>
                  <a:lnTo>
                    <a:pt x="4532909" y="744194"/>
                  </a:lnTo>
                  <a:lnTo>
                    <a:pt x="4538345" y="736117"/>
                  </a:lnTo>
                  <a:lnTo>
                    <a:pt x="4540351" y="726236"/>
                  </a:lnTo>
                  <a:close/>
                </a:path>
                <a:path w="4973319" h="1419225">
                  <a:moveTo>
                    <a:pt x="4540351" y="558304"/>
                  </a:moveTo>
                  <a:lnTo>
                    <a:pt x="4538345" y="548424"/>
                  </a:lnTo>
                  <a:lnTo>
                    <a:pt x="4532909" y="540346"/>
                  </a:lnTo>
                  <a:lnTo>
                    <a:pt x="4524832" y="534911"/>
                  </a:lnTo>
                  <a:lnTo>
                    <a:pt x="4514901" y="532904"/>
                  </a:lnTo>
                  <a:lnTo>
                    <a:pt x="4505007" y="534911"/>
                  </a:lnTo>
                  <a:lnTo>
                    <a:pt x="4496930" y="540346"/>
                  </a:lnTo>
                  <a:lnTo>
                    <a:pt x="4491494" y="548424"/>
                  </a:lnTo>
                  <a:lnTo>
                    <a:pt x="4489501" y="558304"/>
                  </a:lnTo>
                  <a:lnTo>
                    <a:pt x="4491494" y="568198"/>
                  </a:lnTo>
                  <a:lnTo>
                    <a:pt x="4496930" y="576275"/>
                  </a:lnTo>
                  <a:lnTo>
                    <a:pt x="4505007" y="581710"/>
                  </a:lnTo>
                  <a:lnTo>
                    <a:pt x="4514951" y="583704"/>
                  </a:lnTo>
                  <a:lnTo>
                    <a:pt x="4524832" y="581710"/>
                  </a:lnTo>
                  <a:lnTo>
                    <a:pt x="4532909" y="576275"/>
                  </a:lnTo>
                  <a:lnTo>
                    <a:pt x="4538345" y="568198"/>
                  </a:lnTo>
                  <a:lnTo>
                    <a:pt x="4540351" y="558304"/>
                  </a:lnTo>
                  <a:close/>
                </a:path>
                <a:path w="4973319" h="1419225">
                  <a:moveTo>
                    <a:pt x="4642002" y="726236"/>
                  </a:moveTo>
                  <a:lnTo>
                    <a:pt x="4639996" y="716343"/>
                  </a:lnTo>
                  <a:lnTo>
                    <a:pt x="4634560" y="708279"/>
                  </a:lnTo>
                  <a:lnTo>
                    <a:pt x="4626483" y="702830"/>
                  </a:lnTo>
                  <a:lnTo>
                    <a:pt x="4616551" y="700836"/>
                  </a:lnTo>
                  <a:lnTo>
                    <a:pt x="4606658" y="702830"/>
                  </a:lnTo>
                  <a:lnTo>
                    <a:pt x="4598581" y="708279"/>
                  </a:lnTo>
                  <a:lnTo>
                    <a:pt x="4593145" y="716343"/>
                  </a:lnTo>
                  <a:lnTo>
                    <a:pt x="4591151" y="726236"/>
                  </a:lnTo>
                  <a:lnTo>
                    <a:pt x="4593145" y="736117"/>
                  </a:lnTo>
                  <a:lnTo>
                    <a:pt x="4598581" y="744194"/>
                  </a:lnTo>
                  <a:lnTo>
                    <a:pt x="4606658" y="749642"/>
                  </a:lnTo>
                  <a:lnTo>
                    <a:pt x="4616602" y="751636"/>
                  </a:lnTo>
                  <a:lnTo>
                    <a:pt x="4626483" y="749642"/>
                  </a:lnTo>
                  <a:lnTo>
                    <a:pt x="4634560" y="744194"/>
                  </a:lnTo>
                  <a:lnTo>
                    <a:pt x="4639996" y="736117"/>
                  </a:lnTo>
                  <a:lnTo>
                    <a:pt x="4642002" y="726236"/>
                  </a:lnTo>
                  <a:close/>
                </a:path>
                <a:path w="4973319" h="1419225">
                  <a:moveTo>
                    <a:pt x="4642002" y="558304"/>
                  </a:moveTo>
                  <a:lnTo>
                    <a:pt x="4639996" y="548424"/>
                  </a:lnTo>
                  <a:lnTo>
                    <a:pt x="4634560" y="540346"/>
                  </a:lnTo>
                  <a:lnTo>
                    <a:pt x="4626483" y="534911"/>
                  </a:lnTo>
                  <a:lnTo>
                    <a:pt x="4616551" y="532904"/>
                  </a:lnTo>
                  <a:lnTo>
                    <a:pt x="4606658" y="534911"/>
                  </a:lnTo>
                  <a:lnTo>
                    <a:pt x="4598581" y="540346"/>
                  </a:lnTo>
                  <a:lnTo>
                    <a:pt x="4593145" y="548424"/>
                  </a:lnTo>
                  <a:lnTo>
                    <a:pt x="4591151" y="558304"/>
                  </a:lnTo>
                  <a:lnTo>
                    <a:pt x="4593145" y="568198"/>
                  </a:lnTo>
                  <a:lnTo>
                    <a:pt x="4598581" y="576275"/>
                  </a:lnTo>
                  <a:lnTo>
                    <a:pt x="4606658" y="581710"/>
                  </a:lnTo>
                  <a:lnTo>
                    <a:pt x="4616602" y="583704"/>
                  </a:lnTo>
                  <a:lnTo>
                    <a:pt x="4626483" y="581710"/>
                  </a:lnTo>
                  <a:lnTo>
                    <a:pt x="4634560" y="576275"/>
                  </a:lnTo>
                  <a:lnTo>
                    <a:pt x="4639996" y="568198"/>
                  </a:lnTo>
                  <a:lnTo>
                    <a:pt x="4642002" y="558304"/>
                  </a:lnTo>
                  <a:close/>
                </a:path>
                <a:path w="4973319" h="1419225">
                  <a:moveTo>
                    <a:pt x="4743653" y="726236"/>
                  </a:moveTo>
                  <a:lnTo>
                    <a:pt x="4741646" y="716343"/>
                  </a:lnTo>
                  <a:lnTo>
                    <a:pt x="4736211" y="708279"/>
                  </a:lnTo>
                  <a:lnTo>
                    <a:pt x="4728134" y="702830"/>
                  </a:lnTo>
                  <a:lnTo>
                    <a:pt x="4718202" y="700836"/>
                  </a:lnTo>
                  <a:lnTo>
                    <a:pt x="4708309" y="702830"/>
                  </a:lnTo>
                  <a:lnTo>
                    <a:pt x="4700232" y="708279"/>
                  </a:lnTo>
                  <a:lnTo>
                    <a:pt x="4694796" y="716343"/>
                  </a:lnTo>
                  <a:lnTo>
                    <a:pt x="4692802" y="726236"/>
                  </a:lnTo>
                  <a:lnTo>
                    <a:pt x="4694796" y="736117"/>
                  </a:lnTo>
                  <a:lnTo>
                    <a:pt x="4700232" y="744194"/>
                  </a:lnTo>
                  <a:lnTo>
                    <a:pt x="4708309" y="749642"/>
                  </a:lnTo>
                  <a:lnTo>
                    <a:pt x="4718253" y="751636"/>
                  </a:lnTo>
                  <a:lnTo>
                    <a:pt x="4728134" y="749642"/>
                  </a:lnTo>
                  <a:lnTo>
                    <a:pt x="4736211" y="744194"/>
                  </a:lnTo>
                  <a:lnTo>
                    <a:pt x="4741646" y="736117"/>
                  </a:lnTo>
                  <a:lnTo>
                    <a:pt x="4743653" y="726236"/>
                  </a:lnTo>
                  <a:close/>
                </a:path>
                <a:path w="4973319" h="1419225">
                  <a:moveTo>
                    <a:pt x="4743653" y="558304"/>
                  </a:moveTo>
                  <a:lnTo>
                    <a:pt x="4741646" y="548424"/>
                  </a:lnTo>
                  <a:lnTo>
                    <a:pt x="4736211" y="540346"/>
                  </a:lnTo>
                  <a:lnTo>
                    <a:pt x="4728134" y="534911"/>
                  </a:lnTo>
                  <a:lnTo>
                    <a:pt x="4718202" y="532904"/>
                  </a:lnTo>
                  <a:lnTo>
                    <a:pt x="4708309" y="534911"/>
                  </a:lnTo>
                  <a:lnTo>
                    <a:pt x="4700232" y="540346"/>
                  </a:lnTo>
                  <a:lnTo>
                    <a:pt x="4694796" y="548424"/>
                  </a:lnTo>
                  <a:lnTo>
                    <a:pt x="4692802" y="558304"/>
                  </a:lnTo>
                  <a:lnTo>
                    <a:pt x="4694796" y="568198"/>
                  </a:lnTo>
                  <a:lnTo>
                    <a:pt x="4700232" y="576275"/>
                  </a:lnTo>
                  <a:lnTo>
                    <a:pt x="4708309" y="581710"/>
                  </a:lnTo>
                  <a:lnTo>
                    <a:pt x="4718253" y="583704"/>
                  </a:lnTo>
                  <a:lnTo>
                    <a:pt x="4728134" y="581710"/>
                  </a:lnTo>
                  <a:lnTo>
                    <a:pt x="4736211" y="576275"/>
                  </a:lnTo>
                  <a:lnTo>
                    <a:pt x="4741646" y="568198"/>
                  </a:lnTo>
                  <a:lnTo>
                    <a:pt x="4743653" y="558304"/>
                  </a:lnTo>
                  <a:close/>
                </a:path>
                <a:path w="4973319" h="1419225">
                  <a:moveTo>
                    <a:pt x="4845304" y="726236"/>
                  </a:moveTo>
                  <a:lnTo>
                    <a:pt x="4843297" y="716343"/>
                  </a:lnTo>
                  <a:lnTo>
                    <a:pt x="4837862" y="708279"/>
                  </a:lnTo>
                  <a:lnTo>
                    <a:pt x="4829784" y="702830"/>
                  </a:lnTo>
                  <a:lnTo>
                    <a:pt x="4819853" y="700836"/>
                  </a:lnTo>
                  <a:lnTo>
                    <a:pt x="4809960" y="702830"/>
                  </a:lnTo>
                  <a:lnTo>
                    <a:pt x="4801882" y="708279"/>
                  </a:lnTo>
                  <a:lnTo>
                    <a:pt x="4796447" y="716343"/>
                  </a:lnTo>
                  <a:lnTo>
                    <a:pt x="4794453" y="726236"/>
                  </a:lnTo>
                  <a:lnTo>
                    <a:pt x="4796447" y="736117"/>
                  </a:lnTo>
                  <a:lnTo>
                    <a:pt x="4801882" y="744194"/>
                  </a:lnTo>
                  <a:lnTo>
                    <a:pt x="4809960" y="749642"/>
                  </a:lnTo>
                  <a:lnTo>
                    <a:pt x="4819904" y="751636"/>
                  </a:lnTo>
                  <a:lnTo>
                    <a:pt x="4829784" y="749642"/>
                  </a:lnTo>
                  <a:lnTo>
                    <a:pt x="4837862" y="744194"/>
                  </a:lnTo>
                  <a:lnTo>
                    <a:pt x="4843297" y="736117"/>
                  </a:lnTo>
                  <a:lnTo>
                    <a:pt x="4845304" y="726236"/>
                  </a:lnTo>
                  <a:close/>
                </a:path>
                <a:path w="4973319" h="1419225">
                  <a:moveTo>
                    <a:pt x="4845304" y="558304"/>
                  </a:moveTo>
                  <a:lnTo>
                    <a:pt x="4843297" y="548424"/>
                  </a:lnTo>
                  <a:lnTo>
                    <a:pt x="4837862" y="540346"/>
                  </a:lnTo>
                  <a:lnTo>
                    <a:pt x="4829784" y="534911"/>
                  </a:lnTo>
                  <a:lnTo>
                    <a:pt x="4819853" y="532904"/>
                  </a:lnTo>
                  <a:lnTo>
                    <a:pt x="4809960" y="534911"/>
                  </a:lnTo>
                  <a:lnTo>
                    <a:pt x="4801882" y="540346"/>
                  </a:lnTo>
                  <a:lnTo>
                    <a:pt x="4796447" y="548424"/>
                  </a:lnTo>
                  <a:lnTo>
                    <a:pt x="4794453" y="558304"/>
                  </a:lnTo>
                  <a:lnTo>
                    <a:pt x="4796447" y="568198"/>
                  </a:lnTo>
                  <a:lnTo>
                    <a:pt x="4801882" y="576275"/>
                  </a:lnTo>
                  <a:lnTo>
                    <a:pt x="4809960" y="581710"/>
                  </a:lnTo>
                  <a:lnTo>
                    <a:pt x="4819904" y="583704"/>
                  </a:lnTo>
                  <a:lnTo>
                    <a:pt x="4829784" y="581710"/>
                  </a:lnTo>
                  <a:lnTo>
                    <a:pt x="4837862" y="576275"/>
                  </a:lnTo>
                  <a:lnTo>
                    <a:pt x="4843297" y="568198"/>
                  </a:lnTo>
                  <a:lnTo>
                    <a:pt x="4845304" y="558304"/>
                  </a:lnTo>
                  <a:close/>
                </a:path>
                <a:path w="4973319" h="1419225">
                  <a:moveTo>
                    <a:pt x="4952111" y="1382458"/>
                  </a:moveTo>
                  <a:lnTo>
                    <a:pt x="4950117" y="1372527"/>
                  </a:lnTo>
                  <a:lnTo>
                    <a:pt x="4944681" y="1364449"/>
                  </a:lnTo>
                  <a:lnTo>
                    <a:pt x="4936604" y="1359001"/>
                  </a:lnTo>
                  <a:lnTo>
                    <a:pt x="4926723" y="1357007"/>
                  </a:lnTo>
                  <a:lnTo>
                    <a:pt x="4916830" y="1359001"/>
                  </a:lnTo>
                  <a:lnTo>
                    <a:pt x="4908753" y="1364449"/>
                  </a:lnTo>
                  <a:lnTo>
                    <a:pt x="4903317" y="1372527"/>
                  </a:lnTo>
                  <a:lnTo>
                    <a:pt x="4901323" y="1382458"/>
                  </a:lnTo>
                  <a:lnTo>
                    <a:pt x="4903317" y="1392351"/>
                  </a:lnTo>
                  <a:lnTo>
                    <a:pt x="4908753" y="1400416"/>
                  </a:lnTo>
                  <a:lnTo>
                    <a:pt x="4916830" y="1405864"/>
                  </a:lnTo>
                  <a:lnTo>
                    <a:pt x="4926723" y="1407858"/>
                  </a:lnTo>
                  <a:lnTo>
                    <a:pt x="4936604" y="1405864"/>
                  </a:lnTo>
                  <a:lnTo>
                    <a:pt x="4944681" y="1400416"/>
                  </a:lnTo>
                  <a:lnTo>
                    <a:pt x="4950117" y="1392351"/>
                  </a:lnTo>
                  <a:lnTo>
                    <a:pt x="4952111" y="1382458"/>
                  </a:lnTo>
                  <a:close/>
                </a:path>
                <a:path w="4973319" h="1419225">
                  <a:moveTo>
                    <a:pt x="4952111" y="1280807"/>
                  </a:moveTo>
                  <a:lnTo>
                    <a:pt x="4950117" y="1270876"/>
                  </a:lnTo>
                  <a:lnTo>
                    <a:pt x="4944681" y="1262799"/>
                  </a:lnTo>
                  <a:lnTo>
                    <a:pt x="4936604" y="1257350"/>
                  </a:lnTo>
                  <a:lnTo>
                    <a:pt x="4926723" y="1255356"/>
                  </a:lnTo>
                  <a:lnTo>
                    <a:pt x="4916830" y="1257350"/>
                  </a:lnTo>
                  <a:lnTo>
                    <a:pt x="4908753" y="1262799"/>
                  </a:lnTo>
                  <a:lnTo>
                    <a:pt x="4903317" y="1270876"/>
                  </a:lnTo>
                  <a:lnTo>
                    <a:pt x="4901323" y="1280807"/>
                  </a:lnTo>
                  <a:lnTo>
                    <a:pt x="4903317" y="1290701"/>
                  </a:lnTo>
                  <a:lnTo>
                    <a:pt x="4908753" y="1298765"/>
                  </a:lnTo>
                  <a:lnTo>
                    <a:pt x="4916830" y="1304213"/>
                  </a:lnTo>
                  <a:lnTo>
                    <a:pt x="4926723" y="1306207"/>
                  </a:lnTo>
                  <a:lnTo>
                    <a:pt x="4936604" y="1304213"/>
                  </a:lnTo>
                  <a:lnTo>
                    <a:pt x="4944681" y="1298765"/>
                  </a:lnTo>
                  <a:lnTo>
                    <a:pt x="4950117" y="1290701"/>
                  </a:lnTo>
                  <a:lnTo>
                    <a:pt x="4952111" y="1280807"/>
                  </a:lnTo>
                  <a:close/>
                </a:path>
                <a:path w="4973319" h="1419225">
                  <a:moveTo>
                    <a:pt x="4952111" y="1179156"/>
                  </a:moveTo>
                  <a:lnTo>
                    <a:pt x="4950117" y="1169225"/>
                  </a:lnTo>
                  <a:lnTo>
                    <a:pt x="4944681" y="1161148"/>
                  </a:lnTo>
                  <a:lnTo>
                    <a:pt x="4936604" y="1155700"/>
                  </a:lnTo>
                  <a:lnTo>
                    <a:pt x="4926723" y="1153706"/>
                  </a:lnTo>
                  <a:lnTo>
                    <a:pt x="4916830" y="1155700"/>
                  </a:lnTo>
                  <a:lnTo>
                    <a:pt x="4908753" y="1161148"/>
                  </a:lnTo>
                  <a:lnTo>
                    <a:pt x="4903317" y="1169225"/>
                  </a:lnTo>
                  <a:lnTo>
                    <a:pt x="4901323" y="1179156"/>
                  </a:lnTo>
                  <a:lnTo>
                    <a:pt x="4903317" y="1189050"/>
                  </a:lnTo>
                  <a:lnTo>
                    <a:pt x="4908753" y="1197114"/>
                  </a:lnTo>
                  <a:lnTo>
                    <a:pt x="4916830" y="1202563"/>
                  </a:lnTo>
                  <a:lnTo>
                    <a:pt x="4926723" y="1204556"/>
                  </a:lnTo>
                  <a:lnTo>
                    <a:pt x="4936604" y="1202563"/>
                  </a:lnTo>
                  <a:lnTo>
                    <a:pt x="4944681" y="1197114"/>
                  </a:lnTo>
                  <a:lnTo>
                    <a:pt x="4950117" y="1189050"/>
                  </a:lnTo>
                  <a:lnTo>
                    <a:pt x="4952111" y="1179156"/>
                  </a:lnTo>
                  <a:close/>
                </a:path>
                <a:path w="4973319" h="1419225">
                  <a:moveTo>
                    <a:pt x="4952111" y="1077506"/>
                  </a:moveTo>
                  <a:lnTo>
                    <a:pt x="4950117" y="1067574"/>
                  </a:lnTo>
                  <a:lnTo>
                    <a:pt x="4944681" y="1059497"/>
                  </a:lnTo>
                  <a:lnTo>
                    <a:pt x="4936604" y="1054049"/>
                  </a:lnTo>
                  <a:lnTo>
                    <a:pt x="4926723" y="1052055"/>
                  </a:lnTo>
                  <a:lnTo>
                    <a:pt x="4916830" y="1054049"/>
                  </a:lnTo>
                  <a:lnTo>
                    <a:pt x="4908753" y="1059497"/>
                  </a:lnTo>
                  <a:lnTo>
                    <a:pt x="4903317" y="1067574"/>
                  </a:lnTo>
                  <a:lnTo>
                    <a:pt x="4901323" y="1077506"/>
                  </a:lnTo>
                  <a:lnTo>
                    <a:pt x="4903317" y="1087399"/>
                  </a:lnTo>
                  <a:lnTo>
                    <a:pt x="4908753" y="1095463"/>
                  </a:lnTo>
                  <a:lnTo>
                    <a:pt x="4916830" y="1100912"/>
                  </a:lnTo>
                  <a:lnTo>
                    <a:pt x="4926723" y="1102906"/>
                  </a:lnTo>
                  <a:lnTo>
                    <a:pt x="4936604" y="1100912"/>
                  </a:lnTo>
                  <a:lnTo>
                    <a:pt x="4944681" y="1095463"/>
                  </a:lnTo>
                  <a:lnTo>
                    <a:pt x="4950117" y="1087399"/>
                  </a:lnTo>
                  <a:lnTo>
                    <a:pt x="4952111" y="1077506"/>
                  </a:lnTo>
                  <a:close/>
                </a:path>
                <a:path w="4973319" h="1419225">
                  <a:moveTo>
                    <a:pt x="4952111" y="975855"/>
                  </a:moveTo>
                  <a:lnTo>
                    <a:pt x="4950117" y="965923"/>
                  </a:lnTo>
                  <a:lnTo>
                    <a:pt x="4944681" y="957846"/>
                  </a:lnTo>
                  <a:lnTo>
                    <a:pt x="4936604" y="952398"/>
                  </a:lnTo>
                  <a:lnTo>
                    <a:pt x="4926723" y="950404"/>
                  </a:lnTo>
                  <a:lnTo>
                    <a:pt x="4916830" y="952398"/>
                  </a:lnTo>
                  <a:lnTo>
                    <a:pt x="4908753" y="957846"/>
                  </a:lnTo>
                  <a:lnTo>
                    <a:pt x="4903317" y="965923"/>
                  </a:lnTo>
                  <a:lnTo>
                    <a:pt x="4901323" y="975855"/>
                  </a:lnTo>
                  <a:lnTo>
                    <a:pt x="4903317" y="985748"/>
                  </a:lnTo>
                  <a:lnTo>
                    <a:pt x="4908753" y="993813"/>
                  </a:lnTo>
                  <a:lnTo>
                    <a:pt x="4916830" y="999261"/>
                  </a:lnTo>
                  <a:lnTo>
                    <a:pt x="4926723" y="1001255"/>
                  </a:lnTo>
                  <a:lnTo>
                    <a:pt x="4936604" y="999261"/>
                  </a:lnTo>
                  <a:lnTo>
                    <a:pt x="4944681" y="993813"/>
                  </a:lnTo>
                  <a:lnTo>
                    <a:pt x="4950117" y="985748"/>
                  </a:lnTo>
                  <a:lnTo>
                    <a:pt x="4952111" y="975855"/>
                  </a:lnTo>
                  <a:close/>
                </a:path>
                <a:path w="4973319" h="1419225">
                  <a:moveTo>
                    <a:pt x="4952111" y="874204"/>
                  </a:moveTo>
                  <a:lnTo>
                    <a:pt x="4950117" y="864273"/>
                  </a:lnTo>
                  <a:lnTo>
                    <a:pt x="4944681" y="856195"/>
                  </a:lnTo>
                  <a:lnTo>
                    <a:pt x="4936604" y="850747"/>
                  </a:lnTo>
                  <a:lnTo>
                    <a:pt x="4926723" y="848753"/>
                  </a:lnTo>
                  <a:lnTo>
                    <a:pt x="4916830" y="850747"/>
                  </a:lnTo>
                  <a:lnTo>
                    <a:pt x="4908753" y="856195"/>
                  </a:lnTo>
                  <a:lnTo>
                    <a:pt x="4903317" y="864273"/>
                  </a:lnTo>
                  <a:lnTo>
                    <a:pt x="4901323" y="874204"/>
                  </a:lnTo>
                  <a:lnTo>
                    <a:pt x="4903317" y="884097"/>
                  </a:lnTo>
                  <a:lnTo>
                    <a:pt x="4908753" y="892162"/>
                  </a:lnTo>
                  <a:lnTo>
                    <a:pt x="4916830" y="897610"/>
                  </a:lnTo>
                  <a:lnTo>
                    <a:pt x="4926723" y="899604"/>
                  </a:lnTo>
                  <a:lnTo>
                    <a:pt x="4936604" y="897610"/>
                  </a:lnTo>
                  <a:lnTo>
                    <a:pt x="4944681" y="892162"/>
                  </a:lnTo>
                  <a:lnTo>
                    <a:pt x="4950117" y="884097"/>
                  </a:lnTo>
                  <a:lnTo>
                    <a:pt x="4952111" y="874204"/>
                  </a:lnTo>
                  <a:close/>
                </a:path>
                <a:path w="4973319" h="1419225">
                  <a:moveTo>
                    <a:pt x="4952111" y="772553"/>
                  </a:moveTo>
                  <a:lnTo>
                    <a:pt x="4950117" y="762622"/>
                  </a:lnTo>
                  <a:lnTo>
                    <a:pt x="4944681" y="754545"/>
                  </a:lnTo>
                  <a:lnTo>
                    <a:pt x="4936604" y="749096"/>
                  </a:lnTo>
                  <a:lnTo>
                    <a:pt x="4926723" y="747102"/>
                  </a:lnTo>
                  <a:lnTo>
                    <a:pt x="4916830" y="749096"/>
                  </a:lnTo>
                  <a:lnTo>
                    <a:pt x="4908753" y="754545"/>
                  </a:lnTo>
                  <a:lnTo>
                    <a:pt x="4903317" y="762622"/>
                  </a:lnTo>
                  <a:lnTo>
                    <a:pt x="4901323" y="772553"/>
                  </a:lnTo>
                  <a:lnTo>
                    <a:pt x="4903317" y="782447"/>
                  </a:lnTo>
                  <a:lnTo>
                    <a:pt x="4908753" y="790511"/>
                  </a:lnTo>
                  <a:lnTo>
                    <a:pt x="4916830" y="795959"/>
                  </a:lnTo>
                  <a:lnTo>
                    <a:pt x="4926723" y="797953"/>
                  </a:lnTo>
                  <a:lnTo>
                    <a:pt x="4936604" y="795959"/>
                  </a:lnTo>
                  <a:lnTo>
                    <a:pt x="4944681" y="790511"/>
                  </a:lnTo>
                  <a:lnTo>
                    <a:pt x="4950117" y="782447"/>
                  </a:lnTo>
                  <a:lnTo>
                    <a:pt x="4952111" y="772553"/>
                  </a:lnTo>
                  <a:close/>
                </a:path>
                <a:path w="4973319" h="1419225">
                  <a:moveTo>
                    <a:pt x="4973129" y="533704"/>
                  </a:moveTo>
                  <a:lnTo>
                    <a:pt x="4971135" y="523760"/>
                  </a:lnTo>
                  <a:lnTo>
                    <a:pt x="4965700" y="515683"/>
                  </a:lnTo>
                  <a:lnTo>
                    <a:pt x="4957623" y="510247"/>
                  </a:lnTo>
                  <a:lnTo>
                    <a:pt x="4947742" y="508254"/>
                  </a:lnTo>
                  <a:lnTo>
                    <a:pt x="4937849" y="510247"/>
                  </a:lnTo>
                  <a:lnTo>
                    <a:pt x="4929771" y="515683"/>
                  </a:lnTo>
                  <a:lnTo>
                    <a:pt x="4924336" y="523760"/>
                  </a:lnTo>
                  <a:lnTo>
                    <a:pt x="4922342" y="533704"/>
                  </a:lnTo>
                  <a:lnTo>
                    <a:pt x="4924336" y="543585"/>
                  </a:lnTo>
                  <a:lnTo>
                    <a:pt x="4929784" y="551662"/>
                  </a:lnTo>
                  <a:lnTo>
                    <a:pt x="4937849" y="557098"/>
                  </a:lnTo>
                  <a:lnTo>
                    <a:pt x="4947742" y="559104"/>
                  </a:lnTo>
                  <a:lnTo>
                    <a:pt x="4957623" y="557098"/>
                  </a:lnTo>
                  <a:lnTo>
                    <a:pt x="4965700" y="551662"/>
                  </a:lnTo>
                  <a:lnTo>
                    <a:pt x="4971135" y="543585"/>
                  </a:lnTo>
                  <a:lnTo>
                    <a:pt x="4973129" y="533704"/>
                  </a:lnTo>
                  <a:close/>
                </a:path>
                <a:path w="4973319" h="1419225">
                  <a:moveTo>
                    <a:pt x="4973129" y="432054"/>
                  </a:moveTo>
                  <a:lnTo>
                    <a:pt x="4971135" y="422109"/>
                  </a:lnTo>
                  <a:lnTo>
                    <a:pt x="4965700" y="414032"/>
                  </a:lnTo>
                  <a:lnTo>
                    <a:pt x="4957623" y="408597"/>
                  </a:lnTo>
                  <a:lnTo>
                    <a:pt x="4947742" y="406603"/>
                  </a:lnTo>
                  <a:lnTo>
                    <a:pt x="4937849" y="408597"/>
                  </a:lnTo>
                  <a:lnTo>
                    <a:pt x="4929771" y="414032"/>
                  </a:lnTo>
                  <a:lnTo>
                    <a:pt x="4924336" y="422109"/>
                  </a:lnTo>
                  <a:lnTo>
                    <a:pt x="4922342" y="432054"/>
                  </a:lnTo>
                  <a:lnTo>
                    <a:pt x="4924336" y="441934"/>
                  </a:lnTo>
                  <a:lnTo>
                    <a:pt x="4929771" y="450011"/>
                  </a:lnTo>
                  <a:lnTo>
                    <a:pt x="4937849" y="455447"/>
                  </a:lnTo>
                  <a:lnTo>
                    <a:pt x="4947742" y="457454"/>
                  </a:lnTo>
                  <a:lnTo>
                    <a:pt x="4957623" y="455447"/>
                  </a:lnTo>
                  <a:lnTo>
                    <a:pt x="4965700" y="450011"/>
                  </a:lnTo>
                  <a:lnTo>
                    <a:pt x="4971135" y="441934"/>
                  </a:lnTo>
                  <a:lnTo>
                    <a:pt x="4973129" y="432054"/>
                  </a:lnTo>
                  <a:close/>
                </a:path>
                <a:path w="4973319" h="1419225">
                  <a:moveTo>
                    <a:pt x="4973129" y="330403"/>
                  </a:moveTo>
                  <a:lnTo>
                    <a:pt x="4971135" y="320459"/>
                  </a:lnTo>
                  <a:lnTo>
                    <a:pt x="4965700" y="312381"/>
                  </a:lnTo>
                  <a:lnTo>
                    <a:pt x="4957623" y="306946"/>
                  </a:lnTo>
                  <a:lnTo>
                    <a:pt x="4947742" y="304952"/>
                  </a:lnTo>
                  <a:lnTo>
                    <a:pt x="4937849" y="306946"/>
                  </a:lnTo>
                  <a:lnTo>
                    <a:pt x="4929771" y="312381"/>
                  </a:lnTo>
                  <a:lnTo>
                    <a:pt x="4924336" y="320459"/>
                  </a:lnTo>
                  <a:lnTo>
                    <a:pt x="4922342" y="330403"/>
                  </a:lnTo>
                  <a:lnTo>
                    <a:pt x="4924336" y="340283"/>
                  </a:lnTo>
                  <a:lnTo>
                    <a:pt x="4929771" y="348361"/>
                  </a:lnTo>
                  <a:lnTo>
                    <a:pt x="4937849" y="353796"/>
                  </a:lnTo>
                  <a:lnTo>
                    <a:pt x="4947742" y="355803"/>
                  </a:lnTo>
                  <a:lnTo>
                    <a:pt x="4957623" y="353796"/>
                  </a:lnTo>
                  <a:lnTo>
                    <a:pt x="4965700" y="348361"/>
                  </a:lnTo>
                  <a:lnTo>
                    <a:pt x="4971135" y="340283"/>
                  </a:lnTo>
                  <a:lnTo>
                    <a:pt x="4973129" y="330403"/>
                  </a:lnTo>
                  <a:close/>
                </a:path>
                <a:path w="4973319" h="1419225">
                  <a:moveTo>
                    <a:pt x="4973129" y="228752"/>
                  </a:moveTo>
                  <a:lnTo>
                    <a:pt x="4971135" y="218808"/>
                  </a:lnTo>
                  <a:lnTo>
                    <a:pt x="4965700" y="210731"/>
                  </a:lnTo>
                  <a:lnTo>
                    <a:pt x="4957623" y="205295"/>
                  </a:lnTo>
                  <a:lnTo>
                    <a:pt x="4947742" y="203301"/>
                  </a:lnTo>
                  <a:lnTo>
                    <a:pt x="4937849" y="205295"/>
                  </a:lnTo>
                  <a:lnTo>
                    <a:pt x="4929771" y="210731"/>
                  </a:lnTo>
                  <a:lnTo>
                    <a:pt x="4924336" y="218808"/>
                  </a:lnTo>
                  <a:lnTo>
                    <a:pt x="4922342" y="228752"/>
                  </a:lnTo>
                  <a:lnTo>
                    <a:pt x="4924336" y="238633"/>
                  </a:lnTo>
                  <a:lnTo>
                    <a:pt x="4929771" y="246710"/>
                  </a:lnTo>
                  <a:lnTo>
                    <a:pt x="4937849" y="252145"/>
                  </a:lnTo>
                  <a:lnTo>
                    <a:pt x="4947742" y="254152"/>
                  </a:lnTo>
                  <a:lnTo>
                    <a:pt x="4957623" y="252145"/>
                  </a:lnTo>
                  <a:lnTo>
                    <a:pt x="4965700" y="246710"/>
                  </a:lnTo>
                  <a:lnTo>
                    <a:pt x="4971135" y="238633"/>
                  </a:lnTo>
                  <a:lnTo>
                    <a:pt x="4973129" y="228752"/>
                  </a:lnTo>
                  <a:close/>
                </a:path>
                <a:path w="4973319" h="1419225">
                  <a:moveTo>
                    <a:pt x="4973129" y="127101"/>
                  </a:moveTo>
                  <a:lnTo>
                    <a:pt x="4971135" y="117157"/>
                  </a:lnTo>
                  <a:lnTo>
                    <a:pt x="4965700" y="109080"/>
                  </a:lnTo>
                  <a:lnTo>
                    <a:pt x="4957623" y="103644"/>
                  </a:lnTo>
                  <a:lnTo>
                    <a:pt x="4947742" y="101650"/>
                  </a:lnTo>
                  <a:lnTo>
                    <a:pt x="4937849" y="103644"/>
                  </a:lnTo>
                  <a:lnTo>
                    <a:pt x="4929771" y="109080"/>
                  </a:lnTo>
                  <a:lnTo>
                    <a:pt x="4924336" y="117157"/>
                  </a:lnTo>
                  <a:lnTo>
                    <a:pt x="4922342" y="127101"/>
                  </a:lnTo>
                  <a:lnTo>
                    <a:pt x="4924336" y="136982"/>
                  </a:lnTo>
                  <a:lnTo>
                    <a:pt x="4929771" y="145059"/>
                  </a:lnTo>
                  <a:lnTo>
                    <a:pt x="4937849" y="150495"/>
                  </a:lnTo>
                  <a:lnTo>
                    <a:pt x="4947742" y="152501"/>
                  </a:lnTo>
                  <a:lnTo>
                    <a:pt x="4957623" y="150495"/>
                  </a:lnTo>
                  <a:lnTo>
                    <a:pt x="4965700" y="145059"/>
                  </a:lnTo>
                  <a:lnTo>
                    <a:pt x="4971135" y="136982"/>
                  </a:lnTo>
                  <a:lnTo>
                    <a:pt x="4973129" y="127101"/>
                  </a:lnTo>
                  <a:close/>
                </a:path>
                <a:path w="4973319" h="1419225">
                  <a:moveTo>
                    <a:pt x="4973129" y="25450"/>
                  </a:moveTo>
                  <a:lnTo>
                    <a:pt x="4971135" y="15506"/>
                  </a:lnTo>
                  <a:lnTo>
                    <a:pt x="4965700" y="7429"/>
                  </a:lnTo>
                  <a:lnTo>
                    <a:pt x="4957623" y="1993"/>
                  </a:lnTo>
                  <a:lnTo>
                    <a:pt x="4947742" y="0"/>
                  </a:lnTo>
                  <a:lnTo>
                    <a:pt x="4937849" y="1993"/>
                  </a:lnTo>
                  <a:lnTo>
                    <a:pt x="4929771" y="7429"/>
                  </a:lnTo>
                  <a:lnTo>
                    <a:pt x="4924336" y="15506"/>
                  </a:lnTo>
                  <a:lnTo>
                    <a:pt x="4922342" y="25450"/>
                  </a:lnTo>
                  <a:lnTo>
                    <a:pt x="4924336" y="35331"/>
                  </a:lnTo>
                  <a:lnTo>
                    <a:pt x="4929771" y="43408"/>
                  </a:lnTo>
                  <a:lnTo>
                    <a:pt x="4937849" y="48844"/>
                  </a:lnTo>
                  <a:lnTo>
                    <a:pt x="4947742" y="50850"/>
                  </a:lnTo>
                  <a:lnTo>
                    <a:pt x="4957623" y="48844"/>
                  </a:lnTo>
                  <a:lnTo>
                    <a:pt x="4965700" y="43408"/>
                  </a:lnTo>
                  <a:lnTo>
                    <a:pt x="4971135" y="35331"/>
                  </a:lnTo>
                  <a:lnTo>
                    <a:pt x="4973129" y="25450"/>
                  </a:lnTo>
                  <a:close/>
                </a:path>
              </a:pathLst>
            </a:custGeom>
            <a:solidFill>
              <a:srgbClr val="FF1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1291164" y="2627286"/>
              <a:ext cx="2660650" cy="1452245"/>
            </a:xfrm>
            <a:custGeom>
              <a:avLst/>
              <a:gdLst/>
              <a:ahLst/>
              <a:cxnLst/>
              <a:rect l="l" t="t" r="r" b="b"/>
              <a:pathLst>
                <a:path w="2660650" h="1452245">
                  <a:moveTo>
                    <a:pt x="152387" y="1222679"/>
                  </a:moveTo>
                  <a:lnTo>
                    <a:pt x="150406" y="1212748"/>
                  </a:lnTo>
                  <a:lnTo>
                    <a:pt x="144957" y="1204671"/>
                  </a:lnTo>
                  <a:lnTo>
                    <a:pt x="136893" y="1199235"/>
                  </a:lnTo>
                  <a:lnTo>
                    <a:pt x="127000" y="1197229"/>
                  </a:lnTo>
                  <a:lnTo>
                    <a:pt x="117119" y="1199235"/>
                  </a:lnTo>
                  <a:lnTo>
                    <a:pt x="109042" y="1204671"/>
                  </a:lnTo>
                  <a:lnTo>
                    <a:pt x="103593" y="1212748"/>
                  </a:lnTo>
                  <a:lnTo>
                    <a:pt x="101600" y="1222679"/>
                  </a:lnTo>
                  <a:lnTo>
                    <a:pt x="103593" y="1232573"/>
                  </a:lnTo>
                  <a:lnTo>
                    <a:pt x="109042" y="1240650"/>
                  </a:lnTo>
                  <a:lnTo>
                    <a:pt x="117119" y="1246085"/>
                  </a:lnTo>
                  <a:lnTo>
                    <a:pt x="127000" y="1248079"/>
                  </a:lnTo>
                  <a:lnTo>
                    <a:pt x="136893" y="1246085"/>
                  </a:lnTo>
                  <a:lnTo>
                    <a:pt x="144957" y="1240650"/>
                  </a:lnTo>
                  <a:lnTo>
                    <a:pt x="150406" y="1232573"/>
                  </a:lnTo>
                  <a:lnTo>
                    <a:pt x="152387" y="1222679"/>
                  </a:lnTo>
                  <a:close/>
                </a:path>
                <a:path w="2660650" h="1452245">
                  <a:moveTo>
                    <a:pt x="152387" y="1121029"/>
                  </a:moveTo>
                  <a:lnTo>
                    <a:pt x="150406" y="1111097"/>
                  </a:lnTo>
                  <a:lnTo>
                    <a:pt x="144957" y="1103020"/>
                  </a:lnTo>
                  <a:lnTo>
                    <a:pt x="136893" y="1097584"/>
                  </a:lnTo>
                  <a:lnTo>
                    <a:pt x="127000" y="1095578"/>
                  </a:lnTo>
                  <a:lnTo>
                    <a:pt x="117119" y="1097584"/>
                  </a:lnTo>
                  <a:lnTo>
                    <a:pt x="109042" y="1103020"/>
                  </a:lnTo>
                  <a:lnTo>
                    <a:pt x="103593" y="1111097"/>
                  </a:lnTo>
                  <a:lnTo>
                    <a:pt x="101600" y="1121029"/>
                  </a:lnTo>
                  <a:lnTo>
                    <a:pt x="103593" y="1130922"/>
                  </a:lnTo>
                  <a:lnTo>
                    <a:pt x="109042" y="1138999"/>
                  </a:lnTo>
                  <a:lnTo>
                    <a:pt x="117119" y="1144435"/>
                  </a:lnTo>
                  <a:lnTo>
                    <a:pt x="127000" y="1146429"/>
                  </a:lnTo>
                  <a:lnTo>
                    <a:pt x="136893" y="1144435"/>
                  </a:lnTo>
                  <a:lnTo>
                    <a:pt x="144957" y="1138999"/>
                  </a:lnTo>
                  <a:lnTo>
                    <a:pt x="150406" y="1130922"/>
                  </a:lnTo>
                  <a:lnTo>
                    <a:pt x="152387" y="1121029"/>
                  </a:lnTo>
                  <a:close/>
                </a:path>
                <a:path w="2660650" h="1452245">
                  <a:moveTo>
                    <a:pt x="152387" y="1019378"/>
                  </a:moveTo>
                  <a:lnTo>
                    <a:pt x="150406" y="1009446"/>
                  </a:lnTo>
                  <a:lnTo>
                    <a:pt x="144957" y="1001369"/>
                  </a:lnTo>
                  <a:lnTo>
                    <a:pt x="136893" y="995934"/>
                  </a:lnTo>
                  <a:lnTo>
                    <a:pt x="127000" y="993927"/>
                  </a:lnTo>
                  <a:lnTo>
                    <a:pt x="117119" y="995934"/>
                  </a:lnTo>
                  <a:lnTo>
                    <a:pt x="109042" y="1001369"/>
                  </a:lnTo>
                  <a:lnTo>
                    <a:pt x="103593" y="1009446"/>
                  </a:lnTo>
                  <a:lnTo>
                    <a:pt x="101600" y="1019378"/>
                  </a:lnTo>
                  <a:lnTo>
                    <a:pt x="103593" y="1029271"/>
                  </a:lnTo>
                  <a:lnTo>
                    <a:pt x="109042" y="1037348"/>
                  </a:lnTo>
                  <a:lnTo>
                    <a:pt x="117119" y="1042784"/>
                  </a:lnTo>
                  <a:lnTo>
                    <a:pt x="127000" y="1044778"/>
                  </a:lnTo>
                  <a:lnTo>
                    <a:pt x="136893" y="1042784"/>
                  </a:lnTo>
                  <a:lnTo>
                    <a:pt x="144957" y="1037348"/>
                  </a:lnTo>
                  <a:lnTo>
                    <a:pt x="150406" y="1029271"/>
                  </a:lnTo>
                  <a:lnTo>
                    <a:pt x="152387" y="1019378"/>
                  </a:lnTo>
                  <a:close/>
                </a:path>
                <a:path w="2660650" h="1452245">
                  <a:moveTo>
                    <a:pt x="254000" y="1299794"/>
                  </a:moveTo>
                  <a:lnTo>
                    <a:pt x="131521" y="1299794"/>
                  </a:lnTo>
                  <a:lnTo>
                    <a:pt x="136893" y="1300886"/>
                  </a:lnTo>
                  <a:lnTo>
                    <a:pt x="127000" y="1298879"/>
                  </a:lnTo>
                  <a:lnTo>
                    <a:pt x="117119" y="1300886"/>
                  </a:lnTo>
                  <a:lnTo>
                    <a:pt x="122478" y="1299794"/>
                  </a:lnTo>
                  <a:lnTo>
                    <a:pt x="0" y="1299794"/>
                  </a:lnTo>
                  <a:lnTo>
                    <a:pt x="127000" y="1452194"/>
                  </a:lnTo>
                  <a:lnTo>
                    <a:pt x="212382" y="1349730"/>
                  </a:lnTo>
                  <a:lnTo>
                    <a:pt x="254000" y="1299794"/>
                  </a:lnTo>
                  <a:close/>
                </a:path>
                <a:path w="2660650" h="1452245">
                  <a:moveTo>
                    <a:pt x="261454" y="1019327"/>
                  </a:moveTo>
                  <a:lnTo>
                    <a:pt x="259461" y="1009446"/>
                  </a:lnTo>
                  <a:lnTo>
                    <a:pt x="254012" y="1001369"/>
                  </a:lnTo>
                  <a:lnTo>
                    <a:pt x="245948" y="995934"/>
                  </a:lnTo>
                  <a:lnTo>
                    <a:pt x="236004" y="993927"/>
                  </a:lnTo>
                  <a:lnTo>
                    <a:pt x="226123" y="995934"/>
                  </a:lnTo>
                  <a:lnTo>
                    <a:pt x="218046" y="1001369"/>
                  </a:lnTo>
                  <a:lnTo>
                    <a:pt x="212598" y="1009446"/>
                  </a:lnTo>
                  <a:lnTo>
                    <a:pt x="210604" y="1019327"/>
                  </a:lnTo>
                  <a:lnTo>
                    <a:pt x="212598" y="1029220"/>
                  </a:lnTo>
                  <a:lnTo>
                    <a:pt x="218046" y="1037297"/>
                  </a:lnTo>
                  <a:lnTo>
                    <a:pt x="226123" y="1042733"/>
                  </a:lnTo>
                  <a:lnTo>
                    <a:pt x="236054" y="1044727"/>
                  </a:lnTo>
                  <a:lnTo>
                    <a:pt x="245948" y="1042733"/>
                  </a:lnTo>
                  <a:lnTo>
                    <a:pt x="254012" y="1037297"/>
                  </a:lnTo>
                  <a:lnTo>
                    <a:pt x="259461" y="1029220"/>
                  </a:lnTo>
                  <a:lnTo>
                    <a:pt x="261454" y="1019327"/>
                  </a:lnTo>
                  <a:close/>
                </a:path>
                <a:path w="2660650" h="1452245">
                  <a:moveTo>
                    <a:pt x="363105" y="1019327"/>
                  </a:moveTo>
                  <a:lnTo>
                    <a:pt x="361111" y="1009446"/>
                  </a:lnTo>
                  <a:lnTo>
                    <a:pt x="355663" y="1001369"/>
                  </a:lnTo>
                  <a:lnTo>
                    <a:pt x="347599" y="995934"/>
                  </a:lnTo>
                  <a:lnTo>
                    <a:pt x="337654" y="993927"/>
                  </a:lnTo>
                  <a:lnTo>
                    <a:pt x="327774" y="995934"/>
                  </a:lnTo>
                  <a:lnTo>
                    <a:pt x="319697" y="1001369"/>
                  </a:lnTo>
                  <a:lnTo>
                    <a:pt x="314248" y="1009446"/>
                  </a:lnTo>
                  <a:lnTo>
                    <a:pt x="312254" y="1019327"/>
                  </a:lnTo>
                  <a:lnTo>
                    <a:pt x="314248" y="1029220"/>
                  </a:lnTo>
                  <a:lnTo>
                    <a:pt x="319697" y="1037297"/>
                  </a:lnTo>
                  <a:lnTo>
                    <a:pt x="327774" y="1042733"/>
                  </a:lnTo>
                  <a:lnTo>
                    <a:pt x="337705" y="1044727"/>
                  </a:lnTo>
                  <a:lnTo>
                    <a:pt x="347599" y="1042733"/>
                  </a:lnTo>
                  <a:lnTo>
                    <a:pt x="355663" y="1037297"/>
                  </a:lnTo>
                  <a:lnTo>
                    <a:pt x="361111" y="1029220"/>
                  </a:lnTo>
                  <a:lnTo>
                    <a:pt x="363105" y="1019327"/>
                  </a:lnTo>
                  <a:close/>
                </a:path>
                <a:path w="2660650" h="1452245">
                  <a:moveTo>
                    <a:pt x="464756" y="1019327"/>
                  </a:moveTo>
                  <a:lnTo>
                    <a:pt x="462762" y="1009446"/>
                  </a:lnTo>
                  <a:lnTo>
                    <a:pt x="457314" y="1001369"/>
                  </a:lnTo>
                  <a:lnTo>
                    <a:pt x="449249" y="995934"/>
                  </a:lnTo>
                  <a:lnTo>
                    <a:pt x="439305" y="993927"/>
                  </a:lnTo>
                  <a:lnTo>
                    <a:pt x="429425" y="995934"/>
                  </a:lnTo>
                  <a:lnTo>
                    <a:pt x="421347" y="1001369"/>
                  </a:lnTo>
                  <a:lnTo>
                    <a:pt x="415899" y="1009446"/>
                  </a:lnTo>
                  <a:lnTo>
                    <a:pt x="413905" y="1019327"/>
                  </a:lnTo>
                  <a:lnTo>
                    <a:pt x="415899" y="1029220"/>
                  </a:lnTo>
                  <a:lnTo>
                    <a:pt x="421347" y="1037297"/>
                  </a:lnTo>
                  <a:lnTo>
                    <a:pt x="429425" y="1042733"/>
                  </a:lnTo>
                  <a:lnTo>
                    <a:pt x="439356" y="1044727"/>
                  </a:lnTo>
                  <a:lnTo>
                    <a:pt x="449249" y="1042733"/>
                  </a:lnTo>
                  <a:lnTo>
                    <a:pt x="457314" y="1037297"/>
                  </a:lnTo>
                  <a:lnTo>
                    <a:pt x="462762" y="1029220"/>
                  </a:lnTo>
                  <a:lnTo>
                    <a:pt x="464756" y="1019327"/>
                  </a:lnTo>
                  <a:close/>
                </a:path>
                <a:path w="2660650" h="1452245">
                  <a:moveTo>
                    <a:pt x="566407" y="1019327"/>
                  </a:moveTo>
                  <a:lnTo>
                    <a:pt x="564413" y="1009446"/>
                  </a:lnTo>
                  <a:lnTo>
                    <a:pt x="558965" y="1001369"/>
                  </a:lnTo>
                  <a:lnTo>
                    <a:pt x="550900" y="995934"/>
                  </a:lnTo>
                  <a:lnTo>
                    <a:pt x="540956" y="993927"/>
                  </a:lnTo>
                  <a:lnTo>
                    <a:pt x="531075" y="995934"/>
                  </a:lnTo>
                  <a:lnTo>
                    <a:pt x="522998" y="1001369"/>
                  </a:lnTo>
                  <a:lnTo>
                    <a:pt x="517550" y="1009446"/>
                  </a:lnTo>
                  <a:lnTo>
                    <a:pt x="515556" y="1019327"/>
                  </a:lnTo>
                  <a:lnTo>
                    <a:pt x="517550" y="1029220"/>
                  </a:lnTo>
                  <a:lnTo>
                    <a:pt x="522998" y="1037297"/>
                  </a:lnTo>
                  <a:lnTo>
                    <a:pt x="531075" y="1042733"/>
                  </a:lnTo>
                  <a:lnTo>
                    <a:pt x="541007" y="1044727"/>
                  </a:lnTo>
                  <a:lnTo>
                    <a:pt x="550900" y="1042733"/>
                  </a:lnTo>
                  <a:lnTo>
                    <a:pt x="558965" y="1037297"/>
                  </a:lnTo>
                  <a:lnTo>
                    <a:pt x="564413" y="1029220"/>
                  </a:lnTo>
                  <a:lnTo>
                    <a:pt x="566407" y="1019327"/>
                  </a:lnTo>
                  <a:close/>
                </a:path>
                <a:path w="2660650" h="1452245">
                  <a:moveTo>
                    <a:pt x="668058" y="1019327"/>
                  </a:moveTo>
                  <a:lnTo>
                    <a:pt x="666064" y="1009446"/>
                  </a:lnTo>
                  <a:lnTo>
                    <a:pt x="660615" y="1001369"/>
                  </a:lnTo>
                  <a:lnTo>
                    <a:pt x="652551" y="995934"/>
                  </a:lnTo>
                  <a:lnTo>
                    <a:pt x="642607" y="993927"/>
                  </a:lnTo>
                  <a:lnTo>
                    <a:pt x="632726" y="995934"/>
                  </a:lnTo>
                  <a:lnTo>
                    <a:pt x="624649" y="1001369"/>
                  </a:lnTo>
                  <a:lnTo>
                    <a:pt x="619201" y="1009446"/>
                  </a:lnTo>
                  <a:lnTo>
                    <a:pt x="617207" y="1019327"/>
                  </a:lnTo>
                  <a:lnTo>
                    <a:pt x="619201" y="1029220"/>
                  </a:lnTo>
                  <a:lnTo>
                    <a:pt x="624649" y="1037297"/>
                  </a:lnTo>
                  <a:lnTo>
                    <a:pt x="632726" y="1042733"/>
                  </a:lnTo>
                  <a:lnTo>
                    <a:pt x="642658" y="1044727"/>
                  </a:lnTo>
                  <a:lnTo>
                    <a:pt x="652551" y="1042733"/>
                  </a:lnTo>
                  <a:lnTo>
                    <a:pt x="660615" y="1037297"/>
                  </a:lnTo>
                  <a:lnTo>
                    <a:pt x="666064" y="1029220"/>
                  </a:lnTo>
                  <a:lnTo>
                    <a:pt x="668058" y="1019327"/>
                  </a:lnTo>
                  <a:close/>
                </a:path>
                <a:path w="2660650" h="1452245">
                  <a:moveTo>
                    <a:pt x="769708" y="1019327"/>
                  </a:moveTo>
                  <a:lnTo>
                    <a:pt x="767715" y="1009446"/>
                  </a:lnTo>
                  <a:lnTo>
                    <a:pt x="762266" y="1001369"/>
                  </a:lnTo>
                  <a:lnTo>
                    <a:pt x="754202" y="995934"/>
                  </a:lnTo>
                  <a:lnTo>
                    <a:pt x="744258" y="993927"/>
                  </a:lnTo>
                  <a:lnTo>
                    <a:pt x="734377" y="995934"/>
                  </a:lnTo>
                  <a:lnTo>
                    <a:pt x="726300" y="1001369"/>
                  </a:lnTo>
                  <a:lnTo>
                    <a:pt x="720852" y="1009446"/>
                  </a:lnTo>
                  <a:lnTo>
                    <a:pt x="718858" y="1019327"/>
                  </a:lnTo>
                  <a:lnTo>
                    <a:pt x="720852" y="1029220"/>
                  </a:lnTo>
                  <a:lnTo>
                    <a:pt x="726300" y="1037297"/>
                  </a:lnTo>
                  <a:lnTo>
                    <a:pt x="734377" y="1042733"/>
                  </a:lnTo>
                  <a:lnTo>
                    <a:pt x="744308" y="1044727"/>
                  </a:lnTo>
                  <a:lnTo>
                    <a:pt x="754202" y="1042733"/>
                  </a:lnTo>
                  <a:lnTo>
                    <a:pt x="762266" y="1037297"/>
                  </a:lnTo>
                  <a:lnTo>
                    <a:pt x="767715" y="1029220"/>
                  </a:lnTo>
                  <a:lnTo>
                    <a:pt x="769708" y="1019327"/>
                  </a:lnTo>
                  <a:close/>
                </a:path>
                <a:path w="2660650" h="1452245">
                  <a:moveTo>
                    <a:pt x="871359" y="1019327"/>
                  </a:moveTo>
                  <a:lnTo>
                    <a:pt x="869365" y="1009446"/>
                  </a:lnTo>
                  <a:lnTo>
                    <a:pt x="863917" y="1001369"/>
                  </a:lnTo>
                  <a:lnTo>
                    <a:pt x="855853" y="995934"/>
                  </a:lnTo>
                  <a:lnTo>
                    <a:pt x="845908" y="993927"/>
                  </a:lnTo>
                  <a:lnTo>
                    <a:pt x="836028" y="995934"/>
                  </a:lnTo>
                  <a:lnTo>
                    <a:pt x="827951" y="1001369"/>
                  </a:lnTo>
                  <a:lnTo>
                    <a:pt x="822502" y="1009446"/>
                  </a:lnTo>
                  <a:lnTo>
                    <a:pt x="820508" y="1019327"/>
                  </a:lnTo>
                  <a:lnTo>
                    <a:pt x="822502" y="1029220"/>
                  </a:lnTo>
                  <a:lnTo>
                    <a:pt x="827951" y="1037297"/>
                  </a:lnTo>
                  <a:lnTo>
                    <a:pt x="836028" y="1042733"/>
                  </a:lnTo>
                  <a:lnTo>
                    <a:pt x="845959" y="1044727"/>
                  </a:lnTo>
                  <a:lnTo>
                    <a:pt x="855853" y="1042733"/>
                  </a:lnTo>
                  <a:lnTo>
                    <a:pt x="863917" y="1037297"/>
                  </a:lnTo>
                  <a:lnTo>
                    <a:pt x="869365" y="1029220"/>
                  </a:lnTo>
                  <a:lnTo>
                    <a:pt x="871359" y="1019327"/>
                  </a:lnTo>
                  <a:close/>
                </a:path>
                <a:path w="2660650" h="1452245">
                  <a:moveTo>
                    <a:pt x="943394" y="25679"/>
                  </a:moveTo>
                  <a:lnTo>
                    <a:pt x="941501" y="15760"/>
                  </a:lnTo>
                  <a:lnTo>
                    <a:pt x="936142" y="7632"/>
                  </a:lnTo>
                  <a:lnTo>
                    <a:pt x="928128" y="2108"/>
                  </a:lnTo>
                  <a:lnTo>
                    <a:pt x="918222" y="0"/>
                  </a:lnTo>
                  <a:lnTo>
                    <a:pt x="908316" y="1879"/>
                  </a:lnTo>
                  <a:lnTo>
                    <a:pt x="900176" y="7239"/>
                  </a:lnTo>
                  <a:lnTo>
                    <a:pt x="894651" y="15252"/>
                  </a:lnTo>
                  <a:lnTo>
                    <a:pt x="892543" y="25120"/>
                  </a:lnTo>
                  <a:lnTo>
                    <a:pt x="894435" y="35026"/>
                  </a:lnTo>
                  <a:lnTo>
                    <a:pt x="899782" y="43154"/>
                  </a:lnTo>
                  <a:lnTo>
                    <a:pt x="907796" y="48691"/>
                  </a:lnTo>
                  <a:lnTo>
                    <a:pt x="917714" y="50800"/>
                  </a:lnTo>
                  <a:lnTo>
                    <a:pt x="927620" y="48907"/>
                  </a:lnTo>
                  <a:lnTo>
                    <a:pt x="935748" y="43548"/>
                  </a:lnTo>
                  <a:lnTo>
                    <a:pt x="941285" y="35534"/>
                  </a:lnTo>
                  <a:lnTo>
                    <a:pt x="943394" y="25679"/>
                  </a:lnTo>
                  <a:close/>
                </a:path>
                <a:path w="2660650" h="1452245">
                  <a:moveTo>
                    <a:pt x="973010" y="1019327"/>
                  </a:moveTo>
                  <a:lnTo>
                    <a:pt x="971016" y="1009446"/>
                  </a:lnTo>
                  <a:lnTo>
                    <a:pt x="965568" y="1001369"/>
                  </a:lnTo>
                  <a:lnTo>
                    <a:pt x="957503" y="995934"/>
                  </a:lnTo>
                  <a:lnTo>
                    <a:pt x="947559" y="993927"/>
                  </a:lnTo>
                  <a:lnTo>
                    <a:pt x="937679" y="995934"/>
                  </a:lnTo>
                  <a:lnTo>
                    <a:pt x="929601" y="1001369"/>
                  </a:lnTo>
                  <a:lnTo>
                    <a:pt x="924153" y="1009446"/>
                  </a:lnTo>
                  <a:lnTo>
                    <a:pt x="922159" y="1019327"/>
                  </a:lnTo>
                  <a:lnTo>
                    <a:pt x="924153" y="1029220"/>
                  </a:lnTo>
                  <a:lnTo>
                    <a:pt x="929601" y="1037297"/>
                  </a:lnTo>
                  <a:lnTo>
                    <a:pt x="937679" y="1042733"/>
                  </a:lnTo>
                  <a:lnTo>
                    <a:pt x="947610" y="1044727"/>
                  </a:lnTo>
                  <a:lnTo>
                    <a:pt x="957503" y="1042733"/>
                  </a:lnTo>
                  <a:lnTo>
                    <a:pt x="965568" y="1037297"/>
                  </a:lnTo>
                  <a:lnTo>
                    <a:pt x="971016" y="1029220"/>
                  </a:lnTo>
                  <a:lnTo>
                    <a:pt x="973010" y="1019327"/>
                  </a:lnTo>
                  <a:close/>
                </a:path>
                <a:path w="2660650" h="1452245">
                  <a:moveTo>
                    <a:pt x="1045032" y="26784"/>
                  </a:moveTo>
                  <a:lnTo>
                    <a:pt x="1043152" y="16878"/>
                  </a:lnTo>
                  <a:lnTo>
                    <a:pt x="1037793" y="8750"/>
                  </a:lnTo>
                  <a:lnTo>
                    <a:pt x="1029779" y="3213"/>
                  </a:lnTo>
                  <a:lnTo>
                    <a:pt x="1019860" y="1104"/>
                  </a:lnTo>
                  <a:lnTo>
                    <a:pt x="1009954" y="2997"/>
                  </a:lnTo>
                  <a:lnTo>
                    <a:pt x="1001826" y="8356"/>
                  </a:lnTo>
                  <a:lnTo>
                    <a:pt x="996289" y="16370"/>
                  </a:lnTo>
                  <a:lnTo>
                    <a:pt x="994181" y="26225"/>
                  </a:lnTo>
                  <a:lnTo>
                    <a:pt x="996073" y="36144"/>
                  </a:lnTo>
                  <a:lnTo>
                    <a:pt x="1001433" y="44272"/>
                  </a:lnTo>
                  <a:lnTo>
                    <a:pt x="1009446" y="49809"/>
                  </a:lnTo>
                  <a:lnTo>
                    <a:pt x="1019352" y="51904"/>
                  </a:lnTo>
                  <a:lnTo>
                    <a:pt x="1029271" y="50025"/>
                  </a:lnTo>
                  <a:lnTo>
                    <a:pt x="1037399" y="44665"/>
                  </a:lnTo>
                  <a:lnTo>
                    <a:pt x="1042936" y="36652"/>
                  </a:lnTo>
                  <a:lnTo>
                    <a:pt x="1045032" y="26784"/>
                  </a:lnTo>
                  <a:close/>
                </a:path>
                <a:path w="2660650" h="1452245">
                  <a:moveTo>
                    <a:pt x="1074661" y="1019327"/>
                  </a:moveTo>
                  <a:lnTo>
                    <a:pt x="1072667" y="1009446"/>
                  </a:lnTo>
                  <a:lnTo>
                    <a:pt x="1067219" y="1001369"/>
                  </a:lnTo>
                  <a:lnTo>
                    <a:pt x="1059154" y="995934"/>
                  </a:lnTo>
                  <a:lnTo>
                    <a:pt x="1049210" y="993927"/>
                  </a:lnTo>
                  <a:lnTo>
                    <a:pt x="1039329" y="995934"/>
                  </a:lnTo>
                  <a:lnTo>
                    <a:pt x="1031252" y="1001369"/>
                  </a:lnTo>
                  <a:lnTo>
                    <a:pt x="1025804" y="1009446"/>
                  </a:lnTo>
                  <a:lnTo>
                    <a:pt x="1023810" y="1019327"/>
                  </a:lnTo>
                  <a:lnTo>
                    <a:pt x="1025804" y="1029220"/>
                  </a:lnTo>
                  <a:lnTo>
                    <a:pt x="1031252" y="1037297"/>
                  </a:lnTo>
                  <a:lnTo>
                    <a:pt x="1039329" y="1042733"/>
                  </a:lnTo>
                  <a:lnTo>
                    <a:pt x="1049261" y="1044727"/>
                  </a:lnTo>
                  <a:lnTo>
                    <a:pt x="1059154" y="1042733"/>
                  </a:lnTo>
                  <a:lnTo>
                    <a:pt x="1067219" y="1037297"/>
                  </a:lnTo>
                  <a:lnTo>
                    <a:pt x="1072667" y="1029220"/>
                  </a:lnTo>
                  <a:lnTo>
                    <a:pt x="1074661" y="1019327"/>
                  </a:lnTo>
                  <a:close/>
                </a:path>
                <a:path w="2660650" h="1452245">
                  <a:moveTo>
                    <a:pt x="1146683" y="27901"/>
                  </a:moveTo>
                  <a:lnTo>
                    <a:pt x="1144790" y="17995"/>
                  </a:lnTo>
                  <a:lnTo>
                    <a:pt x="1139431" y="9855"/>
                  </a:lnTo>
                  <a:lnTo>
                    <a:pt x="1131417" y="4330"/>
                  </a:lnTo>
                  <a:lnTo>
                    <a:pt x="1121511" y="2222"/>
                  </a:lnTo>
                  <a:lnTo>
                    <a:pt x="1111605" y="4114"/>
                  </a:lnTo>
                  <a:lnTo>
                    <a:pt x="1103464" y="9461"/>
                  </a:lnTo>
                  <a:lnTo>
                    <a:pt x="1097940" y="17475"/>
                  </a:lnTo>
                  <a:lnTo>
                    <a:pt x="1095832" y="27343"/>
                  </a:lnTo>
                  <a:lnTo>
                    <a:pt x="1097724" y="37249"/>
                  </a:lnTo>
                  <a:lnTo>
                    <a:pt x="1103071" y="45389"/>
                  </a:lnTo>
                  <a:lnTo>
                    <a:pt x="1111084" y="50914"/>
                  </a:lnTo>
                  <a:lnTo>
                    <a:pt x="1121003" y="53022"/>
                  </a:lnTo>
                  <a:lnTo>
                    <a:pt x="1130909" y="51130"/>
                  </a:lnTo>
                  <a:lnTo>
                    <a:pt x="1139037" y="45783"/>
                  </a:lnTo>
                  <a:lnTo>
                    <a:pt x="1144574" y="37769"/>
                  </a:lnTo>
                  <a:lnTo>
                    <a:pt x="1146683" y="27901"/>
                  </a:lnTo>
                  <a:close/>
                </a:path>
                <a:path w="2660650" h="1452245">
                  <a:moveTo>
                    <a:pt x="1176312" y="1019327"/>
                  </a:moveTo>
                  <a:lnTo>
                    <a:pt x="1174318" y="1009446"/>
                  </a:lnTo>
                  <a:lnTo>
                    <a:pt x="1168869" y="1001369"/>
                  </a:lnTo>
                  <a:lnTo>
                    <a:pt x="1160805" y="995934"/>
                  </a:lnTo>
                  <a:lnTo>
                    <a:pt x="1150861" y="993927"/>
                  </a:lnTo>
                  <a:lnTo>
                    <a:pt x="1140980" y="995934"/>
                  </a:lnTo>
                  <a:lnTo>
                    <a:pt x="1132903" y="1001369"/>
                  </a:lnTo>
                  <a:lnTo>
                    <a:pt x="1127455" y="1009446"/>
                  </a:lnTo>
                  <a:lnTo>
                    <a:pt x="1125461" y="1019327"/>
                  </a:lnTo>
                  <a:lnTo>
                    <a:pt x="1127455" y="1029220"/>
                  </a:lnTo>
                  <a:lnTo>
                    <a:pt x="1132903" y="1037297"/>
                  </a:lnTo>
                  <a:lnTo>
                    <a:pt x="1140980" y="1042733"/>
                  </a:lnTo>
                  <a:lnTo>
                    <a:pt x="1150912" y="1044727"/>
                  </a:lnTo>
                  <a:lnTo>
                    <a:pt x="1160805" y="1042733"/>
                  </a:lnTo>
                  <a:lnTo>
                    <a:pt x="1168869" y="1037297"/>
                  </a:lnTo>
                  <a:lnTo>
                    <a:pt x="1174318" y="1029220"/>
                  </a:lnTo>
                  <a:lnTo>
                    <a:pt x="1176312" y="1019327"/>
                  </a:lnTo>
                  <a:close/>
                </a:path>
                <a:path w="2660650" h="1452245">
                  <a:moveTo>
                    <a:pt x="1248321" y="29019"/>
                  </a:moveTo>
                  <a:lnTo>
                    <a:pt x="1246441" y="19100"/>
                  </a:lnTo>
                  <a:lnTo>
                    <a:pt x="1241082" y="10972"/>
                  </a:lnTo>
                  <a:lnTo>
                    <a:pt x="1233068" y="5435"/>
                  </a:lnTo>
                  <a:lnTo>
                    <a:pt x="1223149" y="3340"/>
                  </a:lnTo>
                  <a:lnTo>
                    <a:pt x="1213243" y="5219"/>
                  </a:lnTo>
                  <a:lnTo>
                    <a:pt x="1205115" y="10579"/>
                  </a:lnTo>
                  <a:lnTo>
                    <a:pt x="1199578" y="18592"/>
                  </a:lnTo>
                  <a:lnTo>
                    <a:pt x="1197483" y="28460"/>
                  </a:lnTo>
                  <a:lnTo>
                    <a:pt x="1199362" y="38366"/>
                  </a:lnTo>
                  <a:lnTo>
                    <a:pt x="1204722" y="46494"/>
                  </a:lnTo>
                  <a:lnTo>
                    <a:pt x="1212735" y="52031"/>
                  </a:lnTo>
                  <a:lnTo>
                    <a:pt x="1222641" y="54140"/>
                  </a:lnTo>
                  <a:lnTo>
                    <a:pt x="1232560" y="52247"/>
                  </a:lnTo>
                  <a:lnTo>
                    <a:pt x="1240688" y="46888"/>
                  </a:lnTo>
                  <a:lnTo>
                    <a:pt x="1246225" y="38874"/>
                  </a:lnTo>
                  <a:lnTo>
                    <a:pt x="1248321" y="29019"/>
                  </a:lnTo>
                  <a:close/>
                </a:path>
                <a:path w="2660650" h="1452245">
                  <a:moveTo>
                    <a:pt x="1277962" y="1019327"/>
                  </a:moveTo>
                  <a:lnTo>
                    <a:pt x="1275969" y="1009446"/>
                  </a:lnTo>
                  <a:lnTo>
                    <a:pt x="1270520" y="1001369"/>
                  </a:lnTo>
                  <a:lnTo>
                    <a:pt x="1262456" y="995934"/>
                  </a:lnTo>
                  <a:lnTo>
                    <a:pt x="1252512" y="993927"/>
                  </a:lnTo>
                  <a:lnTo>
                    <a:pt x="1242631" y="995934"/>
                  </a:lnTo>
                  <a:lnTo>
                    <a:pt x="1234554" y="1001369"/>
                  </a:lnTo>
                  <a:lnTo>
                    <a:pt x="1229106" y="1009446"/>
                  </a:lnTo>
                  <a:lnTo>
                    <a:pt x="1227112" y="1019327"/>
                  </a:lnTo>
                  <a:lnTo>
                    <a:pt x="1229106" y="1029220"/>
                  </a:lnTo>
                  <a:lnTo>
                    <a:pt x="1234554" y="1037297"/>
                  </a:lnTo>
                  <a:lnTo>
                    <a:pt x="1242631" y="1042733"/>
                  </a:lnTo>
                  <a:lnTo>
                    <a:pt x="1252562" y="1044727"/>
                  </a:lnTo>
                  <a:lnTo>
                    <a:pt x="1262456" y="1042733"/>
                  </a:lnTo>
                  <a:lnTo>
                    <a:pt x="1270520" y="1037297"/>
                  </a:lnTo>
                  <a:lnTo>
                    <a:pt x="1275969" y="1029220"/>
                  </a:lnTo>
                  <a:lnTo>
                    <a:pt x="1277962" y="1019327"/>
                  </a:lnTo>
                  <a:close/>
                </a:path>
                <a:path w="2660650" h="1452245">
                  <a:moveTo>
                    <a:pt x="1349971" y="30124"/>
                  </a:moveTo>
                  <a:lnTo>
                    <a:pt x="1348079" y="20218"/>
                  </a:lnTo>
                  <a:lnTo>
                    <a:pt x="1342720" y="12090"/>
                  </a:lnTo>
                  <a:lnTo>
                    <a:pt x="1334719" y="6553"/>
                  </a:lnTo>
                  <a:lnTo>
                    <a:pt x="1324800" y="4445"/>
                  </a:lnTo>
                  <a:lnTo>
                    <a:pt x="1314894" y="6337"/>
                  </a:lnTo>
                  <a:lnTo>
                    <a:pt x="1306753" y="11696"/>
                  </a:lnTo>
                  <a:lnTo>
                    <a:pt x="1301229" y="19710"/>
                  </a:lnTo>
                  <a:lnTo>
                    <a:pt x="1299121" y="29565"/>
                  </a:lnTo>
                  <a:lnTo>
                    <a:pt x="1301013" y="39484"/>
                  </a:lnTo>
                  <a:lnTo>
                    <a:pt x="1306360" y="47612"/>
                  </a:lnTo>
                  <a:lnTo>
                    <a:pt x="1314373" y="53149"/>
                  </a:lnTo>
                  <a:lnTo>
                    <a:pt x="1324292" y="55245"/>
                  </a:lnTo>
                  <a:lnTo>
                    <a:pt x="1334198" y="53365"/>
                  </a:lnTo>
                  <a:lnTo>
                    <a:pt x="1342339" y="48006"/>
                  </a:lnTo>
                  <a:lnTo>
                    <a:pt x="1347863" y="39992"/>
                  </a:lnTo>
                  <a:lnTo>
                    <a:pt x="1349971" y="30124"/>
                  </a:lnTo>
                  <a:close/>
                </a:path>
                <a:path w="2660650" h="1452245">
                  <a:moveTo>
                    <a:pt x="1379613" y="1019327"/>
                  </a:moveTo>
                  <a:lnTo>
                    <a:pt x="1377619" y="1009446"/>
                  </a:lnTo>
                  <a:lnTo>
                    <a:pt x="1372171" y="1001369"/>
                  </a:lnTo>
                  <a:lnTo>
                    <a:pt x="1364107" y="995934"/>
                  </a:lnTo>
                  <a:lnTo>
                    <a:pt x="1354162" y="993927"/>
                  </a:lnTo>
                  <a:lnTo>
                    <a:pt x="1344282" y="995934"/>
                  </a:lnTo>
                  <a:lnTo>
                    <a:pt x="1336205" y="1001369"/>
                  </a:lnTo>
                  <a:lnTo>
                    <a:pt x="1330756" y="1009446"/>
                  </a:lnTo>
                  <a:lnTo>
                    <a:pt x="1328762" y="1019327"/>
                  </a:lnTo>
                  <a:lnTo>
                    <a:pt x="1330756" y="1029220"/>
                  </a:lnTo>
                  <a:lnTo>
                    <a:pt x="1336205" y="1037297"/>
                  </a:lnTo>
                  <a:lnTo>
                    <a:pt x="1344282" y="1042733"/>
                  </a:lnTo>
                  <a:lnTo>
                    <a:pt x="1354213" y="1044727"/>
                  </a:lnTo>
                  <a:lnTo>
                    <a:pt x="1364107" y="1042733"/>
                  </a:lnTo>
                  <a:lnTo>
                    <a:pt x="1372171" y="1037297"/>
                  </a:lnTo>
                  <a:lnTo>
                    <a:pt x="1377619" y="1029220"/>
                  </a:lnTo>
                  <a:lnTo>
                    <a:pt x="1379613" y="1019327"/>
                  </a:lnTo>
                  <a:close/>
                </a:path>
                <a:path w="2660650" h="1452245">
                  <a:moveTo>
                    <a:pt x="1451622" y="31242"/>
                  </a:moveTo>
                  <a:lnTo>
                    <a:pt x="1449730" y="21336"/>
                  </a:lnTo>
                  <a:lnTo>
                    <a:pt x="1444371" y="13195"/>
                  </a:lnTo>
                  <a:lnTo>
                    <a:pt x="1436357" y="7670"/>
                  </a:lnTo>
                  <a:lnTo>
                    <a:pt x="1426451" y="5562"/>
                  </a:lnTo>
                  <a:lnTo>
                    <a:pt x="1416532" y="7454"/>
                  </a:lnTo>
                  <a:lnTo>
                    <a:pt x="1408404" y="12801"/>
                  </a:lnTo>
                  <a:lnTo>
                    <a:pt x="1402867" y="20815"/>
                  </a:lnTo>
                  <a:lnTo>
                    <a:pt x="1400771" y="30683"/>
                  </a:lnTo>
                  <a:lnTo>
                    <a:pt x="1402651" y="40589"/>
                  </a:lnTo>
                  <a:lnTo>
                    <a:pt x="1408010" y="48729"/>
                  </a:lnTo>
                  <a:lnTo>
                    <a:pt x="1416024" y="54254"/>
                  </a:lnTo>
                  <a:lnTo>
                    <a:pt x="1425943" y="56362"/>
                  </a:lnTo>
                  <a:lnTo>
                    <a:pt x="1435849" y="54470"/>
                  </a:lnTo>
                  <a:lnTo>
                    <a:pt x="1443977" y="49123"/>
                  </a:lnTo>
                  <a:lnTo>
                    <a:pt x="1449514" y="41109"/>
                  </a:lnTo>
                  <a:lnTo>
                    <a:pt x="1451622" y="31242"/>
                  </a:lnTo>
                  <a:close/>
                </a:path>
                <a:path w="2660650" h="1452245">
                  <a:moveTo>
                    <a:pt x="1481277" y="1019327"/>
                  </a:moveTo>
                  <a:lnTo>
                    <a:pt x="1479270" y="1009446"/>
                  </a:lnTo>
                  <a:lnTo>
                    <a:pt x="1473835" y="1001369"/>
                  </a:lnTo>
                  <a:lnTo>
                    <a:pt x="1465757" y="995934"/>
                  </a:lnTo>
                  <a:lnTo>
                    <a:pt x="1455826" y="993927"/>
                  </a:lnTo>
                  <a:lnTo>
                    <a:pt x="1445933" y="995934"/>
                  </a:lnTo>
                  <a:lnTo>
                    <a:pt x="1437855" y="1001369"/>
                  </a:lnTo>
                  <a:lnTo>
                    <a:pt x="1432420" y="1009446"/>
                  </a:lnTo>
                  <a:lnTo>
                    <a:pt x="1430426" y="1019327"/>
                  </a:lnTo>
                  <a:lnTo>
                    <a:pt x="1432420" y="1029220"/>
                  </a:lnTo>
                  <a:lnTo>
                    <a:pt x="1437855" y="1037297"/>
                  </a:lnTo>
                  <a:lnTo>
                    <a:pt x="1445933" y="1042733"/>
                  </a:lnTo>
                  <a:lnTo>
                    <a:pt x="1455877" y="1044727"/>
                  </a:lnTo>
                  <a:lnTo>
                    <a:pt x="1465757" y="1042733"/>
                  </a:lnTo>
                  <a:lnTo>
                    <a:pt x="1473822" y="1037297"/>
                  </a:lnTo>
                  <a:lnTo>
                    <a:pt x="1479270" y="1029220"/>
                  </a:lnTo>
                  <a:lnTo>
                    <a:pt x="1481277" y="1019327"/>
                  </a:lnTo>
                  <a:close/>
                </a:path>
                <a:path w="2660650" h="1452245">
                  <a:moveTo>
                    <a:pt x="1553260" y="32359"/>
                  </a:moveTo>
                  <a:lnTo>
                    <a:pt x="1551368" y="22440"/>
                  </a:lnTo>
                  <a:lnTo>
                    <a:pt x="1546009" y="14312"/>
                  </a:lnTo>
                  <a:lnTo>
                    <a:pt x="1537995" y="8775"/>
                  </a:lnTo>
                  <a:lnTo>
                    <a:pt x="1528089" y="6680"/>
                  </a:lnTo>
                  <a:lnTo>
                    <a:pt x="1518183" y="8559"/>
                  </a:lnTo>
                  <a:lnTo>
                    <a:pt x="1510055" y="13919"/>
                  </a:lnTo>
                  <a:lnTo>
                    <a:pt x="1504518" y="21932"/>
                  </a:lnTo>
                  <a:lnTo>
                    <a:pt x="1502422" y="31800"/>
                  </a:lnTo>
                  <a:lnTo>
                    <a:pt x="1504302" y="41706"/>
                  </a:lnTo>
                  <a:lnTo>
                    <a:pt x="1509649" y="49834"/>
                  </a:lnTo>
                  <a:lnTo>
                    <a:pt x="1517662" y="55372"/>
                  </a:lnTo>
                  <a:lnTo>
                    <a:pt x="1527594" y="57480"/>
                  </a:lnTo>
                  <a:lnTo>
                    <a:pt x="1537487" y="55587"/>
                  </a:lnTo>
                  <a:lnTo>
                    <a:pt x="1545628" y="50228"/>
                  </a:lnTo>
                  <a:lnTo>
                    <a:pt x="1551152" y="42214"/>
                  </a:lnTo>
                  <a:lnTo>
                    <a:pt x="1553260" y="32359"/>
                  </a:lnTo>
                  <a:close/>
                </a:path>
                <a:path w="2660650" h="1452245">
                  <a:moveTo>
                    <a:pt x="1582928" y="1019327"/>
                  </a:moveTo>
                  <a:lnTo>
                    <a:pt x="1580921" y="1009446"/>
                  </a:lnTo>
                  <a:lnTo>
                    <a:pt x="1575485" y="1001369"/>
                  </a:lnTo>
                  <a:lnTo>
                    <a:pt x="1567408" y="995934"/>
                  </a:lnTo>
                  <a:lnTo>
                    <a:pt x="1557477" y="993927"/>
                  </a:lnTo>
                  <a:lnTo>
                    <a:pt x="1547583" y="995934"/>
                  </a:lnTo>
                  <a:lnTo>
                    <a:pt x="1539506" y="1001369"/>
                  </a:lnTo>
                  <a:lnTo>
                    <a:pt x="1534071" y="1009446"/>
                  </a:lnTo>
                  <a:lnTo>
                    <a:pt x="1532077" y="1019327"/>
                  </a:lnTo>
                  <a:lnTo>
                    <a:pt x="1534071" y="1029220"/>
                  </a:lnTo>
                  <a:lnTo>
                    <a:pt x="1539506" y="1037297"/>
                  </a:lnTo>
                  <a:lnTo>
                    <a:pt x="1547583" y="1042733"/>
                  </a:lnTo>
                  <a:lnTo>
                    <a:pt x="1557528" y="1044727"/>
                  </a:lnTo>
                  <a:lnTo>
                    <a:pt x="1567408" y="1042733"/>
                  </a:lnTo>
                  <a:lnTo>
                    <a:pt x="1575473" y="1037297"/>
                  </a:lnTo>
                  <a:lnTo>
                    <a:pt x="1580921" y="1029220"/>
                  </a:lnTo>
                  <a:lnTo>
                    <a:pt x="1582928" y="1019327"/>
                  </a:lnTo>
                  <a:close/>
                </a:path>
                <a:path w="2660650" h="1452245">
                  <a:moveTo>
                    <a:pt x="1654911" y="33464"/>
                  </a:moveTo>
                  <a:lnTo>
                    <a:pt x="1653019" y="23558"/>
                  </a:lnTo>
                  <a:lnTo>
                    <a:pt x="1647659" y="15430"/>
                  </a:lnTo>
                  <a:lnTo>
                    <a:pt x="1639646" y="9893"/>
                  </a:lnTo>
                  <a:lnTo>
                    <a:pt x="1629740" y="7785"/>
                  </a:lnTo>
                  <a:lnTo>
                    <a:pt x="1619821" y="9677"/>
                  </a:lnTo>
                  <a:lnTo>
                    <a:pt x="1611693" y="15036"/>
                  </a:lnTo>
                  <a:lnTo>
                    <a:pt x="1606156" y="23050"/>
                  </a:lnTo>
                  <a:lnTo>
                    <a:pt x="1604060" y="32905"/>
                  </a:lnTo>
                  <a:lnTo>
                    <a:pt x="1605940" y="42824"/>
                  </a:lnTo>
                  <a:lnTo>
                    <a:pt x="1611299" y="50952"/>
                  </a:lnTo>
                  <a:lnTo>
                    <a:pt x="1619313" y="56489"/>
                  </a:lnTo>
                  <a:lnTo>
                    <a:pt x="1629232" y="58585"/>
                  </a:lnTo>
                  <a:lnTo>
                    <a:pt x="1639138" y="56705"/>
                  </a:lnTo>
                  <a:lnTo>
                    <a:pt x="1647266" y="51346"/>
                  </a:lnTo>
                  <a:lnTo>
                    <a:pt x="1652803" y="43332"/>
                  </a:lnTo>
                  <a:lnTo>
                    <a:pt x="1654911" y="33464"/>
                  </a:lnTo>
                  <a:close/>
                </a:path>
                <a:path w="2660650" h="1452245">
                  <a:moveTo>
                    <a:pt x="1684578" y="1019327"/>
                  </a:moveTo>
                  <a:lnTo>
                    <a:pt x="1682572" y="1009446"/>
                  </a:lnTo>
                  <a:lnTo>
                    <a:pt x="1677136" y="1001369"/>
                  </a:lnTo>
                  <a:lnTo>
                    <a:pt x="1669059" y="995934"/>
                  </a:lnTo>
                  <a:lnTo>
                    <a:pt x="1659128" y="993927"/>
                  </a:lnTo>
                  <a:lnTo>
                    <a:pt x="1649234" y="995934"/>
                  </a:lnTo>
                  <a:lnTo>
                    <a:pt x="1641157" y="1001369"/>
                  </a:lnTo>
                  <a:lnTo>
                    <a:pt x="1635721" y="1009446"/>
                  </a:lnTo>
                  <a:lnTo>
                    <a:pt x="1633728" y="1019327"/>
                  </a:lnTo>
                  <a:lnTo>
                    <a:pt x="1635721" y="1029220"/>
                  </a:lnTo>
                  <a:lnTo>
                    <a:pt x="1641157" y="1037297"/>
                  </a:lnTo>
                  <a:lnTo>
                    <a:pt x="1649234" y="1042733"/>
                  </a:lnTo>
                  <a:lnTo>
                    <a:pt x="1659178" y="1044727"/>
                  </a:lnTo>
                  <a:lnTo>
                    <a:pt x="1669059" y="1042733"/>
                  </a:lnTo>
                  <a:lnTo>
                    <a:pt x="1677123" y="1037297"/>
                  </a:lnTo>
                  <a:lnTo>
                    <a:pt x="1682572" y="1029220"/>
                  </a:lnTo>
                  <a:lnTo>
                    <a:pt x="1684578" y="1019327"/>
                  </a:lnTo>
                  <a:close/>
                </a:path>
                <a:path w="2660650" h="1452245">
                  <a:moveTo>
                    <a:pt x="1756537" y="34582"/>
                  </a:moveTo>
                  <a:lnTo>
                    <a:pt x="1754657" y="24676"/>
                  </a:lnTo>
                  <a:lnTo>
                    <a:pt x="1749298" y="16535"/>
                  </a:lnTo>
                  <a:lnTo>
                    <a:pt x="1741284" y="11010"/>
                  </a:lnTo>
                  <a:lnTo>
                    <a:pt x="1731365" y="8902"/>
                  </a:lnTo>
                  <a:lnTo>
                    <a:pt x="1721472" y="10795"/>
                  </a:lnTo>
                  <a:lnTo>
                    <a:pt x="1713344" y="16141"/>
                  </a:lnTo>
                  <a:lnTo>
                    <a:pt x="1707807" y="24155"/>
                  </a:lnTo>
                  <a:lnTo>
                    <a:pt x="1705711" y="34023"/>
                  </a:lnTo>
                  <a:lnTo>
                    <a:pt x="1707591" y="43929"/>
                  </a:lnTo>
                  <a:lnTo>
                    <a:pt x="1712937" y="52070"/>
                  </a:lnTo>
                  <a:lnTo>
                    <a:pt x="1720951" y="57594"/>
                  </a:lnTo>
                  <a:lnTo>
                    <a:pt x="1730883" y="59702"/>
                  </a:lnTo>
                  <a:lnTo>
                    <a:pt x="1740776" y="57810"/>
                  </a:lnTo>
                  <a:lnTo>
                    <a:pt x="1748917" y="52463"/>
                  </a:lnTo>
                  <a:lnTo>
                    <a:pt x="1754441" y="44450"/>
                  </a:lnTo>
                  <a:lnTo>
                    <a:pt x="1756537" y="34582"/>
                  </a:lnTo>
                  <a:close/>
                </a:path>
                <a:path w="2660650" h="1452245">
                  <a:moveTo>
                    <a:pt x="1786216" y="1019327"/>
                  </a:moveTo>
                  <a:lnTo>
                    <a:pt x="1784223" y="1009446"/>
                  </a:lnTo>
                  <a:lnTo>
                    <a:pt x="1778774" y="1001369"/>
                  </a:lnTo>
                  <a:lnTo>
                    <a:pt x="1770710" y="995934"/>
                  </a:lnTo>
                  <a:lnTo>
                    <a:pt x="1760778" y="993927"/>
                  </a:lnTo>
                  <a:lnTo>
                    <a:pt x="1750885" y="995934"/>
                  </a:lnTo>
                  <a:lnTo>
                    <a:pt x="1742808" y="1001369"/>
                  </a:lnTo>
                  <a:lnTo>
                    <a:pt x="1737372" y="1009446"/>
                  </a:lnTo>
                  <a:lnTo>
                    <a:pt x="1735378" y="1019327"/>
                  </a:lnTo>
                  <a:lnTo>
                    <a:pt x="1737372" y="1029220"/>
                  </a:lnTo>
                  <a:lnTo>
                    <a:pt x="1742808" y="1037297"/>
                  </a:lnTo>
                  <a:lnTo>
                    <a:pt x="1750885" y="1042733"/>
                  </a:lnTo>
                  <a:lnTo>
                    <a:pt x="1760816" y="1044727"/>
                  </a:lnTo>
                  <a:lnTo>
                    <a:pt x="1770710" y="1042733"/>
                  </a:lnTo>
                  <a:lnTo>
                    <a:pt x="1778774" y="1037297"/>
                  </a:lnTo>
                  <a:lnTo>
                    <a:pt x="1784223" y="1029220"/>
                  </a:lnTo>
                  <a:lnTo>
                    <a:pt x="1786216" y="1019327"/>
                  </a:lnTo>
                  <a:close/>
                </a:path>
                <a:path w="2660650" h="1452245">
                  <a:moveTo>
                    <a:pt x="1858200" y="35699"/>
                  </a:moveTo>
                  <a:lnTo>
                    <a:pt x="1856308" y="25781"/>
                  </a:lnTo>
                  <a:lnTo>
                    <a:pt x="1850948" y="17653"/>
                  </a:lnTo>
                  <a:lnTo>
                    <a:pt x="1842935" y="12115"/>
                  </a:lnTo>
                  <a:lnTo>
                    <a:pt x="1833029" y="10020"/>
                  </a:lnTo>
                  <a:lnTo>
                    <a:pt x="1823110" y="11899"/>
                  </a:lnTo>
                  <a:lnTo>
                    <a:pt x="1814982" y="17259"/>
                  </a:lnTo>
                  <a:lnTo>
                    <a:pt x="1809445" y="25273"/>
                  </a:lnTo>
                  <a:lnTo>
                    <a:pt x="1807337" y="35140"/>
                  </a:lnTo>
                  <a:lnTo>
                    <a:pt x="1809229" y="45046"/>
                  </a:lnTo>
                  <a:lnTo>
                    <a:pt x="1814588" y="53174"/>
                  </a:lnTo>
                  <a:lnTo>
                    <a:pt x="1822602" y="58712"/>
                  </a:lnTo>
                  <a:lnTo>
                    <a:pt x="1832521" y="60820"/>
                  </a:lnTo>
                  <a:lnTo>
                    <a:pt x="1842427" y="58928"/>
                  </a:lnTo>
                  <a:lnTo>
                    <a:pt x="1850555" y="53568"/>
                  </a:lnTo>
                  <a:lnTo>
                    <a:pt x="1856092" y="45554"/>
                  </a:lnTo>
                  <a:lnTo>
                    <a:pt x="1858200" y="35699"/>
                  </a:lnTo>
                  <a:close/>
                </a:path>
                <a:path w="2660650" h="1452245">
                  <a:moveTo>
                    <a:pt x="1887880" y="1019327"/>
                  </a:moveTo>
                  <a:lnTo>
                    <a:pt x="1885873" y="1009446"/>
                  </a:lnTo>
                  <a:lnTo>
                    <a:pt x="1880438" y="1001369"/>
                  </a:lnTo>
                  <a:lnTo>
                    <a:pt x="1872361" y="995934"/>
                  </a:lnTo>
                  <a:lnTo>
                    <a:pt x="1862416" y="993927"/>
                  </a:lnTo>
                  <a:lnTo>
                    <a:pt x="1852536" y="995934"/>
                  </a:lnTo>
                  <a:lnTo>
                    <a:pt x="1844459" y="1001369"/>
                  </a:lnTo>
                  <a:lnTo>
                    <a:pt x="1839023" y="1009446"/>
                  </a:lnTo>
                  <a:lnTo>
                    <a:pt x="1837016" y="1019327"/>
                  </a:lnTo>
                  <a:lnTo>
                    <a:pt x="1839023" y="1029220"/>
                  </a:lnTo>
                  <a:lnTo>
                    <a:pt x="1844459" y="1037297"/>
                  </a:lnTo>
                  <a:lnTo>
                    <a:pt x="1852536" y="1042733"/>
                  </a:lnTo>
                  <a:lnTo>
                    <a:pt x="1862480" y="1044727"/>
                  </a:lnTo>
                  <a:lnTo>
                    <a:pt x="1872361" y="1042733"/>
                  </a:lnTo>
                  <a:lnTo>
                    <a:pt x="1880425" y="1037297"/>
                  </a:lnTo>
                  <a:lnTo>
                    <a:pt x="1885873" y="1029220"/>
                  </a:lnTo>
                  <a:lnTo>
                    <a:pt x="1887880" y="1019327"/>
                  </a:lnTo>
                  <a:close/>
                </a:path>
                <a:path w="2660650" h="1452245">
                  <a:moveTo>
                    <a:pt x="1989518" y="1019327"/>
                  </a:moveTo>
                  <a:lnTo>
                    <a:pt x="1987524" y="1009446"/>
                  </a:lnTo>
                  <a:lnTo>
                    <a:pt x="1982076" y="1001369"/>
                  </a:lnTo>
                  <a:lnTo>
                    <a:pt x="1974011" y="995934"/>
                  </a:lnTo>
                  <a:lnTo>
                    <a:pt x="1964080" y="993927"/>
                  </a:lnTo>
                  <a:lnTo>
                    <a:pt x="1954187" y="995934"/>
                  </a:lnTo>
                  <a:lnTo>
                    <a:pt x="1946109" y="1001369"/>
                  </a:lnTo>
                  <a:lnTo>
                    <a:pt x="1940674" y="1009446"/>
                  </a:lnTo>
                  <a:lnTo>
                    <a:pt x="1938680" y="1019327"/>
                  </a:lnTo>
                  <a:lnTo>
                    <a:pt x="1940674" y="1029220"/>
                  </a:lnTo>
                  <a:lnTo>
                    <a:pt x="1946109" y="1037297"/>
                  </a:lnTo>
                  <a:lnTo>
                    <a:pt x="1954187" y="1042733"/>
                  </a:lnTo>
                  <a:lnTo>
                    <a:pt x="1964118" y="1044727"/>
                  </a:lnTo>
                  <a:lnTo>
                    <a:pt x="1974011" y="1042733"/>
                  </a:lnTo>
                  <a:lnTo>
                    <a:pt x="1982076" y="1037297"/>
                  </a:lnTo>
                  <a:lnTo>
                    <a:pt x="1987524" y="1029220"/>
                  </a:lnTo>
                  <a:lnTo>
                    <a:pt x="1989518" y="1019327"/>
                  </a:lnTo>
                  <a:close/>
                </a:path>
                <a:path w="2660650" h="1452245">
                  <a:moveTo>
                    <a:pt x="2091182" y="1019327"/>
                  </a:moveTo>
                  <a:lnTo>
                    <a:pt x="2089175" y="1009446"/>
                  </a:lnTo>
                  <a:lnTo>
                    <a:pt x="2083739" y="1001369"/>
                  </a:lnTo>
                  <a:lnTo>
                    <a:pt x="2075662" y="995934"/>
                  </a:lnTo>
                  <a:lnTo>
                    <a:pt x="2065731" y="993927"/>
                  </a:lnTo>
                  <a:lnTo>
                    <a:pt x="2055837" y="995934"/>
                  </a:lnTo>
                  <a:lnTo>
                    <a:pt x="2047760" y="1001369"/>
                  </a:lnTo>
                  <a:lnTo>
                    <a:pt x="2042325" y="1009446"/>
                  </a:lnTo>
                  <a:lnTo>
                    <a:pt x="2040331" y="1019327"/>
                  </a:lnTo>
                  <a:lnTo>
                    <a:pt x="2042325" y="1029220"/>
                  </a:lnTo>
                  <a:lnTo>
                    <a:pt x="2047760" y="1037297"/>
                  </a:lnTo>
                  <a:lnTo>
                    <a:pt x="2055837" y="1042733"/>
                  </a:lnTo>
                  <a:lnTo>
                    <a:pt x="2065782" y="1044727"/>
                  </a:lnTo>
                  <a:lnTo>
                    <a:pt x="2075662" y="1042733"/>
                  </a:lnTo>
                  <a:lnTo>
                    <a:pt x="2083739" y="1037297"/>
                  </a:lnTo>
                  <a:lnTo>
                    <a:pt x="2089175" y="1029220"/>
                  </a:lnTo>
                  <a:lnTo>
                    <a:pt x="2091182" y="1019327"/>
                  </a:lnTo>
                  <a:close/>
                </a:path>
                <a:path w="2660650" h="1452245">
                  <a:moveTo>
                    <a:pt x="2192832" y="1019327"/>
                  </a:moveTo>
                  <a:lnTo>
                    <a:pt x="2190826" y="1009446"/>
                  </a:lnTo>
                  <a:lnTo>
                    <a:pt x="2185390" y="1001369"/>
                  </a:lnTo>
                  <a:lnTo>
                    <a:pt x="2177313" y="995934"/>
                  </a:lnTo>
                  <a:lnTo>
                    <a:pt x="2167382" y="993927"/>
                  </a:lnTo>
                  <a:lnTo>
                    <a:pt x="2157488" y="995934"/>
                  </a:lnTo>
                  <a:lnTo>
                    <a:pt x="2149411" y="1001369"/>
                  </a:lnTo>
                  <a:lnTo>
                    <a:pt x="2143976" y="1009446"/>
                  </a:lnTo>
                  <a:lnTo>
                    <a:pt x="2141982" y="1019327"/>
                  </a:lnTo>
                  <a:lnTo>
                    <a:pt x="2143976" y="1029220"/>
                  </a:lnTo>
                  <a:lnTo>
                    <a:pt x="2149411" y="1037297"/>
                  </a:lnTo>
                  <a:lnTo>
                    <a:pt x="2157488" y="1042733"/>
                  </a:lnTo>
                  <a:lnTo>
                    <a:pt x="2167432" y="1044727"/>
                  </a:lnTo>
                  <a:lnTo>
                    <a:pt x="2177313" y="1042733"/>
                  </a:lnTo>
                  <a:lnTo>
                    <a:pt x="2185390" y="1037297"/>
                  </a:lnTo>
                  <a:lnTo>
                    <a:pt x="2190826" y="1029220"/>
                  </a:lnTo>
                  <a:lnTo>
                    <a:pt x="2192832" y="1019327"/>
                  </a:lnTo>
                  <a:close/>
                </a:path>
                <a:path w="2660650" h="1452245">
                  <a:moveTo>
                    <a:pt x="2294483" y="1019327"/>
                  </a:moveTo>
                  <a:lnTo>
                    <a:pt x="2292477" y="1009446"/>
                  </a:lnTo>
                  <a:lnTo>
                    <a:pt x="2287028" y="1001369"/>
                  </a:lnTo>
                  <a:lnTo>
                    <a:pt x="2278964" y="995934"/>
                  </a:lnTo>
                  <a:lnTo>
                    <a:pt x="2269032" y="993927"/>
                  </a:lnTo>
                  <a:lnTo>
                    <a:pt x="2259139" y="995934"/>
                  </a:lnTo>
                  <a:lnTo>
                    <a:pt x="2251062" y="1001369"/>
                  </a:lnTo>
                  <a:lnTo>
                    <a:pt x="2245626" y="1009446"/>
                  </a:lnTo>
                  <a:lnTo>
                    <a:pt x="2243632" y="1019327"/>
                  </a:lnTo>
                  <a:lnTo>
                    <a:pt x="2245626" y="1029220"/>
                  </a:lnTo>
                  <a:lnTo>
                    <a:pt x="2251062" y="1037297"/>
                  </a:lnTo>
                  <a:lnTo>
                    <a:pt x="2259139" y="1042733"/>
                  </a:lnTo>
                  <a:lnTo>
                    <a:pt x="2269083" y="1044727"/>
                  </a:lnTo>
                  <a:lnTo>
                    <a:pt x="2278964" y="1042733"/>
                  </a:lnTo>
                  <a:lnTo>
                    <a:pt x="2287041" y="1037297"/>
                  </a:lnTo>
                  <a:lnTo>
                    <a:pt x="2292477" y="1029220"/>
                  </a:lnTo>
                  <a:lnTo>
                    <a:pt x="2294483" y="1019327"/>
                  </a:lnTo>
                  <a:close/>
                </a:path>
                <a:path w="2660650" h="1452245">
                  <a:moveTo>
                    <a:pt x="2396134" y="1019327"/>
                  </a:moveTo>
                  <a:lnTo>
                    <a:pt x="2394127" y="1009446"/>
                  </a:lnTo>
                  <a:lnTo>
                    <a:pt x="2388692" y="1001369"/>
                  </a:lnTo>
                  <a:lnTo>
                    <a:pt x="2380615" y="995934"/>
                  </a:lnTo>
                  <a:lnTo>
                    <a:pt x="2370683" y="993927"/>
                  </a:lnTo>
                  <a:lnTo>
                    <a:pt x="2360790" y="995934"/>
                  </a:lnTo>
                  <a:lnTo>
                    <a:pt x="2352713" y="1001369"/>
                  </a:lnTo>
                  <a:lnTo>
                    <a:pt x="2347277" y="1009446"/>
                  </a:lnTo>
                  <a:lnTo>
                    <a:pt x="2345283" y="1019327"/>
                  </a:lnTo>
                  <a:lnTo>
                    <a:pt x="2347277" y="1029220"/>
                  </a:lnTo>
                  <a:lnTo>
                    <a:pt x="2352713" y="1037297"/>
                  </a:lnTo>
                  <a:lnTo>
                    <a:pt x="2360790" y="1042733"/>
                  </a:lnTo>
                  <a:lnTo>
                    <a:pt x="2370734" y="1044727"/>
                  </a:lnTo>
                  <a:lnTo>
                    <a:pt x="2380615" y="1042733"/>
                  </a:lnTo>
                  <a:lnTo>
                    <a:pt x="2388692" y="1037297"/>
                  </a:lnTo>
                  <a:lnTo>
                    <a:pt x="2394127" y="1029220"/>
                  </a:lnTo>
                  <a:lnTo>
                    <a:pt x="2396134" y="1019327"/>
                  </a:lnTo>
                  <a:close/>
                </a:path>
                <a:path w="2660650" h="1452245">
                  <a:moveTo>
                    <a:pt x="2497785" y="1019327"/>
                  </a:moveTo>
                  <a:lnTo>
                    <a:pt x="2495778" y="1009446"/>
                  </a:lnTo>
                  <a:lnTo>
                    <a:pt x="2490343" y="1001369"/>
                  </a:lnTo>
                  <a:lnTo>
                    <a:pt x="2482265" y="995934"/>
                  </a:lnTo>
                  <a:lnTo>
                    <a:pt x="2472334" y="993927"/>
                  </a:lnTo>
                  <a:lnTo>
                    <a:pt x="2462441" y="995934"/>
                  </a:lnTo>
                  <a:lnTo>
                    <a:pt x="2454364" y="1001369"/>
                  </a:lnTo>
                  <a:lnTo>
                    <a:pt x="2448928" y="1009446"/>
                  </a:lnTo>
                  <a:lnTo>
                    <a:pt x="2446934" y="1019327"/>
                  </a:lnTo>
                  <a:lnTo>
                    <a:pt x="2448928" y="1029220"/>
                  </a:lnTo>
                  <a:lnTo>
                    <a:pt x="2454364" y="1037297"/>
                  </a:lnTo>
                  <a:lnTo>
                    <a:pt x="2462441" y="1042733"/>
                  </a:lnTo>
                  <a:lnTo>
                    <a:pt x="2472385" y="1044727"/>
                  </a:lnTo>
                  <a:lnTo>
                    <a:pt x="2482265" y="1042733"/>
                  </a:lnTo>
                  <a:lnTo>
                    <a:pt x="2490343" y="1037297"/>
                  </a:lnTo>
                  <a:lnTo>
                    <a:pt x="2495778" y="1029220"/>
                  </a:lnTo>
                  <a:lnTo>
                    <a:pt x="2497785" y="1019327"/>
                  </a:lnTo>
                  <a:close/>
                </a:path>
                <a:path w="2660650" h="1452245">
                  <a:moveTo>
                    <a:pt x="2558415" y="1222679"/>
                  </a:moveTo>
                  <a:lnTo>
                    <a:pt x="2556421" y="1212748"/>
                  </a:lnTo>
                  <a:lnTo>
                    <a:pt x="2550985" y="1204671"/>
                  </a:lnTo>
                  <a:lnTo>
                    <a:pt x="2542908" y="1199235"/>
                  </a:lnTo>
                  <a:lnTo>
                    <a:pt x="2533027" y="1197229"/>
                  </a:lnTo>
                  <a:lnTo>
                    <a:pt x="2523134" y="1199235"/>
                  </a:lnTo>
                  <a:lnTo>
                    <a:pt x="2515057" y="1204671"/>
                  </a:lnTo>
                  <a:lnTo>
                    <a:pt x="2509621" y="1212748"/>
                  </a:lnTo>
                  <a:lnTo>
                    <a:pt x="2507627" y="1222679"/>
                  </a:lnTo>
                  <a:lnTo>
                    <a:pt x="2509621" y="1232573"/>
                  </a:lnTo>
                  <a:lnTo>
                    <a:pt x="2515057" y="1240650"/>
                  </a:lnTo>
                  <a:lnTo>
                    <a:pt x="2523134" y="1246085"/>
                  </a:lnTo>
                  <a:lnTo>
                    <a:pt x="2533027" y="1248079"/>
                  </a:lnTo>
                  <a:lnTo>
                    <a:pt x="2542908" y="1246085"/>
                  </a:lnTo>
                  <a:lnTo>
                    <a:pt x="2550985" y="1240650"/>
                  </a:lnTo>
                  <a:lnTo>
                    <a:pt x="2556421" y="1232573"/>
                  </a:lnTo>
                  <a:lnTo>
                    <a:pt x="2558415" y="1222679"/>
                  </a:lnTo>
                  <a:close/>
                </a:path>
                <a:path w="2660650" h="1452245">
                  <a:moveTo>
                    <a:pt x="2558415" y="1121029"/>
                  </a:moveTo>
                  <a:lnTo>
                    <a:pt x="2556421" y="1111097"/>
                  </a:lnTo>
                  <a:lnTo>
                    <a:pt x="2550985" y="1103020"/>
                  </a:lnTo>
                  <a:lnTo>
                    <a:pt x="2542908" y="1097584"/>
                  </a:lnTo>
                  <a:lnTo>
                    <a:pt x="2533027" y="1095578"/>
                  </a:lnTo>
                  <a:lnTo>
                    <a:pt x="2523134" y="1097584"/>
                  </a:lnTo>
                  <a:lnTo>
                    <a:pt x="2515057" y="1103020"/>
                  </a:lnTo>
                  <a:lnTo>
                    <a:pt x="2509621" y="1111097"/>
                  </a:lnTo>
                  <a:lnTo>
                    <a:pt x="2507627" y="1121029"/>
                  </a:lnTo>
                  <a:lnTo>
                    <a:pt x="2509621" y="1130922"/>
                  </a:lnTo>
                  <a:lnTo>
                    <a:pt x="2515057" y="1138999"/>
                  </a:lnTo>
                  <a:lnTo>
                    <a:pt x="2523134" y="1144435"/>
                  </a:lnTo>
                  <a:lnTo>
                    <a:pt x="2533027" y="1146429"/>
                  </a:lnTo>
                  <a:lnTo>
                    <a:pt x="2542908" y="1144435"/>
                  </a:lnTo>
                  <a:lnTo>
                    <a:pt x="2550985" y="1138999"/>
                  </a:lnTo>
                  <a:lnTo>
                    <a:pt x="2556421" y="1130922"/>
                  </a:lnTo>
                  <a:lnTo>
                    <a:pt x="2558415" y="1121029"/>
                  </a:lnTo>
                  <a:close/>
                </a:path>
                <a:path w="2660650" h="1452245">
                  <a:moveTo>
                    <a:pt x="2558415" y="1019378"/>
                  </a:moveTo>
                  <a:lnTo>
                    <a:pt x="2556421" y="1009446"/>
                  </a:lnTo>
                  <a:lnTo>
                    <a:pt x="2550985" y="1001369"/>
                  </a:lnTo>
                  <a:lnTo>
                    <a:pt x="2542908" y="995934"/>
                  </a:lnTo>
                  <a:lnTo>
                    <a:pt x="2533027" y="993927"/>
                  </a:lnTo>
                  <a:lnTo>
                    <a:pt x="2523134" y="995934"/>
                  </a:lnTo>
                  <a:lnTo>
                    <a:pt x="2515057" y="1001369"/>
                  </a:lnTo>
                  <a:lnTo>
                    <a:pt x="2509621" y="1009446"/>
                  </a:lnTo>
                  <a:lnTo>
                    <a:pt x="2507627" y="1019378"/>
                  </a:lnTo>
                  <a:lnTo>
                    <a:pt x="2509621" y="1029271"/>
                  </a:lnTo>
                  <a:lnTo>
                    <a:pt x="2515057" y="1037348"/>
                  </a:lnTo>
                  <a:lnTo>
                    <a:pt x="2523134" y="1042784"/>
                  </a:lnTo>
                  <a:lnTo>
                    <a:pt x="2533027" y="1044778"/>
                  </a:lnTo>
                  <a:lnTo>
                    <a:pt x="2542908" y="1042784"/>
                  </a:lnTo>
                  <a:lnTo>
                    <a:pt x="2550972" y="1037348"/>
                  </a:lnTo>
                  <a:lnTo>
                    <a:pt x="2556421" y="1029271"/>
                  </a:lnTo>
                  <a:lnTo>
                    <a:pt x="2558415" y="1019378"/>
                  </a:lnTo>
                  <a:close/>
                </a:path>
                <a:path w="2660650" h="1452245">
                  <a:moveTo>
                    <a:pt x="2660027" y="1299794"/>
                  </a:moveTo>
                  <a:lnTo>
                    <a:pt x="2537549" y="1299794"/>
                  </a:lnTo>
                  <a:lnTo>
                    <a:pt x="2542908" y="1300886"/>
                  </a:lnTo>
                  <a:lnTo>
                    <a:pt x="2533027" y="1298879"/>
                  </a:lnTo>
                  <a:lnTo>
                    <a:pt x="2523134" y="1300886"/>
                  </a:lnTo>
                  <a:lnTo>
                    <a:pt x="2528493" y="1299794"/>
                  </a:lnTo>
                  <a:lnTo>
                    <a:pt x="2406027" y="1299794"/>
                  </a:lnTo>
                  <a:lnTo>
                    <a:pt x="2533027" y="1452194"/>
                  </a:lnTo>
                  <a:lnTo>
                    <a:pt x="2618409" y="1349730"/>
                  </a:lnTo>
                  <a:lnTo>
                    <a:pt x="2660027" y="1299794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91402" y="4700638"/>
              <a:ext cx="421398" cy="43851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3210" y="2741189"/>
              <a:ext cx="421398" cy="43851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974172" y="2217051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4">
                  <a:moveTo>
                    <a:pt x="1203341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6"/>
                  </a:lnTo>
                  <a:lnTo>
                    <a:pt x="6845" y="91837"/>
                  </a:lnTo>
                  <a:lnTo>
                    <a:pt x="0" y="134280"/>
                  </a:lnTo>
                  <a:lnTo>
                    <a:pt x="0" y="671381"/>
                  </a:lnTo>
                  <a:lnTo>
                    <a:pt x="6845" y="713824"/>
                  </a:lnTo>
                  <a:lnTo>
                    <a:pt x="25908" y="750685"/>
                  </a:lnTo>
                  <a:lnTo>
                    <a:pt x="54975" y="779753"/>
                  </a:lnTo>
                  <a:lnTo>
                    <a:pt x="91836" y="798815"/>
                  </a:lnTo>
                  <a:lnTo>
                    <a:pt x="134279" y="805661"/>
                  </a:lnTo>
                  <a:lnTo>
                    <a:pt x="1203341" y="805661"/>
                  </a:lnTo>
                  <a:lnTo>
                    <a:pt x="1245784" y="798815"/>
                  </a:lnTo>
                  <a:lnTo>
                    <a:pt x="1282645" y="779753"/>
                  </a:lnTo>
                  <a:lnTo>
                    <a:pt x="1311712" y="750685"/>
                  </a:lnTo>
                  <a:lnTo>
                    <a:pt x="1330775" y="713824"/>
                  </a:lnTo>
                  <a:lnTo>
                    <a:pt x="1337621" y="671381"/>
                  </a:lnTo>
                  <a:lnTo>
                    <a:pt x="1337621" y="134280"/>
                  </a:lnTo>
                  <a:lnTo>
                    <a:pt x="1330775" y="91837"/>
                  </a:lnTo>
                  <a:lnTo>
                    <a:pt x="1311712" y="54976"/>
                  </a:lnTo>
                  <a:lnTo>
                    <a:pt x="1282645" y="25908"/>
                  </a:lnTo>
                  <a:lnTo>
                    <a:pt x="1245784" y="6845"/>
                  </a:lnTo>
                  <a:lnTo>
                    <a:pt x="1203341" y="0"/>
                  </a:lnTo>
                  <a:close/>
                </a:path>
              </a:pathLst>
            </a:custGeom>
            <a:solidFill>
              <a:srgbClr val="FF1B7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6233613" y="3063747"/>
            <a:ext cx="8280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Security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771144" y="2236040"/>
            <a:ext cx="8590915" cy="5103495"/>
            <a:chOff x="4771144" y="2236040"/>
            <a:chExt cx="8590915" cy="5103495"/>
          </a:xfrm>
        </p:grpSpPr>
        <p:sp>
          <p:nvSpPr>
            <p:cNvPr id="13" name="object 13"/>
            <p:cNvSpPr/>
            <p:nvPr/>
          </p:nvSpPr>
          <p:spPr>
            <a:xfrm>
              <a:off x="5692746" y="5950154"/>
              <a:ext cx="1337945" cy="1389380"/>
            </a:xfrm>
            <a:custGeom>
              <a:avLst/>
              <a:gdLst/>
              <a:ahLst/>
              <a:cxnLst/>
              <a:rect l="l" t="t" r="r" b="b"/>
              <a:pathLst>
                <a:path w="1337945" h="1389379">
                  <a:moveTo>
                    <a:pt x="1114680" y="0"/>
                  </a:moveTo>
                  <a:lnTo>
                    <a:pt x="222940" y="0"/>
                  </a:lnTo>
                  <a:lnTo>
                    <a:pt x="178010" y="4529"/>
                  </a:lnTo>
                  <a:lnTo>
                    <a:pt x="136161" y="17519"/>
                  </a:lnTo>
                  <a:lnTo>
                    <a:pt x="98292" y="38074"/>
                  </a:lnTo>
                  <a:lnTo>
                    <a:pt x="65297" y="65297"/>
                  </a:lnTo>
                  <a:lnTo>
                    <a:pt x="38074" y="98291"/>
                  </a:lnTo>
                  <a:lnTo>
                    <a:pt x="17519" y="136161"/>
                  </a:lnTo>
                  <a:lnTo>
                    <a:pt x="4529" y="178009"/>
                  </a:lnTo>
                  <a:lnTo>
                    <a:pt x="0" y="222939"/>
                  </a:lnTo>
                  <a:lnTo>
                    <a:pt x="0" y="1166053"/>
                  </a:lnTo>
                  <a:lnTo>
                    <a:pt x="4529" y="1210983"/>
                  </a:lnTo>
                  <a:lnTo>
                    <a:pt x="17519" y="1252831"/>
                  </a:lnTo>
                  <a:lnTo>
                    <a:pt x="38074" y="1290701"/>
                  </a:lnTo>
                  <a:lnTo>
                    <a:pt x="65297" y="1323695"/>
                  </a:lnTo>
                  <a:lnTo>
                    <a:pt x="98292" y="1350919"/>
                  </a:lnTo>
                  <a:lnTo>
                    <a:pt x="136161" y="1371474"/>
                  </a:lnTo>
                  <a:lnTo>
                    <a:pt x="178010" y="1384464"/>
                  </a:lnTo>
                  <a:lnTo>
                    <a:pt x="222940" y="1388993"/>
                  </a:lnTo>
                  <a:lnTo>
                    <a:pt x="1114680" y="1388993"/>
                  </a:lnTo>
                  <a:lnTo>
                    <a:pt x="1159610" y="1384464"/>
                  </a:lnTo>
                  <a:lnTo>
                    <a:pt x="1201458" y="1371474"/>
                  </a:lnTo>
                  <a:lnTo>
                    <a:pt x="1239328" y="1350919"/>
                  </a:lnTo>
                  <a:lnTo>
                    <a:pt x="1272323" y="1323695"/>
                  </a:lnTo>
                  <a:lnTo>
                    <a:pt x="1299546" y="1290701"/>
                  </a:lnTo>
                  <a:lnTo>
                    <a:pt x="1320101" y="1252831"/>
                  </a:lnTo>
                  <a:lnTo>
                    <a:pt x="1333091" y="1210983"/>
                  </a:lnTo>
                  <a:lnTo>
                    <a:pt x="1337621" y="1166053"/>
                  </a:lnTo>
                  <a:lnTo>
                    <a:pt x="1337621" y="222939"/>
                  </a:lnTo>
                  <a:lnTo>
                    <a:pt x="1333091" y="178009"/>
                  </a:lnTo>
                  <a:lnTo>
                    <a:pt x="1320101" y="136161"/>
                  </a:lnTo>
                  <a:lnTo>
                    <a:pt x="1299546" y="98291"/>
                  </a:lnTo>
                  <a:lnTo>
                    <a:pt x="1272323" y="65297"/>
                  </a:lnTo>
                  <a:lnTo>
                    <a:pt x="1239328" y="38074"/>
                  </a:lnTo>
                  <a:lnTo>
                    <a:pt x="1201458" y="17519"/>
                  </a:lnTo>
                  <a:lnTo>
                    <a:pt x="1159610" y="4529"/>
                  </a:lnTo>
                  <a:lnTo>
                    <a:pt x="1114680" y="0"/>
                  </a:lnTo>
                  <a:close/>
                </a:path>
              </a:pathLst>
            </a:custGeom>
            <a:solidFill>
              <a:srgbClr val="00A3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792157" y="2237906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4">
                  <a:moveTo>
                    <a:pt x="1203340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4"/>
                  </a:lnTo>
                  <a:lnTo>
                    <a:pt x="54975" y="779751"/>
                  </a:lnTo>
                  <a:lnTo>
                    <a:pt x="91836" y="798814"/>
                  </a:lnTo>
                  <a:lnTo>
                    <a:pt x="134279" y="805660"/>
                  </a:lnTo>
                  <a:lnTo>
                    <a:pt x="1203340" y="805660"/>
                  </a:lnTo>
                  <a:lnTo>
                    <a:pt x="1245783" y="798814"/>
                  </a:lnTo>
                  <a:lnTo>
                    <a:pt x="1282644" y="779751"/>
                  </a:lnTo>
                  <a:lnTo>
                    <a:pt x="1311712" y="750684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4" y="25908"/>
                  </a:lnTo>
                  <a:lnTo>
                    <a:pt x="1245783" y="6845"/>
                  </a:lnTo>
                  <a:lnTo>
                    <a:pt x="1203340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087629" y="2236040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4">
                  <a:moveTo>
                    <a:pt x="1203340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1"/>
                  </a:lnTo>
                  <a:lnTo>
                    <a:pt x="6845" y="713824"/>
                  </a:lnTo>
                  <a:lnTo>
                    <a:pt x="25908" y="750685"/>
                  </a:lnTo>
                  <a:lnTo>
                    <a:pt x="54975" y="779753"/>
                  </a:lnTo>
                  <a:lnTo>
                    <a:pt x="91836" y="798815"/>
                  </a:lnTo>
                  <a:lnTo>
                    <a:pt x="134279" y="805661"/>
                  </a:lnTo>
                  <a:lnTo>
                    <a:pt x="1203340" y="805661"/>
                  </a:lnTo>
                  <a:lnTo>
                    <a:pt x="1245783" y="798815"/>
                  </a:lnTo>
                  <a:lnTo>
                    <a:pt x="1282644" y="779753"/>
                  </a:lnTo>
                  <a:lnTo>
                    <a:pt x="1311712" y="750685"/>
                  </a:lnTo>
                  <a:lnTo>
                    <a:pt x="1330775" y="713824"/>
                  </a:lnTo>
                  <a:lnTo>
                    <a:pt x="1337621" y="671381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4" y="25908"/>
                  </a:lnTo>
                  <a:lnTo>
                    <a:pt x="1245783" y="6845"/>
                  </a:lnTo>
                  <a:lnTo>
                    <a:pt x="1203340" y="0"/>
                  </a:lnTo>
                  <a:close/>
                </a:path>
              </a:pathLst>
            </a:custGeom>
            <a:solidFill>
              <a:srgbClr val="7731F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71144" y="4189079"/>
              <a:ext cx="1934654" cy="193465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484928" y="2504658"/>
              <a:ext cx="1213485" cy="254000"/>
            </a:xfrm>
            <a:custGeom>
              <a:avLst/>
              <a:gdLst/>
              <a:ahLst/>
              <a:cxnLst/>
              <a:rect l="l" t="t" r="r" b="b"/>
              <a:pathLst>
                <a:path w="1213484" h="254000">
                  <a:moveTo>
                    <a:pt x="25400" y="101598"/>
                  </a:moveTo>
                  <a:lnTo>
                    <a:pt x="15513" y="103594"/>
                  </a:lnTo>
                  <a:lnTo>
                    <a:pt x="7439" y="109038"/>
                  </a:lnTo>
                  <a:lnTo>
                    <a:pt x="1996" y="117111"/>
                  </a:lnTo>
                  <a:lnTo>
                    <a:pt x="0" y="126998"/>
                  </a:lnTo>
                  <a:lnTo>
                    <a:pt x="1996" y="136885"/>
                  </a:lnTo>
                  <a:lnTo>
                    <a:pt x="7439" y="144959"/>
                  </a:lnTo>
                  <a:lnTo>
                    <a:pt x="15513" y="150402"/>
                  </a:lnTo>
                  <a:lnTo>
                    <a:pt x="25450" y="152398"/>
                  </a:lnTo>
                  <a:lnTo>
                    <a:pt x="35337" y="150402"/>
                  </a:lnTo>
                  <a:lnTo>
                    <a:pt x="43411" y="144959"/>
                  </a:lnTo>
                  <a:lnTo>
                    <a:pt x="48854" y="136885"/>
                  </a:lnTo>
                  <a:lnTo>
                    <a:pt x="50850" y="126998"/>
                  </a:lnTo>
                  <a:lnTo>
                    <a:pt x="48854" y="117111"/>
                  </a:lnTo>
                  <a:lnTo>
                    <a:pt x="43411" y="109038"/>
                  </a:lnTo>
                  <a:lnTo>
                    <a:pt x="35337" y="103594"/>
                  </a:lnTo>
                  <a:lnTo>
                    <a:pt x="25400" y="101598"/>
                  </a:lnTo>
                  <a:close/>
                </a:path>
                <a:path w="1213484" h="254000">
                  <a:moveTo>
                    <a:pt x="127050" y="101598"/>
                  </a:moveTo>
                  <a:lnTo>
                    <a:pt x="117163" y="103594"/>
                  </a:lnTo>
                  <a:lnTo>
                    <a:pt x="109090" y="109038"/>
                  </a:lnTo>
                  <a:lnTo>
                    <a:pt x="103646" y="117111"/>
                  </a:lnTo>
                  <a:lnTo>
                    <a:pt x="101650" y="126998"/>
                  </a:lnTo>
                  <a:lnTo>
                    <a:pt x="103646" y="136885"/>
                  </a:lnTo>
                  <a:lnTo>
                    <a:pt x="109090" y="144959"/>
                  </a:lnTo>
                  <a:lnTo>
                    <a:pt x="117163" y="150402"/>
                  </a:lnTo>
                  <a:lnTo>
                    <a:pt x="127101" y="152398"/>
                  </a:lnTo>
                  <a:lnTo>
                    <a:pt x="136988" y="150402"/>
                  </a:lnTo>
                  <a:lnTo>
                    <a:pt x="145062" y="144959"/>
                  </a:lnTo>
                  <a:lnTo>
                    <a:pt x="150505" y="136885"/>
                  </a:lnTo>
                  <a:lnTo>
                    <a:pt x="152501" y="126998"/>
                  </a:lnTo>
                  <a:lnTo>
                    <a:pt x="150505" y="117111"/>
                  </a:lnTo>
                  <a:lnTo>
                    <a:pt x="145062" y="109038"/>
                  </a:lnTo>
                  <a:lnTo>
                    <a:pt x="136988" y="103594"/>
                  </a:lnTo>
                  <a:lnTo>
                    <a:pt x="127050" y="101598"/>
                  </a:lnTo>
                  <a:close/>
                </a:path>
                <a:path w="1213484" h="254000">
                  <a:moveTo>
                    <a:pt x="228701" y="101598"/>
                  </a:moveTo>
                  <a:lnTo>
                    <a:pt x="218814" y="103594"/>
                  </a:lnTo>
                  <a:lnTo>
                    <a:pt x="210740" y="109038"/>
                  </a:lnTo>
                  <a:lnTo>
                    <a:pt x="205297" y="117111"/>
                  </a:lnTo>
                  <a:lnTo>
                    <a:pt x="203301" y="126998"/>
                  </a:lnTo>
                  <a:lnTo>
                    <a:pt x="205297" y="136885"/>
                  </a:lnTo>
                  <a:lnTo>
                    <a:pt x="210740" y="144959"/>
                  </a:lnTo>
                  <a:lnTo>
                    <a:pt x="218814" y="150402"/>
                  </a:lnTo>
                  <a:lnTo>
                    <a:pt x="228752" y="152398"/>
                  </a:lnTo>
                  <a:lnTo>
                    <a:pt x="238639" y="150402"/>
                  </a:lnTo>
                  <a:lnTo>
                    <a:pt x="246713" y="144959"/>
                  </a:lnTo>
                  <a:lnTo>
                    <a:pt x="252156" y="136885"/>
                  </a:lnTo>
                  <a:lnTo>
                    <a:pt x="254152" y="126998"/>
                  </a:lnTo>
                  <a:lnTo>
                    <a:pt x="252156" y="117111"/>
                  </a:lnTo>
                  <a:lnTo>
                    <a:pt x="246713" y="109038"/>
                  </a:lnTo>
                  <a:lnTo>
                    <a:pt x="238639" y="103594"/>
                  </a:lnTo>
                  <a:lnTo>
                    <a:pt x="228701" y="101598"/>
                  </a:lnTo>
                  <a:close/>
                </a:path>
                <a:path w="1213484" h="254000">
                  <a:moveTo>
                    <a:pt x="330352" y="101598"/>
                  </a:moveTo>
                  <a:lnTo>
                    <a:pt x="320465" y="103594"/>
                  </a:lnTo>
                  <a:lnTo>
                    <a:pt x="312391" y="109038"/>
                  </a:lnTo>
                  <a:lnTo>
                    <a:pt x="306948" y="117111"/>
                  </a:lnTo>
                  <a:lnTo>
                    <a:pt x="304952" y="126998"/>
                  </a:lnTo>
                  <a:lnTo>
                    <a:pt x="306948" y="136885"/>
                  </a:lnTo>
                  <a:lnTo>
                    <a:pt x="312391" y="144959"/>
                  </a:lnTo>
                  <a:lnTo>
                    <a:pt x="320465" y="150402"/>
                  </a:lnTo>
                  <a:lnTo>
                    <a:pt x="330403" y="152398"/>
                  </a:lnTo>
                  <a:lnTo>
                    <a:pt x="340290" y="150402"/>
                  </a:lnTo>
                  <a:lnTo>
                    <a:pt x="348363" y="144959"/>
                  </a:lnTo>
                  <a:lnTo>
                    <a:pt x="353807" y="136885"/>
                  </a:lnTo>
                  <a:lnTo>
                    <a:pt x="355803" y="126998"/>
                  </a:lnTo>
                  <a:lnTo>
                    <a:pt x="353807" y="117111"/>
                  </a:lnTo>
                  <a:lnTo>
                    <a:pt x="348363" y="109038"/>
                  </a:lnTo>
                  <a:lnTo>
                    <a:pt x="340290" y="103594"/>
                  </a:lnTo>
                  <a:lnTo>
                    <a:pt x="330352" y="101598"/>
                  </a:lnTo>
                  <a:close/>
                </a:path>
                <a:path w="1213484" h="254000">
                  <a:moveTo>
                    <a:pt x="432003" y="101598"/>
                  </a:moveTo>
                  <a:lnTo>
                    <a:pt x="422116" y="103594"/>
                  </a:lnTo>
                  <a:lnTo>
                    <a:pt x="414042" y="109038"/>
                  </a:lnTo>
                  <a:lnTo>
                    <a:pt x="408599" y="117111"/>
                  </a:lnTo>
                  <a:lnTo>
                    <a:pt x="406603" y="126998"/>
                  </a:lnTo>
                  <a:lnTo>
                    <a:pt x="408599" y="136885"/>
                  </a:lnTo>
                  <a:lnTo>
                    <a:pt x="414042" y="144959"/>
                  </a:lnTo>
                  <a:lnTo>
                    <a:pt x="422116" y="150402"/>
                  </a:lnTo>
                  <a:lnTo>
                    <a:pt x="432053" y="152398"/>
                  </a:lnTo>
                  <a:lnTo>
                    <a:pt x="441940" y="150402"/>
                  </a:lnTo>
                  <a:lnTo>
                    <a:pt x="450014" y="144959"/>
                  </a:lnTo>
                  <a:lnTo>
                    <a:pt x="455457" y="136885"/>
                  </a:lnTo>
                  <a:lnTo>
                    <a:pt x="457453" y="126998"/>
                  </a:lnTo>
                  <a:lnTo>
                    <a:pt x="455457" y="117111"/>
                  </a:lnTo>
                  <a:lnTo>
                    <a:pt x="450014" y="109038"/>
                  </a:lnTo>
                  <a:lnTo>
                    <a:pt x="441940" y="103594"/>
                  </a:lnTo>
                  <a:lnTo>
                    <a:pt x="432003" y="101598"/>
                  </a:lnTo>
                  <a:close/>
                </a:path>
                <a:path w="1213484" h="254000">
                  <a:moveTo>
                    <a:pt x="533653" y="101598"/>
                  </a:moveTo>
                  <a:lnTo>
                    <a:pt x="523766" y="103594"/>
                  </a:lnTo>
                  <a:lnTo>
                    <a:pt x="515693" y="109038"/>
                  </a:lnTo>
                  <a:lnTo>
                    <a:pt x="510249" y="117112"/>
                  </a:lnTo>
                  <a:lnTo>
                    <a:pt x="508253" y="126998"/>
                  </a:lnTo>
                  <a:lnTo>
                    <a:pt x="510250" y="136885"/>
                  </a:lnTo>
                  <a:lnTo>
                    <a:pt x="515693" y="144959"/>
                  </a:lnTo>
                  <a:lnTo>
                    <a:pt x="523767" y="150402"/>
                  </a:lnTo>
                  <a:lnTo>
                    <a:pt x="533704" y="152398"/>
                  </a:lnTo>
                  <a:lnTo>
                    <a:pt x="543591" y="150402"/>
                  </a:lnTo>
                  <a:lnTo>
                    <a:pt x="551665" y="144959"/>
                  </a:lnTo>
                  <a:lnTo>
                    <a:pt x="557108" y="136885"/>
                  </a:lnTo>
                  <a:lnTo>
                    <a:pt x="559104" y="126998"/>
                  </a:lnTo>
                  <a:lnTo>
                    <a:pt x="557108" y="117112"/>
                  </a:lnTo>
                  <a:lnTo>
                    <a:pt x="551665" y="109038"/>
                  </a:lnTo>
                  <a:lnTo>
                    <a:pt x="543591" y="103594"/>
                  </a:lnTo>
                  <a:lnTo>
                    <a:pt x="533653" y="101598"/>
                  </a:lnTo>
                  <a:close/>
                </a:path>
                <a:path w="1213484" h="254000">
                  <a:moveTo>
                    <a:pt x="635304" y="101598"/>
                  </a:moveTo>
                  <a:lnTo>
                    <a:pt x="625417" y="103594"/>
                  </a:lnTo>
                  <a:lnTo>
                    <a:pt x="617344" y="109038"/>
                  </a:lnTo>
                  <a:lnTo>
                    <a:pt x="611900" y="117112"/>
                  </a:lnTo>
                  <a:lnTo>
                    <a:pt x="609904" y="126998"/>
                  </a:lnTo>
                  <a:lnTo>
                    <a:pt x="611900" y="136885"/>
                  </a:lnTo>
                  <a:lnTo>
                    <a:pt x="617344" y="144959"/>
                  </a:lnTo>
                  <a:lnTo>
                    <a:pt x="625417" y="150402"/>
                  </a:lnTo>
                  <a:lnTo>
                    <a:pt x="635355" y="152398"/>
                  </a:lnTo>
                  <a:lnTo>
                    <a:pt x="645242" y="150402"/>
                  </a:lnTo>
                  <a:lnTo>
                    <a:pt x="653316" y="144959"/>
                  </a:lnTo>
                  <a:lnTo>
                    <a:pt x="658759" y="136885"/>
                  </a:lnTo>
                  <a:lnTo>
                    <a:pt x="660755" y="126998"/>
                  </a:lnTo>
                  <a:lnTo>
                    <a:pt x="658759" y="117112"/>
                  </a:lnTo>
                  <a:lnTo>
                    <a:pt x="653316" y="109038"/>
                  </a:lnTo>
                  <a:lnTo>
                    <a:pt x="645242" y="103594"/>
                  </a:lnTo>
                  <a:lnTo>
                    <a:pt x="635304" y="101598"/>
                  </a:lnTo>
                  <a:close/>
                </a:path>
                <a:path w="1213484" h="254000">
                  <a:moveTo>
                    <a:pt x="736955" y="101598"/>
                  </a:moveTo>
                  <a:lnTo>
                    <a:pt x="727068" y="103594"/>
                  </a:lnTo>
                  <a:lnTo>
                    <a:pt x="718994" y="109038"/>
                  </a:lnTo>
                  <a:lnTo>
                    <a:pt x="713551" y="117112"/>
                  </a:lnTo>
                  <a:lnTo>
                    <a:pt x="711555" y="126998"/>
                  </a:lnTo>
                  <a:lnTo>
                    <a:pt x="713551" y="136885"/>
                  </a:lnTo>
                  <a:lnTo>
                    <a:pt x="718994" y="144959"/>
                  </a:lnTo>
                  <a:lnTo>
                    <a:pt x="727068" y="150402"/>
                  </a:lnTo>
                  <a:lnTo>
                    <a:pt x="737006" y="152398"/>
                  </a:lnTo>
                  <a:lnTo>
                    <a:pt x="746893" y="150402"/>
                  </a:lnTo>
                  <a:lnTo>
                    <a:pt x="754967" y="144959"/>
                  </a:lnTo>
                  <a:lnTo>
                    <a:pt x="760410" y="136885"/>
                  </a:lnTo>
                  <a:lnTo>
                    <a:pt x="762406" y="126998"/>
                  </a:lnTo>
                  <a:lnTo>
                    <a:pt x="760410" y="117112"/>
                  </a:lnTo>
                  <a:lnTo>
                    <a:pt x="754967" y="109038"/>
                  </a:lnTo>
                  <a:lnTo>
                    <a:pt x="746893" y="103594"/>
                  </a:lnTo>
                  <a:lnTo>
                    <a:pt x="736955" y="101598"/>
                  </a:lnTo>
                  <a:close/>
                </a:path>
                <a:path w="1213484" h="254000">
                  <a:moveTo>
                    <a:pt x="838606" y="101598"/>
                  </a:moveTo>
                  <a:lnTo>
                    <a:pt x="828719" y="103594"/>
                  </a:lnTo>
                  <a:lnTo>
                    <a:pt x="820645" y="109038"/>
                  </a:lnTo>
                  <a:lnTo>
                    <a:pt x="815202" y="117112"/>
                  </a:lnTo>
                  <a:lnTo>
                    <a:pt x="813206" y="126998"/>
                  </a:lnTo>
                  <a:lnTo>
                    <a:pt x="815202" y="136885"/>
                  </a:lnTo>
                  <a:lnTo>
                    <a:pt x="820645" y="144959"/>
                  </a:lnTo>
                  <a:lnTo>
                    <a:pt x="828719" y="150402"/>
                  </a:lnTo>
                  <a:lnTo>
                    <a:pt x="838657" y="152398"/>
                  </a:lnTo>
                  <a:lnTo>
                    <a:pt x="848544" y="150402"/>
                  </a:lnTo>
                  <a:lnTo>
                    <a:pt x="856617" y="144959"/>
                  </a:lnTo>
                  <a:lnTo>
                    <a:pt x="862061" y="136885"/>
                  </a:lnTo>
                  <a:lnTo>
                    <a:pt x="864057" y="126998"/>
                  </a:lnTo>
                  <a:lnTo>
                    <a:pt x="862061" y="117112"/>
                  </a:lnTo>
                  <a:lnTo>
                    <a:pt x="856617" y="109038"/>
                  </a:lnTo>
                  <a:lnTo>
                    <a:pt x="848544" y="103594"/>
                  </a:lnTo>
                  <a:lnTo>
                    <a:pt x="838606" y="101598"/>
                  </a:lnTo>
                  <a:close/>
                </a:path>
                <a:path w="1213484" h="254000">
                  <a:moveTo>
                    <a:pt x="940257" y="101598"/>
                  </a:moveTo>
                  <a:lnTo>
                    <a:pt x="930370" y="103594"/>
                  </a:lnTo>
                  <a:lnTo>
                    <a:pt x="922296" y="109038"/>
                  </a:lnTo>
                  <a:lnTo>
                    <a:pt x="916853" y="117112"/>
                  </a:lnTo>
                  <a:lnTo>
                    <a:pt x="914857" y="126998"/>
                  </a:lnTo>
                  <a:lnTo>
                    <a:pt x="916853" y="136885"/>
                  </a:lnTo>
                  <a:lnTo>
                    <a:pt x="922296" y="144959"/>
                  </a:lnTo>
                  <a:lnTo>
                    <a:pt x="930370" y="150402"/>
                  </a:lnTo>
                  <a:lnTo>
                    <a:pt x="940308" y="152398"/>
                  </a:lnTo>
                  <a:lnTo>
                    <a:pt x="950194" y="150402"/>
                  </a:lnTo>
                  <a:lnTo>
                    <a:pt x="958268" y="144959"/>
                  </a:lnTo>
                  <a:lnTo>
                    <a:pt x="963711" y="136885"/>
                  </a:lnTo>
                  <a:lnTo>
                    <a:pt x="965708" y="126998"/>
                  </a:lnTo>
                  <a:lnTo>
                    <a:pt x="963711" y="117112"/>
                  </a:lnTo>
                  <a:lnTo>
                    <a:pt x="958268" y="109038"/>
                  </a:lnTo>
                  <a:lnTo>
                    <a:pt x="950194" y="103594"/>
                  </a:lnTo>
                  <a:lnTo>
                    <a:pt x="940257" y="101598"/>
                  </a:lnTo>
                  <a:close/>
                </a:path>
                <a:path w="1213484" h="254000">
                  <a:moveTo>
                    <a:pt x="1060999" y="0"/>
                  </a:moveTo>
                  <a:lnTo>
                    <a:pt x="1060999" y="110641"/>
                  </a:lnTo>
                  <a:lnTo>
                    <a:pt x="1065362" y="117113"/>
                  </a:lnTo>
                  <a:lnTo>
                    <a:pt x="1067358" y="127000"/>
                  </a:lnTo>
                  <a:lnTo>
                    <a:pt x="1065362" y="136886"/>
                  </a:lnTo>
                  <a:lnTo>
                    <a:pt x="1060999" y="143357"/>
                  </a:lnTo>
                  <a:lnTo>
                    <a:pt x="1060999" y="254000"/>
                  </a:lnTo>
                  <a:lnTo>
                    <a:pt x="1213399" y="127000"/>
                  </a:lnTo>
                  <a:lnTo>
                    <a:pt x="1060999" y="0"/>
                  </a:lnTo>
                  <a:close/>
                </a:path>
                <a:path w="1213484" h="254000">
                  <a:moveTo>
                    <a:pt x="1041908" y="101600"/>
                  </a:moveTo>
                  <a:lnTo>
                    <a:pt x="1032021" y="103596"/>
                  </a:lnTo>
                  <a:lnTo>
                    <a:pt x="1023947" y="109039"/>
                  </a:lnTo>
                  <a:lnTo>
                    <a:pt x="1018504" y="117113"/>
                  </a:lnTo>
                  <a:lnTo>
                    <a:pt x="1016508" y="127000"/>
                  </a:lnTo>
                  <a:lnTo>
                    <a:pt x="1018504" y="136886"/>
                  </a:lnTo>
                  <a:lnTo>
                    <a:pt x="1023947" y="144960"/>
                  </a:lnTo>
                  <a:lnTo>
                    <a:pt x="1032021" y="150403"/>
                  </a:lnTo>
                  <a:lnTo>
                    <a:pt x="1041958" y="152400"/>
                  </a:lnTo>
                  <a:lnTo>
                    <a:pt x="1051845" y="150403"/>
                  </a:lnTo>
                  <a:lnTo>
                    <a:pt x="1059919" y="144960"/>
                  </a:lnTo>
                  <a:lnTo>
                    <a:pt x="1060999" y="143357"/>
                  </a:lnTo>
                  <a:lnTo>
                    <a:pt x="1060999" y="110641"/>
                  </a:lnTo>
                  <a:lnTo>
                    <a:pt x="1059919" y="109039"/>
                  </a:lnTo>
                  <a:lnTo>
                    <a:pt x="1051845" y="103596"/>
                  </a:lnTo>
                  <a:lnTo>
                    <a:pt x="1041908" y="101600"/>
                  </a:lnTo>
                  <a:close/>
                </a:path>
                <a:path w="1213484" h="254000">
                  <a:moveTo>
                    <a:pt x="1060999" y="110641"/>
                  </a:moveTo>
                  <a:lnTo>
                    <a:pt x="1060999" y="143357"/>
                  </a:lnTo>
                  <a:lnTo>
                    <a:pt x="1065362" y="136886"/>
                  </a:lnTo>
                  <a:lnTo>
                    <a:pt x="1067358" y="127000"/>
                  </a:lnTo>
                  <a:lnTo>
                    <a:pt x="1065362" y="117113"/>
                  </a:lnTo>
                  <a:lnTo>
                    <a:pt x="1060999" y="110641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36790" y="2278485"/>
              <a:ext cx="713074" cy="71307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8636" y="2296547"/>
              <a:ext cx="713071" cy="71307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1825453" y="5510405"/>
              <a:ext cx="1525270" cy="1024890"/>
            </a:xfrm>
            <a:custGeom>
              <a:avLst/>
              <a:gdLst/>
              <a:ahLst/>
              <a:cxnLst/>
              <a:rect l="l" t="t" r="r" b="b"/>
              <a:pathLst>
                <a:path w="1525269" h="1024890">
                  <a:moveTo>
                    <a:pt x="1524646" y="0"/>
                  </a:moveTo>
                  <a:lnTo>
                    <a:pt x="0" y="0"/>
                  </a:lnTo>
                  <a:lnTo>
                    <a:pt x="0" y="1024793"/>
                  </a:lnTo>
                  <a:lnTo>
                    <a:pt x="1524646" y="1024793"/>
                  </a:lnTo>
                  <a:lnTo>
                    <a:pt x="15246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2110948" y="5971919"/>
              <a:ext cx="896619" cy="0"/>
            </a:xfrm>
            <a:custGeom>
              <a:avLst/>
              <a:gdLst/>
              <a:ahLst/>
              <a:cxnLst/>
              <a:rect l="l" t="t" r="r" b="b"/>
              <a:pathLst>
                <a:path w="896619">
                  <a:moveTo>
                    <a:pt x="0" y="0"/>
                  </a:moveTo>
                  <a:lnTo>
                    <a:pt x="896386" y="1"/>
                  </a:lnTo>
                </a:path>
              </a:pathLst>
            </a:custGeom>
            <a:ln w="508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1983948" y="5956494"/>
              <a:ext cx="254000" cy="335915"/>
            </a:xfrm>
            <a:custGeom>
              <a:avLst/>
              <a:gdLst/>
              <a:ahLst/>
              <a:cxnLst/>
              <a:rect l="l" t="t" r="r" b="b"/>
              <a:pathLst>
                <a:path w="254000" h="335914">
                  <a:moveTo>
                    <a:pt x="101601" y="183233"/>
                  </a:moveTo>
                  <a:lnTo>
                    <a:pt x="0" y="183233"/>
                  </a:lnTo>
                  <a:lnTo>
                    <a:pt x="127001" y="335633"/>
                  </a:lnTo>
                  <a:lnTo>
                    <a:pt x="211666" y="234033"/>
                  </a:lnTo>
                  <a:lnTo>
                    <a:pt x="127001" y="234033"/>
                  </a:lnTo>
                  <a:lnTo>
                    <a:pt x="117114" y="232036"/>
                  </a:lnTo>
                  <a:lnTo>
                    <a:pt x="109040" y="226593"/>
                  </a:lnTo>
                  <a:lnTo>
                    <a:pt x="103597" y="218519"/>
                  </a:lnTo>
                  <a:lnTo>
                    <a:pt x="101601" y="208633"/>
                  </a:lnTo>
                  <a:lnTo>
                    <a:pt x="101601" y="183233"/>
                  </a:lnTo>
                  <a:close/>
                </a:path>
                <a:path w="254000" h="335914">
                  <a:moveTo>
                    <a:pt x="127000" y="0"/>
                  </a:moveTo>
                  <a:lnTo>
                    <a:pt x="117113" y="1996"/>
                  </a:lnTo>
                  <a:lnTo>
                    <a:pt x="109039" y="7439"/>
                  </a:lnTo>
                  <a:lnTo>
                    <a:pt x="103596" y="15513"/>
                  </a:lnTo>
                  <a:lnTo>
                    <a:pt x="101600" y="25400"/>
                  </a:lnTo>
                  <a:lnTo>
                    <a:pt x="101601" y="208633"/>
                  </a:lnTo>
                  <a:lnTo>
                    <a:pt x="103597" y="218519"/>
                  </a:lnTo>
                  <a:lnTo>
                    <a:pt x="109040" y="226593"/>
                  </a:lnTo>
                  <a:lnTo>
                    <a:pt x="117114" y="232036"/>
                  </a:lnTo>
                  <a:lnTo>
                    <a:pt x="127001" y="234033"/>
                  </a:lnTo>
                  <a:lnTo>
                    <a:pt x="136887" y="232036"/>
                  </a:lnTo>
                  <a:lnTo>
                    <a:pt x="144961" y="226593"/>
                  </a:lnTo>
                  <a:lnTo>
                    <a:pt x="150405" y="218519"/>
                  </a:lnTo>
                  <a:lnTo>
                    <a:pt x="152401" y="208633"/>
                  </a:lnTo>
                  <a:lnTo>
                    <a:pt x="152400" y="25400"/>
                  </a:lnTo>
                  <a:lnTo>
                    <a:pt x="150403" y="15513"/>
                  </a:lnTo>
                  <a:lnTo>
                    <a:pt x="144960" y="7439"/>
                  </a:lnTo>
                  <a:lnTo>
                    <a:pt x="136886" y="1996"/>
                  </a:lnTo>
                  <a:lnTo>
                    <a:pt x="127000" y="0"/>
                  </a:lnTo>
                  <a:close/>
                </a:path>
                <a:path w="254000" h="335914">
                  <a:moveTo>
                    <a:pt x="253998" y="183233"/>
                  </a:moveTo>
                  <a:lnTo>
                    <a:pt x="152401" y="183233"/>
                  </a:lnTo>
                  <a:lnTo>
                    <a:pt x="152401" y="208633"/>
                  </a:lnTo>
                  <a:lnTo>
                    <a:pt x="150405" y="218519"/>
                  </a:lnTo>
                  <a:lnTo>
                    <a:pt x="144961" y="226593"/>
                  </a:lnTo>
                  <a:lnTo>
                    <a:pt x="136887" y="232036"/>
                  </a:lnTo>
                  <a:lnTo>
                    <a:pt x="127001" y="234033"/>
                  </a:lnTo>
                  <a:lnTo>
                    <a:pt x="211666" y="234033"/>
                  </a:lnTo>
                  <a:lnTo>
                    <a:pt x="253998" y="183233"/>
                  </a:lnTo>
                  <a:close/>
                </a:path>
              </a:pathLst>
            </a:custGeom>
            <a:solidFill>
              <a:srgbClr val="FF1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3007339" y="5825505"/>
              <a:ext cx="0" cy="149860"/>
            </a:xfrm>
            <a:custGeom>
              <a:avLst/>
              <a:gdLst/>
              <a:ahLst/>
              <a:cxnLst/>
              <a:rect l="l" t="t" r="r" b="b"/>
              <a:pathLst>
                <a:path h="149860">
                  <a:moveTo>
                    <a:pt x="0" y="0"/>
                  </a:moveTo>
                  <a:lnTo>
                    <a:pt x="1" y="149487"/>
                  </a:lnTo>
                </a:path>
              </a:pathLst>
            </a:custGeom>
            <a:ln w="508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5740772" y="7413244"/>
            <a:ext cx="12439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8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5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Gateway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079528" y="3139947"/>
            <a:ext cx="770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BFF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5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309143" y="3127756"/>
            <a:ext cx="8947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Web</a:t>
            </a: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0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772741" y="6196076"/>
            <a:ext cx="1604645" cy="629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0"/>
              </a:lnSpc>
              <a:spcBef>
                <a:spcPts val="100"/>
              </a:spcBef>
              <a:tabLst>
                <a:tab pos="688340" algn="l"/>
                <a:tab pos="1363980" algn="l"/>
              </a:tabLst>
            </a:pPr>
            <a:r>
              <a:rPr sz="2400" spc="-3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A</a:t>
            </a:r>
            <a:r>
              <a:rPr sz="24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3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B</a:t>
            </a:r>
            <a:r>
              <a:rPr sz="24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</a:t>
            </a:r>
            <a:endParaRPr sz="2400">
              <a:latin typeface="Arial Black" panose="020B0A04020102020204"/>
              <a:cs typeface="Arial Black" panose="020B0A04020102020204"/>
            </a:endParaRPr>
          </a:p>
          <a:p>
            <a:pPr marL="43815">
              <a:lnSpc>
                <a:spcPts val="1900"/>
              </a:lnSpc>
            </a:pP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Message</a:t>
            </a:r>
            <a:r>
              <a:rPr sz="1600" spc="-7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Broker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017185" y="6384124"/>
            <a:ext cx="1072515" cy="76200"/>
          </a:xfrm>
          <a:custGeom>
            <a:avLst/>
            <a:gdLst/>
            <a:ahLst/>
            <a:cxnLst/>
            <a:rect l="l" t="t" r="r" b="b"/>
            <a:pathLst>
              <a:path w="1072515" h="76200">
                <a:moveTo>
                  <a:pt x="76276" y="38100"/>
                </a:moveTo>
                <a:lnTo>
                  <a:pt x="73279" y="23266"/>
                </a:lnTo>
                <a:lnTo>
                  <a:pt x="65112" y="11163"/>
                </a:lnTo>
                <a:lnTo>
                  <a:pt x="53009" y="2997"/>
                </a:lnTo>
                <a:lnTo>
                  <a:pt x="38100" y="0"/>
                </a:lnTo>
                <a:lnTo>
                  <a:pt x="23266" y="2997"/>
                </a:lnTo>
                <a:lnTo>
                  <a:pt x="11163" y="11163"/>
                </a:lnTo>
                <a:lnTo>
                  <a:pt x="2997" y="23266"/>
                </a:lnTo>
                <a:lnTo>
                  <a:pt x="0" y="38100"/>
                </a:lnTo>
                <a:lnTo>
                  <a:pt x="2997" y="52933"/>
                </a:lnTo>
                <a:lnTo>
                  <a:pt x="11163" y="65036"/>
                </a:lnTo>
                <a:lnTo>
                  <a:pt x="23266" y="73202"/>
                </a:lnTo>
                <a:lnTo>
                  <a:pt x="38176" y="76200"/>
                </a:lnTo>
                <a:lnTo>
                  <a:pt x="53009" y="73202"/>
                </a:lnTo>
                <a:lnTo>
                  <a:pt x="65112" y="65036"/>
                </a:lnTo>
                <a:lnTo>
                  <a:pt x="73279" y="52933"/>
                </a:lnTo>
                <a:lnTo>
                  <a:pt x="76276" y="38100"/>
                </a:lnTo>
                <a:close/>
              </a:path>
              <a:path w="1072515" h="76200">
                <a:moveTo>
                  <a:pt x="228752" y="38100"/>
                </a:moveTo>
                <a:lnTo>
                  <a:pt x="225755" y="23266"/>
                </a:lnTo>
                <a:lnTo>
                  <a:pt x="217589" y="11163"/>
                </a:lnTo>
                <a:lnTo>
                  <a:pt x="205486" y="2997"/>
                </a:lnTo>
                <a:lnTo>
                  <a:pt x="190576" y="0"/>
                </a:lnTo>
                <a:lnTo>
                  <a:pt x="175742" y="2997"/>
                </a:lnTo>
                <a:lnTo>
                  <a:pt x="163639" y="11163"/>
                </a:lnTo>
                <a:lnTo>
                  <a:pt x="155473" y="23266"/>
                </a:lnTo>
                <a:lnTo>
                  <a:pt x="152476" y="38100"/>
                </a:lnTo>
                <a:lnTo>
                  <a:pt x="155473" y="52933"/>
                </a:lnTo>
                <a:lnTo>
                  <a:pt x="163639" y="65036"/>
                </a:lnTo>
                <a:lnTo>
                  <a:pt x="175742" y="73202"/>
                </a:lnTo>
                <a:lnTo>
                  <a:pt x="190652" y="76200"/>
                </a:lnTo>
                <a:lnTo>
                  <a:pt x="205486" y="73202"/>
                </a:lnTo>
                <a:lnTo>
                  <a:pt x="217589" y="65036"/>
                </a:lnTo>
                <a:lnTo>
                  <a:pt x="225755" y="52933"/>
                </a:lnTo>
                <a:lnTo>
                  <a:pt x="228752" y="38100"/>
                </a:lnTo>
                <a:close/>
              </a:path>
              <a:path w="1072515" h="76200">
                <a:moveTo>
                  <a:pt x="381228" y="38100"/>
                </a:moveTo>
                <a:lnTo>
                  <a:pt x="378231" y="23266"/>
                </a:lnTo>
                <a:lnTo>
                  <a:pt x="370065" y="11163"/>
                </a:lnTo>
                <a:lnTo>
                  <a:pt x="357962" y="2997"/>
                </a:lnTo>
                <a:lnTo>
                  <a:pt x="343052" y="0"/>
                </a:lnTo>
                <a:lnTo>
                  <a:pt x="328218" y="2997"/>
                </a:lnTo>
                <a:lnTo>
                  <a:pt x="316115" y="11163"/>
                </a:lnTo>
                <a:lnTo>
                  <a:pt x="307949" y="23266"/>
                </a:lnTo>
                <a:lnTo>
                  <a:pt x="304952" y="38100"/>
                </a:lnTo>
                <a:lnTo>
                  <a:pt x="307949" y="52933"/>
                </a:lnTo>
                <a:lnTo>
                  <a:pt x="316115" y="65036"/>
                </a:lnTo>
                <a:lnTo>
                  <a:pt x="328218" y="73202"/>
                </a:lnTo>
                <a:lnTo>
                  <a:pt x="343128" y="76200"/>
                </a:lnTo>
                <a:lnTo>
                  <a:pt x="357962" y="73202"/>
                </a:lnTo>
                <a:lnTo>
                  <a:pt x="370065" y="65036"/>
                </a:lnTo>
                <a:lnTo>
                  <a:pt x="378231" y="52933"/>
                </a:lnTo>
                <a:lnTo>
                  <a:pt x="381228" y="38100"/>
                </a:lnTo>
                <a:close/>
              </a:path>
              <a:path w="1072515" h="76200">
                <a:moveTo>
                  <a:pt x="767168" y="38100"/>
                </a:moveTo>
                <a:lnTo>
                  <a:pt x="764171" y="23266"/>
                </a:lnTo>
                <a:lnTo>
                  <a:pt x="756005" y="11163"/>
                </a:lnTo>
                <a:lnTo>
                  <a:pt x="743889" y="2997"/>
                </a:lnTo>
                <a:lnTo>
                  <a:pt x="728992" y="0"/>
                </a:lnTo>
                <a:lnTo>
                  <a:pt x="714159" y="2997"/>
                </a:lnTo>
                <a:lnTo>
                  <a:pt x="702043" y="11163"/>
                </a:lnTo>
                <a:lnTo>
                  <a:pt x="693877" y="23266"/>
                </a:lnTo>
                <a:lnTo>
                  <a:pt x="690892" y="38100"/>
                </a:lnTo>
                <a:lnTo>
                  <a:pt x="693877" y="52933"/>
                </a:lnTo>
                <a:lnTo>
                  <a:pt x="702043" y="65036"/>
                </a:lnTo>
                <a:lnTo>
                  <a:pt x="714159" y="73202"/>
                </a:lnTo>
                <a:lnTo>
                  <a:pt x="729068" y="76200"/>
                </a:lnTo>
                <a:lnTo>
                  <a:pt x="743889" y="73202"/>
                </a:lnTo>
                <a:lnTo>
                  <a:pt x="756005" y="65036"/>
                </a:lnTo>
                <a:lnTo>
                  <a:pt x="764171" y="52933"/>
                </a:lnTo>
                <a:lnTo>
                  <a:pt x="767168" y="38100"/>
                </a:lnTo>
                <a:close/>
              </a:path>
              <a:path w="1072515" h="76200">
                <a:moveTo>
                  <a:pt x="919645" y="38100"/>
                </a:moveTo>
                <a:lnTo>
                  <a:pt x="916647" y="23266"/>
                </a:lnTo>
                <a:lnTo>
                  <a:pt x="908481" y="11163"/>
                </a:lnTo>
                <a:lnTo>
                  <a:pt x="896366" y="2997"/>
                </a:lnTo>
                <a:lnTo>
                  <a:pt x="881468" y="0"/>
                </a:lnTo>
                <a:lnTo>
                  <a:pt x="866635" y="2997"/>
                </a:lnTo>
                <a:lnTo>
                  <a:pt x="854519" y="11163"/>
                </a:lnTo>
                <a:lnTo>
                  <a:pt x="846353" y="23266"/>
                </a:lnTo>
                <a:lnTo>
                  <a:pt x="843368" y="38100"/>
                </a:lnTo>
                <a:lnTo>
                  <a:pt x="846353" y="52933"/>
                </a:lnTo>
                <a:lnTo>
                  <a:pt x="854519" y="65036"/>
                </a:lnTo>
                <a:lnTo>
                  <a:pt x="866635" y="73202"/>
                </a:lnTo>
                <a:lnTo>
                  <a:pt x="881545" y="76200"/>
                </a:lnTo>
                <a:lnTo>
                  <a:pt x="896366" y="73202"/>
                </a:lnTo>
                <a:lnTo>
                  <a:pt x="908481" y="65036"/>
                </a:lnTo>
                <a:lnTo>
                  <a:pt x="916647" y="52933"/>
                </a:lnTo>
                <a:lnTo>
                  <a:pt x="919645" y="38100"/>
                </a:lnTo>
                <a:close/>
              </a:path>
              <a:path w="1072515" h="76200">
                <a:moveTo>
                  <a:pt x="1072121" y="38100"/>
                </a:moveTo>
                <a:lnTo>
                  <a:pt x="1069124" y="23266"/>
                </a:lnTo>
                <a:lnTo>
                  <a:pt x="1060958" y="11163"/>
                </a:lnTo>
                <a:lnTo>
                  <a:pt x="1048842" y="2997"/>
                </a:lnTo>
                <a:lnTo>
                  <a:pt x="1033932" y="0"/>
                </a:lnTo>
                <a:lnTo>
                  <a:pt x="1019111" y="2997"/>
                </a:lnTo>
                <a:lnTo>
                  <a:pt x="1006995" y="11163"/>
                </a:lnTo>
                <a:lnTo>
                  <a:pt x="998829" y="23266"/>
                </a:lnTo>
                <a:lnTo>
                  <a:pt x="995832" y="38100"/>
                </a:lnTo>
                <a:lnTo>
                  <a:pt x="998829" y="52933"/>
                </a:lnTo>
                <a:lnTo>
                  <a:pt x="1006995" y="65036"/>
                </a:lnTo>
                <a:lnTo>
                  <a:pt x="1019111" y="73202"/>
                </a:lnTo>
                <a:lnTo>
                  <a:pt x="1034021" y="76200"/>
                </a:lnTo>
                <a:lnTo>
                  <a:pt x="1048842" y="73202"/>
                </a:lnTo>
                <a:lnTo>
                  <a:pt x="1060958" y="65036"/>
                </a:lnTo>
                <a:lnTo>
                  <a:pt x="1069124" y="52933"/>
                </a:lnTo>
                <a:lnTo>
                  <a:pt x="1072121" y="38100"/>
                </a:lnTo>
                <a:close/>
              </a:path>
            </a:pathLst>
          </a:custGeom>
          <a:solidFill>
            <a:srgbClr val="FF16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11774012" y="5437123"/>
            <a:ext cx="16046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88340" algn="l"/>
                <a:tab pos="1363980" algn="l"/>
              </a:tabLst>
            </a:pPr>
            <a:r>
              <a:rPr sz="2400" spc="-3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A</a:t>
            </a:r>
            <a:r>
              <a:rPr sz="24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3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B</a:t>
            </a:r>
            <a:r>
              <a:rPr sz="24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</a:t>
            </a:r>
            <a:endParaRPr sz="24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325902" y="2957196"/>
            <a:ext cx="9765030" cy="4726305"/>
            <a:chOff x="3325902" y="2957196"/>
            <a:chExt cx="9765030" cy="4726305"/>
          </a:xfrm>
        </p:grpSpPr>
        <p:sp>
          <p:nvSpPr>
            <p:cNvPr id="31" name="object 31"/>
            <p:cNvSpPr/>
            <p:nvPr/>
          </p:nvSpPr>
          <p:spPr>
            <a:xfrm>
              <a:off x="12018455" y="5622315"/>
              <a:ext cx="1072515" cy="76200"/>
            </a:xfrm>
            <a:custGeom>
              <a:avLst/>
              <a:gdLst/>
              <a:ahLst/>
              <a:cxnLst/>
              <a:rect l="l" t="t" r="r" b="b"/>
              <a:pathLst>
                <a:path w="1072515" h="76200">
                  <a:moveTo>
                    <a:pt x="76276" y="38100"/>
                  </a:moveTo>
                  <a:lnTo>
                    <a:pt x="73279" y="23266"/>
                  </a:lnTo>
                  <a:lnTo>
                    <a:pt x="65112" y="11150"/>
                  </a:lnTo>
                  <a:lnTo>
                    <a:pt x="53009" y="2984"/>
                  </a:lnTo>
                  <a:lnTo>
                    <a:pt x="38100" y="0"/>
                  </a:lnTo>
                  <a:lnTo>
                    <a:pt x="23266" y="2984"/>
                  </a:lnTo>
                  <a:lnTo>
                    <a:pt x="11163" y="11150"/>
                  </a:lnTo>
                  <a:lnTo>
                    <a:pt x="2997" y="23266"/>
                  </a:lnTo>
                  <a:lnTo>
                    <a:pt x="0" y="38100"/>
                  </a:lnTo>
                  <a:lnTo>
                    <a:pt x="2997" y="52920"/>
                  </a:lnTo>
                  <a:lnTo>
                    <a:pt x="11163" y="65036"/>
                  </a:lnTo>
                  <a:lnTo>
                    <a:pt x="23266" y="73202"/>
                  </a:lnTo>
                  <a:lnTo>
                    <a:pt x="38176" y="76200"/>
                  </a:lnTo>
                  <a:lnTo>
                    <a:pt x="53009" y="73202"/>
                  </a:lnTo>
                  <a:lnTo>
                    <a:pt x="65112" y="65036"/>
                  </a:lnTo>
                  <a:lnTo>
                    <a:pt x="73279" y="52920"/>
                  </a:lnTo>
                  <a:lnTo>
                    <a:pt x="76276" y="38100"/>
                  </a:lnTo>
                  <a:close/>
                </a:path>
                <a:path w="1072515" h="76200">
                  <a:moveTo>
                    <a:pt x="228752" y="38100"/>
                  </a:moveTo>
                  <a:lnTo>
                    <a:pt x="225755" y="23266"/>
                  </a:lnTo>
                  <a:lnTo>
                    <a:pt x="217589" y="11150"/>
                  </a:lnTo>
                  <a:lnTo>
                    <a:pt x="205486" y="2984"/>
                  </a:lnTo>
                  <a:lnTo>
                    <a:pt x="190576" y="0"/>
                  </a:lnTo>
                  <a:lnTo>
                    <a:pt x="175742" y="2984"/>
                  </a:lnTo>
                  <a:lnTo>
                    <a:pt x="163639" y="11150"/>
                  </a:lnTo>
                  <a:lnTo>
                    <a:pt x="155473" y="23266"/>
                  </a:lnTo>
                  <a:lnTo>
                    <a:pt x="152476" y="38100"/>
                  </a:lnTo>
                  <a:lnTo>
                    <a:pt x="155473" y="52920"/>
                  </a:lnTo>
                  <a:lnTo>
                    <a:pt x="163639" y="65036"/>
                  </a:lnTo>
                  <a:lnTo>
                    <a:pt x="175742" y="73202"/>
                  </a:lnTo>
                  <a:lnTo>
                    <a:pt x="190652" y="76200"/>
                  </a:lnTo>
                  <a:lnTo>
                    <a:pt x="205486" y="73202"/>
                  </a:lnTo>
                  <a:lnTo>
                    <a:pt x="217589" y="65036"/>
                  </a:lnTo>
                  <a:lnTo>
                    <a:pt x="225755" y="52920"/>
                  </a:lnTo>
                  <a:lnTo>
                    <a:pt x="228752" y="38100"/>
                  </a:lnTo>
                  <a:close/>
                </a:path>
                <a:path w="1072515" h="76200">
                  <a:moveTo>
                    <a:pt x="381228" y="38100"/>
                  </a:moveTo>
                  <a:lnTo>
                    <a:pt x="378231" y="23266"/>
                  </a:lnTo>
                  <a:lnTo>
                    <a:pt x="370065" y="11150"/>
                  </a:lnTo>
                  <a:lnTo>
                    <a:pt x="357962" y="2997"/>
                  </a:lnTo>
                  <a:lnTo>
                    <a:pt x="343052" y="0"/>
                  </a:lnTo>
                  <a:lnTo>
                    <a:pt x="328218" y="2997"/>
                  </a:lnTo>
                  <a:lnTo>
                    <a:pt x="316115" y="11150"/>
                  </a:lnTo>
                  <a:lnTo>
                    <a:pt x="307949" y="23266"/>
                  </a:lnTo>
                  <a:lnTo>
                    <a:pt x="304952" y="38100"/>
                  </a:lnTo>
                  <a:lnTo>
                    <a:pt x="307949" y="52933"/>
                  </a:lnTo>
                  <a:lnTo>
                    <a:pt x="316115" y="65036"/>
                  </a:lnTo>
                  <a:lnTo>
                    <a:pt x="328231" y="73202"/>
                  </a:lnTo>
                  <a:lnTo>
                    <a:pt x="343128" y="76200"/>
                  </a:lnTo>
                  <a:lnTo>
                    <a:pt x="357962" y="73202"/>
                  </a:lnTo>
                  <a:lnTo>
                    <a:pt x="370065" y="65036"/>
                  </a:lnTo>
                  <a:lnTo>
                    <a:pt x="378231" y="52933"/>
                  </a:lnTo>
                  <a:lnTo>
                    <a:pt x="381228" y="38100"/>
                  </a:lnTo>
                  <a:close/>
                </a:path>
                <a:path w="1072515" h="76200">
                  <a:moveTo>
                    <a:pt x="767168" y="38100"/>
                  </a:moveTo>
                  <a:lnTo>
                    <a:pt x="764171" y="23266"/>
                  </a:lnTo>
                  <a:lnTo>
                    <a:pt x="756005" y="11150"/>
                  </a:lnTo>
                  <a:lnTo>
                    <a:pt x="743889" y="2984"/>
                  </a:lnTo>
                  <a:lnTo>
                    <a:pt x="728992" y="0"/>
                  </a:lnTo>
                  <a:lnTo>
                    <a:pt x="714159" y="2984"/>
                  </a:lnTo>
                  <a:lnTo>
                    <a:pt x="702043" y="11150"/>
                  </a:lnTo>
                  <a:lnTo>
                    <a:pt x="693877" y="23266"/>
                  </a:lnTo>
                  <a:lnTo>
                    <a:pt x="690892" y="38100"/>
                  </a:lnTo>
                  <a:lnTo>
                    <a:pt x="693877" y="52920"/>
                  </a:lnTo>
                  <a:lnTo>
                    <a:pt x="702043" y="65036"/>
                  </a:lnTo>
                  <a:lnTo>
                    <a:pt x="714159" y="73202"/>
                  </a:lnTo>
                  <a:lnTo>
                    <a:pt x="729068" y="76200"/>
                  </a:lnTo>
                  <a:lnTo>
                    <a:pt x="743889" y="73202"/>
                  </a:lnTo>
                  <a:lnTo>
                    <a:pt x="756005" y="65036"/>
                  </a:lnTo>
                  <a:lnTo>
                    <a:pt x="764171" y="52920"/>
                  </a:lnTo>
                  <a:lnTo>
                    <a:pt x="767168" y="38100"/>
                  </a:lnTo>
                  <a:close/>
                </a:path>
                <a:path w="1072515" h="76200">
                  <a:moveTo>
                    <a:pt x="919645" y="38100"/>
                  </a:moveTo>
                  <a:lnTo>
                    <a:pt x="916647" y="23266"/>
                  </a:lnTo>
                  <a:lnTo>
                    <a:pt x="908481" y="11150"/>
                  </a:lnTo>
                  <a:lnTo>
                    <a:pt x="896366" y="2984"/>
                  </a:lnTo>
                  <a:lnTo>
                    <a:pt x="881468" y="0"/>
                  </a:lnTo>
                  <a:lnTo>
                    <a:pt x="866635" y="2984"/>
                  </a:lnTo>
                  <a:lnTo>
                    <a:pt x="854519" y="11150"/>
                  </a:lnTo>
                  <a:lnTo>
                    <a:pt x="846353" y="23266"/>
                  </a:lnTo>
                  <a:lnTo>
                    <a:pt x="843368" y="38100"/>
                  </a:lnTo>
                  <a:lnTo>
                    <a:pt x="846353" y="52920"/>
                  </a:lnTo>
                  <a:lnTo>
                    <a:pt x="854519" y="65036"/>
                  </a:lnTo>
                  <a:lnTo>
                    <a:pt x="866635" y="73202"/>
                  </a:lnTo>
                  <a:lnTo>
                    <a:pt x="881545" y="76200"/>
                  </a:lnTo>
                  <a:lnTo>
                    <a:pt x="896366" y="73202"/>
                  </a:lnTo>
                  <a:lnTo>
                    <a:pt x="908481" y="65036"/>
                  </a:lnTo>
                  <a:lnTo>
                    <a:pt x="916647" y="52920"/>
                  </a:lnTo>
                  <a:lnTo>
                    <a:pt x="919645" y="38100"/>
                  </a:lnTo>
                  <a:close/>
                </a:path>
                <a:path w="1072515" h="76200">
                  <a:moveTo>
                    <a:pt x="1072108" y="38100"/>
                  </a:moveTo>
                  <a:lnTo>
                    <a:pt x="1069124" y="23266"/>
                  </a:lnTo>
                  <a:lnTo>
                    <a:pt x="1060958" y="11150"/>
                  </a:lnTo>
                  <a:lnTo>
                    <a:pt x="1048842" y="2997"/>
                  </a:lnTo>
                  <a:lnTo>
                    <a:pt x="1033945" y="0"/>
                  </a:lnTo>
                  <a:lnTo>
                    <a:pt x="1019111" y="2997"/>
                  </a:lnTo>
                  <a:lnTo>
                    <a:pt x="1006995" y="11150"/>
                  </a:lnTo>
                  <a:lnTo>
                    <a:pt x="998829" y="23266"/>
                  </a:lnTo>
                  <a:lnTo>
                    <a:pt x="995845" y="38100"/>
                  </a:lnTo>
                  <a:lnTo>
                    <a:pt x="998829" y="52933"/>
                  </a:lnTo>
                  <a:lnTo>
                    <a:pt x="1006995" y="65036"/>
                  </a:lnTo>
                  <a:lnTo>
                    <a:pt x="1019111" y="73202"/>
                  </a:lnTo>
                  <a:lnTo>
                    <a:pt x="1034008" y="76200"/>
                  </a:lnTo>
                  <a:lnTo>
                    <a:pt x="1048842" y="73202"/>
                  </a:lnTo>
                  <a:lnTo>
                    <a:pt x="1060958" y="65036"/>
                  </a:lnTo>
                  <a:lnTo>
                    <a:pt x="1069124" y="52933"/>
                  </a:lnTo>
                  <a:lnTo>
                    <a:pt x="1072108" y="38100"/>
                  </a:lnTo>
                  <a:close/>
                </a:path>
              </a:pathLst>
            </a:custGeom>
            <a:solidFill>
              <a:srgbClr val="FF16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325901" y="2957207"/>
              <a:ext cx="2352675" cy="4726305"/>
            </a:xfrm>
            <a:custGeom>
              <a:avLst/>
              <a:gdLst/>
              <a:ahLst/>
              <a:cxnLst/>
              <a:rect l="l" t="t" r="r" b="b"/>
              <a:pathLst>
                <a:path w="2352675" h="4726305">
                  <a:moveTo>
                    <a:pt x="50850" y="2445220"/>
                  </a:moveTo>
                  <a:lnTo>
                    <a:pt x="48844" y="2435339"/>
                  </a:lnTo>
                  <a:lnTo>
                    <a:pt x="43408" y="2427262"/>
                  </a:lnTo>
                  <a:lnTo>
                    <a:pt x="35331" y="2421826"/>
                  </a:lnTo>
                  <a:lnTo>
                    <a:pt x="25400" y="2419820"/>
                  </a:lnTo>
                  <a:lnTo>
                    <a:pt x="15506" y="2421826"/>
                  </a:lnTo>
                  <a:lnTo>
                    <a:pt x="7429" y="2427262"/>
                  </a:lnTo>
                  <a:lnTo>
                    <a:pt x="1993" y="2435339"/>
                  </a:lnTo>
                  <a:lnTo>
                    <a:pt x="0" y="2445220"/>
                  </a:lnTo>
                  <a:lnTo>
                    <a:pt x="1993" y="2455113"/>
                  </a:lnTo>
                  <a:lnTo>
                    <a:pt x="7429" y="2463190"/>
                  </a:lnTo>
                  <a:lnTo>
                    <a:pt x="15506" y="2468626"/>
                  </a:lnTo>
                  <a:lnTo>
                    <a:pt x="25450" y="2470620"/>
                  </a:lnTo>
                  <a:lnTo>
                    <a:pt x="35331" y="2468626"/>
                  </a:lnTo>
                  <a:lnTo>
                    <a:pt x="43408" y="2463190"/>
                  </a:lnTo>
                  <a:lnTo>
                    <a:pt x="48844" y="2455113"/>
                  </a:lnTo>
                  <a:lnTo>
                    <a:pt x="50850" y="2445220"/>
                  </a:lnTo>
                  <a:close/>
                </a:path>
                <a:path w="2352675" h="4726305">
                  <a:moveTo>
                    <a:pt x="152501" y="2445220"/>
                  </a:moveTo>
                  <a:lnTo>
                    <a:pt x="150495" y="2435339"/>
                  </a:lnTo>
                  <a:lnTo>
                    <a:pt x="145059" y="2427262"/>
                  </a:lnTo>
                  <a:lnTo>
                    <a:pt x="136982" y="2421826"/>
                  </a:lnTo>
                  <a:lnTo>
                    <a:pt x="127050" y="2419820"/>
                  </a:lnTo>
                  <a:lnTo>
                    <a:pt x="117157" y="2421826"/>
                  </a:lnTo>
                  <a:lnTo>
                    <a:pt x="109080" y="2427262"/>
                  </a:lnTo>
                  <a:lnTo>
                    <a:pt x="103644" y="2435339"/>
                  </a:lnTo>
                  <a:lnTo>
                    <a:pt x="101650" y="2445220"/>
                  </a:lnTo>
                  <a:lnTo>
                    <a:pt x="103644" y="2455113"/>
                  </a:lnTo>
                  <a:lnTo>
                    <a:pt x="109080" y="2463190"/>
                  </a:lnTo>
                  <a:lnTo>
                    <a:pt x="117157" y="2468626"/>
                  </a:lnTo>
                  <a:lnTo>
                    <a:pt x="127101" y="2470620"/>
                  </a:lnTo>
                  <a:lnTo>
                    <a:pt x="136982" y="2468626"/>
                  </a:lnTo>
                  <a:lnTo>
                    <a:pt x="145059" y="2463190"/>
                  </a:lnTo>
                  <a:lnTo>
                    <a:pt x="150495" y="2455113"/>
                  </a:lnTo>
                  <a:lnTo>
                    <a:pt x="152501" y="2445220"/>
                  </a:lnTo>
                  <a:close/>
                </a:path>
                <a:path w="2352675" h="4726305">
                  <a:moveTo>
                    <a:pt x="254152" y="2445220"/>
                  </a:moveTo>
                  <a:lnTo>
                    <a:pt x="252145" y="2435339"/>
                  </a:lnTo>
                  <a:lnTo>
                    <a:pt x="246710" y="2427262"/>
                  </a:lnTo>
                  <a:lnTo>
                    <a:pt x="238633" y="2421826"/>
                  </a:lnTo>
                  <a:lnTo>
                    <a:pt x="228701" y="2419820"/>
                  </a:lnTo>
                  <a:lnTo>
                    <a:pt x="218808" y="2421826"/>
                  </a:lnTo>
                  <a:lnTo>
                    <a:pt x="210731" y="2427262"/>
                  </a:lnTo>
                  <a:lnTo>
                    <a:pt x="205295" y="2435339"/>
                  </a:lnTo>
                  <a:lnTo>
                    <a:pt x="203301" y="2445220"/>
                  </a:lnTo>
                  <a:lnTo>
                    <a:pt x="205295" y="2455113"/>
                  </a:lnTo>
                  <a:lnTo>
                    <a:pt x="210731" y="2463190"/>
                  </a:lnTo>
                  <a:lnTo>
                    <a:pt x="218808" y="2468626"/>
                  </a:lnTo>
                  <a:lnTo>
                    <a:pt x="228752" y="2470620"/>
                  </a:lnTo>
                  <a:lnTo>
                    <a:pt x="238633" y="2468626"/>
                  </a:lnTo>
                  <a:lnTo>
                    <a:pt x="246710" y="2463190"/>
                  </a:lnTo>
                  <a:lnTo>
                    <a:pt x="252145" y="2455113"/>
                  </a:lnTo>
                  <a:lnTo>
                    <a:pt x="254152" y="2445220"/>
                  </a:lnTo>
                  <a:close/>
                </a:path>
                <a:path w="2352675" h="4726305">
                  <a:moveTo>
                    <a:pt x="281622" y="25400"/>
                  </a:moveTo>
                  <a:lnTo>
                    <a:pt x="279628" y="15506"/>
                  </a:lnTo>
                  <a:lnTo>
                    <a:pt x="274180" y="7429"/>
                  </a:lnTo>
                  <a:lnTo>
                    <a:pt x="266115" y="1993"/>
                  </a:lnTo>
                  <a:lnTo>
                    <a:pt x="256171" y="0"/>
                  </a:lnTo>
                  <a:lnTo>
                    <a:pt x="246291" y="1993"/>
                  </a:lnTo>
                  <a:lnTo>
                    <a:pt x="238213" y="7429"/>
                  </a:lnTo>
                  <a:lnTo>
                    <a:pt x="232765" y="15506"/>
                  </a:lnTo>
                  <a:lnTo>
                    <a:pt x="230771" y="25400"/>
                  </a:lnTo>
                  <a:lnTo>
                    <a:pt x="232765" y="35280"/>
                  </a:lnTo>
                  <a:lnTo>
                    <a:pt x="238213" y="43357"/>
                  </a:lnTo>
                  <a:lnTo>
                    <a:pt x="246291" y="48793"/>
                  </a:lnTo>
                  <a:lnTo>
                    <a:pt x="256222" y="50800"/>
                  </a:lnTo>
                  <a:lnTo>
                    <a:pt x="266115" y="48793"/>
                  </a:lnTo>
                  <a:lnTo>
                    <a:pt x="274180" y="43357"/>
                  </a:lnTo>
                  <a:lnTo>
                    <a:pt x="279628" y="35280"/>
                  </a:lnTo>
                  <a:lnTo>
                    <a:pt x="281622" y="25400"/>
                  </a:lnTo>
                  <a:close/>
                </a:path>
                <a:path w="2352675" h="4726305">
                  <a:moveTo>
                    <a:pt x="306463" y="4700409"/>
                  </a:moveTo>
                  <a:lnTo>
                    <a:pt x="304469" y="4690516"/>
                  </a:lnTo>
                  <a:lnTo>
                    <a:pt x="299021" y="4682439"/>
                  </a:lnTo>
                  <a:lnTo>
                    <a:pt x="290944" y="4677003"/>
                  </a:lnTo>
                  <a:lnTo>
                    <a:pt x="281012" y="4675009"/>
                  </a:lnTo>
                  <a:lnTo>
                    <a:pt x="271119" y="4677003"/>
                  </a:lnTo>
                  <a:lnTo>
                    <a:pt x="263055" y="4682439"/>
                  </a:lnTo>
                  <a:lnTo>
                    <a:pt x="257606" y="4690516"/>
                  </a:lnTo>
                  <a:lnTo>
                    <a:pt x="255612" y="4700409"/>
                  </a:lnTo>
                  <a:lnTo>
                    <a:pt x="257606" y="4710290"/>
                  </a:lnTo>
                  <a:lnTo>
                    <a:pt x="263055" y="4718367"/>
                  </a:lnTo>
                  <a:lnTo>
                    <a:pt x="271119" y="4723803"/>
                  </a:lnTo>
                  <a:lnTo>
                    <a:pt x="281063" y="4725809"/>
                  </a:lnTo>
                  <a:lnTo>
                    <a:pt x="290944" y="4723803"/>
                  </a:lnTo>
                  <a:lnTo>
                    <a:pt x="299021" y="4718367"/>
                  </a:lnTo>
                  <a:lnTo>
                    <a:pt x="304469" y="4710290"/>
                  </a:lnTo>
                  <a:lnTo>
                    <a:pt x="306463" y="4700409"/>
                  </a:lnTo>
                  <a:close/>
                </a:path>
                <a:path w="2352675" h="4726305">
                  <a:moveTo>
                    <a:pt x="355803" y="2445220"/>
                  </a:moveTo>
                  <a:lnTo>
                    <a:pt x="353796" y="2435339"/>
                  </a:lnTo>
                  <a:lnTo>
                    <a:pt x="348361" y="2427262"/>
                  </a:lnTo>
                  <a:lnTo>
                    <a:pt x="340283" y="2421826"/>
                  </a:lnTo>
                  <a:lnTo>
                    <a:pt x="330352" y="2419820"/>
                  </a:lnTo>
                  <a:lnTo>
                    <a:pt x="320459" y="2421826"/>
                  </a:lnTo>
                  <a:lnTo>
                    <a:pt x="312381" y="2427262"/>
                  </a:lnTo>
                  <a:lnTo>
                    <a:pt x="306946" y="2435339"/>
                  </a:lnTo>
                  <a:lnTo>
                    <a:pt x="304952" y="2445220"/>
                  </a:lnTo>
                  <a:lnTo>
                    <a:pt x="306946" y="2455113"/>
                  </a:lnTo>
                  <a:lnTo>
                    <a:pt x="312381" y="2463190"/>
                  </a:lnTo>
                  <a:lnTo>
                    <a:pt x="320459" y="2468626"/>
                  </a:lnTo>
                  <a:lnTo>
                    <a:pt x="330403" y="2470620"/>
                  </a:lnTo>
                  <a:lnTo>
                    <a:pt x="340283" y="2468626"/>
                  </a:lnTo>
                  <a:lnTo>
                    <a:pt x="348361" y="2463190"/>
                  </a:lnTo>
                  <a:lnTo>
                    <a:pt x="353796" y="2455113"/>
                  </a:lnTo>
                  <a:lnTo>
                    <a:pt x="355803" y="2445220"/>
                  </a:lnTo>
                  <a:close/>
                </a:path>
                <a:path w="2352675" h="4726305">
                  <a:moveTo>
                    <a:pt x="383273" y="25400"/>
                  </a:moveTo>
                  <a:lnTo>
                    <a:pt x="381279" y="15506"/>
                  </a:lnTo>
                  <a:lnTo>
                    <a:pt x="375831" y="7429"/>
                  </a:lnTo>
                  <a:lnTo>
                    <a:pt x="367766" y="1993"/>
                  </a:lnTo>
                  <a:lnTo>
                    <a:pt x="357822" y="0"/>
                  </a:lnTo>
                  <a:lnTo>
                    <a:pt x="347941" y="1993"/>
                  </a:lnTo>
                  <a:lnTo>
                    <a:pt x="339864" y="7429"/>
                  </a:lnTo>
                  <a:lnTo>
                    <a:pt x="334416" y="15506"/>
                  </a:lnTo>
                  <a:lnTo>
                    <a:pt x="332422" y="25400"/>
                  </a:lnTo>
                  <a:lnTo>
                    <a:pt x="334416" y="35280"/>
                  </a:lnTo>
                  <a:lnTo>
                    <a:pt x="339864" y="43357"/>
                  </a:lnTo>
                  <a:lnTo>
                    <a:pt x="347941" y="48793"/>
                  </a:lnTo>
                  <a:lnTo>
                    <a:pt x="357873" y="50800"/>
                  </a:lnTo>
                  <a:lnTo>
                    <a:pt x="367766" y="48793"/>
                  </a:lnTo>
                  <a:lnTo>
                    <a:pt x="375831" y="43357"/>
                  </a:lnTo>
                  <a:lnTo>
                    <a:pt x="381279" y="35280"/>
                  </a:lnTo>
                  <a:lnTo>
                    <a:pt x="383273" y="25400"/>
                  </a:lnTo>
                  <a:close/>
                </a:path>
                <a:path w="2352675" h="4726305">
                  <a:moveTo>
                    <a:pt x="408114" y="4700409"/>
                  </a:moveTo>
                  <a:lnTo>
                    <a:pt x="406120" y="4690516"/>
                  </a:lnTo>
                  <a:lnTo>
                    <a:pt x="400672" y="4682439"/>
                  </a:lnTo>
                  <a:lnTo>
                    <a:pt x="392595" y="4677003"/>
                  </a:lnTo>
                  <a:lnTo>
                    <a:pt x="382663" y="4675009"/>
                  </a:lnTo>
                  <a:lnTo>
                    <a:pt x="372770" y="4677003"/>
                  </a:lnTo>
                  <a:lnTo>
                    <a:pt x="364705" y="4682439"/>
                  </a:lnTo>
                  <a:lnTo>
                    <a:pt x="359257" y="4690516"/>
                  </a:lnTo>
                  <a:lnTo>
                    <a:pt x="357263" y="4700409"/>
                  </a:lnTo>
                  <a:lnTo>
                    <a:pt x="359257" y="4710290"/>
                  </a:lnTo>
                  <a:lnTo>
                    <a:pt x="364705" y="4718367"/>
                  </a:lnTo>
                  <a:lnTo>
                    <a:pt x="372770" y="4723816"/>
                  </a:lnTo>
                  <a:lnTo>
                    <a:pt x="382714" y="4725809"/>
                  </a:lnTo>
                  <a:lnTo>
                    <a:pt x="392595" y="4723816"/>
                  </a:lnTo>
                  <a:lnTo>
                    <a:pt x="400672" y="4718367"/>
                  </a:lnTo>
                  <a:lnTo>
                    <a:pt x="406120" y="4710290"/>
                  </a:lnTo>
                  <a:lnTo>
                    <a:pt x="408114" y="4700409"/>
                  </a:lnTo>
                  <a:close/>
                </a:path>
                <a:path w="2352675" h="4726305">
                  <a:moveTo>
                    <a:pt x="457454" y="2445220"/>
                  </a:moveTo>
                  <a:lnTo>
                    <a:pt x="455447" y="2435339"/>
                  </a:lnTo>
                  <a:lnTo>
                    <a:pt x="450011" y="2427262"/>
                  </a:lnTo>
                  <a:lnTo>
                    <a:pt x="441934" y="2421826"/>
                  </a:lnTo>
                  <a:lnTo>
                    <a:pt x="432003" y="2419820"/>
                  </a:lnTo>
                  <a:lnTo>
                    <a:pt x="422109" y="2421826"/>
                  </a:lnTo>
                  <a:lnTo>
                    <a:pt x="414032" y="2427262"/>
                  </a:lnTo>
                  <a:lnTo>
                    <a:pt x="408597" y="2435339"/>
                  </a:lnTo>
                  <a:lnTo>
                    <a:pt x="406603" y="2445220"/>
                  </a:lnTo>
                  <a:lnTo>
                    <a:pt x="408597" y="2455113"/>
                  </a:lnTo>
                  <a:lnTo>
                    <a:pt x="414032" y="2463190"/>
                  </a:lnTo>
                  <a:lnTo>
                    <a:pt x="422109" y="2468626"/>
                  </a:lnTo>
                  <a:lnTo>
                    <a:pt x="432054" y="2470620"/>
                  </a:lnTo>
                  <a:lnTo>
                    <a:pt x="441934" y="2468626"/>
                  </a:lnTo>
                  <a:lnTo>
                    <a:pt x="450011" y="2463190"/>
                  </a:lnTo>
                  <a:lnTo>
                    <a:pt x="455447" y="2455113"/>
                  </a:lnTo>
                  <a:lnTo>
                    <a:pt x="457454" y="2445220"/>
                  </a:lnTo>
                  <a:close/>
                </a:path>
                <a:path w="2352675" h="4726305">
                  <a:moveTo>
                    <a:pt x="484924" y="25400"/>
                  </a:moveTo>
                  <a:lnTo>
                    <a:pt x="482930" y="15506"/>
                  </a:lnTo>
                  <a:lnTo>
                    <a:pt x="477481" y="7429"/>
                  </a:lnTo>
                  <a:lnTo>
                    <a:pt x="469417" y="1993"/>
                  </a:lnTo>
                  <a:lnTo>
                    <a:pt x="459473" y="0"/>
                  </a:lnTo>
                  <a:lnTo>
                    <a:pt x="449592" y="1993"/>
                  </a:lnTo>
                  <a:lnTo>
                    <a:pt x="441515" y="7429"/>
                  </a:lnTo>
                  <a:lnTo>
                    <a:pt x="436067" y="15506"/>
                  </a:lnTo>
                  <a:lnTo>
                    <a:pt x="434073" y="25400"/>
                  </a:lnTo>
                  <a:lnTo>
                    <a:pt x="436067" y="35280"/>
                  </a:lnTo>
                  <a:lnTo>
                    <a:pt x="441515" y="43357"/>
                  </a:lnTo>
                  <a:lnTo>
                    <a:pt x="449592" y="48793"/>
                  </a:lnTo>
                  <a:lnTo>
                    <a:pt x="459524" y="50800"/>
                  </a:lnTo>
                  <a:lnTo>
                    <a:pt x="469417" y="48793"/>
                  </a:lnTo>
                  <a:lnTo>
                    <a:pt x="477481" y="43357"/>
                  </a:lnTo>
                  <a:lnTo>
                    <a:pt x="482930" y="35280"/>
                  </a:lnTo>
                  <a:lnTo>
                    <a:pt x="484924" y="25400"/>
                  </a:lnTo>
                  <a:close/>
                </a:path>
                <a:path w="2352675" h="4726305">
                  <a:moveTo>
                    <a:pt x="509765" y="4700409"/>
                  </a:moveTo>
                  <a:lnTo>
                    <a:pt x="507771" y="4690516"/>
                  </a:lnTo>
                  <a:lnTo>
                    <a:pt x="502323" y="4682439"/>
                  </a:lnTo>
                  <a:lnTo>
                    <a:pt x="494245" y="4677003"/>
                  </a:lnTo>
                  <a:lnTo>
                    <a:pt x="484314" y="4675009"/>
                  </a:lnTo>
                  <a:lnTo>
                    <a:pt x="474421" y="4677003"/>
                  </a:lnTo>
                  <a:lnTo>
                    <a:pt x="466356" y="4682439"/>
                  </a:lnTo>
                  <a:lnTo>
                    <a:pt x="460908" y="4690516"/>
                  </a:lnTo>
                  <a:lnTo>
                    <a:pt x="458914" y="4700409"/>
                  </a:lnTo>
                  <a:lnTo>
                    <a:pt x="460908" y="4710290"/>
                  </a:lnTo>
                  <a:lnTo>
                    <a:pt x="466356" y="4718367"/>
                  </a:lnTo>
                  <a:lnTo>
                    <a:pt x="474421" y="4723816"/>
                  </a:lnTo>
                  <a:lnTo>
                    <a:pt x="484365" y="4725809"/>
                  </a:lnTo>
                  <a:lnTo>
                    <a:pt x="494245" y="4723816"/>
                  </a:lnTo>
                  <a:lnTo>
                    <a:pt x="502323" y="4718367"/>
                  </a:lnTo>
                  <a:lnTo>
                    <a:pt x="507771" y="4710290"/>
                  </a:lnTo>
                  <a:lnTo>
                    <a:pt x="509765" y="4700409"/>
                  </a:lnTo>
                  <a:close/>
                </a:path>
                <a:path w="2352675" h="4726305">
                  <a:moveTo>
                    <a:pt x="559104" y="2445220"/>
                  </a:moveTo>
                  <a:lnTo>
                    <a:pt x="557098" y="2435339"/>
                  </a:lnTo>
                  <a:lnTo>
                    <a:pt x="551662" y="2427262"/>
                  </a:lnTo>
                  <a:lnTo>
                    <a:pt x="543585" y="2421826"/>
                  </a:lnTo>
                  <a:lnTo>
                    <a:pt x="533654" y="2419820"/>
                  </a:lnTo>
                  <a:lnTo>
                    <a:pt x="523760" y="2421826"/>
                  </a:lnTo>
                  <a:lnTo>
                    <a:pt x="515683" y="2427262"/>
                  </a:lnTo>
                  <a:lnTo>
                    <a:pt x="510247" y="2435339"/>
                  </a:lnTo>
                  <a:lnTo>
                    <a:pt x="508254" y="2445220"/>
                  </a:lnTo>
                  <a:lnTo>
                    <a:pt x="510247" y="2455113"/>
                  </a:lnTo>
                  <a:lnTo>
                    <a:pt x="515683" y="2463190"/>
                  </a:lnTo>
                  <a:lnTo>
                    <a:pt x="523760" y="2468626"/>
                  </a:lnTo>
                  <a:lnTo>
                    <a:pt x="533704" y="2470620"/>
                  </a:lnTo>
                  <a:lnTo>
                    <a:pt x="543585" y="2468626"/>
                  </a:lnTo>
                  <a:lnTo>
                    <a:pt x="551662" y="2463190"/>
                  </a:lnTo>
                  <a:lnTo>
                    <a:pt x="557098" y="2455113"/>
                  </a:lnTo>
                  <a:lnTo>
                    <a:pt x="559104" y="2445220"/>
                  </a:lnTo>
                  <a:close/>
                </a:path>
                <a:path w="2352675" h="4726305">
                  <a:moveTo>
                    <a:pt x="586574" y="25400"/>
                  </a:moveTo>
                  <a:lnTo>
                    <a:pt x="584581" y="15506"/>
                  </a:lnTo>
                  <a:lnTo>
                    <a:pt x="579132" y="7429"/>
                  </a:lnTo>
                  <a:lnTo>
                    <a:pt x="571068" y="1993"/>
                  </a:lnTo>
                  <a:lnTo>
                    <a:pt x="561124" y="0"/>
                  </a:lnTo>
                  <a:lnTo>
                    <a:pt x="551243" y="1993"/>
                  </a:lnTo>
                  <a:lnTo>
                    <a:pt x="543166" y="7429"/>
                  </a:lnTo>
                  <a:lnTo>
                    <a:pt x="537718" y="15506"/>
                  </a:lnTo>
                  <a:lnTo>
                    <a:pt x="535724" y="25400"/>
                  </a:lnTo>
                  <a:lnTo>
                    <a:pt x="537718" y="35280"/>
                  </a:lnTo>
                  <a:lnTo>
                    <a:pt x="543166" y="43357"/>
                  </a:lnTo>
                  <a:lnTo>
                    <a:pt x="551243" y="48793"/>
                  </a:lnTo>
                  <a:lnTo>
                    <a:pt x="561174" y="50800"/>
                  </a:lnTo>
                  <a:lnTo>
                    <a:pt x="571068" y="48793"/>
                  </a:lnTo>
                  <a:lnTo>
                    <a:pt x="579132" y="43357"/>
                  </a:lnTo>
                  <a:lnTo>
                    <a:pt x="584581" y="35280"/>
                  </a:lnTo>
                  <a:lnTo>
                    <a:pt x="586574" y="25400"/>
                  </a:lnTo>
                  <a:close/>
                </a:path>
                <a:path w="2352675" h="4726305">
                  <a:moveTo>
                    <a:pt x="611416" y="4700409"/>
                  </a:moveTo>
                  <a:lnTo>
                    <a:pt x="609422" y="4690516"/>
                  </a:lnTo>
                  <a:lnTo>
                    <a:pt x="603973" y="4682439"/>
                  </a:lnTo>
                  <a:lnTo>
                    <a:pt x="595896" y="4677003"/>
                  </a:lnTo>
                  <a:lnTo>
                    <a:pt x="585965" y="4675009"/>
                  </a:lnTo>
                  <a:lnTo>
                    <a:pt x="576072" y="4677003"/>
                  </a:lnTo>
                  <a:lnTo>
                    <a:pt x="568007" y="4682439"/>
                  </a:lnTo>
                  <a:lnTo>
                    <a:pt x="562559" y="4690516"/>
                  </a:lnTo>
                  <a:lnTo>
                    <a:pt x="560565" y="4700409"/>
                  </a:lnTo>
                  <a:lnTo>
                    <a:pt x="562559" y="4710290"/>
                  </a:lnTo>
                  <a:lnTo>
                    <a:pt x="568007" y="4718367"/>
                  </a:lnTo>
                  <a:lnTo>
                    <a:pt x="576072" y="4723816"/>
                  </a:lnTo>
                  <a:lnTo>
                    <a:pt x="586016" y="4725809"/>
                  </a:lnTo>
                  <a:lnTo>
                    <a:pt x="595896" y="4723816"/>
                  </a:lnTo>
                  <a:lnTo>
                    <a:pt x="603973" y="4718367"/>
                  </a:lnTo>
                  <a:lnTo>
                    <a:pt x="609422" y="4710290"/>
                  </a:lnTo>
                  <a:lnTo>
                    <a:pt x="611416" y="4700409"/>
                  </a:lnTo>
                  <a:close/>
                </a:path>
                <a:path w="2352675" h="4726305">
                  <a:moveTo>
                    <a:pt x="660755" y="2445220"/>
                  </a:moveTo>
                  <a:lnTo>
                    <a:pt x="658749" y="2435339"/>
                  </a:lnTo>
                  <a:lnTo>
                    <a:pt x="653313" y="2427262"/>
                  </a:lnTo>
                  <a:lnTo>
                    <a:pt x="645236" y="2421826"/>
                  </a:lnTo>
                  <a:lnTo>
                    <a:pt x="635304" y="2419820"/>
                  </a:lnTo>
                  <a:lnTo>
                    <a:pt x="625411" y="2421826"/>
                  </a:lnTo>
                  <a:lnTo>
                    <a:pt x="617334" y="2427262"/>
                  </a:lnTo>
                  <a:lnTo>
                    <a:pt x="611898" y="2435339"/>
                  </a:lnTo>
                  <a:lnTo>
                    <a:pt x="609904" y="2445220"/>
                  </a:lnTo>
                  <a:lnTo>
                    <a:pt x="611898" y="2455113"/>
                  </a:lnTo>
                  <a:lnTo>
                    <a:pt x="617334" y="2463190"/>
                  </a:lnTo>
                  <a:lnTo>
                    <a:pt x="625411" y="2468626"/>
                  </a:lnTo>
                  <a:lnTo>
                    <a:pt x="635355" y="2470620"/>
                  </a:lnTo>
                  <a:lnTo>
                    <a:pt x="645236" y="2468626"/>
                  </a:lnTo>
                  <a:lnTo>
                    <a:pt x="653313" y="2463190"/>
                  </a:lnTo>
                  <a:lnTo>
                    <a:pt x="658749" y="2455113"/>
                  </a:lnTo>
                  <a:lnTo>
                    <a:pt x="660755" y="2445220"/>
                  </a:lnTo>
                  <a:close/>
                </a:path>
                <a:path w="2352675" h="4726305">
                  <a:moveTo>
                    <a:pt x="688225" y="25400"/>
                  </a:moveTo>
                  <a:lnTo>
                    <a:pt x="686231" y="15506"/>
                  </a:lnTo>
                  <a:lnTo>
                    <a:pt x="680783" y="7429"/>
                  </a:lnTo>
                  <a:lnTo>
                    <a:pt x="672719" y="1993"/>
                  </a:lnTo>
                  <a:lnTo>
                    <a:pt x="662774" y="0"/>
                  </a:lnTo>
                  <a:lnTo>
                    <a:pt x="652894" y="1993"/>
                  </a:lnTo>
                  <a:lnTo>
                    <a:pt x="644817" y="7429"/>
                  </a:lnTo>
                  <a:lnTo>
                    <a:pt x="639368" y="15506"/>
                  </a:lnTo>
                  <a:lnTo>
                    <a:pt x="637374" y="25400"/>
                  </a:lnTo>
                  <a:lnTo>
                    <a:pt x="639368" y="35280"/>
                  </a:lnTo>
                  <a:lnTo>
                    <a:pt x="644817" y="43357"/>
                  </a:lnTo>
                  <a:lnTo>
                    <a:pt x="652894" y="48793"/>
                  </a:lnTo>
                  <a:lnTo>
                    <a:pt x="662825" y="50800"/>
                  </a:lnTo>
                  <a:lnTo>
                    <a:pt x="672719" y="48793"/>
                  </a:lnTo>
                  <a:lnTo>
                    <a:pt x="680783" y="43357"/>
                  </a:lnTo>
                  <a:lnTo>
                    <a:pt x="686231" y="35280"/>
                  </a:lnTo>
                  <a:lnTo>
                    <a:pt x="688225" y="25400"/>
                  </a:lnTo>
                  <a:close/>
                </a:path>
                <a:path w="2352675" h="4726305">
                  <a:moveTo>
                    <a:pt x="742429" y="4700409"/>
                  </a:moveTo>
                  <a:lnTo>
                    <a:pt x="740422" y="4690465"/>
                  </a:lnTo>
                  <a:lnTo>
                    <a:pt x="734987" y="4682388"/>
                  </a:lnTo>
                  <a:lnTo>
                    <a:pt x="726909" y="4676953"/>
                  </a:lnTo>
                  <a:lnTo>
                    <a:pt x="717029" y="4674959"/>
                  </a:lnTo>
                  <a:lnTo>
                    <a:pt x="707136" y="4676953"/>
                  </a:lnTo>
                  <a:lnTo>
                    <a:pt x="702297" y="4680216"/>
                  </a:lnTo>
                  <a:lnTo>
                    <a:pt x="697547" y="4677003"/>
                  </a:lnTo>
                  <a:lnTo>
                    <a:pt x="687616" y="4675009"/>
                  </a:lnTo>
                  <a:lnTo>
                    <a:pt x="677722" y="4677003"/>
                  </a:lnTo>
                  <a:lnTo>
                    <a:pt x="669658" y="4682439"/>
                  </a:lnTo>
                  <a:lnTo>
                    <a:pt x="664210" y="4690516"/>
                  </a:lnTo>
                  <a:lnTo>
                    <a:pt x="662216" y="4700409"/>
                  </a:lnTo>
                  <a:lnTo>
                    <a:pt x="664210" y="4710290"/>
                  </a:lnTo>
                  <a:lnTo>
                    <a:pt x="669658" y="4718367"/>
                  </a:lnTo>
                  <a:lnTo>
                    <a:pt x="677722" y="4723816"/>
                  </a:lnTo>
                  <a:lnTo>
                    <a:pt x="687666" y="4725809"/>
                  </a:lnTo>
                  <a:lnTo>
                    <a:pt x="697547" y="4723816"/>
                  </a:lnTo>
                  <a:lnTo>
                    <a:pt x="702335" y="4720590"/>
                  </a:lnTo>
                  <a:lnTo>
                    <a:pt x="707136" y="4723803"/>
                  </a:lnTo>
                  <a:lnTo>
                    <a:pt x="717029" y="4725809"/>
                  </a:lnTo>
                  <a:lnTo>
                    <a:pt x="726909" y="4723803"/>
                  </a:lnTo>
                  <a:lnTo>
                    <a:pt x="734987" y="4718367"/>
                  </a:lnTo>
                  <a:lnTo>
                    <a:pt x="740422" y="4710290"/>
                  </a:lnTo>
                  <a:lnTo>
                    <a:pt x="742429" y="4700409"/>
                  </a:lnTo>
                  <a:close/>
                </a:path>
                <a:path w="2352675" h="4726305">
                  <a:moveTo>
                    <a:pt x="742429" y="4598759"/>
                  </a:moveTo>
                  <a:lnTo>
                    <a:pt x="740422" y="4588815"/>
                  </a:lnTo>
                  <a:lnTo>
                    <a:pt x="734987" y="4580737"/>
                  </a:lnTo>
                  <a:lnTo>
                    <a:pt x="726909" y="4575302"/>
                  </a:lnTo>
                  <a:lnTo>
                    <a:pt x="717029" y="4573308"/>
                  </a:lnTo>
                  <a:lnTo>
                    <a:pt x="707136" y="4575302"/>
                  </a:lnTo>
                  <a:lnTo>
                    <a:pt x="699058" y="4580737"/>
                  </a:lnTo>
                  <a:lnTo>
                    <a:pt x="693623" y="4588815"/>
                  </a:lnTo>
                  <a:lnTo>
                    <a:pt x="691629" y="4598759"/>
                  </a:lnTo>
                  <a:lnTo>
                    <a:pt x="693623" y="4608639"/>
                  </a:lnTo>
                  <a:lnTo>
                    <a:pt x="699058" y="4616716"/>
                  </a:lnTo>
                  <a:lnTo>
                    <a:pt x="707136" y="4622152"/>
                  </a:lnTo>
                  <a:lnTo>
                    <a:pt x="717029" y="4624159"/>
                  </a:lnTo>
                  <a:lnTo>
                    <a:pt x="726909" y="4622152"/>
                  </a:lnTo>
                  <a:lnTo>
                    <a:pt x="734987" y="4616716"/>
                  </a:lnTo>
                  <a:lnTo>
                    <a:pt x="740422" y="4608639"/>
                  </a:lnTo>
                  <a:lnTo>
                    <a:pt x="742429" y="4598759"/>
                  </a:lnTo>
                  <a:close/>
                </a:path>
                <a:path w="2352675" h="4726305">
                  <a:moveTo>
                    <a:pt x="742429" y="4497108"/>
                  </a:moveTo>
                  <a:lnTo>
                    <a:pt x="740422" y="4487164"/>
                  </a:lnTo>
                  <a:lnTo>
                    <a:pt x="734987" y="4479087"/>
                  </a:lnTo>
                  <a:lnTo>
                    <a:pt x="726909" y="4473651"/>
                  </a:lnTo>
                  <a:lnTo>
                    <a:pt x="717029" y="4471657"/>
                  </a:lnTo>
                  <a:lnTo>
                    <a:pt x="707136" y="4473651"/>
                  </a:lnTo>
                  <a:lnTo>
                    <a:pt x="699058" y="4479087"/>
                  </a:lnTo>
                  <a:lnTo>
                    <a:pt x="693623" y="4487164"/>
                  </a:lnTo>
                  <a:lnTo>
                    <a:pt x="691629" y="4497108"/>
                  </a:lnTo>
                  <a:lnTo>
                    <a:pt x="693623" y="4506988"/>
                  </a:lnTo>
                  <a:lnTo>
                    <a:pt x="699058" y="4515066"/>
                  </a:lnTo>
                  <a:lnTo>
                    <a:pt x="707136" y="4520501"/>
                  </a:lnTo>
                  <a:lnTo>
                    <a:pt x="717029" y="4522508"/>
                  </a:lnTo>
                  <a:lnTo>
                    <a:pt x="726909" y="4520501"/>
                  </a:lnTo>
                  <a:lnTo>
                    <a:pt x="734987" y="4515066"/>
                  </a:lnTo>
                  <a:lnTo>
                    <a:pt x="740422" y="4506988"/>
                  </a:lnTo>
                  <a:lnTo>
                    <a:pt x="742429" y="4497108"/>
                  </a:lnTo>
                  <a:close/>
                </a:path>
                <a:path w="2352675" h="4726305">
                  <a:moveTo>
                    <a:pt x="742429" y="4395457"/>
                  </a:moveTo>
                  <a:lnTo>
                    <a:pt x="740422" y="4385513"/>
                  </a:lnTo>
                  <a:lnTo>
                    <a:pt x="734987" y="4377436"/>
                  </a:lnTo>
                  <a:lnTo>
                    <a:pt x="726909" y="4372000"/>
                  </a:lnTo>
                  <a:lnTo>
                    <a:pt x="717029" y="4370006"/>
                  </a:lnTo>
                  <a:lnTo>
                    <a:pt x="707136" y="4372000"/>
                  </a:lnTo>
                  <a:lnTo>
                    <a:pt x="699058" y="4377436"/>
                  </a:lnTo>
                  <a:lnTo>
                    <a:pt x="693623" y="4385513"/>
                  </a:lnTo>
                  <a:lnTo>
                    <a:pt x="691629" y="4395457"/>
                  </a:lnTo>
                  <a:lnTo>
                    <a:pt x="693623" y="4405338"/>
                  </a:lnTo>
                  <a:lnTo>
                    <a:pt x="699058" y="4413415"/>
                  </a:lnTo>
                  <a:lnTo>
                    <a:pt x="707136" y="4418850"/>
                  </a:lnTo>
                  <a:lnTo>
                    <a:pt x="717029" y="4420857"/>
                  </a:lnTo>
                  <a:lnTo>
                    <a:pt x="726909" y="4418850"/>
                  </a:lnTo>
                  <a:lnTo>
                    <a:pt x="734987" y="4413415"/>
                  </a:lnTo>
                  <a:lnTo>
                    <a:pt x="740422" y="4405338"/>
                  </a:lnTo>
                  <a:lnTo>
                    <a:pt x="742429" y="4395457"/>
                  </a:lnTo>
                  <a:close/>
                </a:path>
                <a:path w="2352675" h="4726305">
                  <a:moveTo>
                    <a:pt x="742429" y="4293806"/>
                  </a:moveTo>
                  <a:lnTo>
                    <a:pt x="740422" y="4283862"/>
                  </a:lnTo>
                  <a:lnTo>
                    <a:pt x="734987" y="4275785"/>
                  </a:lnTo>
                  <a:lnTo>
                    <a:pt x="726909" y="4270349"/>
                  </a:lnTo>
                  <a:lnTo>
                    <a:pt x="717029" y="4268355"/>
                  </a:lnTo>
                  <a:lnTo>
                    <a:pt x="707136" y="4270349"/>
                  </a:lnTo>
                  <a:lnTo>
                    <a:pt x="699058" y="4275785"/>
                  </a:lnTo>
                  <a:lnTo>
                    <a:pt x="693623" y="4283862"/>
                  </a:lnTo>
                  <a:lnTo>
                    <a:pt x="691629" y="4293806"/>
                  </a:lnTo>
                  <a:lnTo>
                    <a:pt x="693623" y="4303687"/>
                  </a:lnTo>
                  <a:lnTo>
                    <a:pt x="699058" y="4311764"/>
                  </a:lnTo>
                  <a:lnTo>
                    <a:pt x="707136" y="4317200"/>
                  </a:lnTo>
                  <a:lnTo>
                    <a:pt x="717029" y="4319206"/>
                  </a:lnTo>
                  <a:lnTo>
                    <a:pt x="726909" y="4317200"/>
                  </a:lnTo>
                  <a:lnTo>
                    <a:pt x="734987" y="4311764"/>
                  </a:lnTo>
                  <a:lnTo>
                    <a:pt x="740422" y="4303687"/>
                  </a:lnTo>
                  <a:lnTo>
                    <a:pt x="742429" y="4293806"/>
                  </a:lnTo>
                  <a:close/>
                </a:path>
                <a:path w="2352675" h="4726305">
                  <a:moveTo>
                    <a:pt x="742429" y="4192155"/>
                  </a:moveTo>
                  <a:lnTo>
                    <a:pt x="740422" y="4182211"/>
                  </a:lnTo>
                  <a:lnTo>
                    <a:pt x="734987" y="4174134"/>
                  </a:lnTo>
                  <a:lnTo>
                    <a:pt x="726909" y="4168698"/>
                  </a:lnTo>
                  <a:lnTo>
                    <a:pt x="717029" y="4166705"/>
                  </a:lnTo>
                  <a:lnTo>
                    <a:pt x="707136" y="4168698"/>
                  </a:lnTo>
                  <a:lnTo>
                    <a:pt x="699058" y="4174134"/>
                  </a:lnTo>
                  <a:lnTo>
                    <a:pt x="693623" y="4182211"/>
                  </a:lnTo>
                  <a:lnTo>
                    <a:pt x="691629" y="4192155"/>
                  </a:lnTo>
                  <a:lnTo>
                    <a:pt x="693623" y="4202036"/>
                  </a:lnTo>
                  <a:lnTo>
                    <a:pt x="699058" y="4210113"/>
                  </a:lnTo>
                  <a:lnTo>
                    <a:pt x="707136" y="4215549"/>
                  </a:lnTo>
                  <a:lnTo>
                    <a:pt x="717029" y="4217555"/>
                  </a:lnTo>
                  <a:lnTo>
                    <a:pt x="726909" y="4215549"/>
                  </a:lnTo>
                  <a:lnTo>
                    <a:pt x="734987" y="4210113"/>
                  </a:lnTo>
                  <a:lnTo>
                    <a:pt x="740422" y="4202036"/>
                  </a:lnTo>
                  <a:lnTo>
                    <a:pt x="742429" y="4192155"/>
                  </a:lnTo>
                  <a:close/>
                </a:path>
                <a:path w="2352675" h="4726305">
                  <a:moveTo>
                    <a:pt x="742429" y="4090505"/>
                  </a:moveTo>
                  <a:lnTo>
                    <a:pt x="740422" y="4080560"/>
                  </a:lnTo>
                  <a:lnTo>
                    <a:pt x="734987" y="4072483"/>
                  </a:lnTo>
                  <a:lnTo>
                    <a:pt x="726909" y="4067048"/>
                  </a:lnTo>
                  <a:lnTo>
                    <a:pt x="717029" y="4065054"/>
                  </a:lnTo>
                  <a:lnTo>
                    <a:pt x="707136" y="4067048"/>
                  </a:lnTo>
                  <a:lnTo>
                    <a:pt x="699058" y="4072483"/>
                  </a:lnTo>
                  <a:lnTo>
                    <a:pt x="693623" y="4080560"/>
                  </a:lnTo>
                  <a:lnTo>
                    <a:pt x="691629" y="4090505"/>
                  </a:lnTo>
                  <a:lnTo>
                    <a:pt x="693623" y="4100385"/>
                  </a:lnTo>
                  <a:lnTo>
                    <a:pt x="699058" y="4108462"/>
                  </a:lnTo>
                  <a:lnTo>
                    <a:pt x="707136" y="4113898"/>
                  </a:lnTo>
                  <a:lnTo>
                    <a:pt x="717029" y="4115905"/>
                  </a:lnTo>
                  <a:lnTo>
                    <a:pt x="726909" y="4113898"/>
                  </a:lnTo>
                  <a:lnTo>
                    <a:pt x="734987" y="4108462"/>
                  </a:lnTo>
                  <a:lnTo>
                    <a:pt x="740422" y="4100385"/>
                  </a:lnTo>
                  <a:lnTo>
                    <a:pt x="742429" y="4090505"/>
                  </a:lnTo>
                  <a:close/>
                </a:path>
                <a:path w="2352675" h="4726305">
                  <a:moveTo>
                    <a:pt x="742429" y="3988854"/>
                  </a:moveTo>
                  <a:lnTo>
                    <a:pt x="740435" y="3978910"/>
                  </a:lnTo>
                  <a:lnTo>
                    <a:pt x="734987" y="3970832"/>
                  </a:lnTo>
                  <a:lnTo>
                    <a:pt x="726909" y="3965397"/>
                  </a:lnTo>
                  <a:lnTo>
                    <a:pt x="717029" y="3963403"/>
                  </a:lnTo>
                  <a:lnTo>
                    <a:pt x="707136" y="3965397"/>
                  </a:lnTo>
                  <a:lnTo>
                    <a:pt x="699058" y="3970832"/>
                  </a:lnTo>
                  <a:lnTo>
                    <a:pt x="693623" y="3978910"/>
                  </a:lnTo>
                  <a:lnTo>
                    <a:pt x="691642" y="3988854"/>
                  </a:lnTo>
                  <a:lnTo>
                    <a:pt x="693623" y="3998734"/>
                  </a:lnTo>
                  <a:lnTo>
                    <a:pt x="699058" y="4006812"/>
                  </a:lnTo>
                  <a:lnTo>
                    <a:pt x="707136" y="4012247"/>
                  </a:lnTo>
                  <a:lnTo>
                    <a:pt x="717029" y="4014254"/>
                  </a:lnTo>
                  <a:lnTo>
                    <a:pt x="726909" y="4012247"/>
                  </a:lnTo>
                  <a:lnTo>
                    <a:pt x="734987" y="4006812"/>
                  </a:lnTo>
                  <a:lnTo>
                    <a:pt x="740435" y="3998734"/>
                  </a:lnTo>
                  <a:lnTo>
                    <a:pt x="742429" y="3988854"/>
                  </a:lnTo>
                  <a:close/>
                </a:path>
                <a:path w="2352675" h="4726305">
                  <a:moveTo>
                    <a:pt x="742429" y="3887203"/>
                  </a:moveTo>
                  <a:lnTo>
                    <a:pt x="740435" y="3877259"/>
                  </a:lnTo>
                  <a:lnTo>
                    <a:pt x="734987" y="3869182"/>
                  </a:lnTo>
                  <a:lnTo>
                    <a:pt x="726909" y="3863746"/>
                  </a:lnTo>
                  <a:lnTo>
                    <a:pt x="717029" y="3861752"/>
                  </a:lnTo>
                  <a:lnTo>
                    <a:pt x="707136" y="3863746"/>
                  </a:lnTo>
                  <a:lnTo>
                    <a:pt x="699058" y="3869182"/>
                  </a:lnTo>
                  <a:lnTo>
                    <a:pt x="693623" y="3877259"/>
                  </a:lnTo>
                  <a:lnTo>
                    <a:pt x="691642" y="3887203"/>
                  </a:lnTo>
                  <a:lnTo>
                    <a:pt x="693623" y="3897084"/>
                  </a:lnTo>
                  <a:lnTo>
                    <a:pt x="699058" y="3905161"/>
                  </a:lnTo>
                  <a:lnTo>
                    <a:pt x="707136" y="3910596"/>
                  </a:lnTo>
                  <a:lnTo>
                    <a:pt x="717029" y="3912603"/>
                  </a:lnTo>
                  <a:lnTo>
                    <a:pt x="726909" y="3910596"/>
                  </a:lnTo>
                  <a:lnTo>
                    <a:pt x="734987" y="3905161"/>
                  </a:lnTo>
                  <a:lnTo>
                    <a:pt x="740435" y="3897084"/>
                  </a:lnTo>
                  <a:lnTo>
                    <a:pt x="742429" y="3887203"/>
                  </a:lnTo>
                  <a:close/>
                </a:path>
                <a:path w="2352675" h="4726305">
                  <a:moveTo>
                    <a:pt x="742429" y="2039797"/>
                  </a:moveTo>
                  <a:lnTo>
                    <a:pt x="740422" y="2029853"/>
                  </a:lnTo>
                  <a:lnTo>
                    <a:pt x="734987" y="2021776"/>
                  </a:lnTo>
                  <a:lnTo>
                    <a:pt x="726909" y="2016340"/>
                  </a:lnTo>
                  <a:lnTo>
                    <a:pt x="717029" y="2014347"/>
                  </a:lnTo>
                  <a:lnTo>
                    <a:pt x="707136" y="2016340"/>
                  </a:lnTo>
                  <a:lnTo>
                    <a:pt x="699058" y="2021776"/>
                  </a:lnTo>
                  <a:lnTo>
                    <a:pt x="693623" y="2029853"/>
                  </a:lnTo>
                  <a:lnTo>
                    <a:pt x="691629" y="2039797"/>
                  </a:lnTo>
                  <a:lnTo>
                    <a:pt x="693623" y="2049678"/>
                  </a:lnTo>
                  <a:lnTo>
                    <a:pt x="699058" y="2057755"/>
                  </a:lnTo>
                  <a:lnTo>
                    <a:pt x="707136" y="2063191"/>
                  </a:lnTo>
                  <a:lnTo>
                    <a:pt x="717029" y="2065197"/>
                  </a:lnTo>
                  <a:lnTo>
                    <a:pt x="726909" y="2063191"/>
                  </a:lnTo>
                  <a:lnTo>
                    <a:pt x="734987" y="2057755"/>
                  </a:lnTo>
                  <a:lnTo>
                    <a:pt x="740422" y="2049678"/>
                  </a:lnTo>
                  <a:lnTo>
                    <a:pt x="742429" y="2039797"/>
                  </a:lnTo>
                  <a:close/>
                </a:path>
                <a:path w="2352675" h="4726305">
                  <a:moveTo>
                    <a:pt x="742429" y="1938147"/>
                  </a:moveTo>
                  <a:lnTo>
                    <a:pt x="740422" y="1928202"/>
                  </a:lnTo>
                  <a:lnTo>
                    <a:pt x="734987" y="1920125"/>
                  </a:lnTo>
                  <a:lnTo>
                    <a:pt x="726909" y="1914690"/>
                  </a:lnTo>
                  <a:lnTo>
                    <a:pt x="717029" y="1912696"/>
                  </a:lnTo>
                  <a:lnTo>
                    <a:pt x="707136" y="1914690"/>
                  </a:lnTo>
                  <a:lnTo>
                    <a:pt x="699058" y="1920125"/>
                  </a:lnTo>
                  <a:lnTo>
                    <a:pt x="693623" y="1928202"/>
                  </a:lnTo>
                  <a:lnTo>
                    <a:pt x="691629" y="1938147"/>
                  </a:lnTo>
                  <a:lnTo>
                    <a:pt x="693623" y="1948027"/>
                  </a:lnTo>
                  <a:lnTo>
                    <a:pt x="699058" y="1956104"/>
                  </a:lnTo>
                  <a:lnTo>
                    <a:pt x="707136" y="1961540"/>
                  </a:lnTo>
                  <a:lnTo>
                    <a:pt x="717029" y="1963547"/>
                  </a:lnTo>
                  <a:lnTo>
                    <a:pt x="726909" y="1961540"/>
                  </a:lnTo>
                  <a:lnTo>
                    <a:pt x="734987" y="1956104"/>
                  </a:lnTo>
                  <a:lnTo>
                    <a:pt x="740422" y="1948027"/>
                  </a:lnTo>
                  <a:lnTo>
                    <a:pt x="742429" y="1938147"/>
                  </a:lnTo>
                  <a:close/>
                </a:path>
                <a:path w="2352675" h="4726305">
                  <a:moveTo>
                    <a:pt x="742429" y="1836496"/>
                  </a:moveTo>
                  <a:lnTo>
                    <a:pt x="740422" y="1826552"/>
                  </a:lnTo>
                  <a:lnTo>
                    <a:pt x="734987" y="1818474"/>
                  </a:lnTo>
                  <a:lnTo>
                    <a:pt x="726909" y="1813039"/>
                  </a:lnTo>
                  <a:lnTo>
                    <a:pt x="717029" y="1811045"/>
                  </a:lnTo>
                  <a:lnTo>
                    <a:pt x="707136" y="1813039"/>
                  </a:lnTo>
                  <a:lnTo>
                    <a:pt x="699058" y="1818474"/>
                  </a:lnTo>
                  <a:lnTo>
                    <a:pt x="693623" y="1826552"/>
                  </a:lnTo>
                  <a:lnTo>
                    <a:pt x="691629" y="1836496"/>
                  </a:lnTo>
                  <a:lnTo>
                    <a:pt x="693623" y="1846376"/>
                  </a:lnTo>
                  <a:lnTo>
                    <a:pt x="699058" y="1854454"/>
                  </a:lnTo>
                  <a:lnTo>
                    <a:pt x="707136" y="1859889"/>
                  </a:lnTo>
                  <a:lnTo>
                    <a:pt x="717029" y="1861896"/>
                  </a:lnTo>
                  <a:lnTo>
                    <a:pt x="726909" y="1859889"/>
                  </a:lnTo>
                  <a:lnTo>
                    <a:pt x="734987" y="1854454"/>
                  </a:lnTo>
                  <a:lnTo>
                    <a:pt x="740422" y="1846376"/>
                  </a:lnTo>
                  <a:lnTo>
                    <a:pt x="742429" y="1836496"/>
                  </a:lnTo>
                  <a:close/>
                </a:path>
                <a:path w="2352675" h="4726305">
                  <a:moveTo>
                    <a:pt x="742429" y="1734845"/>
                  </a:moveTo>
                  <a:lnTo>
                    <a:pt x="740422" y="1724901"/>
                  </a:lnTo>
                  <a:lnTo>
                    <a:pt x="734987" y="1716824"/>
                  </a:lnTo>
                  <a:lnTo>
                    <a:pt x="726909" y="1711388"/>
                  </a:lnTo>
                  <a:lnTo>
                    <a:pt x="717029" y="1709394"/>
                  </a:lnTo>
                  <a:lnTo>
                    <a:pt x="707136" y="1711388"/>
                  </a:lnTo>
                  <a:lnTo>
                    <a:pt x="699058" y="1716824"/>
                  </a:lnTo>
                  <a:lnTo>
                    <a:pt x="693623" y="1724901"/>
                  </a:lnTo>
                  <a:lnTo>
                    <a:pt x="691629" y="1734845"/>
                  </a:lnTo>
                  <a:lnTo>
                    <a:pt x="693623" y="1744726"/>
                  </a:lnTo>
                  <a:lnTo>
                    <a:pt x="699058" y="1752803"/>
                  </a:lnTo>
                  <a:lnTo>
                    <a:pt x="707136" y="1758238"/>
                  </a:lnTo>
                  <a:lnTo>
                    <a:pt x="717029" y="1760245"/>
                  </a:lnTo>
                  <a:lnTo>
                    <a:pt x="726909" y="1758238"/>
                  </a:lnTo>
                  <a:lnTo>
                    <a:pt x="734987" y="1752803"/>
                  </a:lnTo>
                  <a:lnTo>
                    <a:pt x="740422" y="1744726"/>
                  </a:lnTo>
                  <a:lnTo>
                    <a:pt x="742429" y="1734845"/>
                  </a:lnTo>
                  <a:close/>
                </a:path>
                <a:path w="2352675" h="4726305">
                  <a:moveTo>
                    <a:pt x="742429" y="1633194"/>
                  </a:moveTo>
                  <a:lnTo>
                    <a:pt x="740422" y="1623250"/>
                  </a:lnTo>
                  <a:lnTo>
                    <a:pt x="734987" y="1615173"/>
                  </a:lnTo>
                  <a:lnTo>
                    <a:pt x="726909" y="1609737"/>
                  </a:lnTo>
                  <a:lnTo>
                    <a:pt x="717029" y="1607743"/>
                  </a:lnTo>
                  <a:lnTo>
                    <a:pt x="707136" y="1609737"/>
                  </a:lnTo>
                  <a:lnTo>
                    <a:pt x="699058" y="1615173"/>
                  </a:lnTo>
                  <a:lnTo>
                    <a:pt x="693623" y="1623250"/>
                  </a:lnTo>
                  <a:lnTo>
                    <a:pt x="691629" y="1633194"/>
                  </a:lnTo>
                  <a:lnTo>
                    <a:pt x="693623" y="1643075"/>
                  </a:lnTo>
                  <a:lnTo>
                    <a:pt x="699058" y="1651152"/>
                  </a:lnTo>
                  <a:lnTo>
                    <a:pt x="707136" y="1656588"/>
                  </a:lnTo>
                  <a:lnTo>
                    <a:pt x="717029" y="1658594"/>
                  </a:lnTo>
                  <a:lnTo>
                    <a:pt x="726909" y="1656588"/>
                  </a:lnTo>
                  <a:lnTo>
                    <a:pt x="734987" y="1651152"/>
                  </a:lnTo>
                  <a:lnTo>
                    <a:pt x="740422" y="1643075"/>
                  </a:lnTo>
                  <a:lnTo>
                    <a:pt x="742429" y="1633194"/>
                  </a:lnTo>
                  <a:close/>
                </a:path>
                <a:path w="2352675" h="4726305">
                  <a:moveTo>
                    <a:pt x="742429" y="1531543"/>
                  </a:moveTo>
                  <a:lnTo>
                    <a:pt x="740422" y="1521599"/>
                  </a:lnTo>
                  <a:lnTo>
                    <a:pt x="734987" y="1513522"/>
                  </a:lnTo>
                  <a:lnTo>
                    <a:pt x="726909" y="1508086"/>
                  </a:lnTo>
                  <a:lnTo>
                    <a:pt x="717029" y="1506093"/>
                  </a:lnTo>
                  <a:lnTo>
                    <a:pt x="707136" y="1508086"/>
                  </a:lnTo>
                  <a:lnTo>
                    <a:pt x="699058" y="1513522"/>
                  </a:lnTo>
                  <a:lnTo>
                    <a:pt x="693623" y="1521599"/>
                  </a:lnTo>
                  <a:lnTo>
                    <a:pt x="691629" y="1531543"/>
                  </a:lnTo>
                  <a:lnTo>
                    <a:pt x="693623" y="1541424"/>
                  </a:lnTo>
                  <a:lnTo>
                    <a:pt x="699058" y="1549501"/>
                  </a:lnTo>
                  <a:lnTo>
                    <a:pt x="707136" y="1554937"/>
                  </a:lnTo>
                  <a:lnTo>
                    <a:pt x="717029" y="1556943"/>
                  </a:lnTo>
                  <a:lnTo>
                    <a:pt x="726909" y="1554937"/>
                  </a:lnTo>
                  <a:lnTo>
                    <a:pt x="734987" y="1549501"/>
                  </a:lnTo>
                  <a:lnTo>
                    <a:pt x="740422" y="1541424"/>
                  </a:lnTo>
                  <a:lnTo>
                    <a:pt x="742429" y="1531543"/>
                  </a:lnTo>
                  <a:close/>
                </a:path>
                <a:path w="2352675" h="4726305">
                  <a:moveTo>
                    <a:pt x="742429" y="1429893"/>
                  </a:moveTo>
                  <a:lnTo>
                    <a:pt x="740422" y="1419948"/>
                  </a:lnTo>
                  <a:lnTo>
                    <a:pt x="734987" y="1411871"/>
                  </a:lnTo>
                  <a:lnTo>
                    <a:pt x="726909" y="1406436"/>
                  </a:lnTo>
                  <a:lnTo>
                    <a:pt x="717029" y="1404442"/>
                  </a:lnTo>
                  <a:lnTo>
                    <a:pt x="707136" y="1406436"/>
                  </a:lnTo>
                  <a:lnTo>
                    <a:pt x="699058" y="1411871"/>
                  </a:lnTo>
                  <a:lnTo>
                    <a:pt x="693623" y="1419948"/>
                  </a:lnTo>
                  <a:lnTo>
                    <a:pt x="691629" y="1429893"/>
                  </a:lnTo>
                  <a:lnTo>
                    <a:pt x="693623" y="1439773"/>
                  </a:lnTo>
                  <a:lnTo>
                    <a:pt x="699058" y="1447850"/>
                  </a:lnTo>
                  <a:lnTo>
                    <a:pt x="707136" y="1453286"/>
                  </a:lnTo>
                  <a:lnTo>
                    <a:pt x="717029" y="1455293"/>
                  </a:lnTo>
                  <a:lnTo>
                    <a:pt x="726909" y="1453286"/>
                  </a:lnTo>
                  <a:lnTo>
                    <a:pt x="734987" y="1447850"/>
                  </a:lnTo>
                  <a:lnTo>
                    <a:pt x="740422" y="1439773"/>
                  </a:lnTo>
                  <a:lnTo>
                    <a:pt x="742429" y="1429893"/>
                  </a:lnTo>
                  <a:close/>
                </a:path>
                <a:path w="2352675" h="4726305">
                  <a:moveTo>
                    <a:pt x="742429" y="1328242"/>
                  </a:moveTo>
                  <a:lnTo>
                    <a:pt x="740422" y="1318298"/>
                  </a:lnTo>
                  <a:lnTo>
                    <a:pt x="734987" y="1310220"/>
                  </a:lnTo>
                  <a:lnTo>
                    <a:pt x="726909" y="1304785"/>
                  </a:lnTo>
                  <a:lnTo>
                    <a:pt x="717029" y="1302791"/>
                  </a:lnTo>
                  <a:lnTo>
                    <a:pt x="707136" y="1304785"/>
                  </a:lnTo>
                  <a:lnTo>
                    <a:pt x="699058" y="1310220"/>
                  </a:lnTo>
                  <a:lnTo>
                    <a:pt x="693623" y="1318298"/>
                  </a:lnTo>
                  <a:lnTo>
                    <a:pt x="691629" y="1328242"/>
                  </a:lnTo>
                  <a:lnTo>
                    <a:pt x="693623" y="1338122"/>
                  </a:lnTo>
                  <a:lnTo>
                    <a:pt x="699058" y="1346200"/>
                  </a:lnTo>
                  <a:lnTo>
                    <a:pt x="707136" y="1351635"/>
                  </a:lnTo>
                  <a:lnTo>
                    <a:pt x="717029" y="1353642"/>
                  </a:lnTo>
                  <a:lnTo>
                    <a:pt x="726909" y="1351635"/>
                  </a:lnTo>
                  <a:lnTo>
                    <a:pt x="734987" y="1346200"/>
                  </a:lnTo>
                  <a:lnTo>
                    <a:pt x="740422" y="1338122"/>
                  </a:lnTo>
                  <a:lnTo>
                    <a:pt x="742429" y="1328242"/>
                  </a:lnTo>
                  <a:close/>
                </a:path>
                <a:path w="2352675" h="4726305">
                  <a:moveTo>
                    <a:pt x="742429" y="1226591"/>
                  </a:moveTo>
                  <a:lnTo>
                    <a:pt x="740422" y="1216647"/>
                  </a:lnTo>
                  <a:lnTo>
                    <a:pt x="734987" y="1208570"/>
                  </a:lnTo>
                  <a:lnTo>
                    <a:pt x="726909" y="1203134"/>
                  </a:lnTo>
                  <a:lnTo>
                    <a:pt x="717029" y="1201140"/>
                  </a:lnTo>
                  <a:lnTo>
                    <a:pt x="707136" y="1203134"/>
                  </a:lnTo>
                  <a:lnTo>
                    <a:pt x="699058" y="1208570"/>
                  </a:lnTo>
                  <a:lnTo>
                    <a:pt x="693623" y="1216647"/>
                  </a:lnTo>
                  <a:lnTo>
                    <a:pt x="691629" y="1226591"/>
                  </a:lnTo>
                  <a:lnTo>
                    <a:pt x="693623" y="1236472"/>
                  </a:lnTo>
                  <a:lnTo>
                    <a:pt x="699058" y="1244549"/>
                  </a:lnTo>
                  <a:lnTo>
                    <a:pt x="707136" y="1249984"/>
                  </a:lnTo>
                  <a:lnTo>
                    <a:pt x="717029" y="1251991"/>
                  </a:lnTo>
                  <a:lnTo>
                    <a:pt x="726909" y="1249984"/>
                  </a:lnTo>
                  <a:lnTo>
                    <a:pt x="734987" y="1244549"/>
                  </a:lnTo>
                  <a:lnTo>
                    <a:pt x="740422" y="1236472"/>
                  </a:lnTo>
                  <a:lnTo>
                    <a:pt x="742429" y="1226591"/>
                  </a:lnTo>
                  <a:close/>
                </a:path>
                <a:path w="2352675" h="4726305">
                  <a:moveTo>
                    <a:pt x="742429" y="1124940"/>
                  </a:moveTo>
                  <a:lnTo>
                    <a:pt x="740422" y="1114996"/>
                  </a:lnTo>
                  <a:lnTo>
                    <a:pt x="734987" y="1106919"/>
                  </a:lnTo>
                  <a:lnTo>
                    <a:pt x="726909" y="1101483"/>
                  </a:lnTo>
                  <a:lnTo>
                    <a:pt x="717029" y="1099489"/>
                  </a:lnTo>
                  <a:lnTo>
                    <a:pt x="707136" y="1101483"/>
                  </a:lnTo>
                  <a:lnTo>
                    <a:pt x="699058" y="1106919"/>
                  </a:lnTo>
                  <a:lnTo>
                    <a:pt x="693623" y="1114996"/>
                  </a:lnTo>
                  <a:lnTo>
                    <a:pt x="691629" y="1124940"/>
                  </a:lnTo>
                  <a:lnTo>
                    <a:pt x="693623" y="1134821"/>
                  </a:lnTo>
                  <a:lnTo>
                    <a:pt x="699058" y="1142898"/>
                  </a:lnTo>
                  <a:lnTo>
                    <a:pt x="707136" y="1148334"/>
                  </a:lnTo>
                  <a:lnTo>
                    <a:pt x="717029" y="1150340"/>
                  </a:lnTo>
                  <a:lnTo>
                    <a:pt x="726909" y="1148334"/>
                  </a:lnTo>
                  <a:lnTo>
                    <a:pt x="734987" y="1142898"/>
                  </a:lnTo>
                  <a:lnTo>
                    <a:pt x="740422" y="1134821"/>
                  </a:lnTo>
                  <a:lnTo>
                    <a:pt x="742429" y="1124940"/>
                  </a:lnTo>
                  <a:close/>
                </a:path>
                <a:path w="2352675" h="4726305">
                  <a:moveTo>
                    <a:pt x="742429" y="1023289"/>
                  </a:moveTo>
                  <a:lnTo>
                    <a:pt x="740422" y="1013345"/>
                  </a:lnTo>
                  <a:lnTo>
                    <a:pt x="734987" y="1005268"/>
                  </a:lnTo>
                  <a:lnTo>
                    <a:pt x="726909" y="999832"/>
                  </a:lnTo>
                  <a:lnTo>
                    <a:pt x="717029" y="997839"/>
                  </a:lnTo>
                  <a:lnTo>
                    <a:pt x="707136" y="999832"/>
                  </a:lnTo>
                  <a:lnTo>
                    <a:pt x="699058" y="1005268"/>
                  </a:lnTo>
                  <a:lnTo>
                    <a:pt x="693623" y="1013345"/>
                  </a:lnTo>
                  <a:lnTo>
                    <a:pt x="691629" y="1023289"/>
                  </a:lnTo>
                  <a:lnTo>
                    <a:pt x="693623" y="1033170"/>
                  </a:lnTo>
                  <a:lnTo>
                    <a:pt x="699058" y="1041247"/>
                  </a:lnTo>
                  <a:lnTo>
                    <a:pt x="707136" y="1046683"/>
                  </a:lnTo>
                  <a:lnTo>
                    <a:pt x="717029" y="1048689"/>
                  </a:lnTo>
                  <a:lnTo>
                    <a:pt x="726909" y="1046683"/>
                  </a:lnTo>
                  <a:lnTo>
                    <a:pt x="734987" y="1041247"/>
                  </a:lnTo>
                  <a:lnTo>
                    <a:pt x="740422" y="1033170"/>
                  </a:lnTo>
                  <a:lnTo>
                    <a:pt x="742429" y="1023289"/>
                  </a:lnTo>
                  <a:close/>
                </a:path>
                <a:path w="2352675" h="4726305">
                  <a:moveTo>
                    <a:pt x="742429" y="921639"/>
                  </a:moveTo>
                  <a:lnTo>
                    <a:pt x="740422" y="911694"/>
                  </a:lnTo>
                  <a:lnTo>
                    <a:pt x="734987" y="903617"/>
                  </a:lnTo>
                  <a:lnTo>
                    <a:pt x="726909" y="898182"/>
                  </a:lnTo>
                  <a:lnTo>
                    <a:pt x="717029" y="896188"/>
                  </a:lnTo>
                  <a:lnTo>
                    <a:pt x="707136" y="898182"/>
                  </a:lnTo>
                  <a:lnTo>
                    <a:pt x="699058" y="903617"/>
                  </a:lnTo>
                  <a:lnTo>
                    <a:pt x="693623" y="911694"/>
                  </a:lnTo>
                  <a:lnTo>
                    <a:pt x="691629" y="921639"/>
                  </a:lnTo>
                  <a:lnTo>
                    <a:pt x="693623" y="931519"/>
                  </a:lnTo>
                  <a:lnTo>
                    <a:pt x="699058" y="939596"/>
                  </a:lnTo>
                  <a:lnTo>
                    <a:pt x="707136" y="945032"/>
                  </a:lnTo>
                  <a:lnTo>
                    <a:pt x="717029" y="947039"/>
                  </a:lnTo>
                  <a:lnTo>
                    <a:pt x="726909" y="945032"/>
                  </a:lnTo>
                  <a:lnTo>
                    <a:pt x="734987" y="939596"/>
                  </a:lnTo>
                  <a:lnTo>
                    <a:pt x="740422" y="931519"/>
                  </a:lnTo>
                  <a:lnTo>
                    <a:pt x="742429" y="921639"/>
                  </a:lnTo>
                  <a:close/>
                </a:path>
                <a:path w="2352675" h="4726305">
                  <a:moveTo>
                    <a:pt x="742429" y="819988"/>
                  </a:moveTo>
                  <a:lnTo>
                    <a:pt x="740422" y="810044"/>
                  </a:lnTo>
                  <a:lnTo>
                    <a:pt x="734987" y="801966"/>
                  </a:lnTo>
                  <a:lnTo>
                    <a:pt x="726909" y="796531"/>
                  </a:lnTo>
                  <a:lnTo>
                    <a:pt x="717029" y="794537"/>
                  </a:lnTo>
                  <a:lnTo>
                    <a:pt x="707136" y="796531"/>
                  </a:lnTo>
                  <a:lnTo>
                    <a:pt x="699058" y="801966"/>
                  </a:lnTo>
                  <a:lnTo>
                    <a:pt x="693623" y="810044"/>
                  </a:lnTo>
                  <a:lnTo>
                    <a:pt x="691629" y="819988"/>
                  </a:lnTo>
                  <a:lnTo>
                    <a:pt x="693623" y="829868"/>
                  </a:lnTo>
                  <a:lnTo>
                    <a:pt x="699058" y="837946"/>
                  </a:lnTo>
                  <a:lnTo>
                    <a:pt x="707136" y="843381"/>
                  </a:lnTo>
                  <a:lnTo>
                    <a:pt x="717029" y="845388"/>
                  </a:lnTo>
                  <a:lnTo>
                    <a:pt x="726909" y="843381"/>
                  </a:lnTo>
                  <a:lnTo>
                    <a:pt x="734987" y="837946"/>
                  </a:lnTo>
                  <a:lnTo>
                    <a:pt x="740422" y="829868"/>
                  </a:lnTo>
                  <a:lnTo>
                    <a:pt x="742429" y="819988"/>
                  </a:lnTo>
                  <a:close/>
                </a:path>
                <a:path w="2352675" h="4726305">
                  <a:moveTo>
                    <a:pt x="742429" y="718337"/>
                  </a:moveTo>
                  <a:lnTo>
                    <a:pt x="740422" y="708393"/>
                  </a:lnTo>
                  <a:lnTo>
                    <a:pt x="734987" y="700316"/>
                  </a:lnTo>
                  <a:lnTo>
                    <a:pt x="726909" y="694880"/>
                  </a:lnTo>
                  <a:lnTo>
                    <a:pt x="717029" y="692886"/>
                  </a:lnTo>
                  <a:lnTo>
                    <a:pt x="707136" y="694880"/>
                  </a:lnTo>
                  <a:lnTo>
                    <a:pt x="699058" y="700316"/>
                  </a:lnTo>
                  <a:lnTo>
                    <a:pt x="693623" y="708393"/>
                  </a:lnTo>
                  <a:lnTo>
                    <a:pt x="691629" y="718337"/>
                  </a:lnTo>
                  <a:lnTo>
                    <a:pt x="693623" y="728218"/>
                  </a:lnTo>
                  <a:lnTo>
                    <a:pt x="699058" y="736295"/>
                  </a:lnTo>
                  <a:lnTo>
                    <a:pt x="707136" y="741730"/>
                  </a:lnTo>
                  <a:lnTo>
                    <a:pt x="717029" y="743737"/>
                  </a:lnTo>
                  <a:lnTo>
                    <a:pt x="726909" y="741730"/>
                  </a:lnTo>
                  <a:lnTo>
                    <a:pt x="734987" y="736295"/>
                  </a:lnTo>
                  <a:lnTo>
                    <a:pt x="740422" y="728218"/>
                  </a:lnTo>
                  <a:lnTo>
                    <a:pt x="742429" y="718337"/>
                  </a:lnTo>
                  <a:close/>
                </a:path>
                <a:path w="2352675" h="4726305">
                  <a:moveTo>
                    <a:pt x="742429" y="616686"/>
                  </a:moveTo>
                  <a:lnTo>
                    <a:pt x="740435" y="606742"/>
                  </a:lnTo>
                  <a:lnTo>
                    <a:pt x="734987" y="598665"/>
                  </a:lnTo>
                  <a:lnTo>
                    <a:pt x="726909" y="593229"/>
                  </a:lnTo>
                  <a:lnTo>
                    <a:pt x="717029" y="591235"/>
                  </a:lnTo>
                  <a:lnTo>
                    <a:pt x="707136" y="593229"/>
                  </a:lnTo>
                  <a:lnTo>
                    <a:pt x="699058" y="598665"/>
                  </a:lnTo>
                  <a:lnTo>
                    <a:pt x="693623" y="606742"/>
                  </a:lnTo>
                  <a:lnTo>
                    <a:pt x="691642" y="616686"/>
                  </a:lnTo>
                  <a:lnTo>
                    <a:pt x="693623" y="626567"/>
                  </a:lnTo>
                  <a:lnTo>
                    <a:pt x="699058" y="634644"/>
                  </a:lnTo>
                  <a:lnTo>
                    <a:pt x="707136" y="640080"/>
                  </a:lnTo>
                  <a:lnTo>
                    <a:pt x="717029" y="642086"/>
                  </a:lnTo>
                  <a:lnTo>
                    <a:pt x="726909" y="640080"/>
                  </a:lnTo>
                  <a:lnTo>
                    <a:pt x="734987" y="634644"/>
                  </a:lnTo>
                  <a:lnTo>
                    <a:pt x="740435" y="626567"/>
                  </a:lnTo>
                  <a:lnTo>
                    <a:pt x="742429" y="616686"/>
                  </a:lnTo>
                  <a:close/>
                </a:path>
                <a:path w="2352675" h="4726305">
                  <a:moveTo>
                    <a:pt x="742429" y="515035"/>
                  </a:moveTo>
                  <a:lnTo>
                    <a:pt x="740435" y="505091"/>
                  </a:lnTo>
                  <a:lnTo>
                    <a:pt x="734987" y="497014"/>
                  </a:lnTo>
                  <a:lnTo>
                    <a:pt x="726909" y="491578"/>
                  </a:lnTo>
                  <a:lnTo>
                    <a:pt x="717029" y="489585"/>
                  </a:lnTo>
                  <a:lnTo>
                    <a:pt x="707136" y="491578"/>
                  </a:lnTo>
                  <a:lnTo>
                    <a:pt x="699058" y="497014"/>
                  </a:lnTo>
                  <a:lnTo>
                    <a:pt x="693623" y="505091"/>
                  </a:lnTo>
                  <a:lnTo>
                    <a:pt x="691642" y="515035"/>
                  </a:lnTo>
                  <a:lnTo>
                    <a:pt x="693623" y="524916"/>
                  </a:lnTo>
                  <a:lnTo>
                    <a:pt x="699058" y="532993"/>
                  </a:lnTo>
                  <a:lnTo>
                    <a:pt x="707136" y="538429"/>
                  </a:lnTo>
                  <a:lnTo>
                    <a:pt x="717029" y="540435"/>
                  </a:lnTo>
                  <a:lnTo>
                    <a:pt x="726909" y="538429"/>
                  </a:lnTo>
                  <a:lnTo>
                    <a:pt x="734987" y="532993"/>
                  </a:lnTo>
                  <a:lnTo>
                    <a:pt x="740435" y="524916"/>
                  </a:lnTo>
                  <a:lnTo>
                    <a:pt x="742429" y="515035"/>
                  </a:lnTo>
                  <a:close/>
                </a:path>
                <a:path w="2352675" h="4726305">
                  <a:moveTo>
                    <a:pt x="742429" y="413385"/>
                  </a:moveTo>
                  <a:lnTo>
                    <a:pt x="740435" y="403440"/>
                  </a:lnTo>
                  <a:lnTo>
                    <a:pt x="734987" y="395363"/>
                  </a:lnTo>
                  <a:lnTo>
                    <a:pt x="726909" y="389928"/>
                  </a:lnTo>
                  <a:lnTo>
                    <a:pt x="717029" y="387934"/>
                  </a:lnTo>
                  <a:lnTo>
                    <a:pt x="707136" y="389928"/>
                  </a:lnTo>
                  <a:lnTo>
                    <a:pt x="699058" y="395363"/>
                  </a:lnTo>
                  <a:lnTo>
                    <a:pt x="693623" y="403440"/>
                  </a:lnTo>
                  <a:lnTo>
                    <a:pt x="691629" y="413385"/>
                  </a:lnTo>
                  <a:lnTo>
                    <a:pt x="693623" y="423265"/>
                  </a:lnTo>
                  <a:lnTo>
                    <a:pt x="699058" y="431342"/>
                  </a:lnTo>
                  <a:lnTo>
                    <a:pt x="707136" y="436778"/>
                  </a:lnTo>
                  <a:lnTo>
                    <a:pt x="717029" y="438785"/>
                  </a:lnTo>
                  <a:lnTo>
                    <a:pt x="726909" y="436778"/>
                  </a:lnTo>
                  <a:lnTo>
                    <a:pt x="734987" y="431342"/>
                  </a:lnTo>
                  <a:lnTo>
                    <a:pt x="740435" y="423265"/>
                  </a:lnTo>
                  <a:lnTo>
                    <a:pt x="742429" y="413385"/>
                  </a:lnTo>
                  <a:close/>
                </a:path>
                <a:path w="2352675" h="4726305">
                  <a:moveTo>
                    <a:pt x="742429" y="311734"/>
                  </a:moveTo>
                  <a:lnTo>
                    <a:pt x="740435" y="301790"/>
                  </a:lnTo>
                  <a:lnTo>
                    <a:pt x="734987" y="293712"/>
                  </a:lnTo>
                  <a:lnTo>
                    <a:pt x="726909" y="288277"/>
                  </a:lnTo>
                  <a:lnTo>
                    <a:pt x="717029" y="286283"/>
                  </a:lnTo>
                  <a:lnTo>
                    <a:pt x="707136" y="288277"/>
                  </a:lnTo>
                  <a:lnTo>
                    <a:pt x="699058" y="293712"/>
                  </a:lnTo>
                  <a:lnTo>
                    <a:pt x="693623" y="301790"/>
                  </a:lnTo>
                  <a:lnTo>
                    <a:pt x="691642" y="311734"/>
                  </a:lnTo>
                  <a:lnTo>
                    <a:pt x="693623" y="321614"/>
                  </a:lnTo>
                  <a:lnTo>
                    <a:pt x="699058" y="329692"/>
                  </a:lnTo>
                  <a:lnTo>
                    <a:pt x="707136" y="335140"/>
                  </a:lnTo>
                  <a:lnTo>
                    <a:pt x="717029" y="337134"/>
                  </a:lnTo>
                  <a:lnTo>
                    <a:pt x="726909" y="335140"/>
                  </a:lnTo>
                  <a:lnTo>
                    <a:pt x="734987" y="329692"/>
                  </a:lnTo>
                  <a:lnTo>
                    <a:pt x="740435" y="321614"/>
                  </a:lnTo>
                  <a:lnTo>
                    <a:pt x="742429" y="311734"/>
                  </a:lnTo>
                  <a:close/>
                </a:path>
                <a:path w="2352675" h="4726305">
                  <a:moveTo>
                    <a:pt x="742429" y="210083"/>
                  </a:moveTo>
                  <a:lnTo>
                    <a:pt x="740435" y="200139"/>
                  </a:lnTo>
                  <a:lnTo>
                    <a:pt x="734987" y="192062"/>
                  </a:lnTo>
                  <a:lnTo>
                    <a:pt x="726909" y="186626"/>
                  </a:lnTo>
                  <a:lnTo>
                    <a:pt x="717029" y="184632"/>
                  </a:lnTo>
                  <a:lnTo>
                    <a:pt x="707136" y="186626"/>
                  </a:lnTo>
                  <a:lnTo>
                    <a:pt x="699058" y="192062"/>
                  </a:lnTo>
                  <a:lnTo>
                    <a:pt x="693623" y="200139"/>
                  </a:lnTo>
                  <a:lnTo>
                    <a:pt x="691642" y="210083"/>
                  </a:lnTo>
                  <a:lnTo>
                    <a:pt x="693623" y="219964"/>
                  </a:lnTo>
                  <a:lnTo>
                    <a:pt x="699058" y="228041"/>
                  </a:lnTo>
                  <a:lnTo>
                    <a:pt x="707136" y="233489"/>
                  </a:lnTo>
                  <a:lnTo>
                    <a:pt x="717029" y="235483"/>
                  </a:lnTo>
                  <a:lnTo>
                    <a:pt x="726909" y="233489"/>
                  </a:lnTo>
                  <a:lnTo>
                    <a:pt x="734987" y="228041"/>
                  </a:lnTo>
                  <a:lnTo>
                    <a:pt x="740435" y="219964"/>
                  </a:lnTo>
                  <a:lnTo>
                    <a:pt x="742429" y="210083"/>
                  </a:lnTo>
                  <a:close/>
                </a:path>
                <a:path w="2352675" h="4726305">
                  <a:moveTo>
                    <a:pt x="742429" y="108432"/>
                  </a:moveTo>
                  <a:lnTo>
                    <a:pt x="740435" y="98488"/>
                  </a:lnTo>
                  <a:lnTo>
                    <a:pt x="734987" y="90411"/>
                  </a:lnTo>
                  <a:lnTo>
                    <a:pt x="726909" y="84975"/>
                  </a:lnTo>
                  <a:lnTo>
                    <a:pt x="717029" y="82981"/>
                  </a:lnTo>
                  <a:lnTo>
                    <a:pt x="707136" y="84975"/>
                  </a:lnTo>
                  <a:lnTo>
                    <a:pt x="699058" y="90411"/>
                  </a:lnTo>
                  <a:lnTo>
                    <a:pt x="693623" y="98488"/>
                  </a:lnTo>
                  <a:lnTo>
                    <a:pt x="691629" y="108432"/>
                  </a:lnTo>
                  <a:lnTo>
                    <a:pt x="693623" y="118313"/>
                  </a:lnTo>
                  <a:lnTo>
                    <a:pt x="699058" y="126390"/>
                  </a:lnTo>
                  <a:lnTo>
                    <a:pt x="707136" y="131826"/>
                  </a:lnTo>
                  <a:lnTo>
                    <a:pt x="717029" y="133832"/>
                  </a:lnTo>
                  <a:lnTo>
                    <a:pt x="726909" y="131826"/>
                  </a:lnTo>
                  <a:lnTo>
                    <a:pt x="734987" y="126390"/>
                  </a:lnTo>
                  <a:lnTo>
                    <a:pt x="740435" y="118313"/>
                  </a:lnTo>
                  <a:lnTo>
                    <a:pt x="742429" y="108432"/>
                  </a:lnTo>
                  <a:close/>
                </a:path>
                <a:path w="2352675" h="4726305">
                  <a:moveTo>
                    <a:pt x="753948" y="3748608"/>
                  </a:moveTo>
                  <a:lnTo>
                    <a:pt x="751954" y="3738727"/>
                  </a:lnTo>
                  <a:lnTo>
                    <a:pt x="746506" y="3730650"/>
                  </a:lnTo>
                  <a:lnTo>
                    <a:pt x="738428" y="3725202"/>
                  </a:lnTo>
                  <a:lnTo>
                    <a:pt x="728497" y="3723208"/>
                  </a:lnTo>
                  <a:lnTo>
                    <a:pt x="718604" y="3725202"/>
                  </a:lnTo>
                  <a:lnTo>
                    <a:pt x="710539" y="3730650"/>
                  </a:lnTo>
                  <a:lnTo>
                    <a:pt x="705091" y="3738727"/>
                  </a:lnTo>
                  <a:lnTo>
                    <a:pt x="703097" y="3748608"/>
                  </a:lnTo>
                  <a:lnTo>
                    <a:pt x="705091" y="3758501"/>
                  </a:lnTo>
                  <a:lnTo>
                    <a:pt x="707466" y="3762032"/>
                  </a:lnTo>
                  <a:lnTo>
                    <a:pt x="707136" y="3762095"/>
                  </a:lnTo>
                  <a:lnTo>
                    <a:pt x="699058" y="3767531"/>
                  </a:lnTo>
                  <a:lnTo>
                    <a:pt x="693623" y="3775608"/>
                  </a:lnTo>
                  <a:lnTo>
                    <a:pt x="691642" y="3785552"/>
                  </a:lnTo>
                  <a:lnTo>
                    <a:pt x="693623" y="3795433"/>
                  </a:lnTo>
                  <a:lnTo>
                    <a:pt x="699058" y="3803510"/>
                  </a:lnTo>
                  <a:lnTo>
                    <a:pt x="707136" y="3808946"/>
                  </a:lnTo>
                  <a:lnTo>
                    <a:pt x="717029" y="3810952"/>
                  </a:lnTo>
                  <a:lnTo>
                    <a:pt x="726909" y="3808946"/>
                  </a:lnTo>
                  <a:lnTo>
                    <a:pt x="734987" y="3803510"/>
                  </a:lnTo>
                  <a:lnTo>
                    <a:pt x="740435" y="3795433"/>
                  </a:lnTo>
                  <a:lnTo>
                    <a:pt x="742429" y="3785552"/>
                  </a:lnTo>
                  <a:lnTo>
                    <a:pt x="740435" y="3775608"/>
                  </a:lnTo>
                  <a:lnTo>
                    <a:pt x="738060" y="3772090"/>
                  </a:lnTo>
                  <a:lnTo>
                    <a:pt x="738428" y="3772014"/>
                  </a:lnTo>
                  <a:lnTo>
                    <a:pt x="746506" y="3766566"/>
                  </a:lnTo>
                  <a:lnTo>
                    <a:pt x="751954" y="3758501"/>
                  </a:lnTo>
                  <a:lnTo>
                    <a:pt x="753948" y="3748608"/>
                  </a:lnTo>
                  <a:close/>
                </a:path>
                <a:path w="2352675" h="4726305">
                  <a:moveTo>
                    <a:pt x="753948" y="2141448"/>
                  </a:moveTo>
                  <a:lnTo>
                    <a:pt x="751954" y="2131555"/>
                  </a:lnTo>
                  <a:lnTo>
                    <a:pt x="746506" y="2123478"/>
                  </a:lnTo>
                  <a:lnTo>
                    <a:pt x="738428" y="2118042"/>
                  </a:lnTo>
                  <a:lnTo>
                    <a:pt x="728497" y="2116048"/>
                  </a:lnTo>
                  <a:lnTo>
                    <a:pt x="722884" y="2117191"/>
                  </a:lnTo>
                  <a:lnTo>
                    <a:pt x="717029" y="2115997"/>
                  </a:lnTo>
                  <a:lnTo>
                    <a:pt x="707136" y="2117991"/>
                  </a:lnTo>
                  <a:lnTo>
                    <a:pt x="699058" y="2123427"/>
                  </a:lnTo>
                  <a:lnTo>
                    <a:pt x="693623" y="2131504"/>
                  </a:lnTo>
                  <a:lnTo>
                    <a:pt x="691629" y="2141448"/>
                  </a:lnTo>
                  <a:lnTo>
                    <a:pt x="693623" y="2151329"/>
                  </a:lnTo>
                  <a:lnTo>
                    <a:pt x="699058" y="2159406"/>
                  </a:lnTo>
                  <a:lnTo>
                    <a:pt x="707136" y="2164842"/>
                  </a:lnTo>
                  <a:lnTo>
                    <a:pt x="717029" y="2166848"/>
                  </a:lnTo>
                  <a:lnTo>
                    <a:pt x="722769" y="2165693"/>
                  </a:lnTo>
                  <a:lnTo>
                    <a:pt x="728548" y="2166848"/>
                  </a:lnTo>
                  <a:lnTo>
                    <a:pt x="738428" y="2164842"/>
                  </a:lnTo>
                  <a:lnTo>
                    <a:pt x="746506" y="2159406"/>
                  </a:lnTo>
                  <a:lnTo>
                    <a:pt x="751954" y="2151329"/>
                  </a:lnTo>
                  <a:lnTo>
                    <a:pt x="753948" y="2141448"/>
                  </a:lnTo>
                  <a:close/>
                </a:path>
                <a:path w="2352675" h="4726305">
                  <a:moveTo>
                    <a:pt x="762406" y="2445220"/>
                  </a:moveTo>
                  <a:lnTo>
                    <a:pt x="760399" y="2435339"/>
                  </a:lnTo>
                  <a:lnTo>
                    <a:pt x="754964" y="2427262"/>
                  </a:lnTo>
                  <a:lnTo>
                    <a:pt x="746887" y="2421826"/>
                  </a:lnTo>
                  <a:lnTo>
                    <a:pt x="736955" y="2419820"/>
                  </a:lnTo>
                  <a:lnTo>
                    <a:pt x="727062" y="2421826"/>
                  </a:lnTo>
                  <a:lnTo>
                    <a:pt x="718985" y="2427262"/>
                  </a:lnTo>
                  <a:lnTo>
                    <a:pt x="713549" y="2435339"/>
                  </a:lnTo>
                  <a:lnTo>
                    <a:pt x="711555" y="2445220"/>
                  </a:lnTo>
                  <a:lnTo>
                    <a:pt x="713549" y="2455113"/>
                  </a:lnTo>
                  <a:lnTo>
                    <a:pt x="718985" y="2463190"/>
                  </a:lnTo>
                  <a:lnTo>
                    <a:pt x="727062" y="2468626"/>
                  </a:lnTo>
                  <a:lnTo>
                    <a:pt x="737006" y="2470620"/>
                  </a:lnTo>
                  <a:lnTo>
                    <a:pt x="746887" y="2468626"/>
                  </a:lnTo>
                  <a:lnTo>
                    <a:pt x="754964" y="2463190"/>
                  </a:lnTo>
                  <a:lnTo>
                    <a:pt x="760399" y="2455113"/>
                  </a:lnTo>
                  <a:lnTo>
                    <a:pt x="762406" y="2445220"/>
                  </a:lnTo>
                  <a:close/>
                </a:path>
                <a:path w="2352675" h="4726305">
                  <a:moveTo>
                    <a:pt x="855599" y="3748608"/>
                  </a:moveTo>
                  <a:lnTo>
                    <a:pt x="853605" y="3738727"/>
                  </a:lnTo>
                  <a:lnTo>
                    <a:pt x="848156" y="3730650"/>
                  </a:lnTo>
                  <a:lnTo>
                    <a:pt x="840079" y="3725202"/>
                  </a:lnTo>
                  <a:lnTo>
                    <a:pt x="830148" y="3723208"/>
                  </a:lnTo>
                  <a:lnTo>
                    <a:pt x="820254" y="3725202"/>
                  </a:lnTo>
                  <a:lnTo>
                    <a:pt x="812190" y="3730650"/>
                  </a:lnTo>
                  <a:lnTo>
                    <a:pt x="806742" y="3738727"/>
                  </a:lnTo>
                  <a:lnTo>
                    <a:pt x="804748" y="3748608"/>
                  </a:lnTo>
                  <a:lnTo>
                    <a:pt x="806742" y="3758501"/>
                  </a:lnTo>
                  <a:lnTo>
                    <a:pt x="812190" y="3766566"/>
                  </a:lnTo>
                  <a:lnTo>
                    <a:pt x="820254" y="3772014"/>
                  </a:lnTo>
                  <a:lnTo>
                    <a:pt x="830199" y="3774008"/>
                  </a:lnTo>
                  <a:lnTo>
                    <a:pt x="840079" y="3772014"/>
                  </a:lnTo>
                  <a:lnTo>
                    <a:pt x="848156" y="3766566"/>
                  </a:lnTo>
                  <a:lnTo>
                    <a:pt x="853605" y="3758501"/>
                  </a:lnTo>
                  <a:lnTo>
                    <a:pt x="855599" y="3748608"/>
                  </a:lnTo>
                  <a:close/>
                </a:path>
                <a:path w="2352675" h="4726305">
                  <a:moveTo>
                    <a:pt x="855599" y="2141448"/>
                  </a:moveTo>
                  <a:lnTo>
                    <a:pt x="853605" y="2131555"/>
                  </a:lnTo>
                  <a:lnTo>
                    <a:pt x="848156" y="2123478"/>
                  </a:lnTo>
                  <a:lnTo>
                    <a:pt x="840079" y="2118042"/>
                  </a:lnTo>
                  <a:lnTo>
                    <a:pt x="830148" y="2116048"/>
                  </a:lnTo>
                  <a:lnTo>
                    <a:pt x="820254" y="2118042"/>
                  </a:lnTo>
                  <a:lnTo>
                    <a:pt x="812190" y="2123478"/>
                  </a:lnTo>
                  <a:lnTo>
                    <a:pt x="806742" y="2131555"/>
                  </a:lnTo>
                  <a:lnTo>
                    <a:pt x="804748" y="2141448"/>
                  </a:lnTo>
                  <a:lnTo>
                    <a:pt x="806742" y="2151329"/>
                  </a:lnTo>
                  <a:lnTo>
                    <a:pt x="812190" y="2159406"/>
                  </a:lnTo>
                  <a:lnTo>
                    <a:pt x="820254" y="2164842"/>
                  </a:lnTo>
                  <a:lnTo>
                    <a:pt x="830199" y="2166848"/>
                  </a:lnTo>
                  <a:lnTo>
                    <a:pt x="840079" y="2164842"/>
                  </a:lnTo>
                  <a:lnTo>
                    <a:pt x="848156" y="2159406"/>
                  </a:lnTo>
                  <a:lnTo>
                    <a:pt x="853605" y="2151329"/>
                  </a:lnTo>
                  <a:lnTo>
                    <a:pt x="855599" y="2141448"/>
                  </a:lnTo>
                  <a:close/>
                </a:path>
                <a:path w="2352675" h="4726305">
                  <a:moveTo>
                    <a:pt x="864057" y="2445220"/>
                  </a:moveTo>
                  <a:lnTo>
                    <a:pt x="862050" y="2435339"/>
                  </a:lnTo>
                  <a:lnTo>
                    <a:pt x="856615" y="2427262"/>
                  </a:lnTo>
                  <a:lnTo>
                    <a:pt x="848537" y="2421826"/>
                  </a:lnTo>
                  <a:lnTo>
                    <a:pt x="838606" y="2419820"/>
                  </a:lnTo>
                  <a:lnTo>
                    <a:pt x="828713" y="2421826"/>
                  </a:lnTo>
                  <a:lnTo>
                    <a:pt x="820635" y="2427262"/>
                  </a:lnTo>
                  <a:lnTo>
                    <a:pt x="815200" y="2435339"/>
                  </a:lnTo>
                  <a:lnTo>
                    <a:pt x="813206" y="2445220"/>
                  </a:lnTo>
                  <a:lnTo>
                    <a:pt x="815200" y="2455113"/>
                  </a:lnTo>
                  <a:lnTo>
                    <a:pt x="820635" y="2463190"/>
                  </a:lnTo>
                  <a:lnTo>
                    <a:pt x="828713" y="2468626"/>
                  </a:lnTo>
                  <a:lnTo>
                    <a:pt x="838657" y="2470620"/>
                  </a:lnTo>
                  <a:lnTo>
                    <a:pt x="848537" y="2468626"/>
                  </a:lnTo>
                  <a:lnTo>
                    <a:pt x="856615" y="2463190"/>
                  </a:lnTo>
                  <a:lnTo>
                    <a:pt x="862050" y="2455113"/>
                  </a:lnTo>
                  <a:lnTo>
                    <a:pt x="864057" y="2445220"/>
                  </a:lnTo>
                  <a:close/>
                </a:path>
                <a:path w="2352675" h="4726305">
                  <a:moveTo>
                    <a:pt x="957249" y="3748608"/>
                  </a:moveTo>
                  <a:lnTo>
                    <a:pt x="955255" y="3738727"/>
                  </a:lnTo>
                  <a:lnTo>
                    <a:pt x="949807" y="3730650"/>
                  </a:lnTo>
                  <a:lnTo>
                    <a:pt x="941730" y="3725202"/>
                  </a:lnTo>
                  <a:lnTo>
                    <a:pt x="931799" y="3723208"/>
                  </a:lnTo>
                  <a:lnTo>
                    <a:pt x="921905" y="3725202"/>
                  </a:lnTo>
                  <a:lnTo>
                    <a:pt x="913841" y="3730650"/>
                  </a:lnTo>
                  <a:lnTo>
                    <a:pt x="908392" y="3738727"/>
                  </a:lnTo>
                  <a:lnTo>
                    <a:pt x="906399" y="3748608"/>
                  </a:lnTo>
                  <a:lnTo>
                    <a:pt x="908392" y="3758501"/>
                  </a:lnTo>
                  <a:lnTo>
                    <a:pt x="913841" y="3766566"/>
                  </a:lnTo>
                  <a:lnTo>
                    <a:pt x="921905" y="3772014"/>
                  </a:lnTo>
                  <a:lnTo>
                    <a:pt x="931849" y="3774008"/>
                  </a:lnTo>
                  <a:lnTo>
                    <a:pt x="941730" y="3772014"/>
                  </a:lnTo>
                  <a:lnTo>
                    <a:pt x="949807" y="3766566"/>
                  </a:lnTo>
                  <a:lnTo>
                    <a:pt x="955255" y="3758501"/>
                  </a:lnTo>
                  <a:lnTo>
                    <a:pt x="957249" y="3748608"/>
                  </a:lnTo>
                  <a:close/>
                </a:path>
                <a:path w="2352675" h="4726305">
                  <a:moveTo>
                    <a:pt x="957249" y="2141448"/>
                  </a:moveTo>
                  <a:lnTo>
                    <a:pt x="955255" y="2131555"/>
                  </a:lnTo>
                  <a:lnTo>
                    <a:pt x="949807" y="2123478"/>
                  </a:lnTo>
                  <a:lnTo>
                    <a:pt x="941730" y="2118042"/>
                  </a:lnTo>
                  <a:lnTo>
                    <a:pt x="931799" y="2116048"/>
                  </a:lnTo>
                  <a:lnTo>
                    <a:pt x="921905" y="2118042"/>
                  </a:lnTo>
                  <a:lnTo>
                    <a:pt x="913841" y="2123478"/>
                  </a:lnTo>
                  <a:lnTo>
                    <a:pt x="908392" y="2131555"/>
                  </a:lnTo>
                  <a:lnTo>
                    <a:pt x="906399" y="2141448"/>
                  </a:lnTo>
                  <a:lnTo>
                    <a:pt x="908392" y="2151329"/>
                  </a:lnTo>
                  <a:lnTo>
                    <a:pt x="913841" y="2159406"/>
                  </a:lnTo>
                  <a:lnTo>
                    <a:pt x="921905" y="2164842"/>
                  </a:lnTo>
                  <a:lnTo>
                    <a:pt x="931849" y="2166848"/>
                  </a:lnTo>
                  <a:lnTo>
                    <a:pt x="941730" y="2164842"/>
                  </a:lnTo>
                  <a:lnTo>
                    <a:pt x="949807" y="2159406"/>
                  </a:lnTo>
                  <a:lnTo>
                    <a:pt x="955255" y="2151329"/>
                  </a:lnTo>
                  <a:lnTo>
                    <a:pt x="957249" y="2141448"/>
                  </a:lnTo>
                  <a:close/>
                </a:path>
                <a:path w="2352675" h="4726305">
                  <a:moveTo>
                    <a:pt x="965708" y="2445220"/>
                  </a:moveTo>
                  <a:lnTo>
                    <a:pt x="963701" y="2435339"/>
                  </a:lnTo>
                  <a:lnTo>
                    <a:pt x="958265" y="2427262"/>
                  </a:lnTo>
                  <a:lnTo>
                    <a:pt x="950188" y="2421826"/>
                  </a:lnTo>
                  <a:lnTo>
                    <a:pt x="940257" y="2419820"/>
                  </a:lnTo>
                  <a:lnTo>
                    <a:pt x="930363" y="2421826"/>
                  </a:lnTo>
                  <a:lnTo>
                    <a:pt x="922286" y="2427262"/>
                  </a:lnTo>
                  <a:lnTo>
                    <a:pt x="916851" y="2435339"/>
                  </a:lnTo>
                  <a:lnTo>
                    <a:pt x="914857" y="2445220"/>
                  </a:lnTo>
                  <a:lnTo>
                    <a:pt x="916851" y="2455113"/>
                  </a:lnTo>
                  <a:lnTo>
                    <a:pt x="922286" y="2463190"/>
                  </a:lnTo>
                  <a:lnTo>
                    <a:pt x="930363" y="2468626"/>
                  </a:lnTo>
                  <a:lnTo>
                    <a:pt x="940308" y="2470620"/>
                  </a:lnTo>
                  <a:lnTo>
                    <a:pt x="950188" y="2468626"/>
                  </a:lnTo>
                  <a:lnTo>
                    <a:pt x="958265" y="2463190"/>
                  </a:lnTo>
                  <a:lnTo>
                    <a:pt x="963701" y="2455113"/>
                  </a:lnTo>
                  <a:lnTo>
                    <a:pt x="965708" y="2445220"/>
                  </a:lnTo>
                  <a:close/>
                </a:path>
                <a:path w="2352675" h="4726305">
                  <a:moveTo>
                    <a:pt x="1058900" y="3748608"/>
                  </a:moveTo>
                  <a:lnTo>
                    <a:pt x="1056906" y="3738727"/>
                  </a:lnTo>
                  <a:lnTo>
                    <a:pt x="1051458" y="3730650"/>
                  </a:lnTo>
                  <a:lnTo>
                    <a:pt x="1043381" y="3725202"/>
                  </a:lnTo>
                  <a:lnTo>
                    <a:pt x="1033449" y="3723208"/>
                  </a:lnTo>
                  <a:lnTo>
                    <a:pt x="1023556" y="3725202"/>
                  </a:lnTo>
                  <a:lnTo>
                    <a:pt x="1015492" y="3730650"/>
                  </a:lnTo>
                  <a:lnTo>
                    <a:pt x="1010043" y="3738727"/>
                  </a:lnTo>
                  <a:lnTo>
                    <a:pt x="1008049" y="3748608"/>
                  </a:lnTo>
                  <a:lnTo>
                    <a:pt x="1010043" y="3758501"/>
                  </a:lnTo>
                  <a:lnTo>
                    <a:pt x="1015492" y="3766566"/>
                  </a:lnTo>
                  <a:lnTo>
                    <a:pt x="1023556" y="3772014"/>
                  </a:lnTo>
                  <a:lnTo>
                    <a:pt x="1033500" y="3774008"/>
                  </a:lnTo>
                  <a:lnTo>
                    <a:pt x="1043381" y="3772014"/>
                  </a:lnTo>
                  <a:lnTo>
                    <a:pt x="1051458" y="3766566"/>
                  </a:lnTo>
                  <a:lnTo>
                    <a:pt x="1056906" y="3758501"/>
                  </a:lnTo>
                  <a:lnTo>
                    <a:pt x="1058900" y="3748608"/>
                  </a:lnTo>
                  <a:close/>
                </a:path>
                <a:path w="2352675" h="4726305">
                  <a:moveTo>
                    <a:pt x="1058900" y="2141448"/>
                  </a:moveTo>
                  <a:lnTo>
                    <a:pt x="1056906" y="2131555"/>
                  </a:lnTo>
                  <a:lnTo>
                    <a:pt x="1051458" y="2123478"/>
                  </a:lnTo>
                  <a:lnTo>
                    <a:pt x="1043381" y="2118042"/>
                  </a:lnTo>
                  <a:lnTo>
                    <a:pt x="1033449" y="2116048"/>
                  </a:lnTo>
                  <a:lnTo>
                    <a:pt x="1023556" y="2118042"/>
                  </a:lnTo>
                  <a:lnTo>
                    <a:pt x="1015492" y="2123478"/>
                  </a:lnTo>
                  <a:lnTo>
                    <a:pt x="1010043" y="2131555"/>
                  </a:lnTo>
                  <a:lnTo>
                    <a:pt x="1008049" y="2141448"/>
                  </a:lnTo>
                  <a:lnTo>
                    <a:pt x="1010043" y="2151329"/>
                  </a:lnTo>
                  <a:lnTo>
                    <a:pt x="1015492" y="2159406"/>
                  </a:lnTo>
                  <a:lnTo>
                    <a:pt x="1023556" y="2164842"/>
                  </a:lnTo>
                  <a:lnTo>
                    <a:pt x="1033500" y="2166848"/>
                  </a:lnTo>
                  <a:lnTo>
                    <a:pt x="1043381" y="2164842"/>
                  </a:lnTo>
                  <a:lnTo>
                    <a:pt x="1051458" y="2159406"/>
                  </a:lnTo>
                  <a:lnTo>
                    <a:pt x="1056906" y="2151329"/>
                  </a:lnTo>
                  <a:lnTo>
                    <a:pt x="1058900" y="2141448"/>
                  </a:lnTo>
                  <a:close/>
                </a:path>
                <a:path w="2352675" h="4726305">
                  <a:moveTo>
                    <a:pt x="1067358" y="2445220"/>
                  </a:moveTo>
                  <a:lnTo>
                    <a:pt x="1065352" y="2435339"/>
                  </a:lnTo>
                  <a:lnTo>
                    <a:pt x="1059916" y="2427262"/>
                  </a:lnTo>
                  <a:lnTo>
                    <a:pt x="1051839" y="2421826"/>
                  </a:lnTo>
                  <a:lnTo>
                    <a:pt x="1041908" y="2419820"/>
                  </a:lnTo>
                  <a:lnTo>
                    <a:pt x="1032014" y="2421826"/>
                  </a:lnTo>
                  <a:lnTo>
                    <a:pt x="1023937" y="2427262"/>
                  </a:lnTo>
                  <a:lnTo>
                    <a:pt x="1018501" y="2435339"/>
                  </a:lnTo>
                  <a:lnTo>
                    <a:pt x="1016508" y="2445220"/>
                  </a:lnTo>
                  <a:lnTo>
                    <a:pt x="1018501" y="2455113"/>
                  </a:lnTo>
                  <a:lnTo>
                    <a:pt x="1023937" y="2463190"/>
                  </a:lnTo>
                  <a:lnTo>
                    <a:pt x="1032014" y="2468626"/>
                  </a:lnTo>
                  <a:lnTo>
                    <a:pt x="1041958" y="2470620"/>
                  </a:lnTo>
                  <a:lnTo>
                    <a:pt x="1051839" y="2468626"/>
                  </a:lnTo>
                  <a:lnTo>
                    <a:pt x="1059916" y="2463190"/>
                  </a:lnTo>
                  <a:lnTo>
                    <a:pt x="1065352" y="2455113"/>
                  </a:lnTo>
                  <a:lnTo>
                    <a:pt x="1067358" y="2445220"/>
                  </a:lnTo>
                  <a:close/>
                </a:path>
                <a:path w="2352675" h="4726305">
                  <a:moveTo>
                    <a:pt x="1160551" y="3748608"/>
                  </a:moveTo>
                  <a:lnTo>
                    <a:pt x="1158557" y="3738727"/>
                  </a:lnTo>
                  <a:lnTo>
                    <a:pt x="1153109" y="3730650"/>
                  </a:lnTo>
                  <a:lnTo>
                    <a:pt x="1145032" y="3725202"/>
                  </a:lnTo>
                  <a:lnTo>
                    <a:pt x="1135100" y="3723208"/>
                  </a:lnTo>
                  <a:lnTo>
                    <a:pt x="1125207" y="3725202"/>
                  </a:lnTo>
                  <a:lnTo>
                    <a:pt x="1117142" y="3730650"/>
                  </a:lnTo>
                  <a:lnTo>
                    <a:pt x="1111694" y="3738727"/>
                  </a:lnTo>
                  <a:lnTo>
                    <a:pt x="1109700" y="3748608"/>
                  </a:lnTo>
                  <a:lnTo>
                    <a:pt x="1111694" y="3758501"/>
                  </a:lnTo>
                  <a:lnTo>
                    <a:pt x="1117142" y="3766566"/>
                  </a:lnTo>
                  <a:lnTo>
                    <a:pt x="1125207" y="3772014"/>
                  </a:lnTo>
                  <a:lnTo>
                    <a:pt x="1135151" y="3774008"/>
                  </a:lnTo>
                  <a:lnTo>
                    <a:pt x="1145032" y="3772014"/>
                  </a:lnTo>
                  <a:lnTo>
                    <a:pt x="1153109" y="3766566"/>
                  </a:lnTo>
                  <a:lnTo>
                    <a:pt x="1158557" y="3758501"/>
                  </a:lnTo>
                  <a:lnTo>
                    <a:pt x="1160551" y="3748608"/>
                  </a:lnTo>
                  <a:close/>
                </a:path>
                <a:path w="2352675" h="4726305">
                  <a:moveTo>
                    <a:pt x="1160551" y="2141448"/>
                  </a:moveTo>
                  <a:lnTo>
                    <a:pt x="1158557" y="2131555"/>
                  </a:lnTo>
                  <a:lnTo>
                    <a:pt x="1153109" y="2123478"/>
                  </a:lnTo>
                  <a:lnTo>
                    <a:pt x="1145032" y="2118042"/>
                  </a:lnTo>
                  <a:lnTo>
                    <a:pt x="1135100" y="2116048"/>
                  </a:lnTo>
                  <a:lnTo>
                    <a:pt x="1125207" y="2118042"/>
                  </a:lnTo>
                  <a:lnTo>
                    <a:pt x="1117142" y="2123478"/>
                  </a:lnTo>
                  <a:lnTo>
                    <a:pt x="1111694" y="2131555"/>
                  </a:lnTo>
                  <a:lnTo>
                    <a:pt x="1109700" y="2141448"/>
                  </a:lnTo>
                  <a:lnTo>
                    <a:pt x="1111694" y="2151329"/>
                  </a:lnTo>
                  <a:lnTo>
                    <a:pt x="1117142" y="2159406"/>
                  </a:lnTo>
                  <a:lnTo>
                    <a:pt x="1125207" y="2164842"/>
                  </a:lnTo>
                  <a:lnTo>
                    <a:pt x="1135151" y="2166848"/>
                  </a:lnTo>
                  <a:lnTo>
                    <a:pt x="1145032" y="2164842"/>
                  </a:lnTo>
                  <a:lnTo>
                    <a:pt x="1153109" y="2159406"/>
                  </a:lnTo>
                  <a:lnTo>
                    <a:pt x="1158557" y="2151329"/>
                  </a:lnTo>
                  <a:lnTo>
                    <a:pt x="1160551" y="2141448"/>
                  </a:lnTo>
                  <a:close/>
                </a:path>
                <a:path w="2352675" h="4726305">
                  <a:moveTo>
                    <a:pt x="1169009" y="2445220"/>
                  </a:moveTo>
                  <a:lnTo>
                    <a:pt x="1167003" y="2435339"/>
                  </a:lnTo>
                  <a:lnTo>
                    <a:pt x="1161567" y="2427262"/>
                  </a:lnTo>
                  <a:lnTo>
                    <a:pt x="1153490" y="2421826"/>
                  </a:lnTo>
                  <a:lnTo>
                    <a:pt x="1143558" y="2419820"/>
                  </a:lnTo>
                  <a:lnTo>
                    <a:pt x="1133665" y="2421826"/>
                  </a:lnTo>
                  <a:lnTo>
                    <a:pt x="1125588" y="2427262"/>
                  </a:lnTo>
                  <a:lnTo>
                    <a:pt x="1120152" y="2435339"/>
                  </a:lnTo>
                  <a:lnTo>
                    <a:pt x="1118158" y="2445220"/>
                  </a:lnTo>
                  <a:lnTo>
                    <a:pt x="1120152" y="2455113"/>
                  </a:lnTo>
                  <a:lnTo>
                    <a:pt x="1125588" y="2463190"/>
                  </a:lnTo>
                  <a:lnTo>
                    <a:pt x="1133665" y="2468626"/>
                  </a:lnTo>
                  <a:lnTo>
                    <a:pt x="1143609" y="2470620"/>
                  </a:lnTo>
                  <a:lnTo>
                    <a:pt x="1153490" y="2468626"/>
                  </a:lnTo>
                  <a:lnTo>
                    <a:pt x="1161567" y="2463190"/>
                  </a:lnTo>
                  <a:lnTo>
                    <a:pt x="1167003" y="2455113"/>
                  </a:lnTo>
                  <a:lnTo>
                    <a:pt x="1169009" y="2445220"/>
                  </a:lnTo>
                  <a:close/>
                </a:path>
                <a:path w="2352675" h="4726305">
                  <a:moveTo>
                    <a:pt x="1262202" y="3748608"/>
                  </a:moveTo>
                  <a:lnTo>
                    <a:pt x="1260208" y="3738727"/>
                  </a:lnTo>
                  <a:lnTo>
                    <a:pt x="1254760" y="3730650"/>
                  </a:lnTo>
                  <a:lnTo>
                    <a:pt x="1246682" y="3725202"/>
                  </a:lnTo>
                  <a:lnTo>
                    <a:pt x="1236751" y="3723208"/>
                  </a:lnTo>
                  <a:lnTo>
                    <a:pt x="1226858" y="3725202"/>
                  </a:lnTo>
                  <a:lnTo>
                    <a:pt x="1218793" y="3730650"/>
                  </a:lnTo>
                  <a:lnTo>
                    <a:pt x="1213345" y="3738727"/>
                  </a:lnTo>
                  <a:lnTo>
                    <a:pt x="1211351" y="3748608"/>
                  </a:lnTo>
                  <a:lnTo>
                    <a:pt x="1213345" y="3758501"/>
                  </a:lnTo>
                  <a:lnTo>
                    <a:pt x="1218793" y="3766566"/>
                  </a:lnTo>
                  <a:lnTo>
                    <a:pt x="1226858" y="3772014"/>
                  </a:lnTo>
                  <a:lnTo>
                    <a:pt x="1236802" y="3774008"/>
                  </a:lnTo>
                  <a:lnTo>
                    <a:pt x="1246682" y="3772014"/>
                  </a:lnTo>
                  <a:lnTo>
                    <a:pt x="1254760" y="3766566"/>
                  </a:lnTo>
                  <a:lnTo>
                    <a:pt x="1260208" y="3758501"/>
                  </a:lnTo>
                  <a:lnTo>
                    <a:pt x="1262202" y="3748608"/>
                  </a:lnTo>
                  <a:close/>
                </a:path>
                <a:path w="2352675" h="4726305">
                  <a:moveTo>
                    <a:pt x="1262202" y="2141448"/>
                  </a:moveTo>
                  <a:lnTo>
                    <a:pt x="1260208" y="2131555"/>
                  </a:lnTo>
                  <a:lnTo>
                    <a:pt x="1254760" y="2123478"/>
                  </a:lnTo>
                  <a:lnTo>
                    <a:pt x="1246682" y="2118042"/>
                  </a:lnTo>
                  <a:lnTo>
                    <a:pt x="1236751" y="2116048"/>
                  </a:lnTo>
                  <a:lnTo>
                    <a:pt x="1226858" y="2118042"/>
                  </a:lnTo>
                  <a:lnTo>
                    <a:pt x="1218780" y="2123478"/>
                  </a:lnTo>
                  <a:lnTo>
                    <a:pt x="1213345" y="2131555"/>
                  </a:lnTo>
                  <a:lnTo>
                    <a:pt x="1211351" y="2141448"/>
                  </a:lnTo>
                  <a:lnTo>
                    <a:pt x="1213345" y="2151329"/>
                  </a:lnTo>
                  <a:lnTo>
                    <a:pt x="1218793" y="2159406"/>
                  </a:lnTo>
                  <a:lnTo>
                    <a:pt x="1226858" y="2164854"/>
                  </a:lnTo>
                  <a:lnTo>
                    <a:pt x="1236802" y="2166848"/>
                  </a:lnTo>
                  <a:lnTo>
                    <a:pt x="1246682" y="2164854"/>
                  </a:lnTo>
                  <a:lnTo>
                    <a:pt x="1254760" y="2159406"/>
                  </a:lnTo>
                  <a:lnTo>
                    <a:pt x="1260208" y="2151329"/>
                  </a:lnTo>
                  <a:lnTo>
                    <a:pt x="1262202" y="2141448"/>
                  </a:lnTo>
                  <a:close/>
                </a:path>
                <a:path w="2352675" h="4726305">
                  <a:moveTo>
                    <a:pt x="1270660" y="2445220"/>
                  </a:moveTo>
                  <a:lnTo>
                    <a:pt x="1268653" y="2435339"/>
                  </a:lnTo>
                  <a:lnTo>
                    <a:pt x="1263218" y="2427262"/>
                  </a:lnTo>
                  <a:lnTo>
                    <a:pt x="1255141" y="2421826"/>
                  </a:lnTo>
                  <a:lnTo>
                    <a:pt x="1245209" y="2419820"/>
                  </a:lnTo>
                  <a:lnTo>
                    <a:pt x="1235316" y="2421826"/>
                  </a:lnTo>
                  <a:lnTo>
                    <a:pt x="1227239" y="2427262"/>
                  </a:lnTo>
                  <a:lnTo>
                    <a:pt x="1221803" y="2435339"/>
                  </a:lnTo>
                  <a:lnTo>
                    <a:pt x="1219809" y="2445220"/>
                  </a:lnTo>
                  <a:lnTo>
                    <a:pt x="1221803" y="2455113"/>
                  </a:lnTo>
                  <a:lnTo>
                    <a:pt x="1227239" y="2463190"/>
                  </a:lnTo>
                  <a:lnTo>
                    <a:pt x="1235316" y="2468626"/>
                  </a:lnTo>
                  <a:lnTo>
                    <a:pt x="1245260" y="2470620"/>
                  </a:lnTo>
                  <a:lnTo>
                    <a:pt x="1255141" y="2468626"/>
                  </a:lnTo>
                  <a:lnTo>
                    <a:pt x="1263218" y="2463190"/>
                  </a:lnTo>
                  <a:lnTo>
                    <a:pt x="1268653" y="2455113"/>
                  </a:lnTo>
                  <a:lnTo>
                    <a:pt x="1270660" y="2445220"/>
                  </a:lnTo>
                  <a:close/>
                </a:path>
                <a:path w="2352675" h="4726305">
                  <a:moveTo>
                    <a:pt x="1363853" y="3748608"/>
                  </a:moveTo>
                  <a:lnTo>
                    <a:pt x="1361859" y="3738727"/>
                  </a:lnTo>
                  <a:lnTo>
                    <a:pt x="1356410" y="3730650"/>
                  </a:lnTo>
                  <a:lnTo>
                    <a:pt x="1348333" y="3725202"/>
                  </a:lnTo>
                  <a:lnTo>
                    <a:pt x="1338402" y="3723208"/>
                  </a:lnTo>
                  <a:lnTo>
                    <a:pt x="1328508" y="3725202"/>
                  </a:lnTo>
                  <a:lnTo>
                    <a:pt x="1320444" y="3730650"/>
                  </a:lnTo>
                  <a:lnTo>
                    <a:pt x="1314996" y="3738727"/>
                  </a:lnTo>
                  <a:lnTo>
                    <a:pt x="1313002" y="3748608"/>
                  </a:lnTo>
                  <a:lnTo>
                    <a:pt x="1314996" y="3758501"/>
                  </a:lnTo>
                  <a:lnTo>
                    <a:pt x="1320444" y="3766566"/>
                  </a:lnTo>
                  <a:lnTo>
                    <a:pt x="1328508" y="3772014"/>
                  </a:lnTo>
                  <a:lnTo>
                    <a:pt x="1338453" y="3774008"/>
                  </a:lnTo>
                  <a:lnTo>
                    <a:pt x="1348333" y="3772014"/>
                  </a:lnTo>
                  <a:lnTo>
                    <a:pt x="1356410" y="3766566"/>
                  </a:lnTo>
                  <a:lnTo>
                    <a:pt x="1361859" y="3758501"/>
                  </a:lnTo>
                  <a:lnTo>
                    <a:pt x="1363853" y="3748608"/>
                  </a:lnTo>
                  <a:close/>
                </a:path>
                <a:path w="2352675" h="4726305">
                  <a:moveTo>
                    <a:pt x="1363853" y="2141448"/>
                  </a:moveTo>
                  <a:lnTo>
                    <a:pt x="1361859" y="2131555"/>
                  </a:lnTo>
                  <a:lnTo>
                    <a:pt x="1356410" y="2123478"/>
                  </a:lnTo>
                  <a:lnTo>
                    <a:pt x="1348333" y="2118042"/>
                  </a:lnTo>
                  <a:lnTo>
                    <a:pt x="1338402" y="2116048"/>
                  </a:lnTo>
                  <a:lnTo>
                    <a:pt x="1328508" y="2118042"/>
                  </a:lnTo>
                  <a:lnTo>
                    <a:pt x="1320444" y="2123478"/>
                  </a:lnTo>
                  <a:lnTo>
                    <a:pt x="1314996" y="2131555"/>
                  </a:lnTo>
                  <a:lnTo>
                    <a:pt x="1313002" y="2141448"/>
                  </a:lnTo>
                  <a:lnTo>
                    <a:pt x="1314996" y="2151329"/>
                  </a:lnTo>
                  <a:lnTo>
                    <a:pt x="1320444" y="2159406"/>
                  </a:lnTo>
                  <a:lnTo>
                    <a:pt x="1328508" y="2164854"/>
                  </a:lnTo>
                  <a:lnTo>
                    <a:pt x="1338453" y="2166848"/>
                  </a:lnTo>
                  <a:lnTo>
                    <a:pt x="1348333" y="2164854"/>
                  </a:lnTo>
                  <a:lnTo>
                    <a:pt x="1356410" y="2159406"/>
                  </a:lnTo>
                  <a:lnTo>
                    <a:pt x="1361859" y="2151329"/>
                  </a:lnTo>
                  <a:lnTo>
                    <a:pt x="1363853" y="2141448"/>
                  </a:lnTo>
                  <a:close/>
                </a:path>
                <a:path w="2352675" h="4726305">
                  <a:moveTo>
                    <a:pt x="1372311" y="2445220"/>
                  </a:moveTo>
                  <a:lnTo>
                    <a:pt x="1370304" y="2435339"/>
                  </a:lnTo>
                  <a:lnTo>
                    <a:pt x="1364869" y="2427262"/>
                  </a:lnTo>
                  <a:lnTo>
                    <a:pt x="1356791" y="2421826"/>
                  </a:lnTo>
                  <a:lnTo>
                    <a:pt x="1346860" y="2419820"/>
                  </a:lnTo>
                  <a:lnTo>
                    <a:pt x="1336967" y="2421826"/>
                  </a:lnTo>
                  <a:lnTo>
                    <a:pt x="1328889" y="2427262"/>
                  </a:lnTo>
                  <a:lnTo>
                    <a:pt x="1323454" y="2435339"/>
                  </a:lnTo>
                  <a:lnTo>
                    <a:pt x="1321460" y="2445220"/>
                  </a:lnTo>
                  <a:lnTo>
                    <a:pt x="1323454" y="2455113"/>
                  </a:lnTo>
                  <a:lnTo>
                    <a:pt x="1328889" y="2463190"/>
                  </a:lnTo>
                  <a:lnTo>
                    <a:pt x="1336967" y="2468626"/>
                  </a:lnTo>
                  <a:lnTo>
                    <a:pt x="1346911" y="2470620"/>
                  </a:lnTo>
                  <a:lnTo>
                    <a:pt x="1356791" y="2468626"/>
                  </a:lnTo>
                  <a:lnTo>
                    <a:pt x="1364869" y="2463190"/>
                  </a:lnTo>
                  <a:lnTo>
                    <a:pt x="1370304" y="2455113"/>
                  </a:lnTo>
                  <a:lnTo>
                    <a:pt x="1372311" y="2445220"/>
                  </a:lnTo>
                  <a:close/>
                </a:path>
                <a:path w="2352675" h="4726305">
                  <a:moveTo>
                    <a:pt x="1465503" y="3748608"/>
                  </a:moveTo>
                  <a:lnTo>
                    <a:pt x="1463509" y="3738727"/>
                  </a:lnTo>
                  <a:lnTo>
                    <a:pt x="1458061" y="3730650"/>
                  </a:lnTo>
                  <a:lnTo>
                    <a:pt x="1449984" y="3725202"/>
                  </a:lnTo>
                  <a:lnTo>
                    <a:pt x="1440053" y="3723208"/>
                  </a:lnTo>
                  <a:lnTo>
                    <a:pt x="1430159" y="3725202"/>
                  </a:lnTo>
                  <a:lnTo>
                    <a:pt x="1422095" y="3730650"/>
                  </a:lnTo>
                  <a:lnTo>
                    <a:pt x="1416646" y="3738727"/>
                  </a:lnTo>
                  <a:lnTo>
                    <a:pt x="1414653" y="3748608"/>
                  </a:lnTo>
                  <a:lnTo>
                    <a:pt x="1416646" y="3758501"/>
                  </a:lnTo>
                  <a:lnTo>
                    <a:pt x="1422095" y="3766578"/>
                  </a:lnTo>
                  <a:lnTo>
                    <a:pt x="1430159" y="3772014"/>
                  </a:lnTo>
                  <a:lnTo>
                    <a:pt x="1440103" y="3774008"/>
                  </a:lnTo>
                  <a:lnTo>
                    <a:pt x="1449984" y="3772014"/>
                  </a:lnTo>
                  <a:lnTo>
                    <a:pt x="1458061" y="3766578"/>
                  </a:lnTo>
                  <a:lnTo>
                    <a:pt x="1463509" y="3758501"/>
                  </a:lnTo>
                  <a:lnTo>
                    <a:pt x="1465503" y="3748608"/>
                  </a:lnTo>
                  <a:close/>
                </a:path>
                <a:path w="2352675" h="4726305">
                  <a:moveTo>
                    <a:pt x="1465503" y="2141448"/>
                  </a:moveTo>
                  <a:lnTo>
                    <a:pt x="1463509" y="2131555"/>
                  </a:lnTo>
                  <a:lnTo>
                    <a:pt x="1458061" y="2123478"/>
                  </a:lnTo>
                  <a:lnTo>
                    <a:pt x="1449984" y="2118042"/>
                  </a:lnTo>
                  <a:lnTo>
                    <a:pt x="1440053" y="2116048"/>
                  </a:lnTo>
                  <a:lnTo>
                    <a:pt x="1430159" y="2118042"/>
                  </a:lnTo>
                  <a:lnTo>
                    <a:pt x="1422095" y="2123478"/>
                  </a:lnTo>
                  <a:lnTo>
                    <a:pt x="1416646" y="2131555"/>
                  </a:lnTo>
                  <a:lnTo>
                    <a:pt x="1414653" y="2141448"/>
                  </a:lnTo>
                  <a:lnTo>
                    <a:pt x="1416646" y="2151329"/>
                  </a:lnTo>
                  <a:lnTo>
                    <a:pt x="1422095" y="2159406"/>
                  </a:lnTo>
                  <a:lnTo>
                    <a:pt x="1430159" y="2164854"/>
                  </a:lnTo>
                  <a:lnTo>
                    <a:pt x="1440103" y="2166848"/>
                  </a:lnTo>
                  <a:lnTo>
                    <a:pt x="1449984" y="2164854"/>
                  </a:lnTo>
                  <a:lnTo>
                    <a:pt x="1458061" y="2159406"/>
                  </a:lnTo>
                  <a:lnTo>
                    <a:pt x="1463509" y="2151329"/>
                  </a:lnTo>
                  <a:lnTo>
                    <a:pt x="1465503" y="2141448"/>
                  </a:lnTo>
                  <a:close/>
                </a:path>
                <a:path w="2352675" h="4726305">
                  <a:moveTo>
                    <a:pt x="1567154" y="3748608"/>
                  </a:moveTo>
                  <a:lnTo>
                    <a:pt x="1565160" y="3738727"/>
                  </a:lnTo>
                  <a:lnTo>
                    <a:pt x="1559712" y="3730650"/>
                  </a:lnTo>
                  <a:lnTo>
                    <a:pt x="1551635" y="3725202"/>
                  </a:lnTo>
                  <a:lnTo>
                    <a:pt x="1541703" y="3723208"/>
                  </a:lnTo>
                  <a:lnTo>
                    <a:pt x="1531810" y="3725202"/>
                  </a:lnTo>
                  <a:lnTo>
                    <a:pt x="1523746" y="3730650"/>
                  </a:lnTo>
                  <a:lnTo>
                    <a:pt x="1518297" y="3738727"/>
                  </a:lnTo>
                  <a:lnTo>
                    <a:pt x="1516303" y="3748608"/>
                  </a:lnTo>
                  <a:lnTo>
                    <a:pt x="1518297" y="3758501"/>
                  </a:lnTo>
                  <a:lnTo>
                    <a:pt x="1523746" y="3766578"/>
                  </a:lnTo>
                  <a:lnTo>
                    <a:pt x="1531810" y="3772014"/>
                  </a:lnTo>
                  <a:lnTo>
                    <a:pt x="1541754" y="3774008"/>
                  </a:lnTo>
                  <a:lnTo>
                    <a:pt x="1551635" y="3772014"/>
                  </a:lnTo>
                  <a:lnTo>
                    <a:pt x="1559712" y="3766578"/>
                  </a:lnTo>
                  <a:lnTo>
                    <a:pt x="1565160" y="3758501"/>
                  </a:lnTo>
                  <a:lnTo>
                    <a:pt x="1567154" y="3748608"/>
                  </a:lnTo>
                  <a:close/>
                </a:path>
                <a:path w="2352675" h="4726305">
                  <a:moveTo>
                    <a:pt x="1619326" y="2445220"/>
                  </a:moveTo>
                  <a:lnTo>
                    <a:pt x="1466926" y="2318220"/>
                  </a:lnTo>
                  <a:lnTo>
                    <a:pt x="1466926" y="2427871"/>
                  </a:lnTo>
                  <a:lnTo>
                    <a:pt x="1466519" y="2427262"/>
                  </a:lnTo>
                  <a:lnTo>
                    <a:pt x="1458442" y="2421826"/>
                  </a:lnTo>
                  <a:lnTo>
                    <a:pt x="1448511" y="2419820"/>
                  </a:lnTo>
                  <a:lnTo>
                    <a:pt x="1438617" y="2421826"/>
                  </a:lnTo>
                  <a:lnTo>
                    <a:pt x="1430540" y="2427262"/>
                  </a:lnTo>
                  <a:lnTo>
                    <a:pt x="1425105" y="2435339"/>
                  </a:lnTo>
                  <a:lnTo>
                    <a:pt x="1423111" y="2445220"/>
                  </a:lnTo>
                  <a:lnTo>
                    <a:pt x="1425105" y="2455113"/>
                  </a:lnTo>
                  <a:lnTo>
                    <a:pt x="1430540" y="2463190"/>
                  </a:lnTo>
                  <a:lnTo>
                    <a:pt x="1438617" y="2468626"/>
                  </a:lnTo>
                  <a:lnTo>
                    <a:pt x="1448562" y="2470620"/>
                  </a:lnTo>
                  <a:lnTo>
                    <a:pt x="1458442" y="2468626"/>
                  </a:lnTo>
                  <a:lnTo>
                    <a:pt x="1466519" y="2463190"/>
                  </a:lnTo>
                  <a:lnTo>
                    <a:pt x="1466926" y="2462580"/>
                  </a:lnTo>
                  <a:lnTo>
                    <a:pt x="1466926" y="2572220"/>
                  </a:lnTo>
                  <a:lnTo>
                    <a:pt x="1619326" y="2445220"/>
                  </a:lnTo>
                  <a:close/>
                </a:path>
                <a:path w="2352675" h="4726305">
                  <a:moveTo>
                    <a:pt x="1619326" y="2141448"/>
                  </a:moveTo>
                  <a:lnTo>
                    <a:pt x="1466926" y="2014448"/>
                  </a:lnTo>
                  <a:lnTo>
                    <a:pt x="1466926" y="2268448"/>
                  </a:lnTo>
                  <a:lnTo>
                    <a:pt x="1619326" y="2141448"/>
                  </a:lnTo>
                  <a:close/>
                </a:path>
                <a:path w="2352675" h="4726305">
                  <a:moveTo>
                    <a:pt x="1668805" y="3748608"/>
                  </a:moveTo>
                  <a:lnTo>
                    <a:pt x="1666811" y="3738727"/>
                  </a:lnTo>
                  <a:lnTo>
                    <a:pt x="1661363" y="3730650"/>
                  </a:lnTo>
                  <a:lnTo>
                    <a:pt x="1653286" y="3725202"/>
                  </a:lnTo>
                  <a:lnTo>
                    <a:pt x="1643354" y="3723208"/>
                  </a:lnTo>
                  <a:lnTo>
                    <a:pt x="1633461" y="3725202"/>
                  </a:lnTo>
                  <a:lnTo>
                    <a:pt x="1625396" y="3730650"/>
                  </a:lnTo>
                  <a:lnTo>
                    <a:pt x="1619948" y="3738727"/>
                  </a:lnTo>
                  <a:lnTo>
                    <a:pt x="1617954" y="3748608"/>
                  </a:lnTo>
                  <a:lnTo>
                    <a:pt x="1619948" y="3758501"/>
                  </a:lnTo>
                  <a:lnTo>
                    <a:pt x="1625396" y="3766578"/>
                  </a:lnTo>
                  <a:lnTo>
                    <a:pt x="1633461" y="3772014"/>
                  </a:lnTo>
                  <a:lnTo>
                    <a:pt x="1643405" y="3774008"/>
                  </a:lnTo>
                  <a:lnTo>
                    <a:pt x="1653286" y="3772014"/>
                  </a:lnTo>
                  <a:lnTo>
                    <a:pt x="1661363" y="3766578"/>
                  </a:lnTo>
                  <a:lnTo>
                    <a:pt x="1666811" y="3758501"/>
                  </a:lnTo>
                  <a:lnTo>
                    <a:pt x="1668805" y="3748608"/>
                  </a:lnTo>
                  <a:close/>
                </a:path>
                <a:path w="2352675" h="4726305">
                  <a:moveTo>
                    <a:pt x="1770456" y="3748608"/>
                  </a:moveTo>
                  <a:lnTo>
                    <a:pt x="1768462" y="3738727"/>
                  </a:lnTo>
                  <a:lnTo>
                    <a:pt x="1763014" y="3730650"/>
                  </a:lnTo>
                  <a:lnTo>
                    <a:pt x="1754936" y="3725202"/>
                  </a:lnTo>
                  <a:lnTo>
                    <a:pt x="1745005" y="3723208"/>
                  </a:lnTo>
                  <a:lnTo>
                    <a:pt x="1735112" y="3725202"/>
                  </a:lnTo>
                  <a:lnTo>
                    <a:pt x="1727047" y="3730650"/>
                  </a:lnTo>
                  <a:lnTo>
                    <a:pt x="1721599" y="3738727"/>
                  </a:lnTo>
                  <a:lnTo>
                    <a:pt x="1719605" y="3748608"/>
                  </a:lnTo>
                  <a:lnTo>
                    <a:pt x="1721599" y="3758501"/>
                  </a:lnTo>
                  <a:lnTo>
                    <a:pt x="1727047" y="3766578"/>
                  </a:lnTo>
                  <a:lnTo>
                    <a:pt x="1735112" y="3772014"/>
                  </a:lnTo>
                  <a:lnTo>
                    <a:pt x="1745056" y="3774008"/>
                  </a:lnTo>
                  <a:lnTo>
                    <a:pt x="1754936" y="3772014"/>
                  </a:lnTo>
                  <a:lnTo>
                    <a:pt x="1763014" y="3766578"/>
                  </a:lnTo>
                  <a:lnTo>
                    <a:pt x="1768462" y="3758501"/>
                  </a:lnTo>
                  <a:lnTo>
                    <a:pt x="1770456" y="3748608"/>
                  </a:lnTo>
                  <a:close/>
                </a:path>
                <a:path w="2352675" h="4726305">
                  <a:moveTo>
                    <a:pt x="1872107" y="3748608"/>
                  </a:moveTo>
                  <a:lnTo>
                    <a:pt x="1870113" y="3738727"/>
                  </a:lnTo>
                  <a:lnTo>
                    <a:pt x="1864664" y="3730650"/>
                  </a:lnTo>
                  <a:lnTo>
                    <a:pt x="1856587" y="3725202"/>
                  </a:lnTo>
                  <a:lnTo>
                    <a:pt x="1846656" y="3723208"/>
                  </a:lnTo>
                  <a:lnTo>
                    <a:pt x="1836762" y="3725202"/>
                  </a:lnTo>
                  <a:lnTo>
                    <a:pt x="1828698" y="3730650"/>
                  </a:lnTo>
                  <a:lnTo>
                    <a:pt x="1823250" y="3738727"/>
                  </a:lnTo>
                  <a:lnTo>
                    <a:pt x="1821256" y="3748608"/>
                  </a:lnTo>
                  <a:lnTo>
                    <a:pt x="1823250" y="3758501"/>
                  </a:lnTo>
                  <a:lnTo>
                    <a:pt x="1828698" y="3766578"/>
                  </a:lnTo>
                  <a:lnTo>
                    <a:pt x="1836762" y="3772014"/>
                  </a:lnTo>
                  <a:lnTo>
                    <a:pt x="1846707" y="3774008"/>
                  </a:lnTo>
                  <a:lnTo>
                    <a:pt x="1856587" y="3772014"/>
                  </a:lnTo>
                  <a:lnTo>
                    <a:pt x="1864664" y="3766578"/>
                  </a:lnTo>
                  <a:lnTo>
                    <a:pt x="1870113" y="3758501"/>
                  </a:lnTo>
                  <a:lnTo>
                    <a:pt x="1872107" y="3748608"/>
                  </a:lnTo>
                  <a:close/>
                </a:path>
                <a:path w="2352675" h="4726305">
                  <a:moveTo>
                    <a:pt x="1973757" y="3748608"/>
                  </a:moveTo>
                  <a:lnTo>
                    <a:pt x="1971763" y="3738727"/>
                  </a:lnTo>
                  <a:lnTo>
                    <a:pt x="1966315" y="3730650"/>
                  </a:lnTo>
                  <a:lnTo>
                    <a:pt x="1958238" y="3725202"/>
                  </a:lnTo>
                  <a:lnTo>
                    <a:pt x="1948307" y="3723208"/>
                  </a:lnTo>
                  <a:lnTo>
                    <a:pt x="1938413" y="3725202"/>
                  </a:lnTo>
                  <a:lnTo>
                    <a:pt x="1930349" y="3730650"/>
                  </a:lnTo>
                  <a:lnTo>
                    <a:pt x="1924900" y="3738727"/>
                  </a:lnTo>
                  <a:lnTo>
                    <a:pt x="1922907" y="3748608"/>
                  </a:lnTo>
                  <a:lnTo>
                    <a:pt x="1924900" y="3758501"/>
                  </a:lnTo>
                  <a:lnTo>
                    <a:pt x="1930349" y="3766578"/>
                  </a:lnTo>
                  <a:lnTo>
                    <a:pt x="1938413" y="3772014"/>
                  </a:lnTo>
                  <a:lnTo>
                    <a:pt x="1948357" y="3774008"/>
                  </a:lnTo>
                  <a:lnTo>
                    <a:pt x="1958238" y="3772014"/>
                  </a:lnTo>
                  <a:lnTo>
                    <a:pt x="1966315" y="3766578"/>
                  </a:lnTo>
                  <a:lnTo>
                    <a:pt x="1971763" y="3758501"/>
                  </a:lnTo>
                  <a:lnTo>
                    <a:pt x="1973757" y="3748608"/>
                  </a:lnTo>
                  <a:close/>
                </a:path>
                <a:path w="2352675" h="4726305">
                  <a:moveTo>
                    <a:pt x="2075408" y="3748608"/>
                  </a:moveTo>
                  <a:lnTo>
                    <a:pt x="2073414" y="3738727"/>
                  </a:lnTo>
                  <a:lnTo>
                    <a:pt x="2067966" y="3730650"/>
                  </a:lnTo>
                  <a:lnTo>
                    <a:pt x="2059889" y="3725202"/>
                  </a:lnTo>
                  <a:lnTo>
                    <a:pt x="2049957" y="3723208"/>
                  </a:lnTo>
                  <a:lnTo>
                    <a:pt x="2040064" y="3725202"/>
                  </a:lnTo>
                  <a:lnTo>
                    <a:pt x="2031987" y="3730650"/>
                  </a:lnTo>
                  <a:lnTo>
                    <a:pt x="2026551" y="3738727"/>
                  </a:lnTo>
                  <a:lnTo>
                    <a:pt x="2024557" y="3748608"/>
                  </a:lnTo>
                  <a:lnTo>
                    <a:pt x="2026551" y="3758501"/>
                  </a:lnTo>
                  <a:lnTo>
                    <a:pt x="2031987" y="3766578"/>
                  </a:lnTo>
                  <a:lnTo>
                    <a:pt x="2040064" y="3772014"/>
                  </a:lnTo>
                  <a:lnTo>
                    <a:pt x="2050008" y="3774008"/>
                  </a:lnTo>
                  <a:lnTo>
                    <a:pt x="2059889" y="3772014"/>
                  </a:lnTo>
                  <a:lnTo>
                    <a:pt x="2067966" y="3766578"/>
                  </a:lnTo>
                  <a:lnTo>
                    <a:pt x="2073414" y="3758501"/>
                  </a:lnTo>
                  <a:lnTo>
                    <a:pt x="2075408" y="3748608"/>
                  </a:lnTo>
                  <a:close/>
                </a:path>
                <a:path w="2352675" h="4726305">
                  <a:moveTo>
                    <a:pt x="2177059" y="3748608"/>
                  </a:moveTo>
                  <a:lnTo>
                    <a:pt x="2175065" y="3738727"/>
                  </a:lnTo>
                  <a:lnTo>
                    <a:pt x="2169617" y="3730650"/>
                  </a:lnTo>
                  <a:lnTo>
                    <a:pt x="2161540" y="3725202"/>
                  </a:lnTo>
                  <a:lnTo>
                    <a:pt x="2151608" y="3723208"/>
                  </a:lnTo>
                  <a:lnTo>
                    <a:pt x="2141715" y="3725202"/>
                  </a:lnTo>
                  <a:lnTo>
                    <a:pt x="2133638" y="3730650"/>
                  </a:lnTo>
                  <a:lnTo>
                    <a:pt x="2128202" y="3738727"/>
                  </a:lnTo>
                  <a:lnTo>
                    <a:pt x="2126208" y="3748608"/>
                  </a:lnTo>
                  <a:lnTo>
                    <a:pt x="2128202" y="3758501"/>
                  </a:lnTo>
                  <a:lnTo>
                    <a:pt x="2133638" y="3766578"/>
                  </a:lnTo>
                  <a:lnTo>
                    <a:pt x="2141715" y="3772014"/>
                  </a:lnTo>
                  <a:lnTo>
                    <a:pt x="2151659" y="3774008"/>
                  </a:lnTo>
                  <a:lnTo>
                    <a:pt x="2161540" y="3772014"/>
                  </a:lnTo>
                  <a:lnTo>
                    <a:pt x="2169617" y="3766578"/>
                  </a:lnTo>
                  <a:lnTo>
                    <a:pt x="2175065" y="3758501"/>
                  </a:lnTo>
                  <a:lnTo>
                    <a:pt x="2177059" y="3748608"/>
                  </a:lnTo>
                  <a:close/>
                </a:path>
                <a:path w="2352675" h="4726305">
                  <a:moveTo>
                    <a:pt x="2352141" y="3748608"/>
                  </a:moveTo>
                  <a:lnTo>
                    <a:pt x="2199741" y="3621608"/>
                  </a:lnTo>
                  <a:lnTo>
                    <a:pt x="2199741" y="3875608"/>
                  </a:lnTo>
                  <a:lnTo>
                    <a:pt x="2352141" y="3748608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2552487" y="3490468"/>
            <a:ext cx="8077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Website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pic>
        <p:nvPicPr>
          <p:cNvPr id="34" name="object 3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36755" y="2307855"/>
            <a:ext cx="1245323" cy="1245323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2365075" y="5925820"/>
            <a:ext cx="1115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Mobile</a:t>
            </a:r>
            <a:r>
              <a:rPr sz="1600" spc="-8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9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pic>
        <p:nvPicPr>
          <p:cNvPr id="36" name="object 3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53411" y="4683408"/>
            <a:ext cx="1353507" cy="1353507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2291845" y="8266683"/>
            <a:ext cx="12541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4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Desktop</a:t>
            </a: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9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068239" y="1903602"/>
            <a:ext cx="2399665" cy="7144384"/>
            <a:chOff x="2068239" y="1903602"/>
            <a:chExt cx="2399665" cy="7144384"/>
          </a:xfrm>
        </p:grpSpPr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68239" y="6853353"/>
              <a:ext cx="1708649" cy="1708649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4426303" y="1903602"/>
              <a:ext cx="41275" cy="7144384"/>
            </a:xfrm>
            <a:custGeom>
              <a:avLst/>
              <a:gdLst/>
              <a:ahLst/>
              <a:cxnLst/>
              <a:rect l="l" t="t" r="r" b="b"/>
              <a:pathLst>
                <a:path w="41275" h="7144384">
                  <a:moveTo>
                    <a:pt x="20637" y="0"/>
                  </a:moveTo>
                  <a:lnTo>
                    <a:pt x="12604" y="1621"/>
                  </a:lnTo>
                  <a:lnTo>
                    <a:pt x="6044" y="6044"/>
                  </a:lnTo>
                  <a:lnTo>
                    <a:pt x="1621" y="12604"/>
                  </a:lnTo>
                  <a:lnTo>
                    <a:pt x="0" y="20679"/>
                  </a:lnTo>
                  <a:lnTo>
                    <a:pt x="1621" y="28712"/>
                  </a:lnTo>
                  <a:lnTo>
                    <a:pt x="6044" y="35272"/>
                  </a:lnTo>
                  <a:lnTo>
                    <a:pt x="12604" y="39695"/>
                  </a:lnTo>
                  <a:lnTo>
                    <a:pt x="20637" y="41316"/>
                  </a:lnTo>
                  <a:lnTo>
                    <a:pt x="28670" y="39695"/>
                  </a:lnTo>
                  <a:lnTo>
                    <a:pt x="35230" y="35272"/>
                  </a:lnTo>
                  <a:lnTo>
                    <a:pt x="39653" y="28712"/>
                  </a:lnTo>
                  <a:lnTo>
                    <a:pt x="41266" y="20679"/>
                  </a:lnTo>
                  <a:lnTo>
                    <a:pt x="39653" y="12604"/>
                  </a:lnTo>
                  <a:lnTo>
                    <a:pt x="35230" y="6044"/>
                  </a:lnTo>
                  <a:lnTo>
                    <a:pt x="28670" y="1621"/>
                  </a:lnTo>
                  <a:lnTo>
                    <a:pt x="20637" y="0"/>
                  </a:lnTo>
                  <a:close/>
                </a:path>
                <a:path w="41275" h="7144384">
                  <a:moveTo>
                    <a:pt x="20637" y="82591"/>
                  </a:moveTo>
                  <a:lnTo>
                    <a:pt x="12604" y="84213"/>
                  </a:lnTo>
                  <a:lnTo>
                    <a:pt x="6044" y="88636"/>
                  </a:lnTo>
                  <a:lnTo>
                    <a:pt x="1621" y="95196"/>
                  </a:lnTo>
                  <a:lnTo>
                    <a:pt x="0" y="103270"/>
                  </a:lnTo>
                  <a:lnTo>
                    <a:pt x="1621" y="111303"/>
                  </a:lnTo>
                  <a:lnTo>
                    <a:pt x="6044" y="117863"/>
                  </a:lnTo>
                  <a:lnTo>
                    <a:pt x="12604" y="122285"/>
                  </a:lnTo>
                  <a:lnTo>
                    <a:pt x="20637" y="123907"/>
                  </a:lnTo>
                  <a:lnTo>
                    <a:pt x="28670" y="122285"/>
                  </a:lnTo>
                  <a:lnTo>
                    <a:pt x="35230" y="117863"/>
                  </a:lnTo>
                  <a:lnTo>
                    <a:pt x="39653" y="111303"/>
                  </a:lnTo>
                  <a:lnTo>
                    <a:pt x="41266" y="103270"/>
                  </a:lnTo>
                  <a:lnTo>
                    <a:pt x="39653" y="95196"/>
                  </a:lnTo>
                  <a:lnTo>
                    <a:pt x="35230" y="88636"/>
                  </a:lnTo>
                  <a:lnTo>
                    <a:pt x="28670" y="84213"/>
                  </a:lnTo>
                  <a:lnTo>
                    <a:pt x="20637" y="82591"/>
                  </a:lnTo>
                  <a:close/>
                </a:path>
                <a:path w="41275" h="7144384">
                  <a:moveTo>
                    <a:pt x="20637" y="165182"/>
                  </a:moveTo>
                  <a:lnTo>
                    <a:pt x="12604" y="166804"/>
                  </a:lnTo>
                  <a:lnTo>
                    <a:pt x="6044" y="171227"/>
                  </a:lnTo>
                  <a:lnTo>
                    <a:pt x="1621" y="177787"/>
                  </a:lnTo>
                  <a:lnTo>
                    <a:pt x="0" y="185861"/>
                  </a:lnTo>
                  <a:lnTo>
                    <a:pt x="1621" y="193895"/>
                  </a:lnTo>
                  <a:lnTo>
                    <a:pt x="6044" y="200455"/>
                  </a:lnTo>
                  <a:lnTo>
                    <a:pt x="12604" y="204877"/>
                  </a:lnTo>
                  <a:lnTo>
                    <a:pt x="20637" y="206499"/>
                  </a:lnTo>
                  <a:lnTo>
                    <a:pt x="28670" y="204877"/>
                  </a:lnTo>
                  <a:lnTo>
                    <a:pt x="35230" y="200455"/>
                  </a:lnTo>
                  <a:lnTo>
                    <a:pt x="39653" y="193895"/>
                  </a:lnTo>
                  <a:lnTo>
                    <a:pt x="41266" y="185861"/>
                  </a:lnTo>
                  <a:lnTo>
                    <a:pt x="39653" y="177787"/>
                  </a:lnTo>
                  <a:lnTo>
                    <a:pt x="35230" y="171227"/>
                  </a:lnTo>
                  <a:lnTo>
                    <a:pt x="28670" y="166804"/>
                  </a:lnTo>
                  <a:lnTo>
                    <a:pt x="20637" y="165182"/>
                  </a:lnTo>
                  <a:close/>
                </a:path>
                <a:path w="41275" h="7144384">
                  <a:moveTo>
                    <a:pt x="20637" y="247774"/>
                  </a:moveTo>
                  <a:lnTo>
                    <a:pt x="12604" y="249396"/>
                  </a:lnTo>
                  <a:lnTo>
                    <a:pt x="6044" y="253818"/>
                  </a:lnTo>
                  <a:lnTo>
                    <a:pt x="1621" y="260378"/>
                  </a:lnTo>
                  <a:lnTo>
                    <a:pt x="0" y="268452"/>
                  </a:lnTo>
                  <a:lnTo>
                    <a:pt x="1621" y="276485"/>
                  </a:lnTo>
                  <a:lnTo>
                    <a:pt x="6044" y="283045"/>
                  </a:lnTo>
                  <a:lnTo>
                    <a:pt x="12604" y="287468"/>
                  </a:lnTo>
                  <a:lnTo>
                    <a:pt x="20637" y="289090"/>
                  </a:lnTo>
                  <a:lnTo>
                    <a:pt x="28670" y="287468"/>
                  </a:lnTo>
                  <a:lnTo>
                    <a:pt x="35230" y="283045"/>
                  </a:lnTo>
                  <a:lnTo>
                    <a:pt x="39653" y="276485"/>
                  </a:lnTo>
                  <a:lnTo>
                    <a:pt x="41266" y="268452"/>
                  </a:lnTo>
                  <a:lnTo>
                    <a:pt x="39653" y="260378"/>
                  </a:lnTo>
                  <a:lnTo>
                    <a:pt x="35230" y="253818"/>
                  </a:lnTo>
                  <a:lnTo>
                    <a:pt x="28670" y="249396"/>
                  </a:lnTo>
                  <a:lnTo>
                    <a:pt x="20637" y="247774"/>
                  </a:lnTo>
                  <a:close/>
                </a:path>
                <a:path w="41275" h="7144384">
                  <a:moveTo>
                    <a:pt x="20637" y="330365"/>
                  </a:moveTo>
                  <a:lnTo>
                    <a:pt x="12604" y="331987"/>
                  </a:lnTo>
                  <a:lnTo>
                    <a:pt x="6044" y="336409"/>
                  </a:lnTo>
                  <a:lnTo>
                    <a:pt x="1621" y="342969"/>
                  </a:lnTo>
                  <a:lnTo>
                    <a:pt x="0" y="351044"/>
                  </a:lnTo>
                  <a:lnTo>
                    <a:pt x="1621" y="359077"/>
                  </a:lnTo>
                  <a:lnTo>
                    <a:pt x="6044" y="365637"/>
                  </a:lnTo>
                  <a:lnTo>
                    <a:pt x="12604" y="370060"/>
                  </a:lnTo>
                  <a:lnTo>
                    <a:pt x="20637" y="371682"/>
                  </a:lnTo>
                  <a:lnTo>
                    <a:pt x="28670" y="370060"/>
                  </a:lnTo>
                  <a:lnTo>
                    <a:pt x="35230" y="365637"/>
                  </a:lnTo>
                  <a:lnTo>
                    <a:pt x="39653" y="359077"/>
                  </a:lnTo>
                  <a:lnTo>
                    <a:pt x="41266" y="351044"/>
                  </a:lnTo>
                  <a:lnTo>
                    <a:pt x="39653" y="342969"/>
                  </a:lnTo>
                  <a:lnTo>
                    <a:pt x="35230" y="336409"/>
                  </a:lnTo>
                  <a:lnTo>
                    <a:pt x="28670" y="331987"/>
                  </a:lnTo>
                  <a:lnTo>
                    <a:pt x="20637" y="330365"/>
                  </a:lnTo>
                  <a:close/>
                </a:path>
                <a:path w="41275" h="7144384">
                  <a:moveTo>
                    <a:pt x="20637" y="412957"/>
                  </a:moveTo>
                  <a:lnTo>
                    <a:pt x="12604" y="414578"/>
                  </a:lnTo>
                  <a:lnTo>
                    <a:pt x="6044" y="419001"/>
                  </a:lnTo>
                  <a:lnTo>
                    <a:pt x="1621" y="425561"/>
                  </a:lnTo>
                  <a:lnTo>
                    <a:pt x="0" y="433635"/>
                  </a:lnTo>
                  <a:lnTo>
                    <a:pt x="1621" y="441668"/>
                  </a:lnTo>
                  <a:lnTo>
                    <a:pt x="6044" y="448228"/>
                  </a:lnTo>
                  <a:lnTo>
                    <a:pt x="12604" y="452650"/>
                  </a:lnTo>
                  <a:lnTo>
                    <a:pt x="20637" y="454272"/>
                  </a:lnTo>
                  <a:lnTo>
                    <a:pt x="28670" y="452650"/>
                  </a:lnTo>
                  <a:lnTo>
                    <a:pt x="35230" y="448228"/>
                  </a:lnTo>
                  <a:lnTo>
                    <a:pt x="39653" y="441668"/>
                  </a:lnTo>
                  <a:lnTo>
                    <a:pt x="41266" y="433635"/>
                  </a:lnTo>
                  <a:lnTo>
                    <a:pt x="39653" y="425561"/>
                  </a:lnTo>
                  <a:lnTo>
                    <a:pt x="35230" y="419001"/>
                  </a:lnTo>
                  <a:lnTo>
                    <a:pt x="28670" y="414578"/>
                  </a:lnTo>
                  <a:lnTo>
                    <a:pt x="20637" y="412957"/>
                  </a:lnTo>
                  <a:close/>
                </a:path>
                <a:path w="41275" h="7144384">
                  <a:moveTo>
                    <a:pt x="20637" y="495547"/>
                  </a:moveTo>
                  <a:lnTo>
                    <a:pt x="12604" y="497169"/>
                  </a:lnTo>
                  <a:lnTo>
                    <a:pt x="6044" y="501592"/>
                  </a:lnTo>
                  <a:lnTo>
                    <a:pt x="1621" y="508152"/>
                  </a:lnTo>
                  <a:lnTo>
                    <a:pt x="0" y="516227"/>
                  </a:lnTo>
                  <a:lnTo>
                    <a:pt x="1621" y="524260"/>
                  </a:lnTo>
                  <a:lnTo>
                    <a:pt x="6044" y="530820"/>
                  </a:lnTo>
                  <a:lnTo>
                    <a:pt x="12604" y="535242"/>
                  </a:lnTo>
                  <a:lnTo>
                    <a:pt x="20637" y="536864"/>
                  </a:lnTo>
                  <a:lnTo>
                    <a:pt x="28670" y="535242"/>
                  </a:lnTo>
                  <a:lnTo>
                    <a:pt x="35230" y="530820"/>
                  </a:lnTo>
                  <a:lnTo>
                    <a:pt x="39653" y="524260"/>
                  </a:lnTo>
                  <a:lnTo>
                    <a:pt x="41266" y="516227"/>
                  </a:lnTo>
                  <a:lnTo>
                    <a:pt x="39653" y="508152"/>
                  </a:lnTo>
                  <a:lnTo>
                    <a:pt x="35230" y="501592"/>
                  </a:lnTo>
                  <a:lnTo>
                    <a:pt x="28670" y="497169"/>
                  </a:lnTo>
                  <a:lnTo>
                    <a:pt x="20637" y="495547"/>
                  </a:lnTo>
                  <a:close/>
                </a:path>
                <a:path w="41275" h="7144384">
                  <a:moveTo>
                    <a:pt x="20637" y="578139"/>
                  </a:moveTo>
                  <a:lnTo>
                    <a:pt x="12604" y="579761"/>
                  </a:lnTo>
                  <a:lnTo>
                    <a:pt x="6044" y="584183"/>
                  </a:lnTo>
                  <a:lnTo>
                    <a:pt x="1621" y="590743"/>
                  </a:lnTo>
                  <a:lnTo>
                    <a:pt x="0" y="598817"/>
                  </a:lnTo>
                  <a:lnTo>
                    <a:pt x="1621" y="606850"/>
                  </a:lnTo>
                  <a:lnTo>
                    <a:pt x="6044" y="613410"/>
                  </a:lnTo>
                  <a:lnTo>
                    <a:pt x="12604" y="617833"/>
                  </a:lnTo>
                  <a:lnTo>
                    <a:pt x="20637" y="619455"/>
                  </a:lnTo>
                  <a:lnTo>
                    <a:pt x="28670" y="617833"/>
                  </a:lnTo>
                  <a:lnTo>
                    <a:pt x="35230" y="613410"/>
                  </a:lnTo>
                  <a:lnTo>
                    <a:pt x="39653" y="606850"/>
                  </a:lnTo>
                  <a:lnTo>
                    <a:pt x="41266" y="598817"/>
                  </a:lnTo>
                  <a:lnTo>
                    <a:pt x="39653" y="590743"/>
                  </a:lnTo>
                  <a:lnTo>
                    <a:pt x="35230" y="584183"/>
                  </a:lnTo>
                  <a:lnTo>
                    <a:pt x="28670" y="579761"/>
                  </a:lnTo>
                  <a:lnTo>
                    <a:pt x="20637" y="578139"/>
                  </a:lnTo>
                  <a:close/>
                </a:path>
                <a:path w="41275" h="7144384">
                  <a:moveTo>
                    <a:pt x="20637" y="660730"/>
                  </a:moveTo>
                  <a:lnTo>
                    <a:pt x="12604" y="662352"/>
                  </a:lnTo>
                  <a:lnTo>
                    <a:pt x="6044" y="666775"/>
                  </a:lnTo>
                  <a:lnTo>
                    <a:pt x="1621" y="673334"/>
                  </a:lnTo>
                  <a:lnTo>
                    <a:pt x="0" y="681409"/>
                  </a:lnTo>
                  <a:lnTo>
                    <a:pt x="1621" y="689442"/>
                  </a:lnTo>
                  <a:lnTo>
                    <a:pt x="6044" y="696002"/>
                  </a:lnTo>
                  <a:lnTo>
                    <a:pt x="12604" y="700425"/>
                  </a:lnTo>
                  <a:lnTo>
                    <a:pt x="20637" y="702047"/>
                  </a:lnTo>
                  <a:lnTo>
                    <a:pt x="28670" y="700425"/>
                  </a:lnTo>
                  <a:lnTo>
                    <a:pt x="35230" y="696002"/>
                  </a:lnTo>
                  <a:lnTo>
                    <a:pt x="39653" y="689442"/>
                  </a:lnTo>
                  <a:lnTo>
                    <a:pt x="41266" y="681409"/>
                  </a:lnTo>
                  <a:lnTo>
                    <a:pt x="39653" y="673334"/>
                  </a:lnTo>
                  <a:lnTo>
                    <a:pt x="35230" y="666775"/>
                  </a:lnTo>
                  <a:lnTo>
                    <a:pt x="28670" y="662352"/>
                  </a:lnTo>
                  <a:lnTo>
                    <a:pt x="20637" y="660730"/>
                  </a:lnTo>
                  <a:close/>
                </a:path>
                <a:path w="41275" h="7144384">
                  <a:moveTo>
                    <a:pt x="20637" y="743322"/>
                  </a:moveTo>
                  <a:lnTo>
                    <a:pt x="12604" y="744943"/>
                  </a:lnTo>
                  <a:lnTo>
                    <a:pt x="6044" y="749366"/>
                  </a:lnTo>
                  <a:lnTo>
                    <a:pt x="1621" y="755926"/>
                  </a:lnTo>
                  <a:lnTo>
                    <a:pt x="0" y="764000"/>
                  </a:lnTo>
                  <a:lnTo>
                    <a:pt x="1621" y="772033"/>
                  </a:lnTo>
                  <a:lnTo>
                    <a:pt x="6044" y="778593"/>
                  </a:lnTo>
                  <a:lnTo>
                    <a:pt x="12604" y="783016"/>
                  </a:lnTo>
                  <a:lnTo>
                    <a:pt x="20637" y="784637"/>
                  </a:lnTo>
                  <a:lnTo>
                    <a:pt x="28670" y="783016"/>
                  </a:lnTo>
                  <a:lnTo>
                    <a:pt x="35230" y="778593"/>
                  </a:lnTo>
                  <a:lnTo>
                    <a:pt x="39653" y="772033"/>
                  </a:lnTo>
                  <a:lnTo>
                    <a:pt x="41266" y="764000"/>
                  </a:lnTo>
                  <a:lnTo>
                    <a:pt x="39653" y="755926"/>
                  </a:lnTo>
                  <a:lnTo>
                    <a:pt x="35230" y="749366"/>
                  </a:lnTo>
                  <a:lnTo>
                    <a:pt x="28670" y="744943"/>
                  </a:lnTo>
                  <a:lnTo>
                    <a:pt x="20637" y="743322"/>
                  </a:lnTo>
                  <a:close/>
                </a:path>
                <a:path w="41275" h="7144384">
                  <a:moveTo>
                    <a:pt x="20637" y="825912"/>
                  </a:moveTo>
                  <a:lnTo>
                    <a:pt x="12604" y="827534"/>
                  </a:lnTo>
                  <a:lnTo>
                    <a:pt x="6044" y="831957"/>
                  </a:lnTo>
                  <a:lnTo>
                    <a:pt x="1621" y="838517"/>
                  </a:lnTo>
                  <a:lnTo>
                    <a:pt x="0" y="846592"/>
                  </a:lnTo>
                  <a:lnTo>
                    <a:pt x="1621" y="854624"/>
                  </a:lnTo>
                  <a:lnTo>
                    <a:pt x="6044" y="861184"/>
                  </a:lnTo>
                  <a:lnTo>
                    <a:pt x="12604" y="865607"/>
                  </a:lnTo>
                  <a:lnTo>
                    <a:pt x="20637" y="867229"/>
                  </a:lnTo>
                  <a:lnTo>
                    <a:pt x="28670" y="865607"/>
                  </a:lnTo>
                  <a:lnTo>
                    <a:pt x="35230" y="861184"/>
                  </a:lnTo>
                  <a:lnTo>
                    <a:pt x="39653" y="854624"/>
                  </a:lnTo>
                  <a:lnTo>
                    <a:pt x="41266" y="846592"/>
                  </a:lnTo>
                  <a:lnTo>
                    <a:pt x="39653" y="838517"/>
                  </a:lnTo>
                  <a:lnTo>
                    <a:pt x="35230" y="831957"/>
                  </a:lnTo>
                  <a:lnTo>
                    <a:pt x="28670" y="827534"/>
                  </a:lnTo>
                  <a:lnTo>
                    <a:pt x="20637" y="825912"/>
                  </a:lnTo>
                  <a:close/>
                </a:path>
                <a:path w="41275" h="7144384">
                  <a:moveTo>
                    <a:pt x="20637" y="908504"/>
                  </a:moveTo>
                  <a:lnTo>
                    <a:pt x="12604" y="910126"/>
                  </a:lnTo>
                  <a:lnTo>
                    <a:pt x="6044" y="914549"/>
                  </a:lnTo>
                  <a:lnTo>
                    <a:pt x="1621" y="921108"/>
                  </a:lnTo>
                  <a:lnTo>
                    <a:pt x="0" y="929182"/>
                  </a:lnTo>
                  <a:lnTo>
                    <a:pt x="1621" y="937216"/>
                  </a:lnTo>
                  <a:lnTo>
                    <a:pt x="6044" y="943775"/>
                  </a:lnTo>
                  <a:lnTo>
                    <a:pt x="12604" y="948198"/>
                  </a:lnTo>
                  <a:lnTo>
                    <a:pt x="20637" y="949820"/>
                  </a:lnTo>
                  <a:lnTo>
                    <a:pt x="28670" y="948198"/>
                  </a:lnTo>
                  <a:lnTo>
                    <a:pt x="35230" y="943775"/>
                  </a:lnTo>
                  <a:lnTo>
                    <a:pt x="39653" y="937216"/>
                  </a:lnTo>
                  <a:lnTo>
                    <a:pt x="41266" y="929182"/>
                  </a:lnTo>
                  <a:lnTo>
                    <a:pt x="39653" y="921108"/>
                  </a:lnTo>
                  <a:lnTo>
                    <a:pt x="35230" y="914549"/>
                  </a:lnTo>
                  <a:lnTo>
                    <a:pt x="28670" y="910126"/>
                  </a:lnTo>
                  <a:lnTo>
                    <a:pt x="20637" y="908504"/>
                  </a:lnTo>
                  <a:close/>
                </a:path>
                <a:path w="41275" h="7144384">
                  <a:moveTo>
                    <a:pt x="20637" y="991095"/>
                  </a:moveTo>
                  <a:lnTo>
                    <a:pt x="12604" y="992717"/>
                  </a:lnTo>
                  <a:lnTo>
                    <a:pt x="6044" y="997140"/>
                  </a:lnTo>
                  <a:lnTo>
                    <a:pt x="1621" y="1003700"/>
                  </a:lnTo>
                  <a:lnTo>
                    <a:pt x="0" y="1011774"/>
                  </a:lnTo>
                  <a:lnTo>
                    <a:pt x="1621" y="1019807"/>
                  </a:lnTo>
                  <a:lnTo>
                    <a:pt x="6044" y="1026367"/>
                  </a:lnTo>
                  <a:lnTo>
                    <a:pt x="12604" y="1030790"/>
                  </a:lnTo>
                  <a:lnTo>
                    <a:pt x="20637" y="1032412"/>
                  </a:lnTo>
                  <a:lnTo>
                    <a:pt x="28670" y="1030790"/>
                  </a:lnTo>
                  <a:lnTo>
                    <a:pt x="35230" y="1026367"/>
                  </a:lnTo>
                  <a:lnTo>
                    <a:pt x="39653" y="1019807"/>
                  </a:lnTo>
                  <a:lnTo>
                    <a:pt x="41266" y="1011774"/>
                  </a:lnTo>
                  <a:lnTo>
                    <a:pt x="39653" y="1003700"/>
                  </a:lnTo>
                  <a:lnTo>
                    <a:pt x="35230" y="997140"/>
                  </a:lnTo>
                  <a:lnTo>
                    <a:pt x="28670" y="992717"/>
                  </a:lnTo>
                  <a:lnTo>
                    <a:pt x="20637" y="991095"/>
                  </a:lnTo>
                  <a:close/>
                </a:path>
                <a:path w="41275" h="7144384">
                  <a:moveTo>
                    <a:pt x="20637" y="1073687"/>
                  </a:moveTo>
                  <a:lnTo>
                    <a:pt x="12604" y="1075308"/>
                  </a:lnTo>
                  <a:lnTo>
                    <a:pt x="6044" y="1079731"/>
                  </a:lnTo>
                  <a:lnTo>
                    <a:pt x="1621" y="1086291"/>
                  </a:lnTo>
                  <a:lnTo>
                    <a:pt x="0" y="1094365"/>
                  </a:lnTo>
                  <a:lnTo>
                    <a:pt x="1621" y="1102398"/>
                  </a:lnTo>
                  <a:lnTo>
                    <a:pt x="6044" y="1108958"/>
                  </a:lnTo>
                  <a:lnTo>
                    <a:pt x="12604" y="1113381"/>
                  </a:lnTo>
                  <a:lnTo>
                    <a:pt x="20637" y="1115002"/>
                  </a:lnTo>
                  <a:lnTo>
                    <a:pt x="28670" y="1113381"/>
                  </a:lnTo>
                  <a:lnTo>
                    <a:pt x="35230" y="1108958"/>
                  </a:lnTo>
                  <a:lnTo>
                    <a:pt x="39653" y="1102398"/>
                  </a:lnTo>
                  <a:lnTo>
                    <a:pt x="41266" y="1094365"/>
                  </a:lnTo>
                  <a:lnTo>
                    <a:pt x="39653" y="1086291"/>
                  </a:lnTo>
                  <a:lnTo>
                    <a:pt x="35230" y="1079731"/>
                  </a:lnTo>
                  <a:lnTo>
                    <a:pt x="28670" y="1075308"/>
                  </a:lnTo>
                  <a:lnTo>
                    <a:pt x="20637" y="1073687"/>
                  </a:lnTo>
                  <a:close/>
                </a:path>
                <a:path w="41275" h="7144384">
                  <a:moveTo>
                    <a:pt x="20637" y="1156277"/>
                  </a:moveTo>
                  <a:lnTo>
                    <a:pt x="12604" y="1157899"/>
                  </a:lnTo>
                  <a:lnTo>
                    <a:pt x="6044" y="1162322"/>
                  </a:lnTo>
                  <a:lnTo>
                    <a:pt x="1621" y="1168882"/>
                  </a:lnTo>
                  <a:lnTo>
                    <a:pt x="0" y="1176957"/>
                  </a:lnTo>
                  <a:lnTo>
                    <a:pt x="1621" y="1184989"/>
                  </a:lnTo>
                  <a:lnTo>
                    <a:pt x="6044" y="1191549"/>
                  </a:lnTo>
                  <a:lnTo>
                    <a:pt x="12604" y="1195972"/>
                  </a:lnTo>
                  <a:lnTo>
                    <a:pt x="20637" y="1197594"/>
                  </a:lnTo>
                  <a:lnTo>
                    <a:pt x="28670" y="1195972"/>
                  </a:lnTo>
                  <a:lnTo>
                    <a:pt x="35230" y="1191549"/>
                  </a:lnTo>
                  <a:lnTo>
                    <a:pt x="39653" y="1184989"/>
                  </a:lnTo>
                  <a:lnTo>
                    <a:pt x="41266" y="1176957"/>
                  </a:lnTo>
                  <a:lnTo>
                    <a:pt x="39653" y="1168882"/>
                  </a:lnTo>
                  <a:lnTo>
                    <a:pt x="35230" y="1162322"/>
                  </a:lnTo>
                  <a:lnTo>
                    <a:pt x="28670" y="1157899"/>
                  </a:lnTo>
                  <a:lnTo>
                    <a:pt x="20637" y="1156277"/>
                  </a:lnTo>
                  <a:close/>
                </a:path>
                <a:path w="41275" h="7144384">
                  <a:moveTo>
                    <a:pt x="20637" y="1238869"/>
                  </a:moveTo>
                  <a:lnTo>
                    <a:pt x="12604" y="1240491"/>
                  </a:lnTo>
                  <a:lnTo>
                    <a:pt x="6044" y="1244914"/>
                  </a:lnTo>
                  <a:lnTo>
                    <a:pt x="1621" y="1251474"/>
                  </a:lnTo>
                  <a:lnTo>
                    <a:pt x="0" y="1259547"/>
                  </a:lnTo>
                  <a:lnTo>
                    <a:pt x="1621" y="1267581"/>
                  </a:lnTo>
                  <a:lnTo>
                    <a:pt x="6044" y="1274140"/>
                  </a:lnTo>
                  <a:lnTo>
                    <a:pt x="12604" y="1278563"/>
                  </a:lnTo>
                  <a:lnTo>
                    <a:pt x="20637" y="1280185"/>
                  </a:lnTo>
                  <a:lnTo>
                    <a:pt x="28670" y="1278563"/>
                  </a:lnTo>
                  <a:lnTo>
                    <a:pt x="35230" y="1274140"/>
                  </a:lnTo>
                  <a:lnTo>
                    <a:pt x="39653" y="1267581"/>
                  </a:lnTo>
                  <a:lnTo>
                    <a:pt x="41266" y="1259547"/>
                  </a:lnTo>
                  <a:lnTo>
                    <a:pt x="39653" y="1251474"/>
                  </a:lnTo>
                  <a:lnTo>
                    <a:pt x="35230" y="1244914"/>
                  </a:lnTo>
                  <a:lnTo>
                    <a:pt x="28670" y="1240491"/>
                  </a:lnTo>
                  <a:lnTo>
                    <a:pt x="20637" y="1238869"/>
                  </a:lnTo>
                  <a:close/>
                </a:path>
                <a:path w="41275" h="7144384">
                  <a:moveTo>
                    <a:pt x="20637" y="1321460"/>
                  </a:moveTo>
                  <a:lnTo>
                    <a:pt x="12604" y="1323082"/>
                  </a:lnTo>
                  <a:lnTo>
                    <a:pt x="6044" y="1327505"/>
                  </a:lnTo>
                  <a:lnTo>
                    <a:pt x="1621" y="1334065"/>
                  </a:lnTo>
                  <a:lnTo>
                    <a:pt x="0" y="1342139"/>
                  </a:lnTo>
                  <a:lnTo>
                    <a:pt x="1621" y="1350172"/>
                  </a:lnTo>
                  <a:lnTo>
                    <a:pt x="6044" y="1356732"/>
                  </a:lnTo>
                  <a:lnTo>
                    <a:pt x="12604" y="1361155"/>
                  </a:lnTo>
                  <a:lnTo>
                    <a:pt x="20637" y="1362777"/>
                  </a:lnTo>
                  <a:lnTo>
                    <a:pt x="28670" y="1361155"/>
                  </a:lnTo>
                  <a:lnTo>
                    <a:pt x="35230" y="1356732"/>
                  </a:lnTo>
                  <a:lnTo>
                    <a:pt x="39653" y="1350172"/>
                  </a:lnTo>
                  <a:lnTo>
                    <a:pt x="41266" y="1342139"/>
                  </a:lnTo>
                  <a:lnTo>
                    <a:pt x="39653" y="1334065"/>
                  </a:lnTo>
                  <a:lnTo>
                    <a:pt x="35230" y="1327505"/>
                  </a:lnTo>
                  <a:lnTo>
                    <a:pt x="28670" y="1323082"/>
                  </a:lnTo>
                  <a:lnTo>
                    <a:pt x="20637" y="1321460"/>
                  </a:lnTo>
                  <a:close/>
                </a:path>
                <a:path w="41275" h="7144384">
                  <a:moveTo>
                    <a:pt x="20637" y="1404052"/>
                  </a:moveTo>
                  <a:lnTo>
                    <a:pt x="12604" y="1405674"/>
                  </a:lnTo>
                  <a:lnTo>
                    <a:pt x="6044" y="1410096"/>
                  </a:lnTo>
                  <a:lnTo>
                    <a:pt x="1621" y="1416656"/>
                  </a:lnTo>
                  <a:lnTo>
                    <a:pt x="0" y="1424730"/>
                  </a:lnTo>
                  <a:lnTo>
                    <a:pt x="1621" y="1432763"/>
                  </a:lnTo>
                  <a:lnTo>
                    <a:pt x="6044" y="1439323"/>
                  </a:lnTo>
                  <a:lnTo>
                    <a:pt x="12604" y="1443746"/>
                  </a:lnTo>
                  <a:lnTo>
                    <a:pt x="20637" y="1445367"/>
                  </a:lnTo>
                  <a:lnTo>
                    <a:pt x="28670" y="1443746"/>
                  </a:lnTo>
                  <a:lnTo>
                    <a:pt x="35230" y="1439323"/>
                  </a:lnTo>
                  <a:lnTo>
                    <a:pt x="39653" y="1432763"/>
                  </a:lnTo>
                  <a:lnTo>
                    <a:pt x="41266" y="1424730"/>
                  </a:lnTo>
                  <a:lnTo>
                    <a:pt x="39653" y="1416656"/>
                  </a:lnTo>
                  <a:lnTo>
                    <a:pt x="35230" y="1410096"/>
                  </a:lnTo>
                  <a:lnTo>
                    <a:pt x="28670" y="1405674"/>
                  </a:lnTo>
                  <a:lnTo>
                    <a:pt x="20637" y="1404052"/>
                  </a:lnTo>
                  <a:close/>
                </a:path>
                <a:path w="41275" h="7144384">
                  <a:moveTo>
                    <a:pt x="20637" y="1486642"/>
                  </a:moveTo>
                  <a:lnTo>
                    <a:pt x="12604" y="1488264"/>
                  </a:lnTo>
                  <a:lnTo>
                    <a:pt x="6044" y="1492687"/>
                  </a:lnTo>
                  <a:lnTo>
                    <a:pt x="1621" y="1499247"/>
                  </a:lnTo>
                  <a:lnTo>
                    <a:pt x="0" y="1507322"/>
                  </a:lnTo>
                  <a:lnTo>
                    <a:pt x="1621" y="1515355"/>
                  </a:lnTo>
                  <a:lnTo>
                    <a:pt x="6044" y="1521914"/>
                  </a:lnTo>
                  <a:lnTo>
                    <a:pt x="12604" y="1526337"/>
                  </a:lnTo>
                  <a:lnTo>
                    <a:pt x="20637" y="1527959"/>
                  </a:lnTo>
                  <a:lnTo>
                    <a:pt x="28670" y="1526337"/>
                  </a:lnTo>
                  <a:lnTo>
                    <a:pt x="35230" y="1521914"/>
                  </a:lnTo>
                  <a:lnTo>
                    <a:pt x="39653" y="1515355"/>
                  </a:lnTo>
                  <a:lnTo>
                    <a:pt x="41266" y="1507322"/>
                  </a:lnTo>
                  <a:lnTo>
                    <a:pt x="39653" y="1499247"/>
                  </a:lnTo>
                  <a:lnTo>
                    <a:pt x="35230" y="1492687"/>
                  </a:lnTo>
                  <a:lnTo>
                    <a:pt x="28670" y="1488264"/>
                  </a:lnTo>
                  <a:lnTo>
                    <a:pt x="20637" y="1486642"/>
                  </a:lnTo>
                  <a:close/>
                </a:path>
                <a:path w="41275" h="7144384">
                  <a:moveTo>
                    <a:pt x="20637" y="1569234"/>
                  </a:moveTo>
                  <a:lnTo>
                    <a:pt x="12604" y="1570856"/>
                  </a:lnTo>
                  <a:lnTo>
                    <a:pt x="6044" y="1575279"/>
                  </a:lnTo>
                  <a:lnTo>
                    <a:pt x="1621" y="1581839"/>
                  </a:lnTo>
                  <a:lnTo>
                    <a:pt x="0" y="1589913"/>
                  </a:lnTo>
                  <a:lnTo>
                    <a:pt x="1621" y="1597946"/>
                  </a:lnTo>
                  <a:lnTo>
                    <a:pt x="6044" y="1604506"/>
                  </a:lnTo>
                  <a:lnTo>
                    <a:pt x="12604" y="1608928"/>
                  </a:lnTo>
                  <a:lnTo>
                    <a:pt x="20637" y="1610550"/>
                  </a:lnTo>
                  <a:lnTo>
                    <a:pt x="28670" y="1608928"/>
                  </a:lnTo>
                  <a:lnTo>
                    <a:pt x="35230" y="1604506"/>
                  </a:lnTo>
                  <a:lnTo>
                    <a:pt x="39653" y="1597946"/>
                  </a:lnTo>
                  <a:lnTo>
                    <a:pt x="41266" y="1589913"/>
                  </a:lnTo>
                  <a:lnTo>
                    <a:pt x="39653" y="1581839"/>
                  </a:lnTo>
                  <a:lnTo>
                    <a:pt x="35230" y="1575279"/>
                  </a:lnTo>
                  <a:lnTo>
                    <a:pt x="28670" y="1570856"/>
                  </a:lnTo>
                  <a:lnTo>
                    <a:pt x="20637" y="1569234"/>
                  </a:lnTo>
                  <a:close/>
                </a:path>
                <a:path w="41275" h="7144384">
                  <a:moveTo>
                    <a:pt x="20637" y="1651825"/>
                  </a:moveTo>
                  <a:lnTo>
                    <a:pt x="12604" y="1653447"/>
                  </a:lnTo>
                  <a:lnTo>
                    <a:pt x="6044" y="1657870"/>
                  </a:lnTo>
                  <a:lnTo>
                    <a:pt x="1621" y="1664430"/>
                  </a:lnTo>
                  <a:lnTo>
                    <a:pt x="0" y="1672504"/>
                  </a:lnTo>
                  <a:lnTo>
                    <a:pt x="1621" y="1680538"/>
                  </a:lnTo>
                  <a:lnTo>
                    <a:pt x="6044" y="1687098"/>
                  </a:lnTo>
                  <a:lnTo>
                    <a:pt x="12604" y="1691520"/>
                  </a:lnTo>
                  <a:lnTo>
                    <a:pt x="20637" y="1693142"/>
                  </a:lnTo>
                  <a:lnTo>
                    <a:pt x="28670" y="1691520"/>
                  </a:lnTo>
                  <a:lnTo>
                    <a:pt x="35230" y="1687098"/>
                  </a:lnTo>
                  <a:lnTo>
                    <a:pt x="39653" y="1680538"/>
                  </a:lnTo>
                  <a:lnTo>
                    <a:pt x="41266" y="1672504"/>
                  </a:lnTo>
                  <a:lnTo>
                    <a:pt x="39653" y="1664430"/>
                  </a:lnTo>
                  <a:lnTo>
                    <a:pt x="35230" y="1657870"/>
                  </a:lnTo>
                  <a:lnTo>
                    <a:pt x="28670" y="1653447"/>
                  </a:lnTo>
                  <a:lnTo>
                    <a:pt x="20637" y="1651825"/>
                  </a:lnTo>
                  <a:close/>
                </a:path>
                <a:path w="41275" h="7144384">
                  <a:moveTo>
                    <a:pt x="20637" y="1734417"/>
                  </a:moveTo>
                  <a:lnTo>
                    <a:pt x="12604" y="1736039"/>
                  </a:lnTo>
                  <a:lnTo>
                    <a:pt x="6044" y="1740461"/>
                  </a:lnTo>
                  <a:lnTo>
                    <a:pt x="1621" y="1747021"/>
                  </a:lnTo>
                  <a:lnTo>
                    <a:pt x="0" y="1755096"/>
                  </a:lnTo>
                  <a:lnTo>
                    <a:pt x="1621" y="1763129"/>
                  </a:lnTo>
                  <a:lnTo>
                    <a:pt x="6044" y="1769689"/>
                  </a:lnTo>
                  <a:lnTo>
                    <a:pt x="12604" y="1774112"/>
                  </a:lnTo>
                  <a:lnTo>
                    <a:pt x="20637" y="1775734"/>
                  </a:lnTo>
                  <a:lnTo>
                    <a:pt x="28670" y="1774112"/>
                  </a:lnTo>
                  <a:lnTo>
                    <a:pt x="35230" y="1769689"/>
                  </a:lnTo>
                  <a:lnTo>
                    <a:pt x="39653" y="1763129"/>
                  </a:lnTo>
                  <a:lnTo>
                    <a:pt x="41266" y="1755096"/>
                  </a:lnTo>
                  <a:lnTo>
                    <a:pt x="39653" y="1747021"/>
                  </a:lnTo>
                  <a:lnTo>
                    <a:pt x="35230" y="1740461"/>
                  </a:lnTo>
                  <a:lnTo>
                    <a:pt x="28670" y="1736039"/>
                  </a:lnTo>
                  <a:lnTo>
                    <a:pt x="20637" y="1734417"/>
                  </a:lnTo>
                  <a:close/>
                </a:path>
                <a:path w="41275" h="7144384">
                  <a:moveTo>
                    <a:pt x="20637" y="1817009"/>
                  </a:moveTo>
                  <a:lnTo>
                    <a:pt x="12604" y="1818631"/>
                  </a:lnTo>
                  <a:lnTo>
                    <a:pt x="6044" y="1823053"/>
                  </a:lnTo>
                  <a:lnTo>
                    <a:pt x="1621" y="1829613"/>
                  </a:lnTo>
                  <a:lnTo>
                    <a:pt x="0" y="1837687"/>
                  </a:lnTo>
                  <a:lnTo>
                    <a:pt x="1621" y="1845720"/>
                  </a:lnTo>
                  <a:lnTo>
                    <a:pt x="6044" y="1852280"/>
                  </a:lnTo>
                  <a:lnTo>
                    <a:pt x="12604" y="1856703"/>
                  </a:lnTo>
                  <a:lnTo>
                    <a:pt x="20637" y="1858324"/>
                  </a:lnTo>
                  <a:lnTo>
                    <a:pt x="28670" y="1856703"/>
                  </a:lnTo>
                  <a:lnTo>
                    <a:pt x="35230" y="1852280"/>
                  </a:lnTo>
                  <a:lnTo>
                    <a:pt x="39653" y="1845720"/>
                  </a:lnTo>
                  <a:lnTo>
                    <a:pt x="41266" y="1837687"/>
                  </a:lnTo>
                  <a:lnTo>
                    <a:pt x="39653" y="1829613"/>
                  </a:lnTo>
                  <a:lnTo>
                    <a:pt x="35230" y="1823053"/>
                  </a:lnTo>
                  <a:lnTo>
                    <a:pt x="28670" y="1818631"/>
                  </a:lnTo>
                  <a:lnTo>
                    <a:pt x="20637" y="1817009"/>
                  </a:lnTo>
                  <a:close/>
                </a:path>
                <a:path w="41275" h="7144384">
                  <a:moveTo>
                    <a:pt x="20637" y="1899599"/>
                  </a:moveTo>
                  <a:lnTo>
                    <a:pt x="12604" y="1901221"/>
                  </a:lnTo>
                  <a:lnTo>
                    <a:pt x="6044" y="1905644"/>
                  </a:lnTo>
                  <a:lnTo>
                    <a:pt x="1621" y="1912204"/>
                  </a:lnTo>
                  <a:lnTo>
                    <a:pt x="0" y="1920279"/>
                  </a:lnTo>
                  <a:lnTo>
                    <a:pt x="1621" y="1928312"/>
                  </a:lnTo>
                  <a:lnTo>
                    <a:pt x="6044" y="1934871"/>
                  </a:lnTo>
                  <a:lnTo>
                    <a:pt x="12604" y="1939294"/>
                  </a:lnTo>
                  <a:lnTo>
                    <a:pt x="20637" y="1940916"/>
                  </a:lnTo>
                  <a:lnTo>
                    <a:pt x="28670" y="1939294"/>
                  </a:lnTo>
                  <a:lnTo>
                    <a:pt x="35230" y="1934871"/>
                  </a:lnTo>
                  <a:lnTo>
                    <a:pt x="39653" y="1928312"/>
                  </a:lnTo>
                  <a:lnTo>
                    <a:pt x="41266" y="1920279"/>
                  </a:lnTo>
                  <a:lnTo>
                    <a:pt x="39653" y="1912204"/>
                  </a:lnTo>
                  <a:lnTo>
                    <a:pt x="35230" y="1905644"/>
                  </a:lnTo>
                  <a:lnTo>
                    <a:pt x="28670" y="1901221"/>
                  </a:lnTo>
                  <a:lnTo>
                    <a:pt x="20637" y="1899599"/>
                  </a:lnTo>
                  <a:close/>
                </a:path>
                <a:path w="41275" h="7144384">
                  <a:moveTo>
                    <a:pt x="20637" y="1982191"/>
                  </a:moveTo>
                  <a:lnTo>
                    <a:pt x="12604" y="1983813"/>
                  </a:lnTo>
                  <a:lnTo>
                    <a:pt x="6044" y="1988236"/>
                  </a:lnTo>
                  <a:lnTo>
                    <a:pt x="1621" y="1994796"/>
                  </a:lnTo>
                  <a:lnTo>
                    <a:pt x="0" y="2002870"/>
                  </a:lnTo>
                  <a:lnTo>
                    <a:pt x="1621" y="2010903"/>
                  </a:lnTo>
                  <a:lnTo>
                    <a:pt x="6044" y="2017463"/>
                  </a:lnTo>
                  <a:lnTo>
                    <a:pt x="12604" y="2021885"/>
                  </a:lnTo>
                  <a:lnTo>
                    <a:pt x="20637" y="2023507"/>
                  </a:lnTo>
                  <a:lnTo>
                    <a:pt x="28670" y="2021885"/>
                  </a:lnTo>
                  <a:lnTo>
                    <a:pt x="35230" y="2017463"/>
                  </a:lnTo>
                  <a:lnTo>
                    <a:pt x="39653" y="2010903"/>
                  </a:lnTo>
                  <a:lnTo>
                    <a:pt x="41266" y="2002870"/>
                  </a:lnTo>
                  <a:lnTo>
                    <a:pt x="39653" y="1994796"/>
                  </a:lnTo>
                  <a:lnTo>
                    <a:pt x="35230" y="1988236"/>
                  </a:lnTo>
                  <a:lnTo>
                    <a:pt x="28670" y="1983813"/>
                  </a:lnTo>
                  <a:lnTo>
                    <a:pt x="20637" y="1982191"/>
                  </a:lnTo>
                  <a:close/>
                </a:path>
                <a:path w="41275" h="7144384">
                  <a:moveTo>
                    <a:pt x="20637" y="2064782"/>
                  </a:moveTo>
                  <a:lnTo>
                    <a:pt x="12604" y="2066404"/>
                  </a:lnTo>
                  <a:lnTo>
                    <a:pt x="6044" y="2070827"/>
                  </a:lnTo>
                  <a:lnTo>
                    <a:pt x="1621" y="2077387"/>
                  </a:lnTo>
                  <a:lnTo>
                    <a:pt x="0" y="2085461"/>
                  </a:lnTo>
                  <a:lnTo>
                    <a:pt x="1621" y="2093494"/>
                  </a:lnTo>
                  <a:lnTo>
                    <a:pt x="6044" y="2100054"/>
                  </a:lnTo>
                  <a:lnTo>
                    <a:pt x="12604" y="2104477"/>
                  </a:lnTo>
                  <a:lnTo>
                    <a:pt x="20637" y="2106099"/>
                  </a:lnTo>
                  <a:lnTo>
                    <a:pt x="28670" y="2104477"/>
                  </a:lnTo>
                  <a:lnTo>
                    <a:pt x="35230" y="2100054"/>
                  </a:lnTo>
                  <a:lnTo>
                    <a:pt x="39653" y="2093494"/>
                  </a:lnTo>
                  <a:lnTo>
                    <a:pt x="41266" y="2085461"/>
                  </a:lnTo>
                  <a:lnTo>
                    <a:pt x="39653" y="2077387"/>
                  </a:lnTo>
                  <a:lnTo>
                    <a:pt x="35230" y="2070827"/>
                  </a:lnTo>
                  <a:lnTo>
                    <a:pt x="28670" y="2066404"/>
                  </a:lnTo>
                  <a:lnTo>
                    <a:pt x="20637" y="2064782"/>
                  </a:lnTo>
                  <a:close/>
                </a:path>
                <a:path w="41275" h="7144384">
                  <a:moveTo>
                    <a:pt x="20637" y="2147374"/>
                  </a:moveTo>
                  <a:lnTo>
                    <a:pt x="12604" y="2148996"/>
                  </a:lnTo>
                  <a:lnTo>
                    <a:pt x="6044" y="2153418"/>
                  </a:lnTo>
                  <a:lnTo>
                    <a:pt x="1621" y="2159978"/>
                  </a:lnTo>
                  <a:lnTo>
                    <a:pt x="0" y="2168052"/>
                  </a:lnTo>
                  <a:lnTo>
                    <a:pt x="1621" y="2176085"/>
                  </a:lnTo>
                  <a:lnTo>
                    <a:pt x="6044" y="2182645"/>
                  </a:lnTo>
                  <a:lnTo>
                    <a:pt x="12604" y="2187068"/>
                  </a:lnTo>
                  <a:lnTo>
                    <a:pt x="20637" y="2188690"/>
                  </a:lnTo>
                  <a:lnTo>
                    <a:pt x="28670" y="2187068"/>
                  </a:lnTo>
                  <a:lnTo>
                    <a:pt x="35230" y="2182645"/>
                  </a:lnTo>
                  <a:lnTo>
                    <a:pt x="39653" y="2176085"/>
                  </a:lnTo>
                  <a:lnTo>
                    <a:pt x="41266" y="2168052"/>
                  </a:lnTo>
                  <a:lnTo>
                    <a:pt x="39653" y="2159978"/>
                  </a:lnTo>
                  <a:lnTo>
                    <a:pt x="35230" y="2153418"/>
                  </a:lnTo>
                  <a:lnTo>
                    <a:pt x="28670" y="2148996"/>
                  </a:lnTo>
                  <a:lnTo>
                    <a:pt x="20637" y="2147374"/>
                  </a:lnTo>
                  <a:close/>
                </a:path>
                <a:path w="41275" h="7144384">
                  <a:moveTo>
                    <a:pt x="20637" y="2229965"/>
                  </a:moveTo>
                  <a:lnTo>
                    <a:pt x="12604" y="2231586"/>
                  </a:lnTo>
                  <a:lnTo>
                    <a:pt x="6044" y="2236009"/>
                  </a:lnTo>
                  <a:lnTo>
                    <a:pt x="1621" y="2242569"/>
                  </a:lnTo>
                  <a:lnTo>
                    <a:pt x="0" y="2250644"/>
                  </a:lnTo>
                  <a:lnTo>
                    <a:pt x="1621" y="2258677"/>
                  </a:lnTo>
                  <a:lnTo>
                    <a:pt x="6044" y="2265237"/>
                  </a:lnTo>
                  <a:lnTo>
                    <a:pt x="12604" y="2269660"/>
                  </a:lnTo>
                  <a:lnTo>
                    <a:pt x="20637" y="2271281"/>
                  </a:lnTo>
                  <a:lnTo>
                    <a:pt x="28670" y="2269660"/>
                  </a:lnTo>
                  <a:lnTo>
                    <a:pt x="35230" y="2265237"/>
                  </a:lnTo>
                  <a:lnTo>
                    <a:pt x="39653" y="2258677"/>
                  </a:lnTo>
                  <a:lnTo>
                    <a:pt x="41266" y="2250644"/>
                  </a:lnTo>
                  <a:lnTo>
                    <a:pt x="39653" y="2242569"/>
                  </a:lnTo>
                  <a:lnTo>
                    <a:pt x="35230" y="2236009"/>
                  </a:lnTo>
                  <a:lnTo>
                    <a:pt x="28670" y="2231586"/>
                  </a:lnTo>
                  <a:lnTo>
                    <a:pt x="20637" y="2229965"/>
                  </a:lnTo>
                  <a:close/>
                </a:path>
                <a:path w="41275" h="7144384">
                  <a:moveTo>
                    <a:pt x="20637" y="2312556"/>
                  </a:moveTo>
                  <a:lnTo>
                    <a:pt x="12604" y="2314178"/>
                  </a:lnTo>
                  <a:lnTo>
                    <a:pt x="6044" y="2318601"/>
                  </a:lnTo>
                  <a:lnTo>
                    <a:pt x="1621" y="2325161"/>
                  </a:lnTo>
                  <a:lnTo>
                    <a:pt x="0" y="2333235"/>
                  </a:lnTo>
                  <a:lnTo>
                    <a:pt x="1621" y="2341268"/>
                  </a:lnTo>
                  <a:lnTo>
                    <a:pt x="6044" y="2347828"/>
                  </a:lnTo>
                  <a:lnTo>
                    <a:pt x="12604" y="2352250"/>
                  </a:lnTo>
                  <a:lnTo>
                    <a:pt x="20637" y="2353872"/>
                  </a:lnTo>
                  <a:lnTo>
                    <a:pt x="28670" y="2352250"/>
                  </a:lnTo>
                  <a:lnTo>
                    <a:pt x="35230" y="2347828"/>
                  </a:lnTo>
                  <a:lnTo>
                    <a:pt x="39653" y="2341268"/>
                  </a:lnTo>
                  <a:lnTo>
                    <a:pt x="41266" y="2333235"/>
                  </a:lnTo>
                  <a:lnTo>
                    <a:pt x="39653" y="2325161"/>
                  </a:lnTo>
                  <a:lnTo>
                    <a:pt x="35230" y="2318601"/>
                  </a:lnTo>
                  <a:lnTo>
                    <a:pt x="28670" y="2314178"/>
                  </a:lnTo>
                  <a:lnTo>
                    <a:pt x="20637" y="2312556"/>
                  </a:lnTo>
                  <a:close/>
                </a:path>
                <a:path w="41275" h="7144384">
                  <a:moveTo>
                    <a:pt x="20637" y="2395147"/>
                  </a:moveTo>
                  <a:lnTo>
                    <a:pt x="12604" y="2396769"/>
                  </a:lnTo>
                  <a:lnTo>
                    <a:pt x="6044" y="2401192"/>
                  </a:lnTo>
                  <a:lnTo>
                    <a:pt x="1621" y="2407752"/>
                  </a:lnTo>
                  <a:lnTo>
                    <a:pt x="0" y="2415827"/>
                  </a:lnTo>
                  <a:lnTo>
                    <a:pt x="1621" y="2423859"/>
                  </a:lnTo>
                  <a:lnTo>
                    <a:pt x="6044" y="2430419"/>
                  </a:lnTo>
                  <a:lnTo>
                    <a:pt x="12604" y="2434842"/>
                  </a:lnTo>
                  <a:lnTo>
                    <a:pt x="20637" y="2436464"/>
                  </a:lnTo>
                  <a:lnTo>
                    <a:pt x="28670" y="2434842"/>
                  </a:lnTo>
                  <a:lnTo>
                    <a:pt x="35230" y="2430419"/>
                  </a:lnTo>
                  <a:lnTo>
                    <a:pt x="39653" y="2423859"/>
                  </a:lnTo>
                  <a:lnTo>
                    <a:pt x="41266" y="2415827"/>
                  </a:lnTo>
                  <a:lnTo>
                    <a:pt x="39653" y="2407752"/>
                  </a:lnTo>
                  <a:lnTo>
                    <a:pt x="35230" y="2401192"/>
                  </a:lnTo>
                  <a:lnTo>
                    <a:pt x="28670" y="2396769"/>
                  </a:lnTo>
                  <a:lnTo>
                    <a:pt x="20637" y="2395147"/>
                  </a:lnTo>
                  <a:close/>
                </a:path>
                <a:path w="41275" h="7144384">
                  <a:moveTo>
                    <a:pt x="20637" y="2477739"/>
                  </a:moveTo>
                  <a:lnTo>
                    <a:pt x="12604" y="2479361"/>
                  </a:lnTo>
                  <a:lnTo>
                    <a:pt x="6044" y="2483783"/>
                  </a:lnTo>
                  <a:lnTo>
                    <a:pt x="1621" y="2490343"/>
                  </a:lnTo>
                  <a:lnTo>
                    <a:pt x="0" y="2498417"/>
                  </a:lnTo>
                  <a:lnTo>
                    <a:pt x="1621" y="2506450"/>
                  </a:lnTo>
                  <a:lnTo>
                    <a:pt x="6044" y="2513010"/>
                  </a:lnTo>
                  <a:lnTo>
                    <a:pt x="12604" y="2517433"/>
                  </a:lnTo>
                  <a:lnTo>
                    <a:pt x="20637" y="2519055"/>
                  </a:lnTo>
                  <a:lnTo>
                    <a:pt x="28670" y="2517433"/>
                  </a:lnTo>
                  <a:lnTo>
                    <a:pt x="35230" y="2513010"/>
                  </a:lnTo>
                  <a:lnTo>
                    <a:pt x="39653" y="2506450"/>
                  </a:lnTo>
                  <a:lnTo>
                    <a:pt x="41266" y="2498417"/>
                  </a:lnTo>
                  <a:lnTo>
                    <a:pt x="39653" y="2490343"/>
                  </a:lnTo>
                  <a:lnTo>
                    <a:pt x="35230" y="2483783"/>
                  </a:lnTo>
                  <a:lnTo>
                    <a:pt x="28670" y="2479361"/>
                  </a:lnTo>
                  <a:lnTo>
                    <a:pt x="20637" y="2477739"/>
                  </a:lnTo>
                  <a:close/>
                </a:path>
                <a:path w="41275" h="7144384">
                  <a:moveTo>
                    <a:pt x="20637" y="2560330"/>
                  </a:moveTo>
                  <a:lnTo>
                    <a:pt x="12604" y="2561952"/>
                  </a:lnTo>
                  <a:lnTo>
                    <a:pt x="6044" y="2566375"/>
                  </a:lnTo>
                  <a:lnTo>
                    <a:pt x="1621" y="2572934"/>
                  </a:lnTo>
                  <a:lnTo>
                    <a:pt x="0" y="2581009"/>
                  </a:lnTo>
                  <a:lnTo>
                    <a:pt x="1621" y="2589042"/>
                  </a:lnTo>
                  <a:lnTo>
                    <a:pt x="6044" y="2595602"/>
                  </a:lnTo>
                  <a:lnTo>
                    <a:pt x="12604" y="2600025"/>
                  </a:lnTo>
                  <a:lnTo>
                    <a:pt x="20637" y="2601647"/>
                  </a:lnTo>
                  <a:lnTo>
                    <a:pt x="28670" y="2600025"/>
                  </a:lnTo>
                  <a:lnTo>
                    <a:pt x="35230" y="2595602"/>
                  </a:lnTo>
                  <a:lnTo>
                    <a:pt x="39653" y="2589042"/>
                  </a:lnTo>
                  <a:lnTo>
                    <a:pt x="41266" y="2581009"/>
                  </a:lnTo>
                  <a:lnTo>
                    <a:pt x="39653" y="2572934"/>
                  </a:lnTo>
                  <a:lnTo>
                    <a:pt x="35230" y="2566375"/>
                  </a:lnTo>
                  <a:lnTo>
                    <a:pt x="28670" y="2561952"/>
                  </a:lnTo>
                  <a:lnTo>
                    <a:pt x="20637" y="2560330"/>
                  </a:lnTo>
                  <a:close/>
                </a:path>
                <a:path w="41275" h="7144384">
                  <a:moveTo>
                    <a:pt x="20637" y="2642922"/>
                  </a:moveTo>
                  <a:lnTo>
                    <a:pt x="12604" y="2644543"/>
                  </a:lnTo>
                  <a:lnTo>
                    <a:pt x="6044" y="2648966"/>
                  </a:lnTo>
                  <a:lnTo>
                    <a:pt x="1621" y="2655526"/>
                  </a:lnTo>
                  <a:lnTo>
                    <a:pt x="0" y="2663600"/>
                  </a:lnTo>
                  <a:lnTo>
                    <a:pt x="1621" y="2671633"/>
                  </a:lnTo>
                  <a:lnTo>
                    <a:pt x="6044" y="2678193"/>
                  </a:lnTo>
                  <a:lnTo>
                    <a:pt x="12604" y="2682615"/>
                  </a:lnTo>
                  <a:lnTo>
                    <a:pt x="20637" y="2684237"/>
                  </a:lnTo>
                  <a:lnTo>
                    <a:pt x="28670" y="2682615"/>
                  </a:lnTo>
                  <a:lnTo>
                    <a:pt x="35230" y="2678193"/>
                  </a:lnTo>
                  <a:lnTo>
                    <a:pt x="39653" y="2671633"/>
                  </a:lnTo>
                  <a:lnTo>
                    <a:pt x="41266" y="2663600"/>
                  </a:lnTo>
                  <a:lnTo>
                    <a:pt x="39653" y="2655526"/>
                  </a:lnTo>
                  <a:lnTo>
                    <a:pt x="35230" y="2648966"/>
                  </a:lnTo>
                  <a:lnTo>
                    <a:pt x="28670" y="2644543"/>
                  </a:lnTo>
                  <a:lnTo>
                    <a:pt x="20637" y="2642922"/>
                  </a:lnTo>
                  <a:close/>
                </a:path>
                <a:path w="41275" h="7144384">
                  <a:moveTo>
                    <a:pt x="20637" y="2725512"/>
                  </a:moveTo>
                  <a:lnTo>
                    <a:pt x="12604" y="2727134"/>
                  </a:lnTo>
                  <a:lnTo>
                    <a:pt x="6044" y="2731557"/>
                  </a:lnTo>
                  <a:lnTo>
                    <a:pt x="1621" y="2738117"/>
                  </a:lnTo>
                  <a:lnTo>
                    <a:pt x="0" y="2746192"/>
                  </a:lnTo>
                  <a:lnTo>
                    <a:pt x="1621" y="2754224"/>
                  </a:lnTo>
                  <a:lnTo>
                    <a:pt x="6044" y="2760784"/>
                  </a:lnTo>
                  <a:lnTo>
                    <a:pt x="12604" y="2765207"/>
                  </a:lnTo>
                  <a:lnTo>
                    <a:pt x="20637" y="2766829"/>
                  </a:lnTo>
                  <a:lnTo>
                    <a:pt x="28670" y="2765207"/>
                  </a:lnTo>
                  <a:lnTo>
                    <a:pt x="35230" y="2760784"/>
                  </a:lnTo>
                  <a:lnTo>
                    <a:pt x="39653" y="2754224"/>
                  </a:lnTo>
                  <a:lnTo>
                    <a:pt x="41266" y="2746192"/>
                  </a:lnTo>
                  <a:lnTo>
                    <a:pt x="39653" y="2738117"/>
                  </a:lnTo>
                  <a:lnTo>
                    <a:pt x="35230" y="2731557"/>
                  </a:lnTo>
                  <a:lnTo>
                    <a:pt x="28670" y="2727134"/>
                  </a:lnTo>
                  <a:lnTo>
                    <a:pt x="20637" y="2725512"/>
                  </a:lnTo>
                  <a:close/>
                </a:path>
                <a:path w="41275" h="7144384">
                  <a:moveTo>
                    <a:pt x="20637" y="2808104"/>
                  </a:moveTo>
                  <a:lnTo>
                    <a:pt x="12604" y="2809726"/>
                  </a:lnTo>
                  <a:lnTo>
                    <a:pt x="6044" y="2814149"/>
                  </a:lnTo>
                  <a:lnTo>
                    <a:pt x="1621" y="2820708"/>
                  </a:lnTo>
                  <a:lnTo>
                    <a:pt x="0" y="2828784"/>
                  </a:lnTo>
                  <a:lnTo>
                    <a:pt x="1621" y="2836816"/>
                  </a:lnTo>
                  <a:lnTo>
                    <a:pt x="6044" y="2843376"/>
                  </a:lnTo>
                  <a:lnTo>
                    <a:pt x="12604" y="2847799"/>
                  </a:lnTo>
                  <a:lnTo>
                    <a:pt x="20637" y="2849421"/>
                  </a:lnTo>
                  <a:lnTo>
                    <a:pt x="28670" y="2847799"/>
                  </a:lnTo>
                  <a:lnTo>
                    <a:pt x="35230" y="2843376"/>
                  </a:lnTo>
                  <a:lnTo>
                    <a:pt x="39653" y="2836816"/>
                  </a:lnTo>
                  <a:lnTo>
                    <a:pt x="41266" y="2828784"/>
                  </a:lnTo>
                  <a:lnTo>
                    <a:pt x="39653" y="2820708"/>
                  </a:lnTo>
                  <a:lnTo>
                    <a:pt x="35230" y="2814149"/>
                  </a:lnTo>
                  <a:lnTo>
                    <a:pt x="28670" y="2809726"/>
                  </a:lnTo>
                  <a:lnTo>
                    <a:pt x="20637" y="2808104"/>
                  </a:lnTo>
                  <a:close/>
                </a:path>
                <a:path w="41275" h="7144384">
                  <a:moveTo>
                    <a:pt x="20637" y="2890696"/>
                  </a:moveTo>
                  <a:lnTo>
                    <a:pt x="12604" y="2892318"/>
                  </a:lnTo>
                  <a:lnTo>
                    <a:pt x="6044" y="2896740"/>
                  </a:lnTo>
                  <a:lnTo>
                    <a:pt x="1621" y="2903300"/>
                  </a:lnTo>
                  <a:lnTo>
                    <a:pt x="0" y="2911374"/>
                  </a:lnTo>
                  <a:lnTo>
                    <a:pt x="1621" y="2919407"/>
                  </a:lnTo>
                  <a:lnTo>
                    <a:pt x="6044" y="2925967"/>
                  </a:lnTo>
                  <a:lnTo>
                    <a:pt x="12604" y="2930390"/>
                  </a:lnTo>
                  <a:lnTo>
                    <a:pt x="20637" y="2932012"/>
                  </a:lnTo>
                  <a:lnTo>
                    <a:pt x="28670" y="2930390"/>
                  </a:lnTo>
                  <a:lnTo>
                    <a:pt x="35230" y="2925967"/>
                  </a:lnTo>
                  <a:lnTo>
                    <a:pt x="39653" y="2919407"/>
                  </a:lnTo>
                  <a:lnTo>
                    <a:pt x="41266" y="2911374"/>
                  </a:lnTo>
                  <a:lnTo>
                    <a:pt x="39653" y="2903300"/>
                  </a:lnTo>
                  <a:lnTo>
                    <a:pt x="35230" y="2896740"/>
                  </a:lnTo>
                  <a:lnTo>
                    <a:pt x="28670" y="2892318"/>
                  </a:lnTo>
                  <a:lnTo>
                    <a:pt x="20637" y="2890696"/>
                  </a:lnTo>
                  <a:close/>
                </a:path>
                <a:path w="41275" h="7144384">
                  <a:moveTo>
                    <a:pt x="20637" y="2973287"/>
                  </a:moveTo>
                  <a:lnTo>
                    <a:pt x="12604" y="2974909"/>
                  </a:lnTo>
                  <a:lnTo>
                    <a:pt x="6044" y="2979332"/>
                  </a:lnTo>
                  <a:lnTo>
                    <a:pt x="1621" y="2985891"/>
                  </a:lnTo>
                  <a:lnTo>
                    <a:pt x="0" y="2993966"/>
                  </a:lnTo>
                  <a:lnTo>
                    <a:pt x="1621" y="3001999"/>
                  </a:lnTo>
                  <a:lnTo>
                    <a:pt x="6044" y="3008559"/>
                  </a:lnTo>
                  <a:lnTo>
                    <a:pt x="12604" y="3012982"/>
                  </a:lnTo>
                  <a:lnTo>
                    <a:pt x="20637" y="3014604"/>
                  </a:lnTo>
                  <a:lnTo>
                    <a:pt x="28670" y="3012982"/>
                  </a:lnTo>
                  <a:lnTo>
                    <a:pt x="35230" y="3008559"/>
                  </a:lnTo>
                  <a:lnTo>
                    <a:pt x="39653" y="3001999"/>
                  </a:lnTo>
                  <a:lnTo>
                    <a:pt x="41266" y="2993966"/>
                  </a:lnTo>
                  <a:lnTo>
                    <a:pt x="39653" y="2985891"/>
                  </a:lnTo>
                  <a:lnTo>
                    <a:pt x="35230" y="2979332"/>
                  </a:lnTo>
                  <a:lnTo>
                    <a:pt x="28670" y="2974909"/>
                  </a:lnTo>
                  <a:lnTo>
                    <a:pt x="20637" y="2973287"/>
                  </a:lnTo>
                  <a:close/>
                </a:path>
                <a:path w="41275" h="7144384">
                  <a:moveTo>
                    <a:pt x="20637" y="3055879"/>
                  </a:moveTo>
                  <a:lnTo>
                    <a:pt x="12604" y="3057500"/>
                  </a:lnTo>
                  <a:lnTo>
                    <a:pt x="6044" y="3061923"/>
                  </a:lnTo>
                  <a:lnTo>
                    <a:pt x="1621" y="3068483"/>
                  </a:lnTo>
                  <a:lnTo>
                    <a:pt x="0" y="3076558"/>
                  </a:lnTo>
                  <a:lnTo>
                    <a:pt x="1621" y="3084591"/>
                  </a:lnTo>
                  <a:lnTo>
                    <a:pt x="6044" y="3091151"/>
                  </a:lnTo>
                  <a:lnTo>
                    <a:pt x="12604" y="3095574"/>
                  </a:lnTo>
                  <a:lnTo>
                    <a:pt x="20637" y="3097195"/>
                  </a:lnTo>
                  <a:lnTo>
                    <a:pt x="28670" y="3095574"/>
                  </a:lnTo>
                  <a:lnTo>
                    <a:pt x="35230" y="3091151"/>
                  </a:lnTo>
                  <a:lnTo>
                    <a:pt x="39653" y="3084591"/>
                  </a:lnTo>
                  <a:lnTo>
                    <a:pt x="41266" y="3076558"/>
                  </a:lnTo>
                  <a:lnTo>
                    <a:pt x="39653" y="3068483"/>
                  </a:lnTo>
                  <a:lnTo>
                    <a:pt x="35230" y="3061923"/>
                  </a:lnTo>
                  <a:lnTo>
                    <a:pt x="28670" y="3057500"/>
                  </a:lnTo>
                  <a:lnTo>
                    <a:pt x="20637" y="3055879"/>
                  </a:lnTo>
                  <a:close/>
                </a:path>
                <a:path w="41275" h="7144384">
                  <a:moveTo>
                    <a:pt x="20637" y="3138470"/>
                  </a:moveTo>
                  <a:lnTo>
                    <a:pt x="12604" y="3140092"/>
                  </a:lnTo>
                  <a:lnTo>
                    <a:pt x="6044" y="3144515"/>
                  </a:lnTo>
                  <a:lnTo>
                    <a:pt x="1621" y="3151075"/>
                  </a:lnTo>
                  <a:lnTo>
                    <a:pt x="0" y="3159149"/>
                  </a:lnTo>
                  <a:lnTo>
                    <a:pt x="1621" y="3167182"/>
                  </a:lnTo>
                  <a:lnTo>
                    <a:pt x="6044" y="3173742"/>
                  </a:lnTo>
                  <a:lnTo>
                    <a:pt x="12604" y="3178164"/>
                  </a:lnTo>
                  <a:lnTo>
                    <a:pt x="20637" y="3179786"/>
                  </a:lnTo>
                  <a:lnTo>
                    <a:pt x="28670" y="3178164"/>
                  </a:lnTo>
                  <a:lnTo>
                    <a:pt x="35230" y="3173742"/>
                  </a:lnTo>
                  <a:lnTo>
                    <a:pt x="39653" y="3167182"/>
                  </a:lnTo>
                  <a:lnTo>
                    <a:pt x="41266" y="3159149"/>
                  </a:lnTo>
                  <a:lnTo>
                    <a:pt x="39653" y="3151075"/>
                  </a:lnTo>
                  <a:lnTo>
                    <a:pt x="35230" y="3144515"/>
                  </a:lnTo>
                  <a:lnTo>
                    <a:pt x="28670" y="3140092"/>
                  </a:lnTo>
                  <a:lnTo>
                    <a:pt x="20637" y="3138470"/>
                  </a:lnTo>
                  <a:close/>
                </a:path>
                <a:path w="41275" h="7144384">
                  <a:moveTo>
                    <a:pt x="20637" y="3221061"/>
                  </a:moveTo>
                  <a:lnTo>
                    <a:pt x="12604" y="3222683"/>
                  </a:lnTo>
                  <a:lnTo>
                    <a:pt x="6045" y="3227106"/>
                  </a:lnTo>
                  <a:lnTo>
                    <a:pt x="1622" y="3233666"/>
                  </a:lnTo>
                  <a:lnTo>
                    <a:pt x="1" y="3241741"/>
                  </a:lnTo>
                  <a:lnTo>
                    <a:pt x="1623" y="3249774"/>
                  </a:lnTo>
                  <a:lnTo>
                    <a:pt x="6045" y="3256334"/>
                  </a:lnTo>
                  <a:lnTo>
                    <a:pt x="12605" y="3260756"/>
                  </a:lnTo>
                  <a:lnTo>
                    <a:pt x="20638" y="3262378"/>
                  </a:lnTo>
                  <a:lnTo>
                    <a:pt x="28671" y="3260756"/>
                  </a:lnTo>
                  <a:lnTo>
                    <a:pt x="35231" y="3256334"/>
                  </a:lnTo>
                  <a:lnTo>
                    <a:pt x="39654" y="3249774"/>
                  </a:lnTo>
                  <a:lnTo>
                    <a:pt x="41267" y="3241741"/>
                  </a:lnTo>
                  <a:lnTo>
                    <a:pt x="39653" y="3233666"/>
                  </a:lnTo>
                  <a:lnTo>
                    <a:pt x="35230" y="3227106"/>
                  </a:lnTo>
                  <a:lnTo>
                    <a:pt x="28670" y="3222683"/>
                  </a:lnTo>
                  <a:lnTo>
                    <a:pt x="20637" y="3221061"/>
                  </a:lnTo>
                  <a:close/>
                </a:path>
                <a:path w="41275" h="7144384">
                  <a:moveTo>
                    <a:pt x="20638" y="3303653"/>
                  </a:moveTo>
                  <a:lnTo>
                    <a:pt x="12605" y="3305275"/>
                  </a:lnTo>
                  <a:lnTo>
                    <a:pt x="6045" y="3309697"/>
                  </a:lnTo>
                  <a:lnTo>
                    <a:pt x="1623" y="3316257"/>
                  </a:lnTo>
                  <a:lnTo>
                    <a:pt x="1" y="3324331"/>
                  </a:lnTo>
                  <a:lnTo>
                    <a:pt x="1623" y="3332364"/>
                  </a:lnTo>
                  <a:lnTo>
                    <a:pt x="6045" y="3338924"/>
                  </a:lnTo>
                  <a:lnTo>
                    <a:pt x="12605" y="3343347"/>
                  </a:lnTo>
                  <a:lnTo>
                    <a:pt x="20638" y="3344969"/>
                  </a:lnTo>
                  <a:lnTo>
                    <a:pt x="28671" y="3343347"/>
                  </a:lnTo>
                  <a:lnTo>
                    <a:pt x="35231" y="3338924"/>
                  </a:lnTo>
                  <a:lnTo>
                    <a:pt x="39654" y="3332364"/>
                  </a:lnTo>
                  <a:lnTo>
                    <a:pt x="41268" y="3324331"/>
                  </a:lnTo>
                  <a:lnTo>
                    <a:pt x="39654" y="3316257"/>
                  </a:lnTo>
                  <a:lnTo>
                    <a:pt x="35231" y="3309697"/>
                  </a:lnTo>
                  <a:lnTo>
                    <a:pt x="28671" y="3305275"/>
                  </a:lnTo>
                  <a:lnTo>
                    <a:pt x="20638" y="3303653"/>
                  </a:lnTo>
                  <a:close/>
                </a:path>
                <a:path w="41275" h="7144384">
                  <a:moveTo>
                    <a:pt x="20638" y="3386245"/>
                  </a:moveTo>
                  <a:lnTo>
                    <a:pt x="12605" y="3387867"/>
                  </a:lnTo>
                  <a:lnTo>
                    <a:pt x="6045" y="3392289"/>
                  </a:lnTo>
                  <a:lnTo>
                    <a:pt x="1623" y="3398849"/>
                  </a:lnTo>
                  <a:lnTo>
                    <a:pt x="1" y="3406923"/>
                  </a:lnTo>
                  <a:lnTo>
                    <a:pt x="1623" y="3414956"/>
                  </a:lnTo>
                  <a:lnTo>
                    <a:pt x="6045" y="3421516"/>
                  </a:lnTo>
                  <a:lnTo>
                    <a:pt x="12605" y="3425939"/>
                  </a:lnTo>
                  <a:lnTo>
                    <a:pt x="20638" y="3427561"/>
                  </a:lnTo>
                  <a:lnTo>
                    <a:pt x="28671" y="3425939"/>
                  </a:lnTo>
                  <a:lnTo>
                    <a:pt x="35231" y="3421516"/>
                  </a:lnTo>
                  <a:lnTo>
                    <a:pt x="39654" y="3414956"/>
                  </a:lnTo>
                  <a:lnTo>
                    <a:pt x="41268" y="3406923"/>
                  </a:lnTo>
                  <a:lnTo>
                    <a:pt x="39654" y="3398849"/>
                  </a:lnTo>
                  <a:lnTo>
                    <a:pt x="35231" y="3392289"/>
                  </a:lnTo>
                  <a:lnTo>
                    <a:pt x="28671" y="3387867"/>
                  </a:lnTo>
                  <a:lnTo>
                    <a:pt x="20638" y="3386245"/>
                  </a:lnTo>
                  <a:close/>
                </a:path>
                <a:path w="41275" h="7144384">
                  <a:moveTo>
                    <a:pt x="20638" y="3468836"/>
                  </a:moveTo>
                  <a:lnTo>
                    <a:pt x="12605" y="3470457"/>
                  </a:lnTo>
                  <a:lnTo>
                    <a:pt x="6045" y="3474880"/>
                  </a:lnTo>
                  <a:lnTo>
                    <a:pt x="1623" y="3481440"/>
                  </a:lnTo>
                  <a:lnTo>
                    <a:pt x="1" y="3489515"/>
                  </a:lnTo>
                  <a:lnTo>
                    <a:pt x="1623" y="3497548"/>
                  </a:lnTo>
                  <a:lnTo>
                    <a:pt x="6045" y="3504108"/>
                  </a:lnTo>
                  <a:lnTo>
                    <a:pt x="12605" y="3508531"/>
                  </a:lnTo>
                  <a:lnTo>
                    <a:pt x="20638" y="3510153"/>
                  </a:lnTo>
                  <a:lnTo>
                    <a:pt x="28671" y="3508531"/>
                  </a:lnTo>
                  <a:lnTo>
                    <a:pt x="35231" y="3504108"/>
                  </a:lnTo>
                  <a:lnTo>
                    <a:pt x="39654" y="3497548"/>
                  </a:lnTo>
                  <a:lnTo>
                    <a:pt x="41267" y="3489515"/>
                  </a:lnTo>
                  <a:lnTo>
                    <a:pt x="39654" y="3481440"/>
                  </a:lnTo>
                  <a:lnTo>
                    <a:pt x="35231" y="3474880"/>
                  </a:lnTo>
                  <a:lnTo>
                    <a:pt x="28671" y="3470457"/>
                  </a:lnTo>
                  <a:lnTo>
                    <a:pt x="20638" y="3468836"/>
                  </a:lnTo>
                  <a:close/>
                </a:path>
                <a:path w="41275" h="7144384">
                  <a:moveTo>
                    <a:pt x="20638" y="3551428"/>
                  </a:moveTo>
                  <a:lnTo>
                    <a:pt x="12605" y="3553049"/>
                  </a:lnTo>
                  <a:lnTo>
                    <a:pt x="6045" y="3557472"/>
                  </a:lnTo>
                  <a:lnTo>
                    <a:pt x="1623" y="3564032"/>
                  </a:lnTo>
                  <a:lnTo>
                    <a:pt x="1" y="3572106"/>
                  </a:lnTo>
                  <a:lnTo>
                    <a:pt x="1623" y="3580139"/>
                  </a:lnTo>
                  <a:lnTo>
                    <a:pt x="6045" y="3586699"/>
                  </a:lnTo>
                  <a:lnTo>
                    <a:pt x="12605" y="3591121"/>
                  </a:lnTo>
                  <a:lnTo>
                    <a:pt x="20638" y="3592743"/>
                  </a:lnTo>
                  <a:lnTo>
                    <a:pt x="28671" y="3591121"/>
                  </a:lnTo>
                  <a:lnTo>
                    <a:pt x="35231" y="3586699"/>
                  </a:lnTo>
                  <a:lnTo>
                    <a:pt x="39654" y="3580139"/>
                  </a:lnTo>
                  <a:lnTo>
                    <a:pt x="41268" y="3572106"/>
                  </a:lnTo>
                  <a:lnTo>
                    <a:pt x="39654" y="3564032"/>
                  </a:lnTo>
                  <a:lnTo>
                    <a:pt x="35231" y="3557472"/>
                  </a:lnTo>
                  <a:lnTo>
                    <a:pt x="28671" y="3553049"/>
                  </a:lnTo>
                  <a:lnTo>
                    <a:pt x="20638" y="3551428"/>
                  </a:lnTo>
                  <a:close/>
                </a:path>
                <a:path w="41275" h="7144384">
                  <a:moveTo>
                    <a:pt x="20638" y="3634018"/>
                  </a:moveTo>
                  <a:lnTo>
                    <a:pt x="12605" y="3635640"/>
                  </a:lnTo>
                  <a:lnTo>
                    <a:pt x="6045" y="3640063"/>
                  </a:lnTo>
                  <a:lnTo>
                    <a:pt x="1623" y="3646623"/>
                  </a:lnTo>
                  <a:lnTo>
                    <a:pt x="1" y="3654698"/>
                  </a:lnTo>
                  <a:lnTo>
                    <a:pt x="1623" y="3662731"/>
                  </a:lnTo>
                  <a:lnTo>
                    <a:pt x="6045" y="3669291"/>
                  </a:lnTo>
                  <a:lnTo>
                    <a:pt x="12605" y="3673713"/>
                  </a:lnTo>
                  <a:lnTo>
                    <a:pt x="20638" y="3675335"/>
                  </a:lnTo>
                  <a:lnTo>
                    <a:pt x="28671" y="3673713"/>
                  </a:lnTo>
                  <a:lnTo>
                    <a:pt x="35231" y="3669291"/>
                  </a:lnTo>
                  <a:lnTo>
                    <a:pt x="39654" y="3662731"/>
                  </a:lnTo>
                  <a:lnTo>
                    <a:pt x="41267" y="3654698"/>
                  </a:lnTo>
                  <a:lnTo>
                    <a:pt x="39654" y="3646623"/>
                  </a:lnTo>
                  <a:lnTo>
                    <a:pt x="35231" y="3640063"/>
                  </a:lnTo>
                  <a:lnTo>
                    <a:pt x="28671" y="3635640"/>
                  </a:lnTo>
                  <a:lnTo>
                    <a:pt x="20638" y="3634018"/>
                  </a:lnTo>
                  <a:close/>
                </a:path>
                <a:path w="41275" h="7144384">
                  <a:moveTo>
                    <a:pt x="20638" y="3716610"/>
                  </a:moveTo>
                  <a:lnTo>
                    <a:pt x="12605" y="3718232"/>
                  </a:lnTo>
                  <a:lnTo>
                    <a:pt x="6045" y="3722654"/>
                  </a:lnTo>
                  <a:lnTo>
                    <a:pt x="1623" y="3729214"/>
                  </a:lnTo>
                  <a:lnTo>
                    <a:pt x="1" y="3737288"/>
                  </a:lnTo>
                  <a:lnTo>
                    <a:pt x="1623" y="3745321"/>
                  </a:lnTo>
                  <a:lnTo>
                    <a:pt x="6045" y="3751881"/>
                  </a:lnTo>
                  <a:lnTo>
                    <a:pt x="12605" y="3756304"/>
                  </a:lnTo>
                  <a:lnTo>
                    <a:pt x="20638" y="3757926"/>
                  </a:lnTo>
                  <a:lnTo>
                    <a:pt x="28671" y="3756304"/>
                  </a:lnTo>
                  <a:lnTo>
                    <a:pt x="35231" y="3751881"/>
                  </a:lnTo>
                  <a:lnTo>
                    <a:pt x="39654" y="3745321"/>
                  </a:lnTo>
                  <a:lnTo>
                    <a:pt x="41268" y="3737288"/>
                  </a:lnTo>
                  <a:lnTo>
                    <a:pt x="39654" y="3729214"/>
                  </a:lnTo>
                  <a:lnTo>
                    <a:pt x="35231" y="3722654"/>
                  </a:lnTo>
                  <a:lnTo>
                    <a:pt x="28671" y="3718232"/>
                  </a:lnTo>
                  <a:lnTo>
                    <a:pt x="20638" y="3716610"/>
                  </a:lnTo>
                  <a:close/>
                </a:path>
                <a:path w="41275" h="7144384">
                  <a:moveTo>
                    <a:pt x="20638" y="3799202"/>
                  </a:moveTo>
                  <a:lnTo>
                    <a:pt x="12605" y="3800824"/>
                  </a:lnTo>
                  <a:lnTo>
                    <a:pt x="6045" y="3805246"/>
                  </a:lnTo>
                  <a:lnTo>
                    <a:pt x="1623" y="3811806"/>
                  </a:lnTo>
                  <a:lnTo>
                    <a:pt x="1" y="3819880"/>
                  </a:lnTo>
                  <a:lnTo>
                    <a:pt x="1623" y="3827913"/>
                  </a:lnTo>
                  <a:lnTo>
                    <a:pt x="6045" y="3834473"/>
                  </a:lnTo>
                  <a:lnTo>
                    <a:pt x="12605" y="3838896"/>
                  </a:lnTo>
                  <a:lnTo>
                    <a:pt x="20638" y="3840518"/>
                  </a:lnTo>
                  <a:lnTo>
                    <a:pt x="28671" y="3838896"/>
                  </a:lnTo>
                  <a:lnTo>
                    <a:pt x="35231" y="3834473"/>
                  </a:lnTo>
                  <a:lnTo>
                    <a:pt x="39654" y="3827913"/>
                  </a:lnTo>
                  <a:lnTo>
                    <a:pt x="41268" y="3819880"/>
                  </a:lnTo>
                  <a:lnTo>
                    <a:pt x="39654" y="3811806"/>
                  </a:lnTo>
                  <a:lnTo>
                    <a:pt x="35231" y="3805246"/>
                  </a:lnTo>
                  <a:lnTo>
                    <a:pt x="28671" y="3800824"/>
                  </a:lnTo>
                  <a:lnTo>
                    <a:pt x="20638" y="3799202"/>
                  </a:lnTo>
                  <a:close/>
                </a:path>
                <a:path w="41275" h="7144384">
                  <a:moveTo>
                    <a:pt x="20638" y="3881793"/>
                  </a:moveTo>
                  <a:lnTo>
                    <a:pt x="12605" y="3883415"/>
                  </a:lnTo>
                  <a:lnTo>
                    <a:pt x="6045" y="3887837"/>
                  </a:lnTo>
                  <a:lnTo>
                    <a:pt x="1623" y="3894397"/>
                  </a:lnTo>
                  <a:lnTo>
                    <a:pt x="1" y="3902472"/>
                  </a:lnTo>
                  <a:lnTo>
                    <a:pt x="1623" y="3910505"/>
                  </a:lnTo>
                  <a:lnTo>
                    <a:pt x="6045" y="3917065"/>
                  </a:lnTo>
                  <a:lnTo>
                    <a:pt x="12605" y="3921488"/>
                  </a:lnTo>
                  <a:lnTo>
                    <a:pt x="20638" y="3923110"/>
                  </a:lnTo>
                  <a:lnTo>
                    <a:pt x="28671" y="3921488"/>
                  </a:lnTo>
                  <a:lnTo>
                    <a:pt x="35231" y="3917065"/>
                  </a:lnTo>
                  <a:lnTo>
                    <a:pt x="39654" y="3910505"/>
                  </a:lnTo>
                  <a:lnTo>
                    <a:pt x="41267" y="3902472"/>
                  </a:lnTo>
                  <a:lnTo>
                    <a:pt x="39654" y="3894397"/>
                  </a:lnTo>
                  <a:lnTo>
                    <a:pt x="35231" y="3887837"/>
                  </a:lnTo>
                  <a:lnTo>
                    <a:pt x="28671" y="3883415"/>
                  </a:lnTo>
                  <a:lnTo>
                    <a:pt x="20638" y="3881793"/>
                  </a:lnTo>
                  <a:close/>
                </a:path>
                <a:path w="41275" h="7144384">
                  <a:moveTo>
                    <a:pt x="20638" y="3964385"/>
                  </a:moveTo>
                  <a:lnTo>
                    <a:pt x="12605" y="3966006"/>
                  </a:lnTo>
                  <a:lnTo>
                    <a:pt x="6045" y="3970429"/>
                  </a:lnTo>
                  <a:lnTo>
                    <a:pt x="1623" y="3976989"/>
                  </a:lnTo>
                  <a:lnTo>
                    <a:pt x="1" y="3985063"/>
                  </a:lnTo>
                  <a:lnTo>
                    <a:pt x="1623" y="3993096"/>
                  </a:lnTo>
                  <a:lnTo>
                    <a:pt x="6045" y="3999656"/>
                  </a:lnTo>
                  <a:lnTo>
                    <a:pt x="12605" y="4004078"/>
                  </a:lnTo>
                  <a:lnTo>
                    <a:pt x="20638" y="4005700"/>
                  </a:lnTo>
                  <a:lnTo>
                    <a:pt x="28671" y="4004078"/>
                  </a:lnTo>
                  <a:lnTo>
                    <a:pt x="35231" y="3999656"/>
                  </a:lnTo>
                  <a:lnTo>
                    <a:pt x="39654" y="3993096"/>
                  </a:lnTo>
                  <a:lnTo>
                    <a:pt x="41268" y="3985063"/>
                  </a:lnTo>
                  <a:lnTo>
                    <a:pt x="39654" y="3976989"/>
                  </a:lnTo>
                  <a:lnTo>
                    <a:pt x="35231" y="3970429"/>
                  </a:lnTo>
                  <a:lnTo>
                    <a:pt x="28671" y="3966006"/>
                  </a:lnTo>
                  <a:lnTo>
                    <a:pt x="20638" y="3964385"/>
                  </a:lnTo>
                  <a:close/>
                </a:path>
                <a:path w="41275" h="7144384">
                  <a:moveTo>
                    <a:pt x="20638" y="4046975"/>
                  </a:moveTo>
                  <a:lnTo>
                    <a:pt x="12605" y="4048597"/>
                  </a:lnTo>
                  <a:lnTo>
                    <a:pt x="6045" y="4053020"/>
                  </a:lnTo>
                  <a:lnTo>
                    <a:pt x="1623" y="4059580"/>
                  </a:lnTo>
                  <a:lnTo>
                    <a:pt x="1" y="4067655"/>
                  </a:lnTo>
                  <a:lnTo>
                    <a:pt x="1623" y="4075687"/>
                  </a:lnTo>
                  <a:lnTo>
                    <a:pt x="6045" y="4082247"/>
                  </a:lnTo>
                  <a:lnTo>
                    <a:pt x="12605" y="4086670"/>
                  </a:lnTo>
                  <a:lnTo>
                    <a:pt x="20638" y="4088292"/>
                  </a:lnTo>
                  <a:lnTo>
                    <a:pt x="28671" y="4086670"/>
                  </a:lnTo>
                  <a:lnTo>
                    <a:pt x="35231" y="4082247"/>
                  </a:lnTo>
                  <a:lnTo>
                    <a:pt x="39654" y="4075687"/>
                  </a:lnTo>
                  <a:lnTo>
                    <a:pt x="41267" y="4067655"/>
                  </a:lnTo>
                  <a:lnTo>
                    <a:pt x="39654" y="4059580"/>
                  </a:lnTo>
                  <a:lnTo>
                    <a:pt x="35231" y="4053020"/>
                  </a:lnTo>
                  <a:lnTo>
                    <a:pt x="28671" y="4048597"/>
                  </a:lnTo>
                  <a:lnTo>
                    <a:pt x="20638" y="4046975"/>
                  </a:lnTo>
                  <a:close/>
                </a:path>
                <a:path w="41275" h="7144384">
                  <a:moveTo>
                    <a:pt x="20638" y="4129567"/>
                  </a:moveTo>
                  <a:lnTo>
                    <a:pt x="12605" y="4131189"/>
                  </a:lnTo>
                  <a:lnTo>
                    <a:pt x="6045" y="4135611"/>
                  </a:lnTo>
                  <a:lnTo>
                    <a:pt x="1623" y="4142171"/>
                  </a:lnTo>
                  <a:lnTo>
                    <a:pt x="1" y="4150245"/>
                  </a:lnTo>
                  <a:lnTo>
                    <a:pt x="1623" y="4158278"/>
                  </a:lnTo>
                  <a:lnTo>
                    <a:pt x="6045" y="4164838"/>
                  </a:lnTo>
                  <a:lnTo>
                    <a:pt x="12605" y="4169261"/>
                  </a:lnTo>
                  <a:lnTo>
                    <a:pt x="20638" y="4170883"/>
                  </a:lnTo>
                  <a:lnTo>
                    <a:pt x="28671" y="4169261"/>
                  </a:lnTo>
                  <a:lnTo>
                    <a:pt x="35231" y="4164838"/>
                  </a:lnTo>
                  <a:lnTo>
                    <a:pt x="39654" y="4158278"/>
                  </a:lnTo>
                  <a:lnTo>
                    <a:pt x="41268" y="4150245"/>
                  </a:lnTo>
                  <a:lnTo>
                    <a:pt x="39654" y="4142171"/>
                  </a:lnTo>
                  <a:lnTo>
                    <a:pt x="35231" y="4135611"/>
                  </a:lnTo>
                  <a:lnTo>
                    <a:pt x="28671" y="4131189"/>
                  </a:lnTo>
                  <a:lnTo>
                    <a:pt x="20638" y="4129567"/>
                  </a:lnTo>
                  <a:close/>
                </a:path>
                <a:path w="41275" h="7144384">
                  <a:moveTo>
                    <a:pt x="20638" y="4212159"/>
                  </a:moveTo>
                  <a:lnTo>
                    <a:pt x="12605" y="4213781"/>
                  </a:lnTo>
                  <a:lnTo>
                    <a:pt x="6045" y="4218203"/>
                  </a:lnTo>
                  <a:lnTo>
                    <a:pt x="1623" y="4224763"/>
                  </a:lnTo>
                  <a:lnTo>
                    <a:pt x="1" y="4232837"/>
                  </a:lnTo>
                  <a:lnTo>
                    <a:pt x="1623" y="4240870"/>
                  </a:lnTo>
                  <a:lnTo>
                    <a:pt x="6045" y="4247430"/>
                  </a:lnTo>
                  <a:lnTo>
                    <a:pt x="12605" y="4251853"/>
                  </a:lnTo>
                  <a:lnTo>
                    <a:pt x="20638" y="4253475"/>
                  </a:lnTo>
                  <a:lnTo>
                    <a:pt x="28671" y="4251853"/>
                  </a:lnTo>
                  <a:lnTo>
                    <a:pt x="35231" y="4247430"/>
                  </a:lnTo>
                  <a:lnTo>
                    <a:pt x="39654" y="4240870"/>
                  </a:lnTo>
                  <a:lnTo>
                    <a:pt x="41268" y="4232837"/>
                  </a:lnTo>
                  <a:lnTo>
                    <a:pt x="39654" y="4224763"/>
                  </a:lnTo>
                  <a:lnTo>
                    <a:pt x="35231" y="4218203"/>
                  </a:lnTo>
                  <a:lnTo>
                    <a:pt x="28671" y="4213781"/>
                  </a:lnTo>
                  <a:lnTo>
                    <a:pt x="20638" y="4212159"/>
                  </a:lnTo>
                  <a:close/>
                </a:path>
                <a:path w="41275" h="7144384">
                  <a:moveTo>
                    <a:pt x="20638" y="4294750"/>
                  </a:moveTo>
                  <a:lnTo>
                    <a:pt x="12605" y="4296371"/>
                  </a:lnTo>
                  <a:lnTo>
                    <a:pt x="6045" y="4300794"/>
                  </a:lnTo>
                  <a:lnTo>
                    <a:pt x="1623" y="4307354"/>
                  </a:lnTo>
                  <a:lnTo>
                    <a:pt x="1" y="4315429"/>
                  </a:lnTo>
                  <a:lnTo>
                    <a:pt x="1623" y="4323462"/>
                  </a:lnTo>
                  <a:lnTo>
                    <a:pt x="6045" y="4330022"/>
                  </a:lnTo>
                  <a:lnTo>
                    <a:pt x="12605" y="4334445"/>
                  </a:lnTo>
                  <a:lnTo>
                    <a:pt x="20638" y="4336067"/>
                  </a:lnTo>
                  <a:lnTo>
                    <a:pt x="28671" y="4334445"/>
                  </a:lnTo>
                  <a:lnTo>
                    <a:pt x="35231" y="4330022"/>
                  </a:lnTo>
                  <a:lnTo>
                    <a:pt x="39654" y="4323462"/>
                  </a:lnTo>
                  <a:lnTo>
                    <a:pt x="41267" y="4315429"/>
                  </a:lnTo>
                  <a:lnTo>
                    <a:pt x="39654" y="4307354"/>
                  </a:lnTo>
                  <a:lnTo>
                    <a:pt x="35231" y="4300794"/>
                  </a:lnTo>
                  <a:lnTo>
                    <a:pt x="28671" y="4296371"/>
                  </a:lnTo>
                  <a:lnTo>
                    <a:pt x="20638" y="4294750"/>
                  </a:lnTo>
                  <a:close/>
                </a:path>
                <a:path w="41275" h="7144384">
                  <a:moveTo>
                    <a:pt x="20638" y="4377342"/>
                  </a:moveTo>
                  <a:lnTo>
                    <a:pt x="12605" y="4378963"/>
                  </a:lnTo>
                  <a:lnTo>
                    <a:pt x="6045" y="4383386"/>
                  </a:lnTo>
                  <a:lnTo>
                    <a:pt x="1623" y="4389946"/>
                  </a:lnTo>
                  <a:lnTo>
                    <a:pt x="1" y="4398021"/>
                  </a:lnTo>
                  <a:lnTo>
                    <a:pt x="1623" y="4406054"/>
                  </a:lnTo>
                  <a:lnTo>
                    <a:pt x="6045" y="4412614"/>
                  </a:lnTo>
                  <a:lnTo>
                    <a:pt x="12605" y="4417037"/>
                  </a:lnTo>
                  <a:lnTo>
                    <a:pt x="20638" y="4418658"/>
                  </a:lnTo>
                  <a:lnTo>
                    <a:pt x="28671" y="4417037"/>
                  </a:lnTo>
                  <a:lnTo>
                    <a:pt x="35231" y="4412614"/>
                  </a:lnTo>
                  <a:lnTo>
                    <a:pt x="39654" y="4406054"/>
                  </a:lnTo>
                  <a:lnTo>
                    <a:pt x="41267" y="4398021"/>
                  </a:lnTo>
                  <a:lnTo>
                    <a:pt x="39654" y="4389946"/>
                  </a:lnTo>
                  <a:lnTo>
                    <a:pt x="35231" y="4383386"/>
                  </a:lnTo>
                  <a:lnTo>
                    <a:pt x="28671" y="4378963"/>
                  </a:lnTo>
                  <a:lnTo>
                    <a:pt x="20638" y="4377342"/>
                  </a:lnTo>
                  <a:close/>
                </a:path>
                <a:path w="41275" h="7144384">
                  <a:moveTo>
                    <a:pt x="20638" y="4459933"/>
                  </a:moveTo>
                  <a:lnTo>
                    <a:pt x="12605" y="4461555"/>
                  </a:lnTo>
                  <a:lnTo>
                    <a:pt x="6045" y="4465978"/>
                  </a:lnTo>
                  <a:lnTo>
                    <a:pt x="1623" y="4472538"/>
                  </a:lnTo>
                  <a:lnTo>
                    <a:pt x="1" y="4480612"/>
                  </a:lnTo>
                  <a:lnTo>
                    <a:pt x="1623" y="4488645"/>
                  </a:lnTo>
                  <a:lnTo>
                    <a:pt x="6045" y="4495205"/>
                  </a:lnTo>
                  <a:lnTo>
                    <a:pt x="12605" y="4499627"/>
                  </a:lnTo>
                  <a:lnTo>
                    <a:pt x="20638" y="4501249"/>
                  </a:lnTo>
                  <a:lnTo>
                    <a:pt x="28671" y="4499627"/>
                  </a:lnTo>
                  <a:lnTo>
                    <a:pt x="35231" y="4495205"/>
                  </a:lnTo>
                  <a:lnTo>
                    <a:pt x="39654" y="4488645"/>
                  </a:lnTo>
                  <a:lnTo>
                    <a:pt x="41268" y="4480612"/>
                  </a:lnTo>
                  <a:lnTo>
                    <a:pt x="39654" y="4472538"/>
                  </a:lnTo>
                  <a:lnTo>
                    <a:pt x="35231" y="4465978"/>
                  </a:lnTo>
                  <a:lnTo>
                    <a:pt x="28671" y="4461555"/>
                  </a:lnTo>
                  <a:lnTo>
                    <a:pt x="20638" y="4459933"/>
                  </a:lnTo>
                  <a:close/>
                </a:path>
                <a:path w="41275" h="7144384">
                  <a:moveTo>
                    <a:pt x="20638" y="4542524"/>
                  </a:moveTo>
                  <a:lnTo>
                    <a:pt x="12605" y="4544146"/>
                  </a:lnTo>
                  <a:lnTo>
                    <a:pt x="6045" y="4548568"/>
                  </a:lnTo>
                  <a:lnTo>
                    <a:pt x="1623" y="4555128"/>
                  </a:lnTo>
                  <a:lnTo>
                    <a:pt x="1" y="4563203"/>
                  </a:lnTo>
                  <a:lnTo>
                    <a:pt x="1623" y="4571237"/>
                  </a:lnTo>
                  <a:lnTo>
                    <a:pt x="6045" y="4577797"/>
                  </a:lnTo>
                  <a:lnTo>
                    <a:pt x="12605" y="4582219"/>
                  </a:lnTo>
                  <a:lnTo>
                    <a:pt x="20638" y="4583841"/>
                  </a:lnTo>
                  <a:lnTo>
                    <a:pt x="28671" y="4582219"/>
                  </a:lnTo>
                  <a:lnTo>
                    <a:pt x="35231" y="4577797"/>
                  </a:lnTo>
                  <a:lnTo>
                    <a:pt x="39654" y="4571237"/>
                  </a:lnTo>
                  <a:lnTo>
                    <a:pt x="41267" y="4563203"/>
                  </a:lnTo>
                  <a:lnTo>
                    <a:pt x="39654" y="4555128"/>
                  </a:lnTo>
                  <a:lnTo>
                    <a:pt x="35231" y="4548568"/>
                  </a:lnTo>
                  <a:lnTo>
                    <a:pt x="28671" y="4544146"/>
                  </a:lnTo>
                  <a:lnTo>
                    <a:pt x="20638" y="4542524"/>
                  </a:lnTo>
                  <a:close/>
                </a:path>
                <a:path w="41275" h="7144384">
                  <a:moveTo>
                    <a:pt x="20638" y="4625116"/>
                  </a:moveTo>
                  <a:lnTo>
                    <a:pt x="12605" y="4626738"/>
                  </a:lnTo>
                  <a:lnTo>
                    <a:pt x="6045" y="4631160"/>
                  </a:lnTo>
                  <a:lnTo>
                    <a:pt x="1623" y="4637720"/>
                  </a:lnTo>
                  <a:lnTo>
                    <a:pt x="1" y="4645795"/>
                  </a:lnTo>
                  <a:lnTo>
                    <a:pt x="1623" y="4653828"/>
                  </a:lnTo>
                  <a:lnTo>
                    <a:pt x="6045" y="4660388"/>
                  </a:lnTo>
                  <a:lnTo>
                    <a:pt x="12605" y="4664811"/>
                  </a:lnTo>
                  <a:lnTo>
                    <a:pt x="20638" y="4666433"/>
                  </a:lnTo>
                  <a:lnTo>
                    <a:pt x="28671" y="4664811"/>
                  </a:lnTo>
                  <a:lnTo>
                    <a:pt x="35231" y="4660388"/>
                  </a:lnTo>
                  <a:lnTo>
                    <a:pt x="39654" y="4653828"/>
                  </a:lnTo>
                  <a:lnTo>
                    <a:pt x="41267" y="4645795"/>
                  </a:lnTo>
                  <a:lnTo>
                    <a:pt x="39654" y="4637720"/>
                  </a:lnTo>
                  <a:lnTo>
                    <a:pt x="35231" y="4631160"/>
                  </a:lnTo>
                  <a:lnTo>
                    <a:pt x="28671" y="4626738"/>
                  </a:lnTo>
                  <a:lnTo>
                    <a:pt x="20638" y="4625116"/>
                  </a:lnTo>
                  <a:close/>
                </a:path>
                <a:path w="41275" h="7144384">
                  <a:moveTo>
                    <a:pt x="20638" y="4707708"/>
                  </a:moveTo>
                  <a:lnTo>
                    <a:pt x="12605" y="4709330"/>
                  </a:lnTo>
                  <a:lnTo>
                    <a:pt x="6045" y="4713752"/>
                  </a:lnTo>
                  <a:lnTo>
                    <a:pt x="1623" y="4720312"/>
                  </a:lnTo>
                  <a:lnTo>
                    <a:pt x="1" y="4728386"/>
                  </a:lnTo>
                  <a:lnTo>
                    <a:pt x="1623" y="4736419"/>
                  </a:lnTo>
                  <a:lnTo>
                    <a:pt x="6045" y="4742979"/>
                  </a:lnTo>
                  <a:lnTo>
                    <a:pt x="12605" y="4747402"/>
                  </a:lnTo>
                  <a:lnTo>
                    <a:pt x="20638" y="4749024"/>
                  </a:lnTo>
                  <a:lnTo>
                    <a:pt x="28671" y="4747402"/>
                  </a:lnTo>
                  <a:lnTo>
                    <a:pt x="35231" y="4742979"/>
                  </a:lnTo>
                  <a:lnTo>
                    <a:pt x="39654" y="4736419"/>
                  </a:lnTo>
                  <a:lnTo>
                    <a:pt x="41268" y="4728386"/>
                  </a:lnTo>
                  <a:lnTo>
                    <a:pt x="39654" y="4720312"/>
                  </a:lnTo>
                  <a:lnTo>
                    <a:pt x="35231" y="4713752"/>
                  </a:lnTo>
                  <a:lnTo>
                    <a:pt x="28671" y="4709330"/>
                  </a:lnTo>
                  <a:lnTo>
                    <a:pt x="20638" y="4707708"/>
                  </a:lnTo>
                  <a:close/>
                </a:path>
                <a:path w="41275" h="7144384">
                  <a:moveTo>
                    <a:pt x="20638" y="4790299"/>
                  </a:moveTo>
                  <a:lnTo>
                    <a:pt x="12605" y="4791920"/>
                  </a:lnTo>
                  <a:lnTo>
                    <a:pt x="6045" y="4796343"/>
                  </a:lnTo>
                  <a:lnTo>
                    <a:pt x="1623" y="4802903"/>
                  </a:lnTo>
                  <a:lnTo>
                    <a:pt x="1" y="4810978"/>
                  </a:lnTo>
                  <a:lnTo>
                    <a:pt x="1623" y="4819011"/>
                  </a:lnTo>
                  <a:lnTo>
                    <a:pt x="6045" y="4825571"/>
                  </a:lnTo>
                  <a:lnTo>
                    <a:pt x="12605" y="4829994"/>
                  </a:lnTo>
                  <a:lnTo>
                    <a:pt x="20638" y="4831615"/>
                  </a:lnTo>
                  <a:lnTo>
                    <a:pt x="28671" y="4829994"/>
                  </a:lnTo>
                  <a:lnTo>
                    <a:pt x="35231" y="4825571"/>
                  </a:lnTo>
                  <a:lnTo>
                    <a:pt x="39654" y="4819011"/>
                  </a:lnTo>
                  <a:lnTo>
                    <a:pt x="41267" y="4810978"/>
                  </a:lnTo>
                  <a:lnTo>
                    <a:pt x="39654" y="4802903"/>
                  </a:lnTo>
                  <a:lnTo>
                    <a:pt x="35231" y="4796343"/>
                  </a:lnTo>
                  <a:lnTo>
                    <a:pt x="28671" y="4791920"/>
                  </a:lnTo>
                  <a:lnTo>
                    <a:pt x="20638" y="4790299"/>
                  </a:lnTo>
                  <a:close/>
                </a:path>
                <a:path w="41275" h="7144384">
                  <a:moveTo>
                    <a:pt x="20638" y="4872890"/>
                  </a:moveTo>
                  <a:lnTo>
                    <a:pt x="12605" y="4874512"/>
                  </a:lnTo>
                  <a:lnTo>
                    <a:pt x="6045" y="4878935"/>
                  </a:lnTo>
                  <a:lnTo>
                    <a:pt x="1623" y="4885495"/>
                  </a:lnTo>
                  <a:lnTo>
                    <a:pt x="1" y="4893570"/>
                  </a:lnTo>
                  <a:lnTo>
                    <a:pt x="1623" y="4901603"/>
                  </a:lnTo>
                  <a:lnTo>
                    <a:pt x="6045" y="4908162"/>
                  </a:lnTo>
                  <a:lnTo>
                    <a:pt x="12605" y="4912585"/>
                  </a:lnTo>
                  <a:lnTo>
                    <a:pt x="20638" y="4914207"/>
                  </a:lnTo>
                  <a:lnTo>
                    <a:pt x="28671" y="4912585"/>
                  </a:lnTo>
                  <a:lnTo>
                    <a:pt x="35231" y="4908162"/>
                  </a:lnTo>
                  <a:lnTo>
                    <a:pt x="39654" y="4901603"/>
                  </a:lnTo>
                  <a:lnTo>
                    <a:pt x="41267" y="4893570"/>
                  </a:lnTo>
                  <a:lnTo>
                    <a:pt x="39654" y="4885495"/>
                  </a:lnTo>
                  <a:lnTo>
                    <a:pt x="35231" y="4878935"/>
                  </a:lnTo>
                  <a:lnTo>
                    <a:pt x="28671" y="4874512"/>
                  </a:lnTo>
                  <a:lnTo>
                    <a:pt x="20638" y="4872890"/>
                  </a:lnTo>
                  <a:close/>
                </a:path>
                <a:path w="41275" h="7144384">
                  <a:moveTo>
                    <a:pt x="20638" y="4955482"/>
                  </a:moveTo>
                  <a:lnTo>
                    <a:pt x="12605" y="4957104"/>
                  </a:lnTo>
                  <a:lnTo>
                    <a:pt x="6045" y="4961527"/>
                  </a:lnTo>
                  <a:lnTo>
                    <a:pt x="1623" y="4968087"/>
                  </a:lnTo>
                  <a:lnTo>
                    <a:pt x="1" y="4976160"/>
                  </a:lnTo>
                  <a:lnTo>
                    <a:pt x="1623" y="4984194"/>
                  </a:lnTo>
                  <a:lnTo>
                    <a:pt x="6045" y="4990754"/>
                  </a:lnTo>
                  <a:lnTo>
                    <a:pt x="12605" y="4995176"/>
                  </a:lnTo>
                  <a:lnTo>
                    <a:pt x="20638" y="4996798"/>
                  </a:lnTo>
                  <a:lnTo>
                    <a:pt x="28671" y="4995176"/>
                  </a:lnTo>
                  <a:lnTo>
                    <a:pt x="35231" y="4990754"/>
                  </a:lnTo>
                  <a:lnTo>
                    <a:pt x="39654" y="4984194"/>
                  </a:lnTo>
                  <a:lnTo>
                    <a:pt x="41268" y="4976160"/>
                  </a:lnTo>
                  <a:lnTo>
                    <a:pt x="39654" y="4968087"/>
                  </a:lnTo>
                  <a:lnTo>
                    <a:pt x="35231" y="4961527"/>
                  </a:lnTo>
                  <a:lnTo>
                    <a:pt x="28671" y="4957104"/>
                  </a:lnTo>
                  <a:lnTo>
                    <a:pt x="20638" y="4955482"/>
                  </a:lnTo>
                  <a:close/>
                </a:path>
                <a:path w="41275" h="7144384">
                  <a:moveTo>
                    <a:pt x="20638" y="5038073"/>
                  </a:moveTo>
                  <a:lnTo>
                    <a:pt x="12605" y="5039695"/>
                  </a:lnTo>
                  <a:lnTo>
                    <a:pt x="6045" y="5044118"/>
                  </a:lnTo>
                  <a:lnTo>
                    <a:pt x="1623" y="5050678"/>
                  </a:lnTo>
                  <a:lnTo>
                    <a:pt x="1" y="5058752"/>
                  </a:lnTo>
                  <a:lnTo>
                    <a:pt x="1623" y="5066786"/>
                  </a:lnTo>
                  <a:lnTo>
                    <a:pt x="6045" y="5073345"/>
                  </a:lnTo>
                  <a:lnTo>
                    <a:pt x="12605" y="5077768"/>
                  </a:lnTo>
                  <a:lnTo>
                    <a:pt x="20638" y="5079390"/>
                  </a:lnTo>
                  <a:lnTo>
                    <a:pt x="28671" y="5077768"/>
                  </a:lnTo>
                  <a:lnTo>
                    <a:pt x="35231" y="5073345"/>
                  </a:lnTo>
                  <a:lnTo>
                    <a:pt x="39654" y="5066786"/>
                  </a:lnTo>
                  <a:lnTo>
                    <a:pt x="41267" y="5058752"/>
                  </a:lnTo>
                  <a:lnTo>
                    <a:pt x="39654" y="5050678"/>
                  </a:lnTo>
                  <a:lnTo>
                    <a:pt x="35231" y="5044118"/>
                  </a:lnTo>
                  <a:lnTo>
                    <a:pt x="28671" y="5039695"/>
                  </a:lnTo>
                  <a:lnTo>
                    <a:pt x="20638" y="5038073"/>
                  </a:lnTo>
                  <a:close/>
                </a:path>
                <a:path w="41275" h="7144384">
                  <a:moveTo>
                    <a:pt x="20638" y="5120665"/>
                  </a:moveTo>
                  <a:lnTo>
                    <a:pt x="12605" y="5122287"/>
                  </a:lnTo>
                  <a:lnTo>
                    <a:pt x="6045" y="5126709"/>
                  </a:lnTo>
                  <a:lnTo>
                    <a:pt x="1623" y="5133269"/>
                  </a:lnTo>
                  <a:lnTo>
                    <a:pt x="1" y="5141344"/>
                  </a:lnTo>
                  <a:lnTo>
                    <a:pt x="1623" y="5149377"/>
                  </a:lnTo>
                  <a:lnTo>
                    <a:pt x="6045" y="5155937"/>
                  </a:lnTo>
                  <a:lnTo>
                    <a:pt x="12605" y="5160360"/>
                  </a:lnTo>
                  <a:lnTo>
                    <a:pt x="20638" y="5161982"/>
                  </a:lnTo>
                  <a:lnTo>
                    <a:pt x="28671" y="5160360"/>
                  </a:lnTo>
                  <a:lnTo>
                    <a:pt x="35231" y="5155937"/>
                  </a:lnTo>
                  <a:lnTo>
                    <a:pt x="39654" y="5149377"/>
                  </a:lnTo>
                  <a:lnTo>
                    <a:pt x="41267" y="5141344"/>
                  </a:lnTo>
                  <a:lnTo>
                    <a:pt x="39654" y="5133269"/>
                  </a:lnTo>
                  <a:lnTo>
                    <a:pt x="35231" y="5126709"/>
                  </a:lnTo>
                  <a:lnTo>
                    <a:pt x="28671" y="5122287"/>
                  </a:lnTo>
                  <a:lnTo>
                    <a:pt x="20638" y="5120665"/>
                  </a:lnTo>
                  <a:close/>
                </a:path>
                <a:path w="41275" h="7144384">
                  <a:moveTo>
                    <a:pt x="20638" y="5203257"/>
                  </a:moveTo>
                  <a:lnTo>
                    <a:pt x="12605" y="5204879"/>
                  </a:lnTo>
                  <a:lnTo>
                    <a:pt x="6045" y="5209301"/>
                  </a:lnTo>
                  <a:lnTo>
                    <a:pt x="1623" y="5215861"/>
                  </a:lnTo>
                  <a:lnTo>
                    <a:pt x="1" y="5223935"/>
                  </a:lnTo>
                  <a:lnTo>
                    <a:pt x="1623" y="5231968"/>
                  </a:lnTo>
                  <a:lnTo>
                    <a:pt x="6045" y="5238528"/>
                  </a:lnTo>
                  <a:lnTo>
                    <a:pt x="12605" y="5242951"/>
                  </a:lnTo>
                  <a:lnTo>
                    <a:pt x="20638" y="5244572"/>
                  </a:lnTo>
                  <a:lnTo>
                    <a:pt x="28671" y="5242951"/>
                  </a:lnTo>
                  <a:lnTo>
                    <a:pt x="35231" y="5238528"/>
                  </a:lnTo>
                  <a:lnTo>
                    <a:pt x="39654" y="5231968"/>
                  </a:lnTo>
                  <a:lnTo>
                    <a:pt x="41268" y="5223935"/>
                  </a:lnTo>
                  <a:lnTo>
                    <a:pt x="39654" y="5215861"/>
                  </a:lnTo>
                  <a:lnTo>
                    <a:pt x="35231" y="5209301"/>
                  </a:lnTo>
                  <a:lnTo>
                    <a:pt x="28671" y="5204879"/>
                  </a:lnTo>
                  <a:lnTo>
                    <a:pt x="20638" y="5203257"/>
                  </a:lnTo>
                  <a:close/>
                </a:path>
                <a:path w="41275" h="7144384">
                  <a:moveTo>
                    <a:pt x="20638" y="5285847"/>
                  </a:moveTo>
                  <a:lnTo>
                    <a:pt x="12605" y="5287469"/>
                  </a:lnTo>
                  <a:lnTo>
                    <a:pt x="6045" y="5291892"/>
                  </a:lnTo>
                  <a:lnTo>
                    <a:pt x="1623" y="5298452"/>
                  </a:lnTo>
                  <a:lnTo>
                    <a:pt x="1" y="5306527"/>
                  </a:lnTo>
                  <a:lnTo>
                    <a:pt x="1623" y="5314560"/>
                  </a:lnTo>
                  <a:lnTo>
                    <a:pt x="6045" y="5321120"/>
                  </a:lnTo>
                  <a:lnTo>
                    <a:pt x="12605" y="5325543"/>
                  </a:lnTo>
                  <a:lnTo>
                    <a:pt x="20638" y="5327164"/>
                  </a:lnTo>
                  <a:lnTo>
                    <a:pt x="28671" y="5325543"/>
                  </a:lnTo>
                  <a:lnTo>
                    <a:pt x="35231" y="5321120"/>
                  </a:lnTo>
                  <a:lnTo>
                    <a:pt x="39654" y="5314560"/>
                  </a:lnTo>
                  <a:lnTo>
                    <a:pt x="41267" y="5306527"/>
                  </a:lnTo>
                  <a:lnTo>
                    <a:pt x="39654" y="5298452"/>
                  </a:lnTo>
                  <a:lnTo>
                    <a:pt x="35231" y="5291892"/>
                  </a:lnTo>
                  <a:lnTo>
                    <a:pt x="28671" y="5287469"/>
                  </a:lnTo>
                  <a:lnTo>
                    <a:pt x="20638" y="5285847"/>
                  </a:lnTo>
                  <a:close/>
                </a:path>
                <a:path w="41275" h="7144384">
                  <a:moveTo>
                    <a:pt x="20638" y="5368439"/>
                  </a:moveTo>
                  <a:lnTo>
                    <a:pt x="12605" y="5370061"/>
                  </a:lnTo>
                  <a:lnTo>
                    <a:pt x="6045" y="5374484"/>
                  </a:lnTo>
                  <a:lnTo>
                    <a:pt x="1623" y="5381044"/>
                  </a:lnTo>
                  <a:lnTo>
                    <a:pt x="1" y="5389119"/>
                  </a:lnTo>
                  <a:lnTo>
                    <a:pt x="1623" y="5397151"/>
                  </a:lnTo>
                  <a:lnTo>
                    <a:pt x="6045" y="5403711"/>
                  </a:lnTo>
                  <a:lnTo>
                    <a:pt x="12605" y="5408134"/>
                  </a:lnTo>
                  <a:lnTo>
                    <a:pt x="20638" y="5409756"/>
                  </a:lnTo>
                  <a:lnTo>
                    <a:pt x="28671" y="5408134"/>
                  </a:lnTo>
                  <a:lnTo>
                    <a:pt x="35231" y="5403711"/>
                  </a:lnTo>
                  <a:lnTo>
                    <a:pt x="39654" y="5397151"/>
                  </a:lnTo>
                  <a:lnTo>
                    <a:pt x="41267" y="5389119"/>
                  </a:lnTo>
                  <a:lnTo>
                    <a:pt x="39654" y="5381044"/>
                  </a:lnTo>
                  <a:lnTo>
                    <a:pt x="35231" y="5374484"/>
                  </a:lnTo>
                  <a:lnTo>
                    <a:pt x="28671" y="5370061"/>
                  </a:lnTo>
                  <a:lnTo>
                    <a:pt x="20638" y="5368439"/>
                  </a:lnTo>
                  <a:close/>
                </a:path>
                <a:path w="41275" h="7144384">
                  <a:moveTo>
                    <a:pt x="20638" y="5451031"/>
                  </a:moveTo>
                  <a:lnTo>
                    <a:pt x="12605" y="5452653"/>
                  </a:lnTo>
                  <a:lnTo>
                    <a:pt x="6045" y="5457076"/>
                  </a:lnTo>
                  <a:lnTo>
                    <a:pt x="1623" y="5463636"/>
                  </a:lnTo>
                  <a:lnTo>
                    <a:pt x="1" y="5471709"/>
                  </a:lnTo>
                  <a:lnTo>
                    <a:pt x="1623" y="5479743"/>
                  </a:lnTo>
                  <a:lnTo>
                    <a:pt x="6045" y="5486303"/>
                  </a:lnTo>
                  <a:lnTo>
                    <a:pt x="12605" y="5490725"/>
                  </a:lnTo>
                  <a:lnTo>
                    <a:pt x="20638" y="5492347"/>
                  </a:lnTo>
                  <a:lnTo>
                    <a:pt x="28671" y="5490725"/>
                  </a:lnTo>
                  <a:lnTo>
                    <a:pt x="35231" y="5486303"/>
                  </a:lnTo>
                  <a:lnTo>
                    <a:pt x="39654" y="5479743"/>
                  </a:lnTo>
                  <a:lnTo>
                    <a:pt x="41268" y="5471709"/>
                  </a:lnTo>
                  <a:lnTo>
                    <a:pt x="39654" y="5463636"/>
                  </a:lnTo>
                  <a:lnTo>
                    <a:pt x="35231" y="5457076"/>
                  </a:lnTo>
                  <a:lnTo>
                    <a:pt x="28671" y="5452653"/>
                  </a:lnTo>
                  <a:lnTo>
                    <a:pt x="20638" y="5451031"/>
                  </a:lnTo>
                  <a:close/>
                </a:path>
                <a:path w="41275" h="7144384">
                  <a:moveTo>
                    <a:pt x="20638" y="5533622"/>
                  </a:moveTo>
                  <a:lnTo>
                    <a:pt x="12605" y="5535244"/>
                  </a:lnTo>
                  <a:lnTo>
                    <a:pt x="6045" y="5539667"/>
                  </a:lnTo>
                  <a:lnTo>
                    <a:pt x="1623" y="5546227"/>
                  </a:lnTo>
                  <a:lnTo>
                    <a:pt x="1" y="5554301"/>
                  </a:lnTo>
                  <a:lnTo>
                    <a:pt x="1623" y="5562335"/>
                  </a:lnTo>
                  <a:lnTo>
                    <a:pt x="6045" y="5568894"/>
                  </a:lnTo>
                  <a:lnTo>
                    <a:pt x="12605" y="5573317"/>
                  </a:lnTo>
                  <a:lnTo>
                    <a:pt x="20638" y="5574939"/>
                  </a:lnTo>
                  <a:lnTo>
                    <a:pt x="28671" y="5573317"/>
                  </a:lnTo>
                  <a:lnTo>
                    <a:pt x="35231" y="5568894"/>
                  </a:lnTo>
                  <a:lnTo>
                    <a:pt x="39654" y="5562335"/>
                  </a:lnTo>
                  <a:lnTo>
                    <a:pt x="41267" y="5554301"/>
                  </a:lnTo>
                  <a:lnTo>
                    <a:pt x="39654" y="5546227"/>
                  </a:lnTo>
                  <a:lnTo>
                    <a:pt x="35231" y="5539667"/>
                  </a:lnTo>
                  <a:lnTo>
                    <a:pt x="28671" y="5535244"/>
                  </a:lnTo>
                  <a:lnTo>
                    <a:pt x="20638" y="5533622"/>
                  </a:lnTo>
                  <a:close/>
                </a:path>
                <a:path w="41275" h="7144384">
                  <a:moveTo>
                    <a:pt x="20638" y="5616214"/>
                  </a:moveTo>
                  <a:lnTo>
                    <a:pt x="12605" y="5617836"/>
                  </a:lnTo>
                  <a:lnTo>
                    <a:pt x="6045" y="5622258"/>
                  </a:lnTo>
                  <a:lnTo>
                    <a:pt x="1623" y="5628818"/>
                  </a:lnTo>
                  <a:lnTo>
                    <a:pt x="1" y="5636893"/>
                  </a:lnTo>
                  <a:lnTo>
                    <a:pt x="1623" y="5644926"/>
                  </a:lnTo>
                  <a:lnTo>
                    <a:pt x="6045" y="5651486"/>
                  </a:lnTo>
                  <a:lnTo>
                    <a:pt x="12605" y="5655909"/>
                  </a:lnTo>
                  <a:lnTo>
                    <a:pt x="20638" y="5657531"/>
                  </a:lnTo>
                  <a:lnTo>
                    <a:pt x="28671" y="5655909"/>
                  </a:lnTo>
                  <a:lnTo>
                    <a:pt x="35231" y="5651486"/>
                  </a:lnTo>
                  <a:lnTo>
                    <a:pt x="39654" y="5644926"/>
                  </a:lnTo>
                  <a:lnTo>
                    <a:pt x="41267" y="5636893"/>
                  </a:lnTo>
                  <a:lnTo>
                    <a:pt x="39654" y="5628818"/>
                  </a:lnTo>
                  <a:lnTo>
                    <a:pt x="35231" y="5622258"/>
                  </a:lnTo>
                  <a:lnTo>
                    <a:pt x="28671" y="5617836"/>
                  </a:lnTo>
                  <a:lnTo>
                    <a:pt x="20638" y="5616214"/>
                  </a:lnTo>
                  <a:close/>
                </a:path>
                <a:path w="41275" h="7144384">
                  <a:moveTo>
                    <a:pt x="20638" y="5698806"/>
                  </a:moveTo>
                  <a:lnTo>
                    <a:pt x="12605" y="5700427"/>
                  </a:lnTo>
                  <a:lnTo>
                    <a:pt x="6045" y="5704850"/>
                  </a:lnTo>
                  <a:lnTo>
                    <a:pt x="1623" y="5711410"/>
                  </a:lnTo>
                  <a:lnTo>
                    <a:pt x="1" y="5719484"/>
                  </a:lnTo>
                  <a:lnTo>
                    <a:pt x="1623" y="5727517"/>
                  </a:lnTo>
                  <a:lnTo>
                    <a:pt x="6045" y="5734077"/>
                  </a:lnTo>
                  <a:lnTo>
                    <a:pt x="12605" y="5738500"/>
                  </a:lnTo>
                  <a:lnTo>
                    <a:pt x="20638" y="5740121"/>
                  </a:lnTo>
                  <a:lnTo>
                    <a:pt x="28671" y="5738500"/>
                  </a:lnTo>
                  <a:lnTo>
                    <a:pt x="35231" y="5734077"/>
                  </a:lnTo>
                  <a:lnTo>
                    <a:pt x="39654" y="5727517"/>
                  </a:lnTo>
                  <a:lnTo>
                    <a:pt x="41268" y="5719484"/>
                  </a:lnTo>
                  <a:lnTo>
                    <a:pt x="39654" y="5711410"/>
                  </a:lnTo>
                  <a:lnTo>
                    <a:pt x="35231" y="5704850"/>
                  </a:lnTo>
                  <a:lnTo>
                    <a:pt x="28671" y="5700427"/>
                  </a:lnTo>
                  <a:lnTo>
                    <a:pt x="20638" y="5698806"/>
                  </a:lnTo>
                  <a:close/>
                </a:path>
                <a:path w="41275" h="7144384">
                  <a:moveTo>
                    <a:pt x="20638" y="5781396"/>
                  </a:moveTo>
                  <a:lnTo>
                    <a:pt x="12605" y="5783018"/>
                  </a:lnTo>
                  <a:lnTo>
                    <a:pt x="6045" y="5787441"/>
                  </a:lnTo>
                  <a:lnTo>
                    <a:pt x="1623" y="5794001"/>
                  </a:lnTo>
                  <a:lnTo>
                    <a:pt x="1" y="5802076"/>
                  </a:lnTo>
                  <a:lnTo>
                    <a:pt x="1623" y="5810109"/>
                  </a:lnTo>
                  <a:lnTo>
                    <a:pt x="6045" y="5816669"/>
                  </a:lnTo>
                  <a:lnTo>
                    <a:pt x="12605" y="5821092"/>
                  </a:lnTo>
                  <a:lnTo>
                    <a:pt x="20638" y="5822713"/>
                  </a:lnTo>
                  <a:lnTo>
                    <a:pt x="28671" y="5821092"/>
                  </a:lnTo>
                  <a:lnTo>
                    <a:pt x="35231" y="5816669"/>
                  </a:lnTo>
                  <a:lnTo>
                    <a:pt x="39654" y="5810109"/>
                  </a:lnTo>
                  <a:lnTo>
                    <a:pt x="41267" y="5802076"/>
                  </a:lnTo>
                  <a:lnTo>
                    <a:pt x="39654" y="5794001"/>
                  </a:lnTo>
                  <a:lnTo>
                    <a:pt x="35231" y="5787441"/>
                  </a:lnTo>
                  <a:lnTo>
                    <a:pt x="28671" y="5783018"/>
                  </a:lnTo>
                  <a:lnTo>
                    <a:pt x="20638" y="5781396"/>
                  </a:lnTo>
                  <a:close/>
                </a:path>
                <a:path w="41275" h="7144384">
                  <a:moveTo>
                    <a:pt x="20638" y="5863988"/>
                  </a:moveTo>
                  <a:lnTo>
                    <a:pt x="12605" y="5865610"/>
                  </a:lnTo>
                  <a:lnTo>
                    <a:pt x="6045" y="5870033"/>
                  </a:lnTo>
                  <a:lnTo>
                    <a:pt x="1623" y="5876593"/>
                  </a:lnTo>
                  <a:lnTo>
                    <a:pt x="1" y="5884668"/>
                  </a:lnTo>
                  <a:lnTo>
                    <a:pt x="1623" y="5892701"/>
                  </a:lnTo>
                  <a:lnTo>
                    <a:pt x="6045" y="5899261"/>
                  </a:lnTo>
                  <a:lnTo>
                    <a:pt x="12605" y="5903683"/>
                  </a:lnTo>
                  <a:lnTo>
                    <a:pt x="20638" y="5905305"/>
                  </a:lnTo>
                  <a:lnTo>
                    <a:pt x="28671" y="5903683"/>
                  </a:lnTo>
                  <a:lnTo>
                    <a:pt x="35231" y="5899261"/>
                  </a:lnTo>
                  <a:lnTo>
                    <a:pt x="39654" y="5892701"/>
                  </a:lnTo>
                  <a:lnTo>
                    <a:pt x="41267" y="5884668"/>
                  </a:lnTo>
                  <a:lnTo>
                    <a:pt x="39654" y="5876593"/>
                  </a:lnTo>
                  <a:lnTo>
                    <a:pt x="35231" y="5870033"/>
                  </a:lnTo>
                  <a:lnTo>
                    <a:pt x="28671" y="5865610"/>
                  </a:lnTo>
                  <a:lnTo>
                    <a:pt x="20638" y="5863988"/>
                  </a:lnTo>
                  <a:close/>
                </a:path>
                <a:path w="41275" h="7144384">
                  <a:moveTo>
                    <a:pt x="20638" y="5946580"/>
                  </a:moveTo>
                  <a:lnTo>
                    <a:pt x="12605" y="5948202"/>
                  </a:lnTo>
                  <a:lnTo>
                    <a:pt x="6045" y="5952625"/>
                  </a:lnTo>
                  <a:lnTo>
                    <a:pt x="1623" y="5959184"/>
                  </a:lnTo>
                  <a:lnTo>
                    <a:pt x="1" y="5967258"/>
                  </a:lnTo>
                  <a:lnTo>
                    <a:pt x="1623" y="5975292"/>
                  </a:lnTo>
                  <a:lnTo>
                    <a:pt x="6045" y="5981851"/>
                  </a:lnTo>
                  <a:lnTo>
                    <a:pt x="12605" y="5986274"/>
                  </a:lnTo>
                  <a:lnTo>
                    <a:pt x="20638" y="5987896"/>
                  </a:lnTo>
                  <a:lnTo>
                    <a:pt x="28671" y="5986274"/>
                  </a:lnTo>
                  <a:lnTo>
                    <a:pt x="35231" y="5981851"/>
                  </a:lnTo>
                  <a:lnTo>
                    <a:pt x="39654" y="5975292"/>
                  </a:lnTo>
                  <a:lnTo>
                    <a:pt x="41268" y="5967258"/>
                  </a:lnTo>
                  <a:lnTo>
                    <a:pt x="39654" y="5959184"/>
                  </a:lnTo>
                  <a:lnTo>
                    <a:pt x="35231" y="5952625"/>
                  </a:lnTo>
                  <a:lnTo>
                    <a:pt x="28671" y="5948202"/>
                  </a:lnTo>
                  <a:lnTo>
                    <a:pt x="20638" y="5946580"/>
                  </a:lnTo>
                  <a:close/>
                </a:path>
                <a:path w="41275" h="7144384">
                  <a:moveTo>
                    <a:pt x="20638" y="6029171"/>
                  </a:moveTo>
                  <a:lnTo>
                    <a:pt x="12605" y="6030793"/>
                  </a:lnTo>
                  <a:lnTo>
                    <a:pt x="6045" y="6035216"/>
                  </a:lnTo>
                  <a:lnTo>
                    <a:pt x="1623" y="6041776"/>
                  </a:lnTo>
                  <a:lnTo>
                    <a:pt x="1" y="6049850"/>
                  </a:lnTo>
                  <a:lnTo>
                    <a:pt x="1623" y="6057883"/>
                  </a:lnTo>
                  <a:lnTo>
                    <a:pt x="6045" y="6064443"/>
                  </a:lnTo>
                  <a:lnTo>
                    <a:pt x="12605" y="6068866"/>
                  </a:lnTo>
                  <a:lnTo>
                    <a:pt x="20638" y="6070488"/>
                  </a:lnTo>
                  <a:lnTo>
                    <a:pt x="28671" y="6068866"/>
                  </a:lnTo>
                  <a:lnTo>
                    <a:pt x="35231" y="6064443"/>
                  </a:lnTo>
                  <a:lnTo>
                    <a:pt x="39654" y="6057883"/>
                  </a:lnTo>
                  <a:lnTo>
                    <a:pt x="41267" y="6049850"/>
                  </a:lnTo>
                  <a:lnTo>
                    <a:pt x="39654" y="6041776"/>
                  </a:lnTo>
                  <a:lnTo>
                    <a:pt x="35231" y="6035216"/>
                  </a:lnTo>
                  <a:lnTo>
                    <a:pt x="28671" y="6030793"/>
                  </a:lnTo>
                  <a:lnTo>
                    <a:pt x="20638" y="6029171"/>
                  </a:lnTo>
                  <a:close/>
                </a:path>
                <a:path w="41275" h="7144384">
                  <a:moveTo>
                    <a:pt x="20638" y="6111763"/>
                  </a:moveTo>
                  <a:lnTo>
                    <a:pt x="12605" y="6113384"/>
                  </a:lnTo>
                  <a:lnTo>
                    <a:pt x="6045" y="6117807"/>
                  </a:lnTo>
                  <a:lnTo>
                    <a:pt x="1623" y="6124367"/>
                  </a:lnTo>
                  <a:lnTo>
                    <a:pt x="1" y="6132442"/>
                  </a:lnTo>
                  <a:lnTo>
                    <a:pt x="1623" y="6140475"/>
                  </a:lnTo>
                  <a:lnTo>
                    <a:pt x="6045" y="6147035"/>
                  </a:lnTo>
                  <a:lnTo>
                    <a:pt x="12605" y="6151458"/>
                  </a:lnTo>
                  <a:lnTo>
                    <a:pt x="20638" y="6153080"/>
                  </a:lnTo>
                  <a:lnTo>
                    <a:pt x="28671" y="6151458"/>
                  </a:lnTo>
                  <a:lnTo>
                    <a:pt x="35231" y="6147035"/>
                  </a:lnTo>
                  <a:lnTo>
                    <a:pt x="39654" y="6140475"/>
                  </a:lnTo>
                  <a:lnTo>
                    <a:pt x="41267" y="6132442"/>
                  </a:lnTo>
                  <a:lnTo>
                    <a:pt x="39654" y="6124367"/>
                  </a:lnTo>
                  <a:lnTo>
                    <a:pt x="35231" y="6117807"/>
                  </a:lnTo>
                  <a:lnTo>
                    <a:pt x="28671" y="6113384"/>
                  </a:lnTo>
                  <a:lnTo>
                    <a:pt x="20638" y="6111763"/>
                  </a:lnTo>
                  <a:close/>
                </a:path>
                <a:path w="41275" h="7144384">
                  <a:moveTo>
                    <a:pt x="20638" y="6194355"/>
                  </a:moveTo>
                  <a:lnTo>
                    <a:pt x="12605" y="6195976"/>
                  </a:lnTo>
                  <a:lnTo>
                    <a:pt x="6045" y="6200399"/>
                  </a:lnTo>
                  <a:lnTo>
                    <a:pt x="1623" y="6206959"/>
                  </a:lnTo>
                  <a:lnTo>
                    <a:pt x="1" y="6215033"/>
                  </a:lnTo>
                  <a:lnTo>
                    <a:pt x="1623" y="6223066"/>
                  </a:lnTo>
                  <a:lnTo>
                    <a:pt x="6045" y="6229626"/>
                  </a:lnTo>
                  <a:lnTo>
                    <a:pt x="12605" y="6234049"/>
                  </a:lnTo>
                  <a:lnTo>
                    <a:pt x="20638" y="6235670"/>
                  </a:lnTo>
                  <a:lnTo>
                    <a:pt x="28671" y="6234049"/>
                  </a:lnTo>
                  <a:lnTo>
                    <a:pt x="35231" y="6229626"/>
                  </a:lnTo>
                  <a:lnTo>
                    <a:pt x="39654" y="6223066"/>
                  </a:lnTo>
                  <a:lnTo>
                    <a:pt x="41268" y="6215033"/>
                  </a:lnTo>
                  <a:lnTo>
                    <a:pt x="39654" y="6206959"/>
                  </a:lnTo>
                  <a:lnTo>
                    <a:pt x="35231" y="6200399"/>
                  </a:lnTo>
                  <a:lnTo>
                    <a:pt x="28671" y="6195976"/>
                  </a:lnTo>
                  <a:lnTo>
                    <a:pt x="20638" y="6194355"/>
                  </a:lnTo>
                  <a:close/>
                </a:path>
                <a:path w="41275" h="7144384">
                  <a:moveTo>
                    <a:pt x="20638" y="6276945"/>
                  </a:moveTo>
                  <a:lnTo>
                    <a:pt x="12605" y="6278567"/>
                  </a:lnTo>
                  <a:lnTo>
                    <a:pt x="6045" y="6282990"/>
                  </a:lnTo>
                  <a:lnTo>
                    <a:pt x="1623" y="6289550"/>
                  </a:lnTo>
                  <a:lnTo>
                    <a:pt x="1" y="6297625"/>
                  </a:lnTo>
                  <a:lnTo>
                    <a:pt x="1623" y="6305658"/>
                  </a:lnTo>
                  <a:lnTo>
                    <a:pt x="6045" y="6312218"/>
                  </a:lnTo>
                  <a:lnTo>
                    <a:pt x="12605" y="6316640"/>
                  </a:lnTo>
                  <a:lnTo>
                    <a:pt x="20638" y="6318262"/>
                  </a:lnTo>
                  <a:lnTo>
                    <a:pt x="28671" y="6316640"/>
                  </a:lnTo>
                  <a:lnTo>
                    <a:pt x="35231" y="6312218"/>
                  </a:lnTo>
                  <a:lnTo>
                    <a:pt x="39654" y="6305658"/>
                  </a:lnTo>
                  <a:lnTo>
                    <a:pt x="41267" y="6297625"/>
                  </a:lnTo>
                  <a:lnTo>
                    <a:pt x="39654" y="6289550"/>
                  </a:lnTo>
                  <a:lnTo>
                    <a:pt x="35231" y="6282990"/>
                  </a:lnTo>
                  <a:lnTo>
                    <a:pt x="28671" y="6278567"/>
                  </a:lnTo>
                  <a:lnTo>
                    <a:pt x="20638" y="6276945"/>
                  </a:lnTo>
                  <a:close/>
                </a:path>
                <a:path w="41275" h="7144384">
                  <a:moveTo>
                    <a:pt x="20638" y="6359537"/>
                  </a:moveTo>
                  <a:lnTo>
                    <a:pt x="12605" y="6361159"/>
                  </a:lnTo>
                  <a:lnTo>
                    <a:pt x="6045" y="6365582"/>
                  </a:lnTo>
                  <a:lnTo>
                    <a:pt x="1623" y="6372141"/>
                  </a:lnTo>
                  <a:lnTo>
                    <a:pt x="1" y="6380217"/>
                  </a:lnTo>
                  <a:lnTo>
                    <a:pt x="1623" y="6388250"/>
                  </a:lnTo>
                  <a:lnTo>
                    <a:pt x="6045" y="6394810"/>
                  </a:lnTo>
                  <a:lnTo>
                    <a:pt x="12605" y="6399232"/>
                  </a:lnTo>
                  <a:lnTo>
                    <a:pt x="20638" y="6400854"/>
                  </a:lnTo>
                  <a:lnTo>
                    <a:pt x="28671" y="6399232"/>
                  </a:lnTo>
                  <a:lnTo>
                    <a:pt x="35231" y="6394810"/>
                  </a:lnTo>
                  <a:lnTo>
                    <a:pt x="39654" y="6388250"/>
                  </a:lnTo>
                  <a:lnTo>
                    <a:pt x="41267" y="6380217"/>
                  </a:lnTo>
                  <a:lnTo>
                    <a:pt x="39654" y="6372141"/>
                  </a:lnTo>
                  <a:lnTo>
                    <a:pt x="35231" y="6365582"/>
                  </a:lnTo>
                  <a:lnTo>
                    <a:pt x="28671" y="6361159"/>
                  </a:lnTo>
                  <a:lnTo>
                    <a:pt x="20638" y="6359537"/>
                  </a:lnTo>
                  <a:close/>
                </a:path>
                <a:path w="41275" h="7144384">
                  <a:moveTo>
                    <a:pt x="20638" y="6442128"/>
                  </a:moveTo>
                  <a:lnTo>
                    <a:pt x="12605" y="6443750"/>
                  </a:lnTo>
                  <a:lnTo>
                    <a:pt x="6045" y="6448173"/>
                  </a:lnTo>
                  <a:lnTo>
                    <a:pt x="1623" y="6454733"/>
                  </a:lnTo>
                  <a:lnTo>
                    <a:pt x="1" y="6462807"/>
                  </a:lnTo>
                  <a:lnTo>
                    <a:pt x="1623" y="6470840"/>
                  </a:lnTo>
                  <a:lnTo>
                    <a:pt x="6045" y="6477400"/>
                  </a:lnTo>
                  <a:lnTo>
                    <a:pt x="12605" y="6481823"/>
                  </a:lnTo>
                  <a:lnTo>
                    <a:pt x="20638" y="6483445"/>
                  </a:lnTo>
                  <a:lnTo>
                    <a:pt x="28671" y="6481823"/>
                  </a:lnTo>
                  <a:lnTo>
                    <a:pt x="35231" y="6477400"/>
                  </a:lnTo>
                  <a:lnTo>
                    <a:pt x="39654" y="6470840"/>
                  </a:lnTo>
                  <a:lnTo>
                    <a:pt x="41267" y="6462807"/>
                  </a:lnTo>
                  <a:lnTo>
                    <a:pt x="39654" y="6454733"/>
                  </a:lnTo>
                  <a:lnTo>
                    <a:pt x="35231" y="6448173"/>
                  </a:lnTo>
                  <a:lnTo>
                    <a:pt x="28671" y="6443750"/>
                  </a:lnTo>
                  <a:lnTo>
                    <a:pt x="20638" y="6442128"/>
                  </a:lnTo>
                  <a:close/>
                </a:path>
                <a:path w="41275" h="7144384">
                  <a:moveTo>
                    <a:pt x="20638" y="6524720"/>
                  </a:moveTo>
                  <a:lnTo>
                    <a:pt x="12605" y="6526341"/>
                  </a:lnTo>
                  <a:lnTo>
                    <a:pt x="6045" y="6530764"/>
                  </a:lnTo>
                  <a:lnTo>
                    <a:pt x="1623" y="6537324"/>
                  </a:lnTo>
                  <a:lnTo>
                    <a:pt x="1" y="6545398"/>
                  </a:lnTo>
                  <a:lnTo>
                    <a:pt x="1623" y="6553431"/>
                  </a:lnTo>
                  <a:lnTo>
                    <a:pt x="6045" y="6559991"/>
                  </a:lnTo>
                  <a:lnTo>
                    <a:pt x="12605" y="6564414"/>
                  </a:lnTo>
                  <a:lnTo>
                    <a:pt x="20638" y="6566035"/>
                  </a:lnTo>
                  <a:lnTo>
                    <a:pt x="28671" y="6564414"/>
                  </a:lnTo>
                  <a:lnTo>
                    <a:pt x="35231" y="6559991"/>
                  </a:lnTo>
                  <a:lnTo>
                    <a:pt x="39654" y="6553431"/>
                  </a:lnTo>
                  <a:lnTo>
                    <a:pt x="41268" y="6545398"/>
                  </a:lnTo>
                  <a:lnTo>
                    <a:pt x="39654" y="6537324"/>
                  </a:lnTo>
                  <a:lnTo>
                    <a:pt x="35231" y="6530764"/>
                  </a:lnTo>
                  <a:lnTo>
                    <a:pt x="28671" y="6526341"/>
                  </a:lnTo>
                  <a:lnTo>
                    <a:pt x="20638" y="6524720"/>
                  </a:lnTo>
                  <a:close/>
                </a:path>
                <a:path w="41275" h="7144384">
                  <a:moveTo>
                    <a:pt x="20638" y="6607310"/>
                  </a:moveTo>
                  <a:lnTo>
                    <a:pt x="12605" y="6608932"/>
                  </a:lnTo>
                  <a:lnTo>
                    <a:pt x="6045" y="6613355"/>
                  </a:lnTo>
                  <a:lnTo>
                    <a:pt x="1623" y="6619915"/>
                  </a:lnTo>
                  <a:lnTo>
                    <a:pt x="1" y="6627990"/>
                  </a:lnTo>
                  <a:lnTo>
                    <a:pt x="1623" y="6636023"/>
                  </a:lnTo>
                  <a:lnTo>
                    <a:pt x="6045" y="6642582"/>
                  </a:lnTo>
                  <a:lnTo>
                    <a:pt x="12605" y="6647005"/>
                  </a:lnTo>
                  <a:lnTo>
                    <a:pt x="20638" y="6648627"/>
                  </a:lnTo>
                  <a:lnTo>
                    <a:pt x="28672" y="6647005"/>
                  </a:lnTo>
                  <a:lnTo>
                    <a:pt x="35231" y="6642582"/>
                  </a:lnTo>
                  <a:lnTo>
                    <a:pt x="39654" y="6636023"/>
                  </a:lnTo>
                  <a:lnTo>
                    <a:pt x="41267" y="6627990"/>
                  </a:lnTo>
                  <a:lnTo>
                    <a:pt x="39654" y="6619915"/>
                  </a:lnTo>
                  <a:lnTo>
                    <a:pt x="35231" y="6613355"/>
                  </a:lnTo>
                  <a:lnTo>
                    <a:pt x="28672" y="6608932"/>
                  </a:lnTo>
                  <a:lnTo>
                    <a:pt x="20638" y="6607310"/>
                  </a:lnTo>
                  <a:close/>
                </a:path>
                <a:path w="41275" h="7144384">
                  <a:moveTo>
                    <a:pt x="20638" y="6689901"/>
                  </a:moveTo>
                  <a:lnTo>
                    <a:pt x="12605" y="6691523"/>
                  </a:lnTo>
                  <a:lnTo>
                    <a:pt x="6045" y="6695945"/>
                  </a:lnTo>
                  <a:lnTo>
                    <a:pt x="1623" y="6702505"/>
                  </a:lnTo>
                  <a:lnTo>
                    <a:pt x="1" y="6710580"/>
                  </a:lnTo>
                  <a:lnTo>
                    <a:pt x="1623" y="6718614"/>
                  </a:lnTo>
                  <a:lnTo>
                    <a:pt x="6045" y="6725174"/>
                  </a:lnTo>
                  <a:lnTo>
                    <a:pt x="12605" y="6729596"/>
                  </a:lnTo>
                  <a:lnTo>
                    <a:pt x="20638" y="6731218"/>
                  </a:lnTo>
                  <a:lnTo>
                    <a:pt x="28672" y="6729596"/>
                  </a:lnTo>
                  <a:lnTo>
                    <a:pt x="35231" y="6725174"/>
                  </a:lnTo>
                  <a:lnTo>
                    <a:pt x="39654" y="6718614"/>
                  </a:lnTo>
                  <a:lnTo>
                    <a:pt x="41267" y="6710580"/>
                  </a:lnTo>
                  <a:lnTo>
                    <a:pt x="39654" y="6702505"/>
                  </a:lnTo>
                  <a:lnTo>
                    <a:pt x="35231" y="6695945"/>
                  </a:lnTo>
                  <a:lnTo>
                    <a:pt x="28672" y="6691523"/>
                  </a:lnTo>
                  <a:lnTo>
                    <a:pt x="20638" y="6689901"/>
                  </a:lnTo>
                  <a:close/>
                </a:path>
                <a:path w="41275" h="7144384">
                  <a:moveTo>
                    <a:pt x="20638" y="6772493"/>
                  </a:moveTo>
                  <a:lnTo>
                    <a:pt x="12605" y="6774115"/>
                  </a:lnTo>
                  <a:lnTo>
                    <a:pt x="6045" y="6778537"/>
                  </a:lnTo>
                  <a:lnTo>
                    <a:pt x="1623" y="6785097"/>
                  </a:lnTo>
                  <a:lnTo>
                    <a:pt x="1" y="6793171"/>
                  </a:lnTo>
                  <a:lnTo>
                    <a:pt x="1623" y="6801204"/>
                  </a:lnTo>
                  <a:lnTo>
                    <a:pt x="6045" y="6807764"/>
                  </a:lnTo>
                  <a:lnTo>
                    <a:pt x="12605" y="6812187"/>
                  </a:lnTo>
                  <a:lnTo>
                    <a:pt x="20638" y="6813809"/>
                  </a:lnTo>
                  <a:lnTo>
                    <a:pt x="28672" y="6812187"/>
                  </a:lnTo>
                  <a:lnTo>
                    <a:pt x="35231" y="6807764"/>
                  </a:lnTo>
                  <a:lnTo>
                    <a:pt x="39654" y="6801204"/>
                  </a:lnTo>
                  <a:lnTo>
                    <a:pt x="41268" y="6793171"/>
                  </a:lnTo>
                  <a:lnTo>
                    <a:pt x="39654" y="6785097"/>
                  </a:lnTo>
                  <a:lnTo>
                    <a:pt x="35231" y="6778537"/>
                  </a:lnTo>
                  <a:lnTo>
                    <a:pt x="28672" y="6774115"/>
                  </a:lnTo>
                  <a:lnTo>
                    <a:pt x="20638" y="6772493"/>
                  </a:lnTo>
                  <a:close/>
                </a:path>
                <a:path w="41275" h="7144384">
                  <a:moveTo>
                    <a:pt x="20638" y="6855084"/>
                  </a:moveTo>
                  <a:lnTo>
                    <a:pt x="12605" y="6856705"/>
                  </a:lnTo>
                  <a:lnTo>
                    <a:pt x="6045" y="6861128"/>
                  </a:lnTo>
                  <a:lnTo>
                    <a:pt x="1623" y="6867688"/>
                  </a:lnTo>
                  <a:lnTo>
                    <a:pt x="1" y="6875762"/>
                  </a:lnTo>
                  <a:lnTo>
                    <a:pt x="1623" y="6883795"/>
                  </a:lnTo>
                  <a:lnTo>
                    <a:pt x="6045" y="6890355"/>
                  </a:lnTo>
                  <a:lnTo>
                    <a:pt x="12605" y="6894777"/>
                  </a:lnTo>
                  <a:lnTo>
                    <a:pt x="20638" y="6896399"/>
                  </a:lnTo>
                  <a:lnTo>
                    <a:pt x="28672" y="6894777"/>
                  </a:lnTo>
                  <a:lnTo>
                    <a:pt x="35231" y="6890355"/>
                  </a:lnTo>
                  <a:lnTo>
                    <a:pt x="39654" y="6883795"/>
                  </a:lnTo>
                  <a:lnTo>
                    <a:pt x="41268" y="6875762"/>
                  </a:lnTo>
                  <a:lnTo>
                    <a:pt x="39654" y="6867688"/>
                  </a:lnTo>
                  <a:lnTo>
                    <a:pt x="35231" y="6861128"/>
                  </a:lnTo>
                  <a:lnTo>
                    <a:pt x="28672" y="6856705"/>
                  </a:lnTo>
                  <a:lnTo>
                    <a:pt x="20638" y="6855084"/>
                  </a:lnTo>
                  <a:close/>
                </a:path>
                <a:path w="41275" h="7144384">
                  <a:moveTo>
                    <a:pt x="20638" y="6937674"/>
                  </a:moveTo>
                  <a:lnTo>
                    <a:pt x="12605" y="6939296"/>
                  </a:lnTo>
                  <a:lnTo>
                    <a:pt x="6045" y="6943719"/>
                  </a:lnTo>
                  <a:lnTo>
                    <a:pt x="1623" y="6950278"/>
                  </a:lnTo>
                  <a:lnTo>
                    <a:pt x="1" y="6958354"/>
                  </a:lnTo>
                  <a:lnTo>
                    <a:pt x="1623" y="6966387"/>
                  </a:lnTo>
                  <a:lnTo>
                    <a:pt x="6045" y="6972947"/>
                  </a:lnTo>
                  <a:lnTo>
                    <a:pt x="12605" y="6977369"/>
                  </a:lnTo>
                  <a:lnTo>
                    <a:pt x="20638" y="6978991"/>
                  </a:lnTo>
                  <a:lnTo>
                    <a:pt x="28672" y="6977369"/>
                  </a:lnTo>
                  <a:lnTo>
                    <a:pt x="35231" y="6972947"/>
                  </a:lnTo>
                  <a:lnTo>
                    <a:pt x="39654" y="6966387"/>
                  </a:lnTo>
                  <a:lnTo>
                    <a:pt x="41267" y="6958354"/>
                  </a:lnTo>
                  <a:lnTo>
                    <a:pt x="39654" y="6950278"/>
                  </a:lnTo>
                  <a:lnTo>
                    <a:pt x="35231" y="6943719"/>
                  </a:lnTo>
                  <a:lnTo>
                    <a:pt x="28672" y="6939296"/>
                  </a:lnTo>
                  <a:lnTo>
                    <a:pt x="20638" y="6937674"/>
                  </a:lnTo>
                  <a:close/>
                </a:path>
                <a:path w="41275" h="7144384">
                  <a:moveTo>
                    <a:pt x="20638" y="7020265"/>
                  </a:moveTo>
                  <a:lnTo>
                    <a:pt x="12605" y="7021887"/>
                  </a:lnTo>
                  <a:lnTo>
                    <a:pt x="6045" y="7026310"/>
                  </a:lnTo>
                  <a:lnTo>
                    <a:pt x="1623" y="7032870"/>
                  </a:lnTo>
                  <a:lnTo>
                    <a:pt x="1" y="7040944"/>
                  </a:lnTo>
                  <a:lnTo>
                    <a:pt x="1623" y="7048978"/>
                  </a:lnTo>
                  <a:lnTo>
                    <a:pt x="6045" y="7055537"/>
                  </a:lnTo>
                  <a:lnTo>
                    <a:pt x="12605" y="7059960"/>
                  </a:lnTo>
                  <a:lnTo>
                    <a:pt x="20638" y="7061582"/>
                  </a:lnTo>
                  <a:lnTo>
                    <a:pt x="28672" y="7059960"/>
                  </a:lnTo>
                  <a:lnTo>
                    <a:pt x="35231" y="7055537"/>
                  </a:lnTo>
                  <a:lnTo>
                    <a:pt x="39654" y="7048978"/>
                  </a:lnTo>
                  <a:lnTo>
                    <a:pt x="41267" y="7040944"/>
                  </a:lnTo>
                  <a:lnTo>
                    <a:pt x="39654" y="7032870"/>
                  </a:lnTo>
                  <a:lnTo>
                    <a:pt x="35231" y="7026310"/>
                  </a:lnTo>
                  <a:lnTo>
                    <a:pt x="28672" y="7021887"/>
                  </a:lnTo>
                  <a:lnTo>
                    <a:pt x="20638" y="7020265"/>
                  </a:lnTo>
                  <a:close/>
                </a:path>
                <a:path w="41275" h="7144384">
                  <a:moveTo>
                    <a:pt x="20638" y="7102857"/>
                  </a:moveTo>
                  <a:lnTo>
                    <a:pt x="12605" y="7104478"/>
                  </a:lnTo>
                  <a:lnTo>
                    <a:pt x="6045" y="7108901"/>
                  </a:lnTo>
                  <a:lnTo>
                    <a:pt x="1623" y="7115461"/>
                  </a:lnTo>
                  <a:lnTo>
                    <a:pt x="1" y="7123535"/>
                  </a:lnTo>
                  <a:lnTo>
                    <a:pt x="1623" y="7131568"/>
                  </a:lnTo>
                  <a:lnTo>
                    <a:pt x="6045" y="7138128"/>
                  </a:lnTo>
                  <a:lnTo>
                    <a:pt x="12605" y="7142551"/>
                  </a:lnTo>
                  <a:lnTo>
                    <a:pt x="20638" y="7144173"/>
                  </a:lnTo>
                  <a:lnTo>
                    <a:pt x="28672" y="7142551"/>
                  </a:lnTo>
                  <a:lnTo>
                    <a:pt x="35231" y="7138128"/>
                  </a:lnTo>
                  <a:lnTo>
                    <a:pt x="39654" y="7131568"/>
                  </a:lnTo>
                  <a:lnTo>
                    <a:pt x="41267" y="7123535"/>
                  </a:lnTo>
                  <a:lnTo>
                    <a:pt x="39654" y="7115461"/>
                  </a:lnTo>
                  <a:lnTo>
                    <a:pt x="35231" y="7108901"/>
                  </a:lnTo>
                  <a:lnTo>
                    <a:pt x="28672" y="7104478"/>
                  </a:lnTo>
                  <a:lnTo>
                    <a:pt x="20638" y="7102857"/>
                  </a:lnTo>
                  <a:close/>
                </a:path>
              </a:pathLst>
            </a:custGeom>
            <a:solidFill>
              <a:srgbClr val="00A3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3851088" y="9067292"/>
            <a:ext cx="11925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70" dirty="0">
                <a:solidFill>
                  <a:srgbClr val="00A3FF"/>
                </a:solidFill>
                <a:latin typeface="Arial Black" panose="020B0A04020102020204"/>
                <a:cs typeface="Arial Black" panose="020B0A04020102020204"/>
              </a:rPr>
              <a:t>Internet</a:t>
            </a:r>
            <a:endParaRPr sz="24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7120789" y="2741207"/>
            <a:ext cx="5867400" cy="5970905"/>
            <a:chOff x="7120789" y="2741207"/>
            <a:chExt cx="5867400" cy="5970905"/>
          </a:xfrm>
        </p:grpSpPr>
        <p:sp>
          <p:nvSpPr>
            <p:cNvPr id="43" name="object 43"/>
            <p:cNvSpPr/>
            <p:nvPr/>
          </p:nvSpPr>
          <p:spPr>
            <a:xfrm>
              <a:off x="8033897" y="4136400"/>
              <a:ext cx="1339215" cy="806450"/>
            </a:xfrm>
            <a:custGeom>
              <a:avLst/>
              <a:gdLst/>
              <a:ahLst/>
              <a:cxnLst/>
              <a:rect l="l" t="t" r="r" b="b"/>
              <a:pathLst>
                <a:path w="1339215" h="806450">
                  <a:moveTo>
                    <a:pt x="1204798" y="0"/>
                  </a:moveTo>
                  <a:lnTo>
                    <a:pt x="134401" y="0"/>
                  </a:lnTo>
                  <a:lnTo>
                    <a:pt x="91919" y="6851"/>
                  </a:lnTo>
                  <a:lnTo>
                    <a:pt x="55025" y="25931"/>
                  </a:lnTo>
                  <a:lnTo>
                    <a:pt x="25931" y="55025"/>
                  </a:lnTo>
                  <a:lnTo>
                    <a:pt x="6851" y="91920"/>
                  </a:lnTo>
                  <a:lnTo>
                    <a:pt x="0" y="134401"/>
                  </a:lnTo>
                  <a:lnTo>
                    <a:pt x="0" y="671996"/>
                  </a:lnTo>
                  <a:lnTo>
                    <a:pt x="6851" y="714478"/>
                  </a:lnTo>
                  <a:lnTo>
                    <a:pt x="25931" y="751373"/>
                  </a:lnTo>
                  <a:lnTo>
                    <a:pt x="55025" y="780467"/>
                  </a:lnTo>
                  <a:lnTo>
                    <a:pt x="91919" y="799547"/>
                  </a:lnTo>
                  <a:lnTo>
                    <a:pt x="134401" y="806399"/>
                  </a:lnTo>
                  <a:lnTo>
                    <a:pt x="1204798" y="806399"/>
                  </a:lnTo>
                  <a:lnTo>
                    <a:pt x="1247279" y="799547"/>
                  </a:lnTo>
                  <a:lnTo>
                    <a:pt x="1284173" y="780467"/>
                  </a:lnTo>
                  <a:lnTo>
                    <a:pt x="1313267" y="751373"/>
                  </a:lnTo>
                  <a:lnTo>
                    <a:pt x="1332347" y="714478"/>
                  </a:lnTo>
                  <a:lnTo>
                    <a:pt x="1339199" y="671996"/>
                  </a:lnTo>
                  <a:lnTo>
                    <a:pt x="1339199" y="134401"/>
                  </a:lnTo>
                  <a:lnTo>
                    <a:pt x="1332347" y="91920"/>
                  </a:lnTo>
                  <a:lnTo>
                    <a:pt x="1313267" y="55025"/>
                  </a:lnTo>
                  <a:lnTo>
                    <a:pt x="1284173" y="25931"/>
                  </a:lnTo>
                  <a:lnTo>
                    <a:pt x="1247279" y="6851"/>
                  </a:lnTo>
                  <a:lnTo>
                    <a:pt x="1204798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7120788" y="6124727"/>
              <a:ext cx="4460240" cy="2587625"/>
            </a:xfrm>
            <a:custGeom>
              <a:avLst/>
              <a:gdLst/>
              <a:ahLst/>
              <a:cxnLst/>
              <a:rect l="l" t="t" r="r" b="b"/>
              <a:pathLst>
                <a:path w="4460240" h="2587625">
                  <a:moveTo>
                    <a:pt x="50850" y="31584"/>
                  </a:moveTo>
                  <a:lnTo>
                    <a:pt x="48844" y="21704"/>
                  </a:lnTo>
                  <a:lnTo>
                    <a:pt x="43408" y="13627"/>
                  </a:lnTo>
                  <a:lnTo>
                    <a:pt x="35331" y="8178"/>
                  </a:lnTo>
                  <a:lnTo>
                    <a:pt x="25400" y="6184"/>
                  </a:lnTo>
                  <a:lnTo>
                    <a:pt x="15506" y="8178"/>
                  </a:lnTo>
                  <a:lnTo>
                    <a:pt x="7429" y="13627"/>
                  </a:lnTo>
                  <a:lnTo>
                    <a:pt x="1993" y="21704"/>
                  </a:lnTo>
                  <a:lnTo>
                    <a:pt x="0" y="31584"/>
                  </a:lnTo>
                  <a:lnTo>
                    <a:pt x="1993" y="41478"/>
                  </a:lnTo>
                  <a:lnTo>
                    <a:pt x="7429" y="49542"/>
                  </a:lnTo>
                  <a:lnTo>
                    <a:pt x="15506" y="54991"/>
                  </a:lnTo>
                  <a:lnTo>
                    <a:pt x="25450" y="56984"/>
                  </a:lnTo>
                  <a:lnTo>
                    <a:pt x="35331" y="54991"/>
                  </a:lnTo>
                  <a:lnTo>
                    <a:pt x="43408" y="49542"/>
                  </a:lnTo>
                  <a:lnTo>
                    <a:pt x="48844" y="41478"/>
                  </a:lnTo>
                  <a:lnTo>
                    <a:pt x="50850" y="31584"/>
                  </a:lnTo>
                  <a:close/>
                </a:path>
                <a:path w="4460240" h="2587625">
                  <a:moveTo>
                    <a:pt x="152501" y="31584"/>
                  </a:moveTo>
                  <a:lnTo>
                    <a:pt x="150495" y="21704"/>
                  </a:lnTo>
                  <a:lnTo>
                    <a:pt x="145059" y="13627"/>
                  </a:lnTo>
                  <a:lnTo>
                    <a:pt x="136982" y="8178"/>
                  </a:lnTo>
                  <a:lnTo>
                    <a:pt x="127050" y="6184"/>
                  </a:lnTo>
                  <a:lnTo>
                    <a:pt x="117157" y="8178"/>
                  </a:lnTo>
                  <a:lnTo>
                    <a:pt x="109080" y="13627"/>
                  </a:lnTo>
                  <a:lnTo>
                    <a:pt x="103644" y="21704"/>
                  </a:lnTo>
                  <a:lnTo>
                    <a:pt x="101650" y="31584"/>
                  </a:lnTo>
                  <a:lnTo>
                    <a:pt x="103644" y="41478"/>
                  </a:lnTo>
                  <a:lnTo>
                    <a:pt x="109080" y="49542"/>
                  </a:lnTo>
                  <a:lnTo>
                    <a:pt x="117157" y="54991"/>
                  </a:lnTo>
                  <a:lnTo>
                    <a:pt x="127101" y="56984"/>
                  </a:lnTo>
                  <a:lnTo>
                    <a:pt x="136982" y="54991"/>
                  </a:lnTo>
                  <a:lnTo>
                    <a:pt x="145059" y="49542"/>
                  </a:lnTo>
                  <a:lnTo>
                    <a:pt x="150495" y="41478"/>
                  </a:lnTo>
                  <a:lnTo>
                    <a:pt x="152501" y="31584"/>
                  </a:lnTo>
                  <a:close/>
                </a:path>
                <a:path w="4460240" h="2587625">
                  <a:moveTo>
                    <a:pt x="254152" y="31584"/>
                  </a:moveTo>
                  <a:lnTo>
                    <a:pt x="252145" y="21704"/>
                  </a:lnTo>
                  <a:lnTo>
                    <a:pt x="246710" y="13627"/>
                  </a:lnTo>
                  <a:lnTo>
                    <a:pt x="238633" y="8178"/>
                  </a:lnTo>
                  <a:lnTo>
                    <a:pt x="228701" y="6184"/>
                  </a:lnTo>
                  <a:lnTo>
                    <a:pt x="218808" y="8178"/>
                  </a:lnTo>
                  <a:lnTo>
                    <a:pt x="210731" y="13627"/>
                  </a:lnTo>
                  <a:lnTo>
                    <a:pt x="205295" y="21704"/>
                  </a:lnTo>
                  <a:lnTo>
                    <a:pt x="203301" y="31584"/>
                  </a:lnTo>
                  <a:lnTo>
                    <a:pt x="205295" y="41478"/>
                  </a:lnTo>
                  <a:lnTo>
                    <a:pt x="210731" y="49542"/>
                  </a:lnTo>
                  <a:lnTo>
                    <a:pt x="218808" y="54991"/>
                  </a:lnTo>
                  <a:lnTo>
                    <a:pt x="228752" y="56984"/>
                  </a:lnTo>
                  <a:lnTo>
                    <a:pt x="238633" y="54991"/>
                  </a:lnTo>
                  <a:lnTo>
                    <a:pt x="246710" y="49542"/>
                  </a:lnTo>
                  <a:lnTo>
                    <a:pt x="252145" y="41478"/>
                  </a:lnTo>
                  <a:lnTo>
                    <a:pt x="254152" y="31584"/>
                  </a:lnTo>
                  <a:close/>
                </a:path>
                <a:path w="4460240" h="2587625">
                  <a:moveTo>
                    <a:pt x="355803" y="31584"/>
                  </a:moveTo>
                  <a:lnTo>
                    <a:pt x="353796" y="21704"/>
                  </a:lnTo>
                  <a:lnTo>
                    <a:pt x="348361" y="13627"/>
                  </a:lnTo>
                  <a:lnTo>
                    <a:pt x="340283" y="8178"/>
                  </a:lnTo>
                  <a:lnTo>
                    <a:pt x="330352" y="6184"/>
                  </a:lnTo>
                  <a:lnTo>
                    <a:pt x="320459" y="8178"/>
                  </a:lnTo>
                  <a:lnTo>
                    <a:pt x="312381" y="13627"/>
                  </a:lnTo>
                  <a:lnTo>
                    <a:pt x="306946" y="21704"/>
                  </a:lnTo>
                  <a:lnTo>
                    <a:pt x="304952" y="31584"/>
                  </a:lnTo>
                  <a:lnTo>
                    <a:pt x="306946" y="41478"/>
                  </a:lnTo>
                  <a:lnTo>
                    <a:pt x="312381" y="49542"/>
                  </a:lnTo>
                  <a:lnTo>
                    <a:pt x="320459" y="54991"/>
                  </a:lnTo>
                  <a:lnTo>
                    <a:pt x="330403" y="56984"/>
                  </a:lnTo>
                  <a:lnTo>
                    <a:pt x="340283" y="54991"/>
                  </a:lnTo>
                  <a:lnTo>
                    <a:pt x="348361" y="49542"/>
                  </a:lnTo>
                  <a:lnTo>
                    <a:pt x="353796" y="41478"/>
                  </a:lnTo>
                  <a:lnTo>
                    <a:pt x="355803" y="31584"/>
                  </a:lnTo>
                  <a:close/>
                </a:path>
                <a:path w="4460240" h="2587625">
                  <a:moveTo>
                    <a:pt x="457454" y="31584"/>
                  </a:moveTo>
                  <a:lnTo>
                    <a:pt x="455447" y="21704"/>
                  </a:lnTo>
                  <a:lnTo>
                    <a:pt x="450011" y="13627"/>
                  </a:lnTo>
                  <a:lnTo>
                    <a:pt x="441934" y="8178"/>
                  </a:lnTo>
                  <a:lnTo>
                    <a:pt x="432003" y="6184"/>
                  </a:lnTo>
                  <a:lnTo>
                    <a:pt x="422109" y="8178"/>
                  </a:lnTo>
                  <a:lnTo>
                    <a:pt x="414032" y="13627"/>
                  </a:lnTo>
                  <a:lnTo>
                    <a:pt x="408597" y="21704"/>
                  </a:lnTo>
                  <a:lnTo>
                    <a:pt x="406603" y="31584"/>
                  </a:lnTo>
                  <a:lnTo>
                    <a:pt x="408597" y="41478"/>
                  </a:lnTo>
                  <a:lnTo>
                    <a:pt x="414032" y="49542"/>
                  </a:lnTo>
                  <a:lnTo>
                    <a:pt x="422109" y="54991"/>
                  </a:lnTo>
                  <a:lnTo>
                    <a:pt x="432054" y="56984"/>
                  </a:lnTo>
                  <a:lnTo>
                    <a:pt x="441934" y="54991"/>
                  </a:lnTo>
                  <a:lnTo>
                    <a:pt x="450011" y="49542"/>
                  </a:lnTo>
                  <a:lnTo>
                    <a:pt x="455447" y="41478"/>
                  </a:lnTo>
                  <a:lnTo>
                    <a:pt x="457454" y="31584"/>
                  </a:lnTo>
                  <a:close/>
                </a:path>
                <a:path w="4460240" h="2587625">
                  <a:moveTo>
                    <a:pt x="521233" y="2561767"/>
                  </a:moveTo>
                  <a:lnTo>
                    <a:pt x="519239" y="2551874"/>
                  </a:lnTo>
                  <a:lnTo>
                    <a:pt x="513791" y="2543797"/>
                  </a:lnTo>
                  <a:lnTo>
                    <a:pt x="505714" y="2538361"/>
                  </a:lnTo>
                  <a:lnTo>
                    <a:pt x="495782" y="2536367"/>
                  </a:lnTo>
                  <a:lnTo>
                    <a:pt x="485889" y="2538361"/>
                  </a:lnTo>
                  <a:lnTo>
                    <a:pt x="477824" y="2543797"/>
                  </a:lnTo>
                  <a:lnTo>
                    <a:pt x="472376" y="2551874"/>
                  </a:lnTo>
                  <a:lnTo>
                    <a:pt x="470382" y="2561767"/>
                  </a:lnTo>
                  <a:lnTo>
                    <a:pt x="472376" y="2571648"/>
                  </a:lnTo>
                  <a:lnTo>
                    <a:pt x="477824" y="2579725"/>
                  </a:lnTo>
                  <a:lnTo>
                    <a:pt x="485889" y="2585161"/>
                  </a:lnTo>
                  <a:lnTo>
                    <a:pt x="495833" y="2587167"/>
                  </a:lnTo>
                  <a:lnTo>
                    <a:pt x="505714" y="2585161"/>
                  </a:lnTo>
                  <a:lnTo>
                    <a:pt x="513791" y="2579725"/>
                  </a:lnTo>
                  <a:lnTo>
                    <a:pt x="519239" y="2571648"/>
                  </a:lnTo>
                  <a:lnTo>
                    <a:pt x="521233" y="2561767"/>
                  </a:lnTo>
                  <a:close/>
                </a:path>
                <a:path w="4460240" h="2587625">
                  <a:moveTo>
                    <a:pt x="559104" y="31584"/>
                  </a:moveTo>
                  <a:lnTo>
                    <a:pt x="557098" y="21704"/>
                  </a:lnTo>
                  <a:lnTo>
                    <a:pt x="551662" y="13627"/>
                  </a:lnTo>
                  <a:lnTo>
                    <a:pt x="543585" y="8178"/>
                  </a:lnTo>
                  <a:lnTo>
                    <a:pt x="533654" y="6184"/>
                  </a:lnTo>
                  <a:lnTo>
                    <a:pt x="523760" y="8178"/>
                  </a:lnTo>
                  <a:lnTo>
                    <a:pt x="515683" y="13627"/>
                  </a:lnTo>
                  <a:lnTo>
                    <a:pt x="510247" y="21704"/>
                  </a:lnTo>
                  <a:lnTo>
                    <a:pt x="508254" y="31584"/>
                  </a:lnTo>
                  <a:lnTo>
                    <a:pt x="510247" y="41478"/>
                  </a:lnTo>
                  <a:lnTo>
                    <a:pt x="515683" y="49542"/>
                  </a:lnTo>
                  <a:lnTo>
                    <a:pt x="523760" y="54991"/>
                  </a:lnTo>
                  <a:lnTo>
                    <a:pt x="533704" y="56984"/>
                  </a:lnTo>
                  <a:lnTo>
                    <a:pt x="543585" y="54991"/>
                  </a:lnTo>
                  <a:lnTo>
                    <a:pt x="551662" y="49542"/>
                  </a:lnTo>
                  <a:lnTo>
                    <a:pt x="557098" y="41478"/>
                  </a:lnTo>
                  <a:lnTo>
                    <a:pt x="559104" y="31584"/>
                  </a:lnTo>
                  <a:close/>
                </a:path>
                <a:path w="4460240" h="2587625">
                  <a:moveTo>
                    <a:pt x="622884" y="2561767"/>
                  </a:moveTo>
                  <a:lnTo>
                    <a:pt x="620890" y="2551874"/>
                  </a:lnTo>
                  <a:lnTo>
                    <a:pt x="615442" y="2543797"/>
                  </a:lnTo>
                  <a:lnTo>
                    <a:pt x="607364" y="2538361"/>
                  </a:lnTo>
                  <a:lnTo>
                    <a:pt x="597433" y="2536367"/>
                  </a:lnTo>
                  <a:lnTo>
                    <a:pt x="587540" y="2538361"/>
                  </a:lnTo>
                  <a:lnTo>
                    <a:pt x="579475" y="2543797"/>
                  </a:lnTo>
                  <a:lnTo>
                    <a:pt x="574027" y="2551874"/>
                  </a:lnTo>
                  <a:lnTo>
                    <a:pt x="572033" y="2561767"/>
                  </a:lnTo>
                  <a:lnTo>
                    <a:pt x="574027" y="2571648"/>
                  </a:lnTo>
                  <a:lnTo>
                    <a:pt x="579475" y="2579725"/>
                  </a:lnTo>
                  <a:lnTo>
                    <a:pt x="587540" y="2585161"/>
                  </a:lnTo>
                  <a:lnTo>
                    <a:pt x="597484" y="2587167"/>
                  </a:lnTo>
                  <a:lnTo>
                    <a:pt x="607364" y="2585161"/>
                  </a:lnTo>
                  <a:lnTo>
                    <a:pt x="615442" y="2579725"/>
                  </a:lnTo>
                  <a:lnTo>
                    <a:pt x="620890" y="2571648"/>
                  </a:lnTo>
                  <a:lnTo>
                    <a:pt x="622884" y="2561767"/>
                  </a:lnTo>
                  <a:close/>
                </a:path>
                <a:path w="4460240" h="2587625">
                  <a:moveTo>
                    <a:pt x="660755" y="31584"/>
                  </a:moveTo>
                  <a:lnTo>
                    <a:pt x="658749" y="21704"/>
                  </a:lnTo>
                  <a:lnTo>
                    <a:pt x="653313" y="13627"/>
                  </a:lnTo>
                  <a:lnTo>
                    <a:pt x="645236" y="8178"/>
                  </a:lnTo>
                  <a:lnTo>
                    <a:pt x="635304" y="6184"/>
                  </a:lnTo>
                  <a:lnTo>
                    <a:pt x="625411" y="8178"/>
                  </a:lnTo>
                  <a:lnTo>
                    <a:pt x="617334" y="13627"/>
                  </a:lnTo>
                  <a:lnTo>
                    <a:pt x="611898" y="21704"/>
                  </a:lnTo>
                  <a:lnTo>
                    <a:pt x="609904" y="31584"/>
                  </a:lnTo>
                  <a:lnTo>
                    <a:pt x="611898" y="41478"/>
                  </a:lnTo>
                  <a:lnTo>
                    <a:pt x="617334" y="49542"/>
                  </a:lnTo>
                  <a:lnTo>
                    <a:pt x="625411" y="54991"/>
                  </a:lnTo>
                  <a:lnTo>
                    <a:pt x="635355" y="56984"/>
                  </a:lnTo>
                  <a:lnTo>
                    <a:pt x="645236" y="54991"/>
                  </a:lnTo>
                  <a:lnTo>
                    <a:pt x="653313" y="49542"/>
                  </a:lnTo>
                  <a:lnTo>
                    <a:pt x="658749" y="41478"/>
                  </a:lnTo>
                  <a:lnTo>
                    <a:pt x="660755" y="31584"/>
                  </a:lnTo>
                  <a:close/>
                </a:path>
                <a:path w="4460240" h="2587625">
                  <a:moveTo>
                    <a:pt x="724535" y="2561767"/>
                  </a:moveTo>
                  <a:lnTo>
                    <a:pt x="722541" y="2551874"/>
                  </a:lnTo>
                  <a:lnTo>
                    <a:pt x="717092" y="2543797"/>
                  </a:lnTo>
                  <a:lnTo>
                    <a:pt x="709015" y="2538361"/>
                  </a:lnTo>
                  <a:lnTo>
                    <a:pt x="699084" y="2536367"/>
                  </a:lnTo>
                  <a:lnTo>
                    <a:pt x="689190" y="2538361"/>
                  </a:lnTo>
                  <a:lnTo>
                    <a:pt x="681126" y="2543797"/>
                  </a:lnTo>
                  <a:lnTo>
                    <a:pt x="675678" y="2551874"/>
                  </a:lnTo>
                  <a:lnTo>
                    <a:pt x="673684" y="2561767"/>
                  </a:lnTo>
                  <a:lnTo>
                    <a:pt x="675678" y="2571648"/>
                  </a:lnTo>
                  <a:lnTo>
                    <a:pt x="681126" y="2579725"/>
                  </a:lnTo>
                  <a:lnTo>
                    <a:pt x="689190" y="2585161"/>
                  </a:lnTo>
                  <a:lnTo>
                    <a:pt x="699135" y="2587167"/>
                  </a:lnTo>
                  <a:lnTo>
                    <a:pt x="709015" y="2585161"/>
                  </a:lnTo>
                  <a:lnTo>
                    <a:pt x="717092" y="2579725"/>
                  </a:lnTo>
                  <a:lnTo>
                    <a:pt x="722541" y="2571648"/>
                  </a:lnTo>
                  <a:lnTo>
                    <a:pt x="724535" y="2561767"/>
                  </a:lnTo>
                  <a:close/>
                </a:path>
                <a:path w="4460240" h="2587625">
                  <a:moveTo>
                    <a:pt x="762406" y="31584"/>
                  </a:moveTo>
                  <a:lnTo>
                    <a:pt x="760399" y="21704"/>
                  </a:lnTo>
                  <a:lnTo>
                    <a:pt x="754964" y="13627"/>
                  </a:lnTo>
                  <a:lnTo>
                    <a:pt x="746887" y="8178"/>
                  </a:lnTo>
                  <a:lnTo>
                    <a:pt x="736955" y="6184"/>
                  </a:lnTo>
                  <a:lnTo>
                    <a:pt x="727062" y="8178"/>
                  </a:lnTo>
                  <a:lnTo>
                    <a:pt x="718985" y="13627"/>
                  </a:lnTo>
                  <a:lnTo>
                    <a:pt x="713549" y="21704"/>
                  </a:lnTo>
                  <a:lnTo>
                    <a:pt x="711555" y="31584"/>
                  </a:lnTo>
                  <a:lnTo>
                    <a:pt x="713549" y="41478"/>
                  </a:lnTo>
                  <a:lnTo>
                    <a:pt x="718985" y="49542"/>
                  </a:lnTo>
                  <a:lnTo>
                    <a:pt x="727062" y="54991"/>
                  </a:lnTo>
                  <a:lnTo>
                    <a:pt x="737006" y="56984"/>
                  </a:lnTo>
                  <a:lnTo>
                    <a:pt x="746887" y="54991"/>
                  </a:lnTo>
                  <a:lnTo>
                    <a:pt x="754964" y="49542"/>
                  </a:lnTo>
                  <a:lnTo>
                    <a:pt x="760399" y="41478"/>
                  </a:lnTo>
                  <a:lnTo>
                    <a:pt x="762406" y="31584"/>
                  </a:lnTo>
                  <a:close/>
                </a:path>
                <a:path w="4460240" h="2587625">
                  <a:moveTo>
                    <a:pt x="826185" y="2561767"/>
                  </a:moveTo>
                  <a:lnTo>
                    <a:pt x="824191" y="2551874"/>
                  </a:lnTo>
                  <a:lnTo>
                    <a:pt x="818743" y="2543797"/>
                  </a:lnTo>
                  <a:lnTo>
                    <a:pt x="810666" y="2538361"/>
                  </a:lnTo>
                  <a:lnTo>
                    <a:pt x="800735" y="2536367"/>
                  </a:lnTo>
                  <a:lnTo>
                    <a:pt x="790841" y="2538361"/>
                  </a:lnTo>
                  <a:lnTo>
                    <a:pt x="782777" y="2543797"/>
                  </a:lnTo>
                  <a:lnTo>
                    <a:pt x="777328" y="2551874"/>
                  </a:lnTo>
                  <a:lnTo>
                    <a:pt x="775335" y="2561767"/>
                  </a:lnTo>
                  <a:lnTo>
                    <a:pt x="777328" y="2571648"/>
                  </a:lnTo>
                  <a:lnTo>
                    <a:pt x="782777" y="2579725"/>
                  </a:lnTo>
                  <a:lnTo>
                    <a:pt x="790841" y="2585161"/>
                  </a:lnTo>
                  <a:lnTo>
                    <a:pt x="800785" y="2587167"/>
                  </a:lnTo>
                  <a:lnTo>
                    <a:pt x="810666" y="2585161"/>
                  </a:lnTo>
                  <a:lnTo>
                    <a:pt x="818743" y="2579725"/>
                  </a:lnTo>
                  <a:lnTo>
                    <a:pt x="824191" y="2571648"/>
                  </a:lnTo>
                  <a:lnTo>
                    <a:pt x="826185" y="2561767"/>
                  </a:lnTo>
                  <a:close/>
                </a:path>
                <a:path w="4460240" h="2587625">
                  <a:moveTo>
                    <a:pt x="864057" y="31584"/>
                  </a:moveTo>
                  <a:lnTo>
                    <a:pt x="862050" y="21704"/>
                  </a:lnTo>
                  <a:lnTo>
                    <a:pt x="856615" y="13627"/>
                  </a:lnTo>
                  <a:lnTo>
                    <a:pt x="848537" y="8178"/>
                  </a:lnTo>
                  <a:lnTo>
                    <a:pt x="838606" y="6184"/>
                  </a:lnTo>
                  <a:lnTo>
                    <a:pt x="828713" y="8178"/>
                  </a:lnTo>
                  <a:lnTo>
                    <a:pt x="820635" y="13627"/>
                  </a:lnTo>
                  <a:lnTo>
                    <a:pt x="815200" y="21704"/>
                  </a:lnTo>
                  <a:lnTo>
                    <a:pt x="813206" y="31584"/>
                  </a:lnTo>
                  <a:lnTo>
                    <a:pt x="815200" y="41478"/>
                  </a:lnTo>
                  <a:lnTo>
                    <a:pt x="820635" y="49542"/>
                  </a:lnTo>
                  <a:lnTo>
                    <a:pt x="828713" y="54991"/>
                  </a:lnTo>
                  <a:lnTo>
                    <a:pt x="838657" y="56984"/>
                  </a:lnTo>
                  <a:lnTo>
                    <a:pt x="848537" y="54991"/>
                  </a:lnTo>
                  <a:lnTo>
                    <a:pt x="856615" y="49542"/>
                  </a:lnTo>
                  <a:lnTo>
                    <a:pt x="862050" y="41478"/>
                  </a:lnTo>
                  <a:lnTo>
                    <a:pt x="864057" y="31584"/>
                  </a:lnTo>
                  <a:close/>
                </a:path>
                <a:path w="4460240" h="2587625">
                  <a:moveTo>
                    <a:pt x="927836" y="2561767"/>
                  </a:moveTo>
                  <a:lnTo>
                    <a:pt x="925842" y="2551874"/>
                  </a:lnTo>
                  <a:lnTo>
                    <a:pt x="920394" y="2543797"/>
                  </a:lnTo>
                  <a:lnTo>
                    <a:pt x="912317" y="2538361"/>
                  </a:lnTo>
                  <a:lnTo>
                    <a:pt x="902385" y="2536367"/>
                  </a:lnTo>
                  <a:lnTo>
                    <a:pt x="892492" y="2538361"/>
                  </a:lnTo>
                  <a:lnTo>
                    <a:pt x="884428" y="2543797"/>
                  </a:lnTo>
                  <a:lnTo>
                    <a:pt x="878979" y="2551874"/>
                  </a:lnTo>
                  <a:lnTo>
                    <a:pt x="876985" y="2561767"/>
                  </a:lnTo>
                  <a:lnTo>
                    <a:pt x="878979" y="2571648"/>
                  </a:lnTo>
                  <a:lnTo>
                    <a:pt x="884428" y="2579725"/>
                  </a:lnTo>
                  <a:lnTo>
                    <a:pt x="892492" y="2585161"/>
                  </a:lnTo>
                  <a:lnTo>
                    <a:pt x="902436" y="2587167"/>
                  </a:lnTo>
                  <a:lnTo>
                    <a:pt x="912317" y="2585161"/>
                  </a:lnTo>
                  <a:lnTo>
                    <a:pt x="920394" y="2579725"/>
                  </a:lnTo>
                  <a:lnTo>
                    <a:pt x="925842" y="2571648"/>
                  </a:lnTo>
                  <a:lnTo>
                    <a:pt x="927836" y="2561767"/>
                  </a:lnTo>
                  <a:close/>
                </a:path>
                <a:path w="4460240" h="2587625">
                  <a:moveTo>
                    <a:pt x="965708" y="31584"/>
                  </a:moveTo>
                  <a:lnTo>
                    <a:pt x="963701" y="21704"/>
                  </a:lnTo>
                  <a:lnTo>
                    <a:pt x="958265" y="13627"/>
                  </a:lnTo>
                  <a:lnTo>
                    <a:pt x="950188" y="8178"/>
                  </a:lnTo>
                  <a:lnTo>
                    <a:pt x="940257" y="6184"/>
                  </a:lnTo>
                  <a:lnTo>
                    <a:pt x="930363" y="8178"/>
                  </a:lnTo>
                  <a:lnTo>
                    <a:pt x="922286" y="13627"/>
                  </a:lnTo>
                  <a:lnTo>
                    <a:pt x="916851" y="21704"/>
                  </a:lnTo>
                  <a:lnTo>
                    <a:pt x="914857" y="31584"/>
                  </a:lnTo>
                  <a:lnTo>
                    <a:pt x="916851" y="41478"/>
                  </a:lnTo>
                  <a:lnTo>
                    <a:pt x="922286" y="49542"/>
                  </a:lnTo>
                  <a:lnTo>
                    <a:pt x="930363" y="54991"/>
                  </a:lnTo>
                  <a:lnTo>
                    <a:pt x="940308" y="56984"/>
                  </a:lnTo>
                  <a:lnTo>
                    <a:pt x="950188" y="54991"/>
                  </a:lnTo>
                  <a:lnTo>
                    <a:pt x="958265" y="49542"/>
                  </a:lnTo>
                  <a:lnTo>
                    <a:pt x="963701" y="41478"/>
                  </a:lnTo>
                  <a:lnTo>
                    <a:pt x="965708" y="31584"/>
                  </a:lnTo>
                  <a:close/>
                </a:path>
                <a:path w="4460240" h="2587625">
                  <a:moveTo>
                    <a:pt x="1029487" y="2561767"/>
                  </a:moveTo>
                  <a:lnTo>
                    <a:pt x="1027493" y="2551874"/>
                  </a:lnTo>
                  <a:lnTo>
                    <a:pt x="1022045" y="2543797"/>
                  </a:lnTo>
                  <a:lnTo>
                    <a:pt x="1013968" y="2538361"/>
                  </a:lnTo>
                  <a:lnTo>
                    <a:pt x="1004036" y="2536367"/>
                  </a:lnTo>
                  <a:lnTo>
                    <a:pt x="994143" y="2538361"/>
                  </a:lnTo>
                  <a:lnTo>
                    <a:pt x="986078" y="2543797"/>
                  </a:lnTo>
                  <a:lnTo>
                    <a:pt x="980630" y="2551874"/>
                  </a:lnTo>
                  <a:lnTo>
                    <a:pt x="978636" y="2561767"/>
                  </a:lnTo>
                  <a:lnTo>
                    <a:pt x="980630" y="2571648"/>
                  </a:lnTo>
                  <a:lnTo>
                    <a:pt x="986078" y="2579725"/>
                  </a:lnTo>
                  <a:lnTo>
                    <a:pt x="994143" y="2585161"/>
                  </a:lnTo>
                  <a:lnTo>
                    <a:pt x="1004087" y="2587167"/>
                  </a:lnTo>
                  <a:lnTo>
                    <a:pt x="1013968" y="2585161"/>
                  </a:lnTo>
                  <a:lnTo>
                    <a:pt x="1022045" y="2579725"/>
                  </a:lnTo>
                  <a:lnTo>
                    <a:pt x="1027493" y="2571648"/>
                  </a:lnTo>
                  <a:lnTo>
                    <a:pt x="1029487" y="2561767"/>
                  </a:lnTo>
                  <a:close/>
                </a:path>
                <a:path w="4460240" h="2587625">
                  <a:moveTo>
                    <a:pt x="1067358" y="31584"/>
                  </a:moveTo>
                  <a:lnTo>
                    <a:pt x="1065352" y="21704"/>
                  </a:lnTo>
                  <a:lnTo>
                    <a:pt x="1059916" y="13627"/>
                  </a:lnTo>
                  <a:lnTo>
                    <a:pt x="1051839" y="8178"/>
                  </a:lnTo>
                  <a:lnTo>
                    <a:pt x="1041908" y="6184"/>
                  </a:lnTo>
                  <a:lnTo>
                    <a:pt x="1032014" y="8178"/>
                  </a:lnTo>
                  <a:lnTo>
                    <a:pt x="1023937" y="13627"/>
                  </a:lnTo>
                  <a:lnTo>
                    <a:pt x="1018501" y="21704"/>
                  </a:lnTo>
                  <a:lnTo>
                    <a:pt x="1016508" y="31584"/>
                  </a:lnTo>
                  <a:lnTo>
                    <a:pt x="1018501" y="41478"/>
                  </a:lnTo>
                  <a:lnTo>
                    <a:pt x="1023937" y="49542"/>
                  </a:lnTo>
                  <a:lnTo>
                    <a:pt x="1032014" y="54991"/>
                  </a:lnTo>
                  <a:lnTo>
                    <a:pt x="1041958" y="56984"/>
                  </a:lnTo>
                  <a:lnTo>
                    <a:pt x="1051839" y="54991"/>
                  </a:lnTo>
                  <a:lnTo>
                    <a:pt x="1059916" y="49542"/>
                  </a:lnTo>
                  <a:lnTo>
                    <a:pt x="1065352" y="41478"/>
                  </a:lnTo>
                  <a:lnTo>
                    <a:pt x="1067358" y="31584"/>
                  </a:lnTo>
                  <a:close/>
                </a:path>
                <a:path w="4460240" h="2587625">
                  <a:moveTo>
                    <a:pt x="1131138" y="2561767"/>
                  </a:moveTo>
                  <a:lnTo>
                    <a:pt x="1129144" y="2551874"/>
                  </a:lnTo>
                  <a:lnTo>
                    <a:pt x="1123696" y="2543797"/>
                  </a:lnTo>
                  <a:lnTo>
                    <a:pt x="1115618" y="2538361"/>
                  </a:lnTo>
                  <a:lnTo>
                    <a:pt x="1105687" y="2536367"/>
                  </a:lnTo>
                  <a:lnTo>
                    <a:pt x="1095794" y="2538361"/>
                  </a:lnTo>
                  <a:lnTo>
                    <a:pt x="1087729" y="2543797"/>
                  </a:lnTo>
                  <a:lnTo>
                    <a:pt x="1082281" y="2551874"/>
                  </a:lnTo>
                  <a:lnTo>
                    <a:pt x="1080287" y="2561767"/>
                  </a:lnTo>
                  <a:lnTo>
                    <a:pt x="1082281" y="2571648"/>
                  </a:lnTo>
                  <a:lnTo>
                    <a:pt x="1087729" y="2579725"/>
                  </a:lnTo>
                  <a:lnTo>
                    <a:pt x="1095794" y="2585161"/>
                  </a:lnTo>
                  <a:lnTo>
                    <a:pt x="1105738" y="2587167"/>
                  </a:lnTo>
                  <a:lnTo>
                    <a:pt x="1115618" y="2585161"/>
                  </a:lnTo>
                  <a:lnTo>
                    <a:pt x="1123696" y="2579725"/>
                  </a:lnTo>
                  <a:lnTo>
                    <a:pt x="1129144" y="2571648"/>
                  </a:lnTo>
                  <a:lnTo>
                    <a:pt x="1131138" y="2561767"/>
                  </a:lnTo>
                  <a:close/>
                </a:path>
                <a:path w="4460240" h="2587625">
                  <a:moveTo>
                    <a:pt x="1169009" y="31584"/>
                  </a:moveTo>
                  <a:lnTo>
                    <a:pt x="1167003" y="21704"/>
                  </a:lnTo>
                  <a:lnTo>
                    <a:pt x="1161567" y="13627"/>
                  </a:lnTo>
                  <a:lnTo>
                    <a:pt x="1153490" y="8178"/>
                  </a:lnTo>
                  <a:lnTo>
                    <a:pt x="1143558" y="6184"/>
                  </a:lnTo>
                  <a:lnTo>
                    <a:pt x="1133665" y="8178"/>
                  </a:lnTo>
                  <a:lnTo>
                    <a:pt x="1125588" y="13627"/>
                  </a:lnTo>
                  <a:lnTo>
                    <a:pt x="1120152" y="21704"/>
                  </a:lnTo>
                  <a:lnTo>
                    <a:pt x="1118158" y="31584"/>
                  </a:lnTo>
                  <a:lnTo>
                    <a:pt x="1120152" y="41478"/>
                  </a:lnTo>
                  <a:lnTo>
                    <a:pt x="1125588" y="49542"/>
                  </a:lnTo>
                  <a:lnTo>
                    <a:pt x="1133665" y="54991"/>
                  </a:lnTo>
                  <a:lnTo>
                    <a:pt x="1143609" y="56984"/>
                  </a:lnTo>
                  <a:lnTo>
                    <a:pt x="1153490" y="54991"/>
                  </a:lnTo>
                  <a:lnTo>
                    <a:pt x="1161567" y="49542"/>
                  </a:lnTo>
                  <a:lnTo>
                    <a:pt x="1167003" y="41478"/>
                  </a:lnTo>
                  <a:lnTo>
                    <a:pt x="1169009" y="31584"/>
                  </a:lnTo>
                  <a:close/>
                </a:path>
                <a:path w="4460240" h="2587625">
                  <a:moveTo>
                    <a:pt x="1232789" y="2561767"/>
                  </a:moveTo>
                  <a:lnTo>
                    <a:pt x="1230795" y="2551874"/>
                  </a:lnTo>
                  <a:lnTo>
                    <a:pt x="1225346" y="2543797"/>
                  </a:lnTo>
                  <a:lnTo>
                    <a:pt x="1217269" y="2538361"/>
                  </a:lnTo>
                  <a:lnTo>
                    <a:pt x="1207338" y="2536367"/>
                  </a:lnTo>
                  <a:lnTo>
                    <a:pt x="1197444" y="2538361"/>
                  </a:lnTo>
                  <a:lnTo>
                    <a:pt x="1189380" y="2543797"/>
                  </a:lnTo>
                  <a:lnTo>
                    <a:pt x="1183932" y="2551874"/>
                  </a:lnTo>
                  <a:lnTo>
                    <a:pt x="1181938" y="2561767"/>
                  </a:lnTo>
                  <a:lnTo>
                    <a:pt x="1183932" y="2571648"/>
                  </a:lnTo>
                  <a:lnTo>
                    <a:pt x="1189380" y="2579725"/>
                  </a:lnTo>
                  <a:lnTo>
                    <a:pt x="1197444" y="2585161"/>
                  </a:lnTo>
                  <a:lnTo>
                    <a:pt x="1207389" y="2587167"/>
                  </a:lnTo>
                  <a:lnTo>
                    <a:pt x="1217269" y="2585161"/>
                  </a:lnTo>
                  <a:lnTo>
                    <a:pt x="1225346" y="2579725"/>
                  </a:lnTo>
                  <a:lnTo>
                    <a:pt x="1230795" y="2571648"/>
                  </a:lnTo>
                  <a:lnTo>
                    <a:pt x="1232789" y="2561767"/>
                  </a:lnTo>
                  <a:close/>
                </a:path>
                <a:path w="4460240" h="2587625">
                  <a:moveTo>
                    <a:pt x="1270660" y="31584"/>
                  </a:moveTo>
                  <a:lnTo>
                    <a:pt x="1268653" y="21704"/>
                  </a:lnTo>
                  <a:lnTo>
                    <a:pt x="1263218" y="13627"/>
                  </a:lnTo>
                  <a:lnTo>
                    <a:pt x="1255141" y="8178"/>
                  </a:lnTo>
                  <a:lnTo>
                    <a:pt x="1245209" y="6184"/>
                  </a:lnTo>
                  <a:lnTo>
                    <a:pt x="1235316" y="8178"/>
                  </a:lnTo>
                  <a:lnTo>
                    <a:pt x="1227239" y="13627"/>
                  </a:lnTo>
                  <a:lnTo>
                    <a:pt x="1221803" y="21704"/>
                  </a:lnTo>
                  <a:lnTo>
                    <a:pt x="1219809" y="31584"/>
                  </a:lnTo>
                  <a:lnTo>
                    <a:pt x="1221803" y="41478"/>
                  </a:lnTo>
                  <a:lnTo>
                    <a:pt x="1227239" y="49542"/>
                  </a:lnTo>
                  <a:lnTo>
                    <a:pt x="1235316" y="54991"/>
                  </a:lnTo>
                  <a:lnTo>
                    <a:pt x="1245260" y="56984"/>
                  </a:lnTo>
                  <a:lnTo>
                    <a:pt x="1255141" y="54991"/>
                  </a:lnTo>
                  <a:lnTo>
                    <a:pt x="1263218" y="49542"/>
                  </a:lnTo>
                  <a:lnTo>
                    <a:pt x="1268653" y="41478"/>
                  </a:lnTo>
                  <a:lnTo>
                    <a:pt x="1270660" y="31584"/>
                  </a:lnTo>
                  <a:close/>
                </a:path>
                <a:path w="4460240" h="2587625">
                  <a:moveTo>
                    <a:pt x="1334439" y="2561767"/>
                  </a:moveTo>
                  <a:lnTo>
                    <a:pt x="1332445" y="2551874"/>
                  </a:lnTo>
                  <a:lnTo>
                    <a:pt x="1326997" y="2543797"/>
                  </a:lnTo>
                  <a:lnTo>
                    <a:pt x="1318920" y="2538361"/>
                  </a:lnTo>
                  <a:lnTo>
                    <a:pt x="1308989" y="2536367"/>
                  </a:lnTo>
                  <a:lnTo>
                    <a:pt x="1299095" y="2538361"/>
                  </a:lnTo>
                  <a:lnTo>
                    <a:pt x="1291031" y="2543797"/>
                  </a:lnTo>
                  <a:lnTo>
                    <a:pt x="1285582" y="2551874"/>
                  </a:lnTo>
                  <a:lnTo>
                    <a:pt x="1283589" y="2561767"/>
                  </a:lnTo>
                  <a:lnTo>
                    <a:pt x="1285582" y="2571648"/>
                  </a:lnTo>
                  <a:lnTo>
                    <a:pt x="1291031" y="2579725"/>
                  </a:lnTo>
                  <a:lnTo>
                    <a:pt x="1299095" y="2585161"/>
                  </a:lnTo>
                  <a:lnTo>
                    <a:pt x="1309039" y="2587167"/>
                  </a:lnTo>
                  <a:lnTo>
                    <a:pt x="1318920" y="2585161"/>
                  </a:lnTo>
                  <a:lnTo>
                    <a:pt x="1326997" y="2579725"/>
                  </a:lnTo>
                  <a:lnTo>
                    <a:pt x="1332445" y="2571648"/>
                  </a:lnTo>
                  <a:lnTo>
                    <a:pt x="1334439" y="2561767"/>
                  </a:lnTo>
                  <a:close/>
                </a:path>
                <a:path w="4460240" h="2587625">
                  <a:moveTo>
                    <a:pt x="1372311" y="31584"/>
                  </a:moveTo>
                  <a:lnTo>
                    <a:pt x="1370304" y="21704"/>
                  </a:lnTo>
                  <a:lnTo>
                    <a:pt x="1364869" y="13627"/>
                  </a:lnTo>
                  <a:lnTo>
                    <a:pt x="1356791" y="8178"/>
                  </a:lnTo>
                  <a:lnTo>
                    <a:pt x="1346860" y="6184"/>
                  </a:lnTo>
                  <a:lnTo>
                    <a:pt x="1336967" y="8178"/>
                  </a:lnTo>
                  <a:lnTo>
                    <a:pt x="1328889" y="13627"/>
                  </a:lnTo>
                  <a:lnTo>
                    <a:pt x="1323454" y="21704"/>
                  </a:lnTo>
                  <a:lnTo>
                    <a:pt x="1321460" y="31584"/>
                  </a:lnTo>
                  <a:lnTo>
                    <a:pt x="1323454" y="41478"/>
                  </a:lnTo>
                  <a:lnTo>
                    <a:pt x="1328889" y="49542"/>
                  </a:lnTo>
                  <a:lnTo>
                    <a:pt x="1336967" y="54991"/>
                  </a:lnTo>
                  <a:lnTo>
                    <a:pt x="1346911" y="56984"/>
                  </a:lnTo>
                  <a:lnTo>
                    <a:pt x="1356791" y="54991"/>
                  </a:lnTo>
                  <a:lnTo>
                    <a:pt x="1364869" y="49542"/>
                  </a:lnTo>
                  <a:lnTo>
                    <a:pt x="1370304" y="41478"/>
                  </a:lnTo>
                  <a:lnTo>
                    <a:pt x="1372311" y="31584"/>
                  </a:lnTo>
                  <a:close/>
                </a:path>
                <a:path w="4460240" h="2587625">
                  <a:moveTo>
                    <a:pt x="1436090" y="2561767"/>
                  </a:moveTo>
                  <a:lnTo>
                    <a:pt x="1434096" y="2551874"/>
                  </a:lnTo>
                  <a:lnTo>
                    <a:pt x="1428648" y="2543797"/>
                  </a:lnTo>
                  <a:lnTo>
                    <a:pt x="1420571" y="2538361"/>
                  </a:lnTo>
                  <a:lnTo>
                    <a:pt x="1410639" y="2536367"/>
                  </a:lnTo>
                  <a:lnTo>
                    <a:pt x="1400746" y="2538361"/>
                  </a:lnTo>
                  <a:lnTo>
                    <a:pt x="1392682" y="2543797"/>
                  </a:lnTo>
                  <a:lnTo>
                    <a:pt x="1387233" y="2551874"/>
                  </a:lnTo>
                  <a:lnTo>
                    <a:pt x="1385239" y="2561767"/>
                  </a:lnTo>
                  <a:lnTo>
                    <a:pt x="1387233" y="2571648"/>
                  </a:lnTo>
                  <a:lnTo>
                    <a:pt x="1392682" y="2579725"/>
                  </a:lnTo>
                  <a:lnTo>
                    <a:pt x="1400746" y="2585161"/>
                  </a:lnTo>
                  <a:lnTo>
                    <a:pt x="1410690" y="2587167"/>
                  </a:lnTo>
                  <a:lnTo>
                    <a:pt x="1420571" y="2585161"/>
                  </a:lnTo>
                  <a:lnTo>
                    <a:pt x="1428648" y="2579725"/>
                  </a:lnTo>
                  <a:lnTo>
                    <a:pt x="1434096" y="2571648"/>
                  </a:lnTo>
                  <a:lnTo>
                    <a:pt x="1436090" y="2561767"/>
                  </a:lnTo>
                  <a:close/>
                </a:path>
                <a:path w="4460240" h="2587625">
                  <a:moveTo>
                    <a:pt x="1465021" y="635355"/>
                  </a:moveTo>
                  <a:lnTo>
                    <a:pt x="1463040" y="625424"/>
                  </a:lnTo>
                  <a:lnTo>
                    <a:pt x="1457591" y="617347"/>
                  </a:lnTo>
                  <a:lnTo>
                    <a:pt x="1449514" y="611898"/>
                  </a:lnTo>
                  <a:lnTo>
                    <a:pt x="1439633" y="609904"/>
                  </a:lnTo>
                  <a:lnTo>
                    <a:pt x="1429740" y="611898"/>
                  </a:lnTo>
                  <a:lnTo>
                    <a:pt x="1421676" y="617347"/>
                  </a:lnTo>
                  <a:lnTo>
                    <a:pt x="1416227" y="625424"/>
                  </a:lnTo>
                  <a:lnTo>
                    <a:pt x="1414233" y="635355"/>
                  </a:lnTo>
                  <a:lnTo>
                    <a:pt x="1416227" y="645248"/>
                  </a:lnTo>
                  <a:lnTo>
                    <a:pt x="1421676" y="653313"/>
                  </a:lnTo>
                  <a:lnTo>
                    <a:pt x="1429740" y="658761"/>
                  </a:lnTo>
                  <a:lnTo>
                    <a:pt x="1439633" y="660755"/>
                  </a:lnTo>
                  <a:lnTo>
                    <a:pt x="1449514" y="658761"/>
                  </a:lnTo>
                  <a:lnTo>
                    <a:pt x="1457591" y="653313"/>
                  </a:lnTo>
                  <a:lnTo>
                    <a:pt x="1463040" y="645248"/>
                  </a:lnTo>
                  <a:lnTo>
                    <a:pt x="1465021" y="635355"/>
                  </a:lnTo>
                  <a:close/>
                </a:path>
                <a:path w="4460240" h="2587625">
                  <a:moveTo>
                    <a:pt x="1465021" y="533704"/>
                  </a:moveTo>
                  <a:lnTo>
                    <a:pt x="1463040" y="523773"/>
                  </a:lnTo>
                  <a:lnTo>
                    <a:pt x="1457591" y="515696"/>
                  </a:lnTo>
                  <a:lnTo>
                    <a:pt x="1449514" y="510247"/>
                  </a:lnTo>
                  <a:lnTo>
                    <a:pt x="1439633" y="508254"/>
                  </a:lnTo>
                  <a:lnTo>
                    <a:pt x="1429740" y="510247"/>
                  </a:lnTo>
                  <a:lnTo>
                    <a:pt x="1421676" y="515696"/>
                  </a:lnTo>
                  <a:lnTo>
                    <a:pt x="1416227" y="523773"/>
                  </a:lnTo>
                  <a:lnTo>
                    <a:pt x="1414233" y="533704"/>
                  </a:lnTo>
                  <a:lnTo>
                    <a:pt x="1416227" y="543598"/>
                  </a:lnTo>
                  <a:lnTo>
                    <a:pt x="1421676" y="551662"/>
                  </a:lnTo>
                  <a:lnTo>
                    <a:pt x="1429740" y="557110"/>
                  </a:lnTo>
                  <a:lnTo>
                    <a:pt x="1439633" y="559104"/>
                  </a:lnTo>
                  <a:lnTo>
                    <a:pt x="1449514" y="557110"/>
                  </a:lnTo>
                  <a:lnTo>
                    <a:pt x="1457591" y="551662"/>
                  </a:lnTo>
                  <a:lnTo>
                    <a:pt x="1463040" y="543598"/>
                  </a:lnTo>
                  <a:lnTo>
                    <a:pt x="1465021" y="533704"/>
                  </a:lnTo>
                  <a:close/>
                </a:path>
                <a:path w="4460240" h="2587625">
                  <a:moveTo>
                    <a:pt x="1465021" y="432054"/>
                  </a:moveTo>
                  <a:lnTo>
                    <a:pt x="1463040" y="422122"/>
                  </a:lnTo>
                  <a:lnTo>
                    <a:pt x="1457591" y="414045"/>
                  </a:lnTo>
                  <a:lnTo>
                    <a:pt x="1449514" y="408597"/>
                  </a:lnTo>
                  <a:lnTo>
                    <a:pt x="1439633" y="406603"/>
                  </a:lnTo>
                  <a:lnTo>
                    <a:pt x="1429740" y="408597"/>
                  </a:lnTo>
                  <a:lnTo>
                    <a:pt x="1421676" y="414045"/>
                  </a:lnTo>
                  <a:lnTo>
                    <a:pt x="1416227" y="422122"/>
                  </a:lnTo>
                  <a:lnTo>
                    <a:pt x="1414233" y="432054"/>
                  </a:lnTo>
                  <a:lnTo>
                    <a:pt x="1416227" y="441947"/>
                  </a:lnTo>
                  <a:lnTo>
                    <a:pt x="1421676" y="450011"/>
                  </a:lnTo>
                  <a:lnTo>
                    <a:pt x="1429740" y="455460"/>
                  </a:lnTo>
                  <a:lnTo>
                    <a:pt x="1439633" y="457454"/>
                  </a:lnTo>
                  <a:lnTo>
                    <a:pt x="1449514" y="455460"/>
                  </a:lnTo>
                  <a:lnTo>
                    <a:pt x="1457591" y="450011"/>
                  </a:lnTo>
                  <a:lnTo>
                    <a:pt x="1463040" y="441947"/>
                  </a:lnTo>
                  <a:lnTo>
                    <a:pt x="1465021" y="432054"/>
                  </a:lnTo>
                  <a:close/>
                </a:path>
                <a:path w="4460240" h="2587625">
                  <a:moveTo>
                    <a:pt x="1465021" y="330403"/>
                  </a:moveTo>
                  <a:lnTo>
                    <a:pt x="1463040" y="320471"/>
                  </a:lnTo>
                  <a:lnTo>
                    <a:pt x="1457591" y="312394"/>
                  </a:lnTo>
                  <a:lnTo>
                    <a:pt x="1449514" y="306946"/>
                  </a:lnTo>
                  <a:lnTo>
                    <a:pt x="1439633" y="304952"/>
                  </a:lnTo>
                  <a:lnTo>
                    <a:pt x="1429740" y="306946"/>
                  </a:lnTo>
                  <a:lnTo>
                    <a:pt x="1421676" y="312394"/>
                  </a:lnTo>
                  <a:lnTo>
                    <a:pt x="1416227" y="320471"/>
                  </a:lnTo>
                  <a:lnTo>
                    <a:pt x="1414233" y="330403"/>
                  </a:lnTo>
                  <a:lnTo>
                    <a:pt x="1416227" y="340296"/>
                  </a:lnTo>
                  <a:lnTo>
                    <a:pt x="1421676" y="348361"/>
                  </a:lnTo>
                  <a:lnTo>
                    <a:pt x="1429740" y="353809"/>
                  </a:lnTo>
                  <a:lnTo>
                    <a:pt x="1439633" y="355803"/>
                  </a:lnTo>
                  <a:lnTo>
                    <a:pt x="1449514" y="353809"/>
                  </a:lnTo>
                  <a:lnTo>
                    <a:pt x="1457591" y="348361"/>
                  </a:lnTo>
                  <a:lnTo>
                    <a:pt x="1463040" y="340296"/>
                  </a:lnTo>
                  <a:lnTo>
                    <a:pt x="1465021" y="330403"/>
                  </a:lnTo>
                  <a:close/>
                </a:path>
                <a:path w="4460240" h="2587625">
                  <a:moveTo>
                    <a:pt x="1465021" y="228752"/>
                  </a:moveTo>
                  <a:lnTo>
                    <a:pt x="1463040" y="218821"/>
                  </a:lnTo>
                  <a:lnTo>
                    <a:pt x="1457591" y="210743"/>
                  </a:lnTo>
                  <a:lnTo>
                    <a:pt x="1449514" y="205295"/>
                  </a:lnTo>
                  <a:lnTo>
                    <a:pt x="1439633" y="203301"/>
                  </a:lnTo>
                  <a:lnTo>
                    <a:pt x="1429740" y="205295"/>
                  </a:lnTo>
                  <a:lnTo>
                    <a:pt x="1421676" y="210743"/>
                  </a:lnTo>
                  <a:lnTo>
                    <a:pt x="1416227" y="218821"/>
                  </a:lnTo>
                  <a:lnTo>
                    <a:pt x="1414233" y="228752"/>
                  </a:lnTo>
                  <a:lnTo>
                    <a:pt x="1416227" y="238645"/>
                  </a:lnTo>
                  <a:lnTo>
                    <a:pt x="1421676" y="246710"/>
                  </a:lnTo>
                  <a:lnTo>
                    <a:pt x="1429740" y="252158"/>
                  </a:lnTo>
                  <a:lnTo>
                    <a:pt x="1439633" y="254152"/>
                  </a:lnTo>
                  <a:lnTo>
                    <a:pt x="1449514" y="252158"/>
                  </a:lnTo>
                  <a:lnTo>
                    <a:pt x="1457591" y="246710"/>
                  </a:lnTo>
                  <a:lnTo>
                    <a:pt x="1463040" y="238645"/>
                  </a:lnTo>
                  <a:lnTo>
                    <a:pt x="1465021" y="228752"/>
                  </a:lnTo>
                  <a:close/>
                </a:path>
                <a:path w="4460240" h="2587625">
                  <a:moveTo>
                    <a:pt x="1465021" y="127101"/>
                  </a:moveTo>
                  <a:lnTo>
                    <a:pt x="1463040" y="117170"/>
                  </a:lnTo>
                  <a:lnTo>
                    <a:pt x="1457591" y="109093"/>
                  </a:lnTo>
                  <a:lnTo>
                    <a:pt x="1449514" y="103644"/>
                  </a:lnTo>
                  <a:lnTo>
                    <a:pt x="1439633" y="101650"/>
                  </a:lnTo>
                  <a:lnTo>
                    <a:pt x="1429740" y="103644"/>
                  </a:lnTo>
                  <a:lnTo>
                    <a:pt x="1421676" y="109093"/>
                  </a:lnTo>
                  <a:lnTo>
                    <a:pt x="1416227" y="117170"/>
                  </a:lnTo>
                  <a:lnTo>
                    <a:pt x="1414233" y="127101"/>
                  </a:lnTo>
                  <a:lnTo>
                    <a:pt x="1416227" y="136994"/>
                  </a:lnTo>
                  <a:lnTo>
                    <a:pt x="1421676" y="145059"/>
                  </a:lnTo>
                  <a:lnTo>
                    <a:pt x="1429740" y="150507"/>
                  </a:lnTo>
                  <a:lnTo>
                    <a:pt x="1439633" y="152501"/>
                  </a:lnTo>
                  <a:lnTo>
                    <a:pt x="1449514" y="150507"/>
                  </a:lnTo>
                  <a:lnTo>
                    <a:pt x="1457591" y="145059"/>
                  </a:lnTo>
                  <a:lnTo>
                    <a:pt x="1463040" y="136994"/>
                  </a:lnTo>
                  <a:lnTo>
                    <a:pt x="1465021" y="127101"/>
                  </a:lnTo>
                  <a:close/>
                </a:path>
                <a:path w="4460240" h="2587625">
                  <a:moveTo>
                    <a:pt x="1465021" y="25450"/>
                  </a:moveTo>
                  <a:lnTo>
                    <a:pt x="1463040" y="15519"/>
                  </a:lnTo>
                  <a:lnTo>
                    <a:pt x="1457591" y="7442"/>
                  </a:lnTo>
                  <a:lnTo>
                    <a:pt x="1449514" y="1993"/>
                  </a:lnTo>
                  <a:lnTo>
                    <a:pt x="1439633" y="0"/>
                  </a:lnTo>
                  <a:lnTo>
                    <a:pt x="1429740" y="1993"/>
                  </a:lnTo>
                  <a:lnTo>
                    <a:pt x="1421676" y="7442"/>
                  </a:lnTo>
                  <a:lnTo>
                    <a:pt x="1416227" y="15519"/>
                  </a:lnTo>
                  <a:lnTo>
                    <a:pt x="1414233" y="25450"/>
                  </a:lnTo>
                  <a:lnTo>
                    <a:pt x="1416227" y="35344"/>
                  </a:lnTo>
                  <a:lnTo>
                    <a:pt x="1421676" y="43408"/>
                  </a:lnTo>
                  <a:lnTo>
                    <a:pt x="1429740" y="48856"/>
                  </a:lnTo>
                  <a:lnTo>
                    <a:pt x="1439633" y="50850"/>
                  </a:lnTo>
                  <a:lnTo>
                    <a:pt x="1449514" y="48856"/>
                  </a:lnTo>
                  <a:lnTo>
                    <a:pt x="1457591" y="43408"/>
                  </a:lnTo>
                  <a:lnTo>
                    <a:pt x="1463040" y="35344"/>
                  </a:lnTo>
                  <a:lnTo>
                    <a:pt x="1465021" y="25450"/>
                  </a:lnTo>
                  <a:close/>
                </a:path>
                <a:path w="4460240" h="2587625">
                  <a:moveTo>
                    <a:pt x="1537741" y="2561767"/>
                  </a:moveTo>
                  <a:lnTo>
                    <a:pt x="1535747" y="2551874"/>
                  </a:lnTo>
                  <a:lnTo>
                    <a:pt x="1530299" y="2543797"/>
                  </a:lnTo>
                  <a:lnTo>
                    <a:pt x="1522222" y="2538361"/>
                  </a:lnTo>
                  <a:lnTo>
                    <a:pt x="1512290" y="2536367"/>
                  </a:lnTo>
                  <a:lnTo>
                    <a:pt x="1502397" y="2538361"/>
                  </a:lnTo>
                  <a:lnTo>
                    <a:pt x="1494332" y="2543797"/>
                  </a:lnTo>
                  <a:lnTo>
                    <a:pt x="1488884" y="2551874"/>
                  </a:lnTo>
                  <a:lnTo>
                    <a:pt x="1486890" y="2561767"/>
                  </a:lnTo>
                  <a:lnTo>
                    <a:pt x="1488884" y="2571648"/>
                  </a:lnTo>
                  <a:lnTo>
                    <a:pt x="1494332" y="2579725"/>
                  </a:lnTo>
                  <a:lnTo>
                    <a:pt x="1502397" y="2585161"/>
                  </a:lnTo>
                  <a:lnTo>
                    <a:pt x="1512341" y="2587167"/>
                  </a:lnTo>
                  <a:lnTo>
                    <a:pt x="1522222" y="2585161"/>
                  </a:lnTo>
                  <a:lnTo>
                    <a:pt x="1530299" y="2579725"/>
                  </a:lnTo>
                  <a:lnTo>
                    <a:pt x="1535747" y="2571648"/>
                  </a:lnTo>
                  <a:lnTo>
                    <a:pt x="1537741" y="2561767"/>
                  </a:lnTo>
                  <a:close/>
                </a:path>
                <a:path w="4460240" h="2587625">
                  <a:moveTo>
                    <a:pt x="1566633" y="682205"/>
                  </a:moveTo>
                  <a:lnTo>
                    <a:pt x="1312633" y="682205"/>
                  </a:lnTo>
                  <a:lnTo>
                    <a:pt x="1439633" y="834605"/>
                  </a:lnTo>
                  <a:lnTo>
                    <a:pt x="1566633" y="682205"/>
                  </a:lnTo>
                  <a:close/>
                </a:path>
                <a:path w="4460240" h="2587625">
                  <a:moveTo>
                    <a:pt x="1639392" y="2561767"/>
                  </a:moveTo>
                  <a:lnTo>
                    <a:pt x="1637398" y="2551874"/>
                  </a:lnTo>
                  <a:lnTo>
                    <a:pt x="1631950" y="2543797"/>
                  </a:lnTo>
                  <a:lnTo>
                    <a:pt x="1623872" y="2538361"/>
                  </a:lnTo>
                  <a:lnTo>
                    <a:pt x="1613941" y="2536367"/>
                  </a:lnTo>
                  <a:lnTo>
                    <a:pt x="1604048" y="2538361"/>
                  </a:lnTo>
                  <a:lnTo>
                    <a:pt x="1595983" y="2543797"/>
                  </a:lnTo>
                  <a:lnTo>
                    <a:pt x="1590535" y="2551874"/>
                  </a:lnTo>
                  <a:lnTo>
                    <a:pt x="1588541" y="2561767"/>
                  </a:lnTo>
                  <a:lnTo>
                    <a:pt x="1590535" y="2571648"/>
                  </a:lnTo>
                  <a:lnTo>
                    <a:pt x="1595983" y="2579725"/>
                  </a:lnTo>
                  <a:lnTo>
                    <a:pt x="1604048" y="2585161"/>
                  </a:lnTo>
                  <a:lnTo>
                    <a:pt x="1613992" y="2587167"/>
                  </a:lnTo>
                  <a:lnTo>
                    <a:pt x="1623872" y="2585161"/>
                  </a:lnTo>
                  <a:lnTo>
                    <a:pt x="1631950" y="2579725"/>
                  </a:lnTo>
                  <a:lnTo>
                    <a:pt x="1637398" y="2571648"/>
                  </a:lnTo>
                  <a:lnTo>
                    <a:pt x="1639392" y="2561767"/>
                  </a:lnTo>
                  <a:close/>
                </a:path>
                <a:path w="4460240" h="2587625">
                  <a:moveTo>
                    <a:pt x="1741043" y="2561767"/>
                  </a:moveTo>
                  <a:lnTo>
                    <a:pt x="1739049" y="2551874"/>
                  </a:lnTo>
                  <a:lnTo>
                    <a:pt x="1733600" y="2543797"/>
                  </a:lnTo>
                  <a:lnTo>
                    <a:pt x="1725523" y="2538361"/>
                  </a:lnTo>
                  <a:lnTo>
                    <a:pt x="1715592" y="2536367"/>
                  </a:lnTo>
                  <a:lnTo>
                    <a:pt x="1705698" y="2538361"/>
                  </a:lnTo>
                  <a:lnTo>
                    <a:pt x="1697634" y="2543797"/>
                  </a:lnTo>
                  <a:lnTo>
                    <a:pt x="1692186" y="2551874"/>
                  </a:lnTo>
                  <a:lnTo>
                    <a:pt x="1690192" y="2561767"/>
                  </a:lnTo>
                  <a:lnTo>
                    <a:pt x="1692186" y="2571648"/>
                  </a:lnTo>
                  <a:lnTo>
                    <a:pt x="1697634" y="2579725"/>
                  </a:lnTo>
                  <a:lnTo>
                    <a:pt x="1705698" y="2585161"/>
                  </a:lnTo>
                  <a:lnTo>
                    <a:pt x="1715643" y="2587167"/>
                  </a:lnTo>
                  <a:lnTo>
                    <a:pt x="1725523" y="2585161"/>
                  </a:lnTo>
                  <a:lnTo>
                    <a:pt x="1733600" y="2579725"/>
                  </a:lnTo>
                  <a:lnTo>
                    <a:pt x="1739049" y="2571648"/>
                  </a:lnTo>
                  <a:lnTo>
                    <a:pt x="1741043" y="2561767"/>
                  </a:lnTo>
                  <a:close/>
                </a:path>
                <a:path w="4460240" h="2587625">
                  <a:moveTo>
                    <a:pt x="1763534" y="2487930"/>
                  </a:moveTo>
                  <a:lnTo>
                    <a:pt x="1761528" y="2477986"/>
                  </a:lnTo>
                  <a:lnTo>
                    <a:pt x="1756092" y="2469921"/>
                  </a:lnTo>
                  <a:lnTo>
                    <a:pt x="1748015" y="2464473"/>
                  </a:lnTo>
                  <a:lnTo>
                    <a:pt x="1738134" y="2462479"/>
                  </a:lnTo>
                  <a:lnTo>
                    <a:pt x="1728241" y="2464473"/>
                  </a:lnTo>
                  <a:lnTo>
                    <a:pt x="1720164" y="2469921"/>
                  </a:lnTo>
                  <a:lnTo>
                    <a:pt x="1714728" y="2477986"/>
                  </a:lnTo>
                  <a:lnTo>
                    <a:pt x="1712734" y="2487930"/>
                  </a:lnTo>
                  <a:lnTo>
                    <a:pt x="1714728" y="2497810"/>
                  </a:lnTo>
                  <a:lnTo>
                    <a:pt x="1720164" y="2505887"/>
                  </a:lnTo>
                  <a:lnTo>
                    <a:pt x="1728241" y="2511336"/>
                  </a:lnTo>
                  <a:lnTo>
                    <a:pt x="1738134" y="2513330"/>
                  </a:lnTo>
                  <a:lnTo>
                    <a:pt x="1748015" y="2511336"/>
                  </a:lnTo>
                  <a:lnTo>
                    <a:pt x="1756092" y="2505887"/>
                  </a:lnTo>
                  <a:lnTo>
                    <a:pt x="1761528" y="2497810"/>
                  </a:lnTo>
                  <a:lnTo>
                    <a:pt x="1763534" y="2487930"/>
                  </a:lnTo>
                  <a:close/>
                </a:path>
                <a:path w="4460240" h="2587625">
                  <a:moveTo>
                    <a:pt x="1763534" y="2386279"/>
                  </a:moveTo>
                  <a:lnTo>
                    <a:pt x="1761528" y="2376335"/>
                  </a:lnTo>
                  <a:lnTo>
                    <a:pt x="1756092" y="2368270"/>
                  </a:lnTo>
                  <a:lnTo>
                    <a:pt x="1748015" y="2362822"/>
                  </a:lnTo>
                  <a:lnTo>
                    <a:pt x="1738134" y="2360828"/>
                  </a:lnTo>
                  <a:lnTo>
                    <a:pt x="1728241" y="2362822"/>
                  </a:lnTo>
                  <a:lnTo>
                    <a:pt x="1720164" y="2368270"/>
                  </a:lnTo>
                  <a:lnTo>
                    <a:pt x="1714728" y="2376335"/>
                  </a:lnTo>
                  <a:lnTo>
                    <a:pt x="1712734" y="2386279"/>
                  </a:lnTo>
                  <a:lnTo>
                    <a:pt x="1714728" y="2396159"/>
                  </a:lnTo>
                  <a:lnTo>
                    <a:pt x="1720164" y="2404237"/>
                  </a:lnTo>
                  <a:lnTo>
                    <a:pt x="1728241" y="2409685"/>
                  </a:lnTo>
                  <a:lnTo>
                    <a:pt x="1738134" y="2411679"/>
                  </a:lnTo>
                  <a:lnTo>
                    <a:pt x="1748015" y="2409685"/>
                  </a:lnTo>
                  <a:lnTo>
                    <a:pt x="1756092" y="2404237"/>
                  </a:lnTo>
                  <a:lnTo>
                    <a:pt x="1761528" y="2396159"/>
                  </a:lnTo>
                  <a:lnTo>
                    <a:pt x="1763534" y="2386279"/>
                  </a:lnTo>
                  <a:close/>
                </a:path>
                <a:path w="4460240" h="2587625">
                  <a:moveTo>
                    <a:pt x="1763534" y="2284628"/>
                  </a:moveTo>
                  <a:lnTo>
                    <a:pt x="1761540" y="2274684"/>
                  </a:lnTo>
                  <a:lnTo>
                    <a:pt x="1756092" y="2266619"/>
                  </a:lnTo>
                  <a:lnTo>
                    <a:pt x="1748015" y="2261171"/>
                  </a:lnTo>
                  <a:lnTo>
                    <a:pt x="1738134" y="2259177"/>
                  </a:lnTo>
                  <a:lnTo>
                    <a:pt x="1728241" y="2261171"/>
                  </a:lnTo>
                  <a:lnTo>
                    <a:pt x="1720164" y="2266619"/>
                  </a:lnTo>
                  <a:lnTo>
                    <a:pt x="1714728" y="2274684"/>
                  </a:lnTo>
                  <a:lnTo>
                    <a:pt x="1712747" y="2284628"/>
                  </a:lnTo>
                  <a:lnTo>
                    <a:pt x="1714728" y="2294509"/>
                  </a:lnTo>
                  <a:lnTo>
                    <a:pt x="1720164" y="2302586"/>
                  </a:lnTo>
                  <a:lnTo>
                    <a:pt x="1728241" y="2308034"/>
                  </a:lnTo>
                  <a:lnTo>
                    <a:pt x="1738134" y="2310028"/>
                  </a:lnTo>
                  <a:lnTo>
                    <a:pt x="1748015" y="2308034"/>
                  </a:lnTo>
                  <a:lnTo>
                    <a:pt x="1756092" y="2302586"/>
                  </a:lnTo>
                  <a:lnTo>
                    <a:pt x="1761540" y="2294509"/>
                  </a:lnTo>
                  <a:lnTo>
                    <a:pt x="1763534" y="2284628"/>
                  </a:lnTo>
                  <a:close/>
                </a:path>
                <a:path w="4460240" h="2587625">
                  <a:moveTo>
                    <a:pt x="1842693" y="2561767"/>
                  </a:moveTo>
                  <a:lnTo>
                    <a:pt x="1840699" y="2551874"/>
                  </a:lnTo>
                  <a:lnTo>
                    <a:pt x="1835251" y="2543797"/>
                  </a:lnTo>
                  <a:lnTo>
                    <a:pt x="1827174" y="2538361"/>
                  </a:lnTo>
                  <a:lnTo>
                    <a:pt x="1817243" y="2536367"/>
                  </a:lnTo>
                  <a:lnTo>
                    <a:pt x="1807349" y="2538361"/>
                  </a:lnTo>
                  <a:lnTo>
                    <a:pt x="1799285" y="2543797"/>
                  </a:lnTo>
                  <a:lnTo>
                    <a:pt x="1793836" y="2551874"/>
                  </a:lnTo>
                  <a:lnTo>
                    <a:pt x="1791843" y="2561767"/>
                  </a:lnTo>
                  <a:lnTo>
                    <a:pt x="1793836" y="2571648"/>
                  </a:lnTo>
                  <a:lnTo>
                    <a:pt x="1799285" y="2579725"/>
                  </a:lnTo>
                  <a:lnTo>
                    <a:pt x="1807349" y="2585161"/>
                  </a:lnTo>
                  <a:lnTo>
                    <a:pt x="1817293" y="2587167"/>
                  </a:lnTo>
                  <a:lnTo>
                    <a:pt x="1827174" y="2585161"/>
                  </a:lnTo>
                  <a:lnTo>
                    <a:pt x="1835251" y="2579725"/>
                  </a:lnTo>
                  <a:lnTo>
                    <a:pt x="1840699" y="2571648"/>
                  </a:lnTo>
                  <a:lnTo>
                    <a:pt x="1842693" y="2561767"/>
                  </a:lnTo>
                  <a:close/>
                </a:path>
                <a:path w="4460240" h="2587625">
                  <a:moveTo>
                    <a:pt x="1865134" y="2218029"/>
                  </a:moveTo>
                  <a:lnTo>
                    <a:pt x="1738134" y="2065629"/>
                  </a:lnTo>
                  <a:lnTo>
                    <a:pt x="1611134" y="2218029"/>
                  </a:lnTo>
                  <a:lnTo>
                    <a:pt x="1865134" y="2218029"/>
                  </a:lnTo>
                  <a:close/>
                </a:path>
                <a:path w="4460240" h="2587625">
                  <a:moveTo>
                    <a:pt x="1944344" y="2561767"/>
                  </a:moveTo>
                  <a:lnTo>
                    <a:pt x="1942350" y="2551874"/>
                  </a:lnTo>
                  <a:lnTo>
                    <a:pt x="1936902" y="2543797"/>
                  </a:lnTo>
                  <a:lnTo>
                    <a:pt x="1928825" y="2538361"/>
                  </a:lnTo>
                  <a:lnTo>
                    <a:pt x="1918893" y="2536367"/>
                  </a:lnTo>
                  <a:lnTo>
                    <a:pt x="1909000" y="2538361"/>
                  </a:lnTo>
                  <a:lnTo>
                    <a:pt x="1900936" y="2543797"/>
                  </a:lnTo>
                  <a:lnTo>
                    <a:pt x="1895487" y="2551874"/>
                  </a:lnTo>
                  <a:lnTo>
                    <a:pt x="1893493" y="2561767"/>
                  </a:lnTo>
                  <a:lnTo>
                    <a:pt x="1895487" y="2571648"/>
                  </a:lnTo>
                  <a:lnTo>
                    <a:pt x="1900936" y="2579725"/>
                  </a:lnTo>
                  <a:lnTo>
                    <a:pt x="1909000" y="2585161"/>
                  </a:lnTo>
                  <a:lnTo>
                    <a:pt x="1918944" y="2587167"/>
                  </a:lnTo>
                  <a:lnTo>
                    <a:pt x="1928825" y="2585161"/>
                  </a:lnTo>
                  <a:lnTo>
                    <a:pt x="1936902" y="2579725"/>
                  </a:lnTo>
                  <a:lnTo>
                    <a:pt x="1942350" y="2571648"/>
                  </a:lnTo>
                  <a:lnTo>
                    <a:pt x="1944344" y="2561767"/>
                  </a:lnTo>
                  <a:close/>
                </a:path>
                <a:path w="4460240" h="2587625">
                  <a:moveTo>
                    <a:pt x="2045995" y="2561767"/>
                  </a:moveTo>
                  <a:lnTo>
                    <a:pt x="2044001" y="2551874"/>
                  </a:lnTo>
                  <a:lnTo>
                    <a:pt x="2038553" y="2543797"/>
                  </a:lnTo>
                  <a:lnTo>
                    <a:pt x="2030476" y="2538361"/>
                  </a:lnTo>
                  <a:lnTo>
                    <a:pt x="2020544" y="2536367"/>
                  </a:lnTo>
                  <a:lnTo>
                    <a:pt x="2010651" y="2538361"/>
                  </a:lnTo>
                  <a:lnTo>
                    <a:pt x="2002586" y="2543797"/>
                  </a:lnTo>
                  <a:lnTo>
                    <a:pt x="1997138" y="2551874"/>
                  </a:lnTo>
                  <a:lnTo>
                    <a:pt x="1995144" y="2561767"/>
                  </a:lnTo>
                  <a:lnTo>
                    <a:pt x="1997138" y="2571648"/>
                  </a:lnTo>
                  <a:lnTo>
                    <a:pt x="2002586" y="2579725"/>
                  </a:lnTo>
                  <a:lnTo>
                    <a:pt x="2010651" y="2585161"/>
                  </a:lnTo>
                  <a:lnTo>
                    <a:pt x="2020595" y="2587167"/>
                  </a:lnTo>
                  <a:lnTo>
                    <a:pt x="2030476" y="2585161"/>
                  </a:lnTo>
                  <a:lnTo>
                    <a:pt x="2038553" y="2579725"/>
                  </a:lnTo>
                  <a:lnTo>
                    <a:pt x="2044001" y="2571648"/>
                  </a:lnTo>
                  <a:lnTo>
                    <a:pt x="2045995" y="2561767"/>
                  </a:lnTo>
                  <a:close/>
                </a:path>
                <a:path w="4460240" h="2587625">
                  <a:moveTo>
                    <a:pt x="2147646" y="2561767"/>
                  </a:moveTo>
                  <a:lnTo>
                    <a:pt x="2145652" y="2551874"/>
                  </a:lnTo>
                  <a:lnTo>
                    <a:pt x="2140204" y="2543797"/>
                  </a:lnTo>
                  <a:lnTo>
                    <a:pt x="2132126" y="2538361"/>
                  </a:lnTo>
                  <a:lnTo>
                    <a:pt x="2122195" y="2536367"/>
                  </a:lnTo>
                  <a:lnTo>
                    <a:pt x="2112302" y="2538361"/>
                  </a:lnTo>
                  <a:lnTo>
                    <a:pt x="2104237" y="2543797"/>
                  </a:lnTo>
                  <a:lnTo>
                    <a:pt x="2098789" y="2551874"/>
                  </a:lnTo>
                  <a:lnTo>
                    <a:pt x="2096795" y="2561767"/>
                  </a:lnTo>
                  <a:lnTo>
                    <a:pt x="2098789" y="2571648"/>
                  </a:lnTo>
                  <a:lnTo>
                    <a:pt x="2104237" y="2579725"/>
                  </a:lnTo>
                  <a:lnTo>
                    <a:pt x="2112302" y="2585161"/>
                  </a:lnTo>
                  <a:lnTo>
                    <a:pt x="2122246" y="2587167"/>
                  </a:lnTo>
                  <a:lnTo>
                    <a:pt x="2132126" y="2585161"/>
                  </a:lnTo>
                  <a:lnTo>
                    <a:pt x="2140204" y="2579725"/>
                  </a:lnTo>
                  <a:lnTo>
                    <a:pt x="2145652" y="2571648"/>
                  </a:lnTo>
                  <a:lnTo>
                    <a:pt x="2147646" y="2561767"/>
                  </a:lnTo>
                  <a:close/>
                </a:path>
                <a:path w="4460240" h="2587625">
                  <a:moveTo>
                    <a:pt x="2249297" y="2561767"/>
                  </a:moveTo>
                  <a:lnTo>
                    <a:pt x="2247303" y="2551874"/>
                  </a:lnTo>
                  <a:lnTo>
                    <a:pt x="2241854" y="2543797"/>
                  </a:lnTo>
                  <a:lnTo>
                    <a:pt x="2233777" y="2538361"/>
                  </a:lnTo>
                  <a:lnTo>
                    <a:pt x="2223846" y="2536367"/>
                  </a:lnTo>
                  <a:lnTo>
                    <a:pt x="2213953" y="2538361"/>
                  </a:lnTo>
                  <a:lnTo>
                    <a:pt x="2205888" y="2543797"/>
                  </a:lnTo>
                  <a:lnTo>
                    <a:pt x="2200440" y="2551874"/>
                  </a:lnTo>
                  <a:lnTo>
                    <a:pt x="2198446" y="2561767"/>
                  </a:lnTo>
                  <a:lnTo>
                    <a:pt x="2200440" y="2571648"/>
                  </a:lnTo>
                  <a:lnTo>
                    <a:pt x="2205888" y="2579725"/>
                  </a:lnTo>
                  <a:lnTo>
                    <a:pt x="2213953" y="2585161"/>
                  </a:lnTo>
                  <a:lnTo>
                    <a:pt x="2223897" y="2587167"/>
                  </a:lnTo>
                  <a:lnTo>
                    <a:pt x="2233777" y="2585161"/>
                  </a:lnTo>
                  <a:lnTo>
                    <a:pt x="2241854" y="2579725"/>
                  </a:lnTo>
                  <a:lnTo>
                    <a:pt x="2247303" y="2571648"/>
                  </a:lnTo>
                  <a:lnTo>
                    <a:pt x="2249297" y="2561767"/>
                  </a:lnTo>
                  <a:close/>
                </a:path>
                <a:path w="4460240" h="2587625">
                  <a:moveTo>
                    <a:pt x="2350947" y="2561767"/>
                  </a:moveTo>
                  <a:lnTo>
                    <a:pt x="2348954" y="2551874"/>
                  </a:lnTo>
                  <a:lnTo>
                    <a:pt x="2343505" y="2543797"/>
                  </a:lnTo>
                  <a:lnTo>
                    <a:pt x="2335428" y="2538361"/>
                  </a:lnTo>
                  <a:lnTo>
                    <a:pt x="2325497" y="2536367"/>
                  </a:lnTo>
                  <a:lnTo>
                    <a:pt x="2315603" y="2538361"/>
                  </a:lnTo>
                  <a:lnTo>
                    <a:pt x="2307539" y="2543797"/>
                  </a:lnTo>
                  <a:lnTo>
                    <a:pt x="2302091" y="2551874"/>
                  </a:lnTo>
                  <a:lnTo>
                    <a:pt x="2300097" y="2561767"/>
                  </a:lnTo>
                  <a:lnTo>
                    <a:pt x="2302091" y="2571648"/>
                  </a:lnTo>
                  <a:lnTo>
                    <a:pt x="2307539" y="2579725"/>
                  </a:lnTo>
                  <a:lnTo>
                    <a:pt x="2315603" y="2585161"/>
                  </a:lnTo>
                  <a:lnTo>
                    <a:pt x="2325547" y="2587167"/>
                  </a:lnTo>
                  <a:lnTo>
                    <a:pt x="2335428" y="2585161"/>
                  </a:lnTo>
                  <a:lnTo>
                    <a:pt x="2343505" y="2579725"/>
                  </a:lnTo>
                  <a:lnTo>
                    <a:pt x="2348954" y="2571648"/>
                  </a:lnTo>
                  <a:lnTo>
                    <a:pt x="2350947" y="2561767"/>
                  </a:lnTo>
                  <a:close/>
                </a:path>
                <a:path w="4460240" h="2587625">
                  <a:moveTo>
                    <a:pt x="2452598" y="2561767"/>
                  </a:moveTo>
                  <a:lnTo>
                    <a:pt x="2450604" y="2551874"/>
                  </a:lnTo>
                  <a:lnTo>
                    <a:pt x="2445156" y="2543797"/>
                  </a:lnTo>
                  <a:lnTo>
                    <a:pt x="2437079" y="2538361"/>
                  </a:lnTo>
                  <a:lnTo>
                    <a:pt x="2427147" y="2536367"/>
                  </a:lnTo>
                  <a:lnTo>
                    <a:pt x="2417254" y="2538361"/>
                  </a:lnTo>
                  <a:lnTo>
                    <a:pt x="2409190" y="2543797"/>
                  </a:lnTo>
                  <a:lnTo>
                    <a:pt x="2403741" y="2551874"/>
                  </a:lnTo>
                  <a:lnTo>
                    <a:pt x="2401747" y="2561767"/>
                  </a:lnTo>
                  <a:lnTo>
                    <a:pt x="2403741" y="2571648"/>
                  </a:lnTo>
                  <a:lnTo>
                    <a:pt x="2409190" y="2579725"/>
                  </a:lnTo>
                  <a:lnTo>
                    <a:pt x="2417254" y="2585161"/>
                  </a:lnTo>
                  <a:lnTo>
                    <a:pt x="2427198" y="2587167"/>
                  </a:lnTo>
                  <a:lnTo>
                    <a:pt x="2437079" y="2585161"/>
                  </a:lnTo>
                  <a:lnTo>
                    <a:pt x="2445156" y="2579725"/>
                  </a:lnTo>
                  <a:lnTo>
                    <a:pt x="2450604" y="2571648"/>
                  </a:lnTo>
                  <a:lnTo>
                    <a:pt x="2452598" y="2561767"/>
                  </a:lnTo>
                  <a:close/>
                </a:path>
                <a:path w="4460240" h="2587625">
                  <a:moveTo>
                    <a:pt x="2554249" y="2561767"/>
                  </a:moveTo>
                  <a:lnTo>
                    <a:pt x="2552255" y="2551874"/>
                  </a:lnTo>
                  <a:lnTo>
                    <a:pt x="2546807" y="2543797"/>
                  </a:lnTo>
                  <a:lnTo>
                    <a:pt x="2538730" y="2538361"/>
                  </a:lnTo>
                  <a:lnTo>
                    <a:pt x="2528798" y="2536367"/>
                  </a:lnTo>
                  <a:lnTo>
                    <a:pt x="2518905" y="2538361"/>
                  </a:lnTo>
                  <a:lnTo>
                    <a:pt x="2510840" y="2543797"/>
                  </a:lnTo>
                  <a:lnTo>
                    <a:pt x="2505392" y="2551874"/>
                  </a:lnTo>
                  <a:lnTo>
                    <a:pt x="2503398" y="2561767"/>
                  </a:lnTo>
                  <a:lnTo>
                    <a:pt x="2505392" y="2571648"/>
                  </a:lnTo>
                  <a:lnTo>
                    <a:pt x="2510840" y="2579725"/>
                  </a:lnTo>
                  <a:lnTo>
                    <a:pt x="2518905" y="2585161"/>
                  </a:lnTo>
                  <a:lnTo>
                    <a:pt x="2528849" y="2587167"/>
                  </a:lnTo>
                  <a:lnTo>
                    <a:pt x="2538730" y="2585161"/>
                  </a:lnTo>
                  <a:lnTo>
                    <a:pt x="2546807" y="2579725"/>
                  </a:lnTo>
                  <a:lnTo>
                    <a:pt x="2552255" y="2571648"/>
                  </a:lnTo>
                  <a:lnTo>
                    <a:pt x="2554249" y="2561767"/>
                  </a:lnTo>
                  <a:close/>
                </a:path>
                <a:path w="4460240" h="2587625">
                  <a:moveTo>
                    <a:pt x="2655900" y="2561767"/>
                  </a:moveTo>
                  <a:lnTo>
                    <a:pt x="2653906" y="2551874"/>
                  </a:lnTo>
                  <a:lnTo>
                    <a:pt x="2648458" y="2543797"/>
                  </a:lnTo>
                  <a:lnTo>
                    <a:pt x="2640380" y="2538361"/>
                  </a:lnTo>
                  <a:lnTo>
                    <a:pt x="2630449" y="2536367"/>
                  </a:lnTo>
                  <a:lnTo>
                    <a:pt x="2620556" y="2538361"/>
                  </a:lnTo>
                  <a:lnTo>
                    <a:pt x="2612491" y="2543797"/>
                  </a:lnTo>
                  <a:lnTo>
                    <a:pt x="2607043" y="2551874"/>
                  </a:lnTo>
                  <a:lnTo>
                    <a:pt x="2605049" y="2561767"/>
                  </a:lnTo>
                  <a:lnTo>
                    <a:pt x="2607043" y="2571648"/>
                  </a:lnTo>
                  <a:lnTo>
                    <a:pt x="2612491" y="2579725"/>
                  </a:lnTo>
                  <a:lnTo>
                    <a:pt x="2620556" y="2585161"/>
                  </a:lnTo>
                  <a:lnTo>
                    <a:pt x="2630500" y="2587167"/>
                  </a:lnTo>
                  <a:lnTo>
                    <a:pt x="2640380" y="2585161"/>
                  </a:lnTo>
                  <a:lnTo>
                    <a:pt x="2648458" y="2579725"/>
                  </a:lnTo>
                  <a:lnTo>
                    <a:pt x="2653906" y="2571648"/>
                  </a:lnTo>
                  <a:lnTo>
                    <a:pt x="2655900" y="2561767"/>
                  </a:lnTo>
                  <a:close/>
                </a:path>
                <a:path w="4460240" h="2587625">
                  <a:moveTo>
                    <a:pt x="2757551" y="2561767"/>
                  </a:moveTo>
                  <a:lnTo>
                    <a:pt x="2755557" y="2551874"/>
                  </a:lnTo>
                  <a:lnTo>
                    <a:pt x="2750108" y="2543797"/>
                  </a:lnTo>
                  <a:lnTo>
                    <a:pt x="2742031" y="2538361"/>
                  </a:lnTo>
                  <a:lnTo>
                    <a:pt x="2732100" y="2536367"/>
                  </a:lnTo>
                  <a:lnTo>
                    <a:pt x="2722207" y="2538361"/>
                  </a:lnTo>
                  <a:lnTo>
                    <a:pt x="2714142" y="2543797"/>
                  </a:lnTo>
                  <a:lnTo>
                    <a:pt x="2708694" y="2551874"/>
                  </a:lnTo>
                  <a:lnTo>
                    <a:pt x="2706700" y="2561767"/>
                  </a:lnTo>
                  <a:lnTo>
                    <a:pt x="2708694" y="2571648"/>
                  </a:lnTo>
                  <a:lnTo>
                    <a:pt x="2714142" y="2579725"/>
                  </a:lnTo>
                  <a:lnTo>
                    <a:pt x="2722207" y="2585161"/>
                  </a:lnTo>
                  <a:lnTo>
                    <a:pt x="2732151" y="2587167"/>
                  </a:lnTo>
                  <a:lnTo>
                    <a:pt x="2742031" y="2585161"/>
                  </a:lnTo>
                  <a:lnTo>
                    <a:pt x="2750108" y="2579725"/>
                  </a:lnTo>
                  <a:lnTo>
                    <a:pt x="2755557" y="2571648"/>
                  </a:lnTo>
                  <a:lnTo>
                    <a:pt x="2757551" y="2561767"/>
                  </a:lnTo>
                  <a:close/>
                </a:path>
                <a:path w="4460240" h="2587625">
                  <a:moveTo>
                    <a:pt x="2859201" y="2561767"/>
                  </a:moveTo>
                  <a:lnTo>
                    <a:pt x="2857208" y="2551874"/>
                  </a:lnTo>
                  <a:lnTo>
                    <a:pt x="2851759" y="2543797"/>
                  </a:lnTo>
                  <a:lnTo>
                    <a:pt x="2843682" y="2538361"/>
                  </a:lnTo>
                  <a:lnTo>
                    <a:pt x="2833751" y="2536367"/>
                  </a:lnTo>
                  <a:lnTo>
                    <a:pt x="2823857" y="2538361"/>
                  </a:lnTo>
                  <a:lnTo>
                    <a:pt x="2815793" y="2543797"/>
                  </a:lnTo>
                  <a:lnTo>
                    <a:pt x="2810345" y="2551874"/>
                  </a:lnTo>
                  <a:lnTo>
                    <a:pt x="2808351" y="2561767"/>
                  </a:lnTo>
                  <a:lnTo>
                    <a:pt x="2810345" y="2571648"/>
                  </a:lnTo>
                  <a:lnTo>
                    <a:pt x="2815793" y="2579725"/>
                  </a:lnTo>
                  <a:lnTo>
                    <a:pt x="2823857" y="2585161"/>
                  </a:lnTo>
                  <a:lnTo>
                    <a:pt x="2833801" y="2587167"/>
                  </a:lnTo>
                  <a:lnTo>
                    <a:pt x="2843682" y="2585161"/>
                  </a:lnTo>
                  <a:lnTo>
                    <a:pt x="2851759" y="2579725"/>
                  </a:lnTo>
                  <a:lnTo>
                    <a:pt x="2857208" y="2571648"/>
                  </a:lnTo>
                  <a:lnTo>
                    <a:pt x="2859201" y="2561767"/>
                  </a:lnTo>
                  <a:close/>
                </a:path>
                <a:path w="4460240" h="2587625">
                  <a:moveTo>
                    <a:pt x="2960852" y="2561767"/>
                  </a:moveTo>
                  <a:lnTo>
                    <a:pt x="2958858" y="2551874"/>
                  </a:lnTo>
                  <a:lnTo>
                    <a:pt x="2953410" y="2543797"/>
                  </a:lnTo>
                  <a:lnTo>
                    <a:pt x="2945333" y="2538361"/>
                  </a:lnTo>
                  <a:lnTo>
                    <a:pt x="2935401" y="2536367"/>
                  </a:lnTo>
                  <a:lnTo>
                    <a:pt x="2925508" y="2538361"/>
                  </a:lnTo>
                  <a:lnTo>
                    <a:pt x="2917444" y="2543797"/>
                  </a:lnTo>
                  <a:lnTo>
                    <a:pt x="2911995" y="2551874"/>
                  </a:lnTo>
                  <a:lnTo>
                    <a:pt x="2910001" y="2561767"/>
                  </a:lnTo>
                  <a:lnTo>
                    <a:pt x="2911995" y="2571648"/>
                  </a:lnTo>
                  <a:lnTo>
                    <a:pt x="2917444" y="2579725"/>
                  </a:lnTo>
                  <a:lnTo>
                    <a:pt x="2925508" y="2585161"/>
                  </a:lnTo>
                  <a:lnTo>
                    <a:pt x="2935452" y="2587167"/>
                  </a:lnTo>
                  <a:lnTo>
                    <a:pt x="2945333" y="2585161"/>
                  </a:lnTo>
                  <a:lnTo>
                    <a:pt x="2953410" y="2579725"/>
                  </a:lnTo>
                  <a:lnTo>
                    <a:pt x="2958858" y="2571648"/>
                  </a:lnTo>
                  <a:lnTo>
                    <a:pt x="2960852" y="2561767"/>
                  </a:lnTo>
                  <a:close/>
                </a:path>
                <a:path w="4460240" h="2587625">
                  <a:moveTo>
                    <a:pt x="3062503" y="2561767"/>
                  </a:moveTo>
                  <a:lnTo>
                    <a:pt x="3060509" y="2551874"/>
                  </a:lnTo>
                  <a:lnTo>
                    <a:pt x="3055061" y="2543797"/>
                  </a:lnTo>
                  <a:lnTo>
                    <a:pt x="3046984" y="2538361"/>
                  </a:lnTo>
                  <a:lnTo>
                    <a:pt x="3037052" y="2536367"/>
                  </a:lnTo>
                  <a:lnTo>
                    <a:pt x="3027159" y="2538361"/>
                  </a:lnTo>
                  <a:lnTo>
                    <a:pt x="3019094" y="2543797"/>
                  </a:lnTo>
                  <a:lnTo>
                    <a:pt x="3013646" y="2551874"/>
                  </a:lnTo>
                  <a:lnTo>
                    <a:pt x="3011652" y="2561767"/>
                  </a:lnTo>
                  <a:lnTo>
                    <a:pt x="3013646" y="2571648"/>
                  </a:lnTo>
                  <a:lnTo>
                    <a:pt x="3019094" y="2579725"/>
                  </a:lnTo>
                  <a:lnTo>
                    <a:pt x="3027159" y="2585161"/>
                  </a:lnTo>
                  <a:lnTo>
                    <a:pt x="3037103" y="2587167"/>
                  </a:lnTo>
                  <a:lnTo>
                    <a:pt x="3046984" y="2585161"/>
                  </a:lnTo>
                  <a:lnTo>
                    <a:pt x="3055061" y="2579725"/>
                  </a:lnTo>
                  <a:lnTo>
                    <a:pt x="3060509" y="2571648"/>
                  </a:lnTo>
                  <a:lnTo>
                    <a:pt x="3062503" y="2561767"/>
                  </a:lnTo>
                  <a:close/>
                </a:path>
                <a:path w="4460240" h="2587625">
                  <a:moveTo>
                    <a:pt x="3164154" y="2561767"/>
                  </a:moveTo>
                  <a:lnTo>
                    <a:pt x="3162160" y="2551874"/>
                  </a:lnTo>
                  <a:lnTo>
                    <a:pt x="3156712" y="2543797"/>
                  </a:lnTo>
                  <a:lnTo>
                    <a:pt x="3148634" y="2538361"/>
                  </a:lnTo>
                  <a:lnTo>
                    <a:pt x="3138703" y="2536367"/>
                  </a:lnTo>
                  <a:lnTo>
                    <a:pt x="3128810" y="2538361"/>
                  </a:lnTo>
                  <a:lnTo>
                    <a:pt x="3120745" y="2543797"/>
                  </a:lnTo>
                  <a:lnTo>
                    <a:pt x="3115297" y="2551874"/>
                  </a:lnTo>
                  <a:lnTo>
                    <a:pt x="3113303" y="2561767"/>
                  </a:lnTo>
                  <a:lnTo>
                    <a:pt x="3115297" y="2571648"/>
                  </a:lnTo>
                  <a:lnTo>
                    <a:pt x="3120745" y="2579725"/>
                  </a:lnTo>
                  <a:lnTo>
                    <a:pt x="3128810" y="2585161"/>
                  </a:lnTo>
                  <a:lnTo>
                    <a:pt x="3138754" y="2587167"/>
                  </a:lnTo>
                  <a:lnTo>
                    <a:pt x="3148634" y="2585161"/>
                  </a:lnTo>
                  <a:lnTo>
                    <a:pt x="3156712" y="2579725"/>
                  </a:lnTo>
                  <a:lnTo>
                    <a:pt x="3162160" y="2571648"/>
                  </a:lnTo>
                  <a:lnTo>
                    <a:pt x="3164154" y="2561767"/>
                  </a:lnTo>
                  <a:close/>
                </a:path>
                <a:path w="4460240" h="2587625">
                  <a:moveTo>
                    <a:pt x="3265805" y="2561767"/>
                  </a:moveTo>
                  <a:lnTo>
                    <a:pt x="3263811" y="2551874"/>
                  </a:lnTo>
                  <a:lnTo>
                    <a:pt x="3258362" y="2543797"/>
                  </a:lnTo>
                  <a:lnTo>
                    <a:pt x="3250285" y="2538361"/>
                  </a:lnTo>
                  <a:lnTo>
                    <a:pt x="3240354" y="2536367"/>
                  </a:lnTo>
                  <a:lnTo>
                    <a:pt x="3230461" y="2538361"/>
                  </a:lnTo>
                  <a:lnTo>
                    <a:pt x="3222396" y="2543797"/>
                  </a:lnTo>
                  <a:lnTo>
                    <a:pt x="3216948" y="2551874"/>
                  </a:lnTo>
                  <a:lnTo>
                    <a:pt x="3214954" y="2561767"/>
                  </a:lnTo>
                  <a:lnTo>
                    <a:pt x="3216948" y="2571648"/>
                  </a:lnTo>
                  <a:lnTo>
                    <a:pt x="3222396" y="2579725"/>
                  </a:lnTo>
                  <a:lnTo>
                    <a:pt x="3230461" y="2585161"/>
                  </a:lnTo>
                  <a:lnTo>
                    <a:pt x="3240405" y="2587167"/>
                  </a:lnTo>
                  <a:lnTo>
                    <a:pt x="3250285" y="2585161"/>
                  </a:lnTo>
                  <a:lnTo>
                    <a:pt x="3258362" y="2579725"/>
                  </a:lnTo>
                  <a:lnTo>
                    <a:pt x="3263811" y="2571648"/>
                  </a:lnTo>
                  <a:lnTo>
                    <a:pt x="3265805" y="2561767"/>
                  </a:lnTo>
                  <a:close/>
                </a:path>
                <a:path w="4460240" h="2587625">
                  <a:moveTo>
                    <a:pt x="3367455" y="2561767"/>
                  </a:moveTo>
                  <a:lnTo>
                    <a:pt x="3365462" y="2551874"/>
                  </a:lnTo>
                  <a:lnTo>
                    <a:pt x="3360013" y="2543797"/>
                  </a:lnTo>
                  <a:lnTo>
                    <a:pt x="3351936" y="2538361"/>
                  </a:lnTo>
                  <a:lnTo>
                    <a:pt x="3342005" y="2536367"/>
                  </a:lnTo>
                  <a:lnTo>
                    <a:pt x="3332111" y="2538361"/>
                  </a:lnTo>
                  <a:lnTo>
                    <a:pt x="3324047" y="2543797"/>
                  </a:lnTo>
                  <a:lnTo>
                    <a:pt x="3318599" y="2551874"/>
                  </a:lnTo>
                  <a:lnTo>
                    <a:pt x="3316605" y="2561767"/>
                  </a:lnTo>
                  <a:lnTo>
                    <a:pt x="3318599" y="2571648"/>
                  </a:lnTo>
                  <a:lnTo>
                    <a:pt x="3324047" y="2579725"/>
                  </a:lnTo>
                  <a:lnTo>
                    <a:pt x="3332111" y="2585161"/>
                  </a:lnTo>
                  <a:lnTo>
                    <a:pt x="3342055" y="2587167"/>
                  </a:lnTo>
                  <a:lnTo>
                    <a:pt x="3351936" y="2585161"/>
                  </a:lnTo>
                  <a:lnTo>
                    <a:pt x="3360013" y="2579725"/>
                  </a:lnTo>
                  <a:lnTo>
                    <a:pt x="3365462" y="2571648"/>
                  </a:lnTo>
                  <a:lnTo>
                    <a:pt x="3367455" y="2561767"/>
                  </a:lnTo>
                  <a:close/>
                </a:path>
                <a:path w="4460240" h="2587625">
                  <a:moveTo>
                    <a:pt x="3469106" y="2561767"/>
                  </a:moveTo>
                  <a:lnTo>
                    <a:pt x="3467112" y="2551874"/>
                  </a:lnTo>
                  <a:lnTo>
                    <a:pt x="3461664" y="2543797"/>
                  </a:lnTo>
                  <a:lnTo>
                    <a:pt x="3453587" y="2538361"/>
                  </a:lnTo>
                  <a:lnTo>
                    <a:pt x="3443655" y="2536367"/>
                  </a:lnTo>
                  <a:lnTo>
                    <a:pt x="3433762" y="2538361"/>
                  </a:lnTo>
                  <a:lnTo>
                    <a:pt x="3425698" y="2543797"/>
                  </a:lnTo>
                  <a:lnTo>
                    <a:pt x="3420249" y="2551874"/>
                  </a:lnTo>
                  <a:lnTo>
                    <a:pt x="3418255" y="2561767"/>
                  </a:lnTo>
                  <a:lnTo>
                    <a:pt x="3420249" y="2571648"/>
                  </a:lnTo>
                  <a:lnTo>
                    <a:pt x="3425698" y="2579725"/>
                  </a:lnTo>
                  <a:lnTo>
                    <a:pt x="3433762" y="2585161"/>
                  </a:lnTo>
                  <a:lnTo>
                    <a:pt x="3443706" y="2587167"/>
                  </a:lnTo>
                  <a:lnTo>
                    <a:pt x="3453587" y="2585161"/>
                  </a:lnTo>
                  <a:lnTo>
                    <a:pt x="3461664" y="2579725"/>
                  </a:lnTo>
                  <a:lnTo>
                    <a:pt x="3467112" y="2571648"/>
                  </a:lnTo>
                  <a:lnTo>
                    <a:pt x="3469106" y="2561767"/>
                  </a:lnTo>
                  <a:close/>
                </a:path>
                <a:path w="4460240" h="2587625">
                  <a:moveTo>
                    <a:pt x="3570757" y="2561767"/>
                  </a:moveTo>
                  <a:lnTo>
                    <a:pt x="3568763" y="2551874"/>
                  </a:lnTo>
                  <a:lnTo>
                    <a:pt x="3563315" y="2543797"/>
                  </a:lnTo>
                  <a:lnTo>
                    <a:pt x="3555238" y="2538361"/>
                  </a:lnTo>
                  <a:lnTo>
                    <a:pt x="3545306" y="2536367"/>
                  </a:lnTo>
                  <a:lnTo>
                    <a:pt x="3535413" y="2538361"/>
                  </a:lnTo>
                  <a:lnTo>
                    <a:pt x="3527348" y="2543797"/>
                  </a:lnTo>
                  <a:lnTo>
                    <a:pt x="3521900" y="2551874"/>
                  </a:lnTo>
                  <a:lnTo>
                    <a:pt x="3519906" y="2561767"/>
                  </a:lnTo>
                  <a:lnTo>
                    <a:pt x="3521900" y="2571648"/>
                  </a:lnTo>
                  <a:lnTo>
                    <a:pt x="3527348" y="2579725"/>
                  </a:lnTo>
                  <a:lnTo>
                    <a:pt x="3535413" y="2585161"/>
                  </a:lnTo>
                  <a:lnTo>
                    <a:pt x="3545357" y="2587167"/>
                  </a:lnTo>
                  <a:lnTo>
                    <a:pt x="3555238" y="2585161"/>
                  </a:lnTo>
                  <a:lnTo>
                    <a:pt x="3563315" y="2579725"/>
                  </a:lnTo>
                  <a:lnTo>
                    <a:pt x="3568763" y="2571648"/>
                  </a:lnTo>
                  <a:lnTo>
                    <a:pt x="3570757" y="2561767"/>
                  </a:lnTo>
                  <a:close/>
                </a:path>
                <a:path w="4460240" h="2587625">
                  <a:moveTo>
                    <a:pt x="3672408" y="2561767"/>
                  </a:moveTo>
                  <a:lnTo>
                    <a:pt x="3670414" y="2551874"/>
                  </a:lnTo>
                  <a:lnTo>
                    <a:pt x="3664966" y="2543797"/>
                  </a:lnTo>
                  <a:lnTo>
                    <a:pt x="3656888" y="2538361"/>
                  </a:lnTo>
                  <a:lnTo>
                    <a:pt x="3646957" y="2536367"/>
                  </a:lnTo>
                  <a:lnTo>
                    <a:pt x="3637064" y="2538361"/>
                  </a:lnTo>
                  <a:lnTo>
                    <a:pt x="3628999" y="2543797"/>
                  </a:lnTo>
                  <a:lnTo>
                    <a:pt x="3623551" y="2551874"/>
                  </a:lnTo>
                  <a:lnTo>
                    <a:pt x="3621557" y="2561767"/>
                  </a:lnTo>
                  <a:lnTo>
                    <a:pt x="3623551" y="2571648"/>
                  </a:lnTo>
                  <a:lnTo>
                    <a:pt x="3628999" y="2579725"/>
                  </a:lnTo>
                  <a:lnTo>
                    <a:pt x="3637064" y="2585161"/>
                  </a:lnTo>
                  <a:lnTo>
                    <a:pt x="3647008" y="2587167"/>
                  </a:lnTo>
                  <a:lnTo>
                    <a:pt x="3656888" y="2585161"/>
                  </a:lnTo>
                  <a:lnTo>
                    <a:pt x="3664966" y="2579725"/>
                  </a:lnTo>
                  <a:lnTo>
                    <a:pt x="3670414" y="2571648"/>
                  </a:lnTo>
                  <a:lnTo>
                    <a:pt x="3672408" y="2561767"/>
                  </a:lnTo>
                  <a:close/>
                </a:path>
                <a:path w="4460240" h="2587625">
                  <a:moveTo>
                    <a:pt x="3774059" y="2561767"/>
                  </a:moveTo>
                  <a:lnTo>
                    <a:pt x="3772065" y="2551874"/>
                  </a:lnTo>
                  <a:lnTo>
                    <a:pt x="3766616" y="2543797"/>
                  </a:lnTo>
                  <a:lnTo>
                    <a:pt x="3758539" y="2538361"/>
                  </a:lnTo>
                  <a:lnTo>
                    <a:pt x="3748608" y="2536367"/>
                  </a:lnTo>
                  <a:lnTo>
                    <a:pt x="3738715" y="2538361"/>
                  </a:lnTo>
                  <a:lnTo>
                    <a:pt x="3730650" y="2543797"/>
                  </a:lnTo>
                  <a:lnTo>
                    <a:pt x="3725202" y="2551874"/>
                  </a:lnTo>
                  <a:lnTo>
                    <a:pt x="3723208" y="2561767"/>
                  </a:lnTo>
                  <a:lnTo>
                    <a:pt x="3725202" y="2571648"/>
                  </a:lnTo>
                  <a:lnTo>
                    <a:pt x="3730650" y="2579725"/>
                  </a:lnTo>
                  <a:lnTo>
                    <a:pt x="3738715" y="2585161"/>
                  </a:lnTo>
                  <a:lnTo>
                    <a:pt x="3748659" y="2587167"/>
                  </a:lnTo>
                  <a:lnTo>
                    <a:pt x="3758539" y="2585161"/>
                  </a:lnTo>
                  <a:lnTo>
                    <a:pt x="3766616" y="2579725"/>
                  </a:lnTo>
                  <a:lnTo>
                    <a:pt x="3772065" y="2571648"/>
                  </a:lnTo>
                  <a:lnTo>
                    <a:pt x="3774059" y="2561767"/>
                  </a:lnTo>
                  <a:close/>
                </a:path>
                <a:path w="4460240" h="2587625">
                  <a:moveTo>
                    <a:pt x="3875709" y="2561767"/>
                  </a:moveTo>
                  <a:lnTo>
                    <a:pt x="3873716" y="2551874"/>
                  </a:lnTo>
                  <a:lnTo>
                    <a:pt x="3868267" y="2543797"/>
                  </a:lnTo>
                  <a:lnTo>
                    <a:pt x="3860190" y="2538361"/>
                  </a:lnTo>
                  <a:lnTo>
                    <a:pt x="3850259" y="2536367"/>
                  </a:lnTo>
                  <a:lnTo>
                    <a:pt x="3840365" y="2538361"/>
                  </a:lnTo>
                  <a:lnTo>
                    <a:pt x="3832301" y="2543797"/>
                  </a:lnTo>
                  <a:lnTo>
                    <a:pt x="3826853" y="2551874"/>
                  </a:lnTo>
                  <a:lnTo>
                    <a:pt x="3824859" y="2561767"/>
                  </a:lnTo>
                  <a:lnTo>
                    <a:pt x="3826853" y="2571648"/>
                  </a:lnTo>
                  <a:lnTo>
                    <a:pt x="3832301" y="2579725"/>
                  </a:lnTo>
                  <a:lnTo>
                    <a:pt x="3840365" y="2585174"/>
                  </a:lnTo>
                  <a:lnTo>
                    <a:pt x="3850309" y="2587167"/>
                  </a:lnTo>
                  <a:lnTo>
                    <a:pt x="3860190" y="2585174"/>
                  </a:lnTo>
                  <a:lnTo>
                    <a:pt x="3868267" y="2579725"/>
                  </a:lnTo>
                  <a:lnTo>
                    <a:pt x="3873716" y="2571648"/>
                  </a:lnTo>
                  <a:lnTo>
                    <a:pt x="3875709" y="2561767"/>
                  </a:lnTo>
                  <a:close/>
                </a:path>
                <a:path w="4460240" h="2587625">
                  <a:moveTo>
                    <a:pt x="3977360" y="2561767"/>
                  </a:moveTo>
                  <a:lnTo>
                    <a:pt x="3975366" y="2551874"/>
                  </a:lnTo>
                  <a:lnTo>
                    <a:pt x="3969918" y="2543797"/>
                  </a:lnTo>
                  <a:lnTo>
                    <a:pt x="3961841" y="2538361"/>
                  </a:lnTo>
                  <a:lnTo>
                    <a:pt x="3951909" y="2536367"/>
                  </a:lnTo>
                  <a:lnTo>
                    <a:pt x="3942016" y="2538361"/>
                  </a:lnTo>
                  <a:lnTo>
                    <a:pt x="3933952" y="2543797"/>
                  </a:lnTo>
                  <a:lnTo>
                    <a:pt x="3928503" y="2551874"/>
                  </a:lnTo>
                  <a:lnTo>
                    <a:pt x="3926509" y="2561767"/>
                  </a:lnTo>
                  <a:lnTo>
                    <a:pt x="3928503" y="2571648"/>
                  </a:lnTo>
                  <a:lnTo>
                    <a:pt x="3933952" y="2579725"/>
                  </a:lnTo>
                  <a:lnTo>
                    <a:pt x="3942016" y="2585174"/>
                  </a:lnTo>
                  <a:lnTo>
                    <a:pt x="3951960" y="2587167"/>
                  </a:lnTo>
                  <a:lnTo>
                    <a:pt x="3961841" y="2585174"/>
                  </a:lnTo>
                  <a:lnTo>
                    <a:pt x="3969918" y="2579725"/>
                  </a:lnTo>
                  <a:lnTo>
                    <a:pt x="3975366" y="2571648"/>
                  </a:lnTo>
                  <a:lnTo>
                    <a:pt x="3977360" y="2561767"/>
                  </a:lnTo>
                  <a:close/>
                </a:path>
                <a:path w="4460240" h="2587625">
                  <a:moveTo>
                    <a:pt x="4079011" y="2561767"/>
                  </a:moveTo>
                  <a:lnTo>
                    <a:pt x="4077017" y="2551874"/>
                  </a:lnTo>
                  <a:lnTo>
                    <a:pt x="4071569" y="2543797"/>
                  </a:lnTo>
                  <a:lnTo>
                    <a:pt x="4063492" y="2538361"/>
                  </a:lnTo>
                  <a:lnTo>
                    <a:pt x="4053560" y="2536367"/>
                  </a:lnTo>
                  <a:lnTo>
                    <a:pt x="4043667" y="2538361"/>
                  </a:lnTo>
                  <a:lnTo>
                    <a:pt x="4035602" y="2543797"/>
                  </a:lnTo>
                  <a:lnTo>
                    <a:pt x="4030154" y="2551874"/>
                  </a:lnTo>
                  <a:lnTo>
                    <a:pt x="4028160" y="2561767"/>
                  </a:lnTo>
                  <a:lnTo>
                    <a:pt x="4030154" y="2571648"/>
                  </a:lnTo>
                  <a:lnTo>
                    <a:pt x="4035602" y="2579725"/>
                  </a:lnTo>
                  <a:lnTo>
                    <a:pt x="4043667" y="2585174"/>
                  </a:lnTo>
                  <a:lnTo>
                    <a:pt x="4053611" y="2587167"/>
                  </a:lnTo>
                  <a:lnTo>
                    <a:pt x="4063492" y="2585174"/>
                  </a:lnTo>
                  <a:lnTo>
                    <a:pt x="4071569" y="2579725"/>
                  </a:lnTo>
                  <a:lnTo>
                    <a:pt x="4077017" y="2571648"/>
                  </a:lnTo>
                  <a:lnTo>
                    <a:pt x="4079011" y="2561767"/>
                  </a:lnTo>
                  <a:close/>
                </a:path>
                <a:path w="4460240" h="2587625">
                  <a:moveTo>
                    <a:pt x="4180662" y="2561767"/>
                  </a:moveTo>
                  <a:lnTo>
                    <a:pt x="4178668" y="2551874"/>
                  </a:lnTo>
                  <a:lnTo>
                    <a:pt x="4173220" y="2543797"/>
                  </a:lnTo>
                  <a:lnTo>
                    <a:pt x="4165142" y="2538361"/>
                  </a:lnTo>
                  <a:lnTo>
                    <a:pt x="4155211" y="2536367"/>
                  </a:lnTo>
                  <a:lnTo>
                    <a:pt x="4145318" y="2538361"/>
                  </a:lnTo>
                  <a:lnTo>
                    <a:pt x="4137253" y="2543797"/>
                  </a:lnTo>
                  <a:lnTo>
                    <a:pt x="4131805" y="2551874"/>
                  </a:lnTo>
                  <a:lnTo>
                    <a:pt x="4129811" y="2561767"/>
                  </a:lnTo>
                  <a:lnTo>
                    <a:pt x="4131805" y="2571648"/>
                  </a:lnTo>
                  <a:lnTo>
                    <a:pt x="4137253" y="2579725"/>
                  </a:lnTo>
                  <a:lnTo>
                    <a:pt x="4145318" y="2585174"/>
                  </a:lnTo>
                  <a:lnTo>
                    <a:pt x="4155262" y="2587167"/>
                  </a:lnTo>
                  <a:lnTo>
                    <a:pt x="4165142" y="2585174"/>
                  </a:lnTo>
                  <a:lnTo>
                    <a:pt x="4173220" y="2579725"/>
                  </a:lnTo>
                  <a:lnTo>
                    <a:pt x="4178668" y="2571648"/>
                  </a:lnTo>
                  <a:lnTo>
                    <a:pt x="4180662" y="2561767"/>
                  </a:lnTo>
                  <a:close/>
                </a:path>
                <a:path w="4460240" h="2587625">
                  <a:moveTo>
                    <a:pt x="4282313" y="2561767"/>
                  </a:moveTo>
                  <a:lnTo>
                    <a:pt x="4280319" y="2551874"/>
                  </a:lnTo>
                  <a:lnTo>
                    <a:pt x="4274871" y="2543797"/>
                  </a:lnTo>
                  <a:lnTo>
                    <a:pt x="4266793" y="2538361"/>
                  </a:lnTo>
                  <a:lnTo>
                    <a:pt x="4256862" y="2536367"/>
                  </a:lnTo>
                  <a:lnTo>
                    <a:pt x="4246969" y="2538361"/>
                  </a:lnTo>
                  <a:lnTo>
                    <a:pt x="4238904" y="2543797"/>
                  </a:lnTo>
                  <a:lnTo>
                    <a:pt x="4233456" y="2551874"/>
                  </a:lnTo>
                  <a:lnTo>
                    <a:pt x="4231462" y="2561767"/>
                  </a:lnTo>
                  <a:lnTo>
                    <a:pt x="4233456" y="2571648"/>
                  </a:lnTo>
                  <a:lnTo>
                    <a:pt x="4238904" y="2579725"/>
                  </a:lnTo>
                  <a:lnTo>
                    <a:pt x="4246969" y="2585174"/>
                  </a:lnTo>
                  <a:lnTo>
                    <a:pt x="4256913" y="2587167"/>
                  </a:lnTo>
                  <a:lnTo>
                    <a:pt x="4266793" y="2585174"/>
                  </a:lnTo>
                  <a:lnTo>
                    <a:pt x="4274871" y="2579725"/>
                  </a:lnTo>
                  <a:lnTo>
                    <a:pt x="4280319" y="2571648"/>
                  </a:lnTo>
                  <a:lnTo>
                    <a:pt x="4282313" y="2561767"/>
                  </a:lnTo>
                  <a:close/>
                </a:path>
                <a:path w="4460240" h="2587625">
                  <a:moveTo>
                    <a:pt x="4358640" y="2534856"/>
                  </a:moveTo>
                  <a:lnTo>
                    <a:pt x="4356646" y="2524912"/>
                  </a:lnTo>
                  <a:lnTo>
                    <a:pt x="4351210" y="2516848"/>
                  </a:lnTo>
                  <a:lnTo>
                    <a:pt x="4343133" y="2511399"/>
                  </a:lnTo>
                  <a:lnTo>
                    <a:pt x="4333240" y="2509405"/>
                  </a:lnTo>
                  <a:lnTo>
                    <a:pt x="4323359" y="2511399"/>
                  </a:lnTo>
                  <a:lnTo>
                    <a:pt x="4315282" y="2516848"/>
                  </a:lnTo>
                  <a:lnTo>
                    <a:pt x="4309834" y="2524912"/>
                  </a:lnTo>
                  <a:lnTo>
                    <a:pt x="4307852" y="2534856"/>
                  </a:lnTo>
                  <a:lnTo>
                    <a:pt x="4309834" y="2544749"/>
                  </a:lnTo>
                  <a:lnTo>
                    <a:pt x="4315282" y="2552814"/>
                  </a:lnTo>
                  <a:lnTo>
                    <a:pt x="4323359" y="2558262"/>
                  </a:lnTo>
                  <a:lnTo>
                    <a:pt x="4333240" y="2560256"/>
                  </a:lnTo>
                  <a:lnTo>
                    <a:pt x="4343133" y="2558262"/>
                  </a:lnTo>
                  <a:lnTo>
                    <a:pt x="4351210" y="2552814"/>
                  </a:lnTo>
                  <a:lnTo>
                    <a:pt x="4356646" y="2544749"/>
                  </a:lnTo>
                  <a:lnTo>
                    <a:pt x="4358640" y="2534856"/>
                  </a:lnTo>
                  <a:close/>
                </a:path>
                <a:path w="4460240" h="2587625">
                  <a:moveTo>
                    <a:pt x="4358640" y="2433205"/>
                  </a:moveTo>
                  <a:lnTo>
                    <a:pt x="4356646" y="2423261"/>
                  </a:lnTo>
                  <a:lnTo>
                    <a:pt x="4351210" y="2415197"/>
                  </a:lnTo>
                  <a:lnTo>
                    <a:pt x="4343133" y="2409748"/>
                  </a:lnTo>
                  <a:lnTo>
                    <a:pt x="4333240" y="2407755"/>
                  </a:lnTo>
                  <a:lnTo>
                    <a:pt x="4323359" y="2409748"/>
                  </a:lnTo>
                  <a:lnTo>
                    <a:pt x="4315282" y="2415197"/>
                  </a:lnTo>
                  <a:lnTo>
                    <a:pt x="4309834" y="2423261"/>
                  </a:lnTo>
                  <a:lnTo>
                    <a:pt x="4307852" y="2433205"/>
                  </a:lnTo>
                  <a:lnTo>
                    <a:pt x="4309834" y="2443099"/>
                  </a:lnTo>
                  <a:lnTo>
                    <a:pt x="4315282" y="2451163"/>
                  </a:lnTo>
                  <a:lnTo>
                    <a:pt x="4323359" y="2456611"/>
                  </a:lnTo>
                  <a:lnTo>
                    <a:pt x="4333240" y="2458605"/>
                  </a:lnTo>
                  <a:lnTo>
                    <a:pt x="4343133" y="2456611"/>
                  </a:lnTo>
                  <a:lnTo>
                    <a:pt x="4351210" y="2451163"/>
                  </a:lnTo>
                  <a:lnTo>
                    <a:pt x="4356646" y="2443099"/>
                  </a:lnTo>
                  <a:lnTo>
                    <a:pt x="4358640" y="2433205"/>
                  </a:lnTo>
                  <a:close/>
                </a:path>
                <a:path w="4460240" h="2587625">
                  <a:moveTo>
                    <a:pt x="4358640" y="2331555"/>
                  </a:moveTo>
                  <a:lnTo>
                    <a:pt x="4356646" y="2321610"/>
                  </a:lnTo>
                  <a:lnTo>
                    <a:pt x="4351210" y="2313546"/>
                  </a:lnTo>
                  <a:lnTo>
                    <a:pt x="4343133" y="2308098"/>
                  </a:lnTo>
                  <a:lnTo>
                    <a:pt x="4333240" y="2306104"/>
                  </a:lnTo>
                  <a:lnTo>
                    <a:pt x="4323359" y="2308098"/>
                  </a:lnTo>
                  <a:lnTo>
                    <a:pt x="4315282" y="2313546"/>
                  </a:lnTo>
                  <a:lnTo>
                    <a:pt x="4309834" y="2321610"/>
                  </a:lnTo>
                  <a:lnTo>
                    <a:pt x="4307852" y="2331555"/>
                  </a:lnTo>
                  <a:lnTo>
                    <a:pt x="4309834" y="2341448"/>
                  </a:lnTo>
                  <a:lnTo>
                    <a:pt x="4315282" y="2349512"/>
                  </a:lnTo>
                  <a:lnTo>
                    <a:pt x="4323359" y="2354961"/>
                  </a:lnTo>
                  <a:lnTo>
                    <a:pt x="4333240" y="2356955"/>
                  </a:lnTo>
                  <a:lnTo>
                    <a:pt x="4343133" y="2354961"/>
                  </a:lnTo>
                  <a:lnTo>
                    <a:pt x="4351210" y="2349512"/>
                  </a:lnTo>
                  <a:lnTo>
                    <a:pt x="4356646" y="2341448"/>
                  </a:lnTo>
                  <a:lnTo>
                    <a:pt x="4358640" y="2331555"/>
                  </a:lnTo>
                  <a:close/>
                </a:path>
                <a:path w="4460240" h="2587625">
                  <a:moveTo>
                    <a:pt x="4460240" y="2264956"/>
                  </a:moveTo>
                  <a:lnTo>
                    <a:pt x="4333240" y="2112556"/>
                  </a:lnTo>
                  <a:lnTo>
                    <a:pt x="4206240" y="2264956"/>
                  </a:lnTo>
                  <a:lnTo>
                    <a:pt x="4460240" y="2264956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11954" y="5676510"/>
              <a:ext cx="946569" cy="94657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7531823" y="2741218"/>
              <a:ext cx="5455920" cy="5883275"/>
            </a:xfrm>
            <a:custGeom>
              <a:avLst/>
              <a:gdLst/>
              <a:ahLst/>
              <a:cxnLst/>
              <a:rect l="l" t="t" r="r" b="b"/>
              <a:pathLst>
                <a:path w="5455920" h="5883275">
                  <a:moveTo>
                    <a:pt x="50787" y="5858129"/>
                  </a:moveTo>
                  <a:lnTo>
                    <a:pt x="48895" y="5848172"/>
                  </a:lnTo>
                  <a:lnTo>
                    <a:pt x="43535" y="5840044"/>
                  </a:lnTo>
                  <a:lnTo>
                    <a:pt x="35509" y="5834532"/>
                  </a:lnTo>
                  <a:lnTo>
                    <a:pt x="25641" y="5832437"/>
                  </a:lnTo>
                  <a:lnTo>
                    <a:pt x="15735" y="5834329"/>
                  </a:lnTo>
                  <a:lnTo>
                    <a:pt x="7607" y="5839688"/>
                  </a:lnTo>
                  <a:lnTo>
                    <a:pt x="2082" y="5847715"/>
                  </a:lnTo>
                  <a:lnTo>
                    <a:pt x="0" y="5857583"/>
                  </a:lnTo>
                  <a:lnTo>
                    <a:pt x="1892" y="5867539"/>
                  </a:lnTo>
                  <a:lnTo>
                    <a:pt x="7251" y="5875667"/>
                  </a:lnTo>
                  <a:lnTo>
                    <a:pt x="15278" y="5881192"/>
                  </a:lnTo>
                  <a:lnTo>
                    <a:pt x="25146" y="5883275"/>
                  </a:lnTo>
                  <a:lnTo>
                    <a:pt x="35052" y="5881382"/>
                  </a:lnTo>
                  <a:lnTo>
                    <a:pt x="43180" y="5876023"/>
                  </a:lnTo>
                  <a:lnTo>
                    <a:pt x="48691" y="5867997"/>
                  </a:lnTo>
                  <a:lnTo>
                    <a:pt x="50787" y="5858129"/>
                  </a:lnTo>
                  <a:close/>
                </a:path>
                <a:path w="5455920" h="5883275">
                  <a:moveTo>
                    <a:pt x="51790" y="5756491"/>
                  </a:moveTo>
                  <a:lnTo>
                    <a:pt x="49898" y="5746534"/>
                  </a:lnTo>
                  <a:lnTo>
                    <a:pt x="44538" y="5738406"/>
                  </a:lnTo>
                  <a:lnTo>
                    <a:pt x="36512" y="5732881"/>
                  </a:lnTo>
                  <a:lnTo>
                    <a:pt x="26644" y="5730786"/>
                  </a:lnTo>
                  <a:lnTo>
                    <a:pt x="16738" y="5732691"/>
                  </a:lnTo>
                  <a:lnTo>
                    <a:pt x="8610" y="5738050"/>
                  </a:lnTo>
                  <a:lnTo>
                    <a:pt x="3086" y="5746064"/>
                  </a:lnTo>
                  <a:lnTo>
                    <a:pt x="1003" y="5755932"/>
                  </a:lnTo>
                  <a:lnTo>
                    <a:pt x="2895" y="5765889"/>
                  </a:lnTo>
                  <a:lnTo>
                    <a:pt x="8255" y="5774017"/>
                  </a:lnTo>
                  <a:lnTo>
                    <a:pt x="16281" y="5779541"/>
                  </a:lnTo>
                  <a:lnTo>
                    <a:pt x="26149" y="5781637"/>
                  </a:lnTo>
                  <a:lnTo>
                    <a:pt x="36055" y="5779732"/>
                  </a:lnTo>
                  <a:lnTo>
                    <a:pt x="44183" y="5774372"/>
                  </a:lnTo>
                  <a:lnTo>
                    <a:pt x="49695" y="5766359"/>
                  </a:lnTo>
                  <a:lnTo>
                    <a:pt x="51790" y="5756491"/>
                  </a:lnTo>
                  <a:close/>
                </a:path>
                <a:path w="5455920" h="5883275">
                  <a:moveTo>
                    <a:pt x="52793" y="5654840"/>
                  </a:moveTo>
                  <a:lnTo>
                    <a:pt x="50901" y="5644883"/>
                  </a:lnTo>
                  <a:lnTo>
                    <a:pt x="45529" y="5636755"/>
                  </a:lnTo>
                  <a:lnTo>
                    <a:pt x="37515" y="5631231"/>
                  </a:lnTo>
                  <a:lnTo>
                    <a:pt x="27647" y="5629135"/>
                  </a:lnTo>
                  <a:lnTo>
                    <a:pt x="17741" y="5631040"/>
                  </a:lnTo>
                  <a:lnTo>
                    <a:pt x="9613" y="5636399"/>
                  </a:lnTo>
                  <a:lnTo>
                    <a:pt x="4089" y="5644426"/>
                  </a:lnTo>
                  <a:lnTo>
                    <a:pt x="1993" y="5654294"/>
                  </a:lnTo>
                  <a:lnTo>
                    <a:pt x="3898" y="5664251"/>
                  </a:lnTo>
                  <a:lnTo>
                    <a:pt x="9258" y="5672379"/>
                  </a:lnTo>
                  <a:lnTo>
                    <a:pt x="17284" y="5677890"/>
                  </a:lnTo>
                  <a:lnTo>
                    <a:pt x="27152" y="5679986"/>
                  </a:lnTo>
                  <a:lnTo>
                    <a:pt x="37058" y="5678094"/>
                  </a:lnTo>
                  <a:lnTo>
                    <a:pt x="45173" y="5672734"/>
                  </a:lnTo>
                  <a:lnTo>
                    <a:pt x="50698" y="5664708"/>
                  </a:lnTo>
                  <a:lnTo>
                    <a:pt x="52793" y="5654840"/>
                  </a:lnTo>
                  <a:close/>
                </a:path>
                <a:path w="5455920" h="5883275">
                  <a:moveTo>
                    <a:pt x="53797" y="5553189"/>
                  </a:moveTo>
                  <a:lnTo>
                    <a:pt x="51904" y="5543245"/>
                  </a:lnTo>
                  <a:lnTo>
                    <a:pt x="46532" y="5535117"/>
                  </a:lnTo>
                  <a:lnTo>
                    <a:pt x="38519" y="5529592"/>
                  </a:lnTo>
                  <a:lnTo>
                    <a:pt x="28651" y="5527497"/>
                  </a:lnTo>
                  <a:lnTo>
                    <a:pt x="18745" y="5529389"/>
                  </a:lnTo>
                  <a:lnTo>
                    <a:pt x="10617" y="5534761"/>
                  </a:lnTo>
                  <a:lnTo>
                    <a:pt x="5092" y="5542775"/>
                  </a:lnTo>
                  <a:lnTo>
                    <a:pt x="2997" y="5552643"/>
                  </a:lnTo>
                  <a:lnTo>
                    <a:pt x="4902" y="5562600"/>
                  </a:lnTo>
                  <a:lnTo>
                    <a:pt x="10261" y="5570728"/>
                  </a:lnTo>
                  <a:lnTo>
                    <a:pt x="18288" y="5576252"/>
                  </a:lnTo>
                  <a:lnTo>
                    <a:pt x="28155" y="5578348"/>
                  </a:lnTo>
                  <a:lnTo>
                    <a:pt x="38049" y="5576443"/>
                  </a:lnTo>
                  <a:lnTo>
                    <a:pt x="46177" y="5571083"/>
                  </a:lnTo>
                  <a:lnTo>
                    <a:pt x="51701" y="5563057"/>
                  </a:lnTo>
                  <a:lnTo>
                    <a:pt x="53797" y="5553189"/>
                  </a:lnTo>
                  <a:close/>
                </a:path>
                <a:path w="5455920" h="5883275">
                  <a:moveTo>
                    <a:pt x="54800" y="5451551"/>
                  </a:moveTo>
                  <a:lnTo>
                    <a:pt x="52908" y="5441594"/>
                  </a:lnTo>
                  <a:lnTo>
                    <a:pt x="47536" y="5433466"/>
                  </a:lnTo>
                  <a:lnTo>
                    <a:pt x="39522" y="5427942"/>
                  </a:lnTo>
                  <a:lnTo>
                    <a:pt x="29654" y="5425846"/>
                  </a:lnTo>
                  <a:lnTo>
                    <a:pt x="19748" y="5427751"/>
                  </a:lnTo>
                  <a:lnTo>
                    <a:pt x="11620" y="5433111"/>
                  </a:lnTo>
                  <a:lnTo>
                    <a:pt x="6096" y="5441124"/>
                  </a:lnTo>
                  <a:lnTo>
                    <a:pt x="4000" y="5450992"/>
                  </a:lnTo>
                  <a:lnTo>
                    <a:pt x="5905" y="5460949"/>
                  </a:lnTo>
                  <a:lnTo>
                    <a:pt x="11264" y="5469077"/>
                  </a:lnTo>
                  <a:lnTo>
                    <a:pt x="19291" y="5474601"/>
                  </a:lnTo>
                  <a:lnTo>
                    <a:pt x="29146" y="5476697"/>
                  </a:lnTo>
                  <a:lnTo>
                    <a:pt x="39052" y="5474805"/>
                  </a:lnTo>
                  <a:lnTo>
                    <a:pt x="47180" y="5469433"/>
                  </a:lnTo>
                  <a:lnTo>
                    <a:pt x="52705" y="5461419"/>
                  </a:lnTo>
                  <a:lnTo>
                    <a:pt x="54800" y="5451551"/>
                  </a:lnTo>
                  <a:close/>
                </a:path>
                <a:path w="5455920" h="5883275">
                  <a:moveTo>
                    <a:pt x="55803" y="5349900"/>
                  </a:moveTo>
                  <a:lnTo>
                    <a:pt x="53911" y="5339943"/>
                  </a:lnTo>
                  <a:lnTo>
                    <a:pt x="48539" y="5331815"/>
                  </a:lnTo>
                  <a:lnTo>
                    <a:pt x="40525" y="5326291"/>
                  </a:lnTo>
                  <a:lnTo>
                    <a:pt x="30657" y="5324208"/>
                  </a:lnTo>
                  <a:lnTo>
                    <a:pt x="20751" y="5326100"/>
                  </a:lnTo>
                  <a:lnTo>
                    <a:pt x="12623" y="5331460"/>
                  </a:lnTo>
                  <a:lnTo>
                    <a:pt x="7099" y="5339486"/>
                  </a:lnTo>
                  <a:lnTo>
                    <a:pt x="5003" y="5349354"/>
                  </a:lnTo>
                  <a:lnTo>
                    <a:pt x="6908" y="5359311"/>
                  </a:lnTo>
                  <a:lnTo>
                    <a:pt x="12268" y="5367439"/>
                  </a:lnTo>
                  <a:lnTo>
                    <a:pt x="20281" y="5372963"/>
                  </a:lnTo>
                  <a:lnTo>
                    <a:pt x="30149" y="5375046"/>
                  </a:lnTo>
                  <a:lnTo>
                    <a:pt x="40055" y="5373154"/>
                  </a:lnTo>
                  <a:lnTo>
                    <a:pt x="48183" y="5367794"/>
                  </a:lnTo>
                  <a:lnTo>
                    <a:pt x="53708" y="5359768"/>
                  </a:lnTo>
                  <a:lnTo>
                    <a:pt x="55803" y="5349900"/>
                  </a:lnTo>
                  <a:close/>
                </a:path>
                <a:path w="5455920" h="5883275">
                  <a:moveTo>
                    <a:pt x="56807" y="5248262"/>
                  </a:moveTo>
                  <a:lnTo>
                    <a:pt x="54914" y="5238305"/>
                  </a:lnTo>
                  <a:lnTo>
                    <a:pt x="49542" y="5230177"/>
                  </a:lnTo>
                  <a:lnTo>
                    <a:pt x="41529" y="5224653"/>
                  </a:lnTo>
                  <a:lnTo>
                    <a:pt x="31661" y="5222557"/>
                  </a:lnTo>
                  <a:lnTo>
                    <a:pt x="21755" y="5224450"/>
                  </a:lnTo>
                  <a:lnTo>
                    <a:pt x="13627" y="5229822"/>
                  </a:lnTo>
                  <a:lnTo>
                    <a:pt x="8102" y="5237835"/>
                  </a:lnTo>
                  <a:lnTo>
                    <a:pt x="6007" y="5247703"/>
                  </a:lnTo>
                  <a:lnTo>
                    <a:pt x="7912" y="5257660"/>
                  </a:lnTo>
                  <a:lnTo>
                    <a:pt x="13271" y="5265788"/>
                  </a:lnTo>
                  <a:lnTo>
                    <a:pt x="21285" y="5271313"/>
                  </a:lnTo>
                  <a:lnTo>
                    <a:pt x="31153" y="5273408"/>
                  </a:lnTo>
                  <a:lnTo>
                    <a:pt x="41059" y="5271503"/>
                  </a:lnTo>
                  <a:lnTo>
                    <a:pt x="49187" y="5266144"/>
                  </a:lnTo>
                  <a:lnTo>
                    <a:pt x="54711" y="5258130"/>
                  </a:lnTo>
                  <a:lnTo>
                    <a:pt x="56807" y="5248262"/>
                  </a:lnTo>
                  <a:close/>
                </a:path>
                <a:path w="5455920" h="5883275">
                  <a:moveTo>
                    <a:pt x="57810" y="5146611"/>
                  </a:moveTo>
                  <a:lnTo>
                    <a:pt x="55905" y="5136654"/>
                  </a:lnTo>
                  <a:lnTo>
                    <a:pt x="50546" y="5128526"/>
                  </a:lnTo>
                  <a:lnTo>
                    <a:pt x="42532" y="5123002"/>
                  </a:lnTo>
                  <a:lnTo>
                    <a:pt x="32664" y="5120906"/>
                  </a:lnTo>
                  <a:lnTo>
                    <a:pt x="22758" y="5122811"/>
                  </a:lnTo>
                  <a:lnTo>
                    <a:pt x="14630" y="5128171"/>
                  </a:lnTo>
                  <a:lnTo>
                    <a:pt x="9105" y="5136197"/>
                  </a:lnTo>
                  <a:lnTo>
                    <a:pt x="7010" y="5146065"/>
                  </a:lnTo>
                  <a:lnTo>
                    <a:pt x="8915" y="5156022"/>
                  </a:lnTo>
                  <a:lnTo>
                    <a:pt x="14274" y="5164150"/>
                  </a:lnTo>
                  <a:lnTo>
                    <a:pt x="22288" y="5169662"/>
                  </a:lnTo>
                  <a:lnTo>
                    <a:pt x="32156" y="5171757"/>
                  </a:lnTo>
                  <a:lnTo>
                    <a:pt x="42062" y="5169865"/>
                  </a:lnTo>
                  <a:lnTo>
                    <a:pt x="50190" y="5164493"/>
                  </a:lnTo>
                  <a:lnTo>
                    <a:pt x="55714" y="5156479"/>
                  </a:lnTo>
                  <a:lnTo>
                    <a:pt x="57810" y="5146611"/>
                  </a:lnTo>
                  <a:close/>
                </a:path>
                <a:path w="5455920" h="5883275">
                  <a:moveTo>
                    <a:pt x="58813" y="5044960"/>
                  </a:moveTo>
                  <a:lnTo>
                    <a:pt x="56908" y="5035004"/>
                  </a:lnTo>
                  <a:lnTo>
                    <a:pt x="51549" y="5026888"/>
                  </a:lnTo>
                  <a:lnTo>
                    <a:pt x="43535" y="5021364"/>
                  </a:lnTo>
                  <a:lnTo>
                    <a:pt x="33667" y="5019268"/>
                  </a:lnTo>
                  <a:lnTo>
                    <a:pt x="23761" y="5021161"/>
                  </a:lnTo>
                  <a:lnTo>
                    <a:pt x="15633" y="5026533"/>
                  </a:lnTo>
                  <a:lnTo>
                    <a:pt x="10109" y="5034546"/>
                  </a:lnTo>
                  <a:lnTo>
                    <a:pt x="8013" y="5044414"/>
                  </a:lnTo>
                  <a:lnTo>
                    <a:pt x="9906" y="5054371"/>
                  </a:lnTo>
                  <a:lnTo>
                    <a:pt x="15278" y="5062499"/>
                  </a:lnTo>
                  <a:lnTo>
                    <a:pt x="23291" y="5068024"/>
                  </a:lnTo>
                  <a:lnTo>
                    <a:pt x="33159" y="5070119"/>
                  </a:lnTo>
                  <a:lnTo>
                    <a:pt x="43065" y="5068214"/>
                  </a:lnTo>
                  <a:lnTo>
                    <a:pt x="51193" y="5062855"/>
                  </a:lnTo>
                  <a:lnTo>
                    <a:pt x="56718" y="5054828"/>
                  </a:lnTo>
                  <a:lnTo>
                    <a:pt x="58813" y="5044960"/>
                  </a:lnTo>
                  <a:close/>
                </a:path>
                <a:path w="5455920" h="5883275">
                  <a:moveTo>
                    <a:pt x="59817" y="4943322"/>
                  </a:moveTo>
                  <a:lnTo>
                    <a:pt x="57912" y="4933366"/>
                  </a:lnTo>
                  <a:lnTo>
                    <a:pt x="52552" y="4925238"/>
                  </a:lnTo>
                  <a:lnTo>
                    <a:pt x="44538" y="4919713"/>
                  </a:lnTo>
                  <a:lnTo>
                    <a:pt x="34671" y="4917618"/>
                  </a:lnTo>
                  <a:lnTo>
                    <a:pt x="24765" y="4919523"/>
                  </a:lnTo>
                  <a:lnTo>
                    <a:pt x="16637" y="4924882"/>
                  </a:lnTo>
                  <a:lnTo>
                    <a:pt x="11112" y="4932896"/>
                  </a:lnTo>
                  <a:lnTo>
                    <a:pt x="9017" y="4942764"/>
                  </a:lnTo>
                  <a:lnTo>
                    <a:pt x="10909" y="4952720"/>
                  </a:lnTo>
                  <a:lnTo>
                    <a:pt x="16281" y="4960848"/>
                  </a:lnTo>
                  <a:lnTo>
                    <a:pt x="24295" y="4966373"/>
                  </a:lnTo>
                  <a:lnTo>
                    <a:pt x="34163" y="4968468"/>
                  </a:lnTo>
                  <a:lnTo>
                    <a:pt x="44069" y="4966576"/>
                  </a:lnTo>
                  <a:lnTo>
                    <a:pt x="52197" y="4961204"/>
                  </a:lnTo>
                  <a:lnTo>
                    <a:pt x="57721" y="4953190"/>
                  </a:lnTo>
                  <a:lnTo>
                    <a:pt x="59817" y="4943322"/>
                  </a:lnTo>
                  <a:close/>
                </a:path>
                <a:path w="5455920" h="5883275">
                  <a:moveTo>
                    <a:pt x="60820" y="4841672"/>
                  </a:moveTo>
                  <a:lnTo>
                    <a:pt x="58915" y="4831715"/>
                  </a:lnTo>
                  <a:lnTo>
                    <a:pt x="53555" y="4823587"/>
                  </a:lnTo>
                  <a:lnTo>
                    <a:pt x="45542" y="4818062"/>
                  </a:lnTo>
                  <a:lnTo>
                    <a:pt x="35674" y="4815979"/>
                  </a:lnTo>
                  <a:lnTo>
                    <a:pt x="25768" y="4817872"/>
                  </a:lnTo>
                  <a:lnTo>
                    <a:pt x="17640" y="4823231"/>
                  </a:lnTo>
                  <a:lnTo>
                    <a:pt x="12115" y="4831258"/>
                  </a:lnTo>
                  <a:lnTo>
                    <a:pt x="10020" y="4841125"/>
                  </a:lnTo>
                  <a:lnTo>
                    <a:pt x="11912" y="4851082"/>
                  </a:lnTo>
                  <a:lnTo>
                    <a:pt x="17284" y="4859210"/>
                  </a:lnTo>
                  <a:lnTo>
                    <a:pt x="25298" y="4864735"/>
                  </a:lnTo>
                  <a:lnTo>
                    <a:pt x="35166" y="4866818"/>
                  </a:lnTo>
                  <a:lnTo>
                    <a:pt x="45072" y="4864925"/>
                  </a:lnTo>
                  <a:lnTo>
                    <a:pt x="53200" y="4859566"/>
                  </a:lnTo>
                  <a:lnTo>
                    <a:pt x="58724" y="4851539"/>
                  </a:lnTo>
                  <a:lnTo>
                    <a:pt x="60820" y="4841672"/>
                  </a:lnTo>
                  <a:close/>
                </a:path>
                <a:path w="5455920" h="5883275">
                  <a:moveTo>
                    <a:pt x="61823" y="4740033"/>
                  </a:moveTo>
                  <a:lnTo>
                    <a:pt x="59918" y="4730077"/>
                  </a:lnTo>
                  <a:lnTo>
                    <a:pt x="54559" y="4721949"/>
                  </a:lnTo>
                  <a:lnTo>
                    <a:pt x="46532" y="4716424"/>
                  </a:lnTo>
                  <a:lnTo>
                    <a:pt x="36677" y="4714329"/>
                  </a:lnTo>
                  <a:lnTo>
                    <a:pt x="26771" y="4716221"/>
                  </a:lnTo>
                  <a:lnTo>
                    <a:pt x="18643" y="4721593"/>
                  </a:lnTo>
                  <a:lnTo>
                    <a:pt x="13119" y="4729607"/>
                  </a:lnTo>
                  <a:lnTo>
                    <a:pt x="11023" y="4739475"/>
                  </a:lnTo>
                  <a:lnTo>
                    <a:pt x="12915" y="4749431"/>
                  </a:lnTo>
                  <a:lnTo>
                    <a:pt x="18288" y="4757559"/>
                  </a:lnTo>
                  <a:lnTo>
                    <a:pt x="26301" y="4763084"/>
                  </a:lnTo>
                  <a:lnTo>
                    <a:pt x="36169" y="4765179"/>
                  </a:lnTo>
                  <a:lnTo>
                    <a:pt x="46075" y="4763274"/>
                  </a:lnTo>
                  <a:lnTo>
                    <a:pt x="54203" y="4757915"/>
                  </a:lnTo>
                  <a:lnTo>
                    <a:pt x="59728" y="4749901"/>
                  </a:lnTo>
                  <a:lnTo>
                    <a:pt x="61823" y="4740033"/>
                  </a:lnTo>
                  <a:close/>
                </a:path>
                <a:path w="5455920" h="5883275">
                  <a:moveTo>
                    <a:pt x="62826" y="4638383"/>
                  </a:moveTo>
                  <a:lnTo>
                    <a:pt x="60921" y="4628426"/>
                  </a:lnTo>
                  <a:lnTo>
                    <a:pt x="55562" y="4620298"/>
                  </a:lnTo>
                  <a:lnTo>
                    <a:pt x="47536" y="4614773"/>
                  </a:lnTo>
                  <a:lnTo>
                    <a:pt x="37668" y="4612678"/>
                  </a:lnTo>
                  <a:lnTo>
                    <a:pt x="27762" y="4614583"/>
                  </a:lnTo>
                  <a:lnTo>
                    <a:pt x="19646" y="4619942"/>
                  </a:lnTo>
                  <a:lnTo>
                    <a:pt x="14122" y="4627969"/>
                  </a:lnTo>
                  <a:lnTo>
                    <a:pt x="12026" y="4637837"/>
                  </a:lnTo>
                  <a:lnTo>
                    <a:pt x="13919" y="4647793"/>
                  </a:lnTo>
                  <a:lnTo>
                    <a:pt x="19291" y="4655921"/>
                  </a:lnTo>
                  <a:lnTo>
                    <a:pt x="27305" y="4661433"/>
                  </a:lnTo>
                  <a:lnTo>
                    <a:pt x="37172" y="4663529"/>
                  </a:lnTo>
                  <a:lnTo>
                    <a:pt x="47078" y="4661636"/>
                  </a:lnTo>
                  <a:lnTo>
                    <a:pt x="55206" y="4656264"/>
                  </a:lnTo>
                  <a:lnTo>
                    <a:pt x="60731" y="4648251"/>
                  </a:lnTo>
                  <a:lnTo>
                    <a:pt x="62826" y="4638383"/>
                  </a:lnTo>
                  <a:close/>
                </a:path>
                <a:path w="5455920" h="5883275">
                  <a:moveTo>
                    <a:pt x="63830" y="4536732"/>
                  </a:moveTo>
                  <a:lnTo>
                    <a:pt x="61925" y="4526775"/>
                  </a:lnTo>
                  <a:lnTo>
                    <a:pt x="56565" y="4518647"/>
                  </a:lnTo>
                  <a:lnTo>
                    <a:pt x="48539" y="4513135"/>
                  </a:lnTo>
                  <a:lnTo>
                    <a:pt x="38671" y="4511040"/>
                  </a:lnTo>
                  <a:lnTo>
                    <a:pt x="28765" y="4512932"/>
                  </a:lnTo>
                  <a:lnTo>
                    <a:pt x="20650" y="4518304"/>
                  </a:lnTo>
                  <a:lnTo>
                    <a:pt x="15125" y="4526318"/>
                  </a:lnTo>
                  <a:lnTo>
                    <a:pt x="13030" y="4536186"/>
                  </a:lnTo>
                  <a:lnTo>
                    <a:pt x="14922" y="4546143"/>
                  </a:lnTo>
                  <a:lnTo>
                    <a:pt x="20294" y="4554271"/>
                  </a:lnTo>
                  <a:lnTo>
                    <a:pt x="28308" y="4559795"/>
                  </a:lnTo>
                  <a:lnTo>
                    <a:pt x="38176" y="4561891"/>
                  </a:lnTo>
                  <a:lnTo>
                    <a:pt x="48082" y="4559986"/>
                  </a:lnTo>
                  <a:lnTo>
                    <a:pt x="56210" y="4554626"/>
                  </a:lnTo>
                  <a:lnTo>
                    <a:pt x="61734" y="4546600"/>
                  </a:lnTo>
                  <a:lnTo>
                    <a:pt x="63830" y="4536732"/>
                  </a:lnTo>
                  <a:close/>
                </a:path>
                <a:path w="5455920" h="5883275">
                  <a:moveTo>
                    <a:pt x="64833" y="4435094"/>
                  </a:moveTo>
                  <a:lnTo>
                    <a:pt x="62928" y="4425137"/>
                  </a:lnTo>
                  <a:lnTo>
                    <a:pt x="57569" y="4417009"/>
                  </a:lnTo>
                  <a:lnTo>
                    <a:pt x="49542" y="4411484"/>
                  </a:lnTo>
                  <a:lnTo>
                    <a:pt x="39674" y="4409389"/>
                  </a:lnTo>
                  <a:lnTo>
                    <a:pt x="29768" y="4411294"/>
                  </a:lnTo>
                  <a:lnTo>
                    <a:pt x="21640" y="4416653"/>
                  </a:lnTo>
                  <a:lnTo>
                    <a:pt x="16129" y="4424667"/>
                  </a:lnTo>
                  <a:lnTo>
                    <a:pt x="14033" y="4434535"/>
                  </a:lnTo>
                  <a:lnTo>
                    <a:pt x="15925" y="4444492"/>
                  </a:lnTo>
                  <a:lnTo>
                    <a:pt x="21285" y="4452620"/>
                  </a:lnTo>
                  <a:lnTo>
                    <a:pt x="29311" y="4458144"/>
                  </a:lnTo>
                  <a:lnTo>
                    <a:pt x="39179" y="4460240"/>
                  </a:lnTo>
                  <a:lnTo>
                    <a:pt x="49085" y="4458347"/>
                  </a:lnTo>
                  <a:lnTo>
                    <a:pt x="57213" y="4452975"/>
                  </a:lnTo>
                  <a:lnTo>
                    <a:pt x="62738" y="4444962"/>
                  </a:lnTo>
                  <a:lnTo>
                    <a:pt x="64833" y="4435094"/>
                  </a:lnTo>
                  <a:close/>
                </a:path>
                <a:path w="5455920" h="5883275">
                  <a:moveTo>
                    <a:pt x="65824" y="4333443"/>
                  </a:moveTo>
                  <a:lnTo>
                    <a:pt x="63931" y="4323486"/>
                  </a:lnTo>
                  <a:lnTo>
                    <a:pt x="58572" y="4315358"/>
                  </a:lnTo>
                  <a:lnTo>
                    <a:pt x="50546" y="4309834"/>
                  </a:lnTo>
                  <a:lnTo>
                    <a:pt x="40678" y="4307751"/>
                  </a:lnTo>
                  <a:lnTo>
                    <a:pt x="30772" y="4309643"/>
                  </a:lnTo>
                  <a:lnTo>
                    <a:pt x="22644" y="4315003"/>
                  </a:lnTo>
                  <a:lnTo>
                    <a:pt x="17119" y="4323029"/>
                  </a:lnTo>
                  <a:lnTo>
                    <a:pt x="15036" y="4332897"/>
                  </a:lnTo>
                  <a:lnTo>
                    <a:pt x="16929" y="4342854"/>
                  </a:lnTo>
                  <a:lnTo>
                    <a:pt x="22288" y="4350982"/>
                  </a:lnTo>
                  <a:lnTo>
                    <a:pt x="30314" y="4356506"/>
                  </a:lnTo>
                  <a:lnTo>
                    <a:pt x="40182" y="4358589"/>
                  </a:lnTo>
                  <a:lnTo>
                    <a:pt x="50088" y="4356697"/>
                  </a:lnTo>
                  <a:lnTo>
                    <a:pt x="58216" y="4351337"/>
                  </a:lnTo>
                  <a:lnTo>
                    <a:pt x="63741" y="4343311"/>
                  </a:lnTo>
                  <a:lnTo>
                    <a:pt x="65824" y="4333443"/>
                  </a:lnTo>
                  <a:close/>
                </a:path>
                <a:path w="5455920" h="5883275">
                  <a:moveTo>
                    <a:pt x="66827" y="4231805"/>
                  </a:moveTo>
                  <a:lnTo>
                    <a:pt x="64935" y="4221848"/>
                  </a:lnTo>
                  <a:lnTo>
                    <a:pt x="59575" y="4213720"/>
                  </a:lnTo>
                  <a:lnTo>
                    <a:pt x="51549" y="4208195"/>
                  </a:lnTo>
                  <a:lnTo>
                    <a:pt x="41681" y="4206100"/>
                  </a:lnTo>
                  <a:lnTo>
                    <a:pt x="31775" y="4207992"/>
                  </a:lnTo>
                  <a:lnTo>
                    <a:pt x="23647" y="4213364"/>
                  </a:lnTo>
                  <a:lnTo>
                    <a:pt x="18122" y="4221378"/>
                  </a:lnTo>
                  <a:lnTo>
                    <a:pt x="16040" y="4231246"/>
                  </a:lnTo>
                  <a:lnTo>
                    <a:pt x="17932" y="4241203"/>
                  </a:lnTo>
                  <a:lnTo>
                    <a:pt x="23291" y="4249331"/>
                  </a:lnTo>
                  <a:lnTo>
                    <a:pt x="31318" y="4254855"/>
                  </a:lnTo>
                  <a:lnTo>
                    <a:pt x="41186" y="4256951"/>
                  </a:lnTo>
                  <a:lnTo>
                    <a:pt x="51092" y="4255046"/>
                  </a:lnTo>
                  <a:lnTo>
                    <a:pt x="59220" y="4249686"/>
                  </a:lnTo>
                  <a:lnTo>
                    <a:pt x="64744" y="4241673"/>
                  </a:lnTo>
                  <a:lnTo>
                    <a:pt x="66827" y="4231805"/>
                  </a:lnTo>
                  <a:close/>
                </a:path>
                <a:path w="5455920" h="5883275">
                  <a:moveTo>
                    <a:pt x="67830" y="4130154"/>
                  </a:moveTo>
                  <a:lnTo>
                    <a:pt x="65938" y="4120197"/>
                  </a:lnTo>
                  <a:lnTo>
                    <a:pt x="60579" y="4112069"/>
                  </a:lnTo>
                  <a:lnTo>
                    <a:pt x="52552" y="4106545"/>
                  </a:lnTo>
                  <a:lnTo>
                    <a:pt x="42684" y="4104449"/>
                  </a:lnTo>
                  <a:lnTo>
                    <a:pt x="32778" y="4106354"/>
                  </a:lnTo>
                  <a:lnTo>
                    <a:pt x="24650" y="4111714"/>
                  </a:lnTo>
                  <a:lnTo>
                    <a:pt x="19126" y="4119740"/>
                  </a:lnTo>
                  <a:lnTo>
                    <a:pt x="17043" y="4129595"/>
                  </a:lnTo>
                  <a:lnTo>
                    <a:pt x="18935" y="4139565"/>
                  </a:lnTo>
                  <a:lnTo>
                    <a:pt x="24295" y="4147680"/>
                  </a:lnTo>
                  <a:lnTo>
                    <a:pt x="32321" y="4153204"/>
                  </a:lnTo>
                  <a:lnTo>
                    <a:pt x="42189" y="4155300"/>
                  </a:lnTo>
                  <a:lnTo>
                    <a:pt x="52095" y="4153408"/>
                  </a:lnTo>
                  <a:lnTo>
                    <a:pt x="60223" y="4148036"/>
                  </a:lnTo>
                  <a:lnTo>
                    <a:pt x="65735" y="4140022"/>
                  </a:lnTo>
                  <a:lnTo>
                    <a:pt x="67830" y="4130154"/>
                  </a:lnTo>
                  <a:close/>
                </a:path>
                <a:path w="5455920" h="5883275">
                  <a:moveTo>
                    <a:pt x="68834" y="4028503"/>
                  </a:moveTo>
                  <a:lnTo>
                    <a:pt x="66941" y="4018546"/>
                  </a:lnTo>
                  <a:lnTo>
                    <a:pt x="61569" y="4010418"/>
                  </a:lnTo>
                  <a:lnTo>
                    <a:pt x="53555" y="4004907"/>
                  </a:lnTo>
                  <a:lnTo>
                    <a:pt x="43688" y="4002811"/>
                  </a:lnTo>
                  <a:lnTo>
                    <a:pt x="33782" y="4004703"/>
                  </a:lnTo>
                  <a:lnTo>
                    <a:pt x="25654" y="4010075"/>
                  </a:lnTo>
                  <a:lnTo>
                    <a:pt x="20129" y="4018089"/>
                  </a:lnTo>
                  <a:lnTo>
                    <a:pt x="18046" y="4027957"/>
                  </a:lnTo>
                  <a:lnTo>
                    <a:pt x="19939" y="4037914"/>
                  </a:lnTo>
                  <a:lnTo>
                    <a:pt x="25298" y="4046042"/>
                  </a:lnTo>
                  <a:lnTo>
                    <a:pt x="33324" y="4051566"/>
                  </a:lnTo>
                  <a:lnTo>
                    <a:pt x="43192" y="4053662"/>
                  </a:lnTo>
                  <a:lnTo>
                    <a:pt x="53098" y="4051757"/>
                  </a:lnTo>
                  <a:lnTo>
                    <a:pt x="61214" y="4046397"/>
                  </a:lnTo>
                  <a:lnTo>
                    <a:pt x="66738" y="4038371"/>
                  </a:lnTo>
                  <a:lnTo>
                    <a:pt x="68834" y="4028503"/>
                  </a:lnTo>
                  <a:close/>
                </a:path>
                <a:path w="5455920" h="5883275">
                  <a:moveTo>
                    <a:pt x="69837" y="3926865"/>
                  </a:moveTo>
                  <a:lnTo>
                    <a:pt x="67945" y="3916908"/>
                  </a:lnTo>
                  <a:lnTo>
                    <a:pt x="62572" y="3908780"/>
                  </a:lnTo>
                  <a:lnTo>
                    <a:pt x="54559" y="3903256"/>
                  </a:lnTo>
                  <a:lnTo>
                    <a:pt x="44691" y="3901160"/>
                  </a:lnTo>
                  <a:lnTo>
                    <a:pt x="34785" y="3903065"/>
                  </a:lnTo>
                  <a:lnTo>
                    <a:pt x="26657" y="3908425"/>
                  </a:lnTo>
                  <a:lnTo>
                    <a:pt x="21132" y="3916438"/>
                  </a:lnTo>
                  <a:lnTo>
                    <a:pt x="19037" y="3926306"/>
                  </a:lnTo>
                  <a:lnTo>
                    <a:pt x="20942" y="3936263"/>
                  </a:lnTo>
                  <a:lnTo>
                    <a:pt x="26301" y="3944391"/>
                  </a:lnTo>
                  <a:lnTo>
                    <a:pt x="34328" y="3949916"/>
                  </a:lnTo>
                  <a:lnTo>
                    <a:pt x="44196" y="3952011"/>
                  </a:lnTo>
                  <a:lnTo>
                    <a:pt x="54102" y="3950106"/>
                  </a:lnTo>
                  <a:lnTo>
                    <a:pt x="62217" y="3944747"/>
                  </a:lnTo>
                  <a:lnTo>
                    <a:pt x="67741" y="3936733"/>
                  </a:lnTo>
                  <a:lnTo>
                    <a:pt x="69837" y="3926865"/>
                  </a:lnTo>
                  <a:close/>
                </a:path>
                <a:path w="5455920" h="5883275">
                  <a:moveTo>
                    <a:pt x="70840" y="3825214"/>
                  </a:moveTo>
                  <a:lnTo>
                    <a:pt x="68948" y="3815257"/>
                  </a:lnTo>
                  <a:lnTo>
                    <a:pt x="63576" y="3807129"/>
                  </a:lnTo>
                  <a:lnTo>
                    <a:pt x="55562" y="3801605"/>
                  </a:lnTo>
                  <a:lnTo>
                    <a:pt x="45694" y="3799509"/>
                  </a:lnTo>
                  <a:lnTo>
                    <a:pt x="35788" y="3801414"/>
                  </a:lnTo>
                  <a:lnTo>
                    <a:pt x="27660" y="3806774"/>
                  </a:lnTo>
                  <a:lnTo>
                    <a:pt x="22136" y="3814800"/>
                  </a:lnTo>
                  <a:lnTo>
                    <a:pt x="20040" y="3824668"/>
                  </a:lnTo>
                  <a:lnTo>
                    <a:pt x="21945" y="3834625"/>
                  </a:lnTo>
                  <a:lnTo>
                    <a:pt x="27305" y="3842753"/>
                  </a:lnTo>
                  <a:lnTo>
                    <a:pt x="35331" y="3848265"/>
                  </a:lnTo>
                  <a:lnTo>
                    <a:pt x="45199" y="3850360"/>
                  </a:lnTo>
                  <a:lnTo>
                    <a:pt x="55092" y="3848468"/>
                  </a:lnTo>
                  <a:lnTo>
                    <a:pt x="63220" y="3843109"/>
                  </a:lnTo>
                  <a:lnTo>
                    <a:pt x="68745" y="3835082"/>
                  </a:lnTo>
                  <a:lnTo>
                    <a:pt x="70840" y="3825214"/>
                  </a:lnTo>
                  <a:close/>
                </a:path>
                <a:path w="5455920" h="5883275">
                  <a:moveTo>
                    <a:pt x="71843" y="3723563"/>
                  </a:moveTo>
                  <a:lnTo>
                    <a:pt x="69951" y="3713619"/>
                  </a:lnTo>
                  <a:lnTo>
                    <a:pt x="64579" y="3705491"/>
                  </a:lnTo>
                  <a:lnTo>
                    <a:pt x="56565" y="3699967"/>
                  </a:lnTo>
                  <a:lnTo>
                    <a:pt x="46697" y="3697871"/>
                  </a:lnTo>
                  <a:lnTo>
                    <a:pt x="36791" y="3699764"/>
                  </a:lnTo>
                  <a:lnTo>
                    <a:pt x="28663" y="3705136"/>
                  </a:lnTo>
                  <a:lnTo>
                    <a:pt x="23139" y="3713149"/>
                  </a:lnTo>
                  <a:lnTo>
                    <a:pt x="21043" y="3723017"/>
                  </a:lnTo>
                  <a:lnTo>
                    <a:pt x="22948" y="3732974"/>
                  </a:lnTo>
                  <a:lnTo>
                    <a:pt x="28308" y="3741102"/>
                  </a:lnTo>
                  <a:lnTo>
                    <a:pt x="36334" y="3746627"/>
                  </a:lnTo>
                  <a:lnTo>
                    <a:pt x="46189" y="3748722"/>
                  </a:lnTo>
                  <a:lnTo>
                    <a:pt x="56095" y="3746817"/>
                  </a:lnTo>
                  <a:lnTo>
                    <a:pt x="64223" y="3741458"/>
                  </a:lnTo>
                  <a:lnTo>
                    <a:pt x="69748" y="3733431"/>
                  </a:lnTo>
                  <a:lnTo>
                    <a:pt x="71843" y="3723563"/>
                  </a:lnTo>
                  <a:close/>
                </a:path>
                <a:path w="5455920" h="5883275">
                  <a:moveTo>
                    <a:pt x="72847" y="3621925"/>
                  </a:moveTo>
                  <a:lnTo>
                    <a:pt x="70954" y="3611969"/>
                  </a:lnTo>
                  <a:lnTo>
                    <a:pt x="65582" y="3603841"/>
                  </a:lnTo>
                  <a:lnTo>
                    <a:pt x="57569" y="3598316"/>
                  </a:lnTo>
                  <a:lnTo>
                    <a:pt x="47701" y="3596221"/>
                  </a:lnTo>
                  <a:lnTo>
                    <a:pt x="37795" y="3598126"/>
                  </a:lnTo>
                  <a:lnTo>
                    <a:pt x="29667" y="3603485"/>
                  </a:lnTo>
                  <a:lnTo>
                    <a:pt x="24142" y="3611511"/>
                  </a:lnTo>
                  <a:lnTo>
                    <a:pt x="22047" y="3621367"/>
                  </a:lnTo>
                  <a:lnTo>
                    <a:pt x="23952" y="3631323"/>
                  </a:lnTo>
                  <a:lnTo>
                    <a:pt x="29311" y="3639451"/>
                  </a:lnTo>
                  <a:lnTo>
                    <a:pt x="37325" y="3644976"/>
                  </a:lnTo>
                  <a:lnTo>
                    <a:pt x="47193" y="3647071"/>
                  </a:lnTo>
                  <a:lnTo>
                    <a:pt x="57099" y="3645179"/>
                  </a:lnTo>
                  <a:lnTo>
                    <a:pt x="65227" y="3639807"/>
                  </a:lnTo>
                  <a:lnTo>
                    <a:pt x="70751" y="3631793"/>
                  </a:lnTo>
                  <a:lnTo>
                    <a:pt x="72847" y="3621925"/>
                  </a:lnTo>
                  <a:close/>
                </a:path>
                <a:path w="5455920" h="5883275">
                  <a:moveTo>
                    <a:pt x="5455831" y="737006"/>
                  </a:moveTo>
                  <a:lnTo>
                    <a:pt x="5453837" y="727062"/>
                  </a:lnTo>
                  <a:lnTo>
                    <a:pt x="5448401" y="718985"/>
                  </a:lnTo>
                  <a:lnTo>
                    <a:pt x="5440324" y="713549"/>
                  </a:lnTo>
                  <a:lnTo>
                    <a:pt x="5430444" y="711555"/>
                  </a:lnTo>
                  <a:lnTo>
                    <a:pt x="5420550" y="713549"/>
                  </a:lnTo>
                  <a:lnTo>
                    <a:pt x="5412486" y="718985"/>
                  </a:lnTo>
                  <a:lnTo>
                    <a:pt x="5407037" y="727062"/>
                  </a:lnTo>
                  <a:lnTo>
                    <a:pt x="5405044" y="737006"/>
                  </a:lnTo>
                  <a:lnTo>
                    <a:pt x="5407037" y="746887"/>
                  </a:lnTo>
                  <a:lnTo>
                    <a:pt x="5412486" y="754964"/>
                  </a:lnTo>
                  <a:lnTo>
                    <a:pt x="5420550" y="760412"/>
                  </a:lnTo>
                  <a:lnTo>
                    <a:pt x="5430444" y="762406"/>
                  </a:lnTo>
                  <a:lnTo>
                    <a:pt x="5440324" y="760412"/>
                  </a:lnTo>
                  <a:lnTo>
                    <a:pt x="5448401" y="754964"/>
                  </a:lnTo>
                  <a:lnTo>
                    <a:pt x="5453837" y="746887"/>
                  </a:lnTo>
                  <a:lnTo>
                    <a:pt x="5455831" y="737006"/>
                  </a:lnTo>
                  <a:close/>
                </a:path>
                <a:path w="5455920" h="5883275">
                  <a:moveTo>
                    <a:pt x="5455831" y="635355"/>
                  </a:moveTo>
                  <a:lnTo>
                    <a:pt x="5453837" y="625411"/>
                  </a:lnTo>
                  <a:lnTo>
                    <a:pt x="5448401" y="617334"/>
                  </a:lnTo>
                  <a:lnTo>
                    <a:pt x="5440324" y="611898"/>
                  </a:lnTo>
                  <a:lnTo>
                    <a:pt x="5430444" y="609904"/>
                  </a:lnTo>
                  <a:lnTo>
                    <a:pt x="5420550" y="611898"/>
                  </a:lnTo>
                  <a:lnTo>
                    <a:pt x="5412486" y="617334"/>
                  </a:lnTo>
                  <a:lnTo>
                    <a:pt x="5407037" y="625411"/>
                  </a:lnTo>
                  <a:lnTo>
                    <a:pt x="5405044" y="635355"/>
                  </a:lnTo>
                  <a:lnTo>
                    <a:pt x="5407037" y="645236"/>
                  </a:lnTo>
                  <a:lnTo>
                    <a:pt x="5412486" y="653313"/>
                  </a:lnTo>
                  <a:lnTo>
                    <a:pt x="5420550" y="658761"/>
                  </a:lnTo>
                  <a:lnTo>
                    <a:pt x="5430444" y="660755"/>
                  </a:lnTo>
                  <a:lnTo>
                    <a:pt x="5440324" y="658761"/>
                  </a:lnTo>
                  <a:lnTo>
                    <a:pt x="5448401" y="653313"/>
                  </a:lnTo>
                  <a:lnTo>
                    <a:pt x="5453837" y="645236"/>
                  </a:lnTo>
                  <a:lnTo>
                    <a:pt x="5455831" y="635355"/>
                  </a:lnTo>
                  <a:close/>
                </a:path>
                <a:path w="5455920" h="5883275">
                  <a:moveTo>
                    <a:pt x="5455831" y="533704"/>
                  </a:moveTo>
                  <a:lnTo>
                    <a:pt x="5453837" y="523760"/>
                  </a:lnTo>
                  <a:lnTo>
                    <a:pt x="5448401" y="515683"/>
                  </a:lnTo>
                  <a:lnTo>
                    <a:pt x="5440324" y="510247"/>
                  </a:lnTo>
                  <a:lnTo>
                    <a:pt x="5430444" y="508254"/>
                  </a:lnTo>
                  <a:lnTo>
                    <a:pt x="5420550" y="510247"/>
                  </a:lnTo>
                  <a:lnTo>
                    <a:pt x="5412486" y="515683"/>
                  </a:lnTo>
                  <a:lnTo>
                    <a:pt x="5407037" y="523760"/>
                  </a:lnTo>
                  <a:lnTo>
                    <a:pt x="5405044" y="533704"/>
                  </a:lnTo>
                  <a:lnTo>
                    <a:pt x="5407037" y="543585"/>
                  </a:lnTo>
                  <a:lnTo>
                    <a:pt x="5412486" y="551662"/>
                  </a:lnTo>
                  <a:lnTo>
                    <a:pt x="5420550" y="557110"/>
                  </a:lnTo>
                  <a:lnTo>
                    <a:pt x="5430444" y="559104"/>
                  </a:lnTo>
                  <a:lnTo>
                    <a:pt x="5440324" y="557110"/>
                  </a:lnTo>
                  <a:lnTo>
                    <a:pt x="5448401" y="551662"/>
                  </a:lnTo>
                  <a:lnTo>
                    <a:pt x="5453837" y="543585"/>
                  </a:lnTo>
                  <a:lnTo>
                    <a:pt x="5455831" y="533704"/>
                  </a:lnTo>
                  <a:close/>
                </a:path>
                <a:path w="5455920" h="5883275">
                  <a:moveTo>
                    <a:pt x="5455831" y="432054"/>
                  </a:moveTo>
                  <a:lnTo>
                    <a:pt x="5453837" y="422109"/>
                  </a:lnTo>
                  <a:lnTo>
                    <a:pt x="5448401" y="414032"/>
                  </a:lnTo>
                  <a:lnTo>
                    <a:pt x="5440324" y="408597"/>
                  </a:lnTo>
                  <a:lnTo>
                    <a:pt x="5430444" y="406603"/>
                  </a:lnTo>
                  <a:lnTo>
                    <a:pt x="5420550" y="408597"/>
                  </a:lnTo>
                  <a:lnTo>
                    <a:pt x="5412486" y="414032"/>
                  </a:lnTo>
                  <a:lnTo>
                    <a:pt x="5407037" y="422109"/>
                  </a:lnTo>
                  <a:lnTo>
                    <a:pt x="5405044" y="432054"/>
                  </a:lnTo>
                  <a:lnTo>
                    <a:pt x="5407037" y="441934"/>
                  </a:lnTo>
                  <a:lnTo>
                    <a:pt x="5412486" y="450011"/>
                  </a:lnTo>
                  <a:lnTo>
                    <a:pt x="5420550" y="455460"/>
                  </a:lnTo>
                  <a:lnTo>
                    <a:pt x="5430444" y="457454"/>
                  </a:lnTo>
                  <a:lnTo>
                    <a:pt x="5440324" y="455460"/>
                  </a:lnTo>
                  <a:lnTo>
                    <a:pt x="5448401" y="450011"/>
                  </a:lnTo>
                  <a:lnTo>
                    <a:pt x="5453837" y="441934"/>
                  </a:lnTo>
                  <a:lnTo>
                    <a:pt x="5455831" y="432054"/>
                  </a:lnTo>
                  <a:close/>
                </a:path>
                <a:path w="5455920" h="5883275">
                  <a:moveTo>
                    <a:pt x="5455831" y="330403"/>
                  </a:moveTo>
                  <a:lnTo>
                    <a:pt x="5453837" y="320459"/>
                  </a:lnTo>
                  <a:lnTo>
                    <a:pt x="5448401" y="312381"/>
                  </a:lnTo>
                  <a:lnTo>
                    <a:pt x="5440324" y="306946"/>
                  </a:lnTo>
                  <a:lnTo>
                    <a:pt x="5430444" y="304952"/>
                  </a:lnTo>
                  <a:lnTo>
                    <a:pt x="5420550" y="306946"/>
                  </a:lnTo>
                  <a:lnTo>
                    <a:pt x="5412486" y="312381"/>
                  </a:lnTo>
                  <a:lnTo>
                    <a:pt x="5407037" y="320459"/>
                  </a:lnTo>
                  <a:lnTo>
                    <a:pt x="5405044" y="330403"/>
                  </a:lnTo>
                  <a:lnTo>
                    <a:pt x="5407037" y="340283"/>
                  </a:lnTo>
                  <a:lnTo>
                    <a:pt x="5412486" y="348361"/>
                  </a:lnTo>
                  <a:lnTo>
                    <a:pt x="5420550" y="353809"/>
                  </a:lnTo>
                  <a:lnTo>
                    <a:pt x="5430444" y="355803"/>
                  </a:lnTo>
                  <a:lnTo>
                    <a:pt x="5440324" y="353809"/>
                  </a:lnTo>
                  <a:lnTo>
                    <a:pt x="5448401" y="348361"/>
                  </a:lnTo>
                  <a:lnTo>
                    <a:pt x="5453837" y="340283"/>
                  </a:lnTo>
                  <a:lnTo>
                    <a:pt x="5455831" y="330403"/>
                  </a:lnTo>
                  <a:close/>
                </a:path>
                <a:path w="5455920" h="5883275">
                  <a:moveTo>
                    <a:pt x="5455831" y="228752"/>
                  </a:moveTo>
                  <a:lnTo>
                    <a:pt x="5453837" y="218808"/>
                  </a:lnTo>
                  <a:lnTo>
                    <a:pt x="5448401" y="210731"/>
                  </a:lnTo>
                  <a:lnTo>
                    <a:pt x="5440324" y="205295"/>
                  </a:lnTo>
                  <a:lnTo>
                    <a:pt x="5430444" y="203301"/>
                  </a:lnTo>
                  <a:lnTo>
                    <a:pt x="5420550" y="205295"/>
                  </a:lnTo>
                  <a:lnTo>
                    <a:pt x="5412486" y="210731"/>
                  </a:lnTo>
                  <a:lnTo>
                    <a:pt x="5407037" y="218808"/>
                  </a:lnTo>
                  <a:lnTo>
                    <a:pt x="5405044" y="228752"/>
                  </a:lnTo>
                  <a:lnTo>
                    <a:pt x="5407037" y="238633"/>
                  </a:lnTo>
                  <a:lnTo>
                    <a:pt x="5412486" y="246710"/>
                  </a:lnTo>
                  <a:lnTo>
                    <a:pt x="5420550" y="252145"/>
                  </a:lnTo>
                  <a:lnTo>
                    <a:pt x="5430444" y="254152"/>
                  </a:lnTo>
                  <a:lnTo>
                    <a:pt x="5440324" y="252145"/>
                  </a:lnTo>
                  <a:lnTo>
                    <a:pt x="5448401" y="246710"/>
                  </a:lnTo>
                  <a:lnTo>
                    <a:pt x="5453837" y="238633"/>
                  </a:lnTo>
                  <a:lnTo>
                    <a:pt x="5455831" y="228752"/>
                  </a:lnTo>
                  <a:close/>
                </a:path>
                <a:path w="5455920" h="5883275">
                  <a:moveTo>
                    <a:pt x="5455831" y="127101"/>
                  </a:moveTo>
                  <a:lnTo>
                    <a:pt x="5453837" y="117157"/>
                  </a:lnTo>
                  <a:lnTo>
                    <a:pt x="5448401" y="109080"/>
                  </a:lnTo>
                  <a:lnTo>
                    <a:pt x="5440324" y="103644"/>
                  </a:lnTo>
                  <a:lnTo>
                    <a:pt x="5430444" y="101650"/>
                  </a:lnTo>
                  <a:lnTo>
                    <a:pt x="5420550" y="103644"/>
                  </a:lnTo>
                  <a:lnTo>
                    <a:pt x="5412486" y="109080"/>
                  </a:lnTo>
                  <a:lnTo>
                    <a:pt x="5407037" y="117157"/>
                  </a:lnTo>
                  <a:lnTo>
                    <a:pt x="5405044" y="127101"/>
                  </a:lnTo>
                  <a:lnTo>
                    <a:pt x="5407037" y="136982"/>
                  </a:lnTo>
                  <a:lnTo>
                    <a:pt x="5412486" y="145059"/>
                  </a:lnTo>
                  <a:lnTo>
                    <a:pt x="5420550" y="150495"/>
                  </a:lnTo>
                  <a:lnTo>
                    <a:pt x="5430444" y="152501"/>
                  </a:lnTo>
                  <a:lnTo>
                    <a:pt x="5440324" y="150495"/>
                  </a:lnTo>
                  <a:lnTo>
                    <a:pt x="5448401" y="145059"/>
                  </a:lnTo>
                  <a:lnTo>
                    <a:pt x="5453837" y="136982"/>
                  </a:lnTo>
                  <a:lnTo>
                    <a:pt x="5455831" y="127101"/>
                  </a:lnTo>
                  <a:close/>
                </a:path>
                <a:path w="5455920" h="5883275">
                  <a:moveTo>
                    <a:pt x="5455831" y="25450"/>
                  </a:moveTo>
                  <a:lnTo>
                    <a:pt x="5453837" y="15506"/>
                  </a:lnTo>
                  <a:lnTo>
                    <a:pt x="5448401" y="7429"/>
                  </a:lnTo>
                  <a:lnTo>
                    <a:pt x="5440324" y="1993"/>
                  </a:lnTo>
                  <a:lnTo>
                    <a:pt x="5430444" y="0"/>
                  </a:lnTo>
                  <a:lnTo>
                    <a:pt x="5420550" y="1993"/>
                  </a:lnTo>
                  <a:lnTo>
                    <a:pt x="5412486" y="7429"/>
                  </a:lnTo>
                  <a:lnTo>
                    <a:pt x="5407037" y="15506"/>
                  </a:lnTo>
                  <a:lnTo>
                    <a:pt x="5405044" y="25450"/>
                  </a:lnTo>
                  <a:lnTo>
                    <a:pt x="5407037" y="35331"/>
                  </a:lnTo>
                  <a:lnTo>
                    <a:pt x="5412486" y="43408"/>
                  </a:lnTo>
                  <a:lnTo>
                    <a:pt x="5420550" y="48844"/>
                  </a:lnTo>
                  <a:lnTo>
                    <a:pt x="5430444" y="50850"/>
                  </a:lnTo>
                  <a:lnTo>
                    <a:pt x="5440324" y="48844"/>
                  </a:lnTo>
                  <a:lnTo>
                    <a:pt x="5448401" y="43408"/>
                  </a:lnTo>
                  <a:lnTo>
                    <a:pt x="5453837" y="35331"/>
                  </a:lnTo>
                  <a:lnTo>
                    <a:pt x="5455831" y="25450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8164468" y="6988691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5">
                  <a:moveTo>
                    <a:pt x="1203341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5"/>
                  </a:lnTo>
                  <a:lnTo>
                    <a:pt x="54975" y="779753"/>
                  </a:lnTo>
                  <a:lnTo>
                    <a:pt x="91836" y="798815"/>
                  </a:lnTo>
                  <a:lnTo>
                    <a:pt x="134279" y="805661"/>
                  </a:lnTo>
                  <a:lnTo>
                    <a:pt x="1203341" y="805661"/>
                  </a:lnTo>
                  <a:lnTo>
                    <a:pt x="1245784" y="798815"/>
                  </a:lnTo>
                  <a:lnTo>
                    <a:pt x="1282645" y="779753"/>
                  </a:lnTo>
                  <a:lnTo>
                    <a:pt x="1311712" y="750685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5" y="25908"/>
                  </a:lnTo>
                  <a:lnTo>
                    <a:pt x="1245784" y="6845"/>
                  </a:lnTo>
                  <a:lnTo>
                    <a:pt x="1203341" y="0"/>
                  </a:lnTo>
                  <a:close/>
                </a:path>
              </a:pathLst>
            </a:custGeom>
            <a:solidFill>
              <a:srgbClr val="FF7B0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/>
          <p:nvPr/>
        </p:nvSpPr>
        <p:spPr>
          <a:xfrm>
            <a:off x="8303850" y="5008371"/>
            <a:ext cx="770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BFF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5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579303" y="7891780"/>
            <a:ext cx="5797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9604918" y="119071"/>
            <a:ext cx="8557260" cy="7724140"/>
            <a:chOff x="9604918" y="119071"/>
            <a:chExt cx="8557260" cy="7724140"/>
          </a:xfrm>
        </p:grpSpPr>
        <p:pic>
          <p:nvPicPr>
            <p:cNvPr id="51" name="object 5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04918" y="7064447"/>
              <a:ext cx="561668" cy="583573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0751534" y="4136400"/>
              <a:ext cx="1339215" cy="806450"/>
            </a:xfrm>
            <a:custGeom>
              <a:avLst/>
              <a:gdLst/>
              <a:ahLst/>
              <a:cxnLst/>
              <a:rect l="l" t="t" r="r" b="b"/>
              <a:pathLst>
                <a:path w="1339215" h="806450">
                  <a:moveTo>
                    <a:pt x="1204445" y="0"/>
                  </a:moveTo>
                  <a:lnTo>
                    <a:pt x="134404" y="0"/>
                  </a:lnTo>
                  <a:lnTo>
                    <a:pt x="91922" y="6851"/>
                  </a:lnTo>
                  <a:lnTo>
                    <a:pt x="55026" y="25931"/>
                  </a:lnTo>
                  <a:lnTo>
                    <a:pt x="25932" y="55026"/>
                  </a:lnTo>
                  <a:lnTo>
                    <a:pt x="6852" y="91921"/>
                  </a:lnTo>
                  <a:lnTo>
                    <a:pt x="0" y="134402"/>
                  </a:lnTo>
                  <a:lnTo>
                    <a:pt x="0" y="671996"/>
                  </a:lnTo>
                  <a:lnTo>
                    <a:pt x="6852" y="714478"/>
                  </a:lnTo>
                  <a:lnTo>
                    <a:pt x="25932" y="751373"/>
                  </a:lnTo>
                  <a:lnTo>
                    <a:pt x="55026" y="780468"/>
                  </a:lnTo>
                  <a:lnTo>
                    <a:pt x="91922" y="799548"/>
                  </a:lnTo>
                  <a:lnTo>
                    <a:pt x="134404" y="806400"/>
                  </a:lnTo>
                  <a:lnTo>
                    <a:pt x="1204445" y="806400"/>
                  </a:lnTo>
                  <a:lnTo>
                    <a:pt x="1246926" y="799548"/>
                  </a:lnTo>
                  <a:lnTo>
                    <a:pt x="1283821" y="780468"/>
                  </a:lnTo>
                  <a:lnTo>
                    <a:pt x="1312916" y="751373"/>
                  </a:lnTo>
                  <a:lnTo>
                    <a:pt x="1331996" y="714478"/>
                  </a:lnTo>
                  <a:lnTo>
                    <a:pt x="1338847" y="671996"/>
                  </a:lnTo>
                  <a:lnTo>
                    <a:pt x="1338847" y="134402"/>
                  </a:lnTo>
                  <a:lnTo>
                    <a:pt x="1331996" y="91921"/>
                  </a:lnTo>
                  <a:lnTo>
                    <a:pt x="1312916" y="55026"/>
                  </a:lnTo>
                  <a:lnTo>
                    <a:pt x="1283821" y="25931"/>
                  </a:lnTo>
                  <a:lnTo>
                    <a:pt x="1246926" y="6851"/>
                  </a:lnTo>
                  <a:lnTo>
                    <a:pt x="1204445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55723" y="4280950"/>
              <a:ext cx="561662" cy="583575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3153872" y="4136570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4" h="805814">
                  <a:moveTo>
                    <a:pt x="1203337" y="0"/>
                  </a:moveTo>
                  <a:lnTo>
                    <a:pt x="134277" y="0"/>
                  </a:lnTo>
                  <a:lnTo>
                    <a:pt x="91836" y="6845"/>
                  </a:lnTo>
                  <a:lnTo>
                    <a:pt x="54976" y="25907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4"/>
                  </a:lnTo>
                  <a:lnTo>
                    <a:pt x="54976" y="779751"/>
                  </a:lnTo>
                  <a:lnTo>
                    <a:pt x="91836" y="798814"/>
                  </a:lnTo>
                  <a:lnTo>
                    <a:pt x="134277" y="805660"/>
                  </a:lnTo>
                  <a:lnTo>
                    <a:pt x="1203337" y="805660"/>
                  </a:lnTo>
                  <a:lnTo>
                    <a:pt x="1245784" y="798814"/>
                  </a:lnTo>
                  <a:lnTo>
                    <a:pt x="1282648" y="779751"/>
                  </a:lnTo>
                  <a:lnTo>
                    <a:pt x="1311717" y="750684"/>
                  </a:lnTo>
                  <a:lnTo>
                    <a:pt x="1330781" y="713823"/>
                  </a:lnTo>
                  <a:lnTo>
                    <a:pt x="1337627" y="671380"/>
                  </a:lnTo>
                  <a:lnTo>
                    <a:pt x="1337627" y="134279"/>
                  </a:lnTo>
                  <a:lnTo>
                    <a:pt x="1330781" y="91836"/>
                  </a:lnTo>
                  <a:lnTo>
                    <a:pt x="1311717" y="54975"/>
                  </a:lnTo>
                  <a:lnTo>
                    <a:pt x="1282648" y="25907"/>
                  </a:lnTo>
                  <a:lnTo>
                    <a:pt x="1245784" y="6845"/>
                  </a:lnTo>
                  <a:lnTo>
                    <a:pt x="1203337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571611" y="4267270"/>
              <a:ext cx="561668" cy="583575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0792157" y="7036948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5">
                  <a:moveTo>
                    <a:pt x="1203340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5"/>
                  </a:lnTo>
                  <a:lnTo>
                    <a:pt x="54975" y="779753"/>
                  </a:lnTo>
                  <a:lnTo>
                    <a:pt x="91836" y="798815"/>
                  </a:lnTo>
                  <a:lnTo>
                    <a:pt x="134279" y="805661"/>
                  </a:lnTo>
                  <a:lnTo>
                    <a:pt x="1203340" y="805661"/>
                  </a:lnTo>
                  <a:lnTo>
                    <a:pt x="1245783" y="798815"/>
                  </a:lnTo>
                  <a:lnTo>
                    <a:pt x="1282644" y="779753"/>
                  </a:lnTo>
                  <a:lnTo>
                    <a:pt x="1311712" y="750685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4" y="25908"/>
                  </a:lnTo>
                  <a:lnTo>
                    <a:pt x="1245783" y="6845"/>
                  </a:lnTo>
                  <a:lnTo>
                    <a:pt x="1203340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32606" y="7112702"/>
              <a:ext cx="561665" cy="583575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13153872" y="6988691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4" h="805815">
                  <a:moveTo>
                    <a:pt x="1203337" y="0"/>
                  </a:moveTo>
                  <a:lnTo>
                    <a:pt x="134277" y="0"/>
                  </a:lnTo>
                  <a:lnTo>
                    <a:pt x="91836" y="6845"/>
                  </a:lnTo>
                  <a:lnTo>
                    <a:pt x="54976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5"/>
                  </a:lnTo>
                  <a:lnTo>
                    <a:pt x="54976" y="779753"/>
                  </a:lnTo>
                  <a:lnTo>
                    <a:pt x="91836" y="798815"/>
                  </a:lnTo>
                  <a:lnTo>
                    <a:pt x="134277" y="805661"/>
                  </a:lnTo>
                  <a:lnTo>
                    <a:pt x="1203337" y="805661"/>
                  </a:lnTo>
                  <a:lnTo>
                    <a:pt x="1245784" y="798815"/>
                  </a:lnTo>
                  <a:lnTo>
                    <a:pt x="1282648" y="779753"/>
                  </a:lnTo>
                  <a:lnTo>
                    <a:pt x="1311717" y="750685"/>
                  </a:lnTo>
                  <a:lnTo>
                    <a:pt x="1330781" y="713823"/>
                  </a:lnTo>
                  <a:lnTo>
                    <a:pt x="1337627" y="671380"/>
                  </a:lnTo>
                  <a:lnTo>
                    <a:pt x="1337627" y="134279"/>
                  </a:lnTo>
                  <a:lnTo>
                    <a:pt x="1330781" y="91836"/>
                  </a:lnTo>
                  <a:lnTo>
                    <a:pt x="1311717" y="54975"/>
                  </a:lnTo>
                  <a:lnTo>
                    <a:pt x="1282648" y="25908"/>
                  </a:lnTo>
                  <a:lnTo>
                    <a:pt x="1245784" y="6845"/>
                  </a:lnTo>
                  <a:lnTo>
                    <a:pt x="1203337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571611" y="7076221"/>
              <a:ext cx="561668" cy="583575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10909881" y="150821"/>
              <a:ext cx="7219950" cy="2678430"/>
            </a:xfrm>
            <a:custGeom>
              <a:avLst/>
              <a:gdLst/>
              <a:ahLst/>
              <a:cxnLst/>
              <a:rect l="l" t="t" r="r" b="b"/>
              <a:pathLst>
                <a:path w="7219950" h="2678430">
                  <a:moveTo>
                    <a:pt x="3008315" y="2380722"/>
                  </a:moveTo>
                  <a:lnTo>
                    <a:pt x="1203325" y="2380722"/>
                  </a:lnTo>
                  <a:lnTo>
                    <a:pt x="2105840" y="2678316"/>
                  </a:lnTo>
                  <a:lnTo>
                    <a:pt x="3008315" y="2380722"/>
                  </a:lnTo>
                  <a:close/>
                </a:path>
                <a:path w="7219950" h="2678430">
                  <a:moveTo>
                    <a:pt x="6823153" y="0"/>
                  </a:moveTo>
                  <a:lnTo>
                    <a:pt x="396797" y="0"/>
                  </a:lnTo>
                  <a:lnTo>
                    <a:pt x="350522" y="2669"/>
                  </a:lnTo>
                  <a:lnTo>
                    <a:pt x="305815" y="10479"/>
                  </a:lnTo>
                  <a:lnTo>
                    <a:pt x="262974" y="23132"/>
                  </a:lnTo>
                  <a:lnTo>
                    <a:pt x="222296" y="40331"/>
                  </a:lnTo>
                  <a:lnTo>
                    <a:pt x="184079" y="61776"/>
                  </a:lnTo>
                  <a:lnTo>
                    <a:pt x="148621" y="87172"/>
                  </a:lnTo>
                  <a:lnTo>
                    <a:pt x="116219" y="116219"/>
                  </a:lnTo>
                  <a:lnTo>
                    <a:pt x="87172" y="148621"/>
                  </a:lnTo>
                  <a:lnTo>
                    <a:pt x="61776" y="184079"/>
                  </a:lnTo>
                  <a:lnTo>
                    <a:pt x="40331" y="222296"/>
                  </a:lnTo>
                  <a:lnTo>
                    <a:pt x="23132" y="262974"/>
                  </a:lnTo>
                  <a:lnTo>
                    <a:pt x="10479" y="305815"/>
                  </a:lnTo>
                  <a:lnTo>
                    <a:pt x="2669" y="350522"/>
                  </a:lnTo>
                  <a:lnTo>
                    <a:pt x="0" y="396797"/>
                  </a:lnTo>
                  <a:lnTo>
                    <a:pt x="0" y="1983933"/>
                  </a:lnTo>
                  <a:lnTo>
                    <a:pt x="2669" y="2030200"/>
                  </a:lnTo>
                  <a:lnTo>
                    <a:pt x="10479" y="2074907"/>
                  </a:lnTo>
                  <a:lnTo>
                    <a:pt x="23132" y="2117748"/>
                  </a:lnTo>
                  <a:lnTo>
                    <a:pt x="40331" y="2158426"/>
                  </a:lnTo>
                  <a:lnTo>
                    <a:pt x="61776" y="2196643"/>
                  </a:lnTo>
                  <a:lnTo>
                    <a:pt x="87172" y="2232101"/>
                  </a:lnTo>
                  <a:lnTo>
                    <a:pt x="116219" y="2264503"/>
                  </a:lnTo>
                  <a:lnTo>
                    <a:pt x="148621" y="2293550"/>
                  </a:lnTo>
                  <a:lnTo>
                    <a:pt x="184079" y="2318946"/>
                  </a:lnTo>
                  <a:lnTo>
                    <a:pt x="222296" y="2340391"/>
                  </a:lnTo>
                  <a:lnTo>
                    <a:pt x="262974" y="2357590"/>
                  </a:lnTo>
                  <a:lnTo>
                    <a:pt x="305815" y="2370243"/>
                  </a:lnTo>
                  <a:lnTo>
                    <a:pt x="350522" y="2378053"/>
                  </a:lnTo>
                  <a:lnTo>
                    <a:pt x="396797" y="2380722"/>
                  </a:lnTo>
                  <a:lnTo>
                    <a:pt x="6823153" y="2380722"/>
                  </a:lnTo>
                  <a:lnTo>
                    <a:pt x="6869427" y="2378053"/>
                  </a:lnTo>
                  <a:lnTo>
                    <a:pt x="6914133" y="2370243"/>
                  </a:lnTo>
                  <a:lnTo>
                    <a:pt x="6956974" y="2357590"/>
                  </a:lnTo>
                  <a:lnTo>
                    <a:pt x="6997652" y="2340391"/>
                  </a:lnTo>
                  <a:lnTo>
                    <a:pt x="7035869" y="2318946"/>
                  </a:lnTo>
                  <a:lnTo>
                    <a:pt x="7071328" y="2293550"/>
                  </a:lnTo>
                  <a:lnTo>
                    <a:pt x="7103730" y="2264503"/>
                  </a:lnTo>
                  <a:lnTo>
                    <a:pt x="7132777" y="2232101"/>
                  </a:lnTo>
                  <a:lnTo>
                    <a:pt x="7158173" y="2196643"/>
                  </a:lnTo>
                  <a:lnTo>
                    <a:pt x="7179620" y="2158426"/>
                  </a:lnTo>
                  <a:lnTo>
                    <a:pt x="7196818" y="2117748"/>
                  </a:lnTo>
                  <a:lnTo>
                    <a:pt x="7209472" y="2074907"/>
                  </a:lnTo>
                  <a:lnTo>
                    <a:pt x="7217282" y="2030200"/>
                  </a:lnTo>
                  <a:lnTo>
                    <a:pt x="7219952" y="1983933"/>
                  </a:lnTo>
                  <a:lnTo>
                    <a:pt x="7219952" y="396797"/>
                  </a:lnTo>
                  <a:lnTo>
                    <a:pt x="7217282" y="350522"/>
                  </a:lnTo>
                  <a:lnTo>
                    <a:pt x="7209472" y="305815"/>
                  </a:lnTo>
                  <a:lnTo>
                    <a:pt x="7196818" y="262974"/>
                  </a:lnTo>
                  <a:lnTo>
                    <a:pt x="7179620" y="222296"/>
                  </a:lnTo>
                  <a:lnTo>
                    <a:pt x="7158173" y="184079"/>
                  </a:lnTo>
                  <a:lnTo>
                    <a:pt x="7132777" y="148621"/>
                  </a:lnTo>
                  <a:lnTo>
                    <a:pt x="7103730" y="116219"/>
                  </a:lnTo>
                  <a:lnTo>
                    <a:pt x="7071328" y="87172"/>
                  </a:lnTo>
                  <a:lnTo>
                    <a:pt x="7035869" y="61776"/>
                  </a:lnTo>
                  <a:lnTo>
                    <a:pt x="6997652" y="40331"/>
                  </a:lnTo>
                  <a:lnTo>
                    <a:pt x="6956974" y="23132"/>
                  </a:lnTo>
                  <a:lnTo>
                    <a:pt x="6914133" y="10479"/>
                  </a:lnTo>
                  <a:lnTo>
                    <a:pt x="6869427" y="2669"/>
                  </a:lnTo>
                  <a:lnTo>
                    <a:pt x="68231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10909881" y="150821"/>
              <a:ext cx="7219950" cy="2678430"/>
            </a:xfrm>
            <a:custGeom>
              <a:avLst/>
              <a:gdLst/>
              <a:ahLst/>
              <a:cxnLst/>
              <a:rect l="l" t="t" r="r" b="b"/>
              <a:pathLst>
                <a:path w="7219950" h="2678430">
                  <a:moveTo>
                    <a:pt x="0" y="396797"/>
                  </a:moveTo>
                  <a:lnTo>
                    <a:pt x="2669" y="350522"/>
                  </a:lnTo>
                  <a:lnTo>
                    <a:pt x="10479" y="305815"/>
                  </a:lnTo>
                  <a:lnTo>
                    <a:pt x="23132" y="262974"/>
                  </a:lnTo>
                  <a:lnTo>
                    <a:pt x="40330" y="222296"/>
                  </a:lnTo>
                  <a:lnTo>
                    <a:pt x="61776" y="184079"/>
                  </a:lnTo>
                  <a:lnTo>
                    <a:pt x="87171" y="148620"/>
                  </a:lnTo>
                  <a:lnTo>
                    <a:pt x="116219" y="116219"/>
                  </a:lnTo>
                  <a:lnTo>
                    <a:pt x="148620" y="87171"/>
                  </a:lnTo>
                  <a:lnTo>
                    <a:pt x="184078" y="61776"/>
                  </a:lnTo>
                  <a:lnTo>
                    <a:pt x="222295" y="40330"/>
                  </a:lnTo>
                  <a:lnTo>
                    <a:pt x="262973" y="23132"/>
                  </a:lnTo>
                  <a:lnTo>
                    <a:pt x="305815" y="10479"/>
                  </a:lnTo>
                  <a:lnTo>
                    <a:pt x="350522" y="2669"/>
                  </a:lnTo>
                  <a:lnTo>
                    <a:pt x="396797" y="0"/>
                  </a:lnTo>
                  <a:lnTo>
                    <a:pt x="1203325" y="0"/>
                  </a:lnTo>
                  <a:lnTo>
                    <a:pt x="3008313" y="0"/>
                  </a:lnTo>
                  <a:lnTo>
                    <a:pt x="6823153" y="0"/>
                  </a:lnTo>
                  <a:lnTo>
                    <a:pt x="6869428" y="2669"/>
                  </a:lnTo>
                  <a:lnTo>
                    <a:pt x="6914135" y="10479"/>
                  </a:lnTo>
                  <a:lnTo>
                    <a:pt x="6956976" y="23132"/>
                  </a:lnTo>
                  <a:lnTo>
                    <a:pt x="6997654" y="40330"/>
                  </a:lnTo>
                  <a:lnTo>
                    <a:pt x="7035871" y="61776"/>
                  </a:lnTo>
                  <a:lnTo>
                    <a:pt x="7071329" y="87171"/>
                  </a:lnTo>
                  <a:lnTo>
                    <a:pt x="7103730" y="116219"/>
                  </a:lnTo>
                  <a:lnTo>
                    <a:pt x="7132778" y="148620"/>
                  </a:lnTo>
                  <a:lnTo>
                    <a:pt x="7158173" y="184079"/>
                  </a:lnTo>
                  <a:lnTo>
                    <a:pt x="7179619" y="222296"/>
                  </a:lnTo>
                  <a:lnTo>
                    <a:pt x="7196817" y="262974"/>
                  </a:lnTo>
                  <a:lnTo>
                    <a:pt x="7209470" y="305815"/>
                  </a:lnTo>
                  <a:lnTo>
                    <a:pt x="7217280" y="350522"/>
                  </a:lnTo>
                  <a:lnTo>
                    <a:pt x="7219950" y="396797"/>
                  </a:lnTo>
                  <a:lnTo>
                    <a:pt x="7219950" y="1388752"/>
                  </a:lnTo>
                  <a:lnTo>
                    <a:pt x="7219950" y="1983932"/>
                  </a:lnTo>
                  <a:lnTo>
                    <a:pt x="7217280" y="2030199"/>
                  </a:lnTo>
                  <a:lnTo>
                    <a:pt x="7209470" y="2074906"/>
                  </a:lnTo>
                  <a:lnTo>
                    <a:pt x="7196817" y="2117747"/>
                  </a:lnTo>
                  <a:lnTo>
                    <a:pt x="7179619" y="2158425"/>
                  </a:lnTo>
                  <a:lnTo>
                    <a:pt x="7158173" y="2196642"/>
                  </a:lnTo>
                  <a:lnTo>
                    <a:pt x="7132778" y="2232101"/>
                  </a:lnTo>
                  <a:lnTo>
                    <a:pt x="7103730" y="2264502"/>
                  </a:lnTo>
                  <a:lnTo>
                    <a:pt x="7071329" y="2293550"/>
                  </a:lnTo>
                  <a:lnTo>
                    <a:pt x="7035871" y="2318945"/>
                  </a:lnTo>
                  <a:lnTo>
                    <a:pt x="6997654" y="2340391"/>
                  </a:lnTo>
                  <a:lnTo>
                    <a:pt x="6956976" y="2357589"/>
                  </a:lnTo>
                  <a:lnTo>
                    <a:pt x="6914135" y="2370242"/>
                  </a:lnTo>
                  <a:lnTo>
                    <a:pt x="6869428" y="2378052"/>
                  </a:lnTo>
                  <a:lnTo>
                    <a:pt x="6823153" y="2380722"/>
                  </a:lnTo>
                  <a:lnTo>
                    <a:pt x="3008313" y="2380722"/>
                  </a:lnTo>
                  <a:lnTo>
                    <a:pt x="2105842" y="2678316"/>
                  </a:lnTo>
                  <a:lnTo>
                    <a:pt x="1203325" y="2380722"/>
                  </a:lnTo>
                  <a:lnTo>
                    <a:pt x="396797" y="2380722"/>
                  </a:lnTo>
                  <a:lnTo>
                    <a:pt x="350522" y="2378052"/>
                  </a:lnTo>
                  <a:lnTo>
                    <a:pt x="305815" y="2370242"/>
                  </a:lnTo>
                  <a:lnTo>
                    <a:pt x="262973" y="2357589"/>
                  </a:lnTo>
                  <a:lnTo>
                    <a:pt x="222295" y="2340391"/>
                  </a:lnTo>
                  <a:lnTo>
                    <a:pt x="184078" y="2318945"/>
                  </a:lnTo>
                  <a:lnTo>
                    <a:pt x="148620" y="2293550"/>
                  </a:lnTo>
                  <a:lnTo>
                    <a:pt x="116219" y="2264502"/>
                  </a:lnTo>
                  <a:lnTo>
                    <a:pt x="87171" y="2232101"/>
                  </a:lnTo>
                  <a:lnTo>
                    <a:pt x="61776" y="2196642"/>
                  </a:lnTo>
                  <a:lnTo>
                    <a:pt x="40330" y="2158425"/>
                  </a:lnTo>
                  <a:lnTo>
                    <a:pt x="23132" y="2117747"/>
                  </a:lnTo>
                  <a:lnTo>
                    <a:pt x="10479" y="2074906"/>
                  </a:lnTo>
                  <a:lnTo>
                    <a:pt x="2669" y="2030199"/>
                  </a:lnTo>
                  <a:lnTo>
                    <a:pt x="0" y="1983924"/>
                  </a:lnTo>
                  <a:lnTo>
                    <a:pt x="0" y="1388752"/>
                  </a:lnTo>
                  <a:lnTo>
                    <a:pt x="0" y="396797"/>
                  </a:lnTo>
                  <a:close/>
                </a:path>
              </a:pathLst>
            </a:custGeom>
            <a:ln w="63500">
              <a:solidFill>
                <a:srgbClr val="770EF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 txBox="1"/>
          <p:nvPr/>
        </p:nvSpPr>
        <p:spPr>
          <a:xfrm>
            <a:off x="11035775" y="5069332"/>
            <a:ext cx="8445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Account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3422630" y="5069332"/>
            <a:ext cx="8001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Product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0981565" y="7940547"/>
            <a:ext cx="102996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Promotion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3347636" y="7861300"/>
            <a:ext cx="9493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Inventory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1104839" y="660907"/>
            <a:ext cx="5739130" cy="1328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0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Eventual</a:t>
            </a:r>
            <a:r>
              <a:rPr sz="3000" spc="-18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21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consistency</a:t>
            </a:r>
            <a:r>
              <a:rPr sz="3000" spc="-17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2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pattern</a:t>
            </a:r>
            <a:endParaRPr sz="3000">
              <a:latin typeface="Arial Black" panose="020B0A04020102020204"/>
              <a:cs typeface="Arial Black" panose="020B0A04020102020204"/>
            </a:endParaRPr>
          </a:p>
          <a:p>
            <a:pPr marL="12700">
              <a:lnSpc>
                <a:spcPts val="3325"/>
              </a:lnSpc>
              <a:spcBef>
                <a:spcPts val="5"/>
              </a:spcBef>
            </a:pP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Compromise</a:t>
            </a:r>
            <a:r>
              <a:rPr sz="2800" spc="-114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404040"/>
                </a:solidFill>
                <a:latin typeface="Arial MT"/>
                <a:cs typeface="Arial MT"/>
              </a:rPr>
              <a:t>ACID</a:t>
            </a:r>
            <a:endParaRPr sz="2800">
              <a:latin typeface="Arial MT"/>
              <a:cs typeface="Arial MT"/>
            </a:endParaRPr>
          </a:p>
          <a:p>
            <a:pPr marL="12700">
              <a:lnSpc>
                <a:spcPts val="3325"/>
              </a:lnSpc>
            </a:pPr>
            <a:r>
              <a:rPr sz="2800" spc="-90" dirty="0">
                <a:solidFill>
                  <a:srgbClr val="404040"/>
                </a:solidFill>
                <a:latin typeface="Arial MT"/>
                <a:cs typeface="Arial MT"/>
              </a:rPr>
              <a:t>CAP</a:t>
            </a:r>
            <a:r>
              <a:rPr sz="2800" spc="-6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30" dirty="0">
                <a:solidFill>
                  <a:srgbClr val="404040"/>
                </a:solidFill>
                <a:latin typeface="Arial MT"/>
                <a:cs typeface="Arial MT"/>
              </a:rPr>
              <a:t>Theorem:</a:t>
            </a:r>
            <a:r>
              <a:rPr sz="2800" spc="-4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Choosing</a:t>
            </a:r>
            <a:r>
              <a:rPr sz="2800" spc="-5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Arial MT"/>
                <a:cs typeface="Arial MT"/>
              </a:rPr>
              <a:t>availability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67" name="Slide Number Placeholder 66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912316" y="2438401"/>
              <a:ext cx="0" cy="6827520"/>
            </a:xfrm>
            <a:custGeom>
              <a:avLst/>
              <a:gdLst/>
              <a:ahLst/>
              <a:cxnLst/>
              <a:rect l="l" t="t" r="r" b="b"/>
              <a:pathLst>
                <a:path h="6827520">
                  <a:moveTo>
                    <a:pt x="0" y="0"/>
                  </a:moveTo>
                  <a:lnTo>
                    <a:pt x="1" y="6827046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7430389" y="2403348"/>
            <a:ext cx="9323705" cy="603313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3200" spc="-28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Traditional</a:t>
            </a:r>
            <a:r>
              <a:rPr sz="3200" spc="-204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200" spc="-30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ACID</a:t>
            </a:r>
            <a:r>
              <a:rPr sz="3200" spc="-21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200" spc="-29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transactions</a:t>
            </a:r>
            <a:endParaRPr sz="3200">
              <a:latin typeface="Arial Black" panose="020B0A04020102020204"/>
              <a:cs typeface="Arial Black" panose="020B0A04020102020204"/>
            </a:endParaRPr>
          </a:p>
          <a:p>
            <a:pPr marL="372745" indent="-360045">
              <a:lnSpc>
                <a:spcPct val="100000"/>
              </a:lnSpc>
              <a:spcBef>
                <a:spcPts val="865"/>
              </a:spcBef>
              <a:buFont typeface="Lucida Sans Unicode" panose="020B0602030504020204"/>
              <a:buChar char="-"/>
              <a:tabLst>
                <a:tab pos="372745" algn="l"/>
              </a:tabLst>
            </a:pPr>
            <a:r>
              <a:rPr sz="3200" dirty="0">
                <a:solidFill>
                  <a:srgbClr val="FF1675"/>
                </a:solidFill>
                <a:latin typeface="Arial MT"/>
                <a:cs typeface="Arial MT"/>
              </a:rPr>
              <a:t>Atomicity,</a:t>
            </a:r>
            <a:r>
              <a:rPr sz="3200" spc="7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1675"/>
                </a:solidFill>
                <a:latin typeface="Arial MT"/>
                <a:cs typeface="Arial MT"/>
              </a:rPr>
              <a:t>consistency,</a:t>
            </a:r>
            <a:r>
              <a:rPr sz="3200" spc="7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1675"/>
                </a:solidFill>
                <a:latin typeface="Arial MT"/>
                <a:cs typeface="Arial MT"/>
              </a:rPr>
              <a:t>isolation,</a:t>
            </a:r>
            <a:r>
              <a:rPr sz="3200" spc="7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3200" spc="50" dirty="0">
                <a:solidFill>
                  <a:srgbClr val="FF1675"/>
                </a:solidFill>
                <a:latin typeface="Arial MT"/>
                <a:cs typeface="Arial MT"/>
              </a:rPr>
              <a:t>and</a:t>
            </a:r>
            <a:r>
              <a:rPr sz="3200" spc="75" dirty="0">
                <a:solidFill>
                  <a:srgbClr val="FF1675"/>
                </a:solidFill>
                <a:latin typeface="Arial MT"/>
                <a:cs typeface="Arial MT"/>
              </a:rPr>
              <a:t> durability</a:t>
            </a:r>
            <a:endParaRPr sz="3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3200" spc="-26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Two-</a:t>
            </a:r>
            <a:r>
              <a:rPr sz="3200" spc="-29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phase</a:t>
            </a:r>
            <a:r>
              <a:rPr sz="3200" spc="-22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200" spc="-30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commit</a:t>
            </a:r>
            <a:r>
              <a:rPr sz="3200" spc="-22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200" spc="-8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pattern</a:t>
            </a:r>
            <a:endParaRPr sz="3200">
              <a:latin typeface="Arial Black" panose="020B0A04020102020204"/>
              <a:cs typeface="Arial Black" panose="020B0A04020102020204"/>
            </a:endParaRPr>
          </a:p>
          <a:p>
            <a:pPr marL="372745" indent="-360045">
              <a:lnSpc>
                <a:spcPct val="100000"/>
              </a:lnSpc>
              <a:spcBef>
                <a:spcPts val="770"/>
              </a:spcBef>
              <a:buFont typeface="Lucida Sans Unicode" panose="020B0602030504020204"/>
              <a:buChar char="-"/>
              <a:tabLst>
                <a:tab pos="372745" algn="l"/>
              </a:tabLst>
            </a:pPr>
            <a:r>
              <a:rPr sz="3200" spc="-65" dirty="0">
                <a:solidFill>
                  <a:srgbClr val="FF1675"/>
                </a:solidFill>
                <a:latin typeface="Arial MT"/>
                <a:cs typeface="Arial MT"/>
              </a:rPr>
              <a:t>ACID</a:t>
            </a:r>
            <a:r>
              <a:rPr sz="3200" spc="-16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1675"/>
                </a:solidFill>
                <a:latin typeface="Arial MT"/>
                <a:cs typeface="Arial MT"/>
              </a:rPr>
              <a:t>is</a:t>
            </a:r>
            <a:r>
              <a:rPr sz="3200" spc="-19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3200" spc="35" dirty="0">
                <a:solidFill>
                  <a:srgbClr val="FF1675"/>
                </a:solidFill>
                <a:latin typeface="Arial MT"/>
                <a:cs typeface="Arial MT"/>
              </a:rPr>
              <a:t>mandatory</a:t>
            </a:r>
            <a:endParaRPr sz="3200">
              <a:latin typeface="Arial MT"/>
              <a:cs typeface="Arial MT"/>
            </a:endParaRPr>
          </a:p>
          <a:p>
            <a:pPr marL="372745" indent="-360045">
              <a:lnSpc>
                <a:spcPct val="100000"/>
              </a:lnSpc>
              <a:spcBef>
                <a:spcPts val="960"/>
              </a:spcBef>
              <a:buFont typeface="Lucida Sans Unicode" panose="020B0602030504020204"/>
              <a:buChar char="-"/>
              <a:tabLst>
                <a:tab pos="372745" algn="l"/>
              </a:tabLst>
            </a:pPr>
            <a:r>
              <a:rPr sz="3200" spc="-105" dirty="0">
                <a:solidFill>
                  <a:srgbClr val="FF1675"/>
                </a:solidFill>
                <a:latin typeface="Arial MT"/>
                <a:cs typeface="Arial MT"/>
              </a:rPr>
              <a:t>CAP</a:t>
            </a:r>
            <a:r>
              <a:rPr sz="3200" spc="-4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3200" spc="-25" dirty="0">
                <a:solidFill>
                  <a:srgbClr val="FF1675"/>
                </a:solidFill>
                <a:latin typeface="Arial MT"/>
                <a:cs typeface="Arial MT"/>
              </a:rPr>
              <a:t>Theorem:</a:t>
            </a:r>
            <a:r>
              <a:rPr sz="3200" spc="-4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1675"/>
                </a:solidFill>
                <a:latin typeface="Arial MT"/>
                <a:cs typeface="Arial MT"/>
              </a:rPr>
              <a:t>Choosing</a:t>
            </a:r>
            <a:r>
              <a:rPr sz="3200" spc="-3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3200" spc="35" dirty="0">
                <a:solidFill>
                  <a:srgbClr val="FF1675"/>
                </a:solidFill>
                <a:latin typeface="Arial MT"/>
                <a:cs typeface="Arial MT"/>
              </a:rPr>
              <a:t>consistency</a:t>
            </a:r>
            <a:endParaRPr sz="3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3200" spc="-34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Saga</a:t>
            </a:r>
            <a:r>
              <a:rPr sz="3200" spc="-21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200" spc="-27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Pattern</a:t>
            </a:r>
            <a:endParaRPr sz="3200">
              <a:latin typeface="Arial Black" panose="020B0A04020102020204"/>
              <a:cs typeface="Arial Black" panose="020B0A04020102020204"/>
            </a:endParaRPr>
          </a:p>
          <a:p>
            <a:pPr marL="372745" indent="-360045">
              <a:lnSpc>
                <a:spcPct val="100000"/>
              </a:lnSpc>
              <a:spcBef>
                <a:spcPts val="865"/>
              </a:spcBef>
              <a:buFont typeface="Lucida Sans Unicode" panose="020B0602030504020204"/>
              <a:buChar char="-"/>
              <a:tabLst>
                <a:tab pos="372745" algn="l"/>
              </a:tabLst>
            </a:pPr>
            <a:r>
              <a:rPr sz="3200" dirty="0">
                <a:solidFill>
                  <a:srgbClr val="FF1675"/>
                </a:solidFill>
                <a:latin typeface="Arial MT"/>
                <a:cs typeface="Arial MT"/>
              </a:rPr>
              <a:t>Trading</a:t>
            </a:r>
            <a:r>
              <a:rPr sz="3200" spc="-9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3200" spc="80" dirty="0">
                <a:solidFill>
                  <a:srgbClr val="FF1675"/>
                </a:solidFill>
                <a:latin typeface="Arial MT"/>
                <a:cs typeface="Arial MT"/>
              </a:rPr>
              <a:t>atomicity</a:t>
            </a:r>
            <a:r>
              <a:rPr sz="3200" spc="-9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3200" spc="60" dirty="0">
                <a:solidFill>
                  <a:srgbClr val="FF1675"/>
                </a:solidFill>
                <a:latin typeface="Arial MT"/>
                <a:cs typeface="Arial MT"/>
              </a:rPr>
              <a:t>for</a:t>
            </a:r>
            <a:r>
              <a:rPr sz="3200" spc="-9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3200" spc="45" dirty="0">
                <a:solidFill>
                  <a:srgbClr val="FF1675"/>
                </a:solidFill>
                <a:latin typeface="Arial MT"/>
                <a:cs typeface="Arial MT"/>
              </a:rPr>
              <a:t>availability</a:t>
            </a:r>
            <a:r>
              <a:rPr sz="3200" spc="-9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3200" spc="50" dirty="0">
                <a:solidFill>
                  <a:srgbClr val="FF1675"/>
                </a:solidFill>
                <a:latin typeface="Arial MT"/>
                <a:cs typeface="Arial MT"/>
              </a:rPr>
              <a:t>and</a:t>
            </a:r>
            <a:r>
              <a:rPr sz="3200" spc="-9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3200" spc="35" dirty="0">
                <a:solidFill>
                  <a:srgbClr val="FF1675"/>
                </a:solidFill>
                <a:latin typeface="Arial MT"/>
                <a:cs typeface="Arial MT"/>
              </a:rPr>
              <a:t>consistency</a:t>
            </a:r>
            <a:endParaRPr sz="3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3200" spc="-25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Eventual</a:t>
            </a:r>
            <a:r>
              <a:rPr sz="3200" spc="-19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200" spc="-28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consistency</a:t>
            </a:r>
            <a:r>
              <a:rPr sz="3200" spc="-19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200" spc="-7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pattern</a:t>
            </a:r>
            <a:endParaRPr sz="3200">
              <a:latin typeface="Arial Black" panose="020B0A04020102020204"/>
              <a:cs typeface="Arial Black" panose="020B0A04020102020204"/>
            </a:endParaRPr>
          </a:p>
          <a:p>
            <a:pPr marL="372745" indent="-360045">
              <a:lnSpc>
                <a:spcPct val="100000"/>
              </a:lnSpc>
              <a:spcBef>
                <a:spcPts val="740"/>
              </a:spcBef>
              <a:buFont typeface="Lucida Sans Unicode" panose="020B0602030504020204"/>
              <a:buChar char="-"/>
              <a:tabLst>
                <a:tab pos="372745" algn="l"/>
              </a:tabLst>
            </a:pPr>
            <a:r>
              <a:rPr sz="3200" dirty="0">
                <a:solidFill>
                  <a:srgbClr val="FF1675"/>
                </a:solidFill>
                <a:latin typeface="Arial MT"/>
                <a:cs typeface="Arial MT"/>
              </a:rPr>
              <a:t>Compromise</a:t>
            </a:r>
            <a:r>
              <a:rPr sz="3200" spc="2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3200" spc="-20" dirty="0">
                <a:solidFill>
                  <a:srgbClr val="FF1675"/>
                </a:solidFill>
                <a:latin typeface="Arial MT"/>
                <a:cs typeface="Arial MT"/>
              </a:rPr>
              <a:t>ACID</a:t>
            </a:r>
            <a:endParaRPr sz="3200">
              <a:latin typeface="Arial MT"/>
              <a:cs typeface="Arial MT"/>
            </a:endParaRPr>
          </a:p>
          <a:p>
            <a:pPr marL="372745" indent="-360045">
              <a:lnSpc>
                <a:spcPct val="100000"/>
              </a:lnSpc>
              <a:spcBef>
                <a:spcPts val="960"/>
              </a:spcBef>
              <a:buFont typeface="Lucida Sans Unicode" panose="020B0602030504020204"/>
              <a:buChar char="-"/>
              <a:tabLst>
                <a:tab pos="372745" algn="l"/>
              </a:tabLst>
            </a:pPr>
            <a:r>
              <a:rPr sz="3200" spc="-105" dirty="0">
                <a:solidFill>
                  <a:srgbClr val="FF1675"/>
                </a:solidFill>
                <a:latin typeface="Arial MT"/>
                <a:cs typeface="Arial MT"/>
              </a:rPr>
              <a:t>CAP</a:t>
            </a:r>
            <a:r>
              <a:rPr sz="3200" spc="-4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3200" spc="-25" dirty="0">
                <a:solidFill>
                  <a:srgbClr val="FF1675"/>
                </a:solidFill>
                <a:latin typeface="Arial MT"/>
                <a:cs typeface="Arial MT"/>
              </a:rPr>
              <a:t>Theorem:</a:t>
            </a:r>
            <a:r>
              <a:rPr sz="3200" spc="-4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1675"/>
                </a:solidFill>
                <a:latin typeface="Arial MT"/>
                <a:cs typeface="Arial MT"/>
              </a:rPr>
              <a:t>Choosing</a:t>
            </a:r>
            <a:r>
              <a:rPr sz="3200" spc="-3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3200" spc="35" dirty="0">
                <a:solidFill>
                  <a:srgbClr val="FF1675"/>
                </a:solidFill>
                <a:latin typeface="Arial MT"/>
                <a:cs typeface="Arial MT"/>
              </a:rPr>
              <a:t>availability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66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80" dirty="0"/>
              <a:t>Options</a:t>
            </a:r>
            <a:endParaRPr sz="4800"/>
          </a:p>
        </p:txBody>
      </p:sp>
      <p:grpSp>
        <p:nvGrpSpPr>
          <p:cNvPr id="7" name="object 7"/>
          <p:cNvGrpSpPr/>
          <p:nvPr/>
        </p:nvGrpSpPr>
        <p:grpSpPr>
          <a:xfrm>
            <a:off x="815923" y="1853524"/>
            <a:ext cx="5440680" cy="7783830"/>
            <a:chOff x="815923" y="1853524"/>
            <a:chExt cx="5440680" cy="7783830"/>
          </a:xfrm>
        </p:grpSpPr>
        <p:sp>
          <p:nvSpPr>
            <p:cNvPr id="8" name="object 8"/>
            <p:cNvSpPr/>
            <p:nvPr/>
          </p:nvSpPr>
          <p:spPr>
            <a:xfrm>
              <a:off x="848391" y="1885274"/>
              <a:ext cx="5376545" cy="1787525"/>
            </a:xfrm>
            <a:custGeom>
              <a:avLst/>
              <a:gdLst/>
              <a:ahLst/>
              <a:cxnLst/>
              <a:rect l="l" t="t" r="r" b="b"/>
              <a:pathLst>
                <a:path w="5376545" h="1787525">
                  <a:moveTo>
                    <a:pt x="2240108" y="1588703"/>
                  </a:moveTo>
                  <a:lnTo>
                    <a:pt x="896043" y="1588703"/>
                  </a:lnTo>
                  <a:lnTo>
                    <a:pt x="1568092" y="1787292"/>
                  </a:lnTo>
                  <a:lnTo>
                    <a:pt x="2240108" y="1588703"/>
                  </a:lnTo>
                  <a:close/>
                </a:path>
                <a:path w="5376545" h="1787525">
                  <a:moveTo>
                    <a:pt x="5111469" y="0"/>
                  </a:moveTo>
                  <a:lnTo>
                    <a:pt x="264791" y="0"/>
                  </a:lnTo>
                  <a:lnTo>
                    <a:pt x="217194" y="4266"/>
                  </a:lnTo>
                  <a:lnTo>
                    <a:pt x="172397" y="16565"/>
                  </a:lnTo>
                  <a:lnTo>
                    <a:pt x="131146" y="36151"/>
                  </a:lnTo>
                  <a:lnTo>
                    <a:pt x="94189" y="62275"/>
                  </a:lnTo>
                  <a:lnTo>
                    <a:pt x="62275" y="94189"/>
                  </a:lnTo>
                  <a:lnTo>
                    <a:pt x="36151" y="131145"/>
                  </a:lnTo>
                  <a:lnTo>
                    <a:pt x="16566" y="172396"/>
                  </a:lnTo>
                  <a:lnTo>
                    <a:pt x="4266" y="217194"/>
                  </a:lnTo>
                  <a:lnTo>
                    <a:pt x="0" y="264791"/>
                  </a:lnTo>
                  <a:lnTo>
                    <a:pt x="0" y="1323917"/>
                  </a:lnTo>
                  <a:lnTo>
                    <a:pt x="4266" y="1371509"/>
                  </a:lnTo>
                  <a:lnTo>
                    <a:pt x="16566" y="1416307"/>
                  </a:lnTo>
                  <a:lnTo>
                    <a:pt x="36151" y="1457558"/>
                  </a:lnTo>
                  <a:lnTo>
                    <a:pt x="62275" y="1494514"/>
                  </a:lnTo>
                  <a:lnTo>
                    <a:pt x="94189" y="1526428"/>
                  </a:lnTo>
                  <a:lnTo>
                    <a:pt x="131146" y="1552552"/>
                  </a:lnTo>
                  <a:lnTo>
                    <a:pt x="172397" y="1572137"/>
                  </a:lnTo>
                  <a:lnTo>
                    <a:pt x="217194" y="1584437"/>
                  </a:lnTo>
                  <a:lnTo>
                    <a:pt x="264791" y="1588703"/>
                  </a:lnTo>
                  <a:lnTo>
                    <a:pt x="5111469" y="1588703"/>
                  </a:lnTo>
                  <a:lnTo>
                    <a:pt x="5159065" y="1584437"/>
                  </a:lnTo>
                  <a:lnTo>
                    <a:pt x="5203862" y="1572137"/>
                  </a:lnTo>
                  <a:lnTo>
                    <a:pt x="5245113" y="1552552"/>
                  </a:lnTo>
                  <a:lnTo>
                    <a:pt x="5282070" y="1526428"/>
                  </a:lnTo>
                  <a:lnTo>
                    <a:pt x="5313984" y="1494514"/>
                  </a:lnTo>
                  <a:lnTo>
                    <a:pt x="5340108" y="1457558"/>
                  </a:lnTo>
                  <a:lnTo>
                    <a:pt x="5359694" y="1416307"/>
                  </a:lnTo>
                  <a:lnTo>
                    <a:pt x="5371994" y="1371509"/>
                  </a:lnTo>
                  <a:lnTo>
                    <a:pt x="5376260" y="1323917"/>
                  </a:lnTo>
                  <a:lnTo>
                    <a:pt x="5376260" y="264791"/>
                  </a:lnTo>
                  <a:lnTo>
                    <a:pt x="5371994" y="217194"/>
                  </a:lnTo>
                  <a:lnTo>
                    <a:pt x="5359694" y="172396"/>
                  </a:lnTo>
                  <a:lnTo>
                    <a:pt x="5340108" y="131145"/>
                  </a:lnTo>
                  <a:lnTo>
                    <a:pt x="5313984" y="94189"/>
                  </a:lnTo>
                  <a:lnTo>
                    <a:pt x="5282070" y="62275"/>
                  </a:lnTo>
                  <a:lnTo>
                    <a:pt x="5245113" y="36151"/>
                  </a:lnTo>
                  <a:lnTo>
                    <a:pt x="5203862" y="16565"/>
                  </a:lnTo>
                  <a:lnTo>
                    <a:pt x="5159065" y="4266"/>
                  </a:lnTo>
                  <a:lnTo>
                    <a:pt x="51114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48391" y="1885274"/>
              <a:ext cx="5376545" cy="1787525"/>
            </a:xfrm>
            <a:custGeom>
              <a:avLst/>
              <a:gdLst/>
              <a:ahLst/>
              <a:cxnLst/>
              <a:rect l="l" t="t" r="r" b="b"/>
              <a:pathLst>
                <a:path w="5376545" h="1787525">
                  <a:moveTo>
                    <a:pt x="0" y="264792"/>
                  </a:moveTo>
                  <a:lnTo>
                    <a:pt x="4266" y="217195"/>
                  </a:lnTo>
                  <a:lnTo>
                    <a:pt x="16566" y="172397"/>
                  </a:lnTo>
                  <a:lnTo>
                    <a:pt x="36151" y="131146"/>
                  </a:lnTo>
                  <a:lnTo>
                    <a:pt x="62275" y="94189"/>
                  </a:lnTo>
                  <a:lnTo>
                    <a:pt x="94189" y="62275"/>
                  </a:lnTo>
                  <a:lnTo>
                    <a:pt x="131146" y="36151"/>
                  </a:lnTo>
                  <a:lnTo>
                    <a:pt x="172397" y="16566"/>
                  </a:lnTo>
                  <a:lnTo>
                    <a:pt x="217194" y="4266"/>
                  </a:lnTo>
                  <a:lnTo>
                    <a:pt x="264791" y="0"/>
                  </a:lnTo>
                  <a:lnTo>
                    <a:pt x="896043" y="0"/>
                  </a:lnTo>
                  <a:lnTo>
                    <a:pt x="2240108" y="0"/>
                  </a:lnTo>
                  <a:lnTo>
                    <a:pt x="5111469" y="0"/>
                  </a:lnTo>
                  <a:lnTo>
                    <a:pt x="5159065" y="4266"/>
                  </a:lnTo>
                  <a:lnTo>
                    <a:pt x="5203863" y="16566"/>
                  </a:lnTo>
                  <a:lnTo>
                    <a:pt x="5245114" y="36151"/>
                  </a:lnTo>
                  <a:lnTo>
                    <a:pt x="5282070" y="62275"/>
                  </a:lnTo>
                  <a:lnTo>
                    <a:pt x="5313984" y="94189"/>
                  </a:lnTo>
                  <a:lnTo>
                    <a:pt x="5340108" y="131146"/>
                  </a:lnTo>
                  <a:lnTo>
                    <a:pt x="5359694" y="172397"/>
                  </a:lnTo>
                  <a:lnTo>
                    <a:pt x="5371993" y="217195"/>
                  </a:lnTo>
                  <a:lnTo>
                    <a:pt x="5376260" y="264792"/>
                  </a:lnTo>
                  <a:lnTo>
                    <a:pt x="5376260" y="926742"/>
                  </a:lnTo>
                  <a:lnTo>
                    <a:pt x="5376260" y="1323919"/>
                  </a:lnTo>
                  <a:lnTo>
                    <a:pt x="5371993" y="1371509"/>
                  </a:lnTo>
                  <a:lnTo>
                    <a:pt x="5359694" y="1416307"/>
                  </a:lnTo>
                  <a:lnTo>
                    <a:pt x="5340108" y="1457558"/>
                  </a:lnTo>
                  <a:lnTo>
                    <a:pt x="5313984" y="1494515"/>
                  </a:lnTo>
                  <a:lnTo>
                    <a:pt x="5282070" y="1526429"/>
                  </a:lnTo>
                  <a:lnTo>
                    <a:pt x="5245114" y="1552553"/>
                  </a:lnTo>
                  <a:lnTo>
                    <a:pt x="5203863" y="1572139"/>
                  </a:lnTo>
                  <a:lnTo>
                    <a:pt x="5159065" y="1584438"/>
                  </a:lnTo>
                  <a:lnTo>
                    <a:pt x="5111469" y="1588705"/>
                  </a:lnTo>
                  <a:lnTo>
                    <a:pt x="2240108" y="1588705"/>
                  </a:lnTo>
                  <a:lnTo>
                    <a:pt x="1568093" y="1787293"/>
                  </a:lnTo>
                  <a:lnTo>
                    <a:pt x="896043" y="1588705"/>
                  </a:lnTo>
                  <a:lnTo>
                    <a:pt x="264791" y="1588705"/>
                  </a:lnTo>
                  <a:lnTo>
                    <a:pt x="217194" y="1584438"/>
                  </a:lnTo>
                  <a:lnTo>
                    <a:pt x="172397" y="1572139"/>
                  </a:lnTo>
                  <a:lnTo>
                    <a:pt x="131146" y="1552553"/>
                  </a:lnTo>
                  <a:lnTo>
                    <a:pt x="94189" y="1526429"/>
                  </a:lnTo>
                  <a:lnTo>
                    <a:pt x="62275" y="1494515"/>
                  </a:lnTo>
                  <a:lnTo>
                    <a:pt x="36151" y="1457558"/>
                  </a:lnTo>
                  <a:lnTo>
                    <a:pt x="16566" y="1416307"/>
                  </a:lnTo>
                  <a:lnTo>
                    <a:pt x="4266" y="1371509"/>
                  </a:lnTo>
                  <a:lnTo>
                    <a:pt x="0" y="1323913"/>
                  </a:lnTo>
                  <a:lnTo>
                    <a:pt x="0" y="926742"/>
                  </a:lnTo>
                  <a:lnTo>
                    <a:pt x="0" y="264792"/>
                  </a:lnTo>
                  <a:close/>
                </a:path>
              </a:pathLst>
            </a:custGeom>
            <a:ln w="63500">
              <a:solidFill>
                <a:srgbClr val="00A3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47673" y="3819965"/>
              <a:ext cx="5376545" cy="1787525"/>
            </a:xfrm>
            <a:custGeom>
              <a:avLst/>
              <a:gdLst/>
              <a:ahLst/>
              <a:cxnLst/>
              <a:rect l="l" t="t" r="r" b="b"/>
              <a:pathLst>
                <a:path w="5376545" h="1787525">
                  <a:moveTo>
                    <a:pt x="2240108" y="1588703"/>
                  </a:moveTo>
                  <a:lnTo>
                    <a:pt x="896043" y="1588703"/>
                  </a:lnTo>
                  <a:lnTo>
                    <a:pt x="1568093" y="1787292"/>
                  </a:lnTo>
                  <a:lnTo>
                    <a:pt x="2240108" y="1588703"/>
                  </a:lnTo>
                  <a:close/>
                </a:path>
                <a:path w="5376545" h="1787525">
                  <a:moveTo>
                    <a:pt x="5111468" y="0"/>
                  </a:moveTo>
                  <a:lnTo>
                    <a:pt x="264791" y="0"/>
                  </a:lnTo>
                  <a:lnTo>
                    <a:pt x="217194" y="4266"/>
                  </a:lnTo>
                  <a:lnTo>
                    <a:pt x="172397" y="16565"/>
                  </a:lnTo>
                  <a:lnTo>
                    <a:pt x="131146" y="36151"/>
                  </a:lnTo>
                  <a:lnTo>
                    <a:pt x="94189" y="62275"/>
                  </a:lnTo>
                  <a:lnTo>
                    <a:pt x="62275" y="94189"/>
                  </a:lnTo>
                  <a:lnTo>
                    <a:pt x="36151" y="131145"/>
                  </a:lnTo>
                  <a:lnTo>
                    <a:pt x="16566" y="172396"/>
                  </a:lnTo>
                  <a:lnTo>
                    <a:pt x="4266" y="217194"/>
                  </a:lnTo>
                  <a:lnTo>
                    <a:pt x="0" y="264791"/>
                  </a:lnTo>
                  <a:lnTo>
                    <a:pt x="0" y="1323917"/>
                  </a:lnTo>
                  <a:lnTo>
                    <a:pt x="4266" y="1371509"/>
                  </a:lnTo>
                  <a:lnTo>
                    <a:pt x="16566" y="1416307"/>
                  </a:lnTo>
                  <a:lnTo>
                    <a:pt x="36151" y="1457558"/>
                  </a:lnTo>
                  <a:lnTo>
                    <a:pt x="62275" y="1494514"/>
                  </a:lnTo>
                  <a:lnTo>
                    <a:pt x="94189" y="1526428"/>
                  </a:lnTo>
                  <a:lnTo>
                    <a:pt x="131146" y="1552552"/>
                  </a:lnTo>
                  <a:lnTo>
                    <a:pt x="172397" y="1572137"/>
                  </a:lnTo>
                  <a:lnTo>
                    <a:pt x="217194" y="1584437"/>
                  </a:lnTo>
                  <a:lnTo>
                    <a:pt x="264791" y="1588703"/>
                  </a:lnTo>
                  <a:lnTo>
                    <a:pt x="5111468" y="1588703"/>
                  </a:lnTo>
                  <a:lnTo>
                    <a:pt x="5159064" y="1584437"/>
                  </a:lnTo>
                  <a:lnTo>
                    <a:pt x="5203862" y="1572137"/>
                  </a:lnTo>
                  <a:lnTo>
                    <a:pt x="5245113" y="1552552"/>
                  </a:lnTo>
                  <a:lnTo>
                    <a:pt x="5282070" y="1526428"/>
                  </a:lnTo>
                  <a:lnTo>
                    <a:pt x="5313984" y="1494514"/>
                  </a:lnTo>
                  <a:lnTo>
                    <a:pt x="5340107" y="1457558"/>
                  </a:lnTo>
                  <a:lnTo>
                    <a:pt x="5359693" y="1416307"/>
                  </a:lnTo>
                  <a:lnTo>
                    <a:pt x="5371993" y="1371509"/>
                  </a:lnTo>
                  <a:lnTo>
                    <a:pt x="5376259" y="1323917"/>
                  </a:lnTo>
                  <a:lnTo>
                    <a:pt x="5376259" y="264791"/>
                  </a:lnTo>
                  <a:lnTo>
                    <a:pt x="5371993" y="217194"/>
                  </a:lnTo>
                  <a:lnTo>
                    <a:pt x="5359693" y="172396"/>
                  </a:lnTo>
                  <a:lnTo>
                    <a:pt x="5340107" y="131145"/>
                  </a:lnTo>
                  <a:lnTo>
                    <a:pt x="5313984" y="94189"/>
                  </a:lnTo>
                  <a:lnTo>
                    <a:pt x="5282070" y="62275"/>
                  </a:lnTo>
                  <a:lnTo>
                    <a:pt x="5245113" y="36151"/>
                  </a:lnTo>
                  <a:lnTo>
                    <a:pt x="5203862" y="16565"/>
                  </a:lnTo>
                  <a:lnTo>
                    <a:pt x="5159064" y="4266"/>
                  </a:lnTo>
                  <a:lnTo>
                    <a:pt x="51114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47673" y="3819965"/>
              <a:ext cx="5376545" cy="1787525"/>
            </a:xfrm>
            <a:custGeom>
              <a:avLst/>
              <a:gdLst/>
              <a:ahLst/>
              <a:cxnLst/>
              <a:rect l="l" t="t" r="r" b="b"/>
              <a:pathLst>
                <a:path w="5376545" h="1787525">
                  <a:moveTo>
                    <a:pt x="0" y="264792"/>
                  </a:moveTo>
                  <a:lnTo>
                    <a:pt x="4266" y="217195"/>
                  </a:lnTo>
                  <a:lnTo>
                    <a:pt x="16566" y="172397"/>
                  </a:lnTo>
                  <a:lnTo>
                    <a:pt x="36151" y="131146"/>
                  </a:lnTo>
                  <a:lnTo>
                    <a:pt x="62275" y="94189"/>
                  </a:lnTo>
                  <a:lnTo>
                    <a:pt x="94189" y="62275"/>
                  </a:lnTo>
                  <a:lnTo>
                    <a:pt x="131146" y="36151"/>
                  </a:lnTo>
                  <a:lnTo>
                    <a:pt x="172397" y="16566"/>
                  </a:lnTo>
                  <a:lnTo>
                    <a:pt x="217194" y="4266"/>
                  </a:lnTo>
                  <a:lnTo>
                    <a:pt x="264791" y="0"/>
                  </a:lnTo>
                  <a:lnTo>
                    <a:pt x="896043" y="0"/>
                  </a:lnTo>
                  <a:lnTo>
                    <a:pt x="2240108" y="0"/>
                  </a:lnTo>
                  <a:lnTo>
                    <a:pt x="5111469" y="0"/>
                  </a:lnTo>
                  <a:lnTo>
                    <a:pt x="5159065" y="4266"/>
                  </a:lnTo>
                  <a:lnTo>
                    <a:pt x="5203863" y="16566"/>
                  </a:lnTo>
                  <a:lnTo>
                    <a:pt x="5245114" y="36151"/>
                  </a:lnTo>
                  <a:lnTo>
                    <a:pt x="5282070" y="62275"/>
                  </a:lnTo>
                  <a:lnTo>
                    <a:pt x="5313984" y="94189"/>
                  </a:lnTo>
                  <a:lnTo>
                    <a:pt x="5340108" y="131146"/>
                  </a:lnTo>
                  <a:lnTo>
                    <a:pt x="5359694" y="172397"/>
                  </a:lnTo>
                  <a:lnTo>
                    <a:pt x="5371993" y="217195"/>
                  </a:lnTo>
                  <a:lnTo>
                    <a:pt x="5376260" y="264792"/>
                  </a:lnTo>
                  <a:lnTo>
                    <a:pt x="5376260" y="926742"/>
                  </a:lnTo>
                  <a:lnTo>
                    <a:pt x="5376260" y="1323919"/>
                  </a:lnTo>
                  <a:lnTo>
                    <a:pt x="5371993" y="1371509"/>
                  </a:lnTo>
                  <a:lnTo>
                    <a:pt x="5359694" y="1416307"/>
                  </a:lnTo>
                  <a:lnTo>
                    <a:pt x="5340108" y="1457558"/>
                  </a:lnTo>
                  <a:lnTo>
                    <a:pt x="5313984" y="1494515"/>
                  </a:lnTo>
                  <a:lnTo>
                    <a:pt x="5282070" y="1526429"/>
                  </a:lnTo>
                  <a:lnTo>
                    <a:pt x="5245114" y="1552553"/>
                  </a:lnTo>
                  <a:lnTo>
                    <a:pt x="5203863" y="1572139"/>
                  </a:lnTo>
                  <a:lnTo>
                    <a:pt x="5159065" y="1584438"/>
                  </a:lnTo>
                  <a:lnTo>
                    <a:pt x="5111469" y="1588705"/>
                  </a:lnTo>
                  <a:lnTo>
                    <a:pt x="2240108" y="1588705"/>
                  </a:lnTo>
                  <a:lnTo>
                    <a:pt x="1568093" y="1787293"/>
                  </a:lnTo>
                  <a:lnTo>
                    <a:pt x="896043" y="1588705"/>
                  </a:lnTo>
                  <a:lnTo>
                    <a:pt x="264791" y="1588705"/>
                  </a:lnTo>
                  <a:lnTo>
                    <a:pt x="217194" y="1584438"/>
                  </a:lnTo>
                  <a:lnTo>
                    <a:pt x="172397" y="1572139"/>
                  </a:lnTo>
                  <a:lnTo>
                    <a:pt x="131146" y="1552553"/>
                  </a:lnTo>
                  <a:lnTo>
                    <a:pt x="94189" y="1526429"/>
                  </a:lnTo>
                  <a:lnTo>
                    <a:pt x="62275" y="1494515"/>
                  </a:lnTo>
                  <a:lnTo>
                    <a:pt x="36151" y="1457558"/>
                  </a:lnTo>
                  <a:lnTo>
                    <a:pt x="16566" y="1416307"/>
                  </a:lnTo>
                  <a:lnTo>
                    <a:pt x="4266" y="1371509"/>
                  </a:lnTo>
                  <a:lnTo>
                    <a:pt x="0" y="1323913"/>
                  </a:lnTo>
                  <a:lnTo>
                    <a:pt x="0" y="926742"/>
                  </a:lnTo>
                  <a:lnTo>
                    <a:pt x="0" y="264792"/>
                  </a:lnTo>
                  <a:close/>
                </a:path>
              </a:pathLst>
            </a:custGeom>
            <a:ln w="63500">
              <a:solidFill>
                <a:srgbClr val="00A3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47673" y="5839255"/>
              <a:ext cx="5376545" cy="1787525"/>
            </a:xfrm>
            <a:custGeom>
              <a:avLst/>
              <a:gdLst/>
              <a:ahLst/>
              <a:cxnLst/>
              <a:rect l="l" t="t" r="r" b="b"/>
              <a:pathLst>
                <a:path w="5376545" h="1787525">
                  <a:moveTo>
                    <a:pt x="2240108" y="1588703"/>
                  </a:moveTo>
                  <a:lnTo>
                    <a:pt x="896043" y="1588703"/>
                  </a:lnTo>
                  <a:lnTo>
                    <a:pt x="1568093" y="1787292"/>
                  </a:lnTo>
                  <a:lnTo>
                    <a:pt x="2240108" y="1588703"/>
                  </a:lnTo>
                  <a:close/>
                </a:path>
                <a:path w="5376545" h="1787525">
                  <a:moveTo>
                    <a:pt x="5111468" y="0"/>
                  </a:moveTo>
                  <a:lnTo>
                    <a:pt x="264791" y="0"/>
                  </a:lnTo>
                  <a:lnTo>
                    <a:pt x="217194" y="4266"/>
                  </a:lnTo>
                  <a:lnTo>
                    <a:pt x="172397" y="16565"/>
                  </a:lnTo>
                  <a:lnTo>
                    <a:pt x="131146" y="36151"/>
                  </a:lnTo>
                  <a:lnTo>
                    <a:pt x="94189" y="62275"/>
                  </a:lnTo>
                  <a:lnTo>
                    <a:pt x="62275" y="94189"/>
                  </a:lnTo>
                  <a:lnTo>
                    <a:pt x="36151" y="131145"/>
                  </a:lnTo>
                  <a:lnTo>
                    <a:pt x="16566" y="172396"/>
                  </a:lnTo>
                  <a:lnTo>
                    <a:pt x="4266" y="217194"/>
                  </a:lnTo>
                  <a:lnTo>
                    <a:pt x="0" y="264791"/>
                  </a:lnTo>
                  <a:lnTo>
                    <a:pt x="0" y="1323917"/>
                  </a:lnTo>
                  <a:lnTo>
                    <a:pt x="4266" y="1371509"/>
                  </a:lnTo>
                  <a:lnTo>
                    <a:pt x="16566" y="1416307"/>
                  </a:lnTo>
                  <a:lnTo>
                    <a:pt x="36151" y="1457558"/>
                  </a:lnTo>
                  <a:lnTo>
                    <a:pt x="62275" y="1494514"/>
                  </a:lnTo>
                  <a:lnTo>
                    <a:pt x="94189" y="1526428"/>
                  </a:lnTo>
                  <a:lnTo>
                    <a:pt x="131146" y="1552552"/>
                  </a:lnTo>
                  <a:lnTo>
                    <a:pt x="172397" y="1572137"/>
                  </a:lnTo>
                  <a:lnTo>
                    <a:pt x="217194" y="1584437"/>
                  </a:lnTo>
                  <a:lnTo>
                    <a:pt x="264791" y="1588703"/>
                  </a:lnTo>
                  <a:lnTo>
                    <a:pt x="5111468" y="1588703"/>
                  </a:lnTo>
                  <a:lnTo>
                    <a:pt x="5159064" y="1584437"/>
                  </a:lnTo>
                  <a:lnTo>
                    <a:pt x="5203862" y="1572137"/>
                  </a:lnTo>
                  <a:lnTo>
                    <a:pt x="5245113" y="1552552"/>
                  </a:lnTo>
                  <a:lnTo>
                    <a:pt x="5282070" y="1526428"/>
                  </a:lnTo>
                  <a:lnTo>
                    <a:pt x="5313984" y="1494514"/>
                  </a:lnTo>
                  <a:lnTo>
                    <a:pt x="5340107" y="1457558"/>
                  </a:lnTo>
                  <a:lnTo>
                    <a:pt x="5359693" y="1416307"/>
                  </a:lnTo>
                  <a:lnTo>
                    <a:pt x="5371993" y="1371509"/>
                  </a:lnTo>
                  <a:lnTo>
                    <a:pt x="5376259" y="1323917"/>
                  </a:lnTo>
                  <a:lnTo>
                    <a:pt x="5376259" y="264791"/>
                  </a:lnTo>
                  <a:lnTo>
                    <a:pt x="5371993" y="217194"/>
                  </a:lnTo>
                  <a:lnTo>
                    <a:pt x="5359693" y="172396"/>
                  </a:lnTo>
                  <a:lnTo>
                    <a:pt x="5340107" y="131145"/>
                  </a:lnTo>
                  <a:lnTo>
                    <a:pt x="5313984" y="94189"/>
                  </a:lnTo>
                  <a:lnTo>
                    <a:pt x="5282070" y="62275"/>
                  </a:lnTo>
                  <a:lnTo>
                    <a:pt x="5245113" y="36151"/>
                  </a:lnTo>
                  <a:lnTo>
                    <a:pt x="5203862" y="16565"/>
                  </a:lnTo>
                  <a:lnTo>
                    <a:pt x="5159064" y="4266"/>
                  </a:lnTo>
                  <a:lnTo>
                    <a:pt x="51114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47673" y="5839255"/>
              <a:ext cx="5376545" cy="1787525"/>
            </a:xfrm>
            <a:custGeom>
              <a:avLst/>
              <a:gdLst/>
              <a:ahLst/>
              <a:cxnLst/>
              <a:rect l="l" t="t" r="r" b="b"/>
              <a:pathLst>
                <a:path w="5376545" h="1787525">
                  <a:moveTo>
                    <a:pt x="0" y="264792"/>
                  </a:moveTo>
                  <a:lnTo>
                    <a:pt x="4266" y="217195"/>
                  </a:lnTo>
                  <a:lnTo>
                    <a:pt x="16566" y="172397"/>
                  </a:lnTo>
                  <a:lnTo>
                    <a:pt x="36151" y="131146"/>
                  </a:lnTo>
                  <a:lnTo>
                    <a:pt x="62275" y="94189"/>
                  </a:lnTo>
                  <a:lnTo>
                    <a:pt x="94189" y="62275"/>
                  </a:lnTo>
                  <a:lnTo>
                    <a:pt x="131146" y="36151"/>
                  </a:lnTo>
                  <a:lnTo>
                    <a:pt x="172397" y="16566"/>
                  </a:lnTo>
                  <a:lnTo>
                    <a:pt x="217194" y="4266"/>
                  </a:lnTo>
                  <a:lnTo>
                    <a:pt x="264791" y="0"/>
                  </a:lnTo>
                  <a:lnTo>
                    <a:pt x="896043" y="0"/>
                  </a:lnTo>
                  <a:lnTo>
                    <a:pt x="2240108" y="0"/>
                  </a:lnTo>
                  <a:lnTo>
                    <a:pt x="5111469" y="0"/>
                  </a:lnTo>
                  <a:lnTo>
                    <a:pt x="5159065" y="4266"/>
                  </a:lnTo>
                  <a:lnTo>
                    <a:pt x="5203863" y="16566"/>
                  </a:lnTo>
                  <a:lnTo>
                    <a:pt x="5245114" y="36151"/>
                  </a:lnTo>
                  <a:lnTo>
                    <a:pt x="5282070" y="62275"/>
                  </a:lnTo>
                  <a:lnTo>
                    <a:pt x="5313984" y="94189"/>
                  </a:lnTo>
                  <a:lnTo>
                    <a:pt x="5340108" y="131146"/>
                  </a:lnTo>
                  <a:lnTo>
                    <a:pt x="5359694" y="172397"/>
                  </a:lnTo>
                  <a:lnTo>
                    <a:pt x="5371993" y="217195"/>
                  </a:lnTo>
                  <a:lnTo>
                    <a:pt x="5376260" y="264792"/>
                  </a:lnTo>
                  <a:lnTo>
                    <a:pt x="5376260" y="926742"/>
                  </a:lnTo>
                  <a:lnTo>
                    <a:pt x="5376260" y="1323919"/>
                  </a:lnTo>
                  <a:lnTo>
                    <a:pt x="5371993" y="1371509"/>
                  </a:lnTo>
                  <a:lnTo>
                    <a:pt x="5359694" y="1416307"/>
                  </a:lnTo>
                  <a:lnTo>
                    <a:pt x="5340108" y="1457558"/>
                  </a:lnTo>
                  <a:lnTo>
                    <a:pt x="5313984" y="1494515"/>
                  </a:lnTo>
                  <a:lnTo>
                    <a:pt x="5282070" y="1526429"/>
                  </a:lnTo>
                  <a:lnTo>
                    <a:pt x="5245114" y="1552553"/>
                  </a:lnTo>
                  <a:lnTo>
                    <a:pt x="5203863" y="1572139"/>
                  </a:lnTo>
                  <a:lnTo>
                    <a:pt x="5159065" y="1584438"/>
                  </a:lnTo>
                  <a:lnTo>
                    <a:pt x="5111469" y="1588705"/>
                  </a:lnTo>
                  <a:lnTo>
                    <a:pt x="2240108" y="1588705"/>
                  </a:lnTo>
                  <a:lnTo>
                    <a:pt x="1568093" y="1787293"/>
                  </a:lnTo>
                  <a:lnTo>
                    <a:pt x="896043" y="1588705"/>
                  </a:lnTo>
                  <a:lnTo>
                    <a:pt x="264791" y="1588705"/>
                  </a:lnTo>
                  <a:lnTo>
                    <a:pt x="217194" y="1584438"/>
                  </a:lnTo>
                  <a:lnTo>
                    <a:pt x="172397" y="1572139"/>
                  </a:lnTo>
                  <a:lnTo>
                    <a:pt x="131146" y="1552553"/>
                  </a:lnTo>
                  <a:lnTo>
                    <a:pt x="94189" y="1526429"/>
                  </a:lnTo>
                  <a:lnTo>
                    <a:pt x="62275" y="1494515"/>
                  </a:lnTo>
                  <a:lnTo>
                    <a:pt x="36151" y="1457558"/>
                  </a:lnTo>
                  <a:lnTo>
                    <a:pt x="16566" y="1416307"/>
                  </a:lnTo>
                  <a:lnTo>
                    <a:pt x="4266" y="1371509"/>
                  </a:lnTo>
                  <a:lnTo>
                    <a:pt x="0" y="1323913"/>
                  </a:lnTo>
                  <a:lnTo>
                    <a:pt x="0" y="926742"/>
                  </a:lnTo>
                  <a:lnTo>
                    <a:pt x="0" y="264792"/>
                  </a:lnTo>
                  <a:close/>
                </a:path>
              </a:pathLst>
            </a:custGeom>
            <a:ln w="63500">
              <a:solidFill>
                <a:srgbClr val="00A3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47673" y="7817985"/>
              <a:ext cx="5376545" cy="1787525"/>
            </a:xfrm>
            <a:custGeom>
              <a:avLst/>
              <a:gdLst/>
              <a:ahLst/>
              <a:cxnLst/>
              <a:rect l="l" t="t" r="r" b="b"/>
              <a:pathLst>
                <a:path w="5376545" h="1787525">
                  <a:moveTo>
                    <a:pt x="2240108" y="1588704"/>
                  </a:moveTo>
                  <a:lnTo>
                    <a:pt x="896043" y="1588704"/>
                  </a:lnTo>
                  <a:lnTo>
                    <a:pt x="1568093" y="1787292"/>
                  </a:lnTo>
                  <a:lnTo>
                    <a:pt x="2240108" y="1588704"/>
                  </a:lnTo>
                  <a:close/>
                </a:path>
                <a:path w="5376545" h="1787525">
                  <a:moveTo>
                    <a:pt x="5111468" y="0"/>
                  </a:moveTo>
                  <a:lnTo>
                    <a:pt x="264791" y="0"/>
                  </a:lnTo>
                  <a:lnTo>
                    <a:pt x="217194" y="4266"/>
                  </a:lnTo>
                  <a:lnTo>
                    <a:pt x="172397" y="16565"/>
                  </a:lnTo>
                  <a:lnTo>
                    <a:pt x="131146" y="36151"/>
                  </a:lnTo>
                  <a:lnTo>
                    <a:pt x="94189" y="62275"/>
                  </a:lnTo>
                  <a:lnTo>
                    <a:pt x="62275" y="94189"/>
                  </a:lnTo>
                  <a:lnTo>
                    <a:pt x="36151" y="131145"/>
                  </a:lnTo>
                  <a:lnTo>
                    <a:pt x="16566" y="172396"/>
                  </a:lnTo>
                  <a:lnTo>
                    <a:pt x="4266" y="217194"/>
                  </a:lnTo>
                  <a:lnTo>
                    <a:pt x="0" y="264791"/>
                  </a:lnTo>
                  <a:lnTo>
                    <a:pt x="0" y="1323918"/>
                  </a:lnTo>
                  <a:lnTo>
                    <a:pt x="4266" y="1371509"/>
                  </a:lnTo>
                  <a:lnTo>
                    <a:pt x="16566" y="1416307"/>
                  </a:lnTo>
                  <a:lnTo>
                    <a:pt x="36151" y="1457558"/>
                  </a:lnTo>
                  <a:lnTo>
                    <a:pt x="62275" y="1494514"/>
                  </a:lnTo>
                  <a:lnTo>
                    <a:pt x="94189" y="1526428"/>
                  </a:lnTo>
                  <a:lnTo>
                    <a:pt x="131146" y="1552552"/>
                  </a:lnTo>
                  <a:lnTo>
                    <a:pt x="172397" y="1572138"/>
                  </a:lnTo>
                  <a:lnTo>
                    <a:pt x="217194" y="1584438"/>
                  </a:lnTo>
                  <a:lnTo>
                    <a:pt x="264791" y="1588704"/>
                  </a:lnTo>
                  <a:lnTo>
                    <a:pt x="5111468" y="1588704"/>
                  </a:lnTo>
                  <a:lnTo>
                    <a:pt x="5159064" y="1584438"/>
                  </a:lnTo>
                  <a:lnTo>
                    <a:pt x="5203862" y="1572138"/>
                  </a:lnTo>
                  <a:lnTo>
                    <a:pt x="5245113" y="1552552"/>
                  </a:lnTo>
                  <a:lnTo>
                    <a:pt x="5282070" y="1526428"/>
                  </a:lnTo>
                  <a:lnTo>
                    <a:pt x="5313984" y="1494514"/>
                  </a:lnTo>
                  <a:lnTo>
                    <a:pt x="5340107" y="1457558"/>
                  </a:lnTo>
                  <a:lnTo>
                    <a:pt x="5359693" y="1416307"/>
                  </a:lnTo>
                  <a:lnTo>
                    <a:pt x="5371993" y="1371509"/>
                  </a:lnTo>
                  <a:lnTo>
                    <a:pt x="5376259" y="1323918"/>
                  </a:lnTo>
                  <a:lnTo>
                    <a:pt x="5376259" y="264791"/>
                  </a:lnTo>
                  <a:lnTo>
                    <a:pt x="5371993" y="217194"/>
                  </a:lnTo>
                  <a:lnTo>
                    <a:pt x="5359693" y="172396"/>
                  </a:lnTo>
                  <a:lnTo>
                    <a:pt x="5340107" y="131145"/>
                  </a:lnTo>
                  <a:lnTo>
                    <a:pt x="5313984" y="94189"/>
                  </a:lnTo>
                  <a:lnTo>
                    <a:pt x="5282070" y="62275"/>
                  </a:lnTo>
                  <a:lnTo>
                    <a:pt x="5245113" y="36151"/>
                  </a:lnTo>
                  <a:lnTo>
                    <a:pt x="5203862" y="16565"/>
                  </a:lnTo>
                  <a:lnTo>
                    <a:pt x="5159064" y="4266"/>
                  </a:lnTo>
                  <a:lnTo>
                    <a:pt x="51114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47673" y="7817985"/>
              <a:ext cx="5376545" cy="1787525"/>
            </a:xfrm>
            <a:custGeom>
              <a:avLst/>
              <a:gdLst/>
              <a:ahLst/>
              <a:cxnLst/>
              <a:rect l="l" t="t" r="r" b="b"/>
              <a:pathLst>
                <a:path w="5376545" h="1787525">
                  <a:moveTo>
                    <a:pt x="0" y="264792"/>
                  </a:moveTo>
                  <a:lnTo>
                    <a:pt x="4266" y="217195"/>
                  </a:lnTo>
                  <a:lnTo>
                    <a:pt x="16566" y="172397"/>
                  </a:lnTo>
                  <a:lnTo>
                    <a:pt x="36151" y="131146"/>
                  </a:lnTo>
                  <a:lnTo>
                    <a:pt x="62275" y="94189"/>
                  </a:lnTo>
                  <a:lnTo>
                    <a:pt x="94189" y="62275"/>
                  </a:lnTo>
                  <a:lnTo>
                    <a:pt x="131146" y="36151"/>
                  </a:lnTo>
                  <a:lnTo>
                    <a:pt x="172397" y="16566"/>
                  </a:lnTo>
                  <a:lnTo>
                    <a:pt x="217194" y="4266"/>
                  </a:lnTo>
                  <a:lnTo>
                    <a:pt x="264791" y="0"/>
                  </a:lnTo>
                  <a:lnTo>
                    <a:pt x="896043" y="0"/>
                  </a:lnTo>
                  <a:lnTo>
                    <a:pt x="2240108" y="0"/>
                  </a:lnTo>
                  <a:lnTo>
                    <a:pt x="5111469" y="0"/>
                  </a:lnTo>
                  <a:lnTo>
                    <a:pt x="5159065" y="4266"/>
                  </a:lnTo>
                  <a:lnTo>
                    <a:pt x="5203863" y="16566"/>
                  </a:lnTo>
                  <a:lnTo>
                    <a:pt x="5245114" y="36151"/>
                  </a:lnTo>
                  <a:lnTo>
                    <a:pt x="5282070" y="62275"/>
                  </a:lnTo>
                  <a:lnTo>
                    <a:pt x="5313984" y="94189"/>
                  </a:lnTo>
                  <a:lnTo>
                    <a:pt x="5340108" y="131146"/>
                  </a:lnTo>
                  <a:lnTo>
                    <a:pt x="5359694" y="172397"/>
                  </a:lnTo>
                  <a:lnTo>
                    <a:pt x="5371993" y="217195"/>
                  </a:lnTo>
                  <a:lnTo>
                    <a:pt x="5376260" y="264792"/>
                  </a:lnTo>
                  <a:lnTo>
                    <a:pt x="5376260" y="926742"/>
                  </a:lnTo>
                  <a:lnTo>
                    <a:pt x="5376260" y="1323919"/>
                  </a:lnTo>
                  <a:lnTo>
                    <a:pt x="5371993" y="1371509"/>
                  </a:lnTo>
                  <a:lnTo>
                    <a:pt x="5359694" y="1416307"/>
                  </a:lnTo>
                  <a:lnTo>
                    <a:pt x="5340108" y="1457558"/>
                  </a:lnTo>
                  <a:lnTo>
                    <a:pt x="5313984" y="1494515"/>
                  </a:lnTo>
                  <a:lnTo>
                    <a:pt x="5282070" y="1526429"/>
                  </a:lnTo>
                  <a:lnTo>
                    <a:pt x="5245114" y="1552553"/>
                  </a:lnTo>
                  <a:lnTo>
                    <a:pt x="5203863" y="1572139"/>
                  </a:lnTo>
                  <a:lnTo>
                    <a:pt x="5159065" y="1584438"/>
                  </a:lnTo>
                  <a:lnTo>
                    <a:pt x="5111469" y="1588705"/>
                  </a:lnTo>
                  <a:lnTo>
                    <a:pt x="2240108" y="1588705"/>
                  </a:lnTo>
                  <a:lnTo>
                    <a:pt x="1568093" y="1787293"/>
                  </a:lnTo>
                  <a:lnTo>
                    <a:pt x="896043" y="1588705"/>
                  </a:lnTo>
                  <a:lnTo>
                    <a:pt x="264791" y="1588705"/>
                  </a:lnTo>
                  <a:lnTo>
                    <a:pt x="217194" y="1584438"/>
                  </a:lnTo>
                  <a:lnTo>
                    <a:pt x="172397" y="1572139"/>
                  </a:lnTo>
                  <a:lnTo>
                    <a:pt x="131146" y="1552553"/>
                  </a:lnTo>
                  <a:lnTo>
                    <a:pt x="94189" y="1526429"/>
                  </a:lnTo>
                  <a:lnTo>
                    <a:pt x="62275" y="1494515"/>
                  </a:lnTo>
                  <a:lnTo>
                    <a:pt x="36151" y="1457558"/>
                  </a:lnTo>
                  <a:lnTo>
                    <a:pt x="16566" y="1416307"/>
                  </a:lnTo>
                  <a:lnTo>
                    <a:pt x="4266" y="1371509"/>
                  </a:lnTo>
                  <a:lnTo>
                    <a:pt x="0" y="1323913"/>
                  </a:lnTo>
                  <a:lnTo>
                    <a:pt x="0" y="926742"/>
                  </a:lnTo>
                  <a:lnTo>
                    <a:pt x="0" y="264792"/>
                  </a:lnTo>
                  <a:close/>
                </a:path>
              </a:pathLst>
            </a:custGeom>
            <a:ln w="63500">
              <a:solidFill>
                <a:srgbClr val="00A3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Atomicity</a:t>
            </a:r>
            <a:endParaRPr spc="-105" dirty="0"/>
          </a:p>
          <a:p>
            <a:pPr marL="13335" marR="638175">
              <a:lnSpc>
                <a:spcPts val="2900"/>
              </a:lnSpc>
              <a:spcBef>
                <a:spcPts val="80"/>
              </a:spcBef>
            </a:pP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All</a:t>
            </a:r>
            <a:r>
              <a:rPr sz="24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or</a:t>
            </a:r>
            <a:r>
              <a:rPr sz="2400" spc="-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75" dirty="0">
                <a:solidFill>
                  <a:srgbClr val="404040"/>
                </a:solidFill>
                <a:latin typeface="Arial MT"/>
                <a:cs typeface="Arial MT"/>
              </a:rPr>
              <a:t>nothing</a:t>
            </a:r>
            <a:r>
              <a:rPr sz="24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when</a:t>
            </a:r>
            <a:r>
              <a:rPr sz="24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60" dirty="0">
                <a:solidFill>
                  <a:srgbClr val="404040"/>
                </a:solidFill>
                <a:latin typeface="Arial MT"/>
                <a:cs typeface="Arial MT"/>
              </a:rPr>
              <a:t>committing </a:t>
            </a:r>
            <a:r>
              <a:rPr sz="2400" spc="-10" dirty="0">
                <a:solidFill>
                  <a:srgbClr val="404040"/>
                </a:solidFill>
                <a:latin typeface="Arial MT"/>
                <a:cs typeface="Arial MT"/>
              </a:rPr>
              <a:t>(saving)</a:t>
            </a:r>
            <a:r>
              <a:rPr sz="2400" spc="-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data</a:t>
            </a:r>
            <a:r>
              <a:rPr sz="2400" spc="-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Arial MT"/>
                <a:cs typeface="Arial MT"/>
              </a:rPr>
              <a:t>changes.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40"/>
              </a:spcBef>
            </a:pP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pc="-110" dirty="0"/>
              <a:t>Consistency</a:t>
            </a:r>
            <a:endParaRPr spc="-110" dirty="0"/>
          </a:p>
          <a:p>
            <a:pPr marL="12700" marR="428625">
              <a:lnSpc>
                <a:spcPts val="2900"/>
              </a:lnSpc>
              <a:spcBef>
                <a:spcPts val="80"/>
              </a:spcBef>
            </a:pP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Data</a:t>
            </a:r>
            <a:r>
              <a:rPr sz="24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goes</a:t>
            </a:r>
            <a:r>
              <a:rPr sz="2400" spc="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from</a:t>
            </a:r>
            <a:r>
              <a:rPr sz="2400" spc="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one</a:t>
            </a:r>
            <a:r>
              <a:rPr sz="2400" spc="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valid</a:t>
            </a:r>
            <a:r>
              <a:rPr sz="2400" spc="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state</a:t>
            </a:r>
            <a:r>
              <a:rPr sz="2400" spc="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75" dirty="0">
                <a:solidFill>
                  <a:srgbClr val="404040"/>
                </a:solidFill>
                <a:latin typeface="Arial MT"/>
                <a:cs typeface="Arial MT"/>
              </a:rPr>
              <a:t>to </a:t>
            </a:r>
            <a:r>
              <a:rPr sz="2400" spc="45" dirty="0">
                <a:solidFill>
                  <a:srgbClr val="404040"/>
                </a:solidFill>
                <a:latin typeface="Arial MT"/>
                <a:cs typeface="Arial MT"/>
              </a:rPr>
              <a:t>another</a:t>
            </a:r>
            <a:r>
              <a:rPr sz="2400" spc="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valid</a:t>
            </a:r>
            <a:r>
              <a:rPr sz="2400" spc="3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Arial MT"/>
                <a:cs typeface="Arial MT"/>
              </a:rPr>
              <a:t>state.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885"/>
              </a:spcBef>
            </a:pP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pc="-105" dirty="0"/>
              <a:t>Isolation</a:t>
            </a:r>
            <a:endParaRPr spc="-105" dirty="0"/>
          </a:p>
          <a:p>
            <a:pPr marL="12700" marR="5080">
              <a:lnSpc>
                <a:spcPts val="2900"/>
              </a:lnSpc>
              <a:spcBef>
                <a:spcPts val="80"/>
              </a:spcBef>
            </a:pP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Transactions</a:t>
            </a:r>
            <a:r>
              <a:rPr sz="2400" spc="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run</a:t>
            </a:r>
            <a:r>
              <a:rPr sz="2400" spc="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in</a:t>
            </a:r>
            <a:r>
              <a:rPr sz="2400" spc="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isolation</a:t>
            </a:r>
            <a:r>
              <a:rPr sz="2400" spc="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2400" spc="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Arial MT"/>
                <a:cs typeface="Arial MT"/>
              </a:rPr>
              <a:t>are </a:t>
            </a:r>
            <a:r>
              <a:rPr sz="2400" spc="100" dirty="0">
                <a:solidFill>
                  <a:srgbClr val="404040"/>
                </a:solidFill>
                <a:latin typeface="Arial MT"/>
                <a:cs typeface="Arial MT"/>
              </a:rPr>
              <a:t>not</a:t>
            </a:r>
            <a:r>
              <a:rPr sz="2400" spc="-7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65" dirty="0">
                <a:solidFill>
                  <a:srgbClr val="404040"/>
                </a:solidFill>
                <a:latin typeface="Arial MT"/>
                <a:cs typeface="Arial MT"/>
              </a:rPr>
              <a:t>affected</a:t>
            </a:r>
            <a:r>
              <a:rPr sz="2400" spc="-7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75" dirty="0">
                <a:solidFill>
                  <a:srgbClr val="404040"/>
                </a:solidFill>
                <a:latin typeface="Arial MT"/>
                <a:cs typeface="Arial MT"/>
              </a:rPr>
              <a:t>by</a:t>
            </a:r>
            <a:r>
              <a:rPr sz="2400" spc="-6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Arial MT"/>
                <a:cs typeface="Arial MT"/>
              </a:rPr>
              <a:t>concurrency.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80"/>
              </a:spcBef>
            </a:pP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pc="-85" dirty="0"/>
              <a:t>Durability</a:t>
            </a:r>
            <a:endParaRPr spc="-85" dirty="0"/>
          </a:p>
          <a:p>
            <a:pPr marL="12700" marR="36195">
              <a:lnSpc>
                <a:spcPts val="2900"/>
              </a:lnSpc>
              <a:spcBef>
                <a:spcPts val="80"/>
              </a:spcBef>
            </a:pPr>
            <a:r>
              <a:rPr sz="2400" spc="55" dirty="0">
                <a:solidFill>
                  <a:srgbClr val="404040"/>
                </a:solidFill>
                <a:latin typeface="Arial MT"/>
                <a:cs typeface="Arial MT"/>
              </a:rPr>
              <a:t>Committed</a:t>
            </a:r>
            <a:r>
              <a:rPr sz="24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Arial MT"/>
                <a:cs typeface="Arial MT"/>
              </a:rPr>
              <a:t>(saved)</a:t>
            </a:r>
            <a:r>
              <a:rPr sz="24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data</a:t>
            </a:r>
            <a:r>
              <a:rPr sz="24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changes </a:t>
            </a:r>
            <a:r>
              <a:rPr sz="2400" spc="75" dirty="0">
                <a:solidFill>
                  <a:srgbClr val="404040"/>
                </a:solidFill>
                <a:latin typeface="Arial MT"/>
                <a:cs typeface="Arial MT"/>
              </a:rPr>
              <a:t>to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database</a:t>
            </a:r>
            <a:r>
              <a:rPr sz="24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storage</a:t>
            </a:r>
            <a:r>
              <a:rPr sz="24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04040"/>
                </a:solidFill>
                <a:latin typeface="Arial MT"/>
                <a:cs typeface="Arial MT"/>
              </a:rPr>
              <a:t>are</a:t>
            </a:r>
            <a:r>
              <a:rPr sz="24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Arial MT"/>
                <a:cs typeface="Arial MT"/>
              </a:rPr>
              <a:t>durable.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20490" y="4538442"/>
              <a:ext cx="0" cy="1210310"/>
            </a:xfrm>
            <a:custGeom>
              <a:avLst/>
              <a:gdLst/>
              <a:ahLst/>
              <a:cxnLst/>
              <a:rect l="l" t="t" r="r" b="b"/>
              <a:pathLst>
                <a:path h="1210310">
                  <a:moveTo>
                    <a:pt x="0" y="0"/>
                  </a:moveTo>
                  <a:lnTo>
                    <a:pt x="1" y="1210115"/>
                  </a:lnTo>
                </a:path>
              </a:pathLst>
            </a:custGeom>
            <a:ln w="1905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41525" y="4592828"/>
            <a:ext cx="477710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560" dirty="0"/>
              <a:t>Saga</a:t>
            </a:r>
            <a:r>
              <a:rPr sz="6000" spc="-405" dirty="0"/>
              <a:t> </a:t>
            </a:r>
            <a:r>
              <a:rPr sz="6000" spc="-400" dirty="0"/>
              <a:t>Pattern</a:t>
            </a:r>
            <a:endParaRPr sz="6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2425">
              <a:lnSpc>
                <a:spcPct val="100000"/>
              </a:lnSpc>
              <a:spcBef>
                <a:spcPts val="100"/>
              </a:spcBef>
            </a:pPr>
            <a:r>
              <a:rPr sz="4800" spc="-459" dirty="0"/>
              <a:t>Saga</a:t>
            </a:r>
            <a:r>
              <a:rPr sz="4800" spc="-330" dirty="0"/>
              <a:t> Pattern</a:t>
            </a:r>
            <a:endParaRPr sz="4800"/>
          </a:p>
        </p:txBody>
      </p:sp>
      <p:grpSp>
        <p:nvGrpSpPr>
          <p:cNvPr id="3" name="object 3"/>
          <p:cNvGrpSpPr/>
          <p:nvPr/>
        </p:nvGrpSpPr>
        <p:grpSpPr>
          <a:xfrm>
            <a:off x="4923011" y="1822504"/>
            <a:ext cx="10507980" cy="7343775"/>
            <a:chOff x="4923011" y="1822504"/>
            <a:chExt cx="10507980" cy="734377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923011" y="1822504"/>
              <a:ext cx="10507365" cy="73437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86028" y="4298805"/>
              <a:ext cx="584130" cy="54277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843619" y="5477763"/>
              <a:ext cx="4973320" cy="1419225"/>
            </a:xfrm>
            <a:custGeom>
              <a:avLst/>
              <a:gdLst/>
              <a:ahLst/>
              <a:cxnLst/>
              <a:rect l="l" t="t" r="r" b="b"/>
              <a:pathLst>
                <a:path w="4973319" h="1419225">
                  <a:moveTo>
                    <a:pt x="50787" y="533704"/>
                  </a:moveTo>
                  <a:lnTo>
                    <a:pt x="48806" y="523760"/>
                  </a:lnTo>
                  <a:lnTo>
                    <a:pt x="43357" y="515683"/>
                  </a:lnTo>
                  <a:lnTo>
                    <a:pt x="35280" y="510247"/>
                  </a:lnTo>
                  <a:lnTo>
                    <a:pt x="25400" y="508254"/>
                  </a:lnTo>
                  <a:lnTo>
                    <a:pt x="15506" y="510247"/>
                  </a:lnTo>
                  <a:lnTo>
                    <a:pt x="7442" y="515683"/>
                  </a:lnTo>
                  <a:lnTo>
                    <a:pt x="1993" y="523760"/>
                  </a:lnTo>
                  <a:lnTo>
                    <a:pt x="0" y="533704"/>
                  </a:lnTo>
                  <a:lnTo>
                    <a:pt x="1993" y="543585"/>
                  </a:lnTo>
                  <a:lnTo>
                    <a:pt x="7442" y="551662"/>
                  </a:lnTo>
                  <a:lnTo>
                    <a:pt x="15506" y="557098"/>
                  </a:lnTo>
                  <a:lnTo>
                    <a:pt x="25400" y="559104"/>
                  </a:lnTo>
                  <a:lnTo>
                    <a:pt x="35280" y="557098"/>
                  </a:lnTo>
                  <a:lnTo>
                    <a:pt x="43357" y="551662"/>
                  </a:lnTo>
                  <a:lnTo>
                    <a:pt x="48806" y="543585"/>
                  </a:lnTo>
                  <a:lnTo>
                    <a:pt x="50787" y="533704"/>
                  </a:lnTo>
                  <a:close/>
                </a:path>
                <a:path w="4973319" h="1419225">
                  <a:moveTo>
                    <a:pt x="50787" y="432054"/>
                  </a:moveTo>
                  <a:lnTo>
                    <a:pt x="48806" y="422109"/>
                  </a:lnTo>
                  <a:lnTo>
                    <a:pt x="43357" y="414032"/>
                  </a:lnTo>
                  <a:lnTo>
                    <a:pt x="35280" y="408597"/>
                  </a:lnTo>
                  <a:lnTo>
                    <a:pt x="25400" y="406603"/>
                  </a:lnTo>
                  <a:lnTo>
                    <a:pt x="15506" y="408597"/>
                  </a:lnTo>
                  <a:lnTo>
                    <a:pt x="7442" y="414032"/>
                  </a:lnTo>
                  <a:lnTo>
                    <a:pt x="1993" y="422109"/>
                  </a:lnTo>
                  <a:lnTo>
                    <a:pt x="0" y="432054"/>
                  </a:lnTo>
                  <a:lnTo>
                    <a:pt x="1993" y="441934"/>
                  </a:lnTo>
                  <a:lnTo>
                    <a:pt x="7442" y="450011"/>
                  </a:lnTo>
                  <a:lnTo>
                    <a:pt x="15506" y="455447"/>
                  </a:lnTo>
                  <a:lnTo>
                    <a:pt x="25400" y="457454"/>
                  </a:lnTo>
                  <a:lnTo>
                    <a:pt x="35280" y="455447"/>
                  </a:lnTo>
                  <a:lnTo>
                    <a:pt x="43357" y="450011"/>
                  </a:lnTo>
                  <a:lnTo>
                    <a:pt x="48806" y="441934"/>
                  </a:lnTo>
                  <a:lnTo>
                    <a:pt x="50787" y="432054"/>
                  </a:lnTo>
                  <a:close/>
                </a:path>
                <a:path w="4973319" h="1419225">
                  <a:moveTo>
                    <a:pt x="50787" y="330403"/>
                  </a:moveTo>
                  <a:lnTo>
                    <a:pt x="48806" y="320459"/>
                  </a:lnTo>
                  <a:lnTo>
                    <a:pt x="43357" y="312381"/>
                  </a:lnTo>
                  <a:lnTo>
                    <a:pt x="35280" y="306946"/>
                  </a:lnTo>
                  <a:lnTo>
                    <a:pt x="25400" y="304952"/>
                  </a:lnTo>
                  <a:lnTo>
                    <a:pt x="15506" y="306946"/>
                  </a:lnTo>
                  <a:lnTo>
                    <a:pt x="7442" y="312381"/>
                  </a:lnTo>
                  <a:lnTo>
                    <a:pt x="1993" y="320459"/>
                  </a:lnTo>
                  <a:lnTo>
                    <a:pt x="0" y="330403"/>
                  </a:lnTo>
                  <a:lnTo>
                    <a:pt x="1993" y="340283"/>
                  </a:lnTo>
                  <a:lnTo>
                    <a:pt x="7442" y="348361"/>
                  </a:lnTo>
                  <a:lnTo>
                    <a:pt x="15506" y="353796"/>
                  </a:lnTo>
                  <a:lnTo>
                    <a:pt x="25400" y="355803"/>
                  </a:lnTo>
                  <a:lnTo>
                    <a:pt x="35280" y="353796"/>
                  </a:lnTo>
                  <a:lnTo>
                    <a:pt x="43357" y="348361"/>
                  </a:lnTo>
                  <a:lnTo>
                    <a:pt x="48806" y="340283"/>
                  </a:lnTo>
                  <a:lnTo>
                    <a:pt x="50787" y="330403"/>
                  </a:lnTo>
                  <a:close/>
                </a:path>
                <a:path w="4973319" h="1419225">
                  <a:moveTo>
                    <a:pt x="50787" y="228752"/>
                  </a:moveTo>
                  <a:lnTo>
                    <a:pt x="48806" y="218808"/>
                  </a:lnTo>
                  <a:lnTo>
                    <a:pt x="43357" y="210731"/>
                  </a:lnTo>
                  <a:lnTo>
                    <a:pt x="35280" y="205295"/>
                  </a:lnTo>
                  <a:lnTo>
                    <a:pt x="25400" y="203301"/>
                  </a:lnTo>
                  <a:lnTo>
                    <a:pt x="15506" y="205295"/>
                  </a:lnTo>
                  <a:lnTo>
                    <a:pt x="7429" y="210731"/>
                  </a:lnTo>
                  <a:lnTo>
                    <a:pt x="1993" y="218808"/>
                  </a:lnTo>
                  <a:lnTo>
                    <a:pt x="0" y="228752"/>
                  </a:lnTo>
                  <a:lnTo>
                    <a:pt x="1993" y="238633"/>
                  </a:lnTo>
                  <a:lnTo>
                    <a:pt x="7429" y="246710"/>
                  </a:lnTo>
                  <a:lnTo>
                    <a:pt x="15506" y="252145"/>
                  </a:lnTo>
                  <a:lnTo>
                    <a:pt x="25400" y="254152"/>
                  </a:lnTo>
                  <a:lnTo>
                    <a:pt x="35280" y="252145"/>
                  </a:lnTo>
                  <a:lnTo>
                    <a:pt x="43357" y="246710"/>
                  </a:lnTo>
                  <a:lnTo>
                    <a:pt x="48793" y="238633"/>
                  </a:lnTo>
                  <a:lnTo>
                    <a:pt x="50787" y="228752"/>
                  </a:lnTo>
                  <a:close/>
                </a:path>
                <a:path w="4973319" h="1419225">
                  <a:moveTo>
                    <a:pt x="50787" y="127101"/>
                  </a:moveTo>
                  <a:lnTo>
                    <a:pt x="48806" y="117157"/>
                  </a:lnTo>
                  <a:lnTo>
                    <a:pt x="43357" y="109080"/>
                  </a:lnTo>
                  <a:lnTo>
                    <a:pt x="35280" y="103644"/>
                  </a:lnTo>
                  <a:lnTo>
                    <a:pt x="25400" y="101650"/>
                  </a:lnTo>
                  <a:lnTo>
                    <a:pt x="15506" y="103644"/>
                  </a:lnTo>
                  <a:lnTo>
                    <a:pt x="7429" y="109080"/>
                  </a:lnTo>
                  <a:lnTo>
                    <a:pt x="1993" y="117157"/>
                  </a:lnTo>
                  <a:lnTo>
                    <a:pt x="0" y="127101"/>
                  </a:lnTo>
                  <a:lnTo>
                    <a:pt x="1993" y="136982"/>
                  </a:lnTo>
                  <a:lnTo>
                    <a:pt x="7429" y="145059"/>
                  </a:lnTo>
                  <a:lnTo>
                    <a:pt x="15506" y="150495"/>
                  </a:lnTo>
                  <a:lnTo>
                    <a:pt x="25400" y="152501"/>
                  </a:lnTo>
                  <a:lnTo>
                    <a:pt x="35280" y="150495"/>
                  </a:lnTo>
                  <a:lnTo>
                    <a:pt x="43357" y="145059"/>
                  </a:lnTo>
                  <a:lnTo>
                    <a:pt x="48793" y="136982"/>
                  </a:lnTo>
                  <a:lnTo>
                    <a:pt x="50787" y="127101"/>
                  </a:lnTo>
                  <a:close/>
                </a:path>
                <a:path w="4973319" h="1419225">
                  <a:moveTo>
                    <a:pt x="50787" y="25450"/>
                  </a:moveTo>
                  <a:lnTo>
                    <a:pt x="48806" y="15506"/>
                  </a:lnTo>
                  <a:lnTo>
                    <a:pt x="43357" y="7429"/>
                  </a:lnTo>
                  <a:lnTo>
                    <a:pt x="35280" y="1993"/>
                  </a:lnTo>
                  <a:lnTo>
                    <a:pt x="25400" y="0"/>
                  </a:lnTo>
                  <a:lnTo>
                    <a:pt x="15506" y="1993"/>
                  </a:lnTo>
                  <a:lnTo>
                    <a:pt x="7429" y="7429"/>
                  </a:lnTo>
                  <a:lnTo>
                    <a:pt x="1993" y="15506"/>
                  </a:lnTo>
                  <a:lnTo>
                    <a:pt x="0" y="25450"/>
                  </a:lnTo>
                  <a:lnTo>
                    <a:pt x="1993" y="35331"/>
                  </a:lnTo>
                  <a:lnTo>
                    <a:pt x="7429" y="43408"/>
                  </a:lnTo>
                  <a:lnTo>
                    <a:pt x="15506" y="48844"/>
                  </a:lnTo>
                  <a:lnTo>
                    <a:pt x="25400" y="50850"/>
                  </a:lnTo>
                  <a:lnTo>
                    <a:pt x="35280" y="48844"/>
                  </a:lnTo>
                  <a:lnTo>
                    <a:pt x="43357" y="43408"/>
                  </a:lnTo>
                  <a:lnTo>
                    <a:pt x="48806" y="35331"/>
                  </a:lnTo>
                  <a:lnTo>
                    <a:pt x="50787" y="25450"/>
                  </a:lnTo>
                  <a:close/>
                </a:path>
                <a:path w="4973319" h="1419225">
                  <a:moveTo>
                    <a:pt x="53213" y="1393380"/>
                  </a:moveTo>
                  <a:lnTo>
                    <a:pt x="51219" y="1383449"/>
                  </a:lnTo>
                  <a:lnTo>
                    <a:pt x="45783" y="1375371"/>
                  </a:lnTo>
                  <a:lnTo>
                    <a:pt x="37706" y="1369923"/>
                  </a:lnTo>
                  <a:lnTo>
                    <a:pt x="27825" y="1367929"/>
                  </a:lnTo>
                  <a:lnTo>
                    <a:pt x="17932" y="1369923"/>
                  </a:lnTo>
                  <a:lnTo>
                    <a:pt x="9855" y="1375371"/>
                  </a:lnTo>
                  <a:lnTo>
                    <a:pt x="4419" y="1383449"/>
                  </a:lnTo>
                  <a:lnTo>
                    <a:pt x="2425" y="1393380"/>
                  </a:lnTo>
                  <a:lnTo>
                    <a:pt x="4419" y="1403273"/>
                  </a:lnTo>
                  <a:lnTo>
                    <a:pt x="9855" y="1411338"/>
                  </a:lnTo>
                  <a:lnTo>
                    <a:pt x="17932" y="1416786"/>
                  </a:lnTo>
                  <a:lnTo>
                    <a:pt x="27825" y="1418780"/>
                  </a:lnTo>
                  <a:lnTo>
                    <a:pt x="37706" y="1416786"/>
                  </a:lnTo>
                  <a:lnTo>
                    <a:pt x="45783" y="1411338"/>
                  </a:lnTo>
                  <a:lnTo>
                    <a:pt x="51219" y="1403273"/>
                  </a:lnTo>
                  <a:lnTo>
                    <a:pt x="53213" y="1393380"/>
                  </a:lnTo>
                  <a:close/>
                </a:path>
                <a:path w="4973319" h="1419225">
                  <a:moveTo>
                    <a:pt x="53213" y="1291729"/>
                  </a:moveTo>
                  <a:lnTo>
                    <a:pt x="51219" y="1281798"/>
                  </a:lnTo>
                  <a:lnTo>
                    <a:pt x="45783" y="1273721"/>
                  </a:lnTo>
                  <a:lnTo>
                    <a:pt x="37706" y="1268272"/>
                  </a:lnTo>
                  <a:lnTo>
                    <a:pt x="27825" y="1266278"/>
                  </a:lnTo>
                  <a:lnTo>
                    <a:pt x="17932" y="1268272"/>
                  </a:lnTo>
                  <a:lnTo>
                    <a:pt x="9855" y="1273721"/>
                  </a:lnTo>
                  <a:lnTo>
                    <a:pt x="4419" y="1281798"/>
                  </a:lnTo>
                  <a:lnTo>
                    <a:pt x="2425" y="1291729"/>
                  </a:lnTo>
                  <a:lnTo>
                    <a:pt x="4419" y="1301623"/>
                  </a:lnTo>
                  <a:lnTo>
                    <a:pt x="9855" y="1309687"/>
                  </a:lnTo>
                  <a:lnTo>
                    <a:pt x="17932" y="1315135"/>
                  </a:lnTo>
                  <a:lnTo>
                    <a:pt x="27825" y="1317129"/>
                  </a:lnTo>
                  <a:lnTo>
                    <a:pt x="37706" y="1315135"/>
                  </a:lnTo>
                  <a:lnTo>
                    <a:pt x="45783" y="1309687"/>
                  </a:lnTo>
                  <a:lnTo>
                    <a:pt x="51219" y="1301623"/>
                  </a:lnTo>
                  <a:lnTo>
                    <a:pt x="53213" y="1291729"/>
                  </a:lnTo>
                  <a:close/>
                </a:path>
                <a:path w="4973319" h="1419225">
                  <a:moveTo>
                    <a:pt x="53213" y="1190078"/>
                  </a:moveTo>
                  <a:lnTo>
                    <a:pt x="51219" y="1180147"/>
                  </a:lnTo>
                  <a:lnTo>
                    <a:pt x="45783" y="1172070"/>
                  </a:lnTo>
                  <a:lnTo>
                    <a:pt x="37706" y="1166622"/>
                  </a:lnTo>
                  <a:lnTo>
                    <a:pt x="27825" y="1164628"/>
                  </a:lnTo>
                  <a:lnTo>
                    <a:pt x="17932" y="1166622"/>
                  </a:lnTo>
                  <a:lnTo>
                    <a:pt x="9855" y="1172070"/>
                  </a:lnTo>
                  <a:lnTo>
                    <a:pt x="4419" y="1180147"/>
                  </a:lnTo>
                  <a:lnTo>
                    <a:pt x="2425" y="1190078"/>
                  </a:lnTo>
                  <a:lnTo>
                    <a:pt x="4419" y="1199972"/>
                  </a:lnTo>
                  <a:lnTo>
                    <a:pt x="9855" y="1208036"/>
                  </a:lnTo>
                  <a:lnTo>
                    <a:pt x="17932" y="1213485"/>
                  </a:lnTo>
                  <a:lnTo>
                    <a:pt x="27825" y="1215478"/>
                  </a:lnTo>
                  <a:lnTo>
                    <a:pt x="37706" y="1213485"/>
                  </a:lnTo>
                  <a:lnTo>
                    <a:pt x="45783" y="1208036"/>
                  </a:lnTo>
                  <a:lnTo>
                    <a:pt x="51219" y="1199972"/>
                  </a:lnTo>
                  <a:lnTo>
                    <a:pt x="53213" y="1190078"/>
                  </a:lnTo>
                  <a:close/>
                </a:path>
                <a:path w="4973319" h="1419225">
                  <a:moveTo>
                    <a:pt x="53213" y="1088428"/>
                  </a:moveTo>
                  <a:lnTo>
                    <a:pt x="51219" y="1078496"/>
                  </a:lnTo>
                  <a:lnTo>
                    <a:pt x="45783" y="1070419"/>
                  </a:lnTo>
                  <a:lnTo>
                    <a:pt x="37706" y="1064971"/>
                  </a:lnTo>
                  <a:lnTo>
                    <a:pt x="27825" y="1062977"/>
                  </a:lnTo>
                  <a:lnTo>
                    <a:pt x="17932" y="1064971"/>
                  </a:lnTo>
                  <a:lnTo>
                    <a:pt x="9855" y="1070419"/>
                  </a:lnTo>
                  <a:lnTo>
                    <a:pt x="4419" y="1078496"/>
                  </a:lnTo>
                  <a:lnTo>
                    <a:pt x="2425" y="1088428"/>
                  </a:lnTo>
                  <a:lnTo>
                    <a:pt x="4419" y="1098321"/>
                  </a:lnTo>
                  <a:lnTo>
                    <a:pt x="9855" y="1106385"/>
                  </a:lnTo>
                  <a:lnTo>
                    <a:pt x="17932" y="1111834"/>
                  </a:lnTo>
                  <a:lnTo>
                    <a:pt x="27825" y="1113828"/>
                  </a:lnTo>
                  <a:lnTo>
                    <a:pt x="37706" y="1111834"/>
                  </a:lnTo>
                  <a:lnTo>
                    <a:pt x="45783" y="1106385"/>
                  </a:lnTo>
                  <a:lnTo>
                    <a:pt x="51219" y="1098321"/>
                  </a:lnTo>
                  <a:lnTo>
                    <a:pt x="53213" y="1088428"/>
                  </a:lnTo>
                  <a:close/>
                </a:path>
                <a:path w="4973319" h="1419225">
                  <a:moveTo>
                    <a:pt x="53213" y="986777"/>
                  </a:moveTo>
                  <a:lnTo>
                    <a:pt x="51219" y="976845"/>
                  </a:lnTo>
                  <a:lnTo>
                    <a:pt x="45783" y="968768"/>
                  </a:lnTo>
                  <a:lnTo>
                    <a:pt x="37706" y="963320"/>
                  </a:lnTo>
                  <a:lnTo>
                    <a:pt x="27825" y="961326"/>
                  </a:lnTo>
                  <a:lnTo>
                    <a:pt x="17932" y="963320"/>
                  </a:lnTo>
                  <a:lnTo>
                    <a:pt x="9855" y="968768"/>
                  </a:lnTo>
                  <a:lnTo>
                    <a:pt x="4419" y="976845"/>
                  </a:lnTo>
                  <a:lnTo>
                    <a:pt x="2425" y="986777"/>
                  </a:lnTo>
                  <a:lnTo>
                    <a:pt x="4419" y="996670"/>
                  </a:lnTo>
                  <a:lnTo>
                    <a:pt x="9855" y="1004735"/>
                  </a:lnTo>
                  <a:lnTo>
                    <a:pt x="17932" y="1010183"/>
                  </a:lnTo>
                  <a:lnTo>
                    <a:pt x="27825" y="1012177"/>
                  </a:lnTo>
                  <a:lnTo>
                    <a:pt x="37706" y="1010183"/>
                  </a:lnTo>
                  <a:lnTo>
                    <a:pt x="45783" y="1004735"/>
                  </a:lnTo>
                  <a:lnTo>
                    <a:pt x="51219" y="996670"/>
                  </a:lnTo>
                  <a:lnTo>
                    <a:pt x="53213" y="986777"/>
                  </a:lnTo>
                  <a:close/>
                </a:path>
                <a:path w="4973319" h="1419225">
                  <a:moveTo>
                    <a:pt x="53213" y="885126"/>
                  </a:moveTo>
                  <a:lnTo>
                    <a:pt x="51219" y="875195"/>
                  </a:lnTo>
                  <a:lnTo>
                    <a:pt x="45783" y="867117"/>
                  </a:lnTo>
                  <a:lnTo>
                    <a:pt x="37706" y="861669"/>
                  </a:lnTo>
                  <a:lnTo>
                    <a:pt x="27825" y="859675"/>
                  </a:lnTo>
                  <a:lnTo>
                    <a:pt x="17932" y="861669"/>
                  </a:lnTo>
                  <a:lnTo>
                    <a:pt x="9855" y="867117"/>
                  </a:lnTo>
                  <a:lnTo>
                    <a:pt x="4419" y="875195"/>
                  </a:lnTo>
                  <a:lnTo>
                    <a:pt x="2425" y="885126"/>
                  </a:lnTo>
                  <a:lnTo>
                    <a:pt x="4419" y="895019"/>
                  </a:lnTo>
                  <a:lnTo>
                    <a:pt x="9855" y="903084"/>
                  </a:lnTo>
                  <a:lnTo>
                    <a:pt x="17932" y="908532"/>
                  </a:lnTo>
                  <a:lnTo>
                    <a:pt x="27825" y="910526"/>
                  </a:lnTo>
                  <a:lnTo>
                    <a:pt x="37706" y="908532"/>
                  </a:lnTo>
                  <a:lnTo>
                    <a:pt x="45783" y="903084"/>
                  </a:lnTo>
                  <a:lnTo>
                    <a:pt x="51219" y="895019"/>
                  </a:lnTo>
                  <a:lnTo>
                    <a:pt x="53213" y="885126"/>
                  </a:lnTo>
                  <a:close/>
                </a:path>
                <a:path w="4973319" h="1419225">
                  <a:moveTo>
                    <a:pt x="61455" y="772502"/>
                  </a:moveTo>
                  <a:lnTo>
                    <a:pt x="59461" y="762622"/>
                  </a:lnTo>
                  <a:lnTo>
                    <a:pt x="54013" y="754545"/>
                  </a:lnTo>
                  <a:lnTo>
                    <a:pt x="45935" y="749096"/>
                  </a:lnTo>
                  <a:lnTo>
                    <a:pt x="36004" y="747102"/>
                  </a:lnTo>
                  <a:lnTo>
                    <a:pt x="26111" y="749096"/>
                  </a:lnTo>
                  <a:lnTo>
                    <a:pt x="18046" y="754545"/>
                  </a:lnTo>
                  <a:lnTo>
                    <a:pt x="12598" y="762622"/>
                  </a:lnTo>
                  <a:lnTo>
                    <a:pt x="10604" y="772502"/>
                  </a:lnTo>
                  <a:lnTo>
                    <a:pt x="12598" y="782396"/>
                  </a:lnTo>
                  <a:lnTo>
                    <a:pt x="18046" y="790460"/>
                  </a:lnTo>
                  <a:lnTo>
                    <a:pt x="26111" y="795909"/>
                  </a:lnTo>
                  <a:lnTo>
                    <a:pt x="36055" y="797902"/>
                  </a:lnTo>
                  <a:lnTo>
                    <a:pt x="45935" y="795909"/>
                  </a:lnTo>
                  <a:lnTo>
                    <a:pt x="54013" y="790460"/>
                  </a:lnTo>
                  <a:lnTo>
                    <a:pt x="59461" y="782396"/>
                  </a:lnTo>
                  <a:lnTo>
                    <a:pt x="61455" y="772502"/>
                  </a:lnTo>
                  <a:close/>
                </a:path>
                <a:path w="4973319" h="1419225">
                  <a:moveTo>
                    <a:pt x="61455" y="596150"/>
                  </a:moveTo>
                  <a:lnTo>
                    <a:pt x="59461" y="586270"/>
                  </a:lnTo>
                  <a:lnTo>
                    <a:pt x="54013" y="578192"/>
                  </a:lnTo>
                  <a:lnTo>
                    <a:pt x="45935" y="572757"/>
                  </a:lnTo>
                  <a:lnTo>
                    <a:pt x="36004" y="570750"/>
                  </a:lnTo>
                  <a:lnTo>
                    <a:pt x="26111" y="572757"/>
                  </a:lnTo>
                  <a:lnTo>
                    <a:pt x="18034" y="578192"/>
                  </a:lnTo>
                  <a:lnTo>
                    <a:pt x="12598" y="586270"/>
                  </a:lnTo>
                  <a:lnTo>
                    <a:pt x="10604" y="596150"/>
                  </a:lnTo>
                  <a:lnTo>
                    <a:pt x="12598" y="606044"/>
                  </a:lnTo>
                  <a:lnTo>
                    <a:pt x="18034" y="614121"/>
                  </a:lnTo>
                  <a:lnTo>
                    <a:pt x="26111" y="619556"/>
                  </a:lnTo>
                  <a:lnTo>
                    <a:pt x="36055" y="621550"/>
                  </a:lnTo>
                  <a:lnTo>
                    <a:pt x="45935" y="619556"/>
                  </a:lnTo>
                  <a:lnTo>
                    <a:pt x="54013" y="614121"/>
                  </a:lnTo>
                  <a:lnTo>
                    <a:pt x="59461" y="606044"/>
                  </a:lnTo>
                  <a:lnTo>
                    <a:pt x="61455" y="596150"/>
                  </a:lnTo>
                  <a:close/>
                </a:path>
                <a:path w="4973319" h="1419225">
                  <a:moveTo>
                    <a:pt x="163106" y="772502"/>
                  </a:moveTo>
                  <a:lnTo>
                    <a:pt x="161112" y="762622"/>
                  </a:lnTo>
                  <a:lnTo>
                    <a:pt x="155663" y="754545"/>
                  </a:lnTo>
                  <a:lnTo>
                    <a:pt x="147586" y="749096"/>
                  </a:lnTo>
                  <a:lnTo>
                    <a:pt x="137655" y="747102"/>
                  </a:lnTo>
                  <a:lnTo>
                    <a:pt x="127762" y="749096"/>
                  </a:lnTo>
                  <a:lnTo>
                    <a:pt x="119697" y="754545"/>
                  </a:lnTo>
                  <a:lnTo>
                    <a:pt x="114249" y="762622"/>
                  </a:lnTo>
                  <a:lnTo>
                    <a:pt x="112255" y="772502"/>
                  </a:lnTo>
                  <a:lnTo>
                    <a:pt x="114249" y="782396"/>
                  </a:lnTo>
                  <a:lnTo>
                    <a:pt x="119697" y="790460"/>
                  </a:lnTo>
                  <a:lnTo>
                    <a:pt x="127762" y="795909"/>
                  </a:lnTo>
                  <a:lnTo>
                    <a:pt x="137706" y="797902"/>
                  </a:lnTo>
                  <a:lnTo>
                    <a:pt x="147586" y="795909"/>
                  </a:lnTo>
                  <a:lnTo>
                    <a:pt x="155663" y="790460"/>
                  </a:lnTo>
                  <a:lnTo>
                    <a:pt x="161112" y="782396"/>
                  </a:lnTo>
                  <a:lnTo>
                    <a:pt x="163106" y="772502"/>
                  </a:lnTo>
                  <a:close/>
                </a:path>
                <a:path w="4973319" h="1419225">
                  <a:moveTo>
                    <a:pt x="163106" y="596150"/>
                  </a:moveTo>
                  <a:lnTo>
                    <a:pt x="161112" y="586270"/>
                  </a:lnTo>
                  <a:lnTo>
                    <a:pt x="155663" y="578192"/>
                  </a:lnTo>
                  <a:lnTo>
                    <a:pt x="147586" y="572757"/>
                  </a:lnTo>
                  <a:lnTo>
                    <a:pt x="137655" y="570750"/>
                  </a:lnTo>
                  <a:lnTo>
                    <a:pt x="127762" y="572757"/>
                  </a:lnTo>
                  <a:lnTo>
                    <a:pt x="119684" y="578192"/>
                  </a:lnTo>
                  <a:lnTo>
                    <a:pt x="114249" y="586270"/>
                  </a:lnTo>
                  <a:lnTo>
                    <a:pt x="112255" y="596150"/>
                  </a:lnTo>
                  <a:lnTo>
                    <a:pt x="114249" y="606044"/>
                  </a:lnTo>
                  <a:lnTo>
                    <a:pt x="119684" y="614121"/>
                  </a:lnTo>
                  <a:lnTo>
                    <a:pt x="127762" y="619556"/>
                  </a:lnTo>
                  <a:lnTo>
                    <a:pt x="137706" y="621550"/>
                  </a:lnTo>
                  <a:lnTo>
                    <a:pt x="147586" y="619556"/>
                  </a:lnTo>
                  <a:lnTo>
                    <a:pt x="155663" y="614121"/>
                  </a:lnTo>
                  <a:lnTo>
                    <a:pt x="161112" y="606044"/>
                  </a:lnTo>
                  <a:lnTo>
                    <a:pt x="163106" y="596150"/>
                  </a:lnTo>
                  <a:close/>
                </a:path>
                <a:path w="4973319" h="1419225">
                  <a:moveTo>
                    <a:pt x="264756" y="772502"/>
                  </a:moveTo>
                  <a:lnTo>
                    <a:pt x="262763" y="762622"/>
                  </a:lnTo>
                  <a:lnTo>
                    <a:pt x="257314" y="754545"/>
                  </a:lnTo>
                  <a:lnTo>
                    <a:pt x="249237" y="749096"/>
                  </a:lnTo>
                  <a:lnTo>
                    <a:pt x="239306" y="747102"/>
                  </a:lnTo>
                  <a:lnTo>
                    <a:pt x="229412" y="749096"/>
                  </a:lnTo>
                  <a:lnTo>
                    <a:pt x="221348" y="754545"/>
                  </a:lnTo>
                  <a:lnTo>
                    <a:pt x="215900" y="762622"/>
                  </a:lnTo>
                  <a:lnTo>
                    <a:pt x="213906" y="772502"/>
                  </a:lnTo>
                  <a:lnTo>
                    <a:pt x="215900" y="782396"/>
                  </a:lnTo>
                  <a:lnTo>
                    <a:pt x="221348" y="790460"/>
                  </a:lnTo>
                  <a:lnTo>
                    <a:pt x="229412" y="795909"/>
                  </a:lnTo>
                  <a:lnTo>
                    <a:pt x="239356" y="797902"/>
                  </a:lnTo>
                  <a:lnTo>
                    <a:pt x="249237" y="795909"/>
                  </a:lnTo>
                  <a:lnTo>
                    <a:pt x="257314" y="790460"/>
                  </a:lnTo>
                  <a:lnTo>
                    <a:pt x="262763" y="782396"/>
                  </a:lnTo>
                  <a:lnTo>
                    <a:pt x="264756" y="772502"/>
                  </a:lnTo>
                  <a:close/>
                </a:path>
                <a:path w="4973319" h="1419225">
                  <a:moveTo>
                    <a:pt x="264756" y="596150"/>
                  </a:moveTo>
                  <a:lnTo>
                    <a:pt x="262763" y="586270"/>
                  </a:lnTo>
                  <a:lnTo>
                    <a:pt x="257314" y="578192"/>
                  </a:lnTo>
                  <a:lnTo>
                    <a:pt x="249237" y="572757"/>
                  </a:lnTo>
                  <a:lnTo>
                    <a:pt x="239306" y="570750"/>
                  </a:lnTo>
                  <a:lnTo>
                    <a:pt x="229412" y="572757"/>
                  </a:lnTo>
                  <a:lnTo>
                    <a:pt x="221335" y="578192"/>
                  </a:lnTo>
                  <a:lnTo>
                    <a:pt x="215900" y="586270"/>
                  </a:lnTo>
                  <a:lnTo>
                    <a:pt x="213906" y="596150"/>
                  </a:lnTo>
                  <a:lnTo>
                    <a:pt x="215900" y="606044"/>
                  </a:lnTo>
                  <a:lnTo>
                    <a:pt x="221335" y="614121"/>
                  </a:lnTo>
                  <a:lnTo>
                    <a:pt x="229412" y="619556"/>
                  </a:lnTo>
                  <a:lnTo>
                    <a:pt x="239356" y="621550"/>
                  </a:lnTo>
                  <a:lnTo>
                    <a:pt x="249237" y="619556"/>
                  </a:lnTo>
                  <a:lnTo>
                    <a:pt x="257314" y="614121"/>
                  </a:lnTo>
                  <a:lnTo>
                    <a:pt x="262763" y="606044"/>
                  </a:lnTo>
                  <a:lnTo>
                    <a:pt x="264756" y="596150"/>
                  </a:lnTo>
                  <a:close/>
                </a:path>
                <a:path w="4973319" h="1419225">
                  <a:moveTo>
                    <a:pt x="366407" y="772502"/>
                  </a:moveTo>
                  <a:lnTo>
                    <a:pt x="364413" y="762622"/>
                  </a:lnTo>
                  <a:lnTo>
                    <a:pt x="358965" y="754545"/>
                  </a:lnTo>
                  <a:lnTo>
                    <a:pt x="350888" y="749096"/>
                  </a:lnTo>
                  <a:lnTo>
                    <a:pt x="340956" y="747102"/>
                  </a:lnTo>
                  <a:lnTo>
                    <a:pt x="331063" y="749096"/>
                  </a:lnTo>
                  <a:lnTo>
                    <a:pt x="322999" y="754545"/>
                  </a:lnTo>
                  <a:lnTo>
                    <a:pt x="317550" y="762622"/>
                  </a:lnTo>
                  <a:lnTo>
                    <a:pt x="315556" y="772502"/>
                  </a:lnTo>
                  <a:lnTo>
                    <a:pt x="317550" y="782396"/>
                  </a:lnTo>
                  <a:lnTo>
                    <a:pt x="322999" y="790460"/>
                  </a:lnTo>
                  <a:lnTo>
                    <a:pt x="331063" y="795909"/>
                  </a:lnTo>
                  <a:lnTo>
                    <a:pt x="341007" y="797902"/>
                  </a:lnTo>
                  <a:lnTo>
                    <a:pt x="350888" y="795909"/>
                  </a:lnTo>
                  <a:lnTo>
                    <a:pt x="358965" y="790460"/>
                  </a:lnTo>
                  <a:lnTo>
                    <a:pt x="364413" y="782396"/>
                  </a:lnTo>
                  <a:lnTo>
                    <a:pt x="366407" y="772502"/>
                  </a:lnTo>
                  <a:close/>
                </a:path>
                <a:path w="4973319" h="1419225">
                  <a:moveTo>
                    <a:pt x="366407" y="596150"/>
                  </a:moveTo>
                  <a:lnTo>
                    <a:pt x="364413" y="586270"/>
                  </a:lnTo>
                  <a:lnTo>
                    <a:pt x="358965" y="578192"/>
                  </a:lnTo>
                  <a:lnTo>
                    <a:pt x="350888" y="572757"/>
                  </a:lnTo>
                  <a:lnTo>
                    <a:pt x="340956" y="570750"/>
                  </a:lnTo>
                  <a:lnTo>
                    <a:pt x="331063" y="572757"/>
                  </a:lnTo>
                  <a:lnTo>
                    <a:pt x="322986" y="578192"/>
                  </a:lnTo>
                  <a:lnTo>
                    <a:pt x="317550" y="586270"/>
                  </a:lnTo>
                  <a:lnTo>
                    <a:pt x="315556" y="596150"/>
                  </a:lnTo>
                  <a:lnTo>
                    <a:pt x="317550" y="606044"/>
                  </a:lnTo>
                  <a:lnTo>
                    <a:pt x="322986" y="614121"/>
                  </a:lnTo>
                  <a:lnTo>
                    <a:pt x="331063" y="619556"/>
                  </a:lnTo>
                  <a:lnTo>
                    <a:pt x="341007" y="621550"/>
                  </a:lnTo>
                  <a:lnTo>
                    <a:pt x="350888" y="619556"/>
                  </a:lnTo>
                  <a:lnTo>
                    <a:pt x="358965" y="614121"/>
                  </a:lnTo>
                  <a:lnTo>
                    <a:pt x="364413" y="606044"/>
                  </a:lnTo>
                  <a:lnTo>
                    <a:pt x="366407" y="596150"/>
                  </a:lnTo>
                  <a:close/>
                </a:path>
                <a:path w="4973319" h="1419225">
                  <a:moveTo>
                    <a:pt x="468058" y="772502"/>
                  </a:moveTo>
                  <a:lnTo>
                    <a:pt x="466064" y="762622"/>
                  </a:lnTo>
                  <a:lnTo>
                    <a:pt x="460616" y="754545"/>
                  </a:lnTo>
                  <a:lnTo>
                    <a:pt x="452539" y="749096"/>
                  </a:lnTo>
                  <a:lnTo>
                    <a:pt x="442607" y="747102"/>
                  </a:lnTo>
                  <a:lnTo>
                    <a:pt x="432714" y="749096"/>
                  </a:lnTo>
                  <a:lnTo>
                    <a:pt x="424649" y="754545"/>
                  </a:lnTo>
                  <a:lnTo>
                    <a:pt x="419201" y="762622"/>
                  </a:lnTo>
                  <a:lnTo>
                    <a:pt x="417207" y="772502"/>
                  </a:lnTo>
                  <a:lnTo>
                    <a:pt x="419201" y="782396"/>
                  </a:lnTo>
                  <a:lnTo>
                    <a:pt x="424649" y="790460"/>
                  </a:lnTo>
                  <a:lnTo>
                    <a:pt x="432714" y="795909"/>
                  </a:lnTo>
                  <a:lnTo>
                    <a:pt x="442658" y="797902"/>
                  </a:lnTo>
                  <a:lnTo>
                    <a:pt x="452539" y="795909"/>
                  </a:lnTo>
                  <a:lnTo>
                    <a:pt x="460616" y="790460"/>
                  </a:lnTo>
                  <a:lnTo>
                    <a:pt x="466064" y="782396"/>
                  </a:lnTo>
                  <a:lnTo>
                    <a:pt x="468058" y="772502"/>
                  </a:lnTo>
                  <a:close/>
                </a:path>
                <a:path w="4973319" h="1419225">
                  <a:moveTo>
                    <a:pt x="468058" y="596150"/>
                  </a:moveTo>
                  <a:lnTo>
                    <a:pt x="466064" y="586270"/>
                  </a:lnTo>
                  <a:lnTo>
                    <a:pt x="460616" y="578192"/>
                  </a:lnTo>
                  <a:lnTo>
                    <a:pt x="452539" y="572757"/>
                  </a:lnTo>
                  <a:lnTo>
                    <a:pt x="442607" y="570750"/>
                  </a:lnTo>
                  <a:lnTo>
                    <a:pt x="432714" y="572757"/>
                  </a:lnTo>
                  <a:lnTo>
                    <a:pt x="424637" y="578192"/>
                  </a:lnTo>
                  <a:lnTo>
                    <a:pt x="419201" y="586270"/>
                  </a:lnTo>
                  <a:lnTo>
                    <a:pt x="417207" y="596150"/>
                  </a:lnTo>
                  <a:lnTo>
                    <a:pt x="419201" y="606044"/>
                  </a:lnTo>
                  <a:lnTo>
                    <a:pt x="424637" y="614121"/>
                  </a:lnTo>
                  <a:lnTo>
                    <a:pt x="432714" y="619556"/>
                  </a:lnTo>
                  <a:lnTo>
                    <a:pt x="442658" y="621550"/>
                  </a:lnTo>
                  <a:lnTo>
                    <a:pt x="452539" y="619556"/>
                  </a:lnTo>
                  <a:lnTo>
                    <a:pt x="460616" y="614121"/>
                  </a:lnTo>
                  <a:lnTo>
                    <a:pt x="466064" y="606044"/>
                  </a:lnTo>
                  <a:lnTo>
                    <a:pt x="468058" y="596150"/>
                  </a:lnTo>
                  <a:close/>
                </a:path>
                <a:path w="4973319" h="1419225">
                  <a:moveTo>
                    <a:pt x="569709" y="772502"/>
                  </a:moveTo>
                  <a:lnTo>
                    <a:pt x="567715" y="762622"/>
                  </a:lnTo>
                  <a:lnTo>
                    <a:pt x="562267" y="754545"/>
                  </a:lnTo>
                  <a:lnTo>
                    <a:pt x="554189" y="749096"/>
                  </a:lnTo>
                  <a:lnTo>
                    <a:pt x="544258" y="747102"/>
                  </a:lnTo>
                  <a:lnTo>
                    <a:pt x="534365" y="749096"/>
                  </a:lnTo>
                  <a:lnTo>
                    <a:pt x="526300" y="754545"/>
                  </a:lnTo>
                  <a:lnTo>
                    <a:pt x="520852" y="762622"/>
                  </a:lnTo>
                  <a:lnTo>
                    <a:pt x="518858" y="772502"/>
                  </a:lnTo>
                  <a:lnTo>
                    <a:pt x="520852" y="782396"/>
                  </a:lnTo>
                  <a:lnTo>
                    <a:pt x="526300" y="790460"/>
                  </a:lnTo>
                  <a:lnTo>
                    <a:pt x="534365" y="795909"/>
                  </a:lnTo>
                  <a:lnTo>
                    <a:pt x="544309" y="797902"/>
                  </a:lnTo>
                  <a:lnTo>
                    <a:pt x="554189" y="795909"/>
                  </a:lnTo>
                  <a:lnTo>
                    <a:pt x="562267" y="790460"/>
                  </a:lnTo>
                  <a:lnTo>
                    <a:pt x="567715" y="782396"/>
                  </a:lnTo>
                  <a:lnTo>
                    <a:pt x="569709" y="772502"/>
                  </a:lnTo>
                  <a:close/>
                </a:path>
                <a:path w="4973319" h="1419225">
                  <a:moveTo>
                    <a:pt x="569709" y="596150"/>
                  </a:moveTo>
                  <a:lnTo>
                    <a:pt x="567715" y="586270"/>
                  </a:lnTo>
                  <a:lnTo>
                    <a:pt x="562267" y="578192"/>
                  </a:lnTo>
                  <a:lnTo>
                    <a:pt x="554189" y="572757"/>
                  </a:lnTo>
                  <a:lnTo>
                    <a:pt x="544258" y="570750"/>
                  </a:lnTo>
                  <a:lnTo>
                    <a:pt x="534365" y="572757"/>
                  </a:lnTo>
                  <a:lnTo>
                    <a:pt x="526288" y="578192"/>
                  </a:lnTo>
                  <a:lnTo>
                    <a:pt x="520852" y="586270"/>
                  </a:lnTo>
                  <a:lnTo>
                    <a:pt x="518858" y="596150"/>
                  </a:lnTo>
                  <a:lnTo>
                    <a:pt x="520852" y="606044"/>
                  </a:lnTo>
                  <a:lnTo>
                    <a:pt x="526288" y="614121"/>
                  </a:lnTo>
                  <a:lnTo>
                    <a:pt x="534365" y="619556"/>
                  </a:lnTo>
                  <a:lnTo>
                    <a:pt x="544309" y="621550"/>
                  </a:lnTo>
                  <a:lnTo>
                    <a:pt x="554189" y="619556"/>
                  </a:lnTo>
                  <a:lnTo>
                    <a:pt x="562267" y="614121"/>
                  </a:lnTo>
                  <a:lnTo>
                    <a:pt x="567715" y="606044"/>
                  </a:lnTo>
                  <a:lnTo>
                    <a:pt x="569709" y="596150"/>
                  </a:lnTo>
                  <a:close/>
                </a:path>
                <a:path w="4973319" h="1419225">
                  <a:moveTo>
                    <a:pt x="671360" y="772502"/>
                  </a:moveTo>
                  <a:lnTo>
                    <a:pt x="669366" y="762622"/>
                  </a:lnTo>
                  <a:lnTo>
                    <a:pt x="663917" y="754545"/>
                  </a:lnTo>
                  <a:lnTo>
                    <a:pt x="655840" y="749096"/>
                  </a:lnTo>
                  <a:lnTo>
                    <a:pt x="645909" y="747102"/>
                  </a:lnTo>
                  <a:lnTo>
                    <a:pt x="636016" y="749096"/>
                  </a:lnTo>
                  <a:lnTo>
                    <a:pt x="627951" y="754545"/>
                  </a:lnTo>
                  <a:lnTo>
                    <a:pt x="622503" y="762622"/>
                  </a:lnTo>
                  <a:lnTo>
                    <a:pt x="620509" y="772502"/>
                  </a:lnTo>
                  <a:lnTo>
                    <a:pt x="622503" y="782396"/>
                  </a:lnTo>
                  <a:lnTo>
                    <a:pt x="627951" y="790460"/>
                  </a:lnTo>
                  <a:lnTo>
                    <a:pt x="636016" y="795909"/>
                  </a:lnTo>
                  <a:lnTo>
                    <a:pt x="645960" y="797902"/>
                  </a:lnTo>
                  <a:lnTo>
                    <a:pt x="655840" y="795909"/>
                  </a:lnTo>
                  <a:lnTo>
                    <a:pt x="663917" y="790460"/>
                  </a:lnTo>
                  <a:lnTo>
                    <a:pt x="669366" y="782396"/>
                  </a:lnTo>
                  <a:lnTo>
                    <a:pt x="671360" y="772502"/>
                  </a:lnTo>
                  <a:close/>
                </a:path>
                <a:path w="4973319" h="1419225">
                  <a:moveTo>
                    <a:pt x="671360" y="596150"/>
                  </a:moveTo>
                  <a:lnTo>
                    <a:pt x="669366" y="586270"/>
                  </a:lnTo>
                  <a:lnTo>
                    <a:pt x="663917" y="578192"/>
                  </a:lnTo>
                  <a:lnTo>
                    <a:pt x="655840" y="572757"/>
                  </a:lnTo>
                  <a:lnTo>
                    <a:pt x="645909" y="570750"/>
                  </a:lnTo>
                  <a:lnTo>
                    <a:pt x="636016" y="572757"/>
                  </a:lnTo>
                  <a:lnTo>
                    <a:pt x="627938" y="578192"/>
                  </a:lnTo>
                  <a:lnTo>
                    <a:pt x="622503" y="586270"/>
                  </a:lnTo>
                  <a:lnTo>
                    <a:pt x="620509" y="596150"/>
                  </a:lnTo>
                  <a:lnTo>
                    <a:pt x="622503" y="606044"/>
                  </a:lnTo>
                  <a:lnTo>
                    <a:pt x="627938" y="614121"/>
                  </a:lnTo>
                  <a:lnTo>
                    <a:pt x="636016" y="619556"/>
                  </a:lnTo>
                  <a:lnTo>
                    <a:pt x="645960" y="621550"/>
                  </a:lnTo>
                  <a:lnTo>
                    <a:pt x="655840" y="619556"/>
                  </a:lnTo>
                  <a:lnTo>
                    <a:pt x="663917" y="614121"/>
                  </a:lnTo>
                  <a:lnTo>
                    <a:pt x="669366" y="606044"/>
                  </a:lnTo>
                  <a:lnTo>
                    <a:pt x="671360" y="596150"/>
                  </a:lnTo>
                  <a:close/>
                </a:path>
                <a:path w="4973319" h="1419225">
                  <a:moveTo>
                    <a:pt x="773010" y="772502"/>
                  </a:moveTo>
                  <a:lnTo>
                    <a:pt x="771017" y="762622"/>
                  </a:lnTo>
                  <a:lnTo>
                    <a:pt x="765568" y="754545"/>
                  </a:lnTo>
                  <a:lnTo>
                    <a:pt x="757491" y="749096"/>
                  </a:lnTo>
                  <a:lnTo>
                    <a:pt x="747560" y="747102"/>
                  </a:lnTo>
                  <a:lnTo>
                    <a:pt x="737666" y="749096"/>
                  </a:lnTo>
                  <a:lnTo>
                    <a:pt x="729602" y="754545"/>
                  </a:lnTo>
                  <a:lnTo>
                    <a:pt x="724154" y="762622"/>
                  </a:lnTo>
                  <a:lnTo>
                    <a:pt x="722160" y="772502"/>
                  </a:lnTo>
                  <a:lnTo>
                    <a:pt x="724154" y="782396"/>
                  </a:lnTo>
                  <a:lnTo>
                    <a:pt x="729602" y="790460"/>
                  </a:lnTo>
                  <a:lnTo>
                    <a:pt x="737666" y="795909"/>
                  </a:lnTo>
                  <a:lnTo>
                    <a:pt x="747610" y="797902"/>
                  </a:lnTo>
                  <a:lnTo>
                    <a:pt x="757491" y="795909"/>
                  </a:lnTo>
                  <a:lnTo>
                    <a:pt x="765568" y="790460"/>
                  </a:lnTo>
                  <a:lnTo>
                    <a:pt x="771017" y="782396"/>
                  </a:lnTo>
                  <a:lnTo>
                    <a:pt x="773010" y="772502"/>
                  </a:lnTo>
                  <a:close/>
                </a:path>
                <a:path w="4973319" h="1419225">
                  <a:moveTo>
                    <a:pt x="773010" y="596150"/>
                  </a:moveTo>
                  <a:lnTo>
                    <a:pt x="771017" y="586270"/>
                  </a:lnTo>
                  <a:lnTo>
                    <a:pt x="765568" y="578192"/>
                  </a:lnTo>
                  <a:lnTo>
                    <a:pt x="757491" y="572757"/>
                  </a:lnTo>
                  <a:lnTo>
                    <a:pt x="747560" y="570750"/>
                  </a:lnTo>
                  <a:lnTo>
                    <a:pt x="737666" y="572757"/>
                  </a:lnTo>
                  <a:lnTo>
                    <a:pt x="729589" y="578192"/>
                  </a:lnTo>
                  <a:lnTo>
                    <a:pt x="724154" y="586270"/>
                  </a:lnTo>
                  <a:lnTo>
                    <a:pt x="722160" y="596150"/>
                  </a:lnTo>
                  <a:lnTo>
                    <a:pt x="724154" y="606044"/>
                  </a:lnTo>
                  <a:lnTo>
                    <a:pt x="729589" y="614121"/>
                  </a:lnTo>
                  <a:lnTo>
                    <a:pt x="737666" y="619556"/>
                  </a:lnTo>
                  <a:lnTo>
                    <a:pt x="747610" y="621550"/>
                  </a:lnTo>
                  <a:lnTo>
                    <a:pt x="757491" y="619556"/>
                  </a:lnTo>
                  <a:lnTo>
                    <a:pt x="765568" y="614121"/>
                  </a:lnTo>
                  <a:lnTo>
                    <a:pt x="771017" y="606044"/>
                  </a:lnTo>
                  <a:lnTo>
                    <a:pt x="773010" y="596150"/>
                  </a:lnTo>
                  <a:close/>
                </a:path>
                <a:path w="4973319" h="1419225">
                  <a:moveTo>
                    <a:pt x="874661" y="772502"/>
                  </a:moveTo>
                  <a:lnTo>
                    <a:pt x="872667" y="762622"/>
                  </a:lnTo>
                  <a:lnTo>
                    <a:pt x="867219" y="754545"/>
                  </a:lnTo>
                  <a:lnTo>
                    <a:pt x="859142" y="749096"/>
                  </a:lnTo>
                  <a:lnTo>
                    <a:pt x="849210" y="747102"/>
                  </a:lnTo>
                  <a:lnTo>
                    <a:pt x="839317" y="749096"/>
                  </a:lnTo>
                  <a:lnTo>
                    <a:pt x="831253" y="754545"/>
                  </a:lnTo>
                  <a:lnTo>
                    <a:pt x="825804" y="762622"/>
                  </a:lnTo>
                  <a:lnTo>
                    <a:pt x="823810" y="772502"/>
                  </a:lnTo>
                  <a:lnTo>
                    <a:pt x="825804" y="782396"/>
                  </a:lnTo>
                  <a:lnTo>
                    <a:pt x="831253" y="790460"/>
                  </a:lnTo>
                  <a:lnTo>
                    <a:pt x="839317" y="795909"/>
                  </a:lnTo>
                  <a:lnTo>
                    <a:pt x="849261" y="797902"/>
                  </a:lnTo>
                  <a:lnTo>
                    <a:pt x="859142" y="795909"/>
                  </a:lnTo>
                  <a:lnTo>
                    <a:pt x="867219" y="790460"/>
                  </a:lnTo>
                  <a:lnTo>
                    <a:pt x="872667" y="782396"/>
                  </a:lnTo>
                  <a:lnTo>
                    <a:pt x="874661" y="772502"/>
                  </a:lnTo>
                  <a:close/>
                </a:path>
                <a:path w="4973319" h="1419225">
                  <a:moveTo>
                    <a:pt x="874661" y="596150"/>
                  </a:moveTo>
                  <a:lnTo>
                    <a:pt x="872667" y="586270"/>
                  </a:lnTo>
                  <a:lnTo>
                    <a:pt x="867219" y="578192"/>
                  </a:lnTo>
                  <a:lnTo>
                    <a:pt x="859142" y="572757"/>
                  </a:lnTo>
                  <a:lnTo>
                    <a:pt x="849210" y="570750"/>
                  </a:lnTo>
                  <a:lnTo>
                    <a:pt x="839317" y="572757"/>
                  </a:lnTo>
                  <a:lnTo>
                    <a:pt x="831240" y="578192"/>
                  </a:lnTo>
                  <a:lnTo>
                    <a:pt x="825804" y="586270"/>
                  </a:lnTo>
                  <a:lnTo>
                    <a:pt x="823810" y="596150"/>
                  </a:lnTo>
                  <a:lnTo>
                    <a:pt x="825804" y="606044"/>
                  </a:lnTo>
                  <a:lnTo>
                    <a:pt x="831240" y="614121"/>
                  </a:lnTo>
                  <a:lnTo>
                    <a:pt x="839317" y="619556"/>
                  </a:lnTo>
                  <a:lnTo>
                    <a:pt x="849261" y="621550"/>
                  </a:lnTo>
                  <a:lnTo>
                    <a:pt x="859142" y="619556"/>
                  </a:lnTo>
                  <a:lnTo>
                    <a:pt x="867219" y="614121"/>
                  </a:lnTo>
                  <a:lnTo>
                    <a:pt x="872667" y="606044"/>
                  </a:lnTo>
                  <a:lnTo>
                    <a:pt x="874661" y="596150"/>
                  </a:lnTo>
                  <a:close/>
                </a:path>
                <a:path w="4973319" h="1419225">
                  <a:moveTo>
                    <a:pt x="976312" y="772502"/>
                  </a:moveTo>
                  <a:lnTo>
                    <a:pt x="974318" y="762622"/>
                  </a:lnTo>
                  <a:lnTo>
                    <a:pt x="968870" y="754545"/>
                  </a:lnTo>
                  <a:lnTo>
                    <a:pt x="960793" y="749096"/>
                  </a:lnTo>
                  <a:lnTo>
                    <a:pt x="950861" y="747102"/>
                  </a:lnTo>
                  <a:lnTo>
                    <a:pt x="940968" y="749096"/>
                  </a:lnTo>
                  <a:lnTo>
                    <a:pt x="932903" y="754545"/>
                  </a:lnTo>
                  <a:lnTo>
                    <a:pt x="927455" y="762622"/>
                  </a:lnTo>
                  <a:lnTo>
                    <a:pt x="925461" y="772502"/>
                  </a:lnTo>
                  <a:lnTo>
                    <a:pt x="927455" y="782396"/>
                  </a:lnTo>
                  <a:lnTo>
                    <a:pt x="932903" y="790460"/>
                  </a:lnTo>
                  <a:lnTo>
                    <a:pt x="940968" y="795909"/>
                  </a:lnTo>
                  <a:lnTo>
                    <a:pt x="950912" y="797902"/>
                  </a:lnTo>
                  <a:lnTo>
                    <a:pt x="960793" y="795909"/>
                  </a:lnTo>
                  <a:lnTo>
                    <a:pt x="968870" y="790460"/>
                  </a:lnTo>
                  <a:lnTo>
                    <a:pt x="974318" y="782396"/>
                  </a:lnTo>
                  <a:lnTo>
                    <a:pt x="976312" y="772502"/>
                  </a:lnTo>
                  <a:close/>
                </a:path>
                <a:path w="4973319" h="1419225">
                  <a:moveTo>
                    <a:pt x="976312" y="596150"/>
                  </a:moveTo>
                  <a:lnTo>
                    <a:pt x="974318" y="586270"/>
                  </a:lnTo>
                  <a:lnTo>
                    <a:pt x="968870" y="578192"/>
                  </a:lnTo>
                  <a:lnTo>
                    <a:pt x="960793" y="572757"/>
                  </a:lnTo>
                  <a:lnTo>
                    <a:pt x="950861" y="570750"/>
                  </a:lnTo>
                  <a:lnTo>
                    <a:pt x="940968" y="572757"/>
                  </a:lnTo>
                  <a:lnTo>
                    <a:pt x="932891" y="578192"/>
                  </a:lnTo>
                  <a:lnTo>
                    <a:pt x="927455" y="586270"/>
                  </a:lnTo>
                  <a:lnTo>
                    <a:pt x="925461" y="596150"/>
                  </a:lnTo>
                  <a:lnTo>
                    <a:pt x="927455" y="606044"/>
                  </a:lnTo>
                  <a:lnTo>
                    <a:pt x="932891" y="614121"/>
                  </a:lnTo>
                  <a:lnTo>
                    <a:pt x="940968" y="619556"/>
                  </a:lnTo>
                  <a:lnTo>
                    <a:pt x="950912" y="621550"/>
                  </a:lnTo>
                  <a:lnTo>
                    <a:pt x="960793" y="619556"/>
                  </a:lnTo>
                  <a:lnTo>
                    <a:pt x="968870" y="614121"/>
                  </a:lnTo>
                  <a:lnTo>
                    <a:pt x="974318" y="606044"/>
                  </a:lnTo>
                  <a:lnTo>
                    <a:pt x="976312" y="596150"/>
                  </a:lnTo>
                  <a:close/>
                </a:path>
                <a:path w="4973319" h="1419225">
                  <a:moveTo>
                    <a:pt x="1077963" y="772502"/>
                  </a:moveTo>
                  <a:lnTo>
                    <a:pt x="1075969" y="762622"/>
                  </a:lnTo>
                  <a:lnTo>
                    <a:pt x="1070521" y="754545"/>
                  </a:lnTo>
                  <a:lnTo>
                    <a:pt x="1062443" y="749096"/>
                  </a:lnTo>
                  <a:lnTo>
                    <a:pt x="1052512" y="747102"/>
                  </a:lnTo>
                  <a:lnTo>
                    <a:pt x="1042619" y="749096"/>
                  </a:lnTo>
                  <a:lnTo>
                    <a:pt x="1034554" y="754545"/>
                  </a:lnTo>
                  <a:lnTo>
                    <a:pt x="1029106" y="762622"/>
                  </a:lnTo>
                  <a:lnTo>
                    <a:pt x="1027112" y="772502"/>
                  </a:lnTo>
                  <a:lnTo>
                    <a:pt x="1029106" y="782396"/>
                  </a:lnTo>
                  <a:lnTo>
                    <a:pt x="1034554" y="790460"/>
                  </a:lnTo>
                  <a:lnTo>
                    <a:pt x="1042619" y="795909"/>
                  </a:lnTo>
                  <a:lnTo>
                    <a:pt x="1052563" y="797902"/>
                  </a:lnTo>
                  <a:lnTo>
                    <a:pt x="1062443" y="795909"/>
                  </a:lnTo>
                  <a:lnTo>
                    <a:pt x="1070521" y="790460"/>
                  </a:lnTo>
                  <a:lnTo>
                    <a:pt x="1075969" y="782396"/>
                  </a:lnTo>
                  <a:lnTo>
                    <a:pt x="1077963" y="772502"/>
                  </a:lnTo>
                  <a:close/>
                </a:path>
                <a:path w="4973319" h="1419225">
                  <a:moveTo>
                    <a:pt x="1077963" y="596150"/>
                  </a:moveTo>
                  <a:lnTo>
                    <a:pt x="1075969" y="586270"/>
                  </a:lnTo>
                  <a:lnTo>
                    <a:pt x="1070521" y="578192"/>
                  </a:lnTo>
                  <a:lnTo>
                    <a:pt x="1062443" y="572757"/>
                  </a:lnTo>
                  <a:lnTo>
                    <a:pt x="1052512" y="570750"/>
                  </a:lnTo>
                  <a:lnTo>
                    <a:pt x="1042619" y="572757"/>
                  </a:lnTo>
                  <a:lnTo>
                    <a:pt x="1034542" y="578192"/>
                  </a:lnTo>
                  <a:lnTo>
                    <a:pt x="1029106" y="586270"/>
                  </a:lnTo>
                  <a:lnTo>
                    <a:pt x="1027112" y="596150"/>
                  </a:lnTo>
                  <a:lnTo>
                    <a:pt x="1029106" y="606044"/>
                  </a:lnTo>
                  <a:lnTo>
                    <a:pt x="1034542" y="614121"/>
                  </a:lnTo>
                  <a:lnTo>
                    <a:pt x="1042619" y="619556"/>
                  </a:lnTo>
                  <a:lnTo>
                    <a:pt x="1052563" y="621550"/>
                  </a:lnTo>
                  <a:lnTo>
                    <a:pt x="1062443" y="619556"/>
                  </a:lnTo>
                  <a:lnTo>
                    <a:pt x="1070521" y="614121"/>
                  </a:lnTo>
                  <a:lnTo>
                    <a:pt x="1075969" y="606044"/>
                  </a:lnTo>
                  <a:lnTo>
                    <a:pt x="1077963" y="596150"/>
                  </a:lnTo>
                  <a:close/>
                </a:path>
                <a:path w="4973319" h="1419225">
                  <a:moveTo>
                    <a:pt x="1179614" y="772502"/>
                  </a:moveTo>
                  <a:lnTo>
                    <a:pt x="1177620" y="762622"/>
                  </a:lnTo>
                  <a:lnTo>
                    <a:pt x="1172171" y="754545"/>
                  </a:lnTo>
                  <a:lnTo>
                    <a:pt x="1164094" y="749096"/>
                  </a:lnTo>
                  <a:lnTo>
                    <a:pt x="1154163" y="747102"/>
                  </a:lnTo>
                  <a:lnTo>
                    <a:pt x="1144270" y="749096"/>
                  </a:lnTo>
                  <a:lnTo>
                    <a:pt x="1136205" y="754545"/>
                  </a:lnTo>
                  <a:lnTo>
                    <a:pt x="1130757" y="762622"/>
                  </a:lnTo>
                  <a:lnTo>
                    <a:pt x="1128763" y="772502"/>
                  </a:lnTo>
                  <a:lnTo>
                    <a:pt x="1130757" y="782396"/>
                  </a:lnTo>
                  <a:lnTo>
                    <a:pt x="1136205" y="790460"/>
                  </a:lnTo>
                  <a:lnTo>
                    <a:pt x="1144270" y="795909"/>
                  </a:lnTo>
                  <a:lnTo>
                    <a:pt x="1154214" y="797902"/>
                  </a:lnTo>
                  <a:lnTo>
                    <a:pt x="1164094" y="795909"/>
                  </a:lnTo>
                  <a:lnTo>
                    <a:pt x="1172171" y="790460"/>
                  </a:lnTo>
                  <a:lnTo>
                    <a:pt x="1177620" y="782396"/>
                  </a:lnTo>
                  <a:lnTo>
                    <a:pt x="1179614" y="772502"/>
                  </a:lnTo>
                  <a:close/>
                </a:path>
                <a:path w="4973319" h="1419225">
                  <a:moveTo>
                    <a:pt x="1179614" y="596163"/>
                  </a:moveTo>
                  <a:lnTo>
                    <a:pt x="1177620" y="586270"/>
                  </a:lnTo>
                  <a:lnTo>
                    <a:pt x="1172171" y="578192"/>
                  </a:lnTo>
                  <a:lnTo>
                    <a:pt x="1164094" y="572757"/>
                  </a:lnTo>
                  <a:lnTo>
                    <a:pt x="1154163" y="570763"/>
                  </a:lnTo>
                  <a:lnTo>
                    <a:pt x="1144270" y="572757"/>
                  </a:lnTo>
                  <a:lnTo>
                    <a:pt x="1136192" y="578192"/>
                  </a:lnTo>
                  <a:lnTo>
                    <a:pt x="1130757" y="586270"/>
                  </a:lnTo>
                  <a:lnTo>
                    <a:pt x="1128763" y="596163"/>
                  </a:lnTo>
                  <a:lnTo>
                    <a:pt x="1130757" y="606044"/>
                  </a:lnTo>
                  <a:lnTo>
                    <a:pt x="1136192" y="614121"/>
                  </a:lnTo>
                  <a:lnTo>
                    <a:pt x="1144270" y="619556"/>
                  </a:lnTo>
                  <a:lnTo>
                    <a:pt x="1154214" y="621563"/>
                  </a:lnTo>
                  <a:lnTo>
                    <a:pt x="1164094" y="619556"/>
                  </a:lnTo>
                  <a:lnTo>
                    <a:pt x="1172171" y="614121"/>
                  </a:lnTo>
                  <a:lnTo>
                    <a:pt x="1177620" y="606044"/>
                  </a:lnTo>
                  <a:lnTo>
                    <a:pt x="1179614" y="596163"/>
                  </a:lnTo>
                  <a:close/>
                </a:path>
                <a:path w="4973319" h="1419225">
                  <a:moveTo>
                    <a:pt x="1281264" y="772502"/>
                  </a:moveTo>
                  <a:lnTo>
                    <a:pt x="1279271" y="762622"/>
                  </a:lnTo>
                  <a:lnTo>
                    <a:pt x="1273822" y="754545"/>
                  </a:lnTo>
                  <a:lnTo>
                    <a:pt x="1265745" y="749096"/>
                  </a:lnTo>
                  <a:lnTo>
                    <a:pt x="1255814" y="747102"/>
                  </a:lnTo>
                  <a:lnTo>
                    <a:pt x="1245920" y="749096"/>
                  </a:lnTo>
                  <a:lnTo>
                    <a:pt x="1237856" y="754545"/>
                  </a:lnTo>
                  <a:lnTo>
                    <a:pt x="1232408" y="762622"/>
                  </a:lnTo>
                  <a:lnTo>
                    <a:pt x="1230414" y="772502"/>
                  </a:lnTo>
                  <a:lnTo>
                    <a:pt x="1232408" y="782396"/>
                  </a:lnTo>
                  <a:lnTo>
                    <a:pt x="1237856" y="790460"/>
                  </a:lnTo>
                  <a:lnTo>
                    <a:pt x="1245920" y="795909"/>
                  </a:lnTo>
                  <a:lnTo>
                    <a:pt x="1255864" y="797902"/>
                  </a:lnTo>
                  <a:lnTo>
                    <a:pt x="1265745" y="795909"/>
                  </a:lnTo>
                  <a:lnTo>
                    <a:pt x="1273822" y="790460"/>
                  </a:lnTo>
                  <a:lnTo>
                    <a:pt x="1279271" y="782396"/>
                  </a:lnTo>
                  <a:lnTo>
                    <a:pt x="1281264" y="772502"/>
                  </a:lnTo>
                  <a:close/>
                </a:path>
                <a:path w="4973319" h="1419225">
                  <a:moveTo>
                    <a:pt x="1281264" y="596163"/>
                  </a:moveTo>
                  <a:lnTo>
                    <a:pt x="1279271" y="586270"/>
                  </a:lnTo>
                  <a:lnTo>
                    <a:pt x="1273822" y="578192"/>
                  </a:lnTo>
                  <a:lnTo>
                    <a:pt x="1265745" y="572757"/>
                  </a:lnTo>
                  <a:lnTo>
                    <a:pt x="1255814" y="570763"/>
                  </a:lnTo>
                  <a:lnTo>
                    <a:pt x="1245920" y="572757"/>
                  </a:lnTo>
                  <a:lnTo>
                    <a:pt x="1237843" y="578192"/>
                  </a:lnTo>
                  <a:lnTo>
                    <a:pt x="1232408" y="586270"/>
                  </a:lnTo>
                  <a:lnTo>
                    <a:pt x="1230414" y="596163"/>
                  </a:lnTo>
                  <a:lnTo>
                    <a:pt x="1232408" y="606044"/>
                  </a:lnTo>
                  <a:lnTo>
                    <a:pt x="1237843" y="614121"/>
                  </a:lnTo>
                  <a:lnTo>
                    <a:pt x="1245920" y="619556"/>
                  </a:lnTo>
                  <a:lnTo>
                    <a:pt x="1255864" y="621563"/>
                  </a:lnTo>
                  <a:lnTo>
                    <a:pt x="1265745" y="619556"/>
                  </a:lnTo>
                  <a:lnTo>
                    <a:pt x="1273822" y="614121"/>
                  </a:lnTo>
                  <a:lnTo>
                    <a:pt x="1279271" y="606044"/>
                  </a:lnTo>
                  <a:lnTo>
                    <a:pt x="1281264" y="596163"/>
                  </a:lnTo>
                  <a:close/>
                </a:path>
                <a:path w="4973319" h="1419225">
                  <a:moveTo>
                    <a:pt x="1382915" y="772502"/>
                  </a:moveTo>
                  <a:lnTo>
                    <a:pt x="1380921" y="762622"/>
                  </a:lnTo>
                  <a:lnTo>
                    <a:pt x="1375473" y="754545"/>
                  </a:lnTo>
                  <a:lnTo>
                    <a:pt x="1367396" y="749096"/>
                  </a:lnTo>
                  <a:lnTo>
                    <a:pt x="1357464" y="747102"/>
                  </a:lnTo>
                  <a:lnTo>
                    <a:pt x="1347571" y="749096"/>
                  </a:lnTo>
                  <a:lnTo>
                    <a:pt x="1339507" y="754545"/>
                  </a:lnTo>
                  <a:lnTo>
                    <a:pt x="1334058" y="762622"/>
                  </a:lnTo>
                  <a:lnTo>
                    <a:pt x="1332064" y="772502"/>
                  </a:lnTo>
                  <a:lnTo>
                    <a:pt x="1334058" y="782396"/>
                  </a:lnTo>
                  <a:lnTo>
                    <a:pt x="1339507" y="790460"/>
                  </a:lnTo>
                  <a:lnTo>
                    <a:pt x="1347571" y="795909"/>
                  </a:lnTo>
                  <a:lnTo>
                    <a:pt x="1357515" y="797902"/>
                  </a:lnTo>
                  <a:lnTo>
                    <a:pt x="1367396" y="795909"/>
                  </a:lnTo>
                  <a:lnTo>
                    <a:pt x="1375473" y="790460"/>
                  </a:lnTo>
                  <a:lnTo>
                    <a:pt x="1380921" y="782396"/>
                  </a:lnTo>
                  <a:lnTo>
                    <a:pt x="1382915" y="772502"/>
                  </a:lnTo>
                  <a:close/>
                </a:path>
                <a:path w="4973319" h="1419225">
                  <a:moveTo>
                    <a:pt x="1382915" y="596163"/>
                  </a:moveTo>
                  <a:lnTo>
                    <a:pt x="1380921" y="586270"/>
                  </a:lnTo>
                  <a:lnTo>
                    <a:pt x="1375473" y="578192"/>
                  </a:lnTo>
                  <a:lnTo>
                    <a:pt x="1367396" y="572757"/>
                  </a:lnTo>
                  <a:lnTo>
                    <a:pt x="1357464" y="570763"/>
                  </a:lnTo>
                  <a:lnTo>
                    <a:pt x="1347571" y="572757"/>
                  </a:lnTo>
                  <a:lnTo>
                    <a:pt x="1339494" y="578192"/>
                  </a:lnTo>
                  <a:lnTo>
                    <a:pt x="1334058" y="586270"/>
                  </a:lnTo>
                  <a:lnTo>
                    <a:pt x="1332064" y="596163"/>
                  </a:lnTo>
                  <a:lnTo>
                    <a:pt x="1334058" y="606044"/>
                  </a:lnTo>
                  <a:lnTo>
                    <a:pt x="1339494" y="614121"/>
                  </a:lnTo>
                  <a:lnTo>
                    <a:pt x="1347571" y="619556"/>
                  </a:lnTo>
                  <a:lnTo>
                    <a:pt x="1357515" y="621563"/>
                  </a:lnTo>
                  <a:lnTo>
                    <a:pt x="1367396" y="619556"/>
                  </a:lnTo>
                  <a:lnTo>
                    <a:pt x="1375473" y="614121"/>
                  </a:lnTo>
                  <a:lnTo>
                    <a:pt x="1380921" y="606044"/>
                  </a:lnTo>
                  <a:lnTo>
                    <a:pt x="1382915" y="596163"/>
                  </a:lnTo>
                  <a:close/>
                </a:path>
                <a:path w="4973319" h="1419225">
                  <a:moveTo>
                    <a:pt x="1484566" y="772502"/>
                  </a:moveTo>
                  <a:lnTo>
                    <a:pt x="1482572" y="762622"/>
                  </a:lnTo>
                  <a:lnTo>
                    <a:pt x="1477124" y="754545"/>
                  </a:lnTo>
                  <a:lnTo>
                    <a:pt x="1469047" y="749096"/>
                  </a:lnTo>
                  <a:lnTo>
                    <a:pt x="1459115" y="747102"/>
                  </a:lnTo>
                  <a:lnTo>
                    <a:pt x="1449222" y="749096"/>
                  </a:lnTo>
                  <a:lnTo>
                    <a:pt x="1441157" y="754545"/>
                  </a:lnTo>
                  <a:lnTo>
                    <a:pt x="1435709" y="762622"/>
                  </a:lnTo>
                  <a:lnTo>
                    <a:pt x="1433715" y="772502"/>
                  </a:lnTo>
                  <a:lnTo>
                    <a:pt x="1435709" y="782396"/>
                  </a:lnTo>
                  <a:lnTo>
                    <a:pt x="1441157" y="790460"/>
                  </a:lnTo>
                  <a:lnTo>
                    <a:pt x="1449222" y="795909"/>
                  </a:lnTo>
                  <a:lnTo>
                    <a:pt x="1459166" y="797902"/>
                  </a:lnTo>
                  <a:lnTo>
                    <a:pt x="1469047" y="795909"/>
                  </a:lnTo>
                  <a:lnTo>
                    <a:pt x="1477124" y="790460"/>
                  </a:lnTo>
                  <a:lnTo>
                    <a:pt x="1482572" y="782396"/>
                  </a:lnTo>
                  <a:lnTo>
                    <a:pt x="1484566" y="772502"/>
                  </a:lnTo>
                  <a:close/>
                </a:path>
                <a:path w="4973319" h="1419225">
                  <a:moveTo>
                    <a:pt x="1484566" y="596163"/>
                  </a:moveTo>
                  <a:lnTo>
                    <a:pt x="1482572" y="586270"/>
                  </a:lnTo>
                  <a:lnTo>
                    <a:pt x="1477124" y="578192"/>
                  </a:lnTo>
                  <a:lnTo>
                    <a:pt x="1469047" y="572757"/>
                  </a:lnTo>
                  <a:lnTo>
                    <a:pt x="1459115" y="570763"/>
                  </a:lnTo>
                  <a:lnTo>
                    <a:pt x="1449222" y="572757"/>
                  </a:lnTo>
                  <a:lnTo>
                    <a:pt x="1441145" y="578192"/>
                  </a:lnTo>
                  <a:lnTo>
                    <a:pt x="1435709" y="586270"/>
                  </a:lnTo>
                  <a:lnTo>
                    <a:pt x="1433715" y="596163"/>
                  </a:lnTo>
                  <a:lnTo>
                    <a:pt x="1435709" y="606044"/>
                  </a:lnTo>
                  <a:lnTo>
                    <a:pt x="1441145" y="614121"/>
                  </a:lnTo>
                  <a:lnTo>
                    <a:pt x="1449222" y="619556"/>
                  </a:lnTo>
                  <a:lnTo>
                    <a:pt x="1459166" y="621563"/>
                  </a:lnTo>
                  <a:lnTo>
                    <a:pt x="1469047" y="619556"/>
                  </a:lnTo>
                  <a:lnTo>
                    <a:pt x="1477124" y="614121"/>
                  </a:lnTo>
                  <a:lnTo>
                    <a:pt x="1482572" y="606044"/>
                  </a:lnTo>
                  <a:lnTo>
                    <a:pt x="1484566" y="596163"/>
                  </a:lnTo>
                  <a:close/>
                </a:path>
                <a:path w="4973319" h="1419225">
                  <a:moveTo>
                    <a:pt x="1586217" y="772502"/>
                  </a:moveTo>
                  <a:lnTo>
                    <a:pt x="1584223" y="762622"/>
                  </a:lnTo>
                  <a:lnTo>
                    <a:pt x="1578775" y="754545"/>
                  </a:lnTo>
                  <a:lnTo>
                    <a:pt x="1570697" y="749096"/>
                  </a:lnTo>
                  <a:lnTo>
                    <a:pt x="1560766" y="747102"/>
                  </a:lnTo>
                  <a:lnTo>
                    <a:pt x="1550873" y="749096"/>
                  </a:lnTo>
                  <a:lnTo>
                    <a:pt x="1542808" y="754545"/>
                  </a:lnTo>
                  <a:lnTo>
                    <a:pt x="1537360" y="762622"/>
                  </a:lnTo>
                  <a:lnTo>
                    <a:pt x="1535366" y="772502"/>
                  </a:lnTo>
                  <a:lnTo>
                    <a:pt x="1537360" y="782396"/>
                  </a:lnTo>
                  <a:lnTo>
                    <a:pt x="1542808" y="790460"/>
                  </a:lnTo>
                  <a:lnTo>
                    <a:pt x="1550873" y="795909"/>
                  </a:lnTo>
                  <a:lnTo>
                    <a:pt x="1560817" y="797902"/>
                  </a:lnTo>
                  <a:lnTo>
                    <a:pt x="1570697" y="795909"/>
                  </a:lnTo>
                  <a:lnTo>
                    <a:pt x="1578775" y="790460"/>
                  </a:lnTo>
                  <a:lnTo>
                    <a:pt x="1584223" y="782396"/>
                  </a:lnTo>
                  <a:lnTo>
                    <a:pt x="1586217" y="772502"/>
                  </a:lnTo>
                  <a:close/>
                </a:path>
                <a:path w="4973319" h="1419225">
                  <a:moveTo>
                    <a:pt x="1586217" y="596163"/>
                  </a:moveTo>
                  <a:lnTo>
                    <a:pt x="1584223" y="586270"/>
                  </a:lnTo>
                  <a:lnTo>
                    <a:pt x="1578775" y="578192"/>
                  </a:lnTo>
                  <a:lnTo>
                    <a:pt x="1570697" y="572757"/>
                  </a:lnTo>
                  <a:lnTo>
                    <a:pt x="1560766" y="570763"/>
                  </a:lnTo>
                  <a:lnTo>
                    <a:pt x="1550873" y="572757"/>
                  </a:lnTo>
                  <a:lnTo>
                    <a:pt x="1542796" y="578192"/>
                  </a:lnTo>
                  <a:lnTo>
                    <a:pt x="1537360" y="586270"/>
                  </a:lnTo>
                  <a:lnTo>
                    <a:pt x="1535366" y="596163"/>
                  </a:lnTo>
                  <a:lnTo>
                    <a:pt x="1537360" y="606044"/>
                  </a:lnTo>
                  <a:lnTo>
                    <a:pt x="1542796" y="614121"/>
                  </a:lnTo>
                  <a:lnTo>
                    <a:pt x="1550873" y="619556"/>
                  </a:lnTo>
                  <a:lnTo>
                    <a:pt x="1560817" y="621563"/>
                  </a:lnTo>
                  <a:lnTo>
                    <a:pt x="1570697" y="619556"/>
                  </a:lnTo>
                  <a:lnTo>
                    <a:pt x="1578775" y="614121"/>
                  </a:lnTo>
                  <a:lnTo>
                    <a:pt x="1584223" y="606044"/>
                  </a:lnTo>
                  <a:lnTo>
                    <a:pt x="1586217" y="596163"/>
                  </a:lnTo>
                  <a:close/>
                </a:path>
                <a:path w="4973319" h="1419225">
                  <a:moveTo>
                    <a:pt x="1687868" y="772502"/>
                  </a:moveTo>
                  <a:lnTo>
                    <a:pt x="1685874" y="762622"/>
                  </a:lnTo>
                  <a:lnTo>
                    <a:pt x="1680425" y="754545"/>
                  </a:lnTo>
                  <a:lnTo>
                    <a:pt x="1672348" y="749096"/>
                  </a:lnTo>
                  <a:lnTo>
                    <a:pt x="1662417" y="747102"/>
                  </a:lnTo>
                  <a:lnTo>
                    <a:pt x="1652524" y="749096"/>
                  </a:lnTo>
                  <a:lnTo>
                    <a:pt x="1644459" y="754545"/>
                  </a:lnTo>
                  <a:lnTo>
                    <a:pt x="1639011" y="762622"/>
                  </a:lnTo>
                  <a:lnTo>
                    <a:pt x="1637017" y="772502"/>
                  </a:lnTo>
                  <a:lnTo>
                    <a:pt x="1639011" y="782396"/>
                  </a:lnTo>
                  <a:lnTo>
                    <a:pt x="1644459" y="790460"/>
                  </a:lnTo>
                  <a:lnTo>
                    <a:pt x="1652524" y="795909"/>
                  </a:lnTo>
                  <a:lnTo>
                    <a:pt x="1662468" y="797902"/>
                  </a:lnTo>
                  <a:lnTo>
                    <a:pt x="1672348" y="795909"/>
                  </a:lnTo>
                  <a:lnTo>
                    <a:pt x="1680425" y="790460"/>
                  </a:lnTo>
                  <a:lnTo>
                    <a:pt x="1685874" y="782396"/>
                  </a:lnTo>
                  <a:lnTo>
                    <a:pt x="1687868" y="772502"/>
                  </a:lnTo>
                  <a:close/>
                </a:path>
                <a:path w="4973319" h="1419225">
                  <a:moveTo>
                    <a:pt x="1687868" y="596163"/>
                  </a:moveTo>
                  <a:lnTo>
                    <a:pt x="1685874" y="586270"/>
                  </a:lnTo>
                  <a:lnTo>
                    <a:pt x="1680425" y="578192"/>
                  </a:lnTo>
                  <a:lnTo>
                    <a:pt x="1672348" y="572757"/>
                  </a:lnTo>
                  <a:lnTo>
                    <a:pt x="1662417" y="570763"/>
                  </a:lnTo>
                  <a:lnTo>
                    <a:pt x="1652524" y="572757"/>
                  </a:lnTo>
                  <a:lnTo>
                    <a:pt x="1644446" y="578192"/>
                  </a:lnTo>
                  <a:lnTo>
                    <a:pt x="1639011" y="586270"/>
                  </a:lnTo>
                  <a:lnTo>
                    <a:pt x="1637017" y="596163"/>
                  </a:lnTo>
                  <a:lnTo>
                    <a:pt x="1639011" y="606044"/>
                  </a:lnTo>
                  <a:lnTo>
                    <a:pt x="1644446" y="614121"/>
                  </a:lnTo>
                  <a:lnTo>
                    <a:pt x="1652524" y="619556"/>
                  </a:lnTo>
                  <a:lnTo>
                    <a:pt x="1662468" y="621563"/>
                  </a:lnTo>
                  <a:lnTo>
                    <a:pt x="1672348" y="619556"/>
                  </a:lnTo>
                  <a:lnTo>
                    <a:pt x="1680425" y="614121"/>
                  </a:lnTo>
                  <a:lnTo>
                    <a:pt x="1685874" y="606044"/>
                  </a:lnTo>
                  <a:lnTo>
                    <a:pt x="1687868" y="596163"/>
                  </a:lnTo>
                  <a:close/>
                </a:path>
                <a:path w="4973319" h="1419225">
                  <a:moveTo>
                    <a:pt x="1789518" y="772502"/>
                  </a:moveTo>
                  <a:lnTo>
                    <a:pt x="1787525" y="762622"/>
                  </a:lnTo>
                  <a:lnTo>
                    <a:pt x="1782076" y="754545"/>
                  </a:lnTo>
                  <a:lnTo>
                    <a:pt x="1773999" y="749096"/>
                  </a:lnTo>
                  <a:lnTo>
                    <a:pt x="1764068" y="747102"/>
                  </a:lnTo>
                  <a:lnTo>
                    <a:pt x="1754174" y="749096"/>
                  </a:lnTo>
                  <a:lnTo>
                    <a:pt x="1746110" y="754545"/>
                  </a:lnTo>
                  <a:lnTo>
                    <a:pt x="1740662" y="762622"/>
                  </a:lnTo>
                  <a:lnTo>
                    <a:pt x="1738668" y="772502"/>
                  </a:lnTo>
                  <a:lnTo>
                    <a:pt x="1740662" y="782396"/>
                  </a:lnTo>
                  <a:lnTo>
                    <a:pt x="1746110" y="790460"/>
                  </a:lnTo>
                  <a:lnTo>
                    <a:pt x="1754174" y="795909"/>
                  </a:lnTo>
                  <a:lnTo>
                    <a:pt x="1764118" y="797902"/>
                  </a:lnTo>
                  <a:lnTo>
                    <a:pt x="1773999" y="795909"/>
                  </a:lnTo>
                  <a:lnTo>
                    <a:pt x="1782076" y="790460"/>
                  </a:lnTo>
                  <a:lnTo>
                    <a:pt x="1787525" y="782396"/>
                  </a:lnTo>
                  <a:lnTo>
                    <a:pt x="1789518" y="772502"/>
                  </a:lnTo>
                  <a:close/>
                </a:path>
                <a:path w="4973319" h="1419225">
                  <a:moveTo>
                    <a:pt x="1789518" y="596163"/>
                  </a:moveTo>
                  <a:lnTo>
                    <a:pt x="1787525" y="586270"/>
                  </a:lnTo>
                  <a:lnTo>
                    <a:pt x="1782076" y="578192"/>
                  </a:lnTo>
                  <a:lnTo>
                    <a:pt x="1773999" y="572757"/>
                  </a:lnTo>
                  <a:lnTo>
                    <a:pt x="1764068" y="570763"/>
                  </a:lnTo>
                  <a:lnTo>
                    <a:pt x="1754174" y="572757"/>
                  </a:lnTo>
                  <a:lnTo>
                    <a:pt x="1746097" y="578192"/>
                  </a:lnTo>
                  <a:lnTo>
                    <a:pt x="1740662" y="586270"/>
                  </a:lnTo>
                  <a:lnTo>
                    <a:pt x="1738668" y="596163"/>
                  </a:lnTo>
                  <a:lnTo>
                    <a:pt x="1740662" y="606044"/>
                  </a:lnTo>
                  <a:lnTo>
                    <a:pt x="1746097" y="614121"/>
                  </a:lnTo>
                  <a:lnTo>
                    <a:pt x="1754174" y="619556"/>
                  </a:lnTo>
                  <a:lnTo>
                    <a:pt x="1764118" y="621563"/>
                  </a:lnTo>
                  <a:lnTo>
                    <a:pt x="1773999" y="619556"/>
                  </a:lnTo>
                  <a:lnTo>
                    <a:pt x="1782076" y="614121"/>
                  </a:lnTo>
                  <a:lnTo>
                    <a:pt x="1787525" y="606044"/>
                  </a:lnTo>
                  <a:lnTo>
                    <a:pt x="1789518" y="596163"/>
                  </a:lnTo>
                  <a:close/>
                </a:path>
                <a:path w="4973319" h="1419225">
                  <a:moveTo>
                    <a:pt x="1891169" y="772502"/>
                  </a:moveTo>
                  <a:lnTo>
                    <a:pt x="1889175" y="762622"/>
                  </a:lnTo>
                  <a:lnTo>
                    <a:pt x="1883727" y="754545"/>
                  </a:lnTo>
                  <a:lnTo>
                    <a:pt x="1875650" y="749096"/>
                  </a:lnTo>
                  <a:lnTo>
                    <a:pt x="1865718" y="747102"/>
                  </a:lnTo>
                  <a:lnTo>
                    <a:pt x="1855825" y="749096"/>
                  </a:lnTo>
                  <a:lnTo>
                    <a:pt x="1847761" y="754545"/>
                  </a:lnTo>
                  <a:lnTo>
                    <a:pt x="1842312" y="762622"/>
                  </a:lnTo>
                  <a:lnTo>
                    <a:pt x="1840318" y="772502"/>
                  </a:lnTo>
                  <a:lnTo>
                    <a:pt x="1842312" y="782396"/>
                  </a:lnTo>
                  <a:lnTo>
                    <a:pt x="1847761" y="790460"/>
                  </a:lnTo>
                  <a:lnTo>
                    <a:pt x="1855825" y="795909"/>
                  </a:lnTo>
                  <a:lnTo>
                    <a:pt x="1865769" y="797902"/>
                  </a:lnTo>
                  <a:lnTo>
                    <a:pt x="1875650" y="795909"/>
                  </a:lnTo>
                  <a:lnTo>
                    <a:pt x="1883727" y="790460"/>
                  </a:lnTo>
                  <a:lnTo>
                    <a:pt x="1889175" y="782396"/>
                  </a:lnTo>
                  <a:lnTo>
                    <a:pt x="1891169" y="772502"/>
                  </a:lnTo>
                  <a:close/>
                </a:path>
                <a:path w="4973319" h="1419225">
                  <a:moveTo>
                    <a:pt x="1891169" y="596163"/>
                  </a:moveTo>
                  <a:lnTo>
                    <a:pt x="1889175" y="586270"/>
                  </a:lnTo>
                  <a:lnTo>
                    <a:pt x="1883727" y="578192"/>
                  </a:lnTo>
                  <a:lnTo>
                    <a:pt x="1875650" y="572757"/>
                  </a:lnTo>
                  <a:lnTo>
                    <a:pt x="1865718" y="570763"/>
                  </a:lnTo>
                  <a:lnTo>
                    <a:pt x="1855825" y="572757"/>
                  </a:lnTo>
                  <a:lnTo>
                    <a:pt x="1847748" y="578192"/>
                  </a:lnTo>
                  <a:lnTo>
                    <a:pt x="1842312" y="586270"/>
                  </a:lnTo>
                  <a:lnTo>
                    <a:pt x="1840318" y="596163"/>
                  </a:lnTo>
                  <a:lnTo>
                    <a:pt x="1842312" y="606044"/>
                  </a:lnTo>
                  <a:lnTo>
                    <a:pt x="1847748" y="614121"/>
                  </a:lnTo>
                  <a:lnTo>
                    <a:pt x="1855825" y="619556"/>
                  </a:lnTo>
                  <a:lnTo>
                    <a:pt x="1865769" y="621563"/>
                  </a:lnTo>
                  <a:lnTo>
                    <a:pt x="1875650" y="619556"/>
                  </a:lnTo>
                  <a:lnTo>
                    <a:pt x="1883727" y="614121"/>
                  </a:lnTo>
                  <a:lnTo>
                    <a:pt x="1889175" y="606044"/>
                  </a:lnTo>
                  <a:lnTo>
                    <a:pt x="1891169" y="596163"/>
                  </a:lnTo>
                  <a:close/>
                </a:path>
                <a:path w="4973319" h="1419225">
                  <a:moveTo>
                    <a:pt x="1992820" y="772502"/>
                  </a:moveTo>
                  <a:lnTo>
                    <a:pt x="1990826" y="762622"/>
                  </a:lnTo>
                  <a:lnTo>
                    <a:pt x="1985378" y="754545"/>
                  </a:lnTo>
                  <a:lnTo>
                    <a:pt x="1977301" y="749096"/>
                  </a:lnTo>
                  <a:lnTo>
                    <a:pt x="1967369" y="747102"/>
                  </a:lnTo>
                  <a:lnTo>
                    <a:pt x="1957476" y="749096"/>
                  </a:lnTo>
                  <a:lnTo>
                    <a:pt x="1949411" y="754545"/>
                  </a:lnTo>
                  <a:lnTo>
                    <a:pt x="1943963" y="762622"/>
                  </a:lnTo>
                  <a:lnTo>
                    <a:pt x="1941969" y="772502"/>
                  </a:lnTo>
                  <a:lnTo>
                    <a:pt x="1943963" y="782396"/>
                  </a:lnTo>
                  <a:lnTo>
                    <a:pt x="1949411" y="790460"/>
                  </a:lnTo>
                  <a:lnTo>
                    <a:pt x="1957476" y="795909"/>
                  </a:lnTo>
                  <a:lnTo>
                    <a:pt x="1967420" y="797902"/>
                  </a:lnTo>
                  <a:lnTo>
                    <a:pt x="1977301" y="795909"/>
                  </a:lnTo>
                  <a:lnTo>
                    <a:pt x="1985378" y="790460"/>
                  </a:lnTo>
                  <a:lnTo>
                    <a:pt x="1990826" y="782396"/>
                  </a:lnTo>
                  <a:lnTo>
                    <a:pt x="1992820" y="772502"/>
                  </a:lnTo>
                  <a:close/>
                </a:path>
                <a:path w="4973319" h="1419225">
                  <a:moveTo>
                    <a:pt x="1992820" y="596163"/>
                  </a:moveTo>
                  <a:lnTo>
                    <a:pt x="1990826" y="586270"/>
                  </a:lnTo>
                  <a:lnTo>
                    <a:pt x="1985378" y="578192"/>
                  </a:lnTo>
                  <a:lnTo>
                    <a:pt x="1977301" y="572757"/>
                  </a:lnTo>
                  <a:lnTo>
                    <a:pt x="1967369" y="570763"/>
                  </a:lnTo>
                  <a:lnTo>
                    <a:pt x="1957476" y="572757"/>
                  </a:lnTo>
                  <a:lnTo>
                    <a:pt x="1949399" y="578192"/>
                  </a:lnTo>
                  <a:lnTo>
                    <a:pt x="1943963" y="586270"/>
                  </a:lnTo>
                  <a:lnTo>
                    <a:pt x="1941969" y="596163"/>
                  </a:lnTo>
                  <a:lnTo>
                    <a:pt x="1943963" y="606044"/>
                  </a:lnTo>
                  <a:lnTo>
                    <a:pt x="1949399" y="614121"/>
                  </a:lnTo>
                  <a:lnTo>
                    <a:pt x="1957476" y="619556"/>
                  </a:lnTo>
                  <a:lnTo>
                    <a:pt x="1967420" y="621563"/>
                  </a:lnTo>
                  <a:lnTo>
                    <a:pt x="1977301" y="619556"/>
                  </a:lnTo>
                  <a:lnTo>
                    <a:pt x="1985378" y="614121"/>
                  </a:lnTo>
                  <a:lnTo>
                    <a:pt x="1990826" y="606044"/>
                  </a:lnTo>
                  <a:lnTo>
                    <a:pt x="1992820" y="596163"/>
                  </a:lnTo>
                  <a:close/>
                </a:path>
                <a:path w="4973319" h="1419225">
                  <a:moveTo>
                    <a:pt x="2094471" y="772502"/>
                  </a:moveTo>
                  <a:lnTo>
                    <a:pt x="2092477" y="762622"/>
                  </a:lnTo>
                  <a:lnTo>
                    <a:pt x="2087029" y="754545"/>
                  </a:lnTo>
                  <a:lnTo>
                    <a:pt x="2078951" y="749096"/>
                  </a:lnTo>
                  <a:lnTo>
                    <a:pt x="2069020" y="747102"/>
                  </a:lnTo>
                  <a:lnTo>
                    <a:pt x="2059127" y="749096"/>
                  </a:lnTo>
                  <a:lnTo>
                    <a:pt x="2051062" y="754545"/>
                  </a:lnTo>
                  <a:lnTo>
                    <a:pt x="2045614" y="762622"/>
                  </a:lnTo>
                  <a:lnTo>
                    <a:pt x="2043620" y="772502"/>
                  </a:lnTo>
                  <a:lnTo>
                    <a:pt x="2045614" y="782396"/>
                  </a:lnTo>
                  <a:lnTo>
                    <a:pt x="2051062" y="790460"/>
                  </a:lnTo>
                  <a:lnTo>
                    <a:pt x="2059127" y="795909"/>
                  </a:lnTo>
                  <a:lnTo>
                    <a:pt x="2069071" y="797902"/>
                  </a:lnTo>
                  <a:lnTo>
                    <a:pt x="2078951" y="795909"/>
                  </a:lnTo>
                  <a:lnTo>
                    <a:pt x="2087029" y="790460"/>
                  </a:lnTo>
                  <a:lnTo>
                    <a:pt x="2092477" y="782396"/>
                  </a:lnTo>
                  <a:lnTo>
                    <a:pt x="2094471" y="772502"/>
                  </a:lnTo>
                  <a:close/>
                </a:path>
                <a:path w="4973319" h="1419225">
                  <a:moveTo>
                    <a:pt x="2094471" y="596163"/>
                  </a:moveTo>
                  <a:lnTo>
                    <a:pt x="2092464" y="586270"/>
                  </a:lnTo>
                  <a:lnTo>
                    <a:pt x="2087029" y="578192"/>
                  </a:lnTo>
                  <a:lnTo>
                    <a:pt x="2078951" y="572757"/>
                  </a:lnTo>
                  <a:lnTo>
                    <a:pt x="2069020" y="570763"/>
                  </a:lnTo>
                  <a:lnTo>
                    <a:pt x="2059127" y="572757"/>
                  </a:lnTo>
                  <a:lnTo>
                    <a:pt x="2051050" y="578192"/>
                  </a:lnTo>
                  <a:lnTo>
                    <a:pt x="2045614" y="586270"/>
                  </a:lnTo>
                  <a:lnTo>
                    <a:pt x="2043620" y="596163"/>
                  </a:lnTo>
                  <a:lnTo>
                    <a:pt x="2045614" y="606044"/>
                  </a:lnTo>
                  <a:lnTo>
                    <a:pt x="2051062" y="614121"/>
                  </a:lnTo>
                  <a:lnTo>
                    <a:pt x="2059127" y="619556"/>
                  </a:lnTo>
                  <a:lnTo>
                    <a:pt x="2069071" y="621563"/>
                  </a:lnTo>
                  <a:lnTo>
                    <a:pt x="2078951" y="619556"/>
                  </a:lnTo>
                  <a:lnTo>
                    <a:pt x="2087029" y="614121"/>
                  </a:lnTo>
                  <a:lnTo>
                    <a:pt x="2092464" y="606044"/>
                  </a:lnTo>
                  <a:lnTo>
                    <a:pt x="2094471" y="596163"/>
                  </a:lnTo>
                  <a:close/>
                </a:path>
                <a:path w="4973319" h="1419225">
                  <a:moveTo>
                    <a:pt x="2196122" y="772502"/>
                  </a:moveTo>
                  <a:lnTo>
                    <a:pt x="2194128" y="762622"/>
                  </a:lnTo>
                  <a:lnTo>
                    <a:pt x="2188680" y="754545"/>
                  </a:lnTo>
                  <a:lnTo>
                    <a:pt x="2180602" y="749096"/>
                  </a:lnTo>
                  <a:lnTo>
                    <a:pt x="2170671" y="747102"/>
                  </a:lnTo>
                  <a:lnTo>
                    <a:pt x="2160778" y="749096"/>
                  </a:lnTo>
                  <a:lnTo>
                    <a:pt x="2152713" y="754545"/>
                  </a:lnTo>
                  <a:lnTo>
                    <a:pt x="2147265" y="762622"/>
                  </a:lnTo>
                  <a:lnTo>
                    <a:pt x="2145271" y="772502"/>
                  </a:lnTo>
                  <a:lnTo>
                    <a:pt x="2147265" y="782396"/>
                  </a:lnTo>
                  <a:lnTo>
                    <a:pt x="2152713" y="790460"/>
                  </a:lnTo>
                  <a:lnTo>
                    <a:pt x="2160778" y="795909"/>
                  </a:lnTo>
                  <a:lnTo>
                    <a:pt x="2170722" y="797902"/>
                  </a:lnTo>
                  <a:lnTo>
                    <a:pt x="2180602" y="795909"/>
                  </a:lnTo>
                  <a:lnTo>
                    <a:pt x="2188680" y="790460"/>
                  </a:lnTo>
                  <a:lnTo>
                    <a:pt x="2194128" y="782396"/>
                  </a:lnTo>
                  <a:lnTo>
                    <a:pt x="2196122" y="772502"/>
                  </a:lnTo>
                  <a:close/>
                </a:path>
                <a:path w="4973319" h="1419225">
                  <a:moveTo>
                    <a:pt x="2196122" y="596163"/>
                  </a:moveTo>
                  <a:lnTo>
                    <a:pt x="2194128" y="586270"/>
                  </a:lnTo>
                  <a:lnTo>
                    <a:pt x="2188680" y="578192"/>
                  </a:lnTo>
                  <a:lnTo>
                    <a:pt x="2180602" y="572757"/>
                  </a:lnTo>
                  <a:lnTo>
                    <a:pt x="2170671" y="570763"/>
                  </a:lnTo>
                  <a:lnTo>
                    <a:pt x="2160778" y="572757"/>
                  </a:lnTo>
                  <a:lnTo>
                    <a:pt x="2152700" y="578192"/>
                  </a:lnTo>
                  <a:lnTo>
                    <a:pt x="2147265" y="586270"/>
                  </a:lnTo>
                  <a:lnTo>
                    <a:pt x="2145271" y="596163"/>
                  </a:lnTo>
                  <a:lnTo>
                    <a:pt x="2147265" y="606044"/>
                  </a:lnTo>
                  <a:lnTo>
                    <a:pt x="2152700" y="614121"/>
                  </a:lnTo>
                  <a:lnTo>
                    <a:pt x="2160778" y="619556"/>
                  </a:lnTo>
                  <a:lnTo>
                    <a:pt x="2170722" y="621563"/>
                  </a:lnTo>
                  <a:lnTo>
                    <a:pt x="2180602" y="619556"/>
                  </a:lnTo>
                  <a:lnTo>
                    <a:pt x="2188680" y="614121"/>
                  </a:lnTo>
                  <a:lnTo>
                    <a:pt x="2194128" y="606044"/>
                  </a:lnTo>
                  <a:lnTo>
                    <a:pt x="2196122" y="596163"/>
                  </a:lnTo>
                  <a:close/>
                </a:path>
                <a:path w="4973319" h="1419225">
                  <a:moveTo>
                    <a:pt x="2297773" y="772502"/>
                  </a:moveTo>
                  <a:lnTo>
                    <a:pt x="2295779" y="762622"/>
                  </a:lnTo>
                  <a:lnTo>
                    <a:pt x="2290330" y="754545"/>
                  </a:lnTo>
                  <a:lnTo>
                    <a:pt x="2282253" y="749096"/>
                  </a:lnTo>
                  <a:lnTo>
                    <a:pt x="2272322" y="747102"/>
                  </a:lnTo>
                  <a:lnTo>
                    <a:pt x="2262428" y="749096"/>
                  </a:lnTo>
                  <a:lnTo>
                    <a:pt x="2254364" y="754545"/>
                  </a:lnTo>
                  <a:lnTo>
                    <a:pt x="2248916" y="762622"/>
                  </a:lnTo>
                  <a:lnTo>
                    <a:pt x="2246922" y="772502"/>
                  </a:lnTo>
                  <a:lnTo>
                    <a:pt x="2248916" y="782396"/>
                  </a:lnTo>
                  <a:lnTo>
                    <a:pt x="2254364" y="790460"/>
                  </a:lnTo>
                  <a:lnTo>
                    <a:pt x="2262428" y="795909"/>
                  </a:lnTo>
                  <a:lnTo>
                    <a:pt x="2272373" y="797902"/>
                  </a:lnTo>
                  <a:lnTo>
                    <a:pt x="2282253" y="795909"/>
                  </a:lnTo>
                  <a:lnTo>
                    <a:pt x="2290330" y="790460"/>
                  </a:lnTo>
                  <a:lnTo>
                    <a:pt x="2295779" y="782396"/>
                  </a:lnTo>
                  <a:lnTo>
                    <a:pt x="2297773" y="772502"/>
                  </a:lnTo>
                  <a:close/>
                </a:path>
                <a:path w="4973319" h="1419225">
                  <a:moveTo>
                    <a:pt x="2297773" y="596163"/>
                  </a:moveTo>
                  <a:lnTo>
                    <a:pt x="2295779" y="586270"/>
                  </a:lnTo>
                  <a:lnTo>
                    <a:pt x="2290330" y="578192"/>
                  </a:lnTo>
                  <a:lnTo>
                    <a:pt x="2282253" y="572757"/>
                  </a:lnTo>
                  <a:lnTo>
                    <a:pt x="2272322" y="570763"/>
                  </a:lnTo>
                  <a:lnTo>
                    <a:pt x="2262428" y="572757"/>
                  </a:lnTo>
                  <a:lnTo>
                    <a:pt x="2254351" y="578192"/>
                  </a:lnTo>
                  <a:lnTo>
                    <a:pt x="2248916" y="586270"/>
                  </a:lnTo>
                  <a:lnTo>
                    <a:pt x="2246922" y="596163"/>
                  </a:lnTo>
                  <a:lnTo>
                    <a:pt x="2248916" y="606044"/>
                  </a:lnTo>
                  <a:lnTo>
                    <a:pt x="2254351" y="614121"/>
                  </a:lnTo>
                  <a:lnTo>
                    <a:pt x="2262428" y="619556"/>
                  </a:lnTo>
                  <a:lnTo>
                    <a:pt x="2272373" y="621563"/>
                  </a:lnTo>
                  <a:lnTo>
                    <a:pt x="2282253" y="619556"/>
                  </a:lnTo>
                  <a:lnTo>
                    <a:pt x="2290330" y="614121"/>
                  </a:lnTo>
                  <a:lnTo>
                    <a:pt x="2295779" y="606044"/>
                  </a:lnTo>
                  <a:lnTo>
                    <a:pt x="2297773" y="596163"/>
                  </a:lnTo>
                  <a:close/>
                </a:path>
                <a:path w="4973319" h="1419225">
                  <a:moveTo>
                    <a:pt x="2399423" y="772502"/>
                  </a:moveTo>
                  <a:lnTo>
                    <a:pt x="2397429" y="762622"/>
                  </a:lnTo>
                  <a:lnTo>
                    <a:pt x="2391981" y="754545"/>
                  </a:lnTo>
                  <a:lnTo>
                    <a:pt x="2383904" y="749096"/>
                  </a:lnTo>
                  <a:lnTo>
                    <a:pt x="2373973" y="747102"/>
                  </a:lnTo>
                  <a:lnTo>
                    <a:pt x="2364079" y="749096"/>
                  </a:lnTo>
                  <a:lnTo>
                    <a:pt x="2356015" y="754545"/>
                  </a:lnTo>
                  <a:lnTo>
                    <a:pt x="2350566" y="762622"/>
                  </a:lnTo>
                  <a:lnTo>
                    <a:pt x="2348573" y="772502"/>
                  </a:lnTo>
                  <a:lnTo>
                    <a:pt x="2350566" y="782396"/>
                  </a:lnTo>
                  <a:lnTo>
                    <a:pt x="2356015" y="790460"/>
                  </a:lnTo>
                  <a:lnTo>
                    <a:pt x="2364079" y="795909"/>
                  </a:lnTo>
                  <a:lnTo>
                    <a:pt x="2374023" y="797902"/>
                  </a:lnTo>
                  <a:lnTo>
                    <a:pt x="2383904" y="795909"/>
                  </a:lnTo>
                  <a:lnTo>
                    <a:pt x="2391981" y="790460"/>
                  </a:lnTo>
                  <a:lnTo>
                    <a:pt x="2397429" y="782396"/>
                  </a:lnTo>
                  <a:lnTo>
                    <a:pt x="2399423" y="772502"/>
                  </a:lnTo>
                  <a:close/>
                </a:path>
                <a:path w="4973319" h="1419225">
                  <a:moveTo>
                    <a:pt x="2399423" y="596163"/>
                  </a:moveTo>
                  <a:lnTo>
                    <a:pt x="2397417" y="586270"/>
                  </a:lnTo>
                  <a:lnTo>
                    <a:pt x="2391981" y="578192"/>
                  </a:lnTo>
                  <a:lnTo>
                    <a:pt x="2383904" y="572757"/>
                  </a:lnTo>
                  <a:lnTo>
                    <a:pt x="2373973" y="570763"/>
                  </a:lnTo>
                  <a:lnTo>
                    <a:pt x="2364079" y="572757"/>
                  </a:lnTo>
                  <a:lnTo>
                    <a:pt x="2356002" y="578192"/>
                  </a:lnTo>
                  <a:lnTo>
                    <a:pt x="2350566" y="586270"/>
                  </a:lnTo>
                  <a:lnTo>
                    <a:pt x="2348573" y="596163"/>
                  </a:lnTo>
                  <a:lnTo>
                    <a:pt x="2350566" y="606044"/>
                  </a:lnTo>
                  <a:lnTo>
                    <a:pt x="2356002" y="614121"/>
                  </a:lnTo>
                  <a:lnTo>
                    <a:pt x="2364079" y="619556"/>
                  </a:lnTo>
                  <a:lnTo>
                    <a:pt x="2374023" y="621563"/>
                  </a:lnTo>
                  <a:lnTo>
                    <a:pt x="2383904" y="619556"/>
                  </a:lnTo>
                  <a:lnTo>
                    <a:pt x="2391981" y="614121"/>
                  </a:lnTo>
                  <a:lnTo>
                    <a:pt x="2397417" y="606044"/>
                  </a:lnTo>
                  <a:lnTo>
                    <a:pt x="2399423" y="596163"/>
                  </a:lnTo>
                  <a:close/>
                </a:path>
                <a:path w="4973319" h="1419225">
                  <a:moveTo>
                    <a:pt x="2501074" y="772502"/>
                  </a:moveTo>
                  <a:lnTo>
                    <a:pt x="2499080" y="762622"/>
                  </a:lnTo>
                  <a:lnTo>
                    <a:pt x="2493632" y="754545"/>
                  </a:lnTo>
                  <a:lnTo>
                    <a:pt x="2485555" y="749096"/>
                  </a:lnTo>
                  <a:lnTo>
                    <a:pt x="2475623" y="747102"/>
                  </a:lnTo>
                  <a:lnTo>
                    <a:pt x="2465730" y="749096"/>
                  </a:lnTo>
                  <a:lnTo>
                    <a:pt x="2457666" y="754545"/>
                  </a:lnTo>
                  <a:lnTo>
                    <a:pt x="2452217" y="762622"/>
                  </a:lnTo>
                  <a:lnTo>
                    <a:pt x="2450223" y="772502"/>
                  </a:lnTo>
                  <a:lnTo>
                    <a:pt x="2452217" y="782396"/>
                  </a:lnTo>
                  <a:lnTo>
                    <a:pt x="2457666" y="790460"/>
                  </a:lnTo>
                  <a:lnTo>
                    <a:pt x="2465730" y="795909"/>
                  </a:lnTo>
                  <a:lnTo>
                    <a:pt x="2475674" y="797902"/>
                  </a:lnTo>
                  <a:lnTo>
                    <a:pt x="2485555" y="795909"/>
                  </a:lnTo>
                  <a:lnTo>
                    <a:pt x="2493632" y="790460"/>
                  </a:lnTo>
                  <a:lnTo>
                    <a:pt x="2499080" y="782396"/>
                  </a:lnTo>
                  <a:lnTo>
                    <a:pt x="2501074" y="772502"/>
                  </a:lnTo>
                  <a:close/>
                </a:path>
                <a:path w="4973319" h="1419225">
                  <a:moveTo>
                    <a:pt x="2501074" y="596163"/>
                  </a:moveTo>
                  <a:lnTo>
                    <a:pt x="2499068" y="586270"/>
                  </a:lnTo>
                  <a:lnTo>
                    <a:pt x="2493632" y="578192"/>
                  </a:lnTo>
                  <a:lnTo>
                    <a:pt x="2485555" y="572757"/>
                  </a:lnTo>
                  <a:lnTo>
                    <a:pt x="2475623" y="570763"/>
                  </a:lnTo>
                  <a:lnTo>
                    <a:pt x="2465730" y="572757"/>
                  </a:lnTo>
                  <a:lnTo>
                    <a:pt x="2457653" y="578192"/>
                  </a:lnTo>
                  <a:lnTo>
                    <a:pt x="2452217" y="586270"/>
                  </a:lnTo>
                  <a:lnTo>
                    <a:pt x="2450223" y="596163"/>
                  </a:lnTo>
                  <a:lnTo>
                    <a:pt x="2452217" y="606044"/>
                  </a:lnTo>
                  <a:lnTo>
                    <a:pt x="2457653" y="614121"/>
                  </a:lnTo>
                  <a:lnTo>
                    <a:pt x="2465730" y="619556"/>
                  </a:lnTo>
                  <a:lnTo>
                    <a:pt x="2475674" y="621563"/>
                  </a:lnTo>
                  <a:lnTo>
                    <a:pt x="2485555" y="619556"/>
                  </a:lnTo>
                  <a:lnTo>
                    <a:pt x="2493632" y="614121"/>
                  </a:lnTo>
                  <a:lnTo>
                    <a:pt x="2499068" y="606044"/>
                  </a:lnTo>
                  <a:lnTo>
                    <a:pt x="2501074" y="596163"/>
                  </a:lnTo>
                  <a:close/>
                </a:path>
                <a:path w="4973319" h="1419225">
                  <a:moveTo>
                    <a:pt x="2610116" y="542963"/>
                  </a:moveTo>
                  <a:lnTo>
                    <a:pt x="2608122" y="533031"/>
                  </a:lnTo>
                  <a:lnTo>
                    <a:pt x="2602687" y="524954"/>
                  </a:lnTo>
                  <a:lnTo>
                    <a:pt x="2594610" y="519506"/>
                  </a:lnTo>
                  <a:lnTo>
                    <a:pt x="2584729" y="517512"/>
                  </a:lnTo>
                  <a:lnTo>
                    <a:pt x="2574836" y="519506"/>
                  </a:lnTo>
                  <a:lnTo>
                    <a:pt x="2566759" y="524954"/>
                  </a:lnTo>
                  <a:lnTo>
                    <a:pt x="2561323" y="533031"/>
                  </a:lnTo>
                  <a:lnTo>
                    <a:pt x="2559329" y="542963"/>
                  </a:lnTo>
                  <a:lnTo>
                    <a:pt x="2561323" y="552856"/>
                  </a:lnTo>
                  <a:lnTo>
                    <a:pt x="2566759" y="560920"/>
                  </a:lnTo>
                  <a:lnTo>
                    <a:pt x="2574836" y="566369"/>
                  </a:lnTo>
                  <a:lnTo>
                    <a:pt x="2584729" y="568363"/>
                  </a:lnTo>
                  <a:lnTo>
                    <a:pt x="2594610" y="566369"/>
                  </a:lnTo>
                  <a:lnTo>
                    <a:pt x="2602687" y="560920"/>
                  </a:lnTo>
                  <a:lnTo>
                    <a:pt x="2608122" y="552856"/>
                  </a:lnTo>
                  <a:lnTo>
                    <a:pt x="2610116" y="542963"/>
                  </a:lnTo>
                  <a:close/>
                </a:path>
                <a:path w="4973319" h="1419225">
                  <a:moveTo>
                    <a:pt x="2610116" y="441312"/>
                  </a:moveTo>
                  <a:lnTo>
                    <a:pt x="2608122" y="431380"/>
                  </a:lnTo>
                  <a:lnTo>
                    <a:pt x="2602687" y="423303"/>
                  </a:lnTo>
                  <a:lnTo>
                    <a:pt x="2594610" y="417855"/>
                  </a:lnTo>
                  <a:lnTo>
                    <a:pt x="2584729" y="415861"/>
                  </a:lnTo>
                  <a:lnTo>
                    <a:pt x="2574836" y="417855"/>
                  </a:lnTo>
                  <a:lnTo>
                    <a:pt x="2566759" y="423303"/>
                  </a:lnTo>
                  <a:lnTo>
                    <a:pt x="2561323" y="431380"/>
                  </a:lnTo>
                  <a:lnTo>
                    <a:pt x="2559329" y="441312"/>
                  </a:lnTo>
                  <a:lnTo>
                    <a:pt x="2561323" y="451205"/>
                  </a:lnTo>
                  <a:lnTo>
                    <a:pt x="2566759" y="459270"/>
                  </a:lnTo>
                  <a:lnTo>
                    <a:pt x="2574836" y="464718"/>
                  </a:lnTo>
                  <a:lnTo>
                    <a:pt x="2584729" y="466712"/>
                  </a:lnTo>
                  <a:lnTo>
                    <a:pt x="2594610" y="464718"/>
                  </a:lnTo>
                  <a:lnTo>
                    <a:pt x="2602687" y="459270"/>
                  </a:lnTo>
                  <a:lnTo>
                    <a:pt x="2608122" y="451205"/>
                  </a:lnTo>
                  <a:lnTo>
                    <a:pt x="2610116" y="441312"/>
                  </a:lnTo>
                  <a:close/>
                </a:path>
                <a:path w="4973319" h="1419225">
                  <a:moveTo>
                    <a:pt x="2610116" y="339661"/>
                  </a:moveTo>
                  <a:lnTo>
                    <a:pt x="2608122" y="329730"/>
                  </a:lnTo>
                  <a:lnTo>
                    <a:pt x="2602687" y="321652"/>
                  </a:lnTo>
                  <a:lnTo>
                    <a:pt x="2594610" y="316204"/>
                  </a:lnTo>
                  <a:lnTo>
                    <a:pt x="2584729" y="314210"/>
                  </a:lnTo>
                  <a:lnTo>
                    <a:pt x="2574836" y="316204"/>
                  </a:lnTo>
                  <a:lnTo>
                    <a:pt x="2566759" y="321652"/>
                  </a:lnTo>
                  <a:lnTo>
                    <a:pt x="2561323" y="329730"/>
                  </a:lnTo>
                  <a:lnTo>
                    <a:pt x="2559329" y="339661"/>
                  </a:lnTo>
                  <a:lnTo>
                    <a:pt x="2561323" y="349554"/>
                  </a:lnTo>
                  <a:lnTo>
                    <a:pt x="2566759" y="357619"/>
                  </a:lnTo>
                  <a:lnTo>
                    <a:pt x="2574836" y="363067"/>
                  </a:lnTo>
                  <a:lnTo>
                    <a:pt x="2584729" y="365061"/>
                  </a:lnTo>
                  <a:lnTo>
                    <a:pt x="2594610" y="363067"/>
                  </a:lnTo>
                  <a:lnTo>
                    <a:pt x="2602687" y="357619"/>
                  </a:lnTo>
                  <a:lnTo>
                    <a:pt x="2608122" y="349554"/>
                  </a:lnTo>
                  <a:lnTo>
                    <a:pt x="2610116" y="339661"/>
                  </a:lnTo>
                  <a:close/>
                </a:path>
                <a:path w="4973319" h="1419225">
                  <a:moveTo>
                    <a:pt x="2610116" y="238010"/>
                  </a:moveTo>
                  <a:lnTo>
                    <a:pt x="2608122" y="228079"/>
                  </a:lnTo>
                  <a:lnTo>
                    <a:pt x="2602687" y="220002"/>
                  </a:lnTo>
                  <a:lnTo>
                    <a:pt x="2594610" y="214553"/>
                  </a:lnTo>
                  <a:lnTo>
                    <a:pt x="2584729" y="212559"/>
                  </a:lnTo>
                  <a:lnTo>
                    <a:pt x="2574836" y="214553"/>
                  </a:lnTo>
                  <a:lnTo>
                    <a:pt x="2566759" y="220002"/>
                  </a:lnTo>
                  <a:lnTo>
                    <a:pt x="2561323" y="228079"/>
                  </a:lnTo>
                  <a:lnTo>
                    <a:pt x="2559329" y="238010"/>
                  </a:lnTo>
                  <a:lnTo>
                    <a:pt x="2561323" y="247904"/>
                  </a:lnTo>
                  <a:lnTo>
                    <a:pt x="2566759" y="255968"/>
                  </a:lnTo>
                  <a:lnTo>
                    <a:pt x="2574836" y="261416"/>
                  </a:lnTo>
                  <a:lnTo>
                    <a:pt x="2584729" y="263410"/>
                  </a:lnTo>
                  <a:lnTo>
                    <a:pt x="2594610" y="261416"/>
                  </a:lnTo>
                  <a:lnTo>
                    <a:pt x="2602687" y="255968"/>
                  </a:lnTo>
                  <a:lnTo>
                    <a:pt x="2608122" y="247904"/>
                  </a:lnTo>
                  <a:lnTo>
                    <a:pt x="2610116" y="238010"/>
                  </a:lnTo>
                  <a:close/>
                </a:path>
                <a:path w="4973319" h="1419225">
                  <a:moveTo>
                    <a:pt x="2610116" y="136359"/>
                  </a:moveTo>
                  <a:lnTo>
                    <a:pt x="2608122" y="126428"/>
                  </a:lnTo>
                  <a:lnTo>
                    <a:pt x="2602687" y="118351"/>
                  </a:lnTo>
                  <a:lnTo>
                    <a:pt x="2594610" y="112903"/>
                  </a:lnTo>
                  <a:lnTo>
                    <a:pt x="2584729" y="110909"/>
                  </a:lnTo>
                  <a:lnTo>
                    <a:pt x="2574836" y="112903"/>
                  </a:lnTo>
                  <a:lnTo>
                    <a:pt x="2566759" y="118351"/>
                  </a:lnTo>
                  <a:lnTo>
                    <a:pt x="2561323" y="126428"/>
                  </a:lnTo>
                  <a:lnTo>
                    <a:pt x="2559329" y="136359"/>
                  </a:lnTo>
                  <a:lnTo>
                    <a:pt x="2561323" y="146253"/>
                  </a:lnTo>
                  <a:lnTo>
                    <a:pt x="2566759" y="154317"/>
                  </a:lnTo>
                  <a:lnTo>
                    <a:pt x="2574836" y="159766"/>
                  </a:lnTo>
                  <a:lnTo>
                    <a:pt x="2584729" y="161759"/>
                  </a:lnTo>
                  <a:lnTo>
                    <a:pt x="2594610" y="159766"/>
                  </a:lnTo>
                  <a:lnTo>
                    <a:pt x="2602687" y="154317"/>
                  </a:lnTo>
                  <a:lnTo>
                    <a:pt x="2608122" y="146253"/>
                  </a:lnTo>
                  <a:lnTo>
                    <a:pt x="2610116" y="136359"/>
                  </a:lnTo>
                  <a:close/>
                </a:path>
                <a:path w="4973319" h="1419225">
                  <a:moveTo>
                    <a:pt x="2610116" y="34709"/>
                  </a:moveTo>
                  <a:lnTo>
                    <a:pt x="2608122" y="24777"/>
                  </a:lnTo>
                  <a:lnTo>
                    <a:pt x="2602687" y="16700"/>
                  </a:lnTo>
                  <a:lnTo>
                    <a:pt x="2594610" y="11252"/>
                  </a:lnTo>
                  <a:lnTo>
                    <a:pt x="2584729" y="9258"/>
                  </a:lnTo>
                  <a:lnTo>
                    <a:pt x="2574836" y="11252"/>
                  </a:lnTo>
                  <a:lnTo>
                    <a:pt x="2566759" y="16700"/>
                  </a:lnTo>
                  <a:lnTo>
                    <a:pt x="2561323" y="24777"/>
                  </a:lnTo>
                  <a:lnTo>
                    <a:pt x="2559329" y="34709"/>
                  </a:lnTo>
                  <a:lnTo>
                    <a:pt x="2561323" y="44602"/>
                  </a:lnTo>
                  <a:lnTo>
                    <a:pt x="2566759" y="52666"/>
                  </a:lnTo>
                  <a:lnTo>
                    <a:pt x="2574836" y="58115"/>
                  </a:lnTo>
                  <a:lnTo>
                    <a:pt x="2584729" y="60109"/>
                  </a:lnTo>
                  <a:lnTo>
                    <a:pt x="2594610" y="58115"/>
                  </a:lnTo>
                  <a:lnTo>
                    <a:pt x="2602687" y="52666"/>
                  </a:lnTo>
                  <a:lnTo>
                    <a:pt x="2608122" y="44602"/>
                  </a:lnTo>
                  <a:lnTo>
                    <a:pt x="2610116" y="34709"/>
                  </a:lnTo>
                  <a:close/>
                </a:path>
                <a:path w="4973319" h="1419225">
                  <a:moveTo>
                    <a:pt x="2620619" y="1375486"/>
                  </a:moveTo>
                  <a:lnTo>
                    <a:pt x="2618638" y="1365554"/>
                  </a:lnTo>
                  <a:lnTo>
                    <a:pt x="2613190" y="1357477"/>
                  </a:lnTo>
                  <a:lnTo>
                    <a:pt x="2605113" y="1352042"/>
                  </a:lnTo>
                  <a:lnTo>
                    <a:pt x="2595232" y="1350035"/>
                  </a:lnTo>
                  <a:lnTo>
                    <a:pt x="2585339" y="1352042"/>
                  </a:lnTo>
                  <a:lnTo>
                    <a:pt x="2577274" y="1357477"/>
                  </a:lnTo>
                  <a:lnTo>
                    <a:pt x="2571826" y="1365554"/>
                  </a:lnTo>
                  <a:lnTo>
                    <a:pt x="2569832" y="1375486"/>
                  </a:lnTo>
                  <a:lnTo>
                    <a:pt x="2571826" y="1385379"/>
                  </a:lnTo>
                  <a:lnTo>
                    <a:pt x="2577274" y="1393456"/>
                  </a:lnTo>
                  <a:lnTo>
                    <a:pt x="2585339" y="1398892"/>
                  </a:lnTo>
                  <a:lnTo>
                    <a:pt x="2595232" y="1400886"/>
                  </a:lnTo>
                  <a:lnTo>
                    <a:pt x="2605113" y="1398892"/>
                  </a:lnTo>
                  <a:lnTo>
                    <a:pt x="2613190" y="1393456"/>
                  </a:lnTo>
                  <a:lnTo>
                    <a:pt x="2618638" y="1385379"/>
                  </a:lnTo>
                  <a:lnTo>
                    <a:pt x="2620619" y="1375486"/>
                  </a:lnTo>
                  <a:close/>
                </a:path>
                <a:path w="4973319" h="1419225">
                  <a:moveTo>
                    <a:pt x="2620619" y="1273835"/>
                  </a:moveTo>
                  <a:lnTo>
                    <a:pt x="2618638" y="1263904"/>
                  </a:lnTo>
                  <a:lnTo>
                    <a:pt x="2613190" y="1255826"/>
                  </a:lnTo>
                  <a:lnTo>
                    <a:pt x="2605113" y="1250391"/>
                  </a:lnTo>
                  <a:lnTo>
                    <a:pt x="2595232" y="1248384"/>
                  </a:lnTo>
                  <a:lnTo>
                    <a:pt x="2585339" y="1250391"/>
                  </a:lnTo>
                  <a:lnTo>
                    <a:pt x="2577274" y="1255826"/>
                  </a:lnTo>
                  <a:lnTo>
                    <a:pt x="2571826" y="1263904"/>
                  </a:lnTo>
                  <a:lnTo>
                    <a:pt x="2569832" y="1273835"/>
                  </a:lnTo>
                  <a:lnTo>
                    <a:pt x="2571826" y="1283728"/>
                  </a:lnTo>
                  <a:lnTo>
                    <a:pt x="2577274" y="1291805"/>
                  </a:lnTo>
                  <a:lnTo>
                    <a:pt x="2585339" y="1297241"/>
                  </a:lnTo>
                  <a:lnTo>
                    <a:pt x="2595232" y="1299235"/>
                  </a:lnTo>
                  <a:lnTo>
                    <a:pt x="2605113" y="1297241"/>
                  </a:lnTo>
                  <a:lnTo>
                    <a:pt x="2613190" y="1291805"/>
                  </a:lnTo>
                  <a:lnTo>
                    <a:pt x="2618638" y="1283728"/>
                  </a:lnTo>
                  <a:lnTo>
                    <a:pt x="2620619" y="1273835"/>
                  </a:lnTo>
                  <a:close/>
                </a:path>
                <a:path w="4973319" h="1419225">
                  <a:moveTo>
                    <a:pt x="2620619" y="1172184"/>
                  </a:moveTo>
                  <a:lnTo>
                    <a:pt x="2618638" y="1162253"/>
                  </a:lnTo>
                  <a:lnTo>
                    <a:pt x="2613190" y="1154176"/>
                  </a:lnTo>
                  <a:lnTo>
                    <a:pt x="2605113" y="1148740"/>
                  </a:lnTo>
                  <a:lnTo>
                    <a:pt x="2595232" y="1146733"/>
                  </a:lnTo>
                  <a:lnTo>
                    <a:pt x="2585339" y="1148740"/>
                  </a:lnTo>
                  <a:lnTo>
                    <a:pt x="2577274" y="1154176"/>
                  </a:lnTo>
                  <a:lnTo>
                    <a:pt x="2571826" y="1162253"/>
                  </a:lnTo>
                  <a:lnTo>
                    <a:pt x="2569832" y="1172184"/>
                  </a:lnTo>
                  <a:lnTo>
                    <a:pt x="2571826" y="1182077"/>
                  </a:lnTo>
                  <a:lnTo>
                    <a:pt x="2577274" y="1190155"/>
                  </a:lnTo>
                  <a:lnTo>
                    <a:pt x="2585339" y="1195590"/>
                  </a:lnTo>
                  <a:lnTo>
                    <a:pt x="2595232" y="1197584"/>
                  </a:lnTo>
                  <a:lnTo>
                    <a:pt x="2605113" y="1195590"/>
                  </a:lnTo>
                  <a:lnTo>
                    <a:pt x="2613190" y="1190155"/>
                  </a:lnTo>
                  <a:lnTo>
                    <a:pt x="2618638" y="1182077"/>
                  </a:lnTo>
                  <a:lnTo>
                    <a:pt x="2620619" y="1172184"/>
                  </a:lnTo>
                  <a:close/>
                </a:path>
                <a:path w="4973319" h="1419225">
                  <a:moveTo>
                    <a:pt x="2620619" y="1070533"/>
                  </a:moveTo>
                  <a:lnTo>
                    <a:pt x="2618638" y="1060602"/>
                  </a:lnTo>
                  <a:lnTo>
                    <a:pt x="2613190" y="1052525"/>
                  </a:lnTo>
                  <a:lnTo>
                    <a:pt x="2605113" y="1047089"/>
                  </a:lnTo>
                  <a:lnTo>
                    <a:pt x="2595232" y="1045083"/>
                  </a:lnTo>
                  <a:lnTo>
                    <a:pt x="2585339" y="1047089"/>
                  </a:lnTo>
                  <a:lnTo>
                    <a:pt x="2577274" y="1052525"/>
                  </a:lnTo>
                  <a:lnTo>
                    <a:pt x="2571826" y="1060602"/>
                  </a:lnTo>
                  <a:lnTo>
                    <a:pt x="2569832" y="1070533"/>
                  </a:lnTo>
                  <a:lnTo>
                    <a:pt x="2571826" y="1080427"/>
                  </a:lnTo>
                  <a:lnTo>
                    <a:pt x="2577274" y="1088504"/>
                  </a:lnTo>
                  <a:lnTo>
                    <a:pt x="2585339" y="1093939"/>
                  </a:lnTo>
                  <a:lnTo>
                    <a:pt x="2595232" y="1095933"/>
                  </a:lnTo>
                  <a:lnTo>
                    <a:pt x="2605113" y="1093939"/>
                  </a:lnTo>
                  <a:lnTo>
                    <a:pt x="2613190" y="1088504"/>
                  </a:lnTo>
                  <a:lnTo>
                    <a:pt x="2618638" y="1080427"/>
                  </a:lnTo>
                  <a:lnTo>
                    <a:pt x="2620619" y="1070533"/>
                  </a:lnTo>
                  <a:close/>
                </a:path>
                <a:path w="4973319" h="1419225">
                  <a:moveTo>
                    <a:pt x="2620619" y="968883"/>
                  </a:moveTo>
                  <a:lnTo>
                    <a:pt x="2618638" y="958951"/>
                  </a:lnTo>
                  <a:lnTo>
                    <a:pt x="2613190" y="950874"/>
                  </a:lnTo>
                  <a:lnTo>
                    <a:pt x="2605113" y="945438"/>
                  </a:lnTo>
                  <a:lnTo>
                    <a:pt x="2595232" y="943432"/>
                  </a:lnTo>
                  <a:lnTo>
                    <a:pt x="2585339" y="945438"/>
                  </a:lnTo>
                  <a:lnTo>
                    <a:pt x="2577274" y="950874"/>
                  </a:lnTo>
                  <a:lnTo>
                    <a:pt x="2571826" y="958951"/>
                  </a:lnTo>
                  <a:lnTo>
                    <a:pt x="2569832" y="968883"/>
                  </a:lnTo>
                  <a:lnTo>
                    <a:pt x="2571826" y="978776"/>
                  </a:lnTo>
                  <a:lnTo>
                    <a:pt x="2577274" y="986853"/>
                  </a:lnTo>
                  <a:lnTo>
                    <a:pt x="2585339" y="992289"/>
                  </a:lnTo>
                  <a:lnTo>
                    <a:pt x="2595232" y="994283"/>
                  </a:lnTo>
                  <a:lnTo>
                    <a:pt x="2605113" y="992289"/>
                  </a:lnTo>
                  <a:lnTo>
                    <a:pt x="2613190" y="986853"/>
                  </a:lnTo>
                  <a:lnTo>
                    <a:pt x="2618638" y="978776"/>
                  </a:lnTo>
                  <a:lnTo>
                    <a:pt x="2620619" y="968883"/>
                  </a:lnTo>
                  <a:close/>
                </a:path>
                <a:path w="4973319" h="1419225">
                  <a:moveTo>
                    <a:pt x="2620619" y="867232"/>
                  </a:moveTo>
                  <a:lnTo>
                    <a:pt x="2618638" y="857300"/>
                  </a:lnTo>
                  <a:lnTo>
                    <a:pt x="2613190" y="849223"/>
                  </a:lnTo>
                  <a:lnTo>
                    <a:pt x="2605113" y="843788"/>
                  </a:lnTo>
                  <a:lnTo>
                    <a:pt x="2595232" y="841781"/>
                  </a:lnTo>
                  <a:lnTo>
                    <a:pt x="2585339" y="843788"/>
                  </a:lnTo>
                  <a:lnTo>
                    <a:pt x="2577274" y="849223"/>
                  </a:lnTo>
                  <a:lnTo>
                    <a:pt x="2571826" y="857300"/>
                  </a:lnTo>
                  <a:lnTo>
                    <a:pt x="2569832" y="867232"/>
                  </a:lnTo>
                  <a:lnTo>
                    <a:pt x="2571826" y="877125"/>
                  </a:lnTo>
                  <a:lnTo>
                    <a:pt x="2577274" y="885202"/>
                  </a:lnTo>
                  <a:lnTo>
                    <a:pt x="2585339" y="890638"/>
                  </a:lnTo>
                  <a:lnTo>
                    <a:pt x="2595232" y="892632"/>
                  </a:lnTo>
                  <a:lnTo>
                    <a:pt x="2605113" y="890638"/>
                  </a:lnTo>
                  <a:lnTo>
                    <a:pt x="2613190" y="885202"/>
                  </a:lnTo>
                  <a:lnTo>
                    <a:pt x="2618638" y="877125"/>
                  </a:lnTo>
                  <a:lnTo>
                    <a:pt x="2620619" y="867232"/>
                  </a:lnTo>
                  <a:close/>
                </a:path>
                <a:path w="4973319" h="1419225">
                  <a:moveTo>
                    <a:pt x="2702852" y="772502"/>
                  </a:moveTo>
                  <a:lnTo>
                    <a:pt x="2700858" y="762622"/>
                  </a:lnTo>
                  <a:lnTo>
                    <a:pt x="2695422" y="754545"/>
                  </a:lnTo>
                  <a:lnTo>
                    <a:pt x="2687345" y="749096"/>
                  </a:lnTo>
                  <a:lnTo>
                    <a:pt x="2677401" y="747102"/>
                  </a:lnTo>
                  <a:lnTo>
                    <a:pt x="2667520" y="749096"/>
                  </a:lnTo>
                  <a:lnTo>
                    <a:pt x="2659443" y="754545"/>
                  </a:lnTo>
                  <a:lnTo>
                    <a:pt x="2654008" y="762622"/>
                  </a:lnTo>
                  <a:lnTo>
                    <a:pt x="2652001" y="772502"/>
                  </a:lnTo>
                  <a:lnTo>
                    <a:pt x="2654008" y="782396"/>
                  </a:lnTo>
                  <a:lnTo>
                    <a:pt x="2659443" y="790460"/>
                  </a:lnTo>
                  <a:lnTo>
                    <a:pt x="2667520" y="795909"/>
                  </a:lnTo>
                  <a:lnTo>
                    <a:pt x="2677452" y="797902"/>
                  </a:lnTo>
                  <a:lnTo>
                    <a:pt x="2687345" y="795909"/>
                  </a:lnTo>
                  <a:lnTo>
                    <a:pt x="2695422" y="790460"/>
                  </a:lnTo>
                  <a:lnTo>
                    <a:pt x="2700858" y="782396"/>
                  </a:lnTo>
                  <a:lnTo>
                    <a:pt x="2702852" y="772502"/>
                  </a:lnTo>
                  <a:close/>
                </a:path>
                <a:path w="4973319" h="1419225">
                  <a:moveTo>
                    <a:pt x="2713367" y="604583"/>
                  </a:moveTo>
                  <a:lnTo>
                    <a:pt x="2711373" y="594690"/>
                  </a:lnTo>
                  <a:lnTo>
                    <a:pt x="2705938" y="586625"/>
                  </a:lnTo>
                  <a:lnTo>
                    <a:pt x="2697861" y="581177"/>
                  </a:lnTo>
                  <a:lnTo>
                    <a:pt x="2687917" y="579183"/>
                  </a:lnTo>
                  <a:lnTo>
                    <a:pt x="2678036" y="581177"/>
                  </a:lnTo>
                  <a:lnTo>
                    <a:pt x="2669959" y="586625"/>
                  </a:lnTo>
                  <a:lnTo>
                    <a:pt x="2664510" y="594690"/>
                  </a:lnTo>
                  <a:lnTo>
                    <a:pt x="2662517" y="604583"/>
                  </a:lnTo>
                  <a:lnTo>
                    <a:pt x="2664510" y="614464"/>
                  </a:lnTo>
                  <a:lnTo>
                    <a:pt x="2669959" y="622541"/>
                  </a:lnTo>
                  <a:lnTo>
                    <a:pt x="2678036" y="627989"/>
                  </a:lnTo>
                  <a:lnTo>
                    <a:pt x="2687967" y="629983"/>
                  </a:lnTo>
                  <a:lnTo>
                    <a:pt x="2697861" y="627989"/>
                  </a:lnTo>
                  <a:lnTo>
                    <a:pt x="2705938" y="622541"/>
                  </a:lnTo>
                  <a:lnTo>
                    <a:pt x="2711373" y="614464"/>
                  </a:lnTo>
                  <a:lnTo>
                    <a:pt x="2713367" y="604583"/>
                  </a:lnTo>
                  <a:close/>
                </a:path>
                <a:path w="4973319" h="1419225">
                  <a:moveTo>
                    <a:pt x="2804503" y="772502"/>
                  </a:moveTo>
                  <a:lnTo>
                    <a:pt x="2802509" y="762622"/>
                  </a:lnTo>
                  <a:lnTo>
                    <a:pt x="2797073" y="754545"/>
                  </a:lnTo>
                  <a:lnTo>
                    <a:pt x="2788996" y="749096"/>
                  </a:lnTo>
                  <a:lnTo>
                    <a:pt x="2779052" y="747102"/>
                  </a:lnTo>
                  <a:lnTo>
                    <a:pt x="2769171" y="749096"/>
                  </a:lnTo>
                  <a:lnTo>
                    <a:pt x="2761094" y="754545"/>
                  </a:lnTo>
                  <a:lnTo>
                    <a:pt x="2755658" y="762622"/>
                  </a:lnTo>
                  <a:lnTo>
                    <a:pt x="2753652" y="772502"/>
                  </a:lnTo>
                  <a:lnTo>
                    <a:pt x="2755658" y="782396"/>
                  </a:lnTo>
                  <a:lnTo>
                    <a:pt x="2761094" y="790460"/>
                  </a:lnTo>
                  <a:lnTo>
                    <a:pt x="2769171" y="795909"/>
                  </a:lnTo>
                  <a:lnTo>
                    <a:pt x="2779103" y="797902"/>
                  </a:lnTo>
                  <a:lnTo>
                    <a:pt x="2788996" y="795909"/>
                  </a:lnTo>
                  <a:lnTo>
                    <a:pt x="2797073" y="790460"/>
                  </a:lnTo>
                  <a:lnTo>
                    <a:pt x="2802509" y="782396"/>
                  </a:lnTo>
                  <a:lnTo>
                    <a:pt x="2804503" y="772502"/>
                  </a:lnTo>
                  <a:close/>
                </a:path>
                <a:path w="4973319" h="1419225">
                  <a:moveTo>
                    <a:pt x="2815018" y="604583"/>
                  </a:moveTo>
                  <a:lnTo>
                    <a:pt x="2813024" y="594690"/>
                  </a:lnTo>
                  <a:lnTo>
                    <a:pt x="2807589" y="586625"/>
                  </a:lnTo>
                  <a:lnTo>
                    <a:pt x="2799511" y="581177"/>
                  </a:lnTo>
                  <a:lnTo>
                    <a:pt x="2789567" y="579183"/>
                  </a:lnTo>
                  <a:lnTo>
                    <a:pt x="2779687" y="581177"/>
                  </a:lnTo>
                  <a:lnTo>
                    <a:pt x="2771610" y="586625"/>
                  </a:lnTo>
                  <a:lnTo>
                    <a:pt x="2766161" y="594690"/>
                  </a:lnTo>
                  <a:lnTo>
                    <a:pt x="2764167" y="604583"/>
                  </a:lnTo>
                  <a:lnTo>
                    <a:pt x="2766161" y="614464"/>
                  </a:lnTo>
                  <a:lnTo>
                    <a:pt x="2771610" y="622541"/>
                  </a:lnTo>
                  <a:lnTo>
                    <a:pt x="2779687" y="627989"/>
                  </a:lnTo>
                  <a:lnTo>
                    <a:pt x="2789618" y="629983"/>
                  </a:lnTo>
                  <a:lnTo>
                    <a:pt x="2799511" y="627989"/>
                  </a:lnTo>
                  <a:lnTo>
                    <a:pt x="2807589" y="622541"/>
                  </a:lnTo>
                  <a:lnTo>
                    <a:pt x="2813024" y="614464"/>
                  </a:lnTo>
                  <a:lnTo>
                    <a:pt x="2815018" y="604583"/>
                  </a:lnTo>
                  <a:close/>
                </a:path>
                <a:path w="4973319" h="1419225">
                  <a:moveTo>
                    <a:pt x="2906153" y="772502"/>
                  </a:moveTo>
                  <a:lnTo>
                    <a:pt x="2904159" y="762622"/>
                  </a:lnTo>
                  <a:lnTo>
                    <a:pt x="2898724" y="754545"/>
                  </a:lnTo>
                  <a:lnTo>
                    <a:pt x="2890647" y="749096"/>
                  </a:lnTo>
                  <a:lnTo>
                    <a:pt x="2880703" y="747102"/>
                  </a:lnTo>
                  <a:lnTo>
                    <a:pt x="2870822" y="749096"/>
                  </a:lnTo>
                  <a:lnTo>
                    <a:pt x="2862745" y="754545"/>
                  </a:lnTo>
                  <a:lnTo>
                    <a:pt x="2857309" y="762622"/>
                  </a:lnTo>
                  <a:lnTo>
                    <a:pt x="2855303" y="772502"/>
                  </a:lnTo>
                  <a:lnTo>
                    <a:pt x="2857309" y="782396"/>
                  </a:lnTo>
                  <a:lnTo>
                    <a:pt x="2862745" y="790460"/>
                  </a:lnTo>
                  <a:lnTo>
                    <a:pt x="2870822" y="795909"/>
                  </a:lnTo>
                  <a:lnTo>
                    <a:pt x="2880753" y="797902"/>
                  </a:lnTo>
                  <a:lnTo>
                    <a:pt x="2890647" y="795909"/>
                  </a:lnTo>
                  <a:lnTo>
                    <a:pt x="2898724" y="790460"/>
                  </a:lnTo>
                  <a:lnTo>
                    <a:pt x="2904159" y="782396"/>
                  </a:lnTo>
                  <a:lnTo>
                    <a:pt x="2906153" y="772502"/>
                  </a:lnTo>
                  <a:close/>
                </a:path>
                <a:path w="4973319" h="1419225">
                  <a:moveTo>
                    <a:pt x="2916669" y="604583"/>
                  </a:moveTo>
                  <a:lnTo>
                    <a:pt x="2914675" y="594690"/>
                  </a:lnTo>
                  <a:lnTo>
                    <a:pt x="2909239" y="586625"/>
                  </a:lnTo>
                  <a:lnTo>
                    <a:pt x="2901162" y="581177"/>
                  </a:lnTo>
                  <a:lnTo>
                    <a:pt x="2891218" y="579183"/>
                  </a:lnTo>
                  <a:lnTo>
                    <a:pt x="2881338" y="581177"/>
                  </a:lnTo>
                  <a:lnTo>
                    <a:pt x="2873260" y="586625"/>
                  </a:lnTo>
                  <a:lnTo>
                    <a:pt x="2867812" y="594690"/>
                  </a:lnTo>
                  <a:lnTo>
                    <a:pt x="2865818" y="604583"/>
                  </a:lnTo>
                  <a:lnTo>
                    <a:pt x="2867812" y="614464"/>
                  </a:lnTo>
                  <a:lnTo>
                    <a:pt x="2873260" y="622541"/>
                  </a:lnTo>
                  <a:lnTo>
                    <a:pt x="2881338" y="627989"/>
                  </a:lnTo>
                  <a:lnTo>
                    <a:pt x="2891269" y="629983"/>
                  </a:lnTo>
                  <a:lnTo>
                    <a:pt x="2901162" y="627989"/>
                  </a:lnTo>
                  <a:lnTo>
                    <a:pt x="2909239" y="622541"/>
                  </a:lnTo>
                  <a:lnTo>
                    <a:pt x="2914675" y="614464"/>
                  </a:lnTo>
                  <a:lnTo>
                    <a:pt x="2916669" y="604583"/>
                  </a:lnTo>
                  <a:close/>
                </a:path>
                <a:path w="4973319" h="1419225">
                  <a:moveTo>
                    <a:pt x="3007804" y="772502"/>
                  </a:moveTo>
                  <a:lnTo>
                    <a:pt x="3005810" y="762622"/>
                  </a:lnTo>
                  <a:lnTo>
                    <a:pt x="3000375" y="754545"/>
                  </a:lnTo>
                  <a:lnTo>
                    <a:pt x="2992297" y="749096"/>
                  </a:lnTo>
                  <a:lnTo>
                    <a:pt x="2982353" y="747102"/>
                  </a:lnTo>
                  <a:lnTo>
                    <a:pt x="2972473" y="749096"/>
                  </a:lnTo>
                  <a:lnTo>
                    <a:pt x="2964396" y="754545"/>
                  </a:lnTo>
                  <a:lnTo>
                    <a:pt x="2958960" y="762622"/>
                  </a:lnTo>
                  <a:lnTo>
                    <a:pt x="2956953" y="772502"/>
                  </a:lnTo>
                  <a:lnTo>
                    <a:pt x="2958960" y="782396"/>
                  </a:lnTo>
                  <a:lnTo>
                    <a:pt x="2964396" y="790460"/>
                  </a:lnTo>
                  <a:lnTo>
                    <a:pt x="2972473" y="795909"/>
                  </a:lnTo>
                  <a:lnTo>
                    <a:pt x="2982404" y="797902"/>
                  </a:lnTo>
                  <a:lnTo>
                    <a:pt x="2992297" y="795909"/>
                  </a:lnTo>
                  <a:lnTo>
                    <a:pt x="3000375" y="790460"/>
                  </a:lnTo>
                  <a:lnTo>
                    <a:pt x="3005810" y="782396"/>
                  </a:lnTo>
                  <a:lnTo>
                    <a:pt x="3007804" y="772502"/>
                  </a:lnTo>
                  <a:close/>
                </a:path>
                <a:path w="4973319" h="1419225">
                  <a:moveTo>
                    <a:pt x="3018320" y="604583"/>
                  </a:moveTo>
                  <a:lnTo>
                    <a:pt x="3016326" y="594690"/>
                  </a:lnTo>
                  <a:lnTo>
                    <a:pt x="3010890" y="586625"/>
                  </a:lnTo>
                  <a:lnTo>
                    <a:pt x="3002813" y="581177"/>
                  </a:lnTo>
                  <a:lnTo>
                    <a:pt x="2992869" y="579183"/>
                  </a:lnTo>
                  <a:lnTo>
                    <a:pt x="2982988" y="581177"/>
                  </a:lnTo>
                  <a:lnTo>
                    <a:pt x="2974911" y="586625"/>
                  </a:lnTo>
                  <a:lnTo>
                    <a:pt x="2969463" y="594690"/>
                  </a:lnTo>
                  <a:lnTo>
                    <a:pt x="2967469" y="604583"/>
                  </a:lnTo>
                  <a:lnTo>
                    <a:pt x="2969463" y="614464"/>
                  </a:lnTo>
                  <a:lnTo>
                    <a:pt x="2974911" y="622541"/>
                  </a:lnTo>
                  <a:lnTo>
                    <a:pt x="2982988" y="627989"/>
                  </a:lnTo>
                  <a:lnTo>
                    <a:pt x="2992920" y="629983"/>
                  </a:lnTo>
                  <a:lnTo>
                    <a:pt x="3002813" y="627989"/>
                  </a:lnTo>
                  <a:lnTo>
                    <a:pt x="3010890" y="622541"/>
                  </a:lnTo>
                  <a:lnTo>
                    <a:pt x="3016326" y="614464"/>
                  </a:lnTo>
                  <a:lnTo>
                    <a:pt x="3018320" y="604583"/>
                  </a:lnTo>
                  <a:close/>
                </a:path>
                <a:path w="4973319" h="1419225">
                  <a:moveTo>
                    <a:pt x="3109455" y="772502"/>
                  </a:moveTo>
                  <a:lnTo>
                    <a:pt x="3107461" y="762622"/>
                  </a:lnTo>
                  <a:lnTo>
                    <a:pt x="3102025" y="754545"/>
                  </a:lnTo>
                  <a:lnTo>
                    <a:pt x="3093948" y="749096"/>
                  </a:lnTo>
                  <a:lnTo>
                    <a:pt x="3084004" y="747102"/>
                  </a:lnTo>
                  <a:lnTo>
                    <a:pt x="3074124" y="749096"/>
                  </a:lnTo>
                  <a:lnTo>
                    <a:pt x="3066046" y="754545"/>
                  </a:lnTo>
                  <a:lnTo>
                    <a:pt x="3060611" y="762622"/>
                  </a:lnTo>
                  <a:lnTo>
                    <a:pt x="3058604" y="772502"/>
                  </a:lnTo>
                  <a:lnTo>
                    <a:pt x="3060611" y="782396"/>
                  </a:lnTo>
                  <a:lnTo>
                    <a:pt x="3066046" y="790460"/>
                  </a:lnTo>
                  <a:lnTo>
                    <a:pt x="3074124" y="795909"/>
                  </a:lnTo>
                  <a:lnTo>
                    <a:pt x="3084055" y="797902"/>
                  </a:lnTo>
                  <a:lnTo>
                    <a:pt x="3093948" y="795909"/>
                  </a:lnTo>
                  <a:lnTo>
                    <a:pt x="3102025" y="790460"/>
                  </a:lnTo>
                  <a:lnTo>
                    <a:pt x="3107461" y="782396"/>
                  </a:lnTo>
                  <a:lnTo>
                    <a:pt x="3109455" y="772502"/>
                  </a:lnTo>
                  <a:close/>
                </a:path>
                <a:path w="4973319" h="1419225">
                  <a:moveTo>
                    <a:pt x="3119971" y="604583"/>
                  </a:moveTo>
                  <a:lnTo>
                    <a:pt x="3117977" y="594690"/>
                  </a:lnTo>
                  <a:lnTo>
                    <a:pt x="3112541" y="586625"/>
                  </a:lnTo>
                  <a:lnTo>
                    <a:pt x="3104464" y="581177"/>
                  </a:lnTo>
                  <a:lnTo>
                    <a:pt x="3094520" y="579183"/>
                  </a:lnTo>
                  <a:lnTo>
                    <a:pt x="3084639" y="581177"/>
                  </a:lnTo>
                  <a:lnTo>
                    <a:pt x="3076562" y="586625"/>
                  </a:lnTo>
                  <a:lnTo>
                    <a:pt x="3071114" y="594690"/>
                  </a:lnTo>
                  <a:lnTo>
                    <a:pt x="3069120" y="604583"/>
                  </a:lnTo>
                  <a:lnTo>
                    <a:pt x="3071114" y="614464"/>
                  </a:lnTo>
                  <a:lnTo>
                    <a:pt x="3076562" y="622541"/>
                  </a:lnTo>
                  <a:lnTo>
                    <a:pt x="3084639" y="627989"/>
                  </a:lnTo>
                  <a:lnTo>
                    <a:pt x="3094571" y="629983"/>
                  </a:lnTo>
                  <a:lnTo>
                    <a:pt x="3104464" y="627989"/>
                  </a:lnTo>
                  <a:lnTo>
                    <a:pt x="3112541" y="622541"/>
                  </a:lnTo>
                  <a:lnTo>
                    <a:pt x="3117977" y="614464"/>
                  </a:lnTo>
                  <a:lnTo>
                    <a:pt x="3119971" y="604583"/>
                  </a:lnTo>
                  <a:close/>
                </a:path>
                <a:path w="4973319" h="1419225">
                  <a:moveTo>
                    <a:pt x="4438701" y="726236"/>
                  </a:moveTo>
                  <a:lnTo>
                    <a:pt x="4436694" y="716343"/>
                  </a:lnTo>
                  <a:lnTo>
                    <a:pt x="4431246" y="708279"/>
                  </a:lnTo>
                  <a:lnTo>
                    <a:pt x="4423181" y="702830"/>
                  </a:lnTo>
                  <a:lnTo>
                    <a:pt x="4413250" y="700836"/>
                  </a:lnTo>
                  <a:lnTo>
                    <a:pt x="4403356" y="702830"/>
                  </a:lnTo>
                  <a:lnTo>
                    <a:pt x="4395279" y="708279"/>
                  </a:lnTo>
                  <a:lnTo>
                    <a:pt x="4389844" y="716343"/>
                  </a:lnTo>
                  <a:lnTo>
                    <a:pt x="4387850" y="726236"/>
                  </a:lnTo>
                  <a:lnTo>
                    <a:pt x="4389844" y="736117"/>
                  </a:lnTo>
                  <a:lnTo>
                    <a:pt x="4395279" y="744194"/>
                  </a:lnTo>
                  <a:lnTo>
                    <a:pt x="4403356" y="749642"/>
                  </a:lnTo>
                  <a:lnTo>
                    <a:pt x="4413301" y="751636"/>
                  </a:lnTo>
                  <a:lnTo>
                    <a:pt x="4423181" y="749642"/>
                  </a:lnTo>
                  <a:lnTo>
                    <a:pt x="4431258" y="744194"/>
                  </a:lnTo>
                  <a:lnTo>
                    <a:pt x="4436694" y="736117"/>
                  </a:lnTo>
                  <a:lnTo>
                    <a:pt x="4438701" y="726236"/>
                  </a:lnTo>
                  <a:close/>
                </a:path>
                <a:path w="4973319" h="1419225">
                  <a:moveTo>
                    <a:pt x="4438701" y="558304"/>
                  </a:moveTo>
                  <a:lnTo>
                    <a:pt x="4436694" y="548424"/>
                  </a:lnTo>
                  <a:lnTo>
                    <a:pt x="4431246" y="540346"/>
                  </a:lnTo>
                  <a:lnTo>
                    <a:pt x="4423181" y="534911"/>
                  </a:lnTo>
                  <a:lnTo>
                    <a:pt x="4413250" y="532904"/>
                  </a:lnTo>
                  <a:lnTo>
                    <a:pt x="4403356" y="534911"/>
                  </a:lnTo>
                  <a:lnTo>
                    <a:pt x="4395279" y="540346"/>
                  </a:lnTo>
                  <a:lnTo>
                    <a:pt x="4389844" y="548424"/>
                  </a:lnTo>
                  <a:lnTo>
                    <a:pt x="4387850" y="558304"/>
                  </a:lnTo>
                  <a:lnTo>
                    <a:pt x="4389844" y="568198"/>
                  </a:lnTo>
                  <a:lnTo>
                    <a:pt x="4395279" y="576275"/>
                  </a:lnTo>
                  <a:lnTo>
                    <a:pt x="4403356" y="581710"/>
                  </a:lnTo>
                  <a:lnTo>
                    <a:pt x="4413301" y="583704"/>
                  </a:lnTo>
                  <a:lnTo>
                    <a:pt x="4423181" y="581710"/>
                  </a:lnTo>
                  <a:lnTo>
                    <a:pt x="4431258" y="576275"/>
                  </a:lnTo>
                  <a:lnTo>
                    <a:pt x="4436694" y="568198"/>
                  </a:lnTo>
                  <a:lnTo>
                    <a:pt x="4438701" y="558304"/>
                  </a:lnTo>
                  <a:close/>
                </a:path>
                <a:path w="4973319" h="1419225">
                  <a:moveTo>
                    <a:pt x="4540351" y="726236"/>
                  </a:moveTo>
                  <a:lnTo>
                    <a:pt x="4538345" y="716343"/>
                  </a:lnTo>
                  <a:lnTo>
                    <a:pt x="4532909" y="708279"/>
                  </a:lnTo>
                  <a:lnTo>
                    <a:pt x="4524832" y="702830"/>
                  </a:lnTo>
                  <a:lnTo>
                    <a:pt x="4514901" y="700836"/>
                  </a:lnTo>
                  <a:lnTo>
                    <a:pt x="4505007" y="702830"/>
                  </a:lnTo>
                  <a:lnTo>
                    <a:pt x="4496930" y="708279"/>
                  </a:lnTo>
                  <a:lnTo>
                    <a:pt x="4491494" y="716343"/>
                  </a:lnTo>
                  <a:lnTo>
                    <a:pt x="4489501" y="726236"/>
                  </a:lnTo>
                  <a:lnTo>
                    <a:pt x="4491494" y="736117"/>
                  </a:lnTo>
                  <a:lnTo>
                    <a:pt x="4496930" y="744194"/>
                  </a:lnTo>
                  <a:lnTo>
                    <a:pt x="4505007" y="749642"/>
                  </a:lnTo>
                  <a:lnTo>
                    <a:pt x="4514951" y="751636"/>
                  </a:lnTo>
                  <a:lnTo>
                    <a:pt x="4524832" y="749642"/>
                  </a:lnTo>
                  <a:lnTo>
                    <a:pt x="4532909" y="744194"/>
                  </a:lnTo>
                  <a:lnTo>
                    <a:pt x="4538345" y="736117"/>
                  </a:lnTo>
                  <a:lnTo>
                    <a:pt x="4540351" y="726236"/>
                  </a:lnTo>
                  <a:close/>
                </a:path>
                <a:path w="4973319" h="1419225">
                  <a:moveTo>
                    <a:pt x="4540351" y="558304"/>
                  </a:moveTo>
                  <a:lnTo>
                    <a:pt x="4538345" y="548424"/>
                  </a:lnTo>
                  <a:lnTo>
                    <a:pt x="4532909" y="540346"/>
                  </a:lnTo>
                  <a:lnTo>
                    <a:pt x="4524832" y="534911"/>
                  </a:lnTo>
                  <a:lnTo>
                    <a:pt x="4514901" y="532904"/>
                  </a:lnTo>
                  <a:lnTo>
                    <a:pt x="4505007" y="534911"/>
                  </a:lnTo>
                  <a:lnTo>
                    <a:pt x="4496930" y="540346"/>
                  </a:lnTo>
                  <a:lnTo>
                    <a:pt x="4491494" y="548424"/>
                  </a:lnTo>
                  <a:lnTo>
                    <a:pt x="4489501" y="558304"/>
                  </a:lnTo>
                  <a:lnTo>
                    <a:pt x="4491494" y="568198"/>
                  </a:lnTo>
                  <a:lnTo>
                    <a:pt x="4496930" y="576275"/>
                  </a:lnTo>
                  <a:lnTo>
                    <a:pt x="4505007" y="581710"/>
                  </a:lnTo>
                  <a:lnTo>
                    <a:pt x="4514951" y="583704"/>
                  </a:lnTo>
                  <a:lnTo>
                    <a:pt x="4524832" y="581710"/>
                  </a:lnTo>
                  <a:lnTo>
                    <a:pt x="4532909" y="576275"/>
                  </a:lnTo>
                  <a:lnTo>
                    <a:pt x="4538345" y="568198"/>
                  </a:lnTo>
                  <a:lnTo>
                    <a:pt x="4540351" y="558304"/>
                  </a:lnTo>
                  <a:close/>
                </a:path>
                <a:path w="4973319" h="1419225">
                  <a:moveTo>
                    <a:pt x="4642002" y="726236"/>
                  </a:moveTo>
                  <a:lnTo>
                    <a:pt x="4639996" y="716343"/>
                  </a:lnTo>
                  <a:lnTo>
                    <a:pt x="4634560" y="708279"/>
                  </a:lnTo>
                  <a:lnTo>
                    <a:pt x="4626483" y="702830"/>
                  </a:lnTo>
                  <a:lnTo>
                    <a:pt x="4616551" y="700836"/>
                  </a:lnTo>
                  <a:lnTo>
                    <a:pt x="4606658" y="702830"/>
                  </a:lnTo>
                  <a:lnTo>
                    <a:pt x="4598581" y="708279"/>
                  </a:lnTo>
                  <a:lnTo>
                    <a:pt x="4593145" y="716343"/>
                  </a:lnTo>
                  <a:lnTo>
                    <a:pt x="4591151" y="726236"/>
                  </a:lnTo>
                  <a:lnTo>
                    <a:pt x="4593145" y="736117"/>
                  </a:lnTo>
                  <a:lnTo>
                    <a:pt x="4598581" y="744194"/>
                  </a:lnTo>
                  <a:lnTo>
                    <a:pt x="4606658" y="749642"/>
                  </a:lnTo>
                  <a:lnTo>
                    <a:pt x="4616602" y="751636"/>
                  </a:lnTo>
                  <a:lnTo>
                    <a:pt x="4626483" y="749642"/>
                  </a:lnTo>
                  <a:lnTo>
                    <a:pt x="4634560" y="744194"/>
                  </a:lnTo>
                  <a:lnTo>
                    <a:pt x="4639996" y="736117"/>
                  </a:lnTo>
                  <a:lnTo>
                    <a:pt x="4642002" y="726236"/>
                  </a:lnTo>
                  <a:close/>
                </a:path>
                <a:path w="4973319" h="1419225">
                  <a:moveTo>
                    <a:pt x="4642002" y="558304"/>
                  </a:moveTo>
                  <a:lnTo>
                    <a:pt x="4639996" y="548424"/>
                  </a:lnTo>
                  <a:lnTo>
                    <a:pt x="4634560" y="540346"/>
                  </a:lnTo>
                  <a:lnTo>
                    <a:pt x="4626483" y="534911"/>
                  </a:lnTo>
                  <a:lnTo>
                    <a:pt x="4616551" y="532904"/>
                  </a:lnTo>
                  <a:lnTo>
                    <a:pt x="4606658" y="534911"/>
                  </a:lnTo>
                  <a:lnTo>
                    <a:pt x="4598581" y="540346"/>
                  </a:lnTo>
                  <a:lnTo>
                    <a:pt x="4593145" y="548424"/>
                  </a:lnTo>
                  <a:lnTo>
                    <a:pt x="4591151" y="558304"/>
                  </a:lnTo>
                  <a:lnTo>
                    <a:pt x="4593145" y="568198"/>
                  </a:lnTo>
                  <a:lnTo>
                    <a:pt x="4598581" y="576275"/>
                  </a:lnTo>
                  <a:lnTo>
                    <a:pt x="4606658" y="581710"/>
                  </a:lnTo>
                  <a:lnTo>
                    <a:pt x="4616602" y="583704"/>
                  </a:lnTo>
                  <a:lnTo>
                    <a:pt x="4626483" y="581710"/>
                  </a:lnTo>
                  <a:lnTo>
                    <a:pt x="4634560" y="576275"/>
                  </a:lnTo>
                  <a:lnTo>
                    <a:pt x="4639996" y="568198"/>
                  </a:lnTo>
                  <a:lnTo>
                    <a:pt x="4642002" y="558304"/>
                  </a:lnTo>
                  <a:close/>
                </a:path>
                <a:path w="4973319" h="1419225">
                  <a:moveTo>
                    <a:pt x="4743653" y="726236"/>
                  </a:moveTo>
                  <a:lnTo>
                    <a:pt x="4741646" y="716343"/>
                  </a:lnTo>
                  <a:lnTo>
                    <a:pt x="4736211" y="708279"/>
                  </a:lnTo>
                  <a:lnTo>
                    <a:pt x="4728134" y="702830"/>
                  </a:lnTo>
                  <a:lnTo>
                    <a:pt x="4718202" y="700836"/>
                  </a:lnTo>
                  <a:lnTo>
                    <a:pt x="4708309" y="702830"/>
                  </a:lnTo>
                  <a:lnTo>
                    <a:pt x="4700232" y="708279"/>
                  </a:lnTo>
                  <a:lnTo>
                    <a:pt x="4694796" y="716343"/>
                  </a:lnTo>
                  <a:lnTo>
                    <a:pt x="4692802" y="726236"/>
                  </a:lnTo>
                  <a:lnTo>
                    <a:pt x="4694796" y="736117"/>
                  </a:lnTo>
                  <a:lnTo>
                    <a:pt x="4700232" y="744194"/>
                  </a:lnTo>
                  <a:lnTo>
                    <a:pt x="4708309" y="749642"/>
                  </a:lnTo>
                  <a:lnTo>
                    <a:pt x="4718253" y="751636"/>
                  </a:lnTo>
                  <a:lnTo>
                    <a:pt x="4728134" y="749642"/>
                  </a:lnTo>
                  <a:lnTo>
                    <a:pt x="4736211" y="744194"/>
                  </a:lnTo>
                  <a:lnTo>
                    <a:pt x="4741646" y="736117"/>
                  </a:lnTo>
                  <a:lnTo>
                    <a:pt x="4743653" y="726236"/>
                  </a:lnTo>
                  <a:close/>
                </a:path>
                <a:path w="4973319" h="1419225">
                  <a:moveTo>
                    <a:pt x="4743653" y="558304"/>
                  </a:moveTo>
                  <a:lnTo>
                    <a:pt x="4741646" y="548424"/>
                  </a:lnTo>
                  <a:lnTo>
                    <a:pt x="4736211" y="540346"/>
                  </a:lnTo>
                  <a:lnTo>
                    <a:pt x="4728134" y="534911"/>
                  </a:lnTo>
                  <a:lnTo>
                    <a:pt x="4718202" y="532904"/>
                  </a:lnTo>
                  <a:lnTo>
                    <a:pt x="4708309" y="534911"/>
                  </a:lnTo>
                  <a:lnTo>
                    <a:pt x="4700232" y="540346"/>
                  </a:lnTo>
                  <a:lnTo>
                    <a:pt x="4694796" y="548424"/>
                  </a:lnTo>
                  <a:lnTo>
                    <a:pt x="4692802" y="558304"/>
                  </a:lnTo>
                  <a:lnTo>
                    <a:pt x="4694796" y="568198"/>
                  </a:lnTo>
                  <a:lnTo>
                    <a:pt x="4700232" y="576275"/>
                  </a:lnTo>
                  <a:lnTo>
                    <a:pt x="4708309" y="581710"/>
                  </a:lnTo>
                  <a:lnTo>
                    <a:pt x="4718253" y="583704"/>
                  </a:lnTo>
                  <a:lnTo>
                    <a:pt x="4728134" y="581710"/>
                  </a:lnTo>
                  <a:lnTo>
                    <a:pt x="4736211" y="576275"/>
                  </a:lnTo>
                  <a:lnTo>
                    <a:pt x="4741646" y="568198"/>
                  </a:lnTo>
                  <a:lnTo>
                    <a:pt x="4743653" y="558304"/>
                  </a:lnTo>
                  <a:close/>
                </a:path>
                <a:path w="4973319" h="1419225">
                  <a:moveTo>
                    <a:pt x="4845304" y="726236"/>
                  </a:moveTo>
                  <a:lnTo>
                    <a:pt x="4843297" y="716343"/>
                  </a:lnTo>
                  <a:lnTo>
                    <a:pt x="4837862" y="708279"/>
                  </a:lnTo>
                  <a:lnTo>
                    <a:pt x="4829784" y="702830"/>
                  </a:lnTo>
                  <a:lnTo>
                    <a:pt x="4819853" y="700836"/>
                  </a:lnTo>
                  <a:lnTo>
                    <a:pt x="4809960" y="702830"/>
                  </a:lnTo>
                  <a:lnTo>
                    <a:pt x="4801882" y="708279"/>
                  </a:lnTo>
                  <a:lnTo>
                    <a:pt x="4796447" y="716343"/>
                  </a:lnTo>
                  <a:lnTo>
                    <a:pt x="4794453" y="726236"/>
                  </a:lnTo>
                  <a:lnTo>
                    <a:pt x="4796447" y="736117"/>
                  </a:lnTo>
                  <a:lnTo>
                    <a:pt x="4801882" y="744194"/>
                  </a:lnTo>
                  <a:lnTo>
                    <a:pt x="4809960" y="749642"/>
                  </a:lnTo>
                  <a:lnTo>
                    <a:pt x="4819904" y="751636"/>
                  </a:lnTo>
                  <a:lnTo>
                    <a:pt x="4829784" y="749642"/>
                  </a:lnTo>
                  <a:lnTo>
                    <a:pt x="4837862" y="744194"/>
                  </a:lnTo>
                  <a:lnTo>
                    <a:pt x="4843297" y="736117"/>
                  </a:lnTo>
                  <a:lnTo>
                    <a:pt x="4845304" y="726236"/>
                  </a:lnTo>
                  <a:close/>
                </a:path>
                <a:path w="4973319" h="1419225">
                  <a:moveTo>
                    <a:pt x="4845304" y="558304"/>
                  </a:moveTo>
                  <a:lnTo>
                    <a:pt x="4843297" y="548424"/>
                  </a:lnTo>
                  <a:lnTo>
                    <a:pt x="4837862" y="540346"/>
                  </a:lnTo>
                  <a:lnTo>
                    <a:pt x="4829784" y="534911"/>
                  </a:lnTo>
                  <a:lnTo>
                    <a:pt x="4819853" y="532904"/>
                  </a:lnTo>
                  <a:lnTo>
                    <a:pt x="4809960" y="534911"/>
                  </a:lnTo>
                  <a:lnTo>
                    <a:pt x="4801882" y="540346"/>
                  </a:lnTo>
                  <a:lnTo>
                    <a:pt x="4796447" y="548424"/>
                  </a:lnTo>
                  <a:lnTo>
                    <a:pt x="4794453" y="558304"/>
                  </a:lnTo>
                  <a:lnTo>
                    <a:pt x="4796447" y="568198"/>
                  </a:lnTo>
                  <a:lnTo>
                    <a:pt x="4801882" y="576275"/>
                  </a:lnTo>
                  <a:lnTo>
                    <a:pt x="4809960" y="581710"/>
                  </a:lnTo>
                  <a:lnTo>
                    <a:pt x="4819904" y="583704"/>
                  </a:lnTo>
                  <a:lnTo>
                    <a:pt x="4829784" y="581710"/>
                  </a:lnTo>
                  <a:lnTo>
                    <a:pt x="4837862" y="576275"/>
                  </a:lnTo>
                  <a:lnTo>
                    <a:pt x="4843297" y="568198"/>
                  </a:lnTo>
                  <a:lnTo>
                    <a:pt x="4845304" y="558304"/>
                  </a:lnTo>
                  <a:close/>
                </a:path>
                <a:path w="4973319" h="1419225">
                  <a:moveTo>
                    <a:pt x="4952111" y="1382458"/>
                  </a:moveTo>
                  <a:lnTo>
                    <a:pt x="4950117" y="1372527"/>
                  </a:lnTo>
                  <a:lnTo>
                    <a:pt x="4944681" y="1364449"/>
                  </a:lnTo>
                  <a:lnTo>
                    <a:pt x="4936604" y="1359001"/>
                  </a:lnTo>
                  <a:lnTo>
                    <a:pt x="4926723" y="1357007"/>
                  </a:lnTo>
                  <a:lnTo>
                    <a:pt x="4916830" y="1359001"/>
                  </a:lnTo>
                  <a:lnTo>
                    <a:pt x="4908753" y="1364449"/>
                  </a:lnTo>
                  <a:lnTo>
                    <a:pt x="4903317" y="1372527"/>
                  </a:lnTo>
                  <a:lnTo>
                    <a:pt x="4901323" y="1382458"/>
                  </a:lnTo>
                  <a:lnTo>
                    <a:pt x="4903317" y="1392351"/>
                  </a:lnTo>
                  <a:lnTo>
                    <a:pt x="4908753" y="1400416"/>
                  </a:lnTo>
                  <a:lnTo>
                    <a:pt x="4916830" y="1405864"/>
                  </a:lnTo>
                  <a:lnTo>
                    <a:pt x="4926723" y="1407858"/>
                  </a:lnTo>
                  <a:lnTo>
                    <a:pt x="4936604" y="1405864"/>
                  </a:lnTo>
                  <a:lnTo>
                    <a:pt x="4944681" y="1400416"/>
                  </a:lnTo>
                  <a:lnTo>
                    <a:pt x="4950117" y="1392351"/>
                  </a:lnTo>
                  <a:lnTo>
                    <a:pt x="4952111" y="1382458"/>
                  </a:lnTo>
                  <a:close/>
                </a:path>
                <a:path w="4973319" h="1419225">
                  <a:moveTo>
                    <a:pt x="4952111" y="1280807"/>
                  </a:moveTo>
                  <a:lnTo>
                    <a:pt x="4950117" y="1270876"/>
                  </a:lnTo>
                  <a:lnTo>
                    <a:pt x="4944681" y="1262799"/>
                  </a:lnTo>
                  <a:lnTo>
                    <a:pt x="4936604" y="1257350"/>
                  </a:lnTo>
                  <a:lnTo>
                    <a:pt x="4926723" y="1255356"/>
                  </a:lnTo>
                  <a:lnTo>
                    <a:pt x="4916830" y="1257350"/>
                  </a:lnTo>
                  <a:lnTo>
                    <a:pt x="4908753" y="1262799"/>
                  </a:lnTo>
                  <a:lnTo>
                    <a:pt x="4903317" y="1270876"/>
                  </a:lnTo>
                  <a:lnTo>
                    <a:pt x="4901323" y="1280807"/>
                  </a:lnTo>
                  <a:lnTo>
                    <a:pt x="4903317" y="1290701"/>
                  </a:lnTo>
                  <a:lnTo>
                    <a:pt x="4908753" y="1298765"/>
                  </a:lnTo>
                  <a:lnTo>
                    <a:pt x="4916830" y="1304213"/>
                  </a:lnTo>
                  <a:lnTo>
                    <a:pt x="4926723" y="1306207"/>
                  </a:lnTo>
                  <a:lnTo>
                    <a:pt x="4936604" y="1304213"/>
                  </a:lnTo>
                  <a:lnTo>
                    <a:pt x="4944681" y="1298765"/>
                  </a:lnTo>
                  <a:lnTo>
                    <a:pt x="4950117" y="1290701"/>
                  </a:lnTo>
                  <a:lnTo>
                    <a:pt x="4952111" y="1280807"/>
                  </a:lnTo>
                  <a:close/>
                </a:path>
                <a:path w="4973319" h="1419225">
                  <a:moveTo>
                    <a:pt x="4952111" y="1179156"/>
                  </a:moveTo>
                  <a:lnTo>
                    <a:pt x="4950117" y="1169225"/>
                  </a:lnTo>
                  <a:lnTo>
                    <a:pt x="4944681" y="1161148"/>
                  </a:lnTo>
                  <a:lnTo>
                    <a:pt x="4936604" y="1155700"/>
                  </a:lnTo>
                  <a:lnTo>
                    <a:pt x="4926723" y="1153706"/>
                  </a:lnTo>
                  <a:lnTo>
                    <a:pt x="4916830" y="1155700"/>
                  </a:lnTo>
                  <a:lnTo>
                    <a:pt x="4908753" y="1161148"/>
                  </a:lnTo>
                  <a:lnTo>
                    <a:pt x="4903317" y="1169225"/>
                  </a:lnTo>
                  <a:lnTo>
                    <a:pt x="4901323" y="1179156"/>
                  </a:lnTo>
                  <a:lnTo>
                    <a:pt x="4903317" y="1189050"/>
                  </a:lnTo>
                  <a:lnTo>
                    <a:pt x="4908753" y="1197114"/>
                  </a:lnTo>
                  <a:lnTo>
                    <a:pt x="4916830" y="1202563"/>
                  </a:lnTo>
                  <a:lnTo>
                    <a:pt x="4926723" y="1204556"/>
                  </a:lnTo>
                  <a:lnTo>
                    <a:pt x="4936604" y="1202563"/>
                  </a:lnTo>
                  <a:lnTo>
                    <a:pt x="4944681" y="1197114"/>
                  </a:lnTo>
                  <a:lnTo>
                    <a:pt x="4950117" y="1189050"/>
                  </a:lnTo>
                  <a:lnTo>
                    <a:pt x="4952111" y="1179156"/>
                  </a:lnTo>
                  <a:close/>
                </a:path>
                <a:path w="4973319" h="1419225">
                  <a:moveTo>
                    <a:pt x="4952111" y="1077506"/>
                  </a:moveTo>
                  <a:lnTo>
                    <a:pt x="4950117" y="1067574"/>
                  </a:lnTo>
                  <a:lnTo>
                    <a:pt x="4944681" y="1059497"/>
                  </a:lnTo>
                  <a:lnTo>
                    <a:pt x="4936604" y="1054049"/>
                  </a:lnTo>
                  <a:lnTo>
                    <a:pt x="4926723" y="1052055"/>
                  </a:lnTo>
                  <a:lnTo>
                    <a:pt x="4916830" y="1054049"/>
                  </a:lnTo>
                  <a:lnTo>
                    <a:pt x="4908753" y="1059497"/>
                  </a:lnTo>
                  <a:lnTo>
                    <a:pt x="4903317" y="1067574"/>
                  </a:lnTo>
                  <a:lnTo>
                    <a:pt x="4901323" y="1077506"/>
                  </a:lnTo>
                  <a:lnTo>
                    <a:pt x="4903317" y="1087399"/>
                  </a:lnTo>
                  <a:lnTo>
                    <a:pt x="4908753" y="1095463"/>
                  </a:lnTo>
                  <a:lnTo>
                    <a:pt x="4916830" y="1100912"/>
                  </a:lnTo>
                  <a:lnTo>
                    <a:pt x="4926723" y="1102906"/>
                  </a:lnTo>
                  <a:lnTo>
                    <a:pt x="4936604" y="1100912"/>
                  </a:lnTo>
                  <a:lnTo>
                    <a:pt x="4944681" y="1095463"/>
                  </a:lnTo>
                  <a:lnTo>
                    <a:pt x="4950117" y="1087399"/>
                  </a:lnTo>
                  <a:lnTo>
                    <a:pt x="4952111" y="1077506"/>
                  </a:lnTo>
                  <a:close/>
                </a:path>
                <a:path w="4973319" h="1419225">
                  <a:moveTo>
                    <a:pt x="4952111" y="975855"/>
                  </a:moveTo>
                  <a:lnTo>
                    <a:pt x="4950117" y="965923"/>
                  </a:lnTo>
                  <a:lnTo>
                    <a:pt x="4944681" y="957846"/>
                  </a:lnTo>
                  <a:lnTo>
                    <a:pt x="4936604" y="952398"/>
                  </a:lnTo>
                  <a:lnTo>
                    <a:pt x="4926723" y="950404"/>
                  </a:lnTo>
                  <a:lnTo>
                    <a:pt x="4916830" y="952398"/>
                  </a:lnTo>
                  <a:lnTo>
                    <a:pt x="4908753" y="957846"/>
                  </a:lnTo>
                  <a:lnTo>
                    <a:pt x="4903317" y="965923"/>
                  </a:lnTo>
                  <a:lnTo>
                    <a:pt x="4901323" y="975855"/>
                  </a:lnTo>
                  <a:lnTo>
                    <a:pt x="4903317" y="985748"/>
                  </a:lnTo>
                  <a:lnTo>
                    <a:pt x="4908753" y="993813"/>
                  </a:lnTo>
                  <a:lnTo>
                    <a:pt x="4916830" y="999261"/>
                  </a:lnTo>
                  <a:lnTo>
                    <a:pt x="4926723" y="1001255"/>
                  </a:lnTo>
                  <a:lnTo>
                    <a:pt x="4936604" y="999261"/>
                  </a:lnTo>
                  <a:lnTo>
                    <a:pt x="4944681" y="993813"/>
                  </a:lnTo>
                  <a:lnTo>
                    <a:pt x="4950117" y="985748"/>
                  </a:lnTo>
                  <a:lnTo>
                    <a:pt x="4952111" y="975855"/>
                  </a:lnTo>
                  <a:close/>
                </a:path>
                <a:path w="4973319" h="1419225">
                  <a:moveTo>
                    <a:pt x="4952111" y="874204"/>
                  </a:moveTo>
                  <a:lnTo>
                    <a:pt x="4950117" y="864273"/>
                  </a:lnTo>
                  <a:lnTo>
                    <a:pt x="4944681" y="856195"/>
                  </a:lnTo>
                  <a:lnTo>
                    <a:pt x="4936604" y="850747"/>
                  </a:lnTo>
                  <a:lnTo>
                    <a:pt x="4926723" y="848753"/>
                  </a:lnTo>
                  <a:lnTo>
                    <a:pt x="4916830" y="850747"/>
                  </a:lnTo>
                  <a:lnTo>
                    <a:pt x="4908753" y="856195"/>
                  </a:lnTo>
                  <a:lnTo>
                    <a:pt x="4903317" y="864273"/>
                  </a:lnTo>
                  <a:lnTo>
                    <a:pt x="4901323" y="874204"/>
                  </a:lnTo>
                  <a:lnTo>
                    <a:pt x="4903317" y="884097"/>
                  </a:lnTo>
                  <a:lnTo>
                    <a:pt x="4908753" y="892162"/>
                  </a:lnTo>
                  <a:lnTo>
                    <a:pt x="4916830" y="897610"/>
                  </a:lnTo>
                  <a:lnTo>
                    <a:pt x="4926723" y="899604"/>
                  </a:lnTo>
                  <a:lnTo>
                    <a:pt x="4936604" y="897610"/>
                  </a:lnTo>
                  <a:lnTo>
                    <a:pt x="4944681" y="892162"/>
                  </a:lnTo>
                  <a:lnTo>
                    <a:pt x="4950117" y="884097"/>
                  </a:lnTo>
                  <a:lnTo>
                    <a:pt x="4952111" y="874204"/>
                  </a:lnTo>
                  <a:close/>
                </a:path>
                <a:path w="4973319" h="1419225">
                  <a:moveTo>
                    <a:pt x="4952111" y="772553"/>
                  </a:moveTo>
                  <a:lnTo>
                    <a:pt x="4950117" y="762622"/>
                  </a:lnTo>
                  <a:lnTo>
                    <a:pt x="4944681" y="754545"/>
                  </a:lnTo>
                  <a:lnTo>
                    <a:pt x="4936604" y="749096"/>
                  </a:lnTo>
                  <a:lnTo>
                    <a:pt x="4926723" y="747102"/>
                  </a:lnTo>
                  <a:lnTo>
                    <a:pt x="4916830" y="749096"/>
                  </a:lnTo>
                  <a:lnTo>
                    <a:pt x="4908753" y="754545"/>
                  </a:lnTo>
                  <a:lnTo>
                    <a:pt x="4903317" y="762622"/>
                  </a:lnTo>
                  <a:lnTo>
                    <a:pt x="4901323" y="772553"/>
                  </a:lnTo>
                  <a:lnTo>
                    <a:pt x="4903317" y="782447"/>
                  </a:lnTo>
                  <a:lnTo>
                    <a:pt x="4908753" y="790511"/>
                  </a:lnTo>
                  <a:lnTo>
                    <a:pt x="4916830" y="795959"/>
                  </a:lnTo>
                  <a:lnTo>
                    <a:pt x="4926723" y="797953"/>
                  </a:lnTo>
                  <a:lnTo>
                    <a:pt x="4936604" y="795959"/>
                  </a:lnTo>
                  <a:lnTo>
                    <a:pt x="4944681" y="790511"/>
                  </a:lnTo>
                  <a:lnTo>
                    <a:pt x="4950117" y="782447"/>
                  </a:lnTo>
                  <a:lnTo>
                    <a:pt x="4952111" y="772553"/>
                  </a:lnTo>
                  <a:close/>
                </a:path>
                <a:path w="4973319" h="1419225">
                  <a:moveTo>
                    <a:pt x="4973129" y="533704"/>
                  </a:moveTo>
                  <a:lnTo>
                    <a:pt x="4971135" y="523760"/>
                  </a:lnTo>
                  <a:lnTo>
                    <a:pt x="4965700" y="515683"/>
                  </a:lnTo>
                  <a:lnTo>
                    <a:pt x="4957623" y="510247"/>
                  </a:lnTo>
                  <a:lnTo>
                    <a:pt x="4947742" y="508254"/>
                  </a:lnTo>
                  <a:lnTo>
                    <a:pt x="4937849" y="510247"/>
                  </a:lnTo>
                  <a:lnTo>
                    <a:pt x="4929771" y="515683"/>
                  </a:lnTo>
                  <a:lnTo>
                    <a:pt x="4924336" y="523760"/>
                  </a:lnTo>
                  <a:lnTo>
                    <a:pt x="4922342" y="533704"/>
                  </a:lnTo>
                  <a:lnTo>
                    <a:pt x="4924336" y="543585"/>
                  </a:lnTo>
                  <a:lnTo>
                    <a:pt x="4929784" y="551662"/>
                  </a:lnTo>
                  <a:lnTo>
                    <a:pt x="4937849" y="557098"/>
                  </a:lnTo>
                  <a:lnTo>
                    <a:pt x="4947742" y="559104"/>
                  </a:lnTo>
                  <a:lnTo>
                    <a:pt x="4957623" y="557098"/>
                  </a:lnTo>
                  <a:lnTo>
                    <a:pt x="4965700" y="551662"/>
                  </a:lnTo>
                  <a:lnTo>
                    <a:pt x="4971135" y="543585"/>
                  </a:lnTo>
                  <a:lnTo>
                    <a:pt x="4973129" y="533704"/>
                  </a:lnTo>
                  <a:close/>
                </a:path>
                <a:path w="4973319" h="1419225">
                  <a:moveTo>
                    <a:pt x="4973129" y="432054"/>
                  </a:moveTo>
                  <a:lnTo>
                    <a:pt x="4971135" y="422109"/>
                  </a:lnTo>
                  <a:lnTo>
                    <a:pt x="4965700" y="414032"/>
                  </a:lnTo>
                  <a:lnTo>
                    <a:pt x="4957623" y="408597"/>
                  </a:lnTo>
                  <a:lnTo>
                    <a:pt x="4947742" y="406603"/>
                  </a:lnTo>
                  <a:lnTo>
                    <a:pt x="4937849" y="408597"/>
                  </a:lnTo>
                  <a:lnTo>
                    <a:pt x="4929771" y="414032"/>
                  </a:lnTo>
                  <a:lnTo>
                    <a:pt x="4924336" y="422109"/>
                  </a:lnTo>
                  <a:lnTo>
                    <a:pt x="4922342" y="432054"/>
                  </a:lnTo>
                  <a:lnTo>
                    <a:pt x="4924336" y="441934"/>
                  </a:lnTo>
                  <a:lnTo>
                    <a:pt x="4929771" y="450011"/>
                  </a:lnTo>
                  <a:lnTo>
                    <a:pt x="4937849" y="455447"/>
                  </a:lnTo>
                  <a:lnTo>
                    <a:pt x="4947742" y="457454"/>
                  </a:lnTo>
                  <a:lnTo>
                    <a:pt x="4957623" y="455447"/>
                  </a:lnTo>
                  <a:lnTo>
                    <a:pt x="4965700" y="450011"/>
                  </a:lnTo>
                  <a:lnTo>
                    <a:pt x="4971135" y="441934"/>
                  </a:lnTo>
                  <a:lnTo>
                    <a:pt x="4973129" y="432054"/>
                  </a:lnTo>
                  <a:close/>
                </a:path>
                <a:path w="4973319" h="1419225">
                  <a:moveTo>
                    <a:pt x="4973129" y="330403"/>
                  </a:moveTo>
                  <a:lnTo>
                    <a:pt x="4971135" y="320459"/>
                  </a:lnTo>
                  <a:lnTo>
                    <a:pt x="4965700" y="312381"/>
                  </a:lnTo>
                  <a:lnTo>
                    <a:pt x="4957623" y="306946"/>
                  </a:lnTo>
                  <a:lnTo>
                    <a:pt x="4947742" y="304952"/>
                  </a:lnTo>
                  <a:lnTo>
                    <a:pt x="4937849" y="306946"/>
                  </a:lnTo>
                  <a:lnTo>
                    <a:pt x="4929771" y="312381"/>
                  </a:lnTo>
                  <a:lnTo>
                    <a:pt x="4924336" y="320459"/>
                  </a:lnTo>
                  <a:lnTo>
                    <a:pt x="4922342" y="330403"/>
                  </a:lnTo>
                  <a:lnTo>
                    <a:pt x="4924336" y="340283"/>
                  </a:lnTo>
                  <a:lnTo>
                    <a:pt x="4929771" y="348361"/>
                  </a:lnTo>
                  <a:lnTo>
                    <a:pt x="4937849" y="353796"/>
                  </a:lnTo>
                  <a:lnTo>
                    <a:pt x="4947742" y="355803"/>
                  </a:lnTo>
                  <a:lnTo>
                    <a:pt x="4957623" y="353796"/>
                  </a:lnTo>
                  <a:lnTo>
                    <a:pt x="4965700" y="348361"/>
                  </a:lnTo>
                  <a:lnTo>
                    <a:pt x="4971135" y="340283"/>
                  </a:lnTo>
                  <a:lnTo>
                    <a:pt x="4973129" y="330403"/>
                  </a:lnTo>
                  <a:close/>
                </a:path>
                <a:path w="4973319" h="1419225">
                  <a:moveTo>
                    <a:pt x="4973129" y="228752"/>
                  </a:moveTo>
                  <a:lnTo>
                    <a:pt x="4971135" y="218808"/>
                  </a:lnTo>
                  <a:lnTo>
                    <a:pt x="4965700" y="210731"/>
                  </a:lnTo>
                  <a:lnTo>
                    <a:pt x="4957623" y="205295"/>
                  </a:lnTo>
                  <a:lnTo>
                    <a:pt x="4947742" y="203301"/>
                  </a:lnTo>
                  <a:lnTo>
                    <a:pt x="4937849" y="205295"/>
                  </a:lnTo>
                  <a:lnTo>
                    <a:pt x="4929771" y="210731"/>
                  </a:lnTo>
                  <a:lnTo>
                    <a:pt x="4924336" y="218808"/>
                  </a:lnTo>
                  <a:lnTo>
                    <a:pt x="4922342" y="228752"/>
                  </a:lnTo>
                  <a:lnTo>
                    <a:pt x="4924336" y="238633"/>
                  </a:lnTo>
                  <a:lnTo>
                    <a:pt x="4929771" y="246710"/>
                  </a:lnTo>
                  <a:lnTo>
                    <a:pt x="4937849" y="252145"/>
                  </a:lnTo>
                  <a:lnTo>
                    <a:pt x="4947742" y="254152"/>
                  </a:lnTo>
                  <a:lnTo>
                    <a:pt x="4957623" y="252145"/>
                  </a:lnTo>
                  <a:lnTo>
                    <a:pt x="4965700" y="246710"/>
                  </a:lnTo>
                  <a:lnTo>
                    <a:pt x="4971135" y="238633"/>
                  </a:lnTo>
                  <a:lnTo>
                    <a:pt x="4973129" y="228752"/>
                  </a:lnTo>
                  <a:close/>
                </a:path>
                <a:path w="4973319" h="1419225">
                  <a:moveTo>
                    <a:pt x="4973129" y="127101"/>
                  </a:moveTo>
                  <a:lnTo>
                    <a:pt x="4971135" y="117157"/>
                  </a:lnTo>
                  <a:lnTo>
                    <a:pt x="4965700" y="109080"/>
                  </a:lnTo>
                  <a:lnTo>
                    <a:pt x="4957623" y="103644"/>
                  </a:lnTo>
                  <a:lnTo>
                    <a:pt x="4947742" y="101650"/>
                  </a:lnTo>
                  <a:lnTo>
                    <a:pt x="4937849" y="103644"/>
                  </a:lnTo>
                  <a:lnTo>
                    <a:pt x="4929771" y="109080"/>
                  </a:lnTo>
                  <a:lnTo>
                    <a:pt x="4924336" y="117157"/>
                  </a:lnTo>
                  <a:lnTo>
                    <a:pt x="4922342" y="127101"/>
                  </a:lnTo>
                  <a:lnTo>
                    <a:pt x="4924336" y="136982"/>
                  </a:lnTo>
                  <a:lnTo>
                    <a:pt x="4929771" y="145059"/>
                  </a:lnTo>
                  <a:lnTo>
                    <a:pt x="4937849" y="150495"/>
                  </a:lnTo>
                  <a:lnTo>
                    <a:pt x="4947742" y="152501"/>
                  </a:lnTo>
                  <a:lnTo>
                    <a:pt x="4957623" y="150495"/>
                  </a:lnTo>
                  <a:lnTo>
                    <a:pt x="4965700" y="145059"/>
                  </a:lnTo>
                  <a:lnTo>
                    <a:pt x="4971135" y="136982"/>
                  </a:lnTo>
                  <a:lnTo>
                    <a:pt x="4973129" y="127101"/>
                  </a:lnTo>
                  <a:close/>
                </a:path>
                <a:path w="4973319" h="1419225">
                  <a:moveTo>
                    <a:pt x="4973129" y="25450"/>
                  </a:moveTo>
                  <a:lnTo>
                    <a:pt x="4971135" y="15506"/>
                  </a:lnTo>
                  <a:lnTo>
                    <a:pt x="4965700" y="7429"/>
                  </a:lnTo>
                  <a:lnTo>
                    <a:pt x="4957623" y="1993"/>
                  </a:lnTo>
                  <a:lnTo>
                    <a:pt x="4947742" y="0"/>
                  </a:lnTo>
                  <a:lnTo>
                    <a:pt x="4937849" y="1993"/>
                  </a:lnTo>
                  <a:lnTo>
                    <a:pt x="4929771" y="7429"/>
                  </a:lnTo>
                  <a:lnTo>
                    <a:pt x="4924336" y="15506"/>
                  </a:lnTo>
                  <a:lnTo>
                    <a:pt x="4922342" y="25450"/>
                  </a:lnTo>
                  <a:lnTo>
                    <a:pt x="4924336" y="35331"/>
                  </a:lnTo>
                  <a:lnTo>
                    <a:pt x="4929771" y="43408"/>
                  </a:lnTo>
                  <a:lnTo>
                    <a:pt x="4937849" y="48844"/>
                  </a:lnTo>
                  <a:lnTo>
                    <a:pt x="4947742" y="50850"/>
                  </a:lnTo>
                  <a:lnTo>
                    <a:pt x="4957623" y="48844"/>
                  </a:lnTo>
                  <a:lnTo>
                    <a:pt x="4965700" y="43408"/>
                  </a:lnTo>
                  <a:lnTo>
                    <a:pt x="4971135" y="35331"/>
                  </a:lnTo>
                  <a:lnTo>
                    <a:pt x="4973129" y="25450"/>
                  </a:lnTo>
                  <a:close/>
                </a:path>
              </a:pathLst>
            </a:custGeom>
            <a:solidFill>
              <a:srgbClr val="FF1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1291164" y="2627286"/>
              <a:ext cx="2660650" cy="1452245"/>
            </a:xfrm>
            <a:custGeom>
              <a:avLst/>
              <a:gdLst/>
              <a:ahLst/>
              <a:cxnLst/>
              <a:rect l="l" t="t" r="r" b="b"/>
              <a:pathLst>
                <a:path w="2660650" h="1452245">
                  <a:moveTo>
                    <a:pt x="152387" y="1222679"/>
                  </a:moveTo>
                  <a:lnTo>
                    <a:pt x="150406" y="1212748"/>
                  </a:lnTo>
                  <a:lnTo>
                    <a:pt x="144957" y="1204671"/>
                  </a:lnTo>
                  <a:lnTo>
                    <a:pt x="136893" y="1199235"/>
                  </a:lnTo>
                  <a:lnTo>
                    <a:pt x="127000" y="1197229"/>
                  </a:lnTo>
                  <a:lnTo>
                    <a:pt x="117119" y="1199235"/>
                  </a:lnTo>
                  <a:lnTo>
                    <a:pt x="109042" y="1204671"/>
                  </a:lnTo>
                  <a:lnTo>
                    <a:pt x="103593" y="1212748"/>
                  </a:lnTo>
                  <a:lnTo>
                    <a:pt x="101600" y="1222679"/>
                  </a:lnTo>
                  <a:lnTo>
                    <a:pt x="103593" y="1232573"/>
                  </a:lnTo>
                  <a:lnTo>
                    <a:pt x="109042" y="1240650"/>
                  </a:lnTo>
                  <a:lnTo>
                    <a:pt x="117119" y="1246085"/>
                  </a:lnTo>
                  <a:lnTo>
                    <a:pt x="127000" y="1248079"/>
                  </a:lnTo>
                  <a:lnTo>
                    <a:pt x="136893" y="1246085"/>
                  </a:lnTo>
                  <a:lnTo>
                    <a:pt x="144957" y="1240650"/>
                  </a:lnTo>
                  <a:lnTo>
                    <a:pt x="150406" y="1232573"/>
                  </a:lnTo>
                  <a:lnTo>
                    <a:pt x="152387" y="1222679"/>
                  </a:lnTo>
                  <a:close/>
                </a:path>
                <a:path w="2660650" h="1452245">
                  <a:moveTo>
                    <a:pt x="152387" y="1121029"/>
                  </a:moveTo>
                  <a:lnTo>
                    <a:pt x="150406" y="1111097"/>
                  </a:lnTo>
                  <a:lnTo>
                    <a:pt x="144957" y="1103020"/>
                  </a:lnTo>
                  <a:lnTo>
                    <a:pt x="136893" y="1097584"/>
                  </a:lnTo>
                  <a:lnTo>
                    <a:pt x="127000" y="1095578"/>
                  </a:lnTo>
                  <a:lnTo>
                    <a:pt x="117119" y="1097584"/>
                  </a:lnTo>
                  <a:lnTo>
                    <a:pt x="109042" y="1103020"/>
                  </a:lnTo>
                  <a:lnTo>
                    <a:pt x="103593" y="1111097"/>
                  </a:lnTo>
                  <a:lnTo>
                    <a:pt x="101600" y="1121029"/>
                  </a:lnTo>
                  <a:lnTo>
                    <a:pt x="103593" y="1130922"/>
                  </a:lnTo>
                  <a:lnTo>
                    <a:pt x="109042" y="1138999"/>
                  </a:lnTo>
                  <a:lnTo>
                    <a:pt x="117119" y="1144435"/>
                  </a:lnTo>
                  <a:lnTo>
                    <a:pt x="127000" y="1146429"/>
                  </a:lnTo>
                  <a:lnTo>
                    <a:pt x="136893" y="1144435"/>
                  </a:lnTo>
                  <a:lnTo>
                    <a:pt x="144957" y="1138999"/>
                  </a:lnTo>
                  <a:lnTo>
                    <a:pt x="150406" y="1130922"/>
                  </a:lnTo>
                  <a:lnTo>
                    <a:pt x="152387" y="1121029"/>
                  </a:lnTo>
                  <a:close/>
                </a:path>
                <a:path w="2660650" h="1452245">
                  <a:moveTo>
                    <a:pt x="152387" y="1019378"/>
                  </a:moveTo>
                  <a:lnTo>
                    <a:pt x="150406" y="1009446"/>
                  </a:lnTo>
                  <a:lnTo>
                    <a:pt x="144957" y="1001369"/>
                  </a:lnTo>
                  <a:lnTo>
                    <a:pt x="136893" y="995934"/>
                  </a:lnTo>
                  <a:lnTo>
                    <a:pt x="127000" y="993927"/>
                  </a:lnTo>
                  <a:lnTo>
                    <a:pt x="117119" y="995934"/>
                  </a:lnTo>
                  <a:lnTo>
                    <a:pt x="109042" y="1001369"/>
                  </a:lnTo>
                  <a:lnTo>
                    <a:pt x="103593" y="1009446"/>
                  </a:lnTo>
                  <a:lnTo>
                    <a:pt x="101600" y="1019378"/>
                  </a:lnTo>
                  <a:lnTo>
                    <a:pt x="103593" y="1029271"/>
                  </a:lnTo>
                  <a:lnTo>
                    <a:pt x="109042" y="1037348"/>
                  </a:lnTo>
                  <a:lnTo>
                    <a:pt x="117119" y="1042784"/>
                  </a:lnTo>
                  <a:lnTo>
                    <a:pt x="127000" y="1044778"/>
                  </a:lnTo>
                  <a:lnTo>
                    <a:pt x="136893" y="1042784"/>
                  </a:lnTo>
                  <a:lnTo>
                    <a:pt x="144957" y="1037348"/>
                  </a:lnTo>
                  <a:lnTo>
                    <a:pt x="150406" y="1029271"/>
                  </a:lnTo>
                  <a:lnTo>
                    <a:pt x="152387" y="1019378"/>
                  </a:lnTo>
                  <a:close/>
                </a:path>
                <a:path w="2660650" h="1452245">
                  <a:moveTo>
                    <a:pt x="254000" y="1299794"/>
                  </a:moveTo>
                  <a:lnTo>
                    <a:pt x="131521" y="1299794"/>
                  </a:lnTo>
                  <a:lnTo>
                    <a:pt x="136893" y="1300886"/>
                  </a:lnTo>
                  <a:lnTo>
                    <a:pt x="127000" y="1298879"/>
                  </a:lnTo>
                  <a:lnTo>
                    <a:pt x="117119" y="1300886"/>
                  </a:lnTo>
                  <a:lnTo>
                    <a:pt x="122478" y="1299794"/>
                  </a:lnTo>
                  <a:lnTo>
                    <a:pt x="0" y="1299794"/>
                  </a:lnTo>
                  <a:lnTo>
                    <a:pt x="127000" y="1452194"/>
                  </a:lnTo>
                  <a:lnTo>
                    <a:pt x="212382" y="1349730"/>
                  </a:lnTo>
                  <a:lnTo>
                    <a:pt x="254000" y="1299794"/>
                  </a:lnTo>
                  <a:close/>
                </a:path>
                <a:path w="2660650" h="1452245">
                  <a:moveTo>
                    <a:pt x="261454" y="1019327"/>
                  </a:moveTo>
                  <a:lnTo>
                    <a:pt x="259461" y="1009446"/>
                  </a:lnTo>
                  <a:lnTo>
                    <a:pt x="254012" y="1001369"/>
                  </a:lnTo>
                  <a:lnTo>
                    <a:pt x="245948" y="995934"/>
                  </a:lnTo>
                  <a:lnTo>
                    <a:pt x="236004" y="993927"/>
                  </a:lnTo>
                  <a:lnTo>
                    <a:pt x="226123" y="995934"/>
                  </a:lnTo>
                  <a:lnTo>
                    <a:pt x="218046" y="1001369"/>
                  </a:lnTo>
                  <a:lnTo>
                    <a:pt x="212598" y="1009446"/>
                  </a:lnTo>
                  <a:lnTo>
                    <a:pt x="210604" y="1019327"/>
                  </a:lnTo>
                  <a:lnTo>
                    <a:pt x="212598" y="1029220"/>
                  </a:lnTo>
                  <a:lnTo>
                    <a:pt x="218046" y="1037297"/>
                  </a:lnTo>
                  <a:lnTo>
                    <a:pt x="226123" y="1042733"/>
                  </a:lnTo>
                  <a:lnTo>
                    <a:pt x="236054" y="1044727"/>
                  </a:lnTo>
                  <a:lnTo>
                    <a:pt x="245948" y="1042733"/>
                  </a:lnTo>
                  <a:lnTo>
                    <a:pt x="254012" y="1037297"/>
                  </a:lnTo>
                  <a:lnTo>
                    <a:pt x="259461" y="1029220"/>
                  </a:lnTo>
                  <a:lnTo>
                    <a:pt x="261454" y="1019327"/>
                  </a:lnTo>
                  <a:close/>
                </a:path>
                <a:path w="2660650" h="1452245">
                  <a:moveTo>
                    <a:pt x="363105" y="1019327"/>
                  </a:moveTo>
                  <a:lnTo>
                    <a:pt x="361111" y="1009446"/>
                  </a:lnTo>
                  <a:lnTo>
                    <a:pt x="355663" y="1001369"/>
                  </a:lnTo>
                  <a:lnTo>
                    <a:pt x="347599" y="995934"/>
                  </a:lnTo>
                  <a:lnTo>
                    <a:pt x="337654" y="993927"/>
                  </a:lnTo>
                  <a:lnTo>
                    <a:pt x="327774" y="995934"/>
                  </a:lnTo>
                  <a:lnTo>
                    <a:pt x="319697" y="1001369"/>
                  </a:lnTo>
                  <a:lnTo>
                    <a:pt x="314248" y="1009446"/>
                  </a:lnTo>
                  <a:lnTo>
                    <a:pt x="312254" y="1019327"/>
                  </a:lnTo>
                  <a:lnTo>
                    <a:pt x="314248" y="1029220"/>
                  </a:lnTo>
                  <a:lnTo>
                    <a:pt x="319697" y="1037297"/>
                  </a:lnTo>
                  <a:lnTo>
                    <a:pt x="327774" y="1042733"/>
                  </a:lnTo>
                  <a:lnTo>
                    <a:pt x="337705" y="1044727"/>
                  </a:lnTo>
                  <a:lnTo>
                    <a:pt x="347599" y="1042733"/>
                  </a:lnTo>
                  <a:lnTo>
                    <a:pt x="355663" y="1037297"/>
                  </a:lnTo>
                  <a:lnTo>
                    <a:pt x="361111" y="1029220"/>
                  </a:lnTo>
                  <a:lnTo>
                    <a:pt x="363105" y="1019327"/>
                  </a:lnTo>
                  <a:close/>
                </a:path>
                <a:path w="2660650" h="1452245">
                  <a:moveTo>
                    <a:pt x="464756" y="1019327"/>
                  </a:moveTo>
                  <a:lnTo>
                    <a:pt x="462762" y="1009446"/>
                  </a:lnTo>
                  <a:lnTo>
                    <a:pt x="457314" y="1001369"/>
                  </a:lnTo>
                  <a:lnTo>
                    <a:pt x="449249" y="995934"/>
                  </a:lnTo>
                  <a:lnTo>
                    <a:pt x="439305" y="993927"/>
                  </a:lnTo>
                  <a:lnTo>
                    <a:pt x="429425" y="995934"/>
                  </a:lnTo>
                  <a:lnTo>
                    <a:pt x="421347" y="1001369"/>
                  </a:lnTo>
                  <a:lnTo>
                    <a:pt x="415899" y="1009446"/>
                  </a:lnTo>
                  <a:lnTo>
                    <a:pt x="413905" y="1019327"/>
                  </a:lnTo>
                  <a:lnTo>
                    <a:pt x="415899" y="1029220"/>
                  </a:lnTo>
                  <a:lnTo>
                    <a:pt x="421347" y="1037297"/>
                  </a:lnTo>
                  <a:lnTo>
                    <a:pt x="429425" y="1042733"/>
                  </a:lnTo>
                  <a:lnTo>
                    <a:pt x="439356" y="1044727"/>
                  </a:lnTo>
                  <a:lnTo>
                    <a:pt x="449249" y="1042733"/>
                  </a:lnTo>
                  <a:lnTo>
                    <a:pt x="457314" y="1037297"/>
                  </a:lnTo>
                  <a:lnTo>
                    <a:pt x="462762" y="1029220"/>
                  </a:lnTo>
                  <a:lnTo>
                    <a:pt x="464756" y="1019327"/>
                  </a:lnTo>
                  <a:close/>
                </a:path>
                <a:path w="2660650" h="1452245">
                  <a:moveTo>
                    <a:pt x="566407" y="1019327"/>
                  </a:moveTo>
                  <a:lnTo>
                    <a:pt x="564413" y="1009446"/>
                  </a:lnTo>
                  <a:lnTo>
                    <a:pt x="558965" y="1001369"/>
                  </a:lnTo>
                  <a:lnTo>
                    <a:pt x="550900" y="995934"/>
                  </a:lnTo>
                  <a:lnTo>
                    <a:pt x="540956" y="993927"/>
                  </a:lnTo>
                  <a:lnTo>
                    <a:pt x="531075" y="995934"/>
                  </a:lnTo>
                  <a:lnTo>
                    <a:pt x="522998" y="1001369"/>
                  </a:lnTo>
                  <a:lnTo>
                    <a:pt x="517550" y="1009446"/>
                  </a:lnTo>
                  <a:lnTo>
                    <a:pt x="515556" y="1019327"/>
                  </a:lnTo>
                  <a:lnTo>
                    <a:pt x="517550" y="1029220"/>
                  </a:lnTo>
                  <a:lnTo>
                    <a:pt x="522998" y="1037297"/>
                  </a:lnTo>
                  <a:lnTo>
                    <a:pt x="531075" y="1042733"/>
                  </a:lnTo>
                  <a:lnTo>
                    <a:pt x="541007" y="1044727"/>
                  </a:lnTo>
                  <a:lnTo>
                    <a:pt x="550900" y="1042733"/>
                  </a:lnTo>
                  <a:lnTo>
                    <a:pt x="558965" y="1037297"/>
                  </a:lnTo>
                  <a:lnTo>
                    <a:pt x="564413" y="1029220"/>
                  </a:lnTo>
                  <a:lnTo>
                    <a:pt x="566407" y="1019327"/>
                  </a:lnTo>
                  <a:close/>
                </a:path>
                <a:path w="2660650" h="1452245">
                  <a:moveTo>
                    <a:pt x="668058" y="1019327"/>
                  </a:moveTo>
                  <a:lnTo>
                    <a:pt x="666064" y="1009446"/>
                  </a:lnTo>
                  <a:lnTo>
                    <a:pt x="660615" y="1001369"/>
                  </a:lnTo>
                  <a:lnTo>
                    <a:pt x="652551" y="995934"/>
                  </a:lnTo>
                  <a:lnTo>
                    <a:pt x="642607" y="993927"/>
                  </a:lnTo>
                  <a:lnTo>
                    <a:pt x="632726" y="995934"/>
                  </a:lnTo>
                  <a:lnTo>
                    <a:pt x="624649" y="1001369"/>
                  </a:lnTo>
                  <a:lnTo>
                    <a:pt x="619201" y="1009446"/>
                  </a:lnTo>
                  <a:lnTo>
                    <a:pt x="617207" y="1019327"/>
                  </a:lnTo>
                  <a:lnTo>
                    <a:pt x="619201" y="1029220"/>
                  </a:lnTo>
                  <a:lnTo>
                    <a:pt x="624649" y="1037297"/>
                  </a:lnTo>
                  <a:lnTo>
                    <a:pt x="632726" y="1042733"/>
                  </a:lnTo>
                  <a:lnTo>
                    <a:pt x="642658" y="1044727"/>
                  </a:lnTo>
                  <a:lnTo>
                    <a:pt x="652551" y="1042733"/>
                  </a:lnTo>
                  <a:lnTo>
                    <a:pt x="660615" y="1037297"/>
                  </a:lnTo>
                  <a:lnTo>
                    <a:pt x="666064" y="1029220"/>
                  </a:lnTo>
                  <a:lnTo>
                    <a:pt x="668058" y="1019327"/>
                  </a:lnTo>
                  <a:close/>
                </a:path>
                <a:path w="2660650" h="1452245">
                  <a:moveTo>
                    <a:pt x="769708" y="1019327"/>
                  </a:moveTo>
                  <a:lnTo>
                    <a:pt x="767715" y="1009446"/>
                  </a:lnTo>
                  <a:lnTo>
                    <a:pt x="762266" y="1001369"/>
                  </a:lnTo>
                  <a:lnTo>
                    <a:pt x="754202" y="995934"/>
                  </a:lnTo>
                  <a:lnTo>
                    <a:pt x="744258" y="993927"/>
                  </a:lnTo>
                  <a:lnTo>
                    <a:pt x="734377" y="995934"/>
                  </a:lnTo>
                  <a:lnTo>
                    <a:pt x="726300" y="1001369"/>
                  </a:lnTo>
                  <a:lnTo>
                    <a:pt x="720852" y="1009446"/>
                  </a:lnTo>
                  <a:lnTo>
                    <a:pt x="718858" y="1019327"/>
                  </a:lnTo>
                  <a:lnTo>
                    <a:pt x="720852" y="1029220"/>
                  </a:lnTo>
                  <a:lnTo>
                    <a:pt x="726300" y="1037297"/>
                  </a:lnTo>
                  <a:lnTo>
                    <a:pt x="734377" y="1042733"/>
                  </a:lnTo>
                  <a:lnTo>
                    <a:pt x="744308" y="1044727"/>
                  </a:lnTo>
                  <a:lnTo>
                    <a:pt x="754202" y="1042733"/>
                  </a:lnTo>
                  <a:lnTo>
                    <a:pt x="762266" y="1037297"/>
                  </a:lnTo>
                  <a:lnTo>
                    <a:pt x="767715" y="1029220"/>
                  </a:lnTo>
                  <a:lnTo>
                    <a:pt x="769708" y="1019327"/>
                  </a:lnTo>
                  <a:close/>
                </a:path>
                <a:path w="2660650" h="1452245">
                  <a:moveTo>
                    <a:pt x="871359" y="1019327"/>
                  </a:moveTo>
                  <a:lnTo>
                    <a:pt x="869365" y="1009446"/>
                  </a:lnTo>
                  <a:lnTo>
                    <a:pt x="863917" y="1001369"/>
                  </a:lnTo>
                  <a:lnTo>
                    <a:pt x="855853" y="995934"/>
                  </a:lnTo>
                  <a:lnTo>
                    <a:pt x="845908" y="993927"/>
                  </a:lnTo>
                  <a:lnTo>
                    <a:pt x="836028" y="995934"/>
                  </a:lnTo>
                  <a:lnTo>
                    <a:pt x="827951" y="1001369"/>
                  </a:lnTo>
                  <a:lnTo>
                    <a:pt x="822502" y="1009446"/>
                  </a:lnTo>
                  <a:lnTo>
                    <a:pt x="820508" y="1019327"/>
                  </a:lnTo>
                  <a:lnTo>
                    <a:pt x="822502" y="1029220"/>
                  </a:lnTo>
                  <a:lnTo>
                    <a:pt x="827951" y="1037297"/>
                  </a:lnTo>
                  <a:lnTo>
                    <a:pt x="836028" y="1042733"/>
                  </a:lnTo>
                  <a:lnTo>
                    <a:pt x="845959" y="1044727"/>
                  </a:lnTo>
                  <a:lnTo>
                    <a:pt x="855853" y="1042733"/>
                  </a:lnTo>
                  <a:lnTo>
                    <a:pt x="863917" y="1037297"/>
                  </a:lnTo>
                  <a:lnTo>
                    <a:pt x="869365" y="1029220"/>
                  </a:lnTo>
                  <a:lnTo>
                    <a:pt x="871359" y="1019327"/>
                  </a:lnTo>
                  <a:close/>
                </a:path>
                <a:path w="2660650" h="1452245">
                  <a:moveTo>
                    <a:pt x="943394" y="25679"/>
                  </a:moveTo>
                  <a:lnTo>
                    <a:pt x="941501" y="15760"/>
                  </a:lnTo>
                  <a:lnTo>
                    <a:pt x="936142" y="7632"/>
                  </a:lnTo>
                  <a:lnTo>
                    <a:pt x="928128" y="2108"/>
                  </a:lnTo>
                  <a:lnTo>
                    <a:pt x="918222" y="0"/>
                  </a:lnTo>
                  <a:lnTo>
                    <a:pt x="908316" y="1879"/>
                  </a:lnTo>
                  <a:lnTo>
                    <a:pt x="900176" y="7239"/>
                  </a:lnTo>
                  <a:lnTo>
                    <a:pt x="894651" y="15252"/>
                  </a:lnTo>
                  <a:lnTo>
                    <a:pt x="892543" y="25120"/>
                  </a:lnTo>
                  <a:lnTo>
                    <a:pt x="894435" y="35026"/>
                  </a:lnTo>
                  <a:lnTo>
                    <a:pt x="899782" y="43154"/>
                  </a:lnTo>
                  <a:lnTo>
                    <a:pt x="907796" y="48691"/>
                  </a:lnTo>
                  <a:lnTo>
                    <a:pt x="917714" y="50800"/>
                  </a:lnTo>
                  <a:lnTo>
                    <a:pt x="927620" y="48907"/>
                  </a:lnTo>
                  <a:lnTo>
                    <a:pt x="935748" y="43548"/>
                  </a:lnTo>
                  <a:lnTo>
                    <a:pt x="941285" y="35534"/>
                  </a:lnTo>
                  <a:lnTo>
                    <a:pt x="943394" y="25679"/>
                  </a:lnTo>
                  <a:close/>
                </a:path>
                <a:path w="2660650" h="1452245">
                  <a:moveTo>
                    <a:pt x="973010" y="1019327"/>
                  </a:moveTo>
                  <a:lnTo>
                    <a:pt x="971016" y="1009446"/>
                  </a:lnTo>
                  <a:lnTo>
                    <a:pt x="965568" y="1001369"/>
                  </a:lnTo>
                  <a:lnTo>
                    <a:pt x="957503" y="995934"/>
                  </a:lnTo>
                  <a:lnTo>
                    <a:pt x="947559" y="993927"/>
                  </a:lnTo>
                  <a:lnTo>
                    <a:pt x="937679" y="995934"/>
                  </a:lnTo>
                  <a:lnTo>
                    <a:pt x="929601" y="1001369"/>
                  </a:lnTo>
                  <a:lnTo>
                    <a:pt x="924153" y="1009446"/>
                  </a:lnTo>
                  <a:lnTo>
                    <a:pt x="922159" y="1019327"/>
                  </a:lnTo>
                  <a:lnTo>
                    <a:pt x="924153" y="1029220"/>
                  </a:lnTo>
                  <a:lnTo>
                    <a:pt x="929601" y="1037297"/>
                  </a:lnTo>
                  <a:lnTo>
                    <a:pt x="937679" y="1042733"/>
                  </a:lnTo>
                  <a:lnTo>
                    <a:pt x="947610" y="1044727"/>
                  </a:lnTo>
                  <a:lnTo>
                    <a:pt x="957503" y="1042733"/>
                  </a:lnTo>
                  <a:lnTo>
                    <a:pt x="965568" y="1037297"/>
                  </a:lnTo>
                  <a:lnTo>
                    <a:pt x="971016" y="1029220"/>
                  </a:lnTo>
                  <a:lnTo>
                    <a:pt x="973010" y="1019327"/>
                  </a:lnTo>
                  <a:close/>
                </a:path>
                <a:path w="2660650" h="1452245">
                  <a:moveTo>
                    <a:pt x="1045032" y="26784"/>
                  </a:moveTo>
                  <a:lnTo>
                    <a:pt x="1043152" y="16878"/>
                  </a:lnTo>
                  <a:lnTo>
                    <a:pt x="1037793" y="8750"/>
                  </a:lnTo>
                  <a:lnTo>
                    <a:pt x="1029779" y="3213"/>
                  </a:lnTo>
                  <a:lnTo>
                    <a:pt x="1019860" y="1104"/>
                  </a:lnTo>
                  <a:lnTo>
                    <a:pt x="1009954" y="2997"/>
                  </a:lnTo>
                  <a:lnTo>
                    <a:pt x="1001826" y="8356"/>
                  </a:lnTo>
                  <a:lnTo>
                    <a:pt x="996289" y="16370"/>
                  </a:lnTo>
                  <a:lnTo>
                    <a:pt x="994181" y="26225"/>
                  </a:lnTo>
                  <a:lnTo>
                    <a:pt x="996073" y="36144"/>
                  </a:lnTo>
                  <a:lnTo>
                    <a:pt x="1001433" y="44272"/>
                  </a:lnTo>
                  <a:lnTo>
                    <a:pt x="1009446" y="49809"/>
                  </a:lnTo>
                  <a:lnTo>
                    <a:pt x="1019352" y="51904"/>
                  </a:lnTo>
                  <a:lnTo>
                    <a:pt x="1029271" y="50025"/>
                  </a:lnTo>
                  <a:lnTo>
                    <a:pt x="1037399" y="44665"/>
                  </a:lnTo>
                  <a:lnTo>
                    <a:pt x="1042936" y="36652"/>
                  </a:lnTo>
                  <a:lnTo>
                    <a:pt x="1045032" y="26784"/>
                  </a:lnTo>
                  <a:close/>
                </a:path>
                <a:path w="2660650" h="1452245">
                  <a:moveTo>
                    <a:pt x="1074661" y="1019327"/>
                  </a:moveTo>
                  <a:lnTo>
                    <a:pt x="1072667" y="1009446"/>
                  </a:lnTo>
                  <a:lnTo>
                    <a:pt x="1067219" y="1001369"/>
                  </a:lnTo>
                  <a:lnTo>
                    <a:pt x="1059154" y="995934"/>
                  </a:lnTo>
                  <a:lnTo>
                    <a:pt x="1049210" y="993927"/>
                  </a:lnTo>
                  <a:lnTo>
                    <a:pt x="1039329" y="995934"/>
                  </a:lnTo>
                  <a:lnTo>
                    <a:pt x="1031252" y="1001369"/>
                  </a:lnTo>
                  <a:lnTo>
                    <a:pt x="1025804" y="1009446"/>
                  </a:lnTo>
                  <a:lnTo>
                    <a:pt x="1023810" y="1019327"/>
                  </a:lnTo>
                  <a:lnTo>
                    <a:pt x="1025804" y="1029220"/>
                  </a:lnTo>
                  <a:lnTo>
                    <a:pt x="1031252" y="1037297"/>
                  </a:lnTo>
                  <a:lnTo>
                    <a:pt x="1039329" y="1042733"/>
                  </a:lnTo>
                  <a:lnTo>
                    <a:pt x="1049261" y="1044727"/>
                  </a:lnTo>
                  <a:lnTo>
                    <a:pt x="1059154" y="1042733"/>
                  </a:lnTo>
                  <a:lnTo>
                    <a:pt x="1067219" y="1037297"/>
                  </a:lnTo>
                  <a:lnTo>
                    <a:pt x="1072667" y="1029220"/>
                  </a:lnTo>
                  <a:lnTo>
                    <a:pt x="1074661" y="1019327"/>
                  </a:lnTo>
                  <a:close/>
                </a:path>
                <a:path w="2660650" h="1452245">
                  <a:moveTo>
                    <a:pt x="1146683" y="27901"/>
                  </a:moveTo>
                  <a:lnTo>
                    <a:pt x="1144790" y="17995"/>
                  </a:lnTo>
                  <a:lnTo>
                    <a:pt x="1139431" y="9855"/>
                  </a:lnTo>
                  <a:lnTo>
                    <a:pt x="1131417" y="4330"/>
                  </a:lnTo>
                  <a:lnTo>
                    <a:pt x="1121511" y="2222"/>
                  </a:lnTo>
                  <a:lnTo>
                    <a:pt x="1111605" y="4114"/>
                  </a:lnTo>
                  <a:lnTo>
                    <a:pt x="1103464" y="9461"/>
                  </a:lnTo>
                  <a:lnTo>
                    <a:pt x="1097940" y="17475"/>
                  </a:lnTo>
                  <a:lnTo>
                    <a:pt x="1095832" y="27343"/>
                  </a:lnTo>
                  <a:lnTo>
                    <a:pt x="1097724" y="37249"/>
                  </a:lnTo>
                  <a:lnTo>
                    <a:pt x="1103071" y="45389"/>
                  </a:lnTo>
                  <a:lnTo>
                    <a:pt x="1111084" y="50914"/>
                  </a:lnTo>
                  <a:lnTo>
                    <a:pt x="1121003" y="53022"/>
                  </a:lnTo>
                  <a:lnTo>
                    <a:pt x="1130909" y="51130"/>
                  </a:lnTo>
                  <a:lnTo>
                    <a:pt x="1139037" y="45783"/>
                  </a:lnTo>
                  <a:lnTo>
                    <a:pt x="1144574" y="37769"/>
                  </a:lnTo>
                  <a:lnTo>
                    <a:pt x="1146683" y="27901"/>
                  </a:lnTo>
                  <a:close/>
                </a:path>
                <a:path w="2660650" h="1452245">
                  <a:moveTo>
                    <a:pt x="1176312" y="1019327"/>
                  </a:moveTo>
                  <a:lnTo>
                    <a:pt x="1174318" y="1009446"/>
                  </a:lnTo>
                  <a:lnTo>
                    <a:pt x="1168869" y="1001369"/>
                  </a:lnTo>
                  <a:lnTo>
                    <a:pt x="1160805" y="995934"/>
                  </a:lnTo>
                  <a:lnTo>
                    <a:pt x="1150861" y="993927"/>
                  </a:lnTo>
                  <a:lnTo>
                    <a:pt x="1140980" y="995934"/>
                  </a:lnTo>
                  <a:lnTo>
                    <a:pt x="1132903" y="1001369"/>
                  </a:lnTo>
                  <a:lnTo>
                    <a:pt x="1127455" y="1009446"/>
                  </a:lnTo>
                  <a:lnTo>
                    <a:pt x="1125461" y="1019327"/>
                  </a:lnTo>
                  <a:lnTo>
                    <a:pt x="1127455" y="1029220"/>
                  </a:lnTo>
                  <a:lnTo>
                    <a:pt x="1132903" y="1037297"/>
                  </a:lnTo>
                  <a:lnTo>
                    <a:pt x="1140980" y="1042733"/>
                  </a:lnTo>
                  <a:lnTo>
                    <a:pt x="1150912" y="1044727"/>
                  </a:lnTo>
                  <a:lnTo>
                    <a:pt x="1160805" y="1042733"/>
                  </a:lnTo>
                  <a:lnTo>
                    <a:pt x="1168869" y="1037297"/>
                  </a:lnTo>
                  <a:lnTo>
                    <a:pt x="1174318" y="1029220"/>
                  </a:lnTo>
                  <a:lnTo>
                    <a:pt x="1176312" y="1019327"/>
                  </a:lnTo>
                  <a:close/>
                </a:path>
                <a:path w="2660650" h="1452245">
                  <a:moveTo>
                    <a:pt x="1248321" y="29019"/>
                  </a:moveTo>
                  <a:lnTo>
                    <a:pt x="1246441" y="19100"/>
                  </a:lnTo>
                  <a:lnTo>
                    <a:pt x="1241082" y="10972"/>
                  </a:lnTo>
                  <a:lnTo>
                    <a:pt x="1233068" y="5435"/>
                  </a:lnTo>
                  <a:lnTo>
                    <a:pt x="1223149" y="3340"/>
                  </a:lnTo>
                  <a:lnTo>
                    <a:pt x="1213243" y="5219"/>
                  </a:lnTo>
                  <a:lnTo>
                    <a:pt x="1205115" y="10579"/>
                  </a:lnTo>
                  <a:lnTo>
                    <a:pt x="1199578" y="18592"/>
                  </a:lnTo>
                  <a:lnTo>
                    <a:pt x="1197483" y="28460"/>
                  </a:lnTo>
                  <a:lnTo>
                    <a:pt x="1199362" y="38366"/>
                  </a:lnTo>
                  <a:lnTo>
                    <a:pt x="1204722" y="46494"/>
                  </a:lnTo>
                  <a:lnTo>
                    <a:pt x="1212735" y="52031"/>
                  </a:lnTo>
                  <a:lnTo>
                    <a:pt x="1222641" y="54140"/>
                  </a:lnTo>
                  <a:lnTo>
                    <a:pt x="1232560" y="52247"/>
                  </a:lnTo>
                  <a:lnTo>
                    <a:pt x="1240688" y="46888"/>
                  </a:lnTo>
                  <a:lnTo>
                    <a:pt x="1246225" y="38874"/>
                  </a:lnTo>
                  <a:lnTo>
                    <a:pt x="1248321" y="29019"/>
                  </a:lnTo>
                  <a:close/>
                </a:path>
                <a:path w="2660650" h="1452245">
                  <a:moveTo>
                    <a:pt x="1277962" y="1019327"/>
                  </a:moveTo>
                  <a:lnTo>
                    <a:pt x="1275969" y="1009446"/>
                  </a:lnTo>
                  <a:lnTo>
                    <a:pt x="1270520" y="1001369"/>
                  </a:lnTo>
                  <a:lnTo>
                    <a:pt x="1262456" y="995934"/>
                  </a:lnTo>
                  <a:lnTo>
                    <a:pt x="1252512" y="993927"/>
                  </a:lnTo>
                  <a:lnTo>
                    <a:pt x="1242631" y="995934"/>
                  </a:lnTo>
                  <a:lnTo>
                    <a:pt x="1234554" y="1001369"/>
                  </a:lnTo>
                  <a:lnTo>
                    <a:pt x="1229106" y="1009446"/>
                  </a:lnTo>
                  <a:lnTo>
                    <a:pt x="1227112" y="1019327"/>
                  </a:lnTo>
                  <a:lnTo>
                    <a:pt x="1229106" y="1029220"/>
                  </a:lnTo>
                  <a:lnTo>
                    <a:pt x="1234554" y="1037297"/>
                  </a:lnTo>
                  <a:lnTo>
                    <a:pt x="1242631" y="1042733"/>
                  </a:lnTo>
                  <a:lnTo>
                    <a:pt x="1252562" y="1044727"/>
                  </a:lnTo>
                  <a:lnTo>
                    <a:pt x="1262456" y="1042733"/>
                  </a:lnTo>
                  <a:lnTo>
                    <a:pt x="1270520" y="1037297"/>
                  </a:lnTo>
                  <a:lnTo>
                    <a:pt x="1275969" y="1029220"/>
                  </a:lnTo>
                  <a:lnTo>
                    <a:pt x="1277962" y="1019327"/>
                  </a:lnTo>
                  <a:close/>
                </a:path>
                <a:path w="2660650" h="1452245">
                  <a:moveTo>
                    <a:pt x="1349971" y="30124"/>
                  </a:moveTo>
                  <a:lnTo>
                    <a:pt x="1348079" y="20218"/>
                  </a:lnTo>
                  <a:lnTo>
                    <a:pt x="1342720" y="12090"/>
                  </a:lnTo>
                  <a:lnTo>
                    <a:pt x="1334719" y="6553"/>
                  </a:lnTo>
                  <a:lnTo>
                    <a:pt x="1324800" y="4445"/>
                  </a:lnTo>
                  <a:lnTo>
                    <a:pt x="1314894" y="6337"/>
                  </a:lnTo>
                  <a:lnTo>
                    <a:pt x="1306753" y="11696"/>
                  </a:lnTo>
                  <a:lnTo>
                    <a:pt x="1301229" y="19710"/>
                  </a:lnTo>
                  <a:lnTo>
                    <a:pt x="1299121" y="29565"/>
                  </a:lnTo>
                  <a:lnTo>
                    <a:pt x="1301013" y="39484"/>
                  </a:lnTo>
                  <a:lnTo>
                    <a:pt x="1306360" y="47612"/>
                  </a:lnTo>
                  <a:lnTo>
                    <a:pt x="1314373" y="53149"/>
                  </a:lnTo>
                  <a:lnTo>
                    <a:pt x="1324292" y="55245"/>
                  </a:lnTo>
                  <a:lnTo>
                    <a:pt x="1334198" y="53365"/>
                  </a:lnTo>
                  <a:lnTo>
                    <a:pt x="1342339" y="48006"/>
                  </a:lnTo>
                  <a:lnTo>
                    <a:pt x="1347863" y="39992"/>
                  </a:lnTo>
                  <a:lnTo>
                    <a:pt x="1349971" y="30124"/>
                  </a:lnTo>
                  <a:close/>
                </a:path>
                <a:path w="2660650" h="1452245">
                  <a:moveTo>
                    <a:pt x="1379613" y="1019327"/>
                  </a:moveTo>
                  <a:lnTo>
                    <a:pt x="1377619" y="1009446"/>
                  </a:lnTo>
                  <a:lnTo>
                    <a:pt x="1372171" y="1001369"/>
                  </a:lnTo>
                  <a:lnTo>
                    <a:pt x="1364107" y="995934"/>
                  </a:lnTo>
                  <a:lnTo>
                    <a:pt x="1354162" y="993927"/>
                  </a:lnTo>
                  <a:lnTo>
                    <a:pt x="1344282" y="995934"/>
                  </a:lnTo>
                  <a:lnTo>
                    <a:pt x="1336205" y="1001369"/>
                  </a:lnTo>
                  <a:lnTo>
                    <a:pt x="1330756" y="1009446"/>
                  </a:lnTo>
                  <a:lnTo>
                    <a:pt x="1328762" y="1019327"/>
                  </a:lnTo>
                  <a:lnTo>
                    <a:pt x="1330756" y="1029220"/>
                  </a:lnTo>
                  <a:lnTo>
                    <a:pt x="1336205" y="1037297"/>
                  </a:lnTo>
                  <a:lnTo>
                    <a:pt x="1344282" y="1042733"/>
                  </a:lnTo>
                  <a:lnTo>
                    <a:pt x="1354213" y="1044727"/>
                  </a:lnTo>
                  <a:lnTo>
                    <a:pt x="1364107" y="1042733"/>
                  </a:lnTo>
                  <a:lnTo>
                    <a:pt x="1372171" y="1037297"/>
                  </a:lnTo>
                  <a:lnTo>
                    <a:pt x="1377619" y="1029220"/>
                  </a:lnTo>
                  <a:lnTo>
                    <a:pt x="1379613" y="1019327"/>
                  </a:lnTo>
                  <a:close/>
                </a:path>
                <a:path w="2660650" h="1452245">
                  <a:moveTo>
                    <a:pt x="1451622" y="31242"/>
                  </a:moveTo>
                  <a:lnTo>
                    <a:pt x="1449730" y="21336"/>
                  </a:lnTo>
                  <a:lnTo>
                    <a:pt x="1444371" y="13195"/>
                  </a:lnTo>
                  <a:lnTo>
                    <a:pt x="1436357" y="7670"/>
                  </a:lnTo>
                  <a:lnTo>
                    <a:pt x="1426451" y="5562"/>
                  </a:lnTo>
                  <a:lnTo>
                    <a:pt x="1416532" y="7454"/>
                  </a:lnTo>
                  <a:lnTo>
                    <a:pt x="1408404" y="12801"/>
                  </a:lnTo>
                  <a:lnTo>
                    <a:pt x="1402867" y="20815"/>
                  </a:lnTo>
                  <a:lnTo>
                    <a:pt x="1400771" y="30683"/>
                  </a:lnTo>
                  <a:lnTo>
                    <a:pt x="1402651" y="40589"/>
                  </a:lnTo>
                  <a:lnTo>
                    <a:pt x="1408010" y="48729"/>
                  </a:lnTo>
                  <a:lnTo>
                    <a:pt x="1416024" y="54254"/>
                  </a:lnTo>
                  <a:lnTo>
                    <a:pt x="1425943" y="56362"/>
                  </a:lnTo>
                  <a:lnTo>
                    <a:pt x="1435849" y="54470"/>
                  </a:lnTo>
                  <a:lnTo>
                    <a:pt x="1443977" y="49123"/>
                  </a:lnTo>
                  <a:lnTo>
                    <a:pt x="1449514" y="41109"/>
                  </a:lnTo>
                  <a:lnTo>
                    <a:pt x="1451622" y="31242"/>
                  </a:lnTo>
                  <a:close/>
                </a:path>
                <a:path w="2660650" h="1452245">
                  <a:moveTo>
                    <a:pt x="1481277" y="1019327"/>
                  </a:moveTo>
                  <a:lnTo>
                    <a:pt x="1479270" y="1009446"/>
                  </a:lnTo>
                  <a:lnTo>
                    <a:pt x="1473835" y="1001369"/>
                  </a:lnTo>
                  <a:lnTo>
                    <a:pt x="1465757" y="995934"/>
                  </a:lnTo>
                  <a:lnTo>
                    <a:pt x="1455826" y="993927"/>
                  </a:lnTo>
                  <a:lnTo>
                    <a:pt x="1445933" y="995934"/>
                  </a:lnTo>
                  <a:lnTo>
                    <a:pt x="1437855" y="1001369"/>
                  </a:lnTo>
                  <a:lnTo>
                    <a:pt x="1432420" y="1009446"/>
                  </a:lnTo>
                  <a:lnTo>
                    <a:pt x="1430426" y="1019327"/>
                  </a:lnTo>
                  <a:lnTo>
                    <a:pt x="1432420" y="1029220"/>
                  </a:lnTo>
                  <a:lnTo>
                    <a:pt x="1437855" y="1037297"/>
                  </a:lnTo>
                  <a:lnTo>
                    <a:pt x="1445933" y="1042733"/>
                  </a:lnTo>
                  <a:lnTo>
                    <a:pt x="1455877" y="1044727"/>
                  </a:lnTo>
                  <a:lnTo>
                    <a:pt x="1465757" y="1042733"/>
                  </a:lnTo>
                  <a:lnTo>
                    <a:pt x="1473822" y="1037297"/>
                  </a:lnTo>
                  <a:lnTo>
                    <a:pt x="1479270" y="1029220"/>
                  </a:lnTo>
                  <a:lnTo>
                    <a:pt x="1481277" y="1019327"/>
                  </a:lnTo>
                  <a:close/>
                </a:path>
                <a:path w="2660650" h="1452245">
                  <a:moveTo>
                    <a:pt x="1553260" y="32359"/>
                  </a:moveTo>
                  <a:lnTo>
                    <a:pt x="1551368" y="22440"/>
                  </a:lnTo>
                  <a:lnTo>
                    <a:pt x="1546009" y="14312"/>
                  </a:lnTo>
                  <a:lnTo>
                    <a:pt x="1537995" y="8775"/>
                  </a:lnTo>
                  <a:lnTo>
                    <a:pt x="1528089" y="6680"/>
                  </a:lnTo>
                  <a:lnTo>
                    <a:pt x="1518183" y="8559"/>
                  </a:lnTo>
                  <a:lnTo>
                    <a:pt x="1510055" y="13919"/>
                  </a:lnTo>
                  <a:lnTo>
                    <a:pt x="1504518" y="21932"/>
                  </a:lnTo>
                  <a:lnTo>
                    <a:pt x="1502422" y="31800"/>
                  </a:lnTo>
                  <a:lnTo>
                    <a:pt x="1504302" y="41706"/>
                  </a:lnTo>
                  <a:lnTo>
                    <a:pt x="1509649" y="49834"/>
                  </a:lnTo>
                  <a:lnTo>
                    <a:pt x="1517662" y="55372"/>
                  </a:lnTo>
                  <a:lnTo>
                    <a:pt x="1527594" y="57480"/>
                  </a:lnTo>
                  <a:lnTo>
                    <a:pt x="1537487" y="55587"/>
                  </a:lnTo>
                  <a:lnTo>
                    <a:pt x="1545628" y="50228"/>
                  </a:lnTo>
                  <a:lnTo>
                    <a:pt x="1551152" y="42214"/>
                  </a:lnTo>
                  <a:lnTo>
                    <a:pt x="1553260" y="32359"/>
                  </a:lnTo>
                  <a:close/>
                </a:path>
                <a:path w="2660650" h="1452245">
                  <a:moveTo>
                    <a:pt x="1582928" y="1019327"/>
                  </a:moveTo>
                  <a:lnTo>
                    <a:pt x="1580921" y="1009446"/>
                  </a:lnTo>
                  <a:lnTo>
                    <a:pt x="1575485" y="1001369"/>
                  </a:lnTo>
                  <a:lnTo>
                    <a:pt x="1567408" y="995934"/>
                  </a:lnTo>
                  <a:lnTo>
                    <a:pt x="1557477" y="993927"/>
                  </a:lnTo>
                  <a:lnTo>
                    <a:pt x="1547583" y="995934"/>
                  </a:lnTo>
                  <a:lnTo>
                    <a:pt x="1539506" y="1001369"/>
                  </a:lnTo>
                  <a:lnTo>
                    <a:pt x="1534071" y="1009446"/>
                  </a:lnTo>
                  <a:lnTo>
                    <a:pt x="1532077" y="1019327"/>
                  </a:lnTo>
                  <a:lnTo>
                    <a:pt x="1534071" y="1029220"/>
                  </a:lnTo>
                  <a:lnTo>
                    <a:pt x="1539506" y="1037297"/>
                  </a:lnTo>
                  <a:lnTo>
                    <a:pt x="1547583" y="1042733"/>
                  </a:lnTo>
                  <a:lnTo>
                    <a:pt x="1557528" y="1044727"/>
                  </a:lnTo>
                  <a:lnTo>
                    <a:pt x="1567408" y="1042733"/>
                  </a:lnTo>
                  <a:lnTo>
                    <a:pt x="1575473" y="1037297"/>
                  </a:lnTo>
                  <a:lnTo>
                    <a:pt x="1580921" y="1029220"/>
                  </a:lnTo>
                  <a:lnTo>
                    <a:pt x="1582928" y="1019327"/>
                  </a:lnTo>
                  <a:close/>
                </a:path>
                <a:path w="2660650" h="1452245">
                  <a:moveTo>
                    <a:pt x="1654911" y="33464"/>
                  </a:moveTo>
                  <a:lnTo>
                    <a:pt x="1653019" y="23558"/>
                  </a:lnTo>
                  <a:lnTo>
                    <a:pt x="1647659" y="15430"/>
                  </a:lnTo>
                  <a:lnTo>
                    <a:pt x="1639646" y="9893"/>
                  </a:lnTo>
                  <a:lnTo>
                    <a:pt x="1629740" y="7785"/>
                  </a:lnTo>
                  <a:lnTo>
                    <a:pt x="1619821" y="9677"/>
                  </a:lnTo>
                  <a:lnTo>
                    <a:pt x="1611693" y="15036"/>
                  </a:lnTo>
                  <a:lnTo>
                    <a:pt x="1606156" y="23050"/>
                  </a:lnTo>
                  <a:lnTo>
                    <a:pt x="1604060" y="32905"/>
                  </a:lnTo>
                  <a:lnTo>
                    <a:pt x="1605940" y="42824"/>
                  </a:lnTo>
                  <a:lnTo>
                    <a:pt x="1611299" y="50952"/>
                  </a:lnTo>
                  <a:lnTo>
                    <a:pt x="1619313" y="56489"/>
                  </a:lnTo>
                  <a:lnTo>
                    <a:pt x="1629232" y="58585"/>
                  </a:lnTo>
                  <a:lnTo>
                    <a:pt x="1639138" y="56705"/>
                  </a:lnTo>
                  <a:lnTo>
                    <a:pt x="1647266" y="51346"/>
                  </a:lnTo>
                  <a:lnTo>
                    <a:pt x="1652803" y="43332"/>
                  </a:lnTo>
                  <a:lnTo>
                    <a:pt x="1654911" y="33464"/>
                  </a:lnTo>
                  <a:close/>
                </a:path>
                <a:path w="2660650" h="1452245">
                  <a:moveTo>
                    <a:pt x="1684578" y="1019327"/>
                  </a:moveTo>
                  <a:lnTo>
                    <a:pt x="1682572" y="1009446"/>
                  </a:lnTo>
                  <a:lnTo>
                    <a:pt x="1677136" y="1001369"/>
                  </a:lnTo>
                  <a:lnTo>
                    <a:pt x="1669059" y="995934"/>
                  </a:lnTo>
                  <a:lnTo>
                    <a:pt x="1659128" y="993927"/>
                  </a:lnTo>
                  <a:lnTo>
                    <a:pt x="1649234" y="995934"/>
                  </a:lnTo>
                  <a:lnTo>
                    <a:pt x="1641157" y="1001369"/>
                  </a:lnTo>
                  <a:lnTo>
                    <a:pt x="1635721" y="1009446"/>
                  </a:lnTo>
                  <a:lnTo>
                    <a:pt x="1633728" y="1019327"/>
                  </a:lnTo>
                  <a:lnTo>
                    <a:pt x="1635721" y="1029220"/>
                  </a:lnTo>
                  <a:lnTo>
                    <a:pt x="1641157" y="1037297"/>
                  </a:lnTo>
                  <a:lnTo>
                    <a:pt x="1649234" y="1042733"/>
                  </a:lnTo>
                  <a:lnTo>
                    <a:pt x="1659178" y="1044727"/>
                  </a:lnTo>
                  <a:lnTo>
                    <a:pt x="1669059" y="1042733"/>
                  </a:lnTo>
                  <a:lnTo>
                    <a:pt x="1677123" y="1037297"/>
                  </a:lnTo>
                  <a:lnTo>
                    <a:pt x="1682572" y="1029220"/>
                  </a:lnTo>
                  <a:lnTo>
                    <a:pt x="1684578" y="1019327"/>
                  </a:lnTo>
                  <a:close/>
                </a:path>
                <a:path w="2660650" h="1452245">
                  <a:moveTo>
                    <a:pt x="1756537" y="34582"/>
                  </a:moveTo>
                  <a:lnTo>
                    <a:pt x="1754657" y="24676"/>
                  </a:lnTo>
                  <a:lnTo>
                    <a:pt x="1749298" y="16535"/>
                  </a:lnTo>
                  <a:lnTo>
                    <a:pt x="1741284" y="11010"/>
                  </a:lnTo>
                  <a:lnTo>
                    <a:pt x="1731365" y="8902"/>
                  </a:lnTo>
                  <a:lnTo>
                    <a:pt x="1721472" y="10795"/>
                  </a:lnTo>
                  <a:lnTo>
                    <a:pt x="1713344" y="16141"/>
                  </a:lnTo>
                  <a:lnTo>
                    <a:pt x="1707807" y="24155"/>
                  </a:lnTo>
                  <a:lnTo>
                    <a:pt x="1705711" y="34023"/>
                  </a:lnTo>
                  <a:lnTo>
                    <a:pt x="1707591" y="43929"/>
                  </a:lnTo>
                  <a:lnTo>
                    <a:pt x="1712937" y="52070"/>
                  </a:lnTo>
                  <a:lnTo>
                    <a:pt x="1720951" y="57594"/>
                  </a:lnTo>
                  <a:lnTo>
                    <a:pt x="1730883" y="59702"/>
                  </a:lnTo>
                  <a:lnTo>
                    <a:pt x="1740776" y="57810"/>
                  </a:lnTo>
                  <a:lnTo>
                    <a:pt x="1748917" y="52463"/>
                  </a:lnTo>
                  <a:lnTo>
                    <a:pt x="1754441" y="44450"/>
                  </a:lnTo>
                  <a:lnTo>
                    <a:pt x="1756537" y="34582"/>
                  </a:lnTo>
                  <a:close/>
                </a:path>
                <a:path w="2660650" h="1452245">
                  <a:moveTo>
                    <a:pt x="1786216" y="1019327"/>
                  </a:moveTo>
                  <a:lnTo>
                    <a:pt x="1784223" y="1009446"/>
                  </a:lnTo>
                  <a:lnTo>
                    <a:pt x="1778774" y="1001369"/>
                  </a:lnTo>
                  <a:lnTo>
                    <a:pt x="1770710" y="995934"/>
                  </a:lnTo>
                  <a:lnTo>
                    <a:pt x="1760778" y="993927"/>
                  </a:lnTo>
                  <a:lnTo>
                    <a:pt x="1750885" y="995934"/>
                  </a:lnTo>
                  <a:lnTo>
                    <a:pt x="1742808" y="1001369"/>
                  </a:lnTo>
                  <a:lnTo>
                    <a:pt x="1737372" y="1009446"/>
                  </a:lnTo>
                  <a:lnTo>
                    <a:pt x="1735378" y="1019327"/>
                  </a:lnTo>
                  <a:lnTo>
                    <a:pt x="1737372" y="1029220"/>
                  </a:lnTo>
                  <a:lnTo>
                    <a:pt x="1742808" y="1037297"/>
                  </a:lnTo>
                  <a:lnTo>
                    <a:pt x="1750885" y="1042733"/>
                  </a:lnTo>
                  <a:lnTo>
                    <a:pt x="1760816" y="1044727"/>
                  </a:lnTo>
                  <a:lnTo>
                    <a:pt x="1770710" y="1042733"/>
                  </a:lnTo>
                  <a:lnTo>
                    <a:pt x="1778774" y="1037297"/>
                  </a:lnTo>
                  <a:lnTo>
                    <a:pt x="1784223" y="1029220"/>
                  </a:lnTo>
                  <a:lnTo>
                    <a:pt x="1786216" y="1019327"/>
                  </a:lnTo>
                  <a:close/>
                </a:path>
                <a:path w="2660650" h="1452245">
                  <a:moveTo>
                    <a:pt x="1858200" y="35699"/>
                  </a:moveTo>
                  <a:lnTo>
                    <a:pt x="1856308" y="25781"/>
                  </a:lnTo>
                  <a:lnTo>
                    <a:pt x="1850948" y="17653"/>
                  </a:lnTo>
                  <a:lnTo>
                    <a:pt x="1842935" y="12115"/>
                  </a:lnTo>
                  <a:lnTo>
                    <a:pt x="1833029" y="10020"/>
                  </a:lnTo>
                  <a:lnTo>
                    <a:pt x="1823110" y="11899"/>
                  </a:lnTo>
                  <a:lnTo>
                    <a:pt x="1814982" y="17259"/>
                  </a:lnTo>
                  <a:lnTo>
                    <a:pt x="1809445" y="25273"/>
                  </a:lnTo>
                  <a:lnTo>
                    <a:pt x="1807337" y="35140"/>
                  </a:lnTo>
                  <a:lnTo>
                    <a:pt x="1809229" y="45046"/>
                  </a:lnTo>
                  <a:lnTo>
                    <a:pt x="1814588" y="53174"/>
                  </a:lnTo>
                  <a:lnTo>
                    <a:pt x="1822602" y="58712"/>
                  </a:lnTo>
                  <a:lnTo>
                    <a:pt x="1832521" y="60820"/>
                  </a:lnTo>
                  <a:lnTo>
                    <a:pt x="1842427" y="58928"/>
                  </a:lnTo>
                  <a:lnTo>
                    <a:pt x="1850555" y="53568"/>
                  </a:lnTo>
                  <a:lnTo>
                    <a:pt x="1856092" y="45554"/>
                  </a:lnTo>
                  <a:lnTo>
                    <a:pt x="1858200" y="35699"/>
                  </a:lnTo>
                  <a:close/>
                </a:path>
                <a:path w="2660650" h="1452245">
                  <a:moveTo>
                    <a:pt x="1887880" y="1019327"/>
                  </a:moveTo>
                  <a:lnTo>
                    <a:pt x="1885873" y="1009446"/>
                  </a:lnTo>
                  <a:lnTo>
                    <a:pt x="1880438" y="1001369"/>
                  </a:lnTo>
                  <a:lnTo>
                    <a:pt x="1872361" y="995934"/>
                  </a:lnTo>
                  <a:lnTo>
                    <a:pt x="1862416" y="993927"/>
                  </a:lnTo>
                  <a:lnTo>
                    <a:pt x="1852536" y="995934"/>
                  </a:lnTo>
                  <a:lnTo>
                    <a:pt x="1844459" y="1001369"/>
                  </a:lnTo>
                  <a:lnTo>
                    <a:pt x="1839023" y="1009446"/>
                  </a:lnTo>
                  <a:lnTo>
                    <a:pt x="1837016" y="1019327"/>
                  </a:lnTo>
                  <a:lnTo>
                    <a:pt x="1839023" y="1029220"/>
                  </a:lnTo>
                  <a:lnTo>
                    <a:pt x="1844459" y="1037297"/>
                  </a:lnTo>
                  <a:lnTo>
                    <a:pt x="1852536" y="1042733"/>
                  </a:lnTo>
                  <a:lnTo>
                    <a:pt x="1862480" y="1044727"/>
                  </a:lnTo>
                  <a:lnTo>
                    <a:pt x="1872361" y="1042733"/>
                  </a:lnTo>
                  <a:lnTo>
                    <a:pt x="1880425" y="1037297"/>
                  </a:lnTo>
                  <a:lnTo>
                    <a:pt x="1885873" y="1029220"/>
                  </a:lnTo>
                  <a:lnTo>
                    <a:pt x="1887880" y="1019327"/>
                  </a:lnTo>
                  <a:close/>
                </a:path>
                <a:path w="2660650" h="1452245">
                  <a:moveTo>
                    <a:pt x="1989518" y="1019327"/>
                  </a:moveTo>
                  <a:lnTo>
                    <a:pt x="1987524" y="1009446"/>
                  </a:lnTo>
                  <a:lnTo>
                    <a:pt x="1982076" y="1001369"/>
                  </a:lnTo>
                  <a:lnTo>
                    <a:pt x="1974011" y="995934"/>
                  </a:lnTo>
                  <a:lnTo>
                    <a:pt x="1964080" y="993927"/>
                  </a:lnTo>
                  <a:lnTo>
                    <a:pt x="1954187" y="995934"/>
                  </a:lnTo>
                  <a:lnTo>
                    <a:pt x="1946109" y="1001369"/>
                  </a:lnTo>
                  <a:lnTo>
                    <a:pt x="1940674" y="1009446"/>
                  </a:lnTo>
                  <a:lnTo>
                    <a:pt x="1938680" y="1019327"/>
                  </a:lnTo>
                  <a:lnTo>
                    <a:pt x="1940674" y="1029220"/>
                  </a:lnTo>
                  <a:lnTo>
                    <a:pt x="1946109" y="1037297"/>
                  </a:lnTo>
                  <a:lnTo>
                    <a:pt x="1954187" y="1042733"/>
                  </a:lnTo>
                  <a:lnTo>
                    <a:pt x="1964118" y="1044727"/>
                  </a:lnTo>
                  <a:lnTo>
                    <a:pt x="1974011" y="1042733"/>
                  </a:lnTo>
                  <a:lnTo>
                    <a:pt x="1982076" y="1037297"/>
                  </a:lnTo>
                  <a:lnTo>
                    <a:pt x="1987524" y="1029220"/>
                  </a:lnTo>
                  <a:lnTo>
                    <a:pt x="1989518" y="1019327"/>
                  </a:lnTo>
                  <a:close/>
                </a:path>
                <a:path w="2660650" h="1452245">
                  <a:moveTo>
                    <a:pt x="2091182" y="1019327"/>
                  </a:moveTo>
                  <a:lnTo>
                    <a:pt x="2089175" y="1009446"/>
                  </a:lnTo>
                  <a:lnTo>
                    <a:pt x="2083739" y="1001369"/>
                  </a:lnTo>
                  <a:lnTo>
                    <a:pt x="2075662" y="995934"/>
                  </a:lnTo>
                  <a:lnTo>
                    <a:pt x="2065731" y="993927"/>
                  </a:lnTo>
                  <a:lnTo>
                    <a:pt x="2055837" y="995934"/>
                  </a:lnTo>
                  <a:lnTo>
                    <a:pt x="2047760" y="1001369"/>
                  </a:lnTo>
                  <a:lnTo>
                    <a:pt x="2042325" y="1009446"/>
                  </a:lnTo>
                  <a:lnTo>
                    <a:pt x="2040331" y="1019327"/>
                  </a:lnTo>
                  <a:lnTo>
                    <a:pt x="2042325" y="1029220"/>
                  </a:lnTo>
                  <a:lnTo>
                    <a:pt x="2047760" y="1037297"/>
                  </a:lnTo>
                  <a:lnTo>
                    <a:pt x="2055837" y="1042733"/>
                  </a:lnTo>
                  <a:lnTo>
                    <a:pt x="2065782" y="1044727"/>
                  </a:lnTo>
                  <a:lnTo>
                    <a:pt x="2075662" y="1042733"/>
                  </a:lnTo>
                  <a:lnTo>
                    <a:pt x="2083739" y="1037297"/>
                  </a:lnTo>
                  <a:lnTo>
                    <a:pt x="2089175" y="1029220"/>
                  </a:lnTo>
                  <a:lnTo>
                    <a:pt x="2091182" y="1019327"/>
                  </a:lnTo>
                  <a:close/>
                </a:path>
                <a:path w="2660650" h="1452245">
                  <a:moveTo>
                    <a:pt x="2192832" y="1019327"/>
                  </a:moveTo>
                  <a:lnTo>
                    <a:pt x="2190826" y="1009446"/>
                  </a:lnTo>
                  <a:lnTo>
                    <a:pt x="2185390" y="1001369"/>
                  </a:lnTo>
                  <a:lnTo>
                    <a:pt x="2177313" y="995934"/>
                  </a:lnTo>
                  <a:lnTo>
                    <a:pt x="2167382" y="993927"/>
                  </a:lnTo>
                  <a:lnTo>
                    <a:pt x="2157488" y="995934"/>
                  </a:lnTo>
                  <a:lnTo>
                    <a:pt x="2149411" y="1001369"/>
                  </a:lnTo>
                  <a:lnTo>
                    <a:pt x="2143976" y="1009446"/>
                  </a:lnTo>
                  <a:lnTo>
                    <a:pt x="2141982" y="1019327"/>
                  </a:lnTo>
                  <a:lnTo>
                    <a:pt x="2143976" y="1029220"/>
                  </a:lnTo>
                  <a:lnTo>
                    <a:pt x="2149411" y="1037297"/>
                  </a:lnTo>
                  <a:lnTo>
                    <a:pt x="2157488" y="1042733"/>
                  </a:lnTo>
                  <a:lnTo>
                    <a:pt x="2167432" y="1044727"/>
                  </a:lnTo>
                  <a:lnTo>
                    <a:pt x="2177313" y="1042733"/>
                  </a:lnTo>
                  <a:lnTo>
                    <a:pt x="2185390" y="1037297"/>
                  </a:lnTo>
                  <a:lnTo>
                    <a:pt x="2190826" y="1029220"/>
                  </a:lnTo>
                  <a:lnTo>
                    <a:pt x="2192832" y="1019327"/>
                  </a:lnTo>
                  <a:close/>
                </a:path>
                <a:path w="2660650" h="1452245">
                  <a:moveTo>
                    <a:pt x="2294483" y="1019327"/>
                  </a:moveTo>
                  <a:lnTo>
                    <a:pt x="2292477" y="1009446"/>
                  </a:lnTo>
                  <a:lnTo>
                    <a:pt x="2287028" y="1001369"/>
                  </a:lnTo>
                  <a:lnTo>
                    <a:pt x="2278964" y="995934"/>
                  </a:lnTo>
                  <a:lnTo>
                    <a:pt x="2269032" y="993927"/>
                  </a:lnTo>
                  <a:lnTo>
                    <a:pt x="2259139" y="995934"/>
                  </a:lnTo>
                  <a:lnTo>
                    <a:pt x="2251062" y="1001369"/>
                  </a:lnTo>
                  <a:lnTo>
                    <a:pt x="2245626" y="1009446"/>
                  </a:lnTo>
                  <a:lnTo>
                    <a:pt x="2243632" y="1019327"/>
                  </a:lnTo>
                  <a:lnTo>
                    <a:pt x="2245626" y="1029220"/>
                  </a:lnTo>
                  <a:lnTo>
                    <a:pt x="2251062" y="1037297"/>
                  </a:lnTo>
                  <a:lnTo>
                    <a:pt x="2259139" y="1042733"/>
                  </a:lnTo>
                  <a:lnTo>
                    <a:pt x="2269083" y="1044727"/>
                  </a:lnTo>
                  <a:lnTo>
                    <a:pt x="2278964" y="1042733"/>
                  </a:lnTo>
                  <a:lnTo>
                    <a:pt x="2287041" y="1037297"/>
                  </a:lnTo>
                  <a:lnTo>
                    <a:pt x="2292477" y="1029220"/>
                  </a:lnTo>
                  <a:lnTo>
                    <a:pt x="2294483" y="1019327"/>
                  </a:lnTo>
                  <a:close/>
                </a:path>
                <a:path w="2660650" h="1452245">
                  <a:moveTo>
                    <a:pt x="2396134" y="1019327"/>
                  </a:moveTo>
                  <a:lnTo>
                    <a:pt x="2394127" y="1009446"/>
                  </a:lnTo>
                  <a:lnTo>
                    <a:pt x="2388692" y="1001369"/>
                  </a:lnTo>
                  <a:lnTo>
                    <a:pt x="2380615" y="995934"/>
                  </a:lnTo>
                  <a:lnTo>
                    <a:pt x="2370683" y="993927"/>
                  </a:lnTo>
                  <a:lnTo>
                    <a:pt x="2360790" y="995934"/>
                  </a:lnTo>
                  <a:lnTo>
                    <a:pt x="2352713" y="1001369"/>
                  </a:lnTo>
                  <a:lnTo>
                    <a:pt x="2347277" y="1009446"/>
                  </a:lnTo>
                  <a:lnTo>
                    <a:pt x="2345283" y="1019327"/>
                  </a:lnTo>
                  <a:lnTo>
                    <a:pt x="2347277" y="1029220"/>
                  </a:lnTo>
                  <a:lnTo>
                    <a:pt x="2352713" y="1037297"/>
                  </a:lnTo>
                  <a:lnTo>
                    <a:pt x="2360790" y="1042733"/>
                  </a:lnTo>
                  <a:lnTo>
                    <a:pt x="2370734" y="1044727"/>
                  </a:lnTo>
                  <a:lnTo>
                    <a:pt x="2380615" y="1042733"/>
                  </a:lnTo>
                  <a:lnTo>
                    <a:pt x="2388692" y="1037297"/>
                  </a:lnTo>
                  <a:lnTo>
                    <a:pt x="2394127" y="1029220"/>
                  </a:lnTo>
                  <a:lnTo>
                    <a:pt x="2396134" y="1019327"/>
                  </a:lnTo>
                  <a:close/>
                </a:path>
                <a:path w="2660650" h="1452245">
                  <a:moveTo>
                    <a:pt x="2497785" y="1019327"/>
                  </a:moveTo>
                  <a:lnTo>
                    <a:pt x="2495778" y="1009446"/>
                  </a:lnTo>
                  <a:lnTo>
                    <a:pt x="2490343" y="1001369"/>
                  </a:lnTo>
                  <a:lnTo>
                    <a:pt x="2482265" y="995934"/>
                  </a:lnTo>
                  <a:lnTo>
                    <a:pt x="2472334" y="993927"/>
                  </a:lnTo>
                  <a:lnTo>
                    <a:pt x="2462441" y="995934"/>
                  </a:lnTo>
                  <a:lnTo>
                    <a:pt x="2454364" y="1001369"/>
                  </a:lnTo>
                  <a:lnTo>
                    <a:pt x="2448928" y="1009446"/>
                  </a:lnTo>
                  <a:lnTo>
                    <a:pt x="2446934" y="1019327"/>
                  </a:lnTo>
                  <a:lnTo>
                    <a:pt x="2448928" y="1029220"/>
                  </a:lnTo>
                  <a:lnTo>
                    <a:pt x="2454364" y="1037297"/>
                  </a:lnTo>
                  <a:lnTo>
                    <a:pt x="2462441" y="1042733"/>
                  </a:lnTo>
                  <a:lnTo>
                    <a:pt x="2472385" y="1044727"/>
                  </a:lnTo>
                  <a:lnTo>
                    <a:pt x="2482265" y="1042733"/>
                  </a:lnTo>
                  <a:lnTo>
                    <a:pt x="2490343" y="1037297"/>
                  </a:lnTo>
                  <a:lnTo>
                    <a:pt x="2495778" y="1029220"/>
                  </a:lnTo>
                  <a:lnTo>
                    <a:pt x="2497785" y="1019327"/>
                  </a:lnTo>
                  <a:close/>
                </a:path>
                <a:path w="2660650" h="1452245">
                  <a:moveTo>
                    <a:pt x="2558415" y="1222679"/>
                  </a:moveTo>
                  <a:lnTo>
                    <a:pt x="2556421" y="1212748"/>
                  </a:lnTo>
                  <a:lnTo>
                    <a:pt x="2550985" y="1204671"/>
                  </a:lnTo>
                  <a:lnTo>
                    <a:pt x="2542908" y="1199235"/>
                  </a:lnTo>
                  <a:lnTo>
                    <a:pt x="2533027" y="1197229"/>
                  </a:lnTo>
                  <a:lnTo>
                    <a:pt x="2523134" y="1199235"/>
                  </a:lnTo>
                  <a:lnTo>
                    <a:pt x="2515057" y="1204671"/>
                  </a:lnTo>
                  <a:lnTo>
                    <a:pt x="2509621" y="1212748"/>
                  </a:lnTo>
                  <a:lnTo>
                    <a:pt x="2507627" y="1222679"/>
                  </a:lnTo>
                  <a:lnTo>
                    <a:pt x="2509621" y="1232573"/>
                  </a:lnTo>
                  <a:lnTo>
                    <a:pt x="2515057" y="1240650"/>
                  </a:lnTo>
                  <a:lnTo>
                    <a:pt x="2523134" y="1246085"/>
                  </a:lnTo>
                  <a:lnTo>
                    <a:pt x="2533027" y="1248079"/>
                  </a:lnTo>
                  <a:lnTo>
                    <a:pt x="2542908" y="1246085"/>
                  </a:lnTo>
                  <a:lnTo>
                    <a:pt x="2550985" y="1240650"/>
                  </a:lnTo>
                  <a:lnTo>
                    <a:pt x="2556421" y="1232573"/>
                  </a:lnTo>
                  <a:lnTo>
                    <a:pt x="2558415" y="1222679"/>
                  </a:lnTo>
                  <a:close/>
                </a:path>
                <a:path w="2660650" h="1452245">
                  <a:moveTo>
                    <a:pt x="2558415" y="1121029"/>
                  </a:moveTo>
                  <a:lnTo>
                    <a:pt x="2556421" y="1111097"/>
                  </a:lnTo>
                  <a:lnTo>
                    <a:pt x="2550985" y="1103020"/>
                  </a:lnTo>
                  <a:lnTo>
                    <a:pt x="2542908" y="1097584"/>
                  </a:lnTo>
                  <a:lnTo>
                    <a:pt x="2533027" y="1095578"/>
                  </a:lnTo>
                  <a:lnTo>
                    <a:pt x="2523134" y="1097584"/>
                  </a:lnTo>
                  <a:lnTo>
                    <a:pt x="2515057" y="1103020"/>
                  </a:lnTo>
                  <a:lnTo>
                    <a:pt x="2509621" y="1111097"/>
                  </a:lnTo>
                  <a:lnTo>
                    <a:pt x="2507627" y="1121029"/>
                  </a:lnTo>
                  <a:lnTo>
                    <a:pt x="2509621" y="1130922"/>
                  </a:lnTo>
                  <a:lnTo>
                    <a:pt x="2515057" y="1138999"/>
                  </a:lnTo>
                  <a:lnTo>
                    <a:pt x="2523134" y="1144435"/>
                  </a:lnTo>
                  <a:lnTo>
                    <a:pt x="2533027" y="1146429"/>
                  </a:lnTo>
                  <a:lnTo>
                    <a:pt x="2542908" y="1144435"/>
                  </a:lnTo>
                  <a:lnTo>
                    <a:pt x="2550985" y="1138999"/>
                  </a:lnTo>
                  <a:lnTo>
                    <a:pt x="2556421" y="1130922"/>
                  </a:lnTo>
                  <a:lnTo>
                    <a:pt x="2558415" y="1121029"/>
                  </a:lnTo>
                  <a:close/>
                </a:path>
                <a:path w="2660650" h="1452245">
                  <a:moveTo>
                    <a:pt x="2558415" y="1019378"/>
                  </a:moveTo>
                  <a:lnTo>
                    <a:pt x="2556421" y="1009446"/>
                  </a:lnTo>
                  <a:lnTo>
                    <a:pt x="2550985" y="1001369"/>
                  </a:lnTo>
                  <a:lnTo>
                    <a:pt x="2542908" y="995934"/>
                  </a:lnTo>
                  <a:lnTo>
                    <a:pt x="2533027" y="993927"/>
                  </a:lnTo>
                  <a:lnTo>
                    <a:pt x="2523134" y="995934"/>
                  </a:lnTo>
                  <a:lnTo>
                    <a:pt x="2515057" y="1001369"/>
                  </a:lnTo>
                  <a:lnTo>
                    <a:pt x="2509621" y="1009446"/>
                  </a:lnTo>
                  <a:lnTo>
                    <a:pt x="2507627" y="1019378"/>
                  </a:lnTo>
                  <a:lnTo>
                    <a:pt x="2509621" y="1029271"/>
                  </a:lnTo>
                  <a:lnTo>
                    <a:pt x="2515057" y="1037348"/>
                  </a:lnTo>
                  <a:lnTo>
                    <a:pt x="2523134" y="1042784"/>
                  </a:lnTo>
                  <a:lnTo>
                    <a:pt x="2533027" y="1044778"/>
                  </a:lnTo>
                  <a:lnTo>
                    <a:pt x="2542908" y="1042784"/>
                  </a:lnTo>
                  <a:lnTo>
                    <a:pt x="2550972" y="1037348"/>
                  </a:lnTo>
                  <a:lnTo>
                    <a:pt x="2556421" y="1029271"/>
                  </a:lnTo>
                  <a:lnTo>
                    <a:pt x="2558415" y="1019378"/>
                  </a:lnTo>
                  <a:close/>
                </a:path>
                <a:path w="2660650" h="1452245">
                  <a:moveTo>
                    <a:pt x="2660027" y="1299794"/>
                  </a:moveTo>
                  <a:lnTo>
                    <a:pt x="2537549" y="1299794"/>
                  </a:lnTo>
                  <a:lnTo>
                    <a:pt x="2542908" y="1300886"/>
                  </a:lnTo>
                  <a:lnTo>
                    <a:pt x="2533027" y="1298879"/>
                  </a:lnTo>
                  <a:lnTo>
                    <a:pt x="2523134" y="1300886"/>
                  </a:lnTo>
                  <a:lnTo>
                    <a:pt x="2528493" y="1299794"/>
                  </a:lnTo>
                  <a:lnTo>
                    <a:pt x="2406027" y="1299794"/>
                  </a:lnTo>
                  <a:lnTo>
                    <a:pt x="2533027" y="1452194"/>
                  </a:lnTo>
                  <a:lnTo>
                    <a:pt x="2618409" y="1349730"/>
                  </a:lnTo>
                  <a:lnTo>
                    <a:pt x="2660027" y="1299794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91402" y="4700638"/>
              <a:ext cx="421398" cy="43851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3210" y="2741189"/>
              <a:ext cx="421398" cy="43851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974172" y="2217051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4">
                  <a:moveTo>
                    <a:pt x="1203341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6"/>
                  </a:lnTo>
                  <a:lnTo>
                    <a:pt x="6845" y="91837"/>
                  </a:lnTo>
                  <a:lnTo>
                    <a:pt x="0" y="134280"/>
                  </a:lnTo>
                  <a:lnTo>
                    <a:pt x="0" y="671381"/>
                  </a:lnTo>
                  <a:lnTo>
                    <a:pt x="6845" y="713824"/>
                  </a:lnTo>
                  <a:lnTo>
                    <a:pt x="25908" y="750685"/>
                  </a:lnTo>
                  <a:lnTo>
                    <a:pt x="54975" y="779753"/>
                  </a:lnTo>
                  <a:lnTo>
                    <a:pt x="91836" y="798815"/>
                  </a:lnTo>
                  <a:lnTo>
                    <a:pt x="134279" y="805661"/>
                  </a:lnTo>
                  <a:lnTo>
                    <a:pt x="1203341" y="805661"/>
                  </a:lnTo>
                  <a:lnTo>
                    <a:pt x="1245784" y="798815"/>
                  </a:lnTo>
                  <a:lnTo>
                    <a:pt x="1282645" y="779753"/>
                  </a:lnTo>
                  <a:lnTo>
                    <a:pt x="1311712" y="750685"/>
                  </a:lnTo>
                  <a:lnTo>
                    <a:pt x="1330775" y="713824"/>
                  </a:lnTo>
                  <a:lnTo>
                    <a:pt x="1337621" y="671381"/>
                  </a:lnTo>
                  <a:lnTo>
                    <a:pt x="1337621" y="134280"/>
                  </a:lnTo>
                  <a:lnTo>
                    <a:pt x="1330775" y="91837"/>
                  </a:lnTo>
                  <a:lnTo>
                    <a:pt x="1311712" y="54976"/>
                  </a:lnTo>
                  <a:lnTo>
                    <a:pt x="1282645" y="25908"/>
                  </a:lnTo>
                  <a:lnTo>
                    <a:pt x="1245784" y="6845"/>
                  </a:lnTo>
                  <a:lnTo>
                    <a:pt x="1203341" y="0"/>
                  </a:lnTo>
                  <a:close/>
                </a:path>
              </a:pathLst>
            </a:custGeom>
            <a:solidFill>
              <a:srgbClr val="FF1B7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6233613" y="3063747"/>
            <a:ext cx="8280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Security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771144" y="2236040"/>
            <a:ext cx="8590915" cy="5103495"/>
            <a:chOff x="4771144" y="2236040"/>
            <a:chExt cx="8590915" cy="5103495"/>
          </a:xfrm>
        </p:grpSpPr>
        <p:sp>
          <p:nvSpPr>
            <p:cNvPr id="13" name="object 13"/>
            <p:cNvSpPr/>
            <p:nvPr/>
          </p:nvSpPr>
          <p:spPr>
            <a:xfrm>
              <a:off x="5692746" y="5950154"/>
              <a:ext cx="1337945" cy="1389380"/>
            </a:xfrm>
            <a:custGeom>
              <a:avLst/>
              <a:gdLst/>
              <a:ahLst/>
              <a:cxnLst/>
              <a:rect l="l" t="t" r="r" b="b"/>
              <a:pathLst>
                <a:path w="1337945" h="1389379">
                  <a:moveTo>
                    <a:pt x="1114680" y="0"/>
                  </a:moveTo>
                  <a:lnTo>
                    <a:pt x="222940" y="0"/>
                  </a:lnTo>
                  <a:lnTo>
                    <a:pt x="178010" y="4529"/>
                  </a:lnTo>
                  <a:lnTo>
                    <a:pt x="136161" y="17519"/>
                  </a:lnTo>
                  <a:lnTo>
                    <a:pt x="98292" y="38074"/>
                  </a:lnTo>
                  <a:lnTo>
                    <a:pt x="65297" y="65297"/>
                  </a:lnTo>
                  <a:lnTo>
                    <a:pt x="38074" y="98291"/>
                  </a:lnTo>
                  <a:lnTo>
                    <a:pt x="17519" y="136161"/>
                  </a:lnTo>
                  <a:lnTo>
                    <a:pt x="4529" y="178009"/>
                  </a:lnTo>
                  <a:lnTo>
                    <a:pt x="0" y="222939"/>
                  </a:lnTo>
                  <a:lnTo>
                    <a:pt x="0" y="1166053"/>
                  </a:lnTo>
                  <a:lnTo>
                    <a:pt x="4529" y="1210983"/>
                  </a:lnTo>
                  <a:lnTo>
                    <a:pt x="17519" y="1252831"/>
                  </a:lnTo>
                  <a:lnTo>
                    <a:pt x="38074" y="1290701"/>
                  </a:lnTo>
                  <a:lnTo>
                    <a:pt x="65297" y="1323695"/>
                  </a:lnTo>
                  <a:lnTo>
                    <a:pt x="98292" y="1350919"/>
                  </a:lnTo>
                  <a:lnTo>
                    <a:pt x="136161" y="1371474"/>
                  </a:lnTo>
                  <a:lnTo>
                    <a:pt x="178010" y="1384464"/>
                  </a:lnTo>
                  <a:lnTo>
                    <a:pt x="222940" y="1388993"/>
                  </a:lnTo>
                  <a:lnTo>
                    <a:pt x="1114680" y="1388993"/>
                  </a:lnTo>
                  <a:lnTo>
                    <a:pt x="1159610" y="1384464"/>
                  </a:lnTo>
                  <a:lnTo>
                    <a:pt x="1201458" y="1371474"/>
                  </a:lnTo>
                  <a:lnTo>
                    <a:pt x="1239328" y="1350919"/>
                  </a:lnTo>
                  <a:lnTo>
                    <a:pt x="1272323" y="1323695"/>
                  </a:lnTo>
                  <a:lnTo>
                    <a:pt x="1299546" y="1290701"/>
                  </a:lnTo>
                  <a:lnTo>
                    <a:pt x="1320101" y="1252831"/>
                  </a:lnTo>
                  <a:lnTo>
                    <a:pt x="1333091" y="1210983"/>
                  </a:lnTo>
                  <a:lnTo>
                    <a:pt x="1337621" y="1166053"/>
                  </a:lnTo>
                  <a:lnTo>
                    <a:pt x="1337621" y="222939"/>
                  </a:lnTo>
                  <a:lnTo>
                    <a:pt x="1333091" y="178009"/>
                  </a:lnTo>
                  <a:lnTo>
                    <a:pt x="1320101" y="136161"/>
                  </a:lnTo>
                  <a:lnTo>
                    <a:pt x="1299546" y="98291"/>
                  </a:lnTo>
                  <a:lnTo>
                    <a:pt x="1272323" y="65297"/>
                  </a:lnTo>
                  <a:lnTo>
                    <a:pt x="1239328" y="38074"/>
                  </a:lnTo>
                  <a:lnTo>
                    <a:pt x="1201458" y="17519"/>
                  </a:lnTo>
                  <a:lnTo>
                    <a:pt x="1159610" y="4529"/>
                  </a:lnTo>
                  <a:lnTo>
                    <a:pt x="1114680" y="0"/>
                  </a:lnTo>
                  <a:close/>
                </a:path>
              </a:pathLst>
            </a:custGeom>
            <a:solidFill>
              <a:srgbClr val="00A3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792157" y="2237906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4">
                  <a:moveTo>
                    <a:pt x="1203340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4"/>
                  </a:lnTo>
                  <a:lnTo>
                    <a:pt x="54975" y="779751"/>
                  </a:lnTo>
                  <a:lnTo>
                    <a:pt x="91836" y="798814"/>
                  </a:lnTo>
                  <a:lnTo>
                    <a:pt x="134279" y="805660"/>
                  </a:lnTo>
                  <a:lnTo>
                    <a:pt x="1203340" y="805660"/>
                  </a:lnTo>
                  <a:lnTo>
                    <a:pt x="1245783" y="798814"/>
                  </a:lnTo>
                  <a:lnTo>
                    <a:pt x="1282644" y="779751"/>
                  </a:lnTo>
                  <a:lnTo>
                    <a:pt x="1311712" y="750684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4" y="25908"/>
                  </a:lnTo>
                  <a:lnTo>
                    <a:pt x="1245783" y="6845"/>
                  </a:lnTo>
                  <a:lnTo>
                    <a:pt x="1203340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087629" y="2236040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4">
                  <a:moveTo>
                    <a:pt x="1203340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1"/>
                  </a:lnTo>
                  <a:lnTo>
                    <a:pt x="6845" y="713824"/>
                  </a:lnTo>
                  <a:lnTo>
                    <a:pt x="25908" y="750685"/>
                  </a:lnTo>
                  <a:lnTo>
                    <a:pt x="54975" y="779753"/>
                  </a:lnTo>
                  <a:lnTo>
                    <a:pt x="91836" y="798815"/>
                  </a:lnTo>
                  <a:lnTo>
                    <a:pt x="134279" y="805661"/>
                  </a:lnTo>
                  <a:lnTo>
                    <a:pt x="1203340" y="805661"/>
                  </a:lnTo>
                  <a:lnTo>
                    <a:pt x="1245783" y="798815"/>
                  </a:lnTo>
                  <a:lnTo>
                    <a:pt x="1282644" y="779753"/>
                  </a:lnTo>
                  <a:lnTo>
                    <a:pt x="1311712" y="750685"/>
                  </a:lnTo>
                  <a:lnTo>
                    <a:pt x="1330775" y="713824"/>
                  </a:lnTo>
                  <a:lnTo>
                    <a:pt x="1337621" y="671381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4" y="25908"/>
                  </a:lnTo>
                  <a:lnTo>
                    <a:pt x="1245783" y="6845"/>
                  </a:lnTo>
                  <a:lnTo>
                    <a:pt x="1203340" y="0"/>
                  </a:lnTo>
                  <a:close/>
                </a:path>
              </a:pathLst>
            </a:custGeom>
            <a:solidFill>
              <a:srgbClr val="7731F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71144" y="4189079"/>
              <a:ext cx="1934654" cy="193465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484928" y="2504658"/>
              <a:ext cx="1213485" cy="254000"/>
            </a:xfrm>
            <a:custGeom>
              <a:avLst/>
              <a:gdLst/>
              <a:ahLst/>
              <a:cxnLst/>
              <a:rect l="l" t="t" r="r" b="b"/>
              <a:pathLst>
                <a:path w="1213484" h="254000">
                  <a:moveTo>
                    <a:pt x="25400" y="101598"/>
                  </a:moveTo>
                  <a:lnTo>
                    <a:pt x="15513" y="103594"/>
                  </a:lnTo>
                  <a:lnTo>
                    <a:pt x="7439" y="109038"/>
                  </a:lnTo>
                  <a:lnTo>
                    <a:pt x="1996" y="117111"/>
                  </a:lnTo>
                  <a:lnTo>
                    <a:pt x="0" y="126998"/>
                  </a:lnTo>
                  <a:lnTo>
                    <a:pt x="1996" y="136885"/>
                  </a:lnTo>
                  <a:lnTo>
                    <a:pt x="7439" y="144959"/>
                  </a:lnTo>
                  <a:lnTo>
                    <a:pt x="15513" y="150402"/>
                  </a:lnTo>
                  <a:lnTo>
                    <a:pt x="25450" y="152398"/>
                  </a:lnTo>
                  <a:lnTo>
                    <a:pt x="35337" y="150402"/>
                  </a:lnTo>
                  <a:lnTo>
                    <a:pt x="43411" y="144959"/>
                  </a:lnTo>
                  <a:lnTo>
                    <a:pt x="48854" y="136885"/>
                  </a:lnTo>
                  <a:lnTo>
                    <a:pt x="50850" y="126998"/>
                  </a:lnTo>
                  <a:lnTo>
                    <a:pt x="48854" y="117111"/>
                  </a:lnTo>
                  <a:lnTo>
                    <a:pt x="43411" y="109038"/>
                  </a:lnTo>
                  <a:lnTo>
                    <a:pt x="35337" y="103594"/>
                  </a:lnTo>
                  <a:lnTo>
                    <a:pt x="25400" y="101598"/>
                  </a:lnTo>
                  <a:close/>
                </a:path>
                <a:path w="1213484" h="254000">
                  <a:moveTo>
                    <a:pt x="127050" y="101598"/>
                  </a:moveTo>
                  <a:lnTo>
                    <a:pt x="117163" y="103594"/>
                  </a:lnTo>
                  <a:lnTo>
                    <a:pt x="109090" y="109038"/>
                  </a:lnTo>
                  <a:lnTo>
                    <a:pt x="103646" y="117111"/>
                  </a:lnTo>
                  <a:lnTo>
                    <a:pt x="101650" y="126998"/>
                  </a:lnTo>
                  <a:lnTo>
                    <a:pt x="103646" y="136885"/>
                  </a:lnTo>
                  <a:lnTo>
                    <a:pt x="109090" y="144959"/>
                  </a:lnTo>
                  <a:lnTo>
                    <a:pt x="117163" y="150402"/>
                  </a:lnTo>
                  <a:lnTo>
                    <a:pt x="127101" y="152398"/>
                  </a:lnTo>
                  <a:lnTo>
                    <a:pt x="136988" y="150402"/>
                  </a:lnTo>
                  <a:lnTo>
                    <a:pt x="145062" y="144959"/>
                  </a:lnTo>
                  <a:lnTo>
                    <a:pt x="150505" y="136885"/>
                  </a:lnTo>
                  <a:lnTo>
                    <a:pt x="152501" y="126998"/>
                  </a:lnTo>
                  <a:lnTo>
                    <a:pt x="150505" y="117111"/>
                  </a:lnTo>
                  <a:lnTo>
                    <a:pt x="145062" y="109038"/>
                  </a:lnTo>
                  <a:lnTo>
                    <a:pt x="136988" y="103594"/>
                  </a:lnTo>
                  <a:lnTo>
                    <a:pt x="127050" y="101598"/>
                  </a:lnTo>
                  <a:close/>
                </a:path>
                <a:path w="1213484" h="254000">
                  <a:moveTo>
                    <a:pt x="228701" y="101598"/>
                  </a:moveTo>
                  <a:lnTo>
                    <a:pt x="218814" y="103594"/>
                  </a:lnTo>
                  <a:lnTo>
                    <a:pt x="210740" y="109038"/>
                  </a:lnTo>
                  <a:lnTo>
                    <a:pt x="205297" y="117111"/>
                  </a:lnTo>
                  <a:lnTo>
                    <a:pt x="203301" y="126998"/>
                  </a:lnTo>
                  <a:lnTo>
                    <a:pt x="205297" y="136885"/>
                  </a:lnTo>
                  <a:lnTo>
                    <a:pt x="210740" y="144959"/>
                  </a:lnTo>
                  <a:lnTo>
                    <a:pt x="218814" y="150402"/>
                  </a:lnTo>
                  <a:lnTo>
                    <a:pt x="228752" y="152398"/>
                  </a:lnTo>
                  <a:lnTo>
                    <a:pt x="238639" y="150402"/>
                  </a:lnTo>
                  <a:lnTo>
                    <a:pt x="246713" y="144959"/>
                  </a:lnTo>
                  <a:lnTo>
                    <a:pt x="252156" y="136885"/>
                  </a:lnTo>
                  <a:lnTo>
                    <a:pt x="254152" y="126998"/>
                  </a:lnTo>
                  <a:lnTo>
                    <a:pt x="252156" y="117111"/>
                  </a:lnTo>
                  <a:lnTo>
                    <a:pt x="246713" y="109038"/>
                  </a:lnTo>
                  <a:lnTo>
                    <a:pt x="238639" y="103594"/>
                  </a:lnTo>
                  <a:lnTo>
                    <a:pt x="228701" y="101598"/>
                  </a:lnTo>
                  <a:close/>
                </a:path>
                <a:path w="1213484" h="254000">
                  <a:moveTo>
                    <a:pt x="330352" y="101598"/>
                  </a:moveTo>
                  <a:lnTo>
                    <a:pt x="320465" y="103594"/>
                  </a:lnTo>
                  <a:lnTo>
                    <a:pt x="312391" y="109038"/>
                  </a:lnTo>
                  <a:lnTo>
                    <a:pt x="306948" y="117111"/>
                  </a:lnTo>
                  <a:lnTo>
                    <a:pt x="304952" y="126998"/>
                  </a:lnTo>
                  <a:lnTo>
                    <a:pt x="306948" y="136885"/>
                  </a:lnTo>
                  <a:lnTo>
                    <a:pt x="312391" y="144959"/>
                  </a:lnTo>
                  <a:lnTo>
                    <a:pt x="320465" y="150402"/>
                  </a:lnTo>
                  <a:lnTo>
                    <a:pt x="330403" y="152398"/>
                  </a:lnTo>
                  <a:lnTo>
                    <a:pt x="340290" y="150402"/>
                  </a:lnTo>
                  <a:lnTo>
                    <a:pt x="348363" y="144959"/>
                  </a:lnTo>
                  <a:lnTo>
                    <a:pt x="353807" y="136885"/>
                  </a:lnTo>
                  <a:lnTo>
                    <a:pt x="355803" y="126998"/>
                  </a:lnTo>
                  <a:lnTo>
                    <a:pt x="353807" y="117111"/>
                  </a:lnTo>
                  <a:lnTo>
                    <a:pt x="348363" y="109038"/>
                  </a:lnTo>
                  <a:lnTo>
                    <a:pt x="340290" y="103594"/>
                  </a:lnTo>
                  <a:lnTo>
                    <a:pt x="330352" y="101598"/>
                  </a:lnTo>
                  <a:close/>
                </a:path>
                <a:path w="1213484" h="254000">
                  <a:moveTo>
                    <a:pt x="432003" y="101598"/>
                  </a:moveTo>
                  <a:lnTo>
                    <a:pt x="422116" y="103594"/>
                  </a:lnTo>
                  <a:lnTo>
                    <a:pt x="414042" y="109038"/>
                  </a:lnTo>
                  <a:lnTo>
                    <a:pt x="408599" y="117111"/>
                  </a:lnTo>
                  <a:lnTo>
                    <a:pt x="406603" y="126998"/>
                  </a:lnTo>
                  <a:lnTo>
                    <a:pt x="408599" y="136885"/>
                  </a:lnTo>
                  <a:lnTo>
                    <a:pt x="414042" y="144959"/>
                  </a:lnTo>
                  <a:lnTo>
                    <a:pt x="422116" y="150402"/>
                  </a:lnTo>
                  <a:lnTo>
                    <a:pt x="432053" y="152398"/>
                  </a:lnTo>
                  <a:lnTo>
                    <a:pt x="441940" y="150402"/>
                  </a:lnTo>
                  <a:lnTo>
                    <a:pt x="450014" y="144959"/>
                  </a:lnTo>
                  <a:lnTo>
                    <a:pt x="455457" y="136885"/>
                  </a:lnTo>
                  <a:lnTo>
                    <a:pt x="457453" y="126998"/>
                  </a:lnTo>
                  <a:lnTo>
                    <a:pt x="455457" y="117111"/>
                  </a:lnTo>
                  <a:lnTo>
                    <a:pt x="450014" y="109038"/>
                  </a:lnTo>
                  <a:lnTo>
                    <a:pt x="441940" y="103594"/>
                  </a:lnTo>
                  <a:lnTo>
                    <a:pt x="432003" y="101598"/>
                  </a:lnTo>
                  <a:close/>
                </a:path>
                <a:path w="1213484" h="254000">
                  <a:moveTo>
                    <a:pt x="533653" y="101598"/>
                  </a:moveTo>
                  <a:lnTo>
                    <a:pt x="523766" y="103594"/>
                  </a:lnTo>
                  <a:lnTo>
                    <a:pt x="515693" y="109038"/>
                  </a:lnTo>
                  <a:lnTo>
                    <a:pt x="510249" y="117112"/>
                  </a:lnTo>
                  <a:lnTo>
                    <a:pt x="508253" y="126998"/>
                  </a:lnTo>
                  <a:lnTo>
                    <a:pt x="510250" y="136885"/>
                  </a:lnTo>
                  <a:lnTo>
                    <a:pt x="515693" y="144959"/>
                  </a:lnTo>
                  <a:lnTo>
                    <a:pt x="523767" y="150402"/>
                  </a:lnTo>
                  <a:lnTo>
                    <a:pt x="533704" y="152398"/>
                  </a:lnTo>
                  <a:lnTo>
                    <a:pt x="543591" y="150402"/>
                  </a:lnTo>
                  <a:lnTo>
                    <a:pt x="551665" y="144959"/>
                  </a:lnTo>
                  <a:lnTo>
                    <a:pt x="557108" y="136885"/>
                  </a:lnTo>
                  <a:lnTo>
                    <a:pt x="559104" y="126998"/>
                  </a:lnTo>
                  <a:lnTo>
                    <a:pt x="557108" y="117112"/>
                  </a:lnTo>
                  <a:lnTo>
                    <a:pt x="551665" y="109038"/>
                  </a:lnTo>
                  <a:lnTo>
                    <a:pt x="543591" y="103594"/>
                  </a:lnTo>
                  <a:lnTo>
                    <a:pt x="533653" y="101598"/>
                  </a:lnTo>
                  <a:close/>
                </a:path>
                <a:path w="1213484" h="254000">
                  <a:moveTo>
                    <a:pt x="635304" y="101598"/>
                  </a:moveTo>
                  <a:lnTo>
                    <a:pt x="625417" y="103594"/>
                  </a:lnTo>
                  <a:lnTo>
                    <a:pt x="617344" y="109038"/>
                  </a:lnTo>
                  <a:lnTo>
                    <a:pt x="611900" y="117112"/>
                  </a:lnTo>
                  <a:lnTo>
                    <a:pt x="609904" y="126998"/>
                  </a:lnTo>
                  <a:lnTo>
                    <a:pt x="611900" y="136885"/>
                  </a:lnTo>
                  <a:lnTo>
                    <a:pt x="617344" y="144959"/>
                  </a:lnTo>
                  <a:lnTo>
                    <a:pt x="625417" y="150402"/>
                  </a:lnTo>
                  <a:lnTo>
                    <a:pt x="635355" y="152398"/>
                  </a:lnTo>
                  <a:lnTo>
                    <a:pt x="645242" y="150402"/>
                  </a:lnTo>
                  <a:lnTo>
                    <a:pt x="653316" y="144959"/>
                  </a:lnTo>
                  <a:lnTo>
                    <a:pt x="658759" y="136885"/>
                  </a:lnTo>
                  <a:lnTo>
                    <a:pt x="660755" y="126998"/>
                  </a:lnTo>
                  <a:lnTo>
                    <a:pt x="658759" y="117112"/>
                  </a:lnTo>
                  <a:lnTo>
                    <a:pt x="653316" y="109038"/>
                  </a:lnTo>
                  <a:lnTo>
                    <a:pt x="645242" y="103594"/>
                  </a:lnTo>
                  <a:lnTo>
                    <a:pt x="635304" y="101598"/>
                  </a:lnTo>
                  <a:close/>
                </a:path>
                <a:path w="1213484" h="254000">
                  <a:moveTo>
                    <a:pt x="736955" y="101598"/>
                  </a:moveTo>
                  <a:lnTo>
                    <a:pt x="727068" y="103594"/>
                  </a:lnTo>
                  <a:lnTo>
                    <a:pt x="718994" y="109038"/>
                  </a:lnTo>
                  <a:lnTo>
                    <a:pt x="713551" y="117112"/>
                  </a:lnTo>
                  <a:lnTo>
                    <a:pt x="711555" y="126998"/>
                  </a:lnTo>
                  <a:lnTo>
                    <a:pt x="713551" y="136885"/>
                  </a:lnTo>
                  <a:lnTo>
                    <a:pt x="718994" y="144959"/>
                  </a:lnTo>
                  <a:lnTo>
                    <a:pt x="727068" y="150402"/>
                  </a:lnTo>
                  <a:lnTo>
                    <a:pt x="737006" y="152398"/>
                  </a:lnTo>
                  <a:lnTo>
                    <a:pt x="746893" y="150402"/>
                  </a:lnTo>
                  <a:lnTo>
                    <a:pt x="754967" y="144959"/>
                  </a:lnTo>
                  <a:lnTo>
                    <a:pt x="760410" y="136885"/>
                  </a:lnTo>
                  <a:lnTo>
                    <a:pt x="762406" y="126998"/>
                  </a:lnTo>
                  <a:lnTo>
                    <a:pt x="760410" y="117112"/>
                  </a:lnTo>
                  <a:lnTo>
                    <a:pt x="754967" y="109038"/>
                  </a:lnTo>
                  <a:lnTo>
                    <a:pt x="746893" y="103594"/>
                  </a:lnTo>
                  <a:lnTo>
                    <a:pt x="736955" y="101598"/>
                  </a:lnTo>
                  <a:close/>
                </a:path>
                <a:path w="1213484" h="254000">
                  <a:moveTo>
                    <a:pt x="838606" y="101598"/>
                  </a:moveTo>
                  <a:lnTo>
                    <a:pt x="828719" y="103594"/>
                  </a:lnTo>
                  <a:lnTo>
                    <a:pt x="820645" y="109038"/>
                  </a:lnTo>
                  <a:lnTo>
                    <a:pt x="815202" y="117112"/>
                  </a:lnTo>
                  <a:lnTo>
                    <a:pt x="813206" y="126998"/>
                  </a:lnTo>
                  <a:lnTo>
                    <a:pt x="815202" y="136885"/>
                  </a:lnTo>
                  <a:lnTo>
                    <a:pt x="820645" y="144959"/>
                  </a:lnTo>
                  <a:lnTo>
                    <a:pt x="828719" y="150402"/>
                  </a:lnTo>
                  <a:lnTo>
                    <a:pt x="838657" y="152398"/>
                  </a:lnTo>
                  <a:lnTo>
                    <a:pt x="848544" y="150402"/>
                  </a:lnTo>
                  <a:lnTo>
                    <a:pt x="856617" y="144959"/>
                  </a:lnTo>
                  <a:lnTo>
                    <a:pt x="862061" y="136885"/>
                  </a:lnTo>
                  <a:lnTo>
                    <a:pt x="864057" y="126998"/>
                  </a:lnTo>
                  <a:lnTo>
                    <a:pt x="862061" y="117112"/>
                  </a:lnTo>
                  <a:lnTo>
                    <a:pt x="856617" y="109038"/>
                  </a:lnTo>
                  <a:lnTo>
                    <a:pt x="848544" y="103594"/>
                  </a:lnTo>
                  <a:lnTo>
                    <a:pt x="838606" y="101598"/>
                  </a:lnTo>
                  <a:close/>
                </a:path>
                <a:path w="1213484" h="254000">
                  <a:moveTo>
                    <a:pt x="940257" y="101598"/>
                  </a:moveTo>
                  <a:lnTo>
                    <a:pt x="930370" y="103594"/>
                  </a:lnTo>
                  <a:lnTo>
                    <a:pt x="922296" y="109038"/>
                  </a:lnTo>
                  <a:lnTo>
                    <a:pt x="916853" y="117112"/>
                  </a:lnTo>
                  <a:lnTo>
                    <a:pt x="914857" y="126998"/>
                  </a:lnTo>
                  <a:lnTo>
                    <a:pt x="916853" y="136885"/>
                  </a:lnTo>
                  <a:lnTo>
                    <a:pt x="922296" y="144959"/>
                  </a:lnTo>
                  <a:lnTo>
                    <a:pt x="930370" y="150402"/>
                  </a:lnTo>
                  <a:lnTo>
                    <a:pt x="940308" y="152398"/>
                  </a:lnTo>
                  <a:lnTo>
                    <a:pt x="950194" y="150402"/>
                  </a:lnTo>
                  <a:lnTo>
                    <a:pt x="958268" y="144959"/>
                  </a:lnTo>
                  <a:lnTo>
                    <a:pt x="963711" y="136885"/>
                  </a:lnTo>
                  <a:lnTo>
                    <a:pt x="965708" y="126998"/>
                  </a:lnTo>
                  <a:lnTo>
                    <a:pt x="963711" y="117112"/>
                  </a:lnTo>
                  <a:lnTo>
                    <a:pt x="958268" y="109038"/>
                  </a:lnTo>
                  <a:lnTo>
                    <a:pt x="950194" y="103594"/>
                  </a:lnTo>
                  <a:lnTo>
                    <a:pt x="940257" y="101598"/>
                  </a:lnTo>
                  <a:close/>
                </a:path>
                <a:path w="1213484" h="254000">
                  <a:moveTo>
                    <a:pt x="1060999" y="0"/>
                  </a:moveTo>
                  <a:lnTo>
                    <a:pt x="1060999" y="110641"/>
                  </a:lnTo>
                  <a:lnTo>
                    <a:pt x="1065362" y="117113"/>
                  </a:lnTo>
                  <a:lnTo>
                    <a:pt x="1067358" y="127000"/>
                  </a:lnTo>
                  <a:lnTo>
                    <a:pt x="1065362" y="136886"/>
                  </a:lnTo>
                  <a:lnTo>
                    <a:pt x="1060999" y="143357"/>
                  </a:lnTo>
                  <a:lnTo>
                    <a:pt x="1060999" y="254000"/>
                  </a:lnTo>
                  <a:lnTo>
                    <a:pt x="1213399" y="127000"/>
                  </a:lnTo>
                  <a:lnTo>
                    <a:pt x="1060999" y="0"/>
                  </a:lnTo>
                  <a:close/>
                </a:path>
                <a:path w="1213484" h="254000">
                  <a:moveTo>
                    <a:pt x="1041908" y="101600"/>
                  </a:moveTo>
                  <a:lnTo>
                    <a:pt x="1032021" y="103596"/>
                  </a:lnTo>
                  <a:lnTo>
                    <a:pt x="1023947" y="109039"/>
                  </a:lnTo>
                  <a:lnTo>
                    <a:pt x="1018504" y="117113"/>
                  </a:lnTo>
                  <a:lnTo>
                    <a:pt x="1016508" y="127000"/>
                  </a:lnTo>
                  <a:lnTo>
                    <a:pt x="1018504" y="136886"/>
                  </a:lnTo>
                  <a:lnTo>
                    <a:pt x="1023947" y="144960"/>
                  </a:lnTo>
                  <a:lnTo>
                    <a:pt x="1032021" y="150403"/>
                  </a:lnTo>
                  <a:lnTo>
                    <a:pt x="1041958" y="152400"/>
                  </a:lnTo>
                  <a:lnTo>
                    <a:pt x="1051845" y="150403"/>
                  </a:lnTo>
                  <a:lnTo>
                    <a:pt x="1059919" y="144960"/>
                  </a:lnTo>
                  <a:lnTo>
                    <a:pt x="1060999" y="143357"/>
                  </a:lnTo>
                  <a:lnTo>
                    <a:pt x="1060999" y="110641"/>
                  </a:lnTo>
                  <a:lnTo>
                    <a:pt x="1059919" y="109039"/>
                  </a:lnTo>
                  <a:lnTo>
                    <a:pt x="1051845" y="103596"/>
                  </a:lnTo>
                  <a:lnTo>
                    <a:pt x="1041908" y="101600"/>
                  </a:lnTo>
                  <a:close/>
                </a:path>
                <a:path w="1213484" h="254000">
                  <a:moveTo>
                    <a:pt x="1060999" y="110641"/>
                  </a:moveTo>
                  <a:lnTo>
                    <a:pt x="1060999" y="143357"/>
                  </a:lnTo>
                  <a:lnTo>
                    <a:pt x="1065362" y="136886"/>
                  </a:lnTo>
                  <a:lnTo>
                    <a:pt x="1067358" y="127000"/>
                  </a:lnTo>
                  <a:lnTo>
                    <a:pt x="1065362" y="117113"/>
                  </a:lnTo>
                  <a:lnTo>
                    <a:pt x="1060999" y="110641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36790" y="2278485"/>
              <a:ext cx="713074" cy="71307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48636" y="2296547"/>
              <a:ext cx="713071" cy="71307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1825453" y="5510405"/>
              <a:ext cx="1525270" cy="1024890"/>
            </a:xfrm>
            <a:custGeom>
              <a:avLst/>
              <a:gdLst/>
              <a:ahLst/>
              <a:cxnLst/>
              <a:rect l="l" t="t" r="r" b="b"/>
              <a:pathLst>
                <a:path w="1525269" h="1024890">
                  <a:moveTo>
                    <a:pt x="1524646" y="0"/>
                  </a:moveTo>
                  <a:lnTo>
                    <a:pt x="0" y="0"/>
                  </a:lnTo>
                  <a:lnTo>
                    <a:pt x="0" y="1024793"/>
                  </a:lnTo>
                  <a:lnTo>
                    <a:pt x="1524646" y="1024793"/>
                  </a:lnTo>
                  <a:lnTo>
                    <a:pt x="15246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2110948" y="5971919"/>
              <a:ext cx="896619" cy="0"/>
            </a:xfrm>
            <a:custGeom>
              <a:avLst/>
              <a:gdLst/>
              <a:ahLst/>
              <a:cxnLst/>
              <a:rect l="l" t="t" r="r" b="b"/>
              <a:pathLst>
                <a:path w="896619">
                  <a:moveTo>
                    <a:pt x="0" y="0"/>
                  </a:moveTo>
                  <a:lnTo>
                    <a:pt x="896386" y="1"/>
                  </a:lnTo>
                </a:path>
              </a:pathLst>
            </a:custGeom>
            <a:ln w="508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1983948" y="5956494"/>
              <a:ext cx="254000" cy="335915"/>
            </a:xfrm>
            <a:custGeom>
              <a:avLst/>
              <a:gdLst/>
              <a:ahLst/>
              <a:cxnLst/>
              <a:rect l="l" t="t" r="r" b="b"/>
              <a:pathLst>
                <a:path w="254000" h="335914">
                  <a:moveTo>
                    <a:pt x="101601" y="183233"/>
                  </a:moveTo>
                  <a:lnTo>
                    <a:pt x="0" y="183233"/>
                  </a:lnTo>
                  <a:lnTo>
                    <a:pt x="127001" y="335633"/>
                  </a:lnTo>
                  <a:lnTo>
                    <a:pt x="211666" y="234033"/>
                  </a:lnTo>
                  <a:lnTo>
                    <a:pt x="127001" y="234033"/>
                  </a:lnTo>
                  <a:lnTo>
                    <a:pt x="117114" y="232036"/>
                  </a:lnTo>
                  <a:lnTo>
                    <a:pt x="109040" y="226593"/>
                  </a:lnTo>
                  <a:lnTo>
                    <a:pt x="103597" y="218519"/>
                  </a:lnTo>
                  <a:lnTo>
                    <a:pt x="101601" y="208633"/>
                  </a:lnTo>
                  <a:lnTo>
                    <a:pt x="101601" y="183233"/>
                  </a:lnTo>
                  <a:close/>
                </a:path>
                <a:path w="254000" h="335914">
                  <a:moveTo>
                    <a:pt x="127000" y="0"/>
                  </a:moveTo>
                  <a:lnTo>
                    <a:pt x="117113" y="1996"/>
                  </a:lnTo>
                  <a:lnTo>
                    <a:pt x="109039" y="7439"/>
                  </a:lnTo>
                  <a:lnTo>
                    <a:pt x="103596" y="15513"/>
                  </a:lnTo>
                  <a:lnTo>
                    <a:pt x="101600" y="25400"/>
                  </a:lnTo>
                  <a:lnTo>
                    <a:pt x="101601" y="208633"/>
                  </a:lnTo>
                  <a:lnTo>
                    <a:pt x="103597" y="218519"/>
                  </a:lnTo>
                  <a:lnTo>
                    <a:pt x="109040" y="226593"/>
                  </a:lnTo>
                  <a:lnTo>
                    <a:pt x="117114" y="232036"/>
                  </a:lnTo>
                  <a:lnTo>
                    <a:pt x="127001" y="234033"/>
                  </a:lnTo>
                  <a:lnTo>
                    <a:pt x="136887" y="232036"/>
                  </a:lnTo>
                  <a:lnTo>
                    <a:pt x="144961" y="226593"/>
                  </a:lnTo>
                  <a:lnTo>
                    <a:pt x="150405" y="218519"/>
                  </a:lnTo>
                  <a:lnTo>
                    <a:pt x="152401" y="208633"/>
                  </a:lnTo>
                  <a:lnTo>
                    <a:pt x="152400" y="25400"/>
                  </a:lnTo>
                  <a:lnTo>
                    <a:pt x="150403" y="15513"/>
                  </a:lnTo>
                  <a:lnTo>
                    <a:pt x="144960" y="7439"/>
                  </a:lnTo>
                  <a:lnTo>
                    <a:pt x="136886" y="1996"/>
                  </a:lnTo>
                  <a:lnTo>
                    <a:pt x="127000" y="0"/>
                  </a:lnTo>
                  <a:close/>
                </a:path>
                <a:path w="254000" h="335914">
                  <a:moveTo>
                    <a:pt x="253998" y="183233"/>
                  </a:moveTo>
                  <a:lnTo>
                    <a:pt x="152401" y="183233"/>
                  </a:lnTo>
                  <a:lnTo>
                    <a:pt x="152401" y="208633"/>
                  </a:lnTo>
                  <a:lnTo>
                    <a:pt x="150405" y="218519"/>
                  </a:lnTo>
                  <a:lnTo>
                    <a:pt x="144961" y="226593"/>
                  </a:lnTo>
                  <a:lnTo>
                    <a:pt x="136887" y="232036"/>
                  </a:lnTo>
                  <a:lnTo>
                    <a:pt x="127001" y="234033"/>
                  </a:lnTo>
                  <a:lnTo>
                    <a:pt x="211666" y="234033"/>
                  </a:lnTo>
                  <a:lnTo>
                    <a:pt x="253998" y="183233"/>
                  </a:lnTo>
                  <a:close/>
                </a:path>
              </a:pathLst>
            </a:custGeom>
            <a:solidFill>
              <a:srgbClr val="FF1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3007339" y="5825505"/>
              <a:ext cx="0" cy="149860"/>
            </a:xfrm>
            <a:custGeom>
              <a:avLst/>
              <a:gdLst/>
              <a:ahLst/>
              <a:cxnLst/>
              <a:rect l="l" t="t" r="r" b="b"/>
              <a:pathLst>
                <a:path h="149860">
                  <a:moveTo>
                    <a:pt x="0" y="0"/>
                  </a:moveTo>
                  <a:lnTo>
                    <a:pt x="1" y="149487"/>
                  </a:lnTo>
                </a:path>
              </a:pathLst>
            </a:custGeom>
            <a:ln w="508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5740772" y="7413244"/>
            <a:ext cx="12439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8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5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Gateway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079528" y="3139947"/>
            <a:ext cx="770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BFF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5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309143" y="3127756"/>
            <a:ext cx="8947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Web</a:t>
            </a: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0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772741" y="6196076"/>
            <a:ext cx="1604645" cy="629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0"/>
              </a:lnSpc>
              <a:spcBef>
                <a:spcPts val="100"/>
              </a:spcBef>
              <a:tabLst>
                <a:tab pos="688340" algn="l"/>
                <a:tab pos="1363980" algn="l"/>
              </a:tabLst>
            </a:pPr>
            <a:r>
              <a:rPr sz="2400" spc="-3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A</a:t>
            </a:r>
            <a:r>
              <a:rPr sz="24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3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B</a:t>
            </a:r>
            <a:r>
              <a:rPr sz="24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</a:t>
            </a:r>
            <a:endParaRPr sz="2400">
              <a:latin typeface="Arial Black" panose="020B0A04020102020204"/>
              <a:cs typeface="Arial Black" panose="020B0A04020102020204"/>
            </a:endParaRPr>
          </a:p>
          <a:p>
            <a:pPr marL="43815">
              <a:lnSpc>
                <a:spcPts val="1900"/>
              </a:lnSpc>
            </a:pP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Message</a:t>
            </a:r>
            <a:r>
              <a:rPr sz="1600" spc="-7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Broker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017185" y="6384124"/>
            <a:ext cx="1072515" cy="76200"/>
          </a:xfrm>
          <a:custGeom>
            <a:avLst/>
            <a:gdLst/>
            <a:ahLst/>
            <a:cxnLst/>
            <a:rect l="l" t="t" r="r" b="b"/>
            <a:pathLst>
              <a:path w="1072515" h="76200">
                <a:moveTo>
                  <a:pt x="76276" y="38100"/>
                </a:moveTo>
                <a:lnTo>
                  <a:pt x="73279" y="23266"/>
                </a:lnTo>
                <a:lnTo>
                  <a:pt x="65112" y="11163"/>
                </a:lnTo>
                <a:lnTo>
                  <a:pt x="53009" y="2997"/>
                </a:lnTo>
                <a:lnTo>
                  <a:pt x="38100" y="0"/>
                </a:lnTo>
                <a:lnTo>
                  <a:pt x="23266" y="2997"/>
                </a:lnTo>
                <a:lnTo>
                  <a:pt x="11163" y="11163"/>
                </a:lnTo>
                <a:lnTo>
                  <a:pt x="2997" y="23266"/>
                </a:lnTo>
                <a:lnTo>
                  <a:pt x="0" y="38100"/>
                </a:lnTo>
                <a:lnTo>
                  <a:pt x="2997" y="52933"/>
                </a:lnTo>
                <a:lnTo>
                  <a:pt x="11163" y="65036"/>
                </a:lnTo>
                <a:lnTo>
                  <a:pt x="23266" y="73202"/>
                </a:lnTo>
                <a:lnTo>
                  <a:pt x="38176" y="76200"/>
                </a:lnTo>
                <a:lnTo>
                  <a:pt x="53009" y="73202"/>
                </a:lnTo>
                <a:lnTo>
                  <a:pt x="65112" y="65036"/>
                </a:lnTo>
                <a:lnTo>
                  <a:pt x="73279" y="52933"/>
                </a:lnTo>
                <a:lnTo>
                  <a:pt x="76276" y="38100"/>
                </a:lnTo>
                <a:close/>
              </a:path>
              <a:path w="1072515" h="76200">
                <a:moveTo>
                  <a:pt x="228752" y="38100"/>
                </a:moveTo>
                <a:lnTo>
                  <a:pt x="225755" y="23266"/>
                </a:lnTo>
                <a:lnTo>
                  <a:pt x="217589" y="11163"/>
                </a:lnTo>
                <a:lnTo>
                  <a:pt x="205486" y="2997"/>
                </a:lnTo>
                <a:lnTo>
                  <a:pt x="190576" y="0"/>
                </a:lnTo>
                <a:lnTo>
                  <a:pt x="175742" y="2997"/>
                </a:lnTo>
                <a:lnTo>
                  <a:pt x="163639" y="11163"/>
                </a:lnTo>
                <a:lnTo>
                  <a:pt x="155473" y="23266"/>
                </a:lnTo>
                <a:lnTo>
                  <a:pt x="152476" y="38100"/>
                </a:lnTo>
                <a:lnTo>
                  <a:pt x="155473" y="52933"/>
                </a:lnTo>
                <a:lnTo>
                  <a:pt x="163639" y="65036"/>
                </a:lnTo>
                <a:lnTo>
                  <a:pt x="175742" y="73202"/>
                </a:lnTo>
                <a:lnTo>
                  <a:pt x="190652" y="76200"/>
                </a:lnTo>
                <a:lnTo>
                  <a:pt x="205486" y="73202"/>
                </a:lnTo>
                <a:lnTo>
                  <a:pt x="217589" y="65036"/>
                </a:lnTo>
                <a:lnTo>
                  <a:pt x="225755" y="52933"/>
                </a:lnTo>
                <a:lnTo>
                  <a:pt x="228752" y="38100"/>
                </a:lnTo>
                <a:close/>
              </a:path>
              <a:path w="1072515" h="76200">
                <a:moveTo>
                  <a:pt x="381228" y="38100"/>
                </a:moveTo>
                <a:lnTo>
                  <a:pt x="378231" y="23266"/>
                </a:lnTo>
                <a:lnTo>
                  <a:pt x="370065" y="11163"/>
                </a:lnTo>
                <a:lnTo>
                  <a:pt x="357962" y="2997"/>
                </a:lnTo>
                <a:lnTo>
                  <a:pt x="343052" y="0"/>
                </a:lnTo>
                <a:lnTo>
                  <a:pt x="328218" y="2997"/>
                </a:lnTo>
                <a:lnTo>
                  <a:pt x="316115" y="11163"/>
                </a:lnTo>
                <a:lnTo>
                  <a:pt x="307949" y="23266"/>
                </a:lnTo>
                <a:lnTo>
                  <a:pt x="304952" y="38100"/>
                </a:lnTo>
                <a:lnTo>
                  <a:pt x="307949" y="52933"/>
                </a:lnTo>
                <a:lnTo>
                  <a:pt x="316115" y="65036"/>
                </a:lnTo>
                <a:lnTo>
                  <a:pt x="328218" y="73202"/>
                </a:lnTo>
                <a:lnTo>
                  <a:pt x="343128" y="76200"/>
                </a:lnTo>
                <a:lnTo>
                  <a:pt x="357962" y="73202"/>
                </a:lnTo>
                <a:lnTo>
                  <a:pt x="370065" y="65036"/>
                </a:lnTo>
                <a:lnTo>
                  <a:pt x="378231" y="52933"/>
                </a:lnTo>
                <a:lnTo>
                  <a:pt x="381228" y="38100"/>
                </a:lnTo>
                <a:close/>
              </a:path>
              <a:path w="1072515" h="76200">
                <a:moveTo>
                  <a:pt x="767168" y="38100"/>
                </a:moveTo>
                <a:lnTo>
                  <a:pt x="764171" y="23266"/>
                </a:lnTo>
                <a:lnTo>
                  <a:pt x="756005" y="11163"/>
                </a:lnTo>
                <a:lnTo>
                  <a:pt x="743889" y="2997"/>
                </a:lnTo>
                <a:lnTo>
                  <a:pt x="728992" y="0"/>
                </a:lnTo>
                <a:lnTo>
                  <a:pt x="714159" y="2997"/>
                </a:lnTo>
                <a:lnTo>
                  <a:pt x="702043" y="11163"/>
                </a:lnTo>
                <a:lnTo>
                  <a:pt x="693877" y="23266"/>
                </a:lnTo>
                <a:lnTo>
                  <a:pt x="690892" y="38100"/>
                </a:lnTo>
                <a:lnTo>
                  <a:pt x="693877" y="52933"/>
                </a:lnTo>
                <a:lnTo>
                  <a:pt x="702043" y="65036"/>
                </a:lnTo>
                <a:lnTo>
                  <a:pt x="714159" y="73202"/>
                </a:lnTo>
                <a:lnTo>
                  <a:pt x="729068" y="76200"/>
                </a:lnTo>
                <a:lnTo>
                  <a:pt x="743889" y="73202"/>
                </a:lnTo>
                <a:lnTo>
                  <a:pt x="756005" y="65036"/>
                </a:lnTo>
                <a:lnTo>
                  <a:pt x="764171" y="52933"/>
                </a:lnTo>
                <a:lnTo>
                  <a:pt x="767168" y="38100"/>
                </a:lnTo>
                <a:close/>
              </a:path>
              <a:path w="1072515" h="76200">
                <a:moveTo>
                  <a:pt x="919645" y="38100"/>
                </a:moveTo>
                <a:lnTo>
                  <a:pt x="916647" y="23266"/>
                </a:lnTo>
                <a:lnTo>
                  <a:pt x="908481" y="11163"/>
                </a:lnTo>
                <a:lnTo>
                  <a:pt x="896366" y="2997"/>
                </a:lnTo>
                <a:lnTo>
                  <a:pt x="881468" y="0"/>
                </a:lnTo>
                <a:lnTo>
                  <a:pt x="866635" y="2997"/>
                </a:lnTo>
                <a:lnTo>
                  <a:pt x="854519" y="11163"/>
                </a:lnTo>
                <a:lnTo>
                  <a:pt x="846353" y="23266"/>
                </a:lnTo>
                <a:lnTo>
                  <a:pt x="843368" y="38100"/>
                </a:lnTo>
                <a:lnTo>
                  <a:pt x="846353" y="52933"/>
                </a:lnTo>
                <a:lnTo>
                  <a:pt x="854519" y="65036"/>
                </a:lnTo>
                <a:lnTo>
                  <a:pt x="866635" y="73202"/>
                </a:lnTo>
                <a:lnTo>
                  <a:pt x="881545" y="76200"/>
                </a:lnTo>
                <a:lnTo>
                  <a:pt x="896366" y="73202"/>
                </a:lnTo>
                <a:lnTo>
                  <a:pt x="908481" y="65036"/>
                </a:lnTo>
                <a:lnTo>
                  <a:pt x="916647" y="52933"/>
                </a:lnTo>
                <a:lnTo>
                  <a:pt x="919645" y="38100"/>
                </a:lnTo>
                <a:close/>
              </a:path>
              <a:path w="1072515" h="76200">
                <a:moveTo>
                  <a:pt x="1072121" y="38100"/>
                </a:moveTo>
                <a:lnTo>
                  <a:pt x="1069124" y="23266"/>
                </a:lnTo>
                <a:lnTo>
                  <a:pt x="1060958" y="11163"/>
                </a:lnTo>
                <a:lnTo>
                  <a:pt x="1048842" y="2997"/>
                </a:lnTo>
                <a:lnTo>
                  <a:pt x="1033932" y="0"/>
                </a:lnTo>
                <a:lnTo>
                  <a:pt x="1019111" y="2997"/>
                </a:lnTo>
                <a:lnTo>
                  <a:pt x="1006995" y="11163"/>
                </a:lnTo>
                <a:lnTo>
                  <a:pt x="998829" y="23266"/>
                </a:lnTo>
                <a:lnTo>
                  <a:pt x="995832" y="38100"/>
                </a:lnTo>
                <a:lnTo>
                  <a:pt x="998829" y="52933"/>
                </a:lnTo>
                <a:lnTo>
                  <a:pt x="1006995" y="65036"/>
                </a:lnTo>
                <a:lnTo>
                  <a:pt x="1019111" y="73202"/>
                </a:lnTo>
                <a:lnTo>
                  <a:pt x="1034021" y="76200"/>
                </a:lnTo>
                <a:lnTo>
                  <a:pt x="1048842" y="73202"/>
                </a:lnTo>
                <a:lnTo>
                  <a:pt x="1060958" y="65036"/>
                </a:lnTo>
                <a:lnTo>
                  <a:pt x="1069124" y="52933"/>
                </a:lnTo>
                <a:lnTo>
                  <a:pt x="1072121" y="38100"/>
                </a:lnTo>
                <a:close/>
              </a:path>
            </a:pathLst>
          </a:custGeom>
          <a:solidFill>
            <a:srgbClr val="FF16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11774012" y="5437123"/>
            <a:ext cx="16046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88340" algn="l"/>
                <a:tab pos="1363980" algn="l"/>
              </a:tabLst>
            </a:pPr>
            <a:r>
              <a:rPr sz="2400" spc="-3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A</a:t>
            </a:r>
            <a:r>
              <a:rPr sz="24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3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B</a:t>
            </a:r>
            <a:r>
              <a:rPr sz="24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</a:t>
            </a:r>
            <a:endParaRPr sz="24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325902" y="2957196"/>
            <a:ext cx="9765030" cy="4726305"/>
            <a:chOff x="3325902" y="2957196"/>
            <a:chExt cx="9765030" cy="4726305"/>
          </a:xfrm>
        </p:grpSpPr>
        <p:sp>
          <p:nvSpPr>
            <p:cNvPr id="31" name="object 31"/>
            <p:cNvSpPr/>
            <p:nvPr/>
          </p:nvSpPr>
          <p:spPr>
            <a:xfrm>
              <a:off x="12018455" y="5622315"/>
              <a:ext cx="1072515" cy="76200"/>
            </a:xfrm>
            <a:custGeom>
              <a:avLst/>
              <a:gdLst/>
              <a:ahLst/>
              <a:cxnLst/>
              <a:rect l="l" t="t" r="r" b="b"/>
              <a:pathLst>
                <a:path w="1072515" h="76200">
                  <a:moveTo>
                    <a:pt x="76276" y="38100"/>
                  </a:moveTo>
                  <a:lnTo>
                    <a:pt x="73279" y="23266"/>
                  </a:lnTo>
                  <a:lnTo>
                    <a:pt x="65112" y="11150"/>
                  </a:lnTo>
                  <a:lnTo>
                    <a:pt x="53009" y="2984"/>
                  </a:lnTo>
                  <a:lnTo>
                    <a:pt x="38100" y="0"/>
                  </a:lnTo>
                  <a:lnTo>
                    <a:pt x="23266" y="2984"/>
                  </a:lnTo>
                  <a:lnTo>
                    <a:pt x="11163" y="11150"/>
                  </a:lnTo>
                  <a:lnTo>
                    <a:pt x="2997" y="23266"/>
                  </a:lnTo>
                  <a:lnTo>
                    <a:pt x="0" y="38100"/>
                  </a:lnTo>
                  <a:lnTo>
                    <a:pt x="2997" y="52920"/>
                  </a:lnTo>
                  <a:lnTo>
                    <a:pt x="11163" y="65036"/>
                  </a:lnTo>
                  <a:lnTo>
                    <a:pt x="23266" y="73202"/>
                  </a:lnTo>
                  <a:lnTo>
                    <a:pt x="38176" y="76200"/>
                  </a:lnTo>
                  <a:lnTo>
                    <a:pt x="53009" y="73202"/>
                  </a:lnTo>
                  <a:lnTo>
                    <a:pt x="65112" y="65036"/>
                  </a:lnTo>
                  <a:lnTo>
                    <a:pt x="73279" y="52920"/>
                  </a:lnTo>
                  <a:lnTo>
                    <a:pt x="76276" y="38100"/>
                  </a:lnTo>
                  <a:close/>
                </a:path>
                <a:path w="1072515" h="76200">
                  <a:moveTo>
                    <a:pt x="228752" y="38100"/>
                  </a:moveTo>
                  <a:lnTo>
                    <a:pt x="225755" y="23266"/>
                  </a:lnTo>
                  <a:lnTo>
                    <a:pt x="217589" y="11150"/>
                  </a:lnTo>
                  <a:lnTo>
                    <a:pt x="205486" y="2984"/>
                  </a:lnTo>
                  <a:lnTo>
                    <a:pt x="190576" y="0"/>
                  </a:lnTo>
                  <a:lnTo>
                    <a:pt x="175742" y="2984"/>
                  </a:lnTo>
                  <a:lnTo>
                    <a:pt x="163639" y="11150"/>
                  </a:lnTo>
                  <a:lnTo>
                    <a:pt x="155473" y="23266"/>
                  </a:lnTo>
                  <a:lnTo>
                    <a:pt x="152476" y="38100"/>
                  </a:lnTo>
                  <a:lnTo>
                    <a:pt x="155473" y="52920"/>
                  </a:lnTo>
                  <a:lnTo>
                    <a:pt x="163639" y="65036"/>
                  </a:lnTo>
                  <a:lnTo>
                    <a:pt x="175742" y="73202"/>
                  </a:lnTo>
                  <a:lnTo>
                    <a:pt x="190652" y="76200"/>
                  </a:lnTo>
                  <a:lnTo>
                    <a:pt x="205486" y="73202"/>
                  </a:lnTo>
                  <a:lnTo>
                    <a:pt x="217589" y="65036"/>
                  </a:lnTo>
                  <a:lnTo>
                    <a:pt x="225755" y="52920"/>
                  </a:lnTo>
                  <a:lnTo>
                    <a:pt x="228752" y="38100"/>
                  </a:lnTo>
                  <a:close/>
                </a:path>
                <a:path w="1072515" h="76200">
                  <a:moveTo>
                    <a:pt x="381228" y="38100"/>
                  </a:moveTo>
                  <a:lnTo>
                    <a:pt x="378231" y="23266"/>
                  </a:lnTo>
                  <a:lnTo>
                    <a:pt x="370065" y="11150"/>
                  </a:lnTo>
                  <a:lnTo>
                    <a:pt x="357962" y="2997"/>
                  </a:lnTo>
                  <a:lnTo>
                    <a:pt x="343052" y="0"/>
                  </a:lnTo>
                  <a:lnTo>
                    <a:pt x="328218" y="2997"/>
                  </a:lnTo>
                  <a:lnTo>
                    <a:pt x="316115" y="11150"/>
                  </a:lnTo>
                  <a:lnTo>
                    <a:pt x="307949" y="23266"/>
                  </a:lnTo>
                  <a:lnTo>
                    <a:pt x="304952" y="38100"/>
                  </a:lnTo>
                  <a:lnTo>
                    <a:pt x="307949" y="52933"/>
                  </a:lnTo>
                  <a:lnTo>
                    <a:pt x="316115" y="65036"/>
                  </a:lnTo>
                  <a:lnTo>
                    <a:pt x="328231" y="73202"/>
                  </a:lnTo>
                  <a:lnTo>
                    <a:pt x="343128" y="76200"/>
                  </a:lnTo>
                  <a:lnTo>
                    <a:pt x="357962" y="73202"/>
                  </a:lnTo>
                  <a:lnTo>
                    <a:pt x="370065" y="65036"/>
                  </a:lnTo>
                  <a:lnTo>
                    <a:pt x="378231" y="52933"/>
                  </a:lnTo>
                  <a:lnTo>
                    <a:pt x="381228" y="38100"/>
                  </a:lnTo>
                  <a:close/>
                </a:path>
                <a:path w="1072515" h="76200">
                  <a:moveTo>
                    <a:pt x="767168" y="38100"/>
                  </a:moveTo>
                  <a:lnTo>
                    <a:pt x="764171" y="23266"/>
                  </a:lnTo>
                  <a:lnTo>
                    <a:pt x="756005" y="11150"/>
                  </a:lnTo>
                  <a:lnTo>
                    <a:pt x="743889" y="2984"/>
                  </a:lnTo>
                  <a:lnTo>
                    <a:pt x="728992" y="0"/>
                  </a:lnTo>
                  <a:lnTo>
                    <a:pt x="714159" y="2984"/>
                  </a:lnTo>
                  <a:lnTo>
                    <a:pt x="702043" y="11150"/>
                  </a:lnTo>
                  <a:lnTo>
                    <a:pt x="693877" y="23266"/>
                  </a:lnTo>
                  <a:lnTo>
                    <a:pt x="690892" y="38100"/>
                  </a:lnTo>
                  <a:lnTo>
                    <a:pt x="693877" y="52920"/>
                  </a:lnTo>
                  <a:lnTo>
                    <a:pt x="702043" y="65036"/>
                  </a:lnTo>
                  <a:lnTo>
                    <a:pt x="714159" y="73202"/>
                  </a:lnTo>
                  <a:lnTo>
                    <a:pt x="729068" y="76200"/>
                  </a:lnTo>
                  <a:lnTo>
                    <a:pt x="743889" y="73202"/>
                  </a:lnTo>
                  <a:lnTo>
                    <a:pt x="756005" y="65036"/>
                  </a:lnTo>
                  <a:lnTo>
                    <a:pt x="764171" y="52920"/>
                  </a:lnTo>
                  <a:lnTo>
                    <a:pt x="767168" y="38100"/>
                  </a:lnTo>
                  <a:close/>
                </a:path>
                <a:path w="1072515" h="76200">
                  <a:moveTo>
                    <a:pt x="919645" y="38100"/>
                  </a:moveTo>
                  <a:lnTo>
                    <a:pt x="916647" y="23266"/>
                  </a:lnTo>
                  <a:lnTo>
                    <a:pt x="908481" y="11150"/>
                  </a:lnTo>
                  <a:lnTo>
                    <a:pt x="896366" y="2984"/>
                  </a:lnTo>
                  <a:lnTo>
                    <a:pt x="881468" y="0"/>
                  </a:lnTo>
                  <a:lnTo>
                    <a:pt x="866635" y="2984"/>
                  </a:lnTo>
                  <a:lnTo>
                    <a:pt x="854519" y="11150"/>
                  </a:lnTo>
                  <a:lnTo>
                    <a:pt x="846353" y="23266"/>
                  </a:lnTo>
                  <a:lnTo>
                    <a:pt x="843368" y="38100"/>
                  </a:lnTo>
                  <a:lnTo>
                    <a:pt x="846353" y="52920"/>
                  </a:lnTo>
                  <a:lnTo>
                    <a:pt x="854519" y="65036"/>
                  </a:lnTo>
                  <a:lnTo>
                    <a:pt x="866635" y="73202"/>
                  </a:lnTo>
                  <a:lnTo>
                    <a:pt x="881545" y="76200"/>
                  </a:lnTo>
                  <a:lnTo>
                    <a:pt x="896366" y="73202"/>
                  </a:lnTo>
                  <a:lnTo>
                    <a:pt x="908481" y="65036"/>
                  </a:lnTo>
                  <a:lnTo>
                    <a:pt x="916647" y="52920"/>
                  </a:lnTo>
                  <a:lnTo>
                    <a:pt x="919645" y="38100"/>
                  </a:lnTo>
                  <a:close/>
                </a:path>
                <a:path w="1072515" h="76200">
                  <a:moveTo>
                    <a:pt x="1072108" y="38100"/>
                  </a:moveTo>
                  <a:lnTo>
                    <a:pt x="1069124" y="23266"/>
                  </a:lnTo>
                  <a:lnTo>
                    <a:pt x="1060958" y="11150"/>
                  </a:lnTo>
                  <a:lnTo>
                    <a:pt x="1048842" y="2997"/>
                  </a:lnTo>
                  <a:lnTo>
                    <a:pt x="1033945" y="0"/>
                  </a:lnTo>
                  <a:lnTo>
                    <a:pt x="1019111" y="2997"/>
                  </a:lnTo>
                  <a:lnTo>
                    <a:pt x="1006995" y="11150"/>
                  </a:lnTo>
                  <a:lnTo>
                    <a:pt x="998829" y="23266"/>
                  </a:lnTo>
                  <a:lnTo>
                    <a:pt x="995845" y="38100"/>
                  </a:lnTo>
                  <a:lnTo>
                    <a:pt x="998829" y="52933"/>
                  </a:lnTo>
                  <a:lnTo>
                    <a:pt x="1006995" y="65036"/>
                  </a:lnTo>
                  <a:lnTo>
                    <a:pt x="1019111" y="73202"/>
                  </a:lnTo>
                  <a:lnTo>
                    <a:pt x="1034008" y="76200"/>
                  </a:lnTo>
                  <a:lnTo>
                    <a:pt x="1048842" y="73202"/>
                  </a:lnTo>
                  <a:lnTo>
                    <a:pt x="1060958" y="65036"/>
                  </a:lnTo>
                  <a:lnTo>
                    <a:pt x="1069124" y="52933"/>
                  </a:lnTo>
                  <a:lnTo>
                    <a:pt x="1072108" y="38100"/>
                  </a:lnTo>
                  <a:close/>
                </a:path>
              </a:pathLst>
            </a:custGeom>
            <a:solidFill>
              <a:srgbClr val="FF16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325901" y="2957207"/>
              <a:ext cx="2352675" cy="4726305"/>
            </a:xfrm>
            <a:custGeom>
              <a:avLst/>
              <a:gdLst/>
              <a:ahLst/>
              <a:cxnLst/>
              <a:rect l="l" t="t" r="r" b="b"/>
              <a:pathLst>
                <a:path w="2352675" h="4726305">
                  <a:moveTo>
                    <a:pt x="50850" y="2445220"/>
                  </a:moveTo>
                  <a:lnTo>
                    <a:pt x="48844" y="2435339"/>
                  </a:lnTo>
                  <a:lnTo>
                    <a:pt x="43408" y="2427262"/>
                  </a:lnTo>
                  <a:lnTo>
                    <a:pt x="35331" y="2421826"/>
                  </a:lnTo>
                  <a:lnTo>
                    <a:pt x="25400" y="2419820"/>
                  </a:lnTo>
                  <a:lnTo>
                    <a:pt x="15506" y="2421826"/>
                  </a:lnTo>
                  <a:lnTo>
                    <a:pt x="7429" y="2427262"/>
                  </a:lnTo>
                  <a:lnTo>
                    <a:pt x="1993" y="2435339"/>
                  </a:lnTo>
                  <a:lnTo>
                    <a:pt x="0" y="2445220"/>
                  </a:lnTo>
                  <a:lnTo>
                    <a:pt x="1993" y="2455113"/>
                  </a:lnTo>
                  <a:lnTo>
                    <a:pt x="7429" y="2463190"/>
                  </a:lnTo>
                  <a:lnTo>
                    <a:pt x="15506" y="2468626"/>
                  </a:lnTo>
                  <a:lnTo>
                    <a:pt x="25450" y="2470620"/>
                  </a:lnTo>
                  <a:lnTo>
                    <a:pt x="35331" y="2468626"/>
                  </a:lnTo>
                  <a:lnTo>
                    <a:pt x="43408" y="2463190"/>
                  </a:lnTo>
                  <a:lnTo>
                    <a:pt x="48844" y="2455113"/>
                  </a:lnTo>
                  <a:lnTo>
                    <a:pt x="50850" y="2445220"/>
                  </a:lnTo>
                  <a:close/>
                </a:path>
                <a:path w="2352675" h="4726305">
                  <a:moveTo>
                    <a:pt x="152501" y="2445220"/>
                  </a:moveTo>
                  <a:lnTo>
                    <a:pt x="150495" y="2435339"/>
                  </a:lnTo>
                  <a:lnTo>
                    <a:pt x="145059" y="2427262"/>
                  </a:lnTo>
                  <a:lnTo>
                    <a:pt x="136982" y="2421826"/>
                  </a:lnTo>
                  <a:lnTo>
                    <a:pt x="127050" y="2419820"/>
                  </a:lnTo>
                  <a:lnTo>
                    <a:pt x="117157" y="2421826"/>
                  </a:lnTo>
                  <a:lnTo>
                    <a:pt x="109080" y="2427262"/>
                  </a:lnTo>
                  <a:lnTo>
                    <a:pt x="103644" y="2435339"/>
                  </a:lnTo>
                  <a:lnTo>
                    <a:pt x="101650" y="2445220"/>
                  </a:lnTo>
                  <a:lnTo>
                    <a:pt x="103644" y="2455113"/>
                  </a:lnTo>
                  <a:lnTo>
                    <a:pt x="109080" y="2463190"/>
                  </a:lnTo>
                  <a:lnTo>
                    <a:pt x="117157" y="2468626"/>
                  </a:lnTo>
                  <a:lnTo>
                    <a:pt x="127101" y="2470620"/>
                  </a:lnTo>
                  <a:lnTo>
                    <a:pt x="136982" y="2468626"/>
                  </a:lnTo>
                  <a:lnTo>
                    <a:pt x="145059" y="2463190"/>
                  </a:lnTo>
                  <a:lnTo>
                    <a:pt x="150495" y="2455113"/>
                  </a:lnTo>
                  <a:lnTo>
                    <a:pt x="152501" y="2445220"/>
                  </a:lnTo>
                  <a:close/>
                </a:path>
                <a:path w="2352675" h="4726305">
                  <a:moveTo>
                    <a:pt x="254152" y="2445220"/>
                  </a:moveTo>
                  <a:lnTo>
                    <a:pt x="252145" y="2435339"/>
                  </a:lnTo>
                  <a:lnTo>
                    <a:pt x="246710" y="2427262"/>
                  </a:lnTo>
                  <a:lnTo>
                    <a:pt x="238633" y="2421826"/>
                  </a:lnTo>
                  <a:lnTo>
                    <a:pt x="228701" y="2419820"/>
                  </a:lnTo>
                  <a:lnTo>
                    <a:pt x="218808" y="2421826"/>
                  </a:lnTo>
                  <a:lnTo>
                    <a:pt x="210731" y="2427262"/>
                  </a:lnTo>
                  <a:lnTo>
                    <a:pt x="205295" y="2435339"/>
                  </a:lnTo>
                  <a:lnTo>
                    <a:pt x="203301" y="2445220"/>
                  </a:lnTo>
                  <a:lnTo>
                    <a:pt x="205295" y="2455113"/>
                  </a:lnTo>
                  <a:lnTo>
                    <a:pt x="210731" y="2463190"/>
                  </a:lnTo>
                  <a:lnTo>
                    <a:pt x="218808" y="2468626"/>
                  </a:lnTo>
                  <a:lnTo>
                    <a:pt x="228752" y="2470620"/>
                  </a:lnTo>
                  <a:lnTo>
                    <a:pt x="238633" y="2468626"/>
                  </a:lnTo>
                  <a:lnTo>
                    <a:pt x="246710" y="2463190"/>
                  </a:lnTo>
                  <a:lnTo>
                    <a:pt x="252145" y="2455113"/>
                  </a:lnTo>
                  <a:lnTo>
                    <a:pt x="254152" y="2445220"/>
                  </a:lnTo>
                  <a:close/>
                </a:path>
                <a:path w="2352675" h="4726305">
                  <a:moveTo>
                    <a:pt x="281622" y="25400"/>
                  </a:moveTo>
                  <a:lnTo>
                    <a:pt x="279628" y="15506"/>
                  </a:lnTo>
                  <a:lnTo>
                    <a:pt x="274180" y="7429"/>
                  </a:lnTo>
                  <a:lnTo>
                    <a:pt x="266115" y="1993"/>
                  </a:lnTo>
                  <a:lnTo>
                    <a:pt x="256171" y="0"/>
                  </a:lnTo>
                  <a:lnTo>
                    <a:pt x="246291" y="1993"/>
                  </a:lnTo>
                  <a:lnTo>
                    <a:pt x="238213" y="7429"/>
                  </a:lnTo>
                  <a:lnTo>
                    <a:pt x="232765" y="15506"/>
                  </a:lnTo>
                  <a:lnTo>
                    <a:pt x="230771" y="25400"/>
                  </a:lnTo>
                  <a:lnTo>
                    <a:pt x="232765" y="35280"/>
                  </a:lnTo>
                  <a:lnTo>
                    <a:pt x="238213" y="43357"/>
                  </a:lnTo>
                  <a:lnTo>
                    <a:pt x="246291" y="48793"/>
                  </a:lnTo>
                  <a:lnTo>
                    <a:pt x="256222" y="50800"/>
                  </a:lnTo>
                  <a:lnTo>
                    <a:pt x="266115" y="48793"/>
                  </a:lnTo>
                  <a:lnTo>
                    <a:pt x="274180" y="43357"/>
                  </a:lnTo>
                  <a:lnTo>
                    <a:pt x="279628" y="35280"/>
                  </a:lnTo>
                  <a:lnTo>
                    <a:pt x="281622" y="25400"/>
                  </a:lnTo>
                  <a:close/>
                </a:path>
                <a:path w="2352675" h="4726305">
                  <a:moveTo>
                    <a:pt x="306463" y="4700409"/>
                  </a:moveTo>
                  <a:lnTo>
                    <a:pt x="304469" y="4690516"/>
                  </a:lnTo>
                  <a:lnTo>
                    <a:pt x="299021" y="4682439"/>
                  </a:lnTo>
                  <a:lnTo>
                    <a:pt x="290944" y="4677003"/>
                  </a:lnTo>
                  <a:lnTo>
                    <a:pt x="281012" y="4675009"/>
                  </a:lnTo>
                  <a:lnTo>
                    <a:pt x="271119" y="4677003"/>
                  </a:lnTo>
                  <a:lnTo>
                    <a:pt x="263055" y="4682439"/>
                  </a:lnTo>
                  <a:lnTo>
                    <a:pt x="257606" y="4690516"/>
                  </a:lnTo>
                  <a:lnTo>
                    <a:pt x="255612" y="4700409"/>
                  </a:lnTo>
                  <a:lnTo>
                    <a:pt x="257606" y="4710290"/>
                  </a:lnTo>
                  <a:lnTo>
                    <a:pt x="263055" y="4718367"/>
                  </a:lnTo>
                  <a:lnTo>
                    <a:pt x="271119" y="4723803"/>
                  </a:lnTo>
                  <a:lnTo>
                    <a:pt x="281063" y="4725809"/>
                  </a:lnTo>
                  <a:lnTo>
                    <a:pt x="290944" y="4723803"/>
                  </a:lnTo>
                  <a:lnTo>
                    <a:pt x="299021" y="4718367"/>
                  </a:lnTo>
                  <a:lnTo>
                    <a:pt x="304469" y="4710290"/>
                  </a:lnTo>
                  <a:lnTo>
                    <a:pt x="306463" y="4700409"/>
                  </a:lnTo>
                  <a:close/>
                </a:path>
                <a:path w="2352675" h="4726305">
                  <a:moveTo>
                    <a:pt x="355803" y="2445220"/>
                  </a:moveTo>
                  <a:lnTo>
                    <a:pt x="353796" y="2435339"/>
                  </a:lnTo>
                  <a:lnTo>
                    <a:pt x="348361" y="2427262"/>
                  </a:lnTo>
                  <a:lnTo>
                    <a:pt x="340283" y="2421826"/>
                  </a:lnTo>
                  <a:lnTo>
                    <a:pt x="330352" y="2419820"/>
                  </a:lnTo>
                  <a:lnTo>
                    <a:pt x="320459" y="2421826"/>
                  </a:lnTo>
                  <a:lnTo>
                    <a:pt x="312381" y="2427262"/>
                  </a:lnTo>
                  <a:lnTo>
                    <a:pt x="306946" y="2435339"/>
                  </a:lnTo>
                  <a:lnTo>
                    <a:pt x="304952" y="2445220"/>
                  </a:lnTo>
                  <a:lnTo>
                    <a:pt x="306946" y="2455113"/>
                  </a:lnTo>
                  <a:lnTo>
                    <a:pt x="312381" y="2463190"/>
                  </a:lnTo>
                  <a:lnTo>
                    <a:pt x="320459" y="2468626"/>
                  </a:lnTo>
                  <a:lnTo>
                    <a:pt x="330403" y="2470620"/>
                  </a:lnTo>
                  <a:lnTo>
                    <a:pt x="340283" y="2468626"/>
                  </a:lnTo>
                  <a:lnTo>
                    <a:pt x="348361" y="2463190"/>
                  </a:lnTo>
                  <a:lnTo>
                    <a:pt x="353796" y="2455113"/>
                  </a:lnTo>
                  <a:lnTo>
                    <a:pt x="355803" y="2445220"/>
                  </a:lnTo>
                  <a:close/>
                </a:path>
                <a:path w="2352675" h="4726305">
                  <a:moveTo>
                    <a:pt x="383273" y="25400"/>
                  </a:moveTo>
                  <a:lnTo>
                    <a:pt x="381279" y="15506"/>
                  </a:lnTo>
                  <a:lnTo>
                    <a:pt x="375831" y="7429"/>
                  </a:lnTo>
                  <a:lnTo>
                    <a:pt x="367766" y="1993"/>
                  </a:lnTo>
                  <a:lnTo>
                    <a:pt x="357822" y="0"/>
                  </a:lnTo>
                  <a:lnTo>
                    <a:pt x="347941" y="1993"/>
                  </a:lnTo>
                  <a:lnTo>
                    <a:pt x="339864" y="7429"/>
                  </a:lnTo>
                  <a:lnTo>
                    <a:pt x="334416" y="15506"/>
                  </a:lnTo>
                  <a:lnTo>
                    <a:pt x="332422" y="25400"/>
                  </a:lnTo>
                  <a:lnTo>
                    <a:pt x="334416" y="35280"/>
                  </a:lnTo>
                  <a:lnTo>
                    <a:pt x="339864" y="43357"/>
                  </a:lnTo>
                  <a:lnTo>
                    <a:pt x="347941" y="48793"/>
                  </a:lnTo>
                  <a:lnTo>
                    <a:pt x="357873" y="50800"/>
                  </a:lnTo>
                  <a:lnTo>
                    <a:pt x="367766" y="48793"/>
                  </a:lnTo>
                  <a:lnTo>
                    <a:pt x="375831" y="43357"/>
                  </a:lnTo>
                  <a:lnTo>
                    <a:pt x="381279" y="35280"/>
                  </a:lnTo>
                  <a:lnTo>
                    <a:pt x="383273" y="25400"/>
                  </a:lnTo>
                  <a:close/>
                </a:path>
                <a:path w="2352675" h="4726305">
                  <a:moveTo>
                    <a:pt x="408114" y="4700409"/>
                  </a:moveTo>
                  <a:lnTo>
                    <a:pt x="406120" y="4690516"/>
                  </a:lnTo>
                  <a:lnTo>
                    <a:pt x="400672" y="4682439"/>
                  </a:lnTo>
                  <a:lnTo>
                    <a:pt x="392595" y="4677003"/>
                  </a:lnTo>
                  <a:lnTo>
                    <a:pt x="382663" y="4675009"/>
                  </a:lnTo>
                  <a:lnTo>
                    <a:pt x="372770" y="4677003"/>
                  </a:lnTo>
                  <a:lnTo>
                    <a:pt x="364705" y="4682439"/>
                  </a:lnTo>
                  <a:lnTo>
                    <a:pt x="359257" y="4690516"/>
                  </a:lnTo>
                  <a:lnTo>
                    <a:pt x="357263" y="4700409"/>
                  </a:lnTo>
                  <a:lnTo>
                    <a:pt x="359257" y="4710290"/>
                  </a:lnTo>
                  <a:lnTo>
                    <a:pt x="364705" y="4718367"/>
                  </a:lnTo>
                  <a:lnTo>
                    <a:pt x="372770" y="4723816"/>
                  </a:lnTo>
                  <a:lnTo>
                    <a:pt x="382714" y="4725809"/>
                  </a:lnTo>
                  <a:lnTo>
                    <a:pt x="392595" y="4723816"/>
                  </a:lnTo>
                  <a:lnTo>
                    <a:pt x="400672" y="4718367"/>
                  </a:lnTo>
                  <a:lnTo>
                    <a:pt x="406120" y="4710290"/>
                  </a:lnTo>
                  <a:lnTo>
                    <a:pt x="408114" y="4700409"/>
                  </a:lnTo>
                  <a:close/>
                </a:path>
                <a:path w="2352675" h="4726305">
                  <a:moveTo>
                    <a:pt x="457454" y="2445220"/>
                  </a:moveTo>
                  <a:lnTo>
                    <a:pt x="455447" y="2435339"/>
                  </a:lnTo>
                  <a:lnTo>
                    <a:pt x="450011" y="2427262"/>
                  </a:lnTo>
                  <a:lnTo>
                    <a:pt x="441934" y="2421826"/>
                  </a:lnTo>
                  <a:lnTo>
                    <a:pt x="432003" y="2419820"/>
                  </a:lnTo>
                  <a:lnTo>
                    <a:pt x="422109" y="2421826"/>
                  </a:lnTo>
                  <a:lnTo>
                    <a:pt x="414032" y="2427262"/>
                  </a:lnTo>
                  <a:lnTo>
                    <a:pt x="408597" y="2435339"/>
                  </a:lnTo>
                  <a:lnTo>
                    <a:pt x="406603" y="2445220"/>
                  </a:lnTo>
                  <a:lnTo>
                    <a:pt x="408597" y="2455113"/>
                  </a:lnTo>
                  <a:lnTo>
                    <a:pt x="414032" y="2463190"/>
                  </a:lnTo>
                  <a:lnTo>
                    <a:pt x="422109" y="2468626"/>
                  </a:lnTo>
                  <a:lnTo>
                    <a:pt x="432054" y="2470620"/>
                  </a:lnTo>
                  <a:lnTo>
                    <a:pt x="441934" y="2468626"/>
                  </a:lnTo>
                  <a:lnTo>
                    <a:pt x="450011" y="2463190"/>
                  </a:lnTo>
                  <a:lnTo>
                    <a:pt x="455447" y="2455113"/>
                  </a:lnTo>
                  <a:lnTo>
                    <a:pt x="457454" y="2445220"/>
                  </a:lnTo>
                  <a:close/>
                </a:path>
                <a:path w="2352675" h="4726305">
                  <a:moveTo>
                    <a:pt x="484924" y="25400"/>
                  </a:moveTo>
                  <a:lnTo>
                    <a:pt x="482930" y="15506"/>
                  </a:lnTo>
                  <a:lnTo>
                    <a:pt x="477481" y="7429"/>
                  </a:lnTo>
                  <a:lnTo>
                    <a:pt x="469417" y="1993"/>
                  </a:lnTo>
                  <a:lnTo>
                    <a:pt x="459473" y="0"/>
                  </a:lnTo>
                  <a:lnTo>
                    <a:pt x="449592" y="1993"/>
                  </a:lnTo>
                  <a:lnTo>
                    <a:pt x="441515" y="7429"/>
                  </a:lnTo>
                  <a:lnTo>
                    <a:pt x="436067" y="15506"/>
                  </a:lnTo>
                  <a:lnTo>
                    <a:pt x="434073" y="25400"/>
                  </a:lnTo>
                  <a:lnTo>
                    <a:pt x="436067" y="35280"/>
                  </a:lnTo>
                  <a:lnTo>
                    <a:pt x="441515" y="43357"/>
                  </a:lnTo>
                  <a:lnTo>
                    <a:pt x="449592" y="48793"/>
                  </a:lnTo>
                  <a:lnTo>
                    <a:pt x="459524" y="50800"/>
                  </a:lnTo>
                  <a:lnTo>
                    <a:pt x="469417" y="48793"/>
                  </a:lnTo>
                  <a:lnTo>
                    <a:pt x="477481" y="43357"/>
                  </a:lnTo>
                  <a:lnTo>
                    <a:pt x="482930" y="35280"/>
                  </a:lnTo>
                  <a:lnTo>
                    <a:pt x="484924" y="25400"/>
                  </a:lnTo>
                  <a:close/>
                </a:path>
                <a:path w="2352675" h="4726305">
                  <a:moveTo>
                    <a:pt x="509765" y="4700409"/>
                  </a:moveTo>
                  <a:lnTo>
                    <a:pt x="507771" y="4690516"/>
                  </a:lnTo>
                  <a:lnTo>
                    <a:pt x="502323" y="4682439"/>
                  </a:lnTo>
                  <a:lnTo>
                    <a:pt x="494245" y="4677003"/>
                  </a:lnTo>
                  <a:lnTo>
                    <a:pt x="484314" y="4675009"/>
                  </a:lnTo>
                  <a:lnTo>
                    <a:pt x="474421" y="4677003"/>
                  </a:lnTo>
                  <a:lnTo>
                    <a:pt x="466356" y="4682439"/>
                  </a:lnTo>
                  <a:lnTo>
                    <a:pt x="460908" y="4690516"/>
                  </a:lnTo>
                  <a:lnTo>
                    <a:pt x="458914" y="4700409"/>
                  </a:lnTo>
                  <a:lnTo>
                    <a:pt x="460908" y="4710290"/>
                  </a:lnTo>
                  <a:lnTo>
                    <a:pt x="466356" y="4718367"/>
                  </a:lnTo>
                  <a:lnTo>
                    <a:pt x="474421" y="4723816"/>
                  </a:lnTo>
                  <a:lnTo>
                    <a:pt x="484365" y="4725809"/>
                  </a:lnTo>
                  <a:lnTo>
                    <a:pt x="494245" y="4723816"/>
                  </a:lnTo>
                  <a:lnTo>
                    <a:pt x="502323" y="4718367"/>
                  </a:lnTo>
                  <a:lnTo>
                    <a:pt x="507771" y="4710290"/>
                  </a:lnTo>
                  <a:lnTo>
                    <a:pt x="509765" y="4700409"/>
                  </a:lnTo>
                  <a:close/>
                </a:path>
                <a:path w="2352675" h="4726305">
                  <a:moveTo>
                    <a:pt x="559104" y="2445220"/>
                  </a:moveTo>
                  <a:lnTo>
                    <a:pt x="557098" y="2435339"/>
                  </a:lnTo>
                  <a:lnTo>
                    <a:pt x="551662" y="2427262"/>
                  </a:lnTo>
                  <a:lnTo>
                    <a:pt x="543585" y="2421826"/>
                  </a:lnTo>
                  <a:lnTo>
                    <a:pt x="533654" y="2419820"/>
                  </a:lnTo>
                  <a:lnTo>
                    <a:pt x="523760" y="2421826"/>
                  </a:lnTo>
                  <a:lnTo>
                    <a:pt x="515683" y="2427262"/>
                  </a:lnTo>
                  <a:lnTo>
                    <a:pt x="510247" y="2435339"/>
                  </a:lnTo>
                  <a:lnTo>
                    <a:pt x="508254" y="2445220"/>
                  </a:lnTo>
                  <a:lnTo>
                    <a:pt x="510247" y="2455113"/>
                  </a:lnTo>
                  <a:lnTo>
                    <a:pt x="515683" y="2463190"/>
                  </a:lnTo>
                  <a:lnTo>
                    <a:pt x="523760" y="2468626"/>
                  </a:lnTo>
                  <a:lnTo>
                    <a:pt x="533704" y="2470620"/>
                  </a:lnTo>
                  <a:lnTo>
                    <a:pt x="543585" y="2468626"/>
                  </a:lnTo>
                  <a:lnTo>
                    <a:pt x="551662" y="2463190"/>
                  </a:lnTo>
                  <a:lnTo>
                    <a:pt x="557098" y="2455113"/>
                  </a:lnTo>
                  <a:lnTo>
                    <a:pt x="559104" y="2445220"/>
                  </a:lnTo>
                  <a:close/>
                </a:path>
                <a:path w="2352675" h="4726305">
                  <a:moveTo>
                    <a:pt x="586574" y="25400"/>
                  </a:moveTo>
                  <a:lnTo>
                    <a:pt x="584581" y="15506"/>
                  </a:lnTo>
                  <a:lnTo>
                    <a:pt x="579132" y="7429"/>
                  </a:lnTo>
                  <a:lnTo>
                    <a:pt x="571068" y="1993"/>
                  </a:lnTo>
                  <a:lnTo>
                    <a:pt x="561124" y="0"/>
                  </a:lnTo>
                  <a:lnTo>
                    <a:pt x="551243" y="1993"/>
                  </a:lnTo>
                  <a:lnTo>
                    <a:pt x="543166" y="7429"/>
                  </a:lnTo>
                  <a:lnTo>
                    <a:pt x="537718" y="15506"/>
                  </a:lnTo>
                  <a:lnTo>
                    <a:pt x="535724" y="25400"/>
                  </a:lnTo>
                  <a:lnTo>
                    <a:pt x="537718" y="35280"/>
                  </a:lnTo>
                  <a:lnTo>
                    <a:pt x="543166" y="43357"/>
                  </a:lnTo>
                  <a:lnTo>
                    <a:pt x="551243" y="48793"/>
                  </a:lnTo>
                  <a:lnTo>
                    <a:pt x="561174" y="50800"/>
                  </a:lnTo>
                  <a:lnTo>
                    <a:pt x="571068" y="48793"/>
                  </a:lnTo>
                  <a:lnTo>
                    <a:pt x="579132" y="43357"/>
                  </a:lnTo>
                  <a:lnTo>
                    <a:pt x="584581" y="35280"/>
                  </a:lnTo>
                  <a:lnTo>
                    <a:pt x="586574" y="25400"/>
                  </a:lnTo>
                  <a:close/>
                </a:path>
                <a:path w="2352675" h="4726305">
                  <a:moveTo>
                    <a:pt x="611416" y="4700409"/>
                  </a:moveTo>
                  <a:lnTo>
                    <a:pt x="609422" y="4690516"/>
                  </a:lnTo>
                  <a:lnTo>
                    <a:pt x="603973" y="4682439"/>
                  </a:lnTo>
                  <a:lnTo>
                    <a:pt x="595896" y="4677003"/>
                  </a:lnTo>
                  <a:lnTo>
                    <a:pt x="585965" y="4675009"/>
                  </a:lnTo>
                  <a:lnTo>
                    <a:pt x="576072" y="4677003"/>
                  </a:lnTo>
                  <a:lnTo>
                    <a:pt x="568007" y="4682439"/>
                  </a:lnTo>
                  <a:lnTo>
                    <a:pt x="562559" y="4690516"/>
                  </a:lnTo>
                  <a:lnTo>
                    <a:pt x="560565" y="4700409"/>
                  </a:lnTo>
                  <a:lnTo>
                    <a:pt x="562559" y="4710290"/>
                  </a:lnTo>
                  <a:lnTo>
                    <a:pt x="568007" y="4718367"/>
                  </a:lnTo>
                  <a:lnTo>
                    <a:pt x="576072" y="4723816"/>
                  </a:lnTo>
                  <a:lnTo>
                    <a:pt x="586016" y="4725809"/>
                  </a:lnTo>
                  <a:lnTo>
                    <a:pt x="595896" y="4723816"/>
                  </a:lnTo>
                  <a:lnTo>
                    <a:pt x="603973" y="4718367"/>
                  </a:lnTo>
                  <a:lnTo>
                    <a:pt x="609422" y="4710290"/>
                  </a:lnTo>
                  <a:lnTo>
                    <a:pt x="611416" y="4700409"/>
                  </a:lnTo>
                  <a:close/>
                </a:path>
                <a:path w="2352675" h="4726305">
                  <a:moveTo>
                    <a:pt x="660755" y="2445220"/>
                  </a:moveTo>
                  <a:lnTo>
                    <a:pt x="658749" y="2435339"/>
                  </a:lnTo>
                  <a:lnTo>
                    <a:pt x="653313" y="2427262"/>
                  </a:lnTo>
                  <a:lnTo>
                    <a:pt x="645236" y="2421826"/>
                  </a:lnTo>
                  <a:lnTo>
                    <a:pt x="635304" y="2419820"/>
                  </a:lnTo>
                  <a:lnTo>
                    <a:pt x="625411" y="2421826"/>
                  </a:lnTo>
                  <a:lnTo>
                    <a:pt x="617334" y="2427262"/>
                  </a:lnTo>
                  <a:lnTo>
                    <a:pt x="611898" y="2435339"/>
                  </a:lnTo>
                  <a:lnTo>
                    <a:pt x="609904" y="2445220"/>
                  </a:lnTo>
                  <a:lnTo>
                    <a:pt x="611898" y="2455113"/>
                  </a:lnTo>
                  <a:lnTo>
                    <a:pt x="617334" y="2463190"/>
                  </a:lnTo>
                  <a:lnTo>
                    <a:pt x="625411" y="2468626"/>
                  </a:lnTo>
                  <a:lnTo>
                    <a:pt x="635355" y="2470620"/>
                  </a:lnTo>
                  <a:lnTo>
                    <a:pt x="645236" y="2468626"/>
                  </a:lnTo>
                  <a:lnTo>
                    <a:pt x="653313" y="2463190"/>
                  </a:lnTo>
                  <a:lnTo>
                    <a:pt x="658749" y="2455113"/>
                  </a:lnTo>
                  <a:lnTo>
                    <a:pt x="660755" y="2445220"/>
                  </a:lnTo>
                  <a:close/>
                </a:path>
                <a:path w="2352675" h="4726305">
                  <a:moveTo>
                    <a:pt x="688225" y="25400"/>
                  </a:moveTo>
                  <a:lnTo>
                    <a:pt x="686231" y="15506"/>
                  </a:lnTo>
                  <a:lnTo>
                    <a:pt x="680783" y="7429"/>
                  </a:lnTo>
                  <a:lnTo>
                    <a:pt x="672719" y="1993"/>
                  </a:lnTo>
                  <a:lnTo>
                    <a:pt x="662774" y="0"/>
                  </a:lnTo>
                  <a:lnTo>
                    <a:pt x="652894" y="1993"/>
                  </a:lnTo>
                  <a:lnTo>
                    <a:pt x="644817" y="7429"/>
                  </a:lnTo>
                  <a:lnTo>
                    <a:pt x="639368" y="15506"/>
                  </a:lnTo>
                  <a:lnTo>
                    <a:pt x="637374" y="25400"/>
                  </a:lnTo>
                  <a:lnTo>
                    <a:pt x="639368" y="35280"/>
                  </a:lnTo>
                  <a:lnTo>
                    <a:pt x="644817" y="43357"/>
                  </a:lnTo>
                  <a:lnTo>
                    <a:pt x="652894" y="48793"/>
                  </a:lnTo>
                  <a:lnTo>
                    <a:pt x="662825" y="50800"/>
                  </a:lnTo>
                  <a:lnTo>
                    <a:pt x="672719" y="48793"/>
                  </a:lnTo>
                  <a:lnTo>
                    <a:pt x="680783" y="43357"/>
                  </a:lnTo>
                  <a:lnTo>
                    <a:pt x="686231" y="35280"/>
                  </a:lnTo>
                  <a:lnTo>
                    <a:pt x="688225" y="25400"/>
                  </a:lnTo>
                  <a:close/>
                </a:path>
                <a:path w="2352675" h="4726305">
                  <a:moveTo>
                    <a:pt x="742429" y="4700409"/>
                  </a:moveTo>
                  <a:lnTo>
                    <a:pt x="740422" y="4690465"/>
                  </a:lnTo>
                  <a:lnTo>
                    <a:pt x="734987" y="4682388"/>
                  </a:lnTo>
                  <a:lnTo>
                    <a:pt x="726909" y="4676953"/>
                  </a:lnTo>
                  <a:lnTo>
                    <a:pt x="717029" y="4674959"/>
                  </a:lnTo>
                  <a:lnTo>
                    <a:pt x="707136" y="4676953"/>
                  </a:lnTo>
                  <a:lnTo>
                    <a:pt x="702297" y="4680216"/>
                  </a:lnTo>
                  <a:lnTo>
                    <a:pt x="697547" y="4677003"/>
                  </a:lnTo>
                  <a:lnTo>
                    <a:pt x="687616" y="4675009"/>
                  </a:lnTo>
                  <a:lnTo>
                    <a:pt x="677722" y="4677003"/>
                  </a:lnTo>
                  <a:lnTo>
                    <a:pt x="669658" y="4682439"/>
                  </a:lnTo>
                  <a:lnTo>
                    <a:pt x="664210" y="4690516"/>
                  </a:lnTo>
                  <a:lnTo>
                    <a:pt x="662216" y="4700409"/>
                  </a:lnTo>
                  <a:lnTo>
                    <a:pt x="664210" y="4710290"/>
                  </a:lnTo>
                  <a:lnTo>
                    <a:pt x="669658" y="4718367"/>
                  </a:lnTo>
                  <a:lnTo>
                    <a:pt x="677722" y="4723816"/>
                  </a:lnTo>
                  <a:lnTo>
                    <a:pt x="687666" y="4725809"/>
                  </a:lnTo>
                  <a:lnTo>
                    <a:pt x="697547" y="4723816"/>
                  </a:lnTo>
                  <a:lnTo>
                    <a:pt x="702335" y="4720590"/>
                  </a:lnTo>
                  <a:lnTo>
                    <a:pt x="707136" y="4723803"/>
                  </a:lnTo>
                  <a:lnTo>
                    <a:pt x="717029" y="4725809"/>
                  </a:lnTo>
                  <a:lnTo>
                    <a:pt x="726909" y="4723803"/>
                  </a:lnTo>
                  <a:lnTo>
                    <a:pt x="734987" y="4718367"/>
                  </a:lnTo>
                  <a:lnTo>
                    <a:pt x="740422" y="4710290"/>
                  </a:lnTo>
                  <a:lnTo>
                    <a:pt x="742429" y="4700409"/>
                  </a:lnTo>
                  <a:close/>
                </a:path>
                <a:path w="2352675" h="4726305">
                  <a:moveTo>
                    <a:pt x="742429" y="4598759"/>
                  </a:moveTo>
                  <a:lnTo>
                    <a:pt x="740422" y="4588815"/>
                  </a:lnTo>
                  <a:lnTo>
                    <a:pt x="734987" y="4580737"/>
                  </a:lnTo>
                  <a:lnTo>
                    <a:pt x="726909" y="4575302"/>
                  </a:lnTo>
                  <a:lnTo>
                    <a:pt x="717029" y="4573308"/>
                  </a:lnTo>
                  <a:lnTo>
                    <a:pt x="707136" y="4575302"/>
                  </a:lnTo>
                  <a:lnTo>
                    <a:pt x="699058" y="4580737"/>
                  </a:lnTo>
                  <a:lnTo>
                    <a:pt x="693623" y="4588815"/>
                  </a:lnTo>
                  <a:lnTo>
                    <a:pt x="691629" y="4598759"/>
                  </a:lnTo>
                  <a:lnTo>
                    <a:pt x="693623" y="4608639"/>
                  </a:lnTo>
                  <a:lnTo>
                    <a:pt x="699058" y="4616716"/>
                  </a:lnTo>
                  <a:lnTo>
                    <a:pt x="707136" y="4622152"/>
                  </a:lnTo>
                  <a:lnTo>
                    <a:pt x="717029" y="4624159"/>
                  </a:lnTo>
                  <a:lnTo>
                    <a:pt x="726909" y="4622152"/>
                  </a:lnTo>
                  <a:lnTo>
                    <a:pt x="734987" y="4616716"/>
                  </a:lnTo>
                  <a:lnTo>
                    <a:pt x="740422" y="4608639"/>
                  </a:lnTo>
                  <a:lnTo>
                    <a:pt x="742429" y="4598759"/>
                  </a:lnTo>
                  <a:close/>
                </a:path>
                <a:path w="2352675" h="4726305">
                  <a:moveTo>
                    <a:pt x="742429" y="4497108"/>
                  </a:moveTo>
                  <a:lnTo>
                    <a:pt x="740422" y="4487164"/>
                  </a:lnTo>
                  <a:lnTo>
                    <a:pt x="734987" y="4479087"/>
                  </a:lnTo>
                  <a:lnTo>
                    <a:pt x="726909" y="4473651"/>
                  </a:lnTo>
                  <a:lnTo>
                    <a:pt x="717029" y="4471657"/>
                  </a:lnTo>
                  <a:lnTo>
                    <a:pt x="707136" y="4473651"/>
                  </a:lnTo>
                  <a:lnTo>
                    <a:pt x="699058" y="4479087"/>
                  </a:lnTo>
                  <a:lnTo>
                    <a:pt x="693623" y="4487164"/>
                  </a:lnTo>
                  <a:lnTo>
                    <a:pt x="691629" y="4497108"/>
                  </a:lnTo>
                  <a:lnTo>
                    <a:pt x="693623" y="4506988"/>
                  </a:lnTo>
                  <a:lnTo>
                    <a:pt x="699058" y="4515066"/>
                  </a:lnTo>
                  <a:lnTo>
                    <a:pt x="707136" y="4520501"/>
                  </a:lnTo>
                  <a:lnTo>
                    <a:pt x="717029" y="4522508"/>
                  </a:lnTo>
                  <a:lnTo>
                    <a:pt x="726909" y="4520501"/>
                  </a:lnTo>
                  <a:lnTo>
                    <a:pt x="734987" y="4515066"/>
                  </a:lnTo>
                  <a:lnTo>
                    <a:pt x="740422" y="4506988"/>
                  </a:lnTo>
                  <a:lnTo>
                    <a:pt x="742429" y="4497108"/>
                  </a:lnTo>
                  <a:close/>
                </a:path>
                <a:path w="2352675" h="4726305">
                  <a:moveTo>
                    <a:pt x="742429" y="4395457"/>
                  </a:moveTo>
                  <a:lnTo>
                    <a:pt x="740422" y="4385513"/>
                  </a:lnTo>
                  <a:lnTo>
                    <a:pt x="734987" y="4377436"/>
                  </a:lnTo>
                  <a:lnTo>
                    <a:pt x="726909" y="4372000"/>
                  </a:lnTo>
                  <a:lnTo>
                    <a:pt x="717029" y="4370006"/>
                  </a:lnTo>
                  <a:lnTo>
                    <a:pt x="707136" y="4372000"/>
                  </a:lnTo>
                  <a:lnTo>
                    <a:pt x="699058" y="4377436"/>
                  </a:lnTo>
                  <a:lnTo>
                    <a:pt x="693623" y="4385513"/>
                  </a:lnTo>
                  <a:lnTo>
                    <a:pt x="691629" y="4395457"/>
                  </a:lnTo>
                  <a:lnTo>
                    <a:pt x="693623" y="4405338"/>
                  </a:lnTo>
                  <a:lnTo>
                    <a:pt x="699058" y="4413415"/>
                  </a:lnTo>
                  <a:lnTo>
                    <a:pt x="707136" y="4418850"/>
                  </a:lnTo>
                  <a:lnTo>
                    <a:pt x="717029" y="4420857"/>
                  </a:lnTo>
                  <a:lnTo>
                    <a:pt x="726909" y="4418850"/>
                  </a:lnTo>
                  <a:lnTo>
                    <a:pt x="734987" y="4413415"/>
                  </a:lnTo>
                  <a:lnTo>
                    <a:pt x="740422" y="4405338"/>
                  </a:lnTo>
                  <a:lnTo>
                    <a:pt x="742429" y="4395457"/>
                  </a:lnTo>
                  <a:close/>
                </a:path>
                <a:path w="2352675" h="4726305">
                  <a:moveTo>
                    <a:pt x="742429" y="4293806"/>
                  </a:moveTo>
                  <a:lnTo>
                    <a:pt x="740422" y="4283862"/>
                  </a:lnTo>
                  <a:lnTo>
                    <a:pt x="734987" y="4275785"/>
                  </a:lnTo>
                  <a:lnTo>
                    <a:pt x="726909" y="4270349"/>
                  </a:lnTo>
                  <a:lnTo>
                    <a:pt x="717029" y="4268355"/>
                  </a:lnTo>
                  <a:lnTo>
                    <a:pt x="707136" y="4270349"/>
                  </a:lnTo>
                  <a:lnTo>
                    <a:pt x="699058" y="4275785"/>
                  </a:lnTo>
                  <a:lnTo>
                    <a:pt x="693623" y="4283862"/>
                  </a:lnTo>
                  <a:lnTo>
                    <a:pt x="691629" y="4293806"/>
                  </a:lnTo>
                  <a:lnTo>
                    <a:pt x="693623" y="4303687"/>
                  </a:lnTo>
                  <a:lnTo>
                    <a:pt x="699058" y="4311764"/>
                  </a:lnTo>
                  <a:lnTo>
                    <a:pt x="707136" y="4317200"/>
                  </a:lnTo>
                  <a:lnTo>
                    <a:pt x="717029" y="4319206"/>
                  </a:lnTo>
                  <a:lnTo>
                    <a:pt x="726909" y="4317200"/>
                  </a:lnTo>
                  <a:lnTo>
                    <a:pt x="734987" y="4311764"/>
                  </a:lnTo>
                  <a:lnTo>
                    <a:pt x="740422" y="4303687"/>
                  </a:lnTo>
                  <a:lnTo>
                    <a:pt x="742429" y="4293806"/>
                  </a:lnTo>
                  <a:close/>
                </a:path>
                <a:path w="2352675" h="4726305">
                  <a:moveTo>
                    <a:pt x="742429" y="4192155"/>
                  </a:moveTo>
                  <a:lnTo>
                    <a:pt x="740422" y="4182211"/>
                  </a:lnTo>
                  <a:lnTo>
                    <a:pt x="734987" y="4174134"/>
                  </a:lnTo>
                  <a:lnTo>
                    <a:pt x="726909" y="4168698"/>
                  </a:lnTo>
                  <a:lnTo>
                    <a:pt x="717029" y="4166705"/>
                  </a:lnTo>
                  <a:lnTo>
                    <a:pt x="707136" y="4168698"/>
                  </a:lnTo>
                  <a:lnTo>
                    <a:pt x="699058" y="4174134"/>
                  </a:lnTo>
                  <a:lnTo>
                    <a:pt x="693623" y="4182211"/>
                  </a:lnTo>
                  <a:lnTo>
                    <a:pt x="691629" y="4192155"/>
                  </a:lnTo>
                  <a:lnTo>
                    <a:pt x="693623" y="4202036"/>
                  </a:lnTo>
                  <a:lnTo>
                    <a:pt x="699058" y="4210113"/>
                  </a:lnTo>
                  <a:lnTo>
                    <a:pt x="707136" y="4215549"/>
                  </a:lnTo>
                  <a:lnTo>
                    <a:pt x="717029" y="4217555"/>
                  </a:lnTo>
                  <a:lnTo>
                    <a:pt x="726909" y="4215549"/>
                  </a:lnTo>
                  <a:lnTo>
                    <a:pt x="734987" y="4210113"/>
                  </a:lnTo>
                  <a:lnTo>
                    <a:pt x="740422" y="4202036"/>
                  </a:lnTo>
                  <a:lnTo>
                    <a:pt x="742429" y="4192155"/>
                  </a:lnTo>
                  <a:close/>
                </a:path>
                <a:path w="2352675" h="4726305">
                  <a:moveTo>
                    <a:pt x="742429" y="4090505"/>
                  </a:moveTo>
                  <a:lnTo>
                    <a:pt x="740422" y="4080560"/>
                  </a:lnTo>
                  <a:lnTo>
                    <a:pt x="734987" y="4072483"/>
                  </a:lnTo>
                  <a:lnTo>
                    <a:pt x="726909" y="4067048"/>
                  </a:lnTo>
                  <a:lnTo>
                    <a:pt x="717029" y="4065054"/>
                  </a:lnTo>
                  <a:lnTo>
                    <a:pt x="707136" y="4067048"/>
                  </a:lnTo>
                  <a:lnTo>
                    <a:pt x="699058" y="4072483"/>
                  </a:lnTo>
                  <a:lnTo>
                    <a:pt x="693623" y="4080560"/>
                  </a:lnTo>
                  <a:lnTo>
                    <a:pt x="691629" y="4090505"/>
                  </a:lnTo>
                  <a:lnTo>
                    <a:pt x="693623" y="4100385"/>
                  </a:lnTo>
                  <a:lnTo>
                    <a:pt x="699058" y="4108462"/>
                  </a:lnTo>
                  <a:lnTo>
                    <a:pt x="707136" y="4113898"/>
                  </a:lnTo>
                  <a:lnTo>
                    <a:pt x="717029" y="4115905"/>
                  </a:lnTo>
                  <a:lnTo>
                    <a:pt x="726909" y="4113898"/>
                  </a:lnTo>
                  <a:lnTo>
                    <a:pt x="734987" y="4108462"/>
                  </a:lnTo>
                  <a:lnTo>
                    <a:pt x="740422" y="4100385"/>
                  </a:lnTo>
                  <a:lnTo>
                    <a:pt x="742429" y="4090505"/>
                  </a:lnTo>
                  <a:close/>
                </a:path>
                <a:path w="2352675" h="4726305">
                  <a:moveTo>
                    <a:pt x="742429" y="3988854"/>
                  </a:moveTo>
                  <a:lnTo>
                    <a:pt x="740435" y="3978910"/>
                  </a:lnTo>
                  <a:lnTo>
                    <a:pt x="734987" y="3970832"/>
                  </a:lnTo>
                  <a:lnTo>
                    <a:pt x="726909" y="3965397"/>
                  </a:lnTo>
                  <a:lnTo>
                    <a:pt x="717029" y="3963403"/>
                  </a:lnTo>
                  <a:lnTo>
                    <a:pt x="707136" y="3965397"/>
                  </a:lnTo>
                  <a:lnTo>
                    <a:pt x="699058" y="3970832"/>
                  </a:lnTo>
                  <a:lnTo>
                    <a:pt x="693623" y="3978910"/>
                  </a:lnTo>
                  <a:lnTo>
                    <a:pt x="691642" y="3988854"/>
                  </a:lnTo>
                  <a:lnTo>
                    <a:pt x="693623" y="3998734"/>
                  </a:lnTo>
                  <a:lnTo>
                    <a:pt x="699058" y="4006812"/>
                  </a:lnTo>
                  <a:lnTo>
                    <a:pt x="707136" y="4012247"/>
                  </a:lnTo>
                  <a:lnTo>
                    <a:pt x="717029" y="4014254"/>
                  </a:lnTo>
                  <a:lnTo>
                    <a:pt x="726909" y="4012247"/>
                  </a:lnTo>
                  <a:lnTo>
                    <a:pt x="734987" y="4006812"/>
                  </a:lnTo>
                  <a:lnTo>
                    <a:pt x="740435" y="3998734"/>
                  </a:lnTo>
                  <a:lnTo>
                    <a:pt x="742429" y="3988854"/>
                  </a:lnTo>
                  <a:close/>
                </a:path>
                <a:path w="2352675" h="4726305">
                  <a:moveTo>
                    <a:pt x="742429" y="3887203"/>
                  </a:moveTo>
                  <a:lnTo>
                    <a:pt x="740435" y="3877259"/>
                  </a:lnTo>
                  <a:lnTo>
                    <a:pt x="734987" y="3869182"/>
                  </a:lnTo>
                  <a:lnTo>
                    <a:pt x="726909" y="3863746"/>
                  </a:lnTo>
                  <a:lnTo>
                    <a:pt x="717029" y="3861752"/>
                  </a:lnTo>
                  <a:lnTo>
                    <a:pt x="707136" y="3863746"/>
                  </a:lnTo>
                  <a:lnTo>
                    <a:pt x="699058" y="3869182"/>
                  </a:lnTo>
                  <a:lnTo>
                    <a:pt x="693623" y="3877259"/>
                  </a:lnTo>
                  <a:lnTo>
                    <a:pt x="691642" y="3887203"/>
                  </a:lnTo>
                  <a:lnTo>
                    <a:pt x="693623" y="3897084"/>
                  </a:lnTo>
                  <a:lnTo>
                    <a:pt x="699058" y="3905161"/>
                  </a:lnTo>
                  <a:lnTo>
                    <a:pt x="707136" y="3910596"/>
                  </a:lnTo>
                  <a:lnTo>
                    <a:pt x="717029" y="3912603"/>
                  </a:lnTo>
                  <a:lnTo>
                    <a:pt x="726909" y="3910596"/>
                  </a:lnTo>
                  <a:lnTo>
                    <a:pt x="734987" y="3905161"/>
                  </a:lnTo>
                  <a:lnTo>
                    <a:pt x="740435" y="3897084"/>
                  </a:lnTo>
                  <a:lnTo>
                    <a:pt x="742429" y="3887203"/>
                  </a:lnTo>
                  <a:close/>
                </a:path>
                <a:path w="2352675" h="4726305">
                  <a:moveTo>
                    <a:pt x="742429" y="2039797"/>
                  </a:moveTo>
                  <a:lnTo>
                    <a:pt x="740422" y="2029853"/>
                  </a:lnTo>
                  <a:lnTo>
                    <a:pt x="734987" y="2021776"/>
                  </a:lnTo>
                  <a:lnTo>
                    <a:pt x="726909" y="2016340"/>
                  </a:lnTo>
                  <a:lnTo>
                    <a:pt x="717029" y="2014347"/>
                  </a:lnTo>
                  <a:lnTo>
                    <a:pt x="707136" y="2016340"/>
                  </a:lnTo>
                  <a:lnTo>
                    <a:pt x="699058" y="2021776"/>
                  </a:lnTo>
                  <a:lnTo>
                    <a:pt x="693623" y="2029853"/>
                  </a:lnTo>
                  <a:lnTo>
                    <a:pt x="691629" y="2039797"/>
                  </a:lnTo>
                  <a:lnTo>
                    <a:pt x="693623" y="2049678"/>
                  </a:lnTo>
                  <a:lnTo>
                    <a:pt x="699058" y="2057755"/>
                  </a:lnTo>
                  <a:lnTo>
                    <a:pt x="707136" y="2063191"/>
                  </a:lnTo>
                  <a:lnTo>
                    <a:pt x="717029" y="2065197"/>
                  </a:lnTo>
                  <a:lnTo>
                    <a:pt x="726909" y="2063191"/>
                  </a:lnTo>
                  <a:lnTo>
                    <a:pt x="734987" y="2057755"/>
                  </a:lnTo>
                  <a:lnTo>
                    <a:pt x="740422" y="2049678"/>
                  </a:lnTo>
                  <a:lnTo>
                    <a:pt x="742429" y="2039797"/>
                  </a:lnTo>
                  <a:close/>
                </a:path>
                <a:path w="2352675" h="4726305">
                  <a:moveTo>
                    <a:pt x="742429" y="1938147"/>
                  </a:moveTo>
                  <a:lnTo>
                    <a:pt x="740422" y="1928202"/>
                  </a:lnTo>
                  <a:lnTo>
                    <a:pt x="734987" y="1920125"/>
                  </a:lnTo>
                  <a:lnTo>
                    <a:pt x="726909" y="1914690"/>
                  </a:lnTo>
                  <a:lnTo>
                    <a:pt x="717029" y="1912696"/>
                  </a:lnTo>
                  <a:lnTo>
                    <a:pt x="707136" y="1914690"/>
                  </a:lnTo>
                  <a:lnTo>
                    <a:pt x="699058" y="1920125"/>
                  </a:lnTo>
                  <a:lnTo>
                    <a:pt x="693623" y="1928202"/>
                  </a:lnTo>
                  <a:lnTo>
                    <a:pt x="691629" y="1938147"/>
                  </a:lnTo>
                  <a:lnTo>
                    <a:pt x="693623" y="1948027"/>
                  </a:lnTo>
                  <a:lnTo>
                    <a:pt x="699058" y="1956104"/>
                  </a:lnTo>
                  <a:lnTo>
                    <a:pt x="707136" y="1961540"/>
                  </a:lnTo>
                  <a:lnTo>
                    <a:pt x="717029" y="1963547"/>
                  </a:lnTo>
                  <a:lnTo>
                    <a:pt x="726909" y="1961540"/>
                  </a:lnTo>
                  <a:lnTo>
                    <a:pt x="734987" y="1956104"/>
                  </a:lnTo>
                  <a:lnTo>
                    <a:pt x="740422" y="1948027"/>
                  </a:lnTo>
                  <a:lnTo>
                    <a:pt x="742429" y="1938147"/>
                  </a:lnTo>
                  <a:close/>
                </a:path>
                <a:path w="2352675" h="4726305">
                  <a:moveTo>
                    <a:pt x="742429" y="1836496"/>
                  </a:moveTo>
                  <a:lnTo>
                    <a:pt x="740422" y="1826552"/>
                  </a:lnTo>
                  <a:lnTo>
                    <a:pt x="734987" y="1818474"/>
                  </a:lnTo>
                  <a:lnTo>
                    <a:pt x="726909" y="1813039"/>
                  </a:lnTo>
                  <a:lnTo>
                    <a:pt x="717029" y="1811045"/>
                  </a:lnTo>
                  <a:lnTo>
                    <a:pt x="707136" y="1813039"/>
                  </a:lnTo>
                  <a:lnTo>
                    <a:pt x="699058" y="1818474"/>
                  </a:lnTo>
                  <a:lnTo>
                    <a:pt x="693623" y="1826552"/>
                  </a:lnTo>
                  <a:lnTo>
                    <a:pt x="691629" y="1836496"/>
                  </a:lnTo>
                  <a:lnTo>
                    <a:pt x="693623" y="1846376"/>
                  </a:lnTo>
                  <a:lnTo>
                    <a:pt x="699058" y="1854454"/>
                  </a:lnTo>
                  <a:lnTo>
                    <a:pt x="707136" y="1859889"/>
                  </a:lnTo>
                  <a:lnTo>
                    <a:pt x="717029" y="1861896"/>
                  </a:lnTo>
                  <a:lnTo>
                    <a:pt x="726909" y="1859889"/>
                  </a:lnTo>
                  <a:lnTo>
                    <a:pt x="734987" y="1854454"/>
                  </a:lnTo>
                  <a:lnTo>
                    <a:pt x="740422" y="1846376"/>
                  </a:lnTo>
                  <a:lnTo>
                    <a:pt x="742429" y="1836496"/>
                  </a:lnTo>
                  <a:close/>
                </a:path>
                <a:path w="2352675" h="4726305">
                  <a:moveTo>
                    <a:pt x="742429" y="1734845"/>
                  </a:moveTo>
                  <a:lnTo>
                    <a:pt x="740422" y="1724901"/>
                  </a:lnTo>
                  <a:lnTo>
                    <a:pt x="734987" y="1716824"/>
                  </a:lnTo>
                  <a:lnTo>
                    <a:pt x="726909" y="1711388"/>
                  </a:lnTo>
                  <a:lnTo>
                    <a:pt x="717029" y="1709394"/>
                  </a:lnTo>
                  <a:lnTo>
                    <a:pt x="707136" y="1711388"/>
                  </a:lnTo>
                  <a:lnTo>
                    <a:pt x="699058" y="1716824"/>
                  </a:lnTo>
                  <a:lnTo>
                    <a:pt x="693623" y="1724901"/>
                  </a:lnTo>
                  <a:lnTo>
                    <a:pt x="691629" y="1734845"/>
                  </a:lnTo>
                  <a:lnTo>
                    <a:pt x="693623" y="1744726"/>
                  </a:lnTo>
                  <a:lnTo>
                    <a:pt x="699058" y="1752803"/>
                  </a:lnTo>
                  <a:lnTo>
                    <a:pt x="707136" y="1758238"/>
                  </a:lnTo>
                  <a:lnTo>
                    <a:pt x="717029" y="1760245"/>
                  </a:lnTo>
                  <a:lnTo>
                    <a:pt x="726909" y="1758238"/>
                  </a:lnTo>
                  <a:lnTo>
                    <a:pt x="734987" y="1752803"/>
                  </a:lnTo>
                  <a:lnTo>
                    <a:pt x="740422" y="1744726"/>
                  </a:lnTo>
                  <a:lnTo>
                    <a:pt x="742429" y="1734845"/>
                  </a:lnTo>
                  <a:close/>
                </a:path>
                <a:path w="2352675" h="4726305">
                  <a:moveTo>
                    <a:pt x="742429" y="1633194"/>
                  </a:moveTo>
                  <a:lnTo>
                    <a:pt x="740422" y="1623250"/>
                  </a:lnTo>
                  <a:lnTo>
                    <a:pt x="734987" y="1615173"/>
                  </a:lnTo>
                  <a:lnTo>
                    <a:pt x="726909" y="1609737"/>
                  </a:lnTo>
                  <a:lnTo>
                    <a:pt x="717029" y="1607743"/>
                  </a:lnTo>
                  <a:lnTo>
                    <a:pt x="707136" y="1609737"/>
                  </a:lnTo>
                  <a:lnTo>
                    <a:pt x="699058" y="1615173"/>
                  </a:lnTo>
                  <a:lnTo>
                    <a:pt x="693623" y="1623250"/>
                  </a:lnTo>
                  <a:lnTo>
                    <a:pt x="691629" y="1633194"/>
                  </a:lnTo>
                  <a:lnTo>
                    <a:pt x="693623" y="1643075"/>
                  </a:lnTo>
                  <a:lnTo>
                    <a:pt x="699058" y="1651152"/>
                  </a:lnTo>
                  <a:lnTo>
                    <a:pt x="707136" y="1656588"/>
                  </a:lnTo>
                  <a:lnTo>
                    <a:pt x="717029" y="1658594"/>
                  </a:lnTo>
                  <a:lnTo>
                    <a:pt x="726909" y="1656588"/>
                  </a:lnTo>
                  <a:lnTo>
                    <a:pt x="734987" y="1651152"/>
                  </a:lnTo>
                  <a:lnTo>
                    <a:pt x="740422" y="1643075"/>
                  </a:lnTo>
                  <a:lnTo>
                    <a:pt x="742429" y="1633194"/>
                  </a:lnTo>
                  <a:close/>
                </a:path>
                <a:path w="2352675" h="4726305">
                  <a:moveTo>
                    <a:pt x="742429" y="1531543"/>
                  </a:moveTo>
                  <a:lnTo>
                    <a:pt x="740422" y="1521599"/>
                  </a:lnTo>
                  <a:lnTo>
                    <a:pt x="734987" y="1513522"/>
                  </a:lnTo>
                  <a:lnTo>
                    <a:pt x="726909" y="1508086"/>
                  </a:lnTo>
                  <a:lnTo>
                    <a:pt x="717029" y="1506093"/>
                  </a:lnTo>
                  <a:lnTo>
                    <a:pt x="707136" y="1508086"/>
                  </a:lnTo>
                  <a:lnTo>
                    <a:pt x="699058" y="1513522"/>
                  </a:lnTo>
                  <a:lnTo>
                    <a:pt x="693623" y="1521599"/>
                  </a:lnTo>
                  <a:lnTo>
                    <a:pt x="691629" y="1531543"/>
                  </a:lnTo>
                  <a:lnTo>
                    <a:pt x="693623" y="1541424"/>
                  </a:lnTo>
                  <a:lnTo>
                    <a:pt x="699058" y="1549501"/>
                  </a:lnTo>
                  <a:lnTo>
                    <a:pt x="707136" y="1554937"/>
                  </a:lnTo>
                  <a:lnTo>
                    <a:pt x="717029" y="1556943"/>
                  </a:lnTo>
                  <a:lnTo>
                    <a:pt x="726909" y="1554937"/>
                  </a:lnTo>
                  <a:lnTo>
                    <a:pt x="734987" y="1549501"/>
                  </a:lnTo>
                  <a:lnTo>
                    <a:pt x="740422" y="1541424"/>
                  </a:lnTo>
                  <a:lnTo>
                    <a:pt x="742429" y="1531543"/>
                  </a:lnTo>
                  <a:close/>
                </a:path>
                <a:path w="2352675" h="4726305">
                  <a:moveTo>
                    <a:pt x="742429" y="1429893"/>
                  </a:moveTo>
                  <a:lnTo>
                    <a:pt x="740422" y="1419948"/>
                  </a:lnTo>
                  <a:lnTo>
                    <a:pt x="734987" y="1411871"/>
                  </a:lnTo>
                  <a:lnTo>
                    <a:pt x="726909" y="1406436"/>
                  </a:lnTo>
                  <a:lnTo>
                    <a:pt x="717029" y="1404442"/>
                  </a:lnTo>
                  <a:lnTo>
                    <a:pt x="707136" y="1406436"/>
                  </a:lnTo>
                  <a:lnTo>
                    <a:pt x="699058" y="1411871"/>
                  </a:lnTo>
                  <a:lnTo>
                    <a:pt x="693623" y="1419948"/>
                  </a:lnTo>
                  <a:lnTo>
                    <a:pt x="691629" y="1429893"/>
                  </a:lnTo>
                  <a:lnTo>
                    <a:pt x="693623" y="1439773"/>
                  </a:lnTo>
                  <a:lnTo>
                    <a:pt x="699058" y="1447850"/>
                  </a:lnTo>
                  <a:lnTo>
                    <a:pt x="707136" y="1453286"/>
                  </a:lnTo>
                  <a:lnTo>
                    <a:pt x="717029" y="1455293"/>
                  </a:lnTo>
                  <a:lnTo>
                    <a:pt x="726909" y="1453286"/>
                  </a:lnTo>
                  <a:lnTo>
                    <a:pt x="734987" y="1447850"/>
                  </a:lnTo>
                  <a:lnTo>
                    <a:pt x="740422" y="1439773"/>
                  </a:lnTo>
                  <a:lnTo>
                    <a:pt x="742429" y="1429893"/>
                  </a:lnTo>
                  <a:close/>
                </a:path>
                <a:path w="2352675" h="4726305">
                  <a:moveTo>
                    <a:pt x="742429" y="1328242"/>
                  </a:moveTo>
                  <a:lnTo>
                    <a:pt x="740422" y="1318298"/>
                  </a:lnTo>
                  <a:lnTo>
                    <a:pt x="734987" y="1310220"/>
                  </a:lnTo>
                  <a:lnTo>
                    <a:pt x="726909" y="1304785"/>
                  </a:lnTo>
                  <a:lnTo>
                    <a:pt x="717029" y="1302791"/>
                  </a:lnTo>
                  <a:lnTo>
                    <a:pt x="707136" y="1304785"/>
                  </a:lnTo>
                  <a:lnTo>
                    <a:pt x="699058" y="1310220"/>
                  </a:lnTo>
                  <a:lnTo>
                    <a:pt x="693623" y="1318298"/>
                  </a:lnTo>
                  <a:lnTo>
                    <a:pt x="691629" y="1328242"/>
                  </a:lnTo>
                  <a:lnTo>
                    <a:pt x="693623" y="1338122"/>
                  </a:lnTo>
                  <a:lnTo>
                    <a:pt x="699058" y="1346200"/>
                  </a:lnTo>
                  <a:lnTo>
                    <a:pt x="707136" y="1351635"/>
                  </a:lnTo>
                  <a:lnTo>
                    <a:pt x="717029" y="1353642"/>
                  </a:lnTo>
                  <a:lnTo>
                    <a:pt x="726909" y="1351635"/>
                  </a:lnTo>
                  <a:lnTo>
                    <a:pt x="734987" y="1346200"/>
                  </a:lnTo>
                  <a:lnTo>
                    <a:pt x="740422" y="1338122"/>
                  </a:lnTo>
                  <a:lnTo>
                    <a:pt x="742429" y="1328242"/>
                  </a:lnTo>
                  <a:close/>
                </a:path>
                <a:path w="2352675" h="4726305">
                  <a:moveTo>
                    <a:pt x="742429" y="1226591"/>
                  </a:moveTo>
                  <a:lnTo>
                    <a:pt x="740422" y="1216647"/>
                  </a:lnTo>
                  <a:lnTo>
                    <a:pt x="734987" y="1208570"/>
                  </a:lnTo>
                  <a:lnTo>
                    <a:pt x="726909" y="1203134"/>
                  </a:lnTo>
                  <a:lnTo>
                    <a:pt x="717029" y="1201140"/>
                  </a:lnTo>
                  <a:lnTo>
                    <a:pt x="707136" y="1203134"/>
                  </a:lnTo>
                  <a:lnTo>
                    <a:pt x="699058" y="1208570"/>
                  </a:lnTo>
                  <a:lnTo>
                    <a:pt x="693623" y="1216647"/>
                  </a:lnTo>
                  <a:lnTo>
                    <a:pt x="691629" y="1226591"/>
                  </a:lnTo>
                  <a:lnTo>
                    <a:pt x="693623" y="1236472"/>
                  </a:lnTo>
                  <a:lnTo>
                    <a:pt x="699058" y="1244549"/>
                  </a:lnTo>
                  <a:lnTo>
                    <a:pt x="707136" y="1249984"/>
                  </a:lnTo>
                  <a:lnTo>
                    <a:pt x="717029" y="1251991"/>
                  </a:lnTo>
                  <a:lnTo>
                    <a:pt x="726909" y="1249984"/>
                  </a:lnTo>
                  <a:lnTo>
                    <a:pt x="734987" y="1244549"/>
                  </a:lnTo>
                  <a:lnTo>
                    <a:pt x="740422" y="1236472"/>
                  </a:lnTo>
                  <a:lnTo>
                    <a:pt x="742429" y="1226591"/>
                  </a:lnTo>
                  <a:close/>
                </a:path>
                <a:path w="2352675" h="4726305">
                  <a:moveTo>
                    <a:pt x="742429" y="1124940"/>
                  </a:moveTo>
                  <a:lnTo>
                    <a:pt x="740422" y="1114996"/>
                  </a:lnTo>
                  <a:lnTo>
                    <a:pt x="734987" y="1106919"/>
                  </a:lnTo>
                  <a:lnTo>
                    <a:pt x="726909" y="1101483"/>
                  </a:lnTo>
                  <a:lnTo>
                    <a:pt x="717029" y="1099489"/>
                  </a:lnTo>
                  <a:lnTo>
                    <a:pt x="707136" y="1101483"/>
                  </a:lnTo>
                  <a:lnTo>
                    <a:pt x="699058" y="1106919"/>
                  </a:lnTo>
                  <a:lnTo>
                    <a:pt x="693623" y="1114996"/>
                  </a:lnTo>
                  <a:lnTo>
                    <a:pt x="691629" y="1124940"/>
                  </a:lnTo>
                  <a:lnTo>
                    <a:pt x="693623" y="1134821"/>
                  </a:lnTo>
                  <a:lnTo>
                    <a:pt x="699058" y="1142898"/>
                  </a:lnTo>
                  <a:lnTo>
                    <a:pt x="707136" y="1148334"/>
                  </a:lnTo>
                  <a:lnTo>
                    <a:pt x="717029" y="1150340"/>
                  </a:lnTo>
                  <a:lnTo>
                    <a:pt x="726909" y="1148334"/>
                  </a:lnTo>
                  <a:lnTo>
                    <a:pt x="734987" y="1142898"/>
                  </a:lnTo>
                  <a:lnTo>
                    <a:pt x="740422" y="1134821"/>
                  </a:lnTo>
                  <a:lnTo>
                    <a:pt x="742429" y="1124940"/>
                  </a:lnTo>
                  <a:close/>
                </a:path>
                <a:path w="2352675" h="4726305">
                  <a:moveTo>
                    <a:pt x="742429" y="1023289"/>
                  </a:moveTo>
                  <a:lnTo>
                    <a:pt x="740422" y="1013345"/>
                  </a:lnTo>
                  <a:lnTo>
                    <a:pt x="734987" y="1005268"/>
                  </a:lnTo>
                  <a:lnTo>
                    <a:pt x="726909" y="999832"/>
                  </a:lnTo>
                  <a:lnTo>
                    <a:pt x="717029" y="997839"/>
                  </a:lnTo>
                  <a:lnTo>
                    <a:pt x="707136" y="999832"/>
                  </a:lnTo>
                  <a:lnTo>
                    <a:pt x="699058" y="1005268"/>
                  </a:lnTo>
                  <a:lnTo>
                    <a:pt x="693623" y="1013345"/>
                  </a:lnTo>
                  <a:lnTo>
                    <a:pt x="691629" y="1023289"/>
                  </a:lnTo>
                  <a:lnTo>
                    <a:pt x="693623" y="1033170"/>
                  </a:lnTo>
                  <a:lnTo>
                    <a:pt x="699058" y="1041247"/>
                  </a:lnTo>
                  <a:lnTo>
                    <a:pt x="707136" y="1046683"/>
                  </a:lnTo>
                  <a:lnTo>
                    <a:pt x="717029" y="1048689"/>
                  </a:lnTo>
                  <a:lnTo>
                    <a:pt x="726909" y="1046683"/>
                  </a:lnTo>
                  <a:lnTo>
                    <a:pt x="734987" y="1041247"/>
                  </a:lnTo>
                  <a:lnTo>
                    <a:pt x="740422" y="1033170"/>
                  </a:lnTo>
                  <a:lnTo>
                    <a:pt x="742429" y="1023289"/>
                  </a:lnTo>
                  <a:close/>
                </a:path>
                <a:path w="2352675" h="4726305">
                  <a:moveTo>
                    <a:pt x="742429" y="921639"/>
                  </a:moveTo>
                  <a:lnTo>
                    <a:pt x="740422" y="911694"/>
                  </a:lnTo>
                  <a:lnTo>
                    <a:pt x="734987" y="903617"/>
                  </a:lnTo>
                  <a:lnTo>
                    <a:pt x="726909" y="898182"/>
                  </a:lnTo>
                  <a:lnTo>
                    <a:pt x="717029" y="896188"/>
                  </a:lnTo>
                  <a:lnTo>
                    <a:pt x="707136" y="898182"/>
                  </a:lnTo>
                  <a:lnTo>
                    <a:pt x="699058" y="903617"/>
                  </a:lnTo>
                  <a:lnTo>
                    <a:pt x="693623" y="911694"/>
                  </a:lnTo>
                  <a:lnTo>
                    <a:pt x="691629" y="921639"/>
                  </a:lnTo>
                  <a:lnTo>
                    <a:pt x="693623" y="931519"/>
                  </a:lnTo>
                  <a:lnTo>
                    <a:pt x="699058" y="939596"/>
                  </a:lnTo>
                  <a:lnTo>
                    <a:pt x="707136" y="945032"/>
                  </a:lnTo>
                  <a:lnTo>
                    <a:pt x="717029" y="947039"/>
                  </a:lnTo>
                  <a:lnTo>
                    <a:pt x="726909" y="945032"/>
                  </a:lnTo>
                  <a:lnTo>
                    <a:pt x="734987" y="939596"/>
                  </a:lnTo>
                  <a:lnTo>
                    <a:pt x="740422" y="931519"/>
                  </a:lnTo>
                  <a:lnTo>
                    <a:pt x="742429" y="921639"/>
                  </a:lnTo>
                  <a:close/>
                </a:path>
                <a:path w="2352675" h="4726305">
                  <a:moveTo>
                    <a:pt x="742429" y="819988"/>
                  </a:moveTo>
                  <a:lnTo>
                    <a:pt x="740422" y="810044"/>
                  </a:lnTo>
                  <a:lnTo>
                    <a:pt x="734987" y="801966"/>
                  </a:lnTo>
                  <a:lnTo>
                    <a:pt x="726909" y="796531"/>
                  </a:lnTo>
                  <a:lnTo>
                    <a:pt x="717029" y="794537"/>
                  </a:lnTo>
                  <a:lnTo>
                    <a:pt x="707136" y="796531"/>
                  </a:lnTo>
                  <a:lnTo>
                    <a:pt x="699058" y="801966"/>
                  </a:lnTo>
                  <a:lnTo>
                    <a:pt x="693623" y="810044"/>
                  </a:lnTo>
                  <a:lnTo>
                    <a:pt x="691629" y="819988"/>
                  </a:lnTo>
                  <a:lnTo>
                    <a:pt x="693623" y="829868"/>
                  </a:lnTo>
                  <a:lnTo>
                    <a:pt x="699058" y="837946"/>
                  </a:lnTo>
                  <a:lnTo>
                    <a:pt x="707136" y="843381"/>
                  </a:lnTo>
                  <a:lnTo>
                    <a:pt x="717029" y="845388"/>
                  </a:lnTo>
                  <a:lnTo>
                    <a:pt x="726909" y="843381"/>
                  </a:lnTo>
                  <a:lnTo>
                    <a:pt x="734987" y="837946"/>
                  </a:lnTo>
                  <a:lnTo>
                    <a:pt x="740422" y="829868"/>
                  </a:lnTo>
                  <a:lnTo>
                    <a:pt x="742429" y="819988"/>
                  </a:lnTo>
                  <a:close/>
                </a:path>
                <a:path w="2352675" h="4726305">
                  <a:moveTo>
                    <a:pt x="742429" y="718337"/>
                  </a:moveTo>
                  <a:lnTo>
                    <a:pt x="740422" y="708393"/>
                  </a:lnTo>
                  <a:lnTo>
                    <a:pt x="734987" y="700316"/>
                  </a:lnTo>
                  <a:lnTo>
                    <a:pt x="726909" y="694880"/>
                  </a:lnTo>
                  <a:lnTo>
                    <a:pt x="717029" y="692886"/>
                  </a:lnTo>
                  <a:lnTo>
                    <a:pt x="707136" y="694880"/>
                  </a:lnTo>
                  <a:lnTo>
                    <a:pt x="699058" y="700316"/>
                  </a:lnTo>
                  <a:lnTo>
                    <a:pt x="693623" y="708393"/>
                  </a:lnTo>
                  <a:lnTo>
                    <a:pt x="691629" y="718337"/>
                  </a:lnTo>
                  <a:lnTo>
                    <a:pt x="693623" y="728218"/>
                  </a:lnTo>
                  <a:lnTo>
                    <a:pt x="699058" y="736295"/>
                  </a:lnTo>
                  <a:lnTo>
                    <a:pt x="707136" y="741730"/>
                  </a:lnTo>
                  <a:lnTo>
                    <a:pt x="717029" y="743737"/>
                  </a:lnTo>
                  <a:lnTo>
                    <a:pt x="726909" y="741730"/>
                  </a:lnTo>
                  <a:lnTo>
                    <a:pt x="734987" y="736295"/>
                  </a:lnTo>
                  <a:lnTo>
                    <a:pt x="740422" y="728218"/>
                  </a:lnTo>
                  <a:lnTo>
                    <a:pt x="742429" y="718337"/>
                  </a:lnTo>
                  <a:close/>
                </a:path>
                <a:path w="2352675" h="4726305">
                  <a:moveTo>
                    <a:pt x="742429" y="616686"/>
                  </a:moveTo>
                  <a:lnTo>
                    <a:pt x="740435" y="606742"/>
                  </a:lnTo>
                  <a:lnTo>
                    <a:pt x="734987" y="598665"/>
                  </a:lnTo>
                  <a:lnTo>
                    <a:pt x="726909" y="593229"/>
                  </a:lnTo>
                  <a:lnTo>
                    <a:pt x="717029" y="591235"/>
                  </a:lnTo>
                  <a:lnTo>
                    <a:pt x="707136" y="593229"/>
                  </a:lnTo>
                  <a:lnTo>
                    <a:pt x="699058" y="598665"/>
                  </a:lnTo>
                  <a:lnTo>
                    <a:pt x="693623" y="606742"/>
                  </a:lnTo>
                  <a:lnTo>
                    <a:pt x="691642" y="616686"/>
                  </a:lnTo>
                  <a:lnTo>
                    <a:pt x="693623" y="626567"/>
                  </a:lnTo>
                  <a:lnTo>
                    <a:pt x="699058" y="634644"/>
                  </a:lnTo>
                  <a:lnTo>
                    <a:pt x="707136" y="640080"/>
                  </a:lnTo>
                  <a:lnTo>
                    <a:pt x="717029" y="642086"/>
                  </a:lnTo>
                  <a:lnTo>
                    <a:pt x="726909" y="640080"/>
                  </a:lnTo>
                  <a:lnTo>
                    <a:pt x="734987" y="634644"/>
                  </a:lnTo>
                  <a:lnTo>
                    <a:pt x="740435" y="626567"/>
                  </a:lnTo>
                  <a:lnTo>
                    <a:pt x="742429" y="616686"/>
                  </a:lnTo>
                  <a:close/>
                </a:path>
                <a:path w="2352675" h="4726305">
                  <a:moveTo>
                    <a:pt x="742429" y="515035"/>
                  </a:moveTo>
                  <a:lnTo>
                    <a:pt x="740435" y="505091"/>
                  </a:lnTo>
                  <a:lnTo>
                    <a:pt x="734987" y="497014"/>
                  </a:lnTo>
                  <a:lnTo>
                    <a:pt x="726909" y="491578"/>
                  </a:lnTo>
                  <a:lnTo>
                    <a:pt x="717029" y="489585"/>
                  </a:lnTo>
                  <a:lnTo>
                    <a:pt x="707136" y="491578"/>
                  </a:lnTo>
                  <a:lnTo>
                    <a:pt x="699058" y="497014"/>
                  </a:lnTo>
                  <a:lnTo>
                    <a:pt x="693623" y="505091"/>
                  </a:lnTo>
                  <a:lnTo>
                    <a:pt x="691642" y="515035"/>
                  </a:lnTo>
                  <a:lnTo>
                    <a:pt x="693623" y="524916"/>
                  </a:lnTo>
                  <a:lnTo>
                    <a:pt x="699058" y="532993"/>
                  </a:lnTo>
                  <a:lnTo>
                    <a:pt x="707136" y="538429"/>
                  </a:lnTo>
                  <a:lnTo>
                    <a:pt x="717029" y="540435"/>
                  </a:lnTo>
                  <a:lnTo>
                    <a:pt x="726909" y="538429"/>
                  </a:lnTo>
                  <a:lnTo>
                    <a:pt x="734987" y="532993"/>
                  </a:lnTo>
                  <a:lnTo>
                    <a:pt x="740435" y="524916"/>
                  </a:lnTo>
                  <a:lnTo>
                    <a:pt x="742429" y="515035"/>
                  </a:lnTo>
                  <a:close/>
                </a:path>
                <a:path w="2352675" h="4726305">
                  <a:moveTo>
                    <a:pt x="742429" y="413385"/>
                  </a:moveTo>
                  <a:lnTo>
                    <a:pt x="740435" y="403440"/>
                  </a:lnTo>
                  <a:lnTo>
                    <a:pt x="734987" y="395363"/>
                  </a:lnTo>
                  <a:lnTo>
                    <a:pt x="726909" y="389928"/>
                  </a:lnTo>
                  <a:lnTo>
                    <a:pt x="717029" y="387934"/>
                  </a:lnTo>
                  <a:lnTo>
                    <a:pt x="707136" y="389928"/>
                  </a:lnTo>
                  <a:lnTo>
                    <a:pt x="699058" y="395363"/>
                  </a:lnTo>
                  <a:lnTo>
                    <a:pt x="693623" y="403440"/>
                  </a:lnTo>
                  <a:lnTo>
                    <a:pt x="691629" y="413385"/>
                  </a:lnTo>
                  <a:lnTo>
                    <a:pt x="693623" y="423265"/>
                  </a:lnTo>
                  <a:lnTo>
                    <a:pt x="699058" y="431342"/>
                  </a:lnTo>
                  <a:lnTo>
                    <a:pt x="707136" y="436778"/>
                  </a:lnTo>
                  <a:lnTo>
                    <a:pt x="717029" y="438785"/>
                  </a:lnTo>
                  <a:lnTo>
                    <a:pt x="726909" y="436778"/>
                  </a:lnTo>
                  <a:lnTo>
                    <a:pt x="734987" y="431342"/>
                  </a:lnTo>
                  <a:lnTo>
                    <a:pt x="740435" y="423265"/>
                  </a:lnTo>
                  <a:lnTo>
                    <a:pt x="742429" y="413385"/>
                  </a:lnTo>
                  <a:close/>
                </a:path>
                <a:path w="2352675" h="4726305">
                  <a:moveTo>
                    <a:pt x="742429" y="311734"/>
                  </a:moveTo>
                  <a:lnTo>
                    <a:pt x="740435" y="301790"/>
                  </a:lnTo>
                  <a:lnTo>
                    <a:pt x="734987" y="293712"/>
                  </a:lnTo>
                  <a:lnTo>
                    <a:pt x="726909" y="288277"/>
                  </a:lnTo>
                  <a:lnTo>
                    <a:pt x="717029" y="286283"/>
                  </a:lnTo>
                  <a:lnTo>
                    <a:pt x="707136" y="288277"/>
                  </a:lnTo>
                  <a:lnTo>
                    <a:pt x="699058" y="293712"/>
                  </a:lnTo>
                  <a:lnTo>
                    <a:pt x="693623" y="301790"/>
                  </a:lnTo>
                  <a:lnTo>
                    <a:pt x="691642" y="311734"/>
                  </a:lnTo>
                  <a:lnTo>
                    <a:pt x="693623" y="321614"/>
                  </a:lnTo>
                  <a:lnTo>
                    <a:pt x="699058" y="329692"/>
                  </a:lnTo>
                  <a:lnTo>
                    <a:pt x="707136" y="335140"/>
                  </a:lnTo>
                  <a:lnTo>
                    <a:pt x="717029" y="337134"/>
                  </a:lnTo>
                  <a:lnTo>
                    <a:pt x="726909" y="335140"/>
                  </a:lnTo>
                  <a:lnTo>
                    <a:pt x="734987" y="329692"/>
                  </a:lnTo>
                  <a:lnTo>
                    <a:pt x="740435" y="321614"/>
                  </a:lnTo>
                  <a:lnTo>
                    <a:pt x="742429" y="311734"/>
                  </a:lnTo>
                  <a:close/>
                </a:path>
                <a:path w="2352675" h="4726305">
                  <a:moveTo>
                    <a:pt x="742429" y="210083"/>
                  </a:moveTo>
                  <a:lnTo>
                    <a:pt x="740435" y="200139"/>
                  </a:lnTo>
                  <a:lnTo>
                    <a:pt x="734987" y="192062"/>
                  </a:lnTo>
                  <a:lnTo>
                    <a:pt x="726909" y="186626"/>
                  </a:lnTo>
                  <a:lnTo>
                    <a:pt x="717029" y="184632"/>
                  </a:lnTo>
                  <a:lnTo>
                    <a:pt x="707136" y="186626"/>
                  </a:lnTo>
                  <a:lnTo>
                    <a:pt x="699058" y="192062"/>
                  </a:lnTo>
                  <a:lnTo>
                    <a:pt x="693623" y="200139"/>
                  </a:lnTo>
                  <a:lnTo>
                    <a:pt x="691642" y="210083"/>
                  </a:lnTo>
                  <a:lnTo>
                    <a:pt x="693623" y="219964"/>
                  </a:lnTo>
                  <a:lnTo>
                    <a:pt x="699058" y="228041"/>
                  </a:lnTo>
                  <a:lnTo>
                    <a:pt x="707136" y="233489"/>
                  </a:lnTo>
                  <a:lnTo>
                    <a:pt x="717029" y="235483"/>
                  </a:lnTo>
                  <a:lnTo>
                    <a:pt x="726909" y="233489"/>
                  </a:lnTo>
                  <a:lnTo>
                    <a:pt x="734987" y="228041"/>
                  </a:lnTo>
                  <a:lnTo>
                    <a:pt x="740435" y="219964"/>
                  </a:lnTo>
                  <a:lnTo>
                    <a:pt x="742429" y="210083"/>
                  </a:lnTo>
                  <a:close/>
                </a:path>
                <a:path w="2352675" h="4726305">
                  <a:moveTo>
                    <a:pt x="742429" y="108432"/>
                  </a:moveTo>
                  <a:lnTo>
                    <a:pt x="740435" y="98488"/>
                  </a:lnTo>
                  <a:lnTo>
                    <a:pt x="734987" y="90411"/>
                  </a:lnTo>
                  <a:lnTo>
                    <a:pt x="726909" y="84975"/>
                  </a:lnTo>
                  <a:lnTo>
                    <a:pt x="717029" y="82981"/>
                  </a:lnTo>
                  <a:lnTo>
                    <a:pt x="707136" y="84975"/>
                  </a:lnTo>
                  <a:lnTo>
                    <a:pt x="699058" y="90411"/>
                  </a:lnTo>
                  <a:lnTo>
                    <a:pt x="693623" y="98488"/>
                  </a:lnTo>
                  <a:lnTo>
                    <a:pt x="691629" y="108432"/>
                  </a:lnTo>
                  <a:lnTo>
                    <a:pt x="693623" y="118313"/>
                  </a:lnTo>
                  <a:lnTo>
                    <a:pt x="699058" y="126390"/>
                  </a:lnTo>
                  <a:lnTo>
                    <a:pt x="707136" y="131826"/>
                  </a:lnTo>
                  <a:lnTo>
                    <a:pt x="717029" y="133832"/>
                  </a:lnTo>
                  <a:lnTo>
                    <a:pt x="726909" y="131826"/>
                  </a:lnTo>
                  <a:lnTo>
                    <a:pt x="734987" y="126390"/>
                  </a:lnTo>
                  <a:lnTo>
                    <a:pt x="740435" y="118313"/>
                  </a:lnTo>
                  <a:lnTo>
                    <a:pt x="742429" y="108432"/>
                  </a:lnTo>
                  <a:close/>
                </a:path>
                <a:path w="2352675" h="4726305">
                  <a:moveTo>
                    <a:pt x="753948" y="3748608"/>
                  </a:moveTo>
                  <a:lnTo>
                    <a:pt x="751954" y="3738727"/>
                  </a:lnTo>
                  <a:lnTo>
                    <a:pt x="746506" y="3730650"/>
                  </a:lnTo>
                  <a:lnTo>
                    <a:pt x="738428" y="3725202"/>
                  </a:lnTo>
                  <a:lnTo>
                    <a:pt x="728497" y="3723208"/>
                  </a:lnTo>
                  <a:lnTo>
                    <a:pt x="718604" y="3725202"/>
                  </a:lnTo>
                  <a:lnTo>
                    <a:pt x="710539" y="3730650"/>
                  </a:lnTo>
                  <a:lnTo>
                    <a:pt x="705091" y="3738727"/>
                  </a:lnTo>
                  <a:lnTo>
                    <a:pt x="703097" y="3748608"/>
                  </a:lnTo>
                  <a:lnTo>
                    <a:pt x="705091" y="3758501"/>
                  </a:lnTo>
                  <a:lnTo>
                    <a:pt x="707466" y="3762032"/>
                  </a:lnTo>
                  <a:lnTo>
                    <a:pt x="707136" y="3762095"/>
                  </a:lnTo>
                  <a:lnTo>
                    <a:pt x="699058" y="3767531"/>
                  </a:lnTo>
                  <a:lnTo>
                    <a:pt x="693623" y="3775608"/>
                  </a:lnTo>
                  <a:lnTo>
                    <a:pt x="691642" y="3785552"/>
                  </a:lnTo>
                  <a:lnTo>
                    <a:pt x="693623" y="3795433"/>
                  </a:lnTo>
                  <a:lnTo>
                    <a:pt x="699058" y="3803510"/>
                  </a:lnTo>
                  <a:lnTo>
                    <a:pt x="707136" y="3808946"/>
                  </a:lnTo>
                  <a:lnTo>
                    <a:pt x="717029" y="3810952"/>
                  </a:lnTo>
                  <a:lnTo>
                    <a:pt x="726909" y="3808946"/>
                  </a:lnTo>
                  <a:lnTo>
                    <a:pt x="734987" y="3803510"/>
                  </a:lnTo>
                  <a:lnTo>
                    <a:pt x="740435" y="3795433"/>
                  </a:lnTo>
                  <a:lnTo>
                    <a:pt x="742429" y="3785552"/>
                  </a:lnTo>
                  <a:lnTo>
                    <a:pt x="740435" y="3775608"/>
                  </a:lnTo>
                  <a:lnTo>
                    <a:pt x="738060" y="3772090"/>
                  </a:lnTo>
                  <a:lnTo>
                    <a:pt x="738428" y="3772014"/>
                  </a:lnTo>
                  <a:lnTo>
                    <a:pt x="746506" y="3766566"/>
                  </a:lnTo>
                  <a:lnTo>
                    <a:pt x="751954" y="3758501"/>
                  </a:lnTo>
                  <a:lnTo>
                    <a:pt x="753948" y="3748608"/>
                  </a:lnTo>
                  <a:close/>
                </a:path>
                <a:path w="2352675" h="4726305">
                  <a:moveTo>
                    <a:pt x="753948" y="2141448"/>
                  </a:moveTo>
                  <a:lnTo>
                    <a:pt x="751954" y="2131555"/>
                  </a:lnTo>
                  <a:lnTo>
                    <a:pt x="746506" y="2123478"/>
                  </a:lnTo>
                  <a:lnTo>
                    <a:pt x="738428" y="2118042"/>
                  </a:lnTo>
                  <a:lnTo>
                    <a:pt x="728497" y="2116048"/>
                  </a:lnTo>
                  <a:lnTo>
                    <a:pt x="722884" y="2117191"/>
                  </a:lnTo>
                  <a:lnTo>
                    <a:pt x="717029" y="2115997"/>
                  </a:lnTo>
                  <a:lnTo>
                    <a:pt x="707136" y="2117991"/>
                  </a:lnTo>
                  <a:lnTo>
                    <a:pt x="699058" y="2123427"/>
                  </a:lnTo>
                  <a:lnTo>
                    <a:pt x="693623" y="2131504"/>
                  </a:lnTo>
                  <a:lnTo>
                    <a:pt x="691629" y="2141448"/>
                  </a:lnTo>
                  <a:lnTo>
                    <a:pt x="693623" y="2151329"/>
                  </a:lnTo>
                  <a:lnTo>
                    <a:pt x="699058" y="2159406"/>
                  </a:lnTo>
                  <a:lnTo>
                    <a:pt x="707136" y="2164842"/>
                  </a:lnTo>
                  <a:lnTo>
                    <a:pt x="717029" y="2166848"/>
                  </a:lnTo>
                  <a:lnTo>
                    <a:pt x="722769" y="2165693"/>
                  </a:lnTo>
                  <a:lnTo>
                    <a:pt x="728548" y="2166848"/>
                  </a:lnTo>
                  <a:lnTo>
                    <a:pt x="738428" y="2164842"/>
                  </a:lnTo>
                  <a:lnTo>
                    <a:pt x="746506" y="2159406"/>
                  </a:lnTo>
                  <a:lnTo>
                    <a:pt x="751954" y="2151329"/>
                  </a:lnTo>
                  <a:lnTo>
                    <a:pt x="753948" y="2141448"/>
                  </a:lnTo>
                  <a:close/>
                </a:path>
                <a:path w="2352675" h="4726305">
                  <a:moveTo>
                    <a:pt x="762406" y="2445220"/>
                  </a:moveTo>
                  <a:lnTo>
                    <a:pt x="760399" y="2435339"/>
                  </a:lnTo>
                  <a:lnTo>
                    <a:pt x="754964" y="2427262"/>
                  </a:lnTo>
                  <a:lnTo>
                    <a:pt x="746887" y="2421826"/>
                  </a:lnTo>
                  <a:lnTo>
                    <a:pt x="736955" y="2419820"/>
                  </a:lnTo>
                  <a:lnTo>
                    <a:pt x="727062" y="2421826"/>
                  </a:lnTo>
                  <a:lnTo>
                    <a:pt x="718985" y="2427262"/>
                  </a:lnTo>
                  <a:lnTo>
                    <a:pt x="713549" y="2435339"/>
                  </a:lnTo>
                  <a:lnTo>
                    <a:pt x="711555" y="2445220"/>
                  </a:lnTo>
                  <a:lnTo>
                    <a:pt x="713549" y="2455113"/>
                  </a:lnTo>
                  <a:lnTo>
                    <a:pt x="718985" y="2463190"/>
                  </a:lnTo>
                  <a:lnTo>
                    <a:pt x="727062" y="2468626"/>
                  </a:lnTo>
                  <a:lnTo>
                    <a:pt x="737006" y="2470620"/>
                  </a:lnTo>
                  <a:lnTo>
                    <a:pt x="746887" y="2468626"/>
                  </a:lnTo>
                  <a:lnTo>
                    <a:pt x="754964" y="2463190"/>
                  </a:lnTo>
                  <a:lnTo>
                    <a:pt x="760399" y="2455113"/>
                  </a:lnTo>
                  <a:lnTo>
                    <a:pt x="762406" y="2445220"/>
                  </a:lnTo>
                  <a:close/>
                </a:path>
                <a:path w="2352675" h="4726305">
                  <a:moveTo>
                    <a:pt x="855599" y="3748608"/>
                  </a:moveTo>
                  <a:lnTo>
                    <a:pt x="853605" y="3738727"/>
                  </a:lnTo>
                  <a:lnTo>
                    <a:pt x="848156" y="3730650"/>
                  </a:lnTo>
                  <a:lnTo>
                    <a:pt x="840079" y="3725202"/>
                  </a:lnTo>
                  <a:lnTo>
                    <a:pt x="830148" y="3723208"/>
                  </a:lnTo>
                  <a:lnTo>
                    <a:pt x="820254" y="3725202"/>
                  </a:lnTo>
                  <a:lnTo>
                    <a:pt x="812190" y="3730650"/>
                  </a:lnTo>
                  <a:lnTo>
                    <a:pt x="806742" y="3738727"/>
                  </a:lnTo>
                  <a:lnTo>
                    <a:pt x="804748" y="3748608"/>
                  </a:lnTo>
                  <a:lnTo>
                    <a:pt x="806742" y="3758501"/>
                  </a:lnTo>
                  <a:lnTo>
                    <a:pt x="812190" y="3766566"/>
                  </a:lnTo>
                  <a:lnTo>
                    <a:pt x="820254" y="3772014"/>
                  </a:lnTo>
                  <a:lnTo>
                    <a:pt x="830199" y="3774008"/>
                  </a:lnTo>
                  <a:lnTo>
                    <a:pt x="840079" y="3772014"/>
                  </a:lnTo>
                  <a:lnTo>
                    <a:pt x="848156" y="3766566"/>
                  </a:lnTo>
                  <a:lnTo>
                    <a:pt x="853605" y="3758501"/>
                  </a:lnTo>
                  <a:lnTo>
                    <a:pt x="855599" y="3748608"/>
                  </a:lnTo>
                  <a:close/>
                </a:path>
                <a:path w="2352675" h="4726305">
                  <a:moveTo>
                    <a:pt x="855599" y="2141448"/>
                  </a:moveTo>
                  <a:lnTo>
                    <a:pt x="853605" y="2131555"/>
                  </a:lnTo>
                  <a:lnTo>
                    <a:pt x="848156" y="2123478"/>
                  </a:lnTo>
                  <a:lnTo>
                    <a:pt x="840079" y="2118042"/>
                  </a:lnTo>
                  <a:lnTo>
                    <a:pt x="830148" y="2116048"/>
                  </a:lnTo>
                  <a:lnTo>
                    <a:pt x="820254" y="2118042"/>
                  </a:lnTo>
                  <a:lnTo>
                    <a:pt x="812190" y="2123478"/>
                  </a:lnTo>
                  <a:lnTo>
                    <a:pt x="806742" y="2131555"/>
                  </a:lnTo>
                  <a:lnTo>
                    <a:pt x="804748" y="2141448"/>
                  </a:lnTo>
                  <a:lnTo>
                    <a:pt x="806742" y="2151329"/>
                  </a:lnTo>
                  <a:lnTo>
                    <a:pt x="812190" y="2159406"/>
                  </a:lnTo>
                  <a:lnTo>
                    <a:pt x="820254" y="2164842"/>
                  </a:lnTo>
                  <a:lnTo>
                    <a:pt x="830199" y="2166848"/>
                  </a:lnTo>
                  <a:lnTo>
                    <a:pt x="840079" y="2164842"/>
                  </a:lnTo>
                  <a:lnTo>
                    <a:pt x="848156" y="2159406"/>
                  </a:lnTo>
                  <a:lnTo>
                    <a:pt x="853605" y="2151329"/>
                  </a:lnTo>
                  <a:lnTo>
                    <a:pt x="855599" y="2141448"/>
                  </a:lnTo>
                  <a:close/>
                </a:path>
                <a:path w="2352675" h="4726305">
                  <a:moveTo>
                    <a:pt x="864057" y="2445220"/>
                  </a:moveTo>
                  <a:lnTo>
                    <a:pt x="862050" y="2435339"/>
                  </a:lnTo>
                  <a:lnTo>
                    <a:pt x="856615" y="2427262"/>
                  </a:lnTo>
                  <a:lnTo>
                    <a:pt x="848537" y="2421826"/>
                  </a:lnTo>
                  <a:lnTo>
                    <a:pt x="838606" y="2419820"/>
                  </a:lnTo>
                  <a:lnTo>
                    <a:pt x="828713" y="2421826"/>
                  </a:lnTo>
                  <a:lnTo>
                    <a:pt x="820635" y="2427262"/>
                  </a:lnTo>
                  <a:lnTo>
                    <a:pt x="815200" y="2435339"/>
                  </a:lnTo>
                  <a:lnTo>
                    <a:pt x="813206" y="2445220"/>
                  </a:lnTo>
                  <a:lnTo>
                    <a:pt x="815200" y="2455113"/>
                  </a:lnTo>
                  <a:lnTo>
                    <a:pt x="820635" y="2463190"/>
                  </a:lnTo>
                  <a:lnTo>
                    <a:pt x="828713" y="2468626"/>
                  </a:lnTo>
                  <a:lnTo>
                    <a:pt x="838657" y="2470620"/>
                  </a:lnTo>
                  <a:lnTo>
                    <a:pt x="848537" y="2468626"/>
                  </a:lnTo>
                  <a:lnTo>
                    <a:pt x="856615" y="2463190"/>
                  </a:lnTo>
                  <a:lnTo>
                    <a:pt x="862050" y="2455113"/>
                  </a:lnTo>
                  <a:lnTo>
                    <a:pt x="864057" y="2445220"/>
                  </a:lnTo>
                  <a:close/>
                </a:path>
                <a:path w="2352675" h="4726305">
                  <a:moveTo>
                    <a:pt x="957249" y="3748608"/>
                  </a:moveTo>
                  <a:lnTo>
                    <a:pt x="955255" y="3738727"/>
                  </a:lnTo>
                  <a:lnTo>
                    <a:pt x="949807" y="3730650"/>
                  </a:lnTo>
                  <a:lnTo>
                    <a:pt x="941730" y="3725202"/>
                  </a:lnTo>
                  <a:lnTo>
                    <a:pt x="931799" y="3723208"/>
                  </a:lnTo>
                  <a:lnTo>
                    <a:pt x="921905" y="3725202"/>
                  </a:lnTo>
                  <a:lnTo>
                    <a:pt x="913841" y="3730650"/>
                  </a:lnTo>
                  <a:lnTo>
                    <a:pt x="908392" y="3738727"/>
                  </a:lnTo>
                  <a:lnTo>
                    <a:pt x="906399" y="3748608"/>
                  </a:lnTo>
                  <a:lnTo>
                    <a:pt x="908392" y="3758501"/>
                  </a:lnTo>
                  <a:lnTo>
                    <a:pt x="913841" y="3766566"/>
                  </a:lnTo>
                  <a:lnTo>
                    <a:pt x="921905" y="3772014"/>
                  </a:lnTo>
                  <a:lnTo>
                    <a:pt x="931849" y="3774008"/>
                  </a:lnTo>
                  <a:lnTo>
                    <a:pt x="941730" y="3772014"/>
                  </a:lnTo>
                  <a:lnTo>
                    <a:pt x="949807" y="3766566"/>
                  </a:lnTo>
                  <a:lnTo>
                    <a:pt x="955255" y="3758501"/>
                  </a:lnTo>
                  <a:lnTo>
                    <a:pt x="957249" y="3748608"/>
                  </a:lnTo>
                  <a:close/>
                </a:path>
                <a:path w="2352675" h="4726305">
                  <a:moveTo>
                    <a:pt x="957249" y="2141448"/>
                  </a:moveTo>
                  <a:lnTo>
                    <a:pt x="955255" y="2131555"/>
                  </a:lnTo>
                  <a:lnTo>
                    <a:pt x="949807" y="2123478"/>
                  </a:lnTo>
                  <a:lnTo>
                    <a:pt x="941730" y="2118042"/>
                  </a:lnTo>
                  <a:lnTo>
                    <a:pt x="931799" y="2116048"/>
                  </a:lnTo>
                  <a:lnTo>
                    <a:pt x="921905" y="2118042"/>
                  </a:lnTo>
                  <a:lnTo>
                    <a:pt x="913841" y="2123478"/>
                  </a:lnTo>
                  <a:lnTo>
                    <a:pt x="908392" y="2131555"/>
                  </a:lnTo>
                  <a:lnTo>
                    <a:pt x="906399" y="2141448"/>
                  </a:lnTo>
                  <a:lnTo>
                    <a:pt x="908392" y="2151329"/>
                  </a:lnTo>
                  <a:lnTo>
                    <a:pt x="913841" y="2159406"/>
                  </a:lnTo>
                  <a:lnTo>
                    <a:pt x="921905" y="2164842"/>
                  </a:lnTo>
                  <a:lnTo>
                    <a:pt x="931849" y="2166848"/>
                  </a:lnTo>
                  <a:lnTo>
                    <a:pt x="941730" y="2164842"/>
                  </a:lnTo>
                  <a:lnTo>
                    <a:pt x="949807" y="2159406"/>
                  </a:lnTo>
                  <a:lnTo>
                    <a:pt x="955255" y="2151329"/>
                  </a:lnTo>
                  <a:lnTo>
                    <a:pt x="957249" y="2141448"/>
                  </a:lnTo>
                  <a:close/>
                </a:path>
                <a:path w="2352675" h="4726305">
                  <a:moveTo>
                    <a:pt x="965708" y="2445220"/>
                  </a:moveTo>
                  <a:lnTo>
                    <a:pt x="963701" y="2435339"/>
                  </a:lnTo>
                  <a:lnTo>
                    <a:pt x="958265" y="2427262"/>
                  </a:lnTo>
                  <a:lnTo>
                    <a:pt x="950188" y="2421826"/>
                  </a:lnTo>
                  <a:lnTo>
                    <a:pt x="940257" y="2419820"/>
                  </a:lnTo>
                  <a:lnTo>
                    <a:pt x="930363" y="2421826"/>
                  </a:lnTo>
                  <a:lnTo>
                    <a:pt x="922286" y="2427262"/>
                  </a:lnTo>
                  <a:lnTo>
                    <a:pt x="916851" y="2435339"/>
                  </a:lnTo>
                  <a:lnTo>
                    <a:pt x="914857" y="2445220"/>
                  </a:lnTo>
                  <a:lnTo>
                    <a:pt x="916851" y="2455113"/>
                  </a:lnTo>
                  <a:lnTo>
                    <a:pt x="922286" y="2463190"/>
                  </a:lnTo>
                  <a:lnTo>
                    <a:pt x="930363" y="2468626"/>
                  </a:lnTo>
                  <a:lnTo>
                    <a:pt x="940308" y="2470620"/>
                  </a:lnTo>
                  <a:lnTo>
                    <a:pt x="950188" y="2468626"/>
                  </a:lnTo>
                  <a:lnTo>
                    <a:pt x="958265" y="2463190"/>
                  </a:lnTo>
                  <a:lnTo>
                    <a:pt x="963701" y="2455113"/>
                  </a:lnTo>
                  <a:lnTo>
                    <a:pt x="965708" y="2445220"/>
                  </a:lnTo>
                  <a:close/>
                </a:path>
                <a:path w="2352675" h="4726305">
                  <a:moveTo>
                    <a:pt x="1058900" y="3748608"/>
                  </a:moveTo>
                  <a:lnTo>
                    <a:pt x="1056906" y="3738727"/>
                  </a:lnTo>
                  <a:lnTo>
                    <a:pt x="1051458" y="3730650"/>
                  </a:lnTo>
                  <a:lnTo>
                    <a:pt x="1043381" y="3725202"/>
                  </a:lnTo>
                  <a:lnTo>
                    <a:pt x="1033449" y="3723208"/>
                  </a:lnTo>
                  <a:lnTo>
                    <a:pt x="1023556" y="3725202"/>
                  </a:lnTo>
                  <a:lnTo>
                    <a:pt x="1015492" y="3730650"/>
                  </a:lnTo>
                  <a:lnTo>
                    <a:pt x="1010043" y="3738727"/>
                  </a:lnTo>
                  <a:lnTo>
                    <a:pt x="1008049" y="3748608"/>
                  </a:lnTo>
                  <a:lnTo>
                    <a:pt x="1010043" y="3758501"/>
                  </a:lnTo>
                  <a:lnTo>
                    <a:pt x="1015492" y="3766566"/>
                  </a:lnTo>
                  <a:lnTo>
                    <a:pt x="1023556" y="3772014"/>
                  </a:lnTo>
                  <a:lnTo>
                    <a:pt x="1033500" y="3774008"/>
                  </a:lnTo>
                  <a:lnTo>
                    <a:pt x="1043381" y="3772014"/>
                  </a:lnTo>
                  <a:lnTo>
                    <a:pt x="1051458" y="3766566"/>
                  </a:lnTo>
                  <a:lnTo>
                    <a:pt x="1056906" y="3758501"/>
                  </a:lnTo>
                  <a:lnTo>
                    <a:pt x="1058900" y="3748608"/>
                  </a:lnTo>
                  <a:close/>
                </a:path>
                <a:path w="2352675" h="4726305">
                  <a:moveTo>
                    <a:pt x="1058900" y="2141448"/>
                  </a:moveTo>
                  <a:lnTo>
                    <a:pt x="1056906" y="2131555"/>
                  </a:lnTo>
                  <a:lnTo>
                    <a:pt x="1051458" y="2123478"/>
                  </a:lnTo>
                  <a:lnTo>
                    <a:pt x="1043381" y="2118042"/>
                  </a:lnTo>
                  <a:lnTo>
                    <a:pt x="1033449" y="2116048"/>
                  </a:lnTo>
                  <a:lnTo>
                    <a:pt x="1023556" y="2118042"/>
                  </a:lnTo>
                  <a:lnTo>
                    <a:pt x="1015492" y="2123478"/>
                  </a:lnTo>
                  <a:lnTo>
                    <a:pt x="1010043" y="2131555"/>
                  </a:lnTo>
                  <a:lnTo>
                    <a:pt x="1008049" y="2141448"/>
                  </a:lnTo>
                  <a:lnTo>
                    <a:pt x="1010043" y="2151329"/>
                  </a:lnTo>
                  <a:lnTo>
                    <a:pt x="1015492" y="2159406"/>
                  </a:lnTo>
                  <a:lnTo>
                    <a:pt x="1023556" y="2164842"/>
                  </a:lnTo>
                  <a:lnTo>
                    <a:pt x="1033500" y="2166848"/>
                  </a:lnTo>
                  <a:lnTo>
                    <a:pt x="1043381" y="2164842"/>
                  </a:lnTo>
                  <a:lnTo>
                    <a:pt x="1051458" y="2159406"/>
                  </a:lnTo>
                  <a:lnTo>
                    <a:pt x="1056906" y="2151329"/>
                  </a:lnTo>
                  <a:lnTo>
                    <a:pt x="1058900" y="2141448"/>
                  </a:lnTo>
                  <a:close/>
                </a:path>
                <a:path w="2352675" h="4726305">
                  <a:moveTo>
                    <a:pt x="1067358" y="2445220"/>
                  </a:moveTo>
                  <a:lnTo>
                    <a:pt x="1065352" y="2435339"/>
                  </a:lnTo>
                  <a:lnTo>
                    <a:pt x="1059916" y="2427262"/>
                  </a:lnTo>
                  <a:lnTo>
                    <a:pt x="1051839" y="2421826"/>
                  </a:lnTo>
                  <a:lnTo>
                    <a:pt x="1041908" y="2419820"/>
                  </a:lnTo>
                  <a:lnTo>
                    <a:pt x="1032014" y="2421826"/>
                  </a:lnTo>
                  <a:lnTo>
                    <a:pt x="1023937" y="2427262"/>
                  </a:lnTo>
                  <a:lnTo>
                    <a:pt x="1018501" y="2435339"/>
                  </a:lnTo>
                  <a:lnTo>
                    <a:pt x="1016508" y="2445220"/>
                  </a:lnTo>
                  <a:lnTo>
                    <a:pt x="1018501" y="2455113"/>
                  </a:lnTo>
                  <a:lnTo>
                    <a:pt x="1023937" y="2463190"/>
                  </a:lnTo>
                  <a:lnTo>
                    <a:pt x="1032014" y="2468626"/>
                  </a:lnTo>
                  <a:lnTo>
                    <a:pt x="1041958" y="2470620"/>
                  </a:lnTo>
                  <a:lnTo>
                    <a:pt x="1051839" y="2468626"/>
                  </a:lnTo>
                  <a:lnTo>
                    <a:pt x="1059916" y="2463190"/>
                  </a:lnTo>
                  <a:lnTo>
                    <a:pt x="1065352" y="2455113"/>
                  </a:lnTo>
                  <a:lnTo>
                    <a:pt x="1067358" y="2445220"/>
                  </a:lnTo>
                  <a:close/>
                </a:path>
                <a:path w="2352675" h="4726305">
                  <a:moveTo>
                    <a:pt x="1160551" y="3748608"/>
                  </a:moveTo>
                  <a:lnTo>
                    <a:pt x="1158557" y="3738727"/>
                  </a:lnTo>
                  <a:lnTo>
                    <a:pt x="1153109" y="3730650"/>
                  </a:lnTo>
                  <a:lnTo>
                    <a:pt x="1145032" y="3725202"/>
                  </a:lnTo>
                  <a:lnTo>
                    <a:pt x="1135100" y="3723208"/>
                  </a:lnTo>
                  <a:lnTo>
                    <a:pt x="1125207" y="3725202"/>
                  </a:lnTo>
                  <a:lnTo>
                    <a:pt x="1117142" y="3730650"/>
                  </a:lnTo>
                  <a:lnTo>
                    <a:pt x="1111694" y="3738727"/>
                  </a:lnTo>
                  <a:lnTo>
                    <a:pt x="1109700" y="3748608"/>
                  </a:lnTo>
                  <a:lnTo>
                    <a:pt x="1111694" y="3758501"/>
                  </a:lnTo>
                  <a:lnTo>
                    <a:pt x="1117142" y="3766566"/>
                  </a:lnTo>
                  <a:lnTo>
                    <a:pt x="1125207" y="3772014"/>
                  </a:lnTo>
                  <a:lnTo>
                    <a:pt x="1135151" y="3774008"/>
                  </a:lnTo>
                  <a:lnTo>
                    <a:pt x="1145032" y="3772014"/>
                  </a:lnTo>
                  <a:lnTo>
                    <a:pt x="1153109" y="3766566"/>
                  </a:lnTo>
                  <a:lnTo>
                    <a:pt x="1158557" y="3758501"/>
                  </a:lnTo>
                  <a:lnTo>
                    <a:pt x="1160551" y="3748608"/>
                  </a:lnTo>
                  <a:close/>
                </a:path>
                <a:path w="2352675" h="4726305">
                  <a:moveTo>
                    <a:pt x="1160551" y="2141448"/>
                  </a:moveTo>
                  <a:lnTo>
                    <a:pt x="1158557" y="2131555"/>
                  </a:lnTo>
                  <a:lnTo>
                    <a:pt x="1153109" y="2123478"/>
                  </a:lnTo>
                  <a:lnTo>
                    <a:pt x="1145032" y="2118042"/>
                  </a:lnTo>
                  <a:lnTo>
                    <a:pt x="1135100" y="2116048"/>
                  </a:lnTo>
                  <a:lnTo>
                    <a:pt x="1125207" y="2118042"/>
                  </a:lnTo>
                  <a:lnTo>
                    <a:pt x="1117142" y="2123478"/>
                  </a:lnTo>
                  <a:lnTo>
                    <a:pt x="1111694" y="2131555"/>
                  </a:lnTo>
                  <a:lnTo>
                    <a:pt x="1109700" y="2141448"/>
                  </a:lnTo>
                  <a:lnTo>
                    <a:pt x="1111694" y="2151329"/>
                  </a:lnTo>
                  <a:lnTo>
                    <a:pt x="1117142" y="2159406"/>
                  </a:lnTo>
                  <a:lnTo>
                    <a:pt x="1125207" y="2164842"/>
                  </a:lnTo>
                  <a:lnTo>
                    <a:pt x="1135151" y="2166848"/>
                  </a:lnTo>
                  <a:lnTo>
                    <a:pt x="1145032" y="2164842"/>
                  </a:lnTo>
                  <a:lnTo>
                    <a:pt x="1153109" y="2159406"/>
                  </a:lnTo>
                  <a:lnTo>
                    <a:pt x="1158557" y="2151329"/>
                  </a:lnTo>
                  <a:lnTo>
                    <a:pt x="1160551" y="2141448"/>
                  </a:lnTo>
                  <a:close/>
                </a:path>
                <a:path w="2352675" h="4726305">
                  <a:moveTo>
                    <a:pt x="1169009" y="2445220"/>
                  </a:moveTo>
                  <a:lnTo>
                    <a:pt x="1167003" y="2435339"/>
                  </a:lnTo>
                  <a:lnTo>
                    <a:pt x="1161567" y="2427262"/>
                  </a:lnTo>
                  <a:lnTo>
                    <a:pt x="1153490" y="2421826"/>
                  </a:lnTo>
                  <a:lnTo>
                    <a:pt x="1143558" y="2419820"/>
                  </a:lnTo>
                  <a:lnTo>
                    <a:pt x="1133665" y="2421826"/>
                  </a:lnTo>
                  <a:lnTo>
                    <a:pt x="1125588" y="2427262"/>
                  </a:lnTo>
                  <a:lnTo>
                    <a:pt x="1120152" y="2435339"/>
                  </a:lnTo>
                  <a:lnTo>
                    <a:pt x="1118158" y="2445220"/>
                  </a:lnTo>
                  <a:lnTo>
                    <a:pt x="1120152" y="2455113"/>
                  </a:lnTo>
                  <a:lnTo>
                    <a:pt x="1125588" y="2463190"/>
                  </a:lnTo>
                  <a:lnTo>
                    <a:pt x="1133665" y="2468626"/>
                  </a:lnTo>
                  <a:lnTo>
                    <a:pt x="1143609" y="2470620"/>
                  </a:lnTo>
                  <a:lnTo>
                    <a:pt x="1153490" y="2468626"/>
                  </a:lnTo>
                  <a:lnTo>
                    <a:pt x="1161567" y="2463190"/>
                  </a:lnTo>
                  <a:lnTo>
                    <a:pt x="1167003" y="2455113"/>
                  </a:lnTo>
                  <a:lnTo>
                    <a:pt x="1169009" y="2445220"/>
                  </a:lnTo>
                  <a:close/>
                </a:path>
                <a:path w="2352675" h="4726305">
                  <a:moveTo>
                    <a:pt x="1262202" y="3748608"/>
                  </a:moveTo>
                  <a:lnTo>
                    <a:pt x="1260208" y="3738727"/>
                  </a:lnTo>
                  <a:lnTo>
                    <a:pt x="1254760" y="3730650"/>
                  </a:lnTo>
                  <a:lnTo>
                    <a:pt x="1246682" y="3725202"/>
                  </a:lnTo>
                  <a:lnTo>
                    <a:pt x="1236751" y="3723208"/>
                  </a:lnTo>
                  <a:lnTo>
                    <a:pt x="1226858" y="3725202"/>
                  </a:lnTo>
                  <a:lnTo>
                    <a:pt x="1218793" y="3730650"/>
                  </a:lnTo>
                  <a:lnTo>
                    <a:pt x="1213345" y="3738727"/>
                  </a:lnTo>
                  <a:lnTo>
                    <a:pt x="1211351" y="3748608"/>
                  </a:lnTo>
                  <a:lnTo>
                    <a:pt x="1213345" y="3758501"/>
                  </a:lnTo>
                  <a:lnTo>
                    <a:pt x="1218793" y="3766566"/>
                  </a:lnTo>
                  <a:lnTo>
                    <a:pt x="1226858" y="3772014"/>
                  </a:lnTo>
                  <a:lnTo>
                    <a:pt x="1236802" y="3774008"/>
                  </a:lnTo>
                  <a:lnTo>
                    <a:pt x="1246682" y="3772014"/>
                  </a:lnTo>
                  <a:lnTo>
                    <a:pt x="1254760" y="3766566"/>
                  </a:lnTo>
                  <a:lnTo>
                    <a:pt x="1260208" y="3758501"/>
                  </a:lnTo>
                  <a:lnTo>
                    <a:pt x="1262202" y="3748608"/>
                  </a:lnTo>
                  <a:close/>
                </a:path>
                <a:path w="2352675" h="4726305">
                  <a:moveTo>
                    <a:pt x="1262202" y="2141448"/>
                  </a:moveTo>
                  <a:lnTo>
                    <a:pt x="1260208" y="2131555"/>
                  </a:lnTo>
                  <a:lnTo>
                    <a:pt x="1254760" y="2123478"/>
                  </a:lnTo>
                  <a:lnTo>
                    <a:pt x="1246682" y="2118042"/>
                  </a:lnTo>
                  <a:lnTo>
                    <a:pt x="1236751" y="2116048"/>
                  </a:lnTo>
                  <a:lnTo>
                    <a:pt x="1226858" y="2118042"/>
                  </a:lnTo>
                  <a:lnTo>
                    <a:pt x="1218780" y="2123478"/>
                  </a:lnTo>
                  <a:lnTo>
                    <a:pt x="1213345" y="2131555"/>
                  </a:lnTo>
                  <a:lnTo>
                    <a:pt x="1211351" y="2141448"/>
                  </a:lnTo>
                  <a:lnTo>
                    <a:pt x="1213345" y="2151329"/>
                  </a:lnTo>
                  <a:lnTo>
                    <a:pt x="1218793" y="2159406"/>
                  </a:lnTo>
                  <a:lnTo>
                    <a:pt x="1226858" y="2164854"/>
                  </a:lnTo>
                  <a:lnTo>
                    <a:pt x="1236802" y="2166848"/>
                  </a:lnTo>
                  <a:lnTo>
                    <a:pt x="1246682" y="2164854"/>
                  </a:lnTo>
                  <a:lnTo>
                    <a:pt x="1254760" y="2159406"/>
                  </a:lnTo>
                  <a:lnTo>
                    <a:pt x="1260208" y="2151329"/>
                  </a:lnTo>
                  <a:lnTo>
                    <a:pt x="1262202" y="2141448"/>
                  </a:lnTo>
                  <a:close/>
                </a:path>
                <a:path w="2352675" h="4726305">
                  <a:moveTo>
                    <a:pt x="1270660" y="2445220"/>
                  </a:moveTo>
                  <a:lnTo>
                    <a:pt x="1268653" y="2435339"/>
                  </a:lnTo>
                  <a:lnTo>
                    <a:pt x="1263218" y="2427262"/>
                  </a:lnTo>
                  <a:lnTo>
                    <a:pt x="1255141" y="2421826"/>
                  </a:lnTo>
                  <a:lnTo>
                    <a:pt x="1245209" y="2419820"/>
                  </a:lnTo>
                  <a:lnTo>
                    <a:pt x="1235316" y="2421826"/>
                  </a:lnTo>
                  <a:lnTo>
                    <a:pt x="1227239" y="2427262"/>
                  </a:lnTo>
                  <a:lnTo>
                    <a:pt x="1221803" y="2435339"/>
                  </a:lnTo>
                  <a:lnTo>
                    <a:pt x="1219809" y="2445220"/>
                  </a:lnTo>
                  <a:lnTo>
                    <a:pt x="1221803" y="2455113"/>
                  </a:lnTo>
                  <a:lnTo>
                    <a:pt x="1227239" y="2463190"/>
                  </a:lnTo>
                  <a:lnTo>
                    <a:pt x="1235316" y="2468626"/>
                  </a:lnTo>
                  <a:lnTo>
                    <a:pt x="1245260" y="2470620"/>
                  </a:lnTo>
                  <a:lnTo>
                    <a:pt x="1255141" y="2468626"/>
                  </a:lnTo>
                  <a:lnTo>
                    <a:pt x="1263218" y="2463190"/>
                  </a:lnTo>
                  <a:lnTo>
                    <a:pt x="1268653" y="2455113"/>
                  </a:lnTo>
                  <a:lnTo>
                    <a:pt x="1270660" y="2445220"/>
                  </a:lnTo>
                  <a:close/>
                </a:path>
                <a:path w="2352675" h="4726305">
                  <a:moveTo>
                    <a:pt x="1363853" y="3748608"/>
                  </a:moveTo>
                  <a:lnTo>
                    <a:pt x="1361859" y="3738727"/>
                  </a:lnTo>
                  <a:lnTo>
                    <a:pt x="1356410" y="3730650"/>
                  </a:lnTo>
                  <a:lnTo>
                    <a:pt x="1348333" y="3725202"/>
                  </a:lnTo>
                  <a:lnTo>
                    <a:pt x="1338402" y="3723208"/>
                  </a:lnTo>
                  <a:lnTo>
                    <a:pt x="1328508" y="3725202"/>
                  </a:lnTo>
                  <a:lnTo>
                    <a:pt x="1320444" y="3730650"/>
                  </a:lnTo>
                  <a:lnTo>
                    <a:pt x="1314996" y="3738727"/>
                  </a:lnTo>
                  <a:lnTo>
                    <a:pt x="1313002" y="3748608"/>
                  </a:lnTo>
                  <a:lnTo>
                    <a:pt x="1314996" y="3758501"/>
                  </a:lnTo>
                  <a:lnTo>
                    <a:pt x="1320444" y="3766566"/>
                  </a:lnTo>
                  <a:lnTo>
                    <a:pt x="1328508" y="3772014"/>
                  </a:lnTo>
                  <a:lnTo>
                    <a:pt x="1338453" y="3774008"/>
                  </a:lnTo>
                  <a:lnTo>
                    <a:pt x="1348333" y="3772014"/>
                  </a:lnTo>
                  <a:lnTo>
                    <a:pt x="1356410" y="3766566"/>
                  </a:lnTo>
                  <a:lnTo>
                    <a:pt x="1361859" y="3758501"/>
                  </a:lnTo>
                  <a:lnTo>
                    <a:pt x="1363853" y="3748608"/>
                  </a:lnTo>
                  <a:close/>
                </a:path>
                <a:path w="2352675" h="4726305">
                  <a:moveTo>
                    <a:pt x="1363853" y="2141448"/>
                  </a:moveTo>
                  <a:lnTo>
                    <a:pt x="1361859" y="2131555"/>
                  </a:lnTo>
                  <a:lnTo>
                    <a:pt x="1356410" y="2123478"/>
                  </a:lnTo>
                  <a:lnTo>
                    <a:pt x="1348333" y="2118042"/>
                  </a:lnTo>
                  <a:lnTo>
                    <a:pt x="1338402" y="2116048"/>
                  </a:lnTo>
                  <a:lnTo>
                    <a:pt x="1328508" y="2118042"/>
                  </a:lnTo>
                  <a:lnTo>
                    <a:pt x="1320444" y="2123478"/>
                  </a:lnTo>
                  <a:lnTo>
                    <a:pt x="1314996" y="2131555"/>
                  </a:lnTo>
                  <a:lnTo>
                    <a:pt x="1313002" y="2141448"/>
                  </a:lnTo>
                  <a:lnTo>
                    <a:pt x="1314996" y="2151329"/>
                  </a:lnTo>
                  <a:lnTo>
                    <a:pt x="1320444" y="2159406"/>
                  </a:lnTo>
                  <a:lnTo>
                    <a:pt x="1328508" y="2164854"/>
                  </a:lnTo>
                  <a:lnTo>
                    <a:pt x="1338453" y="2166848"/>
                  </a:lnTo>
                  <a:lnTo>
                    <a:pt x="1348333" y="2164854"/>
                  </a:lnTo>
                  <a:lnTo>
                    <a:pt x="1356410" y="2159406"/>
                  </a:lnTo>
                  <a:lnTo>
                    <a:pt x="1361859" y="2151329"/>
                  </a:lnTo>
                  <a:lnTo>
                    <a:pt x="1363853" y="2141448"/>
                  </a:lnTo>
                  <a:close/>
                </a:path>
                <a:path w="2352675" h="4726305">
                  <a:moveTo>
                    <a:pt x="1372311" y="2445220"/>
                  </a:moveTo>
                  <a:lnTo>
                    <a:pt x="1370304" y="2435339"/>
                  </a:lnTo>
                  <a:lnTo>
                    <a:pt x="1364869" y="2427262"/>
                  </a:lnTo>
                  <a:lnTo>
                    <a:pt x="1356791" y="2421826"/>
                  </a:lnTo>
                  <a:lnTo>
                    <a:pt x="1346860" y="2419820"/>
                  </a:lnTo>
                  <a:lnTo>
                    <a:pt x="1336967" y="2421826"/>
                  </a:lnTo>
                  <a:lnTo>
                    <a:pt x="1328889" y="2427262"/>
                  </a:lnTo>
                  <a:lnTo>
                    <a:pt x="1323454" y="2435339"/>
                  </a:lnTo>
                  <a:lnTo>
                    <a:pt x="1321460" y="2445220"/>
                  </a:lnTo>
                  <a:lnTo>
                    <a:pt x="1323454" y="2455113"/>
                  </a:lnTo>
                  <a:lnTo>
                    <a:pt x="1328889" y="2463190"/>
                  </a:lnTo>
                  <a:lnTo>
                    <a:pt x="1336967" y="2468626"/>
                  </a:lnTo>
                  <a:lnTo>
                    <a:pt x="1346911" y="2470620"/>
                  </a:lnTo>
                  <a:lnTo>
                    <a:pt x="1356791" y="2468626"/>
                  </a:lnTo>
                  <a:lnTo>
                    <a:pt x="1364869" y="2463190"/>
                  </a:lnTo>
                  <a:lnTo>
                    <a:pt x="1370304" y="2455113"/>
                  </a:lnTo>
                  <a:lnTo>
                    <a:pt x="1372311" y="2445220"/>
                  </a:lnTo>
                  <a:close/>
                </a:path>
                <a:path w="2352675" h="4726305">
                  <a:moveTo>
                    <a:pt x="1465503" y="3748608"/>
                  </a:moveTo>
                  <a:lnTo>
                    <a:pt x="1463509" y="3738727"/>
                  </a:lnTo>
                  <a:lnTo>
                    <a:pt x="1458061" y="3730650"/>
                  </a:lnTo>
                  <a:lnTo>
                    <a:pt x="1449984" y="3725202"/>
                  </a:lnTo>
                  <a:lnTo>
                    <a:pt x="1440053" y="3723208"/>
                  </a:lnTo>
                  <a:lnTo>
                    <a:pt x="1430159" y="3725202"/>
                  </a:lnTo>
                  <a:lnTo>
                    <a:pt x="1422095" y="3730650"/>
                  </a:lnTo>
                  <a:lnTo>
                    <a:pt x="1416646" y="3738727"/>
                  </a:lnTo>
                  <a:lnTo>
                    <a:pt x="1414653" y="3748608"/>
                  </a:lnTo>
                  <a:lnTo>
                    <a:pt x="1416646" y="3758501"/>
                  </a:lnTo>
                  <a:lnTo>
                    <a:pt x="1422095" y="3766578"/>
                  </a:lnTo>
                  <a:lnTo>
                    <a:pt x="1430159" y="3772014"/>
                  </a:lnTo>
                  <a:lnTo>
                    <a:pt x="1440103" y="3774008"/>
                  </a:lnTo>
                  <a:lnTo>
                    <a:pt x="1449984" y="3772014"/>
                  </a:lnTo>
                  <a:lnTo>
                    <a:pt x="1458061" y="3766578"/>
                  </a:lnTo>
                  <a:lnTo>
                    <a:pt x="1463509" y="3758501"/>
                  </a:lnTo>
                  <a:lnTo>
                    <a:pt x="1465503" y="3748608"/>
                  </a:lnTo>
                  <a:close/>
                </a:path>
                <a:path w="2352675" h="4726305">
                  <a:moveTo>
                    <a:pt x="1465503" y="2141448"/>
                  </a:moveTo>
                  <a:lnTo>
                    <a:pt x="1463509" y="2131555"/>
                  </a:lnTo>
                  <a:lnTo>
                    <a:pt x="1458061" y="2123478"/>
                  </a:lnTo>
                  <a:lnTo>
                    <a:pt x="1449984" y="2118042"/>
                  </a:lnTo>
                  <a:lnTo>
                    <a:pt x="1440053" y="2116048"/>
                  </a:lnTo>
                  <a:lnTo>
                    <a:pt x="1430159" y="2118042"/>
                  </a:lnTo>
                  <a:lnTo>
                    <a:pt x="1422095" y="2123478"/>
                  </a:lnTo>
                  <a:lnTo>
                    <a:pt x="1416646" y="2131555"/>
                  </a:lnTo>
                  <a:lnTo>
                    <a:pt x="1414653" y="2141448"/>
                  </a:lnTo>
                  <a:lnTo>
                    <a:pt x="1416646" y="2151329"/>
                  </a:lnTo>
                  <a:lnTo>
                    <a:pt x="1422095" y="2159406"/>
                  </a:lnTo>
                  <a:lnTo>
                    <a:pt x="1430159" y="2164854"/>
                  </a:lnTo>
                  <a:lnTo>
                    <a:pt x="1440103" y="2166848"/>
                  </a:lnTo>
                  <a:lnTo>
                    <a:pt x="1449984" y="2164854"/>
                  </a:lnTo>
                  <a:lnTo>
                    <a:pt x="1458061" y="2159406"/>
                  </a:lnTo>
                  <a:lnTo>
                    <a:pt x="1463509" y="2151329"/>
                  </a:lnTo>
                  <a:lnTo>
                    <a:pt x="1465503" y="2141448"/>
                  </a:lnTo>
                  <a:close/>
                </a:path>
                <a:path w="2352675" h="4726305">
                  <a:moveTo>
                    <a:pt x="1567154" y="3748608"/>
                  </a:moveTo>
                  <a:lnTo>
                    <a:pt x="1565160" y="3738727"/>
                  </a:lnTo>
                  <a:lnTo>
                    <a:pt x="1559712" y="3730650"/>
                  </a:lnTo>
                  <a:lnTo>
                    <a:pt x="1551635" y="3725202"/>
                  </a:lnTo>
                  <a:lnTo>
                    <a:pt x="1541703" y="3723208"/>
                  </a:lnTo>
                  <a:lnTo>
                    <a:pt x="1531810" y="3725202"/>
                  </a:lnTo>
                  <a:lnTo>
                    <a:pt x="1523746" y="3730650"/>
                  </a:lnTo>
                  <a:lnTo>
                    <a:pt x="1518297" y="3738727"/>
                  </a:lnTo>
                  <a:lnTo>
                    <a:pt x="1516303" y="3748608"/>
                  </a:lnTo>
                  <a:lnTo>
                    <a:pt x="1518297" y="3758501"/>
                  </a:lnTo>
                  <a:lnTo>
                    <a:pt x="1523746" y="3766578"/>
                  </a:lnTo>
                  <a:lnTo>
                    <a:pt x="1531810" y="3772014"/>
                  </a:lnTo>
                  <a:lnTo>
                    <a:pt x="1541754" y="3774008"/>
                  </a:lnTo>
                  <a:lnTo>
                    <a:pt x="1551635" y="3772014"/>
                  </a:lnTo>
                  <a:lnTo>
                    <a:pt x="1559712" y="3766578"/>
                  </a:lnTo>
                  <a:lnTo>
                    <a:pt x="1565160" y="3758501"/>
                  </a:lnTo>
                  <a:lnTo>
                    <a:pt x="1567154" y="3748608"/>
                  </a:lnTo>
                  <a:close/>
                </a:path>
                <a:path w="2352675" h="4726305">
                  <a:moveTo>
                    <a:pt x="1619326" y="2445220"/>
                  </a:moveTo>
                  <a:lnTo>
                    <a:pt x="1466926" y="2318220"/>
                  </a:lnTo>
                  <a:lnTo>
                    <a:pt x="1466926" y="2427871"/>
                  </a:lnTo>
                  <a:lnTo>
                    <a:pt x="1466519" y="2427262"/>
                  </a:lnTo>
                  <a:lnTo>
                    <a:pt x="1458442" y="2421826"/>
                  </a:lnTo>
                  <a:lnTo>
                    <a:pt x="1448511" y="2419820"/>
                  </a:lnTo>
                  <a:lnTo>
                    <a:pt x="1438617" y="2421826"/>
                  </a:lnTo>
                  <a:lnTo>
                    <a:pt x="1430540" y="2427262"/>
                  </a:lnTo>
                  <a:lnTo>
                    <a:pt x="1425105" y="2435339"/>
                  </a:lnTo>
                  <a:lnTo>
                    <a:pt x="1423111" y="2445220"/>
                  </a:lnTo>
                  <a:lnTo>
                    <a:pt x="1425105" y="2455113"/>
                  </a:lnTo>
                  <a:lnTo>
                    <a:pt x="1430540" y="2463190"/>
                  </a:lnTo>
                  <a:lnTo>
                    <a:pt x="1438617" y="2468626"/>
                  </a:lnTo>
                  <a:lnTo>
                    <a:pt x="1448562" y="2470620"/>
                  </a:lnTo>
                  <a:lnTo>
                    <a:pt x="1458442" y="2468626"/>
                  </a:lnTo>
                  <a:lnTo>
                    <a:pt x="1466519" y="2463190"/>
                  </a:lnTo>
                  <a:lnTo>
                    <a:pt x="1466926" y="2462580"/>
                  </a:lnTo>
                  <a:lnTo>
                    <a:pt x="1466926" y="2572220"/>
                  </a:lnTo>
                  <a:lnTo>
                    <a:pt x="1619326" y="2445220"/>
                  </a:lnTo>
                  <a:close/>
                </a:path>
                <a:path w="2352675" h="4726305">
                  <a:moveTo>
                    <a:pt x="1619326" y="2141448"/>
                  </a:moveTo>
                  <a:lnTo>
                    <a:pt x="1466926" y="2014448"/>
                  </a:lnTo>
                  <a:lnTo>
                    <a:pt x="1466926" y="2268448"/>
                  </a:lnTo>
                  <a:lnTo>
                    <a:pt x="1619326" y="2141448"/>
                  </a:lnTo>
                  <a:close/>
                </a:path>
                <a:path w="2352675" h="4726305">
                  <a:moveTo>
                    <a:pt x="1668805" y="3748608"/>
                  </a:moveTo>
                  <a:lnTo>
                    <a:pt x="1666811" y="3738727"/>
                  </a:lnTo>
                  <a:lnTo>
                    <a:pt x="1661363" y="3730650"/>
                  </a:lnTo>
                  <a:lnTo>
                    <a:pt x="1653286" y="3725202"/>
                  </a:lnTo>
                  <a:lnTo>
                    <a:pt x="1643354" y="3723208"/>
                  </a:lnTo>
                  <a:lnTo>
                    <a:pt x="1633461" y="3725202"/>
                  </a:lnTo>
                  <a:lnTo>
                    <a:pt x="1625396" y="3730650"/>
                  </a:lnTo>
                  <a:lnTo>
                    <a:pt x="1619948" y="3738727"/>
                  </a:lnTo>
                  <a:lnTo>
                    <a:pt x="1617954" y="3748608"/>
                  </a:lnTo>
                  <a:lnTo>
                    <a:pt x="1619948" y="3758501"/>
                  </a:lnTo>
                  <a:lnTo>
                    <a:pt x="1625396" y="3766578"/>
                  </a:lnTo>
                  <a:lnTo>
                    <a:pt x="1633461" y="3772014"/>
                  </a:lnTo>
                  <a:lnTo>
                    <a:pt x="1643405" y="3774008"/>
                  </a:lnTo>
                  <a:lnTo>
                    <a:pt x="1653286" y="3772014"/>
                  </a:lnTo>
                  <a:lnTo>
                    <a:pt x="1661363" y="3766578"/>
                  </a:lnTo>
                  <a:lnTo>
                    <a:pt x="1666811" y="3758501"/>
                  </a:lnTo>
                  <a:lnTo>
                    <a:pt x="1668805" y="3748608"/>
                  </a:lnTo>
                  <a:close/>
                </a:path>
                <a:path w="2352675" h="4726305">
                  <a:moveTo>
                    <a:pt x="1770456" y="3748608"/>
                  </a:moveTo>
                  <a:lnTo>
                    <a:pt x="1768462" y="3738727"/>
                  </a:lnTo>
                  <a:lnTo>
                    <a:pt x="1763014" y="3730650"/>
                  </a:lnTo>
                  <a:lnTo>
                    <a:pt x="1754936" y="3725202"/>
                  </a:lnTo>
                  <a:lnTo>
                    <a:pt x="1745005" y="3723208"/>
                  </a:lnTo>
                  <a:lnTo>
                    <a:pt x="1735112" y="3725202"/>
                  </a:lnTo>
                  <a:lnTo>
                    <a:pt x="1727047" y="3730650"/>
                  </a:lnTo>
                  <a:lnTo>
                    <a:pt x="1721599" y="3738727"/>
                  </a:lnTo>
                  <a:lnTo>
                    <a:pt x="1719605" y="3748608"/>
                  </a:lnTo>
                  <a:lnTo>
                    <a:pt x="1721599" y="3758501"/>
                  </a:lnTo>
                  <a:lnTo>
                    <a:pt x="1727047" y="3766578"/>
                  </a:lnTo>
                  <a:lnTo>
                    <a:pt x="1735112" y="3772014"/>
                  </a:lnTo>
                  <a:lnTo>
                    <a:pt x="1745056" y="3774008"/>
                  </a:lnTo>
                  <a:lnTo>
                    <a:pt x="1754936" y="3772014"/>
                  </a:lnTo>
                  <a:lnTo>
                    <a:pt x="1763014" y="3766578"/>
                  </a:lnTo>
                  <a:lnTo>
                    <a:pt x="1768462" y="3758501"/>
                  </a:lnTo>
                  <a:lnTo>
                    <a:pt x="1770456" y="3748608"/>
                  </a:lnTo>
                  <a:close/>
                </a:path>
                <a:path w="2352675" h="4726305">
                  <a:moveTo>
                    <a:pt x="1872107" y="3748608"/>
                  </a:moveTo>
                  <a:lnTo>
                    <a:pt x="1870113" y="3738727"/>
                  </a:lnTo>
                  <a:lnTo>
                    <a:pt x="1864664" y="3730650"/>
                  </a:lnTo>
                  <a:lnTo>
                    <a:pt x="1856587" y="3725202"/>
                  </a:lnTo>
                  <a:lnTo>
                    <a:pt x="1846656" y="3723208"/>
                  </a:lnTo>
                  <a:lnTo>
                    <a:pt x="1836762" y="3725202"/>
                  </a:lnTo>
                  <a:lnTo>
                    <a:pt x="1828698" y="3730650"/>
                  </a:lnTo>
                  <a:lnTo>
                    <a:pt x="1823250" y="3738727"/>
                  </a:lnTo>
                  <a:lnTo>
                    <a:pt x="1821256" y="3748608"/>
                  </a:lnTo>
                  <a:lnTo>
                    <a:pt x="1823250" y="3758501"/>
                  </a:lnTo>
                  <a:lnTo>
                    <a:pt x="1828698" y="3766578"/>
                  </a:lnTo>
                  <a:lnTo>
                    <a:pt x="1836762" y="3772014"/>
                  </a:lnTo>
                  <a:lnTo>
                    <a:pt x="1846707" y="3774008"/>
                  </a:lnTo>
                  <a:lnTo>
                    <a:pt x="1856587" y="3772014"/>
                  </a:lnTo>
                  <a:lnTo>
                    <a:pt x="1864664" y="3766578"/>
                  </a:lnTo>
                  <a:lnTo>
                    <a:pt x="1870113" y="3758501"/>
                  </a:lnTo>
                  <a:lnTo>
                    <a:pt x="1872107" y="3748608"/>
                  </a:lnTo>
                  <a:close/>
                </a:path>
                <a:path w="2352675" h="4726305">
                  <a:moveTo>
                    <a:pt x="1973757" y="3748608"/>
                  </a:moveTo>
                  <a:lnTo>
                    <a:pt x="1971763" y="3738727"/>
                  </a:lnTo>
                  <a:lnTo>
                    <a:pt x="1966315" y="3730650"/>
                  </a:lnTo>
                  <a:lnTo>
                    <a:pt x="1958238" y="3725202"/>
                  </a:lnTo>
                  <a:lnTo>
                    <a:pt x="1948307" y="3723208"/>
                  </a:lnTo>
                  <a:lnTo>
                    <a:pt x="1938413" y="3725202"/>
                  </a:lnTo>
                  <a:lnTo>
                    <a:pt x="1930349" y="3730650"/>
                  </a:lnTo>
                  <a:lnTo>
                    <a:pt x="1924900" y="3738727"/>
                  </a:lnTo>
                  <a:lnTo>
                    <a:pt x="1922907" y="3748608"/>
                  </a:lnTo>
                  <a:lnTo>
                    <a:pt x="1924900" y="3758501"/>
                  </a:lnTo>
                  <a:lnTo>
                    <a:pt x="1930349" y="3766578"/>
                  </a:lnTo>
                  <a:lnTo>
                    <a:pt x="1938413" y="3772014"/>
                  </a:lnTo>
                  <a:lnTo>
                    <a:pt x="1948357" y="3774008"/>
                  </a:lnTo>
                  <a:lnTo>
                    <a:pt x="1958238" y="3772014"/>
                  </a:lnTo>
                  <a:lnTo>
                    <a:pt x="1966315" y="3766578"/>
                  </a:lnTo>
                  <a:lnTo>
                    <a:pt x="1971763" y="3758501"/>
                  </a:lnTo>
                  <a:lnTo>
                    <a:pt x="1973757" y="3748608"/>
                  </a:lnTo>
                  <a:close/>
                </a:path>
                <a:path w="2352675" h="4726305">
                  <a:moveTo>
                    <a:pt x="2075408" y="3748608"/>
                  </a:moveTo>
                  <a:lnTo>
                    <a:pt x="2073414" y="3738727"/>
                  </a:lnTo>
                  <a:lnTo>
                    <a:pt x="2067966" y="3730650"/>
                  </a:lnTo>
                  <a:lnTo>
                    <a:pt x="2059889" y="3725202"/>
                  </a:lnTo>
                  <a:lnTo>
                    <a:pt x="2049957" y="3723208"/>
                  </a:lnTo>
                  <a:lnTo>
                    <a:pt x="2040064" y="3725202"/>
                  </a:lnTo>
                  <a:lnTo>
                    <a:pt x="2031987" y="3730650"/>
                  </a:lnTo>
                  <a:lnTo>
                    <a:pt x="2026551" y="3738727"/>
                  </a:lnTo>
                  <a:lnTo>
                    <a:pt x="2024557" y="3748608"/>
                  </a:lnTo>
                  <a:lnTo>
                    <a:pt x="2026551" y="3758501"/>
                  </a:lnTo>
                  <a:lnTo>
                    <a:pt x="2031987" y="3766578"/>
                  </a:lnTo>
                  <a:lnTo>
                    <a:pt x="2040064" y="3772014"/>
                  </a:lnTo>
                  <a:lnTo>
                    <a:pt x="2050008" y="3774008"/>
                  </a:lnTo>
                  <a:lnTo>
                    <a:pt x="2059889" y="3772014"/>
                  </a:lnTo>
                  <a:lnTo>
                    <a:pt x="2067966" y="3766578"/>
                  </a:lnTo>
                  <a:lnTo>
                    <a:pt x="2073414" y="3758501"/>
                  </a:lnTo>
                  <a:lnTo>
                    <a:pt x="2075408" y="3748608"/>
                  </a:lnTo>
                  <a:close/>
                </a:path>
                <a:path w="2352675" h="4726305">
                  <a:moveTo>
                    <a:pt x="2177059" y="3748608"/>
                  </a:moveTo>
                  <a:lnTo>
                    <a:pt x="2175065" y="3738727"/>
                  </a:lnTo>
                  <a:lnTo>
                    <a:pt x="2169617" y="3730650"/>
                  </a:lnTo>
                  <a:lnTo>
                    <a:pt x="2161540" y="3725202"/>
                  </a:lnTo>
                  <a:lnTo>
                    <a:pt x="2151608" y="3723208"/>
                  </a:lnTo>
                  <a:lnTo>
                    <a:pt x="2141715" y="3725202"/>
                  </a:lnTo>
                  <a:lnTo>
                    <a:pt x="2133638" y="3730650"/>
                  </a:lnTo>
                  <a:lnTo>
                    <a:pt x="2128202" y="3738727"/>
                  </a:lnTo>
                  <a:lnTo>
                    <a:pt x="2126208" y="3748608"/>
                  </a:lnTo>
                  <a:lnTo>
                    <a:pt x="2128202" y="3758501"/>
                  </a:lnTo>
                  <a:lnTo>
                    <a:pt x="2133638" y="3766578"/>
                  </a:lnTo>
                  <a:lnTo>
                    <a:pt x="2141715" y="3772014"/>
                  </a:lnTo>
                  <a:lnTo>
                    <a:pt x="2151659" y="3774008"/>
                  </a:lnTo>
                  <a:lnTo>
                    <a:pt x="2161540" y="3772014"/>
                  </a:lnTo>
                  <a:lnTo>
                    <a:pt x="2169617" y="3766578"/>
                  </a:lnTo>
                  <a:lnTo>
                    <a:pt x="2175065" y="3758501"/>
                  </a:lnTo>
                  <a:lnTo>
                    <a:pt x="2177059" y="3748608"/>
                  </a:lnTo>
                  <a:close/>
                </a:path>
                <a:path w="2352675" h="4726305">
                  <a:moveTo>
                    <a:pt x="2352141" y="3748608"/>
                  </a:moveTo>
                  <a:lnTo>
                    <a:pt x="2199741" y="3621608"/>
                  </a:lnTo>
                  <a:lnTo>
                    <a:pt x="2199741" y="3875608"/>
                  </a:lnTo>
                  <a:lnTo>
                    <a:pt x="2352141" y="3748608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2552487" y="3490468"/>
            <a:ext cx="8077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Website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pic>
        <p:nvPicPr>
          <p:cNvPr id="34" name="object 3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36755" y="2307855"/>
            <a:ext cx="1245323" cy="1245323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2365075" y="5925820"/>
            <a:ext cx="1115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Mobile</a:t>
            </a:r>
            <a:r>
              <a:rPr sz="1600" spc="-8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9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pic>
        <p:nvPicPr>
          <p:cNvPr id="36" name="object 3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53411" y="4683408"/>
            <a:ext cx="1353507" cy="1353507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2291845" y="8266683"/>
            <a:ext cx="12541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4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Desktop</a:t>
            </a: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9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068239" y="1903602"/>
            <a:ext cx="2399665" cy="7144384"/>
            <a:chOff x="2068239" y="1903602"/>
            <a:chExt cx="2399665" cy="7144384"/>
          </a:xfrm>
        </p:grpSpPr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68239" y="6853353"/>
              <a:ext cx="1708649" cy="1708649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4426303" y="1903602"/>
              <a:ext cx="41275" cy="7144384"/>
            </a:xfrm>
            <a:custGeom>
              <a:avLst/>
              <a:gdLst/>
              <a:ahLst/>
              <a:cxnLst/>
              <a:rect l="l" t="t" r="r" b="b"/>
              <a:pathLst>
                <a:path w="41275" h="7144384">
                  <a:moveTo>
                    <a:pt x="20637" y="0"/>
                  </a:moveTo>
                  <a:lnTo>
                    <a:pt x="12604" y="1621"/>
                  </a:lnTo>
                  <a:lnTo>
                    <a:pt x="6044" y="6044"/>
                  </a:lnTo>
                  <a:lnTo>
                    <a:pt x="1621" y="12604"/>
                  </a:lnTo>
                  <a:lnTo>
                    <a:pt x="0" y="20679"/>
                  </a:lnTo>
                  <a:lnTo>
                    <a:pt x="1621" y="28712"/>
                  </a:lnTo>
                  <a:lnTo>
                    <a:pt x="6044" y="35272"/>
                  </a:lnTo>
                  <a:lnTo>
                    <a:pt x="12604" y="39695"/>
                  </a:lnTo>
                  <a:lnTo>
                    <a:pt x="20637" y="41316"/>
                  </a:lnTo>
                  <a:lnTo>
                    <a:pt x="28670" y="39695"/>
                  </a:lnTo>
                  <a:lnTo>
                    <a:pt x="35230" y="35272"/>
                  </a:lnTo>
                  <a:lnTo>
                    <a:pt x="39653" y="28712"/>
                  </a:lnTo>
                  <a:lnTo>
                    <a:pt x="41266" y="20679"/>
                  </a:lnTo>
                  <a:lnTo>
                    <a:pt x="39653" y="12604"/>
                  </a:lnTo>
                  <a:lnTo>
                    <a:pt x="35230" y="6044"/>
                  </a:lnTo>
                  <a:lnTo>
                    <a:pt x="28670" y="1621"/>
                  </a:lnTo>
                  <a:lnTo>
                    <a:pt x="20637" y="0"/>
                  </a:lnTo>
                  <a:close/>
                </a:path>
                <a:path w="41275" h="7144384">
                  <a:moveTo>
                    <a:pt x="20637" y="82591"/>
                  </a:moveTo>
                  <a:lnTo>
                    <a:pt x="12604" y="84213"/>
                  </a:lnTo>
                  <a:lnTo>
                    <a:pt x="6044" y="88636"/>
                  </a:lnTo>
                  <a:lnTo>
                    <a:pt x="1621" y="95196"/>
                  </a:lnTo>
                  <a:lnTo>
                    <a:pt x="0" y="103270"/>
                  </a:lnTo>
                  <a:lnTo>
                    <a:pt x="1621" y="111303"/>
                  </a:lnTo>
                  <a:lnTo>
                    <a:pt x="6044" y="117863"/>
                  </a:lnTo>
                  <a:lnTo>
                    <a:pt x="12604" y="122285"/>
                  </a:lnTo>
                  <a:lnTo>
                    <a:pt x="20637" y="123907"/>
                  </a:lnTo>
                  <a:lnTo>
                    <a:pt x="28670" y="122285"/>
                  </a:lnTo>
                  <a:lnTo>
                    <a:pt x="35230" y="117863"/>
                  </a:lnTo>
                  <a:lnTo>
                    <a:pt x="39653" y="111303"/>
                  </a:lnTo>
                  <a:lnTo>
                    <a:pt x="41266" y="103270"/>
                  </a:lnTo>
                  <a:lnTo>
                    <a:pt x="39653" y="95196"/>
                  </a:lnTo>
                  <a:lnTo>
                    <a:pt x="35230" y="88636"/>
                  </a:lnTo>
                  <a:lnTo>
                    <a:pt x="28670" y="84213"/>
                  </a:lnTo>
                  <a:lnTo>
                    <a:pt x="20637" y="82591"/>
                  </a:lnTo>
                  <a:close/>
                </a:path>
                <a:path w="41275" h="7144384">
                  <a:moveTo>
                    <a:pt x="20637" y="165182"/>
                  </a:moveTo>
                  <a:lnTo>
                    <a:pt x="12604" y="166804"/>
                  </a:lnTo>
                  <a:lnTo>
                    <a:pt x="6044" y="171227"/>
                  </a:lnTo>
                  <a:lnTo>
                    <a:pt x="1621" y="177787"/>
                  </a:lnTo>
                  <a:lnTo>
                    <a:pt x="0" y="185861"/>
                  </a:lnTo>
                  <a:lnTo>
                    <a:pt x="1621" y="193895"/>
                  </a:lnTo>
                  <a:lnTo>
                    <a:pt x="6044" y="200455"/>
                  </a:lnTo>
                  <a:lnTo>
                    <a:pt x="12604" y="204877"/>
                  </a:lnTo>
                  <a:lnTo>
                    <a:pt x="20637" y="206499"/>
                  </a:lnTo>
                  <a:lnTo>
                    <a:pt x="28670" y="204877"/>
                  </a:lnTo>
                  <a:lnTo>
                    <a:pt x="35230" y="200455"/>
                  </a:lnTo>
                  <a:lnTo>
                    <a:pt x="39653" y="193895"/>
                  </a:lnTo>
                  <a:lnTo>
                    <a:pt x="41266" y="185861"/>
                  </a:lnTo>
                  <a:lnTo>
                    <a:pt x="39653" y="177787"/>
                  </a:lnTo>
                  <a:lnTo>
                    <a:pt x="35230" y="171227"/>
                  </a:lnTo>
                  <a:lnTo>
                    <a:pt x="28670" y="166804"/>
                  </a:lnTo>
                  <a:lnTo>
                    <a:pt x="20637" y="165182"/>
                  </a:lnTo>
                  <a:close/>
                </a:path>
                <a:path w="41275" h="7144384">
                  <a:moveTo>
                    <a:pt x="20637" y="247774"/>
                  </a:moveTo>
                  <a:lnTo>
                    <a:pt x="12604" y="249396"/>
                  </a:lnTo>
                  <a:lnTo>
                    <a:pt x="6044" y="253818"/>
                  </a:lnTo>
                  <a:lnTo>
                    <a:pt x="1621" y="260378"/>
                  </a:lnTo>
                  <a:lnTo>
                    <a:pt x="0" y="268452"/>
                  </a:lnTo>
                  <a:lnTo>
                    <a:pt x="1621" y="276485"/>
                  </a:lnTo>
                  <a:lnTo>
                    <a:pt x="6044" y="283045"/>
                  </a:lnTo>
                  <a:lnTo>
                    <a:pt x="12604" y="287468"/>
                  </a:lnTo>
                  <a:lnTo>
                    <a:pt x="20637" y="289090"/>
                  </a:lnTo>
                  <a:lnTo>
                    <a:pt x="28670" y="287468"/>
                  </a:lnTo>
                  <a:lnTo>
                    <a:pt x="35230" y="283045"/>
                  </a:lnTo>
                  <a:lnTo>
                    <a:pt x="39653" y="276485"/>
                  </a:lnTo>
                  <a:lnTo>
                    <a:pt x="41266" y="268452"/>
                  </a:lnTo>
                  <a:lnTo>
                    <a:pt x="39653" y="260378"/>
                  </a:lnTo>
                  <a:lnTo>
                    <a:pt x="35230" y="253818"/>
                  </a:lnTo>
                  <a:lnTo>
                    <a:pt x="28670" y="249396"/>
                  </a:lnTo>
                  <a:lnTo>
                    <a:pt x="20637" y="247774"/>
                  </a:lnTo>
                  <a:close/>
                </a:path>
                <a:path w="41275" h="7144384">
                  <a:moveTo>
                    <a:pt x="20637" y="330365"/>
                  </a:moveTo>
                  <a:lnTo>
                    <a:pt x="12604" y="331987"/>
                  </a:lnTo>
                  <a:lnTo>
                    <a:pt x="6044" y="336409"/>
                  </a:lnTo>
                  <a:lnTo>
                    <a:pt x="1621" y="342969"/>
                  </a:lnTo>
                  <a:lnTo>
                    <a:pt x="0" y="351044"/>
                  </a:lnTo>
                  <a:lnTo>
                    <a:pt x="1621" y="359077"/>
                  </a:lnTo>
                  <a:lnTo>
                    <a:pt x="6044" y="365637"/>
                  </a:lnTo>
                  <a:lnTo>
                    <a:pt x="12604" y="370060"/>
                  </a:lnTo>
                  <a:lnTo>
                    <a:pt x="20637" y="371682"/>
                  </a:lnTo>
                  <a:lnTo>
                    <a:pt x="28670" y="370060"/>
                  </a:lnTo>
                  <a:lnTo>
                    <a:pt x="35230" y="365637"/>
                  </a:lnTo>
                  <a:lnTo>
                    <a:pt x="39653" y="359077"/>
                  </a:lnTo>
                  <a:lnTo>
                    <a:pt x="41266" y="351044"/>
                  </a:lnTo>
                  <a:lnTo>
                    <a:pt x="39653" y="342969"/>
                  </a:lnTo>
                  <a:lnTo>
                    <a:pt x="35230" y="336409"/>
                  </a:lnTo>
                  <a:lnTo>
                    <a:pt x="28670" y="331987"/>
                  </a:lnTo>
                  <a:lnTo>
                    <a:pt x="20637" y="330365"/>
                  </a:lnTo>
                  <a:close/>
                </a:path>
                <a:path w="41275" h="7144384">
                  <a:moveTo>
                    <a:pt x="20637" y="412957"/>
                  </a:moveTo>
                  <a:lnTo>
                    <a:pt x="12604" y="414578"/>
                  </a:lnTo>
                  <a:lnTo>
                    <a:pt x="6044" y="419001"/>
                  </a:lnTo>
                  <a:lnTo>
                    <a:pt x="1621" y="425561"/>
                  </a:lnTo>
                  <a:lnTo>
                    <a:pt x="0" y="433635"/>
                  </a:lnTo>
                  <a:lnTo>
                    <a:pt x="1621" y="441668"/>
                  </a:lnTo>
                  <a:lnTo>
                    <a:pt x="6044" y="448228"/>
                  </a:lnTo>
                  <a:lnTo>
                    <a:pt x="12604" y="452650"/>
                  </a:lnTo>
                  <a:lnTo>
                    <a:pt x="20637" y="454272"/>
                  </a:lnTo>
                  <a:lnTo>
                    <a:pt x="28670" y="452650"/>
                  </a:lnTo>
                  <a:lnTo>
                    <a:pt x="35230" y="448228"/>
                  </a:lnTo>
                  <a:lnTo>
                    <a:pt x="39653" y="441668"/>
                  </a:lnTo>
                  <a:lnTo>
                    <a:pt x="41266" y="433635"/>
                  </a:lnTo>
                  <a:lnTo>
                    <a:pt x="39653" y="425561"/>
                  </a:lnTo>
                  <a:lnTo>
                    <a:pt x="35230" y="419001"/>
                  </a:lnTo>
                  <a:lnTo>
                    <a:pt x="28670" y="414578"/>
                  </a:lnTo>
                  <a:lnTo>
                    <a:pt x="20637" y="412957"/>
                  </a:lnTo>
                  <a:close/>
                </a:path>
                <a:path w="41275" h="7144384">
                  <a:moveTo>
                    <a:pt x="20637" y="495547"/>
                  </a:moveTo>
                  <a:lnTo>
                    <a:pt x="12604" y="497169"/>
                  </a:lnTo>
                  <a:lnTo>
                    <a:pt x="6044" y="501592"/>
                  </a:lnTo>
                  <a:lnTo>
                    <a:pt x="1621" y="508152"/>
                  </a:lnTo>
                  <a:lnTo>
                    <a:pt x="0" y="516227"/>
                  </a:lnTo>
                  <a:lnTo>
                    <a:pt x="1621" y="524260"/>
                  </a:lnTo>
                  <a:lnTo>
                    <a:pt x="6044" y="530820"/>
                  </a:lnTo>
                  <a:lnTo>
                    <a:pt x="12604" y="535242"/>
                  </a:lnTo>
                  <a:lnTo>
                    <a:pt x="20637" y="536864"/>
                  </a:lnTo>
                  <a:lnTo>
                    <a:pt x="28670" y="535242"/>
                  </a:lnTo>
                  <a:lnTo>
                    <a:pt x="35230" y="530820"/>
                  </a:lnTo>
                  <a:lnTo>
                    <a:pt x="39653" y="524260"/>
                  </a:lnTo>
                  <a:lnTo>
                    <a:pt x="41266" y="516227"/>
                  </a:lnTo>
                  <a:lnTo>
                    <a:pt x="39653" y="508152"/>
                  </a:lnTo>
                  <a:lnTo>
                    <a:pt x="35230" y="501592"/>
                  </a:lnTo>
                  <a:lnTo>
                    <a:pt x="28670" y="497169"/>
                  </a:lnTo>
                  <a:lnTo>
                    <a:pt x="20637" y="495547"/>
                  </a:lnTo>
                  <a:close/>
                </a:path>
                <a:path w="41275" h="7144384">
                  <a:moveTo>
                    <a:pt x="20637" y="578139"/>
                  </a:moveTo>
                  <a:lnTo>
                    <a:pt x="12604" y="579761"/>
                  </a:lnTo>
                  <a:lnTo>
                    <a:pt x="6044" y="584183"/>
                  </a:lnTo>
                  <a:lnTo>
                    <a:pt x="1621" y="590743"/>
                  </a:lnTo>
                  <a:lnTo>
                    <a:pt x="0" y="598817"/>
                  </a:lnTo>
                  <a:lnTo>
                    <a:pt x="1621" y="606850"/>
                  </a:lnTo>
                  <a:lnTo>
                    <a:pt x="6044" y="613410"/>
                  </a:lnTo>
                  <a:lnTo>
                    <a:pt x="12604" y="617833"/>
                  </a:lnTo>
                  <a:lnTo>
                    <a:pt x="20637" y="619455"/>
                  </a:lnTo>
                  <a:lnTo>
                    <a:pt x="28670" y="617833"/>
                  </a:lnTo>
                  <a:lnTo>
                    <a:pt x="35230" y="613410"/>
                  </a:lnTo>
                  <a:lnTo>
                    <a:pt x="39653" y="606850"/>
                  </a:lnTo>
                  <a:lnTo>
                    <a:pt x="41266" y="598817"/>
                  </a:lnTo>
                  <a:lnTo>
                    <a:pt x="39653" y="590743"/>
                  </a:lnTo>
                  <a:lnTo>
                    <a:pt x="35230" y="584183"/>
                  </a:lnTo>
                  <a:lnTo>
                    <a:pt x="28670" y="579761"/>
                  </a:lnTo>
                  <a:lnTo>
                    <a:pt x="20637" y="578139"/>
                  </a:lnTo>
                  <a:close/>
                </a:path>
                <a:path w="41275" h="7144384">
                  <a:moveTo>
                    <a:pt x="20637" y="660730"/>
                  </a:moveTo>
                  <a:lnTo>
                    <a:pt x="12604" y="662352"/>
                  </a:lnTo>
                  <a:lnTo>
                    <a:pt x="6044" y="666775"/>
                  </a:lnTo>
                  <a:lnTo>
                    <a:pt x="1621" y="673334"/>
                  </a:lnTo>
                  <a:lnTo>
                    <a:pt x="0" y="681409"/>
                  </a:lnTo>
                  <a:lnTo>
                    <a:pt x="1621" y="689442"/>
                  </a:lnTo>
                  <a:lnTo>
                    <a:pt x="6044" y="696002"/>
                  </a:lnTo>
                  <a:lnTo>
                    <a:pt x="12604" y="700425"/>
                  </a:lnTo>
                  <a:lnTo>
                    <a:pt x="20637" y="702047"/>
                  </a:lnTo>
                  <a:lnTo>
                    <a:pt x="28670" y="700425"/>
                  </a:lnTo>
                  <a:lnTo>
                    <a:pt x="35230" y="696002"/>
                  </a:lnTo>
                  <a:lnTo>
                    <a:pt x="39653" y="689442"/>
                  </a:lnTo>
                  <a:lnTo>
                    <a:pt x="41266" y="681409"/>
                  </a:lnTo>
                  <a:lnTo>
                    <a:pt x="39653" y="673334"/>
                  </a:lnTo>
                  <a:lnTo>
                    <a:pt x="35230" y="666775"/>
                  </a:lnTo>
                  <a:lnTo>
                    <a:pt x="28670" y="662352"/>
                  </a:lnTo>
                  <a:lnTo>
                    <a:pt x="20637" y="660730"/>
                  </a:lnTo>
                  <a:close/>
                </a:path>
                <a:path w="41275" h="7144384">
                  <a:moveTo>
                    <a:pt x="20637" y="743322"/>
                  </a:moveTo>
                  <a:lnTo>
                    <a:pt x="12604" y="744943"/>
                  </a:lnTo>
                  <a:lnTo>
                    <a:pt x="6044" y="749366"/>
                  </a:lnTo>
                  <a:lnTo>
                    <a:pt x="1621" y="755926"/>
                  </a:lnTo>
                  <a:lnTo>
                    <a:pt x="0" y="764000"/>
                  </a:lnTo>
                  <a:lnTo>
                    <a:pt x="1621" y="772033"/>
                  </a:lnTo>
                  <a:lnTo>
                    <a:pt x="6044" y="778593"/>
                  </a:lnTo>
                  <a:lnTo>
                    <a:pt x="12604" y="783016"/>
                  </a:lnTo>
                  <a:lnTo>
                    <a:pt x="20637" y="784637"/>
                  </a:lnTo>
                  <a:lnTo>
                    <a:pt x="28670" y="783016"/>
                  </a:lnTo>
                  <a:lnTo>
                    <a:pt x="35230" y="778593"/>
                  </a:lnTo>
                  <a:lnTo>
                    <a:pt x="39653" y="772033"/>
                  </a:lnTo>
                  <a:lnTo>
                    <a:pt x="41266" y="764000"/>
                  </a:lnTo>
                  <a:lnTo>
                    <a:pt x="39653" y="755926"/>
                  </a:lnTo>
                  <a:lnTo>
                    <a:pt x="35230" y="749366"/>
                  </a:lnTo>
                  <a:lnTo>
                    <a:pt x="28670" y="744943"/>
                  </a:lnTo>
                  <a:lnTo>
                    <a:pt x="20637" y="743322"/>
                  </a:lnTo>
                  <a:close/>
                </a:path>
                <a:path w="41275" h="7144384">
                  <a:moveTo>
                    <a:pt x="20637" y="825912"/>
                  </a:moveTo>
                  <a:lnTo>
                    <a:pt x="12604" y="827534"/>
                  </a:lnTo>
                  <a:lnTo>
                    <a:pt x="6044" y="831957"/>
                  </a:lnTo>
                  <a:lnTo>
                    <a:pt x="1621" y="838517"/>
                  </a:lnTo>
                  <a:lnTo>
                    <a:pt x="0" y="846592"/>
                  </a:lnTo>
                  <a:lnTo>
                    <a:pt x="1621" y="854624"/>
                  </a:lnTo>
                  <a:lnTo>
                    <a:pt x="6044" y="861184"/>
                  </a:lnTo>
                  <a:lnTo>
                    <a:pt x="12604" y="865607"/>
                  </a:lnTo>
                  <a:lnTo>
                    <a:pt x="20637" y="867229"/>
                  </a:lnTo>
                  <a:lnTo>
                    <a:pt x="28670" y="865607"/>
                  </a:lnTo>
                  <a:lnTo>
                    <a:pt x="35230" y="861184"/>
                  </a:lnTo>
                  <a:lnTo>
                    <a:pt x="39653" y="854624"/>
                  </a:lnTo>
                  <a:lnTo>
                    <a:pt x="41266" y="846592"/>
                  </a:lnTo>
                  <a:lnTo>
                    <a:pt x="39653" y="838517"/>
                  </a:lnTo>
                  <a:lnTo>
                    <a:pt x="35230" y="831957"/>
                  </a:lnTo>
                  <a:lnTo>
                    <a:pt x="28670" y="827534"/>
                  </a:lnTo>
                  <a:lnTo>
                    <a:pt x="20637" y="825912"/>
                  </a:lnTo>
                  <a:close/>
                </a:path>
                <a:path w="41275" h="7144384">
                  <a:moveTo>
                    <a:pt x="20637" y="908504"/>
                  </a:moveTo>
                  <a:lnTo>
                    <a:pt x="12604" y="910126"/>
                  </a:lnTo>
                  <a:lnTo>
                    <a:pt x="6044" y="914549"/>
                  </a:lnTo>
                  <a:lnTo>
                    <a:pt x="1621" y="921108"/>
                  </a:lnTo>
                  <a:lnTo>
                    <a:pt x="0" y="929182"/>
                  </a:lnTo>
                  <a:lnTo>
                    <a:pt x="1621" y="937216"/>
                  </a:lnTo>
                  <a:lnTo>
                    <a:pt x="6044" y="943775"/>
                  </a:lnTo>
                  <a:lnTo>
                    <a:pt x="12604" y="948198"/>
                  </a:lnTo>
                  <a:lnTo>
                    <a:pt x="20637" y="949820"/>
                  </a:lnTo>
                  <a:lnTo>
                    <a:pt x="28670" y="948198"/>
                  </a:lnTo>
                  <a:lnTo>
                    <a:pt x="35230" y="943775"/>
                  </a:lnTo>
                  <a:lnTo>
                    <a:pt x="39653" y="937216"/>
                  </a:lnTo>
                  <a:lnTo>
                    <a:pt x="41266" y="929182"/>
                  </a:lnTo>
                  <a:lnTo>
                    <a:pt x="39653" y="921108"/>
                  </a:lnTo>
                  <a:lnTo>
                    <a:pt x="35230" y="914549"/>
                  </a:lnTo>
                  <a:lnTo>
                    <a:pt x="28670" y="910126"/>
                  </a:lnTo>
                  <a:lnTo>
                    <a:pt x="20637" y="908504"/>
                  </a:lnTo>
                  <a:close/>
                </a:path>
                <a:path w="41275" h="7144384">
                  <a:moveTo>
                    <a:pt x="20637" y="991095"/>
                  </a:moveTo>
                  <a:lnTo>
                    <a:pt x="12604" y="992717"/>
                  </a:lnTo>
                  <a:lnTo>
                    <a:pt x="6044" y="997140"/>
                  </a:lnTo>
                  <a:lnTo>
                    <a:pt x="1621" y="1003700"/>
                  </a:lnTo>
                  <a:lnTo>
                    <a:pt x="0" y="1011774"/>
                  </a:lnTo>
                  <a:lnTo>
                    <a:pt x="1621" y="1019807"/>
                  </a:lnTo>
                  <a:lnTo>
                    <a:pt x="6044" y="1026367"/>
                  </a:lnTo>
                  <a:lnTo>
                    <a:pt x="12604" y="1030790"/>
                  </a:lnTo>
                  <a:lnTo>
                    <a:pt x="20637" y="1032412"/>
                  </a:lnTo>
                  <a:lnTo>
                    <a:pt x="28670" y="1030790"/>
                  </a:lnTo>
                  <a:lnTo>
                    <a:pt x="35230" y="1026367"/>
                  </a:lnTo>
                  <a:lnTo>
                    <a:pt x="39653" y="1019807"/>
                  </a:lnTo>
                  <a:lnTo>
                    <a:pt x="41266" y="1011774"/>
                  </a:lnTo>
                  <a:lnTo>
                    <a:pt x="39653" y="1003700"/>
                  </a:lnTo>
                  <a:lnTo>
                    <a:pt x="35230" y="997140"/>
                  </a:lnTo>
                  <a:lnTo>
                    <a:pt x="28670" y="992717"/>
                  </a:lnTo>
                  <a:lnTo>
                    <a:pt x="20637" y="991095"/>
                  </a:lnTo>
                  <a:close/>
                </a:path>
                <a:path w="41275" h="7144384">
                  <a:moveTo>
                    <a:pt x="20637" y="1073687"/>
                  </a:moveTo>
                  <a:lnTo>
                    <a:pt x="12604" y="1075308"/>
                  </a:lnTo>
                  <a:lnTo>
                    <a:pt x="6044" y="1079731"/>
                  </a:lnTo>
                  <a:lnTo>
                    <a:pt x="1621" y="1086291"/>
                  </a:lnTo>
                  <a:lnTo>
                    <a:pt x="0" y="1094365"/>
                  </a:lnTo>
                  <a:lnTo>
                    <a:pt x="1621" y="1102398"/>
                  </a:lnTo>
                  <a:lnTo>
                    <a:pt x="6044" y="1108958"/>
                  </a:lnTo>
                  <a:lnTo>
                    <a:pt x="12604" y="1113381"/>
                  </a:lnTo>
                  <a:lnTo>
                    <a:pt x="20637" y="1115002"/>
                  </a:lnTo>
                  <a:lnTo>
                    <a:pt x="28670" y="1113381"/>
                  </a:lnTo>
                  <a:lnTo>
                    <a:pt x="35230" y="1108958"/>
                  </a:lnTo>
                  <a:lnTo>
                    <a:pt x="39653" y="1102398"/>
                  </a:lnTo>
                  <a:lnTo>
                    <a:pt x="41266" y="1094365"/>
                  </a:lnTo>
                  <a:lnTo>
                    <a:pt x="39653" y="1086291"/>
                  </a:lnTo>
                  <a:lnTo>
                    <a:pt x="35230" y="1079731"/>
                  </a:lnTo>
                  <a:lnTo>
                    <a:pt x="28670" y="1075308"/>
                  </a:lnTo>
                  <a:lnTo>
                    <a:pt x="20637" y="1073687"/>
                  </a:lnTo>
                  <a:close/>
                </a:path>
                <a:path w="41275" h="7144384">
                  <a:moveTo>
                    <a:pt x="20637" y="1156277"/>
                  </a:moveTo>
                  <a:lnTo>
                    <a:pt x="12604" y="1157899"/>
                  </a:lnTo>
                  <a:lnTo>
                    <a:pt x="6044" y="1162322"/>
                  </a:lnTo>
                  <a:lnTo>
                    <a:pt x="1621" y="1168882"/>
                  </a:lnTo>
                  <a:lnTo>
                    <a:pt x="0" y="1176957"/>
                  </a:lnTo>
                  <a:lnTo>
                    <a:pt x="1621" y="1184989"/>
                  </a:lnTo>
                  <a:lnTo>
                    <a:pt x="6044" y="1191549"/>
                  </a:lnTo>
                  <a:lnTo>
                    <a:pt x="12604" y="1195972"/>
                  </a:lnTo>
                  <a:lnTo>
                    <a:pt x="20637" y="1197594"/>
                  </a:lnTo>
                  <a:lnTo>
                    <a:pt x="28670" y="1195972"/>
                  </a:lnTo>
                  <a:lnTo>
                    <a:pt x="35230" y="1191549"/>
                  </a:lnTo>
                  <a:lnTo>
                    <a:pt x="39653" y="1184989"/>
                  </a:lnTo>
                  <a:lnTo>
                    <a:pt x="41266" y="1176957"/>
                  </a:lnTo>
                  <a:lnTo>
                    <a:pt x="39653" y="1168882"/>
                  </a:lnTo>
                  <a:lnTo>
                    <a:pt x="35230" y="1162322"/>
                  </a:lnTo>
                  <a:lnTo>
                    <a:pt x="28670" y="1157899"/>
                  </a:lnTo>
                  <a:lnTo>
                    <a:pt x="20637" y="1156277"/>
                  </a:lnTo>
                  <a:close/>
                </a:path>
                <a:path w="41275" h="7144384">
                  <a:moveTo>
                    <a:pt x="20637" y="1238869"/>
                  </a:moveTo>
                  <a:lnTo>
                    <a:pt x="12604" y="1240491"/>
                  </a:lnTo>
                  <a:lnTo>
                    <a:pt x="6044" y="1244914"/>
                  </a:lnTo>
                  <a:lnTo>
                    <a:pt x="1621" y="1251474"/>
                  </a:lnTo>
                  <a:lnTo>
                    <a:pt x="0" y="1259547"/>
                  </a:lnTo>
                  <a:lnTo>
                    <a:pt x="1621" y="1267581"/>
                  </a:lnTo>
                  <a:lnTo>
                    <a:pt x="6044" y="1274140"/>
                  </a:lnTo>
                  <a:lnTo>
                    <a:pt x="12604" y="1278563"/>
                  </a:lnTo>
                  <a:lnTo>
                    <a:pt x="20637" y="1280185"/>
                  </a:lnTo>
                  <a:lnTo>
                    <a:pt x="28670" y="1278563"/>
                  </a:lnTo>
                  <a:lnTo>
                    <a:pt x="35230" y="1274140"/>
                  </a:lnTo>
                  <a:lnTo>
                    <a:pt x="39653" y="1267581"/>
                  </a:lnTo>
                  <a:lnTo>
                    <a:pt x="41266" y="1259547"/>
                  </a:lnTo>
                  <a:lnTo>
                    <a:pt x="39653" y="1251474"/>
                  </a:lnTo>
                  <a:lnTo>
                    <a:pt x="35230" y="1244914"/>
                  </a:lnTo>
                  <a:lnTo>
                    <a:pt x="28670" y="1240491"/>
                  </a:lnTo>
                  <a:lnTo>
                    <a:pt x="20637" y="1238869"/>
                  </a:lnTo>
                  <a:close/>
                </a:path>
                <a:path w="41275" h="7144384">
                  <a:moveTo>
                    <a:pt x="20637" y="1321460"/>
                  </a:moveTo>
                  <a:lnTo>
                    <a:pt x="12604" y="1323082"/>
                  </a:lnTo>
                  <a:lnTo>
                    <a:pt x="6044" y="1327505"/>
                  </a:lnTo>
                  <a:lnTo>
                    <a:pt x="1621" y="1334065"/>
                  </a:lnTo>
                  <a:lnTo>
                    <a:pt x="0" y="1342139"/>
                  </a:lnTo>
                  <a:lnTo>
                    <a:pt x="1621" y="1350172"/>
                  </a:lnTo>
                  <a:lnTo>
                    <a:pt x="6044" y="1356732"/>
                  </a:lnTo>
                  <a:lnTo>
                    <a:pt x="12604" y="1361155"/>
                  </a:lnTo>
                  <a:lnTo>
                    <a:pt x="20637" y="1362777"/>
                  </a:lnTo>
                  <a:lnTo>
                    <a:pt x="28670" y="1361155"/>
                  </a:lnTo>
                  <a:lnTo>
                    <a:pt x="35230" y="1356732"/>
                  </a:lnTo>
                  <a:lnTo>
                    <a:pt x="39653" y="1350172"/>
                  </a:lnTo>
                  <a:lnTo>
                    <a:pt x="41266" y="1342139"/>
                  </a:lnTo>
                  <a:lnTo>
                    <a:pt x="39653" y="1334065"/>
                  </a:lnTo>
                  <a:lnTo>
                    <a:pt x="35230" y="1327505"/>
                  </a:lnTo>
                  <a:lnTo>
                    <a:pt x="28670" y="1323082"/>
                  </a:lnTo>
                  <a:lnTo>
                    <a:pt x="20637" y="1321460"/>
                  </a:lnTo>
                  <a:close/>
                </a:path>
                <a:path w="41275" h="7144384">
                  <a:moveTo>
                    <a:pt x="20637" y="1404052"/>
                  </a:moveTo>
                  <a:lnTo>
                    <a:pt x="12604" y="1405674"/>
                  </a:lnTo>
                  <a:lnTo>
                    <a:pt x="6044" y="1410096"/>
                  </a:lnTo>
                  <a:lnTo>
                    <a:pt x="1621" y="1416656"/>
                  </a:lnTo>
                  <a:lnTo>
                    <a:pt x="0" y="1424730"/>
                  </a:lnTo>
                  <a:lnTo>
                    <a:pt x="1621" y="1432763"/>
                  </a:lnTo>
                  <a:lnTo>
                    <a:pt x="6044" y="1439323"/>
                  </a:lnTo>
                  <a:lnTo>
                    <a:pt x="12604" y="1443746"/>
                  </a:lnTo>
                  <a:lnTo>
                    <a:pt x="20637" y="1445367"/>
                  </a:lnTo>
                  <a:lnTo>
                    <a:pt x="28670" y="1443746"/>
                  </a:lnTo>
                  <a:lnTo>
                    <a:pt x="35230" y="1439323"/>
                  </a:lnTo>
                  <a:lnTo>
                    <a:pt x="39653" y="1432763"/>
                  </a:lnTo>
                  <a:lnTo>
                    <a:pt x="41266" y="1424730"/>
                  </a:lnTo>
                  <a:lnTo>
                    <a:pt x="39653" y="1416656"/>
                  </a:lnTo>
                  <a:lnTo>
                    <a:pt x="35230" y="1410096"/>
                  </a:lnTo>
                  <a:lnTo>
                    <a:pt x="28670" y="1405674"/>
                  </a:lnTo>
                  <a:lnTo>
                    <a:pt x="20637" y="1404052"/>
                  </a:lnTo>
                  <a:close/>
                </a:path>
                <a:path w="41275" h="7144384">
                  <a:moveTo>
                    <a:pt x="20637" y="1486642"/>
                  </a:moveTo>
                  <a:lnTo>
                    <a:pt x="12604" y="1488264"/>
                  </a:lnTo>
                  <a:lnTo>
                    <a:pt x="6044" y="1492687"/>
                  </a:lnTo>
                  <a:lnTo>
                    <a:pt x="1621" y="1499247"/>
                  </a:lnTo>
                  <a:lnTo>
                    <a:pt x="0" y="1507322"/>
                  </a:lnTo>
                  <a:lnTo>
                    <a:pt x="1621" y="1515355"/>
                  </a:lnTo>
                  <a:lnTo>
                    <a:pt x="6044" y="1521914"/>
                  </a:lnTo>
                  <a:lnTo>
                    <a:pt x="12604" y="1526337"/>
                  </a:lnTo>
                  <a:lnTo>
                    <a:pt x="20637" y="1527959"/>
                  </a:lnTo>
                  <a:lnTo>
                    <a:pt x="28670" y="1526337"/>
                  </a:lnTo>
                  <a:lnTo>
                    <a:pt x="35230" y="1521914"/>
                  </a:lnTo>
                  <a:lnTo>
                    <a:pt x="39653" y="1515355"/>
                  </a:lnTo>
                  <a:lnTo>
                    <a:pt x="41266" y="1507322"/>
                  </a:lnTo>
                  <a:lnTo>
                    <a:pt x="39653" y="1499247"/>
                  </a:lnTo>
                  <a:lnTo>
                    <a:pt x="35230" y="1492687"/>
                  </a:lnTo>
                  <a:lnTo>
                    <a:pt x="28670" y="1488264"/>
                  </a:lnTo>
                  <a:lnTo>
                    <a:pt x="20637" y="1486642"/>
                  </a:lnTo>
                  <a:close/>
                </a:path>
                <a:path w="41275" h="7144384">
                  <a:moveTo>
                    <a:pt x="20637" y="1569234"/>
                  </a:moveTo>
                  <a:lnTo>
                    <a:pt x="12604" y="1570856"/>
                  </a:lnTo>
                  <a:lnTo>
                    <a:pt x="6044" y="1575279"/>
                  </a:lnTo>
                  <a:lnTo>
                    <a:pt x="1621" y="1581839"/>
                  </a:lnTo>
                  <a:lnTo>
                    <a:pt x="0" y="1589913"/>
                  </a:lnTo>
                  <a:lnTo>
                    <a:pt x="1621" y="1597946"/>
                  </a:lnTo>
                  <a:lnTo>
                    <a:pt x="6044" y="1604506"/>
                  </a:lnTo>
                  <a:lnTo>
                    <a:pt x="12604" y="1608928"/>
                  </a:lnTo>
                  <a:lnTo>
                    <a:pt x="20637" y="1610550"/>
                  </a:lnTo>
                  <a:lnTo>
                    <a:pt x="28670" y="1608928"/>
                  </a:lnTo>
                  <a:lnTo>
                    <a:pt x="35230" y="1604506"/>
                  </a:lnTo>
                  <a:lnTo>
                    <a:pt x="39653" y="1597946"/>
                  </a:lnTo>
                  <a:lnTo>
                    <a:pt x="41266" y="1589913"/>
                  </a:lnTo>
                  <a:lnTo>
                    <a:pt x="39653" y="1581839"/>
                  </a:lnTo>
                  <a:lnTo>
                    <a:pt x="35230" y="1575279"/>
                  </a:lnTo>
                  <a:lnTo>
                    <a:pt x="28670" y="1570856"/>
                  </a:lnTo>
                  <a:lnTo>
                    <a:pt x="20637" y="1569234"/>
                  </a:lnTo>
                  <a:close/>
                </a:path>
                <a:path w="41275" h="7144384">
                  <a:moveTo>
                    <a:pt x="20637" y="1651825"/>
                  </a:moveTo>
                  <a:lnTo>
                    <a:pt x="12604" y="1653447"/>
                  </a:lnTo>
                  <a:lnTo>
                    <a:pt x="6044" y="1657870"/>
                  </a:lnTo>
                  <a:lnTo>
                    <a:pt x="1621" y="1664430"/>
                  </a:lnTo>
                  <a:lnTo>
                    <a:pt x="0" y="1672504"/>
                  </a:lnTo>
                  <a:lnTo>
                    <a:pt x="1621" y="1680538"/>
                  </a:lnTo>
                  <a:lnTo>
                    <a:pt x="6044" y="1687098"/>
                  </a:lnTo>
                  <a:lnTo>
                    <a:pt x="12604" y="1691520"/>
                  </a:lnTo>
                  <a:lnTo>
                    <a:pt x="20637" y="1693142"/>
                  </a:lnTo>
                  <a:lnTo>
                    <a:pt x="28670" y="1691520"/>
                  </a:lnTo>
                  <a:lnTo>
                    <a:pt x="35230" y="1687098"/>
                  </a:lnTo>
                  <a:lnTo>
                    <a:pt x="39653" y="1680538"/>
                  </a:lnTo>
                  <a:lnTo>
                    <a:pt x="41266" y="1672504"/>
                  </a:lnTo>
                  <a:lnTo>
                    <a:pt x="39653" y="1664430"/>
                  </a:lnTo>
                  <a:lnTo>
                    <a:pt x="35230" y="1657870"/>
                  </a:lnTo>
                  <a:lnTo>
                    <a:pt x="28670" y="1653447"/>
                  </a:lnTo>
                  <a:lnTo>
                    <a:pt x="20637" y="1651825"/>
                  </a:lnTo>
                  <a:close/>
                </a:path>
                <a:path w="41275" h="7144384">
                  <a:moveTo>
                    <a:pt x="20637" y="1734417"/>
                  </a:moveTo>
                  <a:lnTo>
                    <a:pt x="12604" y="1736039"/>
                  </a:lnTo>
                  <a:lnTo>
                    <a:pt x="6044" y="1740461"/>
                  </a:lnTo>
                  <a:lnTo>
                    <a:pt x="1621" y="1747021"/>
                  </a:lnTo>
                  <a:lnTo>
                    <a:pt x="0" y="1755096"/>
                  </a:lnTo>
                  <a:lnTo>
                    <a:pt x="1621" y="1763129"/>
                  </a:lnTo>
                  <a:lnTo>
                    <a:pt x="6044" y="1769689"/>
                  </a:lnTo>
                  <a:lnTo>
                    <a:pt x="12604" y="1774112"/>
                  </a:lnTo>
                  <a:lnTo>
                    <a:pt x="20637" y="1775734"/>
                  </a:lnTo>
                  <a:lnTo>
                    <a:pt x="28670" y="1774112"/>
                  </a:lnTo>
                  <a:lnTo>
                    <a:pt x="35230" y="1769689"/>
                  </a:lnTo>
                  <a:lnTo>
                    <a:pt x="39653" y="1763129"/>
                  </a:lnTo>
                  <a:lnTo>
                    <a:pt x="41266" y="1755096"/>
                  </a:lnTo>
                  <a:lnTo>
                    <a:pt x="39653" y="1747021"/>
                  </a:lnTo>
                  <a:lnTo>
                    <a:pt x="35230" y="1740461"/>
                  </a:lnTo>
                  <a:lnTo>
                    <a:pt x="28670" y="1736039"/>
                  </a:lnTo>
                  <a:lnTo>
                    <a:pt x="20637" y="1734417"/>
                  </a:lnTo>
                  <a:close/>
                </a:path>
                <a:path w="41275" h="7144384">
                  <a:moveTo>
                    <a:pt x="20637" y="1817009"/>
                  </a:moveTo>
                  <a:lnTo>
                    <a:pt x="12604" y="1818631"/>
                  </a:lnTo>
                  <a:lnTo>
                    <a:pt x="6044" y="1823053"/>
                  </a:lnTo>
                  <a:lnTo>
                    <a:pt x="1621" y="1829613"/>
                  </a:lnTo>
                  <a:lnTo>
                    <a:pt x="0" y="1837687"/>
                  </a:lnTo>
                  <a:lnTo>
                    <a:pt x="1621" y="1845720"/>
                  </a:lnTo>
                  <a:lnTo>
                    <a:pt x="6044" y="1852280"/>
                  </a:lnTo>
                  <a:lnTo>
                    <a:pt x="12604" y="1856703"/>
                  </a:lnTo>
                  <a:lnTo>
                    <a:pt x="20637" y="1858324"/>
                  </a:lnTo>
                  <a:lnTo>
                    <a:pt x="28670" y="1856703"/>
                  </a:lnTo>
                  <a:lnTo>
                    <a:pt x="35230" y="1852280"/>
                  </a:lnTo>
                  <a:lnTo>
                    <a:pt x="39653" y="1845720"/>
                  </a:lnTo>
                  <a:lnTo>
                    <a:pt x="41266" y="1837687"/>
                  </a:lnTo>
                  <a:lnTo>
                    <a:pt x="39653" y="1829613"/>
                  </a:lnTo>
                  <a:lnTo>
                    <a:pt x="35230" y="1823053"/>
                  </a:lnTo>
                  <a:lnTo>
                    <a:pt x="28670" y="1818631"/>
                  </a:lnTo>
                  <a:lnTo>
                    <a:pt x="20637" y="1817009"/>
                  </a:lnTo>
                  <a:close/>
                </a:path>
                <a:path w="41275" h="7144384">
                  <a:moveTo>
                    <a:pt x="20637" y="1899599"/>
                  </a:moveTo>
                  <a:lnTo>
                    <a:pt x="12604" y="1901221"/>
                  </a:lnTo>
                  <a:lnTo>
                    <a:pt x="6044" y="1905644"/>
                  </a:lnTo>
                  <a:lnTo>
                    <a:pt x="1621" y="1912204"/>
                  </a:lnTo>
                  <a:lnTo>
                    <a:pt x="0" y="1920279"/>
                  </a:lnTo>
                  <a:lnTo>
                    <a:pt x="1621" y="1928312"/>
                  </a:lnTo>
                  <a:lnTo>
                    <a:pt x="6044" y="1934871"/>
                  </a:lnTo>
                  <a:lnTo>
                    <a:pt x="12604" y="1939294"/>
                  </a:lnTo>
                  <a:lnTo>
                    <a:pt x="20637" y="1940916"/>
                  </a:lnTo>
                  <a:lnTo>
                    <a:pt x="28670" y="1939294"/>
                  </a:lnTo>
                  <a:lnTo>
                    <a:pt x="35230" y="1934871"/>
                  </a:lnTo>
                  <a:lnTo>
                    <a:pt x="39653" y="1928312"/>
                  </a:lnTo>
                  <a:lnTo>
                    <a:pt x="41266" y="1920279"/>
                  </a:lnTo>
                  <a:lnTo>
                    <a:pt x="39653" y="1912204"/>
                  </a:lnTo>
                  <a:lnTo>
                    <a:pt x="35230" y="1905644"/>
                  </a:lnTo>
                  <a:lnTo>
                    <a:pt x="28670" y="1901221"/>
                  </a:lnTo>
                  <a:lnTo>
                    <a:pt x="20637" y="1899599"/>
                  </a:lnTo>
                  <a:close/>
                </a:path>
                <a:path w="41275" h="7144384">
                  <a:moveTo>
                    <a:pt x="20637" y="1982191"/>
                  </a:moveTo>
                  <a:lnTo>
                    <a:pt x="12604" y="1983813"/>
                  </a:lnTo>
                  <a:lnTo>
                    <a:pt x="6044" y="1988236"/>
                  </a:lnTo>
                  <a:lnTo>
                    <a:pt x="1621" y="1994796"/>
                  </a:lnTo>
                  <a:lnTo>
                    <a:pt x="0" y="2002870"/>
                  </a:lnTo>
                  <a:lnTo>
                    <a:pt x="1621" y="2010903"/>
                  </a:lnTo>
                  <a:lnTo>
                    <a:pt x="6044" y="2017463"/>
                  </a:lnTo>
                  <a:lnTo>
                    <a:pt x="12604" y="2021885"/>
                  </a:lnTo>
                  <a:lnTo>
                    <a:pt x="20637" y="2023507"/>
                  </a:lnTo>
                  <a:lnTo>
                    <a:pt x="28670" y="2021885"/>
                  </a:lnTo>
                  <a:lnTo>
                    <a:pt x="35230" y="2017463"/>
                  </a:lnTo>
                  <a:lnTo>
                    <a:pt x="39653" y="2010903"/>
                  </a:lnTo>
                  <a:lnTo>
                    <a:pt x="41266" y="2002870"/>
                  </a:lnTo>
                  <a:lnTo>
                    <a:pt x="39653" y="1994796"/>
                  </a:lnTo>
                  <a:lnTo>
                    <a:pt x="35230" y="1988236"/>
                  </a:lnTo>
                  <a:lnTo>
                    <a:pt x="28670" y="1983813"/>
                  </a:lnTo>
                  <a:lnTo>
                    <a:pt x="20637" y="1982191"/>
                  </a:lnTo>
                  <a:close/>
                </a:path>
                <a:path w="41275" h="7144384">
                  <a:moveTo>
                    <a:pt x="20637" y="2064782"/>
                  </a:moveTo>
                  <a:lnTo>
                    <a:pt x="12604" y="2066404"/>
                  </a:lnTo>
                  <a:lnTo>
                    <a:pt x="6044" y="2070827"/>
                  </a:lnTo>
                  <a:lnTo>
                    <a:pt x="1621" y="2077387"/>
                  </a:lnTo>
                  <a:lnTo>
                    <a:pt x="0" y="2085461"/>
                  </a:lnTo>
                  <a:lnTo>
                    <a:pt x="1621" y="2093494"/>
                  </a:lnTo>
                  <a:lnTo>
                    <a:pt x="6044" y="2100054"/>
                  </a:lnTo>
                  <a:lnTo>
                    <a:pt x="12604" y="2104477"/>
                  </a:lnTo>
                  <a:lnTo>
                    <a:pt x="20637" y="2106099"/>
                  </a:lnTo>
                  <a:lnTo>
                    <a:pt x="28670" y="2104477"/>
                  </a:lnTo>
                  <a:lnTo>
                    <a:pt x="35230" y="2100054"/>
                  </a:lnTo>
                  <a:lnTo>
                    <a:pt x="39653" y="2093494"/>
                  </a:lnTo>
                  <a:lnTo>
                    <a:pt x="41266" y="2085461"/>
                  </a:lnTo>
                  <a:lnTo>
                    <a:pt x="39653" y="2077387"/>
                  </a:lnTo>
                  <a:lnTo>
                    <a:pt x="35230" y="2070827"/>
                  </a:lnTo>
                  <a:lnTo>
                    <a:pt x="28670" y="2066404"/>
                  </a:lnTo>
                  <a:lnTo>
                    <a:pt x="20637" y="2064782"/>
                  </a:lnTo>
                  <a:close/>
                </a:path>
                <a:path w="41275" h="7144384">
                  <a:moveTo>
                    <a:pt x="20637" y="2147374"/>
                  </a:moveTo>
                  <a:lnTo>
                    <a:pt x="12604" y="2148996"/>
                  </a:lnTo>
                  <a:lnTo>
                    <a:pt x="6044" y="2153418"/>
                  </a:lnTo>
                  <a:lnTo>
                    <a:pt x="1621" y="2159978"/>
                  </a:lnTo>
                  <a:lnTo>
                    <a:pt x="0" y="2168052"/>
                  </a:lnTo>
                  <a:lnTo>
                    <a:pt x="1621" y="2176085"/>
                  </a:lnTo>
                  <a:lnTo>
                    <a:pt x="6044" y="2182645"/>
                  </a:lnTo>
                  <a:lnTo>
                    <a:pt x="12604" y="2187068"/>
                  </a:lnTo>
                  <a:lnTo>
                    <a:pt x="20637" y="2188690"/>
                  </a:lnTo>
                  <a:lnTo>
                    <a:pt x="28670" y="2187068"/>
                  </a:lnTo>
                  <a:lnTo>
                    <a:pt x="35230" y="2182645"/>
                  </a:lnTo>
                  <a:lnTo>
                    <a:pt x="39653" y="2176085"/>
                  </a:lnTo>
                  <a:lnTo>
                    <a:pt x="41266" y="2168052"/>
                  </a:lnTo>
                  <a:lnTo>
                    <a:pt x="39653" y="2159978"/>
                  </a:lnTo>
                  <a:lnTo>
                    <a:pt x="35230" y="2153418"/>
                  </a:lnTo>
                  <a:lnTo>
                    <a:pt x="28670" y="2148996"/>
                  </a:lnTo>
                  <a:lnTo>
                    <a:pt x="20637" y="2147374"/>
                  </a:lnTo>
                  <a:close/>
                </a:path>
                <a:path w="41275" h="7144384">
                  <a:moveTo>
                    <a:pt x="20637" y="2229965"/>
                  </a:moveTo>
                  <a:lnTo>
                    <a:pt x="12604" y="2231586"/>
                  </a:lnTo>
                  <a:lnTo>
                    <a:pt x="6044" y="2236009"/>
                  </a:lnTo>
                  <a:lnTo>
                    <a:pt x="1621" y="2242569"/>
                  </a:lnTo>
                  <a:lnTo>
                    <a:pt x="0" y="2250644"/>
                  </a:lnTo>
                  <a:lnTo>
                    <a:pt x="1621" y="2258677"/>
                  </a:lnTo>
                  <a:lnTo>
                    <a:pt x="6044" y="2265237"/>
                  </a:lnTo>
                  <a:lnTo>
                    <a:pt x="12604" y="2269660"/>
                  </a:lnTo>
                  <a:lnTo>
                    <a:pt x="20637" y="2271281"/>
                  </a:lnTo>
                  <a:lnTo>
                    <a:pt x="28670" y="2269660"/>
                  </a:lnTo>
                  <a:lnTo>
                    <a:pt x="35230" y="2265237"/>
                  </a:lnTo>
                  <a:lnTo>
                    <a:pt x="39653" y="2258677"/>
                  </a:lnTo>
                  <a:lnTo>
                    <a:pt x="41266" y="2250644"/>
                  </a:lnTo>
                  <a:lnTo>
                    <a:pt x="39653" y="2242569"/>
                  </a:lnTo>
                  <a:lnTo>
                    <a:pt x="35230" y="2236009"/>
                  </a:lnTo>
                  <a:lnTo>
                    <a:pt x="28670" y="2231586"/>
                  </a:lnTo>
                  <a:lnTo>
                    <a:pt x="20637" y="2229965"/>
                  </a:lnTo>
                  <a:close/>
                </a:path>
                <a:path w="41275" h="7144384">
                  <a:moveTo>
                    <a:pt x="20637" y="2312556"/>
                  </a:moveTo>
                  <a:lnTo>
                    <a:pt x="12604" y="2314178"/>
                  </a:lnTo>
                  <a:lnTo>
                    <a:pt x="6044" y="2318601"/>
                  </a:lnTo>
                  <a:lnTo>
                    <a:pt x="1621" y="2325161"/>
                  </a:lnTo>
                  <a:lnTo>
                    <a:pt x="0" y="2333235"/>
                  </a:lnTo>
                  <a:lnTo>
                    <a:pt x="1621" y="2341268"/>
                  </a:lnTo>
                  <a:lnTo>
                    <a:pt x="6044" y="2347828"/>
                  </a:lnTo>
                  <a:lnTo>
                    <a:pt x="12604" y="2352250"/>
                  </a:lnTo>
                  <a:lnTo>
                    <a:pt x="20637" y="2353872"/>
                  </a:lnTo>
                  <a:lnTo>
                    <a:pt x="28670" y="2352250"/>
                  </a:lnTo>
                  <a:lnTo>
                    <a:pt x="35230" y="2347828"/>
                  </a:lnTo>
                  <a:lnTo>
                    <a:pt x="39653" y="2341268"/>
                  </a:lnTo>
                  <a:lnTo>
                    <a:pt x="41266" y="2333235"/>
                  </a:lnTo>
                  <a:lnTo>
                    <a:pt x="39653" y="2325161"/>
                  </a:lnTo>
                  <a:lnTo>
                    <a:pt x="35230" y="2318601"/>
                  </a:lnTo>
                  <a:lnTo>
                    <a:pt x="28670" y="2314178"/>
                  </a:lnTo>
                  <a:lnTo>
                    <a:pt x="20637" y="2312556"/>
                  </a:lnTo>
                  <a:close/>
                </a:path>
                <a:path w="41275" h="7144384">
                  <a:moveTo>
                    <a:pt x="20637" y="2395147"/>
                  </a:moveTo>
                  <a:lnTo>
                    <a:pt x="12604" y="2396769"/>
                  </a:lnTo>
                  <a:lnTo>
                    <a:pt x="6044" y="2401192"/>
                  </a:lnTo>
                  <a:lnTo>
                    <a:pt x="1621" y="2407752"/>
                  </a:lnTo>
                  <a:lnTo>
                    <a:pt x="0" y="2415827"/>
                  </a:lnTo>
                  <a:lnTo>
                    <a:pt x="1621" y="2423859"/>
                  </a:lnTo>
                  <a:lnTo>
                    <a:pt x="6044" y="2430419"/>
                  </a:lnTo>
                  <a:lnTo>
                    <a:pt x="12604" y="2434842"/>
                  </a:lnTo>
                  <a:lnTo>
                    <a:pt x="20637" y="2436464"/>
                  </a:lnTo>
                  <a:lnTo>
                    <a:pt x="28670" y="2434842"/>
                  </a:lnTo>
                  <a:lnTo>
                    <a:pt x="35230" y="2430419"/>
                  </a:lnTo>
                  <a:lnTo>
                    <a:pt x="39653" y="2423859"/>
                  </a:lnTo>
                  <a:lnTo>
                    <a:pt x="41266" y="2415827"/>
                  </a:lnTo>
                  <a:lnTo>
                    <a:pt x="39653" y="2407752"/>
                  </a:lnTo>
                  <a:lnTo>
                    <a:pt x="35230" y="2401192"/>
                  </a:lnTo>
                  <a:lnTo>
                    <a:pt x="28670" y="2396769"/>
                  </a:lnTo>
                  <a:lnTo>
                    <a:pt x="20637" y="2395147"/>
                  </a:lnTo>
                  <a:close/>
                </a:path>
                <a:path w="41275" h="7144384">
                  <a:moveTo>
                    <a:pt x="20637" y="2477739"/>
                  </a:moveTo>
                  <a:lnTo>
                    <a:pt x="12604" y="2479361"/>
                  </a:lnTo>
                  <a:lnTo>
                    <a:pt x="6044" y="2483783"/>
                  </a:lnTo>
                  <a:lnTo>
                    <a:pt x="1621" y="2490343"/>
                  </a:lnTo>
                  <a:lnTo>
                    <a:pt x="0" y="2498417"/>
                  </a:lnTo>
                  <a:lnTo>
                    <a:pt x="1621" y="2506450"/>
                  </a:lnTo>
                  <a:lnTo>
                    <a:pt x="6044" y="2513010"/>
                  </a:lnTo>
                  <a:lnTo>
                    <a:pt x="12604" y="2517433"/>
                  </a:lnTo>
                  <a:lnTo>
                    <a:pt x="20637" y="2519055"/>
                  </a:lnTo>
                  <a:lnTo>
                    <a:pt x="28670" y="2517433"/>
                  </a:lnTo>
                  <a:lnTo>
                    <a:pt x="35230" y="2513010"/>
                  </a:lnTo>
                  <a:lnTo>
                    <a:pt x="39653" y="2506450"/>
                  </a:lnTo>
                  <a:lnTo>
                    <a:pt x="41266" y="2498417"/>
                  </a:lnTo>
                  <a:lnTo>
                    <a:pt x="39653" y="2490343"/>
                  </a:lnTo>
                  <a:lnTo>
                    <a:pt x="35230" y="2483783"/>
                  </a:lnTo>
                  <a:lnTo>
                    <a:pt x="28670" y="2479361"/>
                  </a:lnTo>
                  <a:lnTo>
                    <a:pt x="20637" y="2477739"/>
                  </a:lnTo>
                  <a:close/>
                </a:path>
                <a:path w="41275" h="7144384">
                  <a:moveTo>
                    <a:pt x="20637" y="2560330"/>
                  </a:moveTo>
                  <a:lnTo>
                    <a:pt x="12604" y="2561952"/>
                  </a:lnTo>
                  <a:lnTo>
                    <a:pt x="6044" y="2566375"/>
                  </a:lnTo>
                  <a:lnTo>
                    <a:pt x="1621" y="2572934"/>
                  </a:lnTo>
                  <a:lnTo>
                    <a:pt x="0" y="2581009"/>
                  </a:lnTo>
                  <a:lnTo>
                    <a:pt x="1621" y="2589042"/>
                  </a:lnTo>
                  <a:lnTo>
                    <a:pt x="6044" y="2595602"/>
                  </a:lnTo>
                  <a:lnTo>
                    <a:pt x="12604" y="2600025"/>
                  </a:lnTo>
                  <a:lnTo>
                    <a:pt x="20637" y="2601647"/>
                  </a:lnTo>
                  <a:lnTo>
                    <a:pt x="28670" y="2600025"/>
                  </a:lnTo>
                  <a:lnTo>
                    <a:pt x="35230" y="2595602"/>
                  </a:lnTo>
                  <a:lnTo>
                    <a:pt x="39653" y="2589042"/>
                  </a:lnTo>
                  <a:lnTo>
                    <a:pt x="41266" y="2581009"/>
                  </a:lnTo>
                  <a:lnTo>
                    <a:pt x="39653" y="2572934"/>
                  </a:lnTo>
                  <a:lnTo>
                    <a:pt x="35230" y="2566375"/>
                  </a:lnTo>
                  <a:lnTo>
                    <a:pt x="28670" y="2561952"/>
                  </a:lnTo>
                  <a:lnTo>
                    <a:pt x="20637" y="2560330"/>
                  </a:lnTo>
                  <a:close/>
                </a:path>
                <a:path w="41275" h="7144384">
                  <a:moveTo>
                    <a:pt x="20637" y="2642922"/>
                  </a:moveTo>
                  <a:lnTo>
                    <a:pt x="12604" y="2644543"/>
                  </a:lnTo>
                  <a:lnTo>
                    <a:pt x="6044" y="2648966"/>
                  </a:lnTo>
                  <a:lnTo>
                    <a:pt x="1621" y="2655526"/>
                  </a:lnTo>
                  <a:lnTo>
                    <a:pt x="0" y="2663600"/>
                  </a:lnTo>
                  <a:lnTo>
                    <a:pt x="1621" y="2671633"/>
                  </a:lnTo>
                  <a:lnTo>
                    <a:pt x="6044" y="2678193"/>
                  </a:lnTo>
                  <a:lnTo>
                    <a:pt x="12604" y="2682615"/>
                  </a:lnTo>
                  <a:lnTo>
                    <a:pt x="20637" y="2684237"/>
                  </a:lnTo>
                  <a:lnTo>
                    <a:pt x="28670" y="2682615"/>
                  </a:lnTo>
                  <a:lnTo>
                    <a:pt x="35230" y="2678193"/>
                  </a:lnTo>
                  <a:lnTo>
                    <a:pt x="39653" y="2671633"/>
                  </a:lnTo>
                  <a:lnTo>
                    <a:pt x="41266" y="2663600"/>
                  </a:lnTo>
                  <a:lnTo>
                    <a:pt x="39653" y="2655526"/>
                  </a:lnTo>
                  <a:lnTo>
                    <a:pt x="35230" y="2648966"/>
                  </a:lnTo>
                  <a:lnTo>
                    <a:pt x="28670" y="2644543"/>
                  </a:lnTo>
                  <a:lnTo>
                    <a:pt x="20637" y="2642922"/>
                  </a:lnTo>
                  <a:close/>
                </a:path>
                <a:path w="41275" h="7144384">
                  <a:moveTo>
                    <a:pt x="20637" y="2725512"/>
                  </a:moveTo>
                  <a:lnTo>
                    <a:pt x="12604" y="2727134"/>
                  </a:lnTo>
                  <a:lnTo>
                    <a:pt x="6044" y="2731557"/>
                  </a:lnTo>
                  <a:lnTo>
                    <a:pt x="1621" y="2738117"/>
                  </a:lnTo>
                  <a:lnTo>
                    <a:pt x="0" y="2746192"/>
                  </a:lnTo>
                  <a:lnTo>
                    <a:pt x="1621" y="2754224"/>
                  </a:lnTo>
                  <a:lnTo>
                    <a:pt x="6044" y="2760784"/>
                  </a:lnTo>
                  <a:lnTo>
                    <a:pt x="12604" y="2765207"/>
                  </a:lnTo>
                  <a:lnTo>
                    <a:pt x="20637" y="2766829"/>
                  </a:lnTo>
                  <a:lnTo>
                    <a:pt x="28670" y="2765207"/>
                  </a:lnTo>
                  <a:lnTo>
                    <a:pt x="35230" y="2760784"/>
                  </a:lnTo>
                  <a:lnTo>
                    <a:pt x="39653" y="2754224"/>
                  </a:lnTo>
                  <a:lnTo>
                    <a:pt x="41266" y="2746192"/>
                  </a:lnTo>
                  <a:lnTo>
                    <a:pt x="39653" y="2738117"/>
                  </a:lnTo>
                  <a:lnTo>
                    <a:pt x="35230" y="2731557"/>
                  </a:lnTo>
                  <a:lnTo>
                    <a:pt x="28670" y="2727134"/>
                  </a:lnTo>
                  <a:lnTo>
                    <a:pt x="20637" y="2725512"/>
                  </a:lnTo>
                  <a:close/>
                </a:path>
                <a:path w="41275" h="7144384">
                  <a:moveTo>
                    <a:pt x="20637" y="2808104"/>
                  </a:moveTo>
                  <a:lnTo>
                    <a:pt x="12604" y="2809726"/>
                  </a:lnTo>
                  <a:lnTo>
                    <a:pt x="6044" y="2814149"/>
                  </a:lnTo>
                  <a:lnTo>
                    <a:pt x="1621" y="2820708"/>
                  </a:lnTo>
                  <a:lnTo>
                    <a:pt x="0" y="2828784"/>
                  </a:lnTo>
                  <a:lnTo>
                    <a:pt x="1621" y="2836816"/>
                  </a:lnTo>
                  <a:lnTo>
                    <a:pt x="6044" y="2843376"/>
                  </a:lnTo>
                  <a:lnTo>
                    <a:pt x="12604" y="2847799"/>
                  </a:lnTo>
                  <a:lnTo>
                    <a:pt x="20637" y="2849421"/>
                  </a:lnTo>
                  <a:lnTo>
                    <a:pt x="28670" y="2847799"/>
                  </a:lnTo>
                  <a:lnTo>
                    <a:pt x="35230" y="2843376"/>
                  </a:lnTo>
                  <a:lnTo>
                    <a:pt x="39653" y="2836816"/>
                  </a:lnTo>
                  <a:lnTo>
                    <a:pt x="41266" y="2828784"/>
                  </a:lnTo>
                  <a:lnTo>
                    <a:pt x="39653" y="2820708"/>
                  </a:lnTo>
                  <a:lnTo>
                    <a:pt x="35230" y="2814149"/>
                  </a:lnTo>
                  <a:lnTo>
                    <a:pt x="28670" y="2809726"/>
                  </a:lnTo>
                  <a:lnTo>
                    <a:pt x="20637" y="2808104"/>
                  </a:lnTo>
                  <a:close/>
                </a:path>
                <a:path w="41275" h="7144384">
                  <a:moveTo>
                    <a:pt x="20637" y="2890696"/>
                  </a:moveTo>
                  <a:lnTo>
                    <a:pt x="12604" y="2892318"/>
                  </a:lnTo>
                  <a:lnTo>
                    <a:pt x="6044" y="2896740"/>
                  </a:lnTo>
                  <a:lnTo>
                    <a:pt x="1621" y="2903300"/>
                  </a:lnTo>
                  <a:lnTo>
                    <a:pt x="0" y="2911374"/>
                  </a:lnTo>
                  <a:lnTo>
                    <a:pt x="1621" y="2919407"/>
                  </a:lnTo>
                  <a:lnTo>
                    <a:pt x="6044" y="2925967"/>
                  </a:lnTo>
                  <a:lnTo>
                    <a:pt x="12604" y="2930390"/>
                  </a:lnTo>
                  <a:lnTo>
                    <a:pt x="20637" y="2932012"/>
                  </a:lnTo>
                  <a:lnTo>
                    <a:pt x="28670" y="2930390"/>
                  </a:lnTo>
                  <a:lnTo>
                    <a:pt x="35230" y="2925967"/>
                  </a:lnTo>
                  <a:lnTo>
                    <a:pt x="39653" y="2919407"/>
                  </a:lnTo>
                  <a:lnTo>
                    <a:pt x="41266" y="2911374"/>
                  </a:lnTo>
                  <a:lnTo>
                    <a:pt x="39653" y="2903300"/>
                  </a:lnTo>
                  <a:lnTo>
                    <a:pt x="35230" y="2896740"/>
                  </a:lnTo>
                  <a:lnTo>
                    <a:pt x="28670" y="2892318"/>
                  </a:lnTo>
                  <a:lnTo>
                    <a:pt x="20637" y="2890696"/>
                  </a:lnTo>
                  <a:close/>
                </a:path>
                <a:path w="41275" h="7144384">
                  <a:moveTo>
                    <a:pt x="20637" y="2973287"/>
                  </a:moveTo>
                  <a:lnTo>
                    <a:pt x="12604" y="2974909"/>
                  </a:lnTo>
                  <a:lnTo>
                    <a:pt x="6044" y="2979332"/>
                  </a:lnTo>
                  <a:lnTo>
                    <a:pt x="1621" y="2985891"/>
                  </a:lnTo>
                  <a:lnTo>
                    <a:pt x="0" y="2993966"/>
                  </a:lnTo>
                  <a:lnTo>
                    <a:pt x="1621" y="3001999"/>
                  </a:lnTo>
                  <a:lnTo>
                    <a:pt x="6044" y="3008559"/>
                  </a:lnTo>
                  <a:lnTo>
                    <a:pt x="12604" y="3012982"/>
                  </a:lnTo>
                  <a:lnTo>
                    <a:pt x="20637" y="3014604"/>
                  </a:lnTo>
                  <a:lnTo>
                    <a:pt x="28670" y="3012982"/>
                  </a:lnTo>
                  <a:lnTo>
                    <a:pt x="35230" y="3008559"/>
                  </a:lnTo>
                  <a:lnTo>
                    <a:pt x="39653" y="3001999"/>
                  </a:lnTo>
                  <a:lnTo>
                    <a:pt x="41266" y="2993966"/>
                  </a:lnTo>
                  <a:lnTo>
                    <a:pt x="39653" y="2985891"/>
                  </a:lnTo>
                  <a:lnTo>
                    <a:pt x="35230" y="2979332"/>
                  </a:lnTo>
                  <a:lnTo>
                    <a:pt x="28670" y="2974909"/>
                  </a:lnTo>
                  <a:lnTo>
                    <a:pt x="20637" y="2973287"/>
                  </a:lnTo>
                  <a:close/>
                </a:path>
                <a:path w="41275" h="7144384">
                  <a:moveTo>
                    <a:pt x="20637" y="3055879"/>
                  </a:moveTo>
                  <a:lnTo>
                    <a:pt x="12604" y="3057500"/>
                  </a:lnTo>
                  <a:lnTo>
                    <a:pt x="6044" y="3061923"/>
                  </a:lnTo>
                  <a:lnTo>
                    <a:pt x="1621" y="3068483"/>
                  </a:lnTo>
                  <a:lnTo>
                    <a:pt x="0" y="3076558"/>
                  </a:lnTo>
                  <a:lnTo>
                    <a:pt x="1621" y="3084591"/>
                  </a:lnTo>
                  <a:lnTo>
                    <a:pt x="6044" y="3091151"/>
                  </a:lnTo>
                  <a:lnTo>
                    <a:pt x="12604" y="3095574"/>
                  </a:lnTo>
                  <a:lnTo>
                    <a:pt x="20637" y="3097195"/>
                  </a:lnTo>
                  <a:lnTo>
                    <a:pt x="28670" y="3095574"/>
                  </a:lnTo>
                  <a:lnTo>
                    <a:pt x="35230" y="3091151"/>
                  </a:lnTo>
                  <a:lnTo>
                    <a:pt x="39653" y="3084591"/>
                  </a:lnTo>
                  <a:lnTo>
                    <a:pt x="41266" y="3076558"/>
                  </a:lnTo>
                  <a:lnTo>
                    <a:pt x="39653" y="3068483"/>
                  </a:lnTo>
                  <a:lnTo>
                    <a:pt x="35230" y="3061923"/>
                  </a:lnTo>
                  <a:lnTo>
                    <a:pt x="28670" y="3057500"/>
                  </a:lnTo>
                  <a:lnTo>
                    <a:pt x="20637" y="3055879"/>
                  </a:lnTo>
                  <a:close/>
                </a:path>
                <a:path w="41275" h="7144384">
                  <a:moveTo>
                    <a:pt x="20637" y="3138470"/>
                  </a:moveTo>
                  <a:lnTo>
                    <a:pt x="12604" y="3140092"/>
                  </a:lnTo>
                  <a:lnTo>
                    <a:pt x="6044" y="3144515"/>
                  </a:lnTo>
                  <a:lnTo>
                    <a:pt x="1621" y="3151075"/>
                  </a:lnTo>
                  <a:lnTo>
                    <a:pt x="0" y="3159149"/>
                  </a:lnTo>
                  <a:lnTo>
                    <a:pt x="1621" y="3167182"/>
                  </a:lnTo>
                  <a:lnTo>
                    <a:pt x="6044" y="3173742"/>
                  </a:lnTo>
                  <a:lnTo>
                    <a:pt x="12604" y="3178164"/>
                  </a:lnTo>
                  <a:lnTo>
                    <a:pt x="20637" y="3179786"/>
                  </a:lnTo>
                  <a:lnTo>
                    <a:pt x="28670" y="3178164"/>
                  </a:lnTo>
                  <a:lnTo>
                    <a:pt x="35230" y="3173742"/>
                  </a:lnTo>
                  <a:lnTo>
                    <a:pt x="39653" y="3167182"/>
                  </a:lnTo>
                  <a:lnTo>
                    <a:pt x="41266" y="3159149"/>
                  </a:lnTo>
                  <a:lnTo>
                    <a:pt x="39653" y="3151075"/>
                  </a:lnTo>
                  <a:lnTo>
                    <a:pt x="35230" y="3144515"/>
                  </a:lnTo>
                  <a:lnTo>
                    <a:pt x="28670" y="3140092"/>
                  </a:lnTo>
                  <a:lnTo>
                    <a:pt x="20637" y="3138470"/>
                  </a:lnTo>
                  <a:close/>
                </a:path>
                <a:path w="41275" h="7144384">
                  <a:moveTo>
                    <a:pt x="20637" y="3221061"/>
                  </a:moveTo>
                  <a:lnTo>
                    <a:pt x="12604" y="3222683"/>
                  </a:lnTo>
                  <a:lnTo>
                    <a:pt x="6045" y="3227106"/>
                  </a:lnTo>
                  <a:lnTo>
                    <a:pt x="1622" y="3233666"/>
                  </a:lnTo>
                  <a:lnTo>
                    <a:pt x="1" y="3241741"/>
                  </a:lnTo>
                  <a:lnTo>
                    <a:pt x="1623" y="3249774"/>
                  </a:lnTo>
                  <a:lnTo>
                    <a:pt x="6045" y="3256334"/>
                  </a:lnTo>
                  <a:lnTo>
                    <a:pt x="12605" y="3260756"/>
                  </a:lnTo>
                  <a:lnTo>
                    <a:pt x="20638" y="3262378"/>
                  </a:lnTo>
                  <a:lnTo>
                    <a:pt x="28671" y="3260756"/>
                  </a:lnTo>
                  <a:lnTo>
                    <a:pt x="35231" y="3256334"/>
                  </a:lnTo>
                  <a:lnTo>
                    <a:pt x="39654" y="3249774"/>
                  </a:lnTo>
                  <a:lnTo>
                    <a:pt x="41267" y="3241741"/>
                  </a:lnTo>
                  <a:lnTo>
                    <a:pt x="39653" y="3233666"/>
                  </a:lnTo>
                  <a:lnTo>
                    <a:pt x="35230" y="3227106"/>
                  </a:lnTo>
                  <a:lnTo>
                    <a:pt x="28670" y="3222683"/>
                  </a:lnTo>
                  <a:lnTo>
                    <a:pt x="20637" y="3221061"/>
                  </a:lnTo>
                  <a:close/>
                </a:path>
                <a:path w="41275" h="7144384">
                  <a:moveTo>
                    <a:pt x="20638" y="3303653"/>
                  </a:moveTo>
                  <a:lnTo>
                    <a:pt x="12605" y="3305275"/>
                  </a:lnTo>
                  <a:lnTo>
                    <a:pt x="6045" y="3309697"/>
                  </a:lnTo>
                  <a:lnTo>
                    <a:pt x="1623" y="3316257"/>
                  </a:lnTo>
                  <a:lnTo>
                    <a:pt x="1" y="3324331"/>
                  </a:lnTo>
                  <a:lnTo>
                    <a:pt x="1623" y="3332364"/>
                  </a:lnTo>
                  <a:lnTo>
                    <a:pt x="6045" y="3338924"/>
                  </a:lnTo>
                  <a:lnTo>
                    <a:pt x="12605" y="3343347"/>
                  </a:lnTo>
                  <a:lnTo>
                    <a:pt x="20638" y="3344969"/>
                  </a:lnTo>
                  <a:lnTo>
                    <a:pt x="28671" y="3343347"/>
                  </a:lnTo>
                  <a:lnTo>
                    <a:pt x="35231" y="3338924"/>
                  </a:lnTo>
                  <a:lnTo>
                    <a:pt x="39654" y="3332364"/>
                  </a:lnTo>
                  <a:lnTo>
                    <a:pt x="41268" y="3324331"/>
                  </a:lnTo>
                  <a:lnTo>
                    <a:pt x="39654" y="3316257"/>
                  </a:lnTo>
                  <a:lnTo>
                    <a:pt x="35231" y="3309697"/>
                  </a:lnTo>
                  <a:lnTo>
                    <a:pt x="28671" y="3305275"/>
                  </a:lnTo>
                  <a:lnTo>
                    <a:pt x="20638" y="3303653"/>
                  </a:lnTo>
                  <a:close/>
                </a:path>
                <a:path w="41275" h="7144384">
                  <a:moveTo>
                    <a:pt x="20638" y="3386245"/>
                  </a:moveTo>
                  <a:lnTo>
                    <a:pt x="12605" y="3387867"/>
                  </a:lnTo>
                  <a:lnTo>
                    <a:pt x="6045" y="3392289"/>
                  </a:lnTo>
                  <a:lnTo>
                    <a:pt x="1623" y="3398849"/>
                  </a:lnTo>
                  <a:lnTo>
                    <a:pt x="1" y="3406923"/>
                  </a:lnTo>
                  <a:lnTo>
                    <a:pt x="1623" y="3414956"/>
                  </a:lnTo>
                  <a:lnTo>
                    <a:pt x="6045" y="3421516"/>
                  </a:lnTo>
                  <a:lnTo>
                    <a:pt x="12605" y="3425939"/>
                  </a:lnTo>
                  <a:lnTo>
                    <a:pt x="20638" y="3427561"/>
                  </a:lnTo>
                  <a:lnTo>
                    <a:pt x="28671" y="3425939"/>
                  </a:lnTo>
                  <a:lnTo>
                    <a:pt x="35231" y="3421516"/>
                  </a:lnTo>
                  <a:lnTo>
                    <a:pt x="39654" y="3414956"/>
                  </a:lnTo>
                  <a:lnTo>
                    <a:pt x="41268" y="3406923"/>
                  </a:lnTo>
                  <a:lnTo>
                    <a:pt x="39654" y="3398849"/>
                  </a:lnTo>
                  <a:lnTo>
                    <a:pt x="35231" y="3392289"/>
                  </a:lnTo>
                  <a:lnTo>
                    <a:pt x="28671" y="3387867"/>
                  </a:lnTo>
                  <a:lnTo>
                    <a:pt x="20638" y="3386245"/>
                  </a:lnTo>
                  <a:close/>
                </a:path>
                <a:path w="41275" h="7144384">
                  <a:moveTo>
                    <a:pt x="20638" y="3468836"/>
                  </a:moveTo>
                  <a:lnTo>
                    <a:pt x="12605" y="3470457"/>
                  </a:lnTo>
                  <a:lnTo>
                    <a:pt x="6045" y="3474880"/>
                  </a:lnTo>
                  <a:lnTo>
                    <a:pt x="1623" y="3481440"/>
                  </a:lnTo>
                  <a:lnTo>
                    <a:pt x="1" y="3489515"/>
                  </a:lnTo>
                  <a:lnTo>
                    <a:pt x="1623" y="3497548"/>
                  </a:lnTo>
                  <a:lnTo>
                    <a:pt x="6045" y="3504108"/>
                  </a:lnTo>
                  <a:lnTo>
                    <a:pt x="12605" y="3508531"/>
                  </a:lnTo>
                  <a:lnTo>
                    <a:pt x="20638" y="3510153"/>
                  </a:lnTo>
                  <a:lnTo>
                    <a:pt x="28671" y="3508531"/>
                  </a:lnTo>
                  <a:lnTo>
                    <a:pt x="35231" y="3504108"/>
                  </a:lnTo>
                  <a:lnTo>
                    <a:pt x="39654" y="3497548"/>
                  </a:lnTo>
                  <a:lnTo>
                    <a:pt x="41267" y="3489515"/>
                  </a:lnTo>
                  <a:lnTo>
                    <a:pt x="39654" y="3481440"/>
                  </a:lnTo>
                  <a:lnTo>
                    <a:pt x="35231" y="3474880"/>
                  </a:lnTo>
                  <a:lnTo>
                    <a:pt x="28671" y="3470457"/>
                  </a:lnTo>
                  <a:lnTo>
                    <a:pt x="20638" y="3468836"/>
                  </a:lnTo>
                  <a:close/>
                </a:path>
                <a:path w="41275" h="7144384">
                  <a:moveTo>
                    <a:pt x="20638" y="3551428"/>
                  </a:moveTo>
                  <a:lnTo>
                    <a:pt x="12605" y="3553049"/>
                  </a:lnTo>
                  <a:lnTo>
                    <a:pt x="6045" y="3557472"/>
                  </a:lnTo>
                  <a:lnTo>
                    <a:pt x="1623" y="3564032"/>
                  </a:lnTo>
                  <a:lnTo>
                    <a:pt x="1" y="3572106"/>
                  </a:lnTo>
                  <a:lnTo>
                    <a:pt x="1623" y="3580139"/>
                  </a:lnTo>
                  <a:lnTo>
                    <a:pt x="6045" y="3586699"/>
                  </a:lnTo>
                  <a:lnTo>
                    <a:pt x="12605" y="3591121"/>
                  </a:lnTo>
                  <a:lnTo>
                    <a:pt x="20638" y="3592743"/>
                  </a:lnTo>
                  <a:lnTo>
                    <a:pt x="28671" y="3591121"/>
                  </a:lnTo>
                  <a:lnTo>
                    <a:pt x="35231" y="3586699"/>
                  </a:lnTo>
                  <a:lnTo>
                    <a:pt x="39654" y="3580139"/>
                  </a:lnTo>
                  <a:lnTo>
                    <a:pt x="41268" y="3572106"/>
                  </a:lnTo>
                  <a:lnTo>
                    <a:pt x="39654" y="3564032"/>
                  </a:lnTo>
                  <a:lnTo>
                    <a:pt x="35231" y="3557472"/>
                  </a:lnTo>
                  <a:lnTo>
                    <a:pt x="28671" y="3553049"/>
                  </a:lnTo>
                  <a:lnTo>
                    <a:pt x="20638" y="3551428"/>
                  </a:lnTo>
                  <a:close/>
                </a:path>
                <a:path w="41275" h="7144384">
                  <a:moveTo>
                    <a:pt x="20638" y="3634018"/>
                  </a:moveTo>
                  <a:lnTo>
                    <a:pt x="12605" y="3635640"/>
                  </a:lnTo>
                  <a:lnTo>
                    <a:pt x="6045" y="3640063"/>
                  </a:lnTo>
                  <a:lnTo>
                    <a:pt x="1623" y="3646623"/>
                  </a:lnTo>
                  <a:lnTo>
                    <a:pt x="1" y="3654698"/>
                  </a:lnTo>
                  <a:lnTo>
                    <a:pt x="1623" y="3662731"/>
                  </a:lnTo>
                  <a:lnTo>
                    <a:pt x="6045" y="3669291"/>
                  </a:lnTo>
                  <a:lnTo>
                    <a:pt x="12605" y="3673713"/>
                  </a:lnTo>
                  <a:lnTo>
                    <a:pt x="20638" y="3675335"/>
                  </a:lnTo>
                  <a:lnTo>
                    <a:pt x="28671" y="3673713"/>
                  </a:lnTo>
                  <a:lnTo>
                    <a:pt x="35231" y="3669291"/>
                  </a:lnTo>
                  <a:lnTo>
                    <a:pt x="39654" y="3662731"/>
                  </a:lnTo>
                  <a:lnTo>
                    <a:pt x="41267" y="3654698"/>
                  </a:lnTo>
                  <a:lnTo>
                    <a:pt x="39654" y="3646623"/>
                  </a:lnTo>
                  <a:lnTo>
                    <a:pt x="35231" y="3640063"/>
                  </a:lnTo>
                  <a:lnTo>
                    <a:pt x="28671" y="3635640"/>
                  </a:lnTo>
                  <a:lnTo>
                    <a:pt x="20638" y="3634018"/>
                  </a:lnTo>
                  <a:close/>
                </a:path>
                <a:path w="41275" h="7144384">
                  <a:moveTo>
                    <a:pt x="20638" y="3716610"/>
                  </a:moveTo>
                  <a:lnTo>
                    <a:pt x="12605" y="3718232"/>
                  </a:lnTo>
                  <a:lnTo>
                    <a:pt x="6045" y="3722654"/>
                  </a:lnTo>
                  <a:lnTo>
                    <a:pt x="1623" y="3729214"/>
                  </a:lnTo>
                  <a:lnTo>
                    <a:pt x="1" y="3737288"/>
                  </a:lnTo>
                  <a:lnTo>
                    <a:pt x="1623" y="3745321"/>
                  </a:lnTo>
                  <a:lnTo>
                    <a:pt x="6045" y="3751881"/>
                  </a:lnTo>
                  <a:lnTo>
                    <a:pt x="12605" y="3756304"/>
                  </a:lnTo>
                  <a:lnTo>
                    <a:pt x="20638" y="3757926"/>
                  </a:lnTo>
                  <a:lnTo>
                    <a:pt x="28671" y="3756304"/>
                  </a:lnTo>
                  <a:lnTo>
                    <a:pt x="35231" y="3751881"/>
                  </a:lnTo>
                  <a:lnTo>
                    <a:pt x="39654" y="3745321"/>
                  </a:lnTo>
                  <a:lnTo>
                    <a:pt x="41268" y="3737288"/>
                  </a:lnTo>
                  <a:lnTo>
                    <a:pt x="39654" y="3729214"/>
                  </a:lnTo>
                  <a:lnTo>
                    <a:pt x="35231" y="3722654"/>
                  </a:lnTo>
                  <a:lnTo>
                    <a:pt x="28671" y="3718232"/>
                  </a:lnTo>
                  <a:lnTo>
                    <a:pt x="20638" y="3716610"/>
                  </a:lnTo>
                  <a:close/>
                </a:path>
                <a:path w="41275" h="7144384">
                  <a:moveTo>
                    <a:pt x="20638" y="3799202"/>
                  </a:moveTo>
                  <a:lnTo>
                    <a:pt x="12605" y="3800824"/>
                  </a:lnTo>
                  <a:lnTo>
                    <a:pt x="6045" y="3805246"/>
                  </a:lnTo>
                  <a:lnTo>
                    <a:pt x="1623" y="3811806"/>
                  </a:lnTo>
                  <a:lnTo>
                    <a:pt x="1" y="3819880"/>
                  </a:lnTo>
                  <a:lnTo>
                    <a:pt x="1623" y="3827913"/>
                  </a:lnTo>
                  <a:lnTo>
                    <a:pt x="6045" y="3834473"/>
                  </a:lnTo>
                  <a:lnTo>
                    <a:pt x="12605" y="3838896"/>
                  </a:lnTo>
                  <a:lnTo>
                    <a:pt x="20638" y="3840518"/>
                  </a:lnTo>
                  <a:lnTo>
                    <a:pt x="28671" y="3838896"/>
                  </a:lnTo>
                  <a:lnTo>
                    <a:pt x="35231" y="3834473"/>
                  </a:lnTo>
                  <a:lnTo>
                    <a:pt x="39654" y="3827913"/>
                  </a:lnTo>
                  <a:lnTo>
                    <a:pt x="41268" y="3819880"/>
                  </a:lnTo>
                  <a:lnTo>
                    <a:pt x="39654" y="3811806"/>
                  </a:lnTo>
                  <a:lnTo>
                    <a:pt x="35231" y="3805246"/>
                  </a:lnTo>
                  <a:lnTo>
                    <a:pt x="28671" y="3800824"/>
                  </a:lnTo>
                  <a:lnTo>
                    <a:pt x="20638" y="3799202"/>
                  </a:lnTo>
                  <a:close/>
                </a:path>
                <a:path w="41275" h="7144384">
                  <a:moveTo>
                    <a:pt x="20638" y="3881793"/>
                  </a:moveTo>
                  <a:lnTo>
                    <a:pt x="12605" y="3883415"/>
                  </a:lnTo>
                  <a:lnTo>
                    <a:pt x="6045" y="3887837"/>
                  </a:lnTo>
                  <a:lnTo>
                    <a:pt x="1623" y="3894397"/>
                  </a:lnTo>
                  <a:lnTo>
                    <a:pt x="1" y="3902472"/>
                  </a:lnTo>
                  <a:lnTo>
                    <a:pt x="1623" y="3910505"/>
                  </a:lnTo>
                  <a:lnTo>
                    <a:pt x="6045" y="3917065"/>
                  </a:lnTo>
                  <a:lnTo>
                    <a:pt x="12605" y="3921488"/>
                  </a:lnTo>
                  <a:lnTo>
                    <a:pt x="20638" y="3923110"/>
                  </a:lnTo>
                  <a:lnTo>
                    <a:pt x="28671" y="3921488"/>
                  </a:lnTo>
                  <a:lnTo>
                    <a:pt x="35231" y="3917065"/>
                  </a:lnTo>
                  <a:lnTo>
                    <a:pt x="39654" y="3910505"/>
                  </a:lnTo>
                  <a:lnTo>
                    <a:pt x="41267" y="3902472"/>
                  </a:lnTo>
                  <a:lnTo>
                    <a:pt x="39654" y="3894397"/>
                  </a:lnTo>
                  <a:lnTo>
                    <a:pt x="35231" y="3887837"/>
                  </a:lnTo>
                  <a:lnTo>
                    <a:pt x="28671" y="3883415"/>
                  </a:lnTo>
                  <a:lnTo>
                    <a:pt x="20638" y="3881793"/>
                  </a:lnTo>
                  <a:close/>
                </a:path>
                <a:path w="41275" h="7144384">
                  <a:moveTo>
                    <a:pt x="20638" y="3964385"/>
                  </a:moveTo>
                  <a:lnTo>
                    <a:pt x="12605" y="3966006"/>
                  </a:lnTo>
                  <a:lnTo>
                    <a:pt x="6045" y="3970429"/>
                  </a:lnTo>
                  <a:lnTo>
                    <a:pt x="1623" y="3976989"/>
                  </a:lnTo>
                  <a:lnTo>
                    <a:pt x="1" y="3985063"/>
                  </a:lnTo>
                  <a:lnTo>
                    <a:pt x="1623" y="3993096"/>
                  </a:lnTo>
                  <a:lnTo>
                    <a:pt x="6045" y="3999656"/>
                  </a:lnTo>
                  <a:lnTo>
                    <a:pt x="12605" y="4004078"/>
                  </a:lnTo>
                  <a:lnTo>
                    <a:pt x="20638" y="4005700"/>
                  </a:lnTo>
                  <a:lnTo>
                    <a:pt x="28671" y="4004078"/>
                  </a:lnTo>
                  <a:lnTo>
                    <a:pt x="35231" y="3999656"/>
                  </a:lnTo>
                  <a:lnTo>
                    <a:pt x="39654" y="3993096"/>
                  </a:lnTo>
                  <a:lnTo>
                    <a:pt x="41268" y="3985063"/>
                  </a:lnTo>
                  <a:lnTo>
                    <a:pt x="39654" y="3976989"/>
                  </a:lnTo>
                  <a:lnTo>
                    <a:pt x="35231" y="3970429"/>
                  </a:lnTo>
                  <a:lnTo>
                    <a:pt x="28671" y="3966006"/>
                  </a:lnTo>
                  <a:lnTo>
                    <a:pt x="20638" y="3964385"/>
                  </a:lnTo>
                  <a:close/>
                </a:path>
                <a:path w="41275" h="7144384">
                  <a:moveTo>
                    <a:pt x="20638" y="4046975"/>
                  </a:moveTo>
                  <a:lnTo>
                    <a:pt x="12605" y="4048597"/>
                  </a:lnTo>
                  <a:lnTo>
                    <a:pt x="6045" y="4053020"/>
                  </a:lnTo>
                  <a:lnTo>
                    <a:pt x="1623" y="4059580"/>
                  </a:lnTo>
                  <a:lnTo>
                    <a:pt x="1" y="4067655"/>
                  </a:lnTo>
                  <a:lnTo>
                    <a:pt x="1623" y="4075687"/>
                  </a:lnTo>
                  <a:lnTo>
                    <a:pt x="6045" y="4082247"/>
                  </a:lnTo>
                  <a:lnTo>
                    <a:pt x="12605" y="4086670"/>
                  </a:lnTo>
                  <a:lnTo>
                    <a:pt x="20638" y="4088292"/>
                  </a:lnTo>
                  <a:lnTo>
                    <a:pt x="28671" y="4086670"/>
                  </a:lnTo>
                  <a:lnTo>
                    <a:pt x="35231" y="4082247"/>
                  </a:lnTo>
                  <a:lnTo>
                    <a:pt x="39654" y="4075687"/>
                  </a:lnTo>
                  <a:lnTo>
                    <a:pt x="41267" y="4067655"/>
                  </a:lnTo>
                  <a:lnTo>
                    <a:pt x="39654" y="4059580"/>
                  </a:lnTo>
                  <a:lnTo>
                    <a:pt x="35231" y="4053020"/>
                  </a:lnTo>
                  <a:lnTo>
                    <a:pt x="28671" y="4048597"/>
                  </a:lnTo>
                  <a:lnTo>
                    <a:pt x="20638" y="4046975"/>
                  </a:lnTo>
                  <a:close/>
                </a:path>
                <a:path w="41275" h="7144384">
                  <a:moveTo>
                    <a:pt x="20638" y="4129567"/>
                  </a:moveTo>
                  <a:lnTo>
                    <a:pt x="12605" y="4131189"/>
                  </a:lnTo>
                  <a:lnTo>
                    <a:pt x="6045" y="4135611"/>
                  </a:lnTo>
                  <a:lnTo>
                    <a:pt x="1623" y="4142171"/>
                  </a:lnTo>
                  <a:lnTo>
                    <a:pt x="1" y="4150245"/>
                  </a:lnTo>
                  <a:lnTo>
                    <a:pt x="1623" y="4158278"/>
                  </a:lnTo>
                  <a:lnTo>
                    <a:pt x="6045" y="4164838"/>
                  </a:lnTo>
                  <a:lnTo>
                    <a:pt x="12605" y="4169261"/>
                  </a:lnTo>
                  <a:lnTo>
                    <a:pt x="20638" y="4170883"/>
                  </a:lnTo>
                  <a:lnTo>
                    <a:pt x="28671" y="4169261"/>
                  </a:lnTo>
                  <a:lnTo>
                    <a:pt x="35231" y="4164838"/>
                  </a:lnTo>
                  <a:lnTo>
                    <a:pt x="39654" y="4158278"/>
                  </a:lnTo>
                  <a:lnTo>
                    <a:pt x="41268" y="4150245"/>
                  </a:lnTo>
                  <a:lnTo>
                    <a:pt x="39654" y="4142171"/>
                  </a:lnTo>
                  <a:lnTo>
                    <a:pt x="35231" y="4135611"/>
                  </a:lnTo>
                  <a:lnTo>
                    <a:pt x="28671" y="4131189"/>
                  </a:lnTo>
                  <a:lnTo>
                    <a:pt x="20638" y="4129567"/>
                  </a:lnTo>
                  <a:close/>
                </a:path>
                <a:path w="41275" h="7144384">
                  <a:moveTo>
                    <a:pt x="20638" y="4212159"/>
                  </a:moveTo>
                  <a:lnTo>
                    <a:pt x="12605" y="4213781"/>
                  </a:lnTo>
                  <a:lnTo>
                    <a:pt x="6045" y="4218203"/>
                  </a:lnTo>
                  <a:lnTo>
                    <a:pt x="1623" y="4224763"/>
                  </a:lnTo>
                  <a:lnTo>
                    <a:pt x="1" y="4232837"/>
                  </a:lnTo>
                  <a:lnTo>
                    <a:pt x="1623" y="4240870"/>
                  </a:lnTo>
                  <a:lnTo>
                    <a:pt x="6045" y="4247430"/>
                  </a:lnTo>
                  <a:lnTo>
                    <a:pt x="12605" y="4251853"/>
                  </a:lnTo>
                  <a:lnTo>
                    <a:pt x="20638" y="4253475"/>
                  </a:lnTo>
                  <a:lnTo>
                    <a:pt x="28671" y="4251853"/>
                  </a:lnTo>
                  <a:lnTo>
                    <a:pt x="35231" y="4247430"/>
                  </a:lnTo>
                  <a:lnTo>
                    <a:pt x="39654" y="4240870"/>
                  </a:lnTo>
                  <a:lnTo>
                    <a:pt x="41268" y="4232837"/>
                  </a:lnTo>
                  <a:lnTo>
                    <a:pt x="39654" y="4224763"/>
                  </a:lnTo>
                  <a:lnTo>
                    <a:pt x="35231" y="4218203"/>
                  </a:lnTo>
                  <a:lnTo>
                    <a:pt x="28671" y="4213781"/>
                  </a:lnTo>
                  <a:lnTo>
                    <a:pt x="20638" y="4212159"/>
                  </a:lnTo>
                  <a:close/>
                </a:path>
                <a:path w="41275" h="7144384">
                  <a:moveTo>
                    <a:pt x="20638" y="4294750"/>
                  </a:moveTo>
                  <a:lnTo>
                    <a:pt x="12605" y="4296371"/>
                  </a:lnTo>
                  <a:lnTo>
                    <a:pt x="6045" y="4300794"/>
                  </a:lnTo>
                  <a:lnTo>
                    <a:pt x="1623" y="4307354"/>
                  </a:lnTo>
                  <a:lnTo>
                    <a:pt x="1" y="4315429"/>
                  </a:lnTo>
                  <a:lnTo>
                    <a:pt x="1623" y="4323462"/>
                  </a:lnTo>
                  <a:lnTo>
                    <a:pt x="6045" y="4330022"/>
                  </a:lnTo>
                  <a:lnTo>
                    <a:pt x="12605" y="4334445"/>
                  </a:lnTo>
                  <a:lnTo>
                    <a:pt x="20638" y="4336067"/>
                  </a:lnTo>
                  <a:lnTo>
                    <a:pt x="28671" y="4334445"/>
                  </a:lnTo>
                  <a:lnTo>
                    <a:pt x="35231" y="4330022"/>
                  </a:lnTo>
                  <a:lnTo>
                    <a:pt x="39654" y="4323462"/>
                  </a:lnTo>
                  <a:lnTo>
                    <a:pt x="41267" y="4315429"/>
                  </a:lnTo>
                  <a:lnTo>
                    <a:pt x="39654" y="4307354"/>
                  </a:lnTo>
                  <a:lnTo>
                    <a:pt x="35231" y="4300794"/>
                  </a:lnTo>
                  <a:lnTo>
                    <a:pt x="28671" y="4296371"/>
                  </a:lnTo>
                  <a:lnTo>
                    <a:pt x="20638" y="4294750"/>
                  </a:lnTo>
                  <a:close/>
                </a:path>
                <a:path w="41275" h="7144384">
                  <a:moveTo>
                    <a:pt x="20638" y="4377342"/>
                  </a:moveTo>
                  <a:lnTo>
                    <a:pt x="12605" y="4378963"/>
                  </a:lnTo>
                  <a:lnTo>
                    <a:pt x="6045" y="4383386"/>
                  </a:lnTo>
                  <a:lnTo>
                    <a:pt x="1623" y="4389946"/>
                  </a:lnTo>
                  <a:lnTo>
                    <a:pt x="1" y="4398021"/>
                  </a:lnTo>
                  <a:lnTo>
                    <a:pt x="1623" y="4406054"/>
                  </a:lnTo>
                  <a:lnTo>
                    <a:pt x="6045" y="4412614"/>
                  </a:lnTo>
                  <a:lnTo>
                    <a:pt x="12605" y="4417037"/>
                  </a:lnTo>
                  <a:lnTo>
                    <a:pt x="20638" y="4418658"/>
                  </a:lnTo>
                  <a:lnTo>
                    <a:pt x="28671" y="4417037"/>
                  </a:lnTo>
                  <a:lnTo>
                    <a:pt x="35231" y="4412614"/>
                  </a:lnTo>
                  <a:lnTo>
                    <a:pt x="39654" y="4406054"/>
                  </a:lnTo>
                  <a:lnTo>
                    <a:pt x="41267" y="4398021"/>
                  </a:lnTo>
                  <a:lnTo>
                    <a:pt x="39654" y="4389946"/>
                  </a:lnTo>
                  <a:lnTo>
                    <a:pt x="35231" y="4383386"/>
                  </a:lnTo>
                  <a:lnTo>
                    <a:pt x="28671" y="4378963"/>
                  </a:lnTo>
                  <a:lnTo>
                    <a:pt x="20638" y="4377342"/>
                  </a:lnTo>
                  <a:close/>
                </a:path>
                <a:path w="41275" h="7144384">
                  <a:moveTo>
                    <a:pt x="20638" y="4459933"/>
                  </a:moveTo>
                  <a:lnTo>
                    <a:pt x="12605" y="4461555"/>
                  </a:lnTo>
                  <a:lnTo>
                    <a:pt x="6045" y="4465978"/>
                  </a:lnTo>
                  <a:lnTo>
                    <a:pt x="1623" y="4472538"/>
                  </a:lnTo>
                  <a:lnTo>
                    <a:pt x="1" y="4480612"/>
                  </a:lnTo>
                  <a:lnTo>
                    <a:pt x="1623" y="4488645"/>
                  </a:lnTo>
                  <a:lnTo>
                    <a:pt x="6045" y="4495205"/>
                  </a:lnTo>
                  <a:lnTo>
                    <a:pt x="12605" y="4499627"/>
                  </a:lnTo>
                  <a:lnTo>
                    <a:pt x="20638" y="4501249"/>
                  </a:lnTo>
                  <a:lnTo>
                    <a:pt x="28671" y="4499627"/>
                  </a:lnTo>
                  <a:lnTo>
                    <a:pt x="35231" y="4495205"/>
                  </a:lnTo>
                  <a:lnTo>
                    <a:pt x="39654" y="4488645"/>
                  </a:lnTo>
                  <a:lnTo>
                    <a:pt x="41268" y="4480612"/>
                  </a:lnTo>
                  <a:lnTo>
                    <a:pt x="39654" y="4472538"/>
                  </a:lnTo>
                  <a:lnTo>
                    <a:pt x="35231" y="4465978"/>
                  </a:lnTo>
                  <a:lnTo>
                    <a:pt x="28671" y="4461555"/>
                  </a:lnTo>
                  <a:lnTo>
                    <a:pt x="20638" y="4459933"/>
                  </a:lnTo>
                  <a:close/>
                </a:path>
                <a:path w="41275" h="7144384">
                  <a:moveTo>
                    <a:pt x="20638" y="4542524"/>
                  </a:moveTo>
                  <a:lnTo>
                    <a:pt x="12605" y="4544146"/>
                  </a:lnTo>
                  <a:lnTo>
                    <a:pt x="6045" y="4548568"/>
                  </a:lnTo>
                  <a:lnTo>
                    <a:pt x="1623" y="4555128"/>
                  </a:lnTo>
                  <a:lnTo>
                    <a:pt x="1" y="4563203"/>
                  </a:lnTo>
                  <a:lnTo>
                    <a:pt x="1623" y="4571237"/>
                  </a:lnTo>
                  <a:lnTo>
                    <a:pt x="6045" y="4577797"/>
                  </a:lnTo>
                  <a:lnTo>
                    <a:pt x="12605" y="4582219"/>
                  </a:lnTo>
                  <a:lnTo>
                    <a:pt x="20638" y="4583841"/>
                  </a:lnTo>
                  <a:lnTo>
                    <a:pt x="28671" y="4582219"/>
                  </a:lnTo>
                  <a:lnTo>
                    <a:pt x="35231" y="4577797"/>
                  </a:lnTo>
                  <a:lnTo>
                    <a:pt x="39654" y="4571237"/>
                  </a:lnTo>
                  <a:lnTo>
                    <a:pt x="41267" y="4563203"/>
                  </a:lnTo>
                  <a:lnTo>
                    <a:pt x="39654" y="4555128"/>
                  </a:lnTo>
                  <a:lnTo>
                    <a:pt x="35231" y="4548568"/>
                  </a:lnTo>
                  <a:lnTo>
                    <a:pt x="28671" y="4544146"/>
                  </a:lnTo>
                  <a:lnTo>
                    <a:pt x="20638" y="4542524"/>
                  </a:lnTo>
                  <a:close/>
                </a:path>
                <a:path w="41275" h="7144384">
                  <a:moveTo>
                    <a:pt x="20638" y="4625116"/>
                  </a:moveTo>
                  <a:lnTo>
                    <a:pt x="12605" y="4626738"/>
                  </a:lnTo>
                  <a:lnTo>
                    <a:pt x="6045" y="4631160"/>
                  </a:lnTo>
                  <a:lnTo>
                    <a:pt x="1623" y="4637720"/>
                  </a:lnTo>
                  <a:lnTo>
                    <a:pt x="1" y="4645795"/>
                  </a:lnTo>
                  <a:lnTo>
                    <a:pt x="1623" y="4653828"/>
                  </a:lnTo>
                  <a:lnTo>
                    <a:pt x="6045" y="4660388"/>
                  </a:lnTo>
                  <a:lnTo>
                    <a:pt x="12605" y="4664811"/>
                  </a:lnTo>
                  <a:lnTo>
                    <a:pt x="20638" y="4666433"/>
                  </a:lnTo>
                  <a:lnTo>
                    <a:pt x="28671" y="4664811"/>
                  </a:lnTo>
                  <a:lnTo>
                    <a:pt x="35231" y="4660388"/>
                  </a:lnTo>
                  <a:lnTo>
                    <a:pt x="39654" y="4653828"/>
                  </a:lnTo>
                  <a:lnTo>
                    <a:pt x="41267" y="4645795"/>
                  </a:lnTo>
                  <a:lnTo>
                    <a:pt x="39654" y="4637720"/>
                  </a:lnTo>
                  <a:lnTo>
                    <a:pt x="35231" y="4631160"/>
                  </a:lnTo>
                  <a:lnTo>
                    <a:pt x="28671" y="4626738"/>
                  </a:lnTo>
                  <a:lnTo>
                    <a:pt x="20638" y="4625116"/>
                  </a:lnTo>
                  <a:close/>
                </a:path>
                <a:path w="41275" h="7144384">
                  <a:moveTo>
                    <a:pt x="20638" y="4707708"/>
                  </a:moveTo>
                  <a:lnTo>
                    <a:pt x="12605" y="4709330"/>
                  </a:lnTo>
                  <a:lnTo>
                    <a:pt x="6045" y="4713752"/>
                  </a:lnTo>
                  <a:lnTo>
                    <a:pt x="1623" y="4720312"/>
                  </a:lnTo>
                  <a:lnTo>
                    <a:pt x="1" y="4728386"/>
                  </a:lnTo>
                  <a:lnTo>
                    <a:pt x="1623" y="4736419"/>
                  </a:lnTo>
                  <a:lnTo>
                    <a:pt x="6045" y="4742979"/>
                  </a:lnTo>
                  <a:lnTo>
                    <a:pt x="12605" y="4747402"/>
                  </a:lnTo>
                  <a:lnTo>
                    <a:pt x="20638" y="4749024"/>
                  </a:lnTo>
                  <a:lnTo>
                    <a:pt x="28671" y="4747402"/>
                  </a:lnTo>
                  <a:lnTo>
                    <a:pt x="35231" y="4742979"/>
                  </a:lnTo>
                  <a:lnTo>
                    <a:pt x="39654" y="4736419"/>
                  </a:lnTo>
                  <a:lnTo>
                    <a:pt x="41268" y="4728386"/>
                  </a:lnTo>
                  <a:lnTo>
                    <a:pt x="39654" y="4720312"/>
                  </a:lnTo>
                  <a:lnTo>
                    <a:pt x="35231" y="4713752"/>
                  </a:lnTo>
                  <a:lnTo>
                    <a:pt x="28671" y="4709330"/>
                  </a:lnTo>
                  <a:lnTo>
                    <a:pt x="20638" y="4707708"/>
                  </a:lnTo>
                  <a:close/>
                </a:path>
                <a:path w="41275" h="7144384">
                  <a:moveTo>
                    <a:pt x="20638" y="4790299"/>
                  </a:moveTo>
                  <a:lnTo>
                    <a:pt x="12605" y="4791920"/>
                  </a:lnTo>
                  <a:lnTo>
                    <a:pt x="6045" y="4796343"/>
                  </a:lnTo>
                  <a:lnTo>
                    <a:pt x="1623" y="4802903"/>
                  </a:lnTo>
                  <a:lnTo>
                    <a:pt x="1" y="4810978"/>
                  </a:lnTo>
                  <a:lnTo>
                    <a:pt x="1623" y="4819011"/>
                  </a:lnTo>
                  <a:lnTo>
                    <a:pt x="6045" y="4825571"/>
                  </a:lnTo>
                  <a:lnTo>
                    <a:pt x="12605" y="4829994"/>
                  </a:lnTo>
                  <a:lnTo>
                    <a:pt x="20638" y="4831615"/>
                  </a:lnTo>
                  <a:lnTo>
                    <a:pt x="28671" y="4829994"/>
                  </a:lnTo>
                  <a:lnTo>
                    <a:pt x="35231" y="4825571"/>
                  </a:lnTo>
                  <a:lnTo>
                    <a:pt x="39654" y="4819011"/>
                  </a:lnTo>
                  <a:lnTo>
                    <a:pt x="41267" y="4810978"/>
                  </a:lnTo>
                  <a:lnTo>
                    <a:pt x="39654" y="4802903"/>
                  </a:lnTo>
                  <a:lnTo>
                    <a:pt x="35231" y="4796343"/>
                  </a:lnTo>
                  <a:lnTo>
                    <a:pt x="28671" y="4791920"/>
                  </a:lnTo>
                  <a:lnTo>
                    <a:pt x="20638" y="4790299"/>
                  </a:lnTo>
                  <a:close/>
                </a:path>
                <a:path w="41275" h="7144384">
                  <a:moveTo>
                    <a:pt x="20638" y="4872890"/>
                  </a:moveTo>
                  <a:lnTo>
                    <a:pt x="12605" y="4874512"/>
                  </a:lnTo>
                  <a:lnTo>
                    <a:pt x="6045" y="4878935"/>
                  </a:lnTo>
                  <a:lnTo>
                    <a:pt x="1623" y="4885495"/>
                  </a:lnTo>
                  <a:lnTo>
                    <a:pt x="1" y="4893570"/>
                  </a:lnTo>
                  <a:lnTo>
                    <a:pt x="1623" y="4901603"/>
                  </a:lnTo>
                  <a:lnTo>
                    <a:pt x="6045" y="4908162"/>
                  </a:lnTo>
                  <a:lnTo>
                    <a:pt x="12605" y="4912585"/>
                  </a:lnTo>
                  <a:lnTo>
                    <a:pt x="20638" y="4914207"/>
                  </a:lnTo>
                  <a:lnTo>
                    <a:pt x="28671" y="4912585"/>
                  </a:lnTo>
                  <a:lnTo>
                    <a:pt x="35231" y="4908162"/>
                  </a:lnTo>
                  <a:lnTo>
                    <a:pt x="39654" y="4901603"/>
                  </a:lnTo>
                  <a:lnTo>
                    <a:pt x="41267" y="4893570"/>
                  </a:lnTo>
                  <a:lnTo>
                    <a:pt x="39654" y="4885495"/>
                  </a:lnTo>
                  <a:lnTo>
                    <a:pt x="35231" y="4878935"/>
                  </a:lnTo>
                  <a:lnTo>
                    <a:pt x="28671" y="4874512"/>
                  </a:lnTo>
                  <a:lnTo>
                    <a:pt x="20638" y="4872890"/>
                  </a:lnTo>
                  <a:close/>
                </a:path>
                <a:path w="41275" h="7144384">
                  <a:moveTo>
                    <a:pt x="20638" y="4955482"/>
                  </a:moveTo>
                  <a:lnTo>
                    <a:pt x="12605" y="4957104"/>
                  </a:lnTo>
                  <a:lnTo>
                    <a:pt x="6045" y="4961527"/>
                  </a:lnTo>
                  <a:lnTo>
                    <a:pt x="1623" y="4968087"/>
                  </a:lnTo>
                  <a:lnTo>
                    <a:pt x="1" y="4976160"/>
                  </a:lnTo>
                  <a:lnTo>
                    <a:pt x="1623" y="4984194"/>
                  </a:lnTo>
                  <a:lnTo>
                    <a:pt x="6045" y="4990754"/>
                  </a:lnTo>
                  <a:lnTo>
                    <a:pt x="12605" y="4995176"/>
                  </a:lnTo>
                  <a:lnTo>
                    <a:pt x="20638" y="4996798"/>
                  </a:lnTo>
                  <a:lnTo>
                    <a:pt x="28671" y="4995176"/>
                  </a:lnTo>
                  <a:lnTo>
                    <a:pt x="35231" y="4990754"/>
                  </a:lnTo>
                  <a:lnTo>
                    <a:pt x="39654" y="4984194"/>
                  </a:lnTo>
                  <a:lnTo>
                    <a:pt x="41268" y="4976160"/>
                  </a:lnTo>
                  <a:lnTo>
                    <a:pt x="39654" y="4968087"/>
                  </a:lnTo>
                  <a:lnTo>
                    <a:pt x="35231" y="4961527"/>
                  </a:lnTo>
                  <a:lnTo>
                    <a:pt x="28671" y="4957104"/>
                  </a:lnTo>
                  <a:lnTo>
                    <a:pt x="20638" y="4955482"/>
                  </a:lnTo>
                  <a:close/>
                </a:path>
                <a:path w="41275" h="7144384">
                  <a:moveTo>
                    <a:pt x="20638" y="5038073"/>
                  </a:moveTo>
                  <a:lnTo>
                    <a:pt x="12605" y="5039695"/>
                  </a:lnTo>
                  <a:lnTo>
                    <a:pt x="6045" y="5044118"/>
                  </a:lnTo>
                  <a:lnTo>
                    <a:pt x="1623" y="5050678"/>
                  </a:lnTo>
                  <a:lnTo>
                    <a:pt x="1" y="5058752"/>
                  </a:lnTo>
                  <a:lnTo>
                    <a:pt x="1623" y="5066786"/>
                  </a:lnTo>
                  <a:lnTo>
                    <a:pt x="6045" y="5073345"/>
                  </a:lnTo>
                  <a:lnTo>
                    <a:pt x="12605" y="5077768"/>
                  </a:lnTo>
                  <a:lnTo>
                    <a:pt x="20638" y="5079390"/>
                  </a:lnTo>
                  <a:lnTo>
                    <a:pt x="28671" y="5077768"/>
                  </a:lnTo>
                  <a:lnTo>
                    <a:pt x="35231" y="5073345"/>
                  </a:lnTo>
                  <a:lnTo>
                    <a:pt x="39654" y="5066786"/>
                  </a:lnTo>
                  <a:lnTo>
                    <a:pt x="41267" y="5058752"/>
                  </a:lnTo>
                  <a:lnTo>
                    <a:pt x="39654" y="5050678"/>
                  </a:lnTo>
                  <a:lnTo>
                    <a:pt x="35231" y="5044118"/>
                  </a:lnTo>
                  <a:lnTo>
                    <a:pt x="28671" y="5039695"/>
                  </a:lnTo>
                  <a:lnTo>
                    <a:pt x="20638" y="5038073"/>
                  </a:lnTo>
                  <a:close/>
                </a:path>
                <a:path w="41275" h="7144384">
                  <a:moveTo>
                    <a:pt x="20638" y="5120665"/>
                  </a:moveTo>
                  <a:lnTo>
                    <a:pt x="12605" y="5122287"/>
                  </a:lnTo>
                  <a:lnTo>
                    <a:pt x="6045" y="5126709"/>
                  </a:lnTo>
                  <a:lnTo>
                    <a:pt x="1623" y="5133269"/>
                  </a:lnTo>
                  <a:lnTo>
                    <a:pt x="1" y="5141344"/>
                  </a:lnTo>
                  <a:lnTo>
                    <a:pt x="1623" y="5149377"/>
                  </a:lnTo>
                  <a:lnTo>
                    <a:pt x="6045" y="5155937"/>
                  </a:lnTo>
                  <a:lnTo>
                    <a:pt x="12605" y="5160360"/>
                  </a:lnTo>
                  <a:lnTo>
                    <a:pt x="20638" y="5161982"/>
                  </a:lnTo>
                  <a:lnTo>
                    <a:pt x="28671" y="5160360"/>
                  </a:lnTo>
                  <a:lnTo>
                    <a:pt x="35231" y="5155937"/>
                  </a:lnTo>
                  <a:lnTo>
                    <a:pt x="39654" y="5149377"/>
                  </a:lnTo>
                  <a:lnTo>
                    <a:pt x="41267" y="5141344"/>
                  </a:lnTo>
                  <a:lnTo>
                    <a:pt x="39654" y="5133269"/>
                  </a:lnTo>
                  <a:lnTo>
                    <a:pt x="35231" y="5126709"/>
                  </a:lnTo>
                  <a:lnTo>
                    <a:pt x="28671" y="5122287"/>
                  </a:lnTo>
                  <a:lnTo>
                    <a:pt x="20638" y="5120665"/>
                  </a:lnTo>
                  <a:close/>
                </a:path>
                <a:path w="41275" h="7144384">
                  <a:moveTo>
                    <a:pt x="20638" y="5203257"/>
                  </a:moveTo>
                  <a:lnTo>
                    <a:pt x="12605" y="5204879"/>
                  </a:lnTo>
                  <a:lnTo>
                    <a:pt x="6045" y="5209301"/>
                  </a:lnTo>
                  <a:lnTo>
                    <a:pt x="1623" y="5215861"/>
                  </a:lnTo>
                  <a:lnTo>
                    <a:pt x="1" y="5223935"/>
                  </a:lnTo>
                  <a:lnTo>
                    <a:pt x="1623" y="5231968"/>
                  </a:lnTo>
                  <a:lnTo>
                    <a:pt x="6045" y="5238528"/>
                  </a:lnTo>
                  <a:lnTo>
                    <a:pt x="12605" y="5242951"/>
                  </a:lnTo>
                  <a:lnTo>
                    <a:pt x="20638" y="5244572"/>
                  </a:lnTo>
                  <a:lnTo>
                    <a:pt x="28671" y="5242951"/>
                  </a:lnTo>
                  <a:lnTo>
                    <a:pt x="35231" y="5238528"/>
                  </a:lnTo>
                  <a:lnTo>
                    <a:pt x="39654" y="5231968"/>
                  </a:lnTo>
                  <a:lnTo>
                    <a:pt x="41268" y="5223935"/>
                  </a:lnTo>
                  <a:lnTo>
                    <a:pt x="39654" y="5215861"/>
                  </a:lnTo>
                  <a:lnTo>
                    <a:pt x="35231" y="5209301"/>
                  </a:lnTo>
                  <a:lnTo>
                    <a:pt x="28671" y="5204879"/>
                  </a:lnTo>
                  <a:lnTo>
                    <a:pt x="20638" y="5203257"/>
                  </a:lnTo>
                  <a:close/>
                </a:path>
                <a:path w="41275" h="7144384">
                  <a:moveTo>
                    <a:pt x="20638" y="5285847"/>
                  </a:moveTo>
                  <a:lnTo>
                    <a:pt x="12605" y="5287469"/>
                  </a:lnTo>
                  <a:lnTo>
                    <a:pt x="6045" y="5291892"/>
                  </a:lnTo>
                  <a:lnTo>
                    <a:pt x="1623" y="5298452"/>
                  </a:lnTo>
                  <a:lnTo>
                    <a:pt x="1" y="5306527"/>
                  </a:lnTo>
                  <a:lnTo>
                    <a:pt x="1623" y="5314560"/>
                  </a:lnTo>
                  <a:lnTo>
                    <a:pt x="6045" y="5321120"/>
                  </a:lnTo>
                  <a:lnTo>
                    <a:pt x="12605" y="5325543"/>
                  </a:lnTo>
                  <a:lnTo>
                    <a:pt x="20638" y="5327164"/>
                  </a:lnTo>
                  <a:lnTo>
                    <a:pt x="28671" y="5325543"/>
                  </a:lnTo>
                  <a:lnTo>
                    <a:pt x="35231" y="5321120"/>
                  </a:lnTo>
                  <a:lnTo>
                    <a:pt x="39654" y="5314560"/>
                  </a:lnTo>
                  <a:lnTo>
                    <a:pt x="41267" y="5306527"/>
                  </a:lnTo>
                  <a:lnTo>
                    <a:pt x="39654" y="5298452"/>
                  </a:lnTo>
                  <a:lnTo>
                    <a:pt x="35231" y="5291892"/>
                  </a:lnTo>
                  <a:lnTo>
                    <a:pt x="28671" y="5287469"/>
                  </a:lnTo>
                  <a:lnTo>
                    <a:pt x="20638" y="5285847"/>
                  </a:lnTo>
                  <a:close/>
                </a:path>
                <a:path w="41275" h="7144384">
                  <a:moveTo>
                    <a:pt x="20638" y="5368439"/>
                  </a:moveTo>
                  <a:lnTo>
                    <a:pt x="12605" y="5370061"/>
                  </a:lnTo>
                  <a:lnTo>
                    <a:pt x="6045" y="5374484"/>
                  </a:lnTo>
                  <a:lnTo>
                    <a:pt x="1623" y="5381044"/>
                  </a:lnTo>
                  <a:lnTo>
                    <a:pt x="1" y="5389119"/>
                  </a:lnTo>
                  <a:lnTo>
                    <a:pt x="1623" y="5397151"/>
                  </a:lnTo>
                  <a:lnTo>
                    <a:pt x="6045" y="5403711"/>
                  </a:lnTo>
                  <a:lnTo>
                    <a:pt x="12605" y="5408134"/>
                  </a:lnTo>
                  <a:lnTo>
                    <a:pt x="20638" y="5409756"/>
                  </a:lnTo>
                  <a:lnTo>
                    <a:pt x="28671" y="5408134"/>
                  </a:lnTo>
                  <a:lnTo>
                    <a:pt x="35231" y="5403711"/>
                  </a:lnTo>
                  <a:lnTo>
                    <a:pt x="39654" y="5397151"/>
                  </a:lnTo>
                  <a:lnTo>
                    <a:pt x="41267" y="5389119"/>
                  </a:lnTo>
                  <a:lnTo>
                    <a:pt x="39654" y="5381044"/>
                  </a:lnTo>
                  <a:lnTo>
                    <a:pt x="35231" y="5374484"/>
                  </a:lnTo>
                  <a:lnTo>
                    <a:pt x="28671" y="5370061"/>
                  </a:lnTo>
                  <a:lnTo>
                    <a:pt x="20638" y="5368439"/>
                  </a:lnTo>
                  <a:close/>
                </a:path>
                <a:path w="41275" h="7144384">
                  <a:moveTo>
                    <a:pt x="20638" y="5451031"/>
                  </a:moveTo>
                  <a:lnTo>
                    <a:pt x="12605" y="5452653"/>
                  </a:lnTo>
                  <a:lnTo>
                    <a:pt x="6045" y="5457076"/>
                  </a:lnTo>
                  <a:lnTo>
                    <a:pt x="1623" y="5463636"/>
                  </a:lnTo>
                  <a:lnTo>
                    <a:pt x="1" y="5471709"/>
                  </a:lnTo>
                  <a:lnTo>
                    <a:pt x="1623" y="5479743"/>
                  </a:lnTo>
                  <a:lnTo>
                    <a:pt x="6045" y="5486303"/>
                  </a:lnTo>
                  <a:lnTo>
                    <a:pt x="12605" y="5490725"/>
                  </a:lnTo>
                  <a:lnTo>
                    <a:pt x="20638" y="5492347"/>
                  </a:lnTo>
                  <a:lnTo>
                    <a:pt x="28671" y="5490725"/>
                  </a:lnTo>
                  <a:lnTo>
                    <a:pt x="35231" y="5486303"/>
                  </a:lnTo>
                  <a:lnTo>
                    <a:pt x="39654" y="5479743"/>
                  </a:lnTo>
                  <a:lnTo>
                    <a:pt x="41268" y="5471709"/>
                  </a:lnTo>
                  <a:lnTo>
                    <a:pt x="39654" y="5463636"/>
                  </a:lnTo>
                  <a:lnTo>
                    <a:pt x="35231" y="5457076"/>
                  </a:lnTo>
                  <a:lnTo>
                    <a:pt x="28671" y="5452653"/>
                  </a:lnTo>
                  <a:lnTo>
                    <a:pt x="20638" y="5451031"/>
                  </a:lnTo>
                  <a:close/>
                </a:path>
                <a:path w="41275" h="7144384">
                  <a:moveTo>
                    <a:pt x="20638" y="5533622"/>
                  </a:moveTo>
                  <a:lnTo>
                    <a:pt x="12605" y="5535244"/>
                  </a:lnTo>
                  <a:lnTo>
                    <a:pt x="6045" y="5539667"/>
                  </a:lnTo>
                  <a:lnTo>
                    <a:pt x="1623" y="5546227"/>
                  </a:lnTo>
                  <a:lnTo>
                    <a:pt x="1" y="5554301"/>
                  </a:lnTo>
                  <a:lnTo>
                    <a:pt x="1623" y="5562335"/>
                  </a:lnTo>
                  <a:lnTo>
                    <a:pt x="6045" y="5568894"/>
                  </a:lnTo>
                  <a:lnTo>
                    <a:pt x="12605" y="5573317"/>
                  </a:lnTo>
                  <a:lnTo>
                    <a:pt x="20638" y="5574939"/>
                  </a:lnTo>
                  <a:lnTo>
                    <a:pt x="28671" y="5573317"/>
                  </a:lnTo>
                  <a:lnTo>
                    <a:pt x="35231" y="5568894"/>
                  </a:lnTo>
                  <a:lnTo>
                    <a:pt x="39654" y="5562335"/>
                  </a:lnTo>
                  <a:lnTo>
                    <a:pt x="41267" y="5554301"/>
                  </a:lnTo>
                  <a:lnTo>
                    <a:pt x="39654" y="5546227"/>
                  </a:lnTo>
                  <a:lnTo>
                    <a:pt x="35231" y="5539667"/>
                  </a:lnTo>
                  <a:lnTo>
                    <a:pt x="28671" y="5535244"/>
                  </a:lnTo>
                  <a:lnTo>
                    <a:pt x="20638" y="5533622"/>
                  </a:lnTo>
                  <a:close/>
                </a:path>
                <a:path w="41275" h="7144384">
                  <a:moveTo>
                    <a:pt x="20638" y="5616214"/>
                  </a:moveTo>
                  <a:lnTo>
                    <a:pt x="12605" y="5617836"/>
                  </a:lnTo>
                  <a:lnTo>
                    <a:pt x="6045" y="5622258"/>
                  </a:lnTo>
                  <a:lnTo>
                    <a:pt x="1623" y="5628818"/>
                  </a:lnTo>
                  <a:lnTo>
                    <a:pt x="1" y="5636893"/>
                  </a:lnTo>
                  <a:lnTo>
                    <a:pt x="1623" y="5644926"/>
                  </a:lnTo>
                  <a:lnTo>
                    <a:pt x="6045" y="5651486"/>
                  </a:lnTo>
                  <a:lnTo>
                    <a:pt x="12605" y="5655909"/>
                  </a:lnTo>
                  <a:lnTo>
                    <a:pt x="20638" y="5657531"/>
                  </a:lnTo>
                  <a:lnTo>
                    <a:pt x="28671" y="5655909"/>
                  </a:lnTo>
                  <a:lnTo>
                    <a:pt x="35231" y="5651486"/>
                  </a:lnTo>
                  <a:lnTo>
                    <a:pt x="39654" y="5644926"/>
                  </a:lnTo>
                  <a:lnTo>
                    <a:pt x="41267" y="5636893"/>
                  </a:lnTo>
                  <a:lnTo>
                    <a:pt x="39654" y="5628818"/>
                  </a:lnTo>
                  <a:lnTo>
                    <a:pt x="35231" y="5622258"/>
                  </a:lnTo>
                  <a:lnTo>
                    <a:pt x="28671" y="5617836"/>
                  </a:lnTo>
                  <a:lnTo>
                    <a:pt x="20638" y="5616214"/>
                  </a:lnTo>
                  <a:close/>
                </a:path>
                <a:path w="41275" h="7144384">
                  <a:moveTo>
                    <a:pt x="20638" y="5698806"/>
                  </a:moveTo>
                  <a:lnTo>
                    <a:pt x="12605" y="5700427"/>
                  </a:lnTo>
                  <a:lnTo>
                    <a:pt x="6045" y="5704850"/>
                  </a:lnTo>
                  <a:lnTo>
                    <a:pt x="1623" y="5711410"/>
                  </a:lnTo>
                  <a:lnTo>
                    <a:pt x="1" y="5719484"/>
                  </a:lnTo>
                  <a:lnTo>
                    <a:pt x="1623" y="5727517"/>
                  </a:lnTo>
                  <a:lnTo>
                    <a:pt x="6045" y="5734077"/>
                  </a:lnTo>
                  <a:lnTo>
                    <a:pt x="12605" y="5738500"/>
                  </a:lnTo>
                  <a:lnTo>
                    <a:pt x="20638" y="5740121"/>
                  </a:lnTo>
                  <a:lnTo>
                    <a:pt x="28671" y="5738500"/>
                  </a:lnTo>
                  <a:lnTo>
                    <a:pt x="35231" y="5734077"/>
                  </a:lnTo>
                  <a:lnTo>
                    <a:pt x="39654" y="5727517"/>
                  </a:lnTo>
                  <a:lnTo>
                    <a:pt x="41268" y="5719484"/>
                  </a:lnTo>
                  <a:lnTo>
                    <a:pt x="39654" y="5711410"/>
                  </a:lnTo>
                  <a:lnTo>
                    <a:pt x="35231" y="5704850"/>
                  </a:lnTo>
                  <a:lnTo>
                    <a:pt x="28671" y="5700427"/>
                  </a:lnTo>
                  <a:lnTo>
                    <a:pt x="20638" y="5698806"/>
                  </a:lnTo>
                  <a:close/>
                </a:path>
                <a:path w="41275" h="7144384">
                  <a:moveTo>
                    <a:pt x="20638" y="5781396"/>
                  </a:moveTo>
                  <a:lnTo>
                    <a:pt x="12605" y="5783018"/>
                  </a:lnTo>
                  <a:lnTo>
                    <a:pt x="6045" y="5787441"/>
                  </a:lnTo>
                  <a:lnTo>
                    <a:pt x="1623" y="5794001"/>
                  </a:lnTo>
                  <a:lnTo>
                    <a:pt x="1" y="5802076"/>
                  </a:lnTo>
                  <a:lnTo>
                    <a:pt x="1623" y="5810109"/>
                  </a:lnTo>
                  <a:lnTo>
                    <a:pt x="6045" y="5816669"/>
                  </a:lnTo>
                  <a:lnTo>
                    <a:pt x="12605" y="5821092"/>
                  </a:lnTo>
                  <a:lnTo>
                    <a:pt x="20638" y="5822713"/>
                  </a:lnTo>
                  <a:lnTo>
                    <a:pt x="28671" y="5821092"/>
                  </a:lnTo>
                  <a:lnTo>
                    <a:pt x="35231" y="5816669"/>
                  </a:lnTo>
                  <a:lnTo>
                    <a:pt x="39654" y="5810109"/>
                  </a:lnTo>
                  <a:lnTo>
                    <a:pt x="41267" y="5802076"/>
                  </a:lnTo>
                  <a:lnTo>
                    <a:pt x="39654" y="5794001"/>
                  </a:lnTo>
                  <a:lnTo>
                    <a:pt x="35231" y="5787441"/>
                  </a:lnTo>
                  <a:lnTo>
                    <a:pt x="28671" y="5783018"/>
                  </a:lnTo>
                  <a:lnTo>
                    <a:pt x="20638" y="5781396"/>
                  </a:lnTo>
                  <a:close/>
                </a:path>
                <a:path w="41275" h="7144384">
                  <a:moveTo>
                    <a:pt x="20638" y="5863988"/>
                  </a:moveTo>
                  <a:lnTo>
                    <a:pt x="12605" y="5865610"/>
                  </a:lnTo>
                  <a:lnTo>
                    <a:pt x="6045" y="5870033"/>
                  </a:lnTo>
                  <a:lnTo>
                    <a:pt x="1623" y="5876593"/>
                  </a:lnTo>
                  <a:lnTo>
                    <a:pt x="1" y="5884668"/>
                  </a:lnTo>
                  <a:lnTo>
                    <a:pt x="1623" y="5892701"/>
                  </a:lnTo>
                  <a:lnTo>
                    <a:pt x="6045" y="5899261"/>
                  </a:lnTo>
                  <a:lnTo>
                    <a:pt x="12605" y="5903683"/>
                  </a:lnTo>
                  <a:lnTo>
                    <a:pt x="20638" y="5905305"/>
                  </a:lnTo>
                  <a:lnTo>
                    <a:pt x="28671" y="5903683"/>
                  </a:lnTo>
                  <a:lnTo>
                    <a:pt x="35231" y="5899261"/>
                  </a:lnTo>
                  <a:lnTo>
                    <a:pt x="39654" y="5892701"/>
                  </a:lnTo>
                  <a:lnTo>
                    <a:pt x="41267" y="5884668"/>
                  </a:lnTo>
                  <a:lnTo>
                    <a:pt x="39654" y="5876593"/>
                  </a:lnTo>
                  <a:lnTo>
                    <a:pt x="35231" y="5870033"/>
                  </a:lnTo>
                  <a:lnTo>
                    <a:pt x="28671" y="5865610"/>
                  </a:lnTo>
                  <a:lnTo>
                    <a:pt x="20638" y="5863988"/>
                  </a:lnTo>
                  <a:close/>
                </a:path>
                <a:path w="41275" h="7144384">
                  <a:moveTo>
                    <a:pt x="20638" y="5946580"/>
                  </a:moveTo>
                  <a:lnTo>
                    <a:pt x="12605" y="5948202"/>
                  </a:lnTo>
                  <a:lnTo>
                    <a:pt x="6045" y="5952625"/>
                  </a:lnTo>
                  <a:lnTo>
                    <a:pt x="1623" y="5959184"/>
                  </a:lnTo>
                  <a:lnTo>
                    <a:pt x="1" y="5967258"/>
                  </a:lnTo>
                  <a:lnTo>
                    <a:pt x="1623" y="5975292"/>
                  </a:lnTo>
                  <a:lnTo>
                    <a:pt x="6045" y="5981851"/>
                  </a:lnTo>
                  <a:lnTo>
                    <a:pt x="12605" y="5986274"/>
                  </a:lnTo>
                  <a:lnTo>
                    <a:pt x="20638" y="5987896"/>
                  </a:lnTo>
                  <a:lnTo>
                    <a:pt x="28671" y="5986274"/>
                  </a:lnTo>
                  <a:lnTo>
                    <a:pt x="35231" y="5981851"/>
                  </a:lnTo>
                  <a:lnTo>
                    <a:pt x="39654" y="5975292"/>
                  </a:lnTo>
                  <a:lnTo>
                    <a:pt x="41268" y="5967258"/>
                  </a:lnTo>
                  <a:lnTo>
                    <a:pt x="39654" y="5959184"/>
                  </a:lnTo>
                  <a:lnTo>
                    <a:pt x="35231" y="5952625"/>
                  </a:lnTo>
                  <a:lnTo>
                    <a:pt x="28671" y="5948202"/>
                  </a:lnTo>
                  <a:lnTo>
                    <a:pt x="20638" y="5946580"/>
                  </a:lnTo>
                  <a:close/>
                </a:path>
                <a:path w="41275" h="7144384">
                  <a:moveTo>
                    <a:pt x="20638" y="6029171"/>
                  </a:moveTo>
                  <a:lnTo>
                    <a:pt x="12605" y="6030793"/>
                  </a:lnTo>
                  <a:lnTo>
                    <a:pt x="6045" y="6035216"/>
                  </a:lnTo>
                  <a:lnTo>
                    <a:pt x="1623" y="6041776"/>
                  </a:lnTo>
                  <a:lnTo>
                    <a:pt x="1" y="6049850"/>
                  </a:lnTo>
                  <a:lnTo>
                    <a:pt x="1623" y="6057883"/>
                  </a:lnTo>
                  <a:lnTo>
                    <a:pt x="6045" y="6064443"/>
                  </a:lnTo>
                  <a:lnTo>
                    <a:pt x="12605" y="6068866"/>
                  </a:lnTo>
                  <a:lnTo>
                    <a:pt x="20638" y="6070488"/>
                  </a:lnTo>
                  <a:lnTo>
                    <a:pt x="28671" y="6068866"/>
                  </a:lnTo>
                  <a:lnTo>
                    <a:pt x="35231" y="6064443"/>
                  </a:lnTo>
                  <a:lnTo>
                    <a:pt x="39654" y="6057883"/>
                  </a:lnTo>
                  <a:lnTo>
                    <a:pt x="41267" y="6049850"/>
                  </a:lnTo>
                  <a:lnTo>
                    <a:pt x="39654" y="6041776"/>
                  </a:lnTo>
                  <a:lnTo>
                    <a:pt x="35231" y="6035216"/>
                  </a:lnTo>
                  <a:lnTo>
                    <a:pt x="28671" y="6030793"/>
                  </a:lnTo>
                  <a:lnTo>
                    <a:pt x="20638" y="6029171"/>
                  </a:lnTo>
                  <a:close/>
                </a:path>
                <a:path w="41275" h="7144384">
                  <a:moveTo>
                    <a:pt x="20638" y="6111763"/>
                  </a:moveTo>
                  <a:lnTo>
                    <a:pt x="12605" y="6113384"/>
                  </a:lnTo>
                  <a:lnTo>
                    <a:pt x="6045" y="6117807"/>
                  </a:lnTo>
                  <a:lnTo>
                    <a:pt x="1623" y="6124367"/>
                  </a:lnTo>
                  <a:lnTo>
                    <a:pt x="1" y="6132442"/>
                  </a:lnTo>
                  <a:lnTo>
                    <a:pt x="1623" y="6140475"/>
                  </a:lnTo>
                  <a:lnTo>
                    <a:pt x="6045" y="6147035"/>
                  </a:lnTo>
                  <a:lnTo>
                    <a:pt x="12605" y="6151458"/>
                  </a:lnTo>
                  <a:lnTo>
                    <a:pt x="20638" y="6153080"/>
                  </a:lnTo>
                  <a:lnTo>
                    <a:pt x="28671" y="6151458"/>
                  </a:lnTo>
                  <a:lnTo>
                    <a:pt x="35231" y="6147035"/>
                  </a:lnTo>
                  <a:lnTo>
                    <a:pt x="39654" y="6140475"/>
                  </a:lnTo>
                  <a:lnTo>
                    <a:pt x="41267" y="6132442"/>
                  </a:lnTo>
                  <a:lnTo>
                    <a:pt x="39654" y="6124367"/>
                  </a:lnTo>
                  <a:lnTo>
                    <a:pt x="35231" y="6117807"/>
                  </a:lnTo>
                  <a:lnTo>
                    <a:pt x="28671" y="6113384"/>
                  </a:lnTo>
                  <a:lnTo>
                    <a:pt x="20638" y="6111763"/>
                  </a:lnTo>
                  <a:close/>
                </a:path>
                <a:path w="41275" h="7144384">
                  <a:moveTo>
                    <a:pt x="20638" y="6194355"/>
                  </a:moveTo>
                  <a:lnTo>
                    <a:pt x="12605" y="6195976"/>
                  </a:lnTo>
                  <a:lnTo>
                    <a:pt x="6045" y="6200399"/>
                  </a:lnTo>
                  <a:lnTo>
                    <a:pt x="1623" y="6206959"/>
                  </a:lnTo>
                  <a:lnTo>
                    <a:pt x="1" y="6215033"/>
                  </a:lnTo>
                  <a:lnTo>
                    <a:pt x="1623" y="6223066"/>
                  </a:lnTo>
                  <a:lnTo>
                    <a:pt x="6045" y="6229626"/>
                  </a:lnTo>
                  <a:lnTo>
                    <a:pt x="12605" y="6234049"/>
                  </a:lnTo>
                  <a:lnTo>
                    <a:pt x="20638" y="6235670"/>
                  </a:lnTo>
                  <a:lnTo>
                    <a:pt x="28671" y="6234049"/>
                  </a:lnTo>
                  <a:lnTo>
                    <a:pt x="35231" y="6229626"/>
                  </a:lnTo>
                  <a:lnTo>
                    <a:pt x="39654" y="6223066"/>
                  </a:lnTo>
                  <a:lnTo>
                    <a:pt x="41268" y="6215033"/>
                  </a:lnTo>
                  <a:lnTo>
                    <a:pt x="39654" y="6206959"/>
                  </a:lnTo>
                  <a:lnTo>
                    <a:pt x="35231" y="6200399"/>
                  </a:lnTo>
                  <a:lnTo>
                    <a:pt x="28671" y="6195976"/>
                  </a:lnTo>
                  <a:lnTo>
                    <a:pt x="20638" y="6194355"/>
                  </a:lnTo>
                  <a:close/>
                </a:path>
                <a:path w="41275" h="7144384">
                  <a:moveTo>
                    <a:pt x="20638" y="6276945"/>
                  </a:moveTo>
                  <a:lnTo>
                    <a:pt x="12605" y="6278567"/>
                  </a:lnTo>
                  <a:lnTo>
                    <a:pt x="6045" y="6282990"/>
                  </a:lnTo>
                  <a:lnTo>
                    <a:pt x="1623" y="6289550"/>
                  </a:lnTo>
                  <a:lnTo>
                    <a:pt x="1" y="6297625"/>
                  </a:lnTo>
                  <a:lnTo>
                    <a:pt x="1623" y="6305658"/>
                  </a:lnTo>
                  <a:lnTo>
                    <a:pt x="6045" y="6312218"/>
                  </a:lnTo>
                  <a:lnTo>
                    <a:pt x="12605" y="6316640"/>
                  </a:lnTo>
                  <a:lnTo>
                    <a:pt x="20638" y="6318262"/>
                  </a:lnTo>
                  <a:lnTo>
                    <a:pt x="28671" y="6316640"/>
                  </a:lnTo>
                  <a:lnTo>
                    <a:pt x="35231" y="6312218"/>
                  </a:lnTo>
                  <a:lnTo>
                    <a:pt x="39654" y="6305658"/>
                  </a:lnTo>
                  <a:lnTo>
                    <a:pt x="41267" y="6297625"/>
                  </a:lnTo>
                  <a:lnTo>
                    <a:pt x="39654" y="6289550"/>
                  </a:lnTo>
                  <a:lnTo>
                    <a:pt x="35231" y="6282990"/>
                  </a:lnTo>
                  <a:lnTo>
                    <a:pt x="28671" y="6278567"/>
                  </a:lnTo>
                  <a:lnTo>
                    <a:pt x="20638" y="6276945"/>
                  </a:lnTo>
                  <a:close/>
                </a:path>
                <a:path w="41275" h="7144384">
                  <a:moveTo>
                    <a:pt x="20638" y="6359537"/>
                  </a:moveTo>
                  <a:lnTo>
                    <a:pt x="12605" y="6361159"/>
                  </a:lnTo>
                  <a:lnTo>
                    <a:pt x="6045" y="6365582"/>
                  </a:lnTo>
                  <a:lnTo>
                    <a:pt x="1623" y="6372141"/>
                  </a:lnTo>
                  <a:lnTo>
                    <a:pt x="1" y="6380217"/>
                  </a:lnTo>
                  <a:lnTo>
                    <a:pt x="1623" y="6388250"/>
                  </a:lnTo>
                  <a:lnTo>
                    <a:pt x="6045" y="6394810"/>
                  </a:lnTo>
                  <a:lnTo>
                    <a:pt x="12605" y="6399232"/>
                  </a:lnTo>
                  <a:lnTo>
                    <a:pt x="20638" y="6400854"/>
                  </a:lnTo>
                  <a:lnTo>
                    <a:pt x="28671" y="6399232"/>
                  </a:lnTo>
                  <a:lnTo>
                    <a:pt x="35231" y="6394810"/>
                  </a:lnTo>
                  <a:lnTo>
                    <a:pt x="39654" y="6388250"/>
                  </a:lnTo>
                  <a:lnTo>
                    <a:pt x="41267" y="6380217"/>
                  </a:lnTo>
                  <a:lnTo>
                    <a:pt x="39654" y="6372141"/>
                  </a:lnTo>
                  <a:lnTo>
                    <a:pt x="35231" y="6365582"/>
                  </a:lnTo>
                  <a:lnTo>
                    <a:pt x="28671" y="6361159"/>
                  </a:lnTo>
                  <a:lnTo>
                    <a:pt x="20638" y="6359537"/>
                  </a:lnTo>
                  <a:close/>
                </a:path>
                <a:path w="41275" h="7144384">
                  <a:moveTo>
                    <a:pt x="20638" y="6442128"/>
                  </a:moveTo>
                  <a:lnTo>
                    <a:pt x="12605" y="6443750"/>
                  </a:lnTo>
                  <a:lnTo>
                    <a:pt x="6045" y="6448173"/>
                  </a:lnTo>
                  <a:lnTo>
                    <a:pt x="1623" y="6454733"/>
                  </a:lnTo>
                  <a:lnTo>
                    <a:pt x="1" y="6462807"/>
                  </a:lnTo>
                  <a:lnTo>
                    <a:pt x="1623" y="6470840"/>
                  </a:lnTo>
                  <a:lnTo>
                    <a:pt x="6045" y="6477400"/>
                  </a:lnTo>
                  <a:lnTo>
                    <a:pt x="12605" y="6481823"/>
                  </a:lnTo>
                  <a:lnTo>
                    <a:pt x="20638" y="6483445"/>
                  </a:lnTo>
                  <a:lnTo>
                    <a:pt x="28671" y="6481823"/>
                  </a:lnTo>
                  <a:lnTo>
                    <a:pt x="35231" y="6477400"/>
                  </a:lnTo>
                  <a:lnTo>
                    <a:pt x="39654" y="6470840"/>
                  </a:lnTo>
                  <a:lnTo>
                    <a:pt x="41267" y="6462807"/>
                  </a:lnTo>
                  <a:lnTo>
                    <a:pt x="39654" y="6454733"/>
                  </a:lnTo>
                  <a:lnTo>
                    <a:pt x="35231" y="6448173"/>
                  </a:lnTo>
                  <a:lnTo>
                    <a:pt x="28671" y="6443750"/>
                  </a:lnTo>
                  <a:lnTo>
                    <a:pt x="20638" y="6442128"/>
                  </a:lnTo>
                  <a:close/>
                </a:path>
                <a:path w="41275" h="7144384">
                  <a:moveTo>
                    <a:pt x="20638" y="6524720"/>
                  </a:moveTo>
                  <a:lnTo>
                    <a:pt x="12605" y="6526341"/>
                  </a:lnTo>
                  <a:lnTo>
                    <a:pt x="6045" y="6530764"/>
                  </a:lnTo>
                  <a:lnTo>
                    <a:pt x="1623" y="6537324"/>
                  </a:lnTo>
                  <a:lnTo>
                    <a:pt x="1" y="6545398"/>
                  </a:lnTo>
                  <a:lnTo>
                    <a:pt x="1623" y="6553431"/>
                  </a:lnTo>
                  <a:lnTo>
                    <a:pt x="6045" y="6559991"/>
                  </a:lnTo>
                  <a:lnTo>
                    <a:pt x="12605" y="6564414"/>
                  </a:lnTo>
                  <a:lnTo>
                    <a:pt x="20638" y="6566035"/>
                  </a:lnTo>
                  <a:lnTo>
                    <a:pt x="28671" y="6564414"/>
                  </a:lnTo>
                  <a:lnTo>
                    <a:pt x="35231" y="6559991"/>
                  </a:lnTo>
                  <a:lnTo>
                    <a:pt x="39654" y="6553431"/>
                  </a:lnTo>
                  <a:lnTo>
                    <a:pt x="41268" y="6545398"/>
                  </a:lnTo>
                  <a:lnTo>
                    <a:pt x="39654" y="6537324"/>
                  </a:lnTo>
                  <a:lnTo>
                    <a:pt x="35231" y="6530764"/>
                  </a:lnTo>
                  <a:lnTo>
                    <a:pt x="28671" y="6526341"/>
                  </a:lnTo>
                  <a:lnTo>
                    <a:pt x="20638" y="6524720"/>
                  </a:lnTo>
                  <a:close/>
                </a:path>
                <a:path w="41275" h="7144384">
                  <a:moveTo>
                    <a:pt x="20638" y="6607310"/>
                  </a:moveTo>
                  <a:lnTo>
                    <a:pt x="12605" y="6608932"/>
                  </a:lnTo>
                  <a:lnTo>
                    <a:pt x="6045" y="6613355"/>
                  </a:lnTo>
                  <a:lnTo>
                    <a:pt x="1623" y="6619915"/>
                  </a:lnTo>
                  <a:lnTo>
                    <a:pt x="1" y="6627990"/>
                  </a:lnTo>
                  <a:lnTo>
                    <a:pt x="1623" y="6636023"/>
                  </a:lnTo>
                  <a:lnTo>
                    <a:pt x="6045" y="6642582"/>
                  </a:lnTo>
                  <a:lnTo>
                    <a:pt x="12605" y="6647005"/>
                  </a:lnTo>
                  <a:lnTo>
                    <a:pt x="20638" y="6648627"/>
                  </a:lnTo>
                  <a:lnTo>
                    <a:pt x="28672" y="6647005"/>
                  </a:lnTo>
                  <a:lnTo>
                    <a:pt x="35231" y="6642582"/>
                  </a:lnTo>
                  <a:lnTo>
                    <a:pt x="39654" y="6636023"/>
                  </a:lnTo>
                  <a:lnTo>
                    <a:pt x="41267" y="6627990"/>
                  </a:lnTo>
                  <a:lnTo>
                    <a:pt x="39654" y="6619915"/>
                  </a:lnTo>
                  <a:lnTo>
                    <a:pt x="35231" y="6613355"/>
                  </a:lnTo>
                  <a:lnTo>
                    <a:pt x="28672" y="6608932"/>
                  </a:lnTo>
                  <a:lnTo>
                    <a:pt x="20638" y="6607310"/>
                  </a:lnTo>
                  <a:close/>
                </a:path>
                <a:path w="41275" h="7144384">
                  <a:moveTo>
                    <a:pt x="20638" y="6689901"/>
                  </a:moveTo>
                  <a:lnTo>
                    <a:pt x="12605" y="6691523"/>
                  </a:lnTo>
                  <a:lnTo>
                    <a:pt x="6045" y="6695945"/>
                  </a:lnTo>
                  <a:lnTo>
                    <a:pt x="1623" y="6702505"/>
                  </a:lnTo>
                  <a:lnTo>
                    <a:pt x="1" y="6710580"/>
                  </a:lnTo>
                  <a:lnTo>
                    <a:pt x="1623" y="6718614"/>
                  </a:lnTo>
                  <a:lnTo>
                    <a:pt x="6045" y="6725174"/>
                  </a:lnTo>
                  <a:lnTo>
                    <a:pt x="12605" y="6729596"/>
                  </a:lnTo>
                  <a:lnTo>
                    <a:pt x="20638" y="6731218"/>
                  </a:lnTo>
                  <a:lnTo>
                    <a:pt x="28672" y="6729596"/>
                  </a:lnTo>
                  <a:lnTo>
                    <a:pt x="35231" y="6725174"/>
                  </a:lnTo>
                  <a:lnTo>
                    <a:pt x="39654" y="6718614"/>
                  </a:lnTo>
                  <a:lnTo>
                    <a:pt x="41267" y="6710580"/>
                  </a:lnTo>
                  <a:lnTo>
                    <a:pt x="39654" y="6702505"/>
                  </a:lnTo>
                  <a:lnTo>
                    <a:pt x="35231" y="6695945"/>
                  </a:lnTo>
                  <a:lnTo>
                    <a:pt x="28672" y="6691523"/>
                  </a:lnTo>
                  <a:lnTo>
                    <a:pt x="20638" y="6689901"/>
                  </a:lnTo>
                  <a:close/>
                </a:path>
                <a:path w="41275" h="7144384">
                  <a:moveTo>
                    <a:pt x="20638" y="6772493"/>
                  </a:moveTo>
                  <a:lnTo>
                    <a:pt x="12605" y="6774115"/>
                  </a:lnTo>
                  <a:lnTo>
                    <a:pt x="6045" y="6778537"/>
                  </a:lnTo>
                  <a:lnTo>
                    <a:pt x="1623" y="6785097"/>
                  </a:lnTo>
                  <a:lnTo>
                    <a:pt x="1" y="6793171"/>
                  </a:lnTo>
                  <a:lnTo>
                    <a:pt x="1623" y="6801204"/>
                  </a:lnTo>
                  <a:lnTo>
                    <a:pt x="6045" y="6807764"/>
                  </a:lnTo>
                  <a:lnTo>
                    <a:pt x="12605" y="6812187"/>
                  </a:lnTo>
                  <a:lnTo>
                    <a:pt x="20638" y="6813809"/>
                  </a:lnTo>
                  <a:lnTo>
                    <a:pt x="28672" y="6812187"/>
                  </a:lnTo>
                  <a:lnTo>
                    <a:pt x="35231" y="6807764"/>
                  </a:lnTo>
                  <a:lnTo>
                    <a:pt x="39654" y="6801204"/>
                  </a:lnTo>
                  <a:lnTo>
                    <a:pt x="41268" y="6793171"/>
                  </a:lnTo>
                  <a:lnTo>
                    <a:pt x="39654" y="6785097"/>
                  </a:lnTo>
                  <a:lnTo>
                    <a:pt x="35231" y="6778537"/>
                  </a:lnTo>
                  <a:lnTo>
                    <a:pt x="28672" y="6774115"/>
                  </a:lnTo>
                  <a:lnTo>
                    <a:pt x="20638" y="6772493"/>
                  </a:lnTo>
                  <a:close/>
                </a:path>
                <a:path w="41275" h="7144384">
                  <a:moveTo>
                    <a:pt x="20638" y="6855084"/>
                  </a:moveTo>
                  <a:lnTo>
                    <a:pt x="12605" y="6856705"/>
                  </a:lnTo>
                  <a:lnTo>
                    <a:pt x="6045" y="6861128"/>
                  </a:lnTo>
                  <a:lnTo>
                    <a:pt x="1623" y="6867688"/>
                  </a:lnTo>
                  <a:lnTo>
                    <a:pt x="1" y="6875762"/>
                  </a:lnTo>
                  <a:lnTo>
                    <a:pt x="1623" y="6883795"/>
                  </a:lnTo>
                  <a:lnTo>
                    <a:pt x="6045" y="6890355"/>
                  </a:lnTo>
                  <a:lnTo>
                    <a:pt x="12605" y="6894777"/>
                  </a:lnTo>
                  <a:lnTo>
                    <a:pt x="20638" y="6896399"/>
                  </a:lnTo>
                  <a:lnTo>
                    <a:pt x="28672" y="6894777"/>
                  </a:lnTo>
                  <a:lnTo>
                    <a:pt x="35231" y="6890355"/>
                  </a:lnTo>
                  <a:lnTo>
                    <a:pt x="39654" y="6883795"/>
                  </a:lnTo>
                  <a:lnTo>
                    <a:pt x="41268" y="6875762"/>
                  </a:lnTo>
                  <a:lnTo>
                    <a:pt x="39654" y="6867688"/>
                  </a:lnTo>
                  <a:lnTo>
                    <a:pt x="35231" y="6861128"/>
                  </a:lnTo>
                  <a:lnTo>
                    <a:pt x="28672" y="6856705"/>
                  </a:lnTo>
                  <a:lnTo>
                    <a:pt x="20638" y="6855084"/>
                  </a:lnTo>
                  <a:close/>
                </a:path>
                <a:path w="41275" h="7144384">
                  <a:moveTo>
                    <a:pt x="20638" y="6937674"/>
                  </a:moveTo>
                  <a:lnTo>
                    <a:pt x="12605" y="6939296"/>
                  </a:lnTo>
                  <a:lnTo>
                    <a:pt x="6045" y="6943719"/>
                  </a:lnTo>
                  <a:lnTo>
                    <a:pt x="1623" y="6950278"/>
                  </a:lnTo>
                  <a:lnTo>
                    <a:pt x="1" y="6958354"/>
                  </a:lnTo>
                  <a:lnTo>
                    <a:pt x="1623" y="6966387"/>
                  </a:lnTo>
                  <a:lnTo>
                    <a:pt x="6045" y="6972947"/>
                  </a:lnTo>
                  <a:lnTo>
                    <a:pt x="12605" y="6977369"/>
                  </a:lnTo>
                  <a:lnTo>
                    <a:pt x="20638" y="6978991"/>
                  </a:lnTo>
                  <a:lnTo>
                    <a:pt x="28672" y="6977369"/>
                  </a:lnTo>
                  <a:lnTo>
                    <a:pt x="35231" y="6972947"/>
                  </a:lnTo>
                  <a:lnTo>
                    <a:pt x="39654" y="6966387"/>
                  </a:lnTo>
                  <a:lnTo>
                    <a:pt x="41267" y="6958354"/>
                  </a:lnTo>
                  <a:lnTo>
                    <a:pt x="39654" y="6950278"/>
                  </a:lnTo>
                  <a:lnTo>
                    <a:pt x="35231" y="6943719"/>
                  </a:lnTo>
                  <a:lnTo>
                    <a:pt x="28672" y="6939296"/>
                  </a:lnTo>
                  <a:lnTo>
                    <a:pt x="20638" y="6937674"/>
                  </a:lnTo>
                  <a:close/>
                </a:path>
                <a:path w="41275" h="7144384">
                  <a:moveTo>
                    <a:pt x="20638" y="7020265"/>
                  </a:moveTo>
                  <a:lnTo>
                    <a:pt x="12605" y="7021887"/>
                  </a:lnTo>
                  <a:lnTo>
                    <a:pt x="6045" y="7026310"/>
                  </a:lnTo>
                  <a:lnTo>
                    <a:pt x="1623" y="7032870"/>
                  </a:lnTo>
                  <a:lnTo>
                    <a:pt x="1" y="7040944"/>
                  </a:lnTo>
                  <a:lnTo>
                    <a:pt x="1623" y="7048978"/>
                  </a:lnTo>
                  <a:lnTo>
                    <a:pt x="6045" y="7055537"/>
                  </a:lnTo>
                  <a:lnTo>
                    <a:pt x="12605" y="7059960"/>
                  </a:lnTo>
                  <a:lnTo>
                    <a:pt x="20638" y="7061582"/>
                  </a:lnTo>
                  <a:lnTo>
                    <a:pt x="28672" y="7059960"/>
                  </a:lnTo>
                  <a:lnTo>
                    <a:pt x="35231" y="7055537"/>
                  </a:lnTo>
                  <a:lnTo>
                    <a:pt x="39654" y="7048978"/>
                  </a:lnTo>
                  <a:lnTo>
                    <a:pt x="41267" y="7040944"/>
                  </a:lnTo>
                  <a:lnTo>
                    <a:pt x="39654" y="7032870"/>
                  </a:lnTo>
                  <a:lnTo>
                    <a:pt x="35231" y="7026310"/>
                  </a:lnTo>
                  <a:lnTo>
                    <a:pt x="28672" y="7021887"/>
                  </a:lnTo>
                  <a:lnTo>
                    <a:pt x="20638" y="7020265"/>
                  </a:lnTo>
                  <a:close/>
                </a:path>
                <a:path w="41275" h="7144384">
                  <a:moveTo>
                    <a:pt x="20638" y="7102857"/>
                  </a:moveTo>
                  <a:lnTo>
                    <a:pt x="12605" y="7104478"/>
                  </a:lnTo>
                  <a:lnTo>
                    <a:pt x="6045" y="7108901"/>
                  </a:lnTo>
                  <a:lnTo>
                    <a:pt x="1623" y="7115461"/>
                  </a:lnTo>
                  <a:lnTo>
                    <a:pt x="1" y="7123535"/>
                  </a:lnTo>
                  <a:lnTo>
                    <a:pt x="1623" y="7131568"/>
                  </a:lnTo>
                  <a:lnTo>
                    <a:pt x="6045" y="7138128"/>
                  </a:lnTo>
                  <a:lnTo>
                    <a:pt x="12605" y="7142551"/>
                  </a:lnTo>
                  <a:lnTo>
                    <a:pt x="20638" y="7144173"/>
                  </a:lnTo>
                  <a:lnTo>
                    <a:pt x="28672" y="7142551"/>
                  </a:lnTo>
                  <a:lnTo>
                    <a:pt x="35231" y="7138128"/>
                  </a:lnTo>
                  <a:lnTo>
                    <a:pt x="39654" y="7131568"/>
                  </a:lnTo>
                  <a:lnTo>
                    <a:pt x="41267" y="7123535"/>
                  </a:lnTo>
                  <a:lnTo>
                    <a:pt x="39654" y="7115461"/>
                  </a:lnTo>
                  <a:lnTo>
                    <a:pt x="35231" y="7108901"/>
                  </a:lnTo>
                  <a:lnTo>
                    <a:pt x="28672" y="7104478"/>
                  </a:lnTo>
                  <a:lnTo>
                    <a:pt x="20638" y="7102857"/>
                  </a:lnTo>
                  <a:close/>
                </a:path>
              </a:pathLst>
            </a:custGeom>
            <a:solidFill>
              <a:srgbClr val="00A3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3851088" y="9067292"/>
            <a:ext cx="11925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70" dirty="0">
                <a:solidFill>
                  <a:srgbClr val="00A3FF"/>
                </a:solidFill>
                <a:latin typeface="Arial Black" panose="020B0A04020102020204"/>
                <a:cs typeface="Arial Black" panose="020B0A04020102020204"/>
              </a:rPr>
              <a:t>Internet</a:t>
            </a:r>
            <a:endParaRPr sz="24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7120789" y="2741207"/>
            <a:ext cx="5867400" cy="5970905"/>
            <a:chOff x="7120789" y="2741207"/>
            <a:chExt cx="5867400" cy="5970905"/>
          </a:xfrm>
        </p:grpSpPr>
        <p:sp>
          <p:nvSpPr>
            <p:cNvPr id="43" name="object 43"/>
            <p:cNvSpPr/>
            <p:nvPr/>
          </p:nvSpPr>
          <p:spPr>
            <a:xfrm>
              <a:off x="8033897" y="4136400"/>
              <a:ext cx="1339215" cy="806450"/>
            </a:xfrm>
            <a:custGeom>
              <a:avLst/>
              <a:gdLst/>
              <a:ahLst/>
              <a:cxnLst/>
              <a:rect l="l" t="t" r="r" b="b"/>
              <a:pathLst>
                <a:path w="1339215" h="806450">
                  <a:moveTo>
                    <a:pt x="1204798" y="0"/>
                  </a:moveTo>
                  <a:lnTo>
                    <a:pt x="134401" y="0"/>
                  </a:lnTo>
                  <a:lnTo>
                    <a:pt x="91919" y="6851"/>
                  </a:lnTo>
                  <a:lnTo>
                    <a:pt x="55025" y="25931"/>
                  </a:lnTo>
                  <a:lnTo>
                    <a:pt x="25931" y="55025"/>
                  </a:lnTo>
                  <a:lnTo>
                    <a:pt x="6851" y="91920"/>
                  </a:lnTo>
                  <a:lnTo>
                    <a:pt x="0" y="134401"/>
                  </a:lnTo>
                  <a:lnTo>
                    <a:pt x="0" y="671996"/>
                  </a:lnTo>
                  <a:lnTo>
                    <a:pt x="6851" y="714478"/>
                  </a:lnTo>
                  <a:lnTo>
                    <a:pt x="25931" y="751373"/>
                  </a:lnTo>
                  <a:lnTo>
                    <a:pt x="55025" y="780467"/>
                  </a:lnTo>
                  <a:lnTo>
                    <a:pt x="91919" y="799547"/>
                  </a:lnTo>
                  <a:lnTo>
                    <a:pt x="134401" y="806399"/>
                  </a:lnTo>
                  <a:lnTo>
                    <a:pt x="1204798" y="806399"/>
                  </a:lnTo>
                  <a:lnTo>
                    <a:pt x="1247279" y="799547"/>
                  </a:lnTo>
                  <a:lnTo>
                    <a:pt x="1284173" y="780467"/>
                  </a:lnTo>
                  <a:lnTo>
                    <a:pt x="1313267" y="751373"/>
                  </a:lnTo>
                  <a:lnTo>
                    <a:pt x="1332347" y="714478"/>
                  </a:lnTo>
                  <a:lnTo>
                    <a:pt x="1339199" y="671996"/>
                  </a:lnTo>
                  <a:lnTo>
                    <a:pt x="1339199" y="134401"/>
                  </a:lnTo>
                  <a:lnTo>
                    <a:pt x="1332347" y="91920"/>
                  </a:lnTo>
                  <a:lnTo>
                    <a:pt x="1313267" y="55025"/>
                  </a:lnTo>
                  <a:lnTo>
                    <a:pt x="1284173" y="25931"/>
                  </a:lnTo>
                  <a:lnTo>
                    <a:pt x="1247279" y="6851"/>
                  </a:lnTo>
                  <a:lnTo>
                    <a:pt x="1204798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7120788" y="6124727"/>
              <a:ext cx="4460240" cy="2587625"/>
            </a:xfrm>
            <a:custGeom>
              <a:avLst/>
              <a:gdLst/>
              <a:ahLst/>
              <a:cxnLst/>
              <a:rect l="l" t="t" r="r" b="b"/>
              <a:pathLst>
                <a:path w="4460240" h="2587625">
                  <a:moveTo>
                    <a:pt x="50850" y="31584"/>
                  </a:moveTo>
                  <a:lnTo>
                    <a:pt x="48844" y="21704"/>
                  </a:lnTo>
                  <a:lnTo>
                    <a:pt x="43408" y="13627"/>
                  </a:lnTo>
                  <a:lnTo>
                    <a:pt x="35331" y="8178"/>
                  </a:lnTo>
                  <a:lnTo>
                    <a:pt x="25400" y="6184"/>
                  </a:lnTo>
                  <a:lnTo>
                    <a:pt x="15506" y="8178"/>
                  </a:lnTo>
                  <a:lnTo>
                    <a:pt x="7429" y="13627"/>
                  </a:lnTo>
                  <a:lnTo>
                    <a:pt x="1993" y="21704"/>
                  </a:lnTo>
                  <a:lnTo>
                    <a:pt x="0" y="31584"/>
                  </a:lnTo>
                  <a:lnTo>
                    <a:pt x="1993" y="41478"/>
                  </a:lnTo>
                  <a:lnTo>
                    <a:pt x="7429" y="49542"/>
                  </a:lnTo>
                  <a:lnTo>
                    <a:pt x="15506" y="54991"/>
                  </a:lnTo>
                  <a:lnTo>
                    <a:pt x="25450" y="56984"/>
                  </a:lnTo>
                  <a:lnTo>
                    <a:pt x="35331" y="54991"/>
                  </a:lnTo>
                  <a:lnTo>
                    <a:pt x="43408" y="49542"/>
                  </a:lnTo>
                  <a:lnTo>
                    <a:pt x="48844" y="41478"/>
                  </a:lnTo>
                  <a:lnTo>
                    <a:pt x="50850" y="31584"/>
                  </a:lnTo>
                  <a:close/>
                </a:path>
                <a:path w="4460240" h="2587625">
                  <a:moveTo>
                    <a:pt x="152501" y="31584"/>
                  </a:moveTo>
                  <a:lnTo>
                    <a:pt x="150495" y="21704"/>
                  </a:lnTo>
                  <a:lnTo>
                    <a:pt x="145059" y="13627"/>
                  </a:lnTo>
                  <a:lnTo>
                    <a:pt x="136982" y="8178"/>
                  </a:lnTo>
                  <a:lnTo>
                    <a:pt x="127050" y="6184"/>
                  </a:lnTo>
                  <a:lnTo>
                    <a:pt x="117157" y="8178"/>
                  </a:lnTo>
                  <a:lnTo>
                    <a:pt x="109080" y="13627"/>
                  </a:lnTo>
                  <a:lnTo>
                    <a:pt x="103644" y="21704"/>
                  </a:lnTo>
                  <a:lnTo>
                    <a:pt x="101650" y="31584"/>
                  </a:lnTo>
                  <a:lnTo>
                    <a:pt x="103644" y="41478"/>
                  </a:lnTo>
                  <a:lnTo>
                    <a:pt x="109080" y="49542"/>
                  </a:lnTo>
                  <a:lnTo>
                    <a:pt x="117157" y="54991"/>
                  </a:lnTo>
                  <a:lnTo>
                    <a:pt x="127101" y="56984"/>
                  </a:lnTo>
                  <a:lnTo>
                    <a:pt x="136982" y="54991"/>
                  </a:lnTo>
                  <a:lnTo>
                    <a:pt x="145059" y="49542"/>
                  </a:lnTo>
                  <a:lnTo>
                    <a:pt x="150495" y="41478"/>
                  </a:lnTo>
                  <a:lnTo>
                    <a:pt x="152501" y="31584"/>
                  </a:lnTo>
                  <a:close/>
                </a:path>
                <a:path w="4460240" h="2587625">
                  <a:moveTo>
                    <a:pt x="254152" y="31584"/>
                  </a:moveTo>
                  <a:lnTo>
                    <a:pt x="252145" y="21704"/>
                  </a:lnTo>
                  <a:lnTo>
                    <a:pt x="246710" y="13627"/>
                  </a:lnTo>
                  <a:lnTo>
                    <a:pt x="238633" y="8178"/>
                  </a:lnTo>
                  <a:lnTo>
                    <a:pt x="228701" y="6184"/>
                  </a:lnTo>
                  <a:lnTo>
                    <a:pt x="218808" y="8178"/>
                  </a:lnTo>
                  <a:lnTo>
                    <a:pt x="210731" y="13627"/>
                  </a:lnTo>
                  <a:lnTo>
                    <a:pt x="205295" y="21704"/>
                  </a:lnTo>
                  <a:lnTo>
                    <a:pt x="203301" y="31584"/>
                  </a:lnTo>
                  <a:lnTo>
                    <a:pt x="205295" y="41478"/>
                  </a:lnTo>
                  <a:lnTo>
                    <a:pt x="210731" y="49542"/>
                  </a:lnTo>
                  <a:lnTo>
                    <a:pt x="218808" y="54991"/>
                  </a:lnTo>
                  <a:lnTo>
                    <a:pt x="228752" y="56984"/>
                  </a:lnTo>
                  <a:lnTo>
                    <a:pt x="238633" y="54991"/>
                  </a:lnTo>
                  <a:lnTo>
                    <a:pt x="246710" y="49542"/>
                  </a:lnTo>
                  <a:lnTo>
                    <a:pt x="252145" y="41478"/>
                  </a:lnTo>
                  <a:lnTo>
                    <a:pt x="254152" y="31584"/>
                  </a:lnTo>
                  <a:close/>
                </a:path>
                <a:path w="4460240" h="2587625">
                  <a:moveTo>
                    <a:pt x="355803" y="31584"/>
                  </a:moveTo>
                  <a:lnTo>
                    <a:pt x="353796" y="21704"/>
                  </a:lnTo>
                  <a:lnTo>
                    <a:pt x="348361" y="13627"/>
                  </a:lnTo>
                  <a:lnTo>
                    <a:pt x="340283" y="8178"/>
                  </a:lnTo>
                  <a:lnTo>
                    <a:pt x="330352" y="6184"/>
                  </a:lnTo>
                  <a:lnTo>
                    <a:pt x="320459" y="8178"/>
                  </a:lnTo>
                  <a:lnTo>
                    <a:pt x="312381" y="13627"/>
                  </a:lnTo>
                  <a:lnTo>
                    <a:pt x="306946" y="21704"/>
                  </a:lnTo>
                  <a:lnTo>
                    <a:pt x="304952" y="31584"/>
                  </a:lnTo>
                  <a:lnTo>
                    <a:pt x="306946" y="41478"/>
                  </a:lnTo>
                  <a:lnTo>
                    <a:pt x="312381" y="49542"/>
                  </a:lnTo>
                  <a:lnTo>
                    <a:pt x="320459" y="54991"/>
                  </a:lnTo>
                  <a:lnTo>
                    <a:pt x="330403" y="56984"/>
                  </a:lnTo>
                  <a:lnTo>
                    <a:pt x="340283" y="54991"/>
                  </a:lnTo>
                  <a:lnTo>
                    <a:pt x="348361" y="49542"/>
                  </a:lnTo>
                  <a:lnTo>
                    <a:pt x="353796" y="41478"/>
                  </a:lnTo>
                  <a:lnTo>
                    <a:pt x="355803" y="31584"/>
                  </a:lnTo>
                  <a:close/>
                </a:path>
                <a:path w="4460240" h="2587625">
                  <a:moveTo>
                    <a:pt x="457454" y="31584"/>
                  </a:moveTo>
                  <a:lnTo>
                    <a:pt x="455447" y="21704"/>
                  </a:lnTo>
                  <a:lnTo>
                    <a:pt x="450011" y="13627"/>
                  </a:lnTo>
                  <a:lnTo>
                    <a:pt x="441934" y="8178"/>
                  </a:lnTo>
                  <a:lnTo>
                    <a:pt x="432003" y="6184"/>
                  </a:lnTo>
                  <a:lnTo>
                    <a:pt x="422109" y="8178"/>
                  </a:lnTo>
                  <a:lnTo>
                    <a:pt x="414032" y="13627"/>
                  </a:lnTo>
                  <a:lnTo>
                    <a:pt x="408597" y="21704"/>
                  </a:lnTo>
                  <a:lnTo>
                    <a:pt x="406603" y="31584"/>
                  </a:lnTo>
                  <a:lnTo>
                    <a:pt x="408597" y="41478"/>
                  </a:lnTo>
                  <a:lnTo>
                    <a:pt x="414032" y="49542"/>
                  </a:lnTo>
                  <a:lnTo>
                    <a:pt x="422109" y="54991"/>
                  </a:lnTo>
                  <a:lnTo>
                    <a:pt x="432054" y="56984"/>
                  </a:lnTo>
                  <a:lnTo>
                    <a:pt x="441934" y="54991"/>
                  </a:lnTo>
                  <a:lnTo>
                    <a:pt x="450011" y="49542"/>
                  </a:lnTo>
                  <a:lnTo>
                    <a:pt x="455447" y="41478"/>
                  </a:lnTo>
                  <a:lnTo>
                    <a:pt x="457454" y="31584"/>
                  </a:lnTo>
                  <a:close/>
                </a:path>
                <a:path w="4460240" h="2587625">
                  <a:moveTo>
                    <a:pt x="521233" y="2561767"/>
                  </a:moveTo>
                  <a:lnTo>
                    <a:pt x="519239" y="2551874"/>
                  </a:lnTo>
                  <a:lnTo>
                    <a:pt x="513791" y="2543797"/>
                  </a:lnTo>
                  <a:lnTo>
                    <a:pt x="505714" y="2538361"/>
                  </a:lnTo>
                  <a:lnTo>
                    <a:pt x="495782" y="2536367"/>
                  </a:lnTo>
                  <a:lnTo>
                    <a:pt x="485889" y="2538361"/>
                  </a:lnTo>
                  <a:lnTo>
                    <a:pt x="477824" y="2543797"/>
                  </a:lnTo>
                  <a:lnTo>
                    <a:pt x="472376" y="2551874"/>
                  </a:lnTo>
                  <a:lnTo>
                    <a:pt x="470382" y="2561767"/>
                  </a:lnTo>
                  <a:lnTo>
                    <a:pt x="472376" y="2571648"/>
                  </a:lnTo>
                  <a:lnTo>
                    <a:pt x="477824" y="2579725"/>
                  </a:lnTo>
                  <a:lnTo>
                    <a:pt x="485889" y="2585161"/>
                  </a:lnTo>
                  <a:lnTo>
                    <a:pt x="495833" y="2587167"/>
                  </a:lnTo>
                  <a:lnTo>
                    <a:pt x="505714" y="2585161"/>
                  </a:lnTo>
                  <a:lnTo>
                    <a:pt x="513791" y="2579725"/>
                  </a:lnTo>
                  <a:lnTo>
                    <a:pt x="519239" y="2571648"/>
                  </a:lnTo>
                  <a:lnTo>
                    <a:pt x="521233" y="2561767"/>
                  </a:lnTo>
                  <a:close/>
                </a:path>
                <a:path w="4460240" h="2587625">
                  <a:moveTo>
                    <a:pt x="559104" y="31584"/>
                  </a:moveTo>
                  <a:lnTo>
                    <a:pt x="557098" y="21704"/>
                  </a:lnTo>
                  <a:lnTo>
                    <a:pt x="551662" y="13627"/>
                  </a:lnTo>
                  <a:lnTo>
                    <a:pt x="543585" y="8178"/>
                  </a:lnTo>
                  <a:lnTo>
                    <a:pt x="533654" y="6184"/>
                  </a:lnTo>
                  <a:lnTo>
                    <a:pt x="523760" y="8178"/>
                  </a:lnTo>
                  <a:lnTo>
                    <a:pt x="515683" y="13627"/>
                  </a:lnTo>
                  <a:lnTo>
                    <a:pt x="510247" y="21704"/>
                  </a:lnTo>
                  <a:lnTo>
                    <a:pt x="508254" y="31584"/>
                  </a:lnTo>
                  <a:lnTo>
                    <a:pt x="510247" y="41478"/>
                  </a:lnTo>
                  <a:lnTo>
                    <a:pt x="515683" y="49542"/>
                  </a:lnTo>
                  <a:lnTo>
                    <a:pt x="523760" y="54991"/>
                  </a:lnTo>
                  <a:lnTo>
                    <a:pt x="533704" y="56984"/>
                  </a:lnTo>
                  <a:lnTo>
                    <a:pt x="543585" y="54991"/>
                  </a:lnTo>
                  <a:lnTo>
                    <a:pt x="551662" y="49542"/>
                  </a:lnTo>
                  <a:lnTo>
                    <a:pt x="557098" y="41478"/>
                  </a:lnTo>
                  <a:lnTo>
                    <a:pt x="559104" y="31584"/>
                  </a:lnTo>
                  <a:close/>
                </a:path>
                <a:path w="4460240" h="2587625">
                  <a:moveTo>
                    <a:pt x="622884" y="2561767"/>
                  </a:moveTo>
                  <a:lnTo>
                    <a:pt x="620890" y="2551874"/>
                  </a:lnTo>
                  <a:lnTo>
                    <a:pt x="615442" y="2543797"/>
                  </a:lnTo>
                  <a:lnTo>
                    <a:pt x="607364" y="2538361"/>
                  </a:lnTo>
                  <a:lnTo>
                    <a:pt x="597433" y="2536367"/>
                  </a:lnTo>
                  <a:lnTo>
                    <a:pt x="587540" y="2538361"/>
                  </a:lnTo>
                  <a:lnTo>
                    <a:pt x="579475" y="2543797"/>
                  </a:lnTo>
                  <a:lnTo>
                    <a:pt x="574027" y="2551874"/>
                  </a:lnTo>
                  <a:lnTo>
                    <a:pt x="572033" y="2561767"/>
                  </a:lnTo>
                  <a:lnTo>
                    <a:pt x="574027" y="2571648"/>
                  </a:lnTo>
                  <a:lnTo>
                    <a:pt x="579475" y="2579725"/>
                  </a:lnTo>
                  <a:lnTo>
                    <a:pt x="587540" y="2585161"/>
                  </a:lnTo>
                  <a:lnTo>
                    <a:pt x="597484" y="2587167"/>
                  </a:lnTo>
                  <a:lnTo>
                    <a:pt x="607364" y="2585161"/>
                  </a:lnTo>
                  <a:lnTo>
                    <a:pt x="615442" y="2579725"/>
                  </a:lnTo>
                  <a:lnTo>
                    <a:pt x="620890" y="2571648"/>
                  </a:lnTo>
                  <a:lnTo>
                    <a:pt x="622884" y="2561767"/>
                  </a:lnTo>
                  <a:close/>
                </a:path>
                <a:path w="4460240" h="2587625">
                  <a:moveTo>
                    <a:pt x="660755" y="31584"/>
                  </a:moveTo>
                  <a:lnTo>
                    <a:pt x="658749" y="21704"/>
                  </a:lnTo>
                  <a:lnTo>
                    <a:pt x="653313" y="13627"/>
                  </a:lnTo>
                  <a:lnTo>
                    <a:pt x="645236" y="8178"/>
                  </a:lnTo>
                  <a:lnTo>
                    <a:pt x="635304" y="6184"/>
                  </a:lnTo>
                  <a:lnTo>
                    <a:pt x="625411" y="8178"/>
                  </a:lnTo>
                  <a:lnTo>
                    <a:pt x="617334" y="13627"/>
                  </a:lnTo>
                  <a:lnTo>
                    <a:pt x="611898" y="21704"/>
                  </a:lnTo>
                  <a:lnTo>
                    <a:pt x="609904" y="31584"/>
                  </a:lnTo>
                  <a:lnTo>
                    <a:pt x="611898" y="41478"/>
                  </a:lnTo>
                  <a:lnTo>
                    <a:pt x="617334" y="49542"/>
                  </a:lnTo>
                  <a:lnTo>
                    <a:pt x="625411" y="54991"/>
                  </a:lnTo>
                  <a:lnTo>
                    <a:pt x="635355" y="56984"/>
                  </a:lnTo>
                  <a:lnTo>
                    <a:pt x="645236" y="54991"/>
                  </a:lnTo>
                  <a:lnTo>
                    <a:pt x="653313" y="49542"/>
                  </a:lnTo>
                  <a:lnTo>
                    <a:pt x="658749" y="41478"/>
                  </a:lnTo>
                  <a:lnTo>
                    <a:pt x="660755" y="31584"/>
                  </a:lnTo>
                  <a:close/>
                </a:path>
                <a:path w="4460240" h="2587625">
                  <a:moveTo>
                    <a:pt x="724535" y="2561767"/>
                  </a:moveTo>
                  <a:lnTo>
                    <a:pt x="722541" y="2551874"/>
                  </a:lnTo>
                  <a:lnTo>
                    <a:pt x="717092" y="2543797"/>
                  </a:lnTo>
                  <a:lnTo>
                    <a:pt x="709015" y="2538361"/>
                  </a:lnTo>
                  <a:lnTo>
                    <a:pt x="699084" y="2536367"/>
                  </a:lnTo>
                  <a:lnTo>
                    <a:pt x="689190" y="2538361"/>
                  </a:lnTo>
                  <a:lnTo>
                    <a:pt x="681126" y="2543797"/>
                  </a:lnTo>
                  <a:lnTo>
                    <a:pt x="675678" y="2551874"/>
                  </a:lnTo>
                  <a:lnTo>
                    <a:pt x="673684" y="2561767"/>
                  </a:lnTo>
                  <a:lnTo>
                    <a:pt x="675678" y="2571648"/>
                  </a:lnTo>
                  <a:lnTo>
                    <a:pt x="681126" y="2579725"/>
                  </a:lnTo>
                  <a:lnTo>
                    <a:pt x="689190" y="2585161"/>
                  </a:lnTo>
                  <a:lnTo>
                    <a:pt x="699135" y="2587167"/>
                  </a:lnTo>
                  <a:lnTo>
                    <a:pt x="709015" y="2585161"/>
                  </a:lnTo>
                  <a:lnTo>
                    <a:pt x="717092" y="2579725"/>
                  </a:lnTo>
                  <a:lnTo>
                    <a:pt x="722541" y="2571648"/>
                  </a:lnTo>
                  <a:lnTo>
                    <a:pt x="724535" y="2561767"/>
                  </a:lnTo>
                  <a:close/>
                </a:path>
                <a:path w="4460240" h="2587625">
                  <a:moveTo>
                    <a:pt x="762406" y="31584"/>
                  </a:moveTo>
                  <a:lnTo>
                    <a:pt x="760399" y="21704"/>
                  </a:lnTo>
                  <a:lnTo>
                    <a:pt x="754964" y="13627"/>
                  </a:lnTo>
                  <a:lnTo>
                    <a:pt x="746887" y="8178"/>
                  </a:lnTo>
                  <a:lnTo>
                    <a:pt x="736955" y="6184"/>
                  </a:lnTo>
                  <a:lnTo>
                    <a:pt x="727062" y="8178"/>
                  </a:lnTo>
                  <a:lnTo>
                    <a:pt x="718985" y="13627"/>
                  </a:lnTo>
                  <a:lnTo>
                    <a:pt x="713549" y="21704"/>
                  </a:lnTo>
                  <a:lnTo>
                    <a:pt x="711555" y="31584"/>
                  </a:lnTo>
                  <a:lnTo>
                    <a:pt x="713549" y="41478"/>
                  </a:lnTo>
                  <a:lnTo>
                    <a:pt x="718985" y="49542"/>
                  </a:lnTo>
                  <a:lnTo>
                    <a:pt x="727062" y="54991"/>
                  </a:lnTo>
                  <a:lnTo>
                    <a:pt x="737006" y="56984"/>
                  </a:lnTo>
                  <a:lnTo>
                    <a:pt x="746887" y="54991"/>
                  </a:lnTo>
                  <a:lnTo>
                    <a:pt x="754964" y="49542"/>
                  </a:lnTo>
                  <a:lnTo>
                    <a:pt x="760399" y="41478"/>
                  </a:lnTo>
                  <a:lnTo>
                    <a:pt x="762406" y="31584"/>
                  </a:lnTo>
                  <a:close/>
                </a:path>
                <a:path w="4460240" h="2587625">
                  <a:moveTo>
                    <a:pt x="826185" y="2561767"/>
                  </a:moveTo>
                  <a:lnTo>
                    <a:pt x="824191" y="2551874"/>
                  </a:lnTo>
                  <a:lnTo>
                    <a:pt x="818743" y="2543797"/>
                  </a:lnTo>
                  <a:lnTo>
                    <a:pt x="810666" y="2538361"/>
                  </a:lnTo>
                  <a:lnTo>
                    <a:pt x="800735" y="2536367"/>
                  </a:lnTo>
                  <a:lnTo>
                    <a:pt x="790841" y="2538361"/>
                  </a:lnTo>
                  <a:lnTo>
                    <a:pt x="782777" y="2543797"/>
                  </a:lnTo>
                  <a:lnTo>
                    <a:pt x="777328" y="2551874"/>
                  </a:lnTo>
                  <a:lnTo>
                    <a:pt x="775335" y="2561767"/>
                  </a:lnTo>
                  <a:lnTo>
                    <a:pt x="777328" y="2571648"/>
                  </a:lnTo>
                  <a:lnTo>
                    <a:pt x="782777" y="2579725"/>
                  </a:lnTo>
                  <a:lnTo>
                    <a:pt x="790841" y="2585161"/>
                  </a:lnTo>
                  <a:lnTo>
                    <a:pt x="800785" y="2587167"/>
                  </a:lnTo>
                  <a:lnTo>
                    <a:pt x="810666" y="2585161"/>
                  </a:lnTo>
                  <a:lnTo>
                    <a:pt x="818743" y="2579725"/>
                  </a:lnTo>
                  <a:lnTo>
                    <a:pt x="824191" y="2571648"/>
                  </a:lnTo>
                  <a:lnTo>
                    <a:pt x="826185" y="2561767"/>
                  </a:lnTo>
                  <a:close/>
                </a:path>
                <a:path w="4460240" h="2587625">
                  <a:moveTo>
                    <a:pt x="864057" y="31584"/>
                  </a:moveTo>
                  <a:lnTo>
                    <a:pt x="862050" y="21704"/>
                  </a:lnTo>
                  <a:lnTo>
                    <a:pt x="856615" y="13627"/>
                  </a:lnTo>
                  <a:lnTo>
                    <a:pt x="848537" y="8178"/>
                  </a:lnTo>
                  <a:lnTo>
                    <a:pt x="838606" y="6184"/>
                  </a:lnTo>
                  <a:lnTo>
                    <a:pt x="828713" y="8178"/>
                  </a:lnTo>
                  <a:lnTo>
                    <a:pt x="820635" y="13627"/>
                  </a:lnTo>
                  <a:lnTo>
                    <a:pt x="815200" y="21704"/>
                  </a:lnTo>
                  <a:lnTo>
                    <a:pt x="813206" y="31584"/>
                  </a:lnTo>
                  <a:lnTo>
                    <a:pt x="815200" y="41478"/>
                  </a:lnTo>
                  <a:lnTo>
                    <a:pt x="820635" y="49542"/>
                  </a:lnTo>
                  <a:lnTo>
                    <a:pt x="828713" y="54991"/>
                  </a:lnTo>
                  <a:lnTo>
                    <a:pt x="838657" y="56984"/>
                  </a:lnTo>
                  <a:lnTo>
                    <a:pt x="848537" y="54991"/>
                  </a:lnTo>
                  <a:lnTo>
                    <a:pt x="856615" y="49542"/>
                  </a:lnTo>
                  <a:lnTo>
                    <a:pt x="862050" y="41478"/>
                  </a:lnTo>
                  <a:lnTo>
                    <a:pt x="864057" y="31584"/>
                  </a:lnTo>
                  <a:close/>
                </a:path>
                <a:path w="4460240" h="2587625">
                  <a:moveTo>
                    <a:pt x="927836" y="2561767"/>
                  </a:moveTo>
                  <a:lnTo>
                    <a:pt x="925842" y="2551874"/>
                  </a:lnTo>
                  <a:lnTo>
                    <a:pt x="920394" y="2543797"/>
                  </a:lnTo>
                  <a:lnTo>
                    <a:pt x="912317" y="2538361"/>
                  </a:lnTo>
                  <a:lnTo>
                    <a:pt x="902385" y="2536367"/>
                  </a:lnTo>
                  <a:lnTo>
                    <a:pt x="892492" y="2538361"/>
                  </a:lnTo>
                  <a:lnTo>
                    <a:pt x="884428" y="2543797"/>
                  </a:lnTo>
                  <a:lnTo>
                    <a:pt x="878979" y="2551874"/>
                  </a:lnTo>
                  <a:lnTo>
                    <a:pt x="876985" y="2561767"/>
                  </a:lnTo>
                  <a:lnTo>
                    <a:pt x="878979" y="2571648"/>
                  </a:lnTo>
                  <a:lnTo>
                    <a:pt x="884428" y="2579725"/>
                  </a:lnTo>
                  <a:lnTo>
                    <a:pt x="892492" y="2585161"/>
                  </a:lnTo>
                  <a:lnTo>
                    <a:pt x="902436" y="2587167"/>
                  </a:lnTo>
                  <a:lnTo>
                    <a:pt x="912317" y="2585161"/>
                  </a:lnTo>
                  <a:lnTo>
                    <a:pt x="920394" y="2579725"/>
                  </a:lnTo>
                  <a:lnTo>
                    <a:pt x="925842" y="2571648"/>
                  </a:lnTo>
                  <a:lnTo>
                    <a:pt x="927836" y="2561767"/>
                  </a:lnTo>
                  <a:close/>
                </a:path>
                <a:path w="4460240" h="2587625">
                  <a:moveTo>
                    <a:pt x="965708" y="31584"/>
                  </a:moveTo>
                  <a:lnTo>
                    <a:pt x="963701" y="21704"/>
                  </a:lnTo>
                  <a:lnTo>
                    <a:pt x="958265" y="13627"/>
                  </a:lnTo>
                  <a:lnTo>
                    <a:pt x="950188" y="8178"/>
                  </a:lnTo>
                  <a:lnTo>
                    <a:pt x="940257" y="6184"/>
                  </a:lnTo>
                  <a:lnTo>
                    <a:pt x="930363" y="8178"/>
                  </a:lnTo>
                  <a:lnTo>
                    <a:pt x="922286" y="13627"/>
                  </a:lnTo>
                  <a:lnTo>
                    <a:pt x="916851" y="21704"/>
                  </a:lnTo>
                  <a:lnTo>
                    <a:pt x="914857" y="31584"/>
                  </a:lnTo>
                  <a:lnTo>
                    <a:pt x="916851" y="41478"/>
                  </a:lnTo>
                  <a:lnTo>
                    <a:pt x="922286" y="49542"/>
                  </a:lnTo>
                  <a:lnTo>
                    <a:pt x="930363" y="54991"/>
                  </a:lnTo>
                  <a:lnTo>
                    <a:pt x="940308" y="56984"/>
                  </a:lnTo>
                  <a:lnTo>
                    <a:pt x="950188" y="54991"/>
                  </a:lnTo>
                  <a:lnTo>
                    <a:pt x="958265" y="49542"/>
                  </a:lnTo>
                  <a:lnTo>
                    <a:pt x="963701" y="41478"/>
                  </a:lnTo>
                  <a:lnTo>
                    <a:pt x="965708" y="31584"/>
                  </a:lnTo>
                  <a:close/>
                </a:path>
                <a:path w="4460240" h="2587625">
                  <a:moveTo>
                    <a:pt x="1029487" y="2561767"/>
                  </a:moveTo>
                  <a:lnTo>
                    <a:pt x="1027493" y="2551874"/>
                  </a:lnTo>
                  <a:lnTo>
                    <a:pt x="1022045" y="2543797"/>
                  </a:lnTo>
                  <a:lnTo>
                    <a:pt x="1013968" y="2538361"/>
                  </a:lnTo>
                  <a:lnTo>
                    <a:pt x="1004036" y="2536367"/>
                  </a:lnTo>
                  <a:lnTo>
                    <a:pt x="994143" y="2538361"/>
                  </a:lnTo>
                  <a:lnTo>
                    <a:pt x="986078" y="2543797"/>
                  </a:lnTo>
                  <a:lnTo>
                    <a:pt x="980630" y="2551874"/>
                  </a:lnTo>
                  <a:lnTo>
                    <a:pt x="978636" y="2561767"/>
                  </a:lnTo>
                  <a:lnTo>
                    <a:pt x="980630" y="2571648"/>
                  </a:lnTo>
                  <a:lnTo>
                    <a:pt x="986078" y="2579725"/>
                  </a:lnTo>
                  <a:lnTo>
                    <a:pt x="994143" y="2585161"/>
                  </a:lnTo>
                  <a:lnTo>
                    <a:pt x="1004087" y="2587167"/>
                  </a:lnTo>
                  <a:lnTo>
                    <a:pt x="1013968" y="2585161"/>
                  </a:lnTo>
                  <a:lnTo>
                    <a:pt x="1022045" y="2579725"/>
                  </a:lnTo>
                  <a:lnTo>
                    <a:pt x="1027493" y="2571648"/>
                  </a:lnTo>
                  <a:lnTo>
                    <a:pt x="1029487" y="2561767"/>
                  </a:lnTo>
                  <a:close/>
                </a:path>
                <a:path w="4460240" h="2587625">
                  <a:moveTo>
                    <a:pt x="1067358" y="31584"/>
                  </a:moveTo>
                  <a:lnTo>
                    <a:pt x="1065352" y="21704"/>
                  </a:lnTo>
                  <a:lnTo>
                    <a:pt x="1059916" y="13627"/>
                  </a:lnTo>
                  <a:lnTo>
                    <a:pt x="1051839" y="8178"/>
                  </a:lnTo>
                  <a:lnTo>
                    <a:pt x="1041908" y="6184"/>
                  </a:lnTo>
                  <a:lnTo>
                    <a:pt x="1032014" y="8178"/>
                  </a:lnTo>
                  <a:lnTo>
                    <a:pt x="1023937" y="13627"/>
                  </a:lnTo>
                  <a:lnTo>
                    <a:pt x="1018501" y="21704"/>
                  </a:lnTo>
                  <a:lnTo>
                    <a:pt x="1016508" y="31584"/>
                  </a:lnTo>
                  <a:lnTo>
                    <a:pt x="1018501" y="41478"/>
                  </a:lnTo>
                  <a:lnTo>
                    <a:pt x="1023937" y="49542"/>
                  </a:lnTo>
                  <a:lnTo>
                    <a:pt x="1032014" y="54991"/>
                  </a:lnTo>
                  <a:lnTo>
                    <a:pt x="1041958" y="56984"/>
                  </a:lnTo>
                  <a:lnTo>
                    <a:pt x="1051839" y="54991"/>
                  </a:lnTo>
                  <a:lnTo>
                    <a:pt x="1059916" y="49542"/>
                  </a:lnTo>
                  <a:lnTo>
                    <a:pt x="1065352" y="41478"/>
                  </a:lnTo>
                  <a:lnTo>
                    <a:pt x="1067358" y="31584"/>
                  </a:lnTo>
                  <a:close/>
                </a:path>
                <a:path w="4460240" h="2587625">
                  <a:moveTo>
                    <a:pt x="1131138" y="2561767"/>
                  </a:moveTo>
                  <a:lnTo>
                    <a:pt x="1129144" y="2551874"/>
                  </a:lnTo>
                  <a:lnTo>
                    <a:pt x="1123696" y="2543797"/>
                  </a:lnTo>
                  <a:lnTo>
                    <a:pt x="1115618" y="2538361"/>
                  </a:lnTo>
                  <a:lnTo>
                    <a:pt x="1105687" y="2536367"/>
                  </a:lnTo>
                  <a:lnTo>
                    <a:pt x="1095794" y="2538361"/>
                  </a:lnTo>
                  <a:lnTo>
                    <a:pt x="1087729" y="2543797"/>
                  </a:lnTo>
                  <a:lnTo>
                    <a:pt x="1082281" y="2551874"/>
                  </a:lnTo>
                  <a:lnTo>
                    <a:pt x="1080287" y="2561767"/>
                  </a:lnTo>
                  <a:lnTo>
                    <a:pt x="1082281" y="2571648"/>
                  </a:lnTo>
                  <a:lnTo>
                    <a:pt x="1087729" y="2579725"/>
                  </a:lnTo>
                  <a:lnTo>
                    <a:pt x="1095794" y="2585161"/>
                  </a:lnTo>
                  <a:lnTo>
                    <a:pt x="1105738" y="2587167"/>
                  </a:lnTo>
                  <a:lnTo>
                    <a:pt x="1115618" y="2585161"/>
                  </a:lnTo>
                  <a:lnTo>
                    <a:pt x="1123696" y="2579725"/>
                  </a:lnTo>
                  <a:lnTo>
                    <a:pt x="1129144" y="2571648"/>
                  </a:lnTo>
                  <a:lnTo>
                    <a:pt x="1131138" y="2561767"/>
                  </a:lnTo>
                  <a:close/>
                </a:path>
                <a:path w="4460240" h="2587625">
                  <a:moveTo>
                    <a:pt x="1169009" y="31584"/>
                  </a:moveTo>
                  <a:lnTo>
                    <a:pt x="1167003" y="21704"/>
                  </a:lnTo>
                  <a:lnTo>
                    <a:pt x="1161567" y="13627"/>
                  </a:lnTo>
                  <a:lnTo>
                    <a:pt x="1153490" y="8178"/>
                  </a:lnTo>
                  <a:lnTo>
                    <a:pt x="1143558" y="6184"/>
                  </a:lnTo>
                  <a:lnTo>
                    <a:pt x="1133665" y="8178"/>
                  </a:lnTo>
                  <a:lnTo>
                    <a:pt x="1125588" y="13627"/>
                  </a:lnTo>
                  <a:lnTo>
                    <a:pt x="1120152" y="21704"/>
                  </a:lnTo>
                  <a:lnTo>
                    <a:pt x="1118158" y="31584"/>
                  </a:lnTo>
                  <a:lnTo>
                    <a:pt x="1120152" y="41478"/>
                  </a:lnTo>
                  <a:lnTo>
                    <a:pt x="1125588" y="49542"/>
                  </a:lnTo>
                  <a:lnTo>
                    <a:pt x="1133665" y="54991"/>
                  </a:lnTo>
                  <a:lnTo>
                    <a:pt x="1143609" y="56984"/>
                  </a:lnTo>
                  <a:lnTo>
                    <a:pt x="1153490" y="54991"/>
                  </a:lnTo>
                  <a:lnTo>
                    <a:pt x="1161567" y="49542"/>
                  </a:lnTo>
                  <a:lnTo>
                    <a:pt x="1167003" y="41478"/>
                  </a:lnTo>
                  <a:lnTo>
                    <a:pt x="1169009" y="31584"/>
                  </a:lnTo>
                  <a:close/>
                </a:path>
                <a:path w="4460240" h="2587625">
                  <a:moveTo>
                    <a:pt x="1232789" y="2561767"/>
                  </a:moveTo>
                  <a:lnTo>
                    <a:pt x="1230795" y="2551874"/>
                  </a:lnTo>
                  <a:lnTo>
                    <a:pt x="1225346" y="2543797"/>
                  </a:lnTo>
                  <a:lnTo>
                    <a:pt x="1217269" y="2538361"/>
                  </a:lnTo>
                  <a:lnTo>
                    <a:pt x="1207338" y="2536367"/>
                  </a:lnTo>
                  <a:lnTo>
                    <a:pt x="1197444" y="2538361"/>
                  </a:lnTo>
                  <a:lnTo>
                    <a:pt x="1189380" y="2543797"/>
                  </a:lnTo>
                  <a:lnTo>
                    <a:pt x="1183932" y="2551874"/>
                  </a:lnTo>
                  <a:lnTo>
                    <a:pt x="1181938" y="2561767"/>
                  </a:lnTo>
                  <a:lnTo>
                    <a:pt x="1183932" y="2571648"/>
                  </a:lnTo>
                  <a:lnTo>
                    <a:pt x="1189380" y="2579725"/>
                  </a:lnTo>
                  <a:lnTo>
                    <a:pt x="1197444" y="2585161"/>
                  </a:lnTo>
                  <a:lnTo>
                    <a:pt x="1207389" y="2587167"/>
                  </a:lnTo>
                  <a:lnTo>
                    <a:pt x="1217269" y="2585161"/>
                  </a:lnTo>
                  <a:lnTo>
                    <a:pt x="1225346" y="2579725"/>
                  </a:lnTo>
                  <a:lnTo>
                    <a:pt x="1230795" y="2571648"/>
                  </a:lnTo>
                  <a:lnTo>
                    <a:pt x="1232789" y="2561767"/>
                  </a:lnTo>
                  <a:close/>
                </a:path>
                <a:path w="4460240" h="2587625">
                  <a:moveTo>
                    <a:pt x="1270660" y="31584"/>
                  </a:moveTo>
                  <a:lnTo>
                    <a:pt x="1268653" y="21704"/>
                  </a:lnTo>
                  <a:lnTo>
                    <a:pt x="1263218" y="13627"/>
                  </a:lnTo>
                  <a:lnTo>
                    <a:pt x="1255141" y="8178"/>
                  </a:lnTo>
                  <a:lnTo>
                    <a:pt x="1245209" y="6184"/>
                  </a:lnTo>
                  <a:lnTo>
                    <a:pt x="1235316" y="8178"/>
                  </a:lnTo>
                  <a:lnTo>
                    <a:pt x="1227239" y="13627"/>
                  </a:lnTo>
                  <a:lnTo>
                    <a:pt x="1221803" y="21704"/>
                  </a:lnTo>
                  <a:lnTo>
                    <a:pt x="1219809" y="31584"/>
                  </a:lnTo>
                  <a:lnTo>
                    <a:pt x="1221803" y="41478"/>
                  </a:lnTo>
                  <a:lnTo>
                    <a:pt x="1227239" y="49542"/>
                  </a:lnTo>
                  <a:lnTo>
                    <a:pt x="1235316" y="54991"/>
                  </a:lnTo>
                  <a:lnTo>
                    <a:pt x="1245260" y="56984"/>
                  </a:lnTo>
                  <a:lnTo>
                    <a:pt x="1255141" y="54991"/>
                  </a:lnTo>
                  <a:lnTo>
                    <a:pt x="1263218" y="49542"/>
                  </a:lnTo>
                  <a:lnTo>
                    <a:pt x="1268653" y="41478"/>
                  </a:lnTo>
                  <a:lnTo>
                    <a:pt x="1270660" y="31584"/>
                  </a:lnTo>
                  <a:close/>
                </a:path>
                <a:path w="4460240" h="2587625">
                  <a:moveTo>
                    <a:pt x="1334439" y="2561767"/>
                  </a:moveTo>
                  <a:lnTo>
                    <a:pt x="1332445" y="2551874"/>
                  </a:lnTo>
                  <a:lnTo>
                    <a:pt x="1326997" y="2543797"/>
                  </a:lnTo>
                  <a:lnTo>
                    <a:pt x="1318920" y="2538361"/>
                  </a:lnTo>
                  <a:lnTo>
                    <a:pt x="1308989" y="2536367"/>
                  </a:lnTo>
                  <a:lnTo>
                    <a:pt x="1299095" y="2538361"/>
                  </a:lnTo>
                  <a:lnTo>
                    <a:pt x="1291031" y="2543797"/>
                  </a:lnTo>
                  <a:lnTo>
                    <a:pt x="1285582" y="2551874"/>
                  </a:lnTo>
                  <a:lnTo>
                    <a:pt x="1283589" y="2561767"/>
                  </a:lnTo>
                  <a:lnTo>
                    <a:pt x="1285582" y="2571648"/>
                  </a:lnTo>
                  <a:lnTo>
                    <a:pt x="1291031" y="2579725"/>
                  </a:lnTo>
                  <a:lnTo>
                    <a:pt x="1299095" y="2585161"/>
                  </a:lnTo>
                  <a:lnTo>
                    <a:pt x="1309039" y="2587167"/>
                  </a:lnTo>
                  <a:lnTo>
                    <a:pt x="1318920" y="2585161"/>
                  </a:lnTo>
                  <a:lnTo>
                    <a:pt x="1326997" y="2579725"/>
                  </a:lnTo>
                  <a:lnTo>
                    <a:pt x="1332445" y="2571648"/>
                  </a:lnTo>
                  <a:lnTo>
                    <a:pt x="1334439" y="2561767"/>
                  </a:lnTo>
                  <a:close/>
                </a:path>
                <a:path w="4460240" h="2587625">
                  <a:moveTo>
                    <a:pt x="1372311" y="31584"/>
                  </a:moveTo>
                  <a:lnTo>
                    <a:pt x="1370304" y="21704"/>
                  </a:lnTo>
                  <a:lnTo>
                    <a:pt x="1364869" y="13627"/>
                  </a:lnTo>
                  <a:lnTo>
                    <a:pt x="1356791" y="8178"/>
                  </a:lnTo>
                  <a:lnTo>
                    <a:pt x="1346860" y="6184"/>
                  </a:lnTo>
                  <a:lnTo>
                    <a:pt x="1336967" y="8178"/>
                  </a:lnTo>
                  <a:lnTo>
                    <a:pt x="1328889" y="13627"/>
                  </a:lnTo>
                  <a:lnTo>
                    <a:pt x="1323454" y="21704"/>
                  </a:lnTo>
                  <a:lnTo>
                    <a:pt x="1321460" y="31584"/>
                  </a:lnTo>
                  <a:lnTo>
                    <a:pt x="1323454" y="41478"/>
                  </a:lnTo>
                  <a:lnTo>
                    <a:pt x="1328889" y="49542"/>
                  </a:lnTo>
                  <a:lnTo>
                    <a:pt x="1336967" y="54991"/>
                  </a:lnTo>
                  <a:lnTo>
                    <a:pt x="1346911" y="56984"/>
                  </a:lnTo>
                  <a:lnTo>
                    <a:pt x="1356791" y="54991"/>
                  </a:lnTo>
                  <a:lnTo>
                    <a:pt x="1364869" y="49542"/>
                  </a:lnTo>
                  <a:lnTo>
                    <a:pt x="1370304" y="41478"/>
                  </a:lnTo>
                  <a:lnTo>
                    <a:pt x="1372311" y="31584"/>
                  </a:lnTo>
                  <a:close/>
                </a:path>
                <a:path w="4460240" h="2587625">
                  <a:moveTo>
                    <a:pt x="1436090" y="2561767"/>
                  </a:moveTo>
                  <a:lnTo>
                    <a:pt x="1434096" y="2551874"/>
                  </a:lnTo>
                  <a:lnTo>
                    <a:pt x="1428648" y="2543797"/>
                  </a:lnTo>
                  <a:lnTo>
                    <a:pt x="1420571" y="2538361"/>
                  </a:lnTo>
                  <a:lnTo>
                    <a:pt x="1410639" y="2536367"/>
                  </a:lnTo>
                  <a:lnTo>
                    <a:pt x="1400746" y="2538361"/>
                  </a:lnTo>
                  <a:lnTo>
                    <a:pt x="1392682" y="2543797"/>
                  </a:lnTo>
                  <a:lnTo>
                    <a:pt x="1387233" y="2551874"/>
                  </a:lnTo>
                  <a:lnTo>
                    <a:pt x="1385239" y="2561767"/>
                  </a:lnTo>
                  <a:lnTo>
                    <a:pt x="1387233" y="2571648"/>
                  </a:lnTo>
                  <a:lnTo>
                    <a:pt x="1392682" y="2579725"/>
                  </a:lnTo>
                  <a:lnTo>
                    <a:pt x="1400746" y="2585161"/>
                  </a:lnTo>
                  <a:lnTo>
                    <a:pt x="1410690" y="2587167"/>
                  </a:lnTo>
                  <a:lnTo>
                    <a:pt x="1420571" y="2585161"/>
                  </a:lnTo>
                  <a:lnTo>
                    <a:pt x="1428648" y="2579725"/>
                  </a:lnTo>
                  <a:lnTo>
                    <a:pt x="1434096" y="2571648"/>
                  </a:lnTo>
                  <a:lnTo>
                    <a:pt x="1436090" y="2561767"/>
                  </a:lnTo>
                  <a:close/>
                </a:path>
                <a:path w="4460240" h="2587625">
                  <a:moveTo>
                    <a:pt x="1465021" y="635355"/>
                  </a:moveTo>
                  <a:lnTo>
                    <a:pt x="1463040" y="625424"/>
                  </a:lnTo>
                  <a:lnTo>
                    <a:pt x="1457591" y="617347"/>
                  </a:lnTo>
                  <a:lnTo>
                    <a:pt x="1449514" y="611898"/>
                  </a:lnTo>
                  <a:lnTo>
                    <a:pt x="1439633" y="609904"/>
                  </a:lnTo>
                  <a:lnTo>
                    <a:pt x="1429740" y="611898"/>
                  </a:lnTo>
                  <a:lnTo>
                    <a:pt x="1421676" y="617347"/>
                  </a:lnTo>
                  <a:lnTo>
                    <a:pt x="1416227" y="625424"/>
                  </a:lnTo>
                  <a:lnTo>
                    <a:pt x="1414233" y="635355"/>
                  </a:lnTo>
                  <a:lnTo>
                    <a:pt x="1416227" y="645248"/>
                  </a:lnTo>
                  <a:lnTo>
                    <a:pt x="1421676" y="653313"/>
                  </a:lnTo>
                  <a:lnTo>
                    <a:pt x="1429740" y="658761"/>
                  </a:lnTo>
                  <a:lnTo>
                    <a:pt x="1439633" y="660755"/>
                  </a:lnTo>
                  <a:lnTo>
                    <a:pt x="1449514" y="658761"/>
                  </a:lnTo>
                  <a:lnTo>
                    <a:pt x="1457591" y="653313"/>
                  </a:lnTo>
                  <a:lnTo>
                    <a:pt x="1463040" y="645248"/>
                  </a:lnTo>
                  <a:lnTo>
                    <a:pt x="1465021" y="635355"/>
                  </a:lnTo>
                  <a:close/>
                </a:path>
                <a:path w="4460240" h="2587625">
                  <a:moveTo>
                    <a:pt x="1465021" y="533704"/>
                  </a:moveTo>
                  <a:lnTo>
                    <a:pt x="1463040" y="523773"/>
                  </a:lnTo>
                  <a:lnTo>
                    <a:pt x="1457591" y="515696"/>
                  </a:lnTo>
                  <a:lnTo>
                    <a:pt x="1449514" y="510247"/>
                  </a:lnTo>
                  <a:lnTo>
                    <a:pt x="1439633" y="508254"/>
                  </a:lnTo>
                  <a:lnTo>
                    <a:pt x="1429740" y="510247"/>
                  </a:lnTo>
                  <a:lnTo>
                    <a:pt x="1421676" y="515696"/>
                  </a:lnTo>
                  <a:lnTo>
                    <a:pt x="1416227" y="523773"/>
                  </a:lnTo>
                  <a:lnTo>
                    <a:pt x="1414233" y="533704"/>
                  </a:lnTo>
                  <a:lnTo>
                    <a:pt x="1416227" y="543598"/>
                  </a:lnTo>
                  <a:lnTo>
                    <a:pt x="1421676" y="551662"/>
                  </a:lnTo>
                  <a:lnTo>
                    <a:pt x="1429740" y="557110"/>
                  </a:lnTo>
                  <a:lnTo>
                    <a:pt x="1439633" y="559104"/>
                  </a:lnTo>
                  <a:lnTo>
                    <a:pt x="1449514" y="557110"/>
                  </a:lnTo>
                  <a:lnTo>
                    <a:pt x="1457591" y="551662"/>
                  </a:lnTo>
                  <a:lnTo>
                    <a:pt x="1463040" y="543598"/>
                  </a:lnTo>
                  <a:lnTo>
                    <a:pt x="1465021" y="533704"/>
                  </a:lnTo>
                  <a:close/>
                </a:path>
                <a:path w="4460240" h="2587625">
                  <a:moveTo>
                    <a:pt x="1465021" y="432054"/>
                  </a:moveTo>
                  <a:lnTo>
                    <a:pt x="1463040" y="422122"/>
                  </a:lnTo>
                  <a:lnTo>
                    <a:pt x="1457591" y="414045"/>
                  </a:lnTo>
                  <a:lnTo>
                    <a:pt x="1449514" y="408597"/>
                  </a:lnTo>
                  <a:lnTo>
                    <a:pt x="1439633" y="406603"/>
                  </a:lnTo>
                  <a:lnTo>
                    <a:pt x="1429740" y="408597"/>
                  </a:lnTo>
                  <a:lnTo>
                    <a:pt x="1421676" y="414045"/>
                  </a:lnTo>
                  <a:lnTo>
                    <a:pt x="1416227" y="422122"/>
                  </a:lnTo>
                  <a:lnTo>
                    <a:pt x="1414233" y="432054"/>
                  </a:lnTo>
                  <a:lnTo>
                    <a:pt x="1416227" y="441947"/>
                  </a:lnTo>
                  <a:lnTo>
                    <a:pt x="1421676" y="450011"/>
                  </a:lnTo>
                  <a:lnTo>
                    <a:pt x="1429740" y="455460"/>
                  </a:lnTo>
                  <a:lnTo>
                    <a:pt x="1439633" y="457454"/>
                  </a:lnTo>
                  <a:lnTo>
                    <a:pt x="1449514" y="455460"/>
                  </a:lnTo>
                  <a:lnTo>
                    <a:pt x="1457591" y="450011"/>
                  </a:lnTo>
                  <a:lnTo>
                    <a:pt x="1463040" y="441947"/>
                  </a:lnTo>
                  <a:lnTo>
                    <a:pt x="1465021" y="432054"/>
                  </a:lnTo>
                  <a:close/>
                </a:path>
                <a:path w="4460240" h="2587625">
                  <a:moveTo>
                    <a:pt x="1465021" y="330403"/>
                  </a:moveTo>
                  <a:lnTo>
                    <a:pt x="1463040" y="320471"/>
                  </a:lnTo>
                  <a:lnTo>
                    <a:pt x="1457591" y="312394"/>
                  </a:lnTo>
                  <a:lnTo>
                    <a:pt x="1449514" y="306946"/>
                  </a:lnTo>
                  <a:lnTo>
                    <a:pt x="1439633" y="304952"/>
                  </a:lnTo>
                  <a:lnTo>
                    <a:pt x="1429740" y="306946"/>
                  </a:lnTo>
                  <a:lnTo>
                    <a:pt x="1421676" y="312394"/>
                  </a:lnTo>
                  <a:lnTo>
                    <a:pt x="1416227" y="320471"/>
                  </a:lnTo>
                  <a:lnTo>
                    <a:pt x="1414233" y="330403"/>
                  </a:lnTo>
                  <a:lnTo>
                    <a:pt x="1416227" y="340296"/>
                  </a:lnTo>
                  <a:lnTo>
                    <a:pt x="1421676" y="348361"/>
                  </a:lnTo>
                  <a:lnTo>
                    <a:pt x="1429740" y="353809"/>
                  </a:lnTo>
                  <a:lnTo>
                    <a:pt x="1439633" y="355803"/>
                  </a:lnTo>
                  <a:lnTo>
                    <a:pt x="1449514" y="353809"/>
                  </a:lnTo>
                  <a:lnTo>
                    <a:pt x="1457591" y="348361"/>
                  </a:lnTo>
                  <a:lnTo>
                    <a:pt x="1463040" y="340296"/>
                  </a:lnTo>
                  <a:lnTo>
                    <a:pt x="1465021" y="330403"/>
                  </a:lnTo>
                  <a:close/>
                </a:path>
                <a:path w="4460240" h="2587625">
                  <a:moveTo>
                    <a:pt x="1465021" y="228752"/>
                  </a:moveTo>
                  <a:lnTo>
                    <a:pt x="1463040" y="218821"/>
                  </a:lnTo>
                  <a:lnTo>
                    <a:pt x="1457591" y="210743"/>
                  </a:lnTo>
                  <a:lnTo>
                    <a:pt x="1449514" y="205295"/>
                  </a:lnTo>
                  <a:lnTo>
                    <a:pt x="1439633" y="203301"/>
                  </a:lnTo>
                  <a:lnTo>
                    <a:pt x="1429740" y="205295"/>
                  </a:lnTo>
                  <a:lnTo>
                    <a:pt x="1421676" y="210743"/>
                  </a:lnTo>
                  <a:lnTo>
                    <a:pt x="1416227" y="218821"/>
                  </a:lnTo>
                  <a:lnTo>
                    <a:pt x="1414233" y="228752"/>
                  </a:lnTo>
                  <a:lnTo>
                    <a:pt x="1416227" y="238645"/>
                  </a:lnTo>
                  <a:lnTo>
                    <a:pt x="1421676" y="246710"/>
                  </a:lnTo>
                  <a:lnTo>
                    <a:pt x="1429740" y="252158"/>
                  </a:lnTo>
                  <a:lnTo>
                    <a:pt x="1439633" y="254152"/>
                  </a:lnTo>
                  <a:lnTo>
                    <a:pt x="1449514" y="252158"/>
                  </a:lnTo>
                  <a:lnTo>
                    <a:pt x="1457591" y="246710"/>
                  </a:lnTo>
                  <a:lnTo>
                    <a:pt x="1463040" y="238645"/>
                  </a:lnTo>
                  <a:lnTo>
                    <a:pt x="1465021" y="228752"/>
                  </a:lnTo>
                  <a:close/>
                </a:path>
                <a:path w="4460240" h="2587625">
                  <a:moveTo>
                    <a:pt x="1465021" y="127101"/>
                  </a:moveTo>
                  <a:lnTo>
                    <a:pt x="1463040" y="117170"/>
                  </a:lnTo>
                  <a:lnTo>
                    <a:pt x="1457591" y="109093"/>
                  </a:lnTo>
                  <a:lnTo>
                    <a:pt x="1449514" y="103644"/>
                  </a:lnTo>
                  <a:lnTo>
                    <a:pt x="1439633" y="101650"/>
                  </a:lnTo>
                  <a:lnTo>
                    <a:pt x="1429740" y="103644"/>
                  </a:lnTo>
                  <a:lnTo>
                    <a:pt x="1421676" y="109093"/>
                  </a:lnTo>
                  <a:lnTo>
                    <a:pt x="1416227" y="117170"/>
                  </a:lnTo>
                  <a:lnTo>
                    <a:pt x="1414233" y="127101"/>
                  </a:lnTo>
                  <a:lnTo>
                    <a:pt x="1416227" y="136994"/>
                  </a:lnTo>
                  <a:lnTo>
                    <a:pt x="1421676" y="145059"/>
                  </a:lnTo>
                  <a:lnTo>
                    <a:pt x="1429740" y="150507"/>
                  </a:lnTo>
                  <a:lnTo>
                    <a:pt x="1439633" y="152501"/>
                  </a:lnTo>
                  <a:lnTo>
                    <a:pt x="1449514" y="150507"/>
                  </a:lnTo>
                  <a:lnTo>
                    <a:pt x="1457591" y="145059"/>
                  </a:lnTo>
                  <a:lnTo>
                    <a:pt x="1463040" y="136994"/>
                  </a:lnTo>
                  <a:lnTo>
                    <a:pt x="1465021" y="127101"/>
                  </a:lnTo>
                  <a:close/>
                </a:path>
                <a:path w="4460240" h="2587625">
                  <a:moveTo>
                    <a:pt x="1465021" y="25450"/>
                  </a:moveTo>
                  <a:lnTo>
                    <a:pt x="1463040" y="15519"/>
                  </a:lnTo>
                  <a:lnTo>
                    <a:pt x="1457591" y="7442"/>
                  </a:lnTo>
                  <a:lnTo>
                    <a:pt x="1449514" y="1993"/>
                  </a:lnTo>
                  <a:lnTo>
                    <a:pt x="1439633" y="0"/>
                  </a:lnTo>
                  <a:lnTo>
                    <a:pt x="1429740" y="1993"/>
                  </a:lnTo>
                  <a:lnTo>
                    <a:pt x="1421676" y="7442"/>
                  </a:lnTo>
                  <a:lnTo>
                    <a:pt x="1416227" y="15519"/>
                  </a:lnTo>
                  <a:lnTo>
                    <a:pt x="1414233" y="25450"/>
                  </a:lnTo>
                  <a:lnTo>
                    <a:pt x="1416227" y="35344"/>
                  </a:lnTo>
                  <a:lnTo>
                    <a:pt x="1421676" y="43408"/>
                  </a:lnTo>
                  <a:lnTo>
                    <a:pt x="1429740" y="48856"/>
                  </a:lnTo>
                  <a:lnTo>
                    <a:pt x="1439633" y="50850"/>
                  </a:lnTo>
                  <a:lnTo>
                    <a:pt x="1449514" y="48856"/>
                  </a:lnTo>
                  <a:lnTo>
                    <a:pt x="1457591" y="43408"/>
                  </a:lnTo>
                  <a:lnTo>
                    <a:pt x="1463040" y="35344"/>
                  </a:lnTo>
                  <a:lnTo>
                    <a:pt x="1465021" y="25450"/>
                  </a:lnTo>
                  <a:close/>
                </a:path>
                <a:path w="4460240" h="2587625">
                  <a:moveTo>
                    <a:pt x="1537741" y="2561767"/>
                  </a:moveTo>
                  <a:lnTo>
                    <a:pt x="1535747" y="2551874"/>
                  </a:lnTo>
                  <a:lnTo>
                    <a:pt x="1530299" y="2543797"/>
                  </a:lnTo>
                  <a:lnTo>
                    <a:pt x="1522222" y="2538361"/>
                  </a:lnTo>
                  <a:lnTo>
                    <a:pt x="1512290" y="2536367"/>
                  </a:lnTo>
                  <a:lnTo>
                    <a:pt x="1502397" y="2538361"/>
                  </a:lnTo>
                  <a:lnTo>
                    <a:pt x="1494332" y="2543797"/>
                  </a:lnTo>
                  <a:lnTo>
                    <a:pt x="1488884" y="2551874"/>
                  </a:lnTo>
                  <a:lnTo>
                    <a:pt x="1486890" y="2561767"/>
                  </a:lnTo>
                  <a:lnTo>
                    <a:pt x="1488884" y="2571648"/>
                  </a:lnTo>
                  <a:lnTo>
                    <a:pt x="1494332" y="2579725"/>
                  </a:lnTo>
                  <a:lnTo>
                    <a:pt x="1502397" y="2585161"/>
                  </a:lnTo>
                  <a:lnTo>
                    <a:pt x="1512341" y="2587167"/>
                  </a:lnTo>
                  <a:lnTo>
                    <a:pt x="1522222" y="2585161"/>
                  </a:lnTo>
                  <a:lnTo>
                    <a:pt x="1530299" y="2579725"/>
                  </a:lnTo>
                  <a:lnTo>
                    <a:pt x="1535747" y="2571648"/>
                  </a:lnTo>
                  <a:lnTo>
                    <a:pt x="1537741" y="2561767"/>
                  </a:lnTo>
                  <a:close/>
                </a:path>
                <a:path w="4460240" h="2587625">
                  <a:moveTo>
                    <a:pt x="1566633" y="682205"/>
                  </a:moveTo>
                  <a:lnTo>
                    <a:pt x="1312633" y="682205"/>
                  </a:lnTo>
                  <a:lnTo>
                    <a:pt x="1439633" y="834605"/>
                  </a:lnTo>
                  <a:lnTo>
                    <a:pt x="1566633" y="682205"/>
                  </a:lnTo>
                  <a:close/>
                </a:path>
                <a:path w="4460240" h="2587625">
                  <a:moveTo>
                    <a:pt x="1639392" y="2561767"/>
                  </a:moveTo>
                  <a:lnTo>
                    <a:pt x="1637398" y="2551874"/>
                  </a:lnTo>
                  <a:lnTo>
                    <a:pt x="1631950" y="2543797"/>
                  </a:lnTo>
                  <a:lnTo>
                    <a:pt x="1623872" y="2538361"/>
                  </a:lnTo>
                  <a:lnTo>
                    <a:pt x="1613941" y="2536367"/>
                  </a:lnTo>
                  <a:lnTo>
                    <a:pt x="1604048" y="2538361"/>
                  </a:lnTo>
                  <a:lnTo>
                    <a:pt x="1595983" y="2543797"/>
                  </a:lnTo>
                  <a:lnTo>
                    <a:pt x="1590535" y="2551874"/>
                  </a:lnTo>
                  <a:lnTo>
                    <a:pt x="1588541" y="2561767"/>
                  </a:lnTo>
                  <a:lnTo>
                    <a:pt x="1590535" y="2571648"/>
                  </a:lnTo>
                  <a:lnTo>
                    <a:pt x="1595983" y="2579725"/>
                  </a:lnTo>
                  <a:lnTo>
                    <a:pt x="1604048" y="2585161"/>
                  </a:lnTo>
                  <a:lnTo>
                    <a:pt x="1613992" y="2587167"/>
                  </a:lnTo>
                  <a:lnTo>
                    <a:pt x="1623872" y="2585161"/>
                  </a:lnTo>
                  <a:lnTo>
                    <a:pt x="1631950" y="2579725"/>
                  </a:lnTo>
                  <a:lnTo>
                    <a:pt x="1637398" y="2571648"/>
                  </a:lnTo>
                  <a:lnTo>
                    <a:pt x="1639392" y="2561767"/>
                  </a:lnTo>
                  <a:close/>
                </a:path>
                <a:path w="4460240" h="2587625">
                  <a:moveTo>
                    <a:pt x="1741043" y="2561767"/>
                  </a:moveTo>
                  <a:lnTo>
                    <a:pt x="1739049" y="2551874"/>
                  </a:lnTo>
                  <a:lnTo>
                    <a:pt x="1733600" y="2543797"/>
                  </a:lnTo>
                  <a:lnTo>
                    <a:pt x="1725523" y="2538361"/>
                  </a:lnTo>
                  <a:lnTo>
                    <a:pt x="1715592" y="2536367"/>
                  </a:lnTo>
                  <a:lnTo>
                    <a:pt x="1705698" y="2538361"/>
                  </a:lnTo>
                  <a:lnTo>
                    <a:pt x="1697634" y="2543797"/>
                  </a:lnTo>
                  <a:lnTo>
                    <a:pt x="1692186" y="2551874"/>
                  </a:lnTo>
                  <a:lnTo>
                    <a:pt x="1690192" y="2561767"/>
                  </a:lnTo>
                  <a:lnTo>
                    <a:pt x="1692186" y="2571648"/>
                  </a:lnTo>
                  <a:lnTo>
                    <a:pt x="1697634" y="2579725"/>
                  </a:lnTo>
                  <a:lnTo>
                    <a:pt x="1705698" y="2585161"/>
                  </a:lnTo>
                  <a:lnTo>
                    <a:pt x="1715643" y="2587167"/>
                  </a:lnTo>
                  <a:lnTo>
                    <a:pt x="1725523" y="2585161"/>
                  </a:lnTo>
                  <a:lnTo>
                    <a:pt x="1733600" y="2579725"/>
                  </a:lnTo>
                  <a:lnTo>
                    <a:pt x="1739049" y="2571648"/>
                  </a:lnTo>
                  <a:lnTo>
                    <a:pt x="1741043" y="2561767"/>
                  </a:lnTo>
                  <a:close/>
                </a:path>
                <a:path w="4460240" h="2587625">
                  <a:moveTo>
                    <a:pt x="1763534" y="2487930"/>
                  </a:moveTo>
                  <a:lnTo>
                    <a:pt x="1761528" y="2477986"/>
                  </a:lnTo>
                  <a:lnTo>
                    <a:pt x="1756092" y="2469921"/>
                  </a:lnTo>
                  <a:lnTo>
                    <a:pt x="1748015" y="2464473"/>
                  </a:lnTo>
                  <a:lnTo>
                    <a:pt x="1738134" y="2462479"/>
                  </a:lnTo>
                  <a:lnTo>
                    <a:pt x="1728241" y="2464473"/>
                  </a:lnTo>
                  <a:lnTo>
                    <a:pt x="1720164" y="2469921"/>
                  </a:lnTo>
                  <a:lnTo>
                    <a:pt x="1714728" y="2477986"/>
                  </a:lnTo>
                  <a:lnTo>
                    <a:pt x="1712734" y="2487930"/>
                  </a:lnTo>
                  <a:lnTo>
                    <a:pt x="1714728" y="2497810"/>
                  </a:lnTo>
                  <a:lnTo>
                    <a:pt x="1720164" y="2505887"/>
                  </a:lnTo>
                  <a:lnTo>
                    <a:pt x="1728241" y="2511336"/>
                  </a:lnTo>
                  <a:lnTo>
                    <a:pt x="1738134" y="2513330"/>
                  </a:lnTo>
                  <a:lnTo>
                    <a:pt x="1748015" y="2511336"/>
                  </a:lnTo>
                  <a:lnTo>
                    <a:pt x="1756092" y="2505887"/>
                  </a:lnTo>
                  <a:lnTo>
                    <a:pt x="1761528" y="2497810"/>
                  </a:lnTo>
                  <a:lnTo>
                    <a:pt x="1763534" y="2487930"/>
                  </a:lnTo>
                  <a:close/>
                </a:path>
                <a:path w="4460240" h="2587625">
                  <a:moveTo>
                    <a:pt x="1763534" y="2386279"/>
                  </a:moveTo>
                  <a:lnTo>
                    <a:pt x="1761528" y="2376335"/>
                  </a:lnTo>
                  <a:lnTo>
                    <a:pt x="1756092" y="2368270"/>
                  </a:lnTo>
                  <a:lnTo>
                    <a:pt x="1748015" y="2362822"/>
                  </a:lnTo>
                  <a:lnTo>
                    <a:pt x="1738134" y="2360828"/>
                  </a:lnTo>
                  <a:lnTo>
                    <a:pt x="1728241" y="2362822"/>
                  </a:lnTo>
                  <a:lnTo>
                    <a:pt x="1720164" y="2368270"/>
                  </a:lnTo>
                  <a:lnTo>
                    <a:pt x="1714728" y="2376335"/>
                  </a:lnTo>
                  <a:lnTo>
                    <a:pt x="1712734" y="2386279"/>
                  </a:lnTo>
                  <a:lnTo>
                    <a:pt x="1714728" y="2396159"/>
                  </a:lnTo>
                  <a:lnTo>
                    <a:pt x="1720164" y="2404237"/>
                  </a:lnTo>
                  <a:lnTo>
                    <a:pt x="1728241" y="2409685"/>
                  </a:lnTo>
                  <a:lnTo>
                    <a:pt x="1738134" y="2411679"/>
                  </a:lnTo>
                  <a:lnTo>
                    <a:pt x="1748015" y="2409685"/>
                  </a:lnTo>
                  <a:lnTo>
                    <a:pt x="1756092" y="2404237"/>
                  </a:lnTo>
                  <a:lnTo>
                    <a:pt x="1761528" y="2396159"/>
                  </a:lnTo>
                  <a:lnTo>
                    <a:pt x="1763534" y="2386279"/>
                  </a:lnTo>
                  <a:close/>
                </a:path>
                <a:path w="4460240" h="2587625">
                  <a:moveTo>
                    <a:pt x="1763534" y="2284628"/>
                  </a:moveTo>
                  <a:lnTo>
                    <a:pt x="1761540" y="2274684"/>
                  </a:lnTo>
                  <a:lnTo>
                    <a:pt x="1756092" y="2266619"/>
                  </a:lnTo>
                  <a:lnTo>
                    <a:pt x="1748015" y="2261171"/>
                  </a:lnTo>
                  <a:lnTo>
                    <a:pt x="1738134" y="2259177"/>
                  </a:lnTo>
                  <a:lnTo>
                    <a:pt x="1728241" y="2261171"/>
                  </a:lnTo>
                  <a:lnTo>
                    <a:pt x="1720164" y="2266619"/>
                  </a:lnTo>
                  <a:lnTo>
                    <a:pt x="1714728" y="2274684"/>
                  </a:lnTo>
                  <a:lnTo>
                    <a:pt x="1712747" y="2284628"/>
                  </a:lnTo>
                  <a:lnTo>
                    <a:pt x="1714728" y="2294509"/>
                  </a:lnTo>
                  <a:lnTo>
                    <a:pt x="1720164" y="2302586"/>
                  </a:lnTo>
                  <a:lnTo>
                    <a:pt x="1728241" y="2308034"/>
                  </a:lnTo>
                  <a:lnTo>
                    <a:pt x="1738134" y="2310028"/>
                  </a:lnTo>
                  <a:lnTo>
                    <a:pt x="1748015" y="2308034"/>
                  </a:lnTo>
                  <a:lnTo>
                    <a:pt x="1756092" y="2302586"/>
                  </a:lnTo>
                  <a:lnTo>
                    <a:pt x="1761540" y="2294509"/>
                  </a:lnTo>
                  <a:lnTo>
                    <a:pt x="1763534" y="2284628"/>
                  </a:lnTo>
                  <a:close/>
                </a:path>
                <a:path w="4460240" h="2587625">
                  <a:moveTo>
                    <a:pt x="1842693" y="2561767"/>
                  </a:moveTo>
                  <a:lnTo>
                    <a:pt x="1840699" y="2551874"/>
                  </a:lnTo>
                  <a:lnTo>
                    <a:pt x="1835251" y="2543797"/>
                  </a:lnTo>
                  <a:lnTo>
                    <a:pt x="1827174" y="2538361"/>
                  </a:lnTo>
                  <a:lnTo>
                    <a:pt x="1817243" y="2536367"/>
                  </a:lnTo>
                  <a:lnTo>
                    <a:pt x="1807349" y="2538361"/>
                  </a:lnTo>
                  <a:lnTo>
                    <a:pt x="1799285" y="2543797"/>
                  </a:lnTo>
                  <a:lnTo>
                    <a:pt x="1793836" y="2551874"/>
                  </a:lnTo>
                  <a:lnTo>
                    <a:pt x="1791843" y="2561767"/>
                  </a:lnTo>
                  <a:lnTo>
                    <a:pt x="1793836" y="2571648"/>
                  </a:lnTo>
                  <a:lnTo>
                    <a:pt x="1799285" y="2579725"/>
                  </a:lnTo>
                  <a:lnTo>
                    <a:pt x="1807349" y="2585161"/>
                  </a:lnTo>
                  <a:lnTo>
                    <a:pt x="1817293" y="2587167"/>
                  </a:lnTo>
                  <a:lnTo>
                    <a:pt x="1827174" y="2585161"/>
                  </a:lnTo>
                  <a:lnTo>
                    <a:pt x="1835251" y="2579725"/>
                  </a:lnTo>
                  <a:lnTo>
                    <a:pt x="1840699" y="2571648"/>
                  </a:lnTo>
                  <a:lnTo>
                    <a:pt x="1842693" y="2561767"/>
                  </a:lnTo>
                  <a:close/>
                </a:path>
                <a:path w="4460240" h="2587625">
                  <a:moveTo>
                    <a:pt x="1865134" y="2218029"/>
                  </a:moveTo>
                  <a:lnTo>
                    <a:pt x="1738134" y="2065629"/>
                  </a:lnTo>
                  <a:lnTo>
                    <a:pt x="1611134" y="2218029"/>
                  </a:lnTo>
                  <a:lnTo>
                    <a:pt x="1865134" y="2218029"/>
                  </a:lnTo>
                  <a:close/>
                </a:path>
                <a:path w="4460240" h="2587625">
                  <a:moveTo>
                    <a:pt x="1944344" y="2561767"/>
                  </a:moveTo>
                  <a:lnTo>
                    <a:pt x="1942350" y="2551874"/>
                  </a:lnTo>
                  <a:lnTo>
                    <a:pt x="1936902" y="2543797"/>
                  </a:lnTo>
                  <a:lnTo>
                    <a:pt x="1928825" y="2538361"/>
                  </a:lnTo>
                  <a:lnTo>
                    <a:pt x="1918893" y="2536367"/>
                  </a:lnTo>
                  <a:lnTo>
                    <a:pt x="1909000" y="2538361"/>
                  </a:lnTo>
                  <a:lnTo>
                    <a:pt x="1900936" y="2543797"/>
                  </a:lnTo>
                  <a:lnTo>
                    <a:pt x="1895487" y="2551874"/>
                  </a:lnTo>
                  <a:lnTo>
                    <a:pt x="1893493" y="2561767"/>
                  </a:lnTo>
                  <a:lnTo>
                    <a:pt x="1895487" y="2571648"/>
                  </a:lnTo>
                  <a:lnTo>
                    <a:pt x="1900936" y="2579725"/>
                  </a:lnTo>
                  <a:lnTo>
                    <a:pt x="1909000" y="2585161"/>
                  </a:lnTo>
                  <a:lnTo>
                    <a:pt x="1918944" y="2587167"/>
                  </a:lnTo>
                  <a:lnTo>
                    <a:pt x="1928825" y="2585161"/>
                  </a:lnTo>
                  <a:lnTo>
                    <a:pt x="1936902" y="2579725"/>
                  </a:lnTo>
                  <a:lnTo>
                    <a:pt x="1942350" y="2571648"/>
                  </a:lnTo>
                  <a:lnTo>
                    <a:pt x="1944344" y="2561767"/>
                  </a:lnTo>
                  <a:close/>
                </a:path>
                <a:path w="4460240" h="2587625">
                  <a:moveTo>
                    <a:pt x="2045995" y="2561767"/>
                  </a:moveTo>
                  <a:lnTo>
                    <a:pt x="2044001" y="2551874"/>
                  </a:lnTo>
                  <a:lnTo>
                    <a:pt x="2038553" y="2543797"/>
                  </a:lnTo>
                  <a:lnTo>
                    <a:pt x="2030476" y="2538361"/>
                  </a:lnTo>
                  <a:lnTo>
                    <a:pt x="2020544" y="2536367"/>
                  </a:lnTo>
                  <a:lnTo>
                    <a:pt x="2010651" y="2538361"/>
                  </a:lnTo>
                  <a:lnTo>
                    <a:pt x="2002586" y="2543797"/>
                  </a:lnTo>
                  <a:lnTo>
                    <a:pt x="1997138" y="2551874"/>
                  </a:lnTo>
                  <a:lnTo>
                    <a:pt x="1995144" y="2561767"/>
                  </a:lnTo>
                  <a:lnTo>
                    <a:pt x="1997138" y="2571648"/>
                  </a:lnTo>
                  <a:lnTo>
                    <a:pt x="2002586" y="2579725"/>
                  </a:lnTo>
                  <a:lnTo>
                    <a:pt x="2010651" y="2585161"/>
                  </a:lnTo>
                  <a:lnTo>
                    <a:pt x="2020595" y="2587167"/>
                  </a:lnTo>
                  <a:lnTo>
                    <a:pt x="2030476" y="2585161"/>
                  </a:lnTo>
                  <a:lnTo>
                    <a:pt x="2038553" y="2579725"/>
                  </a:lnTo>
                  <a:lnTo>
                    <a:pt x="2044001" y="2571648"/>
                  </a:lnTo>
                  <a:lnTo>
                    <a:pt x="2045995" y="2561767"/>
                  </a:lnTo>
                  <a:close/>
                </a:path>
                <a:path w="4460240" h="2587625">
                  <a:moveTo>
                    <a:pt x="2147646" y="2561767"/>
                  </a:moveTo>
                  <a:lnTo>
                    <a:pt x="2145652" y="2551874"/>
                  </a:lnTo>
                  <a:lnTo>
                    <a:pt x="2140204" y="2543797"/>
                  </a:lnTo>
                  <a:lnTo>
                    <a:pt x="2132126" y="2538361"/>
                  </a:lnTo>
                  <a:lnTo>
                    <a:pt x="2122195" y="2536367"/>
                  </a:lnTo>
                  <a:lnTo>
                    <a:pt x="2112302" y="2538361"/>
                  </a:lnTo>
                  <a:lnTo>
                    <a:pt x="2104237" y="2543797"/>
                  </a:lnTo>
                  <a:lnTo>
                    <a:pt x="2098789" y="2551874"/>
                  </a:lnTo>
                  <a:lnTo>
                    <a:pt x="2096795" y="2561767"/>
                  </a:lnTo>
                  <a:lnTo>
                    <a:pt x="2098789" y="2571648"/>
                  </a:lnTo>
                  <a:lnTo>
                    <a:pt x="2104237" y="2579725"/>
                  </a:lnTo>
                  <a:lnTo>
                    <a:pt x="2112302" y="2585161"/>
                  </a:lnTo>
                  <a:lnTo>
                    <a:pt x="2122246" y="2587167"/>
                  </a:lnTo>
                  <a:lnTo>
                    <a:pt x="2132126" y="2585161"/>
                  </a:lnTo>
                  <a:lnTo>
                    <a:pt x="2140204" y="2579725"/>
                  </a:lnTo>
                  <a:lnTo>
                    <a:pt x="2145652" y="2571648"/>
                  </a:lnTo>
                  <a:lnTo>
                    <a:pt x="2147646" y="2561767"/>
                  </a:lnTo>
                  <a:close/>
                </a:path>
                <a:path w="4460240" h="2587625">
                  <a:moveTo>
                    <a:pt x="2249297" y="2561767"/>
                  </a:moveTo>
                  <a:lnTo>
                    <a:pt x="2247303" y="2551874"/>
                  </a:lnTo>
                  <a:lnTo>
                    <a:pt x="2241854" y="2543797"/>
                  </a:lnTo>
                  <a:lnTo>
                    <a:pt x="2233777" y="2538361"/>
                  </a:lnTo>
                  <a:lnTo>
                    <a:pt x="2223846" y="2536367"/>
                  </a:lnTo>
                  <a:lnTo>
                    <a:pt x="2213953" y="2538361"/>
                  </a:lnTo>
                  <a:lnTo>
                    <a:pt x="2205888" y="2543797"/>
                  </a:lnTo>
                  <a:lnTo>
                    <a:pt x="2200440" y="2551874"/>
                  </a:lnTo>
                  <a:lnTo>
                    <a:pt x="2198446" y="2561767"/>
                  </a:lnTo>
                  <a:lnTo>
                    <a:pt x="2200440" y="2571648"/>
                  </a:lnTo>
                  <a:lnTo>
                    <a:pt x="2205888" y="2579725"/>
                  </a:lnTo>
                  <a:lnTo>
                    <a:pt x="2213953" y="2585161"/>
                  </a:lnTo>
                  <a:lnTo>
                    <a:pt x="2223897" y="2587167"/>
                  </a:lnTo>
                  <a:lnTo>
                    <a:pt x="2233777" y="2585161"/>
                  </a:lnTo>
                  <a:lnTo>
                    <a:pt x="2241854" y="2579725"/>
                  </a:lnTo>
                  <a:lnTo>
                    <a:pt x="2247303" y="2571648"/>
                  </a:lnTo>
                  <a:lnTo>
                    <a:pt x="2249297" y="2561767"/>
                  </a:lnTo>
                  <a:close/>
                </a:path>
                <a:path w="4460240" h="2587625">
                  <a:moveTo>
                    <a:pt x="2350947" y="2561767"/>
                  </a:moveTo>
                  <a:lnTo>
                    <a:pt x="2348954" y="2551874"/>
                  </a:lnTo>
                  <a:lnTo>
                    <a:pt x="2343505" y="2543797"/>
                  </a:lnTo>
                  <a:lnTo>
                    <a:pt x="2335428" y="2538361"/>
                  </a:lnTo>
                  <a:lnTo>
                    <a:pt x="2325497" y="2536367"/>
                  </a:lnTo>
                  <a:lnTo>
                    <a:pt x="2315603" y="2538361"/>
                  </a:lnTo>
                  <a:lnTo>
                    <a:pt x="2307539" y="2543797"/>
                  </a:lnTo>
                  <a:lnTo>
                    <a:pt x="2302091" y="2551874"/>
                  </a:lnTo>
                  <a:lnTo>
                    <a:pt x="2300097" y="2561767"/>
                  </a:lnTo>
                  <a:lnTo>
                    <a:pt x="2302091" y="2571648"/>
                  </a:lnTo>
                  <a:lnTo>
                    <a:pt x="2307539" y="2579725"/>
                  </a:lnTo>
                  <a:lnTo>
                    <a:pt x="2315603" y="2585161"/>
                  </a:lnTo>
                  <a:lnTo>
                    <a:pt x="2325547" y="2587167"/>
                  </a:lnTo>
                  <a:lnTo>
                    <a:pt x="2335428" y="2585161"/>
                  </a:lnTo>
                  <a:lnTo>
                    <a:pt x="2343505" y="2579725"/>
                  </a:lnTo>
                  <a:lnTo>
                    <a:pt x="2348954" y="2571648"/>
                  </a:lnTo>
                  <a:lnTo>
                    <a:pt x="2350947" y="2561767"/>
                  </a:lnTo>
                  <a:close/>
                </a:path>
                <a:path w="4460240" h="2587625">
                  <a:moveTo>
                    <a:pt x="2452598" y="2561767"/>
                  </a:moveTo>
                  <a:lnTo>
                    <a:pt x="2450604" y="2551874"/>
                  </a:lnTo>
                  <a:lnTo>
                    <a:pt x="2445156" y="2543797"/>
                  </a:lnTo>
                  <a:lnTo>
                    <a:pt x="2437079" y="2538361"/>
                  </a:lnTo>
                  <a:lnTo>
                    <a:pt x="2427147" y="2536367"/>
                  </a:lnTo>
                  <a:lnTo>
                    <a:pt x="2417254" y="2538361"/>
                  </a:lnTo>
                  <a:lnTo>
                    <a:pt x="2409190" y="2543797"/>
                  </a:lnTo>
                  <a:lnTo>
                    <a:pt x="2403741" y="2551874"/>
                  </a:lnTo>
                  <a:lnTo>
                    <a:pt x="2401747" y="2561767"/>
                  </a:lnTo>
                  <a:lnTo>
                    <a:pt x="2403741" y="2571648"/>
                  </a:lnTo>
                  <a:lnTo>
                    <a:pt x="2409190" y="2579725"/>
                  </a:lnTo>
                  <a:lnTo>
                    <a:pt x="2417254" y="2585161"/>
                  </a:lnTo>
                  <a:lnTo>
                    <a:pt x="2427198" y="2587167"/>
                  </a:lnTo>
                  <a:lnTo>
                    <a:pt x="2437079" y="2585161"/>
                  </a:lnTo>
                  <a:lnTo>
                    <a:pt x="2445156" y="2579725"/>
                  </a:lnTo>
                  <a:lnTo>
                    <a:pt x="2450604" y="2571648"/>
                  </a:lnTo>
                  <a:lnTo>
                    <a:pt x="2452598" y="2561767"/>
                  </a:lnTo>
                  <a:close/>
                </a:path>
                <a:path w="4460240" h="2587625">
                  <a:moveTo>
                    <a:pt x="2554249" y="2561767"/>
                  </a:moveTo>
                  <a:lnTo>
                    <a:pt x="2552255" y="2551874"/>
                  </a:lnTo>
                  <a:lnTo>
                    <a:pt x="2546807" y="2543797"/>
                  </a:lnTo>
                  <a:lnTo>
                    <a:pt x="2538730" y="2538361"/>
                  </a:lnTo>
                  <a:lnTo>
                    <a:pt x="2528798" y="2536367"/>
                  </a:lnTo>
                  <a:lnTo>
                    <a:pt x="2518905" y="2538361"/>
                  </a:lnTo>
                  <a:lnTo>
                    <a:pt x="2510840" y="2543797"/>
                  </a:lnTo>
                  <a:lnTo>
                    <a:pt x="2505392" y="2551874"/>
                  </a:lnTo>
                  <a:lnTo>
                    <a:pt x="2503398" y="2561767"/>
                  </a:lnTo>
                  <a:lnTo>
                    <a:pt x="2505392" y="2571648"/>
                  </a:lnTo>
                  <a:lnTo>
                    <a:pt x="2510840" y="2579725"/>
                  </a:lnTo>
                  <a:lnTo>
                    <a:pt x="2518905" y="2585161"/>
                  </a:lnTo>
                  <a:lnTo>
                    <a:pt x="2528849" y="2587167"/>
                  </a:lnTo>
                  <a:lnTo>
                    <a:pt x="2538730" y="2585161"/>
                  </a:lnTo>
                  <a:lnTo>
                    <a:pt x="2546807" y="2579725"/>
                  </a:lnTo>
                  <a:lnTo>
                    <a:pt x="2552255" y="2571648"/>
                  </a:lnTo>
                  <a:lnTo>
                    <a:pt x="2554249" y="2561767"/>
                  </a:lnTo>
                  <a:close/>
                </a:path>
                <a:path w="4460240" h="2587625">
                  <a:moveTo>
                    <a:pt x="2655900" y="2561767"/>
                  </a:moveTo>
                  <a:lnTo>
                    <a:pt x="2653906" y="2551874"/>
                  </a:lnTo>
                  <a:lnTo>
                    <a:pt x="2648458" y="2543797"/>
                  </a:lnTo>
                  <a:lnTo>
                    <a:pt x="2640380" y="2538361"/>
                  </a:lnTo>
                  <a:lnTo>
                    <a:pt x="2630449" y="2536367"/>
                  </a:lnTo>
                  <a:lnTo>
                    <a:pt x="2620556" y="2538361"/>
                  </a:lnTo>
                  <a:lnTo>
                    <a:pt x="2612491" y="2543797"/>
                  </a:lnTo>
                  <a:lnTo>
                    <a:pt x="2607043" y="2551874"/>
                  </a:lnTo>
                  <a:lnTo>
                    <a:pt x="2605049" y="2561767"/>
                  </a:lnTo>
                  <a:lnTo>
                    <a:pt x="2607043" y="2571648"/>
                  </a:lnTo>
                  <a:lnTo>
                    <a:pt x="2612491" y="2579725"/>
                  </a:lnTo>
                  <a:lnTo>
                    <a:pt x="2620556" y="2585161"/>
                  </a:lnTo>
                  <a:lnTo>
                    <a:pt x="2630500" y="2587167"/>
                  </a:lnTo>
                  <a:lnTo>
                    <a:pt x="2640380" y="2585161"/>
                  </a:lnTo>
                  <a:lnTo>
                    <a:pt x="2648458" y="2579725"/>
                  </a:lnTo>
                  <a:lnTo>
                    <a:pt x="2653906" y="2571648"/>
                  </a:lnTo>
                  <a:lnTo>
                    <a:pt x="2655900" y="2561767"/>
                  </a:lnTo>
                  <a:close/>
                </a:path>
                <a:path w="4460240" h="2587625">
                  <a:moveTo>
                    <a:pt x="2757551" y="2561767"/>
                  </a:moveTo>
                  <a:lnTo>
                    <a:pt x="2755557" y="2551874"/>
                  </a:lnTo>
                  <a:lnTo>
                    <a:pt x="2750108" y="2543797"/>
                  </a:lnTo>
                  <a:lnTo>
                    <a:pt x="2742031" y="2538361"/>
                  </a:lnTo>
                  <a:lnTo>
                    <a:pt x="2732100" y="2536367"/>
                  </a:lnTo>
                  <a:lnTo>
                    <a:pt x="2722207" y="2538361"/>
                  </a:lnTo>
                  <a:lnTo>
                    <a:pt x="2714142" y="2543797"/>
                  </a:lnTo>
                  <a:lnTo>
                    <a:pt x="2708694" y="2551874"/>
                  </a:lnTo>
                  <a:lnTo>
                    <a:pt x="2706700" y="2561767"/>
                  </a:lnTo>
                  <a:lnTo>
                    <a:pt x="2708694" y="2571648"/>
                  </a:lnTo>
                  <a:lnTo>
                    <a:pt x="2714142" y="2579725"/>
                  </a:lnTo>
                  <a:lnTo>
                    <a:pt x="2722207" y="2585161"/>
                  </a:lnTo>
                  <a:lnTo>
                    <a:pt x="2732151" y="2587167"/>
                  </a:lnTo>
                  <a:lnTo>
                    <a:pt x="2742031" y="2585161"/>
                  </a:lnTo>
                  <a:lnTo>
                    <a:pt x="2750108" y="2579725"/>
                  </a:lnTo>
                  <a:lnTo>
                    <a:pt x="2755557" y="2571648"/>
                  </a:lnTo>
                  <a:lnTo>
                    <a:pt x="2757551" y="2561767"/>
                  </a:lnTo>
                  <a:close/>
                </a:path>
                <a:path w="4460240" h="2587625">
                  <a:moveTo>
                    <a:pt x="2859201" y="2561767"/>
                  </a:moveTo>
                  <a:lnTo>
                    <a:pt x="2857208" y="2551874"/>
                  </a:lnTo>
                  <a:lnTo>
                    <a:pt x="2851759" y="2543797"/>
                  </a:lnTo>
                  <a:lnTo>
                    <a:pt x="2843682" y="2538361"/>
                  </a:lnTo>
                  <a:lnTo>
                    <a:pt x="2833751" y="2536367"/>
                  </a:lnTo>
                  <a:lnTo>
                    <a:pt x="2823857" y="2538361"/>
                  </a:lnTo>
                  <a:lnTo>
                    <a:pt x="2815793" y="2543797"/>
                  </a:lnTo>
                  <a:lnTo>
                    <a:pt x="2810345" y="2551874"/>
                  </a:lnTo>
                  <a:lnTo>
                    <a:pt x="2808351" y="2561767"/>
                  </a:lnTo>
                  <a:lnTo>
                    <a:pt x="2810345" y="2571648"/>
                  </a:lnTo>
                  <a:lnTo>
                    <a:pt x="2815793" y="2579725"/>
                  </a:lnTo>
                  <a:lnTo>
                    <a:pt x="2823857" y="2585161"/>
                  </a:lnTo>
                  <a:lnTo>
                    <a:pt x="2833801" y="2587167"/>
                  </a:lnTo>
                  <a:lnTo>
                    <a:pt x="2843682" y="2585161"/>
                  </a:lnTo>
                  <a:lnTo>
                    <a:pt x="2851759" y="2579725"/>
                  </a:lnTo>
                  <a:lnTo>
                    <a:pt x="2857208" y="2571648"/>
                  </a:lnTo>
                  <a:lnTo>
                    <a:pt x="2859201" y="2561767"/>
                  </a:lnTo>
                  <a:close/>
                </a:path>
                <a:path w="4460240" h="2587625">
                  <a:moveTo>
                    <a:pt x="2960852" y="2561767"/>
                  </a:moveTo>
                  <a:lnTo>
                    <a:pt x="2958858" y="2551874"/>
                  </a:lnTo>
                  <a:lnTo>
                    <a:pt x="2953410" y="2543797"/>
                  </a:lnTo>
                  <a:lnTo>
                    <a:pt x="2945333" y="2538361"/>
                  </a:lnTo>
                  <a:lnTo>
                    <a:pt x="2935401" y="2536367"/>
                  </a:lnTo>
                  <a:lnTo>
                    <a:pt x="2925508" y="2538361"/>
                  </a:lnTo>
                  <a:lnTo>
                    <a:pt x="2917444" y="2543797"/>
                  </a:lnTo>
                  <a:lnTo>
                    <a:pt x="2911995" y="2551874"/>
                  </a:lnTo>
                  <a:lnTo>
                    <a:pt x="2910001" y="2561767"/>
                  </a:lnTo>
                  <a:lnTo>
                    <a:pt x="2911995" y="2571648"/>
                  </a:lnTo>
                  <a:lnTo>
                    <a:pt x="2917444" y="2579725"/>
                  </a:lnTo>
                  <a:lnTo>
                    <a:pt x="2925508" y="2585161"/>
                  </a:lnTo>
                  <a:lnTo>
                    <a:pt x="2935452" y="2587167"/>
                  </a:lnTo>
                  <a:lnTo>
                    <a:pt x="2945333" y="2585161"/>
                  </a:lnTo>
                  <a:lnTo>
                    <a:pt x="2953410" y="2579725"/>
                  </a:lnTo>
                  <a:lnTo>
                    <a:pt x="2958858" y="2571648"/>
                  </a:lnTo>
                  <a:lnTo>
                    <a:pt x="2960852" y="2561767"/>
                  </a:lnTo>
                  <a:close/>
                </a:path>
                <a:path w="4460240" h="2587625">
                  <a:moveTo>
                    <a:pt x="3062503" y="2561767"/>
                  </a:moveTo>
                  <a:lnTo>
                    <a:pt x="3060509" y="2551874"/>
                  </a:lnTo>
                  <a:lnTo>
                    <a:pt x="3055061" y="2543797"/>
                  </a:lnTo>
                  <a:lnTo>
                    <a:pt x="3046984" y="2538361"/>
                  </a:lnTo>
                  <a:lnTo>
                    <a:pt x="3037052" y="2536367"/>
                  </a:lnTo>
                  <a:lnTo>
                    <a:pt x="3027159" y="2538361"/>
                  </a:lnTo>
                  <a:lnTo>
                    <a:pt x="3019094" y="2543797"/>
                  </a:lnTo>
                  <a:lnTo>
                    <a:pt x="3013646" y="2551874"/>
                  </a:lnTo>
                  <a:lnTo>
                    <a:pt x="3011652" y="2561767"/>
                  </a:lnTo>
                  <a:lnTo>
                    <a:pt x="3013646" y="2571648"/>
                  </a:lnTo>
                  <a:lnTo>
                    <a:pt x="3019094" y="2579725"/>
                  </a:lnTo>
                  <a:lnTo>
                    <a:pt x="3027159" y="2585161"/>
                  </a:lnTo>
                  <a:lnTo>
                    <a:pt x="3037103" y="2587167"/>
                  </a:lnTo>
                  <a:lnTo>
                    <a:pt x="3046984" y="2585161"/>
                  </a:lnTo>
                  <a:lnTo>
                    <a:pt x="3055061" y="2579725"/>
                  </a:lnTo>
                  <a:lnTo>
                    <a:pt x="3060509" y="2571648"/>
                  </a:lnTo>
                  <a:lnTo>
                    <a:pt x="3062503" y="2561767"/>
                  </a:lnTo>
                  <a:close/>
                </a:path>
                <a:path w="4460240" h="2587625">
                  <a:moveTo>
                    <a:pt x="3164154" y="2561767"/>
                  </a:moveTo>
                  <a:lnTo>
                    <a:pt x="3162160" y="2551874"/>
                  </a:lnTo>
                  <a:lnTo>
                    <a:pt x="3156712" y="2543797"/>
                  </a:lnTo>
                  <a:lnTo>
                    <a:pt x="3148634" y="2538361"/>
                  </a:lnTo>
                  <a:lnTo>
                    <a:pt x="3138703" y="2536367"/>
                  </a:lnTo>
                  <a:lnTo>
                    <a:pt x="3128810" y="2538361"/>
                  </a:lnTo>
                  <a:lnTo>
                    <a:pt x="3120745" y="2543797"/>
                  </a:lnTo>
                  <a:lnTo>
                    <a:pt x="3115297" y="2551874"/>
                  </a:lnTo>
                  <a:lnTo>
                    <a:pt x="3113303" y="2561767"/>
                  </a:lnTo>
                  <a:lnTo>
                    <a:pt x="3115297" y="2571648"/>
                  </a:lnTo>
                  <a:lnTo>
                    <a:pt x="3120745" y="2579725"/>
                  </a:lnTo>
                  <a:lnTo>
                    <a:pt x="3128810" y="2585161"/>
                  </a:lnTo>
                  <a:lnTo>
                    <a:pt x="3138754" y="2587167"/>
                  </a:lnTo>
                  <a:lnTo>
                    <a:pt x="3148634" y="2585161"/>
                  </a:lnTo>
                  <a:lnTo>
                    <a:pt x="3156712" y="2579725"/>
                  </a:lnTo>
                  <a:lnTo>
                    <a:pt x="3162160" y="2571648"/>
                  </a:lnTo>
                  <a:lnTo>
                    <a:pt x="3164154" y="2561767"/>
                  </a:lnTo>
                  <a:close/>
                </a:path>
                <a:path w="4460240" h="2587625">
                  <a:moveTo>
                    <a:pt x="3265805" y="2561767"/>
                  </a:moveTo>
                  <a:lnTo>
                    <a:pt x="3263811" y="2551874"/>
                  </a:lnTo>
                  <a:lnTo>
                    <a:pt x="3258362" y="2543797"/>
                  </a:lnTo>
                  <a:lnTo>
                    <a:pt x="3250285" y="2538361"/>
                  </a:lnTo>
                  <a:lnTo>
                    <a:pt x="3240354" y="2536367"/>
                  </a:lnTo>
                  <a:lnTo>
                    <a:pt x="3230461" y="2538361"/>
                  </a:lnTo>
                  <a:lnTo>
                    <a:pt x="3222396" y="2543797"/>
                  </a:lnTo>
                  <a:lnTo>
                    <a:pt x="3216948" y="2551874"/>
                  </a:lnTo>
                  <a:lnTo>
                    <a:pt x="3214954" y="2561767"/>
                  </a:lnTo>
                  <a:lnTo>
                    <a:pt x="3216948" y="2571648"/>
                  </a:lnTo>
                  <a:lnTo>
                    <a:pt x="3222396" y="2579725"/>
                  </a:lnTo>
                  <a:lnTo>
                    <a:pt x="3230461" y="2585161"/>
                  </a:lnTo>
                  <a:lnTo>
                    <a:pt x="3240405" y="2587167"/>
                  </a:lnTo>
                  <a:lnTo>
                    <a:pt x="3250285" y="2585161"/>
                  </a:lnTo>
                  <a:lnTo>
                    <a:pt x="3258362" y="2579725"/>
                  </a:lnTo>
                  <a:lnTo>
                    <a:pt x="3263811" y="2571648"/>
                  </a:lnTo>
                  <a:lnTo>
                    <a:pt x="3265805" y="2561767"/>
                  </a:lnTo>
                  <a:close/>
                </a:path>
                <a:path w="4460240" h="2587625">
                  <a:moveTo>
                    <a:pt x="3367455" y="2561767"/>
                  </a:moveTo>
                  <a:lnTo>
                    <a:pt x="3365462" y="2551874"/>
                  </a:lnTo>
                  <a:lnTo>
                    <a:pt x="3360013" y="2543797"/>
                  </a:lnTo>
                  <a:lnTo>
                    <a:pt x="3351936" y="2538361"/>
                  </a:lnTo>
                  <a:lnTo>
                    <a:pt x="3342005" y="2536367"/>
                  </a:lnTo>
                  <a:lnTo>
                    <a:pt x="3332111" y="2538361"/>
                  </a:lnTo>
                  <a:lnTo>
                    <a:pt x="3324047" y="2543797"/>
                  </a:lnTo>
                  <a:lnTo>
                    <a:pt x="3318599" y="2551874"/>
                  </a:lnTo>
                  <a:lnTo>
                    <a:pt x="3316605" y="2561767"/>
                  </a:lnTo>
                  <a:lnTo>
                    <a:pt x="3318599" y="2571648"/>
                  </a:lnTo>
                  <a:lnTo>
                    <a:pt x="3324047" y="2579725"/>
                  </a:lnTo>
                  <a:lnTo>
                    <a:pt x="3332111" y="2585161"/>
                  </a:lnTo>
                  <a:lnTo>
                    <a:pt x="3342055" y="2587167"/>
                  </a:lnTo>
                  <a:lnTo>
                    <a:pt x="3351936" y="2585161"/>
                  </a:lnTo>
                  <a:lnTo>
                    <a:pt x="3360013" y="2579725"/>
                  </a:lnTo>
                  <a:lnTo>
                    <a:pt x="3365462" y="2571648"/>
                  </a:lnTo>
                  <a:lnTo>
                    <a:pt x="3367455" y="2561767"/>
                  </a:lnTo>
                  <a:close/>
                </a:path>
                <a:path w="4460240" h="2587625">
                  <a:moveTo>
                    <a:pt x="3469106" y="2561767"/>
                  </a:moveTo>
                  <a:lnTo>
                    <a:pt x="3467112" y="2551874"/>
                  </a:lnTo>
                  <a:lnTo>
                    <a:pt x="3461664" y="2543797"/>
                  </a:lnTo>
                  <a:lnTo>
                    <a:pt x="3453587" y="2538361"/>
                  </a:lnTo>
                  <a:lnTo>
                    <a:pt x="3443655" y="2536367"/>
                  </a:lnTo>
                  <a:lnTo>
                    <a:pt x="3433762" y="2538361"/>
                  </a:lnTo>
                  <a:lnTo>
                    <a:pt x="3425698" y="2543797"/>
                  </a:lnTo>
                  <a:lnTo>
                    <a:pt x="3420249" y="2551874"/>
                  </a:lnTo>
                  <a:lnTo>
                    <a:pt x="3418255" y="2561767"/>
                  </a:lnTo>
                  <a:lnTo>
                    <a:pt x="3420249" y="2571648"/>
                  </a:lnTo>
                  <a:lnTo>
                    <a:pt x="3425698" y="2579725"/>
                  </a:lnTo>
                  <a:lnTo>
                    <a:pt x="3433762" y="2585161"/>
                  </a:lnTo>
                  <a:lnTo>
                    <a:pt x="3443706" y="2587167"/>
                  </a:lnTo>
                  <a:lnTo>
                    <a:pt x="3453587" y="2585161"/>
                  </a:lnTo>
                  <a:lnTo>
                    <a:pt x="3461664" y="2579725"/>
                  </a:lnTo>
                  <a:lnTo>
                    <a:pt x="3467112" y="2571648"/>
                  </a:lnTo>
                  <a:lnTo>
                    <a:pt x="3469106" y="2561767"/>
                  </a:lnTo>
                  <a:close/>
                </a:path>
                <a:path w="4460240" h="2587625">
                  <a:moveTo>
                    <a:pt x="3570757" y="2561767"/>
                  </a:moveTo>
                  <a:lnTo>
                    <a:pt x="3568763" y="2551874"/>
                  </a:lnTo>
                  <a:lnTo>
                    <a:pt x="3563315" y="2543797"/>
                  </a:lnTo>
                  <a:lnTo>
                    <a:pt x="3555238" y="2538361"/>
                  </a:lnTo>
                  <a:lnTo>
                    <a:pt x="3545306" y="2536367"/>
                  </a:lnTo>
                  <a:lnTo>
                    <a:pt x="3535413" y="2538361"/>
                  </a:lnTo>
                  <a:lnTo>
                    <a:pt x="3527348" y="2543797"/>
                  </a:lnTo>
                  <a:lnTo>
                    <a:pt x="3521900" y="2551874"/>
                  </a:lnTo>
                  <a:lnTo>
                    <a:pt x="3519906" y="2561767"/>
                  </a:lnTo>
                  <a:lnTo>
                    <a:pt x="3521900" y="2571648"/>
                  </a:lnTo>
                  <a:lnTo>
                    <a:pt x="3527348" y="2579725"/>
                  </a:lnTo>
                  <a:lnTo>
                    <a:pt x="3535413" y="2585161"/>
                  </a:lnTo>
                  <a:lnTo>
                    <a:pt x="3545357" y="2587167"/>
                  </a:lnTo>
                  <a:lnTo>
                    <a:pt x="3555238" y="2585161"/>
                  </a:lnTo>
                  <a:lnTo>
                    <a:pt x="3563315" y="2579725"/>
                  </a:lnTo>
                  <a:lnTo>
                    <a:pt x="3568763" y="2571648"/>
                  </a:lnTo>
                  <a:lnTo>
                    <a:pt x="3570757" y="2561767"/>
                  </a:lnTo>
                  <a:close/>
                </a:path>
                <a:path w="4460240" h="2587625">
                  <a:moveTo>
                    <a:pt x="3672408" y="2561767"/>
                  </a:moveTo>
                  <a:lnTo>
                    <a:pt x="3670414" y="2551874"/>
                  </a:lnTo>
                  <a:lnTo>
                    <a:pt x="3664966" y="2543797"/>
                  </a:lnTo>
                  <a:lnTo>
                    <a:pt x="3656888" y="2538361"/>
                  </a:lnTo>
                  <a:lnTo>
                    <a:pt x="3646957" y="2536367"/>
                  </a:lnTo>
                  <a:lnTo>
                    <a:pt x="3637064" y="2538361"/>
                  </a:lnTo>
                  <a:lnTo>
                    <a:pt x="3628999" y="2543797"/>
                  </a:lnTo>
                  <a:lnTo>
                    <a:pt x="3623551" y="2551874"/>
                  </a:lnTo>
                  <a:lnTo>
                    <a:pt x="3621557" y="2561767"/>
                  </a:lnTo>
                  <a:lnTo>
                    <a:pt x="3623551" y="2571648"/>
                  </a:lnTo>
                  <a:lnTo>
                    <a:pt x="3628999" y="2579725"/>
                  </a:lnTo>
                  <a:lnTo>
                    <a:pt x="3637064" y="2585161"/>
                  </a:lnTo>
                  <a:lnTo>
                    <a:pt x="3647008" y="2587167"/>
                  </a:lnTo>
                  <a:lnTo>
                    <a:pt x="3656888" y="2585161"/>
                  </a:lnTo>
                  <a:lnTo>
                    <a:pt x="3664966" y="2579725"/>
                  </a:lnTo>
                  <a:lnTo>
                    <a:pt x="3670414" y="2571648"/>
                  </a:lnTo>
                  <a:lnTo>
                    <a:pt x="3672408" y="2561767"/>
                  </a:lnTo>
                  <a:close/>
                </a:path>
                <a:path w="4460240" h="2587625">
                  <a:moveTo>
                    <a:pt x="3774059" y="2561767"/>
                  </a:moveTo>
                  <a:lnTo>
                    <a:pt x="3772065" y="2551874"/>
                  </a:lnTo>
                  <a:lnTo>
                    <a:pt x="3766616" y="2543797"/>
                  </a:lnTo>
                  <a:lnTo>
                    <a:pt x="3758539" y="2538361"/>
                  </a:lnTo>
                  <a:lnTo>
                    <a:pt x="3748608" y="2536367"/>
                  </a:lnTo>
                  <a:lnTo>
                    <a:pt x="3738715" y="2538361"/>
                  </a:lnTo>
                  <a:lnTo>
                    <a:pt x="3730650" y="2543797"/>
                  </a:lnTo>
                  <a:lnTo>
                    <a:pt x="3725202" y="2551874"/>
                  </a:lnTo>
                  <a:lnTo>
                    <a:pt x="3723208" y="2561767"/>
                  </a:lnTo>
                  <a:lnTo>
                    <a:pt x="3725202" y="2571648"/>
                  </a:lnTo>
                  <a:lnTo>
                    <a:pt x="3730650" y="2579725"/>
                  </a:lnTo>
                  <a:lnTo>
                    <a:pt x="3738715" y="2585161"/>
                  </a:lnTo>
                  <a:lnTo>
                    <a:pt x="3748659" y="2587167"/>
                  </a:lnTo>
                  <a:lnTo>
                    <a:pt x="3758539" y="2585161"/>
                  </a:lnTo>
                  <a:lnTo>
                    <a:pt x="3766616" y="2579725"/>
                  </a:lnTo>
                  <a:lnTo>
                    <a:pt x="3772065" y="2571648"/>
                  </a:lnTo>
                  <a:lnTo>
                    <a:pt x="3774059" y="2561767"/>
                  </a:lnTo>
                  <a:close/>
                </a:path>
                <a:path w="4460240" h="2587625">
                  <a:moveTo>
                    <a:pt x="3875709" y="2561767"/>
                  </a:moveTo>
                  <a:lnTo>
                    <a:pt x="3873716" y="2551874"/>
                  </a:lnTo>
                  <a:lnTo>
                    <a:pt x="3868267" y="2543797"/>
                  </a:lnTo>
                  <a:lnTo>
                    <a:pt x="3860190" y="2538361"/>
                  </a:lnTo>
                  <a:lnTo>
                    <a:pt x="3850259" y="2536367"/>
                  </a:lnTo>
                  <a:lnTo>
                    <a:pt x="3840365" y="2538361"/>
                  </a:lnTo>
                  <a:lnTo>
                    <a:pt x="3832301" y="2543797"/>
                  </a:lnTo>
                  <a:lnTo>
                    <a:pt x="3826853" y="2551874"/>
                  </a:lnTo>
                  <a:lnTo>
                    <a:pt x="3824859" y="2561767"/>
                  </a:lnTo>
                  <a:lnTo>
                    <a:pt x="3826853" y="2571648"/>
                  </a:lnTo>
                  <a:lnTo>
                    <a:pt x="3832301" y="2579725"/>
                  </a:lnTo>
                  <a:lnTo>
                    <a:pt x="3840365" y="2585174"/>
                  </a:lnTo>
                  <a:lnTo>
                    <a:pt x="3850309" y="2587167"/>
                  </a:lnTo>
                  <a:lnTo>
                    <a:pt x="3860190" y="2585174"/>
                  </a:lnTo>
                  <a:lnTo>
                    <a:pt x="3868267" y="2579725"/>
                  </a:lnTo>
                  <a:lnTo>
                    <a:pt x="3873716" y="2571648"/>
                  </a:lnTo>
                  <a:lnTo>
                    <a:pt x="3875709" y="2561767"/>
                  </a:lnTo>
                  <a:close/>
                </a:path>
                <a:path w="4460240" h="2587625">
                  <a:moveTo>
                    <a:pt x="3977360" y="2561767"/>
                  </a:moveTo>
                  <a:lnTo>
                    <a:pt x="3975366" y="2551874"/>
                  </a:lnTo>
                  <a:lnTo>
                    <a:pt x="3969918" y="2543797"/>
                  </a:lnTo>
                  <a:lnTo>
                    <a:pt x="3961841" y="2538361"/>
                  </a:lnTo>
                  <a:lnTo>
                    <a:pt x="3951909" y="2536367"/>
                  </a:lnTo>
                  <a:lnTo>
                    <a:pt x="3942016" y="2538361"/>
                  </a:lnTo>
                  <a:lnTo>
                    <a:pt x="3933952" y="2543797"/>
                  </a:lnTo>
                  <a:lnTo>
                    <a:pt x="3928503" y="2551874"/>
                  </a:lnTo>
                  <a:lnTo>
                    <a:pt x="3926509" y="2561767"/>
                  </a:lnTo>
                  <a:lnTo>
                    <a:pt x="3928503" y="2571648"/>
                  </a:lnTo>
                  <a:lnTo>
                    <a:pt x="3933952" y="2579725"/>
                  </a:lnTo>
                  <a:lnTo>
                    <a:pt x="3942016" y="2585174"/>
                  </a:lnTo>
                  <a:lnTo>
                    <a:pt x="3951960" y="2587167"/>
                  </a:lnTo>
                  <a:lnTo>
                    <a:pt x="3961841" y="2585174"/>
                  </a:lnTo>
                  <a:lnTo>
                    <a:pt x="3969918" y="2579725"/>
                  </a:lnTo>
                  <a:lnTo>
                    <a:pt x="3975366" y="2571648"/>
                  </a:lnTo>
                  <a:lnTo>
                    <a:pt x="3977360" y="2561767"/>
                  </a:lnTo>
                  <a:close/>
                </a:path>
                <a:path w="4460240" h="2587625">
                  <a:moveTo>
                    <a:pt x="4079011" y="2561767"/>
                  </a:moveTo>
                  <a:lnTo>
                    <a:pt x="4077017" y="2551874"/>
                  </a:lnTo>
                  <a:lnTo>
                    <a:pt x="4071569" y="2543797"/>
                  </a:lnTo>
                  <a:lnTo>
                    <a:pt x="4063492" y="2538361"/>
                  </a:lnTo>
                  <a:lnTo>
                    <a:pt x="4053560" y="2536367"/>
                  </a:lnTo>
                  <a:lnTo>
                    <a:pt x="4043667" y="2538361"/>
                  </a:lnTo>
                  <a:lnTo>
                    <a:pt x="4035602" y="2543797"/>
                  </a:lnTo>
                  <a:lnTo>
                    <a:pt x="4030154" y="2551874"/>
                  </a:lnTo>
                  <a:lnTo>
                    <a:pt x="4028160" y="2561767"/>
                  </a:lnTo>
                  <a:lnTo>
                    <a:pt x="4030154" y="2571648"/>
                  </a:lnTo>
                  <a:lnTo>
                    <a:pt x="4035602" y="2579725"/>
                  </a:lnTo>
                  <a:lnTo>
                    <a:pt x="4043667" y="2585174"/>
                  </a:lnTo>
                  <a:lnTo>
                    <a:pt x="4053611" y="2587167"/>
                  </a:lnTo>
                  <a:lnTo>
                    <a:pt x="4063492" y="2585174"/>
                  </a:lnTo>
                  <a:lnTo>
                    <a:pt x="4071569" y="2579725"/>
                  </a:lnTo>
                  <a:lnTo>
                    <a:pt x="4077017" y="2571648"/>
                  </a:lnTo>
                  <a:lnTo>
                    <a:pt x="4079011" y="2561767"/>
                  </a:lnTo>
                  <a:close/>
                </a:path>
                <a:path w="4460240" h="2587625">
                  <a:moveTo>
                    <a:pt x="4180662" y="2561767"/>
                  </a:moveTo>
                  <a:lnTo>
                    <a:pt x="4178668" y="2551874"/>
                  </a:lnTo>
                  <a:lnTo>
                    <a:pt x="4173220" y="2543797"/>
                  </a:lnTo>
                  <a:lnTo>
                    <a:pt x="4165142" y="2538361"/>
                  </a:lnTo>
                  <a:lnTo>
                    <a:pt x="4155211" y="2536367"/>
                  </a:lnTo>
                  <a:lnTo>
                    <a:pt x="4145318" y="2538361"/>
                  </a:lnTo>
                  <a:lnTo>
                    <a:pt x="4137253" y="2543797"/>
                  </a:lnTo>
                  <a:lnTo>
                    <a:pt x="4131805" y="2551874"/>
                  </a:lnTo>
                  <a:lnTo>
                    <a:pt x="4129811" y="2561767"/>
                  </a:lnTo>
                  <a:lnTo>
                    <a:pt x="4131805" y="2571648"/>
                  </a:lnTo>
                  <a:lnTo>
                    <a:pt x="4137253" y="2579725"/>
                  </a:lnTo>
                  <a:lnTo>
                    <a:pt x="4145318" y="2585174"/>
                  </a:lnTo>
                  <a:lnTo>
                    <a:pt x="4155262" y="2587167"/>
                  </a:lnTo>
                  <a:lnTo>
                    <a:pt x="4165142" y="2585174"/>
                  </a:lnTo>
                  <a:lnTo>
                    <a:pt x="4173220" y="2579725"/>
                  </a:lnTo>
                  <a:lnTo>
                    <a:pt x="4178668" y="2571648"/>
                  </a:lnTo>
                  <a:lnTo>
                    <a:pt x="4180662" y="2561767"/>
                  </a:lnTo>
                  <a:close/>
                </a:path>
                <a:path w="4460240" h="2587625">
                  <a:moveTo>
                    <a:pt x="4282313" y="2561767"/>
                  </a:moveTo>
                  <a:lnTo>
                    <a:pt x="4280319" y="2551874"/>
                  </a:lnTo>
                  <a:lnTo>
                    <a:pt x="4274871" y="2543797"/>
                  </a:lnTo>
                  <a:lnTo>
                    <a:pt x="4266793" y="2538361"/>
                  </a:lnTo>
                  <a:lnTo>
                    <a:pt x="4256862" y="2536367"/>
                  </a:lnTo>
                  <a:lnTo>
                    <a:pt x="4246969" y="2538361"/>
                  </a:lnTo>
                  <a:lnTo>
                    <a:pt x="4238904" y="2543797"/>
                  </a:lnTo>
                  <a:lnTo>
                    <a:pt x="4233456" y="2551874"/>
                  </a:lnTo>
                  <a:lnTo>
                    <a:pt x="4231462" y="2561767"/>
                  </a:lnTo>
                  <a:lnTo>
                    <a:pt x="4233456" y="2571648"/>
                  </a:lnTo>
                  <a:lnTo>
                    <a:pt x="4238904" y="2579725"/>
                  </a:lnTo>
                  <a:lnTo>
                    <a:pt x="4246969" y="2585174"/>
                  </a:lnTo>
                  <a:lnTo>
                    <a:pt x="4256913" y="2587167"/>
                  </a:lnTo>
                  <a:lnTo>
                    <a:pt x="4266793" y="2585174"/>
                  </a:lnTo>
                  <a:lnTo>
                    <a:pt x="4274871" y="2579725"/>
                  </a:lnTo>
                  <a:lnTo>
                    <a:pt x="4280319" y="2571648"/>
                  </a:lnTo>
                  <a:lnTo>
                    <a:pt x="4282313" y="2561767"/>
                  </a:lnTo>
                  <a:close/>
                </a:path>
                <a:path w="4460240" h="2587625">
                  <a:moveTo>
                    <a:pt x="4358640" y="2534856"/>
                  </a:moveTo>
                  <a:lnTo>
                    <a:pt x="4356646" y="2524912"/>
                  </a:lnTo>
                  <a:lnTo>
                    <a:pt x="4351210" y="2516848"/>
                  </a:lnTo>
                  <a:lnTo>
                    <a:pt x="4343133" y="2511399"/>
                  </a:lnTo>
                  <a:lnTo>
                    <a:pt x="4333240" y="2509405"/>
                  </a:lnTo>
                  <a:lnTo>
                    <a:pt x="4323359" y="2511399"/>
                  </a:lnTo>
                  <a:lnTo>
                    <a:pt x="4315282" y="2516848"/>
                  </a:lnTo>
                  <a:lnTo>
                    <a:pt x="4309834" y="2524912"/>
                  </a:lnTo>
                  <a:lnTo>
                    <a:pt x="4307852" y="2534856"/>
                  </a:lnTo>
                  <a:lnTo>
                    <a:pt x="4309834" y="2544749"/>
                  </a:lnTo>
                  <a:lnTo>
                    <a:pt x="4315282" y="2552814"/>
                  </a:lnTo>
                  <a:lnTo>
                    <a:pt x="4323359" y="2558262"/>
                  </a:lnTo>
                  <a:lnTo>
                    <a:pt x="4333240" y="2560256"/>
                  </a:lnTo>
                  <a:lnTo>
                    <a:pt x="4343133" y="2558262"/>
                  </a:lnTo>
                  <a:lnTo>
                    <a:pt x="4351210" y="2552814"/>
                  </a:lnTo>
                  <a:lnTo>
                    <a:pt x="4356646" y="2544749"/>
                  </a:lnTo>
                  <a:lnTo>
                    <a:pt x="4358640" y="2534856"/>
                  </a:lnTo>
                  <a:close/>
                </a:path>
                <a:path w="4460240" h="2587625">
                  <a:moveTo>
                    <a:pt x="4358640" y="2433205"/>
                  </a:moveTo>
                  <a:lnTo>
                    <a:pt x="4356646" y="2423261"/>
                  </a:lnTo>
                  <a:lnTo>
                    <a:pt x="4351210" y="2415197"/>
                  </a:lnTo>
                  <a:lnTo>
                    <a:pt x="4343133" y="2409748"/>
                  </a:lnTo>
                  <a:lnTo>
                    <a:pt x="4333240" y="2407755"/>
                  </a:lnTo>
                  <a:lnTo>
                    <a:pt x="4323359" y="2409748"/>
                  </a:lnTo>
                  <a:lnTo>
                    <a:pt x="4315282" y="2415197"/>
                  </a:lnTo>
                  <a:lnTo>
                    <a:pt x="4309834" y="2423261"/>
                  </a:lnTo>
                  <a:lnTo>
                    <a:pt x="4307852" y="2433205"/>
                  </a:lnTo>
                  <a:lnTo>
                    <a:pt x="4309834" y="2443099"/>
                  </a:lnTo>
                  <a:lnTo>
                    <a:pt x="4315282" y="2451163"/>
                  </a:lnTo>
                  <a:lnTo>
                    <a:pt x="4323359" y="2456611"/>
                  </a:lnTo>
                  <a:lnTo>
                    <a:pt x="4333240" y="2458605"/>
                  </a:lnTo>
                  <a:lnTo>
                    <a:pt x="4343133" y="2456611"/>
                  </a:lnTo>
                  <a:lnTo>
                    <a:pt x="4351210" y="2451163"/>
                  </a:lnTo>
                  <a:lnTo>
                    <a:pt x="4356646" y="2443099"/>
                  </a:lnTo>
                  <a:lnTo>
                    <a:pt x="4358640" y="2433205"/>
                  </a:lnTo>
                  <a:close/>
                </a:path>
                <a:path w="4460240" h="2587625">
                  <a:moveTo>
                    <a:pt x="4358640" y="2331555"/>
                  </a:moveTo>
                  <a:lnTo>
                    <a:pt x="4356646" y="2321610"/>
                  </a:lnTo>
                  <a:lnTo>
                    <a:pt x="4351210" y="2313546"/>
                  </a:lnTo>
                  <a:lnTo>
                    <a:pt x="4343133" y="2308098"/>
                  </a:lnTo>
                  <a:lnTo>
                    <a:pt x="4333240" y="2306104"/>
                  </a:lnTo>
                  <a:lnTo>
                    <a:pt x="4323359" y="2308098"/>
                  </a:lnTo>
                  <a:lnTo>
                    <a:pt x="4315282" y="2313546"/>
                  </a:lnTo>
                  <a:lnTo>
                    <a:pt x="4309834" y="2321610"/>
                  </a:lnTo>
                  <a:lnTo>
                    <a:pt x="4307852" y="2331555"/>
                  </a:lnTo>
                  <a:lnTo>
                    <a:pt x="4309834" y="2341448"/>
                  </a:lnTo>
                  <a:lnTo>
                    <a:pt x="4315282" y="2349512"/>
                  </a:lnTo>
                  <a:lnTo>
                    <a:pt x="4323359" y="2354961"/>
                  </a:lnTo>
                  <a:lnTo>
                    <a:pt x="4333240" y="2356955"/>
                  </a:lnTo>
                  <a:lnTo>
                    <a:pt x="4343133" y="2354961"/>
                  </a:lnTo>
                  <a:lnTo>
                    <a:pt x="4351210" y="2349512"/>
                  </a:lnTo>
                  <a:lnTo>
                    <a:pt x="4356646" y="2341448"/>
                  </a:lnTo>
                  <a:lnTo>
                    <a:pt x="4358640" y="2331555"/>
                  </a:lnTo>
                  <a:close/>
                </a:path>
                <a:path w="4460240" h="2587625">
                  <a:moveTo>
                    <a:pt x="4460240" y="2264956"/>
                  </a:moveTo>
                  <a:lnTo>
                    <a:pt x="4333240" y="2112556"/>
                  </a:lnTo>
                  <a:lnTo>
                    <a:pt x="4206240" y="2264956"/>
                  </a:lnTo>
                  <a:lnTo>
                    <a:pt x="4460240" y="2264956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11954" y="5676510"/>
              <a:ext cx="946569" cy="94657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7531823" y="2741218"/>
              <a:ext cx="5455920" cy="5883275"/>
            </a:xfrm>
            <a:custGeom>
              <a:avLst/>
              <a:gdLst/>
              <a:ahLst/>
              <a:cxnLst/>
              <a:rect l="l" t="t" r="r" b="b"/>
              <a:pathLst>
                <a:path w="5455920" h="5883275">
                  <a:moveTo>
                    <a:pt x="50787" y="5858129"/>
                  </a:moveTo>
                  <a:lnTo>
                    <a:pt x="48895" y="5848172"/>
                  </a:lnTo>
                  <a:lnTo>
                    <a:pt x="43535" y="5840044"/>
                  </a:lnTo>
                  <a:lnTo>
                    <a:pt x="35509" y="5834532"/>
                  </a:lnTo>
                  <a:lnTo>
                    <a:pt x="25641" y="5832437"/>
                  </a:lnTo>
                  <a:lnTo>
                    <a:pt x="15735" y="5834329"/>
                  </a:lnTo>
                  <a:lnTo>
                    <a:pt x="7607" y="5839688"/>
                  </a:lnTo>
                  <a:lnTo>
                    <a:pt x="2082" y="5847715"/>
                  </a:lnTo>
                  <a:lnTo>
                    <a:pt x="0" y="5857583"/>
                  </a:lnTo>
                  <a:lnTo>
                    <a:pt x="1892" y="5867539"/>
                  </a:lnTo>
                  <a:lnTo>
                    <a:pt x="7251" y="5875667"/>
                  </a:lnTo>
                  <a:lnTo>
                    <a:pt x="15278" y="5881192"/>
                  </a:lnTo>
                  <a:lnTo>
                    <a:pt x="25146" y="5883275"/>
                  </a:lnTo>
                  <a:lnTo>
                    <a:pt x="35052" y="5881382"/>
                  </a:lnTo>
                  <a:lnTo>
                    <a:pt x="43180" y="5876023"/>
                  </a:lnTo>
                  <a:lnTo>
                    <a:pt x="48691" y="5867997"/>
                  </a:lnTo>
                  <a:lnTo>
                    <a:pt x="50787" y="5858129"/>
                  </a:lnTo>
                  <a:close/>
                </a:path>
                <a:path w="5455920" h="5883275">
                  <a:moveTo>
                    <a:pt x="51790" y="5756491"/>
                  </a:moveTo>
                  <a:lnTo>
                    <a:pt x="49898" y="5746534"/>
                  </a:lnTo>
                  <a:lnTo>
                    <a:pt x="44538" y="5738406"/>
                  </a:lnTo>
                  <a:lnTo>
                    <a:pt x="36512" y="5732881"/>
                  </a:lnTo>
                  <a:lnTo>
                    <a:pt x="26644" y="5730786"/>
                  </a:lnTo>
                  <a:lnTo>
                    <a:pt x="16738" y="5732691"/>
                  </a:lnTo>
                  <a:lnTo>
                    <a:pt x="8610" y="5738050"/>
                  </a:lnTo>
                  <a:lnTo>
                    <a:pt x="3086" y="5746064"/>
                  </a:lnTo>
                  <a:lnTo>
                    <a:pt x="1003" y="5755932"/>
                  </a:lnTo>
                  <a:lnTo>
                    <a:pt x="2895" y="5765889"/>
                  </a:lnTo>
                  <a:lnTo>
                    <a:pt x="8255" y="5774017"/>
                  </a:lnTo>
                  <a:lnTo>
                    <a:pt x="16281" y="5779541"/>
                  </a:lnTo>
                  <a:lnTo>
                    <a:pt x="26149" y="5781637"/>
                  </a:lnTo>
                  <a:lnTo>
                    <a:pt x="36055" y="5779732"/>
                  </a:lnTo>
                  <a:lnTo>
                    <a:pt x="44183" y="5774372"/>
                  </a:lnTo>
                  <a:lnTo>
                    <a:pt x="49695" y="5766359"/>
                  </a:lnTo>
                  <a:lnTo>
                    <a:pt x="51790" y="5756491"/>
                  </a:lnTo>
                  <a:close/>
                </a:path>
                <a:path w="5455920" h="5883275">
                  <a:moveTo>
                    <a:pt x="52793" y="5654840"/>
                  </a:moveTo>
                  <a:lnTo>
                    <a:pt x="50901" y="5644883"/>
                  </a:lnTo>
                  <a:lnTo>
                    <a:pt x="45529" y="5636755"/>
                  </a:lnTo>
                  <a:lnTo>
                    <a:pt x="37515" y="5631231"/>
                  </a:lnTo>
                  <a:lnTo>
                    <a:pt x="27647" y="5629135"/>
                  </a:lnTo>
                  <a:lnTo>
                    <a:pt x="17741" y="5631040"/>
                  </a:lnTo>
                  <a:lnTo>
                    <a:pt x="9613" y="5636399"/>
                  </a:lnTo>
                  <a:lnTo>
                    <a:pt x="4089" y="5644426"/>
                  </a:lnTo>
                  <a:lnTo>
                    <a:pt x="1993" y="5654294"/>
                  </a:lnTo>
                  <a:lnTo>
                    <a:pt x="3898" y="5664251"/>
                  </a:lnTo>
                  <a:lnTo>
                    <a:pt x="9258" y="5672379"/>
                  </a:lnTo>
                  <a:lnTo>
                    <a:pt x="17284" y="5677890"/>
                  </a:lnTo>
                  <a:lnTo>
                    <a:pt x="27152" y="5679986"/>
                  </a:lnTo>
                  <a:lnTo>
                    <a:pt x="37058" y="5678094"/>
                  </a:lnTo>
                  <a:lnTo>
                    <a:pt x="45173" y="5672734"/>
                  </a:lnTo>
                  <a:lnTo>
                    <a:pt x="50698" y="5664708"/>
                  </a:lnTo>
                  <a:lnTo>
                    <a:pt x="52793" y="5654840"/>
                  </a:lnTo>
                  <a:close/>
                </a:path>
                <a:path w="5455920" h="5883275">
                  <a:moveTo>
                    <a:pt x="53797" y="5553189"/>
                  </a:moveTo>
                  <a:lnTo>
                    <a:pt x="51904" y="5543245"/>
                  </a:lnTo>
                  <a:lnTo>
                    <a:pt x="46532" y="5535117"/>
                  </a:lnTo>
                  <a:lnTo>
                    <a:pt x="38519" y="5529592"/>
                  </a:lnTo>
                  <a:lnTo>
                    <a:pt x="28651" y="5527497"/>
                  </a:lnTo>
                  <a:lnTo>
                    <a:pt x="18745" y="5529389"/>
                  </a:lnTo>
                  <a:lnTo>
                    <a:pt x="10617" y="5534761"/>
                  </a:lnTo>
                  <a:lnTo>
                    <a:pt x="5092" y="5542775"/>
                  </a:lnTo>
                  <a:lnTo>
                    <a:pt x="2997" y="5552643"/>
                  </a:lnTo>
                  <a:lnTo>
                    <a:pt x="4902" y="5562600"/>
                  </a:lnTo>
                  <a:lnTo>
                    <a:pt x="10261" y="5570728"/>
                  </a:lnTo>
                  <a:lnTo>
                    <a:pt x="18288" y="5576252"/>
                  </a:lnTo>
                  <a:lnTo>
                    <a:pt x="28155" y="5578348"/>
                  </a:lnTo>
                  <a:lnTo>
                    <a:pt x="38049" y="5576443"/>
                  </a:lnTo>
                  <a:lnTo>
                    <a:pt x="46177" y="5571083"/>
                  </a:lnTo>
                  <a:lnTo>
                    <a:pt x="51701" y="5563057"/>
                  </a:lnTo>
                  <a:lnTo>
                    <a:pt x="53797" y="5553189"/>
                  </a:lnTo>
                  <a:close/>
                </a:path>
                <a:path w="5455920" h="5883275">
                  <a:moveTo>
                    <a:pt x="54800" y="5451551"/>
                  </a:moveTo>
                  <a:lnTo>
                    <a:pt x="52908" y="5441594"/>
                  </a:lnTo>
                  <a:lnTo>
                    <a:pt x="47536" y="5433466"/>
                  </a:lnTo>
                  <a:lnTo>
                    <a:pt x="39522" y="5427942"/>
                  </a:lnTo>
                  <a:lnTo>
                    <a:pt x="29654" y="5425846"/>
                  </a:lnTo>
                  <a:lnTo>
                    <a:pt x="19748" y="5427751"/>
                  </a:lnTo>
                  <a:lnTo>
                    <a:pt x="11620" y="5433111"/>
                  </a:lnTo>
                  <a:lnTo>
                    <a:pt x="6096" y="5441124"/>
                  </a:lnTo>
                  <a:lnTo>
                    <a:pt x="4000" y="5450992"/>
                  </a:lnTo>
                  <a:lnTo>
                    <a:pt x="5905" y="5460949"/>
                  </a:lnTo>
                  <a:lnTo>
                    <a:pt x="11264" y="5469077"/>
                  </a:lnTo>
                  <a:lnTo>
                    <a:pt x="19291" y="5474601"/>
                  </a:lnTo>
                  <a:lnTo>
                    <a:pt x="29146" y="5476697"/>
                  </a:lnTo>
                  <a:lnTo>
                    <a:pt x="39052" y="5474805"/>
                  </a:lnTo>
                  <a:lnTo>
                    <a:pt x="47180" y="5469433"/>
                  </a:lnTo>
                  <a:lnTo>
                    <a:pt x="52705" y="5461419"/>
                  </a:lnTo>
                  <a:lnTo>
                    <a:pt x="54800" y="5451551"/>
                  </a:lnTo>
                  <a:close/>
                </a:path>
                <a:path w="5455920" h="5883275">
                  <a:moveTo>
                    <a:pt x="55803" y="5349900"/>
                  </a:moveTo>
                  <a:lnTo>
                    <a:pt x="53911" y="5339943"/>
                  </a:lnTo>
                  <a:lnTo>
                    <a:pt x="48539" y="5331815"/>
                  </a:lnTo>
                  <a:lnTo>
                    <a:pt x="40525" y="5326291"/>
                  </a:lnTo>
                  <a:lnTo>
                    <a:pt x="30657" y="5324208"/>
                  </a:lnTo>
                  <a:lnTo>
                    <a:pt x="20751" y="5326100"/>
                  </a:lnTo>
                  <a:lnTo>
                    <a:pt x="12623" y="5331460"/>
                  </a:lnTo>
                  <a:lnTo>
                    <a:pt x="7099" y="5339486"/>
                  </a:lnTo>
                  <a:lnTo>
                    <a:pt x="5003" y="5349354"/>
                  </a:lnTo>
                  <a:lnTo>
                    <a:pt x="6908" y="5359311"/>
                  </a:lnTo>
                  <a:lnTo>
                    <a:pt x="12268" y="5367439"/>
                  </a:lnTo>
                  <a:lnTo>
                    <a:pt x="20281" y="5372963"/>
                  </a:lnTo>
                  <a:lnTo>
                    <a:pt x="30149" y="5375046"/>
                  </a:lnTo>
                  <a:lnTo>
                    <a:pt x="40055" y="5373154"/>
                  </a:lnTo>
                  <a:lnTo>
                    <a:pt x="48183" y="5367794"/>
                  </a:lnTo>
                  <a:lnTo>
                    <a:pt x="53708" y="5359768"/>
                  </a:lnTo>
                  <a:lnTo>
                    <a:pt x="55803" y="5349900"/>
                  </a:lnTo>
                  <a:close/>
                </a:path>
                <a:path w="5455920" h="5883275">
                  <a:moveTo>
                    <a:pt x="56807" y="5248262"/>
                  </a:moveTo>
                  <a:lnTo>
                    <a:pt x="54914" y="5238305"/>
                  </a:lnTo>
                  <a:lnTo>
                    <a:pt x="49542" y="5230177"/>
                  </a:lnTo>
                  <a:lnTo>
                    <a:pt x="41529" y="5224653"/>
                  </a:lnTo>
                  <a:lnTo>
                    <a:pt x="31661" y="5222557"/>
                  </a:lnTo>
                  <a:lnTo>
                    <a:pt x="21755" y="5224450"/>
                  </a:lnTo>
                  <a:lnTo>
                    <a:pt x="13627" y="5229822"/>
                  </a:lnTo>
                  <a:lnTo>
                    <a:pt x="8102" y="5237835"/>
                  </a:lnTo>
                  <a:lnTo>
                    <a:pt x="6007" y="5247703"/>
                  </a:lnTo>
                  <a:lnTo>
                    <a:pt x="7912" y="5257660"/>
                  </a:lnTo>
                  <a:lnTo>
                    <a:pt x="13271" y="5265788"/>
                  </a:lnTo>
                  <a:lnTo>
                    <a:pt x="21285" y="5271313"/>
                  </a:lnTo>
                  <a:lnTo>
                    <a:pt x="31153" y="5273408"/>
                  </a:lnTo>
                  <a:lnTo>
                    <a:pt x="41059" y="5271503"/>
                  </a:lnTo>
                  <a:lnTo>
                    <a:pt x="49187" y="5266144"/>
                  </a:lnTo>
                  <a:lnTo>
                    <a:pt x="54711" y="5258130"/>
                  </a:lnTo>
                  <a:lnTo>
                    <a:pt x="56807" y="5248262"/>
                  </a:lnTo>
                  <a:close/>
                </a:path>
                <a:path w="5455920" h="5883275">
                  <a:moveTo>
                    <a:pt x="57810" y="5146611"/>
                  </a:moveTo>
                  <a:lnTo>
                    <a:pt x="55905" y="5136654"/>
                  </a:lnTo>
                  <a:lnTo>
                    <a:pt x="50546" y="5128526"/>
                  </a:lnTo>
                  <a:lnTo>
                    <a:pt x="42532" y="5123002"/>
                  </a:lnTo>
                  <a:lnTo>
                    <a:pt x="32664" y="5120906"/>
                  </a:lnTo>
                  <a:lnTo>
                    <a:pt x="22758" y="5122811"/>
                  </a:lnTo>
                  <a:lnTo>
                    <a:pt x="14630" y="5128171"/>
                  </a:lnTo>
                  <a:lnTo>
                    <a:pt x="9105" y="5136197"/>
                  </a:lnTo>
                  <a:lnTo>
                    <a:pt x="7010" y="5146065"/>
                  </a:lnTo>
                  <a:lnTo>
                    <a:pt x="8915" y="5156022"/>
                  </a:lnTo>
                  <a:lnTo>
                    <a:pt x="14274" y="5164150"/>
                  </a:lnTo>
                  <a:lnTo>
                    <a:pt x="22288" y="5169662"/>
                  </a:lnTo>
                  <a:lnTo>
                    <a:pt x="32156" y="5171757"/>
                  </a:lnTo>
                  <a:lnTo>
                    <a:pt x="42062" y="5169865"/>
                  </a:lnTo>
                  <a:lnTo>
                    <a:pt x="50190" y="5164493"/>
                  </a:lnTo>
                  <a:lnTo>
                    <a:pt x="55714" y="5156479"/>
                  </a:lnTo>
                  <a:lnTo>
                    <a:pt x="57810" y="5146611"/>
                  </a:lnTo>
                  <a:close/>
                </a:path>
                <a:path w="5455920" h="5883275">
                  <a:moveTo>
                    <a:pt x="58813" y="5044960"/>
                  </a:moveTo>
                  <a:lnTo>
                    <a:pt x="56908" y="5035004"/>
                  </a:lnTo>
                  <a:lnTo>
                    <a:pt x="51549" y="5026888"/>
                  </a:lnTo>
                  <a:lnTo>
                    <a:pt x="43535" y="5021364"/>
                  </a:lnTo>
                  <a:lnTo>
                    <a:pt x="33667" y="5019268"/>
                  </a:lnTo>
                  <a:lnTo>
                    <a:pt x="23761" y="5021161"/>
                  </a:lnTo>
                  <a:lnTo>
                    <a:pt x="15633" y="5026533"/>
                  </a:lnTo>
                  <a:lnTo>
                    <a:pt x="10109" y="5034546"/>
                  </a:lnTo>
                  <a:lnTo>
                    <a:pt x="8013" y="5044414"/>
                  </a:lnTo>
                  <a:lnTo>
                    <a:pt x="9906" y="5054371"/>
                  </a:lnTo>
                  <a:lnTo>
                    <a:pt x="15278" y="5062499"/>
                  </a:lnTo>
                  <a:lnTo>
                    <a:pt x="23291" y="5068024"/>
                  </a:lnTo>
                  <a:lnTo>
                    <a:pt x="33159" y="5070119"/>
                  </a:lnTo>
                  <a:lnTo>
                    <a:pt x="43065" y="5068214"/>
                  </a:lnTo>
                  <a:lnTo>
                    <a:pt x="51193" y="5062855"/>
                  </a:lnTo>
                  <a:lnTo>
                    <a:pt x="56718" y="5054828"/>
                  </a:lnTo>
                  <a:lnTo>
                    <a:pt x="58813" y="5044960"/>
                  </a:lnTo>
                  <a:close/>
                </a:path>
                <a:path w="5455920" h="5883275">
                  <a:moveTo>
                    <a:pt x="59817" y="4943322"/>
                  </a:moveTo>
                  <a:lnTo>
                    <a:pt x="57912" y="4933366"/>
                  </a:lnTo>
                  <a:lnTo>
                    <a:pt x="52552" y="4925238"/>
                  </a:lnTo>
                  <a:lnTo>
                    <a:pt x="44538" y="4919713"/>
                  </a:lnTo>
                  <a:lnTo>
                    <a:pt x="34671" y="4917618"/>
                  </a:lnTo>
                  <a:lnTo>
                    <a:pt x="24765" y="4919523"/>
                  </a:lnTo>
                  <a:lnTo>
                    <a:pt x="16637" y="4924882"/>
                  </a:lnTo>
                  <a:lnTo>
                    <a:pt x="11112" y="4932896"/>
                  </a:lnTo>
                  <a:lnTo>
                    <a:pt x="9017" y="4942764"/>
                  </a:lnTo>
                  <a:lnTo>
                    <a:pt x="10909" y="4952720"/>
                  </a:lnTo>
                  <a:lnTo>
                    <a:pt x="16281" y="4960848"/>
                  </a:lnTo>
                  <a:lnTo>
                    <a:pt x="24295" y="4966373"/>
                  </a:lnTo>
                  <a:lnTo>
                    <a:pt x="34163" y="4968468"/>
                  </a:lnTo>
                  <a:lnTo>
                    <a:pt x="44069" y="4966576"/>
                  </a:lnTo>
                  <a:lnTo>
                    <a:pt x="52197" y="4961204"/>
                  </a:lnTo>
                  <a:lnTo>
                    <a:pt x="57721" y="4953190"/>
                  </a:lnTo>
                  <a:lnTo>
                    <a:pt x="59817" y="4943322"/>
                  </a:lnTo>
                  <a:close/>
                </a:path>
                <a:path w="5455920" h="5883275">
                  <a:moveTo>
                    <a:pt x="60820" y="4841672"/>
                  </a:moveTo>
                  <a:lnTo>
                    <a:pt x="58915" y="4831715"/>
                  </a:lnTo>
                  <a:lnTo>
                    <a:pt x="53555" y="4823587"/>
                  </a:lnTo>
                  <a:lnTo>
                    <a:pt x="45542" y="4818062"/>
                  </a:lnTo>
                  <a:lnTo>
                    <a:pt x="35674" y="4815979"/>
                  </a:lnTo>
                  <a:lnTo>
                    <a:pt x="25768" y="4817872"/>
                  </a:lnTo>
                  <a:lnTo>
                    <a:pt x="17640" y="4823231"/>
                  </a:lnTo>
                  <a:lnTo>
                    <a:pt x="12115" y="4831258"/>
                  </a:lnTo>
                  <a:lnTo>
                    <a:pt x="10020" y="4841125"/>
                  </a:lnTo>
                  <a:lnTo>
                    <a:pt x="11912" y="4851082"/>
                  </a:lnTo>
                  <a:lnTo>
                    <a:pt x="17284" y="4859210"/>
                  </a:lnTo>
                  <a:lnTo>
                    <a:pt x="25298" y="4864735"/>
                  </a:lnTo>
                  <a:lnTo>
                    <a:pt x="35166" y="4866818"/>
                  </a:lnTo>
                  <a:lnTo>
                    <a:pt x="45072" y="4864925"/>
                  </a:lnTo>
                  <a:lnTo>
                    <a:pt x="53200" y="4859566"/>
                  </a:lnTo>
                  <a:lnTo>
                    <a:pt x="58724" y="4851539"/>
                  </a:lnTo>
                  <a:lnTo>
                    <a:pt x="60820" y="4841672"/>
                  </a:lnTo>
                  <a:close/>
                </a:path>
                <a:path w="5455920" h="5883275">
                  <a:moveTo>
                    <a:pt x="61823" y="4740033"/>
                  </a:moveTo>
                  <a:lnTo>
                    <a:pt x="59918" y="4730077"/>
                  </a:lnTo>
                  <a:lnTo>
                    <a:pt x="54559" y="4721949"/>
                  </a:lnTo>
                  <a:lnTo>
                    <a:pt x="46532" y="4716424"/>
                  </a:lnTo>
                  <a:lnTo>
                    <a:pt x="36677" y="4714329"/>
                  </a:lnTo>
                  <a:lnTo>
                    <a:pt x="26771" y="4716221"/>
                  </a:lnTo>
                  <a:lnTo>
                    <a:pt x="18643" y="4721593"/>
                  </a:lnTo>
                  <a:lnTo>
                    <a:pt x="13119" y="4729607"/>
                  </a:lnTo>
                  <a:lnTo>
                    <a:pt x="11023" y="4739475"/>
                  </a:lnTo>
                  <a:lnTo>
                    <a:pt x="12915" y="4749431"/>
                  </a:lnTo>
                  <a:lnTo>
                    <a:pt x="18288" y="4757559"/>
                  </a:lnTo>
                  <a:lnTo>
                    <a:pt x="26301" y="4763084"/>
                  </a:lnTo>
                  <a:lnTo>
                    <a:pt x="36169" y="4765179"/>
                  </a:lnTo>
                  <a:lnTo>
                    <a:pt x="46075" y="4763274"/>
                  </a:lnTo>
                  <a:lnTo>
                    <a:pt x="54203" y="4757915"/>
                  </a:lnTo>
                  <a:lnTo>
                    <a:pt x="59728" y="4749901"/>
                  </a:lnTo>
                  <a:lnTo>
                    <a:pt x="61823" y="4740033"/>
                  </a:lnTo>
                  <a:close/>
                </a:path>
                <a:path w="5455920" h="5883275">
                  <a:moveTo>
                    <a:pt x="62826" y="4638383"/>
                  </a:moveTo>
                  <a:lnTo>
                    <a:pt x="60921" y="4628426"/>
                  </a:lnTo>
                  <a:lnTo>
                    <a:pt x="55562" y="4620298"/>
                  </a:lnTo>
                  <a:lnTo>
                    <a:pt x="47536" y="4614773"/>
                  </a:lnTo>
                  <a:lnTo>
                    <a:pt x="37668" y="4612678"/>
                  </a:lnTo>
                  <a:lnTo>
                    <a:pt x="27762" y="4614583"/>
                  </a:lnTo>
                  <a:lnTo>
                    <a:pt x="19646" y="4619942"/>
                  </a:lnTo>
                  <a:lnTo>
                    <a:pt x="14122" y="4627969"/>
                  </a:lnTo>
                  <a:lnTo>
                    <a:pt x="12026" y="4637837"/>
                  </a:lnTo>
                  <a:lnTo>
                    <a:pt x="13919" y="4647793"/>
                  </a:lnTo>
                  <a:lnTo>
                    <a:pt x="19291" y="4655921"/>
                  </a:lnTo>
                  <a:lnTo>
                    <a:pt x="27305" y="4661433"/>
                  </a:lnTo>
                  <a:lnTo>
                    <a:pt x="37172" y="4663529"/>
                  </a:lnTo>
                  <a:lnTo>
                    <a:pt x="47078" y="4661636"/>
                  </a:lnTo>
                  <a:lnTo>
                    <a:pt x="55206" y="4656264"/>
                  </a:lnTo>
                  <a:lnTo>
                    <a:pt x="60731" y="4648251"/>
                  </a:lnTo>
                  <a:lnTo>
                    <a:pt x="62826" y="4638383"/>
                  </a:lnTo>
                  <a:close/>
                </a:path>
                <a:path w="5455920" h="5883275">
                  <a:moveTo>
                    <a:pt x="63830" y="4536732"/>
                  </a:moveTo>
                  <a:lnTo>
                    <a:pt x="61925" y="4526775"/>
                  </a:lnTo>
                  <a:lnTo>
                    <a:pt x="56565" y="4518647"/>
                  </a:lnTo>
                  <a:lnTo>
                    <a:pt x="48539" y="4513135"/>
                  </a:lnTo>
                  <a:lnTo>
                    <a:pt x="38671" y="4511040"/>
                  </a:lnTo>
                  <a:lnTo>
                    <a:pt x="28765" y="4512932"/>
                  </a:lnTo>
                  <a:lnTo>
                    <a:pt x="20650" y="4518304"/>
                  </a:lnTo>
                  <a:lnTo>
                    <a:pt x="15125" y="4526318"/>
                  </a:lnTo>
                  <a:lnTo>
                    <a:pt x="13030" y="4536186"/>
                  </a:lnTo>
                  <a:lnTo>
                    <a:pt x="14922" y="4546143"/>
                  </a:lnTo>
                  <a:lnTo>
                    <a:pt x="20294" y="4554271"/>
                  </a:lnTo>
                  <a:lnTo>
                    <a:pt x="28308" y="4559795"/>
                  </a:lnTo>
                  <a:lnTo>
                    <a:pt x="38176" y="4561891"/>
                  </a:lnTo>
                  <a:lnTo>
                    <a:pt x="48082" y="4559986"/>
                  </a:lnTo>
                  <a:lnTo>
                    <a:pt x="56210" y="4554626"/>
                  </a:lnTo>
                  <a:lnTo>
                    <a:pt x="61734" y="4546600"/>
                  </a:lnTo>
                  <a:lnTo>
                    <a:pt x="63830" y="4536732"/>
                  </a:lnTo>
                  <a:close/>
                </a:path>
                <a:path w="5455920" h="5883275">
                  <a:moveTo>
                    <a:pt x="64833" y="4435094"/>
                  </a:moveTo>
                  <a:lnTo>
                    <a:pt x="62928" y="4425137"/>
                  </a:lnTo>
                  <a:lnTo>
                    <a:pt x="57569" y="4417009"/>
                  </a:lnTo>
                  <a:lnTo>
                    <a:pt x="49542" y="4411484"/>
                  </a:lnTo>
                  <a:lnTo>
                    <a:pt x="39674" y="4409389"/>
                  </a:lnTo>
                  <a:lnTo>
                    <a:pt x="29768" y="4411294"/>
                  </a:lnTo>
                  <a:lnTo>
                    <a:pt x="21640" y="4416653"/>
                  </a:lnTo>
                  <a:lnTo>
                    <a:pt x="16129" y="4424667"/>
                  </a:lnTo>
                  <a:lnTo>
                    <a:pt x="14033" y="4434535"/>
                  </a:lnTo>
                  <a:lnTo>
                    <a:pt x="15925" y="4444492"/>
                  </a:lnTo>
                  <a:lnTo>
                    <a:pt x="21285" y="4452620"/>
                  </a:lnTo>
                  <a:lnTo>
                    <a:pt x="29311" y="4458144"/>
                  </a:lnTo>
                  <a:lnTo>
                    <a:pt x="39179" y="4460240"/>
                  </a:lnTo>
                  <a:lnTo>
                    <a:pt x="49085" y="4458347"/>
                  </a:lnTo>
                  <a:lnTo>
                    <a:pt x="57213" y="4452975"/>
                  </a:lnTo>
                  <a:lnTo>
                    <a:pt x="62738" y="4444962"/>
                  </a:lnTo>
                  <a:lnTo>
                    <a:pt x="64833" y="4435094"/>
                  </a:lnTo>
                  <a:close/>
                </a:path>
                <a:path w="5455920" h="5883275">
                  <a:moveTo>
                    <a:pt x="65824" y="4333443"/>
                  </a:moveTo>
                  <a:lnTo>
                    <a:pt x="63931" y="4323486"/>
                  </a:lnTo>
                  <a:lnTo>
                    <a:pt x="58572" y="4315358"/>
                  </a:lnTo>
                  <a:lnTo>
                    <a:pt x="50546" y="4309834"/>
                  </a:lnTo>
                  <a:lnTo>
                    <a:pt x="40678" y="4307751"/>
                  </a:lnTo>
                  <a:lnTo>
                    <a:pt x="30772" y="4309643"/>
                  </a:lnTo>
                  <a:lnTo>
                    <a:pt x="22644" y="4315003"/>
                  </a:lnTo>
                  <a:lnTo>
                    <a:pt x="17119" y="4323029"/>
                  </a:lnTo>
                  <a:lnTo>
                    <a:pt x="15036" y="4332897"/>
                  </a:lnTo>
                  <a:lnTo>
                    <a:pt x="16929" y="4342854"/>
                  </a:lnTo>
                  <a:lnTo>
                    <a:pt x="22288" y="4350982"/>
                  </a:lnTo>
                  <a:lnTo>
                    <a:pt x="30314" y="4356506"/>
                  </a:lnTo>
                  <a:lnTo>
                    <a:pt x="40182" y="4358589"/>
                  </a:lnTo>
                  <a:lnTo>
                    <a:pt x="50088" y="4356697"/>
                  </a:lnTo>
                  <a:lnTo>
                    <a:pt x="58216" y="4351337"/>
                  </a:lnTo>
                  <a:lnTo>
                    <a:pt x="63741" y="4343311"/>
                  </a:lnTo>
                  <a:lnTo>
                    <a:pt x="65824" y="4333443"/>
                  </a:lnTo>
                  <a:close/>
                </a:path>
                <a:path w="5455920" h="5883275">
                  <a:moveTo>
                    <a:pt x="66827" y="4231805"/>
                  </a:moveTo>
                  <a:lnTo>
                    <a:pt x="64935" y="4221848"/>
                  </a:lnTo>
                  <a:lnTo>
                    <a:pt x="59575" y="4213720"/>
                  </a:lnTo>
                  <a:lnTo>
                    <a:pt x="51549" y="4208195"/>
                  </a:lnTo>
                  <a:lnTo>
                    <a:pt x="41681" y="4206100"/>
                  </a:lnTo>
                  <a:lnTo>
                    <a:pt x="31775" y="4207992"/>
                  </a:lnTo>
                  <a:lnTo>
                    <a:pt x="23647" y="4213364"/>
                  </a:lnTo>
                  <a:lnTo>
                    <a:pt x="18122" y="4221378"/>
                  </a:lnTo>
                  <a:lnTo>
                    <a:pt x="16040" y="4231246"/>
                  </a:lnTo>
                  <a:lnTo>
                    <a:pt x="17932" y="4241203"/>
                  </a:lnTo>
                  <a:lnTo>
                    <a:pt x="23291" y="4249331"/>
                  </a:lnTo>
                  <a:lnTo>
                    <a:pt x="31318" y="4254855"/>
                  </a:lnTo>
                  <a:lnTo>
                    <a:pt x="41186" y="4256951"/>
                  </a:lnTo>
                  <a:lnTo>
                    <a:pt x="51092" y="4255046"/>
                  </a:lnTo>
                  <a:lnTo>
                    <a:pt x="59220" y="4249686"/>
                  </a:lnTo>
                  <a:lnTo>
                    <a:pt x="64744" y="4241673"/>
                  </a:lnTo>
                  <a:lnTo>
                    <a:pt x="66827" y="4231805"/>
                  </a:lnTo>
                  <a:close/>
                </a:path>
                <a:path w="5455920" h="5883275">
                  <a:moveTo>
                    <a:pt x="67830" y="4130154"/>
                  </a:moveTo>
                  <a:lnTo>
                    <a:pt x="65938" y="4120197"/>
                  </a:lnTo>
                  <a:lnTo>
                    <a:pt x="60579" y="4112069"/>
                  </a:lnTo>
                  <a:lnTo>
                    <a:pt x="52552" y="4106545"/>
                  </a:lnTo>
                  <a:lnTo>
                    <a:pt x="42684" y="4104449"/>
                  </a:lnTo>
                  <a:lnTo>
                    <a:pt x="32778" y="4106354"/>
                  </a:lnTo>
                  <a:lnTo>
                    <a:pt x="24650" y="4111714"/>
                  </a:lnTo>
                  <a:lnTo>
                    <a:pt x="19126" y="4119740"/>
                  </a:lnTo>
                  <a:lnTo>
                    <a:pt x="17043" y="4129595"/>
                  </a:lnTo>
                  <a:lnTo>
                    <a:pt x="18935" y="4139565"/>
                  </a:lnTo>
                  <a:lnTo>
                    <a:pt x="24295" y="4147680"/>
                  </a:lnTo>
                  <a:lnTo>
                    <a:pt x="32321" y="4153204"/>
                  </a:lnTo>
                  <a:lnTo>
                    <a:pt x="42189" y="4155300"/>
                  </a:lnTo>
                  <a:lnTo>
                    <a:pt x="52095" y="4153408"/>
                  </a:lnTo>
                  <a:lnTo>
                    <a:pt x="60223" y="4148036"/>
                  </a:lnTo>
                  <a:lnTo>
                    <a:pt x="65735" y="4140022"/>
                  </a:lnTo>
                  <a:lnTo>
                    <a:pt x="67830" y="4130154"/>
                  </a:lnTo>
                  <a:close/>
                </a:path>
                <a:path w="5455920" h="5883275">
                  <a:moveTo>
                    <a:pt x="68834" y="4028503"/>
                  </a:moveTo>
                  <a:lnTo>
                    <a:pt x="66941" y="4018546"/>
                  </a:lnTo>
                  <a:lnTo>
                    <a:pt x="61569" y="4010418"/>
                  </a:lnTo>
                  <a:lnTo>
                    <a:pt x="53555" y="4004907"/>
                  </a:lnTo>
                  <a:lnTo>
                    <a:pt x="43688" y="4002811"/>
                  </a:lnTo>
                  <a:lnTo>
                    <a:pt x="33782" y="4004703"/>
                  </a:lnTo>
                  <a:lnTo>
                    <a:pt x="25654" y="4010075"/>
                  </a:lnTo>
                  <a:lnTo>
                    <a:pt x="20129" y="4018089"/>
                  </a:lnTo>
                  <a:lnTo>
                    <a:pt x="18046" y="4027957"/>
                  </a:lnTo>
                  <a:lnTo>
                    <a:pt x="19939" y="4037914"/>
                  </a:lnTo>
                  <a:lnTo>
                    <a:pt x="25298" y="4046042"/>
                  </a:lnTo>
                  <a:lnTo>
                    <a:pt x="33324" y="4051566"/>
                  </a:lnTo>
                  <a:lnTo>
                    <a:pt x="43192" y="4053662"/>
                  </a:lnTo>
                  <a:lnTo>
                    <a:pt x="53098" y="4051757"/>
                  </a:lnTo>
                  <a:lnTo>
                    <a:pt x="61214" y="4046397"/>
                  </a:lnTo>
                  <a:lnTo>
                    <a:pt x="66738" y="4038371"/>
                  </a:lnTo>
                  <a:lnTo>
                    <a:pt x="68834" y="4028503"/>
                  </a:lnTo>
                  <a:close/>
                </a:path>
                <a:path w="5455920" h="5883275">
                  <a:moveTo>
                    <a:pt x="69837" y="3926865"/>
                  </a:moveTo>
                  <a:lnTo>
                    <a:pt x="67945" y="3916908"/>
                  </a:lnTo>
                  <a:lnTo>
                    <a:pt x="62572" y="3908780"/>
                  </a:lnTo>
                  <a:lnTo>
                    <a:pt x="54559" y="3903256"/>
                  </a:lnTo>
                  <a:lnTo>
                    <a:pt x="44691" y="3901160"/>
                  </a:lnTo>
                  <a:lnTo>
                    <a:pt x="34785" y="3903065"/>
                  </a:lnTo>
                  <a:lnTo>
                    <a:pt x="26657" y="3908425"/>
                  </a:lnTo>
                  <a:lnTo>
                    <a:pt x="21132" y="3916438"/>
                  </a:lnTo>
                  <a:lnTo>
                    <a:pt x="19037" y="3926306"/>
                  </a:lnTo>
                  <a:lnTo>
                    <a:pt x="20942" y="3936263"/>
                  </a:lnTo>
                  <a:lnTo>
                    <a:pt x="26301" y="3944391"/>
                  </a:lnTo>
                  <a:lnTo>
                    <a:pt x="34328" y="3949916"/>
                  </a:lnTo>
                  <a:lnTo>
                    <a:pt x="44196" y="3952011"/>
                  </a:lnTo>
                  <a:lnTo>
                    <a:pt x="54102" y="3950106"/>
                  </a:lnTo>
                  <a:lnTo>
                    <a:pt x="62217" y="3944747"/>
                  </a:lnTo>
                  <a:lnTo>
                    <a:pt x="67741" y="3936733"/>
                  </a:lnTo>
                  <a:lnTo>
                    <a:pt x="69837" y="3926865"/>
                  </a:lnTo>
                  <a:close/>
                </a:path>
                <a:path w="5455920" h="5883275">
                  <a:moveTo>
                    <a:pt x="70840" y="3825214"/>
                  </a:moveTo>
                  <a:lnTo>
                    <a:pt x="68948" y="3815257"/>
                  </a:lnTo>
                  <a:lnTo>
                    <a:pt x="63576" y="3807129"/>
                  </a:lnTo>
                  <a:lnTo>
                    <a:pt x="55562" y="3801605"/>
                  </a:lnTo>
                  <a:lnTo>
                    <a:pt x="45694" y="3799509"/>
                  </a:lnTo>
                  <a:lnTo>
                    <a:pt x="35788" y="3801414"/>
                  </a:lnTo>
                  <a:lnTo>
                    <a:pt x="27660" y="3806774"/>
                  </a:lnTo>
                  <a:lnTo>
                    <a:pt x="22136" y="3814800"/>
                  </a:lnTo>
                  <a:lnTo>
                    <a:pt x="20040" y="3824668"/>
                  </a:lnTo>
                  <a:lnTo>
                    <a:pt x="21945" y="3834625"/>
                  </a:lnTo>
                  <a:lnTo>
                    <a:pt x="27305" y="3842753"/>
                  </a:lnTo>
                  <a:lnTo>
                    <a:pt x="35331" y="3848265"/>
                  </a:lnTo>
                  <a:lnTo>
                    <a:pt x="45199" y="3850360"/>
                  </a:lnTo>
                  <a:lnTo>
                    <a:pt x="55092" y="3848468"/>
                  </a:lnTo>
                  <a:lnTo>
                    <a:pt x="63220" y="3843109"/>
                  </a:lnTo>
                  <a:lnTo>
                    <a:pt x="68745" y="3835082"/>
                  </a:lnTo>
                  <a:lnTo>
                    <a:pt x="70840" y="3825214"/>
                  </a:lnTo>
                  <a:close/>
                </a:path>
                <a:path w="5455920" h="5883275">
                  <a:moveTo>
                    <a:pt x="71843" y="3723563"/>
                  </a:moveTo>
                  <a:lnTo>
                    <a:pt x="69951" y="3713619"/>
                  </a:lnTo>
                  <a:lnTo>
                    <a:pt x="64579" y="3705491"/>
                  </a:lnTo>
                  <a:lnTo>
                    <a:pt x="56565" y="3699967"/>
                  </a:lnTo>
                  <a:lnTo>
                    <a:pt x="46697" y="3697871"/>
                  </a:lnTo>
                  <a:lnTo>
                    <a:pt x="36791" y="3699764"/>
                  </a:lnTo>
                  <a:lnTo>
                    <a:pt x="28663" y="3705136"/>
                  </a:lnTo>
                  <a:lnTo>
                    <a:pt x="23139" y="3713149"/>
                  </a:lnTo>
                  <a:lnTo>
                    <a:pt x="21043" y="3723017"/>
                  </a:lnTo>
                  <a:lnTo>
                    <a:pt x="22948" y="3732974"/>
                  </a:lnTo>
                  <a:lnTo>
                    <a:pt x="28308" y="3741102"/>
                  </a:lnTo>
                  <a:lnTo>
                    <a:pt x="36334" y="3746627"/>
                  </a:lnTo>
                  <a:lnTo>
                    <a:pt x="46189" y="3748722"/>
                  </a:lnTo>
                  <a:lnTo>
                    <a:pt x="56095" y="3746817"/>
                  </a:lnTo>
                  <a:lnTo>
                    <a:pt x="64223" y="3741458"/>
                  </a:lnTo>
                  <a:lnTo>
                    <a:pt x="69748" y="3733431"/>
                  </a:lnTo>
                  <a:lnTo>
                    <a:pt x="71843" y="3723563"/>
                  </a:lnTo>
                  <a:close/>
                </a:path>
                <a:path w="5455920" h="5883275">
                  <a:moveTo>
                    <a:pt x="72847" y="3621925"/>
                  </a:moveTo>
                  <a:lnTo>
                    <a:pt x="70954" y="3611969"/>
                  </a:lnTo>
                  <a:lnTo>
                    <a:pt x="65582" y="3603841"/>
                  </a:lnTo>
                  <a:lnTo>
                    <a:pt x="57569" y="3598316"/>
                  </a:lnTo>
                  <a:lnTo>
                    <a:pt x="47701" y="3596221"/>
                  </a:lnTo>
                  <a:lnTo>
                    <a:pt x="37795" y="3598126"/>
                  </a:lnTo>
                  <a:lnTo>
                    <a:pt x="29667" y="3603485"/>
                  </a:lnTo>
                  <a:lnTo>
                    <a:pt x="24142" y="3611511"/>
                  </a:lnTo>
                  <a:lnTo>
                    <a:pt x="22047" y="3621367"/>
                  </a:lnTo>
                  <a:lnTo>
                    <a:pt x="23952" y="3631323"/>
                  </a:lnTo>
                  <a:lnTo>
                    <a:pt x="29311" y="3639451"/>
                  </a:lnTo>
                  <a:lnTo>
                    <a:pt x="37325" y="3644976"/>
                  </a:lnTo>
                  <a:lnTo>
                    <a:pt x="47193" y="3647071"/>
                  </a:lnTo>
                  <a:lnTo>
                    <a:pt x="57099" y="3645179"/>
                  </a:lnTo>
                  <a:lnTo>
                    <a:pt x="65227" y="3639807"/>
                  </a:lnTo>
                  <a:lnTo>
                    <a:pt x="70751" y="3631793"/>
                  </a:lnTo>
                  <a:lnTo>
                    <a:pt x="72847" y="3621925"/>
                  </a:lnTo>
                  <a:close/>
                </a:path>
                <a:path w="5455920" h="5883275">
                  <a:moveTo>
                    <a:pt x="5455831" y="737006"/>
                  </a:moveTo>
                  <a:lnTo>
                    <a:pt x="5453837" y="727062"/>
                  </a:lnTo>
                  <a:lnTo>
                    <a:pt x="5448401" y="718985"/>
                  </a:lnTo>
                  <a:lnTo>
                    <a:pt x="5440324" y="713549"/>
                  </a:lnTo>
                  <a:lnTo>
                    <a:pt x="5430444" y="711555"/>
                  </a:lnTo>
                  <a:lnTo>
                    <a:pt x="5420550" y="713549"/>
                  </a:lnTo>
                  <a:lnTo>
                    <a:pt x="5412486" y="718985"/>
                  </a:lnTo>
                  <a:lnTo>
                    <a:pt x="5407037" y="727062"/>
                  </a:lnTo>
                  <a:lnTo>
                    <a:pt x="5405044" y="737006"/>
                  </a:lnTo>
                  <a:lnTo>
                    <a:pt x="5407037" y="746887"/>
                  </a:lnTo>
                  <a:lnTo>
                    <a:pt x="5412486" y="754964"/>
                  </a:lnTo>
                  <a:lnTo>
                    <a:pt x="5420550" y="760412"/>
                  </a:lnTo>
                  <a:lnTo>
                    <a:pt x="5430444" y="762406"/>
                  </a:lnTo>
                  <a:lnTo>
                    <a:pt x="5440324" y="760412"/>
                  </a:lnTo>
                  <a:lnTo>
                    <a:pt x="5448401" y="754964"/>
                  </a:lnTo>
                  <a:lnTo>
                    <a:pt x="5453837" y="746887"/>
                  </a:lnTo>
                  <a:lnTo>
                    <a:pt x="5455831" y="737006"/>
                  </a:lnTo>
                  <a:close/>
                </a:path>
                <a:path w="5455920" h="5883275">
                  <a:moveTo>
                    <a:pt x="5455831" y="635355"/>
                  </a:moveTo>
                  <a:lnTo>
                    <a:pt x="5453837" y="625411"/>
                  </a:lnTo>
                  <a:lnTo>
                    <a:pt x="5448401" y="617334"/>
                  </a:lnTo>
                  <a:lnTo>
                    <a:pt x="5440324" y="611898"/>
                  </a:lnTo>
                  <a:lnTo>
                    <a:pt x="5430444" y="609904"/>
                  </a:lnTo>
                  <a:lnTo>
                    <a:pt x="5420550" y="611898"/>
                  </a:lnTo>
                  <a:lnTo>
                    <a:pt x="5412486" y="617334"/>
                  </a:lnTo>
                  <a:lnTo>
                    <a:pt x="5407037" y="625411"/>
                  </a:lnTo>
                  <a:lnTo>
                    <a:pt x="5405044" y="635355"/>
                  </a:lnTo>
                  <a:lnTo>
                    <a:pt x="5407037" y="645236"/>
                  </a:lnTo>
                  <a:lnTo>
                    <a:pt x="5412486" y="653313"/>
                  </a:lnTo>
                  <a:lnTo>
                    <a:pt x="5420550" y="658761"/>
                  </a:lnTo>
                  <a:lnTo>
                    <a:pt x="5430444" y="660755"/>
                  </a:lnTo>
                  <a:lnTo>
                    <a:pt x="5440324" y="658761"/>
                  </a:lnTo>
                  <a:lnTo>
                    <a:pt x="5448401" y="653313"/>
                  </a:lnTo>
                  <a:lnTo>
                    <a:pt x="5453837" y="645236"/>
                  </a:lnTo>
                  <a:lnTo>
                    <a:pt x="5455831" y="635355"/>
                  </a:lnTo>
                  <a:close/>
                </a:path>
                <a:path w="5455920" h="5883275">
                  <a:moveTo>
                    <a:pt x="5455831" y="533704"/>
                  </a:moveTo>
                  <a:lnTo>
                    <a:pt x="5453837" y="523760"/>
                  </a:lnTo>
                  <a:lnTo>
                    <a:pt x="5448401" y="515683"/>
                  </a:lnTo>
                  <a:lnTo>
                    <a:pt x="5440324" y="510247"/>
                  </a:lnTo>
                  <a:lnTo>
                    <a:pt x="5430444" y="508254"/>
                  </a:lnTo>
                  <a:lnTo>
                    <a:pt x="5420550" y="510247"/>
                  </a:lnTo>
                  <a:lnTo>
                    <a:pt x="5412486" y="515683"/>
                  </a:lnTo>
                  <a:lnTo>
                    <a:pt x="5407037" y="523760"/>
                  </a:lnTo>
                  <a:lnTo>
                    <a:pt x="5405044" y="533704"/>
                  </a:lnTo>
                  <a:lnTo>
                    <a:pt x="5407037" y="543585"/>
                  </a:lnTo>
                  <a:lnTo>
                    <a:pt x="5412486" y="551662"/>
                  </a:lnTo>
                  <a:lnTo>
                    <a:pt x="5420550" y="557110"/>
                  </a:lnTo>
                  <a:lnTo>
                    <a:pt x="5430444" y="559104"/>
                  </a:lnTo>
                  <a:lnTo>
                    <a:pt x="5440324" y="557110"/>
                  </a:lnTo>
                  <a:lnTo>
                    <a:pt x="5448401" y="551662"/>
                  </a:lnTo>
                  <a:lnTo>
                    <a:pt x="5453837" y="543585"/>
                  </a:lnTo>
                  <a:lnTo>
                    <a:pt x="5455831" y="533704"/>
                  </a:lnTo>
                  <a:close/>
                </a:path>
                <a:path w="5455920" h="5883275">
                  <a:moveTo>
                    <a:pt x="5455831" y="432054"/>
                  </a:moveTo>
                  <a:lnTo>
                    <a:pt x="5453837" y="422109"/>
                  </a:lnTo>
                  <a:lnTo>
                    <a:pt x="5448401" y="414032"/>
                  </a:lnTo>
                  <a:lnTo>
                    <a:pt x="5440324" y="408597"/>
                  </a:lnTo>
                  <a:lnTo>
                    <a:pt x="5430444" y="406603"/>
                  </a:lnTo>
                  <a:lnTo>
                    <a:pt x="5420550" y="408597"/>
                  </a:lnTo>
                  <a:lnTo>
                    <a:pt x="5412486" y="414032"/>
                  </a:lnTo>
                  <a:lnTo>
                    <a:pt x="5407037" y="422109"/>
                  </a:lnTo>
                  <a:lnTo>
                    <a:pt x="5405044" y="432054"/>
                  </a:lnTo>
                  <a:lnTo>
                    <a:pt x="5407037" y="441934"/>
                  </a:lnTo>
                  <a:lnTo>
                    <a:pt x="5412486" y="450011"/>
                  </a:lnTo>
                  <a:lnTo>
                    <a:pt x="5420550" y="455460"/>
                  </a:lnTo>
                  <a:lnTo>
                    <a:pt x="5430444" y="457454"/>
                  </a:lnTo>
                  <a:lnTo>
                    <a:pt x="5440324" y="455460"/>
                  </a:lnTo>
                  <a:lnTo>
                    <a:pt x="5448401" y="450011"/>
                  </a:lnTo>
                  <a:lnTo>
                    <a:pt x="5453837" y="441934"/>
                  </a:lnTo>
                  <a:lnTo>
                    <a:pt x="5455831" y="432054"/>
                  </a:lnTo>
                  <a:close/>
                </a:path>
                <a:path w="5455920" h="5883275">
                  <a:moveTo>
                    <a:pt x="5455831" y="330403"/>
                  </a:moveTo>
                  <a:lnTo>
                    <a:pt x="5453837" y="320459"/>
                  </a:lnTo>
                  <a:lnTo>
                    <a:pt x="5448401" y="312381"/>
                  </a:lnTo>
                  <a:lnTo>
                    <a:pt x="5440324" y="306946"/>
                  </a:lnTo>
                  <a:lnTo>
                    <a:pt x="5430444" y="304952"/>
                  </a:lnTo>
                  <a:lnTo>
                    <a:pt x="5420550" y="306946"/>
                  </a:lnTo>
                  <a:lnTo>
                    <a:pt x="5412486" y="312381"/>
                  </a:lnTo>
                  <a:lnTo>
                    <a:pt x="5407037" y="320459"/>
                  </a:lnTo>
                  <a:lnTo>
                    <a:pt x="5405044" y="330403"/>
                  </a:lnTo>
                  <a:lnTo>
                    <a:pt x="5407037" y="340283"/>
                  </a:lnTo>
                  <a:lnTo>
                    <a:pt x="5412486" y="348361"/>
                  </a:lnTo>
                  <a:lnTo>
                    <a:pt x="5420550" y="353809"/>
                  </a:lnTo>
                  <a:lnTo>
                    <a:pt x="5430444" y="355803"/>
                  </a:lnTo>
                  <a:lnTo>
                    <a:pt x="5440324" y="353809"/>
                  </a:lnTo>
                  <a:lnTo>
                    <a:pt x="5448401" y="348361"/>
                  </a:lnTo>
                  <a:lnTo>
                    <a:pt x="5453837" y="340283"/>
                  </a:lnTo>
                  <a:lnTo>
                    <a:pt x="5455831" y="330403"/>
                  </a:lnTo>
                  <a:close/>
                </a:path>
                <a:path w="5455920" h="5883275">
                  <a:moveTo>
                    <a:pt x="5455831" y="228752"/>
                  </a:moveTo>
                  <a:lnTo>
                    <a:pt x="5453837" y="218808"/>
                  </a:lnTo>
                  <a:lnTo>
                    <a:pt x="5448401" y="210731"/>
                  </a:lnTo>
                  <a:lnTo>
                    <a:pt x="5440324" y="205295"/>
                  </a:lnTo>
                  <a:lnTo>
                    <a:pt x="5430444" y="203301"/>
                  </a:lnTo>
                  <a:lnTo>
                    <a:pt x="5420550" y="205295"/>
                  </a:lnTo>
                  <a:lnTo>
                    <a:pt x="5412486" y="210731"/>
                  </a:lnTo>
                  <a:lnTo>
                    <a:pt x="5407037" y="218808"/>
                  </a:lnTo>
                  <a:lnTo>
                    <a:pt x="5405044" y="228752"/>
                  </a:lnTo>
                  <a:lnTo>
                    <a:pt x="5407037" y="238633"/>
                  </a:lnTo>
                  <a:lnTo>
                    <a:pt x="5412486" y="246710"/>
                  </a:lnTo>
                  <a:lnTo>
                    <a:pt x="5420550" y="252145"/>
                  </a:lnTo>
                  <a:lnTo>
                    <a:pt x="5430444" y="254152"/>
                  </a:lnTo>
                  <a:lnTo>
                    <a:pt x="5440324" y="252145"/>
                  </a:lnTo>
                  <a:lnTo>
                    <a:pt x="5448401" y="246710"/>
                  </a:lnTo>
                  <a:lnTo>
                    <a:pt x="5453837" y="238633"/>
                  </a:lnTo>
                  <a:lnTo>
                    <a:pt x="5455831" y="228752"/>
                  </a:lnTo>
                  <a:close/>
                </a:path>
                <a:path w="5455920" h="5883275">
                  <a:moveTo>
                    <a:pt x="5455831" y="127101"/>
                  </a:moveTo>
                  <a:lnTo>
                    <a:pt x="5453837" y="117157"/>
                  </a:lnTo>
                  <a:lnTo>
                    <a:pt x="5448401" y="109080"/>
                  </a:lnTo>
                  <a:lnTo>
                    <a:pt x="5440324" y="103644"/>
                  </a:lnTo>
                  <a:lnTo>
                    <a:pt x="5430444" y="101650"/>
                  </a:lnTo>
                  <a:lnTo>
                    <a:pt x="5420550" y="103644"/>
                  </a:lnTo>
                  <a:lnTo>
                    <a:pt x="5412486" y="109080"/>
                  </a:lnTo>
                  <a:lnTo>
                    <a:pt x="5407037" y="117157"/>
                  </a:lnTo>
                  <a:lnTo>
                    <a:pt x="5405044" y="127101"/>
                  </a:lnTo>
                  <a:lnTo>
                    <a:pt x="5407037" y="136982"/>
                  </a:lnTo>
                  <a:lnTo>
                    <a:pt x="5412486" y="145059"/>
                  </a:lnTo>
                  <a:lnTo>
                    <a:pt x="5420550" y="150495"/>
                  </a:lnTo>
                  <a:lnTo>
                    <a:pt x="5430444" y="152501"/>
                  </a:lnTo>
                  <a:lnTo>
                    <a:pt x="5440324" y="150495"/>
                  </a:lnTo>
                  <a:lnTo>
                    <a:pt x="5448401" y="145059"/>
                  </a:lnTo>
                  <a:lnTo>
                    <a:pt x="5453837" y="136982"/>
                  </a:lnTo>
                  <a:lnTo>
                    <a:pt x="5455831" y="127101"/>
                  </a:lnTo>
                  <a:close/>
                </a:path>
                <a:path w="5455920" h="5883275">
                  <a:moveTo>
                    <a:pt x="5455831" y="25450"/>
                  </a:moveTo>
                  <a:lnTo>
                    <a:pt x="5453837" y="15506"/>
                  </a:lnTo>
                  <a:lnTo>
                    <a:pt x="5448401" y="7429"/>
                  </a:lnTo>
                  <a:lnTo>
                    <a:pt x="5440324" y="1993"/>
                  </a:lnTo>
                  <a:lnTo>
                    <a:pt x="5430444" y="0"/>
                  </a:lnTo>
                  <a:lnTo>
                    <a:pt x="5420550" y="1993"/>
                  </a:lnTo>
                  <a:lnTo>
                    <a:pt x="5412486" y="7429"/>
                  </a:lnTo>
                  <a:lnTo>
                    <a:pt x="5407037" y="15506"/>
                  </a:lnTo>
                  <a:lnTo>
                    <a:pt x="5405044" y="25450"/>
                  </a:lnTo>
                  <a:lnTo>
                    <a:pt x="5407037" y="35331"/>
                  </a:lnTo>
                  <a:lnTo>
                    <a:pt x="5412486" y="43408"/>
                  </a:lnTo>
                  <a:lnTo>
                    <a:pt x="5420550" y="48844"/>
                  </a:lnTo>
                  <a:lnTo>
                    <a:pt x="5430444" y="50850"/>
                  </a:lnTo>
                  <a:lnTo>
                    <a:pt x="5440324" y="48844"/>
                  </a:lnTo>
                  <a:lnTo>
                    <a:pt x="5448401" y="43408"/>
                  </a:lnTo>
                  <a:lnTo>
                    <a:pt x="5453837" y="35331"/>
                  </a:lnTo>
                  <a:lnTo>
                    <a:pt x="5455831" y="25450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8164468" y="6988691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5">
                  <a:moveTo>
                    <a:pt x="1203341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5"/>
                  </a:lnTo>
                  <a:lnTo>
                    <a:pt x="54975" y="779753"/>
                  </a:lnTo>
                  <a:lnTo>
                    <a:pt x="91836" y="798815"/>
                  </a:lnTo>
                  <a:lnTo>
                    <a:pt x="134279" y="805661"/>
                  </a:lnTo>
                  <a:lnTo>
                    <a:pt x="1203341" y="805661"/>
                  </a:lnTo>
                  <a:lnTo>
                    <a:pt x="1245784" y="798815"/>
                  </a:lnTo>
                  <a:lnTo>
                    <a:pt x="1282645" y="779753"/>
                  </a:lnTo>
                  <a:lnTo>
                    <a:pt x="1311712" y="750685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5" y="25908"/>
                  </a:lnTo>
                  <a:lnTo>
                    <a:pt x="1245784" y="6845"/>
                  </a:lnTo>
                  <a:lnTo>
                    <a:pt x="1203341" y="0"/>
                  </a:lnTo>
                  <a:close/>
                </a:path>
              </a:pathLst>
            </a:custGeom>
            <a:solidFill>
              <a:srgbClr val="FF7B0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/>
          <p:nvPr/>
        </p:nvSpPr>
        <p:spPr>
          <a:xfrm>
            <a:off x="8303850" y="5008371"/>
            <a:ext cx="770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BFF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5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579303" y="7891780"/>
            <a:ext cx="5797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9604918" y="4136400"/>
            <a:ext cx="5528945" cy="3706495"/>
            <a:chOff x="9604918" y="4136400"/>
            <a:chExt cx="5528945" cy="3706495"/>
          </a:xfrm>
        </p:grpSpPr>
        <p:pic>
          <p:nvPicPr>
            <p:cNvPr id="51" name="object 5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04918" y="7064447"/>
              <a:ext cx="561668" cy="583573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0751534" y="4136400"/>
              <a:ext cx="1339215" cy="806450"/>
            </a:xfrm>
            <a:custGeom>
              <a:avLst/>
              <a:gdLst/>
              <a:ahLst/>
              <a:cxnLst/>
              <a:rect l="l" t="t" r="r" b="b"/>
              <a:pathLst>
                <a:path w="1339215" h="806450">
                  <a:moveTo>
                    <a:pt x="1204445" y="0"/>
                  </a:moveTo>
                  <a:lnTo>
                    <a:pt x="134404" y="0"/>
                  </a:lnTo>
                  <a:lnTo>
                    <a:pt x="91922" y="6851"/>
                  </a:lnTo>
                  <a:lnTo>
                    <a:pt x="55026" y="25931"/>
                  </a:lnTo>
                  <a:lnTo>
                    <a:pt x="25932" y="55026"/>
                  </a:lnTo>
                  <a:lnTo>
                    <a:pt x="6852" y="91921"/>
                  </a:lnTo>
                  <a:lnTo>
                    <a:pt x="0" y="134402"/>
                  </a:lnTo>
                  <a:lnTo>
                    <a:pt x="0" y="671996"/>
                  </a:lnTo>
                  <a:lnTo>
                    <a:pt x="6852" y="714478"/>
                  </a:lnTo>
                  <a:lnTo>
                    <a:pt x="25932" y="751373"/>
                  </a:lnTo>
                  <a:lnTo>
                    <a:pt x="55026" y="780468"/>
                  </a:lnTo>
                  <a:lnTo>
                    <a:pt x="91922" y="799548"/>
                  </a:lnTo>
                  <a:lnTo>
                    <a:pt x="134404" y="806400"/>
                  </a:lnTo>
                  <a:lnTo>
                    <a:pt x="1204445" y="806400"/>
                  </a:lnTo>
                  <a:lnTo>
                    <a:pt x="1246926" y="799548"/>
                  </a:lnTo>
                  <a:lnTo>
                    <a:pt x="1283821" y="780468"/>
                  </a:lnTo>
                  <a:lnTo>
                    <a:pt x="1312916" y="751373"/>
                  </a:lnTo>
                  <a:lnTo>
                    <a:pt x="1331996" y="714478"/>
                  </a:lnTo>
                  <a:lnTo>
                    <a:pt x="1338847" y="671996"/>
                  </a:lnTo>
                  <a:lnTo>
                    <a:pt x="1338847" y="134402"/>
                  </a:lnTo>
                  <a:lnTo>
                    <a:pt x="1331996" y="91921"/>
                  </a:lnTo>
                  <a:lnTo>
                    <a:pt x="1312916" y="55026"/>
                  </a:lnTo>
                  <a:lnTo>
                    <a:pt x="1283821" y="25931"/>
                  </a:lnTo>
                  <a:lnTo>
                    <a:pt x="1246926" y="6851"/>
                  </a:lnTo>
                  <a:lnTo>
                    <a:pt x="1204445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55723" y="4280950"/>
              <a:ext cx="561662" cy="583575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3153872" y="4136570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4" h="805814">
                  <a:moveTo>
                    <a:pt x="1203337" y="0"/>
                  </a:moveTo>
                  <a:lnTo>
                    <a:pt x="134277" y="0"/>
                  </a:lnTo>
                  <a:lnTo>
                    <a:pt x="91836" y="6845"/>
                  </a:lnTo>
                  <a:lnTo>
                    <a:pt x="54976" y="25907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4"/>
                  </a:lnTo>
                  <a:lnTo>
                    <a:pt x="54976" y="779751"/>
                  </a:lnTo>
                  <a:lnTo>
                    <a:pt x="91836" y="798814"/>
                  </a:lnTo>
                  <a:lnTo>
                    <a:pt x="134277" y="805660"/>
                  </a:lnTo>
                  <a:lnTo>
                    <a:pt x="1203337" y="805660"/>
                  </a:lnTo>
                  <a:lnTo>
                    <a:pt x="1245784" y="798814"/>
                  </a:lnTo>
                  <a:lnTo>
                    <a:pt x="1282648" y="779751"/>
                  </a:lnTo>
                  <a:lnTo>
                    <a:pt x="1311717" y="750684"/>
                  </a:lnTo>
                  <a:lnTo>
                    <a:pt x="1330781" y="713823"/>
                  </a:lnTo>
                  <a:lnTo>
                    <a:pt x="1337627" y="671380"/>
                  </a:lnTo>
                  <a:lnTo>
                    <a:pt x="1337627" y="134279"/>
                  </a:lnTo>
                  <a:lnTo>
                    <a:pt x="1330781" y="91836"/>
                  </a:lnTo>
                  <a:lnTo>
                    <a:pt x="1311717" y="54975"/>
                  </a:lnTo>
                  <a:lnTo>
                    <a:pt x="1282648" y="25907"/>
                  </a:lnTo>
                  <a:lnTo>
                    <a:pt x="1245784" y="6845"/>
                  </a:lnTo>
                  <a:lnTo>
                    <a:pt x="1203337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571611" y="4267270"/>
              <a:ext cx="561668" cy="583575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0792157" y="7036948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5">
                  <a:moveTo>
                    <a:pt x="1203340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5"/>
                  </a:lnTo>
                  <a:lnTo>
                    <a:pt x="54975" y="779753"/>
                  </a:lnTo>
                  <a:lnTo>
                    <a:pt x="91836" y="798815"/>
                  </a:lnTo>
                  <a:lnTo>
                    <a:pt x="134279" y="805661"/>
                  </a:lnTo>
                  <a:lnTo>
                    <a:pt x="1203340" y="805661"/>
                  </a:lnTo>
                  <a:lnTo>
                    <a:pt x="1245783" y="798815"/>
                  </a:lnTo>
                  <a:lnTo>
                    <a:pt x="1282644" y="779753"/>
                  </a:lnTo>
                  <a:lnTo>
                    <a:pt x="1311712" y="750685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4" y="25908"/>
                  </a:lnTo>
                  <a:lnTo>
                    <a:pt x="1245783" y="6845"/>
                  </a:lnTo>
                  <a:lnTo>
                    <a:pt x="1203340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32606" y="7112702"/>
              <a:ext cx="561665" cy="583575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13153872" y="6988692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4" h="805815">
                  <a:moveTo>
                    <a:pt x="1203337" y="0"/>
                  </a:moveTo>
                  <a:lnTo>
                    <a:pt x="134277" y="0"/>
                  </a:lnTo>
                  <a:lnTo>
                    <a:pt x="91836" y="6845"/>
                  </a:lnTo>
                  <a:lnTo>
                    <a:pt x="54976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5"/>
                  </a:lnTo>
                  <a:lnTo>
                    <a:pt x="54976" y="779753"/>
                  </a:lnTo>
                  <a:lnTo>
                    <a:pt x="91836" y="798815"/>
                  </a:lnTo>
                  <a:lnTo>
                    <a:pt x="134277" y="805661"/>
                  </a:lnTo>
                  <a:lnTo>
                    <a:pt x="1203337" y="805661"/>
                  </a:lnTo>
                  <a:lnTo>
                    <a:pt x="1245784" y="798815"/>
                  </a:lnTo>
                  <a:lnTo>
                    <a:pt x="1282648" y="779753"/>
                  </a:lnTo>
                  <a:lnTo>
                    <a:pt x="1311717" y="750685"/>
                  </a:lnTo>
                  <a:lnTo>
                    <a:pt x="1330781" y="713823"/>
                  </a:lnTo>
                  <a:lnTo>
                    <a:pt x="1337627" y="671380"/>
                  </a:lnTo>
                  <a:lnTo>
                    <a:pt x="1337627" y="134279"/>
                  </a:lnTo>
                  <a:lnTo>
                    <a:pt x="1330781" y="91836"/>
                  </a:lnTo>
                  <a:lnTo>
                    <a:pt x="1311717" y="54975"/>
                  </a:lnTo>
                  <a:lnTo>
                    <a:pt x="1282648" y="25908"/>
                  </a:lnTo>
                  <a:lnTo>
                    <a:pt x="1245784" y="6845"/>
                  </a:lnTo>
                  <a:lnTo>
                    <a:pt x="1203337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571611" y="7076221"/>
              <a:ext cx="561668" cy="583575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11035775" y="5069332"/>
            <a:ext cx="8445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Account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3422630" y="5069332"/>
            <a:ext cx="8001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Product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0981565" y="7940547"/>
            <a:ext cx="102996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Promotion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3347636" y="7861300"/>
            <a:ext cx="9493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Inventory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6039" y="505459"/>
            <a:ext cx="38195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459" dirty="0"/>
              <a:t>Saga</a:t>
            </a:r>
            <a:r>
              <a:rPr sz="4800" spc="-330" dirty="0"/>
              <a:t> Pattern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1923545" y="3056534"/>
            <a:ext cx="9913620" cy="548957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60350">
              <a:lnSpc>
                <a:spcPct val="100000"/>
              </a:lnSpc>
              <a:spcBef>
                <a:spcPts val="755"/>
              </a:spcBef>
              <a:tabLst>
                <a:tab pos="4322445" algn="l"/>
                <a:tab pos="6397625" algn="l"/>
                <a:tab pos="9168130" algn="l"/>
              </a:tabLst>
            </a:pPr>
            <a:r>
              <a:rPr sz="2400" spc="-15" baseline="-3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Website</a:t>
            </a:r>
            <a:r>
              <a:rPr sz="2400" baseline="-3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15" baseline="2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Security</a:t>
            </a:r>
            <a:r>
              <a:rPr sz="2400" baseline="2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165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Web</a:t>
            </a:r>
            <a:r>
              <a:rPr sz="2400" spc="-179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37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r>
              <a:rPr sz="2400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BFF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8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r>
              <a:rPr sz="1600" spc="-14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Desktop</a:t>
            </a: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55755" y="2071366"/>
            <a:ext cx="11406505" cy="2770505"/>
            <a:chOff x="1955755" y="2071366"/>
            <a:chExt cx="11406505" cy="277050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686028" y="4298805"/>
              <a:ext cx="584130" cy="5427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3210" y="2741189"/>
              <a:ext cx="421398" cy="4385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36790" y="2278486"/>
              <a:ext cx="713074" cy="7130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48636" y="2296547"/>
              <a:ext cx="713071" cy="7130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5755" y="2071366"/>
              <a:ext cx="1245323" cy="1245324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646634" y="1724996"/>
            <a:ext cx="14373860" cy="8006080"/>
            <a:chOff x="1646634" y="1724996"/>
            <a:chExt cx="14373860" cy="800608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7239" y="6853352"/>
              <a:ext cx="1708649" cy="17086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46634" y="1724996"/>
              <a:ext cx="14373860" cy="8006080"/>
            </a:xfrm>
            <a:custGeom>
              <a:avLst/>
              <a:gdLst/>
              <a:ahLst/>
              <a:cxnLst/>
              <a:rect l="l" t="t" r="r" b="b"/>
              <a:pathLst>
                <a:path w="14373860" h="8006080">
                  <a:moveTo>
                    <a:pt x="14373284" y="0"/>
                  </a:moveTo>
                  <a:lnTo>
                    <a:pt x="0" y="0"/>
                  </a:lnTo>
                  <a:lnTo>
                    <a:pt x="0" y="8005994"/>
                  </a:lnTo>
                  <a:lnTo>
                    <a:pt x="14373284" y="8005994"/>
                  </a:lnTo>
                  <a:lnTo>
                    <a:pt x="143732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164468" y="7567185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5">
                  <a:moveTo>
                    <a:pt x="1203341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7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4"/>
                  </a:lnTo>
                  <a:lnTo>
                    <a:pt x="54975" y="779751"/>
                  </a:lnTo>
                  <a:lnTo>
                    <a:pt x="91836" y="798814"/>
                  </a:lnTo>
                  <a:lnTo>
                    <a:pt x="134279" y="805660"/>
                  </a:lnTo>
                  <a:lnTo>
                    <a:pt x="1203341" y="805660"/>
                  </a:lnTo>
                  <a:lnTo>
                    <a:pt x="1245784" y="798814"/>
                  </a:lnTo>
                  <a:lnTo>
                    <a:pt x="1282645" y="779751"/>
                  </a:lnTo>
                  <a:lnTo>
                    <a:pt x="1311712" y="750684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5" y="25907"/>
                  </a:lnTo>
                  <a:lnTo>
                    <a:pt x="1245784" y="6845"/>
                  </a:lnTo>
                  <a:lnTo>
                    <a:pt x="1203341" y="0"/>
                  </a:lnTo>
                  <a:close/>
                </a:path>
              </a:pathLst>
            </a:custGeom>
            <a:solidFill>
              <a:srgbClr val="FF7B0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8579303" y="8470900"/>
            <a:ext cx="5797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604918" y="3520582"/>
            <a:ext cx="2486025" cy="4705985"/>
            <a:chOff x="9604918" y="3520582"/>
            <a:chExt cx="2486025" cy="470598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04918" y="7642940"/>
              <a:ext cx="561668" cy="58357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0751534" y="3520582"/>
              <a:ext cx="1339215" cy="806450"/>
            </a:xfrm>
            <a:custGeom>
              <a:avLst/>
              <a:gdLst/>
              <a:ahLst/>
              <a:cxnLst/>
              <a:rect l="l" t="t" r="r" b="b"/>
              <a:pathLst>
                <a:path w="1339215" h="806450">
                  <a:moveTo>
                    <a:pt x="1204445" y="0"/>
                  </a:moveTo>
                  <a:lnTo>
                    <a:pt x="134404" y="0"/>
                  </a:lnTo>
                  <a:lnTo>
                    <a:pt x="91922" y="6852"/>
                  </a:lnTo>
                  <a:lnTo>
                    <a:pt x="55026" y="25932"/>
                  </a:lnTo>
                  <a:lnTo>
                    <a:pt x="25932" y="55026"/>
                  </a:lnTo>
                  <a:lnTo>
                    <a:pt x="6852" y="91922"/>
                  </a:lnTo>
                  <a:lnTo>
                    <a:pt x="0" y="134404"/>
                  </a:lnTo>
                  <a:lnTo>
                    <a:pt x="0" y="671997"/>
                  </a:lnTo>
                  <a:lnTo>
                    <a:pt x="6852" y="714479"/>
                  </a:lnTo>
                  <a:lnTo>
                    <a:pt x="25932" y="751374"/>
                  </a:lnTo>
                  <a:lnTo>
                    <a:pt x="55026" y="780468"/>
                  </a:lnTo>
                  <a:lnTo>
                    <a:pt x="91922" y="799548"/>
                  </a:lnTo>
                  <a:lnTo>
                    <a:pt x="134404" y="806400"/>
                  </a:lnTo>
                  <a:lnTo>
                    <a:pt x="1204445" y="806400"/>
                  </a:lnTo>
                  <a:lnTo>
                    <a:pt x="1246926" y="799548"/>
                  </a:lnTo>
                  <a:lnTo>
                    <a:pt x="1283821" y="780468"/>
                  </a:lnTo>
                  <a:lnTo>
                    <a:pt x="1312916" y="751374"/>
                  </a:lnTo>
                  <a:lnTo>
                    <a:pt x="1331996" y="714479"/>
                  </a:lnTo>
                  <a:lnTo>
                    <a:pt x="1338847" y="671997"/>
                  </a:lnTo>
                  <a:lnTo>
                    <a:pt x="1338847" y="134404"/>
                  </a:lnTo>
                  <a:lnTo>
                    <a:pt x="1331996" y="91922"/>
                  </a:lnTo>
                  <a:lnTo>
                    <a:pt x="1312916" y="55026"/>
                  </a:lnTo>
                  <a:lnTo>
                    <a:pt x="1283821" y="25932"/>
                  </a:lnTo>
                  <a:lnTo>
                    <a:pt x="1246926" y="6852"/>
                  </a:lnTo>
                  <a:lnTo>
                    <a:pt x="1204445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1035775" y="4453635"/>
            <a:ext cx="8445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Account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2155723" y="3520752"/>
            <a:ext cx="2336165" cy="805815"/>
            <a:chOff x="12155723" y="3520752"/>
            <a:chExt cx="2336165" cy="805815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55723" y="3665133"/>
              <a:ext cx="561662" cy="58357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3153872" y="3520752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4" h="805814">
                  <a:moveTo>
                    <a:pt x="1203337" y="0"/>
                  </a:moveTo>
                  <a:lnTo>
                    <a:pt x="134277" y="0"/>
                  </a:lnTo>
                  <a:lnTo>
                    <a:pt x="91836" y="6845"/>
                  </a:lnTo>
                  <a:lnTo>
                    <a:pt x="54976" y="25908"/>
                  </a:lnTo>
                  <a:lnTo>
                    <a:pt x="25908" y="54976"/>
                  </a:lnTo>
                  <a:lnTo>
                    <a:pt x="6845" y="91837"/>
                  </a:lnTo>
                  <a:lnTo>
                    <a:pt x="0" y="134280"/>
                  </a:lnTo>
                  <a:lnTo>
                    <a:pt x="0" y="671381"/>
                  </a:lnTo>
                  <a:lnTo>
                    <a:pt x="6845" y="713824"/>
                  </a:lnTo>
                  <a:lnTo>
                    <a:pt x="25908" y="750685"/>
                  </a:lnTo>
                  <a:lnTo>
                    <a:pt x="54976" y="779753"/>
                  </a:lnTo>
                  <a:lnTo>
                    <a:pt x="91836" y="798815"/>
                  </a:lnTo>
                  <a:lnTo>
                    <a:pt x="134277" y="805661"/>
                  </a:lnTo>
                  <a:lnTo>
                    <a:pt x="1203337" y="805661"/>
                  </a:lnTo>
                  <a:lnTo>
                    <a:pt x="1245784" y="798815"/>
                  </a:lnTo>
                  <a:lnTo>
                    <a:pt x="1282648" y="779753"/>
                  </a:lnTo>
                  <a:lnTo>
                    <a:pt x="1311717" y="750685"/>
                  </a:lnTo>
                  <a:lnTo>
                    <a:pt x="1330781" y="713824"/>
                  </a:lnTo>
                  <a:lnTo>
                    <a:pt x="1337627" y="671381"/>
                  </a:lnTo>
                  <a:lnTo>
                    <a:pt x="1337627" y="134280"/>
                  </a:lnTo>
                  <a:lnTo>
                    <a:pt x="1330781" y="91837"/>
                  </a:lnTo>
                  <a:lnTo>
                    <a:pt x="1311717" y="54976"/>
                  </a:lnTo>
                  <a:lnTo>
                    <a:pt x="1282648" y="25908"/>
                  </a:lnTo>
                  <a:lnTo>
                    <a:pt x="1245784" y="6845"/>
                  </a:lnTo>
                  <a:lnTo>
                    <a:pt x="1203337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3422630" y="4453635"/>
            <a:ext cx="8001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Product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0792157" y="3651453"/>
            <a:ext cx="4341495" cy="4770120"/>
            <a:chOff x="10792157" y="3651453"/>
            <a:chExt cx="4341495" cy="4770120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71611" y="3651453"/>
              <a:ext cx="561668" cy="58357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0792157" y="7615440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5">
                  <a:moveTo>
                    <a:pt x="1203340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5"/>
                  </a:lnTo>
                  <a:lnTo>
                    <a:pt x="54975" y="779753"/>
                  </a:lnTo>
                  <a:lnTo>
                    <a:pt x="91836" y="798815"/>
                  </a:lnTo>
                  <a:lnTo>
                    <a:pt x="134279" y="805661"/>
                  </a:lnTo>
                  <a:lnTo>
                    <a:pt x="1203340" y="805661"/>
                  </a:lnTo>
                  <a:lnTo>
                    <a:pt x="1245783" y="798815"/>
                  </a:lnTo>
                  <a:lnTo>
                    <a:pt x="1282644" y="779753"/>
                  </a:lnTo>
                  <a:lnTo>
                    <a:pt x="1311712" y="750685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4" y="25908"/>
                  </a:lnTo>
                  <a:lnTo>
                    <a:pt x="1245783" y="6845"/>
                  </a:lnTo>
                  <a:lnTo>
                    <a:pt x="1203340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10981565" y="8516619"/>
            <a:ext cx="102996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Promotion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2232606" y="7567185"/>
            <a:ext cx="2259330" cy="805815"/>
            <a:chOff x="12232606" y="7567185"/>
            <a:chExt cx="2259330" cy="805815"/>
          </a:xfrm>
        </p:grpSpPr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32606" y="7691194"/>
              <a:ext cx="561665" cy="58357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3153872" y="7567185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4" h="805815">
                  <a:moveTo>
                    <a:pt x="1203337" y="0"/>
                  </a:moveTo>
                  <a:lnTo>
                    <a:pt x="134277" y="0"/>
                  </a:lnTo>
                  <a:lnTo>
                    <a:pt x="91836" y="6845"/>
                  </a:lnTo>
                  <a:lnTo>
                    <a:pt x="54976" y="25907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4"/>
                  </a:lnTo>
                  <a:lnTo>
                    <a:pt x="54976" y="779751"/>
                  </a:lnTo>
                  <a:lnTo>
                    <a:pt x="91836" y="798814"/>
                  </a:lnTo>
                  <a:lnTo>
                    <a:pt x="134277" y="805660"/>
                  </a:lnTo>
                  <a:lnTo>
                    <a:pt x="1203337" y="805660"/>
                  </a:lnTo>
                  <a:lnTo>
                    <a:pt x="1245784" y="798814"/>
                  </a:lnTo>
                  <a:lnTo>
                    <a:pt x="1282648" y="779751"/>
                  </a:lnTo>
                  <a:lnTo>
                    <a:pt x="1311717" y="750684"/>
                  </a:lnTo>
                  <a:lnTo>
                    <a:pt x="1330781" y="713823"/>
                  </a:lnTo>
                  <a:lnTo>
                    <a:pt x="1337627" y="671380"/>
                  </a:lnTo>
                  <a:lnTo>
                    <a:pt x="1337627" y="134279"/>
                  </a:lnTo>
                  <a:lnTo>
                    <a:pt x="1330781" y="91836"/>
                  </a:lnTo>
                  <a:lnTo>
                    <a:pt x="1311717" y="54975"/>
                  </a:lnTo>
                  <a:lnTo>
                    <a:pt x="1282648" y="25907"/>
                  </a:lnTo>
                  <a:lnTo>
                    <a:pt x="1245784" y="6845"/>
                  </a:lnTo>
                  <a:lnTo>
                    <a:pt x="1203337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13347636" y="8440420"/>
            <a:ext cx="9493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Inventory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582561" y="4977249"/>
            <a:ext cx="9551035" cy="3261360"/>
            <a:chOff x="5582561" y="4977249"/>
            <a:chExt cx="9551035" cy="3261360"/>
          </a:xfrm>
        </p:grpSpPr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71611" y="7654714"/>
              <a:ext cx="561668" cy="58357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615148" y="5090112"/>
              <a:ext cx="1337945" cy="1577975"/>
            </a:xfrm>
            <a:custGeom>
              <a:avLst/>
              <a:gdLst/>
              <a:ahLst/>
              <a:cxnLst/>
              <a:rect l="l" t="t" r="r" b="b"/>
              <a:pathLst>
                <a:path w="1337945" h="1577975">
                  <a:moveTo>
                    <a:pt x="0" y="222940"/>
                  </a:moveTo>
                  <a:lnTo>
                    <a:pt x="4529" y="178010"/>
                  </a:lnTo>
                  <a:lnTo>
                    <a:pt x="17519" y="136162"/>
                  </a:lnTo>
                  <a:lnTo>
                    <a:pt x="38074" y="98292"/>
                  </a:lnTo>
                  <a:lnTo>
                    <a:pt x="65297" y="65297"/>
                  </a:lnTo>
                  <a:lnTo>
                    <a:pt x="98292" y="38074"/>
                  </a:lnTo>
                  <a:lnTo>
                    <a:pt x="136162" y="17519"/>
                  </a:lnTo>
                  <a:lnTo>
                    <a:pt x="178010" y="4529"/>
                  </a:lnTo>
                  <a:lnTo>
                    <a:pt x="222940" y="0"/>
                  </a:lnTo>
                  <a:lnTo>
                    <a:pt x="1114680" y="0"/>
                  </a:lnTo>
                  <a:lnTo>
                    <a:pt x="1159610" y="4529"/>
                  </a:lnTo>
                  <a:lnTo>
                    <a:pt x="1201458" y="17519"/>
                  </a:lnTo>
                  <a:lnTo>
                    <a:pt x="1239328" y="38074"/>
                  </a:lnTo>
                  <a:lnTo>
                    <a:pt x="1272323" y="65297"/>
                  </a:lnTo>
                  <a:lnTo>
                    <a:pt x="1299546" y="98292"/>
                  </a:lnTo>
                  <a:lnTo>
                    <a:pt x="1320101" y="136162"/>
                  </a:lnTo>
                  <a:lnTo>
                    <a:pt x="1333091" y="178010"/>
                  </a:lnTo>
                  <a:lnTo>
                    <a:pt x="1337621" y="222940"/>
                  </a:lnTo>
                  <a:lnTo>
                    <a:pt x="1337621" y="1354642"/>
                  </a:lnTo>
                  <a:lnTo>
                    <a:pt x="1333091" y="1399572"/>
                  </a:lnTo>
                  <a:lnTo>
                    <a:pt x="1320101" y="1441420"/>
                  </a:lnTo>
                  <a:lnTo>
                    <a:pt x="1299546" y="1479290"/>
                  </a:lnTo>
                  <a:lnTo>
                    <a:pt x="1272323" y="1512285"/>
                  </a:lnTo>
                  <a:lnTo>
                    <a:pt x="1239328" y="1539508"/>
                  </a:lnTo>
                  <a:lnTo>
                    <a:pt x="1201458" y="1560063"/>
                  </a:lnTo>
                  <a:lnTo>
                    <a:pt x="1159610" y="1573053"/>
                  </a:lnTo>
                  <a:lnTo>
                    <a:pt x="1114680" y="1577583"/>
                  </a:lnTo>
                  <a:lnTo>
                    <a:pt x="222940" y="1577583"/>
                  </a:lnTo>
                  <a:lnTo>
                    <a:pt x="178010" y="1573053"/>
                  </a:lnTo>
                  <a:lnTo>
                    <a:pt x="136162" y="1560063"/>
                  </a:lnTo>
                  <a:lnTo>
                    <a:pt x="98292" y="1539508"/>
                  </a:lnTo>
                  <a:lnTo>
                    <a:pt x="65297" y="1512285"/>
                  </a:lnTo>
                  <a:lnTo>
                    <a:pt x="38074" y="1479290"/>
                  </a:lnTo>
                  <a:lnTo>
                    <a:pt x="17519" y="1441420"/>
                  </a:lnTo>
                  <a:lnTo>
                    <a:pt x="4529" y="1399572"/>
                  </a:lnTo>
                  <a:lnTo>
                    <a:pt x="0" y="1354642"/>
                  </a:lnTo>
                  <a:lnTo>
                    <a:pt x="0" y="222940"/>
                  </a:lnTo>
                  <a:close/>
                </a:path>
              </a:pathLst>
            </a:custGeom>
            <a:ln w="50800">
              <a:solidFill>
                <a:srgbClr val="7731F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82561" y="4977249"/>
              <a:ext cx="1171776" cy="117177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876138" y="5166875"/>
              <a:ext cx="787400" cy="737235"/>
            </a:xfrm>
            <a:custGeom>
              <a:avLst/>
              <a:gdLst/>
              <a:ahLst/>
              <a:cxnLst/>
              <a:rect l="l" t="t" r="r" b="b"/>
              <a:pathLst>
                <a:path w="787400" h="737235">
                  <a:moveTo>
                    <a:pt x="0" y="368378"/>
                  </a:moveTo>
                  <a:lnTo>
                    <a:pt x="3065" y="322169"/>
                  </a:lnTo>
                  <a:lnTo>
                    <a:pt x="12018" y="277674"/>
                  </a:lnTo>
                  <a:lnTo>
                    <a:pt x="26487" y="235236"/>
                  </a:lnTo>
                  <a:lnTo>
                    <a:pt x="46105" y="195201"/>
                  </a:lnTo>
                  <a:lnTo>
                    <a:pt x="70502" y="157915"/>
                  </a:lnTo>
                  <a:lnTo>
                    <a:pt x="99311" y="123723"/>
                  </a:lnTo>
                  <a:lnTo>
                    <a:pt x="132162" y="92970"/>
                  </a:lnTo>
                  <a:lnTo>
                    <a:pt x="168687" y="66001"/>
                  </a:lnTo>
                  <a:lnTo>
                    <a:pt x="208516" y="43161"/>
                  </a:lnTo>
                  <a:lnTo>
                    <a:pt x="251281" y="24796"/>
                  </a:lnTo>
                  <a:lnTo>
                    <a:pt x="296613" y="11250"/>
                  </a:lnTo>
                  <a:lnTo>
                    <a:pt x="344144" y="2870"/>
                  </a:lnTo>
                  <a:lnTo>
                    <a:pt x="393505" y="0"/>
                  </a:lnTo>
                  <a:lnTo>
                    <a:pt x="442865" y="2870"/>
                  </a:lnTo>
                  <a:lnTo>
                    <a:pt x="490396" y="11250"/>
                  </a:lnTo>
                  <a:lnTo>
                    <a:pt x="535728" y="24796"/>
                  </a:lnTo>
                  <a:lnTo>
                    <a:pt x="578493" y="43161"/>
                  </a:lnTo>
                  <a:lnTo>
                    <a:pt x="618322" y="66001"/>
                  </a:lnTo>
                  <a:lnTo>
                    <a:pt x="654847" y="92970"/>
                  </a:lnTo>
                  <a:lnTo>
                    <a:pt x="687698" y="123723"/>
                  </a:lnTo>
                  <a:lnTo>
                    <a:pt x="716507" y="157915"/>
                  </a:lnTo>
                  <a:lnTo>
                    <a:pt x="740904" y="195201"/>
                  </a:lnTo>
                  <a:lnTo>
                    <a:pt x="760522" y="235236"/>
                  </a:lnTo>
                  <a:lnTo>
                    <a:pt x="774992" y="277674"/>
                  </a:lnTo>
                  <a:lnTo>
                    <a:pt x="783944" y="322169"/>
                  </a:lnTo>
                  <a:lnTo>
                    <a:pt x="787010" y="368378"/>
                  </a:lnTo>
                  <a:lnTo>
                    <a:pt x="783944" y="414587"/>
                  </a:lnTo>
                  <a:lnTo>
                    <a:pt x="774992" y="459082"/>
                  </a:lnTo>
                  <a:lnTo>
                    <a:pt x="760522" y="501520"/>
                  </a:lnTo>
                  <a:lnTo>
                    <a:pt x="740904" y="541555"/>
                  </a:lnTo>
                  <a:lnTo>
                    <a:pt x="716507" y="578841"/>
                  </a:lnTo>
                  <a:lnTo>
                    <a:pt x="687698" y="613033"/>
                  </a:lnTo>
                  <a:lnTo>
                    <a:pt x="654847" y="643786"/>
                  </a:lnTo>
                  <a:lnTo>
                    <a:pt x="618322" y="670755"/>
                  </a:lnTo>
                  <a:lnTo>
                    <a:pt x="578493" y="693595"/>
                  </a:lnTo>
                  <a:lnTo>
                    <a:pt x="535728" y="711960"/>
                  </a:lnTo>
                  <a:lnTo>
                    <a:pt x="490396" y="725506"/>
                  </a:lnTo>
                  <a:lnTo>
                    <a:pt x="442865" y="733886"/>
                  </a:lnTo>
                  <a:lnTo>
                    <a:pt x="393505" y="736757"/>
                  </a:lnTo>
                  <a:lnTo>
                    <a:pt x="344144" y="733886"/>
                  </a:lnTo>
                  <a:lnTo>
                    <a:pt x="296613" y="725506"/>
                  </a:lnTo>
                  <a:lnTo>
                    <a:pt x="251281" y="711960"/>
                  </a:lnTo>
                  <a:lnTo>
                    <a:pt x="208516" y="693595"/>
                  </a:lnTo>
                  <a:lnTo>
                    <a:pt x="168687" y="670755"/>
                  </a:lnTo>
                  <a:lnTo>
                    <a:pt x="132162" y="643786"/>
                  </a:lnTo>
                  <a:lnTo>
                    <a:pt x="99311" y="613033"/>
                  </a:lnTo>
                  <a:lnTo>
                    <a:pt x="70502" y="578841"/>
                  </a:lnTo>
                  <a:lnTo>
                    <a:pt x="46105" y="541555"/>
                  </a:lnTo>
                  <a:lnTo>
                    <a:pt x="26487" y="501520"/>
                  </a:lnTo>
                  <a:lnTo>
                    <a:pt x="12018" y="459082"/>
                  </a:lnTo>
                  <a:lnTo>
                    <a:pt x="3065" y="414587"/>
                  </a:lnTo>
                  <a:lnTo>
                    <a:pt x="0" y="368378"/>
                  </a:lnTo>
                  <a:close/>
                </a:path>
              </a:pathLst>
            </a:custGeom>
            <a:ln w="38100">
              <a:solidFill>
                <a:srgbClr val="7731F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276288" y="5507691"/>
              <a:ext cx="813435" cy="175260"/>
            </a:xfrm>
            <a:custGeom>
              <a:avLst/>
              <a:gdLst/>
              <a:ahLst/>
              <a:cxnLst/>
              <a:rect l="l" t="t" r="r" b="b"/>
              <a:pathLst>
                <a:path w="813434" h="175260">
                  <a:moveTo>
                    <a:pt x="104959" y="0"/>
                  </a:moveTo>
                  <a:lnTo>
                    <a:pt x="8030" y="80773"/>
                  </a:lnTo>
                  <a:lnTo>
                    <a:pt x="8030" y="94156"/>
                  </a:lnTo>
                  <a:lnTo>
                    <a:pt x="104957" y="174929"/>
                  </a:lnTo>
                  <a:lnTo>
                    <a:pt x="113967" y="174110"/>
                  </a:lnTo>
                  <a:lnTo>
                    <a:pt x="124071" y="161987"/>
                  </a:lnTo>
                  <a:lnTo>
                    <a:pt x="123252" y="152977"/>
                  </a:lnTo>
                  <a:lnTo>
                    <a:pt x="57807" y="98440"/>
                  </a:lnTo>
                  <a:lnTo>
                    <a:pt x="31465" y="98440"/>
                  </a:lnTo>
                  <a:lnTo>
                    <a:pt x="31465" y="76488"/>
                  </a:lnTo>
                  <a:lnTo>
                    <a:pt x="57808" y="76488"/>
                  </a:lnTo>
                  <a:lnTo>
                    <a:pt x="123252" y="21951"/>
                  </a:lnTo>
                  <a:lnTo>
                    <a:pt x="124071" y="12942"/>
                  </a:lnTo>
                  <a:lnTo>
                    <a:pt x="113967" y="819"/>
                  </a:lnTo>
                  <a:lnTo>
                    <a:pt x="104959" y="0"/>
                  </a:lnTo>
                  <a:close/>
                </a:path>
                <a:path w="813434" h="175260">
                  <a:moveTo>
                    <a:pt x="8030" y="94156"/>
                  </a:moveTo>
                  <a:lnTo>
                    <a:pt x="8031" y="95356"/>
                  </a:lnTo>
                  <a:lnTo>
                    <a:pt x="14427" y="101752"/>
                  </a:lnTo>
                  <a:lnTo>
                    <a:pt x="17145" y="101752"/>
                  </a:lnTo>
                  <a:lnTo>
                    <a:pt x="8030" y="94156"/>
                  </a:lnTo>
                  <a:close/>
                </a:path>
                <a:path w="813434" h="175260">
                  <a:moveTo>
                    <a:pt x="806662" y="73177"/>
                  </a:moveTo>
                  <a:lnTo>
                    <a:pt x="61781" y="73177"/>
                  </a:lnTo>
                  <a:lnTo>
                    <a:pt x="44637" y="87464"/>
                  </a:lnTo>
                  <a:lnTo>
                    <a:pt x="61782" y="101752"/>
                  </a:lnTo>
                  <a:lnTo>
                    <a:pt x="806662" y="101752"/>
                  </a:lnTo>
                  <a:lnTo>
                    <a:pt x="813057" y="95356"/>
                  </a:lnTo>
                  <a:lnTo>
                    <a:pt x="813057" y="79574"/>
                  </a:lnTo>
                  <a:lnTo>
                    <a:pt x="806662" y="73177"/>
                  </a:lnTo>
                  <a:close/>
                </a:path>
                <a:path w="813434" h="175260">
                  <a:moveTo>
                    <a:pt x="31465" y="76488"/>
                  </a:moveTo>
                  <a:lnTo>
                    <a:pt x="31465" y="98440"/>
                  </a:lnTo>
                  <a:lnTo>
                    <a:pt x="44636" y="87464"/>
                  </a:lnTo>
                  <a:lnTo>
                    <a:pt x="31465" y="76488"/>
                  </a:lnTo>
                  <a:close/>
                </a:path>
                <a:path w="813434" h="175260">
                  <a:moveTo>
                    <a:pt x="44637" y="87464"/>
                  </a:moveTo>
                  <a:lnTo>
                    <a:pt x="31465" y="98440"/>
                  </a:lnTo>
                  <a:lnTo>
                    <a:pt x="57807" y="98440"/>
                  </a:lnTo>
                  <a:lnTo>
                    <a:pt x="44637" y="87464"/>
                  </a:lnTo>
                  <a:close/>
                </a:path>
                <a:path w="813434" h="175260">
                  <a:moveTo>
                    <a:pt x="8030" y="80773"/>
                  </a:moveTo>
                  <a:lnTo>
                    <a:pt x="0" y="87464"/>
                  </a:lnTo>
                  <a:lnTo>
                    <a:pt x="8030" y="94156"/>
                  </a:lnTo>
                  <a:lnTo>
                    <a:pt x="8030" y="80773"/>
                  </a:lnTo>
                  <a:close/>
                </a:path>
                <a:path w="813434" h="175260">
                  <a:moveTo>
                    <a:pt x="57808" y="76488"/>
                  </a:moveTo>
                  <a:lnTo>
                    <a:pt x="31465" y="76488"/>
                  </a:lnTo>
                  <a:lnTo>
                    <a:pt x="44637" y="87464"/>
                  </a:lnTo>
                  <a:lnTo>
                    <a:pt x="57808" y="76488"/>
                  </a:lnTo>
                  <a:close/>
                </a:path>
                <a:path w="813434" h="175260">
                  <a:moveTo>
                    <a:pt x="17145" y="73177"/>
                  </a:moveTo>
                  <a:lnTo>
                    <a:pt x="14427" y="73177"/>
                  </a:lnTo>
                  <a:lnTo>
                    <a:pt x="8030" y="79574"/>
                  </a:lnTo>
                  <a:lnTo>
                    <a:pt x="8030" y="80773"/>
                  </a:lnTo>
                  <a:lnTo>
                    <a:pt x="17145" y="73177"/>
                  </a:lnTo>
                  <a:close/>
                </a:path>
              </a:pathLst>
            </a:custGeom>
            <a:solidFill>
              <a:srgbClr val="7731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792968" y="5995041"/>
              <a:ext cx="973455" cy="581660"/>
            </a:xfrm>
            <a:custGeom>
              <a:avLst/>
              <a:gdLst/>
              <a:ahLst/>
              <a:cxnLst/>
              <a:rect l="l" t="t" r="r" b="b"/>
              <a:pathLst>
                <a:path w="973454" h="581659">
                  <a:moveTo>
                    <a:pt x="0" y="96876"/>
                  </a:moveTo>
                  <a:lnTo>
                    <a:pt x="7613" y="59167"/>
                  </a:lnTo>
                  <a:lnTo>
                    <a:pt x="28374" y="28374"/>
                  </a:lnTo>
                  <a:lnTo>
                    <a:pt x="59167" y="7613"/>
                  </a:lnTo>
                  <a:lnTo>
                    <a:pt x="96876" y="0"/>
                  </a:lnTo>
                  <a:lnTo>
                    <a:pt x="876463" y="0"/>
                  </a:lnTo>
                  <a:lnTo>
                    <a:pt x="914172" y="7613"/>
                  </a:lnTo>
                  <a:lnTo>
                    <a:pt x="944965" y="28374"/>
                  </a:lnTo>
                  <a:lnTo>
                    <a:pt x="965726" y="59167"/>
                  </a:lnTo>
                  <a:lnTo>
                    <a:pt x="973340" y="96876"/>
                  </a:lnTo>
                  <a:lnTo>
                    <a:pt x="973340" y="484367"/>
                  </a:lnTo>
                  <a:lnTo>
                    <a:pt x="965726" y="522076"/>
                  </a:lnTo>
                  <a:lnTo>
                    <a:pt x="944965" y="552869"/>
                  </a:lnTo>
                  <a:lnTo>
                    <a:pt x="914172" y="573630"/>
                  </a:lnTo>
                  <a:lnTo>
                    <a:pt x="876463" y="581244"/>
                  </a:lnTo>
                  <a:lnTo>
                    <a:pt x="96876" y="581244"/>
                  </a:lnTo>
                  <a:lnTo>
                    <a:pt x="59167" y="573630"/>
                  </a:lnTo>
                  <a:lnTo>
                    <a:pt x="28374" y="552869"/>
                  </a:lnTo>
                  <a:lnTo>
                    <a:pt x="7613" y="522076"/>
                  </a:lnTo>
                  <a:lnTo>
                    <a:pt x="0" y="484367"/>
                  </a:lnTo>
                  <a:lnTo>
                    <a:pt x="0" y="96876"/>
                  </a:lnTo>
                  <a:close/>
                </a:path>
              </a:pathLst>
            </a:custGeom>
            <a:ln w="25400">
              <a:solidFill>
                <a:srgbClr val="7731F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6611984" y="5339588"/>
            <a:ext cx="1321435" cy="1844039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480060" marR="478790" algn="ctr">
              <a:lnSpc>
                <a:spcPts val="1390"/>
              </a:lnSpc>
              <a:spcBef>
                <a:spcPts val="185"/>
              </a:spcBef>
            </a:pPr>
            <a:r>
              <a:rPr sz="1200" spc="-135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Saga </a:t>
            </a:r>
            <a:r>
              <a:rPr sz="1200" spc="-25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Log</a:t>
            </a:r>
            <a:endParaRPr sz="12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  <a:spcBef>
                <a:spcPts val="1150"/>
              </a:spcBef>
            </a:pPr>
            <a:endParaRPr sz="1200">
              <a:latin typeface="Arial Black" panose="020B0A04020102020204"/>
              <a:cs typeface="Arial Black" panose="020B0A04020102020204"/>
            </a:endParaRPr>
          </a:p>
          <a:p>
            <a:pPr marL="14605" algn="ctr">
              <a:lnSpc>
                <a:spcPct val="100000"/>
              </a:lnSpc>
              <a:spcBef>
                <a:spcPts val="5"/>
              </a:spcBef>
            </a:pPr>
            <a:r>
              <a:rPr sz="2400" spc="-25" dirty="0">
                <a:solidFill>
                  <a:srgbClr val="7731F8"/>
                </a:solidFill>
                <a:latin typeface="Calibri" panose="020F0502020204030204"/>
                <a:cs typeface="Calibri" panose="020F0502020204030204"/>
              </a:rPr>
              <a:t>SEC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 marR="5080" algn="ctr">
              <a:lnSpc>
                <a:spcPct val="101000"/>
              </a:lnSpc>
              <a:spcBef>
                <a:spcPts val="2320"/>
              </a:spcBef>
            </a:pPr>
            <a:r>
              <a:rPr sz="1400" spc="-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Saga </a:t>
            </a:r>
            <a:r>
              <a:rPr sz="14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Microservice(s)</a:t>
            </a:r>
            <a:endParaRPr sz="14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7192174" y="4084821"/>
            <a:ext cx="2720975" cy="2066925"/>
            <a:chOff x="7192174" y="4084821"/>
            <a:chExt cx="2720975" cy="2066925"/>
          </a:xfrm>
        </p:grpSpPr>
        <p:sp>
          <p:nvSpPr>
            <p:cNvPr id="40" name="object 40"/>
            <p:cNvSpPr/>
            <p:nvPr/>
          </p:nvSpPr>
          <p:spPr>
            <a:xfrm>
              <a:off x="7192174" y="5736082"/>
              <a:ext cx="175260" cy="415925"/>
            </a:xfrm>
            <a:custGeom>
              <a:avLst/>
              <a:gdLst/>
              <a:ahLst/>
              <a:cxnLst/>
              <a:rect l="l" t="t" r="r" b="b"/>
              <a:pathLst>
                <a:path w="175259" h="415925">
                  <a:moveTo>
                    <a:pt x="87465" y="44635"/>
                  </a:moveTo>
                  <a:lnTo>
                    <a:pt x="73177" y="61780"/>
                  </a:lnTo>
                  <a:lnTo>
                    <a:pt x="73178" y="408947"/>
                  </a:lnTo>
                  <a:lnTo>
                    <a:pt x="79575" y="415344"/>
                  </a:lnTo>
                  <a:lnTo>
                    <a:pt x="95356" y="415344"/>
                  </a:lnTo>
                  <a:lnTo>
                    <a:pt x="101753" y="408947"/>
                  </a:lnTo>
                  <a:lnTo>
                    <a:pt x="101752" y="61780"/>
                  </a:lnTo>
                  <a:lnTo>
                    <a:pt x="87465" y="44635"/>
                  </a:lnTo>
                  <a:close/>
                </a:path>
                <a:path w="175259" h="415925">
                  <a:moveTo>
                    <a:pt x="73177" y="17145"/>
                  </a:moveTo>
                  <a:lnTo>
                    <a:pt x="0" y="104957"/>
                  </a:lnTo>
                  <a:lnTo>
                    <a:pt x="819" y="113967"/>
                  </a:lnTo>
                  <a:lnTo>
                    <a:pt x="12942" y="124070"/>
                  </a:lnTo>
                  <a:lnTo>
                    <a:pt x="21951" y="123250"/>
                  </a:lnTo>
                  <a:lnTo>
                    <a:pt x="73177" y="61780"/>
                  </a:lnTo>
                  <a:lnTo>
                    <a:pt x="73177" y="17145"/>
                  </a:lnTo>
                  <a:close/>
                </a:path>
                <a:path w="175259" h="415925">
                  <a:moveTo>
                    <a:pt x="101752" y="17145"/>
                  </a:moveTo>
                  <a:lnTo>
                    <a:pt x="101753" y="61780"/>
                  </a:lnTo>
                  <a:lnTo>
                    <a:pt x="152977" y="123250"/>
                  </a:lnTo>
                  <a:lnTo>
                    <a:pt x="161987" y="124070"/>
                  </a:lnTo>
                  <a:lnTo>
                    <a:pt x="174110" y="113967"/>
                  </a:lnTo>
                  <a:lnTo>
                    <a:pt x="174929" y="104957"/>
                  </a:lnTo>
                  <a:lnTo>
                    <a:pt x="101752" y="17145"/>
                  </a:lnTo>
                  <a:close/>
                </a:path>
                <a:path w="175259" h="415925">
                  <a:moveTo>
                    <a:pt x="87464" y="0"/>
                  </a:moveTo>
                  <a:lnTo>
                    <a:pt x="73177" y="17145"/>
                  </a:lnTo>
                  <a:lnTo>
                    <a:pt x="73177" y="61780"/>
                  </a:lnTo>
                  <a:lnTo>
                    <a:pt x="87465" y="44635"/>
                  </a:lnTo>
                  <a:lnTo>
                    <a:pt x="76489" y="31464"/>
                  </a:lnTo>
                  <a:lnTo>
                    <a:pt x="101752" y="31464"/>
                  </a:lnTo>
                  <a:lnTo>
                    <a:pt x="101752" y="17145"/>
                  </a:lnTo>
                  <a:lnTo>
                    <a:pt x="87464" y="0"/>
                  </a:lnTo>
                  <a:close/>
                </a:path>
                <a:path w="175259" h="415925">
                  <a:moveTo>
                    <a:pt x="101752" y="31464"/>
                  </a:moveTo>
                  <a:lnTo>
                    <a:pt x="98441" y="31464"/>
                  </a:lnTo>
                  <a:lnTo>
                    <a:pt x="87465" y="44635"/>
                  </a:lnTo>
                  <a:lnTo>
                    <a:pt x="101753" y="61780"/>
                  </a:lnTo>
                  <a:lnTo>
                    <a:pt x="101752" y="31464"/>
                  </a:lnTo>
                  <a:close/>
                </a:path>
                <a:path w="175259" h="415925">
                  <a:moveTo>
                    <a:pt x="98441" y="31464"/>
                  </a:moveTo>
                  <a:lnTo>
                    <a:pt x="76489" y="31464"/>
                  </a:lnTo>
                  <a:lnTo>
                    <a:pt x="87465" y="44635"/>
                  </a:lnTo>
                  <a:lnTo>
                    <a:pt x="98441" y="31464"/>
                  </a:lnTo>
                  <a:close/>
                </a:path>
                <a:path w="175259" h="415925">
                  <a:moveTo>
                    <a:pt x="80773" y="8030"/>
                  </a:moveTo>
                  <a:lnTo>
                    <a:pt x="79574" y="8030"/>
                  </a:lnTo>
                  <a:lnTo>
                    <a:pt x="73177" y="14427"/>
                  </a:lnTo>
                  <a:lnTo>
                    <a:pt x="73177" y="17145"/>
                  </a:lnTo>
                  <a:lnTo>
                    <a:pt x="80773" y="8030"/>
                  </a:lnTo>
                  <a:close/>
                </a:path>
                <a:path w="175259" h="415925">
                  <a:moveTo>
                    <a:pt x="95355" y="8030"/>
                  </a:moveTo>
                  <a:lnTo>
                    <a:pt x="94156" y="8030"/>
                  </a:lnTo>
                  <a:lnTo>
                    <a:pt x="101752" y="17145"/>
                  </a:lnTo>
                  <a:lnTo>
                    <a:pt x="101752" y="14427"/>
                  </a:lnTo>
                  <a:lnTo>
                    <a:pt x="95355" y="8030"/>
                  </a:lnTo>
                  <a:close/>
                </a:path>
              </a:pathLst>
            </a:custGeom>
            <a:solidFill>
              <a:srgbClr val="7731F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91402" y="4084821"/>
              <a:ext cx="421398" cy="438518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1984075" y="4907788"/>
            <a:ext cx="1115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Mobile</a:t>
            </a:r>
            <a:r>
              <a:rPr sz="1600" spc="-8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9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872411" y="3520582"/>
            <a:ext cx="7501255" cy="1496695"/>
            <a:chOff x="1872411" y="3520582"/>
            <a:chExt cx="7501255" cy="1496695"/>
          </a:xfrm>
        </p:grpSpPr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72411" y="3663150"/>
              <a:ext cx="1353507" cy="1353507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8033898" y="3520582"/>
              <a:ext cx="1339215" cy="806450"/>
            </a:xfrm>
            <a:custGeom>
              <a:avLst/>
              <a:gdLst/>
              <a:ahLst/>
              <a:cxnLst/>
              <a:rect l="l" t="t" r="r" b="b"/>
              <a:pathLst>
                <a:path w="1339215" h="806450">
                  <a:moveTo>
                    <a:pt x="1204798" y="0"/>
                  </a:moveTo>
                  <a:lnTo>
                    <a:pt x="134401" y="0"/>
                  </a:lnTo>
                  <a:lnTo>
                    <a:pt x="91919" y="6851"/>
                  </a:lnTo>
                  <a:lnTo>
                    <a:pt x="55025" y="25931"/>
                  </a:lnTo>
                  <a:lnTo>
                    <a:pt x="25931" y="55026"/>
                  </a:lnTo>
                  <a:lnTo>
                    <a:pt x="6851" y="91921"/>
                  </a:lnTo>
                  <a:lnTo>
                    <a:pt x="0" y="134402"/>
                  </a:lnTo>
                  <a:lnTo>
                    <a:pt x="0" y="671997"/>
                  </a:lnTo>
                  <a:lnTo>
                    <a:pt x="6851" y="714478"/>
                  </a:lnTo>
                  <a:lnTo>
                    <a:pt x="25931" y="751373"/>
                  </a:lnTo>
                  <a:lnTo>
                    <a:pt x="55025" y="780467"/>
                  </a:lnTo>
                  <a:lnTo>
                    <a:pt x="91919" y="799547"/>
                  </a:lnTo>
                  <a:lnTo>
                    <a:pt x="134401" y="806399"/>
                  </a:lnTo>
                  <a:lnTo>
                    <a:pt x="1204798" y="806399"/>
                  </a:lnTo>
                  <a:lnTo>
                    <a:pt x="1247279" y="799547"/>
                  </a:lnTo>
                  <a:lnTo>
                    <a:pt x="1284173" y="780467"/>
                  </a:lnTo>
                  <a:lnTo>
                    <a:pt x="1313267" y="751373"/>
                  </a:lnTo>
                  <a:lnTo>
                    <a:pt x="1332347" y="714478"/>
                  </a:lnTo>
                  <a:lnTo>
                    <a:pt x="1339199" y="671997"/>
                  </a:lnTo>
                  <a:lnTo>
                    <a:pt x="1339199" y="134402"/>
                  </a:lnTo>
                  <a:lnTo>
                    <a:pt x="1332347" y="91921"/>
                  </a:lnTo>
                  <a:lnTo>
                    <a:pt x="1313267" y="55026"/>
                  </a:lnTo>
                  <a:lnTo>
                    <a:pt x="1284173" y="25931"/>
                  </a:lnTo>
                  <a:lnTo>
                    <a:pt x="1247279" y="6851"/>
                  </a:lnTo>
                  <a:lnTo>
                    <a:pt x="1204798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8303850" y="4392676"/>
            <a:ext cx="770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BFF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5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3468617" y="1256184"/>
            <a:ext cx="11962130" cy="7910195"/>
            <a:chOff x="3468617" y="1256184"/>
            <a:chExt cx="11962130" cy="7910195"/>
          </a:xfrm>
        </p:grpSpPr>
        <p:pic>
          <p:nvPicPr>
            <p:cNvPr id="48" name="object 4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59172" y="3622243"/>
              <a:ext cx="1636425" cy="1636425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3468617" y="1822504"/>
              <a:ext cx="11962130" cy="7343775"/>
            </a:xfrm>
            <a:custGeom>
              <a:avLst/>
              <a:gdLst/>
              <a:ahLst/>
              <a:cxnLst/>
              <a:rect l="l" t="t" r="r" b="b"/>
              <a:pathLst>
                <a:path w="11962130" h="7343775">
                  <a:moveTo>
                    <a:pt x="22225" y="5455655"/>
                  </a:moveTo>
                  <a:lnTo>
                    <a:pt x="13574" y="5457402"/>
                  </a:lnTo>
                  <a:lnTo>
                    <a:pt x="6509" y="5462165"/>
                  </a:lnTo>
                  <a:lnTo>
                    <a:pt x="1746" y="5469229"/>
                  </a:lnTo>
                  <a:lnTo>
                    <a:pt x="0" y="5477925"/>
                  </a:lnTo>
                  <a:lnTo>
                    <a:pt x="1746" y="5486576"/>
                  </a:lnTo>
                  <a:lnTo>
                    <a:pt x="6509" y="5493640"/>
                  </a:lnTo>
                  <a:lnTo>
                    <a:pt x="13574" y="5498403"/>
                  </a:lnTo>
                  <a:lnTo>
                    <a:pt x="22225" y="5500150"/>
                  </a:lnTo>
                  <a:lnTo>
                    <a:pt x="30872" y="5498403"/>
                  </a:lnTo>
                  <a:lnTo>
                    <a:pt x="37932" y="5493640"/>
                  </a:lnTo>
                  <a:lnTo>
                    <a:pt x="42690" y="5486576"/>
                  </a:lnTo>
                  <a:lnTo>
                    <a:pt x="44441" y="5477925"/>
                  </a:lnTo>
                  <a:lnTo>
                    <a:pt x="42703" y="5469229"/>
                  </a:lnTo>
                  <a:lnTo>
                    <a:pt x="37940" y="5462165"/>
                  </a:lnTo>
                  <a:lnTo>
                    <a:pt x="30875" y="5457402"/>
                  </a:lnTo>
                  <a:lnTo>
                    <a:pt x="22225" y="5455655"/>
                  </a:lnTo>
                  <a:close/>
                </a:path>
                <a:path w="11962130" h="7343775">
                  <a:moveTo>
                    <a:pt x="22225" y="5366711"/>
                  </a:moveTo>
                  <a:lnTo>
                    <a:pt x="13574" y="5368457"/>
                  </a:lnTo>
                  <a:lnTo>
                    <a:pt x="6509" y="5373220"/>
                  </a:lnTo>
                  <a:lnTo>
                    <a:pt x="1746" y="5380285"/>
                  </a:lnTo>
                  <a:lnTo>
                    <a:pt x="0" y="5388980"/>
                  </a:lnTo>
                  <a:lnTo>
                    <a:pt x="1746" y="5397631"/>
                  </a:lnTo>
                  <a:lnTo>
                    <a:pt x="6509" y="5404696"/>
                  </a:lnTo>
                  <a:lnTo>
                    <a:pt x="13574" y="5409459"/>
                  </a:lnTo>
                  <a:lnTo>
                    <a:pt x="22225" y="5411205"/>
                  </a:lnTo>
                  <a:lnTo>
                    <a:pt x="30872" y="5409459"/>
                  </a:lnTo>
                  <a:lnTo>
                    <a:pt x="37932" y="5404696"/>
                  </a:lnTo>
                  <a:lnTo>
                    <a:pt x="42690" y="5397631"/>
                  </a:lnTo>
                  <a:lnTo>
                    <a:pt x="44441" y="5388980"/>
                  </a:lnTo>
                  <a:lnTo>
                    <a:pt x="42703" y="5380285"/>
                  </a:lnTo>
                  <a:lnTo>
                    <a:pt x="37940" y="5373220"/>
                  </a:lnTo>
                  <a:lnTo>
                    <a:pt x="30875" y="5368457"/>
                  </a:lnTo>
                  <a:lnTo>
                    <a:pt x="22225" y="5366711"/>
                  </a:lnTo>
                  <a:close/>
                </a:path>
                <a:path w="11962130" h="7343775">
                  <a:moveTo>
                    <a:pt x="22225" y="5277766"/>
                  </a:moveTo>
                  <a:lnTo>
                    <a:pt x="13574" y="5279513"/>
                  </a:lnTo>
                  <a:lnTo>
                    <a:pt x="6509" y="5284276"/>
                  </a:lnTo>
                  <a:lnTo>
                    <a:pt x="1746" y="5291340"/>
                  </a:lnTo>
                  <a:lnTo>
                    <a:pt x="0" y="5300036"/>
                  </a:lnTo>
                  <a:lnTo>
                    <a:pt x="1746" y="5308687"/>
                  </a:lnTo>
                  <a:lnTo>
                    <a:pt x="6509" y="5315751"/>
                  </a:lnTo>
                  <a:lnTo>
                    <a:pt x="13574" y="5320514"/>
                  </a:lnTo>
                  <a:lnTo>
                    <a:pt x="22225" y="5322261"/>
                  </a:lnTo>
                  <a:lnTo>
                    <a:pt x="30872" y="5320514"/>
                  </a:lnTo>
                  <a:lnTo>
                    <a:pt x="37932" y="5315751"/>
                  </a:lnTo>
                  <a:lnTo>
                    <a:pt x="42690" y="5308687"/>
                  </a:lnTo>
                  <a:lnTo>
                    <a:pt x="44441" y="5300036"/>
                  </a:lnTo>
                  <a:lnTo>
                    <a:pt x="42703" y="5291340"/>
                  </a:lnTo>
                  <a:lnTo>
                    <a:pt x="37940" y="5284276"/>
                  </a:lnTo>
                  <a:lnTo>
                    <a:pt x="30875" y="5279513"/>
                  </a:lnTo>
                  <a:lnTo>
                    <a:pt x="22225" y="5277766"/>
                  </a:lnTo>
                  <a:close/>
                </a:path>
                <a:path w="11962130" h="7343775">
                  <a:moveTo>
                    <a:pt x="22225" y="5188822"/>
                  </a:moveTo>
                  <a:lnTo>
                    <a:pt x="13574" y="5190569"/>
                  </a:lnTo>
                  <a:lnTo>
                    <a:pt x="6509" y="5195332"/>
                  </a:lnTo>
                  <a:lnTo>
                    <a:pt x="1746" y="5202396"/>
                  </a:lnTo>
                  <a:lnTo>
                    <a:pt x="0" y="5211091"/>
                  </a:lnTo>
                  <a:lnTo>
                    <a:pt x="1746" y="5219742"/>
                  </a:lnTo>
                  <a:lnTo>
                    <a:pt x="6509" y="5226807"/>
                  </a:lnTo>
                  <a:lnTo>
                    <a:pt x="13574" y="5231570"/>
                  </a:lnTo>
                  <a:lnTo>
                    <a:pt x="22225" y="5233316"/>
                  </a:lnTo>
                  <a:lnTo>
                    <a:pt x="30872" y="5231570"/>
                  </a:lnTo>
                  <a:lnTo>
                    <a:pt x="37932" y="5226807"/>
                  </a:lnTo>
                  <a:lnTo>
                    <a:pt x="42690" y="5219742"/>
                  </a:lnTo>
                  <a:lnTo>
                    <a:pt x="44441" y="5211091"/>
                  </a:lnTo>
                  <a:lnTo>
                    <a:pt x="42703" y="5202396"/>
                  </a:lnTo>
                  <a:lnTo>
                    <a:pt x="37940" y="5195332"/>
                  </a:lnTo>
                  <a:lnTo>
                    <a:pt x="30875" y="5190569"/>
                  </a:lnTo>
                  <a:lnTo>
                    <a:pt x="22225" y="5188822"/>
                  </a:lnTo>
                  <a:close/>
                </a:path>
                <a:path w="11962130" h="7343775">
                  <a:moveTo>
                    <a:pt x="22225" y="5099878"/>
                  </a:moveTo>
                  <a:lnTo>
                    <a:pt x="13574" y="5101624"/>
                  </a:lnTo>
                  <a:lnTo>
                    <a:pt x="6509" y="5106387"/>
                  </a:lnTo>
                  <a:lnTo>
                    <a:pt x="1746" y="5113452"/>
                  </a:lnTo>
                  <a:lnTo>
                    <a:pt x="0" y="5122147"/>
                  </a:lnTo>
                  <a:lnTo>
                    <a:pt x="1746" y="5130798"/>
                  </a:lnTo>
                  <a:lnTo>
                    <a:pt x="6509" y="5137862"/>
                  </a:lnTo>
                  <a:lnTo>
                    <a:pt x="13574" y="5142625"/>
                  </a:lnTo>
                  <a:lnTo>
                    <a:pt x="22225" y="5144372"/>
                  </a:lnTo>
                  <a:lnTo>
                    <a:pt x="30872" y="5142625"/>
                  </a:lnTo>
                  <a:lnTo>
                    <a:pt x="37932" y="5137862"/>
                  </a:lnTo>
                  <a:lnTo>
                    <a:pt x="42690" y="5130798"/>
                  </a:lnTo>
                  <a:lnTo>
                    <a:pt x="44441" y="5122147"/>
                  </a:lnTo>
                  <a:lnTo>
                    <a:pt x="42703" y="5113452"/>
                  </a:lnTo>
                  <a:lnTo>
                    <a:pt x="37940" y="5106387"/>
                  </a:lnTo>
                  <a:lnTo>
                    <a:pt x="30875" y="5101624"/>
                  </a:lnTo>
                  <a:lnTo>
                    <a:pt x="22225" y="5099878"/>
                  </a:lnTo>
                  <a:close/>
                </a:path>
                <a:path w="11962130" h="7343775">
                  <a:moveTo>
                    <a:pt x="22225" y="5010933"/>
                  </a:moveTo>
                  <a:lnTo>
                    <a:pt x="13574" y="5012680"/>
                  </a:lnTo>
                  <a:lnTo>
                    <a:pt x="6509" y="5017443"/>
                  </a:lnTo>
                  <a:lnTo>
                    <a:pt x="1746" y="5024507"/>
                  </a:lnTo>
                  <a:lnTo>
                    <a:pt x="0" y="5033203"/>
                  </a:lnTo>
                  <a:lnTo>
                    <a:pt x="1746" y="5041854"/>
                  </a:lnTo>
                  <a:lnTo>
                    <a:pt x="6509" y="5048918"/>
                  </a:lnTo>
                  <a:lnTo>
                    <a:pt x="13574" y="5053681"/>
                  </a:lnTo>
                  <a:lnTo>
                    <a:pt x="22225" y="5055428"/>
                  </a:lnTo>
                  <a:lnTo>
                    <a:pt x="30872" y="5053681"/>
                  </a:lnTo>
                  <a:lnTo>
                    <a:pt x="37932" y="5048918"/>
                  </a:lnTo>
                  <a:lnTo>
                    <a:pt x="42690" y="5041854"/>
                  </a:lnTo>
                  <a:lnTo>
                    <a:pt x="44441" y="5033203"/>
                  </a:lnTo>
                  <a:lnTo>
                    <a:pt x="42703" y="5024507"/>
                  </a:lnTo>
                  <a:lnTo>
                    <a:pt x="37940" y="5017443"/>
                  </a:lnTo>
                  <a:lnTo>
                    <a:pt x="30875" y="5012680"/>
                  </a:lnTo>
                  <a:lnTo>
                    <a:pt x="22225" y="5010933"/>
                  </a:lnTo>
                  <a:close/>
                </a:path>
                <a:path w="11962130" h="7343775">
                  <a:moveTo>
                    <a:pt x="22225" y="4921989"/>
                  </a:moveTo>
                  <a:lnTo>
                    <a:pt x="13574" y="4923735"/>
                  </a:lnTo>
                  <a:lnTo>
                    <a:pt x="6509" y="4928498"/>
                  </a:lnTo>
                  <a:lnTo>
                    <a:pt x="1746" y="4935563"/>
                  </a:lnTo>
                  <a:lnTo>
                    <a:pt x="0" y="4944258"/>
                  </a:lnTo>
                  <a:lnTo>
                    <a:pt x="1746" y="4952909"/>
                  </a:lnTo>
                  <a:lnTo>
                    <a:pt x="6509" y="4959974"/>
                  </a:lnTo>
                  <a:lnTo>
                    <a:pt x="13574" y="4964737"/>
                  </a:lnTo>
                  <a:lnTo>
                    <a:pt x="22225" y="4966483"/>
                  </a:lnTo>
                  <a:lnTo>
                    <a:pt x="30872" y="4964737"/>
                  </a:lnTo>
                  <a:lnTo>
                    <a:pt x="37932" y="4959974"/>
                  </a:lnTo>
                  <a:lnTo>
                    <a:pt x="42690" y="4952909"/>
                  </a:lnTo>
                  <a:lnTo>
                    <a:pt x="44441" y="4944258"/>
                  </a:lnTo>
                  <a:lnTo>
                    <a:pt x="42703" y="4935563"/>
                  </a:lnTo>
                  <a:lnTo>
                    <a:pt x="37940" y="4928498"/>
                  </a:lnTo>
                  <a:lnTo>
                    <a:pt x="30875" y="4923735"/>
                  </a:lnTo>
                  <a:lnTo>
                    <a:pt x="22225" y="4921989"/>
                  </a:lnTo>
                  <a:close/>
                </a:path>
                <a:path w="11962130" h="7343775">
                  <a:moveTo>
                    <a:pt x="22225" y="4833044"/>
                  </a:moveTo>
                  <a:lnTo>
                    <a:pt x="13574" y="4834791"/>
                  </a:lnTo>
                  <a:lnTo>
                    <a:pt x="6509" y="4839554"/>
                  </a:lnTo>
                  <a:lnTo>
                    <a:pt x="1746" y="4846618"/>
                  </a:lnTo>
                  <a:lnTo>
                    <a:pt x="0" y="4855314"/>
                  </a:lnTo>
                  <a:lnTo>
                    <a:pt x="1746" y="4863965"/>
                  </a:lnTo>
                  <a:lnTo>
                    <a:pt x="6509" y="4871029"/>
                  </a:lnTo>
                  <a:lnTo>
                    <a:pt x="13574" y="4875792"/>
                  </a:lnTo>
                  <a:lnTo>
                    <a:pt x="22225" y="4877539"/>
                  </a:lnTo>
                  <a:lnTo>
                    <a:pt x="30872" y="4875792"/>
                  </a:lnTo>
                  <a:lnTo>
                    <a:pt x="37932" y="4871029"/>
                  </a:lnTo>
                  <a:lnTo>
                    <a:pt x="42690" y="4863965"/>
                  </a:lnTo>
                  <a:lnTo>
                    <a:pt x="44441" y="4855314"/>
                  </a:lnTo>
                  <a:lnTo>
                    <a:pt x="42703" y="4846618"/>
                  </a:lnTo>
                  <a:lnTo>
                    <a:pt x="37940" y="4839554"/>
                  </a:lnTo>
                  <a:lnTo>
                    <a:pt x="30875" y="4834791"/>
                  </a:lnTo>
                  <a:lnTo>
                    <a:pt x="22225" y="4833044"/>
                  </a:lnTo>
                  <a:close/>
                </a:path>
                <a:path w="11962130" h="7343775">
                  <a:moveTo>
                    <a:pt x="22225" y="4744100"/>
                  </a:moveTo>
                  <a:lnTo>
                    <a:pt x="13574" y="4745846"/>
                  </a:lnTo>
                  <a:lnTo>
                    <a:pt x="6509" y="4750609"/>
                  </a:lnTo>
                  <a:lnTo>
                    <a:pt x="1746" y="4757674"/>
                  </a:lnTo>
                  <a:lnTo>
                    <a:pt x="0" y="4766369"/>
                  </a:lnTo>
                  <a:lnTo>
                    <a:pt x="1746" y="4775020"/>
                  </a:lnTo>
                  <a:lnTo>
                    <a:pt x="6509" y="4782085"/>
                  </a:lnTo>
                  <a:lnTo>
                    <a:pt x="13574" y="4786848"/>
                  </a:lnTo>
                  <a:lnTo>
                    <a:pt x="22225" y="4788594"/>
                  </a:lnTo>
                  <a:lnTo>
                    <a:pt x="30872" y="4786848"/>
                  </a:lnTo>
                  <a:lnTo>
                    <a:pt x="37932" y="4782085"/>
                  </a:lnTo>
                  <a:lnTo>
                    <a:pt x="42690" y="4775020"/>
                  </a:lnTo>
                  <a:lnTo>
                    <a:pt x="44441" y="4766369"/>
                  </a:lnTo>
                  <a:lnTo>
                    <a:pt x="42703" y="4757674"/>
                  </a:lnTo>
                  <a:lnTo>
                    <a:pt x="37940" y="4750609"/>
                  </a:lnTo>
                  <a:lnTo>
                    <a:pt x="30875" y="4745846"/>
                  </a:lnTo>
                  <a:lnTo>
                    <a:pt x="22225" y="4744100"/>
                  </a:lnTo>
                  <a:close/>
                </a:path>
                <a:path w="11962130" h="7343775">
                  <a:moveTo>
                    <a:pt x="22225" y="4655155"/>
                  </a:moveTo>
                  <a:lnTo>
                    <a:pt x="13574" y="4656902"/>
                  </a:lnTo>
                  <a:lnTo>
                    <a:pt x="6509" y="4661665"/>
                  </a:lnTo>
                  <a:lnTo>
                    <a:pt x="1746" y="4668729"/>
                  </a:lnTo>
                  <a:lnTo>
                    <a:pt x="0" y="4677425"/>
                  </a:lnTo>
                  <a:lnTo>
                    <a:pt x="1746" y="4686076"/>
                  </a:lnTo>
                  <a:lnTo>
                    <a:pt x="6509" y="4693140"/>
                  </a:lnTo>
                  <a:lnTo>
                    <a:pt x="13574" y="4697903"/>
                  </a:lnTo>
                  <a:lnTo>
                    <a:pt x="22225" y="4699650"/>
                  </a:lnTo>
                  <a:lnTo>
                    <a:pt x="30872" y="4697903"/>
                  </a:lnTo>
                  <a:lnTo>
                    <a:pt x="37932" y="4693140"/>
                  </a:lnTo>
                  <a:lnTo>
                    <a:pt x="42690" y="4686076"/>
                  </a:lnTo>
                  <a:lnTo>
                    <a:pt x="44441" y="4677425"/>
                  </a:lnTo>
                  <a:lnTo>
                    <a:pt x="42703" y="4668729"/>
                  </a:lnTo>
                  <a:lnTo>
                    <a:pt x="37940" y="4661665"/>
                  </a:lnTo>
                  <a:lnTo>
                    <a:pt x="30875" y="4656902"/>
                  </a:lnTo>
                  <a:lnTo>
                    <a:pt x="22225" y="4655155"/>
                  </a:lnTo>
                  <a:close/>
                </a:path>
                <a:path w="11962130" h="7343775">
                  <a:moveTo>
                    <a:pt x="22225" y="4566211"/>
                  </a:moveTo>
                  <a:lnTo>
                    <a:pt x="13574" y="4567957"/>
                  </a:lnTo>
                  <a:lnTo>
                    <a:pt x="6509" y="4572720"/>
                  </a:lnTo>
                  <a:lnTo>
                    <a:pt x="1746" y="4579785"/>
                  </a:lnTo>
                  <a:lnTo>
                    <a:pt x="0" y="4588480"/>
                  </a:lnTo>
                  <a:lnTo>
                    <a:pt x="1746" y="4597131"/>
                  </a:lnTo>
                  <a:lnTo>
                    <a:pt x="6509" y="4604196"/>
                  </a:lnTo>
                  <a:lnTo>
                    <a:pt x="13574" y="4608959"/>
                  </a:lnTo>
                  <a:lnTo>
                    <a:pt x="22225" y="4610705"/>
                  </a:lnTo>
                  <a:lnTo>
                    <a:pt x="30872" y="4608959"/>
                  </a:lnTo>
                  <a:lnTo>
                    <a:pt x="37932" y="4604196"/>
                  </a:lnTo>
                  <a:lnTo>
                    <a:pt x="42690" y="4597131"/>
                  </a:lnTo>
                  <a:lnTo>
                    <a:pt x="44441" y="4588480"/>
                  </a:lnTo>
                  <a:lnTo>
                    <a:pt x="42703" y="4579785"/>
                  </a:lnTo>
                  <a:lnTo>
                    <a:pt x="37940" y="4572720"/>
                  </a:lnTo>
                  <a:lnTo>
                    <a:pt x="30875" y="4567957"/>
                  </a:lnTo>
                  <a:lnTo>
                    <a:pt x="22225" y="4566211"/>
                  </a:lnTo>
                  <a:close/>
                </a:path>
                <a:path w="11962130" h="7343775">
                  <a:moveTo>
                    <a:pt x="22225" y="4477266"/>
                  </a:moveTo>
                  <a:lnTo>
                    <a:pt x="13574" y="4479013"/>
                  </a:lnTo>
                  <a:lnTo>
                    <a:pt x="6509" y="4483776"/>
                  </a:lnTo>
                  <a:lnTo>
                    <a:pt x="1746" y="4490840"/>
                  </a:lnTo>
                  <a:lnTo>
                    <a:pt x="0" y="4499536"/>
                  </a:lnTo>
                  <a:lnTo>
                    <a:pt x="1746" y="4508187"/>
                  </a:lnTo>
                  <a:lnTo>
                    <a:pt x="6509" y="4515251"/>
                  </a:lnTo>
                  <a:lnTo>
                    <a:pt x="13574" y="4520014"/>
                  </a:lnTo>
                  <a:lnTo>
                    <a:pt x="22225" y="4521761"/>
                  </a:lnTo>
                  <a:lnTo>
                    <a:pt x="30872" y="4520014"/>
                  </a:lnTo>
                  <a:lnTo>
                    <a:pt x="37932" y="4515251"/>
                  </a:lnTo>
                  <a:lnTo>
                    <a:pt x="42690" y="4508187"/>
                  </a:lnTo>
                  <a:lnTo>
                    <a:pt x="44441" y="4499536"/>
                  </a:lnTo>
                  <a:lnTo>
                    <a:pt x="42703" y="4490840"/>
                  </a:lnTo>
                  <a:lnTo>
                    <a:pt x="37940" y="4483776"/>
                  </a:lnTo>
                  <a:lnTo>
                    <a:pt x="30875" y="4479013"/>
                  </a:lnTo>
                  <a:lnTo>
                    <a:pt x="22225" y="4477266"/>
                  </a:lnTo>
                  <a:close/>
                </a:path>
                <a:path w="11962130" h="7343775">
                  <a:moveTo>
                    <a:pt x="22225" y="4388322"/>
                  </a:moveTo>
                  <a:lnTo>
                    <a:pt x="13574" y="4390068"/>
                  </a:lnTo>
                  <a:lnTo>
                    <a:pt x="6509" y="4394831"/>
                  </a:lnTo>
                  <a:lnTo>
                    <a:pt x="1746" y="4401896"/>
                  </a:lnTo>
                  <a:lnTo>
                    <a:pt x="0" y="4410591"/>
                  </a:lnTo>
                  <a:lnTo>
                    <a:pt x="1746" y="4419242"/>
                  </a:lnTo>
                  <a:lnTo>
                    <a:pt x="6509" y="4426307"/>
                  </a:lnTo>
                  <a:lnTo>
                    <a:pt x="13574" y="4431070"/>
                  </a:lnTo>
                  <a:lnTo>
                    <a:pt x="22225" y="4432816"/>
                  </a:lnTo>
                  <a:lnTo>
                    <a:pt x="30872" y="4431070"/>
                  </a:lnTo>
                  <a:lnTo>
                    <a:pt x="37932" y="4426307"/>
                  </a:lnTo>
                  <a:lnTo>
                    <a:pt x="42690" y="4419242"/>
                  </a:lnTo>
                  <a:lnTo>
                    <a:pt x="44441" y="4410591"/>
                  </a:lnTo>
                  <a:lnTo>
                    <a:pt x="42703" y="4401896"/>
                  </a:lnTo>
                  <a:lnTo>
                    <a:pt x="37940" y="4394831"/>
                  </a:lnTo>
                  <a:lnTo>
                    <a:pt x="30875" y="4390068"/>
                  </a:lnTo>
                  <a:lnTo>
                    <a:pt x="22225" y="4388322"/>
                  </a:lnTo>
                  <a:close/>
                </a:path>
                <a:path w="11962130" h="7343775">
                  <a:moveTo>
                    <a:pt x="22225" y="4299376"/>
                  </a:moveTo>
                  <a:lnTo>
                    <a:pt x="13574" y="4301123"/>
                  </a:lnTo>
                  <a:lnTo>
                    <a:pt x="6509" y="4305886"/>
                  </a:lnTo>
                  <a:lnTo>
                    <a:pt x="1746" y="4312951"/>
                  </a:lnTo>
                  <a:lnTo>
                    <a:pt x="0" y="4321647"/>
                  </a:lnTo>
                  <a:lnTo>
                    <a:pt x="1746" y="4330297"/>
                  </a:lnTo>
                  <a:lnTo>
                    <a:pt x="6509" y="4337362"/>
                  </a:lnTo>
                  <a:lnTo>
                    <a:pt x="13574" y="4342125"/>
                  </a:lnTo>
                  <a:lnTo>
                    <a:pt x="22225" y="4343872"/>
                  </a:lnTo>
                  <a:lnTo>
                    <a:pt x="30872" y="4342125"/>
                  </a:lnTo>
                  <a:lnTo>
                    <a:pt x="37931" y="4337362"/>
                  </a:lnTo>
                  <a:lnTo>
                    <a:pt x="42690" y="4330297"/>
                  </a:lnTo>
                  <a:lnTo>
                    <a:pt x="44440" y="4321647"/>
                  </a:lnTo>
                  <a:lnTo>
                    <a:pt x="42703" y="4312951"/>
                  </a:lnTo>
                  <a:lnTo>
                    <a:pt x="37940" y="4305886"/>
                  </a:lnTo>
                  <a:lnTo>
                    <a:pt x="30875" y="4301123"/>
                  </a:lnTo>
                  <a:lnTo>
                    <a:pt x="22225" y="4299376"/>
                  </a:lnTo>
                  <a:close/>
                </a:path>
                <a:path w="11962130" h="7343775">
                  <a:moveTo>
                    <a:pt x="22225" y="4210432"/>
                  </a:moveTo>
                  <a:lnTo>
                    <a:pt x="13574" y="4212178"/>
                  </a:lnTo>
                  <a:lnTo>
                    <a:pt x="6509" y="4216941"/>
                  </a:lnTo>
                  <a:lnTo>
                    <a:pt x="1746" y="4224006"/>
                  </a:lnTo>
                  <a:lnTo>
                    <a:pt x="0" y="4232701"/>
                  </a:lnTo>
                  <a:lnTo>
                    <a:pt x="1746" y="4241352"/>
                  </a:lnTo>
                  <a:lnTo>
                    <a:pt x="6509" y="4248417"/>
                  </a:lnTo>
                  <a:lnTo>
                    <a:pt x="13574" y="4253180"/>
                  </a:lnTo>
                  <a:lnTo>
                    <a:pt x="22225" y="4254926"/>
                  </a:lnTo>
                  <a:lnTo>
                    <a:pt x="30872" y="4253180"/>
                  </a:lnTo>
                  <a:lnTo>
                    <a:pt x="37932" y="4248417"/>
                  </a:lnTo>
                  <a:lnTo>
                    <a:pt x="42690" y="4241352"/>
                  </a:lnTo>
                  <a:lnTo>
                    <a:pt x="44441" y="4232701"/>
                  </a:lnTo>
                  <a:lnTo>
                    <a:pt x="42703" y="4224006"/>
                  </a:lnTo>
                  <a:lnTo>
                    <a:pt x="37940" y="4216941"/>
                  </a:lnTo>
                  <a:lnTo>
                    <a:pt x="30875" y="4212178"/>
                  </a:lnTo>
                  <a:lnTo>
                    <a:pt x="22225" y="4210432"/>
                  </a:lnTo>
                  <a:close/>
                </a:path>
                <a:path w="11962130" h="7343775">
                  <a:moveTo>
                    <a:pt x="22225" y="4121487"/>
                  </a:moveTo>
                  <a:lnTo>
                    <a:pt x="13574" y="4123234"/>
                  </a:lnTo>
                  <a:lnTo>
                    <a:pt x="6509" y="4127997"/>
                  </a:lnTo>
                  <a:lnTo>
                    <a:pt x="1746" y="4135061"/>
                  </a:lnTo>
                  <a:lnTo>
                    <a:pt x="0" y="4143757"/>
                  </a:lnTo>
                  <a:lnTo>
                    <a:pt x="1746" y="4152408"/>
                  </a:lnTo>
                  <a:lnTo>
                    <a:pt x="6509" y="4159472"/>
                  </a:lnTo>
                  <a:lnTo>
                    <a:pt x="13574" y="4164235"/>
                  </a:lnTo>
                  <a:lnTo>
                    <a:pt x="22225" y="4165982"/>
                  </a:lnTo>
                  <a:lnTo>
                    <a:pt x="30872" y="4164235"/>
                  </a:lnTo>
                  <a:lnTo>
                    <a:pt x="37932" y="4159472"/>
                  </a:lnTo>
                  <a:lnTo>
                    <a:pt x="42690" y="4152408"/>
                  </a:lnTo>
                  <a:lnTo>
                    <a:pt x="44441" y="4143757"/>
                  </a:lnTo>
                  <a:lnTo>
                    <a:pt x="42703" y="4135061"/>
                  </a:lnTo>
                  <a:lnTo>
                    <a:pt x="37940" y="4127997"/>
                  </a:lnTo>
                  <a:lnTo>
                    <a:pt x="30875" y="4123234"/>
                  </a:lnTo>
                  <a:lnTo>
                    <a:pt x="22225" y="4121487"/>
                  </a:lnTo>
                  <a:close/>
                </a:path>
                <a:path w="11962130" h="7343775">
                  <a:moveTo>
                    <a:pt x="22225" y="4032543"/>
                  </a:moveTo>
                  <a:lnTo>
                    <a:pt x="13574" y="4034289"/>
                  </a:lnTo>
                  <a:lnTo>
                    <a:pt x="6509" y="4039052"/>
                  </a:lnTo>
                  <a:lnTo>
                    <a:pt x="1746" y="4046117"/>
                  </a:lnTo>
                  <a:lnTo>
                    <a:pt x="0" y="4054812"/>
                  </a:lnTo>
                  <a:lnTo>
                    <a:pt x="1746" y="4063463"/>
                  </a:lnTo>
                  <a:lnTo>
                    <a:pt x="6509" y="4070528"/>
                  </a:lnTo>
                  <a:lnTo>
                    <a:pt x="13574" y="4075291"/>
                  </a:lnTo>
                  <a:lnTo>
                    <a:pt x="22225" y="4077037"/>
                  </a:lnTo>
                  <a:lnTo>
                    <a:pt x="30872" y="4075291"/>
                  </a:lnTo>
                  <a:lnTo>
                    <a:pt x="37932" y="4070528"/>
                  </a:lnTo>
                  <a:lnTo>
                    <a:pt x="42690" y="4063463"/>
                  </a:lnTo>
                  <a:lnTo>
                    <a:pt x="44441" y="4054812"/>
                  </a:lnTo>
                  <a:lnTo>
                    <a:pt x="42703" y="4046117"/>
                  </a:lnTo>
                  <a:lnTo>
                    <a:pt x="37940" y="4039052"/>
                  </a:lnTo>
                  <a:lnTo>
                    <a:pt x="30875" y="4034289"/>
                  </a:lnTo>
                  <a:lnTo>
                    <a:pt x="22225" y="4032543"/>
                  </a:lnTo>
                  <a:close/>
                </a:path>
                <a:path w="11962130" h="7343775">
                  <a:moveTo>
                    <a:pt x="22225" y="3943598"/>
                  </a:moveTo>
                  <a:lnTo>
                    <a:pt x="13574" y="3945345"/>
                  </a:lnTo>
                  <a:lnTo>
                    <a:pt x="6509" y="3950108"/>
                  </a:lnTo>
                  <a:lnTo>
                    <a:pt x="1746" y="3957172"/>
                  </a:lnTo>
                  <a:lnTo>
                    <a:pt x="0" y="3965868"/>
                  </a:lnTo>
                  <a:lnTo>
                    <a:pt x="1746" y="3974519"/>
                  </a:lnTo>
                  <a:lnTo>
                    <a:pt x="6509" y="3981583"/>
                  </a:lnTo>
                  <a:lnTo>
                    <a:pt x="13574" y="3986346"/>
                  </a:lnTo>
                  <a:lnTo>
                    <a:pt x="22225" y="3988093"/>
                  </a:lnTo>
                  <a:lnTo>
                    <a:pt x="30872" y="3986346"/>
                  </a:lnTo>
                  <a:lnTo>
                    <a:pt x="37932" y="3981583"/>
                  </a:lnTo>
                  <a:lnTo>
                    <a:pt x="42690" y="3974519"/>
                  </a:lnTo>
                  <a:lnTo>
                    <a:pt x="44441" y="3965868"/>
                  </a:lnTo>
                  <a:lnTo>
                    <a:pt x="42703" y="3957172"/>
                  </a:lnTo>
                  <a:lnTo>
                    <a:pt x="37940" y="3950108"/>
                  </a:lnTo>
                  <a:lnTo>
                    <a:pt x="30875" y="3945345"/>
                  </a:lnTo>
                  <a:lnTo>
                    <a:pt x="22225" y="3943598"/>
                  </a:lnTo>
                  <a:close/>
                </a:path>
                <a:path w="11962130" h="7343775">
                  <a:moveTo>
                    <a:pt x="22225" y="3854654"/>
                  </a:moveTo>
                  <a:lnTo>
                    <a:pt x="13574" y="3856401"/>
                  </a:lnTo>
                  <a:lnTo>
                    <a:pt x="6509" y="3861164"/>
                  </a:lnTo>
                  <a:lnTo>
                    <a:pt x="1746" y="3868228"/>
                  </a:lnTo>
                  <a:lnTo>
                    <a:pt x="0" y="3876923"/>
                  </a:lnTo>
                  <a:lnTo>
                    <a:pt x="1746" y="3885574"/>
                  </a:lnTo>
                  <a:lnTo>
                    <a:pt x="6509" y="3892639"/>
                  </a:lnTo>
                  <a:lnTo>
                    <a:pt x="13574" y="3897402"/>
                  </a:lnTo>
                  <a:lnTo>
                    <a:pt x="22225" y="3899148"/>
                  </a:lnTo>
                  <a:lnTo>
                    <a:pt x="30872" y="3897402"/>
                  </a:lnTo>
                  <a:lnTo>
                    <a:pt x="37932" y="3892639"/>
                  </a:lnTo>
                  <a:lnTo>
                    <a:pt x="42690" y="3885574"/>
                  </a:lnTo>
                  <a:lnTo>
                    <a:pt x="44441" y="3876923"/>
                  </a:lnTo>
                  <a:lnTo>
                    <a:pt x="42703" y="3868228"/>
                  </a:lnTo>
                  <a:lnTo>
                    <a:pt x="37940" y="3861164"/>
                  </a:lnTo>
                  <a:lnTo>
                    <a:pt x="30875" y="3856401"/>
                  </a:lnTo>
                  <a:lnTo>
                    <a:pt x="22225" y="3854654"/>
                  </a:lnTo>
                  <a:close/>
                </a:path>
                <a:path w="11962130" h="7343775">
                  <a:moveTo>
                    <a:pt x="22225" y="3765710"/>
                  </a:moveTo>
                  <a:lnTo>
                    <a:pt x="13574" y="3767456"/>
                  </a:lnTo>
                  <a:lnTo>
                    <a:pt x="6509" y="3772219"/>
                  </a:lnTo>
                  <a:lnTo>
                    <a:pt x="1746" y="3779284"/>
                  </a:lnTo>
                  <a:lnTo>
                    <a:pt x="0" y="3787979"/>
                  </a:lnTo>
                  <a:lnTo>
                    <a:pt x="1746" y="3796630"/>
                  </a:lnTo>
                  <a:lnTo>
                    <a:pt x="6509" y="3803694"/>
                  </a:lnTo>
                  <a:lnTo>
                    <a:pt x="13574" y="3808457"/>
                  </a:lnTo>
                  <a:lnTo>
                    <a:pt x="22225" y="3810204"/>
                  </a:lnTo>
                  <a:lnTo>
                    <a:pt x="30872" y="3808457"/>
                  </a:lnTo>
                  <a:lnTo>
                    <a:pt x="37932" y="3803694"/>
                  </a:lnTo>
                  <a:lnTo>
                    <a:pt x="42690" y="3796630"/>
                  </a:lnTo>
                  <a:lnTo>
                    <a:pt x="44441" y="3787979"/>
                  </a:lnTo>
                  <a:lnTo>
                    <a:pt x="42703" y="3779284"/>
                  </a:lnTo>
                  <a:lnTo>
                    <a:pt x="37940" y="3772219"/>
                  </a:lnTo>
                  <a:lnTo>
                    <a:pt x="30875" y="3767456"/>
                  </a:lnTo>
                  <a:lnTo>
                    <a:pt x="22225" y="3765710"/>
                  </a:lnTo>
                  <a:close/>
                </a:path>
                <a:path w="11962130" h="7343775">
                  <a:moveTo>
                    <a:pt x="22225" y="3676765"/>
                  </a:moveTo>
                  <a:lnTo>
                    <a:pt x="13574" y="3678512"/>
                  </a:lnTo>
                  <a:lnTo>
                    <a:pt x="6509" y="3683275"/>
                  </a:lnTo>
                  <a:lnTo>
                    <a:pt x="1746" y="3690339"/>
                  </a:lnTo>
                  <a:lnTo>
                    <a:pt x="0" y="3699035"/>
                  </a:lnTo>
                  <a:lnTo>
                    <a:pt x="1746" y="3707686"/>
                  </a:lnTo>
                  <a:lnTo>
                    <a:pt x="6509" y="3714750"/>
                  </a:lnTo>
                  <a:lnTo>
                    <a:pt x="13574" y="3719513"/>
                  </a:lnTo>
                  <a:lnTo>
                    <a:pt x="22225" y="3721260"/>
                  </a:lnTo>
                  <a:lnTo>
                    <a:pt x="30872" y="3719513"/>
                  </a:lnTo>
                  <a:lnTo>
                    <a:pt x="37932" y="3714750"/>
                  </a:lnTo>
                  <a:lnTo>
                    <a:pt x="42690" y="3707686"/>
                  </a:lnTo>
                  <a:lnTo>
                    <a:pt x="44441" y="3699035"/>
                  </a:lnTo>
                  <a:lnTo>
                    <a:pt x="42703" y="3690339"/>
                  </a:lnTo>
                  <a:lnTo>
                    <a:pt x="37940" y="3683275"/>
                  </a:lnTo>
                  <a:lnTo>
                    <a:pt x="30875" y="3678512"/>
                  </a:lnTo>
                  <a:lnTo>
                    <a:pt x="22225" y="3676765"/>
                  </a:lnTo>
                  <a:close/>
                </a:path>
                <a:path w="11962130" h="7343775">
                  <a:moveTo>
                    <a:pt x="22225" y="3587821"/>
                  </a:moveTo>
                  <a:lnTo>
                    <a:pt x="13574" y="3589567"/>
                  </a:lnTo>
                  <a:lnTo>
                    <a:pt x="6509" y="3594330"/>
                  </a:lnTo>
                  <a:lnTo>
                    <a:pt x="1746" y="3601395"/>
                  </a:lnTo>
                  <a:lnTo>
                    <a:pt x="0" y="3610090"/>
                  </a:lnTo>
                  <a:lnTo>
                    <a:pt x="1746" y="3618741"/>
                  </a:lnTo>
                  <a:lnTo>
                    <a:pt x="6509" y="3625806"/>
                  </a:lnTo>
                  <a:lnTo>
                    <a:pt x="13574" y="3630569"/>
                  </a:lnTo>
                  <a:lnTo>
                    <a:pt x="22225" y="3632315"/>
                  </a:lnTo>
                  <a:lnTo>
                    <a:pt x="30872" y="3630569"/>
                  </a:lnTo>
                  <a:lnTo>
                    <a:pt x="37932" y="3625806"/>
                  </a:lnTo>
                  <a:lnTo>
                    <a:pt x="42690" y="3618741"/>
                  </a:lnTo>
                  <a:lnTo>
                    <a:pt x="44441" y="3610090"/>
                  </a:lnTo>
                  <a:lnTo>
                    <a:pt x="42703" y="3601395"/>
                  </a:lnTo>
                  <a:lnTo>
                    <a:pt x="37940" y="3594330"/>
                  </a:lnTo>
                  <a:lnTo>
                    <a:pt x="30875" y="3589567"/>
                  </a:lnTo>
                  <a:lnTo>
                    <a:pt x="22225" y="3587821"/>
                  </a:lnTo>
                  <a:close/>
                </a:path>
                <a:path w="11962130" h="7343775">
                  <a:moveTo>
                    <a:pt x="22225" y="3498876"/>
                  </a:moveTo>
                  <a:lnTo>
                    <a:pt x="13574" y="3500623"/>
                  </a:lnTo>
                  <a:lnTo>
                    <a:pt x="6509" y="3505386"/>
                  </a:lnTo>
                  <a:lnTo>
                    <a:pt x="1746" y="3512450"/>
                  </a:lnTo>
                  <a:lnTo>
                    <a:pt x="0" y="3521146"/>
                  </a:lnTo>
                  <a:lnTo>
                    <a:pt x="1746" y="3529797"/>
                  </a:lnTo>
                  <a:lnTo>
                    <a:pt x="6509" y="3536861"/>
                  </a:lnTo>
                  <a:lnTo>
                    <a:pt x="13574" y="3541624"/>
                  </a:lnTo>
                  <a:lnTo>
                    <a:pt x="22225" y="3543371"/>
                  </a:lnTo>
                  <a:lnTo>
                    <a:pt x="30872" y="3541624"/>
                  </a:lnTo>
                  <a:lnTo>
                    <a:pt x="37932" y="3536861"/>
                  </a:lnTo>
                  <a:lnTo>
                    <a:pt x="42690" y="3529797"/>
                  </a:lnTo>
                  <a:lnTo>
                    <a:pt x="44441" y="3521146"/>
                  </a:lnTo>
                  <a:lnTo>
                    <a:pt x="42703" y="3512450"/>
                  </a:lnTo>
                  <a:lnTo>
                    <a:pt x="37940" y="3505386"/>
                  </a:lnTo>
                  <a:lnTo>
                    <a:pt x="30875" y="3500623"/>
                  </a:lnTo>
                  <a:lnTo>
                    <a:pt x="22225" y="3498876"/>
                  </a:lnTo>
                  <a:close/>
                </a:path>
                <a:path w="11962130" h="7343775">
                  <a:moveTo>
                    <a:pt x="22225" y="3409932"/>
                  </a:moveTo>
                  <a:lnTo>
                    <a:pt x="13574" y="3411678"/>
                  </a:lnTo>
                  <a:lnTo>
                    <a:pt x="6509" y="3416441"/>
                  </a:lnTo>
                  <a:lnTo>
                    <a:pt x="1746" y="3423506"/>
                  </a:lnTo>
                  <a:lnTo>
                    <a:pt x="0" y="3432201"/>
                  </a:lnTo>
                  <a:lnTo>
                    <a:pt x="1746" y="3440852"/>
                  </a:lnTo>
                  <a:lnTo>
                    <a:pt x="6509" y="3447917"/>
                  </a:lnTo>
                  <a:lnTo>
                    <a:pt x="13574" y="3452680"/>
                  </a:lnTo>
                  <a:lnTo>
                    <a:pt x="22225" y="3454426"/>
                  </a:lnTo>
                  <a:lnTo>
                    <a:pt x="30872" y="3452680"/>
                  </a:lnTo>
                  <a:lnTo>
                    <a:pt x="37932" y="3447917"/>
                  </a:lnTo>
                  <a:lnTo>
                    <a:pt x="42690" y="3440852"/>
                  </a:lnTo>
                  <a:lnTo>
                    <a:pt x="44441" y="3432201"/>
                  </a:lnTo>
                  <a:lnTo>
                    <a:pt x="42703" y="3423506"/>
                  </a:lnTo>
                  <a:lnTo>
                    <a:pt x="37940" y="3416441"/>
                  </a:lnTo>
                  <a:lnTo>
                    <a:pt x="30875" y="3411678"/>
                  </a:lnTo>
                  <a:lnTo>
                    <a:pt x="22225" y="3409932"/>
                  </a:lnTo>
                  <a:close/>
                </a:path>
                <a:path w="11962130" h="7343775">
                  <a:moveTo>
                    <a:pt x="22225" y="3320987"/>
                  </a:moveTo>
                  <a:lnTo>
                    <a:pt x="13574" y="3322734"/>
                  </a:lnTo>
                  <a:lnTo>
                    <a:pt x="6509" y="3327497"/>
                  </a:lnTo>
                  <a:lnTo>
                    <a:pt x="1746" y="3334561"/>
                  </a:lnTo>
                  <a:lnTo>
                    <a:pt x="0" y="3343257"/>
                  </a:lnTo>
                  <a:lnTo>
                    <a:pt x="1746" y="3351908"/>
                  </a:lnTo>
                  <a:lnTo>
                    <a:pt x="6509" y="3358972"/>
                  </a:lnTo>
                  <a:lnTo>
                    <a:pt x="13574" y="3363735"/>
                  </a:lnTo>
                  <a:lnTo>
                    <a:pt x="22225" y="3365482"/>
                  </a:lnTo>
                  <a:lnTo>
                    <a:pt x="30872" y="3363735"/>
                  </a:lnTo>
                  <a:lnTo>
                    <a:pt x="37932" y="3358972"/>
                  </a:lnTo>
                  <a:lnTo>
                    <a:pt x="42690" y="3351908"/>
                  </a:lnTo>
                  <a:lnTo>
                    <a:pt x="44441" y="3343257"/>
                  </a:lnTo>
                  <a:lnTo>
                    <a:pt x="42703" y="3334561"/>
                  </a:lnTo>
                  <a:lnTo>
                    <a:pt x="37940" y="3327497"/>
                  </a:lnTo>
                  <a:lnTo>
                    <a:pt x="30875" y="3322734"/>
                  </a:lnTo>
                  <a:lnTo>
                    <a:pt x="22225" y="3320987"/>
                  </a:lnTo>
                  <a:close/>
                </a:path>
                <a:path w="11962130" h="7343775">
                  <a:moveTo>
                    <a:pt x="22225" y="3232043"/>
                  </a:moveTo>
                  <a:lnTo>
                    <a:pt x="13574" y="3233789"/>
                  </a:lnTo>
                  <a:lnTo>
                    <a:pt x="6509" y="3238552"/>
                  </a:lnTo>
                  <a:lnTo>
                    <a:pt x="1746" y="3245617"/>
                  </a:lnTo>
                  <a:lnTo>
                    <a:pt x="0" y="3254312"/>
                  </a:lnTo>
                  <a:lnTo>
                    <a:pt x="1746" y="3262963"/>
                  </a:lnTo>
                  <a:lnTo>
                    <a:pt x="6509" y="3270028"/>
                  </a:lnTo>
                  <a:lnTo>
                    <a:pt x="13574" y="3274791"/>
                  </a:lnTo>
                  <a:lnTo>
                    <a:pt x="22225" y="3276537"/>
                  </a:lnTo>
                  <a:lnTo>
                    <a:pt x="30872" y="3274791"/>
                  </a:lnTo>
                  <a:lnTo>
                    <a:pt x="37932" y="3270028"/>
                  </a:lnTo>
                  <a:lnTo>
                    <a:pt x="42690" y="3262963"/>
                  </a:lnTo>
                  <a:lnTo>
                    <a:pt x="44441" y="3254312"/>
                  </a:lnTo>
                  <a:lnTo>
                    <a:pt x="42703" y="3245617"/>
                  </a:lnTo>
                  <a:lnTo>
                    <a:pt x="37940" y="3238552"/>
                  </a:lnTo>
                  <a:lnTo>
                    <a:pt x="30875" y="3233789"/>
                  </a:lnTo>
                  <a:lnTo>
                    <a:pt x="22225" y="3232043"/>
                  </a:lnTo>
                  <a:close/>
                </a:path>
                <a:path w="11962130" h="7343775">
                  <a:moveTo>
                    <a:pt x="22225" y="3143098"/>
                  </a:moveTo>
                  <a:lnTo>
                    <a:pt x="13574" y="3144845"/>
                  </a:lnTo>
                  <a:lnTo>
                    <a:pt x="6509" y="3149608"/>
                  </a:lnTo>
                  <a:lnTo>
                    <a:pt x="1746" y="3156672"/>
                  </a:lnTo>
                  <a:lnTo>
                    <a:pt x="0" y="3165368"/>
                  </a:lnTo>
                  <a:lnTo>
                    <a:pt x="1746" y="3174019"/>
                  </a:lnTo>
                  <a:lnTo>
                    <a:pt x="6509" y="3181083"/>
                  </a:lnTo>
                  <a:lnTo>
                    <a:pt x="13574" y="3185846"/>
                  </a:lnTo>
                  <a:lnTo>
                    <a:pt x="22225" y="3187593"/>
                  </a:lnTo>
                  <a:lnTo>
                    <a:pt x="30872" y="3185846"/>
                  </a:lnTo>
                  <a:lnTo>
                    <a:pt x="37932" y="3181083"/>
                  </a:lnTo>
                  <a:lnTo>
                    <a:pt x="42690" y="3174019"/>
                  </a:lnTo>
                  <a:lnTo>
                    <a:pt x="44441" y="3165368"/>
                  </a:lnTo>
                  <a:lnTo>
                    <a:pt x="42703" y="3156672"/>
                  </a:lnTo>
                  <a:lnTo>
                    <a:pt x="37940" y="3149608"/>
                  </a:lnTo>
                  <a:lnTo>
                    <a:pt x="30875" y="3144845"/>
                  </a:lnTo>
                  <a:lnTo>
                    <a:pt x="22225" y="3143098"/>
                  </a:lnTo>
                  <a:close/>
                </a:path>
                <a:path w="11962130" h="7343775">
                  <a:moveTo>
                    <a:pt x="22225" y="3054154"/>
                  </a:moveTo>
                  <a:lnTo>
                    <a:pt x="13574" y="3055900"/>
                  </a:lnTo>
                  <a:lnTo>
                    <a:pt x="6509" y="3060663"/>
                  </a:lnTo>
                  <a:lnTo>
                    <a:pt x="1746" y="3067728"/>
                  </a:lnTo>
                  <a:lnTo>
                    <a:pt x="0" y="3076423"/>
                  </a:lnTo>
                  <a:lnTo>
                    <a:pt x="1746" y="3085074"/>
                  </a:lnTo>
                  <a:lnTo>
                    <a:pt x="6509" y="3092139"/>
                  </a:lnTo>
                  <a:lnTo>
                    <a:pt x="13574" y="3096902"/>
                  </a:lnTo>
                  <a:lnTo>
                    <a:pt x="22225" y="3098648"/>
                  </a:lnTo>
                  <a:lnTo>
                    <a:pt x="30872" y="3096902"/>
                  </a:lnTo>
                  <a:lnTo>
                    <a:pt x="37932" y="3092139"/>
                  </a:lnTo>
                  <a:lnTo>
                    <a:pt x="42690" y="3085074"/>
                  </a:lnTo>
                  <a:lnTo>
                    <a:pt x="44441" y="3076423"/>
                  </a:lnTo>
                  <a:lnTo>
                    <a:pt x="42703" y="3067728"/>
                  </a:lnTo>
                  <a:lnTo>
                    <a:pt x="37940" y="3060663"/>
                  </a:lnTo>
                  <a:lnTo>
                    <a:pt x="30875" y="3055900"/>
                  </a:lnTo>
                  <a:lnTo>
                    <a:pt x="22225" y="3054154"/>
                  </a:lnTo>
                  <a:close/>
                </a:path>
                <a:path w="11962130" h="7343775">
                  <a:moveTo>
                    <a:pt x="22225" y="2965209"/>
                  </a:moveTo>
                  <a:lnTo>
                    <a:pt x="13574" y="2966956"/>
                  </a:lnTo>
                  <a:lnTo>
                    <a:pt x="6509" y="2971719"/>
                  </a:lnTo>
                  <a:lnTo>
                    <a:pt x="1746" y="2978783"/>
                  </a:lnTo>
                  <a:lnTo>
                    <a:pt x="0" y="2987479"/>
                  </a:lnTo>
                  <a:lnTo>
                    <a:pt x="1746" y="2996130"/>
                  </a:lnTo>
                  <a:lnTo>
                    <a:pt x="6509" y="3003194"/>
                  </a:lnTo>
                  <a:lnTo>
                    <a:pt x="13574" y="3007957"/>
                  </a:lnTo>
                  <a:lnTo>
                    <a:pt x="22225" y="3009704"/>
                  </a:lnTo>
                  <a:lnTo>
                    <a:pt x="30872" y="3007957"/>
                  </a:lnTo>
                  <a:lnTo>
                    <a:pt x="37932" y="3003194"/>
                  </a:lnTo>
                  <a:lnTo>
                    <a:pt x="42690" y="2996130"/>
                  </a:lnTo>
                  <a:lnTo>
                    <a:pt x="44441" y="2987479"/>
                  </a:lnTo>
                  <a:lnTo>
                    <a:pt x="42703" y="2978783"/>
                  </a:lnTo>
                  <a:lnTo>
                    <a:pt x="37940" y="2971719"/>
                  </a:lnTo>
                  <a:lnTo>
                    <a:pt x="30875" y="2966956"/>
                  </a:lnTo>
                  <a:lnTo>
                    <a:pt x="22225" y="2965209"/>
                  </a:lnTo>
                  <a:close/>
                </a:path>
                <a:path w="11962130" h="7343775">
                  <a:moveTo>
                    <a:pt x="22225" y="2876265"/>
                  </a:moveTo>
                  <a:lnTo>
                    <a:pt x="13574" y="2878012"/>
                  </a:lnTo>
                  <a:lnTo>
                    <a:pt x="6509" y="2882775"/>
                  </a:lnTo>
                  <a:lnTo>
                    <a:pt x="1746" y="2889839"/>
                  </a:lnTo>
                  <a:lnTo>
                    <a:pt x="0" y="2898534"/>
                  </a:lnTo>
                  <a:lnTo>
                    <a:pt x="1746" y="2907185"/>
                  </a:lnTo>
                  <a:lnTo>
                    <a:pt x="6509" y="2914250"/>
                  </a:lnTo>
                  <a:lnTo>
                    <a:pt x="13574" y="2919013"/>
                  </a:lnTo>
                  <a:lnTo>
                    <a:pt x="22225" y="2920759"/>
                  </a:lnTo>
                  <a:lnTo>
                    <a:pt x="30872" y="2919013"/>
                  </a:lnTo>
                  <a:lnTo>
                    <a:pt x="37932" y="2914250"/>
                  </a:lnTo>
                  <a:lnTo>
                    <a:pt x="42690" y="2907185"/>
                  </a:lnTo>
                  <a:lnTo>
                    <a:pt x="44441" y="2898534"/>
                  </a:lnTo>
                  <a:lnTo>
                    <a:pt x="42703" y="2889839"/>
                  </a:lnTo>
                  <a:lnTo>
                    <a:pt x="37940" y="2882775"/>
                  </a:lnTo>
                  <a:lnTo>
                    <a:pt x="30875" y="2878012"/>
                  </a:lnTo>
                  <a:lnTo>
                    <a:pt x="22225" y="2876265"/>
                  </a:lnTo>
                  <a:close/>
                </a:path>
                <a:path w="11962130" h="7343775">
                  <a:moveTo>
                    <a:pt x="22225" y="2787321"/>
                  </a:moveTo>
                  <a:lnTo>
                    <a:pt x="13574" y="2789067"/>
                  </a:lnTo>
                  <a:lnTo>
                    <a:pt x="6509" y="2793830"/>
                  </a:lnTo>
                  <a:lnTo>
                    <a:pt x="1746" y="2800895"/>
                  </a:lnTo>
                  <a:lnTo>
                    <a:pt x="0" y="2809590"/>
                  </a:lnTo>
                  <a:lnTo>
                    <a:pt x="1746" y="2818241"/>
                  </a:lnTo>
                  <a:lnTo>
                    <a:pt x="6509" y="2825305"/>
                  </a:lnTo>
                  <a:lnTo>
                    <a:pt x="13574" y="2830068"/>
                  </a:lnTo>
                  <a:lnTo>
                    <a:pt x="22225" y="2831815"/>
                  </a:lnTo>
                  <a:lnTo>
                    <a:pt x="30872" y="2830068"/>
                  </a:lnTo>
                  <a:lnTo>
                    <a:pt x="37932" y="2825305"/>
                  </a:lnTo>
                  <a:lnTo>
                    <a:pt x="42690" y="2818241"/>
                  </a:lnTo>
                  <a:lnTo>
                    <a:pt x="44441" y="2809590"/>
                  </a:lnTo>
                  <a:lnTo>
                    <a:pt x="42703" y="2800895"/>
                  </a:lnTo>
                  <a:lnTo>
                    <a:pt x="37940" y="2793830"/>
                  </a:lnTo>
                  <a:lnTo>
                    <a:pt x="30875" y="2789067"/>
                  </a:lnTo>
                  <a:lnTo>
                    <a:pt x="22225" y="2787321"/>
                  </a:lnTo>
                  <a:close/>
                </a:path>
                <a:path w="11962130" h="7343775">
                  <a:moveTo>
                    <a:pt x="22225" y="2698376"/>
                  </a:moveTo>
                  <a:lnTo>
                    <a:pt x="13574" y="2700123"/>
                  </a:lnTo>
                  <a:lnTo>
                    <a:pt x="6509" y="2704886"/>
                  </a:lnTo>
                  <a:lnTo>
                    <a:pt x="1746" y="2711950"/>
                  </a:lnTo>
                  <a:lnTo>
                    <a:pt x="0" y="2720646"/>
                  </a:lnTo>
                  <a:lnTo>
                    <a:pt x="1746" y="2729297"/>
                  </a:lnTo>
                  <a:lnTo>
                    <a:pt x="6509" y="2736361"/>
                  </a:lnTo>
                  <a:lnTo>
                    <a:pt x="13574" y="2741124"/>
                  </a:lnTo>
                  <a:lnTo>
                    <a:pt x="22225" y="2742871"/>
                  </a:lnTo>
                  <a:lnTo>
                    <a:pt x="30872" y="2741124"/>
                  </a:lnTo>
                  <a:lnTo>
                    <a:pt x="37932" y="2736361"/>
                  </a:lnTo>
                  <a:lnTo>
                    <a:pt x="42690" y="2729297"/>
                  </a:lnTo>
                  <a:lnTo>
                    <a:pt x="44441" y="2720646"/>
                  </a:lnTo>
                  <a:lnTo>
                    <a:pt x="42703" y="2711950"/>
                  </a:lnTo>
                  <a:lnTo>
                    <a:pt x="37940" y="2704886"/>
                  </a:lnTo>
                  <a:lnTo>
                    <a:pt x="30875" y="2700123"/>
                  </a:lnTo>
                  <a:lnTo>
                    <a:pt x="22225" y="2698376"/>
                  </a:lnTo>
                  <a:close/>
                </a:path>
                <a:path w="11962130" h="7343775">
                  <a:moveTo>
                    <a:pt x="22225" y="2609432"/>
                  </a:moveTo>
                  <a:lnTo>
                    <a:pt x="13574" y="2611178"/>
                  </a:lnTo>
                  <a:lnTo>
                    <a:pt x="6509" y="2615941"/>
                  </a:lnTo>
                  <a:lnTo>
                    <a:pt x="1746" y="2623006"/>
                  </a:lnTo>
                  <a:lnTo>
                    <a:pt x="0" y="2631701"/>
                  </a:lnTo>
                  <a:lnTo>
                    <a:pt x="1746" y="2640352"/>
                  </a:lnTo>
                  <a:lnTo>
                    <a:pt x="6509" y="2647417"/>
                  </a:lnTo>
                  <a:lnTo>
                    <a:pt x="13574" y="2652180"/>
                  </a:lnTo>
                  <a:lnTo>
                    <a:pt x="22225" y="2653926"/>
                  </a:lnTo>
                  <a:lnTo>
                    <a:pt x="30872" y="2652180"/>
                  </a:lnTo>
                  <a:lnTo>
                    <a:pt x="37932" y="2647417"/>
                  </a:lnTo>
                  <a:lnTo>
                    <a:pt x="42690" y="2640352"/>
                  </a:lnTo>
                  <a:lnTo>
                    <a:pt x="44441" y="2631701"/>
                  </a:lnTo>
                  <a:lnTo>
                    <a:pt x="42703" y="2623006"/>
                  </a:lnTo>
                  <a:lnTo>
                    <a:pt x="37940" y="2615941"/>
                  </a:lnTo>
                  <a:lnTo>
                    <a:pt x="30875" y="2611178"/>
                  </a:lnTo>
                  <a:lnTo>
                    <a:pt x="22225" y="2609432"/>
                  </a:lnTo>
                  <a:close/>
                </a:path>
                <a:path w="11962130" h="7343775">
                  <a:moveTo>
                    <a:pt x="22225" y="2520487"/>
                  </a:moveTo>
                  <a:lnTo>
                    <a:pt x="13574" y="2522234"/>
                  </a:lnTo>
                  <a:lnTo>
                    <a:pt x="6509" y="2526997"/>
                  </a:lnTo>
                  <a:lnTo>
                    <a:pt x="1746" y="2534061"/>
                  </a:lnTo>
                  <a:lnTo>
                    <a:pt x="0" y="2542757"/>
                  </a:lnTo>
                  <a:lnTo>
                    <a:pt x="1746" y="2551408"/>
                  </a:lnTo>
                  <a:lnTo>
                    <a:pt x="6509" y="2558472"/>
                  </a:lnTo>
                  <a:lnTo>
                    <a:pt x="13574" y="2563235"/>
                  </a:lnTo>
                  <a:lnTo>
                    <a:pt x="22225" y="2564982"/>
                  </a:lnTo>
                  <a:lnTo>
                    <a:pt x="30872" y="2563235"/>
                  </a:lnTo>
                  <a:lnTo>
                    <a:pt x="37932" y="2558472"/>
                  </a:lnTo>
                  <a:lnTo>
                    <a:pt x="42690" y="2551408"/>
                  </a:lnTo>
                  <a:lnTo>
                    <a:pt x="44441" y="2542757"/>
                  </a:lnTo>
                  <a:lnTo>
                    <a:pt x="42703" y="2534061"/>
                  </a:lnTo>
                  <a:lnTo>
                    <a:pt x="37940" y="2526997"/>
                  </a:lnTo>
                  <a:lnTo>
                    <a:pt x="30875" y="2522234"/>
                  </a:lnTo>
                  <a:lnTo>
                    <a:pt x="22225" y="2520487"/>
                  </a:lnTo>
                  <a:close/>
                </a:path>
                <a:path w="11962130" h="7343775">
                  <a:moveTo>
                    <a:pt x="22225" y="2431543"/>
                  </a:moveTo>
                  <a:lnTo>
                    <a:pt x="13574" y="2433289"/>
                  </a:lnTo>
                  <a:lnTo>
                    <a:pt x="6509" y="2438052"/>
                  </a:lnTo>
                  <a:lnTo>
                    <a:pt x="1746" y="2445117"/>
                  </a:lnTo>
                  <a:lnTo>
                    <a:pt x="0" y="2453812"/>
                  </a:lnTo>
                  <a:lnTo>
                    <a:pt x="1746" y="2462463"/>
                  </a:lnTo>
                  <a:lnTo>
                    <a:pt x="6509" y="2469528"/>
                  </a:lnTo>
                  <a:lnTo>
                    <a:pt x="13574" y="2474291"/>
                  </a:lnTo>
                  <a:lnTo>
                    <a:pt x="22225" y="2476037"/>
                  </a:lnTo>
                  <a:lnTo>
                    <a:pt x="30872" y="2474291"/>
                  </a:lnTo>
                  <a:lnTo>
                    <a:pt x="37932" y="2469528"/>
                  </a:lnTo>
                  <a:lnTo>
                    <a:pt x="42690" y="2462463"/>
                  </a:lnTo>
                  <a:lnTo>
                    <a:pt x="44441" y="2453812"/>
                  </a:lnTo>
                  <a:lnTo>
                    <a:pt x="42703" y="2445117"/>
                  </a:lnTo>
                  <a:lnTo>
                    <a:pt x="37940" y="2438052"/>
                  </a:lnTo>
                  <a:lnTo>
                    <a:pt x="30875" y="2433289"/>
                  </a:lnTo>
                  <a:lnTo>
                    <a:pt x="22225" y="2431543"/>
                  </a:lnTo>
                  <a:close/>
                </a:path>
                <a:path w="11962130" h="7343775">
                  <a:moveTo>
                    <a:pt x="22225" y="2342598"/>
                  </a:moveTo>
                  <a:lnTo>
                    <a:pt x="13574" y="2344345"/>
                  </a:lnTo>
                  <a:lnTo>
                    <a:pt x="6509" y="2349108"/>
                  </a:lnTo>
                  <a:lnTo>
                    <a:pt x="1746" y="2356172"/>
                  </a:lnTo>
                  <a:lnTo>
                    <a:pt x="0" y="2364868"/>
                  </a:lnTo>
                  <a:lnTo>
                    <a:pt x="1746" y="2373519"/>
                  </a:lnTo>
                  <a:lnTo>
                    <a:pt x="6509" y="2380583"/>
                  </a:lnTo>
                  <a:lnTo>
                    <a:pt x="13574" y="2385346"/>
                  </a:lnTo>
                  <a:lnTo>
                    <a:pt x="22225" y="2387093"/>
                  </a:lnTo>
                  <a:lnTo>
                    <a:pt x="30872" y="2385346"/>
                  </a:lnTo>
                  <a:lnTo>
                    <a:pt x="37932" y="2380583"/>
                  </a:lnTo>
                  <a:lnTo>
                    <a:pt x="42690" y="2373519"/>
                  </a:lnTo>
                  <a:lnTo>
                    <a:pt x="44441" y="2364868"/>
                  </a:lnTo>
                  <a:lnTo>
                    <a:pt x="42703" y="2356172"/>
                  </a:lnTo>
                  <a:lnTo>
                    <a:pt x="37940" y="2349108"/>
                  </a:lnTo>
                  <a:lnTo>
                    <a:pt x="30875" y="2344345"/>
                  </a:lnTo>
                  <a:lnTo>
                    <a:pt x="22225" y="2342598"/>
                  </a:lnTo>
                  <a:close/>
                </a:path>
                <a:path w="11962130" h="7343775">
                  <a:moveTo>
                    <a:pt x="22225" y="2253654"/>
                  </a:moveTo>
                  <a:lnTo>
                    <a:pt x="13574" y="2255400"/>
                  </a:lnTo>
                  <a:lnTo>
                    <a:pt x="6509" y="2260163"/>
                  </a:lnTo>
                  <a:lnTo>
                    <a:pt x="1746" y="2267228"/>
                  </a:lnTo>
                  <a:lnTo>
                    <a:pt x="0" y="2275923"/>
                  </a:lnTo>
                  <a:lnTo>
                    <a:pt x="1746" y="2284574"/>
                  </a:lnTo>
                  <a:lnTo>
                    <a:pt x="6509" y="2291639"/>
                  </a:lnTo>
                  <a:lnTo>
                    <a:pt x="13574" y="2296402"/>
                  </a:lnTo>
                  <a:lnTo>
                    <a:pt x="22225" y="2298148"/>
                  </a:lnTo>
                  <a:lnTo>
                    <a:pt x="30872" y="2296402"/>
                  </a:lnTo>
                  <a:lnTo>
                    <a:pt x="37932" y="2291639"/>
                  </a:lnTo>
                  <a:lnTo>
                    <a:pt x="42690" y="2284574"/>
                  </a:lnTo>
                  <a:lnTo>
                    <a:pt x="44441" y="2275923"/>
                  </a:lnTo>
                  <a:lnTo>
                    <a:pt x="42703" y="2267228"/>
                  </a:lnTo>
                  <a:lnTo>
                    <a:pt x="37940" y="2260163"/>
                  </a:lnTo>
                  <a:lnTo>
                    <a:pt x="30875" y="2255400"/>
                  </a:lnTo>
                  <a:lnTo>
                    <a:pt x="22225" y="2253654"/>
                  </a:lnTo>
                  <a:close/>
                </a:path>
                <a:path w="11962130" h="7343775">
                  <a:moveTo>
                    <a:pt x="22225" y="2164709"/>
                  </a:moveTo>
                  <a:lnTo>
                    <a:pt x="13574" y="2166456"/>
                  </a:lnTo>
                  <a:lnTo>
                    <a:pt x="6509" y="2171219"/>
                  </a:lnTo>
                  <a:lnTo>
                    <a:pt x="1746" y="2178283"/>
                  </a:lnTo>
                  <a:lnTo>
                    <a:pt x="0" y="2186979"/>
                  </a:lnTo>
                  <a:lnTo>
                    <a:pt x="1746" y="2195630"/>
                  </a:lnTo>
                  <a:lnTo>
                    <a:pt x="6509" y="2202694"/>
                  </a:lnTo>
                  <a:lnTo>
                    <a:pt x="13574" y="2207457"/>
                  </a:lnTo>
                  <a:lnTo>
                    <a:pt x="22225" y="2209204"/>
                  </a:lnTo>
                  <a:lnTo>
                    <a:pt x="30872" y="2207457"/>
                  </a:lnTo>
                  <a:lnTo>
                    <a:pt x="37932" y="2202694"/>
                  </a:lnTo>
                  <a:lnTo>
                    <a:pt x="42690" y="2195630"/>
                  </a:lnTo>
                  <a:lnTo>
                    <a:pt x="44441" y="2186979"/>
                  </a:lnTo>
                  <a:lnTo>
                    <a:pt x="42703" y="2178283"/>
                  </a:lnTo>
                  <a:lnTo>
                    <a:pt x="37940" y="2171219"/>
                  </a:lnTo>
                  <a:lnTo>
                    <a:pt x="30875" y="2166456"/>
                  </a:lnTo>
                  <a:lnTo>
                    <a:pt x="22225" y="2164709"/>
                  </a:lnTo>
                  <a:close/>
                </a:path>
                <a:path w="11962130" h="7343775">
                  <a:moveTo>
                    <a:pt x="22225" y="2075765"/>
                  </a:moveTo>
                  <a:lnTo>
                    <a:pt x="13574" y="2077512"/>
                  </a:lnTo>
                  <a:lnTo>
                    <a:pt x="6509" y="2082275"/>
                  </a:lnTo>
                  <a:lnTo>
                    <a:pt x="1746" y="2089339"/>
                  </a:lnTo>
                  <a:lnTo>
                    <a:pt x="0" y="2098034"/>
                  </a:lnTo>
                  <a:lnTo>
                    <a:pt x="1746" y="2106685"/>
                  </a:lnTo>
                  <a:lnTo>
                    <a:pt x="6509" y="2113750"/>
                  </a:lnTo>
                  <a:lnTo>
                    <a:pt x="13574" y="2118513"/>
                  </a:lnTo>
                  <a:lnTo>
                    <a:pt x="22225" y="2120259"/>
                  </a:lnTo>
                  <a:lnTo>
                    <a:pt x="30872" y="2118513"/>
                  </a:lnTo>
                  <a:lnTo>
                    <a:pt x="37932" y="2113750"/>
                  </a:lnTo>
                  <a:lnTo>
                    <a:pt x="42690" y="2106685"/>
                  </a:lnTo>
                  <a:lnTo>
                    <a:pt x="44441" y="2098034"/>
                  </a:lnTo>
                  <a:lnTo>
                    <a:pt x="42703" y="2089339"/>
                  </a:lnTo>
                  <a:lnTo>
                    <a:pt x="37940" y="2082275"/>
                  </a:lnTo>
                  <a:lnTo>
                    <a:pt x="30875" y="2077512"/>
                  </a:lnTo>
                  <a:lnTo>
                    <a:pt x="22225" y="2075765"/>
                  </a:lnTo>
                  <a:close/>
                </a:path>
                <a:path w="11962130" h="7343775">
                  <a:moveTo>
                    <a:pt x="22225" y="1986821"/>
                  </a:moveTo>
                  <a:lnTo>
                    <a:pt x="13574" y="1988567"/>
                  </a:lnTo>
                  <a:lnTo>
                    <a:pt x="6509" y="1993330"/>
                  </a:lnTo>
                  <a:lnTo>
                    <a:pt x="1746" y="2000395"/>
                  </a:lnTo>
                  <a:lnTo>
                    <a:pt x="0" y="2009090"/>
                  </a:lnTo>
                  <a:lnTo>
                    <a:pt x="1746" y="2017741"/>
                  </a:lnTo>
                  <a:lnTo>
                    <a:pt x="6509" y="2024805"/>
                  </a:lnTo>
                  <a:lnTo>
                    <a:pt x="13574" y="2029568"/>
                  </a:lnTo>
                  <a:lnTo>
                    <a:pt x="22225" y="2031315"/>
                  </a:lnTo>
                  <a:lnTo>
                    <a:pt x="30872" y="2029568"/>
                  </a:lnTo>
                  <a:lnTo>
                    <a:pt x="37932" y="2024805"/>
                  </a:lnTo>
                  <a:lnTo>
                    <a:pt x="42690" y="2017741"/>
                  </a:lnTo>
                  <a:lnTo>
                    <a:pt x="44441" y="2009090"/>
                  </a:lnTo>
                  <a:lnTo>
                    <a:pt x="42703" y="2000395"/>
                  </a:lnTo>
                  <a:lnTo>
                    <a:pt x="37940" y="1993330"/>
                  </a:lnTo>
                  <a:lnTo>
                    <a:pt x="30875" y="1988567"/>
                  </a:lnTo>
                  <a:lnTo>
                    <a:pt x="22225" y="1986821"/>
                  </a:lnTo>
                  <a:close/>
                </a:path>
                <a:path w="11962130" h="7343775">
                  <a:moveTo>
                    <a:pt x="22225" y="1897876"/>
                  </a:moveTo>
                  <a:lnTo>
                    <a:pt x="13574" y="1899623"/>
                  </a:lnTo>
                  <a:lnTo>
                    <a:pt x="6509" y="1904386"/>
                  </a:lnTo>
                  <a:lnTo>
                    <a:pt x="1746" y="1911450"/>
                  </a:lnTo>
                  <a:lnTo>
                    <a:pt x="0" y="1920146"/>
                  </a:lnTo>
                  <a:lnTo>
                    <a:pt x="1746" y="1928797"/>
                  </a:lnTo>
                  <a:lnTo>
                    <a:pt x="6509" y="1935861"/>
                  </a:lnTo>
                  <a:lnTo>
                    <a:pt x="13574" y="1940624"/>
                  </a:lnTo>
                  <a:lnTo>
                    <a:pt x="22225" y="1942371"/>
                  </a:lnTo>
                  <a:lnTo>
                    <a:pt x="30872" y="1940624"/>
                  </a:lnTo>
                  <a:lnTo>
                    <a:pt x="37932" y="1935861"/>
                  </a:lnTo>
                  <a:lnTo>
                    <a:pt x="42690" y="1928797"/>
                  </a:lnTo>
                  <a:lnTo>
                    <a:pt x="44441" y="1920146"/>
                  </a:lnTo>
                  <a:lnTo>
                    <a:pt x="42703" y="1911450"/>
                  </a:lnTo>
                  <a:lnTo>
                    <a:pt x="37940" y="1904386"/>
                  </a:lnTo>
                  <a:lnTo>
                    <a:pt x="30875" y="1899623"/>
                  </a:lnTo>
                  <a:lnTo>
                    <a:pt x="22225" y="1897876"/>
                  </a:lnTo>
                  <a:close/>
                </a:path>
                <a:path w="11962130" h="7343775">
                  <a:moveTo>
                    <a:pt x="22225" y="1808932"/>
                  </a:moveTo>
                  <a:lnTo>
                    <a:pt x="13574" y="1810678"/>
                  </a:lnTo>
                  <a:lnTo>
                    <a:pt x="6509" y="1815441"/>
                  </a:lnTo>
                  <a:lnTo>
                    <a:pt x="1746" y="1822506"/>
                  </a:lnTo>
                  <a:lnTo>
                    <a:pt x="0" y="1831201"/>
                  </a:lnTo>
                  <a:lnTo>
                    <a:pt x="1746" y="1839852"/>
                  </a:lnTo>
                  <a:lnTo>
                    <a:pt x="6509" y="1846917"/>
                  </a:lnTo>
                  <a:lnTo>
                    <a:pt x="13574" y="1851680"/>
                  </a:lnTo>
                  <a:lnTo>
                    <a:pt x="22225" y="1853426"/>
                  </a:lnTo>
                  <a:lnTo>
                    <a:pt x="30872" y="1851680"/>
                  </a:lnTo>
                  <a:lnTo>
                    <a:pt x="37932" y="1846917"/>
                  </a:lnTo>
                  <a:lnTo>
                    <a:pt x="42690" y="1839852"/>
                  </a:lnTo>
                  <a:lnTo>
                    <a:pt x="44441" y="1831201"/>
                  </a:lnTo>
                  <a:lnTo>
                    <a:pt x="42703" y="1822506"/>
                  </a:lnTo>
                  <a:lnTo>
                    <a:pt x="37940" y="1815441"/>
                  </a:lnTo>
                  <a:lnTo>
                    <a:pt x="30875" y="1810678"/>
                  </a:lnTo>
                  <a:lnTo>
                    <a:pt x="22225" y="1808932"/>
                  </a:lnTo>
                  <a:close/>
                </a:path>
                <a:path w="11962130" h="7343775">
                  <a:moveTo>
                    <a:pt x="24898" y="1720030"/>
                  </a:moveTo>
                  <a:lnTo>
                    <a:pt x="16187" y="1721447"/>
                  </a:lnTo>
                  <a:lnTo>
                    <a:pt x="8946" y="1725938"/>
                  </a:lnTo>
                  <a:lnTo>
                    <a:pt x="3919" y="1732816"/>
                  </a:lnTo>
                  <a:lnTo>
                    <a:pt x="1844" y="1741439"/>
                  </a:lnTo>
                  <a:lnTo>
                    <a:pt x="3260" y="1750150"/>
                  </a:lnTo>
                  <a:lnTo>
                    <a:pt x="7751" y="1757390"/>
                  </a:lnTo>
                  <a:lnTo>
                    <a:pt x="14629" y="1762419"/>
                  </a:lnTo>
                  <a:lnTo>
                    <a:pt x="23207" y="1764493"/>
                  </a:lnTo>
                  <a:lnTo>
                    <a:pt x="31919" y="1763076"/>
                  </a:lnTo>
                  <a:lnTo>
                    <a:pt x="39159" y="1758580"/>
                  </a:lnTo>
                  <a:lnTo>
                    <a:pt x="44188" y="1751689"/>
                  </a:lnTo>
                  <a:lnTo>
                    <a:pt x="46263" y="1743085"/>
                  </a:lnTo>
                  <a:lnTo>
                    <a:pt x="44846" y="1734374"/>
                  </a:lnTo>
                  <a:lnTo>
                    <a:pt x="40355" y="1727133"/>
                  </a:lnTo>
                  <a:lnTo>
                    <a:pt x="33476" y="1722105"/>
                  </a:lnTo>
                  <a:lnTo>
                    <a:pt x="24898" y="1720030"/>
                  </a:lnTo>
                  <a:close/>
                </a:path>
                <a:path w="11962130" h="7343775">
                  <a:moveTo>
                    <a:pt x="32049" y="1631374"/>
                  </a:moveTo>
                  <a:lnTo>
                    <a:pt x="23278" y="1632349"/>
                  </a:lnTo>
                  <a:lnTo>
                    <a:pt x="15819" y="1636468"/>
                  </a:lnTo>
                  <a:lnTo>
                    <a:pt x="10450" y="1643083"/>
                  </a:lnTo>
                  <a:lnTo>
                    <a:pt x="7941" y="1651590"/>
                  </a:lnTo>
                  <a:lnTo>
                    <a:pt x="8914" y="1660361"/>
                  </a:lnTo>
                  <a:lnTo>
                    <a:pt x="13033" y="1667820"/>
                  </a:lnTo>
                  <a:lnTo>
                    <a:pt x="19649" y="1673189"/>
                  </a:lnTo>
                  <a:lnTo>
                    <a:pt x="28111" y="1675695"/>
                  </a:lnTo>
                  <a:lnTo>
                    <a:pt x="36883" y="1674720"/>
                  </a:lnTo>
                  <a:lnTo>
                    <a:pt x="44341" y="1670595"/>
                  </a:lnTo>
                  <a:lnTo>
                    <a:pt x="49712" y="1663967"/>
                  </a:lnTo>
                  <a:lnTo>
                    <a:pt x="52219" y="1655479"/>
                  </a:lnTo>
                  <a:lnTo>
                    <a:pt x="51246" y="1646707"/>
                  </a:lnTo>
                  <a:lnTo>
                    <a:pt x="47127" y="1639249"/>
                  </a:lnTo>
                  <a:lnTo>
                    <a:pt x="40512" y="1633880"/>
                  </a:lnTo>
                  <a:lnTo>
                    <a:pt x="32049" y="1631374"/>
                  </a:lnTo>
                  <a:close/>
                </a:path>
                <a:path w="11962130" h="7343775">
                  <a:moveTo>
                    <a:pt x="43486" y="1543164"/>
                  </a:moveTo>
                  <a:lnTo>
                    <a:pt x="34683" y="1543806"/>
                  </a:lnTo>
                  <a:lnTo>
                    <a:pt x="27075" y="1547642"/>
                  </a:lnTo>
                  <a:lnTo>
                    <a:pt x="21460" y="1554050"/>
                  </a:lnTo>
                  <a:lnTo>
                    <a:pt x="18632" y="1562456"/>
                  </a:lnTo>
                  <a:lnTo>
                    <a:pt x="19275" y="1571258"/>
                  </a:lnTo>
                  <a:lnTo>
                    <a:pt x="23110" y="1578866"/>
                  </a:lnTo>
                  <a:lnTo>
                    <a:pt x="29518" y="1584481"/>
                  </a:lnTo>
                  <a:lnTo>
                    <a:pt x="37880" y="1587304"/>
                  </a:lnTo>
                  <a:lnTo>
                    <a:pt x="46682" y="1586660"/>
                  </a:lnTo>
                  <a:lnTo>
                    <a:pt x="54291" y="1582820"/>
                  </a:lnTo>
                  <a:lnTo>
                    <a:pt x="59908" y="1576399"/>
                  </a:lnTo>
                  <a:lnTo>
                    <a:pt x="62734" y="1568011"/>
                  </a:lnTo>
                  <a:lnTo>
                    <a:pt x="62091" y="1559209"/>
                  </a:lnTo>
                  <a:lnTo>
                    <a:pt x="58256" y="1551601"/>
                  </a:lnTo>
                  <a:lnTo>
                    <a:pt x="51848" y="1545986"/>
                  </a:lnTo>
                  <a:lnTo>
                    <a:pt x="43486" y="1543164"/>
                  </a:lnTo>
                  <a:close/>
                </a:path>
                <a:path w="11962130" h="7343775">
                  <a:moveTo>
                    <a:pt x="59334" y="1455637"/>
                  </a:moveTo>
                  <a:lnTo>
                    <a:pt x="50510" y="1455835"/>
                  </a:lnTo>
                  <a:lnTo>
                    <a:pt x="42718" y="1459282"/>
                  </a:lnTo>
                  <a:lnTo>
                    <a:pt x="36788" y="1465399"/>
                  </a:lnTo>
                  <a:lnTo>
                    <a:pt x="33540" y="1473653"/>
                  </a:lnTo>
                  <a:lnTo>
                    <a:pt x="33715" y="1481423"/>
                  </a:lnTo>
                  <a:lnTo>
                    <a:pt x="33739" y="1482476"/>
                  </a:lnTo>
                  <a:lnTo>
                    <a:pt x="37185" y="1490268"/>
                  </a:lnTo>
                  <a:lnTo>
                    <a:pt x="43302" y="1496199"/>
                  </a:lnTo>
                  <a:lnTo>
                    <a:pt x="51512" y="1499439"/>
                  </a:lnTo>
                  <a:lnTo>
                    <a:pt x="60335" y="1499240"/>
                  </a:lnTo>
                  <a:lnTo>
                    <a:pt x="68128" y="1495788"/>
                  </a:lnTo>
                  <a:lnTo>
                    <a:pt x="74061" y="1489657"/>
                  </a:lnTo>
                  <a:lnTo>
                    <a:pt x="77306" y="1481423"/>
                  </a:lnTo>
                  <a:lnTo>
                    <a:pt x="77131" y="1473653"/>
                  </a:lnTo>
                  <a:lnTo>
                    <a:pt x="77107" y="1472600"/>
                  </a:lnTo>
                  <a:lnTo>
                    <a:pt x="73660" y="1464808"/>
                  </a:lnTo>
                  <a:lnTo>
                    <a:pt x="67543" y="1458877"/>
                  </a:lnTo>
                  <a:lnTo>
                    <a:pt x="59334" y="1455637"/>
                  </a:lnTo>
                  <a:close/>
                </a:path>
                <a:path w="11962130" h="7343775">
                  <a:moveTo>
                    <a:pt x="70677" y="1368758"/>
                  </a:moveTo>
                  <a:lnTo>
                    <a:pt x="62721" y="1371808"/>
                  </a:lnTo>
                  <a:lnTo>
                    <a:pt x="56489" y="1377618"/>
                  </a:lnTo>
                  <a:lnTo>
                    <a:pt x="52830" y="1385697"/>
                  </a:lnTo>
                  <a:lnTo>
                    <a:pt x="52584" y="1394519"/>
                  </a:lnTo>
                  <a:lnTo>
                    <a:pt x="55633" y="1402474"/>
                  </a:lnTo>
                  <a:lnTo>
                    <a:pt x="61444" y="1408706"/>
                  </a:lnTo>
                  <a:lnTo>
                    <a:pt x="69479" y="1412356"/>
                  </a:lnTo>
                  <a:lnTo>
                    <a:pt x="78301" y="1412602"/>
                  </a:lnTo>
                  <a:lnTo>
                    <a:pt x="86258" y="1409547"/>
                  </a:lnTo>
                  <a:lnTo>
                    <a:pt x="92492" y="1403724"/>
                  </a:lnTo>
                  <a:lnTo>
                    <a:pt x="96147" y="1395663"/>
                  </a:lnTo>
                  <a:lnTo>
                    <a:pt x="96394" y="1386841"/>
                  </a:lnTo>
                  <a:lnTo>
                    <a:pt x="93344" y="1378886"/>
                  </a:lnTo>
                  <a:lnTo>
                    <a:pt x="87534" y="1372654"/>
                  </a:lnTo>
                  <a:lnTo>
                    <a:pt x="79499" y="1369005"/>
                  </a:lnTo>
                  <a:lnTo>
                    <a:pt x="70677" y="1368758"/>
                  </a:lnTo>
                  <a:close/>
                </a:path>
                <a:path w="11962130" h="7343775">
                  <a:moveTo>
                    <a:pt x="95125" y="1282792"/>
                  </a:moveTo>
                  <a:lnTo>
                    <a:pt x="87028" y="1285444"/>
                  </a:lnTo>
                  <a:lnTo>
                    <a:pt x="80516" y="1290939"/>
                  </a:lnTo>
                  <a:lnTo>
                    <a:pt x="76460" y="1298826"/>
                  </a:lnTo>
                  <a:lnTo>
                    <a:pt x="75777" y="1307625"/>
                  </a:lnTo>
                  <a:lnTo>
                    <a:pt x="78429" y="1315723"/>
                  </a:lnTo>
                  <a:lnTo>
                    <a:pt x="83923" y="1322234"/>
                  </a:lnTo>
                  <a:lnTo>
                    <a:pt x="91768" y="1326278"/>
                  </a:lnTo>
                  <a:lnTo>
                    <a:pt x="100568" y="1326960"/>
                  </a:lnTo>
                  <a:lnTo>
                    <a:pt x="108666" y="1324304"/>
                  </a:lnTo>
                  <a:lnTo>
                    <a:pt x="115181" y="1318796"/>
                  </a:lnTo>
                  <a:lnTo>
                    <a:pt x="119231" y="1310927"/>
                  </a:lnTo>
                  <a:lnTo>
                    <a:pt x="119915" y="1302128"/>
                  </a:lnTo>
                  <a:lnTo>
                    <a:pt x="117263" y="1294031"/>
                  </a:lnTo>
                  <a:lnTo>
                    <a:pt x="111768" y="1287519"/>
                  </a:lnTo>
                  <a:lnTo>
                    <a:pt x="103924" y="1283475"/>
                  </a:lnTo>
                  <a:lnTo>
                    <a:pt x="95125" y="1282792"/>
                  </a:lnTo>
                  <a:close/>
                </a:path>
                <a:path w="11962130" h="7343775">
                  <a:moveTo>
                    <a:pt x="123816" y="1198149"/>
                  </a:moveTo>
                  <a:lnTo>
                    <a:pt x="115598" y="1200397"/>
                  </a:lnTo>
                  <a:lnTo>
                    <a:pt x="108822" y="1205563"/>
                  </a:lnTo>
                  <a:lnTo>
                    <a:pt x="104381" y="1213241"/>
                  </a:lnTo>
                  <a:lnTo>
                    <a:pt x="103263" y="1221995"/>
                  </a:lnTo>
                  <a:lnTo>
                    <a:pt x="105511" y="1230213"/>
                  </a:lnTo>
                  <a:lnTo>
                    <a:pt x="110677" y="1236988"/>
                  </a:lnTo>
                  <a:lnTo>
                    <a:pt x="118313" y="1241416"/>
                  </a:lnTo>
                  <a:lnTo>
                    <a:pt x="127067" y="1242532"/>
                  </a:lnTo>
                  <a:lnTo>
                    <a:pt x="135287" y="1240279"/>
                  </a:lnTo>
                  <a:lnTo>
                    <a:pt x="142067" y="1235101"/>
                  </a:lnTo>
                  <a:lnTo>
                    <a:pt x="146502" y="1227442"/>
                  </a:lnTo>
                  <a:lnTo>
                    <a:pt x="147619" y="1218687"/>
                  </a:lnTo>
                  <a:lnTo>
                    <a:pt x="145371" y="1210469"/>
                  </a:lnTo>
                  <a:lnTo>
                    <a:pt x="140205" y="1203693"/>
                  </a:lnTo>
                  <a:lnTo>
                    <a:pt x="132570" y="1199267"/>
                  </a:lnTo>
                  <a:lnTo>
                    <a:pt x="123816" y="1198149"/>
                  </a:lnTo>
                  <a:close/>
                </a:path>
                <a:path w="11962130" h="7343775">
                  <a:moveTo>
                    <a:pt x="156670" y="1115037"/>
                  </a:moveTo>
                  <a:lnTo>
                    <a:pt x="148352" y="1116879"/>
                  </a:lnTo>
                  <a:lnTo>
                    <a:pt x="141331" y="1121707"/>
                  </a:lnTo>
                  <a:lnTo>
                    <a:pt x="136519" y="1129157"/>
                  </a:lnTo>
                  <a:lnTo>
                    <a:pt x="134974" y="1137846"/>
                  </a:lnTo>
                  <a:lnTo>
                    <a:pt x="136817" y="1146164"/>
                  </a:lnTo>
                  <a:lnTo>
                    <a:pt x="141644" y="1153185"/>
                  </a:lnTo>
                  <a:lnTo>
                    <a:pt x="149053" y="1157980"/>
                  </a:lnTo>
                  <a:lnTo>
                    <a:pt x="157743" y="1159525"/>
                  </a:lnTo>
                  <a:lnTo>
                    <a:pt x="166063" y="1157678"/>
                  </a:lnTo>
                  <a:lnTo>
                    <a:pt x="173089" y="1152839"/>
                  </a:lnTo>
                  <a:lnTo>
                    <a:pt x="177893" y="1145406"/>
                  </a:lnTo>
                  <a:lnTo>
                    <a:pt x="179439" y="1136717"/>
                  </a:lnTo>
                  <a:lnTo>
                    <a:pt x="177596" y="1128398"/>
                  </a:lnTo>
                  <a:lnTo>
                    <a:pt x="172769" y="1121378"/>
                  </a:lnTo>
                  <a:lnTo>
                    <a:pt x="165360" y="1116582"/>
                  </a:lnTo>
                  <a:lnTo>
                    <a:pt x="156670" y="1115037"/>
                  </a:lnTo>
                  <a:close/>
                </a:path>
                <a:path w="11962130" h="7343775">
                  <a:moveTo>
                    <a:pt x="193623" y="1033657"/>
                  </a:moveTo>
                  <a:lnTo>
                    <a:pt x="185223" y="1035086"/>
                  </a:lnTo>
                  <a:lnTo>
                    <a:pt x="177973" y="1039561"/>
                  </a:lnTo>
                  <a:lnTo>
                    <a:pt x="172800" y="1046765"/>
                  </a:lnTo>
                  <a:lnTo>
                    <a:pt x="170827" y="1055367"/>
                  </a:lnTo>
                  <a:lnTo>
                    <a:pt x="172256" y="1063766"/>
                  </a:lnTo>
                  <a:lnTo>
                    <a:pt x="176730" y="1071016"/>
                  </a:lnTo>
                  <a:lnTo>
                    <a:pt x="183893" y="1076172"/>
                  </a:lnTo>
                  <a:lnTo>
                    <a:pt x="192496" y="1078144"/>
                  </a:lnTo>
                  <a:lnTo>
                    <a:pt x="200897" y="1076711"/>
                  </a:lnTo>
                  <a:lnTo>
                    <a:pt x="208153" y="1072224"/>
                  </a:lnTo>
                  <a:lnTo>
                    <a:pt x="213320" y="1065038"/>
                  </a:lnTo>
                  <a:lnTo>
                    <a:pt x="215293" y="1056436"/>
                  </a:lnTo>
                  <a:lnTo>
                    <a:pt x="213863" y="1048036"/>
                  </a:lnTo>
                  <a:lnTo>
                    <a:pt x="209388" y="1040786"/>
                  </a:lnTo>
                  <a:lnTo>
                    <a:pt x="202225" y="1035630"/>
                  </a:lnTo>
                  <a:lnTo>
                    <a:pt x="193623" y="1033657"/>
                  </a:lnTo>
                  <a:close/>
                </a:path>
                <a:path w="11962130" h="7343775">
                  <a:moveTo>
                    <a:pt x="234551" y="954208"/>
                  </a:moveTo>
                  <a:lnTo>
                    <a:pt x="226092" y="955226"/>
                  </a:lnTo>
                  <a:lnTo>
                    <a:pt x="218632" y="959343"/>
                  </a:lnTo>
                  <a:lnTo>
                    <a:pt x="213113" y="966285"/>
                  </a:lnTo>
                  <a:lnTo>
                    <a:pt x="210724" y="974781"/>
                  </a:lnTo>
                  <a:lnTo>
                    <a:pt x="211742" y="983240"/>
                  </a:lnTo>
                  <a:lnTo>
                    <a:pt x="215858" y="990701"/>
                  </a:lnTo>
                  <a:lnTo>
                    <a:pt x="222761" y="996199"/>
                  </a:lnTo>
                  <a:lnTo>
                    <a:pt x="231258" y="998588"/>
                  </a:lnTo>
                  <a:lnTo>
                    <a:pt x="239719" y="997565"/>
                  </a:lnTo>
                  <a:lnTo>
                    <a:pt x="247185" y="993437"/>
                  </a:lnTo>
                  <a:lnTo>
                    <a:pt x="252695" y="986511"/>
                  </a:lnTo>
                  <a:lnTo>
                    <a:pt x="255085" y="978015"/>
                  </a:lnTo>
                  <a:lnTo>
                    <a:pt x="254066" y="969556"/>
                  </a:lnTo>
                  <a:lnTo>
                    <a:pt x="249950" y="962096"/>
                  </a:lnTo>
                  <a:lnTo>
                    <a:pt x="243047" y="956598"/>
                  </a:lnTo>
                  <a:lnTo>
                    <a:pt x="234551" y="954208"/>
                  </a:lnTo>
                  <a:close/>
                </a:path>
                <a:path w="11962130" h="7343775">
                  <a:moveTo>
                    <a:pt x="279348" y="876878"/>
                  </a:moveTo>
                  <a:lnTo>
                    <a:pt x="270850" y="877489"/>
                  </a:lnTo>
                  <a:lnTo>
                    <a:pt x="263200" y="881241"/>
                  </a:lnTo>
                  <a:lnTo>
                    <a:pt x="257354" y="887910"/>
                  </a:lnTo>
                  <a:lnTo>
                    <a:pt x="254558" y="896281"/>
                  </a:lnTo>
                  <a:lnTo>
                    <a:pt x="255169" y="904780"/>
                  </a:lnTo>
                  <a:lnTo>
                    <a:pt x="258922" y="912429"/>
                  </a:lnTo>
                  <a:lnTo>
                    <a:pt x="265553" y="918253"/>
                  </a:lnTo>
                  <a:lnTo>
                    <a:pt x="273924" y="921048"/>
                  </a:lnTo>
                  <a:lnTo>
                    <a:pt x="282425" y="920433"/>
                  </a:lnTo>
                  <a:lnTo>
                    <a:pt x="290080" y="916669"/>
                  </a:lnTo>
                  <a:lnTo>
                    <a:pt x="295917" y="910015"/>
                  </a:lnTo>
                  <a:lnTo>
                    <a:pt x="298713" y="901644"/>
                  </a:lnTo>
                  <a:lnTo>
                    <a:pt x="298102" y="893146"/>
                  </a:lnTo>
                  <a:lnTo>
                    <a:pt x="294350" y="885497"/>
                  </a:lnTo>
                  <a:lnTo>
                    <a:pt x="287719" y="879673"/>
                  </a:lnTo>
                  <a:lnTo>
                    <a:pt x="279348" y="876878"/>
                  </a:lnTo>
                  <a:close/>
                </a:path>
                <a:path w="11962130" h="7343775">
                  <a:moveTo>
                    <a:pt x="327919" y="801853"/>
                  </a:moveTo>
                  <a:lnTo>
                    <a:pt x="319401" y="802050"/>
                  </a:lnTo>
                  <a:lnTo>
                    <a:pt x="311579" y="805427"/>
                  </a:lnTo>
                  <a:lnTo>
                    <a:pt x="305415" y="811805"/>
                  </a:lnTo>
                  <a:lnTo>
                    <a:pt x="302217" y="820030"/>
                  </a:lnTo>
                  <a:lnTo>
                    <a:pt x="302391" y="827531"/>
                  </a:lnTo>
                  <a:lnTo>
                    <a:pt x="302414" y="828548"/>
                  </a:lnTo>
                  <a:lnTo>
                    <a:pt x="305791" y="836371"/>
                  </a:lnTo>
                  <a:lnTo>
                    <a:pt x="312131" y="842510"/>
                  </a:lnTo>
                  <a:lnTo>
                    <a:pt x="320357" y="845708"/>
                  </a:lnTo>
                  <a:lnTo>
                    <a:pt x="328878" y="845506"/>
                  </a:lnTo>
                  <a:lnTo>
                    <a:pt x="336707" y="842118"/>
                  </a:lnTo>
                  <a:lnTo>
                    <a:pt x="342860" y="835756"/>
                  </a:lnTo>
                  <a:lnTo>
                    <a:pt x="346059" y="827531"/>
                  </a:lnTo>
                  <a:lnTo>
                    <a:pt x="345886" y="820030"/>
                  </a:lnTo>
                  <a:lnTo>
                    <a:pt x="345862" y="819013"/>
                  </a:lnTo>
                  <a:lnTo>
                    <a:pt x="342485" y="811190"/>
                  </a:lnTo>
                  <a:lnTo>
                    <a:pt x="336144" y="805051"/>
                  </a:lnTo>
                  <a:lnTo>
                    <a:pt x="327919" y="801853"/>
                  </a:lnTo>
                  <a:close/>
                </a:path>
                <a:path w="11962130" h="7343775">
                  <a:moveTo>
                    <a:pt x="371591" y="729097"/>
                  </a:moveTo>
                  <a:lnTo>
                    <a:pt x="363617" y="732098"/>
                  </a:lnTo>
                  <a:lnTo>
                    <a:pt x="357158" y="738176"/>
                  </a:lnTo>
                  <a:lnTo>
                    <a:pt x="353572" y="746240"/>
                  </a:lnTo>
                  <a:lnTo>
                    <a:pt x="353364" y="754757"/>
                  </a:lnTo>
                  <a:lnTo>
                    <a:pt x="356364" y="762731"/>
                  </a:lnTo>
                  <a:lnTo>
                    <a:pt x="362405" y="769165"/>
                  </a:lnTo>
                  <a:lnTo>
                    <a:pt x="370470" y="772751"/>
                  </a:lnTo>
                  <a:lnTo>
                    <a:pt x="378991" y="772955"/>
                  </a:lnTo>
                  <a:lnTo>
                    <a:pt x="386972" y="769943"/>
                  </a:lnTo>
                  <a:lnTo>
                    <a:pt x="393421" y="763880"/>
                  </a:lnTo>
                  <a:lnTo>
                    <a:pt x="397007" y="755816"/>
                  </a:lnTo>
                  <a:lnTo>
                    <a:pt x="397215" y="747299"/>
                  </a:lnTo>
                  <a:lnTo>
                    <a:pt x="394214" y="739325"/>
                  </a:lnTo>
                  <a:lnTo>
                    <a:pt x="388172" y="732891"/>
                  </a:lnTo>
                  <a:lnTo>
                    <a:pt x="380109" y="729305"/>
                  </a:lnTo>
                  <a:lnTo>
                    <a:pt x="371591" y="729097"/>
                  </a:lnTo>
                  <a:close/>
                </a:path>
                <a:path w="11962130" h="7343775">
                  <a:moveTo>
                    <a:pt x="427331" y="658793"/>
                  </a:moveTo>
                  <a:lnTo>
                    <a:pt x="419221" y="661403"/>
                  </a:lnTo>
                  <a:lnTo>
                    <a:pt x="412473" y="667160"/>
                  </a:lnTo>
                  <a:lnTo>
                    <a:pt x="408499" y="675040"/>
                  </a:lnTo>
                  <a:lnTo>
                    <a:pt x="407877" y="683537"/>
                  </a:lnTo>
                  <a:lnTo>
                    <a:pt x="410486" y="691647"/>
                  </a:lnTo>
                  <a:lnTo>
                    <a:pt x="416208" y="698367"/>
                  </a:lnTo>
                  <a:lnTo>
                    <a:pt x="424088" y="702341"/>
                  </a:lnTo>
                  <a:lnTo>
                    <a:pt x="432589" y="702959"/>
                  </a:lnTo>
                  <a:lnTo>
                    <a:pt x="440708" y="700339"/>
                  </a:lnTo>
                  <a:lnTo>
                    <a:pt x="447443" y="694598"/>
                  </a:lnTo>
                  <a:lnTo>
                    <a:pt x="451417" y="686718"/>
                  </a:lnTo>
                  <a:lnTo>
                    <a:pt x="452039" y="678220"/>
                  </a:lnTo>
                  <a:lnTo>
                    <a:pt x="449430" y="670109"/>
                  </a:lnTo>
                  <a:lnTo>
                    <a:pt x="443708" y="663389"/>
                  </a:lnTo>
                  <a:lnTo>
                    <a:pt x="435828" y="659416"/>
                  </a:lnTo>
                  <a:lnTo>
                    <a:pt x="427331" y="658793"/>
                  </a:lnTo>
                  <a:close/>
                </a:path>
                <a:path w="11962130" h="7343775">
                  <a:moveTo>
                    <a:pt x="486422" y="591313"/>
                  </a:moveTo>
                  <a:lnTo>
                    <a:pt x="478198" y="593539"/>
                  </a:lnTo>
                  <a:lnTo>
                    <a:pt x="471187" y="598972"/>
                  </a:lnTo>
                  <a:lnTo>
                    <a:pt x="466848" y="606656"/>
                  </a:lnTo>
                  <a:lnTo>
                    <a:pt x="465827" y="615115"/>
                  </a:lnTo>
                  <a:lnTo>
                    <a:pt x="468053" y="623339"/>
                  </a:lnTo>
                  <a:lnTo>
                    <a:pt x="473452" y="630321"/>
                  </a:lnTo>
                  <a:lnTo>
                    <a:pt x="481137" y="634660"/>
                  </a:lnTo>
                  <a:lnTo>
                    <a:pt x="489599" y="635677"/>
                  </a:lnTo>
                  <a:lnTo>
                    <a:pt x="497833" y="633441"/>
                  </a:lnTo>
                  <a:lnTo>
                    <a:pt x="504831" y="628022"/>
                  </a:lnTo>
                  <a:lnTo>
                    <a:pt x="509170" y="620337"/>
                  </a:lnTo>
                  <a:lnTo>
                    <a:pt x="510191" y="611879"/>
                  </a:lnTo>
                  <a:lnTo>
                    <a:pt x="507965" y="603655"/>
                  </a:lnTo>
                  <a:lnTo>
                    <a:pt x="502565" y="596673"/>
                  </a:lnTo>
                  <a:lnTo>
                    <a:pt x="494880" y="592334"/>
                  </a:lnTo>
                  <a:lnTo>
                    <a:pt x="486422" y="591313"/>
                  </a:lnTo>
                  <a:close/>
                </a:path>
                <a:path w="11962130" h="7343775">
                  <a:moveTo>
                    <a:pt x="549851" y="526816"/>
                  </a:moveTo>
                  <a:lnTo>
                    <a:pt x="541451" y="528243"/>
                  </a:lnTo>
                  <a:lnTo>
                    <a:pt x="533953" y="532979"/>
                  </a:lnTo>
                  <a:lnTo>
                    <a:pt x="528897" y="540213"/>
                  </a:lnTo>
                  <a:lnTo>
                    <a:pt x="527070" y="548535"/>
                  </a:lnTo>
                  <a:lnTo>
                    <a:pt x="528497" y="556935"/>
                  </a:lnTo>
                  <a:lnTo>
                    <a:pt x="533203" y="564401"/>
                  </a:lnTo>
                  <a:lnTo>
                    <a:pt x="540437" y="569457"/>
                  </a:lnTo>
                  <a:lnTo>
                    <a:pt x="548763" y="571280"/>
                  </a:lnTo>
                  <a:lnTo>
                    <a:pt x="557172" y="569843"/>
                  </a:lnTo>
                  <a:lnTo>
                    <a:pt x="564657" y="565120"/>
                  </a:lnTo>
                  <a:lnTo>
                    <a:pt x="569713" y="557887"/>
                  </a:lnTo>
                  <a:lnTo>
                    <a:pt x="571540" y="549565"/>
                  </a:lnTo>
                  <a:lnTo>
                    <a:pt x="570113" y="541165"/>
                  </a:lnTo>
                  <a:lnTo>
                    <a:pt x="565407" y="533698"/>
                  </a:lnTo>
                  <a:lnTo>
                    <a:pt x="558173" y="528642"/>
                  </a:lnTo>
                  <a:lnTo>
                    <a:pt x="549851" y="526816"/>
                  </a:lnTo>
                  <a:close/>
                </a:path>
                <a:path w="11962130" h="7343775">
                  <a:moveTo>
                    <a:pt x="615388" y="465591"/>
                  </a:moveTo>
                  <a:lnTo>
                    <a:pt x="606929" y="466611"/>
                  </a:lnTo>
                  <a:lnTo>
                    <a:pt x="599211" y="470980"/>
                  </a:lnTo>
                  <a:lnTo>
                    <a:pt x="593811" y="477962"/>
                  </a:lnTo>
                  <a:lnTo>
                    <a:pt x="591585" y="486186"/>
                  </a:lnTo>
                  <a:lnTo>
                    <a:pt x="592606" y="494645"/>
                  </a:lnTo>
                  <a:lnTo>
                    <a:pt x="596945" y="502329"/>
                  </a:lnTo>
                  <a:lnTo>
                    <a:pt x="603927" y="507728"/>
                  </a:lnTo>
                  <a:lnTo>
                    <a:pt x="612155" y="509951"/>
                  </a:lnTo>
                  <a:lnTo>
                    <a:pt x="620624" y="508922"/>
                  </a:lnTo>
                  <a:lnTo>
                    <a:pt x="628328" y="504565"/>
                  </a:lnTo>
                  <a:lnTo>
                    <a:pt x="633727" y="497584"/>
                  </a:lnTo>
                  <a:lnTo>
                    <a:pt x="635953" y="489360"/>
                  </a:lnTo>
                  <a:lnTo>
                    <a:pt x="634933" y="480900"/>
                  </a:lnTo>
                  <a:lnTo>
                    <a:pt x="630594" y="473215"/>
                  </a:lnTo>
                  <a:lnTo>
                    <a:pt x="623613" y="467817"/>
                  </a:lnTo>
                  <a:lnTo>
                    <a:pt x="615388" y="465591"/>
                  </a:lnTo>
                  <a:close/>
                </a:path>
                <a:path w="11962130" h="7343775">
                  <a:moveTo>
                    <a:pt x="683821" y="407654"/>
                  </a:moveTo>
                  <a:lnTo>
                    <a:pt x="675323" y="408276"/>
                  </a:lnTo>
                  <a:lnTo>
                    <a:pt x="667407" y="412277"/>
                  </a:lnTo>
                  <a:lnTo>
                    <a:pt x="661687" y="418997"/>
                  </a:lnTo>
                  <a:lnTo>
                    <a:pt x="659077" y="427108"/>
                  </a:lnTo>
                  <a:lnTo>
                    <a:pt x="659699" y="435606"/>
                  </a:lnTo>
                  <a:lnTo>
                    <a:pt x="663674" y="443486"/>
                  </a:lnTo>
                  <a:lnTo>
                    <a:pt x="670394" y="449207"/>
                  </a:lnTo>
                  <a:lnTo>
                    <a:pt x="678508" y="451813"/>
                  </a:lnTo>
                  <a:lnTo>
                    <a:pt x="687015" y="451183"/>
                  </a:lnTo>
                  <a:lnTo>
                    <a:pt x="694916" y="447193"/>
                  </a:lnTo>
                  <a:lnTo>
                    <a:pt x="700637" y="440473"/>
                  </a:lnTo>
                  <a:lnTo>
                    <a:pt x="703247" y="432363"/>
                  </a:lnTo>
                  <a:lnTo>
                    <a:pt x="702625" y="423866"/>
                  </a:lnTo>
                  <a:lnTo>
                    <a:pt x="698651" y="415985"/>
                  </a:lnTo>
                  <a:lnTo>
                    <a:pt x="691931" y="410264"/>
                  </a:lnTo>
                  <a:lnTo>
                    <a:pt x="683821" y="407654"/>
                  </a:lnTo>
                  <a:close/>
                </a:path>
                <a:path w="11962130" h="7343775">
                  <a:moveTo>
                    <a:pt x="755051" y="353154"/>
                  </a:moveTo>
                  <a:lnTo>
                    <a:pt x="746534" y="353362"/>
                  </a:lnTo>
                  <a:lnTo>
                    <a:pt x="738433" y="356974"/>
                  </a:lnTo>
                  <a:lnTo>
                    <a:pt x="732392" y="363407"/>
                  </a:lnTo>
                  <a:lnTo>
                    <a:pt x="729391" y="371382"/>
                  </a:lnTo>
                  <a:lnTo>
                    <a:pt x="729571" y="378779"/>
                  </a:lnTo>
                  <a:lnTo>
                    <a:pt x="729599" y="379900"/>
                  </a:lnTo>
                  <a:lnTo>
                    <a:pt x="733184" y="387964"/>
                  </a:lnTo>
                  <a:lnTo>
                    <a:pt x="739619" y="394005"/>
                  </a:lnTo>
                  <a:lnTo>
                    <a:pt x="747597" y="397003"/>
                  </a:lnTo>
                  <a:lnTo>
                    <a:pt x="756126" y="396787"/>
                  </a:lnTo>
                  <a:lnTo>
                    <a:pt x="764211" y="393186"/>
                  </a:lnTo>
                  <a:lnTo>
                    <a:pt x="770252" y="386753"/>
                  </a:lnTo>
                  <a:lnTo>
                    <a:pt x="773253" y="378779"/>
                  </a:lnTo>
                  <a:lnTo>
                    <a:pt x="773073" y="371382"/>
                  </a:lnTo>
                  <a:lnTo>
                    <a:pt x="773045" y="370261"/>
                  </a:lnTo>
                  <a:lnTo>
                    <a:pt x="769459" y="362197"/>
                  </a:lnTo>
                  <a:lnTo>
                    <a:pt x="763026" y="356155"/>
                  </a:lnTo>
                  <a:lnTo>
                    <a:pt x="755051" y="353154"/>
                  </a:lnTo>
                  <a:close/>
                </a:path>
                <a:path w="11962130" h="7343775">
                  <a:moveTo>
                    <a:pt x="820334" y="302023"/>
                  </a:moveTo>
                  <a:lnTo>
                    <a:pt x="812071" y="305245"/>
                  </a:lnTo>
                  <a:lnTo>
                    <a:pt x="805731" y="311384"/>
                  </a:lnTo>
                  <a:lnTo>
                    <a:pt x="802354" y="319207"/>
                  </a:lnTo>
                  <a:lnTo>
                    <a:pt x="802156" y="327724"/>
                  </a:lnTo>
                  <a:lnTo>
                    <a:pt x="805355" y="335950"/>
                  </a:lnTo>
                  <a:lnTo>
                    <a:pt x="811495" y="342290"/>
                  </a:lnTo>
                  <a:lnTo>
                    <a:pt x="819321" y="345664"/>
                  </a:lnTo>
                  <a:lnTo>
                    <a:pt x="827850" y="345854"/>
                  </a:lnTo>
                  <a:lnTo>
                    <a:pt x="836098" y="342642"/>
                  </a:lnTo>
                  <a:lnTo>
                    <a:pt x="842438" y="336502"/>
                  </a:lnTo>
                  <a:lnTo>
                    <a:pt x="845814" y="328680"/>
                  </a:lnTo>
                  <a:lnTo>
                    <a:pt x="846012" y="320162"/>
                  </a:lnTo>
                  <a:lnTo>
                    <a:pt x="842813" y="311937"/>
                  </a:lnTo>
                  <a:lnTo>
                    <a:pt x="836674" y="305596"/>
                  </a:lnTo>
                  <a:lnTo>
                    <a:pt x="828852" y="302220"/>
                  </a:lnTo>
                  <a:lnTo>
                    <a:pt x="820334" y="302023"/>
                  </a:lnTo>
                  <a:close/>
                </a:path>
                <a:path w="11962130" h="7343775">
                  <a:moveTo>
                    <a:pt x="896594" y="254378"/>
                  </a:moveTo>
                  <a:lnTo>
                    <a:pt x="888184" y="257196"/>
                  </a:lnTo>
                  <a:lnTo>
                    <a:pt x="881553" y="263020"/>
                  </a:lnTo>
                  <a:lnTo>
                    <a:pt x="877801" y="270670"/>
                  </a:lnTo>
                  <a:lnTo>
                    <a:pt x="877190" y="279168"/>
                  </a:lnTo>
                  <a:lnTo>
                    <a:pt x="879985" y="287539"/>
                  </a:lnTo>
                  <a:lnTo>
                    <a:pt x="885810" y="294169"/>
                  </a:lnTo>
                  <a:lnTo>
                    <a:pt x="893464" y="297919"/>
                  </a:lnTo>
                  <a:lnTo>
                    <a:pt x="901974" y="298523"/>
                  </a:lnTo>
                  <a:lnTo>
                    <a:pt x="910367" y="295715"/>
                  </a:lnTo>
                  <a:lnTo>
                    <a:pt x="916998" y="289891"/>
                  </a:lnTo>
                  <a:lnTo>
                    <a:pt x="920750" y="282242"/>
                  </a:lnTo>
                  <a:lnTo>
                    <a:pt x="921361" y="273743"/>
                  </a:lnTo>
                  <a:lnTo>
                    <a:pt x="918565" y="265372"/>
                  </a:lnTo>
                  <a:lnTo>
                    <a:pt x="912741" y="258741"/>
                  </a:lnTo>
                  <a:lnTo>
                    <a:pt x="905092" y="254989"/>
                  </a:lnTo>
                  <a:lnTo>
                    <a:pt x="896594" y="254378"/>
                  </a:lnTo>
                  <a:close/>
                </a:path>
                <a:path w="11962130" h="7343775">
                  <a:moveTo>
                    <a:pt x="975102" y="210559"/>
                  </a:moveTo>
                  <a:lnTo>
                    <a:pt x="966567" y="212968"/>
                  </a:lnTo>
                  <a:lnTo>
                    <a:pt x="959663" y="218467"/>
                  </a:lnTo>
                  <a:lnTo>
                    <a:pt x="955547" y="225927"/>
                  </a:lnTo>
                  <a:lnTo>
                    <a:pt x="954529" y="234386"/>
                  </a:lnTo>
                  <a:lnTo>
                    <a:pt x="956919" y="242882"/>
                  </a:lnTo>
                  <a:lnTo>
                    <a:pt x="962418" y="249785"/>
                  </a:lnTo>
                  <a:lnTo>
                    <a:pt x="969882" y="253899"/>
                  </a:lnTo>
                  <a:lnTo>
                    <a:pt x="978353" y="254911"/>
                  </a:lnTo>
                  <a:lnTo>
                    <a:pt x="986872" y="252510"/>
                  </a:lnTo>
                  <a:lnTo>
                    <a:pt x="993775" y="247012"/>
                  </a:lnTo>
                  <a:lnTo>
                    <a:pt x="997891" y="239552"/>
                  </a:lnTo>
                  <a:lnTo>
                    <a:pt x="998910" y="231093"/>
                  </a:lnTo>
                  <a:lnTo>
                    <a:pt x="996520" y="222596"/>
                  </a:lnTo>
                  <a:lnTo>
                    <a:pt x="991021" y="215693"/>
                  </a:lnTo>
                  <a:lnTo>
                    <a:pt x="983561" y="211577"/>
                  </a:lnTo>
                  <a:lnTo>
                    <a:pt x="975102" y="210559"/>
                  </a:lnTo>
                  <a:close/>
                </a:path>
                <a:path w="11962130" h="7343775">
                  <a:moveTo>
                    <a:pt x="1055695" y="170677"/>
                  </a:moveTo>
                  <a:lnTo>
                    <a:pt x="1047052" y="172669"/>
                  </a:lnTo>
                  <a:lnTo>
                    <a:pt x="1039890" y="177824"/>
                  </a:lnTo>
                  <a:lnTo>
                    <a:pt x="1035415" y="185075"/>
                  </a:lnTo>
                  <a:lnTo>
                    <a:pt x="1033986" y="193474"/>
                  </a:lnTo>
                  <a:lnTo>
                    <a:pt x="1035959" y="202077"/>
                  </a:lnTo>
                  <a:lnTo>
                    <a:pt x="1041115" y="209239"/>
                  </a:lnTo>
                  <a:lnTo>
                    <a:pt x="1048370" y="213712"/>
                  </a:lnTo>
                  <a:lnTo>
                    <a:pt x="1056781" y="215136"/>
                  </a:lnTo>
                  <a:lnTo>
                    <a:pt x="1065406" y="213152"/>
                  </a:lnTo>
                  <a:lnTo>
                    <a:pt x="1072570" y="207997"/>
                  </a:lnTo>
                  <a:lnTo>
                    <a:pt x="1077044" y="200746"/>
                  </a:lnTo>
                  <a:lnTo>
                    <a:pt x="1078474" y="192347"/>
                  </a:lnTo>
                  <a:lnTo>
                    <a:pt x="1076501" y="183744"/>
                  </a:lnTo>
                  <a:lnTo>
                    <a:pt x="1071345" y="176582"/>
                  </a:lnTo>
                  <a:lnTo>
                    <a:pt x="1064095" y="172107"/>
                  </a:lnTo>
                  <a:lnTo>
                    <a:pt x="1055695" y="170677"/>
                  </a:lnTo>
                  <a:close/>
                </a:path>
                <a:path w="11962130" h="7343775">
                  <a:moveTo>
                    <a:pt x="1138181" y="134842"/>
                  </a:moveTo>
                  <a:lnTo>
                    <a:pt x="1129451" y="136404"/>
                  </a:lnTo>
                  <a:lnTo>
                    <a:pt x="1122042" y="141199"/>
                  </a:lnTo>
                  <a:lnTo>
                    <a:pt x="1117215" y="148220"/>
                  </a:lnTo>
                  <a:lnTo>
                    <a:pt x="1115372" y="156538"/>
                  </a:lnTo>
                  <a:lnTo>
                    <a:pt x="1116918" y="165227"/>
                  </a:lnTo>
                  <a:lnTo>
                    <a:pt x="1121714" y="172636"/>
                  </a:lnTo>
                  <a:lnTo>
                    <a:pt x="1128739" y="177462"/>
                  </a:lnTo>
                  <a:lnTo>
                    <a:pt x="1137069" y="179300"/>
                  </a:lnTo>
                  <a:lnTo>
                    <a:pt x="1145782" y="177745"/>
                  </a:lnTo>
                  <a:lnTo>
                    <a:pt x="1153191" y="172949"/>
                  </a:lnTo>
                  <a:lnTo>
                    <a:pt x="1158019" y="165928"/>
                  </a:lnTo>
                  <a:lnTo>
                    <a:pt x="1159861" y="157610"/>
                  </a:lnTo>
                  <a:lnTo>
                    <a:pt x="1158316" y="148921"/>
                  </a:lnTo>
                  <a:lnTo>
                    <a:pt x="1153520" y="141512"/>
                  </a:lnTo>
                  <a:lnTo>
                    <a:pt x="1146500" y="136684"/>
                  </a:lnTo>
                  <a:lnTo>
                    <a:pt x="1138181" y="134842"/>
                  </a:lnTo>
                  <a:close/>
                </a:path>
                <a:path w="11962130" h="7343775">
                  <a:moveTo>
                    <a:pt x="1222336" y="103148"/>
                  </a:moveTo>
                  <a:lnTo>
                    <a:pt x="1213539" y="104279"/>
                  </a:lnTo>
                  <a:lnTo>
                    <a:pt x="1205904" y="108706"/>
                  </a:lnTo>
                  <a:lnTo>
                    <a:pt x="1200739" y="115482"/>
                  </a:lnTo>
                  <a:lnTo>
                    <a:pt x="1198491" y="123700"/>
                  </a:lnTo>
                  <a:lnTo>
                    <a:pt x="1199608" y="132454"/>
                  </a:lnTo>
                  <a:lnTo>
                    <a:pt x="1204036" y="140089"/>
                  </a:lnTo>
                  <a:lnTo>
                    <a:pt x="1210816" y="145253"/>
                  </a:lnTo>
                  <a:lnTo>
                    <a:pt x="1219046" y="147497"/>
                  </a:lnTo>
                  <a:lnTo>
                    <a:pt x="1227825" y="146371"/>
                  </a:lnTo>
                  <a:lnTo>
                    <a:pt x="1235460" y="141944"/>
                  </a:lnTo>
                  <a:lnTo>
                    <a:pt x="1240626" y="135169"/>
                  </a:lnTo>
                  <a:lnTo>
                    <a:pt x="1242874" y="126951"/>
                  </a:lnTo>
                  <a:lnTo>
                    <a:pt x="1241756" y="118196"/>
                  </a:lnTo>
                  <a:lnTo>
                    <a:pt x="1237330" y="110561"/>
                  </a:lnTo>
                  <a:lnTo>
                    <a:pt x="1230554" y="105396"/>
                  </a:lnTo>
                  <a:lnTo>
                    <a:pt x="1222336" y="103148"/>
                  </a:lnTo>
                  <a:close/>
                </a:path>
                <a:path w="11962130" h="7343775">
                  <a:moveTo>
                    <a:pt x="1307972" y="75678"/>
                  </a:moveTo>
                  <a:lnTo>
                    <a:pt x="1299131" y="76373"/>
                  </a:lnTo>
                  <a:lnTo>
                    <a:pt x="1291286" y="80417"/>
                  </a:lnTo>
                  <a:lnTo>
                    <a:pt x="1285791" y="86929"/>
                  </a:lnTo>
                  <a:lnTo>
                    <a:pt x="1283139" y="95026"/>
                  </a:lnTo>
                  <a:lnTo>
                    <a:pt x="1283822" y="103825"/>
                  </a:lnTo>
                  <a:lnTo>
                    <a:pt x="1287867" y="111669"/>
                  </a:lnTo>
                  <a:lnTo>
                    <a:pt x="1294383" y="117162"/>
                  </a:lnTo>
                  <a:lnTo>
                    <a:pt x="1302493" y="119811"/>
                  </a:lnTo>
                  <a:lnTo>
                    <a:pt x="1311316" y="119120"/>
                  </a:lnTo>
                  <a:lnTo>
                    <a:pt x="1319161" y="115077"/>
                  </a:lnTo>
                  <a:lnTo>
                    <a:pt x="1324656" y="108565"/>
                  </a:lnTo>
                  <a:lnTo>
                    <a:pt x="1327308" y="100468"/>
                  </a:lnTo>
                  <a:lnTo>
                    <a:pt x="1326625" y="91669"/>
                  </a:lnTo>
                  <a:lnTo>
                    <a:pt x="1322581" y="83824"/>
                  </a:lnTo>
                  <a:lnTo>
                    <a:pt x="1316069" y="78330"/>
                  </a:lnTo>
                  <a:lnTo>
                    <a:pt x="1307972" y="75678"/>
                  </a:lnTo>
                  <a:close/>
                </a:path>
                <a:path w="11962130" h="7343775">
                  <a:moveTo>
                    <a:pt x="1394871" y="52502"/>
                  </a:moveTo>
                  <a:lnTo>
                    <a:pt x="1386005" y="52758"/>
                  </a:lnTo>
                  <a:lnTo>
                    <a:pt x="1377970" y="56408"/>
                  </a:lnTo>
                  <a:lnTo>
                    <a:pt x="1372159" y="62640"/>
                  </a:lnTo>
                  <a:lnTo>
                    <a:pt x="1369109" y="70595"/>
                  </a:lnTo>
                  <a:lnTo>
                    <a:pt x="1369322" y="78220"/>
                  </a:lnTo>
                  <a:lnTo>
                    <a:pt x="1369355" y="79416"/>
                  </a:lnTo>
                  <a:lnTo>
                    <a:pt x="1373006" y="87452"/>
                  </a:lnTo>
                  <a:lnTo>
                    <a:pt x="1379242" y="93262"/>
                  </a:lnTo>
                  <a:lnTo>
                    <a:pt x="1387210" y="96309"/>
                  </a:lnTo>
                  <a:lnTo>
                    <a:pt x="1396057" y="96056"/>
                  </a:lnTo>
                  <a:lnTo>
                    <a:pt x="1404093" y="92407"/>
                  </a:lnTo>
                  <a:lnTo>
                    <a:pt x="1409904" y="86175"/>
                  </a:lnTo>
                  <a:lnTo>
                    <a:pt x="1412954" y="78220"/>
                  </a:lnTo>
                  <a:lnTo>
                    <a:pt x="1412740" y="70595"/>
                  </a:lnTo>
                  <a:lnTo>
                    <a:pt x="1412707" y="69397"/>
                  </a:lnTo>
                  <a:lnTo>
                    <a:pt x="1409057" y="61362"/>
                  </a:lnTo>
                  <a:lnTo>
                    <a:pt x="1402826" y="55551"/>
                  </a:lnTo>
                  <a:lnTo>
                    <a:pt x="1394871" y="52502"/>
                  </a:lnTo>
                  <a:close/>
                </a:path>
                <a:path w="11962130" h="7343775">
                  <a:moveTo>
                    <a:pt x="1473964" y="33484"/>
                  </a:moveTo>
                  <a:lnTo>
                    <a:pt x="1465755" y="36724"/>
                  </a:lnTo>
                  <a:lnTo>
                    <a:pt x="1459637" y="42655"/>
                  </a:lnTo>
                  <a:lnTo>
                    <a:pt x="1456191" y="50446"/>
                  </a:lnTo>
                  <a:lnTo>
                    <a:pt x="1455992" y="59269"/>
                  </a:lnTo>
                  <a:lnTo>
                    <a:pt x="1459233" y="67479"/>
                  </a:lnTo>
                  <a:lnTo>
                    <a:pt x="1465168" y="73595"/>
                  </a:lnTo>
                  <a:lnTo>
                    <a:pt x="1472973" y="77040"/>
                  </a:lnTo>
                  <a:lnTo>
                    <a:pt x="1481822" y="77233"/>
                  </a:lnTo>
                  <a:lnTo>
                    <a:pt x="1490030" y="73993"/>
                  </a:lnTo>
                  <a:lnTo>
                    <a:pt x="1496148" y="68063"/>
                  </a:lnTo>
                  <a:lnTo>
                    <a:pt x="1499595" y="60271"/>
                  </a:lnTo>
                  <a:lnTo>
                    <a:pt x="1499793" y="51448"/>
                  </a:lnTo>
                  <a:lnTo>
                    <a:pt x="1496553" y="43239"/>
                  </a:lnTo>
                  <a:lnTo>
                    <a:pt x="1490623" y="37121"/>
                  </a:lnTo>
                  <a:lnTo>
                    <a:pt x="1482831" y="33674"/>
                  </a:lnTo>
                  <a:lnTo>
                    <a:pt x="1473964" y="33484"/>
                  </a:lnTo>
                  <a:close/>
                </a:path>
                <a:path w="11962130" h="7343775">
                  <a:moveTo>
                    <a:pt x="1562769" y="18591"/>
                  </a:moveTo>
                  <a:lnTo>
                    <a:pt x="1554407" y="21414"/>
                  </a:lnTo>
                  <a:lnTo>
                    <a:pt x="1547999" y="27029"/>
                  </a:lnTo>
                  <a:lnTo>
                    <a:pt x="1544164" y="34638"/>
                  </a:lnTo>
                  <a:lnTo>
                    <a:pt x="1543522" y="43440"/>
                  </a:lnTo>
                  <a:lnTo>
                    <a:pt x="1546345" y="51802"/>
                  </a:lnTo>
                  <a:lnTo>
                    <a:pt x="1551964" y="58209"/>
                  </a:lnTo>
                  <a:lnTo>
                    <a:pt x="1559586" y="62042"/>
                  </a:lnTo>
                  <a:lnTo>
                    <a:pt x="1568413" y="62682"/>
                  </a:lnTo>
                  <a:lnTo>
                    <a:pt x="1576775" y="59860"/>
                  </a:lnTo>
                  <a:lnTo>
                    <a:pt x="1583183" y="54245"/>
                  </a:lnTo>
                  <a:lnTo>
                    <a:pt x="1587018" y="46636"/>
                  </a:lnTo>
                  <a:lnTo>
                    <a:pt x="1587661" y="37834"/>
                  </a:lnTo>
                  <a:lnTo>
                    <a:pt x="1584839" y="29472"/>
                  </a:lnTo>
                  <a:lnTo>
                    <a:pt x="1579224" y="23064"/>
                  </a:lnTo>
                  <a:lnTo>
                    <a:pt x="1571615" y="19229"/>
                  </a:lnTo>
                  <a:lnTo>
                    <a:pt x="1562769" y="18591"/>
                  </a:lnTo>
                  <a:close/>
                </a:path>
                <a:path w="11962130" h="7343775">
                  <a:moveTo>
                    <a:pt x="1651904" y="7912"/>
                  </a:moveTo>
                  <a:lnTo>
                    <a:pt x="1643441" y="10417"/>
                  </a:lnTo>
                  <a:lnTo>
                    <a:pt x="1636827" y="15786"/>
                  </a:lnTo>
                  <a:lnTo>
                    <a:pt x="1632708" y="23245"/>
                  </a:lnTo>
                  <a:lnTo>
                    <a:pt x="1631734" y="32016"/>
                  </a:lnTo>
                  <a:lnTo>
                    <a:pt x="1634239" y="40479"/>
                  </a:lnTo>
                  <a:lnTo>
                    <a:pt x="1639614" y="47093"/>
                  </a:lnTo>
                  <a:lnTo>
                    <a:pt x="1647085" y="51212"/>
                  </a:lnTo>
                  <a:lnTo>
                    <a:pt x="1655883" y="52184"/>
                  </a:lnTo>
                  <a:lnTo>
                    <a:pt x="1664345" y="49678"/>
                  </a:lnTo>
                  <a:lnTo>
                    <a:pt x="1670960" y="44309"/>
                  </a:lnTo>
                  <a:lnTo>
                    <a:pt x="1675079" y="36850"/>
                  </a:lnTo>
                  <a:lnTo>
                    <a:pt x="1676053" y="28078"/>
                  </a:lnTo>
                  <a:lnTo>
                    <a:pt x="1673548" y="19616"/>
                  </a:lnTo>
                  <a:lnTo>
                    <a:pt x="1668178" y="13001"/>
                  </a:lnTo>
                  <a:lnTo>
                    <a:pt x="1660720" y="8882"/>
                  </a:lnTo>
                  <a:lnTo>
                    <a:pt x="1651904" y="7912"/>
                  </a:lnTo>
                  <a:close/>
                </a:path>
                <a:path w="11962130" h="7343775">
                  <a:moveTo>
                    <a:pt x="1741755" y="1830"/>
                  </a:moveTo>
                  <a:lnTo>
                    <a:pt x="1733177" y="3904"/>
                  </a:lnTo>
                  <a:lnTo>
                    <a:pt x="1726298" y="8932"/>
                  </a:lnTo>
                  <a:lnTo>
                    <a:pt x="1721807" y="16173"/>
                  </a:lnTo>
                  <a:lnTo>
                    <a:pt x="1720391" y="24884"/>
                  </a:lnTo>
                  <a:lnTo>
                    <a:pt x="1722466" y="33462"/>
                  </a:lnTo>
                  <a:lnTo>
                    <a:pt x="1727498" y="40341"/>
                  </a:lnTo>
                  <a:lnTo>
                    <a:pt x="1734752" y="44831"/>
                  </a:lnTo>
                  <a:lnTo>
                    <a:pt x="1743489" y="46247"/>
                  </a:lnTo>
                  <a:lnTo>
                    <a:pt x="1752067" y="44173"/>
                  </a:lnTo>
                  <a:lnTo>
                    <a:pt x="1758945" y="39144"/>
                  </a:lnTo>
                  <a:lnTo>
                    <a:pt x="1763436" y="31904"/>
                  </a:lnTo>
                  <a:lnTo>
                    <a:pt x="1764852" y="23192"/>
                  </a:lnTo>
                  <a:lnTo>
                    <a:pt x="1762779" y="14614"/>
                  </a:lnTo>
                  <a:lnTo>
                    <a:pt x="1757751" y="7736"/>
                  </a:lnTo>
                  <a:lnTo>
                    <a:pt x="1750510" y="3245"/>
                  </a:lnTo>
                  <a:lnTo>
                    <a:pt x="1741755" y="1830"/>
                  </a:lnTo>
                  <a:close/>
                </a:path>
                <a:path w="11962130" h="7343775">
                  <a:moveTo>
                    <a:pt x="1831517" y="0"/>
                  </a:moveTo>
                  <a:lnTo>
                    <a:pt x="1822866" y="1746"/>
                  </a:lnTo>
                  <a:lnTo>
                    <a:pt x="1815802" y="6509"/>
                  </a:lnTo>
                  <a:lnTo>
                    <a:pt x="1811039" y="13574"/>
                  </a:lnTo>
                  <a:lnTo>
                    <a:pt x="1809292" y="22225"/>
                  </a:lnTo>
                  <a:lnTo>
                    <a:pt x="1811040" y="30875"/>
                  </a:lnTo>
                  <a:lnTo>
                    <a:pt x="1815807" y="37940"/>
                  </a:lnTo>
                  <a:lnTo>
                    <a:pt x="1822885" y="42703"/>
                  </a:lnTo>
                  <a:lnTo>
                    <a:pt x="1831562" y="44450"/>
                  </a:lnTo>
                  <a:lnTo>
                    <a:pt x="1840213" y="42703"/>
                  </a:lnTo>
                  <a:lnTo>
                    <a:pt x="1847277" y="37940"/>
                  </a:lnTo>
                  <a:lnTo>
                    <a:pt x="1852040" y="30875"/>
                  </a:lnTo>
                  <a:lnTo>
                    <a:pt x="1853787" y="22225"/>
                  </a:lnTo>
                  <a:lnTo>
                    <a:pt x="1852040" y="13574"/>
                  </a:lnTo>
                  <a:lnTo>
                    <a:pt x="1847277" y="6509"/>
                  </a:lnTo>
                  <a:lnTo>
                    <a:pt x="1840213" y="1746"/>
                  </a:lnTo>
                  <a:lnTo>
                    <a:pt x="1831517" y="0"/>
                  </a:lnTo>
                  <a:close/>
                </a:path>
                <a:path w="11962130" h="7343775">
                  <a:moveTo>
                    <a:pt x="1920462" y="0"/>
                  </a:moveTo>
                  <a:lnTo>
                    <a:pt x="1911811" y="1746"/>
                  </a:lnTo>
                  <a:lnTo>
                    <a:pt x="1904746" y="6509"/>
                  </a:lnTo>
                  <a:lnTo>
                    <a:pt x="1899983" y="13574"/>
                  </a:lnTo>
                  <a:lnTo>
                    <a:pt x="1898237" y="22225"/>
                  </a:lnTo>
                  <a:lnTo>
                    <a:pt x="1899984" y="30875"/>
                  </a:lnTo>
                  <a:lnTo>
                    <a:pt x="1904752" y="37940"/>
                  </a:lnTo>
                  <a:lnTo>
                    <a:pt x="1911830" y="42703"/>
                  </a:lnTo>
                  <a:lnTo>
                    <a:pt x="1920506" y="44450"/>
                  </a:lnTo>
                  <a:lnTo>
                    <a:pt x="1929157" y="42703"/>
                  </a:lnTo>
                  <a:lnTo>
                    <a:pt x="1936222" y="37940"/>
                  </a:lnTo>
                  <a:lnTo>
                    <a:pt x="1940985" y="30875"/>
                  </a:lnTo>
                  <a:lnTo>
                    <a:pt x="1942731" y="22225"/>
                  </a:lnTo>
                  <a:lnTo>
                    <a:pt x="1940985" y="13574"/>
                  </a:lnTo>
                  <a:lnTo>
                    <a:pt x="1936222" y="6509"/>
                  </a:lnTo>
                  <a:lnTo>
                    <a:pt x="1929157" y="1746"/>
                  </a:lnTo>
                  <a:lnTo>
                    <a:pt x="1920462" y="0"/>
                  </a:lnTo>
                  <a:close/>
                </a:path>
                <a:path w="11962130" h="7343775">
                  <a:moveTo>
                    <a:pt x="2009406" y="0"/>
                  </a:moveTo>
                  <a:lnTo>
                    <a:pt x="2000755" y="1746"/>
                  </a:lnTo>
                  <a:lnTo>
                    <a:pt x="1993691" y="6509"/>
                  </a:lnTo>
                  <a:lnTo>
                    <a:pt x="1988928" y="13574"/>
                  </a:lnTo>
                  <a:lnTo>
                    <a:pt x="1987181" y="22225"/>
                  </a:lnTo>
                  <a:lnTo>
                    <a:pt x="1988928" y="30875"/>
                  </a:lnTo>
                  <a:lnTo>
                    <a:pt x="1993696" y="37940"/>
                  </a:lnTo>
                  <a:lnTo>
                    <a:pt x="2000774" y="42703"/>
                  </a:lnTo>
                  <a:lnTo>
                    <a:pt x="2009451" y="44450"/>
                  </a:lnTo>
                  <a:lnTo>
                    <a:pt x="2018102" y="42703"/>
                  </a:lnTo>
                  <a:lnTo>
                    <a:pt x="2025166" y="37940"/>
                  </a:lnTo>
                  <a:lnTo>
                    <a:pt x="2029929" y="30875"/>
                  </a:lnTo>
                  <a:lnTo>
                    <a:pt x="2031676" y="22225"/>
                  </a:lnTo>
                  <a:lnTo>
                    <a:pt x="2029929" y="13574"/>
                  </a:lnTo>
                  <a:lnTo>
                    <a:pt x="2025166" y="6509"/>
                  </a:lnTo>
                  <a:lnTo>
                    <a:pt x="2018102" y="1746"/>
                  </a:lnTo>
                  <a:lnTo>
                    <a:pt x="2009406" y="0"/>
                  </a:lnTo>
                  <a:close/>
                </a:path>
                <a:path w="11962130" h="7343775">
                  <a:moveTo>
                    <a:pt x="2098351" y="0"/>
                  </a:moveTo>
                  <a:lnTo>
                    <a:pt x="2089700" y="1746"/>
                  </a:lnTo>
                  <a:lnTo>
                    <a:pt x="2082635" y="6509"/>
                  </a:lnTo>
                  <a:lnTo>
                    <a:pt x="2077872" y="13574"/>
                  </a:lnTo>
                  <a:lnTo>
                    <a:pt x="2076126" y="22225"/>
                  </a:lnTo>
                  <a:lnTo>
                    <a:pt x="2077873" y="30875"/>
                  </a:lnTo>
                  <a:lnTo>
                    <a:pt x="2082641" y="37940"/>
                  </a:lnTo>
                  <a:lnTo>
                    <a:pt x="2089718" y="42703"/>
                  </a:lnTo>
                  <a:lnTo>
                    <a:pt x="2098395" y="44450"/>
                  </a:lnTo>
                  <a:lnTo>
                    <a:pt x="2107046" y="42703"/>
                  </a:lnTo>
                  <a:lnTo>
                    <a:pt x="2114111" y="37940"/>
                  </a:lnTo>
                  <a:lnTo>
                    <a:pt x="2118874" y="30875"/>
                  </a:lnTo>
                  <a:lnTo>
                    <a:pt x="2120620" y="22225"/>
                  </a:lnTo>
                  <a:lnTo>
                    <a:pt x="2118874" y="13574"/>
                  </a:lnTo>
                  <a:lnTo>
                    <a:pt x="2114111" y="6509"/>
                  </a:lnTo>
                  <a:lnTo>
                    <a:pt x="2107046" y="1746"/>
                  </a:lnTo>
                  <a:lnTo>
                    <a:pt x="2098351" y="0"/>
                  </a:lnTo>
                  <a:close/>
                </a:path>
                <a:path w="11962130" h="7343775">
                  <a:moveTo>
                    <a:pt x="2187295" y="0"/>
                  </a:moveTo>
                  <a:lnTo>
                    <a:pt x="2178644" y="1746"/>
                  </a:lnTo>
                  <a:lnTo>
                    <a:pt x="2171580" y="6509"/>
                  </a:lnTo>
                  <a:lnTo>
                    <a:pt x="2166817" y="13574"/>
                  </a:lnTo>
                  <a:lnTo>
                    <a:pt x="2165070" y="22225"/>
                  </a:lnTo>
                  <a:lnTo>
                    <a:pt x="2166817" y="30875"/>
                  </a:lnTo>
                  <a:lnTo>
                    <a:pt x="2171585" y="37940"/>
                  </a:lnTo>
                  <a:lnTo>
                    <a:pt x="2178663" y="42703"/>
                  </a:lnTo>
                  <a:lnTo>
                    <a:pt x="2187340" y="44450"/>
                  </a:lnTo>
                  <a:lnTo>
                    <a:pt x="2195991" y="42703"/>
                  </a:lnTo>
                  <a:lnTo>
                    <a:pt x="2203055" y="37940"/>
                  </a:lnTo>
                  <a:lnTo>
                    <a:pt x="2207818" y="30875"/>
                  </a:lnTo>
                  <a:lnTo>
                    <a:pt x="2209565" y="22225"/>
                  </a:lnTo>
                  <a:lnTo>
                    <a:pt x="2207818" y="13574"/>
                  </a:lnTo>
                  <a:lnTo>
                    <a:pt x="2203055" y="6509"/>
                  </a:lnTo>
                  <a:lnTo>
                    <a:pt x="2195991" y="1746"/>
                  </a:lnTo>
                  <a:lnTo>
                    <a:pt x="2187295" y="0"/>
                  </a:lnTo>
                  <a:close/>
                </a:path>
                <a:path w="11962130" h="7343775">
                  <a:moveTo>
                    <a:pt x="2276240" y="0"/>
                  </a:moveTo>
                  <a:lnTo>
                    <a:pt x="2267589" y="1746"/>
                  </a:lnTo>
                  <a:lnTo>
                    <a:pt x="2260524" y="6509"/>
                  </a:lnTo>
                  <a:lnTo>
                    <a:pt x="2255761" y="13574"/>
                  </a:lnTo>
                  <a:lnTo>
                    <a:pt x="2254015" y="22225"/>
                  </a:lnTo>
                  <a:lnTo>
                    <a:pt x="2255762" y="30875"/>
                  </a:lnTo>
                  <a:lnTo>
                    <a:pt x="2260530" y="37940"/>
                  </a:lnTo>
                  <a:lnTo>
                    <a:pt x="2267607" y="42703"/>
                  </a:lnTo>
                  <a:lnTo>
                    <a:pt x="2276284" y="44450"/>
                  </a:lnTo>
                  <a:lnTo>
                    <a:pt x="2284935" y="42703"/>
                  </a:lnTo>
                  <a:lnTo>
                    <a:pt x="2291999" y="37940"/>
                  </a:lnTo>
                  <a:lnTo>
                    <a:pt x="2296762" y="30875"/>
                  </a:lnTo>
                  <a:lnTo>
                    <a:pt x="2298509" y="22225"/>
                  </a:lnTo>
                  <a:lnTo>
                    <a:pt x="2296762" y="13574"/>
                  </a:lnTo>
                  <a:lnTo>
                    <a:pt x="2291999" y="6509"/>
                  </a:lnTo>
                  <a:lnTo>
                    <a:pt x="2284935" y="1746"/>
                  </a:lnTo>
                  <a:lnTo>
                    <a:pt x="2276240" y="0"/>
                  </a:lnTo>
                  <a:close/>
                </a:path>
                <a:path w="11962130" h="7343775">
                  <a:moveTo>
                    <a:pt x="2365184" y="0"/>
                  </a:moveTo>
                  <a:lnTo>
                    <a:pt x="2356533" y="1746"/>
                  </a:lnTo>
                  <a:lnTo>
                    <a:pt x="2349469" y="6509"/>
                  </a:lnTo>
                  <a:lnTo>
                    <a:pt x="2344706" y="13574"/>
                  </a:lnTo>
                  <a:lnTo>
                    <a:pt x="2342959" y="22225"/>
                  </a:lnTo>
                  <a:lnTo>
                    <a:pt x="2344706" y="30875"/>
                  </a:lnTo>
                  <a:lnTo>
                    <a:pt x="2349474" y="37940"/>
                  </a:lnTo>
                  <a:lnTo>
                    <a:pt x="2356552" y="42703"/>
                  </a:lnTo>
                  <a:lnTo>
                    <a:pt x="2365228" y="44450"/>
                  </a:lnTo>
                  <a:lnTo>
                    <a:pt x="2373879" y="42703"/>
                  </a:lnTo>
                  <a:lnTo>
                    <a:pt x="2380944" y="37940"/>
                  </a:lnTo>
                  <a:lnTo>
                    <a:pt x="2385707" y="30875"/>
                  </a:lnTo>
                  <a:lnTo>
                    <a:pt x="2387453" y="22225"/>
                  </a:lnTo>
                  <a:lnTo>
                    <a:pt x="2385707" y="13574"/>
                  </a:lnTo>
                  <a:lnTo>
                    <a:pt x="2380944" y="6509"/>
                  </a:lnTo>
                  <a:lnTo>
                    <a:pt x="2373879" y="1746"/>
                  </a:lnTo>
                  <a:lnTo>
                    <a:pt x="2365184" y="0"/>
                  </a:lnTo>
                  <a:close/>
                </a:path>
                <a:path w="11962130" h="7343775">
                  <a:moveTo>
                    <a:pt x="2454128" y="0"/>
                  </a:moveTo>
                  <a:lnTo>
                    <a:pt x="2445477" y="1746"/>
                  </a:lnTo>
                  <a:lnTo>
                    <a:pt x="2438413" y="6509"/>
                  </a:lnTo>
                  <a:lnTo>
                    <a:pt x="2433650" y="13574"/>
                  </a:lnTo>
                  <a:lnTo>
                    <a:pt x="2431903" y="22225"/>
                  </a:lnTo>
                  <a:lnTo>
                    <a:pt x="2433651" y="30875"/>
                  </a:lnTo>
                  <a:lnTo>
                    <a:pt x="2438419" y="37940"/>
                  </a:lnTo>
                  <a:lnTo>
                    <a:pt x="2445496" y="42703"/>
                  </a:lnTo>
                  <a:lnTo>
                    <a:pt x="2454173" y="44450"/>
                  </a:lnTo>
                  <a:lnTo>
                    <a:pt x="2462824" y="42703"/>
                  </a:lnTo>
                  <a:lnTo>
                    <a:pt x="2469888" y="37940"/>
                  </a:lnTo>
                  <a:lnTo>
                    <a:pt x="2474651" y="30875"/>
                  </a:lnTo>
                  <a:lnTo>
                    <a:pt x="2476398" y="22225"/>
                  </a:lnTo>
                  <a:lnTo>
                    <a:pt x="2474651" y="13574"/>
                  </a:lnTo>
                  <a:lnTo>
                    <a:pt x="2469888" y="6509"/>
                  </a:lnTo>
                  <a:lnTo>
                    <a:pt x="2462824" y="1746"/>
                  </a:lnTo>
                  <a:lnTo>
                    <a:pt x="2454128" y="0"/>
                  </a:lnTo>
                  <a:close/>
                </a:path>
                <a:path w="11962130" h="7343775">
                  <a:moveTo>
                    <a:pt x="2543073" y="0"/>
                  </a:moveTo>
                  <a:lnTo>
                    <a:pt x="2534422" y="1746"/>
                  </a:lnTo>
                  <a:lnTo>
                    <a:pt x="2527357" y="6509"/>
                  </a:lnTo>
                  <a:lnTo>
                    <a:pt x="2522594" y="13574"/>
                  </a:lnTo>
                  <a:lnTo>
                    <a:pt x="2520848" y="22225"/>
                  </a:lnTo>
                  <a:lnTo>
                    <a:pt x="2522595" y="30875"/>
                  </a:lnTo>
                  <a:lnTo>
                    <a:pt x="2527363" y="37940"/>
                  </a:lnTo>
                  <a:lnTo>
                    <a:pt x="2534441" y="42703"/>
                  </a:lnTo>
                  <a:lnTo>
                    <a:pt x="2543117" y="44450"/>
                  </a:lnTo>
                  <a:lnTo>
                    <a:pt x="2551768" y="42703"/>
                  </a:lnTo>
                  <a:lnTo>
                    <a:pt x="2558833" y="37940"/>
                  </a:lnTo>
                  <a:lnTo>
                    <a:pt x="2563596" y="30875"/>
                  </a:lnTo>
                  <a:lnTo>
                    <a:pt x="2565342" y="22225"/>
                  </a:lnTo>
                  <a:lnTo>
                    <a:pt x="2563596" y="13574"/>
                  </a:lnTo>
                  <a:lnTo>
                    <a:pt x="2558833" y="6509"/>
                  </a:lnTo>
                  <a:lnTo>
                    <a:pt x="2551768" y="1746"/>
                  </a:lnTo>
                  <a:lnTo>
                    <a:pt x="2543073" y="0"/>
                  </a:lnTo>
                  <a:close/>
                </a:path>
                <a:path w="11962130" h="7343775">
                  <a:moveTo>
                    <a:pt x="2632017" y="0"/>
                  </a:moveTo>
                  <a:lnTo>
                    <a:pt x="2623366" y="1746"/>
                  </a:lnTo>
                  <a:lnTo>
                    <a:pt x="2616302" y="6509"/>
                  </a:lnTo>
                  <a:lnTo>
                    <a:pt x="2611539" y="13574"/>
                  </a:lnTo>
                  <a:lnTo>
                    <a:pt x="2609792" y="22225"/>
                  </a:lnTo>
                  <a:lnTo>
                    <a:pt x="2611540" y="30875"/>
                  </a:lnTo>
                  <a:lnTo>
                    <a:pt x="2616307" y="37940"/>
                  </a:lnTo>
                  <a:lnTo>
                    <a:pt x="2623385" y="42703"/>
                  </a:lnTo>
                  <a:lnTo>
                    <a:pt x="2632062" y="44450"/>
                  </a:lnTo>
                  <a:lnTo>
                    <a:pt x="2640713" y="42703"/>
                  </a:lnTo>
                  <a:lnTo>
                    <a:pt x="2647777" y="37940"/>
                  </a:lnTo>
                  <a:lnTo>
                    <a:pt x="2652540" y="30875"/>
                  </a:lnTo>
                  <a:lnTo>
                    <a:pt x="2654287" y="22225"/>
                  </a:lnTo>
                  <a:lnTo>
                    <a:pt x="2652540" y="13574"/>
                  </a:lnTo>
                  <a:lnTo>
                    <a:pt x="2647777" y="6509"/>
                  </a:lnTo>
                  <a:lnTo>
                    <a:pt x="2640713" y="1746"/>
                  </a:lnTo>
                  <a:lnTo>
                    <a:pt x="2632017" y="0"/>
                  </a:lnTo>
                  <a:close/>
                </a:path>
                <a:path w="11962130" h="7343775">
                  <a:moveTo>
                    <a:pt x="2720962" y="0"/>
                  </a:moveTo>
                  <a:lnTo>
                    <a:pt x="2712311" y="1746"/>
                  </a:lnTo>
                  <a:lnTo>
                    <a:pt x="2705246" y="6509"/>
                  </a:lnTo>
                  <a:lnTo>
                    <a:pt x="2700483" y="13574"/>
                  </a:lnTo>
                  <a:lnTo>
                    <a:pt x="2698737" y="22225"/>
                  </a:lnTo>
                  <a:lnTo>
                    <a:pt x="2700484" y="30875"/>
                  </a:lnTo>
                  <a:lnTo>
                    <a:pt x="2705252" y="37940"/>
                  </a:lnTo>
                  <a:lnTo>
                    <a:pt x="2712330" y="42703"/>
                  </a:lnTo>
                  <a:lnTo>
                    <a:pt x="2721006" y="44450"/>
                  </a:lnTo>
                  <a:lnTo>
                    <a:pt x="2729657" y="42703"/>
                  </a:lnTo>
                  <a:lnTo>
                    <a:pt x="2736722" y="37940"/>
                  </a:lnTo>
                  <a:lnTo>
                    <a:pt x="2741485" y="30875"/>
                  </a:lnTo>
                  <a:lnTo>
                    <a:pt x="2743231" y="22225"/>
                  </a:lnTo>
                  <a:lnTo>
                    <a:pt x="2741485" y="13574"/>
                  </a:lnTo>
                  <a:lnTo>
                    <a:pt x="2736722" y="6509"/>
                  </a:lnTo>
                  <a:lnTo>
                    <a:pt x="2729657" y="1746"/>
                  </a:lnTo>
                  <a:lnTo>
                    <a:pt x="2720962" y="0"/>
                  </a:lnTo>
                  <a:close/>
                </a:path>
                <a:path w="11962130" h="7343775">
                  <a:moveTo>
                    <a:pt x="2809906" y="0"/>
                  </a:moveTo>
                  <a:lnTo>
                    <a:pt x="2801255" y="1746"/>
                  </a:lnTo>
                  <a:lnTo>
                    <a:pt x="2794191" y="6509"/>
                  </a:lnTo>
                  <a:lnTo>
                    <a:pt x="2789428" y="13574"/>
                  </a:lnTo>
                  <a:lnTo>
                    <a:pt x="2787681" y="22225"/>
                  </a:lnTo>
                  <a:lnTo>
                    <a:pt x="2789428" y="30875"/>
                  </a:lnTo>
                  <a:lnTo>
                    <a:pt x="2794196" y="37940"/>
                  </a:lnTo>
                  <a:lnTo>
                    <a:pt x="2801274" y="42703"/>
                  </a:lnTo>
                  <a:lnTo>
                    <a:pt x="2809951" y="44450"/>
                  </a:lnTo>
                  <a:lnTo>
                    <a:pt x="2818602" y="42703"/>
                  </a:lnTo>
                  <a:lnTo>
                    <a:pt x="2825666" y="37940"/>
                  </a:lnTo>
                  <a:lnTo>
                    <a:pt x="2830429" y="30875"/>
                  </a:lnTo>
                  <a:lnTo>
                    <a:pt x="2832176" y="22225"/>
                  </a:lnTo>
                  <a:lnTo>
                    <a:pt x="2830429" y="13574"/>
                  </a:lnTo>
                  <a:lnTo>
                    <a:pt x="2825666" y="6509"/>
                  </a:lnTo>
                  <a:lnTo>
                    <a:pt x="2818602" y="1746"/>
                  </a:lnTo>
                  <a:lnTo>
                    <a:pt x="2809906" y="0"/>
                  </a:lnTo>
                  <a:close/>
                </a:path>
                <a:path w="11962130" h="7343775">
                  <a:moveTo>
                    <a:pt x="2898851" y="0"/>
                  </a:moveTo>
                  <a:lnTo>
                    <a:pt x="2890200" y="1746"/>
                  </a:lnTo>
                  <a:lnTo>
                    <a:pt x="2883135" y="6509"/>
                  </a:lnTo>
                  <a:lnTo>
                    <a:pt x="2878372" y="13574"/>
                  </a:lnTo>
                  <a:lnTo>
                    <a:pt x="2876626" y="22225"/>
                  </a:lnTo>
                  <a:lnTo>
                    <a:pt x="2878373" y="30875"/>
                  </a:lnTo>
                  <a:lnTo>
                    <a:pt x="2883141" y="37940"/>
                  </a:lnTo>
                  <a:lnTo>
                    <a:pt x="2890218" y="42703"/>
                  </a:lnTo>
                  <a:lnTo>
                    <a:pt x="2898895" y="44450"/>
                  </a:lnTo>
                  <a:lnTo>
                    <a:pt x="2907546" y="42703"/>
                  </a:lnTo>
                  <a:lnTo>
                    <a:pt x="2914611" y="37940"/>
                  </a:lnTo>
                  <a:lnTo>
                    <a:pt x="2919374" y="30875"/>
                  </a:lnTo>
                  <a:lnTo>
                    <a:pt x="2921120" y="22225"/>
                  </a:lnTo>
                  <a:lnTo>
                    <a:pt x="2919374" y="13574"/>
                  </a:lnTo>
                  <a:lnTo>
                    <a:pt x="2914611" y="6509"/>
                  </a:lnTo>
                  <a:lnTo>
                    <a:pt x="2907546" y="1746"/>
                  </a:lnTo>
                  <a:lnTo>
                    <a:pt x="2898851" y="0"/>
                  </a:lnTo>
                  <a:close/>
                </a:path>
                <a:path w="11962130" h="7343775">
                  <a:moveTo>
                    <a:pt x="2987795" y="0"/>
                  </a:moveTo>
                  <a:lnTo>
                    <a:pt x="2979144" y="1746"/>
                  </a:lnTo>
                  <a:lnTo>
                    <a:pt x="2972080" y="6509"/>
                  </a:lnTo>
                  <a:lnTo>
                    <a:pt x="2967317" y="13574"/>
                  </a:lnTo>
                  <a:lnTo>
                    <a:pt x="2965570" y="22225"/>
                  </a:lnTo>
                  <a:lnTo>
                    <a:pt x="2967317" y="30875"/>
                  </a:lnTo>
                  <a:lnTo>
                    <a:pt x="2972085" y="37940"/>
                  </a:lnTo>
                  <a:lnTo>
                    <a:pt x="2979163" y="42703"/>
                  </a:lnTo>
                  <a:lnTo>
                    <a:pt x="2987840" y="44450"/>
                  </a:lnTo>
                  <a:lnTo>
                    <a:pt x="2996491" y="42703"/>
                  </a:lnTo>
                  <a:lnTo>
                    <a:pt x="3003555" y="37940"/>
                  </a:lnTo>
                  <a:lnTo>
                    <a:pt x="3008318" y="30875"/>
                  </a:lnTo>
                  <a:lnTo>
                    <a:pt x="3010065" y="22225"/>
                  </a:lnTo>
                  <a:lnTo>
                    <a:pt x="3008318" y="13574"/>
                  </a:lnTo>
                  <a:lnTo>
                    <a:pt x="3003555" y="6509"/>
                  </a:lnTo>
                  <a:lnTo>
                    <a:pt x="2996491" y="1746"/>
                  </a:lnTo>
                  <a:lnTo>
                    <a:pt x="2987795" y="0"/>
                  </a:lnTo>
                  <a:close/>
                </a:path>
                <a:path w="11962130" h="7343775">
                  <a:moveTo>
                    <a:pt x="3076740" y="0"/>
                  </a:moveTo>
                  <a:lnTo>
                    <a:pt x="3068089" y="1746"/>
                  </a:lnTo>
                  <a:lnTo>
                    <a:pt x="3061024" y="6509"/>
                  </a:lnTo>
                  <a:lnTo>
                    <a:pt x="3056261" y="13574"/>
                  </a:lnTo>
                  <a:lnTo>
                    <a:pt x="3054515" y="22225"/>
                  </a:lnTo>
                  <a:lnTo>
                    <a:pt x="3056262" y="30875"/>
                  </a:lnTo>
                  <a:lnTo>
                    <a:pt x="3061030" y="37940"/>
                  </a:lnTo>
                  <a:lnTo>
                    <a:pt x="3068107" y="42703"/>
                  </a:lnTo>
                  <a:lnTo>
                    <a:pt x="3076784" y="44450"/>
                  </a:lnTo>
                  <a:lnTo>
                    <a:pt x="3085435" y="42703"/>
                  </a:lnTo>
                  <a:lnTo>
                    <a:pt x="3092500" y="37940"/>
                  </a:lnTo>
                  <a:lnTo>
                    <a:pt x="3097263" y="30875"/>
                  </a:lnTo>
                  <a:lnTo>
                    <a:pt x="3099009" y="22225"/>
                  </a:lnTo>
                  <a:lnTo>
                    <a:pt x="3097263" y="13574"/>
                  </a:lnTo>
                  <a:lnTo>
                    <a:pt x="3092500" y="6509"/>
                  </a:lnTo>
                  <a:lnTo>
                    <a:pt x="3085435" y="1746"/>
                  </a:lnTo>
                  <a:lnTo>
                    <a:pt x="3076740" y="0"/>
                  </a:lnTo>
                  <a:close/>
                </a:path>
                <a:path w="11962130" h="7343775">
                  <a:moveTo>
                    <a:pt x="3165684" y="0"/>
                  </a:moveTo>
                  <a:lnTo>
                    <a:pt x="3157033" y="1746"/>
                  </a:lnTo>
                  <a:lnTo>
                    <a:pt x="3149969" y="6509"/>
                  </a:lnTo>
                  <a:lnTo>
                    <a:pt x="3145206" y="13574"/>
                  </a:lnTo>
                  <a:lnTo>
                    <a:pt x="3143459" y="22225"/>
                  </a:lnTo>
                  <a:lnTo>
                    <a:pt x="3145206" y="30875"/>
                  </a:lnTo>
                  <a:lnTo>
                    <a:pt x="3149974" y="37940"/>
                  </a:lnTo>
                  <a:lnTo>
                    <a:pt x="3157052" y="42703"/>
                  </a:lnTo>
                  <a:lnTo>
                    <a:pt x="3165729" y="44450"/>
                  </a:lnTo>
                  <a:lnTo>
                    <a:pt x="3174379" y="42703"/>
                  </a:lnTo>
                  <a:lnTo>
                    <a:pt x="3181444" y="37940"/>
                  </a:lnTo>
                  <a:lnTo>
                    <a:pt x="3186207" y="30875"/>
                  </a:lnTo>
                  <a:lnTo>
                    <a:pt x="3187954" y="22225"/>
                  </a:lnTo>
                  <a:lnTo>
                    <a:pt x="3186207" y="13574"/>
                  </a:lnTo>
                  <a:lnTo>
                    <a:pt x="3181444" y="6509"/>
                  </a:lnTo>
                  <a:lnTo>
                    <a:pt x="3174379" y="1746"/>
                  </a:lnTo>
                  <a:lnTo>
                    <a:pt x="3165684" y="0"/>
                  </a:lnTo>
                  <a:close/>
                </a:path>
                <a:path w="11962130" h="7343775">
                  <a:moveTo>
                    <a:pt x="3254629" y="0"/>
                  </a:moveTo>
                  <a:lnTo>
                    <a:pt x="3245978" y="1746"/>
                  </a:lnTo>
                  <a:lnTo>
                    <a:pt x="3238913" y="6509"/>
                  </a:lnTo>
                  <a:lnTo>
                    <a:pt x="3234150" y="13574"/>
                  </a:lnTo>
                  <a:lnTo>
                    <a:pt x="3232404" y="22225"/>
                  </a:lnTo>
                  <a:lnTo>
                    <a:pt x="3234151" y="30875"/>
                  </a:lnTo>
                  <a:lnTo>
                    <a:pt x="3238919" y="37940"/>
                  </a:lnTo>
                  <a:lnTo>
                    <a:pt x="3245996" y="42703"/>
                  </a:lnTo>
                  <a:lnTo>
                    <a:pt x="3254673" y="44450"/>
                  </a:lnTo>
                  <a:lnTo>
                    <a:pt x="3263324" y="42703"/>
                  </a:lnTo>
                  <a:lnTo>
                    <a:pt x="3270388" y="37940"/>
                  </a:lnTo>
                  <a:lnTo>
                    <a:pt x="3275151" y="30875"/>
                  </a:lnTo>
                  <a:lnTo>
                    <a:pt x="3276898" y="22225"/>
                  </a:lnTo>
                  <a:lnTo>
                    <a:pt x="3275151" y="13574"/>
                  </a:lnTo>
                  <a:lnTo>
                    <a:pt x="3270388" y="6509"/>
                  </a:lnTo>
                  <a:lnTo>
                    <a:pt x="3263324" y="1746"/>
                  </a:lnTo>
                  <a:lnTo>
                    <a:pt x="3254629" y="0"/>
                  </a:lnTo>
                  <a:close/>
                </a:path>
                <a:path w="11962130" h="7343775">
                  <a:moveTo>
                    <a:pt x="3343573" y="0"/>
                  </a:moveTo>
                  <a:lnTo>
                    <a:pt x="3334922" y="1746"/>
                  </a:lnTo>
                  <a:lnTo>
                    <a:pt x="3327857" y="6509"/>
                  </a:lnTo>
                  <a:lnTo>
                    <a:pt x="3323094" y="13574"/>
                  </a:lnTo>
                  <a:lnTo>
                    <a:pt x="3321348" y="22225"/>
                  </a:lnTo>
                  <a:lnTo>
                    <a:pt x="3323095" y="30875"/>
                  </a:lnTo>
                  <a:lnTo>
                    <a:pt x="3327863" y="37940"/>
                  </a:lnTo>
                  <a:lnTo>
                    <a:pt x="3334941" y="42703"/>
                  </a:lnTo>
                  <a:lnTo>
                    <a:pt x="3343617" y="44450"/>
                  </a:lnTo>
                  <a:lnTo>
                    <a:pt x="3352268" y="42703"/>
                  </a:lnTo>
                  <a:lnTo>
                    <a:pt x="3359333" y="37940"/>
                  </a:lnTo>
                  <a:lnTo>
                    <a:pt x="3364096" y="30875"/>
                  </a:lnTo>
                  <a:lnTo>
                    <a:pt x="3365842" y="22225"/>
                  </a:lnTo>
                  <a:lnTo>
                    <a:pt x="3364096" y="13574"/>
                  </a:lnTo>
                  <a:lnTo>
                    <a:pt x="3359333" y="6509"/>
                  </a:lnTo>
                  <a:lnTo>
                    <a:pt x="3352268" y="1746"/>
                  </a:lnTo>
                  <a:lnTo>
                    <a:pt x="3343573" y="0"/>
                  </a:lnTo>
                  <a:close/>
                </a:path>
                <a:path w="11962130" h="7343775">
                  <a:moveTo>
                    <a:pt x="3432517" y="0"/>
                  </a:moveTo>
                  <a:lnTo>
                    <a:pt x="3423866" y="1746"/>
                  </a:lnTo>
                  <a:lnTo>
                    <a:pt x="3416802" y="6509"/>
                  </a:lnTo>
                  <a:lnTo>
                    <a:pt x="3412039" y="13574"/>
                  </a:lnTo>
                  <a:lnTo>
                    <a:pt x="3410292" y="22225"/>
                  </a:lnTo>
                  <a:lnTo>
                    <a:pt x="3412040" y="30875"/>
                  </a:lnTo>
                  <a:lnTo>
                    <a:pt x="3416807" y="37940"/>
                  </a:lnTo>
                  <a:lnTo>
                    <a:pt x="3423885" y="42703"/>
                  </a:lnTo>
                  <a:lnTo>
                    <a:pt x="3432562" y="44450"/>
                  </a:lnTo>
                  <a:lnTo>
                    <a:pt x="3441213" y="42703"/>
                  </a:lnTo>
                  <a:lnTo>
                    <a:pt x="3448277" y="37940"/>
                  </a:lnTo>
                  <a:lnTo>
                    <a:pt x="3453040" y="30875"/>
                  </a:lnTo>
                  <a:lnTo>
                    <a:pt x="3454787" y="22225"/>
                  </a:lnTo>
                  <a:lnTo>
                    <a:pt x="3453040" y="13574"/>
                  </a:lnTo>
                  <a:lnTo>
                    <a:pt x="3448277" y="6509"/>
                  </a:lnTo>
                  <a:lnTo>
                    <a:pt x="3441213" y="1746"/>
                  </a:lnTo>
                  <a:lnTo>
                    <a:pt x="3432517" y="0"/>
                  </a:lnTo>
                  <a:close/>
                </a:path>
                <a:path w="11962130" h="7343775">
                  <a:moveTo>
                    <a:pt x="3521462" y="0"/>
                  </a:moveTo>
                  <a:lnTo>
                    <a:pt x="3512811" y="1746"/>
                  </a:lnTo>
                  <a:lnTo>
                    <a:pt x="3505746" y="6509"/>
                  </a:lnTo>
                  <a:lnTo>
                    <a:pt x="3500983" y="13574"/>
                  </a:lnTo>
                  <a:lnTo>
                    <a:pt x="3499237" y="22225"/>
                  </a:lnTo>
                  <a:lnTo>
                    <a:pt x="3500984" y="30875"/>
                  </a:lnTo>
                  <a:lnTo>
                    <a:pt x="3505752" y="37940"/>
                  </a:lnTo>
                  <a:lnTo>
                    <a:pt x="3512830" y="42703"/>
                  </a:lnTo>
                  <a:lnTo>
                    <a:pt x="3521506" y="44450"/>
                  </a:lnTo>
                  <a:lnTo>
                    <a:pt x="3530157" y="42703"/>
                  </a:lnTo>
                  <a:lnTo>
                    <a:pt x="3537222" y="37940"/>
                  </a:lnTo>
                  <a:lnTo>
                    <a:pt x="3541985" y="30875"/>
                  </a:lnTo>
                  <a:lnTo>
                    <a:pt x="3543731" y="22225"/>
                  </a:lnTo>
                  <a:lnTo>
                    <a:pt x="3541985" y="13574"/>
                  </a:lnTo>
                  <a:lnTo>
                    <a:pt x="3537222" y="6509"/>
                  </a:lnTo>
                  <a:lnTo>
                    <a:pt x="3530157" y="1746"/>
                  </a:lnTo>
                  <a:lnTo>
                    <a:pt x="3521462" y="0"/>
                  </a:lnTo>
                  <a:close/>
                </a:path>
                <a:path w="11962130" h="7343775">
                  <a:moveTo>
                    <a:pt x="3610406" y="0"/>
                  </a:moveTo>
                  <a:lnTo>
                    <a:pt x="3601755" y="1746"/>
                  </a:lnTo>
                  <a:lnTo>
                    <a:pt x="3594691" y="6509"/>
                  </a:lnTo>
                  <a:lnTo>
                    <a:pt x="3589928" y="13574"/>
                  </a:lnTo>
                  <a:lnTo>
                    <a:pt x="3588181" y="22225"/>
                  </a:lnTo>
                  <a:lnTo>
                    <a:pt x="3589929" y="30875"/>
                  </a:lnTo>
                  <a:lnTo>
                    <a:pt x="3594696" y="37940"/>
                  </a:lnTo>
                  <a:lnTo>
                    <a:pt x="3601774" y="42703"/>
                  </a:lnTo>
                  <a:lnTo>
                    <a:pt x="3610451" y="44450"/>
                  </a:lnTo>
                  <a:lnTo>
                    <a:pt x="3619102" y="42703"/>
                  </a:lnTo>
                  <a:lnTo>
                    <a:pt x="3626166" y="37940"/>
                  </a:lnTo>
                  <a:lnTo>
                    <a:pt x="3630929" y="30875"/>
                  </a:lnTo>
                  <a:lnTo>
                    <a:pt x="3632676" y="22225"/>
                  </a:lnTo>
                  <a:lnTo>
                    <a:pt x="3630929" y="13574"/>
                  </a:lnTo>
                  <a:lnTo>
                    <a:pt x="3626166" y="6509"/>
                  </a:lnTo>
                  <a:lnTo>
                    <a:pt x="3619102" y="1746"/>
                  </a:lnTo>
                  <a:lnTo>
                    <a:pt x="3610406" y="0"/>
                  </a:lnTo>
                  <a:close/>
                </a:path>
                <a:path w="11962130" h="7343775">
                  <a:moveTo>
                    <a:pt x="3699351" y="0"/>
                  </a:moveTo>
                  <a:lnTo>
                    <a:pt x="3690700" y="1746"/>
                  </a:lnTo>
                  <a:lnTo>
                    <a:pt x="3683636" y="6509"/>
                  </a:lnTo>
                  <a:lnTo>
                    <a:pt x="3678872" y="13574"/>
                  </a:lnTo>
                  <a:lnTo>
                    <a:pt x="3677126" y="22225"/>
                  </a:lnTo>
                  <a:lnTo>
                    <a:pt x="3678873" y="30875"/>
                  </a:lnTo>
                  <a:lnTo>
                    <a:pt x="3683641" y="37940"/>
                  </a:lnTo>
                  <a:lnTo>
                    <a:pt x="3690720" y="42703"/>
                  </a:lnTo>
                  <a:lnTo>
                    <a:pt x="3699396" y="44450"/>
                  </a:lnTo>
                  <a:lnTo>
                    <a:pt x="3708047" y="42703"/>
                  </a:lnTo>
                  <a:lnTo>
                    <a:pt x="3715111" y="37940"/>
                  </a:lnTo>
                  <a:lnTo>
                    <a:pt x="3719875" y="30875"/>
                  </a:lnTo>
                  <a:lnTo>
                    <a:pt x="3721621" y="22225"/>
                  </a:lnTo>
                  <a:lnTo>
                    <a:pt x="3719875" y="13574"/>
                  </a:lnTo>
                  <a:lnTo>
                    <a:pt x="3715111" y="6509"/>
                  </a:lnTo>
                  <a:lnTo>
                    <a:pt x="3708047" y="1746"/>
                  </a:lnTo>
                  <a:lnTo>
                    <a:pt x="3699351" y="0"/>
                  </a:lnTo>
                  <a:close/>
                </a:path>
                <a:path w="11962130" h="7343775">
                  <a:moveTo>
                    <a:pt x="3788296" y="0"/>
                  </a:moveTo>
                  <a:lnTo>
                    <a:pt x="3779645" y="1746"/>
                  </a:lnTo>
                  <a:lnTo>
                    <a:pt x="3772581" y="6509"/>
                  </a:lnTo>
                  <a:lnTo>
                    <a:pt x="3767818" y="13574"/>
                  </a:lnTo>
                  <a:lnTo>
                    <a:pt x="3766071" y="22225"/>
                  </a:lnTo>
                  <a:lnTo>
                    <a:pt x="3767819" y="30875"/>
                  </a:lnTo>
                  <a:lnTo>
                    <a:pt x="3772587" y="37940"/>
                  </a:lnTo>
                  <a:lnTo>
                    <a:pt x="3779664" y="42703"/>
                  </a:lnTo>
                  <a:lnTo>
                    <a:pt x="3788341" y="44450"/>
                  </a:lnTo>
                  <a:lnTo>
                    <a:pt x="3796992" y="42703"/>
                  </a:lnTo>
                  <a:lnTo>
                    <a:pt x="3804056" y="37940"/>
                  </a:lnTo>
                  <a:lnTo>
                    <a:pt x="3808819" y="30875"/>
                  </a:lnTo>
                  <a:lnTo>
                    <a:pt x="3810566" y="22225"/>
                  </a:lnTo>
                  <a:lnTo>
                    <a:pt x="3808819" y="13574"/>
                  </a:lnTo>
                  <a:lnTo>
                    <a:pt x="3804056" y="6509"/>
                  </a:lnTo>
                  <a:lnTo>
                    <a:pt x="3796992" y="1746"/>
                  </a:lnTo>
                  <a:lnTo>
                    <a:pt x="3788296" y="0"/>
                  </a:lnTo>
                  <a:close/>
                </a:path>
                <a:path w="11962130" h="7343775">
                  <a:moveTo>
                    <a:pt x="3877241" y="0"/>
                  </a:moveTo>
                  <a:lnTo>
                    <a:pt x="3868590" y="1746"/>
                  </a:lnTo>
                  <a:lnTo>
                    <a:pt x="3861525" y="6509"/>
                  </a:lnTo>
                  <a:lnTo>
                    <a:pt x="3856762" y="13574"/>
                  </a:lnTo>
                  <a:lnTo>
                    <a:pt x="3855016" y="22225"/>
                  </a:lnTo>
                  <a:lnTo>
                    <a:pt x="3856763" y="30875"/>
                  </a:lnTo>
                  <a:lnTo>
                    <a:pt x="3861531" y="37940"/>
                  </a:lnTo>
                  <a:lnTo>
                    <a:pt x="3868609" y="42703"/>
                  </a:lnTo>
                  <a:lnTo>
                    <a:pt x="3877285" y="44450"/>
                  </a:lnTo>
                  <a:lnTo>
                    <a:pt x="3885936" y="42703"/>
                  </a:lnTo>
                  <a:lnTo>
                    <a:pt x="3893001" y="37940"/>
                  </a:lnTo>
                  <a:lnTo>
                    <a:pt x="3897764" y="30875"/>
                  </a:lnTo>
                  <a:lnTo>
                    <a:pt x="3899510" y="22225"/>
                  </a:lnTo>
                  <a:lnTo>
                    <a:pt x="3897764" y="13574"/>
                  </a:lnTo>
                  <a:lnTo>
                    <a:pt x="3893001" y="6509"/>
                  </a:lnTo>
                  <a:lnTo>
                    <a:pt x="3885936" y="1746"/>
                  </a:lnTo>
                  <a:lnTo>
                    <a:pt x="3877241" y="0"/>
                  </a:lnTo>
                  <a:close/>
                </a:path>
                <a:path w="11962130" h="7343775">
                  <a:moveTo>
                    <a:pt x="3966185" y="0"/>
                  </a:moveTo>
                  <a:lnTo>
                    <a:pt x="3957534" y="1746"/>
                  </a:lnTo>
                  <a:lnTo>
                    <a:pt x="3950470" y="6509"/>
                  </a:lnTo>
                  <a:lnTo>
                    <a:pt x="3945707" y="13574"/>
                  </a:lnTo>
                  <a:lnTo>
                    <a:pt x="3943960" y="22225"/>
                  </a:lnTo>
                  <a:lnTo>
                    <a:pt x="3945708" y="30875"/>
                  </a:lnTo>
                  <a:lnTo>
                    <a:pt x="3950475" y="37940"/>
                  </a:lnTo>
                  <a:lnTo>
                    <a:pt x="3957553" y="42703"/>
                  </a:lnTo>
                  <a:lnTo>
                    <a:pt x="3966230" y="44450"/>
                  </a:lnTo>
                  <a:lnTo>
                    <a:pt x="3974881" y="42703"/>
                  </a:lnTo>
                  <a:lnTo>
                    <a:pt x="3981945" y="37940"/>
                  </a:lnTo>
                  <a:lnTo>
                    <a:pt x="3986708" y="30875"/>
                  </a:lnTo>
                  <a:lnTo>
                    <a:pt x="3988455" y="22225"/>
                  </a:lnTo>
                  <a:lnTo>
                    <a:pt x="3986708" y="13574"/>
                  </a:lnTo>
                  <a:lnTo>
                    <a:pt x="3981945" y="6509"/>
                  </a:lnTo>
                  <a:lnTo>
                    <a:pt x="3974881" y="1746"/>
                  </a:lnTo>
                  <a:lnTo>
                    <a:pt x="3966185" y="0"/>
                  </a:lnTo>
                  <a:close/>
                </a:path>
                <a:path w="11962130" h="7343775">
                  <a:moveTo>
                    <a:pt x="4055130" y="0"/>
                  </a:moveTo>
                  <a:lnTo>
                    <a:pt x="4046479" y="1746"/>
                  </a:lnTo>
                  <a:lnTo>
                    <a:pt x="4039414" y="6509"/>
                  </a:lnTo>
                  <a:lnTo>
                    <a:pt x="4034651" y="13574"/>
                  </a:lnTo>
                  <a:lnTo>
                    <a:pt x="4032905" y="22225"/>
                  </a:lnTo>
                  <a:lnTo>
                    <a:pt x="4034652" y="30875"/>
                  </a:lnTo>
                  <a:lnTo>
                    <a:pt x="4039420" y="37940"/>
                  </a:lnTo>
                  <a:lnTo>
                    <a:pt x="4046498" y="42703"/>
                  </a:lnTo>
                  <a:lnTo>
                    <a:pt x="4055174" y="44450"/>
                  </a:lnTo>
                  <a:lnTo>
                    <a:pt x="4063825" y="42703"/>
                  </a:lnTo>
                  <a:lnTo>
                    <a:pt x="4070890" y="37940"/>
                  </a:lnTo>
                  <a:lnTo>
                    <a:pt x="4075653" y="30875"/>
                  </a:lnTo>
                  <a:lnTo>
                    <a:pt x="4077399" y="22225"/>
                  </a:lnTo>
                  <a:lnTo>
                    <a:pt x="4075653" y="13574"/>
                  </a:lnTo>
                  <a:lnTo>
                    <a:pt x="4070890" y="6509"/>
                  </a:lnTo>
                  <a:lnTo>
                    <a:pt x="4063825" y="1746"/>
                  </a:lnTo>
                  <a:lnTo>
                    <a:pt x="4055130" y="0"/>
                  </a:lnTo>
                  <a:close/>
                </a:path>
                <a:path w="11962130" h="7343775">
                  <a:moveTo>
                    <a:pt x="4144074" y="0"/>
                  </a:moveTo>
                  <a:lnTo>
                    <a:pt x="4135423" y="1746"/>
                  </a:lnTo>
                  <a:lnTo>
                    <a:pt x="4128359" y="6509"/>
                  </a:lnTo>
                  <a:lnTo>
                    <a:pt x="4123596" y="13574"/>
                  </a:lnTo>
                  <a:lnTo>
                    <a:pt x="4121849" y="22225"/>
                  </a:lnTo>
                  <a:lnTo>
                    <a:pt x="4123597" y="30875"/>
                  </a:lnTo>
                  <a:lnTo>
                    <a:pt x="4128364" y="37940"/>
                  </a:lnTo>
                  <a:lnTo>
                    <a:pt x="4135442" y="42703"/>
                  </a:lnTo>
                  <a:lnTo>
                    <a:pt x="4144119" y="44450"/>
                  </a:lnTo>
                  <a:lnTo>
                    <a:pt x="4152770" y="42703"/>
                  </a:lnTo>
                  <a:lnTo>
                    <a:pt x="4159834" y="37940"/>
                  </a:lnTo>
                  <a:lnTo>
                    <a:pt x="4164597" y="30875"/>
                  </a:lnTo>
                  <a:lnTo>
                    <a:pt x="4166344" y="22225"/>
                  </a:lnTo>
                  <a:lnTo>
                    <a:pt x="4164597" y="13574"/>
                  </a:lnTo>
                  <a:lnTo>
                    <a:pt x="4159834" y="6509"/>
                  </a:lnTo>
                  <a:lnTo>
                    <a:pt x="4152770" y="1746"/>
                  </a:lnTo>
                  <a:lnTo>
                    <a:pt x="4144074" y="0"/>
                  </a:lnTo>
                  <a:close/>
                </a:path>
                <a:path w="11962130" h="7343775">
                  <a:moveTo>
                    <a:pt x="4233019" y="0"/>
                  </a:moveTo>
                  <a:lnTo>
                    <a:pt x="4224368" y="1746"/>
                  </a:lnTo>
                  <a:lnTo>
                    <a:pt x="4217303" y="6509"/>
                  </a:lnTo>
                  <a:lnTo>
                    <a:pt x="4212540" y="13574"/>
                  </a:lnTo>
                  <a:lnTo>
                    <a:pt x="4210794" y="22225"/>
                  </a:lnTo>
                  <a:lnTo>
                    <a:pt x="4212541" y="30875"/>
                  </a:lnTo>
                  <a:lnTo>
                    <a:pt x="4217309" y="37940"/>
                  </a:lnTo>
                  <a:lnTo>
                    <a:pt x="4224386" y="42703"/>
                  </a:lnTo>
                  <a:lnTo>
                    <a:pt x="4233063" y="44450"/>
                  </a:lnTo>
                  <a:lnTo>
                    <a:pt x="4241714" y="42703"/>
                  </a:lnTo>
                  <a:lnTo>
                    <a:pt x="4248778" y="37940"/>
                  </a:lnTo>
                  <a:lnTo>
                    <a:pt x="4253541" y="30875"/>
                  </a:lnTo>
                  <a:lnTo>
                    <a:pt x="4255288" y="22225"/>
                  </a:lnTo>
                  <a:lnTo>
                    <a:pt x="4253541" y="13574"/>
                  </a:lnTo>
                  <a:lnTo>
                    <a:pt x="4248778" y="6509"/>
                  </a:lnTo>
                  <a:lnTo>
                    <a:pt x="4241714" y="1746"/>
                  </a:lnTo>
                  <a:lnTo>
                    <a:pt x="4233019" y="0"/>
                  </a:lnTo>
                  <a:close/>
                </a:path>
                <a:path w="11962130" h="7343775">
                  <a:moveTo>
                    <a:pt x="4321963" y="0"/>
                  </a:moveTo>
                  <a:lnTo>
                    <a:pt x="4313312" y="1746"/>
                  </a:lnTo>
                  <a:lnTo>
                    <a:pt x="4306248" y="6509"/>
                  </a:lnTo>
                  <a:lnTo>
                    <a:pt x="4301485" y="13574"/>
                  </a:lnTo>
                  <a:lnTo>
                    <a:pt x="4299738" y="22225"/>
                  </a:lnTo>
                  <a:lnTo>
                    <a:pt x="4301485" y="30875"/>
                  </a:lnTo>
                  <a:lnTo>
                    <a:pt x="4306253" y="37940"/>
                  </a:lnTo>
                  <a:lnTo>
                    <a:pt x="4313331" y="42703"/>
                  </a:lnTo>
                  <a:lnTo>
                    <a:pt x="4322008" y="44450"/>
                  </a:lnTo>
                  <a:lnTo>
                    <a:pt x="4330659" y="42703"/>
                  </a:lnTo>
                  <a:lnTo>
                    <a:pt x="4337723" y="37940"/>
                  </a:lnTo>
                  <a:lnTo>
                    <a:pt x="4342486" y="30875"/>
                  </a:lnTo>
                  <a:lnTo>
                    <a:pt x="4344233" y="22225"/>
                  </a:lnTo>
                  <a:lnTo>
                    <a:pt x="4342486" y="13574"/>
                  </a:lnTo>
                  <a:lnTo>
                    <a:pt x="4337723" y="6509"/>
                  </a:lnTo>
                  <a:lnTo>
                    <a:pt x="4330659" y="1746"/>
                  </a:lnTo>
                  <a:lnTo>
                    <a:pt x="4321963" y="0"/>
                  </a:lnTo>
                  <a:close/>
                </a:path>
                <a:path w="11962130" h="7343775">
                  <a:moveTo>
                    <a:pt x="4410908" y="0"/>
                  </a:moveTo>
                  <a:lnTo>
                    <a:pt x="4402257" y="1746"/>
                  </a:lnTo>
                  <a:lnTo>
                    <a:pt x="4395192" y="6509"/>
                  </a:lnTo>
                  <a:lnTo>
                    <a:pt x="4390429" y="13574"/>
                  </a:lnTo>
                  <a:lnTo>
                    <a:pt x="4388683" y="22225"/>
                  </a:lnTo>
                  <a:lnTo>
                    <a:pt x="4390430" y="30875"/>
                  </a:lnTo>
                  <a:lnTo>
                    <a:pt x="4395198" y="37940"/>
                  </a:lnTo>
                  <a:lnTo>
                    <a:pt x="4402275" y="42703"/>
                  </a:lnTo>
                  <a:lnTo>
                    <a:pt x="4410952" y="44450"/>
                  </a:lnTo>
                  <a:lnTo>
                    <a:pt x="4419603" y="42703"/>
                  </a:lnTo>
                  <a:lnTo>
                    <a:pt x="4426668" y="37940"/>
                  </a:lnTo>
                  <a:lnTo>
                    <a:pt x="4431431" y="30875"/>
                  </a:lnTo>
                  <a:lnTo>
                    <a:pt x="4433177" y="22225"/>
                  </a:lnTo>
                  <a:lnTo>
                    <a:pt x="4431431" y="13574"/>
                  </a:lnTo>
                  <a:lnTo>
                    <a:pt x="4426668" y="6509"/>
                  </a:lnTo>
                  <a:lnTo>
                    <a:pt x="4419603" y="1746"/>
                  </a:lnTo>
                  <a:lnTo>
                    <a:pt x="4410908" y="0"/>
                  </a:lnTo>
                  <a:close/>
                </a:path>
                <a:path w="11962130" h="7343775">
                  <a:moveTo>
                    <a:pt x="4499852" y="0"/>
                  </a:moveTo>
                  <a:lnTo>
                    <a:pt x="4491201" y="1746"/>
                  </a:lnTo>
                  <a:lnTo>
                    <a:pt x="4484137" y="6509"/>
                  </a:lnTo>
                  <a:lnTo>
                    <a:pt x="4479374" y="13574"/>
                  </a:lnTo>
                  <a:lnTo>
                    <a:pt x="4477627" y="22225"/>
                  </a:lnTo>
                  <a:lnTo>
                    <a:pt x="4479374" y="30875"/>
                  </a:lnTo>
                  <a:lnTo>
                    <a:pt x="4484142" y="37940"/>
                  </a:lnTo>
                  <a:lnTo>
                    <a:pt x="4491220" y="42703"/>
                  </a:lnTo>
                  <a:lnTo>
                    <a:pt x="4499897" y="44450"/>
                  </a:lnTo>
                  <a:lnTo>
                    <a:pt x="4508548" y="42703"/>
                  </a:lnTo>
                  <a:lnTo>
                    <a:pt x="4515612" y="37940"/>
                  </a:lnTo>
                  <a:lnTo>
                    <a:pt x="4520375" y="30875"/>
                  </a:lnTo>
                  <a:lnTo>
                    <a:pt x="4522122" y="22225"/>
                  </a:lnTo>
                  <a:lnTo>
                    <a:pt x="4520375" y="13574"/>
                  </a:lnTo>
                  <a:lnTo>
                    <a:pt x="4515612" y="6509"/>
                  </a:lnTo>
                  <a:lnTo>
                    <a:pt x="4508548" y="1746"/>
                  </a:lnTo>
                  <a:lnTo>
                    <a:pt x="4499852" y="0"/>
                  </a:lnTo>
                  <a:close/>
                </a:path>
                <a:path w="11962130" h="7343775">
                  <a:moveTo>
                    <a:pt x="4588797" y="0"/>
                  </a:moveTo>
                  <a:lnTo>
                    <a:pt x="4580146" y="1746"/>
                  </a:lnTo>
                  <a:lnTo>
                    <a:pt x="4573081" y="6509"/>
                  </a:lnTo>
                  <a:lnTo>
                    <a:pt x="4568318" y="13574"/>
                  </a:lnTo>
                  <a:lnTo>
                    <a:pt x="4566572" y="22225"/>
                  </a:lnTo>
                  <a:lnTo>
                    <a:pt x="4568319" y="30875"/>
                  </a:lnTo>
                  <a:lnTo>
                    <a:pt x="4573087" y="37940"/>
                  </a:lnTo>
                  <a:lnTo>
                    <a:pt x="4580164" y="42703"/>
                  </a:lnTo>
                  <a:lnTo>
                    <a:pt x="4588841" y="44450"/>
                  </a:lnTo>
                  <a:lnTo>
                    <a:pt x="4597492" y="42703"/>
                  </a:lnTo>
                  <a:lnTo>
                    <a:pt x="4604556" y="37940"/>
                  </a:lnTo>
                  <a:lnTo>
                    <a:pt x="4609319" y="30875"/>
                  </a:lnTo>
                  <a:lnTo>
                    <a:pt x="4611066" y="22225"/>
                  </a:lnTo>
                  <a:lnTo>
                    <a:pt x="4609319" y="13574"/>
                  </a:lnTo>
                  <a:lnTo>
                    <a:pt x="4604556" y="6509"/>
                  </a:lnTo>
                  <a:lnTo>
                    <a:pt x="4597492" y="1746"/>
                  </a:lnTo>
                  <a:lnTo>
                    <a:pt x="4588797" y="0"/>
                  </a:lnTo>
                  <a:close/>
                </a:path>
                <a:path w="11962130" h="7343775">
                  <a:moveTo>
                    <a:pt x="4677741" y="0"/>
                  </a:moveTo>
                  <a:lnTo>
                    <a:pt x="4669090" y="1746"/>
                  </a:lnTo>
                  <a:lnTo>
                    <a:pt x="4662026" y="6509"/>
                  </a:lnTo>
                  <a:lnTo>
                    <a:pt x="4657263" y="13574"/>
                  </a:lnTo>
                  <a:lnTo>
                    <a:pt x="4655516" y="22225"/>
                  </a:lnTo>
                  <a:lnTo>
                    <a:pt x="4657263" y="30875"/>
                  </a:lnTo>
                  <a:lnTo>
                    <a:pt x="4662031" y="37940"/>
                  </a:lnTo>
                  <a:lnTo>
                    <a:pt x="4669109" y="42703"/>
                  </a:lnTo>
                  <a:lnTo>
                    <a:pt x="4677785" y="44450"/>
                  </a:lnTo>
                  <a:lnTo>
                    <a:pt x="4686436" y="42703"/>
                  </a:lnTo>
                  <a:lnTo>
                    <a:pt x="4693501" y="37940"/>
                  </a:lnTo>
                  <a:lnTo>
                    <a:pt x="4698264" y="30875"/>
                  </a:lnTo>
                  <a:lnTo>
                    <a:pt x="4700010" y="22225"/>
                  </a:lnTo>
                  <a:lnTo>
                    <a:pt x="4698264" y="13574"/>
                  </a:lnTo>
                  <a:lnTo>
                    <a:pt x="4693501" y="6509"/>
                  </a:lnTo>
                  <a:lnTo>
                    <a:pt x="4686436" y="1746"/>
                  </a:lnTo>
                  <a:lnTo>
                    <a:pt x="4677741" y="0"/>
                  </a:lnTo>
                  <a:close/>
                </a:path>
                <a:path w="11962130" h="7343775">
                  <a:moveTo>
                    <a:pt x="4766685" y="0"/>
                  </a:moveTo>
                  <a:lnTo>
                    <a:pt x="4758034" y="1746"/>
                  </a:lnTo>
                  <a:lnTo>
                    <a:pt x="4750970" y="6509"/>
                  </a:lnTo>
                  <a:lnTo>
                    <a:pt x="4746207" y="13574"/>
                  </a:lnTo>
                  <a:lnTo>
                    <a:pt x="4744460" y="22225"/>
                  </a:lnTo>
                  <a:lnTo>
                    <a:pt x="4746208" y="30875"/>
                  </a:lnTo>
                  <a:lnTo>
                    <a:pt x="4750976" y="37940"/>
                  </a:lnTo>
                  <a:lnTo>
                    <a:pt x="4758053" y="42703"/>
                  </a:lnTo>
                  <a:lnTo>
                    <a:pt x="4766730" y="44450"/>
                  </a:lnTo>
                  <a:lnTo>
                    <a:pt x="4775381" y="42703"/>
                  </a:lnTo>
                  <a:lnTo>
                    <a:pt x="4782445" y="37940"/>
                  </a:lnTo>
                  <a:lnTo>
                    <a:pt x="4787208" y="30875"/>
                  </a:lnTo>
                  <a:lnTo>
                    <a:pt x="4788955" y="22225"/>
                  </a:lnTo>
                  <a:lnTo>
                    <a:pt x="4787208" y="13574"/>
                  </a:lnTo>
                  <a:lnTo>
                    <a:pt x="4782445" y="6509"/>
                  </a:lnTo>
                  <a:lnTo>
                    <a:pt x="4775381" y="1746"/>
                  </a:lnTo>
                  <a:lnTo>
                    <a:pt x="4766685" y="0"/>
                  </a:lnTo>
                  <a:close/>
                </a:path>
                <a:path w="11962130" h="7343775">
                  <a:moveTo>
                    <a:pt x="4855630" y="0"/>
                  </a:moveTo>
                  <a:lnTo>
                    <a:pt x="4846979" y="1746"/>
                  </a:lnTo>
                  <a:lnTo>
                    <a:pt x="4839914" y="6509"/>
                  </a:lnTo>
                  <a:lnTo>
                    <a:pt x="4835151" y="13574"/>
                  </a:lnTo>
                  <a:lnTo>
                    <a:pt x="4833405" y="22225"/>
                  </a:lnTo>
                  <a:lnTo>
                    <a:pt x="4835152" y="30875"/>
                  </a:lnTo>
                  <a:lnTo>
                    <a:pt x="4839920" y="37940"/>
                  </a:lnTo>
                  <a:lnTo>
                    <a:pt x="4846998" y="42703"/>
                  </a:lnTo>
                  <a:lnTo>
                    <a:pt x="4855674" y="44450"/>
                  </a:lnTo>
                  <a:lnTo>
                    <a:pt x="4864325" y="42703"/>
                  </a:lnTo>
                  <a:lnTo>
                    <a:pt x="4871390" y="37940"/>
                  </a:lnTo>
                  <a:lnTo>
                    <a:pt x="4876153" y="30875"/>
                  </a:lnTo>
                  <a:lnTo>
                    <a:pt x="4877899" y="22225"/>
                  </a:lnTo>
                  <a:lnTo>
                    <a:pt x="4876153" y="13574"/>
                  </a:lnTo>
                  <a:lnTo>
                    <a:pt x="4871390" y="6509"/>
                  </a:lnTo>
                  <a:lnTo>
                    <a:pt x="4864325" y="1746"/>
                  </a:lnTo>
                  <a:lnTo>
                    <a:pt x="4855630" y="0"/>
                  </a:lnTo>
                  <a:close/>
                </a:path>
                <a:path w="11962130" h="7343775">
                  <a:moveTo>
                    <a:pt x="4944574" y="0"/>
                  </a:moveTo>
                  <a:lnTo>
                    <a:pt x="4935923" y="1746"/>
                  </a:lnTo>
                  <a:lnTo>
                    <a:pt x="4928859" y="6509"/>
                  </a:lnTo>
                  <a:lnTo>
                    <a:pt x="4924096" y="13574"/>
                  </a:lnTo>
                  <a:lnTo>
                    <a:pt x="4922349" y="22225"/>
                  </a:lnTo>
                  <a:lnTo>
                    <a:pt x="4924097" y="30875"/>
                  </a:lnTo>
                  <a:lnTo>
                    <a:pt x="4928864" y="37940"/>
                  </a:lnTo>
                  <a:lnTo>
                    <a:pt x="4935942" y="42703"/>
                  </a:lnTo>
                  <a:lnTo>
                    <a:pt x="4944619" y="44450"/>
                  </a:lnTo>
                  <a:lnTo>
                    <a:pt x="4953270" y="42703"/>
                  </a:lnTo>
                  <a:lnTo>
                    <a:pt x="4960334" y="37940"/>
                  </a:lnTo>
                  <a:lnTo>
                    <a:pt x="4965097" y="30875"/>
                  </a:lnTo>
                  <a:lnTo>
                    <a:pt x="4966844" y="22225"/>
                  </a:lnTo>
                  <a:lnTo>
                    <a:pt x="4965097" y="13574"/>
                  </a:lnTo>
                  <a:lnTo>
                    <a:pt x="4960334" y="6509"/>
                  </a:lnTo>
                  <a:lnTo>
                    <a:pt x="4953270" y="1746"/>
                  </a:lnTo>
                  <a:lnTo>
                    <a:pt x="4944574" y="0"/>
                  </a:lnTo>
                  <a:close/>
                </a:path>
                <a:path w="11962130" h="7343775">
                  <a:moveTo>
                    <a:pt x="5033519" y="0"/>
                  </a:moveTo>
                  <a:lnTo>
                    <a:pt x="5024868" y="1746"/>
                  </a:lnTo>
                  <a:lnTo>
                    <a:pt x="5017803" y="6509"/>
                  </a:lnTo>
                  <a:lnTo>
                    <a:pt x="5013040" y="13574"/>
                  </a:lnTo>
                  <a:lnTo>
                    <a:pt x="5011294" y="22225"/>
                  </a:lnTo>
                  <a:lnTo>
                    <a:pt x="5013041" y="30875"/>
                  </a:lnTo>
                  <a:lnTo>
                    <a:pt x="5017809" y="37940"/>
                  </a:lnTo>
                  <a:lnTo>
                    <a:pt x="5024887" y="42703"/>
                  </a:lnTo>
                  <a:lnTo>
                    <a:pt x="5033563" y="44450"/>
                  </a:lnTo>
                  <a:lnTo>
                    <a:pt x="5042214" y="42703"/>
                  </a:lnTo>
                  <a:lnTo>
                    <a:pt x="5049279" y="37940"/>
                  </a:lnTo>
                  <a:lnTo>
                    <a:pt x="5054042" y="30875"/>
                  </a:lnTo>
                  <a:lnTo>
                    <a:pt x="5055788" y="22225"/>
                  </a:lnTo>
                  <a:lnTo>
                    <a:pt x="5054042" y="13574"/>
                  </a:lnTo>
                  <a:lnTo>
                    <a:pt x="5049279" y="6509"/>
                  </a:lnTo>
                  <a:lnTo>
                    <a:pt x="5042214" y="1746"/>
                  </a:lnTo>
                  <a:lnTo>
                    <a:pt x="5033519" y="0"/>
                  </a:lnTo>
                  <a:close/>
                </a:path>
                <a:path w="11962130" h="7343775">
                  <a:moveTo>
                    <a:pt x="5122463" y="0"/>
                  </a:moveTo>
                  <a:lnTo>
                    <a:pt x="5113812" y="1746"/>
                  </a:lnTo>
                  <a:lnTo>
                    <a:pt x="5106748" y="6509"/>
                  </a:lnTo>
                  <a:lnTo>
                    <a:pt x="5101985" y="13574"/>
                  </a:lnTo>
                  <a:lnTo>
                    <a:pt x="5100238" y="22225"/>
                  </a:lnTo>
                  <a:lnTo>
                    <a:pt x="5101985" y="30875"/>
                  </a:lnTo>
                  <a:lnTo>
                    <a:pt x="5106753" y="37940"/>
                  </a:lnTo>
                  <a:lnTo>
                    <a:pt x="5113831" y="42703"/>
                  </a:lnTo>
                  <a:lnTo>
                    <a:pt x="5122508" y="44450"/>
                  </a:lnTo>
                  <a:lnTo>
                    <a:pt x="5131159" y="42703"/>
                  </a:lnTo>
                  <a:lnTo>
                    <a:pt x="5138223" y="37940"/>
                  </a:lnTo>
                  <a:lnTo>
                    <a:pt x="5142986" y="30875"/>
                  </a:lnTo>
                  <a:lnTo>
                    <a:pt x="5144733" y="22225"/>
                  </a:lnTo>
                  <a:lnTo>
                    <a:pt x="5142986" y="13574"/>
                  </a:lnTo>
                  <a:lnTo>
                    <a:pt x="5138223" y="6509"/>
                  </a:lnTo>
                  <a:lnTo>
                    <a:pt x="5131159" y="1746"/>
                  </a:lnTo>
                  <a:lnTo>
                    <a:pt x="5122463" y="0"/>
                  </a:lnTo>
                  <a:close/>
                </a:path>
                <a:path w="11962130" h="7343775">
                  <a:moveTo>
                    <a:pt x="5211408" y="0"/>
                  </a:moveTo>
                  <a:lnTo>
                    <a:pt x="5202757" y="1746"/>
                  </a:lnTo>
                  <a:lnTo>
                    <a:pt x="5195692" y="6509"/>
                  </a:lnTo>
                  <a:lnTo>
                    <a:pt x="5190929" y="13574"/>
                  </a:lnTo>
                  <a:lnTo>
                    <a:pt x="5189183" y="22225"/>
                  </a:lnTo>
                  <a:lnTo>
                    <a:pt x="5190930" y="30875"/>
                  </a:lnTo>
                  <a:lnTo>
                    <a:pt x="5195698" y="37940"/>
                  </a:lnTo>
                  <a:lnTo>
                    <a:pt x="5202775" y="42703"/>
                  </a:lnTo>
                  <a:lnTo>
                    <a:pt x="5211452" y="44450"/>
                  </a:lnTo>
                  <a:lnTo>
                    <a:pt x="5220103" y="42703"/>
                  </a:lnTo>
                  <a:lnTo>
                    <a:pt x="5227168" y="37940"/>
                  </a:lnTo>
                  <a:lnTo>
                    <a:pt x="5231931" y="30875"/>
                  </a:lnTo>
                  <a:lnTo>
                    <a:pt x="5233677" y="22225"/>
                  </a:lnTo>
                  <a:lnTo>
                    <a:pt x="5231931" y="13574"/>
                  </a:lnTo>
                  <a:lnTo>
                    <a:pt x="5227168" y="6509"/>
                  </a:lnTo>
                  <a:lnTo>
                    <a:pt x="5220103" y="1746"/>
                  </a:lnTo>
                  <a:lnTo>
                    <a:pt x="5211408" y="0"/>
                  </a:lnTo>
                  <a:close/>
                </a:path>
                <a:path w="11962130" h="7343775">
                  <a:moveTo>
                    <a:pt x="5300352" y="0"/>
                  </a:moveTo>
                  <a:lnTo>
                    <a:pt x="5291701" y="1746"/>
                  </a:lnTo>
                  <a:lnTo>
                    <a:pt x="5284637" y="6509"/>
                  </a:lnTo>
                  <a:lnTo>
                    <a:pt x="5279874" y="13574"/>
                  </a:lnTo>
                  <a:lnTo>
                    <a:pt x="5278127" y="22225"/>
                  </a:lnTo>
                  <a:lnTo>
                    <a:pt x="5279874" y="30875"/>
                  </a:lnTo>
                  <a:lnTo>
                    <a:pt x="5284642" y="37940"/>
                  </a:lnTo>
                  <a:lnTo>
                    <a:pt x="5291720" y="42703"/>
                  </a:lnTo>
                  <a:lnTo>
                    <a:pt x="5300397" y="44450"/>
                  </a:lnTo>
                  <a:lnTo>
                    <a:pt x="5309048" y="42703"/>
                  </a:lnTo>
                  <a:lnTo>
                    <a:pt x="5316112" y="37940"/>
                  </a:lnTo>
                  <a:lnTo>
                    <a:pt x="5320875" y="30875"/>
                  </a:lnTo>
                  <a:lnTo>
                    <a:pt x="5322622" y="22225"/>
                  </a:lnTo>
                  <a:lnTo>
                    <a:pt x="5320875" y="13574"/>
                  </a:lnTo>
                  <a:lnTo>
                    <a:pt x="5316112" y="6509"/>
                  </a:lnTo>
                  <a:lnTo>
                    <a:pt x="5309048" y="1746"/>
                  </a:lnTo>
                  <a:lnTo>
                    <a:pt x="5300352" y="0"/>
                  </a:lnTo>
                  <a:close/>
                </a:path>
                <a:path w="11962130" h="7343775">
                  <a:moveTo>
                    <a:pt x="5389297" y="0"/>
                  </a:moveTo>
                  <a:lnTo>
                    <a:pt x="5380646" y="1746"/>
                  </a:lnTo>
                  <a:lnTo>
                    <a:pt x="5373581" y="6509"/>
                  </a:lnTo>
                  <a:lnTo>
                    <a:pt x="5368818" y="13574"/>
                  </a:lnTo>
                  <a:lnTo>
                    <a:pt x="5367072" y="22225"/>
                  </a:lnTo>
                  <a:lnTo>
                    <a:pt x="5368819" y="30875"/>
                  </a:lnTo>
                  <a:lnTo>
                    <a:pt x="5373587" y="37940"/>
                  </a:lnTo>
                  <a:lnTo>
                    <a:pt x="5380664" y="42703"/>
                  </a:lnTo>
                  <a:lnTo>
                    <a:pt x="5389341" y="44450"/>
                  </a:lnTo>
                  <a:lnTo>
                    <a:pt x="5397992" y="42703"/>
                  </a:lnTo>
                  <a:lnTo>
                    <a:pt x="5405056" y="37940"/>
                  </a:lnTo>
                  <a:lnTo>
                    <a:pt x="5409819" y="30875"/>
                  </a:lnTo>
                  <a:lnTo>
                    <a:pt x="5411566" y="22225"/>
                  </a:lnTo>
                  <a:lnTo>
                    <a:pt x="5409819" y="13574"/>
                  </a:lnTo>
                  <a:lnTo>
                    <a:pt x="5405056" y="6509"/>
                  </a:lnTo>
                  <a:lnTo>
                    <a:pt x="5397992" y="1746"/>
                  </a:lnTo>
                  <a:lnTo>
                    <a:pt x="5389297" y="0"/>
                  </a:lnTo>
                  <a:close/>
                </a:path>
                <a:path w="11962130" h="7343775">
                  <a:moveTo>
                    <a:pt x="5478241" y="0"/>
                  </a:moveTo>
                  <a:lnTo>
                    <a:pt x="5469590" y="1746"/>
                  </a:lnTo>
                  <a:lnTo>
                    <a:pt x="5462526" y="6509"/>
                  </a:lnTo>
                  <a:lnTo>
                    <a:pt x="5457763" y="13574"/>
                  </a:lnTo>
                  <a:lnTo>
                    <a:pt x="5456016" y="22225"/>
                  </a:lnTo>
                  <a:lnTo>
                    <a:pt x="5457763" y="30875"/>
                  </a:lnTo>
                  <a:lnTo>
                    <a:pt x="5462531" y="37940"/>
                  </a:lnTo>
                  <a:lnTo>
                    <a:pt x="5469609" y="42703"/>
                  </a:lnTo>
                  <a:lnTo>
                    <a:pt x="5478285" y="44450"/>
                  </a:lnTo>
                  <a:lnTo>
                    <a:pt x="5486936" y="42703"/>
                  </a:lnTo>
                  <a:lnTo>
                    <a:pt x="5494001" y="37940"/>
                  </a:lnTo>
                  <a:lnTo>
                    <a:pt x="5498764" y="30875"/>
                  </a:lnTo>
                  <a:lnTo>
                    <a:pt x="5500510" y="22225"/>
                  </a:lnTo>
                  <a:lnTo>
                    <a:pt x="5498764" y="13574"/>
                  </a:lnTo>
                  <a:lnTo>
                    <a:pt x="5494001" y="6509"/>
                  </a:lnTo>
                  <a:lnTo>
                    <a:pt x="5486936" y="1746"/>
                  </a:lnTo>
                  <a:lnTo>
                    <a:pt x="5478241" y="0"/>
                  </a:lnTo>
                  <a:close/>
                </a:path>
                <a:path w="11962130" h="7343775">
                  <a:moveTo>
                    <a:pt x="5567185" y="0"/>
                  </a:moveTo>
                  <a:lnTo>
                    <a:pt x="5558534" y="1746"/>
                  </a:lnTo>
                  <a:lnTo>
                    <a:pt x="5551470" y="6509"/>
                  </a:lnTo>
                  <a:lnTo>
                    <a:pt x="5546707" y="13574"/>
                  </a:lnTo>
                  <a:lnTo>
                    <a:pt x="5544960" y="22225"/>
                  </a:lnTo>
                  <a:lnTo>
                    <a:pt x="5546708" y="30875"/>
                  </a:lnTo>
                  <a:lnTo>
                    <a:pt x="5551476" y="37940"/>
                  </a:lnTo>
                  <a:lnTo>
                    <a:pt x="5558553" y="42703"/>
                  </a:lnTo>
                  <a:lnTo>
                    <a:pt x="5567230" y="44450"/>
                  </a:lnTo>
                  <a:lnTo>
                    <a:pt x="5575881" y="42703"/>
                  </a:lnTo>
                  <a:lnTo>
                    <a:pt x="5582945" y="37940"/>
                  </a:lnTo>
                  <a:lnTo>
                    <a:pt x="5587708" y="30875"/>
                  </a:lnTo>
                  <a:lnTo>
                    <a:pt x="5589455" y="22225"/>
                  </a:lnTo>
                  <a:lnTo>
                    <a:pt x="5587708" y="13574"/>
                  </a:lnTo>
                  <a:lnTo>
                    <a:pt x="5582945" y="6509"/>
                  </a:lnTo>
                  <a:lnTo>
                    <a:pt x="5575881" y="1746"/>
                  </a:lnTo>
                  <a:lnTo>
                    <a:pt x="5567185" y="0"/>
                  </a:lnTo>
                  <a:close/>
                </a:path>
                <a:path w="11962130" h="7343775">
                  <a:moveTo>
                    <a:pt x="5656130" y="0"/>
                  </a:moveTo>
                  <a:lnTo>
                    <a:pt x="5647479" y="1746"/>
                  </a:lnTo>
                  <a:lnTo>
                    <a:pt x="5640414" y="6509"/>
                  </a:lnTo>
                  <a:lnTo>
                    <a:pt x="5635651" y="13574"/>
                  </a:lnTo>
                  <a:lnTo>
                    <a:pt x="5633905" y="22225"/>
                  </a:lnTo>
                  <a:lnTo>
                    <a:pt x="5635652" y="30875"/>
                  </a:lnTo>
                  <a:lnTo>
                    <a:pt x="5640420" y="37940"/>
                  </a:lnTo>
                  <a:lnTo>
                    <a:pt x="5647498" y="42703"/>
                  </a:lnTo>
                  <a:lnTo>
                    <a:pt x="5656174" y="44450"/>
                  </a:lnTo>
                  <a:lnTo>
                    <a:pt x="5664825" y="42703"/>
                  </a:lnTo>
                  <a:lnTo>
                    <a:pt x="5671890" y="37940"/>
                  </a:lnTo>
                  <a:lnTo>
                    <a:pt x="5676653" y="30875"/>
                  </a:lnTo>
                  <a:lnTo>
                    <a:pt x="5678399" y="22225"/>
                  </a:lnTo>
                  <a:lnTo>
                    <a:pt x="5676653" y="13574"/>
                  </a:lnTo>
                  <a:lnTo>
                    <a:pt x="5671890" y="6509"/>
                  </a:lnTo>
                  <a:lnTo>
                    <a:pt x="5664825" y="1746"/>
                  </a:lnTo>
                  <a:lnTo>
                    <a:pt x="5656130" y="0"/>
                  </a:lnTo>
                  <a:close/>
                </a:path>
                <a:path w="11962130" h="7343775">
                  <a:moveTo>
                    <a:pt x="5745074" y="0"/>
                  </a:moveTo>
                  <a:lnTo>
                    <a:pt x="5736423" y="1746"/>
                  </a:lnTo>
                  <a:lnTo>
                    <a:pt x="5729359" y="6509"/>
                  </a:lnTo>
                  <a:lnTo>
                    <a:pt x="5724596" y="13574"/>
                  </a:lnTo>
                  <a:lnTo>
                    <a:pt x="5722849" y="22225"/>
                  </a:lnTo>
                  <a:lnTo>
                    <a:pt x="5724597" y="30875"/>
                  </a:lnTo>
                  <a:lnTo>
                    <a:pt x="5729364" y="37940"/>
                  </a:lnTo>
                  <a:lnTo>
                    <a:pt x="5736442" y="42703"/>
                  </a:lnTo>
                  <a:lnTo>
                    <a:pt x="5745119" y="44450"/>
                  </a:lnTo>
                  <a:lnTo>
                    <a:pt x="5753770" y="42703"/>
                  </a:lnTo>
                  <a:lnTo>
                    <a:pt x="5760834" y="37940"/>
                  </a:lnTo>
                  <a:lnTo>
                    <a:pt x="5765597" y="30875"/>
                  </a:lnTo>
                  <a:lnTo>
                    <a:pt x="5767344" y="22225"/>
                  </a:lnTo>
                  <a:lnTo>
                    <a:pt x="5765597" y="13574"/>
                  </a:lnTo>
                  <a:lnTo>
                    <a:pt x="5760834" y="6509"/>
                  </a:lnTo>
                  <a:lnTo>
                    <a:pt x="5753770" y="1746"/>
                  </a:lnTo>
                  <a:lnTo>
                    <a:pt x="5745074" y="0"/>
                  </a:lnTo>
                  <a:close/>
                </a:path>
                <a:path w="11962130" h="7343775">
                  <a:moveTo>
                    <a:pt x="5834019" y="0"/>
                  </a:moveTo>
                  <a:lnTo>
                    <a:pt x="5825368" y="1746"/>
                  </a:lnTo>
                  <a:lnTo>
                    <a:pt x="5818303" y="6509"/>
                  </a:lnTo>
                  <a:lnTo>
                    <a:pt x="5813540" y="13574"/>
                  </a:lnTo>
                  <a:lnTo>
                    <a:pt x="5811794" y="22225"/>
                  </a:lnTo>
                  <a:lnTo>
                    <a:pt x="5813541" y="30875"/>
                  </a:lnTo>
                  <a:lnTo>
                    <a:pt x="5818309" y="37940"/>
                  </a:lnTo>
                  <a:lnTo>
                    <a:pt x="5825387" y="42703"/>
                  </a:lnTo>
                  <a:lnTo>
                    <a:pt x="5834063" y="44450"/>
                  </a:lnTo>
                  <a:lnTo>
                    <a:pt x="5842714" y="42703"/>
                  </a:lnTo>
                  <a:lnTo>
                    <a:pt x="5849779" y="37940"/>
                  </a:lnTo>
                  <a:lnTo>
                    <a:pt x="5854542" y="30875"/>
                  </a:lnTo>
                  <a:lnTo>
                    <a:pt x="5856288" y="22225"/>
                  </a:lnTo>
                  <a:lnTo>
                    <a:pt x="5854542" y="13574"/>
                  </a:lnTo>
                  <a:lnTo>
                    <a:pt x="5849779" y="6509"/>
                  </a:lnTo>
                  <a:lnTo>
                    <a:pt x="5842714" y="1746"/>
                  </a:lnTo>
                  <a:lnTo>
                    <a:pt x="5834019" y="0"/>
                  </a:lnTo>
                  <a:close/>
                </a:path>
                <a:path w="11962130" h="7343775">
                  <a:moveTo>
                    <a:pt x="5922963" y="0"/>
                  </a:moveTo>
                  <a:lnTo>
                    <a:pt x="5914312" y="1746"/>
                  </a:lnTo>
                  <a:lnTo>
                    <a:pt x="5907248" y="6509"/>
                  </a:lnTo>
                  <a:lnTo>
                    <a:pt x="5902485" y="13574"/>
                  </a:lnTo>
                  <a:lnTo>
                    <a:pt x="5900738" y="22225"/>
                  </a:lnTo>
                  <a:lnTo>
                    <a:pt x="5902486" y="30875"/>
                  </a:lnTo>
                  <a:lnTo>
                    <a:pt x="5907253" y="37940"/>
                  </a:lnTo>
                  <a:lnTo>
                    <a:pt x="5914331" y="42703"/>
                  </a:lnTo>
                  <a:lnTo>
                    <a:pt x="5923008" y="44450"/>
                  </a:lnTo>
                  <a:lnTo>
                    <a:pt x="5931659" y="42703"/>
                  </a:lnTo>
                  <a:lnTo>
                    <a:pt x="5938723" y="37940"/>
                  </a:lnTo>
                  <a:lnTo>
                    <a:pt x="5943486" y="30875"/>
                  </a:lnTo>
                  <a:lnTo>
                    <a:pt x="5945233" y="22225"/>
                  </a:lnTo>
                  <a:lnTo>
                    <a:pt x="5943486" y="13574"/>
                  </a:lnTo>
                  <a:lnTo>
                    <a:pt x="5938723" y="6509"/>
                  </a:lnTo>
                  <a:lnTo>
                    <a:pt x="5931659" y="1746"/>
                  </a:lnTo>
                  <a:lnTo>
                    <a:pt x="5922963" y="0"/>
                  </a:lnTo>
                  <a:close/>
                </a:path>
                <a:path w="11962130" h="7343775">
                  <a:moveTo>
                    <a:pt x="6011908" y="0"/>
                  </a:moveTo>
                  <a:lnTo>
                    <a:pt x="6003257" y="1746"/>
                  </a:lnTo>
                  <a:lnTo>
                    <a:pt x="5996192" y="6509"/>
                  </a:lnTo>
                  <a:lnTo>
                    <a:pt x="5991429" y="13574"/>
                  </a:lnTo>
                  <a:lnTo>
                    <a:pt x="5989683" y="22225"/>
                  </a:lnTo>
                  <a:lnTo>
                    <a:pt x="5991430" y="30875"/>
                  </a:lnTo>
                  <a:lnTo>
                    <a:pt x="5996198" y="37940"/>
                  </a:lnTo>
                  <a:lnTo>
                    <a:pt x="6003275" y="42703"/>
                  </a:lnTo>
                  <a:lnTo>
                    <a:pt x="6011952" y="44450"/>
                  </a:lnTo>
                  <a:lnTo>
                    <a:pt x="6020603" y="42703"/>
                  </a:lnTo>
                  <a:lnTo>
                    <a:pt x="6027668" y="37940"/>
                  </a:lnTo>
                  <a:lnTo>
                    <a:pt x="6032431" y="30875"/>
                  </a:lnTo>
                  <a:lnTo>
                    <a:pt x="6034177" y="22225"/>
                  </a:lnTo>
                  <a:lnTo>
                    <a:pt x="6032431" y="13574"/>
                  </a:lnTo>
                  <a:lnTo>
                    <a:pt x="6027668" y="6509"/>
                  </a:lnTo>
                  <a:lnTo>
                    <a:pt x="6020603" y="1746"/>
                  </a:lnTo>
                  <a:lnTo>
                    <a:pt x="6011908" y="0"/>
                  </a:lnTo>
                  <a:close/>
                </a:path>
                <a:path w="11962130" h="7343775">
                  <a:moveTo>
                    <a:pt x="6100852" y="0"/>
                  </a:moveTo>
                  <a:lnTo>
                    <a:pt x="6092201" y="1746"/>
                  </a:lnTo>
                  <a:lnTo>
                    <a:pt x="6085137" y="6509"/>
                  </a:lnTo>
                  <a:lnTo>
                    <a:pt x="6080374" y="13574"/>
                  </a:lnTo>
                  <a:lnTo>
                    <a:pt x="6078627" y="22225"/>
                  </a:lnTo>
                  <a:lnTo>
                    <a:pt x="6080374" y="30875"/>
                  </a:lnTo>
                  <a:lnTo>
                    <a:pt x="6085142" y="37940"/>
                  </a:lnTo>
                  <a:lnTo>
                    <a:pt x="6092220" y="42703"/>
                  </a:lnTo>
                  <a:lnTo>
                    <a:pt x="6100897" y="44450"/>
                  </a:lnTo>
                  <a:lnTo>
                    <a:pt x="6109548" y="42703"/>
                  </a:lnTo>
                  <a:lnTo>
                    <a:pt x="6116612" y="37940"/>
                  </a:lnTo>
                  <a:lnTo>
                    <a:pt x="6121375" y="30875"/>
                  </a:lnTo>
                  <a:lnTo>
                    <a:pt x="6123122" y="22225"/>
                  </a:lnTo>
                  <a:lnTo>
                    <a:pt x="6121375" y="13574"/>
                  </a:lnTo>
                  <a:lnTo>
                    <a:pt x="6116612" y="6509"/>
                  </a:lnTo>
                  <a:lnTo>
                    <a:pt x="6109548" y="1746"/>
                  </a:lnTo>
                  <a:lnTo>
                    <a:pt x="6100852" y="0"/>
                  </a:lnTo>
                  <a:close/>
                </a:path>
                <a:path w="11962130" h="7343775">
                  <a:moveTo>
                    <a:pt x="6189797" y="0"/>
                  </a:moveTo>
                  <a:lnTo>
                    <a:pt x="6181146" y="1746"/>
                  </a:lnTo>
                  <a:lnTo>
                    <a:pt x="6174081" y="6509"/>
                  </a:lnTo>
                  <a:lnTo>
                    <a:pt x="6169318" y="13574"/>
                  </a:lnTo>
                  <a:lnTo>
                    <a:pt x="6167572" y="22225"/>
                  </a:lnTo>
                  <a:lnTo>
                    <a:pt x="6169319" y="30875"/>
                  </a:lnTo>
                  <a:lnTo>
                    <a:pt x="6174087" y="37940"/>
                  </a:lnTo>
                  <a:lnTo>
                    <a:pt x="6181164" y="42703"/>
                  </a:lnTo>
                  <a:lnTo>
                    <a:pt x="6189841" y="44450"/>
                  </a:lnTo>
                  <a:lnTo>
                    <a:pt x="6198492" y="42703"/>
                  </a:lnTo>
                  <a:lnTo>
                    <a:pt x="6205557" y="37940"/>
                  </a:lnTo>
                  <a:lnTo>
                    <a:pt x="6210320" y="30875"/>
                  </a:lnTo>
                  <a:lnTo>
                    <a:pt x="6212066" y="22225"/>
                  </a:lnTo>
                  <a:lnTo>
                    <a:pt x="6210320" y="13574"/>
                  </a:lnTo>
                  <a:lnTo>
                    <a:pt x="6205557" y="6509"/>
                  </a:lnTo>
                  <a:lnTo>
                    <a:pt x="6198492" y="1746"/>
                  </a:lnTo>
                  <a:lnTo>
                    <a:pt x="6189797" y="0"/>
                  </a:lnTo>
                  <a:close/>
                </a:path>
                <a:path w="11962130" h="7343775">
                  <a:moveTo>
                    <a:pt x="6278741" y="0"/>
                  </a:moveTo>
                  <a:lnTo>
                    <a:pt x="6270090" y="1746"/>
                  </a:lnTo>
                  <a:lnTo>
                    <a:pt x="6263026" y="6509"/>
                  </a:lnTo>
                  <a:lnTo>
                    <a:pt x="6258263" y="13574"/>
                  </a:lnTo>
                  <a:lnTo>
                    <a:pt x="6256516" y="22225"/>
                  </a:lnTo>
                  <a:lnTo>
                    <a:pt x="6258263" y="30875"/>
                  </a:lnTo>
                  <a:lnTo>
                    <a:pt x="6263031" y="37940"/>
                  </a:lnTo>
                  <a:lnTo>
                    <a:pt x="6270109" y="42703"/>
                  </a:lnTo>
                  <a:lnTo>
                    <a:pt x="6278786" y="44450"/>
                  </a:lnTo>
                  <a:lnTo>
                    <a:pt x="6287437" y="42703"/>
                  </a:lnTo>
                  <a:lnTo>
                    <a:pt x="6294501" y="37940"/>
                  </a:lnTo>
                  <a:lnTo>
                    <a:pt x="6299264" y="30875"/>
                  </a:lnTo>
                  <a:lnTo>
                    <a:pt x="6301011" y="22225"/>
                  </a:lnTo>
                  <a:lnTo>
                    <a:pt x="6299264" y="13574"/>
                  </a:lnTo>
                  <a:lnTo>
                    <a:pt x="6294501" y="6509"/>
                  </a:lnTo>
                  <a:lnTo>
                    <a:pt x="6287437" y="1746"/>
                  </a:lnTo>
                  <a:lnTo>
                    <a:pt x="6278741" y="0"/>
                  </a:lnTo>
                  <a:close/>
                </a:path>
                <a:path w="11962130" h="7343775">
                  <a:moveTo>
                    <a:pt x="6367686" y="0"/>
                  </a:moveTo>
                  <a:lnTo>
                    <a:pt x="6359035" y="1746"/>
                  </a:lnTo>
                  <a:lnTo>
                    <a:pt x="6351970" y="6509"/>
                  </a:lnTo>
                  <a:lnTo>
                    <a:pt x="6347207" y="13574"/>
                  </a:lnTo>
                  <a:lnTo>
                    <a:pt x="6345461" y="22225"/>
                  </a:lnTo>
                  <a:lnTo>
                    <a:pt x="6347208" y="30875"/>
                  </a:lnTo>
                  <a:lnTo>
                    <a:pt x="6351976" y="37940"/>
                  </a:lnTo>
                  <a:lnTo>
                    <a:pt x="6359053" y="42703"/>
                  </a:lnTo>
                  <a:lnTo>
                    <a:pt x="6367730" y="44450"/>
                  </a:lnTo>
                  <a:lnTo>
                    <a:pt x="6376381" y="42703"/>
                  </a:lnTo>
                  <a:lnTo>
                    <a:pt x="6383445" y="37940"/>
                  </a:lnTo>
                  <a:lnTo>
                    <a:pt x="6388208" y="30875"/>
                  </a:lnTo>
                  <a:lnTo>
                    <a:pt x="6389955" y="22225"/>
                  </a:lnTo>
                  <a:lnTo>
                    <a:pt x="6388208" y="13574"/>
                  </a:lnTo>
                  <a:lnTo>
                    <a:pt x="6383445" y="6509"/>
                  </a:lnTo>
                  <a:lnTo>
                    <a:pt x="6376381" y="1746"/>
                  </a:lnTo>
                  <a:lnTo>
                    <a:pt x="6367686" y="0"/>
                  </a:lnTo>
                  <a:close/>
                </a:path>
                <a:path w="11962130" h="7343775">
                  <a:moveTo>
                    <a:pt x="6456630" y="0"/>
                  </a:moveTo>
                  <a:lnTo>
                    <a:pt x="6447979" y="1746"/>
                  </a:lnTo>
                  <a:lnTo>
                    <a:pt x="6440915" y="6509"/>
                  </a:lnTo>
                  <a:lnTo>
                    <a:pt x="6436152" y="13574"/>
                  </a:lnTo>
                  <a:lnTo>
                    <a:pt x="6434405" y="22225"/>
                  </a:lnTo>
                  <a:lnTo>
                    <a:pt x="6436152" y="30875"/>
                  </a:lnTo>
                  <a:lnTo>
                    <a:pt x="6440920" y="37940"/>
                  </a:lnTo>
                  <a:lnTo>
                    <a:pt x="6447998" y="42703"/>
                  </a:lnTo>
                  <a:lnTo>
                    <a:pt x="6456674" y="44450"/>
                  </a:lnTo>
                  <a:lnTo>
                    <a:pt x="6465325" y="42703"/>
                  </a:lnTo>
                  <a:lnTo>
                    <a:pt x="6472390" y="37940"/>
                  </a:lnTo>
                  <a:lnTo>
                    <a:pt x="6477153" y="30875"/>
                  </a:lnTo>
                  <a:lnTo>
                    <a:pt x="6478899" y="22225"/>
                  </a:lnTo>
                  <a:lnTo>
                    <a:pt x="6477153" y="13574"/>
                  </a:lnTo>
                  <a:lnTo>
                    <a:pt x="6472390" y="6509"/>
                  </a:lnTo>
                  <a:lnTo>
                    <a:pt x="6465325" y="1746"/>
                  </a:lnTo>
                  <a:lnTo>
                    <a:pt x="6456630" y="0"/>
                  </a:lnTo>
                  <a:close/>
                </a:path>
                <a:path w="11962130" h="7343775">
                  <a:moveTo>
                    <a:pt x="6545574" y="0"/>
                  </a:moveTo>
                  <a:lnTo>
                    <a:pt x="6536924" y="1746"/>
                  </a:lnTo>
                  <a:lnTo>
                    <a:pt x="6529859" y="6509"/>
                  </a:lnTo>
                  <a:lnTo>
                    <a:pt x="6525096" y="13574"/>
                  </a:lnTo>
                  <a:lnTo>
                    <a:pt x="6523349" y="22225"/>
                  </a:lnTo>
                  <a:lnTo>
                    <a:pt x="6525097" y="30875"/>
                  </a:lnTo>
                  <a:lnTo>
                    <a:pt x="6529865" y="37940"/>
                  </a:lnTo>
                  <a:lnTo>
                    <a:pt x="6536943" y="42703"/>
                  </a:lnTo>
                  <a:lnTo>
                    <a:pt x="6545620" y="44450"/>
                  </a:lnTo>
                  <a:lnTo>
                    <a:pt x="6554271" y="42703"/>
                  </a:lnTo>
                  <a:lnTo>
                    <a:pt x="6561335" y="37940"/>
                  </a:lnTo>
                  <a:lnTo>
                    <a:pt x="6566098" y="30875"/>
                  </a:lnTo>
                  <a:lnTo>
                    <a:pt x="6567845" y="22225"/>
                  </a:lnTo>
                  <a:lnTo>
                    <a:pt x="6566098" y="13574"/>
                  </a:lnTo>
                  <a:lnTo>
                    <a:pt x="6561335" y="6509"/>
                  </a:lnTo>
                  <a:lnTo>
                    <a:pt x="6554271" y="1746"/>
                  </a:lnTo>
                  <a:lnTo>
                    <a:pt x="6545574" y="0"/>
                  </a:lnTo>
                  <a:close/>
                </a:path>
                <a:path w="11962130" h="7343775">
                  <a:moveTo>
                    <a:pt x="6634520" y="0"/>
                  </a:moveTo>
                  <a:lnTo>
                    <a:pt x="6625869" y="1746"/>
                  </a:lnTo>
                  <a:lnTo>
                    <a:pt x="6618805" y="6509"/>
                  </a:lnTo>
                  <a:lnTo>
                    <a:pt x="6614042" y="13574"/>
                  </a:lnTo>
                  <a:lnTo>
                    <a:pt x="6612295" y="22225"/>
                  </a:lnTo>
                  <a:lnTo>
                    <a:pt x="6614042" y="30875"/>
                  </a:lnTo>
                  <a:lnTo>
                    <a:pt x="6618810" y="37940"/>
                  </a:lnTo>
                  <a:lnTo>
                    <a:pt x="6625888" y="42703"/>
                  </a:lnTo>
                  <a:lnTo>
                    <a:pt x="6634565" y="44450"/>
                  </a:lnTo>
                  <a:lnTo>
                    <a:pt x="6643216" y="42703"/>
                  </a:lnTo>
                  <a:lnTo>
                    <a:pt x="6650280" y="37940"/>
                  </a:lnTo>
                  <a:lnTo>
                    <a:pt x="6655043" y="30875"/>
                  </a:lnTo>
                  <a:lnTo>
                    <a:pt x="6656790" y="22225"/>
                  </a:lnTo>
                  <a:lnTo>
                    <a:pt x="6655043" y="13574"/>
                  </a:lnTo>
                  <a:lnTo>
                    <a:pt x="6650280" y="6509"/>
                  </a:lnTo>
                  <a:lnTo>
                    <a:pt x="6643216" y="1746"/>
                  </a:lnTo>
                  <a:lnTo>
                    <a:pt x="6634520" y="0"/>
                  </a:lnTo>
                  <a:close/>
                </a:path>
                <a:path w="11962130" h="7343775">
                  <a:moveTo>
                    <a:pt x="6723465" y="0"/>
                  </a:moveTo>
                  <a:lnTo>
                    <a:pt x="6714814" y="1746"/>
                  </a:lnTo>
                  <a:lnTo>
                    <a:pt x="6707749" y="6509"/>
                  </a:lnTo>
                  <a:lnTo>
                    <a:pt x="6702986" y="13574"/>
                  </a:lnTo>
                  <a:lnTo>
                    <a:pt x="6701240" y="22225"/>
                  </a:lnTo>
                  <a:lnTo>
                    <a:pt x="6702987" y="30875"/>
                  </a:lnTo>
                  <a:lnTo>
                    <a:pt x="6707755" y="37940"/>
                  </a:lnTo>
                  <a:lnTo>
                    <a:pt x="6714832" y="42703"/>
                  </a:lnTo>
                  <a:lnTo>
                    <a:pt x="6723509" y="44450"/>
                  </a:lnTo>
                  <a:lnTo>
                    <a:pt x="6732160" y="42703"/>
                  </a:lnTo>
                  <a:lnTo>
                    <a:pt x="6739224" y="37940"/>
                  </a:lnTo>
                  <a:lnTo>
                    <a:pt x="6743987" y="30875"/>
                  </a:lnTo>
                  <a:lnTo>
                    <a:pt x="6745734" y="22225"/>
                  </a:lnTo>
                  <a:lnTo>
                    <a:pt x="6743987" y="13574"/>
                  </a:lnTo>
                  <a:lnTo>
                    <a:pt x="6739224" y="6509"/>
                  </a:lnTo>
                  <a:lnTo>
                    <a:pt x="6732160" y="1746"/>
                  </a:lnTo>
                  <a:lnTo>
                    <a:pt x="6723465" y="0"/>
                  </a:lnTo>
                  <a:close/>
                </a:path>
                <a:path w="11962130" h="7343775">
                  <a:moveTo>
                    <a:pt x="6812409" y="0"/>
                  </a:moveTo>
                  <a:lnTo>
                    <a:pt x="6803758" y="1746"/>
                  </a:lnTo>
                  <a:lnTo>
                    <a:pt x="6796694" y="6509"/>
                  </a:lnTo>
                  <a:lnTo>
                    <a:pt x="6791931" y="13574"/>
                  </a:lnTo>
                  <a:lnTo>
                    <a:pt x="6790184" y="22225"/>
                  </a:lnTo>
                  <a:lnTo>
                    <a:pt x="6791931" y="30875"/>
                  </a:lnTo>
                  <a:lnTo>
                    <a:pt x="6796699" y="37940"/>
                  </a:lnTo>
                  <a:lnTo>
                    <a:pt x="6803777" y="42703"/>
                  </a:lnTo>
                  <a:lnTo>
                    <a:pt x="6812453" y="44450"/>
                  </a:lnTo>
                  <a:lnTo>
                    <a:pt x="6821104" y="42703"/>
                  </a:lnTo>
                  <a:lnTo>
                    <a:pt x="6828169" y="37940"/>
                  </a:lnTo>
                  <a:lnTo>
                    <a:pt x="6832932" y="30875"/>
                  </a:lnTo>
                  <a:lnTo>
                    <a:pt x="6834678" y="22225"/>
                  </a:lnTo>
                  <a:lnTo>
                    <a:pt x="6832932" y="13574"/>
                  </a:lnTo>
                  <a:lnTo>
                    <a:pt x="6828169" y="6509"/>
                  </a:lnTo>
                  <a:lnTo>
                    <a:pt x="6821104" y="1746"/>
                  </a:lnTo>
                  <a:lnTo>
                    <a:pt x="6812409" y="0"/>
                  </a:lnTo>
                  <a:close/>
                </a:path>
                <a:path w="11962130" h="7343775">
                  <a:moveTo>
                    <a:pt x="6901353" y="0"/>
                  </a:moveTo>
                  <a:lnTo>
                    <a:pt x="6892703" y="1746"/>
                  </a:lnTo>
                  <a:lnTo>
                    <a:pt x="6885638" y="6509"/>
                  </a:lnTo>
                  <a:lnTo>
                    <a:pt x="6880875" y="13574"/>
                  </a:lnTo>
                  <a:lnTo>
                    <a:pt x="6879128" y="22225"/>
                  </a:lnTo>
                  <a:lnTo>
                    <a:pt x="6880876" y="30875"/>
                  </a:lnTo>
                  <a:lnTo>
                    <a:pt x="6885644" y="37940"/>
                  </a:lnTo>
                  <a:lnTo>
                    <a:pt x="6892721" y="42703"/>
                  </a:lnTo>
                  <a:lnTo>
                    <a:pt x="6901398" y="44450"/>
                  </a:lnTo>
                  <a:lnTo>
                    <a:pt x="6910049" y="42703"/>
                  </a:lnTo>
                  <a:lnTo>
                    <a:pt x="6917113" y="37940"/>
                  </a:lnTo>
                  <a:lnTo>
                    <a:pt x="6921876" y="30875"/>
                  </a:lnTo>
                  <a:lnTo>
                    <a:pt x="6923623" y="22225"/>
                  </a:lnTo>
                  <a:lnTo>
                    <a:pt x="6921876" y="13574"/>
                  </a:lnTo>
                  <a:lnTo>
                    <a:pt x="6917113" y="6509"/>
                  </a:lnTo>
                  <a:lnTo>
                    <a:pt x="6910049" y="1746"/>
                  </a:lnTo>
                  <a:lnTo>
                    <a:pt x="6901353" y="0"/>
                  </a:lnTo>
                  <a:close/>
                </a:path>
                <a:path w="11962130" h="7343775">
                  <a:moveTo>
                    <a:pt x="6990298" y="0"/>
                  </a:moveTo>
                  <a:lnTo>
                    <a:pt x="6981647" y="1746"/>
                  </a:lnTo>
                  <a:lnTo>
                    <a:pt x="6974582" y="6509"/>
                  </a:lnTo>
                  <a:lnTo>
                    <a:pt x="6969819" y="13574"/>
                  </a:lnTo>
                  <a:lnTo>
                    <a:pt x="6968073" y="22225"/>
                  </a:lnTo>
                  <a:lnTo>
                    <a:pt x="6969820" y="30875"/>
                  </a:lnTo>
                  <a:lnTo>
                    <a:pt x="6974588" y="37940"/>
                  </a:lnTo>
                  <a:lnTo>
                    <a:pt x="6981666" y="42703"/>
                  </a:lnTo>
                  <a:lnTo>
                    <a:pt x="6990342" y="44450"/>
                  </a:lnTo>
                  <a:lnTo>
                    <a:pt x="6998993" y="42703"/>
                  </a:lnTo>
                  <a:lnTo>
                    <a:pt x="7006058" y="37940"/>
                  </a:lnTo>
                  <a:lnTo>
                    <a:pt x="7010821" y="30875"/>
                  </a:lnTo>
                  <a:lnTo>
                    <a:pt x="7012567" y="22225"/>
                  </a:lnTo>
                  <a:lnTo>
                    <a:pt x="7010821" y="13574"/>
                  </a:lnTo>
                  <a:lnTo>
                    <a:pt x="7006058" y="6509"/>
                  </a:lnTo>
                  <a:lnTo>
                    <a:pt x="6998993" y="1746"/>
                  </a:lnTo>
                  <a:lnTo>
                    <a:pt x="6990298" y="0"/>
                  </a:lnTo>
                  <a:close/>
                </a:path>
                <a:path w="11962130" h="7343775">
                  <a:moveTo>
                    <a:pt x="7079242" y="0"/>
                  </a:moveTo>
                  <a:lnTo>
                    <a:pt x="7070591" y="1746"/>
                  </a:lnTo>
                  <a:lnTo>
                    <a:pt x="7063527" y="6509"/>
                  </a:lnTo>
                  <a:lnTo>
                    <a:pt x="7058764" y="13574"/>
                  </a:lnTo>
                  <a:lnTo>
                    <a:pt x="7057017" y="22225"/>
                  </a:lnTo>
                  <a:lnTo>
                    <a:pt x="7058765" y="30875"/>
                  </a:lnTo>
                  <a:lnTo>
                    <a:pt x="7063532" y="37940"/>
                  </a:lnTo>
                  <a:lnTo>
                    <a:pt x="7070610" y="42703"/>
                  </a:lnTo>
                  <a:lnTo>
                    <a:pt x="7079287" y="44450"/>
                  </a:lnTo>
                  <a:lnTo>
                    <a:pt x="7087938" y="42703"/>
                  </a:lnTo>
                  <a:lnTo>
                    <a:pt x="7095002" y="37940"/>
                  </a:lnTo>
                  <a:lnTo>
                    <a:pt x="7099765" y="30875"/>
                  </a:lnTo>
                  <a:lnTo>
                    <a:pt x="7101512" y="22225"/>
                  </a:lnTo>
                  <a:lnTo>
                    <a:pt x="7099765" y="13574"/>
                  </a:lnTo>
                  <a:lnTo>
                    <a:pt x="7095002" y="6509"/>
                  </a:lnTo>
                  <a:lnTo>
                    <a:pt x="7087938" y="1746"/>
                  </a:lnTo>
                  <a:lnTo>
                    <a:pt x="7079242" y="0"/>
                  </a:lnTo>
                  <a:close/>
                </a:path>
                <a:path w="11962130" h="7343775">
                  <a:moveTo>
                    <a:pt x="7168187" y="0"/>
                  </a:moveTo>
                  <a:lnTo>
                    <a:pt x="7159536" y="1746"/>
                  </a:lnTo>
                  <a:lnTo>
                    <a:pt x="7152471" y="6509"/>
                  </a:lnTo>
                  <a:lnTo>
                    <a:pt x="7147708" y="13574"/>
                  </a:lnTo>
                  <a:lnTo>
                    <a:pt x="7145962" y="22225"/>
                  </a:lnTo>
                  <a:lnTo>
                    <a:pt x="7147709" y="30875"/>
                  </a:lnTo>
                  <a:lnTo>
                    <a:pt x="7152477" y="37940"/>
                  </a:lnTo>
                  <a:lnTo>
                    <a:pt x="7159555" y="42703"/>
                  </a:lnTo>
                  <a:lnTo>
                    <a:pt x="7168231" y="44450"/>
                  </a:lnTo>
                  <a:lnTo>
                    <a:pt x="7176882" y="42703"/>
                  </a:lnTo>
                  <a:lnTo>
                    <a:pt x="7183947" y="37940"/>
                  </a:lnTo>
                  <a:lnTo>
                    <a:pt x="7188710" y="30875"/>
                  </a:lnTo>
                  <a:lnTo>
                    <a:pt x="7190456" y="22225"/>
                  </a:lnTo>
                  <a:lnTo>
                    <a:pt x="7188710" y="13574"/>
                  </a:lnTo>
                  <a:lnTo>
                    <a:pt x="7183947" y="6509"/>
                  </a:lnTo>
                  <a:lnTo>
                    <a:pt x="7176882" y="1746"/>
                  </a:lnTo>
                  <a:lnTo>
                    <a:pt x="7168187" y="0"/>
                  </a:lnTo>
                  <a:close/>
                </a:path>
                <a:path w="11962130" h="7343775">
                  <a:moveTo>
                    <a:pt x="7257131" y="0"/>
                  </a:moveTo>
                  <a:lnTo>
                    <a:pt x="7248480" y="1746"/>
                  </a:lnTo>
                  <a:lnTo>
                    <a:pt x="7241416" y="6509"/>
                  </a:lnTo>
                  <a:lnTo>
                    <a:pt x="7236653" y="13574"/>
                  </a:lnTo>
                  <a:lnTo>
                    <a:pt x="7234906" y="22225"/>
                  </a:lnTo>
                  <a:lnTo>
                    <a:pt x="7236654" y="30875"/>
                  </a:lnTo>
                  <a:lnTo>
                    <a:pt x="7241421" y="37940"/>
                  </a:lnTo>
                  <a:lnTo>
                    <a:pt x="7248499" y="42703"/>
                  </a:lnTo>
                  <a:lnTo>
                    <a:pt x="7257176" y="44450"/>
                  </a:lnTo>
                  <a:lnTo>
                    <a:pt x="7265827" y="42703"/>
                  </a:lnTo>
                  <a:lnTo>
                    <a:pt x="7272891" y="37940"/>
                  </a:lnTo>
                  <a:lnTo>
                    <a:pt x="7277654" y="30875"/>
                  </a:lnTo>
                  <a:lnTo>
                    <a:pt x="7279401" y="22225"/>
                  </a:lnTo>
                  <a:lnTo>
                    <a:pt x="7277654" y="13574"/>
                  </a:lnTo>
                  <a:lnTo>
                    <a:pt x="7272891" y="6509"/>
                  </a:lnTo>
                  <a:lnTo>
                    <a:pt x="7265827" y="1746"/>
                  </a:lnTo>
                  <a:lnTo>
                    <a:pt x="7257131" y="0"/>
                  </a:lnTo>
                  <a:close/>
                </a:path>
                <a:path w="11962130" h="7343775">
                  <a:moveTo>
                    <a:pt x="7346076" y="0"/>
                  </a:moveTo>
                  <a:lnTo>
                    <a:pt x="7337425" y="1746"/>
                  </a:lnTo>
                  <a:lnTo>
                    <a:pt x="7330360" y="6509"/>
                  </a:lnTo>
                  <a:lnTo>
                    <a:pt x="7325597" y="13574"/>
                  </a:lnTo>
                  <a:lnTo>
                    <a:pt x="7323851" y="22225"/>
                  </a:lnTo>
                  <a:lnTo>
                    <a:pt x="7325598" y="30875"/>
                  </a:lnTo>
                  <a:lnTo>
                    <a:pt x="7330366" y="37940"/>
                  </a:lnTo>
                  <a:lnTo>
                    <a:pt x="7337444" y="42703"/>
                  </a:lnTo>
                  <a:lnTo>
                    <a:pt x="7346120" y="44450"/>
                  </a:lnTo>
                  <a:lnTo>
                    <a:pt x="7354771" y="42703"/>
                  </a:lnTo>
                  <a:lnTo>
                    <a:pt x="7361836" y="37940"/>
                  </a:lnTo>
                  <a:lnTo>
                    <a:pt x="7366599" y="30875"/>
                  </a:lnTo>
                  <a:lnTo>
                    <a:pt x="7368345" y="22225"/>
                  </a:lnTo>
                  <a:lnTo>
                    <a:pt x="7366599" y="13574"/>
                  </a:lnTo>
                  <a:lnTo>
                    <a:pt x="7361836" y="6509"/>
                  </a:lnTo>
                  <a:lnTo>
                    <a:pt x="7354771" y="1746"/>
                  </a:lnTo>
                  <a:lnTo>
                    <a:pt x="7346076" y="0"/>
                  </a:lnTo>
                  <a:close/>
                </a:path>
                <a:path w="11962130" h="7343775">
                  <a:moveTo>
                    <a:pt x="7435020" y="0"/>
                  </a:moveTo>
                  <a:lnTo>
                    <a:pt x="7426369" y="1746"/>
                  </a:lnTo>
                  <a:lnTo>
                    <a:pt x="7419305" y="6509"/>
                  </a:lnTo>
                  <a:lnTo>
                    <a:pt x="7414542" y="13574"/>
                  </a:lnTo>
                  <a:lnTo>
                    <a:pt x="7412795" y="22225"/>
                  </a:lnTo>
                  <a:lnTo>
                    <a:pt x="7414542" y="30875"/>
                  </a:lnTo>
                  <a:lnTo>
                    <a:pt x="7419310" y="37940"/>
                  </a:lnTo>
                  <a:lnTo>
                    <a:pt x="7426388" y="42703"/>
                  </a:lnTo>
                  <a:lnTo>
                    <a:pt x="7435065" y="44450"/>
                  </a:lnTo>
                  <a:lnTo>
                    <a:pt x="7443716" y="42703"/>
                  </a:lnTo>
                  <a:lnTo>
                    <a:pt x="7450780" y="37940"/>
                  </a:lnTo>
                  <a:lnTo>
                    <a:pt x="7455543" y="30875"/>
                  </a:lnTo>
                  <a:lnTo>
                    <a:pt x="7457290" y="22225"/>
                  </a:lnTo>
                  <a:lnTo>
                    <a:pt x="7455543" y="13574"/>
                  </a:lnTo>
                  <a:lnTo>
                    <a:pt x="7450780" y="6509"/>
                  </a:lnTo>
                  <a:lnTo>
                    <a:pt x="7443716" y="1746"/>
                  </a:lnTo>
                  <a:lnTo>
                    <a:pt x="7435020" y="0"/>
                  </a:lnTo>
                  <a:close/>
                </a:path>
                <a:path w="11962130" h="7343775">
                  <a:moveTo>
                    <a:pt x="7523965" y="0"/>
                  </a:moveTo>
                  <a:lnTo>
                    <a:pt x="7515314" y="1746"/>
                  </a:lnTo>
                  <a:lnTo>
                    <a:pt x="7508249" y="6509"/>
                  </a:lnTo>
                  <a:lnTo>
                    <a:pt x="7503486" y="13574"/>
                  </a:lnTo>
                  <a:lnTo>
                    <a:pt x="7501740" y="22225"/>
                  </a:lnTo>
                  <a:lnTo>
                    <a:pt x="7503487" y="30875"/>
                  </a:lnTo>
                  <a:lnTo>
                    <a:pt x="7508255" y="37940"/>
                  </a:lnTo>
                  <a:lnTo>
                    <a:pt x="7515332" y="42703"/>
                  </a:lnTo>
                  <a:lnTo>
                    <a:pt x="7524009" y="44450"/>
                  </a:lnTo>
                  <a:lnTo>
                    <a:pt x="7532660" y="42703"/>
                  </a:lnTo>
                  <a:lnTo>
                    <a:pt x="7539725" y="37940"/>
                  </a:lnTo>
                  <a:lnTo>
                    <a:pt x="7544488" y="30875"/>
                  </a:lnTo>
                  <a:lnTo>
                    <a:pt x="7546234" y="22225"/>
                  </a:lnTo>
                  <a:lnTo>
                    <a:pt x="7544488" y="13574"/>
                  </a:lnTo>
                  <a:lnTo>
                    <a:pt x="7539725" y="6509"/>
                  </a:lnTo>
                  <a:lnTo>
                    <a:pt x="7532660" y="1746"/>
                  </a:lnTo>
                  <a:lnTo>
                    <a:pt x="7523965" y="0"/>
                  </a:lnTo>
                  <a:close/>
                </a:path>
                <a:path w="11962130" h="7343775">
                  <a:moveTo>
                    <a:pt x="7612909" y="0"/>
                  </a:moveTo>
                  <a:lnTo>
                    <a:pt x="7604258" y="1746"/>
                  </a:lnTo>
                  <a:lnTo>
                    <a:pt x="7597194" y="6509"/>
                  </a:lnTo>
                  <a:lnTo>
                    <a:pt x="7592431" y="13574"/>
                  </a:lnTo>
                  <a:lnTo>
                    <a:pt x="7590684" y="22225"/>
                  </a:lnTo>
                  <a:lnTo>
                    <a:pt x="7592431" y="30875"/>
                  </a:lnTo>
                  <a:lnTo>
                    <a:pt x="7597199" y="37940"/>
                  </a:lnTo>
                  <a:lnTo>
                    <a:pt x="7604277" y="42703"/>
                  </a:lnTo>
                  <a:lnTo>
                    <a:pt x="7612954" y="44450"/>
                  </a:lnTo>
                  <a:lnTo>
                    <a:pt x="7621605" y="42703"/>
                  </a:lnTo>
                  <a:lnTo>
                    <a:pt x="7628669" y="37940"/>
                  </a:lnTo>
                  <a:lnTo>
                    <a:pt x="7633432" y="30875"/>
                  </a:lnTo>
                  <a:lnTo>
                    <a:pt x="7635179" y="22225"/>
                  </a:lnTo>
                  <a:lnTo>
                    <a:pt x="7633432" y="13574"/>
                  </a:lnTo>
                  <a:lnTo>
                    <a:pt x="7628669" y="6509"/>
                  </a:lnTo>
                  <a:lnTo>
                    <a:pt x="7621605" y="1746"/>
                  </a:lnTo>
                  <a:lnTo>
                    <a:pt x="7612909" y="0"/>
                  </a:lnTo>
                  <a:close/>
                </a:path>
                <a:path w="11962130" h="7343775">
                  <a:moveTo>
                    <a:pt x="7701854" y="0"/>
                  </a:moveTo>
                  <a:lnTo>
                    <a:pt x="7693203" y="1746"/>
                  </a:lnTo>
                  <a:lnTo>
                    <a:pt x="7686138" y="6509"/>
                  </a:lnTo>
                  <a:lnTo>
                    <a:pt x="7681375" y="13574"/>
                  </a:lnTo>
                  <a:lnTo>
                    <a:pt x="7679629" y="22225"/>
                  </a:lnTo>
                  <a:lnTo>
                    <a:pt x="7681376" y="30875"/>
                  </a:lnTo>
                  <a:lnTo>
                    <a:pt x="7686144" y="37940"/>
                  </a:lnTo>
                  <a:lnTo>
                    <a:pt x="7693221" y="42703"/>
                  </a:lnTo>
                  <a:lnTo>
                    <a:pt x="7701898" y="44450"/>
                  </a:lnTo>
                  <a:lnTo>
                    <a:pt x="7710549" y="42703"/>
                  </a:lnTo>
                  <a:lnTo>
                    <a:pt x="7717613" y="37940"/>
                  </a:lnTo>
                  <a:lnTo>
                    <a:pt x="7722376" y="30875"/>
                  </a:lnTo>
                  <a:lnTo>
                    <a:pt x="7724123" y="22225"/>
                  </a:lnTo>
                  <a:lnTo>
                    <a:pt x="7722376" y="13574"/>
                  </a:lnTo>
                  <a:lnTo>
                    <a:pt x="7717613" y="6509"/>
                  </a:lnTo>
                  <a:lnTo>
                    <a:pt x="7710549" y="1746"/>
                  </a:lnTo>
                  <a:lnTo>
                    <a:pt x="7701854" y="0"/>
                  </a:lnTo>
                  <a:close/>
                </a:path>
                <a:path w="11962130" h="7343775">
                  <a:moveTo>
                    <a:pt x="7790798" y="0"/>
                  </a:moveTo>
                  <a:lnTo>
                    <a:pt x="7782147" y="1746"/>
                  </a:lnTo>
                  <a:lnTo>
                    <a:pt x="7775083" y="6509"/>
                  </a:lnTo>
                  <a:lnTo>
                    <a:pt x="7770320" y="13574"/>
                  </a:lnTo>
                  <a:lnTo>
                    <a:pt x="7768573" y="22225"/>
                  </a:lnTo>
                  <a:lnTo>
                    <a:pt x="7770320" y="30875"/>
                  </a:lnTo>
                  <a:lnTo>
                    <a:pt x="7775088" y="37940"/>
                  </a:lnTo>
                  <a:lnTo>
                    <a:pt x="7782166" y="42703"/>
                  </a:lnTo>
                  <a:lnTo>
                    <a:pt x="7790842" y="44450"/>
                  </a:lnTo>
                  <a:lnTo>
                    <a:pt x="7799493" y="42703"/>
                  </a:lnTo>
                  <a:lnTo>
                    <a:pt x="7806558" y="37940"/>
                  </a:lnTo>
                  <a:lnTo>
                    <a:pt x="7811321" y="30875"/>
                  </a:lnTo>
                  <a:lnTo>
                    <a:pt x="7813067" y="22225"/>
                  </a:lnTo>
                  <a:lnTo>
                    <a:pt x="7811321" y="13574"/>
                  </a:lnTo>
                  <a:lnTo>
                    <a:pt x="7806558" y="6509"/>
                  </a:lnTo>
                  <a:lnTo>
                    <a:pt x="7799493" y="1746"/>
                  </a:lnTo>
                  <a:lnTo>
                    <a:pt x="7790798" y="0"/>
                  </a:lnTo>
                  <a:close/>
                </a:path>
                <a:path w="11962130" h="7343775">
                  <a:moveTo>
                    <a:pt x="7879742" y="0"/>
                  </a:moveTo>
                  <a:lnTo>
                    <a:pt x="7871091" y="1746"/>
                  </a:lnTo>
                  <a:lnTo>
                    <a:pt x="7864027" y="6509"/>
                  </a:lnTo>
                  <a:lnTo>
                    <a:pt x="7859264" y="13574"/>
                  </a:lnTo>
                  <a:lnTo>
                    <a:pt x="7857517" y="22225"/>
                  </a:lnTo>
                  <a:lnTo>
                    <a:pt x="7859265" y="30875"/>
                  </a:lnTo>
                  <a:lnTo>
                    <a:pt x="7864033" y="37940"/>
                  </a:lnTo>
                  <a:lnTo>
                    <a:pt x="7871110" y="42703"/>
                  </a:lnTo>
                  <a:lnTo>
                    <a:pt x="7879787" y="44450"/>
                  </a:lnTo>
                  <a:lnTo>
                    <a:pt x="7888438" y="42703"/>
                  </a:lnTo>
                  <a:lnTo>
                    <a:pt x="7895502" y="37940"/>
                  </a:lnTo>
                  <a:lnTo>
                    <a:pt x="7900265" y="30875"/>
                  </a:lnTo>
                  <a:lnTo>
                    <a:pt x="7902012" y="22225"/>
                  </a:lnTo>
                  <a:lnTo>
                    <a:pt x="7900265" y="13574"/>
                  </a:lnTo>
                  <a:lnTo>
                    <a:pt x="7895502" y="6509"/>
                  </a:lnTo>
                  <a:lnTo>
                    <a:pt x="7888438" y="1746"/>
                  </a:lnTo>
                  <a:lnTo>
                    <a:pt x="7879742" y="0"/>
                  </a:lnTo>
                  <a:close/>
                </a:path>
                <a:path w="11962130" h="7343775">
                  <a:moveTo>
                    <a:pt x="7968687" y="0"/>
                  </a:moveTo>
                  <a:lnTo>
                    <a:pt x="7960036" y="1746"/>
                  </a:lnTo>
                  <a:lnTo>
                    <a:pt x="7952971" y="6509"/>
                  </a:lnTo>
                  <a:lnTo>
                    <a:pt x="7948208" y="13574"/>
                  </a:lnTo>
                  <a:lnTo>
                    <a:pt x="7946462" y="22225"/>
                  </a:lnTo>
                  <a:lnTo>
                    <a:pt x="7948209" y="30875"/>
                  </a:lnTo>
                  <a:lnTo>
                    <a:pt x="7952977" y="37940"/>
                  </a:lnTo>
                  <a:lnTo>
                    <a:pt x="7960055" y="42703"/>
                  </a:lnTo>
                  <a:lnTo>
                    <a:pt x="7968731" y="44450"/>
                  </a:lnTo>
                  <a:lnTo>
                    <a:pt x="7977382" y="42703"/>
                  </a:lnTo>
                  <a:lnTo>
                    <a:pt x="7984447" y="37940"/>
                  </a:lnTo>
                  <a:lnTo>
                    <a:pt x="7989210" y="30875"/>
                  </a:lnTo>
                  <a:lnTo>
                    <a:pt x="7990956" y="22225"/>
                  </a:lnTo>
                  <a:lnTo>
                    <a:pt x="7989210" y="13574"/>
                  </a:lnTo>
                  <a:lnTo>
                    <a:pt x="7984447" y="6509"/>
                  </a:lnTo>
                  <a:lnTo>
                    <a:pt x="7977382" y="1746"/>
                  </a:lnTo>
                  <a:lnTo>
                    <a:pt x="7968687" y="0"/>
                  </a:lnTo>
                  <a:close/>
                </a:path>
                <a:path w="11962130" h="7343775">
                  <a:moveTo>
                    <a:pt x="8057631" y="0"/>
                  </a:moveTo>
                  <a:lnTo>
                    <a:pt x="8048980" y="1746"/>
                  </a:lnTo>
                  <a:lnTo>
                    <a:pt x="8041916" y="6509"/>
                  </a:lnTo>
                  <a:lnTo>
                    <a:pt x="8037153" y="13574"/>
                  </a:lnTo>
                  <a:lnTo>
                    <a:pt x="8035406" y="22225"/>
                  </a:lnTo>
                  <a:lnTo>
                    <a:pt x="8037154" y="30875"/>
                  </a:lnTo>
                  <a:lnTo>
                    <a:pt x="8041921" y="37940"/>
                  </a:lnTo>
                  <a:lnTo>
                    <a:pt x="8048999" y="42703"/>
                  </a:lnTo>
                  <a:lnTo>
                    <a:pt x="8057676" y="44450"/>
                  </a:lnTo>
                  <a:lnTo>
                    <a:pt x="8066327" y="42703"/>
                  </a:lnTo>
                  <a:lnTo>
                    <a:pt x="8073391" y="37940"/>
                  </a:lnTo>
                  <a:lnTo>
                    <a:pt x="8078154" y="30875"/>
                  </a:lnTo>
                  <a:lnTo>
                    <a:pt x="8079901" y="22225"/>
                  </a:lnTo>
                  <a:lnTo>
                    <a:pt x="8078154" y="13574"/>
                  </a:lnTo>
                  <a:lnTo>
                    <a:pt x="8073391" y="6509"/>
                  </a:lnTo>
                  <a:lnTo>
                    <a:pt x="8066327" y="1746"/>
                  </a:lnTo>
                  <a:lnTo>
                    <a:pt x="8057631" y="0"/>
                  </a:lnTo>
                  <a:close/>
                </a:path>
                <a:path w="11962130" h="7343775">
                  <a:moveTo>
                    <a:pt x="8146576" y="0"/>
                  </a:moveTo>
                  <a:lnTo>
                    <a:pt x="8137925" y="1746"/>
                  </a:lnTo>
                  <a:lnTo>
                    <a:pt x="8130860" y="6509"/>
                  </a:lnTo>
                  <a:lnTo>
                    <a:pt x="8126097" y="13574"/>
                  </a:lnTo>
                  <a:lnTo>
                    <a:pt x="8124351" y="22225"/>
                  </a:lnTo>
                  <a:lnTo>
                    <a:pt x="8126098" y="30875"/>
                  </a:lnTo>
                  <a:lnTo>
                    <a:pt x="8130866" y="37940"/>
                  </a:lnTo>
                  <a:lnTo>
                    <a:pt x="8137944" y="42703"/>
                  </a:lnTo>
                  <a:lnTo>
                    <a:pt x="8146620" y="44450"/>
                  </a:lnTo>
                  <a:lnTo>
                    <a:pt x="8155271" y="42703"/>
                  </a:lnTo>
                  <a:lnTo>
                    <a:pt x="8162336" y="37940"/>
                  </a:lnTo>
                  <a:lnTo>
                    <a:pt x="8167099" y="30875"/>
                  </a:lnTo>
                  <a:lnTo>
                    <a:pt x="8168845" y="22225"/>
                  </a:lnTo>
                  <a:lnTo>
                    <a:pt x="8167099" y="13574"/>
                  </a:lnTo>
                  <a:lnTo>
                    <a:pt x="8162336" y="6509"/>
                  </a:lnTo>
                  <a:lnTo>
                    <a:pt x="8155271" y="1746"/>
                  </a:lnTo>
                  <a:lnTo>
                    <a:pt x="8146576" y="0"/>
                  </a:lnTo>
                  <a:close/>
                </a:path>
                <a:path w="11962130" h="7343775">
                  <a:moveTo>
                    <a:pt x="8235520" y="0"/>
                  </a:moveTo>
                  <a:lnTo>
                    <a:pt x="8226869" y="1746"/>
                  </a:lnTo>
                  <a:lnTo>
                    <a:pt x="8219805" y="6509"/>
                  </a:lnTo>
                  <a:lnTo>
                    <a:pt x="8215042" y="13574"/>
                  </a:lnTo>
                  <a:lnTo>
                    <a:pt x="8213295" y="22225"/>
                  </a:lnTo>
                  <a:lnTo>
                    <a:pt x="8215042" y="30875"/>
                  </a:lnTo>
                  <a:lnTo>
                    <a:pt x="8219810" y="37940"/>
                  </a:lnTo>
                  <a:lnTo>
                    <a:pt x="8226888" y="42703"/>
                  </a:lnTo>
                  <a:lnTo>
                    <a:pt x="8235565" y="44450"/>
                  </a:lnTo>
                  <a:lnTo>
                    <a:pt x="8244216" y="42703"/>
                  </a:lnTo>
                  <a:lnTo>
                    <a:pt x="8251280" y="37940"/>
                  </a:lnTo>
                  <a:lnTo>
                    <a:pt x="8256043" y="30875"/>
                  </a:lnTo>
                  <a:lnTo>
                    <a:pt x="8257790" y="22225"/>
                  </a:lnTo>
                  <a:lnTo>
                    <a:pt x="8256043" y="13574"/>
                  </a:lnTo>
                  <a:lnTo>
                    <a:pt x="8251280" y="6509"/>
                  </a:lnTo>
                  <a:lnTo>
                    <a:pt x="8244216" y="1746"/>
                  </a:lnTo>
                  <a:lnTo>
                    <a:pt x="8235520" y="0"/>
                  </a:lnTo>
                  <a:close/>
                </a:path>
                <a:path w="11962130" h="7343775">
                  <a:moveTo>
                    <a:pt x="8324465" y="0"/>
                  </a:moveTo>
                  <a:lnTo>
                    <a:pt x="8315814" y="1746"/>
                  </a:lnTo>
                  <a:lnTo>
                    <a:pt x="8308749" y="6509"/>
                  </a:lnTo>
                  <a:lnTo>
                    <a:pt x="8303986" y="13574"/>
                  </a:lnTo>
                  <a:lnTo>
                    <a:pt x="8302240" y="22225"/>
                  </a:lnTo>
                  <a:lnTo>
                    <a:pt x="8303987" y="30875"/>
                  </a:lnTo>
                  <a:lnTo>
                    <a:pt x="8308755" y="37940"/>
                  </a:lnTo>
                  <a:lnTo>
                    <a:pt x="8315832" y="42703"/>
                  </a:lnTo>
                  <a:lnTo>
                    <a:pt x="8324509" y="44450"/>
                  </a:lnTo>
                  <a:lnTo>
                    <a:pt x="8333160" y="42703"/>
                  </a:lnTo>
                  <a:lnTo>
                    <a:pt x="8340225" y="37940"/>
                  </a:lnTo>
                  <a:lnTo>
                    <a:pt x="8344988" y="30875"/>
                  </a:lnTo>
                  <a:lnTo>
                    <a:pt x="8346734" y="22225"/>
                  </a:lnTo>
                  <a:lnTo>
                    <a:pt x="8344988" y="13574"/>
                  </a:lnTo>
                  <a:lnTo>
                    <a:pt x="8340225" y="6509"/>
                  </a:lnTo>
                  <a:lnTo>
                    <a:pt x="8333160" y="1746"/>
                  </a:lnTo>
                  <a:lnTo>
                    <a:pt x="8324465" y="0"/>
                  </a:lnTo>
                  <a:close/>
                </a:path>
                <a:path w="11962130" h="7343775">
                  <a:moveTo>
                    <a:pt x="8413409" y="0"/>
                  </a:moveTo>
                  <a:lnTo>
                    <a:pt x="8404758" y="1746"/>
                  </a:lnTo>
                  <a:lnTo>
                    <a:pt x="8397694" y="6509"/>
                  </a:lnTo>
                  <a:lnTo>
                    <a:pt x="8392931" y="13574"/>
                  </a:lnTo>
                  <a:lnTo>
                    <a:pt x="8391184" y="22225"/>
                  </a:lnTo>
                  <a:lnTo>
                    <a:pt x="8392931" y="30875"/>
                  </a:lnTo>
                  <a:lnTo>
                    <a:pt x="8397699" y="37940"/>
                  </a:lnTo>
                  <a:lnTo>
                    <a:pt x="8404777" y="42703"/>
                  </a:lnTo>
                  <a:lnTo>
                    <a:pt x="8413454" y="44450"/>
                  </a:lnTo>
                  <a:lnTo>
                    <a:pt x="8422105" y="42703"/>
                  </a:lnTo>
                  <a:lnTo>
                    <a:pt x="8429169" y="37940"/>
                  </a:lnTo>
                  <a:lnTo>
                    <a:pt x="8433932" y="30875"/>
                  </a:lnTo>
                  <a:lnTo>
                    <a:pt x="8435679" y="22225"/>
                  </a:lnTo>
                  <a:lnTo>
                    <a:pt x="8433932" y="13574"/>
                  </a:lnTo>
                  <a:lnTo>
                    <a:pt x="8429169" y="6509"/>
                  </a:lnTo>
                  <a:lnTo>
                    <a:pt x="8422105" y="1746"/>
                  </a:lnTo>
                  <a:lnTo>
                    <a:pt x="8413409" y="0"/>
                  </a:lnTo>
                  <a:close/>
                </a:path>
                <a:path w="11962130" h="7343775">
                  <a:moveTo>
                    <a:pt x="8502354" y="0"/>
                  </a:moveTo>
                  <a:lnTo>
                    <a:pt x="8493703" y="1746"/>
                  </a:lnTo>
                  <a:lnTo>
                    <a:pt x="8486638" y="6509"/>
                  </a:lnTo>
                  <a:lnTo>
                    <a:pt x="8481875" y="13574"/>
                  </a:lnTo>
                  <a:lnTo>
                    <a:pt x="8480129" y="22225"/>
                  </a:lnTo>
                  <a:lnTo>
                    <a:pt x="8481876" y="30875"/>
                  </a:lnTo>
                  <a:lnTo>
                    <a:pt x="8486644" y="37940"/>
                  </a:lnTo>
                  <a:lnTo>
                    <a:pt x="8493721" y="42703"/>
                  </a:lnTo>
                  <a:lnTo>
                    <a:pt x="8502398" y="44450"/>
                  </a:lnTo>
                  <a:lnTo>
                    <a:pt x="8511049" y="42703"/>
                  </a:lnTo>
                  <a:lnTo>
                    <a:pt x="8518113" y="37940"/>
                  </a:lnTo>
                  <a:lnTo>
                    <a:pt x="8522876" y="30875"/>
                  </a:lnTo>
                  <a:lnTo>
                    <a:pt x="8524623" y="22225"/>
                  </a:lnTo>
                  <a:lnTo>
                    <a:pt x="8522876" y="13574"/>
                  </a:lnTo>
                  <a:lnTo>
                    <a:pt x="8518113" y="6509"/>
                  </a:lnTo>
                  <a:lnTo>
                    <a:pt x="8511049" y="1746"/>
                  </a:lnTo>
                  <a:lnTo>
                    <a:pt x="8502354" y="0"/>
                  </a:lnTo>
                  <a:close/>
                </a:path>
                <a:path w="11962130" h="7343775">
                  <a:moveTo>
                    <a:pt x="8591298" y="0"/>
                  </a:moveTo>
                  <a:lnTo>
                    <a:pt x="8582647" y="1746"/>
                  </a:lnTo>
                  <a:lnTo>
                    <a:pt x="8575582" y="6509"/>
                  </a:lnTo>
                  <a:lnTo>
                    <a:pt x="8570819" y="13574"/>
                  </a:lnTo>
                  <a:lnTo>
                    <a:pt x="8569073" y="22225"/>
                  </a:lnTo>
                  <a:lnTo>
                    <a:pt x="8570820" y="30875"/>
                  </a:lnTo>
                  <a:lnTo>
                    <a:pt x="8575588" y="37940"/>
                  </a:lnTo>
                  <a:lnTo>
                    <a:pt x="8582665" y="42703"/>
                  </a:lnTo>
                  <a:lnTo>
                    <a:pt x="8591341" y="44450"/>
                  </a:lnTo>
                  <a:lnTo>
                    <a:pt x="8599993" y="42703"/>
                  </a:lnTo>
                  <a:lnTo>
                    <a:pt x="8607057" y="37940"/>
                  </a:lnTo>
                  <a:lnTo>
                    <a:pt x="8611820" y="30875"/>
                  </a:lnTo>
                  <a:lnTo>
                    <a:pt x="8613566" y="22225"/>
                  </a:lnTo>
                  <a:lnTo>
                    <a:pt x="8611820" y="13574"/>
                  </a:lnTo>
                  <a:lnTo>
                    <a:pt x="8607057" y="6509"/>
                  </a:lnTo>
                  <a:lnTo>
                    <a:pt x="8599993" y="1746"/>
                  </a:lnTo>
                  <a:lnTo>
                    <a:pt x="8591298" y="0"/>
                  </a:lnTo>
                  <a:close/>
                </a:path>
                <a:path w="11962130" h="7343775">
                  <a:moveTo>
                    <a:pt x="8680241" y="0"/>
                  </a:moveTo>
                  <a:lnTo>
                    <a:pt x="8671590" y="1746"/>
                  </a:lnTo>
                  <a:lnTo>
                    <a:pt x="8664526" y="6509"/>
                  </a:lnTo>
                  <a:lnTo>
                    <a:pt x="8659763" y="13574"/>
                  </a:lnTo>
                  <a:lnTo>
                    <a:pt x="8658016" y="22225"/>
                  </a:lnTo>
                  <a:lnTo>
                    <a:pt x="8659763" y="30875"/>
                  </a:lnTo>
                  <a:lnTo>
                    <a:pt x="8664531" y="37940"/>
                  </a:lnTo>
                  <a:lnTo>
                    <a:pt x="8671609" y="42703"/>
                  </a:lnTo>
                  <a:lnTo>
                    <a:pt x="8680286" y="44450"/>
                  </a:lnTo>
                  <a:lnTo>
                    <a:pt x="8688937" y="42703"/>
                  </a:lnTo>
                  <a:lnTo>
                    <a:pt x="8696001" y="37940"/>
                  </a:lnTo>
                  <a:lnTo>
                    <a:pt x="8700764" y="30875"/>
                  </a:lnTo>
                  <a:lnTo>
                    <a:pt x="8702511" y="22225"/>
                  </a:lnTo>
                  <a:lnTo>
                    <a:pt x="8700764" y="13574"/>
                  </a:lnTo>
                  <a:lnTo>
                    <a:pt x="8696001" y="6509"/>
                  </a:lnTo>
                  <a:lnTo>
                    <a:pt x="8688937" y="1746"/>
                  </a:lnTo>
                  <a:lnTo>
                    <a:pt x="8680241" y="0"/>
                  </a:lnTo>
                  <a:close/>
                </a:path>
                <a:path w="11962130" h="7343775">
                  <a:moveTo>
                    <a:pt x="8769186" y="0"/>
                  </a:moveTo>
                  <a:lnTo>
                    <a:pt x="8760534" y="1746"/>
                  </a:lnTo>
                  <a:lnTo>
                    <a:pt x="8753470" y="6509"/>
                  </a:lnTo>
                  <a:lnTo>
                    <a:pt x="8748707" y="13574"/>
                  </a:lnTo>
                  <a:lnTo>
                    <a:pt x="8746961" y="22225"/>
                  </a:lnTo>
                  <a:lnTo>
                    <a:pt x="8748708" y="30875"/>
                  </a:lnTo>
                  <a:lnTo>
                    <a:pt x="8753475" y="37940"/>
                  </a:lnTo>
                  <a:lnTo>
                    <a:pt x="8760552" y="42703"/>
                  </a:lnTo>
                  <a:lnTo>
                    <a:pt x="8769229" y="44450"/>
                  </a:lnTo>
                  <a:lnTo>
                    <a:pt x="8777880" y="42703"/>
                  </a:lnTo>
                  <a:lnTo>
                    <a:pt x="8784945" y="37940"/>
                  </a:lnTo>
                  <a:lnTo>
                    <a:pt x="8789707" y="30875"/>
                  </a:lnTo>
                  <a:lnTo>
                    <a:pt x="8791454" y="22225"/>
                  </a:lnTo>
                  <a:lnTo>
                    <a:pt x="8789707" y="13574"/>
                  </a:lnTo>
                  <a:lnTo>
                    <a:pt x="8784945" y="6509"/>
                  </a:lnTo>
                  <a:lnTo>
                    <a:pt x="8777880" y="1746"/>
                  </a:lnTo>
                  <a:lnTo>
                    <a:pt x="8769186" y="0"/>
                  </a:lnTo>
                  <a:close/>
                </a:path>
                <a:path w="11962130" h="7343775">
                  <a:moveTo>
                    <a:pt x="8858129" y="0"/>
                  </a:moveTo>
                  <a:lnTo>
                    <a:pt x="8849478" y="1746"/>
                  </a:lnTo>
                  <a:lnTo>
                    <a:pt x="8842413" y="6509"/>
                  </a:lnTo>
                  <a:lnTo>
                    <a:pt x="8837650" y="13574"/>
                  </a:lnTo>
                  <a:lnTo>
                    <a:pt x="8835904" y="22225"/>
                  </a:lnTo>
                  <a:lnTo>
                    <a:pt x="8837651" y="30875"/>
                  </a:lnTo>
                  <a:lnTo>
                    <a:pt x="8842419" y="37940"/>
                  </a:lnTo>
                  <a:lnTo>
                    <a:pt x="8849497" y="42703"/>
                  </a:lnTo>
                  <a:lnTo>
                    <a:pt x="8858173" y="44450"/>
                  </a:lnTo>
                  <a:lnTo>
                    <a:pt x="8866824" y="42703"/>
                  </a:lnTo>
                  <a:lnTo>
                    <a:pt x="8873889" y="37940"/>
                  </a:lnTo>
                  <a:lnTo>
                    <a:pt x="8878652" y="30875"/>
                  </a:lnTo>
                  <a:lnTo>
                    <a:pt x="8880398" y="22225"/>
                  </a:lnTo>
                  <a:lnTo>
                    <a:pt x="8878652" y="13574"/>
                  </a:lnTo>
                  <a:lnTo>
                    <a:pt x="8873889" y="6509"/>
                  </a:lnTo>
                  <a:lnTo>
                    <a:pt x="8866824" y="1746"/>
                  </a:lnTo>
                  <a:lnTo>
                    <a:pt x="8858129" y="0"/>
                  </a:lnTo>
                  <a:close/>
                </a:path>
                <a:path w="11962130" h="7343775">
                  <a:moveTo>
                    <a:pt x="8947073" y="0"/>
                  </a:moveTo>
                  <a:lnTo>
                    <a:pt x="8938422" y="1746"/>
                  </a:lnTo>
                  <a:lnTo>
                    <a:pt x="8931358" y="6509"/>
                  </a:lnTo>
                  <a:lnTo>
                    <a:pt x="8926595" y="13574"/>
                  </a:lnTo>
                  <a:lnTo>
                    <a:pt x="8924848" y="22225"/>
                  </a:lnTo>
                  <a:lnTo>
                    <a:pt x="8926596" y="30875"/>
                  </a:lnTo>
                  <a:lnTo>
                    <a:pt x="8931363" y="37940"/>
                  </a:lnTo>
                  <a:lnTo>
                    <a:pt x="8938441" y="42703"/>
                  </a:lnTo>
                  <a:lnTo>
                    <a:pt x="8947118" y="44450"/>
                  </a:lnTo>
                  <a:lnTo>
                    <a:pt x="8955769" y="42703"/>
                  </a:lnTo>
                  <a:lnTo>
                    <a:pt x="8962833" y="37940"/>
                  </a:lnTo>
                  <a:lnTo>
                    <a:pt x="8967596" y="30875"/>
                  </a:lnTo>
                  <a:lnTo>
                    <a:pt x="8969343" y="22225"/>
                  </a:lnTo>
                  <a:lnTo>
                    <a:pt x="8967596" y="13574"/>
                  </a:lnTo>
                  <a:lnTo>
                    <a:pt x="8962833" y="6509"/>
                  </a:lnTo>
                  <a:lnTo>
                    <a:pt x="8955769" y="1746"/>
                  </a:lnTo>
                  <a:lnTo>
                    <a:pt x="8947073" y="0"/>
                  </a:lnTo>
                  <a:close/>
                </a:path>
                <a:path w="11962130" h="7343775">
                  <a:moveTo>
                    <a:pt x="9036018" y="0"/>
                  </a:moveTo>
                  <a:lnTo>
                    <a:pt x="9027366" y="1746"/>
                  </a:lnTo>
                  <a:lnTo>
                    <a:pt x="9020302" y="6509"/>
                  </a:lnTo>
                  <a:lnTo>
                    <a:pt x="9015539" y="13574"/>
                  </a:lnTo>
                  <a:lnTo>
                    <a:pt x="9013793" y="22225"/>
                  </a:lnTo>
                  <a:lnTo>
                    <a:pt x="9015540" y="30875"/>
                  </a:lnTo>
                  <a:lnTo>
                    <a:pt x="9020307" y="37940"/>
                  </a:lnTo>
                  <a:lnTo>
                    <a:pt x="9027384" y="42703"/>
                  </a:lnTo>
                  <a:lnTo>
                    <a:pt x="9036061" y="44450"/>
                  </a:lnTo>
                  <a:lnTo>
                    <a:pt x="9044712" y="42703"/>
                  </a:lnTo>
                  <a:lnTo>
                    <a:pt x="9051777" y="37940"/>
                  </a:lnTo>
                  <a:lnTo>
                    <a:pt x="9056540" y="30875"/>
                  </a:lnTo>
                  <a:lnTo>
                    <a:pt x="9058286" y="22225"/>
                  </a:lnTo>
                  <a:lnTo>
                    <a:pt x="9056540" y="13574"/>
                  </a:lnTo>
                  <a:lnTo>
                    <a:pt x="9051777" y="6509"/>
                  </a:lnTo>
                  <a:lnTo>
                    <a:pt x="9044712" y="1746"/>
                  </a:lnTo>
                  <a:lnTo>
                    <a:pt x="9036018" y="0"/>
                  </a:lnTo>
                  <a:close/>
                </a:path>
                <a:path w="11962130" h="7343775">
                  <a:moveTo>
                    <a:pt x="9124961" y="0"/>
                  </a:moveTo>
                  <a:lnTo>
                    <a:pt x="9116310" y="1746"/>
                  </a:lnTo>
                  <a:lnTo>
                    <a:pt x="9109245" y="6509"/>
                  </a:lnTo>
                  <a:lnTo>
                    <a:pt x="9104482" y="13574"/>
                  </a:lnTo>
                  <a:lnTo>
                    <a:pt x="9102736" y="22225"/>
                  </a:lnTo>
                  <a:lnTo>
                    <a:pt x="9104483" y="30875"/>
                  </a:lnTo>
                  <a:lnTo>
                    <a:pt x="9109251" y="37940"/>
                  </a:lnTo>
                  <a:lnTo>
                    <a:pt x="9116329" y="42703"/>
                  </a:lnTo>
                  <a:lnTo>
                    <a:pt x="9125005" y="44450"/>
                  </a:lnTo>
                  <a:lnTo>
                    <a:pt x="9133656" y="42703"/>
                  </a:lnTo>
                  <a:lnTo>
                    <a:pt x="9140721" y="37940"/>
                  </a:lnTo>
                  <a:lnTo>
                    <a:pt x="9145484" y="30875"/>
                  </a:lnTo>
                  <a:lnTo>
                    <a:pt x="9147230" y="22225"/>
                  </a:lnTo>
                  <a:lnTo>
                    <a:pt x="9145484" y="13574"/>
                  </a:lnTo>
                  <a:lnTo>
                    <a:pt x="9140721" y="6509"/>
                  </a:lnTo>
                  <a:lnTo>
                    <a:pt x="9133656" y="1746"/>
                  </a:lnTo>
                  <a:lnTo>
                    <a:pt x="9124961" y="0"/>
                  </a:lnTo>
                  <a:close/>
                </a:path>
                <a:path w="11962130" h="7343775">
                  <a:moveTo>
                    <a:pt x="9213905" y="0"/>
                  </a:moveTo>
                  <a:lnTo>
                    <a:pt x="9205254" y="1746"/>
                  </a:lnTo>
                  <a:lnTo>
                    <a:pt x="9198190" y="6509"/>
                  </a:lnTo>
                  <a:lnTo>
                    <a:pt x="9193427" y="13574"/>
                  </a:lnTo>
                  <a:lnTo>
                    <a:pt x="9191680" y="22225"/>
                  </a:lnTo>
                  <a:lnTo>
                    <a:pt x="9193428" y="30875"/>
                  </a:lnTo>
                  <a:lnTo>
                    <a:pt x="9198195" y="37940"/>
                  </a:lnTo>
                  <a:lnTo>
                    <a:pt x="9205273" y="42703"/>
                  </a:lnTo>
                  <a:lnTo>
                    <a:pt x="9213950" y="44450"/>
                  </a:lnTo>
                  <a:lnTo>
                    <a:pt x="9222600" y="42703"/>
                  </a:lnTo>
                  <a:lnTo>
                    <a:pt x="9229663" y="37940"/>
                  </a:lnTo>
                  <a:lnTo>
                    <a:pt x="9234424" y="30875"/>
                  </a:lnTo>
                  <a:lnTo>
                    <a:pt x="9236170" y="22225"/>
                  </a:lnTo>
                  <a:lnTo>
                    <a:pt x="9234424" y="13574"/>
                  </a:lnTo>
                  <a:lnTo>
                    <a:pt x="9229663" y="6509"/>
                  </a:lnTo>
                  <a:lnTo>
                    <a:pt x="9222600" y="1746"/>
                  </a:lnTo>
                  <a:lnTo>
                    <a:pt x="9213905" y="0"/>
                  </a:lnTo>
                  <a:close/>
                </a:path>
                <a:path w="11962130" h="7343775">
                  <a:moveTo>
                    <a:pt x="9302845" y="0"/>
                  </a:moveTo>
                  <a:lnTo>
                    <a:pt x="9294196" y="1746"/>
                  </a:lnTo>
                  <a:lnTo>
                    <a:pt x="9287132" y="6509"/>
                  </a:lnTo>
                  <a:lnTo>
                    <a:pt x="9282367" y="13574"/>
                  </a:lnTo>
                  <a:lnTo>
                    <a:pt x="9280620" y="22225"/>
                  </a:lnTo>
                  <a:lnTo>
                    <a:pt x="9282368" y="30875"/>
                  </a:lnTo>
                  <a:lnTo>
                    <a:pt x="9287138" y="37940"/>
                  </a:lnTo>
                  <a:lnTo>
                    <a:pt x="9294218" y="42703"/>
                  </a:lnTo>
                  <a:lnTo>
                    <a:pt x="9302896" y="44450"/>
                  </a:lnTo>
                  <a:lnTo>
                    <a:pt x="9311544" y="42703"/>
                  </a:lnTo>
                  <a:lnTo>
                    <a:pt x="9318609" y="37940"/>
                  </a:lnTo>
                  <a:lnTo>
                    <a:pt x="9323373" y="30875"/>
                  </a:lnTo>
                  <a:lnTo>
                    <a:pt x="9325121" y="22225"/>
                  </a:lnTo>
                  <a:lnTo>
                    <a:pt x="9323373" y="13574"/>
                  </a:lnTo>
                  <a:lnTo>
                    <a:pt x="9318609" y="6509"/>
                  </a:lnTo>
                  <a:lnTo>
                    <a:pt x="9311544" y="1746"/>
                  </a:lnTo>
                  <a:lnTo>
                    <a:pt x="9302845" y="0"/>
                  </a:lnTo>
                  <a:close/>
                </a:path>
                <a:path w="11962130" h="7343775">
                  <a:moveTo>
                    <a:pt x="9391796" y="0"/>
                  </a:moveTo>
                  <a:lnTo>
                    <a:pt x="9383142" y="1746"/>
                  </a:lnTo>
                  <a:lnTo>
                    <a:pt x="9376078" y="6509"/>
                  </a:lnTo>
                  <a:lnTo>
                    <a:pt x="9371316" y="13574"/>
                  </a:lnTo>
                  <a:lnTo>
                    <a:pt x="9369571" y="22225"/>
                  </a:lnTo>
                  <a:lnTo>
                    <a:pt x="9371317" y="30875"/>
                  </a:lnTo>
                  <a:lnTo>
                    <a:pt x="9376082" y="37940"/>
                  </a:lnTo>
                  <a:lnTo>
                    <a:pt x="9383158" y="42703"/>
                  </a:lnTo>
                  <a:lnTo>
                    <a:pt x="9391834" y="44450"/>
                  </a:lnTo>
                  <a:lnTo>
                    <a:pt x="9400487" y="42703"/>
                  </a:lnTo>
                  <a:lnTo>
                    <a:pt x="9407551" y="37940"/>
                  </a:lnTo>
                  <a:lnTo>
                    <a:pt x="9412313" y="30875"/>
                  </a:lnTo>
                  <a:lnTo>
                    <a:pt x="9414059" y="22225"/>
                  </a:lnTo>
                  <a:lnTo>
                    <a:pt x="9412313" y="13574"/>
                  </a:lnTo>
                  <a:lnTo>
                    <a:pt x="9407551" y="6509"/>
                  </a:lnTo>
                  <a:lnTo>
                    <a:pt x="9400487" y="1746"/>
                  </a:lnTo>
                  <a:lnTo>
                    <a:pt x="9391796" y="0"/>
                  </a:lnTo>
                  <a:close/>
                </a:path>
                <a:path w="11962130" h="7343775">
                  <a:moveTo>
                    <a:pt x="9480734" y="0"/>
                  </a:moveTo>
                  <a:lnTo>
                    <a:pt x="9472085" y="1746"/>
                  </a:lnTo>
                  <a:lnTo>
                    <a:pt x="9465021" y="6509"/>
                  </a:lnTo>
                  <a:lnTo>
                    <a:pt x="9460256" y="13574"/>
                  </a:lnTo>
                  <a:lnTo>
                    <a:pt x="9458509" y="22225"/>
                  </a:lnTo>
                  <a:lnTo>
                    <a:pt x="9460257" y="30875"/>
                  </a:lnTo>
                  <a:lnTo>
                    <a:pt x="9465027" y="37940"/>
                  </a:lnTo>
                  <a:lnTo>
                    <a:pt x="9472107" y="42703"/>
                  </a:lnTo>
                  <a:lnTo>
                    <a:pt x="9480784" y="44450"/>
                  </a:lnTo>
                  <a:lnTo>
                    <a:pt x="9489433" y="42703"/>
                  </a:lnTo>
                  <a:lnTo>
                    <a:pt x="9496498" y="37940"/>
                  </a:lnTo>
                  <a:lnTo>
                    <a:pt x="9501262" y="30875"/>
                  </a:lnTo>
                  <a:lnTo>
                    <a:pt x="9503009" y="22225"/>
                  </a:lnTo>
                  <a:lnTo>
                    <a:pt x="9501262" y="13574"/>
                  </a:lnTo>
                  <a:lnTo>
                    <a:pt x="9496498" y="6509"/>
                  </a:lnTo>
                  <a:lnTo>
                    <a:pt x="9489433" y="1746"/>
                  </a:lnTo>
                  <a:lnTo>
                    <a:pt x="9480734" y="0"/>
                  </a:lnTo>
                  <a:close/>
                </a:path>
                <a:path w="11962130" h="7343775">
                  <a:moveTo>
                    <a:pt x="9569684" y="0"/>
                  </a:moveTo>
                  <a:lnTo>
                    <a:pt x="9561031" y="1746"/>
                  </a:lnTo>
                  <a:lnTo>
                    <a:pt x="9553967" y="6509"/>
                  </a:lnTo>
                  <a:lnTo>
                    <a:pt x="9549205" y="13574"/>
                  </a:lnTo>
                  <a:lnTo>
                    <a:pt x="9547459" y="22225"/>
                  </a:lnTo>
                  <a:lnTo>
                    <a:pt x="9549206" y="30875"/>
                  </a:lnTo>
                  <a:lnTo>
                    <a:pt x="9553971" y="37940"/>
                  </a:lnTo>
                  <a:lnTo>
                    <a:pt x="9561047" y="42703"/>
                  </a:lnTo>
                  <a:lnTo>
                    <a:pt x="9569723" y="44450"/>
                  </a:lnTo>
                  <a:lnTo>
                    <a:pt x="9578376" y="42703"/>
                  </a:lnTo>
                  <a:lnTo>
                    <a:pt x="9585440" y="37940"/>
                  </a:lnTo>
                  <a:lnTo>
                    <a:pt x="9590202" y="30875"/>
                  </a:lnTo>
                  <a:lnTo>
                    <a:pt x="9591948" y="22225"/>
                  </a:lnTo>
                  <a:lnTo>
                    <a:pt x="9590202" y="13574"/>
                  </a:lnTo>
                  <a:lnTo>
                    <a:pt x="9585440" y="6509"/>
                  </a:lnTo>
                  <a:lnTo>
                    <a:pt x="9578376" y="1746"/>
                  </a:lnTo>
                  <a:lnTo>
                    <a:pt x="9569684" y="0"/>
                  </a:lnTo>
                  <a:close/>
                </a:path>
                <a:path w="11962130" h="7343775">
                  <a:moveTo>
                    <a:pt x="9658635" y="0"/>
                  </a:moveTo>
                  <a:lnTo>
                    <a:pt x="9649982" y="1746"/>
                  </a:lnTo>
                  <a:lnTo>
                    <a:pt x="9642917" y="6509"/>
                  </a:lnTo>
                  <a:lnTo>
                    <a:pt x="9638156" y="13574"/>
                  </a:lnTo>
                  <a:lnTo>
                    <a:pt x="9636410" y="22225"/>
                  </a:lnTo>
                  <a:lnTo>
                    <a:pt x="9638156" y="30875"/>
                  </a:lnTo>
                  <a:lnTo>
                    <a:pt x="9642922" y="37940"/>
                  </a:lnTo>
                  <a:lnTo>
                    <a:pt x="9649998" y="42703"/>
                  </a:lnTo>
                  <a:lnTo>
                    <a:pt x="9658673" y="44450"/>
                  </a:lnTo>
                  <a:lnTo>
                    <a:pt x="9667327" y="42703"/>
                  </a:lnTo>
                  <a:lnTo>
                    <a:pt x="9674391" y="37940"/>
                  </a:lnTo>
                  <a:lnTo>
                    <a:pt x="9679153" y="30875"/>
                  </a:lnTo>
                  <a:lnTo>
                    <a:pt x="9680898" y="22225"/>
                  </a:lnTo>
                  <a:lnTo>
                    <a:pt x="9679153" y="13574"/>
                  </a:lnTo>
                  <a:lnTo>
                    <a:pt x="9674391" y="6509"/>
                  </a:lnTo>
                  <a:lnTo>
                    <a:pt x="9667327" y="1746"/>
                  </a:lnTo>
                  <a:lnTo>
                    <a:pt x="9658635" y="0"/>
                  </a:lnTo>
                  <a:close/>
                </a:path>
                <a:path w="11962130" h="7343775">
                  <a:moveTo>
                    <a:pt x="9747573" y="0"/>
                  </a:moveTo>
                  <a:lnTo>
                    <a:pt x="9738925" y="1746"/>
                  </a:lnTo>
                  <a:lnTo>
                    <a:pt x="9731860" y="6509"/>
                  </a:lnTo>
                  <a:lnTo>
                    <a:pt x="9727096" y="13574"/>
                  </a:lnTo>
                  <a:lnTo>
                    <a:pt x="9725348" y="22225"/>
                  </a:lnTo>
                  <a:lnTo>
                    <a:pt x="9727097" y="30875"/>
                  </a:lnTo>
                  <a:lnTo>
                    <a:pt x="9731867" y="37940"/>
                  </a:lnTo>
                  <a:lnTo>
                    <a:pt x="9738946" y="42703"/>
                  </a:lnTo>
                  <a:lnTo>
                    <a:pt x="9747624" y="44450"/>
                  </a:lnTo>
                  <a:lnTo>
                    <a:pt x="9756272" y="42703"/>
                  </a:lnTo>
                  <a:lnTo>
                    <a:pt x="9763337" y="37940"/>
                  </a:lnTo>
                  <a:lnTo>
                    <a:pt x="9768102" y="30875"/>
                  </a:lnTo>
                  <a:lnTo>
                    <a:pt x="9769849" y="22225"/>
                  </a:lnTo>
                  <a:lnTo>
                    <a:pt x="9768102" y="13574"/>
                  </a:lnTo>
                  <a:lnTo>
                    <a:pt x="9763337" y="6509"/>
                  </a:lnTo>
                  <a:lnTo>
                    <a:pt x="9756272" y="1746"/>
                  </a:lnTo>
                  <a:lnTo>
                    <a:pt x="9747573" y="0"/>
                  </a:lnTo>
                  <a:close/>
                </a:path>
                <a:path w="11962130" h="7343775">
                  <a:moveTo>
                    <a:pt x="9836524" y="0"/>
                  </a:moveTo>
                  <a:lnTo>
                    <a:pt x="9827870" y="1746"/>
                  </a:lnTo>
                  <a:lnTo>
                    <a:pt x="9820806" y="6509"/>
                  </a:lnTo>
                  <a:lnTo>
                    <a:pt x="9816045" y="13574"/>
                  </a:lnTo>
                  <a:lnTo>
                    <a:pt x="9814299" y="22225"/>
                  </a:lnTo>
                  <a:lnTo>
                    <a:pt x="9816045" y="30875"/>
                  </a:lnTo>
                  <a:lnTo>
                    <a:pt x="9820811" y="37940"/>
                  </a:lnTo>
                  <a:lnTo>
                    <a:pt x="9827887" y="42703"/>
                  </a:lnTo>
                  <a:lnTo>
                    <a:pt x="9836562" y="44450"/>
                  </a:lnTo>
                  <a:lnTo>
                    <a:pt x="9845216" y="42703"/>
                  </a:lnTo>
                  <a:lnTo>
                    <a:pt x="9852280" y="37940"/>
                  </a:lnTo>
                  <a:lnTo>
                    <a:pt x="9857042" y="30875"/>
                  </a:lnTo>
                  <a:lnTo>
                    <a:pt x="9858787" y="22225"/>
                  </a:lnTo>
                  <a:lnTo>
                    <a:pt x="9857042" y="13574"/>
                  </a:lnTo>
                  <a:lnTo>
                    <a:pt x="9852280" y="6509"/>
                  </a:lnTo>
                  <a:lnTo>
                    <a:pt x="9845216" y="1746"/>
                  </a:lnTo>
                  <a:lnTo>
                    <a:pt x="9836524" y="0"/>
                  </a:lnTo>
                  <a:close/>
                </a:path>
                <a:path w="11962130" h="7343775">
                  <a:moveTo>
                    <a:pt x="9925462" y="0"/>
                  </a:moveTo>
                  <a:lnTo>
                    <a:pt x="9916814" y="1746"/>
                  </a:lnTo>
                  <a:lnTo>
                    <a:pt x="9909749" y="6509"/>
                  </a:lnTo>
                  <a:lnTo>
                    <a:pt x="9904985" y="13574"/>
                  </a:lnTo>
                  <a:lnTo>
                    <a:pt x="9903237" y="22225"/>
                  </a:lnTo>
                  <a:lnTo>
                    <a:pt x="9904985" y="30875"/>
                  </a:lnTo>
                  <a:lnTo>
                    <a:pt x="9909756" y="37940"/>
                  </a:lnTo>
                  <a:lnTo>
                    <a:pt x="9916835" y="42703"/>
                  </a:lnTo>
                  <a:lnTo>
                    <a:pt x="9925513" y="44450"/>
                  </a:lnTo>
                  <a:lnTo>
                    <a:pt x="9934161" y="42703"/>
                  </a:lnTo>
                  <a:lnTo>
                    <a:pt x="9941226" y="37940"/>
                  </a:lnTo>
                  <a:lnTo>
                    <a:pt x="9945991" y="30875"/>
                  </a:lnTo>
                  <a:lnTo>
                    <a:pt x="9947738" y="22225"/>
                  </a:lnTo>
                  <a:lnTo>
                    <a:pt x="9945991" y="13574"/>
                  </a:lnTo>
                  <a:lnTo>
                    <a:pt x="9941226" y="6509"/>
                  </a:lnTo>
                  <a:lnTo>
                    <a:pt x="9934161" y="1746"/>
                  </a:lnTo>
                  <a:lnTo>
                    <a:pt x="9925462" y="0"/>
                  </a:lnTo>
                  <a:close/>
                </a:path>
                <a:path w="11962130" h="7343775">
                  <a:moveTo>
                    <a:pt x="10014413" y="0"/>
                  </a:moveTo>
                  <a:lnTo>
                    <a:pt x="10005759" y="1746"/>
                  </a:lnTo>
                  <a:lnTo>
                    <a:pt x="9998695" y="6509"/>
                  </a:lnTo>
                  <a:lnTo>
                    <a:pt x="9993934" y="13574"/>
                  </a:lnTo>
                  <a:lnTo>
                    <a:pt x="9992188" y="22225"/>
                  </a:lnTo>
                  <a:lnTo>
                    <a:pt x="9993934" y="30875"/>
                  </a:lnTo>
                  <a:lnTo>
                    <a:pt x="9998700" y="37940"/>
                  </a:lnTo>
                  <a:lnTo>
                    <a:pt x="10005775" y="42703"/>
                  </a:lnTo>
                  <a:lnTo>
                    <a:pt x="10014451" y="44450"/>
                  </a:lnTo>
                  <a:lnTo>
                    <a:pt x="10023105" y="42703"/>
                  </a:lnTo>
                  <a:lnTo>
                    <a:pt x="10030169" y="37940"/>
                  </a:lnTo>
                  <a:lnTo>
                    <a:pt x="10034930" y="30875"/>
                  </a:lnTo>
                  <a:lnTo>
                    <a:pt x="10036676" y="22225"/>
                  </a:lnTo>
                  <a:lnTo>
                    <a:pt x="10034930" y="13574"/>
                  </a:lnTo>
                  <a:lnTo>
                    <a:pt x="10030169" y="6509"/>
                  </a:lnTo>
                  <a:lnTo>
                    <a:pt x="10023105" y="1746"/>
                  </a:lnTo>
                  <a:lnTo>
                    <a:pt x="10014413" y="0"/>
                  </a:lnTo>
                  <a:close/>
                </a:path>
                <a:path w="11962130" h="7343775">
                  <a:moveTo>
                    <a:pt x="10103351" y="0"/>
                  </a:moveTo>
                  <a:lnTo>
                    <a:pt x="10094703" y="1746"/>
                  </a:lnTo>
                  <a:lnTo>
                    <a:pt x="10087638" y="6509"/>
                  </a:lnTo>
                  <a:lnTo>
                    <a:pt x="10082874" y="13574"/>
                  </a:lnTo>
                  <a:lnTo>
                    <a:pt x="10081126" y="22225"/>
                  </a:lnTo>
                  <a:lnTo>
                    <a:pt x="10082874" y="30875"/>
                  </a:lnTo>
                  <a:lnTo>
                    <a:pt x="10087644" y="37940"/>
                  </a:lnTo>
                  <a:lnTo>
                    <a:pt x="10094724" y="42703"/>
                  </a:lnTo>
                  <a:lnTo>
                    <a:pt x="10103402" y="44450"/>
                  </a:lnTo>
                  <a:lnTo>
                    <a:pt x="10112050" y="42703"/>
                  </a:lnTo>
                  <a:lnTo>
                    <a:pt x="10119115" y="37940"/>
                  </a:lnTo>
                  <a:lnTo>
                    <a:pt x="10123880" y="30875"/>
                  </a:lnTo>
                  <a:lnTo>
                    <a:pt x="10125627" y="22225"/>
                  </a:lnTo>
                  <a:lnTo>
                    <a:pt x="10123880" y="13574"/>
                  </a:lnTo>
                  <a:lnTo>
                    <a:pt x="10119115" y="6509"/>
                  </a:lnTo>
                  <a:lnTo>
                    <a:pt x="10112050" y="1746"/>
                  </a:lnTo>
                  <a:lnTo>
                    <a:pt x="10103351" y="0"/>
                  </a:lnTo>
                  <a:close/>
                </a:path>
                <a:path w="11962130" h="7343775">
                  <a:moveTo>
                    <a:pt x="10193140" y="808"/>
                  </a:moveTo>
                  <a:lnTo>
                    <a:pt x="10184429" y="2223"/>
                  </a:lnTo>
                  <a:lnTo>
                    <a:pt x="10177189" y="6711"/>
                  </a:lnTo>
                  <a:lnTo>
                    <a:pt x="10172159" y="13588"/>
                  </a:lnTo>
                  <a:lnTo>
                    <a:pt x="10170077" y="22166"/>
                  </a:lnTo>
                  <a:lnTo>
                    <a:pt x="10171492" y="30878"/>
                  </a:lnTo>
                  <a:lnTo>
                    <a:pt x="10175987" y="38120"/>
                  </a:lnTo>
                  <a:lnTo>
                    <a:pt x="10182880" y="43150"/>
                  </a:lnTo>
                  <a:lnTo>
                    <a:pt x="10191489" y="45228"/>
                  </a:lnTo>
                  <a:lnTo>
                    <a:pt x="10200195" y="43815"/>
                  </a:lnTo>
                  <a:lnTo>
                    <a:pt x="10207434" y="39326"/>
                  </a:lnTo>
                  <a:lnTo>
                    <a:pt x="10212463" y="32449"/>
                  </a:lnTo>
                  <a:lnTo>
                    <a:pt x="10214540" y="23872"/>
                  </a:lnTo>
                  <a:lnTo>
                    <a:pt x="10213126" y="15160"/>
                  </a:lnTo>
                  <a:lnTo>
                    <a:pt x="10208637" y="7918"/>
                  </a:lnTo>
                  <a:lnTo>
                    <a:pt x="10201763" y="2888"/>
                  </a:lnTo>
                  <a:lnTo>
                    <a:pt x="10193140" y="808"/>
                  </a:lnTo>
                  <a:close/>
                </a:path>
                <a:path w="11962130" h="7343775">
                  <a:moveTo>
                    <a:pt x="10283082" y="5533"/>
                  </a:moveTo>
                  <a:lnTo>
                    <a:pt x="10274307" y="6503"/>
                  </a:lnTo>
                  <a:lnTo>
                    <a:pt x="10266846" y="10618"/>
                  </a:lnTo>
                  <a:lnTo>
                    <a:pt x="10261473" y="17231"/>
                  </a:lnTo>
                  <a:lnTo>
                    <a:pt x="10258964" y="25692"/>
                  </a:lnTo>
                  <a:lnTo>
                    <a:pt x="10259935" y="34464"/>
                  </a:lnTo>
                  <a:lnTo>
                    <a:pt x="10264057" y="41925"/>
                  </a:lnTo>
                  <a:lnTo>
                    <a:pt x="10270684" y="47299"/>
                  </a:lnTo>
                  <a:lnTo>
                    <a:pt x="10279170" y="49810"/>
                  </a:lnTo>
                  <a:lnTo>
                    <a:pt x="10287944" y="48841"/>
                  </a:lnTo>
                  <a:lnTo>
                    <a:pt x="10295405" y="44726"/>
                  </a:lnTo>
                  <a:lnTo>
                    <a:pt x="10300778" y="38113"/>
                  </a:lnTo>
                  <a:lnTo>
                    <a:pt x="10303287" y="29651"/>
                  </a:lnTo>
                  <a:lnTo>
                    <a:pt x="10302317" y="20880"/>
                  </a:lnTo>
                  <a:lnTo>
                    <a:pt x="10298201" y="13420"/>
                  </a:lnTo>
                  <a:lnTo>
                    <a:pt x="10291589" y="8047"/>
                  </a:lnTo>
                  <a:lnTo>
                    <a:pt x="10283082" y="5533"/>
                  </a:lnTo>
                  <a:close/>
                </a:path>
                <a:path w="11962130" h="7343775">
                  <a:moveTo>
                    <a:pt x="10372324" y="15201"/>
                  </a:moveTo>
                  <a:lnTo>
                    <a:pt x="10363521" y="15841"/>
                  </a:lnTo>
                  <a:lnTo>
                    <a:pt x="10355911" y="19674"/>
                  </a:lnTo>
                  <a:lnTo>
                    <a:pt x="10350295" y="26080"/>
                  </a:lnTo>
                  <a:lnTo>
                    <a:pt x="10347471" y="34441"/>
                  </a:lnTo>
                  <a:lnTo>
                    <a:pt x="10348111" y="43243"/>
                  </a:lnTo>
                  <a:lnTo>
                    <a:pt x="10351947" y="50854"/>
                  </a:lnTo>
                  <a:lnTo>
                    <a:pt x="10358365" y="56472"/>
                  </a:lnTo>
                  <a:lnTo>
                    <a:pt x="10366749" y="59301"/>
                  </a:lnTo>
                  <a:lnTo>
                    <a:pt x="10375553" y="58661"/>
                  </a:lnTo>
                  <a:lnTo>
                    <a:pt x="10383162" y="54829"/>
                  </a:lnTo>
                  <a:lnTo>
                    <a:pt x="10388779" y="48423"/>
                  </a:lnTo>
                  <a:lnTo>
                    <a:pt x="10391603" y="40062"/>
                  </a:lnTo>
                  <a:lnTo>
                    <a:pt x="10390963" y="31260"/>
                  </a:lnTo>
                  <a:lnTo>
                    <a:pt x="10387131" y="23650"/>
                  </a:lnTo>
                  <a:lnTo>
                    <a:pt x="10380725" y="18033"/>
                  </a:lnTo>
                  <a:lnTo>
                    <a:pt x="10372324" y="15201"/>
                  </a:lnTo>
                  <a:close/>
                </a:path>
                <a:path w="11962130" h="7343775">
                  <a:moveTo>
                    <a:pt x="10461301" y="28751"/>
                  </a:moveTo>
                  <a:lnTo>
                    <a:pt x="10452481" y="28958"/>
                  </a:lnTo>
                  <a:lnTo>
                    <a:pt x="10444692" y="32412"/>
                  </a:lnTo>
                  <a:lnTo>
                    <a:pt x="10438766" y="38535"/>
                  </a:lnTo>
                  <a:lnTo>
                    <a:pt x="10435532" y="46747"/>
                  </a:lnTo>
                  <a:lnTo>
                    <a:pt x="10435716" y="54528"/>
                  </a:lnTo>
                  <a:lnTo>
                    <a:pt x="10435741" y="55570"/>
                  </a:lnTo>
                  <a:lnTo>
                    <a:pt x="10439203" y="63360"/>
                  </a:lnTo>
                  <a:lnTo>
                    <a:pt x="10445341" y="69287"/>
                  </a:lnTo>
                  <a:lnTo>
                    <a:pt x="10453579" y="72524"/>
                  </a:lnTo>
                  <a:lnTo>
                    <a:pt x="10462399" y="72317"/>
                  </a:lnTo>
                  <a:lnTo>
                    <a:pt x="10470187" y="68863"/>
                  </a:lnTo>
                  <a:lnTo>
                    <a:pt x="10476114" y="62740"/>
                  </a:lnTo>
                  <a:lnTo>
                    <a:pt x="10479347" y="54528"/>
                  </a:lnTo>
                  <a:lnTo>
                    <a:pt x="10479164" y="46747"/>
                  </a:lnTo>
                  <a:lnTo>
                    <a:pt x="10479139" y="45705"/>
                  </a:lnTo>
                  <a:lnTo>
                    <a:pt x="10475683" y="37916"/>
                  </a:lnTo>
                  <a:lnTo>
                    <a:pt x="10469560" y="31991"/>
                  </a:lnTo>
                  <a:lnTo>
                    <a:pt x="10461301" y="28751"/>
                  </a:lnTo>
                  <a:close/>
                </a:path>
                <a:path w="11962130" h="7343775">
                  <a:moveTo>
                    <a:pt x="10540759" y="46457"/>
                  </a:moveTo>
                  <a:lnTo>
                    <a:pt x="10532800" y="49497"/>
                  </a:lnTo>
                  <a:lnTo>
                    <a:pt x="10526563" y="55300"/>
                  </a:lnTo>
                  <a:lnTo>
                    <a:pt x="10522908" y="63331"/>
                  </a:lnTo>
                  <a:lnTo>
                    <a:pt x="10522649" y="72152"/>
                  </a:lnTo>
                  <a:lnTo>
                    <a:pt x="10525690" y="80113"/>
                  </a:lnTo>
                  <a:lnTo>
                    <a:pt x="10531502" y="86354"/>
                  </a:lnTo>
                  <a:lnTo>
                    <a:pt x="10539558" y="90020"/>
                  </a:lnTo>
                  <a:lnTo>
                    <a:pt x="10548383" y="90278"/>
                  </a:lnTo>
                  <a:lnTo>
                    <a:pt x="10556343" y="87238"/>
                  </a:lnTo>
                  <a:lnTo>
                    <a:pt x="10562581" y="81436"/>
                  </a:lnTo>
                  <a:lnTo>
                    <a:pt x="10566241" y="73406"/>
                  </a:lnTo>
                  <a:lnTo>
                    <a:pt x="10566499" y="64584"/>
                  </a:lnTo>
                  <a:lnTo>
                    <a:pt x="10563459" y="56624"/>
                  </a:lnTo>
                  <a:lnTo>
                    <a:pt x="10557658" y="50385"/>
                  </a:lnTo>
                  <a:lnTo>
                    <a:pt x="10549578" y="46715"/>
                  </a:lnTo>
                  <a:lnTo>
                    <a:pt x="10540759" y="46457"/>
                  </a:lnTo>
                  <a:close/>
                </a:path>
                <a:path w="11962130" h="7343775">
                  <a:moveTo>
                    <a:pt x="10627927" y="68346"/>
                  </a:moveTo>
                  <a:lnTo>
                    <a:pt x="10619835" y="71010"/>
                  </a:lnTo>
                  <a:lnTo>
                    <a:pt x="10613334" y="76515"/>
                  </a:lnTo>
                  <a:lnTo>
                    <a:pt x="10609306" y="84366"/>
                  </a:lnTo>
                  <a:lnTo>
                    <a:pt x="10608634" y="93166"/>
                  </a:lnTo>
                  <a:lnTo>
                    <a:pt x="10611302" y="101260"/>
                  </a:lnTo>
                  <a:lnTo>
                    <a:pt x="10616820" y="107767"/>
                  </a:lnTo>
                  <a:lnTo>
                    <a:pt x="10624699" y="111805"/>
                  </a:lnTo>
                  <a:lnTo>
                    <a:pt x="10633498" y="112475"/>
                  </a:lnTo>
                  <a:lnTo>
                    <a:pt x="10641590" y="109811"/>
                  </a:lnTo>
                  <a:lnTo>
                    <a:pt x="10648091" y="104307"/>
                  </a:lnTo>
                  <a:lnTo>
                    <a:pt x="10652118" y="96456"/>
                  </a:lnTo>
                  <a:lnTo>
                    <a:pt x="10652791" y="87655"/>
                  </a:lnTo>
                  <a:lnTo>
                    <a:pt x="10650129" y="79562"/>
                  </a:lnTo>
                  <a:lnTo>
                    <a:pt x="10644626" y="73059"/>
                  </a:lnTo>
                  <a:lnTo>
                    <a:pt x="10636726" y="69015"/>
                  </a:lnTo>
                  <a:lnTo>
                    <a:pt x="10627927" y="68346"/>
                  </a:lnTo>
                  <a:close/>
                </a:path>
                <a:path w="11962130" h="7343775">
                  <a:moveTo>
                    <a:pt x="10714016" y="94538"/>
                  </a:moveTo>
                  <a:lnTo>
                    <a:pt x="10705796" y="96779"/>
                  </a:lnTo>
                  <a:lnTo>
                    <a:pt x="10699017" y="101939"/>
                  </a:lnTo>
                  <a:lnTo>
                    <a:pt x="10694587" y="109570"/>
                  </a:lnTo>
                  <a:lnTo>
                    <a:pt x="10693458" y="118323"/>
                  </a:lnTo>
                  <a:lnTo>
                    <a:pt x="10695701" y="126545"/>
                  </a:lnTo>
                  <a:lnTo>
                    <a:pt x="10700873" y="133330"/>
                  </a:lnTo>
                  <a:lnTo>
                    <a:pt x="10708532" y="137772"/>
                  </a:lnTo>
                  <a:lnTo>
                    <a:pt x="10717284" y="138897"/>
                  </a:lnTo>
                  <a:lnTo>
                    <a:pt x="10725504" y="136656"/>
                  </a:lnTo>
                  <a:lnTo>
                    <a:pt x="10732283" y="131497"/>
                  </a:lnTo>
                  <a:lnTo>
                    <a:pt x="10736713" y="123865"/>
                  </a:lnTo>
                  <a:lnTo>
                    <a:pt x="10737842" y="115112"/>
                  </a:lnTo>
                  <a:lnTo>
                    <a:pt x="10735603" y="106892"/>
                  </a:lnTo>
                  <a:lnTo>
                    <a:pt x="10730442" y="100111"/>
                  </a:lnTo>
                  <a:lnTo>
                    <a:pt x="10722768" y="95664"/>
                  </a:lnTo>
                  <a:lnTo>
                    <a:pt x="10714016" y="94538"/>
                  </a:lnTo>
                  <a:close/>
                </a:path>
                <a:path w="11962130" h="7343775">
                  <a:moveTo>
                    <a:pt x="10798679" y="124989"/>
                  </a:moveTo>
                  <a:lnTo>
                    <a:pt x="10790353" y="126805"/>
                  </a:lnTo>
                  <a:lnTo>
                    <a:pt x="10783315" y="131609"/>
                  </a:lnTo>
                  <a:lnTo>
                    <a:pt x="10778496" y="139002"/>
                  </a:lnTo>
                  <a:lnTo>
                    <a:pt x="10776925" y="147687"/>
                  </a:lnTo>
                  <a:lnTo>
                    <a:pt x="10778622" y="155444"/>
                  </a:lnTo>
                  <a:lnTo>
                    <a:pt x="10778747" y="156013"/>
                  </a:lnTo>
                  <a:lnTo>
                    <a:pt x="10783564" y="163054"/>
                  </a:lnTo>
                  <a:lnTo>
                    <a:pt x="10790980" y="167883"/>
                  </a:lnTo>
                  <a:lnTo>
                    <a:pt x="10799664" y="169457"/>
                  </a:lnTo>
                  <a:lnTo>
                    <a:pt x="10807990" y="167641"/>
                  </a:lnTo>
                  <a:lnTo>
                    <a:pt x="10815028" y="162837"/>
                  </a:lnTo>
                  <a:lnTo>
                    <a:pt x="10819847" y="155444"/>
                  </a:lnTo>
                  <a:lnTo>
                    <a:pt x="10821419" y="146760"/>
                  </a:lnTo>
                  <a:lnTo>
                    <a:pt x="10819725" y="139002"/>
                  </a:lnTo>
                  <a:lnTo>
                    <a:pt x="10819601" y="138435"/>
                  </a:lnTo>
                  <a:lnTo>
                    <a:pt x="10814795" y="131399"/>
                  </a:lnTo>
                  <a:lnTo>
                    <a:pt x="10807363" y="126563"/>
                  </a:lnTo>
                  <a:lnTo>
                    <a:pt x="10798679" y="124989"/>
                  </a:lnTo>
                  <a:close/>
                </a:path>
                <a:path w="11962130" h="7343775">
                  <a:moveTo>
                    <a:pt x="10881501" y="159612"/>
                  </a:moveTo>
                  <a:lnTo>
                    <a:pt x="10873106" y="161080"/>
                  </a:lnTo>
                  <a:lnTo>
                    <a:pt x="10865876" y="165587"/>
                  </a:lnTo>
                  <a:lnTo>
                    <a:pt x="10860754" y="172774"/>
                  </a:lnTo>
                  <a:lnTo>
                    <a:pt x="10858823" y="181386"/>
                  </a:lnTo>
                  <a:lnTo>
                    <a:pt x="10860297" y="189781"/>
                  </a:lnTo>
                  <a:lnTo>
                    <a:pt x="10864819" y="197016"/>
                  </a:lnTo>
                  <a:lnTo>
                    <a:pt x="10872031" y="202149"/>
                  </a:lnTo>
                  <a:lnTo>
                    <a:pt x="10880639" y="204082"/>
                  </a:lnTo>
                  <a:lnTo>
                    <a:pt x="10889030" y="202614"/>
                  </a:lnTo>
                  <a:lnTo>
                    <a:pt x="10896259" y="198107"/>
                  </a:lnTo>
                  <a:lnTo>
                    <a:pt x="10901381" y="190920"/>
                  </a:lnTo>
                  <a:lnTo>
                    <a:pt x="10903315" y="182309"/>
                  </a:lnTo>
                  <a:lnTo>
                    <a:pt x="10901849" y="173916"/>
                  </a:lnTo>
                  <a:lnTo>
                    <a:pt x="10897343" y="166686"/>
                  </a:lnTo>
                  <a:lnTo>
                    <a:pt x="10890116" y="161545"/>
                  </a:lnTo>
                  <a:lnTo>
                    <a:pt x="10881501" y="159612"/>
                  </a:lnTo>
                  <a:close/>
                </a:path>
                <a:path w="11962130" h="7343775">
                  <a:moveTo>
                    <a:pt x="10962668" y="198309"/>
                  </a:moveTo>
                  <a:lnTo>
                    <a:pt x="10954210" y="199365"/>
                  </a:lnTo>
                  <a:lnTo>
                    <a:pt x="10946766" y="203514"/>
                  </a:lnTo>
                  <a:lnTo>
                    <a:pt x="10941297" y="210442"/>
                  </a:lnTo>
                  <a:lnTo>
                    <a:pt x="10938952" y="218949"/>
                  </a:lnTo>
                  <a:lnTo>
                    <a:pt x="10940016" y="227406"/>
                  </a:lnTo>
                  <a:lnTo>
                    <a:pt x="10944178" y="234853"/>
                  </a:lnTo>
                  <a:lnTo>
                    <a:pt x="10951127" y="240333"/>
                  </a:lnTo>
                  <a:lnTo>
                    <a:pt x="10959632" y="242685"/>
                  </a:lnTo>
                  <a:lnTo>
                    <a:pt x="10968086" y="241628"/>
                  </a:lnTo>
                  <a:lnTo>
                    <a:pt x="10975528" y="237479"/>
                  </a:lnTo>
                  <a:lnTo>
                    <a:pt x="10980997" y="230551"/>
                  </a:lnTo>
                  <a:lnTo>
                    <a:pt x="10983350" y="222045"/>
                  </a:lnTo>
                  <a:lnTo>
                    <a:pt x="10982294" y="213590"/>
                  </a:lnTo>
                  <a:lnTo>
                    <a:pt x="10978145" y="206149"/>
                  </a:lnTo>
                  <a:lnTo>
                    <a:pt x="10971180" y="200661"/>
                  </a:lnTo>
                  <a:lnTo>
                    <a:pt x="10962668" y="198309"/>
                  </a:lnTo>
                  <a:close/>
                </a:path>
                <a:path w="11962130" h="7343775">
                  <a:moveTo>
                    <a:pt x="11041791" y="240978"/>
                  </a:moveTo>
                  <a:lnTo>
                    <a:pt x="11033294" y="241630"/>
                  </a:lnTo>
                  <a:lnTo>
                    <a:pt x="11025662" y="245420"/>
                  </a:lnTo>
                  <a:lnTo>
                    <a:pt x="11019872" y="252079"/>
                  </a:lnTo>
                  <a:lnTo>
                    <a:pt x="11017121" y="260464"/>
                  </a:lnTo>
                  <a:lnTo>
                    <a:pt x="11017777" y="268962"/>
                  </a:lnTo>
                  <a:lnTo>
                    <a:pt x="11021576" y="276599"/>
                  </a:lnTo>
                  <a:lnTo>
                    <a:pt x="11028254" y="282404"/>
                  </a:lnTo>
                  <a:lnTo>
                    <a:pt x="11036643" y="285159"/>
                  </a:lnTo>
                  <a:lnTo>
                    <a:pt x="11045139" y="284507"/>
                  </a:lnTo>
                  <a:lnTo>
                    <a:pt x="11052768" y="280717"/>
                  </a:lnTo>
                  <a:lnTo>
                    <a:pt x="11058556" y="274058"/>
                  </a:lnTo>
                  <a:lnTo>
                    <a:pt x="11061314" y="265673"/>
                  </a:lnTo>
                  <a:lnTo>
                    <a:pt x="11060661" y="257178"/>
                  </a:lnTo>
                  <a:lnTo>
                    <a:pt x="11056870" y="249547"/>
                  </a:lnTo>
                  <a:lnTo>
                    <a:pt x="11050174" y="243733"/>
                  </a:lnTo>
                  <a:lnTo>
                    <a:pt x="11041791" y="240978"/>
                  </a:lnTo>
                  <a:close/>
                </a:path>
                <a:path w="11962130" h="7343775">
                  <a:moveTo>
                    <a:pt x="11118952" y="287549"/>
                  </a:moveTo>
                  <a:lnTo>
                    <a:pt x="11110431" y="287700"/>
                  </a:lnTo>
                  <a:lnTo>
                    <a:pt x="11102589" y="291035"/>
                  </a:lnTo>
                  <a:lnTo>
                    <a:pt x="11096415" y="297342"/>
                  </a:lnTo>
                  <a:lnTo>
                    <a:pt x="11093173" y="305551"/>
                  </a:lnTo>
                  <a:lnTo>
                    <a:pt x="11093316" y="313347"/>
                  </a:lnTo>
                  <a:lnTo>
                    <a:pt x="11093329" y="314073"/>
                  </a:lnTo>
                  <a:lnTo>
                    <a:pt x="11096676" y="321920"/>
                  </a:lnTo>
                  <a:lnTo>
                    <a:pt x="11103006" y="328107"/>
                  </a:lnTo>
                  <a:lnTo>
                    <a:pt x="11111214" y="331349"/>
                  </a:lnTo>
                  <a:lnTo>
                    <a:pt x="11119731" y="331198"/>
                  </a:lnTo>
                  <a:lnTo>
                    <a:pt x="11127568" y="327863"/>
                  </a:lnTo>
                  <a:lnTo>
                    <a:pt x="11133740" y="321556"/>
                  </a:lnTo>
                  <a:lnTo>
                    <a:pt x="11136983" y="313347"/>
                  </a:lnTo>
                  <a:lnTo>
                    <a:pt x="11136844" y="305551"/>
                  </a:lnTo>
                  <a:lnTo>
                    <a:pt x="11136831" y="304828"/>
                  </a:lnTo>
                  <a:lnTo>
                    <a:pt x="11133496" y="296988"/>
                  </a:lnTo>
                  <a:lnTo>
                    <a:pt x="11127162" y="290791"/>
                  </a:lnTo>
                  <a:lnTo>
                    <a:pt x="11118952" y="287549"/>
                  </a:lnTo>
                  <a:close/>
                </a:path>
                <a:path w="11962130" h="7343775">
                  <a:moveTo>
                    <a:pt x="11184902" y="337578"/>
                  </a:moveTo>
                  <a:lnTo>
                    <a:pt x="11176920" y="340553"/>
                  </a:lnTo>
                  <a:lnTo>
                    <a:pt x="11170469" y="346574"/>
                  </a:lnTo>
                  <a:lnTo>
                    <a:pt x="11166858" y="354626"/>
                  </a:lnTo>
                  <a:lnTo>
                    <a:pt x="11166625" y="363146"/>
                  </a:lnTo>
                  <a:lnTo>
                    <a:pt x="11169610" y="371138"/>
                  </a:lnTo>
                  <a:lnTo>
                    <a:pt x="11175650" y="377606"/>
                  </a:lnTo>
                  <a:lnTo>
                    <a:pt x="11183702" y="381218"/>
                  </a:lnTo>
                  <a:lnTo>
                    <a:pt x="11192219" y="381454"/>
                  </a:lnTo>
                  <a:lnTo>
                    <a:pt x="11200205" y="378479"/>
                  </a:lnTo>
                  <a:lnTo>
                    <a:pt x="11206664" y="372459"/>
                  </a:lnTo>
                  <a:lnTo>
                    <a:pt x="11210273" y="364406"/>
                  </a:lnTo>
                  <a:lnTo>
                    <a:pt x="11210505" y="355890"/>
                  </a:lnTo>
                  <a:lnTo>
                    <a:pt x="11207528" y="347906"/>
                  </a:lnTo>
                  <a:lnTo>
                    <a:pt x="11201469" y="341426"/>
                  </a:lnTo>
                  <a:lnTo>
                    <a:pt x="11193418" y="337814"/>
                  </a:lnTo>
                  <a:lnTo>
                    <a:pt x="11184902" y="337578"/>
                  </a:lnTo>
                  <a:close/>
                </a:path>
                <a:path w="11962130" h="7343775">
                  <a:moveTo>
                    <a:pt x="11256821" y="391062"/>
                  </a:moveTo>
                  <a:lnTo>
                    <a:pt x="11248712" y="393679"/>
                  </a:lnTo>
                  <a:lnTo>
                    <a:pt x="11241995" y="399406"/>
                  </a:lnTo>
                  <a:lnTo>
                    <a:pt x="11238027" y="407290"/>
                  </a:lnTo>
                  <a:lnTo>
                    <a:pt x="11237417" y="415791"/>
                  </a:lnTo>
                  <a:lnTo>
                    <a:pt x="11240045" y="423908"/>
                  </a:lnTo>
                  <a:lnTo>
                    <a:pt x="11245792" y="430639"/>
                  </a:lnTo>
                  <a:lnTo>
                    <a:pt x="11253674" y="434606"/>
                  </a:lnTo>
                  <a:lnTo>
                    <a:pt x="11262171" y="435220"/>
                  </a:lnTo>
                  <a:lnTo>
                    <a:pt x="11270279" y="432603"/>
                  </a:lnTo>
                  <a:lnTo>
                    <a:pt x="11276996" y="426876"/>
                  </a:lnTo>
                  <a:lnTo>
                    <a:pt x="11280965" y="418992"/>
                  </a:lnTo>
                  <a:lnTo>
                    <a:pt x="11281579" y="410495"/>
                  </a:lnTo>
                  <a:lnTo>
                    <a:pt x="11278963" y="402387"/>
                  </a:lnTo>
                  <a:lnTo>
                    <a:pt x="11273199" y="395644"/>
                  </a:lnTo>
                  <a:lnTo>
                    <a:pt x="11265318" y="391677"/>
                  </a:lnTo>
                  <a:lnTo>
                    <a:pt x="11256821" y="391062"/>
                  </a:lnTo>
                  <a:close/>
                </a:path>
                <a:path w="11962130" h="7343775">
                  <a:moveTo>
                    <a:pt x="11325964" y="448016"/>
                  </a:moveTo>
                  <a:lnTo>
                    <a:pt x="11317753" y="450287"/>
                  </a:lnTo>
                  <a:lnTo>
                    <a:pt x="11310804" y="455724"/>
                  </a:lnTo>
                  <a:lnTo>
                    <a:pt x="11306502" y="463433"/>
                  </a:lnTo>
                  <a:lnTo>
                    <a:pt x="11305530" y="471901"/>
                  </a:lnTo>
                  <a:lnTo>
                    <a:pt x="11307810" y="480122"/>
                  </a:lnTo>
                  <a:lnTo>
                    <a:pt x="11313267" y="487090"/>
                  </a:lnTo>
                  <a:lnTo>
                    <a:pt x="11320980" y="491387"/>
                  </a:lnTo>
                  <a:lnTo>
                    <a:pt x="11329444" y="492361"/>
                  </a:lnTo>
                  <a:lnTo>
                    <a:pt x="11337656" y="490090"/>
                  </a:lnTo>
                  <a:lnTo>
                    <a:pt x="11344611" y="484653"/>
                  </a:lnTo>
                  <a:lnTo>
                    <a:pt x="11348906" y="476944"/>
                  </a:lnTo>
                  <a:lnTo>
                    <a:pt x="11349878" y="468480"/>
                  </a:lnTo>
                  <a:lnTo>
                    <a:pt x="11347608" y="460268"/>
                  </a:lnTo>
                  <a:lnTo>
                    <a:pt x="11342135" y="453288"/>
                  </a:lnTo>
                  <a:lnTo>
                    <a:pt x="11334428" y="448990"/>
                  </a:lnTo>
                  <a:lnTo>
                    <a:pt x="11325964" y="448016"/>
                  </a:lnTo>
                  <a:close/>
                </a:path>
                <a:path w="11962130" h="7343775">
                  <a:moveTo>
                    <a:pt x="11392547" y="508282"/>
                  </a:moveTo>
                  <a:lnTo>
                    <a:pt x="11384220" y="510084"/>
                  </a:lnTo>
                  <a:lnTo>
                    <a:pt x="11376971" y="515119"/>
                  </a:lnTo>
                  <a:lnTo>
                    <a:pt x="11372243" y="522573"/>
                  </a:lnTo>
                  <a:lnTo>
                    <a:pt x="11370794" y="530972"/>
                  </a:lnTo>
                  <a:lnTo>
                    <a:pt x="11372604" y="539308"/>
                  </a:lnTo>
                  <a:lnTo>
                    <a:pt x="11377656" y="546574"/>
                  </a:lnTo>
                  <a:lnTo>
                    <a:pt x="11385113" y="551301"/>
                  </a:lnTo>
                  <a:lnTo>
                    <a:pt x="11393511" y="552753"/>
                  </a:lnTo>
                  <a:lnTo>
                    <a:pt x="11401840" y="550951"/>
                  </a:lnTo>
                  <a:lnTo>
                    <a:pt x="11409089" y="545917"/>
                  </a:lnTo>
                  <a:lnTo>
                    <a:pt x="11413817" y="538464"/>
                  </a:lnTo>
                  <a:lnTo>
                    <a:pt x="11415269" y="530068"/>
                  </a:lnTo>
                  <a:lnTo>
                    <a:pt x="11413466" y="521740"/>
                  </a:lnTo>
                  <a:lnTo>
                    <a:pt x="11408390" y="514461"/>
                  </a:lnTo>
                  <a:lnTo>
                    <a:pt x="11400942" y="509734"/>
                  </a:lnTo>
                  <a:lnTo>
                    <a:pt x="11392547" y="508282"/>
                  </a:lnTo>
                  <a:close/>
                </a:path>
                <a:path w="11962130" h="7343775">
                  <a:moveTo>
                    <a:pt x="11455720" y="571744"/>
                  </a:moveTo>
                  <a:lnTo>
                    <a:pt x="11447328" y="573214"/>
                  </a:lnTo>
                  <a:lnTo>
                    <a:pt x="11439886" y="577957"/>
                  </a:lnTo>
                  <a:lnTo>
                    <a:pt x="11434868" y="585217"/>
                  </a:lnTo>
                  <a:lnTo>
                    <a:pt x="11433087" y="593551"/>
                  </a:lnTo>
                  <a:lnTo>
                    <a:pt x="11434566" y="601953"/>
                  </a:lnTo>
                  <a:lnTo>
                    <a:pt x="11439328" y="609414"/>
                  </a:lnTo>
                  <a:lnTo>
                    <a:pt x="11446584" y="614434"/>
                  </a:lnTo>
                  <a:lnTo>
                    <a:pt x="11454914" y="616218"/>
                  </a:lnTo>
                  <a:lnTo>
                    <a:pt x="11463306" y="614748"/>
                  </a:lnTo>
                  <a:lnTo>
                    <a:pt x="11470747" y="610005"/>
                  </a:lnTo>
                  <a:lnTo>
                    <a:pt x="11475766" y="602746"/>
                  </a:lnTo>
                  <a:lnTo>
                    <a:pt x="11477551" y="594415"/>
                  </a:lnTo>
                  <a:lnTo>
                    <a:pt x="11476084" y="586022"/>
                  </a:lnTo>
                  <a:lnTo>
                    <a:pt x="11471306" y="578548"/>
                  </a:lnTo>
                  <a:lnTo>
                    <a:pt x="11464050" y="573528"/>
                  </a:lnTo>
                  <a:lnTo>
                    <a:pt x="11455720" y="571744"/>
                  </a:lnTo>
                  <a:close/>
                </a:path>
                <a:path w="11962130" h="7343775">
                  <a:moveTo>
                    <a:pt x="11516034" y="638245"/>
                  </a:moveTo>
                  <a:lnTo>
                    <a:pt x="11507574" y="639252"/>
                  </a:lnTo>
                  <a:lnTo>
                    <a:pt x="11499881" y="643580"/>
                  </a:lnTo>
                  <a:lnTo>
                    <a:pt x="11494472" y="650553"/>
                  </a:lnTo>
                  <a:lnTo>
                    <a:pt x="11492237" y="658777"/>
                  </a:lnTo>
                  <a:lnTo>
                    <a:pt x="11493254" y="667247"/>
                  </a:lnTo>
                  <a:lnTo>
                    <a:pt x="11497595" y="674959"/>
                  </a:lnTo>
                  <a:lnTo>
                    <a:pt x="11504573" y="680369"/>
                  </a:lnTo>
                  <a:lnTo>
                    <a:pt x="11512796" y="682608"/>
                  </a:lnTo>
                  <a:lnTo>
                    <a:pt x="11521254" y="681601"/>
                  </a:lnTo>
                  <a:lnTo>
                    <a:pt x="11528939" y="677273"/>
                  </a:lnTo>
                  <a:lnTo>
                    <a:pt x="11534351" y="670300"/>
                  </a:lnTo>
                  <a:lnTo>
                    <a:pt x="11536592" y="662080"/>
                  </a:lnTo>
                  <a:lnTo>
                    <a:pt x="11535588" y="653620"/>
                  </a:lnTo>
                  <a:lnTo>
                    <a:pt x="11531225" y="645894"/>
                  </a:lnTo>
                  <a:lnTo>
                    <a:pt x="11524254" y="640484"/>
                  </a:lnTo>
                  <a:lnTo>
                    <a:pt x="11516034" y="638245"/>
                  </a:lnTo>
                  <a:close/>
                </a:path>
                <a:path w="11962130" h="7343775">
                  <a:moveTo>
                    <a:pt x="11572992" y="707634"/>
                  </a:moveTo>
                  <a:lnTo>
                    <a:pt x="11564489" y="708185"/>
                  </a:lnTo>
                  <a:lnTo>
                    <a:pt x="11556574" y="712094"/>
                  </a:lnTo>
                  <a:lnTo>
                    <a:pt x="11550795" y="718766"/>
                  </a:lnTo>
                  <a:lnTo>
                    <a:pt x="11548119" y="726858"/>
                  </a:lnTo>
                  <a:lnTo>
                    <a:pt x="11548677" y="735371"/>
                  </a:lnTo>
                  <a:lnTo>
                    <a:pt x="11552599" y="743304"/>
                  </a:lnTo>
                  <a:lnTo>
                    <a:pt x="11559273" y="749081"/>
                  </a:lnTo>
                  <a:lnTo>
                    <a:pt x="11567364" y="751758"/>
                  </a:lnTo>
                  <a:lnTo>
                    <a:pt x="11575868" y="751207"/>
                  </a:lnTo>
                  <a:lnTo>
                    <a:pt x="11583777" y="747299"/>
                  </a:lnTo>
                  <a:lnTo>
                    <a:pt x="11589557" y="740627"/>
                  </a:lnTo>
                  <a:lnTo>
                    <a:pt x="11592236" y="732539"/>
                  </a:lnTo>
                  <a:lnTo>
                    <a:pt x="11591686" y="724036"/>
                  </a:lnTo>
                  <a:lnTo>
                    <a:pt x="11587753" y="716088"/>
                  </a:lnTo>
                  <a:lnTo>
                    <a:pt x="11581081" y="710311"/>
                  </a:lnTo>
                  <a:lnTo>
                    <a:pt x="11572992" y="707634"/>
                  </a:lnTo>
                  <a:close/>
                </a:path>
                <a:path w="11962130" h="7343775">
                  <a:moveTo>
                    <a:pt x="11626064" y="779679"/>
                  </a:moveTo>
                  <a:lnTo>
                    <a:pt x="11617547" y="779926"/>
                  </a:lnTo>
                  <a:lnTo>
                    <a:pt x="11609495" y="783549"/>
                  </a:lnTo>
                  <a:lnTo>
                    <a:pt x="11603486" y="790011"/>
                  </a:lnTo>
                  <a:lnTo>
                    <a:pt x="11600526" y="798002"/>
                  </a:lnTo>
                  <a:lnTo>
                    <a:pt x="11600742" y="805256"/>
                  </a:lnTo>
                  <a:lnTo>
                    <a:pt x="11600780" y="806530"/>
                  </a:lnTo>
                  <a:lnTo>
                    <a:pt x="11604415" y="814599"/>
                  </a:lnTo>
                  <a:lnTo>
                    <a:pt x="11610875" y="820610"/>
                  </a:lnTo>
                  <a:lnTo>
                    <a:pt x="11618864" y="823574"/>
                  </a:lnTo>
                  <a:lnTo>
                    <a:pt x="11627382" y="823327"/>
                  </a:lnTo>
                  <a:lnTo>
                    <a:pt x="11635428" y="819704"/>
                  </a:lnTo>
                  <a:lnTo>
                    <a:pt x="11641445" y="813243"/>
                  </a:lnTo>
                  <a:lnTo>
                    <a:pt x="11644410" y="805256"/>
                  </a:lnTo>
                  <a:lnTo>
                    <a:pt x="11644198" y="798002"/>
                  </a:lnTo>
                  <a:lnTo>
                    <a:pt x="11644162" y="796739"/>
                  </a:lnTo>
                  <a:lnTo>
                    <a:pt x="11640508" y="788656"/>
                  </a:lnTo>
                  <a:lnTo>
                    <a:pt x="11634050" y="782644"/>
                  </a:lnTo>
                  <a:lnTo>
                    <a:pt x="11626064" y="779679"/>
                  </a:lnTo>
                  <a:close/>
                </a:path>
                <a:path w="11962130" h="7343775">
                  <a:moveTo>
                    <a:pt x="11667361" y="854122"/>
                  </a:moveTo>
                  <a:lnTo>
                    <a:pt x="11659139" y="857321"/>
                  </a:lnTo>
                  <a:lnTo>
                    <a:pt x="11652796" y="863460"/>
                  </a:lnTo>
                  <a:lnTo>
                    <a:pt x="11649421" y="871287"/>
                  </a:lnTo>
                  <a:lnTo>
                    <a:pt x="11649231" y="879816"/>
                  </a:lnTo>
                  <a:lnTo>
                    <a:pt x="11652446" y="888064"/>
                  </a:lnTo>
                  <a:lnTo>
                    <a:pt x="11658582" y="894404"/>
                  </a:lnTo>
                  <a:lnTo>
                    <a:pt x="11666405" y="897780"/>
                  </a:lnTo>
                  <a:lnTo>
                    <a:pt x="11674926" y="897978"/>
                  </a:lnTo>
                  <a:lnTo>
                    <a:pt x="11683155" y="894779"/>
                  </a:lnTo>
                  <a:lnTo>
                    <a:pt x="11689491" y="888640"/>
                  </a:lnTo>
                  <a:lnTo>
                    <a:pt x="11692866" y="880817"/>
                  </a:lnTo>
                  <a:lnTo>
                    <a:pt x="11693062" y="872299"/>
                  </a:lnTo>
                  <a:lnTo>
                    <a:pt x="11689835" y="864036"/>
                  </a:lnTo>
                  <a:lnTo>
                    <a:pt x="11683699" y="857696"/>
                  </a:lnTo>
                  <a:lnTo>
                    <a:pt x="11675878" y="854319"/>
                  </a:lnTo>
                  <a:lnTo>
                    <a:pt x="11667361" y="854122"/>
                  </a:lnTo>
                  <a:close/>
                </a:path>
                <a:path w="11962130" h="7343775">
                  <a:moveTo>
                    <a:pt x="11713439" y="930694"/>
                  </a:moveTo>
                  <a:lnTo>
                    <a:pt x="11705062" y="933465"/>
                  </a:lnTo>
                  <a:lnTo>
                    <a:pt x="11698411" y="939269"/>
                  </a:lnTo>
                  <a:lnTo>
                    <a:pt x="11694637" y="946911"/>
                  </a:lnTo>
                  <a:lnTo>
                    <a:pt x="11694009" y="955419"/>
                  </a:lnTo>
                  <a:lnTo>
                    <a:pt x="11696795" y="963820"/>
                  </a:lnTo>
                  <a:lnTo>
                    <a:pt x="11702599" y="970469"/>
                  </a:lnTo>
                  <a:lnTo>
                    <a:pt x="11710238" y="974245"/>
                  </a:lnTo>
                  <a:lnTo>
                    <a:pt x="11718733" y="974882"/>
                  </a:lnTo>
                  <a:lnTo>
                    <a:pt x="11727110" y="972112"/>
                  </a:lnTo>
                  <a:lnTo>
                    <a:pt x="11733761" y="966308"/>
                  </a:lnTo>
                  <a:lnTo>
                    <a:pt x="11737538" y="958670"/>
                  </a:lnTo>
                  <a:lnTo>
                    <a:pt x="11738174" y="950174"/>
                  </a:lnTo>
                  <a:lnTo>
                    <a:pt x="11735377" y="941755"/>
                  </a:lnTo>
                  <a:lnTo>
                    <a:pt x="11729573" y="935107"/>
                  </a:lnTo>
                  <a:lnTo>
                    <a:pt x="11721934" y="931331"/>
                  </a:lnTo>
                  <a:lnTo>
                    <a:pt x="11713439" y="930694"/>
                  </a:lnTo>
                  <a:close/>
                </a:path>
                <a:path w="11962130" h="7343775">
                  <a:moveTo>
                    <a:pt x="11755643" y="1009461"/>
                  </a:moveTo>
                  <a:lnTo>
                    <a:pt x="11747138" y="1011806"/>
                  </a:lnTo>
                  <a:lnTo>
                    <a:pt x="11740202" y="1017268"/>
                  </a:lnTo>
                  <a:lnTo>
                    <a:pt x="11736046" y="1024710"/>
                  </a:lnTo>
                  <a:lnTo>
                    <a:pt x="11734988" y="1033175"/>
                  </a:lnTo>
                  <a:lnTo>
                    <a:pt x="11737346" y="1041707"/>
                  </a:lnTo>
                  <a:lnTo>
                    <a:pt x="11742808" y="1048639"/>
                  </a:lnTo>
                  <a:lnTo>
                    <a:pt x="11750246" y="1052795"/>
                  </a:lnTo>
                  <a:lnTo>
                    <a:pt x="11758699" y="1053858"/>
                  </a:lnTo>
                  <a:lnTo>
                    <a:pt x="11767204" y="1051514"/>
                  </a:lnTo>
                  <a:lnTo>
                    <a:pt x="11774140" y="1046052"/>
                  </a:lnTo>
                  <a:lnTo>
                    <a:pt x="11778299" y="1038615"/>
                  </a:lnTo>
                  <a:lnTo>
                    <a:pt x="11779364" y="1030161"/>
                  </a:lnTo>
                  <a:lnTo>
                    <a:pt x="11776995" y="1021613"/>
                  </a:lnTo>
                  <a:lnTo>
                    <a:pt x="11771533" y="1014681"/>
                  </a:lnTo>
                  <a:lnTo>
                    <a:pt x="11764095" y="1010525"/>
                  </a:lnTo>
                  <a:lnTo>
                    <a:pt x="11755643" y="1009461"/>
                  </a:lnTo>
                  <a:close/>
                </a:path>
                <a:path w="11962130" h="7343775">
                  <a:moveTo>
                    <a:pt x="11793865" y="1090229"/>
                  </a:moveTo>
                  <a:lnTo>
                    <a:pt x="11785250" y="1092146"/>
                  </a:lnTo>
                  <a:lnTo>
                    <a:pt x="11778056" y="1097257"/>
                  </a:lnTo>
                  <a:lnTo>
                    <a:pt x="11773536" y="1104483"/>
                  </a:lnTo>
                  <a:lnTo>
                    <a:pt x="11772058" y="1112885"/>
                  </a:lnTo>
                  <a:lnTo>
                    <a:pt x="11773985" y="1121523"/>
                  </a:lnTo>
                  <a:lnTo>
                    <a:pt x="11779098" y="1128719"/>
                  </a:lnTo>
                  <a:lnTo>
                    <a:pt x="11786320" y="1133240"/>
                  </a:lnTo>
                  <a:lnTo>
                    <a:pt x="11794709" y="1134724"/>
                  </a:lnTo>
                  <a:lnTo>
                    <a:pt x="11803322" y="1132806"/>
                  </a:lnTo>
                  <a:lnTo>
                    <a:pt x="11810517" y="1127697"/>
                  </a:lnTo>
                  <a:lnTo>
                    <a:pt x="11815040" y="1120475"/>
                  </a:lnTo>
                  <a:lnTo>
                    <a:pt x="11816526" y="1112085"/>
                  </a:lnTo>
                  <a:lnTo>
                    <a:pt x="11814587" y="1103430"/>
                  </a:lnTo>
                  <a:lnTo>
                    <a:pt x="11809480" y="1096234"/>
                  </a:lnTo>
                  <a:lnTo>
                    <a:pt x="11802257" y="1091713"/>
                  </a:lnTo>
                  <a:lnTo>
                    <a:pt x="11793865" y="1090229"/>
                  </a:lnTo>
                  <a:close/>
                </a:path>
                <a:path w="11962130" h="7343775">
                  <a:moveTo>
                    <a:pt x="11828014" y="1172801"/>
                  </a:moveTo>
                  <a:lnTo>
                    <a:pt x="11819312" y="1174292"/>
                  </a:lnTo>
                  <a:lnTo>
                    <a:pt x="11811877" y="1179042"/>
                  </a:lnTo>
                  <a:lnTo>
                    <a:pt x="11807010" y="1186037"/>
                  </a:lnTo>
                  <a:lnTo>
                    <a:pt x="11805122" y="1194356"/>
                  </a:lnTo>
                  <a:lnTo>
                    <a:pt x="11806624" y="1203078"/>
                  </a:lnTo>
                  <a:lnTo>
                    <a:pt x="11811369" y="1210517"/>
                  </a:lnTo>
                  <a:lnTo>
                    <a:pt x="11818356" y="1215388"/>
                  </a:lnTo>
                  <a:lnTo>
                    <a:pt x="11826663" y="1217282"/>
                  </a:lnTo>
                  <a:lnTo>
                    <a:pt x="11835364" y="1215791"/>
                  </a:lnTo>
                  <a:lnTo>
                    <a:pt x="11842801" y="1211042"/>
                  </a:lnTo>
                  <a:lnTo>
                    <a:pt x="11847674" y="1204052"/>
                  </a:lnTo>
                  <a:lnTo>
                    <a:pt x="11849570" y="1195745"/>
                  </a:lnTo>
                  <a:lnTo>
                    <a:pt x="11848064" y="1187005"/>
                  </a:lnTo>
                  <a:lnTo>
                    <a:pt x="11843313" y="1179567"/>
                  </a:lnTo>
                  <a:lnTo>
                    <a:pt x="11836322" y="1174696"/>
                  </a:lnTo>
                  <a:lnTo>
                    <a:pt x="11828014" y="1172801"/>
                  </a:lnTo>
                  <a:close/>
                </a:path>
                <a:path w="11962130" h="7343775">
                  <a:moveTo>
                    <a:pt x="11857978" y="1256970"/>
                  </a:moveTo>
                  <a:lnTo>
                    <a:pt x="11849220" y="1258041"/>
                  </a:lnTo>
                  <a:lnTo>
                    <a:pt x="11841556" y="1262428"/>
                  </a:lnTo>
                  <a:lnTo>
                    <a:pt x="11836355" y="1269181"/>
                  </a:lnTo>
                  <a:lnTo>
                    <a:pt x="11834068" y="1277400"/>
                  </a:lnTo>
                  <a:lnTo>
                    <a:pt x="11835149" y="1286184"/>
                  </a:lnTo>
                  <a:lnTo>
                    <a:pt x="11839534" y="1293842"/>
                  </a:lnTo>
                  <a:lnTo>
                    <a:pt x="11846280" y="1299044"/>
                  </a:lnTo>
                  <a:lnTo>
                    <a:pt x="11854483" y="1301336"/>
                  </a:lnTo>
                  <a:lnTo>
                    <a:pt x="11863241" y="1300265"/>
                  </a:lnTo>
                  <a:lnTo>
                    <a:pt x="11870905" y="1295879"/>
                  </a:lnTo>
                  <a:lnTo>
                    <a:pt x="11876108" y="1289131"/>
                  </a:lnTo>
                  <a:lnTo>
                    <a:pt x="11878398" y="1280925"/>
                  </a:lnTo>
                  <a:lnTo>
                    <a:pt x="11877313" y="1272123"/>
                  </a:lnTo>
                  <a:lnTo>
                    <a:pt x="11872927" y="1264464"/>
                  </a:lnTo>
                  <a:lnTo>
                    <a:pt x="11866181" y="1259262"/>
                  </a:lnTo>
                  <a:lnTo>
                    <a:pt x="11857978" y="1256970"/>
                  </a:lnTo>
                  <a:close/>
                </a:path>
                <a:path w="11962130" h="7343775">
                  <a:moveTo>
                    <a:pt x="11883673" y="1342528"/>
                  </a:moveTo>
                  <a:lnTo>
                    <a:pt x="11874874" y="1343185"/>
                  </a:lnTo>
                  <a:lnTo>
                    <a:pt x="11867015" y="1347205"/>
                  </a:lnTo>
                  <a:lnTo>
                    <a:pt x="11861503" y="1353704"/>
                  </a:lnTo>
                  <a:lnTo>
                    <a:pt x="11858831" y="1361806"/>
                  </a:lnTo>
                  <a:lnTo>
                    <a:pt x="11859494" y="1370632"/>
                  </a:lnTo>
                  <a:lnTo>
                    <a:pt x="11863512" y="1378489"/>
                  </a:lnTo>
                  <a:lnTo>
                    <a:pt x="11870007" y="1384003"/>
                  </a:lnTo>
                  <a:lnTo>
                    <a:pt x="11878097" y="1386679"/>
                  </a:lnTo>
                  <a:lnTo>
                    <a:pt x="11886901" y="1386023"/>
                  </a:lnTo>
                  <a:lnTo>
                    <a:pt x="11894755" y="1382003"/>
                  </a:lnTo>
                  <a:lnTo>
                    <a:pt x="11900269" y="1375508"/>
                  </a:lnTo>
                  <a:lnTo>
                    <a:pt x="11902948" y="1367420"/>
                  </a:lnTo>
                  <a:lnTo>
                    <a:pt x="11902281" y="1358576"/>
                  </a:lnTo>
                  <a:lnTo>
                    <a:pt x="11898261" y="1350719"/>
                  </a:lnTo>
                  <a:lnTo>
                    <a:pt x="11891764" y="1345205"/>
                  </a:lnTo>
                  <a:lnTo>
                    <a:pt x="11883673" y="1342528"/>
                  </a:lnTo>
                  <a:close/>
                </a:path>
                <a:path w="11962130" h="7343775">
                  <a:moveTo>
                    <a:pt x="11905053" y="1429255"/>
                  </a:moveTo>
                  <a:lnTo>
                    <a:pt x="11896236" y="1429503"/>
                  </a:lnTo>
                  <a:lnTo>
                    <a:pt x="11888198" y="1433154"/>
                  </a:lnTo>
                  <a:lnTo>
                    <a:pt x="11882388" y="1439390"/>
                  </a:lnTo>
                  <a:lnTo>
                    <a:pt x="11879342" y="1447359"/>
                  </a:lnTo>
                  <a:lnTo>
                    <a:pt x="11879564" y="1455015"/>
                  </a:lnTo>
                  <a:lnTo>
                    <a:pt x="11879599" y="1456206"/>
                  </a:lnTo>
                  <a:lnTo>
                    <a:pt x="11883249" y="1464241"/>
                  </a:lnTo>
                  <a:lnTo>
                    <a:pt x="11889479" y="1470051"/>
                  </a:lnTo>
                  <a:lnTo>
                    <a:pt x="11897433" y="1473100"/>
                  </a:lnTo>
                  <a:lnTo>
                    <a:pt x="11906256" y="1472853"/>
                  </a:lnTo>
                  <a:lnTo>
                    <a:pt x="11914294" y="1469202"/>
                  </a:lnTo>
                  <a:lnTo>
                    <a:pt x="11920105" y="1462970"/>
                  </a:lnTo>
                  <a:lnTo>
                    <a:pt x="11923154" y="1455015"/>
                  </a:lnTo>
                  <a:lnTo>
                    <a:pt x="11922929" y="1447359"/>
                  </a:lnTo>
                  <a:lnTo>
                    <a:pt x="11922893" y="1446150"/>
                  </a:lnTo>
                  <a:lnTo>
                    <a:pt x="11919240" y="1438114"/>
                  </a:lnTo>
                  <a:lnTo>
                    <a:pt x="11913007" y="1432304"/>
                  </a:lnTo>
                  <a:lnTo>
                    <a:pt x="11905053" y="1429255"/>
                  </a:lnTo>
                  <a:close/>
                </a:path>
                <a:path w="11962130" h="7343775">
                  <a:moveTo>
                    <a:pt x="11913266" y="1516774"/>
                  </a:moveTo>
                  <a:lnTo>
                    <a:pt x="11905068" y="1520049"/>
                  </a:lnTo>
                  <a:lnTo>
                    <a:pt x="11898976" y="1526010"/>
                  </a:lnTo>
                  <a:lnTo>
                    <a:pt x="11895564" y="1533829"/>
                  </a:lnTo>
                  <a:lnTo>
                    <a:pt x="11895410" y="1542679"/>
                  </a:lnTo>
                  <a:lnTo>
                    <a:pt x="11898679" y="1550874"/>
                  </a:lnTo>
                  <a:lnTo>
                    <a:pt x="11904633" y="1556967"/>
                  </a:lnTo>
                  <a:lnTo>
                    <a:pt x="11912441" y="1560381"/>
                  </a:lnTo>
                  <a:lnTo>
                    <a:pt x="11921267" y="1560544"/>
                  </a:lnTo>
                  <a:lnTo>
                    <a:pt x="11929464" y="1557269"/>
                  </a:lnTo>
                  <a:lnTo>
                    <a:pt x="11935555" y="1551313"/>
                  </a:lnTo>
                  <a:lnTo>
                    <a:pt x="11938969" y="1543507"/>
                  </a:lnTo>
                  <a:lnTo>
                    <a:pt x="11939123" y="1534640"/>
                  </a:lnTo>
                  <a:lnTo>
                    <a:pt x="11935848" y="1526443"/>
                  </a:lnTo>
                  <a:lnTo>
                    <a:pt x="11929891" y="1520351"/>
                  </a:lnTo>
                  <a:lnTo>
                    <a:pt x="11922086" y="1516936"/>
                  </a:lnTo>
                  <a:lnTo>
                    <a:pt x="11913266" y="1516774"/>
                  </a:lnTo>
                  <a:close/>
                </a:path>
                <a:path w="11962130" h="7343775">
                  <a:moveTo>
                    <a:pt x="11925915" y="1604782"/>
                  </a:moveTo>
                  <a:lnTo>
                    <a:pt x="11917583" y="1607679"/>
                  </a:lnTo>
                  <a:lnTo>
                    <a:pt x="11911226" y="1613356"/>
                  </a:lnTo>
                  <a:lnTo>
                    <a:pt x="11907458" y="1621011"/>
                  </a:lnTo>
                  <a:lnTo>
                    <a:pt x="11906891" y="1629844"/>
                  </a:lnTo>
                  <a:lnTo>
                    <a:pt x="11909793" y="1638180"/>
                  </a:lnTo>
                  <a:lnTo>
                    <a:pt x="11915467" y="1644538"/>
                  </a:lnTo>
                  <a:lnTo>
                    <a:pt x="11923107" y="1648306"/>
                  </a:lnTo>
                  <a:lnTo>
                    <a:pt x="11931910" y="1648871"/>
                  </a:lnTo>
                  <a:lnTo>
                    <a:pt x="11940249" y="1645975"/>
                  </a:lnTo>
                  <a:lnTo>
                    <a:pt x="11946609" y="1640304"/>
                  </a:lnTo>
                  <a:lnTo>
                    <a:pt x="11950375" y="1632662"/>
                  </a:lnTo>
                  <a:lnTo>
                    <a:pt x="11950934" y="1623810"/>
                  </a:lnTo>
                  <a:lnTo>
                    <a:pt x="11948040" y="1615473"/>
                  </a:lnTo>
                  <a:lnTo>
                    <a:pt x="11942368" y="1609115"/>
                  </a:lnTo>
                  <a:lnTo>
                    <a:pt x="11934725" y="1605347"/>
                  </a:lnTo>
                  <a:lnTo>
                    <a:pt x="11925915" y="1604782"/>
                  </a:lnTo>
                  <a:close/>
                </a:path>
                <a:path w="11962130" h="7343775">
                  <a:moveTo>
                    <a:pt x="11934856" y="1693245"/>
                  </a:moveTo>
                  <a:lnTo>
                    <a:pt x="11926345" y="1695572"/>
                  </a:lnTo>
                  <a:lnTo>
                    <a:pt x="11919619" y="1700805"/>
                  </a:lnTo>
                  <a:lnTo>
                    <a:pt x="11915347" y="1708188"/>
                  </a:lnTo>
                  <a:lnTo>
                    <a:pt x="11914193" y="1716963"/>
                  </a:lnTo>
                  <a:lnTo>
                    <a:pt x="11916519" y="1725477"/>
                  </a:lnTo>
                  <a:lnTo>
                    <a:pt x="11921748" y="1732203"/>
                  </a:lnTo>
                  <a:lnTo>
                    <a:pt x="11929118" y="1736479"/>
                  </a:lnTo>
                  <a:lnTo>
                    <a:pt x="11937866" y="1737638"/>
                  </a:lnTo>
                  <a:lnTo>
                    <a:pt x="11946378" y="1735312"/>
                  </a:lnTo>
                  <a:lnTo>
                    <a:pt x="11953105" y="1730084"/>
                  </a:lnTo>
                  <a:lnTo>
                    <a:pt x="11957381" y="1722714"/>
                  </a:lnTo>
                  <a:lnTo>
                    <a:pt x="11958529" y="1713920"/>
                  </a:lnTo>
                  <a:lnTo>
                    <a:pt x="11956205" y="1705407"/>
                  </a:lnTo>
                  <a:lnTo>
                    <a:pt x="11950979" y="1698680"/>
                  </a:lnTo>
                  <a:lnTo>
                    <a:pt x="11943609" y="1694404"/>
                  </a:lnTo>
                  <a:lnTo>
                    <a:pt x="11934856" y="1693245"/>
                  </a:lnTo>
                  <a:close/>
                </a:path>
                <a:path w="11962130" h="7343775">
                  <a:moveTo>
                    <a:pt x="11938831" y="1782083"/>
                  </a:moveTo>
                  <a:lnTo>
                    <a:pt x="11930223" y="1784024"/>
                  </a:lnTo>
                  <a:lnTo>
                    <a:pt x="11923267" y="1788949"/>
                  </a:lnTo>
                  <a:lnTo>
                    <a:pt x="11918665" y="1796131"/>
                  </a:lnTo>
                  <a:lnTo>
                    <a:pt x="11917114" y="1804845"/>
                  </a:lnTo>
                  <a:lnTo>
                    <a:pt x="11919057" y="1813455"/>
                  </a:lnTo>
                  <a:lnTo>
                    <a:pt x="11923979" y="1820411"/>
                  </a:lnTo>
                  <a:lnTo>
                    <a:pt x="11931148" y="1825014"/>
                  </a:lnTo>
                  <a:lnTo>
                    <a:pt x="11939835" y="1826566"/>
                  </a:lnTo>
                  <a:lnTo>
                    <a:pt x="11948443" y="1824625"/>
                  </a:lnTo>
                  <a:lnTo>
                    <a:pt x="11955399" y="1819705"/>
                  </a:lnTo>
                  <a:lnTo>
                    <a:pt x="11960001" y="1812535"/>
                  </a:lnTo>
                  <a:lnTo>
                    <a:pt x="11961552" y="1803802"/>
                  </a:lnTo>
                  <a:lnTo>
                    <a:pt x="11959609" y="1795193"/>
                  </a:lnTo>
                  <a:lnTo>
                    <a:pt x="11954687" y="1788237"/>
                  </a:lnTo>
                  <a:lnTo>
                    <a:pt x="11947518" y="1783634"/>
                  </a:lnTo>
                  <a:lnTo>
                    <a:pt x="11938831" y="1782083"/>
                  </a:lnTo>
                  <a:close/>
                </a:path>
                <a:path w="11962130" h="7343775">
                  <a:moveTo>
                    <a:pt x="11939543" y="1871019"/>
                  </a:moveTo>
                  <a:lnTo>
                    <a:pt x="11930894" y="1872767"/>
                  </a:lnTo>
                  <a:lnTo>
                    <a:pt x="11923829" y="1877534"/>
                  </a:lnTo>
                  <a:lnTo>
                    <a:pt x="11919065" y="1884612"/>
                  </a:lnTo>
                  <a:lnTo>
                    <a:pt x="11917318" y="1893289"/>
                  </a:lnTo>
                  <a:lnTo>
                    <a:pt x="11919065" y="1901940"/>
                  </a:lnTo>
                  <a:lnTo>
                    <a:pt x="11923829" y="1909004"/>
                  </a:lnTo>
                  <a:lnTo>
                    <a:pt x="11930894" y="1913767"/>
                  </a:lnTo>
                  <a:lnTo>
                    <a:pt x="11939543" y="1915514"/>
                  </a:lnTo>
                  <a:lnTo>
                    <a:pt x="11948196" y="1913767"/>
                  </a:lnTo>
                  <a:lnTo>
                    <a:pt x="11955260" y="1909004"/>
                  </a:lnTo>
                  <a:lnTo>
                    <a:pt x="11960022" y="1901940"/>
                  </a:lnTo>
                  <a:lnTo>
                    <a:pt x="11961759" y="1893289"/>
                  </a:lnTo>
                  <a:lnTo>
                    <a:pt x="11960026" y="1884612"/>
                  </a:lnTo>
                  <a:lnTo>
                    <a:pt x="11955264" y="1877534"/>
                  </a:lnTo>
                  <a:lnTo>
                    <a:pt x="11948197" y="1872767"/>
                  </a:lnTo>
                  <a:lnTo>
                    <a:pt x="11939543" y="1871019"/>
                  </a:lnTo>
                  <a:close/>
                </a:path>
                <a:path w="11962130" h="7343775">
                  <a:moveTo>
                    <a:pt x="11939543" y="1959964"/>
                  </a:moveTo>
                  <a:lnTo>
                    <a:pt x="11930894" y="1961711"/>
                  </a:lnTo>
                  <a:lnTo>
                    <a:pt x="11923829" y="1966479"/>
                  </a:lnTo>
                  <a:lnTo>
                    <a:pt x="11919065" y="1973557"/>
                  </a:lnTo>
                  <a:lnTo>
                    <a:pt x="11917318" y="1982233"/>
                  </a:lnTo>
                  <a:lnTo>
                    <a:pt x="11919065" y="1990884"/>
                  </a:lnTo>
                  <a:lnTo>
                    <a:pt x="11923829" y="1997949"/>
                  </a:lnTo>
                  <a:lnTo>
                    <a:pt x="11930894" y="2002712"/>
                  </a:lnTo>
                  <a:lnTo>
                    <a:pt x="11939543" y="2004458"/>
                  </a:lnTo>
                  <a:lnTo>
                    <a:pt x="11948196" y="2002712"/>
                  </a:lnTo>
                  <a:lnTo>
                    <a:pt x="11955260" y="1997949"/>
                  </a:lnTo>
                  <a:lnTo>
                    <a:pt x="11960022" y="1990884"/>
                  </a:lnTo>
                  <a:lnTo>
                    <a:pt x="11961759" y="1982233"/>
                  </a:lnTo>
                  <a:lnTo>
                    <a:pt x="11960026" y="1973557"/>
                  </a:lnTo>
                  <a:lnTo>
                    <a:pt x="11955264" y="1966479"/>
                  </a:lnTo>
                  <a:lnTo>
                    <a:pt x="11948197" y="1961711"/>
                  </a:lnTo>
                  <a:lnTo>
                    <a:pt x="11939543" y="1959964"/>
                  </a:lnTo>
                  <a:close/>
                </a:path>
                <a:path w="11962130" h="7343775">
                  <a:moveTo>
                    <a:pt x="11939543" y="2048908"/>
                  </a:moveTo>
                  <a:lnTo>
                    <a:pt x="11930894" y="2050656"/>
                  </a:lnTo>
                  <a:lnTo>
                    <a:pt x="11923829" y="2055423"/>
                  </a:lnTo>
                  <a:lnTo>
                    <a:pt x="11919065" y="2062501"/>
                  </a:lnTo>
                  <a:lnTo>
                    <a:pt x="11917318" y="2071178"/>
                  </a:lnTo>
                  <a:lnTo>
                    <a:pt x="11919065" y="2079829"/>
                  </a:lnTo>
                  <a:lnTo>
                    <a:pt x="11923829" y="2086893"/>
                  </a:lnTo>
                  <a:lnTo>
                    <a:pt x="11930894" y="2091656"/>
                  </a:lnTo>
                  <a:lnTo>
                    <a:pt x="11939543" y="2093403"/>
                  </a:lnTo>
                  <a:lnTo>
                    <a:pt x="11948196" y="2091656"/>
                  </a:lnTo>
                  <a:lnTo>
                    <a:pt x="11955260" y="2086893"/>
                  </a:lnTo>
                  <a:lnTo>
                    <a:pt x="11960022" y="2079829"/>
                  </a:lnTo>
                  <a:lnTo>
                    <a:pt x="11961759" y="2071178"/>
                  </a:lnTo>
                  <a:lnTo>
                    <a:pt x="11960026" y="2062501"/>
                  </a:lnTo>
                  <a:lnTo>
                    <a:pt x="11955264" y="2055423"/>
                  </a:lnTo>
                  <a:lnTo>
                    <a:pt x="11948197" y="2050656"/>
                  </a:lnTo>
                  <a:lnTo>
                    <a:pt x="11939543" y="2048908"/>
                  </a:lnTo>
                  <a:close/>
                </a:path>
                <a:path w="11962130" h="7343775">
                  <a:moveTo>
                    <a:pt x="11939543" y="2137853"/>
                  </a:moveTo>
                  <a:lnTo>
                    <a:pt x="11930894" y="2139600"/>
                  </a:lnTo>
                  <a:lnTo>
                    <a:pt x="11923829" y="2144368"/>
                  </a:lnTo>
                  <a:lnTo>
                    <a:pt x="11919065" y="2151446"/>
                  </a:lnTo>
                  <a:lnTo>
                    <a:pt x="11917318" y="2160122"/>
                  </a:lnTo>
                  <a:lnTo>
                    <a:pt x="11919065" y="2168773"/>
                  </a:lnTo>
                  <a:lnTo>
                    <a:pt x="11923829" y="2175838"/>
                  </a:lnTo>
                  <a:lnTo>
                    <a:pt x="11930894" y="2180601"/>
                  </a:lnTo>
                  <a:lnTo>
                    <a:pt x="11939543" y="2182347"/>
                  </a:lnTo>
                  <a:lnTo>
                    <a:pt x="11948196" y="2180601"/>
                  </a:lnTo>
                  <a:lnTo>
                    <a:pt x="11955260" y="2175838"/>
                  </a:lnTo>
                  <a:lnTo>
                    <a:pt x="11960022" y="2168773"/>
                  </a:lnTo>
                  <a:lnTo>
                    <a:pt x="11961759" y="2160122"/>
                  </a:lnTo>
                  <a:lnTo>
                    <a:pt x="11960026" y="2151446"/>
                  </a:lnTo>
                  <a:lnTo>
                    <a:pt x="11955264" y="2144368"/>
                  </a:lnTo>
                  <a:lnTo>
                    <a:pt x="11948197" y="2139600"/>
                  </a:lnTo>
                  <a:lnTo>
                    <a:pt x="11939543" y="2137853"/>
                  </a:lnTo>
                  <a:close/>
                </a:path>
                <a:path w="11962130" h="7343775">
                  <a:moveTo>
                    <a:pt x="11939543" y="2226797"/>
                  </a:moveTo>
                  <a:lnTo>
                    <a:pt x="11930894" y="2228544"/>
                  </a:lnTo>
                  <a:lnTo>
                    <a:pt x="11923829" y="2233312"/>
                  </a:lnTo>
                  <a:lnTo>
                    <a:pt x="11919065" y="2240390"/>
                  </a:lnTo>
                  <a:lnTo>
                    <a:pt x="11917318" y="2249067"/>
                  </a:lnTo>
                  <a:lnTo>
                    <a:pt x="11919065" y="2257718"/>
                  </a:lnTo>
                  <a:lnTo>
                    <a:pt x="11923829" y="2264782"/>
                  </a:lnTo>
                  <a:lnTo>
                    <a:pt x="11930894" y="2269545"/>
                  </a:lnTo>
                  <a:lnTo>
                    <a:pt x="11939543" y="2271292"/>
                  </a:lnTo>
                  <a:lnTo>
                    <a:pt x="11948196" y="2269545"/>
                  </a:lnTo>
                  <a:lnTo>
                    <a:pt x="11955260" y="2264782"/>
                  </a:lnTo>
                  <a:lnTo>
                    <a:pt x="11960022" y="2257718"/>
                  </a:lnTo>
                  <a:lnTo>
                    <a:pt x="11961759" y="2249067"/>
                  </a:lnTo>
                  <a:lnTo>
                    <a:pt x="11960026" y="2240390"/>
                  </a:lnTo>
                  <a:lnTo>
                    <a:pt x="11955264" y="2233312"/>
                  </a:lnTo>
                  <a:lnTo>
                    <a:pt x="11948197" y="2228544"/>
                  </a:lnTo>
                  <a:lnTo>
                    <a:pt x="11939543" y="2226797"/>
                  </a:lnTo>
                  <a:close/>
                </a:path>
                <a:path w="11962130" h="7343775">
                  <a:moveTo>
                    <a:pt x="11939543" y="2315742"/>
                  </a:moveTo>
                  <a:lnTo>
                    <a:pt x="11930894" y="2317489"/>
                  </a:lnTo>
                  <a:lnTo>
                    <a:pt x="11923829" y="2322257"/>
                  </a:lnTo>
                  <a:lnTo>
                    <a:pt x="11919065" y="2329334"/>
                  </a:lnTo>
                  <a:lnTo>
                    <a:pt x="11917318" y="2338011"/>
                  </a:lnTo>
                  <a:lnTo>
                    <a:pt x="11919065" y="2346662"/>
                  </a:lnTo>
                  <a:lnTo>
                    <a:pt x="11923829" y="2353727"/>
                  </a:lnTo>
                  <a:lnTo>
                    <a:pt x="11930894" y="2358490"/>
                  </a:lnTo>
                  <a:lnTo>
                    <a:pt x="11939543" y="2360236"/>
                  </a:lnTo>
                  <a:lnTo>
                    <a:pt x="11948196" y="2358490"/>
                  </a:lnTo>
                  <a:lnTo>
                    <a:pt x="11955260" y="2353727"/>
                  </a:lnTo>
                  <a:lnTo>
                    <a:pt x="11960022" y="2346662"/>
                  </a:lnTo>
                  <a:lnTo>
                    <a:pt x="11961759" y="2338011"/>
                  </a:lnTo>
                  <a:lnTo>
                    <a:pt x="11960026" y="2329334"/>
                  </a:lnTo>
                  <a:lnTo>
                    <a:pt x="11955264" y="2322257"/>
                  </a:lnTo>
                  <a:lnTo>
                    <a:pt x="11948197" y="2317489"/>
                  </a:lnTo>
                  <a:lnTo>
                    <a:pt x="11939543" y="2315742"/>
                  </a:lnTo>
                  <a:close/>
                </a:path>
                <a:path w="11962130" h="7343775">
                  <a:moveTo>
                    <a:pt x="11939543" y="2404686"/>
                  </a:moveTo>
                  <a:lnTo>
                    <a:pt x="11930894" y="2406433"/>
                  </a:lnTo>
                  <a:lnTo>
                    <a:pt x="11923829" y="2411201"/>
                  </a:lnTo>
                  <a:lnTo>
                    <a:pt x="11919065" y="2418279"/>
                  </a:lnTo>
                  <a:lnTo>
                    <a:pt x="11917318" y="2426956"/>
                  </a:lnTo>
                  <a:lnTo>
                    <a:pt x="11919065" y="2435607"/>
                  </a:lnTo>
                  <a:lnTo>
                    <a:pt x="11923829" y="2442671"/>
                  </a:lnTo>
                  <a:lnTo>
                    <a:pt x="11930894" y="2447434"/>
                  </a:lnTo>
                  <a:lnTo>
                    <a:pt x="11939543" y="2449181"/>
                  </a:lnTo>
                  <a:lnTo>
                    <a:pt x="11948196" y="2447434"/>
                  </a:lnTo>
                  <a:lnTo>
                    <a:pt x="11955260" y="2442671"/>
                  </a:lnTo>
                  <a:lnTo>
                    <a:pt x="11960022" y="2435607"/>
                  </a:lnTo>
                  <a:lnTo>
                    <a:pt x="11961759" y="2426956"/>
                  </a:lnTo>
                  <a:lnTo>
                    <a:pt x="11960026" y="2418279"/>
                  </a:lnTo>
                  <a:lnTo>
                    <a:pt x="11955264" y="2411201"/>
                  </a:lnTo>
                  <a:lnTo>
                    <a:pt x="11948197" y="2406433"/>
                  </a:lnTo>
                  <a:lnTo>
                    <a:pt x="11939543" y="2404686"/>
                  </a:lnTo>
                  <a:close/>
                </a:path>
                <a:path w="11962130" h="7343775">
                  <a:moveTo>
                    <a:pt x="11939543" y="2493631"/>
                  </a:moveTo>
                  <a:lnTo>
                    <a:pt x="11930894" y="2495378"/>
                  </a:lnTo>
                  <a:lnTo>
                    <a:pt x="11923829" y="2500146"/>
                  </a:lnTo>
                  <a:lnTo>
                    <a:pt x="11919065" y="2507223"/>
                  </a:lnTo>
                  <a:lnTo>
                    <a:pt x="11917318" y="2515900"/>
                  </a:lnTo>
                  <a:lnTo>
                    <a:pt x="11919065" y="2524551"/>
                  </a:lnTo>
                  <a:lnTo>
                    <a:pt x="11923829" y="2531615"/>
                  </a:lnTo>
                  <a:lnTo>
                    <a:pt x="11930894" y="2536378"/>
                  </a:lnTo>
                  <a:lnTo>
                    <a:pt x="11939543" y="2538125"/>
                  </a:lnTo>
                  <a:lnTo>
                    <a:pt x="11948196" y="2536378"/>
                  </a:lnTo>
                  <a:lnTo>
                    <a:pt x="11955260" y="2531615"/>
                  </a:lnTo>
                  <a:lnTo>
                    <a:pt x="11960022" y="2524551"/>
                  </a:lnTo>
                  <a:lnTo>
                    <a:pt x="11961759" y="2515900"/>
                  </a:lnTo>
                  <a:lnTo>
                    <a:pt x="11960026" y="2507223"/>
                  </a:lnTo>
                  <a:lnTo>
                    <a:pt x="11955264" y="2500146"/>
                  </a:lnTo>
                  <a:lnTo>
                    <a:pt x="11948197" y="2495378"/>
                  </a:lnTo>
                  <a:lnTo>
                    <a:pt x="11939543" y="2493631"/>
                  </a:lnTo>
                  <a:close/>
                </a:path>
                <a:path w="11962130" h="7343775">
                  <a:moveTo>
                    <a:pt x="11939543" y="2582575"/>
                  </a:moveTo>
                  <a:lnTo>
                    <a:pt x="11930894" y="2584322"/>
                  </a:lnTo>
                  <a:lnTo>
                    <a:pt x="11923829" y="2589091"/>
                  </a:lnTo>
                  <a:lnTo>
                    <a:pt x="11919065" y="2596169"/>
                  </a:lnTo>
                  <a:lnTo>
                    <a:pt x="11917318" y="2604846"/>
                  </a:lnTo>
                  <a:lnTo>
                    <a:pt x="11919065" y="2613496"/>
                  </a:lnTo>
                  <a:lnTo>
                    <a:pt x="11923829" y="2620561"/>
                  </a:lnTo>
                  <a:lnTo>
                    <a:pt x="11930894" y="2625324"/>
                  </a:lnTo>
                  <a:lnTo>
                    <a:pt x="11939543" y="2627071"/>
                  </a:lnTo>
                  <a:lnTo>
                    <a:pt x="11948196" y="2625324"/>
                  </a:lnTo>
                  <a:lnTo>
                    <a:pt x="11955260" y="2620561"/>
                  </a:lnTo>
                  <a:lnTo>
                    <a:pt x="11960022" y="2613496"/>
                  </a:lnTo>
                  <a:lnTo>
                    <a:pt x="11961758" y="2604846"/>
                  </a:lnTo>
                  <a:lnTo>
                    <a:pt x="11960026" y="2596169"/>
                  </a:lnTo>
                  <a:lnTo>
                    <a:pt x="11955264" y="2589091"/>
                  </a:lnTo>
                  <a:lnTo>
                    <a:pt x="11948197" y="2584322"/>
                  </a:lnTo>
                  <a:lnTo>
                    <a:pt x="11939543" y="2582575"/>
                  </a:lnTo>
                  <a:close/>
                </a:path>
                <a:path w="11962130" h="7343775">
                  <a:moveTo>
                    <a:pt x="11939543" y="2671521"/>
                  </a:moveTo>
                  <a:lnTo>
                    <a:pt x="11930894" y="2673268"/>
                  </a:lnTo>
                  <a:lnTo>
                    <a:pt x="11923829" y="2678036"/>
                  </a:lnTo>
                  <a:lnTo>
                    <a:pt x="11919065" y="2685113"/>
                  </a:lnTo>
                  <a:lnTo>
                    <a:pt x="11917318" y="2693790"/>
                  </a:lnTo>
                  <a:lnTo>
                    <a:pt x="11919065" y="2702441"/>
                  </a:lnTo>
                  <a:lnTo>
                    <a:pt x="11923829" y="2709506"/>
                  </a:lnTo>
                  <a:lnTo>
                    <a:pt x="11930894" y="2714269"/>
                  </a:lnTo>
                  <a:lnTo>
                    <a:pt x="11939543" y="2716015"/>
                  </a:lnTo>
                  <a:lnTo>
                    <a:pt x="11948196" y="2714269"/>
                  </a:lnTo>
                  <a:lnTo>
                    <a:pt x="11955260" y="2709506"/>
                  </a:lnTo>
                  <a:lnTo>
                    <a:pt x="11960022" y="2702441"/>
                  </a:lnTo>
                  <a:lnTo>
                    <a:pt x="11961759" y="2693790"/>
                  </a:lnTo>
                  <a:lnTo>
                    <a:pt x="11960026" y="2685113"/>
                  </a:lnTo>
                  <a:lnTo>
                    <a:pt x="11955264" y="2678036"/>
                  </a:lnTo>
                  <a:lnTo>
                    <a:pt x="11948197" y="2673268"/>
                  </a:lnTo>
                  <a:lnTo>
                    <a:pt x="11939543" y="2671521"/>
                  </a:lnTo>
                  <a:close/>
                </a:path>
                <a:path w="11962130" h="7343775">
                  <a:moveTo>
                    <a:pt x="11939543" y="2760465"/>
                  </a:moveTo>
                  <a:lnTo>
                    <a:pt x="11930894" y="2762212"/>
                  </a:lnTo>
                  <a:lnTo>
                    <a:pt x="11923829" y="2766980"/>
                  </a:lnTo>
                  <a:lnTo>
                    <a:pt x="11919065" y="2774058"/>
                  </a:lnTo>
                  <a:lnTo>
                    <a:pt x="11917318" y="2782735"/>
                  </a:lnTo>
                  <a:lnTo>
                    <a:pt x="11919065" y="2791386"/>
                  </a:lnTo>
                  <a:lnTo>
                    <a:pt x="11923829" y="2798450"/>
                  </a:lnTo>
                  <a:lnTo>
                    <a:pt x="11930894" y="2803213"/>
                  </a:lnTo>
                  <a:lnTo>
                    <a:pt x="11939543" y="2804960"/>
                  </a:lnTo>
                  <a:lnTo>
                    <a:pt x="11948196" y="2803213"/>
                  </a:lnTo>
                  <a:lnTo>
                    <a:pt x="11955260" y="2798450"/>
                  </a:lnTo>
                  <a:lnTo>
                    <a:pt x="11960022" y="2791386"/>
                  </a:lnTo>
                  <a:lnTo>
                    <a:pt x="11961759" y="2782735"/>
                  </a:lnTo>
                  <a:lnTo>
                    <a:pt x="11960026" y="2774058"/>
                  </a:lnTo>
                  <a:lnTo>
                    <a:pt x="11955264" y="2766980"/>
                  </a:lnTo>
                  <a:lnTo>
                    <a:pt x="11948197" y="2762212"/>
                  </a:lnTo>
                  <a:lnTo>
                    <a:pt x="11939543" y="2760465"/>
                  </a:lnTo>
                  <a:close/>
                </a:path>
                <a:path w="11962130" h="7343775">
                  <a:moveTo>
                    <a:pt x="11939543" y="2849410"/>
                  </a:moveTo>
                  <a:lnTo>
                    <a:pt x="11930894" y="2851157"/>
                  </a:lnTo>
                  <a:lnTo>
                    <a:pt x="11923829" y="2855925"/>
                  </a:lnTo>
                  <a:lnTo>
                    <a:pt x="11919065" y="2863002"/>
                  </a:lnTo>
                  <a:lnTo>
                    <a:pt x="11917318" y="2871679"/>
                  </a:lnTo>
                  <a:lnTo>
                    <a:pt x="11919065" y="2880330"/>
                  </a:lnTo>
                  <a:lnTo>
                    <a:pt x="11923829" y="2887395"/>
                  </a:lnTo>
                  <a:lnTo>
                    <a:pt x="11930894" y="2892158"/>
                  </a:lnTo>
                  <a:lnTo>
                    <a:pt x="11939543" y="2893904"/>
                  </a:lnTo>
                  <a:lnTo>
                    <a:pt x="11948196" y="2892158"/>
                  </a:lnTo>
                  <a:lnTo>
                    <a:pt x="11955260" y="2887395"/>
                  </a:lnTo>
                  <a:lnTo>
                    <a:pt x="11960022" y="2880330"/>
                  </a:lnTo>
                  <a:lnTo>
                    <a:pt x="11961759" y="2871679"/>
                  </a:lnTo>
                  <a:lnTo>
                    <a:pt x="11960026" y="2863002"/>
                  </a:lnTo>
                  <a:lnTo>
                    <a:pt x="11955264" y="2855925"/>
                  </a:lnTo>
                  <a:lnTo>
                    <a:pt x="11948197" y="2851157"/>
                  </a:lnTo>
                  <a:lnTo>
                    <a:pt x="11939543" y="2849410"/>
                  </a:lnTo>
                  <a:close/>
                </a:path>
                <a:path w="11962130" h="7343775">
                  <a:moveTo>
                    <a:pt x="11939543" y="2938354"/>
                  </a:moveTo>
                  <a:lnTo>
                    <a:pt x="11930894" y="2940101"/>
                  </a:lnTo>
                  <a:lnTo>
                    <a:pt x="11923829" y="2944869"/>
                  </a:lnTo>
                  <a:lnTo>
                    <a:pt x="11919065" y="2951947"/>
                  </a:lnTo>
                  <a:lnTo>
                    <a:pt x="11917318" y="2960624"/>
                  </a:lnTo>
                  <a:lnTo>
                    <a:pt x="11919065" y="2969274"/>
                  </a:lnTo>
                  <a:lnTo>
                    <a:pt x="11923829" y="2976339"/>
                  </a:lnTo>
                  <a:lnTo>
                    <a:pt x="11930894" y="2981102"/>
                  </a:lnTo>
                  <a:lnTo>
                    <a:pt x="11939543" y="2982849"/>
                  </a:lnTo>
                  <a:lnTo>
                    <a:pt x="11948196" y="2981102"/>
                  </a:lnTo>
                  <a:lnTo>
                    <a:pt x="11955260" y="2976339"/>
                  </a:lnTo>
                  <a:lnTo>
                    <a:pt x="11960022" y="2969274"/>
                  </a:lnTo>
                  <a:lnTo>
                    <a:pt x="11961759" y="2960624"/>
                  </a:lnTo>
                  <a:lnTo>
                    <a:pt x="11960026" y="2951947"/>
                  </a:lnTo>
                  <a:lnTo>
                    <a:pt x="11955264" y="2944869"/>
                  </a:lnTo>
                  <a:lnTo>
                    <a:pt x="11948197" y="2940101"/>
                  </a:lnTo>
                  <a:lnTo>
                    <a:pt x="11939543" y="2938354"/>
                  </a:lnTo>
                  <a:close/>
                </a:path>
                <a:path w="11962130" h="7343775">
                  <a:moveTo>
                    <a:pt x="11939543" y="3027299"/>
                  </a:moveTo>
                  <a:lnTo>
                    <a:pt x="11930894" y="3029046"/>
                  </a:lnTo>
                  <a:lnTo>
                    <a:pt x="11923829" y="3033814"/>
                  </a:lnTo>
                  <a:lnTo>
                    <a:pt x="11919065" y="3040891"/>
                  </a:lnTo>
                  <a:lnTo>
                    <a:pt x="11917318" y="3049568"/>
                  </a:lnTo>
                  <a:lnTo>
                    <a:pt x="11919065" y="3058219"/>
                  </a:lnTo>
                  <a:lnTo>
                    <a:pt x="11923829" y="3065283"/>
                  </a:lnTo>
                  <a:lnTo>
                    <a:pt x="11930894" y="3070046"/>
                  </a:lnTo>
                  <a:lnTo>
                    <a:pt x="11939543" y="3071793"/>
                  </a:lnTo>
                  <a:lnTo>
                    <a:pt x="11948196" y="3070046"/>
                  </a:lnTo>
                  <a:lnTo>
                    <a:pt x="11955260" y="3065283"/>
                  </a:lnTo>
                  <a:lnTo>
                    <a:pt x="11960022" y="3058219"/>
                  </a:lnTo>
                  <a:lnTo>
                    <a:pt x="11961759" y="3049568"/>
                  </a:lnTo>
                  <a:lnTo>
                    <a:pt x="11960026" y="3040891"/>
                  </a:lnTo>
                  <a:lnTo>
                    <a:pt x="11955264" y="3033814"/>
                  </a:lnTo>
                  <a:lnTo>
                    <a:pt x="11948197" y="3029046"/>
                  </a:lnTo>
                  <a:lnTo>
                    <a:pt x="11939543" y="3027299"/>
                  </a:lnTo>
                  <a:close/>
                </a:path>
                <a:path w="11962130" h="7343775">
                  <a:moveTo>
                    <a:pt x="11939543" y="3116243"/>
                  </a:moveTo>
                  <a:lnTo>
                    <a:pt x="11930894" y="3117990"/>
                  </a:lnTo>
                  <a:lnTo>
                    <a:pt x="11923829" y="3122758"/>
                  </a:lnTo>
                  <a:lnTo>
                    <a:pt x="11919065" y="3129836"/>
                  </a:lnTo>
                  <a:lnTo>
                    <a:pt x="11917318" y="3138512"/>
                  </a:lnTo>
                  <a:lnTo>
                    <a:pt x="11919065" y="3147163"/>
                  </a:lnTo>
                  <a:lnTo>
                    <a:pt x="11923829" y="3154228"/>
                  </a:lnTo>
                  <a:lnTo>
                    <a:pt x="11930894" y="3158991"/>
                  </a:lnTo>
                  <a:lnTo>
                    <a:pt x="11939543" y="3160737"/>
                  </a:lnTo>
                  <a:lnTo>
                    <a:pt x="11948196" y="3158991"/>
                  </a:lnTo>
                  <a:lnTo>
                    <a:pt x="11955260" y="3154228"/>
                  </a:lnTo>
                  <a:lnTo>
                    <a:pt x="11960022" y="3147163"/>
                  </a:lnTo>
                  <a:lnTo>
                    <a:pt x="11961759" y="3138512"/>
                  </a:lnTo>
                  <a:lnTo>
                    <a:pt x="11960026" y="3129836"/>
                  </a:lnTo>
                  <a:lnTo>
                    <a:pt x="11955264" y="3122758"/>
                  </a:lnTo>
                  <a:lnTo>
                    <a:pt x="11948197" y="3117990"/>
                  </a:lnTo>
                  <a:lnTo>
                    <a:pt x="11939543" y="3116243"/>
                  </a:lnTo>
                  <a:close/>
                </a:path>
                <a:path w="11962130" h="7343775">
                  <a:moveTo>
                    <a:pt x="11939543" y="3205187"/>
                  </a:moveTo>
                  <a:lnTo>
                    <a:pt x="11930894" y="3206935"/>
                  </a:lnTo>
                  <a:lnTo>
                    <a:pt x="11923829" y="3211703"/>
                  </a:lnTo>
                  <a:lnTo>
                    <a:pt x="11919065" y="3218780"/>
                  </a:lnTo>
                  <a:lnTo>
                    <a:pt x="11917318" y="3227457"/>
                  </a:lnTo>
                  <a:lnTo>
                    <a:pt x="11919065" y="3236108"/>
                  </a:lnTo>
                  <a:lnTo>
                    <a:pt x="11923829" y="3243172"/>
                  </a:lnTo>
                  <a:lnTo>
                    <a:pt x="11930894" y="3247935"/>
                  </a:lnTo>
                  <a:lnTo>
                    <a:pt x="11939543" y="3249682"/>
                  </a:lnTo>
                  <a:lnTo>
                    <a:pt x="11948196" y="3247935"/>
                  </a:lnTo>
                  <a:lnTo>
                    <a:pt x="11955260" y="3243172"/>
                  </a:lnTo>
                  <a:lnTo>
                    <a:pt x="11960022" y="3236108"/>
                  </a:lnTo>
                  <a:lnTo>
                    <a:pt x="11961759" y="3227457"/>
                  </a:lnTo>
                  <a:lnTo>
                    <a:pt x="11960026" y="3218780"/>
                  </a:lnTo>
                  <a:lnTo>
                    <a:pt x="11955264" y="3211703"/>
                  </a:lnTo>
                  <a:lnTo>
                    <a:pt x="11948197" y="3206935"/>
                  </a:lnTo>
                  <a:lnTo>
                    <a:pt x="11939543" y="3205187"/>
                  </a:lnTo>
                  <a:close/>
                </a:path>
                <a:path w="11962130" h="7343775">
                  <a:moveTo>
                    <a:pt x="11939543" y="3294132"/>
                  </a:moveTo>
                  <a:lnTo>
                    <a:pt x="11930894" y="3295879"/>
                  </a:lnTo>
                  <a:lnTo>
                    <a:pt x="11923829" y="3300647"/>
                  </a:lnTo>
                  <a:lnTo>
                    <a:pt x="11919065" y="3307725"/>
                  </a:lnTo>
                  <a:lnTo>
                    <a:pt x="11917318" y="3316401"/>
                  </a:lnTo>
                  <a:lnTo>
                    <a:pt x="11919065" y="3325052"/>
                  </a:lnTo>
                  <a:lnTo>
                    <a:pt x="11923829" y="3332117"/>
                  </a:lnTo>
                  <a:lnTo>
                    <a:pt x="11930894" y="3336880"/>
                  </a:lnTo>
                  <a:lnTo>
                    <a:pt x="11939543" y="3338626"/>
                  </a:lnTo>
                  <a:lnTo>
                    <a:pt x="11948196" y="3336880"/>
                  </a:lnTo>
                  <a:lnTo>
                    <a:pt x="11955260" y="3332117"/>
                  </a:lnTo>
                  <a:lnTo>
                    <a:pt x="11960022" y="3325052"/>
                  </a:lnTo>
                  <a:lnTo>
                    <a:pt x="11961759" y="3316401"/>
                  </a:lnTo>
                  <a:lnTo>
                    <a:pt x="11960026" y="3307725"/>
                  </a:lnTo>
                  <a:lnTo>
                    <a:pt x="11955264" y="3300647"/>
                  </a:lnTo>
                  <a:lnTo>
                    <a:pt x="11948197" y="3295879"/>
                  </a:lnTo>
                  <a:lnTo>
                    <a:pt x="11939543" y="3294132"/>
                  </a:lnTo>
                  <a:close/>
                </a:path>
                <a:path w="11962130" h="7343775">
                  <a:moveTo>
                    <a:pt x="11939543" y="3383076"/>
                  </a:moveTo>
                  <a:lnTo>
                    <a:pt x="11930894" y="3384824"/>
                  </a:lnTo>
                  <a:lnTo>
                    <a:pt x="11923829" y="3389591"/>
                  </a:lnTo>
                  <a:lnTo>
                    <a:pt x="11919065" y="3396669"/>
                  </a:lnTo>
                  <a:lnTo>
                    <a:pt x="11917318" y="3405346"/>
                  </a:lnTo>
                  <a:lnTo>
                    <a:pt x="11919065" y="3413997"/>
                  </a:lnTo>
                  <a:lnTo>
                    <a:pt x="11923829" y="3421061"/>
                  </a:lnTo>
                  <a:lnTo>
                    <a:pt x="11930894" y="3425824"/>
                  </a:lnTo>
                  <a:lnTo>
                    <a:pt x="11939543" y="3427571"/>
                  </a:lnTo>
                  <a:lnTo>
                    <a:pt x="11948196" y="3425824"/>
                  </a:lnTo>
                  <a:lnTo>
                    <a:pt x="11955260" y="3421061"/>
                  </a:lnTo>
                  <a:lnTo>
                    <a:pt x="11960022" y="3413997"/>
                  </a:lnTo>
                  <a:lnTo>
                    <a:pt x="11961759" y="3405346"/>
                  </a:lnTo>
                  <a:lnTo>
                    <a:pt x="11960026" y="3396669"/>
                  </a:lnTo>
                  <a:lnTo>
                    <a:pt x="11955264" y="3389591"/>
                  </a:lnTo>
                  <a:lnTo>
                    <a:pt x="11948197" y="3384824"/>
                  </a:lnTo>
                  <a:lnTo>
                    <a:pt x="11939543" y="3383076"/>
                  </a:lnTo>
                  <a:close/>
                </a:path>
                <a:path w="11962130" h="7343775">
                  <a:moveTo>
                    <a:pt x="11939543" y="3472021"/>
                  </a:moveTo>
                  <a:lnTo>
                    <a:pt x="11930894" y="3473768"/>
                  </a:lnTo>
                  <a:lnTo>
                    <a:pt x="11923829" y="3478536"/>
                  </a:lnTo>
                  <a:lnTo>
                    <a:pt x="11919065" y="3485614"/>
                  </a:lnTo>
                  <a:lnTo>
                    <a:pt x="11917318" y="3494290"/>
                  </a:lnTo>
                  <a:lnTo>
                    <a:pt x="11919065" y="3502941"/>
                  </a:lnTo>
                  <a:lnTo>
                    <a:pt x="11923829" y="3510006"/>
                  </a:lnTo>
                  <a:lnTo>
                    <a:pt x="11930894" y="3514769"/>
                  </a:lnTo>
                  <a:lnTo>
                    <a:pt x="11939543" y="3516515"/>
                  </a:lnTo>
                  <a:lnTo>
                    <a:pt x="11948196" y="3514769"/>
                  </a:lnTo>
                  <a:lnTo>
                    <a:pt x="11955260" y="3510006"/>
                  </a:lnTo>
                  <a:lnTo>
                    <a:pt x="11960022" y="3502941"/>
                  </a:lnTo>
                  <a:lnTo>
                    <a:pt x="11961759" y="3494290"/>
                  </a:lnTo>
                  <a:lnTo>
                    <a:pt x="11960026" y="3485614"/>
                  </a:lnTo>
                  <a:lnTo>
                    <a:pt x="11955264" y="3478536"/>
                  </a:lnTo>
                  <a:lnTo>
                    <a:pt x="11948197" y="3473768"/>
                  </a:lnTo>
                  <a:lnTo>
                    <a:pt x="11939543" y="3472021"/>
                  </a:lnTo>
                  <a:close/>
                </a:path>
                <a:path w="11962130" h="7343775">
                  <a:moveTo>
                    <a:pt x="11939543" y="3560965"/>
                  </a:moveTo>
                  <a:lnTo>
                    <a:pt x="11930894" y="3562712"/>
                  </a:lnTo>
                  <a:lnTo>
                    <a:pt x="11923829" y="3567480"/>
                  </a:lnTo>
                  <a:lnTo>
                    <a:pt x="11919065" y="3574558"/>
                  </a:lnTo>
                  <a:lnTo>
                    <a:pt x="11917318" y="3583235"/>
                  </a:lnTo>
                  <a:lnTo>
                    <a:pt x="11919065" y="3591886"/>
                  </a:lnTo>
                  <a:lnTo>
                    <a:pt x="11923829" y="3598950"/>
                  </a:lnTo>
                  <a:lnTo>
                    <a:pt x="11930894" y="3603713"/>
                  </a:lnTo>
                  <a:lnTo>
                    <a:pt x="11939543" y="3605460"/>
                  </a:lnTo>
                  <a:lnTo>
                    <a:pt x="11948196" y="3603713"/>
                  </a:lnTo>
                  <a:lnTo>
                    <a:pt x="11955260" y="3598950"/>
                  </a:lnTo>
                  <a:lnTo>
                    <a:pt x="11960022" y="3591886"/>
                  </a:lnTo>
                  <a:lnTo>
                    <a:pt x="11961759" y="3583235"/>
                  </a:lnTo>
                  <a:lnTo>
                    <a:pt x="11960026" y="3574558"/>
                  </a:lnTo>
                  <a:lnTo>
                    <a:pt x="11955264" y="3567480"/>
                  </a:lnTo>
                  <a:lnTo>
                    <a:pt x="11948197" y="3562712"/>
                  </a:lnTo>
                  <a:lnTo>
                    <a:pt x="11939543" y="3560965"/>
                  </a:lnTo>
                  <a:close/>
                </a:path>
                <a:path w="11962130" h="7343775">
                  <a:moveTo>
                    <a:pt x="11939543" y="3649910"/>
                  </a:moveTo>
                  <a:lnTo>
                    <a:pt x="11930894" y="3651657"/>
                  </a:lnTo>
                  <a:lnTo>
                    <a:pt x="11923829" y="3656425"/>
                  </a:lnTo>
                  <a:lnTo>
                    <a:pt x="11919065" y="3663502"/>
                  </a:lnTo>
                  <a:lnTo>
                    <a:pt x="11917318" y="3672179"/>
                  </a:lnTo>
                  <a:lnTo>
                    <a:pt x="11919065" y="3680830"/>
                  </a:lnTo>
                  <a:lnTo>
                    <a:pt x="11923829" y="3687895"/>
                  </a:lnTo>
                  <a:lnTo>
                    <a:pt x="11930894" y="3692658"/>
                  </a:lnTo>
                  <a:lnTo>
                    <a:pt x="11939543" y="3694404"/>
                  </a:lnTo>
                  <a:lnTo>
                    <a:pt x="11948196" y="3692658"/>
                  </a:lnTo>
                  <a:lnTo>
                    <a:pt x="11955260" y="3687895"/>
                  </a:lnTo>
                  <a:lnTo>
                    <a:pt x="11960022" y="3680830"/>
                  </a:lnTo>
                  <a:lnTo>
                    <a:pt x="11961759" y="3672179"/>
                  </a:lnTo>
                  <a:lnTo>
                    <a:pt x="11960026" y="3663502"/>
                  </a:lnTo>
                  <a:lnTo>
                    <a:pt x="11955264" y="3656425"/>
                  </a:lnTo>
                  <a:lnTo>
                    <a:pt x="11948197" y="3651657"/>
                  </a:lnTo>
                  <a:lnTo>
                    <a:pt x="11939543" y="3649910"/>
                  </a:lnTo>
                  <a:close/>
                </a:path>
                <a:path w="11962130" h="7343775">
                  <a:moveTo>
                    <a:pt x="11939543" y="3738854"/>
                  </a:moveTo>
                  <a:lnTo>
                    <a:pt x="11930894" y="3740601"/>
                  </a:lnTo>
                  <a:lnTo>
                    <a:pt x="11923829" y="3745369"/>
                  </a:lnTo>
                  <a:lnTo>
                    <a:pt x="11919065" y="3752447"/>
                  </a:lnTo>
                  <a:lnTo>
                    <a:pt x="11917318" y="3761124"/>
                  </a:lnTo>
                  <a:lnTo>
                    <a:pt x="11919065" y="3769775"/>
                  </a:lnTo>
                  <a:lnTo>
                    <a:pt x="11923829" y="3776839"/>
                  </a:lnTo>
                  <a:lnTo>
                    <a:pt x="11930894" y="3781602"/>
                  </a:lnTo>
                  <a:lnTo>
                    <a:pt x="11939543" y="3783349"/>
                  </a:lnTo>
                  <a:lnTo>
                    <a:pt x="11948196" y="3781602"/>
                  </a:lnTo>
                  <a:lnTo>
                    <a:pt x="11955260" y="3776839"/>
                  </a:lnTo>
                  <a:lnTo>
                    <a:pt x="11960022" y="3769775"/>
                  </a:lnTo>
                  <a:lnTo>
                    <a:pt x="11961759" y="3761124"/>
                  </a:lnTo>
                  <a:lnTo>
                    <a:pt x="11960026" y="3752447"/>
                  </a:lnTo>
                  <a:lnTo>
                    <a:pt x="11955264" y="3745369"/>
                  </a:lnTo>
                  <a:lnTo>
                    <a:pt x="11948197" y="3740601"/>
                  </a:lnTo>
                  <a:lnTo>
                    <a:pt x="11939543" y="3738854"/>
                  </a:lnTo>
                  <a:close/>
                </a:path>
                <a:path w="11962130" h="7343775">
                  <a:moveTo>
                    <a:pt x="11939543" y="3827799"/>
                  </a:moveTo>
                  <a:lnTo>
                    <a:pt x="11930894" y="3829546"/>
                  </a:lnTo>
                  <a:lnTo>
                    <a:pt x="11923829" y="3834314"/>
                  </a:lnTo>
                  <a:lnTo>
                    <a:pt x="11919065" y="3841391"/>
                  </a:lnTo>
                  <a:lnTo>
                    <a:pt x="11917318" y="3850068"/>
                  </a:lnTo>
                  <a:lnTo>
                    <a:pt x="11919065" y="3858719"/>
                  </a:lnTo>
                  <a:lnTo>
                    <a:pt x="11923829" y="3865783"/>
                  </a:lnTo>
                  <a:lnTo>
                    <a:pt x="11930894" y="3870546"/>
                  </a:lnTo>
                  <a:lnTo>
                    <a:pt x="11939543" y="3872293"/>
                  </a:lnTo>
                  <a:lnTo>
                    <a:pt x="11948196" y="3870546"/>
                  </a:lnTo>
                  <a:lnTo>
                    <a:pt x="11955260" y="3865783"/>
                  </a:lnTo>
                  <a:lnTo>
                    <a:pt x="11960022" y="3858719"/>
                  </a:lnTo>
                  <a:lnTo>
                    <a:pt x="11961759" y="3850068"/>
                  </a:lnTo>
                  <a:lnTo>
                    <a:pt x="11960026" y="3841391"/>
                  </a:lnTo>
                  <a:lnTo>
                    <a:pt x="11955264" y="3834314"/>
                  </a:lnTo>
                  <a:lnTo>
                    <a:pt x="11948197" y="3829546"/>
                  </a:lnTo>
                  <a:lnTo>
                    <a:pt x="11939543" y="3827799"/>
                  </a:lnTo>
                  <a:close/>
                </a:path>
                <a:path w="11962130" h="7343775">
                  <a:moveTo>
                    <a:pt x="11939543" y="3916743"/>
                  </a:moveTo>
                  <a:lnTo>
                    <a:pt x="11930894" y="3918490"/>
                  </a:lnTo>
                  <a:lnTo>
                    <a:pt x="11923829" y="3923258"/>
                  </a:lnTo>
                  <a:lnTo>
                    <a:pt x="11919065" y="3930336"/>
                  </a:lnTo>
                  <a:lnTo>
                    <a:pt x="11917318" y="3939012"/>
                  </a:lnTo>
                  <a:lnTo>
                    <a:pt x="11919065" y="3947663"/>
                  </a:lnTo>
                  <a:lnTo>
                    <a:pt x="11923829" y="3954728"/>
                  </a:lnTo>
                  <a:lnTo>
                    <a:pt x="11930894" y="3959491"/>
                  </a:lnTo>
                  <a:lnTo>
                    <a:pt x="11939543" y="3961237"/>
                  </a:lnTo>
                  <a:lnTo>
                    <a:pt x="11948196" y="3959491"/>
                  </a:lnTo>
                  <a:lnTo>
                    <a:pt x="11955260" y="3954728"/>
                  </a:lnTo>
                  <a:lnTo>
                    <a:pt x="11960022" y="3947663"/>
                  </a:lnTo>
                  <a:lnTo>
                    <a:pt x="11961759" y="3939012"/>
                  </a:lnTo>
                  <a:lnTo>
                    <a:pt x="11960026" y="3930336"/>
                  </a:lnTo>
                  <a:lnTo>
                    <a:pt x="11955264" y="3923258"/>
                  </a:lnTo>
                  <a:lnTo>
                    <a:pt x="11948197" y="3918490"/>
                  </a:lnTo>
                  <a:lnTo>
                    <a:pt x="11939543" y="3916743"/>
                  </a:lnTo>
                  <a:close/>
                </a:path>
                <a:path w="11962130" h="7343775">
                  <a:moveTo>
                    <a:pt x="11939543" y="4005687"/>
                  </a:moveTo>
                  <a:lnTo>
                    <a:pt x="11930894" y="4007435"/>
                  </a:lnTo>
                  <a:lnTo>
                    <a:pt x="11923829" y="4012203"/>
                  </a:lnTo>
                  <a:lnTo>
                    <a:pt x="11919065" y="4019280"/>
                  </a:lnTo>
                  <a:lnTo>
                    <a:pt x="11917318" y="4027957"/>
                  </a:lnTo>
                  <a:lnTo>
                    <a:pt x="11919065" y="4036608"/>
                  </a:lnTo>
                  <a:lnTo>
                    <a:pt x="11923829" y="4043672"/>
                  </a:lnTo>
                  <a:lnTo>
                    <a:pt x="11930894" y="4048435"/>
                  </a:lnTo>
                  <a:lnTo>
                    <a:pt x="11939543" y="4050182"/>
                  </a:lnTo>
                  <a:lnTo>
                    <a:pt x="11948196" y="4048435"/>
                  </a:lnTo>
                  <a:lnTo>
                    <a:pt x="11955260" y="4043672"/>
                  </a:lnTo>
                  <a:lnTo>
                    <a:pt x="11960022" y="4036608"/>
                  </a:lnTo>
                  <a:lnTo>
                    <a:pt x="11961759" y="4027957"/>
                  </a:lnTo>
                  <a:lnTo>
                    <a:pt x="11960026" y="4019280"/>
                  </a:lnTo>
                  <a:lnTo>
                    <a:pt x="11955264" y="4012203"/>
                  </a:lnTo>
                  <a:lnTo>
                    <a:pt x="11948197" y="4007435"/>
                  </a:lnTo>
                  <a:lnTo>
                    <a:pt x="11939543" y="4005687"/>
                  </a:lnTo>
                  <a:close/>
                </a:path>
                <a:path w="11962130" h="7343775">
                  <a:moveTo>
                    <a:pt x="11939543" y="4094632"/>
                  </a:moveTo>
                  <a:lnTo>
                    <a:pt x="11930894" y="4096379"/>
                  </a:lnTo>
                  <a:lnTo>
                    <a:pt x="11923829" y="4101147"/>
                  </a:lnTo>
                  <a:lnTo>
                    <a:pt x="11919065" y="4108225"/>
                  </a:lnTo>
                  <a:lnTo>
                    <a:pt x="11917318" y="4116901"/>
                  </a:lnTo>
                  <a:lnTo>
                    <a:pt x="11919065" y="4125552"/>
                  </a:lnTo>
                  <a:lnTo>
                    <a:pt x="11923829" y="4132617"/>
                  </a:lnTo>
                  <a:lnTo>
                    <a:pt x="11930894" y="4137380"/>
                  </a:lnTo>
                  <a:lnTo>
                    <a:pt x="11939543" y="4139126"/>
                  </a:lnTo>
                  <a:lnTo>
                    <a:pt x="11948196" y="4137380"/>
                  </a:lnTo>
                  <a:lnTo>
                    <a:pt x="11955260" y="4132617"/>
                  </a:lnTo>
                  <a:lnTo>
                    <a:pt x="11960022" y="4125552"/>
                  </a:lnTo>
                  <a:lnTo>
                    <a:pt x="11961759" y="4116901"/>
                  </a:lnTo>
                  <a:lnTo>
                    <a:pt x="11960026" y="4108225"/>
                  </a:lnTo>
                  <a:lnTo>
                    <a:pt x="11955264" y="4101147"/>
                  </a:lnTo>
                  <a:lnTo>
                    <a:pt x="11948197" y="4096379"/>
                  </a:lnTo>
                  <a:lnTo>
                    <a:pt x="11939543" y="4094632"/>
                  </a:lnTo>
                  <a:close/>
                </a:path>
                <a:path w="11962130" h="7343775">
                  <a:moveTo>
                    <a:pt x="11939543" y="4183576"/>
                  </a:moveTo>
                  <a:lnTo>
                    <a:pt x="11930894" y="4185324"/>
                  </a:lnTo>
                  <a:lnTo>
                    <a:pt x="11923829" y="4190091"/>
                  </a:lnTo>
                  <a:lnTo>
                    <a:pt x="11919065" y="4197169"/>
                  </a:lnTo>
                  <a:lnTo>
                    <a:pt x="11917318" y="4205846"/>
                  </a:lnTo>
                  <a:lnTo>
                    <a:pt x="11919065" y="4214497"/>
                  </a:lnTo>
                  <a:lnTo>
                    <a:pt x="11923829" y="4221561"/>
                  </a:lnTo>
                  <a:lnTo>
                    <a:pt x="11930894" y="4226324"/>
                  </a:lnTo>
                  <a:lnTo>
                    <a:pt x="11939543" y="4228071"/>
                  </a:lnTo>
                  <a:lnTo>
                    <a:pt x="11948196" y="4226324"/>
                  </a:lnTo>
                  <a:lnTo>
                    <a:pt x="11955260" y="4221561"/>
                  </a:lnTo>
                  <a:lnTo>
                    <a:pt x="11960022" y="4214497"/>
                  </a:lnTo>
                  <a:lnTo>
                    <a:pt x="11961759" y="4205846"/>
                  </a:lnTo>
                  <a:lnTo>
                    <a:pt x="11960026" y="4197169"/>
                  </a:lnTo>
                  <a:lnTo>
                    <a:pt x="11955264" y="4190091"/>
                  </a:lnTo>
                  <a:lnTo>
                    <a:pt x="11948197" y="4185324"/>
                  </a:lnTo>
                  <a:lnTo>
                    <a:pt x="11939543" y="4183576"/>
                  </a:lnTo>
                  <a:close/>
                </a:path>
                <a:path w="11962130" h="7343775">
                  <a:moveTo>
                    <a:pt x="11939543" y="4272521"/>
                  </a:moveTo>
                  <a:lnTo>
                    <a:pt x="11930894" y="4274268"/>
                  </a:lnTo>
                  <a:lnTo>
                    <a:pt x="11923829" y="4279036"/>
                  </a:lnTo>
                  <a:lnTo>
                    <a:pt x="11919065" y="4286114"/>
                  </a:lnTo>
                  <a:lnTo>
                    <a:pt x="11917318" y="4294790"/>
                  </a:lnTo>
                  <a:lnTo>
                    <a:pt x="11919065" y="4303441"/>
                  </a:lnTo>
                  <a:lnTo>
                    <a:pt x="11923829" y="4310506"/>
                  </a:lnTo>
                  <a:lnTo>
                    <a:pt x="11930894" y="4315269"/>
                  </a:lnTo>
                  <a:lnTo>
                    <a:pt x="11939543" y="4317015"/>
                  </a:lnTo>
                  <a:lnTo>
                    <a:pt x="11948196" y="4315269"/>
                  </a:lnTo>
                  <a:lnTo>
                    <a:pt x="11955260" y="4310506"/>
                  </a:lnTo>
                  <a:lnTo>
                    <a:pt x="11960022" y="4303441"/>
                  </a:lnTo>
                  <a:lnTo>
                    <a:pt x="11961759" y="4294790"/>
                  </a:lnTo>
                  <a:lnTo>
                    <a:pt x="11960026" y="4286114"/>
                  </a:lnTo>
                  <a:lnTo>
                    <a:pt x="11955264" y="4279036"/>
                  </a:lnTo>
                  <a:lnTo>
                    <a:pt x="11948197" y="4274268"/>
                  </a:lnTo>
                  <a:lnTo>
                    <a:pt x="11939543" y="4272521"/>
                  </a:lnTo>
                  <a:close/>
                </a:path>
                <a:path w="11962130" h="7343775">
                  <a:moveTo>
                    <a:pt x="11939543" y="4361465"/>
                  </a:moveTo>
                  <a:lnTo>
                    <a:pt x="11930894" y="4363212"/>
                  </a:lnTo>
                  <a:lnTo>
                    <a:pt x="11923829" y="4367980"/>
                  </a:lnTo>
                  <a:lnTo>
                    <a:pt x="11919065" y="4375058"/>
                  </a:lnTo>
                  <a:lnTo>
                    <a:pt x="11917318" y="4383735"/>
                  </a:lnTo>
                  <a:lnTo>
                    <a:pt x="11919065" y="4392386"/>
                  </a:lnTo>
                  <a:lnTo>
                    <a:pt x="11923829" y="4399450"/>
                  </a:lnTo>
                  <a:lnTo>
                    <a:pt x="11930894" y="4404213"/>
                  </a:lnTo>
                  <a:lnTo>
                    <a:pt x="11939543" y="4405960"/>
                  </a:lnTo>
                  <a:lnTo>
                    <a:pt x="11948196" y="4404213"/>
                  </a:lnTo>
                  <a:lnTo>
                    <a:pt x="11955260" y="4399450"/>
                  </a:lnTo>
                  <a:lnTo>
                    <a:pt x="11960022" y="4392386"/>
                  </a:lnTo>
                  <a:lnTo>
                    <a:pt x="11961759" y="4383735"/>
                  </a:lnTo>
                  <a:lnTo>
                    <a:pt x="11960026" y="4375058"/>
                  </a:lnTo>
                  <a:lnTo>
                    <a:pt x="11955264" y="4367980"/>
                  </a:lnTo>
                  <a:lnTo>
                    <a:pt x="11948197" y="4363212"/>
                  </a:lnTo>
                  <a:lnTo>
                    <a:pt x="11939543" y="4361465"/>
                  </a:lnTo>
                  <a:close/>
                </a:path>
                <a:path w="11962130" h="7343775">
                  <a:moveTo>
                    <a:pt x="11939543" y="4450410"/>
                  </a:moveTo>
                  <a:lnTo>
                    <a:pt x="11930894" y="4452157"/>
                  </a:lnTo>
                  <a:lnTo>
                    <a:pt x="11923829" y="4456925"/>
                  </a:lnTo>
                  <a:lnTo>
                    <a:pt x="11919065" y="4464002"/>
                  </a:lnTo>
                  <a:lnTo>
                    <a:pt x="11917318" y="4472679"/>
                  </a:lnTo>
                  <a:lnTo>
                    <a:pt x="11919065" y="4481330"/>
                  </a:lnTo>
                  <a:lnTo>
                    <a:pt x="11923829" y="4488395"/>
                  </a:lnTo>
                  <a:lnTo>
                    <a:pt x="11930894" y="4493158"/>
                  </a:lnTo>
                  <a:lnTo>
                    <a:pt x="11939543" y="4494904"/>
                  </a:lnTo>
                  <a:lnTo>
                    <a:pt x="11948196" y="4493158"/>
                  </a:lnTo>
                  <a:lnTo>
                    <a:pt x="11955260" y="4488395"/>
                  </a:lnTo>
                  <a:lnTo>
                    <a:pt x="11960022" y="4481330"/>
                  </a:lnTo>
                  <a:lnTo>
                    <a:pt x="11961759" y="4472679"/>
                  </a:lnTo>
                  <a:lnTo>
                    <a:pt x="11960026" y="4464002"/>
                  </a:lnTo>
                  <a:lnTo>
                    <a:pt x="11955264" y="4456925"/>
                  </a:lnTo>
                  <a:lnTo>
                    <a:pt x="11948197" y="4452157"/>
                  </a:lnTo>
                  <a:lnTo>
                    <a:pt x="11939543" y="4450410"/>
                  </a:lnTo>
                  <a:close/>
                </a:path>
                <a:path w="11962130" h="7343775">
                  <a:moveTo>
                    <a:pt x="11939543" y="4539354"/>
                  </a:moveTo>
                  <a:lnTo>
                    <a:pt x="11930894" y="4541101"/>
                  </a:lnTo>
                  <a:lnTo>
                    <a:pt x="11923829" y="4545869"/>
                  </a:lnTo>
                  <a:lnTo>
                    <a:pt x="11919065" y="4552947"/>
                  </a:lnTo>
                  <a:lnTo>
                    <a:pt x="11917318" y="4561624"/>
                  </a:lnTo>
                  <a:lnTo>
                    <a:pt x="11919065" y="4570275"/>
                  </a:lnTo>
                  <a:lnTo>
                    <a:pt x="11923829" y="4577339"/>
                  </a:lnTo>
                  <a:lnTo>
                    <a:pt x="11930894" y="4582102"/>
                  </a:lnTo>
                  <a:lnTo>
                    <a:pt x="11939543" y="4583849"/>
                  </a:lnTo>
                  <a:lnTo>
                    <a:pt x="11948196" y="4582102"/>
                  </a:lnTo>
                  <a:lnTo>
                    <a:pt x="11955260" y="4577339"/>
                  </a:lnTo>
                  <a:lnTo>
                    <a:pt x="11960022" y="4570275"/>
                  </a:lnTo>
                  <a:lnTo>
                    <a:pt x="11961759" y="4561624"/>
                  </a:lnTo>
                  <a:lnTo>
                    <a:pt x="11960026" y="4552947"/>
                  </a:lnTo>
                  <a:lnTo>
                    <a:pt x="11955264" y="4545869"/>
                  </a:lnTo>
                  <a:lnTo>
                    <a:pt x="11948197" y="4541101"/>
                  </a:lnTo>
                  <a:lnTo>
                    <a:pt x="11939543" y="4539354"/>
                  </a:lnTo>
                  <a:close/>
                </a:path>
                <a:path w="11962130" h="7343775">
                  <a:moveTo>
                    <a:pt x="11939543" y="4628299"/>
                  </a:moveTo>
                  <a:lnTo>
                    <a:pt x="11930894" y="4630046"/>
                  </a:lnTo>
                  <a:lnTo>
                    <a:pt x="11923829" y="4634814"/>
                  </a:lnTo>
                  <a:lnTo>
                    <a:pt x="11919065" y="4641891"/>
                  </a:lnTo>
                  <a:lnTo>
                    <a:pt x="11917318" y="4650568"/>
                  </a:lnTo>
                  <a:lnTo>
                    <a:pt x="11919065" y="4659219"/>
                  </a:lnTo>
                  <a:lnTo>
                    <a:pt x="11923829" y="4666284"/>
                  </a:lnTo>
                  <a:lnTo>
                    <a:pt x="11930894" y="4671047"/>
                  </a:lnTo>
                  <a:lnTo>
                    <a:pt x="11939543" y="4672793"/>
                  </a:lnTo>
                  <a:lnTo>
                    <a:pt x="11948196" y="4671047"/>
                  </a:lnTo>
                  <a:lnTo>
                    <a:pt x="11955260" y="4666284"/>
                  </a:lnTo>
                  <a:lnTo>
                    <a:pt x="11960022" y="4659219"/>
                  </a:lnTo>
                  <a:lnTo>
                    <a:pt x="11961759" y="4650568"/>
                  </a:lnTo>
                  <a:lnTo>
                    <a:pt x="11960026" y="4641891"/>
                  </a:lnTo>
                  <a:lnTo>
                    <a:pt x="11955264" y="4634814"/>
                  </a:lnTo>
                  <a:lnTo>
                    <a:pt x="11948197" y="4630046"/>
                  </a:lnTo>
                  <a:lnTo>
                    <a:pt x="11939543" y="4628299"/>
                  </a:lnTo>
                  <a:close/>
                </a:path>
                <a:path w="11962130" h="7343775">
                  <a:moveTo>
                    <a:pt x="11939543" y="4717243"/>
                  </a:moveTo>
                  <a:lnTo>
                    <a:pt x="11930894" y="4718990"/>
                  </a:lnTo>
                  <a:lnTo>
                    <a:pt x="11923829" y="4723758"/>
                  </a:lnTo>
                  <a:lnTo>
                    <a:pt x="11919065" y="4730836"/>
                  </a:lnTo>
                  <a:lnTo>
                    <a:pt x="11917318" y="4739513"/>
                  </a:lnTo>
                  <a:lnTo>
                    <a:pt x="11919065" y="4748163"/>
                  </a:lnTo>
                  <a:lnTo>
                    <a:pt x="11923829" y="4755228"/>
                  </a:lnTo>
                  <a:lnTo>
                    <a:pt x="11930894" y="4759991"/>
                  </a:lnTo>
                  <a:lnTo>
                    <a:pt x="11939543" y="4761738"/>
                  </a:lnTo>
                  <a:lnTo>
                    <a:pt x="11948196" y="4759991"/>
                  </a:lnTo>
                  <a:lnTo>
                    <a:pt x="11955260" y="4755228"/>
                  </a:lnTo>
                  <a:lnTo>
                    <a:pt x="11960022" y="4748163"/>
                  </a:lnTo>
                  <a:lnTo>
                    <a:pt x="11961759" y="4739513"/>
                  </a:lnTo>
                  <a:lnTo>
                    <a:pt x="11960026" y="4730836"/>
                  </a:lnTo>
                  <a:lnTo>
                    <a:pt x="11955264" y="4723758"/>
                  </a:lnTo>
                  <a:lnTo>
                    <a:pt x="11948197" y="4718990"/>
                  </a:lnTo>
                  <a:lnTo>
                    <a:pt x="11939543" y="4717243"/>
                  </a:lnTo>
                  <a:close/>
                </a:path>
                <a:path w="11962130" h="7343775">
                  <a:moveTo>
                    <a:pt x="11939543" y="4806188"/>
                  </a:moveTo>
                  <a:lnTo>
                    <a:pt x="11930894" y="4807935"/>
                  </a:lnTo>
                  <a:lnTo>
                    <a:pt x="11923829" y="4812703"/>
                  </a:lnTo>
                  <a:lnTo>
                    <a:pt x="11919065" y="4819780"/>
                  </a:lnTo>
                  <a:lnTo>
                    <a:pt x="11917318" y="4828457"/>
                  </a:lnTo>
                  <a:lnTo>
                    <a:pt x="11919065" y="4837108"/>
                  </a:lnTo>
                  <a:lnTo>
                    <a:pt x="11923829" y="4844172"/>
                  </a:lnTo>
                  <a:lnTo>
                    <a:pt x="11930894" y="4848935"/>
                  </a:lnTo>
                  <a:lnTo>
                    <a:pt x="11939543" y="4850682"/>
                  </a:lnTo>
                  <a:lnTo>
                    <a:pt x="11948196" y="4848935"/>
                  </a:lnTo>
                  <a:lnTo>
                    <a:pt x="11955260" y="4844172"/>
                  </a:lnTo>
                  <a:lnTo>
                    <a:pt x="11960022" y="4837108"/>
                  </a:lnTo>
                  <a:lnTo>
                    <a:pt x="11961759" y="4828457"/>
                  </a:lnTo>
                  <a:lnTo>
                    <a:pt x="11960026" y="4819780"/>
                  </a:lnTo>
                  <a:lnTo>
                    <a:pt x="11955264" y="4812703"/>
                  </a:lnTo>
                  <a:lnTo>
                    <a:pt x="11948197" y="4807935"/>
                  </a:lnTo>
                  <a:lnTo>
                    <a:pt x="11939543" y="4806188"/>
                  </a:lnTo>
                  <a:close/>
                </a:path>
                <a:path w="11962130" h="7343775">
                  <a:moveTo>
                    <a:pt x="11939543" y="4895132"/>
                  </a:moveTo>
                  <a:lnTo>
                    <a:pt x="11930894" y="4896879"/>
                  </a:lnTo>
                  <a:lnTo>
                    <a:pt x="11923829" y="4901647"/>
                  </a:lnTo>
                  <a:lnTo>
                    <a:pt x="11919065" y="4908725"/>
                  </a:lnTo>
                  <a:lnTo>
                    <a:pt x="11917318" y="4917401"/>
                  </a:lnTo>
                  <a:lnTo>
                    <a:pt x="11919065" y="4926052"/>
                  </a:lnTo>
                  <a:lnTo>
                    <a:pt x="11923829" y="4933117"/>
                  </a:lnTo>
                  <a:lnTo>
                    <a:pt x="11930894" y="4937880"/>
                  </a:lnTo>
                  <a:lnTo>
                    <a:pt x="11939543" y="4939626"/>
                  </a:lnTo>
                  <a:lnTo>
                    <a:pt x="11948196" y="4937880"/>
                  </a:lnTo>
                  <a:lnTo>
                    <a:pt x="11955260" y="4933117"/>
                  </a:lnTo>
                  <a:lnTo>
                    <a:pt x="11960022" y="4926052"/>
                  </a:lnTo>
                  <a:lnTo>
                    <a:pt x="11961759" y="4917401"/>
                  </a:lnTo>
                  <a:lnTo>
                    <a:pt x="11960026" y="4908725"/>
                  </a:lnTo>
                  <a:lnTo>
                    <a:pt x="11955264" y="4901647"/>
                  </a:lnTo>
                  <a:lnTo>
                    <a:pt x="11948197" y="4896879"/>
                  </a:lnTo>
                  <a:lnTo>
                    <a:pt x="11939543" y="4895132"/>
                  </a:lnTo>
                  <a:close/>
                </a:path>
                <a:path w="11962130" h="7343775">
                  <a:moveTo>
                    <a:pt x="11939543" y="4984076"/>
                  </a:moveTo>
                  <a:lnTo>
                    <a:pt x="11930894" y="4985824"/>
                  </a:lnTo>
                  <a:lnTo>
                    <a:pt x="11923829" y="4990592"/>
                  </a:lnTo>
                  <a:lnTo>
                    <a:pt x="11919065" y="4997669"/>
                  </a:lnTo>
                  <a:lnTo>
                    <a:pt x="11917318" y="5006346"/>
                  </a:lnTo>
                  <a:lnTo>
                    <a:pt x="11919065" y="5014997"/>
                  </a:lnTo>
                  <a:lnTo>
                    <a:pt x="11923829" y="5022061"/>
                  </a:lnTo>
                  <a:lnTo>
                    <a:pt x="11930894" y="5026824"/>
                  </a:lnTo>
                  <a:lnTo>
                    <a:pt x="11939543" y="5028571"/>
                  </a:lnTo>
                  <a:lnTo>
                    <a:pt x="11948196" y="5026824"/>
                  </a:lnTo>
                  <a:lnTo>
                    <a:pt x="11955260" y="5022061"/>
                  </a:lnTo>
                  <a:lnTo>
                    <a:pt x="11960022" y="5014997"/>
                  </a:lnTo>
                  <a:lnTo>
                    <a:pt x="11961759" y="5006346"/>
                  </a:lnTo>
                  <a:lnTo>
                    <a:pt x="11960026" y="4997669"/>
                  </a:lnTo>
                  <a:lnTo>
                    <a:pt x="11955264" y="4990592"/>
                  </a:lnTo>
                  <a:lnTo>
                    <a:pt x="11948197" y="4985824"/>
                  </a:lnTo>
                  <a:lnTo>
                    <a:pt x="11939543" y="4984076"/>
                  </a:lnTo>
                  <a:close/>
                </a:path>
                <a:path w="11962130" h="7343775">
                  <a:moveTo>
                    <a:pt x="11939543" y="5073021"/>
                  </a:moveTo>
                  <a:lnTo>
                    <a:pt x="11930894" y="5074768"/>
                  </a:lnTo>
                  <a:lnTo>
                    <a:pt x="11923829" y="5079536"/>
                  </a:lnTo>
                  <a:lnTo>
                    <a:pt x="11919065" y="5086614"/>
                  </a:lnTo>
                  <a:lnTo>
                    <a:pt x="11917318" y="5095290"/>
                  </a:lnTo>
                  <a:lnTo>
                    <a:pt x="11919065" y="5103941"/>
                  </a:lnTo>
                  <a:lnTo>
                    <a:pt x="11923829" y="5111006"/>
                  </a:lnTo>
                  <a:lnTo>
                    <a:pt x="11930894" y="5115769"/>
                  </a:lnTo>
                  <a:lnTo>
                    <a:pt x="11939543" y="5117515"/>
                  </a:lnTo>
                  <a:lnTo>
                    <a:pt x="11948196" y="5115769"/>
                  </a:lnTo>
                  <a:lnTo>
                    <a:pt x="11955260" y="5111006"/>
                  </a:lnTo>
                  <a:lnTo>
                    <a:pt x="11960022" y="5103941"/>
                  </a:lnTo>
                  <a:lnTo>
                    <a:pt x="11961759" y="5095290"/>
                  </a:lnTo>
                  <a:lnTo>
                    <a:pt x="11960026" y="5086614"/>
                  </a:lnTo>
                  <a:lnTo>
                    <a:pt x="11955264" y="5079536"/>
                  </a:lnTo>
                  <a:lnTo>
                    <a:pt x="11948197" y="5074768"/>
                  </a:lnTo>
                  <a:lnTo>
                    <a:pt x="11939543" y="5073021"/>
                  </a:lnTo>
                  <a:close/>
                </a:path>
                <a:path w="11962130" h="7343775">
                  <a:moveTo>
                    <a:pt x="11939543" y="5161965"/>
                  </a:moveTo>
                  <a:lnTo>
                    <a:pt x="11930894" y="5163713"/>
                  </a:lnTo>
                  <a:lnTo>
                    <a:pt x="11923829" y="5168480"/>
                  </a:lnTo>
                  <a:lnTo>
                    <a:pt x="11919065" y="5175558"/>
                  </a:lnTo>
                  <a:lnTo>
                    <a:pt x="11917318" y="5184235"/>
                  </a:lnTo>
                  <a:lnTo>
                    <a:pt x="11919065" y="5192886"/>
                  </a:lnTo>
                  <a:lnTo>
                    <a:pt x="11923829" y="5199950"/>
                  </a:lnTo>
                  <a:lnTo>
                    <a:pt x="11930894" y="5204713"/>
                  </a:lnTo>
                  <a:lnTo>
                    <a:pt x="11939543" y="5206460"/>
                  </a:lnTo>
                  <a:lnTo>
                    <a:pt x="11948196" y="5204713"/>
                  </a:lnTo>
                  <a:lnTo>
                    <a:pt x="11955260" y="5199950"/>
                  </a:lnTo>
                  <a:lnTo>
                    <a:pt x="11960022" y="5192886"/>
                  </a:lnTo>
                  <a:lnTo>
                    <a:pt x="11961759" y="5184235"/>
                  </a:lnTo>
                  <a:lnTo>
                    <a:pt x="11960026" y="5175558"/>
                  </a:lnTo>
                  <a:lnTo>
                    <a:pt x="11955264" y="5168480"/>
                  </a:lnTo>
                  <a:lnTo>
                    <a:pt x="11948197" y="5163713"/>
                  </a:lnTo>
                  <a:lnTo>
                    <a:pt x="11939543" y="5161965"/>
                  </a:lnTo>
                  <a:close/>
                </a:path>
                <a:path w="11962130" h="7343775">
                  <a:moveTo>
                    <a:pt x="11939543" y="5250910"/>
                  </a:moveTo>
                  <a:lnTo>
                    <a:pt x="11930894" y="5252657"/>
                  </a:lnTo>
                  <a:lnTo>
                    <a:pt x="11923829" y="5257425"/>
                  </a:lnTo>
                  <a:lnTo>
                    <a:pt x="11919065" y="5264503"/>
                  </a:lnTo>
                  <a:lnTo>
                    <a:pt x="11917318" y="5273179"/>
                  </a:lnTo>
                  <a:lnTo>
                    <a:pt x="11919065" y="5281830"/>
                  </a:lnTo>
                  <a:lnTo>
                    <a:pt x="11923829" y="5288895"/>
                  </a:lnTo>
                  <a:lnTo>
                    <a:pt x="11930894" y="5293658"/>
                  </a:lnTo>
                  <a:lnTo>
                    <a:pt x="11939543" y="5295404"/>
                  </a:lnTo>
                  <a:lnTo>
                    <a:pt x="11948196" y="5293658"/>
                  </a:lnTo>
                  <a:lnTo>
                    <a:pt x="11955260" y="5288895"/>
                  </a:lnTo>
                  <a:lnTo>
                    <a:pt x="11960022" y="5281830"/>
                  </a:lnTo>
                  <a:lnTo>
                    <a:pt x="11961759" y="5273179"/>
                  </a:lnTo>
                  <a:lnTo>
                    <a:pt x="11960026" y="5264503"/>
                  </a:lnTo>
                  <a:lnTo>
                    <a:pt x="11955264" y="5257425"/>
                  </a:lnTo>
                  <a:lnTo>
                    <a:pt x="11948197" y="5252657"/>
                  </a:lnTo>
                  <a:lnTo>
                    <a:pt x="11939543" y="5250910"/>
                  </a:lnTo>
                  <a:close/>
                </a:path>
                <a:path w="11962130" h="7343775">
                  <a:moveTo>
                    <a:pt x="11939543" y="5339854"/>
                  </a:moveTo>
                  <a:lnTo>
                    <a:pt x="11930894" y="5341601"/>
                  </a:lnTo>
                  <a:lnTo>
                    <a:pt x="11923829" y="5346369"/>
                  </a:lnTo>
                  <a:lnTo>
                    <a:pt x="11919065" y="5353447"/>
                  </a:lnTo>
                  <a:lnTo>
                    <a:pt x="11917318" y="5362124"/>
                  </a:lnTo>
                  <a:lnTo>
                    <a:pt x="11919065" y="5370775"/>
                  </a:lnTo>
                  <a:lnTo>
                    <a:pt x="11923829" y="5377839"/>
                  </a:lnTo>
                  <a:lnTo>
                    <a:pt x="11930894" y="5382602"/>
                  </a:lnTo>
                  <a:lnTo>
                    <a:pt x="11939543" y="5384349"/>
                  </a:lnTo>
                  <a:lnTo>
                    <a:pt x="11948196" y="5382602"/>
                  </a:lnTo>
                  <a:lnTo>
                    <a:pt x="11955260" y="5377839"/>
                  </a:lnTo>
                  <a:lnTo>
                    <a:pt x="11960022" y="5370775"/>
                  </a:lnTo>
                  <a:lnTo>
                    <a:pt x="11961759" y="5362124"/>
                  </a:lnTo>
                  <a:lnTo>
                    <a:pt x="11960026" y="5353447"/>
                  </a:lnTo>
                  <a:lnTo>
                    <a:pt x="11955264" y="5346369"/>
                  </a:lnTo>
                  <a:lnTo>
                    <a:pt x="11948197" y="5341601"/>
                  </a:lnTo>
                  <a:lnTo>
                    <a:pt x="11939543" y="5339854"/>
                  </a:lnTo>
                  <a:close/>
                </a:path>
                <a:path w="11962130" h="7343775">
                  <a:moveTo>
                    <a:pt x="11939543" y="5428799"/>
                  </a:moveTo>
                  <a:lnTo>
                    <a:pt x="11930894" y="5430546"/>
                  </a:lnTo>
                  <a:lnTo>
                    <a:pt x="11923829" y="5435314"/>
                  </a:lnTo>
                  <a:lnTo>
                    <a:pt x="11919065" y="5442392"/>
                  </a:lnTo>
                  <a:lnTo>
                    <a:pt x="11917318" y="5451069"/>
                  </a:lnTo>
                  <a:lnTo>
                    <a:pt x="11919065" y="5459720"/>
                  </a:lnTo>
                  <a:lnTo>
                    <a:pt x="11923829" y="5466784"/>
                  </a:lnTo>
                  <a:lnTo>
                    <a:pt x="11930894" y="5471548"/>
                  </a:lnTo>
                  <a:lnTo>
                    <a:pt x="11939543" y="5473294"/>
                  </a:lnTo>
                  <a:lnTo>
                    <a:pt x="11948196" y="5471548"/>
                  </a:lnTo>
                  <a:lnTo>
                    <a:pt x="11955260" y="5466784"/>
                  </a:lnTo>
                  <a:lnTo>
                    <a:pt x="11960022" y="5459720"/>
                  </a:lnTo>
                  <a:lnTo>
                    <a:pt x="11961758" y="5451069"/>
                  </a:lnTo>
                  <a:lnTo>
                    <a:pt x="11960026" y="5442392"/>
                  </a:lnTo>
                  <a:lnTo>
                    <a:pt x="11955264" y="5435314"/>
                  </a:lnTo>
                  <a:lnTo>
                    <a:pt x="11948197" y="5430546"/>
                  </a:lnTo>
                  <a:lnTo>
                    <a:pt x="11939543" y="5428799"/>
                  </a:lnTo>
                  <a:close/>
                </a:path>
                <a:path w="11962130" h="7343775">
                  <a:moveTo>
                    <a:pt x="11939822" y="5517747"/>
                  </a:moveTo>
                  <a:lnTo>
                    <a:pt x="11931136" y="5519299"/>
                  </a:lnTo>
                  <a:lnTo>
                    <a:pt x="11923966" y="5523908"/>
                  </a:lnTo>
                  <a:lnTo>
                    <a:pt x="11919044" y="5530877"/>
                  </a:lnTo>
                  <a:lnTo>
                    <a:pt x="11917102" y="5539512"/>
                  </a:lnTo>
                  <a:lnTo>
                    <a:pt x="11918652" y="5548200"/>
                  </a:lnTo>
                  <a:lnTo>
                    <a:pt x="11923255" y="5555369"/>
                  </a:lnTo>
                  <a:lnTo>
                    <a:pt x="11930210" y="5560290"/>
                  </a:lnTo>
                  <a:lnTo>
                    <a:pt x="11938819" y="5562231"/>
                  </a:lnTo>
                  <a:lnTo>
                    <a:pt x="11947512" y="5560679"/>
                  </a:lnTo>
                  <a:lnTo>
                    <a:pt x="11954684" y="5556076"/>
                  </a:lnTo>
                  <a:lnTo>
                    <a:pt x="11959603" y="5549120"/>
                  </a:lnTo>
                  <a:lnTo>
                    <a:pt x="11961539" y="5540466"/>
                  </a:lnTo>
                  <a:lnTo>
                    <a:pt x="11959989" y="5531778"/>
                  </a:lnTo>
                  <a:lnTo>
                    <a:pt x="11955386" y="5524609"/>
                  </a:lnTo>
                  <a:lnTo>
                    <a:pt x="11948430" y="5519688"/>
                  </a:lnTo>
                  <a:lnTo>
                    <a:pt x="11939822" y="5517747"/>
                  </a:lnTo>
                  <a:close/>
                </a:path>
                <a:path w="11962130" h="7343775">
                  <a:moveTo>
                    <a:pt x="11937815" y="5606674"/>
                  </a:moveTo>
                  <a:lnTo>
                    <a:pt x="11929069" y="5607834"/>
                  </a:lnTo>
                  <a:lnTo>
                    <a:pt x="11921702" y="5612116"/>
                  </a:lnTo>
                  <a:lnTo>
                    <a:pt x="11916473" y="5618858"/>
                  </a:lnTo>
                  <a:lnTo>
                    <a:pt x="11914143" y="5627397"/>
                  </a:lnTo>
                  <a:lnTo>
                    <a:pt x="11915303" y="5636146"/>
                  </a:lnTo>
                  <a:lnTo>
                    <a:pt x="11919581" y="5643515"/>
                  </a:lnTo>
                  <a:lnTo>
                    <a:pt x="11926312" y="5648742"/>
                  </a:lnTo>
                  <a:lnTo>
                    <a:pt x="11934831" y="5651066"/>
                  </a:lnTo>
                  <a:lnTo>
                    <a:pt x="11943579" y="5649906"/>
                  </a:lnTo>
                  <a:lnTo>
                    <a:pt x="11950949" y="5645629"/>
                  </a:lnTo>
                  <a:lnTo>
                    <a:pt x="11956178" y="5638901"/>
                  </a:lnTo>
                  <a:lnTo>
                    <a:pt x="11958504" y="5630343"/>
                  </a:lnTo>
                  <a:lnTo>
                    <a:pt x="11957343" y="5621594"/>
                  </a:lnTo>
                  <a:lnTo>
                    <a:pt x="11953065" y="5614225"/>
                  </a:lnTo>
                  <a:lnTo>
                    <a:pt x="11946334" y="5608998"/>
                  </a:lnTo>
                  <a:lnTo>
                    <a:pt x="11937815" y="5606674"/>
                  </a:lnTo>
                  <a:close/>
                </a:path>
                <a:path w="11962130" h="7343775">
                  <a:moveTo>
                    <a:pt x="11931846" y="5695439"/>
                  </a:moveTo>
                  <a:lnTo>
                    <a:pt x="11923036" y="5696001"/>
                  </a:lnTo>
                  <a:lnTo>
                    <a:pt x="11915392" y="5699770"/>
                  </a:lnTo>
                  <a:lnTo>
                    <a:pt x="11909717" y="5706139"/>
                  </a:lnTo>
                  <a:lnTo>
                    <a:pt x="11906815" y="5714500"/>
                  </a:lnTo>
                  <a:lnTo>
                    <a:pt x="11907380" y="5723308"/>
                  </a:lnTo>
                  <a:lnTo>
                    <a:pt x="11911145" y="5730951"/>
                  </a:lnTo>
                  <a:lnTo>
                    <a:pt x="11917502" y="5736625"/>
                  </a:lnTo>
                  <a:lnTo>
                    <a:pt x="11925839" y="5739524"/>
                  </a:lnTo>
                  <a:lnTo>
                    <a:pt x="11934642" y="5738963"/>
                  </a:lnTo>
                  <a:lnTo>
                    <a:pt x="11942283" y="5735198"/>
                  </a:lnTo>
                  <a:lnTo>
                    <a:pt x="11947956" y="5728842"/>
                  </a:lnTo>
                  <a:lnTo>
                    <a:pt x="11950858" y="5720463"/>
                  </a:lnTo>
                  <a:lnTo>
                    <a:pt x="11950300" y="5711655"/>
                  </a:lnTo>
                  <a:lnTo>
                    <a:pt x="11946539" y="5704012"/>
                  </a:lnTo>
                  <a:lnTo>
                    <a:pt x="11940184" y="5698338"/>
                  </a:lnTo>
                  <a:lnTo>
                    <a:pt x="11931846" y="5695439"/>
                  </a:lnTo>
                  <a:close/>
                </a:path>
                <a:path w="11962130" h="7343775">
                  <a:moveTo>
                    <a:pt x="11921140" y="5783757"/>
                  </a:moveTo>
                  <a:lnTo>
                    <a:pt x="11912316" y="5783929"/>
                  </a:lnTo>
                  <a:lnTo>
                    <a:pt x="11904511" y="5787356"/>
                  </a:lnTo>
                  <a:lnTo>
                    <a:pt x="11898557" y="5793468"/>
                  </a:lnTo>
                  <a:lnTo>
                    <a:pt x="11895283" y="5801692"/>
                  </a:lnTo>
                  <a:lnTo>
                    <a:pt x="11895441" y="5809599"/>
                  </a:lnTo>
                  <a:lnTo>
                    <a:pt x="11895459" y="5810516"/>
                  </a:lnTo>
                  <a:lnTo>
                    <a:pt x="11898882" y="5818318"/>
                  </a:lnTo>
                  <a:lnTo>
                    <a:pt x="11904979" y="5824268"/>
                  </a:lnTo>
                  <a:lnTo>
                    <a:pt x="11913177" y="5827534"/>
                  </a:lnTo>
                  <a:lnTo>
                    <a:pt x="11922002" y="5827363"/>
                  </a:lnTo>
                  <a:lnTo>
                    <a:pt x="11929805" y="5823940"/>
                  </a:lnTo>
                  <a:lnTo>
                    <a:pt x="11935755" y="5817842"/>
                  </a:lnTo>
                  <a:lnTo>
                    <a:pt x="11939035" y="5809599"/>
                  </a:lnTo>
                  <a:lnTo>
                    <a:pt x="11938882" y="5801692"/>
                  </a:lnTo>
                  <a:lnTo>
                    <a:pt x="11938864" y="5800775"/>
                  </a:lnTo>
                  <a:lnTo>
                    <a:pt x="11935440" y="5792973"/>
                  </a:lnTo>
                  <a:lnTo>
                    <a:pt x="11929340" y="5787023"/>
                  </a:lnTo>
                  <a:lnTo>
                    <a:pt x="11921140" y="5783757"/>
                  </a:lnTo>
                  <a:close/>
                </a:path>
                <a:path w="11962130" h="7343775">
                  <a:moveTo>
                    <a:pt x="11897273" y="5871203"/>
                  </a:moveTo>
                  <a:lnTo>
                    <a:pt x="11889320" y="5874267"/>
                  </a:lnTo>
                  <a:lnTo>
                    <a:pt x="11883091" y="5880098"/>
                  </a:lnTo>
                  <a:lnTo>
                    <a:pt x="11879446" y="5888163"/>
                  </a:lnTo>
                  <a:lnTo>
                    <a:pt x="11879214" y="5896985"/>
                  </a:lnTo>
                  <a:lnTo>
                    <a:pt x="11882275" y="5904937"/>
                  </a:lnTo>
                  <a:lnTo>
                    <a:pt x="11888094" y="5911161"/>
                  </a:lnTo>
                  <a:lnTo>
                    <a:pt x="11896134" y="5914802"/>
                  </a:lnTo>
                  <a:lnTo>
                    <a:pt x="11904951" y="5915038"/>
                  </a:lnTo>
                  <a:lnTo>
                    <a:pt x="11912903" y="5911979"/>
                  </a:lnTo>
                  <a:lnTo>
                    <a:pt x="11919128" y="5906161"/>
                  </a:lnTo>
                  <a:lnTo>
                    <a:pt x="11922779" y="5898078"/>
                  </a:lnTo>
                  <a:lnTo>
                    <a:pt x="11923011" y="5889255"/>
                  </a:lnTo>
                  <a:lnTo>
                    <a:pt x="11919950" y="5881303"/>
                  </a:lnTo>
                  <a:lnTo>
                    <a:pt x="11914131" y="5875078"/>
                  </a:lnTo>
                  <a:lnTo>
                    <a:pt x="11906091" y="5871438"/>
                  </a:lnTo>
                  <a:lnTo>
                    <a:pt x="11897273" y="5871203"/>
                  </a:lnTo>
                  <a:close/>
                </a:path>
                <a:path w="11962130" h="7343775">
                  <a:moveTo>
                    <a:pt x="11877906" y="5957617"/>
                  </a:moveTo>
                  <a:lnTo>
                    <a:pt x="11869818" y="5960310"/>
                  </a:lnTo>
                  <a:lnTo>
                    <a:pt x="11863327" y="5965847"/>
                  </a:lnTo>
                  <a:lnTo>
                    <a:pt x="11859317" y="5973735"/>
                  </a:lnTo>
                  <a:lnTo>
                    <a:pt x="11858672" y="5982537"/>
                  </a:lnTo>
                  <a:lnTo>
                    <a:pt x="11861360" y="5990621"/>
                  </a:lnTo>
                  <a:lnTo>
                    <a:pt x="11866884" y="5997108"/>
                  </a:lnTo>
                  <a:lnTo>
                    <a:pt x="11874747" y="6001115"/>
                  </a:lnTo>
                  <a:lnTo>
                    <a:pt x="11883549" y="6001759"/>
                  </a:lnTo>
                  <a:lnTo>
                    <a:pt x="11891633" y="5999070"/>
                  </a:lnTo>
                  <a:lnTo>
                    <a:pt x="11898120" y="5993546"/>
                  </a:lnTo>
                  <a:lnTo>
                    <a:pt x="11902141" y="5985640"/>
                  </a:lnTo>
                  <a:lnTo>
                    <a:pt x="11902779" y="5976838"/>
                  </a:lnTo>
                  <a:lnTo>
                    <a:pt x="11900088" y="5968754"/>
                  </a:lnTo>
                  <a:lnTo>
                    <a:pt x="11894567" y="5962267"/>
                  </a:lnTo>
                  <a:lnTo>
                    <a:pt x="11886711" y="5958259"/>
                  </a:lnTo>
                  <a:lnTo>
                    <a:pt x="11877906" y="5957617"/>
                  </a:lnTo>
                  <a:close/>
                </a:path>
                <a:path w="11962130" h="7343775">
                  <a:moveTo>
                    <a:pt x="11854316" y="6042944"/>
                  </a:moveTo>
                  <a:lnTo>
                    <a:pt x="11846105" y="6045234"/>
                  </a:lnTo>
                  <a:lnTo>
                    <a:pt x="11839348" y="6050442"/>
                  </a:lnTo>
                  <a:lnTo>
                    <a:pt x="11834945" y="6058122"/>
                  </a:lnTo>
                  <a:lnTo>
                    <a:pt x="11833870" y="6066881"/>
                  </a:lnTo>
                  <a:lnTo>
                    <a:pt x="11836155" y="6075089"/>
                  </a:lnTo>
                  <a:lnTo>
                    <a:pt x="11841350" y="6081841"/>
                  </a:lnTo>
                  <a:lnTo>
                    <a:pt x="11849004" y="6086233"/>
                  </a:lnTo>
                  <a:lnTo>
                    <a:pt x="11857764" y="6087312"/>
                  </a:lnTo>
                  <a:lnTo>
                    <a:pt x="11865973" y="6085028"/>
                  </a:lnTo>
                  <a:lnTo>
                    <a:pt x="11872727" y="6079832"/>
                  </a:lnTo>
                  <a:lnTo>
                    <a:pt x="11877135" y="6072135"/>
                  </a:lnTo>
                  <a:lnTo>
                    <a:pt x="11878210" y="6063376"/>
                  </a:lnTo>
                  <a:lnTo>
                    <a:pt x="11875925" y="6055168"/>
                  </a:lnTo>
                  <a:lnTo>
                    <a:pt x="11870730" y="6048415"/>
                  </a:lnTo>
                  <a:lnTo>
                    <a:pt x="11863076" y="6044022"/>
                  </a:lnTo>
                  <a:lnTo>
                    <a:pt x="11854316" y="6042944"/>
                  </a:lnTo>
                  <a:close/>
                </a:path>
                <a:path w="11962130" h="7343775">
                  <a:moveTo>
                    <a:pt x="11826421" y="6126990"/>
                  </a:moveTo>
                  <a:lnTo>
                    <a:pt x="11818113" y="6128898"/>
                  </a:lnTo>
                  <a:lnTo>
                    <a:pt x="11811122" y="6133788"/>
                  </a:lnTo>
                  <a:lnTo>
                    <a:pt x="11806370" y="6141256"/>
                  </a:lnTo>
                  <a:lnTo>
                    <a:pt x="11804893" y="6149956"/>
                  </a:lnTo>
                  <a:lnTo>
                    <a:pt x="11806797" y="6158261"/>
                  </a:lnTo>
                  <a:lnTo>
                    <a:pt x="11811676" y="6165246"/>
                  </a:lnTo>
                  <a:lnTo>
                    <a:pt x="11819121" y="6169987"/>
                  </a:lnTo>
                  <a:lnTo>
                    <a:pt x="11827823" y="6171470"/>
                  </a:lnTo>
                  <a:lnTo>
                    <a:pt x="11836128" y="6169567"/>
                  </a:lnTo>
                  <a:lnTo>
                    <a:pt x="11843112" y="6164689"/>
                  </a:lnTo>
                  <a:lnTo>
                    <a:pt x="11847861" y="6157205"/>
                  </a:lnTo>
                  <a:lnTo>
                    <a:pt x="11849346" y="6148504"/>
                  </a:lnTo>
                  <a:lnTo>
                    <a:pt x="11847445" y="6140199"/>
                  </a:lnTo>
                  <a:lnTo>
                    <a:pt x="11842568" y="6133214"/>
                  </a:lnTo>
                  <a:lnTo>
                    <a:pt x="11835123" y="6128472"/>
                  </a:lnTo>
                  <a:lnTo>
                    <a:pt x="11826421" y="6126990"/>
                  </a:lnTo>
                  <a:close/>
                </a:path>
                <a:path w="11962130" h="7343775">
                  <a:moveTo>
                    <a:pt x="11794468" y="6209537"/>
                  </a:moveTo>
                  <a:lnTo>
                    <a:pt x="11786077" y="6211025"/>
                  </a:lnTo>
                  <a:lnTo>
                    <a:pt x="11778851" y="6215558"/>
                  </a:lnTo>
                  <a:lnTo>
                    <a:pt x="11773731" y="6222777"/>
                  </a:lnTo>
                  <a:lnTo>
                    <a:pt x="11771811" y="6231392"/>
                  </a:lnTo>
                  <a:lnTo>
                    <a:pt x="11773293" y="6239782"/>
                  </a:lnTo>
                  <a:lnTo>
                    <a:pt x="11777814" y="6247004"/>
                  </a:lnTo>
                  <a:lnTo>
                    <a:pt x="11785009" y="6252114"/>
                  </a:lnTo>
                  <a:lnTo>
                    <a:pt x="11793622" y="6254031"/>
                  </a:lnTo>
                  <a:lnTo>
                    <a:pt x="11802011" y="6252548"/>
                  </a:lnTo>
                  <a:lnTo>
                    <a:pt x="11809233" y="6248026"/>
                  </a:lnTo>
                  <a:lnTo>
                    <a:pt x="11814359" y="6240790"/>
                  </a:lnTo>
                  <a:lnTo>
                    <a:pt x="11816279" y="6232175"/>
                  </a:lnTo>
                  <a:lnTo>
                    <a:pt x="11814797" y="6223785"/>
                  </a:lnTo>
                  <a:lnTo>
                    <a:pt x="11810276" y="6216563"/>
                  </a:lnTo>
                  <a:lnTo>
                    <a:pt x="11803081" y="6211454"/>
                  </a:lnTo>
                  <a:lnTo>
                    <a:pt x="11794468" y="6209537"/>
                  </a:lnTo>
                  <a:close/>
                </a:path>
                <a:path w="11962130" h="7343775">
                  <a:moveTo>
                    <a:pt x="11758444" y="6290390"/>
                  </a:moveTo>
                  <a:lnTo>
                    <a:pt x="11749989" y="6291453"/>
                  </a:lnTo>
                  <a:lnTo>
                    <a:pt x="11742543" y="6295615"/>
                  </a:lnTo>
                  <a:lnTo>
                    <a:pt x="11737066" y="6302568"/>
                  </a:lnTo>
                  <a:lnTo>
                    <a:pt x="11734714" y="6311075"/>
                  </a:lnTo>
                  <a:lnTo>
                    <a:pt x="11735769" y="6319529"/>
                  </a:lnTo>
                  <a:lnTo>
                    <a:pt x="11739919" y="6326969"/>
                  </a:lnTo>
                  <a:lnTo>
                    <a:pt x="11746845" y="6332435"/>
                  </a:lnTo>
                  <a:lnTo>
                    <a:pt x="11755358" y="6334785"/>
                  </a:lnTo>
                  <a:lnTo>
                    <a:pt x="11763814" y="6333727"/>
                  </a:lnTo>
                  <a:lnTo>
                    <a:pt x="11771254" y="6329576"/>
                  </a:lnTo>
                  <a:lnTo>
                    <a:pt x="11776741" y="6322607"/>
                  </a:lnTo>
                  <a:lnTo>
                    <a:pt x="11779087" y="6314100"/>
                  </a:lnTo>
                  <a:lnTo>
                    <a:pt x="11778027" y="6305646"/>
                  </a:lnTo>
                  <a:lnTo>
                    <a:pt x="11773877" y="6298206"/>
                  </a:lnTo>
                  <a:lnTo>
                    <a:pt x="11766950" y="6292740"/>
                  </a:lnTo>
                  <a:lnTo>
                    <a:pt x="11758444" y="6290390"/>
                  </a:lnTo>
                  <a:close/>
                </a:path>
                <a:path w="11962130" h="7343775">
                  <a:moveTo>
                    <a:pt x="11718448" y="6369356"/>
                  </a:moveTo>
                  <a:lnTo>
                    <a:pt x="11709949" y="6369990"/>
                  </a:lnTo>
                  <a:lnTo>
                    <a:pt x="11702302" y="6373772"/>
                  </a:lnTo>
                  <a:lnTo>
                    <a:pt x="11696477" y="6380439"/>
                  </a:lnTo>
                  <a:lnTo>
                    <a:pt x="11693704" y="6388816"/>
                  </a:lnTo>
                  <a:lnTo>
                    <a:pt x="11694334" y="6397313"/>
                  </a:lnTo>
                  <a:lnTo>
                    <a:pt x="11698102" y="6404953"/>
                  </a:lnTo>
                  <a:lnTo>
                    <a:pt x="11704745" y="6410761"/>
                  </a:lnTo>
                  <a:lnTo>
                    <a:pt x="11713129" y="6413538"/>
                  </a:lnTo>
                  <a:lnTo>
                    <a:pt x="11721628" y="6412907"/>
                  </a:lnTo>
                  <a:lnTo>
                    <a:pt x="11729268" y="6409136"/>
                  </a:lnTo>
                  <a:lnTo>
                    <a:pt x="11735098" y="6402453"/>
                  </a:lnTo>
                  <a:lnTo>
                    <a:pt x="11737871" y="6394076"/>
                  </a:lnTo>
                  <a:lnTo>
                    <a:pt x="11737241" y="6385579"/>
                  </a:lnTo>
                  <a:lnTo>
                    <a:pt x="11733473" y="6377939"/>
                  </a:lnTo>
                  <a:lnTo>
                    <a:pt x="11726830" y="6372131"/>
                  </a:lnTo>
                  <a:lnTo>
                    <a:pt x="11718448" y="6369356"/>
                  </a:lnTo>
                  <a:close/>
                </a:path>
                <a:path w="11962130" h="7343775">
                  <a:moveTo>
                    <a:pt x="11674585" y="6446240"/>
                  </a:moveTo>
                  <a:lnTo>
                    <a:pt x="11666066" y="6446447"/>
                  </a:lnTo>
                  <a:lnTo>
                    <a:pt x="11658239" y="6449841"/>
                  </a:lnTo>
                  <a:lnTo>
                    <a:pt x="11652091" y="6456208"/>
                  </a:lnTo>
                  <a:lnTo>
                    <a:pt x="11648899" y="6464436"/>
                  </a:lnTo>
                  <a:lnTo>
                    <a:pt x="11649079" y="6471903"/>
                  </a:lnTo>
                  <a:lnTo>
                    <a:pt x="11649105" y="6472954"/>
                  </a:lnTo>
                  <a:lnTo>
                    <a:pt x="11652489" y="6480774"/>
                  </a:lnTo>
                  <a:lnTo>
                    <a:pt x="11658834" y="6486908"/>
                  </a:lnTo>
                  <a:lnTo>
                    <a:pt x="11667061" y="6490100"/>
                  </a:lnTo>
                  <a:lnTo>
                    <a:pt x="11675578" y="6489897"/>
                  </a:lnTo>
                  <a:lnTo>
                    <a:pt x="11683396" y="6486514"/>
                  </a:lnTo>
                  <a:lnTo>
                    <a:pt x="11689556" y="6480131"/>
                  </a:lnTo>
                  <a:lnTo>
                    <a:pt x="11692747" y="6471903"/>
                  </a:lnTo>
                  <a:lnTo>
                    <a:pt x="11692567" y="6464436"/>
                  </a:lnTo>
                  <a:lnTo>
                    <a:pt x="11692542" y="6463386"/>
                  </a:lnTo>
                  <a:lnTo>
                    <a:pt x="11689157" y="6455566"/>
                  </a:lnTo>
                  <a:lnTo>
                    <a:pt x="11682812" y="6449432"/>
                  </a:lnTo>
                  <a:lnTo>
                    <a:pt x="11674585" y="6446240"/>
                  </a:lnTo>
                  <a:close/>
                </a:path>
                <a:path w="11962130" h="7343775">
                  <a:moveTo>
                    <a:pt x="11618588" y="6520621"/>
                  </a:moveTo>
                  <a:lnTo>
                    <a:pt x="11610582" y="6523570"/>
                  </a:lnTo>
                  <a:lnTo>
                    <a:pt x="11604085" y="6529581"/>
                  </a:lnTo>
                  <a:lnTo>
                    <a:pt x="11600441" y="6537617"/>
                  </a:lnTo>
                  <a:lnTo>
                    <a:pt x="11600167" y="6546133"/>
                  </a:lnTo>
                  <a:lnTo>
                    <a:pt x="11603102" y="6554130"/>
                  </a:lnTo>
                  <a:lnTo>
                    <a:pt x="11609089" y="6560611"/>
                  </a:lnTo>
                  <a:lnTo>
                    <a:pt x="11617128" y="6564260"/>
                  </a:lnTo>
                  <a:lnTo>
                    <a:pt x="11625646" y="6564535"/>
                  </a:lnTo>
                  <a:lnTo>
                    <a:pt x="11633645" y="6561597"/>
                  </a:lnTo>
                  <a:lnTo>
                    <a:pt x="11640153" y="6555571"/>
                  </a:lnTo>
                  <a:lnTo>
                    <a:pt x="11643802" y="6547535"/>
                  </a:lnTo>
                  <a:lnTo>
                    <a:pt x="11644075" y="6539019"/>
                  </a:lnTo>
                  <a:lnTo>
                    <a:pt x="11641137" y="6531022"/>
                  </a:lnTo>
                  <a:lnTo>
                    <a:pt x="11635149" y="6524541"/>
                  </a:lnTo>
                  <a:lnTo>
                    <a:pt x="11627109" y="6520892"/>
                  </a:lnTo>
                  <a:lnTo>
                    <a:pt x="11618588" y="6520621"/>
                  </a:lnTo>
                  <a:close/>
                </a:path>
                <a:path w="11962130" h="7343775">
                  <a:moveTo>
                    <a:pt x="11566977" y="6592435"/>
                  </a:moveTo>
                  <a:lnTo>
                    <a:pt x="11558884" y="6595129"/>
                  </a:lnTo>
                  <a:lnTo>
                    <a:pt x="11552205" y="6600932"/>
                  </a:lnTo>
                  <a:lnTo>
                    <a:pt x="11548300" y="6608849"/>
                  </a:lnTo>
                  <a:lnTo>
                    <a:pt x="11547754" y="6617351"/>
                  </a:lnTo>
                  <a:lnTo>
                    <a:pt x="11550437" y="6625438"/>
                  </a:lnTo>
                  <a:lnTo>
                    <a:pt x="11556218" y="6632105"/>
                  </a:lnTo>
                  <a:lnTo>
                    <a:pt x="11564139" y="6636006"/>
                  </a:lnTo>
                  <a:lnTo>
                    <a:pt x="11572641" y="6636550"/>
                  </a:lnTo>
                  <a:lnTo>
                    <a:pt x="11580727" y="6633866"/>
                  </a:lnTo>
                  <a:lnTo>
                    <a:pt x="11587422" y="6628047"/>
                  </a:lnTo>
                  <a:lnTo>
                    <a:pt x="11591321" y="6620131"/>
                  </a:lnTo>
                  <a:lnTo>
                    <a:pt x="11591863" y="6611628"/>
                  </a:lnTo>
                  <a:lnTo>
                    <a:pt x="11589178" y="6603542"/>
                  </a:lnTo>
                  <a:lnTo>
                    <a:pt x="11583396" y="6596875"/>
                  </a:lnTo>
                  <a:lnTo>
                    <a:pt x="11575481" y="6592974"/>
                  </a:lnTo>
                  <a:lnTo>
                    <a:pt x="11566977" y="6592435"/>
                  </a:lnTo>
                  <a:close/>
                </a:path>
                <a:path w="11962130" h="7343775">
                  <a:moveTo>
                    <a:pt x="11512442" y="6661561"/>
                  </a:moveTo>
                  <a:lnTo>
                    <a:pt x="11504209" y="6663795"/>
                  </a:lnTo>
                  <a:lnTo>
                    <a:pt x="11497214" y="6669211"/>
                  </a:lnTo>
                  <a:lnTo>
                    <a:pt x="11492868" y="6676896"/>
                  </a:lnTo>
                  <a:lnTo>
                    <a:pt x="11491842" y="6685355"/>
                  </a:lnTo>
                  <a:lnTo>
                    <a:pt x="11494064" y="6693579"/>
                  </a:lnTo>
                  <a:lnTo>
                    <a:pt x="11499462" y="6700561"/>
                  </a:lnTo>
                  <a:lnTo>
                    <a:pt x="11507148" y="6704903"/>
                  </a:lnTo>
                  <a:lnTo>
                    <a:pt x="11515607" y="6705926"/>
                  </a:lnTo>
                  <a:lnTo>
                    <a:pt x="11523833" y="6703702"/>
                  </a:lnTo>
                  <a:lnTo>
                    <a:pt x="11530844" y="6698272"/>
                  </a:lnTo>
                  <a:lnTo>
                    <a:pt x="11535188" y="6690587"/>
                  </a:lnTo>
                  <a:lnTo>
                    <a:pt x="11536210" y="6682128"/>
                  </a:lnTo>
                  <a:lnTo>
                    <a:pt x="11533984" y="6673904"/>
                  </a:lnTo>
                  <a:lnTo>
                    <a:pt x="11528583" y="6666922"/>
                  </a:lnTo>
                  <a:lnTo>
                    <a:pt x="11520903" y="6662580"/>
                  </a:lnTo>
                  <a:lnTo>
                    <a:pt x="11512442" y="6661561"/>
                  </a:lnTo>
                  <a:close/>
                </a:path>
                <a:path w="11962130" h="7343775">
                  <a:moveTo>
                    <a:pt x="11454560" y="6727933"/>
                  </a:moveTo>
                  <a:lnTo>
                    <a:pt x="11446214" y="6729703"/>
                  </a:lnTo>
                  <a:lnTo>
                    <a:pt x="11438921" y="6734719"/>
                  </a:lnTo>
                  <a:lnTo>
                    <a:pt x="11434161" y="6742148"/>
                  </a:lnTo>
                  <a:lnTo>
                    <a:pt x="11432670" y="6750536"/>
                  </a:lnTo>
                  <a:lnTo>
                    <a:pt x="11434431" y="6758873"/>
                  </a:lnTo>
                  <a:lnTo>
                    <a:pt x="11439429" y="6766147"/>
                  </a:lnTo>
                  <a:lnTo>
                    <a:pt x="11446857" y="6770912"/>
                  </a:lnTo>
                  <a:lnTo>
                    <a:pt x="11455244" y="6772406"/>
                  </a:lnTo>
                  <a:lnTo>
                    <a:pt x="11463579" y="6770646"/>
                  </a:lnTo>
                  <a:lnTo>
                    <a:pt x="11470887" y="6765616"/>
                  </a:lnTo>
                  <a:lnTo>
                    <a:pt x="11475649" y="6758187"/>
                  </a:lnTo>
                  <a:lnTo>
                    <a:pt x="11477143" y="6749799"/>
                  </a:lnTo>
                  <a:lnTo>
                    <a:pt x="11475382" y="6741462"/>
                  </a:lnTo>
                  <a:lnTo>
                    <a:pt x="11470379" y="6734188"/>
                  </a:lnTo>
                  <a:lnTo>
                    <a:pt x="11462951" y="6729424"/>
                  </a:lnTo>
                  <a:lnTo>
                    <a:pt x="11454560" y="6727933"/>
                  </a:lnTo>
                  <a:close/>
                </a:path>
                <a:path w="11962130" h="7343775">
                  <a:moveTo>
                    <a:pt x="11393146" y="6791381"/>
                  </a:moveTo>
                  <a:lnTo>
                    <a:pt x="11384735" y="6792817"/>
                  </a:lnTo>
                  <a:lnTo>
                    <a:pt x="11377250" y="6797539"/>
                  </a:lnTo>
                  <a:lnTo>
                    <a:pt x="11372191" y="6804771"/>
                  </a:lnTo>
                  <a:lnTo>
                    <a:pt x="11370365" y="6813093"/>
                  </a:lnTo>
                  <a:lnTo>
                    <a:pt x="11371794" y="6821493"/>
                  </a:lnTo>
                  <a:lnTo>
                    <a:pt x="11376501" y="6828960"/>
                  </a:lnTo>
                  <a:lnTo>
                    <a:pt x="11383728" y="6834017"/>
                  </a:lnTo>
                  <a:lnTo>
                    <a:pt x="11392049" y="6835845"/>
                  </a:lnTo>
                  <a:lnTo>
                    <a:pt x="11400450" y="6834418"/>
                  </a:lnTo>
                  <a:lnTo>
                    <a:pt x="11407946" y="6829684"/>
                  </a:lnTo>
                  <a:lnTo>
                    <a:pt x="11413005" y="6822451"/>
                  </a:lnTo>
                  <a:lnTo>
                    <a:pt x="11414833" y="6814129"/>
                  </a:lnTo>
                  <a:lnTo>
                    <a:pt x="11413407" y="6805729"/>
                  </a:lnTo>
                  <a:lnTo>
                    <a:pt x="11408708" y="6798261"/>
                  </a:lnTo>
                  <a:lnTo>
                    <a:pt x="11401473" y="6793205"/>
                  </a:lnTo>
                  <a:lnTo>
                    <a:pt x="11393146" y="6791381"/>
                  </a:lnTo>
                  <a:close/>
                </a:path>
                <a:path w="11962130" h="7343775">
                  <a:moveTo>
                    <a:pt x="11329023" y="6851753"/>
                  </a:moveTo>
                  <a:lnTo>
                    <a:pt x="11320546" y="6852722"/>
                  </a:lnTo>
                  <a:lnTo>
                    <a:pt x="11312810" y="6857024"/>
                  </a:lnTo>
                  <a:lnTo>
                    <a:pt x="11307364" y="6863967"/>
                  </a:lnTo>
                  <a:lnTo>
                    <a:pt x="11305079" y="6872175"/>
                  </a:lnTo>
                  <a:lnTo>
                    <a:pt x="11306038" y="6880641"/>
                  </a:lnTo>
                  <a:lnTo>
                    <a:pt x="11310321" y="6888356"/>
                  </a:lnTo>
                  <a:lnTo>
                    <a:pt x="11317269" y="6893805"/>
                  </a:lnTo>
                  <a:lnTo>
                    <a:pt x="11325479" y="6896089"/>
                  </a:lnTo>
                  <a:lnTo>
                    <a:pt x="11333945" y="6895128"/>
                  </a:lnTo>
                  <a:lnTo>
                    <a:pt x="11341690" y="6890814"/>
                  </a:lnTo>
                  <a:lnTo>
                    <a:pt x="11347142" y="6883871"/>
                  </a:lnTo>
                  <a:lnTo>
                    <a:pt x="11349426" y="6875663"/>
                  </a:lnTo>
                  <a:lnTo>
                    <a:pt x="11348464" y="6867197"/>
                  </a:lnTo>
                  <a:lnTo>
                    <a:pt x="11344179" y="6859482"/>
                  </a:lnTo>
                  <a:lnTo>
                    <a:pt x="11337237" y="6854034"/>
                  </a:lnTo>
                  <a:lnTo>
                    <a:pt x="11329023" y="6851753"/>
                  </a:lnTo>
                  <a:close/>
                </a:path>
                <a:path w="11962130" h="7343775">
                  <a:moveTo>
                    <a:pt x="11261686" y="6908868"/>
                  </a:moveTo>
                  <a:lnTo>
                    <a:pt x="11253181" y="6909496"/>
                  </a:lnTo>
                  <a:lnTo>
                    <a:pt x="11245284" y="6913483"/>
                  </a:lnTo>
                  <a:lnTo>
                    <a:pt x="11239561" y="6920201"/>
                  </a:lnTo>
                  <a:lnTo>
                    <a:pt x="11236948" y="6928311"/>
                  </a:lnTo>
                  <a:lnTo>
                    <a:pt x="11237567" y="6936808"/>
                  </a:lnTo>
                  <a:lnTo>
                    <a:pt x="11241538" y="6944690"/>
                  </a:lnTo>
                  <a:lnTo>
                    <a:pt x="11248255" y="6950413"/>
                  </a:lnTo>
                  <a:lnTo>
                    <a:pt x="11256364" y="6953026"/>
                  </a:lnTo>
                  <a:lnTo>
                    <a:pt x="11264860" y="6952406"/>
                  </a:lnTo>
                  <a:lnTo>
                    <a:pt x="11272780" y="6948407"/>
                  </a:lnTo>
                  <a:lnTo>
                    <a:pt x="11278503" y="6941689"/>
                  </a:lnTo>
                  <a:lnTo>
                    <a:pt x="11281116" y="6933579"/>
                  </a:lnTo>
                  <a:lnTo>
                    <a:pt x="11280497" y="6925082"/>
                  </a:lnTo>
                  <a:lnTo>
                    <a:pt x="11276526" y="6917201"/>
                  </a:lnTo>
                  <a:lnTo>
                    <a:pt x="11269802" y="6911477"/>
                  </a:lnTo>
                  <a:lnTo>
                    <a:pt x="11261686" y="6908868"/>
                  </a:lnTo>
                  <a:close/>
                </a:path>
                <a:path w="11962130" h="7343775">
                  <a:moveTo>
                    <a:pt x="11191633" y="6962596"/>
                  </a:moveTo>
                  <a:lnTo>
                    <a:pt x="11183108" y="6962878"/>
                  </a:lnTo>
                  <a:lnTo>
                    <a:pt x="11175053" y="6966543"/>
                  </a:lnTo>
                  <a:lnTo>
                    <a:pt x="11169060" y="6973024"/>
                  </a:lnTo>
                  <a:lnTo>
                    <a:pt x="11166122" y="6981021"/>
                  </a:lnTo>
                  <a:lnTo>
                    <a:pt x="11166351" y="6988072"/>
                  </a:lnTo>
                  <a:lnTo>
                    <a:pt x="11166399" y="6989537"/>
                  </a:lnTo>
                  <a:lnTo>
                    <a:pt x="11170050" y="6997573"/>
                  </a:lnTo>
                  <a:lnTo>
                    <a:pt x="11176524" y="7003563"/>
                  </a:lnTo>
                  <a:lnTo>
                    <a:pt x="11184520" y="7006501"/>
                  </a:lnTo>
                  <a:lnTo>
                    <a:pt x="11193036" y="7006226"/>
                  </a:lnTo>
                  <a:lnTo>
                    <a:pt x="11201114" y="7002551"/>
                  </a:lnTo>
                  <a:lnTo>
                    <a:pt x="11207102" y="6996070"/>
                  </a:lnTo>
                  <a:lnTo>
                    <a:pt x="11210040" y="6988072"/>
                  </a:lnTo>
                  <a:lnTo>
                    <a:pt x="11209814" y="6981021"/>
                  </a:lnTo>
                  <a:lnTo>
                    <a:pt x="11209767" y="6979557"/>
                  </a:lnTo>
                  <a:lnTo>
                    <a:pt x="11206118" y="6971521"/>
                  </a:lnTo>
                  <a:lnTo>
                    <a:pt x="11199635" y="6965531"/>
                  </a:lnTo>
                  <a:lnTo>
                    <a:pt x="11191633" y="6962596"/>
                  </a:lnTo>
                  <a:close/>
                </a:path>
                <a:path w="11962130" h="7343775">
                  <a:moveTo>
                    <a:pt x="11110692" y="7012700"/>
                  </a:moveTo>
                  <a:lnTo>
                    <a:pt x="11102460" y="7015956"/>
                  </a:lnTo>
                  <a:lnTo>
                    <a:pt x="11096159" y="7022129"/>
                  </a:lnTo>
                  <a:lnTo>
                    <a:pt x="11092827" y="7029970"/>
                  </a:lnTo>
                  <a:lnTo>
                    <a:pt x="11092677" y="7038489"/>
                  </a:lnTo>
                  <a:lnTo>
                    <a:pt x="11095920" y="7046697"/>
                  </a:lnTo>
                  <a:lnTo>
                    <a:pt x="11102092" y="7053004"/>
                  </a:lnTo>
                  <a:lnTo>
                    <a:pt x="11109929" y="7056339"/>
                  </a:lnTo>
                  <a:lnTo>
                    <a:pt x="11118446" y="7056491"/>
                  </a:lnTo>
                  <a:lnTo>
                    <a:pt x="11126692" y="7053224"/>
                  </a:lnTo>
                  <a:lnTo>
                    <a:pt x="11133000" y="7047051"/>
                  </a:lnTo>
                  <a:lnTo>
                    <a:pt x="11136336" y="7039210"/>
                  </a:lnTo>
                  <a:lnTo>
                    <a:pt x="11136488" y="7030691"/>
                  </a:lnTo>
                  <a:lnTo>
                    <a:pt x="11133245" y="7022484"/>
                  </a:lnTo>
                  <a:lnTo>
                    <a:pt x="11127070" y="7016176"/>
                  </a:lnTo>
                  <a:lnTo>
                    <a:pt x="11119224" y="7012844"/>
                  </a:lnTo>
                  <a:lnTo>
                    <a:pt x="11110692" y="7012700"/>
                  </a:lnTo>
                  <a:close/>
                </a:path>
                <a:path w="11962130" h="7343775">
                  <a:moveTo>
                    <a:pt x="11036174" y="7058858"/>
                  </a:moveTo>
                  <a:lnTo>
                    <a:pt x="11027759" y="7061600"/>
                  </a:lnTo>
                  <a:lnTo>
                    <a:pt x="11021082" y="7067372"/>
                  </a:lnTo>
                  <a:lnTo>
                    <a:pt x="11017270" y="7074991"/>
                  </a:lnTo>
                  <a:lnTo>
                    <a:pt x="11016595" y="7083484"/>
                  </a:lnTo>
                  <a:lnTo>
                    <a:pt x="11019326" y="7091876"/>
                  </a:lnTo>
                  <a:lnTo>
                    <a:pt x="11025098" y="7098553"/>
                  </a:lnTo>
                  <a:lnTo>
                    <a:pt x="11032717" y="7102366"/>
                  </a:lnTo>
                  <a:lnTo>
                    <a:pt x="11041209" y="7103044"/>
                  </a:lnTo>
                  <a:lnTo>
                    <a:pt x="11049641" y="7100293"/>
                  </a:lnTo>
                  <a:lnTo>
                    <a:pt x="11056318" y="7094521"/>
                  </a:lnTo>
                  <a:lnTo>
                    <a:pt x="11060129" y="7086902"/>
                  </a:lnTo>
                  <a:lnTo>
                    <a:pt x="11060805" y="7078409"/>
                  </a:lnTo>
                  <a:lnTo>
                    <a:pt x="11058074" y="7070016"/>
                  </a:lnTo>
                  <a:lnTo>
                    <a:pt x="11052301" y="7063339"/>
                  </a:lnTo>
                  <a:lnTo>
                    <a:pt x="11044678" y="7059529"/>
                  </a:lnTo>
                  <a:lnTo>
                    <a:pt x="11036174" y="7058858"/>
                  </a:lnTo>
                  <a:close/>
                </a:path>
                <a:path w="11962130" h="7343775">
                  <a:moveTo>
                    <a:pt x="10958984" y="7101321"/>
                  </a:moveTo>
                  <a:lnTo>
                    <a:pt x="10950467" y="7103724"/>
                  </a:lnTo>
                  <a:lnTo>
                    <a:pt x="10943565" y="7109224"/>
                  </a:lnTo>
                  <a:lnTo>
                    <a:pt x="10939451" y="7116685"/>
                  </a:lnTo>
                  <a:lnTo>
                    <a:pt x="10938435" y="7125144"/>
                  </a:lnTo>
                  <a:lnTo>
                    <a:pt x="10940827" y="7133640"/>
                  </a:lnTo>
                  <a:lnTo>
                    <a:pt x="10946322" y="7140542"/>
                  </a:lnTo>
                  <a:lnTo>
                    <a:pt x="10953781" y="7144657"/>
                  </a:lnTo>
                  <a:lnTo>
                    <a:pt x="10962241" y="7145673"/>
                  </a:lnTo>
                  <a:lnTo>
                    <a:pt x="10970774" y="7143262"/>
                  </a:lnTo>
                  <a:lnTo>
                    <a:pt x="10977675" y="7137762"/>
                  </a:lnTo>
                  <a:lnTo>
                    <a:pt x="10981790" y="7130301"/>
                  </a:lnTo>
                  <a:lnTo>
                    <a:pt x="10982806" y="7121842"/>
                  </a:lnTo>
                  <a:lnTo>
                    <a:pt x="10980413" y="7113346"/>
                  </a:lnTo>
                  <a:lnTo>
                    <a:pt x="10974918" y="7106444"/>
                  </a:lnTo>
                  <a:lnTo>
                    <a:pt x="10967454" y="7102332"/>
                  </a:lnTo>
                  <a:lnTo>
                    <a:pt x="10958984" y="7101321"/>
                  </a:lnTo>
                  <a:close/>
                </a:path>
                <a:path w="11962130" h="7343775">
                  <a:moveTo>
                    <a:pt x="10879996" y="7139891"/>
                  </a:moveTo>
                  <a:lnTo>
                    <a:pt x="10871371" y="7141867"/>
                  </a:lnTo>
                  <a:lnTo>
                    <a:pt x="10864203" y="7147017"/>
                  </a:lnTo>
                  <a:lnTo>
                    <a:pt x="10859722" y="7154264"/>
                  </a:lnTo>
                  <a:lnTo>
                    <a:pt x="10858284" y="7162663"/>
                  </a:lnTo>
                  <a:lnTo>
                    <a:pt x="10860246" y="7171267"/>
                  </a:lnTo>
                  <a:lnTo>
                    <a:pt x="10865399" y="7178434"/>
                  </a:lnTo>
                  <a:lnTo>
                    <a:pt x="10872646" y="7182914"/>
                  </a:lnTo>
                  <a:lnTo>
                    <a:pt x="10881043" y="7184350"/>
                  </a:lnTo>
                  <a:lnTo>
                    <a:pt x="10889684" y="7182365"/>
                  </a:lnTo>
                  <a:lnTo>
                    <a:pt x="10896852" y="7177215"/>
                  </a:lnTo>
                  <a:lnTo>
                    <a:pt x="10901333" y="7169968"/>
                  </a:lnTo>
                  <a:lnTo>
                    <a:pt x="10902772" y="7161570"/>
                  </a:lnTo>
                  <a:lnTo>
                    <a:pt x="10900810" y="7152966"/>
                  </a:lnTo>
                  <a:lnTo>
                    <a:pt x="10895656" y="7145800"/>
                  </a:lnTo>
                  <a:lnTo>
                    <a:pt x="10888405" y="7141322"/>
                  </a:lnTo>
                  <a:lnTo>
                    <a:pt x="10879996" y="7139891"/>
                  </a:lnTo>
                  <a:close/>
                </a:path>
                <a:path w="11962130" h="7343775">
                  <a:moveTo>
                    <a:pt x="10798998" y="7174485"/>
                  </a:moveTo>
                  <a:lnTo>
                    <a:pt x="10790294" y="7176104"/>
                  </a:lnTo>
                  <a:lnTo>
                    <a:pt x="10782869" y="7181035"/>
                  </a:lnTo>
                  <a:lnTo>
                    <a:pt x="10778148" y="7188010"/>
                  </a:lnTo>
                  <a:lnTo>
                    <a:pt x="10776366" y="7196342"/>
                  </a:lnTo>
                  <a:lnTo>
                    <a:pt x="10777975" y="7205020"/>
                  </a:lnTo>
                  <a:lnTo>
                    <a:pt x="10782945" y="7212474"/>
                  </a:lnTo>
                  <a:lnTo>
                    <a:pt x="10789881" y="7217169"/>
                  </a:lnTo>
                  <a:lnTo>
                    <a:pt x="10798213" y="7218950"/>
                  </a:lnTo>
                  <a:lnTo>
                    <a:pt x="10806931" y="7217324"/>
                  </a:lnTo>
                  <a:lnTo>
                    <a:pt x="10814307" y="7212474"/>
                  </a:lnTo>
                  <a:lnTo>
                    <a:pt x="10819082" y="7205418"/>
                  </a:lnTo>
                  <a:lnTo>
                    <a:pt x="10820861" y="7197086"/>
                  </a:lnTo>
                  <a:lnTo>
                    <a:pt x="10819250" y="7188408"/>
                  </a:lnTo>
                  <a:lnTo>
                    <a:pt x="10814404" y="7181035"/>
                  </a:lnTo>
                  <a:lnTo>
                    <a:pt x="10807344" y="7176261"/>
                  </a:lnTo>
                  <a:lnTo>
                    <a:pt x="10798998" y="7174485"/>
                  </a:lnTo>
                  <a:close/>
                </a:path>
                <a:path w="11962130" h="7343775">
                  <a:moveTo>
                    <a:pt x="10716818" y="7205027"/>
                  </a:moveTo>
                  <a:lnTo>
                    <a:pt x="10708036" y="7206114"/>
                  </a:lnTo>
                  <a:lnTo>
                    <a:pt x="10700382" y="7210507"/>
                  </a:lnTo>
                  <a:lnTo>
                    <a:pt x="10695187" y="7217259"/>
                  </a:lnTo>
                  <a:lnTo>
                    <a:pt x="10692902" y="7225467"/>
                  </a:lnTo>
                  <a:lnTo>
                    <a:pt x="10693977" y="7234227"/>
                  </a:lnTo>
                  <a:lnTo>
                    <a:pt x="10698373" y="7241882"/>
                  </a:lnTo>
                  <a:lnTo>
                    <a:pt x="10705126" y="7247077"/>
                  </a:lnTo>
                  <a:lnTo>
                    <a:pt x="10713335" y="7249362"/>
                  </a:lnTo>
                  <a:lnTo>
                    <a:pt x="10722133" y="7248269"/>
                  </a:lnTo>
                  <a:lnTo>
                    <a:pt x="10729790" y="7243877"/>
                  </a:lnTo>
                  <a:lnTo>
                    <a:pt x="10734987" y="7237124"/>
                  </a:lnTo>
                  <a:lnTo>
                    <a:pt x="10737273" y="7228916"/>
                  </a:lnTo>
                  <a:lnTo>
                    <a:pt x="10736192" y="7220157"/>
                  </a:lnTo>
                  <a:lnTo>
                    <a:pt x="10731796" y="7212502"/>
                  </a:lnTo>
                  <a:lnTo>
                    <a:pt x="10725038" y="7207308"/>
                  </a:lnTo>
                  <a:lnTo>
                    <a:pt x="10716818" y="7205027"/>
                  </a:lnTo>
                  <a:close/>
                </a:path>
                <a:path w="11962130" h="7343775">
                  <a:moveTo>
                    <a:pt x="10632977" y="7231419"/>
                  </a:moveTo>
                  <a:lnTo>
                    <a:pt x="10624153" y="7232069"/>
                  </a:lnTo>
                  <a:lnTo>
                    <a:pt x="10616289" y="7236077"/>
                  </a:lnTo>
                  <a:lnTo>
                    <a:pt x="10610764" y="7242564"/>
                  </a:lnTo>
                  <a:lnTo>
                    <a:pt x="10608072" y="7250648"/>
                  </a:lnTo>
                  <a:lnTo>
                    <a:pt x="10608710" y="7259450"/>
                  </a:lnTo>
                  <a:lnTo>
                    <a:pt x="10612718" y="7267313"/>
                  </a:lnTo>
                  <a:lnTo>
                    <a:pt x="10619205" y="7272838"/>
                  </a:lnTo>
                  <a:lnTo>
                    <a:pt x="10627289" y="7275526"/>
                  </a:lnTo>
                  <a:lnTo>
                    <a:pt x="10636142" y="7274871"/>
                  </a:lnTo>
                  <a:lnTo>
                    <a:pt x="10644005" y="7270864"/>
                  </a:lnTo>
                  <a:lnTo>
                    <a:pt x="10649529" y="7264377"/>
                  </a:lnTo>
                  <a:lnTo>
                    <a:pt x="10652217" y="7256292"/>
                  </a:lnTo>
                  <a:lnTo>
                    <a:pt x="10651572" y="7247490"/>
                  </a:lnTo>
                  <a:lnTo>
                    <a:pt x="10647563" y="7239627"/>
                  </a:lnTo>
                  <a:lnTo>
                    <a:pt x="10641072" y="7234104"/>
                  </a:lnTo>
                  <a:lnTo>
                    <a:pt x="10632977" y="7231419"/>
                  </a:lnTo>
                  <a:close/>
                </a:path>
                <a:path w="11962130" h="7343775">
                  <a:moveTo>
                    <a:pt x="10547783" y="7253579"/>
                  </a:moveTo>
                  <a:lnTo>
                    <a:pt x="10538936" y="7253843"/>
                  </a:lnTo>
                  <a:lnTo>
                    <a:pt x="10530907" y="7257504"/>
                  </a:lnTo>
                  <a:lnTo>
                    <a:pt x="10525105" y="7263743"/>
                  </a:lnTo>
                  <a:lnTo>
                    <a:pt x="10522066" y="7271703"/>
                  </a:lnTo>
                  <a:lnTo>
                    <a:pt x="10522287" y="7279268"/>
                  </a:lnTo>
                  <a:lnTo>
                    <a:pt x="10522324" y="7280525"/>
                  </a:lnTo>
                  <a:lnTo>
                    <a:pt x="10525986" y="7288555"/>
                  </a:lnTo>
                  <a:lnTo>
                    <a:pt x="10532227" y="7294357"/>
                  </a:lnTo>
                  <a:lnTo>
                    <a:pt x="10540187" y="7297396"/>
                  </a:lnTo>
                  <a:lnTo>
                    <a:pt x="10549045" y="7297128"/>
                  </a:lnTo>
                  <a:lnTo>
                    <a:pt x="10557079" y="7293467"/>
                  </a:lnTo>
                  <a:lnTo>
                    <a:pt x="10562880" y="7287227"/>
                  </a:lnTo>
                  <a:lnTo>
                    <a:pt x="10565917" y="7279268"/>
                  </a:lnTo>
                  <a:lnTo>
                    <a:pt x="10565694" y="7271703"/>
                  </a:lnTo>
                  <a:lnTo>
                    <a:pt x="10565657" y="7270446"/>
                  </a:lnTo>
                  <a:lnTo>
                    <a:pt x="10561996" y="7262415"/>
                  </a:lnTo>
                  <a:lnTo>
                    <a:pt x="10555754" y="7256615"/>
                  </a:lnTo>
                  <a:lnTo>
                    <a:pt x="10547783" y="7253579"/>
                  </a:lnTo>
                  <a:close/>
                </a:path>
                <a:path w="11962130" h="7343775">
                  <a:moveTo>
                    <a:pt x="10452855" y="7271323"/>
                  </a:moveTo>
                  <a:lnTo>
                    <a:pt x="10444657" y="7274589"/>
                  </a:lnTo>
                  <a:lnTo>
                    <a:pt x="10438561" y="7280539"/>
                  </a:lnTo>
                  <a:lnTo>
                    <a:pt x="10435142" y="7288341"/>
                  </a:lnTo>
                  <a:lnTo>
                    <a:pt x="10434974" y="7297165"/>
                  </a:lnTo>
                  <a:lnTo>
                    <a:pt x="10438233" y="7305364"/>
                  </a:lnTo>
                  <a:lnTo>
                    <a:pt x="10444179" y="7311463"/>
                  </a:lnTo>
                  <a:lnTo>
                    <a:pt x="10451981" y="7314885"/>
                  </a:lnTo>
                  <a:lnTo>
                    <a:pt x="10460856" y="7315048"/>
                  </a:lnTo>
                  <a:lnTo>
                    <a:pt x="10469055" y="7311782"/>
                  </a:lnTo>
                  <a:lnTo>
                    <a:pt x="10475152" y="7305833"/>
                  </a:lnTo>
                  <a:lnTo>
                    <a:pt x="10478574" y="7298030"/>
                  </a:lnTo>
                  <a:lnTo>
                    <a:pt x="10478750" y="7289206"/>
                  </a:lnTo>
                  <a:lnTo>
                    <a:pt x="10475483" y="7281007"/>
                  </a:lnTo>
                  <a:lnTo>
                    <a:pt x="10469527" y="7274910"/>
                  </a:lnTo>
                  <a:lnTo>
                    <a:pt x="10461709" y="7271490"/>
                  </a:lnTo>
                  <a:lnTo>
                    <a:pt x="10452855" y="7271323"/>
                  </a:lnTo>
                  <a:close/>
                </a:path>
                <a:path w="11962130" h="7343775">
                  <a:moveTo>
                    <a:pt x="10366165" y="7284492"/>
                  </a:moveTo>
                  <a:lnTo>
                    <a:pt x="10357798" y="7287298"/>
                  </a:lnTo>
                  <a:lnTo>
                    <a:pt x="10351381" y="7292900"/>
                  </a:lnTo>
                  <a:lnTo>
                    <a:pt x="10347532" y="7300501"/>
                  </a:lnTo>
                  <a:lnTo>
                    <a:pt x="10346874" y="7309302"/>
                  </a:lnTo>
                  <a:lnTo>
                    <a:pt x="10349680" y="7317669"/>
                  </a:lnTo>
                  <a:lnTo>
                    <a:pt x="10355281" y="7324089"/>
                  </a:lnTo>
                  <a:lnTo>
                    <a:pt x="10362883" y="7327939"/>
                  </a:lnTo>
                  <a:lnTo>
                    <a:pt x="10371728" y="7328593"/>
                  </a:lnTo>
                  <a:lnTo>
                    <a:pt x="10380094" y="7325787"/>
                  </a:lnTo>
                  <a:lnTo>
                    <a:pt x="10386512" y="7320185"/>
                  </a:lnTo>
                  <a:lnTo>
                    <a:pt x="10390360" y="7312584"/>
                  </a:lnTo>
                  <a:lnTo>
                    <a:pt x="10391019" y="7303783"/>
                  </a:lnTo>
                  <a:lnTo>
                    <a:pt x="10388218" y="7295416"/>
                  </a:lnTo>
                  <a:lnTo>
                    <a:pt x="10382611" y="7288997"/>
                  </a:lnTo>
                  <a:lnTo>
                    <a:pt x="10374995" y="7285149"/>
                  </a:lnTo>
                  <a:lnTo>
                    <a:pt x="10366165" y="7284492"/>
                  </a:lnTo>
                  <a:close/>
                </a:path>
                <a:path w="11962130" h="7343775">
                  <a:moveTo>
                    <a:pt x="10278497" y="7293968"/>
                  </a:moveTo>
                  <a:lnTo>
                    <a:pt x="10270042" y="7296490"/>
                  </a:lnTo>
                  <a:lnTo>
                    <a:pt x="10263438" y="7301873"/>
                  </a:lnTo>
                  <a:lnTo>
                    <a:pt x="10259334" y="7309340"/>
                  </a:lnTo>
                  <a:lnTo>
                    <a:pt x="10258380" y="7318113"/>
                  </a:lnTo>
                  <a:lnTo>
                    <a:pt x="10260906" y="7326571"/>
                  </a:lnTo>
                  <a:lnTo>
                    <a:pt x="10266289" y="7333175"/>
                  </a:lnTo>
                  <a:lnTo>
                    <a:pt x="10273753" y="7337279"/>
                  </a:lnTo>
                  <a:lnTo>
                    <a:pt x="10282574" y="7338231"/>
                  </a:lnTo>
                  <a:lnTo>
                    <a:pt x="10291028" y="7335708"/>
                  </a:lnTo>
                  <a:lnTo>
                    <a:pt x="10297633" y="7330325"/>
                  </a:lnTo>
                  <a:lnTo>
                    <a:pt x="10301737" y="7322859"/>
                  </a:lnTo>
                  <a:lnTo>
                    <a:pt x="10302690" y="7314085"/>
                  </a:lnTo>
                  <a:lnTo>
                    <a:pt x="10300169" y="7305628"/>
                  </a:lnTo>
                  <a:lnTo>
                    <a:pt x="10294780" y="7299024"/>
                  </a:lnTo>
                  <a:lnTo>
                    <a:pt x="10287297" y="7294921"/>
                  </a:lnTo>
                  <a:lnTo>
                    <a:pt x="10278497" y="7293968"/>
                  </a:lnTo>
                  <a:close/>
                </a:path>
                <a:path w="11962130" h="7343775">
                  <a:moveTo>
                    <a:pt x="10190943" y="7298511"/>
                  </a:moveTo>
                  <a:lnTo>
                    <a:pt x="10182357" y="7300551"/>
                  </a:lnTo>
                  <a:lnTo>
                    <a:pt x="10175459" y="7305552"/>
                  </a:lnTo>
                  <a:lnTo>
                    <a:pt x="10170937" y="7312775"/>
                  </a:lnTo>
                  <a:lnTo>
                    <a:pt x="10169480" y="7321480"/>
                  </a:lnTo>
                  <a:lnTo>
                    <a:pt x="10171521" y="7330067"/>
                  </a:lnTo>
                  <a:lnTo>
                    <a:pt x="10176524" y="7336965"/>
                  </a:lnTo>
                  <a:lnTo>
                    <a:pt x="10183748" y="7341485"/>
                  </a:lnTo>
                  <a:lnTo>
                    <a:pt x="10192492" y="7342934"/>
                  </a:lnTo>
                  <a:lnTo>
                    <a:pt x="10201081" y="7340894"/>
                  </a:lnTo>
                  <a:lnTo>
                    <a:pt x="10207982" y="7335893"/>
                  </a:lnTo>
                  <a:lnTo>
                    <a:pt x="10212504" y="7328670"/>
                  </a:lnTo>
                  <a:lnTo>
                    <a:pt x="10213955" y="7319965"/>
                  </a:lnTo>
                  <a:lnTo>
                    <a:pt x="10211914" y="7311378"/>
                  </a:lnTo>
                  <a:lnTo>
                    <a:pt x="10206907" y="7304480"/>
                  </a:lnTo>
                  <a:lnTo>
                    <a:pt x="10199672" y="7299961"/>
                  </a:lnTo>
                  <a:lnTo>
                    <a:pt x="10190943" y="7298511"/>
                  </a:lnTo>
                  <a:close/>
                </a:path>
                <a:path w="11962130" h="7343775">
                  <a:moveTo>
                    <a:pt x="10102754" y="7299270"/>
                  </a:moveTo>
                  <a:lnTo>
                    <a:pt x="10094106" y="7301016"/>
                  </a:lnTo>
                  <a:lnTo>
                    <a:pt x="10087041" y="7305779"/>
                  </a:lnTo>
                  <a:lnTo>
                    <a:pt x="10082277" y="7312844"/>
                  </a:lnTo>
                  <a:lnTo>
                    <a:pt x="10080529" y="7321495"/>
                  </a:lnTo>
                  <a:lnTo>
                    <a:pt x="10082277" y="7330146"/>
                  </a:lnTo>
                  <a:lnTo>
                    <a:pt x="10087041" y="7337210"/>
                  </a:lnTo>
                  <a:lnTo>
                    <a:pt x="10094106" y="7341973"/>
                  </a:lnTo>
                  <a:lnTo>
                    <a:pt x="10102805" y="7343720"/>
                  </a:lnTo>
                  <a:lnTo>
                    <a:pt x="10111453" y="7341973"/>
                  </a:lnTo>
                  <a:lnTo>
                    <a:pt x="10118518" y="7337210"/>
                  </a:lnTo>
                  <a:lnTo>
                    <a:pt x="10123283" y="7330146"/>
                  </a:lnTo>
                  <a:lnTo>
                    <a:pt x="10125030" y="7321495"/>
                  </a:lnTo>
                  <a:lnTo>
                    <a:pt x="10123282" y="7312844"/>
                  </a:lnTo>
                  <a:lnTo>
                    <a:pt x="10118512" y="7305779"/>
                  </a:lnTo>
                  <a:lnTo>
                    <a:pt x="10111432" y="7301016"/>
                  </a:lnTo>
                  <a:lnTo>
                    <a:pt x="10102754" y="7299270"/>
                  </a:lnTo>
                  <a:close/>
                </a:path>
                <a:path w="11962130" h="7343775">
                  <a:moveTo>
                    <a:pt x="10013816" y="7299270"/>
                  </a:moveTo>
                  <a:lnTo>
                    <a:pt x="10005162" y="7301016"/>
                  </a:lnTo>
                  <a:lnTo>
                    <a:pt x="9998098" y="7305779"/>
                  </a:lnTo>
                  <a:lnTo>
                    <a:pt x="9993337" y="7312844"/>
                  </a:lnTo>
                  <a:lnTo>
                    <a:pt x="9991591" y="7321495"/>
                  </a:lnTo>
                  <a:lnTo>
                    <a:pt x="9993337" y="7330146"/>
                  </a:lnTo>
                  <a:lnTo>
                    <a:pt x="9998098" y="7337210"/>
                  </a:lnTo>
                  <a:lnTo>
                    <a:pt x="10005162" y="7341973"/>
                  </a:lnTo>
                  <a:lnTo>
                    <a:pt x="10013854" y="7343720"/>
                  </a:lnTo>
                  <a:lnTo>
                    <a:pt x="10022508" y="7341973"/>
                  </a:lnTo>
                  <a:lnTo>
                    <a:pt x="10029572" y="7337210"/>
                  </a:lnTo>
                  <a:lnTo>
                    <a:pt x="10034334" y="7330146"/>
                  </a:lnTo>
                  <a:lnTo>
                    <a:pt x="10036079" y="7321495"/>
                  </a:lnTo>
                  <a:lnTo>
                    <a:pt x="10034333" y="7312844"/>
                  </a:lnTo>
                  <a:lnTo>
                    <a:pt x="10029567" y="7305779"/>
                  </a:lnTo>
                  <a:lnTo>
                    <a:pt x="10022492" y="7301016"/>
                  </a:lnTo>
                  <a:lnTo>
                    <a:pt x="10013816" y="7299270"/>
                  </a:lnTo>
                  <a:close/>
                </a:path>
                <a:path w="11962130" h="7343775">
                  <a:moveTo>
                    <a:pt x="9924878" y="7299270"/>
                  </a:moveTo>
                  <a:lnTo>
                    <a:pt x="9916224" y="7301016"/>
                  </a:lnTo>
                  <a:lnTo>
                    <a:pt x="9909160" y="7305779"/>
                  </a:lnTo>
                  <a:lnTo>
                    <a:pt x="9904399" y="7312844"/>
                  </a:lnTo>
                  <a:lnTo>
                    <a:pt x="9902653" y="7321495"/>
                  </a:lnTo>
                  <a:lnTo>
                    <a:pt x="9904399" y="7330146"/>
                  </a:lnTo>
                  <a:lnTo>
                    <a:pt x="9909160" y="7337210"/>
                  </a:lnTo>
                  <a:lnTo>
                    <a:pt x="9916224" y="7341973"/>
                  </a:lnTo>
                  <a:lnTo>
                    <a:pt x="9924916" y="7343720"/>
                  </a:lnTo>
                  <a:lnTo>
                    <a:pt x="9933570" y="7341973"/>
                  </a:lnTo>
                  <a:lnTo>
                    <a:pt x="9940634" y="7337210"/>
                  </a:lnTo>
                  <a:lnTo>
                    <a:pt x="9945395" y="7330146"/>
                  </a:lnTo>
                  <a:lnTo>
                    <a:pt x="9947141" y="7321495"/>
                  </a:lnTo>
                  <a:lnTo>
                    <a:pt x="9945395" y="7312844"/>
                  </a:lnTo>
                  <a:lnTo>
                    <a:pt x="9940629" y="7305779"/>
                  </a:lnTo>
                  <a:lnTo>
                    <a:pt x="9933554" y="7301016"/>
                  </a:lnTo>
                  <a:lnTo>
                    <a:pt x="9924878" y="7299270"/>
                  </a:lnTo>
                  <a:close/>
                </a:path>
                <a:path w="11962130" h="7343775">
                  <a:moveTo>
                    <a:pt x="9835927" y="7299270"/>
                  </a:moveTo>
                  <a:lnTo>
                    <a:pt x="9827279" y="7301016"/>
                  </a:lnTo>
                  <a:lnTo>
                    <a:pt x="9820214" y="7305779"/>
                  </a:lnTo>
                  <a:lnTo>
                    <a:pt x="9815450" y="7312844"/>
                  </a:lnTo>
                  <a:lnTo>
                    <a:pt x="9813702" y="7321495"/>
                  </a:lnTo>
                  <a:lnTo>
                    <a:pt x="9815450" y="7330146"/>
                  </a:lnTo>
                  <a:lnTo>
                    <a:pt x="9820214" y="7337210"/>
                  </a:lnTo>
                  <a:lnTo>
                    <a:pt x="9827279" y="7341973"/>
                  </a:lnTo>
                  <a:lnTo>
                    <a:pt x="9835978" y="7343720"/>
                  </a:lnTo>
                  <a:lnTo>
                    <a:pt x="9844626" y="7341973"/>
                  </a:lnTo>
                  <a:lnTo>
                    <a:pt x="9851691" y="7337210"/>
                  </a:lnTo>
                  <a:lnTo>
                    <a:pt x="9856456" y="7330146"/>
                  </a:lnTo>
                  <a:lnTo>
                    <a:pt x="9858203" y="7321495"/>
                  </a:lnTo>
                  <a:lnTo>
                    <a:pt x="9856455" y="7312844"/>
                  </a:lnTo>
                  <a:lnTo>
                    <a:pt x="9851685" y="7305779"/>
                  </a:lnTo>
                  <a:lnTo>
                    <a:pt x="9844605" y="7301016"/>
                  </a:lnTo>
                  <a:lnTo>
                    <a:pt x="9835927" y="7299270"/>
                  </a:lnTo>
                  <a:close/>
                </a:path>
                <a:path w="11962130" h="7343775">
                  <a:moveTo>
                    <a:pt x="9746989" y="7299270"/>
                  </a:moveTo>
                  <a:lnTo>
                    <a:pt x="9738335" y="7301016"/>
                  </a:lnTo>
                  <a:lnTo>
                    <a:pt x="9731271" y="7305779"/>
                  </a:lnTo>
                  <a:lnTo>
                    <a:pt x="9726510" y="7312844"/>
                  </a:lnTo>
                  <a:lnTo>
                    <a:pt x="9724764" y="7321495"/>
                  </a:lnTo>
                  <a:lnTo>
                    <a:pt x="9726510" y="7330146"/>
                  </a:lnTo>
                  <a:lnTo>
                    <a:pt x="9731271" y="7337210"/>
                  </a:lnTo>
                  <a:lnTo>
                    <a:pt x="9738335" y="7341973"/>
                  </a:lnTo>
                  <a:lnTo>
                    <a:pt x="9747027" y="7343720"/>
                  </a:lnTo>
                  <a:lnTo>
                    <a:pt x="9755681" y="7341973"/>
                  </a:lnTo>
                  <a:lnTo>
                    <a:pt x="9762745" y="7337210"/>
                  </a:lnTo>
                  <a:lnTo>
                    <a:pt x="9767507" y="7330146"/>
                  </a:lnTo>
                  <a:lnTo>
                    <a:pt x="9769252" y="7321495"/>
                  </a:lnTo>
                  <a:lnTo>
                    <a:pt x="9767506" y="7312844"/>
                  </a:lnTo>
                  <a:lnTo>
                    <a:pt x="9762740" y="7305779"/>
                  </a:lnTo>
                  <a:lnTo>
                    <a:pt x="9755665" y="7301016"/>
                  </a:lnTo>
                  <a:lnTo>
                    <a:pt x="9746989" y="7299270"/>
                  </a:lnTo>
                  <a:close/>
                </a:path>
                <a:path w="11962130" h="7343775">
                  <a:moveTo>
                    <a:pt x="9658038" y="7299270"/>
                  </a:moveTo>
                  <a:lnTo>
                    <a:pt x="9649390" y="7301016"/>
                  </a:lnTo>
                  <a:lnTo>
                    <a:pt x="9642325" y="7305779"/>
                  </a:lnTo>
                  <a:lnTo>
                    <a:pt x="9637561" y="7312844"/>
                  </a:lnTo>
                  <a:lnTo>
                    <a:pt x="9635813" y="7321495"/>
                  </a:lnTo>
                  <a:lnTo>
                    <a:pt x="9637561" y="7330146"/>
                  </a:lnTo>
                  <a:lnTo>
                    <a:pt x="9642325" y="7337210"/>
                  </a:lnTo>
                  <a:lnTo>
                    <a:pt x="9649390" y="7341973"/>
                  </a:lnTo>
                  <a:lnTo>
                    <a:pt x="9658089" y="7343720"/>
                  </a:lnTo>
                  <a:lnTo>
                    <a:pt x="9666737" y="7341973"/>
                  </a:lnTo>
                  <a:lnTo>
                    <a:pt x="9673802" y="7337210"/>
                  </a:lnTo>
                  <a:lnTo>
                    <a:pt x="9678567" y="7330146"/>
                  </a:lnTo>
                  <a:lnTo>
                    <a:pt x="9680314" y="7321495"/>
                  </a:lnTo>
                  <a:lnTo>
                    <a:pt x="9678566" y="7312844"/>
                  </a:lnTo>
                  <a:lnTo>
                    <a:pt x="9673796" y="7305779"/>
                  </a:lnTo>
                  <a:lnTo>
                    <a:pt x="9666716" y="7301016"/>
                  </a:lnTo>
                  <a:lnTo>
                    <a:pt x="9658038" y="7299270"/>
                  </a:lnTo>
                  <a:close/>
                </a:path>
                <a:path w="11962130" h="7343775">
                  <a:moveTo>
                    <a:pt x="9569100" y="7299270"/>
                  </a:moveTo>
                  <a:lnTo>
                    <a:pt x="9560447" y="7301016"/>
                  </a:lnTo>
                  <a:lnTo>
                    <a:pt x="9553382" y="7305779"/>
                  </a:lnTo>
                  <a:lnTo>
                    <a:pt x="9548621" y="7312844"/>
                  </a:lnTo>
                  <a:lnTo>
                    <a:pt x="9546875" y="7321495"/>
                  </a:lnTo>
                  <a:lnTo>
                    <a:pt x="9548621" y="7330146"/>
                  </a:lnTo>
                  <a:lnTo>
                    <a:pt x="9553382" y="7337210"/>
                  </a:lnTo>
                  <a:lnTo>
                    <a:pt x="9560447" y="7341973"/>
                  </a:lnTo>
                  <a:lnTo>
                    <a:pt x="9569138" y="7343720"/>
                  </a:lnTo>
                  <a:lnTo>
                    <a:pt x="9577792" y="7341973"/>
                  </a:lnTo>
                  <a:lnTo>
                    <a:pt x="9584856" y="7337210"/>
                  </a:lnTo>
                  <a:lnTo>
                    <a:pt x="9589618" y="7330146"/>
                  </a:lnTo>
                  <a:lnTo>
                    <a:pt x="9591363" y="7321495"/>
                  </a:lnTo>
                  <a:lnTo>
                    <a:pt x="9589617" y="7312844"/>
                  </a:lnTo>
                  <a:lnTo>
                    <a:pt x="9584851" y="7305779"/>
                  </a:lnTo>
                  <a:lnTo>
                    <a:pt x="9577776" y="7301016"/>
                  </a:lnTo>
                  <a:lnTo>
                    <a:pt x="9569100" y="7299270"/>
                  </a:lnTo>
                  <a:close/>
                </a:path>
                <a:path w="11962130" h="7343775">
                  <a:moveTo>
                    <a:pt x="9480149" y="7299270"/>
                  </a:moveTo>
                  <a:lnTo>
                    <a:pt x="9471501" y="7301016"/>
                  </a:lnTo>
                  <a:lnTo>
                    <a:pt x="9464436" y="7305779"/>
                  </a:lnTo>
                  <a:lnTo>
                    <a:pt x="9459672" y="7312844"/>
                  </a:lnTo>
                  <a:lnTo>
                    <a:pt x="9457924" y="7321495"/>
                  </a:lnTo>
                  <a:lnTo>
                    <a:pt x="9459672" y="7330146"/>
                  </a:lnTo>
                  <a:lnTo>
                    <a:pt x="9464436" y="7337210"/>
                  </a:lnTo>
                  <a:lnTo>
                    <a:pt x="9471501" y="7341973"/>
                  </a:lnTo>
                  <a:lnTo>
                    <a:pt x="9480200" y="7343720"/>
                  </a:lnTo>
                  <a:lnTo>
                    <a:pt x="9488849" y="7341973"/>
                  </a:lnTo>
                  <a:lnTo>
                    <a:pt x="9495913" y="7337210"/>
                  </a:lnTo>
                  <a:lnTo>
                    <a:pt x="9500678" y="7330146"/>
                  </a:lnTo>
                  <a:lnTo>
                    <a:pt x="9502425" y="7321495"/>
                  </a:lnTo>
                  <a:lnTo>
                    <a:pt x="9500677" y="7312844"/>
                  </a:lnTo>
                  <a:lnTo>
                    <a:pt x="9495907" y="7305779"/>
                  </a:lnTo>
                  <a:lnTo>
                    <a:pt x="9488827" y="7301016"/>
                  </a:lnTo>
                  <a:lnTo>
                    <a:pt x="9480149" y="7299270"/>
                  </a:lnTo>
                  <a:close/>
                </a:path>
                <a:path w="11962130" h="7343775">
                  <a:moveTo>
                    <a:pt x="9391211" y="7299270"/>
                  </a:moveTo>
                  <a:lnTo>
                    <a:pt x="9382558" y="7301016"/>
                  </a:lnTo>
                  <a:lnTo>
                    <a:pt x="9375494" y="7305779"/>
                  </a:lnTo>
                  <a:lnTo>
                    <a:pt x="9370732" y="7312844"/>
                  </a:lnTo>
                  <a:lnTo>
                    <a:pt x="9368986" y="7321495"/>
                  </a:lnTo>
                  <a:lnTo>
                    <a:pt x="9370732" y="7330146"/>
                  </a:lnTo>
                  <a:lnTo>
                    <a:pt x="9375494" y="7337210"/>
                  </a:lnTo>
                  <a:lnTo>
                    <a:pt x="9382558" y="7341973"/>
                  </a:lnTo>
                  <a:lnTo>
                    <a:pt x="9391249" y="7343720"/>
                  </a:lnTo>
                  <a:lnTo>
                    <a:pt x="9399903" y="7341973"/>
                  </a:lnTo>
                  <a:lnTo>
                    <a:pt x="9406967" y="7337210"/>
                  </a:lnTo>
                  <a:lnTo>
                    <a:pt x="9411729" y="7330146"/>
                  </a:lnTo>
                  <a:lnTo>
                    <a:pt x="9413474" y="7321495"/>
                  </a:lnTo>
                  <a:lnTo>
                    <a:pt x="9411728" y="7312844"/>
                  </a:lnTo>
                  <a:lnTo>
                    <a:pt x="9406963" y="7305779"/>
                  </a:lnTo>
                  <a:lnTo>
                    <a:pt x="9399887" y="7301016"/>
                  </a:lnTo>
                  <a:lnTo>
                    <a:pt x="9391211" y="7299270"/>
                  </a:lnTo>
                  <a:close/>
                </a:path>
                <a:path w="11962130" h="7343775">
                  <a:moveTo>
                    <a:pt x="9302261" y="7299270"/>
                  </a:moveTo>
                  <a:lnTo>
                    <a:pt x="9293612" y="7301016"/>
                  </a:lnTo>
                  <a:lnTo>
                    <a:pt x="9286547" y="7305779"/>
                  </a:lnTo>
                  <a:lnTo>
                    <a:pt x="9281783" y="7312844"/>
                  </a:lnTo>
                  <a:lnTo>
                    <a:pt x="9280036" y="7321495"/>
                  </a:lnTo>
                  <a:lnTo>
                    <a:pt x="9281783" y="7330146"/>
                  </a:lnTo>
                  <a:lnTo>
                    <a:pt x="9286547" y="7337210"/>
                  </a:lnTo>
                  <a:lnTo>
                    <a:pt x="9293612" y="7341973"/>
                  </a:lnTo>
                  <a:lnTo>
                    <a:pt x="9302311" y="7343720"/>
                  </a:lnTo>
                  <a:lnTo>
                    <a:pt x="9310960" y="7341973"/>
                  </a:lnTo>
                  <a:lnTo>
                    <a:pt x="9318024" y="7337210"/>
                  </a:lnTo>
                  <a:lnTo>
                    <a:pt x="9322789" y="7330146"/>
                  </a:lnTo>
                  <a:lnTo>
                    <a:pt x="9324536" y="7321495"/>
                  </a:lnTo>
                  <a:lnTo>
                    <a:pt x="9322788" y="7312844"/>
                  </a:lnTo>
                  <a:lnTo>
                    <a:pt x="9318018" y="7305779"/>
                  </a:lnTo>
                  <a:lnTo>
                    <a:pt x="9310938" y="7301016"/>
                  </a:lnTo>
                  <a:lnTo>
                    <a:pt x="9302261" y="7299270"/>
                  </a:lnTo>
                  <a:close/>
                </a:path>
                <a:path w="11962130" h="7343775">
                  <a:moveTo>
                    <a:pt x="9213320" y="7299270"/>
                  </a:moveTo>
                  <a:lnTo>
                    <a:pt x="9204669" y="7301016"/>
                  </a:lnTo>
                  <a:lnTo>
                    <a:pt x="9197604" y="7305779"/>
                  </a:lnTo>
                  <a:lnTo>
                    <a:pt x="9192841" y="7312844"/>
                  </a:lnTo>
                  <a:lnTo>
                    <a:pt x="9191095" y="7321495"/>
                  </a:lnTo>
                  <a:lnTo>
                    <a:pt x="9192841" y="7330146"/>
                  </a:lnTo>
                  <a:lnTo>
                    <a:pt x="9197604" y="7337210"/>
                  </a:lnTo>
                  <a:lnTo>
                    <a:pt x="9204669" y="7341973"/>
                  </a:lnTo>
                  <a:lnTo>
                    <a:pt x="9213364" y="7343720"/>
                  </a:lnTo>
                  <a:lnTo>
                    <a:pt x="9222015" y="7341973"/>
                  </a:lnTo>
                  <a:lnTo>
                    <a:pt x="9229078" y="7337210"/>
                  </a:lnTo>
                  <a:lnTo>
                    <a:pt x="9233840" y="7330146"/>
                  </a:lnTo>
                  <a:lnTo>
                    <a:pt x="9235586" y="7321495"/>
                  </a:lnTo>
                  <a:lnTo>
                    <a:pt x="9233839" y="7312844"/>
                  </a:lnTo>
                  <a:lnTo>
                    <a:pt x="9229072" y="7305779"/>
                  </a:lnTo>
                  <a:lnTo>
                    <a:pt x="9221996" y="7301016"/>
                  </a:lnTo>
                  <a:lnTo>
                    <a:pt x="9213320" y="7299270"/>
                  </a:lnTo>
                  <a:close/>
                </a:path>
                <a:path w="11962130" h="7343775">
                  <a:moveTo>
                    <a:pt x="9124377" y="7299270"/>
                  </a:moveTo>
                  <a:lnTo>
                    <a:pt x="9115725" y="7301016"/>
                  </a:lnTo>
                  <a:lnTo>
                    <a:pt x="9108661" y="7305779"/>
                  </a:lnTo>
                  <a:lnTo>
                    <a:pt x="9103898" y="7312844"/>
                  </a:lnTo>
                  <a:lnTo>
                    <a:pt x="9102152" y="7321495"/>
                  </a:lnTo>
                  <a:lnTo>
                    <a:pt x="9103898" y="7330146"/>
                  </a:lnTo>
                  <a:lnTo>
                    <a:pt x="9108661" y="7337210"/>
                  </a:lnTo>
                  <a:lnTo>
                    <a:pt x="9115725" y="7341973"/>
                  </a:lnTo>
                  <a:lnTo>
                    <a:pt x="9124420" y="7343720"/>
                  </a:lnTo>
                  <a:lnTo>
                    <a:pt x="9133071" y="7341973"/>
                  </a:lnTo>
                  <a:lnTo>
                    <a:pt x="9140136" y="7337210"/>
                  </a:lnTo>
                  <a:lnTo>
                    <a:pt x="9144899" y="7330146"/>
                  </a:lnTo>
                  <a:lnTo>
                    <a:pt x="9146645" y="7321495"/>
                  </a:lnTo>
                  <a:lnTo>
                    <a:pt x="9144898" y="7312844"/>
                  </a:lnTo>
                  <a:lnTo>
                    <a:pt x="9140130" y="7305779"/>
                  </a:lnTo>
                  <a:lnTo>
                    <a:pt x="9133053" y="7301016"/>
                  </a:lnTo>
                  <a:lnTo>
                    <a:pt x="9124377" y="7299270"/>
                  </a:lnTo>
                  <a:close/>
                </a:path>
                <a:path w="11962130" h="7343775">
                  <a:moveTo>
                    <a:pt x="9035432" y="7299270"/>
                  </a:moveTo>
                  <a:lnTo>
                    <a:pt x="9026781" y="7301016"/>
                  </a:lnTo>
                  <a:lnTo>
                    <a:pt x="9019717" y="7305779"/>
                  </a:lnTo>
                  <a:lnTo>
                    <a:pt x="9014954" y="7312844"/>
                  </a:lnTo>
                  <a:lnTo>
                    <a:pt x="9013207" y="7321495"/>
                  </a:lnTo>
                  <a:lnTo>
                    <a:pt x="9014954" y="7330146"/>
                  </a:lnTo>
                  <a:lnTo>
                    <a:pt x="9019717" y="7337210"/>
                  </a:lnTo>
                  <a:lnTo>
                    <a:pt x="9026781" y="7341973"/>
                  </a:lnTo>
                  <a:lnTo>
                    <a:pt x="9035477" y="7343720"/>
                  </a:lnTo>
                  <a:lnTo>
                    <a:pt x="9044128" y="7341973"/>
                  </a:lnTo>
                  <a:lnTo>
                    <a:pt x="9051192" y="7337210"/>
                  </a:lnTo>
                  <a:lnTo>
                    <a:pt x="9055955" y="7330146"/>
                  </a:lnTo>
                  <a:lnTo>
                    <a:pt x="9057702" y="7321495"/>
                  </a:lnTo>
                  <a:lnTo>
                    <a:pt x="9055954" y="7312844"/>
                  </a:lnTo>
                  <a:lnTo>
                    <a:pt x="9051187" y="7305779"/>
                  </a:lnTo>
                  <a:lnTo>
                    <a:pt x="9044109" y="7301016"/>
                  </a:lnTo>
                  <a:lnTo>
                    <a:pt x="9035432" y="7299270"/>
                  </a:lnTo>
                  <a:close/>
                </a:path>
                <a:path w="11962130" h="7343775">
                  <a:moveTo>
                    <a:pt x="8946488" y="7299270"/>
                  </a:moveTo>
                  <a:lnTo>
                    <a:pt x="8937837" y="7301016"/>
                  </a:lnTo>
                  <a:lnTo>
                    <a:pt x="8930772" y="7305779"/>
                  </a:lnTo>
                  <a:lnTo>
                    <a:pt x="8926009" y="7312844"/>
                  </a:lnTo>
                  <a:lnTo>
                    <a:pt x="8924263" y="7321495"/>
                  </a:lnTo>
                  <a:lnTo>
                    <a:pt x="8926009" y="7330146"/>
                  </a:lnTo>
                  <a:lnTo>
                    <a:pt x="8930772" y="7337210"/>
                  </a:lnTo>
                  <a:lnTo>
                    <a:pt x="8937837" y="7341973"/>
                  </a:lnTo>
                  <a:lnTo>
                    <a:pt x="8946532" y="7343720"/>
                  </a:lnTo>
                  <a:lnTo>
                    <a:pt x="8955183" y="7341973"/>
                  </a:lnTo>
                  <a:lnTo>
                    <a:pt x="8962248" y="7337210"/>
                  </a:lnTo>
                  <a:lnTo>
                    <a:pt x="8967011" y="7330146"/>
                  </a:lnTo>
                  <a:lnTo>
                    <a:pt x="8968757" y="7321495"/>
                  </a:lnTo>
                  <a:lnTo>
                    <a:pt x="8967010" y="7312844"/>
                  </a:lnTo>
                  <a:lnTo>
                    <a:pt x="8962242" y="7305779"/>
                  </a:lnTo>
                  <a:lnTo>
                    <a:pt x="8955165" y="7301016"/>
                  </a:lnTo>
                  <a:lnTo>
                    <a:pt x="8946488" y="7299270"/>
                  </a:lnTo>
                  <a:close/>
                </a:path>
                <a:path w="11962130" h="7343775">
                  <a:moveTo>
                    <a:pt x="8857545" y="7299270"/>
                  </a:moveTo>
                  <a:lnTo>
                    <a:pt x="8848893" y="7301016"/>
                  </a:lnTo>
                  <a:lnTo>
                    <a:pt x="8841829" y="7305779"/>
                  </a:lnTo>
                  <a:lnTo>
                    <a:pt x="8837066" y="7312844"/>
                  </a:lnTo>
                  <a:lnTo>
                    <a:pt x="8835320" y="7321495"/>
                  </a:lnTo>
                  <a:lnTo>
                    <a:pt x="8837066" y="7330146"/>
                  </a:lnTo>
                  <a:lnTo>
                    <a:pt x="8841829" y="7337210"/>
                  </a:lnTo>
                  <a:lnTo>
                    <a:pt x="8848893" y="7341973"/>
                  </a:lnTo>
                  <a:lnTo>
                    <a:pt x="8857588" y="7343720"/>
                  </a:lnTo>
                  <a:lnTo>
                    <a:pt x="8866239" y="7341973"/>
                  </a:lnTo>
                  <a:lnTo>
                    <a:pt x="8873304" y="7337210"/>
                  </a:lnTo>
                  <a:lnTo>
                    <a:pt x="8878066" y="7330146"/>
                  </a:lnTo>
                  <a:lnTo>
                    <a:pt x="8879813" y="7321495"/>
                  </a:lnTo>
                  <a:lnTo>
                    <a:pt x="8878066" y="7312844"/>
                  </a:lnTo>
                  <a:lnTo>
                    <a:pt x="8873298" y="7305779"/>
                  </a:lnTo>
                  <a:lnTo>
                    <a:pt x="8866221" y="7301016"/>
                  </a:lnTo>
                  <a:lnTo>
                    <a:pt x="8857545" y="7299270"/>
                  </a:lnTo>
                  <a:close/>
                </a:path>
                <a:path w="11962130" h="7343775">
                  <a:moveTo>
                    <a:pt x="8768600" y="7299270"/>
                  </a:moveTo>
                  <a:lnTo>
                    <a:pt x="8759949" y="7301016"/>
                  </a:lnTo>
                  <a:lnTo>
                    <a:pt x="8752885" y="7305779"/>
                  </a:lnTo>
                  <a:lnTo>
                    <a:pt x="8748122" y="7312844"/>
                  </a:lnTo>
                  <a:lnTo>
                    <a:pt x="8746375" y="7321495"/>
                  </a:lnTo>
                  <a:lnTo>
                    <a:pt x="8748122" y="7330146"/>
                  </a:lnTo>
                  <a:lnTo>
                    <a:pt x="8752885" y="7337210"/>
                  </a:lnTo>
                  <a:lnTo>
                    <a:pt x="8759949" y="7341973"/>
                  </a:lnTo>
                  <a:lnTo>
                    <a:pt x="8768645" y="7343720"/>
                  </a:lnTo>
                  <a:lnTo>
                    <a:pt x="8777296" y="7341973"/>
                  </a:lnTo>
                  <a:lnTo>
                    <a:pt x="8784360" y="7337210"/>
                  </a:lnTo>
                  <a:lnTo>
                    <a:pt x="8789123" y="7330146"/>
                  </a:lnTo>
                  <a:lnTo>
                    <a:pt x="8790870" y="7321495"/>
                  </a:lnTo>
                  <a:lnTo>
                    <a:pt x="8789122" y="7312844"/>
                  </a:lnTo>
                  <a:lnTo>
                    <a:pt x="8784355" y="7305779"/>
                  </a:lnTo>
                  <a:lnTo>
                    <a:pt x="8777277" y="7301016"/>
                  </a:lnTo>
                  <a:lnTo>
                    <a:pt x="8768600" y="7299270"/>
                  </a:lnTo>
                  <a:close/>
                </a:path>
                <a:path w="11962130" h="7343775">
                  <a:moveTo>
                    <a:pt x="8679657" y="7299270"/>
                  </a:moveTo>
                  <a:lnTo>
                    <a:pt x="8671006" y="7301016"/>
                  </a:lnTo>
                  <a:lnTo>
                    <a:pt x="8663941" y="7305779"/>
                  </a:lnTo>
                  <a:lnTo>
                    <a:pt x="8659178" y="7312844"/>
                  </a:lnTo>
                  <a:lnTo>
                    <a:pt x="8657432" y="7321495"/>
                  </a:lnTo>
                  <a:lnTo>
                    <a:pt x="8659178" y="7330146"/>
                  </a:lnTo>
                  <a:lnTo>
                    <a:pt x="8663941" y="7337210"/>
                  </a:lnTo>
                  <a:lnTo>
                    <a:pt x="8671006" y="7341973"/>
                  </a:lnTo>
                  <a:lnTo>
                    <a:pt x="8679700" y="7343720"/>
                  </a:lnTo>
                  <a:lnTo>
                    <a:pt x="8688352" y="7341973"/>
                  </a:lnTo>
                  <a:lnTo>
                    <a:pt x="8695416" y="7337210"/>
                  </a:lnTo>
                  <a:lnTo>
                    <a:pt x="8700179" y="7330146"/>
                  </a:lnTo>
                  <a:lnTo>
                    <a:pt x="8701925" y="7321495"/>
                  </a:lnTo>
                  <a:lnTo>
                    <a:pt x="8700178" y="7312844"/>
                  </a:lnTo>
                  <a:lnTo>
                    <a:pt x="8695411" y="7305779"/>
                  </a:lnTo>
                  <a:lnTo>
                    <a:pt x="8688334" y="7301016"/>
                  </a:lnTo>
                  <a:lnTo>
                    <a:pt x="8679657" y="7299270"/>
                  </a:lnTo>
                  <a:close/>
                </a:path>
                <a:path w="11962130" h="7343775">
                  <a:moveTo>
                    <a:pt x="8590713" y="7299270"/>
                  </a:moveTo>
                  <a:lnTo>
                    <a:pt x="8582062" y="7301016"/>
                  </a:lnTo>
                  <a:lnTo>
                    <a:pt x="8574997" y="7305779"/>
                  </a:lnTo>
                  <a:lnTo>
                    <a:pt x="8570234" y="7312844"/>
                  </a:lnTo>
                  <a:lnTo>
                    <a:pt x="8568488" y="7321495"/>
                  </a:lnTo>
                  <a:lnTo>
                    <a:pt x="8570234" y="7330146"/>
                  </a:lnTo>
                  <a:lnTo>
                    <a:pt x="8574997" y="7337210"/>
                  </a:lnTo>
                  <a:lnTo>
                    <a:pt x="8582062" y="7341973"/>
                  </a:lnTo>
                  <a:lnTo>
                    <a:pt x="8590757" y="7343720"/>
                  </a:lnTo>
                  <a:lnTo>
                    <a:pt x="8599408" y="7341973"/>
                  </a:lnTo>
                  <a:lnTo>
                    <a:pt x="8606472" y="7337210"/>
                  </a:lnTo>
                  <a:lnTo>
                    <a:pt x="8611235" y="7330146"/>
                  </a:lnTo>
                  <a:lnTo>
                    <a:pt x="8612982" y="7321495"/>
                  </a:lnTo>
                  <a:lnTo>
                    <a:pt x="8611235" y="7312844"/>
                  </a:lnTo>
                  <a:lnTo>
                    <a:pt x="8606467" y="7305779"/>
                  </a:lnTo>
                  <a:lnTo>
                    <a:pt x="8599389" y="7301016"/>
                  </a:lnTo>
                  <a:lnTo>
                    <a:pt x="8590713" y="7299270"/>
                  </a:lnTo>
                  <a:close/>
                </a:path>
                <a:path w="11962130" h="7343775">
                  <a:moveTo>
                    <a:pt x="8501768" y="7299270"/>
                  </a:moveTo>
                  <a:lnTo>
                    <a:pt x="8493117" y="7301016"/>
                  </a:lnTo>
                  <a:lnTo>
                    <a:pt x="8486053" y="7305779"/>
                  </a:lnTo>
                  <a:lnTo>
                    <a:pt x="8481290" y="7312844"/>
                  </a:lnTo>
                  <a:lnTo>
                    <a:pt x="8479543" y="7321495"/>
                  </a:lnTo>
                  <a:lnTo>
                    <a:pt x="8481290" y="7330146"/>
                  </a:lnTo>
                  <a:lnTo>
                    <a:pt x="8486053" y="7337210"/>
                  </a:lnTo>
                  <a:lnTo>
                    <a:pt x="8493117" y="7341973"/>
                  </a:lnTo>
                  <a:lnTo>
                    <a:pt x="8501813" y="7343720"/>
                  </a:lnTo>
                  <a:lnTo>
                    <a:pt x="8510464" y="7341973"/>
                  </a:lnTo>
                  <a:lnTo>
                    <a:pt x="8517528" y="7337210"/>
                  </a:lnTo>
                  <a:lnTo>
                    <a:pt x="8522291" y="7330146"/>
                  </a:lnTo>
                  <a:lnTo>
                    <a:pt x="8524038" y="7321495"/>
                  </a:lnTo>
                  <a:lnTo>
                    <a:pt x="8522290" y="7312844"/>
                  </a:lnTo>
                  <a:lnTo>
                    <a:pt x="8517522" y="7305779"/>
                  </a:lnTo>
                  <a:lnTo>
                    <a:pt x="8510445" y="7301016"/>
                  </a:lnTo>
                  <a:lnTo>
                    <a:pt x="8501768" y="7299270"/>
                  </a:lnTo>
                  <a:close/>
                </a:path>
                <a:path w="11962130" h="7343775">
                  <a:moveTo>
                    <a:pt x="8412825" y="7299270"/>
                  </a:moveTo>
                  <a:lnTo>
                    <a:pt x="8404174" y="7301016"/>
                  </a:lnTo>
                  <a:lnTo>
                    <a:pt x="8397109" y="7305779"/>
                  </a:lnTo>
                  <a:lnTo>
                    <a:pt x="8392346" y="7312844"/>
                  </a:lnTo>
                  <a:lnTo>
                    <a:pt x="8390600" y="7321495"/>
                  </a:lnTo>
                  <a:lnTo>
                    <a:pt x="8392346" y="7330146"/>
                  </a:lnTo>
                  <a:lnTo>
                    <a:pt x="8397109" y="7337210"/>
                  </a:lnTo>
                  <a:lnTo>
                    <a:pt x="8404174" y="7341973"/>
                  </a:lnTo>
                  <a:lnTo>
                    <a:pt x="8412868" y="7343720"/>
                  </a:lnTo>
                  <a:lnTo>
                    <a:pt x="8421520" y="7341973"/>
                  </a:lnTo>
                  <a:lnTo>
                    <a:pt x="8428584" y="7337210"/>
                  </a:lnTo>
                  <a:lnTo>
                    <a:pt x="8433347" y="7330146"/>
                  </a:lnTo>
                  <a:lnTo>
                    <a:pt x="8435093" y="7321495"/>
                  </a:lnTo>
                  <a:lnTo>
                    <a:pt x="8433346" y="7312844"/>
                  </a:lnTo>
                  <a:lnTo>
                    <a:pt x="8428579" y="7305779"/>
                  </a:lnTo>
                  <a:lnTo>
                    <a:pt x="8421501" y="7301016"/>
                  </a:lnTo>
                  <a:lnTo>
                    <a:pt x="8412825" y="7299270"/>
                  </a:lnTo>
                  <a:close/>
                </a:path>
                <a:path w="11962130" h="7343775">
                  <a:moveTo>
                    <a:pt x="8323880" y="7299270"/>
                  </a:moveTo>
                  <a:lnTo>
                    <a:pt x="8315230" y="7301016"/>
                  </a:lnTo>
                  <a:lnTo>
                    <a:pt x="8308165" y="7305779"/>
                  </a:lnTo>
                  <a:lnTo>
                    <a:pt x="8303402" y="7312844"/>
                  </a:lnTo>
                  <a:lnTo>
                    <a:pt x="8301655" y="7321495"/>
                  </a:lnTo>
                  <a:lnTo>
                    <a:pt x="8303402" y="7330146"/>
                  </a:lnTo>
                  <a:lnTo>
                    <a:pt x="8308165" y="7337210"/>
                  </a:lnTo>
                  <a:lnTo>
                    <a:pt x="8315230" y="7341973"/>
                  </a:lnTo>
                  <a:lnTo>
                    <a:pt x="8323925" y="7343720"/>
                  </a:lnTo>
                  <a:lnTo>
                    <a:pt x="8332576" y="7341973"/>
                  </a:lnTo>
                  <a:lnTo>
                    <a:pt x="8339640" y="7337210"/>
                  </a:lnTo>
                  <a:lnTo>
                    <a:pt x="8344403" y="7330146"/>
                  </a:lnTo>
                  <a:lnTo>
                    <a:pt x="8346150" y="7321495"/>
                  </a:lnTo>
                  <a:lnTo>
                    <a:pt x="8344403" y="7312844"/>
                  </a:lnTo>
                  <a:lnTo>
                    <a:pt x="8339635" y="7305779"/>
                  </a:lnTo>
                  <a:lnTo>
                    <a:pt x="8332557" y="7301016"/>
                  </a:lnTo>
                  <a:lnTo>
                    <a:pt x="8323880" y="7299270"/>
                  </a:lnTo>
                  <a:close/>
                </a:path>
                <a:path w="11962130" h="7343775">
                  <a:moveTo>
                    <a:pt x="8234936" y="7299270"/>
                  </a:moveTo>
                  <a:lnTo>
                    <a:pt x="8226285" y="7301016"/>
                  </a:lnTo>
                  <a:lnTo>
                    <a:pt x="8219221" y="7305779"/>
                  </a:lnTo>
                  <a:lnTo>
                    <a:pt x="8214458" y="7312844"/>
                  </a:lnTo>
                  <a:lnTo>
                    <a:pt x="8212711" y="7321495"/>
                  </a:lnTo>
                  <a:lnTo>
                    <a:pt x="8214458" y="7330146"/>
                  </a:lnTo>
                  <a:lnTo>
                    <a:pt x="8219221" y="7337210"/>
                  </a:lnTo>
                  <a:lnTo>
                    <a:pt x="8226285" y="7341973"/>
                  </a:lnTo>
                  <a:lnTo>
                    <a:pt x="8234980" y="7343720"/>
                  </a:lnTo>
                  <a:lnTo>
                    <a:pt x="8243631" y="7341973"/>
                  </a:lnTo>
                  <a:lnTo>
                    <a:pt x="8250696" y="7337210"/>
                  </a:lnTo>
                  <a:lnTo>
                    <a:pt x="8255459" y="7330146"/>
                  </a:lnTo>
                  <a:lnTo>
                    <a:pt x="8257205" y="7321495"/>
                  </a:lnTo>
                  <a:lnTo>
                    <a:pt x="8255458" y="7312844"/>
                  </a:lnTo>
                  <a:lnTo>
                    <a:pt x="8250690" y="7305779"/>
                  </a:lnTo>
                  <a:lnTo>
                    <a:pt x="8243613" y="7301016"/>
                  </a:lnTo>
                  <a:lnTo>
                    <a:pt x="8234936" y="7299270"/>
                  </a:lnTo>
                  <a:close/>
                </a:path>
                <a:path w="11962130" h="7343775">
                  <a:moveTo>
                    <a:pt x="8145992" y="7299270"/>
                  </a:moveTo>
                  <a:lnTo>
                    <a:pt x="8137341" y="7301016"/>
                  </a:lnTo>
                  <a:lnTo>
                    <a:pt x="8130276" y="7305779"/>
                  </a:lnTo>
                  <a:lnTo>
                    <a:pt x="8125513" y="7312844"/>
                  </a:lnTo>
                  <a:lnTo>
                    <a:pt x="8123767" y="7321495"/>
                  </a:lnTo>
                  <a:lnTo>
                    <a:pt x="8125513" y="7330146"/>
                  </a:lnTo>
                  <a:lnTo>
                    <a:pt x="8130276" y="7337210"/>
                  </a:lnTo>
                  <a:lnTo>
                    <a:pt x="8137341" y="7341973"/>
                  </a:lnTo>
                  <a:lnTo>
                    <a:pt x="8146036" y="7343720"/>
                  </a:lnTo>
                  <a:lnTo>
                    <a:pt x="8154687" y="7341973"/>
                  </a:lnTo>
                  <a:lnTo>
                    <a:pt x="8161751" y="7337210"/>
                  </a:lnTo>
                  <a:lnTo>
                    <a:pt x="8166514" y="7330146"/>
                  </a:lnTo>
                  <a:lnTo>
                    <a:pt x="8168261" y="7321495"/>
                  </a:lnTo>
                  <a:lnTo>
                    <a:pt x="8166514" y="7312844"/>
                  </a:lnTo>
                  <a:lnTo>
                    <a:pt x="8161746" y="7305779"/>
                  </a:lnTo>
                  <a:lnTo>
                    <a:pt x="8154668" y="7301016"/>
                  </a:lnTo>
                  <a:lnTo>
                    <a:pt x="8145992" y="7299270"/>
                  </a:lnTo>
                  <a:close/>
                </a:path>
                <a:path w="11962130" h="7343775">
                  <a:moveTo>
                    <a:pt x="8057046" y="7299270"/>
                  </a:moveTo>
                  <a:lnTo>
                    <a:pt x="8048395" y="7301016"/>
                  </a:lnTo>
                  <a:lnTo>
                    <a:pt x="8041331" y="7305779"/>
                  </a:lnTo>
                  <a:lnTo>
                    <a:pt x="8036568" y="7312844"/>
                  </a:lnTo>
                  <a:lnTo>
                    <a:pt x="8034821" y="7321495"/>
                  </a:lnTo>
                  <a:lnTo>
                    <a:pt x="8036568" y="7330146"/>
                  </a:lnTo>
                  <a:lnTo>
                    <a:pt x="8041331" y="7337210"/>
                  </a:lnTo>
                  <a:lnTo>
                    <a:pt x="8048395" y="7341973"/>
                  </a:lnTo>
                  <a:lnTo>
                    <a:pt x="8057092" y="7343720"/>
                  </a:lnTo>
                  <a:lnTo>
                    <a:pt x="8065742" y="7341973"/>
                  </a:lnTo>
                  <a:lnTo>
                    <a:pt x="8072807" y="7337210"/>
                  </a:lnTo>
                  <a:lnTo>
                    <a:pt x="8077570" y="7330146"/>
                  </a:lnTo>
                  <a:lnTo>
                    <a:pt x="8079317" y="7321495"/>
                  </a:lnTo>
                  <a:lnTo>
                    <a:pt x="8077569" y="7312844"/>
                  </a:lnTo>
                  <a:lnTo>
                    <a:pt x="8072801" y="7305779"/>
                  </a:lnTo>
                  <a:lnTo>
                    <a:pt x="8065723" y="7301016"/>
                  </a:lnTo>
                  <a:lnTo>
                    <a:pt x="8057046" y="7299270"/>
                  </a:lnTo>
                  <a:close/>
                </a:path>
                <a:path w="11962130" h="7343775">
                  <a:moveTo>
                    <a:pt x="7968101" y="7299270"/>
                  </a:moveTo>
                  <a:lnTo>
                    <a:pt x="7959450" y="7301016"/>
                  </a:lnTo>
                  <a:lnTo>
                    <a:pt x="7952386" y="7305779"/>
                  </a:lnTo>
                  <a:lnTo>
                    <a:pt x="7947623" y="7312844"/>
                  </a:lnTo>
                  <a:lnTo>
                    <a:pt x="7945876" y="7321495"/>
                  </a:lnTo>
                  <a:lnTo>
                    <a:pt x="7947623" y="7330146"/>
                  </a:lnTo>
                  <a:lnTo>
                    <a:pt x="7952386" y="7337210"/>
                  </a:lnTo>
                  <a:lnTo>
                    <a:pt x="7959450" y="7341973"/>
                  </a:lnTo>
                  <a:lnTo>
                    <a:pt x="7968146" y="7343720"/>
                  </a:lnTo>
                  <a:lnTo>
                    <a:pt x="7976797" y="7341973"/>
                  </a:lnTo>
                  <a:lnTo>
                    <a:pt x="7983861" y="7337210"/>
                  </a:lnTo>
                  <a:lnTo>
                    <a:pt x="7988624" y="7330146"/>
                  </a:lnTo>
                  <a:lnTo>
                    <a:pt x="7990371" y="7321495"/>
                  </a:lnTo>
                  <a:lnTo>
                    <a:pt x="7988624" y="7312844"/>
                  </a:lnTo>
                  <a:lnTo>
                    <a:pt x="7983856" y="7305779"/>
                  </a:lnTo>
                  <a:lnTo>
                    <a:pt x="7976778" y="7301016"/>
                  </a:lnTo>
                  <a:lnTo>
                    <a:pt x="7968101" y="7299270"/>
                  </a:lnTo>
                  <a:close/>
                </a:path>
                <a:path w="11962130" h="7343775">
                  <a:moveTo>
                    <a:pt x="7879157" y="7299270"/>
                  </a:moveTo>
                  <a:lnTo>
                    <a:pt x="7870506" y="7301016"/>
                  </a:lnTo>
                  <a:lnTo>
                    <a:pt x="7863442" y="7305779"/>
                  </a:lnTo>
                  <a:lnTo>
                    <a:pt x="7858679" y="7312844"/>
                  </a:lnTo>
                  <a:lnTo>
                    <a:pt x="7856932" y="7321495"/>
                  </a:lnTo>
                  <a:lnTo>
                    <a:pt x="7858679" y="7330146"/>
                  </a:lnTo>
                  <a:lnTo>
                    <a:pt x="7863442" y="7337210"/>
                  </a:lnTo>
                  <a:lnTo>
                    <a:pt x="7870506" y="7341973"/>
                  </a:lnTo>
                  <a:lnTo>
                    <a:pt x="7879201" y="7343720"/>
                  </a:lnTo>
                  <a:lnTo>
                    <a:pt x="7887852" y="7341973"/>
                  </a:lnTo>
                  <a:lnTo>
                    <a:pt x="7894917" y="7337210"/>
                  </a:lnTo>
                  <a:lnTo>
                    <a:pt x="7899680" y="7330146"/>
                  </a:lnTo>
                  <a:lnTo>
                    <a:pt x="7901426" y="7321495"/>
                  </a:lnTo>
                  <a:lnTo>
                    <a:pt x="7899679" y="7312844"/>
                  </a:lnTo>
                  <a:lnTo>
                    <a:pt x="7894911" y="7305779"/>
                  </a:lnTo>
                  <a:lnTo>
                    <a:pt x="7887834" y="7301016"/>
                  </a:lnTo>
                  <a:lnTo>
                    <a:pt x="7879157" y="7299270"/>
                  </a:lnTo>
                  <a:close/>
                </a:path>
                <a:path w="11962130" h="7343775">
                  <a:moveTo>
                    <a:pt x="7790213" y="7299270"/>
                  </a:moveTo>
                  <a:lnTo>
                    <a:pt x="7781562" y="7301016"/>
                  </a:lnTo>
                  <a:lnTo>
                    <a:pt x="7774497" y="7305779"/>
                  </a:lnTo>
                  <a:lnTo>
                    <a:pt x="7769734" y="7312844"/>
                  </a:lnTo>
                  <a:lnTo>
                    <a:pt x="7767988" y="7321495"/>
                  </a:lnTo>
                  <a:lnTo>
                    <a:pt x="7769734" y="7330146"/>
                  </a:lnTo>
                  <a:lnTo>
                    <a:pt x="7774497" y="7337210"/>
                  </a:lnTo>
                  <a:lnTo>
                    <a:pt x="7781562" y="7341973"/>
                  </a:lnTo>
                  <a:lnTo>
                    <a:pt x="7790257" y="7343720"/>
                  </a:lnTo>
                  <a:lnTo>
                    <a:pt x="7798908" y="7341973"/>
                  </a:lnTo>
                  <a:lnTo>
                    <a:pt x="7805972" y="7337210"/>
                  </a:lnTo>
                  <a:lnTo>
                    <a:pt x="7810735" y="7330146"/>
                  </a:lnTo>
                  <a:lnTo>
                    <a:pt x="7812482" y="7321495"/>
                  </a:lnTo>
                  <a:lnTo>
                    <a:pt x="7810735" y="7312844"/>
                  </a:lnTo>
                  <a:lnTo>
                    <a:pt x="7805967" y="7305779"/>
                  </a:lnTo>
                  <a:lnTo>
                    <a:pt x="7798889" y="7301016"/>
                  </a:lnTo>
                  <a:lnTo>
                    <a:pt x="7790213" y="7299270"/>
                  </a:lnTo>
                  <a:close/>
                </a:path>
                <a:path w="11962130" h="7343775">
                  <a:moveTo>
                    <a:pt x="7701268" y="7299270"/>
                  </a:moveTo>
                  <a:lnTo>
                    <a:pt x="7692617" y="7301016"/>
                  </a:lnTo>
                  <a:lnTo>
                    <a:pt x="7685553" y="7305779"/>
                  </a:lnTo>
                  <a:lnTo>
                    <a:pt x="7680790" y="7312844"/>
                  </a:lnTo>
                  <a:lnTo>
                    <a:pt x="7679043" y="7321495"/>
                  </a:lnTo>
                  <a:lnTo>
                    <a:pt x="7680790" y="7330146"/>
                  </a:lnTo>
                  <a:lnTo>
                    <a:pt x="7685553" y="7337210"/>
                  </a:lnTo>
                  <a:lnTo>
                    <a:pt x="7692617" y="7341973"/>
                  </a:lnTo>
                  <a:lnTo>
                    <a:pt x="7701313" y="7343720"/>
                  </a:lnTo>
                  <a:lnTo>
                    <a:pt x="7709964" y="7341973"/>
                  </a:lnTo>
                  <a:lnTo>
                    <a:pt x="7717028" y="7337210"/>
                  </a:lnTo>
                  <a:lnTo>
                    <a:pt x="7721791" y="7330146"/>
                  </a:lnTo>
                  <a:lnTo>
                    <a:pt x="7723538" y="7321495"/>
                  </a:lnTo>
                  <a:lnTo>
                    <a:pt x="7721790" y="7312844"/>
                  </a:lnTo>
                  <a:lnTo>
                    <a:pt x="7717022" y="7305779"/>
                  </a:lnTo>
                  <a:lnTo>
                    <a:pt x="7709945" y="7301016"/>
                  </a:lnTo>
                  <a:lnTo>
                    <a:pt x="7701268" y="7299270"/>
                  </a:lnTo>
                  <a:close/>
                </a:path>
                <a:path w="11962130" h="7343775">
                  <a:moveTo>
                    <a:pt x="7612324" y="7299270"/>
                  </a:moveTo>
                  <a:lnTo>
                    <a:pt x="7603673" y="7301016"/>
                  </a:lnTo>
                  <a:lnTo>
                    <a:pt x="7596608" y="7305779"/>
                  </a:lnTo>
                  <a:lnTo>
                    <a:pt x="7591845" y="7312844"/>
                  </a:lnTo>
                  <a:lnTo>
                    <a:pt x="7590099" y="7321495"/>
                  </a:lnTo>
                  <a:lnTo>
                    <a:pt x="7591845" y="7330146"/>
                  </a:lnTo>
                  <a:lnTo>
                    <a:pt x="7596608" y="7337210"/>
                  </a:lnTo>
                  <a:lnTo>
                    <a:pt x="7603673" y="7341973"/>
                  </a:lnTo>
                  <a:lnTo>
                    <a:pt x="7612368" y="7343720"/>
                  </a:lnTo>
                  <a:lnTo>
                    <a:pt x="7621019" y="7341973"/>
                  </a:lnTo>
                  <a:lnTo>
                    <a:pt x="7628084" y="7337210"/>
                  </a:lnTo>
                  <a:lnTo>
                    <a:pt x="7632847" y="7330146"/>
                  </a:lnTo>
                  <a:lnTo>
                    <a:pt x="7634593" y="7321495"/>
                  </a:lnTo>
                  <a:lnTo>
                    <a:pt x="7632846" y="7312844"/>
                  </a:lnTo>
                  <a:lnTo>
                    <a:pt x="7628078" y="7305779"/>
                  </a:lnTo>
                  <a:lnTo>
                    <a:pt x="7621000" y="7301016"/>
                  </a:lnTo>
                  <a:lnTo>
                    <a:pt x="7612324" y="7299270"/>
                  </a:lnTo>
                  <a:close/>
                </a:path>
                <a:path w="11962130" h="7343775">
                  <a:moveTo>
                    <a:pt x="7523379" y="7299270"/>
                  </a:moveTo>
                  <a:lnTo>
                    <a:pt x="7514728" y="7301016"/>
                  </a:lnTo>
                  <a:lnTo>
                    <a:pt x="7507664" y="7305779"/>
                  </a:lnTo>
                  <a:lnTo>
                    <a:pt x="7502901" y="7312844"/>
                  </a:lnTo>
                  <a:lnTo>
                    <a:pt x="7501154" y="7321495"/>
                  </a:lnTo>
                  <a:lnTo>
                    <a:pt x="7502901" y="7330146"/>
                  </a:lnTo>
                  <a:lnTo>
                    <a:pt x="7507664" y="7337210"/>
                  </a:lnTo>
                  <a:lnTo>
                    <a:pt x="7514728" y="7341973"/>
                  </a:lnTo>
                  <a:lnTo>
                    <a:pt x="7523424" y="7343720"/>
                  </a:lnTo>
                  <a:lnTo>
                    <a:pt x="7532075" y="7341973"/>
                  </a:lnTo>
                  <a:lnTo>
                    <a:pt x="7539139" y="7337210"/>
                  </a:lnTo>
                  <a:lnTo>
                    <a:pt x="7543902" y="7330146"/>
                  </a:lnTo>
                  <a:lnTo>
                    <a:pt x="7545649" y="7321495"/>
                  </a:lnTo>
                  <a:lnTo>
                    <a:pt x="7543901" y="7312844"/>
                  </a:lnTo>
                  <a:lnTo>
                    <a:pt x="7539134" y="7305779"/>
                  </a:lnTo>
                  <a:lnTo>
                    <a:pt x="7532056" y="7301016"/>
                  </a:lnTo>
                  <a:lnTo>
                    <a:pt x="7523379" y="7299270"/>
                  </a:lnTo>
                  <a:close/>
                </a:path>
                <a:path w="11962130" h="7343775">
                  <a:moveTo>
                    <a:pt x="7434435" y="7299270"/>
                  </a:moveTo>
                  <a:lnTo>
                    <a:pt x="7425784" y="7301016"/>
                  </a:lnTo>
                  <a:lnTo>
                    <a:pt x="7418719" y="7305779"/>
                  </a:lnTo>
                  <a:lnTo>
                    <a:pt x="7413956" y="7312844"/>
                  </a:lnTo>
                  <a:lnTo>
                    <a:pt x="7412210" y="7321495"/>
                  </a:lnTo>
                  <a:lnTo>
                    <a:pt x="7413956" y="7330146"/>
                  </a:lnTo>
                  <a:lnTo>
                    <a:pt x="7418719" y="7337210"/>
                  </a:lnTo>
                  <a:lnTo>
                    <a:pt x="7425784" y="7341973"/>
                  </a:lnTo>
                  <a:lnTo>
                    <a:pt x="7434479" y="7343720"/>
                  </a:lnTo>
                  <a:lnTo>
                    <a:pt x="7443130" y="7341973"/>
                  </a:lnTo>
                  <a:lnTo>
                    <a:pt x="7450195" y="7337210"/>
                  </a:lnTo>
                  <a:lnTo>
                    <a:pt x="7454958" y="7330146"/>
                  </a:lnTo>
                  <a:lnTo>
                    <a:pt x="7456704" y="7321495"/>
                  </a:lnTo>
                  <a:lnTo>
                    <a:pt x="7454957" y="7312844"/>
                  </a:lnTo>
                  <a:lnTo>
                    <a:pt x="7450189" y="7305779"/>
                  </a:lnTo>
                  <a:lnTo>
                    <a:pt x="7443111" y="7301016"/>
                  </a:lnTo>
                  <a:lnTo>
                    <a:pt x="7434435" y="7299270"/>
                  </a:lnTo>
                  <a:close/>
                </a:path>
                <a:path w="11962130" h="7343775">
                  <a:moveTo>
                    <a:pt x="7345490" y="7299270"/>
                  </a:moveTo>
                  <a:lnTo>
                    <a:pt x="7336839" y="7301016"/>
                  </a:lnTo>
                  <a:lnTo>
                    <a:pt x="7329775" y="7305779"/>
                  </a:lnTo>
                  <a:lnTo>
                    <a:pt x="7325012" y="7312844"/>
                  </a:lnTo>
                  <a:lnTo>
                    <a:pt x="7323265" y="7321495"/>
                  </a:lnTo>
                  <a:lnTo>
                    <a:pt x="7325012" y="7330146"/>
                  </a:lnTo>
                  <a:lnTo>
                    <a:pt x="7329775" y="7337210"/>
                  </a:lnTo>
                  <a:lnTo>
                    <a:pt x="7336839" y="7341973"/>
                  </a:lnTo>
                  <a:lnTo>
                    <a:pt x="7345535" y="7343720"/>
                  </a:lnTo>
                  <a:lnTo>
                    <a:pt x="7354186" y="7341973"/>
                  </a:lnTo>
                  <a:lnTo>
                    <a:pt x="7361250" y="7337210"/>
                  </a:lnTo>
                  <a:lnTo>
                    <a:pt x="7366013" y="7330146"/>
                  </a:lnTo>
                  <a:lnTo>
                    <a:pt x="7367760" y="7321495"/>
                  </a:lnTo>
                  <a:lnTo>
                    <a:pt x="7366012" y="7312844"/>
                  </a:lnTo>
                  <a:lnTo>
                    <a:pt x="7361245" y="7305779"/>
                  </a:lnTo>
                  <a:lnTo>
                    <a:pt x="7354167" y="7301016"/>
                  </a:lnTo>
                  <a:lnTo>
                    <a:pt x="7345490" y="7299270"/>
                  </a:lnTo>
                  <a:close/>
                </a:path>
                <a:path w="11962130" h="7343775">
                  <a:moveTo>
                    <a:pt x="7256546" y="7299270"/>
                  </a:moveTo>
                  <a:lnTo>
                    <a:pt x="7247895" y="7301016"/>
                  </a:lnTo>
                  <a:lnTo>
                    <a:pt x="7240830" y="7305779"/>
                  </a:lnTo>
                  <a:lnTo>
                    <a:pt x="7236067" y="7312844"/>
                  </a:lnTo>
                  <a:lnTo>
                    <a:pt x="7234321" y="7321495"/>
                  </a:lnTo>
                  <a:lnTo>
                    <a:pt x="7236067" y="7330146"/>
                  </a:lnTo>
                  <a:lnTo>
                    <a:pt x="7240830" y="7337210"/>
                  </a:lnTo>
                  <a:lnTo>
                    <a:pt x="7247895" y="7341973"/>
                  </a:lnTo>
                  <a:lnTo>
                    <a:pt x="7256590" y="7343720"/>
                  </a:lnTo>
                  <a:lnTo>
                    <a:pt x="7265241" y="7341973"/>
                  </a:lnTo>
                  <a:lnTo>
                    <a:pt x="7272306" y="7337210"/>
                  </a:lnTo>
                  <a:lnTo>
                    <a:pt x="7277069" y="7330146"/>
                  </a:lnTo>
                  <a:lnTo>
                    <a:pt x="7278815" y="7321495"/>
                  </a:lnTo>
                  <a:lnTo>
                    <a:pt x="7277068" y="7312844"/>
                  </a:lnTo>
                  <a:lnTo>
                    <a:pt x="7272300" y="7305779"/>
                  </a:lnTo>
                  <a:lnTo>
                    <a:pt x="7265222" y="7301016"/>
                  </a:lnTo>
                  <a:lnTo>
                    <a:pt x="7256546" y="7299270"/>
                  </a:lnTo>
                  <a:close/>
                </a:path>
                <a:path w="11962130" h="7343775">
                  <a:moveTo>
                    <a:pt x="7167601" y="7299270"/>
                  </a:moveTo>
                  <a:lnTo>
                    <a:pt x="7158950" y="7301016"/>
                  </a:lnTo>
                  <a:lnTo>
                    <a:pt x="7151886" y="7305779"/>
                  </a:lnTo>
                  <a:lnTo>
                    <a:pt x="7147123" y="7312844"/>
                  </a:lnTo>
                  <a:lnTo>
                    <a:pt x="7145376" y="7321495"/>
                  </a:lnTo>
                  <a:lnTo>
                    <a:pt x="7147123" y="7330146"/>
                  </a:lnTo>
                  <a:lnTo>
                    <a:pt x="7151886" y="7337210"/>
                  </a:lnTo>
                  <a:lnTo>
                    <a:pt x="7158950" y="7341973"/>
                  </a:lnTo>
                  <a:lnTo>
                    <a:pt x="7167646" y="7343720"/>
                  </a:lnTo>
                  <a:lnTo>
                    <a:pt x="7176297" y="7341973"/>
                  </a:lnTo>
                  <a:lnTo>
                    <a:pt x="7183361" y="7337210"/>
                  </a:lnTo>
                  <a:lnTo>
                    <a:pt x="7188124" y="7330146"/>
                  </a:lnTo>
                  <a:lnTo>
                    <a:pt x="7189871" y="7321495"/>
                  </a:lnTo>
                  <a:lnTo>
                    <a:pt x="7188124" y="7312844"/>
                  </a:lnTo>
                  <a:lnTo>
                    <a:pt x="7183356" y="7305779"/>
                  </a:lnTo>
                  <a:lnTo>
                    <a:pt x="7176278" y="7301016"/>
                  </a:lnTo>
                  <a:lnTo>
                    <a:pt x="7167601" y="7299270"/>
                  </a:lnTo>
                  <a:close/>
                </a:path>
                <a:path w="11962130" h="7343775">
                  <a:moveTo>
                    <a:pt x="7078657" y="7299270"/>
                  </a:moveTo>
                  <a:lnTo>
                    <a:pt x="7070006" y="7301016"/>
                  </a:lnTo>
                  <a:lnTo>
                    <a:pt x="7062941" y="7305779"/>
                  </a:lnTo>
                  <a:lnTo>
                    <a:pt x="7058178" y="7312844"/>
                  </a:lnTo>
                  <a:lnTo>
                    <a:pt x="7056432" y="7321495"/>
                  </a:lnTo>
                  <a:lnTo>
                    <a:pt x="7058178" y="7330146"/>
                  </a:lnTo>
                  <a:lnTo>
                    <a:pt x="7062941" y="7337210"/>
                  </a:lnTo>
                  <a:lnTo>
                    <a:pt x="7070006" y="7341973"/>
                  </a:lnTo>
                  <a:lnTo>
                    <a:pt x="7078701" y="7343720"/>
                  </a:lnTo>
                  <a:lnTo>
                    <a:pt x="7087352" y="7341973"/>
                  </a:lnTo>
                  <a:lnTo>
                    <a:pt x="7094417" y="7337210"/>
                  </a:lnTo>
                  <a:lnTo>
                    <a:pt x="7099180" y="7330146"/>
                  </a:lnTo>
                  <a:lnTo>
                    <a:pt x="7100926" y="7321495"/>
                  </a:lnTo>
                  <a:lnTo>
                    <a:pt x="7099179" y="7312844"/>
                  </a:lnTo>
                  <a:lnTo>
                    <a:pt x="7094411" y="7305779"/>
                  </a:lnTo>
                  <a:lnTo>
                    <a:pt x="7087334" y="7301016"/>
                  </a:lnTo>
                  <a:lnTo>
                    <a:pt x="7078657" y="7299270"/>
                  </a:lnTo>
                  <a:close/>
                </a:path>
                <a:path w="11962130" h="7343775">
                  <a:moveTo>
                    <a:pt x="6989712" y="7299270"/>
                  </a:moveTo>
                  <a:lnTo>
                    <a:pt x="6981061" y="7301016"/>
                  </a:lnTo>
                  <a:lnTo>
                    <a:pt x="6973997" y="7305779"/>
                  </a:lnTo>
                  <a:lnTo>
                    <a:pt x="6969234" y="7312844"/>
                  </a:lnTo>
                  <a:lnTo>
                    <a:pt x="6967487" y="7321495"/>
                  </a:lnTo>
                  <a:lnTo>
                    <a:pt x="6969234" y="7330146"/>
                  </a:lnTo>
                  <a:lnTo>
                    <a:pt x="6973997" y="7337210"/>
                  </a:lnTo>
                  <a:lnTo>
                    <a:pt x="6981061" y="7341973"/>
                  </a:lnTo>
                  <a:lnTo>
                    <a:pt x="6989757" y="7343720"/>
                  </a:lnTo>
                  <a:lnTo>
                    <a:pt x="6998408" y="7341973"/>
                  </a:lnTo>
                  <a:lnTo>
                    <a:pt x="7005472" y="7337210"/>
                  </a:lnTo>
                  <a:lnTo>
                    <a:pt x="7010235" y="7330146"/>
                  </a:lnTo>
                  <a:lnTo>
                    <a:pt x="7011982" y="7321495"/>
                  </a:lnTo>
                  <a:lnTo>
                    <a:pt x="7010235" y="7312844"/>
                  </a:lnTo>
                  <a:lnTo>
                    <a:pt x="7005467" y="7305779"/>
                  </a:lnTo>
                  <a:lnTo>
                    <a:pt x="6998389" y="7301016"/>
                  </a:lnTo>
                  <a:lnTo>
                    <a:pt x="6989712" y="7299270"/>
                  </a:lnTo>
                  <a:close/>
                </a:path>
                <a:path w="11962130" h="7343775">
                  <a:moveTo>
                    <a:pt x="6900768" y="7299270"/>
                  </a:moveTo>
                  <a:lnTo>
                    <a:pt x="6892117" y="7301016"/>
                  </a:lnTo>
                  <a:lnTo>
                    <a:pt x="6885053" y="7305779"/>
                  </a:lnTo>
                  <a:lnTo>
                    <a:pt x="6880290" y="7312844"/>
                  </a:lnTo>
                  <a:lnTo>
                    <a:pt x="6878543" y="7321495"/>
                  </a:lnTo>
                  <a:lnTo>
                    <a:pt x="6880290" y="7330146"/>
                  </a:lnTo>
                  <a:lnTo>
                    <a:pt x="6885053" y="7337210"/>
                  </a:lnTo>
                  <a:lnTo>
                    <a:pt x="6892117" y="7341973"/>
                  </a:lnTo>
                  <a:lnTo>
                    <a:pt x="6900812" y="7343720"/>
                  </a:lnTo>
                  <a:lnTo>
                    <a:pt x="6909463" y="7341973"/>
                  </a:lnTo>
                  <a:lnTo>
                    <a:pt x="6916528" y="7337210"/>
                  </a:lnTo>
                  <a:lnTo>
                    <a:pt x="6921291" y="7330146"/>
                  </a:lnTo>
                  <a:lnTo>
                    <a:pt x="6923037" y="7321495"/>
                  </a:lnTo>
                  <a:lnTo>
                    <a:pt x="6921290" y="7312844"/>
                  </a:lnTo>
                  <a:lnTo>
                    <a:pt x="6916522" y="7305779"/>
                  </a:lnTo>
                  <a:lnTo>
                    <a:pt x="6909445" y="7301016"/>
                  </a:lnTo>
                  <a:lnTo>
                    <a:pt x="6900768" y="7299270"/>
                  </a:lnTo>
                  <a:close/>
                </a:path>
                <a:path w="11962130" h="7343775">
                  <a:moveTo>
                    <a:pt x="6811824" y="7299270"/>
                  </a:moveTo>
                  <a:lnTo>
                    <a:pt x="6803173" y="7301016"/>
                  </a:lnTo>
                  <a:lnTo>
                    <a:pt x="6796108" y="7305779"/>
                  </a:lnTo>
                  <a:lnTo>
                    <a:pt x="6791345" y="7312844"/>
                  </a:lnTo>
                  <a:lnTo>
                    <a:pt x="6789599" y="7321495"/>
                  </a:lnTo>
                  <a:lnTo>
                    <a:pt x="6791345" y="7330146"/>
                  </a:lnTo>
                  <a:lnTo>
                    <a:pt x="6796108" y="7337210"/>
                  </a:lnTo>
                  <a:lnTo>
                    <a:pt x="6803173" y="7341973"/>
                  </a:lnTo>
                  <a:lnTo>
                    <a:pt x="6811868" y="7343720"/>
                  </a:lnTo>
                  <a:lnTo>
                    <a:pt x="6820519" y="7341973"/>
                  </a:lnTo>
                  <a:lnTo>
                    <a:pt x="6827583" y="7337210"/>
                  </a:lnTo>
                  <a:lnTo>
                    <a:pt x="6832346" y="7330146"/>
                  </a:lnTo>
                  <a:lnTo>
                    <a:pt x="6834093" y="7321495"/>
                  </a:lnTo>
                  <a:lnTo>
                    <a:pt x="6832346" y="7312844"/>
                  </a:lnTo>
                  <a:lnTo>
                    <a:pt x="6827578" y="7305779"/>
                  </a:lnTo>
                  <a:lnTo>
                    <a:pt x="6820500" y="7301016"/>
                  </a:lnTo>
                  <a:lnTo>
                    <a:pt x="6811824" y="7299270"/>
                  </a:lnTo>
                  <a:close/>
                </a:path>
                <a:path w="11962130" h="7343775">
                  <a:moveTo>
                    <a:pt x="6722879" y="7299270"/>
                  </a:moveTo>
                  <a:lnTo>
                    <a:pt x="6714228" y="7301016"/>
                  </a:lnTo>
                  <a:lnTo>
                    <a:pt x="6707164" y="7305779"/>
                  </a:lnTo>
                  <a:lnTo>
                    <a:pt x="6702401" y="7312844"/>
                  </a:lnTo>
                  <a:lnTo>
                    <a:pt x="6700654" y="7321495"/>
                  </a:lnTo>
                  <a:lnTo>
                    <a:pt x="6702401" y="7330146"/>
                  </a:lnTo>
                  <a:lnTo>
                    <a:pt x="6707164" y="7337210"/>
                  </a:lnTo>
                  <a:lnTo>
                    <a:pt x="6714228" y="7341973"/>
                  </a:lnTo>
                  <a:lnTo>
                    <a:pt x="6722924" y="7343720"/>
                  </a:lnTo>
                  <a:lnTo>
                    <a:pt x="6731575" y="7341973"/>
                  </a:lnTo>
                  <a:lnTo>
                    <a:pt x="6738639" y="7337210"/>
                  </a:lnTo>
                  <a:lnTo>
                    <a:pt x="6743402" y="7330146"/>
                  </a:lnTo>
                  <a:lnTo>
                    <a:pt x="6745149" y="7321495"/>
                  </a:lnTo>
                  <a:lnTo>
                    <a:pt x="6743401" y="7312844"/>
                  </a:lnTo>
                  <a:lnTo>
                    <a:pt x="6738633" y="7305779"/>
                  </a:lnTo>
                  <a:lnTo>
                    <a:pt x="6731556" y="7301016"/>
                  </a:lnTo>
                  <a:lnTo>
                    <a:pt x="6722879" y="7299270"/>
                  </a:lnTo>
                  <a:close/>
                </a:path>
                <a:path w="11962130" h="7343775">
                  <a:moveTo>
                    <a:pt x="6633935" y="7299270"/>
                  </a:moveTo>
                  <a:lnTo>
                    <a:pt x="6625284" y="7301016"/>
                  </a:lnTo>
                  <a:lnTo>
                    <a:pt x="6618219" y="7305779"/>
                  </a:lnTo>
                  <a:lnTo>
                    <a:pt x="6613456" y="7312844"/>
                  </a:lnTo>
                  <a:lnTo>
                    <a:pt x="6611710" y="7321495"/>
                  </a:lnTo>
                  <a:lnTo>
                    <a:pt x="6613456" y="7330146"/>
                  </a:lnTo>
                  <a:lnTo>
                    <a:pt x="6618219" y="7337210"/>
                  </a:lnTo>
                  <a:lnTo>
                    <a:pt x="6625284" y="7341973"/>
                  </a:lnTo>
                  <a:lnTo>
                    <a:pt x="6633979" y="7343720"/>
                  </a:lnTo>
                  <a:lnTo>
                    <a:pt x="6642630" y="7341973"/>
                  </a:lnTo>
                  <a:lnTo>
                    <a:pt x="6649695" y="7337210"/>
                  </a:lnTo>
                  <a:lnTo>
                    <a:pt x="6654458" y="7330146"/>
                  </a:lnTo>
                  <a:lnTo>
                    <a:pt x="6656204" y="7321495"/>
                  </a:lnTo>
                  <a:lnTo>
                    <a:pt x="6654457" y="7312844"/>
                  </a:lnTo>
                  <a:lnTo>
                    <a:pt x="6649689" y="7305779"/>
                  </a:lnTo>
                  <a:lnTo>
                    <a:pt x="6642611" y="7301016"/>
                  </a:lnTo>
                  <a:lnTo>
                    <a:pt x="6633935" y="7299270"/>
                  </a:lnTo>
                  <a:close/>
                </a:path>
                <a:path w="11962130" h="7343775">
                  <a:moveTo>
                    <a:pt x="6544990" y="7299270"/>
                  </a:moveTo>
                  <a:lnTo>
                    <a:pt x="6536339" y="7301016"/>
                  </a:lnTo>
                  <a:lnTo>
                    <a:pt x="6529275" y="7305779"/>
                  </a:lnTo>
                  <a:lnTo>
                    <a:pt x="6524512" y="7312844"/>
                  </a:lnTo>
                  <a:lnTo>
                    <a:pt x="6522765" y="7321495"/>
                  </a:lnTo>
                  <a:lnTo>
                    <a:pt x="6524512" y="7330146"/>
                  </a:lnTo>
                  <a:lnTo>
                    <a:pt x="6529275" y="7337210"/>
                  </a:lnTo>
                  <a:lnTo>
                    <a:pt x="6536339" y="7341973"/>
                  </a:lnTo>
                  <a:lnTo>
                    <a:pt x="6545035" y="7343720"/>
                  </a:lnTo>
                  <a:lnTo>
                    <a:pt x="6553686" y="7341973"/>
                  </a:lnTo>
                  <a:lnTo>
                    <a:pt x="6560750" y="7337210"/>
                  </a:lnTo>
                  <a:lnTo>
                    <a:pt x="6565513" y="7330146"/>
                  </a:lnTo>
                  <a:lnTo>
                    <a:pt x="6567260" y="7321495"/>
                  </a:lnTo>
                  <a:lnTo>
                    <a:pt x="6565512" y="7312844"/>
                  </a:lnTo>
                  <a:lnTo>
                    <a:pt x="6560745" y="7305779"/>
                  </a:lnTo>
                  <a:lnTo>
                    <a:pt x="6553667" y="7301016"/>
                  </a:lnTo>
                  <a:lnTo>
                    <a:pt x="6544990" y="7299270"/>
                  </a:lnTo>
                  <a:close/>
                </a:path>
                <a:path w="11962130" h="7343775">
                  <a:moveTo>
                    <a:pt x="6456046" y="7299270"/>
                  </a:moveTo>
                  <a:lnTo>
                    <a:pt x="6447395" y="7301016"/>
                  </a:lnTo>
                  <a:lnTo>
                    <a:pt x="6440330" y="7305779"/>
                  </a:lnTo>
                  <a:lnTo>
                    <a:pt x="6435567" y="7312844"/>
                  </a:lnTo>
                  <a:lnTo>
                    <a:pt x="6433821" y="7321495"/>
                  </a:lnTo>
                  <a:lnTo>
                    <a:pt x="6435567" y="7330146"/>
                  </a:lnTo>
                  <a:lnTo>
                    <a:pt x="6440330" y="7337210"/>
                  </a:lnTo>
                  <a:lnTo>
                    <a:pt x="6447395" y="7341973"/>
                  </a:lnTo>
                  <a:lnTo>
                    <a:pt x="6456090" y="7343720"/>
                  </a:lnTo>
                  <a:lnTo>
                    <a:pt x="6464741" y="7341973"/>
                  </a:lnTo>
                  <a:lnTo>
                    <a:pt x="6471806" y="7337210"/>
                  </a:lnTo>
                  <a:lnTo>
                    <a:pt x="6476569" y="7330146"/>
                  </a:lnTo>
                  <a:lnTo>
                    <a:pt x="6478315" y="7321495"/>
                  </a:lnTo>
                  <a:lnTo>
                    <a:pt x="6476568" y="7312844"/>
                  </a:lnTo>
                  <a:lnTo>
                    <a:pt x="6471800" y="7305779"/>
                  </a:lnTo>
                  <a:lnTo>
                    <a:pt x="6464722" y="7301016"/>
                  </a:lnTo>
                  <a:lnTo>
                    <a:pt x="6456046" y="7299270"/>
                  </a:lnTo>
                  <a:close/>
                </a:path>
                <a:path w="11962130" h="7343775">
                  <a:moveTo>
                    <a:pt x="6367101" y="7299270"/>
                  </a:moveTo>
                  <a:lnTo>
                    <a:pt x="6358450" y="7301016"/>
                  </a:lnTo>
                  <a:lnTo>
                    <a:pt x="6351386" y="7305779"/>
                  </a:lnTo>
                  <a:lnTo>
                    <a:pt x="6346623" y="7312844"/>
                  </a:lnTo>
                  <a:lnTo>
                    <a:pt x="6344876" y="7321495"/>
                  </a:lnTo>
                  <a:lnTo>
                    <a:pt x="6346623" y="7330146"/>
                  </a:lnTo>
                  <a:lnTo>
                    <a:pt x="6351386" y="7337210"/>
                  </a:lnTo>
                  <a:lnTo>
                    <a:pt x="6358450" y="7341973"/>
                  </a:lnTo>
                  <a:lnTo>
                    <a:pt x="6367146" y="7343720"/>
                  </a:lnTo>
                  <a:lnTo>
                    <a:pt x="6375797" y="7341973"/>
                  </a:lnTo>
                  <a:lnTo>
                    <a:pt x="6382861" y="7337210"/>
                  </a:lnTo>
                  <a:lnTo>
                    <a:pt x="6387624" y="7330146"/>
                  </a:lnTo>
                  <a:lnTo>
                    <a:pt x="6389371" y="7321495"/>
                  </a:lnTo>
                  <a:lnTo>
                    <a:pt x="6387624" y="7312844"/>
                  </a:lnTo>
                  <a:lnTo>
                    <a:pt x="6382856" y="7305779"/>
                  </a:lnTo>
                  <a:lnTo>
                    <a:pt x="6375778" y="7301016"/>
                  </a:lnTo>
                  <a:lnTo>
                    <a:pt x="6367101" y="7299270"/>
                  </a:lnTo>
                  <a:close/>
                </a:path>
                <a:path w="11962130" h="7343775">
                  <a:moveTo>
                    <a:pt x="6278157" y="7299270"/>
                  </a:moveTo>
                  <a:lnTo>
                    <a:pt x="6269506" y="7301016"/>
                  </a:lnTo>
                  <a:lnTo>
                    <a:pt x="6262441" y="7305779"/>
                  </a:lnTo>
                  <a:lnTo>
                    <a:pt x="6257678" y="7312844"/>
                  </a:lnTo>
                  <a:lnTo>
                    <a:pt x="6255932" y="7321495"/>
                  </a:lnTo>
                  <a:lnTo>
                    <a:pt x="6257678" y="7330146"/>
                  </a:lnTo>
                  <a:lnTo>
                    <a:pt x="6262441" y="7337210"/>
                  </a:lnTo>
                  <a:lnTo>
                    <a:pt x="6269506" y="7341973"/>
                  </a:lnTo>
                  <a:lnTo>
                    <a:pt x="6278201" y="7343720"/>
                  </a:lnTo>
                  <a:lnTo>
                    <a:pt x="6286852" y="7341973"/>
                  </a:lnTo>
                  <a:lnTo>
                    <a:pt x="6293917" y="7337210"/>
                  </a:lnTo>
                  <a:lnTo>
                    <a:pt x="6298680" y="7330146"/>
                  </a:lnTo>
                  <a:lnTo>
                    <a:pt x="6300426" y="7321495"/>
                  </a:lnTo>
                  <a:lnTo>
                    <a:pt x="6298679" y="7312844"/>
                  </a:lnTo>
                  <a:lnTo>
                    <a:pt x="6293911" y="7305779"/>
                  </a:lnTo>
                  <a:lnTo>
                    <a:pt x="6286834" y="7301016"/>
                  </a:lnTo>
                  <a:lnTo>
                    <a:pt x="6278157" y="7299270"/>
                  </a:lnTo>
                  <a:close/>
                </a:path>
                <a:path w="11962130" h="7343775">
                  <a:moveTo>
                    <a:pt x="6189212" y="7299270"/>
                  </a:moveTo>
                  <a:lnTo>
                    <a:pt x="6180561" y="7301016"/>
                  </a:lnTo>
                  <a:lnTo>
                    <a:pt x="6173497" y="7305779"/>
                  </a:lnTo>
                  <a:lnTo>
                    <a:pt x="6168734" y="7312844"/>
                  </a:lnTo>
                  <a:lnTo>
                    <a:pt x="6166987" y="7321495"/>
                  </a:lnTo>
                  <a:lnTo>
                    <a:pt x="6168734" y="7330146"/>
                  </a:lnTo>
                  <a:lnTo>
                    <a:pt x="6173497" y="7337210"/>
                  </a:lnTo>
                  <a:lnTo>
                    <a:pt x="6180561" y="7341973"/>
                  </a:lnTo>
                  <a:lnTo>
                    <a:pt x="6189257" y="7343720"/>
                  </a:lnTo>
                  <a:lnTo>
                    <a:pt x="6197908" y="7341973"/>
                  </a:lnTo>
                  <a:lnTo>
                    <a:pt x="6204972" y="7337210"/>
                  </a:lnTo>
                  <a:lnTo>
                    <a:pt x="6209735" y="7330146"/>
                  </a:lnTo>
                  <a:lnTo>
                    <a:pt x="6211482" y="7321495"/>
                  </a:lnTo>
                  <a:lnTo>
                    <a:pt x="6209735" y="7312844"/>
                  </a:lnTo>
                  <a:lnTo>
                    <a:pt x="6204967" y="7305779"/>
                  </a:lnTo>
                  <a:lnTo>
                    <a:pt x="6197889" y="7301016"/>
                  </a:lnTo>
                  <a:lnTo>
                    <a:pt x="6189212" y="7299270"/>
                  </a:lnTo>
                  <a:close/>
                </a:path>
                <a:path w="11962130" h="7343775">
                  <a:moveTo>
                    <a:pt x="6100268" y="7299270"/>
                  </a:moveTo>
                  <a:lnTo>
                    <a:pt x="6091617" y="7301016"/>
                  </a:lnTo>
                  <a:lnTo>
                    <a:pt x="6084553" y="7305779"/>
                  </a:lnTo>
                  <a:lnTo>
                    <a:pt x="6079790" y="7312844"/>
                  </a:lnTo>
                  <a:lnTo>
                    <a:pt x="6078043" y="7321495"/>
                  </a:lnTo>
                  <a:lnTo>
                    <a:pt x="6079790" y="7330146"/>
                  </a:lnTo>
                  <a:lnTo>
                    <a:pt x="6084553" y="7337210"/>
                  </a:lnTo>
                  <a:lnTo>
                    <a:pt x="6091617" y="7341973"/>
                  </a:lnTo>
                  <a:lnTo>
                    <a:pt x="6100312" y="7343720"/>
                  </a:lnTo>
                  <a:lnTo>
                    <a:pt x="6108963" y="7341973"/>
                  </a:lnTo>
                  <a:lnTo>
                    <a:pt x="6116028" y="7337210"/>
                  </a:lnTo>
                  <a:lnTo>
                    <a:pt x="6120791" y="7330146"/>
                  </a:lnTo>
                  <a:lnTo>
                    <a:pt x="6122537" y="7321495"/>
                  </a:lnTo>
                  <a:lnTo>
                    <a:pt x="6120790" y="7312844"/>
                  </a:lnTo>
                  <a:lnTo>
                    <a:pt x="6116022" y="7305779"/>
                  </a:lnTo>
                  <a:lnTo>
                    <a:pt x="6108945" y="7301016"/>
                  </a:lnTo>
                  <a:lnTo>
                    <a:pt x="6100268" y="7299270"/>
                  </a:lnTo>
                  <a:close/>
                </a:path>
                <a:path w="11962130" h="7343775">
                  <a:moveTo>
                    <a:pt x="6011324" y="7299270"/>
                  </a:moveTo>
                  <a:lnTo>
                    <a:pt x="6002673" y="7301016"/>
                  </a:lnTo>
                  <a:lnTo>
                    <a:pt x="5995608" y="7305779"/>
                  </a:lnTo>
                  <a:lnTo>
                    <a:pt x="5990845" y="7312844"/>
                  </a:lnTo>
                  <a:lnTo>
                    <a:pt x="5989099" y="7321495"/>
                  </a:lnTo>
                  <a:lnTo>
                    <a:pt x="5990845" y="7330146"/>
                  </a:lnTo>
                  <a:lnTo>
                    <a:pt x="5995608" y="7337210"/>
                  </a:lnTo>
                  <a:lnTo>
                    <a:pt x="6002673" y="7341973"/>
                  </a:lnTo>
                  <a:lnTo>
                    <a:pt x="6011368" y="7343720"/>
                  </a:lnTo>
                  <a:lnTo>
                    <a:pt x="6020019" y="7341973"/>
                  </a:lnTo>
                  <a:lnTo>
                    <a:pt x="6027083" y="7337210"/>
                  </a:lnTo>
                  <a:lnTo>
                    <a:pt x="6031846" y="7330146"/>
                  </a:lnTo>
                  <a:lnTo>
                    <a:pt x="6033593" y="7321495"/>
                  </a:lnTo>
                  <a:lnTo>
                    <a:pt x="6031846" y="7312844"/>
                  </a:lnTo>
                  <a:lnTo>
                    <a:pt x="6027078" y="7305779"/>
                  </a:lnTo>
                  <a:lnTo>
                    <a:pt x="6020000" y="7301016"/>
                  </a:lnTo>
                  <a:lnTo>
                    <a:pt x="6011324" y="7299270"/>
                  </a:lnTo>
                  <a:close/>
                </a:path>
                <a:path w="11962130" h="7343775">
                  <a:moveTo>
                    <a:pt x="5922379" y="7299270"/>
                  </a:moveTo>
                  <a:lnTo>
                    <a:pt x="5913728" y="7301016"/>
                  </a:lnTo>
                  <a:lnTo>
                    <a:pt x="5906664" y="7305779"/>
                  </a:lnTo>
                  <a:lnTo>
                    <a:pt x="5901901" y="7312844"/>
                  </a:lnTo>
                  <a:lnTo>
                    <a:pt x="5900154" y="7321495"/>
                  </a:lnTo>
                  <a:lnTo>
                    <a:pt x="5901901" y="7330146"/>
                  </a:lnTo>
                  <a:lnTo>
                    <a:pt x="5906664" y="7337210"/>
                  </a:lnTo>
                  <a:lnTo>
                    <a:pt x="5913728" y="7341973"/>
                  </a:lnTo>
                  <a:lnTo>
                    <a:pt x="5922424" y="7343720"/>
                  </a:lnTo>
                  <a:lnTo>
                    <a:pt x="5931075" y="7341973"/>
                  </a:lnTo>
                  <a:lnTo>
                    <a:pt x="5938139" y="7337210"/>
                  </a:lnTo>
                  <a:lnTo>
                    <a:pt x="5942902" y="7330146"/>
                  </a:lnTo>
                  <a:lnTo>
                    <a:pt x="5944649" y="7321495"/>
                  </a:lnTo>
                  <a:lnTo>
                    <a:pt x="5942901" y="7312844"/>
                  </a:lnTo>
                  <a:lnTo>
                    <a:pt x="5938133" y="7305779"/>
                  </a:lnTo>
                  <a:lnTo>
                    <a:pt x="5931056" y="7301016"/>
                  </a:lnTo>
                  <a:lnTo>
                    <a:pt x="5922379" y="7299270"/>
                  </a:lnTo>
                  <a:close/>
                </a:path>
                <a:path w="11962130" h="7343775">
                  <a:moveTo>
                    <a:pt x="5833435" y="7299270"/>
                  </a:moveTo>
                  <a:lnTo>
                    <a:pt x="5824784" y="7301016"/>
                  </a:lnTo>
                  <a:lnTo>
                    <a:pt x="5817719" y="7305779"/>
                  </a:lnTo>
                  <a:lnTo>
                    <a:pt x="5812956" y="7312844"/>
                  </a:lnTo>
                  <a:lnTo>
                    <a:pt x="5811210" y="7321495"/>
                  </a:lnTo>
                  <a:lnTo>
                    <a:pt x="5812956" y="7330146"/>
                  </a:lnTo>
                  <a:lnTo>
                    <a:pt x="5817719" y="7337210"/>
                  </a:lnTo>
                  <a:lnTo>
                    <a:pt x="5824784" y="7341973"/>
                  </a:lnTo>
                  <a:lnTo>
                    <a:pt x="5833479" y="7343720"/>
                  </a:lnTo>
                  <a:lnTo>
                    <a:pt x="5842130" y="7341973"/>
                  </a:lnTo>
                  <a:lnTo>
                    <a:pt x="5849195" y="7337210"/>
                  </a:lnTo>
                  <a:lnTo>
                    <a:pt x="5853958" y="7330146"/>
                  </a:lnTo>
                  <a:lnTo>
                    <a:pt x="5855704" y="7321495"/>
                  </a:lnTo>
                  <a:lnTo>
                    <a:pt x="5853957" y="7312844"/>
                  </a:lnTo>
                  <a:lnTo>
                    <a:pt x="5849189" y="7305779"/>
                  </a:lnTo>
                  <a:lnTo>
                    <a:pt x="5842111" y="7301016"/>
                  </a:lnTo>
                  <a:lnTo>
                    <a:pt x="5833435" y="7299270"/>
                  </a:lnTo>
                  <a:close/>
                </a:path>
                <a:path w="11962130" h="7343775">
                  <a:moveTo>
                    <a:pt x="5744490" y="7299270"/>
                  </a:moveTo>
                  <a:lnTo>
                    <a:pt x="5735839" y="7301016"/>
                  </a:lnTo>
                  <a:lnTo>
                    <a:pt x="5728775" y="7305779"/>
                  </a:lnTo>
                  <a:lnTo>
                    <a:pt x="5724012" y="7312844"/>
                  </a:lnTo>
                  <a:lnTo>
                    <a:pt x="5722265" y="7321495"/>
                  </a:lnTo>
                  <a:lnTo>
                    <a:pt x="5724012" y="7330146"/>
                  </a:lnTo>
                  <a:lnTo>
                    <a:pt x="5728775" y="7337210"/>
                  </a:lnTo>
                  <a:lnTo>
                    <a:pt x="5735839" y="7341973"/>
                  </a:lnTo>
                  <a:lnTo>
                    <a:pt x="5744535" y="7343720"/>
                  </a:lnTo>
                  <a:lnTo>
                    <a:pt x="5753186" y="7341973"/>
                  </a:lnTo>
                  <a:lnTo>
                    <a:pt x="5760250" y="7337210"/>
                  </a:lnTo>
                  <a:lnTo>
                    <a:pt x="5765013" y="7330146"/>
                  </a:lnTo>
                  <a:lnTo>
                    <a:pt x="5766760" y="7321495"/>
                  </a:lnTo>
                  <a:lnTo>
                    <a:pt x="5765012" y="7312844"/>
                  </a:lnTo>
                  <a:lnTo>
                    <a:pt x="5760245" y="7305779"/>
                  </a:lnTo>
                  <a:lnTo>
                    <a:pt x="5753167" y="7301016"/>
                  </a:lnTo>
                  <a:lnTo>
                    <a:pt x="5744490" y="7299270"/>
                  </a:lnTo>
                  <a:close/>
                </a:path>
                <a:path w="11962130" h="7343775">
                  <a:moveTo>
                    <a:pt x="5655544" y="7299270"/>
                  </a:moveTo>
                  <a:lnTo>
                    <a:pt x="5646894" y="7301016"/>
                  </a:lnTo>
                  <a:lnTo>
                    <a:pt x="5639829" y="7305779"/>
                  </a:lnTo>
                  <a:lnTo>
                    <a:pt x="5635066" y="7312844"/>
                  </a:lnTo>
                  <a:lnTo>
                    <a:pt x="5633319" y="7321495"/>
                  </a:lnTo>
                  <a:lnTo>
                    <a:pt x="5635066" y="7330146"/>
                  </a:lnTo>
                  <a:lnTo>
                    <a:pt x="5639829" y="7337210"/>
                  </a:lnTo>
                  <a:lnTo>
                    <a:pt x="5646894" y="7341973"/>
                  </a:lnTo>
                  <a:lnTo>
                    <a:pt x="5655590" y="7343720"/>
                  </a:lnTo>
                  <a:lnTo>
                    <a:pt x="5664241" y="7341973"/>
                  </a:lnTo>
                  <a:lnTo>
                    <a:pt x="5671305" y="7337210"/>
                  </a:lnTo>
                  <a:lnTo>
                    <a:pt x="5676068" y="7330146"/>
                  </a:lnTo>
                  <a:lnTo>
                    <a:pt x="5677815" y="7321495"/>
                  </a:lnTo>
                  <a:lnTo>
                    <a:pt x="5676068" y="7312844"/>
                  </a:lnTo>
                  <a:lnTo>
                    <a:pt x="5671299" y="7305779"/>
                  </a:lnTo>
                  <a:lnTo>
                    <a:pt x="5664221" y="7301016"/>
                  </a:lnTo>
                  <a:lnTo>
                    <a:pt x="5655544" y="7299270"/>
                  </a:lnTo>
                  <a:close/>
                </a:path>
                <a:path w="11962130" h="7343775">
                  <a:moveTo>
                    <a:pt x="5566600" y="7299270"/>
                  </a:moveTo>
                  <a:lnTo>
                    <a:pt x="5557949" y="7301016"/>
                  </a:lnTo>
                  <a:lnTo>
                    <a:pt x="5550885" y="7305779"/>
                  </a:lnTo>
                  <a:lnTo>
                    <a:pt x="5546122" y="7312844"/>
                  </a:lnTo>
                  <a:lnTo>
                    <a:pt x="5544375" y="7321495"/>
                  </a:lnTo>
                  <a:lnTo>
                    <a:pt x="5546122" y="7330146"/>
                  </a:lnTo>
                  <a:lnTo>
                    <a:pt x="5550885" y="7337210"/>
                  </a:lnTo>
                  <a:lnTo>
                    <a:pt x="5557949" y="7341973"/>
                  </a:lnTo>
                  <a:lnTo>
                    <a:pt x="5566644" y="7343720"/>
                  </a:lnTo>
                  <a:lnTo>
                    <a:pt x="5575295" y="7341973"/>
                  </a:lnTo>
                  <a:lnTo>
                    <a:pt x="5582360" y="7337210"/>
                  </a:lnTo>
                  <a:lnTo>
                    <a:pt x="5587123" y="7330146"/>
                  </a:lnTo>
                  <a:lnTo>
                    <a:pt x="5588869" y="7321495"/>
                  </a:lnTo>
                  <a:lnTo>
                    <a:pt x="5587122" y="7312844"/>
                  </a:lnTo>
                  <a:lnTo>
                    <a:pt x="5582354" y="7305779"/>
                  </a:lnTo>
                  <a:lnTo>
                    <a:pt x="5575277" y="7301016"/>
                  </a:lnTo>
                  <a:lnTo>
                    <a:pt x="5566600" y="7299270"/>
                  </a:lnTo>
                  <a:close/>
                </a:path>
                <a:path w="11962130" h="7343775">
                  <a:moveTo>
                    <a:pt x="5477656" y="7299270"/>
                  </a:moveTo>
                  <a:lnTo>
                    <a:pt x="5469005" y="7301016"/>
                  </a:lnTo>
                  <a:lnTo>
                    <a:pt x="5461940" y="7305779"/>
                  </a:lnTo>
                  <a:lnTo>
                    <a:pt x="5457177" y="7312844"/>
                  </a:lnTo>
                  <a:lnTo>
                    <a:pt x="5455431" y="7321495"/>
                  </a:lnTo>
                  <a:lnTo>
                    <a:pt x="5457177" y="7330146"/>
                  </a:lnTo>
                  <a:lnTo>
                    <a:pt x="5461940" y="7337210"/>
                  </a:lnTo>
                  <a:lnTo>
                    <a:pt x="5469005" y="7341973"/>
                  </a:lnTo>
                  <a:lnTo>
                    <a:pt x="5477700" y="7343720"/>
                  </a:lnTo>
                  <a:lnTo>
                    <a:pt x="5486351" y="7341973"/>
                  </a:lnTo>
                  <a:lnTo>
                    <a:pt x="5493415" y="7337210"/>
                  </a:lnTo>
                  <a:lnTo>
                    <a:pt x="5498178" y="7330146"/>
                  </a:lnTo>
                  <a:lnTo>
                    <a:pt x="5499925" y="7321495"/>
                  </a:lnTo>
                  <a:lnTo>
                    <a:pt x="5498178" y="7312844"/>
                  </a:lnTo>
                  <a:lnTo>
                    <a:pt x="5493410" y="7305779"/>
                  </a:lnTo>
                  <a:lnTo>
                    <a:pt x="5486332" y="7301016"/>
                  </a:lnTo>
                  <a:lnTo>
                    <a:pt x="5477656" y="7299270"/>
                  </a:lnTo>
                  <a:close/>
                </a:path>
                <a:path w="11962130" h="7343775">
                  <a:moveTo>
                    <a:pt x="5388711" y="7299270"/>
                  </a:moveTo>
                  <a:lnTo>
                    <a:pt x="5380060" y="7301016"/>
                  </a:lnTo>
                  <a:lnTo>
                    <a:pt x="5372996" y="7305779"/>
                  </a:lnTo>
                  <a:lnTo>
                    <a:pt x="5368233" y="7312844"/>
                  </a:lnTo>
                  <a:lnTo>
                    <a:pt x="5366486" y="7321495"/>
                  </a:lnTo>
                  <a:lnTo>
                    <a:pt x="5368233" y="7330146"/>
                  </a:lnTo>
                  <a:lnTo>
                    <a:pt x="5372996" y="7337210"/>
                  </a:lnTo>
                  <a:lnTo>
                    <a:pt x="5380060" y="7341973"/>
                  </a:lnTo>
                  <a:lnTo>
                    <a:pt x="5388756" y="7343720"/>
                  </a:lnTo>
                  <a:lnTo>
                    <a:pt x="5397407" y="7341973"/>
                  </a:lnTo>
                  <a:lnTo>
                    <a:pt x="5404471" y="7337210"/>
                  </a:lnTo>
                  <a:lnTo>
                    <a:pt x="5409234" y="7330146"/>
                  </a:lnTo>
                  <a:lnTo>
                    <a:pt x="5410981" y="7321495"/>
                  </a:lnTo>
                  <a:lnTo>
                    <a:pt x="5409233" y="7312844"/>
                  </a:lnTo>
                  <a:lnTo>
                    <a:pt x="5404465" y="7305779"/>
                  </a:lnTo>
                  <a:lnTo>
                    <a:pt x="5397388" y="7301016"/>
                  </a:lnTo>
                  <a:lnTo>
                    <a:pt x="5388711" y="7299270"/>
                  </a:lnTo>
                  <a:close/>
                </a:path>
                <a:path w="11962130" h="7343775">
                  <a:moveTo>
                    <a:pt x="5299767" y="7299270"/>
                  </a:moveTo>
                  <a:lnTo>
                    <a:pt x="5291116" y="7301016"/>
                  </a:lnTo>
                  <a:lnTo>
                    <a:pt x="5284051" y="7305779"/>
                  </a:lnTo>
                  <a:lnTo>
                    <a:pt x="5279288" y="7312844"/>
                  </a:lnTo>
                  <a:lnTo>
                    <a:pt x="5277542" y="7321495"/>
                  </a:lnTo>
                  <a:lnTo>
                    <a:pt x="5279288" y="7330146"/>
                  </a:lnTo>
                  <a:lnTo>
                    <a:pt x="5284051" y="7337210"/>
                  </a:lnTo>
                  <a:lnTo>
                    <a:pt x="5291116" y="7341973"/>
                  </a:lnTo>
                  <a:lnTo>
                    <a:pt x="5299811" y="7343720"/>
                  </a:lnTo>
                  <a:lnTo>
                    <a:pt x="5308462" y="7341973"/>
                  </a:lnTo>
                  <a:lnTo>
                    <a:pt x="5315527" y="7337210"/>
                  </a:lnTo>
                  <a:lnTo>
                    <a:pt x="5320290" y="7330146"/>
                  </a:lnTo>
                  <a:lnTo>
                    <a:pt x="5322036" y="7321495"/>
                  </a:lnTo>
                  <a:lnTo>
                    <a:pt x="5320289" y="7312844"/>
                  </a:lnTo>
                  <a:lnTo>
                    <a:pt x="5315521" y="7305779"/>
                  </a:lnTo>
                  <a:lnTo>
                    <a:pt x="5308443" y="7301016"/>
                  </a:lnTo>
                  <a:lnTo>
                    <a:pt x="5299767" y="7299270"/>
                  </a:lnTo>
                  <a:close/>
                </a:path>
                <a:path w="11962130" h="7343775">
                  <a:moveTo>
                    <a:pt x="5210822" y="7299270"/>
                  </a:moveTo>
                  <a:lnTo>
                    <a:pt x="5202171" y="7301016"/>
                  </a:lnTo>
                  <a:lnTo>
                    <a:pt x="5195107" y="7305779"/>
                  </a:lnTo>
                  <a:lnTo>
                    <a:pt x="5190344" y="7312844"/>
                  </a:lnTo>
                  <a:lnTo>
                    <a:pt x="5188597" y="7321495"/>
                  </a:lnTo>
                  <a:lnTo>
                    <a:pt x="5190344" y="7330146"/>
                  </a:lnTo>
                  <a:lnTo>
                    <a:pt x="5195107" y="7337210"/>
                  </a:lnTo>
                  <a:lnTo>
                    <a:pt x="5202171" y="7341973"/>
                  </a:lnTo>
                  <a:lnTo>
                    <a:pt x="5210867" y="7343720"/>
                  </a:lnTo>
                  <a:lnTo>
                    <a:pt x="5219518" y="7341973"/>
                  </a:lnTo>
                  <a:lnTo>
                    <a:pt x="5226582" y="7337210"/>
                  </a:lnTo>
                  <a:lnTo>
                    <a:pt x="5231345" y="7330146"/>
                  </a:lnTo>
                  <a:lnTo>
                    <a:pt x="5233092" y="7321495"/>
                  </a:lnTo>
                  <a:lnTo>
                    <a:pt x="5231344" y="7312844"/>
                  </a:lnTo>
                  <a:lnTo>
                    <a:pt x="5226577" y="7305779"/>
                  </a:lnTo>
                  <a:lnTo>
                    <a:pt x="5219499" y="7301016"/>
                  </a:lnTo>
                  <a:lnTo>
                    <a:pt x="5210822" y="7299270"/>
                  </a:lnTo>
                  <a:close/>
                </a:path>
                <a:path w="11962130" h="7343775">
                  <a:moveTo>
                    <a:pt x="5121876" y="7299270"/>
                  </a:moveTo>
                  <a:lnTo>
                    <a:pt x="5113225" y="7301016"/>
                  </a:lnTo>
                  <a:lnTo>
                    <a:pt x="5106161" y="7305779"/>
                  </a:lnTo>
                  <a:lnTo>
                    <a:pt x="5101398" y="7312844"/>
                  </a:lnTo>
                  <a:lnTo>
                    <a:pt x="5099651" y="7321495"/>
                  </a:lnTo>
                  <a:lnTo>
                    <a:pt x="5101398" y="7330146"/>
                  </a:lnTo>
                  <a:lnTo>
                    <a:pt x="5106161" y="7337210"/>
                  </a:lnTo>
                  <a:lnTo>
                    <a:pt x="5113225" y="7341973"/>
                  </a:lnTo>
                  <a:lnTo>
                    <a:pt x="5121921" y="7343720"/>
                  </a:lnTo>
                  <a:lnTo>
                    <a:pt x="5130572" y="7341973"/>
                  </a:lnTo>
                  <a:lnTo>
                    <a:pt x="5137636" y="7337210"/>
                  </a:lnTo>
                  <a:lnTo>
                    <a:pt x="5142399" y="7330146"/>
                  </a:lnTo>
                  <a:lnTo>
                    <a:pt x="5144146" y="7321495"/>
                  </a:lnTo>
                  <a:lnTo>
                    <a:pt x="5142399" y="7312844"/>
                  </a:lnTo>
                  <a:lnTo>
                    <a:pt x="5137631" y="7305779"/>
                  </a:lnTo>
                  <a:lnTo>
                    <a:pt x="5130553" y="7301016"/>
                  </a:lnTo>
                  <a:lnTo>
                    <a:pt x="5121876" y="7299270"/>
                  </a:lnTo>
                  <a:close/>
                </a:path>
                <a:path w="11962130" h="7343775">
                  <a:moveTo>
                    <a:pt x="5032932" y="7299270"/>
                  </a:moveTo>
                  <a:lnTo>
                    <a:pt x="5024281" y="7301016"/>
                  </a:lnTo>
                  <a:lnTo>
                    <a:pt x="5017217" y="7305779"/>
                  </a:lnTo>
                  <a:lnTo>
                    <a:pt x="5012454" y="7312844"/>
                  </a:lnTo>
                  <a:lnTo>
                    <a:pt x="5010707" y="7321495"/>
                  </a:lnTo>
                  <a:lnTo>
                    <a:pt x="5012454" y="7330146"/>
                  </a:lnTo>
                  <a:lnTo>
                    <a:pt x="5017217" y="7337210"/>
                  </a:lnTo>
                  <a:lnTo>
                    <a:pt x="5024281" y="7341973"/>
                  </a:lnTo>
                  <a:lnTo>
                    <a:pt x="5032976" y="7343720"/>
                  </a:lnTo>
                  <a:lnTo>
                    <a:pt x="5041627" y="7341973"/>
                  </a:lnTo>
                  <a:lnTo>
                    <a:pt x="5048692" y="7337210"/>
                  </a:lnTo>
                  <a:lnTo>
                    <a:pt x="5053455" y="7330146"/>
                  </a:lnTo>
                  <a:lnTo>
                    <a:pt x="5055201" y="7321495"/>
                  </a:lnTo>
                  <a:lnTo>
                    <a:pt x="5053454" y="7312844"/>
                  </a:lnTo>
                  <a:lnTo>
                    <a:pt x="5048686" y="7305779"/>
                  </a:lnTo>
                  <a:lnTo>
                    <a:pt x="5041609" y="7301016"/>
                  </a:lnTo>
                  <a:lnTo>
                    <a:pt x="5032932" y="7299270"/>
                  </a:lnTo>
                  <a:close/>
                </a:path>
                <a:path w="11962130" h="7343775">
                  <a:moveTo>
                    <a:pt x="4943988" y="7299270"/>
                  </a:moveTo>
                  <a:lnTo>
                    <a:pt x="4935337" y="7301016"/>
                  </a:lnTo>
                  <a:lnTo>
                    <a:pt x="4928272" y="7305779"/>
                  </a:lnTo>
                  <a:lnTo>
                    <a:pt x="4923509" y="7312844"/>
                  </a:lnTo>
                  <a:lnTo>
                    <a:pt x="4921763" y="7321495"/>
                  </a:lnTo>
                  <a:lnTo>
                    <a:pt x="4923509" y="7330146"/>
                  </a:lnTo>
                  <a:lnTo>
                    <a:pt x="4928272" y="7337210"/>
                  </a:lnTo>
                  <a:lnTo>
                    <a:pt x="4935337" y="7341973"/>
                  </a:lnTo>
                  <a:lnTo>
                    <a:pt x="4944032" y="7343720"/>
                  </a:lnTo>
                  <a:lnTo>
                    <a:pt x="4952683" y="7341973"/>
                  </a:lnTo>
                  <a:lnTo>
                    <a:pt x="4959747" y="7337210"/>
                  </a:lnTo>
                  <a:lnTo>
                    <a:pt x="4964510" y="7330146"/>
                  </a:lnTo>
                  <a:lnTo>
                    <a:pt x="4966257" y="7321495"/>
                  </a:lnTo>
                  <a:lnTo>
                    <a:pt x="4964510" y="7312844"/>
                  </a:lnTo>
                  <a:lnTo>
                    <a:pt x="4959742" y="7305779"/>
                  </a:lnTo>
                  <a:lnTo>
                    <a:pt x="4952664" y="7301016"/>
                  </a:lnTo>
                  <a:lnTo>
                    <a:pt x="4943988" y="7299270"/>
                  </a:lnTo>
                  <a:close/>
                </a:path>
                <a:path w="11962130" h="7343775">
                  <a:moveTo>
                    <a:pt x="4855043" y="7299270"/>
                  </a:moveTo>
                  <a:lnTo>
                    <a:pt x="4846392" y="7301016"/>
                  </a:lnTo>
                  <a:lnTo>
                    <a:pt x="4839328" y="7305779"/>
                  </a:lnTo>
                  <a:lnTo>
                    <a:pt x="4834565" y="7312844"/>
                  </a:lnTo>
                  <a:lnTo>
                    <a:pt x="4832818" y="7321495"/>
                  </a:lnTo>
                  <a:lnTo>
                    <a:pt x="4834565" y="7330146"/>
                  </a:lnTo>
                  <a:lnTo>
                    <a:pt x="4839328" y="7337210"/>
                  </a:lnTo>
                  <a:lnTo>
                    <a:pt x="4846392" y="7341973"/>
                  </a:lnTo>
                  <a:lnTo>
                    <a:pt x="4855088" y="7343720"/>
                  </a:lnTo>
                  <a:lnTo>
                    <a:pt x="4863739" y="7341973"/>
                  </a:lnTo>
                  <a:lnTo>
                    <a:pt x="4870803" y="7337210"/>
                  </a:lnTo>
                  <a:lnTo>
                    <a:pt x="4875566" y="7330146"/>
                  </a:lnTo>
                  <a:lnTo>
                    <a:pt x="4877313" y="7321495"/>
                  </a:lnTo>
                  <a:lnTo>
                    <a:pt x="4875565" y="7312844"/>
                  </a:lnTo>
                  <a:lnTo>
                    <a:pt x="4870797" y="7305779"/>
                  </a:lnTo>
                  <a:lnTo>
                    <a:pt x="4863720" y="7301016"/>
                  </a:lnTo>
                  <a:lnTo>
                    <a:pt x="4855043" y="7299270"/>
                  </a:lnTo>
                  <a:close/>
                </a:path>
                <a:path w="11962130" h="7343775">
                  <a:moveTo>
                    <a:pt x="4766099" y="7299270"/>
                  </a:moveTo>
                  <a:lnTo>
                    <a:pt x="4757448" y="7301016"/>
                  </a:lnTo>
                  <a:lnTo>
                    <a:pt x="4750383" y="7305779"/>
                  </a:lnTo>
                  <a:lnTo>
                    <a:pt x="4745620" y="7312844"/>
                  </a:lnTo>
                  <a:lnTo>
                    <a:pt x="4743874" y="7321495"/>
                  </a:lnTo>
                  <a:lnTo>
                    <a:pt x="4745620" y="7330146"/>
                  </a:lnTo>
                  <a:lnTo>
                    <a:pt x="4750383" y="7337210"/>
                  </a:lnTo>
                  <a:lnTo>
                    <a:pt x="4757448" y="7341973"/>
                  </a:lnTo>
                  <a:lnTo>
                    <a:pt x="4766143" y="7343720"/>
                  </a:lnTo>
                  <a:lnTo>
                    <a:pt x="4774794" y="7341973"/>
                  </a:lnTo>
                  <a:lnTo>
                    <a:pt x="4781859" y="7337210"/>
                  </a:lnTo>
                  <a:lnTo>
                    <a:pt x="4786622" y="7330146"/>
                  </a:lnTo>
                  <a:lnTo>
                    <a:pt x="4788368" y="7321495"/>
                  </a:lnTo>
                  <a:lnTo>
                    <a:pt x="4786621" y="7312844"/>
                  </a:lnTo>
                  <a:lnTo>
                    <a:pt x="4781853" y="7305779"/>
                  </a:lnTo>
                  <a:lnTo>
                    <a:pt x="4774775" y="7301016"/>
                  </a:lnTo>
                  <a:lnTo>
                    <a:pt x="4766099" y="7299270"/>
                  </a:lnTo>
                  <a:close/>
                </a:path>
                <a:path w="11962130" h="7343775">
                  <a:moveTo>
                    <a:pt x="4677153" y="7299270"/>
                  </a:moveTo>
                  <a:lnTo>
                    <a:pt x="4668503" y="7301016"/>
                  </a:lnTo>
                  <a:lnTo>
                    <a:pt x="4661438" y="7305779"/>
                  </a:lnTo>
                  <a:lnTo>
                    <a:pt x="4656675" y="7312844"/>
                  </a:lnTo>
                  <a:lnTo>
                    <a:pt x="4654928" y="7321495"/>
                  </a:lnTo>
                  <a:lnTo>
                    <a:pt x="4656675" y="7330146"/>
                  </a:lnTo>
                  <a:lnTo>
                    <a:pt x="4661438" y="7337210"/>
                  </a:lnTo>
                  <a:lnTo>
                    <a:pt x="4668503" y="7341973"/>
                  </a:lnTo>
                  <a:lnTo>
                    <a:pt x="4677199" y="7343720"/>
                  </a:lnTo>
                  <a:lnTo>
                    <a:pt x="4685849" y="7341973"/>
                  </a:lnTo>
                  <a:lnTo>
                    <a:pt x="4692914" y="7337210"/>
                  </a:lnTo>
                  <a:lnTo>
                    <a:pt x="4697677" y="7330146"/>
                  </a:lnTo>
                  <a:lnTo>
                    <a:pt x="4699424" y="7321495"/>
                  </a:lnTo>
                  <a:lnTo>
                    <a:pt x="4697676" y="7312844"/>
                  </a:lnTo>
                  <a:lnTo>
                    <a:pt x="4692908" y="7305779"/>
                  </a:lnTo>
                  <a:lnTo>
                    <a:pt x="4685830" y="7301016"/>
                  </a:lnTo>
                  <a:lnTo>
                    <a:pt x="4677153" y="7299270"/>
                  </a:lnTo>
                  <a:close/>
                </a:path>
                <a:path w="11962130" h="7343775">
                  <a:moveTo>
                    <a:pt x="4588209" y="7299270"/>
                  </a:moveTo>
                  <a:lnTo>
                    <a:pt x="4579558" y="7301016"/>
                  </a:lnTo>
                  <a:lnTo>
                    <a:pt x="4572493" y="7305779"/>
                  </a:lnTo>
                  <a:lnTo>
                    <a:pt x="4567730" y="7312844"/>
                  </a:lnTo>
                  <a:lnTo>
                    <a:pt x="4565984" y="7321495"/>
                  </a:lnTo>
                  <a:lnTo>
                    <a:pt x="4567730" y="7330146"/>
                  </a:lnTo>
                  <a:lnTo>
                    <a:pt x="4572493" y="7337210"/>
                  </a:lnTo>
                  <a:lnTo>
                    <a:pt x="4579558" y="7341973"/>
                  </a:lnTo>
                  <a:lnTo>
                    <a:pt x="4588253" y="7343720"/>
                  </a:lnTo>
                  <a:lnTo>
                    <a:pt x="4596904" y="7341973"/>
                  </a:lnTo>
                  <a:lnTo>
                    <a:pt x="4603968" y="7337210"/>
                  </a:lnTo>
                  <a:lnTo>
                    <a:pt x="4608731" y="7330146"/>
                  </a:lnTo>
                  <a:lnTo>
                    <a:pt x="4610478" y="7321495"/>
                  </a:lnTo>
                  <a:lnTo>
                    <a:pt x="4608731" y="7312844"/>
                  </a:lnTo>
                  <a:lnTo>
                    <a:pt x="4603963" y="7305779"/>
                  </a:lnTo>
                  <a:lnTo>
                    <a:pt x="4596885" y="7301016"/>
                  </a:lnTo>
                  <a:lnTo>
                    <a:pt x="4588209" y="7299270"/>
                  </a:lnTo>
                  <a:close/>
                </a:path>
                <a:path w="11962130" h="7343775">
                  <a:moveTo>
                    <a:pt x="4499264" y="7299270"/>
                  </a:moveTo>
                  <a:lnTo>
                    <a:pt x="4490613" y="7301016"/>
                  </a:lnTo>
                  <a:lnTo>
                    <a:pt x="4483549" y="7305779"/>
                  </a:lnTo>
                  <a:lnTo>
                    <a:pt x="4478786" y="7312844"/>
                  </a:lnTo>
                  <a:lnTo>
                    <a:pt x="4477039" y="7321495"/>
                  </a:lnTo>
                  <a:lnTo>
                    <a:pt x="4478786" y="7330146"/>
                  </a:lnTo>
                  <a:lnTo>
                    <a:pt x="4483549" y="7337210"/>
                  </a:lnTo>
                  <a:lnTo>
                    <a:pt x="4490613" y="7341973"/>
                  </a:lnTo>
                  <a:lnTo>
                    <a:pt x="4499309" y="7343720"/>
                  </a:lnTo>
                  <a:lnTo>
                    <a:pt x="4507959" y="7341973"/>
                  </a:lnTo>
                  <a:lnTo>
                    <a:pt x="4515024" y="7337210"/>
                  </a:lnTo>
                  <a:lnTo>
                    <a:pt x="4519787" y="7330146"/>
                  </a:lnTo>
                  <a:lnTo>
                    <a:pt x="4521534" y="7321495"/>
                  </a:lnTo>
                  <a:lnTo>
                    <a:pt x="4519786" y="7312844"/>
                  </a:lnTo>
                  <a:lnTo>
                    <a:pt x="4515018" y="7305779"/>
                  </a:lnTo>
                  <a:lnTo>
                    <a:pt x="4507941" y="7301016"/>
                  </a:lnTo>
                  <a:lnTo>
                    <a:pt x="4499264" y="7299270"/>
                  </a:lnTo>
                  <a:close/>
                </a:path>
                <a:path w="11962130" h="7343775">
                  <a:moveTo>
                    <a:pt x="4410320" y="7299270"/>
                  </a:moveTo>
                  <a:lnTo>
                    <a:pt x="4401669" y="7301016"/>
                  </a:lnTo>
                  <a:lnTo>
                    <a:pt x="4394604" y="7305779"/>
                  </a:lnTo>
                  <a:lnTo>
                    <a:pt x="4389841" y="7312844"/>
                  </a:lnTo>
                  <a:lnTo>
                    <a:pt x="4388095" y="7321495"/>
                  </a:lnTo>
                  <a:lnTo>
                    <a:pt x="4389841" y="7330146"/>
                  </a:lnTo>
                  <a:lnTo>
                    <a:pt x="4394604" y="7337210"/>
                  </a:lnTo>
                  <a:lnTo>
                    <a:pt x="4401669" y="7341973"/>
                  </a:lnTo>
                  <a:lnTo>
                    <a:pt x="4410364" y="7343720"/>
                  </a:lnTo>
                  <a:lnTo>
                    <a:pt x="4419015" y="7341973"/>
                  </a:lnTo>
                  <a:lnTo>
                    <a:pt x="4426080" y="7337210"/>
                  </a:lnTo>
                  <a:lnTo>
                    <a:pt x="4430843" y="7330146"/>
                  </a:lnTo>
                  <a:lnTo>
                    <a:pt x="4432589" y="7321495"/>
                  </a:lnTo>
                  <a:lnTo>
                    <a:pt x="4430842" y="7312844"/>
                  </a:lnTo>
                  <a:lnTo>
                    <a:pt x="4426074" y="7305779"/>
                  </a:lnTo>
                  <a:lnTo>
                    <a:pt x="4418996" y="7301016"/>
                  </a:lnTo>
                  <a:lnTo>
                    <a:pt x="4410320" y="7299270"/>
                  </a:lnTo>
                  <a:close/>
                </a:path>
                <a:path w="11962130" h="7343775">
                  <a:moveTo>
                    <a:pt x="4321375" y="7299270"/>
                  </a:moveTo>
                  <a:lnTo>
                    <a:pt x="4312724" y="7301016"/>
                  </a:lnTo>
                  <a:lnTo>
                    <a:pt x="4305660" y="7305779"/>
                  </a:lnTo>
                  <a:lnTo>
                    <a:pt x="4300897" y="7312844"/>
                  </a:lnTo>
                  <a:lnTo>
                    <a:pt x="4299150" y="7321495"/>
                  </a:lnTo>
                  <a:lnTo>
                    <a:pt x="4300897" y="7330146"/>
                  </a:lnTo>
                  <a:lnTo>
                    <a:pt x="4305660" y="7337210"/>
                  </a:lnTo>
                  <a:lnTo>
                    <a:pt x="4312724" y="7341973"/>
                  </a:lnTo>
                  <a:lnTo>
                    <a:pt x="4321420" y="7343720"/>
                  </a:lnTo>
                  <a:lnTo>
                    <a:pt x="4330071" y="7341973"/>
                  </a:lnTo>
                  <a:lnTo>
                    <a:pt x="4337135" y="7337210"/>
                  </a:lnTo>
                  <a:lnTo>
                    <a:pt x="4341898" y="7330146"/>
                  </a:lnTo>
                  <a:lnTo>
                    <a:pt x="4343645" y="7321495"/>
                  </a:lnTo>
                  <a:lnTo>
                    <a:pt x="4341897" y="7312844"/>
                  </a:lnTo>
                  <a:lnTo>
                    <a:pt x="4337130" y="7305779"/>
                  </a:lnTo>
                  <a:lnTo>
                    <a:pt x="4330052" y="7301016"/>
                  </a:lnTo>
                  <a:lnTo>
                    <a:pt x="4321375" y="7299270"/>
                  </a:lnTo>
                  <a:close/>
                </a:path>
                <a:path w="11962130" h="7343775">
                  <a:moveTo>
                    <a:pt x="4232431" y="7299270"/>
                  </a:moveTo>
                  <a:lnTo>
                    <a:pt x="4223780" y="7301016"/>
                  </a:lnTo>
                  <a:lnTo>
                    <a:pt x="4216715" y="7305779"/>
                  </a:lnTo>
                  <a:lnTo>
                    <a:pt x="4211952" y="7312844"/>
                  </a:lnTo>
                  <a:lnTo>
                    <a:pt x="4210206" y="7321495"/>
                  </a:lnTo>
                  <a:lnTo>
                    <a:pt x="4211952" y="7330146"/>
                  </a:lnTo>
                  <a:lnTo>
                    <a:pt x="4216715" y="7337210"/>
                  </a:lnTo>
                  <a:lnTo>
                    <a:pt x="4223780" y="7341973"/>
                  </a:lnTo>
                  <a:lnTo>
                    <a:pt x="4232475" y="7343720"/>
                  </a:lnTo>
                  <a:lnTo>
                    <a:pt x="4241126" y="7341973"/>
                  </a:lnTo>
                  <a:lnTo>
                    <a:pt x="4248191" y="7337210"/>
                  </a:lnTo>
                  <a:lnTo>
                    <a:pt x="4252954" y="7330146"/>
                  </a:lnTo>
                  <a:lnTo>
                    <a:pt x="4254700" y="7321495"/>
                  </a:lnTo>
                  <a:lnTo>
                    <a:pt x="4252953" y="7312844"/>
                  </a:lnTo>
                  <a:lnTo>
                    <a:pt x="4248185" y="7305779"/>
                  </a:lnTo>
                  <a:lnTo>
                    <a:pt x="4241107" y="7301016"/>
                  </a:lnTo>
                  <a:lnTo>
                    <a:pt x="4232431" y="7299270"/>
                  </a:lnTo>
                  <a:close/>
                </a:path>
                <a:path w="11962130" h="7343775">
                  <a:moveTo>
                    <a:pt x="4143485" y="7299270"/>
                  </a:moveTo>
                  <a:lnTo>
                    <a:pt x="4134834" y="7301016"/>
                  </a:lnTo>
                  <a:lnTo>
                    <a:pt x="4127770" y="7305779"/>
                  </a:lnTo>
                  <a:lnTo>
                    <a:pt x="4123007" y="7312844"/>
                  </a:lnTo>
                  <a:lnTo>
                    <a:pt x="4121260" y="7321495"/>
                  </a:lnTo>
                  <a:lnTo>
                    <a:pt x="4123007" y="7330146"/>
                  </a:lnTo>
                  <a:lnTo>
                    <a:pt x="4127770" y="7337210"/>
                  </a:lnTo>
                  <a:lnTo>
                    <a:pt x="4134834" y="7341973"/>
                  </a:lnTo>
                  <a:lnTo>
                    <a:pt x="4143529" y="7343720"/>
                  </a:lnTo>
                  <a:lnTo>
                    <a:pt x="4152180" y="7341973"/>
                  </a:lnTo>
                  <a:lnTo>
                    <a:pt x="4159245" y="7337210"/>
                  </a:lnTo>
                  <a:lnTo>
                    <a:pt x="4164008" y="7330146"/>
                  </a:lnTo>
                  <a:lnTo>
                    <a:pt x="4165754" y="7321495"/>
                  </a:lnTo>
                  <a:lnTo>
                    <a:pt x="4164007" y="7312844"/>
                  </a:lnTo>
                  <a:lnTo>
                    <a:pt x="4159239" y="7305779"/>
                  </a:lnTo>
                  <a:lnTo>
                    <a:pt x="4152162" y="7301016"/>
                  </a:lnTo>
                  <a:lnTo>
                    <a:pt x="4143485" y="7299270"/>
                  </a:lnTo>
                  <a:close/>
                </a:path>
                <a:path w="11962130" h="7343775">
                  <a:moveTo>
                    <a:pt x="4054541" y="7299270"/>
                  </a:moveTo>
                  <a:lnTo>
                    <a:pt x="4045890" y="7301016"/>
                  </a:lnTo>
                  <a:lnTo>
                    <a:pt x="4038825" y="7305779"/>
                  </a:lnTo>
                  <a:lnTo>
                    <a:pt x="4034062" y="7312844"/>
                  </a:lnTo>
                  <a:lnTo>
                    <a:pt x="4032316" y="7321495"/>
                  </a:lnTo>
                  <a:lnTo>
                    <a:pt x="4034062" y="7330146"/>
                  </a:lnTo>
                  <a:lnTo>
                    <a:pt x="4038825" y="7337210"/>
                  </a:lnTo>
                  <a:lnTo>
                    <a:pt x="4045890" y="7341973"/>
                  </a:lnTo>
                  <a:lnTo>
                    <a:pt x="4054585" y="7343720"/>
                  </a:lnTo>
                  <a:lnTo>
                    <a:pt x="4063236" y="7341973"/>
                  </a:lnTo>
                  <a:lnTo>
                    <a:pt x="4070300" y="7337210"/>
                  </a:lnTo>
                  <a:lnTo>
                    <a:pt x="4075063" y="7330146"/>
                  </a:lnTo>
                  <a:lnTo>
                    <a:pt x="4076810" y="7321495"/>
                  </a:lnTo>
                  <a:lnTo>
                    <a:pt x="4075063" y="7312844"/>
                  </a:lnTo>
                  <a:lnTo>
                    <a:pt x="4070295" y="7305779"/>
                  </a:lnTo>
                  <a:lnTo>
                    <a:pt x="4063217" y="7301016"/>
                  </a:lnTo>
                  <a:lnTo>
                    <a:pt x="4054541" y="7299270"/>
                  </a:lnTo>
                  <a:close/>
                </a:path>
                <a:path w="11962130" h="7343775">
                  <a:moveTo>
                    <a:pt x="3965596" y="7299270"/>
                  </a:moveTo>
                  <a:lnTo>
                    <a:pt x="3956945" y="7301016"/>
                  </a:lnTo>
                  <a:lnTo>
                    <a:pt x="3949881" y="7305779"/>
                  </a:lnTo>
                  <a:lnTo>
                    <a:pt x="3945118" y="7312844"/>
                  </a:lnTo>
                  <a:lnTo>
                    <a:pt x="3943371" y="7321495"/>
                  </a:lnTo>
                  <a:lnTo>
                    <a:pt x="3945118" y="7330146"/>
                  </a:lnTo>
                  <a:lnTo>
                    <a:pt x="3949881" y="7337210"/>
                  </a:lnTo>
                  <a:lnTo>
                    <a:pt x="3956945" y="7341973"/>
                  </a:lnTo>
                  <a:lnTo>
                    <a:pt x="3965641" y="7343720"/>
                  </a:lnTo>
                  <a:lnTo>
                    <a:pt x="3974292" y="7341973"/>
                  </a:lnTo>
                  <a:lnTo>
                    <a:pt x="3981356" y="7337210"/>
                  </a:lnTo>
                  <a:lnTo>
                    <a:pt x="3986119" y="7330146"/>
                  </a:lnTo>
                  <a:lnTo>
                    <a:pt x="3987866" y="7321495"/>
                  </a:lnTo>
                  <a:lnTo>
                    <a:pt x="3986118" y="7312844"/>
                  </a:lnTo>
                  <a:lnTo>
                    <a:pt x="3981350" y="7305779"/>
                  </a:lnTo>
                  <a:lnTo>
                    <a:pt x="3974273" y="7301016"/>
                  </a:lnTo>
                  <a:lnTo>
                    <a:pt x="3965596" y="7299270"/>
                  </a:lnTo>
                  <a:close/>
                </a:path>
                <a:path w="11962130" h="7343775">
                  <a:moveTo>
                    <a:pt x="3876652" y="7299270"/>
                  </a:moveTo>
                  <a:lnTo>
                    <a:pt x="3868001" y="7301016"/>
                  </a:lnTo>
                  <a:lnTo>
                    <a:pt x="3860936" y="7305779"/>
                  </a:lnTo>
                  <a:lnTo>
                    <a:pt x="3856173" y="7312844"/>
                  </a:lnTo>
                  <a:lnTo>
                    <a:pt x="3854427" y="7321495"/>
                  </a:lnTo>
                  <a:lnTo>
                    <a:pt x="3856173" y="7330146"/>
                  </a:lnTo>
                  <a:lnTo>
                    <a:pt x="3860936" y="7337210"/>
                  </a:lnTo>
                  <a:lnTo>
                    <a:pt x="3868001" y="7341973"/>
                  </a:lnTo>
                  <a:lnTo>
                    <a:pt x="3876696" y="7343720"/>
                  </a:lnTo>
                  <a:lnTo>
                    <a:pt x="3885347" y="7341973"/>
                  </a:lnTo>
                  <a:lnTo>
                    <a:pt x="3892412" y="7337210"/>
                  </a:lnTo>
                  <a:lnTo>
                    <a:pt x="3897175" y="7330146"/>
                  </a:lnTo>
                  <a:lnTo>
                    <a:pt x="3898921" y="7321495"/>
                  </a:lnTo>
                  <a:lnTo>
                    <a:pt x="3897174" y="7312844"/>
                  </a:lnTo>
                  <a:lnTo>
                    <a:pt x="3892406" y="7305779"/>
                  </a:lnTo>
                  <a:lnTo>
                    <a:pt x="3885328" y="7301016"/>
                  </a:lnTo>
                  <a:lnTo>
                    <a:pt x="3876652" y="7299270"/>
                  </a:lnTo>
                  <a:close/>
                </a:path>
                <a:path w="11962130" h="7343775">
                  <a:moveTo>
                    <a:pt x="3787706" y="7299270"/>
                  </a:moveTo>
                  <a:lnTo>
                    <a:pt x="3779055" y="7301016"/>
                  </a:lnTo>
                  <a:lnTo>
                    <a:pt x="3771990" y="7305779"/>
                  </a:lnTo>
                  <a:lnTo>
                    <a:pt x="3767227" y="7312844"/>
                  </a:lnTo>
                  <a:lnTo>
                    <a:pt x="3765481" y="7321495"/>
                  </a:lnTo>
                  <a:lnTo>
                    <a:pt x="3767227" y="7330146"/>
                  </a:lnTo>
                  <a:lnTo>
                    <a:pt x="3771990" y="7337210"/>
                  </a:lnTo>
                  <a:lnTo>
                    <a:pt x="3779055" y="7341973"/>
                  </a:lnTo>
                  <a:lnTo>
                    <a:pt x="3787750" y="7343720"/>
                  </a:lnTo>
                  <a:lnTo>
                    <a:pt x="3796401" y="7341973"/>
                  </a:lnTo>
                  <a:lnTo>
                    <a:pt x="3803466" y="7337210"/>
                  </a:lnTo>
                  <a:lnTo>
                    <a:pt x="3808229" y="7330146"/>
                  </a:lnTo>
                  <a:lnTo>
                    <a:pt x="3809975" y="7321495"/>
                  </a:lnTo>
                  <a:lnTo>
                    <a:pt x="3808228" y="7312844"/>
                  </a:lnTo>
                  <a:lnTo>
                    <a:pt x="3803460" y="7305779"/>
                  </a:lnTo>
                  <a:lnTo>
                    <a:pt x="3796383" y="7301016"/>
                  </a:lnTo>
                  <a:lnTo>
                    <a:pt x="3787706" y="7299270"/>
                  </a:lnTo>
                  <a:close/>
                </a:path>
                <a:path w="11962130" h="7343775">
                  <a:moveTo>
                    <a:pt x="3698761" y="7299270"/>
                  </a:moveTo>
                  <a:lnTo>
                    <a:pt x="3690110" y="7301016"/>
                  </a:lnTo>
                  <a:lnTo>
                    <a:pt x="3683046" y="7305779"/>
                  </a:lnTo>
                  <a:lnTo>
                    <a:pt x="3678283" y="7312844"/>
                  </a:lnTo>
                  <a:lnTo>
                    <a:pt x="3676536" y="7321495"/>
                  </a:lnTo>
                  <a:lnTo>
                    <a:pt x="3678283" y="7330146"/>
                  </a:lnTo>
                  <a:lnTo>
                    <a:pt x="3683046" y="7337210"/>
                  </a:lnTo>
                  <a:lnTo>
                    <a:pt x="3690110" y="7341973"/>
                  </a:lnTo>
                  <a:lnTo>
                    <a:pt x="3698806" y="7343720"/>
                  </a:lnTo>
                  <a:lnTo>
                    <a:pt x="3707457" y="7341973"/>
                  </a:lnTo>
                  <a:lnTo>
                    <a:pt x="3714521" y="7337210"/>
                  </a:lnTo>
                  <a:lnTo>
                    <a:pt x="3719284" y="7330146"/>
                  </a:lnTo>
                  <a:lnTo>
                    <a:pt x="3721031" y="7321495"/>
                  </a:lnTo>
                  <a:lnTo>
                    <a:pt x="3719284" y="7312844"/>
                  </a:lnTo>
                  <a:lnTo>
                    <a:pt x="3714516" y="7305779"/>
                  </a:lnTo>
                  <a:lnTo>
                    <a:pt x="3707438" y="7301016"/>
                  </a:lnTo>
                  <a:lnTo>
                    <a:pt x="3698761" y="7299270"/>
                  </a:lnTo>
                  <a:close/>
                </a:path>
                <a:path w="11962130" h="7343775">
                  <a:moveTo>
                    <a:pt x="3609817" y="7299270"/>
                  </a:moveTo>
                  <a:lnTo>
                    <a:pt x="3601166" y="7301016"/>
                  </a:lnTo>
                  <a:lnTo>
                    <a:pt x="3594102" y="7305779"/>
                  </a:lnTo>
                  <a:lnTo>
                    <a:pt x="3589339" y="7312844"/>
                  </a:lnTo>
                  <a:lnTo>
                    <a:pt x="3587592" y="7321495"/>
                  </a:lnTo>
                  <a:lnTo>
                    <a:pt x="3589339" y="7330146"/>
                  </a:lnTo>
                  <a:lnTo>
                    <a:pt x="3594102" y="7337210"/>
                  </a:lnTo>
                  <a:lnTo>
                    <a:pt x="3601166" y="7341973"/>
                  </a:lnTo>
                  <a:lnTo>
                    <a:pt x="3609861" y="7343720"/>
                  </a:lnTo>
                  <a:lnTo>
                    <a:pt x="3618512" y="7341973"/>
                  </a:lnTo>
                  <a:lnTo>
                    <a:pt x="3625577" y="7337210"/>
                  </a:lnTo>
                  <a:lnTo>
                    <a:pt x="3630340" y="7330146"/>
                  </a:lnTo>
                  <a:lnTo>
                    <a:pt x="3632086" y="7321495"/>
                  </a:lnTo>
                  <a:lnTo>
                    <a:pt x="3630339" y="7312844"/>
                  </a:lnTo>
                  <a:lnTo>
                    <a:pt x="3625571" y="7305779"/>
                  </a:lnTo>
                  <a:lnTo>
                    <a:pt x="3618494" y="7301016"/>
                  </a:lnTo>
                  <a:lnTo>
                    <a:pt x="3609817" y="7299270"/>
                  </a:lnTo>
                  <a:close/>
                </a:path>
                <a:path w="11962130" h="7343775">
                  <a:moveTo>
                    <a:pt x="3520873" y="7299270"/>
                  </a:moveTo>
                  <a:lnTo>
                    <a:pt x="3512222" y="7301016"/>
                  </a:lnTo>
                  <a:lnTo>
                    <a:pt x="3505157" y="7305779"/>
                  </a:lnTo>
                  <a:lnTo>
                    <a:pt x="3500394" y="7312844"/>
                  </a:lnTo>
                  <a:lnTo>
                    <a:pt x="3498648" y="7321495"/>
                  </a:lnTo>
                  <a:lnTo>
                    <a:pt x="3500394" y="7330146"/>
                  </a:lnTo>
                  <a:lnTo>
                    <a:pt x="3505157" y="7337210"/>
                  </a:lnTo>
                  <a:lnTo>
                    <a:pt x="3512222" y="7341973"/>
                  </a:lnTo>
                  <a:lnTo>
                    <a:pt x="3520917" y="7343720"/>
                  </a:lnTo>
                  <a:lnTo>
                    <a:pt x="3529568" y="7341973"/>
                  </a:lnTo>
                  <a:lnTo>
                    <a:pt x="3536632" y="7337210"/>
                  </a:lnTo>
                  <a:lnTo>
                    <a:pt x="3541395" y="7330146"/>
                  </a:lnTo>
                  <a:lnTo>
                    <a:pt x="3543142" y="7321495"/>
                  </a:lnTo>
                  <a:lnTo>
                    <a:pt x="3541395" y="7312844"/>
                  </a:lnTo>
                  <a:lnTo>
                    <a:pt x="3536627" y="7305779"/>
                  </a:lnTo>
                  <a:lnTo>
                    <a:pt x="3529549" y="7301016"/>
                  </a:lnTo>
                  <a:lnTo>
                    <a:pt x="3520873" y="7299270"/>
                  </a:lnTo>
                  <a:close/>
                </a:path>
                <a:path w="11962130" h="7343775">
                  <a:moveTo>
                    <a:pt x="3431927" y="7299270"/>
                  </a:moveTo>
                  <a:lnTo>
                    <a:pt x="3423276" y="7301016"/>
                  </a:lnTo>
                  <a:lnTo>
                    <a:pt x="3416211" y="7305779"/>
                  </a:lnTo>
                  <a:lnTo>
                    <a:pt x="3411448" y="7312844"/>
                  </a:lnTo>
                  <a:lnTo>
                    <a:pt x="3409702" y="7321495"/>
                  </a:lnTo>
                  <a:lnTo>
                    <a:pt x="3411448" y="7330146"/>
                  </a:lnTo>
                  <a:lnTo>
                    <a:pt x="3416211" y="7337210"/>
                  </a:lnTo>
                  <a:lnTo>
                    <a:pt x="3423276" y="7341973"/>
                  </a:lnTo>
                  <a:lnTo>
                    <a:pt x="3431971" y="7343720"/>
                  </a:lnTo>
                  <a:lnTo>
                    <a:pt x="3440622" y="7341973"/>
                  </a:lnTo>
                  <a:lnTo>
                    <a:pt x="3447687" y="7337210"/>
                  </a:lnTo>
                  <a:lnTo>
                    <a:pt x="3452450" y="7330146"/>
                  </a:lnTo>
                  <a:lnTo>
                    <a:pt x="3454196" y="7321495"/>
                  </a:lnTo>
                  <a:lnTo>
                    <a:pt x="3452449" y="7312844"/>
                  </a:lnTo>
                  <a:lnTo>
                    <a:pt x="3447681" y="7305779"/>
                  </a:lnTo>
                  <a:lnTo>
                    <a:pt x="3440604" y="7301016"/>
                  </a:lnTo>
                  <a:lnTo>
                    <a:pt x="3431927" y="7299270"/>
                  </a:lnTo>
                  <a:close/>
                </a:path>
                <a:path w="11962130" h="7343775">
                  <a:moveTo>
                    <a:pt x="3342982" y="7299270"/>
                  </a:moveTo>
                  <a:lnTo>
                    <a:pt x="3334331" y="7301016"/>
                  </a:lnTo>
                  <a:lnTo>
                    <a:pt x="3327267" y="7305779"/>
                  </a:lnTo>
                  <a:lnTo>
                    <a:pt x="3322504" y="7312844"/>
                  </a:lnTo>
                  <a:lnTo>
                    <a:pt x="3320757" y="7321495"/>
                  </a:lnTo>
                  <a:lnTo>
                    <a:pt x="3322504" y="7330146"/>
                  </a:lnTo>
                  <a:lnTo>
                    <a:pt x="3327267" y="7337210"/>
                  </a:lnTo>
                  <a:lnTo>
                    <a:pt x="3334331" y="7341973"/>
                  </a:lnTo>
                  <a:lnTo>
                    <a:pt x="3343027" y="7343720"/>
                  </a:lnTo>
                  <a:lnTo>
                    <a:pt x="3351678" y="7341973"/>
                  </a:lnTo>
                  <a:lnTo>
                    <a:pt x="3358742" y="7337210"/>
                  </a:lnTo>
                  <a:lnTo>
                    <a:pt x="3363505" y="7330146"/>
                  </a:lnTo>
                  <a:lnTo>
                    <a:pt x="3365252" y="7321495"/>
                  </a:lnTo>
                  <a:lnTo>
                    <a:pt x="3363505" y="7312844"/>
                  </a:lnTo>
                  <a:lnTo>
                    <a:pt x="3358737" y="7305779"/>
                  </a:lnTo>
                  <a:lnTo>
                    <a:pt x="3351659" y="7301016"/>
                  </a:lnTo>
                  <a:lnTo>
                    <a:pt x="3342982" y="7299270"/>
                  </a:lnTo>
                  <a:close/>
                </a:path>
                <a:path w="11962130" h="7343775">
                  <a:moveTo>
                    <a:pt x="3254038" y="7299270"/>
                  </a:moveTo>
                  <a:lnTo>
                    <a:pt x="3245387" y="7301016"/>
                  </a:lnTo>
                  <a:lnTo>
                    <a:pt x="3238322" y="7305779"/>
                  </a:lnTo>
                  <a:lnTo>
                    <a:pt x="3233559" y="7312844"/>
                  </a:lnTo>
                  <a:lnTo>
                    <a:pt x="3231813" y="7321495"/>
                  </a:lnTo>
                  <a:lnTo>
                    <a:pt x="3233559" y="7330146"/>
                  </a:lnTo>
                  <a:lnTo>
                    <a:pt x="3238322" y="7337210"/>
                  </a:lnTo>
                  <a:lnTo>
                    <a:pt x="3245387" y="7341973"/>
                  </a:lnTo>
                  <a:lnTo>
                    <a:pt x="3254082" y="7343720"/>
                  </a:lnTo>
                  <a:lnTo>
                    <a:pt x="3262733" y="7341973"/>
                  </a:lnTo>
                  <a:lnTo>
                    <a:pt x="3269798" y="7337210"/>
                  </a:lnTo>
                  <a:lnTo>
                    <a:pt x="3274561" y="7330146"/>
                  </a:lnTo>
                  <a:lnTo>
                    <a:pt x="3276307" y="7321495"/>
                  </a:lnTo>
                  <a:lnTo>
                    <a:pt x="3274560" y="7312844"/>
                  </a:lnTo>
                  <a:lnTo>
                    <a:pt x="3269792" y="7305779"/>
                  </a:lnTo>
                  <a:lnTo>
                    <a:pt x="3262715" y="7301016"/>
                  </a:lnTo>
                  <a:lnTo>
                    <a:pt x="3254038" y="7299270"/>
                  </a:lnTo>
                  <a:close/>
                </a:path>
                <a:path w="11962130" h="7343775">
                  <a:moveTo>
                    <a:pt x="3165094" y="7299270"/>
                  </a:moveTo>
                  <a:lnTo>
                    <a:pt x="3156443" y="7301016"/>
                  </a:lnTo>
                  <a:lnTo>
                    <a:pt x="3149378" y="7305779"/>
                  </a:lnTo>
                  <a:lnTo>
                    <a:pt x="3144615" y="7312844"/>
                  </a:lnTo>
                  <a:lnTo>
                    <a:pt x="3142869" y="7321495"/>
                  </a:lnTo>
                  <a:lnTo>
                    <a:pt x="3144615" y="7330146"/>
                  </a:lnTo>
                  <a:lnTo>
                    <a:pt x="3149378" y="7337210"/>
                  </a:lnTo>
                  <a:lnTo>
                    <a:pt x="3156443" y="7341973"/>
                  </a:lnTo>
                  <a:lnTo>
                    <a:pt x="3165138" y="7343720"/>
                  </a:lnTo>
                  <a:lnTo>
                    <a:pt x="3173789" y="7341973"/>
                  </a:lnTo>
                  <a:lnTo>
                    <a:pt x="3180853" y="7337210"/>
                  </a:lnTo>
                  <a:lnTo>
                    <a:pt x="3185616" y="7330146"/>
                  </a:lnTo>
                  <a:lnTo>
                    <a:pt x="3187363" y="7321495"/>
                  </a:lnTo>
                  <a:lnTo>
                    <a:pt x="3185616" y="7312844"/>
                  </a:lnTo>
                  <a:lnTo>
                    <a:pt x="3180848" y="7305779"/>
                  </a:lnTo>
                  <a:lnTo>
                    <a:pt x="3173770" y="7301016"/>
                  </a:lnTo>
                  <a:lnTo>
                    <a:pt x="3165094" y="7299270"/>
                  </a:lnTo>
                  <a:close/>
                </a:path>
                <a:path w="11962130" h="7343775">
                  <a:moveTo>
                    <a:pt x="3076148" y="7299270"/>
                  </a:moveTo>
                  <a:lnTo>
                    <a:pt x="3067497" y="7301016"/>
                  </a:lnTo>
                  <a:lnTo>
                    <a:pt x="3060433" y="7305779"/>
                  </a:lnTo>
                  <a:lnTo>
                    <a:pt x="3055670" y="7312844"/>
                  </a:lnTo>
                  <a:lnTo>
                    <a:pt x="3053923" y="7321495"/>
                  </a:lnTo>
                  <a:lnTo>
                    <a:pt x="3055670" y="7330146"/>
                  </a:lnTo>
                  <a:lnTo>
                    <a:pt x="3060433" y="7337210"/>
                  </a:lnTo>
                  <a:lnTo>
                    <a:pt x="3067497" y="7341973"/>
                  </a:lnTo>
                  <a:lnTo>
                    <a:pt x="3076194" y="7343720"/>
                  </a:lnTo>
                  <a:lnTo>
                    <a:pt x="3084844" y="7341973"/>
                  </a:lnTo>
                  <a:lnTo>
                    <a:pt x="3091908" y="7337210"/>
                  </a:lnTo>
                  <a:lnTo>
                    <a:pt x="3096671" y="7330146"/>
                  </a:lnTo>
                  <a:lnTo>
                    <a:pt x="3098417" y="7321495"/>
                  </a:lnTo>
                  <a:lnTo>
                    <a:pt x="3096670" y="7312844"/>
                  </a:lnTo>
                  <a:lnTo>
                    <a:pt x="3091902" y="7305779"/>
                  </a:lnTo>
                  <a:lnTo>
                    <a:pt x="3084824" y="7301016"/>
                  </a:lnTo>
                  <a:lnTo>
                    <a:pt x="3076148" y="7299270"/>
                  </a:lnTo>
                  <a:close/>
                </a:path>
                <a:path w="11962130" h="7343775">
                  <a:moveTo>
                    <a:pt x="2987203" y="7299270"/>
                  </a:moveTo>
                  <a:lnTo>
                    <a:pt x="2978552" y="7301016"/>
                  </a:lnTo>
                  <a:lnTo>
                    <a:pt x="2971488" y="7305779"/>
                  </a:lnTo>
                  <a:lnTo>
                    <a:pt x="2966725" y="7312844"/>
                  </a:lnTo>
                  <a:lnTo>
                    <a:pt x="2964978" y="7321495"/>
                  </a:lnTo>
                  <a:lnTo>
                    <a:pt x="2966725" y="7330146"/>
                  </a:lnTo>
                  <a:lnTo>
                    <a:pt x="2971488" y="7337210"/>
                  </a:lnTo>
                  <a:lnTo>
                    <a:pt x="2978552" y="7341973"/>
                  </a:lnTo>
                  <a:lnTo>
                    <a:pt x="2987248" y="7343720"/>
                  </a:lnTo>
                  <a:lnTo>
                    <a:pt x="2995899" y="7341973"/>
                  </a:lnTo>
                  <a:lnTo>
                    <a:pt x="3002963" y="7337210"/>
                  </a:lnTo>
                  <a:lnTo>
                    <a:pt x="3007726" y="7330146"/>
                  </a:lnTo>
                  <a:lnTo>
                    <a:pt x="3009473" y="7321495"/>
                  </a:lnTo>
                  <a:lnTo>
                    <a:pt x="3007726" y="7312844"/>
                  </a:lnTo>
                  <a:lnTo>
                    <a:pt x="3002958" y="7305779"/>
                  </a:lnTo>
                  <a:lnTo>
                    <a:pt x="2995880" y="7301016"/>
                  </a:lnTo>
                  <a:lnTo>
                    <a:pt x="2987203" y="7299270"/>
                  </a:lnTo>
                  <a:close/>
                </a:path>
                <a:path w="11962130" h="7343775">
                  <a:moveTo>
                    <a:pt x="2898259" y="7299270"/>
                  </a:moveTo>
                  <a:lnTo>
                    <a:pt x="2889608" y="7301016"/>
                  </a:lnTo>
                  <a:lnTo>
                    <a:pt x="2882543" y="7305779"/>
                  </a:lnTo>
                  <a:lnTo>
                    <a:pt x="2877780" y="7312844"/>
                  </a:lnTo>
                  <a:lnTo>
                    <a:pt x="2876034" y="7321495"/>
                  </a:lnTo>
                  <a:lnTo>
                    <a:pt x="2877780" y="7330146"/>
                  </a:lnTo>
                  <a:lnTo>
                    <a:pt x="2882543" y="7337210"/>
                  </a:lnTo>
                  <a:lnTo>
                    <a:pt x="2889608" y="7341973"/>
                  </a:lnTo>
                  <a:lnTo>
                    <a:pt x="2898303" y="7343720"/>
                  </a:lnTo>
                  <a:lnTo>
                    <a:pt x="2906954" y="7341973"/>
                  </a:lnTo>
                  <a:lnTo>
                    <a:pt x="2914019" y="7337210"/>
                  </a:lnTo>
                  <a:lnTo>
                    <a:pt x="2918782" y="7330146"/>
                  </a:lnTo>
                  <a:lnTo>
                    <a:pt x="2920528" y="7321495"/>
                  </a:lnTo>
                  <a:lnTo>
                    <a:pt x="2918781" y="7312844"/>
                  </a:lnTo>
                  <a:lnTo>
                    <a:pt x="2914013" y="7305779"/>
                  </a:lnTo>
                  <a:lnTo>
                    <a:pt x="2906936" y="7301016"/>
                  </a:lnTo>
                  <a:lnTo>
                    <a:pt x="2898259" y="7299270"/>
                  </a:lnTo>
                  <a:close/>
                </a:path>
                <a:path w="11962130" h="7343775">
                  <a:moveTo>
                    <a:pt x="2809314" y="7299270"/>
                  </a:moveTo>
                  <a:lnTo>
                    <a:pt x="2800663" y="7301016"/>
                  </a:lnTo>
                  <a:lnTo>
                    <a:pt x="2793599" y="7305779"/>
                  </a:lnTo>
                  <a:lnTo>
                    <a:pt x="2788836" y="7312844"/>
                  </a:lnTo>
                  <a:lnTo>
                    <a:pt x="2787089" y="7321495"/>
                  </a:lnTo>
                  <a:lnTo>
                    <a:pt x="2788836" y="7330146"/>
                  </a:lnTo>
                  <a:lnTo>
                    <a:pt x="2793599" y="7337210"/>
                  </a:lnTo>
                  <a:lnTo>
                    <a:pt x="2800663" y="7341973"/>
                  </a:lnTo>
                  <a:lnTo>
                    <a:pt x="2809359" y="7343720"/>
                  </a:lnTo>
                  <a:lnTo>
                    <a:pt x="2818010" y="7341973"/>
                  </a:lnTo>
                  <a:lnTo>
                    <a:pt x="2825074" y="7337210"/>
                  </a:lnTo>
                  <a:lnTo>
                    <a:pt x="2829837" y="7330146"/>
                  </a:lnTo>
                  <a:lnTo>
                    <a:pt x="2831584" y="7321495"/>
                  </a:lnTo>
                  <a:lnTo>
                    <a:pt x="2829837" y="7312844"/>
                  </a:lnTo>
                  <a:lnTo>
                    <a:pt x="2825069" y="7305779"/>
                  </a:lnTo>
                  <a:lnTo>
                    <a:pt x="2817991" y="7301016"/>
                  </a:lnTo>
                  <a:lnTo>
                    <a:pt x="2809314" y="7299270"/>
                  </a:lnTo>
                  <a:close/>
                </a:path>
                <a:path w="11962130" h="7343775">
                  <a:moveTo>
                    <a:pt x="2720370" y="7299270"/>
                  </a:moveTo>
                  <a:lnTo>
                    <a:pt x="2711719" y="7301016"/>
                  </a:lnTo>
                  <a:lnTo>
                    <a:pt x="2704655" y="7305779"/>
                  </a:lnTo>
                  <a:lnTo>
                    <a:pt x="2699892" y="7312844"/>
                  </a:lnTo>
                  <a:lnTo>
                    <a:pt x="2698145" y="7321495"/>
                  </a:lnTo>
                  <a:lnTo>
                    <a:pt x="2699892" y="7330146"/>
                  </a:lnTo>
                  <a:lnTo>
                    <a:pt x="2704655" y="7337210"/>
                  </a:lnTo>
                  <a:lnTo>
                    <a:pt x="2711719" y="7341973"/>
                  </a:lnTo>
                  <a:lnTo>
                    <a:pt x="2720414" y="7343720"/>
                  </a:lnTo>
                  <a:lnTo>
                    <a:pt x="2729065" y="7341973"/>
                  </a:lnTo>
                  <a:lnTo>
                    <a:pt x="2736130" y="7337210"/>
                  </a:lnTo>
                  <a:lnTo>
                    <a:pt x="2740893" y="7330146"/>
                  </a:lnTo>
                  <a:lnTo>
                    <a:pt x="2742639" y="7321495"/>
                  </a:lnTo>
                  <a:lnTo>
                    <a:pt x="2740892" y="7312844"/>
                  </a:lnTo>
                  <a:lnTo>
                    <a:pt x="2736124" y="7305779"/>
                  </a:lnTo>
                  <a:lnTo>
                    <a:pt x="2729047" y="7301016"/>
                  </a:lnTo>
                  <a:lnTo>
                    <a:pt x="2720370" y="7299270"/>
                  </a:lnTo>
                  <a:close/>
                </a:path>
                <a:path w="11962130" h="7343775">
                  <a:moveTo>
                    <a:pt x="2631424" y="7299270"/>
                  </a:moveTo>
                  <a:lnTo>
                    <a:pt x="2622773" y="7301016"/>
                  </a:lnTo>
                  <a:lnTo>
                    <a:pt x="2615709" y="7305779"/>
                  </a:lnTo>
                  <a:lnTo>
                    <a:pt x="2610946" y="7312844"/>
                  </a:lnTo>
                  <a:lnTo>
                    <a:pt x="2609199" y="7321495"/>
                  </a:lnTo>
                  <a:lnTo>
                    <a:pt x="2610946" y="7330146"/>
                  </a:lnTo>
                  <a:lnTo>
                    <a:pt x="2615709" y="7337210"/>
                  </a:lnTo>
                  <a:lnTo>
                    <a:pt x="2622773" y="7341973"/>
                  </a:lnTo>
                  <a:lnTo>
                    <a:pt x="2631469" y="7343720"/>
                  </a:lnTo>
                  <a:lnTo>
                    <a:pt x="2640120" y="7341973"/>
                  </a:lnTo>
                  <a:lnTo>
                    <a:pt x="2647184" y="7337210"/>
                  </a:lnTo>
                  <a:lnTo>
                    <a:pt x="2651947" y="7330146"/>
                  </a:lnTo>
                  <a:lnTo>
                    <a:pt x="2653694" y="7321495"/>
                  </a:lnTo>
                  <a:lnTo>
                    <a:pt x="2651946" y="7312844"/>
                  </a:lnTo>
                  <a:lnTo>
                    <a:pt x="2647179" y="7305779"/>
                  </a:lnTo>
                  <a:lnTo>
                    <a:pt x="2640101" y="7301016"/>
                  </a:lnTo>
                  <a:lnTo>
                    <a:pt x="2631424" y="7299270"/>
                  </a:lnTo>
                  <a:close/>
                </a:path>
                <a:path w="11962130" h="7343775">
                  <a:moveTo>
                    <a:pt x="2542480" y="7299270"/>
                  </a:moveTo>
                  <a:lnTo>
                    <a:pt x="2533829" y="7301016"/>
                  </a:lnTo>
                  <a:lnTo>
                    <a:pt x="2526764" y="7305779"/>
                  </a:lnTo>
                  <a:lnTo>
                    <a:pt x="2522001" y="7312844"/>
                  </a:lnTo>
                  <a:lnTo>
                    <a:pt x="2520255" y="7321495"/>
                  </a:lnTo>
                  <a:lnTo>
                    <a:pt x="2522001" y="7330146"/>
                  </a:lnTo>
                  <a:lnTo>
                    <a:pt x="2526764" y="7337210"/>
                  </a:lnTo>
                  <a:lnTo>
                    <a:pt x="2533829" y="7341973"/>
                  </a:lnTo>
                  <a:lnTo>
                    <a:pt x="2542524" y="7343720"/>
                  </a:lnTo>
                  <a:lnTo>
                    <a:pt x="2551175" y="7341973"/>
                  </a:lnTo>
                  <a:lnTo>
                    <a:pt x="2558240" y="7337210"/>
                  </a:lnTo>
                  <a:lnTo>
                    <a:pt x="2563003" y="7330146"/>
                  </a:lnTo>
                  <a:lnTo>
                    <a:pt x="2564749" y="7321495"/>
                  </a:lnTo>
                  <a:lnTo>
                    <a:pt x="2563002" y="7312844"/>
                  </a:lnTo>
                  <a:lnTo>
                    <a:pt x="2558234" y="7305779"/>
                  </a:lnTo>
                  <a:lnTo>
                    <a:pt x="2551156" y="7301016"/>
                  </a:lnTo>
                  <a:lnTo>
                    <a:pt x="2542480" y="7299270"/>
                  </a:lnTo>
                  <a:close/>
                </a:path>
                <a:path w="11962130" h="7343775">
                  <a:moveTo>
                    <a:pt x="2453535" y="7299270"/>
                  </a:moveTo>
                  <a:lnTo>
                    <a:pt x="2444884" y="7301016"/>
                  </a:lnTo>
                  <a:lnTo>
                    <a:pt x="2437820" y="7305779"/>
                  </a:lnTo>
                  <a:lnTo>
                    <a:pt x="2433057" y="7312844"/>
                  </a:lnTo>
                  <a:lnTo>
                    <a:pt x="2431310" y="7321495"/>
                  </a:lnTo>
                  <a:lnTo>
                    <a:pt x="2433057" y="7330146"/>
                  </a:lnTo>
                  <a:lnTo>
                    <a:pt x="2437820" y="7337210"/>
                  </a:lnTo>
                  <a:lnTo>
                    <a:pt x="2444884" y="7341973"/>
                  </a:lnTo>
                  <a:lnTo>
                    <a:pt x="2453580" y="7343720"/>
                  </a:lnTo>
                  <a:lnTo>
                    <a:pt x="2462231" y="7341973"/>
                  </a:lnTo>
                  <a:lnTo>
                    <a:pt x="2469295" y="7337210"/>
                  </a:lnTo>
                  <a:lnTo>
                    <a:pt x="2474058" y="7330146"/>
                  </a:lnTo>
                  <a:lnTo>
                    <a:pt x="2475805" y="7321495"/>
                  </a:lnTo>
                  <a:lnTo>
                    <a:pt x="2474058" y="7312844"/>
                  </a:lnTo>
                  <a:lnTo>
                    <a:pt x="2469290" y="7305779"/>
                  </a:lnTo>
                  <a:lnTo>
                    <a:pt x="2462212" y="7301016"/>
                  </a:lnTo>
                  <a:lnTo>
                    <a:pt x="2453535" y="7299270"/>
                  </a:lnTo>
                  <a:close/>
                </a:path>
                <a:path w="11962130" h="7343775">
                  <a:moveTo>
                    <a:pt x="2364591" y="7299270"/>
                  </a:moveTo>
                  <a:lnTo>
                    <a:pt x="2355940" y="7301016"/>
                  </a:lnTo>
                  <a:lnTo>
                    <a:pt x="2348875" y="7305779"/>
                  </a:lnTo>
                  <a:lnTo>
                    <a:pt x="2344112" y="7312844"/>
                  </a:lnTo>
                  <a:lnTo>
                    <a:pt x="2342366" y="7321495"/>
                  </a:lnTo>
                  <a:lnTo>
                    <a:pt x="2344112" y="7330146"/>
                  </a:lnTo>
                  <a:lnTo>
                    <a:pt x="2348875" y="7337210"/>
                  </a:lnTo>
                  <a:lnTo>
                    <a:pt x="2355940" y="7341973"/>
                  </a:lnTo>
                  <a:lnTo>
                    <a:pt x="2364635" y="7343720"/>
                  </a:lnTo>
                  <a:lnTo>
                    <a:pt x="2373286" y="7341973"/>
                  </a:lnTo>
                  <a:lnTo>
                    <a:pt x="2380351" y="7337210"/>
                  </a:lnTo>
                  <a:lnTo>
                    <a:pt x="2385114" y="7330146"/>
                  </a:lnTo>
                  <a:lnTo>
                    <a:pt x="2386860" y="7321495"/>
                  </a:lnTo>
                  <a:lnTo>
                    <a:pt x="2385113" y="7312844"/>
                  </a:lnTo>
                  <a:lnTo>
                    <a:pt x="2380345" y="7305779"/>
                  </a:lnTo>
                  <a:lnTo>
                    <a:pt x="2373268" y="7301016"/>
                  </a:lnTo>
                  <a:lnTo>
                    <a:pt x="2364591" y="7299270"/>
                  </a:lnTo>
                  <a:close/>
                </a:path>
                <a:path w="11962130" h="7343775">
                  <a:moveTo>
                    <a:pt x="2275645" y="7299270"/>
                  </a:moveTo>
                  <a:lnTo>
                    <a:pt x="2266994" y="7301016"/>
                  </a:lnTo>
                  <a:lnTo>
                    <a:pt x="2259930" y="7305779"/>
                  </a:lnTo>
                  <a:lnTo>
                    <a:pt x="2255167" y="7312844"/>
                  </a:lnTo>
                  <a:lnTo>
                    <a:pt x="2253420" y="7321495"/>
                  </a:lnTo>
                  <a:lnTo>
                    <a:pt x="2255167" y="7330146"/>
                  </a:lnTo>
                  <a:lnTo>
                    <a:pt x="2259930" y="7337210"/>
                  </a:lnTo>
                  <a:lnTo>
                    <a:pt x="2266994" y="7341973"/>
                  </a:lnTo>
                  <a:lnTo>
                    <a:pt x="2275690" y="7343720"/>
                  </a:lnTo>
                  <a:lnTo>
                    <a:pt x="2284341" y="7341973"/>
                  </a:lnTo>
                  <a:lnTo>
                    <a:pt x="2291405" y="7337210"/>
                  </a:lnTo>
                  <a:lnTo>
                    <a:pt x="2296168" y="7330146"/>
                  </a:lnTo>
                  <a:lnTo>
                    <a:pt x="2297915" y="7321495"/>
                  </a:lnTo>
                  <a:lnTo>
                    <a:pt x="2296167" y="7312844"/>
                  </a:lnTo>
                  <a:lnTo>
                    <a:pt x="2291400" y="7305779"/>
                  </a:lnTo>
                  <a:lnTo>
                    <a:pt x="2284322" y="7301016"/>
                  </a:lnTo>
                  <a:lnTo>
                    <a:pt x="2275645" y="7299270"/>
                  </a:lnTo>
                  <a:close/>
                </a:path>
                <a:path w="11962130" h="7343775">
                  <a:moveTo>
                    <a:pt x="2186701" y="7299270"/>
                  </a:moveTo>
                  <a:lnTo>
                    <a:pt x="2178050" y="7301016"/>
                  </a:lnTo>
                  <a:lnTo>
                    <a:pt x="2170985" y="7305779"/>
                  </a:lnTo>
                  <a:lnTo>
                    <a:pt x="2166222" y="7312844"/>
                  </a:lnTo>
                  <a:lnTo>
                    <a:pt x="2164476" y="7321495"/>
                  </a:lnTo>
                  <a:lnTo>
                    <a:pt x="2166222" y="7330146"/>
                  </a:lnTo>
                  <a:lnTo>
                    <a:pt x="2170985" y="7337210"/>
                  </a:lnTo>
                  <a:lnTo>
                    <a:pt x="2178050" y="7341973"/>
                  </a:lnTo>
                  <a:lnTo>
                    <a:pt x="2186745" y="7343720"/>
                  </a:lnTo>
                  <a:lnTo>
                    <a:pt x="2195396" y="7341973"/>
                  </a:lnTo>
                  <a:lnTo>
                    <a:pt x="2202461" y="7337210"/>
                  </a:lnTo>
                  <a:lnTo>
                    <a:pt x="2207224" y="7330146"/>
                  </a:lnTo>
                  <a:lnTo>
                    <a:pt x="2208970" y="7321495"/>
                  </a:lnTo>
                  <a:lnTo>
                    <a:pt x="2207223" y="7312844"/>
                  </a:lnTo>
                  <a:lnTo>
                    <a:pt x="2202455" y="7305779"/>
                  </a:lnTo>
                  <a:lnTo>
                    <a:pt x="2195377" y="7301016"/>
                  </a:lnTo>
                  <a:lnTo>
                    <a:pt x="2186701" y="7299270"/>
                  </a:lnTo>
                  <a:close/>
                </a:path>
                <a:path w="11962130" h="7343775">
                  <a:moveTo>
                    <a:pt x="2097756" y="7299270"/>
                  </a:moveTo>
                  <a:lnTo>
                    <a:pt x="2089105" y="7301016"/>
                  </a:lnTo>
                  <a:lnTo>
                    <a:pt x="2082041" y="7305779"/>
                  </a:lnTo>
                  <a:lnTo>
                    <a:pt x="2077278" y="7312844"/>
                  </a:lnTo>
                  <a:lnTo>
                    <a:pt x="2075531" y="7321495"/>
                  </a:lnTo>
                  <a:lnTo>
                    <a:pt x="2077278" y="7330146"/>
                  </a:lnTo>
                  <a:lnTo>
                    <a:pt x="2082041" y="7337210"/>
                  </a:lnTo>
                  <a:lnTo>
                    <a:pt x="2089105" y="7341973"/>
                  </a:lnTo>
                  <a:lnTo>
                    <a:pt x="2097801" y="7343720"/>
                  </a:lnTo>
                  <a:lnTo>
                    <a:pt x="2106452" y="7341973"/>
                  </a:lnTo>
                  <a:lnTo>
                    <a:pt x="2113516" y="7337210"/>
                  </a:lnTo>
                  <a:lnTo>
                    <a:pt x="2118279" y="7330146"/>
                  </a:lnTo>
                  <a:lnTo>
                    <a:pt x="2120026" y="7321495"/>
                  </a:lnTo>
                  <a:lnTo>
                    <a:pt x="2118278" y="7312844"/>
                  </a:lnTo>
                  <a:lnTo>
                    <a:pt x="2113511" y="7305779"/>
                  </a:lnTo>
                  <a:lnTo>
                    <a:pt x="2106433" y="7301016"/>
                  </a:lnTo>
                  <a:lnTo>
                    <a:pt x="2097756" y="7299270"/>
                  </a:lnTo>
                  <a:close/>
                </a:path>
                <a:path w="11962130" h="7343775">
                  <a:moveTo>
                    <a:pt x="2008812" y="7299270"/>
                  </a:moveTo>
                  <a:lnTo>
                    <a:pt x="2000161" y="7301016"/>
                  </a:lnTo>
                  <a:lnTo>
                    <a:pt x="1993096" y="7305779"/>
                  </a:lnTo>
                  <a:lnTo>
                    <a:pt x="1988333" y="7312844"/>
                  </a:lnTo>
                  <a:lnTo>
                    <a:pt x="1986587" y="7321495"/>
                  </a:lnTo>
                  <a:lnTo>
                    <a:pt x="1988333" y="7330146"/>
                  </a:lnTo>
                  <a:lnTo>
                    <a:pt x="1993096" y="7337210"/>
                  </a:lnTo>
                  <a:lnTo>
                    <a:pt x="2000161" y="7341973"/>
                  </a:lnTo>
                  <a:lnTo>
                    <a:pt x="2008856" y="7343720"/>
                  </a:lnTo>
                  <a:lnTo>
                    <a:pt x="2017507" y="7341973"/>
                  </a:lnTo>
                  <a:lnTo>
                    <a:pt x="2024572" y="7337210"/>
                  </a:lnTo>
                  <a:lnTo>
                    <a:pt x="2029335" y="7330146"/>
                  </a:lnTo>
                  <a:lnTo>
                    <a:pt x="2031081" y="7321495"/>
                  </a:lnTo>
                  <a:lnTo>
                    <a:pt x="2029334" y="7312844"/>
                  </a:lnTo>
                  <a:lnTo>
                    <a:pt x="2024566" y="7305779"/>
                  </a:lnTo>
                  <a:lnTo>
                    <a:pt x="2017489" y="7301016"/>
                  </a:lnTo>
                  <a:lnTo>
                    <a:pt x="2008812" y="7299270"/>
                  </a:lnTo>
                  <a:close/>
                </a:path>
                <a:path w="11962130" h="7343775">
                  <a:moveTo>
                    <a:pt x="1919867" y="7299270"/>
                  </a:moveTo>
                  <a:lnTo>
                    <a:pt x="1911216" y="7301016"/>
                  </a:lnTo>
                  <a:lnTo>
                    <a:pt x="1904152" y="7305779"/>
                  </a:lnTo>
                  <a:lnTo>
                    <a:pt x="1899389" y="7312844"/>
                  </a:lnTo>
                  <a:lnTo>
                    <a:pt x="1897642" y="7321495"/>
                  </a:lnTo>
                  <a:lnTo>
                    <a:pt x="1899389" y="7330146"/>
                  </a:lnTo>
                  <a:lnTo>
                    <a:pt x="1904152" y="7337210"/>
                  </a:lnTo>
                  <a:lnTo>
                    <a:pt x="1911216" y="7341973"/>
                  </a:lnTo>
                  <a:lnTo>
                    <a:pt x="1919912" y="7343720"/>
                  </a:lnTo>
                  <a:lnTo>
                    <a:pt x="1928563" y="7341973"/>
                  </a:lnTo>
                  <a:lnTo>
                    <a:pt x="1935627" y="7337210"/>
                  </a:lnTo>
                  <a:lnTo>
                    <a:pt x="1940390" y="7330146"/>
                  </a:lnTo>
                  <a:lnTo>
                    <a:pt x="1942137" y="7321495"/>
                  </a:lnTo>
                  <a:lnTo>
                    <a:pt x="1940390" y="7312844"/>
                  </a:lnTo>
                  <a:lnTo>
                    <a:pt x="1935622" y="7305779"/>
                  </a:lnTo>
                  <a:lnTo>
                    <a:pt x="1928544" y="7301016"/>
                  </a:lnTo>
                  <a:lnTo>
                    <a:pt x="1919867" y="7299270"/>
                  </a:lnTo>
                  <a:close/>
                </a:path>
                <a:path w="11962130" h="7343775">
                  <a:moveTo>
                    <a:pt x="1830923" y="7299270"/>
                  </a:moveTo>
                  <a:lnTo>
                    <a:pt x="1822272" y="7301016"/>
                  </a:lnTo>
                  <a:lnTo>
                    <a:pt x="1815207" y="7305779"/>
                  </a:lnTo>
                  <a:lnTo>
                    <a:pt x="1810444" y="7312844"/>
                  </a:lnTo>
                  <a:lnTo>
                    <a:pt x="1808698" y="7321495"/>
                  </a:lnTo>
                  <a:lnTo>
                    <a:pt x="1810444" y="7330146"/>
                  </a:lnTo>
                  <a:lnTo>
                    <a:pt x="1815207" y="7337210"/>
                  </a:lnTo>
                  <a:lnTo>
                    <a:pt x="1822272" y="7341973"/>
                  </a:lnTo>
                  <a:lnTo>
                    <a:pt x="1830967" y="7343720"/>
                  </a:lnTo>
                  <a:lnTo>
                    <a:pt x="1839618" y="7341973"/>
                  </a:lnTo>
                  <a:lnTo>
                    <a:pt x="1846683" y="7337210"/>
                  </a:lnTo>
                  <a:lnTo>
                    <a:pt x="1851446" y="7330146"/>
                  </a:lnTo>
                  <a:lnTo>
                    <a:pt x="1853192" y="7321495"/>
                  </a:lnTo>
                  <a:lnTo>
                    <a:pt x="1851445" y="7312844"/>
                  </a:lnTo>
                  <a:lnTo>
                    <a:pt x="1846677" y="7305779"/>
                  </a:lnTo>
                  <a:lnTo>
                    <a:pt x="1839600" y="7301016"/>
                  </a:lnTo>
                  <a:lnTo>
                    <a:pt x="1830923" y="7299270"/>
                  </a:lnTo>
                  <a:close/>
                </a:path>
                <a:path w="11962130" h="7343775">
                  <a:moveTo>
                    <a:pt x="1742757" y="7297445"/>
                  </a:moveTo>
                  <a:lnTo>
                    <a:pt x="1734052" y="7298898"/>
                  </a:lnTo>
                  <a:lnTo>
                    <a:pt x="1726830" y="7303420"/>
                  </a:lnTo>
                  <a:lnTo>
                    <a:pt x="1721831" y="7310319"/>
                  </a:lnTo>
                  <a:lnTo>
                    <a:pt x="1719793" y="7318906"/>
                  </a:lnTo>
                  <a:lnTo>
                    <a:pt x="1721247" y="7327611"/>
                  </a:lnTo>
                  <a:lnTo>
                    <a:pt x="1725768" y="7334833"/>
                  </a:lnTo>
                  <a:lnTo>
                    <a:pt x="1732668" y="7339832"/>
                  </a:lnTo>
                  <a:lnTo>
                    <a:pt x="1741299" y="7341871"/>
                  </a:lnTo>
                  <a:lnTo>
                    <a:pt x="1750004" y="7340418"/>
                  </a:lnTo>
                  <a:lnTo>
                    <a:pt x="1757225" y="7335896"/>
                  </a:lnTo>
                  <a:lnTo>
                    <a:pt x="1762224" y="7328997"/>
                  </a:lnTo>
                  <a:lnTo>
                    <a:pt x="1764262" y="7320410"/>
                  </a:lnTo>
                  <a:lnTo>
                    <a:pt x="1762808" y="7311705"/>
                  </a:lnTo>
                  <a:lnTo>
                    <a:pt x="1758282" y="7304483"/>
                  </a:lnTo>
                  <a:lnTo>
                    <a:pt x="1751369" y="7299484"/>
                  </a:lnTo>
                  <a:lnTo>
                    <a:pt x="1742757" y="7297445"/>
                  </a:lnTo>
                  <a:close/>
                </a:path>
                <a:path w="11962130" h="7343775">
                  <a:moveTo>
                    <a:pt x="1655279" y="7291482"/>
                  </a:moveTo>
                  <a:lnTo>
                    <a:pt x="1646507" y="7292443"/>
                  </a:lnTo>
                  <a:lnTo>
                    <a:pt x="1639042" y="7296550"/>
                  </a:lnTo>
                  <a:lnTo>
                    <a:pt x="1633663" y="7303157"/>
                  </a:lnTo>
                  <a:lnTo>
                    <a:pt x="1631144" y="7311616"/>
                  </a:lnTo>
                  <a:lnTo>
                    <a:pt x="1632105" y="7320389"/>
                  </a:lnTo>
                  <a:lnTo>
                    <a:pt x="1636213" y="7327853"/>
                  </a:lnTo>
                  <a:lnTo>
                    <a:pt x="1642820" y="7333233"/>
                  </a:lnTo>
                  <a:lnTo>
                    <a:pt x="1651322" y="7335755"/>
                  </a:lnTo>
                  <a:lnTo>
                    <a:pt x="1660095" y="7334795"/>
                  </a:lnTo>
                  <a:lnTo>
                    <a:pt x="1667560" y="7330687"/>
                  </a:lnTo>
                  <a:lnTo>
                    <a:pt x="1672940" y="7324080"/>
                  </a:lnTo>
                  <a:lnTo>
                    <a:pt x="1675458" y="7315622"/>
                  </a:lnTo>
                  <a:lnTo>
                    <a:pt x="1674497" y="7306848"/>
                  </a:lnTo>
                  <a:lnTo>
                    <a:pt x="1670384" y="7299383"/>
                  </a:lnTo>
                  <a:lnTo>
                    <a:pt x="1663764" y="7294003"/>
                  </a:lnTo>
                  <a:lnTo>
                    <a:pt x="1655279" y="7291482"/>
                  </a:lnTo>
                  <a:close/>
                </a:path>
                <a:path w="11962130" h="7343775">
                  <a:moveTo>
                    <a:pt x="1567728" y="7280950"/>
                  </a:moveTo>
                  <a:lnTo>
                    <a:pt x="1558928" y="7281613"/>
                  </a:lnTo>
                  <a:lnTo>
                    <a:pt x="1551329" y="7285466"/>
                  </a:lnTo>
                  <a:lnTo>
                    <a:pt x="1545729" y="7291887"/>
                  </a:lnTo>
                  <a:lnTo>
                    <a:pt x="1542925" y="7300255"/>
                  </a:lnTo>
                  <a:lnTo>
                    <a:pt x="1543588" y="7309056"/>
                  </a:lnTo>
                  <a:lnTo>
                    <a:pt x="1547441" y="7316655"/>
                  </a:lnTo>
                  <a:lnTo>
                    <a:pt x="1553862" y="7322255"/>
                  </a:lnTo>
                  <a:lnTo>
                    <a:pt x="1562275" y="7325064"/>
                  </a:lnTo>
                  <a:lnTo>
                    <a:pt x="1571076" y="7324401"/>
                  </a:lnTo>
                  <a:lnTo>
                    <a:pt x="1578675" y="7320548"/>
                  </a:lnTo>
                  <a:lnTo>
                    <a:pt x="1584275" y="7314127"/>
                  </a:lnTo>
                  <a:lnTo>
                    <a:pt x="1587078" y="7305759"/>
                  </a:lnTo>
                  <a:lnTo>
                    <a:pt x="1586414" y="7296958"/>
                  </a:lnTo>
                  <a:lnTo>
                    <a:pt x="1582557" y="7289358"/>
                  </a:lnTo>
                  <a:lnTo>
                    <a:pt x="1576123" y="7283756"/>
                  </a:lnTo>
                  <a:lnTo>
                    <a:pt x="1567728" y="7280950"/>
                  </a:lnTo>
                  <a:close/>
                </a:path>
                <a:path w="11962130" h="7343775">
                  <a:moveTo>
                    <a:pt x="1481283" y="7266389"/>
                  </a:moveTo>
                  <a:lnTo>
                    <a:pt x="1472459" y="7266551"/>
                  </a:lnTo>
                  <a:lnTo>
                    <a:pt x="1464653" y="7269965"/>
                  </a:lnTo>
                  <a:lnTo>
                    <a:pt x="1458697" y="7276058"/>
                  </a:lnTo>
                  <a:lnTo>
                    <a:pt x="1455423" y="7284254"/>
                  </a:lnTo>
                  <a:lnTo>
                    <a:pt x="1455570" y="7292257"/>
                  </a:lnTo>
                  <a:lnTo>
                    <a:pt x="1455585" y="7293078"/>
                  </a:lnTo>
                  <a:lnTo>
                    <a:pt x="1458999" y="7300883"/>
                  </a:lnTo>
                  <a:lnTo>
                    <a:pt x="1465092" y="7306840"/>
                  </a:lnTo>
                  <a:lnTo>
                    <a:pt x="1473332" y="7310122"/>
                  </a:lnTo>
                  <a:lnTo>
                    <a:pt x="1482155" y="7309960"/>
                  </a:lnTo>
                  <a:lnTo>
                    <a:pt x="1489961" y="7306545"/>
                  </a:lnTo>
                  <a:lnTo>
                    <a:pt x="1495917" y="7300453"/>
                  </a:lnTo>
                  <a:lnTo>
                    <a:pt x="1499191" y="7292257"/>
                  </a:lnTo>
                  <a:lnTo>
                    <a:pt x="1499044" y="7284254"/>
                  </a:lnTo>
                  <a:lnTo>
                    <a:pt x="1499029" y="7283433"/>
                  </a:lnTo>
                  <a:lnTo>
                    <a:pt x="1495610" y="7275626"/>
                  </a:lnTo>
                  <a:lnTo>
                    <a:pt x="1489504" y="7269668"/>
                  </a:lnTo>
                  <a:lnTo>
                    <a:pt x="1481283" y="7266389"/>
                  </a:lnTo>
                  <a:close/>
                </a:path>
                <a:path w="11962130" h="7343775">
                  <a:moveTo>
                    <a:pt x="1386615" y="7247272"/>
                  </a:moveTo>
                  <a:lnTo>
                    <a:pt x="1378659" y="7250321"/>
                  </a:lnTo>
                  <a:lnTo>
                    <a:pt x="1372427" y="7256131"/>
                  </a:lnTo>
                  <a:lnTo>
                    <a:pt x="1368776" y="7264166"/>
                  </a:lnTo>
                  <a:lnTo>
                    <a:pt x="1368529" y="7272988"/>
                  </a:lnTo>
                  <a:lnTo>
                    <a:pt x="1371579" y="7280944"/>
                  </a:lnTo>
                  <a:lnTo>
                    <a:pt x="1377389" y="7287176"/>
                  </a:lnTo>
                  <a:lnTo>
                    <a:pt x="1385467" y="7290836"/>
                  </a:lnTo>
                  <a:lnTo>
                    <a:pt x="1394289" y="7291084"/>
                  </a:lnTo>
                  <a:lnTo>
                    <a:pt x="1402245" y="7288034"/>
                  </a:lnTo>
                  <a:lnTo>
                    <a:pt x="1408477" y="7282224"/>
                  </a:lnTo>
                  <a:lnTo>
                    <a:pt x="1412128" y="7274189"/>
                  </a:lnTo>
                  <a:lnTo>
                    <a:pt x="1412374" y="7265367"/>
                  </a:lnTo>
                  <a:lnTo>
                    <a:pt x="1409320" y="7257410"/>
                  </a:lnTo>
                  <a:lnTo>
                    <a:pt x="1403497" y="7251175"/>
                  </a:lnTo>
                  <a:lnTo>
                    <a:pt x="1395437" y="7247519"/>
                  </a:lnTo>
                  <a:lnTo>
                    <a:pt x="1386615" y="7247272"/>
                  </a:lnTo>
                  <a:close/>
                </a:path>
                <a:path w="11962130" h="7343775">
                  <a:moveTo>
                    <a:pt x="1301836" y="7223749"/>
                  </a:moveTo>
                  <a:lnTo>
                    <a:pt x="1293747" y="7226426"/>
                  </a:lnTo>
                  <a:lnTo>
                    <a:pt x="1287252" y="7231940"/>
                  </a:lnTo>
                  <a:lnTo>
                    <a:pt x="1283233" y="7239797"/>
                  </a:lnTo>
                  <a:lnTo>
                    <a:pt x="1282576" y="7248598"/>
                  </a:lnTo>
                  <a:lnTo>
                    <a:pt x="1285253" y="7256687"/>
                  </a:lnTo>
                  <a:lnTo>
                    <a:pt x="1290767" y="7263182"/>
                  </a:lnTo>
                  <a:lnTo>
                    <a:pt x="1298666" y="7267213"/>
                  </a:lnTo>
                  <a:lnTo>
                    <a:pt x="1307468" y="7267869"/>
                  </a:lnTo>
                  <a:lnTo>
                    <a:pt x="1315557" y="7265193"/>
                  </a:lnTo>
                  <a:lnTo>
                    <a:pt x="1322052" y="7259679"/>
                  </a:lnTo>
                  <a:lnTo>
                    <a:pt x="1326071" y="7251822"/>
                  </a:lnTo>
                  <a:lnTo>
                    <a:pt x="1326727" y="7243020"/>
                  </a:lnTo>
                  <a:lnTo>
                    <a:pt x="1324046" y="7234930"/>
                  </a:lnTo>
                  <a:lnTo>
                    <a:pt x="1318519" y="7228432"/>
                  </a:lnTo>
                  <a:lnTo>
                    <a:pt x="1310637" y="7224405"/>
                  </a:lnTo>
                  <a:lnTo>
                    <a:pt x="1301836" y="7223749"/>
                  </a:lnTo>
                  <a:close/>
                </a:path>
                <a:path w="11962130" h="7343775">
                  <a:moveTo>
                    <a:pt x="1218347" y="7196034"/>
                  </a:moveTo>
                  <a:lnTo>
                    <a:pt x="1210141" y="7198326"/>
                  </a:lnTo>
                  <a:lnTo>
                    <a:pt x="1203393" y="7203528"/>
                  </a:lnTo>
                  <a:lnTo>
                    <a:pt x="1199008" y="7211187"/>
                  </a:lnTo>
                  <a:lnTo>
                    <a:pt x="1197937" y="7219947"/>
                  </a:lnTo>
                  <a:lnTo>
                    <a:pt x="1200229" y="7228153"/>
                  </a:lnTo>
                  <a:lnTo>
                    <a:pt x="1205430" y="7234901"/>
                  </a:lnTo>
                  <a:lnTo>
                    <a:pt x="1213131" y="7239301"/>
                  </a:lnTo>
                  <a:lnTo>
                    <a:pt x="1221891" y="7240372"/>
                  </a:lnTo>
                  <a:lnTo>
                    <a:pt x="1230097" y="7238080"/>
                  </a:lnTo>
                  <a:lnTo>
                    <a:pt x="1236845" y="7232878"/>
                  </a:lnTo>
                  <a:lnTo>
                    <a:pt x="1241231" y="7225220"/>
                  </a:lnTo>
                  <a:lnTo>
                    <a:pt x="1242302" y="7216459"/>
                  </a:lnTo>
                  <a:lnTo>
                    <a:pt x="1240005" y="7208252"/>
                  </a:lnTo>
                  <a:lnTo>
                    <a:pt x="1234791" y="7201500"/>
                  </a:lnTo>
                  <a:lnTo>
                    <a:pt x="1227108" y="7197106"/>
                  </a:lnTo>
                  <a:lnTo>
                    <a:pt x="1218347" y="7196034"/>
                  </a:lnTo>
                  <a:close/>
                </a:path>
                <a:path w="11962130" h="7343775">
                  <a:moveTo>
                    <a:pt x="1136593" y="7164192"/>
                  </a:moveTo>
                  <a:lnTo>
                    <a:pt x="1128267" y="7165999"/>
                  </a:lnTo>
                  <a:lnTo>
                    <a:pt x="1121226" y="7170797"/>
                  </a:lnTo>
                  <a:lnTo>
                    <a:pt x="1116399" y="7178186"/>
                  </a:lnTo>
                  <a:lnTo>
                    <a:pt x="1114817" y="7186868"/>
                  </a:lnTo>
                  <a:lnTo>
                    <a:pt x="1116510" y="7194667"/>
                  </a:lnTo>
                  <a:lnTo>
                    <a:pt x="1116624" y="7195194"/>
                  </a:lnTo>
                  <a:lnTo>
                    <a:pt x="1121299" y="7202056"/>
                  </a:lnTo>
                  <a:lnTo>
                    <a:pt x="1121422" y="7202235"/>
                  </a:lnTo>
                  <a:lnTo>
                    <a:pt x="1128852" y="7207079"/>
                  </a:lnTo>
                  <a:lnTo>
                    <a:pt x="1137534" y="7208661"/>
                  </a:lnTo>
                  <a:lnTo>
                    <a:pt x="1145860" y="7206854"/>
                  </a:lnTo>
                  <a:lnTo>
                    <a:pt x="1152901" y="7202056"/>
                  </a:lnTo>
                  <a:lnTo>
                    <a:pt x="1157728" y="7194667"/>
                  </a:lnTo>
                  <a:lnTo>
                    <a:pt x="1159310" y="7185985"/>
                  </a:lnTo>
                  <a:lnTo>
                    <a:pt x="1157613" y="7178186"/>
                  </a:lnTo>
                  <a:lnTo>
                    <a:pt x="1157498" y="7177657"/>
                  </a:lnTo>
                  <a:lnTo>
                    <a:pt x="1152688" y="7170611"/>
                  </a:lnTo>
                  <a:lnTo>
                    <a:pt x="1145275" y="7165774"/>
                  </a:lnTo>
                  <a:lnTo>
                    <a:pt x="1136593" y="7164192"/>
                  </a:lnTo>
                  <a:close/>
                </a:path>
                <a:path w="11962130" h="7343775">
                  <a:moveTo>
                    <a:pt x="1056308" y="7128332"/>
                  </a:moveTo>
                  <a:lnTo>
                    <a:pt x="1047903" y="7129729"/>
                  </a:lnTo>
                  <a:lnTo>
                    <a:pt x="1040635" y="7134176"/>
                  </a:lnTo>
                  <a:lnTo>
                    <a:pt x="1035452" y="7141319"/>
                  </a:lnTo>
                  <a:lnTo>
                    <a:pt x="1033446" y="7149914"/>
                  </a:lnTo>
                  <a:lnTo>
                    <a:pt x="1034844" y="7158319"/>
                  </a:lnTo>
                  <a:lnTo>
                    <a:pt x="1039291" y="7165587"/>
                  </a:lnTo>
                  <a:lnTo>
                    <a:pt x="1046474" y="7170788"/>
                  </a:lnTo>
                  <a:lnTo>
                    <a:pt x="1055069" y="7172794"/>
                  </a:lnTo>
                  <a:lnTo>
                    <a:pt x="1063474" y="7171396"/>
                  </a:lnTo>
                  <a:lnTo>
                    <a:pt x="1070741" y="7166949"/>
                  </a:lnTo>
                  <a:lnTo>
                    <a:pt x="1075924" y="7159806"/>
                  </a:lnTo>
                  <a:lnTo>
                    <a:pt x="1077930" y="7151211"/>
                  </a:lnTo>
                  <a:lnTo>
                    <a:pt x="1076528" y="7142805"/>
                  </a:lnTo>
                  <a:lnTo>
                    <a:pt x="1072069" y="7135532"/>
                  </a:lnTo>
                  <a:lnTo>
                    <a:pt x="1064902" y="7130338"/>
                  </a:lnTo>
                  <a:lnTo>
                    <a:pt x="1056308" y="7128332"/>
                  </a:lnTo>
                  <a:close/>
                </a:path>
                <a:path w="11962130" h="7343775">
                  <a:moveTo>
                    <a:pt x="977911" y="7088535"/>
                  </a:moveTo>
                  <a:lnTo>
                    <a:pt x="969447" y="7089514"/>
                  </a:lnTo>
                  <a:lnTo>
                    <a:pt x="961968" y="7093595"/>
                  </a:lnTo>
                  <a:lnTo>
                    <a:pt x="956437" y="7100473"/>
                  </a:lnTo>
                  <a:lnTo>
                    <a:pt x="954008" y="7108957"/>
                  </a:lnTo>
                  <a:lnTo>
                    <a:pt x="954987" y="7117421"/>
                  </a:lnTo>
                  <a:lnTo>
                    <a:pt x="959068" y="7124900"/>
                  </a:lnTo>
                  <a:lnTo>
                    <a:pt x="965984" y="7130451"/>
                  </a:lnTo>
                  <a:lnTo>
                    <a:pt x="974469" y="7132881"/>
                  </a:lnTo>
                  <a:lnTo>
                    <a:pt x="982933" y="7131902"/>
                  </a:lnTo>
                  <a:lnTo>
                    <a:pt x="990412" y="7127821"/>
                  </a:lnTo>
                  <a:lnTo>
                    <a:pt x="995942" y="7120943"/>
                  </a:lnTo>
                  <a:lnTo>
                    <a:pt x="998371" y="7112458"/>
                  </a:lnTo>
                  <a:lnTo>
                    <a:pt x="997388" y="7103992"/>
                  </a:lnTo>
                  <a:lnTo>
                    <a:pt x="993296" y="7096507"/>
                  </a:lnTo>
                  <a:lnTo>
                    <a:pt x="986396" y="7090964"/>
                  </a:lnTo>
                  <a:lnTo>
                    <a:pt x="977911" y="7088535"/>
                  </a:lnTo>
                  <a:close/>
                </a:path>
                <a:path w="11962130" h="7343775">
                  <a:moveTo>
                    <a:pt x="901374" y="7044882"/>
                  </a:moveTo>
                  <a:lnTo>
                    <a:pt x="892878" y="7045518"/>
                  </a:lnTo>
                  <a:lnTo>
                    <a:pt x="885240" y="7049294"/>
                  </a:lnTo>
                  <a:lnTo>
                    <a:pt x="879436" y="7055943"/>
                  </a:lnTo>
                  <a:lnTo>
                    <a:pt x="876667" y="7064323"/>
                  </a:lnTo>
                  <a:lnTo>
                    <a:pt x="877303" y="7072819"/>
                  </a:lnTo>
                  <a:lnTo>
                    <a:pt x="881079" y="7080457"/>
                  </a:lnTo>
                  <a:lnTo>
                    <a:pt x="887766" y="7086283"/>
                  </a:lnTo>
                  <a:lnTo>
                    <a:pt x="896146" y="7089053"/>
                  </a:lnTo>
                  <a:lnTo>
                    <a:pt x="904642" y="7088416"/>
                  </a:lnTo>
                  <a:lnTo>
                    <a:pt x="912280" y="7084640"/>
                  </a:lnTo>
                  <a:lnTo>
                    <a:pt x="918084" y="7077991"/>
                  </a:lnTo>
                  <a:lnTo>
                    <a:pt x="920853" y="7069611"/>
                  </a:lnTo>
                  <a:lnTo>
                    <a:pt x="920212" y="7061113"/>
                  </a:lnTo>
                  <a:lnTo>
                    <a:pt x="916425" y="7053468"/>
                  </a:lnTo>
                  <a:lnTo>
                    <a:pt x="909754" y="7047651"/>
                  </a:lnTo>
                  <a:lnTo>
                    <a:pt x="901374" y="7044882"/>
                  </a:lnTo>
                  <a:close/>
                </a:path>
                <a:path w="11962130" h="7343775">
                  <a:moveTo>
                    <a:pt x="827334" y="6997533"/>
                  </a:moveTo>
                  <a:lnTo>
                    <a:pt x="818816" y="6997730"/>
                  </a:lnTo>
                  <a:lnTo>
                    <a:pt x="810994" y="7001107"/>
                  </a:lnTo>
                  <a:lnTo>
                    <a:pt x="804854" y="7007448"/>
                  </a:lnTo>
                  <a:lnTo>
                    <a:pt x="801656" y="7015673"/>
                  </a:lnTo>
                  <a:lnTo>
                    <a:pt x="801831" y="7023235"/>
                  </a:lnTo>
                  <a:lnTo>
                    <a:pt x="801853" y="7024191"/>
                  </a:lnTo>
                  <a:lnTo>
                    <a:pt x="805230" y="7032014"/>
                  </a:lnTo>
                  <a:lnTo>
                    <a:pt x="811608" y="7038177"/>
                  </a:lnTo>
                  <a:lnTo>
                    <a:pt x="819833" y="7041375"/>
                  </a:lnTo>
                  <a:lnTo>
                    <a:pt x="828351" y="7041178"/>
                  </a:lnTo>
                  <a:lnTo>
                    <a:pt x="836174" y="7037801"/>
                  </a:lnTo>
                  <a:lnTo>
                    <a:pt x="842313" y="7031461"/>
                  </a:lnTo>
                  <a:lnTo>
                    <a:pt x="845511" y="7023235"/>
                  </a:lnTo>
                  <a:lnTo>
                    <a:pt x="845332" y="7015673"/>
                  </a:lnTo>
                  <a:lnTo>
                    <a:pt x="845309" y="7014715"/>
                  </a:lnTo>
                  <a:lnTo>
                    <a:pt x="841921" y="7006885"/>
                  </a:lnTo>
                  <a:lnTo>
                    <a:pt x="835559" y="7000732"/>
                  </a:lnTo>
                  <a:lnTo>
                    <a:pt x="827334" y="6997533"/>
                  </a:lnTo>
                  <a:close/>
                </a:path>
                <a:path w="11962130" h="7343775">
                  <a:moveTo>
                    <a:pt x="747209" y="6946351"/>
                  </a:moveTo>
                  <a:lnTo>
                    <a:pt x="739221" y="6949315"/>
                  </a:lnTo>
                  <a:lnTo>
                    <a:pt x="732760" y="6955327"/>
                  </a:lnTo>
                  <a:lnTo>
                    <a:pt x="729137" y="6963375"/>
                  </a:lnTo>
                  <a:lnTo>
                    <a:pt x="728890" y="6971892"/>
                  </a:lnTo>
                  <a:lnTo>
                    <a:pt x="731854" y="6979879"/>
                  </a:lnTo>
                  <a:lnTo>
                    <a:pt x="737903" y="6986367"/>
                  </a:lnTo>
                  <a:lnTo>
                    <a:pt x="745950" y="6989990"/>
                  </a:lnTo>
                  <a:lnTo>
                    <a:pt x="754467" y="6990237"/>
                  </a:lnTo>
                  <a:lnTo>
                    <a:pt x="762455" y="6987272"/>
                  </a:lnTo>
                  <a:lnTo>
                    <a:pt x="768916" y="6981261"/>
                  </a:lnTo>
                  <a:lnTo>
                    <a:pt x="772538" y="6973212"/>
                  </a:lnTo>
                  <a:lnTo>
                    <a:pt x="772781" y="6964693"/>
                  </a:lnTo>
                  <a:lnTo>
                    <a:pt x="769806" y="6956697"/>
                  </a:lnTo>
                  <a:lnTo>
                    <a:pt x="763772" y="6950221"/>
                  </a:lnTo>
                  <a:lnTo>
                    <a:pt x="755725" y="6946598"/>
                  </a:lnTo>
                  <a:lnTo>
                    <a:pt x="747209" y="6946351"/>
                  </a:lnTo>
                  <a:close/>
                </a:path>
                <a:path w="11962130" h="7343775">
                  <a:moveTo>
                    <a:pt x="678048" y="6891533"/>
                  </a:moveTo>
                  <a:lnTo>
                    <a:pt x="669936" y="6894138"/>
                  </a:lnTo>
                  <a:lnTo>
                    <a:pt x="663213" y="6899856"/>
                  </a:lnTo>
                  <a:lnTo>
                    <a:pt x="659235" y="6907734"/>
                  </a:lnTo>
                  <a:lnTo>
                    <a:pt x="658608" y="6916231"/>
                  </a:lnTo>
                  <a:lnTo>
                    <a:pt x="661213" y="6924343"/>
                  </a:lnTo>
                  <a:lnTo>
                    <a:pt x="666965" y="6931094"/>
                  </a:lnTo>
                  <a:lnTo>
                    <a:pt x="674844" y="6935072"/>
                  </a:lnTo>
                  <a:lnTo>
                    <a:pt x="683341" y="6935699"/>
                  </a:lnTo>
                  <a:lnTo>
                    <a:pt x="691453" y="6933094"/>
                  </a:lnTo>
                  <a:lnTo>
                    <a:pt x="698176" y="6927376"/>
                  </a:lnTo>
                  <a:lnTo>
                    <a:pt x="702154" y="6919497"/>
                  </a:lnTo>
                  <a:lnTo>
                    <a:pt x="702777" y="6910997"/>
                  </a:lnTo>
                  <a:lnTo>
                    <a:pt x="700161" y="6902877"/>
                  </a:lnTo>
                  <a:lnTo>
                    <a:pt x="694423" y="6896139"/>
                  </a:lnTo>
                  <a:lnTo>
                    <a:pt x="686545" y="6892160"/>
                  </a:lnTo>
                  <a:lnTo>
                    <a:pt x="678048" y="6891533"/>
                  </a:lnTo>
                  <a:close/>
                </a:path>
                <a:path w="11962130" h="7343775">
                  <a:moveTo>
                    <a:pt x="611667" y="6833378"/>
                  </a:moveTo>
                  <a:lnTo>
                    <a:pt x="603446" y="6835617"/>
                  </a:lnTo>
                  <a:lnTo>
                    <a:pt x="596473" y="6841027"/>
                  </a:lnTo>
                  <a:lnTo>
                    <a:pt x="592146" y="6848719"/>
                  </a:lnTo>
                  <a:lnTo>
                    <a:pt x="591139" y="6857179"/>
                  </a:lnTo>
                  <a:lnTo>
                    <a:pt x="593378" y="6865400"/>
                  </a:lnTo>
                  <a:lnTo>
                    <a:pt x="598822" y="6872401"/>
                  </a:lnTo>
                  <a:lnTo>
                    <a:pt x="606514" y="6876729"/>
                  </a:lnTo>
                  <a:lnTo>
                    <a:pt x="614974" y="6877736"/>
                  </a:lnTo>
                  <a:lnTo>
                    <a:pt x="623195" y="6875497"/>
                  </a:lnTo>
                  <a:lnTo>
                    <a:pt x="630167" y="6870087"/>
                  </a:lnTo>
                  <a:lnTo>
                    <a:pt x="634494" y="6862394"/>
                  </a:lnTo>
                  <a:lnTo>
                    <a:pt x="635497" y="6853931"/>
                  </a:lnTo>
                  <a:lnTo>
                    <a:pt x="633248" y="6845701"/>
                  </a:lnTo>
                  <a:lnTo>
                    <a:pt x="627819" y="6838712"/>
                  </a:lnTo>
                  <a:lnTo>
                    <a:pt x="620127" y="6834385"/>
                  </a:lnTo>
                  <a:lnTo>
                    <a:pt x="611667" y="6833378"/>
                  </a:lnTo>
                  <a:close/>
                </a:path>
                <a:path w="11962130" h="7343775">
                  <a:moveTo>
                    <a:pt x="549338" y="6772009"/>
                  </a:moveTo>
                  <a:lnTo>
                    <a:pt x="540943" y="6773460"/>
                  </a:lnTo>
                  <a:lnTo>
                    <a:pt x="533490" y="6778188"/>
                  </a:lnTo>
                  <a:lnTo>
                    <a:pt x="528455" y="6785436"/>
                  </a:lnTo>
                  <a:lnTo>
                    <a:pt x="526653" y="6793764"/>
                  </a:lnTo>
                  <a:lnTo>
                    <a:pt x="528105" y="6802159"/>
                  </a:lnTo>
                  <a:lnTo>
                    <a:pt x="532862" y="6809644"/>
                  </a:lnTo>
                  <a:lnTo>
                    <a:pt x="540111" y="6814679"/>
                  </a:lnTo>
                  <a:lnTo>
                    <a:pt x="548439" y="6816481"/>
                  </a:lnTo>
                  <a:lnTo>
                    <a:pt x="556834" y="6815029"/>
                  </a:lnTo>
                  <a:lnTo>
                    <a:pt x="564287" y="6810302"/>
                  </a:lnTo>
                  <a:lnTo>
                    <a:pt x="569322" y="6803053"/>
                  </a:lnTo>
                  <a:lnTo>
                    <a:pt x="571120" y="6794722"/>
                  </a:lnTo>
                  <a:lnTo>
                    <a:pt x="569659" y="6786317"/>
                  </a:lnTo>
                  <a:lnTo>
                    <a:pt x="564915" y="6778845"/>
                  </a:lnTo>
                  <a:lnTo>
                    <a:pt x="557666" y="6773811"/>
                  </a:lnTo>
                  <a:lnTo>
                    <a:pt x="549338" y="6772009"/>
                  </a:lnTo>
                  <a:close/>
                </a:path>
                <a:path w="11962130" h="7343775">
                  <a:moveTo>
                    <a:pt x="489166" y="6707586"/>
                  </a:moveTo>
                  <a:lnTo>
                    <a:pt x="480709" y="6708622"/>
                  </a:lnTo>
                  <a:lnTo>
                    <a:pt x="473033" y="6712976"/>
                  </a:lnTo>
                  <a:lnTo>
                    <a:pt x="467646" y="6719967"/>
                  </a:lnTo>
                  <a:lnTo>
                    <a:pt x="465435" y="6728195"/>
                  </a:lnTo>
                  <a:lnTo>
                    <a:pt x="466471" y="6736651"/>
                  </a:lnTo>
                  <a:lnTo>
                    <a:pt x="470855" y="6744362"/>
                  </a:lnTo>
                  <a:lnTo>
                    <a:pt x="477845" y="6749749"/>
                  </a:lnTo>
                  <a:lnTo>
                    <a:pt x="486074" y="6751959"/>
                  </a:lnTo>
                  <a:lnTo>
                    <a:pt x="494530" y="6750923"/>
                  </a:lnTo>
                  <a:lnTo>
                    <a:pt x="502207" y="6746570"/>
                  </a:lnTo>
                  <a:lnTo>
                    <a:pt x="507594" y="6739578"/>
                  </a:lnTo>
                  <a:lnTo>
                    <a:pt x="509801" y="6731345"/>
                  </a:lnTo>
                  <a:lnTo>
                    <a:pt x="508756" y="6722879"/>
                  </a:lnTo>
                  <a:lnTo>
                    <a:pt x="504385" y="6715183"/>
                  </a:lnTo>
                  <a:lnTo>
                    <a:pt x="497394" y="6709797"/>
                  </a:lnTo>
                  <a:lnTo>
                    <a:pt x="489166" y="6707586"/>
                  </a:lnTo>
                  <a:close/>
                </a:path>
                <a:path w="11962130" h="7343775">
                  <a:moveTo>
                    <a:pt x="432238" y="6640290"/>
                  </a:moveTo>
                  <a:lnTo>
                    <a:pt x="423740" y="6640905"/>
                  </a:lnTo>
                  <a:lnTo>
                    <a:pt x="415856" y="6644872"/>
                  </a:lnTo>
                  <a:lnTo>
                    <a:pt x="410129" y="6651587"/>
                  </a:lnTo>
                  <a:lnTo>
                    <a:pt x="407512" y="6659695"/>
                  </a:lnTo>
                  <a:lnTo>
                    <a:pt x="408127" y="6668193"/>
                  </a:lnTo>
                  <a:lnTo>
                    <a:pt x="412121" y="6676111"/>
                  </a:lnTo>
                  <a:lnTo>
                    <a:pt x="418836" y="6681838"/>
                  </a:lnTo>
                  <a:lnTo>
                    <a:pt x="426944" y="6684455"/>
                  </a:lnTo>
                  <a:lnTo>
                    <a:pt x="435442" y="6683841"/>
                  </a:lnTo>
                  <a:lnTo>
                    <a:pt x="443326" y="6679874"/>
                  </a:lnTo>
                  <a:lnTo>
                    <a:pt x="449053" y="6673159"/>
                  </a:lnTo>
                  <a:lnTo>
                    <a:pt x="451666" y="6665046"/>
                  </a:lnTo>
                  <a:lnTo>
                    <a:pt x="451044" y="6656538"/>
                  </a:lnTo>
                  <a:lnTo>
                    <a:pt x="447061" y="6648634"/>
                  </a:lnTo>
                  <a:lnTo>
                    <a:pt x="440346" y="6642907"/>
                  </a:lnTo>
                  <a:lnTo>
                    <a:pt x="432238" y="6640290"/>
                  </a:lnTo>
                  <a:close/>
                </a:path>
                <a:path w="11962130" h="7343775">
                  <a:moveTo>
                    <a:pt x="378571" y="6570263"/>
                  </a:moveTo>
                  <a:lnTo>
                    <a:pt x="370054" y="6570499"/>
                  </a:lnTo>
                  <a:lnTo>
                    <a:pt x="362002" y="6574111"/>
                  </a:lnTo>
                  <a:lnTo>
                    <a:pt x="355981" y="6580564"/>
                  </a:lnTo>
                  <a:lnTo>
                    <a:pt x="353007" y="6588548"/>
                  </a:lnTo>
                  <a:lnTo>
                    <a:pt x="353210" y="6595859"/>
                  </a:lnTo>
                  <a:lnTo>
                    <a:pt x="353243" y="6597065"/>
                  </a:lnTo>
                  <a:lnTo>
                    <a:pt x="356881" y="6605154"/>
                  </a:lnTo>
                  <a:lnTo>
                    <a:pt x="363335" y="6611174"/>
                  </a:lnTo>
                  <a:lnTo>
                    <a:pt x="371319" y="6614149"/>
                  </a:lnTo>
                  <a:lnTo>
                    <a:pt x="379836" y="6613913"/>
                  </a:lnTo>
                  <a:lnTo>
                    <a:pt x="387888" y="6610300"/>
                  </a:lnTo>
                  <a:lnTo>
                    <a:pt x="393908" y="6603847"/>
                  </a:lnTo>
                  <a:lnTo>
                    <a:pt x="396880" y="6595859"/>
                  </a:lnTo>
                  <a:lnTo>
                    <a:pt x="396671" y="6588548"/>
                  </a:lnTo>
                  <a:lnTo>
                    <a:pt x="396636" y="6587331"/>
                  </a:lnTo>
                  <a:lnTo>
                    <a:pt x="393009" y="6579257"/>
                  </a:lnTo>
                  <a:lnTo>
                    <a:pt x="386555" y="6573237"/>
                  </a:lnTo>
                  <a:lnTo>
                    <a:pt x="378571" y="6570263"/>
                  </a:lnTo>
                  <a:close/>
                </a:path>
                <a:path w="11962130" h="7343775">
                  <a:moveTo>
                    <a:pt x="320053" y="6497507"/>
                  </a:moveTo>
                  <a:lnTo>
                    <a:pt x="311825" y="6500699"/>
                  </a:lnTo>
                  <a:lnTo>
                    <a:pt x="305480" y="6506833"/>
                  </a:lnTo>
                  <a:lnTo>
                    <a:pt x="302097" y="6514653"/>
                  </a:lnTo>
                  <a:lnTo>
                    <a:pt x="301894" y="6523171"/>
                  </a:lnTo>
                  <a:lnTo>
                    <a:pt x="305111" y="6531437"/>
                  </a:lnTo>
                  <a:lnTo>
                    <a:pt x="311244" y="6537782"/>
                  </a:lnTo>
                  <a:lnTo>
                    <a:pt x="319064" y="6541165"/>
                  </a:lnTo>
                  <a:lnTo>
                    <a:pt x="327582" y="6541368"/>
                  </a:lnTo>
                  <a:lnTo>
                    <a:pt x="335810" y="6538175"/>
                  </a:lnTo>
                  <a:lnTo>
                    <a:pt x="342155" y="6532041"/>
                  </a:lnTo>
                  <a:lnTo>
                    <a:pt x="345535" y="6524217"/>
                  </a:lnTo>
                  <a:lnTo>
                    <a:pt x="345731" y="6515688"/>
                  </a:lnTo>
                  <a:lnTo>
                    <a:pt x="342525" y="6507439"/>
                  </a:lnTo>
                  <a:lnTo>
                    <a:pt x="336390" y="6501093"/>
                  </a:lnTo>
                  <a:lnTo>
                    <a:pt x="328570" y="6497711"/>
                  </a:lnTo>
                  <a:lnTo>
                    <a:pt x="320053" y="6497507"/>
                  </a:lnTo>
                  <a:close/>
                </a:path>
                <a:path w="11962130" h="7343775">
                  <a:moveTo>
                    <a:pt x="273612" y="6422156"/>
                  </a:moveTo>
                  <a:lnTo>
                    <a:pt x="265243" y="6424957"/>
                  </a:lnTo>
                  <a:lnTo>
                    <a:pt x="258616" y="6430786"/>
                  </a:lnTo>
                  <a:lnTo>
                    <a:pt x="254868" y="6438438"/>
                  </a:lnTo>
                  <a:lnTo>
                    <a:pt x="254264" y="6446937"/>
                  </a:lnTo>
                  <a:lnTo>
                    <a:pt x="257087" y="6455345"/>
                  </a:lnTo>
                  <a:lnTo>
                    <a:pt x="262916" y="6461972"/>
                  </a:lnTo>
                  <a:lnTo>
                    <a:pt x="270568" y="6465719"/>
                  </a:lnTo>
                  <a:lnTo>
                    <a:pt x="279067" y="6466324"/>
                  </a:lnTo>
                  <a:lnTo>
                    <a:pt x="287436" y="6463522"/>
                  </a:lnTo>
                  <a:lnTo>
                    <a:pt x="294063" y="6457693"/>
                  </a:lnTo>
                  <a:lnTo>
                    <a:pt x="297808" y="6450036"/>
                  </a:lnTo>
                  <a:lnTo>
                    <a:pt x="298405" y="6441526"/>
                  </a:lnTo>
                  <a:lnTo>
                    <a:pt x="295591" y="6433135"/>
                  </a:lnTo>
                  <a:lnTo>
                    <a:pt x="289762" y="6426508"/>
                  </a:lnTo>
                  <a:lnTo>
                    <a:pt x="282111" y="6422761"/>
                  </a:lnTo>
                  <a:lnTo>
                    <a:pt x="273612" y="6422156"/>
                  </a:lnTo>
                  <a:close/>
                </a:path>
                <a:path w="11962130" h="7343775">
                  <a:moveTo>
                    <a:pt x="230972" y="6344602"/>
                  </a:moveTo>
                  <a:lnTo>
                    <a:pt x="222478" y="6346997"/>
                  </a:lnTo>
                  <a:lnTo>
                    <a:pt x="215578" y="6352500"/>
                  </a:lnTo>
                  <a:lnTo>
                    <a:pt x="211467" y="6359963"/>
                  </a:lnTo>
                  <a:lnTo>
                    <a:pt x="210454" y="6368422"/>
                  </a:lnTo>
                  <a:lnTo>
                    <a:pt x="212869" y="6376957"/>
                  </a:lnTo>
                  <a:lnTo>
                    <a:pt x="218372" y="6383856"/>
                  </a:lnTo>
                  <a:lnTo>
                    <a:pt x="225835" y="6387968"/>
                  </a:lnTo>
                  <a:lnTo>
                    <a:pt x="234294" y="6388981"/>
                  </a:lnTo>
                  <a:lnTo>
                    <a:pt x="242789" y="6386586"/>
                  </a:lnTo>
                  <a:lnTo>
                    <a:pt x="249688" y="6381082"/>
                  </a:lnTo>
                  <a:lnTo>
                    <a:pt x="253797" y="6373615"/>
                  </a:lnTo>
                  <a:lnTo>
                    <a:pt x="254804" y="6365144"/>
                  </a:lnTo>
                  <a:lnTo>
                    <a:pt x="252397" y="6356626"/>
                  </a:lnTo>
                  <a:lnTo>
                    <a:pt x="246894" y="6349727"/>
                  </a:lnTo>
                  <a:lnTo>
                    <a:pt x="239432" y="6345615"/>
                  </a:lnTo>
                  <a:lnTo>
                    <a:pt x="230972" y="6344602"/>
                  </a:lnTo>
                  <a:close/>
                </a:path>
                <a:path w="11962130" h="7343775">
                  <a:moveTo>
                    <a:pt x="192251" y="6265032"/>
                  </a:moveTo>
                  <a:lnTo>
                    <a:pt x="183649" y="6267004"/>
                  </a:lnTo>
                  <a:lnTo>
                    <a:pt x="176486" y="6272160"/>
                  </a:lnTo>
                  <a:lnTo>
                    <a:pt x="172011" y="6279410"/>
                  </a:lnTo>
                  <a:lnTo>
                    <a:pt x="170582" y="6287810"/>
                  </a:lnTo>
                  <a:lnTo>
                    <a:pt x="172572" y="6296452"/>
                  </a:lnTo>
                  <a:lnTo>
                    <a:pt x="177728" y="6303616"/>
                  </a:lnTo>
                  <a:lnTo>
                    <a:pt x="184978" y="6308091"/>
                  </a:lnTo>
                  <a:lnTo>
                    <a:pt x="193378" y="6309520"/>
                  </a:lnTo>
                  <a:lnTo>
                    <a:pt x="201980" y="6307547"/>
                  </a:lnTo>
                  <a:lnTo>
                    <a:pt x="209143" y="6302391"/>
                  </a:lnTo>
                  <a:lnTo>
                    <a:pt x="213616" y="6295136"/>
                  </a:lnTo>
                  <a:lnTo>
                    <a:pt x="215040" y="6286724"/>
                  </a:lnTo>
                  <a:lnTo>
                    <a:pt x="213056" y="6278098"/>
                  </a:lnTo>
                  <a:lnTo>
                    <a:pt x="207900" y="6270936"/>
                  </a:lnTo>
                  <a:lnTo>
                    <a:pt x="200650" y="6266461"/>
                  </a:lnTo>
                  <a:lnTo>
                    <a:pt x="192251" y="6265032"/>
                  </a:lnTo>
                  <a:close/>
                </a:path>
                <a:path w="11962130" h="7343775">
                  <a:moveTo>
                    <a:pt x="157547" y="6183640"/>
                  </a:moveTo>
                  <a:lnTo>
                    <a:pt x="148856" y="6185176"/>
                  </a:lnTo>
                  <a:lnTo>
                    <a:pt x="141442" y="6189964"/>
                  </a:lnTo>
                  <a:lnTo>
                    <a:pt x="136608" y="6196980"/>
                  </a:lnTo>
                  <a:lnTo>
                    <a:pt x="134757" y="6205296"/>
                  </a:lnTo>
                  <a:lnTo>
                    <a:pt x="136310" y="6214028"/>
                  </a:lnTo>
                  <a:lnTo>
                    <a:pt x="141098" y="6221442"/>
                  </a:lnTo>
                  <a:lnTo>
                    <a:pt x="148113" y="6226277"/>
                  </a:lnTo>
                  <a:lnTo>
                    <a:pt x="156430" y="6228128"/>
                  </a:lnTo>
                  <a:lnTo>
                    <a:pt x="165121" y="6226592"/>
                  </a:lnTo>
                  <a:lnTo>
                    <a:pt x="172535" y="6221804"/>
                  </a:lnTo>
                  <a:lnTo>
                    <a:pt x="177367" y="6214783"/>
                  </a:lnTo>
                  <a:lnTo>
                    <a:pt x="179214" y="6206454"/>
                  </a:lnTo>
                  <a:lnTo>
                    <a:pt x="177667" y="6197739"/>
                  </a:lnTo>
                  <a:lnTo>
                    <a:pt x="172880" y="6190325"/>
                  </a:lnTo>
                  <a:lnTo>
                    <a:pt x="165864" y="6185491"/>
                  </a:lnTo>
                  <a:lnTo>
                    <a:pt x="157547" y="6183640"/>
                  </a:lnTo>
                  <a:close/>
                </a:path>
                <a:path w="11962130" h="7343775">
                  <a:moveTo>
                    <a:pt x="126856" y="6100622"/>
                  </a:moveTo>
                  <a:lnTo>
                    <a:pt x="118103" y="6101748"/>
                  </a:lnTo>
                  <a:lnTo>
                    <a:pt x="110472" y="6106181"/>
                  </a:lnTo>
                  <a:lnTo>
                    <a:pt x="105312" y="6112961"/>
                  </a:lnTo>
                  <a:lnTo>
                    <a:pt x="103071" y="6121181"/>
                  </a:lnTo>
                  <a:lnTo>
                    <a:pt x="104212" y="6129977"/>
                  </a:lnTo>
                  <a:lnTo>
                    <a:pt x="108645" y="6137608"/>
                  </a:lnTo>
                  <a:lnTo>
                    <a:pt x="115425" y="6142767"/>
                  </a:lnTo>
                  <a:lnTo>
                    <a:pt x="123645" y="6145008"/>
                  </a:lnTo>
                  <a:lnTo>
                    <a:pt x="132398" y="6143882"/>
                  </a:lnTo>
                  <a:lnTo>
                    <a:pt x="140029" y="6139448"/>
                  </a:lnTo>
                  <a:lnTo>
                    <a:pt x="145188" y="6132664"/>
                  </a:lnTo>
                  <a:lnTo>
                    <a:pt x="147424" y="6124431"/>
                  </a:lnTo>
                  <a:lnTo>
                    <a:pt x="146291" y="6115653"/>
                  </a:lnTo>
                  <a:lnTo>
                    <a:pt x="141857" y="6108022"/>
                  </a:lnTo>
                  <a:lnTo>
                    <a:pt x="135076" y="6102862"/>
                  </a:lnTo>
                  <a:lnTo>
                    <a:pt x="126856" y="6100622"/>
                  </a:lnTo>
                  <a:close/>
                </a:path>
                <a:path w="11962130" h="7343775">
                  <a:moveTo>
                    <a:pt x="100439" y="6016190"/>
                  </a:moveTo>
                  <a:lnTo>
                    <a:pt x="91639" y="6016859"/>
                  </a:lnTo>
                  <a:lnTo>
                    <a:pt x="83788" y="6020891"/>
                  </a:lnTo>
                  <a:lnTo>
                    <a:pt x="78283" y="6027394"/>
                  </a:lnTo>
                  <a:lnTo>
                    <a:pt x="75619" y="6035487"/>
                  </a:lnTo>
                  <a:lnTo>
                    <a:pt x="76301" y="6044331"/>
                  </a:lnTo>
                  <a:lnTo>
                    <a:pt x="80332" y="6052181"/>
                  </a:lnTo>
                  <a:lnTo>
                    <a:pt x="86836" y="6057686"/>
                  </a:lnTo>
                  <a:lnTo>
                    <a:pt x="94928" y="6060350"/>
                  </a:lnTo>
                  <a:lnTo>
                    <a:pt x="103728" y="6059680"/>
                  </a:lnTo>
                  <a:lnTo>
                    <a:pt x="111579" y="6055648"/>
                  </a:lnTo>
                  <a:lnTo>
                    <a:pt x="117082" y="6049140"/>
                  </a:lnTo>
                  <a:lnTo>
                    <a:pt x="119743" y="6041034"/>
                  </a:lnTo>
                  <a:lnTo>
                    <a:pt x="119066" y="6032209"/>
                  </a:lnTo>
                  <a:lnTo>
                    <a:pt x="115034" y="6024358"/>
                  </a:lnTo>
                  <a:lnTo>
                    <a:pt x="108531" y="6018854"/>
                  </a:lnTo>
                  <a:lnTo>
                    <a:pt x="100439" y="6016190"/>
                  </a:lnTo>
                  <a:close/>
                </a:path>
                <a:path w="11962130" h="7343775">
                  <a:moveTo>
                    <a:pt x="78195" y="5930542"/>
                  </a:moveTo>
                  <a:lnTo>
                    <a:pt x="69373" y="5930778"/>
                  </a:lnTo>
                  <a:lnTo>
                    <a:pt x="61333" y="5934417"/>
                  </a:lnTo>
                  <a:lnTo>
                    <a:pt x="55514" y="5940641"/>
                  </a:lnTo>
                  <a:lnTo>
                    <a:pt x="52454" y="5948593"/>
                  </a:lnTo>
                  <a:lnTo>
                    <a:pt x="52668" y="5956308"/>
                  </a:lnTo>
                  <a:lnTo>
                    <a:pt x="52699" y="5957459"/>
                  </a:lnTo>
                  <a:lnTo>
                    <a:pt x="56339" y="5965499"/>
                  </a:lnTo>
                  <a:lnTo>
                    <a:pt x="62563" y="5971317"/>
                  </a:lnTo>
                  <a:lnTo>
                    <a:pt x="70515" y="5974377"/>
                  </a:lnTo>
                  <a:lnTo>
                    <a:pt x="79338" y="5974142"/>
                  </a:lnTo>
                  <a:lnTo>
                    <a:pt x="87377" y="5970501"/>
                  </a:lnTo>
                  <a:lnTo>
                    <a:pt x="93195" y="5964272"/>
                  </a:lnTo>
                  <a:lnTo>
                    <a:pt x="96252" y="5956308"/>
                  </a:lnTo>
                  <a:lnTo>
                    <a:pt x="96041" y="5948593"/>
                  </a:lnTo>
                  <a:lnTo>
                    <a:pt x="96010" y="5947460"/>
                  </a:lnTo>
                  <a:lnTo>
                    <a:pt x="92371" y="5939420"/>
                  </a:lnTo>
                  <a:lnTo>
                    <a:pt x="86147" y="5933602"/>
                  </a:lnTo>
                  <a:lnTo>
                    <a:pt x="78195" y="5930542"/>
                  </a:lnTo>
                  <a:close/>
                </a:path>
                <a:path w="11962130" h="7343775">
                  <a:moveTo>
                    <a:pt x="51429" y="5843691"/>
                  </a:moveTo>
                  <a:lnTo>
                    <a:pt x="43217" y="5846923"/>
                  </a:lnTo>
                  <a:lnTo>
                    <a:pt x="37094" y="5852848"/>
                  </a:lnTo>
                  <a:lnTo>
                    <a:pt x="33639" y="5860636"/>
                  </a:lnTo>
                  <a:lnTo>
                    <a:pt x="33440" y="5869504"/>
                  </a:lnTo>
                  <a:lnTo>
                    <a:pt x="36671" y="5877716"/>
                  </a:lnTo>
                  <a:lnTo>
                    <a:pt x="42596" y="5883839"/>
                  </a:lnTo>
                  <a:lnTo>
                    <a:pt x="50384" y="5887293"/>
                  </a:lnTo>
                  <a:lnTo>
                    <a:pt x="59208" y="5887500"/>
                  </a:lnTo>
                  <a:lnTo>
                    <a:pt x="67420" y="5884268"/>
                  </a:lnTo>
                  <a:lnTo>
                    <a:pt x="73542" y="5878338"/>
                  </a:lnTo>
                  <a:lnTo>
                    <a:pt x="76995" y="5870537"/>
                  </a:lnTo>
                  <a:lnTo>
                    <a:pt x="77198" y="5861688"/>
                  </a:lnTo>
                  <a:lnTo>
                    <a:pt x="73965" y="5853476"/>
                  </a:lnTo>
                  <a:lnTo>
                    <a:pt x="68041" y="5847353"/>
                  </a:lnTo>
                  <a:lnTo>
                    <a:pt x="60252" y="5843898"/>
                  </a:lnTo>
                  <a:lnTo>
                    <a:pt x="51429" y="5843691"/>
                  </a:lnTo>
                  <a:close/>
                </a:path>
                <a:path w="11962130" h="7343775">
                  <a:moveTo>
                    <a:pt x="37797" y="5755826"/>
                  </a:moveTo>
                  <a:lnTo>
                    <a:pt x="29437" y="5758652"/>
                  </a:lnTo>
                  <a:lnTo>
                    <a:pt x="23030" y="5764269"/>
                  </a:lnTo>
                  <a:lnTo>
                    <a:pt x="19198" y="5771879"/>
                  </a:lnTo>
                  <a:lnTo>
                    <a:pt x="18564" y="5780725"/>
                  </a:lnTo>
                  <a:lnTo>
                    <a:pt x="21390" y="5789086"/>
                  </a:lnTo>
                  <a:lnTo>
                    <a:pt x="27007" y="5795492"/>
                  </a:lnTo>
                  <a:lnTo>
                    <a:pt x="34616" y="5799324"/>
                  </a:lnTo>
                  <a:lnTo>
                    <a:pt x="43418" y="5799964"/>
                  </a:lnTo>
                  <a:lnTo>
                    <a:pt x="51779" y="5797138"/>
                  </a:lnTo>
                  <a:lnTo>
                    <a:pt x="58185" y="5791516"/>
                  </a:lnTo>
                  <a:lnTo>
                    <a:pt x="62016" y="5783893"/>
                  </a:lnTo>
                  <a:lnTo>
                    <a:pt x="62652" y="5775065"/>
                  </a:lnTo>
                  <a:lnTo>
                    <a:pt x="59827" y="5766704"/>
                  </a:lnTo>
                  <a:lnTo>
                    <a:pt x="54210" y="5760298"/>
                  </a:lnTo>
                  <a:lnTo>
                    <a:pt x="46600" y="5756466"/>
                  </a:lnTo>
                  <a:lnTo>
                    <a:pt x="37797" y="5755826"/>
                  </a:lnTo>
                  <a:close/>
                </a:path>
                <a:path w="11962130" h="7343775">
                  <a:moveTo>
                    <a:pt x="28069" y="5667430"/>
                  </a:moveTo>
                  <a:lnTo>
                    <a:pt x="19606" y="5669932"/>
                  </a:lnTo>
                  <a:lnTo>
                    <a:pt x="12988" y="5675298"/>
                  </a:lnTo>
                  <a:lnTo>
                    <a:pt x="8865" y="5682755"/>
                  </a:lnTo>
                  <a:lnTo>
                    <a:pt x="7891" y="5691571"/>
                  </a:lnTo>
                  <a:lnTo>
                    <a:pt x="10392" y="5700034"/>
                  </a:lnTo>
                  <a:lnTo>
                    <a:pt x="15758" y="5706652"/>
                  </a:lnTo>
                  <a:lnTo>
                    <a:pt x="23214" y="5710775"/>
                  </a:lnTo>
                  <a:lnTo>
                    <a:pt x="31986" y="5711753"/>
                  </a:lnTo>
                  <a:lnTo>
                    <a:pt x="40449" y="5709251"/>
                  </a:lnTo>
                  <a:lnTo>
                    <a:pt x="47066" y="5703880"/>
                  </a:lnTo>
                  <a:lnTo>
                    <a:pt x="51188" y="5696410"/>
                  </a:lnTo>
                  <a:lnTo>
                    <a:pt x="52165" y="5687613"/>
                  </a:lnTo>
                  <a:lnTo>
                    <a:pt x="49663" y="5679150"/>
                  </a:lnTo>
                  <a:lnTo>
                    <a:pt x="44297" y="5672532"/>
                  </a:lnTo>
                  <a:lnTo>
                    <a:pt x="36841" y="5668409"/>
                  </a:lnTo>
                  <a:lnTo>
                    <a:pt x="28069" y="5667430"/>
                  </a:lnTo>
                  <a:close/>
                </a:path>
                <a:path w="11962130" h="7343775">
                  <a:moveTo>
                    <a:pt x="23187" y="5578632"/>
                  </a:moveTo>
                  <a:lnTo>
                    <a:pt x="14609" y="5580705"/>
                  </a:lnTo>
                  <a:lnTo>
                    <a:pt x="7730" y="5585732"/>
                  </a:lnTo>
                  <a:lnTo>
                    <a:pt x="3238" y="5592972"/>
                  </a:lnTo>
                  <a:lnTo>
                    <a:pt x="1822" y="5601728"/>
                  </a:lnTo>
                  <a:lnTo>
                    <a:pt x="3895" y="5610307"/>
                  </a:lnTo>
                  <a:lnTo>
                    <a:pt x="8923" y="5617185"/>
                  </a:lnTo>
                  <a:lnTo>
                    <a:pt x="16163" y="5621677"/>
                  </a:lnTo>
                  <a:lnTo>
                    <a:pt x="24874" y="5623095"/>
                  </a:lnTo>
                  <a:lnTo>
                    <a:pt x="33452" y="5621021"/>
                  </a:lnTo>
                  <a:lnTo>
                    <a:pt x="40331" y="5615989"/>
                  </a:lnTo>
                  <a:lnTo>
                    <a:pt x="44822" y="5608735"/>
                  </a:lnTo>
                  <a:lnTo>
                    <a:pt x="46239" y="5599998"/>
                  </a:lnTo>
                  <a:lnTo>
                    <a:pt x="44165" y="5591420"/>
                  </a:lnTo>
                  <a:lnTo>
                    <a:pt x="39138" y="5584541"/>
                  </a:lnTo>
                  <a:lnTo>
                    <a:pt x="31898" y="5580050"/>
                  </a:lnTo>
                  <a:lnTo>
                    <a:pt x="23187" y="5578632"/>
                  </a:lnTo>
                  <a:close/>
                </a:path>
              </a:pathLst>
            </a:custGeom>
            <a:solidFill>
              <a:srgbClr val="130F24">
                <a:alpha val="7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4159172" y="1287934"/>
              <a:ext cx="9504045" cy="2287270"/>
            </a:xfrm>
            <a:custGeom>
              <a:avLst/>
              <a:gdLst/>
              <a:ahLst/>
              <a:cxnLst/>
              <a:rect l="l" t="t" r="r" b="b"/>
              <a:pathLst>
                <a:path w="9504044" h="2287270">
                  <a:moveTo>
                    <a:pt x="3959819" y="2032704"/>
                  </a:moveTo>
                  <a:lnTo>
                    <a:pt x="1583927" y="2032704"/>
                  </a:lnTo>
                  <a:lnTo>
                    <a:pt x="2771904" y="2286788"/>
                  </a:lnTo>
                  <a:lnTo>
                    <a:pt x="3959819" y="2032704"/>
                  </a:lnTo>
                  <a:close/>
                </a:path>
                <a:path w="9504044" h="2287270">
                  <a:moveTo>
                    <a:pt x="9164778" y="0"/>
                  </a:moveTo>
                  <a:lnTo>
                    <a:pt x="338787" y="0"/>
                  </a:lnTo>
                  <a:lnTo>
                    <a:pt x="292816" y="3092"/>
                  </a:lnTo>
                  <a:lnTo>
                    <a:pt x="248724" y="12101"/>
                  </a:lnTo>
                  <a:lnTo>
                    <a:pt x="206916" y="26623"/>
                  </a:lnTo>
                  <a:lnTo>
                    <a:pt x="167794" y="46254"/>
                  </a:lnTo>
                  <a:lnTo>
                    <a:pt x="131764" y="70590"/>
                  </a:lnTo>
                  <a:lnTo>
                    <a:pt x="99228" y="99229"/>
                  </a:lnTo>
                  <a:lnTo>
                    <a:pt x="70590" y="131765"/>
                  </a:lnTo>
                  <a:lnTo>
                    <a:pt x="46254" y="167795"/>
                  </a:lnTo>
                  <a:lnTo>
                    <a:pt x="26623" y="206917"/>
                  </a:lnTo>
                  <a:lnTo>
                    <a:pt x="12101" y="248725"/>
                  </a:lnTo>
                  <a:lnTo>
                    <a:pt x="3092" y="292817"/>
                  </a:lnTo>
                  <a:lnTo>
                    <a:pt x="0" y="338789"/>
                  </a:lnTo>
                  <a:lnTo>
                    <a:pt x="0" y="1693926"/>
                  </a:lnTo>
                  <a:lnTo>
                    <a:pt x="3092" y="1739887"/>
                  </a:lnTo>
                  <a:lnTo>
                    <a:pt x="12101" y="1783979"/>
                  </a:lnTo>
                  <a:lnTo>
                    <a:pt x="26623" y="1825787"/>
                  </a:lnTo>
                  <a:lnTo>
                    <a:pt x="46254" y="1864909"/>
                  </a:lnTo>
                  <a:lnTo>
                    <a:pt x="70590" y="1900939"/>
                  </a:lnTo>
                  <a:lnTo>
                    <a:pt x="99228" y="1933475"/>
                  </a:lnTo>
                  <a:lnTo>
                    <a:pt x="131764" y="1962113"/>
                  </a:lnTo>
                  <a:lnTo>
                    <a:pt x="167794" y="1986450"/>
                  </a:lnTo>
                  <a:lnTo>
                    <a:pt x="206916" y="2006081"/>
                  </a:lnTo>
                  <a:lnTo>
                    <a:pt x="248724" y="2020602"/>
                  </a:lnTo>
                  <a:lnTo>
                    <a:pt x="292816" y="2029612"/>
                  </a:lnTo>
                  <a:lnTo>
                    <a:pt x="338787" y="2032704"/>
                  </a:lnTo>
                  <a:lnTo>
                    <a:pt x="9164778" y="2032704"/>
                  </a:lnTo>
                  <a:lnTo>
                    <a:pt x="9210750" y="2029612"/>
                  </a:lnTo>
                  <a:lnTo>
                    <a:pt x="9254842" y="2020602"/>
                  </a:lnTo>
                  <a:lnTo>
                    <a:pt x="9296650" y="2006081"/>
                  </a:lnTo>
                  <a:lnTo>
                    <a:pt x="9335771" y="1986450"/>
                  </a:lnTo>
                  <a:lnTo>
                    <a:pt x="9371801" y="1962113"/>
                  </a:lnTo>
                  <a:lnTo>
                    <a:pt x="9404336" y="1933475"/>
                  </a:lnTo>
                  <a:lnTo>
                    <a:pt x="9432974" y="1900939"/>
                  </a:lnTo>
                  <a:lnTo>
                    <a:pt x="9457310" y="1864909"/>
                  </a:lnTo>
                  <a:lnTo>
                    <a:pt x="9476940" y="1825787"/>
                  </a:lnTo>
                  <a:lnTo>
                    <a:pt x="9491462" y="1783979"/>
                  </a:lnTo>
                  <a:lnTo>
                    <a:pt x="9500471" y="1739887"/>
                  </a:lnTo>
                  <a:lnTo>
                    <a:pt x="9503563" y="1693926"/>
                  </a:lnTo>
                  <a:lnTo>
                    <a:pt x="9503563" y="338789"/>
                  </a:lnTo>
                  <a:lnTo>
                    <a:pt x="9500471" y="292817"/>
                  </a:lnTo>
                  <a:lnTo>
                    <a:pt x="9491462" y="248725"/>
                  </a:lnTo>
                  <a:lnTo>
                    <a:pt x="9476940" y="206917"/>
                  </a:lnTo>
                  <a:lnTo>
                    <a:pt x="9457310" y="167795"/>
                  </a:lnTo>
                  <a:lnTo>
                    <a:pt x="9432974" y="131765"/>
                  </a:lnTo>
                  <a:lnTo>
                    <a:pt x="9404336" y="99229"/>
                  </a:lnTo>
                  <a:lnTo>
                    <a:pt x="9371801" y="70590"/>
                  </a:lnTo>
                  <a:lnTo>
                    <a:pt x="9335771" y="46254"/>
                  </a:lnTo>
                  <a:lnTo>
                    <a:pt x="9296650" y="26623"/>
                  </a:lnTo>
                  <a:lnTo>
                    <a:pt x="9254842" y="12101"/>
                  </a:lnTo>
                  <a:lnTo>
                    <a:pt x="9210750" y="3092"/>
                  </a:lnTo>
                  <a:lnTo>
                    <a:pt x="91647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4159172" y="1287934"/>
              <a:ext cx="9504045" cy="2287270"/>
            </a:xfrm>
            <a:custGeom>
              <a:avLst/>
              <a:gdLst/>
              <a:ahLst/>
              <a:cxnLst/>
              <a:rect l="l" t="t" r="r" b="b"/>
              <a:pathLst>
                <a:path w="9504044" h="2287270">
                  <a:moveTo>
                    <a:pt x="0" y="338789"/>
                  </a:moveTo>
                  <a:lnTo>
                    <a:pt x="3092" y="292817"/>
                  </a:lnTo>
                  <a:lnTo>
                    <a:pt x="12101" y="248725"/>
                  </a:lnTo>
                  <a:lnTo>
                    <a:pt x="26623" y="206917"/>
                  </a:lnTo>
                  <a:lnTo>
                    <a:pt x="46254" y="167795"/>
                  </a:lnTo>
                  <a:lnTo>
                    <a:pt x="70590" y="131765"/>
                  </a:lnTo>
                  <a:lnTo>
                    <a:pt x="99228" y="99229"/>
                  </a:lnTo>
                  <a:lnTo>
                    <a:pt x="131764" y="70591"/>
                  </a:lnTo>
                  <a:lnTo>
                    <a:pt x="167795" y="46254"/>
                  </a:lnTo>
                  <a:lnTo>
                    <a:pt x="206916" y="26623"/>
                  </a:lnTo>
                  <a:lnTo>
                    <a:pt x="248724" y="12101"/>
                  </a:lnTo>
                  <a:lnTo>
                    <a:pt x="292816" y="3092"/>
                  </a:lnTo>
                  <a:lnTo>
                    <a:pt x="338788" y="0"/>
                  </a:lnTo>
                  <a:lnTo>
                    <a:pt x="1583928" y="0"/>
                  </a:lnTo>
                  <a:lnTo>
                    <a:pt x="3959820" y="0"/>
                  </a:lnTo>
                  <a:lnTo>
                    <a:pt x="9164780" y="0"/>
                  </a:lnTo>
                  <a:lnTo>
                    <a:pt x="9210751" y="3092"/>
                  </a:lnTo>
                  <a:lnTo>
                    <a:pt x="9254843" y="12101"/>
                  </a:lnTo>
                  <a:lnTo>
                    <a:pt x="9296651" y="26623"/>
                  </a:lnTo>
                  <a:lnTo>
                    <a:pt x="9335772" y="46254"/>
                  </a:lnTo>
                  <a:lnTo>
                    <a:pt x="9371803" y="70591"/>
                  </a:lnTo>
                  <a:lnTo>
                    <a:pt x="9404339" y="99229"/>
                  </a:lnTo>
                  <a:lnTo>
                    <a:pt x="9432977" y="131765"/>
                  </a:lnTo>
                  <a:lnTo>
                    <a:pt x="9457313" y="167795"/>
                  </a:lnTo>
                  <a:lnTo>
                    <a:pt x="9476944" y="206917"/>
                  </a:lnTo>
                  <a:lnTo>
                    <a:pt x="9491466" y="248725"/>
                  </a:lnTo>
                  <a:lnTo>
                    <a:pt x="9500475" y="292817"/>
                  </a:lnTo>
                  <a:lnTo>
                    <a:pt x="9503568" y="338789"/>
                  </a:lnTo>
                  <a:lnTo>
                    <a:pt x="9503568" y="1185747"/>
                  </a:lnTo>
                  <a:lnTo>
                    <a:pt x="9503568" y="1693926"/>
                  </a:lnTo>
                  <a:lnTo>
                    <a:pt x="9500475" y="1739887"/>
                  </a:lnTo>
                  <a:lnTo>
                    <a:pt x="9491466" y="1783979"/>
                  </a:lnTo>
                  <a:lnTo>
                    <a:pt x="9476944" y="1825787"/>
                  </a:lnTo>
                  <a:lnTo>
                    <a:pt x="9457313" y="1864909"/>
                  </a:lnTo>
                  <a:lnTo>
                    <a:pt x="9432977" y="1900939"/>
                  </a:lnTo>
                  <a:lnTo>
                    <a:pt x="9404339" y="1933476"/>
                  </a:lnTo>
                  <a:lnTo>
                    <a:pt x="9371803" y="1962114"/>
                  </a:lnTo>
                  <a:lnTo>
                    <a:pt x="9335772" y="1986450"/>
                  </a:lnTo>
                  <a:lnTo>
                    <a:pt x="9296651" y="2006081"/>
                  </a:lnTo>
                  <a:lnTo>
                    <a:pt x="9254843" y="2020603"/>
                  </a:lnTo>
                  <a:lnTo>
                    <a:pt x="9210751" y="2029612"/>
                  </a:lnTo>
                  <a:lnTo>
                    <a:pt x="9164780" y="2032705"/>
                  </a:lnTo>
                  <a:lnTo>
                    <a:pt x="3959820" y="2032705"/>
                  </a:lnTo>
                  <a:lnTo>
                    <a:pt x="2771905" y="2286789"/>
                  </a:lnTo>
                  <a:lnTo>
                    <a:pt x="1583928" y="2032705"/>
                  </a:lnTo>
                  <a:lnTo>
                    <a:pt x="338788" y="2032705"/>
                  </a:lnTo>
                  <a:lnTo>
                    <a:pt x="292816" y="2029612"/>
                  </a:lnTo>
                  <a:lnTo>
                    <a:pt x="248724" y="2020603"/>
                  </a:lnTo>
                  <a:lnTo>
                    <a:pt x="206916" y="2006081"/>
                  </a:lnTo>
                  <a:lnTo>
                    <a:pt x="167795" y="1986450"/>
                  </a:lnTo>
                  <a:lnTo>
                    <a:pt x="131764" y="1962114"/>
                  </a:lnTo>
                  <a:lnTo>
                    <a:pt x="99228" y="1933476"/>
                  </a:lnTo>
                  <a:lnTo>
                    <a:pt x="70590" y="1900939"/>
                  </a:lnTo>
                  <a:lnTo>
                    <a:pt x="46254" y="1864909"/>
                  </a:lnTo>
                  <a:lnTo>
                    <a:pt x="26623" y="1825787"/>
                  </a:lnTo>
                  <a:lnTo>
                    <a:pt x="12101" y="1783979"/>
                  </a:lnTo>
                  <a:lnTo>
                    <a:pt x="3092" y="1739887"/>
                  </a:lnTo>
                  <a:lnTo>
                    <a:pt x="0" y="1693916"/>
                  </a:lnTo>
                  <a:lnTo>
                    <a:pt x="0" y="1185747"/>
                  </a:lnTo>
                  <a:lnTo>
                    <a:pt x="0" y="338789"/>
                  </a:lnTo>
                  <a:close/>
                </a:path>
              </a:pathLst>
            </a:custGeom>
            <a:ln w="63500">
              <a:solidFill>
                <a:srgbClr val="770EF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4337140" y="1410716"/>
            <a:ext cx="9098280" cy="176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590"/>
              </a:lnSpc>
              <a:spcBef>
                <a:spcPts val="100"/>
              </a:spcBef>
            </a:pPr>
            <a:r>
              <a:rPr sz="3000" spc="-29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Saga</a:t>
            </a:r>
            <a:r>
              <a:rPr sz="3000" spc="-19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204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service(s)</a:t>
            </a:r>
            <a:r>
              <a:rPr sz="3000" spc="-19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21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instead</a:t>
            </a:r>
            <a:r>
              <a:rPr sz="3000" spc="-18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10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of</a:t>
            </a:r>
            <a:r>
              <a:rPr sz="3000" spc="-18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32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a</a:t>
            </a:r>
            <a:r>
              <a:rPr sz="3000" spc="-19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24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Transaction</a:t>
            </a:r>
            <a:r>
              <a:rPr sz="3000" spc="-19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15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Manager</a:t>
            </a:r>
            <a:endParaRPr sz="3000">
              <a:latin typeface="Arial Black" panose="020B0A04020102020204"/>
              <a:cs typeface="Arial Black" panose="020B0A04020102020204"/>
            </a:endParaRPr>
          </a:p>
          <a:p>
            <a:pPr marL="12700">
              <a:lnSpc>
                <a:spcPts val="3330"/>
              </a:lnSpc>
            </a:pPr>
            <a:r>
              <a:rPr sz="2800" spc="-80" dirty="0">
                <a:solidFill>
                  <a:srgbClr val="404040"/>
                </a:solidFill>
                <a:latin typeface="Arial MT"/>
                <a:cs typeface="Arial MT"/>
              </a:rPr>
              <a:t>Saga</a:t>
            </a:r>
            <a:r>
              <a:rPr sz="2800" spc="-10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30" dirty="0">
                <a:solidFill>
                  <a:srgbClr val="404040"/>
                </a:solidFill>
                <a:latin typeface="Arial MT"/>
                <a:cs typeface="Arial MT"/>
              </a:rPr>
              <a:t>log</a:t>
            </a:r>
            <a:endParaRPr sz="2800">
              <a:latin typeface="Arial MT"/>
              <a:cs typeface="Arial MT"/>
            </a:endParaRPr>
          </a:p>
          <a:p>
            <a:pPr marL="12700" marR="3656330">
              <a:lnSpc>
                <a:spcPts val="3410"/>
              </a:lnSpc>
              <a:spcBef>
                <a:spcPts val="25"/>
              </a:spcBef>
            </a:pPr>
            <a:r>
              <a:rPr sz="2800" spc="-80" dirty="0">
                <a:solidFill>
                  <a:srgbClr val="404040"/>
                </a:solidFill>
                <a:latin typeface="Arial MT"/>
                <a:cs typeface="Arial MT"/>
              </a:rPr>
              <a:t>Saga</a:t>
            </a:r>
            <a:r>
              <a:rPr sz="2800" spc="-7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45" dirty="0">
                <a:solidFill>
                  <a:srgbClr val="404040"/>
                </a:solidFill>
                <a:latin typeface="Arial MT"/>
                <a:cs typeface="Arial MT"/>
              </a:rPr>
              <a:t>execution</a:t>
            </a:r>
            <a:r>
              <a:rPr sz="2800" spc="-6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45" dirty="0">
                <a:solidFill>
                  <a:srgbClr val="404040"/>
                </a:solidFill>
                <a:latin typeface="Arial MT"/>
                <a:cs typeface="Arial MT"/>
              </a:rPr>
              <a:t>coordinator</a:t>
            </a:r>
            <a:r>
              <a:rPr sz="2800" spc="-6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65" dirty="0">
                <a:solidFill>
                  <a:srgbClr val="404040"/>
                </a:solidFill>
                <a:latin typeface="Arial MT"/>
                <a:cs typeface="Arial MT"/>
              </a:rPr>
              <a:t>(SEC)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Develop</a:t>
            </a:r>
            <a:r>
              <a:rPr sz="2800" spc="-6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85" dirty="0">
                <a:solidFill>
                  <a:srgbClr val="404040"/>
                </a:solidFill>
                <a:latin typeface="Arial MT"/>
                <a:cs typeface="Arial MT"/>
              </a:rPr>
              <a:t>as</a:t>
            </a:r>
            <a:r>
              <a:rPr sz="2800" spc="-7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a</a:t>
            </a:r>
            <a:r>
              <a:rPr sz="2800" spc="-7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Arial MT"/>
                <a:cs typeface="Arial MT"/>
              </a:rPr>
              <a:t>microservice(s)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53" name="Slide Number Placeholder 5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6039" y="505459"/>
            <a:ext cx="73044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459" dirty="0"/>
              <a:t>Saga</a:t>
            </a:r>
            <a:r>
              <a:rPr sz="4800" spc="-320" dirty="0"/>
              <a:t> </a:t>
            </a:r>
            <a:r>
              <a:rPr sz="4800" spc="-340" dirty="0"/>
              <a:t>Pattern:</a:t>
            </a:r>
            <a:r>
              <a:rPr sz="4800" spc="-320" dirty="0"/>
              <a:t> </a:t>
            </a:r>
            <a:r>
              <a:rPr sz="4800" spc="-484" dirty="0"/>
              <a:t>New</a:t>
            </a:r>
            <a:r>
              <a:rPr sz="4800" spc="-325" dirty="0"/>
              <a:t> </a:t>
            </a:r>
            <a:r>
              <a:rPr sz="4800" spc="-285" dirty="0"/>
              <a:t>Order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1923545" y="3056534"/>
            <a:ext cx="9913620" cy="548957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60350">
              <a:lnSpc>
                <a:spcPct val="100000"/>
              </a:lnSpc>
              <a:spcBef>
                <a:spcPts val="755"/>
              </a:spcBef>
              <a:tabLst>
                <a:tab pos="4322445" algn="l"/>
                <a:tab pos="6397625" algn="l"/>
                <a:tab pos="9168130" algn="l"/>
              </a:tabLst>
            </a:pPr>
            <a:r>
              <a:rPr sz="2400" spc="-15" baseline="-3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Website</a:t>
            </a:r>
            <a:r>
              <a:rPr sz="2400" baseline="-3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15" baseline="2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Security</a:t>
            </a:r>
            <a:r>
              <a:rPr sz="2400" baseline="2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165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Web</a:t>
            </a:r>
            <a:r>
              <a:rPr sz="2400" spc="-179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37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r>
              <a:rPr sz="2400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BFF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8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r>
              <a:rPr sz="1600" spc="-14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Desktop</a:t>
            </a: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55755" y="2071366"/>
            <a:ext cx="11406505" cy="2770505"/>
            <a:chOff x="1955755" y="2071366"/>
            <a:chExt cx="11406505" cy="277050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686028" y="4298805"/>
              <a:ext cx="584130" cy="5427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3210" y="2741189"/>
              <a:ext cx="421398" cy="4385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36790" y="2278486"/>
              <a:ext cx="713074" cy="7130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48636" y="2296547"/>
              <a:ext cx="713071" cy="7130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5755" y="2071366"/>
              <a:ext cx="1245323" cy="1245324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646634" y="1724996"/>
            <a:ext cx="14373860" cy="8006080"/>
            <a:chOff x="1646634" y="1724996"/>
            <a:chExt cx="14373860" cy="800608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7239" y="6853352"/>
              <a:ext cx="1708649" cy="17086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46634" y="1724996"/>
              <a:ext cx="14373860" cy="8006080"/>
            </a:xfrm>
            <a:custGeom>
              <a:avLst/>
              <a:gdLst/>
              <a:ahLst/>
              <a:cxnLst/>
              <a:rect l="l" t="t" r="r" b="b"/>
              <a:pathLst>
                <a:path w="14373860" h="8006080">
                  <a:moveTo>
                    <a:pt x="14373284" y="0"/>
                  </a:moveTo>
                  <a:lnTo>
                    <a:pt x="0" y="0"/>
                  </a:lnTo>
                  <a:lnTo>
                    <a:pt x="0" y="8005994"/>
                  </a:lnTo>
                  <a:lnTo>
                    <a:pt x="14373284" y="8005994"/>
                  </a:lnTo>
                  <a:lnTo>
                    <a:pt x="143732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164468" y="7567185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5">
                  <a:moveTo>
                    <a:pt x="1203341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7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4"/>
                  </a:lnTo>
                  <a:lnTo>
                    <a:pt x="54975" y="779751"/>
                  </a:lnTo>
                  <a:lnTo>
                    <a:pt x="91836" y="798814"/>
                  </a:lnTo>
                  <a:lnTo>
                    <a:pt x="134279" y="805660"/>
                  </a:lnTo>
                  <a:lnTo>
                    <a:pt x="1203341" y="805660"/>
                  </a:lnTo>
                  <a:lnTo>
                    <a:pt x="1245784" y="798814"/>
                  </a:lnTo>
                  <a:lnTo>
                    <a:pt x="1282645" y="779751"/>
                  </a:lnTo>
                  <a:lnTo>
                    <a:pt x="1311712" y="750684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5" y="25907"/>
                  </a:lnTo>
                  <a:lnTo>
                    <a:pt x="1245784" y="6845"/>
                  </a:lnTo>
                  <a:lnTo>
                    <a:pt x="1203341" y="0"/>
                  </a:lnTo>
                  <a:close/>
                </a:path>
              </a:pathLst>
            </a:custGeom>
            <a:solidFill>
              <a:srgbClr val="FF7B0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8579303" y="8470900"/>
            <a:ext cx="5797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604918" y="3520582"/>
            <a:ext cx="2486025" cy="4705985"/>
            <a:chOff x="9604918" y="3520582"/>
            <a:chExt cx="2486025" cy="470598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04918" y="7642940"/>
              <a:ext cx="561668" cy="58357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0751534" y="3520582"/>
              <a:ext cx="1339215" cy="806450"/>
            </a:xfrm>
            <a:custGeom>
              <a:avLst/>
              <a:gdLst/>
              <a:ahLst/>
              <a:cxnLst/>
              <a:rect l="l" t="t" r="r" b="b"/>
              <a:pathLst>
                <a:path w="1339215" h="806450">
                  <a:moveTo>
                    <a:pt x="1204445" y="0"/>
                  </a:moveTo>
                  <a:lnTo>
                    <a:pt x="134404" y="0"/>
                  </a:lnTo>
                  <a:lnTo>
                    <a:pt x="91922" y="6852"/>
                  </a:lnTo>
                  <a:lnTo>
                    <a:pt x="55026" y="25932"/>
                  </a:lnTo>
                  <a:lnTo>
                    <a:pt x="25932" y="55026"/>
                  </a:lnTo>
                  <a:lnTo>
                    <a:pt x="6852" y="91922"/>
                  </a:lnTo>
                  <a:lnTo>
                    <a:pt x="0" y="134404"/>
                  </a:lnTo>
                  <a:lnTo>
                    <a:pt x="0" y="671997"/>
                  </a:lnTo>
                  <a:lnTo>
                    <a:pt x="6852" y="714479"/>
                  </a:lnTo>
                  <a:lnTo>
                    <a:pt x="25932" y="751374"/>
                  </a:lnTo>
                  <a:lnTo>
                    <a:pt x="55026" y="780468"/>
                  </a:lnTo>
                  <a:lnTo>
                    <a:pt x="91922" y="799548"/>
                  </a:lnTo>
                  <a:lnTo>
                    <a:pt x="134404" y="806400"/>
                  </a:lnTo>
                  <a:lnTo>
                    <a:pt x="1204445" y="806400"/>
                  </a:lnTo>
                  <a:lnTo>
                    <a:pt x="1246926" y="799548"/>
                  </a:lnTo>
                  <a:lnTo>
                    <a:pt x="1283821" y="780468"/>
                  </a:lnTo>
                  <a:lnTo>
                    <a:pt x="1312916" y="751374"/>
                  </a:lnTo>
                  <a:lnTo>
                    <a:pt x="1331996" y="714479"/>
                  </a:lnTo>
                  <a:lnTo>
                    <a:pt x="1338847" y="671997"/>
                  </a:lnTo>
                  <a:lnTo>
                    <a:pt x="1338847" y="134404"/>
                  </a:lnTo>
                  <a:lnTo>
                    <a:pt x="1331996" y="91922"/>
                  </a:lnTo>
                  <a:lnTo>
                    <a:pt x="1312916" y="55026"/>
                  </a:lnTo>
                  <a:lnTo>
                    <a:pt x="1283821" y="25932"/>
                  </a:lnTo>
                  <a:lnTo>
                    <a:pt x="1246926" y="6852"/>
                  </a:lnTo>
                  <a:lnTo>
                    <a:pt x="1204445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1035775" y="4453635"/>
            <a:ext cx="8445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Account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2155723" y="3520752"/>
            <a:ext cx="2336165" cy="805815"/>
            <a:chOff x="12155723" y="3520752"/>
            <a:chExt cx="2336165" cy="805815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55723" y="3665133"/>
              <a:ext cx="561662" cy="58357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3153872" y="3520752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4" h="805814">
                  <a:moveTo>
                    <a:pt x="1203337" y="0"/>
                  </a:moveTo>
                  <a:lnTo>
                    <a:pt x="134277" y="0"/>
                  </a:lnTo>
                  <a:lnTo>
                    <a:pt x="91836" y="6845"/>
                  </a:lnTo>
                  <a:lnTo>
                    <a:pt x="54976" y="25908"/>
                  </a:lnTo>
                  <a:lnTo>
                    <a:pt x="25908" y="54976"/>
                  </a:lnTo>
                  <a:lnTo>
                    <a:pt x="6845" y="91837"/>
                  </a:lnTo>
                  <a:lnTo>
                    <a:pt x="0" y="134280"/>
                  </a:lnTo>
                  <a:lnTo>
                    <a:pt x="0" y="671381"/>
                  </a:lnTo>
                  <a:lnTo>
                    <a:pt x="6845" y="713824"/>
                  </a:lnTo>
                  <a:lnTo>
                    <a:pt x="25908" y="750685"/>
                  </a:lnTo>
                  <a:lnTo>
                    <a:pt x="54976" y="779753"/>
                  </a:lnTo>
                  <a:lnTo>
                    <a:pt x="91836" y="798815"/>
                  </a:lnTo>
                  <a:lnTo>
                    <a:pt x="134277" y="805661"/>
                  </a:lnTo>
                  <a:lnTo>
                    <a:pt x="1203337" y="805661"/>
                  </a:lnTo>
                  <a:lnTo>
                    <a:pt x="1245784" y="798815"/>
                  </a:lnTo>
                  <a:lnTo>
                    <a:pt x="1282648" y="779753"/>
                  </a:lnTo>
                  <a:lnTo>
                    <a:pt x="1311717" y="750685"/>
                  </a:lnTo>
                  <a:lnTo>
                    <a:pt x="1330781" y="713824"/>
                  </a:lnTo>
                  <a:lnTo>
                    <a:pt x="1337627" y="671381"/>
                  </a:lnTo>
                  <a:lnTo>
                    <a:pt x="1337627" y="134280"/>
                  </a:lnTo>
                  <a:lnTo>
                    <a:pt x="1330781" y="91837"/>
                  </a:lnTo>
                  <a:lnTo>
                    <a:pt x="1311717" y="54976"/>
                  </a:lnTo>
                  <a:lnTo>
                    <a:pt x="1282648" y="25908"/>
                  </a:lnTo>
                  <a:lnTo>
                    <a:pt x="1245784" y="6845"/>
                  </a:lnTo>
                  <a:lnTo>
                    <a:pt x="1203337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3422630" y="4453635"/>
            <a:ext cx="8001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Product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0792157" y="3651453"/>
            <a:ext cx="4341495" cy="4770120"/>
            <a:chOff x="10792157" y="3651453"/>
            <a:chExt cx="4341495" cy="4770120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71611" y="3651453"/>
              <a:ext cx="561668" cy="58357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0792157" y="7615440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5">
                  <a:moveTo>
                    <a:pt x="1203340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5"/>
                  </a:lnTo>
                  <a:lnTo>
                    <a:pt x="54975" y="779753"/>
                  </a:lnTo>
                  <a:lnTo>
                    <a:pt x="91836" y="798815"/>
                  </a:lnTo>
                  <a:lnTo>
                    <a:pt x="134279" y="805661"/>
                  </a:lnTo>
                  <a:lnTo>
                    <a:pt x="1203340" y="805661"/>
                  </a:lnTo>
                  <a:lnTo>
                    <a:pt x="1245783" y="798815"/>
                  </a:lnTo>
                  <a:lnTo>
                    <a:pt x="1282644" y="779753"/>
                  </a:lnTo>
                  <a:lnTo>
                    <a:pt x="1311712" y="750685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4" y="25908"/>
                  </a:lnTo>
                  <a:lnTo>
                    <a:pt x="1245783" y="6845"/>
                  </a:lnTo>
                  <a:lnTo>
                    <a:pt x="1203340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10981565" y="8516619"/>
            <a:ext cx="102996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Promotion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2232606" y="7567185"/>
            <a:ext cx="2259330" cy="805815"/>
            <a:chOff x="12232606" y="7567185"/>
            <a:chExt cx="2259330" cy="805815"/>
          </a:xfrm>
        </p:grpSpPr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32606" y="7691194"/>
              <a:ext cx="561665" cy="58357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3153872" y="7567185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4" h="805815">
                  <a:moveTo>
                    <a:pt x="1203337" y="0"/>
                  </a:moveTo>
                  <a:lnTo>
                    <a:pt x="134277" y="0"/>
                  </a:lnTo>
                  <a:lnTo>
                    <a:pt x="91836" y="6845"/>
                  </a:lnTo>
                  <a:lnTo>
                    <a:pt x="54976" y="25907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4"/>
                  </a:lnTo>
                  <a:lnTo>
                    <a:pt x="54976" y="779751"/>
                  </a:lnTo>
                  <a:lnTo>
                    <a:pt x="91836" y="798814"/>
                  </a:lnTo>
                  <a:lnTo>
                    <a:pt x="134277" y="805660"/>
                  </a:lnTo>
                  <a:lnTo>
                    <a:pt x="1203337" y="805660"/>
                  </a:lnTo>
                  <a:lnTo>
                    <a:pt x="1245784" y="798814"/>
                  </a:lnTo>
                  <a:lnTo>
                    <a:pt x="1282648" y="779751"/>
                  </a:lnTo>
                  <a:lnTo>
                    <a:pt x="1311717" y="750684"/>
                  </a:lnTo>
                  <a:lnTo>
                    <a:pt x="1330781" y="713823"/>
                  </a:lnTo>
                  <a:lnTo>
                    <a:pt x="1337627" y="671380"/>
                  </a:lnTo>
                  <a:lnTo>
                    <a:pt x="1337627" y="134279"/>
                  </a:lnTo>
                  <a:lnTo>
                    <a:pt x="1330781" y="91836"/>
                  </a:lnTo>
                  <a:lnTo>
                    <a:pt x="1311717" y="54975"/>
                  </a:lnTo>
                  <a:lnTo>
                    <a:pt x="1282648" y="25907"/>
                  </a:lnTo>
                  <a:lnTo>
                    <a:pt x="1245784" y="6845"/>
                  </a:lnTo>
                  <a:lnTo>
                    <a:pt x="1203337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13347636" y="8440420"/>
            <a:ext cx="9493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Inventory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582561" y="4977249"/>
            <a:ext cx="9551035" cy="3261360"/>
            <a:chOff x="5582561" y="4977249"/>
            <a:chExt cx="9551035" cy="3261360"/>
          </a:xfrm>
        </p:grpSpPr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71611" y="7654714"/>
              <a:ext cx="561668" cy="58357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615148" y="5090112"/>
              <a:ext cx="1337945" cy="1577975"/>
            </a:xfrm>
            <a:custGeom>
              <a:avLst/>
              <a:gdLst/>
              <a:ahLst/>
              <a:cxnLst/>
              <a:rect l="l" t="t" r="r" b="b"/>
              <a:pathLst>
                <a:path w="1337945" h="1577975">
                  <a:moveTo>
                    <a:pt x="0" y="222940"/>
                  </a:moveTo>
                  <a:lnTo>
                    <a:pt x="4529" y="178010"/>
                  </a:lnTo>
                  <a:lnTo>
                    <a:pt x="17519" y="136162"/>
                  </a:lnTo>
                  <a:lnTo>
                    <a:pt x="38074" y="98292"/>
                  </a:lnTo>
                  <a:lnTo>
                    <a:pt x="65297" y="65297"/>
                  </a:lnTo>
                  <a:lnTo>
                    <a:pt x="98292" y="38074"/>
                  </a:lnTo>
                  <a:lnTo>
                    <a:pt x="136162" y="17519"/>
                  </a:lnTo>
                  <a:lnTo>
                    <a:pt x="178010" y="4529"/>
                  </a:lnTo>
                  <a:lnTo>
                    <a:pt x="222940" y="0"/>
                  </a:lnTo>
                  <a:lnTo>
                    <a:pt x="1114680" y="0"/>
                  </a:lnTo>
                  <a:lnTo>
                    <a:pt x="1159610" y="4529"/>
                  </a:lnTo>
                  <a:lnTo>
                    <a:pt x="1201458" y="17519"/>
                  </a:lnTo>
                  <a:lnTo>
                    <a:pt x="1239328" y="38074"/>
                  </a:lnTo>
                  <a:lnTo>
                    <a:pt x="1272323" y="65297"/>
                  </a:lnTo>
                  <a:lnTo>
                    <a:pt x="1299546" y="98292"/>
                  </a:lnTo>
                  <a:lnTo>
                    <a:pt x="1320101" y="136162"/>
                  </a:lnTo>
                  <a:lnTo>
                    <a:pt x="1333091" y="178010"/>
                  </a:lnTo>
                  <a:lnTo>
                    <a:pt x="1337621" y="222940"/>
                  </a:lnTo>
                  <a:lnTo>
                    <a:pt x="1337621" y="1354642"/>
                  </a:lnTo>
                  <a:lnTo>
                    <a:pt x="1333091" y="1399572"/>
                  </a:lnTo>
                  <a:lnTo>
                    <a:pt x="1320101" y="1441420"/>
                  </a:lnTo>
                  <a:lnTo>
                    <a:pt x="1299546" y="1479290"/>
                  </a:lnTo>
                  <a:lnTo>
                    <a:pt x="1272323" y="1512285"/>
                  </a:lnTo>
                  <a:lnTo>
                    <a:pt x="1239328" y="1539508"/>
                  </a:lnTo>
                  <a:lnTo>
                    <a:pt x="1201458" y="1560063"/>
                  </a:lnTo>
                  <a:lnTo>
                    <a:pt x="1159610" y="1573053"/>
                  </a:lnTo>
                  <a:lnTo>
                    <a:pt x="1114680" y="1577583"/>
                  </a:lnTo>
                  <a:lnTo>
                    <a:pt x="222940" y="1577583"/>
                  </a:lnTo>
                  <a:lnTo>
                    <a:pt x="178010" y="1573053"/>
                  </a:lnTo>
                  <a:lnTo>
                    <a:pt x="136162" y="1560063"/>
                  </a:lnTo>
                  <a:lnTo>
                    <a:pt x="98292" y="1539508"/>
                  </a:lnTo>
                  <a:lnTo>
                    <a:pt x="65297" y="1512285"/>
                  </a:lnTo>
                  <a:lnTo>
                    <a:pt x="38074" y="1479290"/>
                  </a:lnTo>
                  <a:lnTo>
                    <a:pt x="17519" y="1441420"/>
                  </a:lnTo>
                  <a:lnTo>
                    <a:pt x="4529" y="1399572"/>
                  </a:lnTo>
                  <a:lnTo>
                    <a:pt x="0" y="1354642"/>
                  </a:lnTo>
                  <a:lnTo>
                    <a:pt x="0" y="222940"/>
                  </a:lnTo>
                  <a:close/>
                </a:path>
              </a:pathLst>
            </a:custGeom>
            <a:ln w="50800">
              <a:solidFill>
                <a:srgbClr val="7731F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82561" y="4977249"/>
              <a:ext cx="1171776" cy="117177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876138" y="5166875"/>
              <a:ext cx="787400" cy="737235"/>
            </a:xfrm>
            <a:custGeom>
              <a:avLst/>
              <a:gdLst/>
              <a:ahLst/>
              <a:cxnLst/>
              <a:rect l="l" t="t" r="r" b="b"/>
              <a:pathLst>
                <a:path w="787400" h="737235">
                  <a:moveTo>
                    <a:pt x="0" y="368378"/>
                  </a:moveTo>
                  <a:lnTo>
                    <a:pt x="3065" y="322169"/>
                  </a:lnTo>
                  <a:lnTo>
                    <a:pt x="12018" y="277674"/>
                  </a:lnTo>
                  <a:lnTo>
                    <a:pt x="26487" y="235236"/>
                  </a:lnTo>
                  <a:lnTo>
                    <a:pt x="46105" y="195201"/>
                  </a:lnTo>
                  <a:lnTo>
                    <a:pt x="70502" y="157915"/>
                  </a:lnTo>
                  <a:lnTo>
                    <a:pt x="99311" y="123723"/>
                  </a:lnTo>
                  <a:lnTo>
                    <a:pt x="132162" y="92970"/>
                  </a:lnTo>
                  <a:lnTo>
                    <a:pt x="168687" y="66001"/>
                  </a:lnTo>
                  <a:lnTo>
                    <a:pt x="208516" y="43161"/>
                  </a:lnTo>
                  <a:lnTo>
                    <a:pt x="251281" y="24796"/>
                  </a:lnTo>
                  <a:lnTo>
                    <a:pt x="296613" y="11250"/>
                  </a:lnTo>
                  <a:lnTo>
                    <a:pt x="344144" y="2870"/>
                  </a:lnTo>
                  <a:lnTo>
                    <a:pt x="393505" y="0"/>
                  </a:lnTo>
                  <a:lnTo>
                    <a:pt x="442865" y="2870"/>
                  </a:lnTo>
                  <a:lnTo>
                    <a:pt x="490396" y="11250"/>
                  </a:lnTo>
                  <a:lnTo>
                    <a:pt x="535728" y="24796"/>
                  </a:lnTo>
                  <a:lnTo>
                    <a:pt x="578493" y="43161"/>
                  </a:lnTo>
                  <a:lnTo>
                    <a:pt x="618322" y="66001"/>
                  </a:lnTo>
                  <a:lnTo>
                    <a:pt x="654847" y="92970"/>
                  </a:lnTo>
                  <a:lnTo>
                    <a:pt x="687698" y="123723"/>
                  </a:lnTo>
                  <a:lnTo>
                    <a:pt x="716507" y="157915"/>
                  </a:lnTo>
                  <a:lnTo>
                    <a:pt x="740904" y="195201"/>
                  </a:lnTo>
                  <a:lnTo>
                    <a:pt x="760522" y="235236"/>
                  </a:lnTo>
                  <a:lnTo>
                    <a:pt x="774992" y="277674"/>
                  </a:lnTo>
                  <a:lnTo>
                    <a:pt x="783944" y="322169"/>
                  </a:lnTo>
                  <a:lnTo>
                    <a:pt x="787010" y="368378"/>
                  </a:lnTo>
                  <a:lnTo>
                    <a:pt x="783944" y="414587"/>
                  </a:lnTo>
                  <a:lnTo>
                    <a:pt x="774992" y="459082"/>
                  </a:lnTo>
                  <a:lnTo>
                    <a:pt x="760522" y="501520"/>
                  </a:lnTo>
                  <a:lnTo>
                    <a:pt x="740904" y="541555"/>
                  </a:lnTo>
                  <a:lnTo>
                    <a:pt x="716507" y="578841"/>
                  </a:lnTo>
                  <a:lnTo>
                    <a:pt x="687698" y="613033"/>
                  </a:lnTo>
                  <a:lnTo>
                    <a:pt x="654847" y="643786"/>
                  </a:lnTo>
                  <a:lnTo>
                    <a:pt x="618322" y="670755"/>
                  </a:lnTo>
                  <a:lnTo>
                    <a:pt x="578493" y="693595"/>
                  </a:lnTo>
                  <a:lnTo>
                    <a:pt x="535728" y="711960"/>
                  </a:lnTo>
                  <a:lnTo>
                    <a:pt x="490396" y="725506"/>
                  </a:lnTo>
                  <a:lnTo>
                    <a:pt x="442865" y="733886"/>
                  </a:lnTo>
                  <a:lnTo>
                    <a:pt x="393505" y="736757"/>
                  </a:lnTo>
                  <a:lnTo>
                    <a:pt x="344144" y="733886"/>
                  </a:lnTo>
                  <a:lnTo>
                    <a:pt x="296613" y="725506"/>
                  </a:lnTo>
                  <a:lnTo>
                    <a:pt x="251281" y="711960"/>
                  </a:lnTo>
                  <a:lnTo>
                    <a:pt x="208516" y="693595"/>
                  </a:lnTo>
                  <a:lnTo>
                    <a:pt x="168687" y="670755"/>
                  </a:lnTo>
                  <a:lnTo>
                    <a:pt x="132162" y="643786"/>
                  </a:lnTo>
                  <a:lnTo>
                    <a:pt x="99311" y="613033"/>
                  </a:lnTo>
                  <a:lnTo>
                    <a:pt x="70502" y="578841"/>
                  </a:lnTo>
                  <a:lnTo>
                    <a:pt x="46105" y="541555"/>
                  </a:lnTo>
                  <a:lnTo>
                    <a:pt x="26487" y="501520"/>
                  </a:lnTo>
                  <a:lnTo>
                    <a:pt x="12018" y="459082"/>
                  </a:lnTo>
                  <a:lnTo>
                    <a:pt x="3065" y="414587"/>
                  </a:lnTo>
                  <a:lnTo>
                    <a:pt x="0" y="368378"/>
                  </a:lnTo>
                  <a:close/>
                </a:path>
              </a:pathLst>
            </a:custGeom>
            <a:ln w="38100">
              <a:solidFill>
                <a:srgbClr val="7731F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7079936" y="5339588"/>
            <a:ext cx="379095" cy="38544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52705" marR="5080" indent="-40640">
              <a:lnSpc>
                <a:spcPts val="1390"/>
              </a:lnSpc>
              <a:spcBef>
                <a:spcPts val="185"/>
              </a:spcBef>
            </a:pPr>
            <a:r>
              <a:rPr sz="1200" spc="-135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Saga </a:t>
            </a:r>
            <a:r>
              <a:rPr sz="1200" spc="-25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Log</a:t>
            </a:r>
            <a:endParaRPr sz="12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276287" y="5507691"/>
            <a:ext cx="1503045" cy="1081405"/>
            <a:chOff x="6276287" y="5507691"/>
            <a:chExt cx="1503045" cy="1081405"/>
          </a:xfrm>
        </p:grpSpPr>
        <p:sp>
          <p:nvSpPr>
            <p:cNvPr id="38" name="object 38"/>
            <p:cNvSpPr/>
            <p:nvPr/>
          </p:nvSpPr>
          <p:spPr>
            <a:xfrm>
              <a:off x="6276287" y="5507691"/>
              <a:ext cx="813435" cy="175260"/>
            </a:xfrm>
            <a:custGeom>
              <a:avLst/>
              <a:gdLst/>
              <a:ahLst/>
              <a:cxnLst/>
              <a:rect l="l" t="t" r="r" b="b"/>
              <a:pathLst>
                <a:path w="813434" h="175260">
                  <a:moveTo>
                    <a:pt x="104959" y="0"/>
                  </a:moveTo>
                  <a:lnTo>
                    <a:pt x="8030" y="80773"/>
                  </a:lnTo>
                  <a:lnTo>
                    <a:pt x="8030" y="94156"/>
                  </a:lnTo>
                  <a:lnTo>
                    <a:pt x="104957" y="174929"/>
                  </a:lnTo>
                  <a:lnTo>
                    <a:pt x="113967" y="174110"/>
                  </a:lnTo>
                  <a:lnTo>
                    <a:pt x="124071" y="161987"/>
                  </a:lnTo>
                  <a:lnTo>
                    <a:pt x="123252" y="152977"/>
                  </a:lnTo>
                  <a:lnTo>
                    <a:pt x="57807" y="98440"/>
                  </a:lnTo>
                  <a:lnTo>
                    <a:pt x="31465" y="98440"/>
                  </a:lnTo>
                  <a:lnTo>
                    <a:pt x="31465" y="76488"/>
                  </a:lnTo>
                  <a:lnTo>
                    <a:pt x="57808" y="76488"/>
                  </a:lnTo>
                  <a:lnTo>
                    <a:pt x="123252" y="21951"/>
                  </a:lnTo>
                  <a:lnTo>
                    <a:pt x="124071" y="12942"/>
                  </a:lnTo>
                  <a:lnTo>
                    <a:pt x="113967" y="819"/>
                  </a:lnTo>
                  <a:lnTo>
                    <a:pt x="104959" y="0"/>
                  </a:lnTo>
                  <a:close/>
                </a:path>
                <a:path w="813434" h="175260">
                  <a:moveTo>
                    <a:pt x="8030" y="94156"/>
                  </a:moveTo>
                  <a:lnTo>
                    <a:pt x="8031" y="95356"/>
                  </a:lnTo>
                  <a:lnTo>
                    <a:pt x="14427" y="101752"/>
                  </a:lnTo>
                  <a:lnTo>
                    <a:pt x="17145" y="101752"/>
                  </a:lnTo>
                  <a:lnTo>
                    <a:pt x="8030" y="94156"/>
                  </a:lnTo>
                  <a:close/>
                </a:path>
                <a:path w="813434" h="175260">
                  <a:moveTo>
                    <a:pt x="806662" y="73177"/>
                  </a:moveTo>
                  <a:lnTo>
                    <a:pt x="61781" y="73177"/>
                  </a:lnTo>
                  <a:lnTo>
                    <a:pt x="44637" y="87464"/>
                  </a:lnTo>
                  <a:lnTo>
                    <a:pt x="61782" y="101752"/>
                  </a:lnTo>
                  <a:lnTo>
                    <a:pt x="806662" y="101752"/>
                  </a:lnTo>
                  <a:lnTo>
                    <a:pt x="813057" y="95356"/>
                  </a:lnTo>
                  <a:lnTo>
                    <a:pt x="813057" y="79574"/>
                  </a:lnTo>
                  <a:lnTo>
                    <a:pt x="806662" y="73177"/>
                  </a:lnTo>
                  <a:close/>
                </a:path>
                <a:path w="813434" h="175260">
                  <a:moveTo>
                    <a:pt x="31465" y="76488"/>
                  </a:moveTo>
                  <a:lnTo>
                    <a:pt x="31465" y="98440"/>
                  </a:lnTo>
                  <a:lnTo>
                    <a:pt x="44636" y="87464"/>
                  </a:lnTo>
                  <a:lnTo>
                    <a:pt x="31465" y="76488"/>
                  </a:lnTo>
                  <a:close/>
                </a:path>
                <a:path w="813434" h="175260">
                  <a:moveTo>
                    <a:pt x="44637" y="87464"/>
                  </a:moveTo>
                  <a:lnTo>
                    <a:pt x="31465" y="98440"/>
                  </a:lnTo>
                  <a:lnTo>
                    <a:pt x="57807" y="98440"/>
                  </a:lnTo>
                  <a:lnTo>
                    <a:pt x="44637" y="87464"/>
                  </a:lnTo>
                  <a:close/>
                </a:path>
                <a:path w="813434" h="175260">
                  <a:moveTo>
                    <a:pt x="8030" y="80773"/>
                  </a:moveTo>
                  <a:lnTo>
                    <a:pt x="0" y="87464"/>
                  </a:lnTo>
                  <a:lnTo>
                    <a:pt x="8030" y="94156"/>
                  </a:lnTo>
                  <a:lnTo>
                    <a:pt x="8030" y="80773"/>
                  </a:lnTo>
                  <a:close/>
                </a:path>
                <a:path w="813434" h="175260">
                  <a:moveTo>
                    <a:pt x="57808" y="76488"/>
                  </a:moveTo>
                  <a:lnTo>
                    <a:pt x="31465" y="76488"/>
                  </a:lnTo>
                  <a:lnTo>
                    <a:pt x="44637" y="87464"/>
                  </a:lnTo>
                  <a:lnTo>
                    <a:pt x="57808" y="76488"/>
                  </a:lnTo>
                  <a:close/>
                </a:path>
                <a:path w="813434" h="175260">
                  <a:moveTo>
                    <a:pt x="17145" y="73177"/>
                  </a:moveTo>
                  <a:lnTo>
                    <a:pt x="14427" y="73177"/>
                  </a:lnTo>
                  <a:lnTo>
                    <a:pt x="8030" y="79574"/>
                  </a:lnTo>
                  <a:lnTo>
                    <a:pt x="8030" y="80773"/>
                  </a:lnTo>
                  <a:lnTo>
                    <a:pt x="17145" y="73177"/>
                  </a:lnTo>
                  <a:close/>
                </a:path>
              </a:pathLst>
            </a:custGeom>
            <a:solidFill>
              <a:srgbClr val="7731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792968" y="5995041"/>
              <a:ext cx="973455" cy="581660"/>
            </a:xfrm>
            <a:custGeom>
              <a:avLst/>
              <a:gdLst/>
              <a:ahLst/>
              <a:cxnLst/>
              <a:rect l="l" t="t" r="r" b="b"/>
              <a:pathLst>
                <a:path w="973454" h="581659">
                  <a:moveTo>
                    <a:pt x="0" y="96876"/>
                  </a:moveTo>
                  <a:lnTo>
                    <a:pt x="7613" y="59167"/>
                  </a:lnTo>
                  <a:lnTo>
                    <a:pt x="28374" y="28374"/>
                  </a:lnTo>
                  <a:lnTo>
                    <a:pt x="59167" y="7613"/>
                  </a:lnTo>
                  <a:lnTo>
                    <a:pt x="96876" y="0"/>
                  </a:lnTo>
                  <a:lnTo>
                    <a:pt x="876463" y="0"/>
                  </a:lnTo>
                  <a:lnTo>
                    <a:pt x="914172" y="7613"/>
                  </a:lnTo>
                  <a:lnTo>
                    <a:pt x="944965" y="28374"/>
                  </a:lnTo>
                  <a:lnTo>
                    <a:pt x="965726" y="59167"/>
                  </a:lnTo>
                  <a:lnTo>
                    <a:pt x="973340" y="96876"/>
                  </a:lnTo>
                  <a:lnTo>
                    <a:pt x="973340" y="484367"/>
                  </a:lnTo>
                  <a:lnTo>
                    <a:pt x="965726" y="522076"/>
                  </a:lnTo>
                  <a:lnTo>
                    <a:pt x="944965" y="552869"/>
                  </a:lnTo>
                  <a:lnTo>
                    <a:pt x="914172" y="573630"/>
                  </a:lnTo>
                  <a:lnTo>
                    <a:pt x="876463" y="581244"/>
                  </a:lnTo>
                  <a:lnTo>
                    <a:pt x="96876" y="581244"/>
                  </a:lnTo>
                  <a:lnTo>
                    <a:pt x="59167" y="573630"/>
                  </a:lnTo>
                  <a:lnTo>
                    <a:pt x="28374" y="552869"/>
                  </a:lnTo>
                  <a:lnTo>
                    <a:pt x="7613" y="522076"/>
                  </a:lnTo>
                  <a:lnTo>
                    <a:pt x="0" y="484367"/>
                  </a:lnTo>
                  <a:lnTo>
                    <a:pt x="0" y="96876"/>
                  </a:lnTo>
                  <a:close/>
                </a:path>
              </a:pathLst>
            </a:custGeom>
            <a:ln w="25400">
              <a:solidFill>
                <a:srgbClr val="7731F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6611984" y="6065011"/>
            <a:ext cx="1321435" cy="1118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5" algn="ctr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7731F8"/>
                </a:solidFill>
                <a:latin typeface="Calibri" panose="020F0502020204030204"/>
                <a:cs typeface="Calibri" panose="020F0502020204030204"/>
              </a:rPr>
              <a:t>SEC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 marR="5080" algn="ctr">
              <a:lnSpc>
                <a:spcPct val="101000"/>
              </a:lnSpc>
              <a:spcBef>
                <a:spcPts val="2320"/>
              </a:spcBef>
            </a:pPr>
            <a:r>
              <a:rPr sz="1400" spc="-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Saga </a:t>
            </a:r>
            <a:r>
              <a:rPr sz="14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Microservice(s)</a:t>
            </a:r>
            <a:endParaRPr sz="14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2927350" y="3817312"/>
            <a:ext cx="6985634" cy="2334260"/>
            <a:chOff x="2927350" y="3817312"/>
            <a:chExt cx="6985634" cy="2334260"/>
          </a:xfrm>
        </p:grpSpPr>
        <p:sp>
          <p:nvSpPr>
            <p:cNvPr id="42" name="object 42"/>
            <p:cNvSpPr/>
            <p:nvPr/>
          </p:nvSpPr>
          <p:spPr>
            <a:xfrm>
              <a:off x="7192173" y="5736082"/>
              <a:ext cx="175260" cy="415925"/>
            </a:xfrm>
            <a:custGeom>
              <a:avLst/>
              <a:gdLst/>
              <a:ahLst/>
              <a:cxnLst/>
              <a:rect l="l" t="t" r="r" b="b"/>
              <a:pathLst>
                <a:path w="175259" h="415925">
                  <a:moveTo>
                    <a:pt x="87465" y="44635"/>
                  </a:moveTo>
                  <a:lnTo>
                    <a:pt x="73177" y="61780"/>
                  </a:lnTo>
                  <a:lnTo>
                    <a:pt x="73178" y="408947"/>
                  </a:lnTo>
                  <a:lnTo>
                    <a:pt x="79575" y="415344"/>
                  </a:lnTo>
                  <a:lnTo>
                    <a:pt x="95356" y="415344"/>
                  </a:lnTo>
                  <a:lnTo>
                    <a:pt x="101753" y="408947"/>
                  </a:lnTo>
                  <a:lnTo>
                    <a:pt x="101752" y="61780"/>
                  </a:lnTo>
                  <a:lnTo>
                    <a:pt x="87465" y="44635"/>
                  </a:lnTo>
                  <a:close/>
                </a:path>
                <a:path w="175259" h="415925">
                  <a:moveTo>
                    <a:pt x="73177" y="17145"/>
                  </a:moveTo>
                  <a:lnTo>
                    <a:pt x="0" y="104957"/>
                  </a:lnTo>
                  <a:lnTo>
                    <a:pt x="819" y="113967"/>
                  </a:lnTo>
                  <a:lnTo>
                    <a:pt x="12942" y="124070"/>
                  </a:lnTo>
                  <a:lnTo>
                    <a:pt x="21951" y="123250"/>
                  </a:lnTo>
                  <a:lnTo>
                    <a:pt x="73177" y="61780"/>
                  </a:lnTo>
                  <a:lnTo>
                    <a:pt x="73177" y="17145"/>
                  </a:lnTo>
                  <a:close/>
                </a:path>
                <a:path w="175259" h="415925">
                  <a:moveTo>
                    <a:pt x="101752" y="17145"/>
                  </a:moveTo>
                  <a:lnTo>
                    <a:pt x="101753" y="61780"/>
                  </a:lnTo>
                  <a:lnTo>
                    <a:pt x="152977" y="123250"/>
                  </a:lnTo>
                  <a:lnTo>
                    <a:pt x="161987" y="124070"/>
                  </a:lnTo>
                  <a:lnTo>
                    <a:pt x="174110" y="113967"/>
                  </a:lnTo>
                  <a:lnTo>
                    <a:pt x="174929" y="104957"/>
                  </a:lnTo>
                  <a:lnTo>
                    <a:pt x="101752" y="17145"/>
                  </a:lnTo>
                  <a:close/>
                </a:path>
                <a:path w="175259" h="415925">
                  <a:moveTo>
                    <a:pt x="87464" y="0"/>
                  </a:moveTo>
                  <a:lnTo>
                    <a:pt x="73177" y="17145"/>
                  </a:lnTo>
                  <a:lnTo>
                    <a:pt x="73177" y="61780"/>
                  </a:lnTo>
                  <a:lnTo>
                    <a:pt x="87465" y="44635"/>
                  </a:lnTo>
                  <a:lnTo>
                    <a:pt x="76489" y="31464"/>
                  </a:lnTo>
                  <a:lnTo>
                    <a:pt x="101752" y="31464"/>
                  </a:lnTo>
                  <a:lnTo>
                    <a:pt x="101752" y="17145"/>
                  </a:lnTo>
                  <a:lnTo>
                    <a:pt x="87464" y="0"/>
                  </a:lnTo>
                  <a:close/>
                </a:path>
                <a:path w="175259" h="415925">
                  <a:moveTo>
                    <a:pt x="101752" y="31464"/>
                  </a:moveTo>
                  <a:lnTo>
                    <a:pt x="98441" y="31464"/>
                  </a:lnTo>
                  <a:lnTo>
                    <a:pt x="87465" y="44635"/>
                  </a:lnTo>
                  <a:lnTo>
                    <a:pt x="101753" y="61780"/>
                  </a:lnTo>
                  <a:lnTo>
                    <a:pt x="101752" y="31464"/>
                  </a:lnTo>
                  <a:close/>
                </a:path>
                <a:path w="175259" h="415925">
                  <a:moveTo>
                    <a:pt x="98441" y="31464"/>
                  </a:moveTo>
                  <a:lnTo>
                    <a:pt x="76489" y="31464"/>
                  </a:lnTo>
                  <a:lnTo>
                    <a:pt x="87465" y="44635"/>
                  </a:lnTo>
                  <a:lnTo>
                    <a:pt x="98441" y="31464"/>
                  </a:lnTo>
                  <a:close/>
                </a:path>
                <a:path w="175259" h="415925">
                  <a:moveTo>
                    <a:pt x="80773" y="8030"/>
                  </a:moveTo>
                  <a:lnTo>
                    <a:pt x="79574" y="8030"/>
                  </a:lnTo>
                  <a:lnTo>
                    <a:pt x="73177" y="14427"/>
                  </a:lnTo>
                  <a:lnTo>
                    <a:pt x="73177" y="17145"/>
                  </a:lnTo>
                  <a:lnTo>
                    <a:pt x="80773" y="8030"/>
                  </a:lnTo>
                  <a:close/>
                </a:path>
                <a:path w="175259" h="415925">
                  <a:moveTo>
                    <a:pt x="95355" y="8030"/>
                  </a:moveTo>
                  <a:lnTo>
                    <a:pt x="94156" y="8030"/>
                  </a:lnTo>
                  <a:lnTo>
                    <a:pt x="101752" y="17145"/>
                  </a:lnTo>
                  <a:lnTo>
                    <a:pt x="101752" y="14427"/>
                  </a:lnTo>
                  <a:lnTo>
                    <a:pt x="95355" y="8030"/>
                  </a:lnTo>
                  <a:close/>
                </a:path>
              </a:pathLst>
            </a:custGeom>
            <a:solidFill>
              <a:srgbClr val="7731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575300" y="3817312"/>
              <a:ext cx="2349500" cy="254000"/>
            </a:xfrm>
            <a:custGeom>
              <a:avLst/>
              <a:gdLst/>
              <a:ahLst/>
              <a:cxnLst/>
              <a:rect l="l" t="t" r="r" b="b"/>
              <a:pathLst>
                <a:path w="2349500" h="254000">
                  <a:moveTo>
                    <a:pt x="25400" y="101600"/>
                  </a:moveTo>
                  <a:lnTo>
                    <a:pt x="15513" y="103596"/>
                  </a:lnTo>
                  <a:lnTo>
                    <a:pt x="7439" y="109039"/>
                  </a:lnTo>
                  <a:lnTo>
                    <a:pt x="1996" y="117113"/>
                  </a:lnTo>
                  <a:lnTo>
                    <a:pt x="0" y="127000"/>
                  </a:lnTo>
                  <a:lnTo>
                    <a:pt x="1996" y="136886"/>
                  </a:lnTo>
                  <a:lnTo>
                    <a:pt x="7439" y="144960"/>
                  </a:lnTo>
                  <a:lnTo>
                    <a:pt x="15513" y="150403"/>
                  </a:lnTo>
                  <a:lnTo>
                    <a:pt x="25450" y="152400"/>
                  </a:lnTo>
                  <a:lnTo>
                    <a:pt x="35337" y="150403"/>
                  </a:lnTo>
                  <a:lnTo>
                    <a:pt x="43411" y="144960"/>
                  </a:lnTo>
                  <a:lnTo>
                    <a:pt x="48854" y="136886"/>
                  </a:lnTo>
                  <a:lnTo>
                    <a:pt x="50850" y="127000"/>
                  </a:lnTo>
                  <a:lnTo>
                    <a:pt x="48854" y="117113"/>
                  </a:lnTo>
                  <a:lnTo>
                    <a:pt x="43411" y="109039"/>
                  </a:lnTo>
                  <a:lnTo>
                    <a:pt x="35337" y="103596"/>
                  </a:lnTo>
                  <a:lnTo>
                    <a:pt x="25400" y="101600"/>
                  </a:lnTo>
                  <a:close/>
                </a:path>
                <a:path w="2349500" h="254000">
                  <a:moveTo>
                    <a:pt x="127050" y="101600"/>
                  </a:moveTo>
                  <a:lnTo>
                    <a:pt x="117163" y="103596"/>
                  </a:lnTo>
                  <a:lnTo>
                    <a:pt x="109090" y="109039"/>
                  </a:lnTo>
                  <a:lnTo>
                    <a:pt x="103646" y="117113"/>
                  </a:lnTo>
                  <a:lnTo>
                    <a:pt x="101650" y="127000"/>
                  </a:lnTo>
                  <a:lnTo>
                    <a:pt x="103646" y="136886"/>
                  </a:lnTo>
                  <a:lnTo>
                    <a:pt x="109090" y="144960"/>
                  </a:lnTo>
                  <a:lnTo>
                    <a:pt x="117163" y="150403"/>
                  </a:lnTo>
                  <a:lnTo>
                    <a:pt x="127101" y="152400"/>
                  </a:lnTo>
                  <a:lnTo>
                    <a:pt x="136988" y="150403"/>
                  </a:lnTo>
                  <a:lnTo>
                    <a:pt x="145062" y="144960"/>
                  </a:lnTo>
                  <a:lnTo>
                    <a:pt x="150505" y="136886"/>
                  </a:lnTo>
                  <a:lnTo>
                    <a:pt x="152501" y="127000"/>
                  </a:lnTo>
                  <a:lnTo>
                    <a:pt x="150505" y="117113"/>
                  </a:lnTo>
                  <a:lnTo>
                    <a:pt x="145062" y="109039"/>
                  </a:lnTo>
                  <a:lnTo>
                    <a:pt x="136988" y="103596"/>
                  </a:lnTo>
                  <a:lnTo>
                    <a:pt x="127050" y="101600"/>
                  </a:lnTo>
                  <a:close/>
                </a:path>
                <a:path w="2349500" h="254000">
                  <a:moveTo>
                    <a:pt x="228701" y="101600"/>
                  </a:moveTo>
                  <a:lnTo>
                    <a:pt x="218814" y="103596"/>
                  </a:lnTo>
                  <a:lnTo>
                    <a:pt x="210740" y="109039"/>
                  </a:lnTo>
                  <a:lnTo>
                    <a:pt x="205297" y="117113"/>
                  </a:lnTo>
                  <a:lnTo>
                    <a:pt x="203301" y="127000"/>
                  </a:lnTo>
                  <a:lnTo>
                    <a:pt x="205297" y="136886"/>
                  </a:lnTo>
                  <a:lnTo>
                    <a:pt x="210740" y="144960"/>
                  </a:lnTo>
                  <a:lnTo>
                    <a:pt x="218814" y="150403"/>
                  </a:lnTo>
                  <a:lnTo>
                    <a:pt x="228752" y="152400"/>
                  </a:lnTo>
                  <a:lnTo>
                    <a:pt x="238639" y="150403"/>
                  </a:lnTo>
                  <a:lnTo>
                    <a:pt x="246713" y="144960"/>
                  </a:lnTo>
                  <a:lnTo>
                    <a:pt x="252156" y="136886"/>
                  </a:lnTo>
                  <a:lnTo>
                    <a:pt x="254152" y="127000"/>
                  </a:lnTo>
                  <a:lnTo>
                    <a:pt x="252156" y="117113"/>
                  </a:lnTo>
                  <a:lnTo>
                    <a:pt x="246713" y="109039"/>
                  </a:lnTo>
                  <a:lnTo>
                    <a:pt x="238639" y="103596"/>
                  </a:lnTo>
                  <a:lnTo>
                    <a:pt x="228701" y="101600"/>
                  </a:lnTo>
                  <a:close/>
                </a:path>
                <a:path w="2349500" h="254000">
                  <a:moveTo>
                    <a:pt x="330352" y="101600"/>
                  </a:moveTo>
                  <a:lnTo>
                    <a:pt x="320465" y="103596"/>
                  </a:lnTo>
                  <a:lnTo>
                    <a:pt x="312391" y="109039"/>
                  </a:lnTo>
                  <a:lnTo>
                    <a:pt x="306948" y="117113"/>
                  </a:lnTo>
                  <a:lnTo>
                    <a:pt x="304952" y="127000"/>
                  </a:lnTo>
                  <a:lnTo>
                    <a:pt x="306948" y="136886"/>
                  </a:lnTo>
                  <a:lnTo>
                    <a:pt x="312391" y="144960"/>
                  </a:lnTo>
                  <a:lnTo>
                    <a:pt x="320465" y="150403"/>
                  </a:lnTo>
                  <a:lnTo>
                    <a:pt x="330403" y="152400"/>
                  </a:lnTo>
                  <a:lnTo>
                    <a:pt x="340290" y="150403"/>
                  </a:lnTo>
                  <a:lnTo>
                    <a:pt x="348363" y="144960"/>
                  </a:lnTo>
                  <a:lnTo>
                    <a:pt x="353807" y="136886"/>
                  </a:lnTo>
                  <a:lnTo>
                    <a:pt x="355803" y="127000"/>
                  </a:lnTo>
                  <a:lnTo>
                    <a:pt x="353807" y="117113"/>
                  </a:lnTo>
                  <a:lnTo>
                    <a:pt x="348363" y="109039"/>
                  </a:lnTo>
                  <a:lnTo>
                    <a:pt x="340290" y="103596"/>
                  </a:lnTo>
                  <a:lnTo>
                    <a:pt x="330352" y="101600"/>
                  </a:lnTo>
                  <a:close/>
                </a:path>
                <a:path w="2349500" h="254000">
                  <a:moveTo>
                    <a:pt x="432003" y="101600"/>
                  </a:moveTo>
                  <a:lnTo>
                    <a:pt x="422116" y="103596"/>
                  </a:lnTo>
                  <a:lnTo>
                    <a:pt x="414042" y="109039"/>
                  </a:lnTo>
                  <a:lnTo>
                    <a:pt x="408599" y="117113"/>
                  </a:lnTo>
                  <a:lnTo>
                    <a:pt x="406603" y="127000"/>
                  </a:lnTo>
                  <a:lnTo>
                    <a:pt x="408599" y="136886"/>
                  </a:lnTo>
                  <a:lnTo>
                    <a:pt x="414042" y="144960"/>
                  </a:lnTo>
                  <a:lnTo>
                    <a:pt x="422116" y="150403"/>
                  </a:lnTo>
                  <a:lnTo>
                    <a:pt x="432053" y="152400"/>
                  </a:lnTo>
                  <a:lnTo>
                    <a:pt x="441940" y="150403"/>
                  </a:lnTo>
                  <a:lnTo>
                    <a:pt x="450014" y="144960"/>
                  </a:lnTo>
                  <a:lnTo>
                    <a:pt x="455457" y="136886"/>
                  </a:lnTo>
                  <a:lnTo>
                    <a:pt x="457453" y="127000"/>
                  </a:lnTo>
                  <a:lnTo>
                    <a:pt x="455457" y="117113"/>
                  </a:lnTo>
                  <a:lnTo>
                    <a:pt x="450014" y="109039"/>
                  </a:lnTo>
                  <a:lnTo>
                    <a:pt x="441940" y="103596"/>
                  </a:lnTo>
                  <a:lnTo>
                    <a:pt x="432003" y="101600"/>
                  </a:lnTo>
                  <a:close/>
                </a:path>
                <a:path w="2349500" h="254000">
                  <a:moveTo>
                    <a:pt x="533653" y="101600"/>
                  </a:moveTo>
                  <a:lnTo>
                    <a:pt x="523767" y="103596"/>
                  </a:lnTo>
                  <a:lnTo>
                    <a:pt x="515693" y="109039"/>
                  </a:lnTo>
                  <a:lnTo>
                    <a:pt x="510250" y="117113"/>
                  </a:lnTo>
                  <a:lnTo>
                    <a:pt x="508253" y="127000"/>
                  </a:lnTo>
                  <a:lnTo>
                    <a:pt x="510250" y="136886"/>
                  </a:lnTo>
                  <a:lnTo>
                    <a:pt x="515693" y="144960"/>
                  </a:lnTo>
                  <a:lnTo>
                    <a:pt x="523767" y="150403"/>
                  </a:lnTo>
                  <a:lnTo>
                    <a:pt x="533704" y="152400"/>
                  </a:lnTo>
                  <a:lnTo>
                    <a:pt x="543591" y="150403"/>
                  </a:lnTo>
                  <a:lnTo>
                    <a:pt x="551665" y="144960"/>
                  </a:lnTo>
                  <a:lnTo>
                    <a:pt x="557108" y="136886"/>
                  </a:lnTo>
                  <a:lnTo>
                    <a:pt x="559104" y="127000"/>
                  </a:lnTo>
                  <a:lnTo>
                    <a:pt x="557108" y="117113"/>
                  </a:lnTo>
                  <a:lnTo>
                    <a:pt x="551665" y="109039"/>
                  </a:lnTo>
                  <a:lnTo>
                    <a:pt x="543591" y="103596"/>
                  </a:lnTo>
                  <a:lnTo>
                    <a:pt x="533653" y="101600"/>
                  </a:lnTo>
                  <a:close/>
                </a:path>
                <a:path w="2349500" h="254000">
                  <a:moveTo>
                    <a:pt x="635304" y="101600"/>
                  </a:moveTo>
                  <a:lnTo>
                    <a:pt x="625417" y="103596"/>
                  </a:lnTo>
                  <a:lnTo>
                    <a:pt x="617344" y="109039"/>
                  </a:lnTo>
                  <a:lnTo>
                    <a:pt x="611900" y="117113"/>
                  </a:lnTo>
                  <a:lnTo>
                    <a:pt x="609904" y="127000"/>
                  </a:lnTo>
                  <a:lnTo>
                    <a:pt x="611900" y="136886"/>
                  </a:lnTo>
                  <a:lnTo>
                    <a:pt x="617344" y="144960"/>
                  </a:lnTo>
                  <a:lnTo>
                    <a:pt x="625417" y="150403"/>
                  </a:lnTo>
                  <a:lnTo>
                    <a:pt x="635355" y="152400"/>
                  </a:lnTo>
                  <a:lnTo>
                    <a:pt x="645242" y="150403"/>
                  </a:lnTo>
                  <a:lnTo>
                    <a:pt x="653316" y="144960"/>
                  </a:lnTo>
                  <a:lnTo>
                    <a:pt x="658759" y="136886"/>
                  </a:lnTo>
                  <a:lnTo>
                    <a:pt x="660755" y="127000"/>
                  </a:lnTo>
                  <a:lnTo>
                    <a:pt x="658759" y="117113"/>
                  </a:lnTo>
                  <a:lnTo>
                    <a:pt x="653316" y="109039"/>
                  </a:lnTo>
                  <a:lnTo>
                    <a:pt x="645242" y="103596"/>
                  </a:lnTo>
                  <a:lnTo>
                    <a:pt x="635304" y="101600"/>
                  </a:lnTo>
                  <a:close/>
                </a:path>
                <a:path w="2349500" h="254000">
                  <a:moveTo>
                    <a:pt x="736955" y="101600"/>
                  </a:moveTo>
                  <a:lnTo>
                    <a:pt x="727068" y="103596"/>
                  </a:lnTo>
                  <a:lnTo>
                    <a:pt x="718994" y="109039"/>
                  </a:lnTo>
                  <a:lnTo>
                    <a:pt x="713551" y="117113"/>
                  </a:lnTo>
                  <a:lnTo>
                    <a:pt x="711555" y="127000"/>
                  </a:lnTo>
                  <a:lnTo>
                    <a:pt x="713551" y="136886"/>
                  </a:lnTo>
                  <a:lnTo>
                    <a:pt x="718994" y="144960"/>
                  </a:lnTo>
                  <a:lnTo>
                    <a:pt x="727068" y="150403"/>
                  </a:lnTo>
                  <a:lnTo>
                    <a:pt x="737006" y="152400"/>
                  </a:lnTo>
                  <a:lnTo>
                    <a:pt x="746893" y="150403"/>
                  </a:lnTo>
                  <a:lnTo>
                    <a:pt x="754967" y="144960"/>
                  </a:lnTo>
                  <a:lnTo>
                    <a:pt x="760410" y="136886"/>
                  </a:lnTo>
                  <a:lnTo>
                    <a:pt x="762406" y="127000"/>
                  </a:lnTo>
                  <a:lnTo>
                    <a:pt x="760410" y="117113"/>
                  </a:lnTo>
                  <a:lnTo>
                    <a:pt x="754967" y="109039"/>
                  </a:lnTo>
                  <a:lnTo>
                    <a:pt x="746893" y="103596"/>
                  </a:lnTo>
                  <a:lnTo>
                    <a:pt x="736955" y="101600"/>
                  </a:lnTo>
                  <a:close/>
                </a:path>
                <a:path w="2349500" h="254000">
                  <a:moveTo>
                    <a:pt x="838606" y="101600"/>
                  </a:moveTo>
                  <a:lnTo>
                    <a:pt x="828719" y="103596"/>
                  </a:lnTo>
                  <a:lnTo>
                    <a:pt x="820645" y="109039"/>
                  </a:lnTo>
                  <a:lnTo>
                    <a:pt x="815202" y="117113"/>
                  </a:lnTo>
                  <a:lnTo>
                    <a:pt x="813206" y="127000"/>
                  </a:lnTo>
                  <a:lnTo>
                    <a:pt x="815202" y="136886"/>
                  </a:lnTo>
                  <a:lnTo>
                    <a:pt x="820645" y="144960"/>
                  </a:lnTo>
                  <a:lnTo>
                    <a:pt x="828719" y="150403"/>
                  </a:lnTo>
                  <a:lnTo>
                    <a:pt x="838657" y="152400"/>
                  </a:lnTo>
                  <a:lnTo>
                    <a:pt x="848544" y="150403"/>
                  </a:lnTo>
                  <a:lnTo>
                    <a:pt x="856617" y="144960"/>
                  </a:lnTo>
                  <a:lnTo>
                    <a:pt x="862061" y="136886"/>
                  </a:lnTo>
                  <a:lnTo>
                    <a:pt x="864057" y="127000"/>
                  </a:lnTo>
                  <a:lnTo>
                    <a:pt x="862061" y="117113"/>
                  </a:lnTo>
                  <a:lnTo>
                    <a:pt x="856617" y="109039"/>
                  </a:lnTo>
                  <a:lnTo>
                    <a:pt x="848544" y="103596"/>
                  </a:lnTo>
                  <a:lnTo>
                    <a:pt x="838606" y="101600"/>
                  </a:lnTo>
                  <a:close/>
                </a:path>
                <a:path w="2349500" h="254000">
                  <a:moveTo>
                    <a:pt x="940257" y="101600"/>
                  </a:moveTo>
                  <a:lnTo>
                    <a:pt x="930370" y="103596"/>
                  </a:lnTo>
                  <a:lnTo>
                    <a:pt x="922296" y="109039"/>
                  </a:lnTo>
                  <a:lnTo>
                    <a:pt x="916853" y="117113"/>
                  </a:lnTo>
                  <a:lnTo>
                    <a:pt x="914857" y="127000"/>
                  </a:lnTo>
                  <a:lnTo>
                    <a:pt x="916853" y="136886"/>
                  </a:lnTo>
                  <a:lnTo>
                    <a:pt x="922296" y="144960"/>
                  </a:lnTo>
                  <a:lnTo>
                    <a:pt x="930370" y="150403"/>
                  </a:lnTo>
                  <a:lnTo>
                    <a:pt x="940307" y="152400"/>
                  </a:lnTo>
                  <a:lnTo>
                    <a:pt x="950194" y="150403"/>
                  </a:lnTo>
                  <a:lnTo>
                    <a:pt x="958268" y="144960"/>
                  </a:lnTo>
                  <a:lnTo>
                    <a:pt x="963711" y="136886"/>
                  </a:lnTo>
                  <a:lnTo>
                    <a:pt x="965707" y="127000"/>
                  </a:lnTo>
                  <a:lnTo>
                    <a:pt x="963711" y="117113"/>
                  </a:lnTo>
                  <a:lnTo>
                    <a:pt x="958268" y="109039"/>
                  </a:lnTo>
                  <a:lnTo>
                    <a:pt x="950194" y="103596"/>
                  </a:lnTo>
                  <a:lnTo>
                    <a:pt x="940257" y="101600"/>
                  </a:lnTo>
                  <a:close/>
                </a:path>
                <a:path w="2349500" h="254000">
                  <a:moveTo>
                    <a:pt x="1041907" y="101600"/>
                  </a:moveTo>
                  <a:lnTo>
                    <a:pt x="1032021" y="103596"/>
                  </a:lnTo>
                  <a:lnTo>
                    <a:pt x="1023947" y="109039"/>
                  </a:lnTo>
                  <a:lnTo>
                    <a:pt x="1018504" y="117113"/>
                  </a:lnTo>
                  <a:lnTo>
                    <a:pt x="1016507" y="127000"/>
                  </a:lnTo>
                  <a:lnTo>
                    <a:pt x="1018504" y="136886"/>
                  </a:lnTo>
                  <a:lnTo>
                    <a:pt x="1023947" y="144960"/>
                  </a:lnTo>
                  <a:lnTo>
                    <a:pt x="1032021" y="150403"/>
                  </a:lnTo>
                  <a:lnTo>
                    <a:pt x="1041958" y="152400"/>
                  </a:lnTo>
                  <a:lnTo>
                    <a:pt x="1051845" y="150403"/>
                  </a:lnTo>
                  <a:lnTo>
                    <a:pt x="1059918" y="144960"/>
                  </a:lnTo>
                  <a:lnTo>
                    <a:pt x="1065362" y="136886"/>
                  </a:lnTo>
                  <a:lnTo>
                    <a:pt x="1067358" y="127000"/>
                  </a:lnTo>
                  <a:lnTo>
                    <a:pt x="1065362" y="117113"/>
                  </a:lnTo>
                  <a:lnTo>
                    <a:pt x="1059919" y="109039"/>
                  </a:lnTo>
                  <a:lnTo>
                    <a:pt x="1051845" y="103596"/>
                  </a:lnTo>
                  <a:lnTo>
                    <a:pt x="1041907" y="101600"/>
                  </a:lnTo>
                  <a:close/>
                </a:path>
                <a:path w="2349500" h="254000">
                  <a:moveTo>
                    <a:pt x="1143558" y="101600"/>
                  </a:moveTo>
                  <a:lnTo>
                    <a:pt x="1133671" y="103596"/>
                  </a:lnTo>
                  <a:lnTo>
                    <a:pt x="1125598" y="109039"/>
                  </a:lnTo>
                  <a:lnTo>
                    <a:pt x="1120154" y="117113"/>
                  </a:lnTo>
                  <a:lnTo>
                    <a:pt x="1118158" y="127000"/>
                  </a:lnTo>
                  <a:lnTo>
                    <a:pt x="1120154" y="136886"/>
                  </a:lnTo>
                  <a:lnTo>
                    <a:pt x="1125598" y="144960"/>
                  </a:lnTo>
                  <a:lnTo>
                    <a:pt x="1133671" y="150403"/>
                  </a:lnTo>
                  <a:lnTo>
                    <a:pt x="1143609" y="152400"/>
                  </a:lnTo>
                  <a:lnTo>
                    <a:pt x="1153496" y="150403"/>
                  </a:lnTo>
                  <a:lnTo>
                    <a:pt x="1161569" y="144960"/>
                  </a:lnTo>
                  <a:lnTo>
                    <a:pt x="1167013" y="136886"/>
                  </a:lnTo>
                  <a:lnTo>
                    <a:pt x="1169009" y="127000"/>
                  </a:lnTo>
                  <a:lnTo>
                    <a:pt x="1167013" y="117113"/>
                  </a:lnTo>
                  <a:lnTo>
                    <a:pt x="1161569" y="109039"/>
                  </a:lnTo>
                  <a:lnTo>
                    <a:pt x="1153496" y="103596"/>
                  </a:lnTo>
                  <a:lnTo>
                    <a:pt x="1143558" y="101600"/>
                  </a:lnTo>
                  <a:close/>
                </a:path>
                <a:path w="2349500" h="254000">
                  <a:moveTo>
                    <a:pt x="1245209" y="101600"/>
                  </a:moveTo>
                  <a:lnTo>
                    <a:pt x="1235322" y="103596"/>
                  </a:lnTo>
                  <a:lnTo>
                    <a:pt x="1227248" y="109039"/>
                  </a:lnTo>
                  <a:lnTo>
                    <a:pt x="1221805" y="117113"/>
                  </a:lnTo>
                  <a:lnTo>
                    <a:pt x="1219809" y="127000"/>
                  </a:lnTo>
                  <a:lnTo>
                    <a:pt x="1221805" y="136886"/>
                  </a:lnTo>
                  <a:lnTo>
                    <a:pt x="1227248" y="144960"/>
                  </a:lnTo>
                  <a:lnTo>
                    <a:pt x="1235322" y="150403"/>
                  </a:lnTo>
                  <a:lnTo>
                    <a:pt x="1245260" y="152400"/>
                  </a:lnTo>
                  <a:lnTo>
                    <a:pt x="1255146" y="150403"/>
                  </a:lnTo>
                  <a:lnTo>
                    <a:pt x="1263220" y="144960"/>
                  </a:lnTo>
                  <a:lnTo>
                    <a:pt x="1268664" y="136886"/>
                  </a:lnTo>
                  <a:lnTo>
                    <a:pt x="1270660" y="127000"/>
                  </a:lnTo>
                  <a:lnTo>
                    <a:pt x="1268664" y="117113"/>
                  </a:lnTo>
                  <a:lnTo>
                    <a:pt x="1263220" y="109039"/>
                  </a:lnTo>
                  <a:lnTo>
                    <a:pt x="1255146" y="103596"/>
                  </a:lnTo>
                  <a:lnTo>
                    <a:pt x="1245209" y="101600"/>
                  </a:lnTo>
                  <a:close/>
                </a:path>
                <a:path w="2349500" h="254000">
                  <a:moveTo>
                    <a:pt x="1346860" y="101600"/>
                  </a:moveTo>
                  <a:lnTo>
                    <a:pt x="1336973" y="103596"/>
                  </a:lnTo>
                  <a:lnTo>
                    <a:pt x="1328899" y="109039"/>
                  </a:lnTo>
                  <a:lnTo>
                    <a:pt x="1323456" y="117113"/>
                  </a:lnTo>
                  <a:lnTo>
                    <a:pt x="1321460" y="127000"/>
                  </a:lnTo>
                  <a:lnTo>
                    <a:pt x="1323456" y="136886"/>
                  </a:lnTo>
                  <a:lnTo>
                    <a:pt x="1328899" y="144960"/>
                  </a:lnTo>
                  <a:lnTo>
                    <a:pt x="1336973" y="150403"/>
                  </a:lnTo>
                  <a:lnTo>
                    <a:pt x="1346911" y="152400"/>
                  </a:lnTo>
                  <a:lnTo>
                    <a:pt x="1356797" y="150403"/>
                  </a:lnTo>
                  <a:lnTo>
                    <a:pt x="1364871" y="144960"/>
                  </a:lnTo>
                  <a:lnTo>
                    <a:pt x="1370315" y="136886"/>
                  </a:lnTo>
                  <a:lnTo>
                    <a:pt x="1372311" y="127000"/>
                  </a:lnTo>
                  <a:lnTo>
                    <a:pt x="1370315" y="117113"/>
                  </a:lnTo>
                  <a:lnTo>
                    <a:pt x="1364871" y="109039"/>
                  </a:lnTo>
                  <a:lnTo>
                    <a:pt x="1356797" y="103596"/>
                  </a:lnTo>
                  <a:lnTo>
                    <a:pt x="1346860" y="101600"/>
                  </a:lnTo>
                  <a:close/>
                </a:path>
                <a:path w="2349500" h="254000">
                  <a:moveTo>
                    <a:pt x="1448511" y="101600"/>
                  </a:moveTo>
                  <a:lnTo>
                    <a:pt x="1438624" y="103596"/>
                  </a:lnTo>
                  <a:lnTo>
                    <a:pt x="1430550" y="109039"/>
                  </a:lnTo>
                  <a:lnTo>
                    <a:pt x="1425107" y="117113"/>
                  </a:lnTo>
                  <a:lnTo>
                    <a:pt x="1423111" y="127000"/>
                  </a:lnTo>
                  <a:lnTo>
                    <a:pt x="1425107" y="136886"/>
                  </a:lnTo>
                  <a:lnTo>
                    <a:pt x="1430550" y="144960"/>
                  </a:lnTo>
                  <a:lnTo>
                    <a:pt x="1438624" y="150403"/>
                  </a:lnTo>
                  <a:lnTo>
                    <a:pt x="1448561" y="152400"/>
                  </a:lnTo>
                  <a:lnTo>
                    <a:pt x="1458448" y="150403"/>
                  </a:lnTo>
                  <a:lnTo>
                    <a:pt x="1466522" y="144960"/>
                  </a:lnTo>
                  <a:lnTo>
                    <a:pt x="1471965" y="136886"/>
                  </a:lnTo>
                  <a:lnTo>
                    <a:pt x="1473961" y="127000"/>
                  </a:lnTo>
                  <a:lnTo>
                    <a:pt x="1471965" y="117113"/>
                  </a:lnTo>
                  <a:lnTo>
                    <a:pt x="1466522" y="109039"/>
                  </a:lnTo>
                  <a:lnTo>
                    <a:pt x="1458448" y="103596"/>
                  </a:lnTo>
                  <a:lnTo>
                    <a:pt x="1448511" y="101600"/>
                  </a:lnTo>
                  <a:close/>
                </a:path>
                <a:path w="2349500" h="254000">
                  <a:moveTo>
                    <a:pt x="1550161" y="101600"/>
                  </a:moveTo>
                  <a:lnTo>
                    <a:pt x="1540275" y="103596"/>
                  </a:lnTo>
                  <a:lnTo>
                    <a:pt x="1532201" y="109039"/>
                  </a:lnTo>
                  <a:lnTo>
                    <a:pt x="1526758" y="117113"/>
                  </a:lnTo>
                  <a:lnTo>
                    <a:pt x="1524761" y="127000"/>
                  </a:lnTo>
                  <a:lnTo>
                    <a:pt x="1526758" y="136886"/>
                  </a:lnTo>
                  <a:lnTo>
                    <a:pt x="1532201" y="144960"/>
                  </a:lnTo>
                  <a:lnTo>
                    <a:pt x="1540275" y="150403"/>
                  </a:lnTo>
                  <a:lnTo>
                    <a:pt x="1550212" y="152400"/>
                  </a:lnTo>
                  <a:lnTo>
                    <a:pt x="1560099" y="150403"/>
                  </a:lnTo>
                  <a:lnTo>
                    <a:pt x="1568172" y="144960"/>
                  </a:lnTo>
                  <a:lnTo>
                    <a:pt x="1573616" y="136886"/>
                  </a:lnTo>
                  <a:lnTo>
                    <a:pt x="1575612" y="127000"/>
                  </a:lnTo>
                  <a:lnTo>
                    <a:pt x="1573616" y="117113"/>
                  </a:lnTo>
                  <a:lnTo>
                    <a:pt x="1568172" y="109039"/>
                  </a:lnTo>
                  <a:lnTo>
                    <a:pt x="1560099" y="103596"/>
                  </a:lnTo>
                  <a:lnTo>
                    <a:pt x="1550161" y="101600"/>
                  </a:lnTo>
                  <a:close/>
                </a:path>
                <a:path w="2349500" h="254000">
                  <a:moveTo>
                    <a:pt x="1651812" y="101600"/>
                  </a:moveTo>
                  <a:lnTo>
                    <a:pt x="1641925" y="103596"/>
                  </a:lnTo>
                  <a:lnTo>
                    <a:pt x="1633852" y="109039"/>
                  </a:lnTo>
                  <a:lnTo>
                    <a:pt x="1628408" y="117113"/>
                  </a:lnTo>
                  <a:lnTo>
                    <a:pt x="1626412" y="127000"/>
                  </a:lnTo>
                  <a:lnTo>
                    <a:pt x="1628408" y="136886"/>
                  </a:lnTo>
                  <a:lnTo>
                    <a:pt x="1633852" y="144960"/>
                  </a:lnTo>
                  <a:lnTo>
                    <a:pt x="1641925" y="150403"/>
                  </a:lnTo>
                  <a:lnTo>
                    <a:pt x="1651862" y="152400"/>
                  </a:lnTo>
                  <a:lnTo>
                    <a:pt x="1661749" y="150403"/>
                  </a:lnTo>
                  <a:lnTo>
                    <a:pt x="1669822" y="144960"/>
                  </a:lnTo>
                  <a:lnTo>
                    <a:pt x="1675266" y="136886"/>
                  </a:lnTo>
                  <a:lnTo>
                    <a:pt x="1677262" y="127000"/>
                  </a:lnTo>
                  <a:lnTo>
                    <a:pt x="1675266" y="117113"/>
                  </a:lnTo>
                  <a:lnTo>
                    <a:pt x="1669822" y="109039"/>
                  </a:lnTo>
                  <a:lnTo>
                    <a:pt x="1661749" y="103596"/>
                  </a:lnTo>
                  <a:lnTo>
                    <a:pt x="1651812" y="101600"/>
                  </a:lnTo>
                  <a:close/>
                </a:path>
                <a:path w="2349500" h="254000">
                  <a:moveTo>
                    <a:pt x="1753462" y="101600"/>
                  </a:moveTo>
                  <a:lnTo>
                    <a:pt x="1743575" y="103596"/>
                  </a:lnTo>
                  <a:lnTo>
                    <a:pt x="1735502" y="109039"/>
                  </a:lnTo>
                  <a:lnTo>
                    <a:pt x="1730058" y="117113"/>
                  </a:lnTo>
                  <a:lnTo>
                    <a:pt x="1728062" y="127000"/>
                  </a:lnTo>
                  <a:lnTo>
                    <a:pt x="1730058" y="136886"/>
                  </a:lnTo>
                  <a:lnTo>
                    <a:pt x="1735502" y="144960"/>
                  </a:lnTo>
                  <a:lnTo>
                    <a:pt x="1743575" y="150403"/>
                  </a:lnTo>
                  <a:lnTo>
                    <a:pt x="1753513" y="152400"/>
                  </a:lnTo>
                  <a:lnTo>
                    <a:pt x="1763400" y="150403"/>
                  </a:lnTo>
                  <a:lnTo>
                    <a:pt x="1771473" y="144960"/>
                  </a:lnTo>
                  <a:lnTo>
                    <a:pt x="1776917" y="136886"/>
                  </a:lnTo>
                  <a:lnTo>
                    <a:pt x="1778913" y="127000"/>
                  </a:lnTo>
                  <a:lnTo>
                    <a:pt x="1776917" y="117113"/>
                  </a:lnTo>
                  <a:lnTo>
                    <a:pt x="1771473" y="109039"/>
                  </a:lnTo>
                  <a:lnTo>
                    <a:pt x="1763400" y="103596"/>
                  </a:lnTo>
                  <a:lnTo>
                    <a:pt x="1753462" y="101600"/>
                  </a:lnTo>
                  <a:close/>
                </a:path>
                <a:path w="2349500" h="254000">
                  <a:moveTo>
                    <a:pt x="1855113" y="101600"/>
                  </a:moveTo>
                  <a:lnTo>
                    <a:pt x="1845226" y="103596"/>
                  </a:lnTo>
                  <a:lnTo>
                    <a:pt x="1837152" y="109039"/>
                  </a:lnTo>
                  <a:lnTo>
                    <a:pt x="1831709" y="117113"/>
                  </a:lnTo>
                  <a:lnTo>
                    <a:pt x="1829713" y="127000"/>
                  </a:lnTo>
                  <a:lnTo>
                    <a:pt x="1831709" y="136886"/>
                  </a:lnTo>
                  <a:lnTo>
                    <a:pt x="1837152" y="144960"/>
                  </a:lnTo>
                  <a:lnTo>
                    <a:pt x="1845226" y="150403"/>
                  </a:lnTo>
                  <a:lnTo>
                    <a:pt x="1855163" y="152400"/>
                  </a:lnTo>
                  <a:lnTo>
                    <a:pt x="1865050" y="150403"/>
                  </a:lnTo>
                  <a:lnTo>
                    <a:pt x="1873124" y="144960"/>
                  </a:lnTo>
                  <a:lnTo>
                    <a:pt x="1878567" y="136886"/>
                  </a:lnTo>
                  <a:lnTo>
                    <a:pt x="1880563" y="127000"/>
                  </a:lnTo>
                  <a:lnTo>
                    <a:pt x="1878567" y="117113"/>
                  </a:lnTo>
                  <a:lnTo>
                    <a:pt x="1873124" y="109039"/>
                  </a:lnTo>
                  <a:lnTo>
                    <a:pt x="1865050" y="103596"/>
                  </a:lnTo>
                  <a:lnTo>
                    <a:pt x="1855113" y="101600"/>
                  </a:lnTo>
                  <a:close/>
                </a:path>
                <a:path w="2349500" h="254000">
                  <a:moveTo>
                    <a:pt x="1956763" y="101600"/>
                  </a:moveTo>
                  <a:lnTo>
                    <a:pt x="1946877" y="103596"/>
                  </a:lnTo>
                  <a:lnTo>
                    <a:pt x="1938803" y="109039"/>
                  </a:lnTo>
                  <a:lnTo>
                    <a:pt x="1933360" y="117113"/>
                  </a:lnTo>
                  <a:lnTo>
                    <a:pt x="1931363" y="127000"/>
                  </a:lnTo>
                  <a:lnTo>
                    <a:pt x="1933360" y="136886"/>
                  </a:lnTo>
                  <a:lnTo>
                    <a:pt x="1938803" y="144960"/>
                  </a:lnTo>
                  <a:lnTo>
                    <a:pt x="1946877" y="150403"/>
                  </a:lnTo>
                  <a:lnTo>
                    <a:pt x="1956814" y="152400"/>
                  </a:lnTo>
                  <a:lnTo>
                    <a:pt x="1966701" y="150403"/>
                  </a:lnTo>
                  <a:lnTo>
                    <a:pt x="1974775" y="144960"/>
                  </a:lnTo>
                  <a:lnTo>
                    <a:pt x="1980218" y="136886"/>
                  </a:lnTo>
                  <a:lnTo>
                    <a:pt x="1982214" y="127000"/>
                  </a:lnTo>
                  <a:lnTo>
                    <a:pt x="1980218" y="117113"/>
                  </a:lnTo>
                  <a:lnTo>
                    <a:pt x="1974775" y="109039"/>
                  </a:lnTo>
                  <a:lnTo>
                    <a:pt x="1966701" y="103596"/>
                  </a:lnTo>
                  <a:lnTo>
                    <a:pt x="1956763" y="101600"/>
                  </a:lnTo>
                  <a:close/>
                </a:path>
                <a:path w="2349500" h="254000">
                  <a:moveTo>
                    <a:pt x="2058414" y="101600"/>
                  </a:moveTo>
                  <a:lnTo>
                    <a:pt x="2048528" y="103596"/>
                  </a:lnTo>
                  <a:lnTo>
                    <a:pt x="2040454" y="109039"/>
                  </a:lnTo>
                  <a:lnTo>
                    <a:pt x="2035010" y="117113"/>
                  </a:lnTo>
                  <a:lnTo>
                    <a:pt x="2033014" y="127000"/>
                  </a:lnTo>
                  <a:lnTo>
                    <a:pt x="2035010" y="136886"/>
                  </a:lnTo>
                  <a:lnTo>
                    <a:pt x="2040454" y="144960"/>
                  </a:lnTo>
                  <a:lnTo>
                    <a:pt x="2048528" y="150403"/>
                  </a:lnTo>
                  <a:lnTo>
                    <a:pt x="2058465" y="152400"/>
                  </a:lnTo>
                  <a:lnTo>
                    <a:pt x="2068352" y="150403"/>
                  </a:lnTo>
                  <a:lnTo>
                    <a:pt x="2076426" y="144960"/>
                  </a:lnTo>
                  <a:lnTo>
                    <a:pt x="2081869" y="136886"/>
                  </a:lnTo>
                  <a:lnTo>
                    <a:pt x="2083865" y="127000"/>
                  </a:lnTo>
                  <a:lnTo>
                    <a:pt x="2081869" y="117113"/>
                  </a:lnTo>
                  <a:lnTo>
                    <a:pt x="2076426" y="109039"/>
                  </a:lnTo>
                  <a:lnTo>
                    <a:pt x="2068352" y="103596"/>
                  </a:lnTo>
                  <a:lnTo>
                    <a:pt x="2058414" y="101600"/>
                  </a:lnTo>
                  <a:close/>
                </a:path>
                <a:path w="2349500" h="254000">
                  <a:moveTo>
                    <a:pt x="2160065" y="101600"/>
                  </a:moveTo>
                  <a:lnTo>
                    <a:pt x="2150179" y="103596"/>
                  </a:lnTo>
                  <a:lnTo>
                    <a:pt x="2142105" y="109039"/>
                  </a:lnTo>
                  <a:lnTo>
                    <a:pt x="2136661" y="117113"/>
                  </a:lnTo>
                  <a:lnTo>
                    <a:pt x="2134665" y="127000"/>
                  </a:lnTo>
                  <a:lnTo>
                    <a:pt x="2136661" y="136886"/>
                  </a:lnTo>
                  <a:lnTo>
                    <a:pt x="2142105" y="144960"/>
                  </a:lnTo>
                  <a:lnTo>
                    <a:pt x="2150179" y="150403"/>
                  </a:lnTo>
                  <a:lnTo>
                    <a:pt x="2160116" y="152400"/>
                  </a:lnTo>
                  <a:lnTo>
                    <a:pt x="2170003" y="150403"/>
                  </a:lnTo>
                  <a:lnTo>
                    <a:pt x="2178076" y="144960"/>
                  </a:lnTo>
                  <a:lnTo>
                    <a:pt x="2183520" y="136886"/>
                  </a:lnTo>
                  <a:lnTo>
                    <a:pt x="2185516" y="127000"/>
                  </a:lnTo>
                  <a:lnTo>
                    <a:pt x="2183520" y="117113"/>
                  </a:lnTo>
                  <a:lnTo>
                    <a:pt x="2178076" y="109039"/>
                  </a:lnTo>
                  <a:lnTo>
                    <a:pt x="2170003" y="103596"/>
                  </a:lnTo>
                  <a:lnTo>
                    <a:pt x="2160065" y="101600"/>
                  </a:lnTo>
                  <a:close/>
                </a:path>
                <a:path w="2349500" h="254000">
                  <a:moveTo>
                    <a:pt x="2197101" y="0"/>
                  </a:moveTo>
                  <a:lnTo>
                    <a:pt x="2197101" y="254000"/>
                  </a:lnTo>
                  <a:lnTo>
                    <a:pt x="2349501" y="127000"/>
                  </a:lnTo>
                  <a:lnTo>
                    <a:pt x="2197101" y="0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91402" y="4084821"/>
              <a:ext cx="421398" cy="438518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2927350" y="4284073"/>
              <a:ext cx="1416050" cy="254000"/>
            </a:xfrm>
            <a:custGeom>
              <a:avLst/>
              <a:gdLst/>
              <a:ahLst/>
              <a:cxnLst/>
              <a:rect l="l" t="t" r="r" b="b"/>
              <a:pathLst>
                <a:path w="1416050" h="254000">
                  <a:moveTo>
                    <a:pt x="25400" y="101600"/>
                  </a:moveTo>
                  <a:lnTo>
                    <a:pt x="15513" y="103596"/>
                  </a:lnTo>
                  <a:lnTo>
                    <a:pt x="7439" y="109039"/>
                  </a:lnTo>
                  <a:lnTo>
                    <a:pt x="1996" y="117113"/>
                  </a:lnTo>
                  <a:lnTo>
                    <a:pt x="0" y="127000"/>
                  </a:lnTo>
                  <a:lnTo>
                    <a:pt x="1996" y="136886"/>
                  </a:lnTo>
                  <a:lnTo>
                    <a:pt x="7439" y="144960"/>
                  </a:lnTo>
                  <a:lnTo>
                    <a:pt x="15513" y="150403"/>
                  </a:lnTo>
                  <a:lnTo>
                    <a:pt x="25450" y="152400"/>
                  </a:lnTo>
                  <a:lnTo>
                    <a:pt x="35337" y="150403"/>
                  </a:lnTo>
                  <a:lnTo>
                    <a:pt x="43411" y="144960"/>
                  </a:lnTo>
                  <a:lnTo>
                    <a:pt x="48854" y="136886"/>
                  </a:lnTo>
                  <a:lnTo>
                    <a:pt x="50850" y="127000"/>
                  </a:lnTo>
                  <a:lnTo>
                    <a:pt x="48854" y="117113"/>
                  </a:lnTo>
                  <a:lnTo>
                    <a:pt x="43411" y="109039"/>
                  </a:lnTo>
                  <a:lnTo>
                    <a:pt x="35337" y="103596"/>
                  </a:lnTo>
                  <a:lnTo>
                    <a:pt x="25400" y="101600"/>
                  </a:lnTo>
                  <a:close/>
                </a:path>
                <a:path w="1416050" h="254000">
                  <a:moveTo>
                    <a:pt x="127050" y="101600"/>
                  </a:moveTo>
                  <a:lnTo>
                    <a:pt x="117163" y="103596"/>
                  </a:lnTo>
                  <a:lnTo>
                    <a:pt x="109090" y="109039"/>
                  </a:lnTo>
                  <a:lnTo>
                    <a:pt x="103646" y="117113"/>
                  </a:lnTo>
                  <a:lnTo>
                    <a:pt x="101650" y="127000"/>
                  </a:lnTo>
                  <a:lnTo>
                    <a:pt x="103646" y="136886"/>
                  </a:lnTo>
                  <a:lnTo>
                    <a:pt x="109090" y="144960"/>
                  </a:lnTo>
                  <a:lnTo>
                    <a:pt x="117163" y="150403"/>
                  </a:lnTo>
                  <a:lnTo>
                    <a:pt x="127101" y="152400"/>
                  </a:lnTo>
                  <a:lnTo>
                    <a:pt x="136988" y="150403"/>
                  </a:lnTo>
                  <a:lnTo>
                    <a:pt x="145062" y="144960"/>
                  </a:lnTo>
                  <a:lnTo>
                    <a:pt x="150505" y="136886"/>
                  </a:lnTo>
                  <a:lnTo>
                    <a:pt x="152501" y="127000"/>
                  </a:lnTo>
                  <a:lnTo>
                    <a:pt x="150505" y="117113"/>
                  </a:lnTo>
                  <a:lnTo>
                    <a:pt x="145062" y="109039"/>
                  </a:lnTo>
                  <a:lnTo>
                    <a:pt x="136988" y="103596"/>
                  </a:lnTo>
                  <a:lnTo>
                    <a:pt x="127050" y="101600"/>
                  </a:lnTo>
                  <a:close/>
                </a:path>
                <a:path w="1416050" h="254000">
                  <a:moveTo>
                    <a:pt x="228701" y="101600"/>
                  </a:moveTo>
                  <a:lnTo>
                    <a:pt x="218814" y="103596"/>
                  </a:lnTo>
                  <a:lnTo>
                    <a:pt x="210740" y="109039"/>
                  </a:lnTo>
                  <a:lnTo>
                    <a:pt x="205297" y="117113"/>
                  </a:lnTo>
                  <a:lnTo>
                    <a:pt x="203301" y="127000"/>
                  </a:lnTo>
                  <a:lnTo>
                    <a:pt x="205297" y="136886"/>
                  </a:lnTo>
                  <a:lnTo>
                    <a:pt x="210740" y="144960"/>
                  </a:lnTo>
                  <a:lnTo>
                    <a:pt x="218814" y="150403"/>
                  </a:lnTo>
                  <a:lnTo>
                    <a:pt x="228752" y="152400"/>
                  </a:lnTo>
                  <a:lnTo>
                    <a:pt x="238639" y="150403"/>
                  </a:lnTo>
                  <a:lnTo>
                    <a:pt x="246713" y="144960"/>
                  </a:lnTo>
                  <a:lnTo>
                    <a:pt x="252156" y="136886"/>
                  </a:lnTo>
                  <a:lnTo>
                    <a:pt x="254152" y="127000"/>
                  </a:lnTo>
                  <a:lnTo>
                    <a:pt x="252156" y="117113"/>
                  </a:lnTo>
                  <a:lnTo>
                    <a:pt x="246713" y="109039"/>
                  </a:lnTo>
                  <a:lnTo>
                    <a:pt x="238639" y="103596"/>
                  </a:lnTo>
                  <a:lnTo>
                    <a:pt x="228701" y="101600"/>
                  </a:lnTo>
                  <a:close/>
                </a:path>
                <a:path w="1416050" h="254000">
                  <a:moveTo>
                    <a:pt x="330352" y="101600"/>
                  </a:moveTo>
                  <a:lnTo>
                    <a:pt x="320465" y="103596"/>
                  </a:lnTo>
                  <a:lnTo>
                    <a:pt x="312391" y="109039"/>
                  </a:lnTo>
                  <a:lnTo>
                    <a:pt x="306948" y="117113"/>
                  </a:lnTo>
                  <a:lnTo>
                    <a:pt x="304952" y="127000"/>
                  </a:lnTo>
                  <a:lnTo>
                    <a:pt x="306948" y="136886"/>
                  </a:lnTo>
                  <a:lnTo>
                    <a:pt x="312391" y="144960"/>
                  </a:lnTo>
                  <a:lnTo>
                    <a:pt x="320465" y="150403"/>
                  </a:lnTo>
                  <a:lnTo>
                    <a:pt x="330403" y="152400"/>
                  </a:lnTo>
                  <a:lnTo>
                    <a:pt x="340290" y="150403"/>
                  </a:lnTo>
                  <a:lnTo>
                    <a:pt x="348363" y="144960"/>
                  </a:lnTo>
                  <a:lnTo>
                    <a:pt x="353807" y="136886"/>
                  </a:lnTo>
                  <a:lnTo>
                    <a:pt x="355803" y="127000"/>
                  </a:lnTo>
                  <a:lnTo>
                    <a:pt x="353807" y="117113"/>
                  </a:lnTo>
                  <a:lnTo>
                    <a:pt x="348363" y="109039"/>
                  </a:lnTo>
                  <a:lnTo>
                    <a:pt x="340290" y="103596"/>
                  </a:lnTo>
                  <a:lnTo>
                    <a:pt x="330352" y="101600"/>
                  </a:lnTo>
                  <a:close/>
                </a:path>
                <a:path w="1416050" h="254000">
                  <a:moveTo>
                    <a:pt x="432003" y="101600"/>
                  </a:moveTo>
                  <a:lnTo>
                    <a:pt x="422116" y="103596"/>
                  </a:lnTo>
                  <a:lnTo>
                    <a:pt x="414042" y="109039"/>
                  </a:lnTo>
                  <a:lnTo>
                    <a:pt x="408599" y="117113"/>
                  </a:lnTo>
                  <a:lnTo>
                    <a:pt x="406603" y="127000"/>
                  </a:lnTo>
                  <a:lnTo>
                    <a:pt x="408599" y="136886"/>
                  </a:lnTo>
                  <a:lnTo>
                    <a:pt x="414042" y="144960"/>
                  </a:lnTo>
                  <a:lnTo>
                    <a:pt x="422116" y="150403"/>
                  </a:lnTo>
                  <a:lnTo>
                    <a:pt x="432053" y="152400"/>
                  </a:lnTo>
                  <a:lnTo>
                    <a:pt x="441940" y="150403"/>
                  </a:lnTo>
                  <a:lnTo>
                    <a:pt x="450014" y="144960"/>
                  </a:lnTo>
                  <a:lnTo>
                    <a:pt x="455457" y="136886"/>
                  </a:lnTo>
                  <a:lnTo>
                    <a:pt x="457453" y="127000"/>
                  </a:lnTo>
                  <a:lnTo>
                    <a:pt x="455457" y="117113"/>
                  </a:lnTo>
                  <a:lnTo>
                    <a:pt x="450014" y="109039"/>
                  </a:lnTo>
                  <a:lnTo>
                    <a:pt x="441940" y="103596"/>
                  </a:lnTo>
                  <a:lnTo>
                    <a:pt x="432003" y="101600"/>
                  </a:lnTo>
                  <a:close/>
                </a:path>
                <a:path w="1416050" h="254000">
                  <a:moveTo>
                    <a:pt x="533653" y="101600"/>
                  </a:moveTo>
                  <a:lnTo>
                    <a:pt x="523767" y="103596"/>
                  </a:lnTo>
                  <a:lnTo>
                    <a:pt x="515693" y="109039"/>
                  </a:lnTo>
                  <a:lnTo>
                    <a:pt x="510250" y="117113"/>
                  </a:lnTo>
                  <a:lnTo>
                    <a:pt x="508253" y="127000"/>
                  </a:lnTo>
                  <a:lnTo>
                    <a:pt x="510250" y="136886"/>
                  </a:lnTo>
                  <a:lnTo>
                    <a:pt x="515693" y="144960"/>
                  </a:lnTo>
                  <a:lnTo>
                    <a:pt x="523767" y="150403"/>
                  </a:lnTo>
                  <a:lnTo>
                    <a:pt x="533704" y="152400"/>
                  </a:lnTo>
                  <a:lnTo>
                    <a:pt x="543591" y="150403"/>
                  </a:lnTo>
                  <a:lnTo>
                    <a:pt x="551665" y="144960"/>
                  </a:lnTo>
                  <a:lnTo>
                    <a:pt x="557108" y="136886"/>
                  </a:lnTo>
                  <a:lnTo>
                    <a:pt x="559104" y="127000"/>
                  </a:lnTo>
                  <a:lnTo>
                    <a:pt x="557108" y="117113"/>
                  </a:lnTo>
                  <a:lnTo>
                    <a:pt x="551665" y="109039"/>
                  </a:lnTo>
                  <a:lnTo>
                    <a:pt x="543591" y="103596"/>
                  </a:lnTo>
                  <a:lnTo>
                    <a:pt x="533653" y="101600"/>
                  </a:lnTo>
                  <a:close/>
                </a:path>
                <a:path w="1416050" h="254000">
                  <a:moveTo>
                    <a:pt x="635304" y="101600"/>
                  </a:moveTo>
                  <a:lnTo>
                    <a:pt x="625417" y="103596"/>
                  </a:lnTo>
                  <a:lnTo>
                    <a:pt x="617344" y="109039"/>
                  </a:lnTo>
                  <a:lnTo>
                    <a:pt x="611900" y="117113"/>
                  </a:lnTo>
                  <a:lnTo>
                    <a:pt x="609904" y="127000"/>
                  </a:lnTo>
                  <a:lnTo>
                    <a:pt x="611900" y="136886"/>
                  </a:lnTo>
                  <a:lnTo>
                    <a:pt x="617344" y="144960"/>
                  </a:lnTo>
                  <a:lnTo>
                    <a:pt x="625417" y="150403"/>
                  </a:lnTo>
                  <a:lnTo>
                    <a:pt x="635355" y="152400"/>
                  </a:lnTo>
                  <a:lnTo>
                    <a:pt x="645242" y="150403"/>
                  </a:lnTo>
                  <a:lnTo>
                    <a:pt x="653316" y="144960"/>
                  </a:lnTo>
                  <a:lnTo>
                    <a:pt x="658759" y="136886"/>
                  </a:lnTo>
                  <a:lnTo>
                    <a:pt x="660755" y="127000"/>
                  </a:lnTo>
                  <a:lnTo>
                    <a:pt x="658759" y="117113"/>
                  </a:lnTo>
                  <a:lnTo>
                    <a:pt x="653316" y="109039"/>
                  </a:lnTo>
                  <a:lnTo>
                    <a:pt x="645242" y="103596"/>
                  </a:lnTo>
                  <a:lnTo>
                    <a:pt x="635304" y="101600"/>
                  </a:lnTo>
                  <a:close/>
                </a:path>
                <a:path w="1416050" h="254000">
                  <a:moveTo>
                    <a:pt x="736955" y="101600"/>
                  </a:moveTo>
                  <a:lnTo>
                    <a:pt x="727068" y="103596"/>
                  </a:lnTo>
                  <a:lnTo>
                    <a:pt x="718994" y="109039"/>
                  </a:lnTo>
                  <a:lnTo>
                    <a:pt x="713551" y="117113"/>
                  </a:lnTo>
                  <a:lnTo>
                    <a:pt x="711555" y="127000"/>
                  </a:lnTo>
                  <a:lnTo>
                    <a:pt x="713551" y="136886"/>
                  </a:lnTo>
                  <a:lnTo>
                    <a:pt x="718994" y="144960"/>
                  </a:lnTo>
                  <a:lnTo>
                    <a:pt x="727068" y="150403"/>
                  </a:lnTo>
                  <a:lnTo>
                    <a:pt x="737006" y="152400"/>
                  </a:lnTo>
                  <a:lnTo>
                    <a:pt x="746893" y="150403"/>
                  </a:lnTo>
                  <a:lnTo>
                    <a:pt x="754967" y="144960"/>
                  </a:lnTo>
                  <a:lnTo>
                    <a:pt x="760410" y="136886"/>
                  </a:lnTo>
                  <a:lnTo>
                    <a:pt x="762406" y="127000"/>
                  </a:lnTo>
                  <a:lnTo>
                    <a:pt x="760410" y="117113"/>
                  </a:lnTo>
                  <a:lnTo>
                    <a:pt x="754967" y="109039"/>
                  </a:lnTo>
                  <a:lnTo>
                    <a:pt x="746893" y="103596"/>
                  </a:lnTo>
                  <a:lnTo>
                    <a:pt x="736955" y="101600"/>
                  </a:lnTo>
                  <a:close/>
                </a:path>
                <a:path w="1416050" h="254000">
                  <a:moveTo>
                    <a:pt x="838606" y="101600"/>
                  </a:moveTo>
                  <a:lnTo>
                    <a:pt x="828719" y="103596"/>
                  </a:lnTo>
                  <a:lnTo>
                    <a:pt x="820645" y="109039"/>
                  </a:lnTo>
                  <a:lnTo>
                    <a:pt x="815202" y="117113"/>
                  </a:lnTo>
                  <a:lnTo>
                    <a:pt x="813206" y="127000"/>
                  </a:lnTo>
                  <a:lnTo>
                    <a:pt x="815202" y="136886"/>
                  </a:lnTo>
                  <a:lnTo>
                    <a:pt x="820645" y="144960"/>
                  </a:lnTo>
                  <a:lnTo>
                    <a:pt x="828719" y="150403"/>
                  </a:lnTo>
                  <a:lnTo>
                    <a:pt x="838657" y="152400"/>
                  </a:lnTo>
                  <a:lnTo>
                    <a:pt x="848544" y="150403"/>
                  </a:lnTo>
                  <a:lnTo>
                    <a:pt x="856617" y="144960"/>
                  </a:lnTo>
                  <a:lnTo>
                    <a:pt x="862061" y="136886"/>
                  </a:lnTo>
                  <a:lnTo>
                    <a:pt x="864057" y="127000"/>
                  </a:lnTo>
                  <a:lnTo>
                    <a:pt x="862061" y="117113"/>
                  </a:lnTo>
                  <a:lnTo>
                    <a:pt x="856617" y="109039"/>
                  </a:lnTo>
                  <a:lnTo>
                    <a:pt x="848544" y="103596"/>
                  </a:lnTo>
                  <a:lnTo>
                    <a:pt x="838606" y="101600"/>
                  </a:lnTo>
                  <a:close/>
                </a:path>
                <a:path w="1416050" h="254000">
                  <a:moveTo>
                    <a:pt x="940257" y="101600"/>
                  </a:moveTo>
                  <a:lnTo>
                    <a:pt x="930369" y="103596"/>
                  </a:lnTo>
                  <a:lnTo>
                    <a:pt x="922296" y="109039"/>
                  </a:lnTo>
                  <a:lnTo>
                    <a:pt x="916853" y="117113"/>
                  </a:lnTo>
                  <a:lnTo>
                    <a:pt x="914857" y="127000"/>
                  </a:lnTo>
                  <a:lnTo>
                    <a:pt x="916853" y="136886"/>
                  </a:lnTo>
                  <a:lnTo>
                    <a:pt x="922296" y="144960"/>
                  </a:lnTo>
                  <a:lnTo>
                    <a:pt x="930370" y="150403"/>
                  </a:lnTo>
                  <a:lnTo>
                    <a:pt x="940308" y="152400"/>
                  </a:lnTo>
                  <a:lnTo>
                    <a:pt x="950194" y="150403"/>
                  </a:lnTo>
                  <a:lnTo>
                    <a:pt x="958268" y="144960"/>
                  </a:lnTo>
                  <a:lnTo>
                    <a:pt x="963711" y="136886"/>
                  </a:lnTo>
                  <a:lnTo>
                    <a:pt x="965708" y="127000"/>
                  </a:lnTo>
                  <a:lnTo>
                    <a:pt x="963711" y="117113"/>
                  </a:lnTo>
                  <a:lnTo>
                    <a:pt x="958268" y="109039"/>
                  </a:lnTo>
                  <a:lnTo>
                    <a:pt x="950194" y="103596"/>
                  </a:lnTo>
                  <a:lnTo>
                    <a:pt x="940257" y="101600"/>
                  </a:lnTo>
                  <a:close/>
                </a:path>
                <a:path w="1416050" h="254000">
                  <a:moveTo>
                    <a:pt x="1041908" y="101600"/>
                  </a:moveTo>
                  <a:lnTo>
                    <a:pt x="1032021" y="103596"/>
                  </a:lnTo>
                  <a:lnTo>
                    <a:pt x="1023947" y="109039"/>
                  </a:lnTo>
                  <a:lnTo>
                    <a:pt x="1018504" y="117113"/>
                  </a:lnTo>
                  <a:lnTo>
                    <a:pt x="1016508" y="127000"/>
                  </a:lnTo>
                  <a:lnTo>
                    <a:pt x="1018504" y="136886"/>
                  </a:lnTo>
                  <a:lnTo>
                    <a:pt x="1023947" y="144960"/>
                  </a:lnTo>
                  <a:lnTo>
                    <a:pt x="1032021" y="150403"/>
                  </a:lnTo>
                  <a:lnTo>
                    <a:pt x="1041958" y="152400"/>
                  </a:lnTo>
                  <a:lnTo>
                    <a:pt x="1051845" y="150403"/>
                  </a:lnTo>
                  <a:lnTo>
                    <a:pt x="1059919" y="144960"/>
                  </a:lnTo>
                  <a:lnTo>
                    <a:pt x="1065362" y="136886"/>
                  </a:lnTo>
                  <a:lnTo>
                    <a:pt x="1067358" y="127000"/>
                  </a:lnTo>
                  <a:lnTo>
                    <a:pt x="1065362" y="117113"/>
                  </a:lnTo>
                  <a:lnTo>
                    <a:pt x="1059919" y="109039"/>
                  </a:lnTo>
                  <a:lnTo>
                    <a:pt x="1051845" y="103596"/>
                  </a:lnTo>
                  <a:lnTo>
                    <a:pt x="1041908" y="101600"/>
                  </a:lnTo>
                  <a:close/>
                </a:path>
                <a:path w="1416050" h="254000">
                  <a:moveTo>
                    <a:pt x="1143558" y="101600"/>
                  </a:moveTo>
                  <a:lnTo>
                    <a:pt x="1133671" y="103596"/>
                  </a:lnTo>
                  <a:lnTo>
                    <a:pt x="1125598" y="109039"/>
                  </a:lnTo>
                  <a:lnTo>
                    <a:pt x="1120154" y="117113"/>
                  </a:lnTo>
                  <a:lnTo>
                    <a:pt x="1118158" y="127000"/>
                  </a:lnTo>
                  <a:lnTo>
                    <a:pt x="1120154" y="136886"/>
                  </a:lnTo>
                  <a:lnTo>
                    <a:pt x="1125598" y="144960"/>
                  </a:lnTo>
                  <a:lnTo>
                    <a:pt x="1133671" y="150403"/>
                  </a:lnTo>
                  <a:lnTo>
                    <a:pt x="1143609" y="152400"/>
                  </a:lnTo>
                  <a:lnTo>
                    <a:pt x="1153496" y="150403"/>
                  </a:lnTo>
                  <a:lnTo>
                    <a:pt x="1161570" y="144960"/>
                  </a:lnTo>
                  <a:lnTo>
                    <a:pt x="1167013" y="136886"/>
                  </a:lnTo>
                  <a:lnTo>
                    <a:pt x="1169009" y="127000"/>
                  </a:lnTo>
                  <a:lnTo>
                    <a:pt x="1167013" y="117113"/>
                  </a:lnTo>
                  <a:lnTo>
                    <a:pt x="1161570" y="109039"/>
                  </a:lnTo>
                  <a:lnTo>
                    <a:pt x="1153496" y="103596"/>
                  </a:lnTo>
                  <a:lnTo>
                    <a:pt x="1143558" y="101600"/>
                  </a:lnTo>
                  <a:close/>
                </a:path>
                <a:path w="1416050" h="254000">
                  <a:moveTo>
                    <a:pt x="1263650" y="0"/>
                  </a:moveTo>
                  <a:lnTo>
                    <a:pt x="1263650" y="109676"/>
                  </a:lnTo>
                  <a:lnTo>
                    <a:pt x="1268664" y="117113"/>
                  </a:lnTo>
                  <a:lnTo>
                    <a:pt x="1270660" y="127000"/>
                  </a:lnTo>
                  <a:lnTo>
                    <a:pt x="1268664" y="136886"/>
                  </a:lnTo>
                  <a:lnTo>
                    <a:pt x="1263650" y="144323"/>
                  </a:lnTo>
                  <a:lnTo>
                    <a:pt x="1263650" y="254000"/>
                  </a:lnTo>
                  <a:lnTo>
                    <a:pt x="1416050" y="127000"/>
                  </a:lnTo>
                  <a:lnTo>
                    <a:pt x="1263650" y="0"/>
                  </a:lnTo>
                  <a:close/>
                </a:path>
                <a:path w="1416050" h="254000">
                  <a:moveTo>
                    <a:pt x="1245209" y="101600"/>
                  </a:moveTo>
                  <a:lnTo>
                    <a:pt x="1235322" y="103596"/>
                  </a:lnTo>
                  <a:lnTo>
                    <a:pt x="1227248" y="109039"/>
                  </a:lnTo>
                  <a:lnTo>
                    <a:pt x="1221805" y="117113"/>
                  </a:lnTo>
                  <a:lnTo>
                    <a:pt x="1219809" y="127000"/>
                  </a:lnTo>
                  <a:lnTo>
                    <a:pt x="1221805" y="136886"/>
                  </a:lnTo>
                  <a:lnTo>
                    <a:pt x="1227248" y="144960"/>
                  </a:lnTo>
                  <a:lnTo>
                    <a:pt x="1235322" y="150403"/>
                  </a:lnTo>
                  <a:lnTo>
                    <a:pt x="1245260" y="152400"/>
                  </a:lnTo>
                  <a:lnTo>
                    <a:pt x="1255146" y="150403"/>
                  </a:lnTo>
                  <a:lnTo>
                    <a:pt x="1263220" y="144960"/>
                  </a:lnTo>
                  <a:lnTo>
                    <a:pt x="1263650" y="144323"/>
                  </a:lnTo>
                  <a:lnTo>
                    <a:pt x="1263650" y="109676"/>
                  </a:lnTo>
                  <a:lnTo>
                    <a:pt x="1263220" y="109039"/>
                  </a:lnTo>
                  <a:lnTo>
                    <a:pt x="1255146" y="103596"/>
                  </a:lnTo>
                  <a:lnTo>
                    <a:pt x="1245209" y="101600"/>
                  </a:lnTo>
                  <a:close/>
                </a:path>
                <a:path w="1416050" h="254000">
                  <a:moveTo>
                    <a:pt x="1263650" y="109676"/>
                  </a:moveTo>
                  <a:lnTo>
                    <a:pt x="1263650" y="144323"/>
                  </a:lnTo>
                  <a:lnTo>
                    <a:pt x="1268664" y="136886"/>
                  </a:lnTo>
                  <a:lnTo>
                    <a:pt x="1270660" y="127000"/>
                  </a:lnTo>
                  <a:lnTo>
                    <a:pt x="1268664" y="117113"/>
                  </a:lnTo>
                  <a:lnTo>
                    <a:pt x="1263650" y="109676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1984075" y="4907788"/>
            <a:ext cx="1115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Mobile</a:t>
            </a:r>
            <a:r>
              <a:rPr sz="1600" spc="-8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9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872411" y="3520582"/>
            <a:ext cx="7501255" cy="1496695"/>
            <a:chOff x="1872411" y="3520582"/>
            <a:chExt cx="7501255" cy="1496695"/>
          </a:xfrm>
        </p:grpSpPr>
        <p:pic>
          <p:nvPicPr>
            <p:cNvPr id="48" name="object 4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72411" y="3663150"/>
              <a:ext cx="1353507" cy="135350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8033898" y="3520582"/>
              <a:ext cx="1339215" cy="806450"/>
            </a:xfrm>
            <a:custGeom>
              <a:avLst/>
              <a:gdLst/>
              <a:ahLst/>
              <a:cxnLst/>
              <a:rect l="l" t="t" r="r" b="b"/>
              <a:pathLst>
                <a:path w="1339215" h="806450">
                  <a:moveTo>
                    <a:pt x="1204798" y="0"/>
                  </a:moveTo>
                  <a:lnTo>
                    <a:pt x="134401" y="0"/>
                  </a:lnTo>
                  <a:lnTo>
                    <a:pt x="91919" y="6851"/>
                  </a:lnTo>
                  <a:lnTo>
                    <a:pt x="55025" y="25931"/>
                  </a:lnTo>
                  <a:lnTo>
                    <a:pt x="25931" y="55026"/>
                  </a:lnTo>
                  <a:lnTo>
                    <a:pt x="6851" y="91921"/>
                  </a:lnTo>
                  <a:lnTo>
                    <a:pt x="0" y="134402"/>
                  </a:lnTo>
                  <a:lnTo>
                    <a:pt x="0" y="671997"/>
                  </a:lnTo>
                  <a:lnTo>
                    <a:pt x="6851" y="714478"/>
                  </a:lnTo>
                  <a:lnTo>
                    <a:pt x="25931" y="751373"/>
                  </a:lnTo>
                  <a:lnTo>
                    <a:pt x="55025" y="780467"/>
                  </a:lnTo>
                  <a:lnTo>
                    <a:pt x="91919" y="799547"/>
                  </a:lnTo>
                  <a:lnTo>
                    <a:pt x="134401" y="806399"/>
                  </a:lnTo>
                  <a:lnTo>
                    <a:pt x="1204798" y="806399"/>
                  </a:lnTo>
                  <a:lnTo>
                    <a:pt x="1247279" y="799547"/>
                  </a:lnTo>
                  <a:lnTo>
                    <a:pt x="1284173" y="780467"/>
                  </a:lnTo>
                  <a:lnTo>
                    <a:pt x="1313267" y="751373"/>
                  </a:lnTo>
                  <a:lnTo>
                    <a:pt x="1332347" y="714478"/>
                  </a:lnTo>
                  <a:lnTo>
                    <a:pt x="1339199" y="671997"/>
                  </a:lnTo>
                  <a:lnTo>
                    <a:pt x="1339199" y="134402"/>
                  </a:lnTo>
                  <a:lnTo>
                    <a:pt x="1332347" y="91921"/>
                  </a:lnTo>
                  <a:lnTo>
                    <a:pt x="1313267" y="55026"/>
                  </a:lnTo>
                  <a:lnTo>
                    <a:pt x="1284173" y="25931"/>
                  </a:lnTo>
                  <a:lnTo>
                    <a:pt x="1247279" y="6851"/>
                  </a:lnTo>
                  <a:lnTo>
                    <a:pt x="1204798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8303850" y="4392676"/>
            <a:ext cx="770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BFF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5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296548" y="1822504"/>
            <a:ext cx="15133955" cy="7343775"/>
            <a:chOff x="296548" y="1822504"/>
            <a:chExt cx="15133955" cy="7343775"/>
          </a:xfrm>
        </p:grpSpPr>
        <p:pic>
          <p:nvPicPr>
            <p:cNvPr id="52" name="object 5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59172" y="3622243"/>
              <a:ext cx="1636425" cy="163642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3468617" y="1822504"/>
              <a:ext cx="11962130" cy="7343775"/>
            </a:xfrm>
            <a:custGeom>
              <a:avLst/>
              <a:gdLst/>
              <a:ahLst/>
              <a:cxnLst/>
              <a:rect l="l" t="t" r="r" b="b"/>
              <a:pathLst>
                <a:path w="11962130" h="7343775">
                  <a:moveTo>
                    <a:pt x="22225" y="5455655"/>
                  </a:moveTo>
                  <a:lnTo>
                    <a:pt x="13574" y="5457402"/>
                  </a:lnTo>
                  <a:lnTo>
                    <a:pt x="6509" y="5462165"/>
                  </a:lnTo>
                  <a:lnTo>
                    <a:pt x="1746" y="5469229"/>
                  </a:lnTo>
                  <a:lnTo>
                    <a:pt x="0" y="5477925"/>
                  </a:lnTo>
                  <a:lnTo>
                    <a:pt x="1746" y="5486576"/>
                  </a:lnTo>
                  <a:lnTo>
                    <a:pt x="6509" y="5493640"/>
                  </a:lnTo>
                  <a:lnTo>
                    <a:pt x="13574" y="5498403"/>
                  </a:lnTo>
                  <a:lnTo>
                    <a:pt x="22225" y="5500150"/>
                  </a:lnTo>
                  <a:lnTo>
                    <a:pt x="30872" y="5498403"/>
                  </a:lnTo>
                  <a:lnTo>
                    <a:pt x="37932" y="5493640"/>
                  </a:lnTo>
                  <a:lnTo>
                    <a:pt x="42690" y="5486576"/>
                  </a:lnTo>
                  <a:lnTo>
                    <a:pt x="44441" y="5477925"/>
                  </a:lnTo>
                  <a:lnTo>
                    <a:pt x="42703" y="5469229"/>
                  </a:lnTo>
                  <a:lnTo>
                    <a:pt x="37940" y="5462165"/>
                  </a:lnTo>
                  <a:lnTo>
                    <a:pt x="30875" y="5457402"/>
                  </a:lnTo>
                  <a:lnTo>
                    <a:pt x="22225" y="5455655"/>
                  </a:lnTo>
                  <a:close/>
                </a:path>
                <a:path w="11962130" h="7343775">
                  <a:moveTo>
                    <a:pt x="22225" y="5366711"/>
                  </a:moveTo>
                  <a:lnTo>
                    <a:pt x="13574" y="5368457"/>
                  </a:lnTo>
                  <a:lnTo>
                    <a:pt x="6509" y="5373220"/>
                  </a:lnTo>
                  <a:lnTo>
                    <a:pt x="1746" y="5380285"/>
                  </a:lnTo>
                  <a:lnTo>
                    <a:pt x="0" y="5388980"/>
                  </a:lnTo>
                  <a:lnTo>
                    <a:pt x="1746" y="5397631"/>
                  </a:lnTo>
                  <a:lnTo>
                    <a:pt x="6509" y="5404696"/>
                  </a:lnTo>
                  <a:lnTo>
                    <a:pt x="13574" y="5409459"/>
                  </a:lnTo>
                  <a:lnTo>
                    <a:pt x="22225" y="5411205"/>
                  </a:lnTo>
                  <a:lnTo>
                    <a:pt x="30872" y="5409459"/>
                  </a:lnTo>
                  <a:lnTo>
                    <a:pt x="37932" y="5404696"/>
                  </a:lnTo>
                  <a:lnTo>
                    <a:pt x="42690" y="5397631"/>
                  </a:lnTo>
                  <a:lnTo>
                    <a:pt x="44441" y="5388980"/>
                  </a:lnTo>
                  <a:lnTo>
                    <a:pt x="42703" y="5380285"/>
                  </a:lnTo>
                  <a:lnTo>
                    <a:pt x="37940" y="5373220"/>
                  </a:lnTo>
                  <a:lnTo>
                    <a:pt x="30875" y="5368457"/>
                  </a:lnTo>
                  <a:lnTo>
                    <a:pt x="22225" y="5366711"/>
                  </a:lnTo>
                  <a:close/>
                </a:path>
                <a:path w="11962130" h="7343775">
                  <a:moveTo>
                    <a:pt x="22225" y="5277766"/>
                  </a:moveTo>
                  <a:lnTo>
                    <a:pt x="13574" y="5279513"/>
                  </a:lnTo>
                  <a:lnTo>
                    <a:pt x="6509" y="5284276"/>
                  </a:lnTo>
                  <a:lnTo>
                    <a:pt x="1746" y="5291340"/>
                  </a:lnTo>
                  <a:lnTo>
                    <a:pt x="0" y="5300036"/>
                  </a:lnTo>
                  <a:lnTo>
                    <a:pt x="1746" y="5308687"/>
                  </a:lnTo>
                  <a:lnTo>
                    <a:pt x="6509" y="5315751"/>
                  </a:lnTo>
                  <a:lnTo>
                    <a:pt x="13574" y="5320514"/>
                  </a:lnTo>
                  <a:lnTo>
                    <a:pt x="22225" y="5322261"/>
                  </a:lnTo>
                  <a:lnTo>
                    <a:pt x="30872" y="5320514"/>
                  </a:lnTo>
                  <a:lnTo>
                    <a:pt x="37932" y="5315751"/>
                  </a:lnTo>
                  <a:lnTo>
                    <a:pt x="42690" y="5308687"/>
                  </a:lnTo>
                  <a:lnTo>
                    <a:pt x="44441" y="5300036"/>
                  </a:lnTo>
                  <a:lnTo>
                    <a:pt x="42703" y="5291340"/>
                  </a:lnTo>
                  <a:lnTo>
                    <a:pt x="37940" y="5284276"/>
                  </a:lnTo>
                  <a:lnTo>
                    <a:pt x="30875" y="5279513"/>
                  </a:lnTo>
                  <a:lnTo>
                    <a:pt x="22225" y="5277766"/>
                  </a:lnTo>
                  <a:close/>
                </a:path>
                <a:path w="11962130" h="7343775">
                  <a:moveTo>
                    <a:pt x="22225" y="5188822"/>
                  </a:moveTo>
                  <a:lnTo>
                    <a:pt x="13574" y="5190569"/>
                  </a:lnTo>
                  <a:lnTo>
                    <a:pt x="6509" y="5195332"/>
                  </a:lnTo>
                  <a:lnTo>
                    <a:pt x="1746" y="5202396"/>
                  </a:lnTo>
                  <a:lnTo>
                    <a:pt x="0" y="5211091"/>
                  </a:lnTo>
                  <a:lnTo>
                    <a:pt x="1746" y="5219742"/>
                  </a:lnTo>
                  <a:lnTo>
                    <a:pt x="6509" y="5226807"/>
                  </a:lnTo>
                  <a:lnTo>
                    <a:pt x="13574" y="5231570"/>
                  </a:lnTo>
                  <a:lnTo>
                    <a:pt x="22225" y="5233316"/>
                  </a:lnTo>
                  <a:lnTo>
                    <a:pt x="30872" y="5231570"/>
                  </a:lnTo>
                  <a:lnTo>
                    <a:pt x="37932" y="5226807"/>
                  </a:lnTo>
                  <a:lnTo>
                    <a:pt x="42690" y="5219742"/>
                  </a:lnTo>
                  <a:lnTo>
                    <a:pt x="44441" y="5211091"/>
                  </a:lnTo>
                  <a:lnTo>
                    <a:pt x="42703" y="5202396"/>
                  </a:lnTo>
                  <a:lnTo>
                    <a:pt x="37940" y="5195332"/>
                  </a:lnTo>
                  <a:lnTo>
                    <a:pt x="30875" y="5190569"/>
                  </a:lnTo>
                  <a:lnTo>
                    <a:pt x="22225" y="5188822"/>
                  </a:lnTo>
                  <a:close/>
                </a:path>
                <a:path w="11962130" h="7343775">
                  <a:moveTo>
                    <a:pt x="22225" y="5099878"/>
                  </a:moveTo>
                  <a:lnTo>
                    <a:pt x="13574" y="5101624"/>
                  </a:lnTo>
                  <a:lnTo>
                    <a:pt x="6509" y="5106387"/>
                  </a:lnTo>
                  <a:lnTo>
                    <a:pt x="1746" y="5113452"/>
                  </a:lnTo>
                  <a:lnTo>
                    <a:pt x="0" y="5122147"/>
                  </a:lnTo>
                  <a:lnTo>
                    <a:pt x="1746" y="5130798"/>
                  </a:lnTo>
                  <a:lnTo>
                    <a:pt x="6509" y="5137862"/>
                  </a:lnTo>
                  <a:lnTo>
                    <a:pt x="13574" y="5142625"/>
                  </a:lnTo>
                  <a:lnTo>
                    <a:pt x="22225" y="5144372"/>
                  </a:lnTo>
                  <a:lnTo>
                    <a:pt x="30872" y="5142625"/>
                  </a:lnTo>
                  <a:lnTo>
                    <a:pt x="37932" y="5137862"/>
                  </a:lnTo>
                  <a:lnTo>
                    <a:pt x="42690" y="5130798"/>
                  </a:lnTo>
                  <a:lnTo>
                    <a:pt x="44441" y="5122147"/>
                  </a:lnTo>
                  <a:lnTo>
                    <a:pt x="42703" y="5113452"/>
                  </a:lnTo>
                  <a:lnTo>
                    <a:pt x="37940" y="5106387"/>
                  </a:lnTo>
                  <a:lnTo>
                    <a:pt x="30875" y="5101624"/>
                  </a:lnTo>
                  <a:lnTo>
                    <a:pt x="22225" y="5099878"/>
                  </a:lnTo>
                  <a:close/>
                </a:path>
                <a:path w="11962130" h="7343775">
                  <a:moveTo>
                    <a:pt x="22225" y="5010933"/>
                  </a:moveTo>
                  <a:lnTo>
                    <a:pt x="13574" y="5012680"/>
                  </a:lnTo>
                  <a:lnTo>
                    <a:pt x="6509" y="5017443"/>
                  </a:lnTo>
                  <a:lnTo>
                    <a:pt x="1746" y="5024507"/>
                  </a:lnTo>
                  <a:lnTo>
                    <a:pt x="0" y="5033203"/>
                  </a:lnTo>
                  <a:lnTo>
                    <a:pt x="1746" y="5041854"/>
                  </a:lnTo>
                  <a:lnTo>
                    <a:pt x="6509" y="5048918"/>
                  </a:lnTo>
                  <a:lnTo>
                    <a:pt x="13574" y="5053681"/>
                  </a:lnTo>
                  <a:lnTo>
                    <a:pt x="22225" y="5055428"/>
                  </a:lnTo>
                  <a:lnTo>
                    <a:pt x="30872" y="5053681"/>
                  </a:lnTo>
                  <a:lnTo>
                    <a:pt x="37932" y="5048918"/>
                  </a:lnTo>
                  <a:lnTo>
                    <a:pt x="42690" y="5041854"/>
                  </a:lnTo>
                  <a:lnTo>
                    <a:pt x="44441" y="5033203"/>
                  </a:lnTo>
                  <a:lnTo>
                    <a:pt x="42703" y="5024507"/>
                  </a:lnTo>
                  <a:lnTo>
                    <a:pt x="37940" y="5017443"/>
                  </a:lnTo>
                  <a:lnTo>
                    <a:pt x="30875" y="5012680"/>
                  </a:lnTo>
                  <a:lnTo>
                    <a:pt x="22225" y="5010933"/>
                  </a:lnTo>
                  <a:close/>
                </a:path>
                <a:path w="11962130" h="7343775">
                  <a:moveTo>
                    <a:pt x="22225" y="4921989"/>
                  </a:moveTo>
                  <a:lnTo>
                    <a:pt x="13574" y="4923735"/>
                  </a:lnTo>
                  <a:lnTo>
                    <a:pt x="6509" y="4928498"/>
                  </a:lnTo>
                  <a:lnTo>
                    <a:pt x="1746" y="4935563"/>
                  </a:lnTo>
                  <a:lnTo>
                    <a:pt x="0" y="4944258"/>
                  </a:lnTo>
                  <a:lnTo>
                    <a:pt x="1746" y="4952909"/>
                  </a:lnTo>
                  <a:lnTo>
                    <a:pt x="6509" y="4959974"/>
                  </a:lnTo>
                  <a:lnTo>
                    <a:pt x="13574" y="4964737"/>
                  </a:lnTo>
                  <a:lnTo>
                    <a:pt x="22225" y="4966483"/>
                  </a:lnTo>
                  <a:lnTo>
                    <a:pt x="30872" y="4964737"/>
                  </a:lnTo>
                  <a:lnTo>
                    <a:pt x="37932" y="4959974"/>
                  </a:lnTo>
                  <a:lnTo>
                    <a:pt x="42690" y="4952909"/>
                  </a:lnTo>
                  <a:lnTo>
                    <a:pt x="44441" y="4944258"/>
                  </a:lnTo>
                  <a:lnTo>
                    <a:pt x="42703" y="4935563"/>
                  </a:lnTo>
                  <a:lnTo>
                    <a:pt x="37940" y="4928498"/>
                  </a:lnTo>
                  <a:lnTo>
                    <a:pt x="30875" y="4923735"/>
                  </a:lnTo>
                  <a:lnTo>
                    <a:pt x="22225" y="4921989"/>
                  </a:lnTo>
                  <a:close/>
                </a:path>
                <a:path w="11962130" h="7343775">
                  <a:moveTo>
                    <a:pt x="22225" y="4833044"/>
                  </a:moveTo>
                  <a:lnTo>
                    <a:pt x="13574" y="4834791"/>
                  </a:lnTo>
                  <a:lnTo>
                    <a:pt x="6509" y="4839554"/>
                  </a:lnTo>
                  <a:lnTo>
                    <a:pt x="1746" y="4846618"/>
                  </a:lnTo>
                  <a:lnTo>
                    <a:pt x="0" y="4855314"/>
                  </a:lnTo>
                  <a:lnTo>
                    <a:pt x="1746" y="4863965"/>
                  </a:lnTo>
                  <a:lnTo>
                    <a:pt x="6509" y="4871029"/>
                  </a:lnTo>
                  <a:lnTo>
                    <a:pt x="13574" y="4875792"/>
                  </a:lnTo>
                  <a:lnTo>
                    <a:pt x="22225" y="4877539"/>
                  </a:lnTo>
                  <a:lnTo>
                    <a:pt x="30872" y="4875792"/>
                  </a:lnTo>
                  <a:lnTo>
                    <a:pt x="37932" y="4871029"/>
                  </a:lnTo>
                  <a:lnTo>
                    <a:pt x="42690" y="4863965"/>
                  </a:lnTo>
                  <a:lnTo>
                    <a:pt x="44441" y="4855314"/>
                  </a:lnTo>
                  <a:lnTo>
                    <a:pt x="42703" y="4846618"/>
                  </a:lnTo>
                  <a:lnTo>
                    <a:pt x="37940" y="4839554"/>
                  </a:lnTo>
                  <a:lnTo>
                    <a:pt x="30875" y="4834791"/>
                  </a:lnTo>
                  <a:lnTo>
                    <a:pt x="22225" y="4833044"/>
                  </a:lnTo>
                  <a:close/>
                </a:path>
                <a:path w="11962130" h="7343775">
                  <a:moveTo>
                    <a:pt x="22225" y="4744100"/>
                  </a:moveTo>
                  <a:lnTo>
                    <a:pt x="13574" y="4745846"/>
                  </a:lnTo>
                  <a:lnTo>
                    <a:pt x="6509" y="4750609"/>
                  </a:lnTo>
                  <a:lnTo>
                    <a:pt x="1746" y="4757674"/>
                  </a:lnTo>
                  <a:lnTo>
                    <a:pt x="0" y="4766369"/>
                  </a:lnTo>
                  <a:lnTo>
                    <a:pt x="1746" y="4775020"/>
                  </a:lnTo>
                  <a:lnTo>
                    <a:pt x="6509" y="4782085"/>
                  </a:lnTo>
                  <a:lnTo>
                    <a:pt x="13574" y="4786848"/>
                  </a:lnTo>
                  <a:lnTo>
                    <a:pt x="22225" y="4788594"/>
                  </a:lnTo>
                  <a:lnTo>
                    <a:pt x="30872" y="4786848"/>
                  </a:lnTo>
                  <a:lnTo>
                    <a:pt x="37932" y="4782085"/>
                  </a:lnTo>
                  <a:lnTo>
                    <a:pt x="42690" y="4775020"/>
                  </a:lnTo>
                  <a:lnTo>
                    <a:pt x="44441" y="4766369"/>
                  </a:lnTo>
                  <a:lnTo>
                    <a:pt x="42703" y="4757674"/>
                  </a:lnTo>
                  <a:lnTo>
                    <a:pt x="37940" y="4750609"/>
                  </a:lnTo>
                  <a:lnTo>
                    <a:pt x="30875" y="4745846"/>
                  </a:lnTo>
                  <a:lnTo>
                    <a:pt x="22225" y="4744100"/>
                  </a:lnTo>
                  <a:close/>
                </a:path>
                <a:path w="11962130" h="7343775">
                  <a:moveTo>
                    <a:pt x="22225" y="4655155"/>
                  </a:moveTo>
                  <a:lnTo>
                    <a:pt x="13574" y="4656902"/>
                  </a:lnTo>
                  <a:lnTo>
                    <a:pt x="6509" y="4661665"/>
                  </a:lnTo>
                  <a:lnTo>
                    <a:pt x="1746" y="4668729"/>
                  </a:lnTo>
                  <a:lnTo>
                    <a:pt x="0" y="4677425"/>
                  </a:lnTo>
                  <a:lnTo>
                    <a:pt x="1746" y="4686076"/>
                  </a:lnTo>
                  <a:lnTo>
                    <a:pt x="6509" y="4693140"/>
                  </a:lnTo>
                  <a:lnTo>
                    <a:pt x="13574" y="4697903"/>
                  </a:lnTo>
                  <a:lnTo>
                    <a:pt x="22225" y="4699650"/>
                  </a:lnTo>
                  <a:lnTo>
                    <a:pt x="30872" y="4697903"/>
                  </a:lnTo>
                  <a:lnTo>
                    <a:pt x="37932" y="4693140"/>
                  </a:lnTo>
                  <a:lnTo>
                    <a:pt x="42690" y="4686076"/>
                  </a:lnTo>
                  <a:lnTo>
                    <a:pt x="44441" y="4677425"/>
                  </a:lnTo>
                  <a:lnTo>
                    <a:pt x="42703" y="4668729"/>
                  </a:lnTo>
                  <a:lnTo>
                    <a:pt x="37940" y="4661665"/>
                  </a:lnTo>
                  <a:lnTo>
                    <a:pt x="30875" y="4656902"/>
                  </a:lnTo>
                  <a:lnTo>
                    <a:pt x="22225" y="4655155"/>
                  </a:lnTo>
                  <a:close/>
                </a:path>
                <a:path w="11962130" h="7343775">
                  <a:moveTo>
                    <a:pt x="22225" y="4566211"/>
                  </a:moveTo>
                  <a:lnTo>
                    <a:pt x="13574" y="4567957"/>
                  </a:lnTo>
                  <a:lnTo>
                    <a:pt x="6509" y="4572720"/>
                  </a:lnTo>
                  <a:lnTo>
                    <a:pt x="1746" y="4579785"/>
                  </a:lnTo>
                  <a:lnTo>
                    <a:pt x="0" y="4588480"/>
                  </a:lnTo>
                  <a:lnTo>
                    <a:pt x="1746" y="4597131"/>
                  </a:lnTo>
                  <a:lnTo>
                    <a:pt x="6509" y="4604196"/>
                  </a:lnTo>
                  <a:lnTo>
                    <a:pt x="13574" y="4608959"/>
                  </a:lnTo>
                  <a:lnTo>
                    <a:pt x="22225" y="4610705"/>
                  </a:lnTo>
                  <a:lnTo>
                    <a:pt x="30872" y="4608959"/>
                  </a:lnTo>
                  <a:lnTo>
                    <a:pt x="37932" y="4604196"/>
                  </a:lnTo>
                  <a:lnTo>
                    <a:pt x="42690" y="4597131"/>
                  </a:lnTo>
                  <a:lnTo>
                    <a:pt x="44441" y="4588480"/>
                  </a:lnTo>
                  <a:lnTo>
                    <a:pt x="42703" y="4579785"/>
                  </a:lnTo>
                  <a:lnTo>
                    <a:pt x="37940" y="4572720"/>
                  </a:lnTo>
                  <a:lnTo>
                    <a:pt x="30875" y="4567957"/>
                  </a:lnTo>
                  <a:lnTo>
                    <a:pt x="22225" y="4566211"/>
                  </a:lnTo>
                  <a:close/>
                </a:path>
                <a:path w="11962130" h="7343775">
                  <a:moveTo>
                    <a:pt x="22225" y="4477266"/>
                  </a:moveTo>
                  <a:lnTo>
                    <a:pt x="13574" y="4479013"/>
                  </a:lnTo>
                  <a:lnTo>
                    <a:pt x="6509" y="4483776"/>
                  </a:lnTo>
                  <a:lnTo>
                    <a:pt x="1746" y="4490840"/>
                  </a:lnTo>
                  <a:lnTo>
                    <a:pt x="0" y="4499536"/>
                  </a:lnTo>
                  <a:lnTo>
                    <a:pt x="1746" y="4508187"/>
                  </a:lnTo>
                  <a:lnTo>
                    <a:pt x="6509" y="4515251"/>
                  </a:lnTo>
                  <a:lnTo>
                    <a:pt x="13574" y="4520014"/>
                  </a:lnTo>
                  <a:lnTo>
                    <a:pt x="22225" y="4521761"/>
                  </a:lnTo>
                  <a:lnTo>
                    <a:pt x="30872" y="4520014"/>
                  </a:lnTo>
                  <a:lnTo>
                    <a:pt x="37932" y="4515251"/>
                  </a:lnTo>
                  <a:lnTo>
                    <a:pt x="42690" y="4508187"/>
                  </a:lnTo>
                  <a:lnTo>
                    <a:pt x="44441" y="4499536"/>
                  </a:lnTo>
                  <a:lnTo>
                    <a:pt x="42703" y="4490840"/>
                  </a:lnTo>
                  <a:lnTo>
                    <a:pt x="37940" y="4483776"/>
                  </a:lnTo>
                  <a:lnTo>
                    <a:pt x="30875" y="4479013"/>
                  </a:lnTo>
                  <a:lnTo>
                    <a:pt x="22225" y="4477266"/>
                  </a:lnTo>
                  <a:close/>
                </a:path>
                <a:path w="11962130" h="7343775">
                  <a:moveTo>
                    <a:pt x="22225" y="4388322"/>
                  </a:moveTo>
                  <a:lnTo>
                    <a:pt x="13574" y="4390068"/>
                  </a:lnTo>
                  <a:lnTo>
                    <a:pt x="6509" y="4394831"/>
                  </a:lnTo>
                  <a:lnTo>
                    <a:pt x="1746" y="4401896"/>
                  </a:lnTo>
                  <a:lnTo>
                    <a:pt x="0" y="4410591"/>
                  </a:lnTo>
                  <a:lnTo>
                    <a:pt x="1746" y="4419242"/>
                  </a:lnTo>
                  <a:lnTo>
                    <a:pt x="6509" y="4426307"/>
                  </a:lnTo>
                  <a:lnTo>
                    <a:pt x="13574" y="4431070"/>
                  </a:lnTo>
                  <a:lnTo>
                    <a:pt x="22225" y="4432816"/>
                  </a:lnTo>
                  <a:lnTo>
                    <a:pt x="30872" y="4431070"/>
                  </a:lnTo>
                  <a:lnTo>
                    <a:pt x="37932" y="4426307"/>
                  </a:lnTo>
                  <a:lnTo>
                    <a:pt x="42690" y="4419242"/>
                  </a:lnTo>
                  <a:lnTo>
                    <a:pt x="44441" y="4410591"/>
                  </a:lnTo>
                  <a:lnTo>
                    <a:pt x="42703" y="4401896"/>
                  </a:lnTo>
                  <a:lnTo>
                    <a:pt x="37940" y="4394831"/>
                  </a:lnTo>
                  <a:lnTo>
                    <a:pt x="30875" y="4390068"/>
                  </a:lnTo>
                  <a:lnTo>
                    <a:pt x="22225" y="4388322"/>
                  </a:lnTo>
                  <a:close/>
                </a:path>
                <a:path w="11962130" h="7343775">
                  <a:moveTo>
                    <a:pt x="22225" y="4299376"/>
                  </a:moveTo>
                  <a:lnTo>
                    <a:pt x="13574" y="4301123"/>
                  </a:lnTo>
                  <a:lnTo>
                    <a:pt x="6509" y="4305886"/>
                  </a:lnTo>
                  <a:lnTo>
                    <a:pt x="1746" y="4312951"/>
                  </a:lnTo>
                  <a:lnTo>
                    <a:pt x="0" y="4321647"/>
                  </a:lnTo>
                  <a:lnTo>
                    <a:pt x="1746" y="4330297"/>
                  </a:lnTo>
                  <a:lnTo>
                    <a:pt x="6509" y="4337362"/>
                  </a:lnTo>
                  <a:lnTo>
                    <a:pt x="13574" y="4342125"/>
                  </a:lnTo>
                  <a:lnTo>
                    <a:pt x="22225" y="4343872"/>
                  </a:lnTo>
                  <a:lnTo>
                    <a:pt x="30872" y="4342125"/>
                  </a:lnTo>
                  <a:lnTo>
                    <a:pt x="37931" y="4337362"/>
                  </a:lnTo>
                  <a:lnTo>
                    <a:pt x="42690" y="4330297"/>
                  </a:lnTo>
                  <a:lnTo>
                    <a:pt x="44440" y="4321647"/>
                  </a:lnTo>
                  <a:lnTo>
                    <a:pt x="42703" y="4312951"/>
                  </a:lnTo>
                  <a:lnTo>
                    <a:pt x="37940" y="4305886"/>
                  </a:lnTo>
                  <a:lnTo>
                    <a:pt x="30875" y="4301123"/>
                  </a:lnTo>
                  <a:lnTo>
                    <a:pt x="22225" y="4299376"/>
                  </a:lnTo>
                  <a:close/>
                </a:path>
                <a:path w="11962130" h="7343775">
                  <a:moveTo>
                    <a:pt x="22225" y="4210432"/>
                  </a:moveTo>
                  <a:lnTo>
                    <a:pt x="13574" y="4212178"/>
                  </a:lnTo>
                  <a:lnTo>
                    <a:pt x="6509" y="4216941"/>
                  </a:lnTo>
                  <a:lnTo>
                    <a:pt x="1746" y="4224006"/>
                  </a:lnTo>
                  <a:lnTo>
                    <a:pt x="0" y="4232701"/>
                  </a:lnTo>
                  <a:lnTo>
                    <a:pt x="1746" y="4241352"/>
                  </a:lnTo>
                  <a:lnTo>
                    <a:pt x="6509" y="4248417"/>
                  </a:lnTo>
                  <a:lnTo>
                    <a:pt x="13574" y="4253180"/>
                  </a:lnTo>
                  <a:lnTo>
                    <a:pt x="22225" y="4254926"/>
                  </a:lnTo>
                  <a:lnTo>
                    <a:pt x="30872" y="4253180"/>
                  </a:lnTo>
                  <a:lnTo>
                    <a:pt x="37932" y="4248417"/>
                  </a:lnTo>
                  <a:lnTo>
                    <a:pt x="42690" y="4241352"/>
                  </a:lnTo>
                  <a:lnTo>
                    <a:pt x="44441" y="4232701"/>
                  </a:lnTo>
                  <a:lnTo>
                    <a:pt x="42703" y="4224006"/>
                  </a:lnTo>
                  <a:lnTo>
                    <a:pt x="37940" y="4216941"/>
                  </a:lnTo>
                  <a:lnTo>
                    <a:pt x="30875" y="4212178"/>
                  </a:lnTo>
                  <a:lnTo>
                    <a:pt x="22225" y="4210432"/>
                  </a:lnTo>
                  <a:close/>
                </a:path>
                <a:path w="11962130" h="7343775">
                  <a:moveTo>
                    <a:pt x="22225" y="4121487"/>
                  </a:moveTo>
                  <a:lnTo>
                    <a:pt x="13574" y="4123234"/>
                  </a:lnTo>
                  <a:lnTo>
                    <a:pt x="6509" y="4127997"/>
                  </a:lnTo>
                  <a:lnTo>
                    <a:pt x="1746" y="4135061"/>
                  </a:lnTo>
                  <a:lnTo>
                    <a:pt x="0" y="4143757"/>
                  </a:lnTo>
                  <a:lnTo>
                    <a:pt x="1746" y="4152408"/>
                  </a:lnTo>
                  <a:lnTo>
                    <a:pt x="6509" y="4159472"/>
                  </a:lnTo>
                  <a:lnTo>
                    <a:pt x="13574" y="4164235"/>
                  </a:lnTo>
                  <a:lnTo>
                    <a:pt x="22225" y="4165982"/>
                  </a:lnTo>
                  <a:lnTo>
                    <a:pt x="30872" y="4164235"/>
                  </a:lnTo>
                  <a:lnTo>
                    <a:pt x="37932" y="4159472"/>
                  </a:lnTo>
                  <a:lnTo>
                    <a:pt x="42690" y="4152408"/>
                  </a:lnTo>
                  <a:lnTo>
                    <a:pt x="44441" y="4143757"/>
                  </a:lnTo>
                  <a:lnTo>
                    <a:pt x="42703" y="4135061"/>
                  </a:lnTo>
                  <a:lnTo>
                    <a:pt x="37940" y="4127997"/>
                  </a:lnTo>
                  <a:lnTo>
                    <a:pt x="30875" y="4123234"/>
                  </a:lnTo>
                  <a:lnTo>
                    <a:pt x="22225" y="4121487"/>
                  </a:lnTo>
                  <a:close/>
                </a:path>
                <a:path w="11962130" h="7343775">
                  <a:moveTo>
                    <a:pt x="22225" y="4032543"/>
                  </a:moveTo>
                  <a:lnTo>
                    <a:pt x="13574" y="4034289"/>
                  </a:lnTo>
                  <a:lnTo>
                    <a:pt x="6509" y="4039052"/>
                  </a:lnTo>
                  <a:lnTo>
                    <a:pt x="1746" y="4046117"/>
                  </a:lnTo>
                  <a:lnTo>
                    <a:pt x="0" y="4054812"/>
                  </a:lnTo>
                  <a:lnTo>
                    <a:pt x="1746" y="4063463"/>
                  </a:lnTo>
                  <a:lnTo>
                    <a:pt x="6509" y="4070528"/>
                  </a:lnTo>
                  <a:lnTo>
                    <a:pt x="13574" y="4075291"/>
                  </a:lnTo>
                  <a:lnTo>
                    <a:pt x="22225" y="4077037"/>
                  </a:lnTo>
                  <a:lnTo>
                    <a:pt x="30872" y="4075291"/>
                  </a:lnTo>
                  <a:lnTo>
                    <a:pt x="37932" y="4070528"/>
                  </a:lnTo>
                  <a:lnTo>
                    <a:pt x="42690" y="4063463"/>
                  </a:lnTo>
                  <a:lnTo>
                    <a:pt x="44441" y="4054812"/>
                  </a:lnTo>
                  <a:lnTo>
                    <a:pt x="42703" y="4046117"/>
                  </a:lnTo>
                  <a:lnTo>
                    <a:pt x="37940" y="4039052"/>
                  </a:lnTo>
                  <a:lnTo>
                    <a:pt x="30875" y="4034289"/>
                  </a:lnTo>
                  <a:lnTo>
                    <a:pt x="22225" y="4032543"/>
                  </a:lnTo>
                  <a:close/>
                </a:path>
                <a:path w="11962130" h="7343775">
                  <a:moveTo>
                    <a:pt x="22225" y="3943598"/>
                  </a:moveTo>
                  <a:lnTo>
                    <a:pt x="13574" y="3945345"/>
                  </a:lnTo>
                  <a:lnTo>
                    <a:pt x="6509" y="3950108"/>
                  </a:lnTo>
                  <a:lnTo>
                    <a:pt x="1746" y="3957172"/>
                  </a:lnTo>
                  <a:lnTo>
                    <a:pt x="0" y="3965868"/>
                  </a:lnTo>
                  <a:lnTo>
                    <a:pt x="1746" y="3974519"/>
                  </a:lnTo>
                  <a:lnTo>
                    <a:pt x="6509" y="3981583"/>
                  </a:lnTo>
                  <a:lnTo>
                    <a:pt x="13574" y="3986346"/>
                  </a:lnTo>
                  <a:lnTo>
                    <a:pt x="22225" y="3988093"/>
                  </a:lnTo>
                  <a:lnTo>
                    <a:pt x="30872" y="3986346"/>
                  </a:lnTo>
                  <a:lnTo>
                    <a:pt x="37932" y="3981583"/>
                  </a:lnTo>
                  <a:lnTo>
                    <a:pt x="42690" y="3974519"/>
                  </a:lnTo>
                  <a:lnTo>
                    <a:pt x="44441" y="3965868"/>
                  </a:lnTo>
                  <a:lnTo>
                    <a:pt x="42703" y="3957172"/>
                  </a:lnTo>
                  <a:lnTo>
                    <a:pt x="37940" y="3950108"/>
                  </a:lnTo>
                  <a:lnTo>
                    <a:pt x="30875" y="3945345"/>
                  </a:lnTo>
                  <a:lnTo>
                    <a:pt x="22225" y="3943598"/>
                  </a:lnTo>
                  <a:close/>
                </a:path>
                <a:path w="11962130" h="7343775">
                  <a:moveTo>
                    <a:pt x="22225" y="3854654"/>
                  </a:moveTo>
                  <a:lnTo>
                    <a:pt x="13574" y="3856401"/>
                  </a:lnTo>
                  <a:lnTo>
                    <a:pt x="6509" y="3861164"/>
                  </a:lnTo>
                  <a:lnTo>
                    <a:pt x="1746" y="3868228"/>
                  </a:lnTo>
                  <a:lnTo>
                    <a:pt x="0" y="3876923"/>
                  </a:lnTo>
                  <a:lnTo>
                    <a:pt x="1746" y="3885574"/>
                  </a:lnTo>
                  <a:lnTo>
                    <a:pt x="6509" y="3892639"/>
                  </a:lnTo>
                  <a:lnTo>
                    <a:pt x="13574" y="3897402"/>
                  </a:lnTo>
                  <a:lnTo>
                    <a:pt x="22225" y="3899148"/>
                  </a:lnTo>
                  <a:lnTo>
                    <a:pt x="30872" y="3897402"/>
                  </a:lnTo>
                  <a:lnTo>
                    <a:pt x="37932" y="3892639"/>
                  </a:lnTo>
                  <a:lnTo>
                    <a:pt x="42690" y="3885574"/>
                  </a:lnTo>
                  <a:lnTo>
                    <a:pt x="44441" y="3876923"/>
                  </a:lnTo>
                  <a:lnTo>
                    <a:pt x="42703" y="3868228"/>
                  </a:lnTo>
                  <a:lnTo>
                    <a:pt x="37940" y="3861164"/>
                  </a:lnTo>
                  <a:lnTo>
                    <a:pt x="30875" y="3856401"/>
                  </a:lnTo>
                  <a:lnTo>
                    <a:pt x="22225" y="3854654"/>
                  </a:lnTo>
                  <a:close/>
                </a:path>
                <a:path w="11962130" h="7343775">
                  <a:moveTo>
                    <a:pt x="22225" y="3765710"/>
                  </a:moveTo>
                  <a:lnTo>
                    <a:pt x="13574" y="3767456"/>
                  </a:lnTo>
                  <a:lnTo>
                    <a:pt x="6509" y="3772219"/>
                  </a:lnTo>
                  <a:lnTo>
                    <a:pt x="1746" y="3779284"/>
                  </a:lnTo>
                  <a:lnTo>
                    <a:pt x="0" y="3787979"/>
                  </a:lnTo>
                  <a:lnTo>
                    <a:pt x="1746" y="3796630"/>
                  </a:lnTo>
                  <a:lnTo>
                    <a:pt x="6509" y="3803694"/>
                  </a:lnTo>
                  <a:lnTo>
                    <a:pt x="13574" y="3808457"/>
                  </a:lnTo>
                  <a:lnTo>
                    <a:pt x="22225" y="3810204"/>
                  </a:lnTo>
                  <a:lnTo>
                    <a:pt x="30872" y="3808457"/>
                  </a:lnTo>
                  <a:lnTo>
                    <a:pt x="37932" y="3803694"/>
                  </a:lnTo>
                  <a:lnTo>
                    <a:pt x="42690" y="3796630"/>
                  </a:lnTo>
                  <a:lnTo>
                    <a:pt x="44441" y="3787979"/>
                  </a:lnTo>
                  <a:lnTo>
                    <a:pt x="42703" y="3779284"/>
                  </a:lnTo>
                  <a:lnTo>
                    <a:pt x="37940" y="3772219"/>
                  </a:lnTo>
                  <a:lnTo>
                    <a:pt x="30875" y="3767456"/>
                  </a:lnTo>
                  <a:lnTo>
                    <a:pt x="22225" y="3765710"/>
                  </a:lnTo>
                  <a:close/>
                </a:path>
                <a:path w="11962130" h="7343775">
                  <a:moveTo>
                    <a:pt x="22225" y="3676765"/>
                  </a:moveTo>
                  <a:lnTo>
                    <a:pt x="13574" y="3678512"/>
                  </a:lnTo>
                  <a:lnTo>
                    <a:pt x="6509" y="3683275"/>
                  </a:lnTo>
                  <a:lnTo>
                    <a:pt x="1746" y="3690339"/>
                  </a:lnTo>
                  <a:lnTo>
                    <a:pt x="0" y="3699035"/>
                  </a:lnTo>
                  <a:lnTo>
                    <a:pt x="1746" y="3707686"/>
                  </a:lnTo>
                  <a:lnTo>
                    <a:pt x="6509" y="3714750"/>
                  </a:lnTo>
                  <a:lnTo>
                    <a:pt x="13574" y="3719513"/>
                  </a:lnTo>
                  <a:lnTo>
                    <a:pt x="22225" y="3721260"/>
                  </a:lnTo>
                  <a:lnTo>
                    <a:pt x="30872" y="3719513"/>
                  </a:lnTo>
                  <a:lnTo>
                    <a:pt x="37932" y="3714750"/>
                  </a:lnTo>
                  <a:lnTo>
                    <a:pt x="42690" y="3707686"/>
                  </a:lnTo>
                  <a:lnTo>
                    <a:pt x="44441" y="3699035"/>
                  </a:lnTo>
                  <a:lnTo>
                    <a:pt x="42703" y="3690339"/>
                  </a:lnTo>
                  <a:lnTo>
                    <a:pt x="37940" y="3683275"/>
                  </a:lnTo>
                  <a:lnTo>
                    <a:pt x="30875" y="3678512"/>
                  </a:lnTo>
                  <a:lnTo>
                    <a:pt x="22225" y="3676765"/>
                  </a:lnTo>
                  <a:close/>
                </a:path>
                <a:path w="11962130" h="7343775">
                  <a:moveTo>
                    <a:pt x="22225" y="3587821"/>
                  </a:moveTo>
                  <a:lnTo>
                    <a:pt x="13574" y="3589567"/>
                  </a:lnTo>
                  <a:lnTo>
                    <a:pt x="6509" y="3594330"/>
                  </a:lnTo>
                  <a:lnTo>
                    <a:pt x="1746" y="3601395"/>
                  </a:lnTo>
                  <a:lnTo>
                    <a:pt x="0" y="3610090"/>
                  </a:lnTo>
                  <a:lnTo>
                    <a:pt x="1746" y="3618741"/>
                  </a:lnTo>
                  <a:lnTo>
                    <a:pt x="6509" y="3625806"/>
                  </a:lnTo>
                  <a:lnTo>
                    <a:pt x="13574" y="3630569"/>
                  </a:lnTo>
                  <a:lnTo>
                    <a:pt x="22225" y="3632315"/>
                  </a:lnTo>
                  <a:lnTo>
                    <a:pt x="30872" y="3630569"/>
                  </a:lnTo>
                  <a:lnTo>
                    <a:pt x="37932" y="3625806"/>
                  </a:lnTo>
                  <a:lnTo>
                    <a:pt x="42690" y="3618741"/>
                  </a:lnTo>
                  <a:lnTo>
                    <a:pt x="44441" y="3610090"/>
                  </a:lnTo>
                  <a:lnTo>
                    <a:pt x="42703" y="3601395"/>
                  </a:lnTo>
                  <a:lnTo>
                    <a:pt x="37940" y="3594330"/>
                  </a:lnTo>
                  <a:lnTo>
                    <a:pt x="30875" y="3589567"/>
                  </a:lnTo>
                  <a:lnTo>
                    <a:pt x="22225" y="3587821"/>
                  </a:lnTo>
                  <a:close/>
                </a:path>
                <a:path w="11962130" h="7343775">
                  <a:moveTo>
                    <a:pt x="22225" y="3498876"/>
                  </a:moveTo>
                  <a:lnTo>
                    <a:pt x="13574" y="3500623"/>
                  </a:lnTo>
                  <a:lnTo>
                    <a:pt x="6509" y="3505386"/>
                  </a:lnTo>
                  <a:lnTo>
                    <a:pt x="1746" y="3512450"/>
                  </a:lnTo>
                  <a:lnTo>
                    <a:pt x="0" y="3521146"/>
                  </a:lnTo>
                  <a:lnTo>
                    <a:pt x="1746" y="3529797"/>
                  </a:lnTo>
                  <a:lnTo>
                    <a:pt x="6509" y="3536861"/>
                  </a:lnTo>
                  <a:lnTo>
                    <a:pt x="13574" y="3541624"/>
                  </a:lnTo>
                  <a:lnTo>
                    <a:pt x="22225" y="3543371"/>
                  </a:lnTo>
                  <a:lnTo>
                    <a:pt x="30872" y="3541624"/>
                  </a:lnTo>
                  <a:lnTo>
                    <a:pt x="37932" y="3536861"/>
                  </a:lnTo>
                  <a:lnTo>
                    <a:pt x="42690" y="3529797"/>
                  </a:lnTo>
                  <a:lnTo>
                    <a:pt x="44441" y="3521146"/>
                  </a:lnTo>
                  <a:lnTo>
                    <a:pt x="42703" y="3512450"/>
                  </a:lnTo>
                  <a:lnTo>
                    <a:pt x="37940" y="3505386"/>
                  </a:lnTo>
                  <a:lnTo>
                    <a:pt x="30875" y="3500623"/>
                  </a:lnTo>
                  <a:lnTo>
                    <a:pt x="22225" y="3498876"/>
                  </a:lnTo>
                  <a:close/>
                </a:path>
                <a:path w="11962130" h="7343775">
                  <a:moveTo>
                    <a:pt x="22225" y="3409932"/>
                  </a:moveTo>
                  <a:lnTo>
                    <a:pt x="13574" y="3411678"/>
                  </a:lnTo>
                  <a:lnTo>
                    <a:pt x="6509" y="3416441"/>
                  </a:lnTo>
                  <a:lnTo>
                    <a:pt x="1746" y="3423506"/>
                  </a:lnTo>
                  <a:lnTo>
                    <a:pt x="0" y="3432201"/>
                  </a:lnTo>
                  <a:lnTo>
                    <a:pt x="1746" y="3440852"/>
                  </a:lnTo>
                  <a:lnTo>
                    <a:pt x="6509" y="3447917"/>
                  </a:lnTo>
                  <a:lnTo>
                    <a:pt x="13574" y="3452680"/>
                  </a:lnTo>
                  <a:lnTo>
                    <a:pt x="22225" y="3454426"/>
                  </a:lnTo>
                  <a:lnTo>
                    <a:pt x="30872" y="3452680"/>
                  </a:lnTo>
                  <a:lnTo>
                    <a:pt x="37932" y="3447917"/>
                  </a:lnTo>
                  <a:lnTo>
                    <a:pt x="42690" y="3440852"/>
                  </a:lnTo>
                  <a:lnTo>
                    <a:pt x="44441" y="3432201"/>
                  </a:lnTo>
                  <a:lnTo>
                    <a:pt x="42703" y="3423506"/>
                  </a:lnTo>
                  <a:lnTo>
                    <a:pt x="37940" y="3416441"/>
                  </a:lnTo>
                  <a:lnTo>
                    <a:pt x="30875" y="3411678"/>
                  </a:lnTo>
                  <a:lnTo>
                    <a:pt x="22225" y="3409932"/>
                  </a:lnTo>
                  <a:close/>
                </a:path>
                <a:path w="11962130" h="7343775">
                  <a:moveTo>
                    <a:pt x="22225" y="3320987"/>
                  </a:moveTo>
                  <a:lnTo>
                    <a:pt x="13574" y="3322734"/>
                  </a:lnTo>
                  <a:lnTo>
                    <a:pt x="6509" y="3327497"/>
                  </a:lnTo>
                  <a:lnTo>
                    <a:pt x="1746" y="3334561"/>
                  </a:lnTo>
                  <a:lnTo>
                    <a:pt x="0" y="3343257"/>
                  </a:lnTo>
                  <a:lnTo>
                    <a:pt x="1746" y="3351908"/>
                  </a:lnTo>
                  <a:lnTo>
                    <a:pt x="6509" y="3358972"/>
                  </a:lnTo>
                  <a:lnTo>
                    <a:pt x="13574" y="3363735"/>
                  </a:lnTo>
                  <a:lnTo>
                    <a:pt x="22225" y="3365482"/>
                  </a:lnTo>
                  <a:lnTo>
                    <a:pt x="30872" y="3363735"/>
                  </a:lnTo>
                  <a:lnTo>
                    <a:pt x="37932" y="3358972"/>
                  </a:lnTo>
                  <a:lnTo>
                    <a:pt x="42690" y="3351908"/>
                  </a:lnTo>
                  <a:lnTo>
                    <a:pt x="44441" y="3343257"/>
                  </a:lnTo>
                  <a:lnTo>
                    <a:pt x="42703" y="3334561"/>
                  </a:lnTo>
                  <a:lnTo>
                    <a:pt x="37940" y="3327497"/>
                  </a:lnTo>
                  <a:lnTo>
                    <a:pt x="30875" y="3322734"/>
                  </a:lnTo>
                  <a:lnTo>
                    <a:pt x="22225" y="3320987"/>
                  </a:lnTo>
                  <a:close/>
                </a:path>
                <a:path w="11962130" h="7343775">
                  <a:moveTo>
                    <a:pt x="22225" y="3232043"/>
                  </a:moveTo>
                  <a:lnTo>
                    <a:pt x="13574" y="3233789"/>
                  </a:lnTo>
                  <a:lnTo>
                    <a:pt x="6509" y="3238552"/>
                  </a:lnTo>
                  <a:lnTo>
                    <a:pt x="1746" y="3245617"/>
                  </a:lnTo>
                  <a:lnTo>
                    <a:pt x="0" y="3254312"/>
                  </a:lnTo>
                  <a:lnTo>
                    <a:pt x="1746" y="3262963"/>
                  </a:lnTo>
                  <a:lnTo>
                    <a:pt x="6509" y="3270028"/>
                  </a:lnTo>
                  <a:lnTo>
                    <a:pt x="13574" y="3274791"/>
                  </a:lnTo>
                  <a:lnTo>
                    <a:pt x="22225" y="3276537"/>
                  </a:lnTo>
                  <a:lnTo>
                    <a:pt x="30872" y="3274791"/>
                  </a:lnTo>
                  <a:lnTo>
                    <a:pt x="37932" y="3270028"/>
                  </a:lnTo>
                  <a:lnTo>
                    <a:pt x="42690" y="3262963"/>
                  </a:lnTo>
                  <a:lnTo>
                    <a:pt x="44441" y="3254312"/>
                  </a:lnTo>
                  <a:lnTo>
                    <a:pt x="42703" y="3245617"/>
                  </a:lnTo>
                  <a:lnTo>
                    <a:pt x="37940" y="3238552"/>
                  </a:lnTo>
                  <a:lnTo>
                    <a:pt x="30875" y="3233789"/>
                  </a:lnTo>
                  <a:lnTo>
                    <a:pt x="22225" y="3232043"/>
                  </a:lnTo>
                  <a:close/>
                </a:path>
                <a:path w="11962130" h="7343775">
                  <a:moveTo>
                    <a:pt x="22225" y="3143098"/>
                  </a:moveTo>
                  <a:lnTo>
                    <a:pt x="13574" y="3144845"/>
                  </a:lnTo>
                  <a:lnTo>
                    <a:pt x="6509" y="3149608"/>
                  </a:lnTo>
                  <a:lnTo>
                    <a:pt x="1746" y="3156672"/>
                  </a:lnTo>
                  <a:lnTo>
                    <a:pt x="0" y="3165368"/>
                  </a:lnTo>
                  <a:lnTo>
                    <a:pt x="1746" y="3174019"/>
                  </a:lnTo>
                  <a:lnTo>
                    <a:pt x="6509" y="3181083"/>
                  </a:lnTo>
                  <a:lnTo>
                    <a:pt x="13574" y="3185846"/>
                  </a:lnTo>
                  <a:lnTo>
                    <a:pt x="22225" y="3187593"/>
                  </a:lnTo>
                  <a:lnTo>
                    <a:pt x="30872" y="3185846"/>
                  </a:lnTo>
                  <a:lnTo>
                    <a:pt x="37932" y="3181083"/>
                  </a:lnTo>
                  <a:lnTo>
                    <a:pt x="42690" y="3174019"/>
                  </a:lnTo>
                  <a:lnTo>
                    <a:pt x="44441" y="3165368"/>
                  </a:lnTo>
                  <a:lnTo>
                    <a:pt x="42703" y="3156672"/>
                  </a:lnTo>
                  <a:lnTo>
                    <a:pt x="37940" y="3149608"/>
                  </a:lnTo>
                  <a:lnTo>
                    <a:pt x="30875" y="3144845"/>
                  </a:lnTo>
                  <a:lnTo>
                    <a:pt x="22225" y="3143098"/>
                  </a:lnTo>
                  <a:close/>
                </a:path>
                <a:path w="11962130" h="7343775">
                  <a:moveTo>
                    <a:pt x="22225" y="3054154"/>
                  </a:moveTo>
                  <a:lnTo>
                    <a:pt x="13574" y="3055900"/>
                  </a:lnTo>
                  <a:lnTo>
                    <a:pt x="6509" y="3060663"/>
                  </a:lnTo>
                  <a:lnTo>
                    <a:pt x="1746" y="3067728"/>
                  </a:lnTo>
                  <a:lnTo>
                    <a:pt x="0" y="3076423"/>
                  </a:lnTo>
                  <a:lnTo>
                    <a:pt x="1746" y="3085074"/>
                  </a:lnTo>
                  <a:lnTo>
                    <a:pt x="6509" y="3092139"/>
                  </a:lnTo>
                  <a:lnTo>
                    <a:pt x="13574" y="3096902"/>
                  </a:lnTo>
                  <a:lnTo>
                    <a:pt x="22225" y="3098648"/>
                  </a:lnTo>
                  <a:lnTo>
                    <a:pt x="30872" y="3096902"/>
                  </a:lnTo>
                  <a:lnTo>
                    <a:pt x="37932" y="3092139"/>
                  </a:lnTo>
                  <a:lnTo>
                    <a:pt x="42690" y="3085074"/>
                  </a:lnTo>
                  <a:lnTo>
                    <a:pt x="44441" y="3076423"/>
                  </a:lnTo>
                  <a:lnTo>
                    <a:pt x="42703" y="3067728"/>
                  </a:lnTo>
                  <a:lnTo>
                    <a:pt x="37940" y="3060663"/>
                  </a:lnTo>
                  <a:lnTo>
                    <a:pt x="30875" y="3055900"/>
                  </a:lnTo>
                  <a:lnTo>
                    <a:pt x="22225" y="3054154"/>
                  </a:lnTo>
                  <a:close/>
                </a:path>
                <a:path w="11962130" h="7343775">
                  <a:moveTo>
                    <a:pt x="22225" y="2965209"/>
                  </a:moveTo>
                  <a:lnTo>
                    <a:pt x="13574" y="2966956"/>
                  </a:lnTo>
                  <a:lnTo>
                    <a:pt x="6509" y="2971719"/>
                  </a:lnTo>
                  <a:lnTo>
                    <a:pt x="1746" y="2978783"/>
                  </a:lnTo>
                  <a:lnTo>
                    <a:pt x="0" y="2987479"/>
                  </a:lnTo>
                  <a:lnTo>
                    <a:pt x="1746" y="2996130"/>
                  </a:lnTo>
                  <a:lnTo>
                    <a:pt x="6509" y="3003194"/>
                  </a:lnTo>
                  <a:lnTo>
                    <a:pt x="13574" y="3007957"/>
                  </a:lnTo>
                  <a:lnTo>
                    <a:pt x="22225" y="3009704"/>
                  </a:lnTo>
                  <a:lnTo>
                    <a:pt x="30872" y="3007957"/>
                  </a:lnTo>
                  <a:lnTo>
                    <a:pt x="37932" y="3003194"/>
                  </a:lnTo>
                  <a:lnTo>
                    <a:pt x="42690" y="2996130"/>
                  </a:lnTo>
                  <a:lnTo>
                    <a:pt x="44441" y="2987479"/>
                  </a:lnTo>
                  <a:lnTo>
                    <a:pt x="42703" y="2978783"/>
                  </a:lnTo>
                  <a:lnTo>
                    <a:pt x="37940" y="2971719"/>
                  </a:lnTo>
                  <a:lnTo>
                    <a:pt x="30875" y="2966956"/>
                  </a:lnTo>
                  <a:lnTo>
                    <a:pt x="22225" y="2965209"/>
                  </a:lnTo>
                  <a:close/>
                </a:path>
                <a:path w="11962130" h="7343775">
                  <a:moveTo>
                    <a:pt x="22225" y="2876265"/>
                  </a:moveTo>
                  <a:lnTo>
                    <a:pt x="13574" y="2878012"/>
                  </a:lnTo>
                  <a:lnTo>
                    <a:pt x="6509" y="2882775"/>
                  </a:lnTo>
                  <a:lnTo>
                    <a:pt x="1746" y="2889839"/>
                  </a:lnTo>
                  <a:lnTo>
                    <a:pt x="0" y="2898534"/>
                  </a:lnTo>
                  <a:lnTo>
                    <a:pt x="1746" y="2907185"/>
                  </a:lnTo>
                  <a:lnTo>
                    <a:pt x="6509" y="2914250"/>
                  </a:lnTo>
                  <a:lnTo>
                    <a:pt x="13574" y="2919013"/>
                  </a:lnTo>
                  <a:lnTo>
                    <a:pt x="22225" y="2920759"/>
                  </a:lnTo>
                  <a:lnTo>
                    <a:pt x="30872" y="2919013"/>
                  </a:lnTo>
                  <a:lnTo>
                    <a:pt x="37932" y="2914250"/>
                  </a:lnTo>
                  <a:lnTo>
                    <a:pt x="42690" y="2907185"/>
                  </a:lnTo>
                  <a:lnTo>
                    <a:pt x="44441" y="2898534"/>
                  </a:lnTo>
                  <a:lnTo>
                    <a:pt x="42703" y="2889839"/>
                  </a:lnTo>
                  <a:lnTo>
                    <a:pt x="37940" y="2882775"/>
                  </a:lnTo>
                  <a:lnTo>
                    <a:pt x="30875" y="2878012"/>
                  </a:lnTo>
                  <a:lnTo>
                    <a:pt x="22225" y="2876265"/>
                  </a:lnTo>
                  <a:close/>
                </a:path>
                <a:path w="11962130" h="7343775">
                  <a:moveTo>
                    <a:pt x="22225" y="2787321"/>
                  </a:moveTo>
                  <a:lnTo>
                    <a:pt x="13574" y="2789067"/>
                  </a:lnTo>
                  <a:lnTo>
                    <a:pt x="6509" y="2793830"/>
                  </a:lnTo>
                  <a:lnTo>
                    <a:pt x="1746" y="2800895"/>
                  </a:lnTo>
                  <a:lnTo>
                    <a:pt x="0" y="2809590"/>
                  </a:lnTo>
                  <a:lnTo>
                    <a:pt x="1746" y="2818241"/>
                  </a:lnTo>
                  <a:lnTo>
                    <a:pt x="6509" y="2825305"/>
                  </a:lnTo>
                  <a:lnTo>
                    <a:pt x="13574" y="2830068"/>
                  </a:lnTo>
                  <a:lnTo>
                    <a:pt x="22225" y="2831815"/>
                  </a:lnTo>
                  <a:lnTo>
                    <a:pt x="30872" y="2830068"/>
                  </a:lnTo>
                  <a:lnTo>
                    <a:pt x="37932" y="2825305"/>
                  </a:lnTo>
                  <a:lnTo>
                    <a:pt x="42690" y="2818241"/>
                  </a:lnTo>
                  <a:lnTo>
                    <a:pt x="44441" y="2809590"/>
                  </a:lnTo>
                  <a:lnTo>
                    <a:pt x="42703" y="2800895"/>
                  </a:lnTo>
                  <a:lnTo>
                    <a:pt x="37940" y="2793830"/>
                  </a:lnTo>
                  <a:lnTo>
                    <a:pt x="30875" y="2789067"/>
                  </a:lnTo>
                  <a:lnTo>
                    <a:pt x="22225" y="2787321"/>
                  </a:lnTo>
                  <a:close/>
                </a:path>
                <a:path w="11962130" h="7343775">
                  <a:moveTo>
                    <a:pt x="22225" y="2698376"/>
                  </a:moveTo>
                  <a:lnTo>
                    <a:pt x="13574" y="2700123"/>
                  </a:lnTo>
                  <a:lnTo>
                    <a:pt x="6509" y="2704886"/>
                  </a:lnTo>
                  <a:lnTo>
                    <a:pt x="1746" y="2711950"/>
                  </a:lnTo>
                  <a:lnTo>
                    <a:pt x="0" y="2720646"/>
                  </a:lnTo>
                  <a:lnTo>
                    <a:pt x="1746" y="2729297"/>
                  </a:lnTo>
                  <a:lnTo>
                    <a:pt x="6509" y="2736361"/>
                  </a:lnTo>
                  <a:lnTo>
                    <a:pt x="13574" y="2741124"/>
                  </a:lnTo>
                  <a:lnTo>
                    <a:pt x="22225" y="2742871"/>
                  </a:lnTo>
                  <a:lnTo>
                    <a:pt x="30872" y="2741124"/>
                  </a:lnTo>
                  <a:lnTo>
                    <a:pt x="37932" y="2736361"/>
                  </a:lnTo>
                  <a:lnTo>
                    <a:pt x="42690" y="2729297"/>
                  </a:lnTo>
                  <a:lnTo>
                    <a:pt x="44441" y="2720646"/>
                  </a:lnTo>
                  <a:lnTo>
                    <a:pt x="42703" y="2711950"/>
                  </a:lnTo>
                  <a:lnTo>
                    <a:pt x="37940" y="2704886"/>
                  </a:lnTo>
                  <a:lnTo>
                    <a:pt x="30875" y="2700123"/>
                  </a:lnTo>
                  <a:lnTo>
                    <a:pt x="22225" y="2698376"/>
                  </a:lnTo>
                  <a:close/>
                </a:path>
                <a:path w="11962130" h="7343775">
                  <a:moveTo>
                    <a:pt x="22225" y="2609432"/>
                  </a:moveTo>
                  <a:lnTo>
                    <a:pt x="13574" y="2611178"/>
                  </a:lnTo>
                  <a:lnTo>
                    <a:pt x="6509" y="2615941"/>
                  </a:lnTo>
                  <a:lnTo>
                    <a:pt x="1746" y="2623006"/>
                  </a:lnTo>
                  <a:lnTo>
                    <a:pt x="0" y="2631701"/>
                  </a:lnTo>
                  <a:lnTo>
                    <a:pt x="1746" y="2640352"/>
                  </a:lnTo>
                  <a:lnTo>
                    <a:pt x="6509" y="2647417"/>
                  </a:lnTo>
                  <a:lnTo>
                    <a:pt x="13574" y="2652180"/>
                  </a:lnTo>
                  <a:lnTo>
                    <a:pt x="22225" y="2653926"/>
                  </a:lnTo>
                  <a:lnTo>
                    <a:pt x="30872" y="2652180"/>
                  </a:lnTo>
                  <a:lnTo>
                    <a:pt x="37932" y="2647417"/>
                  </a:lnTo>
                  <a:lnTo>
                    <a:pt x="42690" y="2640352"/>
                  </a:lnTo>
                  <a:lnTo>
                    <a:pt x="44441" y="2631701"/>
                  </a:lnTo>
                  <a:lnTo>
                    <a:pt x="42703" y="2623006"/>
                  </a:lnTo>
                  <a:lnTo>
                    <a:pt x="37940" y="2615941"/>
                  </a:lnTo>
                  <a:lnTo>
                    <a:pt x="30875" y="2611178"/>
                  </a:lnTo>
                  <a:lnTo>
                    <a:pt x="22225" y="2609432"/>
                  </a:lnTo>
                  <a:close/>
                </a:path>
                <a:path w="11962130" h="7343775">
                  <a:moveTo>
                    <a:pt x="22225" y="2520487"/>
                  </a:moveTo>
                  <a:lnTo>
                    <a:pt x="13574" y="2522234"/>
                  </a:lnTo>
                  <a:lnTo>
                    <a:pt x="6509" y="2526997"/>
                  </a:lnTo>
                  <a:lnTo>
                    <a:pt x="1746" y="2534061"/>
                  </a:lnTo>
                  <a:lnTo>
                    <a:pt x="0" y="2542757"/>
                  </a:lnTo>
                  <a:lnTo>
                    <a:pt x="1746" y="2551408"/>
                  </a:lnTo>
                  <a:lnTo>
                    <a:pt x="6509" y="2558472"/>
                  </a:lnTo>
                  <a:lnTo>
                    <a:pt x="13574" y="2563235"/>
                  </a:lnTo>
                  <a:lnTo>
                    <a:pt x="22225" y="2564982"/>
                  </a:lnTo>
                  <a:lnTo>
                    <a:pt x="30872" y="2563235"/>
                  </a:lnTo>
                  <a:lnTo>
                    <a:pt x="37932" y="2558472"/>
                  </a:lnTo>
                  <a:lnTo>
                    <a:pt x="42690" y="2551408"/>
                  </a:lnTo>
                  <a:lnTo>
                    <a:pt x="44441" y="2542757"/>
                  </a:lnTo>
                  <a:lnTo>
                    <a:pt x="42703" y="2534061"/>
                  </a:lnTo>
                  <a:lnTo>
                    <a:pt x="37940" y="2526997"/>
                  </a:lnTo>
                  <a:lnTo>
                    <a:pt x="30875" y="2522234"/>
                  </a:lnTo>
                  <a:lnTo>
                    <a:pt x="22225" y="2520487"/>
                  </a:lnTo>
                  <a:close/>
                </a:path>
                <a:path w="11962130" h="7343775">
                  <a:moveTo>
                    <a:pt x="22225" y="2431543"/>
                  </a:moveTo>
                  <a:lnTo>
                    <a:pt x="13574" y="2433289"/>
                  </a:lnTo>
                  <a:lnTo>
                    <a:pt x="6509" y="2438052"/>
                  </a:lnTo>
                  <a:lnTo>
                    <a:pt x="1746" y="2445117"/>
                  </a:lnTo>
                  <a:lnTo>
                    <a:pt x="0" y="2453812"/>
                  </a:lnTo>
                  <a:lnTo>
                    <a:pt x="1746" y="2462463"/>
                  </a:lnTo>
                  <a:lnTo>
                    <a:pt x="6509" y="2469528"/>
                  </a:lnTo>
                  <a:lnTo>
                    <a:pt x="13574" y="2474291"/>
                  </a:lnTo>
                  <a:lnTo>
                    <a:pt x="22225" y="2476037"/>
                  </a:lnTo>
                  <a:lnTo>
                    <a:pt x="30872" y="2474291"/>
                  </a:lnTo>
                  <a:lnTo>
                    <a:pt x="37932" y="2469528"/>
                  </a:lnTo>
                  <a:lnTo>
                    <a:pt x="42690" y="2462463"/>
                  </a:lnTo>
                  <a:lnTo>
                    <a:pt x="44441" y="2453812"/>
                  </a:lnTo>
                  <a:lnTo>
                    <a:pt x="42703" y="2445117"/>
                  </a:lnTo>
                  <a:lnTo>
                    <a:pt x="37940" y="2438052"/>
                  </a:lnTo>
                  <a:lnTo>
                    <a:pt x="30875" y="2433289"/>
                  </a:lnTo>
                  <a:lnTo>
                    <a:pt x="22225" y="2431543"/>
                  </a:lnTo>
                  <a:close/>
                </a:path>
                <a:path w="11962130" h="7343775">
                  <a:moveTo>
                    <a:pt x="22225" y="2342598"/>
                  </a:moveTo>
                  <a:lnTo>
                    <a:pt x="13574" y="2344345"/>
                  </a:lnTo>
                  <a:lnTo>
                    <a:pt x="6509" y="2349108"/>
                  </a:lnTo>
                  <a:lnTo>
                    <a:pt x="1746" y="2356172"/>
                  </a:lnTo>
                  <a:lnTo>
                    <a:pt x="0" y="2364868"/>
                  </a:lnTo>
                  <a:lnTo>
                    <a:pt x="1746" y="2373519"/>
                  </a:lnTo>
                  <a:lnTo>
                    <a:pt x="6509" y="2380583"/>
                  </a:lnTo>
                  <a:lnTo>
                    <a:pt x="13574" y="2385346"/>
                  </a:lnTo>
                  <a:lnTo>
                    <a:pt x="22225" y="2387093"/>
                  </a:lnTo>
                  <a:lnTo>
                    <a:pt x="30872" y="2385346"/>
                  </a:lnTo>
                  <a:lnTo>
                    <a:pt x="37932" y="2380583"/>
                  </a:lnTo>
                  <a:lnTo>
                    <a:pt x="42690" y="2373519"/>
                  </a:lnTo>
                  <a:lnTo>
                    <a:pt x="44441" y="2364868"/>
                  </a:lnTo>
                  <a:lnTo>
                    <a:pt x="42703" y="2356172"/>
                  </a:lnTo>
                  <a:lnTo>
                    <a:pt x="37940" y="2349108"/>
                  </a:lnTo>
                  <a:lnTo>
                    <a:pt x="30875" y="2344345"/>
                  </a:lnTo>
                  <a:lnTo>
                    <a:pt x="22225" y="2342598"/>
                  </a:lnTo>
                  <a:close/>
                </a:path>
                <a:path w="11962130" h="7343775">
                  <a:moveTo>
                    <a:pt x="22225" y="2253654"/>
                  </a:moveTo>
                  <a:lnTo>
                    <a:pt x="13574" y="2255400"/>
                  </a:lnTo>
                  <a:lnTo>
                    <a:pt x="6509" y="2260163"/>
                  </a:lnTo>
                  <a:lnTo>
                    <a:pt x="1746" y="2267228"/>
                  </a:lnTo>
                  <a:lnTo>
                    <a:pt x="0" y="2275923"/>
                  </a:lnTo>
                  <a:lnTo>
                    <a:pt x="1746" y="2284574"/>
                  </a:lnTo>
                  <a:lnTo>
                    <a:pt x="6509" y="2291639"/>
                  </a:lnTo>
                  <a:lnTo>
                    <a:pt x="13574" y="2296402"/>
                  </a:lnTo>
                  <a:lnTo>
                    <a:pt x="22225" y="2298148"/>
                  </a:lnTo>
                  <a:lnTo>
                    <a:pt x="30872" y="2296402"/>
                  </a:lnTo>
                  <a:lnTo>
                    <a:pt x="37932" y="2291639"/>
                  </a:lnTo>
                  <a:lnTo>
                    <a:pt x="42690" y="2284574"/>
                  </a:lnTo>
                  <a:lnTo>
                    <a:pt x="44441" y="2275923"/>
                  </a:lnTo>
                  <a:lnTo>
                    <a:pt x="42703" y="2267228"/>
                  </a:lnTo>
                  <a:lnTo>
                    <a:pt x="37940" y="2260163"/>
                  </a:lnTo>
                  <a:lnTo>
                    <a:pt x="30875" y="2255400"/>
                  </a:lnTo>
                  <a:lnTo>
                    <a:pt x="22225" y="2253654"/>
                  </a:lnTo>
                  <a:close/>
                </a:path>
                <a:path w="11962130" h="7343775">
                  <a:moveTo>
                    <a:pt x="22225" y="2164709"/>
                  </a:moveTo>
                  <a:lnTo>
                    <a:pt x="13574" y="2166456"/>
                  </a:lnTo>
                  <a:lnTo>
                    <a:pt x="6509" y="2171219"/>
                  </a:lnTo>
                  <a:lnTo>
                    <a:pt x="1746" y="2178283"/>
                  </a:lnTo>
                  <a:lnTo>
                    <a:pt x="0" y="2186979"/>
                  </a:lnTo>
                  <a:lnTo>
                    <a:pt x="1746" y="2195630"/>
                  </a:lnTo>
                  <a:lnTo>
                    <a:pt x="6509" y="2202694"/>
                  </a:lnTo>
                  <a:lnTo>
                    <a:pt x="13574" y="2207457"/>
                  </a:lnTo>
                  <a:lnTo>
                    <a:pt x="22225" y="2209204"/>
                  </a:lnTo>
                  <a:lnTo>
                    <a:pt x="30872" y="2207457"/>
                  </a:lnTo>
                  <a:lnTo>
                    <a:pt x="37932" y="2202694"/>
                  </a:lnTo>
                  <a:lnTo>
                    <a:pt x="42690" y="2195630"/>
                  </a:lnTo>
                  <a:lnTo>
                    <a:pt x="44441" y="2186979"/>
                  </a:lnTo>
                  <a:lnTo>
                    <a:pt x="42703" y="2178283"/>
                  </a:lnTo>
                  <a:lnTo>
                    <a:pt x="37940" y="2171219"/>
                  </a:lnTo>
                  <a:lnTo>
                    <a:pt x="30875" y="2166456"/>
                  </a:lnTo>
                  <a:lnTo>
                    <a:pt x="22225" y="2164709"/>
                  </a:lnTo>
                  <a:close/>
                </a:path>
                <a:path w="11962130" h="7343775">
                  <a:moveTo>
                    <a:pt x="22225" y="2075765"/>
                  </a:moveTo>
                  <a:lnTo>
                    <a:pt x="13574" y="2077512"/>
                  </a:lnTo>
                  <a:lnTo>
                    <a:pt x="6509" y="2082275"/>
                  </a:lnTo>
                  <a:lnTo>
                    <a:pt x="1746" y="2089339"/>
                  </a:lnTo>
                  <a:lnTo>
                    <a:pt x="0" y="2098034"/>
                  </a:lnTo>
                  <a:lnTo>
                    <a:pt x="1746" y="2106685"/>
                  </a:lnTo>
                  <a:lnTo>
                    <a:pt x="6509" y="2113750"/>
                  </a:lnTo>
                  <a:lnTo>
                    <a:pt x="13574" y="2118513"/>
                  </a:lnTo>
                  <a:lnTo>
                    <a:pt x="22225" y="2120259"/>
                  </a:lnTo>
                  <a:lnTo>
                    <a:pt x="30872" y="2118513"/>
                  </a:lnTo>
                  <a:lnTo>
                    <a:pt x="37932" y="2113750"/>
                  </a:lnTo>
                  <a:lnTo>
                    <a:pt x="42690" y="2106685"/>
                  </a:lnTo>
                  <a:lnTo>
                    <a:pt x="44441" y="2098034"/>
                  </a:lnTo>
                  <a:lnTo>
                    <a:pt x="42703" y="2089339"/>
                  </a:lnTo>
                  <a:lnTo>
                    <a:pt x="37940" y="2082275"/>
                  </a:lnTo>
                  <a:lnTo>
                    <a:pt x="30875" y="2077512"/>
                  </a:lnTo>
                  <a:lnTo>
                    <a:pt x="22225" y="2075765"/>
                  </a:lnTo>
                  <a:close/>
                </a:path>
                <a:path w="11962130" h="7343775">
                  <a:moveTo>
                    <a:pt x="22225" y="1986821"/>
                  </a:moveTo>
                  <a:lnTo>
                    <a:pt x="13574" y="1988567"/>
                  </a:lnTo>
                  <a:lnTo>
                    <a:pt x="6509" y="1993330"/>
                  </a:lnTo>
                  <a:lnTo>
                    <a:pt x="1746" y="2000395"/>
                  </a:lnTo>
                  <a:lnTo>
                    <a:pt x="0" y="2009090"/>
                  </a:lnTo>
                  <a:lnTo>
                    <a:pt x="1746" y="2017741"/>
                  </a:lnTo>
                  <a:lnTo>
                    <a:pt x="6509" y="2024805"/>
                  </a:lnTo>
                  <a:lnTo>
                    <a:pt x="13574" y="2029568"/>
                  </a:lnTo>
                  <a:lnTo>
                    <a:pt x="22225" y="2031315"/>
                  </a:lnTo>
                  <a:lnTo>
                    <a:pt x="30872" y="2029568"/>
                  </a:lnTo>
                  <a:lnTo>
                    <a:pt x="37932" y="2024805"/>
                  </a:lnTo>
                  <a:lnTo>
                    <a:pt x="42690" y="2017741"/>
                  </a:lnTo>
                  <a:lnTo>
                    <a:pt x="44441" y="2009090"/>
                  </a:lnTo>
                  <a:lnTo>
                    <a:pt x="42703" y="2000395"/>
                  </a:lnTo>
                  <a:lnTo>
                    <a:pt x="37940" y="1993330"/>
                  </a:lnTo>
                  <a:lnTo>
                    <a:pt x="30875" y="1988567"/>
                  </a:lnTo>
                  <a:lnTo>
                    <a:pt x="22225" y="1986821"/>
                  </a:lnTo>
                  <a:close/>
                </a:path>
                <a:path w="11962130" h="7343775">
                  <a:moveTo>
                    <a:pt x="22225" y="1897876"/>
                  </a:moveTo>
                  <a:lnTo>
                    <a:pt x="13574" y="1899623"/>
                  </a:lnTo>
                  <a:lnTo>
                    <a:pt x="6509" y="1904386"/>
                  </a:lnTo>
                  <a:lnTo>
                    <a:pt x="1746" y="1911450"/>
                  </a:lnTo>
                  <a:lnTo>
                    <a:pt x="0" y="1920146"/>
                  </a:lnTo>
                  <a:lnTo>
                    <a:pt x="1746" y="1928797"/>
                  </a:lnTo>
                  <a:lnTo>
                    <a:pt x="6509" y="1935861"/>
                  </a:lnTo>
                  <a:lnTo>
                    <a:pt x="13574" y="1940624"/>
                  </a:lnTo>
                  <a:lnTo>
                    <a:pt x="22225" y="1942371"/>
                  </a:lnTo>
                  <a:lnTo>
                    <a:pt x="30872" y="1940624"/>
                  </a:lnTo>
                  <a:lnTo>
                    <a:pt x="37932" y="1935861"/>
                  </a:lnTo>
                  <a:lnTo>
                    <a:pt x="42690" y="1928797"/>
                  </a:lnTo>
                  <a:lnTo>
                    <a:pt x="44441" y="1920146"/>
                  </a:lnTo>
                  <a:lnTo>
                    <a:pt x="42703" y="1911450"/>
                  </a:lnTo>
                  <a:lnTo>
                    <a:pt x="37940" y="1904386"/>
                  </a:lnTo>
                  <a:lnTo>
                    <a:pt x="30875" y="1899623"/>
                  </a:lnTo>
                  <a:lnTo>
                    <a:pt x="22225" y="1897876"/>
                  </a:lnTo>
                  <a:close/>
                </a:path>
                <a:path w="11962130" h="7343775">
                  <a:moveTo>
                    <a:pt x="22225" y="1808932"/>
                  </a:moveTo>
                  <a:lnTo>
                    <a:pt x="13574" y="1810678"/>
                  </a:lnTo>
                  <a:lnTo>
                    <a:pt x="6509" y="1815441"/>
                  </a:lnTo>
                  <a:lnTo>
                    <a:pt x="1746" y="1822506"/>
                  </a:lnTo>
                  <a:lnTo>
                    <a:pt x="0" y="1831201"/>
                  </a:lnTo>
                  <a:lnTo>
                    <a:pt x="1746" y="1839852"/>
                  </a:lnTo>
                  <a:lnTo>
                    <a:pt x="6509" y="1846917"/>
                  </a:lnTo>
                  <a:lnTo>
                    <a:pt x="13574" y="1851680"/>
                  </a:lnTo>
                  <a:lnTo>
                    <a:pt x="22225" y="1853426"/>
                  </a:lnTo>
                  <a:lnTo>
                    <a:pt x="30872" y="1851680"/>
                  </a:lnTo>
                  <a:lnTo>
                    <a:pt x="37932" y="1846917"/>
                  </a:lnTo>
                  <a:lnTo>
                    <a:pt x="42690" y="1839852"/>
                  </a:lnTo>
                  <a:lnTo>
                    <a:pt x="44441" y="1831201"/>
                  </a:lnTo>
                  <a:lnTo>
                    <a:pt x="42703" y="1822506"/>
                  </a:lnTo>
                  <a:lnTo>
                    <a:pt x="37940" y="1815441"/>
                  </a:lnTo>
                  <a:lnTo>
                    <a:pt x="30875" y="1810678"/>
                  </a:lnTo>
                  <a:lnTo>
                    <a:pt x="22225" y="1808932"/>
                  </a:lnTo>
                  <a:close/>
                </a:path>
                <a:path w="11962130" h="7343775">
                  <a:moveTo>
                    <a:pt x="24898" y="1720030"/>
                  </a:moveTo>
                  <a:lnTo>
                    <a:pt x="16187" y="1721447"/>
                  </a:lnTo>
                  <a:lnTo>
                    <a:pt x="8946" y="1725938"/>
                  </a:lnTo>
                  <a:lnTo>
                    <a:pt x="3919" y="1732816"/>
                  </a:lnTo>
                  <a:lnTo>
                    <a:pt x="1844" y="1741439"/>
                  </a:lnTo>
                  <a:lnTo>
                    <a:pt x="3260" y="1750150"/>
                  </a:lnTo>
                  <a:lnTo>
                    <a:pt x="7751" y="1757390"/>
                  </a:lnTo>
                  <a:lnTo>
                    <a:pt x="14629" y="1762419"/>
                  </a:lnTo>
                  <a:lnTo>
                    <a:pt x="23207" y="1764493"/>
                  </a:lnTo>
                  <a:lnTo>
                    <a:pt x="31919" y="1763076"/>
                  </a:lnTo>
                  <a:lnTo>
                    <a:pt x="39159" y="1758580"/>
                  </a:lnTo>
                  <a:lnTo>
                    <a:pt x="44188" y="1751689"/>
                  </a:lnTo>
                  <a:lnTo>
                    <a:pt x="46263" y="1743085"/>
                  </a:lnTo>
                  <a:lnTo>
                    <a:pt x="44846" y="1734374"/>
                  </a:lnTo>
                  <a:lnTo>
                    <a:pt x="40355" y="1727133"/>
                  </a:lnTo>
                  <a:lnTo>
                    <a:pt x="33476" y="1722105"/>
                  </a:lnTo>
                  <a:lnTo>
                    <a:pt x="24898" y="1720030"/>
                  </a:lnTo>
                  <a:close/>
                </a:path>
                <a:path w="11962130" h="7343775">
                  <a:moveTo>
                    <a:pt x="32049" y="1631374"/>
                  </a:moveTo>
                  <a:lnTo>
                    <a:pt x="23278" y="1632349"/>
                  </a:lnTo>
                  <a:lnTo>
                    <a:pt x="15819" y="1636468"/>
                  </a:lnTo>
                  <a:lnTo>
                    <a:pt x="10450" y="1643083"/>
                  </a:lnTo>
                  <a:lnTo>
                    <a:pt x="7941" y="1651590"/>
                  </a:lnTo>
                  <a:lnTo>
                    <a:pt x="8914" y="1660361"/>
                  </a:lnTo>
                  <a:lnTo>
                    <a:pt x="13033" y="1667820"/>
                  </a:lnTo>
                  <a:lnTo>
                    <a:pt x="19649" y="1673189"/>
                  </a:lnTo>
                  <a:lnTo>
                    <a:pt x="28111" y="1675695"/>
                  </a:lnTo>
                  <a:lnTo>
                    <a:pt x="36883" y="1674720"/>
                  </a:lnTo>
                  <a:lnTo>
                    <a:pt x="44341" y="1670595"/>
                  </a:lnTo>
                  <a:lnTo>
                    <a:pt x="49712" y="1663967"/>
                  </a:lnTo>
                  <a:lnTo>
                    <a:pt x="52219" y="1655479"/>
                  </a:lnTo>
                  <a:lnTo>
                    <a:pt x="51246" y="1646707"/>
                  </a:lnTo>
                  <a:lnTo>
                    <a:pt x="47127" y="1639249"/>
                  </a:lnTo>
                  <a:lnTo>
                    <a:pt x="40512" y="1633880"/>
                  </a:lnTo>
                  <a:lnTo>
                    <a:pt x="32049" y="1631374"/>
                  </a:lnTo>
                  <a:close/>
                </a:path>
                <a:path w="11962130" h="7343775">
                  <a:moveTo>
                    <a:pt x="43486" y="1543164"/>
                  </a:moveTo>
                  <a:lnTo>
                    <a:pt x="34683" y="1543806"/>
                  </a:lnTo>
                  <a:lnTo>
                    <a:pt x="27075" y="1547642"/>
                  </a:lnTo>
                  <a:lnTo>
                    <a:pt x="21460" y="1554050"/>
                  </a:lnTo>
                  <a:lnTo>
                    <a:pt x="18632" y="1562456"/>
                  </a:lnTo>
                  <a:lnTo>
                    <a:pt x="19275" y="1571258"/>
                  </a:lnTo>
                  <a:lnTo>
                    <a:pt x="23110" y="1578866"/>
                  </a:lnTo>
                  <a:lnTo>
                    <a:pt x="29518" y="1584481"/>
                  </a:lnTo>
                  <a:lnTo>
                    <a:pt x="37880" y="1587304"/>
                  </a:lnTo>
                  <a:lnTo>
                    <a:pt x="46682" y="1586660"/>
                  </a:lnTo>
                  <a:lnTo>
                    <a:pt x="54291" y="1582820"/>
                  </a:lnTo>
                  <a:lnTo>
                    <a:pt x="59908" y="1576399"/>
                  </a:lnTo>
                  <a:lnTo>
                    <a:pt x="62734" y="1568011"/>
                  </a:lnTo>
                  <a:lnTo>
                    <a:pt x="62091" y="1559209"/>
                  </a:lnTo>
                  <a:lnTo>
                    <a:pt x="58256" y="1551601"/>
                  </a:lnTo>
                  <a:lnTo>
                    <a:pt x="51848" y="1545986"/>
                  </a:lnTo>
                  <a:lnTo>
                    <a:pt x="43486" y="1543164"/>
                  </a:lnTo>
                  <a:close/>
                </a:path>
                <a:path w="11962130" h="7343775">
                  <a:moveTo>
                    <a:pt x="59334" y="1455637"/>
                  </a:moveTo>
                  <a:lnTo>
                    <a:pt x="50510" y="1455835"/>
                  </a:lnTo>
                  <a:lnTo>
                    <a:pt x="42718" y="1459282"/>
                  </a:lnTo>
                  <a:lnTo>
                    <a:pt x="36788" y="1465399"/>
                  </a:lnTo>
                  <a:lnTo>
                    <a:pt x="33540" y="1473653"/>
                  </a:lnTo>
                  <a:lnTo>
                    <a:pt x="33715" y="1481423"/>
                  </a:lnTo>
                  <a:lnTo>
                    <a:pt x="33739" y="1482476"/>
                  </a:lnTo>
                  <a:lnTo>
                    <a:pt x="37185" y="1490268"/>
                  </a:lnTo>
                  <a:lnTo>
                    <a:pt x="43302" y="1496199"/>
                  </a:lnTo>
                  <a:lnTo>
                    <a:pt x="51512" y="1499439"/>
                  </a:lnTo>
                  <a:lnTo>
                    <a:pt x="60335" y="1499240"/>
                  </a:lnTo>
                  <a:lnTo>
                    <a:pt x="68128" y="1495788"/>
                  </a:lnTo>
                  <a:lnTo>
                    <a:pt x="74061" y="1489657"/>
                  </a:lnTo>
                  <a:lnTo>
                    <a:pt x="77306" y="1481423"/>
                  </a:lnTo>
                  <a:lnTo>
                    <a:pt x="77131" y="1473653"/>
                  </a:lnTo>
                  <a:lnTo>
                    <a:pt x="77107" y="1472600"/>
                  </a:lnTo>
                  <a:lnTo>
                    <a:pt x="73660" y="1464808"/>
                  </a:lnTo>
                  <a:lnTo>
                    <a:pt x="67543" y="1458877"/>
                  </a:lnTo>
                  <a:lnTo>
                    <a:pt x="59334" y="1455637"/>
                  </a:lnTo>
                  <a:close/>
                </a:path>
                <a:path w="11962130" h="7343775">
                  <a:moveTo>
                    <a:pt x="70677" y="1368758"/>
                  </a:moveTo>
                  <a:lnTo>
                    <a:pt x="62721" y="1371808"/>
                  </a:lnTo>
                  <a:lnTo>
                    <a:pt x="56489" y="1377618"/>
                  </a:lnTo>
                  <a:lnTo>
                    <a:pt x="52830" y="1385697"/>
                  </a:lnTo>
                  <a:lnTo>
                    <a:pt x="52584" y="1394519"/>
                  </a:lnTo>
                  <a:lnTo>
                    <a:pt x="55633" y="1402474"/>
                  </a:lnTo>
                  <a:lnTo>
                    <a:pt x="61444" y="1408706"/>
                  </a:lnTo>
                  <a:lnTo>
                    <a:pt x="69479" y="1412356"/>
                  </a:lnTo>
                  <a:lnTo>
                    <a:pt x="78301" y="1412602"/>
                  </a:lnTo>
                  <a:lnTo>
                    <a:pt x="86258" y="1409547"/>
                  </a:lnTo>
                  <a:lnTo>
                    <a:pt x="92492" y="1403724"/>
                  </a:lnTo>
                  <a:lnTo>
                    <a:pt x="96147" y="1395663"/>
                  </a:lnTo>
                  <a:lnTo>
                    <a:pt x="96394" y="1386841"/>
                  </a:lnTo>
                  <a:lnTo>
                    <a:pt x="93344" y="1378886"/>
                  </a:lnTo>
                  <a:lnTo>
                    <a:pt x="87534" y="1372654"/>
                  </a:lnTo>
                  <a:lnTo>
                    <a:pt x="79499" y="1369005"/>
                  </a:lnTo>
                  <a:lnTo>
                    <a:pt x="70677" y="1368758"/>
                  </a:lnTo>
                  <a:close/>
                </a:path>
                <a:path w="11962130" h="7343775">
                  <a:moveTo>
                    <a:pt x="95125" y="1282792"/>
                  </a:moveTo>
                  <a:lnTo>
                    <a:pt x="87028" y="1285444"/>
                  </a:lnTo>
                  <a:lnTo>
                    <a:pt x="80516" y="1290939"/>
                  </a:lnTo>
                  <a:lnTo>
                    <a:pt x="76460" y="1298826"/>
                  </a:lnTo>
                  <a:lnTo>
                    <a:pt x="75777" y="1307625"/>
                  </a:lnTo>
                  <a:lnTo>
                    <a:pt x="78429" y="1315723"/>
                  </a:lnTo>
                  <a:lnTo>
                    <a:pt x="83923" y="1322234"/>
                  </a:lnTo>
                  <a:lnTo>
                    <a:pt x="91768" y="1326278"/>
                  </a:lnTo>
                  <a:lnTo>
                    <a:pt x="100568" y="1326960"/>
                  </a:lnTo>
                  <a:lnTo>
                    <a:pt x="108666" y="1324304"/>
                  </a:lnTo>
                  <a:lnTo>
                    <a:pt x="115181" y="1318796"/>
                  </a:lnTo>
                  <a:lnTo>
                    <a:pt x="119231" y="1310927"/>
                  </a:lnTo>
                  <a:lnTo>
                    <a:pt x="119915" y="1302128"/>
                  </a:lnTo>
                  <a:lnTo>
                    <a:pt x="117263" y="1294031"/>
                  </a:lnTo>
                  <a:lnTo>
                    <a:pt x="111768" y="1287519"/>
                  </a:lnTo>
                  <a:lnTo>
                    <a:pt x="103924" y="1283475"/>
                  </a:lnTo>
                  <a:lnTo>
                    <a:pt x="95125" y="1282792"/>
                  </a:lnTo>
                  <a:close/>
                </a:path>
                <a:path w="11962130" h="7343775">
                  <a:moveTo>
                    <a:pt x="123816" y="1198149"/>
                  </a:moveTo>
                  <a:lnTo>
                    <a:pt x="115598" y="1200397"/>
                  </a:lnTo>
                  <a:lnTo>
                    <a:pt x="108822" y="1205563"/>
                  </a:lnTo>
                  <a:lnTo>
                    <a:pt x="104381" y="1213241"/>
                  </a:lnTo>
                  <a:lnTo>
                    <a:pt x="103263" y="1221995"/>
                  </a:lnTo>
                  <a:lnTo>
                    <a:pt x="105511" y="1230213"/>
                  </a:lnTo>
                  <a:lnTo>
                    <a:pt x="110677" y="1236988"/>
                  </a:lnTo>
                  <a:lnTo>
                    <a:pt x="118313" y="1241416"/>
                  </a:lnTo>
                  <a:lnTo>
                    <a:pt x="127067" y="1242532"/>
                  </a:lnTo>
                  <a:lnTo>
                    <a:pt x="135287" y="1240279"/>
                  </a:lnTo>
                  <a:lnTo>
                    <a:pt x="142067" y="1235101"/>
                  </a:lnTo>
                  <a:lnTo>
                    <a:pt x="146502" y="1227442"/>
                  </a:lnTo>
                  <a:lnTo>
                    <a:pt x="147619" y="1218687"/>
                  </a:lnTo>
                  <a:lnTo>
                    <a:pt x="145371" y="1210469"/>
                  </a:lnTo>
                  <a:lnTo>
                    <a:pt x="140205" y="1203693"/>
                  </a:lnTo>
                  <a:lnTo>
                    <a:pt x="132570" y="1199267"/>
                  </a:lnTo>
                  <a:lnTo>
                    <a:pt x="123816" y="1198149"/>
                  </a:lnTo>
                  <a:close/>
                </a:path>
                <a:path w="11962130" h="7343775">
                  <a:moveTo>
                    <a:pt x="156670" y="1115037"/>
                  </a:moveTo>
                  <a:lnTo>
                    <a:pt x="148352" y="1116879"/>
                  </a:lnTo>
                  <a:lnTo>
                    <a:pt x="141331" y="1121707"/>
                  </a:lnTo>
                  <a:lnTo>
                    <a:pt x="136519" y="1129157"/>
                  </a:lnTo>
                  <a:lnTo>
                    <a:pt x="134974" y="1137846"/>
                  </a:lnTo>
                  <a:lnTo>
                    <a:pt x="136817" y="1146164"/>
                  </a:lnTo>
                  <a:lnTo>
                    <a:pt x="141644" y="1153185"/>
                  </a:lnTo>
                  <a:lnTo>
                    <a:pt x="149053" y="1157980"/>
                  </a:lnTo>
                  <a:lnTo>
                    <a:pt x="157743" y="1159525"/>
                  </a:lnTo>
                  <a:lnTo>
                    <a:pt x="166063" y="1157678"/>
                  </a:lnTo>
                  <a:lnTo>
                    <a:pt x="173089" y="1152839"/>
                  </a:lnTo>
                  <a:lnTo>
                    <a:pt x="177893" y="1145406"/>
                  </a:lnTo>
                  <a:lnTo>
                    <a:pt x="179439" y="1136717"/>
                  </a:lnTo>
                  <a:lnTo>
                    <a:pt x="177596" y="1128398"/>
                  </a:lnTo>
                  <a:lnTo>
                    <a:pt x="172769" y="1121378"/>
                  </a:lnTo>
                  <a:lnTo>
                    <a:pt x="165360" y="1116582"/>
                  </a:lnTo>
                  <a:lnTo>
                    <a:pt x="156670" y="1115037"/>
                  </a:lnTo>
                  <a:close/>
                </a:path>
                <a:path w="11962130" h="7343775">
                  <a:moveTo>
                    <a:pt x="193623" y="1033657"/>
                  </a:moveTo>
                  <a:lnTo>
                    <a:pt x="185223" y="1035086"/>
                  </a:lnTo>
                  <a:lnTo>
                    <a:pt x="177973" y="1039561"/>
                  </a:lnTo>
                  <a:lnTo>
                    <a:pt x="172800" y="1046765"/>
                  </a:lnTo>
                  <a:lnTo>
                    <a:pt x="170827" y="1055367"/>
                  </a:lnTo>
                  <a:lnTo>
                    <a:pt x="172256" y="1063766"/>
                  </a:lnTo>
                  <a:lnTo>
                    <a:pt x="176730" y="1071016"/>
                  </a:lnTo>
                  <a:lnTo>
                    <a:pt x="183893" y="1076172"/>
                  </a:lnTo>
                  <a:lnTo>
                    <a:pt x="192496" y="1078144"/>
                  </a:lnTo>
                  <a:lnTo>
                    <a:pt x="200897" y="1076711"/>
                  </a:lnTo>
                  <a:lnTo>
                    <a:pt x="208153" y="1072224"/>
                  </a:lnTo>
                  <a:lnTo>
                    <a:pt x="213320" y="1065038"/>
                  </a:lnTo>
                  <a:lnTo>
                    <a:pt x="215293" y="1056436"/>
                  </a:lnTo>
                  <a:lnTo>
                    <a:pt x="213863" y="1048036"/>
                  </a:lnTo>
                  <a:lnTo>
                    <a:pt x="209388" y="1040786"/>
                  </a:lnTo>
                  <a:lnTo>
                    <a:pt x="202225" y="1035630"/>
                  </a:lnTo>
                  <a:lnTo>
                    <a:pt x="193623" y="1033657"/>
                  </a:lnTo>
                  <a:close/>
                </a:path>
                <a:path w="11962130" h="7343775">
                  <a:moveTo>
                    <a:pt x="234551" y="954208"/>
                  </a:moveTo>
                  <a:lnTo>
                    <a:pt x="226092" y="955226"/>
                  </a:lnTo>
                  <a:lnTo>
                    <a:pt x="218632" y="959343"/>
                  </a:lnTo>
                  <a:lnTo>
                    <a:pt x="213113" y="966285"/>
                  </a:lnTo>
                  <a:lnTo>
                    <a:pt x="210724" y="974781"/>
                  </a:lnTo>
                  <a:lnTo>
                    <a:pt x="211742" y="983240"/>
                  </a:lnTo>
                  <a:lnTo>
                    <a:pt x="215858" y="990701"/>
                  </a:lnTo>
                  <a:lnTo>
                    <a:pt x="222761" y="996199"/>
                  </a:lnTo>
                  <a:lnTo>
                    <a:pt x="231258" y="998588"/>
                  </a:lnTo>
                  <a:lnTo>
                    <a:pt x="239719" y="997565"/>
                  </a:lnTo>
                  <a:lnTo>
                    <a:pt x="247185" y="993437"/>
                  </a:lnTo>
                  <a:lnTo>
                    <a:pt x="252695" y="986511"/>
                  </a:lnTo>
                  <a:lnTo>
                    <a:pt x="255085" y="978015"/>
                  </a:lnTo>
                  <a:lnTo>
                    <a:pt x="254066" y="969556"/>
                  </a:lnTo>
                  <a:lnTo>
                    <a:pt x="249950" y="962096"/>
                  </a:lnTo>
                  <a:lnTo>
                    <a:pt x="243047" y="956598"/>
                  </a:lnTo>
                  <a:lnTo>
                    <a:pt x="234551" y="954208"/>
                  </a:lnTo>
                  <a:close/>
                </a:path>
                <a:path w="11962130" h="7343775">
                  <a:moveTo>
                    <a:pt x="279348" y="876878"/>
                  </a:moveTo>
                  <a:lnTo>
                    <a:pt x="270850" y="877489"/>
                  </a:lnTo>
                  <a:lnTo>
                    <a:pt x="263200" y="881241"/>
                  </a:lnTo>
                  <a:lnTo>
                    <a:pt x="257354" y="887910"/>
                  </a:lnTo>
                  <a:lnTo>
                    <a:pt x="254558" y="896281"/>
                  </a:lnTo>
                  <a:lnTo>
                    <a:pt x="255169" y="904780"/>
                  </a:lnTo>
                  <a:lnTo>
                    <a:pt x="258922" y="912429"/>
                  </a:lnTo>
                  <a:lnTo>
                    <a:pt x="265553" y="918253"/>
                  </a:lnTo>
                  <a:lnTo>
                    <a:pt x="273924" y="921048"/>
                  </a:lnTo>
                  <a:lnTo>
                    <a:pt x="282425" y="920433"/>
                  </a:lnTo>
                  <a:lnTo>
                    <a:pt x="290080" y="916669"/>
                  </a:lnTo>
                  <a:lnTo>
                    <a:pt x="295917" y="910015"/>
                  </a:lnTo>
                  <a:lnTo>
                    <a:pt x="298713" y="901644"/>
                  </a:lnTo>
                  <a:lnTo>
                    <a:pt x="298102" y="893146"/>
                  </a:lnTo>
                  <a:lnTo>
                    <a:pt x="294350" y="885497"/>
                  </a:lnTo>
                  <a:lnTo>
                    <a:pt x="287719" y="879673"/>
                  </a:lnTo>
                  <a:lnTo>
                    <a:pt x="279348" y="876878"/>
                  </a:lnTo>
                  <a:close/>
                </a:path>
                <a:path w="11962130" h="7343775">
                  <a:moveTo>
                    <a:pt x="327919" y="801853"/>
                  </a:moveTo>
                  <a:lnTo>
                    <a:pt x="319401" y="802050"/>
                  </a:lnTo>
                  <a:lnTo>
                    <a:pt x="311579" y="805427"/>
                  </a:lnTo>
                  <a:lnTo>
                    <a:pt x="305415" y="811805"/>
                  </a:lnTo>
                  <a:lnTo>
                    <a:pt x="302217" y="820030"/>
                  </a:lnTo>
                  <a:lnTo>
                    <a:pt x="302391" y="827531"/>
                  </a:lnTo>
                  <a:lnTo>
                    <a:pt x="302414" y="828548"/>
                  </a:lnTo>
                  <a:lnTo>
                    <a:pt x="305791" y="836371"/>
                  </a:lnTo>
                  <a:lnTo>
                    <a:pt x="312131" y="842510"/>
                  </a:lnTo>
                  <a:lnTo>
                    <a:pt x="320357" y="845708"/>
                  </a:lnTo>
                  <a:lnTo>
                    <a:pt x="328878" y="845506"/>
                  </a:lnTo>
                  <a:lnTo>
                    <a:pt x="336707" y="842118"/>
                  </a:lnTo>
                  <a:lnTo>
                    <a:pt x="342860" y="835756"/>
                  </a:lnTo>
                  <a:lnTo>
                    <a:pt x="346059" y="827531"/>
                  </a:lnTo>
                  <a:lnTo>
                    <a:pt x="345886" y="820030"/>
                  </a:lnTo>
                  <a:lnTo>
                    <a:pt x="345862" y="819013"/>
                  </a:lnTo>
                  <a:lnTo>
                    <a:pt x="342485" y="811190"/>
                  </a:lnTo>
                  <a:lnTo>
                    <a:pt x="336144" y="805051"/>
                  </a:lnTo>
                  <a:lnTo>
                    <a:pt x="327919" y="801853"/>
                  </a:lnTo>
                  <a:close/>
                </a:path>
                <a:path w="11962130" h="7343775">
                  <a:moveTo>
                    <a:pt x="371591" y="729097"/>
                  </a:moveTo>
                  <a:lnTo>
                    <a:pt x="363617" y="732098"/>
                  </a:lnTo>
                  <a:lnTo>
                    <a:pt x="357158" y="738176"/>
                  </a:lnTo>
                  <a:lnTo>
                    <a:pt x="353572" y="746240"/>
                  </a:lnTo>
                  <a:lnTo>
                    <a:pt x="353364" y="754757"/>
                  </a:lnTo>
                  <a:lnTo>
                    <a:pt x="356364" y="762731"/>
                  </a:lnTo>
                  <a:lnTo>
                    <a:pt x="362405" y="769165"/>
                  </a:lnTo>
                  <a:lnTo>
                    <a:pt x="370470" y="772751"/>
                  </a:lnTo>
                  <a:lnTo>
                    <a:pt x="378991" y="772955"/>
                  </a:lnTo>
                  <a:lnTo>
                    <a:pt x="386972" y="769943"/>
                  </a:lnTo>
                  <a:lnTo>
                    <a:pt x="393421" y="763880"/>
                  </a:lnTo>
                  <a:lnTo>
                    <a:pt x="397007" y="755816"/>
                  </a:lnTo>
                  <a:lnTo>
                    <a:pt x="397215" y="747299"/>
                  </a:lnTo>
                  <a:lnTo>
                    <a:pt x="394214" y="739325"/>
                  </a:lnTo>
                  <a:lnTo>
                    <a:pt x="388172" y="732891"/>
                  </a:lnTo>
                  <a:lnTo>
                    <a:pt x="380109" y="729305"/>
                  </a:lnTo>
                  <a:lnTo>
                    <a:pt x="371591" y="729097"/>
                  </a:lnTo>
                  <a:close/>
                </a:path>
                <a:path w="11962130" h="7343775">
                  <a:moveTo>
                    <a:pt x="427331" y="658793"/>
                  </a:moveTo>
                  <a:lnTo>
                    <a:pt x="419221" y="661403"/>
                  </a:lnTo>
                  <a:lnTo>
                    <a:pt x="412473" y="667160"/>
                  </a:lnTo>
                  <a:lnTo>
                    <a:pt x="408499" y="675040"/>
                  </a:lnTo>
                  <a:lnTo>
                    <a:pt x="407877" y="683537"/>
                  </a:lnTo>
                  <a:lnTo>
                    <a:pt x="410486" y="691647"/>
                  </a:lnTo>
                  <a:lnTo>
                    <a:pt x="416208" y="698367"/>
                  </a:lnTo>
                  <a:lnTo>
                    <a:pt x="424088" y="702341"/>
                  </a:lnTo>
                  <a:lnTo>
                    <a:pt x="432589" y="702959"/>
                  </a:lnTo>
                  <a:lnTo>
                    <a:pt x="440708" y="700339"/>
                  </a:lnTo>
                  <a:lnTo>
                    <a:pt x="447443" y="694598"/>
                  </a:lnTo>
                  <a:lnTo>
                    <a:pt x="451417" y="686718"/>
                  </a:lnTo>
                  <a:lnTo>
                    <a:pt x="452039" y="678220"/>
                  </a:lnTo>
                  <a:lnTo>
                    <a:pt x="449430" y="670109"/>
                  </a:lnTo>
                  <a:lnTo>
                    <a:pt x="443708" y="663389"/>
                  </a:lnTo>
                  <a:lnTo>
                    <a:pt x="435828" y="659416"/>
                  </a:lnTo>
                  <a:lnTo>
                    <a:pt x="427331" y="658793"/>
                  </a:lnTo>
                  <a:close/>
                </a:path>
                <a:path w="11962130" h="7343775">
                  <a:moveTo>
                    <a:pt x="486422" y="591313"/>
                  </a:moveTo>
                  <a:lnTo>
                    <a:pt x="478198" y="593539"/>
                  </a:lnTo>
                  <a:lnTo>
                    <a:pt x="471187" y="598972"/>
                  </a:lnTo>
                  <a:lnTo>
                    <a:pt x="466848" y="606656"/>
                  </a:lnTo>
                  <a:lnTo>
                    <a:pt x="465827" y="615115"/>
                  </a:lnTo>
                  <a:lnTo>
                    <a:pt x="468053" y="623339"/>
                  </a:lnTo>
                  <a:lnTo>
                    <a:pt x="473452" y="630321"/>
                  </a:lnTo>
                  <a:lnTo>
                    <a:pt x="481137" y="634660"/>
                  </a:lnTo>
                  <a:lnTo>
                    <a:pt x="489599" y="635677"/>
                  </a:lnTo>
                  <a:lnTo>
                    <a:pt x="497833" y="633441"/>
                  </a:lnTo>
                  <a:lnTo>
                    <a:pt x="504831" y="628022"/>
                  </a:lnTo>
                  <a:lnTo>
                    <a:pt x="509170" y="620337"/>
                  </a:lnTo>
                  <a:lnTo>
                    <a:pt x="510191" y="611879"/>
                  </a:lnTo>
                  <a:lnTo>
                    <a:pt x="507965" y="603655"/>
                  </a:lnTo>
                  <a:lnTo>
                    <a:pt x="502565" y="596673"/>
                  </a:lnTo>
                  <a:lnTo>
                    <a:pt x="494880" y="592334"/>
                  </a:lnTo>
                  <a:lnTo>
                    <a:pt x="486422" y="591313"/>
                  </a:lnTo>
                  <a:close/>
                </a:path>
                <a:path w="11962130" h="7343775">
                  <a:moveTo>
                    <a:pt x="549851" y="526816"/>
                  </a:moveTo>
                  <a:lnTo>
                    <a:pt x="541451" y="528243"/>
                  </a:lnTo>
                  <a:lnTo>
                    <a:pt x="533953" y="532979"/>
                  </a:lnTo>
                  <a:lnTo>
                    <a:pt x="528897" y="540213"/>
                  </a:lnTo>
                  <a:lnTo>
                    <a:pt x="527070" y="548535"/>
                  </a:lnTo>
                  <a:lnTo>
                    <a:pt x="528497" y="556935"/>
                  </a:lnTo>
                  <a:lnTo>
                    <a:pt x="533203" y="564401"/>
                  </a:lnTo>
                  <a:lnTo>
                    <a:pt x="540437" y="569457"/>
                  </a:lnTo>
                  <a:lnTo>
                    <a:pt x="548763" y="571280"/>
                  </a:lnTo>
                  <a:lnTo>
                    <a:pt x="557172" y="569843"/>
                  </a:lnTo>
                  <a:lnTo>
                    <a:pt x="564657" y="565120"/>
                  </a:lnTo>
                  <a:lnTo>
                    <a:pt x="569713" y="557887"/>
                  </a:lnTo>
                  <a:lnTo>
                    <a:pt x="571540" y="549565"/>
                  </a:lnTo>
                  <a:lnTo>
                    <a:pt x="570113" y="541165"/>
                  </a:lnTo>
                  <a:lnTo>
                    <a:pt x="565407" y="533698"/>
                  </a:lnTo>
                  <a:lnTo>
                    <a:pt x="558173" y="528642"/>
                  </a:lnTo>
                  <a:lnTo>
                    <a:pt x="549851" y="526816"/>
                  </a:lnTo>
                  <a:close/>
                </a:path>
                <a:path w="11962130" h="7343775">
                  <a:moveTo>
                    <a:pt x="615388" y="465591"/>
                  </a:moveTo>
                  <a:lnTo>
                    <a:pt x="606929" y="466611"/>
                  </a:lnTo>
                  <a:lnTo>
                    <a:pt x="599211" y="470980"/>
                  </a:lnTo>
                  <a:lnTo>
                    <a:pt x="593811" y="477962"/>
                  </a:lnTo>
                  <a:lnTo>
                    <a:pt x="591585" y="486186"/>
                  </a:lnTo>
                  <a:lnTo>
                    <a:pt x="592606" y="494645"/>
                  </a:lnTo>
                  <a:lnTo>
                    <a:pt x="596945" y="502329"/>
                  </a:lnTo>
                  <a:lnTo>
                    <a:pt x="603927" y="507728"/>
                  </a:lnTo>
                  <a:lnTo>
                    <a:pt x="612155" y="509951"/>
                  </a:lnTo>
                  <a:lnTo>
                    <a:pt x="620624" y="508922"/>
                  </a:lnTo>
                  <a:lnTo>
                    <a:pt x="628328" y="504565"/>
                  </a:lnTo>
                  <a:lnTo>
                    <a:pt x="633727" y="497584"/>
                  </a:lnTo>
                  <a:lnTo>
                    <a:pt x="635953" y="489360"/>
                  </a:lnTo>
                  <a:lnTo>
                    <a:pt x="634933" y="480900"/>
                  </a:lnTo>
                  <a:lnTo>
                    <a:pt x="630594" y="473215"/>
                  </a:lnTo>
                  <a:lnTo>
                    <a:pt x="623613" y="467817"/>
                  </a:lnTo>
                  <a:lnTo>
                    <a:pt x="615388" y="465591"/>
                  </a:lnTo>
                  <a:close/>
                </a:path>
                <a:path w="11962130" h="7343775">
                  <a:moveTo>
                    <a:pt x="683821" y="407654"/>
                  </a:moveTo>
                  <a:lnTo>
                    <a:pt x="675323" y="408276"/>
                  </a:lnTo>
                  <a:lnTo>
                    <a:pt x="667407" y="412277"/>
                  </a:lnTo>
                  <a:lnTo>
                    <a:pt x="661687" y="418997"/>
                  </a:lnTo>
                  <a:lnTo>
                    <a:pt x="659077" y="427108"/>
                  </a:lnTo>
                  <a:lnTo>
                    <a:pt x="659699" y="435606"/>
                  </a:lnTo>
                  <a:lnTo>
                    <a:pt x="663674" y="443486"/>
                  </a:lnTo>
                  <a:lnTo>
                    <a:pt x="670394" y="449207"/>
                  </a:lnTo>
                  <a:lnTo>
                    <a:pt x="678508" y="451813"/>
                  </a:lnTo>
                  <a:lnTo>
                    <a:pt x="687015" y="451183"/>
                  </a:lnTo>
                  <a:lnTo>
                    <a:pt x="694916" y="447193"/>
                  </a:lnTo>
                  <a:lnTo>
                    <a:pt x="700637" y="440473"/>
                  </a:lnTo>
                  <a:lnTo>
                    <a:pt x="703247" y="432363"/>
                  </a:lnTo>
                  <a:lnTo>
                    <a:pt x="702625" y="423866"/>
                  </a:lnTo>
                  <a:lnTo>
                    <a:pt x="698651" y="415985"/>
                  </a:lnTo>
                  <a:lnTo>
                    <a:pt x="691931" y="410264"/>
                  </a:lnTo>
                  <a:lnTo>
                    <a:pt x="683821" y="407654"/>
                  </a:lnTo>
                  <a:close/>
                </a:path>
                <a:path w="11962130" h="7343775">
                  <a:moveTo>
                    <a:pt x="755051" y="353154"/>
                  </a:moveTo>
                  <a:lnTo>
                    <a:pt x="746534" y="353362"/>
                  </a:lnTo>
                  <a:lnTo>
                    <a:pt x="738433" y="356974"/>
                  </a:lnTo>
                  <a:lnTo>
                    <a:pt x="732392" y="363407"/>
                  </a:lnTo>
                  <a:lnTo>
                    <a:pt x="729391" y="371382"/>
                  </a:lnTo>
                  <a:lnTo>
                    <a:pt x="729571" y="378779"/>
                  </a:lnTo>
                  <a:lnTo>
                    <a:pt x="729599" y="379900"/>
                  </a:lnTo>
                  <a:lnTo>
                    <a:pt x="733184" y="387964"/>
                  </a:lnTo>
                  <a:lnTo>
                    <a:pt x="739619" y="394005"/>
                  </a:lnTo>
                  <a:lnTo>
                    <a:pt x="747597" y="397003"/>
                  </a:lnTo>
                  <a:lnTo>
                    <a:pt x="756126" y="396787"/>
                  </a:lnTo>
                  <a:lnTo>
                    <a:pt x="764211" y="393186"/>
                  </a:lnTo>
                  <a:lnTo>
                    <a:pt x="770252" y="386753"/>
                  </a:lnTo>
                  <a:lnTo>
                    <a:pt x="773253" y="378779"/>
                  </a:lnTo>
                  <a:lnTo>
                    <a:pt x="773073" y="371382"/>
                  </a:lnTo>
                  <a:lnTo>
                    <a:pt x="773045" y="370261"/>
                  </a:lnTo>
                  <a:lnTo>
                    <a:pt x="769459" y="362197"/>
                  </a:lnTo>
                  <a:lnTo>
                    <a:pt x="763026" y="356155"/>
                  </a:lnTo>
                  <a:lnTo>
                    <a:pt x="755051" y="353154"/>
                  </a:lnTo>
                  <a:close/>
                </a:path>
                <a:path w="11962130" h="7343775">
                  <a:moveTo>
                    <a:pt x="820334" y="302023"/>
                  </a:moveTo>
                  <a:lnTo>
                    <a:pt x="812071" y="305245"/>
                  </a:lnTo>
                  <a:lnTo>
                    <a:pt x="805731" y="311384"/>
                  </a:lnTo>
                  <a:lnTo>
                    <a:pt x="802354" y="319207"/>
                  </a:lnTo>
                  <a:lnTo>
                    <a:pt x="802156" y="327724"/>
                  </a:lnTo>
                  <a:lnTo>
                    <a:pt x="805355" y="335950"/>
                  </a:lnTo>
                  <a:lnTo>
                    <a:pt x="811495" y="342290"/>
                  </a:lnTo>
                  <a:lnTo>
                    <a:pt x="819321" y="345664"/>
                  </a:lnTo>
                  <a:lnTo>
                    <a:pt x="827850" y="345854"/>
                  </a:lnTo>
                  <a:lnTo>
                    <a:pt x="836098" y="342642"/>
                  </a:lnTo>
                  <a:lnTo>
                    <a:pt x="842438" y="336502"/>
                  </a:lnTo>
                  <a:lnTo>
                    <a:pt x="845814" y="328680"/>
                  </a:lnTo>
                  <a:lnTo>
                    <a:pt x="846012" y="320162"/>
                  </a:lnTo>
                  <a:lnTo>
                    <a:pt x="842813" y="311937"/>
                  </a:lnTo>
                  <a:lnTo>
                    <a:pt x="836674" y="305596"/>
                  </a:lnTo>
                  <a:lnTo>
                    <a:pt x="828852" y="302220"/>
                  </a:lnTo>
                  <a:lnTo>
                    <a:pt x="820334" y="302023"/>
                  </a:lnTo>
                  <a:close/>
                </a:path>
                <a:path w="11962130" h="7343775">
                  <a:moveTo>
                    <a:pt x="896594" y="254378"/>
                  </a:moveTo>
                  <a:lnTo>
                    <a:pt x="888184" y="257196"/>
                  </a:lnTo>
                  <a:lnTo>
                    <a:pt x="881553" y="263020"/>
                  </a:lnTo>
                  <a:lnTo>
                    <a:pt x="877801" y="270670"/>
                  </a:lnTo>
                  <a:lnTo>
                    <a:pt x="877190" y="279168"/>
                  </a:lnTo>
                  <a:lnTo>
                    <a:pt x="879985" y="287539"/>
                  </a:lnTo>
                  <a:lnTo>
                    <a:pt x="885810" y="294169"/>
                  </a:lnTo>
                  <a:lnTo>
                    <a:pt x="893464" y="297919"/>
                  </a:lnTo>
                  <a:lnTo>
                    <a:pt x="901974" y="298523"/>
                  </a:lnTo>
                  <a:lnTo>
                    <a:pt x="910367" y="295715"/>
                  </a:lnTo>
                  <a:lnTo>
                    <a:pt x="916998" y="289891"/>
                  </a:lnTo>
                  <a:lnTo>
                    <a:pt x="920750" y="282242"/>
                  </a:lnTo>
                  <a:lnTo>
                    <a:pt x="921361" y="273743"/>
                  </a:lnTo>
                  <a:lnTo>
                    <a:pt x="918565" y="265372"/>
                  </a:lnTo>
                  <a:lnTo>
                    <a:pt x="912741" y="258741"/>
                  </a:lnTo>
                  <a:lnTo>
                    <a:pt x="905092" y="254989"/>
                  </a:lnTo>
                  <a:lnTo>
                    <a:pt x="896594" y="254378"/>
                  </a:lnTo>
                  <a:close/>
                </a:path>
                <a:path w="11962130" h="7343775">
                  <a:moveTo>
                    <a:pt x="975102" y="210559"/>
                  </a:moveTo>
                  <a:lnTo>
                    <a:pt x="966567" y="212968"/>
                  </a:lnTo>
                  <a:lnTo>
                    <a:pt x="959663" y="218467"/>
                  </a:lnTo>
                  <a:lnTo>
                    <a:pt x="955547" y="225927"/>
                  </a:lnTo>
                  <a:lnTo>
                    <a:pt x="954529" y="234386"/>
                  </a:lnTo>
                  <a:lnTo>
                    <a:pt x="956919" y="242882"/>
                  </a:lnTo>
                  <a:lnTo>
                    <a:pt x="962418" y="249785"/>
                  </a:lnTo>
                  <a:lnTo>
                    <a:pt x="969882" y="253899"/>
                  </a:lnTo>
                  <a:lnTo>
                    <a:pt x="978353" y="254911"/>
                  </a:lnTo>
                  <a:lnTo>
                    <a:pt x="986872" y="252510"/>
                  </a:lnTo>
                  <a:lnTo>
                    <a:pt x="993775" y="247012"/>
                  </a:lnTo>
                  <a:lnTo>
                    <a:pt x="997891" y="239552"/>
                  </a:lnTo>
                  <a:lnTo>
                    <a:pt x="998910" y="231093"/>
                  </a:lnTo>
                  <a:lnTo>
                    <a:pt x="996520" y="222596"/>
                  </a:lnTo>
                  <a:lnTo>
                    <a:pt x="991021" y="215693"/>
                  </a:lnTo>
                  <a:lnTo>
                    <a:pt x="983561" y="211577"/>
                  </a:lnTo>
                  <a:lnTo>
                    <a:pt x="975102" y="210559"/>
                  </a:lnTo>
                  <a:close/>
                </a:path>
                <a:path w="11962130" h="7343775">
                  <a:moveTo>
                    <a:pt x="1055695" y="170677"/>
                  </a:moveTo>
                  <a:lnTo>
                    <a:pt x="1047052" y="172669"/>
                  </a:lnTo>
                  <a:lnTo>
                    <a:pt x="1039890" y="177824"/>
                  </a:lnTo>
                  <a:lnTo>
                    <a:pt x="1035415" y="185075"/>
                  </a:lnTo>
                  <a:lnTo>
                    <a:pt x="1033986" y="193474"/>
                  </a:lnTo>
                  <a:lnTo>
                    <a:pt x="1035959" y="202077"/>
                  </a:lnTo>
                  <a:lnTo>
                    <a:pt x="1041115" y="209239"/>
                  </a:lnTo>
                  <a:lnTo>
                    <a:pt x="1048370" y="213712"/>
                  </a:lnTo>
                  <a:lnTo>
                    <a:pt x="1056781" y="215136"/>
                  </a:lnTo>
                  <a:lnTo>
                    <a:pt x="1065406" y="213152"/>
                  </a:lnTo>
                  <a:lnTo>
                    <a:pt x="1072570" y="207997"/>
                  </a:lnTo>
                  <a:lnTo>
                    <a:pt x="1077044" y="200746"/>
                  </a:lnTo>
                  <a:lnTo>
                    <a:pt x="1078474" y="192347"/>
                  </a:lnTo>
                  <a:lnTo>
                    <a:pt x="1076501" y="183744"/>
                  </a:lnTo>
                  <a:lnTo>
                    <a:pt x="1071345" y="176582"/>
                  </a:lnTo>
                  <a:lnTo>
                    <a:pt x="1064095" y="172107"/>
                  </a:lnTo>
                  <a:lnTo>
                    <a:pt x="1055695" y="170677"/>
                  </a:lnTo>
                  <a:close/>
                </a:path>
                <a:path w="11962130" h="7343775">
                  <a:moveTo>
                    <a:pt x="1138181" y="134842"/>
                  </a:moveTo>
                  <a:lnTo>
                    <a:pt x="1129451" y="136404"/>
                  </a:lnTo>
                  <a:lnTo>
                    <a:pt x="1122042" y="141199"/>
                  </a:lnTo>
                  <a:lnTo>
                    <a:pt x="1117215" y="148220"/>
                  </a:lnTo>
                  <a:lnTo>
                    <a:pt x="1115372" y="156538"/>
                  </a:lnTo>
                  <a:lnTo>
                    <a:pt x="1116918" y="165227"/>
                  </a:lnTo>
                  <a:lnTo>
                    <a:pt x="1121714" y="172636"/>
                  </a:lnTo>
                  <a:lnTo>
                    <a:pt x="1128739" y="177462"/>
                  </a:lnTo>
                  <a:lnTo>
                    <a:pt x="1137069" y="179300"/>
                  </a:lnTo>
                  <a:lnTo>
                    <a:pt x="1145782" y="177745"/>
                  </a:lnTo>
                  <a:lnTo>
                    <a:pt x="1153191" y="172949"/>
                  </a:lnTo>
                  <a:lnTo>
                    <a:pt x="1158019" y="165928"/>
                  </a:lnTo>
                  <a:lnTo>
                    <a:pt x="1159861" y="157610"/>
                  </a:lnTo>
                  <a:lnTo>
                    <a:pt x="1158316" y="148921"/>
                  </a:lnTo>
                  <a:lnTo>
                    <a:pt x="1153520" y="141512"/>
                  </a:lnTo>
                  <a:lnTo>
                    <a:pt x="1146500" y="136684"/>
                  </a:lnTo>
                  <a:lnTo>
                    <a:pt x="1138181" y="134842"/>
                  </a:lnTo>
                  <a:close/>
                </a:path>
                <a:path w="11962130" h="7343775">
                  <a:moveTo>
                    <a:pt x="1222336" y="103148"/>
                  </a:moveTo>
                  <a:lnTo>
                    <a:pt x="1213539" y="104279"/>
                  </a:lnTo>
                  <a:lnTo>
                    <a:pt x="1205904" y="108706"/>
                  </a:lnTo>
                  <a:lnTo>
                    <a:pt x="1200739" y="115482"/>
                  </a:lnTo>
                  <a:lnTo>
                    <a:pt x="1198491" y="123700"/>
                  </a:lnTo>
                  <a:lnTo>
                    <a:pt x="1199608" y="132454"/>
                  </a:lnTo>
                  <a:lnTo>
                    <a:pt x="1204036" y="140089"/>
                  </a:lnTo>
                  <a:lnTo>
                    <a:pt x="1210816" y="145253"/>
                  </a:lnTo>
                  <a:lnTo>
                    <a:pt x="1219046" y="147497"/>
                  </a:lnTo>
                  <a:lnTo>
                    <a:pt x="1227825" y="146371"/>
                  </a:lnTo>
                  <a:lnTo>
                    <a:pt x="1235460" y="141944"/>
                  </a:lnTo>
                  <a:lnTo>
                    <a:pt x="1240626" y="135169"/>
                  </a:lnTo>
                  <a:lnTo>
                    <a:pt x="1242874" y="126951"/>
                  </a:lnTo>
                  <a:lnTo>
                    <a:pt x="1241756" y="118196"/>
                  </a:lnTo>
                  <a:lnTo>
                    <a:pt x="1237330" y="110561"/>
                  </a:lnTo>
                  <a:lnTo>
                    <a:pt x="1230554" y="105396"/>
                  </a:lnTo>
                  <a:lnTo>
                    <a:pt x="1222336" y="103148"/>
                  </a:lnTo>
                  <a:close/>
                </a:path>
                <a:path w="11962130" h="7343775">
                  <a:moveTo>
                    <a:pt x="1307972" y="75678"/>
                  </a:moveTo>
                  <a:lnTo>
                    <a:pt x="1299131" y="76373"/>
                  </a:lnTo>
                  <a:lnTo>
                    <a:pt x="1291286" y="80417"/>
                  </a:lnTo>
                  <a:lnTo>
                    <a:pt x="1285791" y="86929"/>
                  </a:lnTo>
                  <a:lnTo>
                    <a:pt x="1283139" y="95026"/>
                  </a:lnTo>
                  <a:lnTo>
                    <a:pt x="1283822" y="103825"/>
                  </a:lnTo>
                  <a:lnTo>
                    <a:pt x="1287867" y="111669"/>
                  </a:lnTo>
                  <a:lnTo>
                    <a:pt x="1294383" y="117162"/>
                  </a:lnTo>
                  <a:lnTo>
                    <a:pt x="1302493" y="119811"/>
                  </a:lnTo>
                  <a:lnTo>
                    <a:pt x="1311316" y="119120"/>
                  </a:lnTo>
                  <a:lnTo>
                    <a:pt x="1319161" y="115077"/>
                  </a:lnTo>
                  <a:lnTo>
                    <a:pt x="1324656" y="108565"/>
                  </a:lnTo>
                  <a:lnTo>
                    <a:pt x="1327308" y="100468"/>
                  </a:lnTo>
                  <a:lnTo>
                    <a:pt x="1326625" y="91669"/>
                  </a:lnTo>
                  <a:lnTo>
                    <a:pt x="1322581" y="83824"/>
                  </a:lnTo>
                  <a:lnTo>
                    <a:pt x="1316069" y="78330"/>
                  </a:lnTo>
                  <a:lnTo>
                    <a:pt x="1307972" y="75678"/>
                  </a:lnTo>
                  <a:close/>
                </a:path>
                <a:path w="11962130" h="7343775">
                  <a:moveTo>
                    <a:pt x="1394871" y="52502"/>
                  </a:moveTo>
                  <a:lnTo>
                    <a:pt x="1386005" y="52758"/>
                  </a:lnTo>
                  <a:lnTo>
                    <a:pt x="1377970" y="56408"/>
                  </a:lnTo>
                  <a:lnTo>
                    <a:pt x="1372159" y="62640"/>
                  </a:lnTo>
                  <a:lnTo>
                    <a:pt x="1369109" y="70595"/>
                  </a:lnTo>
                  <a:lnTo>
                    <a:pt x="1369322" y="78220"/>
                  </a:lnTo>
                  <a:lnTo>
                    <a:pt x="1369355" y="79416"/>
                  </a:lnTo>
                  <a:lnTo>
                    <a:pt x="1373006" y="87452"/>
                  </a:lnTo>
                  <a:lnTo>
                    <a:pt x="1379242" y="93262"/>
                  </a:lnTo>
                  <a:lnTo>
                    <a:pt x="1387210" y="96309"/>
                  </a:lnTo>
                  <a:lnTo>
                    <a:pt x="1396057" y="96056"/>
                  </a:lnTo>
                  <a:lnTo>
                    <a:pt x="1404093" y="92407"/>
                  </a:lnTo>
                  <a:lnTo>
                    <a:pt x="1409904" y="86175"/>
                  </a:lnTo>
                  <a:lnTo>
                    <a:pt x="1412954" y="78220"/>
                  </a:lnTo>
                  <a:lnTo>
                    <a:pt x="1412740" y="70595"/>
                  </a:lnTo>
                  <a:lnTo>
                    <a:pt x="1412707" y="69397"/>
                  </a:lnTo>
                  <a:lnTo>
                    <a:pt x="1409057" y="61362"/>
                  </a:lnTo>
                  <a:lnTo>
                    <a:pt x="1402826" y="55551"/>
                  </a:lnTo>
                  <a:lnTo>
                    <a:pt x="1394871" y="52502"/>
                  </a:lnTo>
                  <a:close/>
                </a:path>
                <a:path w="11962130" h="7343775">
                  <a:moveTo>
                    <a:pt x="1473964" y="33484"/>
                  </a:moveTo>
                  <a:lnTo>
                    <a:pt x="1465755" y="36724"/>
                  </a:lnTo>
                  <a:lnTo>
                    <a:pt x="1459637" y="42655"/>
                  </a:lnTo>
                  <a:lnTo>
                    <a:pt x="1456191" y="50446"/>
                  </a:lnTo>
                  <a:lnTo>
                    <a:pt x="1455992" y="59269"/>
                  </a:lnTo>
                  <a:lnTo>
                    <a:pt x="1459233" y="67479"/>
                  </a:lnTo>
                  <a:lnTo>
                    <a:pt x="1465168" y="73595"/>
                  </a:lnTo>
                  <a:lnTo>
                    <a:pt x="1472973" y="77040"/>
                  </a:lnTo>
                  <a:lnTo>
                    <a:pt x="1481822" y="77233"/>
                  </a:lnTo>
                  <a:lnTo>
                    <a:pt x="1490030" y="73993"/>
                  </a:lnTo>
                  <a:lnTo>
                    <a:pt x="1496148" y="68063"/>
                  </a:lnTo>
                  <a:lnTo>
                    <a:pt x="1499595" y="60271"/>
                  </a:lnTo>
                  <a:lnTo>
                    <a:pt x="1499793" y="51448"/>
                  </a:lnTo>
                  <a:lnTo>
                    <a:pt x="1496553" y="43239"/>
                  </a:lnTo>
                  <a:lnTo>
                    <a:pt x="1490623" y="37121"/>
                  </a:lnTo>
                  <a:lnTo>
                    <a:pt x="1482831" y="33674"/>
                  </a:lnTo>
                  <a:lnTo>
                    <a:pt x="1473964" y="33484"/>
                  </a:lnTo>
                  <a:close/>
                </a:path>
                <a:path w="11962130" h="7343775">
                  <a:moveTo>
                    <a:pt x="1562769" y="18591"/>
                  </a:moveTo>
                  <a:lnTo>
                    <a:pt x="1554407" y="21414"/>
                  </a:lnTo>
                  <a:lnTo>
                    <a:pt x="1547999" y="27029"/>
                  </a:lnTo>
                  <a:lnTo>
                    <a:pt x="1544164" y="34638"/>
                  </a:lnTo>
                  <a:lnTo>
                    <a:pt x="1543522" y="43440"/>
                  </a:lnTo>
                  <a:lnTo>
                    <a:pt x="1546345" y="51802"/>
                  </a:lnTo>
                  <a:lnTo>
                    <a:pt x="1551964" y="58209"/>
                  </a:lnTo>
                  <a:lnTo>
                    <a:pt x="1559586" y="62042"/>
                  </a:lnTo>
                  <a:lnTo>
                    <a:pt x="1568413" y="62682"/>
                  </a:lnTo>
                  <a:lnTo>
                    <a:pt x="1576775" y="59860"/>
                  </a:lnTo>
                  <a:lnTo>
                    <a:pt x="1583183" y="54245"/>
                  </a:lnTo>
                  <a:lnTo>
                    <a:pt x="1587018" y="46636"/>
                  </a:lnTo>
                  <a:lnTo>
                    <a:pt x="1587661" y="37834"/>
                  </a:lnTo>
                  <a:lnTo>
                    <a:pt x="1584839" y="29472"/>
                  </a:lnTo>
                  <a:lnTo>
                    <a:pt x="1579224" y="23064"/>
                  </a:lnTo>
                  <a:lnTo>
                    <a:pt x="1571615" y="19229"/>
                  </a:lnTo>
                  <a:lnTo>
                    <a:pt x="1562769" y="18591"/>
                  </a:lnTo>
                  <a:close/>
                </a:path>
                <a:path w="11962130" h="7343775">
                  <a:moveTo>
                    <a:pt x="1651904" y="7912"/>
                  </a:moveTo>
                  <a:lnTo>
                    <a:pt x="1643441" y="10417"/>
                  </a:lnTo>
                  <a:lnTo>
                    <a:pt x="1636827" y="15786"/>
                  </a:lnTo>
                  <a:lnTo>
                    <a:pt x="1632708" y="23245"/>
                  </a:lnTo>
                  <a:lnTo>
                    <a:pt x="1631734" y="32016"/>
                  </a:lnTo>
                  <a:lnTo>
                    <a:pt x="1634239" y="40479"/>
                  </a:lnTo>
                  <a:lnTo>
                    <a:pt x="1639614" y="47093"/>
                  </a:lnTo>
                  <a:lnTo>
                    <a:pt x="1647085" y="51212"/>
                  </a:lnTo>
                  <a:lnTo>
                    <a:pt x="1655883" y="52184"/>
                  </a:lnTo>
                  <a:lnTo>
                    <a:pt x="1664345" y="49678"/>
                  </a:lnTo>
                  <a:lnTo>
                    <a:pt x="1670960" y="44309"/>
                  </a:lnTo>
                  <a:lnTo>
                    <a:pt x="1675079" y="36850"/>
                  </a:lnTo>
                  <a:lnTo>
                    <a:pt x="1676053" y="28078"/>
                  </a:lnTo>
                  <a:lnTo>
                    <a:pt x="1673548" y="19616"/>
                  </a:lnTo>
                  <a:lnTo>
                    <a:pt x="1668178" y="13001"/>
                  </a:lnTo>
                  <a:lnTo>
                    <a:pt x="1660720" y="8882"/>
                  </a:lnTo>
                  <a:lnTo>
                    <a:pt x="1651904" y="7912"/>
                  </a:lnTo>
                  <a:close/>
                </a:path>
                <a:path w="11962130" h="7343775">
                  <a:moveTo>
                    <a:pt x="1741755" y="1830"/>
                  </a:moveTo>
                  <a:lnTo>
                    <a:pt x="1733177" y="3904"/>
                  </a:lnTo>
                  <a:lnTo>
                    <a:pt x="1726298" y="8932"/>
                  </a:lnTo>
                  <a:lnTo>
                    <a:pt x="1721807" y="16173"/>
                  </a:lnTo>
                  <a:lnTo>
                    <a:pt x="1720391" y="24884"/>
                  </a:lnTo>
                  <a:lnTo>
                    <a:pt x="1722466" y="33462"/>
                  </a:lnTo>
                  <a:lnTo>
                    <a:pt x="1727498" y="40341"/>
                  </a:lnTo>
                  <a:lnTo>
                    <a:pt x="1734752" y="44831"/>
                  </a:lnTo>
                  <a:lnTo>
                    <a:pt x="1743489" y="46247"/>
                  </a:lnTo>
                  <a:lnTo>
                    <a:pt x="1752067" y="44173"/>
                  </a:lnTo>
                  <a:lnTo>
                    <a:pt x="1758945" y="39144"/>
                  </a:lnTo>
                  <a:lnTo>
                    <a:pt x="1763436" y="31904"/>
                  </a:lnTo>
                  <a:lnTo>
                    <a:pt x="1764852" y="23192"/>
                  </a:lnTo>
                  <a:lnTo>
                    <a:pt x="1762779" y="14614"/>
                  </a:lnTo>
                  <a:lnTo>
                    <a:pt x="1757751" y="7736"/>
                  </a:lnTo>
                  <a:lnTo>
                    <a:pt x="1750510" y="3245"/>
                  </a:lnTo>
                  <a:lnTo>
                    <a:pt x="1741755" y="1830"/>
                  </a:lnTo>
                  <a:close/>
                </a:path>
                <a:path w="11962130" h="7343775">
                  <a:moveTo>
                    <a:pt x="1831517" y="0"/>
                  </a:moveTo>
                  <a:lnTo>
                    <a:pt x="1822866" y="1746"/>
                  </a:lnTo>
                  <a:lnTo>
                    <a:pt x="1815802" y="6509"/>
                  </a:lnTo>
                  <a:lnTo>
                    <a:pt x="1811039" y="13574"/>
                  </a:lnTo>
                  <a:lnTo>
                    <a:pt x="1809292" y="22225"/>
                  </a:lnTo>
                  <a:lnTo>
                    <a:pt x="1811040" y="30875"/>
                  </a:lnTo>
                  <a:lnTo>
                    <a:pt x="1815807" y="37940"/>
                  </a:lnTo>
                  <a:lnTo>
                    <a:pt x="1822885" y="42703"/>
                  </a:lnTo>
                  <a:lnTo>
                    <a:pt x="1831562" y="44450"/>
                  </a:lnTo>
                  <a:lnTo>
                    <a:pt x="1840213" y="42703"/>
                  </a:lnTo>
                  <a:lnTo>
                    <a:pt x="1847277" y="37940"/>
                  </a:lnTo>
                  <a:lnTo>
                    <a:pt x="1852040" y="30875"/>
                  </a:lnTo>
                  <a:lnTo>
                    <a:pt x="1853787" y="22225"/>
                  </a:lnTo>
                  <a:lnTo>
                    <a:pt x="1852040" y="13574"/>
                  </a:lnTo>
                  <a:lnTo>
                    <a:pt x="1847277" y="6509"/>
                  </a:lnTo>
                  <a:lnTo>
                    <a:pt x="1840213" y="1746"/>
                  </a:lnTo>
                  <a:lnTo>
                    <a:pt x="1831517" y="0"/>
                  </a:lnTo>
                  <a:close/>
                </a:path>
                <a:path w="11962130" h="7343775">
                  <a:moveTo>
                    <a:pt x="1920462" y="0"/>
                  </a:moveTo>
                  <a:lnTo>
                    <a:pt x="1911811" y="1746"/>
                  </a:lnTo>
                  <a:lnTo>
                    <a:pt x="1904746" y="6509"/>
                  </a:lnTo>
                  <a:lnTo>
                    <a:pt x="1899983" y="13574"/>
                  </a:lnTo>
                  <a:lnTo>
                    <a:pt x="1898237" y="22225"/>
                  </a:lnTo>
                  <a:lnTo>
                    <a:pt x="1899984" y="30875"/>
                  </a:lnTo>
                  <a:lnTo>
                    <a:pt x="1904752" y="37940"/>
                  </a:lnTo>
                  <a:lnTo>
                    <a:pt x="1911830" y="42703"/>
                  </a:lnTo>
                  <a:lnTo>
                    <a:pt x="1920506" y="44450"/>
                  </a:lnTo>
                  <a:lnTo>
                    <a:pt x="1929157" y="42703"/>
                  </a:lnTo>
                  <a:lnTo>
                    <a:pt x="1936222" y="37940"/>
                  </a:lnTo>
                  <a:lnTo>
                    <a:pt x="1940985" y="30875"/>
                  </a:lnTo>
                  <a:lnTo>
                    <a:pt x="1942731" y="22225"/>
                  </a:lnTo>
                  <a:lnTo>
                    <a:pt x="1940985" y="13574"/>
                  </a:lnTo>
                  <a:lnTo>
                    <a:pt x="1936222" y="6509"/>
                  </a:lnTo>
                  <a:lnTo>
                    <a:pt x="1929157" y="1746"/>
                  </a:lnTo>
                  <a:lnTo>
                    <a:pt x="1920462" y="0"/>
                  </a:lnTo>
                  <a:close/>
                </a:path>
                <a:path w="11962130" h="7343775">
                  <a:moveTo>
                    <a:pt x="2009406" y="0"/>
                  </a:moveTo>
                  <a:lnTo>
                    <a:pt x="2000755" y="1746"/>
                  </a:lnTo>
                  <a:lnTo>
                    <a:pt x="1993691" y="6509"/>
                  </a:lnTo>
                  <a:lnTo>
                    <a:pt x="1988928" y="13574"/>
                  </a:lnTo>
                  <a:lnTo>
                    <a:pt x="1987181" y="22225"/>
                  </a:lnTo>
                  <a:lnTo>
                    <a:pt x="1988928" y="30875"/>
                  </a:lnTo>
                  <a:lnTo>
                    <a:pt x="1993696" y="37940"/>
                  </a:lnTo>
                  <a:lnTo>
                    <a:pt x="2000774" y="42703"/>
                  </a:lnTo>
                  <a:lnTo>
                    <a:pt x="2009451" y="44450"/>
                  </a:lnTo>
                  <a:lnTo>
                    <a:pt x="2018102" y="42703"/>
                  </a:lnTo>
                  <a:lnTo>
                    <a:pt x="2025166" y="37940"/>
                  </a:lnTo>
                  <a:lnTo>
                    <a:pt x="2029929" y="30875"/>
                  </a:lnTo>
                  <a:lnTo>
                    <a:pt x="2031676" y="22225"/>
                  </a:lnTo>
                  <a:lnTo>
                    <a:pt x="2029929" y="13574"/>
                  </a:lnTo>
                  <a:lnTo>
                    <a:pt x="2025166" y="6509"/>
                  </a:lnTo>
                  <a:lnTo>
                    <a:pt x="2018102" y="1746"/>
                  </a:lnTo>
                  <a:lnTo>
                    <a:pt x="2009406" y="0"/>
                  </a:lnTo>
                  <a:close/>
                </a:path>
                <a:path w="11962130" h="7343775">
                  <a:moveTo>
                    <a:pt x="2098351" y="0"/>
                  </a:moveTo>
                  <a:lnTo>
                    <a:pt x="2089700" y="1746"/>
                  </a:lnTo>
                  <a:lnTo>
                    <a:pt x="2082635" y="6509"/>
                  </a:lnTo>
                  <a:lnTo>
                    <a:pt x="2077872" y="13574"/>
                  </a:lnTo>
                  <a:lnTo>
                    <a:pt x="2076126" y="22225"/>
                  </a:lnTo>
                  <a:lnTo>
                    <a:pt x="2077873" y="30875"/>
                  </a:lnTo>
                  <a:lnTo>
                    <a:pt x="2082641" y="37940"/>
                  </a:lnTo>
                  <a:lnTo>
                    <a:pt x="2089718" y="42703"/>
                  </a:lnTo>
                  <a:lnTo>
                    <a:pt x="2098395" y="44450"/>
                  </a:lnTo>
                  <a:lnTo>
                    <a:pt x="2107046" y="42703"/>
                  </a:lnTo>
                  <a:lnTo>
                    <a:pt x="2114111" y="37940"/>
                  </a:lnTo>
                  <a:lnTo>
                    <a:pt x="2118874" y="30875"/>
                  </a:lnTo>
                  <a:lnTo>
                    <a:pt x="2120620" y="22225"/>
                  </a:lnTo>
                  <a:lnTo>
                    <a:pt x="2118874" y="13574"/>
                  </a:lnTo>
                  <a:lnTo>
                    <a:pt x="2114111" y="6509"/>
                  </a:lnTo>
                  <a:lnTo>
                    <a:pt x="2107046" y="1746"/>
                  </a:lnTo>
                  <a:lnTo>
                    <a:pt x="2098351" y="0"/>
                  </a:lnTo>
                  <a:close/>
                </a:path>
                <a:path w="11962130" h="7343775">
                  <a:moveTo>
                    <a:pt x="2187295" y="0"/>
                  </a:moveTo>
                  <a:lnTo>
                    <a:pt x="2178644" y="1746"/>
                  </a:lnTo>
                  <a:lnTo>
                    <a:pt x="2171580" y="6509"/>
                  </a:lnTo>
                  <a:lnTo>
                    <a:pt x="2166817" y="13574"/>
                  </a:lnTo>
                  <a:lnTo>
                    <a:pt x="2165070" y="22225"/>
                  </a:lnTo>
                  <a:lnTo>
                    <a:pt x="2166817" y="30875"/>
                  </a:lnTo>
                  <a:lnTo>
                    <a:pt x="2171585" y="37940"/>
                  </a:lnTo>
                  <a:lnTo>
                    <a:pt x="2178663" y="42703"/>
                  </a:lnTo>
                  <a:lnTo>
                    <a:pt x="2187340" y="44450"/>
                  </a:lnTo>
                  <a:lnTo>
                    <a:pt x="2195991" y="42703"/>
                  </a:lnTo>
                  <a:lnTo>
                    <a:pt x="2203055" y="37940"/>
                  </a:lnTo>
                  <a:lnTo>
                    <a:pt x="2207818" y="30875"/>
                  </a:lnTo>
                  <a:lnTo>
                    <a:pt x="2209565" y="22225"/>
                  </a:lnTo>
                  <a:lnTo>
                    <a:pt x="2207818" y="13574"/>
                  </a:lnTo>
                  <a:lnTo>
                    <a:pt x="2203055" y="6509"/>
                  </a:lnTo>
                  <a:lnTo>
                    <a:pt x="2195991" y="1746"/>
                  </a:lnTo>
                  <a:lnTo>
                    <a:pt x="2187295" y="0"/>
                  </a:lnTo>
                  <a:close/>
                </a:path>
                <a:path w="11962130" h="7343775">
                  <a:moveTo>
                    <a:pt x="2276240" y="0"/>
                  </a:moveTo>
                  <a:lnTo>
                    <a:pt x="2267589" y="1746"/>
                  </a:lnTo>
                  <a:lnTo>
                    <a:pt x="2260524" y="6509"/>
                  </a:lnTo>
                  <a:lnTo>
                    <a:pt x="2255761" y="13574"/>
                  </a:lnTo>
                  <a:lnTo>
                    <a:pt x="2254015" y="22225"/>
                  </a:lnTo>
                  <a:lnTo>
                    <a:pt x="2255762" y="30875"/>
                  </a:lnTo>
                  <a:lnTo>
                    <a:pt x="2260530" y="37940"/>
                  </a:lnTo>
                  <a:lnTo>
                    <a:pt x="2267607" y="42703"/>
                  </a:lnTo>
                  <a:lnTo>
                    <a:pt x="2276284" y="44450"/>
                  </a:lnTo>
                  <a:lnTo>
                    <a:pt x="2284935" y="42703"/>
                  </a:lnTo>
                  <a:lnTo>
                    <a:pt x="2291999" y="37940"/>
                  </a:lnTo>
                  <a:lnTo>
                    <a:pt x="2296762" y="30875"/>
                  </a:lnTo>
                  <a:lnTo>
                    <a:pt x="2298509" y="22225"/>
                  </a:lnTo>
                  <a:lnTo>
                    <a:pt x="2296762" y="13574"/>
                  </a:lnTo>
                  <a:lnTo>
                    <a:pt x="2291999" y="6509"/>
                  </a:lnTo>
                  <a:lnTo>
                    <a:pt x="2284935" y="1746"/>
                  </a:lnTo>
                  <a:lnTo>
                    <a:pt x="2276240" y="0"/>
                  </a:lnTo>
                  <a:close/>
                </a:path>
                <a:path w="11962130" h="7343775">
                  <a:moveTo>
                    <a:pt x="2365184" y="0"/>
                  </a:moveTo>
                  <a:lnTo>
                    <a:pt x="2356533" y="1746"/>
                  </a:lnTo>
                  <a:lnTo>
                    <a:pt x="2349469" y="6509"/>
                  </a:lnTo>
                  <a:lnTo>
                    <a:pt x="2344706" y="13574"/>
                  </a:lnTo>
                  <a:lnTo>
                    <a:pt x="2342959" y="22225"/>
                  </a:lnTo>
                  <a:lnTo>
                    <a:pt x="2344706" y="30875"/>
                  </a:lnTo>
                  <a:lnTo>
                    <a:pt x="2349474" y="37940"/>
                  </a:lnTo>
                  <a:lnTo>
                    <a:pt x="2356552" y="42703"/>
                  </a:lnTo>
                  <a:lnTo>
                    <a:pt x="2365228" y="44450"/>
                  </a:lnTo>
                  <a:lnTo>
                    <a:pt x="2373879" y="42703"/>
                  </a:lnTo>
                  <a:lnTo>
                    <a:pt x="2380944" y="37940"/>
                  </a:lnTo>
                  <a:lnTo>
                    <a:pt x="2385707" y="30875"/>
                  </a:lnTo>
                  <a:lnTo>
                    <a:pt x="2387453" y="22225"/>
                  </a:lnTo>
                  <a:lnTo>
                    <a:pt x="2385707" y="13574"/>
                  </a:lnTo>
                  <a:lnTo>
                    <a:pt x="2380944" y="6509"/>
                  </a:lnTo>
                  <a:lnTo>
                    <a:pt x="2373879" y="1746"/>
                  </a:lnTo>
                  <a:lnTo>
                    <a:pt x="2365184" y="0"/>
                  </a:lnTo>
                  <a:close/>
                </a:path>
                <a:path w="11962130" h="7343775">
                  <a:moveTo>
                    <a:pt x="2454128" y="0"/>
                  </a:moveTo>
                  <a:lnTo>
                    <a:pt x="2445477" y="1746"/>
                  </a:lnTo>
                  <a:lnTo>
                    <a:pt x="2438413" y="6509"/>
                  </a:lnTo>
                  <a:lnTo>
                    <a:pt x="2433650" y="13574"/>
                  </a:lnTo>
                  <a:lnTo>
                    <a:pt x="2431903" y="22225"/>
                  </a:lnTo>
                  <a:lnTo>
                    <a:pt x="2433651" y="30875"/>
                  </a:lnTo>
                  <a:lnTo>
                    <a:pt x="2438419" y="37940"/>
                  </a:lnTo>
                  <a:lnTo>
                    <a:pt x="2445496" y="42703"/>
                  </a:lnTo>
                  <a:lnTo>
                    <a:pt x="2454173" y="44450"/>
                  </a:lnTo>
                  <a:lnTo>
                    <a:pt x="2462824" y="42703"/>
                  </a:lnTo>
                  <a:lnTo>
                    <a:pt x="2469888" y="37940"/>
                  </a:lnTo>
                  <a:lnTo>
                    <a:pt x="2474651" y="30875"/>
                  </a:lnTo>
                  <a:lnTo>
                    <a:pt x="2476398" y="22225"/>
                  </a:lnTo>
                  <a:lnTo>
                    <a:pt x="2474651" y="13574"/>
                  </a:lnTo>
                  <a:lnTo>
                    <a:pt x="2469888" y="6509"/>
                  </a:lnTo>
                  <a:lnTo>
                    <a:pt x="2462824" y="1746"/>
                  </a:lnTo>
                  <a:lnTo>
                    <a:pt x="2454128" y="0"/>
                  </a:lnTo>
                  <a:close/>
                </a:path>
                <a:path w="11962130" h="7343775">
                  <a:moveTo>
                    <a:pt x="2543073" y="0"/>
                  </a:moveTo>
                  <a:lnTo>
                    <a:pt x="2534422" y="1746"/>
                  </a:lnTo>
                  <a:lnTo>
                    <a:pt x="2527357" y="6509"/>
                  </a:lnTo>
                  <a:lnTo>
                    <a:pt x="2522594" y="13574"/>
                  </a:lnTo>
                  <a:lnTo>
                    <a:pt x="2520848" y="22225"/>
                  </a:lnTo>
                  <a:lnTo>
                    <a:pt x="2522595" y="30875"/>
                  </a:lnTo>
                  <a:lnTo>
                    <a:pt x="2527363" y="37940"/>
                  </a:lnTo>
                  <a:lnTo>
                    <a:pt x="2534441" y="42703"/>
                  </a:lnTo>
                  <a:lnTo>
                    <a:pt x="2543117" y="44450"/>
                  </a:lnTo>
                  <a:lnTo>
                    <a:pt x="2551768" y="42703"/>
                  </a:lnTo>
                  <a:lnTo>
                    <a:pt x="2558833" y="37940"/>
                  </a:lnTo>
                  <a:lnTo>
                    <a:pt x="2563596" y="30875"/>
                  </a:lnTo>
                  <a:lnTo>
                    <a:pt x="2565342" y="22225"/>
                  </a:lnTo>
                  <a:lnTo>
                    <a:pt x="2563596" y="13574"/>
                  </a:lnTo>
                  <a:lnTo>
                    <a:pt x="2558833" y="6509"/>
                  </a:lnTo>
                  <a:lnTo>
                    <a:pt x="2551768" y="1746"/>
                  </a:lnTo>
                  <a:lnTo>
                    <a:pt x="2543073" y="0"/>
                  </a:lnTo>
                  <a:close/>
                </a:path>
                <a:path w="11962130" h="7343775">
                  <a:moveTo>
                    <a:pt x="2632017" y="0"/>
                  </a:moveTo>
                  <a:lnTo>
                    <a:pt x="2623366" y="1746"/>
                  </a:lnTo>
                  <a:lnTo>
                    <a:pt x="2616302" y="6509"/>
                  </a:lnTo>
                  <a:lnTo>
                    <a:pt x="2611539" y="13574"/>
                  </a:lnTo>
                  <a:lnTo>
                    <a:pt x="2609792" y="22225"/>
                  </a:lnTo>
                  <a:lnTo>
                    <a:pt x="2611540" y="30875"/>
                  </a:lnTo>
                  <a:lnTo>
                    <a:pt x="2616307" y="37940"/>
                  </a:lnTo>
                  <a:lnTo>
                    <a:pt x="2623385" y="42703"/>
                  </a:lnTo>
                  <a:lnTo>
                    <a:pt x="2632062" y="44450"/>
                  </a:lnTo>
                  <a:lnTo>
                    <a:pt x="2640713" y="42703"/>
                  </a:lnTo>
                  <a:lnTo>
                    <a:pt x="2647777" y="37940"/>
                  </a:lnTo>
                  <a:lnTo>
                    <a:pt x="2652540" y="30875"/>
                  </a:lnTo>
                  <a:lnTo>
                    <a:pt x="2654287" y="22225"/>
                  </a:lnTo>
                  <a:lnTo>
                    <a:pt x="2652540" y="13574"/>
                  </a:lnTo>
                  <a:lnTo>
                    <a:pt x="2647777" y="6509"/>
                  </a:lnTo>
                  <a:lnTo>
                    <a:pt x="2640713" y="1746"/>
                  </a:lnTo>
                  <a:lnTo>
                    <a:pt x="2632017" y="0"/>
                  </a:lnTo>
                  <a:close/>
                </a:path>
                <a:path w="11962130" h="7343775">
                  <a:moveTo>
                    <a:pt x="2720962" y="0"/>
                  </a:moveTo>
                  <a:lnTo>
                    <a:pt x="2712311" y="1746"/>
                  </a:lnTo>
                  <a:lnTo>
                    <a:pt x="2705246" y="6509"/>
                  </a:lnTo>
                  <a:lnTo>
                    <a:pt x="2700483" y="13574"/>
                  </a:lnTo>
                  <a:lnTo>
                    <a:pt x="2698737" y="22225"/>
                  </a:lnTo>
                  <a:lnTo>
                    <a:pt x="2700484" y="30875"/>
                  </a:lnTo>
                  <a:lnTo>
                    <a:pt x="2705252" y="37940"/>
                  </a:lnTo>
                  <a:lnTo>
                    <a:pt x="2712330" y="42703"/>
                  </a:lnTo>
                  <a:lnTo>
                    <a:pt x="2721006" y="44450"/>
                  </a:lnTo>
                  <a:lnTo>
                    <a:pt x="2729657" y="42703"/>
                  </a:lnTo>
                  <a:lnTo>
                    <a:pt x="2736722" y="37940"/>
                  </a:lnTo>
                  <a:lnTo>
                    <a:pt x="2741485" y="30875"/>
                  </a:lnTo>
                  <a:lnTo>
                    <a:pt x="2743231" y="22225"/>
                  </a:lnTo>
                  <a:lnTo>
                    <a:pt x="2741485" y="13574"/>
                  </a:lnTo>
                  <a:lnTo>
                    <a:pt x="2736722" y="6509"/>
                  </a:lnTo>
                  <a:lnTo>
                    <a:pt x="2729657" y="1746"/>
                  </a:lnTo>
                  <a:lnTo>
                    <a:pt x="2720962" y="0"/>
                  </a:lnTo>
                  <a:close/>
                </a:path>
                <a:path w="11962130" h="7343775">
                  <a:moveTo>
                    <a:pt x="2809906" y="0"/>
                  </a:moveTo>
                  <a:lnTo>
                    <a:pt x="2801255" y="1746"/>
                  </a:lnTo>
                  <a:lnTo>
                    <a:pt x="2794191" y="6509"/>
                  </a:lnTo>
                  <a:lnTo>
                    <a:pt x="2789428" y="13574"/>
                  </a:lnTo>
                  <a:lnTo>
                    <a:pt x="2787681" y="22225"/>
                  </a:lnTo>
                  <a:lnTo>
                    <a:pt x="2789428" y="30875"/>
                  </a:lnTo>
                  <a:lnTo>
                    <a:pt x="2794196" y="37940"/>
                  </a:lnTo>
                  <a:lnTo>
                    <a:pt x="2801274" y="42703"/>
                  </a:lnTo>
                  <a:lnTo>
                    <a:pt x="2809951" y="44450"/>
                  </a:lnTo>
                  <a:lnTo>
                    <a:pt x="2818602" y="42703"/>
                  </a:lnTo>
                  <a:lnTo>
                    <a:pt x="2825666" y="37940"/>
                  </a:lnTo>
                  <a:lnTo>
                    <a:pt x="2830429" y="30875"/>
                  </a:lnTo>
                  <a:lnTo>
                    <a:pt x="2832176" y="22225"/>
                  </a:lnTo>
                  <a:lnTo>
                    <a:pt x="2830429" y="13574"/>
                  </a:lnTo>
                  <a:lnTo>
                    <a:pt x="2825666" y="6509"/>
                  </a:lnTo>
                  <a:lnTo>
                    <a:pt x="2818602" y="1746"/>
                  </a:lnTo>
                  <a:lnTo>
                    <a:pt x="2809906" y="0"/>
                  </a:lnTo>
                  <a:close/>
                </a:path>
                <a:path w="11962130" h="7343775">
                  <a:moveTo>
                    <a:pt x="2898851" y="0"/>
                  </a:moveTo>
                  <a:lnTo>
                    <a:pt x="2890200" y="1746"/>
                  </a:lnTo>
                  <a:lnTo>
                    <a:pt x="2883135" y="6509"/>
                  </a:lnTo>
                  <a:lnTo>
                    <a:pt x="2878372" y="13574"/>
                  </a:lnTo>
                  <a:lnTo>
                    <a:pt x="2876626" y="22225"/>
                  </a:lnTo>
                  <a:lnTo>
                    <a:pt x="2878373" y="30875"/>
                  </a:lnTo>
                  <a:lnTo>
                    <a:pt x="2883141" y="37940"/>
                  </a:lnTo>
                  <a:lnTo>
                    <a:pt x="2890218" y="42703"/>
                  </a:lnTo>
                  <a:lnTo>
                    <a:pt x="2898895" y="44450"/>
                  </a:lnTo>
                  <a:lnTo>
                    <a:pt x="2907546" y="42703"/>
                  </a:lnTo>
                  <a:lnTo>
                    <a:pt x="2914611" y="37940"/>
                  </a:lnTo>
                  <a:lnTo>
                    <a:pt x="2919374" y="30875"/>
                  </a:lnTo>
                  <a:lnTo>
                    <a:pt x="2921120" y="22225"/>
                  </a:lnTo>
                  <a:lnTo>
                    <a:pt x="2919374" y="13574"/>
                  </a:lnTo>
                  <a:lnTo>
                    <a:pt x="2914611" y="6509"/>
                  </a:lnTo>
                  <a:lnTo>
                    <a:pt x="2907546" y="1746"/>
                  </a:lnTo>
                  <a:lnTo>
                    <a:pt x="2898851" y="0"/>
                  </a:lnTo>
                  <a:close/>
                </a:path>
                <a:path w="11962130" h="7343775">
                  <a:moveTo>
                    <a:pt x="2987795" y="0"/>
                  </a:moveTo>
                  <a:lnTo>
                    <a:pt x="2979144" y="1746"/>
                  </a:lnTo>
                  <a:lnTo>
                    <a:pt x="2972080" y="6509"/>
                  </a:lnTo>
                  <a:lnTo>
                    <a:pt x="2967317" y="13574"/>
                  </a:lnTo>
                  <a:lnTo>
                    <a:pt x="2965570" y="22225"/>
                  </a:lnTo>
                  <a:lnTo>
                    <a:pt x="2967317" y="30875"/>
                  </a:lnTo>
                  <a:lnTo>
                    <a:pt x="2972085" y="37940"/>
                  </a:lnTo>
                  <a:lnTo>
                    <a:pt x="2979163" y="42703"/>
                  </a:lnTo>
                  <a:lnTo>
                    <a:pt x="2987840" y="44450"/>
                  </a:lnTo>
                  <a:lnTo>
                    <a:pt x="2996491" y="42703"/>
                  </a:lnTo>
                  <a:lnTo>
                    <a:pt x="3003555" y="37940"/>
                  </a:lnTo>
                  <a:lnTo>
                    <a:pt x="3008318" y="30875"/>
                  </a:lnTo>
                  <a:lnTo>
                    <a:pt x="3010065" y="22225"/>
                  </a:lnTo>
                  <a:lnTo>
                    <a:pt x="3008318" y="13574"/>
                  </a:lnTo>
                  <a:lnTo>
                    <a:pt x="3003555" y="6509"/>
                  </a:lnTo>
                  <a:lnTo>
                    <a:pt x="2996491" y="1746"/>
                  </a:lnTo>
                  <a:lnTo>
                    <a:pt x="2987795" y="0"/>
                  </a:lnTo>
                  <a:close/>
                </a:path>
                <a:path w="11962130" h="7343775">
                  <a:moveTo>
                    <a:pt x="3076740" y="0"/>
                  </a:moveTo>
                  <a:lnTo>
                    <a:pt x="3068089" y="1746"/>
                  </a:lnTo>
                  <a:lnTo>
                    <a:pt x="3061024" y="6509"/>
                  </a:lnTo>
                  <a:lnTo>
                    <a:pt x="3056261" y="13574"/>
                  </a:lnTo>
                  <a:lnTo>
                    <a:pt x="3054515" y="22225"/>
                  </a:lnTo>
                  <a:lnTo>
                    <a:pt x="3056262" y="30875"/>
                  </a:lnTo>
                  <a:lnTo>
                    <a:pt x="3061030" y="37940"/>
                  </a:lnTo>
                  <a:lnTo>
                    <a:pt x="3068107" y="42703"/>
                  </a:lnTo>
                  <a:lnTo>
                    <a:pt x="3076784" y="44450"/>
                  </a:lnTo>
                  <a:lnTo>
                    <a:pt x="3085435" y="42703"/>
                  </a:lnTo>
                  <a:lnTo>
                    <a:pt x="3092500" y="37940"/>
                  </a:lnTo>
                  <a:lnTo>
                    <a:pt x="3097263" y="30875"/>
                  </a:lnTo>
                  <a:lnTo>
                    <a:pt x="3099009" y="22225"/>
                  </a:lnTo>
                  <a:lnTo>
                    <a:pt x="3097263" y="13574"/>
                  </a:lnTo>
                  <a:lnTo>
                    <a:pt x="3092500" y="6509"/>
                  </a:lnTo>
                  <a:lnTo>
                    <a:pt x="3085435" y="1746"/>
                  </a:lnTo>
                  <a:lnTo>
                    <a:pt x="3076740" y="0"/>
                  </a:lnTo>
                  <a:close/>
                </a:path>
                <a:path w="11962130" h="7343775">
                  <a:moveTo>
                    <a:pt x="3165684" y="0"/>
                  </a:moveTo>
                  <a:lnTo>
                    <a:pt x="3157033" y="1746"/>
                  </a:lnTo>
                  <a:lnTo>
                    <a:pt x="3149969" y="6509"/>
                  </a:lnTo>
                  <a:lnTo>
                    <a:pt x="3145206" y="13574"/>
                  </a:lnTo>
                  <a:lnTo>
                    <a:pt x="3143459" y="22225"/>
                  </a:lnTo>
                  <a:lnTo>
                    <a:pt x="3145206" y="30875"/>
                  </a:lnTo>
                  <a:lnTo>
                    <a:pt x="3149974" y="37940"/>
                  </a:lnTo>
                  <a:lnTo>
                    <a:pt x="3157052" y="42703"/>
                  </a:lnTo>
                  <a:lnTo>
                    <a:pt x="3165729" y="44450"/>
                  </a:lnTo>
                  <a:lnTo>
                    <a:pt x="3174379" y="42703"/>
                  </a:lnTo>
                  <a:lnTo>
                    <a:pt x="3181444" y="37940"/>
                  </a:lnTo>
                  <a:lnTo>
                    <a:pt x="3186207" y="30875"/>
                  </a:lnTo>
                  <a:lnTo>
                    <a:pt x="3187954" y="22225"/>
                  </a:lnTo>
                  <a:lnTo>
                    <a:pt x="3186207" y="13574"/>
                  </a:lnTo>
                  <a:lnTo>
                    <a:pt x="3181444" y="6509"/>
                  </a:lnTo>
                  <a:lnTo>
                    <a:pt x="3174379" y="1746"/>
                  </a:lnTo>
                  <a:lnTo>
                    <a:pt x="3165684" y="0"/>
                  </a:lnTo>
                  <a:close/>
                </a:path>
                <a:path w="11962130" h="7343775">
                  <a:moveTo>
                    <a:pt x="3254629" y="0"/>
                  </a:moveTo>
                  <a:lnTo>
                    <a:pt x="3245978" y="1746"/>
                  </a:lnTo>
                  <a:lnTo>
                    <a:pt x="3238913" y="6509"/>
                  </a:lnTo>
                  <a:lnTo>
                    <a:pt x="3234150" y="13574"/>
                  </a:lnTo>
                  <a:lnTo>
                    <a:pt x="3232404" y="22225"/>
                  </a:lnTo>
                  <a:lnTo>
                    <a:pt x="3234151" y="30875"/>
                  </a:lnTo>
                  <a:lnTo>
                    <a:pt x="3238919" y="37940"/>
                  </a:lnTo>
                  <a:lnTo>
                    <a:pt x="3245996" y="42703"/>
                  </a:lnTo>
                  <a:lnTo>
                    <a:pt x="3254673" y="44450"/>
                  </a:lnTo>
                  <a:lnTo>
                    <a:pt x="3263324" y="42703"/>
                  </a:lnTo>
                  <a:lnTo>
                    <a:pt x="3270388" y="37940"/>
                  </a:lnTo>
                  <a:lnTo>
                    <a:pt x="3275151" y="30875"/>
                  </a:lnTo>
                  <a:lnTo>
                    <a:pt x="3276898" y="22225"/>
                  </a:lnTo>
                  <a:lnTo>
                    <a:pt x="3275151" y="13574"/>
                  </a:lnTo>
                  <a:lnTo>
                    <a:pt x="3270388" y="6509"/>
                  </a:lnTo>
                  <a:lnTo>
                    <a:pt x="3263324" y="1746"/>
                  </a:lnTo>
                  <a:lnTo>
                    <a:pt x="3254629" y="0"/>
                  </a:lnTo>
                  <a:close/>
                </a:path>
                <a:path w="11962130" h="7343775">
                  <a:moveTo>
                    <a:pt x="3343573" y="0"/>
                  </a:moveTo>
                  <a:lnTo>
                    <a:pt x="3334922" y="1746"/>
                  </a:lnTo>
                  <a:lnTo>
                    <a:pt x="3327857" y="6509"/>
                  </a:lnTo>
                  <a:lnTo>
                    <a:pt x="3323094" y="13574"/>
                  </a:lnTo>
                  <a:lnTo>
                    <a:pt x="3321348" y="22225"/>
                  </a:lnTo>
                  <a:lnTo>
                    <a:pt x="3323095" y="30875"/>
                  </a:lnTo>
                  <a:lnTo>
                    <a:pt x="3327863" y="37940"/>
                  </a:lnTo>
                  <a:lnTo>
                    <a:pt x="3334941" y="42703"/>
                  </a:lnTo>
                  <a:lnTo>
                    <a:pt x="3343617" y="44450"/>
                  </a:lnTo>
                  <a:lnTo>
                    <a:pt x="3352268" y="42703"/>
                  </a:lnTo>
                  <a:lnTo>
                    <a:pt x="3359333" y="37940"/>
                  </a:lnTo>
                  <a:lnTo>
                    <a:pt x="3364096" y="30875"/>
                  </a:lnTo>
                  <a:lnTo>
                    <a:pt x="3365842" y="22225"/>
                  </a:lnTo>
                  <a:lnTo>
                    <a:pt x="3364096" y="13574"/>
                  </a:lnTo>
                  <a:lnTo>
                    <a:pt x="3359333" y="6509"/>
                  </a:lnTo>
                  <a:lnTo>
                    <a:pt x="3352268" y="1746"/>
                  </a:lnTo>
                  <a:lnTo>
                    <a:pt x="3343573" y="0"/>
                  </a:lnTo>
                  <a:close/>
                </a:path>
                <a:path w="11962130" h="7343775">
                  <a:moveTo>
                    <a:pt x="3432517" y="0"/>
                  </a:moveTo>
                  <a:lnTo>
                    <a:pt x="3423866" y="1746"/>
                  </a:lnTo>
                  <a:lnTo>
                    <a:pt x="3416802" y="6509"/>
                  </a:lnTo>
                  <a:lnTo>
                    <a:pt x="3412039" y="13574"/>
                  </a:lnTo>
                  <a:lnTo>
                    <a:pt x="3410292" y="22225"/>
                  </a:lnTo>
                  <a:lnTo>
                    <a:pt x="3412040" y="30875"/>
                  </a:lnTo>
                  <a:lnTo>
                    <a:pt x="3416807" y="37940"/>
                  </a:lnTo>
                  <a:lnTo>
                    <a:pt x="3423885" y="42703"/>
                  </a:lnTo>
                  <a:lnTo>
                    <a:pt x="3432562" y="44450"/>
                  </a:lnTo>
                  <a:lnTo>
                    <a:pt x="3441213" y="42703"/>
                  </a:lnTo>
                  <a:lnTo>
                    <a:pt x="3448277" y="37940"/>
                  </a:lnTo>
                  <a:lnTo>
                    <a:pt x="3453040" y="30875"/>
                  </a:lnTo>
                  <a:lnTo>
                    <a:pt x="3454787" y="22225"/>
                  </a:lnTo>
                  <a:lnTo>
                    <a:pt x="3453040" y="13574"/>
                  </a:lnTo>
                  <a:lnTo>
                    <a:pt x="3448277" y="6509"/>
                  </a:lnTo>
                  <a:lnTo>
                    <a:pt x="3441213" y="1746"/>
                  </a:lnTo>
                  <a:lnTo>
                    <a:pt x="3432517" y="0"/>
                  </a:lnTo>
                  <a:close/>
                </a:path>
                <a:path w="11962130" h="7343775">
                  <a:moveTo>
                    <a:pt x="3521462" y="0"/>
                  </a:moveTo>
                  <a:lnTo>
                    <a:pt x="3512811" y="1746"/>
                  </a:lnTo>
                  <a:lnTo>
                    <a:pt x="3505746" y="6509"/>
                  </a:lnTo>
                  <a:lnTo>
                    <a:pt x="3500983" y="13574"/>
                  </a:lnTo>
                  <a:lnTo>
                    <a:pt x="3499237" y="22225"/>
                  </a:lnTo>
                  <a:lnTo>
                    <a:pt x="3500984" y="30875"/>
                  </a:lnTo>
                  <a:lnTo>
                    <a:pt x="3505752" y="37940"/>
                  </a:lnTo>
                  <a:lnTo>
                    <a:pt x="3512830" y="42703"/>
                  </a:lnTo>
                  <a:lnTo>
                    <a:pt x="3521506" y="44450"/>
                  </a:lnTo>
                  <a:lnTo>
                    <a:pt x="3530157" y="42703"/>
                  </a:lnTo>
                  <a:lnTo>
                    <a:pt x="3537222" y="37940"/>
                  </a:lnTo>
                  <a:lnTo>
                    <a:pt x="3541985" y="30875"/>
                  </a:lnTo>
                  <a:lnTo>
                    <a:pt x="3543731" y="22225"/>
                  </a:lnTo>
                  <a:lnTo>
                    <a:pt x="3541985" y="13574"/>
                  </a:lnTo>
                  <a:lnTo>
                    <a:pt x="3537222" y="6509"/>
                  </a:lnTo>
                  <a:lnTo>
                    <a:pt x="3530157" y="1746"/>
                  </a:lnTo>
                  <a:lnTo>
                    <a:pt x="3521462" y="0"/>
                  </a:lnTo>
                  <a:close/>
                </a:path>
                <a:path w="11962130" h="7343775">
                  <a:moveTo>
                    <a:pt x="3610406" y="0"/>
                  </a:moveTo>
                  <a:lnTo>
                    <a:pt x="3601755" y="1746"/>
                  </a:lnTo>
                  <a:lnTo>
                    <a:pt x="3594691" y="6509"/>
                  </a:lnTo>
                  <a:lnTo>
                    <a:pt x="3589928" y="13574"/>
                  </a:lnTo>
                  <a:lnTo>
                    <a:pt x="3588181" y="22225"/>
                  </a:lnTo>
                  <a:lnTo>
                    <a:pt x="3589929" y="30875"/>
                  </a:lnTo>
                  <a:lnTo>
                    <a:pt x="3594696" y="37940"/>
                  </a:lnTo>
                  <a:lnTo>
                    <a:pt x="3601774" y="42703"/>
                  </a:lnTo>
                  <a:lnTo>
                    <a:pt x="3610451" y="44450"/>
                  </a:lnTo>
                  <a:lnTo>
                    <a:pt x="3619102" y="42703"/>
                  </a:lnTo>
                  <a:lnTo>
                    <a:pt x="3626166" y="37940"/>
                  </a:lnTo>
                  <a:lnTo>
                    <a:pt x="3630929" y="30875"/>
                  </a:lnTo>
                  <a:lnTo>
                    <a:pt x="3632676" y="22225"/>
                  </a:lnTo>
                  <a:lnTo>
                    <a:pt x="3630929" y="13574"/>
                  </a:lnTo>
                  <a:lnTo>
                    <a:pt x="3626166" y="6509"/>
                  </a:lnTo>
                  <a:lnTo>
                    <a:pt x="3619102" y="1746"/>
                  </a:lnTo>
                  <a:lnTo>
                    <a:pt x="3610406" y="0"/>
                  </a:lnTo>
                  <a:close/>
                </a:path>
                <a:path w="11962130" h="7343775">
                  <a:moveTo>
                    <a:pt x="3699351" y="0"/>
                  </a:moveTo>
                  <a:lnTo>
                    <a:pt x="3690700" y="1746"/>
                  </a:lnTo>
                  <a:lnTo>
                    <a:pt x="3683636" y="6509"/>
                  </a:lnTo>
                  <a:lnTo>
                    <a:pt x="3678872" y="13574"/>
                  </a:lnTo>
                  <a:lnTo>
                    <a:pt x="3677126" y="22225"/>
                  </a:lnTo>
                  <a:lnTo>
                    <a:pt x="3678873" y="30875"/>
                  </a:lnTo>
                  <a:lnTo>
                    <a:pt x="3683641" y="37940"/>
                  </a:lnTo>
                  <a:lnTo>
                    <a:pt x="3690720" y="42703"/>
                  </a:lnTo>
                  <a:lnTo>
                    <a:pt x="3699396" y="44450"/>
                  </a:lnTo>
                  <a:lnTo>
                    <a:pt x="3708047" y="42703"/>
                  </a:lnTo>
                  <a:lnTo>
                    <a:pt x="3715111" y="37940"/>
                  </a:lnTo>
                  <a:lnTo>
                    <a:pt x="3719875" y="30875"/>
                  </a:lnTo>
                  <a:lnTo>
                    <a:pt x="3721621" y="22225"/>
                  </a:lnTo>
                  <a:lnTo>
                    <a:pt x="3719875" y="13574"/>
                  </a:lnTo>
                  <a:lnTo>
                    <a:pt x="3715111" y="6509"/>
                  </a:lnTo>
                  <a:lnTo>
                    <a:pt x="3708047" y="1746"/>
                  </a:lnTo>
                  <a:lnTo>
                    <a:pt x="3699351" y="0"/>
                  </a:lnTo>
                  <a:close/>
                </a:path>
                <a:path w="11962130" h="7343775">
                  <a:moveTo>
                    <a:pt x="3788296" y="0"/>
                  </a:moveTo>
                  <a:lnTo>
                    <a:pt x="3779645" y="1746"/>
                  </a:lnTo>
                  <a:lnTo>
                    <a:pt x="3772581" y="6509"/>
                  </a:lnTo>
                  <a:lnTo>
                    <a:pt x="3767818" y="13574"/>
                  </a:lnTo>
                  <a:lnTo>
                    <a:pt x="3766071" y="22225"/>
                  </a:lnTo>
                  <a:lnTo>
                    <a:pt x="3767819" y="30875"/>
                  </a:lnTo>
                  <a:lnTo>
                    <a:pt x="3772587" y="37940"/>
                  </a:lnTo>
                  <a:lnTo>
                    <a:pt x="3779664" y="42703"/>
                  </a:lnTo>
                  <a:lnTo>
                    <a:pt x="3788341" y="44450"/>
                  </a:lnTo>
                  <a:lnTo>
                    <a:pt x="3796992" y="42703"/>
                  </a:lnTo>
                  <a:lnTo>
                    <a:pt x="3804056" y="37940"/>
                  </a:lnTo>
                  <a:lnTo>
                    <a:pt x="3808819" y="30875"/>
                  </a:lnTo>
                  <a:lnTo>
                    <a:pt x="3810566" y="22225"/>
                  </a:lnTo>
                  <a:lnTo>
                    <a:pt x="3808819" y="13574"/>
                  </a:lnTo>
                  <a:lnTo>
                    <a:pt x="3804056" y="6509"/>
                  </a:lnTo>
                  <a:lnTo>
                    <a:pt x="3796992" y="1746"/>
                  </a:lnTo>
                  <a:lnTo>
                    <a:pt x="3788296" y="0"/>
                  </a:lnTo>
                  <a:close/>
                </a:path>
                <a:path w="11962130" h="7343775">
                  <a:moveTo>
                    <a:pt x="3877241" y="0"/>
                  </a:moveTo>
                  <a:lnTo>
                    <a:pt x="3868590" y="1746"/>
                  </a:lnTo>
                  <a:lnTo>
                    <a:pt x="3861525" y="6509"/>
                  </a:lnTo>
                  <a:lnTo>
                    <a:pt x="3856762" y="13574"/>
                  </a:lnTo>
                  <a:lnTo>
                    <a:pt x="3855016" y="22225"/>
                  </a:lnTo>
                  <a:lnTo>
                    <a:pt x="3856763" y="30875"/>
                  </a:lnTo>
                  <a:lnTo>
                    <a:pt x="3861531" y="37940"/>
                  </a:lnTo>
                  <a:lnTo>
                    <a:pt x="3868609" y="42703"/>
                  </a:lnTo>
                  <a:lnTo>
                    <a:pt x="3877285" y="44450"/>
                  </a:lnTo>
                  <a:lnTo>
                    <a:pt x="3885936" y="42703"/>
                  </a:lnTo>
                  <a:lnTo>
                    <a:pt x="3893001" y="37940"/>
                  </a:lnTo>
                  <a:lnTo>
                    <a:pt x="3897764" y="30875"/>
                  </a:lnTo>
                  <a:lnTo>
                    <a:pt x="3899510" y="22225"/>
                  </a:lnTo>
                  <a:lnTo>
                    <a:pt x="3897764" y="13574"/>
                  </a:lnTo>
                  <a:lnTo>
                    <a:pt x="3893001" y="6509"/>
                  </a:lnTo>
                  <a:lnTo>
                    <a:pt x="3885936" y="1746"/>
                  </a:lnTo>
                  <a:lnTo>
                    <a:pt x="3877241" y="0"/>
                  </a:lnTo>
                  <a:close/>
                </a:path>
                <a:path w="11962130" h="7343775">
                  <a:moveTo>
                    <a:pt x="3966185" y="0"/>
                  </a:moveTo>
                  <a:lnTo>
                    <a:pt x="3957534" y="1746"/>
                  </a:lnTo>
                  <a:lnTo>
                    <a:pt x="3950470" y="6509"/>
                  </a:lnTo>
                  <a:lnTo>
                    <a:pt x="3945707" y="13574"/>
                  </a:lnTo>
                  <a:lnTo>
                    <a:pt x="3943960" y="22225"/>
                  </a:lnTo>
                  <a:lnTo>
                    <a:pt x="3945708" y="30875"/>
                  </a:lnTo>
                  <a:lnTo>
                    <a:pt x="3950475" y="37940"/>
                  </a:lnTo>
                  <a:lnTo>
                    <a:pt x="3957553" y="42703"/>
                  </a:lnTo>
                  <a:lnTo>
                    <a:pt x="3966230" y="44450"/>
                  </a:lnTo>
                  <a:lnTo>
                    <a:pt x="3974881" y="42703"/>
                  </a:lnTo>
                  <a:lnTo>
                    <a:pt x="3981945" y="37940"/>
                  </a:lnTo>
                  <a:lnTo>
                    <a:pt x="3986708" y="30875"/>
                  </a:lnTo>
                  <a:lnTo>
                    <a:pt x="3988455" y="22225"/>
                  </a:lnTo>
                  <a:lnTo>
                    <a:pt x="3986708" y="13574"/>
                  </a:lnTo>
                  <a:lnTo>
                    <a:pt x="3981945" y="6509"/>
                  </a:lnTo>
                  <a:lnTo>
                    <a:pt x="3974881" y="1746"/>
                  </a:lnTo>
                  <a:lnTo>
                    <a:pt x="3966185" y="0"/>
                  </a:lnTo>
                  <a:close/>
                </a:path>
                <a:path w="11962130" h="7343775">
                  <a:moveTo>
                    <a:pt x="4055130" y="0"/>
                  </a:moveTo>
                  <a:lnTo>
                    <a:pt x="4046479" y="1746"/>
                  </a:lnTo>
                  <a:lnTo>
                    <a:pt x="4039414" y="6509"/>
                  </a:lnTo>
                  <a:lnTo>
                    <a:pt x="4034651" y="13574"/>
                  </a:lnTo>
                  <a:lnTo>
                    <a:pt x="4032905" y="22225"/>
                  </a:lnTo>
                  <a:lnTo>
                    <a:pt x="4034652" y="30875"/>
                  </a:lnTo>
                  <a:lnTo>
                    <a:pt x="4039420" y="37940"/>
                  </a:lnTo>
                  <a:lnTo>
                    <a:pt x="4046498" y="42703"/>
                  </a:lnTo>
                  <a:lnTo>
                    <a:pt x="4055174" y="44450"/>
                  </a:lnTo>
                  <a:lnTo>
                    <a:pt x="4063825" y="42703"/>
                  </a:lnTo>
                  <a:lnTo>
                    <a:pt x="4070890" y="37940"/>
                  </a:lnTo>
                  <a:lnTo>
                    <a:pt x="4075653" y="30875"/>
                  </a:lnTo>
                  <a:lnTo>
                    <a:pt x="4077399" y="22225"/>
                  </a:lnTo>
                  <a:lnTo>
                    <a:pt x="4075653" y="13574"/>
                  </a:lnTo>
                  <a:lnTo>
                    <a:pt x="4070890" y="6509"/>
                  </a:lnTo>
                  <a:lnTo>
                    <a:pt x="4063825" y="1746"/>
                  </a:lnTo>
                  <a:lnTo>
                    <a:pt x="4055130" y="0"/>
                  </a:lnTo>
                  <a:close/>
                </a:path>
                <a:path w="11962130" h="7343775">
                  <a:moveTo>
                    <a:pt x="4144074" y="0"/>
                  </a:moveTo>
                  <a:lnTo>
                    <a:pt x="4135423" y="1746"/>
                  </a:lnTo>
                  <a:lnTo>
                    <a:pt x="4128359" y="6509"/>
                  </a:lnTo>
                  <a:lnTo>
                    <a:pt x="4123596" y="13574"/>
                  </a:lnTo>
                  <a:lnTo>
                    <a:pt x="4121849" y="22225"/>
                  </a:lnTo>
                  <a:lnTo>
                    <a:pt x="4123597" y="30875"/>
                  </a:lnTo>
                  <a:lnTo>
                    <a:pt x="4128364" y="37940"/>
                  </a:lnTo>
                  <a:lnTo>
                    <a:pt x="4135442" y="42703"/>
                  </a:lnTo>
                  <a:lnTo>
                    <a:pt x="4144119" y="44450"/>
                  </a:lnTo>
                  <a:lnTo>
                    <a:pt x="4152770" y="42703"/>
                  </a:lnTo>
                  <a:lnTo>
                    <a:pt x="4159834" y="37940"/>
                  </a:lnTo>
                  <a:lnTo>
                    <a:pt x="4164597" y="30875"/>
                  </a:lnTo>
                  <a:lnTo>
                    <a:pt x="4166344" y="22225"/>
                  </a:lnTo>
                  <a:lnTo>
                    <a:pt x="4164597" y="13574"/>
                  </a:lnTo>
                  <a:lnTo>
                    <a:pt x="4159834" y="6509"/>
                  </a:lnTo>
                  <a:lnTo>
                    <a:pt x="4152770" y="1746"/>
                  </a:lnTo>
                  <a:lnTo>
                    <a:pt x="4144074" y="0"/>
                  </a:lnTo>
                  <a:close/>
                </a:path>
                <a:path w="11962130" h="7343775">
                  <a:moveTo>
                    <a:pt x="4233019" y="0"/>
                  </a:moveTo>
                  <a:lnTo>
                    <a:pt x="4224368" y="1746"/>
                  </a:lnTo>
                  <a:lnTo>
                    <a:pt x="4217303" y="6509"/>
                  </a:lnTo>
                  <a:lnTo>
                    <a:pt x="4212540" y="13574"/>
                  </a:lnTo>
                  <a:lnTo>
                    <a:pt x="4210794" y="22225"/>
                  </a:lnTo>
                  <a:lnTo>
                    <a:pt x="4212541" y="30875"/>
                  </a:lnTo>
                  <a:lnTo>
                    <a:pt x="4217309" y="37940"/>
                  </a:lnTo>
                  <a:lnTo>
                    <a:pt x="4224386" y="42703"/>
                  </a:lnTo>
                  <a:lnTo>
                    <a:pt x="4233063" y="44450"/>
                  </a:lnTo>
                  <a:lnTo>
                    <a:pt x="4241714" y="42703"/>
                  </a:lnTo>
                  <a:lnTo>
                    <a:pt x="4248778" y="37940"/>
                  </a:lnTo>
                  <a:lnTo>
                    <a:pt x="4253541" y="30875"/>
                  </a:lnTo>
                  <a:lnTo>
                    <a:pt x="4255288" y="22225"/>
                  </a:lnTo>
                  <a:lnTo>
                    <a:pt x="4253541" y="13574"/>
                  </a:lnTo>
                  <a:lnTo>
                    <a:pt x="4248778" y="6509"/>
                  </a:lnTo>
                  <a:lnTo>
                    <a:pt x="4241714" y="1746"/>
                  </a:lnTo>
                  <a:lnTo>
                    <a:pt x="4233019" y="0"/>
                  </a:lnTo>
                  <a:close/>
                </a:path>
                <a:path w="11962130" h="7343775">
                  <a:moveTo>
                    <a:pt x="4321963" y="0"/>
                  </a:moveTo>
                  <a:lnTo>
                    <a:pt x="4313312" y="1746"/>
                  </a:lnTo>
                  <a:lnTo>
                    <a:pt x="4306248" y="6509"/>
                  </a:lnTo>
                  <a:lnTo>
                    <a:pt x="4301485" y="13574"/>
                  </a:lnTo>
                  <a:lnTo>
                    <a:pt x="4299738" y="22225"/>
                  </a:lnTo>
                  <a:lnTo>
                    <a:pt x="4301485" y="30875"/>
                  </a:lnTo>
                  <a:lnTo>
                    <a:pt x="4306253" y="37940"/>
                  </a:lnTo>
                  <a:lnTo>
                    <a:pt x="4313331" y="42703"/>
                  </a:lnTo>
                  <a:lnTo>
                    <a:pt x="4322008" y="44450"/>
                  </a:lnTo>
                  <a:lnTo>
                    <a:pt x="4330659" y="42703"/>
                  </a:lnTo>
                  <a:lnTo>
                    <a:pt x="4337723" y="37940"/>
                  </a:lnTo>
                  <a:lnTo>
                    <a:pt x="4342486" y="30875"/>
                  </a:lnTo>
                  <a:lnTo>
                    <a:pt x="4344233" y="22225"/>
                  </a:lnTo>
                  <a:lnTo>
                    <a:pt x="4342486" y="13574"/>
                  </a:lnTo>
                  <a:lnTo>
                    <a:pt x="4337723" y="6509"/>
                  </a:lnTo>
                  <a:lnTo>
                    <a:pt x="4330659" y="1746"/>
                  </a:lnTo>
                  <a:lnTo>
                    <a:pt x="4321963" y="0"/>
                  </a:lnTo>
                  <a:close/>
                </a:path>
                <a:path w="11962130" h="7343775">
                  <a:moveTo>
                    <a:pt x="4410908" y="0"/>
                  </a:moveTo>
                  <a:lnTo>
                    <a:pt x="4402257" y="1746"/>
                  </a:lnTo>
                  <a:lnTo>
                    <a:pt x="4395192" y="6509"/>
                  </a:lnTo>
                  <a:lnTo>
                    <a:pt x="4390429" y="13574"/>
                  </a:lnTo>
                  <a:lnTo>
                    <a:pt x="4388683" y="22225"/>
                  </a:lnTo>
                  <a:lnTo>
                    <a:pt x="4390430" y="30875"/>
                  </a:lnTo>
                  <a:lnTo>
                    <a:pt x="4395198" y="37940"/>
                  </a:lnTo>
                  <a:lnTo>
                    <a:pt x="4402275" y="42703"/>
                  </a:lnTo>
                  <a:lnTo>
                    <a:pt x="4410952" y="44450"/>
                  </a:lnTo>
                  <a:lnTo>
                    <a:pt x="4419603" y="42703"/>
                  </a:lnTo>
                  <a:lnTo>
                    <a:pt x="4426668" y="37940"/>
                  </a:lnTo>
                  <a:lnTo>
                    <a:pt x="4431431" y="30875"/>
                  </a:lnTo>
                  <a:lnTo>
                    <a:pt x="4433177" y="22225"/>
                  </a:lnTo>
                  <a:lnTo>
                    <a:pt x="4431431" y="13574"/>
                  </a:lnTo>
                  <a:lnTo>
                    <a:pt x="4426668" y="6509"/>
                  </a:lnTo>
                  <a:lnTo>
                    <a:pt x="4419603" y="1746"/>
                  </a:lnTo>
                  <a:lnTo>
                    <a:pt x="4410908" y="0"/>
                  </a:lnTo>
                  <a:close/>
                </a:path>
                <a:path w="11962130" h="7343775">
                  <a:moveTo>
                    <a:pt x="4499852" y="0"/>
                  </a:moveTo>
                  <a:lnTo>
                    <a:pt x="4491201" y="1746"/>
                  </a:lnTo>
                  <a:lnTo>
                    <a:pt x="4484137" y="6509"/>
                  </a:lnTo>
                  <a:lnTo>
                    <a:pt x="4479374" y="13574"/>
                  </a:lnTo>
                  <a:lnTo>
                    <a:pt x="4477627" y="22225"/>
                  </a:lnTo>
                  <a:lnTo>
                    <a:pt x="4479374" y="30875"/>
                  </a:lnTo>
                  <a:lnTo>
                    <a:pt x="4484142" y="37940"/>
                  </a:lnTo>
                  <a:lnTo>
                    <a:pt x="4491220" y="42703"/>
                  </a:lnTo>
                  <a:lnTo>
                    <a:pt x="4499897" y="44450"/>
                  </a:lnTo>
                  <a:lnTo>
                    <a:pt x="4508548" y="42703"/>
                  </a:lnTo>
                  <a:lnTo>
                    <a:pt x="4515612" y="37940"/>
                  </a:lnTo>
                  <a:lnTo>
                    <a:pt x="4520375" y="30875"/>
                  </a:lnTo>
                  <a:lnTo>
                    <a:pt x="4522122" y="22225"/>
                  </a:lnTo>
                  <a:lnTo>
                    <a:pt x="4520375" y="13574"/>
                  </a:lnTo>
                  <a:lnTo>
                    <a:pt x="4515612" y="6509"/>
                  </a:lnTo>
                  <a:lnTo>
                    <a:pt x="4508548" y="1746"/>
                  </a:lnTo>
                  <a:lnTo>
                    <a:pt x="4499852" y="0"/>
                  </a:lnTo>
                  <a:close/>
                </a:path>
                <a:path w="11962130" h="7343775">
                  <a:moveTo>
                    <a:pt x="4588797" y="0"/>
                  </a:moveTo>
                  <a:lnTo>
                    <a:pt x="4580146" y="1746"/>
                  </a:lnTo>
                  <a:lnTo>
                    <a:pt x="4573081" y="6509"/>
                  </a:lnTo>
                  <a:lnTo>
                    <a:pt x="4568318" y="13574"/>
                  </a:lnTo>
                  <a:lnTo>
                    <a:pt x="4566572" y="22225"/>
                  </a:lnTo>
                  <a:lnTo>
                    <a:pt x="4568319" y="30875"/>
                  </a:lnTo>
                  <a:lnTo>
                    <a:pt x="4573087" y="37940"/>
                  </a:lnTo>
                  <a:lnTo>
                    <a:pt x="4580164" y="42703"/>
                  </a:lnTo>
                  <a:lnTo>
                    <a:pt x="4588841" y="44450"/>
                  </a:lnTo>
                  <a:lnTo>
                    <a:pt x="4597492" y="42703"/>
                  </a:lnTo>
                  <a:lnTo>
                    <a:pt x="4604556" y="37940"/>
                  </a:lnTo>
                  <a:lnTo>
                    <a:pt x="4609319" y="30875"/>
                  </a:lnTo>
                  <a:lnTo>
                    <a:pt x="4611066" y="22225"/>
                  </a:lnTo>
                  <a:lnTo>
                    <a:pt x="4609319" y="13574"/>
                  </a:lnTo>
                  <a:lnTo>
                    <a:pt x="4604556" y="6509"/>
                  </a:lnTo>
                  <a:lnTo>
                    <a:pt x="4597492" y="1746"/>
                  </a:lnTo>
                  <a:lnTo>
                    <a:pt x="4588797" y="0"/>
                  </a:lnTo>
                  <a:close/>
                </a:path>
                <a:path w="11962130" h="7343775">
                  <a:moveTo>
                    <a:pt x="4677741" y="0"/>
                  </a:moveTo>
                  <a:lnTo>
                    <a:pt x="4669090" y="1746"/>
                  </a:lnTo>
                  <a:lnTo>
                    <a:pt x="4662026" y="6509"/>
                  </a:lnTo>
                  <a:lnTo>
                    <a:pt x="4657263" y="13574"/>
                  </a:lnTo>
                  <a:lnTo>
                    <a:pt x="4655516" y="22225"/>
                  </a:lnTo>
                  <a:lnTo>
                    <a:pt x="4657263" y="30875"/>
                  </a:lnTo>
                  <a:lnTo>
                    <a:pt x="4662031" y="37940"/>
                  </a:lnTo>
                  <a:lnTo>
                    <a:pt x="4669109" y="42703"/>
                  </a:lnTo>
                  <a:lnTo>
                    <a:pt x="4677785" y="44450"/>
                  </a:lnTo>
                  <a:lnTo>
                    <a:pt x="4686436" y="42703"/>
                  </a:lnTo>
                  <a:lnTo>
                    <a:pt x="4693501" y="37940"/>
                  </a:lnTo>
                  <a:lnTo>
                    <a:pt x="4698264" y="30875"/>
                  </a:lnTo>
                  <a:lnTo>
                    <a:pt x="4700010" y="22225"/>
                  </a:lnTo>
                  <a:lnTo>
                    <a:pt x="4698264" y="13574"/>
                  </a:lnTo>
                  <a:lnTo>
                    <a:pt x="4693501" y="6509"/>
                  </a:lnTo>
                  <a:lnTo>
                    <a:pt x="4686436" y="1746"/>
                  </a:lnTo>
                  <a:lnTo>
                    <a:pt x="4677741" y="0"/>
                  </a:lnTo>
                  <a:close/>
                </a:path>
                <a:path w="11962130" h="7343775">
                  <a:moveTo>
                    <a:pt x="4766685" y="0"/>
                  </a:moveTo>
                  <a:lnTo>
                    <a:pt x="4758034" y="1746"/>
                  </a:lnTo>
                  <a:lnTo>
                    <a:pt x="4750970" y="6509"/>
                  </a:lnTo>
                  <a:lnTo>
                    <a:pt x="4746207" y="13574"/>
                  </a:lnTo>
                  <a:lnTo>
                    <a:pt x="4744460" y="22225"/>
                  </a:lnTo>
                  <a:lnTo>
                    <a:pt x="4746208" y="30875"/>
                  </a:lnTo>
                  <a:lnTo>
                    <a:pt x="4750976" y="37940"/>
                  </a:lnTo>
                  <a:lnTo>
                    <a:pt x="4758053" y="42703"/>
                  </a:lnTo>
                  <a:lnTo>
                    <a:pt x="4766730" y="44450"/>
                  </a:lnTo>
                  <a:lnTo>
                    <a:pt x="4775381" y="42703"/>
                  </a:lnTo>
                  <a:lnTo>
                    <a:pt x="4782445" y="37940"/>
                  </a:lnTo>
                  <a:lnTo>
                    <a:pt x="4787208" y="30875"/>
                  </a:lnTo>
                  <a:lnTo>
                    <a:pt x="4788955" y="22225"/>
                  </a:lnTo>
                  <a:lnTo>
                    <a:pt x="4787208" y="13574"/>
                  </a:lnTo>
                  <a:lnTo>
                    <a:pt x="4782445" y="6509"/>
                  </a:lnTo>
                  <a:lnTo>
                    <a:pt x="4775381" y="1746"/>
                  </a:lnTo>
                  <a:lnTo>
                    <a:pt x="4766685" y="0"/>
                  </a:lnTo>
                  <a:close/>
                </a:path>
                <a:path w="11962130" h="7343775">
                  <a:moveTo>
                    <a:pt x="4855630" y="0"/>
                  </a:moveTo>
                  <a:lnTo>
                    <a:pt x="4846979" y="1746"/>
                  </a:lnTo>
                  <a:lnTo>
                    <a:pt x="4839914" y="6509"/>
                  </a:lnTo>
                  <a:lnTo>
                    <a:pt x="4835151" y="13574"/>
                  </a:lnTo>
                  <a:lnTo>
                    <a:pt x="4833405" y="22225"/>
                  </a:lnTo>
                  <a:lnTo>
                    <a:pt x="4835152" y="30875"/>
                  </a:lnTo>
                  <a:lnTo>
                    <a:pt x="4839920" y="37940"/>
                  </a:lnTo>
                  <a:lnTo>
                    <a:pt x="4846998" y="42703"/>
                  </a:lnTo>
                  <a:lnTo>
                    <a:pt x="4855674" y="44450"/>
                  </a:lnTo>
                  <a:lnTo>
                    <a:pt x="4864325" y="42703"/>
                  </a:lnTo>
                  <a:lnTo>
                    <a:pt x="4871390" y="37940"/>
                  </a:lnTo>
                  <a:lnTo>
                    <a:pt x="4876153" y="30875"/>
                  </a:lnTo>
                  <a:lnTo>
                    <a:pt x="4877899" y="22225"/>
                  </a:lnTo>
                  <a:lnTo>
                    <a:pt x="4876153" y="13574"/>
                  </a:lnTo>
                  <a:lnTo>
                    <a:pt x="4871390" y="6509"/>
                  </a:lnTo>
                  <a:lnTo>
                    <a:pt x="4864325" y="1746"/>
                  </a:lnTo>
                  <a:lnTo>
                    <a:pt x="4855630" y="0"/>
                  </a:lnTo>
                  <a:close/>
                </a:path>
                <a:path w="11962130" h="7343775">
                  <a:moveTo>
                    <a:pt x="4944574" y="0"/>
                  </a:moveTo>
                  <a:lnTo>
                    <a:pt x="4935923" y="1746"/>
                  </a:lnTo>
                  <a:lnTo>
                    <a:pt x="4928859" y="6509"/>
                  </a:lnTo>
                  <a:lnTo>
                    <a:pt x="4924096" y="13574"/>
                  </a:lnTo>
                  <a:lnTo>
                    <a:pt x="4922349" y="22225"/>
                  </a:lnTo>
                  <a:lnTo>
                    <a:pt x="4924097" y="30875"/>
                  </a:lnTo>
                  <a:lnTo>
                    <a:pt x="4928864" y="37940"/>
                  </a:lnTo>
                  <a:lnTo>
                    <a:pt x="4935942" y="42703"/>
                  </a:lnTo>
                  <a:lnTo>
                    <a:pt x="4944619" y="44450"/>
                  </a:lnTo>
                  <a:lnTo>
                    <a:pt x="4953270" y="42703"/>
                  </a:lnTo>
                  <a:lnTo>
                    <a:pt x="4960334" y="37940"/>
                  </a:lnTo>
                  <a:lnTo>
                    <a:pt x="4965097" y="30875"/>
                  </a:lnTo>
                  <a:lnTo>
                    <a:pt x="4966844" y="22225"/>
                  </a:lnTo>
                  <a:lnTo>
                    <a:pt x="4965097" y="13574"/>
                  </a:lnTo>
                  <a:lnTo>
                    <a:pt x="4960334" y="6509"/>
                  </a:lnTo>
                  <a:lnTo>
                    <a:pt x="4953270" y="1746"/>
                  </a:lnTo>
                  <a:lnTo>
                    <a:pt x="4944574" y="0"/>
                  </a:lnTo>
                  <a:close/>
                </a:path>
                <a:path w="11962130" h="7343775">
                  <a:moveTo>
                    <a:pt x="5033519" y="0"/>
                  </a:moveTo>
                  <a:lnTo>
                    <a:pt x="5024868" y="1746"/>
                  </a:lnTo>
                  <a:lnTo>
                    <a:pt x="5017803" y="6509"/>
                  </a:lnTo>
                  <a:lnTo>
                    <a:pt x="5013040" y="13574"/>
                  </a:lnTo>
                  <a:lnTo>
                    <a:pt x="5011294" y="22225"/>
                  </a:lnTo>
                  <a:lnTo>
                    <a:pt x="5013041" y="30875"/>
                  </a:lnTo>
                  <a:lnTo>
                    <a:pt x="5017809" y="37940"/>
                  </a:lnTo>
                  <a:lnTo>
                    <a:pt x="5024887" y="42703"/>
                  </a:lnTo>
                  <a:lnTo>
                    <a:pt x="5033563" y="44450"/>
                  </a:lnTo>
                  <a:lnTo>
                    <a:pt x="5042214" y="42703"/>
                  </a:lnTo>
                  <a:lnTo>
                    <a:pt x="5049279" y="37940"/>
                  </a:lnTo>
                  <a:lnTo>
                    <a:pt x="5054042" y="30875"/>
                  </a:lnTo>
                  <a:lnTo>
                    <a:pt x="5055788" y="22225"/>
                  </a:lnTo>
                  <a:lnTo>
                    <a:pt x="5054042" y="13574"/>
                  </a:lnTo>
                  <a:lnTo>
                    <a:pt x="5049279" y="6509"/>
                  </a:lnTo>
                  <a:lnTo>
                    <a:pt x="5042214" y="1746"/>
                  </a:lnTo>
                  <a:lnTo>
                    <a:pt x="5033519" y="0"/>
                  </a:lnTo>
                  <a:close/>
                </a:path>
                <a:path w="11962130" h="7343775">
                  <a:moveTo>
                    <a:pt x="5122463" y="0"/>
                  </a:moveTo>
                  <a:lnTo>
                    <a:pt x="5113812" y="1746"/>
                  </a:lnTo>
                  <a:lnTo>
                    <a:pt x="5106748" y="6509"/>
                  </a:lnTo>
                  <a:lnTo>
                    <a:pt x="5101985" y="13574"/>
                  </a:lnTo>
                  <a:lnTo>
                    <a:pt x="5100238" y="22225"/>
                  </a:lnTo>
                  <a:lnTo>
                    <a:pt x="5101985" y="30875"/>
                  </a:lnTo>
                  <a:lnTo>
                    <a:pt x="5106753" y="37940"/>
                  </a:lnTo>
                  <a:lnTo>
                    <a:pt x="5113831" y="42703"/>
                  </a:lnTo>
                  <a:lnTo>
                    <a:pt x="5122508" y="44450"/>
                  </a:lnTo>
                  <a:lnTo>
                    <a:pt x="5131159" y="42703"/>
                  </a:lnTo>
                  <a:lnTo>
                    <a:pt x="5138223" y="37940"/>
                  </a:lnTo>
                  <a:lnTo>
                    <a:pt x="5142986" y="30875"/>
                  </a:lnTo>
                  <a:lnTo>
                    <a:pt x="5144733" y="22225"/>
                  </a:lnTo>
                  <a:lnTo>
                    <a:pt x="5142986" y="13574"/>
                  </a:lnTo>
                  <a:lnTo>
                    <a:pt x="5138223" y="6509"/>
                  </a:lnTo>
                  <a:lnTo>
                    <a:pt x="5131159" y="1746"/>
                  </a:lnTo>
                  <a:lnTo>
                    <a:pt x="5122463" y="0"/>
                  </a:lnTo>
                  <a:close/>
                </a:path>
                <a:path w="11962130" h="7343775">
                  <a:moveTo>
                    <a:pt x="5211408" y="0"/>
                  </a:moveTo>
                  <a:lnTo>
                    <a:pt x="5202757" y="1746"/>
                  </a:lnTo>
                  <a:lnTo>
                    <a:pt x="5195692" y="6509"/>
                  </a:lnTo>
                  <a:lnTo>
                    <a:pt x="5190929" y="13574"/>
                  </a:lnTo>
                  <a:lnTo>
                    <a:pt x="5189183" y="22225"/>
                  </a:lnTo>
                  <a:lnTo>
                    <a:pt x="5190930" y="30875"/>
                  </a:lnTo>
                  <a:lnTo>
                    <a:pt x="5195698" y="37940"/>
                  </a:lnTo>
                  <a:lnTo>
                    <a:pt x="5202775" y="42703"/>
                  </a:lnTo>
                  <a:lnTo>
                    <a:pt x="5211452" y="44450"/>
                  </a:lnTo>
                  <a:lnTo>
                    <a:pt x="5220103" y="42703"/>
                  </a:lnTo>
                  <a:lnTo>
                    <a:pt x="5227168" y="37940"/>
                  </a:lnTo>
                  <a:lnTo>
                    <a:pt x="5231931" y="30875"/>
                  </a:lnTo>
                  <a:lnTo>
                    <a:pt x="5233677" y="22225"/>
                  </a:lnTo>
                  <a:lnTo>
                    <a:pt x="5231931" y="13574"/>
                  </a:lnTo>
                  <a:lnTo>
                    <a:pt x="5227168" y="6509"/>
                  </a:lnTo>
                  <a:lnTo>
                    <a:pt x="5220103" y="1746"/>
                  </a:lnTo>
                  <a:lnTo>
                    <a:pt x="5211408" y="0"/>
                  </a:lnTo>
                  <a:close/>
                </a:path>
                <a:path w="11962130" h="7343775">
                  <a:moveTo>
                    <a:pt x="5300352" y="0"/>
                  </a:moveTo>
                  <a:lnTo>
                    <a:pt x="5291701" y="1746"/>
                  </a:lnTo>
                  <a:lnTo>
                    <a:pt x="5284637" y="6509"/>
                  </a:lnTo>
                  <a:lnTo>
                    <a:pt x="5279874" y="13574"/>
                  </a:lnTo>
                  <a:lnTo>
                    <a:pt x="5278127" y="22225"/>
                  </a:lnTo>
                  <a:lnTo>
                    <a:pt x="5279874" y="30875"/>
                  </a:lnTo>
                  <a:lnTo>
                    <a:pt x="5284642" y="37940"/>
                  </a:lnTo>
                  <a:lnTo>
                    <a:pt x="5291720" y="42703"/>
                  </a:lnTo>
                  <a:lnTo>
                    <a:pt x="5300397" y="44450"/>
                  </a:lnTo>
                  <a:lnTo>
                    <a:pt x="5309048" y="42703"/>
                  </a:lnTo>
                  <a:lnTo>
                    <a:pt x="5316112" y="37940"/>
                  </a:lnTo>
                  <a:lnTo>
                    <a:pt x="5320875" y="30875"/>
                  </a:lnTo>
                  <a:lnTo>
                    <a:pt x="5322622" y="22225"/>
                  </a:lnTo>
                  <a:lnTo>
                    <a:pt x="5320875" y="13574"/>
                  </a:lnTo>
                  <a:lnTo>
                    <a:pt x="5316112" y="6509"/>
                  </a:lnTo>
                  <a:lnTo>
                    <a:pt x="5309048" y="1746"/>
                  </a:lnTo>
                  <a:lnTo>
                    <a:pt x="5300352" y="0"/>
                  </a:lnTo>
                  <a:close/>
                </a:path>
                <a:path w="11962130" h="7343775">
                  <a:moveTo>
                    <a:pt x="5389297" y="0"/>
                  </a:moveTo>
                  <a:lnTo>
                    <a:pt x="5380646" y="1746"/>
                  </a:lnTo>
                  <a:lnTo>
                    <a:pt x="5373581" y="6509"/>
                  </a:lnTo>
                  <a:lnTo>
                    <a:pt x="5368818" y="13574"/>
                  </a:lnTo>
                  <a:lnTo>
                    <a:pt x="5367072" y="22225"/>
                  </a:lnTo>
                  <a:lnTo>
                    <a:pt x="5368819" y="30875"/>
                  </a:lnTo>
                  <a:lnTo>
                    <a:pt x="5373587" y="37940"/>
                  </a:lnTo>
                  <a:lnTo>
                    <a:pt x="5380664" y="42703"/>
                  </a:lnTo>
                  <a:lnTo>
                    <a:pt x="5389341" y="44450"/>
                  </a:lnTo>
                  <a:lnTo>
                    <a:pt x="5397992" y="42703"/>
                  </a:lnTo>
                  <a:lnTo>
                    <a:pt x="5405056" y="37940"/>
                  </a:lnTo>
                  <a:lnTo>
                    <a:pt x="5409819" y="30875"/>
                  </a:lnTo>
                  <a:lnTo>
                    <a:pt x="5411566" y="22225"/>
                  </a:lnTo>
                  <a:lnTo>
                    <a:pt x="5409819" y="13574"/>
                  </a:lnTo>
                  <a:lnTo>
                    <a:pt x="5405056" y="6509"/>
                  </a:lnTo>
                  <a:lnTo>
                    <a:pt x="5397992" y="1746"/>
                  </a:lnTo>
                  <a:lnTo>
                    <a:pt x="5389297" y="0"/>
                  </a:lnTo>
                  <a:close/>
                </a:path>
                <a:path w="11962130" h="7343775">
                  <a:moveTo>
                    <a:pt x="5478241" y="0"/>
                  </a:moveTo>
                  <a:lnTo>
                    <a:pt x="5469590" y="1746"/>
                  </a:lnTo>
                  <a:lnTo>
                    <a:pt x="5462526" y="6509"/>
                  </a:lnTo>
                  <a:lnTo>
                    <a:pt x="5457763" y="13574"/>
                  </a:lnTo>
                  <a:lnTo>
                    <a:pt x="5456016" y="22225"/>
                  </a:lnTo>
                  <a:lnTo>
                    <a:pt x="5457763" y="30875"/>
                  </a:lnTo>
                  <a:lnTo>
                    <a:pt x="5462531" y="37940"/>
                  </a:lnTo>
                  <a:lnTo>
                    <a:pt x="5469609" y="42703"/>
                  </a:lnTo>
                  <a:lnTo>
                    <a:pt x="5478285" y="44450"/>
                  </a:lnTo>
                  <a:lnTo>
                    <a:pt x="5486936" y="42703"/>
                  </a:lnTo>
                  <a:lnTo>
                    <a:pt x="5494001" y="37940"/>
                  </a:lnTo>
                  <a:lnTo>
                    <a:pt x="5498764" y="30875"/>
                  </a:lnTo>
                  <a:lnTo>
                    <a:pt x="5500510" y="22225"/>
                  </a:lnTo>
                  <a:lnTo>
                    <a:pt x="5498764" y="13574"/>
                  </a:lnTo>
                  <a:lnTo>
                    <a:pt x="5494001" y="6509"/>
                  </a:lnTo>
                  <a:lnTo>
                    <a:pt x="5486936" y="1746"/>
                  </a:lnTo>
                  <a:lnTo>
                    <a:pt x="5478241" y="0"/>
                  </a:lnTo>
                  <a:close/>
                </a:path>
                <a:path w="11962130" h="7343775">
                  <a:moveTo>
                    <a:pt x="5567185" y="0"/>
                  </a:moveTo>
                  <a:lnTo>
                    <a:pt x="5558534" y="1746"/>
                  </a:lnTo>
                  <a:lnTo>
                    <a:pt x="5551470" y="6509"/>
                  </a:lnTo>
                  <a:lnTo>
                    <a:pt x="5546707" y="13574"/>
                  </a:lnTo>
                  <a:lnTo>
                    <a:pt x="5544960" y="22225"/>
                  </a:lnTo>
                  <a:lnTo>
                    <a:pt x="5546708" y="30875"/>
                  </a:lnTo>
                  <a:lnTo>
                    <a:pt x="5551476" y="37940"/>
                  </a:lnTo>
                  <a:lnTo>
                    <a:pt x="5558553" y="42703"/>
                  </a:lnTo>
                  <a:lnTo>
                    <a:pt x="5567230" y="44450"/>
                  </a:lnTo>
                  <a:lnTo>
                    <a:pt x="5575881" y="42703"/>
                  </a:lnTo>
                  <a:lnTo>
                    <a:pt x="5582945" y="37940"/>
                  </a:lnTo>
                  <a:lnTo>
                    <a:pt x="5587708" y="30875"/>
                  </a:lnTo>
                  <a:lnTo>
                    <a:pt x="5589455" y="22225"/>
                  </a:lnTo>
                  <a:lnTo>
                    <a:pt x="5587708" y="13574"/>
                  </a:lnTo>
                  <a:lnTo>
                    <a:pt x="5582945" y="6509"/>
                  </a:lnTo>
                  <a:lnTo>
                    <a:pt x="5575881" y="1746"/>
                  </a:lnTo>
                  <a:lnTo>
                    <a:pt x="5567185" y="0"/>
                  </a:lnTo>
                  <a:close/>
                </a:path>
                <a:path w="11962130" h="7343775">
                  <a:moveTo>
                    <a:pt x="5656130" y="0"/>
                  </a:moveTo>
                  <a:lnTo>
                    <a:pt x="5647479" y="1746"/>
                  </a:lnTo>
                  <a:lnTo>
                    <a:pt x="5640414" y="6509"/>
                  </a:lnTo>
                  <a:lnTo>
                    <a:pt x="5635651" y="13574"/>
                  </a:lnTo>
                  <a:lnTo>
                    <a:pt x="5633905" y="22225"/>
                  </a:lnTo>
                  <a:lnTo>
                    <a:pt x="5635652" y="30875"/>
                  </a:lnTo>
                  <a:lnTo>
                    <a:pt x="5640420" y="37940"/>
                  </a:lnTo>
                  <a:lnTo>
                    <a:pt x="5647498" y="42703"/>
                  </a:lnTo>
                  <a:lnTo>
                    <a:pt x="5656174" y="44450"/>
                  </a:lnTo>
                  <a:lnTo>
                    <a:pt x="5664825" y="42703"/>
                  </a:lnTo>
                  <a:lnTo>
                    <a:pt x="5671890" y="37940"/>
                  </a:lnTo>
                  <a:lnTo>
                    <a:pt x="5676653" y="30875"/>
                  </a:lnTo>
                  <a:lnTo>
                    <a:pt x="5678399" y="22225"/>
                  </a:lnTo>
                  <a:lnTo>
                    <a:pt x="5676653" y="13574"/>
                  </a:lnTo>
                  <a:lnTo>
                    <a:pt x="5671890" y="6509"/>
                  </a:lnTo>
                  <a:lnTo>
                    <a:pt x="5664825" y="1746"/>
                  </a:lnTo>
                  <a:lnTo>
                    <a:pt x="5656130" y="0"/>
                  </a:lnTo>
                  <a:close/>
                </a:path>
                <a:path w="11962130" h="7343775">
                  <a:moveTo>
                    <a:pt x="5745074" y="0"/>
                  </a:moveTo>
                  <a:lnTo>
                    <a:pt x="5736423" y="1746"/>
                  </a:lnTo>
                  <a:lnTo>
                    <a:pt x="5729359" y="6509"/>
                  </a:lnTo>
                  <a:lnTo>
                    <a:pt x="5724596" y="13574"/>
                  </a:lnTo>
                  <a:lnTo>
                    <a:pt x="5722849" y="22225"/>
                  </a:lnTo>
                  <a:lnTo>
                    <a:pt x="5724597" y="30875"/>
                  </a:lnTo>
                  <a:lnTo>
                    <a:pt x="5729364" y="37940"/>
                  </a:lnTo>
                  <a:lnTo>
                    <a:pt x="5736442" y="42703"/>
                  </a:lnTo>
                  <a:lnTo>
                    <a:pt x="5745119" y="44450"/>
                  </a:lnTo>
                  <a:lnTo>
                    <a:pt x="5753770" y="42703"/>
                  </a:lnTo>
                  <a:lnTo>
                    <a:pt x="5760834" y="37940"/>
                  </a:lnTo>
                  <a:lnTo>
                    <a:pt x="5765597" y="30875"/>
                  </a:lnTo>
                  <a:lnTo>
                    <a:pt x="5767344" y="22225"/>
                  </a:lnTo>
                  <a:lnTo>
                    <a:pt x="5765597" y="13574"/>
                  </a:lnTo>
                  <a:lnTo>
                    <a:pt x="5760834" y="6509"/>
                  </a:lnTo>
                  <a:lnTo>
                    <a:pt x="5753770" y="1746"/>
                  </a:lnTo>
                  <a:lnTo>
                    <a:pt x="5745074" y="0"/>
                  </a:lnTo>
                  <a:close/>
                </a:path>
                <a:path w="11962130" h="7343775">
                  <a:moveTo>
                    <a:pt x="5834019" y="0"/>
                  </a:moveTo>
                  <a:lnTo>
                    <a:pt x="5825368" y="1746"/>
                  </a:lnTo>
                  <a:lnTo>
                    <a:pt x="5818303" y="6509"/>
                  </a:lnTo>
                  <a:lnTo>
                    <a:pt x="5813540" y="13574"/>
                  </a:lnTo>
                  <a:lnTo>
                    <a:pt x="5811794" y="22225"/>
                  </a:lnTo>
                  <a:lnTo>
                    <a:pt x="5813541" y="30875"/>
                  </a:lnTo>
                  <a:lnTo>
                    <a:pt x="5818309" y="37940"/>
                  </a:lnTo>
                  <a:lnTo>
                    <a:pt x="5825387" y="42703"/>
                  </a:lnTo>
                  <a:lnTo>
                    <a:pt x="5834063" y="44450"/>
                  </a:lnTo>
                  <a:lnTo>
                    <a:pt x="5842714" y="42703"/>
                  </a:lnTo>
                  <a:lnTo>
                    <a:pt x="5849779" y="37940"/>
                  </a:lnTo>
                  <a:lnTo>
                    <a:pt x="5854542" y="30875"/>
                  </a:lnTo>
                  <a:lnTo>
                    <a:pt x="5856288" y="22225"/>
                  </a:lnTo>
                  <a:lnTo>
                    <a:pt x="5854542" y="13574"/>
                  </a:lnTo>
                  <a:lnTo>
                    <a:pt x="5849779" y="6509"/>
                  </a:lnTo>
                  <a:lnTo>
                    <a:pt x="5842714" y="1746"/>
                  </a:lnTo>
                  <a:lnTo>
                    <a:pt x="5834019" y="0"/>
                  </a:lnTo>
                  <a:close/>
                </a:path>
                <a:path w="11962130" h="7343775">
                  <a:moveTo>
                    <a:pt x="5922963" y="0"/>
                  </a:moveTo>
                  <a:lnTo>
                    <a:pt x="5914312" y="1746"/>
                  </a:lnTo>
                  <a:lnTo>
                    <a:pt x="5907248" y="6509"/>
                  </a:lnTo>
                  <a:lnTo>
                    <a:pt x="5902485" y="13574"/>
                  </a:lnTo>
                  <a:lnTo>
                    <a:pt x="5900738" y="22225"/>
                  </a:lnTo>
                  <a:lnTo>
                    <a:pt x="5902486" y="30875"/>
                  </a:lnTo>
                  <a:lnTo>
                    <a:pt x="5907253" y="37940"/>
                  </a:lnTo>
                  <a:lnTo>
                    <a:pt x="5914331" y="42703"/>
                  </a:lnTo>
                  <a:lnTo>
                    <a:pt x="5923008" y="44450"/>
                  </a:lnTo>
                  <a:lnTo>
                    <a:pt x="5931659" y="42703"/>
                  </a:lnTo>
                  <a:lnTo>
                    <a:pt x="5938723" y="37940"/>
                  </a:lnTo>
                  <a:lnTo>
                    <a:pt x="5943486" y="30875"/>
                  </a:lnTo>
                  <a:lnTo>
                    <a:pt x="5945233" y="22225"/>
                  </a:lnTo>
                  <a:lnTo>
                    <a:pt x="5943486" y="13574"/>
                  </a:lnTo>
                  <a:lnTo>
                    <a:pt x="5938723" y="6509"/>
                  </a:lnTo>
                  <a:lnTo>
                    <a:pt x="5931659" y="1746"/>
                  </a:lnTo>
                  <a:lnTo>
                    <a:pt x="5922963" y="0"/>
                  </a:lnTo>
                  <a:close/>
                </a:path>
                <a:path w="11962130" h="7343775">
                  <a:moveTo>
                    <a:pt x="6011908" y="0"/>
                  </a:moveTo>
                  <a:lnTo>
                    <a:pt x="6003257" y="1746"/>
                  </a:lnTo>
                  <a:lnTo>
                    <a:pt x="5996192" y="6509"/>
                  </a:lnTo>
                  <a:lnTo>
                    <a:pt x="5991429" y="13574"/>
                  </a:lnTo>
                  <a:lnTo>
                    <a:pt x="5989683" y="22225"/>
                  </a:lnTo>
                  <a:lnTo>
                    <a:pt x="5991430" y="30875"/>
                  </a:lnTo>
                  <a:lnTo>
                    <a:pt x="5996198" y="37940"/>
                  </a:lnTo>
                  <a:lnTo>
                    <a:pt x="6003275" y="42703"/>
                  </a:lnTo>
                  <a:lnTo>
                    <a:pt x="6011952" y="44450"/>
                  </a:lnTo>
                  <a:lnTo>
                    <a:pt x="6020603" y="42703"/>
                  </a:lnTo>
                  <a:lnTo>
                    <a:pt x="6027668" y="37940"/>
                  </a:lnTo>
                  <a:lnTo>
                    <a:pt x="6032431" y="30875"/>
                  </a:lnTo>
                  <a:lnTo>
                    <a:pt x="6034177" y="22225"/>
                  </a:lnTo>
                  <a:lnTo>
                    <a:pt x="6032431" y="13574"/>
                  </a:lnTo>
                  <a:lnTo>
                    <a:pt x="6027668" y="6509"/>
                  </a:lnTo>
                  <a:lnTo>
                    <a:pt x="6020603" y="1746"/>
                  </a:lnTo>
                  <a:lnTo>
                    <a:pt x="6011908" y="0"/>
                  </a:lnTo>
                  <a:close/>
                </a:path>
                <a:path w="11962130" h="7343775">
                  <a:moveTo>
                    <a:pt x="6100852" y="0"/>
                  </a:moveTo>
                  <a:lnTo>
                    <a:pt x="6092201" y="1746"/>
                  </a:lnTo>
                  <a:lnTo>
                    <a:pt x="6085137" y="6509"/>
                  </a:lnTo>
                  <a:lnTo>
                    <a:pt x="6080374" y="13574"/>
                  </a:lnTo>
                  <a:lnTo>
                    <a:pt x="6078627" y="22225"/>
                  </a:lnTo>
                  <a:lnTo>
                    <a:pt x="6080374" y="30875"/>
                  </a:lnTo>
                  <a:lnTo>
                    <a:pt x="6085142" y="37940"/>
                  </a:lnTo>
                  <a:lnTo>
                    <a:pt x="6092220" y="42703"/>
                  </a:lnTo>
                  <a:lnTo>
                    <a:pt x="6100897" y="44450"/>
                  </a:lnTo>
                  <a:lnTo>
                    <a:pt x="6109548" y="42703"/>
                  </a:lnTo>
                  <a:lnTo>
                    <a:pt x="6116612" y="37940"/>
                  </a:lnTo>
                  <a:lnTo>
                    <a:pt x="6121375" y="30875"/>
                  </a:lnTo>
                  <a:lnTo>
                    <a:pt x="6123122" y="22225"/>
                  </a:lnTo>
                  <a:lnTo>
                    <a:pt x="6121375" y="13574"/>
                  </a:lnTo>
                  <a:lnTo>
                    <a:pt x="6116612" y="6509"/>
                  </a:lnTo>
                  <a:lnTo>
                    <a:pt x="6109548" y="1746"/>
                  </a:lnTo>
                  <a:lnTo>
                    <a:pt x="6100852" y="0"/>
                  </a:lnTo>
                  <a:close/>
                </a:path>
                <a:path w="11962130" h="7343775">
                  <a:moveTo>
                    <a:pt x="6189797" y="0"/>
                  </a:moveTo>
                  <a:lnTo>
                    <a:pt x="6181146" y="1746"/>
                  </a:lnTo>
                  <a:lnTo>
                    <a:pt x="6174081" y="6509"/>
                  </a:lnTo>
                  <a:lnTo>
                    <a:pt x="6169318" y="13574"/>
                  </a:lnTo>
                  <a:lnTo>
                    <a:pt x="6167572" y="22225"/>
                  </a:lnTo>
                  <a:lnTo>
                    <a:pt x="6169319" y="30875"/>
                  </a:lnTo>
                  <a:lnTo>
                    <a:pt x="6174087" y="37940"/>
                  </a:lnTo>
                  <a:lnTo>
                    <a:pt x="6181164" y="42703"/>
                  </a:lnTo>
                  <a:lnTo>
                    <a:pt x="6189841" y="44450"/>
                  </a:lnTo>
                  <a:lnTo>
                    <a:pt x="6198492" y="42703"/>
                  </a:lnTo>
                  <a:lnTo>
                    <a:pt x="6205557" y="37940"/>
                  </a:lnTo>
                  <a:lnTo>
                    <a:pt x="6210320" y="30875"/>
                  </a:lnTo>
                  <a:lnTo>
                    <a:pt x="6212066" y="22225"/>
                  </a:lnTo>
                  <a:lnTo>
                    <a:pt x="6210320" y="13574"/>
                  </a:lnTo>
                  <a:lnTo>
                    <a:pt x="6205557" y="6509"/>
                  </a:lnTo>
                  <a:lnTo>
                    <a:pt x="6198492" y="1746"/>
                  </a:lnTo>
                  <a:lnTo>
                    <a:pt x="6189797" y="0"/>
                  </a:lnTo>
                  <a:close/>
                </a:path>
                <a:path w="11962130" h="7343775">
                  <a:moveTo>
                    <a:pt x="6278741" y="0"/>
                  </a:moveTo>
                  <a:lnTo>
                    <a:pt x="6270090" y="1746"/>
                  </a:lnTo>
                  <a:lnTo>
                    <a:pt x="6263026" y="6509"/>
                  </a:lnTo>
                  <a:lnTo>
                    <a:pt x="6258263" y="13574"/>
                  </a:lnTo>
                  <a:lnTo>
                    <a:pt x="6256516" y="22225"/>
                  </a:lnTo>
                  <a:lnTo>
                    <a:pt x="6258263" y="30875"/>
                  </a:lnTo>
                  <a:lnTo>
                    <a:pt x="6263031" y="37940"/>
                  </a:lnTo>
                  <a:lnTo>
                    <a:pt x="6270109" y="42703"/>
                  </a:lnTo>
                  <a:lnTo>
                    <a:pt x="6278786" y="44450"/>
                  </a:lnTo>
                  <a:lnTo>
                    <a:pt x="6287437" y="42703"/>
                  </a:lnTo>
                  <a:lnTo>
                    <a:pt x="6294501" y="37940"/>
                  </a:lnTo>
                  <a:lnTo>
                    <a:pt x="6299264" y="30875"/>
                  </a:lnTo>
                  <a:lnTo>
                    <a:pt x="6301011" y="22225"/>
                  </a:lnTo>
                  <a:lnTo>
                    <a:pt x="6299264" y="13574"/>
                  </a:lnTo>
                  <a:lnTo>
                    <a:pt x="6294501" y="6509"/>
                  </a:lnTo>
                  <a:lnTo>
                    <a:pt x="6287437" y="1746"/>
                  </a:lnTo>
                  <a:lnTo>
                    <a:pt x="6278741" y="0"/>
                  </a:lnTo>
                  <a:close/>
                </a:path>
                <a:path w="11962130" h="7343775">
                  <a:moveTo>
                    <a:pt x="6367686" y="0"/>
                  </a:moveTo>
                  <a:lnTo>
                    <a:pt x="6359035" y="1746"/>
                  </a:lnTo>
                  <a:lnTo>
                    <a:pt x="6351970" y="6509"/>
                  </a:lnTo>
                  <a:lnTo>
                    <a:pt x="6347207" y="13574"/>
                  </a:lnTo>
                  <a:lnTo>
                    <a:pt x="6345461" y="22225"/>
                  </a:lnTo>
                  <a:lnTo>
                    <a:pt x="6347208" y="30875"/>
                  </a:lnTo>
                  <a:lnTo>
                    <a:pt x="6351976" y="37940"/>
                  </a:lnTo>
                  <a:lnTo>
                    <a:pt x="6359053" y="42703"/>
                  </a:lnTo>
                  <a:lnTo>
                    <a:pt x="6367730" y="44450"/>
                  </a:lnTo>
                  <a:lnTo>
                    <a:pt x="6376381" y="42703"/>
                  </a:lnTo>
                  <a:lnTo>
                    <a:pt x="6383445" y="37940"/>
                  </a:lnTo>
                  <a:lnTo>
                    <a:pt x="6388208" y="30875"/>
                  </a:lnTo>
                  <a:lnTo>
                    <a:pt x="6389955" y="22225"/>
                  </a:lnTo>
                  <a:lnTo>
                    <a:pt x="6388208" y="13574"/>
                  </a:lnTo>
                  <a:lnTo>
                    <a:pt x="6383445" y="6509"/>
                  </a:lnTo>
                  <a:lnTo>
                    <a:pt x="6376381" y="1746"/>
                  </a:lnTo>
                  <a:lnTo>
                    <a:pt x="6367686" y="0"/>
                  </a:lnTo>
                  <a:close/>
                </a:path>
                <a:path w="11962130" h="7343775">
                  <a:moveTo>
                    <a:pt x="6456630" y="0"/>
                  </a:moveTo>
                  <a:lnTo>
                    <a:pt x="6447979" y="1746"/>
                  </a:lnTo>
                  <a:lnTo>
                    <a:pt x="6440915" y="6509"/>
                  </a:lnTo>
                  <a:lnTo>
                    <a:pt x="6436152" y="13574"/>
                  </a:lnTo>
                  <a:lnTo>
                    <a:pt x="6434405" y="22225"/>
                  </a:lnTo>
                  <a:lnTo>
                    <a:pt x="6436152" y="30875"/>
                  </a:lnTo>
                  <a:lnTo>
                    <a:pt x="6440920" y="37940"/>
                  </a:lnTo>
                  <a:lnTo>
                    <a:pt x="6447998" y="42703"/>
                  </a:lnTo>
                  <a:lnTo>
                    <a:pt x="6456674" y="44450"/>
                  </a:lnTo>
                  <a:lnTo>
                    <a:pt x="6465325" y="42703"/>
                  </a:lnTo>
                  <a:lnTo>
                    <a:pt x="6472390" y="37940"/>
                  </a:lnTo>
                  <a:lnTo>
                    <a:pt x="6477153" y="30875"/>
                  </a:lnTo>
                  <a:lnTo>
                    <a:pt x="6478899" y="22225"/>
                  </a:lnTo>
                  <a:lnTo>
                    <a:pt x="6477153" y="13574"/>
                  </a:lnTo>
                  <a:lnTo>
                    <a:pt x="6472390" y="6509"/>
                  </a:lnTo>
                  <a:lnTo>
                    <a:pt x="6465325" y="1746"/>
                  </a:lnTo>
                  <a:lnTo>
                    <a:pt x="6456630" y="0"/>
                  </a:lnTo>
                  <a:close/>
                </a:path>
                <a:path w="11962130" h="7343775">
                  <a:moveTo>
                    <a:pt x="6545574" y="0"/>
                  </a:moveTo>
                  <a:lnTo>
                    <a:pt x="6536924" y="1746"/>
                  </a:lnTo>
                  <a:lnTo>
                    <a:pt x="6529859" y="6509"/>
                  </a:lnTo>
                  <a:lnTo>
                    <a:pt x="6525096" y="13574"/>
                  </a:lnTo>
                  <a:lnTo>
                    <a:pt x="6523349" y="22225"/>
                  </a:lnTo>
                  <a:lnTo>
                    <a:pt x="6525097" y="30875"/>
                  </a:lnTo>
                  <a:lnTo>
                    <a:pt x="6529865" y="37940"/>
                  </a:lnTo>
                  <a:lnTo>
                    <a:pt x="6536943" y="42703"/>
                  </a:lnTo>
                  <a:lnTo>
                    <a:pt x="6545620" y="44450"/>
                  </a:lnTo>
                  <a:lnTo>
                    <a:pt x="6554271" y="42703"/>
                  </a:lnTo>
                  <a:lnTo>
                    <a:pt x="6561335" y="37940"/>
                  </a:lnTo>
                  <a:lnTo>
                    <a:pt x="6566098" y="30875"/>
                  </a:lnTo>
                  <a:lnTo>
                    <a:pt x="6567845" y="22225"/>
                  </a:lnTo>
                  <a:lnTo>
                    <a:pt x="6566098" y="13574"/>
                  </a:lnTo>
                  <a:lnTo>
                    <a:pt x="6561335" y="6509"/>
                  </a:lnTo>
                  <a:lnTo>
                    <a:pt x="6554271" y="1746"/>
                  </a:lnTo>
                  <a:lnTo>
                    <a:pt x="6545574" y="0"/>
                  </a:lnTo>
                  <a:close/>
                </a:path>
                <a:path w="11962130" h="7343775">
                  <a:moveTo>
                    <a:pt x="6634520" y="0"/>
                  </a:moveTo>
                  <a:lnTo>
                    <a:pt x="6625869" y="1746"/>
                  </a:lnTo>
                  <a:lnTo>
                    <a:pt x="6618805" y="6509"/>
                  </a:lnTo>
                  <a:lnTo>
                    <a:pt x="6614042" y="13574"/>
                  </a:lnTo>
                  <a:lnTo>
                    <a:pt x="6612295" y="22225"/>
                  </a:lnTo>
                  <a:lnTo>
                    <a:pt x="6614042" y="30875"/>
                  </a:lnTo>
                  <a:lnTo>
                    <a:pt x="6618810" y="37940"/>
                  </a:lnTo>
                  <a:lnTo>
                    <a:pt x="6625888" y="42703"/>
                  </a:lnTo>
                  <a:lnTo>
                    <a:pt x="6634565" y="44450"/>
                  </a:lnTo>
                  <a:lnTo>
                    <a:pt x="6643216" y="42703"/>
                  </a:lnTo>
                  <a:lnTo>
                    <a:pt x="6650280" y="37940"/>
                  </a:lnTo>
                  <a:lnTo>
                    <a:pt x="6655043" y="30875"/>
                  </a:lnTo>
                  <a:lnTo>
                    <a:pt x="6656790" y="22225"/>
                  </a:lnTo>
                  <a:lnTo>
                    <a:pt x="6655043" y="13574"/>
                  </a:lnTo>
                  <a:lnTo>
                    <a:pt x="6650280" y="6509"/>
                  </a:lnTo>
                  <a:lnTo>
                    <a:pt x="6643216" y="1746"/>
                  </a:lnTo>
                  <a:lnTo>
                    <a:pt x="6634520" y="0"/>
                  </a:lnTo>
                  <a:close/>
                </a:path>
                <a:path w="11962130" h="7343775">
                  <a:moveTo>
                    <a:pt x="6723465" y="0"/>
                  </a:moveTo>
                  <a:lnTo>
                    <a:pt x="6714814" y="1746"/>
                  </a:lnTo>
                  <a:lnTo>
                    <a:pt x="6707749" y="6509"/>
                  </a:lnTo>
                  <a:lnTo>
                    <a:pt x="6702986" y="13574"/>
                  </a:lnTo>
                  <a:lnTo>
                    <a:pt x="6701240" y="22225"/>
                  </a:lnTo>
                  <a:lnTo>
                    <a:pt x="6702987" y="30875"/>
                  </a:lnTo>
                  <a:lnTo>
                    <a:pt x="6707755" y="37940"/>
                  </a:lnTo>
                  <a:lnTo>
                    <a:pt x="6714832" y="42703"/>
                  </a:lnTo>
                  <a:lnTo>
                    <a:pt x="6723509" y="44450"/>
                  </a:lnTo>
                  <a:lnTo>
                    <a:pt x="6732160" y="42703"/>
                  </a:lnTo>
                  <a:lnTo>
                    <a:pt x="6739224" y="37940"/>
                  </a:lnTo>
                  <a:lnTo>
                    <a:pt x="6743987" y="30875"/>
                  </a:lnTo>
                  <a:lnTo>
                    <a:pt x="6745734" y="22225"/>
                  </a:lnTo>
                  <a:lnTo>
                    <a:pt x="6743987" y="13574"/>
                  </a:lnTo>
                  <a:lnTo>
                    <a:pt x="6739224" y="6509"/>
                  </a:lnTo>
                  <a:lnTo>
                    <a:pt x="6732160" y="1746"/>
                  </a:lnTo>
                  <a:lnTo>
                    <a:pt x="6723465" y="0"/>
                  </a:lnTo>
                  <a:close/>
                </a:path>
                <a:path w="11962130" h="7343775">
                  <a:moveTo>
                    <a:pt x="6812409" y="0"/>
                  </a:moveTo>
                  <a:lnTo>
                    <a:pt x="6803758" y="1746"/>
                  </a:lnTo>
                  <a:lnTo>
                    <a:pt x="6796694" y="6509"/>
                  </a:lnTo>
                  <a:lnTo>
                    <a:pt x="6791931" y="13574"/>
                  </a:lnTo>
                  <a:lnTo>
                    <a:pt x="6790184" y="22225"/>
                  </a:lnTo>
                  <a:lnTo>
                    <a:pt x="6791931" y="30875"/>
                  </a:lnTo>
                  <a:lnTo>
                    <a:pt x="6796699" y="37940"/>
                  </a:lnTo>
                  <a:lnTo>
                    <a:pt x="6803777" y="42703"/>
                  </a:lnTo>
                  <a:lnTo>
                    <a:pt x="6812453" y="44450"/>
                  </a:lnTo>
                  <a:lnTo>
                    <a:pt x="6821104" y="42703"/>
                  </a:lnTo>
                  <a:lnTo>
                    <a:pt x="6828169" y="37940"/>
                  </a:lnTo>
                  <a:lnTo>
                    <a:pt x="6832932" y="30875"/>
                  </a:lnTo>
                  <a:lnTo>
                    <a:pt x="6834678" y="22225"/>
                  </a:lnTo>
                  <a:lnTo>
                    <a:pt x="6832932" y="13574"/>
                  </a:lnTo>
                  <a:lnTo>
                    <a:pt x="6828169" y="6509"/>
                  </a:lnTo>
                  <a:lnTo>
                    <a:pt x="6821104" y="1746"/>
                  </a:lnTo>
                  <a:lnTo>
                    <a:pt x="6812409" y="0"/>
                  </a:lnTo>
                  <a:close/>
                </a:path>
                <a:path w="11962130" h="7343775">
                  <a:moveTo>
                    <a:pt x="6901353" y="0"/>
                  </a:moveTo>
                  <a:lnTo>
                    <a:pt x="6892703" y="1746"/>
                  </a:lnTo>
                  <a:lnTo>
                    <a:pt x="6885638" y="6509"/>
                  </a:lnTo>
                  <a:lnTo>
                    <a:pt x="6880875" y="13574"/>
                  </a:lnTo>
                  <a:lnTo>
                    <a:pt x="6879128" y="22225"/>
                  </a:lnTo>
                  <a:lnTo>
                    <a:pt x="6880876" y="30875"/>
                  </a:lnTo>
                  <a:lnTo>
                    <a:pt x="6885644" y="37940"/>
                  </a:lnTo>
                  <a:lnTo>
                    <a:pt x="6892721" y="42703"/>
                  </a:lnTo>
                  <a:lnTo>
                    <a:pt x="6901398" y="44450"/>
                  </a:lnTo>
                  <a:lnTo>
                    <a:pt x="6910049" y="42703"/>
                  </a:lnTo>
                  <a:lnTo>
                    <a:pt x="6917113" y="37940"/>
                  </a:lnTo>
                  <a:lnTo>
                    <a:pt x="6921876" y="30875"/>
                  </a:lnTo>
                  <a:lnTo>
                    <a:pt x="6923623" y="22225"/>
                  </a:lnTo>
                  <a:lnTo>
                    <a:pt x="6921876" y="13574"/>
                  </a:lnTo>
                  <a:lnTo>
                    <a:pt x="6917113" y="6509"/>
                  </a:lnTo>
                  <a:lnTo>
                    <a:pt x="6910049" y="1746"/>
                  </a:lnTo>
                  <a:lnTo>
                    <a:pt x="6901353" y="0"/>
                  </a:lnTo>
                  <a:close/>
                </a:path>
                <a:path w="11962130" h="7343775">
                  <a:moveTo>
                    <a:pt x="6990298" y="0"/>
                  </a:moveTo>
                  <a:lnTo>
                    <a:pt x="6981647" y="1746"/>
                  </a:lnTo>
                  <a:lnTo>
                    <a:pt x="6974582" y="6509"/>
                  </a:lnTo>
                  <a:lnTo>
                    <a:pt x="6969819" y="13574"/>
                  </a:lnTo>
                  <a:lnTo>
                    <a:pt x="6968073" y="22225"/>
                  </a:lnTo>
                  <a:lnTo>
                    <a:pt x="6969820" y="30875"/>
                  </a:lnTo>
                  <a:lnTo>
                    <a:pt x="6974588" y="37940"/>
                  </a:lnTo>
                  <a:lnTo>
                    <a:pt x="6981666" y="42703"/>
                  </a:lnTo>
                  <a:lnTo>
                    <a:pt x="6990342" y="44450"/>
                  </a:lnTo>
                  <a:lnTo>
                    <a:pt x="6998993" y="42703"/>
                  </a:lnTo>
                  <a:lnTo>
                    <a:pt x="7006058" y="37940"/>
                  </a:lnTo>
                  <a:lnTo>
                    <a:pt x="7010821" y="30875"/>
                  </a:lnTo>
                  <a:lnTo>
                    <a:pt x="7012567" y="22225"/>
                  </a:lnTo>
                  <a:lnTo>
                    <a:pt x="7010821" y="13574"/>
                  </a:lnTo>
                  <a:lnTo>
                    <a:pt x="7006058" y="6509"/>
                  </a:lnTo>
                  <a:lnTo>
                    <a:pt x="6998993" y="1746"/>
                  </a:lnTo>
                  <a:lnTo>
                    <a:pt x="6990298" y="0"/>
                  </a:lnTo>
                  <a:close/>
                </a:path>
                <a:path w="11962130" h="7343775">
                  <a:moveTo>
                    <a:pt x="7079242" y="0"/>
                  </a:moveTo>
                  <a:lnTo>
                    <a:pt x="7070591" y="1746"/>
                  </a:lnTo>
                  <a:lnTo>
                    <a:pt x="7063527" y="6509"/>
                  </a:lnTo>
                  <a:lnTo>
                    <a:pt x="7058764" y="13574"/>
                  </a:lnTo>
                  <a:lnTo>
                    <a:pt x="7057017" y="22225"/>
                  </a:lnTo>
                  <a:lnTo>
                    <a:pt x="7058765" y="30875"/>
                  </a:lnTo>
                  <a:lnTo>
                    <a:pt x="7063532" y="37940"/>
                  </a:lnTo>
                  <a:lnTo>
                    <a:pt x="7070610" y="42703"/>
                  </a:lnTo>
                  <a:lnTo>
                    <a:pt x="7079287" y="44450"/>
                  </a:lnTo>
                  <a:lnTo>
                    <a:pt x="7087938" y="42703"/>
                  </a:lnTo>
                  <a:lnTo>
                    <a:pt x="7095002" y="37940"/>
                  </a:lnTo>
                  <a:lnTo>
                    <a:pt x="7099765" y="30875"/>
                  </a:lnTo>
                  <a:lnTo>
                    <a:pt x="7101512" y="22225"/>
                  </a:lnTo>
                  <a:lnTo>
                    <a:pt x="7099765" y="13574"/>
                  </a:lnTo>
                  <a:lnTo>
                    <a:pt x="7095002" y="6509"/>
                  </a:lnTo>
                  <a:lnTo>
                    <a:pt x="7087938" y="1746"/>
                  </a:lnTo>
                  <a:lnTo>
                    <a:pt x="7079242" y="0"/>
                  </a:lnTo>
                  <a:close/>
                </a:path>
                <a:path w="11962130" h="7343775">
                  <a:moveTo>
                    <a:pt x="7168187" y="0"/>
                  </a:moveTo>
                  <a:lnTo>
                    <a:pt x="7159536" y="1746"/>
                  </a:lnTo>
                  <a:lnTo>
                    <a:pt x="7152471" y="6509"/>
                  </a:lnTo>
                  <a:lnTo>
                    <a:pt x="7147708" y="13574"/>
                  </a:lnTo>
                  <a:lnTo>
                    <a:pt x="7145962" y="22225"/>
                  </a:lnTo>
                  <a:lnTo>
                    <a:pt x="7147709" y="30875"/>
                  </a:lnTo>
                  <a:lnTo>
                    <a:pt x="7152477" y="37940"/>
                  </a:lnTo>
                  <a:lnTo>
                    <a:pt x="7159555" y="42703"/>
                  </a:lnTo>
                  <a:lnTo>
                    <a:pt x="7168231" y="44450"/>
                  </a:lnTo>
                  <a:lnTo>
                    <a:pt x="7176882" y="42703"/>
                  </a:lnTo>
                  <a:lnTo>
                    <a:pt x="7183947" y="37940"/>
                  </a:lnTo>
                  <a:lnTo>
                    <a:pt x="7188710" y="30875"/>
                  </a:lnTo>
                  <a:lnTo>
                    <a:pt x="7190456" y="22225"/>
                  </a:lnTo>
                  <a:lnTo>
                    <a:pt x="7188710" y="13574"/>
                  </a:lnTo>
                  <a:lnTo>
                    <a:pt x="7183947" y="6509"/>
                  </a:lnTo>
                  <a:lnTo>
                    <a:pt x="7176882" y="1746"/>
                  </a:lnTo>
                  <a:lnTo>
                    <a:pt x="7168187" y="0"/>
                  </a:lnTo>
                  <a:close/>
                </a:path>
                <a:path w="11962130" h="7343775">
                  <a:moveTo>
                    <a:pt x="7257131" y="0"/>
                  </a:moveTo>
                  <a:lnTo>
                    <a:pt x="7248480" y="1746"/>
                  </a:lnTo>
                  <a:lnTo>
                    <a:pt x="7241416" y="6509"/>
                  </a:lnTo>
                  <a:lnTo>
                    <a:pt x="7236653" y="13574"/>
                  </a:lnTo>
                  <a:lnTo>
                    <a:pt x="7234906" y="22225"/>
                  </a:lnTo>
                  <a:lnTo>
                    <a:pt x="7236654" y="30875"/>
                  </a:lnTo>
                  <a:lnTo>
                    <a:pt x="7241421" y="37940"/>
                  </a:lnTo>
                  <a:lnTo>
                    <a:pt x="7248499" y="42703"/>
                  </a:lnTo>
                  <a:lnTo>
                    <a:pt x="7257176" y="44450"/>
                  </a:lnTo>
                  <a:lnTo>
                    <a:pt x="7265827" y="42703"/>
                  </a:lnTo>
                  <a:lnTo>
                    <a:pt x="7272891" y="37940"/>
                  </a:lnTo>
                  <a:lnTo>
                    <a:pt x="7277654" y="30875"/>
                  </a:lnTo>
                  <a:lnTo>
                    <a:pt x="7279401" y="22225"/>
                  </a:lnTo>
                  <a:lnTo>
                    <a:pt x="7277654" y="13574"/>
                  </a:lnTo>
                  <a:lnTo>
                    <a:pt x="7272891" y="6509"/>
                  </a:lnTo>
                  <a:lnTo>
                    <a:pt x="7265827" y="1746"/>
                  </a:lnTo>
                  <a:lnTo>
                    <a:pt x="7257131" y="0"/>
                  </a:lnTo>
                  <a:close/>
                </a:path>
                <a:path w="11962130" h="7343775">
                  <a:moveTo>
                    <a:pt x="7346076" y="0"/>
                  </a:moveTo>
                  <a:lnTo>
                    <a:pt x="7337425" y="1746"/>
                  </a:lnTo>
                  <a:lnTo>
                    <a:pt x="7330360" y="6509"/>
                  </a:lnTo>
                  <a:lnTo>
                    <a:pt x="7325597" y="13574"/>
                  </a:lnTo>
                  <a:lnTo>
                    <a:pt x="7323851" y="22225"/>
                  </a:lnTo>
                  <a:lnTo>
                    <a:pt x="7325598" y="30875"/>
                  </a:lnTo>
                  <a:lnTo>
                    <a:pt x="7330366" y="37940"/>
                  </a:lnTo>
                  <a:lnTo>
                    <a:pt x="7337444" y="42703"/>
                  </a:lnTo>
                  <a:lnTo>
                    <a:pt x="7346120" y="44450"/>
                  </a:lnTo>
                  <a:lnTo>
                    <a:pt x="7354771" y="42703"/>
                  </a:lnTo>
                  <a:lnTo>
                    <a:pt x="7361836" y="37940"/>
                  </a:lnTo>
                  <a:lnTo>
                    <a:pt x="7366599" y="30875"/>
                  </a:lnTo>
                  <a:lnTo>
                    <a:pt x="7368345" y="22225"/>
                  </a:lnTo>
                  <a:lnTo>
                    <a:pt x="7366599" y="13574"/>
                  </a:lnTo>
                  <a:lnTo>
                    <a:pt x="7361836" y="6509"/>
                  </a:lnTo>
                  <a:lnTo>
                    <a:pt x="7354771" y="1746"/>
                  </a:lnTo>
                  <a:lnTo>
                    <a:pt x="7346076" y="0"/>
                  </a:lnTo>
                  <a:close/>
                </a:path>
                <a:path w="11962130" h="7343775">
                  <a:moveTo>
                    <a:pt x="7435020" y="0"/>
                  </a:moveTo>
                  <a:lnTo>
                    <a:pt x="7426369" y="1746"/>
                  </a:lnTo>
                  <a:lnTo>
                    <a:pt x="7419305" y="6509"/>
                  </a:lnTo>
                  <a:lnTo>
                    <a:pt x="7414542" y="13574"/>
                  </a:lnTo>
                  <a:lnTo>
                    <a:pt x="7412795" y="22225"/>
                  </a:lnTo>
                  <a:lnTo>
                    <a:pt x="7414542" y="30875"/>
                  </a:lnTo>
                  <a:lnTo>
                    <a:pt x="7419310" y="37940"/>
                  </a:lnTo>
                  <a:lnTo>
                    <a:pt x="7426388" y="42703"/>
                  </a:lnTo>
                  <a:lnTo>
                    <a:pt x="7435065" y="44450"/>
                  </a:lnTo>
                  <a:lnTo>
                    <a:pt x="7443716" y="42703"/>
                  </a:lnTo>
                  <a:lnTo>
                    <a:pt x="7450780" y="37940"/>
                  </a:lnTo>
                  <a:lnTo>
                    <a:pt x="7455543" y="30875"/>
                  </a:lnTo>
                  <a:lnTo>
                    <a:pt x="7457290" y="22225"/>
                  </a:lnTo>
                  <a:lnTo>
                    <a:pt x="7455543" y="13574"/>
                  </a:lnTo>
                  <a:lnTo>
                    <a:pt x="7450780" y="6509"/>
                  </a:lnTo>
                  <a:lnTo>
                    <a:pt x="7443716" y="1746"/>
                  </a:lnTo>
                  <a:lnTo>
                    <a:pt x="7435020" y="0"/>
                  </a:lnTo>
                  <a:close/>
                </a:path>
                <a:path w="11962130" h="7343775">
                  <a:moveTo>
                    <a:pt x="7523965" y="0"/>
                  </a:moveTo>
                  <a:lnTo>
                    <a:pt x="7515314" y="1746"/>
                  </a:lnTo>
                  <a:lnTo>
                    <a:pt x="7508249" y="6509"/>
                  </a:lnTo>
                  <a:lnTo>
                    <a:pt x="7503486" y="13574"/>
                  </a:lnTo>
                  <a:lnTo>
                    <a:pt x="7501740" y="22225"/>
                  </a:lnTo>
                  <a:lnTo>
                    <a:pt x="7503487" y="30875"/>
                  </a:lnTo>
                  <a:lnTo>
                    <a:pt x="7508255" y="37940"/>
                  </a:lnTo>
                  <a:lnTo>
                    <a:pt x="7515332" y="42703"/>
                  </a:lnTo>
                  <a:lnTo>
                    <a:pt x="7524009" y="44450"/>
                  </a:lnTo>
                  <a:lnTo>
                    <a:pt x="7532660" y="42703"/>
                  </a:lnTo>
                  <a:lnTo>
                    <a:pt x="7539725" y="37940"/>
                  </a:lnTo>
                  <a:lnTo>
                    <a:pt x="7544488" y="30875"/>
                  </a:lnTo>
                  <a:lnTo>
                    <a:pt x="7546234" y="22225"/>
                  </a:lnTo>
                  <a:lnTo>
                    <a:pt x="7544488" y="13574"/>
                  </a:lnTo>
                  <a:lnTo>
                    <a:pt x="7539725" y="6509"/>
                  </a:lnTo>
                  <a:lnTo>
                    <a:pt x="7532660" y="1746"/>
                  </a:lnTo>
                  <a:lnTo>
                    <a:pt x="7523965" y="0"/>
                  </a:lnTo>
                  <a:close/>
                </a:path>
                <a:path w="11962130" h="7343775">
                  <a:moveTo>
                    <a:pt x="7612909" y="0"/>
                  </a:moveTo>
                  <a:lnTo>
                    <a:pt x="7604258" y="1746"/>
                  </a:lnTo>
                  <a:lnTo>
                    <a:pt x="7597194" y="6509"/>
                  </a:lnTo>
                  <a:lnTo>
                    <a:pt x="7592431" y="13574"/>
                  </a:lnTo>
                  <a:lnTo>
                    <a:pt x="7590684" y="22225"/>
                  </a:lnTo>
                  <a:lnTo>
                    <a:pt x="7592431" y="30875"/>
                  </a:lnTo>
                  <a:lnTo>
                    <a:pt x="7597199" y="37940"/>
                  </a:lnTo>
                  <a:lnTo>
                    <a:pt x="7604277" y="42703"/>
                  </a:lnTo>
                  <a:lnTo>
                    <a:pt x="7612954" y="44450"/>
                  </a:lnTo>
                  <a:lnTo>
                    <a:pt x="7621605" y="42703"/>
                  </a:lnTo>
                  <a:lnTo>
                    <a:pt x="7628669" y="37940"/>
                  </a:lnTo>
                  <a:lnTo>
                    <a:pt x="7633432" y="30875"/>
                  </a:lnTo>
                  <a:lnTo>
                    <a:pt x="7635179" y="22225"/>
                  </a:lnTo>
                  <a:lnTo>
                    <a:pt x="7633432" y="13574"/>
                  </a:lnTo>
                  <a:lnTo>
                    <a:pt x="7628669" y="6509"/>
                  </a:lnTo>
                  <a:lnTo>
                    <a:pt x="7621605" y="1746"/>
                  </a:lnTo>
                  <a:lnTo>
                    <a:pt x="7612909" y="0"/>
                  </a:lnTo>
                  <a:close/>
                </a:path>
                <a:path w="11962130" h="7343775">
                  <a:moveTo>
                    <a:pt x="7701854" y="0"/>
                  </a:moveTo>
                  <a:lnTo>
                    <a:pt x="7693203" y="1746"/>
                  </a:lnTo>
                  <a:lnTo>
                    <a:pt x="7686138" y="6509"/>
                  </a:lnTo>
                  <a:lnTo>
                    <a:pt x="7681375" y="13574"/>
                  </a:lnTo>
                  <a:lnTo>
                    <a:pt x="7679629" y="22225"/>
                  </a:lnTo>
                  <a:lnTo>
                    <a:pt x="7681376" y="30875"/>
                  </a:lnTo>
                  <a:lnTo>
                    <a:pt x="7686144" y="37940"/>
                  </a:lnTo>
                  <a:lnTo>
                    <a:pt x="7693221" y="42703"/>
                  </a:lnTo>
                  <a:lnTo>
                    <a:pt x="7701898" y="44450"/>
                  </a:lnTo>
                  <a:lnTo>
                    <a:pt x="7710549" y="42703"/>
                  </a:lnTo>
                  <a:lnTo>
                    <a:pt x="7717613" y="37940"/>
                  </a:lnTo>
                  <a:lnTo>
                    <a:pt x="7722376" y="30875"/>
                  </a:lnTo>
                  <a:lnTo>
                    <a:pt x="7724123" y="22225"/>
                  </a:lnTo>
                  <a:lnTo>
                    <a:pt x="7722376" y="13574"/>
                  </a:lnTo>
                  <a:lnTo>
                    <a:pt x="7717613" y="6509"/>
                  </a:lnTo>
                  <a:lnTo>
                    <a:pt x="7710549" y="1746"/>
                  </a:lnTo>
                  <a:lnTo>
                    <a:pt x="7701854" y="0"/>
                  </a:lnTo>
                  <a:close/>
                </a:path>
                <a:path w="11962130" h="7343775">
                  <a:moveTo>
                    <a:pt x="7790798" y="0"/>
                  </a:moveTo>
                  <a:lnTo>
                    <a:pt x="7782147" y="1746"/>
                  </a:lnTo>
                  <a:lnTo>
                    <a:pt x="7775083" y="6509"/>
                  </a:lnTo>
                  <a:lnTo>
                    <a:pt x="7770320" y="13574"/>
                  </a:lnTo>
                  <a:lnTo>
                    <a:pt x="7768573" y="22225"/>
                  </a:lnTo>
                  <a:lnTo>
                    <a:pt x="7770320" y="30875"/>
                  </a:lnTo>
                  <a:lnTo>
                    <a:pt x="7775088" y="37940"/>
                  </a:lnTo>
                  <a:lnTo>
                    <a:pt x="7782166" y="42703"/>
                  </a:lnTo>
                  <a:lnTo>
                    <a:pt x="7790842" y="44450"/>
                  </a:lnTo>
                  <a:lnTo>
                    <a:pt x="7799493" y="42703"/>
                  </a:lnTo>
                  <a:lnTo>
                    <a:pt x="7806558" y="37940"/>
                  </a:lnTo>
                  <a:lnTo>
                    <a:pt x="7811321" y="30875"/>
                  </a:lnTo>
                  <a:lnTo>
                    <a:pt x="7813067" y="22225"/>
                  </a:lnTo>
                  <a:lnTo>
                    <a:pt x="7811321" y="13574"/>
                  </a:lnTo>
                  <a:lnTo>
                    <a:pt x="7806558" y="6509"/>
                  </a:lnTo>
                  <a:lnTo>
                    <a:pt x="7799493" y="1746"/>
                  </a:lnTo>
                  <a:lnTo>
                    <a:pt x="7790798" y="0"/>
                  </a:lnTo>
                  <a:close/>
                </a:path>
                <a:path w="11962130" h="7343775">
                  <a:moveTo>
                    <a:pt x="7879742" y="0"/>
                  </a:moveTo>
                  <a:lnTo>
                    <a:pt x="7871091" y="1746"/>
                  </a:lnTo>
                  <a:lnTo>
                    <a:pt x="7864027" y="6509"/>
                  </a:lnTo>
                  <a:lnTo>
                    <a:pt x="7859264" y="13574"/>
                  </a:lnTo>
                  <a:lnTo>
                    <a:pt x="7857517" y="22225"/>
                  </a:lnTo>
                  <a:lnTo>
                    <a:pt x="7859265" y="30875"/>
                  </a:lnTo>
                  <a:lnTo>
                    <a:pt x="7864033" y="37940"/>
                  </a:lnTo>
                  <a:lnTo>
                    <a:pt x="7871110" y="42703"/>
                  </a:lnTo>
                  <a:lnTo>
                    <a:pt x="7879787" y="44450"/>
                  </a:lnTo>
                  <a:lnTo>
                    <a:pt x="7888438" y="42703"/>
                  </a:lnTo>
                  <a:lnTo>
                    <a:pt x="7895502" y="37940"/>
                  </a:lnTo>
                  <a:lnTo>
                    <a:pt x="7900265" y="30875"/>
                  </a:lnTo>
                  <a:lnTo>
                    <a:pt x="7902012" y="22225"/>
                  </a:lnTo>
                  <a:lnTo>
                    <a:pt x="7900265" y="13574"/>
                  </a:lnTo>
                  <a:lnTo>
                    <a:pt x="7895502" y="6509"/>
                  </a:lnTo>
                  <a:lnTo>
                    <a:pt x="7888438" y="1746"/>
                  </a:lnTo>
                  <a:lnTo>
                    <a:pt x="7879742" y="0"/>
                  </a:lnTo>
                  <a:close/>
                </a:path>
                <a:path w="11962130" h="7343775">
                  <a:moveTo>
                    <a:pt x="7968687" y="0"/>
                  </a:moveTo>
                  <a:lnTo>
                    <a:pt x="7960036" y="1746"/>
                  </a:lnTo>
                  <a:lnTo>
                    <a:pt x="7952971" y="6509"/>
                  </a:lnTo>
                  <a:lnTo>
                    <a:pt x="7948208" y="13574"/>
                  </a:lnTo>
                  <a:lnTo>
                    <a:pt x="7946462" y="22225"/>
                  </a:lnTo>
                  <a:lnTo>
                    <a:pt x="7948209" y="30875"/>
                  </a:lnTo>
                  <a:lnTo>
                    <a:pt x="7952977" y="37940"/>
                  </a:lnTo>
                  <a:lnTo>
                    <a:pt x="7960055" y="42703"/>
                  </a:lnTo>
                  <a:lnTo>
                    <a:pt x="7968731" y="44450"/>
                  </a:lnTo>
                  <a:lnTo>
                    <a:pt x="7977382" y="42703"/>
                  </a:lnTo>
                  <a:lnTo>
                    <a:pt x="7984447" y="37940"/>
                  </a:lnTo>
                  <a:lnTo>
                    <a:pt x="7989210" y="30875"/>
                  </a:lnTo>
                  <a:lnTo>
                    <a:pt x="7990956" y="22225"/>
                  </a:lnTo>
                  <a:lnTo>
                    <a:pt x="7989210" y="13574"/>
                  </a:lnTo>
                  <a:lnTo>
                    <a:pt x="7984447" y="6509"/>
                  </a:lnTo>
                  <a:lnTo>
                    <a:pt x="7977382" y="1746"/>
                  </a:lnTo>
                  <a:lnTo>
                    <a:pt x="7968687" y="0"/>
                  </a:lnTo>
                  <a:close/>
                </a:path>
                <a:path w="11962130" h="7343775">
                  <a:moveTo>
                    <a:pt x="8057631" y="0"/>
                  </a:moveTo>
                  <a:lnTo>
                    <a:pt x="8048980" y="1746"/>
                  </a:lnTo>
                  <a:lnTo>
                    <a:pt x="8041916" y="6509"/>
                  </a:lnTo>
                  <a:lnTo>
                    <a:pt x="8037153" y="13574"/>
                  </a:lnTo>
                  <a:lnTo>
                    <a:pt x="8035406" y="22225"/>
                  </a:lnTo>
                  <a:lnTo>
                    <a:pt x="8037154" y="30875"/>
                  </a:lnTo>
                  <a:lnTo>
                    <a:pt x="8041921" y="37940"/>
                  </a:lnTo>
                  <a:lnTo>
                    <a:pt x="8048999" y="42703"/>
                  </a:lnTo>
                  <a:lnTo>
                    <a:pt x="8057676" y="44450"/>
                  </a:lnTo>
                  <a:lnTo>
                    <a:pt x="8066327" y="42703"/>
                  </a:lnTo>
                  <a:lnTo>
                    <a:pt x="8073391" y="37940"/>
                  </a:lnTo>
                  <a:lnTo>
                    <a:pt x="8078154" y="30875"/>
                  </a:lnTo>
                  <a:lnTo>
                    <a:pt x="8079901" y="22225"/>
                  </a:lnTo>
                  <a:lnTo>
                    <a:pt x="8078154" y="13574"/>
                  </a:lnTo>
                  <a:lnTo>
                    <a:pt x="8073391" y="6509"/>
                  </a:lnTo>
                  <a:lnTo>
                    <a:pt x="8066327" y="1746"/>
                  </a:lnTo>
                  <a:lnTo>
                    <a:pt x="8057631" y="0"/>
                  </a:lnTo>
                  <a:close/>
                </a:path>
                <a:path w="11962130" h="7343775">
                  <a:moveTo>
                    <a:pt x="8146576" y="0"/>
                  </a:moveTo>
                  <a:lnTo>
                    <a:pt x="8137925" y="1746"/>
                  </a:lnTo>
                  <a:lnTo>
                    <a:pt x="8130860" y="6509"/>
                  </a:lnTo>
                  <a:lnTo>
                    <a:pt x="8126097" y="13574"/>
                  </a:lnTo>
                  <a:lnTo>
                    <a:pt x="8124351" y="22225"/>
                  </a:lnTo>
                  <a:lnTo>
                    <a:pt x="8126098" y="30875"/>
                  </a:lnTo>
                  <a:lnTo>
                    <a:pt x="8130866" y="37940"/>
                  </a:lnTo>
                  <a:lnTo>
                    <a:pt x="8137944" y="42703"/>
                  </a:lnTo>
                  <a:lnTo>
                    <a:pt x="8146620" y="44450"/>
                  </a:lnTo>
                  <a:lnTo>
                    <a:pt x="8155271" y="42703"/>
                  </a:lnTo>
                  <a:lnTo>
                    <a:pt x="8162336" y="37940"/>
                  </a:lnTo>
                  <a:lnTo>
                    <a:pt x="8167099" y="30875"/>
                  </a:lnTo>
                  <a:lnTo>
                    <a:pt x="8168845" y="22225"/>
                  </a:lnTo>
                  <a:lnTo>
                    <a:pt x="8167099" y="13574"/>
                  </a:lnTo>
                  <a:lnTo>
                    <a:pt x="8162336" y="6509"/>
                  </a:lnTo>
                  <a:lnTo>
                    <a:pt x="8155271" y="1746"/>
                  </a:lnTo>
                  <a:lnTo>
                    <a:pt x="8146576" y="0"/>
                  </a:lnTo>
                  <a:close/>
                </a:path>
                <a:path w="11962130" h="7343775">
                  <a:moveTo>
                    <a:pt x="8235520" y="0"/>
                  </a:moveTo>
                  <a:lnTo>
                    <a:pt x="8226869" y="1746"/>
                  </a:lnTo>
                  <a:lnTo>
                    <a:pt x="8219805" y="6509"/>
                  </a:lnTo>
                  <a:lnTo>
                    <a:pt x="8215042" y="13574"/>
                  </a:lnTo>
                  <a:lnTo>
                    <a:pt x="8213295" y="22225"/>
                  </a:lnTo>
                  <a:lnTo>
                    <a:pt x="8215042" y="30875"/>
                  </a:lnTo>
                  <a:lnTo>
                    <a:pt x="8219810" y="37940"/>
                  </a:lnTo>
                  <a:lnTo>
                    <a:pt x="8226888" y="42703"/>
                  </a:lnTo>
                  <a:lnTo>
                    <a:pt x="8235565" y="44450"/>
                  </a:lnTo>
                  <a:lnTo>
                    <a:pt x="8244216" y="42703"/>
                  </a:lnTo>
                  <a:lnTo>
                    <a:pt x="8251280" y="37940"/>
                  </a:lnTo>
                  <a:lnTo>
                    <a:pt x="8256043" y="30875"/>
                  </a:lnTo>
                  <a:lnTo>
                    <a:pt x="8257790" y="22225"/>
                  </a:lnTo>
                  <a:lnTo>
                    <a:pt x="8256043" y="13574"/>
                  </a:lnTo>
                  <a:lnTo>
                    <a:pt x="8251280" y="6509"/>
                  </a:lnTo>
                  <a:lnTo>
                    <a:pt x="8244216" y="1746"/>
                  </a:lnTo>
                  <a:lnTo>
                    <a:pt x="8235520" y="0"/>
                  </a:lnTo>
                  <a:close/>
                </a:path>
                <a:path w="11962130" h="7343775">
                  <a:moveTo>
                    <a:pt x="8324465" y="0"/>
                  </a:moveTo>
                  <a:lnTo>
                    <a:pt x="8315814" y="1746"/>
                  </a:lnTo>
                  <a:lnTo>
                    <a:pt x="8308749" y="6509"/>
                  </a:lnTo>
                  <a:lnTo>
                    <a:pt x="8303986" y="13574"/>
                  </a:lnTo>
                  <a:lnTo>
                    <a:pt x="8302240" y="22225"/>
                  </a:lnTo>
                  <a:lnTo>
                    <a:pt x="8303987" y="30875"/>
                  </a:lnTo>
                  <a:lnTo>
                    <a:pt x="8308755" y="37940"/>
                  </a:lnTo>
                  <a:lnTo>
                    <a:pt x="8315832" y="42703"/>
                  </a:lnTo>
                  <a:lnTo>
                    <a:pt x="8324509" y="44450"/>
                  </a:lnTo>
                  <a:lnTo>
                    <a:pt x="8333160" y="42703"/>
                  </a:lnTo>
                  <a:lnTo>
                    <a:pt x="8340225" y="37940"/>
                  </a:lnTo>
                  <a:lnTo>
                    <a:pt x="8344988" y="30875"/>
                  </a:lnTo>
                  <a:lnTo>
                    <a:pt x="8346734" y="22225"/>
                  </a:lnTo>
                  <a:lnTo>
                    <a:pt x="8344988" y="13574"/>
                  </a:lnTo>
                  <a:lnTo>
                    <a:pt x="8340225" y="6509"/>
                  </a:lnTo>
                  <a:lnTo>
                    <a:pt x="8333160" y="1746"/>
                  </a:lnTo>
                  <a:lnTo>
                    <a:pt x="8324465" y="0"/>
                  </a:lnTo>
                  <a:close/>
                </a:path>
                <a:path w="11962130" h="7343775">
                  <a:moveTo>
                    <a:pt x="8413409" y="0"/>
                  </a:moveTo>
                  <a:lnTo>
                    <a:pt x="8404758" y="1746"/>
                  </a:lnTo>
                  <a:lnTo>
                    <a:pt x="8397694" y="6509"/>
                  </a:lnTo>
                  <a:lnTo>
                    <a:pt x="8392931" y="13574"/>
                  </a:lnTo>
                  <a:lnTo>
                    <a:pt x="8391184" y="22225"/>
                  </a:lnTo>
                  <a:lnTo>
                    <a:pt x="8392931" y="30875"/>
                  </a:lnTo>
                  <a:lnTo>
                    <a:pt x="8397699" y="37940"/>
                  </a:lnTo>
                  <a:lnTo>
                    <a:pt x="8404777" y="42703"/>
                  </a:lnTo>
                  <a:lnTo>
                    <a:pt x="8413454" y="44450"/>
                  </a:lnTo>
                  <a:lnTo>
                    <a:pt x="8422105" y="42703"/>
                  </a:lnTo>
                  <a:lnTo>
                    <a:pt x="8429169" y="37940"/>
                  </a:lnTo>
                  <a:lnTo>
                    <a:pt x="8433932" y="30875"/>
                  </a:lnTo>
                  <a:lnTo>
                    <a:pt x="8435679" y="22225"/>
                  </a:lnTo>
                  <a:lnTo>
                    <a:pt x="8433932" y="13574"/>
                  </a:lnTo>
                  <a:lnTo>
                    <a:pt x="8429169" y="6509"/>
                  </a:lnTo>
                  <a:lnTo>
                    <a:pt x="8422105" y="1746"/>
                  </a:lnTo>
                  <a:lnTo>
                    <a:pt x="8413409" y="0"/>
                  </a:lnTo>
                  <a:close/>
                </a:path>
                <a:path w="11962130" h="7343775">
                  <a:moveTo>
                    <a:pt x="8502354" y="0"/>
                  </a:moveTo>
                  <a:lnTo>
                    <a:pt x="8493703" y="1746"/>
                  </a:lnTo>
                  <a:lnTo>
                    <a:pt x="8486638" y="6509"/>
                  </a:lnTo>
                  <a:lnTo>
                    <a:pt x="8481875" y="13574"/>
                  </a:lnTo>
                  <a:lnTo>
                    <a:pt x="8480129" y="22225"/>
                  </a:lnTo>
                  <a:lnTo>
                    <a:pt x="8481876" y="30875"/>
                  </a:lnTo>
                  <a:lnTo>
                    <a:pt x="8486644" y="37940"/>
                  </a:lnTo>
                  <a:lnTo>
                    <a:pt x="8493721" y="42703"/>
                  </a:lnTo>
                  <a:lnTo>
                    <a:pt x="8502398" y="44450"/>
                  </a:lnTo>
                  <a:lnTo>
                    <a:pt x="8511049" y="42703"/>
                  </a:lnTo>
                  <a:lnTo>
                    <a:pt x="8518113" y="37940"/>
                  </a:lnTo>
                  <a:lnTo>
                    <a:pt x="8522876" y="30875"/>
                  </a:lnTo>
                  <a:lnTo>
                    <a:pt x="8524623" y="22225"/>
                  </a:lnTo>
                  <a:lnTo>
                    <a:pt x="8522876" y="13574"/>
                  </a:lnTo>
                  <a:lnTo>
                    <a:pt x="8518113" y="6509"/>
                  </a:lnTo>
                  <a:lnTo>
                    <a:pt x="8511049" y="1746"/>
                  </a:lnTo>
                  <a:lnTo>
                    <a:pt x="8502354" y="0"/>
                  </a:lnTo>
                  <a:close/>
                </a:path>
                <a:path w="11962130" h="7343775">
                  <a:moveTo>
                    <a:pt x="8591298" y="0"/>
                  </a:moveTo>
                  <a:lnTo>
                    <a:pt x="8582647" y="1746"/>
                  </a:lnTo>
                  <a:lnTo>
                    <a:pt x="8575582" y="6509"/>
                  </a:lnTo>
                  <a:lnTo>
                    <a:pt x="8570819" y="13574"/>
                  </a:lnTo>
                  <a:lnTo>
                    <a:pt x="8569073" y="22225"/>
                  </a:lnTo>
                  <a:lnTo>
                    <a:pt x="8570820" y="30875"/>
                  </a:lnTo>
                  <a:lnTo>
                    <a:pt x="8575588" y="37940"/>
                  </a:lnTo>
                  <a:lnTo>
                    <a:pt x="8582665" y="42703"/>
                  </a:lnTo>
                  <a:lnTo>
                    <a:pt x="8591341" y="44450"/>
                  </a:lnTo>
                  <a:lnTo>
                    <a:pt x="8599993" y="42703"/>
                  </a:lnTo>
                  <a:lnTo>
                    <a:pt x="8607057" y="37940"/>
                  </a:lnTo>
                  <a:lnTo>
                    <a:pt x="8611820" y="30875"/>
                  </a:lnTo>
                  <a:lnTo>
                    <a:pt x="8613566" y="22225"/>
                  </a:lnTo>
                  <a:lnTo>
                    <a:pt x="8611820" y="13574"/>
                  </a:lnTo>
                  <a:lnTo>
                    <a:pt x="8607057" y="6509"/>
                  </a:lnTo>
                  <a:lnTo>
                    <a:pt x="8599993" y="1746"/>
                  </a:lnTo>
                  <a:lnTo>
                    <a:pt x="8591298" y="0"/>
                  </a:lnTo>
                  <a:close/>
                </a:path>
                <a:path w="11962130" h="7343775">
                  <a:moveTo>
                    <a:pt x="8680241" y="0"/>
                  </a:moveTo>
                  <a:lnTo>
                    <a:pt x="8671590" y="1746"/>
                  </a:lnTo>
                  <a:lnTo>
                    <a:pt x="8664526" y="6509"/>
                  </a:lnTo>
                  <a:lnTo>
                    <a:pt x="8659763" y="13574"/>
                  </a:lnTo>
                  <a:lnTo>
                    <a:pt x="8658016" y="22225"/>
                  </a:lnTo>
                  <a:lnTo>
                    <a:pt x="8659763" y="30875"/>
                  </a:lnTo>
                  <a:lnTo>
                    <a:pt x="8664531" y="37940"/>
                  </a:lnTo>
                  <a:lnTo>
                    <a:pt x="8671609" y="42703"/>
                  </a:lnTo>
                  <a:lnTo>
                    <a:pt x="8680286" y="44450"/>
                  </a:lnTo>
                  <a:lnTo>
                    <a:pt x="8688937" y="42703"/>
                  </a:lnTo>
                  <a:lnTo>
                    <a:pt x="8696001" y="37940"/>
                  </a:lnTo>
                  <a:lnTo>
                    <a:pt x="8700764" y="30875"/>
                  </a:lnTo>
                  <a:lnTo>
                    <a:pt x="8702511" y="22225"/>
                  </a:lnTo>
                  <a:lnTo>
                    <a:pt x="8700764" y="13574"/>
                  </a:lnTo>
                  <a:lnTo>
                    <a:pt x="8696001" y="6509"/>
                  </a:lnTo>
                  <a:lnTo>
                    <a:pt x="8688937" y="1746"/>
                  </a:lnTo>
                  <a:lnTo>
                    <a:pt x="8680241" y="0"/>
                  </a:lnTo>
                  <a:close/>
                </a:path>
                <a:path w="11962130" h="7343775">
                  <a:moveTo>
                    <a:pt x="8769186" y="0"/>
                  </a:moveTo>
                  <a:lnTo>
                    <a:pt x="8760534" y="1746"/>
                  </a:lnTo>
                  <a:lnTo>
                    <a:pt x="8753470" y="6509"/>
                  </a:lnTo>
                  <a:lnTo>
                    <a:pt x="8748707" y="13574"/>
                  </a:lnTo>
                  <a:lnTo>
                    <a:pt x="8746961" y="22225"/>
                  </a:lnTo>
                  <a:lnTo>
                    <a:pt x="8748708" y="30875"/>
                  </a:lnTo>
                  <a:lnTo>
                    <a:pt x="8753475" y="37940"/>
                  </a:lnTo>
                  <a:lnTo>
                    <a:pt x="8760552" y="42703"/>
                  </a:lnTo>
                  <a:lnTo>
                    <a:pt x="8769229" y="44450"/>
                  </a:lnTo>
                  <a:lnTo>
                    <a:pt x="8777880" y="42703"/>
                  </a:lnTo>
                  <a:lnTo>
                    <a:pt x="8784945" y="37940"/>
                  </a:lnTo>
                  <a:lnTo>
                    <a:pt x="8789707" y="30875"/>
                  </a:lnTo>
                  <a:lnTo>
                    <a:pt x="8791454" y="22225"/>
                  </a:lnTo>
                  <a:lnTo>
                    <a:pt x="8789707" y="13574"/>
                  </a:lnTo>
                  <a:lnTo>
                    <a:pt x="8784945" y="6509"/>
                  </a:lnTo>
                  <a:lnTo>
                    <a:pt x="8777880" y="1746"/>
                  </a:lnTo>
                  <a:lnTo>
                    <a:pt x="8769186" y="0"/>
                  </a:lnTo>
                  <a:close/>
                </a:path>
                <a:path w="11962130" h="7343775">
                  <a:moveTo>
                    <a:pt x="8858129" y="0"/>
                  </a:moveTo>
                  <a:lnTo>
                    <a:pt x="8849478" y="1746"/>
                  </a:lnTo>
                  <a:lnTo>
                    <a:pt x="8842413" y="6509"/>
                  </a:lnTo>
                  <a:lnTo>
                    <a:pt x="8837650" y="13574"/>
                  </a:lnTo>
                  <a:lnTo>
                    <a:pt x="8835904" y="22225"/>
                  </a:lnTo>
                  <a:lnTo>
                    <a:pt x="8837651" y="30875"/>
                  </a:lnTo>
                  <a:lnTo>
                    <a:pt x="8842419" y="37940"/>
                  </a:lnTo>
                  <a:lnTo>
                    <a:pt x="8849497" y="42703"/>
                  </a:lnTo>
                  <a:lnTo>
                    <a:pt x="8858173" y="44450"/>
                  </a:lnTo>
                  <a:lnTo>
                    <a:pt x="8866824" y="42703"/>
                  </a:lnTo>
                  <a:lnTo>
                    <a:pt x="8873889" y="37940"/>
                  </a:lnTo>
                  <a:lnTo>
                    <a:pt x="8878652" y="30875"/>
                  </a:lnTo>
                  <a:lnTo>
                    <a:pt x="8880398" y="22225"/>
                  </a:lnTo>
                  <a:lnTo>
                    <a:pt x="8878652" y="13574"/>
                  </a:lnTo>
                  <a:lnTo>
                    <a:pt x="8873889" y="6509"/>
                  </a:lnTo>
                  <a:lnTo>
                    <a:pt x="8866824" y="1746"/>
                  </a:lnTo>
                  <a:lnTo>
                    <a:pt x="8858129" y="0"/>
                  </a:lnTo>
                  <a:close/>
                </a:path>
                <a:path w="11962130" h="7343775">
                  <a:moveTo>
                    <a:pt x="8947073" y="0"/>
                  </a:moveTo>
                  <a:lnTo>
                    <a:pt x="8938422" y="1746"/>
                  </a:lnTo>
                  <a:lnTo>
                    <a:pt x="8931358" y="6509"/>
                  </a:lnTo>
                  <a:lnTo>
                    <a:pt x="8926595" y="13574"/>
                  </a:lnTo>
                  <a:lnTo>
                    <a:pt x="8924848" y="22225"/>
                  </a:lnTo>
                  <a:lnTo>
                    <a:pt x="8926596" y="30875"/>
                  </a:lnTo>
                  <a:lnTo>
                    <a:pt x="8931363" y="37940"/>
                  </a:lnTo>
                  <a:lnTo>
                    <a:pt x="8938441" y="42703"/>
                  </a:lnTo>
                  <a:lnTo>
                    <a:pt x="8947118" y="44450"/>
                  </a:lnTo>
                  <a:lnTo>
                    <a:pt x="8955769" y="42703"/>
                  </a:lnTo>
                  <a:lnTo>
                    <a:pt x="8962833" y="37940"/>
                  </a:lnTo>
                  <a:lnTo>
                    <a:pt x="8967596" y="30875"/>
                  </a:lnTo>
                  <a:lnTo>
                    <a:pt x="8969343" y="22225"/>
                  </a:lnTo>
                  <a:lnTo>
                    <a:pt x="8967596" y="13574"/>
                  </a:lnTo>
                  <a:lnTo>
                    <a:pt x="8962833" y="6509"/>
                  </a:lnTo>
                  <a:lnTo>
                    <a:pt x="8955769" y="1746"/>
                  </a:lnTo>
                  <a:lnTo>
                    <a:pt x="8947073" y="0"/>
                  </a:lnTo>
                  <a:close/>
                </a:path>
                <a:path w="11962130" h="7343775">
                  <a:moveTo>
                    <a:pt x="9036018" y="0"/>
                  </a:moveTo>
                  <a:lnTo>
                    <a:pt x="9027366" y="1746"/>
                  </a:lnTo>
                  <a:lnTo>
                    <a:pt x="9020302" y="6509"/>
                  </a:lnTo>
                  <a:lnTo>
                    <a:pt x="9015539" y="13574"/>
                  </a:lnTo>
                  <a:lnTo>
                    <a:pt x="9013793" y="22225"/>
                  </a:lnTo>
                  <a:lnTo>
                    <a:pt x="9015540" y="30875"/>
                  </a:lnTo>
                  <a:lnTo>
                    <a:pt x="9020307" y="37940"/>
                  </a:lnTo>
                  <a:lnTo>
                    <a:pt x="9027384" y="42703"/>
                  </a:lnTo>
                  <a:lnTo>
                    <a:pt x="9036061" y="44450"/>
                  </a:lnTo>
                  <a:lnTo>
                    <a:pt x="9044712" y="42703"/>
                  </a:lnTo>
                  <a:lnTo>
                    <a:pt x="9051777" y="37940"/>
                  </a:lnTo>
                  <a:lnTo>
                    <a:pt x="9056540" y="30875"/>
                  </a:lnTo>
                  <a:lnTo>
                    <a:pt x="9058286" y="22225"/>
                  </a:lnTo>
                  <a:lnTo>
                    <a:pt x="9056540" y="13574"/>
                  </a:lnTo>
                  <a:lnTo>
                    <a:pt x="9051777" y="6509"/>
                  </a:lnTo>
                  <a:lnTo>
                    <a:pt x="9044712" y="1746"/>
                  </a:lnTo>
                  <a:lnTo>
                    <a:pt x="9036018" y="0"/>
                  </a:lnTo>
                  <a:close/>
                </a:path>
                <a:path w="11962130" h="7343775">
                  <a:moveTo>
                    <a:pt x="9124961" y="0"/>
                  </a:moveTo>
                  <a:lnTo>
                    <a:pt x="9116310" y="1746"/>
                  </a:lnTo>
                  <a:lnTo>
                    <a:pt x="9109245" y="6509"/>
                  </a:lnTo>
                  <a:lnTo>
                    <a:pt x="9104482" y="13574"/>
                  </a:lnTo>
                  <a:lnTo>
                    <a:pt x="9102736" y="22225"/>
                  </a:lnTo>
                  <a:lnTo>
                    <a:pt x="9104483" y="30875"/>
                  </a:lnTo>
                  <a:lnTo>
                    <a:pt x="9109251" y="37940"/>
                  </a:lnTo>
                  <a:lnTo>
                    <a:pt x="9116329" y="42703"/>
                  </a:lnTo>
                  <a:lnTo>
                    <a:pt x="9125005" y="44450"/>
                  </a:lnTo>
                  <a:lnTo>
                    <a:pt x="9133656" y="42703"/>
                  </a:lnTo>
                  <a:lnTo>
                    <a:pt x="9140721" y="37940"/>
                  </a:lnTo>
                  <a:lnTo>
                    <a:pt x="9145484" y="30875"/>
                  </a:lnTo>
                  <a:lnTo>
                    <a:pt x="9147230" y="22225"/>
                  </a:lnTo>
                  <a:lnTo>
                    <a:pt x="9145484" y="13574"/>
                  </a:lnTo>
                  <a:lnTo>
                    <a:pt x="9140721" y="6509"/>
                  </a:lnTo>
                  <a:lnTo>
                    <a:pt x="9133656" y="1746"/>
                  </a:lnTo>
                  <a:lnTo>
                    <a:pt x="9124961" y="0"/>
                  </a:lnTo>
                  <a:close/>
                </a:path>
                <a:path w="11962130" h="7343775">
                  <a:moveTo>
                    <a:pt x="9213905" y="0"/>
                  </a:moveTo>
                  <a:lnTo>
                    <a:pt x="9205254" y="1746"/>
                  </a:lnTo>
                  <a:lnTo>
                    <a:pt x="9198190" y="6509"/>
                  </a:lnTo>
                  <a:lnTo>
                    <a:pt x="9193427" y="13574"/>
                  </a:lnTo>
                  <a:lnTo>
                    <a:pt x="9191680" y="22225"/>
                  </a:lnTo>
                  <a:lnTo>
                    <a:pt x="9193428" y="30875"/>
                  </a:lnTo>
                  <a:lnTo>
                    <a:pt x="9198195" y="37940"/>
                  </a:lnTo>
                  <a:lnTo>
                    <a:pt x="9205273" y="42703"/>
                  </a:lnTo>
                  <a:lnTo>
                    <a:pt x="9213950" y="44450"/>
                  </a:lnTo>
                  <a:lnTo>
                    <a:pt x="9222600" y="42703"/>
                  </a:lnTo>
                  <a:lnTo>
                    <a:pt x="9229663" y="37940"/>
                  </a:lnTo>
                  <a:lnTo>
                    <a:pt x="9234424" y="30875"/>
                  </a:lnTo>
                  <a:lnTo>
                    <a:pt x="9236170" y="22225"/>
                  </a:lnTo>
                  <a:lnTo>
                    <a:pt x="9234424" y="13574"/>
                  </a:lnTo>
                  <a:lnTo>
                    <a:pt x="9229663" y="6509"/>
                  </a:lnTo>
                  <a:lnTo>
                    <a:pt x="9222600" y="1746"/>
                  </a:lnTo>
                  <a:lnTo>
                    <a:pt x="9213905" y="0"/>
                  </a:lnTo>
                  <a:close/>
                </a:path>
                <a:path w="11962130" h="7343775">
                  <a:moveTo>
                    <a:pt x="9302845" y="0"/>
                  </a:moveTo>
                  <a:lnTo>
                    <a:pt x="9294196" y="1746"/>
                  </a:lnTo>
                  <a:lnTo>
                    <a:pt x="9287132" y="6509"/>
                  </a:lnTo>
                  <a:lnTo>
                    <a:pt x="9282367" y="13574"/>
                  </a:lnTo>
                  <a:lnTo>
                    <a:pt x="9280620" y="22225"/>
                  </a:lnTo>
                  <a:lnTo>
                    <a:pt x="9282368" y="30875"/>
                  </a:lnTo>
                  <a:lnTo>
                    <a:pt x="9287138" y="37940"/>
                  </a:lnTo>
                  <a:lnTo>
                    <a:pt x="9294218" y="42703"/>
                  </a:lnTo>
                  <a:lnTo>
                    <a:pt x="9302896" y="44450"/>
                  </a:lnTo>
                  <a:lnTo>
                    <a:pt x="9311544" y="42703"/>
                  </a:lnTo>
                  <a:lnTo>
                    <a:pt x="9318609" y="37940"/>
                  </a:lnTo>
                  <a:lnTo>
                    <a:pt x="9323373" y="30875"/>
                  </a:lnTo>
                  <a:lnTo>
                    <a:pt x="9325121" y="22225"/>
                  </a:lnTo>
                  <a:lnTo>
                    <a:pt x="9323373" y="13574"/>
                  </a:lnTo>
                  <a:lnTo>
                    <a:pt x="9318609" y="6509"/>
                  </a:lnTo>
                  <a:lnTo>
                    <a:pt x="9311544" y="1746"/>
                  </a:lnTo>
                  <a:lnTo>
                    <a:pt x="9302845" y="0"/>
                  </a:lnTo>
                  <a:close/>
                </a:path>
                <a:path w="11962130" h="7343775">
                  <a:moveTo>
                    <a:pt x="9391796" y="0"/>
                  </a:moveTo>
                  <a:lnTo>
                    <a:pt x="9383142" y="1746"/>
                  </a:lnTo>
                  <a:lnTo>
                    <a:pt x="9376078" y="6509"/>
                  </a:lnTo>
                  <a:lnTo>
                    <a:pt x="9371316" y="13574"/>
                  </a:lnTo>
                  <a:lnTo>
                    <a:pt x="9369571" y="22225"/>
                  </a:lnTo>
                  <a:lnTo>
                    <a:pt x="9371317" y="30875"/>
                  </a:lnTo>
                  <a:lnTo>
                    <a:pt x="9376082" y="37940"/>
                  </a:lnTo>
                  <a:lnTo>
                    <a:pt x="9383158" y="42703"/>
                  </a:lnTo>
                  <a:lnTo>
                    <a:pt x="9391834" y="44450"/>
                  </a:lnTo>
                  <a:lnTo>
                    <a:pt x="9400487" y="42703"/>
                  </a:lnTo>
                  <a:lnTo>
                    <a:pt x="9407551" y="37940"/>
                  </a:lnTo>
                  <a:lnTo>
                    <a:pt x="9412313" y="30875"/>
                  </a:lnTo>
                  <a:lnTo>
                    <a:pt x="9414059" y="22225"/>
                  </a:lnTo>
                  <a:lnTo>
                    <a:pt x="9412313" y="13574"/>
                  </a:lnTo>
                  <a:lnTo>
                    <a:pt x="9407551" y="6509"/>
                  </a:lnTo>
                  <a:lnTo>
                    <a:pt x="9400487" y="1746"/>
                  </a:lnTo>
                  <a:lnTo>
                    <a:pt x="9391796" y="0"/>
                  </a:lnTo>
                  <a:close/>
                </a:path>
                <a:path w="11962130" h="7343775">
                  <a:moveTo>
                    <a:pt x="9480734" y="0"/>
                  </a:moveTo>
                  <a:lnTo>
                    <a:pt x="9472085" y="1746"/>
                  </a:lnTo>
                  <a:lnTo>
                    <a:pt x="9465021" y="6509"/>
                  </a:lnTo>
                  <a:lnTo>
                    <a:pt x="9460256" y="13574"/>
                  </a:lnTo>
                  <a:lnTo>
                    <a:pt x="9458509" y="22225"/>
                  </a:lnTo>
                  <a:lnTo>
                    <a:pt x="9460257" y="30875"/>
                  </a:lnTo>
                  <a:lnTo>
                    <a:pt x="9465027" y="37940"/>
                  </a:lnTo>
                  <a:lnTo>
                    <a:pt x="9472107" y="42703"/>
                  </a:lnTo>
                  <a:lnTo>
                    <a:pt x="9480784" y="44450"/>
                  </a:lnTo>
                  <a:lnTo>
                    <a:pt x="9489433" y="42703"/>
                  </a:lnTo>
                  <a:lnTo>
                    <a:pt x="9496498" y="37940"/>
                  </a:lnTo>
                  <a:lnTo>
                    <a:pt x="9501262" y="30875"/>
                  </a:lnTo>
                  <a:lnTo>
                    <a:pt x="9503009" y="22225"/>
                  </a:lnTo>
                  <a:lnTo>
                    <a:pt x="9501262" y="13574"/>
                  </a:lnTo>
                  <a:lnTo>
                    <a:pt x="9496498" y="6509"/>
                  </a:lnTo>
                  <a:lnTo>
                    <a:pt x="9489433" y="1746"/>
                  </a:lnTo>
                  <a:lnTo>
                    <a:pt x="9480734" y="0"/>
                  </a:lnTo>
                  <a:close/>
                </a:path>
                <a:path w="11962130" h="7343775">
                  <a:moveTo>
                    <a:pt x="9569684" y="0"/>
                  </a:moveTo>
                  <a:lnTo>
                    <a:pt x="9561031" y="1746"/>
                  </a:lnTo>
                  <a:lnTo>
                    <a:pt x="9553967" y="6509"/>
                  </a:lnTo>
                  <a:lnTo>
                    <a:pt x="9549205" y="13574"/>
                  </a:lnTo>
                  <a:lnTo>
                    <a:pt x="9547459" y="22225"/>
                  </a:lnTo>
                  <a:lnTo>
                    <a:pt x="9549206" y="30875"/>
                  </a:lnTo>
                  <a:lnTo>
                    <a:pt x="9553971" y="37940"/>
                  </a:lnTo>
                  <a:lnTo>
                    <a:pt x="9561047" y="42703"/>
                  </a:lnTo>
                  <a:lnTo>
                    <a:pt x="9569723" y="44450"/>
                  </a:lnTo>
                  <a:lnTo>
                    <a:pt x="9578376" y="42703"/>
                  </a:lnTo>
                  <a:lnTo>
                    <a:pt x="9585440" y="37940"/>
                  </a:lnTo>
                  <a:lnTo>
                    <a:pt x="9590202" y="30875"/>
                  </a:lnTo>
                  <a:lnTo>
                    <a:pt x="9591948" y="22225"/>
                  </a:lnTo>
                  <a:lnTo>
                    <a:pt x="9590202" y="13574"/>
                  </a:lnTo>
                  <a:lnTo>
                    <a:pt x="9585440" y="6509"/>
                  </a:lnTo>
                  <a:lnTo>
                    <a:pt x="9578376" y="1746"/>
                  </a:lnTo>
                  <a:lnTo>
                    <a:pt x="9569684" y="0"/>
                  </a:lnTo>
                  <a:close/>
                </a:path>
                <a:path w="11962130" h="7343775">
                  <a:moveTo>
                    <a:pt x="9658635" y="0"/>
                  </a:moveTo>
                  <a:lnTo>
                    <a:pt x="9649982" y="1746"/>
                  </a:lnTo>
                  <a:lnTo>
                    <a:pt x="9642917" y="6509"/>
                  </a:lnTo>
                  <a:lnTo>
                    <a:pt x="9638156" y="13574"/>
                  </a:lnTo>
                  <a:lnTo>
                    <a:pt x="9636410" y="22225"/>
                  </a:lnTo>
                  <a:lnTo>
                    <a:pt x="9638156" y="30875"/>
                  </a:lnTo>
                  <a:lnTo>
                    <a:pt x="9642922" y="37940"/>
                  </a:lnTo>
                  <a:lnTo>
                    <a:pt x="9649998" y="42703"/>
                  </a:lnTo>
                  <a:lnTo>
                    <a:pt x="9658673" y="44450"/>
                  </a:lnTo>
                  <a:lnTo>
                    <a:pt x="9667327" y="42703"/>
                  </a:lnTo>
                  <a:lnTo>
                    <a:pt x="9674391" y="37940"/>
                  </a:lnTo>
                  <a:lnTo>
                    <a:pt x="9679153" y="30875"/>
                  </a:lnTo>
                  <a:lnTo>
                    <a:pt x="9680898" y="22225"/>
                  </a:lnTo>
                  <a:lnTo>
                    <a:pt x="9679153" y="13574"/>
                  </a:lnTo>
                  <a:lnTo>
                    <a:pt x="9674391" y="6509"/>
                  </a:lnTo>
                  <a:lnTo>
                    <a:pt x="9667327" y="1746"/>
                  </a:lnTo>
                  <a:lnTo>
                    <a:pt x="9658635" y="0"/>
                  </a:lnTo>
                  <a:close/>
                </a:path>
                <a:path w="11962130" h="7343775">
                  <a:moveTo>
                    <a:pt x="9747573" y="0"/>
                  </a:moveTo>
                  <a:lnTo>
                    <a:pt x="9738925" y="1746"/>
                  </a:lnTo>
                  <a:lnTo>
                    <a:pt x="9731860" y="6509"/>
                  </a:lnTo>
                  <a:lnTo>
                    <a:pt x="9727096" y="13574"/>
                  </a:lnTo>
                  <a:lnTo>
                    <a:pt x="9725348" y="22225"/>
                  </a:lnTo>
                  <a:lnTo>
                    <a:pt x="9727097" y="30875"/>
                  </a:lnTo>
                  <a:lnTo>
                    <a:pt x="9731867" y="37940"/>
                  </a:lnTo>
                  <a:lnTo>
                    <a:pt x="9738946" y="42703"/>
                  </a:lnTo>
                  <a:lnTo>
                    <a:pt x="9747624" y="44450"/>
                  </a:lnTo>
                  <a:lnTo>
                    <a:pt x="9756272" y="42703"/>
                  </a:lnTo>
                  <a:lnTo>
                    <a:pt x="9763337" y="37940"/>
                  </a:lnTo>
                  <a:lnTo>
                    <a:pt x="9768102" y="30875"/>
                  </a:lnTo>
                  <a:lnTo>
                    <a:pt x="9769849" y="22225"/>
                  </a:lnTo>
                  <a:lnTo>
                    <a:pt x="9768102" y="13574"/>
                  </a:lnTo>
                  <a:lnTo>
                    <a:pt x="9763337" y="6509"/>
                  </a:lnTo>
                  <a:lnTo>
                    <a:pt x="9756272" y="1746"/>
                  </a:lnTo>
                  <a:lnTo>
                    <a:pt x="9747573" y="0"/>
                  </a:lnTo>
                  <a:close/>
                </a:path>
                <a:path w="11962130" h="7343775">
                  <a:moveTo>
                    <a:pt x="9836524" y="0"/>
                  </a:moveTo>
                  <a:lnTo>
                    <a:pt x="9827870" y="1746"/>
                  </a:lnTo>
                  <a:lnTo>
                    <a:pt x="9820806" y="6509"/>
                  </a:lnTo>
                  <a:lnTo>
                    <a:pt x="9816045" y="13574"/>
                  </a:lnTo>
                  <a:lnTo>
                    <a:pt x="9814299" y="22225"/>
                  </a:lnTo>
                  <a:lnTo>
                    <a:pt x="9816045" y="30875"/>
                  </a:lnTo>
                  <a:lnTo>
                    <a:pt x="9820811" y="37940"/>
                  </a:lnTo>
                  <a:lnTo>
                    <a:pt x="9827887" y="42703"/>
                  </a:lnTo>
                  <a:lnTo>
                    <a:pt x="9836562" y="44450"/>
                  </a:lnTo>
                  <a:lnTo>
                    <a:pt x="9845216" y="42703"/>
                  </a:lnTo>
                  <a:lnTo>
                    <a:pt x="9852280" y="37940"/>
                  </a:lnTo>
                  <a:lnTo>
                    <a:pt x="9857042" y="30875"/>
                  </a:lnTo>
                  <a:lnTo>
                    <a:pt x="9858787" y="22225"/>
                  </a:lnTo>
                  <a:lnTo>
                    <a:pt x="9857042" y="13574"/>
                  </a:lnTo>
                  <a:lnTo>
                    <a:pt x="9852280" y="6509"/>
                  </a:lnTo>
                  <a:lnTo>
                    <a:pt x="9845216" y="1746"/>
                  </a:lnTo>
                  <a:lnTo>
                    <a:pt x="9836524" y="0"/>
                  </a:lnTo>
                  <a:close/>
                </a:path>
                <a:path w="11962130" h="7343775">
                  <a:moveTo>
                    <a:pt x="9925462" y="0"/>
                  </a:moveTo>
                  <a:lnTo>
                    <a:pt x="9916814" y="1746"/>
                  </a:lnTo>
                  <a:lnTo>
                    <a:pt x="9909749" y="6509"/>
                  </a:lnTo>
                  <a:lnTo>
                    <a:pt x="9904985" y="13574"/>
                  </a:lnTo>
                  <a:lnTo>
                    <a:pt x="9903237" y="22225"/>
                  </a:lnTo>
                  <a:lnTo>
                    <a:pt x="9904985" y="30875"/>
                  </a:lnTo>
                  <a:lnTo>
                    <a:pt x="9909756" y="37940"/>
                  </a:lnTo>
                  <a:lnTo>
                    <a:pt x="9916835" y="42703"/>
                  </a:lnTo>
                  <a:lnTo>
                    <a:pt x="9925513" y="44450"/>
                  </a:lnTo>
                  <a:lnTo>
                    <a:pt x="9934161" y="42703"/>
                  </a:lnTo>
                  <a:lnTo>
                    <a:pt x="9941226" y="37940"/>
                  </a:lnTo>
                  <a:lnTo>
                    <a:pt x="9945991" y="30875"/>
                  </a:lnTo>
                  <a:lnTo>
                    <a:pt x="9947738" y="22225"/>
                  </a:lnTo>
                  <a:lnTo>
                    <a:pt x="9945991" y="13574"/>
                  </a:lnTo>
                  <a:lnTo>
                    <a:pt x="9941226" y="6509"/>
                  </a:lnTo>
                  <a:lnTo>
                    <a:pt x="9934161" y="1746"/>
                  </a:lnTo>
                  <a:lnTo>
                    <a:pt x="9925462" y="0"/>
                  </a:lnTo>
                  <a:close/>
                </a:path>
                <a:path w="11962130" h="7343775">
                  <a:moveTo>
                    <a:pt x="10014413" y="0"/>
                  </a:moveTo>
                  <a:lnTo>
                    <a:pt x="10005759" y="1746"/>
                  </a:lnTo>
                  <a:lnTo>
                    <a:pt x="9998695" y="6509"/>
                  </a:lnTo>
                  <a:lnTo>
                    <a:pt x="9993934" y="13574"/>
                  </a:lnTo>
                  <a:lnTo>
                    <a:pt x="9992188" y="22225"/>
                  </a:lnTo>
                  <a:lnTo>
                    <a:pt x="9993934" y="30875"/>
                  </a:lnTo>
                  <a:lnTo>
                    <a:pt x="9998700" y="37940"/>
                  </a:lnTo>
                  <a:lnTo>
                    <a:pt x="10005775" y="42703"/>
                  </a:lnTo>
                  <a:lnTo>
                    <a:pt x="10014451" y="44450"/>
                  </a:lnTo>
                  <a:lnTo>
                    <a:pt x="10023105" y="42703"/>
                  </a:lnTo>
                  <a:lnTo>
                    <a:pt x="10030169" y="37940"/>
                  </a:lnTo>
                  <a:lnTo>
                    <a:pt x="10034930" y="30875"/>
                  </a:lnTo>
                  <a:lnTo>
                    <a:pt x="10036676" y="22225"/>
                  </a:lnTo>
                  <a:lnTo>
                    <a:pt x="10034930" y="13574"/>
                  </a:lnTo>
                  <a:lnTo>
                    <a:pt x="10030169" y="6509"/>
                  </a:lnTo>
                  <a:lnTo>
                    <a:pt x="10023105" y="1746"/>
                  </a:lnTo>
                  <a:lnTo>
                    <a:pt x="10014413" y="0"/>
                  </a:lnTo>
                  <a:close/>
                </a:path>
                <a:path w="11962130" h="7343775">
                  <a:moveTo>
                    <a:pt x="10103351" y="0"/>
                  </a:moveTo>
                  <a:lnTo>
                    <a:pt x="10094703" y="1746"/>
                  </a:lnTo>
                  <a:lnTo>
                    <a:pt x="10087638" y="6509"/>
                  </a:lnTo>
                  <a:lnTo>
                    <a:pt x="10082874" y="13574"/>
                  </a:lnTo>
                  <a:lnTo>
                    <a:pt x="10081126" y="22225"/>
                  </a:lnTo>
                  <a:lnTo>
                    <a:pt x="10082874" y="30875"/>
                  </a:lnTo>
                  <a:lnTo>
                    <a:pt x="10087644" y="37940"/>
                  </a:lnTo>
                  <a:lnTo>
                    <a:pt x="10094724" y="42703"/>
                  </a:lnTo>
                  <a:lnTo>
                    <a:pt x="10103402" y="44450"/>
                  </a:lnTo>
                  <a:lnTo>
                    <a:pt x="10112050" y="42703"/>
                  </a:lnTo>
                  <a:lnTo>
                    <a:pt x="10119115" y="37940"/>
                  </a:lnTo>
                  <a:lnTo>
                    <a:pt x="10123880" y="30875"/>
                  </a:lnTo>
                  <a:lnTo>
                    <a:pt x="10125627" y="22225"/>
                  </a:lnTo>
                  <a:lnTo>
                    <a:pt x="10123880" y="13574"/>
                  </a:lnTo>
                  <a:lnTo>
                    <a:pt x="10119115" y="6509"/>
                  </a:lnTo>
                  <a:lnTo>
                    <a:pt x="10112050" y="1746"/>
                  </a:lnTo>
                  <a:lnTo>
                    <a:pt x="10103351" y="0"/>
                  </a:lnTo>
                  <a:close/>
                </a:path>
                <a:path w="11962130" h="7343775">
                  <a:moveTo>
                    <a:pt x="10193140" y="808"/>
                  </a:moveTo>
                  <a:lnTo>
                    <a:pt x="10184429" y="2223"/>
                  </a:lnTo>
                  <a:lnTo>
                    <a:pt x="10177189" y="6711"/>
                  </a:lnTo>
                  <a:lnTo>
                    <a:pt x="10172159" y="13588"/>
                  </a:lnTo>
                  <a:lnTo>
                    <a:pt x="10170077" y="22166"/>
                  </a:lnTo>
                  <a:lnTo>
                    <a:pt x="10171492" y="30878"/>
                  </a:lnTo>
                  <a:lnTo>
                    <a:pt x="10175987" y="38120"/>
                  </a:lnTo>
                  <a:lnTo>
                    <a:pt x="10182880" y="43150"/>
                  </a:lnTo>
                  <a:lnTo>
                    <a:pt x="10191489" y="45228"/>
                  </a:lnTo>
                  <a:lnTo>
                    <a:pt x="10200195" y="43815"/>
                  </a:lnTo>
                  <a:lnTo>
                    <a:pt x="10207434" y="39326"/>
                  </a:lnTo>
                  <a:lnTo>
                    <a:pt x="10212463" y="32449"/>
                  </a:lnTo>
                  <a:lnTo>
                    <a:pt x="10214540" y="23872"/>
                  </a:lnTo>
                  <a:lnTo>
                    <a:pt x="10213126" y="15160"/>
                  </a:lnTo>
                  <a:lnTo>
                    <a:pt x="10208637" y="7918"/>
                  </a:lnTo>
                  <a:lnTo>
                    <a:pt x="10201763" y="2888"/>
                  </a:lnTo>
                  <a:lnTo>
                    <a:pt x="10193140" y="808"/>
                  </a:lnTo>
                  <a:close/>
                </a:path>
                <a:path w="11962130" h="7343775">
                  <a:moveTo>
                    <a:pt x="10283082" y="5533"/>
                  </a:moveTo>
                  <a:lnTo>
                    <a:pt x="10274307" y="6503"/>
                  </a:lnTo>
                  <a:lnTo>
                    <a:pt x="10266846" y="10618"/>
                  </a:lnTo>
                  <a:lnTo>
                    <a:pt x="10261473" y="17231"/>
                  </a:lnTo>
                  <a:lnTo>
                    <a:pt x="10258964" y="25692"/>
                  </a:lnTo>
                  <a:lnTo>
                    <a:pt x="10259935" y="34464"/>
                  </a:lnTo>
                  <a:lnTo>
                    <a:pt x="10264057" y="41925"/>
                  </a:lnTo>
                  <a:lnTo>
                    <a:pt x="10270684" y="47299"/>
                  </a:lnTo>
                  <a:lnTo>
                    <a:pt x="10279170" y="49810"/>
                  </a:lnTo>
                  <a:lnTo>
                    <a:pt x="10287944" y="48841"/>
                  </a:lnTo>
                  <a:lnTo>
                    <a:pt x="10295405" y="44726"/>
                  </a:lnTo>
                  <a:lnTo>
                    <a:pt x="10300778" y="38113"/>
                  </a:lnTo>
                  <a:lnTo>
                    <a:pt x="10303287" y="29651"/>
                  </a:lnTo>
                  <a:lnTo>
                    <a:pt x="10302317" y="20880"/>
                  </a:lnTo>
                  <a:lnTo>
                    <a:pt x="10298201" y="13420"/>
                  </a:lnTo>
                  <a:lnTo>
                    <a:pt x="10291589" y="8047"/>
                  </a:lnTo>
                  <a:lnTo>
                    <a:pt x="10283082" y="5533"/>
                  </a:lnTo>
                  <a:close/>
                </a:path>
                <a:path w="11962130" h="7343775">
                  <a:moveTo>
                    <a:pt x="10372324" y="15201"/>
                  </a:moveTo>
                  <a:lnTo>
                    <a:pt x="10363521" y="15841"/>
                  </a:lnTo>
                  <a:lnTo>
                    <a:pt x="10355911" y="19674"/>
                  </a:lnTo>
                  <a:lnTo>
                    <a:pt x="10350295" y="26080"/>
                  </a:lnTo>
                  <a:lnTo>
                    <a:pt x="10347471" y="34441"/>
                  </a:lnTo>
                  <a:lnTo>
                    <a:pt x="10348111" y="43243"/>
                  </a:lnTo>
                  <a:lnTo>
                    <a:pt x="10351947" y="50854"/>
                  </a:lnTo>
                  <a:lnTo>
                    <a:pt x="10358365" y="56472"/>
                  </a:lnTo>
                  <a:lnTo>
                    <a:pt x="10366749" y="59301"/>
                  </a:lnTo>
                  <a:lnTo>
                    <a:pt x="10375553" y="58661"/>
                  </a:lnTo>
                  <a:lnTo>
                    <a:pt x="10383162" y="54829"/>
                  </a:lnTo>
                  <a:lnTo>
                    <a:pt x="10388779" y="48423"/>
                  </a:lnTo>
                  <a:lnTo>
                    <a:pt x="10391603" y="40062"/>
                  </a:lnTo>
                  <a:lnTo>
                    <a:pt x="10390963" y="31260"/>
                  </a:lnTo>
                  <a:lnTo>
                    <a:pt x="10387131" y="23650"/>
                  </a:lnTo>
                  <a:lnTo>
                    <a:pt x="10380725" y="18033"/>
                  </a:lnTo>
                  <a:lnTo>
                    <a:pt x="10372324" y="15201"/>
                  </a:lnTo>
                  <a:close/>
                </a:path>
                <a:path w="11962130" h="7343775">
                  <a:moveTo>
                    <a:pt x="10461301" y="28751"/>
                  </a:moveTo>
                  <a:lnTo>
                    <a:pt x="10452481" y="28958"/>
                  </a:lnTo>
                  <a:lnTo>
                    <a:pt x="10444692" y="32412"/>
                  </a:lnTo>
                  <a:lnTo>
                    <a:pt x="10438766" y="38535"/>
                  </a:lnTo>
                  <a:lnTo>
                    <a:pt x="10435532" y="46747"/>
                  </a:lnTo>
                  <a:lnTo>
                    <a:pt x="10435716" y="54528"/>
                  </a:lnTo>
                  <a:lnTo>
                    <a:pt x="10435741" y="55570"/>
                  </a:lnTo>
                  <a:lnTo>
                    <a:pt x="10439203" y="63360"/>
                  </a:lnTo>
                  <a:lnTo>
                    <a:pt x="10445341" y="69287"/>
                  </a:lnTo>
                  <a:lnTo>
                    <a:pt x="10453579" y="72524"/>
                  </a:lnTo>
                  <a:lnTo>
                    <a:pt x="10462399" y="72317"/>
                  </a:lnTo>
                  <a:lnTo>
                    <a:pt x="10470187" y="68863"/>
                  </a:lnTo>
                  <a:lnTo>
                    <a:pt x="10476114" y="62740"/>
                  </a:lnTo>
                  <a:lnTo>
                    <a:pt x="10479347" y="54528"/>
                  </a:lnTo>
                  <a:lnTo>
                    <a:pt x="10479164" y="46747"/>
                  </a:lnTo>
                  <a:lnTo>
                    <a:pt x="10479139" y="45705"/>
                  </a:lnTo>
                  <a:lnTo>
                    <a:pt x="10475683" y="37916"/>
                  </a:lnTo>
                  <a:lnTo>
                    <a:pt x="10469560" y="31991"/>
                  </a:lnTo>
                  <a:lnTo>
                    <a:pt x="10461301" y="28751"/>
                  </a:lnTo>
                  <a:close/>
                </a:path>
                <a:path w="11962130" h="7343775">
                  <a:moveTo>
                    <a:pt x="10540759" y="46457"/>
                  </a:moveTo>
                  <a:lnTo>
                    <a:pt x="10532800" y="49497"/>
                  </a:lnTo>
                  <a:lnTo>
                    <a:pt x="10526563" y="55300"/>
                  </a:lnTo>
                  <a:lnTo>
                    <a:pt x="10522908" y="63331"/>
                  </a:lnTo>
                  <a:lnTo>
                    <a:pt x="10522649" y="72152"/>
                  </a:lnTo>
                  <a:lnTo>
                    <a:pt x="10525690" y="80113"/>
                  </a:lnTo>
                  <a:lnTo>
                    <a:pt x="10531502" y="86354"/>
                  </a:lnTo>
                  <a:lnTo>
                    <a:pt x="10539558" y="90020"/>
                  </a:lnTo>
                  <a:lnTo>
                    <a:pt x="10548383" y="90278"/>
                  </a:lnTo>
                  <a:lnTo>
                    <a:pt x="10556343" y="87238"/>
                  </a:lnTo>
                  <a:lnTo>
                    <a:pt x="10562581" y="81436"/>
                  </a:lnTo>
                  <a:lnTo>
                    <a:pt x="10566241" y="73406"/>
                  </a:lnTo>
                  <a:lnTo>
                    <a:pt x="10566499" y="64584"/>
                  </a:lnTo>
                  <a:lnTo>
                    <a:pt x="10563459" y="56624"/>
                  </a:lnTo>
                  <a:lnTo>
                    <a:pt x="10557658" y="50385"/>
                  </a:lnTo>
                  <a:lnTo>
                    <a:pt x="10549578" y="46715"/>
                  </a:lnTo>
                  <a:lnTo>
                    <a:pt x="10540759" y="46457"/>
                  </a:lnTo>
                  <a:close/>
                </a:path>
                <a:path w="11962130" h="7343775">
                  <a:moveTo>
                    <a:pt x="10627927" y="68346"/>
                  </a:moveTo>
                  <a:lnTo>
                    <a:pt x="10619835" y="71010"/>
                  </a:lnTo>
                  <a:lnTo>
                    <a:pt x="10613334" y="76515"/>
                  </a:lnTo>
                  <a:lnTo>
                    <a:pt x="10609306" y="84366"/>
                  </a:lnTo>
                  <a:lnTo>
                    <a:pt x="10608634" y="93166"/>
                  </a:lnTo>
                  <a:lnTo>
                    <a:pt x="10611302" y="101260"/>
                  </a:lnTo>
                  <a:lnTo>
                    <a:pt x="10616820" y="107767"/>
                  </a:lnTo>
                  <a:lnTo>
                    <a:pt x="10624699" y="111805"/>
                  </a:lnTo>
                  <a:lnTo>
                    <a:pt x="10633498" y="112475"/>
                  </a:lnTo>
                  <a:lnTo>
                    <a:pt x="10641590" y="109811"/>
                  </a:lnTo>
                  <a:lnTo>
                    <a:pt x="10648091" y="104307"/>
                  </a:lnTo>
                  <a:lnTo>
                    <a:pt x="10652118" y="96456"/>
                  </a:lnTo>
                  <a:lnTo>
                    <a:pt x="10652791" y="87655"/>
                  </a:lnTo>
                  <a:lnTo>
                    <a:pt x="10650129" y="79562"/>
                  </a:lnTo>
                  <a:lnTo>
                    <a:pt x="10644626" y="73059"/>
                  </a:lnTo>
                  <a:lnTo>
                    <a:pt x="10636726" y="69015"/>
                  </a:lnTo>
                  <a:lnTo>
                    <a:pt x="10627927" y="68346"/>
                  </a:lnTo>
                  <a:close/>
                </a:path>
                <a:path w="11962130" h="7343775">
                  <a:moveTo>
                    <a:pt x="10714016" y="94538"/>
                  </a:moveTo>
                  <a:lnTo>
                    <a:pt x="10705796" y="96779"/>
                  </a:lnTo>
                  <a:lnTo>
                    <a:pt x="10699017" y="101939"/>
                  </a:lnTo>
                  <a:lnTo>
                    <a:pt x="10694587" y="109570"/>
                  </a:lnTo>
                  <a:lnTo>
                    <a:pt x="10693458" y="118323"/>
                  </a:lnTo>
                  <a:lnTo>
                    <a:pt x="10695701" y="126545"/>
                  </a:lnTo>
                  <a:lnTo>
                    <a:pt x="10700873" y="133330"/>
                  </a:lnTo>
                  <a:lnTo>
                    <a:pt x="10708532" y="137772"/>
                  </a:lnTo>
                  <a:lnTo>
                    <a:pt x="10717284" y="138897"/>
                  </a:lnTo>
                  <a:lnTo>
                    <a:pt x="10725504" y="136656"/>
                  </a:lnTo>
                  <a:lnTo>
                    <a:pt x="10732283" y="131497"/>
                  </a:lnTo>
                  <a:lnTo>
                    <a:pt x="10736713" y="123865"/>
                  </a:lnTo>
                  <a:lnTo>
                    <a:pt x="10737842" y="115112"/>
                  </a:lnTo>
                  <a:lnTo>
                    <a:pt x="10735603" y="106892"/>
                  </a:lnTo>
                  <a:lnTo>
                    <a:pt x="10730442" y="100111"/>
                  </a:lnTo>
                  <a:lnTo>
                    <a:pt x="10722768" y="95664"/>
                  </a:lnTo>
                  <a:lnTo>
                    <a:pt x="10714016" y="94538"/>
                  </a:lnTo>
                  <a:close/>
                </a:path>
                <a:path w="11962130" h="7343775">
                  <a:moveTo>
                    <a:pt x="10798679" y="124989"/>
                  </a:moveTo>
                  <a:lnTo>
                    <a:pt x="10790353" y="126805"/>
                  </a:lnTo>
                  <a:lnTo>
                    <a:pt x="10783315" y="131609"/>
                  </a:lnTo>
                  <a:lnTo>
                    <a:pt x="10778496" y="139002"/>
                  </a:lnTo>
                  <a:lnTo>
                    <a:pt x="10776925" y="147687"/>
                  </a:lnTo>
                  <a:lnTo>
                    <a:pt x="10778622" y="155444"/>
                  </a:lnTo>
                  <a:lnTo>
                    <a:pt x="10778747" y="156013"/>
                  </a:lnTo>
                  <a:lnTo>
                    <a:pt x="10783564" y="163054"/>
                  </a:lnTo>
                  <a:lnTo>
                    <a:pt x="10790980" y="167883"/>
                  </a:lnTo>
                  <a:lnTo>
                    <a:pt x="10799664" y="169457"/>
                  </a:lnTo>
                  <a:lnTo>
                    <a:pt x="10807990" y="167641"/>
                  </a:lnTo>
                  <a:lnTo>
                    <a:pt x="10815028" y="162837"/>
                  </a:lnTo>
                  <a:lnTo>
                    <a:pt x="10819847" y="155444"/>
                  </a:lnTo>
                  <a:lnTo>
                    <a:pt x="10821419" y="146760"/>
                  </a:lnTo>
                  <a:lnTo>
                    <a:pt x="10819725" y="139002"/>
                  </a:lnTo>
                  <a:lnTo>
                    <a:pt x="10819601" y="138435"/>
                  </a:lnTo>
                  <a:lnTo>
                    <a:pt x="10814795" y="131399"/>
                  </a:lnTo>
                  <a:lnTo>
                    <a:pt x="10807363" y="126563"/>
                  </a:lnTo>
                  <a:lnTo>
                    <a:pt x="10798679" y="124989"/>
                  </a:lnTo>
                  <a:close/>
                </a:path>
                <a:path w="11962130" h="7343775">
                  <a:moveTo>
                    <a:pt x="10881501" y="159612"/>
                  </a:moveTo>
                  <a:lnTo>
                    <a:pt x="10873106" y="161080"/>
                  </a:lnTo>
                  <a:lnTo>
                    <a:pt x="10865876" y="165587"/>
                  </a:lnTo>
                  <a:lnTo>
                    <a:pt x="10860754" y="172774"/>
                  </a:lnTo>
                  <a:lnTo>
                    <a:pt x="10858823" y="181386"/>
                  </a:lnTo>
                  <a:lnTo>
                    <a:pt x="10860297" y="189781"/>
                  </a:lnTo>
                  <a:lnTo>
                    <a:pt x="10864819" y="197016"/>
                  </a:lnTo>
                  <a:lnTo>
                    <a:pt x="10872031" y="202149"/>
                  </a:lnTo>
                  <a:lnTo>
                    <a:pt x="10880639" y="204082"/>
                  </a:lnTo>
                  <a:lnTo>
                    <a:pt x="10889030" y="202614"/>
                  </a:lnTo>
                  <a:lnTo>
                    <a:pt x="10896259" y="198107"/>
                  </a:lnTo>
                  <a:lnTo>
                    <a:pt x="10901381" y="190920"/>
                  </a:lnTo>
                  <a:lnTo>
                    <a:pt x="10903315" y="182309"/>
                  </a:lnTo>
                  <a:lnTo>
                    <a:pt x="10901849" y="173916"/>
                  </a:lnTo>
                  <a:lnTo>
                    <a:pt x="10897343" y="166686"/>
                  </a:lnTo>
                  <a:lnTo>
                    <a:pt x="10890116" y="161545"/>
                  </a:lnTo>
                  <a:lnTo>
                    <a:pt x="10881501" y="159612"/>
                  </a:lnTo>
                  <a:close/>
                </a:path>
                <a:path w="11962130" h="7343775">
                  <a:moveTo>
                    <a:pt x="10962668" y="198309"/>
                  </a:moveTo>
                  <a:lnTo>
                    <a:pt x="10954210" y="199365"/>
                  </a:lnTo>
                  <a:lnTo>
                    <a:pt x="10946766" y="203514"/>
                  </a:lnTo>
                  <a:lnTo>
                    <a:pt x="10941297" y="210442"/>
                  </a:lnTo>
                  <a:lnTo>
                    <a:pt x="10938952" y="218949"/>
                  </a:lnTo>
                  <a:lnTo>
                    <a:pt x="10940016" y="227406"/>
                  </a:lnTo>
                  <a:lnTo>
                    <a:pt x="10944178" y="234853"/>
                  </a:lnTo>
                  <a:lnTo>
                    <a:pt x="10951127" y="240333"/>
                  </a:lnTo>
                  <a:lnTo>
                    <a:pt x="10959632" y="242685"/>
                  </a:lnTo>
                  <a:lnTo>
                    <a:pt x="10968086" y="241628"/>
                  </a:lnTo>
                  <a:lnTo>
                    <a:pt x="10975528" y="237479"/>
                  </a:lnTo>
                  <a:lnTo>
                    <a:pt x="10980997" y="230551"/>
                  </a:lnTo>
                  <a:lnTo>
                    <a:pt x="10983350" y="222045"/>
                  </a:lnTo>
                  <a:lnTo>
                    <a:pt x="10982294" y="213590"/>
                  </a:lnTo>
                  <a:lnTo>
                    <a:pt x="10978145" y="206149"/>
                  </a:lnTo>
                  <a:lnTo>
                    <a:pt x="10971180" y="200661"/>
                  </a:lnTo>
                  <a:lnTo>
                    <a:pt x="10962668" y="198309"/>
                  </a:lnTo>
                  <a:close/>
                </a:path>
                <a:path w="11962130" h="7343775">
                  <a:moveTo>
                    <a:pt x="11041791" y="240978"/>
                  </a:moveTo>
                  <a:lnTo>
                    <a:pt x="11033294" y="241630"/>
                  </a:lnTo>
                  <a:lnTo>
                    <a:pt x="11025662" y="245420"/>
                  </a:lnTo>
                  <a:lnTo>
                    <a:pt x="11019872" y="252079"/>
                  </a:lnTo>
                  <a:lnTo>
                    <a:pt x="11017121" y="260464"/>
                  </a:lnTo>
                  <a:lnTo>
                    <a:pt x="11017777" y="268962"/>
                  </a:lnTo>
                  <a:lnTo>
                    <a:pt x="11021576" y="276599"/>
                  </a:lnTo>
                  <a:lnTo>
                    <a:pt x="11028254" y="282404"/>
                  </a:lnTo>
                  <a:lnTo>
                    <a:pt x="11036643" y="285159"/>
                  </a:lnTo>
                  <a:lnTo>
                    <a:pt x="11045139" y="284507"/>
                  </a:lnTo>
                  <a:lnTo>
                    <a:pt x="11052768" y="280717"/>
                  </a:lnTo>
                  <a:lnTo>
                    <a:pt x="11058556" y="274058"/>
                  </a:lnTo>
                  <a:lnTo>
                    <a:pt x="11061314" y="265673"/>
                  </a:lnTo>
                  <a:lnTo>
                    <a:pt x="11060661" y="257178"/>
                  </a:lnTo>
                  <a:lnTo>
                    <a:pt x="11056870" y="249547"/>
                  </a:lnTo>
                  <a:lnTo>
                    <a:pt x="11050174" y="243733"/>
                  </a:lnTo>
                  <a:lnTo>
                    <a:pt x="11041791" y="240978"/>
                  </a:lnTo>
                  <a:close/>
                </a:path>
                <a:path w="11962130" h="7343775">
                  <a:moveTo>
                    <a:pt x="11118952" y="287549"/>
                  </a:moveTo>
                  <a:lnTo>
                    <a:pt x="11110431" y="287700"/>
                  </a:lnTo>
                  <a:lnTo>
                    <a:pt x="11102589" y="291035"/>
                  </a:lnTo>
                  <a:lnTo>
                    <a:pt x="11096415" y="297342"/>
                  </a:lnTo>
                  <a:lnTo>
                    <a:pt x="11093173" y="305551"/>
                  </a:lnTo>
                  <a:lnTo>
                    <a:pt x="11093316" y="313347"/>
                  </a:lnTo>
                  <a:lnTo>
                    <a:pt x="11093329" y="314073"/>
                  </a:lnTo>
                  <a:lnTo>
                    <a:pt x="11096676" y="321920"/>
                  </a:lnTo>
                  <a:lnTo>
                    <a:pt x="11103006" y="328107"/>
                  </a:lnTo>
                  <a:lnTo>
                    <a:pt x="11111214" y="331349"/>
                  </a:lnTo>
                  <a:lnTo>
                    <a:pt x="11119731" y="331198"/>
                  </a:lnTo>
                  <a:lnTo>
                    <a:pt x="11127568" y="327863"/>
                  </a:lnTo>
                  <a:lnTo>
                    <a:pt x="11133740" y="321556"/>
                  </a:lnTo>
                  <a:lnTo>
                    <a:pt x="11136983" y="313347"/>
                  </a:lnTo>
                  <a:lnTo>
                    <a:pt x="11136844" y="305551"/>
                  </a:lnTo>
                  <a:lnTo>
                    <a:pt x="11136831" y="304828"/>
                  </a:lnTo>
                  <a:lnTo>
                    <a:pt x="11133496" y="296988"/>
                  </a:lnTo>
                  <a:lnTo>
                    <a:pt x="11127162" y="290791"/>
                  </a:lnTo>
                  <a:lnTo>
                    <a:pt x="11118952" y="287549"/>
                  </a:lnTo>
                  <a:close/>
                </a:path>
                <a:path w="11962130" h="7343775">
                  <a:moveTo>
                    <a:pt x="11184902" y="337578"/>
                  </a:moveTo>
                  <a:lnTo>
                    <a:pt x="11176920" y="340553"/>
                  </a:lnTo>
                  <a:lnTo>
                    <a:pt x="11170469" y="346574"/>
                  </a:lnTo>
                  <a:lnTo>
                    <a:pt x="11166858" y="354626"/>
                  </a:lnTo>
                  <a:lnTo>
                    <a:pt x="11166625" y="363146"/>
                  </a:lnTo>
                  <a:lnTo>
                    <a:pt x="11169610" y="371138"/>
                  </a:lnTo>
                  <a:lnTo>
                    <a:pt x="11175650" y="377606"/>
                  </a:lnTo>
                  <a:lnTo>
                    <a:pt x="11183702" y="381218"/>
                  </a:lnTo>
                  <a:lnTo>
                    <a:pt x="11192219" y="381454"/>
                  </a:lnTo>
                  <a:lnTo>
                    <a:pt x="11200205" y="378479"/>
                  </a:lnTo>
                  <a:lnTo>
                    <a:pt x="11206664" y="372459"/>
                  </a:lnTo>
                  <a:lnTo>
                    <a:pt x="11210273" y="364406"/>
                  </a:lnTo>
                  <a:lnTo>
                    <a:pt x="11210505" y="355890"/>
                  </a:lnTo>
                  <a:lnTo>
                    <a:pt x="11207528" y="347906"/>
                  </a:lnTo>
                  <a:lnTo>
                    <a:pt x="11201469" y="341426"/>
                  </a:lnTo>
                  <a:lnTo>
                    <a:pt x="11193418" y="337814"/>
                  </a:lnTo>
                  <a:lnTo>
                    <a:pt x="11184902" y="337578"/>
                  </a:lnTo>
                  <a:close/>
                </a:path>
                <a:path w="11962130" h="7343775">
                  <a:moveTo>
                    <a:pt x="11256821" y="391062"/>
                  </a:moveTo>
                  <a:lnTo>
                    <a:pt x="11248712" y="393679"/>
                  </a:lnTo>
                  <a:lnTo>
                    <a:pt x="11241995" y="399406"/>
                  </a:lnTo>
                  <a:lnTo>
                    <a:pt x="11238027" y="407290"/>
                  </a:lnTo>
                  <a:lnTo>
                    <a:pt x="11237417" y="415791"/>
                  </a:lnTo>
                  <a:lnTo>
                    <a:pt x="11240045" y="423908"/>
                  </a:lnTo>
                  <a:lnTo>
                    <a:pt x="11245792" y="430639"/>
                  </a:lnTo>
                  <a:lnTo>
                    <a:pt x="11253674" y="434606"/>
                  </a:lnTo>
                  <a:lnTo>
                    <a:pt x="11262171" y="435220"/>
                  </a:lnTo>
                  <a:lnTo>
                    <a:pt x="11270279" y="432603"/>
                  </a:lnTo>
                  <a:lnTo>
                    <a:pt x="11276996" y="426876"/>
                  </a:lnTo>
                  <a:lnTo>
                    <a:pt x="11280965" y="418992"/>
                  </a:lnTo>
                  <a:lnTo>
                    <a:pt x="11281579" y="410495"/>
                  </a:lnTo>
                  <a:lnTo>
                    <a:pt x="11278963" y="402387"/>
                  </a:lnTo>
                  <a:lnTo>
                    <a:pt x="11273199" y="395644"/>
                  </a:lnTo>
                  <a:lnTo>
                    <a:pt x="11265318" y="391677"/>
                  </a:lnTo>
                  <a:lnTo>
                    <a:pt x="11256821" y="391062"/>
                  </a:lnTo>
                  <a:close/>
                </a:path>
                <a:path w="11962130" h="7343775">
                  <a:moveTo>
                    <a:pt x="11325964" y="448016"/>
                  </a:moveTo>
                  <a:lnTo>
                    <a:pt x="11317753" y="450287"/>
                  </a:lnTo>
                  <a:lnTo>
                    <a:pt x="11310804" y="455724"/>
                  </a:lnTo>
                  <a:lnTo>
                    <a:pt x="11306502" y="463433"/>
                  </a:lnTo>
                  <a:lnTo>
                    <a:pt x="11305530" y="471901"/>
                  </a:lnTo>
                  <a:lnTo>
                    <a:pt x="11307810" y="480122"/>
                  </a:lnTo>
                  <a:lnTo>
                    <a:pt x="11313267" y="487090"/>
                  </a:lnTo>
                  <a:lnTo>
                    <a:pt x="11320980" y="491387"/>
                  </a:lnTo>
                  <a:lnTo>
                    <a:pt x="11329444" y="492361"/>
                  </a:lnTo>
                  <a:lnTo>
                    <a:pt x="11337656" y="490090"/>
                  </a:lnTo>
                  <a:lnTo>
                    <a:pt x="11344611" y="484653"/>
                  </a:lnTo>
                  <a:lnTo>
                    <a:pt x="11348906" y="476944"/>
                  </a:lnTo>
                  <a:lnTo>
                    <a:pt x="11349878" y="468480"/>
                  </a:lnTo>
                  <a:lnTo>
                    <a:pt x="11347608" y="460268"/>
                  </a:lnTo>
                  <a:lnTo>
                    <a:pt x="11342135" y="453288"/>
                  </a:lnTo>
                  <a:lnTo>
                    <a:pt x="11334428" y="448990"/>
                  </a:lnTo>
                  <a:lnTo>
                    <a:pt x="11325964" y="448016"/>
                  </a:lnTo>
                  <a:close/>
                </a:path>
                <a:path w="11962130" h="7343775">
                  <a:moveTo>
                    <a:pt x="11392547" y="508282"/>
                  </a:moveTo>
                  <a:lnTo>
                    <a:pt x="11384220" y="510084"/>
                  </a:lnTo>
                  <a:lnTo>
                    <a:pt x="11376971" y="515119"/>
                  </a:lnTo>
                  <a:lnTo>
                    <a:pt x="11372243" y="522573"/>
                  </a:lnTo>
                  <a:lnTo>
                    <a:pt x="11370794" y="530972"/>
                  </a:lnTo>
                  <a:lnTo>
                    <a:pt x="11372604" y="539308"/>
                  </a:lnTo>
                  <a:lnTo>
                    <a:pt x="11377656" y="546574"/>
                  </a:lnTo>
                  <a:lnTo>
                    <a:pt x="11385113" y="551301"/>
                  </a:lnTo>
                  <a:lnTo>
                    <a:pt x="11393511" y="552753"/>
                  </a:lnTo>
                  <a:lnTo>
                    <a:pt x="11401840" y="550951"/>
                  </a:lnTo>
                  <a:lnTo>
                    <a:pt x="11409089" y="545917"/>
                  </a:lnTo>
                  <a:lnTo>
                    <a:pt x="11413817" y="538464"/>
                  </a:lnTo>
                  <a:lnTo>
                    <a:pt x="11415269" y="530068"/>
                  </a:lnTo>
                  <a:lnTo>
                    <a:pt x="11413466" y="521740"/>
                  </a:lnTo>
                  <a:lnTo>
                    <a:pt x="11408390" y="514461"/>
                  </a:lnTo>
                  <a:lnTo>
                    <a:pt x="11400942" y="509734"/>
                  </a:lnTo>
                  <a:lnTo>
                    <a:pt x="11392547" y="508282"/>
                  </a:lnTo>
                  <a:close/>
                </a:path>
                <a:path w="11962130" h="7343775">
                  <a:moveTo>
                    <a:pt x="11455720" y="571744"/>
                  </a:moveTo>
                  <a:lnTo>
                    <a:pt x="11447328" y="573214"/>
                  </a:lnTo>
                  <a:lnTo>
                    <a:pt x="11439886" y="577957"/>
                  </a:lnTo>
                  <a:lnTo>
                    <a:pt x="11434868" y="585217"/>
                  </a:lnTo>
                  <a:lnTo>
                    <a:pt x="11433087" y="593551"/>
                  </a:lnTo>
                  <a:lnTo>
                    <a:pt x="11434566" y="601953"/>
                  </a:lnTo>
                  <a:lnTo>
                    <a:pt x="11439328" y="609414"/>
                  </a:lnTo>
                  <a:lnTo>
                    <a:pt x="11446584" y="614434"/>
                  </a:lnTo>
                  <a:lnTo>
                    <a:pt x="11454914" y="616218"/>
                  </a:lnTo>
                  <a:lnTo>
                    <a:pt x="11463306" y="614748"/>
                  </a:lnTo>
                  <a:lnTo>
                    <a:pt x="11470747" y="610005"/>
                  </a:lnTo>
                  <a:lnTo>
                    <a:pt x="11475766" y="602746"/>
                  </a:lnTo>
                  <a:lnTo>
                    <a:pt x="11477551" y="594415"/>
                  </a:lnTo>
                  <a:lnTo>
                    <a:pt x="11476084" y="586022"/>
                  </a:lnTo>
                  <a:lnTo>
                    <a:pt x="11471306" y="578548"/>
                  </a:lnTo>
                  <a:lnTo>
                    <a:pt x="11464050" y="573528"/>
                  </a:lnTo>
                  <a:lnTo>
                    <a:pt x="11455720" y="571744"/>
                  </a:lnTo>
                  <a:close/>
                </a:path>
                <a:path w="11962130" h="7343775">
                  <a:moveTo>
                    <a:pt x="11516034" y="638245"/>
                  </a:moveTo>
                  <a:lnTo>
                    <a:pt x="11507574" y="639252"/>
                  </a:lnTo>
                  <a:lnTo>
                    <a:pt x="11499881" y="643580"/>
                  </a:lnTo>
                  <a:lnTo>
                    <a:pt x="11494472" y="650553"/>
                  </a:lnTo>
                  <a:lnTo>
                    <a:pt x="11492237" y="658777"/>
                  </a:lnTo>
                  <a:lnTo>
                    <a:pt x="11493254" y="667247"/>
                  </a:lnTo>
                  <a:lnTo>
                    <a:pt x="11497595" y="674959"/>
                  </a:lnTo>
                  <a:lnTo>
                    <a:pt x="11504573" y="680369"/>
                  </a:lnTo>
                  <a:lnTo>
                    <a:pt x="11512796" y="682608"/>
                  </a:lnTo>
                  <a:lnTo>
                    <a:pt x="11521254" y="681601"/>
                  </a:lnTo>
                  <a:lnTo>
                    <a:pt x="11528939" y="677273"/>
                  </a:lnTo>
                  <a:lnTo>
                    <a:pt x="11534351" y="670300"/>
                  </a:lnTo>
                  <a:lnTo>
                    <a:pt x="11536592" y="662080"/>
                  </a:lnTo>
                  <a:lnTo>
                    <a:pt x="11535588" y="653620"/>
                  </a:lnTo>
                  <a:lnTo>
                    <a:pt x="11531225" y="645894"/>
                  </a:lnTo>
                  <a:lnTo>
                    <a:pt x="11524254" y="640484"/>
                  </a:lnTo>
                  <a:lnTo>
                    <a:pt x="11516034" y="638245"/>
                  </a:lnTo>
                  <a:close/>
                </a:path>
                <a:path w="11962130" h="7343775">
                  <a:moveTo>
                    <a:pt x="11572992" y="707634"/>
                  </a:moveTo>
                  <a:lnTo>
                    <a:pt x="11564489" y="708185"/>
                  </a:lnTo>
                  <a:lnTo>
                    <a:pt x="11556574" y="712094"/>
                  </a:lnTo>
                  <a:lnTo>
                    <a:pt x="11550795" y="718766"/>
                  </a:lnTo>
                  <a:lnTo>
                    <a:pt x="11548119" y="726858"/>
                  </a:lnTo>
                  <a:lnTo>
                    <a:pt x="11548677" y="735371"/>
                  </a:lnTo>
                  <a:lnTo>
                    <a:pt x="11552599" y="743304"/>
                  </a:lnTo>
                  <a:lnTo>
                    <a:pt x="11559273" y="749081"/>
                  </a:lnTo>
                  <a:lnTo>
                    <a:pt x="11567364" y="751758"/>
                  </a:lnTo>
                  <a:lnTo>
                    <a:pt x="11575868" y="751207"/>
                  </a:lnTo>
                  <a:lnTo>
                    <a:pt x="11583777" y="747299"/>
                  </a:lnTo>
                  <a:lnTo>
                    <a:pt x="11589557" y="740627"/>
                  </a:lnTo>
                  <a:lnTo>
                    <a:pt x="11592236" y="732539"/>
                  </a:lnTo>
                  <a:lnTo>
                    <a:pt x="11591686" y="724036"/>
                  </a:lnTo>
                  <a:lnTo>
                    <a:pt x="11587753" y="716088"/>
                  </a:lnTo>
                  <a:lnTo>
                    <a:pt x="11581081" y="710311"/>
                  </a:lnTo>
                  <a:lnTo>
                    <a:pt x="11572992" y="707634"/>
                  </a:lnTo>
                  <a:close/>
                </a:path>
                <a:path w="11962130" h="7343775">
                  <a:moveTo>
                    <a:pt x="11626064" y="779679"/>
                  </a:moveTo>
                  <a:lnTo>
                    <a:pt x="11617547" y="779926"/>
                  </a:lnTo>
                  <a:lnTo>
                    <a:pt x="11609495" y="783549"/>
                  </a:lnTo>
                  <a:lnTo>
                    <a:pt x="11603486" y="790011"/>
                  </a:lnTo>
                  <a:lnTo>
                    <a:pt x="11600526" y="798002"/>
                  </a:lnTo>
                  <a:lnTo>
                    <a:pt x="11600742" y="805256"/>
                  </a:lnTo>
                  <a:lnTo>
                    <a:pt x="11600780" y="806530"/>
                  </a:lnTo>
                  <a:lnTo>
                    <a:pt x="11604415" y="814599"/>
                  </a:lnTo>
                  <a:lnTo>
                    <a:pt x="11610875" y="820610"/>
                  </a:lnTo>
                  <a:lnTo>
                    <a:pt x="11618864" y="823574"/>
                  </a:lnTo>
                  <a:lnTo>
                    <a:pt x="11627382" y="823327"/>
                  </a:lnTo>
                  <a:lnTo>
                    <a:pt x="11635428" y="819704"/>
                  </a:lnTo>
                  <a:lnTo>
                    <a:pt x="11641445" y="813243"/>
                  </a:lnTo>
                  <a:lnTo>
                    <a:pt x="11644410" y="805256"/>
                  </a:lnTo>
                  <a:lnTo>
                    <a:pt x="11644198" y="798002"/>
                  </a:lnTo>
                  <a:lnTo>
                    <a:pt x="11644162" y="796739"/>
                  </a:lnTo>
                  <a:lnTo>
                    <a:pt x="11640508" y="788656"/>
                  </a:lnTo>
                  <a:lnTo>
                    <a:pt x="11634050" y="782644"/>
                  </a:lnTo>
                  <a:lnTo>
                    <a:pt x="11626064" y="779679"/>
                  </a:lnTo>
                  <a:close/>
                </a:path>
                <a:path w="11962130" h="7343775">
                  <a:moveTo>
                    <a:pt x="11667361" y="854122"/>
                  </a:moveTo>
                  <a:lnTo>
                    <a:pt x="11659139" y="857321"/>
                  </a:lnTo>
                  <a:lnTo>
                    <a:pt x="11652796" y="863460"/>
                  </a:lnTo>
                  <a:lnTo>
                    <a:pt x="11649421" y="871287"/>
                  </a:lnTo>
                  <a:lnTo>
                    <a:pt x="11649231" y="879816"/>
                  </a:lnTo>
                  <a:lnTo>
                    <a:pt x="11652446" y="888064"/>
                  </a:lnTo>
                  <a:lnTo>
                    <a:pt x="11658582" y="894404"/>
                  </a:lnTo>
                  <a:lnTo>
                    <a:pt x="11666405" y="897780"/>
                  </a:lnTo>
                  <a:lnTo>
                    <a:pt x="11674926" y="897978"/>
                  </a:lnTo>
                  <a:lnTo>
                    <a:pt x="11683155" y="894779"/>
                  </a:lnTo>
                  <a:lnTo>
                    <a:pt x="11689491" y="888640"/>
                  </a:lnTo>
                  <a:lnTo>
                    <a:pt x="11692866" y="880817"/>
                  </a:lnTo>
                  <a:lnTo>
                    <a:pt x="11693062" y="872299"/>
                  </a:lnTo>
                  <a:lnTo>
                    <a:pt x="11689835" y="864036"/>
                  </a:lnTo>
                  <a:lnTo>
                    <a:pt x="11683699" y="857696"/>
                  </a:lnTo>
                  <a:lnTo>
                    <a:pt x="11675878" y="854319"/>
                  </a:lnTo>
                  <a:lnTo>
                    <a:pt x="11667361" y="854122"/>
                  </a:lnTo>
                  <a:close/>
                </a:path>
                <a:path w="11962130" h="7343775">
                  <a:moveTo>
                    <a:pt x="11713439" y="930694"/>
                  </a:moveTo>
                  <a:lnTo>
                    <a:pt x="11705062" y="933465"/>
                  </a:lnTo>
                  <a:lnTo>
                    <a:pt x="11698411" y="939269"/>
                  </a:lnTo>
                  <a:lnTo>
                    <a:pt x="11694637" y="946911"/>
                  </a:lnTo>
                  <a:lnTo>
                    <a:pt x="11694009" y="955419"/>
                  </a:lnTo>
                  <a:lnTo>
                    <a:pt x="11696795" y="963820"/>
                  </a:lnTo>
                  <a:lnTo>
                    <a:pt x="11702599" y="970469"/>
                  </a:lnTo>
                  <a:lnTo>
                    <a:pt x="11710238" y="974245"/>
                  </a:lnTo>
                  <a:lnTo>
                    <a:pt x="11718733" y="974882"/>
                  </a:lnTo>
                  <a:lnTo>
                    <a:pt x="11727110" y="972112"/>
                  </a:lnTo>
                  <a:lnTo>
                    <a:pt x="11733761" y="966308"/>
                  </a:lnTo>
                  <a:lnTo>
                    <a:pt x="11737538" y="958670"/>
                  </a:lnTo>
                  <a:lnTo>
                    <a:pt x="11738174" y="950174"/>
                  </a:lnTo>
                  <a:lnTo>
                    <a:pt x="11735377" y="941755"/>
                  </a:lnTo>
                  <a:lnTo>
                    <a:pt x="11729573" y="935107"/>
                  </a:lnTo>
                  <a:lnTo>
                    <a:pt x="11721934" y="931331"/>
                  </a:lnTo>
                  <a:lnTo>
                    <a:pt x="11713439" y="930694"/>
                  </a:lnTo>
                  <a:close/>
                </a:path>
                <a:path w="11962130" h="7343775">
                  <a:moveTo>
                    <a:pt x="11755643" y="1009461"/>
                  </a:moveTo>
                  <a:lnTo>
                    <a:pt x="11747138" y="1011806"/>
                  </a:lnTo>
                  <a:lnTo>
                    <a:pt x="11740202" y="1017268"/>
                  </a:lnTo>
                  <a:lnTo>
                    <a:pt x="11736046" y="1024710"/>
                  </a:lnTo>
                  <a:lnTo>
                    <a:pt x="11734988" y="1033175"/>
                  </a:lnTo>
                  <a:lnTo>
                    <a:pt x="11737346" y="1041707"/>
                  </a:lnTo>
                  <a:lnTo>
                    <a:pt x="11742808" y="1048639"/>
                  </a:lnTo>
                  <a:lnTo>
                    <a:pt x="11750246" y="1052795"/>
                  </a:lnTo>
                  <a:lnTo>
                    <a:pt x="11758699" y="1053858"/>
                  </a:lnTo>
                  <a:lnTo>
                    <a:pt x="11767204" y="1051514"/>
                  </a:lnTo>
                  <a:lnTo>
                    <a:pt x="11774140" y="1046052"/>
                  </a:lnTo>
                  <a:lnTo>
                    <a:pt x="11778299" y="1038615"/>
                  </a:lnTo>
                  <a:lnTo>
                    <a:pt x="11779364" y="1030161"/>
                  </a:lnTo>
                  <a:lnTo>
                    <a:pt x="11776995" y="1021613"/>
                  </a:lnTo>
                  <a:lnTo>
                    <a:pt x="11771533" y="1014681"/>
                  </a:lnTo>
                  <a:lnTo>
                    <a:pt x="11764095" y="1010525"/>
                  </a:lnTo>
                  <a:lnTo>
                    <a:pt x="11755643" y="1009461"/>
                  </a:lnTo>
                  <a:close/>
                </a:path>
                <a:path w="11962130" h="7343775">
                  <a:moveTo>
                    <a:pt x="11793865" y="1090229"/>
                  </a:moveTo>
                  <a:lnTo>
                    <a:pt x="11785250" y="1092146"/>
                  </a:lnTo>
                  <a:lnTo>
                    <a:pt x="11778056" y="1097257"/>
                  </a:lnTo>
                  <a:lnTo>
                    <a:pt x="11773536" y="1104483"/>
                  </a:lnTo>
                  <a:lnTo>
                    <a:pt x="11772058" y="1112885"/>
                  </a:lnTo>
                  <a:lnTo>
                    <a:pt x="11773985" y="1121523"/>
                  </a:lnTo>
                  <a:lnTo>
                    <a:pt x="11779098" y="1128719"/>
                  </a:lnTo>
                  <a:lnTo>
                    <a:pt x="11786320" y="1133240"/>
                  </a:lnTo>
                  <a:lnTo>
                    <a:pt x="11794709" y="1134724"/>
                  </a:lnTo>
                  <a:lnTo>
                    <a:pt x="11803322" y="1132806"/>
                  </a:lnTo>
                  <a:lnTo>
                    <a:pt x="11810517" y="1127697"/>
                  </a:lnTo>
                  <a:lnTo>
                    <a:pt x="11815040" y="1120475"/>
                  </a:lnTo>
                  <a:lnTo>
                    <a:pt x="11816526" y="1112085"/>
                  </a:lnTo>
                  <a:lnTo>
                    <a:pt x="11814587" y="1103430"/>
                  </a:lnTo>
                  <a:lnTo>
                    <a:pt x="11809480" y="1096234"/>
                  </a:lnTo>
                  <a:lnTo>
                    <a:pt x="11802257" y="1091713"/>
                  </a:lnTo>
                  <a:lnTo>
                    <a:pt x="11793865" y="1090229"/>
                  </a:lnTo>
                  <a:close/>
                </a:path>
                <a:path w="11962130" h="7343775">
                  <a:moveTo>
                    <a:pt x="11828014" y="1172801"/>
                  </a:moveTo>
                  <a:lnTo>
                    <a:pt x="11819312" y="1174292"/>
                  </a:lnTo>
                  <a:lnTo>
                    <a:pt x="11811877" y="1179042"/>
                  </a:lnTo>
                  <a:lnTo>
                    <a:pt x="11807010" y="1186037"/>
                  </a:lnTo>
                  <a:lnTo>
                    <a:pt x="11805122" y="1194356"/>
                  </a:lnTo>
                  <a:lnTo>
                    <a:pt x="11806624" y="1203078"/>
                  </a:lnTo>
                  <a:lnTo>
                    <a:pt x="11811369" y="1210517"/>
                  </a:lnTo>
                  <a:lnTo>
                    <a:pt x="11818356" y="1215388"/>
                  </a:lnTo>
                  <a:lnTo>
                    <a:pt x="11826663" y="1217282"/>
                  </a:lnTo>
                  <a:lnTo>
                    <a:pt x="11835364" y="1215791"/>
                  </a:lnTo>
                  <a:lnTo>
                    <a:pt x="11842801" y="1211042"/>
                  </a:lnTo>
                  <a:lnTo>
                    <a:pt x="11847674" y="1204052"/>
                  </a:lnTo>
                  <a:lnTo>
                    <a:pt x="11849570" y="1195745"/>
                  </a:lnTo>
                  <a:lnTo>
                    <a:pt x="11848064" y="1187005"/>
                  </a:lnTo>
                  <a:lnTo>
                    <a:pt x="11843313" y="1179567"/>
                  </a:lnTo>
                  <a:lnTo>
                    <a:pt x="11836322" y="1174696"/>
                  </a:lnTo>
                  <a:lnTo>
                    <a:pt x="11828014" y="1172801"/>
                  </a:lnTo>
                  <a:close/>
                </a:path>
                <a:path w="11962130" h="7343775">
                  <a:moveTo>
                    <a:pt x="11857978" y="1256970"/>
                  </a:moveTo>
                  <a:lnTo>
                    <a:pt x="11849220" y="1258041"/>
                  </a:lnTo>
                  <a:lnTo>
                    <a:pt x="11841556" y="1262428"/>
                  </a:lnTo>
                  <a:lnTo>
                    <a:pt x="11836355" y="1269181"/>
                  </a:lnTo>
                  <a:lnTo>
                    <a:pt x="11834068" y="1277400"/>
                  </a:lnTo>
                  <a:lnTo>
                    <a:pt x="11835149" y="1286184"/>
                  </a:lnTo>
                  <a:lnTo>
                    <a:pt x="11839534" y="1293842"/>
                  </a:lnTo>
                  <a:lnTo>
                    <a:pt x="11846280" y="1299044"/>
                  </a:lnTo>
                  <a:lnTo>
                    <a:pt x="11854483" y="1301336"/>
                  </a:lnTo>
                  <a:lnTo>
                    <a:pt x="11863241" y="1300265"/>
                  </a:lnTo>
                  <a:lnTo>
                    <a:pt x="11870905" y="1295879"/>
                  </a:lnTo>
                  <a:lnTo>
                    <a:pt x="11876108" y="1289131"/>
                  </a:lnTo>
                  <a:lnTo>
                    <a:pt x="11878398" y="1280925"/>
                  </a:lnTo>
                  <a:lnTo>
                    <a:pt x="11877313" y="1272123"/>
                  </a:lnTo>
                  <a:lnTo>
                    <a:pt x="11872927" y="1264464"/>
                  </a:lnTo>
                  <a:lnTo>
                    <a:pt x="11866181" y="1259262"/>
                  </a:lnTo>
                  <a:lnTo>
                    <a:pt x="11857978" y="1256970"/>
                  </a:lnTo>
                  <a:close/>
                </a:path>
                <a:path w="11962130" h="7343775">
                  <a:moveTo>
                    <a:pt x="11883673" y="1342528"/>
                  </a:moveTo>
                  <a:lnTo>
                    <a:pt x="11874874" y="1343185"/>
                  </a:lnTo>
                  <a:lnTo>
                    <a:pt x="11867015" y="1347205"/>
                  </a:lnTo>
                  <a:lnTo>
                    <a:pt x="11861503" y="1353704"/>
                  </a:lnTo>
                  <a:lnTo>
                    <a:pt x="11858831" y="1361806"/>
                  </a:lnTo>
                  <a:lnTo>
                    <a:pt x="11859494" y="1370632"/>
                  </a:lnTo>
                  <a:lnTo>
                    <a:pt x="11863512" y="1378489"/>
                  </a:lnTo>
                  <a:lnTo>
                    <a:pt x="11870007" y="1384003"/>
                  </a:lnTo>
                  <a:lnTo>
                    <a:pt x="11878097" y="1386679"/>
                  </a:lnTo>
                  <a:lnTo>
                    <a:pt x="11886901" y="1386023"/>
                  </a:lnTo>
                  <a:lnTo>
                    <a:pt x="11894755" y="1382003"/>
                  </a:lnTo>
                  <a:lnTo>
                    <a:pt x="11900269" y="1375508"/>
                  </a:lnTo>
                  <a:lnTo>
                    <a:pt x="11902948" y="1367420"/>
                  </a:lnTo>
                  <a:lnTo>
                    <a:pt x="11902281" y="1358576"/>
                  </a:lnTo>
                  <a:lnTo>
                    <a:pt x="11898261" y="1350719"/>
                  </a:lnTo>
                  <a:lnTo>
                    <a:pt x="11891764" y="1345205"/>
                  </a:lnTo>
                  <a:lnTo>
                    <a:pt x="11883673" y="1342528"/>
                  </a:lnTo>
                  <a:close/>
                </a:path>
                <a:path w="11962130" h="7343775">
                  <a:moveTo>
                    <a:pt x="11905053" y="1429255"/>
                  </a:moveTo>
                  <a:lnTo>
                    <a:pt x="11896236" y="1429503"/>
                  </a:lnTo>
                  <a:lnTo>
                    <a:pt x="11888198" y="1433154"/>
                  </a:lnTo>
                  <a:lnTo>
                    <a:pt x="11882388" y="1439390"/>
                  </a:lnTo>
                  <a:lnTo>
                    <a:pt x="11879342" y="1447359"/>
                  </a:lnTo>
                  <a:lnTo>
                    <a:pt x="11879564" y="1455015"/>
                  </a:lnTo>
                  <a:lnTo>
                    <a:pt x="11879599" y="1456206"/>
                  </a:lnTo>
                  <a:lnTo>
                    <a:pt x="11883249" y="1464241"/>
                  </a:lnTo>
                  <a:lnTo>
                    <a:pt x="11889479" y="1470051"/>
                  </a:lnTo>
                  <a:lnTo>
                    <a:pt x="11897433" y="1473100"/>
                  </a:lnTo>
                  <a:lnTo>
                    <a:pt x="11906256" y="1472853"/>
                  </a:lnTo>
                  <a:lnTo>
                    <a:pt x="11914294" y="1469202"/>
                  </a:lnTo>
                  <a:lnTo>
                    <a:pt x="11920105" y="1462970"/>
                  </a:lnTo>
                  <a:lnTo>
                    <a:pt x="11923154" y="1455015"/>
                  </a:lnTo>
                  <a:lnTo>
                    <a:pt x="11922929" y="1447359"/>
                  </a:lnTo>
                  <a:lnTo>
                    <a:pt x="11922893" y="1446150"/>
                  </a:lnTo>
                  <a:lnTo>
                    <a:pt x="11919240" y="1438114"/>
                  </a:lnTo>
                  <a:lnTo>
                    <a:pt x="11913007" y="1432304"/>
                  </a:lnTo>
                  <a:lnTo>
                    <a:pt x="11905053" y="1429255"/>
                  </a:lnTo>
                  <a:close/>
                </a:path>
                <a:path w="11962130" h="7343775">
                  <a:moveTo>
                    <a:pt x="11913266" y="1516774"/>
                  </a:moveTo>
                  <a:lnTo>
                    <a:pt x="11905068" y="1520049"/>
                  </a:lnTo>
                  <a:lnTo>
                    <a:pt x="11898976" y="1526010"/>
                  </a:lnTo>
                  <a:lnTo>
                    <a:pt x="11895564" y="1533829"/>
                  </a:lnTo>
                  <a:lnTo>
                    <a:pt x="11895410" y="1542679"/>
                  </a:lnTo>
                  <a:lnTo>
                    <a:pt x="11898679" y="1550874"/>
                  </a:lnTo>
                  <a:lnTo>
                    <a:pt x="11904633" y="1556967"/>
                  </a:lnTo>
                  <a:lnTo>
                    <a:pt x="11912441" y="1560381"/>
                  </a:lnTo>
                  <a:lnTo>
                    <a:pt x="11921267" y="1560544"/>
                  </a:lnTo>
                  <a:lnTo>
                    <a:pt x="11929464" y="1557269"/>
                  </a:lnTo>
                  <a:lnTo>
                    <a:pt x="11935555" y="1551313"/>
                  </a:lnTo>
                  <a:lnTo>
                    <a:pt x="11938969" y="1543507"/>
                  </a:lnTo>
                  <a:lnTo>
                    <a:pt x="11939123" y="1534640"/>
                  </a:lnTo>
                  <a:lnTo>
                    <a:pt x="11935848" y="1526443"/>
                  </a:lnTo>
                  <a:lnTo>
                    <a:pt x="11929891" y="1520351"/>
                  </a:lnTo>
                  <a:lnTo>
                    <a:pt x="11922086" y="1516936"/>
                  </a:lnTo>
                  <a:lnTo>
                    <a:pt x="11913266" y="1516774"/>
                  </a:lnTo>
                  <a:close/>
                </a:path>
                <a:path w="11962130" h="7343775">
                  <a:moveTo>
                    <a:pt x="11925915" y="1604782"/>
                  </a:moveTo>
                  <a:lnTo>
                    <a:pt x="11917583" y="1607679"/>
                  </a:lnTo>
                  <a:lnTo>
                    <a:pt x="11911226" y="1613356"/>
                  </a:lnTo>
                  <a:lnTo>
                    <a:pt x="11907458" y="1621011"/>
                  </a:lnTo>
                  <a:lnTo>
                    <a:pt x="11906891" y="1629844"/>
                  </a:lnTo>
                  <a:lnTo>
                    <a:pt x="11909793" y="1638180"/>
                  </a:lnTo>
                  <a:lnTo>
                    <a:pt x="11915467" y="1644538"/>
                  </a:lnTo>
                  <a:lnTo>
                    <a:pt x="11923107" y="1648306"/>
                  </a:lnTo>
                  <a:lnTo>
                    <a:pt x="11931910" y="1648871"/>
                  </a:lnTo>
                  <a:lnTo>
                    <a:pt x="11940249" y="1645975"/>
                  </a:lnTo>
                  <a:lnTo>
                    <a:pt x="11946609" y="1640304"/>
                  </a:lnTo>
                  <a:lnTo>
                    <a:pt x="11950375" y="1632662"/>
                  </a:lnTo>
                  <a:lnTo>
                    <a:pt x="11950934" y="1623810"/>
                  </a:lnTo>
                  <a:lnTo>
                    <a:pt x="11948040" y="1615473"/>
                  </a:lnTo>
                  <a:lnTo>
                    <a:pt x="11942368" y="1609115"/>
                  </a:lnTo>
                  <a:lnTo>
                    <a:pt x="11934725" y="1605347"/>
                  </a:lnTo>
                  <a:lnTo>
                    <a:pt x="11925915" y="1604782"/>
                  </a:lnTo>
                  <a:close/>
                </a:path>
                <a:path w="11962130" h="7343775">
                  <a:moveTo>
                    <a:pt x="11934856" y="1693245"/>
                  </a:moveTo>
                  <a:lnTo>
                    <a:pt x="11926345" y="1695572"/>
                  </a:lnTo>
                  <a:lnTo>
                    <a:pt x="11919619" y="1700805"/>
                  </a:lnTo>
                  <a:lnTo>
                    <a:pt x="11915347" y="1708188"/>
                  </a:lnTo>
                  <a:lnTo>
                    <a:pt x="11914193" y="1716963"/>
                  </a:lnTo>
                  <a:lnTo>
                    <a:pt x="11916519" y="1725477"/>
                  </a:lnTo>
                  <a:lnTo>
                    <a:pt x="11921748" y="1732203"/>
                  </a:lnTo>
                  <a:lnTo>
                    <a:pt x="11929118" y="1736479"/>
                  </a:lnTo>
                  <a:lnTo>
                    <a:pt x="11937866" y="1737638"/>
                  </a:lnTo>
                  <a:lnTo>
                    <a:pt x="11946378" y="1735312"/>
                  </a:lnTo>
                  <a:lnTo>
                    <a:pt x="11953105" y="1730084"/>
                  </a:lnTo>
                  <a:lnTo>
                    <a:pt x="11957381" y="1722714"/>
                  </a:lnTo>
                  <a:lnTo>
                    <a:pt x="11958529" y="1713920"/>
                  </a:lnTo>
                  <a:lnTo>
                    <a:pt x="11956205" y="1705407"/>
                  </a:lnTo>
                  <a:lnTo>
                    <a:pt x="11950979" y="1698680"/>
                  </a:lnTo>
                  <a:lnTo>
                    <a:pt x="11943609" y="1694404"/>
                  </a:lnTo>
                  <a:lnTo>
                    <a:pt x="11934856" y="1693245"/>
                  </a:lnTo>
                  <a:close/>
                </a:path>
                <a:path w="11962130" h="7343775">
                  <a:moveTo>
                    <a:pt x="11938831" y="1782083"/>
                  </a:moveTo>
                  <a:lnTo>
                    <a:pt x="11930223" y="1784024"/>
                  </a:lnTo>
                  <a:lnTo>
                    <a:pt x="11923267" y="1788949"/>
                  </a:lnTo>
                  <a:lnTo>
                    <a:pt x="11918665" y="1796131"/>
                  </a:lnTo>
                  <a:lnTo>
                    <a:pt x="11917114" y="1804845"/>
                  </a:lnTo>
                  <a:lnTo>
                    <a:pt x="11919057" y="1813455"/>
                  </a:lnTo>
                  <a:lnTo>
                    <a:pt x="11923979" y="1820411"/>
                  </a:lnTo>
                  <a:lnTo>
                    <a:pt x="11931148" y="1825014"/>
                  </a:lnTo>
                  <a:lnTo>
                    <a:pt x="11939835" y="1826566"/>
                  </a:lnTo>
                  <a:lnTo>
                    <a:pt x="11948443" y="1824625"/>
                  </a:lnTo>
                  <a:lnTo>
                    <a:pt x="11955399" y="1819705"/>
                  </a:lnTo>
                  <a:lnTo>
                    <a:pt x="11960001" y="1812535"/>
                  </a:lnTo>
                  <a:lnTo>
                    <a:pt x="11961552" y="1803802"/>
                  </a:lnTo>
                  <a:lnTo>
                    <a:pt x="11959609" y="1795193"/>
                  </a:lnTo>
                  <a:lnTo>
                    <a:pt x="11954687" y="1788237"/>
                  </a:lnTo>
                  <a:lnTo>
                    <a:pt x="11947518" y="1783634"/>
                  </a:lnTo>
                  <a:lnTo>
                    <a:pt x="11938831" y="1782083"/>
                  </a:lnTo>
                  <a:close/>
                </a:path>
                <a:path w="11962130" h="7343775">
                  <a:moveTo>
                    <a:pt x="11939543" y="1871019"/>
                  </a:moveTo>
                  <a:lnTo>
                    <a:pt x="11930894" y="1872767"/>
                  </a:lnTo>
                  <a:lnTo>
                    <a:pt x="11923829" y="1877534"/>
                  </a:lnTo>
                  <a:lnTo>
                    <a:pt x="11919065" y="1884612"/>
                  </a:lnTo>
                  <a:lnTo>
                    <a:pt x="11917318" y="1893289"/>
                  </a:lnTo>
                  <a:lnTo>
                    <a:pt x="11919065" y="1901940"/>
                  </a:lnTo>
                  <a:lnTo>
                    <a:pt x="11923829" y="1909004"/>
                  </a:lnTo>
                  <a:lnTo>
                    <a:pt x="11930894" y="1913767"/>
                  </a:lnTo>
                  <a:lnTo>
                    <a:pt x="11939543" y="1915514"/>
                  </a:lnTo>
                  <a:lnTo>
                    <a:pt x="11948196" y="1913767"/>
                  </a:lnTo>
                  <a:lnTo>
                    <a:pt x="11955260" y="1909004"/>
                  </a:lnTo>
                  <a:lnTo>
                    <a:pt x="11960022" y="1901940"/>
                  </a:lnTo>
                  <a:lnTo>
                    <a:pt x="11961759" y="1893289"/>
                  </a:lnTo>
                  <a:lnTo>
                    <a:pt x="11960026" y="1884612"/>
                  </a:lnTo>
                  <a:lnTo>
                    <a:pt x="11955264" y="1877534"/>
                  </a:lnTo>
                  <a:lnTo>
                    <a:pt x="11948197" y="1872767"/>
                  </a:lnTo>
                  <a:lnTo>
                    <a:pt x="11939543" y="1871019"/>
                  </a:lnTo>
                  <a:close/>
                </a:path>
                <a:path w="11962130" h="7343775">
                  <a:moveTo>
                    <a:pt x="11939543" y="1959964"/>
                  </a:moveTo>
                  <a:lnTo>
                    <a:pt x="11930894" y="1961711"/>
                  </a:lnTo>
                  <a:lnTo>
                    <a:pt x="11923829" y="1966479"/>
                  </a:lnTo>
                  <a:lnTo>
                    <a:pt x="11919065" y="1973557"/>
                  </a:lnTo>
                  <a:lnTo>
                    <a:pt x="11917318" y="1982233"/>
                  </a:lnTo>
                  <a:lnTo>
                    <a:pt x="11919065" y="1990884"/>
                  </a:lnTo>
                  <a:lnTo>
                    <a:pt x="11923829" y="1997949"/>
                  </a:lnTo>
                  <a:lnTo>
                    <a:pt x="11930894" y="2002712"/>
                  </a:lnTo>
                  <a:lnTo>
                    <a:pt x="11939543" y="2004458"/>
                  </a:lnTo>
                  <a:lnTo>
                    <a:pt x="11948196" y="2002712"/>
                  </a:lnTo>
                  <a:lnTo>
                    <a:pt x="11955260" y="1997949"/>
                  </a:lnTo>
                  <a:lnTo>
                    <a:pt x="11960022" y="1990884"/>
                  </a:lnTo>
                  <a:lnTo>
                    <a:pt x="11961759" y="1982233"/>
                  </a:lnTo>
                  <a:lnTo>
                    <a:pt x="11960026" y="1973557"/>
                  </a:lnTo>
                  <a:lnTo>
                    <a:pt x="11955264" y="1966479"/>
                  </a:lnTo>
                  <a:lnTo>
                    <a:pt x="11948197" y="1961711"/>
                  </a:lnTo>
                  <a:lnTo>
                    <a:pt x="11939543" y="1959964"/>
                  </a:lnTo>
                  <a:close/>
                </a:path>
                <a:path w="11962130" h="7343775">
                  <a:moveTo>
                    <a:pt x="11939543" y="2048908"/>
                  </a:moveTo>
                  <a:lnTo>
                    <a:pt x="11930894" y="2050656"/>
                  </a:lnTo>
                  <a:lnTo>
                    <a:pt x="11923829" y="2055423"/>
                  </a:lnTo>
                  <a:lnTo>
                    <a:pt x="11919065" y="2062501"/>
                  </a:lnTo>
                  <a:lnTo>
                    <a:pt x="11917318" y="2071178"/>
                  </a:lnTo>
                  <a:lnTo>
                    <a:pt x="11919065" y="2079829"/>
                  </a:lnTo>
                  <a:lnTo>
                    <a:pt x="11923829" y="2086893"/>
                  </a:lnTo>
                  <a:lnTo>
                    <a:pt x="11930894" y="2091656"/>
                  </a:lnTo>
                  <a:lnTo>
                    <a:pt x="11939543" y="2093403"/>
                  </a:lnTo>
                  <a:lnTo>
                    <a:pt x="11948196" y="2091656"/>
                  </a:lnTo>
                  <a:lnTo>
                    <a:pt x="11955260" y="2086893"/>
                  </a:lnTo>
                  <a:lnTo>
                    <a:pt x="11960022" y="2079829"/>
                  </a:lnTo>
                  <a:lnTo>
                    <a:pt x="11961759" y="2071178"/>
                  </a:lnTo>
                  <a:lnTo>
                    <a:pt x="11960026" y="2062501"/>
                  </a:lnTo>
                  <a:lnTo>
                    <a:pt x="11955264" y="2055423"/>
                  </a:lnTo>
                  <a:lnTo>
                    <a:pt x="11948197" y="2050656"/>
                  </a:lnTo>
                  <a:lnTo>
                    <a:pt x="11939543" y="2048908"/>
                  </a:lnTo>
                  <a:close/>
                </a:path>
                <a:path w="11962130" h="7343775">
                  <a:moveTo>
                    <a:pt x="11939543" y="2137853"/>
                  </a:moveTo>
                  <a:lnTo>
                    <a:pt x="11930894" y="2139600"/>
                  </a:lnTo>
                  <a:lnTo>
                    <a:pt x="11923829" y="2144368"/>
                  </a:lnTo>
                  <a:lnTo>
                    <a:pt x="11919065" y="2151446"/>
                  </a:lnTo>
                  <a:lnTo>
                    <a:pt x="11917318" y="2160122"/>
                  </a:lnTo>
                  <a:lnTo>
                    <a:pt x="11919065" y="2168773"/>
                  </a:lnTo>
                  <a:lnTo>
                    <a:pt x="11923829" y="2175838"/>
                  </a:lnTo>
                  <a:lnTo>
                    <a:pt x="11930894" y="2180601"/>
                  </a:lnTo>
                  <a:lnTo>
                    <a:pt x="11939543" y="2182347"/>
                  </a:lnTo>
                  <a:lnTo>
                    <a:pt x="11948196" y="2180601"/>
                  </a:lnTo>
                  <a:lnTo>
                    <a:pt x="11955260" y="2175838"/>
                  </a:lnTo>
                  <a:lnTo>
                    <a:pt x="11960022" y="2168773"/>
                  </a:lnTo>
                  <a:lnTo>
                    <a:pt x="11961759" y="2160122"/>
                  </a:lnTo>
                  <a:lnTo>
                    <a:pt x="11960026" y="2151446"/>
                  </a:lnTo>
                  <a:lnTo>
                    <a:pt x="11955264" y="2144368"/>
                  </a:lnTo>
                  <a:lnTo>
                    <a:pt x="11948197" y="2139600"/>
                  </a:lnTo>
                  <a:lnTo>
                    <a:pt x="11939543" y="2137853"/>
                  </a:lnTo>
                  <a:close/>
                </a:path>
                <a:path w="11962130" h="7343775">
                  <a:moveTo>
                    <a:pt x="11939543" y="2226797"/>
                  </a:moveTo>
                  <a:lnTo>
                    <a:pt x="11930894" y="2228544"/>
                  </a:lnTo>
                  <a:lnTo>
                    <a:pt x="11923829" y="2233312"/>
                  </a:lnTo>
                  <a:lnTo>
                    <a:pt x="11919065" y="2240390"/>
                  </a:lnTo>
                  <a:lnTo>
                    <a:pt x="11917318" y="2249067"/>
                  </a:lnTo>
                  <a:lnTo>
                    <a:pt x="11919065" y="2257718"/>
                  </a:lnTo>
                  <a:lnTo>
                    <a:pt x="11923829" y="2264782"/>
                  </a:lnTo>
                  <a:lnTo>
                    <a:pt x="11930894" y="2269545"/>
                  </a:lnTo>
                  <a:lnTo>
                    <a:pt x="11939543" y="2271292"/>
                  </a:lnTo>
                  <a:lnTo>
                    <a:pt x="11948196" y="2269545"/>
                  </a:lnTo>
                  <a:lnTo>
                    <a:pt x="11955260" y="2264782"/>
                  </a:lnTo>
                  <a:lnTo>
                    <a:pt x="11960022" y="2257718"/>
                  </a:lnTo>
                  <a:lnTo>
                    <a:pt x="11961759" y="2249067"/>
                  </a:lnTo>
                  <a:lnTo>
                    <a:pt x="11960026" y="2240390"/>
                  </a:lnTo>
                  <a:lnTo>
                    <a:pt x="11955264" y="2233312"/>
                  </a:lnTo>
                  <a:lnTo>
                    <a:pt x="11948197" y="2228544"/>
                  </a:lnTo>
                  <a:lnTo>
                    <a:pt x="11939543" y="2226797"/>
                  </a:lnTo>
                  <a:close/>
                </a:path>
                <a:path w="11962130" h="7343775">
                  <a:moveTo>
                    <a:pt x="11939543" y="2315742"/>
                  </a:moveTo>
                  <a:lnTo>
                    <a:pt x="11930894" y="2317489"/>
                  </a:lnTo>
                  <a:lnTo>
                    <a:pt x="11923829" y="2322257"/>
                  </a:lnTo>
                  <a:lnTo>
                    <a:pt x="11919065" y="2329334"/>
                  </a:lnTo>
                  <a:lnTo>
                    <a:pt x="11917318" y="2338011"/>
                  </a:lnTo>
                  <a:lnTo>
                    <a:pt x="11919065" y="2346662"/>
                  </a:lnTo>
                  <a:lnTo>
                    <a:pt x="11923829" y="2353727"/>
                  </a:lnTo>
                  <a:lnTo>
                    <a:pt x="11930894" y="2358490"/>
                  </a:lnTo>
                  <a:lnTo>
                    <a:pt x="11939543" y="2360236"/>
                  </a:lnTo>
                  <a:lnTo>
                    <a:pt x="11948196" y="2358490"/>
                  </a:lnTo>
                  <a:lnTo>
                    <a:pt x="11955260" y="2353727"/>
                  </a:lnTo>
                  <a:lnTo>
                    <a:pt x="11960022" y="2346662"/>
                  </a:lnTo>
                  <a:lnTo>
                    <a:pt x="11961759" y="2338011"/>
                  </a:lnTo>
                  <a:lnTo>
                    <a:pt x="11960026" y="2329334"/>
                  </a:lnTo>
                  <a:lnTo>
                    <a:pt x="11955264" y="2322257"/>
                  </a:lnTo>
                  <a:lnTo>
                    <a:pt x="11948197" y="2317489"/>
                  </a:lnTo>
                  <a:lnTo>
                    <a:pt x="11939543" y="2315742"/>
                  </a:lnTo>
                  <a:close/>
                </a:path>
                <a:path w="11962130" h="7343775">
                  <a:moveTo>
                    <a:pt x="11939543" y="2404686"/>
                  </a:moveTo>
                  <a:lnTo>
                    <a:pt x="11930894" y="2406433"/>
                  </a:lnTo>
                  <a:lnTo>
                    <a:pt x="11923829" y="2411201"/>
                  </a:lnTo>
                  <a:lnTo>
                    <a:pt x="11919065" y="2418279"/>
                  </a:lnTo>
                  <a:lnTo>
                    <a:pt x="11917318" y="2426956"/>
                  </a:lnTo>
                  <a:lnTo>
                    <a:pt x="11919065" y="2435607"/>
                  </a:lnTo>
                  <a:lnTo>
                    <a:pt x="11923829" y="2442671"/>
                  </a:lnTo>
                  <a:lnTo>
                    <a:pt x="11930894" y="2447434"/>
                  </a:lnTo>
                  <a:lnTo>
                    <a:pt x="11939543" y="2449181"/>
                  </a:lnTo>
                  <a:lnTo>
                    <a:pt x="11948196" y="2447434"/>
                  </a:lnTo>
                  <a:lnTo>
                    <a:pt x="11955260" y="2442671"/>
                  </a:lnTo>
                  <a:lnTo>
                    <a:pt x="11960022" y="2435607"/>
                  </a:lnTo>
                  <a:lnTo>
                    <a:pt x="11961759" y="2426956"/>
                  </a:lnTo>
                  <a:lnTo>
                    <a:pt x="11960026" y="2418279"/>
                  </a:lnTo>
                  <a:lnTo>
                    <a:pt x="11955264" y="2411201"/>
                  </a:lnTo>
                  <a:lnTo>
                    <a:pt x="11948197" y="2406433"/>
                  </a:lnTo>
                  <a:lnTo>
                    <a:pt x="11939543" y="2404686"/>
                  </a:lnTo>
                  <a:close/>
                </a:path>
                <a:path w="11962130" h="7343775">
                  <a:moveTo>
                    <a:pt x="11939543" y="2493631"/>
                  </a:moveTo>
                  <a:lnTo>
                    <a:pt x="11930894" y="2495378"/>
                  </a:lnTo>
                  <a:lnTo>
                    <a:pt x="11923829" y="2500146"/>
                  </a:lnTo>
                  <a:lnTo>
                    <a:pt x="11919065" y="2507223"/>
                  </a:lnTo>
                  <a:lnTo>
                    <a:pt x="11917318" y="2515900"/>
                  </a:lnTo>
                  <a:lnTo>
                    <a:pt x="11919065" y="2524551"/>
                  </a:lnTo>
                  <a:lnTo>
                    <a:pt x="11923829" y="2531615"/>
                  </a:lnTo>
                  <a:lnTo>
                    <a:pt x="11930894" y="2536378"/>
                  </a:lnTo>
                  <a:lnTo>
                    <a:pt x="11939543" y="2538125"/>
                  </a:lnTo>
                  <a:lnTo>
                    <a:pt x="11948196" y="2536378"/>
                  </a:lnTo>
                  <a:lnTo>
                    <a:pt x="11955260" y="2531615"/>
                  </a:lnTo>
                  <a:lnTo>
                    <a:pt x="11960022" y="2524551"/>
                  </a:lnTo>
                  <a:lnTo>
                    <a:pt x="11961759" y="2515900"/>
                  </a:lnTo>
                  <a:lnTo>
                    <a:pt x="11960026" y="2507223"/>
                  </a:lnTo>
                  <a:lnTo>
                    <a:pt x="11955264" y="2500146"/>
                  </a:lnTo>
                  <a:lnTo>
                    <a:pt x="11948197" y="2495378"/>
                  </a:lnTo>
                  <a:lnTo>
                    <a:pt x="11939543" y="2493631"/>
                  </a:lnTo>
                  <a:close/>
                </a:path>
                <a:path w="11962130" h="7343775">
                  <a:moveTo>
                    <a:pt x="11939543" y="2582575"/>
                  </a:moveTo>
                  <a:lnTo>
                    <a:pt x="11930894" y="2584322"/>
                  </a:lnTo>
                  <a:lnTo>
                    <a:pt x="11923829" y="2589091"/>
                  </a:lnTo>
                  <a:lnTo>
                    <a:pt x="11919065" y="2596169"/>
                  </a:lnTo>
                  <a:lnTo>
                    <a:pt x="11917318" y="2604846"/>
                  </a:lnTo>
                  <a:lnTo>
                    <a:pt x="11919065" y="2613496"/>
                  </a:lnTo>
                  <a:lnTo>
                    <a:pt x="11923829" y="2620561"/>
                  </a:lnTo>
                  <a:lnTo>
                    <a:pt x="11930894" y="2625324"/>
                  </a:lnTo>
                  <a:lnTo>
                    <a:pt x="11939543" y="2627071"/>
                  </a:lnTo>
                  <a:lnTo>
                    <a:pt x="11948196" y="2625324"/>
                  </a:lnTo>
                  <a:lnTo>
                    <a:pt x="11955260" y="2620561"/>
                  </a:lnTo>
                  <a:lnTo>
                    <a:pt x="11960022" y="2613496"/>
                  </a:lnTo>
                  <a:lnTo>
                    <a:pt x="11961758" y="2604846"/>
                  </a:lnTo>
                  <a:lnTo>
                    <a:pt x="11960026" y="2596169"/>
                  </a:lnTo>
                  <a:lnTo>
                    <a:pt x="11955264" y="2589091"/>
                  </a:lnTo>
                  <a:lnTo>
                    <a:pt x="11948197" y="2584322"/>
                  </a:lnTo>
                  <a:lnTo>
                    <a:pt x="11939543" y="2582575"/>
                  </a:lnTo>
                  <a:close/>
                </a:path>
                <a:path w="11962130" h="7343775">
                  <a:moveTo>
                    <a:pt x="11939543" y="2671521"/>
                  </a:moveTo>
                  <a:lnTo>
                    <a:pt x="11930894" y="2673268"/>
                  </a:lnTo>
                  <a:lnTo>
                    <a:pt x="11923829" y="2678036"/>
                  </a:lnTo>
                  <a:lnTo>
                    <a:pt x="11919065" y="2685113"/>
                  </a:lnTo>
                  <a:lnTo>
                    <a:pt x="11917318" y="2693790"/>
                  </a:lnTo>
                  <a:lnTo>
                    <a:pt x="11919065" y="2702441"/>
                  </a:lnTo>
                  <a:lnTo>
                    <a:pt x="11923829" y="2709506"/>
                  </a:lnTo>
                  <a:lnTo>
                    <a:pt x="11930894" y="2714269"/>
                  </a:lnTo>
                  <a:lnTo>
                    <a:pt x="11939543" y="2716015"/>
                  </a:lnTo>
                  <a:lnTo>
                    <a:pt x="11948196" y="2714269"/>
                  </a:lnTo>
                  <a:lnTo>
                    <a:pt x="11955260" y="2709506"/>
                  </a:lnTo>
                  <a:lnTo>
                    <a:pt x="11960022" y="2702441"/>
                  </a:lnTo>
                  <a:lnTo>
                    <a:pt x="11961759" y="2693790"/>
                  </a:lnTo>
                  <a:lnTo>
                    <a:pt x="11960026" y="2685113"/>
                  </a:lnTo>
                  <a:lnTo>
                    <a:pt x="11955264" y="2678036"/>
                  </a:lnTo>
                  <a:lnTo>
                    <a:pt x="11948197" y="2673268"/>
                  </a:lnTo>
                  <a:lnTo>
                    <a:pt x="11939543" y="2671521"/>
                  </a:lnTo>
                  <a:close/>
                </a:path>
                <a:path w="11962130" h="7343775">
                  <a:moveTo>
                    <a:pt x="11939543" y="2760465"/>
                  </a:moveTo>
                  <a:lnTo>
                    <a:pt x="11930894" y="2762212"/>
                  </a:lnTo>
                  <a:lnTo>
                    <a:pt x="11923829" y="2766980"/>
                  </a:lnTo>
                  <a:lnTo>
                    <a:pt x="11919065" y="2774058"/>
                  </a:lnTo>
                  <a:lnTo>
                    <a:pt x="11917318" y="2782735"/>
                  </a:lnTo>
                  <a:lnTo>
                    <a:pt x="11919065" y="2791386"/>
                  </a:lnTo>
                  <a:lnTo>
                    <a:pt x="11923829" y="2798450"/>
                  </a:lnTo>
                  <a:lnTo>
                    <a:pt x="11930894" y="2803213"/>
                  </a:lnTo>
                  <a:lnTo>
                    <a:pt x="11939543" y="2804960"/>
                  </a:lnTo>
                  <a:lnTo>
                    <a:pt x="11948196" y="2803213"/>
                  </a:lnTo>
                  <a:lnTo>
                    <a:pt x="11955260" y="2798450"/>
                  </a:lnTo>
                  <a:lnTo>
                    <a:pt x="11960022" y="2791386"/>
                  </a:lnTo>
                  <a:lnTo>
                    <a:pt x="11961759" y="2782735"/>
                  </a:lnTo>
                  <a:lnTo>
                    <a:pt x="11960026" y="2774058"/>
                  </a:lnTo>
                  <a:lnTo>
                    <a:pt x="11955264" y="2766980"/>
                  </a:lnTo>
                  <a:lnTo>
                    <a:pt x="11948197" y="2762212"/>
                  </a:lnTo>
                  <a:lnTo>
                    <a:pt x="11939543" y="2760465"/>
                  </a:lnTo>
                  <a:close/>
                </a:path>
                <a:path w="11962130" h="7343775">
                  <a:moveTo>
                    <a:pt x="11939543" y="2849410"/>
                  </a:moveTo>
                  <a:lnTo>
                    <a:pt x="11930894" y="2851157"/>
                  </a:lnTo>
                  <a:lnTo>
                    <a:pt x="11923829" y="2855925"/>
                  </a:lnTo>
                  <a:lnTo>
                    <a:pt x="11919065" y="2863002"/>
                  </a:lnTo>
                  <a:lnTo>
                    <a:pt x="11917318" y="2871679"/>
                  </a:lnTo>
                  <a:lnTo>
                    <a:pt x="11919065" y="2880330"/>
                  </a:lnTo>
                  <a:lnTo>
                    <a:pt x="11923829" y="2887395"/>
                  </a:lnTo>
                  <a:lnTo>
                    <a:pt x="11930894" y="2892158"/>
                  </a:lnTo>
                  <a:lnTo>
                    <a:pt x="11939543" y="2893904"/>
                  </a:lnTo>
                  <a:lnTo>
                    <a:pt x="11948196" y="2892158"/>
                  </a:lnTo>
                  <a:lnTo>
                    <a:pt x="11955260" y="2887395"/>
                  </a:lnTo>
                  <a:lnTo>
                    <a:pt x="11960022" y="2880330"/>
                  </a:lnTo>
                  <a:lnTo>
                    <a:pt x="11961759" y="2871679"/>
                  </a:lnTo>
                  <a:lnTo>
                    <a:pt x="11960026" y="2863002"/>
                  </a:lnTo>
                  <a:lnTo>
                    <a:pt x="11955264" y="2855925"/>
                  </a:lnTo>
                  <a:lnTo>
                    <a:pt x="11948197" y="2851157"/>
                  </a:lnTo>
                  <a:lnTo>
                    <a:pt x="11939543" y="2849410"/>
                  </a:lnTo>
                  <a:close/>
                </a:path>
                <a:path w="11962130" h="7343775">
                  <a:moveTo>
                    <a:pt x="11939543" y="2938354"/>
                  </a:moveTo>
                  <a:lnTo>
                    <a:pt x="11930894" y="2940101"/>
                  </a:lnTo>
                  <a:lnTo>
                    <a:pt x="11923829" y="2944869"/>
                  </a:lnTo>
                  <a:lnTo>
                    <a:pt x="11919065" y="2951947"/>
                  </a:lnTo>
                  <a:lnTo>
                    <a:pt x="11917318" y="2960624"/>
                  </a:lnTo>
                  <a:lnTo>
                    <a:pt x="11919065" y="2969274"/>
                  </a:lnTo>
                  <a:lnTo>
                    <a:pt x="11923829" y="2976339"/>
                  </a:lnTo>
                  <a:lnTo>
                    <a:pt x="11930894" y="2981102"/>
                  </a:lnTo>
                  <a:lnTo>
                    <a:pt x="11939543" y="2982849"/>
                  </a:lnTo>
                  <a:lnTo>
                    <a:pt x="11948196" y="2981102"/>
                  </a:lnTo>
                  <a:lnTo>
                    <a:pt x="11955260" y="2976339"/>
                  </a:lnTo>
                  <a:lnTo>
                    <a:pt x="11960022" y="2969274"/>
                  </a:lnTo>
                  <a:lnTo>
                    <a:pt x="11961759" y="2960624"/>
                  </a:lnTo>
                  <a:lnTo>
                    <a:pt x="11960026" y="2951947"/>
                  </a:lnTo>
                  <a:lnTo>
                    <a:pt x="11955264" y="2944869"/>
                  </a:lnTo>
                  <a:lnTo>
                    <a:pt x="11948197" y="2940101"/>
                  </a:lnTo>
                  <a:lnTo>
                    <a:pt x="11939543" y="2938354"/>
                  </a:lnTo>
                  <a:close/>
                </a:path>
                <a:path w="11962130" h="7343775">
                  <a:moveTo>
                    <a:pt x="11939543" y="3027299"/>
                  </a:moveTo>
                  <a:lnTo>
                    <a:pt x="11930894" y="3029046"/>
                  </a:lnTo>
                  <a:lnTo>
                    <a:pt x="11923829" y="3033814"/>
                  </a:lnTo>
                  <a:lnTo>
                    <a:pt x="11919065" y="3040891"/>
                  </a:lnTo>
                  <a:lnTo>
                    <a:pt x="11917318" y="3049568"/>
                  </a:lnTo>
                  <a:lnTo>
                    <a:pt x="11919065" y="3058219"/>
                  </a:lnTo>
                  <a:lnTo>
                    <a:pt x="11923829" y="3065283"/>
                  </a:lnTo>
                  <a:lnTo>
                    <a:pt x="11930894" y="3070046"/>
                  </a:lnTo>
                  <a:lnTo>
                    <a:pt x="11939543" y="3071793"/>
                  </a:lnTo>
                  <a:lnTo>
                    <a:pt x="11948196" y="3070046"/>
                  </a:lnTo>
                  <a:lnTo>
                    <a:pt x="11955260" y="3065283"/>
                  </a:lnTo>
                  <a:lnTo>
                    <a:pt x="11960022" y="3058219"/>
                  </a:lnTo>
                  <a:lnTo>
                    <a:pt x="11961759" y="3049568"/>
                  </a:lnTo>
                  <a:lnTo>
                    <a:pt x="11960026" y="3040891"/>
                  </a:lnTo>
                  <a:lnTo>
                    <a:pt x="11955264" y="3033814"/>
                  </a:lnTo>
                  <a:lnTo>
                    <a:pt x="11948197" y="3029046"/>
                  </a:lnTo>
                  <a:lnTo>
                    <a:pt x="11939543" y="3027299"/>
                  </a:lnTo>
                  <a:close/>
                </a:path>
                <a:path w="11962130" h="7343775">
                  <a:moveTo>
                    <a:pt x="11939543" y="3116243"/>
                  </a:moveTo>
                  <a:lnTo>
                    <a:pt x="11930894" y="3117990"/>
                  </a:lnTo>
                  <a:lnTo>
                    <a:pt x="11923829" y="3122758"/>
                  </a:lnTo>
                  <a:lnTo>
                    <a:pt x="11919065" y="3129836"/>
                  </a:lnTo>
                  <a:lnTo>
                    <a:pt x="11917318" y="3138512"/>
                  </a:lnTo>
                  <a:lnTo>
                    <a:pt x="11919065" y="3147163"/>
                  </a:lnTo>
                  <a:lnTo>
                    <a:pt x="11923829" y="3154228"/>
                  </a:lnTo>
                  <a:lnTo>
                    <a:pt x="11930894" y="3158991"/>
                  </a:lnTo>
                  <a:lnTo>
                    <a:pt x="11939543" y="3160737"/>
                  </a:lnTo>
                  <a:lnTo>
                    <a:pt x="11948196" y="3158991"/>
                  </a:lnTo>
                  <a:lnTo>
                    <a:pt x="11955260" y="3154228"/>
                  </a:lnTo>
                  <a:lnTo>
                    <a:pt x="11960022" y="3147163"/>
                  </a:lnTo>
                  <a:lnTo>
                    <a:pt x="11961759" y="3138512"/>
                  </a:lnTo>
                  <a:lnTo>
                    <a:pt x="11960026" y="3129836"/>
                  </a:lnTo>
                  <a:lnTo>
                    <a:pt x="11955264" y="3122758"/>
                  </a:lnTo>
                  <a:lnTo>
                    <a:pt x="11948197" y="3117990"/>
                  </a:lnTo>
                  <a:lnTo>
                    <a:pt x="11939543" y="3116243"/>
                  </a:lnTo>
                  <a:close/>
                </a:path>
                <a:path w="11962130" h="7343775">
                  <a:moveTo>
                    <a:pt x="11939543" y="3205187"/>
                  </a:moveTo>
                  <a:lnTo>
                    <a:pt x="11930894" y="3206935"/>
                  </a:lnTo>
                  <a:lnTo>
                    <a:pt x="11923829" y="3211703"/>
                  </a:lnTo>
                  <a:lnTo>
                    <a:pt x="11919065" y="3218780"/>
                  </a:lnTo>
                  <a:lnTo>
                    <a:pt x="11917318" y="3227457"/>
                  </a:lnTo>
                  <a:lnTo>
                    <a:pt x="11919065" y="3236108"/>
                  </a:lnTo>
                  <a:lnTo>
                    <a:pt x="11923829" y="3243172"/>
                  </a:lnTo>
                  <a:lnTo>
                    <a:pt x="11930894" y="3247935"/>
                  </a:lnTo>
                  <a:lnTo>
                    <a:pt x="11939543" y="3249682"/>
                  </a:lnTo>
                  <a:lnTo>
                    <a:pt x="11948196" y="3247935"/>
                  </a:lnTo>
                  <a:lnTo>
                    <a:pt x="11955260" y="3243172"/>
                  </a:lnTo>
                  <a:lnTo>
                    <a:pt x="11960022" y="3236108"/>
                  </a:lnTo>
                  <a:lnTo>
                    <a:pt x="11961759" y="3227457"/>
                  </a:lnTo>
                  <a:lnTo>
                    <a:pt x="11960026" y="3218780"/>
                  </a:lnTo>
                  <a:lnTo>
                    <a:pt x="11955264" y="3211703"/>
                  </a:lnTo>
                  <a:lnTo>
                    <a:pt x="11948197" y="3206935"/>
                  </a:lnTo>
                  <a:lnTo>
                    <a:pt x="11939543" y="3205187"/>
                  </a:lnTo>
                  <a:close/>
                </a:path>
                <a:path w="11962130" h="7343775">
                  <a:moveTo>
                    <a:pt x="11939543" y="3294132"/>
                  </a:moveTo>
                  <a:lnTo>
                    <a:pt x="11930894" y="3295879"/>
                  </a:lnTo>
                  <a:lnTo>
                    <a:pt x="11923829" y="3300647"/>
                  </a:lnTo>
                  <a:lnTo>
                    <a:pt x="11919065" y="3307725"/>
                  </a:lnTo>
                  <a:lnTo>
                    <a:pt x="11917318" y="3316401"/>
                  </a:lnTo>
                  <a:lnTo>
                    <a:pt x="11919065" y="3325052"/>
                  </a:lnTo>
                  <a:lnTo>
                    <a:pt x="11923829" y="3332117"/>
                  </a:lnTo>
                  <a:lnTo>
                    <a:pt x="11930894" y="3336880"/>
                  </a:lnTo>
                  <a:lnTo>
                    <a:pt x="11939543" y="3338626"/>
                  </a:lnTo>
                  <a:lnTo>
                    <a:pt x="11948196" y="3336880"/>
                  </a:lnTo>
                  <a:lnTo>
                    <a:pt x="11955260" y="3332117"/>
                  </a:lnTo>
                  <a:lnTo>
                    <a:pt x="11960022" y="3325052"/>
                  </a:lnTo>
                  <a:lnTo>
                    <a:pt x="11961759" y="3316401"/>
                  </a:lnTo>
                  <a:lnTo>
                    <a:pt x="11960026" y="3307725"/>
                  </a:lnTo>
                  <a:lnTo>
                    <a:pt x="11955264" y="3300647"/>
                  </a:lnTo>
                  <a:lnTo>
                    <a:pt x="11948197" y="3295879"/>
                  </a:lnTo>
                  <a:lnTo>
                    <a:pt x="11939543" y="3294132"/>
                  </a:lnTo>
                  <a:close/>
                </a:path>
                <a:path w="11962130" h="7343775">
                  <a:moveTo>
                    <a:pt x="11939543" y="3383076"/>
                  </a:moveTo>
                  <a:lnTo>
                    <a:pt x="11930894" y="3384824"/>
                  </a:lnTo>
                  <a:lnTo>
                    <a:pt x="11923829" y="3389591"/>
                  </a:lnTo>
                  <a:lnTo>
                    <a:pt x="11919065" y="3396669"/>
                  </a:lnTo>
                  <a:lnTo>
                    <a:pt x="11917318" y="3405346"/>
                  </a:lnTo>
                  <a:lnTo>
                    <a:pt x="11919065" y="3413997"/>
                  </a:lnTo>
                  <a:lnTo>
                    <a:pt x="11923829" y="3421061"/>
                  </a:lnTo>
                  <a:lnTo>
                    <a:pt x="11930894" y="3425824"/>
                  </a:lnTo>
                  <a:lnTo>
                    <a:pt x="11939543" y="3427571"/>
                  </a:lnTo>
                  <a:lnTo>
                    <a:pt x="11948196" y="3425824"/>
                  </a:lnTo>
                  <a:lnTo>
                    <a:pt x="11955260" y="3421061"/>
                  </a:lnTo>
                  <a:lnTo>
                    <a:pt x="11960022" y="3413997"/>
                  </a:lnTo>
                  <a:lnTo>
                    <a:pt x="11961759" y="3405346"/>
                  </a:lnTo>
                  <a:lnTo>
                    <a:pt x="11960026" y="3396669"/>
                  </a:lnTo>
                  <a:lnTo>
                    <a:pt x="11955264" y="3389591"/>
                  </a:lnTo>
                  <a:lnTo>
                    <a:pt x="11948197" y="3384824"/>
                  </a:lnTo>
                  <a:lnTo>
                    <a:pt x="11939543" y="3383076"/>
                  </a:lnTo>
                  <a:close/>
                </a:path>
                <a:path w="11962130" h="7343775">
                  <a:moveTo>
                    <a:pt x="11939543" y="3472021"/>
                  </a:moveTo>
                  <a:lnTo>
                    <a:pt x="11930894" y="3473768"/>
                  </a:lnTo>
                  <a:lnTo>
                    <a:pt x="11923829" y="3478536"/>
                  </a:lnTo>
                  <a:lnTo>
                    <a:pt x="11919065" y="3485614"/>
                  </a:lnTo>
                  <a:lnTo>
                    <a:pt x="11917318" y="3494290"/>
                  </a:lnTo>
                  <a:lnTo>
                    <a:pt x="11919065" y="3502941"/>
                  </a:lnTo>
                  <a:lnTo>
                    <a:pt x="11923829" y="3510006"/>
                  </a:lnTo>
                  <a:lnTo>
                    <a:pt x="11930894" y="3514769"/>
                  </a:lnTo>
                  <a:lnTo>
                    <a:pt x="11939543" y="3516515"/>
                  </a:lnTo>
                  <a:lnTo>
                    <a:pt x="11948196" y="3514769"/>
                  </a:lnTo>
                  <a:lnTo>
                    <a:pt x="11955260" y="3510006"/>
                  </a:lnTo>
                  <a:lnTo>
                    <a:pt x="11960022" y="3502941"/>
                  </a:lnTo>
                  <a:lnTo>
                    <a:pt x="11961759" y="3494290"/>
                  </a:lnTo>
                  <a:lnTo>
                    <a:pt x="11960026" y="3485614"/>
                  </a:lnTo>
                  <a:lnTo>
                    <a:pt x="11955264" y="3478536"/>
                  </a:lnTo>
                  <a:lnTo>
                    <a:pt x="11948197" y="3473768"/>
                  </a:lnTo>
                  <a:lnTo>
                    <a:pt x="11939543" y="3472021"/>
                  </a:lnTo>
                  <a:close/>
                </a:path>
                <a:path w="11962130" h="7343775">
                  <a:moveTo>
                    <a:pt x="11939543" y="3560965"/>
                  </a:moveTo>
                  <a:lnTo>
                    <a:pt x="11930894" y="3562712"/>
                  </a:lnTo>
                  <a:lnTo>
                    <a:pt x="11923829" y="3567480"/>
                  </a:lnTo>
                  <a:lnTo>
                    <a:pt x="11919065" y="3574558"/>
                  </a:lnTo>
                  <a:lnTo>
                    <a:pt x="11917318" y="3583235"/>
                  </a:lnTo>
                  <a:lnTo>
                    <a:pt x="11919065" y="3591886"/>
                  </a:lnTo>
                  <a:lnTo>
                    <a:pt x="11923829" y="3598950"/>
                  </a:lnTo>
                  <a:lnTo>
                    <a:pt x="11930894" y="3603713"/>
                  </a:lnTo>
                  <a:lnTo>
                    <a:pt x="11939543" y="3605460"/>
                  </a:lnTo>
                  <a:lnTo>
                    <a:pt x="11948196" y="3603713"/>
                  </a:lnTo>
                  <a:lnTo>
                    <a:pt x="11955260" y="3598950"/>
                  </a:lnTo>
                  <a:lnTo>
                    <a:pt x="11960022" y="3591886"/>
                  </a:lnTo>
                  <a:lnTo>
                    <a:pt x="11961759" y="3583235"/>
                  </a:lnTo>
                  <a:lnTo>
                    <a:pt x="11960026" y="3574558"/>
                  </a:lnTo>
                  <a:lnTo>
                    <a:pt x="11955264" y="3567480"/>
                  </a:lnTo>
                  <a:lnTo>
                    <a:pt x="11948197" y="3562712"/>
                  </a:lnTo>
                  <a:lnTo>
                    <a:pt x="11939543" y="3560965"/>
                  </a:lnTo>
                  <a:close/>
                </a:path>
                <a:path w="11962130" h="7343775">
                  <a:moveTo>
                    <a:pt x="11939543" y="3649910"/>
                  </a:moveTo>
                  <a:lnTo>
                    <a:pt x="11930894" y="3651657"/>
                  </a:lnTo>
                  <a:lnTo>
                    <a:pt x="11923829" y="3656425"/>
                  </a:lnTo>
                  <a:lnTo>
                    <a:pt x="11919065" y="3663502"/>
                  </a:lnTo>
                  <a:lnTo>
                    <a:pt x="11917318" y="3672179"/>
                  </a:lnTo>
                  <a:lnTo>
                    <a:pt x="11919065" y="3680830"/>
                  </a:lnTo>
                  <a:lnTo>
                    <a:pt x="11923829" y="3687895"/>
                  </a:lnTo>
                  <a:lnTo>
                    <a:pt x="11930894" y="3692658"/>
                  </a:lnTo>
                  <a:lnTo>
                    <a:pt x="11939543" y="3694404"/>
                  </a:lnTo>
                  <a:lnTo>
                    <a:pt x="11948196" y="3692658"/>
                  </a:lnTo>
                  <a:lnTo>
                    <a:pt x="11955260" y="3687895"/>
                  </a:lnTo>
                  <a:lnTo>
                    <a:pt x="11960022" y="3680830"/>
                  </a:lnTo>
                  <a:lnTo>
                    <a:pt x="11961759" y="3672179"/>
                  </a:lnTo>
                  <a:lnTo>
                    <a:pt x="11960026" y="3663502"/>
                  </a:lnTo>
                  <a:lnTo>
                    <a:pt x="11955264" y="3656425"/>
                  </a:lnTo>
                  <a:lnTo>
                    <a:pt x="11948197" y="3651657"/>
                  </a:lnTo>
                  <a:lnTo>
                    <a:pt x="11939543" y="3649910"/>
                  </a:lnTo>
                  <a:close/>
                </a:path>
                <a:path w="11962130" h="7343775">
                  <a:moveTo>
                    <a:pt x="11939543" y="3738854"/>
                  </a:moveTo>
                  <a:lnTo>
                    <a:pt x="11930894" y="3740601"/>
                  </a:lnTo>
                  <a:lnTo>
                    <a:pt x="11923829" y="3745369"/>
                  </a:lnTo>
                  <a:lnTo>
                    <a:pt x="11919065" y="3752447"/>
                  </a:lnTo>
                  <a:lnTo>
                    <a:pt x="11917318" y="3761124"/>
                  </a:lnTo>
                  <a:lnTo>
                    <a:pt x="11919065" y="3769775"/>
                  </a:lnTo>
                  <a:lnTo>
                    <a:pt x="11923829" y="3776839"/>
                  </a:lnTo>
                  <a:lnTo>
                    <a:pt x="11930894" y="3781602"/>
                  </a:lnTo>
                  <a:lnTo>
                    <a:pt x="11939543" y="3783349"/>
                  </a:lnTo>
                  <a:lnTo>
                    <a:pt x="11948196" y="3781602"/>
                  </a:lnTo>
                  <a:lnTo>
                    <a:pt x="11955260" y="3776839"/>
                  </a:lnTo>
                  <a:lnTo>
                    <a:pt x="11960022" y="3769775"/>
                  </a:lnTo>
                  <a:lnTo>
                    <a:pt x="11961759" y="3761124"/>
                  </a:lnTo>
                  <a:lnTo>
                    <a:pt x="11960026" y="3752447"/>
                  </a:lnTo>
                  <a:lnTo>
                    <a:pt x="11955264" y="3745369"/>
                  </a:lnTo>
                  <a:lnTo>
                    <a:pt x="11948197" y="3740601"/>
                  </a:lnTo>
                  <a:lnTo>
                    <a:pt x="11939543" y="3738854"/>
                  </a:lnTo>
                  <a:close/>
                </a:path>
                <a:path w="11962130" h="7343775">
                  <a:moveTo>
                    <a:pt x="11939543" y="3827799"/>
                  </a:moveTo>
                  <a:lnTo>
                    <a:pt x="11930894" y="3829546"/>
                  </a:lnTo>
                  <a:lnTo>
                    <a:pt x="11923829" y="3834314"/>
                  </a:lnTo>
                  <a:lnTo>
                    <a:pt x="11919065" y="3841391"/>
                  </a:lnTo>
                  <a:lnTo>
                    <a:pt x="11917318" y="3850068"/>
                  </a:lnTo>
                  <a:lnTo>
                    <a:pt x="11919065" y="3858719"/>
                  </a:lnTo>
                  <a:lnTo>
                    <a:pt x="11923829" y="3865783"/>
                  </a:lnTo>
                  <a:lnTo>
                    <a:pt x="11930894" y="3870546"/>
                  </a:lnTo>
                  <a:lnTo>
                    <a:pt x="11939543" y="3872293"/>
                  </a:lnTo>
                  <a:lnTo>
                    <a:pt x="11948196" y="3870546"/>
                  </a:lnTo>
                  <a:lnTo>
                    <a:pt x="11955260" y="3865783"/>
                  </a:lnTo>
                  <a:lnTo>
                    <a:pt x="11960022" y="3858719"/>
                  </a:lnTo>
                  <a:lnTo>
                    <a:pt x="11961759" y="3850068"/>
                  </a:lnTo>
                  <a:lnTo>
                    <a:pt x="11960026" y="3841391"/>
                  </a:lnTo>
                  <a:lnTo>
                    <a:pt x="11955264" y="3834314"/>
                  </a:lnTo>
                  <a:lnTo>
                    <a:pt x="11948197" y="3829546"/>
                  </a:lnTo>
                  <a:lnTo>
                    <a:pt x="11939543" y="3827799"/>
                  </a:lnTo>
                  <a:close/>
                </a:path>
                <a:path w="11962130" h="7343775">
                  <a:moveTo>
                    <a:pt x="11939543" y="3916743"/>
                  </a:moveTo>
                  <a:lnTo>
                    <a:pt x="11930894" y="3918490"/>
                  </a:lnTo>
                  <a:lnTo>
                    <a:pt x="11923829" y="3923258"/>
                  </a:lnTo>
                  <a:lnTo>
                    <a:pt x="11919065" y="3930336"/>
                  </a:lnTo>
                  <a:lnTo>
                    <a:pt x="11917318" y="3939012"/>
                  </a:lnTo>
                  <a:lnTo>
                    <a:pt x="11919065" y="3947663"/>
                  </a:lnTo>
                  <a:lnTo>
                    <a:pt x="11923829" y="3954728"/>
                  </a:lnTo>
                  <a:lnTo>
                    <a:pt x="11930894" y="3959491"/>
                  </a:lnTo>
                  <a:lnTo>
                    <a:pt x="11939543" y="3961237"/>
                  </a:lnTo>
                  <a:lnTo>
                    <a:pt x="11948196" y="3959491"/>
                  </a:lnTo>
                  <a:lnTo>
                    <a:pt x="11955260" y="3954728"/>
                  </a:lnTo>
                  <a:lnTo>
                    <a:pt x="11960022" y="3947663"/>
                  </a:lnTo>
                  <a:lnTo>
                    <a:pt x="11961759" y="3939012"/>
                  </a:lnTo>
                  <a:lnTo>
                    <a:pt x="11960026" y="3930336"/>
                  </a:lnTo>
                  <a:lnTo>
                    <a:pt x="11955264" y="3923258"/>
                  </a:lnTo>
                  <a:lnTo>
                    <a:pt x="11948197" y="3918490"/>
                  </a:lnTo>
                  <a:lnTo>
                    <a:pt x="11939543" y="3916743"/>
                  </a:lnTo>
                  <a:close/>
                </a:path>
                <a:path w="11962130" h="7343775">
                  <a:moveTo>
                    <a:pt x="11939543" y="4005687"/>
                  </a:moveTo>
                  <a:lnTo>
                    <a:pt x="11930894" y="4007435"/>
                  </a:lnTo>
                  <a:lnTo>
                    <a:pt x="11923829" y="4012203"/>
                  </a:lnTo>
                  <a:lnTo>
                    <a:pt x="11919065" y="4019280"/>
                  </a:lnTo>
                  <a:lnTo>
                    <a:pt x="11917318" y="4027957"/>
                  </a:lnTo>
                  <a:lnTo>
                    <a:pt x="11919065" y="4036608"/>
                  </a:lnTo>
                  <a:lnTo>
                    <a:pt x="11923829" y="4043672"/>
                  </a:lnTo>
                  <a:lnTo>
                    <a:pt x="11930894" y="4048435"/>
                  </a:lnTo>
                  <a:lnTo>
                    <a:pt x="11939543" y="4050182"/>
                  </a:lnTo>
                  <a:lnTo>
                    <a:pt x="11948196" y="4048435"/>
                  </a:lnTo>
                  <a:lnTo>
                    <a:pt x="11955260" y="4043672"/>
                  </a:lnTo>
                  <a:lnTo>
                    <a:pt x="11960022" y="4036608"/>
                  </a:lnTo>
                  <a:lnTo>
                    <a:pt x="11961759" y="4027957"/>
                  </a:lnTo>
                  <a:lnTo>
                    <a:pt x="11960026" y="4019280"/>
                  </a:lnTo>
                  <a:lnTo>
                    <a:pt x="11955264" y="4012203"/>
                  </a:lnTo>
                  <a:lnTo>
                    <a:pt x="11948197" y="4007435"/>
                  </a:lnTo>
                  <a:lnTo>
                    <a:pt x="11939543" y="4005687"/>
                  </a:lnTo>
                  <a:close/>
                </a:path>
                <a:path w="11962130" h="7343775">
                  <a:moveTo>
                    <a:pt x="11939543" y="4094632"/>
                  </a:moveTo>
                  <a:lnTo>
                    <a:pt x="11930894" y="4096379"/>
                  </a:lnTo>
                  <a:lnTo>
                    <a:pt x="11923829" y="4101147"/>
                  </a:lnTo>
                  <a:lnTo>
                    <a:pt x="11919065" y="4108225"/>
                  </a:lnTo>
                  <a:lnTo>
                    <a:pt x="11917318" y="4116901"/>
                  </a:lnTo>
                  <a:lnTo>
                    <a:pt x="11919065" y="4125552"/>
                  </a:lnTo>
                  <a:lnTo>
                    <a:pt x="11923829" y="4132617"/>
                  </a:lnTo>
                  <a:lnTo>
                    <a:pt x="11930894" y="4137380"/>
                  </a:lnTo>
                  <a:lnTo>
                    <a:pt x="11939543" y="4139126"/>
                  </a:lnTo>
                  <a:lnTo>
                    <a:pt x="11948196" y="4137380"/>
                  </a:lnTo>
                  <a:lnTo>
                    <a:pt x="11955260" y="4132617"/>
                  </a:lnTo>
                  <a:lnTo>
                    <a:pt x="11960022" y="4125552"/>
                  </a:lnTo>
                  <a:lnTo>
                    <a:pt x="11961759" y="4116901"/>
                  </a:lnTo>
                  <a:lnTo>
                    <a:pt x="11960026" y="4108225"/>
                  </a:lnTo>
                  <a:lnTo>
                    <a:pt x="11955264" y="4101147"/>
                  </a:lnTo>
                  <a:lnTo>
                    <a:pt x="11948197" y="4096379"/>
                  </a:lnTo>
                  <a:lnTo>
                    <a:pt x="11939543" y="4094632"/>
                  </a:lnTo>
                  <a:close/>
                </a:path>
                <a:path w="11962130" h="7343775">
                  <a:moveTo>
                    <a:pt x="11939543" y="4183576"/>
                  </a:moveTo>
                  <a:lnTo>
                    <a:pt x="11930894" y="4185324"/>
                  </a:lnTo>
                  <a:lnTo>
                    <a:pt x="11923829" y="4190091"/>
                  </a:lnTo>
                  <a:lnTo>
                    <a:pt x="11919065" y="4197169"/>
                  </a:lnTo>
                  <a:lnTo>
                    <a:pt x="11917318" y="4205846"/>
                  </a:lnTo>
                  <a:lnTo>
                    <a:pt x="11919065" y="4214497"/>
                  </a:lnTo>
                  <a:lnTo>
                    <a:pt x="11923829" y="4221561"/>
                  </a:lnTo>
                  <a:lnTo>
                    <a:pt x="11930894" y="4226324"/>
                  </a:lnTo>
                  <a:lnTo>
                    <a:pt x="11939543" y="4228071"/>
                  </a:lnTo>
                  <a:lnTo>
                    <a:pt x="11948196" y="4226324"/>
                  </a:lnTo>
                  <a:lnTo>
                    <a:pt x="11955260" y="4221561"/>
                  </a:lnTo>
                  <a:lnTo>
                    <a:pt x="11960022" y="4214497"/>
                  </a:lnTo>
                  <a:lnTo>
                    <a:pt x="11961759" y="4205846"/>
                  </a:lnTo>
                  <a:lnTo>
                    <a:pt x="11960026" y="4197169"/>
                  </a:lnTo>
                  <a:lnTo>
                    <a:pt x="11955264" y="4190091"/>
                  </a:lnTo>
                  <a:lnTo>
                    <a:pt x="11948197" y="4185324"/>
                  </a:lnTo>
                  <a:lnTo>
                    <a:pt x="11939543" y="4183576"/>
                  </a:lnTo>
                  <a:close/>
                </a:path>
                <a:path w="11962130" h="7343775">
                  <a:moveTo>
                    <a:pt x="11939543" y="4272521"/>
                  </a:moveTo>
                  <a:lnTo>
                    <a:pt x="11930894" y="4274268"/>
                  </a:lnTo>
                  <a:lnTo>
                    <a:pt x="11923829" y="4279036"/>
                  </a:lnTo>
                  <a:lnTo>
                    <a:pt x="11919065" y="4286114"/>
                  </a:lnTo>
                  <a:lnTo>
                    <a:pt x="11917318" y="4294790"/>
                  </a:lnTo>
                  <a:lnTo>
                    <a:pt x="11919065" y="4303441"/>
                  </a:lnTo>
                  <a:lnTo>
                    <a:pt x="11923829" y="4310506"/>
                  </a:lnTo>
                  <a:lnTo>
                    <a:pt x="11930894" y="4315269"/>
                  </a:lnTo>
                  <a:lnTo>
                    <a:pt x="11939543" y="4317015"/>
                  </a:lnTo>
                  <a:lnTo>
                    <a:pt x="11948196" y="4315269"/>
                  </a:lnTo>
                  <a:lnTo>
                    <a:pt x="11955260" y="4310506"/>
                  </a:lnTo>
                  <a:lnTo>
                    <a:pt x="11960022" y="4303441"/>
                  </a:lnTo>
                  <a:lnTo>
                    <a:pt x="11961759" y="4294790"/>
                  </a:lnTo>
                  <a:lnTo>
                    <a:pt x="11960026" y="4286114"/>
                  </a:lnTo>
                  <a:lnTo>
                    <a:pt x="11955264" y="4279036"/>
                  </a:lnTo>
                  <a:lnTo>
                    <a:pt x="11948197" y="4274268"/>
                  </a:lnTo>
                  <a:lnTo>
                    <a:pt x="11939543" y="4272521"/>
                  </a:lnTo>
                  <a:close/>
                </a:path>
                <a:path w="11962130" h="7343775">
                  <a:moveTo>
                    <a:pt x="11939543" y="4361465"/>
                  </a:moveTo>
                  <a:lnTo>
                    <a:pt x="11930894" y="4363212"/>
                  </a:lnTo>
                  <a:lnTo>
                    <a:pt x="11923829" y="4367980"/>
                  </a:lnTo>
                  <a:lnTo>
                    <a:pt x="11919065" y="4375058"/>
                  </a:lnTo>
                  <a:lnTo>
                    <a:pt x="11917318" y="4383735"/>
                  </a:lnTo>
                  <a:lnTo>
                    <a:pt x="11919065" y="4392386"/>
                  </a:lnTo>
                  <a:lnTo>
                    <a:pt x="11923829" y="4399450"/>
                  </a:lnTo>
                  <a:lnTo>
                    <a:pt x="11930894" y="4404213"/>
                  </a:lnTo>
                  <a:lnTo>
                    <a:pt x="11939543" y="4405960"/>
                  </a:lnTo>
                  <a:lnTo>
                    <a:pt x="11948196" y="4404213"/>
                  </a:lnTo>
                  <a:lnTo>
                    <a:pt x="11955260" y="4399450"/>
                  </a:lnTo>
                  <a:lnTo>
                    <a:pt x="11960022" y="4392386"/>
                  </a:lnTo>
                  <a:lnTo>
                    <a:pt x="11961759" y="4383735"/>
                  </a:lnTo>
                  <a:lnTo>
                    <a:pt x="11960026" y="4375058"/>
                  </a:lnTo>
                  <a:lnTo>
                    <a:pt x="11955264" y="4367980"/>
                  </a:lnTo>
                  <a:lnTo>
                    <a:pt x="11948197" y="4363212"/>
                  </a:lnTo>
                  <a:lnTo>
                    <a:pt x="11939543" y="4361465"/>
                  </a:lnTo>
                  <a:close/>
                </a:path>
                <a:path w="11962130" h="7343775">
                  <a:moveTo>
                    <a:pt x="11939543" y="4450410"/>
                  </a:moveTo>
                  <a:lnTo>
                    <a:pt x="11930894" y="4452157"/>
                  </a:lnTo>
                  <a:lnTo>
                    <a:pt x="11923829" y="4456925"/>
                  </a:lnTo>
                  <a:lnTo>
                    <a:pt x="11919065" y="4464002"/>
                  </a:lnTo>
                  <a:lnTo>
                    <a:pt x="11917318" y="4472679"/>
                  </a:lnTo>
                  <a:lnTo>
                    <a:pt x="11919065" y="4481330"/>
                  </a:lnTo>
                  <a:lnTo>
                    <a:pt x="11923829" y="4488395"/>
                  </a:lnTo>
                  <a:lnTo>
                    <a:pt x="11930894" y="4493158"/>
                  </a:lnTo>
                  <a:lnTo>
                    <a:pt x="11939543" y="4494904"/>
                  </a:lnTo>
                  <a:lnTo>
                    <a:pt x="11948196" y="4493158"/>
                  </a:lnTo>
                  <a:lnTo>
                    <a:pt x="11955260" y="4488395"/>
                  </a:lnTo>
                  <a:lnTo>
                    <a:pt x="11960022" y="4481330"/>
                  </a:lnTo>
                  <a:lnTo>
                    <a:pt x="11961759" y="4472679"/>
                  </a:lnTo>
                  <a:lnTo>
                    <a:pt x="11960026" y="4464002"/>
                  </a:lnTo>
                  <a:lnTo>
                    <a:pt x="11955264" y="4456925"/>
                  </a:lnTo>
                  <a:lnTo>
                    <a:pt x="11948197" y="4452157"/>
                  </a:lnTo>
                  <a:lnTo>
                    <a:pt x="11939543" y="4450410"/>
                  </a:lnTo>
                  <a:close/>
                </a:path>
                <a:path w="11962130" h="7343775">
                  <a:moveTo>
                    <a:pt x="11939543" y="4539354"/>
                  </a:moveTo>
                  <a:lnTo>
                    <a:pt x="11930894" y="4541101"/>
                  </a:lnTo>
                  <a:lnTo>
                    <a:pt x="11923829" y="4545869"/>
                  </a:lnTo>
                  <a:lnTo>
                    <a:pt x="11919065" y="4552947"/>
                  </a:lnTo>
                  <a:lnTo>
                    <a:pt x="11917318" y="4561624"/>
                  </a:lnTo>
                  <a:lnTo>
                    <a:pt x="11919065" y="4570275"/>
                  </a:lnTo>
                  <a:lnTo>
                    <a:pt x="11923829" y="4577339"/>
                  </a:lnTo>
                  <a:lnTo>
                    <a:pt x="11930894" y="4582102"/>
                  </a:lnTo>
                  <a:lnTo>
                    <a:pt x="11939543" y="4583849"/>
                  </a:lnTo>
                  <a:lnTo>
                    <a:pt x="11948196" y="4582102"/>
                  </a:lnTo>
                  <a:lnTo>
                    <a:pt x="11955260" y="4577339"/>
                  </a:lnTo>
                  <a:lnTo>
                    <a:pt x="11960022" y="4570275"/>
                  </a:lnTo>
                  <a:lnTo>
                    <a:pt x="11961759" y="4561624"/>
                  </a:lnTo>
                  <a:lnTo>
                    <a:pt x="11960026" y="4552947"/>
                  </a:lnTo>
                  <a:lnTo>
                    <a:pt x="11955264" y="4545869"/>
                  </a:lnTo>
                  <a:lnTo>
                    <a:pt x="11948197" y="4541101"/>
                  </a:lnTo>
                  <a:lnTo>
                    <a:pt x="11939543" y="4539354"/>
                  </a:lnTo>
                  <a:close/>
                </a:path>
                <a:path w="11962130" h="7343775">
                  <a:moveTo>
                    <a:pt x="11939543" y="4628299"/>
                  </a:moveTo>
                  <a:lnTo>
                    <a:pt x="11930894" y="4630046"/>
                  </a:lnTo>
                  <a:lnTo>
                    <a:pt x="11923829" y="4634814"/>
                  </a:lnTo>
                  <a:lnTo>
                    <a:pt x="11919065" y="4641891"/>
                  </a:lnTo>
                  <a:lnTo>
                    <a:pt x="11917318" y="4650568"/>
                  </a:lnTo>
                  <a:lnTo>
                    <a:pt x="11919065" y="4659219"/>
                  </a:lnTo>
                  <a:lnTo>
                    <a:pt x="11923829" y="4666284"/>
                  </a:lnTo>
                  <a:lnTo>
                    <a:pt x="11930894" y="4671047"/>
                  </a:lnTo>
                  <a:lnTo>
                    <a:pt x="11939543" y="4672793"/>
                  </a:lnTo>
                  <a:lnTo>
                    <a:pt x="11948196" y="4671047"/>
                  </a:lnTo>
                  <a:lnTo>
                    <a:pt x="11955260" y="4666284"/>
                  </a:lnTo>
                  <a:lnTo>
                    <a:pt x="11960022" y="4659219"/>
                  </a:lnTo>
                  <a:lnTo>
                    <a:pt x="11961759" y="4650568"/>
                  </a:lnTo>
                  <a:lnTo>
                    <a:pt x="11960026" y="4641891"/>
                  </a:lnTo>
                  <a:lnTo>
                    <a:pt x="11955264" y="4634814"/>
                  </a:lnTo>
                  <a:lnTo>
                    <a:pt x="11948197" y="4630046"/>
                  </a:lnTo>
                  <a:lnTo>
                    <a:pt x="11939543" y="4628299"/>
                  </a:lnTo>
                  <a:close/>
                </a:path>
                <a:path w="11962130" h="7343775">
                  <a:moveTo>
                    <a:pt x="11939543" y="4717243"/>
                  </a:moveTo>
                  <a:lnTo>
                    <a:pt x="11930894" y="4718990"/>
                  </a:lnTo>
                  <a:lnTo>
                    <a:pt x="11923829" y="4723758"/>
                  </a:lnTo>
                  <a:lnTo>
                    <a:pt x="11919065" y="4730836"/>
                  </a:lnTo>
                  <a:lnTo>
                    <a:pt x="11917318" y="4739513"/>
                  </a:lnTo>
                  <a:lnTo>
                    <a:pt x="11919065" y="4748163"/>
                  </a:lnTo>
                  <a:lnTo>
                    <a:pt x="11923829" y="4755228"/>
                  </a:lnTo>
                  <a:lnTo>
                    <a:pt x="11930894" y="4759991"/>
                  </a:lnTo>
                  <a:lnTo>
                    <a:pt x="11939543" y="4761738"/>
                  </a:lnTo>
                  <a:lnTo>
                    <a:pt x="11948196" y="4759991"/>
                  </a:lnTo>
                  <a:lnTo>
                    <a:pt x="11955260" y="4755228"/>
                  </a:lnTo>
                  <a:lnTo>
                    <a:pt x="11960022" y="4748163"/>
                  </a:lnTo>
                  <a:lnTo>
                    <a:pt x="11961759" y="4739513"/>
                  </a:lnTo>
                  <a:lnTo>
                    <a:pt x="11960026" y="4730836"/>
                  </a:lnTo>
                  <a:lnTo>
                    <a:pt x="11955264" y="4723758"/>
                  </a:lnTo>
                  <a:lnTo>
                    <a:pt x="11948197" y="4718990"/>
                  </a:lnTo>
                  <a:lnTo>
                    <a:pt x="11939543" y="4717243"/>
                  </a:lnTo>
                  <a:close/>
                </a:path>
                <a:path w="11962130" h="7343775">
                  <a:moveTo>
                    <a:pt x="11939543" y="4806188"/>
                  </a:moveTo>
                  <a:lnTo>
                    <a:pt x="11930894" y="4807935"/>
                  </a:lnTo>
                  <a:lnTo>
                    <a:pt x="11923829" y="4812703"/>
                  </a:lnTo>
                  <a:lnTo>
                    <a:pt x="11919065" y="4819780"/>
                  </a:lnTo>
                  <a:lnTo>
                    <a:pt x="11917318" y="4828457"/>
                  </a:lnTo>
                  <a:lnTo>
                    <a:pt x="11919065" y="4837108"/>
                  </a:lnTo>
                  <a:lnTo>
                    <a:pt x="11923829" y="4844172"/>
                  </a:lnTo>
                  <a:lnTo>
                    <a:pt x="11930894" y="4848935"/>
                  </a:lnTo>
                  <a:lnTo>
                    <a:pt x="11939543" y="4850682"/>
                  </a:lnTo>
                  <a:lnTo>
                    <a:pt x="11948196" y="4848935"/>
                  </a:lnTo>
                  <a:lnTo>
                    <a:pt x="11955260" y="4844172"/>
                  </a:lnTo>
                  <a:lnTo>
                    <a:pt x="11960022" y="4837108"/>
                  </a:lnTo>
                  <a:lnTo>
                    <a:pt x="11961759" y="4828457"/>
                  </a:lnTo>
                  <a:lnTo>
                    <a:pt x="11960026" y="4819780"/>
                  </a:lnTo>
                  <a:lnTo>
                    <a:pt x="11955264" y="4812703"/>
                  </a:lnTo>
                  <a:lnTo>
                    <a:pt x="11948197" y="4807935"/>
                  </a:lnTo>
                  <a:lnTo>
                    <a:pt x="11939543" y="4806188"/>
                  </a:lnTo>
                  <a:close/>
                </a:path>
                <a:path w="11962130" h="7343775">
                  <a:moveTo>
                    <a:pt x="11939543" y="4895132"/>
                  </a:moveTo>
                  <a:lnTo>
                    <a:pt x="11930894" y="4896879"/>
                  </a:lnTo>
                  <a:lnTo>
                    <a:pt x="11923829" y="4901647"/>
                  </a:lnTo>
                  <a:lnTo>
                    <a:pt x="11919065" y="4908725"/>
                  </a:lnTo>
                  <a:lnTo>
                    <a:pt x="11917318" y="4917401"/>
                  </a:lnTo>
                  <a:lnTo>
                    <a:pt x="11919065" y="4926052"/>
                  </a:lnTo>
                  <a:lnTo>
                    <a:pt x="11923829" y="4933117"/>
                  </a:lnTo>
                  <a:lnTo>
                    <a:pt x="11930894" y="4937880"/>
                  </a:lnTo>
                  <a:lnTo>
                    <a:pt x="11939543" y="4939626"/>
                  </a:lnTo>
                  <a:lnTo>
                    <a:pt x="11948196" y="4937880"/>
                  </a:lnTo>
                  <a:lnTo>
                    <a:pt x="11955260" y="4933117"/>
                  </a:lnTo>
                  <a:lnTo>
                    <a:pt x="11960022" y="4926052"/>
                  </a:lnTo>
                  <a:lnTo>
                    <a:pt x="11961759" y="4917401"/>
                  </a:lnTo>
                  <a:lnTo>
                    <a:pt x="11960026" y="4908725"/>
                  </a:lnTo>
                  <a:lnTo>
                    <a:pt x="11955264" y="4901647"/>
                  </a:lnTo>
                  <a:lnTo>
                    <a:pt x="11948197" y="4896879"/>
                  </a:lnTo>
                  <a:lnTo>
                    <a:pt x="11939543" y="4895132"/>
                  </a:lnTo>
                  <a:close/>
                </a:path>
                <a:path w="11962130" h="7343775">
                  <a:moveTo>
                    <a:pt x="11939543" y="4984076"/>
                  </a:moveTo>
                  <a:lnTo>
                    <a:pt x="11930894" y="4985824"/>
                  </a:lnTo>
                  <a:lnTo>
                    <a:pt x="11923829" y="4990592"/>
                  </a:lnTo>
                  <a:lnTo>
                    <a:pt x="11919065" y="4997669"/>
                  </a:lnTo>
                  <a:lnTo>
                    <a:pt x="11917318" y="5006346"/>
                  </a:lnTo>
                  <a:lnTo>
                    <a:pt x="11919065" y="5014997"/>
                  </a:lnTo>
                  <a:lnTo>
                    <a:pt x="11923829" y="5022061"/>
                  </a:lnTo>
                  <a:lnTo>
                    <a:pt x="11930894" y="5026824"/>
                  </a:lnTo>
                  <a:lnTo>
                    <a:pt x="11939543" y="5028571"/>
                  </a:lnTo>
                  <a:lnTo>
                    <a:pt x="11948196" y="5026824"/>
                  </a:lnTo>
                  <a:lnTo>
                    <a:pt x="11955260" y="5022061"/>
                  </a:lnTo>
                  <a:lnTo>
                    <a:pt x="11960022" y="5014997"/>
                  </a:lnTo>
                  <a:lnTo>
                    <a:pt x="11961759" y="5006346"/>
                  </a:lnTo>
                  <a:lnTo>
                    <a:pt x="11960026" y="4997669"/>
                  </a:lnTo>
                  <a:lnTo>
                    <a:pt x="11955264" y="4990592"/>
                  </a:lnTo>
                  <a:lnTo>
                    <a:pt x="11948197" y="4985824"/>
                  </a:lnTo>
                  <a:lnTo>
                    <a:pt x="11939543" y="4984076"/>
                  </a:lnTo>
                  <a:close/>
                </a:path>
                <a:path w="11962130" h="7343775">
                  <a:moveTo>
                    <a:pt x="11939543" y="5073021"/>
                  </a:moveTo>
                  <a:lnTo>
                    <a:pt x="11930894" y="5074768"/>
                  </a:lnTo>
                  <a:lnTo>
                    <a:pt x="11923829" y="5079536"/>
                  </a:lnTo>
                  <a:lnTo>
                    <a:pt x="11919065" y="5086614"/>
                  </a:lnTo>
                  <a:lnTo>
                    <a:pt x="11917318" y="5095290"/>
                  </a:lnTo>
                  <a:lnTo>
                    <a:pt x="11919065" y="5103941"/>
                  </a:lnTo>
                  <a:lnTo>
                    <a:pt x="11923829" y="5111006"/>
                  </a:lnTo>
                  <a:lnTo>
                    <a:pt x="11930894" y="5115769"/>
                  </a:lnTo>
                  <a:lnTo>
                    <a:pt x="11939543" y="5117515"/>
                  </a:lnTo>
                  <a:lnTo>
                    <a:pt x="11948196" y="5115769"/>
                  </a:lnTo>
                  <a:lnTo>
                    <a:pt x="11955260" y="5111006"/>
                  </a:lnTo>
                  <a:lnTo>
                    <a:pt x="11960022" y="5103941"/>
                  </a:lnTo>
                  <a:lnTo>
                    <a:pt x="11961759" y="5095290"/>
                  </a:lnTo>
                  <a:lnTo>
                    <a:pt x="11960026" y="5086614"/>
                  </a:lnTo>
                  <a:lnTo>
                    <a:pt x="11955264" y="5079536"/>
                  </a:lnTo>
                  <a:lnTo>
                    <a:pt x="11948197" y="5074768"/>
                  </a:lnTo>
                  <a:lnTo>
                    <a:pt x="11939543" y="5073021"/>
                  </a:lnTo>
                  <a:close/>
                </a:path>
                <a:path w="11962130" h="7343775">
                  <a:moveTo>
                    <a:pt x="11939543" y="5161965"/>
                  </a:moveTo>
                  <a:lnTo>
                    <a:pt x="11930894" y="5163713"/>
                  </a:lnTo>
                  <a:lnTo>
                    <a:pt x="11923829" y="5168480"/>
                  </a:lnTo>
                  <a:lnTo>
                    <a:pt x="11919065" y="5175558"/>
                  </a:lnTo>
                  <a:lnTo>
                    <a:pt x="11917318" y="5184235"/>
                  </a:lnTo>
                  <a:lnTo>
                    <a:pt x="11919065" y="5192886"/>
                  </a:lnTo>
                  <a:lnTo>
                    <a:pt x="11923829" y="5199950"/>
                  </a:lnTo>
                  <a:lnTo>
                    <a:pt x="11930894" y="5204713"/>
                  </a:lnTo>
                  <a:lnTo>
                    <a:pt x="11939543" y="5206460"/>
                  </a:lnTo>
                  <a:lnTo>
                    <a:pt x="11948196" y="5204713"/>
                  </a:lnTo>
                  <a:lnTo>
                    <a:pt x="11955260" y="5199950"/>
                  </a:lnTo>
                  <a:lnTo>
                    <a:pt x="11960022" y="5192886"/>
                  </a:lnTo>
                  <a:lnTo>
                    <a:pt x="11961759" y="5184235"/>
                  </a:lnTo>
                  <a:lnTo>
                    <a:pt x="11960026" y="5175558"/>
                  </a:lnTo>
                  <a:lnTo>
                    <a:pt x="11955264" y="5168480"/>
                  </a:lnTo>
                  <a:lnTo>
                    <a:pt x="11948197" y="5163713"/>
                  </a:lnTo>
                  <a:lnTo>
                    <a:pt x="11939543" y="5161965"/>
                  </a:lnTo>
                  <a:close/>
                </a:path>
                <a:path w="11962130" h="7343775">
                  <a:moveTo>
                    <a:pt x="11939543" y="5250910"/>
                  </a:moveTo>
                  <a:lnTo>
                    <a:pt x="11930894" y="5252657"/>
                  </a:lnTo>
                  <a:lnTo>
                    <a:pt x="11923829" y="5257425"/>
                  </a:lnTo>
                  <a:lnTo>
                    <a:pt x="11919065" y="5264503"/>
                  </a:lnTo>
                  <a:lnTo>
                    <a:pt x="11917318" y="5273179"/>
                  </a:lnTo>
                  <a:lnTo>
                    <a:pt x="11919065" y="5281830"/>
                  </a:lnTo>
                  <a:lnTo>
                    <a:pt x="11923829" y="5288895"/>
                  </a:lnTo>
                  <a:lnTo>
                    <a:pt x="11930894" y="5293658"/>
                  </a:lnTo>
                  <a:lnTo>
                    <a:pt x="11939543" y="5295404"/>
                  </a:lnTo>
                  <a:lnTo>
                    <a:pt x="11948196" y="5293658"/>
                  </a:lnTo>
                  <a:lnTo>
                    <a:pt x="11955260" y="5288895"/>
                  </a:lnTo>
                  <a:lnTo>
                    <a:pt x="11960022" y="5281830"/>
                  </a:lnTo>
                  <a:lnTo>
                    <a:pt x="11961759" y="5273179"/>
                  </a:lnTo>
                  <a:lnTo>
                    <a:pt x="11960026" y="5264503"/>
                  </a:lnTo>
                  <a:lnTo>
                    <a:pt x="11955264" y="5257425"/>
                  </a:lnTo>
                  <a:lnTo>
                    <a:pt x="11948197" y="5252657"/>
                  </a:lnTo>
                  <a:lnTo>
                    <a:pt x="11939543" y="5250910"/>
                  </a:lnTo>
                  <a:close/>
                </a:path>
                <a:path w="11962130" h="7343775">
                  <a:moveTo>
                    <a:pt x="11939543" y="5339854"/>
                  </a:moveTo>
                  <a:lnTo>
                    <a:pt x="11930894" y="5341601"/>
                  </a:lnTo>
                  <a:lnTo>
                    <a:pt x="11923829" y="5346369"/>
                  </a:lnTo>
                  <a:lnTo>
                    <a:pt x="11919065" y="5353447"/>
                  </a:lnTo>
                  <a:lnTo>
                    <a:pt x="11917318" y="5362124"/>
                  </a:lnTo>
                  <a:lnTo>
                    <a:pt x="11919065" y="5370775"/>
                  </a:lnTo>
                  <a:lnTo>
                    <a:pt x="11923829" y="5377839"/>
                  </a:lnTo>
                  <a:lnTo>
                    <a:pt x="11930894" y="5382602"/>
                  </a:lnTo>
                  <a:lnTo>
                    <a:pt x="11939543" y="5384349"/>
                  </a:lnTo>
                  <a:lnTo>
                    <a:pt x="11948196" y="5382602"/>
                  </a:lnTo>
                  <a:lnTo>
                    <a:pt x="11955260" y="5377839"/>
                  </a:lnTo>
                  <a:lnTo>
                    <a:pt x="11960022" y="5370775"/>
                  </a:lnTo>
                  <a:lnTo>
                    <a:pt x="11961759" y="5362124"/>
                  </a:lnTo>
                  <a:lnTo>
                    <a:pt x="11960026" y="5353447"/>
                  </a:lnTo>
                  <a:lnTo>
                    <a:pt x="11955264" y="5346369"/>
                  </a:lnTo>
                  <a:lnTo>
                    <a:pt x="11948197" y="5341601"/>
                  </a:lnTo>
                  <a:lnTo>
                    <a:pt x="11939543" y="5339854"/>
                  </a:lnTo>
                  <a:close/>
                </a:path>
                <a:path w="11962130" h="7343775">
                  <a:moveTo>
                    <a:pt x="11939543" y="5428799"/>
                  </a:moveTo>
                  <a:lnTo>
                    <a:pt x="11930894" y="5430546"/>
                  </a:lnTo>
                  <a:lnTo>
                    <a:pt x="11923829" y="5435314"/>
                  </a:lnTo>
                  <a:lnTo>
                    <a:pt x="11919065" y="5442392"/>
                  </a:lnTo>
                  <a:lnTo>
                    <a:pt x="11917318" y="5451069"/>
                  </a:lnTo>
                  <a:lnTo>
                    <a:pt x="11919065" y="5459720"/>
                  </a:lnTo>
                  <a:lnTo>
                    <a:pt x="11923829" y="5466784"/>
                  </a:lnTo>
                  <a:lnTo>
                    <a:pt x="11930894" y="5471548"/>
                  </a:lnTo>
                  <a:lnTo>
                    <a:pt x="11939543" y="5473294"/>
                  </a:lnTo>
                  <a:lnTo>
                    <a:pt x="11948196" y="5471548"/>
                  </a:lnTo>
                  <a:lnTo>
                    <a:pt x="11955260" y="5466784"/>
                  </a:lnTo>
                  <a:lnTo>
                    <a:pt x="11960022" y="5459720"/>
                  </a:lnTo>
                  <a:lnTo>
                    <a:pt x="11961758" y="5451069"/>
                  </a:lnTo>
                  <a:lnTo>
                    <a:pt x="11960026" y="5442392"/>
                  </a:lnTo>
                  <a:lnTo>
                    <a:pt x="11955264" y="5435314"/>
                  </a:lnTo>
                  <a:lnTo>
                    <a:pt x="11948197" y="5430546"/>
                  </a:lnTo>
                  <a:lnTo>
                    <a:pt x="11939543" y="5428799"/>
                  </a:lnTo>
                  <a:close/>
                </a:path>
                <a:path w="11962130" h="7343775">
                  <a:moveTo>
                    <a:pt x="11939822" y="5517747"/>
                  </a:moveTo>
                  <a:lnTo>
                    <a:pt x="11931136" y="5519299"/>
                  </a:lnTo>
                  <a:lnTo>
                    <a:pt x="11923966" y="5523908"/>
                  </a:lnTo>
                  <a:lnTo>
                    <a:pt x="11919044" y="5530877"/>
                  </a:lnTo>
                  <a:lnTo>
                    <a:pt x="11917102" y="5539512"/>
                  </a:lnTo>
                  <a:lnTo>
                    <a:pt x="11918652" y="5548200"/>
                  </a:lnTo>
                  <a:lnTo>
                    <a:pt x="11923255" y="5555369"/>
                  </a:lnTo>
                  <a:lnTo>
                    <a:pt x="11930210" y="5560290"/>
                  </a:lnTo>
                  <a:lnTo>
                    <a:pt x="11938819" y="5562231"/>
                  </a:lnTo>
                  <a:lnTo>
                    <a:pt x="11947512" y="5560679"/>
                  </a:lnTo>
                  <a:lnTo>
                    <a:pt x="11954684" y="5556076"/>
                  </a:lnTo>
                  <a:lnTo>
                    <a:pt x="11959603" y="5549120"/>
                  </a:lnTo>
                  <a:lnTo>
                    <a:pt x="11961539" y="5540466"/>
                  </a:lnTo>
                  <a:lnTo>
                    <a:pt x="11959989" y="5531778"/>
                  </a:lnTo>
                  <a:lnTo>
                    <a:pt x="11955386" y="5524609"/>
                  </a:lnTo>
                  <a:lnTo>
                    <a:pt x="11948430" y="5519688"/>
                  </a:lnTo>
                  <a:lnTo>
                    <a:pt x="11939822" y="5517747"/>
                  </a:lnTo>
                  <a:close/>
                </a:path>
                <a:path w="11962130" h="7343775">
                  <a:moveTo>
                    <a:pt x="11937815" y="5606674"/>
                  </a:moveTo>
                  <a:lnTo>
                    <a:pt x="11929069" y="5607834"/>
                  </a:lnTo>
                  <a:lnTo>
                    <a:pt x="11921702" y="5612116"/>
                  </a:lnTo>
                  <a:lnTo>
                    <a:pt x="11916473" y="5618858"/>
                  </a:lnTo>
                  <a:lnTo>
                    <a:pt x="11914143" y="5627397"/>
                  </a:lnTo>
                  <a:lnTo>
                    <a:pt x="11915303" y="5636146"/>
                  </a:lnTo>
                  <a:lnTo>
                    <a:pt x="11919581" y="5643515"/>
                  </a:lnTo>
                  <a:lnTo>
                    <a:pt x="11926312" y="5648742"/>
                  </a:lnTo>
                  <a:lnTo>
                    <a:pt x="11934831" y="5651066"/>
                  </a:lnTo>
                  <a:lnTo>
                    <a:pt x="11943579" y="5649906"/>
                  </a:lnTo>
                  <a:lnTo>
                    <a:pt x="11950949" y="5645629"/>
                  </a:lnTo>
                  <a:lnTo>
                    <a:pt x="11956178" y="5638901"/>
                  </a:lnTo>
                  <a:lnTo>
                    <a:pt x="11958504" y="5630343"/>
                  </a:lnTo>
                  <a:lnTo>
                    <a:pt x="11957343" y="5621594"/>
                  </a:lnTo>
                  <a:lnTo>
                    <a:pt x="11953065" y="5614225"/>
                  </a:lnTo>
                  <a:lnTo>
                    <a:pt x="11946334" y="5608998"/>
                  </a:lnTo>
                  <a:lnTo>
                    <a:pt x="11937815" y="5606674"/>
                  </a:lnTo>
                  <a:close/>
                </a:path>
                <a:path w="11962130" h="7343775">
                  <a:moveTo>
                    <a:pt x="11931846" y="5695439"/>
                  </a:moveTo>
                  <a:lnTo>
                    <a:pt x="11923036" y="5696001"/>
                  </a:lnTo>
                  <a:lnTo>
                    <a:pt x="11915392" y="5699770"/>
                  </a:lnTo>
                  <a:lnTo>
                    <a:pt x="11909717" y="5706139"/>
                  </a:lnTo>
                  <a:lnTo>
                    <a:pt x="11906815" y="5714500"/>
                  </a:lnTo>
                  <a:lnTo>
                    <a:pt x="11907380" y="5723308"/>
                  </a:lnTo>
                  <a:lnTo>
                    <a:pt x="11911145" y="5730951"/>
                  </a:lnTo>
                  <a:lnTo>
                    <a:pt x="11917502" y="5736625"/>
                  </a:lnTo>
                  <a:lnTo>
                    <a:pt x="11925839" y="5739524"/>
                  </a:lnTo>
                  <a:lnTo>
                    <a:pt x="11934642" y="5738963"/>
                  </a:lnTo>
                  <a:lnTo>
                    <a:pt x="11942283" y="5735198"/>
                  </a:lnTo>
                  <a:lnTo>
                    <a:pt x="11947956" y="5728842"/>
                  </a:lnTo>
                  <a:lnTo>
                    <a:pt x="11950858" y="5720463"/>
                  </a:lnTo>
                  <a:lnTo>
                    <a:pt x="11950300" y="5711655"/>
                  </a:lnTo>
                  <a:lnTo>
                    <a:pt x="11946539" y="5704012"/>
                  </a:lnTo>
                  <a:lnTo>
                    <a:pt x="11940184" y="5698338"/>
                  </a:lnTo>
                  <a:lnTo>
                    <a:pt x="11931846" y="5695439"/>
                  </a:lnTo>
                  <a:close/>
                </a:path>
                <a:path w="11962130" h="7343775">
                  <a:moveTo>
                    <a:pt x="11921140" y="5783757"/>
                  </a:moveTo>
                  <a:lnTo>
                    <a:pt x="11912316" y="5783929"/>
                  </a:lnTo>
                  <a:lnTo>
                    <a:pt x="11904511" y="5787356"/>
                  </a:lnTo>
                  <a:lnTo>
                    <a:pt x="11898557" y="5793468"/>
                  </a:lnTo>
                  <a:lnTo>
                    <a:pt x="11895283" y="5801692"/>
                  </a:lnTo>
                  <a:lnTo>
                    <a:pt x="11895441" y="5809599"/>
                  </a:lnTo>
                  <a:lnTo>
                    <a:pt x="11895459" y="5810516"/>
                  </a:lnTo>
                  <a:lnTo>
                    <a:pt x="11898882" y="5818318"/>
                  </a:lnTo>
                  <a:lnTo>
                    <a:pt x="11904979" y="5824268"/>
                  </a:lnTo>
                  <a:lnTo>
                    <a:pt x="11913177" y="5827534"/>
                  </a:lnTo>
                  <a:lnTo>
                    <a:pt x="11922002" y="5827363"/>
                  </a:lnTo>
                  <a:lnTo>
                    <a:pt x="11929805" y="5823940"/>
                  </a:lnTo>
                  <a:lnTo>
                    <a:pt x="11935755" y="5817842"/>
                  </a:lnTo>
                  <a:lnTo>
                    <a:pt x="11939035" y="5809599"/>
                  </a:lnTo>
                  <a:lnTo>
                    <a:pt x="11938882" y="5801692"/>
                  </a:lnTo>
                  <a:lnTo>
                    <a:pt x="11938864" y="5800775"/>
                  </a:lnTo>
                  <a:lnTo>
                    <a:pt x="11935440" y="5792973"/>
                  </a:lnTo>
                  <a:lnTo>
                    <a:pt x="11929340" y="5787023"/>
                  </a:lnTo>
                  <a:lnTo>
                    <a:pt x="11921140" y="5783757"/>
                  </a:lnTo>
                  <a:close/>
                </a:path>
                <a:path w="11962130" h="7343775">
                  <a:moveTo>
                    <a:pt x="11897273" y="5871203"/>
                  </a:moveTo>
                  <a:lnTo>
                    <a:pt x="11889320" y="5874267"/>
                  </a:lnTo>
                  <a:lnTo>
                    <a:pt x="11883091" y="5880098"/>
                  </a:lnTo>
                  <a:lnTo>
                    <a:pt x="11879446" y="5888163"/>
                  </a:lnTo>
                  <a:lnTo>
                    <a:pt x="11879214" y="5896985"/>
                  </a:lnTo>
                  <a:lnTo>
                    <a:pt x="11882275" y="5904937"/>
                  </a:lnTo>
                  <a:lnTo>
                    <a:pt x="11888094" y="5911161"/>
                  </a:lnTo>
                  <a:lnTo>
                    <a:pt x="11896134" y="5914802"/>
                  </a:lnTo>
                  <a:lnTo>
                    <a:pt x="11904951" y="5915038"/>
                  </a:lnTo>
                  <a:lnTo>
                    <a:pt x="11912903" y="5911979"/>
                  </a:lnTo>
                  <a:lnTo>
                    <a:pt x="11919128" y="5906161"/>
                  </a:lnTo>
                  <a:lnTo>
                    <a:pt x="11922779" y="5898078"/>
                  </a:lnTo>
                  <a:lnTo>
                    <a:pt x="11923011" y="5889255"/>
                  </a:lnTo>
                  <a:lnTo>
                    <a:pt x="11919950" y="5881303"/>
                  </a:lnTo>
                  <a:lnTo>
                    <a:pt x="11914131" y="5875078"/>
                  </a:lnTo>
                  <a:lnTo>
                    <a:pt x="11906091" y="5871438"/>
                  </a:lnTo>
                  <a:lnTo>
                    <a:pt x="11897273" y="5871203"/>
                  </a:lnTo>
                  <a:close/>
                </a:path>
                <a:path w="11962130" h="7343775">
                  <a:moveTo>
                    <a:pt x="11877906" y="5957617"/>
                  </a:moveTo>
                  <a:lnTo>
                    <a:pt x="11869818" y="5960310"/>
                  </a:lnTo>
                  <a:lnTo>
                    <a:pt x="11863327" y="5965847"/>
                  </a:lnTo>
                  <a:lnTo>
                    <a:pt x="11859317" y="5973735"/>
                  </a:lnTo>
                  <a:lnTo>
                    <a:pt x="11858672" y="5982537"/>
                  </a:lnTo>
                  <a:lnTo>
                    <a:pt x="11861360" y="5990621"/>
                  </a:lnTo>
                  <a:lnTo>
                    <a:pt x="11866884" y="5997108"/>
                  </a:lnTo>
                  <a:lnTo>
                    <a:pt x="11874747" y="6001115"/>
                  </a:lnTo>
                  <a:lnTo>
                    <a:pt x="11883549" y="6001759"/>
                  </a:lnTo>
                  <a:lnTo>
                    <a:pt x="11891633" y="5999070"/>
                  </a:lnTo>
                  <a:lnTo>
                    <a:pt x="11898120" y="5993546"/>
                  </a:lnTo>
                  <a:lnTo>
                    <a:pt x="11902141" y="5985640"/>
                  </a:lnTo>
                  <a:lnTo>
                    <a:pt x="11902779" y="5976838"/>
                  </a:lnTo>
                  <a:lnTo>
                    <a:pt x="11900088" y="5968754"/>
                  </a:lnTo>
                  <a:lnTo>
                    <a:pt x="11894567" y="5962267"/>
                  </a:lnTo>
                  <a:lnTo>
                    <a:pt x="11886711" y="5958259"/>
                  </a:lnTo>
                  <a:lnTo>
                    <a:pt x="11877906" y="5957617"/>
                  </a:lnTo>
                  <a:close/>
                </a:path>
                <a:path w="11962130" h="7343775">
                  <a:moveTo>
                    <a:pt x="11854316" y="6042944"/>
                  </a:moveTo>
                  <a:lnTo>
                    <a:pt x="11846105" y="6045234"/>
                  </a:lnTo>
                  <a:lnTo>
                    <a:pt x="11839348" y="6050442"/>
                  </a:lnTo>
                  <a:lnTo>
                    <a:pt x="11834945" y="6058122"/>
                  </a:lnTo>
                  <a:lnTo>
                    <a:pt x="11833870" y="6066881"/>
                  </a:lnTo>
                  <a:lnTo>
                    <a:pt x="11836155" y="6075089"/>
                  </a:lnTo>
                  <a:lnTo>
                    <a:pt x="11841350" y="6081841"/>
                  </a:lnTo>
                  <a:lnTo>
                    <a:pt x="11849004" y="6086233"/>
                  </a:lnTo>
                  <a:lnTo>
                    <a:pt x="11857764" y="6087312"/>
                  </a:lnTo>
                  <a:lnTo>
                    <a:pt x="11865973" y="6085028"/>
                  </a:lnTo>
                  <a:lnTo>
                    <a:pt x="11872727" y="6079832"/>
                  </a:lnTo>
                  <a:lnTo>
                    <a:pt x="11877135" y="6072135"/>
                  </a:lnTo>
                  <a:lnTo>
                    <a:pt x="11878210" y="6063376"/>
                  </a:lnTo>
                  <a:lnTo>
                    <a:pt x="11875925" y="6055168"/>
                  </a:lnTo>
                  <a:lnTo>
                    <a:pt x="11870730" y="6048415"/>
                  </a:lnTo>
                  <a:lnTo>
                    <a:pt x="11863076" y="6044022"/>
                  </a:lnTo>
                  <a:lnTo>
                    <a:pt x="11854316" y="6042944"/>
                  </a:lnTo>
                  <a:close/>
                </a:path>
                <a:path w="11962130" h="7343775">
                  <a:moveTo>
                    <a:pt x="11826421" y="6126990"/>
                  </a:moveTo>
                  <a:lnTo>
                    <a:pt x="11818113" y="6128898"/>
                  </a:lnTo>
                  <a:lnTo>
                    <a:pt x="11811122" y="6133788"/>
                  </a:lnTo>
                  <a:lnTo>
                    <a:pt x="11806370" y="6141256"/>
                  </a:lnTo>
                  <a:lnTo>
                    <a:pt x="11804893" y="6149956"/>
                  </a:lnTo>
                  <a:lnTo>
                    <a:pt x="11806797" y="6158261"/>
                  </a:lnTo>
                  <a:lnTo>
                    <a:pt x="11811676" y="6165246"/>
                  </a:lnTo>
                  <a:lnTo>
                    <a:pt x="11819121" y="6169987"/>
                  </a:lnTo>
                  <a:lnTo>
                    <a:pt x="11827823" y="6171470"/>
                  </a:lnTo>
                  <a:lnTo>
                    <a:pt x="11836128" y="6169567"/>
                  </a:lnTo>
                  <a:lnTo>
                    <a:pt x="11843112" y="6164689"/>
                  </a:lnTo>
                  <a:lnTo>
                    <a:pt x="11847861" y="6157205"/>
                  </a:lnTo>
                  <a:lnTo>
                    <a:pt x="11849346" y="6148504"/>
                  </a:lnTo>
                  <a:lnTo>
                    <a:pt x="11847445" y="6140199"/>
                  </a:lnTo>
                  <a:lnTo>
                    <a:pt x="11842568" y="6133214"/>
                  </a:lnTo>
                  <a:lnTo>
                    <a:pt x="11835123" y="6128472"/>
                  </a:lnTo>
                  <a:lnTo>
                    <a:pt x="11826421" y="6126990"/>
                  </a:lnTo>
                  <a:close/>
                </a:path>
                <a:path w="11962130" h="7343775">
                  <a:moveTo>
                    <a:pt x="11794468" y="6209537"/>
                  </a:moveTo>
                  <a:lnTo>
                    <a:pt x="11786077" y="6211025"/>
                  </a:lnTo>
                  <a:lnTo>
                    <a:pt x="11778851" y="6215558"/>
                  </a:lnTo>
                  <a:lnTo>
                    <a:pt x="11773731" y="6222777"/>
                  </a:lnTo>
                  <a:lnTo>
                    <a:pt x="11771811" y="6231392"/>
                  </a:lnTo>
                  <a:lnTo>
                    <a:pt x="11773293" y="6239782"/>
                  </a:lnTo>
                  <a:lnTo>
                    <a:pt x="11777814" y="6247004"/>
                  </a:lnTo>
                  <a:lnTo>
                    <a:pt x="11785009" y="6252114"/>
                  </a:lnTo>
                  <a:lnTo>
                    <a:pt x="11793622" y="6254031"/>
                  </a:lnTo>
                  <a:lnTo>
                    <a:pt x="11802011" y="6252548"/>
                  </a:lnTo>
                  <a:lnTo>
                    <a:pt x="11809233" y="6248026"/>
                  </a:lnTo>
                  <a:lnTo>
                    <a:pt x="11814359" y="6240790"/>
                  </a:lnTo>
                  <a:lnTo>
                    <a:pt x="11816279" y="6232175"/>
                  </a:lnTo>
                  <a:lnTo>
                    <a:pt x="11814797" y="6223785"/>
                  </a:lnTo>
                  <a:lnTo>
                    <a:pt x="11810276" y="6216563"/>
                  </a:lnTo>
                  <a:lnTo>
                    <a:pt x="11803081" y="6211454"/>
                  </a:lnTo>
                  <a:lnTo>
                    <a:pt x="11794468" y="6209537"/>
                  </a:lnTo>
                  <a:close/>
                </a:path>
                <a:path w="11962130" h="7343775">
                  <a:moveTo>
                    <a:pt x="11758444" y="6290390"/>
                  </a:moveTo>
                  <a:lnTo>
                    <a:pt x="11749989" y="6291453"/>
                  </a:lnTo>
                  <a:lnTo>
                    <a:pt x="11742543" y="6295615"/>
                  </a:lnTo>
                  <a:lnTo>
                    <a:pt x="11737066" y="6302568"/>
                  </a:lnTo>
                  <a:lnTo>
                    <a:pt x="11734714" y="6311075"/>
                  </a:lnTo>
                  <a:lnTo>
                    <a:pt x="11735769" y="6319529"/>
                  </a:lnTo>
                  <a:lnTo>
                    <a:pt x="11739919" y="6326969"/>
                  </a:lnTo>
                  <a:lnTo>
                    <a:pt x="11746845" y="6332435"/>
                  </a:lnTo>
                  <a:lnTo>
                    <a:pt x="11755358" y="6334785"/>
                  </a:lnTo>
                  <a:lnTo>
                    <a:pt x="11763814" y="6333727"/>
                  </a:lnTo>
                  <a:lnTo>
                    <a:pt x="11771254" y="6329576"/>
                  </a:lnTo>
                  <a:lnTo>
                    <a:pt x="11776741" y="6322607"/>
                  </a:lnTo>
                  <a:lnTo>
                    <a:pt x="11779087" y="6314100"/>
                  </a:lnTo>
                  <a:lnTo>
                    <a:pt x="11778027" y="6305646"/>
                  </a:lnTo>
                  <a:lnTo>
                    <a:pt x="11773877" y="6298206"/>
                  </a:lnTo>
                  <a:lnTo>
                    <a:pt x="11766950" y="6292740"/>
                  </a:lnTo>
                  <a:lnTo>
                    <a:pt x="11758444" y="6290390"/>
                  </a:lnTo>
                  <a:close/>
                </a:path>
                <a:path w="11962130" h="7343775">
                  <a:moveTo>
                    <a:pt x="11718448" y="6369356"/>
                  </a:moveTo>
                  <a:lnTo>
                    <a:pt x="11709949" y="6369990"/>
                  </a:lnTo>
                  <a:lnTo>
                    <a:pt x="11702302" y="6373772"/>
                  </a:lnTo>
                  <a:lnTo>
                    <a:pt x="11696477" y="6380439"/>
                  </a:lnTo>
                  <a:lnTo>
                    <a:pt x="11693704" y="6388816"/>
                  </a:lnTo>
                  <a:lnTo>
                    <a:pt x="11694334" y="6397313"/>
                  </a:lnTo>
                  <a:lnTo>
                    <a:pt x="11698102" y="6404953"/>
                  </a:lnTo>
                  <a:lnTo>
                    <a:pt x="11704745" y="6410761"/>
                  </a:lnTo>
                  <a:lnTo>
                    <a:pt x="11713129" y="6413538"/>
                  </a:lnTo>
                  <a:lnTo>
                    <a:pt x="11721628" y="6412907"/>
                  </a:lnTo>
                  <a:lnTo>
                    <a:pt x="11729268" y="6409136"/>
                  </a:lnTo>
                  <a:lnTo>
                    <a:pt x="11735098" y="6402453"/>
                  </a:lnTo>
                  <a:lnTo>
                    <a:pt x="11737871" y="6394076"/>
                  </a:lnTo>
                  <a:lnTo>
                    <a:pt x="11737241" y="6385579"/>
                  </a:lnTo>
                  <a:lnTo>
                    <a:pt x="11733473" y="6377939"/>
                  </a:lnTo>
                  <a:lnTo>
                    <a:pt x="11726830" y="6372131"/>
                  </a:lnTo>
                  <a:lnTo>
                    <a:pt x="11718448" y="6369356"/>
                  </a:lnTo>
                  <a:close/>
                </a:path>
                <a:path w="11962130" h="7343775">
                  <a:moveTo>
                    <a:pt x="11674585" y="6446240"/>
                  </a:moveTo>
                  <a:lnTo>
                    <a:pt x="11666066" y="6446447"/>
                  </a:lnTo>
                  <a:lnTo>
                    <a:pt x="11658239" y="6449841"/>
                  </a:lnTo>
                  <a:lnTo>
                    <a:pt x="11652091" y="6456208"/>
                  </a:lnTo>
                  <a:lnTo>
                    <a:pt x="11648899" y="6464436"/>
                  </a:lnTo>
                  <a:lnTo>
                    <a:pt x="11649079" y="6471903"/>
                  </a:lnTo>
                  <a:lnTo>
                    <a:pt x="11649105" y="6472954"/>
                  </a:lnTo>
                  <a:lnTo>
                    <a:pt x="11652489" y="6480774"/>
                  </a:lnTo>
                  <a:lnTo>
                    <a:pt x="11658834" y="6486908"/>
                  </a:lnTo>
                  <a:lnTo>
                    <a:pt x="11667061" y="6490100"/>
                  </a:lnTo>
                  <a:lnTo>
                    <a:pt x="11675578" y="6489897"/>
                  </a:lnTo>
                  <a:lnTo>
                    <a:pt x="11683396" y="6486514"/>
                  </a:lnTo>
                  <a:lnTo>
                    <a:pt x="11689556" y="6480131"/>
                  </a:lnTo>
                  <a:lnTo>
                    <a:pt x="11692747" y="6471903"/>
                  </a:lnTo>
                  <a:lnTo>
                    <a:pt x="11692567" y="6464436"/>
                  </a:lnTo>
                  <a:lnTo>
                    <a:pt x="11692542" y="6463386"/>
                  </a:lnTo>
                  <a:lnTo>
                    <a:pt x="11689157" y="6455566"/>
                  </a:lnTo>
                  <a:lnTo>
                    <a:pt x="11682812" y="6449432"/>
                  </a:lnTo>
                  <a:lnTo>
                    <a:pt x="11674585" y="6446240"/>
                  </a:lnTo>
                  <a:close/>
                </a:path>
                <a:path w="11962130" h="7343775">
                  <a:moveTo>
                    <a:pt x="11618588" y="6520621"/>
                  </a:moveTo>
                  <a:lnTo>
                    <a:pt x="11610582" y="6523570"/>
                  </a:lnTo>
                  <a:lnTo>
                    <a:pt x="11604085" y="6529581"/>
                  </a:lnTo>
                  <a:lnTo>
                    <a:pt x="11600441" y="6537617"/>
                  </a:lnTo>
                  <a:lnTo>
                    <a:pt x="11600167" y="6546133"/>
                  </a:lnTo>
                  <a:lnTo>
                    <a:pt x="11603102" y="6554130"/>
                  </a:lnTo>
                  <a:lnTo>
                    <a:pt x="11609089" y="6560611"/>
                  </a:lnTo>
                  <a:lnTo>
                    <a:pt x="11617128" y="6564260"/>
                  </a:lnTo>
                  <a:lnTo>
                    <a:pt x="11625646" y="6564535"/>
                  </a:lnTo>
                  <a:lnTo>
                    <a:pt x="11633645" y="6561597"/>
                  </a:lnTo>
                  <a:lnTo>
                    <a:pt x="11640153" y="6555571"/>
                  </a:lnTo>
                  <a:lnTo>
                    <a:pt x="11643802" y="6547535"/>
                  </a:lnTo>
                  <a:lnTo>
                    <a:pt x="11644075" y="6539019"/>
                  </a:lnTo>
                  <a:lnTo>
                    <a:pt x="11641137" y="6531022"/>
                  </a:lnTo>
                  <a:lnTo>
                    <a:pt x="11635149" y="6524541"/>
                  </a:lnTo>
                  <a:lnTo>
                    <a:pt x="11627109" y="6520892"/>
                  </a:lnTo>
                  <a:lnTo>
                    <a:pt x="11618588" y="6520621"/>
                  </a:lnTo>
                  <a:close/>
                </a:path>
                <a:path w="11962130" h="7343775">
                  <a:moveTo>
                    <a:pt x="11566977" y="6592435"/>
                  </a:moveTo>
                  <a:lnTo>
                    <a:pt x="11558884" y="6595129"/>
                  </a:lnTo>
                  <a:lnTo>
                    <a:pt x="11552205" y="6600932"/>
                  </a:lnTo>
                  <a:lnTo>
                    <a:pt x="11548300" y="6608849"/>
                  </a:lnTo>
                  <a:lnTo>
                    <a:pt x="11547754" y="6617351"/>
                  </a:lnTo>
                  <a:lnTo>
                    <a:pt x="11550437" y="6625438"/>
                  </a:lnTo>
                  <a:lnTo>
                    <a:pt x="11556218" y="6632105"/>
                  </a:lnTo>
                  <a:lnTo>
                    <a:pt x="11564139" y="6636006"/>
                  </a:lnTo>
                  <a:lnTo>
                    <a:pt x="11572641" y="6636550"/>
                  </a:lnTo>
                  <a:lnTo>
                    <a:pt x="11580727" y="6633866"/>
                  </a:lnTo>
                  <a:lnTo>
                    <a:pt x="11587422" y="6628047"/>
                  </a:lnTo>
                  <a:lnTo>
                    <a:pt x="11591321" y="6620131"/>
                  </a:lnTo>
                  <a:lnTo>
                    <a:pt x="11591863" y="6611628"/>
                  </a:lnTo>
                  <a:lnTo>
                    <a:pt x="11589178" y="6603542"/>
                  </a:lnTo>
                  <a:lnTo>
                    <a:pt x="11583396" y="6596875"/>
                  </a:lnTo>
                  <a:lnTo>
                    <a:pt x="11575481" y="6592974"/>
                  </a:lnTo>
                  <a:lnTo>
                    <a:pt x="11566977" y="6592435"/>
                  </a:lnTo>
                  <a:close/>
                </a:path>
                <a:path w="11962130" h="7343775">
                  <a:moveTo>
                    <a:pt x="11512442" y="6661561"/>
                  </a:moveTo>
                  <a:lnTo>
                    <a:pt x="11504209" y="6663795"/>
                  </a:lnTo>
                  <a:lnTo>
                    <a:pt x="11497214" y="6669211"/>
                  </a:lnTo>
                  <a:lnTo>
                    <a:pt x="11492868" y="6676896"/>
                  </a:lnTo>
                  <a:lnTo>
                    <a:pt x="11491842" y="6685355"/>
                  </a:lnTo>
                  <a:lnTo>
                    <a:pt x="11494064" y="6693579"/>
                  </a:lnTo>
                  <a:lnTo>
                    <a:pt x="11499462" y="6700561"/>
                  </a:lnTo>
                  <a:lnTo>
                    <a:pt x="11507148" y="6704903"/>
                  </a:lnTo>
                  <a:lnTo>
                    <a:pt x="11515607" y="6705926"/>
                  </a:lnTo>
                  <a:lnTo>
                    <a:pt x="11523833" y="6703702"/>
                  </a:lnTo>
                  <a:lnTo>
                    <a:pt x="11530844" y="6698272"/>
                  </a:lnTo>
                  <a:lnTo>
                    <a:pt x="11535188" y="6690587"/>
                  </a:lnTo>
                  <a:lnTo>
                    <a:pt x="11536210" y="6682128"/>
                  </a:lnTo>
                  <a:lnTo>
                    <a:pt x="11533984" y="6673904"/>
                  </a:lnTo>
                  <a:lnTo>
                    <a:pt x="11528583" y="6666922"/>
                  </a:lnTo>
                  <a:lnTo>
                    <a:pt x="11520903" y="6662580"/>
                  </a:lnTo>
                  <a:lnTo>
                    <a:pt x="11512442" y="6661561"/>
                  </a:lnTo>
                  <a:close/>
                </a:path>
                <a:path w="11962130" h="7343775">
                  <a:moveTo>
                    <a:pt x="11454560" y="6727933"/>
                  </a:moveTo>
                  <a:lnTo>
                    <a:pt x="11446214" y="6729703"/>
                  </a:lnTo>
                  <a:lnTo>
                    <a:pt x="11438921" y="6734719"/>
                  </a:lnTo>
                  <a:lnTo>
                    <a:pt x="11434161" y="6742148"/>
                  </a:lnTo>
                  <a:lnTo>
                    <a:pt x="11432670" y="6750536"/>
                  </a:lnTo>
                  <a:lnTo>
                    <a:pt x="11434431" y="6758873"/>
                  </a:lnTo>
                  <a:lnTo>
                    <a:pt x="11439429" y="6766147"/>
                  </a:lnTo>
                  <a:lnTo>
                    <a:pt x="11446857" y="6770912"/>
                  </a:lnTo>
                  <a:lnTo>
                    <a:pt x="11455244" y="6772406"/>
                  </a:lnTo>
                  <a:lnTo>
                    <a:pt x="11463579" y="6770646"/>
                  </a:lnTo>
                  <a:lnTo>
                    <a:pt x="11470887" y="6765616"/>
                  </a:lnTo>
                  <a:lnTo>
                    <a:pt x="11475649" y="6758187"/>
                  </a:lnTo>
                  <a:lnTo>
                    <a:pt x="11477143" y="6749799"/>
                  </a:lnTo>
                  <a:lnTo>
                    <a:pt x="11475382" y="6741462"/>
                  </a:lnTo>
                  <a:lnTo>
                    <a:pt x="11470379" y="6734188"/>
                  </a:lnTo>
                  <a:lnTo>
                    <a:pt x="11462951" y="6729424"/>
                  </a:lnTo>
                  <a:lnTo>
                    <a:pt x="11454560" y="6727933"/>
                  </a:lnTo>
                  <a:close/>
                </a:path>
                <a:path w="11962130" h="7343775">
                  <a:moveTo>
                    <a:pt x="11393146" y="6791381"/>
                  </a:moveTo>
                  <a:lnTo>
                    <a:pt x="11384735" y="6792817"/>
                  </a:lnTo>
                  <a:lnTo>
                    <a:pt x="11377250" y="6797539"/>
                  </a:lnTo>
                  <a:lnTo>
                    <a:pt x="11372191" y="6804771"/>
                  </a:lnTo>
                  <a:lnTo>
                    <a:pt x="11370365" y="6813093"/>
                  </a:lnTo>
                  <a:lnTo>
                    <a:pt x="11371794" y="6821493"/>
                  </a:lnTo>
                  <a:lnTo>
                    <a:pt x="11376501" y="6828960"/>
                  </a:lnTo>
                  <a:lnTo>
                    <a:pt x="11383728" y="6834017"/>
                  </a:lnTo>
                  <a:lnTo>
                    <a:pt x="11392049" y="6835845"/>
                  </a:lnTo>
                  <a:lnTo>
                    <a:pt x="11400450" y="6834418"/>
                  </a:lnTo>
                  <a:lnTo>
                    <a:pt x="11407946" y="6829684"/>
                  </a:lnTo>
                  <a:lnTo>
                    <a:pt x="11413005" y="6822451"/>
                  </a:lnTo>
                  <a:lnTo>
                    <a:pt x="11414833" y="6814129"/>
                  </a:lnTo>
                  <a:lnTo>
                    <a:pt x="11413407" y="6805729"/>
                  </a:lnTo>
                  <a:lnTo>
                    <a:pt x="11408708" y="6798261"/>
                  </a:lnTo>
                  <a:lnTo>
                    <a:pt x="11401473" y="6793205"/>
                  </a:lnTo>
                  <a:lnTo>
                    <a:pt x="11393146" y="6791381"/>
                  </a:lnTo>
                  <a:close/>
                </a:path>
                <a:path w="11962130" h="7343775">
                  <a:moveTo>
                    <a:pt x="11329023" y="6851753"/>
                  </a:moveTo>
                  <a:lnTo>
                    <a:pt x="11320546" y="6852722"/>
                  </a:lnTo>
                  <a:lnTo>
                    <a:pt x="11312810" y="6857024"/>
                  </a:lnTo>
                  <a:lnTo>
                    <a:pt x="11307364" y="6863967"/>
                  </a:lnTo>
                  <a:lnTo>
                    <a:pt x="11305079" y="6872175"/>
                  </a:lnTo>
                  <a:lnTo>
                    <a:pt x="11306038" y="6880641"/>
                  </a:lnTo>
                  <a:lnTo>
                    <a:pt x="11310321" y="6888356"/>
                  </a:lnTo>
                  <a:lnTo>
                    <a:pt x="11317269" y="6893805"/>
                  </a:lnTo>
                  <a:lnTo>
                    <a:pt x="11325479" y="6896089"/>
                  </a:lnTo>
                  <a:lnTo>
                    <a:pt x="11333945" y="6895128"/>
                  </a:lnTo>
                  <a:lnTo>
                    <a:pt x="11341690" y="6890814"/>
                  </a:lnTo>
                  <a:lnTo>
                    <a:pt x="11347142" y="6883871"/>
                  </a:lnTo>
                  <a:lnTo>
                    <a:pt x="11349426" y="6875663"/>
                  </a:lnTo>
                  <a:lnTo>
                    <a:pt x="11348464" y="6867197"/>
                  </a:lnTo>
                  <a:lnTo>
                    <a:pt x="11344179" y="6859482"/>
                  </a:lnTo>
                  <a:lnTo>
                    <a:pt x="11337237" y="6854034"/>
                  </a:lnTo>
                  <a:lnTo>
                    <a:pt x="11329023" y="6851753"/>
                  </a:lnTo>
                  <a:close/>
                </a:path>
                <a:path w="11962130" h="7343775">
                  <a:moveTo>
                    <a:pt x="11261686" y="6908868"/>
                  </a:moveTo>
                  <a:lnTo>
                    <a:pt x="11253181" y="6909496"/>
                  </a:lnTo>
                  <a:lnTo>
                    <a:pt x="11245284" y="6913483"/>
                  </a:lnTo>
                  <a:lnTo>
                    <a:pt x="11239561" y="6920201"/>
                  </a:lnTo>
                  <a:lnTo>
                    <a:pt x="11236948" y="6928311"/>
                  </a:lnTo>
                  <a:lnTo>
                    <a:pt x="11237567" y="6936808"/>
                  </a:lnTo>
                  <a:lnTo>
                    <a:pt x="11241538" y="6944690"/>
                  </a:lnTo>
                  <a:lnTo>
                    <a:pt x="11248255" y="6950413"/>
                  </a:lnTo>
                  <a:lnTo>
                    <a:pt x="11256364" y="6953026"/>
                  </a:lnTo>
                  <a:lnTo>
                    <a:pt x="11264860" y="6952406"/>
                  </a:lnTo>
                  <a:lnTo>
                    <a:pt x="11272780" y="6948407"/>
                  </a:lnTo>
                  <a:lnTo>
                    <a:pt x="11278503" y="6941689"/>
                  </a:lnTo>
                  <a:lnTo>
                    <a:pt x="11281116" y="6933579"/>
                  </a:lnTo>
                  <a:lnTo>
                    <a:pt x="11280497" y="6925082"/>
                  </a:lnTo>
                  <a:lnTo>
                    <a:pt x="11276526" y="6917201"/>
                  </a:lnTo>
                  <a:lnTo>
                    <a:pt x="11269802" y="6911477"/>
                  </a:lnTo>
                  <a:lnTo>
                    <a:pt x="11261686" y="6908868"/>
                  </a:lnTo>
                  <a:close/>
                </a:path>
                <a:path w="11962130" h="7343775">
                  <a:moveTo>
                    <a:pt x="11191633" y="6962596"/>
                  </a:moveTo>
                  <a:lnTo>
                    <a:pt x="11183108" y="6962878"/>
                  </a:lnTo>
                  <a:lnTo>
                    <a:pt x="11175053" y="6966543"/>
                  </a:lnTo>
                  <a:lnTo>
                    <a:pt x="11169060" y="6973024"/>
                  </a:lnTo>
                  <a:lnTo>
                    <a:pt x="11166122" y="6981021"/>
                  </a:lnTo>
                  <a:lnTo>
                    <a:pt x="11166351" y="6988072"/>
                  </a:lnTo>
                  <a:lnTo>
                    <a:pt x="11166399" y="6989537"/>
                  </a:lnTo>
                  <a:lnTo>
                    <a:pt x="11170050" y="6997573"/>
                  </a:lnTo>
                  <a:lnTo>
                    <a:pt x="11176524" y="7003563"/>
                  </a:lnTo>
                  <a:lnTo>
                    <a:pt x="11184520" y="7006501"/>
                  </a:lnTo>
                  <a:lnTo>
                    <a:pt x="11193036" y="7006226"/>
                  </a:lnTo>
                  <a:lnTo>
                    <a:pt x="11201114" y="7002551"/>
                  </a:lnTo>
                  <a:lnTo>
                    <a:pt x="11207102" y="6996070"/>
                  </a:lnTo>
                  <a:lnTo>
                    <a:pt x="11210040" y="6988072"/>
                  </a:lnTo>
                  <a:lnTo>
                    <a:pt x="11209814" y="6981021"/>
                  </a:lnTo>
                  <a:lnTo>
                    <a:pt x="11209767" y="6979557"/>
                  </a:lnTo>
                  <a:lnTo>
                    <a:pt x="11206118" y="6971521"/>
                  </a:lnTo>
                  <a:lnTo>
                    <a:pt x="11199635" y="6965531"/>
                  </a:lnTo>
                  <a:lnTo>
                    <a:pt x="11191633" y="6962596"/>
                  </a:lnTo>
                  <a:close/>
                </a:path>
                <a:path w="11962130" h="7343775">
                  <a:moveTo>
                    <a:pt x="11110692" y="7012700"/>
                  </a:moveTo>
                  <a:lnTo>
                    <a:pt x="11102460" y="7015956"/>
                  </a:lnTo>
                  <a:lnTo>
                    <a:pt x="11096159" y="7022129"/>
                  </a:lnTo>
                  <a:lnTo>
                    <a:pt x="11092827" y="7029970"/>
                  </a:lnTo>
                  <a:lnTo>
                    <a:pt x="11092677" y="7038489"/>
                  </a:lnTo>
                  <a:lnTo>
                    <a:pt x="11095920" y="7046697"/>
                  </a:lnTo>
                  <a:lnTo>
                    <a:pt x="11102092" y="7053004"/>
                  </a:lnTo>
                  <a:lnTo>
                    <a:pt x="11109929" y="7056339"/>
                  </a:lnTo>
                  <a:lnTo>
                    <a:pt x="11118446" y="7056491"/>
                  </a:lnTo>
                  <a:lnTo>
                    <a:pt x="11126692" y="7053224"/>
                  </a:lnTo>
                  <a:lnTo>
                    <a:pt x="11133000" y="7047051"/>
                  </a:lnTo>
                  <a:lnTo>
                    <a:pt x="11136336" y="7039210"/>
                  </a:lnTo>
                  <a:lnTo>
                    <a:pt x="11136488" y="7030691"/>
                  </a:lnTo>
                  <a:lnTo>
                    <a:pt x="11133245" y="7022484"/>
                  </a:lnTo>
                  <a:lnTo>
                    <a:pt x="11127070" y="7016176"/>
                  </a:lnTo>
                  <a:lnTo>
                    <a:pt x="11119224" y="7012844"/>
                  </a:lnTo>
                  <a:lnTo>
                    <a:pt x="11110692" y="7012700"/>
                  </a:lnTo>
                  <a:close/>
                </a:path>
                <a:path w="11962130" h="7343775">
                  <a:moveTo>
                    <a:pt x="11036174" y="7058858"/>
                  </a:moveTo>
                  <a:lnTo>
                    <a:pt x="11027759" y="7061600"/>
                  </a:lnTo>
                  <a:lnTo>
                    <a:pt x="11021082" y="7067372"/>
                  </a:lnTo>
                  <a:lnTo>
                    <a:pt x="11017270" y="7074991"/>
                  </a:lnTo>
                  <a:lnTo>
                    <a:pt x="11016595" y="7083484"/>
                  </a:lnTo>
                  <a:lnTo>
                    <a:pt x="11019326" y="7091876"/>
                  </a:lnTo>
                  <a:lnTo>
                    <a:pt x="11025098" y="7098553"/>
                  </a:lnTo>
                  <a:lnTo>
                    <a:pt x="11032717" y="7102366"/>
                  </a:lnTo>
                  <a:lnTo>
                    <a:pt x="11041209" y="7103044"/>
                  </a:lnTo>
                  <a:lnTo>
                    <a:pt x="11049641" y="7100293"/>
                  </a:lnTo>
                  <a:lnTo>
                    <a:pt x="11056318" y="7094521"/>
                  </a:lnTo>
                  <a:lnTo>
                    <a:pt x="11060129" y="7086902"/>
                  </a:lnTo>
                  <a:lnTo>
                    <a:pt x="11060805" y="7078409"/>
                  </a:lnTo>
                  <a:lnTo>
                    <a:pt x="11058074" y="7070016"/>
                  </a:lnTo>
                  <a:lnTo>
                    <a:pt x="11052301" y="7063339"/>
                  </a:lnTo>
                  <a:lnTo>
                    <a:pt x="11044678" y="7059529"/>
                  </a:lnTo>
                  <a:lnTo>
                    <a:pt x="11036174" y="7058858"/>
                  </a:lnTo>
                  <a:close/>
                </a:path>
                <a:path w="11962130" h="7343775">
                  <a:moveTo>
                    <a:pt x="10958984" y="7101321"/>
                  </a:moveTo>
                  <a:lnTo>
                    <a:pt x="10950467" y="7103724"/>
                  </a:lnTo>
                  <a:lnTo>
                    <a:pt x="10943565" y="7109224"/>
                  </a:lnTo>
                  <a:lnTo>
                    <a:pt x="10939451" y="7116685"/>
                  </a:lnTo>
                  <a:lnTo>
                    <a:pt x="10938435" y="7125144"/>
                  </a:lnTo>
                  <a:lnTo>
                    <a:pt x="10940827" y="7133640"/>
                  </a:lnTo>
                  <a:lnTo>
                    <a:pt x="10946322" y="7140542"/>
                  </a:lnTo>
                  <a:lnTo>
                    <a:pt x="10953781" y="7144657"/>
                  </a:lnTo>
                  <a:lnTo>
                    <a:pt x="10962241" y="7145673"/>
                  </a:lnTo>
                  <a:lnTo>
                    <a:pt x="10970774" y="7143262"/>
                  </a:lnTo>
                  <a:lnTo>
                    <a:pt x="10977675" y="7137762"/>
                  </a:lnTo>
                  <a:lnTo>
                    <a:pt x="10981790" y="7130301"/>
                  </a:lnTo>
                  <a:lnTo>
                    <a:pt x="10982806" y="7121842"/>
                  </a:lnTo>
                  <a:lnTo>
                    <a:pt x="10980413" y="7113346"/>
                  </a:lnTo>
                  <a:lnTo>
                    <a:pt x="10974918" y="7106444"/>
                  </a:lnTo>
                  <a:lnTo>
                    <a:pt x="10967454" y="7102332"/>
                  </a:lnTo>
                  <a:lnTo>
                    <a:pt x="10958984" y="7101321"/>
                  </a:lnTo>
                  <a:close/>
                </a:path>
                <a:path w="11962130" h="7343775">
                  <a:moveTo>
                    <a:pt x="10879996" y="7139891"/>
                  </a:moveTo>
                  <a:lnTo>
                    <a:pt x="10871371" y="7141867"/>
                  </a:lnTo>
                  <a:lnTo>
                    <a:pt x="10864203" y="7147017"/>
                  </a:lnTo>
                  <a:lnTo>
                    <a:pt x="10859722" y="7154264"/>
                  </a:lnTo>
                  <a:lnTo>
                    <a:pt x="10858284" y="7162663"/>
                  </a:lnTo>
                  <a:lnTo>
                    <a:pt x="10860246" y="7171267"/>
                  </a:lnTo>
                  <a:lnTo>
                    <a:pt x="10865399" y="7178434"/>
                  </a:lnTo>
                  <a:lnTo>
                    <a:pt x="10872646" y="7182914"/>
                  </a:lnTo>
                  <a:lnTo>
                    <a:pt x="10881043" y="7184350"/>
                  </a:lnTo>
                  <a:lnTo>
                    <a:pt x="10889684" y="7182365"/>
                  </a:lnTo>
                  <a:lnTo>
                    <a:pt x="10896852" y="7177215"/>
                  </a:lnTo>
                  <a:lnTo>
                    <a:pt x="10901333" y="7169968"/>
                  </a:lnTo>
                  <a:lnTo>
                    <a:pt x="10902772" y="7161570"/>
                  </a:lnTo>
                  <a:lnTo>
                    <a:pt x="10900810" y="7152966"/>
                  </a:lnTo>
                  <a:lnTo>
                    <a:pt x="10895656" y="7145800"/>
                  </a:lnTo>
                  <a:lnTo>
                    <a:pt x="10888405" y="7141322"/>
                  </a:lnTo>
                  <a:lnTo>
                    <a:pt x="10879996" y="7139891"/>
                  </a:lnTo>
                  <a:close/>
                </a:path>
                <a:path w="11962130" h="7343775">
                  <a:moveTo>
                    <a:pt x="10798998" y="7174485"/>
                  </a:moveTo>
                  <a:lnTo>
                    <a:pt x="10790294" y="7176104"/>
                  </a:lnTo>
                  <a:lnTo>
                    <a:pt x="10782869" y="7181035"/>
                  </a:lnTo>
                  <a:lnTo>
                    <a:pt x="10778148" y="7188010"/>
                  </a:lnTo>
                  <a:lnTo>
                    <a:pt x="10776366" y="7196342"/>
                  </a:lnTo>
                  <a:lnTo>
                    <a:pt x="10777975" y="7205020"/>
                  </a:lnTo>
                  <a:lnTo>
                    <a:pt x="10782945" y="7212474"/>
                  </a:lnTo>
                  <a:lnTo>
                    <a:pt x="10789881" y="7217169"/>
                  </a:lnTo>
                  <a:lnTo>
                    <a:pt x="10798213" y="7218950"/>
                  </a:lnTo>
                  <a:lnTo>
                    <a:pt x="10806931" y="7217324"/>
                  </a:lnTo>
                  <a:lnTo>
                    <a:pt x="10814307" y="7212474"/>
                  </a:lnTo>
                  <a:lnTo>
                    <a:pt x="10819082" y="7205418"/>
                  </a:lnTo>
                  <a:lnTo>
                    <a:pt x="10820861" y="7197086"/>
                  </a:lnTo>
                  <a:lnTo>
                    <a:pt x="10819250" y="7188408"/>
                  </a:lnTo>
                  <a:lnTo>
                    <a:pt x="10814404" y="7181035"/>
                  </a:lnTo>
                  <a:lnTo>
                    <a:pt x="10807344" y="7176261"/>
                  </a:lnTo>
                  <a:lnTo>
                    <a:pt x="10798998" y="7174485"/>
                  </a:lnTo>
                  <a:close/>
                </a:path>
                <a:path w="11962130" h="7343775">
                  <a:moveTo>
                    <a:pt x="10716818" y="7205027"/>
                  </a:moveTo>
                  <a:lnTo>
                    <a:pt x="10708036" y="7206114"/>
                  </a:lnTo>
                  <a:lnTo>
                    <a:pt x="10700382" y="7210507"/>
                  </a:lnTo>
                  <a:lnTo>
                    <a:pt x="10695187" y="7217259"/>
                  </a:lnTo>
                  <a:lnTo>
                    <a:pt x="10692902" y="7225467"/>
                  </a:lnTo>
                  <a:lnTo>
                    <a:pt x="10693977" y="7234227"/>
                  </a:lnTo>
                  <a:lnTo>
                    <a:pt x="10698373" y="7241882"/>
                  </a:lnTo>
                  <a:lnTo>
                    <a:pt x="10705126" y="7247077"/>
                  </a:lnTo>
                  <a:lnTo>
                    <a:pt x="10713335" y="7249362"/>
                  </a:lnTo>
                  <a:lnTo>
                    <a:pt x="10722133" y="7248269"/>
                  </a:lnTo>
                  <a:lnTo>
                    <a:pt x="10729790" y="7243877"/>
                  </a:lnTo>
                  <a:lnTo>
                    <a:pt x="10734987" y="7237124"/>
                  </a:lnTo>
                  <a:lnTo>
                    <a:pt x="10737273" y="7228916"/>
                  </a:lnTo>
                  <a:lnTo>
                    <a:pt x="10736192" y="7220157"/>
                  </a:lnTo>
                  <a:lnTo>
                    <a:pt x="10731796" y="7212502"/>
                  </a:lnTo>
                  <a:lnTo>
                    <a:pt x="10725038" y="7207308"/>
                  </a:lnTo>
                  <a:lnTo>
                    <a:pt x="10716818" y="7205027"/>
                  </a:lnTo>
                  <a:close/>
                </a:path>
                <a:path w="11962130" h="7343775">
                  <a:moveTo>
                    <a:pt x="10632977" y="7231419"/>
                  </a:moveTo>
                  <a:lnTo>
                    <a:pt x="10624153" y="7232069"/>
                  </a:lnTo>
                  <a:lnTo>
                    <a:pt x="10616289" y="7236077"/>
                  </a:lnTo>
                  <a:lnTo>
                    <a:pt x="10610764" y="7242564"/>
                  </a:lnTo>
                  <a:lnTo>
                    <a:pt x="10608072" y="7250648"/>
                  </a:lnTo>
                  <a:lnTo>
                    <a:pt x="10608710" y="7259450"/>
                  </a:lnTo>
                  <a:lnTo>
                    <a:pt x="10612718" y="7267313"/>
                  </a:lnTo>
                  <a:lnTo>
                    <a:pt x="10619205" y="7272838"/>
                  </a:lnTo>
                  <a:lnTo>
                    <a:pt x="10627289" y="7275526"/>
                  </a:lnTo>
                  <a:lnTo>
                    <a:pt x="10636142" y="7274871"/>
                  </a:lnTo>
                  <a:lnTo>
                    <a:pt x="10644005" y="7270864"/>
                  </a:lnTo>
                  <a:lnTo>
                    <a:pt x="10649529" y="7264377"/>
                  </a:lnTo>
                  <a:lnTo>
                    <a:pt x="10652217" y="7256292"/>
                  </a:lnTo>
                  <a:lnTo>
                    <a:pt x="10651572" y="7247490"/>
                  </a:lnTo>
                  <a:lnTo>
                    <a:pt x="10647563" y="7239627"/>
                  </a:lnTo>
                  <a:lnTo>
                    <a:pt x="10641072" y="7234104"/>
                  </a:lnTo>
                  <a:lnTo>
                    <a:pt x="10632977" y="7231419"/>
                  </a:lnTo>
                  <a:close/>
                </a:path>
                <a:path w="11962130" h="7343775">
                  <a:moveTo>
                    <a:pt x="10547783" y="7253579"/>
                  </a:moveTo>
                  <a:lnTo>
                    <a:pt x="10538936" y="7253843"/>
                  </a:lnTo>
                  <a:lnTo>
                    <a:pt x="10530907" y="7257504"/>
                  </a:lnTo>
                  <a:lnTo>
                    <a:pt x="10525105" y="7263743"/>
                  </a:lnTo>
                  <a:lnTo>
                    <a:pt x="10522066" y="7271703"/>
                  </a:lnTo>
                  <a:lnTo>
                    <a:pt x="10522287" y="7279268"/>
                  </a:lnTo>
                  <a:lnTo>
                    <a:pt x="10522324" y="7280525"/>
                  </a:lnTo>
                  <a:lnTo>
                    <a:pt x="10525986" y="7288555"/>
                  </a:lnTo>
                  <a:lnTo>
                    <a:pt x="10532227" y="7294357"/>
                  </a:lnTo>
                  <a:lnTo>
                    <a:pt x="10540187" y="7297396"/>
                  </a:lnTo>
                  <a:lnTo>
                    <a:pt x="10549045" y="7297128"/>
                  </a:lnTo>
                  <a:lnTo>
                    <a:pt x="10557079" y="7293467"/>
                  </a:lnTo>
                  <a:lnTo>
                    <a:pt x="10562880" y="7287227"/>
                  </a:lnTo>
                  <a:lnTo>
                    <a:pt x="10565917" y="7279268"/>
                  </a:lnTo>
                  <a:lnTo>
                    <a:pt x="10565694" y="7271703"/>
                  </a:lnTo>
                  <a:lnTo>
                    <a:pt x="10565657" y="7270446"/>
                  </a:lnTo>
                  <a:lnTo>
                    <a:pt x="10561996" y="7262415"/>
                  </a:lnTo>
                  <a:lnTo>
                    <a:pt x="10555754" y="7256615"/>
                  </a:lnTo>
                  <a:lnTo>
                    <a:pt x="10547783" y="7253579"/>
                  </a:lnTo>
                  <a:close/>
                </a:path>
                <a:path w="11962130" h="7343775">
                  <a:moveTo>
                    <a:pt x="10452855" y="7271323"/>
                  </a:moveTo>
                  <a:lnTo>
                    <a:pt x="10444657" y="7274589"/>
                  </a:lnTo>
                  <a:lnTo>
                    <a:pt x="10438561" y="7280539"/>
                  </a:lnTo>
                  <a:lnTo>
                    <a:pt x="10435142" y="7288341"/>
                  </a:lnTo>
                  <a:lnTo>
                    <a:pt x="10434974" y="7297165"/>
                  </a:lnTo>
                  <a:lnTo>
                    <a:pt x="10438233" y="7305364"/>
                  </a:lnTo>
                  <a:lnTo>
                    <a:pt x="10444179" y="7311463"/>
                  </a:lnTo>
                  <a:lnTo>
                    <a:pt x="10451981" y="7314885"/>
                  </a:lnTo>
                  <a:lnTo>
                    <a:pt x="10460856" y="7315048"/>
                  </a:lnTo>
                  <a:lnTo>
                    <a:pt x="10469055" y="7311782"/>
                  </a:lnTo>
                  <a:lnTo>
                    <a:pt x="10475152" y="7305833"/>
                  </a:lnTo>
                  <a:lnTo>
                    <a:pt x="10478574" y="7298030"/>
                  </a:lnTo>
                  <a:lnTo>
                    <a:pt x="10478750" y="7289206"/>
                  </a:lnTo>
                  <a:lnTo>
                    <a:pt x="10475483" y="7281007"/>
                  </a:lnTo>
                  <a:lnTo>
                    <a:pt x="10469527" y="7274910"/>
                  </a:lnTo>
                  <a:lnTo>
                    <a:pt x="10461709" y="7271490"/>
                  </a:lnTo>
                  <a:lnTo>
                    <a:pt x="10452855" y="7271323"/>
                  </a:lnTo>
                  <a:close/>
                </a:path>
                <a:path w="11962130" h="7343775">
                  <a:moveTo>
                    <a:pt x="10366165" y="7284492"/>
                  </a:moveTo>
                  <a:lnTo>
                    <a:pt x="10357798" y="7287298"/>
                  </a:lnTo>
                  <a:lnTo>
                    <a:pt x="10351381" y="7292900"/>
                  </a:lnTo>
                  <a:lnTo>
                    <a:pt x="10347532" y="7300501"/>
                  </a:lnTo>
                  <a:lnTo>
                    <a:pt x="10346874" y="7309302"/>
                  </a:lnTo>
                  <a:lnTo>
                    <a:pt x="10349680" y="7317669"/>
                  </a:lnTo>
                  <a:lnTo>
                    <a:pt x="10355281" y="7324089"/>
                  </a:lnTo>
                  <a:lnTo>
                    <a:pt x="10362883" y="7327939"/>
                  </a:lnTo>
                  <a:lnTo>
                    <a:pt x="10371728" y="7328593"/>
                  </a:lnTo>
                  <a:lnTo>
                    <a:pt x="10380094" y="7325787"/>
                  </a:lnTo>
                  <a:lnTo>
                    <a:pt x="10386512" y="7320185"/>
                  </a:lnTo>
                  <a:lnTo>
                    <a:pt x="10390360" y="7312584"/>
                  </a:lnTo>
                  <a:lnTo>
                    <a:pt x="10391019" y="7303783"/>
                  </a:lnTo>
                  <a:lnTo>
                    <a:pt x="10388218" y="7295416"/>
                  </a:lnTo>
                  <a:lnTo>
                    <a:pt x="10382611" y="7288997"/>
                  </a:lnTo>
                  <a:lnTo>
                    <a:pt x="10374995" y="7285149"/>
                  </a:lnTo>
                  <a:lnTo>
                    <a:pt x="10366165" y="7284492"/>
                  </a:lnTo>
                  <a:close/>
                </a:path>
                <a:path w="11962130" h="7343775">
                  <a:moveTo>
                    <a:pt x="10278497" y="7293968"/>
                  </a:moveTo>
                  <a:lnTo>
                    <a:pt x="10270042" y="7296490"/>
                  </a:lnTo>
                  <a:lnTo>
                    <a:pt x="10263438" y="7301873"/>
                  </a:lnTo>
                  <a:lnTo>
                    <a:pt x="10259334" y="7309340"/>
                  </a:lnTo>
                  <a:lnTo>
                    <a:pt x="10258380" y="7318113"/>
                  </a:lnTo>
                  <a:lnTo>
                    <a:pt x="10260906" y="7326571"/>
                  </a:lnTo>
                  <a:lnTo>
                    <a:pt x="10266289" y="7333175"/>
                  </a:lnTo>
                  <a:lnTo>
                    <a:pt x="10273753" y="7337279"/>
                  </a:lnTo>
                  <a:lnTo>
                    <a:pt x="10282574" y="7338231"/>
                  </a:lnTo>
                  <a:lnTo>
                    <a:pt x="10291028" y="7335708"/>
                  </a:lnTo>
                  <a:lnTo>
                    <a:pt x="10297633" y="7330325"/>
                  </a:lnTo>
                  <a:lnTo>
                    <a:pt x="10301737" y="7322859"/>
                  </a:lnTo>
                  <a:lnTo>
                    <a:pt x="10302690" y="7314085"/>
                  </a:lnTo>
                  <a:lnTo>
                    <a:pt x="10300169" y="7305628"/>
                  </a:lnTo>
                  <a:lnTo>
                    <a:pt x="10294780" y="7299024"/>
                  </a:lnTo>
                  <a:lnTo>
                    <a:pt x="10287297" y="7294921"/>
                  </a:lnTo>
                  <a:lnTo>
                    <a:pt x="10278497" y="7293968"/>
                  </a:lnTo>
                  <a:close/>
                </a:path>
                <a:path w="11962130" h="7343775">
                  <a:moveTo>
                    <a:pt x="10190943" y="7298511"/>
                  </a:moveTo>
                  <a:lnTo>
                    <a:pt x="10182357" y="7300551"/>
                  </a:lnTo>
                  <a:lnTo>
                    <a:pt x="10175459" y="7305552"/>
                  </a:lnTo>
                  <a:lnTo>
                    <a:pt x="10170937" y="7312775"/>
                  </a:lnTo>
                  <a:lnTo>
                    <a:pt x="10169480" y="7321480"/>
                  </a:lnTo>
                  <a:lnTo>
                    <a:pt x="10171521" y="7330067"/>
                  </a:lnTo>
                  <a:lnTo>
                    <a:pt x="10176524" y="7336965"/>
                  </a:lnTo>
                  <a:lnTo>
                    <a:pt x="10183748" y="7341485"/>
                  </a:lnTo>
                  <a:lnTo>
                    <a:pt x="10192492" y="7342934"/>
                  </a:lnTo>
                  <a:lnTo>
                    <a:pt x="10201081" y="7340894"/>
                  </a:lnTo>
                  <a:lnTo>
                    <a:pt x="10207982" y="7335893"/>
                  </a:lnTo>
                  <a:lnTo>
                    <a:pt x="10212504" y="7328670"/>
                  </a:lnTo>
                  <a:lnTo>
                    <a:pt x="10213955" y="7319965"/>
                  </a:lnTo>
                  <a:lnTo>
                    <a:pt x="10211914" y="7311378"/>
                  </a:lnTo>
                  <a:lnTo>
                    <a:pt x="10206907" y="7304480"/>
                  </a:lnTo>
                  <a:lnTo>
                    <a:pt x="10199672" y="7299961"/>
                  </a:lnTo>
                  <a:lnTo>
                    <a:pt x="10190943" y="7298511"/>
                  </a:lnTo>
                  <a:close/>
                </a:path>
                <a:path w="11962130" h="7343775">
                  <a:moveTo>
                    <a:pt x="10102754" y="7299270"/>
                  </a:moveTo>
                  <a:lnTo>
                    <a:pt x="10094106" y="7301016"/>
                  </a:lnTo>
                  <a:lnTo>
                    <a:pt x="10087041" y="7305779"/>
                  </a:lnTo>
                  <a:lnTo>
                    <a:pt x="10082277" y="7312844"/>
                  </a:lnTo>
                  <a:lnTo>
                    <a:pt x="10080529" y="7321495"/>
                  </a:lnTo>
                  <a:lnTo>
                    <a:pt x="10082277" y="7330146"/>
                  </a:lnTo>
                  <a:lnTo>
                    <a:pt x="10087041" y="7337210"/>
                  </a:lnTo>
                  <a:lnTo>
                    <a:pt x="10094106" y="7341973"/>
                  </a:lnTo>
                  <a:lnTo>
                    <a:pt x="10102805" y="7343720"/>
                  </a:lnTo>
                  <a:lnTo>
                    <a:pt x="10111453" y="7341973"/>
                  </a:lnTo>
                  <a:lnTo>
                    <a:pt x="10118518" y="7337210"/>
                  </a:lnTo>
                  <a:lnTo>
                    <a:pt x="10123283" y="7330146"/>
                  </a:lnTo>
                  <a:lnTo>
                    <a:pt x="10125030" y="7321495"/>
                  </a:lnTo>
                  <a:lnTo>
                    <a:pt x="10123282" y="7312844"/>
                  </a:lnTo>
                  <a:lnTo>
                    <a:pt x="10118512" y="7305779"/>
                  </a:lnTo>
                  <a:lnTo>
                    <a:pt x="10111432" y="7301016"/>
                  </a:lnTo>
                  <a:lnTo>
                    <a:pt x="10102754" y="7299270"/>
                  </a:lnTo>
                  <a:close/>
                </a:path>
                <a:path w="11962130" h="7343775">
                  <a:moveTo>
                    <a:pt x="10013816" y="7299270"/>
                  </a:moveTo>
                  <a:lnTo>
                    <a:pt x="10005162" y="7301016"/>
                  </a:lnTo>
                  <a:lnTo>
                    <a:pt x="9998098" y="7305779"/>
                  </a:lnTo>
                  <a:lnTo>
                    <a:pt x="9993337" y="7312844"/>
                  </a:lnTo>
                  <a:lnTo>
                    <a:pt x="9991591" y="7321495"/>
                  </a:lnTo>
                  <a:lnTo>
                    <a:pt x="9993337" y="7330146"/>
                  </a:lnTo>
                  <a:lnTo>
                    <a:pt x="9998098" y="7337210"/>
                  </a:lnTo>
                  <a:lnTo>
                    <a:pt x="10005162" y="7341973"/>
                  </a:lnTo>
                  <a:lnTo>
                    <a:pt x="10013854" y="7343720"/>
                  </a:lnTo>
                  <a:lnTo>
                    <a:pt x="10022508" y="7341973"/>
                  </a:lnTo>
                  <a:lnTo>
                    <a:pt x="10029572" y="7337210"/>
                  </a:lnTo>
                  <a:lnTo>
                    <a:pt x="10034334" y="7330146"/>
                  </a:lnTo>
                  <a:lnTo>
                    <a:pt x="10036079" y="7321495"/>
                  </a:lnTo>
                  <a:lnTo>
                    <a:pt x="10034333" y="7312844"/>
                  </a:lnTo>
                  <a:lnTo>
                    <a:pt x="10029567" y="7305779"/>
                  </a:lnTo>
                  <a:lnTo>
                    <a:pt x="10022492" y="7301016"/>
                  </a:lnTo>
                  <a:lnTo>
                    <a:pt x="10013816" y="7299270"/>
                  </a:lnTo>
                  <a:close/>
                </a:path>
                <a:path w="11962130" h="7343775">
                  <a:moveTo>
                    <a:pt x="9924878" y="7299270"/>
                  </a:moveTo>
                  <a:lnTo>
                    <a:pt x="9916224" y="7301016"/>
                  </a:lnTo>
                  <a:lnTo>
                    <a:pt x="9909160" y="7305779"/>
                  </a:lnTo>
                  <a:lnTo>
                    <a:pt x="9904399" y="7312844"/>
                  </a:lnTo>
                  <a:lnTo>
                    <a:pt x="9902653" y="7321495"/>
                  </a:lnTo>
                  <a:lnTo>
                    <a:pt x="9904399" y="7330146"/>
                  </a:lnTo>
                  <a:lnTo>
                    <a:pt x="9909160" y="7337210"/>
                  </a:lnTo>
                  <a:lnTo>
                    <a:pt x="9916224" y="7341973"/>
                  </a:lnTo>
                  <a:lnTo>
                    <a:pt x="9924916" y="7343720"/>
                  </a:lnTo>
                  <a:lnTo>
                    <a:pt x="9933570" y="7341973"/>
                  </a:lnTo>
                  <a:lnTo>
                    <a:pt x="9940634" y="7337210"/>
                  </a:lnTo>
                  <a:lnTo>
                    <a:pt x="9945395" y="7330146"/>
                  </a:lnTo>
                  <a:lnTo>
                    <a:pt x="9947141" y="7321495"/>
                  </a:lnTo>
                  <a:lnTo>
                    <a:pt x="9945395" y="7312844"/>
                  </a:lnTo>
                  <a:lnTo>
                    <a:pt x="9940629" y="7305779"/>
                  </a:lnTo>
                  <a:lnTo>
                    <a:pt x="9933554" y="7301016"/>
                  </a:lnTo>
                  <a:lnTo>
                    <a:pt x="9924878" y="7299270"/>
                  </a:lnTo>
                  <a:close/>
                </a:path>
                <a:path w="11962130" h="7343775">
                  <a:moveTo>
                    <a:pt x="9835927" y="7299270"/>
                  </a:moveTo>
                  <a:lnTo>
                    <a:pt x="9827279" y="7301016"/>
                  </a:lnTo>
                  <a:lnTo>
                    <a:pt x="9820214" y="7305779"/>
                  </a:lnTo>
                  <a:lnTo>
                    <a:pt x="9815450" y="7312844"/>
                  </a:lnTo>
                  <a:lnTo>
                    <a:pt x="9813702" y="7321495"/>
                  </a:lnTo>
                  <a:lnTo>
                    <a:pt x="9815450" y="7330146"/>
                  </a:lnTo>
                  <a:lnTo>
                    <a:pt x="9820214" y="7337210"/>
                  </a:lnTo>
                  <a:lnTo>
                    <a:pt x="9827279" y="7341973"/>
                  </a:lnTo>
                  <a:lnTo>
                    <a:pt x="9835978" y="7343720"/>
                  </a:lnTo>
                  <a:lnTo>
                    <a:pt x="9844626" y="7341973"/>
                  </a:lnTo>
                  <a:lnTo>
                    <a:pt x="9851691" y="7337210"/>
                  </a:lnTo>
                  <a:lnTo>
                    <a:pt x="9856456" y="7330146"/>
                  </a:lnTo>
                  <a:lnTo>
                    <a:pt x="9858203" y="7321495"/>
                  </a:lnTo>
                  <a:lnTo>
                    <a:pt x="9856455" y="7312844"/>
                  </a:lnTo>
                  <a:lnTo>
                    <a:pt x="9851685" y="7305779"/>
                  </a:lnTo>
                  <a:lnTo>
                    <a:pt x="9844605" y="7301016"/>
                  </a:lnTo>
                  <a:lnTo>
                    <a:pt x="9835927" y="7299270"/>
                  </a:lnTo>
                  <a:close/>
                </a:path>
                <a:path w="11962130" h="7343775">
                  <a:moveTo>
                    <a:pt x="9746989" y="7299270"/>
                  </a:moveTo>
                  <a:lnTo>
                    <a:pt x="9738335" y="7301016"/>
                  </a:lnTo>
                  <a:lnTo>
                    <a:pt x="9731271" y="7305779"/>
                  </a:lnTo>
                  <a:lnTo>
                    <a:pt x="9726510" y="7312844"/>
                  </a:lnTo>
                  <a:lnTo>
                    <a:pt x="9724764" y="7321495"/>
                  </a:lnTo>
                  <a:lnTo>
                    <a:pt x="9726510" y="7330146"/>
                  </a:lnTo>
                  <a:lnTo>
                    <a:pt x="9731271" y="7337210"/>
                  </a:lnTo>
                  <a:lnTo>
                    <a:pt x="9738335" y="7341973"/>
                  </a:lnTo>
                  <a:lnTo>
                    <a:pt x="9747027" y="7343720"/>
                  </a:lnTo>
                  <a:lnTo>
                    <a:pt x="9755681" y="7341973"/>
                  </a:lnTo>
                  <a:lnTo>
                    <a:pt x="9762745" y="7337210"/>
                  </a:lnTo>
                  <a:lnTo>
                    <a:pt x="9767507" y="7330146"/>
                  </a:lnTo>
                  <a:lnTo>
                    <a:pt x="9769252" y="7321495"/>
                  </a:lnTo>
                  <a:lnTo>
                    <a:pt x="9767506" y="7312844"/>
                  </a:lnTo>
                  <a:lnTo>
                    <a:pt x="9762740" y="7305779"/>
                  </a:lnTo>
                  <a:lnTo>
                    <a:pt x="9755665" y="7301016"/>
                  </a:lnTo>
                  <a:lnTo>
                    <a:pt x="9746989" y="7299270"/>
                  </a:lnTo>
                  <a:close/>
                </a:path>
                <a:path w="11962130" h="7343775">
                  <a:moveTo>
                    <a:pt x="9658038" y="7299270"/>
                  </a:moveTo>
                  <a:lnTo>
                    <a:pt x="9649390" y="7301016"/>
                  </a:lnTo>
                  <a:lnTo>
                    <a:pt x="9642325" y="7305779"/>
                  </a:lnTo>
                  <a:lnTo>
                    <a:pt x="9637561" y="7312844"/>
                  </a:lnTo>
                  <a:lnTo>
                    <a:pt x="9635813" y="7321495"/>
                  </a:lnTo>
                  <a:lnTo>
                    <a:pt x="9637561" y="7330146"/>
                  </a:lnTo>
                  <a:lnTo>
                    <a:pt x="9642325" y="7337210"/>
                  </a:lnTo>
                  <a:lnTo>
                    <a:pt x="9649390" y="7341973"/>
                  </a:lnTo>
                  <a:lnTo>
                    <a:pt x="9658089" y="7343720"/>
                  </a:lnTo>
                  <a:lnTo>
                    <a:pt x="9666737" y="7341973"/>
                  </a:lnTo>
                  <a:lnTo>
                    <a:pt x="9673802" y="7337210"/>
                  </a:lnTo>
                  <a:lnTo>
                    <a:pt x="9678567" y="7330146"/>
                  </a:lnTo>
                  <a:lnTo>
                    <a:pt x="9680314" y="7321495"/>
                  </a:lnTo>
                  <a:lnTo>
                    <a:pt x="9678566" y="7312844"/>
                  </a:lnTo>
                  <a:lnTo>
                    <a:pt x="9673796" y="7305779"/>
                  </a:lnTo>
                  <a:lnTo>
                    <a:pt x="9666716" y="7301016"/>
                  </a:lnTo>
                  <a:lnTo>
                    <a:pt x="9658038" y="7299270"/>
                  </a:lnTo>
                  <a:close/>
                </a:path>
                <a:path w="11962130" h="7343775">
                  <a:moveTo>
                    <a:pt x="9569100" y="7299270"/>
                  </a:moveTo>
                  <a:lnTo>
                    <a:pt x="9560447" y="7301016"/>
                  </a:lnTo>
                  <a:lnTo>
                    <a:pt x="9553382" y="7305779"/>
                  </a:lnTo>
                  <a:lnTo>
                    <a:pt x="9548621" y="7312844"/>
                  </a:lnTo>
                  <a:lnTo>
                    <a:pt x="9546875" y="7321495"/>
                  </a:lnTo>
                  <a:lnTo>
                    <a:pt x="9548621" y="7330146"/>
                  </a:lnTo>
                  <a:lnTo>
                    <a:pt x="9553382" y="7337210"/>
                  </a:lnTo>
                  <a:lnTo>
                    <a:pt x="9560447" y="7341973"/>
                  </a:lnTo>
                  <a:lnTo>
                    <a:pt x="9569138" y="7343720"/>
                  </a:lnTo>
                  <a:lnTo>
                    <a:pt x="9577792" y="7341973"/>
                  </a:lnTo>
                  <a:lnTo>
                    <a:pt x="9584856" y="7337210"/>
                  </a:lnTo>
                  <a:lnTo>
                    <a:pt x="9589618" y="7330146"/>
                  </a:lnTo>
                  <a:lnTo>
                    <a:pt x="9591363" y="7321495"/>
                  </a:lnTo>
                  <a:lnTo>
                    <a:pt x="9589617" y="7312844"/>
                  </a:lnTo>
                  <a:lnTo>
                    <a:pt x="9584851" y="7305779"/>
                  </a:lnTo>
                  <a:lnTo>
                    <a:pt x="9577776" y="7301016"/>
                  </a:lnTo>
                  <a:lnTo>
                    <a:pt x="9569100" y="7299270"/>
                  </a:lnTo>
                  <a:close/>
                </a:path>
                <a:path w="11962130" h="7343775">
                  <a:moveTo>
                    <a:pt x="9480149" y="7299270"/>
                  </a:moveTo>
                  <a:lnTo>
                    <a:pt x="9471501" y="7301016"/>
                  </a:lnTo>
                  <a:lnTo>
                    <a:pt x="9464436" y="7305779"/>
                  </a:lnTo>
                  <a:lnTo>
                    <a:pt x="9459672" y="7312844"/>
                  </a:lnTo>
                  <a:lnTo>
                    <a:pt x="9457924" y="7321495"/>
                  </a:lnTo>
                  <a:lnTo>
                    <a:pt x="9459672" y="7330146"/>
                  </a:lnTo>
                  <a:lnTo>
                    <a:pt x="9464436" y="7337210"/>
                  </a:lnTo>
                  <a:lnTo>
                    <a:pt x="9471501" y="7341973"/>
                  </a:lnTo>
                  <a:lnTo>
                    <a:pt x="9480200" y="7343720"/>
                  </a:lnTo>
                  <a:lnTo>
                    <a:pt x="9488849" y="7341973"/>
                  </a:lnTo>
                  <a:lnTo>
                    <a:pt x="9495913" y="7337210"/>
                  </a:lnTo>
                  <a:lnTo>
                    <a:pt x="9500678" y="7330146"/>
                  </a:lnTo>
                  <a:lnTo>
                    <a:pt x="9502425" y="7321495"/>
                  </a:lnTo>
                  <a:lnTo>
                    <a:pt x="9500677" y="7312844"/>
                  </a:lnTo>
                  <a:lnTo>
                    <a:pt x="9495907" y="7305779"/>
                  </a:lnTo>
                  <a:lnTo>
                    <a:pt x="9488827" y="7301016"/>
                  </a:lnTo>
                  <a:lnTo>
                    <a:pt x="9480149" y="7299270"/>
                  </a:lnTo>
                  <a:close/>
                </a:path>
                <a:path w="11962130" h="7343775">
                  <a:moveTo>
                    <a:pt x="9391211" y="7299270"/>
                  </a:moveTo>
                  <a:lnTo>
                    <a:pt x="9382558" y="7301016"/>
                  </a:lnTo>
                  <a:lnTo>
                    <a:pt x="9375494" y="7305779"/>
                  </a:lnTo>
                  <a:lnTo>
                    <a:pt x="9370732" y="7312844"/>
                  </a:lnTo>
                  <a:lnTo>
                    <a:pt x="9368986" y="7321495"/>
                  </a:lnTo>
                  <a:lnTo>
                    <a:pt x="9370732" y="7330146"/>
                  </a:lnTo>
                  <a:lnTo>
                    <a:pt x="9375494" y="7337210"/>
                  </a:lnTo>
                  <a:lnTo>
                    <a:pt x="9382558" y="7341973"/>
                  </a:lnTo>
                  <a:lnTo>
                    <a:pt x="9391249" y="7343720"/>
                  </a:lnTo>
                  <a:lnTo>
                    <a:pt x="9399903" y="7341973"/>
                  </a:lnTo>
                  <a:lnTo>
                    <a:pt x="9406967" y="7337210"/>
                  </a:lnTo>
                  <a:lnTo>
                    <a:pt x="9411729" y="7330146"/>
                  </a:lnTo>
                  <a:lnTo>
                    <a:pt x="9413474" y="7321495"/>
                  </a:lnTo>
                  <a:lnTo>
                    <a:pt x="9411728" y="7312844"/>
                  </a:lnTo>
                  <a:lnTo>
                    <a:pt x="9406963" y="7305779"/>
                  </a:lnTo>
                  <a:lnTo>
                    <a:pt x="9399887" y="7301016"/>
                  </a:lnTo>
                  <a:lnTo>
                    <a:pt x="9391211" y="7299270"/>
                  </a:lnTo>
                  <a:close/>
                </a:path>
                <a:path w="11962130" h="7343775">
                  <a:moveTo>
                    <a:pt x="9302261" y="7299270"/>
                  </a:moveTo>
                  <a:lnTo>
                    <a:pt x="9293612" y="7301016"/>
                  </a:lnTo>
                  <a:lnTo>
                    <a:pt x="9286547" y="7305779"/>
                  </a:lnTo>
                  <a:lnTo>
                    <a:pt x="9281783" y="7312844"/>
                  </a:lnTo>
                  <a:lnTo>
                    <a:pt x="9280036" y="7321495"/>
                  </a:lnTo>
                  <a:lnTo>
                    <a:pt x="9281783" y="7330146"/>
                  </a:lnTo>
                  <a:lnTo>
                    <a:pt x="9286547" y="7337210"/>
                  </a:lnTo>
                  <a:lnTo>
                    <a:pt x="9293612" y="7341973"/>
                  </a:lnTo>
                  <a:lnTo>
                    <a:pt x="9302311" y="7343720"/>
                  </a:lnTo>
                  <a:lnTo>
                    <a:pt x="9310960" y="7341973"/>
                  </a:lnTo>
                  <a:lnTo>
                    <a:pt x="9318024" y="7337210"/>
                  </a:lnTo>
                  <a:lnTo>
                    <a:pt x="9322789" y="7330146"/>
                  </a:lnTo>
                  <a:lnTo>
                    <a:pt x="9324536" y="7321495"/>
                  </a:lnTo>
                  <a:lnTo>
                    <a:pt x="9322788" y="7312844"/>
                  </a:lnTo>
                  <a:lnTo>
                    <a:pt x="9318018" y="7305779"/>
                  </a:lnTo>
                  <a:lnTo>
                    <a:pt x="9310938" y="7301016"/>
                  </a:lnTo>
                  <a:lnTo>
                    <a:pt x="9302261" y="7299270"/>
                  </a:lnTo>
                  <a:close/>
                </a:path>
                <a:path w="11962130" h="7343775">
                  <a:moveTo>
                    <a:pt x="9213320" y="7299270"/>
                  </a:moveTo>
                  <a:lnTo>
                    <a:pt x="9204669" y="7301016"/>
                  </a:lnTo>
                  <a:lnTo>
                    <a:pt x="9197604" y="7305779"/>
                  </a:lnTo>
                  <a:lnTo>
                    <a:pt x="9192841" y="7312844"/>
                  </a:lnTo>
                  <a:lnTo>
                    <a:pt x="9191095" y="7321495"/>
                  </a:lnTo>
                  <a:lnTo>
                    <a:pt x="9192841" y="7330146"/>
                  </a:lnTo>
                  <a:lnTo>
                    <a:pt x="9197604" y="7337210"/>
                  </a:lnTo>
                  <a:lnTo>
                    <a:pt x="9204669" y="7341973"/>
                  </a:lnTo>
                  <a:lnTo>
                    <a:pt x="9213364" y="7343720"/>
                  </a:lnTo>
                  <a:lnTo>
                    <a:pt x="9222015" y="7341973"/>
                  </a:lnTo>
                  <a:lnTo>
                    <a:pt x="9229078" y="7337210"/>
                  </a:lnTo>
                  <a:lnTo>
                    <a:pt x="9233840" y="7330146"/>
                  </a:lnTo>
                  <a:lnTo>
                    <a:pt x="9235586" y="7321495"/>
                  </a:lnTo>
                  <a:lnTo>
                    <a:pt x="9233839" y="7312844"/>
                  </a:lnTo>
                  <a:lnTo>
                    <a:pt x="9229072" y="7305779"/>
                  </a:lnTo>
                  <a:lnTo>
                    <a:pt x="9221996" y="7301016"/>
                  </a:lnTo>
                  <a:lnTo>
                    <a:pt x="9213320" y="7299270"/>
                  </a:lnTo>
                  <a:close/>
                </a:path>
                <a:path w="11962130" h="7343775">
                  <a:moveTo>
                    <a:pt x="9124377" y="7299270"/>
                  </a:moveTo>
                  <a:lnTo>
                    <a:pt x="9115725" y="7301016"/>
                  </a:lnTo>
                  <a:lnTo>
                    <a:pt x="9108661" y="7305779"/>
                  </a:lnTo>
                  <a:lnTo>
                    <a:pt x="9103898" y="7312844"/>
                  </a:lnTo>
                  <a:lnTo>
                    <a:pt x="9102152" y="7321495"/>
                  </a:lnTo>
                  <a:lnTo>
                    <a:pt x="9103898" y="7330146"/>
                  </a:lnTo>
                  <a:lnTo>
                    <a:pt x="9108661" y="7337210"/>
                  </a:lnTo>
                  <a:lnTo>
                    <a:pt x="9115725" y="7341973"/>
                  </a:lnTo>
                  <a:lnTo>
                    <a:pt x="9124420" y="7343720"/>
                  </a:lnTo>
                  <a:lnTo>
                    <a:pt x="9133071" y="7341973"/>
                  </a:lnTo>
                  <a:lnTo>
                    <a:pt x="9140136" y="7337210"/>
                  </a:lnTo>
                  <a:lnTo>
                    <a:pt x="9144899" y="7330146"/>
                  </a:lnTo>
                  <a:lnTo>
                    <a:pt x="9146645" y="7321495"/>
                  </a:lnTo>
                  <a:lnTo>
                    <a:pt x="9144898" y="7312844"/>
                  </a:lnTo>
                  <a:lnTo>
                    <a:pt x="9140130" y="7305779"/>
                  </a:lnTo>
                  <a:lnTo>
                    <a:pt x="9133053" y="7301016"/>
                  </a:lnTo>
                  <a:lnTo>
                    <a:pt x="9124377" y="7299270"/>
                  </a:lnTo>
                  <a:close/>
                </a:path>
                <a:path w="11962130" h="7343775">
                  <a:moveTo>
                    <a:pt x="9035432" y="7299270"/>
                  </a:moveTo>
                  <a:lnTo>
                    <a:pt x="9026781" y="7301016"/>
                  </a:lnTo>
                  <a:lnTo>
                    <a:pt x="9019717" y="7305779"/>
                  </a:lnTo>
                  <a:lnTo>
                    <a:pt x="9014954" y="7312844"/>
                  </a:lnTo>
                  <a:lnTo>
                    <a:pt x="9013207" y="7321495"/>
                  </a:lnTo>
                  <a:lnTo>
                    <a:pt x="9014954" y="7330146"/>
                  </a:lnTo>
                  <a:lnTo>
                    <a:pt x="9019717" y="7337210"/>
                  </a:lnTo>
                  <a:lnTo>
                    <a:pt x="9026781" y="7341973"/>
                  </a:lnTo>
                  <a:lnTo>
                    <a:pt x="9035477" y="7343720"/>
                  </a:lnTo>
                  <a:lnTo>
                    <a:pt x="9044128" y="7341973"/>
                  </a:lnTo>
                  <a:lnTo>
                    <a:pt x="9051192" y="7337210"/>
                  </a:lnTo>
                  <a:lnTo>
                    <a:pt x="9055955" y="7330146"/>
                  </a:lnTo>
                  <a:lnTo>
                    <a:pt x="9057702" y="7321495"/>
                  </a:lnTo>
                  <a:lnTo>
                    <a:pt x="9055954" y="7312844"/>
                  </a:lnTo>
                  <a:lnTo>
                    <a:pt x="9051187" y="7305779"/>
                  </a:lnTo>
                  <a:lnTo>
                    <a:pt x="9044109" y="7301016"/>
                  </a:lnTo>
                  <a:lnTo>
                    <a:pt x="9035432" y="7299270"/>
                  </a:lnTo>
                  <a:close/>
                </a:path>
                <a:path w="11962130" h="7343775">
                  <a:moveTo>
                    <a:pt x="8946488" y="7299270"/>
                  </a:moveTo>
                  <a:lnTo>
                    <a:pt x="8937837" y="7301016"/>
                  </a:lnTo>
                  <a:lnTo>
                    <a:pt x="8930772" y="7305779"/>
                  </a:lnTo>
                  <a:lnTo>
                    <a:pt x="8926009" y="7312844"/>
                  </a:lnTo>
                  <a:lnTo>
                    <a:pt x="8924263" y="7321495"/>
                  </a:lnTo>
                  <a:lnTo>
                    <a:pt x="8926009" y="7330146"/>
                  </a:lnTo>
                  <a:lnTo>
                    <a:pt x="8930772" y="7337210"/>
                  </a:lnTo>
                  <a:lnTo>
                    <a:pt x="8937837" y="7341973"/>
                  </a:lnTo>
                  <a:lnTo>
                    <a:pt x="8946532" y="7343720"/>
                  </a:lnTo>
                  <a:lnTo>
                    <a:pt x="8955183" y="7341973"/>
                  </a:lnTo>
                  <a:lnTo>
                    <a:pt x="8962248" y="7337210"/>
                  </a:lnTo>
                  <a:lnTo>
                    <a:pt x="8967011" y="7330146"/>
                  </a:lnTo>
                  <a:lnTo>
                    <a:pt x="8968757" y="7321495"/>
                  </a:lnTo>
                  <a:lnTo>
                    <a:pt x="8967010" y="7312844"/>
                  </a:lnTo>
                  <a:lnTo>
                    <a:pt x="8962242" y="7305779"/>
                  </a:lnTo>
                  <a:lnTo>
                    <a:pt x="8955165" y="7301016"/>
                  </a:lnTo>
                  <a:lnTo>
                    <a:pt x="8946488" y="7299270"/>
                  </a:lnTo>
                  <a:close/>
                </a:path>
                <a:path w="11962130" h="7343775">
                  <a:moveTo>
                    <a:pt x="8857545" y="7299270"/>
                  </a:moveTo>
                  <a:lnTo>
                    <a:pt x="8848893" y="7301016"/>
                  </a:lnTo>
                  <a:lnTo>
                    <a:pt x="8841829" y="7305779"/>
                  </a:lnTo>
                  <a:lnTo>
                    <a:pt x="8837066" y="7312844"/>
                  </a:lnTo>
                  <a:lnTo>
                    <a:pt x="8835320" y="7321495"/>
                  </a:lnTo>
                  <a:lnTo>
                    <a:pt x="8837066" y="7330146"/>
                  </a:lnTo>
                  <a:lnTo>
                    <a:pt x="8841829" y="7337210"/>
                  </a:lnTo>
                  <a:lnTo>
                    <a:pt x="8848893" y="7341973"/>
                  </a:lnTo>
                  <a:lnTo>
                    <a:pt x="8857588" y="7343720"/>
                  </a:lnTo>
                  <a:lnTo>
                    <a:pt x="8866239" y="7341973"/>
                  </a:lnTo>
                  <a:lnTo>
                    <a:pt x="8873304" y="7337210"/>
                  </a:lnTo>
                  <a:lnTo>
                    <a:pt x="8878066" y="7330146"/>
                  </a:lnTo>
                  <a:lnTo>
                    <a:pt x="8879813" y="7321495"/>
                  </a:lnTo>
                  <a:lnTo>
                    <a:pt x="8878066" y="7312844"/>
                  </a:lnTo>
                  <a:lnTo>
                    <a:pt x="8873298" y="7305779"/>
                  </a:lnTo>
                  <a:lnTo>
                    <a:pt x="8866221" y="7301016"/>
                  </a:lnTo>
                  <a:lnTo>
                    <a:pt x="8857545" y="7299270"/>
                  </a:lnTo>
                  <a:close/>
                </a:path>
                <a:path w="11962130" h="7343775">
                  <a:moveTo>
                    <a:pt x="8768600" y="7299270"/>
                  </a:moveTo>
                  <a:lnTo>
                    <a:pt x="8759949" y="7301016"/>
                  </a:lnTo>
                  <a:lnTo>
                    <a:pt x="8752885" y="7305779"/>
                  </a:lnTo>
                  <a:lnTo>
                    <a:pt x="8748122" y="7312844"/>
                  </a:lnTo>
                  <a:lnTo>
                    <a:pt x="8746375" y="7321495"/>
                  </a:lnTo>
                  <a:lnTo>
                    <a:pt x="8748122" y="7330146"/>
                  </a:lnTo>
                  <a:lnTo>
                    <a:pt x="8752885" y="7337210"/>
                  </a:lnTo>
                  <a:lnTo>
                    <a:pt x="8759949" y="7341973"/>
                  </a:lnTo>
                  <a:lnTo>
                    <a:pt x="8768645" y="7343720"/>
                  </a:lnTo>
                  <a:lnTo>
                    <a:pt x="8777296" y="7341973"/>
                  </a:lnTo>
                  <a:lnTo>
                    <a:pt x="8784360" y="7337210"/>
                  </a:lnTo>
                  <a:lnTo>
                    <a:pt x="8789123" y="7330146"/>
                  </a:lnTo>
                  <a:lnTo>
                    <a:pt x="8790870" y="7321495"/>
                  </a:lnTo>
                  <a:lnTo>
                    <a:pt x="8789122" y="7312844"/>
                  </a:lnTo>
                  <a:lnTo>
                    <a:pt x="8784355" y="7305779"/>
                  </a:lnTo>
                  <a:lnTo>
                    <a:pt x="8777277" y="7301016"/>
                  </a:lnTo>
                  <a:lnTo>
                    <a:pt x="8768600" y="7299270"/>
                  </a:lnTo>
                  <a:close/>
                </a:path>
                <a:path w="11962130" h="7343775">
                  <a:moveTo>
                    <a:pt x="8679657" y="7299270"/>
                  </a:moveTo>
                  <a:lnTo>
                    <a:pt x="8671006" y="7301016"/>
                  </a:lnTo>
                  <a:lnTo>
                    <a:pt x="8663941" y="7305779"/>
                  </a:lnTo>
                  <a:lnTo>
                    <a:pt x="8659178" y="7312844"/>
                  </a:lnTo>
                  <a:lnTo>
                    <a:pt x="8657432" y="7321495"/>
                  </a:lnTo>
                  <a:lnTo>
                    <a:pt x="8659178" y="7330146"/>
                  </a:lnTo>
                  <a:lnTo>
                    <a:pt x="8663941" y="7337210"/>
                  </a:lnTo>
                  <a:lnTo>
                    <a:pt x="8671006" y="7341973"/>
                  </a:lnTo>
                  <a:lnTo>
                    <a:pt x="8679700" y="7343720"/>
                  </a:lnTo>
                  <a:lnTo>
                    <a:pt x="8688352" y="7341973"/>
                  </a:lnTo>
                  <a:lnTo>
                    <a:pt x="8695416" y="7337210"/>
                  </a:lnTo>
                  <a:lnTo>
                    <a:pt x="8700179" y="7330146"/>
                  </a:lnTo>
                  <a:lnTo>
                    <a:pt x="8701925" y="7321495"/>
                  </a:lnTo>
                  <a:lnTo>
                    <a:pt x="8700178" y="7312844"/>
                  </a:lnTo>
                  <a:lnTo>
                    <a:pt x="8695411" y="7305779"/>
                  </a:lnTo>
                  <a:lnTo>
                    <a:pt x="8688334" y="7301016"/>
                  </a:lnTo>
                  <a:lnTo>
                    <a:pt x="8679657" y="7299270"/>
                  </a:lnTo>
                  <a:close/>
                </a:path>
                <a:path w="11962130" h="7343775">
                  <a:moveTo>
                    <a:pt x="8590713" y="7299270"/>
                  </a:moveTo>
                  <a:lnTo>
                    <a:pt x="8582062" y="7301016"/>
                  </a:lnTo>
                  <a:lnTo>
                    <a:pt x="8574997" y="7305779"/>
                  </a:lnTo>
                  <a:lnTo>
                    <a:pt x="8570234" y="7312844"/>
                  </a:lnTo>
                  <a:lnTo>
                    <a:pt x="8568488" y="7321495"/>
                  </a:lnTo>
                  <a:lnTo>
                    <a:pt x="8570234" y="7330146"/>
                  </a:lnTo>
                  <a:lnTo>
                    <a:pt x="8574997" y="7337210"/>
                  </a:lnTo>
                  <a:lnTo>
                    <a:pt x="8582062" y="7341973"/>
                  </a:lnTo>
                  <a:lnTo>
                    <a:pt x="8590757" y="7343720"/>
                  </a:lnTo>
                  <a:lnTo>
                    <a:pt x="8599408" y="7341973"/>
                  </a:lnTo>
                  <a:lnTo>
                    <a:pt x="8606472" y="7337210"/>
                  </a:lnTo>
                  <a:lnTo>
                    <a:pt x="8611235" y="7330146"/>
                  </a:lnTo>
                  <a:lnTo>
                    <a:pt x="8612982" y="7321495"/>
                  </a:lnTo>
                  <a:lnTo>
                    <a:pt x="8611235" y="7312844"/>
                  </a:lnTo>
                  <a:lnTo>
                    <a:pt x="8606467" y="7305779"/>
                  </a:lnTo>
                  <a:lnTo>
                    <a:pt x="8599389" y="7301016"/>
                  </a:lnTo>
                  <a:lnTo>
                    <a:pt x="8590713" y="7299270"/>
                  </a:lnTo>
                  <a:close/>
                </a:path>
                <a:path w="11962130" h="7343775">
                  <a:moveTo>
                    <a:pt x="8501768" y="7299270"/>
                  </a:moveTo>
                  <a:lnTo>
                    <a:pt x="8493117" y="7301016"/>
                  </a:lnTo>
                  <a:lnTo>
                    <a:pt x="8486053" y="7305779"/>
                  </a:lnTo>
                  <a:lnTo>
                    <a:pt x="8481290" y="7312844"/>
                  </a:lnTo>
                  <a:lnTo>
                    <a:pt x="8479543" y="7321495"/>
                  </a:lnTo>
                  <a:lnTo>
                    <a:pt x="8481290" y="7330146"/>
                  </a:lnTo>
                  <a:lnTo>
                    <a:pt x="8486053" y="7337210"/>
                  </a:lnTo>
                  <a:lnTo>
                    <a:pt x="8493117" y="7341973"/>
                  </a:lnTo>
                  <a:lnTo>
                    <a:pt x="8501813" y="7343720"/>
                  </a:lnTo>
                  <a:lnTo>
                    <a:pt x="8510464" y="7341973"/>
                  </a:lnTo>
                  <a:lnTo>
                    <a:pt x="8517528" y="7337210"/>
                  </a:lnTo>
                  <a:lnTo>
                    <a:pt x="8522291" y="7330146"/>
                  </a:lnTo>
                  <a:lnTo>
                    <a:pt x="8524038" y="7321495"/>
                  </a:lnTo>
                  <a:lnTo>
                    <a:pt x="8522290" y="7312844"/>
                  </a:lnTo>
                  <a:lnTo>
                    <a:pt x="8517522" y="7305779"/>
                  </a:lnTo>
                  <a:lnTo>
                    <a:pt x="8510445" y="7301016"/>
                  </a:lnTo>
                  <a:lnTo>
                    <a:pt x="8501768" y="7299270"/>
                  </a:lnTo>
                  <a:close/>
                </a:path>
                <a:path w="11962130" h="7343775">
                  <a:moveTo>
                    <a:pt x="8412825" y="7299270"/>
                  </a:moveTo>
                  <a:lnTo>
                    <a:pt x="8404174" y="7301016"/>
                  </a:lnTo>
                  <a:lnTo>
                    <a:pt x="8397109" y="7305779"/>
                  </a:lnTo>
                  <a:lnTo>
                    <a:pt x="8392346" y="7312844"/>
                  </a:lnTo>
                  <a:lnTo>
                    <a:pt x="8390600" y="7321495"/>
                  </a:lnTo>
                  <a:lnTo>
                    <a:pt x="8392346" y="7330146"/>
                  </a:lnTo>
                  <a:lnTo>
                    <a:pt x="8397109" y="7337210"/>
                  </a:lnTo>
                  <a:lnTo>
                    <a:pt x="8404174" y="7341973"/>
                  </a:lnTo>
                  <a:lnTo>
                    <a:pt x="8412868" y="7343720"/>
                  </a:lnTo>
                  <a:lnTo>
                    <a:pt x="8421520" y="7341973"/>
                  </a:lnTo>
                  <a:lnTo>
                    <a:pt x="8428584" y="7337210"/>
                  </a:lnTo>
                  <a:lnTo>
                    <a:pt x="8433347" y="7330146"/>
                  </a:lnTo>
                  <a:lnTo>
                    <a:pt x="8435093" y="7321495"/>
                  </a:lnTo>
                  <a:lnTo>
                    <a:pt x="8433346" y="7312844"/>
                  </a:lnTo>
                  <a:lnTo>
                    <a:pt x="8428579" y="7305779"/>
                  </a:lnTo>
                  <a:lnTo>
                    <a:pt x="8421501" y="7301016"/>
                  </a:lnTo>
                  <a:lnTo>
                    <a:pt x="8412825" y="7299270"/>
                  </a:lnTo>
                  <a:close/>
                </a:path>
                <a:path w="11962130" h="7343775">
                  <a:moveTo>
                    <a:pt x="8323880" y="7299270"/>
                  </a:moveTo>
                  <a:lnTo>
                    <a:pt x="8315230" y="7301016"/>
                  </a:lnTo>
                  <a:lnTo>
                    <a:pt x="8308165" y="7305779"/>
                  </a:lnTo>
                  <a:lnTo>
                    <a:pt x="8303402" y="7312844"/>
                  </a:lnTo>
                  <a:lnTo>
                    <a:pt x="8301655" y="7321495"/>
                  </a:lnTo>
                  <a:lnTo>
                    <a:pt x="8303402" y="7330146"/>
                  </a:lnTo>
                  <a:lnTo>
                    <a:pt x="8308165" y="7337210"/>
                  </a:lnTo>
                  <a:lnTo>
                    <a:pt x="8315230" y="7341973"/>
                  </a:lnTo>
                  <a:lnTo>
                    <a:pt x="8323925" y="7343720"/>
                  </a:lnTo>
                  <a:lnTo>
                    <a:pt x="8332576" y="7341973"/>
                  </a:lnTo>
                  <a:lnTo>
                    <a:pt x="8339640" y="7337210"/>
                  </a:lnTo>
                  <a:lnTo>
                    <a:pt x="8344403" y="7330146"/>
                  </a:lnTo>
                  <a:lnTo>
                    <a:pt x="8346150" y="7321495"/>
                  </a:lnTo>
                  <a:lnTo>
                    <a:pt x="8344403" y="7312844"/>
                  </a:lnTo>
                  <a:lnTo>
                    <a:pt x="8339635" y="7305779"/>
                  </a:lnTo>
                  <a:lnTo>
                    <a:pt x="8332557" y="7301016"/>
                  </a:lnTo>
                  <a:lnTo>
                    <a:pt x="8323880" y="7299270"/>
                  </a:lnTo>
                  <a:close/>
                </a:path>
                <a:path w="11962130" h="7343775">
                  <a:moveTo>
                    <a:pt x="8234936" y="7299270"/>
                  </a:moveTo>
                  <a:lnTo>
                    <a:pt x="8226285" y="7301016"/>
                  </a:lnTo>
                  <a:lnTo>
                    <a:pt x="8219221" y="7305779"/>
                  </a:lnTo>
                  <a:lnTo>
                    <a:pt x="8214458" y="7312844"/>
                  </a:lnTo>
                  <a:lnTo>
                    <a:pt x="8212711" y="7321495"/>
                  </a:lnTo>
                  <a:lnTo>
                    <a:pt x="8214458" y="7330146"/>
                  </a:lnTo>
                  <a:lnTo>
                    <a:pt x="8219221" y="7337210"/>
                  </a:lnTo>
                  <a:lnTo>
                    <a:pt x="8226285" y="7341973"/>
                  </a:lnTo>
                  <a:lnTo>
                    <a:pt x="8234980" y="7343720"/>
                  </a:lnTo>
                  <a:lnTo>
                    <a:pt x="8243631" y="7341973"/>
                  </a:lnTo>
                  <a:lnTo>
                    <a:pt x="8250696" y="7337210"/>
                  </a:lnTo>
                  <a:lnTo>
                    <a:pt x="8255459" y="7330146"/>
                  </a:lnTo>
                  <a:lnTo>
                    <a:pt x="8257205" y="7321495"/>
                  </a:lnTo>
                  <a:lnTo>
                    <a:pt x="8255458" y="7312844"/>
                  </a:lnTo>
                  <a:lnTo>
                    <a:pt x="8250690" y="7305779"/>
                  </a:lnTo>
                  <a:lnTo>
                    <a:pt x="8243613" y="7301016"/>
                  </a:lnTo>
                  <a:lnTo>
                    <a:pt x="8234936" y="7299270"/>
                  </a:lnTo>
                  <a:close/>
                </a:path>
                <a:path w="11962130" h="7343775">
                  <a:moveTo>
                    <a:pt x="8145992" y="7299270"/>
                  </a:moveTo>
                  <a:lnTo>
                    <a:pt x="8137341" y="7301016"/>
                  </a:lnTo>
                  <a:lnTo>
                    <a:pt x="8130276" y="7305779"/>
                  </a:lnTo>
                  <a:lnTo>
                    <a:pt x="8125513" y="7312844"/>
                  </a:lnTo>
                  <a:lnTo>
                    <a:pt x="8123767" y="7321495"/>
                  </a:lnTo>
                  <a:lnTo>
                    <a:pt x="8125513" y="7330146"/>
                  </a:lnTo>
                  <a:lnTo>
                    <a:pt x="8130276" y="7337210"/>
                  </a:lnTo>
                  <a:lnTo>
                    <a:pt x="8137341" y="7341973"/>
                  </a:lnTo>
                  <a:lnTo>
                    <a:pt x="8146036" y="7343720"/>
                  </a:lnTo>
                  <a:lnTo>
                    <a:pt x="8154687" y="7341973"/>
                  </a:lnTo>
                  <a:lnTo>
                    <a:pt x="8161751" y="7337210"/>
                  </a:lnTo>
                  <a:lnTo>
                    <a:pt x="8166514" y="7330146"/>
                  </a:lnTo>
                  <a:lnTo>
                    <a:pt x="8168261" y="7321495"/>
                  </a:lnTo>
                  <a:lnTo>
                    <a:pt x="8166514" y="7312844"/>
                  </a:lnTo>
                  <a:lnTo>
                    <a:pt x="8161746" y="7305779"/>
                  </a:lnTo>
                  <a:lnTo>
                    <a:pt x="8154668" y="7301016"/>
                  </a:lnTo>
                  <a:lnTo>
                    <a:pt x="8145992" y="7299270"/>
                  </a:lnTo>
                  <a:close/>
                </a:path>
                <a:path w="11962130" h="7343775">
                  <a:moveTo>
                    <a:pt x="8057046" y="7299270"/>
                  </a:moveTo>
                  <a:lnTo>
                    <a:pt x="8048395" y="7301016"/>
                  </a:lnTo>
                  <a:lnTo>
                    <a:pt x="8041331" y="7305779"/>
                  </a:lnTo>
                  <a:lnTo>
                    <a:pt x="8036568" y="7312844"/>
                  </a:lnTo>
                  <a:lnTo>
                    <a:pt x="8034821" y="7321495"/>
                  </a:lnTo>
                  <a:lnTo>
                    <a:pt x="8036568" y="7330146"/>
                  </a:lnTo>
                  <a:lnTo>
                    <a:pt x="8041331" y="7337210"/>
                  </a:lnTo>
                  <a:lnTo>
                    <a:pt x="8048395" y="7341973"/>
                  </a:lnTo>
                  <a:lnTo>
                    <a:pt x="8057092" y="7343720"/>
                  </a:lnTo>
                  <a:lnTo>
                    <a:pt x="8065742" y="7341973"/>
                  </a:lnTo>
                  <a:lnTo>
                    <a:pt x="8072807" y="7337210"/>
                  </a:lnTo>
                  <a:lnTo>
                    <a:pt x="8077570" y="7330146"/>
                  </a:lnTo>
                  <a:lnTo>
                    <a:pt x="8079317" y="7321495"/>
                  </a:lnTo>
                  <a:lnTo>
                    <a:pt x="8077569" y="7312844"/>
                  </a:lnTo>
                  <a:lnTo>
                    <a:pt x="8072801" y="7305779"/>
                  </a:lnTo>
                  <a:lnTo>
                    <a:pt x="8065723" y="7301016"/>
                  </a:lnTo>
                  <a:lnTo>
                    <a:pt x="8057046" y="7299270"/>
                  </a:lnTo>
                  <a:close/>
                </a:path>
                <a:path w="11962130" h="7343775">
                  <a:moveTo>
                    <a:pt x="7968101" y="7299270"/>
                  </a:moveTo>
                  <a:lnTo>
                    <a:pt x="7959450" y="7301016"/>
                  </a:lnTo>
                  <a:lnTo>
                    <a:pt x="7952386" y="7305779"/>
                  </a:lnTo>
                  <a:lnTo>
                    <a:pt x="7947623" y="7312844"/>
                  </a:lnTo>
                  <a:lnTo>
                    <a:pt x="7945876" y="7321495"/>
                  </a:lnTo>
                  <a:lnTo>
                    <a:pt x="7947623" y="7330146"/>
                  </a:lnTo>
                  <a:lnTo>
                    <a:pt x="7952386" y="7337210"/>
                  </a:lnTo>
                  <a:lnTo>
                    <a:pt x="7959450" y="7341973"/>
                  </a:lnTo>
                  <a:lnTo>
                    <a:pt x="7968146" y="7343720"/>
                  </a:lnTo>
                  <a:lnTo>
                    <a:pt x="7976797" y="7341973"/>
                  </a:lnTo>
                  <a:lnTo>
                    <a:pt x="7983861" y="7337210"/>
                  </a:lnTo>
                  <a:lnTo>
                    <a:pt x="7988624" y="7330146"/>
                  </a:lnTo>
                  <a:lnTo>
                    <a:pt x="7990371" y="7321495"/>
                  </a:lnTo>
                  <a:lnTo>
                    <a:pt x="7988624" y="7312844"/>
                  </a:lnTo>
                  <a:lnTo>
                    <a:pt x="7983856" y="7305779"/>
                  </a:lnTo>
                  <a:lnTo>
                    <a:pt x="7976778" y="7301016"/>
                  </a:lnTo>
                  <a:lnTo>
                    <a:pt x="7968101" y="7299270"/>
                  </a:lnTo>
                  <a:close/>
                </a:path>
                <a:path w="11962130" h="7343775">
                  <a:moveTo>
                    <a:pt x="7879157" y="7299270"/>
                  </a:moveTo>
                  <a:lnTo>
                    <a:pt x="7870506" y="7301016"/>
                  </a:lnTo>
                  <a:lnTo>
                    <a:pt x="7863442" y="7305779"/>
                  </a:lnTo>
                  <a:lnTo>
                    <a:pt x="7858679" y="7312844"/>
                  </a:lnTo>
                  <a:lnTo>
                    <a:pt x="7856932" y="7321495"/>
                  </a:lnTo>
                  <a:lnTo>
                    <a:pt x="7858679" y="7330146"/>
                  </a:lnTo>
                  <a:lnTo>
                    <a:pt x="7863442" y="7337210"/>
                  </a:lnTo>
                  <a:lnTo>
                    <a:pt x="7870506" y="7341973"/>
                  </a:lnTo>
                  <a:lnTo>
                    <a:pt x="7879201" y="7343720"/>
                  </a:lnTo>
                  <a:lnTo>
                    <a:pt x="7887852" y="7341973"/>
                  </a:lnTo>
                  <a:lnTo>
                    <a:pt x="7894917" y="7337210"/>
                  </a:lnTo>
                  <a:lnTo>
                    <a:pt x="7899680" y="7330146"/>
                  </a:lnTo>
                  <a:lnTo>
                    <a:pt x="7901426" y="7321495"/>
                  </a:lnTo>
                  <a:lnTo>
                    <a:pt x="7899679" y="7312844"/>
                  </a:lnTo>
                  <a:lnTo>
                    <a:pt x="7894911" y="7305779"/>
                  </a:lnTo>
                  <a:lnTo>
                    <a:pt x="7887834" y="7301016"/>
                  </a:lnTo>
                  <a:lnTo>
                    <a:pt x="7879157" y="7299270"/>
                  </a:lnTo>
                  <a:close/>
                </a:path>
                <a:path w="11962130" h="7343775">
                  <a:moveTo>
                    <a:pt x="7790213" y="7299270"/>
                  </a:moveTo>
                  <a:lnTo>
                    <a:pt x="7781562" y="7301016"/>
                  </a:lnTo>
                  <a:lnTo>
                    <a:pt x="7774497" y="7305779"/>
                  </a:lnTo>
                  <a:lnTo>
                    <a:pt x="7769734" y="7312844"/>
                  </a:lnTo>
                  <a:lnTo>
                    <a:pt x="7767988" y="7321495"/>
                  </a:lnTo>
                  <a:lnTo>
                    <a:pt x="7769734" y="7330146"/>
                  </a:lnTo>
                  <a:lnTo>
                    <a:pt x="7774497" y="7337210"/>
                  </a:lnTo>
                  <a:lnTo>
                    <a:pt x="7781562" y="7341973"/>
                  </a:lnTo>
                  <a:lnTo>
                    <a:pt x="7790257" y="7343720"/>
                  </a:lnTo>
                  <a:lnTo>
                    <a:pt x="7798908" y="7341973"/>
                  </a:lnTo>
                  <a:lnTo>
                    <a:pt x="7805972" y="7337210"/>
                  </a:lnTo>
                  <a:lnTo>
                    <a:pt x="7810735" y="7330146"/>
                  </a:lnTo>
                  <a:lnTo>
                    <a:pt x="7812482" y="7321495"/>
                  </a:lnTo>
                  <a:lnTo>
                    <a:pt x="7810735" y="7312844"/>
                  </a:lnTo>
                  <a:lnTo>
                    <a:pt x="7805967" y="7305779"/>
                  </a:lnTo>
                  <a:lnTo>
                    <a:pt x="7798889" y="7301016"/>
                  </a:lnTo>
                  <a:lnTo>
                    <a:pt x="7790213" y="7299270"/>
                  </a:lnTo>
                  <a:close/>
                </a:path>
                <a:path w="11962130" h="7343775">
                  <a:moveTo>
                    <a:pt x="7701268" y="7299270"/>
                  </a:moveTo>
                  <a:lnTo>
                    <a:pt x="7692617" y="7301016"/>
                  </a:lnTo>
                  <a:lnTo>
                    <a:pt x="7685553" y="7305779"/>
                  </a:lnTo>
                  <a:lnTo>
                    <a:pt x="7680790" y="7312844"/>
                  </a:lnTo>
                  <a:lnTo>
                    <a:pt x="7679043" y="7321495"/>
                  </a:lnTo>
                  <a:lnTo>
                    <a:pt x="7680790" y="7330146"/>
                  </a:lnTo>
                  <a:lnTo>
                    <a:pt x="7685553" y="7337210"/>
                  </a:lnTo>
                  <a:lnTo>
                    <a:pt x="7692617" y="7341973"/>
                  </a:lnTo>
                  <a:lnTo>
                    <a:pt x="7701313" y="7343720"/>
                  </a:lnTo>
                  <a:lnTo>
                    <a:pt x="7709964" y="7341973"/>
                  </a:lnTo>
                  <a:lnTo>
                    <a:pt x="7717028" y="7337210"/>
                  </a:lnTo>
                  <a:lnTo>
                    <a:pt x="7721791" y="7330146"/>
                  </a:lnTo>
                  <a:lnTo>
                    <a:pt x="7723538" y="7321495"/>
                  </a:lnTo>
                  <a:lnTo>
                    <a:pt x="7721790" y="7312844"/>
                  </a:lnTo>
                  <a:lnTo>
                    <a:pt x="7717022" y="7305779"/>
                  </a:lnTo>
                  <a:lnTo>
                    <a:pt x="7709945" y="7301016"/>
                  </a:lnTo>
                  <a:lnTo>
                    <a:pt x="7701268" y="7299270"/>
                  </a:lnTo>
                  <a:close/>
                </a:path>
                <a:path w="11962130" h="7343775">
                  <a:moveTo>
                    <a:pt x="7612324" y="7299270"/>
                  </a:moveTo>
                  <a:lnTo>
                    <a:pt x="7603673" y="7301016"/>
                  </a:lnTo>
                  <a:lnTo>
                    <a:pt x="7596608" y="7305779"/>
                  </a:lnTo>
                  <a:lnTo>
                    <a:pt x="7591845" y="7312844"/>
                  </a:lnTo>
                  <a:lnTo>
                    <a:pt x="7590099" y="7321495"/>
                  </a:lnTo>
                  <a:lnTo>
                    <a:pt x="7591845" y="7330146"/>
                  </a:lnTo>
                  <a:lnTo>
                    <a:pt x="7596608" y="7337210"/>
                  </a:lnTo>
                  <a:lnTo>
                    <a:pt x="7603673" y="7341973"/>
                  </a:lnTo>
                  <a:lnTo>
                    <a:pt x="7612368" y="7343720"/>
                  </a:lnTo>
                  <a:lnTo>
                    <a:pt x="7621019" y="7341973"/>
                  </a:lnTo>
                  <a:lnTo>
                    <a:pt x="7628084" y="7337210"/>
                  </a:lnTo>
                  <a:lnTo>
                    <a:pt x="7632847" y="7330146"/>
                  </a:lnTo>
                  <a:lnTo>
                    <a:pt x="7634593" y="7321495"/>
                  </a:lnTo>
                  <a:lnTo>
                    <a:pt x="7632846" y="7312844"/>
                  </a:lnTo>
                  <a:lnTo>
                    <a:pt x="7628078" y="7305779"/>
                  </a:lnTo>
                  <a:lnTo>
                    <a:pt x="7621000" y="7301016"/>
                  </a:lnTo>
                  <a:lnTo>
                    <a:pt x="7612324" y="7299270"/>
                  </a:lnTo>
                  <a:close/>
                </a:path>
                <a:path w="11962130" h="7343775">
                  <a:moveTo>
                    <a:pt x="7523379" y="7299270"/>
                  </a:moveTo>
                  <a:lnTo>
                    <a:pt x="7514728" y="7301016"/>
                  </a:lnTo>
                  <a:lnTo>
                    <a:pt x="7507664" y="7305779"/>
                  </a:lnTo>
                  <a:lnTo>
                    <a:pt x="7502901" y="7312844"/>
                  </a:lnTo>
                  <a:lnTo>
                    <a:pt x="7501154" y="7321495"/>
                  </a:lnTo>
                  <a:lnTo>
                    <a:pt x="7502901" y="7330146"/>
                  </a:lnTo>
                  <a:lnTo>
                    <a:pt x="7507664" y="7337210"/>
                  </a:lnTo>
                  <a:lnTo>
                    <a:pt x="7514728" y="7341973"/>
                  </a:lnTo>
                  <a:lnTo>
                    <a:pt x="7523424" y="7343720"/>
                  </a:lnTo>
                  <a:lnTo>
                    <a:pt x="7532075" y="7341973"/>
                  </a:lnTo>
                  <a:lnTo>
                    <a:pt x="7539139" y="7337210"/>
                  </a:lnTo>
                  <a:lnTo>
                    <a:pt x="7543902" y="7330146"/>
                  </a:lnTo>
                  <a:lnTo>
                    <a:pt x="7545649" y="7321495"/>
                  </a:lnTo>
                  <a:lnTo>
                    <a:pt x="7543901" y="7312844"/>
                  </a:lnTo>
                  <a:lnTo>
                    <a:pt x="7539134" y="7305779"/>
                  </a:lnTo>
                  <a:lnTo>
                    <a:pt x="7532056" y="7301016"/>
                  </a:lnTo>
                  <a:lnTo>
                    <a:pt x="7523379" y="7299270"/>
                  </a:lnTo>
                  <a:close/>
                </a:path>
                <a:path w="11962130" h="7343775">
                  <a:moveTo>
                    <a:pt x="7434435" y="7299270"/>
                  </a:moveTo>
                  <a:lnTo>
                    <a:pt x="7425784" y="7301016"/>
                  </a:lnTo>
                  <a:lnTo>
                    <a:pt x="7418719" y="7305779"/>
                  </a:lnTo>
                  <a:lnTo>
                    <a:pt x="7413956" y="7312844"/>
                  </a:lnTo>
                  <a:lnTo>
                    <a:pt x="7412210" y="7321495"/>
                  </a:lnTo>
                  <a:lnTo>
                    <a:pt x="7413956" y="7330146"/>
                  </a:lnTo>
                  <a:lnTo>
                    <a:pt x="7418719" y="7337210"/>
                  </a:lnTo>
                  <a:lnTo>
                    <a:pt x="7425784" y="7341973"/>
                  </a:lnTo>
                  <a:lnTo>
                    <a:pt x="7434479" y="7343720"/>
                  </a:lnTo>
                  <a:lnTo>
                    <a:pt x="7443130" y="7341973"/>
                  </a:lnTo>
                  <a:lnTo>
                    <a:pt x="7450195" y="7337210"/>
                  </a:lnTo>
                  <a:lnTo>
                    <a:pt x="7454958" y="7330146"/>
                  </a:lnTo>
                  <a:lnTo>
                    <a:pt x="7456704" y="7321495"/>
                  </a:lnTo>
                  <a:lnTo>
                    <a:pt x="7454957" y="7312844"/>
                  </a:lnTo>
                  <a:lnTo>
                    <a:pt x="7450189" y="7305779"/>
                  </a:lnTo>
                  <a:lnTo>
                    <a:pt x="7443111" y="7301016"/>
                  </a:lnTo>
                  <a:lnTo>
                    <a:pt x="7434435" y="7299270"/>
                  </a:lnTo>
                  <a:close/>
                </a:path>
                <a:path w="11962130" h="7343775">
                  <a:moveTo>
                    <a:pt x="7345490" y="7299270"/>
                  </a:moveTo>
                  <a:lnTo>
                    <a:pt x="7336839" y="7301016"/>
                  </a:lnTo>
                  <a:lnTo>
                    <a:pt x="7329775" y="7305779"/>
                  </a:lnTo>
                  <a:lnTo>
                    <a:pt x="7325012" y="7312844"/>
                  </a:lnTo>
                  <a:lnTo>
                    <a:pt x="7323265" y="7321495"/>
                  </a:lnTo>
                  <a:lnTo>
                    <a:pt x="7325012" y="7330146"/>
                  </a:lnTo>
                  <a:lnTo>
                    <a:pt x="7329775" y="7337210"/>
                  </a:lnTo>
                  <a:lnTo>
                    <a:pt x="7336839" y="7341973"/>
                  </a:lnTo>
                  <a:lnTo>
                    <a:pt x="7345535" y="7343720"/>
                  </a:lnTo>
                  <a:lnTo>
                    <a:pt x="7354186" y="7341973"/>
                  </a:lnTo>
                  <a:lnTo>
                    <a:pt x="7361250" y="7337210"/>
                  </a:lnTo>
                  <a:lnTo>
                    <a:pt x="7366013" y="7330146"/>
                  </a:lnTo>
                  <a:lnTo>
                    <a:pt x="7367760" y="7321495"/>
                  </a:lnTo>
                  <a:lnTo>
                    <a:pt x="7366012" y="7312844"/>
                  </a:lnTo>
                  <a:lnTo>
                    <a:pt x="7361245" y="7305779"/>
                  </a:lnTo>
                  <a:lnTo>
                    <a:pt x="7354167" y="7301016"/>
                  </a:lnTo>
                  <a:lnTo>
                    <a:pt x="7345490" y="7299270"/>
                  </a:lnTo>
                  <a:close/>
                </a:path>
                <a:path w="11962130" h="7343775">
                  <a:moveTo>
                    <a:pt x="7256546" y="7299270"/>
                  </a:moveTo>
                  <a:lnTo>
                    <a:pt x="7247895" y="7301016"/>
                  </a:lnTo>
                  <a:lnTo>
                    <a:pt x="7240830" y="7305779"/>
                  </a:lnTo>
                  <a:lnTo>
                    <a:pt x="7236067" y="7312844"/>
                  </a:lnTo>
                  <a:lnTo>
                    <a:pt x="7234321" y="7321495"/>
                  </a:lnTo>
                  <a:lnTo>
                    <a:pt x="7236067" y="7330146"/>
                  </a:lnTo>
                  <a:lnTo>
                    <a:pt x="7240830" y="7337210"/>
                  </a:lnTo>
                  <a:lnTo>
                    <a:pt x="7247895" y="7341973"/>
                  </a:lnTo>
                  <a:lnTo>
                    <a:pt x="7256590" y="7343720"/>
                  </a:lnTo>
                  <a:lnTo>
                    <a:pt x="7265241" y="7341973"/>
                  </a:lnTo>
                  <a:lnTo>
                    <a:pt x="7272306" y="7337210"/>
                  </a:lnTo>
                  <a:lnTo>
                    <a:pt x="7277069" y="7330146"/>
                  </a:lnTo>
                  <a:lnTo>
                    <a:pt x="7278815" y="7321495"/>
                  </a:lnTo>
                  <a:lnTo>
                    <a:pt x="7277068" y="7312844"/>
                  </a:lnTo>
                  <a:lnTo>
                    <a:pt x="7272300" y="7305779"/>
                  </a:lnTo>
                  <a:lnTo>
                    <a:pt x="7265222" y="7301016"/>
                  </a:lnTo>
                  <a:lnTo>
                    <a:pt x="7256546" y="7299270"/>
                  </a:lnTo>
                  <a:close/>
                </a:path>
                <a:path w="11962130" h="7343775">
                  <a:moveTo>
                    <a:pt x="7167601" y="7299270"/>
                  </a:moveTo>
                  <a:lnTo>
                    <a:pt x="7158950" y="7301016"/>
                  </a:lnTo>
                  <a:lnTo>
                    <a:pt x="7151886" y="7305779"/>
                  </a:lnTo>
                  <a:lnTo>
                    <a:pt x="7147123" y="7312844"/>
                  </a:lnTo>
                  <a:lnTo>
                    <a:pt x="7145376" y="7321495"/>
                  </a:lnTo>
                  <a:lnTo>
                    <a:pt x="7147123" y="7330146"/>
                  </a:lnTo>
                  <a:lnTo>
                    <a:pt x="7151886" y="7337210"/>
                  </a:lnTo>
                  <a:lnTo>
                    <a:pt x="7158950" y="7341973"/>
                  </a:lnTo>
                  <a:lnTo>
                    <a:pt x="7167646" y="7343720"/>
                  </a:lnTo>
                  <a:lnTo>
                    <a:pt x="7176297" y="7341973"/>
                  </a:lnTo>
                  <a:lnTo>
                    <a:pt x="7183361" y="7337210"/>
                  </a:lnTo>
                  <a:lnTo>
                    <a:pt x="7188124" y="7330146"/>
                  </a:lnTo>
                  <a:lnTo>
                    <a:pt x="7189871" y="7321495"/>
                  </a:lnTo>
                  <a:lnTo>
                    <a:pt x="7188124" y="7312844"/>
                  </a:lnTo>
                  <a:lnTo>
                    <a:pt x="7183356" y="7305779"/>
                  </a:lnTo>
                  <a:lnTo>
                    <a:pt x="7176278" y="7301016"/>
                  </a:lnTo>
                  <a:lnTo>
                    <a:pt x="7167601" y="7299270"/>
                  </a:lnTo>
                  <a:close/>
                </a:path>
                <a:path w="11962130" h="7343775">
                  <a:moveTo>
                    <a:pt x="7078657" y="7299270"/>
                  </a:moveTo>
                  <a:lnTo>
                    <a:pt x="7070006" y="7301016"/>
                  </a:lnTo>
                  <a:lnTo>
                    <a:pt x="7062941" y="7305779"/>
                  </a:lnTo>
                  <a:lnTo>
                    <a:pt x="7058178" y="7312844"/>
                  </a:lnTo>
                  <a:lnTo>
                    <a:pt x="7056432" y="7321495"/>
                  </a:lnTo>
                  <a:lnTo>
                    <a:pt x="7058178" y="7330146"/>
                  </a:lnTo>
                  <a:lnTo>
                    <a:pt x="7062941" y="7337210"/>
                  </a:lnTo>
                  <a:lnTo>
                    <a:pt x="7070006" y="7341973"/>
                  </a:lnTo>
                  <a:lnTo>
                    <a:pt x="7078701" y="7343720"/>
                  </a:lnTo>
                  <a:lnTo>
                    <a:pt x="7087352" y="7341973"/>
                  </a:lnTo>
                  <a:lnTo>
                    <a:pt x="7094417" y="7337210"/>
                  </a:lnTo>
                  <a:lnTo>
                    <a:pt x="7099180" y="7330146"/>
                  </a:lnTo>
                  <a:lnTo>
                    <a:pt x="7100926" y="7321495"/>
                  </a:lnTo>
                  <a:lnTo>
                    <a:pt x="7099179" y="7312844"/>
                  </a:lnTo>
                  <a:lnTo>
                    <a:pt x="7094411" y="7305779"/>
                  </a:lnTo>
                  <a:lnTo>
                    <a:pt x="7087334" y="7301016"/>
                  </a:lnTo>
                  <a:lnTo>
                    <a:pt x="7078657" y="7299270"/>
                  </a:lnTo>
                  <a:close/>
                </a:path>
                <a:path w="11962130" h="7343775">
                  <a:moveTo>
                    <a:pt x="6989712" y="7299270"/>
                  </a:moveTo>
                  <a:lnTo>
                    <a:pt x="6981061" y="7301016"/>
                  </a:lnTo>
                  <a:lnTo>
                    <a:pt x="6973997" y="7305779"/>
                  </a:lnTo>
                  <a:lnTo>
                    <a:pt x="6969234" y="7312844"/>
                  </a:lnTo>
                  <a:lnTo>
                    <a:pt x="6967487" y="7321495"/>
                  </a:lnTo>
                  <a:lnTo>
                    <a:pt x="6969234" y="7330146"/>
                  </a:lnTo>
                  <a:lnTo>
                    <a:pt x="6973997" y="7337210"/>
                  </a:lnTo>
                  <a:lnTo>
                    <a:pt x="6981061" y="7341973"/>
                  </a:lnTo>
                  <a:lnTo>
                    <a:pt x="6989757" y="7343720"/>
                  </a:lnTo>
                  <a:lnTo>
                    <a:pt x="6998408" y="7341973"/>
                  </a:lnTo>
                  <a:lnTo>
                    <a:pt x="7005472" y="7337210"/>
                  </a:lnTo>
                  <a:lnTo>
                    <a:pt x="7010235" y="7330146"/>
                  </a:lnTo>
                  <a:lnTo>
                    <a:pt x="7011982" y="7321495"/>
                  </a:lnTo>
                  <a:lnTo>
                    <a:pt x="7010235" y="7312844"/>
                  </a:lnTo>
                  <a:lnTo>
                    <a:pt x="7005467" y="7305779"/>
                  </a:lnTo>
                  <a:lnTo>
                    <a:pt x="6998389" y="7301016"/>
                  </a:lnTo>
                  <a:lnTo>
                    <a:pt x="6989712" y="7299270"/>
                  </a:lnTo>
                  <a:close/>
                </a:path>
                <a:path w="11962130" h="7343775">
                  <a:moveTo>
                    <a:pt x="6900768" y="7299270"/>
                  </a:moveTo>
                  <a:lnTo>
                    <a:pt x="6892117" y="7301016"/>
                  </a:lnTo>
                  <a:lnTo>
                    <a:pt x="6885053" y="7305779"/>
                  </a:lnTo>
                  <a:lnTo>
                    <a:pt x="6880290" y="7312844"/>
                  </a:lnTo>
                  <a:lnTo>
                    <a:pt x="6878543" y="7321495"/>
                  </a:lnTo>
                  <a:lnTo>
                    <a:pt x="6880290" y="7330146"/>
                  </a:lnTo>
                  <a:lnTo>
                    <a:pt x="6885053" y="7337210"/>
                  </a:lnTo>
                  <a:lnTo>
                    <a:pt x="6892117" y="7341973"/>
                  </a:lnTo>
                  <a:lnTo>
                    <a:pt x="6900812" y="7343720"/>
                  </a:lnTo>
                  <a:lnTo>
                    <a:pt x="6909463" y="7341973"/>
                  </a:lnTo>
                  <a:lnTo>
                    <a:pt x="6916528" y="7337210"/>
                  </a:lnTo>
                  <a:lnTo>
                    <a:pt x="6921291" y="7330146"/>
                  </a:lnTo>
                  <a:lnTo>
                    <a:pt x="6923037" y="7321495"/>
                  </a:lnTo>
                  <a:lnTo>
                    <a:pt x="6921290" y="7312844"/>
                  </a:lnTo>
                  <a:lnTo>
                    <a:pt x="6916522" y="7305779"/>
                  </a:lnTo>
                  <a:lnTo>
                    <a:pt x="6909445" y="7301016"/>
                  </a:lnTo>
                  <a:lnTo>
                    <a:pt x="6900768" y="7299270"/>
                  </a:lnTo>
                  <a:close/>
                </a:path>
                <a:path w="11962130" h="7343775">
                  <a:moveTo>
                    <a:pt x="6811824" y="7299270"/>
                  </a:moveTo>
                  <a:lnTo>
                    <a:pt x="6803173" y="7301016"/>
                  </a:lnTo>
                  <a:lnTo>
                    <a:pt x="6796108" y="7305779"/>
                  </a:lnTo>
                  <a:lnTo>
                    <a:pt x="6791345" y="7312844"/>
                  </a:lnTo>
                  <a:lnTo>
                    <a:pt x="6789599" y="7321495"/>
                  </a:lnTo>
                  <a:lnTo>
                    <a:pt x="6791345" y="7330146"/>
                  </a:lnTo>
                  <a:lnTo>
                    <a:pt x="6796108" y="7337210"/>
                  </a:lnTo>
                  <a:lnTo>
                    <a:pt x="6803173" y="7341973"/>
                  </a:lnTo>
                  <a:lnTo>
                    <a:pt x="6811868" y="7343720"/>
                  </a:lnTo>
                  <a:lnTo>
                    <a:pt x="6820519" y="7341973"/>
                  </a:lnTo>
                  <a:lnTo>
                    <a:pt x="6827583" y="7337210"/>
                  </a:lnTo>
                  <a:lnTo>
                    <a:pt x="6832346" y="7330146"/>
                  </a:lnTo>
                  <a:lnTo>
                    <a:pt x="6834093" y="7321495"/>
                  </a:lnTo>
                  <a:lnTo>
                    <a:pt x="6832346" y="7312844"/>
                  </a:lnTo>
                  <a:lnTo>
                    <a:pt x="6827578" y="7305779"/>
                  </a:lnTo>
                  <a:lnTo>
                    <a:pt x="6820500" y="7301016"/>
                  </a:lnTo>
                  <a:lnTo>
                    <a:pt x="6811824" y="7299270"/>
                  </a:lnTo>
                  <a:close/>
                </a:path>
                <a:path w="11962130" h="7343775">
                  <a:moveTo>
                    <a:pt x="6722879" y="7299270"/>
                  </a:moveTo>
                  <a:lnTo>
                    <a:pt x="6714228" y="7301016"/>
                  </a:lnTo>
                  <a:lnTo>
                    <a:pt x="6707164" y="7305779"/>
                  </a:lnTo>
                  <a:lnTo>
                    <a:pt x="6702401" y="7312844"/>
                  </a:lnTo>
                  <a:lnTo>
                    <a:pt x="6700654" y="7321495"/>
                  </a:lnTo>
                  <a:lnTo>
                    <a:pt x="6702401" y="7330146"/>
                  </a:lnTo>
                  <a:lnTo>
                    <a:pt x="6707164" y="7337210"/>
                  </a:lnTo>
                  <a:lnTo>
                    <a:pt x="6714228" y="7341973"/>
                  </a:lnTo>
                  <a:lnTo>
                    <a:pt x="6722924" y="7343720"/>
                  </a:lnTo>
                  <a:lnTo>
                    <a:pt x="6731575" y="7341973"/>
                  </a:lnTo>
                  <a:lnTo>
                    <a:pt x="6738639" y="7337210"/>
                  </a:lnTo>
                  <a:lnTo>
                    <a:pt x="6743402" y="7330146"/>
                  </a:lnTo>
                  <a:lnTo>
                    <a:pt x="6745149" y="7321495"/>
                  </a:lnTo>
                  <a:lnTo>
                    <a:pt x="6743401" y="7312844"/>
                  </a:lnTo>
                  <a:lnTo>
                    <a:pt x="6738633" y="7305779"/>
                  </a:lnTo>
                  <a:lnTo>
                    <a:pt x="6731556" y="7301016"/>
                  </a:lnTo>
                  <a:lnTo>
                    <a:pt x="6722879" y="7299270"/>
                  </a:lnTo>
                  <a:close/>
                </a:path>
                <a:path w="11962130" h="7343775">
                  <a:moveTo>
                    <a:pt x="6633935" y="7299270"/>
                  </a:moveTo>
                  <a:lnTo>
                    <a:pt x="6625284" y="7301016"/>
                  </a:lnTo>
                  <a:lnTo>
                    <a:pt x="6618219" y="7305779"/>
                  </a:lnTo>
                  <a:lnTo>
                    <a:pt x="6613456" y="7312844"/>
                  </a:lnTo>
                  <a:lnTo>
                    <a:pt x="6611710" y="7321495"/>
                  </a:lnTo>
                  <a:lnTo>
                    <a:pt x="6613456" y="7330146"/>
                  </a:lnTo>
                  <a:lnTo>
                    <a:pt x="6618219" y="7337210"/>
                  </a:lnTo>
                  <a:lnTo>
                    <a:pt x="6625284" y="7341973"/>
                  </a:lnTo>
                  <a:lnTo>
                    <a:pt x="6633979" y="7343720"/>
                  </a:lnTo>
                  <a:lnTo>
                    <a:pt x="6642630" y="7341973"/>
                  </a:lnTo>
                  <a:lnTo>
                    <a:pt x="6649695" y="7337210"/>
                  </a:lnTo>
                  <a:lnTo>
                    <a:pt x="6654458" y="7330146"/>
                  </a:lnTo>
                  <a:lnTo>
                    <a:pt x="6656204" y="7321495"/>
                  </a:lnTo>
                  <a:lnTo>
                    <a:pt x="6654457" y="7312844"/>
                  </a:lnTo>
                  <a:lnTo>
                    <a:pt x="6649689" y="7305779"/>
                  </a:lnTo>
                  <a:lnTo>
                    <a:pt x="6642611" y="7301016"/>
                  </a:lnTo>
                  <a:lnTo>
                    <a:pt x="6633935" y="7299270"/>
                  </a:lnTo>
                  <a:close/>
                </a:path>
                <a:path w="11962130" h="7343775">
                  <a:moveTo>
                    <a:pt x="6544990" y="7299270"/>
                  </a:moveTo>
                  <a:lnTo>
                    <a:pt x="6536339" y="7301016"/>
                  </a:lnTo>
                  <a:lnTo>
                    <a:pt x="6529275" y="7305779"/>
                  </a:lnTo>
                  <a:lnTo>
                    <a:pt x="6524512" y="7312844"/>
                  </a:lnTo>
                  <a:lnTo>
                    <a:pt x="6522765" y="7321495"/>
                  </a:lnTo>
                  <a:lnTo>
                    <a:pt x="6524512" y="7330146"/>
                  </a:lnTo>
                  <a:lnTo>
                    <a:pt x="6529275" y="7337210"/>
                  </a:lnTo>
                  <a:lnTo>
                    <a:pt x="6536339" y="7341973"/>
                  </a:lnTo>
                  <a:lnTo>
                    <a:pt x="6545035" y="7343720"/>
                  </a:lnTo>
                  <a:lnTo>
                    <a:pt x="6553686" y="7341973"/>
                  </a:lnTo>
                  <a:lnTo>
                    <a:pt x="6560750" y="7337210"/>
                  </a:lnTo>
                  <a:lnTo>
                    <a:pt x="6565513" y="7330146"/>
                  </a:lnTo>
                  <a:lnTo>
                    <a:pt x="6567260" y="7321495"/>
                  </a:lnTo>
                  <a:lnTo>
                    <a:pt x="6565512" y="7312844"/>
                  </a:lnTo>
                  <a:lnTo>
                    <a:pt x="6560745" y="7305779"/>
                  </a:lnTo>
                  <a:lnTo>
                    <a:pt x="6553667" y="7301016"/>
                  </a:lnTo>
                  <a:lnTo>
                    <a:pt x="6544990" y="7299270"/>
                  </a:lnTo>
                  <a:close/>
                </a:path>
                <a:path w="11962130" h="7343775">
                  <a:moveTo>
                    <a:pt x="6456046" y="7299270"/>
                  </a:moveTo>
                  <a:lnTo>
                    <a:pt x="6447395" y="7301016"/>
                  </a:lnTo>
                  <a:lnTo>
                    <a:pt x="6440330" y="7305779"/>
                  </a:lnTo>
                  <a:lnTo>
                    <a:pt x="6435567" y="7312844"/>
                  </a:lnTo>
                  <a:lnTo>
                    <a:pt x="6433821" y="7321495"/>
                  </a:lnTo>
                  <a:lnTo>
                    <a:pt x="6435567" y="7330146"/>
                  </a:lnTo>
                  <a:lnTo>
                    <a:pt x="6440330" y="7337210"/>
                  </a:lnTo>
                  <a:lnTo>
                    <a:pt x="6447395" y="7341973"/>
                  </a:lnTo>
                  <a:lnTo>
                    <a:pt x="6456090" y="7343720"/>
                  </a:lnTo>
                  <a:lnTo>
                    <a:pt x="6464741" y="7341973"/>
                  </a:lnTo>
                  <a:lnTo>
                    <a:pt x="6471806" y="7337210"/>
                  </a:lnTo>
                  <a:lnTo>
                    <a:pt x="6476569" y="7330146"/>
                  </a:lnTo>
                  <a:lnTo>
                    <a:pt x="6478315" y="7321495"/>
                  </a:lnTo>
                  <a:lnTo>
                    <a:pt x="6476568" y="7312844"/>
                  </a:lnTo>
                  <a:lnTo>
                    <a:pt x="6471800" y="7305779"/>
                  </a:lnTo>
                  <a:lnTo>
                    <a:pt x="6464722" y="7301016"/>
                  </a:lnTo>
                  <a:lnTo>
                    <a:pt x="6456046" y="7299270"/>
                  </a:lnTo>
                  <a:close/>
                </a:path>
                <a:path w="11962130" h="7343775">
                  <a:moveTo>
                    <a:pt x="6367101" y="7299270"/>
                  </a:moveTo>
                  <a:lnTo>
                    <a:pt x="6358450" y="7301016"/>
                  </a:lnTo>
                  <a:lnTo>
                    <a:pt x="6351386" y="7305779"/>
                  </a:lnTo>
                  <a:lnTo>
                    <a:pt x="6346623" y="7312844"/>
                  </a:lnTo>
                  <a:lnTo>
                    <a:pt x="6344876" y="7321495"/>
                  </a:lnTo>
                  <a:lnTo>
                    <a:pt x="6346623" y="7330146"/>
                  </a:lnTo>
                  <a:lnTo>
                    <a:pt x="6351386" y="7337210"/>
                  </a:lnTo>
                  <a:lnTo>
                    <a:pt x="6358450" y="7341973"/>
                  </a:lnTo>
                  <a:lnTo>
                    <a:pt x="6367146" y="7343720"/>
                  </a:lnTo>
                  <a:lnTo>
                    <a:pt x="6375797" y="7341973"/>
                  </a:lnTo>
                  <a:lnTo>
                    <a:pt x="6382861" y="7337210"/>
                  </a:lnTo>
                  <a:lnTo>
                    <a:pt x="6387624" y="7330146"/>
                  </a:lnTo>
                  <a:lnTo>
                    <a:pt x="6389371" y="7321495"/>
                  </a:lnTo>
                  <a:lnTo>
                    <a:pt x="6387624" y="7312844"/>
                  </a:lnTo>
                  <a:lnTo>
                    <a:pt x="6382856" y="7305779"/>
                  </a:lnTo>
                  <a:lnTo>
                    <a:pt x="6375778" y="7301016"/>
                  </a:lnTo>
                  <a:lnTo>
                    <a:pt x="6367101" y="7299270"/>
                  </a:lnTo>
                  <a:close/>
                </a:path>
                <a:path w="11962130" h="7343775">
                  <a:moveTo>
                    <a:pt x="6278157" y="7299270"/>
                  </a:moveTo>
                  <a:lnTo>
                    <a:pt x="6269506" y="7301016"/>
                  </a:lnTo>
                  <a:lnTo>
                    <a:pt x="6262441" y="7305779"/>
                  </a:lnTo>
                  <a:lnTo>
                    <a:pt x="6257678" y="7312844"/>
                  </a:lnTo>
                  <a:lnTo>
                    <a:pt x="6255932" y="7321495"/>
                  </a:lnTo>
                  <a:lnTo>
                    <a:pt x="6257678" y="7330146"/>
                  </a:lnTo>
                  <a:lnTo>
                    <a:pt x="6262441" y="7337210"/>
                  </a:lnTo>
                  <a:lnTo>
                    <a:pt x="6269506" y="7341973"/>
                  </a:lnTo>
                  <a:lnTo>
                    <a:pt x="6278201" y="7343720"/>
                  </a:lnTo>
                  <a:lnTo>
                    <a:pt x="6286852" y="7341973"/>
                  </a:lnTo>
                  <a:lnTo>
                    <a:pt x="6293917" y="7337210"/>
                  </a:lnTo>
                  <a:lnTo>
                    <a:pt x="6298680" y="7330146"/>
                  </a:lnTo>
                  <a:lnTo>
                    <a:pt x="6300426" y="7321495"/>
                  </a:lnTo>
                  <a:lnTo>
                    <a:pt x="6298679" y="7312844"/>
                  </a:lnTo>
                  <a:lnTo>
                    <a:pt x="6293911" y="7305779"/>
                  </a:lnTo>
                  <a:lnTo>
                    <a:pt x="6286834" y="7301016"/>
                  </a:lnTo>
                  <a:lnTo>
                    <a:pt x="6278157" y="7299270"/>
                  </a:lnTo>
                  <a:close/>
                </a:path>
                <a:path w="11962130" h="7343775">
                  <a:moveTo>
                    <a:pt x="6189212" y="7299270"/>
                  </a:moveTo>
                  <a:lnTo>
                    <a:pt x="6180561" y="7301016"/>
                  </a:lnTo>
                  <a:lnTo>
                    <a:pt x="6173497" y="7305779"/>
                  </a:lnTo>
                  <a:lnTo>
                    <a:pt x="6168734" y="7312844"/>
                  </a:lnTo>
                  <a:lnTo>
                    <a:pt x="6166987" y="7321495"/>
                  </a:lnTo>
                  <a:lnTo>
                    <a:pt x="6168734" y="7330146"/>
                  </a:lnTo>
                  <a:lnTo>
                    <a:pt x="6173497" y="7337210"/>
                  </a:lnTo>
                  <a:lnTo>
                    <a:pt x="6180561" y="7341973"/>
                  </a:lnTo>
                  <a:lnTo>
                    <a:pt x="6189257" y="7343720"/>
                  </a:lnTo>
                  <a:lnTo>
                    <a:pt x="6197908" y="7341973"/>
                  </a:lnTo>
                  <a:lnTo>
                    <a:pt x="6204972" y="7337210"/>
                  </a:lnTo>
                  <a:lnTo>
                    <a:pt x="6209735" y="7330146"/>
                  </a:lnTo>
                  <a:lnTo>
                    <a:pt x="6211482" y="7321495"/>
                  </a:lnTo>
                  <a:lnTo>
                    <a:pt x="6209735" y="7312844"/>
                  </a:lnTo>
                  <a:lnTo>
                    <a:pt x="6204967" y="7305779"/>
                  </a:lnTo>
                  <a:lnTo>
                    <a:pt x="6197889" y="7301016"/>
                  </a:lnTo>
                  <a:lnTo>
                    <a:pt x="6189212" y="7299270"/>
                  </a:lnTo>
                  <a:close/>
                </a:path>
                <a:path w="11962130" h="7343775">
                  <a:moveTo>
                    <a:pt x="6100268" y="7299270"/>
                  </a:moveTo>
                  <a:lnTo>
                    <a:pt x="6091617" y="7301016"/>
                  </a:lnTo>
                  <a:lnTo>
                    <a:pt x="6084553" y="7305779"/>
                  </a:lnTo>
                  <a:lnTo>
                    <a:pt x="6079790" y="7312844"/>
                  </a:lnTo>
                  <a:lnTo>
                    <a:pt x="6078043" y="7321495"/>
                  </a:lnTo>
                  <a:lnTo>
                    <a:pt x="6079790" y="7330146"/>
                  </a:lnTo>
                  <a:lnTo>
                    <a:pt x="6084553" y="7337210"/>
                  </a:lnTo>
                  <a:lnTo>
                    <a:pt x="6091617" y="7341973"/>
                  </a:lnTo>
                  <a:lnTo>
                    <a:pt x="6100312" y="7343720"/>
                  </a:lnTo>
                  <a:lnTo>
                    <a:pt x="6108963" y="7341973"/>
                  </a:lnTo>
                  <a:lnTo>
                    <a:pt x="6116028" y="7337210"/>
                  </a:lnTo>
                  <a:lnTo>
                    <a:pt x="6120791" y="7330146"/>
                  </a:lnTo>
                  <a:lnTo>
                    <a:pt x="6122537" y="7321495"/>
                  </a:lnTo>
                  <a:lnTo>
                    <a:pt x="6120790" y="7312844"/>
                  </a:lnTo>
                  <a:lnTo>
                    <a:pt x="6116022" y="7305779"/>
                  </a:lnTo>
                  <a:lnTo>
                    <a:pt x="6108945" y="7301016"/>
                  </a:lnTo>
                  <a:lnTo>
                    <a:pt x="6100268" y="7299270"/>
                  </a:lnTo>
                  <a:close/>
                </a:path>
                <a:path w="11962130" h="7343775">
                  <a:moveTo>
                    <a:pt x="6011324" y="7299270"/>
                  </a:moveTo>
                  <a:lnTo>
                    <a:pt x="6002673" y="7301016"/>
                  </a:lnTo>
                  <a:lnTo>
                    <a:pt x="5995608" y="7305779"/>
                  </a:lnTo>
                  <a:lnTo>
                    <a:pt x="5990845" y="7312844"/>
                  </a:lnTo>
                  <a:lnTo>
                    <a:pt x="5989099" y="7321495"/>
                  </a:lnTo>
                  <a:lnTo>
                    <a:pt x="5990845" y="7330146"/>
                  </a:lnTo>
                  <a:lnTo>
                    <a:pt x="5995608" y="7337210"/>
                  </a:lnTo>
                  <a:lnTo>
                    <a:pt x="6002673" y="7341973"/>
                  </a:lnTo>
                  <a:lnTo>
                    <a:pt x="6011368" y="7343720"/>
                  </a:lnTo>
                  <a:lnTo>
                    <a:pt x="6020019" y="7341973"/>
                  </a:lnTo>
                  <a:lnTo>
                    <a:pt x="6027083" y="7337210"/>
                  </a:lnTo>
                  <a:lnTo>
                    <a:pt x="6031846" y="7330146"/>
                  </a:lnTo>
                  <a:lnTo>
                    <a:pt x="6033593" y="7321495"/>
                  </a:lnTo>
                  <a:lnTo>
                    <a:pt x="6031846" y="7312844"/>
                  </a:lnTo>
                  <a:lnTo>
                    <a:pt x="6027078" y="7305779"/>
                  </a:lnTo>
                  <a:lnTo>
                    <a:pt x="6020000" y="7301016"/>
                  </a:lnTo>
                  <a:lnTo>
                    <a:pt x="6011324" y="7299270"/>
                  </a:lnTo>
                  <a:close/>
                </a:path>
                <a:path w="11962130" h="7343775">
                  <a:moveTo>
                    <a:pt x="5922379" y="7299270"/>
                  </a:moveTo>
                  <a:lnTo>
                    <a:pt x="5913728" y="7301016"/>
                  </a:lnTo>
                  <a:lnTo>
                    <a:pt x="5906664" y="7305779"/>
                  </a:lnTo>
                  <a:lnTo>
                    <a:pt x="5901901" y="7312844"/>
                  </a:lnTo>
                  <a:lnTo>
                    <a:pt x="5900154" y="7321495"/>
                  </a:lnTo>
                  <a:lnTo>
                    <a:pt x="5901901" y="7330146"/>
                  </a:lnTo>
                  <a:lnTo>
                    <a:pt x="5906664" y="7337210"/>
                  </a:lnTo>
                  <a:lnTo>
                    <a:pt x="5913728" y="7341973"/>
                  </a:lnTo>
                  <a:lnTo>
                    <a:pt x="5922424" y="7343720"/>
                  </a:lnTo>
                  <a:lnTo>
                    <a:pt x="5931075" y="7341973"/>
                  </a:lnTo>
                  <a:lnTo>
                    <a:pt x="5938139" y="7337210"/>
                  </a:lnTo>
                  <a:lnTo>
                    <a:pt x="5942902" y="7330146"/>
                  </a:lnTo>
                  <a:lnTo>
                    <a:pt x="5944649" y="7321495"/>
                  </a:lnTo>
                  <a:lnTo>
                    <a:pt x="5942901" y="7312844"/>
                  </a:lnTo>
                  <a:lnTo>
                    <a:pt x="5938133" y="7305779"/>
                  </a:lnTo>
                  <a:lnTo>
                    <a:pt x="5931056" y="7301016"/>
                  </a:lnTo>
                  <a:lnTo>
                    <a:pt x="5922379" y="7299270"/>
                  </a:lnTo>
                  <a:close/>
                </a:path>
                <a:path w="11962130" h="7343775">
                  <a:moveTo>
                    <a:pt x="5833435" y="7299270"/>
                  </a:moveTo>
                  <a:lnTo>
                    <a:pt x="5824784" y="7301016"/>
                  </a:lnTo>
                  <a:lnTo>
                    <a:pt x="5817719" y="7305779"/>
                  </a:lnTo>
                  <a:lnTo>
                    <a:pt x="5812956" y="7312844"/>
                  </a:lnTo>
                  <a:lnTo>
                    <a:pt x="5811210" y="7321495"/>
                  </a:lnTo>
                  <a:lnTo>
                    <a:pt x="5812956" y="7330146"/>
                  </a:lnTo>
                  <a:lnTo>
                    <a:pt x="5817719" y="7337210"/>
                  </a:lnTo>
                  <a:lnTo>
                    <a:pt x="5824784" y="7341973"/>
                  </a:lnTo>
                  <a:lnTo>
                    <a:pt x="5833479" y="7343720"/>
                  </a:lnTo>
                  <a:lnTo>
                    <a:pt x="5842130" y="7341973"/>
                  </a:lnTo>
                  <a:lnTo>
                    <a:pt x="5849195" y="7337210"/>
                  </a:lnTo>
                  <a:lnTo>
                    <a:pt x="5853958" y="7330146"/>
                  </a:lnTo>
                  <a:lnTo>
                    <a:pt x="5855704" y="7321495"/>
                  </a:lnTo>
                  <a:lnTo>
                    <a:pt x="5853957" y="7312844"/>
                  </a:lnTo>
                  <a:lnTo>
                    <a:pt x="5849189" y="7305779"/>
                  </a:lnTo>
                  <a:lnTo>
                    <a:pt x="5842111" y="7301016"/>
                  </a:lnTo>
                  <a:lnTo>
                    <a:pt x="5833435" y="7299270"/>
                  </a:lnTo>
                  <a:close/>
                </a:path>
                <a:path w="11962130" h="7343775">
                  <a:moveTo>
                    <a:pt x="5744490" y="7299270"/>
                  </a:moveTo>
                  <a:lnTo>
                    <a:pt x="5735839" y="7301016"/>
                  </a:lnTo>
                  <a:lnTo>
                    <a:pt x="5728775" y="7305779"/>
                  </a:lnTo>
                  <a:lnTo>
                    <a:pt x="5724012" y="7312844"/>
                  </a:lnTo>
                  <a:lnTo>
                    <a:pt x="5722265" y="7321495"/>
                  </a:lnTo>
                  <a:lnTo>
                    <a:pt x="5724012" y="7330146"/>
                  </a:lnTo>
                  <a:lnTo>
                    <a:pt x="5728775" y="7337210"/>
                  </a:lnTo>
                  <a:lnTo>
                    <a:pt x="5735839" y="7341973"/>
                  </a:lnTo>
                  <a:lnTo>
                    <a:pt x="5744535" y="7343720"/>
                  </a:lnTo>
                  <a:lnTo>
                    <a:pt x="5753186" y="7341973"/>
                  </a:lnTo>
                  <a:lnTo>
                    <a:pt x="5760250" y="7337210"/>
                  </a:lnTo>
                  <a:lnTo>
                    <a:pt x="5765013" y="7330146"/>
                  </a:lnTo>
                  <a:lnTo>
                    <a:pt x="5766760" y="7321495"/>
                  </a:lnTo>
                  <a:lnTo>
                    <a:pt x="5765012" y="7312844"/>
                  </a:lnTo>
                  <a:lnTo>
                    <a:pt x="5760245" y="7305779"/>
                  </a:lnTo>
                  <a:lnTo>
                    <a:pt x="5753167" y="7301016"/>
                  </a:lnTo>
                  <a:lnTo>
                    <a:pt x="5744490" y="7299270"/>
                  </a:lnTo>
                  <a:close/>
                </a:path>
                <a:path w="11962130" h="7343775">
                  <a:moveTo>
                    <a:pt x="5655544" y="7299270"/>
                  </a:moveTo>
                  <a:lnTo>
                    <a:pt x="5646894" y="7301016"/>
                  </a:lnTo>
                  <a:lnTo>
                    <a:pt x="5639829" y="7305779"/>
                  </a:lnTo>
                  <a:lnTo>
                    <a:pt x="5635066" y="7312844"/>
                  </a:lnTo>
                  <a:lnTo>
                    <a:pt x="5633319" y="7321495"/>
                  </a:lnTo>
                  <a:lnTo>
                    <a:pt x="5635066" y="7330146"/>
                  </a:lnTo>
                  <a:lnTo>
                    <a:pt x="5639829" y="7337210"/>
                  </a:lnTo>
                  <a:lnTo>
                    <a:pt x="5646894" y="7341973"/>
                  </a:lnTo>
                  <a:lnTo>
                    <a:pt x="5655590" y="7343720"/>
                  </a:lnTo>
                  <a:lnTo>
                    <a:pt x="5664241" y="7341973"/>
                  </a:lnTo>
                  <a:lnTo>
                    <a:pt x="5671305" y="7337210"/>
                  </a:lnTo>
                  <a:lnTo>
                    <a:pt x="5676068" y="7330146"/>
                  </a:lnTo>
                  <a:lnTo>
                    <a:pt x="5677815" y="7321495"/>
                  </a:lnTo>
                  <a:lnTo>
                    <a:pt x="5676068" y="7312844"/>
                  </a:lnTo>
                  <a:lnTo>
                    <a:pt x="5671299" y="7305779"/>
                  </a:lnTo>
                  <a:lnTo>
                    <a:pt x="5664221" y="7301016"/>
                  </a:lnTo>
                  <a:lnTo>
                    <a:pt x="5655544" y="7299270"/>
                  </a:lnTo>
                  <a:close/>
                </a:path>
                <a:path w="11962130" h="7343775">
                  <a:moveTo>
                    <a:pt x="5566600" y="7299270"/>
                  </a:moveTo>
                  <a:lnTo>
                    <a:pt x="5557949" y="7301016"/>
                  </a:lnTo>
                  <a:lnTo>
                    <a:pt x="5550885" y="7305779"/>
                  </a:lnTo>
                  <a:lnTo>
                    <a:pt x="5546122" y="7312844"/>
                  </a:lnTo>
                  <a:lnTo>
                    <a:pt x="5544375" y="7321495"/>
                  </a:lnTo>
                  <a:lnTo>
                    <a:pt x="5546122" y="7330146"/>
                  </a:lnTo>
                  <a:lnTo>
                    <a:pt x="5550885" y="7337210"/>
                  </a:lnTo>
                  <a:lnTo>
                    <a:pt x="5557949" y="7341973"/>
                  </a:lnTo>
                  <a:lnTo>
                    <a:pt x="5566644" y="7343720"/>
                  </a:lnTo>
                  <a:lnTo>
                    <a:pt x="5575295" y="7341973"/>
                  </a:lnTo>
                  <a:lnTo>
                    <a:pt x="5582360" y="7337210"/>
                  </a:lnTo>
                  <a:lnTo>
                    <a:pt x="5587123" y="7330146"/>
                  </a:lnTo>
                  <a:lnTo>
                    <a:pt x="5588869" y="7321495"/>
                  </a:lnTo>
                  <a:lnTo>
                    <a:pt x="5587122" y="7312844"/>
                  </a:lnTo>
                  <a:lnTo>
                    <a:pt x="5582354" y="7305779"/>
                  </a:lnTo>
                  <a:lnTo>
                    <a:pt x="5575277" y="7301016"/>
                  </a:lnTo>
                  <a:lnTo>
                    <a:pt x="5566600" y="7299270"/>
                  </a:lnTo>
                  <a:close/>
                </a:path>
                <a:path w="11962130" h="7343775">
                  <a:moveTo>
                    <a:pt x="5477656" y="7299270"/>
                  </a:moveTo>
                  <a:lnTo>
                    <a:pt x="5469005" y="7301016"/>
                  </a:lnTo>
                  <a:lnTo>
                    <a:pt x="5461940" y="7305779"/>
                  </a:lnTo>
                  <a:lnTo>
                    <a:pt x="5457177" y="7312844"/>
                  </a:lnTo>
                  <a:lnTo>
                    <a:pt x="5455431" y="7321495"/>
                  </a:lnTo>
                  <a:lnTo>
                    <a:pt x="5457177" y="7330146"/>
                  </a:lnTo>
                  <a:lnTo>
                    <a:pt x="5461940" y="7337210"/>
                  </a:lnTo>
                  <a:lnTo>
                    <a:pt x="5469005" y="7341973"/>
                  </a:lnTo>
                  <a:lnTo>
                    <a:pt x="5477700" y="7343720"/>
                  </a:lnTo>
                  <a:lnTo>
                    <a:pt x="5486351" y="7341973"/>
                  </a:lnTo>
                  <a:lnTo>
                    <a:pt x="5493415" y="7337210"/>
                  </a:lnTo>
                  <a:lnTo>
                    <a:pt x="5498178" y="7330146"/>
                  </a:lnTo>
                  <a:lnTo>
                    <a:pt x="5499925" y="7321495"/>
                  </a:lnTo>
                  <a:lnTo>
                    <a:pt x="5498178" y="7312844"/>
                  </a:lnTo>
                  <a:lnTo>
                    <a:pt x="5493410" y="7305779"/>
                  </a:lnTo>
                  <a:lnTo>
                    <a:pt x="5486332" y="7301016"/>
                  </a:lnTo>
                  <a:lnTo>
                    <a:pt x="5477656" y="7299270"/>
                  </a:lnTo>
                  <a:close/>
                </a:path>
                <a:path w="11962130" h="7343775">
                  <a:moveTo>
                    <a:pt x="5388711" y="7299270"/>
                  </a:moveTo>
                  <a:lnTo>
                    <a:pt x="5380060" y="7301016"/>
                  </a:lnTo>
                  <a:lnTo>
                    <a:pt x="5372996" y="7305779"/>
                  </a:lnTo>
                  <a:lnTo>
                    <a:pt x="5368233" y="7312844"/>
                  </a:lnTo>
                  <a:lnTo>
                    <a:pt x="5366486" y="7321495"/>
                  </a:lnTo>
                  <a:lnTo>
                    <a:pt x="5368233" y="7330146"/>
                  </a:lnTo>
                  <a:lnTo>
                    <a:pt x="5372996" y="7337210"/>
                  </a:lnTo>
                  <a:lnTo>
                    <a:pt x="5380060" y="7341973"/>
                  </a:lnTo>
                  <a:lnTo>
                    <a:pt x="5388756" y="7343720"/>
                  </a:lnTo>
                  <a:lnTo>
                    <a:pt x="5397407" y="7341973"/>
                  </a:lnTo>
                  <a:lnTo>
                    <a:pt x="5404471" y="7337210"/>
                  </a:lnTo>
                  <a:lnTo>
                    <a:pt x="5409234" y="7330146"/>
                  </a:lnTo>
                  <a:lnTo>
                    <a:pt x="5410981" y="7321495"/>
                  </a:lnTo>
                  <a:lnTo>
                    <a:pt x="5409233" y="7312844"/>
                  </a:lnTo>
                  <a:lnTo>
                    <a:pt x="5404465" y="7305779"/>
                  </a:lnTo>
                  <a:lnTo>
                    <a:pt x="5397388" y="7301016"/>
                  </a:lnTo>
                  <a:lnTo>
                    <a:pt x="5388711" y="7299270"/>
                  </a:lnTo>
                  <a:close/>
                </a:path>
                <a:path w="11962130" h="7343775">
                  <a:moveTo>
                    <a:pt x="5299767" y="7299270"/>
                  </a:moveTo>
                  <a:lnTo>
                    <a:pt x="5291116" y="7301016"/>
                  </a:lnTo>
                  <a:lnTo>
                    <a:pt x="5284051" y="7305779"/>
                  </a:lnTo>
                  <a:lnTo>
                    <a:pt x="5279288" y="7312844"/>
                  </a:lnTo>
                  <a:lnTo>
                    <a:pt x="5277542" y="7321495"/>
                  </a:lnTo>
                  <a:lnTo>
                    <a:pt x="5279288" y="7330146"/>
                  </a:lnTo>
                  <a:lnTo>
                    <a:pt x="5284051" y="7337210"/>
                  </a:lnTo>
                  <a:lnTo>
                    <a:pt x="5291116" y="7341973"/>
                  </a:lnTo>
                  <a:lnTo>
                    <a:pt x="5299811" y="7343720"/>
                  </a:lnTo>
                  <a:lnTo>
                    <a:pt x="5308462" y="7341973"/>
                  </a:lnTo>
                  <a:lnTo>
                    <a:pt x="5315527" y="7337210"/>
                  </a:lnTo>
                  <a:lnTo>
                    <a:pt x="5320290" y="7330146"/>
                  </a:lnTo>
                  <a:lnTo>
                    <a:pt x="5322036" y="7321495"/>
                  </a:lnTo>
                  <a:lnTo>
                    <a:pt x="5320289" y="7312844"/>
                  </a:lnTo>
                  <a:lnTo>
                    <a:pt x="5315521" y="7305779"/>
                  </a:lnTo>
                  <a:lnTo>
                    <a:pt x="5308443" y="7301016"/>
                  </a:lnTo>
                  <a:lnTo>
                    <a:pt x="5299767" y="7299270"/>
                  </a:lnTo>
                  <a:close/>
                </a:path>
                <a:path w="11962130" h="7343775">
                  <a:moveTo>
                    <a:pt x="5210822" y="7299270"/>
                  </a:moveTo>
                  <a:lnTo>
                    <a:pt x="5202171" y="7301016"/>
                  </a:lnTo>
                  <a:lnTo>
                    <a:pt x="5195107" y="7305779"/>
                  </a:lnTo>
                  <a:lnTo>
                    <a:pt x="5190344" y="7312844"/>
                  </a:lnTo>
                  <a:lnTo>
                    <a:pt x="5188597" y="7321495"/>
                  </a:lnTo>
                  <a:lnTo>
                    <a:pt x="5190344" y="7330146"/>
                  </a:lnTo>
                  <a:lnTo>
                    <a:pt x="5195107" y="7337210"/>
                  </a:lnTo>
                  <a:lnTo>
                    <a:pt x="5202171" y="7341973"/>
                  </a:lnTo>
                  <a:lnTo>
                    <a:pt x="5210867" y="7343720"/>
                  </a:lnTo>
                  <a:lnTo>
                    <a:pt x="5219518" y="7341973"/>
                  </a:lnTo>
                  <a:lnTo>
                    <a:pt x="5226582" y="7337210"/>
                  </a:lnTo>
                  <a:lnTo>
                    <a:pt x="5231345" y="7330146"/>
                  </a:lnTo>
                  <a:lnTo>
                    <a:pt x="5233092" y="7321495"/>
                  </a:lnTo>
                  <a:lnTo>
                    <a:pt x="5231344" y="7312844"/>
                  </a:lnTo>
                  <a:lnTo>
                    <a:pt x="5226577" y="7305779"/>
                  </a:lnTo>
                  <a:lnTo>
                    <a:pt x="5219499" y="7301016"/>
                  </a:lnTo>
                  <a:lnTo>
                    <a:pt x="5210822" y="7299270"/>
                  </a:lnTo>
                  <a:close/>
                </a:path>
                <a:path w="11962130" h="7343775">
                  <a:moveTo>
                    <a:pt x="5121876" y="7299270"/>
                  </a:moveTo>
                  <a:lnTo>
                    <a:pt x="5113225" y="7301016"/>
                  </a:lnTo>
                  <a:lnTo>
                    <a:pt x="5106161" y="7305779"/>
                  </a:lnTo>
                  <a:lnTo>
                    <a:pt x="5101398" y="7312844"/>
                  </a:lnTo>
                  <a:lnTo>
                    <a:pt x="5099651" y="7321495"/>
                  </a:lnTo>
                  <a:lnTo>
                    <a:pt x="5101398" y="7330146"/>
                  </a:lnTo>
                  <a:lnTo>
                    <a:pt x="5106161" y="7337210"/>
                  </a:lnTo>
                  <a:lnTo>
                    <a:pt x="5113225" y="7341973"/>
                  </a:lnTo>
                  <a:lnTo>
                    <a:pt x="5121921" y="7343720"/>
                  </a:lnTo>
                  <a:lnTo>
                    <a:pt x="5130572" y="7341973"/>
                  </a:lnTo>
                  <a:lnTo>
                    <a:pt x="5137636" y="7337210"/>
                  </a:lnTo>
                  <a:lnTo>
                    <a:pt x="5142399" y="7330146"/>
                  </a:lnTo>
                  <a:lnTo>
                    <a:pt x="5144146" y="7321495"/>
                  </a:lnTo>
                  <a:lnTo>
                    <a:pt x="5142399" y="7312844"/>
                  </a:lnTo>
                  <a:lnTo>
                    <a:pt x="5137631" y="7305779"/>
                  </a:lnTo>
                  <a:lnTo>
                    <a:pt x="5130553" y="7301016"/>
                  </a:lnTo>
                  <a:lnTo>
                    <a:pt x="5121876" y="7299270"/>
                  </a:lnTo>
                  <a:close/>
                </a:path>
                <a:path w="11962130" h="7343775">
                  <a:moveTo>
                    <a:pt x="5032932" y="7299270"/>
                  </a:moveTo>
                  <a:lnTo>
                    <a:pt x="5024281" y="7301016"/>
                  </a:lnTo>
                  <a:lnTo>
                    <a:pt x="5017217" y="7305779"/>
                  </a:lnTo>
                  <a:lnTo>
                    <a:pt x="5012454" y="7312844"/>
                  </a:lnTo>
                  <a:lnTo>
                    <a:pt x="5010707" y="7321495"/>
                  </a:lnTo>
                  <a:lnTo>
                    <a:pt x="5012454" y="7330146"/>
                  </a:lnTo>
                  <a:lnTo>
                    <a:pt x="5017217" y="7337210"/>
                  </a:lnTo>
                  <a:lnTo>
                    <a:pt x="5024281" y="7341973"/>
                  </a:lnTo>
                  <a:lnTo>
                    <a:pt x="5032976" y="7343720"/>
                  </a:lnTo>
                  <a:lnTo>
                    <a:pt x="5041627" y="7341973"/>
                  </a:lnTo>
                  <a:lnTo>
                    <a:pt x="5048692" y="7337210"/>
                  </a:lnTo>
                  <a:lnTo>
                    <a:pt x="5053455" y="7330146"/>
                  </a:lnTo>
                  <a:lnTo>
                    <a:pt x="5055201" y="7321495"/>
                  </a:lnTo>
                  <a:lnTo>
                    <a:pt x="5053454" y="7312844"/>
                  </a:lnTo>
                  <a:lnTo>
                    <a:pt x="5048686" y="7305779"/>
                  </a:lnTo>
                  <a:lnTo>
                    <a:pt x="5041609" y="7301016"/>
                  </a:lnTo>
                  <a:lnTo>
                    <a:pt x="5032932" y="7299270"/>
                  </a:lnTo>
                  <a:close/>
                </a:path>
                <a:path w="11962130" h="7343775">
                  <a:moveTo>
                    <a:pt x="4943988" y="7299270"/>
                  </a:moveTo>
                  <a:lnTo>
                    <a:pt x="4935337" y="7301016"/>
                  </a:lnTo>
                  <a:lnTo>
                    <a:pt x="4928272" y="7305779"/>
                  </a:lnTo>
                  <a:lnTo>
                    <a:pt x="4923509" y="7312844"/>
                  </a:lnTo>
                  <a:lnTo>
                    <a:pt x="4921763" y="7321495"/>
                  </a:lnTo>
                  <a:lnTo>
                    <a:pt x="4923509" y="7330146"/>
                  </a:lnTo>
                  <a:lnTo>
                    <a:pt x="4928272" y="7337210"/>
                  </a:lnTo>
                  <a:lnTo>
                    <a:pt x="4935337" y="7341973"/>
                  </a:lnTo>
                  <a:lnTo>
                    <a:pt x="4944032" y="7343720"/>
                  </a:lnTo>
                  <a:lnTo>
                    <a:pt x="4952683" y="7341973"/>
                  </a:lnTo>
                  <a:lnTo>
                    <a:pt x="4959747" y="7337210"/>
                  </a:lnTo>
                  <a:lnTo>
                    <a:pt x="4964510" y="7330146"/>
                  </a:lnTo>
                  <a:lnTo>
                    <a:pt x="4966257" y="7321495"/>
                  </a:lnTo>
                  <a:lnTo>
                    <a:pt x="4964510" y="7312844"/>
                  </a:lnTo>
                  <a:lnTo>
                    <a:pt x="4959742" y="7305779"/>
                  </a:lnTo>
                  <a:lnTo>
                    <a:pt x="4952664" y="7301016"/>
                  </a:lnTo>
                  <a:lnTo>
                    <a:pt x="4943988" y="7299270"/>
                  </a:lnTo>
                  <a:close/>
                </a:path>
                <a:path w="11962130" h="7343775">
                  <a:moveTo>
                    <a:pt x="4855043" y="7299270"/>
                  </a:moveTo>
                  <a:lnTo>
                    <a:pt x="4846392" y="7301016"/>
                  </a:lnTo>
                  <a:lnTo>
                    <a:pt x="4839328" y="7305779"/>
                  </a:lnTo>
                  <a:lnTo>
                    <a:pt x="4834565" y="7312844"/>
                  </a:lnTo>
                  <a:lnTo>
                    <a:pt x="4832818" y="7321495"/>
                  </a:lnTo>
                  <a:lnTo>
                    <a:pt x="4834565" y="7330146"/>
                  </a:lnTo>
                  <a:lnTo>
                    <a:pt x="4839328" y="7337210"/>
                  </a:lnTo>
                  <a:lnTo>
                    <a:pt x="4846392" y="7341973"/>
                  </a:lnTo>
                  <a:lnTo>
                    <a:pt x="4855088" y="7343720"/>
                  </a:lnTo>
                  <a:lnTo>
                    <a:pt x="4863739" y="7341973"/>
                  </a:lnTo>
                  <a:lnTo>
                    <a:pt x="4870803" y="7337210"/>
                  </a:lnTo>
                  <a:lnTo>
                    <a:pt x="4875566" y="7330146"/>
                  </a:lnTo>
                  <a:lnTo>
                    <a:pt x="4877313" y="7321495"/>
                  </a:lnTo>
                  <a:lnTo>
                    <a:pt x="4875565" y="7312844"/>
                  </a:lnTo>
                  <a:lnTo>
                    <a:pt x="4870797" y="7305779"/>
                  </a:lnTo>
                  <a:lnTo>
                    <a:pt x="4863720" y="7301016"/>
                  </a:lnTo>
                  <a:lnTo>
                    <a:pt x="4855043" y="7299270"/>
                  </a:lnTo>
                  <a:close/>
                </a:path>
                <a:path w="11962130" h="7343775">
                  <a:moveTo>
                    <a:pt x="4766099" y="7299270"/>
                  </a:moveTo>
                  <a:lnTo>
                    <a:pt x="4757448" y="7301016"/>
                  </a:lnTo>
                  <a:lnTo>
                    <a:pt x="4750383" y="7305779"/>
                  </a:lnTo>
                  <a:lnTo>
                    <a:pt x="4745620" y="7312844"/>
                  </a:lnTo>
                  <a:lnTo>
                    <a:pt x="4743874" y="7321495"/>
                  </a:lnTo>
                  <a:lnTo>
                    <a:pt x="4745620" y="7330146"/>
                  </a:lnTo>
                  <a:lnTo>
                    <a:pt x="4750383" y="7337210"/>
                  </a:lnTo>
                  <a:lnTo>
                    <a:pt x="4757448" y="7341973"/>
                  </a:lnTo>
                  <a:lnTo>
                    <a:pt x="4766143" y="7343720"/>
                  </a:lnTo>
                  <a:lnTo>
                    <a:pt x="4774794" y="7341973"/>
                  </a:lnTo>
                  <a:lnTo>
                    <a:pt x="4781859" y="7337210"/>
                  </a:lnTo>
                  <a:lnTo>
                    <a:pt x="4786622" y="7330146"/>
                  </a:lnTo>
                  <a:lnTo>
                    <a:pt x="4788368" y="7321495"/>
                  </a:lnTo>
                  <a:lnTo>
                    <a:pt x="4786621" y="7312844"/>
                  </a:lnTo>
                  <a:lnTo>
                    <a:pt x="4781853" y="7305779"/>
                  </a:lnTo>
                  <a:lnTo>
                    <a:pt x="4774775" y="7301016"/>
                  </a:lnTo>
                  <a:lnTo>
                    <a:pt x="4766099" y="7299270"/>
                  </a:lnTo>
                  <a:close/>
                </a:path>
                <a:path w="11962130" h="7343775">
                  <a:moveTo>
                    <a:pt x="4677153" y="7299270"/>
                  </a:moveTo>
                  <a:lnTo>
                    <a:pt x="4668503" y="7301016"/>
                  </a:lnTo>
                  <a:lnTo>
                    <a:pt x="4661438" y="7305779"/>
                  </a:lnTo>
                  <a:lnTo>
                    <a:pt x="4656675" y="7312844"/>
                  </a:lnTo>
                  <a:lnTo>
                    <a:pt x="4654928" y="7321495"/>
                  </a:lnTo>
                  <a:lnTo>
                    <a:pt x="4656675" y="7330146"/>
                  </a:lnTo>
                  <a:lnTo>
                    <a:pt x="4661438" y="7337210"/>
                  </a:lnTo>
                  <a:lnTo>
                    <a:pt x="4668503" y="7341973"/>
                  </a:lnTo>
                  <a:lnTo>
                    <a:pt x="4677199" y="7343720"/>
                  </a:lnTo>
                  <a:lnTo>
                    <a:pt x="4685849" y="7341973"/>
                  </a:lnTo>
                  <a:lnTo>
                    <a:pt x="4692914" y="7337210"/>
                  </a:lnTo>
                  <a:lnTo>
                    <a:pt x="4697677" y="7330146"/>
                  </a:lnTo>
                  <a:lnTo>
                    <a:pt x="4699424" y="7321495"/>
                  </a:lnTo>
                  <a:lnTo>
                    <a:pt x="4697676" y="7312844"/>
                  </a:lnTo>
                  <a:lnTo>
                    <a:pt x="4692908" y="7305779"/>
                  </a:lnTo>
                  <a:lnTo>
                    <a:pt x="4685830" y="7301016"/>
                  </a:lnTo>
                  <a:lnTo>
                    <a:pt x="4677153" y="7299270"/>
                  </a:lnTo>
                  <a:close/>
                </a:path>
                <a:path w="11962130" h="7343775">
                  <a:moveTo>
                    <a:pt x="4588209" y="7299270"/>
                  </a:moveTo>
                  <a:lnTo>
                    <a:pt x="4579558" y="7301016"/>
                  </a:lnTo>
                  <a:lnTo>
                    <a:pt x="4572493" y="7305779"/>
                  </a:lnTo>
                  <a:lnTo>
                    <a:pt x="4567730" y="7312844"/>
                  </a:lnTo>
                  <a:lnTo>
                    <a:pt x="4565984" y="7321495"/>
                  </a:lnTo>
                  <a:lnTo>
                    <a:pt x="4567730" y="7330146"/>
                  </a:lnTo>
                  <a:lnTo>
                    <a:pt x="4572493" y="7337210"/>
                  </a:lnTo>
                  <a:lnTo>
                    <a:pt x="4579558" y="7341973"/>
                  </a:lnTo>
                  <a:lnTo>
                    <a:pt x="4588253" y="7343720"/>
                  </a:lnTo>
                  <a:lnTo>
                    <a:pt x="4596904" y="7341973"/>
                  </a:lnTo>
                  <a:lnTo>
                    <a:pt x="4603968" y="7337210"/>
                  </a:lnTo>
                  <a:lnTo>
                    <a:pt x="4608731" y="7330146"/>
                  </a:lnTo>
                  <a:lnTo>
                    <a:pt x="4610478" y="7321495"/>
                  </a:lnTo>
                  <a:lnTo>
                    <a:pt x="4608731" y="7312844"/>
                  </a:lnTo>
                  <a:lnTo>
                    <a:pt x="4603963" y="7305779"/>
                  </a:lnTo>
                  <a:lnTo>
                    <a:pt x="4596885" y="7301016"/>
                  </a:lnTo>
                  <a:lnTo>
                    <a:pt x="4588209" y="7299270"/>
                  </a:lnTo>
                  <a:close/>
                </a:path>
                <a:path w="11962130" h="7343775">
                  <a:moveTo>
                    <a:pt x="4499264" y="7299270"/>
                  </a:moveTo>
                  <a:lnTo>
                    <a:pt x="4490613" y="7301016"/>
                  </a:lnTo>
                  <a:lnTo>
                    <a:pt x="4483549" y="7305779"/>
                  </a:lnTo>
                  <a:lnTo>
                    <a:pt x="4478786" y="7312844"/>
                  </a:lnTo>
                  <a:lnTo>
                    <a:pt x="4477039" y="7321495"/>
                  </a:lnTo>
                  <a:lnTo>
                    <a:pt x="4478786" y="7330146"/>
                  </a:lnTo>
                  <a:lnTo>
                    <a:pt x="4483549" y="7337210"/>
                  </a:lnTo>
                  <a:lnTo>
                    <a:pt x="4490613" y="7341973"/>
                  </a:lnTo>
                  <a:lnTo>
                    <a:pt x="4499309" y="7343720"/>
                  </a:lnTo>
                  <a:lnTo>
                    <a:pt x="4507959" y="7341973"/>
                  </a:lnTo>
                  <a:lnTo>
                    <a:pt x="4515024" y="7337210"/>
                  </a:lnTo>
                  <a:lnTo>
                    <a:pt x="4519787" y="7330146"/>
                  </a:lnTo>
                  <a:lnTo>
                    <a:pt x="4521534" y="7321495"/>
                  </a:lnTo>
                  <a:lnTo>
                    <a:pt x="4519786" y="7312844"/>
                  </a:lnTo>
                  <a:lnTo>
                    <a:pt x="4515018" y="7305779"/>
                  </a:lnTo>
                  <a:lnTo>
                    <a:pt x="4507941" y="7301016"/>
                  </a:lnTo>
                  <a:lnTo>
                    <a:pt x="4499264" y="7299270"/>
                  </a:lnTo>
                  <a:close/>
                </a:path>
                <a:path w="11962130" h="7343775">
                  <a:moveTo>
                    <a:pt x="4410320" y="7299270"/>
                  </a:moveTo>
                  <a:lnTo>
                    <a:pt x="4401669" y="7301016"/>
                  </a:lnTo>
                  <a:lnTo>
                    <a:pt x="4394604" y="7305779"/>
                  </a:lnTo>
                  <a:lnTo>
                    <a:pt x="4389841" y="7312844"/>
                  </a:lnTo>
                  <a:lnTo>
                    <a:pt x="4388095" y="7321495"/>
                  </a:lnTo>
                  <a:lnTo>
                    <a:pt x="4389841" y="7330146"/>
                  </a:lnTo>
                  <a:lnTo>
                    <a:pt x="4394604" y="7337210"/>
                  </a:lnTo>
                  <a:lnTo>
                    <a:pt x="4401669" y="7341973"/>
                  </a:lnTo>
                  <a:lnTo>
                    <a:pt x="4410364" y="7343720"/>
                  </a:lnTo>
                  <a:lnTo>
                    <a:pt x="4419015" y="7341973"/>
                  </a:lnTo>
                  <a:lnTo>
                    <a:pt x="4426080" y="7337210"/>
                  </a:lnTo>
                  <a:lnTo>
                    <a:pt x="4430843" y="7330146"/>
                  </a:lnTo>
                  <a:lnTo>
                    <a:pt x="4432589" y="7321495"/>
                  </a:lnTo>
                  <a:lnTo>
                    <a:pt x="4430842" y="7312844"/>
                  </a:lnTo>
                  <a:lnTo>
                    <a:pt x="4426074" y="7305779"/>
                  </a:lnTo>
                  <a:lnTo>
                    <a:pt x="4418996" y="7301016"/>
                  </a:lnTo>
                  <a:lnTo>
                    <a:pt x="4410320" y="7299270"/>
                  </a:lnTo>
                  <a:close/>
                </a:path>
                <a:path w="11962130" h="7343775">
                  <a:moveTo>
                    <a:pt x="4321375" y="7299270"/>
                  </a:moveTo>
                  <a:lnTo>
                    <a:pt x="4312724" y="7301016"/>
                  </a:lnTo>
                  <a:lnTo>
                    <a:pt x="4305660" y="7305779"/>
                  </a:lnTo>
                  <a:lnTo>
                    <a:pt x="4300897" y="7312844"/>
                  </a:lnTo>
                  <a:lnTo>
                    <a:pt x="4299150" y="7321495"/>
                  </a:lnTo>
                  <a:lnTo>
                    <a:pt x="4300897" y="7330146"/>
                  </a:lnTo>
                  <a:lnTo>
                    <a:pt x="4305660" y="7337210"/>
                  </a:lnTo>
                  <a:lnTo>
                    <a:pt x="4312724" y="7341973"/>
                  </a:lnTo>
                  <a:lnTo>
                    <a:pt x="4321420" y="7343720"/>
                  </a:lnTo>
                  <a:lnTo>
                    <a:pt x="4330071" y="7341973"/>
                  </a:lnTo>
                  <a:lnTo>
                    <a:pt x="4337135" y="7337210"/>
                  </a:lnTo>
                  <a:lnTo>
                    <a:pt x="4341898" y="7330146"/>
                  </a:lnTo>
                  <a:lnTo>
                    <a:pt x="4343645" y="7321495"/>
                  </a:lnTo>
                  <a:lnTo>
                    <a:pt x="4341897" y="7312844"/>
                  </a:lnTo>
                  <a:lnTo>
                    <a:pt x="4337130" y="7305779"/>
                  </a:lnTo>
                  <a:lnTo>
                    <a:pt x="4330052" y="7301016"/>
                  </a:lnTo>
                  <a:lnTo>
                    <a:pt x="4321375" y="7299270"/>
                  </a:lnTo>
                  <a:close/>
                </a:path>
                <a:path w="11962130" h="7343775">
                  <a:moveTo>
                    <a:pt x="4232431" y="7299270"/>
                  </a:moveTo>
                  <a:lnTo>
                    <a:pt x="4223780" y="7301016"/>
                  </a:lnTo>
                  <a:lnTo>
                    <a:pt x="4216715" y="7305779"/>
                  </a:lnTo>
                  <a:lnTo>
                    <a:pt x="4211952" y="7312844"/>
                  </a:lnTo>
                  <a:lnTo>
                    <a:pt x="4210206" y="7321495"/>
                  </a:lnTo>
                  <a:lnTo>
                    <a:pt x="4211952" y="7330146"/>
                  </a:lnTo>
                  <a:lnTo>
                    <a:pt x="4216715" y="7337210"/>
                  </a:lnTo>
                  <a:lnTo>
                    <a:pt x="4223780" y="7341973"/>
                  </a:lnTo>
                  <a:lnTo>
                    <a:pt x="4232475" y="7343720"/>
                  </a:lnTo>
                  <a:lnTo>
                    <a:pt x="4241126" y="7341973"/>
                  </a:lnTo>
                  <a:lnTo>
                    <a:pt x="4248191" y="7337210"/>
                  </a:lnTo>
                  <a:lnTo>
                    <a:pt x="4252954" y="7330146"/>
                  </a:lnTo>
                  <a:lnTo>
                    <a:pt x="4254700" y="7321495"/>
                  </a:lnTo>
                  <a:lnTo>
                    <a:pt x="4252953" y="7312844"/>
                  </a:lnTo>
                  <a:lnTo>
                    <a:pt x="4248185" y="7305779"/>
                  </a:lnTo>
                  <a:lnTo>
                    <a:pt x="4241107" y="7301016"/>
                  </a:lnTo>
                  <a:lnTo>
                    <a:pt x="4232431" y="7299270"/>
                  </a:lnTo>
                  <a:close/>
                </a:path>
                <a:path w="11962130" h="7343775">
                  <a:moveTo>
                    <a:pt x="4143485" y="7299270"/>
                  </a:moveTo>
                  <a:lnTo>
                    <a:pt x="4134834" y="7301016"/>
                  </a:lnTo>
                  <a:lnTo>
                    <a:pt x="4127770" y="7305779"/>
                  </a:lnTo>
                  <a:lnTo>
                    <a:pt x="4123007" y="7312844"/>
                  </a:lnTo>
                  <a:lnTo>
                    <a:pt x="4121260" y="7321495"/>
                  </a:lnTo>
                  <a:lnTo>
                    <a:pt x="4123007" y="7330146"/>
                  </a:lnTo>
                  <a:lnTo>
                    <a:pt x="4127770" y="7337210"/>
                  </a:lnTo>
                  <a:lnTo>
                    <a:pt x="4134834" y="7341973"/>
                  </a:lnTo>
                  <a:lnTo>
                    <a:pt x="4143529" y="7343720"/>
                  </a:lnTo>
                  <a:lnTo>
                    <a:pt x="4152180" y="7341973"/>
                  </a:lnTo>
                  <a:lnTo>
                    <a:pt x="4159245" y="7337210"/>
                  </a:lnTo>
                  <a:lnTo>
                    <a:pt x="4164008" y="7330146"/>
                  </a:lnTo>
                  <a:lnTo>
                    <a:pt x="4165754" y="7321495"/>
                  </a:lnTo>
                  <a:lnTo>
                    <a:pt x="4164007" y="7312844"/>
                  </a:lnTo>
                  <a:lnTo>
                    <a:pt x="4159239" y="7305779"/>
                  </a:lnTo>
                  <a:lnTo>
                    <a:pt x="4152162" y="7301016"/>
                  </a:lnTo>
                  <a:lnTo>
                    <a:pt x="4143485" y="7299270"/>
                  </a:lnTo>
                  <a:close/>
                </a:path>
                <a:path w="11962130" h="7343775">
                  <a:moveTo>
                    <a:pt x="4054541" y="7299270"/>
                  </a:moveTo>
                  <a:lnTo>
                    <a:pt x="4045890" y="7301016"/>
                  </a:lnTo>
                  <a:lnTo>
                    <a:pt x="4038825" y="7305779"/>
                  </a:lnTo>
                  <a:lnTo>
                    <a:pt x="4034062" y="7312844"/>
                  </a:lnTo>
                  <a:lnTo>
                    <a:pt x="4032316" y="7321495"/>
                  </a:lnTo>
                  <a:lnTo>
                    <a:pt x="4034062" y="7330146"/>
                  </a:lnTo>
                  <a:lnTo>
                    <a:pt x="4038825" y="7337210"/>
                  </a:lnTo>
                  <a:lnTo>
                    <a:pt x="4045890" y="7341973"/>
                  </a:lnTo>
                  <a:lnTo>
                    <a:pt x="4054585" y="7343720"/>
                  </a:lnTo>
                  <a:lnTo>
                    <a:pt x="4063236" y="7341973"/>
                  </a:lnTo>
                  <a:lnTo>
                    <a:pt x="4070300" y="7337210"/>
                  </a:lnTo>
                  <a:lnTo>
                    <a:pt x="4075063" y="7330146"/>
                  </a:lnTo>
                  <a:lnTo>
                    <a:pt x="4076810" y="7321495"/>
                  </a:lnTo>
                  <a:lnTo>
                    <a:pt x="4075063" y="7312844"/>
                  </a:lnTo>
                  <a:lnTo>
                    <a:pt x="4070295" y="7305779"/>
                  </a:lnTo>
                  <a:lnTo>
                    <a:pt x="4063217" y="7301016"/>
                  </a:lnTo>
                  <a:lnTo>
                    <a:pt x="4054541" y="7299270"/>
                  </a:lnTo>
                  <a:close/>
                </a:path>
                <a:path w="11962130" h="7343775">
                  <a:moveTo>
                    <a:pt x="3965596" y="7299270"/>
                  </a:moveTo>
                  <a:lnTo>
                    <a:pt x="3956945" y="7301016"/>
                  </a:lnTo>
                  <a:lnTo>
                    <a:pt x="3949881" y="7305779"/>
                  </a:lnTo>
                  <a:lnTo>
                    <a:pt x="3945118" y="7312844"/>
                  </a:lnTo>
                  <a:lnTo>
                    <a:pt x="3943371" y="7321495"/>
                  </a:lnTo>
                  <a:lnTo>
                    <a:pt x="3945118" y="7330146"/>
                  </a:lnTo>
                  <a:lnTo>
                    <a:pt x="3949881" y="7337210"/>
                  </a:lnTo>
                  <a:lnTo>
                    <a:pt x="3956945" y="7341973"/>
                  </a:lnTo>
                  <a:lnTo>
                    <a:pt x="3965641" y="7343720"/>
                  </a:lnTo>
                  <a:lnTo>
                    <a:pt x="3974292" y="7341973"/>
                  </a:lnTo>
                  <a:lnTo>
                    <a:pt x="3981356" y="7337210"/>
                  </a:lnTo>
                  <a:lnTo>
                    <a:pt x="3986119" y="7330146"/>
                  </a:lnTo>
                  <a:lnTo>
                    <a:pt x="3987866" y="7321495"/>
                  </a:lnTo>
                  <a:lnTo>
                    <a:pt x="3986118" y="7312844"/>
                  </a:lnTo>
                  <a:lnTo>
                    <a:pt x="3981350" y="7305779"/>
                  </a:lnTo>
                  <a:lnTo>
                    <a:pt x="3974273" y="7301016"/>
                  </a:lnTo>
                  <a:lnTo>
                    <a:pt x="3965596" y="7299270"/>
                  </a:lnTo>
                  <a:close/>
                </a:path>
                <a:path w="11962130" h="7343775">
                  <a:moveTo>
                    <a:pt x="3876652" y="7299270"/>
                  </a:moveTo>
                  <a:lnTo>
                    <a:pt x="3868001" y="7301016"/>
                  </a:lnTo>
                  <a:lnTo>
                    <a:pt x="3860936" y="7305779"/>
                  </a:lnTo>
                  <a:lnTo>
                    <a:pt x="3856173" y="7312844"/>
                  </a:lnTo>
                  <a:lnTo>
                    <a:pt x="3854427" y="7321495"/>
                  </a:lnTo>
                  <a:lnTo>
                    <a:pt x="3856173" y="7330146"/>
                  </a:lnTo>
                  <a:lnTo>
                    <a:pt x="3860936" y="7337210"/>
                  </a:lnTo>
                  <a:lnTo>
                    <a:pt x="3868001" y="7341973"/>
                  </a:lnTo>
                  <a:lnTo>
                    <a:pt x="3876696" y="7343720"/>
                  </a:lnTo>
                  <a:lnTo>
                    <a:pt x="3885347" y="7341973"/>
                  </a:lnTo>
                  <a:lnTo>
                    <a:pt x="3892412" y="7337210"/>
                  </a:lnTo>
                  <a:lnTo>
                    <a:pt x="3897175" y="7330146"/>
                  </a:lnTo>
                  <a:lnTo>
                    <a:pt x="3898921" y="7321495"/>
                  </a:lnTo>
                  <a:lnTo>
                    <a:pt x="3897174" y="7312844"/>
                  </a:lnTo>
                  <a:lnTo>
                    <a:pt x="3892406" y="7305779"/>
                  </a:lnTo>
                  <a:lnTo>
                    <a:pt x="3885328" y="7301016"/>
                  </a:lnTo>
                  <a:lnTo>
                    <a:pt x="3876652" y="7299270"/>
                  </a:lnTo>
                  <a:close/>
                </a:path>
                <a:path w="11962130" h="7343775">
                  <a:moveTo>
                    <a:pt x="3787706" y="7299270"/>
                  </a:moveTo>
                  <a:lnTo>
                    <a:pt x="3779055" y="7301016"/>
                  </a:lnTo>
                  <a:lnTo>
                    <a:pt x="3771990" y="7305779"/>
                  </a:lnTo>
                  <a:lnTo>
                    <a:pt x="3767227" y="7312844"/>
                  </a:lnTo>
                  <a:lnTo>
                    <a:pt x="3765481" y="7321495"/>
                  </a:lnTo>
                  <a:lnTo>
                    <a:pt x="3767227" y="7330146"/>
                  </a:lnTo>
                  <a:lnTo>
                    <a:pt x="3771990" y="7337210"/>
                  </a:lnTo>
                  <a:lnTo>
                    <a:pt x="3779055" y="7341973"/>
                  </a:lnTo>
                  <a:lnTo>
                    <a:pt x="3787750" y="7343720"/>
                  </a:lnTo>
                  <a:lnTo>
                    <a:pt x="3796401" y="7341973"/>
                  </a:lnTo>
                  <a:lnTo>
                    <a:pt x="3803466" y="7337210"/>
                  </a:lnTo>
                  <a:lnTo>
                    <a:pt x="3808229" y="7330146"/>
                  </a:lnTo>
                  <a:lnTo>
                    <a:pt x="3809975" y="7321495"/>
                  </a:lnTo>
                  <a:lnTo>
                    <a:pt x="3808228" y="7312844"/>
                  </a:lnTo>
                  <a:lnTo>
                    <a:pt x="3803460" y="7305779"/>
                  </a:lnTo>
                  <a:lnTo>
                    <a:pt x="3796383" y="7301016"/>
                  </a:lnTo>
                  <a:lnTo>
                    <a:pt x="3787706" y="7299270"/>
                  </a:lnTo>
                  <a:close/>
                </a:path>
                <a:path w="11962130" h="7343775">
                  <a:moveTo>
                    <a:pt x="3698761" y="7299270"/>
                  </a:moveTo>
                  <a:lnTo>
                    <a:pt x="3690110" y="7301016"/>
                  </a:lnTo>
                  <a:lnTo>
                    <a:pt x="3683046" y="7305779"/>
                  </a:lnTo>
                  <a:lnTo>
                    <a:pt x="3678283" y="7312844"/>
                  </a:lnTo>
                  <a:lnTo>
                    <a:pt x="3676536" y="7321495"/>
                  </a:lnTo>
                  <a:lnTo>
                    <a:pt x="3678283" y="7330146"/>
                  </a:lnTo>
                  <a:lnTo>
                    <a:pt x="3683046" y="7337210"/>
                  </a:lnTo>
                  <a:lnTo>
                    <a:pt x="3690110" y="7341973"/>
                  </a:lnTo>
                  <a:lnTo>
                    <a:pt x="3698806" y="7343720"/>
                  </a:lnTo>
                  <a:lnTo>
                    <a:pt x="3707457" y="7341973"/>
                  </a:lnTo>
                  <a:lnTo>
                    <a:pt x="3714521" y="7337210"/>
                  </a:lnTo>
                  <a:lnTo>
                    <a:pt x="3719284" y="7330146"/>
                  </a:lnTo>
                  <a:lnTo>
                    <a:pt x="3721031" y="7321495"/>
                  </a:lnTo>
                  <a:lnTo>
                    <a:pt x="3719284" y="7312844"/>
                  </a:lnTo>
                  <a:lnTo>
                    <a:pt x="3714516" y="7305779"/>
                  </a:lnTo>
                  <a:lnTo>
                    <a:pt x="3707438" y="7301016"/>
                  </a:lnTo>
                  <a:lnTo>
                    <a:pt x="3698761" y="7299270"/>
                  </a:lnTo>
                  <a:close/>
                </a:path>
                <a:path w="11962130" h="7343775">
                  <a:moveTo>
                    <a:pt x="3609817" y="7299270"/>
                  </a:moveTo>
                  <a:lnTo>
                    <a:pt x="3601166" y="7301016"/>
                  </a:lnTo>
                  <a:lnTo>
                    <a:pt x="3594102" y="7305779"/>
                  </a:lnTo>
                  <a:lnTo>
                    <a:pt x="3589339" y="7312844"/>
                  </a:lnTo>
                  <a:lnTo>
                    <a:pt x="3587592" y="7321495"/>
                  </a:lnTo>
                  <a:lnTo>
                    <a:pt x="3589339" y="7330146"/>
                  </a:lnTo>
                  <a:lnTo>
                    <a:pt x="3594102" y="7337210"/>
                  </a:lnTo>
                  <a:lnTo>
                    <a:pt x="3601166" y="7341973"/>
                  </a:lnTo>
                  <a:lnTo>
                    <a:pt x="3609861" y="7343720"/>
                  </a:lnTo>
                  <a:lnTo>
                    <a:pt x="3618512" y="7341973"/>
                  </a:lnTo>
                  <a:lnTo>
                    <a:pt x="3625577" y="7337210"/>
                  </a:lnTo>
                  <a:lnTo>
                    <a:pt x="3630340" y="7330146"/>
                  </a:lnTo>
                  <a:lnTo>
                    <a:pt x="3632086" y="7321495"/>
                  </a:lnTo>
                  <a:lnTo>
                    <a:pt x="3630339" y="7312844"/>
                  </a:lnTo>
                  <a:lnTo>
                    <a:pt x="3625571" y="7305779"/>
                  </a:lnTo>
                  <a:lnTo>
                    <a:pt x="3618494" y="7301016"/>
                  </a:lnTo>
                  <a:lnTo>
                    <a:pt x="3609817" y="7299270"/>
                  </a:lnTo>
                  <a:close/>
                </a:path>
                <a:path w="11962130" h="7343775">
                  <a:moveTo>
                    <a:pt x="3520873" y="7299270"/>
                  </a:moveTo>
                  <a:lnTo>
                    <a:pt x="3512222" y="7301016"/>
                  </a:lnTo>
                  <a:lnTo>
                    <a:pt x="3505157" y="7305779"/>
                  </a:lnTo>
                  <a:lnTo>
                    <a:pt x="3500394" y="7312844"/>
                  </a:lnTo>
                  <a:lnTo>
                    <a:pt x="3498648" y="7321495"/>
                  </a:lnTo>
                  <a:lnTo>
                    <a:pt x="3500394" y="7330146"/>
                  </a:lnTo>
                  <a:lnTo>
                    <a:pt x="3505157" y="7337210"/>
                  </a:lnTo>
                  <a:lnTo>
                    <a:pt x="3512222" y="7341973"/>
                  </a:lnTo>
                  <a:lnTo>
                    <a:pt x="3520917" y="7343720"/>
                  </a:lnTo>
                  <a:lnTo>
                    <a:pt x="3529568" y="7341973"/>
                  </a:lnTo>
                  <a:lnTo>
                    <a:pt x="3536632" y="7337210"/>
                  </a:lnTo>
                  <a:lnTo>
                    <a:pt x="3541395" y="7330146"/>
                  </a:lnTo>
                  <a:lnTo>
                    <a:pt x="3543142" y="7321495"/>
                  </a:lnTo>
                  <a:lnTo>
                    <a:pt x="3541395" y="7312844"/>
                  </a:lnTo>
                  <a:lnTo>
                    <a:pt x="3536627" y="7305779"/>
                  </a:lnTo>
                  <a:lnTo>
                    <a:pt x="3529549" y="7301016"/>
                  </a:lnTo>
                  <a:lnTo>
                    <a:pt x="3520873" y="7299270"/>
                  </a:lnTo>
                  <a:close/>
                </a:path>
                <a:path w="11962130" h="7343775">
                  <a:moveTo>
                    <a:pt x="3431927" y="7299270"/>
                  </a:moveTo>
                  <a:lnTo>
                    <a:pt x="3423276" y="7301016"/>
                  </a:lnTo>
                  <a:lnTo>
                    <a:pt x="3416211" y="7305779"/>
                  </a:lnTo>
                  <a:lnTo>
                    <a:pt x="3411448" y="7312844"/>
                  </a:lnTo>
                  <a:lnTo>
                    <a:pt x="3409702" y="7321495"/>
                  </a:lnTo>
                  <a:lnTo>
                    <a:pt x="3411448" y="7330146"/>
                  </a:lnTo>
                  <a:lnTo>
                    <a:pt x="3416211" y="7337210"/>
                  </a:lnTo>
                  <a:lnTo>
                    <a:pt x="3423276" y="7341973"/>
                  </a:lnTo>
                  <a:lnTo>
                    <a:pt x="3431971" y="7343720"/>
                  </a:lnTo>
                  <a:lnTo>
                    <a:pt x="3440622" y="7341973"/>
                  </a:lnTo>
                  <a:lnTo>
                    <a:pt x="3447687" y="7337210"/>
                  </a:lnTo>
                  <a:lnTo>
                    <a:pt x="3452450" y="7330146"/>
                  </a:lnTo>
                  <a:lnTo>
                    <a:pt x="3454196" y="7321495"/>
                  </a:lnTo>
                  <a:lnTo>
                    <a:pt x="3452449" y="7312844"/>
                  </a:lnTo>
                  <a:lnTo>
                    <a:pt x="3447681" y="7305779"/>
                  </a:lnTo>
                  <a:lnTo>
                    <a:pt x="3440604" y="7301016"/>
                  </a:lnTo>
                  <a:lnTo>
                    <a:pt x="3431927" y="7299270"/>
                  </a:lnTo>
                  <a:close/>
                </a:path>
                <a:path w="11962130" h="7343775">
                  <a:moveTo>
                    <a:pt x="3342982" y="7299270"/>
                  </a:moveTo>
                  <a:lnTo>
                    <a:pt x="3334331" y="7301016"/>
                  </a:lnTo>
                  <a:lnTo>
                    <a:pt x="3327267" y="7305779"/>
                  </a:lnTo>
                  <a:lnTo>
                    <a:pt x="3322504" y="7312844"/>
                  </a:lnTo>
                  <a:lnTo>
                    <a:pt x="3320757" y="7321495"/>
                  </a:lnTo>
                  <a:lnTo>
                    <a:pt x="3322504" y="7330146"/>
                  </a:lnTo>
                  <a:lnTo>
                    <a:pt x="3327267" y="7337210"/>
                  </a:lnTo>
                  <a:lnTo>
                    <a:pt x="3334331" y="7341973"/>
                  </a:lnTo>
                  <a:lnTo>
                    <a:pt x="3343027" y="7343720"/>
                  </a:lnTo>
                  <a:lnTo>
                    <a:pt x="3351678" y="7341973"/>
                  </a:lnTo>
                  <a:lnTo>
                    <a:pt x="3358742" y="7337210"/>
                  </a:lnTo>
                  <a:lnTo>
                    <a:pt x="3363505" y="7330146"/>
                  </a:lnTo>
                  <a:lnTo>
                    <a:pt x="3365252" y="7321495"/>
                  </a:lnTo>
                  <a:lnTo>
                    <a:pt x="3363505" y="7312844"/>
                  </a:lnTo>
                  <a:lnTo>
                    <a:pt x="3358737" y="7305779"/>
                  </a:lnTo>
                  <a:lnTo>
                    <a:pt x="3351659" y="7301016"/>
                  </a:lnTo>
                  <a:lnTo>
                    <a:pt x="3342982" y="7299270"/>
                  </a:lnTo>
                  <a:close/>
                </a:path>
                <a:path w="11962130" h="7343775">
                  <a:moveTo>
                    <a:pt x="3254038" y="7299270"/>
                  </a:moveTo>
                  <a:lnTo>
                    <a:pt x="3245387" y="7301016"/>
                  </a:lnTo>
                  <a:lnTo>
                    <a:pt x="3238322" y="7305779"/>
                  </a:lnTo>
                  <a:lnTo>
                    <a:pt x="3233559" y="7312844"/>
                  </a:lnTo>
                  <a:lnTo>
                    <a:pt x="3231813" y="7321495"/>
                  </a:lnTo>
                  <a:lnTo>
                    <a:pt x="3233559" y="7330146"/>
                  </a:lnTo>
                  <a:lnTo>
                    <a:pt x="3238322" y="7337210"/>
                  </a:lnTo>
                  <a:lnTo>
                    <a:pt x="3245387" y="7341973"/>
                  </a:lnTo>
                  <a:lnTo>
                    <a:pt x="3254082" y="7343720"/>
                  </a:lnTo>
                  <a:lnTo>
                    <a:pt x="3262733" y="7341973"/>
                  </a:lnTo>
                  <a:lnTo>
                    <a:pt x="3269798" y="7337210"/>
                  </a:lnTo>
                  <a:lnTo>
                    <a:pt x="3274561" y="7330146"/>
                  </a:lnTo>
                  <a:lnTo>
                    <a:pt x="3276307" y="7321495"/>
                  </a:lnTo>
                  <a:lnTo>
                    <a:pt x="3274560" y="7312844"/>
                  </a:lnTo>
                  <a:lnTo>
                    <a:pt x="3269792" y="7305779"/>
                  </a:lnTo>
                  <a:lnTo>
                    <a:pt x="3262715" y="7301016"/>
                  </a:lnTo>
                  <a:lnTo>
                    <a:pt x="3254038" y="7299270"/>
                  </a:lnTo>
                  <a:close/>
                </a:path>
                <a:path w="11962130" h="7343775">
                  <a:moveTo>
                    <a:pt x="3165094" y="7299270"/>
                  </a:moveTo>
                  <a:lnTo>
                    <a:pt x="3156443" y="7301016"/>
                  </a:lnTo>
                  <a:lnTo>
                    <a:pt x="3149378" y="7305779"/>
                  </a:lnTo>
                  <a:lnTo>
                    <a:pt x="3144615" y="7312844"/>
                  </a:lnTo>
                  <a:lnTo>
                    <a:pt x="3142869" y="7321495"/>
                  </a:lnTo>
                  <a:lnTo>
                    <a:pt x="3144615" y="7330146"/>
                  </a:lnTo>
                  <a:lnTo>
                    <a:pt x="3149378" y="7337210"/>
                  </a:lnTo>
                  <a:lnTo>
                    <a:pt x="3156443" y="7341973"/>
                  </a:lnTo>
                  <a:lnTo>
                    <a:pt x="3165138" y="7343720"/>
                  </a:lnTo>
                  <a:lnTo>
                    <a:pt x="3173789" y="7341973"/>
                  </a:lnTo>
                  <a:lnTo>
                    <a:pt x="3180853" y="7337210"/>
                  </a:lnTo>
                  <a:lnTo>
                    <a:pt x="3185616" y="7330146"/>
                  </a:lnTo>
                  <a:lnTo>
                    <a:pt x="3187363" y="7321495"/>
                  </a:lnTo>
                  <a:lnTo>
                    <a:pt x="3185616" y="7312844"/>
                  </a:lnTo>
                  <a:lnTo>
                    <a:pt x="3180848" y="7305779"/>
                  </a:lnTo>
                  <a:lnTo>
                    <a:pt x="3173770" y="7301016"/>
                  </a:lnTo>
                  <a:lnTo>
                    <a:pt x="3165094" y="7299270"/>
                  </a:lnTo>
                  <a:close/>
                </a:path>
                <a:path w="11962130" h="7343775">
                  <a:moveTo>
                    <a:pt x="3076148" y="7299270"/>
                  </a:moveTo>
                  <a:lnTo>
                    <a:pt x="3067497" y="7301016"/>
                  </a:lnTo>
                  <a:lnTo>
                    <a:pt x="3060433" y="7305779"/>
                  </a:lnTo>
                  <a:lnTo>
                    <a:pt x="3055670" y="7312844"/>
                  </a:lnTo>
                  <a:lnTo>
                    <a:pt x="3053923" y="7321495"/>
                  </a:lnTo>
                  <a:lnTo>
                    <a:pt x="3055670" y="7330146"/>
                  </a:lnTo>
                  <a:lnTo>
                    <a:pt x="3060433" y="7337210"/>
                  </a:lnTo>
                  <a:lnTo>
                    <a:pt x="3067497" y="7341973"/>
                  </a:lnTo>
                  <a:lnTo>
                    <a:pt x="3076194" y="7343720"/>
                  </a:lnTo>
                  <a:lnTo>
                    <a:pt x="3084844" y="7341973"/>
                  </a:lnTo>
                  <a:lnTo>
                    <a:pt x="3091908" y="7337210"/>
                  </a:lnTo>
                  <a:lnTo>
                    <a:pt x="3096671" y="7330146"/>
                  </a:lnTo>
                  <a:lnTo>
                    <a:pt x="3098417" y="7321495"/>
                  </a:lnTo>
                  <a:lnTo>
                    <a:pt x="3096670" y="7312844"/>
                  </a:lnTo>
                  <a:lnTo>
                    <a:pt x="3091902" y="7305779"/>
                  </a:lnTo>
                  <a:lnTo>
                    <a:pt x="3084824" y="7301016"/>
                  </a:lnTo>
                  <a:lnTo>
                    <a:pt x="3076148" y="7299270"/>
                  </a:lnTo>
                  <a:close/>
                </a:path>
                <a:path w="11962130" h="7343775">
                  <a:moveTo>
                    <a:pt x="2987203" y="7299270"/>
                  </a:moveTo>
                  <a:lnTo>
                    <a:pt x="2978552" y="7301016"/>
                  </a:lnTo>
                  <a:lnTo>
                    <a:pt x="2971488" y="7305779"/>
                  </a:lnTo>
                  <a:lnTo>
                    <a:pt x="2966725" y="7312844"/>
                  </a:lnTo>
                  <a:lnTo>
                    <a:pt x="2964978" y="7321495"/>
                  </a:lnTo>
                  <a:lnTo>
                    <a:pt x="2966725" y="7330146"/>
                  </a:lnTo>
                  <a:lnTo>
                    <a:pt x="2971488" y="7337210"/>
                  </a:lnTo>
                  <a:lnTo>
                    <a:pt x="2978552" y="7341973"/>
                  </a:lnTo>
                  <a:lnTo>
                    <a:pt x="2987248" y="7343720"/>
                  </a:lnTo>
                  <a:lnTo>
                    <a:pt x="2995899" y="7341973"/>
                  </a:lnTo>
                  <a:lnTo>
                    <a:pt x="3002963" y="7337210"/>
                  </a:lnTo>
                  <a:lnTo>
                    <a:pt x="3007726" y="7330146"/>
                  </a:lnTo>
                  <a:lnTo>
                    <a:pt x="3009473" y="7321495"/>
                  </a:lnTo>
                  <a:lnTo>
                    <a:pt x="3007726" y="7312844"/>
                  </a:lnTo>
                  <a:lnTo>
                    <a:pt x="3002958" y="7305779"/>
                  </a:lnTo>
                  <a:lnTo>
                    <a:pt x="2995880" y="7301016"/>
                  </a:lnTo>
                  <a:lnTo>
                    <a:pt x="2987203" y="7299270"/>
                  </a:lnTo>
                  <a:close/>
                </a:path>
                <a:path w="11962130" h="7343775">
                  <a:moveTo>
                    <a:pt x="2898259" y="7299270"/>
                  </a:moveTo>
                  <a:lnTo>
                    <a:pt x="2889608" y="7301016"/>
                  </a:lnTo>
                  <a:lnTo>
                    <a:pt x="2882543" y="7305779"/>
                  </a:lnTo>
                  <a:lnTo>
                    <a:pt x="2877780" y="7312844"/>
                  </a:lnTo>
                  <a:lnTo>
                    <a:pt x="2876034" y="7321495"/>
                  </a:lnTo>
                  <a:lnTo>
                    <a:pt x="2877780" y="7330146"/>
                  </a:lnTo>
                  <a:lnTo>
                    <a:pt x="2882543" y="7337210"/>
                  </a:lnTo>
                  <a:lnTo>
                    <a:pt x="2889608" y="7341973"/>
                  </a:lnTo>
                  <a:lnTo>
                    <a:pt x="2898303" y="7343720"/>
                  </a:lnTo>
                  <a:lnTo>
                    <a:pt x="2906954" y="7341973"/>
                  </a:lnTo>
                  <a:lnTo>
                    <a:pt x="2914019" y="7337210"/>
                  </a:lnTo>
                  <a:lnTo>
                    <a:pt x="2918782" y="7330146"/>
                  </a:lnTo>
                  <a:lnTo>
                    <a:pt x="2920528" y="7321495"/>
                  </a:lnTo>
                  <a:lnTo>
                    <a:pt x="2918781" y="7312844"/>
                  </a:lnTo>
                  <a:lnTo>
                    <a:pt x="2914013" y="7305779"/>
                  </a:lnTo>
                  <a:lnTo>
                    <a:pt x="2906936" y="7301016"/>
                  </a:lnTo>
                  <a:lnTo>
                    <a:pt x="2898259" y="7299270"/>
                  </a:lnTo>
                  <a:close/>
                </a:path>
                <a:path w="11962130" h="7343775">
                  <a:moveTo>
                    <a:pt x="2809314" y="7299270"/>
                  </a:moveTo>
                  <a:lnTo>
                    <a:pt x="2800663" y="7301016"/>
                  </a:lnTo>
                  <a:lnTo>
                    <a:pt x="2793599" y="7305779"/>
                  </a:lnTo>
                  <a:lnTo>
                    <a:pt x="2788836" y="7312844"/>
                  </a:lnTo>
                  <a:lnTo>
                    <a:pt x="2787089" y="7321495"/>
                  </a:lnTo>
                  <a:lnTo>
                    <a:pt x="2788836" y="7330146"/>
                  </a:lnTo>
                  <a:lnTo>
                    <a:pt x="2793599" y="7337210"/>
                  </a:lnTo>
                  <a:lnTo>
                    <a:pt x="2800663" y="7341973"/>
                  </a:lnTo>
                  <a:lnTo>
                    <a:pt x="2809359" y="7343720"/>
                  </a:lnTo>
                  <a:lnTo>
                    <a:pt x="2818010" y="7341973"/>
                  </a:lnTo>
                  <a:lnTo>
                    <a:pt x="2825074" y="7337210"/>
                  </a:lnTo>
                  <a:lnTo>
                    <a:pt x="2829837" y="7330146"/>
                  </a:lnTo>
                  <a:lnTo>
                    <a:pt x="2831584" y="7321495"/>
                  </a:lnTo>
                  <a:lnTo>
                    <a:pt x="2829837" y="7312844"/>
                  </a:lnTo>
                  <a:lnTo>
                    <a:pt x="2825069" y="7305779"/>
                  </a:lnTo>
                  <a:lnTo>
                    <a:pt x="2817991" y="7301016"/>
                  </a:lnTo>
                  <a:lnTo>
                    <a:pt x="2809314" y="7299270"/>
                  </a:lnTo>
                  <a:close/>
                </a:path>
                <a:path w="11962130" h="7343775">
                  <a:moveTo>
                    <a:pt x="2720370" y="7299270"/>
                  </a:moveTo>
                  <a:lnTo>
                    <a:pt x="2711719" y="7301016"/>
                  </a:lnTo>
                  <a:lnTo>
                    <a:pt x="2704655" y="7305779"/>
                  </a:lnTo>
                  <a:lnTo>
                    <a:pt x="2699892" y="7312844"/>
                  </a:lnTo>
                  <a:lnTo>
                    <a:pt x="2698145" y="7321495"/>
                  </a:lnTo>
                  <a:lnTo>
                    <a:pt x="2699892" y="7330146"/>
                  </a:lnTo>
                  <a:lnTo>
                    <a:pt x="2704655" y="7337210"/>
                  </a:lnTo>
                  <a:lnTo>
                    <a:pt x="2711719" y="7341973"/>
                  </a:lnTo>
                  <a:lnTo>
                    <a:pt x="2720414" y="7343720"/>
                  </a:lnTo>
                  <a:lnTo>
                    <a:pt x="2729065" y="7341973"/>
                  </a:lnTo>
                  <a:lnTo>
                    <a:pt x="2736130" y="7337210"/>
                  </a:lnTo>
                  <a:lnTo>
                    <a:pt x="2740893" y="7330146"/>
                  </a:lnTo>
                  <a:lnTo>
                    <a:pt x="2742639" y="7321495"/>
                  </a:lnTo>
                  <a:lnTo>
                    <a:pt x="2740892" y="7312844"/>
                  </a:lnTo>
                  <a:lnTo>
                    <a:pt x="2736124" y="7305779"/>
                  </a:lnTo>
                  <a:lnTo>
                    <a:pt x="2729047" y="7301016"/>
                  </a:lnTo>
                  <a:lnTo>
                    <a:pt x="2720370" y="7299270"/>
                  </a:lnTo>
                  <a:close/>
                </a:path>
                <a:path w="11962130" h="7343775">
                  <a:moveTo>
                    <a:pt x="2631424" y="7299270"/>
                  </a:moveTo>
                  <a:lnTo>
                    <a:pt x="2622773" y="7301016"/>
                  </a:lnTo>
                  <a:lnTo>
                    <a:pt x="2615709" y="7305779"/>
                  </a:lnTo>
                  <a:lnTo>
                    <a:pt x="2610946" y="7312844"/>
                  </a:lnTo>
                  <a:lnTo>
                    <a:pt x="2609199" y="7321495"/>
                  </a:lnTo>
                  <a:lnTo>
                    <a:pt x="2610946" y="7330146"/>
                  </a:lnTo>
                  <a:lnTo>
                    <a:pt x="2615709" y="7337210"/>
                  </a:lnTo>
                  <a:lnTo>
                    <a:pt x="2622773" y="7341973"/>
                  </a:lnTo>
                  <a:lnTo>
                    <a:pt x="2631469" y="7343720"/>
                  </a:lnTo>
                  <a:lnTo>
                    <a:pt x="2640120" y="7341973"/>
                  </a:lnTo>
                  <a:lnTo>
                    <a:pt x="2647184" y="7337210"/>
                  </a:lnTo>
                  <a:lnTo>
                    <a:pt x="2651947" y="7330146"/>
                  </a:lnTo>
                  <a:lnTo>
                    <a:pt x="2653694" y="7321495"/>
                  </a:lnTo>
                  <a:lnTo>
                    <a:pt x="2651946" y="7312844"/>
                  </a:lnTo>
                  <a:lnTo>
                    <a:pt x="2647179" y="7305779"/>
                  </a:lnTo>
                  <a:lnTo>
                    <a:pt x="2640101" y="7301016"/>
                  </a:lnTo>
                  <a:lnTo>
                    <a:pt x="2631424" y="7299270"/>
                  </a:lnTo>
                  <a:close/>
                </a:path>
                <a:path w="11962130" h="7343775">
                  <a:moveTo>
                    <a:pt x="2542480" y="7299270"/>
                  </a:moveTo>
                  <a:lnTo>
                    <a:pt x="2533829" y="7301016"/>
                  </a:lnTo>
                  <a:lnTo>
                    <a:pt x="2526764" y="7305779"/>
                  </a:lnTo>
                  <a:lnTo>
                    <a:pt x="2522001" y="7312844"/>
                  </a:lnTo>
                  <a:lnTo>
                    <a:pt x="2520255" y="7321495"/>
                  </a:lnTo>
                  <a:lnTo>
                    <a:pt x="2522001" y="7330146"/>
                  </a:lnTo>
                  <a:lnTo>
                    <a:pt x="2526764" y="7337210"/>
                  </a:lnTo>
                  <a:lnTo>
                    <a:pt x="2533829" y="7341973"/>
                  </a:lnTo>
                  <a:lnTo>
                    <a:pt x="2542524" y="7343720"/>
                  </a:lnTo>
                  <a:lnTo>
                    <a:pt x="2551175" y="7341973"/>
                  </a:lnTo>
                  <a:lnTo>
                    <a:pt x="2558240" y="7337210"/>
                  </a:lnTo>
                  <a:lnTo>
                    <a:pt x="2563003" y="7330146"/>
                  </a:lnTo>
                  <a:lnTo>
                    <a:pt x="2564749" y="7321495"/>
                  </a:lnTo>
                  <a:lnTo>
                    <a:pt x="2563002" y="7312844"/>
                  </a:lnTo>
                  <a:lnTo>
                    <a:pt x="2558234" y="7305779"/>
                  </a:lnTo>
                  <a:lnTo>
                    <a:pt x="2551156" y="7301016"/>
                  </a:lnTo>
                  <a:lnTo>
                    <a:pt x="2542480" y="7299270"/>
                  </a:lnTo>
                  <a:close/>
                </a:path>
                <a:path w="11962130" h="7343775">
                  <a:moveTo>
                    <a:pt x="2453535" y="7299270"/>
                  </a:moveTo>
                  <a:lnTo>
                    <a:pt x="2444884" y="7301016"/>
                  </a:lnTo>
                  <a:lnTo>
                    <a:pt x="2437820" y="7305779"/>
                  </a:lnTo>
                  <a:lnTo>
                    <a:pt x="2433057" y="7312844"/>
                  </a:lnTo>
                  <a:lnTo>
                    <a:pt x="2431310" y="7321495"/>
                  </a:lnTo>
                  <a:lnTo>
                    <a:pt x="2433057" y="7330146"/>
                  </a:lnTo>
                  <a:lnTo>
                    <a:pt x="2437820" y="7337210"/>
                  </a:lnTo>
                  <a:lnTo>
                    <a:pt x="2444884" y="7341973"/>
                  </a:lnTo>
                  <a:lnTo>
                    <a:pt x="2453580" y="7343720"/>
                  </a:lnTo>
                  <a:lnTo>
                    <a:pt x="2462231" y="7341973"/>
                  </a:lnTo>
                  <a:lnTo>
                    <a:pt x="2469295" y="7337210"/>
                  </a:lnTo>
                  <a:lnTo>
                    <a:pt x="2474058" y="7330146"/>
                  </a:lnTo>
                  <a:lnTo>
                    <a:pt x="2475805" y="7321495"/>
                  </a:lnTo>
                  <a:lnTo>
                    <a:pt x="2474058" y="7312844"/>
                  </a:lnTo>
                  <a:lnTo>
                    <a:pt x="2469290" y="7305779"/>
                  </a:lnTo>
                  <a:lnTo>
                    <a:pt x="2462212" y="7301016"/>
                  </a:lnTo>
                  <a:lnTo>
                    <a:pt x="2453535" y="7299270"/>
                  </a:lnTo>
                  <a:close/>
                </a:path>
                <a:path w="11962130" h="7343775">
                  <a:moveTo>
                    <a:pt x="2364591" y="7299270"/>
                  </a:moveTo>
                  <a:lnTo>
                    <a:pt x="2355940" y="7301016"/>
                  </a:lnTo>
                  <a:lnTo>
                    <a:pt x="2348875" y="7305779"/>
                  </a:lnTo>
                  <a:lnTo>
                    <a:pt x="2344112" y="7312844"/>
                  </a:lnTo>
                  <a:lnTo>
                    <a:pt x="2342366" y="7321495"/>
                  </a:lnTo>
                  <a:lnTo>
                    <a:pt x="2344112" y="7330146"/>
                  </a:lnTo>
                  <a:lnTo>
                    <a:pt x="2348875" y="7337210"/>
                  </a:lnTo>
                  <a:lnTo>
                    <a:pt x="2355940" y="7341973"/>
                  </a:lnTo>
                  <a:lnTo>
                    <a:pt x="2364635" y="7343720"/>
                  </a:lnTo>
                  <a:lnTo>
                    <a:pt x="2373286" y="7341973"/>
                  </a:lnTo>
                  <a:lnTo>
                    <a:pt x="2380351" y="7337210"/>
                  </a:lnTo>
                  <a:lnTo>
                    <a:pt x="2385114" y="7330146"/>
                  </a:lnTo>
                  <a:lnTo>
                    <a:pt x="2386860" y="7321495"/>
                  </a:lnTo>
                  <a:lnTo>
                    <a:pt x="2385113" y="7312844"/>
                  </a:lnTo>
                  <a:lnTo>
                    <a:pt x="2380345" y="7305779"/>
                  </a:lnTo>
                  <a:lnTo>
                    <a:pt x="2373268" y="7301016"/>
                  </a:lnTo>
                  <a:lnTo>
                    <a:pt x="2364591" y="7299270"/>
                  </a:lnTo>
                  <a:close/>
                </a:path>
                <a:path w="11962130" h="7343775">
                  <a:moveTo>
                    <a:pt x="2275645" y="7299270"/>
                  </a:moveTo>
                  <a:lnTo>
                    <a:pt x="2266994" y="7301016"/>
                  </a:lnTo>
                  <a:lnTo>
                    <a:pt x="2259930" y="7305779"/>
                  </a:lnTo>
                  <a:lnTo>
                    <a:pt x="2255167" y="7312844"/>
                  </a:lnTo>
                  <a:lnTo>
                    <a:pt x="2253420" y="7321495"/>
                  </a:lnTo>
                  <a:lnTo>
                    <a:pt x="2255167" y="7330146"/>
                  </a:lnTo>
                  <a:lnTo>
                    <a:pt x="2259930" y="7337210"/>
                  </a:lnTo>
                  <a:lnTo>
                    <a:pt x="2266994" y="7341973"/>
                  </a:lnTo>
                  <a:lnTo>
                    <a:pt x="2275690" y="7343720"/>
                  </a:lnTo>
                  <a:lnTo>
                    <a:pt x="2284341" y="7341973"/>
                  </a:lnTo>
                  <a:lnTo>
                    <a:pt x="2291405" y="7337210"/>
                  </a:lnTo>
                  <a:lnTo>
                    <a:pt x="2296168" y="7330146"/>
                  </a:lnTo>
                  <a:lnTo>
                    <a:pt x="2297915" y="7321495"/>
                  </a:lnTo>
                  <a:lnTo>
                    <a:pt x="2296167" y="7312844"/>
                  </a:lnTo>
                  <a:lnTo>
                    <a:pt x="2291400" y="7305779"/>
                  </a:lnTo>
                  <a:lnTo>
                    <a:pt x="2284322" y="7301016"/>
                  </a:lnTo>
                  <a:lnTo>
                    <a:pt x="2275645" y="7299270"/>
                  </a:lnTo>
                  <a:close/>
                </a:path>
                <a:path w="11962130" h="7343775">
                  <a:moveTo>
                    <a:pt x="2186701" y="7299270"/>
                  </a:moveTo>
                  <a:lnTo>
                    <a:pt x="2178050" y="7301016"/>
                  </a:lnTo>
                  <a:lnTo>
                    <a:pt x="2170985" y="7305779"/>
                  </a:lnTo>
                  <a:lnTo>
                    <a:pt x="2166222" y="7312844"/>
                  </a:lnTo>
                  <a:lnTo>
                    <a:pt x="2164476" y="7321495"/>
                  </a:lnTo>
                  <a:lnTo>
                    <a:pt x="2166222" y="7330146"/>
                  </a:lnTo>
                  <a:lnTo>
                    <a:pt x="2170985" y="7337210"/>
                  </a:lnTo>
                  <a:lnTo>
                    <a:pt x="2178050" y="7341973"/>
                  </a:lnTo>
                  <a:lnTo>
                    <a:pt x="2186745" y="7343720"/>
                  </a:lnTo>
                  <a:lnTo>
                    <a:pt x="2195396" y="7341973"/>
                  </a:lnTo>
                  <a:lnTo>
                    <a:pt x="2202461" y="7337210"/>
                  </a:lnTo>
                  <a:lnTo>
                    <a:pt x="2207224" y="7330146"/>
                  </a:lnTo>
                  <a:lnTo>
                    <a:pt x="2208970" y="7321495"/>
                  </a:lnTo>
                  <a:lnTo>
                    <a:pt x="2207223" y="7312844"/>
                  </a:lnTo>
                  <a:lnTo>
                    <a:pt x="2202455" y="7305779"/>
                  </a:lnTo>
                  <a:lnTo>
                    <a:pt x="2195377" y="7301016"/>
                  </a:lnTo>
                  <a:lnTo>
                    <a:pt x="2186701" y="7299270"/>
                  </a:lnTo>
                  <a:close/>
                </a:path>
                <a:path w="11962130" h="7343775">
                  <a:moveTo>
                    <a:pt x="2097756" y="7299270"/>
                  </a:moveTo>
                  <a:lnTo>
                    <a:pt x="2089105" y="7301016"/>
                  </a:lnTo>
                  <a:lnTo>
                    <a:pt x="2082041" y="7305779"/>
                  </a:lnTo>
                  <a:lnTo>
                    <a:pt x="2077278" y="7312844"/>
                  </a:lnTo>
                  <a:lnTo>
                    <a:pt x="2075531" y="7321495"/>
                  </a:lnTo>
                  <a:lnTo>
                    <a:pt x="2077278" y="7330146"/>
                  </a:lnTo>
                  <a:lnTo>
                    <a:pt x="2082041" y="7337210"/>
                  </a:lnTo>
                  <a:lnTo>
                    <a:pt x="2089105" y="7341973"/>
                  </a:lnTo>
                  <a:lnTo>
                    <a:pt x="2097801" y="7343720"/>
                  </a:lnTo>
                  <a:lnTo>
                    <a:pt x="2106452" y="7341973"/>
                  </a:lnTo>
                  <a:lnTo>
                    <a:pt x="2113516" y="7337210"/>
                  </a:lnTo>
                  <a:lnTo>
                    <a:pt x="2118279" y="7330146"/>
                  </a:lnTo>
                  <a:lnTo>
                    <a:pt x="2120026" y="7321495"/>
                  </a:lnTo>
                  <a:lnTo>
                    <a:pt x="2118278" y="7312844"/>
                  </a:lnTo>
                  <a:lnTo>
                    <a:pt x="2113511" y="7305779"/>
                  </a:lnTo>
                  <a:lnTo>
                    <a:pt x="2106433" y="7301016"/>
                  </a:lnTo>
                  <a:lnTo>
                    <a:pt x="2097756" y="7299270"/>
                  </a:lnTo>
                  <a:close/>
                </a:path>
                <a:path w="11962130" h="7343775">
                  <a:moveTo>
                    <a:pt x="2008812" y="7299270"/>
                  </a:moveTo>
                  <a:lnTo>
                    <a:pt x="2000161" y="7301016"/>
                  </a:lnTo>
                  <a:lnTo>
                    <a:pt x="1993096" y="7305779"/>
                  </a:lnTo>
                  <a:lnTo>
                    <a:pt x="1988333" y="7312844"/>
                  </a:lnTo>
                  <a:lnTo>
                    <a:pt x="1986587" y="7321495"/>
                  </a:lnTo>
                  <a:lnTo>
                    <a:pt x="1988333" y="7330146"/>
                  </a:lnTo>
                  <a:lnTo>
                    <a:pt x="1993096" y="7337210"/>
                  </a:lnTo>
                  <a:lnTo>
                    <a:pt x="2000161" y="7341973"/>
                  </a:lnTo>
                  <a:lnTo>
                    <a:pt x="2008856" y="7343720"/>
                  </a:lnTo>
                  <a:lnTo>
                    <a:pt x="2017507" y="7341973"/>
                  </a:lnTo>
                  <a:lnTo>
                    <a:pt x="2024572" y="7337210"/>
                  </a:lnTo>
                  <a:lnTo>
                    <a:pt x="2029335" y="7330146"/>
                  </a:lnTo>
                  <a:lnTo>
                    <a:pt x="2031081" y="7321495"/>
                  </a:lnTo>
                  <a:lnTo>
                    <a:pt x="2029334" y="7312844"/>
                  </a:lnTo>
                  <a:lnTo>
                    <a:pt x="2024566" y="7305779"/>
                  </a:lnTo>
                  <a:lnTo>
                    <a:pt x="2017489" y="7301016"/>
                  </a:lnTo>
                  <a:lnTo>
                    <a:pt x="2008812" y="7299270"/>
                  </a:lnTo>
                  <a:close/>
                </a:path>
                <a:path w="11962130" h="7343775">
                  <a:moveTo>
                    <a:pt x="1919867" y="7299270"/>
                  </a:moveTo>
                  <a:lnTo>
                    <a:pt x="1911216" y="7301016"/>
                  </a:lnTo>
                  <a:lnTo>
                    <a:pt x="1904152" y="7305779"/>
                  </a:lnTo>
                  <a:lnTo>
                    <a:pt x="1899389" y="7312844"/>
                  </a:lnTo>
                  <a:lnTo>
                    <a:pt x="1897642" y="7321495"/>
                  </a:lnTo>
                  <a:lnTo>
                    <a:pt x="1899389" y="7330146"/>
                  </a:lnTo>
                  <a:lnTo>
                    <a:pt x="1904152" y="7337210"/>
                  </a:lnTo>
                  <a:lnTo>
                    <a:pt x="1911216" y="7341973"/>
                  </a:lnTo>
                  <a:lnTo>
                    <a:pt x="1919912" y="7343720"/>
                  </a:lnTo>
                  <a:lnTo>
                    <a:pt x="1928563" y="7341973"/>
                  </a:lnTo>
                  <a:lnTo>
                    <a:pt x="1935627" y="7337210"/>
                  </a:lnTo>
                  <a:lnTo>
                    <a:pt x="1940390" y="7330146"/>
                  </a:lnTo>
                  <a:lnTo>
                    <a:pt x="1942137" y="7321495"/>
                  </a:lnTo>
                  <a:lnTo>
                    <a:pt x="1940390" y="7312844"/>
                  </a:lnTo>
                  <a:lnTo>
                    <a:pt x="1935622" y="7305779"/>
                  </a:lnTo>
                  <a:lnTo>
                    <a:pt x="1928544" y="7301016"/>
                  </a:lnTo>
                  <a:lnTo>
                    <a:pt x="1919867" y="7299270"/>
                  </a:lnTo>
                  <a:close/>
                </a:path>
                <a:path w="11962130" h="7343775">
                  <a:moveTo>
                    <a:pt x="1830923" y="7299270"/>
                  </a:moveTo>
                  <a:lnTo>
                    <a:pt x="1822272" y="7301016"/>
                  </a:lnTo>
                  <a:lnTo>
                    <a:pt x="1815207" y="7305779"/>
                  </a:lnTo>
                  <a:lnTo>
                    <a:pt x="1810444" y="7312844"/>
                  </a:lnTo>
                  <a:lnTo>
                    <a:pt x="1808698" y="7321495"/>
                  </a:lnTo>
                  <a:lnTo>
                    <a:pt x="1810444" y="7330146"/>
                  </a:lnTo>
                  <a:lnTo>
                    <a:pt x="1815207" y="7337210"/>
                  </a:lnTo>
                  <a:lnTo>
                    <a:pt x="1822272" y="7341973"/>
                  </a:lnTo>
                  <a:lnTo>
                    <a:pt x="1830967" y="7343720"/>
                  </a:lnTo>
                  <a:lnTo>
                    <a:pt x="1839618" y="7341973"/>
                  </a:lnTo>
                  <a:lnTo>
                    <a:pt x="1846683" y="7337210"/>
                  </a:lnTo>
                  <a:lnTo>
                    <a:pt x="1851446" y="7330146"/>
                  </a:lnTo>
                  <a:lnTo>
                    <a:pt x="1853192" y="7321495"/>
                  </a:lnTo>
                  <a:lnTo>
                    <a:pt x="1851445" y="7312844"/>
                  </a:lnTo>
                  <a:lnTo>
                    <a:pt x="1846677" y="7305779"/>
                  </a:lnTo>
                  <a:lnTo>
                    <a:pt x="1839600" y="7301016"/>
                  </a:lnTo>
                  <a:lnTo>
                    <a:pt x="1830923" y="7299270"/>
                  </a:lnTo>
                  <a:close/>
                </a:path>
                <a:path w="11962130" h="7343775">
                  <a:moveTo>
                    <a:pt x="1742757" y="7297445"/>
                  </a:moveTo>
                  <a:lnTo>
                    <a:pt x="1734052" y="7298898"/>
                  </a:lnTo>
                  <a:lnTo>
                    <a:pt x="1726830" y="7303420"/>
                  </a:lnTo>
                  <a:lnTo>
                    <a:pt x="1721831" y="7310319"/>
                  </a:lnTo>
                  <a:lnTo>
                    <a:pt x="1719793" y="7318906"/>
                  </a:lnTo>
                  <a:lnTo>
                    <a:pt x="1721247" y="7327611"/>
                  </a:lnTo>
                  <a:lnTo>
                    <a:pt x="1725768" y="7334833"/>
                  </a:lnTo>
                  <a:lnTo>
                    <a:pt x="1732668" y="7339832"/>
                  </a:lnTo>
                  <a:lnTo>
                    <a:pt x="1741299" y="7341871"/>
                  </a:lnTo>
                  <a:lnTo>
                    <a:pt x="1750004" y="7340418"/>
                  </a:lnTo>
                  <a:lnTo>
                    <a:pt x="1757225" y="7335896"/>
                  </a:lnTo>
                  <a:lnTo>
                    <a:pt x="1762224" y="7328997"/>
                  </a:lnTo>
                  <a:lnTo>
                    <a:pt x="1764262" y="7320410"/>
                  </a:lnTo>
                  <a:lnTo>
                    <a:pt x="1762808" y="7311705"/>
                  </a:lnTo>
                  <a:lnTo>
                    <a:pt x="1758282" y="7304483"/>
                  </a:lnTo>
                  <a:lnTo>
                    <a:pt x="1751369" y="7299484"/>
                  </a:lnTo>
                  <a:lnTo>
                    <a:pt x="1742757" y="7297445"/>
                  </a:lnTo>
                  <a:close/>
                </a:path>
                <a:path w="11962130" h="7343775">
                  <a:moveTo>
                    <a:pt x="1655279" y="7291482"/>
                  </a:moveTo>
                  <a:lnTo>
                    <a:pt x="1646507" y="7292443"/>
                  </a:lnTo>
                  <a:lnTo>
                    <a:pt x="1639042" y="7296550"/>
                  </a:lnTo>
                  <a:lnTo>
                    <a:pt x="1633663" y="7303157"/>
                  </a:lnTo>
                  <a:lnTo>
                    <a:pt x="1631144" y="7311616"/>
                  </a:lnTo>
                  <a:lnTo>
                    <a:pt x="1632105" y="7320389"/>
                  </a:lnTo>
                  <a:lnTo>
                    <a:pt x="1636213" y="7327853"/>
                  </a:lnTo>
                  <a:lnTo>
                    <a:pt x="1642820" y="7333233"/>
                  </a:lnTo>
                  <a:lnTo>
                    <a:pt x="1651322" y="7335755"/>
                  </a:lnTo>
                  <a:lnTo>
                    <a:pt x="1660095" y="7334795"/>
                  </a:lnTo>
                  <a:lnTo>
                    <a:pt x="1667560" y="7330687"/>
                  </a:lnTo>
                  <a:lnTo>
                    <a:pt x="1672940" y="7324080"/>
                  </a:lnTo>
                  <a:lnTo>
                    <a:pt x="1675458" y="7315622"/>
                  </a:lnTo>
                  <a:lnTo>
                    <a:pt x="1674497" y="7306848"/>
                  </a:lnTo>
                  <a:lnTo>
                    <a:pt x="1670384" y="7299383"/>
                  </a:lnTo>
                  <a:lnTo>
                    <a:pt x="1663764" y="7294003"/>
                  </a:lnTo>
                  <a:lnTo>
                    <a:pt x="1655279" y="7291482"/>
                  </a:lnTo>
                  <a:close/>
                </a:path>
                <a:path w="11962130" h="7343775">
                  <a:moveTo>
                    <a:pt x="1567728" y="7280950"/>
                  </a:moveTo>
                  <a:lnTo>
                    <a:pt x="1558928" y="7281613"/>
                  </a:lnTo>
                  <a:lnTo>
                    <a:pt x="1551329" y="7285466"/>
                  </a:lnTo>
                  <a:lnTo>
                    <a:pt x="1545729" y="7291887"/>
                  </a:lnTo>
                  <a:lnTo>
                    <a:pt x="1542925" y="7300255"/>
                  </a:lnTo>
                  <a:lnTo>
                    <a:pt x="1543588" y="7309056"/>
                  </a:lnTo>
                  <a:lnTo>
                    <a:pt x="1547441" y="7316655"/>
                  </a:lnTo>
                  <a:lnTo>
                    <a:pt x="1553862" y="7322255"/>
                  </a:lnTo>
                  <a:lnTo>
                    <a:pt x="1562275" y="7325064"/>
                  </a:lnTo>
                  <a:lnTo>
                    <a:pt x="1571076" y="7324401"/>
                  </a:lnTo>
                  <a:lnTo>
                    <a:pt x="1578675" y="7320548"/>
                  </a:lnTo>
                  <a:lnTo>
                    <a:pt x="1584275" y="7314127"/>
                  </a:lnTo>
                  <a:lnTo>
                    <a:pt x="1587078" y="7305759"/>
                  </a:lnTo>
                  <a:lnTo>
                    <a:pt x="1586414" y="7296958"/>
                  </a:lnTo>
                  <a:lnTo>
                    <a:pt x="1582557" y="7289358"/>
                  </a:lnTo>
                  <a:lnTo>
                    <a:pt x="1576123" y="7283756"/>
                  </a:lnTo>
                  <a:lnTo>
                    <a:pt x="1567728" y="7280950"/>
                  </a:lnTo>
                  <a:close/>
                </a:path>
                <a:path w="11962130" h="7343775">
                  <a:moveTo>
                    <a:pt x="1481283" y="7266389"/>
                  </a:moveTo>
                  <a:lnTo>
                    <a:pt x="1472459" y="7266551"/>
                  </a:lnTo>
                  <a:lnTo>
                    <a:pt x="1464653" y="7269965"/>
                  </a:lnTo>
                  <a:lnTo>
                    <a:pt x="1458697" y="7276058"/>
                  </a:lnTo>
                  <a:lnTo>
                    <a:pt x="1455423" y="7284254"/>
                  </a:lnTo>
                  <a:lnTo>
                    <a:pt x="1455570" y="7292257"/>
                  </a:lnTo>
                  <a:lnTo>
                    <a:pt x="1455585" y="7293078"/>
                  </a:lnTo>
                  <a:lnTo>
                    <a:pt x="1458999" y="7300883"/>
                  </a:lnTo>
                  <a:lnTo>
                    <a:pt x="1465092" y="7306840"/>
                  </a:lnTo>
                  <a:lnTo>
                    <a:pt x="1473332" y="7310122"/>
                  </a:lnTo>
                  <a:lnTo>
                    <a:pt x="1482155" y="7309960"/>
                  </a:lnTo>
                  <a:lnTo>
                    <a:pt x="1489961" y="7306545"/>
                  </a:lnTo>
                  <a:lnTo>
                    <a:pt x="1495917" y="7300453"/>
                  </a:lnTo>
                  <a:lnTo>
                    <a:pt x="1499191" y="7292257"/>
                  </a:lnTo>
                  <a:lnTo>
                    <a:pt x="1499044" y="7284254"/>
                  </a:lnTo>
                  <a:lnTo>
                    <a:pt x="1499029" y="7283433"/>
                  </a:lnTo>
                  <a:lnTo>
                    <a:pt x="1495610" y="7275626"/>
                  </a:lnTo>
                  <a:lnTo>
                    <a:pt x="1489504" y="7269668"/>
                  </a:lnTo>
                  <a:lnTo>
                    <a:pt x="1481283" y="7266389"/>
                  </a:lnTo>
                  <a:close/>
                </a:path>
                <a:path w="11962130" h="7343775">
                  <a:moveTo>
                    <a:pt x="1386615" y="7247272"/>
                  </a:moveTo>
                  <a:lnTo>
                    <a:pt x="1378659" y="7250321"/>
                  </a:lnTo>
                  <a:lnTo>
                    <a:pt x="1372427" y="7256131"/>
                  </a:lnTo>
                  <a:lnTo>
                    <a:pt x="1368776" y="7264166"/>
                  </a:lnTo>
                  <a:lnTo>
                    <a:pt x="1368529" y="7272988"/>
                  </a:lnTo>
                  <a:lnTo>
                    <a:pt x="1371579" y="7280944"/>
                  </a:lnTo>
                  <a:lnTo>
                    <a:pt x="1377389" y="7287176"/>
                  </a:lnTo>
                  <a:lnTo>
                    <a:pt x="1385467" y="7290836"/>
                  </a:lnTo>
                  <a:lnTo>
                    <a:pt x="1394289" y="7291084"/>
                  </a:lnTo>
                  <a:lnTo>
                    <a:pt x="1402245" y="7288034"/>
                  </a:lnTo>
                  <a:lnTo>
                    <a:pt x="1408477" y="7282224"/>
                  </a:lnTo>
                  <a:lnTo>
                    <a:pt x="1412128" y="7274189"/>
                  </a:lnTo>
                  <a:lnTo>
                    <a:pt x="1412374" y="7265367"/>
                  </a:lnTo>
                  <a:lnTo>
                    <a:pt x="1409320" y="7257410"/>
                  </a:lnTo>
                  <a:lnTo>
                    <a:pt x="1403497" y="7251175"/>
                  </a:lnTo>
                  <a:lnTo>
                    <a:pt x="1395437" y="7247519"/>
                  </a:lnTo>
                  <a:lnTo>
                    <a:pt x="1386615" y="7247272"/>
                  </a:lnTo>
                  <a:close/>
                </a:path>
                <a:path w="11962130" h="7343775">
                  <a:moveTo>
                    <a:pt x="1301836" y="7223749"/>
                  </a:moveTo>
                  <a:lnTo>
                    <a:pt x="1293747" y="7226426"/>
                  </a:lnTo>
                  <a:lnTo>
                    <a:pt x="1287252" y="7231940"/>
                  </a:lnTo>
                  <a:lnTo>
                    <a:pt x="1283233" y="7239797"/>
                  </a:lnTo>
                  <a:lnTo>
                    <a:pt x="1282576" y="7248598"/>
                  </a:lnTo>
                  <a:lnTo>
                    <a:pt x="1285253" y="7256687"/>
                  </a:lnTo>
                  <a:lnTo>
                    <a:pt x="1290767" y="7263182"/>
                  </a:lnTo>
                  <a:lnTo>
                    <a:pt x="1298666" y="7267213"/>
                  </a:lnTo>
                  <a:lnTo>
                    <a:pt x="1307468" y="7267869"/>
                  </a:lnTo>
                  <a:lnTo>
                    <a:pt x="1315557" y="7265193"/>
                  </a:lnTo>
                  <a:lnTo>
                    <a:pt x="1322052" y="7259679"/>
                  </a:lnTo>
                  <a:lnTo>
                    <a:pt x="1326071" y="7251822"/>
                  </a:lnTo>
                  <a:lnTo>
                    <a:pt x="1326727" y="7243020"/>
                  </a:lnTo>
                  <a:lnTo>
                    <a:pt x="1324046" y="7234930"/>
                  </a:lnTo>
                  <a:lnTo>
                    <a:pt x="1318519" y="7228432"/>
                  </a:lnTo>
                  <a:lnTo>
                    <a:pt x="1310637" y="7224405"/>
                  </a:lnTo>
                  <a:lnTo>
                    <a:pt x="1301836" y="7223749"/>
                  </a:lnTo>
                  <a:close/>
                </a:path>
                <a:path w="11962130" h="7343775">
                  <a:moveTo>
                    <a:pt x="1218347" y="7196034"/>
                  </a:moveTo>
                  <a:lnTo>
                    <a:pt x="1210141" y="7198326"/>
                  </a:lnTo>
                  <a:lnTo>
                    <a:pt x="1203393" y="7203528"/>
                  </a:lnTo>
                  <a:lnTo>
                    <a:pt x="1199008" y="7211187"/>
                  </a:lnTo>
                  <a:lnTo>
                    <a:pt x="1197937" y="7219947"/>
                  </a:lnTo>
                  <a:lnTo>
                    <a:pt x="1200229" y="7228153"/>
                  </a:lnTo>
                  <a:lnTo>
                    <a:pt x="1205430" y="7234901"/>
                  </a:lnTo>
                  <a:lnTo>
                    <a:pt x="1213131" y="7239301"/>
                  </a:lnTo>
                  <a:lnTo>
                    <a:pt x="1221891" y="7240372"/>
                  </a:lnTo>
                  <a:lnTo>
                    <a:pt x="1230097" y="7238080"/>
                  </a:lnTo>
                  <a:lnTo>
                    <a:pt x="1236845" y="7232878"/>
                  </a:lnTo>
                  <a:lnTo>
                    <a:pt x="1241231" y="7225220"/>
                  </a:lnTo>
                  <a:lnTo>
                    <a:pt x="1242302" y="7216459"/>
                  </a:lnTo>
                  <a:lnTo>
                    <a:pt x="1240005" y="7208252"/>
                  </a:lnTo>
                  <a:lnTo>
                    <a:pt x="1234791" y="7201500"/>
                  </a:lnTo>
                  <a:lnTo>
                    <a:pt x="1227108" y="7197106"/>
                  </a:lnTo>
                  <a:lnTo>
                    <a:pt x="1218347" y="7196034"/>
                  </a:lnTo>
                  <a:close/>
                </a:path>
                <a:path w="11962130" h="7343775">
                  <a:moveTo>
                    <a:pt x="1136593" y="7164192"/>
                  </a:moveTo>
                  <a:lnTo>
                    <a:pt x="1128267" y="7165999"/>
                  </a:lnTo>
                  <a:lnTo>
                    <a:pt x="1121226" y="7170797"/>
                  </a:lnTo>
                  <a:lnTo>
                    <a:pt x="1116399" y="7178186"/>
                  </a:lnTo>
                  <a:lnTo>
                    <a:pt x="1114817" y="7186868"/>
                  </a:lnTo>
                  <a:lnTo>
                    <a:pt x="1116510" y="7194667"/>
                  </a:lnTo>
                  <a:lnTo>
                    <a:pt x="1116624" y="7195194"/>
                  </a:lnTo>
                  <a:lnTo>
                    <a:pt x="1121299" y="7202056"/>
                  </a:lnTo>
                  <a:lnTo>
                    <a:pt x="1121422" y="7202235"/>
                  </a:lnTo>
                  <a:lnTo>
                    <a:pt x="1128852" y="7207079"/>
                  </a:lnTo>
                  <a:lnTo>
                    <a:pt x="1137534" y="7208661"/>
                  </a:lnTo>
                  <a:lnTo>
                    <a:pt x="1145860" y="7206854"/>
                  </a:lnTo>
                  <a:lnTo>
                    <a:pt x="1152901" y="7202056"/>
                  </a:lnTo>
                  <a:lnTo>
                    <a:pt x="1157728" y="7194667"/>
                  </a:lnTo>
                  <a:lnTo>
                    <a:pt x="1159310" y="7185985"/>
                  </a:lnTo>
                  <a:lnTo>
                    <a:pt x="1157613" y="7178186"/>
                  </a:lnTo>
                  <a:lnTo>
                    <a:pt x="1157498" y="7177657"/>
                  </a:lnTo>
                  <a:lnTo>
                    <a:pt x="1152688" y="7170611"/>
                  </a:lnTo>
                  <a:lnTo>
                    <a:pt x="1145275" y="7165774"/>
                  </a:lnTo>
                  <a:lnTo>
                    <a:pt x="1136593" y="7164192"/>
                  </a:lnTo>
                  <a:close/>
                </a:path>
                <a:path w="11962130" h="7343775">
                  <a:moveTo>
                    <a:pt x="1056308" y="7128332"/>
                  </a:moveTo>
                  <a:lnTo>
                    <a:pt x="1047903" y="7129729"/>
                  </a:lnTo>
                  <a:lnTo>
                    <a:pt x="1040635" y="7134176"/>
                  </a:lnTo>
                  <a:lnTo>
                    <a:pt x="1035452" y="7141319"/>
                  </a:lnTo>
                  <a:lnTo>
                    <a:pt x="1033446" y="7149914"/>
                  </a:lnTo>
                  <a:lnTo>
                    <a:pt x="1034844" y="7158319"/>
                  </a:lnTo>
                  <a:lnTo>
                    <a:pt x="1039291" y="7165587"/>
                  </a:lnTo>
                  <a:lnTo>
                    <a:pt x="1046474" y="7170788"/>
                  </a:lnTo>
                  <a:lnTo>
                    <a:pt x="1055069" y="7172794"/>
                  </a:lnTo>
                  <a:lnTo>
                    <a:pt x="1063474" y="7171396"/>
                  </a:lnTo>
                  <a:lnTo>
                    <a:pt x="1070741" y="7166949"/>
                  </a:lnTo>
                  <a:lnTo>
                    <a:pt x="1075924" y="7159806"/>
                  </a:lnTo>
                  <a:lnTo>
                    <a:pt x="1077930" y="7151211"/>
                  </a:lnTo>
                  <a:lnTo>
                    <a:pt x="1076528" y="7142805"/>
                  </a:lnTo>
                  <a:lnTo>
                    <a:pt x="1072069" y="7135532"/>
                  </a:lnTo>
                  <a:lnTo>
                    <a:pt x="1064902" y="7130338"/>
                  </a:lnTo>
                  <a:lnTo>
                    <a:pt x="1056308" y="7128332"/>
                  </a:lnTo>
                  <a:close/>
                </a:path>
                <a:path w="11962130" h="7343775">
                  <a:moveTo>
                    <a:pt x="977911" y="7088535"/>
                  </a:moveTo>
                  <a:lnTo>
                    <a:pt x="969447" y="7089514"/>
                  </a:lnTo>
                  <a:lnTo>
                    <a:pt x="961968" y="7093595"/>
                  </a:lnTo>
                  <a:lnTo>
                    <a:pt x="956437" y="7100473"/>
                  </a:lnTo>
                  <a:lnTo>
                    <a:pt x="954008" y="7108957"/>
                  </a:lnTo>
                  <a:lnTo>
                    <a:pt x="954987" y="7117421"/>
                  </a:lnTo>
                  <a:lnTo>
                    <a:pt x="959068" y="7124900"/>
                  </a:lnTo>
                  <a:lnTo>
                    <a:pt x="965984" y="7130451"/>
                  </a:lnTo>
                  <a:lnTo>
                    <a:pt x="974469" y="7132881"/>
                  </a:lnTo>
                  <a:lnTo>
                    <a:pt x="982933" y="7131902"/>
                  </a:lnTo>
                  <a:lnTo>
                    <a:pt x="990412" y="7127821"/>
                  </a:lnTo>
                  <a:lnTo>
                    <a:pt x="995942" y="7120943"/>
                  </a:lnTo>
                  <a:lnTo>
                    <a:pt x="998371" y="7112458"/>
                  </a:lnTo>
                  <a:lnTo>
                    <a:pt x="997388" y="7103992"/>
                  </a:lnTo>
                  <a:lnTo>
                    <a:pt x="993296" y="7096507"/>
                  </a:lnTo>
                  <a:lnTo>
                    <a:pt x="986396" y="7090964"/>
                  </a:lnTo>
                  <a:lnTo>
                    <a:pt x="977911" y="7088535"/>
                  </a:lnTo>
                  <a:close/>
                </a:path>
                <a:path w="11962130" h="7343775">
                  <a:moveTo>
                    <a:pt x="901374" y="7044882"/>
                  </a:moveTo>
                  <a:lnTo>
                    <a:pt x="892878" y="7045518"/>
                  </a:lnTo>
                  <a:lnTo>
                    <a:pt x="885240" y="7049294"/>
                  </a:lnTo>
                  <a:lnTo>
                    <a:pt x="879436" y="7055943"/>
                  </a:lnTo>
                  <a:lnTo>
                    <a:pt x="876667" y="7064323"/>
                  </a:lnTo>
                  <a:lnTo>
                    <a:pt x="877303" y="7072819"/>
                  </a:lnTo>
                  <a:lnTo>
                    <a:pt x="881079" y="7080457"/>
                  </a:lnTo>
                  <a:lnTo>
                    <a:pt x="887766" y="7086283"/>
                  </a:lnTo>
                  <a:lnTo>
                    <a:pt x="896146" y="7089053"/>
                  </a:lnTo>
                  <a:lnTo>
                    <a:pt x="904642" y="7088416"/>
                  </a:lnTo>
                  <a:lnTo>
                    <a:pt x="912280" y="7084640"/>
                  </a:lnTo>
                  <a:lnTo>
                    <a:pt x="918084" y="7077991"/>
                  </a:lnTo>
                  <a:lnTo>
                    <a:pt x="920853" y="7069611"/>
                  </a:lnTo>
                  <a:lnTo>
                    <a:pt x="920212" y="7061113"/>
                  </a:lnTo>
                  <a:lnTo>
                    <a:pt x="916425" y="7053468"/>
                  </a:lnTo>
                  <a:lnTo>
                    <a:pt x="909754" y="7047651"/>
                  </a:lnTo>
                  <a:lnTo>
                    <a:pt x="901374" y="7044882"/>
                  </a:lnTo>
                  <a:close/>
                </a:path>
                <a:path w="11962130" h="7343775">
                  <a:moveTo>
                    <a:pt x="827334" y="6997533"/>
                  </a:moveTo>
                  <a:lnTo>
                    <a:pt x="818816" y="6997730"/>
                  </a:lnTo>
                  <a:lnTo>
                    <a:pt x="810994" y="7001107"/>
                  </a:lnTo>
                  <a:lnTo>
                    <a:pt x="804854" y="7007448"/>
                  </a:lnTo>
                  <a:lnTo>
                    <a:pt x="801656" y="7015673"/>
                  </a:lnTo>
                  <a:lnTo>
                    <a:pt x="801831" y="7023235"/>
                  </a:lnTo>
                  <a:lnTo>
                    <a:pt x="801853" y="7024191"/>
                  </a:lnTo>
                  <a:lnTo>
                    <a:pt x="805230" y="7032014"/>
                  </a:lnTo>
                  <a:lnTo>
                    <a:pt x="811608" y="7038177"/>
                  </a:lnTo>
                  <a:lnTo>
                    <a:pt x="819833" y="7041375"/>
                  </a:lnTo>
                  <a:lnTo>
                    <a:pt x="828351" y="7041178"/>
                  </a:lnTo>
                  <a:lnTo>
                    <a:pt x="836174" y="7037801"/>
                  </a:lnTo>
                  <a:lnTo>
                    <a:pt x="842313" y="7031461"/>
                  </a:lnTo>
                  <a:lnTo>
                    <a:pt x="845511" y="7023235"/>
                  </a:lnTo>
                  <a:lnTo>
                    <a:pt x="845332" y="7015673"/>
                  </a:lnTo>
                  <a:lnTo>
                    <a:pt x="845309" y="7014715"/>
                  </a:lnTo>
                  <a:lnTo>
                    <a:pt x="841921" y="7006885"/>
                  </a:lnTo>
                  <a:lnTo>
                    <a:pt x="835559" y="7000732"/>
                  </a:lnTo>
                  <a:lnTo>
                    <a:pt x="827334" y="6997533"/>
                  </a:lnTo>
                  <a:close/>
                </a:path>
                <a:path w="11962130" h="7343775">
                  <a:moveTo>
                    <a:pt x="747209" y="6946351"/>
                  </a:moveTo>
                  <a:lnTo>
                    <a:pt x="739221" y="6949315"/>
                  </a:lnTo>
                  <a:lnTo>
                    <a:pt x="732760" y="6955327"/>
                  </a:lnTo>
                  <a:lnTo>
                    <a:pt x="729137" y="6963375"/>
                  </a:lnTo>
                  <a:lnTo>
                    <a:pt x="728890" y="6971892"/>
                  </a:lnTo>
                  <a:lnTo>
                    <a:pt x="731854" y="6979879"/>
                  </a:lnTo>
                  <a:lnTo>
                    <a:pt x="737903" y="6986367"/>
                  </a:lnTo>
                  <a:lnTo>
                    <a:pt x="745950" y="6989990"/>
                  </a:lnTo>
                  <a:lnTo>
                    <a:pt x="754467" y="6990237"/>
                  </a:lnTo>
                  <a:lnTo>
                    <a:pt x="762455" y="6987272"/>
                  </a:lnTo>
                  <a:lnTo>
                    <a:pt x="768916" y="6981261"/>
                  </a:lnTo>
                  <a:lnTo>
                    <a:pt x="772538" y="6973212"/>
                  </a:lnTo>
                  <a:lnTo>
                    <a:pt x="772781" y="6964693"/>
                  </a:lnTo>
                  <a:lnTo>
                    <a:pt x="769806" y="6956697"/>
                  </a:lnTo>
                  <a:lnTo>
                    <a:pt x="763772" y="6950221"/>
                  </a:lnTo>
                  <a:lnTo>
                    <a:pt x="755725" y="6946598"/>
                  </a:lnTo>
                  <a:lnTo>
                    <a:pt x="747209" y="6946351"/>
                  </a:lnTo>
                  <a:close/>
                </a:path>
                <a:path w="11962130" h="7343775">
                  <a:moveTo>
                    <a:pt x="678048" y="6891533"/>
                  </a:moveTo>
                  <a:lnTo>
                    <a:pt x="669936" y="6894138"/>
                  </a:lnTo>
                  <a:lnTo>
                    <a:pt x="663213" y="6899856"/>
                  </a:lnTo>
                  <a:lnTo>
                    <a:pt x="659235" y="6907734"/>
                  </a:lnTo>
                  <a:lnTo>
                    <a:pt x="658608" y="6916231"/>
                  </a:lnTo>
                  <a:lnTo>
                    <a:pt x="661213" y="6924343"/>
                  </a:lnTo>
                  <a:lnTo>
                    <a:pt x="666965" y="6931094"/>
                  </a:lnTo>
                  <a:lnTo>
                    <a:pt x="674844" y="6935072"/>
                  </a:lnTo>
                  <a:lnTo>
                    <a:pt x="683341" y="6935699"/>
                  </a:lnTo>
                  <a:lnTo>
                    <a:pt x="691453" y="6933094"/>
                  </a:lnTo>
                  <a:lnTo>
                    <a:pt x="698176" y="6927376"/>
                  </a:lnTo>
                  <a:lnTo>
                    <a:pt x="702154" y="6919497"/>
                  </a:lnTo>
                  <a:lnTo>
                    <a:pt x="702777" y="6910997"/>
                  </a:lnTo>
                  <a:lnTo>
                    <a:pt x="700161" y="6902877"/>
                  </a:lnTo>
                  <a:lnTo>
                    <a:pt x="694423" y="6896139"/>
                  </a:lnTo>
                  <a:lnTo>
                    <a:pt x="686545" y="6892160"/>
                  </a:lnTo>
                  <a:lnTo>
                    <a:pt x="678048" y="6891533"/>
                  </a:lnTo>
                  <a:close/>
                </a:path>
                <a:path w="11962130" h="7343775">
                  <a:moveTo>
                    <a:pt x="611667" y="6833378"/>
                  </a:moveTo>
                  <a:lnTo>
                    <a:pt x="603446" y="6835617"/>
                  </a:lnTo>
                  <a:lnTo>
                    <a:pt x="596473" y="6841027"/>
                  </a:lnTo>
                  <a:lnTo>
                    <a:pt x="592146" y="6848719"/>
                  </a:lnTo>
                  <a:lnTo>
                    <a:pt x="591139" y="6857179"/>
                  </a:lnTo>
                  <a:lnTo>
                    <a:pt x="593378" y="6865400"/>
                  </a:lnTo>
                  <a:lnTo>
                    <a:pt x="598822" y="6872401"/>
                  </a:lnTo>
                  <a:lnTo>
                    <a:pt x="606514" y="6876729"/>
                  </a:lnTo>
                  <a:lnTo>
                    <a:pt x="614974" y="6877736"/>
                  </a:lnTo>
                  <a:lnTo>
                    <a:pt x="623195" y="6875497"/>
                  </a:lnTo>
                  <a:lnTo>
                    <a:pt x="630167" y="6870087"/>
                  </a:lnTo>
                  <a:lnTo>
                    <a:pt x="634494" y="6862394"/>
                  </a:lnTo>
                  <a:lnTo>
                    <a:pt x="635497" y="6853931"/>
                  </a:lnTo>
                  <a:lnTo>
                    <a:pt x="633248" y="6845701"/>
                  </a:lnTo>
                  <a:lnTo>
                    <a:pt x="627819" y="6838712"/>
                  </a:lnTo>
                  <a:lnTo>
                    <a:pt x="620127" y="6834385"/>
                  </a:lnTo>
                  <a:lnTo>
                    <a:pt x="611667" y="6833378"/>
                  </a:lnTo>
                  <a:close/>
                </a:path>
                <a:path w="11962130" h="7343775">
                  <a:moveTo>
                    <a:pt x="549338" y="6772009"/>
                  </a:moveTo>
                  <a:lnTo>
                    <a:pt x="540943" y="6773460"/>
                  </a:lnTo>
                  <a:lnTo>
                    <a:pt x="533490" y="6778188"/>
                  </a:lnTo>
                  <a:lnTo>
                    <a:pt x="528455" y="6785436"/>
                  </a:lnTo>
                  <a:lnTo>
                    <a:pt x="526653" y="6793764"/>
                  </a:lnTo>
                  <a:lnTo>
                    <a:pt x="528105" y="6802159"/>
                  </a:lnTo>
                  <a:lnTo>
                    <a:pt x="532862" y="6809644"/>
                  </a:lnTo>
                  <a:lnTo>
                    <a:pt x="540111" y="6814679"/>
                  </a:lnTo>
                  <a:lnTo>
                    <a:pt x="548439" y="6816481"/>
                  </a:lnTo>
                  <a:lnTo>
                    <a:pt x="556834" y="6815029"/>
                  </a:lnTo>
                  <a:lnTo>
                    <a:pt x="564287" y="6810302"/>
                  </a:lnTo>
                  <a:lnTo>
                    <a:pt x="569322" y="6803053"/>
                  </a:lnTo>
                  <a:lnTo>
                    <a:pt x="571120" y="6794722"/>
                  </a:lnTo>
                  <a:lnTo>
                    <a:pt x="569659" y="6786317"/>
                  </a:lnTo>
                  <a:lnTo>
                    <a:pt x="564915" y="6778845"/>
                  </a:lnTo>
                  <a:lnTo>
                    <a:pt x="557666" y="6773811"/>
                  </a:lnTo>
                  <a:lnTo>
                    <a:pt x="549338" y="6772009"/>
                  </a:lnTo>
                  <a:close/>
                </a:path>
                <a:path w="11962130" h="7343775">
                  <a:moveTo>
                    <a:pt x="489166" y="6707586"/>
                  </a:moveTo>
                  <a:lnTo>
                    <a:pt x="480709" y="6708622"/>
                  </a:lnTo>
                  <a:lnTo>
                    <a:pt x="473033" y="6712976"/>
                  </a:lnTo>
                  <a:lnTo>
                    <a:pt x="467646" y="6719967"/>
                  </a:lnTo>
                  <a:lnTo>
                    <a:pt x="465435" y="6728195"/>
                  </a:lnTo>
                  <a:lnTo>
                    <a:pt x="466471" y="6736651"/>
                  </a:lnTo>
                  <a:lnTo>
                    <a:pt x="470855" y="6744362"/>
                  </a:lnTo>
                  <a:lnTo>
                    <a:pt x="477845" y="6749749"/>
                  </a:lnTo>
                  <a:lnTo>
                    <a:pt x="486074" y="6751959"/>
                  </a:lnTo>
                  <a:lnTo>
                    <a:pt x="494530" y="6750923"/>
                  </a:lnTo>
                  <a:lnTo>
                    <a:pt x="502207" y="6746570"/>
                  </a:lnTo>
                  <a:lnTo>
                    <a:pt x="507594" y="6739578"/>
                  </a:lnTo>
                  <a:lnTo>
                    <a:pt x="509801" y="6731345"/>
                  </a:lnTo>
                  <a:lnTo>
                    <a:pt x="508756" y="6722879"/>
                  </a:lnTo>
                  <a:lnTo>
                    <a:pt x="504385" y="6715183"/>
                  </a:lnTo>
                  <a:lnTo>
                    <a:pt x="497394" y="6709797"/>
                  </a:lnTo>
                  <a:lnTo>
                    <a:pt x="489166" y="6707586"/>
                  </a:lnTo>
                  <a:close/>
                </a:path>
                <a:path w="11962130" h="7343775">
                  <a:moveTo>
                    <a:pt x="432238" y="6640290"/>
                  </a:moveTo>
                  <a:lnTo>
                    <a:pt x="423740" y="6640905"/>
                  </a:lnTo>
                  <a:lnTo>
                    <a:pt x="415856" y="6644872"/>
                  </a:lnTo>
                  <a:lnTo>
                    <a:pt x="410129" y="6651587"/>
                  </a:lnTo>
                  <a:lnTo>
                    <a:pt x="407512" y="6659695"/>
                  </a:lnTo>
                  <a:lnTo>
                    <a:pt x="408127" y="6668193"/>
                  </a:lnTo>
                  <a:lnTo>
                    <a:pt x="412121" y="6676111"/>
                  </a:lnTo>
                  <a:lnTo>
                    <a:pt x="418836" y="6681838"/>
                  </a:lnTo>
                  <a:lnTo>
                    <a:pt x="426944" y="6684455"/>
                  </a:lnTo>
                  <a:lnTo>
                    <a:pt x="435442" y="6683841"/>
                  </a:lnTo>
                  <a:lnTo>
                    <a:pt x="443326" y="6679874"/>
                  </a:lnTo>
                  <a:lnTo>
                    <a:pt x="449053" y="6673159"/>
                  </a:lnTo>
                  <a:lnTo>
                    <a:pt x="451666" y="6665046"/>
                  </a:lnTo>
                  <a:lnTo>
                    <a:pt x="451044" y="6656538"/>
                  </a:lnTo>
                  <a:lnTo>
                    <a:pt x="447061" y="6648634"/>
                  </a:lnTo>
                  <a:lnTo>
                    <a:pt x="440346" y="6642907"/>
                  </a:lnTo>
                  <a:lnTo>
                    <a:pt x="432238" y="6640290"/>
                  </a:lnTo>
                  <a:close/>
                </a:path>
                <a:path w="11962130" h="7343775">
                  <a:moveTo>
                    <a:pt x="378571" y="6570263"/>
                  </a:moveTo>
                  <a:lnTo>
                    <a:pt x="370054" y="6570499"/>
                  </a:lnTo>
                  <a:lnTo>
                    <a:pt x="362002" y="6574111"/>
                  </a:lnTo>
                  <a:lnTo>
                    <a:pt x="355981" y="6580564"/>
                  </a:lnTo>
                  <a:lnTo>
                    <a:pt x="353007" y="6588548"/>
                  </a:lnTo>
                  <a:lnTo>
                    <a:pt x="353210" y="6595859"/>
                  </a:lnTo>
                  <a:lnTo>
                    <a:pt x="353243" y="6597065"/>
                  </a:lnTo>
                  <a:lnTo>
                    <a:pt x="356881" y="6605154"/>
                  </a:lnTo>
                  <a:lnTo>
                    <a:pt x="363335" y="6611174"/>
                  </a:lnTo>
                  <a:lnTo>
                    <a:pt x="371319" y="6614149"/>
                  </a:lnTo>
                  <a:lnTo>
                    <a:pt x="379836" y="6613913"/>
                  </a:lnTo>
                  <a:lnTo>
                    <a:pt x="387888" y="6610300"/>
                  </a:lnTo>
                  <a:lnTo>
                    <a:pt x="393908" y="6603847"/>
                  </a:lnTo>
                  <a:lnTo>
                    <a:pt x="396880" y="6595859"/>
                  </a:lnTo>
                  <a:lnTo>
                    <a:pt x="396671" y="6588548"/>
                  </a:lnTo>
                  <a:lnTo>
                    <a:pt x="396636" y="6587331"/>
                  </a:lnTo>
                  <a:lnTo>
                    <a:pt x="393009" y="6579257"/>
                  </a:lnTo>
                  <a:lnTo>
                    <a:pt x="386555" y="6573237"/>
                  </a:lnTo>
                  <a:lnTo>
                    <a:pt x="378571" y="6570263"/>
                  </a:lnTo>
                  <a:close/>
                </a:path>
                <a:path w="11962130" h="7343775">
                  <a:moveTo>
                    <a:pt x="320053" y="6497507"/>
                  </a:moveTo>
                  <a:lnTo>
                    <a:pt x="311825" y="6500699"/>
                  </a:lnTo>
                  <a:lnTo>
                    <a:pt x="305480" y="6506833"/>
                  </a:lnTo>
                  <a:lnTo>
                    <a:pt x="302097" y="6514653"/>
                  </a:lnTo>
                  <a:lnTo>
                    <a:pt x="301894" y="6523171"/>
                  </a:lnTo>
                  <a:lnTo>
                    <a:pt x="305111" y="6531437"/>
                  </a:lnTo>
                  <a:lnTo>
                    <a:pt x="311244" y="6537782"/>
                  </a:lnTo>
                  <a:lnTo>
                    <a:pt x="319064" y="6541165"/>
                  </a:lnTo>
                  <a:lnTo>
                    <a:pt x="327582" y="6541368"/>
                  </a:lnTo>
                  <a:lnTo>
                    <a:pt x="335810" y="6538175"/>
                  </a:lnTo>
                  <a:lnTo>
                    <a:pt x="342155" y="6532041"/>
                  </a:lnTo>
                  <a:lnTo>
                    <a:pt x="345535" y="6524217"/>
                  </a:lnTo>
                  <a:lnTo>
                    <a:pt x="345731" y="6515688"/>
                  </a:lnTo>
                  <a:lnTo>
                    <a:pt x="342525" y="6507439"/>
                  </a:lnTo>
                  <a:lnTo>
                    <a:pt x="336390" y="6501093"/>
                  </a:lnTo>
                  <a:lnTo>
                    <a:pt x="328570" y="6497711"/>
                  </a:lnTo>
                  <a:lnTo>
                    <a:pt x="320053" y="6497507"/>
                  </a:lnTo>
                  <a:close/>
                </a:path>
                <a:path w="11962130" h="7343775">
                  <a:moveTo>
                    <a:pt x="273612" y="6422156"/>
                  </a:moveTo>
                  <a:lnTo>
                    <a:pt x="265243" y="6424957"/>
                  </a:lnTo>
                  <a:lnTo>
                    <a:pt x="258616" y="6430786"/>
                  </a:lnTo>
                  <a:lnTo>
                    <a:pt x="254868" y="6438438"/>
                  </a:lnTo>
                  <a:lnTo>
                    <a:pt x="254264" y="6446937"/>
                  </a:lnTo>
                  <a:lnTo>
                    <a:pt x="257087" y="6455345"/>
                  </a:lnTo>
                  <a:lnTo>
                    <a:pt x="262916" y="6461972"/>
                  </a:lnTo>
                  <a:lnTo>
                    <a:pt x="270568" y="6465719"/>
                  </a:lnTo>
                  <a:lnTo>
                    <a:pt x="279067" y="6466324"/>
                  </a:lnTo>
                  <a:lnTo>
                    <a:pt x="287436" y="6463522"/>
                  </a:lnTo>
                  <a:lnTo>
                    <a:pt x="294063" y="6457693"/>
                  </a:lnTo>
                  <a:lnTo>
                    <a:pt x="297808" y="6450036"/>
                  </a:lnTo>
                  <a:lnTo>
                    <a:pt x="298405" y="6441526"/>
                  </a:lnTo>
                  <a:lnTo>
                    <a:pt x="295591" y="6433135"/>
                  </a:lnTo>
                  <a:lnTo>
                    <a:pt x="289762" y="6426508"/>
                  </a:lnTo>
                  <a:lnTo>
                    <a:pt x="282111" y="6422761"/>
                  </a:lnTo>
                  <a:lnTo>
                    <a:pt x="273612" y="6422156"/>
                  </a:lnTo>
                  <a:close/>
                </a:path>
                <a:path w="11962130" h="7343775">
                  <a:moveTo>
                    <a:pt x="230972" y="6344602"/>
                  </a:moveTo>
                  <a:lnTo>
                    <a:pt x="222478" y="6346997"/>
                  </a:lnTo>
                  <a:lnTo>
                    <a:pt x="215578" y="6352500"/>
                  </a:lnTo>
                  <a:lnTo>
                    <a:pt x="211467" y="6359963"/>
                  </a:lnTo>
                  <a:lnTo>
                    <a:pt x="210454" y="6368422"/>
                  </a:lnTo>
                  <a:lnTo>
                    <a:pt x="212869" y="6376957"/>
                  </a:lnTo>
                  <a:lnTo>
                    <a:pt x="218372" y="6383856"/>
                  </a:lnTo>
                  <a:lnTo>
                    <a:pt x="225835" y="6387968"/>
                  </a:lnTo>
                  <a:lnTo>
                    <a:pt x="234294" y="6388981"/>
                  </a:lnTo>
                  <a:lnTo>
                    <a:pt x="242789" y="6386586"/>
                  </a:lnTo>
                  <a:lnTo>
                    <a:pt x="249688" y="6381082"/>
                  </a:lnTo>
                  <a:lnTo>
                    <a:pt x="253797" y="6373615"/>
                  </a:lnTo>
                  <a:lnTo>
                    <a:pt x="254804" y="6365144"/>
                  </a:lnTo>
                  <a:lnTo>
                    <a:pt x="252397" y="6356626"/>
                  </a:lnTo>
                  <a:lnTo>
                    <a:pt x="246894" y="6349727"/>
                  </a:lnTo>
                  <a:lnTo>
                    <a:pt x="239432" y="6345615"/>
                  </a:lnTo>
                  <a:lnTo>
                    <a:pt x="230972" y="6344602"/>
                  </a:lnTo>
                  <a:close/>
                </a:path>
                <a:path w="11962130" h="7343775">
                  <a:moveTo>
                    <a:pt x="192251" y="6265032"/>
                  </a:moveTo>
                  <a:lnTo>
                    <a:pt x="183649" y="6267004"/>
                  </a:lnTo>
                  <a:lnTo>
                    <a:pt x="176486" y="6272160"/>
                  </a:lnTo>
                  <a:lnTo>
                    <a:pt x="172011" y="6279410"/>
                  </a:lnTo>
                  <a:lnTo>
                    <a:pt x="170582" y="6287810"/>
                  </a:lnTo>
                  <a:lnTo>
                    <a:pt x="172572" y="6296452"/>
                  </a:lnTo>
                  <a:lnTo>
                    <a:pt x="177728" y="6303616"/>
                  </a:lnTo>
                  <a:lnTo>
                    <a:pt x="184978" y="6308091"/>
                  </a:lnTo>
                  <a:lnTo>
                    <a:pt x="193378" y="6309520"/>
                  </a:lnTo>
                  <a:lnTo>
                    <a:pt x="201980" y="6307547"/>
                  </a:lnTo>
                  <a:lnTo>
                    <a:pt x="209143" y="6302391"/>
                  </a:lnTo>
                  <a:lnTo>
                    <a:pt x="213616" y="6295136"/>
                  </a:lnTo>
                  <a:lnTo>
                    <a:pt x="215040" y="6286724"/>
                  </a:lnTo>
                  <a:lnTo>
                    <a:pt x="213056" y="6278098"/>
                  </a:lnTo>
                  <a:lnTo>
                    <a:pt x="207900" y="6270936"/>
                  </a:lnTo>
                  <a:lnTo>
                    <a:pt x="200650" y="6266461"/>
                  </a:lnTo>
                  <a:lnTo>
                    <a:pt x="192251" y="6265032"/>
                  </a:lnTo>
                  <a:close/>
                </a:path>
                <a:path w="11962130" h="7343775">
                  <a:moveTo>
                    <a:pt x="157547" y="6183640"/>
                  </a:moveTo>
                  <a:lnTo>
                    <a:pt x="148856" y="6185176"/>
                  </a:lnTo>
                  <a:lnTo>
                    <a:pt x="141442" y="6189964"/>
                  </a:lnTo>
                  <a:lnTo>
                    <a:pt x="136608" y="6196980"/>
                  </a:lnTo>
                  <a:lnTo>
                    <a:pt x="134757" y="6205296"/>
                  </a:lnTo>
                  <a:lnTo>
                    <a:pt x="136310" y="6214028"/>
                  </a:lnTo>
                  <a:lnTo>
                    <a:pt x="141098" y="6221442"/>
                  </a:lnTo>
                  <a:lnTo>
                    <a:pt x="148113" y="6226277"/>
                  </a:lnTo>
                  <a:lnTo>
                    <a:pt x="156430" y="6228128"/>
                  </a:lnTo>
                  <a:lnTo>
                    <a:pt x="165121" y="6226592"/>
                  </a:lnTo>
                  <a:lnTo>
                    <a:pt x="172535" y="6221804"/>
                  </a:lnTo>
                  <a:lnTo>
                    <a:pt x="177367" y="6214783"/>
                  </a:lnTo>
                  <a:lnTo>
                    <a:pt x="179214" y="6206454"/>
                  </a:lnTo>
                  <a:lnTo>
                    <a:pt x="177667" y="6197739"/>
                  </a:lnTo>
                  <a:lnTo>
                    <a:pt x="172880" y="6190325"/>
                  </a:lnTo>
                  <a:lnTo>
                    <a:pt x="165864" y="6185491"/>
                  </a:lnTo>
                  <a:lnTo>
                    <a:pt x="157547" y="6183640"/>
                  </a:lnTo>
                  <a:close/>
                </a:path>
                <a:path w="11962130" h="7343775">
                  <a:moveTo>
                    <a:pt x="126856" y="6100622"/>
                  </a:moveTo>
                  <a:lnTo>
                    <a:pt x="118103" y="6101748"/>
                  </a:lnTo>
                  <a:lnTo>
                    <a:pt x="110472" y="6106181"/>
                  </a:lnTo>
                  <a:lnTo>
                    <a:pt x="105312" y="6112961"/>
                  </a:lnTo>
                  <a:lnTo>
                    <a:pt x="103071" y="6121181"/>
                  </a:lnTo>
                  <a:lnTo>
                    <a:pt x="104212" y="6129977"/>
                  </a:lnTo>
                  <a:lnTo>
                    <a:pt x="108645" y="6137608"/>
                  </a:lnTo>
                  <a:lnTo>
                    <a:pt x="115425" y="6142767"/>
                  </a:lnTo>
                  <a:lnTo>
                    <a:pt x="123645" y="6145008"/>
                  </a:lnTo>
                  <a:lnTo>
                    <a:pt x="132398" y="6143882"/>
                  </a:lnTo>
                  <a:lnTo>
                    <a:pt x="140029" y="6139448"/>
                  </a:lnTo>
                  <a:lnTo>
                    <a:pt x="145188" y="6132664"/>
                  </a:lnTo>
                  <a:lnTo>
                    <a:pt x="147424" y="6124431"/>
                  </a:lnTo>
                  <a:lnTo>
                    <a:pt x="146291" y="6115653"/>
                  </a:lnTo>
                  <a:lnTo>
                    <a:pt x="141857" y="6108022"/>
                  </a:lnTo>
                  <a:lnTo>
                    <a:pt x="135076" y="6102862"/>
                  </a:lnTo>
                  <a:lnTo>
                    <a:pt x="126856" y="6100622"/>
                  </a:lnTo>
                  <a:close/>
                </a:path>
                <a:path w="11962130" h="7343775">
                  <a:moveTo>
                    <a:pt x="100439" y="6016190"/>
                  </a:moveTo>
                  <a:lnTo>
                    <a:pt x="91639" y="6016859"/>
                  </a:lnTo>
                  <a:lnTo>
                    <a:pt x="83788" y="6020891"/>
                  </a:lnTo>
                  <a:lnTo>
                    <a:pt x="78283" y="6027394"/>
                  </a:lnTo>
                  <a:lnTo>
                    <a:pt x="75619" y="6035487"/>
                  </a:lnTo>
                  <a:lnTo>
                    <a:pt x="76301" y="6044331"/>
                  </a:lnTo>
                  <a:lnTo>
                    <a:pt x="80332" y="6052181"/>
                  </a:lnTo>
                  <a:lnTo>
                    <a:pt x="86836" y="6057686"/>
                  </a:lnTo>
                  <a:lnTo>
                    <a:pt x="94928" y="6060350"/>
                  </a:lnTo>
                  <a:lnTo>
                    <a:pt x="103728" y="6059680"/>
                  </a:lnTo>
                  <a:lnTo>
                    <a:pt x="111579" y="6055648"/>
                  </a:lnTo>
                  <a:lnTo>
                    <a:pt x="117082" y="6049140"/>
                  </a:lnTo>
                  <a:lnTo>
                    <a:pt x="119743" y="6041034"/>
                  </a:lnTo>
                  <a:lnTo>
                    <a:pt x="119066" y="6032209"/>
                  </a:lnTo>
                  <a:lnTo>
                    <a:pt x="115034" y="6024358"/>
                  </a:lnTo>
                  <a:lnTo>
                    <a:pt x="108531" y="6018854"/>
                  </a:lnTo>
                  <a:lnTo>
                    <a:pt x="100439" y="6016190"/>
                  </a:lnTo>
                  <a:close/>
                </a:path>
                <a:path w="11962130" h="7343775">
                  <a:moveTo>
                    <a:pt x="78195" y="5930542"/>
                  </a:moveTo>
                  <a:lnTo>
                    <a:pt x="69373" y="5930778"/>
                  </a:lnTo>
                  <a:lnTo>
                    <a:pt x="61333" y="5934417"/>
                  </a:lnTo>
                  <a:lnTo>
                    <a:pt x="55514" y="5940641"/>
                  </a:lnTo>
                  <a:lnTo>
                    <a:pt x="52454" y="5948593"/>
                  </a:lnTo>
                  <a:lnTo>
                    <a:pt x="52668" y="5956308"/>
                  </a:lnTo>
                  <a:lnTo>
                    <a:pt x="52699" y="5957459"/>
                  </a:lnTo>
                  <a:lnTo>
                    <a:pt x="56339" y="5965499"/>
                  </a:lnTo>
                  <a:lnTo>
                    <a:pt x="62563" y="5971317"/>
                  </a:lnTo>
                  <a:lnTo>
                    <a:pt x="70515" y="5974377"/>
                  </a:lnTo>
                  <a:lnTo>
                    <a:pt x="79338" y="5974142"/>
                  </a:lnTo>
                  <a:lnTo>
                    <a:pt x="87377" y="5970501"/>
                  </a:lnTo>
                  <a:lnTo>
                    <a:pt x="93195" y="5964272"/>
                  </a:lnTo>
                  <a:lnTo>
                    <a:pt x="96252" y="5956308"/>
                  </a:lnTo>
                  <a:lnTo>
                    <a:pt x="96041" y="5948593"/>
                  </a:lnTo>
                  <a:lnTo>
                    <a:pt x="96010" y="5947460"/>
                  </a:lnTo>
                  <a:lnTo>
                    <a:pt x="92371" y="5939420"/>
                  </a:lnTo>
                  <a:lnTo>
                    <a:pt x="86147" y="5933602"/>
                  </a:lnTo>
                  <a:lnTo>
                    <a:pt x="78195" y="5930542"/>
                  </a:lnTo>
                  <a:close/>
                </a:path>
                <a:path w="11962130" h="7343775">
                  <a:moveTo>
                    <a:pt x="51429" y="5843691"/>
                  </a:moveTo>
                  <a:lnTo>
                    <a:pt x="43217" y="5846923"/>
                  </a:lnTo>
                  <a:lnTo>
                    <a:pt x="37094" y="5852848"/>
                  </a:lnTo>
                  <a:lnTo>
                    <a:pt x="33639" y="5860636"/>
                  </a:lnTo>
                  <a:lnTo>
                    <a:pt x="33440" y="5869504"/>
                  </a:lnTo>
                  <a:lnTo>
                    <a:pt x="36671" y="5877716"/>
                  </a:lnTo>
                  <a:lnTo>
                    <a:pt x="42596" y="5883839"/>
                  </a:lnTo>
                  <a:lnTo>
                    <a:pt x="50384" y="5887293"/>
                  </a:lnTo>
                  <a:lnTo>
                    <a:pt x="59208" y="5887500"/>
                  </a:lnTo>
                  <a:lnTo>
                    <a:pt x="67420" y="5884268"/>
                  </a:lnTo>
                  <a:lnTo>
                    <a:pt x="73542" y="5878338"/>
                  </a:lnTo>
                  <a:lnTo>
                    <a:pt x="76995" y="5870537"/>
                  </a:lnTo>
                  <a:lnTo>
                    <a:pt x="77198" y="5861688"/>
                  </a:lnTo>
                  <a:lnTo>
                    <a:pt x="73965" y="5853476"/>
                  </a:lnTo>
                  <a:lnTo>
                    <a:pt x="68041" y="5847353"/>
                  </a:lnTo>
                  <a:lnTo>
                    <a:pt x="60252" y="5843898"/>
                  </a:lnTo>
                  <a:lnTo>
                    <a:pt x="51429" y="5843691"/>
                  </a:lnTo>
                  <a:close/>
                </a:path>
                <a:path w="11962130" h="7343775">
                  <a:moveTo>
                    <a:pt x="37797" y="5755826"/>
                  </a:moveTo>
                  <a:lnTo>
                    <a:pt x="29437" y="5758652"/>
                  </a:lnTo>
                  <a:lnTo>
                    <a:pt x="23030" y="5764269"/>
                  </a:lnTo>
                  <a:lnTo>
                    <a:pt x="19198" y="5771879"/>
                  </a:lnTo>
                  <a:lnTo>
                    <a:pt x="18564" y="5780725"/>
                  </a:lnTo>
                  <a:lnTo>
                    <a:pt x="21390" y="5789086"/>
                  </a:lnTo>
                  <a:lnTo>
                    <a:pt x="27007" y="5795492"/>
                  </a:lnTo>
                  <a:lnTo>
                    <a:pt x="34616" y="5799324"/>
                  </a:lnTo>
                  <a:lnTo>
                    <a:pt x="43418" y="5799964"/>
                  </a:lnTo>
                  <a:lnTo>
                    <a:pt x="51779" y="5797138"/>
                  </a:lnTo>
                  <a:lnTo>
                    <a:pt x="58185" y="5791516"/>
                  </a:lnTo>
                  <a:lnTo>
                    <a:pt x="62016" y="5783893"/>
                  </a:lnTo>
                  <a:lnTo>
                    <a:pt x="62652" y="5775065"/>
                  </a:lnTo>
                  <a:lnTo>
                    <a:pt x="59827" y="5766704"/>
                  </a:lnTo>
                  <a:lnTo>
                    <a:pt x="54210" y="5760298"/>
                  </a:lnTo>
                  <a:lnTo>
                    <a:pt x="46600" y="5756466"/>
                  </a:lnTo>
                  <a:lnTo>
                    <a:pt x="37797" y="5755826"/>
                  </a:lnTo>
                  <a:close/>
                </a:path>
                <a:path w="11962130" h="7343775">
                  <a:moveTo>
                    <a:pt x="28069" y="5667430"/>
                  </a:moveTo>
                  <a:lnTo>
                    <a:pt x="19606" y="5669932"/>
                  </a:lnTo>
                  <a:lnTo>
                    <a:pt x="12988" y="5675298"/>
                  </a:lnTo>
                  <a:lnTo>
                    <a:pt x="8865" y="5682755"/>
                  </a:lnTo>
                  <a:lnTo>
                    <a:pt x="7891" y="5691571"/>
                  </a:lnTo>
                  <a:lnTo>
                    <a:pt x="10392" y="5700034"/>
                  </a:lnTo>
                  <a:lnTo>
                    <a:pt x="15758" y="5706652"/>
                  </a:lnTo>
                  <a:lnTo>
                    <a:pt x="23214" y="5710775"/>
                  </a:lnTo>
                  <a:lnTo>
                    <a:pt x="31986" y="5711753"/>
                  </a:lnTo>
                  <a:lnTo>
                    <a:pt x="40449" y="5709251"/>
                  </a:lnTo>
                  <a:lnTo>
                    <a:pt x="47066" y="5703880"/>
                  </a:lnTo>
                  <a:lnTo>
                    <a:pt x="51188" y="5696410"/>
                  </a:lnTo>
                  <a:lnTo>
                    <a:pt x="52165" y="5687613"/>
                  </a:lnTo>
                  <a:lnTo>
                    <a:pt x="49663" y="5679150"/>
                  </a:lnTo>
                  <a:lnTo>
                    <a:pt x="44297" y="5672532"/>
                  </a:lnTo>
                  <a:lnTo>
                    <a:pt x="36841" y="5668409"/>
                  </a:lnTo>
                  <a:lnTo>
                    <a:pt x="28069" y="5667430"/>
                  </a:lnTo>
                  <a:close/>
                </a:path>
                <a:path w="11962130" h="7343775">
                  <a:moveTo>
                    <a:pt x="23187" y="5578632"/>
                  </a:moveTo>
                  <a:lnTo>
                    <a:pt x="14609" y="5580705"/>
                  </a:lnTo>
                  <a:lnTo>
                    <a:pt x="7730" y="5585732"/>
                  </a:lnTo>
                  <a:lnTo>
                    <a:pt x="3238" y="5592972"/>
                  </a:lnTo>
                  <a:lnTo>
                    <a:pt x="1822" y="5601728"/>
                  </a:lnTo>
                  <a:lnTo>
                    <a:pt x="3895" y="5610307"/>
                  </a:lnTo>
                  <a:lnTo>
                    <a:pt x="8923" y="5617185"/>
                  </a:lnTo>
                  <a:lnTo>
                    <a:pt x="16163" y="5621677"/>
                  </a:lnTo>
                  <a:lnTo>
                    <a:pt x="24874" y="5623095"/>
                  </a:lnTo>
                  <a:lnTo>
                    <a:pt x="33452" y="5621021"/>
                  </a:lnTo>
                  <a:lnTo>
                    <a:pt x="40331" y="5615989"/>
                  </a:lnTo>
                  <a:lnTo>
                    <a:pt x="44822" y="5608735"/>
                  </a:lnTo>
                  <a:lnTo>
                    <a:pt x="46239" y="5599998"/>
                  </a:lnTo>
                  <a:lnTo>
                    <a:pt x="44165" y="5591420"/>
                  </a:lnTo>
                  <a:lnTo>
                    <a:pt x="39138" y="5584541"/>
                  </a:lnTo>
                  <a:lnTo>
                    <a:pt x="31898" y="5580050"/>
                  </a:lnTo>
                  <a:lnTo>
                    <a:pt x="23187" y="5578632"/>
                  </a:lnTo>
                  <a:close/>
                </a:path>
              </a:pathLst>
            </a:custGeom>
            <a:solidFill>
              <a:srgbClr val="130F24">
                <a:alpha val="7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7454443" y="5417022"/>
              <a:ext cx="1497330" cy="254000"/>
            </a:xfrm>
            <a:custGeom>
              <a:avLst/>
              <a:gdLst/>
              <a:ahLst/>
              <a:cxnLst/>
              <a:rect l="l" t="t" r="r" b="b"/>
              <a:pathLst>
                <a:path w="1497329" h="254000">
                  <a:moveTo>
                    <a:pt x="1471921" y="101598"/>
                  </a:moveTo>
                  <a:lnTo>
                    <a:pt x="1461983" y="103594"/>
                  </a:lnTo>
                  <a:lnTo>
                    <a:pt x="1453909" y="109038"/>
                  </a:lnTo>
                  <a:lnTo>
                    <a:pt x="1448466" y="117111"/>
                  </a:lnTo>
                  <a:lnTo>
                    <a:pt x="1446470" y="126998"/>
                  </a:lnTo>
                  <a:lnTo>
                    <a:pt x="1448466" y="136885"/>
                  </a:lnTo>
                  <a:lnTo>
                    <a:pt x="1453909" y="144959"/>
                  </a:lnTo>
                  <a:lnTo>
                    <a:pt x="1461983" y="150402"/>
                  </a:lnTo>
                  <a:lnTo>
                    <a:pt x="1471870" y="152398"/>
                  </a:lnTo>
                  <a:lnTo>
                    <a:pt x="1481806" y="150402"/>
                  </a:lnTo>
                  <a:lnTo>
                    <a:pt x="1489880" y="144959"/>
                  </a:lnTo>
                  <a:lnTo>
                    <a:pt x="1495324" y="136885"/>
                  </a:lnTo>
                  <a:lnTo>
                    <a:pt x="1497321" y="126998"/>
                  </a:lnTo>
                  <a:lnTo>
                    <a:pt x="1495324" y="117111"/>
                  </a:lnTo>
                  <a:lnTo>
                    <a:pt x="1489881" y="109038"/>
                  </a:lnTo>
                  <a:lnTo>
                    <a:pt x="1481807" y="103594"/>
                  </a:lnTo>
                  <a:lnTo>
                    <a:pt x="1471921" y="101598"/>
                  </a:lnTo>
                  <a:close/>
                </a:path>
                <a:path w="1497329" h="254000">
                  <a:moveTo>
                    <a:pt x="1370270" y="101598"/>
                  </a:moveTo>
                  <a:lnTo>
                    <a:pt x="1360332" y="103594"/>
                  </a:lnTo>
                  <a:lnTo>
                    <a:pt x="1352258" y="109038"/>
                  </a:lnTo>
                  <a:lnTo>
                    <a:pt x="1346815" y="117111"/>
                  </a:lnTo>
                  <a:lnTo>
                    <a:pt x="1344819" y="126998"/>
                  </a:lnTo>
                  <a:lnTo>
                    <a:pt x="1346815" y="136885"/>
                  </a:lnTo>
                  <a:lnTo>
                    <a:pt x="1352258" y="144959"/>
                  </a:lnTo>
                  <a:lnTo>
                    <a:pt x="1360332" y="150402"/>
                  </a:lnTo>
                  <a:lnTo>
                    <a:pt x="1370219" y="152398"/>
                  </a:lnTo>
                  <a:lnTo>
                    <a:pt x="1380156" y="150402"/>
                  </a:lnTo>
                  <a:lnTo>
                    <a:pt x="1388230" y="144959"/>
                  </a:lnTo>
                  <a:lnTo>
                    <a:pt x="1393674" y="136885"/>
                  </a:lnTo>
                  <a:lnTo>
                    <a:pt x="1395670" y="126998"/>
                  </a:lnTo>
                  <a:lnTo>
                    <a:pt x="1393674" y="117111"/>
                  </a:lnTo>
                  <a:lnTo>
                    <a:pt x="1388230" y="109038"/>
                  </a:lnTo>
                  <a:lnTo>
                    <a:pt x="1380156" y="103594"/>
                  </a:lnTo>
                  <a:lnTo>
                    <a:pt x="1370270" y="101598"/>
                  </a:lnTo>
                  <a:close/>
                </a:path>
                <a:path w="1497329" h="254000">
                  <a:moveTo>
                    <a:pt x="1268619" y="101598"/>
                  </a:moveTo>
                  <a:lnTo>
                    <a:pt x="1258681" y="103594"/>
                  </a:lnTo>
                  <a:lnTo>
                    <a:pt x="1250608" y="109038"/>
                  </a:lnTo>
                  <a:lnTo>
                    <a:pt x="1245164" y="117111"/>
                  </a:lnTo>
                  <a:lnTo>
                    <a:pt x="1243168" y="126998"/>
                  </a:lnTo>
                  <a:lnTo>
                    <a:pt x="1245164" y="136885"/>
                  </a:lnTo>
                  <a:lnTo>
                    <a:pt x="1250608" y="144959"/>
                  </a:lnTo>
                  <a:lnTo>
                    <a:pt x="1258681" y="150402"/>
                  </a:lnTo>
                  <a:lnTo>
                    <a:pt x="1268568" y="152398"/>
                  </a:lnTo>
                  <a:lnTo>
                    <a:pt x="1278505" y="150402"/>
                  </a:lnTo>
                  <a:lnTo>
                    <a:pt x="1286579" y="144959"/>
                  </a:lnTo>
                  <a:lnTo>
                    <a:pt x="1292023" y="136885"/>
                  </a:lnTo>
                  <a:lnTo>
                    <a:pt x="1294019" y="126998"/>
                  </a:lnTo>
                  <a:lnTo>
                    <a:pt x="1292023" y="117111"/>
                  </a:lnTo>
                  <a:lnTo>
                    <a:pt x="1286579" y="109038"/>
                  </a:lnTo>
                  <a:lnTo>
                    <a:pt x="1278505" y="103594"/>
                  </a:lnTo>
                  <a:lnTo>
                    <a:pt x="1268619" y="101598"/>
                  </a:lnTo>
                  <a:close/>
                </a:path>
                <a:path w="1497329" h="254000">
                  <a:moveTo>
                    <a:pt x="1166968" y="101598"/>
                  </a:moveTo>
                  <a:lnTo>
                    <a:pt x="1157030" y="103594"/>
                  </a:lnTo>
                  <a:lnTo>
                    <a:pt x="1148957" y="109038"/>
                  </a:lnTo>
                  <a:lnTo>
                    <a:pt x="1143513" y="117111"/>
                  </a:lnTo>
                  <a:lnTo>
                    <a:pt x="1141517" y="126998"/>
                  </a:lnTo>
                  <a:lnTo>
                    <a:pt x="1143513" y="136885"/>
                  </a:lnTo>
                  <a:lnTo>
                    <a:pt x="1148957" y="144959"/>
                  </a:lnTo>
                  <a:lnTo>
                    <a:pt x="1157030" y="150402"/>
                  </a:lnTo>
                  <a:lnTo>
                    <a:pt x="1166917" y="152398"/>
                  </a:lnTo>
                  <a:lnTo>
                    <a:pt x="1176855" y="150402"/>
                  </a:lnTo>
                  <a:lnTo>
                    <a:pt x="1184928" y="144959"/>
                  </a:lnTo>
                  <a:lnTo>
                    <a:pt x="1190372" y="136885"/>
                  </a:lnTo>
                  <a:lnTo>
                    <a:pt x="1192368" y="126998"/>
                  </a:lnTo>
                  <a:lnTo>
                    <a:pt x="1190372" y="117111"/>
                  </a:lnTo>
                  <a:lnTo>
                    <a:pt x="1184928" y="109038"/>
                  </a:lnTo>
                  <a:lnTo>
                    <a:pt x="1176855" y="103594"/>
                  </a:lnTo>
                  <a:lnTo>
                    <a:pt x="1166968" y="101598"/>
                  </a:lnTo>
                  <a:close/>
                </a:path>
                <a:path w="1497329" h="254000">
                  <a:moveTo>
                    <a:pt x="1065317" y="101598"/>
                  </a:moveTo>
                  <a:lnTo>
                    <a:pt x="1055380" y="103594"/>
                  </a:lnTo>
                  <a:lnTo>
                    <a:pt x="1047306" y="109038"/>
                  </a:lnTo>
                  <a:lnTo>
                    <a:pt x="1041863" y="117111"/>
                  </a:lnTo>
                  <a:lnTo>
                    <a:pt x="1039867" y="126998"/>
                  </a:lnTo>
                  <a:lnTo>
                    <a:pt x="1041863" y="136885"/>
                  </a:lnTo>
                  <a:lnTo>
                    <a:pt x="1047306" y="144959"/>
                  </a:lnTo>
                  <a:lnTo>
                    <a:pt x="1055380" y="150402"/>
                  </a:lnTo>
                  <a:lnTo>
                    <a:pt x="1065267" y="152398"/>
                  </a:lnTo>
                  <a:lnTo>
                    <a:pt x="1075204" y="150402"/>
                  </a:lnTo>
                  <a:lnTo>
                    <a:pt x="1083278" y="144959"/>
                  </a:lnTo>
                  <a:lnTo>
                    <a:pt x="1088721" y="136885"/>
                  </a:lnTo>
                  <a:lnTo>
                    <a:pt x="1090717" y="126998"/>
                  </a:lnTo>
                  <a:lnTo>
                    <a:pt x="1088721" y="117111"/>
                  </a:lnTo>
                  <a:lnTo>
                    <a:pt x="1083278" y="109038"/>
                  </a:lnTo>
                  <a:lnTo>
                    <a:pt x="1075204" y="103594"/>
                  </a:lnTo>
                  <a:lnTo>
                    <a:pt x="1065317" y="101598"/>
                  </a:lnTo>
                  <a:close/>
                </a:path>
                <a:path w="1497329" h="254000">
                  <a:moveTo>
                    <a:pt x="963667" y="101598"/>
                  </a:moveTo>
                  <a:lnTo>
                    <a:pt x="953729" y="103594"/>
                  </a:lnTo>
                  <a:lnTo>
                    <a:pt x="945655" y="109038"/>
                  </a:lnTo>
                  <a:lnTo>
                    <a:pt x="940212" y="117111"/>
                  </a:lnTo>
                  <a:lnTo>
                    <a:pt x="938216" y="126998"/>
                  </a:lnTo>
                  <a:lnTo>
                    <a:pt x="940212" y="136885"/>
                  </a:lnTo>
                  <a:lnTo>
                    <a:pt x="945655" y="144959"/>
                  </a:lnTo>
                  <a:lnTo>
                    <a:pt x="953729" y="150402"/>
                  </a:lnTo>
                  <a:lnTo>
                    <a:pt x="963616" y="152398"/>
                  </a:lnTo>
                  <a:lnTo>
                    <a:pt x="973553" y="150402"/>
                  </a:lnTo>
                  <a:lnTo>
                    <a:pt x="981627" y="144959"/>
                  </a:lnTo>
                  <a:lnTo>
                    <a:pt x="987070" y="136885"/>
                  </a:lnTo>
                  <a:lnTo>
                    <a:pt x="989067" y="126998"/>
                  </a:lnTo>
                  <a:lnTo>
                    <a:pt x="987070" y="117111"/>
                  </a:lnTo>
                  <a:lnTo>
                    <a:pt x="981627" y="109038"/>
                  </a:lnTo>
                  <a:lnTo>
                    <a:pt x="973553" y="103594"/>
                  </a:lnTo>
                  <a:lnTo>
                    <a:pt x="963667" y="101598"/>
                  </a:lnTo>
                  <a:close/>
                </a:path>
                <a:path w="1497329" h="254000">
                  <a:moveTo>
                    <a:pt x="862016" y="101598"/>
                  </a:moveTo>
                  <a:lnTo>
                    <a:pt x="852078" y="103594"/>
                  </a:lnTo>
                  <a:lnTo>
                    <a:pt x="844004" y="109038"/>
                  </a:lnTo>
                  <a:lnTo>
                    <a:pt x="838561" y="117111"/>
                  </a:lnTo>
                  <a:lnTo>
                    <a:pt x="836565" y="126998"/>
                  </a:lnTo>
                  <a:lnTo>
                    <a:pt x="838561" y="136885"/>
                  </a:lnTo>
                  <a:lnTo>
                    <a:pt x="844004" y="144959"/>
                  </a:lnTo>
                  <a:lnTo>
                    <a:pt x="852078" y="150402"/>
                  </a:lnTo>
                  <a:lnTo>
                    <a:pt x="861965" y="152398"/>
                  </a:lnTo>
                  <a:lnTo>
                    <a:pt x="871902" y="150402"/>
                  </a:lnTo>
                  <a:lnTo>
                    <a:pt x="879976" y="144959"/>
                  </a:lnTo>
                  <a:lnTo>
                    <a:pt x="885420" y="136885"/>
                  </a:lnTo>
                  <a:lnTo>
                    <a:pt x="887416" y="126998"/>
                  </a:lnTo>
                  <a:lnTo>
                    <a:pt x="885420" y="117111"/>
                  </a:lnTo>
                  <a:lnTo>
                    <a:pt x="879976" y="109038"/>
                  </a:lnTo>
                  <a:lnTo>
                    <a:pt x="871902" y="103594"/>
                  </a:lnTo>
                  <a:lnTo>
                    <a:pt x="862016" y="101598"/>
                  </a:lnTo>
                  <a:close/>
                </a:path>
                <a:path w="1497329" h="254000">
                  <a:moveTo>
                    <a:pt x="760365" y="101598"/>
                  </a:moveTo>
                  <a:lnTo>
                    <a:pt x="750427" y="103594"/>
                  </a:lnTo>
                  <a:lnTo>
                    <a:pt x="742354" y="109038"/>
                  </a:lnTo>
                  <a:lnTo>
                    <a:pt x="736910" y="117112"/>
                  </a:lnTo>
                  <a:lnTo>
                    <a:pt x="734914" y="126998"/>
                  </a:lnTo>
                  <a:lnTo>
                    <a:pt x="736910" y="136885"/>
                  </a:lnTo>
                  <a:lnTo>
                    <a:pt x="742354" y="144959"/>
                  </a:lnTo>
                  <a:lnTo>
                    <a:pt x="750427" y="150402"/>
                  </a:lnTo>
                  <a:lnTo>
                    <a:pt x="760314" y="152398"/>
                  </a:lnTo>
                  <a:lnTo>
                    <a:pt x="770251" y="150402"/>
                  </a:lnTo>
                  <a:lnTo>
                    <a:pt x="778325" y="144959"/>
                  </a:lnTo>
                  <a:lnTo>
                    <a:pt x="783769" y="136885"/>
                  </a:lnTo>
                  <a:lnTo>
                    <a:pt x="785765" y="126998"/>
                  </a:lnTo>
                  <a:lnTo>
                    <a:pt x="783769" y="117112"/>
                  </a:lnTo>
                  <a:lnTo>
                    <a:pt x="778326" y="109038"/>
                  </a:lnTo>
                  <a:lnTo>
                    <a:pt x="770252" y="103594"/>
                  </a:lnTo>
                  <a:lnTo>
                    <a:pt x="760365" y="101598"/>
                  </a:lnTo>
                  <a:close/>
                </a:path>
                <a:path w="1497329" h="254000">
                  <a:moveTo>
                    <a:pt x="658714" y="101598"/>
                  </a:moveTo>
                  <a:lnTo>
                    <a:pt x="648776" y="103594"/>
                  </a:lnTo>
                  <a:lnTo>
                    <a:pt x="640703" y="109038"/>
                  </a:lnTo>
                  <a:lnTo>
                    <a:pt x="635259" y="117112"/>
                  </a:lnTo>
                  <a:lnTo>
                    <a:pt x="633263" y="126998"/>
                  </a:lnTo>
                  <a:lnTo>
                    <a:pt x="635259" y="136885"/>
                  </a:lnTo>
                  <a:lnTo>
                    <a:pt x="640703" y="144959"/>
                  </a:lnTo>
                  <a:lnTo>
                    <a:pt x="648776" y="150402"/>
                  </a:lnTo>
                  <a:lnTo>
                    <a:pt x="658663" y="152398"/>
                  </a:lnTo>
                  <a:lnTo>
                    <a:pt x="668601" y="150402"/>
                  </a:lnTo>
                  <a:lnTo>
                    <a:pt x="676674" y="144959"/>
                  </a:lnTo>
                  <a:lnTo>
                    <a:pt x="682118" y="136885"/>
                  </a:lnTo>
                  <a:lnTo>
                    <a:pt x="684114" y="126998"/>
                  </a:lnTo>
                  <a:lnTo>
                    <a:pt x="682118" y="117112"/>
                  </a:lnTo>
                  <a:lnTo>
                    <a:pt x="676674" y="109038"/>
                  </a:lnTo>
                  <a:lnTo>
                    <a:pt x="668601" y="103594"/>
                  </a:lnTo>
                  <a:lnTo>
                    <a:pt x="658714" y="101598"/>
                  </a:lnTo>
                  <a:close/>
                </a:path>
                <a:path w="1497329" h="254000">
                  <a:moveTo>
                    <a:pt x="557063" y="101598"/>
                  </a:moveTo>
                  <a:lnTo>
                    <a:pt x="547126" y="103594"/>
                  </a:lnTo>
                  <a:lnTo>
                    <a:pt x="539052" y="109038"/>
                  </a:lnTo>
                  <a:lnTo>
                    <a:pt x="533609" y="117112"/>
                  </a:lnTo>
                  <a:lnTo>
                    <a:pt x="531613" y="126998"/>
                  </a:lnTo>
                  <a:lnTo>
                    <a:pt x="533609" y="136885"/>
                  </a:lnTo>
                  <a:lnTo>
                    <a:pt x="539052" y="144959"/>
                  </a:lnTo>
                  <a:lnTo>
                    <a:pt x="547126" y="150402"/>
                  </a:lnTo>
                  <a:lnTo>
                    <a:pt x="557013" y="152398"/>
                  </a:lnTo>
                  <a:lnTo>
                    <a:pt x="566950" y="150402"/>
                  </a:lnTo>
                  <a:lnTo>
                    <a:pt x="575024" y="144959"/>
                  </a:lnTo>
                  <a:lnTo>
                    <a:pt x="580467" y="136885"/>
                  </a:lnTo>
                  <a:lnTo>
                    <a:pt x="582463" y="126998"/>
                  </a:lnTo>
                  <a:lnTo>
                    <a:pt x="580467" y="117112"/>
                  </a:lnTo>
                  <a:lnTo>
                    <a:pt x="575024" y="109038"/>
                  </a:lnTo>
                  <a:lnTo>
                    <a:pt x="566950" y="103594"/>
                  </a:lnTo>
                  <a:lnTo>
                    <a:pt x="557063" y="101598"/>
                  </a:lnTo>
                  <a:close/>
                </a:path>
                <a:path w="1497329" h="254000">
                  <a:moveTo>
                    <a:pt x="455413" y="101598"/>
                  </a:moveTo>
                  <a:lnTo>
                    <a:pt x="445475" y="103594"/>
                  </a:lnTo>
                  <a:lnTo>
                    <a:pt x="437401" y="109038"/>
                  </a:lnTo>
                  <a:lnTo>
                    <a:pt x="431958" y="117112"/>
                  </a:lnTo>
                  <a:lnTo>
                    <a:pt x="429962" y="126998"/>
                  </a:lnTo>
                  <a:lnTo>
                    <a:pt x="431958" y="136885"/>
                  </a:lnTo>
                  <a:lnTo>
                    <a:pt x="437401" y="144959"/>
                  </a:lnTo>
                  <a:lnTo>
                    <a:pt x="445475" y="150402"/>
                  </a:lnTo>
                  <a:lnTo>
                    <a:pt x="455362" y="152398"/>
                  </a:lnTo>
                  <a:lnTo>
                    <a:pt x="465299" y="150402"/>
                  </a:lnTo>
                  <a:lnTo>
                    <a:pt x="473373" y="144959"/>
                  </a:lnTo>
                  <a:lnTo>
                    <a:pt x="478816" y="136885"/>
                  </a:lnTo>
                  <a:lnTo>
                    <a:pt x="480813" y="126998"/>
                  </a:lnTo>
                  <a:lnTo>
                    <a:pt x="478816" y="117112"/>
                  </a:lnTo>
                  <a:lnTo>
                    <a:pt x="473373" y="109038"/>
                  </a:lnTo>
                  <a:lnTo>
                    <a:pt x="465299" y="103594"/>
                  </a:lnTo>
                  <a:lnTo>
                    <a:pt x="455413" y="101598"/>
                  </a:lnTo>
                  <a:close/>
                </a:path>
                <a:path w="1497329" h="254000">
                  <a:moveTo>
                    <a:pt x="353762" y="101598"/>
                  </a:moveTo>
                  <a:lnTo>
                    <a:pt x="343824" y="103594"/>
                  </a:lnTo>
                  <a:lnTo>
                    <a:pt x="335750" y="109038"/>
                  </a:lnTo>
                  <a:lnTo>
                    <a:pt x="330307" y="117112"/>
                  </a:lnTo>
                  <a:lnTo>
                    <a:pt x="328311" y="126998"/>
                  </a:lnTo>
                  <a:lnTo>
                    <a:pt x="330307" y="136885"/>
                  </a:lnTo>
                  <a:lnTo>
                    <a:pt x="335750" y="144959"/>
                  </a:lnTo>
                  <a:lnTo>
                    <a:pt x="343824" y="150402"/>
                  </a:lnTo>
                  <a:lnTo>
                    <a:pt x="353711" y="152398"/>
                  </a:lnTo>
                  <a:lnTo>
                    <a:pt x="363648" y="150402"/>
                  </a:lnTo>
                  <a:lnTo>
                    <a:pt x="371722" y="144959"/>
                  </a:lnTo>
                  <a:lnTo>
                    <a:pt x="377166" y="136885"/>
                  </a:lnTo>
                  <a:lnTo>
                    <a:pt x="379162" y="126998"/>
                  </a:lnTo>
                  <a:lnTo>
                    <a:pt x="377166" y="117112"/>
                  </a:lnTo>
                  <a:lnTo>
                    <a:pt x="371722" y="109038"/>
                  </a:lnTo>
                  <a:lnTo>
                    <a:pt x="363648" y="103594"/>
                  </a:lnTo>
                  <a:lnTo>
                    <a:pt x="353762" y="101598"/>
                  </a:lnTo>
                  <a:close/>
                </a:path>
                <a:path w="1497329" h="254000">
                  <a:moveTo>
                    <a:pt x="252111" y="101598"/>
                  </a:moveTo>
                  <a:lnTo>
                    <a:pt x="242173" y="103594"/>
                  </a:lnTo>
                  <a:lnTo>
                    <a:pt x="234100" y="109038"/>
                  </a:lnTo>
                  <a:lnTo>
                    <a:pt x="228656" y="117112"/>
                  </a:lnTo>
                  <a:lnTo>
                    <a:pt x="226660" y="126998"/>
                  </a:lnTo>
                  <a:lnTo>
                    <a:pt x="228656" y="136885"/>
                  </a:lnTo>
                  <a:lnTo>
                    <a:pt x="234100" y="144959"/>
                  </a:lnTo>
                  <a:lnTo>
                    <a:pt x="242173" y="150402"/>
                  </a:lnTo>
                  <a:lnTo>
                    <a:pt x="252060" y="152398"/>
                  </a:lnTo>
                  <a:lnTo>
                    <a:pt x="261997" y="150402"/>
                  </a:lnTo>
                  <a:lnTo>
                    <a:pt x="270071" y="144959"/>
                  </a:lnTo>
                  <a:lnTo>
                    <a:pt x="275515" y="136885"/>
                  </a:lnTo>
                  <a:lnTo>
                    <a:pt x="277511" y="126998"/>
                  </a:lnTo>
                  <a:lnTo>
                    <a:pt x="275515" y="117112"/>
                  </a:lnTo>
                  <a:lnTo>
                    <a:pt x="270071" y="109038"/>
                  </a:lnTo>
                  <a:lnTo>
                    <a:pt x="261997" y="103594"/>
                  </a:lnTo>
                  <a:lnTo>
                    <a:pt x="252111" y="101598"/>
                  </a:lnTo>
                  <a:close/>
                </a:path>
                <a:path w="1497329" h="254000">
                  <a:moveTo>
                    <a:pt x="152400" y="0"/>
                  </a:moveTo>
                  <a:lnTo>
                    <a:pt x="0" y="127000"/>
                  </a:lnTo>
                  <a:lnTo>
                    <a:pt x="152400" y="254000"/>
                  </a:lnTo>
                  <a:lnTo>
                    <a:pt x="152400" y="152400"/>
                  </a:lnTo>
                  <a:lnTo>
                    <a:pt x="150409" y="152400"/>
                  </a:lnTo>
                  <a:lnTo>
                    <a:pt x="140522" y="150403"/>
                  </a:lnTo>
                  <a:lnTo>
                    <a:pt x="132449" y="144960"/>
                  </a:lnTo>
                  <a:lnTo>
                    <a:pt x="127005" y="136886"/>
                  </a:lnTo>
                  <a:lnTo>
                    <a:pt x="125009" y="127000"/>
                  </a:lnTo>
                  <a:lnTo>
                    <a:pt x="127005" y="117113"/>
                  </a:lnTo>
                  <a:lnTo>
                    <a:pt x="132449" y="109039"/>
                  </a:lnTo>
                  <a:lnTo>
                    <a:pt x="140522" y="103596"/>
                  </a:lnTo>
                  <a:lnTo>
                    <a:pt x="150460" y="101600"/>
                  </a:lnTo>
                  <a:lnTo>
                    <a:pt x="152400" y="101600"/>
                  </a:lnTo>
                  <a:lnTo>
                    <a:pt x="152400" y="0"/>
                  </a:lnTo>
                  <a:close/>
                </a:path>
                <a:path w="1497329" h="254000">
                  <a:moveTo>
                    <a:pt x="150460" y="101600"/>
                  </a:moveTo>
                  <a:lnTo>
                    <a:pt x="140522" y="103596"/>
                  </a:lnTo>
                  <a:lnTo>
                    <a:pt x="132449" y="109039"/>
                  </a:lnTo>
                  <a:lnTo>
                    <a:pt x="127005" y="117113"/>
                  </a:lnTo>
                  <a:lnTo>
                    <a:pt x="125009" y="127000"/>
                  </a:lnTo>
                  <a:lnTo>
                    <a:pt x="127005" y="136886"/>
                  </a:lnTo>
                  <a:lnTo>
                    <a:pt x="132449" y="144960"/>
                  </a:lnTo>
                  <a:lnTo>
                    <a:pt x="140522" y="150403"/>
                  </a:lnTo>
                  <a:lnTo>
                    <a:pt x="150409" y="152400"/>
                  </a:lnTo>
                  <a:lnTo>
                    <a:pt x="152400" y="152000"/>
                  </a:lnTo>
                  <a:lnTo>
                    <a:pt x="152400" y="101991"/>
                  </a:lnTo>
                  <a:lnTo>
                    <a:pt x="150460" y="101600"/>
                  </a:lnTo>
                  <a:close/>
                </a:path>
                <a:path w="1497329" h="254000">
                  <a:moveTo>
                    <a:pt x="152400" y="152000"/>
                  </a:moveTo>
                  <a:lnTo>
                    <a:pt x="150409" y="152400"/>
                  </a:lnTo>
                  <a:lnTo>
                    <a:pt x="152400" y="152400"/>
                  </a:lnTo>
                  <a:lnTo>
                    <a:pt x="152400" y="152000"/>
                  </a:lnTo>
                  <a:close/>
                </a:path>
                <a:path w="1497329" h="254000">
                  <a:moveTo>
                    <a:pt x="152400" y="101991"/>
                  </a:moveTo>
                  <a:lnTo>
                    <a:pt x="152400" y="152000"/>
                  </a:lnTo>
                  <a:lnTo>
                    <a:pt x="160347" y="150403"/>
                  </a:lnTo>
                  <a:lnTo>
                    <a:pt x="168420" y="144960"/>
                  </a:lnTo>
                  <a:lnTo>
                    <a:pt x="173864" y="136886"/>
                  </a:lnTo>
                  <a:lnTo>
                    <a:pt x="175860" y="127000"/>
                  </a:lnTo>
                  <a:lnTo>
                    <a:pt x="173864" y="117113"/>
                  </a:lnTo>
                  <a:lnTo>
                    <a:pt x="168420" y="109039"/>
                  </a:lnTo>
                  <a:lnTo>
                    <a:pt x="160347" y="103596"/>
                  </a:lnTo>
                  <a:lnTo>
                    <a:pt x="152400" y="101991"/>
                  </a:lnTo>
                  <a:close/>
                </a:path>
                <a:path w="1497329" h="254000">
                  <a:moveTo>
                    <a:pt x="152400" y="101600"/>
                  </a:moveTo>
                  <a:lnTo>
                    <a:pt x="150460" y="101600"/>
                  </a:lnTo>
                  <a:lnTo>
                    <a:pt x="152400" y="101991"/>
                  </a:lnTo>
                  <a:lnTo>
                    <a:pt x="152400" y="101600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53590" y="5261968"/>
              <a:ext cx="584128" cy="542776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9005229" y="4705363"/>
              <a:ext cx="50800" cy="864235"/>
            </a:xfrm>
            <a:custGeom>
              <a:avLst/>
              <a:gdLst/>
              <a:ahLst/>
              <a:cxnLst/>
              <a:rect l="l" t="t" r="r" b="b"/>
              <a:pathLst>
                <a:path w="50800" h="864235">
                  <a:moveTo>
                    <a:pt x="25389" y="813206"/>
                  </a:moveTo>
                  <a:lnTo>
                    <a:pt x="15502" y="815202"/>
                  </a:lnTo>
                  <a:lnTo>
                    <a:pt x="7429" y="820645"/>
                  </a:lnTo>
                  <a:lnTo>
                    <a:pt x="1985" y="828719"/>
                  </a:lnTo>
                  <a:lnTo>
                    <a:pt x="0" y="838657"/>
                  </a:lnTo>
                  <a:lnTo>
                    <a:pt x="1986" y="848544"/>
                  </a:lnTo>
                  <a:lnTo>
                    <a:pt x="7429" y="856617"/>
                  </a:lnTo>
                  <a:lnTo>
                    <a:pt x="15503" y="862061"/>
                  </a:lnTo>
                  <a:lnTo>
                    <a:pt x="25389" y="864057"/>
                  </a:lnTo>
                  <a:lnTo>
                    <a:pt x="35276" y="862061"/>
                  </a:lnTo>
                  <a:lnTo>
                    <a:pt x="43350" y="856617"/>
                  </a:lnTo>
                  <a:lnTo>
                    <a:pt x="48793" y="848544"/>
                  </a:lnTo>
                  <a:lnTo>
                    <a:pt x="50789" y="838657"/>
                  </a:lnTo>
                  <a:lnTo>
                    <a:pt x="48793" y="828719"/>
                  </a:lnTo>
                  <a:lnTo>
                    <a:pt x="43350" y="820645"/>
                  </a:lnTo>
                  <a:lnTo>
                    <a:pt x="35276" y="815202"/>
                  </a:lnTo>
                  <a:lnTo>
                    <a:pt x="25389" y="813206"/>
                  </a:lnTo>
                  <a:close/>
                </a:path>
                <a:path w="50800" h="864235">
                  <a:moveTo>
                    <a:pt x="25389" y="711555"/>
                  </a:moveTo>
                  <a:lnTo>
                    <a:pt x="15502" y="713551"/>
                  </a:lnTo>
                  <a:lnTo>
                    <a:pt x="7429" y="718994"/>
                  </a:lnTo>
                  <a:lnTo>
                    <a:pt x="1985" y="727068"/>
                  </a:lnTo>
                  <a:lnTo>
                    <a:pt x="0" y="737006"/>
                  </a:lnTo>
                  <a:lnTo>
                    <a:pt x="1986" y="746893"/>
                  </a:lnTo>
                  <a:lnTo>
                    <a:pt x="7429" y="754967"/>
                  </a:lnTo>
                  <a:lnTo>
                    <a:pt x="15503" y="760410"/>
                  </a:lnTo>
                  <a:lnTo>
                    <a:pt x="25389" y="762406"/>
                  </a:lnTo>
                  <a:lnTo>
                    <a:pt x="35276" y="760410"/>
                  </a:lnTo>
                  <a:lnTo>
                    <a:pt x="43350" y="754967"/>
                  </a:lnTo>
                  <a:lnTo>
                    <a:pt x="48793" y="746893"/>
                  </a:lnTo>
                  <a:lnTo>
                    <a:pt x="50789" y="737006"/>
                  </a:lnTo>
                  <a:lnTo>
                    <a:pt x="48793" y="727068"/>
                  </a:lnTo>
                  <a:lnTo>
                    <a:pt x="43350" y="718994"/>
                  </a:lnTo>
                  <a:lnTo>
                    <a:pt x="35276" y="713551"/>
                  </a:lnTo>
                  <a:lnTo>
                    <a:pt x="25389" y="711555"/>
                  </a:lnTo>
                  <a:close/>
                </a:path>
                <a:path w="50800" h="864235">
                  <a:moveTo>
                    <a:pt x="25389" y="609904"/>
                  </a:moveTo>
                  <a:lnTo>
                    <a:pt x="15503" y="611900"/>
                  </a:lnTo>
                  <a:lnTo>
                    <a:pt x="7429" y="617344"/>
                  </a:lnTo>
                  <a:lnTo>
                    <a:pt x="1985" y="625417"/>
                  </a:lnTo>
                  <a:lnTo>
                    <a:pt x="0" y="635355"/>
                  </a:lnTo>
                  <a:lnTo>
                    <a:pt x="1986" y="645242"/>
                  </a:lnTo>
                  <a:lnTo>
                    <a:pt x="7430" y="653316"/>
                  </a:lnTo>
                  <a:lnTo>
                    <a:pt x="15504" y="658759"/>
                  </a:lnTo>
                  <a:lnTo>
                    <a:pt x="25389" y="660755"/>
                  </a:lnTo>
                  <a:lnTo>
                    <a:pt x="35276" y="658759"/>
                  </a:lnTo>
                  <a:lnTo>
                    <a:pt x="43350" y="653316"/>
                  </a:lnTo>
                  <a:lnTo>
                    <a:pt x="48793" y="645242"/>
                  </a:lnTo>
                  <a:lnTo>
                    <a:pt x="50789" y="635355"/>
                  </a:lnTo>
                  <a:lnTo>
                    <a:pt x="48793" y="625417"/>
                  </a:lnTo>
                  <a:lnTo>
                    <a:pt x="43350" y="617344"/>
                  </a:lnTo>
                  <a:lnTo>
                    <a:pt x="35276" y="611900"/>
                  </a:lnTo>
                  <a:lnTo>
                    <a:pt x="25389" y="609904"/>
                  </a:lnTo>
                  <a:close/>
                </a:path>
                <a:path w="50800" h="864235">
                  <a:moveTo>
                    <a:pt x="25389" y="508253"/>
                  </a:moveTo>
                  <a:lnTo>
                    <a:pt x="15503" y="510250"/>
                  </a:lnTo>
                  <a:lnTo>
                    <a:pt x="7429" y="515693"/>
                  </a:lnTo>
                  <a:lnTo>
                    <a:pt x="1985" y="523767"/>
                  </a:lnTo>
                  <a:lnTo>
                    <a:pt x="0" y="533704"/>
                  </a:lnTo>
                  <a:lnTo>
                    <a:pt x="1986" y="543591"/>
                  </a:lnTo>
                  <a:lnTo>
                    <a:pt x="7430" y="551665"/>
                  </a:lnTo>
                  <a:lnTo>
                    <a:pt x="15504" y="557108"/>
                  </a:lnTo>
                  <a:lnTo>
                    <a:pt x="25389" y="559104"/>
                  </a:lnTo>
                  <a:lnTo>
                    <a:pt x="35276" y="557108"/>
                  </a:lnTo>
                  <a:lnTo>
                    <a:pt x="43350" y="551665"/>
                  </a:lnTo>
                  <a:lnTo>
                    <a:pt x="48793" y="543591"/>
                  </a:lnTo>
                  <a:lnTo>
                    <a:pt x="50789" y="533704"/>
                  </a:lnTo>
                  <a:lnTo>
                    <a:pt x="48793" y="523767"/>
                  </a:lnTo>
                  <a:lnTo>
                    <a:pt x="43350" y="515693"/>
                  </a:lnTo>
                  <a:lnTo>
                    <a:pt x="35276" y="510250"/>
                  </a:lnTo>
                  <a:lnTo>
                    <a:pt x="25389" y="508253"/>
                  </a:lnTo>
                  <a:close/>
                </a:path>
                <a:path w="50800" h="864235">
                  <a:moveTo>
                    <a:pt x="25389" y="406603"/>
                  </a:moveTo>
                  <a:lnTo>
                    <a:pt x="15503" y="408599"/>
                  </a:lnTo>
                  <a:lnTo>
                    <a:pt x="7429" y="414042"/>
                  </a:lnTo>
                  <a:lnTo>
                    <a:pt x="1985" y="422116"/>
                  </a:lnTo>
                  <a:lnTo>
                    <a:pt x="0" y="432053"/>
                  </a:lnTo>
                  <a:lnTo>
                    <a:pt x="1986" y="441940"/>
                  </a:lnTo>
                  <a:lnTo>
                    <a:pt x="7430" y="450014"/>
                  </a:lnTo>
                  <a:lnTo>
                    <a:pt x="15504" y="455457"/>
                  </a:lnTo>
                  <a:lnTo>
                    <a:pt x="25389" y="457453"/>
                  </a:lnTo>
                  <a:lnTo>
                    <a:pt x="35276" y="455457"/>
                  </a:lnTo>
                  <a:lnTo>
                    <a:pt x="43350" y="450014"/>
                  </a:lnTo>
                  <a:lnTo>
                    <a:pt x="48793" y="441940"/>
                  </a:lnTo>
                  <a:lnTo>
                    <a:pt x="50789" y="432053"/>
                  </a:lnTo>
                  <a:lnTo>
                    <a:pt x="48793" y="422116"/>
                  </a:lnTo>
                  <a:lnTo>
                    <a:pt x="43350" y="414042"/>
                  </a:lnTo>
                  <a:lnTo>
                    <a:pt x="35276" y="408599"/>
                  </a:lnTo>
                  <a:lnTo>
                    <a:pt x="25389" y="406603"/>
                  </a:lnTo>
                  <a:close/>
                </a:path>
                <a:path w="50800" h="864235">
                  <a:moveTo>
                    <a:pt x="25391" y="304952"/>
                  </a:moveTo>
                  <a:lnTo>
                    <a:pt x="15504" y="306948"/>
                  </a:lnTo>
                  <a:lnTo>
                    <a:pt x="7430" y="312391"/>
                  </a:lnTo>
                  <a:lnTo>
                    <a:pt x="1987" y="320465"/>
                  </a:lnTo>
                  <a:lnTo>
                    <a:pt x="1" y="330403"/>
                  </a:lnTo>
                  <a:lnTo>
                    <a:pt x="1987" y="340290"/>
                  </a:lnTo>
                  <a:lnTo>
                    <a:pt x="7431" y="348363"/>
                  </a:lnTo>
                  <a:lnTo>
                    <a:pt x="15504" y="353807"/>
                  </a:lnTo>
                  <a:lnTo>
                    <a:pt x="25391" y="355803"/>
                  </a:lnTo>
                  <a:lnTo>
                    <a:pt x="35277" y="353807"/>
                  </a:lnTo>
                  <a:lnTo>
                    <a:pt x="43351" y="348363"/>
                  </a:lnTo>
                  <a:lnTo>
                    <a:pt x="48794" y="340290"/>
                  </a:lnTo>
                  <a:lnTo>
                    <a:pt x="50791" y="330403"/>
                  </a:lnTo>
                  <a:lnTo>
                    <a:pt x="48794" y="320465"/>
                  </a:lnTo>
                  <a:lnTo>
                    <a:pt x="43351" y="312391"/>
                  </a:lnTo>
                  <a:lnTo>
                    <a:pt x="35277" y="306948"/>
                  </a:lnTo>
                  <a:lnTo>
                    <a:pt x="25391" y="304952"/>
                  </a:lnTo>
                  <a:close/>
                </a:path>
                <a:path w="50800" h="864235">
                  <a:moveTo>
                    <a:pt x="25391" y="203301"/>
                  </a:moveTo>
                  <a:lnTo>
                    <a:pt x="15504" y="205297"/>
                  </a:lnTo>
                  <a:lnTo>
                    <a:pt x="7430" y="210740"/>
                  </a:lnTo>
                  <a:lnTo>
                    <a:pt x="1987" y="218814"/>
                  </a:lnTo>
                  <a:lnTo>
                    <a:pt x="1" y="228752"/>
                  </a:lnTo>
                  <a:lnTo>
                    <a:pt x="1987" y="238638"/>
                  </a:lnTo>
                  <a:lnTo>
                    <a:pt x="7430" y="246712"/>
                  </a:lnTo>
                  <a:lnTo>
                    <a:pt x="15504" y="252156"/>
                  </a:lnTo>
                  <a:lnTo>
                    <a:pt x="25391" y="254152"/>
                  </a:lnTo>
                  <a:lnTo>
                    <a:pt x="35277" y="252156"/>
                  </a:lnTo>
                  <a:lnTo>
                    <a:pt x="43351" y="246712"/>
                  </a:lnTo>
                  <a:lnTo>
                    <a:pt x="48794" y="238638"/>
                  </a:lnTo>
                  <a:lnTo>
                    <a:pt x="50791" y="228752"/>
                  </a:lnTo>
                  <a:lnTo>
                    <a:pt x="48794" y="218814"/>
                  </a:lnTo>
                  <a:lnTo>
                    <a:pt x="43351" y="210740"/>
                  </a:lnTo>
                  <a:lnTo>
                    <a:pt x="35277" y="205297"/>
                  </a:lnTo>
                  <a:lnTo>
                    <a:pt x="25391" y="203301"/>
                  </a:lnTo>
                  <a:close/>
                </a:path>
                <a:path w="50800" h="864235">
                  <a:moveTo>
                    <a:pt x="25391" y="101650"/>
                  </a:moveTo>
                  <a:lnTo>
                    <a:pt x="15504" y="103646"/>
                  </a:lnTo>
                  <a:lnTo>
                    <a:pt x="7430" y="109090"/>
                  </a:lnTo>
                  <a:lnTo>
                    <a:pt x="1987" y="117163"/>
                  </a:lnTo>
                  <a:lnTo>
                    <a:pt x="1" y="127101"/>
                  </a:lnTo>
                  <a:lnTo>
                    <a:pt x="1987" y="136988"/>
                  </a:lnTo>
                  <a:lnTo>
                    <a:pt x="7430" y="145061"/>
                  </a:lnTo>
                  <a:lnTo>
                    <a:pt x="15504" y="150505"/>
                  </a:lnTo>
                  <a:lnTo>
                    <a:pt x="25391" y="152501"/>
                  </a:lnTo>
                  <a:lnTo>
                    <a:pt x="35277" y="150505"/>
                  </a:lnTo>
                  <a:lnTo>
                    <a:pt x="43351" y="145061"/>
                  </a:lnTo>
                  <a:lnTo>
                    <a:pt x="48794" y="136988"/>
                  </a:lnTo>
                  <a:lnTo>
                    <a:pt x="50791" y="127101"/>
                  </a:lnTo>
                  <a:lnTo>
                    <a:pt x="48794" y="117163"/>
                  </a:lnTo>
                  <a:lnTo>
                    <a:pt x="43351" y="109090"/>
                  </a:lnTo>
                  <a:lnTo>
                    <a:pt x="35277" y="103646"/>
                  </a:lnTo>
                  <a:lnTo>
                    <a:pt x="25391" y="101650"/>
                  </a:lnTo>
                  <a:close/>
                </a:path>
                <a:path w="50800" h="864235">
                  <a:moveTo>
                    <a:pt x="25391" y="0"/>
                  </a:moveTo>
                  <a:lnTo>
                    <a:pt x="15504" y="1996"/>
                  </a:lnTo>
                  <a:lnTo>
                    <a:pt x="7430" y="7439"/>
                  </a:lnTo>
                  <a:lnTo>
                    <a:pt x="1987" y="15513"/>
                  </a:lnTo>
                  <a:lnTo>
                    <a:pt x="1" y="25450"/>
                  </a:lnTo>
                  <a:lnTo>
                    <a:pt x="1987" y="35337"/>
                  </a:lnTo>
                  <a:lnTo>
                    <a:pt x="7430" y="43410"/>
                  </a:lnTo>
                  <a:lnTo>
                    <a:pt x="15504" y="48854"/>
                  </a:lnTo>
                  <a:lnTo>
                    <a:pt x="25391" y="50850"/>
                  </a:lnTo>
                  <a:lnTo>
                    <a:pt x="35277" y="48854"/>
                  </a:lnTo>
                  <a:lnTo>
                    <a:pt x="43351" y="43410"/>
                  </a:lnTo>
                  <a:lnTo>
                    <a:pt x="48794" y="35337"/>
                  </a:lnTo>
                  <a:lnTo>
                    <a:pt x="50791" y="25450"/>
                  </a:lnTo>
                  <a:lnTo>
                    <a:pt x="48795" y="15513"/>
                  </a:lnTo>
                  <a:lnTo>
                    <a:pt x="43351" y="7439"/>
                  </a:lnTo>
                  <a:lnTo>
                    <a:pt x="35278" y="1996"/>
                  </a:lnTo>
                  <a:lnTo>
                    <a:pt x="25391" y="0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296548" y="4121828"/>
              <a:ext cx="1871980" cy="471170"/>
            </a:xfrm>
            <a:custGeom>
              <a:avLst/>
              <a:gdLst/>
              <a:ahLst/>
              <a:cxnLst/>
              <a:rect l="l" t="t" r="r" b="b"/>
              <a:pathLst>
                <a:path w="1871980" h="471170">
                  <a:moveTo>
                    <a:pt x="1871903" y="0"/>
                  </a:moveTo>
                  <a:lnTo>
                    <a:pt x="0" y="0"/>
                  </a:lnTo>
                  <a:lnTo>
                    <a:pt x="0" y="470829"/>
                  </a:lnTo>
                  <a:lnTo>
                    <a:pt x="1871903" y="470829"/>
                  </a:lnTo>
                  <a:lnTo>
                    <a:pt x="18719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296548" y="4121828"/>
            <a:ext cx="1871980" cy="471170"/>
          </a:xfrm>
          <a:prstGeom prst="rect">
            <a:avLst/>
          </a:prstGeom>
          <a:ln w="25400">
            <a:solidFill>
              <a:srgbClr val="130F24"/>
            </a:solidFill>
          </a:ln>
        </p:spPr>
        <p:txBody>
          <a:bodyPr vert="horz" wrap="square" lIns="0" tIns="10033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790"/>
              </a:spcBef>
            </a:pPr>
            <a:r>
              <a:rPr sz="1600" spc="-30" dirty="0">
                <a:solidFill>
                  <a:srgbClr val="130F24"/>
                </a:solidFill>
                <a:latin typeface="Arial MT"/>
                <a:cs typeface="Arial MT"/>
              </a:rPr>
              <a:t>Places</a:t>
            </a:r>
            <a:r>
              <a:rPr sz="1600" spc="-75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new</a:t>
            </a:r>
            <a:r>
              <a:rPr sz="1600" spc="-6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30F24"/>
                </a:solidFill>
                <a:latin typeface="Arial MT"/>
                <a:cs typeface="Arial MT"/>
              </a:rPr>
              <a:t>order.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3607066" y="5788580"/>
            <a:ext cx="2643505" cy="4417695"/>
            <a:chOff x="3607066" y="5788580"/>
            <a:chExt cx="2643505" cy="4417695"/>
          </a:xfrm>
        </p:grpSpPr>
        <p:sp>
          <p:nvSpPr>
            <p:cNvPr id="60" name="object 60"/>
            <p:cNvSpPr/>
            <p:nvPr/>
          </p:nvSpPr>
          <p:spPr>
            <a:xfrm>
              <a:off x="3607066" y="5788580"/>
              <a:ext cx="2643505" cy="4417695"/>
            </a:xfrm>
            <a:custGeom>
              <a:avLst/>
              <a:gdLst/>
              <a:ahLst/>
              <a:cxnLst/>
              <a:rect l="l" t="t" r="r" b="b"/>
              <a:pathLst>
                <a:path w="2643504" h="4417695">
                  <a:moveTo>
                    <a:pt x="2643501" y="0"/>
                  </a:moveTo>
                  <a:lnTo>
                    <a:pt x="0" y="0"/>
                  </a:lnTo>
                  <a:lnTo>
                    <a:pt x="0" y="4417311"/>
                  </a:lnTo>
                  <a:lnTo>
                    <a:pt x="2643501" y="4417311"/>
                  </a:lnTo>
                  <a:lnTo>
                    <a:pt x="26435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680981" y="7164085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829791" y="7507569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677598" y="7937985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826408" y="8281468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3684837" y="8722947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833647" y="9066432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684837" y="9492355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3833647" y="9835838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680981" y="6386290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829791" y="6729774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/>
          <p:cNvSpPr txBox="1"/>
          <p:nvPr/>
        </p:nvSpPr>
        <p:spPr>
          <a:xfrm>
            <a:off x="3607066" y="5788580"/>
            <a:ext cx="2643505" cy="4417695"/>
          </a:xfrm>
          <a:prstGeom prst="rect">
            <a:avLst/>
          </a:prstGeom>
          <a:ln w="50800">
            <a:solidFill>
              <a:srgbClr val="7731F8"/>
            </a:solidFill>
          </a:ln>
        </p:spPr>
        <p:txBody>
          <a:bodyPr vert="horz" wrap="square" lIns="0" tIns="155575" rIns="0" bIns="0" rtlCol="0">
            <a:spAutoFit/>
          </a:bodyPr>
          <a:lstStyle/>
          <a:p>
            <a:pPr marL="521970">
              <a:lnSpc>
                <a:spcPct val="100000"/>
              </a:lnSpc>
              <a:spcBef>
                <a:spcPts val="1225"/>
              </a:spcBef>
            </a:pPr>
            <a:r>
              <a:rPr sz="1600" spc="-17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Saga:</a:t>
            </a: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r>
              <a:rPr sz="1600" spc="-10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5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###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 marL="313690" marR="396875" indent="-149225">
              <a:lnSpc>
                <a:spcPct val="160000"/>
              </a:lnSpc>
              <a:spcBef>
                <a:spcPts val="780"/>
              </a:spcBef>
            </a:pPr>
            <a:r>
              <a:rPr sz="1400" spc="-12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Account</a:t>
            </a:r>
            <a:r>
              <a:rPr sz="1400" spc="-5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3690" marR="396875" indent="-149225">
              <a:lnSpc>
                <a:spcPct val="161000"/>
              </a:lnSpc>
              <a:spcBef>
                <a:spcPts val="720"/>
              </a:spcBef>
            </a:pPr>
            <a:r>
              <a:rPr sz="1400" spc="-105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r>
              <a:rPr sz="1400" spc="-8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0515" marR="400685" indent="-149225">
              <a:lnSpc>
                <a:spcPct val="161000"/>
              </a:lnSpc>
              <a:spcBef>
                <a:spcPts val="670"/>
              </a:spcBef>
            </a:pPr>
            <a:r>
              <a:rPr sz="1400" spc="-1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Product</a:t>
            </a:r>
            <a:r>
              <a:rPr sz="1400" spc="-5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7500" marR="393065" indent="-149225">
              <a:lnSpc>
                <a:spcPct val="161000"/>
              </a:lnSpc>
              <a:spcBef>
                <a:spcPts val="745"/>
              </a:spcBef>
            </a:pPr>
            <a:r>
              <a:rPr sz="1400" spc="-1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Inventory</a:t>
            </a:r>
            <a:r>
              <a:rPr sz="1400" spc="-55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7500" marR="393065" indent="-149225">
              <a:lnSpc>
                <a:spcPct val="160000"/>
              </a:lnSpc>
              <a:spcBef>
                <a:spcPts val="675"/>
              </a:spcBef>
            </a:pPr>
            <a:r>
              <a:rPr sz="1400" spc="-12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Promotion</a:t>
            </a:r>
            <a:r>
              <a:rPr sz="1400" spc="-65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8958461" y="608495"/>
            <a:ext cx="8846185" cy="2350770"/>
            <a:chOff x="8958461" y="608495"/>
            <a:chExt cx="8846185" cy="2350770"/>
          </a:xfrm>
        </p:grpSpPr>
        <p:sp>
          <p:nvSpPr>
            <p:cNvPr id="73" name="object 73"/>
            <p:cNvSpPr/>
            <p:nvPr/>
          </p:nvSpPr>
          <p:spPr>
            <a:xfrm>
              <a:off x="8990211" y="640245"/>
              <a:ext cx="8782685" cy="2287270"/>
            </a:xfrm>
            <a:custGeom>
              <a:avLst/>
              <a:gdLst/>
              <a:ahLst/>
              <a:cxnLst/>
              <a:rect l="l" t="t" r="r" b="b"/>
              <a:pathLst>
                <a:path w="8782685" h="2287270">
                  <a:moveTo>
                    <a:pt x="3659404" y="2032704"/>
                  </a:moveTo>
                  <a:lnTo>
                    <a:pt x="1463761" y="2032704"/>
                  </a:lnTo>
                  <a:lnTo>
                    <a:pt x="2561611" y="2286789"/>
                  </a:lnTo>
                  <a:lnTo>
                    <a:pt x="3659404" y="2032704"/>
                  </a:lnTo>
                  <a:close/>
                </a:path>
                <a:path w="8782685" h="2287270">
                  <a:moveTo>
                    <a:pt x="8443776" y="0"/>
                  </a:moveTo>
                  <a:lnTo>
                    <a:pt x="338787" y="0"/>
                  </a:lnTo>
                  <a:lnTo>
                    <a:pt x="292816" y="3092"/>
                  </a:lnTo>
                  <a:lnTo>
                    <a:pt x="248724" y="12101"/>
                  </a:lnTo>
                  <a:lnTo>
                    <a:pt x="206916" y="26623"/>
                  </a:lnTo>
                  <a:lnTo>
                    <a:pt x="167795" y="46254"/>
                  </a:lnTo>
                  <a:lnTo>
                    <a:pt x="131764" y="70590"/>
                  </a:lnTo>
                  <a:lnTo>
                    <a:pt x="99228" y="99229"/>
                  </a:lnTo>
                  <a:lnTo>
                    <a:pt x="70590" y="131765"/>
                  </a:lnTo>
                  <a:lnTo>
                    <a:pt x="46254" y="167795"/>
                  </a:lnTo>
                  <a:lnTo>
                    <a:pt x="26623" y="206917"/>
                  </a:lnTo>
                  <a:lnTo>
                    <a:pt x="12101" y="248725"/>
                  </a:lnTo>
                  <a:lnTo>
                    <a:pt x="3092" y="292817"/>
                  </a:lnTo>
                  <a:lnTo>
                    <a:pt x="0" y="338789"/>
                  </a:lnTo>
                  <a:lnTo>
                    <a:pt x="0" y="1693926"/>
                  </a:lnTo>
                  <a:lnTo>
                    <a:pt x="3092" y="1739887"/>
                  </a:lnTo>
                  <a:lnTo>
                    <a:pt x="12101" y="1783979"/>
                  </a:lnTo>
                  <a:lnTo>
                    <a:pt x="26623" y="1825787"/>
                  </a:lnTo>
                  <a:lnTo>
                    <a:pt x="46254" y="1864909"/>
                  </a:lnTo>
                  <a:lnTo>
                    <a:pt x="70590" y="1900939"/>
                  </a:lnTo>
                  <a:lnTo>
                    <a:pt x="99228" y="1933475"/>
                  </a:lnTo>
                  <a:lnTo>
                    <a:pt x="131764" y="1962113"/>
                  </a:lnTo>
                  <a:lnTo>
                    <a:pt x="167795" y="1986450"/>
                  </a:lnTo>
                  <a:lnTo>
                    <a:pt x="206916" y="2006081"/>
                  </a:lnTo>
                  <a:lnTo>
                    <a:pt x="248724" y="2020602"/>
                  </a:lnTo>
                  <a:lnTo>
                    <a:pt x="292816" y="2029612"/>
                  </a:lnTo>
                  <a:lnTo>
                    <a:pt x="338787" y="2032704"/>
                  </a:lnTo>
                  <a:lnTo>
                    <a:pt x="8443776" y="2032704"/>
                  </a:lnTo>
                  <a:lnTo>
                    <a:pt x="8489748" y="2029612"/>
                  </a:lnTo>
                  <a:lnTo>
                    <a:pt x="8533841" y="2020602"/>
                  </a:lnTo>
                  <a:lnTo>
                    <a:pt x="8575650" y="2006081"/>
                  </a:lnTo>
                  <a:lnTo>
                    <a:pt x="8614772" y="1986450"/>
                  </a:lnTo>
                  <a:lnTo>
                    <a:pt x="8650804" y="1962113"/>
                  </a:lnTo>
                  <a:lnTo>
                    <a:pt x="8683341" y="1933475"/>
                  </a:lnTo>
                  <a:lnTo>
                    <a:pt x="8711980" y="1900939"/>
                  </a:lnTo>
                  <a:lnTo>
                    <a:pt x="8736317" y="1864909"/>
                  </a:lnTo>
                  <a:lnTo>
                    <a:pt x="8755949" y="1825787"/>
                  </a:lnTo>
                  <a:lnTo>
                    <a:pt x="8770472" y="1783979"/>
                  </a:lnTo>
                  <a:lnTo>
                    <a:pt x="8779481" y="1739887"/>
                  </a:lnTo>
                  <a:lnTo>
                    <a:pt x="8782574" y="1693926"/>
                  </a:lnTo>
                  <a:lnTo>
                    <a:pt x="8782574" y="338789"/>
                  </a:lnTo>
                  <a:lnTo>
                    <a:pt x="8779481" y="292817"/>
                  </a:lnTo>
                  <a:lnTo>
                    <a:pt x="8770472" y="248725"/>
                  </a:lnTo>
                  <a:lnTo>
                    <a:pt x="8755949" y="206917"/>
                  </a:lnTo>
                  <a:lnTo>
                    <a:pt x="8736317" y="167795"/>
                  </a:lnTo>
                  <a:lnTo>
                    <a:pt x="8711980" y="131765"/>
                  </a:lnTo>
                  <a:lnTo>
                    <a:pt x="8683341" y="99229"/>
                  </a:lnTo>
                  <a:lnTo>
                    <a:pt x="8650804" y="70590"/>
                  </a:lnTo>
                  <a:lnTo>
                    <a:pt x="8614772" y="46254"/>
                  </a:lnTo>
                  <a:lnTo>
                    <a:pt x="8575650" y="26623"/>
                  </a:lnTo>
                  <a:lnTo>
                    <a:pt x="8533841" y="12101"/>
                  </a:lnTo>
                  <a:lnTo>
                    <a:pt x="8489748" y="3092"/>
                  </a:lnTo>
                  <a:lnTo>
                    <a:pt x="84437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8990211" y="640245"/>
              <a:ext cx="8782685" cy="2287270"/>
            </a:xfrm>
            <a:custGeom>
              <a:avLst/>
              <a:gdLst/>
              <a:ahLst/>
              <a:cxnLst/>
              <a:rect l="l" t="t" r="r" b="b"/>
              <a:pathLst>
                <a:path w="8782685" h="2287270">
                  <a:moveTo>
                    <a:pt x="0" y="338789"/>
                  </a:moveTo>
                  <a:lnTo>
                    <a:pt x="3092" y="292817"/>
                  </a:lnTo>
                  <a:lnTo>
                    <a:pt x="12101" y="248725"/>
                  </a:lnTo>
                  <a:lnTo>
                    <a:pt x="26623" y="206917"/>
                  </a:lnTo>
                  <a:lnTo>
                    <a:pt x="46254" y="167795"/>
                  </a:lnTo>
                  <a:lnTo>
                    <a:pt x="70590" y="131765"/>
                  </a:lnTo>
                  <a:lnTo>
                    <a:pt x="99228" y="99229"/>
                  </a:lnTo>
                  <a:lnTo>
                    <a:pt x="131764" y="70590"/>
                  </a:lnTo>
                  <a:lnTo>
                    <a:pt x="167795" y="46254"/>
                  </a:lnTo>
                  <a:lnTo>
                    <a:pt x="206916" y="26623"/>
                  </a:lnTo>
                  <a:lnTo>
                    <a:pt x="248724" y="12101"/>
                  </a:lnTo>
                  <a:lnTo>
                    <a:pt x="292816" y="3092"/>
                  </a:lnTo>
                  <a:lnTo>
                    <a:pt x="338787" y="0"/>
                  </a:lnTo>
                  <a:lnTo>
                    <a:pt x="1463762" y="0"/>
                  </a:lnTo>
                  <a:lnTo>
                    <a:pt x="3659405" y="0"/>
                  </a:lnTo>
                  <a:lnTo>
                    <a:pt x="8443783" y="0"/>
                  </a:lnTo>
                  <a:lnTo>
                    <a:pt x="8489754" y="3092"/>
                  </a:lnTo>
                  <a:lnTo>
                    <a:pt x="8533846" y="12101"/>
                  </a:lnTo>
                  <a:lnTo>
                    <a:pt x="8575654" y="26623"/>
                  </a:lnTo>
                  <a:lnTo>
                    <a:pt x="8614776" y="46254"/>
                  </a:lnTo>
                  <a:lnTo>
                    <a:pt x="8650806" y="70590"/>
                  </a:lnTo>
                  <a:lnTo>
                    <a:pt x="8683342" y="99229"/>
                  </a:lnTo>
                  <a:lnTo>
                    <a:pt x="8711980" y="131765"/>
                  </a:lnTo>
                  <a:lnTo>
                    <a:pt x="8736316" y="167795"/>
                  </a:lnTo>
                  <a:lnTo>
                    <a:pt x="8755947" y="206917"/>
                  </a:lnTo>
                  <a:lnTo>
                    <a:pt x="8770469" y="248725"/>
                  </a:lnTo>
                  <a:lnTo>
                    <a:pt x="8779478" y="292817"/>
                  </a:lnTo>
                  <a:lnTo>
                    <a:pt x="8782571" y="338789"/>
                  </a:lnTo>
                  <a:lnTo>
                    <a:pt x="8782571" y="1185747"/>
                  </a:lnTo>
                  <a:lnTo>
                    <a:pt x="8782571" y="1693926"/>
                  </a:lnTo>
                  <a:lnTo>
                    <a:pt x="8779478" y="1739887"/>
                  </a:lnTo>
                  <a:lnTo>
                    <a:pt x="8770469" y="1783979"/>
                  </a:lnTo>
                  <a:lnTo>
                    <a:pt x="8755947" y="1825787"/>
                  </a:lnTo>
                  <a:lnTo>
                    <a:pt x="8736316" y="1864909"/>
                  </a:lnTo>
                  <a:lnTo>
                    <a:pt x="8711980" y="1900939"/>
                  </a:lnTo>
                  <a:lnTo>
                    <a:pt x="8683342" y="1933476"/>
                  </a:lnTo>
                  <a:lnTo>
                    <a:pt x="8650806" y="1962114"/>
                  </a:lnTo>
                  <a:lnTo>
                    <a:pt x="8614776" y="1986450"/>
                  </a:lnTo>
                  <a:lnTo>
                    <a:pt x="8575654" y="2006081"/>
                  </a:lnTo>
                  <a:lnTo>
                    <a:pt x="8533846" y="2020603"/>
                  </a:lnTo>
                  <a:lnTo>
                    <a:pt x="8489754" y="2029612"/>
                  </a:lnTo>
                  <a:lnTo>
                    <a:pt x="8443783" y="2032705"/>
                  </a:lnTo>
                  <a:lnTo>
                    <a:pt x="3659405" y="2032705"/>
                  </a:lnTo>
                  <a:lnTo>
                    <a:pt x="2561612" y="2286790"/>
                  </a:lnTo>
                  <a:lnTo>
                    <a:pt x="1463762" y="2032705"/>
                  </a:lnTo>
                  <a:lnTo>
                    <a:pt x="338787" y="2032705"/>
                  </a:lnTo>
                  <a:lnTo>
                    <a:pt x="292816" y="2029612"/>
                  </a:lnTo>
                  <a:lnTo>
                    <a:pt x="248724" y="2020603"/>
                  </a:lnTo>
                  <a:lnTo>
                    <a:pt x="206916" y="2006081"/>
                  </a:lnTo>
                  <a:lnTo>
                    <a:pt x="167795" y="1986450"/>
                  </a:lnTo>
                  <a:lnTo>
                    <a:pt x="131764" y="1962114"/>
                  </a:lnTo>
                  <a:lnTo>
                    <a:pt x="99228" y="1933476"/>
                  </a:lnTo>
                  <a:lnTo>
                    <a:pt x="70590" y="1900939"/>
                  </a:lnTo>
                  <a:lnTo>
                    <a:pt x="46254" y="1864909"/>
                  </a:lnTo>
                  <a:lnTo>
                    <a:pt x="26623" y="1825787"/>
                  </a:lnTo>
                  <a:lnTo>
                    <a:pt x="12101" y="1783979"/>
                  </a:lnTo>
                  <a:lnTo>
                    <a:pt x="3092" y="1739887"/>
                  </a:lnTo>
                  <a:lnTo>
                    <a:pt x="0" y="1693916"/>
                  </a:lnTo>
                  <a:lnTo>
                    <a:pt x="0" y="1185747"/>
                  </a:lnTo>
                  <a:lnTo>
                    <a:pt x="0" y="338789"/>
                  </a:lnTo>
                  <a:close/>
                </a:path>
              </a:pathLst>
            </a:custGeom>
            <a:ln w="63500">
              <a:solidFill>
                <a:srgbClr val="770EF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5" name="object 75"/>
          <p:cNvSpPr txBox="1"/>
          <p:nvPr/>
        </p:nvSpPr>
        <p:spPr>
          <a:xfrm>
            <a:off x="9168179" y="761491"/>
            <a:ext cx="8308340" cy="1330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9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Saga</a:t>
            </a:r>
            <a:r>
              <a:rPr sz="3000" spc="-19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21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instead</a:t>
            </a:r>
            <a:r>
              <a:rPr sz="3000" spc="-18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10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of</a:t>
            </a:r>
            <a:r>
              <a:rPr sz="3000" spc="-19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32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a</a:t>
            </a:r>
            <a:r>
              <a:rPr sz="3000" spc="-19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11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transaction</a:t>
            </a:r>
            <a:endParaRPr sz="3000">
              <a:latin typeface="Arial Black" panose="020B0A04020102020204"/>
              <a:cs typeface="Arial Black" panose="020B0A04020102020204"/>
            </a:endParaRPr>
          </a:p>
          <a:p>
            <a:pPr marL="12700">
              <a:lnSpc>
                <a:spcPts val="3335"/>
              </a:lnSpc>
              <a:spcBef>
                <a:spcPts val="5"/>
              </a:spcBef>
            </a:pP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Incoming</a:t>
            </a:r>
            <a:r>
              <a:rPr sz="2800" spc="6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transactions</a:t>
            </a:r>
            <a:r>
              <a:rPr sz="2800" spc="65" dirty="0">
                <a:solidFill>
                  <a:srgbClr val="404040"/>
                </a:solidFill>
                <a:latin typeface="Arial MT"/>
                <a:cs typeface="Arial MT"/>
              </a:rPr>
              <a:t> converted </a:t>
            </a:r>
            <a:r>
              <a:rPr sz="2800" spc="80" dirty="0">
                <a:solidFill>
                  <a:srgbClr val="404040"/>
                </a:solidFill>
                <a:latin typeface="Arial MT"/>
                <a:cs typeface="Arial MT"/>
              </a:rPr>
              <a:t>into</a:t>
            </a:r>
            <a:r>
              <a:rPr sz="2800" spc="6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a</a:t>
            </a:r>
            <a:r>
              <a:rPr sz="2800" spc="6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Arial MT"/>
                <a:cs typeface="Arial MT"/>
              </a:rPr>
              <a:t>Saga.</a:t>
            </a:r>
            <a:endParaRPr sz="2800">
              <a:latin typeface="Arial MT"/>
              <a:cs typeface="Arial MT"/>
            </a:endParaRPr>
          </a:p>
          <a:p>
            <a:pPr marL="12700">
              <a:lnSpc>
                <a:spcPts val="3335"/>
              </a:lnSpc>
            </a:pP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Each</a:t>
            </a:r>
            <a:r>
              <a:rPr sz="2800" spc="-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subsequent</a:t>
            </a:r>
            <a:r>
              <a:rPr sz="28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service</a:t>
            </a:r>
            <a:r>
              <a:rPr sz="2800" spc="-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task</a:t>
            </a:r>
            <a:r>
              <a:rPr sz="28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90" dirty="0">
                <a:solidFill>
                  <a:srgbClr val="404040"/>
                </a:solidFill>
                <a:latin typeface="Arial MT"/>
                <a:cs typeface="Arial MT"/>
              </a:rPr>
              <a:t>turned</a:t>
            </a:r>
            <a:r>
              <a:rPr sz="28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85" dirty="0">
                <a:solidFill>
                  <a:srgbClr val="404040"/>
                </a:solidFill>
                <a:latin typeface="Arial MT"/>
                <a:cs typeface="Arial MT"/>
              </a:rPr>
              <a:t>into</a:t>
            </a:r>
            <a:r>
              <a:rPr sz="28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a</a:t>
            </a:r>
            <a:r>
              <a:rPr sz="2800" spc="-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35" dirty="0">
                <a:solidFill>
                  <a:srgbClr val="404040"/>
                </a:solidFill>
                <a:latin typeface="Arial MT"/>
                <a:cs typeface="Arial MT"/>
              </a:rPr>
              <a:t>request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9168179" y="2070099"/>
            <a:ext cx="46183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0" dirty="0">
                <a:solidFill>
                  <a:srgbClr val="404040"/>
                </a:solidFill>
                <a:latin typeface="Arial MT"/>
                <a:cs typeface="Arial MT"/>
              </a:rPr>
              <a:t>ACID:</a:t>
            </a:r>
            <a:r>
              <a:rPr sz="2800" spc="-8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Compromise</a:t>
            </a:r>
            <a:r>
              <a:rPr sz="2800" spc="-8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55" dirty="0">
                <a:solidFill>
                  <a:srgbClr val="404040"/>
                </a:solidFill>
                <a:latin typeface="Arial MT"/>
                <a:cs typeface="Arial MT"/>
              </a:rPr>
              <a:t>atomicity</a:t>
            </a:r>
            <a:endParaRPr sz="2800">
              <a:latin typeface="Arial MT"/>
              <a:cs typeface="Arial MT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10653633" y="4874699"/>
            <a:ext cx="7154545" cy="2350770"/>
            <a:chOff x="10653633" y="4874699"/>
            <a:chExt cx="7154545" cy="2350770"/>
          </a:xfrm>
        </p:grpSpPr>
        <p:sp>
          <p:nvSpPr>
            <p:cNvPr id="78" name="object 78"/>
            <p:cNvSpPr/>
            <p:nvPr/>
          </p:nvSpPr>
          <p:spPr>
            <a:xfrm>
              <a:off x="10685383" y="4906449"/>
              <a:ext cx="7091045" cy="2287270"/>
            </a:xfrm>
            <a:custGeom>
              <a:avLst/>
              <a:gdLst/>
              <a:ahLst/>
              <a:cxnLst/>
              <a:rect l="l" t="t" r="r" b="b"/>
              <a:pathLst>
                <a:path w="7091044" h="2287270">
                  <a:moveTo>
                    <a:pt x="2954340" y="2032704"/>
                  </a:moveTo>
                  <a:lnTo>
                    <a:pt x="1181737" y="2032704"/>
                  </a:lnTo>
                  <a:lnTo>
                    <a:pt x="2068057" y="2286793"/>
                  </a:lnTo>
                  <a:lnTo>
                    <a:pt x="2954340" y="2032704"/>
                  </a:lnTo>
                  <a:close/>
                </a:path>
                <a:path w="7091044" h="2287270">
                  <a:moveTo>
                    <a:pt x="6751640" y="0"/>
                  </a:moveTo>
                  <a:lnTo>
                    <a:pt x="338787" y="0"/>
                  </a:lnTo>
                  <a:lnTo>
                    <a:pt x="292816" y="3092"/>
                  </a:lnTo>
                  <a:lnTo>
                    <a:pt x="248724" y="12101"/>
                  </a:lnTo>
                  <a:lnTo>
                    <a:pt x="206916" y="26623"/>
                  </a:lnTo>
                  <a:lnTo>
                    <a:pt x="167794" y="46254"/>
                  </a:lnTo>
                  <a:lnTo>
                    <a:pt x="131764" y="70590"/>
                  </a:lnTo>
                  <a:lnTo>
                    <a:pt x="99228" y="99228"/>
                  </a:lnTo>
                  <a:lnTo>
                    <a:pt x="70590" y="131764"/>
                  </a:lnTo>
                  <a:lnTo>
                    <a:pt x="46254" y="167794"/>
                  </a:lnTo>
                  <a:lnTo>
                    <a:pt x="26623" y="206916"/>
                  </a:lnTo>
                  <a:lnTo>
                    <a:pt x="12101" y="248724"/>
                  </a:lnTo>
                  <a:lnTo>
                    <a:pt x="3092" y="292816"/>
                  </a:lnTo>
                  <a:lnTo>
                    <a:pt x="0" y="338787"/>
                  </a:lnTo>
                  <a:lnTo>
                    <a:pt x="0" y="1693924"/>
                  </a:lnTo>
                  <a:lnTo>
                    <a:pt x="3092" y="1739888"/>
                  </a:lnTo>
                  <a:lnTo>
                    <a:pt x="12101" y="1783980"/>
                  </a:lnTo>
                  <a:lnTo>
                    <a:pt x="26623" y="1825788"/>
                  </a:lnTo>
                  <a:lnTo>
                    <a:pt x="46254" y="1864909"/>
                  </a:lnTo>
                  <a:lnTo>
                    <a:pt x="70590" y="1900939"/>
                  </a:lnTo>
                  <a:lnTo>
                    <a:pt x="99228" y="1933475"/>
                  </a:lnTo>
                  <a:lnTo>
                    <a:pt x="131764" y="1962113"/>
                  </a:lnTo>
                  <a:lnTo>
                    <a:pt x="167794" y="1986450"/>
                  </a:lnTo>
                  <a:lnTo>
                    <a:pt x="206916" y="2006081"/>
                  </a:lnTo>
                  <a:lnTo>
                    <a:pt x="248724" y="2020602"/>
                  </a:lnTo>
                  <a:lnTo>
                    <a:pt x="292816" y="2029612"/>
                  </a:lnTo>
                  <a:lnTo>
                    <a:pt x="338787" y="2032704"/>
                  </a:lnTo>
                  <a:lnTo>
                    <a:pt x="6751640" y="2032704"/>
                  </a:lnTo>
                  <a:lnTo>
                    <a:pt x="6797609" y="2029612"/>
                  </a:lnTo>
                  <a:lnTo>
                    <a:pt x="6841699" y="2020602"/>
                  </a:lnTo>
                  <a:lnTo>
                    <a:pt x="6883506" y="2006081"/>
                  </a:lnTo>
                  <a:lnTo>
                    <a:pt x="6922627" y="1986450"/>
                  </a:lnTo>
                  <a:lnTo>
                    <a:pt x="6958657" y="1962113"/>
                  </a:lnTo>
                  <a:lnTo>
                    <a:pt x="6991193" y="1933475"/>
                  </a:lnTo>
                  <a:lnTo>
                    <a:pt x="7019832" y="1900939"/>
                  </a:lnTo>
                  <a:lnTo>
                    <a:pt x="7044169" y="1864909"/>
                  </a:lnTo>
                  <a:lnTo>
                    <a:pt x="7063800" y="1825788"/>
                  </a:lnTo>
                  <a:lnTo>
                    <a:pt x="7078322" y="1783980"/>
                  </a:lnTo>
                  <a:lnTo>
                    <a:pt x="7087332" y="1739888"/>
                  </a:lnTo>
                  <a:lnTo>
                    <a:pt x="7090425" y="1693924"/>
                  </a:lnTo>
                  <a:lnTo>
                    <a:pt x="7090425" y="338787"/>
                  </a:lnTo>
                  <a:lnTo>
                    <a:pt x="7087332" y="292816"/>
                  </a:lnTo>
                  <a:lnTo>
                    <a:pt x="7078322" y="248724"/>
                  </a:lnTo>
                  <a:lnTo>
                    <a:pt x="7063800" y="206916"/>
                  </a:lnTo>
                  <a:lnTo>
                    <a:pt x="7044169" y="167794"/>
                  </a:lnTo>
                  <a:lnTo>
                    <a:pt x="7019832" y="131764"/>
                  </a:lnTo>
                  <a:lnTo>
                    <a:pt x="6991193" y="99228"/>
                  </a:lnTo>
                  <a:lnTo>
                    <a:pt x="6958657" y="70590"/>
                  </a:lnTo>
                  <a:lnTo>
                    <a:pt x="6922627" y="46254"/>
                  </a:lnTo>
                  <a:lnTo>
                    <a:pt x="6883506" y="26623"/>
                  </a:lnTo>
                  <a:lnTo>
                    <a:pt x="6841699" y="12101"/>
                  </a:lnTo>
                  <a:lnTo>
                    <a:pt x="6797609" y="3092"/>
                  </a:lnTo>
                  <a:lnTo>
                    <a:pt x="67516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10685383" y="4906449"/>
              <a:ext cx="7091045" cy="2287270"/>
            </a:xfrm>
            <a:custGeom>
              <a:avLst/>
              <a:gdLst/>
              <a:ahLst/>
              <a:cxnLst/>
              <a:rect l="l" t="t" r="r" b="b"/>
              <a:pathLst>
                <a:path w="7091044" h="2287270">
                  <a:moveTo>
                    <a:pt x="0" y="338788"/>
                  </a:moveTo>
                  <a:lnTo>
                    <a:pt x="3092" y="292816"/>
                  </a:lnTo>
                  <a:lnTo>
                    <a:pt x="12101" y="248724"/>
                  </a:lnTo>
                  <a:lnTo>
                    <a:pt x="26623" y="206916"/>
                  </a:lnTo>
                  <a:lnTo>
                    <a:pt x="46254" y="167795"/>
                  </a:lnTo>
                  <a:lnTo>
                    <a:pt x="70590" y="131764"/>
                  </a:lnTo>
                  <a:lnTo>
                    <a:pt x="99228" y="99228"/>
                  </a:lnTo>
                  <a:lnTo>
                    <a:pt x="131764" y="70590"/>
                  </a:lnTo>
                  <a:lnTo>
                    <a:pt x="167795" y="46254"/>
                  </a:lnTo>
                  <a:lnTo>
                    <a:pt x="206916" y="26623"/>
                  </a:lnTo>
                  <a:lnTo>
                    <a:pt x="248724" y="12101"/>
                  </a:lnTo>
                  <a:lnTo>
                    <a:pt x="292816" y="3092"/>
                  </a:lnTo>
                  <a:lnTo>
                    <a:pt x="338787" y="0"/>
                  </a:lnTo>
                  <a:lnTo>
                    <a:pt x="1181737" y="0"/>
                  </a:lnTo>
                  <a:lnTo>
                    <a:pt x="2954343" y="0"/>
                  </a:lnTo>
                  <a:lnTo>
                    <a:pt x="6751635" y="0"/>
                  </a:lnTo>
                  <a:lnTo>
                    <a:pt x="6797606" y="3092"/>
                  </a:lnTo>
                  <a:lnTo>
                    <a:pt x="6841698" y="12101"/>
                  </a:lnTo>
                  <a:lnTo>
                    <a:pt x="6883506" y="26623"/>
                  </a:lnTo>
                  <a:lnTo>
                    <a:pt x="6922628" y="46254"/>
                  </a:lnTo>
                  <a:lnTo>
                    <a:pt x="6958658" y="70590"/>
                  </a:lnTo>
                  <a:lnTo>
                    <a:pt x="6991194" y="99228"/>
                  </a:lnTo>
                  <a:lnTo>
                    <a:pt x="7019832" y="131764"/>
                  </a:lnTo>
                  <a:lnTo>
                    <a:pt x="7044168" y="167795"/>
                  </a:lnTo>
                  <a:lnTo>
                    <a:pt x="7063799" y="206916"/>
                  </a:lnTo>
                  <a:lnTo>
                    <a:pt x="7078321" y="248724"/>
                  </a:lnTo>
                  <a:lnTo>
                    <a:pt x="7087330" y="292816"/>
                  </a:lnTo>
                  <a:lnTo>
                    <a:pt x="7090423" y="338788"/>
                  </a:lnTo>
                  <a:lnTo>
                    <a:pt x="7090423" y="1185747"/>
                  </a:lnTo>
                  <a:lnTo>
                    <a:pt x="7090423" y="1693925"/>
                  </a:lnTo>
                  <a:lnTo>
                    <a:pt x="7087330" y="1739888"/>
                  </a:lnTo>
                  <a:lnTo>
                    <a:pt x="7078321" y="1783980"/>
                  </a:lnTo>
                  <a:lnTo>
                    <a:pt x="7063799" y="1825788"/>
                  </a:lnTo>
                  <a:lnTo>
                    <a:pt x="7044168" y="1864909"/>
                  </a:lnTo>
                  <a:lnTo>
                    <a:pt x="7019832" y="1900940"/>
                  </a:lnTo>
                  <a:lnTo>
                    <a:pt x="6991194" y="1933476"/>
                  </a:lnTo>
                  <a:lnTo>
                    <a:pt x="6958658" y="1962114"/>
                  </a:lnTo>
                  <a:lnTo>
                    <a:pt x="6922628" y="1986450"/>
                  </a:lnTo>
                  <a:lnTo>
                    <a:pt x="6883506" y="2006081"/>
                  </a:lnTo>
                  <a:lnTo>
                    <a:pt x="6841698" y="2020603"/>
                  </a:lnTo>
                  <a:lnTo>
                    <a:pt x="6797606" y="2029612"/>
                  </a:lnTo>
                  <a:lnTo>
                    <a:pt x="6751635" y="2032705"/>
                  </a:lnTo>
                  <a:lnTo>
                    <a:pt x="2954343" y="2032705"/>
                  </a:lnTo>
                  <a:lnTo>
                    <a:pt x="2068063" y="2286794"/>
                  </a:lnTo>
                  <a:lnTo>
                    <a:pt x="1181737" y="2032705"/>
                  </a:lnTo>
                  <a:lnTo>
                    <a:pt x="338787" y="2032705"/>
                  </a:lnTo>
                  <a:lnTo>
                    <a:pt x="292816" y="2029612"/>
                  </a:lnTo>
                  <a:lnTo>
                    <a:pt x="248724" y="2020603"/>
                  </a:lnTo>
                  <a:lnTo>
                    <a:pt x="206916" y="2006081"/>
                  </a:lnTo>
                  <a:lnTo>
                    <a:pt x="167795" y="1986450"/>
                  </a:lnTo>
                  <a:lnTo>
                    <a:pt x="131764" y="1962114"/>
                  </a:lnTo>
                  <a:lnTo>
                    <a:pt x="99228" y="1933476"/>
                  </a:lnTo>
                  <a:lnTo>
                    <a:pt x="70590" y="1900940"/>
                  </a:lnTo>
                  <a:lnTo>
                    <a:pt x="46254" y="1864909"/>
                  </a:lnTo>
                  <a:lnTo>
                    <a:pt x="26623" y="1825788"/>
                  </a:lnTo>
                  <a:lnTo>
                    <a:pt x="12101" y="1783980"/>
                  </a:lnTo>
                  <a:lnTo>
                    <a:pt x="3092" y="1739888"/>
                  </a:lnTo>
                  <a:lnTo>
                    <a:pt x="0" y="1693917"/>
                  </a:lnTo>
                  <a:lnTo>
                    <a:pt x="0" y="1185747"/>
                  </a:lnTo>
                  <a:lnTo>
                    <a:pt x="0" y="338788"/>
                  </a:lnTo>
                  <a:close/>
                </a:path>
              </a:pathLst>
            </a:custGeom>
            <a:ln w="63500">
              <a:solidFill>
                <a:srgbClr val="770EF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0" name="object 80"/>
          <p:cNvSpPr txBox="1"/>
          <p:nvPr/>
        </p:nvSpPr>
        <p:spPr>
          <a:xfrm>
            <a:off x="10863351" y="5242052"/>
            <a:ext cx="42525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3000" spc="-15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15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30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0863351" y="5700267"/>
            <a:ext cx="39846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35" dirty="0">
                <a:solidFill>
                  <a:srgbClr val="404040"/>
                </a:solidFill>
                <a:latin typeface="Arial MT"/>
                <a:cs typeface="Arial MT"/>
              </a:rPr>
              <a:t>For</a:t>
            </a:r>
            <a:r>
              <a:rPr sz="2800" spc="-3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each</a:t>
            </a:r>
            <a:r>
              <a:rPr sz="2800" spc="-3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service</a:t>
            </a:r>
            <a:r>
              <a:rPr sz="2800" spc="-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35" dirty="0">
                <a:solidFill>
                  <a:srgbClr val="404040"/>
                </a:solidFill>
                <a:latin typeface="Arial MT"/>
                <a:cs typeface="Arial MT"/>
              </a:rPr>
              <a:t>request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10863351" y="6117844"/>
            <a:ext cx="64966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65" dirty="0">
                <a:solidFill>
                  <a:srgbClr val="404040"/>
                </a:solidFill>
                <a:latin typeface="Arial MT"/>
                <a:cs typeface="Arial MT"/>
              </a:rPr>
              <a:t>To</a:t>
            </a:r>
            <a:r>
              <a:rPr sz="2800" spc="-4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70" dirty="0">
                <a:solidFill>
                  <a:srgbClr val="404040"/>
                </a:solidFill>
                <a:latin typeface="Arial MT"/>
                <a:cs typeface="Arial MT"/>
              </a:rPr>
              <a:t>undo</a:t>
            </a:r>
            <a:r>
              <a:rPr sz="2800" spc="-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110" dirty="0">
                <a:solidFill>
                  <a:srgbClr val="404040"/>
                </a:solidFill>
                <a:latin typeface="Arial MT"/>
                <a:cs typeface="Arial MT"/>
              </a:rPr>
              <a:t>the</a:t>
            </a:r>
            <a:r>
              <a:rPr sz="2800" spc="-4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80" dirty="0">
                <a:solidFill>
                  <a:srgbClr val="404040"/>
                </a:solidFill>
                <a:latin typeface="Arial MT"/>
                <a:cs typeface="Arial MT"/>
              </a:rPr>
              <a:t>Saga</a:t>
            </a:r>
            <a:r>
              <a:rPr sz="2800" spc="-5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when</a:t>
            </a:r>
            <a:r>
              <a:rPr sz="2800" spc="-3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65" dirty="0">
                <a:solidFill>
                  <a:srgbClr val="404040"/>
                </a:solidFill>
                <a:latin typeface="Arial MT"/>
                <a:cs typeface="Arial MT"/>
              </a:rPr>
              <a:t>things</a:t>
            </a:r>
            <a:r>
              <a:rPr sz="2800" spc="-4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go</a:t>
            </a:r>
            <a:r>
              <a:rPr sz="2800" spc="-4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Arial MT"/>
                <a:cs typeface="Arial MT"/>
              </a:rPr>
              <a:t>wrong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83" name="Slide Number Placeholder 8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2425">
              <a:lnSpc>
                <a:spcPct val="100000"/>
              </a:lnSpc>
              <a:spcBef>
                <a:spcPts val="100"/>
              </a:spcBef>
            </a:pPr>
            <a:r>
              <a:rPr sz="4800" spc="-459" dirty="0"/>
              <a:t>Saga</a:t>
            </a:r>
            <a:r>
              <a:rPr sz="4800" spc="-320" dirty="0"/>
              <a:t> </a:t>
            </a:r>
            <a:r>
              <a:rPr sz="4800" spc="-340" dirty="0"/>
              <a:t>Pattern:</a:t>
            </a:r>
            <a:r>
              <a:rPr sz="4800" spc="-320" dirty="0"/>
              <a:t> </a:t>
            </a:r>
            <a:r>
              <a:rPr sz="4800" spc="-484" dirty="0"/>
              <a:t>New</a:t>
            </a:r>
            <a:r>
              <a:rPr sz="4800" spc="-325" dirty="0"/>
              <a:t> </a:t>
            </a:r>
            <a:r>
              <a:rPr sz="4800" spc="-285" dirty="0"/>
              <a:t>Order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1923545" y="3056534"/>
            <a:ext cx="9913620" cy="548957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60350">
              <a:lnSpc>
                <a:spcPct val="100000"/>
              </a:lnSpc>
              <a:spcBef>
                <a:spcPts val="755"/>
              </a:spcBef>
              <a:tabLst>
                <a:tab pos="4322445" algn="l"/>
                <a:tab pos="6397625" algn="l"/>
                <a:tab pos="9168130" algn="l"/>
              </a:tabLst>
            </a:pPr>
            <a:r>
              <a:rPr sz="2400" spc="-15" baseline="-3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Website</a:t>
            </a:r>
            <a:r>
              <a:rPr sz="2400" baseline="-3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15" baseline="2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Security</a:t>
            </a:r>
            <a:r>
              <a:rPr sz="2400" baseline="2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165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Web</a:t>
            </a:r>
            <a:r>
              <a:rPr sz="2400" spc="-179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37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r>
              <a:rPr sz="2400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BFF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8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r>
              <a:rPr sz="1600" spc="-14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Desktop</a:t>
            </a: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55755" y="2071366"/>
            <a:ext cx="11406505" cy="2770505"/>
            <a:chOff x="1955755" y="2071366"/>
            <a:chExt cx="11406505" cy="277050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686028" y="4298805"/>
              <a:ext cx="584130" cy="5427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3210" y="2741189"/>
              <a:ext cx="421398" cy="4385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36790" y="2278486"/>
              <a:ext cx="713074" cy="7130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48636" y="2296547"/>
              <a:ext cx="713071" cy="7130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5755" y="2071366"/>
              <a:ext cx="1245323" cy="1245324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646634" y="1724996"/>
            <a:ext cx="14373860" cy="8006080"/>
            <a:chOff x="1646634" y="1724996"/>
            <a:chExt cx="14373860" cy="800608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7239" y="6853352"/>
              <a:ext cx="1708649" cy="17086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46634" y="1724996"/>
              <a:ext cx="14373860" cy="8006080"/>
            </a:xfrm>
            <a:custGeom>
              <a:avLst/>
              <a:gdLst/>
              <a:ahLst/>
              <a:cxnLst/>
              <a:rect l="l" t="t" r="r" b="b"/>
              <a:pathLst>
                <a:path w="14373860" h="8006080">
                  <a:moveTo>
                    <a:pt x="14373284" y="0"/>
                  </a:moveTo>
                  <a:lnTo>
                    <a:pt x="0" y="0"/>
                  </a:lnTo>
                  <a:lnTo>
                    <a:pt x="0" y="8005994"/>
                  </a:lnTo>
                  <a:lnTo>
                    <a:pt x="14373284" y="8005994"/>
                  </a:lnTo>
                  <a:lnTo>
                    <a:pt x="143732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164468" y="7567185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5">
                  <a:moveTo>
                    <a:pt x="1203341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7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4"/>
                  </a:lnTo>
                  <a:lnTo>
                    <a:pt x="54975" y="779751"/>
                  </a:lnTo>
                  <a:lnTo>
                    <a:pt x="91836" y="798814"/>
                  </a:lnTo>
                  <a:lnTo>
                    <a:pt x="134279" y="805660"/>
                  </a:lnTo>
                  <a:lnTo>
                    <a:pt x="1203341" y="805660"/>
                  </a:lnTo>
                  <a:lnTo>
                    <a:pt x="1245784" y="798814"/>
                  </a:lnTo>
                  <a:lnTo>
                    <a:pt x="1282645" y="779751"/>
                  </a:lnTo>
                  <a:lnTo>
                    <a:pt x="1311712" y="750684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5" y="25907"/>
                  </a:lnTo>
                  <a:lnTo>
                    <a:pt x="1245784" y="6845"/>
                  </a:lnTo>
                  <a:lnTo>
                    <a:pt x="1203341" y="0"/>
                  </a:lnTo>
                  <a:close/>
                </a:path>
              </a:pathLst>
            </a:custGeom>
            <a:solidFill>
              <a:srgbClr val="FF7B0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8579303" y="8470900"/>
            <a:ext cx="5797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604918" y="3520582"/>
            <a:ext cx="2486025" cy="4705985"/>
            <a:chOff x="9604918" y="3520582"/>
            <a:chExt cx="2486025" cy="470598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04918" y="7642940"/>
              <a:ext cx="561668" cy="58357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0751534" y="3520582"/>
              <a:ext cx="1339215" cy="806450"/>
            </a:xfrm>
            <a:custGeom>
              <a:avLst/>
              <a:gdLst/>
              <a:ahLst/>
              <a:cxnLst/>
              <a:rect l="l" t="t" r="r" b="b"/>
              <a:pathLst>
                <a:path w="1339215" h="806450">
                  <a:moveTo>
                    <a:pt x="1204445" y="0"/>
                  </a:moveTo>
                  <a:lnTo>
                    <a:pt x="134404" y="0"/>
                  </a:lnTo>
                  <a:lnTo>
                    <a:pt x="91922" y="6852"/>
                  </a:lnTo>
                  <a:lnTo>
                    <a:pt x="55026" y="25932"/>
                  </a:lnTo>
                  <a:lnTo>
                    <a:pt x="25932" y="55026"/>
                  </a:lnTo>
                  <a:lnTo>
                    <a:pt x="6852" y="91922"/>
                  </a:lnTo>
                  <a:lnTo>
                    <a:pt x="0" y="134404"/>
                  </a:lnTo>
                  <a:lnTo>
                    <a:pt x="0" y="671997"/>
                  </a:lnTo>
                  <a:lnTo>
                    <a:pt x="6852" y="714479"/>
                  </a:lnTo>
                  <a:lnTo>
                    <a:pt x="25932" y="751374"/>
                  </a:lnTo>
                  <a:lnTo>
                    <a:pt x="55026" y="780468"/>
                  </a:lnTo>
                  <a:lnTo>
                    <a:pt x="91922" y="799548"/>
                  </a:lnTo>
                  <a:lnTo>
                    <a:pt x="134404" y="806400"/>
                  </a:lnTo>
                  <a:lnTo>
                    <a:pt x="1204445" y="806400"/>
                  </a:lnTo>
                  <a:lnTo>
                    <a:pt x="1246926" y="799548"/>
                  </a:lnTo>
                  <a:lnTo>
                    <a:pt x="1283821" y="780468"/>
                  </a:lnTo>
                  <a:lnTo>
                    <a:pt x="1312916" y="751374"/>
                  </a:lnTo>
                  <a:lnTo>
                    <a:pt x="1331996" y="714479"/>
                  </a:lnTo>
                  <a:lnTo>
                    <a:pt x="1338847" y="671997"/>
                  </a:lnTo>
                  <a:lnTo>
                    <a:pt x="1338847" y="134404"/>
                  </a:lnTo>
                  <a:lnTo>
                    <a:pt x="1331996" y="91922"/>
                  </a:lnTo>
                  <a:lnTo>
                    <a:pt x="1312916" y="55026"/>
                  </a:lnTo>
                  <a:lnTo>
                    <a:pt x="1283821" y="25932"/>
                  </a:lnTo>
                  <a:lnTo>
                    <a:pt x="1246926" y="6852"/>
                  </a:lnTo>
                  <a:lnTo>
                    <a:pt x="1204445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1035775" y="4453635"/>
            <a:ext cx="8445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Account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2155723" y="3520752"/>
            <a:ext cx="2336165" cy="805815"/>
            <a:chOff x="12155723" y="3520752"/>
            <a:chExt cx="2336165" cy="805815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55723" y="3665133"/>
              <a:ext cx="561662" cy="58357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3153872" y="3520752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4" h="805814">
                  <a:moveTo>
                    <a:pt x="1203337" y="0"/>
                  </a:moveTo>
                  <a:lnTo>
                    <a:pt x="134277" y="0"/>
                  </a:lnTo>
                  <a:lnTo>
                    <a:pt x="91836" y="6845"/>
                  </a:lnTo>
                  <a:lnTo>
                    <a:pt x="54976" y="25908"/>
                  </a:lnTo>
                  <a:lnTo>
                    <a:pt x="25908" y="54976"/>
                  </a:lnTo>
                  <a:lnTo>
                    <a:pt x="6845" y="91837"/>
                  </a:lnTo>
                  <a:lnTo>
                    <a:pt x="0" y="134280"/>
                  </a:lnTo>
                  <a:lnTo>
                    <a:pt x="0" y="671381"/>
                  </a:lnTo>
                  <a:lnTo>
                    <a:pt x="6845" y="713824"/>
                  </a:lnTo>
                  <a:lnTo>
                    <a:pt x="25908" y="750685"/>
                  </a:lnTo>
                  <a:lnTo>
                    <a:pt x="54976" y="779753"/>
                  </a:lnTo>
                  <a:lnTo>
                    <a:pt x="91836" y="798815"/>
                  </a:lnTo>
                  <a:lnTo>
                    <a:pt x="134277" y="805661"/>
                  </a:lnTo>
                  <a:lnTo>
                    <a:pt x="1203337" y="805661"/>
                  </a:lnTo>
                  <a:lnTo>
                    <a:pt x="1245784" y="798815"/>
                  </a:lnTo>
                  <a:lnTo>
                    <a:pt x="1282648" y="779753"/>
                  </a:lnTo>
                  <a:lnTo>
                    <a:pt x="1311717" y="750685"/>
                  </a:lnTo>
                  <a:lnTo>
                    <a:pt x="1330781" y="713824"/>
                  </a:lnTo>
                  <a:lnTo>
                    <a:pt x="1337627" y="671381"/>
                  </a:lnTo>
                  <a:lnTo>
                    <a:pt x="1337627" y="134280"/>
                  </a:lnTo>
                  <a:lnTo>
                    <a:pt x="1330781" y="91837"/>
                  </a:lnTo>
                  <a:lnTo>
                    <a:pt x="1311717" y="54976"/>
                  </a:lnTo>
                  <a:lnTo>
                    <a:pt x="1282648" y="25908"/>
                  </a:lnTo>
                  <a:lnTo>
                    <a:pt x="1245784" y="6845"/>
                  </a:lnTo>
                  <a:lnTo>
                    <a:pt x="1203337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3422630" y="4453635"/>
            <a:ext cx="8001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Product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0792157" y="3651453"/>
            <a:ext cx="4341495" cy="4770120"/>
            <a:chOff x="10792157" y="3651453"/>
            <a:chExt cx="4341495" cy="4770120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71611" y="3651453"/>
              <a:ext cx="561668" cy="58357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0792157" y="7615440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5">
                  <a:moveTo>
                    <a:pt x="1203340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5"/>
                  </a:lnTo>
                  <a:lnTo>
                    <a:pt x="54975" y="779753"/>
                  </a:lnTo>
                  <a:lnTo>
                    <a:pt x="91836" y="798815"/>
                  </a:lnTo>
                  <a:lnTo>
                    <a:pt x="134279" y="805661"/>
                  </a:lnTo>
                  <a:lnTo>
                    <a:pt x="1203340" y="805661"/>
                  </a:lnTo>
                  <a:lnTo>
                    <a:pt x="1245783" y="798815"/>
                  </a:lnTo>
                  <a:lnTo>
                    <a:pt x="1282644" y="779753"/>
                  </a:lnTo>
                  <a:lnTo>
                    <a:pt x="1311712" y="750685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4" y="25908"/>
                  </a:lnTo>
                  <a:lnTo>
                    <a:pt x="1245783" y="6845"/>
                  </a:lnTo>
                  <a:lnTo>
                    <a:pt x="1203340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10981565" y="8516619"/>
            <a:ext cx="102996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Promotion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2232606" y="7567185"/>
            <a:ext cx="2259330" cy="805815"/>
            <a:chOff x="12232606" y="7567185"/>
            <a:chExt cx="2259330" cy="805815"/>
          </a:xfrm>
        </p:grpSpPr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32606" y="7691194"/>
              <a:ext cx="561665" cy="58357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3153872" y="7567185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4" h="805815">
                  <a:moveTo>
                    <a:pt x="1203337" y="0"/>
                  </a:moveTo>
                  <a:lnTo>
                    <a:pt x="134277" y="0"/>
                  </a:lnTo>
                  <a:lnTo>
                    <a:pt x="91836" y="6845"/>
                  </a:lnTo>
                  <a:lnTo>
                    <a:pt x="54976" y="25907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4"/>
                  </a:lnTo>
                  <a:lnTo>
                    <a:pt x="54976" y="779751"/>
                  </a:lnTo>
                  <a:lnTo>
                    <a:pt x="91836" y="798814"/>
                  </a:lnTo>
                  <a:lnTo>
                    <a:pt x="134277" y="805660"/>
                  </a:lnTo>
                  <a:lnTo>
                    <a:pt x="1203337" y="805660"/>
                  </a:lnTo>
                  <a:lnTo>
                    <a:pt x="1245784" y="798814"/>
                  </a:lnTo>
                  <a:lnTo>
                    <a:pt x="1282648" y="779751"/>
                  </a:lnTo>
                  <a:lnTo>
                    <a:pt x="1311717" y="750684"/>
                  </a:lnTo>
                  <a:lnTo>
                    <a:pt x="1330781" y="713823"/>
                  </a:lnTo>
                  <a:lnTo>
                    <a:pt x="1337627" y="671380"/>
                  </a:lnTo>
                  <a:lnTo>
                    <a:pt x="1337627" y="134279"/>
                  </a:lnTo>
                  <a:lnTo>
                    <a:pt x="1330781" y="91836"/>
                  </a:lnTo>
                  <a:lnTo>
                    <a:pt x="1311717" y="54975"/>
                  </a:lnTo>
                  <a:lnTo>
                    <a:pt x="1282648" y="25907"/>
                  </a:lnTo>
                  <a:lnTo>
                    <a:pt x="1245784" y="6845"/>
                  </a:lnTo>
                  <a:lnTo>
                    <a:pt x="1203337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13347636" y="8440420"/>
            <a:ext cx="9493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Inventory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582561" y="4977249"/>
            <a:ext cx="9551035" cy="3261360"/>
            <a:chOff x="5582561" y="4977249"/>
            <a:chExt cx="9551035" cy="3261360"/>
          </a:xfrm>
        </p:grpSpPr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71611" y="7654714"/>
              <a:ext cx="561668" cy="58357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615148" y="5090112"/>
              <a:ext cx="1337945" cy="1577975"/>
            </a:xfrm>
            <a:custGeom>
              <a:avLst/>
              <a:gdLst/>
              <a:ahLst/>
              <a:cxnLst/>
              <a:rect l="l" t="t" r="r" b="b"/>
              <a:pathLst>
                <a:path w="1337945" h="1577975">
                  <a:moveTo>
                    <a:pt x="0" y="222940"/>
                  </a:moveTo>
                  <a:lnTo>
                    <a:pt x="4529" y="178010"/>
                  </a:lnTo>
                  <a:lnTo>
                    <a:pt x="17519" y="136162"/>
                  </a:lnTo>
                  <a:lnTo>
                    <a:pt x="38074" y="98292"/>
                  </a:lnTo>
                  <a:lnTo>
                    <a:pt x="65297" y="65297"/>
                  </a:lnTo>
                  <a:lnTo>
                    <a:pt x="98292" y="38074"/>
                  </a:lnTo>
                  <a:lnTo>
                    <a:pt x="136162" y="17519"/>
                  </a:lnTo>
                  <a:lnTo>
                    <a:pt x="178010" y="4529"/>
                  </a:lnTo>
                  <a:lnTo>
                    <a:pt x="222940" y="0"/>
                  </a:lnTo>
                  <a:lnTo>
                    <a:pt x="1114680" y="0"/>
                  </a:lnTo>
                  <a:lnTo>
                    <a:pt x="1159610" y="4529"/>
                  </a:lnTo>
                  <a:lnTo>
                    <a:pt x="1201458" y="17519"/>
                  </a:lnTo>
                  <a:lnTo>
                    <a:pt x="1239328" y="38074"/>
                  </a:lnTo>
                  <a:lnTo>
                    <a:pt x="1272323" y="65297"/>
                  </a:lnTo>
                  <a:lnTo>
                    <a:pt x="1299546" y="98292"/>
                  </a:lnTo>
                  <a:lnTo>
                    <a:pt x="1320101" y="136162"/>
                  </a:lnTo>
                  <a:lnTo>
                    <a:pt x="1333091" y="178010"/>
                  </a:lnTo>
                  <a:lnTo>
                    <a:pt x="1337621" y="222940"/>
                  </a:lnTo>
                  <a:lnTo>
                    <a:pt x="1337621" y="1354642"/>
                  </a:lnTo>
                  <a:lnTo>
                    <a:pt x="1333091" y="1399572"/>
                  </a:lnTo>
                  <a:lnTo>
                    <a:pt x="1320101" y="1441420"/>
                  </a:lnTo>
                  <a:lnTo>
                    <a:pt x="1299546" y="1479290"/>
                  </a:lnTo>
                  <a:lnTo>
                    <a:pt x="1272323" y="1512285"/>
                  </a:lnTo>
                  <a:lnTo>
                    <a:pt x="1239328" y="1539508"/>
                  </a:lnTo>
                  <a:lnTo>
                    <a:pt x="1201458" y="1560063"/>
                  </a:lnTo>
                  <a:lnTo>
                    <a:pt x="1159610" y="1573053"/>
                  </a:lnTo>
                  <a:lnTo>
                    <a:pt x="1114680" y="1577583"/>
                  </a:lnTo>
                  <a:lnTo>
                    <a:pt x="222940" y="1577583"/>
                  </a:lnTo>
                  <a:lnTo>
                    <a:pt x="178010" y="1573053"/>
                  </a:lnTo>
                  <a:lnTo>
                    <a:pt x="136162" y="1560063"/>
                  </a:lnTo>
                  <a:lnTo>
                    <a:pt x="98292" y="1539508"/>
                  </a:lnTo>
                  <a:lnTo>
                    <a:pt x="65297" y="1512285"/>
                  </a:lnTo>
                  <a:lnTo>
                    <a:pt x="38074" y="1479290"/>
                  </a:lnTo>
                  <a:lnTo>
                    <a:pt x="17519" y="1441420"/>
                  </a:lnTo>
                  <a:lnTo>
                    <a:pt x="4529" y="1399572"/>
                  </a:lnTo>
                  <a:lnTo>
                    <a:pt x="0" y="1354642"/>
                  </a:lnTo>
                  <a:lnTo>
                    <a:pt x="0" y="222940"/>
                  </a:lnTo>
                  <a:close/>
                </a:path>
              </a:pathLst>
            </a:custGeom>
            <a:ln w="50800">
              <a:solidFill>
                <a:srgbClr val="7731F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82561" y="4977249"/>
              <a:ext cx="1171776" cy="117177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876138" y="5166875"/>
              <a:ext cx="787400" cy="737235"/>
            </a:xfrm>
            <a:custGeom>
              <a:avLst/>
              <a:gdLst/>
              <a:ahLst/>
              <a:cxnLst/>
              <a:rect l="l" t="t" r="r" b="b"/>
              <a:pathLst>
                <a:path w="787400" h="737235">
                  <a:moveTo>
                    <a:pt x="0" y="368378"/>
                  </a:moveTo>
                  <a:lnTo>
                    <a:pt x="3065" y="322169"/>
                  </a:lnTo>
                  <a:lnTo>
                    <a:pt x="12018" y="277674"/>
                  </a:lnTo>
                  <a:lnTo>
                    <a:pt x="26487" y="235236"/>
                  </a:lnTo>
                  <a:lnTo>
                    <a:pt x="46105" y="195201"/>
                  </a:lnTo>
                  <a:lnTo>
                    <a:pt x="70502" y="157915"/>
                  </a:lnTo>
                  <a:lnTo>
                    <a:pt x="99311" y="123723"/>
                  </a:lnTo>
                  <a:lnTo>
                    <a:pt x="132162" y="92970"/>
                  </a:lnTo>
                  <a:lnTo>
                    <a:pt x="168687" y="66001"/>
                  </a:lnTo>
                  <a:lnTo>
                    <a:pt x="208516" y="43161"/>
                  </a:lnTo>
                  <a:lnTo>
                    <a:pt x="251281" y="24796"/>
                  </a:lnTo>
                  <a:lnTo>
                    <a:pt x="296613" y="11250"/>
                  </a:lnTo>
                  <a:lnTo>
                    <a:pt x="344144" y="2870"/>
                  </a:lnTo>
                  <a:lnTo>
                    <a:pt x="393505" y="0"/>
                  </a:lnTo>
                  <a:lnTo>
                    <a:pt x="442865" y="2870"/>
                  </a:lnTo>
                  <a:lnTo>
                    <a:pt x="490396" y="11250"/>
                  </a:lnTo>
                  <a:lnTo>
                    <a:pt x="535728" y="24796"/>
                  </a:lnTo>
                  <a:lnTo>
                    <a:pt x="578493" y="43161"/>
                  </a:lnTo>
                  <a:lnTo>
                    <a:pt x="618322" y="66001"/>
                  </a:lnTo>
                  <a:lnTo>
                    <a:pt x="654847" y="92970"/>
                  </a:lnTo>
                  <a:lnTo>
                    <a:pt x="687698" y="123723"/>
                  </a:lnTo>
                  <a:lnTo>
                    <a:pt x="716507" y="157915"/>
                  </a:lnTo>
                  <a:lnTo>
                    <a:pt x="740904" y="195201"/>
                  </a:lnTo>
                  <a:lnTo>
                    <a:pt x="760522" y="235236"/>
                  </a:lnTo>
                  <a:lnTo>
                    <a:pt x="774992" y="277674"/>
                  </a:lnTo>
                  <a:lnTo>
                    <a:pt x="783944" y="322169"/>
                  </a:lnTo>
                  <a:lnTo>
                    <a:pt x="787010" y="368378"/>
                  </a:lnTo>
                  <a:lnTo>
                    <a:pt x="783944" y="414587"/>
                  </a:lnTo>
                  <a:lnTo>
                    <a:pt x="774992" y="459082"/>
                  </a:lnTo>
                  <a:lnTo>
                    <a:pt x="760522" y="501520"/>
                  </a:lnTo>
                  <a:lnTo>
                    <a:pt x="740904" y="541555"/>
                  </a:lnTo>
                  <a:lnTo>
                    <a:pt x="716507" y="578841"/>
                  </a:lnTo>
                  <a:lnTo>
                    <a:pt x="687698" y="613033"/>
                  </a:lnTo>
                  <a:lnTo>
                    <a:pt x="654847" y="643786"/>
                  </a:lnTo>
                  <a:lnTo>
                    <a:pt x="618322" y="670755"/>
                  </a:lnTo>
                  <a:lnTo>
                    <a:pt x="578493" y="693595"/>
                  </a:lnTo>
                  <a:lnTo>
                    <a:pt x="535728" y="711960"/>
                  </a:lnTo>
                  <a:lnTo>
                    <a:pt x="490396" y="725506"/>
                  </a:lnTo>
                  <a:lnTo>
                    <a:pt x="442865" y="733886"/>
                  </a:lnTo>
                  <a:lnTo>
                    <a:pt x="393505" y="736757"/>
                  </a:lnTo>
                  <a:lnTo>
                    <a:pt x="344144" y="733886"/>
                  </a:lnTo>
                  <a:lnTo>
                    <a:pt x="296613" y="725506"/>
                  </a:lnTo>
                  <a:lnTo>
                    <a:pt x="251281" y="711960"/>
                  </a:lnTo>
                  <a:lnTo>
                    <a:pt x="208516" y="693595"/>
                  </a:lnTo>
                  <a:lnTo>
                    <a:pt x="168687" y="670755"/>
                  </a:lnTo>
                  <a:lnTo>
                    <a:pt x="132162" y="643786"/>
                  </a:lnTo>
                  <a:lnTo>
                    <a:pt x="99311" y="613033"/>
                  </a:lnTo>
                  <a:lnTo>
                    <a:pt x="70502" y="578841"/>
                  </a:lnTo>
                  <a:lnTo>
                    <a:pt x="46105" y="541555"/>
                  </a:lnTo>
                  <a:lnTo>
                    <a:pt x="26487" y="501520"/>
                  </a:lnTo>
                  <a:lnTo>
                    <a:pt x="12018" y="459082"/>
                  </a:lnTo>
                  <a:lnTo>
                    <a:pt x="3065" y="414587"/>
                  </a:lnTo>
                  <a:lnTo>
                    <a:pt x="0" y="368378"/>
                  </a:lnTo>
                  <a:close/>
                </a:path>
              </a:pathLst>
            </a:custGeom>
            <a:ln w="38100">
              <a:solidFill>
                <a:srgbClr val="7731F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7079936" y="5339588"/>
            <a:ext cx="379095" cy="38544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52705" marR="5080" indent="-40640">
              <a:lnSpc>
                <a:spcPts val="1390"/>
              </a:lnSpc>
              <a:spcBef>
                <a:spcPts val="185"/>
              </a:spcBef>
            </a:pPr>
            <a:r>
              <a:rPr sz="1200" spc="-135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Saga </a:t>
            </a:r>
            <a:r>
              <a:rPr sz="1200" spc="-25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Log</a:t>
            </a:r>
            <a:endParaRPr sz="12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276287" y="5507691"/>
            <a:ext cx="1503045" cy="1081405"/>
            <a:chOff x="6276287" y="5507691"/>
            <a:chExt cx="1503045" cy="1081405"/>
          </a:xfrm>
        </p:grpSpPr>
        <p:sp>
          <p:nvSpPr>
            <p:cNvPr id="38" name="object 38"/>
            <p:cNvSpPr/>
            <p:nvPr/>
          </p:nvSpPr>
          <p:spPr>
            <a:xfrm>
              <a:off x="6276287" y="5507691"/>
              <a:ext cx="813435" cy="175260"/>
            </a:xfrm>
            <a:custGeom>
              <a:avLst/>
              <a:gdLst/>
              <a:ahLst/>
              <a:cxnLst/>
              <a:rect l="l" t="t" r="r" b="b"/>
              <a:pathLst>
                <a:path w="813434" h="175260">
                  <a:moveTo>
                    <a:pt x="104959" y="0"/>
                  </a:moveTo>
                  <a:lnTo>
                    <a:pt x="8030" y="80773"/>
                  </a:lnTo>
                  <a:lnTo>
                    <a:pt x="8030" y="94156"/>
                  </a:lnTo>
                  <a:lnTo>
                    <a:pt x="104957" y="174929"/>
                  </a:lnTo>
                  <a:lnTo>
                    <a:pt x="113967" y="174110"/>
                  </a:lnTo>
                  <a:lnTo>
                    <a:pt x="124071" y="161987"/>
                  </a:lnTo>
                  <a:lnTo>
                    <a:pt x="123252" y="152977"/>
                  </a:lnTo>
                  <a:lnTo>
                    <a:pt x="57807" y="98440"/>
                  </a:lnTo>
                  <a:lnTo>
                    <a:pt x="31465" y="98440"/>
                  </a:lnTo>
                  <a:lnTo>
                    <a:pt x="31465" y="76488"/>
                  </a:lnTo>
                  <a:lnTo>
                    <a:pt x="57808" y="76488"/>
                  </a:lnTo>
                  <a:lnTo>
                    <a:pt x="123252" y="21951"/>
                  </a:lnTo>
                  <a:lnTo>
                    <a:pt x="124071" y="12942"/>
                  </a:lnTo>
                  <a:lnTo>
                    <a:pt x="113967" y="819"/>
                  </a:lnTo>
                  <a:lnTo>
                    <a:pt x="104959" y="0"/>
                  </a:lnTo>
                  <a:close/>
                </a:path>
                <a:path w="813434" h="175260">
                  <a:moveTo>
                    <a:pt x="8030" y="94156"/>
                  </a:moveTo>
                  <a:lnTo>
                    <a:pt x="8031" y="95356"/>
                  </a:lnTo>
                  <a:lnTo>
                    <a:pt x="14427" y="101752"/>
                  </a:lnTo>
                  <a:lnTo>
                    <a:pt x="17145" y="101752"/>
                  </a:lnTo>
                  <a:lnTo>
                    <a:pt x="8030" y="94156"/>
                  </a:lnTo>
                  <a:close/>
                </a:path>
                <a:path w="813434" h="175260">
                  <a:moveTo>
                    <a:pt x="806662" y="73177"/>
                  </a:moveTo>
                  <a:lnTo>
                    <a:pt x="61781" y="73177"/>
                  </a:lnTo>
                  <a:lnTo>
                    <a:pt x="44637" y="87464"/>
                  </a:lnTo>
                  <a:lnTo>
                    <a:pt x="61782" y="101752"/>
                  </a:lnTo>
                  <a:lnTo>
                    <a:pt x="806662" y="101752"/>
                  </a:lnTo>
                  <a:lnTo>
                    <a:pt x="813057" y="95356"/>
                  </a:lnTo>
                  <a:lnTo>
                    <a:pt x="813057" y="79574"/>
                  </a:lnTo>
                  <a:lnTo>
                    <a:pt x="806662" y="73177"/>
                  </a:lnTo>
                  <a:close/>
                </a:path>
                <a:path w="813434" h="175260">
                  <a:moveTo>
                    <a:pt x="31465" y="76488"/>
                  </a:moveTo>
                  <a:lnTo>
                    <a:pt x="31465" y="98440"/>
                  </a:lnTo>
                  <a:lnTo>
                    <a:pt x="44636" y="87464"/>
                  </a:lnTo>
                  <a:lnTo>
                    <a:pt x="31465" y="76488"/>
                  </a:lnTo>
                  <a:close/>
                </a:path>
                <a:path w="813434" h="175260">
                  <a:moveTo>
                    <a:pt x="44637" y="87464"/>
                  </a:moveTo>
                  <a:lnTo>
                    <a:pt x="31465" y="98440"/>
                  </a:lnTo>
                  <a:lnTo>
                    <a:pt x="57807" y="98440"/>
                  </a:lnTo>
                  <a:lnTo>
                    <a:pt x="44637" y="87464"/>
                  </a:lnTo>
                  <a:close/>
                </a:path>
                <a:path w="813434" h="175260">
                  <a:moveTo>
                    <a:pt x="8030" y="80773"/>
                  </a:moveTo>
                  <a:lnTo>
                    <a:pt x="0" y="87464"/>
                  </a:lnTo>
                  <a:lnTo>
                    <a:pt x="8030" y="94156"/>
                  </a:lnTo>
                  <a:lnTo>
                    <a:pt x="8030" y="80773"/>
                  </a:lnTo>
                  <a:close/>
                </a:path>
                <a:path w="813434" h="175260">
                  <a:moveTo>
                    <a:pt x="57808" y="76488"/>
                  </a:moveTo>
                  <a:lnTo>
                    <a:pt x="31465" y="76488"/>
                  </a:lnTo>
                  <a:lnTo>
                    <a:pt x="44637" y="87464"/>
                  </a:lnTo>
                  <a:lnTo>
                    <a:pt x="57808" y="76488"/>
                  </a:lnTo>
                  <a:close/>
                </a:path>
                <a:path w="813434" h="175260">
                  <a:moveTo>
                    <a:pt x="17145" y="73177"/>
                  </a:moveTo>
                  <a:lnTo>
                    <a:pt x="14427" y="73177"/>
                  </a:lnTo>
                  <a:lnTo>
                    <a:pt x="8030" y="79574"/>
                  </a:lnTo>
                  <a:lnTo>
                    <a:pt x="8030" y="80773"/>
                  </a:lnTo>
                  <a:lnTo>
                    <a:pt x="17145" y="73177"/>
                  </a:lnTo>
                  <a:close/>
                </a:path>
              </a:pathLst>
            </a:custGeom>
            <a:solidFill>
              <a:srgbClr val="7731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792968" y="5995041"/>
              <a:ext cx="973455" cy="581660"/>
            </a:xfrm>
            <a:custGeom>
              <a:avLst/>
              <a:gdLst/>
              <a:ahLst/>
              <a:cxnLst/>
              <a:rect l="l" t="t" r="r" b="b"/>
              <a:pathLst>
                <a:path w="973454" h="581659">
                  <a:moveTo>
                    <a:pt x="0" y="96876"/>
                  </a:moveTo>
                  <a:lnTo>
                    <a:pt x="7613" y="59167"/>
                  </a:lnTo>
                  <a:lnTo>
                    <a:pt x="28374" y="28374"/>
                  </a:lnTo>
                  <a:lnTo>
                    <a:pt x="59167" y="7613"/>
                  </a:lnTo>
                  <a:lnTo>
                    <a:pt x="96876" y="0"/>
                  </a:lnTo>
                  <a:lnTo>
                    <a:pt x="876463" y="0"/>
                  </a:lnTo>
                  <a:lnTo>
                    <a:pt x="914172" y="7613"/>
                  </a:lnTo>
                  <a:lnTo>
                    <a:pt x="944965" y="28374"/>
                  </a:lnTo>
                  <a:lnTo>
                    <a:pt x="965726" y="59167"/>
                  </a:lnTo>
                  <a:lnTo>
                    <a:pt x="973340" y="96876"/>
                  </a:lnTo>
                  <a:lnTo>
                    <a:pt x="973340" y="484367"/>
                  </a:lnTo>
                  <a:lnTo>
                    <a:pt x="965726" y="522076"/>
                  </a:lnTo>
                  <a:lnTo>
                    <a:pt x="944965" y="552869"/>
                  </a:lnTo>
                  <a:lnTo>
                    <a:pt x="914172" y="573630"/>
                  </a:lnTo>
                  <a:lnTo>
                    <a:pt x="876463" y="581244"/>
                  </a:lnTo>
                  <a:lnTo>
                    <a:pt x="96876" y="581244"/>
                  </a:lnTo>
                  <a:lnTo>
                    <a:pt x="59167" y="573630"/>
                  </a:lnTo>
                  <a:lnTo>
                    <a:pt x="28374" y="552869"/>
                  </a:lnTo>
                  <a:lnTo>
                    <a:pt x="7613" y="522076"/>
                  </a:lnTo>
                  <a:lnTo>
                    <a:pt x="0" y="484367"/>
                  </a:lnTo>
                  <a:lnTo>
                    <a:pt x="0" y="96876"/>
                  </a:lnTo>
                  <a:close/>
                </a:path>
              </a:pathLst>
            </a:custGeom>
            <a:ln w="25400">
              <a:solidFill>
                <a:srgbClr val="7731F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6611984" y="6065011"/>
            <a:ext cx="1321435" cy="1118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5" algn="ctr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7731F8"/>
                </a:solidFill>
                <a:latin typeface="Calibri" panose="020F0502020204030204"/>
                <a:cs typeface="Calibri" panose="020F0502020204030204"/>
              </a:rPr>
              <a:t>SEC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 marR="5080" algn="ctr">
              <a:lnSpc>
                <a:spcPct val="101000"/>
              </a:lnSpc>
              <a:spcBef>
                <a:spcPts val="2320"/>
              </a:spcBef>
            </a:pPr>
            <a:r>
              <a:rPr sz="1400" spc="-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Saga </a:t>
            </a:r>
            <a:r>
              <a:rPr sz="14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Microservice(s)</a:t>
            </a:r>
            <a:endParaRPr sz="14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2927350" y="3817312"/>
            <a:ext cx="6985634" cy="2334260"/>
            <a:chOff x="2927350" y="3817312"/>
            <a:chExt cx="6985634" cy="2334260"/>
          </a:xfrm>
        </p:grpSpPr>
        <p:sp>
          <p:nvSpPr>
            <p:cNvPr id="42" name="object 42"/>
            <p:cNvSpPr/>
            <p:nvPr/>
          </p:nvSpPr>
          <p:spPr>
            <a:xfrm>
              <a:off x="7192173" y="5736082"/>
              <a:ext cx="175260" cy="415925"/>
            </a:xfrm>
            <a:custGeom>
              <a:avLst/>
              <a:gdLst/>
              <a:ahLst/>
              <a:cxnLst/>
              <a:rect l="l" t="t" r="r" b="b"/>
              <a:pathLst>
                <a:path w="175259" h="415925">
                  <a:moveTo>
                    <a:pt x="87465" y="44635"/>
                  </a:moveTo>
                  <a:lnTo>
                    <a:pt x="73177" y="61780"/>
                  </a:lnTo>
                  <a:lnTo>
                    <a:pt x="73178" y="408947"/>
                  </a:lnTo>
                  <a:lnTo>
                    <a:pt x="79575" y="415344"/>
                  </a:lnTo>
                  <a:lnTo>
                    <a:pt x="95356" y="415344"/>
                  </a:lnTo>
                  <a:lnTo>
                    <a:pt x="101753" y="408947"/>
                  </a:lnTo>
                  <a:lnTo>
                    <a:pt x="101752" y="61780"/>
                  </a:lnTo>
                  <a:lnTo>
                    <a:pt x="87465" y="44635"/>
                  </a:lnTo>
                  <a:close/>
                </a:path>
                <a:path w="175259" h="415925">
                  <a:moveTo>
                    <a:pt x="73177" y="17145"/>
                  </a:moveTo>
                  <a:lnTo>
                    <a:pt x="0" y="104957"/>
                  </a:lnTo>
                  <a:lnTo>
                    <a:pt x="819" y="113967"/>
                  </a:lnTo>
                  <a:lnTo>
                    <a:pt x="12942" y="124070"/>
                  </a:lnTo>
                  <a:lnTo>
                    <a:pt x="21951" y="123250"/>
                  </a:lnTo>
                  <a:lnTo>
                    <a:pt x="73177" y="61780"/>
                  </a:lnTo>
                  <a:lnTo>
                    <a:pt x="73177" y="17145"/>
                  </a:lnTo>
                  <a:close/>
                </a:path>
                <a:path w="175259" h="415925">
                  <a:moveTo>
                    <a:pt x="101752" y="17145"/>
                  </a:moveTo>
                  <a:lnTo>
                    <a:pt x="101753" y="61780"/>
                  </a:lnTo>
                  <a:lnTo>
                    <a:pt x="152977" y="123250"/>
                  </a:lnTo>
                  <a:lnTo>
                    <a:pt x="161987" y="124070"/>
                  </a:lnTo>
                  <a:lnTo>
                    <a:pt x="174110" y="113967"/>
                  </a:lnTo>
                  <a:lnTo>
                    <a:pt x="174929" y="104957"/>
                  </a:lnTo>
                  <a:lnTo>
                    <a:pt x="101752" y="17145"/>
                  </a:lnTo>
                  <a:close/>
                </a:path>
                <a:path w="175259" h="415925">
                  <a:moveTo>
                    <a:pt x="87464" y="0"/>
                  </a:moveTo>
                  <a:lnTo>
                    <a:pt x="73177" y="17145"/>
                  </a:lnTo>
                  <a:lnTo>
                    <a:pt x="73177" y="61780"/>
                  </a:lnTo>
                  <a:lnTo>
                    <a:pt x="87465" y="44635"/>
                  </a:lnTo>
                  <a:lnTo>
                    <a:pt x="76489" y="31464"/>
                  </a:lnTo>
                  <a:lnTo>
                    <a:pt x="101752" y="31464"/>
                  </a:lnTo>
                  <a:lnTo>
                    <a:pt x="101752" y="17145"/>
                  </a:lnTo>
                  <a:lnTo>
                    <a:pt x="87464" y="0"/>
                  </a:lnTo>
                  <a:close/>
                </a:path>
                <a:path w="175259" h="415925">
                  <a:moveTo>
                    <a:pt x="101752" y="31464"/>
                  </a:moveTo>
                  <a:lnTo>
                    <a:pt x="98441" y="31464"/>
                  </a:lnTo>
                  <a:lnTo>
                    <a:pt x="87465" y="44635"/>
                  </a:lnTo>
                  <a:lnTo>
                    <a:pt x="101753" y="61780"/>
                  </a:lnTo>
                  <a:lnTo>
                    <a:pt x="101752" y="31464"/>
                  </a:lnTo>
                  <a:close/>
                </a:path>
                <a:path w="175259" h="415925">
                  <a:moveTo>
                    <a:pt x="98441" y="31464"/>
                  </a:moveTo>
                  <a:lnTo>
                    <a:pt x="76489" y="31464"/>
                  </a:lnTo>
                  <a:lnTo>
                    <a:pt x="87465" y="44635"/>
                  </a:lnTo>
                  <a:lnTo>
                    <a:pt x="98441" y="31464"/>
                  </a:lnTo>
                  <a:close/>
                </a:path>
                <a:path w="175259" h="415925">
                  <a:moveTo>
                    <a:pt x="80773" y="8030"/>
                  </a:moveTo>
                  <a:lnTo>
                    <a:pt x="79574" y="8030"/>
                  </a:lnTo>
                  <a:lnTo>
                    <a:pt x="73177" y="14427"/>
                  </a:lnTo>
                  <a:lnTo>
                    <a:pt x="73177" y="17145"/>
                  </a:lnTo>
                  <a:lnTo>
                    <a:pt x="80773" y="8030"/>
                  </a:lnTo>
                  <a:close/>
                </a:path>
                <a:path w="175259" h="415925">
                  <a:moveTo>
                    <a:pt x="95355" y="8030"/>
                  </a:moveTo>
                  <a:lnTo>
                    <a:pt x="94156" y="8030"/>
                  </a:lnTo>
                  <a:lnTo>
                    <a:pt x="101752" y="17145"/>
                  </a:lnTo>
                  <a:lnTo>
                    <a:pt x="101752" y="14427"/>
                  </a:lnTo>
                  <a:lnTo>
                    <a:pt x="95355" y="8030"/>
                  </a:lnTo>
                  <a:close/>
                </a:path>
              </a:pathLst>
            </a:custGeom>
            <a:solidFill>
              <a:srgbClr val="7731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575300" y="3817312"/>
              <a:ext cx="2349500" cy="254000"/>
            </a:xfrm>
            <a:custGeom>
              <a:avLst/>
              <a:gdLst/>
              <a:ahLst/>
              <a:cxnLst/>
              <a:rect l="l" t="t" r="r" b="b"/>
              <a:pathLst>
                <a:path w="2349500" h="254000">
                  <a:moveTo>
                    <a:pt x="25400" y="101600"/>
                  </a:moveTo>
                  <a:lnTo>
                    <a:pt x="15513" y="103596"/>
                  </a:lnTo>
                  <a:lnTo>
                    <a:pt x="7439" y="109039"/>
                  </a:lnTo>
                  <a:lnTo>
                    <a:pt x="1996" y="117113"/>
                  </a:lnTo>
                  <a:lnTo>
                    <a:pt x="0" y="127000"/>
                  </a:lnTo>
                  <a:lnTo>
                    <a:pt x="1996" y="136886"/>
                  </a:lnTo>
                  <a:lnTo>
                    <a:pt x="7439" y="144960"/>
                  </a:lnTo>
                  <a:lnTo>
                    <a:pt x="15513" y="150403"/>
                  </a:lnTo>
                  <a:lnTo>
                    <a:pt x="25450" y="152400"/>
                  </a:lnTo>
                  <a:lnTo>
                    <a:pt x="35337" y="150403"/>
                  </a:lnTo>
                  <a:lnTo>
                    <a:pt x="43411" y="144960"/>
                  </a:lnTo>
                  <a:lnTo>
                    <a:pt x="48854" y="136886"/>
                  </a:lnTo>
                  <a:lnTo>
                    <a:pt x="50850" y="127000"/>
                  </a:lnTo>
                  <a:lnTo>
                    <a:pt x="48854" y="117113"/>
                  </a:lnTo>
                  <a:lnTo>
                    <a:pt x="43411" y="109039"/>
                  </a:lnTo>
                  <a:lnTo>
                    <a:pt x="35337" y="103596"/>
                  </a:lnTo>
                  <a:lnTo>
                    <a:pt x="25400" y="101600"/>
                  </a:lnTo>
                  <a:close/>
                </a:path>
                <a:path w="2349500" h="254000">
                  <a:moveTo>
                    <a:pt x="127050" y="101600"/>
                  </a:moveTo>
                  <a:lnTo>
                    <a:pt x="117163" y="103596"/>
                  </a:lnTo>
                  <a:lnTo>
                    <a:pt x="109090" y="109039"/>
                  </a:lnTo>
                  <a:lnTo>
                    <a:pt x="103646" y="117113"/>
                  </a:lnTo>
                  <a:lnTo>
                    <a:pt x="101650" y="127000"/>
                  </a:lnTo>
                  <a:lnTo>
                    <a:pt x="103646" y="136886"/>
                  </a:lnTo>
                  <a:lnTo>
                    <a:pt x="109090" y="144960"/>
                  </a:lnTo>
                  <a:lnTo>
                    <a:pt x="117163" y="150403"/>
                  </a:lnTo>
                  <a:lnTo>
                    <a:pt x="127101" y="152400"/>
                  </a:lnTo>
                  <a:lnTo>
                    <a:pt x="136988" y="150403"/>
                  </a:lnTo>
                  <a:lnTo>
                    <a:pt x="145062" y="144960"/>
                  </a:lnTo>
                  <a:lnTo>
                    <a:pt x="150505" y="136886"/>
                  </a:lnTo>
                  <a:lnTo>
                    <a:pt x="152501" y="127000"/>
                  </a:lnTo>
                  <a:lnTo>
                    <a:pt x="150505" y="117113"/>
                  </a:lnTo>
                  <a:lnTo>
                    <a:pt x="145062" y="109039"/>
                  </a:lnTo>
                  <a:lnTo>
                    <a:pt x="136988" y="103596"/>
                  </a:lnTo>
                  <a:lnTo>
                    <a:pt x="127050" y="101600"/>
                  </a:lnTo>
                  <a:close/>
                </a:path>
                <a:path w="2349500" h="254000">
                  <a:moveTo>
                    <a:pt x="228701" y="101600"/>
                  </a:moveTo>
                  <a:lnTo>
                    <a:pt x="218814" y="103596"/>
                  </a:lnTo>
                  <a:lnTo>
                    <a:pt x="210740" y="109039"/>
                  </a:lnTo>
                  <a:lnTo>
                    <a:pt x="205297" y="117113"/>
                  </a:lnTo>
                  <a:lnTo>
                    <a:pt x="203301" y="127000"/>
                  </a:lnTo>
                  <a:lnTo>
                    <a:pt x="205297" y="136886"/>
                  </a:lnTo>
                  <a:lnTo>
                    <a:pt x="210740" y="144960"/>
                  </a:lnTo>
                  <a:lnTo>
                    <a:pt x="218814" y="150403"/>
                  </a:lnTo>
                  <a:lnTo>
                    <a:pt x="228752" y="152400"/>
                  </a:lnTo>
                  <a:lnTo>
                    <a:pt x="238639" y="150403"/>
                  </a:lnTo>
                  <a:lnTo>
                    <a:pt x="246713" y="144960"/>
                  </a:lnTo>
                  <a:lnTo>
                    <a:pt x="252156" y="136886"/>
                  </a:lnTo>
                  <a:lnTo>
                    <a:pt x="254152" y="127000"/>
                  </a:lnTo>
                  <a:lnTo>
                    <a:pt x="252156" y="117113"/>
                  </a:lnTo>
                  <a:lnTo>
                    <a:pt x="246713" y="109039"/>
                  </a:lnTo>
                  <a:lnTo>
                    <a:pt x="238639" y="103596"/>
                  </a:lnTo>
                  <a:lnTo>
                    <a:pt x="228701" y="101600"/>
                  </a:lnTo>
                  <a:close/>
                </a:path>
                <a:path w="2349500" h="254000">
                  <a:moveTo>
                    <a:pt x="330352" y="101600"/>
                  </a:moveTo>
                  <a:lnTo>
                    <a:pt x="320465" y="103596"/>
                  </a:lnTo>
                  <a:lnTo>
                    <a:pt x="312391" y="109039"/>
                  </a:lnTo>
                  <a:lnTo>
                    <a:pt x="306948" y="117113"/>
                  </a:lnTo>
                  <a:lnTo>
                    <a:pt x="304952" y="127000"/>
                  </a:lnTo>
                  <a:lnTo>
                    <a:pt x="306948" y="136886"/>
                  </a:lnTo>
                  <a:lnTo>
                    <a:pt x="312391" y="144960"/>
                  </a:lnTo>
                  <a:lnTo>
                    <a:pt x="320465" y="150403"/>
                  </a:lnTo>
                  <a:lnTo>
                    <a:pt x="330403" y="152400"/>
                  </a:lnTo>
                  <a:lnTo>
                    <a:pt x="340290" y="150403"/>
                  </a:lnTo>
                  <a:lnTo>
                    <a:pt x="348363" y="144960"/>
                  </a:lnTo>
                  <a:lnTo>
                    <a:pt x="353807" y="136886"/>
                  </a:lnTo>
                  <a:lnTo>
                    <a:pt x="355803" y="127000"/>
                  </a:lnTo>
                  <a:lnTo>
                    <a:pt x="353807" y="117113"/>
                  </a:lnTo>
                  <a:lnTo>
                    <a:pt x="348363" y="109039"/>
                  </a:lnTo>
                  <a:lnTo>
                    <a:pt x="340290" y="103596"/>
                  </a:lnTo>
                  <a:lnTo>
                    <a:pt x="330352" y="101600"/>
                  </a:lnTo>
                  <a:close/>
                </a:path>
                <a:path w="2349500" h="254000">
                  <a:moveTo>
                    <a:pt x="432003" y="101600"/>
                  </a:moveTo>
                  <a:lnTo>
                    <a:pt x="422116" y="103596"/>
                  </a:lnTo>
                  <a:lnTo>
                    <a:pt x="414042" y="109039"/>
                  </a:lnTo>
                  <a:lnTo>
                    <a:pt x="408599" y="117113"/>
                  </a:lnTo>
                  <a:lnTo>
                    <a:pt x="406603" y="127000"/>
                  </a:lnTo>
                  <a:lnTo>
                    <a:pt x="408599" y="136886"/>
                  </a:lnTo>
                  <a:lnTo>
                    <a:pt x="414042" y="144960"/>
                  </a:lnTo>
                  <a:lnTo>
                    <a:pt x="422116" y="150403"/>
                  </a:lnTo>
                  <a:lnTo>
                    <a:pt x="432053" y="152400"/>
                  </a:lnTo>
                  <a:lnTo>
                    <a:pt x="441940" y="150403"/>
                  </a:lnTo>
                  <a:lnTo>
                    <a:pt x="450014" y="144960"/>
                  </a:lnTo>
                  <a:lnTo>
                    <a:pt x="455457" y="136886"/>
                  </a:lnTo>
                  <a:lnTo>
                    <a:pt x="457453" y="127000"/>
                  </a:lnTo>
                  <a:lnTo>
                    <a:pt x="455457" y="117113"/>
                  </a:lnTo>
                  <a:lnTo>
                    <a:pt x="450014" y="109039"/>
                  </a:lnTo>
                  <a:lnTo>
                    <a:pt x="441940" y="103596"/>
                  </a:lnTo>
                  <a:lnTo>
                    <a:pt x="432003" y="101600"/>
                  </a:lnTo>
                  <a:close/>
                </a:path>
                <a:path w="2349500" h="254000">
                  <a:moveTo>
                    <a:pt x="533653" y="101600"/>
                  </a:moveTo>
                  <a:lnTo>
                    <a:pt x="523767" y="103596"/>
                  </a:lnTo>
                  <a:lnTo>
                    <a:pt x="515693" y="109039"/>
                  </a:lnTo>
                  <a:lnTo>
                    <a:pt x="510250" y="117113"/>
                  </a:lnTo>
                  <a:lnTo>
                    <a:pt x="508253" y="127000"/>
                  </a:lnTo>
                  <a:lnTo>
                    <a:pt x="510250" y="136886"/>
                  </a:lnTo>
                  <a:lnTo>
                    <a:pt x="515693" y="144960"/>
                  </a:lnTo>
                  <a:lnTo>
                    <a:pt x="523767" y="150403"/>
                  </a:lnTo>
                  <a:lnTo>
                    <a:pt x="533704" y="152400"/>
                  </a:lnTo>
                  <a:lnTo>
                    <a:pt x="543591" y="150403"/>
                  </a:lnTo>
                  <a:lnTo>
                    <a:pt x="551665" y="144960"/>
                  </a:lnTo>
                  <a:lnTo>
                    <a:pt x="557108" y="136886"/>
                  </a:lnTo>
                  <a:lnTo>
                    <a:pt x="559104" y="127000"/>
                  </a:lnTo>
                  <a:lnTo>
                    <a:pt x="557108" y="117113"/>
                  </a:lnTo>
                  <a:lnTo>
                    <a:pt x="551665" y="109039"/>
                  </a:lnTo>
                  <a:lnTo>
                    <a:pt x="543591" y="103596"/>
                  </a:lnTo>
                  <a:lnTo>
                    <a:pt x="533653" y="101600"/>
                  </a:lnTo>
                  <a:close/>
                </a:path>
                <a:path w="2349500" h="254000">
                  <a:moveTo>
                    <a:pt x="635304" y="101600"/>
                  </a:moveTo>
                  <a:lnTo>
                    <a:pt x="625417" y="103596"/>
                  </a:lnTo>
                  <a:lnTo>
                    <a:pt x="617344" y="109039"/>
                  </a:lnTo>
                  <a:lnTo>
                    <a:pt x="611900" y="117113"/>
                  </a:lnTo>
                  <a:lnTo>
                    <a:pt x="609904" y="127000"/>
                  </a:lnTo>
                  <a:lnTo>
                    <a:pt x="611900" y="136886"/>
                  </a:lnTo>
                  <a:lnTo>
                    <a:pt x="617344" y="144960"/>
                  </a:lnTo>
                  <a:lnTo>
                    <a:pt x="625417" y="150403"/>
                  </a:lnTo>
                  <a:lnTo>
                    <a:pt x="635355" y="152400"/>
                  </a:lnTo>
                  <a:lnTo>
                    <a:pt x="645242" y="150403"/>
                  </a:lnTo>
                  <a:lnTo>
                    <a:pt x="653316" y="144960"/>
                  </a:lnTo>
                  <a:lnTo>
                    <a:pt x="658759" y="136886"/>
                  </a:lnTo>
                  <a:lnTo>
                    <a:pt x="660755" y="127000"/>
                  </a:lnTo>
                  <a:lnTo>
                    <a:pt x="658759" y="117113"/>
                  </a:lnTo>
                  <a:lnTo>
                    <a:pt x="653316" y="109039"/>
                  </a:lnTo>
                  <a:lnTo>
                    <a:pt x="645242" y="103596"/>
                  </a:lnTo>
                  <a:lnTo>
                    <a:pt x="635304" y="101600"/>
                  </a:lnTo>
                  <a:close/>
                </a:path>
                <a:path w="2349500" h="254000">
                  <a:moveTo>
                    <a:pt x="736955" y="101600"/>
                  </a:moveTo>
                  <a:lnTo>
                    <a:pt x="727068" y="103596"/>
                  </a:lnTo>
                  <a:lnTo>
                    <a:pt x="718994" y="109039"/>
                  </a:lnTo>
                  <a:lnTo>
                    <a:pt x="713551" y="117113"/>
                  </a:lnTo>
                  <a:lnTo>
                    <a:pt x="711555" y="127000"/>
                  </a:lnTo>
                  <a:lnTo>
                    <a:pt x="713551" y="136886"/>
                  </a:lnTo>
                  <a:lnTo>
                    <a:pt x="718994" y="144960"/>
                  </a:lnTo>
                  <a:lnTo>
                    <a:pt x="727068" y="150403"/>
                  </a:lnTo>
                  <a:lnTo>
                    <a:pt x="737006" y="152400"/>
                  </a:lnTo>
                  <a:lnTo>
                    <a:pt x="746893" y="150403"/>
                  </a:lnTo>
                  <a:lnTo>
                    <a:pt x="754967" y="144960"/>
                  </a:lnTo>
                  <a:lnTo>
                    <a:pt x="760410" y="136886"/>
                  </a:lnTo>
                  <a:lnTo>
                    <a:pt x="762406" y="127000"/>
                  </a:lnTo>
                  <a:lnTo>
                    <a:pt x="760410" y="117113"/>
                  </a:lnTo>
                  <a:lnTo>
                    <a:pt x="754967" y="109039"/>
                  </a:lnTo>
                  <a:lnTo>
                    <a:pt x="746893" y="103596"/>
                  </a:lnTo>
                  <a:lnTo>
                    <a:pt x="736955" y="101600"/>
                  </a:lnTo>
                  <a:close/>
                </a:path>
                <a:path w="2349500" h="254000">
                  <a:moveTo>
                    <a:pt x="838606" y="101600"/>
                  </a:moveTo>
                  <a:lnTo>
                    <a:pt x="828719" y="103596"/>
                  </a:lnTo>
                  <a:lnTo>
                    <a:pt x="820645" y="109039"/>
                  </a:lnTo>
                  <a:lnTo>
                    <a:pt x="815202" y="117113"/>
                  </a:lnTo>
                  <a:lnTo>
                    <a:pt x="813206" y="127000"/>
                  </a:lnTo>
                  <a:lnTo>
                    <a:pt x="815202" y="136886"/>
                  </a:lnTo>
                  <a:lnTo>
                    <a:pt x="820645" y="144960"/>
                  </a:lnTo>
                  <a:lnTo>
                    <a:pt x="828719" y="150403"/>
                  </a:lnTo>
                  <a:lnTo>
                    <a:pt x="838657" y="152400"/>
                  </a:lnTo>
                  <a:lnTo>
                    <a:pt x="848544" y="150403"/>
                  </a:lnTo>
                  <a:lnTo>
                    <a:pt x="856617" y="144960"/>
                  </a:lnTo>
                  <a:lnTo>
                    <a:pt x="862061" y="136886"/>
                  </a:lnTo>
                  <a:lnTo>
                    <a:pt x="864057" y="127000"/>
                  </a:lnTo>
                  <a:lnTo>
                    <a:pt x="862061" y="117113"/>
                  </a:lnTo>
                  <a:lnTo>
                    <a:pt x="856617" y="109039"/>
                  </a:lnTo>
                  <a:lnTo>
                    <a:pt x="848544" y="103596"/>
                  </a:lnTo>
                  <a:lnTo>
                    <a:pt x="838606" y="101600"/>
                  </a:lnTo>
                  <a:close/>
                </a:path>
                <a:path w="2349500" h="254000">
                  <a:moveTo>
                    <a:pt x="940257" y="101600"/>
                  </a:moveTo>
                  <a:lnTo>
                    <a:pt x="930370" y="103596"/>
                  </a:lnTo>
                  <a:lnTo>
                    <a:pt x="922296" y="109039"/>
                  </a:lnTo>
                  <a:lnTo>
                    <a:pt x="916853" y="117113"/>
                  </a:lnTo>
                  <a:lnTo>
                    <a:pt x="914857" y="127000"/>
                  </a:lnTo>
                  <a:lnTo>
                    <a:pt x="916853" y="136886"/>
                  </a:lnTo>
                  <a:lnTo>
                    <a:pt x="922296" y="144960"/>
                  </a:lnTo>
                  <a:lnTo>
                    <a:pt x="930370" y="150403"/>
                  </a:lnTo>
                  <a:lnTo>
                    <a:pt x="940307" y="152400"/>
                  </a:lnTo>
                  <a:lnTo>
                    <a:pt x="950194" y="150403"/>
                  </a:lnTo>
                  <a:lnTo>
                    <a:pt x="958268" y="144960"/>
                  </a:lnTo>
                  <a:lnTo>
                    <a:pt x="963711" y="136886"/>
                  </a:lnTo>
                  <a:lnTo>
                    <a:pt x="965707" y="127000"/>
                  </a:lnTo>
                  <a:lnTo>
                    <a:pt x="963711" y="117113"/>
                  </a:lnTo>
                  <a:lnTo>
                    <a:pt x="958268" y="109039"/>
                  </a:lnTo>
                  <a:lnTo>
                    <a:pt x="950194" y="103596"/>
                  </a:lnTo>
                  <a:lnTo>
                    <a:pt x="940257" y="101600"/>
                  </a:lnTo>
                  <a:close/>
                </a:path>
                <a:path w="2349500" h="254000">
                  <a:moveTo>
                    <a:pt x="1041907" y="101600"/>
                  </a:moveTo>
                  <a:lnTo>
                    <a:pt x="1032021" y="103596"/>
                  </a:lnTo>
                  <a:lnTo>
                    <a:pt x="1023947" y="109039"/>
                  </a:lnTo>
                  <a:lnTo>
                    <a:pt x="1018504" y="117113"/>
                  </a:lnTo>
                  <a:lnTo>
                    <a:pt x="1016507" y="127000"/>
                  </a:lnTo>
                  <a:lnTo>
                    <a:pt x="1018504" y="136886"/>
                  </a:lnTo>
                  <a:lnTo>
                    <a:pt x="1023947" y="144960"/>
                  </a:lnTo>
                  <a:lnTo>
                    <a:pt x="1032021" y="150403"/>
                  </a:lnTo>
                  <a:lnTo>
                    <a:pt x="1041958" y="152400"/>
                  </a:lnTo>
                  <a:lnTo>
                    <a:pt x="1051845" y="150403"/>
                  </a:lnTo>
                  <a:lnTo>
                    <a:pt x="1059918" y="144960"/>
                  </a:lnTo>
                  <a:lnTo>
                    <a:pt x="1065362" y="136886"/>
                  </a:lnTo>
                  <a:lnTo>
                    <a:pt x="1067358" y="127000"/>
                  </a:lnTo>
                  <a:lnTo>
                    <a:pt x="1065362" y="117113"/>
                  </a:lnTo>
                  <a:lnTo>
                    <a:pt x="1059919" y="109039"/>
                  </a:lnTo>
                  <a:lnTo>
                    <a:pt x="1051845" y="103596"/>
                  </a:lnTo>
                  <a:lnTo>
                    <a:pt x="1041907" y="101600"/>
                  </a:lnTo>
                  <a:close/>
                </a:path>
                <a:path w="2349500" h="254000">
                  <a:moveTo>
                    <a:pt x="1143558" y="101600"/>
                  </a:moveTo>
                  <a:lnTo>
                    <a:pt x="1133671" y="103596"/>
                  </a:lnTo>
                  <a:lnTo>
                    <a:pt x="1125598" y="109039"/>
                  </a:lnTo>
                  <a:lnTo>
                    <a:pt x="1120154" y="117113"/>
                  </a:lnTo>
                  <a:lnTo>
                    <a:pt x="1118158" y="127000"/>
                  </a:lnTo>
                  <a:lnTo>
                    <a:pt x="1120154" y="136886"/>
                  </a:lnTo>
                  <a:lnTo>
                    <a:pt x="1125598" y="144960"/>
                  </a:lnTo>
                  <a:lnTo>
                    <a:pt x="1133671" y="150403"/>
                  </a:lnTo>
                  <a:lnTo>
                    <a:pt x="1143609" y="152400"/>
                  </a:lnTo>
                  <a:lnTo>
                    <a:pt x="1153496" y="150403"/>
                  </a:lnTo>
                  <a:lnTo>
                    <a:pt x="1161569" y="144960"/>
                  </a:lnTo>
                  <a:lnTo>
                    <a:pt x="1167013" y="136886"/>
                  </a:lnTo>
                  <a:lnTo>
                    <a:pt x="1169009" y="127000"/>
                  </a:lnTo>
                  <a:lnTo>
                    <a:pt x="1167013" y="117113"/>
                  </a:lnTo>
                  <a:lnTo>
                    <a:pt x="1161569" y="109039"/>
                  </a:lnTo>
                  <a:lnTo>
                    <a:pt x="1153496" y="103596"/>
                  </a:lnTo>
                  <a:lnTo>
                    <a:pt x="1143558" y="101600"/>
                  </a:lnTo>
                  <a:close/>
                </a:path>
                <a:path w="2349500" h="254000">
                  <a:moveTo>
                    <a:pt x="1245209" y="101600"/>
                  </a:moveTo>
                  <a:lnTo>
                    <a:pt x="1235322" y="103596"/>
                  </a:lnTo>
                  <a:lnTo>
                    <a:pt x="1227248" y="109039"/>
                  </a:lnTo>
                  <a:lnTo>
                    <a:pt x="1221805" y="117113"/>
                  </a:lnTo>
                  <a:lnTo>
                    <a:pt x="1219809" y="127000"/>
                  </a:lnTo>
                  <a:lnTo>
                    <a:pt x="1221805" y="136886"/>
                  </a:lnTo>
                  <a:lnTo>
                    <a:pt x="1227248" y="144960"/>
                  </a:lnTo>
                  <a:lnTo>
                    <a:pt x="1235322" y="150403"/>
                  </a:lnTo>
                  <a:lnTo>
                    <a:pt x="1245260" y="152400"/>
                  </a:lnTo>
                  <a:lnTo>
                    <a:pt x="1255146" y="150403"/>
                  </a:lnTo>
                  <a:lnTo>
                    <a:pt x="1263220" y="144960"/>
                  </a:lnTo>
                  <a:lnTo>
                    <a:pt x="1268664" y="136886"/>
                  </a:lnTo>
                  <a:lnTo>
                    <a:pt x="1270660" y="127000"/>
                  </a:lnTo>
                  <a:lnTo>
                    <a:pt x="1268664" y="117113"/>
                  </a:lnTo>
                  <a:lnTo>
                    <a:pt x="1263220" y="109039"/>
                  </a:lnTo>
                  <a:lnTo>
                    <a:pt x="1255146" y="103596"/>
                  </a:lnTo>
                  <a:lnTo>
                    <a:pt x="1245209" y="101600"/>
                  </a:lnTo>
                  <a:close/>
                </a:path>
                <a:path w="2349500" h="254000">
                  <a:moveTo>
                    <a:pt x="1346860" y="101600"/>
                  </a:moveTo>
                  <a:lnTo>
                    <a:pt x="1336973" y="103596"/>
                  </a:lnTo>
                  <a:lnTo>
                    <a:pt x="1328899" y="109039"/>
                  </a:lnTo>
                  <a:lnTo>
                    <a:pt x="1323456" y="117113"/>
                  </a:lnTo>
                  <a:lnTo>
                    <a:pt x="1321460" y="127000"/>
                  </a:lnTo>
                  <a:lnTo>
                    <a:pt x="1323456" y="136886"/>
                  </a:lnTo>
                  <a:lnTo>
                    <a:pt x="1328899" y="144960"/>
                  </a:lnTo>
                  <a:lnTo>
                    <a:pt x="1336973" y="150403"/>
                  </a:lnTo>
                  <a:lnTo>
                    <a:pt x="1346911" y="152400"/>
                  </a:lnTo>
                  <a:lnTo>
                    <a:pt x="1356797" y="150403"/>
                  </a:lnTo>
                  <a:lnTo>
                    <a:pt x="1364871" y="144960"/>
                  </a:lnTo>
                  <a:lnTo>
                    <a:pt x="1370315" y="136886"/>
                  </a:lnTo>
                  <a:lnTo>
                    <a:pt x="1372311" y="127000"/>
                  </a:lnTo>
                  <a:lnTo>
                    <a:pt x="1370315" y="117113"/>
                  </a:lnTo>
                  <a:lnTo>
                    <a:pt x="1364871" y="109039"/>
                  </a:lnTo>
                  <a:lnTo>
                    <a:pt x="1356797" y="103596"/>
                  </a:lnTo>
                  <a:lnTo>
                    <a:pt x="1346860" y="101600"/>
                  </a:lnTo>
                  <a:close/>
                </a:path>
                <a:path w="2349500" h="254000">
                  <a:moveTo>
                    <a:pt x="1448511" y="101600"/>
                  </a:moveTo>
                  <a:lnTo>
                    <a:pt x="1438624" y="103596"/>
                  </a:lnTo>
                  <a:lnTo>
                    <a:pt x="1430550" y="109039"/>
                  </a:lnTo>
                  <a:lnTo>
                    <a:pt x="1425107" y="117113"/>
                  </a:lnTo>
                  <a:lnTo>
                    <a:pt x="1423111" y="127000"/>
                  </a:lnTo>
                  <a:lnTo>
                    <a:pt x="1425107" y="136886"/>
                  </a:lnTo>
                  <a:lnTo>
                    <a:pt x="1430550" y="144960"/>
                  </a:lnTo>
                  <a:lnTo>
                    <a:pt x="1438624" y="150403"/>
                  </a:lnTo>
                  <a:lnTo>
                    <a:pt x="1448561" y="152400"/>
                  </a:lnTo>
                  <a:lnTo>
                    <a:pt x="1458448" y="150403"/>
                  </a:lnTo>
                  <a:lnTo>
                    <a:pt x="1466522" y="144960"/>
                  </a:lnTo>
                  <a:lnTo>
                    <a:pt x="1471965" y="136886"/>
                  </a:lnTo>
                  <a:lnTo>
                    <a:pt x="1473961" y="127000"/>
                  </a:lnTo>
                  <a:lnTo>
                    <a:pt x="1471965" y="117113"/>
                  </a:lnTo>
                  <a:lnTo>
                    <a:pt x="1466522" y="109039"/>
                  </a:lnTo>
                  <a:lnTo>
                    <a:pt x="1458448" y="103596"/>
                  </a:lnTo>
                  <a:lnTo>
                    <a:pt x="1448511" y="101600"/>
                  </a:lnTo>
                  <a:close/>
                </a:path>
                <a:path w="2349500" h="254000">
                  <a:moveTo>
                    <a:pt x="1550161" y="101600"/>
                  </a:moveTo>
                  <a:lnTo>
                    <a:pt x="1540275" y="103596"/>
                  </a:lnTo>
                  <a:lnTo>
                    <a:pt x="1532201" y="109039"/>
                  </a:lnTo>
                  <a:lnTo>
                    <a:pt x="1526758" y="117113"/>
                  </a:lnTo>
                  <a:lnTo>
                    <a:pt x="1524761" y="127000"/>
                  </a:lnTo>
                  <a:lnTo>
                    <a:pt x="1526758" y="136886"/>
                  </a:lnTo>
                  <a:lnTo>
                    <a:pt x="1532201" y="144960"/>
                  </a:lnTo>
                  <a:lnTo>
                    <a:pt x="1540275" y="150403"/>
                  </a:lnTo>
                  <a:lnTo>
                    <a:pt x="1550212" y="152400"/>
                  </a:lnTo>
                  <a:lnTo>
                    <a:pt x="1560099" y="150403"/>
                  </a:lnTo>
                  <a:lnTo>
                    <a:pt x="1568172" y="144960"/>
                  </a:lnTo>
                  <a:lnTo>
                    <a:pt x="1573616" y="136886"/>
                  </a:lnTo>
                  <a:lnTo>
                    <a:pt x="1575612" y="127000"/>
                  </a:lnTo>
                  <a:lnTo>
                    <a:pt x="1573616" y="117113"/>
                  </a:lnTo>
                  <a:lnTo>
                    <a:pt x="1568172" y="109039"/>
                  </a:lnTo>
                  <a:lnTo>
                    <a:pt x="1560099" y="103596"/>
                  </a:lnTo>
                  <a:lnTo>
                    <a:pt x="1550161" y="101600"/>
                  </a:lnTo>
                  <a:close/>
                </a:path>
                <a:path w="2349500" h="254000">
                  <a:moveTo>
                    <a:pt x="1651812" y="101600"/>
                  </a:moveTo>
                  <a:lnTo>
                    <a:pt x="1641925" y="103596"/>
                  </a:lnTo>
                  <a:lnTo>
                    <a:pt x="1633852" y="109039"/>
                  </a:lnTo>
                  <a:lnTo>
                    <a:pt x="1628408" y="117113"/>
                  </a:lnTo>
                  <a:lnTo>
                    <a:pt x="1626412" y="127000"/>
                  </a:lnTo>
                  <a:lnTo>
                    <a:pt x="1628408" y="136886"/>
                  </a:lnTo>
                  <a:lnTo>
                    <a:pt x="1633852" y="144960"/>
                  </a:lnTo>
                  <a:lnTo>
                    <a:pt x="1641925" y="150403"/>
                  </a:lnTo>
                  <a:lnTo>
                    <a:pt x="1651862" y="152400"/>
                  </a:lnTo>
                  <a:lnTo>
                    <a:pt x="1661749" y="150403"/>
                  </a:lnTo>
                  <a:lnTo>
                    <a:pt x="1669822" y="144960"/>
                  </a:lnTo>
                  <a:lnTo>
                    <a:pt x="1675266" y="136886"/>
                  </a:lnTo>
                  <a:lnTo>
                    <a:pt x="1677262" y="127000"/>
                  </a:lnTo>
                  <a:lnTo>
                    <a:pt x="1675266" y="117113"/>
                  </a:lnTo>
                  <a:lnTo>
                    <a:pt x="1669822" y="109039"/>
                  </a:lnTo>
                  <a:lnTo>
                    <a:pt x="1661749" y="103596"/>
                  </a:lnTo>
                  <a:lnTo>
                    <a:pt x="1651812" y="101600"/>
                  </a:lnTo>
                  <a:close/>
                </a:path>
                <a:path w="2349500" h="254000">
                  <a:moveTo>
                    <a:pt x="1753462" y="101600"/>
                  </a:moveTo>
                  <a:lnTo>
                    <a:pt x="1743575" y="103596"/>
                  </a:lnTo>
                  <a:lnTo>
                    <a:pt x="1735502" y="109039"/>
                  </a:lnTo>
                  <a:lnTo>
                    <a:pt x="1730058" y="117113"/>
                  </a:lnTo>
                  <a:lnTo>
                    <a:pt x="1728062" y="127000"/>
                  </a:lnTo>
                  <a:lnTo>
                    <a:pt x="1730058" y="136886"/>
                  </a:lnTo>
                  <a:lnTo>
                    <a:pt x="1735502" y="144960"/>
                  </a:lnTo>
                  <a:lnTo>
                    <a:pt x="1743575" y="150403"/>
                  </a:lnTo>
                  <a:lnTo>
                    <a:pt x="1753513" y="152400"/>
                  </a:lnTo>
                  <a:lnTo>
                    <a:pt x="1763400" y="150403"/>
                  </a:lnTo>
                  <a:lnTo>
                    <a:pt x="1771473" y="144960"/>
                  </a:lnTo>
                  <a:lnTo>
                    <a:pt x="1776917" y="136886"/>
                  </a:lnTo>
                  <a:lnTo>
                    <a:pt x="1778913" y="127000"/>
                  </a:lnTo>
                  <a:lnTo>
                    <a:pt x="1776917" y="117113"/>
                  </a:lnTo>
                  <a:lnTo>
                    <a:pt x="1771473" y="109039"/>
                  </a:lnTo>
                  <a:lnTo>
                    <a:pt x="1763400" y="103596"/>
                  </a:lnTo>
                  <a:lnTo>
                    <a:pt x="1753462" y="101600"/>
                  </a:lnTo>
                  <a:close/>
                </a:path>
                <a:path w="2349500" h="254000">
                  <a:moveTo>
                    <a:pt x="1855113" y="101600"/>
                  </a:moveTo>
                  <a:lnTo>
                    <a:pt x="1845226" y="103596"/>
                  </a:lnTo>
                  <a:lnTo>
                    <a:pt x="1837152" y="109039"/>
                  </a:lnTo>
                  <a:lnTo>
                    <a:pt x="1831709" y="117113"/>
                  </a:lnTo>
                  <a:lnTo>
                    <a:pt x="1829713" y="127000"/>
                  </a:lnTo>
                  <a:lnTo>
                    <a:pt x="1831709" y="136886"/>
                  </a:lnTo>
                  <a:lnTo>
                    <a:pt x="1837152" y="144960"/>
                  </a:lnTo>
                  <a:lnTo>
                    <a:pt x="1845226" y="150403"/>
                  </a:lnTo>
                  <a:lnTo>
                    <a:pt x="1855163" y="152400"/>
                  </a:lnTo>
                  <a:lnTo>
                    <a:pt x="1865050" y="150403"/>
                  </a:lnTo>
                  <a:lnTo>
                    <a:pt x="1873124" y="144960"/>
                  </a:lnTo>
                  <a:lnTo>
                    <a:pt x="1878567" y="136886"/>
                  </a:lnTo>
                  <a:lnTo>
                    <a:pt x="1880563" y="127000"/>
                  </a:lnTo>
                  <a:lnTo>
                    <a:pt x="1878567" y="117113"/>
                  </a:lnTo>
                  <a:lnTo>
                    <a:pt x="1873124" y="109039"/>
                  </a:lnTo>
                  <a:lnTo>
                    <a:pt x="1865050" y="103596"/>
                  </a:lnTo>
                  <a:lnTo>
                    <a:pt x="1855113" y="101600"/>
                  </a:lnTo>
                  <a:close/>
                </a:path>
                <a:path w="2349500" h="254000">
                  <a:moveTo>
                    <a:pt x="1956763" y="101600"/>
                  </a:moveTo>
                  <a:lnTo>
                    <a:pt x="1946877" y="103596"/>
                  </a:lnTo>
                  <a:lnTo>
                    <a:pt x="1938803" y="109039"/>
                  </a:lnTo>
                  <a:lnTo>
                    <a:pt x="1933360" y="117113"/>
                  </a:lnTo>
                  <a:lnTo>
                    <a:pt x="1931363" y="127000"/>
                  </a:lnTo>
                  <a:lnTo>
                    <a:pt x="1933360" y="136886"/>
                  </a:lnTo>
                  <a:lnTo>
                    <a:pt x="1938803" y="144960"/>
                  </a:lnTo>
                  <a:lnTo>
                    <a:pt x="1946877" y="150403"/>
                  </a:lnTo>
                  <a:lnTo>
                    <a:pt x="1956814" y="152400"/>
                  </a:lnTo>
                  <a:lnTo>
                    <a:pt x="1966701" y="150403"/>
                  </a:lnTo>
                  <a:lnTo>
                    <a:pt x="1974775" y="144960"/>
                  </a:lnTo>
                  <a:lnTo>
                    <a:pt x="1980218" y="136886"/>
                  </a:lnTo>
                  <a:lnTo>
                    <a:pt x="1982214" y="127000"/>
                  </a:lnTo>
                  <a:lnTo>
                    <a:pt x="1980218" y="117113"/>
                  </a:lnTo>
                  <a:lnTo>
                    <a:pt x="1974775" y="109039"/>
                  </a:lnTo>
                  <a:lnTo>
                    <a:pt x="1966701" y="103596"/>
                  </a:lnTo>
                  <a:lnTo>
                    <a:pt x="1956763" y="101600"/>
                  </a:lnTo>
                  <a:close/>
                </a:path>
                <a:path w="2349500" h="254000">
                  <a:moveTo>
                    <a:pt x="2058414" y="101600"/>
                  </a:moveTo>
                  <a:lnTo>
                    <a:pt x="2048528" y="103596"/>
                  </a:lnTo>
                  <a:lnTo>
                    <a:pt x="2040454" y="109039"/>
                  </a:lnTo>
                  <a:lnTo>
                    <a:pt x="2035010" y="117113"/>
                  </a:lnTo>
                  <a:lnTo>
                    <a:pt x="2033014" y="127000"/>
                  </a:lnTo>
                  <a:lnTo>
                    <a:pt x="2035010" y="136886"/>
                  </a:lnTo>
                  <a:lnTo>
                    <a:pt x="2040454" y="144960"/>
                  </a:lnTo>
                  <a:lnTo>
                    <a:pt x="2048528" y="150403"/>
                  </a:lnTo>
                  <a:lnTo>
                    <a:pt x="2058465" y="152400"/>
                  </a:lnTo>
                  <a:lnTo>
                    <a:pt x="2068352" y="150403"/>
                  </a:lnTo>
                  <a:lnTo>
                    <a:pt x="2076426" y="144960"/>
                  </a:lnTo>
                  <a:lnTo>
                    <a:pt x="2081869" y="136886"/>
                  </a:lnTo>
                  <a:lnTo>
                    <a:pt x="2083865" y="127000"/>
                  </a:lnTo>
                  <a:lnTo>
                    <a:pt x="2081869" y="117113"/>
                  </a:lnTo>
                  <a:lnTo>
                    <a:pt x="2076426" y="109039"/>
                  </a:lnTo>
                  <a:lnTo>
                    <a:pt x="2068352" y="103596"/>
                  </a:lnTo>
                  <a:lnTo>
                    <a:pt x="2058414" y="101600"/>
                  </a:lnTo>
                  <a:close/>
                </a:path>
                <a:path w="2349500" h="254000">
                  <a:moveTo>
                    <a:pt x="2160065" y="101600"/>
                  </a:moveTo>
                  <a:lnTo>
                    <a:pt x="2150179" y="103596"/>
                  </a:lnTo>
                  <a:lnTo>
                    <a:pt x="2142105" y="109039"/>
                  </a:lnTo>
                  <a:lnTo>
                    <a:pt x="2136661" y="117113"/>
                  </a:lnTo>
                  <a:lnTo>
                    <a:pt x="2134665" y="127000"/>
                  </a:lnTo>
                  <a:lnTo>
                    <a:pt x="2136661" y="136886"/>
                  </a:lnTo>
                  <a:lnTo>
                    <a:pt x="2142105" y="144960"/>
                  </a:lnTo>
                  <a:lnTo>
                    <a:pt x="2150179" y="150403"/>
                  </a:lnTo>
                  <a:lnTo>
                    <a:pt x="2160116" y="152400"/>
                  </a:lnTo>
                  <a:lnTo>
                    <a:pt x="2170003" y="150403"/>
                  </a:lnTo>
                  <a:lnTo>
                    <a:pt x="2178076" y="144960"/>
                  </a:lnTo>
                  <a:lnTo>
                    <a:pt x="2183520" y="136886"/>
                  </a:lnTo>
                  <a:lnTo>
                    <a:pt x="2185516" y="127000"/>
                  </a:lnTo>
                  <a:lnTo>
                    <a:pt x="2183520" y="117113"/>
                  </a:lnTo>
                  <a:lnTo>
                    <a:pt x="2178076" y="109039"/>
                  </a:lnTo>
                  <a:lnTo>
                    <a:pt x="2170003" y="103596"/>
                  </a:lnTo>
                  <a:lnTo>
                    <a:pt x="2160065" y="101600"/>
                  </a:lnTo>
                  <a:close/>
                </a:path>
                <a:path w="2349500" h="254000">
                  <a:moveTo>
                    <a:pt x="2197101" y="0"/>
                  </a:moveTo>
                  <a:lnTo>
                    <a:pt x="2197101" y="254000"/>
                  </a:lnTo>
                  <a:lnTo>
                    <a:pt x="2349501" y="127000"/>
                  </a:lnTo>
                  <a:lnTo>
                    <a:pt x="2197101" y="0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91402" y="4084821"/>
              <a:ext cx="421398" cy="438518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2927350" y="4284073"/>
              <a:ext cx="1416050" cy="254000"/>
            </a:xfrm>
            <a:custGeom>
              <a:avLst/>
              <a:gdLst/>
              <a:ahLst/>
              <a:cxnLst/>
              <a:rect l="l" t="t" r="r" b="b"/>
              <a:pathLst>
                <a:path w="1416050" h="254000">
                  <a:moveTo>
                    <a:pt x="25400" y="101600"/>
                  </a:moveTo>
                  <a:lnTo>
                    <a:pt x="15513" y="103596"/>
                  </a:lnTo>
                  <a:lnTo>
                    <a:pt x="7439" y="109039"/>
                  </a:lnTo>
                  <a:lnTo>
                    <a:pt x="1996" y="117113"/>
                  </a:lnTo>
                  <a:lnTo>
                    <a:pt x="0" y="127000"/>
                  </a:lnTo>
                  <a:lnTo>
                    <a:pt x="1996" y="136886"/>
                  </a:lnTo>
                  <a:lnTo>
                    <a:pt x="7439" y="144960"/>
                  </a:lnTo>
                  <a:lnTo>
                    <a:pt x="15513" y="150403"/>
                  </a:lnTo>
                  <a:lnTo>
                    <a:pt x="25450" y="152400"/>
                  </a:lnTo>
                  <a:lnTo>
                    <a:pt x="35337" y="150403"/>
                  </a:lnTo>
                  <a:lnTo>
                    <a:pt x="43411" y="144960"/>
                  </a:lnTo>
                  <a:lnTo>
                    <a:pt x="48854" y="136886"/>
                  </a:lnTo>
                  <a:lnTo>
                    <a:pt x="50850" y="127000"/>
                  </a:lnTo>
                  <a:lnTo>
                    <a:pt x="48854" y="117113"/>
                  </a:lnTo>
                  <a:lnTo>
                    <a:pt x="43411" y="109039"/>
                  </a:lnTo>
                  <a:lnTo>
                    <a:pt x="35337" y="103596"/>
                  </a:lnTo>
                  <a:lnTo>
                    <a:pt x="25400" y="101600"/>
                  </a:lnTo>
                  <a:close/>
                </a:path>
                <a:path w="1416050" h="254000">
                  <a:moveTo>
                    <a:pt x="127050" y="101600"/>
                  </a:moveTo>
                  <a:lnTo>
                    <a:pt x="117163" y="103596"/>
                  </a:lnTo>
                  <a:lnTo>
                    <a:pt x="109090" y="109039"/>
                  </a:lnTo>
                  <a:lnTo>
                    <a:pt x="103646" y="117113"/>
                  </a:lnTo>
                  <a:lnTo>
                    <a:pt x="101650" y="127000"/>
                  </a:lnTo>
                  <a:lnTo>
                    <a:pt x="103646" y="136886"/>
                  </a:lnTo>
                  <a:lnTo>
                    <a:pt x="109090" y="144960"/>
                  </a:lnTo>
                  <a:lnTo>
                    <a:pt x="117163" y="150403"/>
                  </a:lnTo>
                  <a:lnTo>
                    <a:pt x="127101" y="152400"/>
                  </a:lnTo>
                  <a:lnTo>
                    <a:pt x="136988" y="150403"/>
                  </a:lnTo>
                  <a:lnTo>
                    <a:pt x="145062" y="144960"/>
                  </a:lnTo>
                  <a:lnTo>
                    <a:pt x="150505" y="136886"/>
                  </a:lnTo>
                  <a:lnTo>
                    <a:pt x="152501" y="127000"/>
                  </a:lnTo>
                  <a:lnTo>
                    <a:pt x="150505" y="117113"/>
                  </a:lnTo>
                  <a:lnTo>
                    <a:pt x="145062" y="109039"/>
                  </a:lnTo>
                  <a:lnTo>
                    <a:pt x="136988" y="103596"/>
                  </a:lnTo>
                  <a:lnTo>
                    <a:pt x="127050" y="101600"/>
                  </a:lnTo>
                  <a:close/>
                </a:path>
                <a:path w="1416050" h="254000">
                  <a:moveTo>
                    <a:pt x="228701" y="101600"/>
                  </a:moveTo>
                  <a:lnTo>
                    <a:pt x="218814" y="103596"/>
                  </a:lnTo>
                  <a:lnTo>
                    <a:pt x="210740" y="109039"/>
                  </a:lnTo>
                  <a:lnTo>
                    <a:pt x="205297" y="117113"/>
                  </a:lnTo>
                  <a:lnTo>
                    <a:pt x="203301" y="127000"/>
                  </a:lnTo>
                  <a:lnTo>
                    <a:pt x="205297" y="136886"/>
                  </a:lnTo>
                  <a:lnTo>
                    <a:pt x="210740" y="144960"/>
                  </a:lnTo>
                  <a:lnTo>
                    <a:pt x="218814" y="150403"/>
                  </a:lnTo>
                  <a:lnTo>
                    <a:pt x="228752" y="152400"/>
                  </a:lnTo>
                  <a:lnTo>
                    <a:pt x="238639" y="150403"/>
                  </a:lnTo>
                  <a:lnTo>
                    <a:pt x="246713" y="144960"/>
                  </a:lnTo>
                  <a:lnTo>
                    <a:pt x="252156" y="136886"/>
                  </a:lnTo>
                  <a:lnTo>
                    <a:pt x="254152" y="127000"/>
                  </a:lnTo>
                  <a:lnTo>
                    <a:pt x="252156" y="117113"/>
                  </a:lnTo>
                  <a:lnTo>
                    <a:pt x="246713" y="109039"/>
                  </a:lnTo>
                  <a:lnTo>
                    <a:pt x="238639" y="103596"/>
                  </a:lnTo>
                  <a:lnTo>
                    <a:pt x="228701" y="101600"/>
                  </a:lnTo>
                  <a:close/>
                </a:path>
                <a:path w="1416050" h="254000">
                  <a:moveTo>
                    <a:pt x="330352" y="101600"/>
                  </a:moveTo>
                  <a:lnTo>
                    <a:pt x="320465" y="103596"/>
                  </a:lnTo>
                  <a:lnTo>
                    <a:pt x="312391" y="109039"/>
                  </a:lnTo>
                  <a:lnTo>
                    <a:pt x="306948" y="117113"/>
                  </a:lnTo>
                  <a:lnTo>
                    <a:pt x="304952" y="127000"/>
                  </a:lnTo>
                  <a:lnTo>
                    <a:pt x="306948" y="136886"/>
                  </a:lnTo>
                  <a:lnTo>
                    <a:pt x="312391" y="144960"/>
                  </a:lnTo>
                  <a:lnTo>
                    <a:pt x="320465" y="150403"/>
                  </a:lnTo>
                  <a:lnTo>
                    <a:pt x="330403" y="152400"/>
                  </a:lnTo>
                  <a:lnTo>
                    <a:pt x="340290" y="150403"/>
                  </a:lnTo>
                  <a:lnTo>
                    <a:pt x="348363" y="144960"/>
                  </a:lnTo>
                  <a:lnTo>
                    <a:pt x="353807" y="136886"/>
                  </a:lnTo>
                  <a:lnTo>
                    <a:pt x="355803" y="127000"/>
                  </a:lnTo>
                  <a:lnTo>
                    <a:pt x="353807" y="117113"/>
                  </a:lnTo>
                  <a:lnTo>
                    <a:pt x="348363" y="109039"/>
                  </a:lnTo>
                  <a:lnTo>
                    <a:pt x="340290" y="103596"/>
                  </a:lnTo>
                  <a:lnTo>
                    <a:pt x="330352" y="101600"/>
                  </a:lnTo>
                  <a:close/>
                </a:path>
                <a:path w="1416050" h="254000">
                  <a:moveTo>
                    <a:pt x="432003" y="101600"/>
                  </a:moveTo>
                  <a:lnTo>
                    <a:pt x="422116" y="103596"/>
                  </a:lnTo>
                  <a:lnTo>
                    <a:pt x="414042" y="109039"/>
                  </a:lnTo>
                  <a:lnTo>
                    <a:pt x="408599" y="117113"/>
                  </a:lnTo>
                  <a:lnTo>
                    <a:pt x="406603" y="127000"/>
                  </a:lnTo>
                  <a:lnTo>
                    <a:pt x="408599" y="136886"/>
                  </a:lnTo>
                  <a:lnTo>
                    <a:pt x="414042" y="144960"/>
                  </a:lnTo>
                  <a:lnTo>
                    <a:pt x="422116" y="150403"/>
                  </a:lnTo>
                  <a:lnTo>
                    <a:pt x="432053" y="152400"/>
                  </a:lnTo>
                  <a:lnTo>
                    <a:pt x="441940" y="150403"/>
                  </a:lnTo>
                  <a:lnTo>
                    <a:pt x="450014" y="144960"/>
                  </a:lnTo>
                  <a:lnTo>
                    <a:pt x="455457" y="136886"/>
                  </a:lnTo>
                  <a:lnTo>
                    <a:pt x="457453" y="127000"/>
                  </a:lnTo>
                  <a:lnTo>
                    <a:pt x="455457" y="117113"/>
                  </a:lnTo>
                  <a:lnTo>
                    <a:pt x="450014" y="109039"/>
                  </a:lnTo>
                  <a:lnTo>
                    <a:pt x="441940" y="103596"/>
                  </a:lnTo>
                  <a:lnTo>
                    <a:pt x="432003" y="101600"/>
                  </a:lnTo>
                  <a:close/>
                </a:path>
                <a:path w="1416050" h="254000">
                  <a:moveTo>
                    <a:pt x="533653" y="101600"/>
                  </a:moveTo>
                  <a:lnTo>
                    <a:pt x="523767" y="103596"/>
                  </a:lnTo>
                  <a:lnTo>
                    <a:pt x="515693" y="109039"/>
                  </a:lnTo>
                  <a:lnTo>
                    <a:pt x="510250" y="117113"/>
                  </a:lnTo>
                  <a:lnTo>
                    <a:pt x="508253" y="127000"/>
                  </a:lnTo>
                  <a:lnTo>
                    <a:pt x="510250" y="136886"/>
                  </a:lnTo>
                  <a:lnTo>
                    <a:pt x="515693" y="144960"/>
                  </a:lnTo>
                  <a:lnTo>
                    <a:pt x="523767" y="150403"/>
                  </a:lnTo>
                  <a:lnTo>
                    <a:pt x="533704" y="152400"/>
                  </a:lnTo>
                  <a:lnTo>
                    <a:pt x="543591" y="150403"/>
                  </a:lnTo>
                  <a:lnTo>
                    <a:pt x="551665" y="144960"/>
                  </a:lnTo>
                  <a:lnTo>
                    <a:pt x="557108" y="136886"/>
                  </a:lnTo>
                  <a:lnTo>
                    <a:pt x="559104" y="127000"/>
                  </a:lnTo>
                  <a:lnTo>
                    <a:pt x="557108" y="117113"/>
                  </a:lnTo>
                  <a:lnTo>
                    <a:pt x="551665" y="109039"/>
                  </a:lnTo>
                  <a:lnTo>
                    <a:pt x="543591" y="103596"/>
                  </a:lnTo>
                  <a:lnTo>
                    <a:pt x="533653" y="101600"/>
                  </a:lnTo>
                  <a:close/>
                </a:path>
                <a:path w="1416050" h="254000">
                  <a:moveTo>
                    <a:pt x="635304" y="101600"/>
                  </a:moveTo>
                  <a:lnTo>
                    <a:pt x="625417" y="103596"/>
                  </a:lnTo>
                  <a:lnTo>
                    <a:pt x="617344" y="109039"/>
                  </a:lnTo>
                  <a:lnTo>
                    <a:pt x="611900" y="117113"/>
                  </a:lnTo>
                  <a:lnTo>
                    <a:pt x="609904" y="127000"/>
                  </a:lnTo>
                  <a:lnTo>
                    <a:pt x="611900" y="136886"/>
                  </a:lnTo>
                  <a:lnTo>
                    <a:pt x="617344" y="144960"/>
                  </a:lnTo>
                  <a:lnTo>
                    <a:pt x="625417" y="150403"/>
                  </a:lnTo>
                  <a:lnTo>
                    <a:pt x="635355" y="152400"/>
                  </a:lnTo>
                  <a:lnTo>
                    <a:pt x="645242" y="150403"/>
                  </a:lnTo>
                  <a:lnTo>
                    <a:pt x="653316" y="144960"/>
                  </a:lnTo>
                  <a:lnTo>
                    <a:pt x="658759" y="136886"/>
                  </a:lnTo>
                  <a:lnTo>
                    <a:pt x="660755" y="127000"/>
                  </a:lnTo>
                  <a:lnTo>
                    <a:pt x="658759" y="117113"/>
                  </a:lnTo>
                  <a:lnTo>
                    <a:pt x="653316" y="109039"/>
                  </a:lnTo>
                  <a:lnTo>
                    <a:pt x="645242" y="103596"/>
                  </a:lnTo>
                  <a:lnTo>
                    <a:pt x="635304" y="101600"/>
                  </a:lnTo>
                  <a:close/>
                </a:path>
                <a:path w="1416050" h="254000">
                  <a:moveTo>
                    <a:pt x="736955" y="101600"/>
                  </a:moveTo>
                  <a:lnTo>
                    <a:pt x="727068" y="103596"/>
                  </a:lnTo>
                  <a:lnTo>
                    <a:pt x="718994" y="109039"/>
                  </a:lnTo>
                  <a:lnTo>
                    <a:pt x="713551" y="117113"/>
                  </a:lnTo>
                  <a:lnTo>
                    <a:pt x="711555" y="127000"/>
                  </a:lnTo>
                  <a:lnTo>
                    <a:pt x="713551" y="136886"/>
                  </a:lnTo>
                  <a:lnTo>
                    <a:pt x="718994" y="144960"/>
                  </a:lnTo>
                  <a:lnTo>
                    <a:pt x="727068" y="150403"/>
                  </a:lnTo>
                  <a:lnTo>
                    <a:pt x="737006" y="152400"/>
                  </a:lnTo>
                  <a:lnTo>
                    <a:pt x="746893" y="150403"/>
                  </a:lnTo>
                  <a:lnTo>
                    <a:pt x="754967" y="144960"/>
                  </a:lnTo>
                  <a:lnTo>
                    <a:pt x="760410" y="136886"/>
                  </a:lnTo>
                  <a:lnTo>
                    <a:pt x="762406" y="127000"/>
                  </a:lnTo>
                  <a:lnTo>
                    <a:pt x="760410" y="117113"/>
                  </a:lnTo>
                  <a:lnTo>
                    <a:pt x="754967" y="109039"/>
                  </a:lnTo>
                  <a:lnTo>
                    <a:pt x="746893" y="103596"/>
                  </a:lnTo>
                  <a:lnTo>
                    <a:pt x="736955" y="101600"/>
                  </a:lnTo>
                  <a:close/>
                </a:path>
                <a:path w="1416050" h="254000">
                  <a:moveTo>
                    <a:pt x="838606" y="101600"/>
                  </a:moveTo>
                  <a:lnTo>
                    <a:pt x="828719" y="103596"/>
                  </a:lnTo>
                  <a:lnTo>
                    <a:pt x="820645" y="109039"/>
                  </a:lnTo>
                  <a:lnTo>
                    <a:pt x="815202" y="117113"/>
                  </a:lnTo>
                  <a:lnTo>
                    <a:pt x="813206" y="127000"/>
                  </a:lnTo>
                  <a:lnTo>
                    <a:pt x="815202" y="136886"/>
                  </a:lnTo>
                  <a:lnTo>
                    <a:pt x="820645" y="144960"/>
                  </a:lnTo>
                  <a:lnTo>
                    <a:pt x="828719" y="150403"/>
                  </a:lnTo>
                  <a:lnTo>
                    <a:pt x="838657" y="152400"/>
                  </a:lnTo>
                  <a:lnTo>
                    <a:pt x="848544" y="150403"/>
                  </a:lnTo>
                  <a:lnTo>
                    <a:pt x="856617" y="144960"/>
                  </a:lnTo>
                  <a:lnTo>
                    <a:pt x="862061" y="136886"/>
                  </a:lnTo>
                  <a:lnTo>
                    <a:pt x="864057" y="127000"/>
                  </a:lnTo>
                  <a:lnTo>
                    <a:pt x="862061" y="117113"/>
                  </a:lnTo>
                  <a:lnTo>
                    <a:pt x="856617" y="109039"/>
                  </a:lnTo>
                  <a:lnTo>
                    <a:pt x="848544" y="103596"/>
                  </a:lnTo>
                  <a:lnTo>
                    <a:pt x="838606" y="101600"/>
                  </a:lnTo>
                  <a:close/>
                </a:path>
                <a:path w="1416050" h="254000">
                  <a:moveTo>
                    <a:pt x="940257" y="101600"/>
                  </a:moveTo>
                  <a:lnTo>
                    <a:pt x="930369" y="103596"/>
                  </a:lnTo>
                  <a:lnTo>
                    <a:pt x="922296" y="109039"/>
                  </a:lnTo>
                  <a:lnTo>
                    <a:pt x="916853" y="117113"/>
                  </a:lnTo>
                  <a:lnTo>
                    <a:pt x="914857" y="127000"/>
                  </a:lnTo>
                  <a:lnTo>
                    <a:pt x="916853" y="136886"/>
                  </a:lnTo>
                  <a:lnTo>
                    <a:pt x="922296" y="144960"/>
                  </a:lnTo>
                  <a:lnTo>
                    <a:pt x="930370" y="150403"/>
                  </a:lnTo>
                  <a:lnTo>
                    <a:pt x="940308" y="152400"/>
                  </a:lnTo>
                  <a:lnTo>
                    <a:pt x="950194" y="150403"/>
                  </a:lnTo>
                  <a:lnTo>
                    <a:pt x="958268" y="144960"/>
                  </a:lnTo>
                  <a:lnTo>
                    <a:pt x="963711" y="136886"/>
                  </a:lnTo>
                  <a:lnTo>
                    <a:pt x="965708" y="127000"/>
                  </a:lnTo>
                  <a:lnTo>
                    <a:pt x="963711" y="117113"/>
                  </a:lnTo>
                  <a:lnTo>
                    <a:pt x="958268" y="109039"/>
                  </a:lnTo>
                  <a:lnTo>
                    <a:pt x="950194" y="103596"/>
                  </a:lnTo>
                  <a:lnTo>
                    <a:pt x="940257" y="101600"/>
                  </a:lnTo>
                  <a:close/>
                </a:path>
                <a:path w="1416050" h="254000">
                  <a:moveTo>
                    <a:pt x="1041908" y="101600"/>
                  </a:moveTo>
                  <a:lnTo>
                    <a:pt x="1032021" y="103596"/>
                  </a:lnTo>
                  <a:lnTo>
                    <a:pt x="1023947" y="109039"/>
                  </a:lnTo>
                  <a:lnTo>
                    <a:pt x="1018504" y="117113"/>
                  </a:lnTo>
                  <a:lnTo>
                    <a:pt x="1016508" y="127000"/>
                  </a:lnTo>
                  <a:lnTo>
                    <a:pt x="1018504" y="136886"/>
                  </a:lnTo>
                  <a:lnTo>
                    <a:pt x="1023947" y="144960"/>
                  </a:lnTo>
                  <a:lnTo>
                    <a:pt x="1032021" y="150403"/>
                  </a:lnTo>
                  <a:lnTo>
                    <a:pt x="1041958" y="152400"/>
                  </a:lnTo>
                  <a:lnTo>
                    <a:pt x="1051845" y="150403"/>
                  </a:lnTo>
                  <a:lnTo>
                    <a:pt x="1059919" y="144960"/>
                  </a:lnTo>
                  <a:lnTo>
                    <a:pt x="1065362" y="136886"/>
                  </a:lnTo>
                  <a:lnTo>
                    <a:pt x="1067358" y="127000"/>
                  </a:lnTo>
                  <a:lnTo>
                    <a:pt x="1065362" y="117113"/>
                  </a:lnTo>
                  <a:lnTo>
                    <a:pt x="1059919" y="109039"/>
                  </a:lnTo>
                  <a:lnTo>
                    <a:pt x="1051845" y="103596"/>
                  </a:lnTo>
                  <a:lnTo>
                    <a:pt x="1041908" y="101600"/>
                  </a:lnTo>
                  <a:close/>
                </a:path>
                <a:path w="1416050" h="254000">
                  <a:moveTo>
                    <a:pt x="1143558" y="101600"/>
                  </a:moveTo>
                  <a:lnTo>
                    <a:pt x="1133671" y="103596"/>
                  </a:lnTo>
                  <a:lnTo>
                    <a:pt x="1125598" y="109039"/>
                  </a:lnTo>
                  <a:lnTo>
                    <a:pt x="1120154" y="117113"/>
                  </a:lnTo>
                  <a:lnTo>
                    <a:pt x="1118158" y="127000"/>
                  </a:lnTo>
                  <a:lnTo>
                    <a:pt x="1120154" y="136886"/>
                  </a:lnTo>
                  <a:lnTo>
                    <a:pt x="1125598" y="144960"/>
                  </a:lnTo>
                  <a:lnTo>
                    <a:pt x="1133671" y="150403"/>
                  </a:lnTo>
                  <a:lnTo>
                    <a:pt x="1143609" y="152400"/>
                  </a:lnTo>
                  <a:lnTo>
                    <a:pt x="1153496" y="150403"/>
                  </a:lnTo>
                  <a:lnTo>
                    <a:pt x="1161570" y="144960"/>
                  </a:lnTo>
                  <a:lnTo>
                    <a:pt x="1167013" y="136886"/>
                  </a:lnTo>
                  <a:lnTo>
                    <a:pt x="1169009" y="127000"/>
                  </a:lnTo>
                  <a:lnTo>
                    <a:pt x="1167013" y="117113"/>
                  </a:lnTo>
                  <a:lnTo>
                    <a:pt x="1161570" y="109039"/>
                  </a:lnTo>
                  <a:lnTo>
                    <a:pt x="1153496" y="103596"/>
                  </a:lnTo>
                  <a:lnTo>
                    <a:pt x="1143558" y="101600"/>
                  </a:lnTo>
                  <a:close/>
                </a:path>
                <a:path w="1416050" h="254000">
                  <a:moveTo>
                    <a:pt x="1263650" y="0"/>
                  </a:moveTo>
                  <a:lnTo>
                    <a:pt x="1263650" y="109676"/>
                  </a:lnTo>
                  <a:lnTo>
                    <a:pt x="1268664" y="117113"/>
                  </a:lnTo>
                  <a:lnTo>
                    <a:pt x="1270660" y="127000"/>
                  </a:lnTo>
                  <a:lnTo>
                    <a:pt x="1268664" y="136886"/>
                  </a:lnTo>
                  <a:lnTo>
                    <a:pt x="1263650" y="144323"/>
                  </a:lnTo>
                  <a:lnTo>
                    <a:pt x="1263650" y="254000"/>
                  </a:lnTo>
                  <a:lnTo>
                    <a:pt x="1416050" y="127000"/>
                  </a:lnTo>
                  <a:lnTo>
                    <a:pt x="1263650" y="0"/>
                  </a:lnTo>
                  <a:close/>
                </a:path>
                <a:path w="1416050" h="254000">
                  <a:moveTo>
                    <a:pt x="1245209" y="101600"/>
                  </a:moveTo>
                  <a:lnTo>
                    <a:pt x="1235322" y="103596"/>
                  </a:lnTo>
                  <a:lnTo>
                    <a:pt x="1227248" y="109039"/>
                  </a:lnTo>
                  <a:lnTo>
                    <a:pt x="1221805" y="117113"/>
                  </a:lnTo>
                  <a:lnTo>
                    <a:pt x="1219809" y="127000"/>
                  </a:lnTo>
                  <a:lnTo>
                    <a:pt x="1221805" y="136886"/>
                  </a:lnTo>
                  <a:lnTo>
                    <a:pt x="1227248" y="144960"/>
                  </a:lnTo>
                  <a:lnTo>
                    <a:pt x="1235322" y="150403"/>
                  </a:lnTo>
                  <a:lnTo>
                    <a:pt x="1245260" y="152400"/>
                  </a:lnTo>
                  <a:lnTo>
                    <a:pt x="1255146" y="150403"/>
                  </a:lnTo>
                  <a:lnTo>
                    <a:pt x="1263220" y="144960"/>
                  </a:lnTo>
                  <a:lnTo>
                    <a:pt x="1263650" y="144323"/>
                  </a:lnTo>
                  <a:lnTo>
                    <a:pt x="1263650" y="109676"/>
                  </a:lnTo>
                  <a:lnTo>
                    <a:pt x="1263220" y="109039"/>
                  </a:lnTo>
                  <a:lnTo>
                    <a:pt x="1255146" y="103596"/>
                  </a:lnTo>
                  <a:lnTo>
                    <a:pt x="1245209" y="101600"/>
                  </a:lnTo>
                  <a:close/>
                </a:path>
                <a:path w="1416050" h="254000">
                  <a:moveTo>
                    <a:pt x="1263650" y="109676"/>
                  </a:moveTo>
                  <a:lnTo>
                    <a:pt x="1263650" y="144323"/>
                  </a:lnTo>
                  <a:lnTo>
                    <a:pt x="1268664" y="136886"/>
                  </a:lnTo>
                  <a:lnTo>
                    <a:pt x="1270660" y="127000"/>
                  </a:lnTo>
                  <a:lnTo>
                    <a:pt x="1268664" y="117113"/>
                  </a:lnTo>
                  <a:lnTo>
                    <a:pt x="1263650" y="109676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1984075" y="4907788"/>
            <a:ext cx="1115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Mobile</a:t>
            </a:r>
            <a:r>
              <a:rPr sz="1600" spc="-8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9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872411" y="3520582"/>
            <a:ext cx="7501255" cy="1496695"/>
            <a:chOff x="1872411" y="3520582"/>
            <a:chExt cx="7501255" cy="1496695"/>
          </a:xfrm>
        </p:grpSpPr>
        <p:pic>
          <p:nvPicPr>
            <p:cNvPr id="48" name="object 4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72411" y="3663150"/>
              <a:ext cx="1353507" cy="135350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8033898" y="3520582"/>
              <a:ext cx="1339215" cy="806450"/>
            </a:xfrm>
            <a:custGeom>
              <a:avLst/>
              <a:gdLst/>
              <a:ahLst/>
              <a:cxnLst/>
              <a:rect l="l" t="t" r="r" b="b"/>
              <a:pathLst>
                <a:path w="1339215" h="806450">
                  <a:moveTo>
                    <a:pt x="1204798" y="0"/>
                  </a:moveTo>
                  <a:lnTo>
                    <a:pt x="134401" y="0"/>
                  </a:lnTo>
                  <a:lnTo>
                    <a:pt x="91919" y="6851"/>
                  </a:lnTo>
                  <a:lnTo>
                    <a:pt x="55025" y="25931"/>
                  </a:lnTo>
                  <a:lnTo>
                    <a:pt x="25931" y="55026"/>
                  </a:lnTo>
                  <a:lnTo>
                    <a:pt x="6851" y="91921"/>
                  </a:lnTo>
                  <a:lnTo>
                    <a:pt x="0" y="134402"/>
                  </a:lnTo>
                  <a:lnTo>
                    <a:pt x="0" y="671997"/>
                  </a:lnTo>
                  <a:lnTo>
                    <a:pt x="6851" y="714478"/>
                  </a:lnTo>
                  <a:lnTo>
                    <a:pt x="25931" y="751373"/>
                  </a:lnTo>
                  <a:lnTo>
                    <a:pt x="55025" y="780467"/>
                  </a:lnTo>
                  <a:lnTo>
                    <a:pt x="91919" y="799547"/>
                  </a:lnTo>
                  <a:lnTo>
                    <a:pt x="134401" y="806399"/>
                  </a:lnTo>
                  <a:lnTo>
                    <a:pt x="1204798" y="806399"/>
                  </a:lnTo>
                  <a:lnTo>
                    <a:pt x="1247279" y="799547"/>
                  </a:lnTo>
                  <a:lnTo>
                    <a:pt x="1284173" y="780467"/>
                  </a:lnTo>
                  <a:lnTo>
                    <a:pt x="1313267" y="751373"/>
                  </a:lnTo>
                  <a:lnTo>
                    <a:pt x="1332347" y="714478"/>
                  </a:lnTo>
                  <a:lnTo>
                    <a:pt x="1339199" y="671997"/>
                  </a:lnTo>
                  <a:lnTo>
                    <a:pt x="1339199" y="134402"/>
                  </a:lnTo>
                  <a:lnTo>
                    <a:pt x="1332347" y="91921"/>
                  </a:lnTo>
                  <a:lnTo>
                    <a:pt x="1313267" y="55026"/>
                  </a:lnTo>
                  <a:lnTo>
                    <a:pt x="1284173" y="25931"/>
                  </a:lnTo>
                  <a:lnTo>
                    <a:pt x="1247279" y="6851"/>
                  </a:lnTo>
                  <a:lnTo>
                    <a:pt x="1204798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8303850" y="4392676"/>
            <a:ext cx="770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BFF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5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296548" y="1822504"/>
            <a:ext cx="15133955" cy="7343775"/>
            <a:chOff x="296548" y="1822504"/>
            <a:chExt cx="15133955" cy="7343775"/>
          </a:xfrm>
        </p:grpSpPr>
        <p:pic>
          <p:nvPicPr>
            <p:cNvPr id="52" name="object 5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59172" y="3622243"/>
              <a:ext cx="1636425" cy="163642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3468617" y="1822504"/>
              <a:ext cx="11962130" cy="7343775"/>
            </a:xfrm>
            <a:custGeom>
              <a:avLst/>
              <a:gdLst/>
              <a:ahLst/>
              <a:cxnLst/>
              <a:rect l="l" t="t" r="r" b="b"/>
              <a:pathLst>
                <a:path w="11962130" h="7343775">
                  <a:moveTo>
                    <a:pt x="22225" y="5455655"/>
                  </a:moveTo>
                  <a:lnTo>
                    <a:pt x="13574" y="5457402"/>
                  </a:lnTo>
                  <a:lnTo>
                    <a:pt x="6509" y="5462165"/>
                  </a:lnTo>
                  <a:lnTo>
                    <a:pt x="1746" y="5469229"/>
                  </a:lnTo>
                  <a:lnTo>
                    <a:pt x="0" y="5477925"/>
                  </a:lnTo>
                  <a:lnTo>
                    <a:pt x="1746" y="5486576"/>
                  </a:lnTo>
                  <a:lnTo>
                    <a:pt x="6509" y="5493640"/>
                  </a:lnTo>
                  <a:lnTo>
                    <a:pt x="13574" y="5498403"/>
                  </a:lnTo>
                  <a:lnTo>
                    <a:pt x="22225" y="5500150"/>
                  </a:lnTo>
                  <a:lnTo>
                    <a:pt x="30872" y="5498403"/>
                  </a:lnTo>
                  <a:lnTo>
                    <a:pt x="37932" y="5493640"/>
                  </a:lnTo>
                  <a:lnTo>
                    <a:pt x="42690" y="5486576"/>
                  </a:lnTo>
                  <a:lnTo>
                    <a:pt x="44441" y="5477925"/>
                  </a:lnTo>
                  <a:lnTo>
                    <a:pt x="42703" y="5469229"/>
                  </a:lnTo>
                  <a:lnTo>
                    <a:pt x="37940" y="5462165"/>
                  </a:lnTo>
                  <a:lnTo>
                    <a:pt x="30875" y="5457402"/>
                  </a:lnTo>
                  <a:lnTo>
                    <a:pt x="22225" y="5455655"/>
                  </a:lnTo>
                  <a:close/>
                </a:path>
                <a:path w="11962130" h="7343775">
                  <a:moveTo>
                    <a:pt x="22225" y="5366711"/>
                  </a:moveTo>
                  <a:lnTo>
                    <a:pt x="13574" y="5368457"/>
                  </a:lnTo>
                  <a:lnTo>
                    <a:pt x="6509" y="5373220"/>
                  </a:lnTo>
                  <a:lnTo>
                    <a:pt x="1746" y="5380285"/>
                  </a:lnTo>
                  <a:lnTo>
                    <a:pt x="0" y="5388980"/>
                  </a:lnTo>
                  <a:lnTo>
                    <a:pt x="1746" y="5397631"/>
                  </a:lnTo>
                  <a:lnTo>
                    <a:pt x="6509" y="5404696"/>
                  </a:lnTo>
                  <a:lnTo>
                    <a:pt x="13574" y="5409459"/>
                  </a:lnTo>
                  <a:lnTo>
                    <a:pt x="22225" y="5411205"/>
                  </a:lnTo>
                  <a:lnTo>
                    <a:pt x="30872" y="5409459"/>
                  </a:lnTo>
                  <a:lnTo>
                    <a:pt x="37932" y="5404696"/>
                  </a:lnTo>
                  <a:lnTo>
                    <a:pt x="42690" y="5397631"/>
                  </a:lnTo>
                  <a:lnTo>
                    <a:pt x="44441" y="5388980"/>
                  </a:lnTo>
                  <a:lnTo>
                    <a:pt x="42703" y="5380285"/>
                  </a:lnTo>
                  <a:lnTo>
                    <a:pt x="37940" y="5373220"/>
                  </a:lnTo>
                  <a:lnTo>
                    <a:pt x="30875" y="5368457"/>
                  </a:lnTo>
                  <a:lnTo>
                    <a:pt x="22225" y="5366711"/>
                  </a:lnTo>
                  <a:close/>
                </a:path>
                <a:path w="11962130" h="7343775">
                  <a:moveTo>
                    <a:pt x="22225" y="5277766"/>
                  </a:moveTo>
                  <a:lnTo>
                    <a:pt x="13574" y="5279513"/>
                  </a:lnTo>
                  <a:lnTo>
                    <a:pt x="6509" y="5284276"/>
                  </a:lnTo>
                  <a:lnTo>
                    <a:pt x="1746" y="5291340"/>
                  </a:lnTo>
                  <a:lnTo>
                    <a:pt x="0" y="5300036"/>
                  </a:lnTo>
                  <a:lnTo>
                    <a:pt x="1746" y="5308687"/>
                  </a:lnTo>
                  <a:lnTo>
                    <a:pt x="6509" y="5315751"/>
                  </a:lnTo>
                  <a:lnTo>
                    <a:pt x="13574" y="5320514"/>
                  </a:lnTo>
                  <a:lnTo>
                    <a:pt x="22225" y="5322261"/>
                  </a:lnTo>
                  <a:lnTo>
                    <a:pt x="30872" y="5320514"/>
                  </a:lnTo>
                  <a:lnTo>
                    <a:pt x="37932" y="5315751"/>
                  </a:lnTo>
                  <a:lnTo>
                    <a:pt x="42690" y="5308687"/>
                  </a:lnTo>
                  <a:lnTo>
                    <a:pt x="44441" y="5300036"/>
                  </a:lnTo>
                  <a:lnTo>
                    <a:pt x="42703" y="5291340"/>
                  </a:lnTo>
                  <a:lnTo>
                    <a:pt x="37940" y="5284276"/>
                  </a:lnTo>
                  <a:lnTo>
                    <a:pt x="30875" y="5279513"/>
                  </a:lnTo>
                  <a:lnTo>
                    <a:pt x="22225" y="5277766"/>
                  </a:lnTo>
                  <a:close/>
                </a:path>
                <a:path w="11962130" h="7343775">
                  <a:moveTo>
                    <a:pt x="22225" y="5188822"/>
                  </a:moveTo>
                  <a:lnTo>
                    <a:pt x="13574" y="5190569"/>
                  </a:lnTo>
                  <a:lnTo>
                    <a:pt x="6509" y="5195332"/>
                  </a:lnTo>
                  <a:lnTo>
                    <a:pt x="1746" y="5202396"/>
                  </a:lnTo>
                  <a:lnTo>
                    <a:pt x="0" y="5211091"/>
                  </a:lnTo>
                  <a:lnTo>
                    <a:pt x="1746" y="5219742"/>
                  </a:lnTo>
                  <a:lnTo>
                    <a:pt x="6509" y="5226807"/>
                  </a:lnTo>
                  <a:lnTo>
                    <a:pt x="13574" y="5231570"/>
                  </a:lnTo>
                  <a:lnTo>
                    <a:pt x="22225" y="5233316"/>
                  </a:lnTo>
                  <a:lnTo>
                    <a:pt x="30872" y="5231570"/>
                  </a:lnTo>
                  <a:lnTo>
                    <a:pt x="37932" y="5226807"/>
                  </a:lnTo>
                  <a:lnTo>
                    <a:pt x="42690" y="5219742"/>
                  </a:lnTo>
                  <a:lnTo>
                    <a:pt x="44441" y="5211091"/>
                  </a:lnTo>
                  <a:lnTo>
                    <a:pt x="42703" y="5202396"/>
                  </a:lnTo>
                  <a:lnTo>
                    <a:pt x="37940" y="5195332"/>
                  </a:lnTo>
                  <a:lnTo>
                    <a:pt x="30875" y="5190569"/>
                  </a:lnTo>
                  <a:lnTo>
                    <a:pt x="22225" y="5188822"/>
                  </a:lnTo>
                  <a:close/>
                </a:path>
                <a:path w="11962130" h="7343775">
                  <a:moveTo>
                    <a:pt x="22225" y="5099878"/>
                  </a:moveTo>
                  <a:lnTo>
                    <a:pt x="13574" y="5101624"/>
                  </a:lnTo>
                  <a:lnTo>
                    <a:pt x="6509" y="5106387"/>
                  </a:lnTo>
                  <a:lnTo>
                    <a:pt x="1746" y="5113452"/>
                  </a:lnTo>
                  <a:lnTo>
                    <a:pt x="0" y="5122147"/>
                  </a:lnTo>
                  <a:lnTo>
                    <a:pt x="1746" y="5130798"/>
                  </a:lnTo>
                  <a:lnTo>
                    <a:pt x="6509" y="5137862"/>
                  </a:lnTo>
                  <a:lnTo>
                    <a:pt x="13574" y="5142625"/>
                  </a:lnTo>
                  <a:lnTo>
                    <a:pt x="22225" y="5144372"/>
                  </a:lnTo>
                  <a:lnTo>
                    <a:pt x="30872" y="5142625"/>
                  </a:lnTo>
                  <a:lnTo>
                    <a:pt x="37932" y="5137862"/>
                  </a:lnTo>
                  <a:lnTo>
                    <a:pt x="42690" y="5130798"/>
                  </a:lnTo>
                  <a:lnTo>
                    <a:pt x="44441" y="5122147"/>
                  </a:lnTo>
                  <a:lnTo>
                    <a:pt x="42703" y="5113452"/>
                  </a:lnTo>
                  <a:lnTo>
                    <a:pt x="37940" y="5106387"/>
                  </a:lnTo>
                  <a:lnTo>
                    <a:pt x="30875" y="5101624"/>
                  </a:lnTo>
                  <a:lnTo>
                    <a:pt x="22225" y="5099878"/>
                  </a:lnTo>
                  <a:close/>
                </a:path>
                <a:path w="11962130" h="7343775">
                  <a:moveTo>
                    <a:pt x="22225" y="5010933"/>
                  </a:moveTo>
                  <a:lnTo>
                    <a:pt x="13574" y="5012680"/>
                  </a:lnTo>
                  <a:lnTo>
                    <a:pt x="6509" y="5017443"/>
                  </a:lnTo>
                  <a:lnTo>
                    <a:pt x="1746" y="5024507"/>
                  </a:lnTo>
                  <a:lnTo>
                    <a:pt x="0" y="5033203"/>
                  </a:lnTo>
                  <a:lnTo>
                    <a:pt x="1746" y="5041854"/>
                  </a:lnTo>
                  <a:lnTo>
                    <a:pt x="6509" y="5048918"/>
                  </a:lnTo>
                  <a:lnTo>
                    <a:pt x="13574" y="5053681"/>
                  </a:lnTo>
                  <a:lnTo>
                    <a:pt x="22225" y="5055428"/>
                  </a:lnTo>
                  <a:lnTo>
                    <a:pt x="30872" y="5053681"/>
                  </a:lnTo>
                  <a:lnTo>
                    <a:pt x="37932" y="5048918"/>
                  </a:lnTo>
                  <a:lnTo>
                    <a:pt x="42690" y="5041854"/>
                  </a:lnTo>
                  <a:lnTo>
                    <a:pt x="44441" y="5033203"/>
                  </a:lnTo>
                  <a:lnTo>
                    <a:pt x="42703" y="5024507"/>
                  </a:lnTo>
                  <a:lnTo>
                    <a:pt x="37940" y="5017443"/>
                  </a:lnTo>
                  <a:lnTo>
                    <a:pt x="30875" y="5012680"/>
                  </a:lnTo>
                  <a:lnTo>
                    <a:pt x="22225" y="5010933"/>
                  </a:lnTo>
                  <a:close/>
                </a:path>
                <a:path w="11962130" h="7343775">
                  <a:moveTo>
                    <a:pt x="22225" y="4921989"/>
                  </a:moveTo>
                  <a:lnTo>
                    <a:pt x="13574" y="4923735"/>
                  </a:lnTo>
                  <a:lnTo>
                    <a:pt x="6509" y="4928498"/>
                  </a:lnTo>
                  <a:lnTo>
                    <a:pt x="1746" y="4935563"/>
                  </a:lnTo>
                  <a:lnTo>
                    <a:pt x="0" y="4944258"/>
                  </a:lnTo>
                  <a:lnTo>
                    <a:pt x="1746" y="4952909"/>
                  </a:lnTo>
                  <a:lnTo>
                    <a:pt x="6509" y="4959974"/>
                  </a:lnTo>
                  <a:lnTo>
                    <a:pt x="13574" y="4964737"/>
                  </a:lnTo>
                  <a:lnTo>
                    <a:pt x="22225" y="4966483"/>
                  </a:lnTo>
                  <a:lnTo>
                    <a:pt x="30872" y="4964737"/>
                  </a:lnTo>
                  <a:lnTo>
                    <a:pt x="37932" y="4959974"/>
                  </a:lnTo>
                  <a:lnTo>
                    <a:pt x="42690" y="4952909"/>
                  </a:lnTo>
                  <a:lnTo>
                    <a:pt x="44441" y="4944258"/>
                  </a:lnTo>
                  <a:lnTo>
                    <a:pt x="42703" y="4935563"/>
                  </a:lnTo>
                  <a:lnTo>
                    <a:pt x="37940" y="4928498"/>
                  </a:lnTo>
                  <a:lnTo>
                    <a:pt x="30875" y="4923735"/>
                  </a:lnTo>
                  <a:lnTo>
                    <a:pt x="22225" y="4921989"/>
                  </a:lnTo>
                  <a:close/>
                </a:path>
                <a:path w="11962130" h="7343775">
                  <a:moveTo>
                    <a:pt x="22225" y="4833044"/>
                  </a:moveTo>
                  <a:lnTo>
                    <a:pt x="13574" y="4834791"/>
                  </a:lnTo>
                  <a:lnTo>
                    <a:pt x="6509" y="4839554"/>
                  </a:lnTo>
                  <a:lnTo>
                    <a:pt x="1746" y="4846618"/>
                  </a:lnTo>
                  <a:lnTo>
                    <a:pt x="0" y="4855314"/>
                  </a:lnTo>
                  <a:lnTo>
                    <a:pt x="1746" y="4863965"/>
                  </a:lnTo>
                  <a:lnTo>
                    <a:pt x="6509" y="4871029"/>
                  </a:lnTo>
                  <a:lnTo>
                    <a:pt x="13574" y="4875792"/>
                  </a:lnTo>
                  <a:lnTo>
                    <a:pt x="22225" y="4877539"/>
                  </a:lnTo>
                  <a:lnTo>
                    <a:pt x="30872" y="4875792"/>
                  </a:lnTo>
                  <a:lnTo>
                    <a:pt x="37932" y="4871029"/>
                  </a:lnTo>
                  <a:lnTo>
                    <a:pt x="42690" y="4863965"/>
                  </a:lnTo>
                  <a:lnTo>
                    <a:pt x="44441" y="4855314"/>
                  </a:lnTo>
                  <a:lnTo>
                    <a:pt x="42703" y="4846618"/>
                  </a:lnTo>
                  <a:lnTo>
                    <a:pt x="37940" y="4839554"/>
                  </a:lnTo>
                  <a:lnTo>
                    <a:pt x="30875" y="4834791"/>
                  </a:lnTo>
                  <a:lnTo>
                    <a:pt x="22225" y="4833044"/>
                  </a:lnTo>
                  <a:close/>
                </a:path>
                <a:path w="11962130" h="7343775">
                  <a:moveTo>
                    <a:pt x="22225" y="4744100"/>
                  </a:moveTo>
                  <a:lnTo>
                    <a:pt x="13574" y="4745846"/>
                  </a:lnTo>
                  <a:lnTo>
                    <a:pt x="6509" y="4750609"/>
                  </a:lnTo>
                  <a:lnTo>
                    <a:pt x="1746" y="4757674"/>
                  </a:lnTo>
                  <a:lnTo>
                    <a:pt x="0" y="4766369"/>
                  </a:lnTo>
                  <a:lnTo>
                    <a:pt x="1746" y="4775020"/>
                  </a:lnTo>
                  <a:lnTo>
                    <a:pt x="6509" y="4782085"/>
                  </a:lnTo>
                  <a:lnTo>
                    <a:pt x="13574" y="4786848"/>
                  </a:lnTo>
                  <a:lnTo>
                    <a:pt x="22225" y="4788594"/>
                  </a:lnTo>
                  <a:lnTo>
                    <a:pt x="30872" y="4786848"/>
                  </a:lnTo>
                  <a:lnTo>
                    <a:pt x="37932" y="4782085"/>
                  </a:lnTo>
                  <a:lnTo>
                    <a:pt x="42690" y="4775020"/>
                  </a:lnTo>
                  <a:lnTo>
                    <a:pt x="44441" y="4766369"/>
                  </a:lnTo>
                  <a:lnTo>
                    <a:pt x="42703" y="4757674"/>
                  </a:lnTo>
                  <a:lnTo>
                    <a:pt x="37940" y="4750609"/>
                  </a:lnTo>
                  <a:lnTo>
                    <a:pt x="30875" y="4745846"/>
                  </a:lnTo>
                  <a:lnTo>
                    <a:pt x="22225" y="4744100"/>
                  </a:lnTo>
                  <a:close/>
                </a:path>
                <a:path w="11962130" h="7343775">
                  <a:moveTo>
                    <a:pt x="22225" y="4655155"/>
                  </a:moveTo>
                  <a:lnTo>
                    <a:pt x="13574" y="4656902"/>
                  </a:lnTo>
                  <a:lnTo>
                    <a:pt x="6509" y="4661665"/>
                  </a:lnTo>
                  <a:lnTo>
                    <a:pt x="1746" y="4668729"/>
                  </a:lnTo>
                  <a:lnTo>
                    <a:pt x="0" y="4677425"/>
                  </a:lnTo>
                  <a:lnTo>
                    <a:pt x="1746" y="4686076"/>
                  </a:lnTo>
                  <a:lnTo>
                    <a:pt x="6509" y="4693140"/>
                  </a:lnTo>
                  <a:lnTo>
                    <a:pt x="13574" y="4697903"/>
                  </a:lnTo>
                  <a:lnTo>
                    <a:pt x="22225" y="4699650"/>
                  </a:lnTo>
                  <a:lnTo>
                    <a:pt x="30872" y="4697903"/>
                  </a:lnTo>
                  <a:lnTo>
                    <a:pt x="37932" y="4693140"/>
                  </a:lnTo>
                  <a:lnTo>
                    <a:pt x="42690" y="4686076"/>
                  </a:lnTo>
                  <a:lnTo>
                    <a:pt x="44441" y="4677425"/>
                  </a:lnTo>
                  <a:lnTo>
                    <a:pt x="42703" y="4668729"/>
                  </a:lnTo>
                  <a:lnTo>
                    <a:pt x="37940" y="4661665"/>
                  </a:lnTo>
                  <a:lnTo>
                    <a:pt x="30875" y="4656902"/>
                  </a:lnTo>
                  <a:lnTo>
                    <a:pt x="22225" y="4655155"/>
                  </a:lnTo>
                  <a:close/>
                </a:path>
                <a:path w="11962130" h="7343775">
                  <a:moveTo>
                    <a:pt x="22225" y="4566211"/>
                  </a:moveTo>
                  <a:lnTo>
                    <a:pt x="13574" y="4567957"/>
                  </a:lnTo>
                  <a:lnTo>
                    <a:pt x="6509" y="4572720"/>
                  </a:lnTo>
                  <a:lnTo>
                    <a:pt x="1746" y="4579785"/>
                  </a:lnTo>
                  <a:lnTo>
                    <a:pt x="0" y="4588480"/>
                  </a:lnTo>
                  <a:lnTo>
                    <a:pt x="1746" y="4597131"/>
                  </a:lnTo>
                  <a:lnTo>
                    <a:pt x="6509" y="4604196"/>
                  </a:lnTo>
                  <a:lnTo>
                    <a:pt x="13574" y="4608959"/>
                  </a:lnTo>
                  <a:lnTo>
                    <a:pt x="22225" y="4610705"/>
                  </a:lnTo>
                  <a:lnTo>
                    <a:pt x="30872" y="4608959"/>
                  </a:lnTo>
                  <a:lnTo>
                    <a:pt x="37932" y="4604196"/>
                  </a:lnTo>
                  <a:lnTo>
                    <a:pt x="42690" y="4597131"/>
                  </a:lnTo>
                  <a:lnTo>
                    <a:pt x="44441" y="4588480"/>
                  </a:lnTo>
                  <a:lnTo>
                    <a:pt x="42703" y="4579785"/>
                  </a:lnTo>
                  <a:lnTo>
                    <a:pt x="37940" y="4572720"/>
                  </a:lnTo>
                  <a:lnTo>
                    <a:pt x="30875" y="4567957"/>
                  </a:lnTo>
                  <a:lnTo>
                    <a:pt x="22225" y="4566211"/>
                  </a:lnTo>
                  <a:close/>
                </a:path>
                <a:path w="11962130" h="7343775">
                  <a:moveTo>
                    <a:pt x="22225" y="4477266"/>
                  </a:moveTo>
                  <a:lnTo>
                    <a:pt x="13574" y="4479013"/>
                  </a:lnTo>
                  <a:lnTo>
                    <a:pt x="6509" y="4483776"/>
                  </a:lnTo>
                  <a:lnTo>
                    <a:pt x="1746" y="4490840"/>
                  </a:lnTo>
                  <a:lnTo>
                    <a:pt x="0" y="4499536"/>
                  </a:lnTo>
                  <a:lnTo>
                    <a:pt x="1746" y="4508187"/>
                  </a:lnTo>
                  <a:lnTo>
                    <a:pt x="6509" y="4515251"/>
                  </a:lnTo>
                  <a:lnTo>
                    <a:pt x="13574" y="4520014"/>
                  </a:lnTo>
                  <a:lnTo>
                    <a:pt x="22225" y="4521761"/>
                  </a:lnTo>
                  <a:lnTo>
                    <a:pt x="30872" y="4520014"/>
                  </a:lnTo>
                  <a:lnTo>
                    <a:pt x="37932" y="4515251"/>
                  </a:lnTo>
                  <a:lnTo>
                    <a:pt x="42690" y="4508187"/>
                  </a:lnTo>
                  <a:lnTo>
                    <a:pt x="44441" y="4499536"/>
                  </a:lnTo>
                  <a:lnTo>
                    <a:pt x="42703" y="4490840"/>
                  </a:lnTo>
                  <a:lnTo>
                    <a:pt x="37940" y="4483776"/>
                  </a:lnTo>
                  <a:lnTo>
                    <a:pt x="30875" y="4479013"/>
                  </a:lnTo>
                  <a:lnTo>
                    <a:pt x="22225" y="4477266"/>
                  </a:lnTo>
                  <a:close/>
                </a:path>
                <a:path w="11962130" h="7343775">
                  <a:moveTo>
                    <a:pt x="22225" y="4388322"/>
                  </a:moveTo>
                  <a:lnTo>
                    <a:pt x="13574" y="4390068"/>
                  </a:lnTo>
                  <a:lnTo>
                    <a:pt x="6509" y="4394831"/>
                  </a:lnTo>
                  <a:lnTo>
                    <a:pt x="1746" y="4401896"/>
                  </a:lnTo>
                  <a:lnTo>
                    <a:pt x="0" y="4410591"/>
                  </a:lnTo>
                  <a:lnTo>
                    <a:pt x="1746" y="4419242"/>
                  </a:lnTo>
                  <a:lnTo>
                    <a:pt x="6509" y="4426307"/>
                  </a:lnTo>
                  <a:lnTo>
                    <a:pt x="13574" y="4431070"/>
                  </a:lnTo>
                  <a:lnTo>
                    <a:pt x="22225" y="4432816"/>
                  </a:lnTo>
                  <a:lnTo>
                    <a:pt x="30872" y="4431070"/>
                  </a:lnTo>
                  <a:lnTo>
                    <a:pt x="37932" y="4426307"/>
                  </a:lnTo>
                  <a:lnTo>
                    <a:pt x="42690" y="4419242"/>
                  </a:lnTo>
                  <a:lnTo>
                    <a:pt x="44441" y="4410591"/>
                  </a:lnTo>
                  <a:lnTo>
                    <a:pt x="42703" y="4401896"/>
                  </a:lnTo>
                  <a:lnTo>
                    <a:pt x="37940" y="4394831"/>
                  </a:lnTo>
                  <a:lnTo>
                    <a:pt x="30875" y="4390068"/>
                  </a:lnTo>
                  <a:lnTo>
                    <a:pt x="22225" y="4388322"/>
                  </a:lnTo>
                  <a:close/>
                </a:path>
                <a:path w="11962130" h="7343775">
                  <a:moveTo>
                    <a:pt x="22225" y="4299376"/>
                  </a:moveTo>
                  <a:lnTo>
                    <a:pt x="13574" y="4301123"/>
                  </a:lnTo>
                  <a:lnTo>
                    <a:pt x="6509" y="4305886"/>
                  </a:lnTo>
                  <a:lnTo>
                    <a:pt x="1746" y="4312951"/>
                  </a:lnTo>
                  <a:lnTo>
                    <a:pt x="0" y="4321647"/>
                  </a:lnTo>
                  <a:lnTo>
                    <a:pt x="1746" y="4330297"/>
                  </a:lnTo>
                  <a:lnTo>
                    <a:pt x="6509" y="4337362"/>
                  </a:lnTo>
                  <a:lnTo>
                    <a:pt x="13574" y="4342125"/>
                  </a:lnTo>
                  <a:lnTo>
                    <a:pt x="22225" y="4343872"/>
                  </a:lnTo>
                  <a:lnTo>
                    <a:pt x="30872" y="4342125"/>
                  </a:lnTo>
                  <a:lnTo>
                    <a:pt x="37931" y="4337362"/>
                  </a:lnTo>
                  <a:lnTo>
                    <a:pt x="42690" y="4330297"/>
                  </a:lnTo>
                  <a:lnTo>
                    <a:pt x="44440" y="4321647"/>
                  </a:lnTo>
                  <a:lnTo>
                    <a:pt x="42703" y="4312951"/>
                  </a:lnTo>
                  <a:lnTo>
                    <a:pt x="37940" y="4305886"/>
                  </a:lnTo>
                  <a:lnTo>
                    <a:pt x="30875" y="4301123"/>
                  </a:lnTo>
                  <a:lnTo>
                    <a:pt x="22225" y="4299376"/>
                  </a:lnTo>
                  <a:close/>
                </a:path>
                <a:path w="11962130" h="7343775">
                  <a:moveTo>
                    <a:pt x="22225" y="4210432"/>
                  </a:moveTo>
                  <a:lnTo>
                    <a:pt x="13574" y="4212178"/>
                  </a:lnTo>
                  <a:lnTo>
                    <a:pt x="6509" y="4216941"/>
                  </a:lnTo>
                  <a:lnTo>
                    <a:pt x="1746" y="4224006"/>
                  </a:lnTo>
                  <a:lnTo>
                    <a:pt x="0" y="4232701"/>
                  </a:lnTo>
                  <a:lnTo>
                    <a:pt x="1746" y="4241352"/>
                  </a:lnTo>
                  <a:lnTo>
                    <a:pt x="6509" y="4248417"/>
                  </a:lnTo>
                  <a:lnTo>
                    <a:pt x="13574" y="4253180"/>
                  </a:lnTo>
                  <a:lnTo>
                    <a:pt x="22225" y="4254926"/>
                  </a:lnTo>
                  <a:lnTo>
                    <a:pt x="30872" y="4253180"/>
                  </a:lnTo>
                  <a:lnTo>
                    <a:pt x="37932" y="4248417"/>
                  </a:lnTo>
                  <a:lnTo>
                    <a:pt x="42690" y="4241352"/>
                  </a:lnTo>
                  <a:lnTo>
                    <a:pt x="44441" y="4232701"/>
                  </a:lnTo>
                  <a:lnTo>
                    <a:pt x="42703" y="4224006"/>
                  </a:lnTo>
                  <a:lnTo>
                    <a:pt x="37940" y="4216941"/>
                  </a:lnTo>
                  <a:lnTo>
                    <a:pt x="30875" y="4212178"/>
                  </a:lnTo>
                  <a:lnTo>
                    <a:pt x="22225" y="4210432"/>
                  </a:lnTo>
                  <a:close/>
                </a:path>
                <a:path w="11962130" h="7343775">
                  <a:moveTo>
                    <a:pt x="22225" y="4121487"/>
                  </a:moveTo>
                  <a:lnTo>
                    <a:pt x="13574" y="4123234"/>
                  </a:lnTo>
                  <a:lnTo>
                    <a:pt x="6509" y="4127997"/>
                  </a:lnTo>
                  <a:lnTo>
                    <a:pt x="1746" y="4135061"/>
                  </a:lnTo>
                  <a:lnTo>
                    <a:pt x="0" y="4143757"/>
                  </a:lnTo>
                  <a:lnTo>
                    <a:pt x="1746" y="4152408"/>
                  </a:lnTo>
                  <a:lnTo>
                    <a:pt x="6509" y="4159472"/>
                  </a:lnTo>
                  <a:lnTo>
                    <a:pt x="13574" y="4164235"/>
                  </a:lnTo>
                  <a:lnTo>
                    <a:pt x="22225" y="4165982"/>
                  </a:lnTo>
                  <a:lnTo>
                    <a:pt x="30872" y="4164235"/>
                  </a:lnTo>
                  <a:lnTo>
                    <a:pt x="37932" y="4159472"/>
                  </a:lnTo>
                  <a:lnTo>
                    <a:pt x="42690" y="4152408"/>
                  </a:lnTo>
                  <a:lnTo>
                    <a:pt x="44441" y="4143757"/>
                  </a:lnTo>
                  <a:lnTo>
                    <a:pt x="42703" y="4135061"/>
                  </a:lnTo>
                  <a:lnTo>
                    <a:pt x="37940" y="4127997"/>
                  </a:lnTo>
                  <a:lnTo>
                    <a:pt x="30875" y="4123234"/>
                  </a:lnTo>
                  <a:lnTo>
                    <a:pt x="22225" y="4121487"/>
                  </a:lnTo>
                  <a:close/>
                </a:path>
                <a:path w="11962130" h="7343775">
                  <a:moveTo>
                    <a:pt x="22225" y="4032543"/>
                  </a:moveTo>
                  <a:lnTo>
                    <a:pt x="13574" y="4034289"/>
                  </a:lnTo>
                  <a:lnTo>
                    <a:pt x="6509" y="4039052"/>
                  </a:lnTo>
                  <a:lnTo>
                    <a:pt x="1746" y="4046117"/>
                  </a:lnTo>
                  <a:lnTo>
                    <a:pt x="0" y="4054812"/>
                  </a:lnTo>
                  <a:lnTo>
                    <a:pt x="1746" y="4063463"/>
                  </a:lnTo>
                  <a:lnTo>
                    <a:pt x="6509" y="4070528"/>
                  </a:lnTo>
                  <a:lnTo>
                    <a:pt x="13574" y="4075291"/>
                  </a:lnTo>
                  <a:lnTo>
                    <a:pt x="22225" y="4077037"/>
                  </a:lnTo>
                  <a:lnTo>
                    <a:pt x="30872" y="4075291"/>
                  </a:lnTo>
                  <a:lnTo>
                    <a:pt x="37932" y="4070528"/>
                  </a:lnTo>
                  <a:lnTo>
                    <a:pt x="42690" y="4063463"/>
                  </a:lnTo>
                  <a:lnTo>
                    <a:pt x="44441" y="4054812"/>
                  </a:lnTo>
                  <a:lnTo>
                    <a:pt x="42703" y="4046117"/>
                  </a:lnTo>
                  <a:lnTo>
                    <a:pt x="37940" y="4039052"/>
                  </a:lnTo>
                  <a:lnTo>
                    <a:pt x="30875" y="4034289"/>
                  </a:lnTo>
                  <a:lnTo>
                    <a:pt x="22225" y="4032543"/>
                  </a:lnTo>
                  <a:close/>
                </a:path>
                <a:path w="11962130" h="7343775">
                  <a:moveTo>
                    <a:pt x="22225" y="3943598"/>
                  </a:moveTo>
                  <a:lnTo>
                    <a:pt x="13574" y="3945345"/>
                  </a:lnTo>
                  <a:lnTo>
                    <a:pt x="6509" y="3950108"/>
                  </a:lnTo>
                  <a:lnTo>
                    <a:pt x="1746" y="3957172"/>
                  </a:lnTo>
                  <a:lnTo>
                    <a:pt x="0" y="3965868"/>
                  </a:lnTo>
                  <a:lnTo>
                    <a:pt x="1746" y="3974519"/>
                  </a:lnTo>
                  <a:lnTo>
                    <a:pt x="6509" y="3981583"/>
                  </a:lnTo>
                  <a:lnTo>
                    <a:pt x="13574" y="3986346"/>
                  </a:lnTo>
                  <a:lnTo>
                    <a:pt x="22225" y="3988093"/>
                  </a:lnTo>
                  <a:lnTo>
                    <a:pt x="30872" y="3986346"/>
                  </a:lnTo>
                  <a:lnTo>
                    <a:pt x="37932" y="3981583"/>
                  </a:lnTo>
                  <a:lnTo>
                    <a:pt x="42690" y="3974519"/>
                  </a:lnTo>
                  <a:lnTo>
                    <a:pt x="44441" y="3965868"/>
                  </a:lnTo>
                  <a:lnTo>
                    <a:pt x="42703" y="3957172"/>
                  </a:lnTo>
                  <a:lnTo>
                    <a:pt x="37940" y="3950108"/>
                  </a:lnTo>
                  <a:lnTo>
                    <a:pt x="30875" y="3945345"/>
                  </a:lnTo>
                  <a:lnTo>
                    <a:pt x="22225" y="3943598"/>
                  </a:lnTo>
                  <a:close/>
                </a:path>
                <a:path w="11962130" h="7343775">
                  <a:moveTo>
                    <a:pt x="22225" y="3854654"/>
                  </a:moveTo>
                  <a:lnTo>
                    <a:pt x="13574" y="3856401"/>
                  </a:lnTo>
                  <a:lnTo>
                    <a:pt x="6509" y="3861164"/>
                  </a:lnTo>
                  <a:lnTo>
                    <a:pt x="1746" y="3868228"/>
                  </a:lnTo>
                  <a:lnTo>
                    <a:pt x="0" y="3876923"/>
                  </a:lnTo>
                  <a:lnTo>
                    <a:pt x="1746" y="3885574"/>
                  </a:lnTo>
                  <a:lnTo>
                    <a:pt x="6509" y="3892639"/>
                  </a:lnTo>
                  <a:lnTo>
                    <a:pt x="13574" y="3897402"/>
                  </a:lnTo>
                  <a:lnTo>
                    <a:pt x="22225" y="3899148"/>
                  </a:lnTo>
                  <a:lnTo>
                    <a:pt x="30872" y="3897402"/>
                  </a:lnTo>
                  <a:lnTo>
                    <a:pt x="37932" y="3892639"/>
                  </a:lnTo>
                  <a:lnTo>
                    <a:pt x="42690" y="3885574"/>
                  </a:lnTo>
                  <a:lnTo>
                    <a:pt x="44441" y="3876923"/>
                  </a:lnTo>
                  <a:lnTo>
                    <a:pt x="42703" y="3868228"/>
                  </a:lnTo>
                  <a:lnTo>
                    <a:pt x="37940" y="3861164"/>
                  </a:lnTo>
                  <a:lnTo>
                    <a:pt x="30875" y="3856401"/>
                  </a:lnTo>
                  <a:lnTo>
                    <a:pt x="22225" y="3854654"/>
                  </a:lnTo>
                  <a:close/>
                </a:path>
                <a:path w="11962130" h="7343775">
                  <a:moveTo>
                    <a:pt x="22225" y="3765710"/>
                  </a:moveTo>
                  <a:lnTo>
                    <a:pt x="13574" y="3767456"/>
                  </a:lnTo>
                  <a:lnTo>
                    <a:pt x="6509" y="3772219"/>
                  </a:lnTo>
                  <a:lnTo>
                    <a:pt x="1746" y="3779284"/>
                  </a:lnTo>
                  <a:lnTo>
                    <a:pt x="0" y="3787979"/>
                  </a:lnTo>
                  <a:lnTo>
                    <a:pt x="1746" y="3796630"/>
                  </a:lnTo>
                  <a:lnTo>
                    <a:pt x="6509" y="3803694"/>
                  </a:lnTo>
                  <a:lnTo>
                    <a:pt x="13574" y="3808457"/>
                  </a:lnTo>
                  <a:lnTo>
                    <a:pt x="22225" y="3810204"/>
                  </a:lnTo>
                  <a:lnTo>
                    <a:pt x="30872" y="3808457"/>
                  </a:lnTo>
                  <a:lnTo>
                    <a:pt x="37932" y="3803694"/>
                  </a:lnTo>
                  <a:lnTo>
                    <a:pt x="42690" y="3796630"/>
                  </a:lnTo>
                  <a:lnTo>
                    <a:pt x="44441" y="3787979"/>
                  </a:lnTo>
                  <a:lnTo>
                    <a:pt x="42703" y="3779284"/>
                  </a:lnTo>
                  <a:lnTo>
                    <a:pt x="37940" y="3772219"/>
                  </a:lnTo>
                  <a:lnTo>
                    <a:pt x="30875" y="3767456"/>
                  </a:lnTo>
                  <a:lnTo>
                    <a:pt x="22225" y="3765710"/>
                  </a:lnTo>
                  <a:close/>
                </a:path>
                <a:path w="11962130" h="7343775">
                  <a:moveTo>
                    <a:pt x="22225" y="3676765"/>
                  </a:moveTo>
                  <a:lnTo>
                    <a:pt x="13574" y="3678512"/>
                  </a:lnTo>
                  <a:lnTo>
                    <a:pt x="6509" y="3683275"/>
                  </a:lnTo>
                  <a:lnTo>
                    <a:pt x="1746" y="3690339"/>
                  </a:lnTo>
                  <a:lnTo>
                    <a:pt x="0" y="3699035"/>
                  </a:lnTo>
                  <a:lnTo>
                    <a:pt x="1746" y="3707686"/>
                  </a:lnTo>
                  <a:lnTo>
                    <a:pt x="6509" y="3714750"/>
                  </a:lnTo>
                  <a:lnTo>
                    <a:pt x="13574" y="3719513"/>
                  </a:lnTo>
                  <a:lnTo>
                    <a:pt x="22225" y="3721260"/>
                  </a:lnTo>
                  <a:lnTo>
                    <a:pt x="30872" y="3719513"/>
                  </a:lnTo>
                  <a:lnTo>
                    <a:pt x="37932" y="3714750"/>
                  </a:lnTo>
                  <a:lnTo>
                    <a:pt x="42690" y="3707686"/>
                  </a:lnTo>
                  <a:lnTo>
                    <a:pt x="44441" y="3699035"/>
                  </a:lnTo>
                  <a:lnTo>
                    <a:pt x="42703" y="3690339"/>
                  </a:lnTo>
                  <a:lnTo>
                    <a:pt x="37940" y="3683275"/>
                  </a:lnTo>
                  <a:lnTo>
                    <a:pt x="30875" y="3678512"/>
                  </a:lnTo>
                  <a:lnTo>
                    <a:pt x="22225" y="3676765"/>
                  </a:lnTo>
                  <a:close/>
                </a:path>
                <a:path w="11962130" h="7343775">
                  <a:moveTo>
                    <a:pt x="22225" y="3587821"/>
                  </a:moveTo>
                  <a:lnTo>
                    <a:pt x="13574" y="3589567"/>
                  </a:lnTo>
                  <a:lnTo>
                    <a:pt x="6509" y="3594330"/>
                  </a:lnTo>
                  <a:lnTo>
                    <a:pt x="1746" y="3601395"/>
                  </a:lnTo>
                  <a:lnTo>
                    <a:pt x="0" y="3610090"/>
                  </a:lnTo>
                  <a:lnTo>
                    <a:pt x="1746" y="3618741"/>
                  </a:lnTo>
                  <a:lnTo>
                    <a:pt x="6509" y="3625806"/>
                  </a:lnTo>
                  <a:lnTo>
                    <a:pt x="13574" y="3630569"/>
                  </a:lnTo>
                  <a:lnTo>
                    <a:pt x="22225" y="3632315"/>
                  </a:lnTo>
                  <a:lnTo>
                    <a:pt x="30872" y="3630569"/>
                  </a:lnTo>
                  <a:lnTo>
                    <a:pt x="37932" y="3625806"/>
                  </a:lnTo>
                  <a:lnTo>
                    <a:pt x="42690" y="3618741"/>
                  </a:lnTo>
                  <a:lnTo>
                    <a:pt x="44441" y="3610090"/>
                  </a:lnTo>
                  <a:lnTo>
                    <a:pt x="42703" y="3601395"/>
                  </a:lnTo>
                  <a:lnTo>
                    <a:pt x="37940" y="3594330"/>
                  </a:lnTo>
                  <a:lnTo>
                    <a:pt x="30875" y="3589567"/>
                  </a:lnTo>
                  <a:lnTo>
                    <a:pt x="22225" y="3587821"/>
                  </a:lnTo>
                  <a:close/>
                </a:path>
                <a:path w="11962130" h="7343775">
                  <a:moveTo>
                    <a:pt x="22225" y="3498876"/>
                  </a:moveTo>
                  <a:lnTo>
                    <a:pt x="13574" y="3500623"/>
                  </a:lnTo>
                  <a:lnTo>
                    <a:pt x="6509" y="3505386"/>
                  </a:lnTo>
                  <a:lnTo>
                    <a:pt x="1746" y="3512450"/>
                  </a:lnTo>
                  <a:lnTo>
                    <a:pt x="0" y="3521146"/>
                  </a:lnTo>
                  <a:lnTo>
                    <a:pt x="1746" y="3529797"/>
                  </a:lnTo>
                  <a:lnTo>
                    <a:pt x="6509" y="3536861"/>
                  </a:lnTo>
                  <a:lnTo>
                    <a:pt x="13574" y="3541624"/>
                  </a:lnTo>
                  <a:lnTo>
                    <a:pt x="22225" y="3543371"/>
                  </a:lnTo>
                  <a:lnTo>
                    <a:pt x="30872" y="3541624"/>
                  </a:lnTo>
                  <a:lnTo>
                    <a:pt x="37932" y="3536861"/>
                  </a:lnTo>
                  <a:lnTo>
                    <a:pt x="42690" y="3529797"/>
                  </a:lnTo>
                  <a:lnTo>
                    <a:pt x="44441" y="3521146"/>
                  </a:lnTo>
                  <a:lnTo>
                    <a:pt x="42703" y="3512450"/>
                  </a:lnTo>
                  <a:lnTo>
                    <a:pt x="37940" y="3505386"/>
                  </a:lnTo>
                  <a:lnTo>
                    <a:pt x="30875" y="3500623"/>
                  </a:lnTo>
                  <a:lnTo>
                    <a:pt x="22225" y="3498876"/>
                  </a:lnTo>
                  <a:close/>
                </a:path>
                <a:path w="11962130" h="7343775">
                  <a:moveTo>
                    <a:pt x="22225" y="3409932"/>
                  </a:moveTo>
                  <a:lnTo>
                    <a:pt x="13574" y="3411678"/>
                  </a:lnTo>
                  <a:lnTo>
                    <a:pt x="6509" y="3416441"/>
                  </a:lnTo>
                  <a:lnTo>
                    <a:pt x="1746" y="3423506"/>
                  </a:lnTo>
                  <a:lnTo>
                    <a:pt x="0" y="3432201"/>
                  </a:lnTo>
                  <a:lnTo>
                    <a:pt x="1746" y="3440852"/>
                  </a:lnTo>
                  <a:lnTo>
                    <a:pt x="6509" y="3447917"/>
                  </a:lnTo>
                  <a:lnTo>
                    <a:pt x="13574" y="3452680"/>
                  </a:lnTo>
                  <a:lnTo>
                    <a:pt x="22225" y="3454426"/>
                  </a:lnTo>
                  <a:lnTo>
                    <a:pt x="30872" y="3452680"/>
                  </a:lnTo>
                  <a:lnTo>
                    <a:pt x="37932" y="3447917"/>
                  </a:lnTo>
                  <a:lnTo>
                    <a:pt x="42690" y="3440852"/>
                  </a:lnTo>
                  <a:lnTo>
                    <a:pt x="44441" y="3432201"/>
                  </a:lnTo>
                  <a:lnTo>
                    <a:pt x="42703" y="3423506"/>
                  </a:lnTo>
                  <a:lnTo>
                    <a:pt x="37940" y="3416441"/>
                  </a:lnTo>
                  <a:lnTo>
                    <a:pt x="30875" y="3411678"/>
                  </a:lnTo>
                  <a:lnTo>
                    <a:pt x="22225" y="3409932"/>
                  </a:lnTo>
                  <a:close/>
                </a:path>
                <a:path w="11962130" h="7343775">
                  <a:moveTo>
                    <a:pt x="22225" y="3320987"/>
                  </a:moveTo>
                  <a:lnTo>
                    <a:pt x="13574" y="3322734"/>
                  </a:lnTo>
                  <a:lnTo>
                    <a:pt x="6509" y="3327497"/>
                  </a:lnTo>
                  <a:lnTo>
                    <a:pt x="1746" y="3334561"/>
                  </a:lnTo>
                  <a:lnTo>
                    <a:pt x="0" y="3343257"/>
                  </a:lnTo>
                  <a:lnTo>
                    <a:pt x="1746" y="3351908"/>
                  </a:lnTo>
                  <a:lnTo>
                    <a:pt x="6509" y="3358972"/>
                  </a:lnTo>
                  <a:lnTo>
                    <a:pt x="13574" y="3363735"/>
                  </a:lnTo>
                  <a:lnTo>
                    <a:pt x="22225" y="3365482"/>
                  </a:lnTo>
                  <a:lnTo>
                    <a:pt x="30872" y="3363735"/>
                  </a:lnTo>
                  <a:lnTo>
                    <a:pt x="37932" y="3358972"/>
                  </a:lnTo>
                  <a:lnTo>
                    <a:pt x="42690" y="3351908"/>
                  </a:lnTo>
                  <a:lnTo>
                    <a:pt x="44441" y="3343257"/>
                  </a:lnTo>
                  <a:lnTo>
                    <a:pt x="42703" y="3334561"/>
                  </a:lnTo>
                  <a:lnTo>
                    <a:pt x="37940" y="3327497"/>
                  </a:lnTo>
                  <a:lnTo>
                    <a:pt x="30875" y="3322734"/>
                  </a:lnTo>
                  <a:lnTo>
                    <a:pt x="22225" y="3320987"/>
                  </a:lnTo>
                  <a:close/>
                </a:path>
                <a:path w="11962130" h="7343775">
                  <a:moveTo>
                    <a:pt x="22225" y="3232043"/>
                  </a:moveTo>
                  <a:lnTo>
                    <a:pt x="13574" y="3233789"/>
                  </a:lnTo>
                  <a:lnTo>
                    <a:pt x="6509" y="3238552"/>
                  </a:lnTo>
                  <a:lnTo>
                    <a:pt x="1746" y="3245617"/>
                  </a:lnTo>
                  <a:lnTo>
                    <a:pt x="0" y="3254312"/>
                  </a:lnTo>
                  <a:lnTo>
                    <a:pt x="1746" y="3262963"/>
                  </a:lnTo>
                  <a:lnTo>
                    <a:pt x="6509" y="3270028"/>
                  </a:lnTo>
                  <a:lnTo>
                    <a:pt x="13574" y="3274791"/>
                  </a:lnTo>
                  <a:lnTo>
                    <a:pt x="22225" y="3276537"/>
                  </a:lnTo>
                  <a:lnTo>
                    <a:pt x="30872" y="3274791"/>
                  </a:lnTo>
                  <a:lnTo>
                    <a:pt x="37932" y="3270028"/>
                  </a:lnTo>
                  <a:lnTo>
                    <a:pt x="42690" y="3262963"/>
                  </a:lnTo>
                  <a:lnTo>
                    <a:pt x="44441" y="3254312"/>
                  </a:lnTo>
                  <a:lnTo>
                    <a:pt x="42703" y="3245617"/>
                  </a:lnTo>
                  <a:lnTo>
                    <a:pt x="37940" y="3238552"/>
                  </a:lnTo>
                  <a:lnTo>
                    <a:pt x="30875" y="3233789"/>
                  </a:lnTo>
                  <a:lnTo>
                    <a:pt x="22225" y="3232043"/>
                  </a:lnTo>
                  <a:close/>
                </a:path>
                <a:path w="11962130" h="7343775">
                  <a:moveTo>
                    <a:pt x="22225" y="3143098"/>
                  </a:moveTo>
                  <a:lnTo>
                    <a:pt x="13574" y="3144845"/>
                  </a:lnTo>
                  <a:lnTo>
                    <a:pt x="6509" y="3149608"/>
                  </a:lnTo>
                  <a:lnTo>
                    <a:pt x="1746" y="3156672"/>
                  </a:lnTo>
                  <a:lnTo>
                    <a:pt x="0" y="3165368"/>
                  </a:lnTo>
                  <a:lnTo>
                    <a:pt x="1746" y="3174019"/>
                  </a:lnTo>
                  <a:lnTo>
                    <a:pt x="6509" y="3181083"/>
                  </a:lnTo>
                  <a:lnTo>
                    <a:pt x="13574" y="3185846"/>
                  </a:lnTo>
                  <a:lnTo>
                    <a:pt x="22225" y="3187593"/>
                  </a:lnTo>
                  <a:lnTo>
                    <a:pt x="30872" y="3185846"/>
                  </a:lnTo>
                  <a:lnTo>
                    <a:pt x="37932" y="3181083"/>
                  </a:lnTo>
                  <a:lnTo>
                    <a:pt x="42690" y="3174019"/>
                  </a:lnTo>
                  <a:lnTo>
                    <a:pt x="44441" y="3165368"/>
                  </a:lnTo>
                  <a:lnTo>
                    <a:pt x="42703" y="3156672"/>
                  </a:lnTo>
                  <a:lnTo>
                    <a:pt x="37940" y="3149608"/>
                  </a:lnTo>
                  <a:lnTo>
                    <a:pt x="30875" y="3144845"/>
                  </a:lnTo>
                  <a:lnTo>
                    <a:pt x="22225" y="3143098"/>
                  </a:lnTo>
                  <a:close/>
                </a:path>
                <a:path w="11962130" h="7343775">
                  <a:moveTo>
                    <a:pt x="22225" y="3054154"/>
                  </a:moveTo>
                  <a:lnTo>
                    <a:pt x="13574" y="3055900"/>
                  </a:lnTo>
                  <a:lnTo>
                    <a:pt x="6509" y="3060663"/>
                  </a:lnTo>
                  <a:lnTo>
                    <a:pt x="1746" y="3067728"/>
                  </a:lnTo>
                  <a:lnTo>
                    <a:pt x="0" y="3076423"/>
                  </a:lnTo>
                  <a:lnTo>
                    <a:pt x="1746" y="3085074"/>
                  </a:lnTo>
                  <a:lnTo>
                    <a:pt x="6509" y="3092139"/>
                  </a:lnTo>
                  <a:lnTo>
                    <a:pt x="13574" y="3096902"/>
                  </a:lnTo>
                  <a:lnTo>
                    <a:pt x="22225" y="3098648"/>
                  </a:lnTo>
                  <a:lnTo>
                    <a:pt x="30872" y="3096902"/>
                  </a:lnTo>
                  <a:lnTo>
                    <a:pt x="37932" y="3092139"/>
                  </a:lnTo>
                  <a:lnTo>
                    <a:pt x="42690" y="3085074"/>
                  </a:lnTo>
                  <a:lnTo>
                    <a:pt x="44441" y="3076423"/>
                  </a:lnTo>
                  <a:lnTo>
                    <a:pt x="42703" y="3067728"/>
                  </a:lnTo>
                  <a:lnTo>
                    <a:pt x="37940" y="3060663"/>
                  </a:lnTo>
                  <a:lnTo>
                    <a:pt x="30875" y="3055900"/>
                  </a:lnTo>
                  <a:lnTo>
                    <a:pt x="22225" y="3054154"/>
                  </a:lnTo>
                  <a:close/>
                </a:path>
                <a:path w="11962130" h="7343775">
                  <a:moveTo>
                    <a:pt x="22225" y="2965209"/>
                  </a:moveTo>
                  <a:lnTo>
                    <a:pt x="13574" y="2966956"/>
                  </a:lnTo>
                  <a:lnTo>
                    <a:pt x="6509" y="2971719"/>
                  </a:lnTo>
                  <a:lnTo>
                    <a:pt x="1746" y="2978783"/>
                  </a:lnTo>
                  <a:lnTo>
                    <a:pt x="0" y="2987479"/>
                  </a:lnTo>
                  <a:lnTo>
                    <a:pt x="1746" y="2996130"/>
                  </a:lnTo>
                  <a:lnTo>
                    <a:pt x="6509" y="3003194"/>
                  </a:lnTo>
                  <a:lnTo>
                    <a:pt x="13574" y="3007957"/>
                  </a:lnTo>
                  <a:lnTo>
                    <a:pt x="22225" y="3009704"/>
                  </a:lnTo>
                  <a:lnTo>
                    <a:pt x="30872" y="3007957"/>
                  </a:lnTo>
                  <a:lnTo>
                    <a:pt x="37932" y="3003194"/>
                  </a:lnTo>
                  <a:lnTo>
                    <a:pt x="42690" y="2996130"/>
                  </a:lnTo>
                  <a:lnTo>
                    <a:pt x="44441" y="2987479"/>
                  </a:lnTo>
                  <a:lnTo>
                    <a:pt x="42703" y="2978783"/>
                  </a:lnTo>
                  <a:lnTo>
                    <a:pt x="37940" y="2971719"/>
                  </a:lnTo>
                  <a:lnTo>
                    <a:pt x="30875" y="2966956"/>
                  </a:lnTo>
                  <a:lnTo>
                    <a:pt x="22225" y="2965209"/>
                  </a:lnTo>
                  <a:close/>
                </a:path>
                <a:path w="11962130" h="7343775">
                  <a:moveTo>
                    <a:pt x="22225" y="2876265"/>
                  </a:moveTo>
                  <a:lnTo>
                    <a:pt x="13574" y="2878012"/>
                  </a:lnTo>
                  <a:lnTo>
                    <a:pt x="6509" y="2882775"/>
                  </a:lnTo>
                  <a:lnTo>
                    <a:pt x="1746" y="2889839"/>
                  </a:lnTo>
                  <a:lnTo>
                    <a:pt x="0" y="2898534"/>
                  </a:lnTo>
                  <a:lnTo>
                    <a:pt x="1746" y="2907185"/>
                  </a:lnTo>
                  <a:lnTo>
                    <a:pt x="6509" y="2914250"/>
                  </a:lnTo>
                  <a:lnTo>
                    <a:pt x="13574" y="2919013"/>
                  </a:lnTo>
                  <a:lnTo>
                    <a:pt x="22225" y="2920759"/>
                  </a:lnTo>
                  <a:lnTo>
                    <a:pt x="30872" y="2919013"/>
                  </a:lnTo>
                  <a:lnTo>
                    <a:pt x="37932" y="2914250"/>
                  </a:lnTo>
                  <a:lnTo>
                    <a:pt x="42690" y="2907185"/>
                  </a:lnTo>
                  <a:lnTo>
                    <a:pt x="44441" y="2898534"/>
                  </a:lnTo>
                  <a:lnTo>
                    <a:pt x="42703" y="2889839"/>
                  </a:lnTo>
                  <a:lnTo>
                    <a:pt x="37940" y="2882775"/>
                  </a:lnTo>
                  <a:lnTo>
                    <a:pt x="30875" y="2878012"/>
                  </a:lnTo>
                  <a:lnTo>
                    <a:pt x="22225" y="2876265"/>
                  </a:lnTo>
                  <a:close/>
                </a:path>
                <a:path w="11962130" h="7343775">
                  <a:moveTo>
                    <a:pt x="22225" y="2787321"/>
                  </a:moveTo>
                  <a:lnTo>
                    <a:pt x="13574" y="2789067"/>
                  </a:lnTo>
                  <a:lnTo>
                    <a:pt x="6509" y="2793830"/>
                  </a:lnTo>
                  <a:lnTo>
                    <a:pt x="1746" y="2800895"/>
                  </a:lnTo>
                  <a:lnTo>
                    <a:pt x="0" y="2809590"/>
                  </a:lnTo>
                  <a:lnTo>
                    <a:pt x="1746" y="2818241"/>
                  </a:lnTo>
                  <a:lnTo>
                    <a:pt x="6509" y="2825305"/>
                  </a:lnTo>
                  <a:lnTo>
                    <a:pt x="13574" y="2830068"/>
                  </a:lnTo>
                  <a:lnTo>
                    <a:pt x="22225" y="2831815"/>
                  </a:lnTo>
                  <a:lnTo>
                    <a:pt x="30872" y="2830068"/>
                  </a:lnTo>
                  <a:lnTo>
                    <a:pt x="37932" y="2825305"/>
                  </a:lnTo>
                  <a:lnTo>
                    <a:pt x="42690" y="2818241"/>
                  </a:lnTo>
                  <a:lnTo>
                    <a:pt x="44441" y="2809590"/>
                  </a:lnTo>
                  <a:lnTo>
                    <a:pt x="42703" y="2800895"/>
                  </a:lnTo>
                  <a:lnTo>
                    <a:pt x="37940" y="2793830"/>
                  </a:lnTo>
                  <a:lnTo>
                    <a:pt x="30875" y="2789067"/>
                  </a:lnTo>
                  <a:lnTo>
                    <a:pt x="22225" y="2787321"/>
                  </a:lnTo>
                  <a:close/>
                </a:path>
                <a:path w="11962130" h="7343775">
                  <a:moveTo>
                    <a:pt x="22225" y="2698376"/>
                  </a:moveTo>
                  <a:lnTo>
                    <a:pt x="13574" y="2700123"/>
                  </a:lnTo>
                  <a:lnTo>
                    <a:pt x="6509" y="2704886"/>
                  </a:lnTo>
                  <a:lnTo>
                    <a:pt x="1746" y="2711950"/>
                  </a:lnTo>
                  <a:lnTo>
                    <a:pt x="0" y="2720646"/>
                  </a:lnTo>
                  <a:lnTo>
                    <a:pt x="1746" y="2729297"/>
                  </a:lnTo>
                  <a:lnTo>
                    <a:pt x="6509" y="2736361"/>
                  </a:lnTo>
                  <a:lnTo>
                    <a:pt x="13574" y="2741124"/>
                  </a:lnTo>
                  <a:lnTo>
                    <a:pt x="22225" y="2742871"/>
                  </a:lnTo>
                  <a:lnTo>
                    <a:pt x="30872" y="2741124"/>
                  </a:lnTo>
                  <a:lnTo>
                    <a:pt x="37932" y="2736361"/>
                  </a:lnTo>
                  <a:lnTo>
                    <a:pt x="42690" y="2729297"/>
                  </a:lnTo>
                  <a:lnTo>
                    <a:pt x="44441" y="2720646"/>
                  </a:lnTo>
                  <a:lnTo>
                    <a:pt x="42703" y="2711950"/>
                  </a:lnTo>
                  <a:lnTo>
                    <a:pt x="37940" y="2704886"/>
                  </a:lnTo>
                  <a:lnTo>
                    <a:pt x="30875" y="2700123"/>
                  </a:lnTo>
                  <a:lnTo>
                    <a:pt x="22225" y="2698376"/>
                  </a:lnTo>
                  <a:close/>
                </a:path>
                <a:path w="11962130" h="7343775">
                  <a:moveTo>
                    <a:pt x="22225" y="2609432"/>
                  </a:moveTo>
                  <a:lnTo>
                    <a:pt x="13574" y="2611178"/>
                  </a:lnTo>
                  <a:lnTo>
                    <a:pt x="6509" y="2615941"/>
                  </a:lnTo>
                  <a:lnTo>
                    <a:pt x="1746" y="2623006"/>
                  </a:lnTo>
                  <a:lnTo>
                    <a:pt x="0" y="2631701"/>
                  </a:lnTo>
                  <a:lnTo>
                    <a:pt x="1746" y="2640352"/>
                  </a:lnTo>
                  <a:lnTo>
                    <a:pt x="6509" y="2647417"/>
                  </a:lnTo>
                  <a:lnTo>
                    <a:pt x="13574" y="2652180"/>
                  </a:lnTo>
                  <a:lnTo>
                    <a:pt x="22225" y="2653926"/>
                  </a:lnTo>
                  <a:lnTo>
                    <a:pt x="30872" y="2652180"/>
                  </a:lnTo>
                  <a:lnTo>
                    <a:pt x="37932" y="2647417"/>
                  </a:lnTo>
                  <a:lnTo>
                    <a:pt x="42690" y="2640352"/>
                  </a:lnTo>
                  <a:lnTo>
                    <a:pt x="44441" y="2631701"/>
                  </a:lnTo>
                  <a:lnTo>
                    <a:pt x="42703" y="2623006"/>
                  </a:lnTo>
                  <a:lnTo>
                    <a:pt x="37940" y="2615941"/>
                  </a:lnTo>
                  <a:lnTo>
                    <a:pt x="30875" y="2611178"/>
                  </a:lnTo>
                  <a:lnTo>
                    <a:pt x="22225" y="2609432"/>
                  </a:lnTo>
                  <a:close/>
                </a:path>
                <a:path w="11962130" h="7343775">
                  <a:moveTo>
                    <a:pt x="22225" y="2520487"/>
                  </a:moveTo>
                  <a:lnTo>
                    <a:pt x="13574" y="2522234"/>
                  </a:lnTo>
                  <a:lnTo>
                    <a:pt x="6509" y="2526997"/>
                  </a:lnTo>
                  <a:lnTo>
                    <a:pt x="1746" y="2534061"/>
                  </a:lnTo>
                  <a:lnTo>
                    <a:pt x="0" y="2542757"/>
                  </a:lnTo>
                  <a:lnTo>
                    <a:pt x="1746" y="2551408"/>
                  </a:lnTo>
                  <a:lnTo>
                    <a:pt x="6509" y="2558472"/>
                  </a:lnTo>
                  <a:lnTo>
                    <a:pt x="13574" y="2563235"/>
                  </a:lnTo>
                  <a:lnTo>
                    <a:pt x="22225" y="2564982"/>
                  </a:lnTo>
                  <a:lnTo>
                    <a:pt x="30872" y="2563235"/>
                  </a:lnTo>
                  <a:lnTo>
                    <a:pt x="37932" y="2558472"/>
                  </a:lnTo>
                  <a:lnTo>
                    <a:pt x="42690" y="2551408"/>
                  </a:lnTo>
                  <a:lnTo>
                    <a:pt x="44441" y="2542757"/>
                  </a:lnTo>
                  <a:lnTo>
                    <a:pt x="42703" y="2534061"/>
                  </a:lnTo>
                  <a:lnTo>
                    <a:pt x="37940" y="2526997"/>
                  </a:lnTo>
                  <a:lnTo>
                    <a:pt x="30875" y="2522234"/>
                  </a:lnTo>
                  <a:lnTo>
                    <a:pt x="22225" y="2520487"/>
                  </a:lnTo>
                  <a:close/>
                </a:path>
                <a:path w="11962130" h="7343775">
                  <a:moveTo>
                    <a:pt x="22225" y="2431543"/>
                  </a:moveTo>
                  <a:lnTo>
                    <a:pt x="13574" y="2433289"/>
                  </a:lnTo>
                  <a:lnTo>
                    <a:pt x="6509" y="2438052"/>
                  </a:lnTo>
                  <a:lnTo>
                    <a:pt x="1746" y="2445117"/>
                  </a:lnTo>
                  <a:lnTo>
                    <a:pt x="0" y="2453812"/>
                  </a:lnTo>
                  <a:lnTo>
                    <a:pt x="1746" y="2462463"/>
                  </a:lnTo>
                  <a:lnTo>
                    <a:pt x="6509" y="2469528"/>
                  </a:lnTo>
                  <a:lnTo>
                    <a:pt x="13574" y="2474291"/>
                  </a:lnTo>
                  <a:lnTo>
                    <a:pt x="22225" y="2476037"/>
                  </a:lnTo>
                  <a:lnTo>
                    <a:pt x="30872" y="2474291"/>
                  </a:lnTo>
                  <a:lnTo>
                    <a:pt x="37932" y="2469528"/>
                  </a:lnTo>
                  <a:lnTo>
                    <a:pt x="42690" y="2462463"/>
                  </a:lnTo>
                  <a:lnTo>
                    <a:pt x="44441" y="2453812"/>
                  </a:lnTo>
                  <a:lnTo>
                    <a:pt x="42703" y="2445117"/>
                  </a:lnTo>
                  <a:lnTo>
                    <a:pt x="37940" y="2438052"/>
                  </a:lnTo>
                  <a:lnTo>
                    <a:pt x="30875" y="2433289"/>
                  </a:lnTo>
                  <a:lnTo>
                    <a:pt x="22225" y="2431543"/>
                  </a:lnTo>
                  <a:close/>
                </a:path>
                <a:path w="11962130" h="7343775">
                  <a:moveTo>
                    <a:pt x="22225" y="2342598"/>
                  </a:moveTo>
                  <a:lnTo>
                    <a:pt x="13574" y="2344345"/>
                  </a:lnTo>
                  <a:lnTo>
                    <a:pt x="6509" y="2349108"/>
                  </a:lnTo>
                  <a:lnTo>
                    <a:pt x="1746" y="2356172"/>
                  </a:lnTo>
                  <a:lnTo>
                    <a:pt x="0" y="2364868"/>
                  </a:lnTo>
                  <a:lnTo>
                    <a:pt x="1746" y="2373519"/>
                  </a:lnTo>
                  <a:lnTo>
                    <a:pt x="6509" y="2380583"/>
                  </a:lnTo>
                  <a:lnTo>
                    <a:pt x="13574" y="2385346"/>
                  </a:lnTo>
                  <a:lnTo>
                    <a:pt x="22225" y="2387093"/>
                  </a:lnTo>
                  <a:lnTo>
                    <a:pt x="30872" y="2385346"/>
                  </a:lnTo>
                  <a:lnTo>
                    <a:pt x="37932" y="2380583"/>
                  </a:lnTo>
                  <a:lnTo>
                    <a:pt x="42690" y="2373519"/>
                  </a:lnTo>
                  <a:lnTo>
                    <a:pt x="44441" y="2364868"/>
                  </a:lnTo>
                  <a:lnTo>
                    <a:pt x="42703" y="2356172"/>
                  </a:lnTo>
                  <a:lnTo>
                    <a:pt x="37940" y="2349108"/>
                  </a:lnTo>
                  <a:lnTo>
                    <a:pt x="30875" y="2344345"/>
                  </a:lnTo>
                  <a:lnTo>
                    <a:pt x="22225" y="2342598"/>
                  </a:lnTo>
                  <a:close/>
                </a:path>
                <a:path w="11962130" h="7343775">
                  <a:moveTo>
                    <a:pt x="22225" y="2253654"/>
                  </a:moveTo>
                  <a:lnTo>
                    <a:pt x="13574" y="2255400"/>
                  </a:lnTo>
                  <a:lnTo>
                    <a:pt x="6509" y="2260163"/>
                  </a:lnTo>
                  <a:lnTo>
                    <a:pt x="1746" y="2267228"/>
                  </a:lnTo>
                  <a:lnTo>
                    <a:pt x="0" y="2275923"/>
                  </a:lnTo>
                  <a:lnTo>
                    <a:pt x="1746" y="2284574"/>
                  </a:lnTo>
                  <a:lnTo>
                    <a:pt x="6509" y="2291639"/>
                  </a:lnTo>
                  <a:lnTo>
                    <a:pt x="13574" y="2296402"/>
                  </a:lnTo>
                  <a:lnTo>
                    <a:pt x="22225" y="2298148"/>
                  </a:lnTo>
                  <a:lnTo>
                    <a:pt x="30872" y="2296402"/>
                  </a:lnTo>
                  <a:lnTo>
                    <a:pt x="37932" y="2291639"/>
                  </a:lnTo>
                  <a:lnTo>
                    <a:pt x="42690" y="2284574"/>
                  </a:lnTo>
                  <a:lnTo>
                    <a:pt x="44441" y="2275923"/>
                  </a:lnTo>
                  <a:lnTo>
                    <a:pt x="42703" y="2267228"/>
                  </a:lnTo>
                  <a:lnTo>
                    <a:pt x="37940" y="2260163"/>
                  </a:lnTo>
                  <a:lnTo>
                    <a:pt x="30875" y="2255400"/>
                  </a:lnTo>
                  <a:lnTo>
                    <a:pt x="22225" y="2253654"/>
                  </a:lnTo>
                  <a:close/>
                </a:path>
                <a:path w="11962130" h="7343775">
                  <a:moveTo>
                    <a:pt x="22225" y="2164709"/>
                  </a:moveTo>
                  <a:lnTo>
                    <a:pt x="13574" y="2166456"/>
                  </a:lnTo>
                  <a:lnTo>
                    <a:pt x="6509" y="2171219"/>
                  </a:lnTo>
                  <a:lnTo>
                    <a:pt x="1746" y="2178283"/>
                  </a:lnTo>
                  <a:lnTo>
                    <a:pt x="0" y="2186979"/>
                  </a:lnTo>
                  <a:lnTo>
                    <a:pt x="1746" y="2195630"/>
                  </a:lnTo>
                  <a:lnTo>
                    <a:pt x="6509" y="2202694"/>
                  </a:lnTo>
                  <a:lnTo>
                    <a:pt x="13574" y="2207457"/>
                  </a:lnTo>
                  <a:lnTo>
                    <a:pt x="22225" y="2209204"/>
                  </a:lnTo>
                  <a:lnTo>
                    <a:pt x="30872" y="2207457"/>
                  </a:lnTo>
                  <a:lnTo>
                    <a:pt x="37932" y="2202694"/>
                  </a:lnTo>
                  <a:lnTo>
                    <a:pt x="42690" y="2195630"/>
                  </a:lnTo>
                  <a:lnTo>
                    <a:pt x="44441" y="2186979"/>
                  </a:lnTo>
                  <a:lnTo>
                    <a:pt x="42703" y="2178283"/>
                  </a:lnTo>
                  <a:lnTo>
                    <a:pt x="37940" y="2171219"/>
                  </a:lnTo>
                  <a:lnTo>
                    <a:pt x="30875" y="2166456"/>
                  </a:lnTo>
                  <a:lnTo>
                    <a:pt x="22225" y="2164709"/>
                  </a:lnTo>
                  <a:close/>
                </a:path>
                <a:path w="11962130" h="7343775">
                  <a:moveTo>
                    <a:pt x="22225" y="2075765"/>
                  </a:moveTo>
                  <a:lnTo>
                    <a:pt x="13574" y="2077512"/>
                  </a:lnTo>
                  <a:lnTo>
                    <a:pt x="6509" y="2082275"/>
                  </a:lnTo>
                  <a:lnTo>
                    <a:pt x="1746" y="2089339"/>
                  </a:lnTo>
                  <a:lnTo>
                    <a:pt x="0" y="2098034"/>
                  </a:lnTo>
                  <a:lnTo>
                    <a:pt x="1746" y="2106685"/>
                  </a:lnTo>
                  <a:lnTo>
                    <a:pt x="6509" y="2113750"/>
                  </a:lnTo>
                  <a:lnTo>
                    <a:pt x="13574" y="2118513"/>
                  </a:lnTo>
                  <a:lnTo>
                    <a:pt x="22225" y="2120259"/>
                  </a:lnTo>
                  <a:lnTo>
                    <a:pt x="30872" y="2118513"/>
                  </a:lnTo>
                  <a:lnTo>
                    <a:pt x="37932" y="2113750"/>
                  </a:lnTo>
                  <a:lnTo>
                    <a:pt x="42690" y="2106685"/>
                  </a:lnTo>
                  <a:lnTo>
                    <a:pt x="44441" y="2098034"/>
                  </a:lnTo>
                  <a:lnTo>
                    <a:pt x="42703" y="2089339"/>
                  </a:lnTo>
                  <a:lnTo>
                    <a:pt x="37940" y="2082275"/>
                  </a:lnTo>
                  <a:lnTo>
                    <a:pt x="30875" y="2077512"/>
                  </a:lnTo>
                  <a:lnTo>
                    <a:pt x="22225" y="2075765"/>
                  </a:lnTo>
                  <a:close/>
                </a:path>
                <a:path w="11962130" h="7343775">
                  <a:moveTo>
                    <a:pt x="22225" y="1986821"/>
                  </a:moveTo>
                  <a:lnTo>
                    <a:pt x="13574" y="1988567"/>
                  </a:lnTo>
                  <a:lnTo>
                    <a:pt x="6509" y="1993330"/>
                  </a:lnTo>
                  <a:lnTo>
                    <a:pt x="1746" y="2000395"/>
                  </a:lnTo>
                  <a:lnTo>
                    <a:pt x="0" y="2009090"/>
                  </a:lnTo>
                  <a:lnTo>
                    <a:pt x="1746" y="2017741"/>
                  </a:lnTo>
                  <a:lnTo>
                    <a:pt x="6509" y="2024805"/>
                  </a:lnTo>
                  <a:lnTo>
                    <a:pt x="13574" y="2029568"/>
                  </a:lnTo>
                  <a:lnTo>
                    <a:pt x="22225" y="2031315"/>
                  </a:lnTo>
                  <a:lnTo>
                    <a:pt x="30872" y="2029568"/>
                  </a:lnTo>
                  <a:lnTo>
                    <a:pt x="37932" y="2024805"/>
                  </a:lnTo>
                  <a:lnTo>
                    <a:pt x="42690" y="2017741"/>
                  </a:lnTo>
                  <a:lnTo>
                    <a:pt x="44441" y="2009090"/>
                  </a:lnTo>
                  <a:lnTo>
                    <a:pt x="42703" y="2000395"/>
                  </a:lnTo>
                  <a:lnTo>
                    <a:pt x="37940" y="1993330"/>
                  </a:lnTo>
                  <a:lnTo>
                    <a:pt x="30875" y="1988567"/>
                  </a:lnTo>
                  <a:lnTo>
                    <a:pt x="22225" y="1986821"/>
                  </a:lnTo>
                  <a:close/>
                </a:path>
                <a:path w="11962130" h="7343775">
                  <a:moveTo>
                    <a:pt x="22225" y="1897876"/>
                  </a:moveTo>
                  <a:lnTo>
                    <a:pt x="13574" y="1899623"/>
                  </a:lnTo>
                  <a:lnTo>
                    <a:pt x="6509" y="1904386"/>
                  </a:lnTo>
                  <a:lnTo>
                    <a:pt x="1746" y="1911450"/>
                  </a:lnTo>
                  <a:lnTo>
                    <a:pt x="0" y="1920146"/>
                  </a:lnTo>
                  <a:lnTo>
                    <a:pt x="1746" y="1928797"/>
                  </a:lnTo>
                  <a:lnTo>
                    <a:pt x="6509" y="1935861"/>
                  </a:lnTo>
                  <a:lnTo>
                    <a:pt x="13574" y="1940624"/>
                  </a:lnTo>
                  <a:lnTo>
                    <a:pt x="22225" y="1942371"/>
                  </a:lnTo>
                  <a:lnTo>
                    <a:pt x="30872" y="1940624"/>
                  </a:lnTo>
                  <a:lnTo>
                    <a:pt x="37932" y="1935861"/>
                  </a:lnTo>
                  <a:lnTo>
                    <a:pt x="42690" y="1928797"/>
                  </a:lnTo>
                  <a:lnTo>
                    <a:pt x="44441" y="1920146"/>
                  </a:lnTo>
                  <a:lnTo>
                    <a:pt x="42703" y="1911450"/>
                  </a:lnTo>
                  <a:lnTo>
                    <a:pt x="37940" y="1904386"/>
                  </a:lnTo>
                  <a:lnTo>
                    <a:pt x="30875" y="1899623"/>
                  </a:lnTo>
                  <a:lnTo>
                    <a:pt x="22225" y="1897876"/>
                  </a:lnTo>
                  <a:close/>
                </a:path>
                <a:path w="11962130" h="7343775">
                  <a:moveTo>
                    <a:pt x="22225" y="1808932"/>
                  </a:moveTo>
                  <a:lnTo>
                    <a:pt x="13574" y="1810678"/>
                  </a:lnTo>
                  <a:lnTo>
                    <a:pt x="6509" y="1815441"/>
                  </a:lnTo>
                  <a:lnTo>
                    <a:pt x="1746" y="1822506"/>
                  </a:lnTo>
                  <a:lnTo>
                    <a:pt x="0" y="1831201"/>
                  </a:lnTo>
                  <a:lnTo>
                    <a:pt x="1746" y="1839852"/>
                  </a:lnTo>
                  <a:lnTo>
                    <a:pt x="6509" y="1846917"/>
                  </a:lnTo>
                  <a:lnTo>
                    <a:pt x="13574" y="1851680"/>
                  </a:lnTo>
                  <a:lnTo>
                    <a:pt x="22225" y="1853426"/>
                  </a:lnTo>
                  <a:lnTo>
                    <a:pt x="30872" y="1851680"/>
                  </a:lnTo>
                  <a:lnTo>
                    <a:pt x="37932" y="1846917"/>
                  </a:lnTo>
                  <a:lnTo>
                    <a:pt x="42690" y="1839852"/>
                  </a:lnTo>
                  <a:lnTo>
                    <a:pt x="44441" y="1831201"/>
                  </a:lnTo>
                  <a:lnTo>
                    <a:pt x="42703" y="1822506"/>
                  </a:lnTo>
                  <a:lnTo>
                    <a:pt x="37940" y="1815441"/>
                  </a:lnTo>
                  <a:lnTo>
                    <a:pt x="30875" y="1810678"/>
                  </a:lnTo>
                  <a:lnTo>
                    <a:pt x="22225" y="1808932"/>
                  </a:lnTo>
                  <a:close/>
                </a:path>
                <a:path w="11962130" h="7343775">
                  <a:moveTo>
                    <a:pt x="24898" y="1720030"/>
                  </a:moveTo>
                  <a:lnTo>
                    <a:pt x="16187" y="1721447"/>
                  </a:lnTo>
                  <a:lnTo>
                    <a:pt x="8946" y="1725938"/>
                  </a:lnTo>
                  <a:lnTo>
                    <a:pt x="3919" y="1732816"/>
                  </a:lnTo>
                  <a:lnTo>
                    <a:pt x="1844" y="1741439"/>
                  </a:lnTo>
                  <a:lnTo>
                    <a:pt x="3260" y="1750150"/>
                  </a:lnTo>
                  <a:lnTo>
                    <a:pt x="7751" y="1757390"/>
                  </a:lnTo>
                  <a:lnTo>
                    <a:pt x="14629" y="1762419"/>
                  </a:lnTo>
                  <a:lnTo>
                    <a:pt x="23207" y="1764493"/>
                  </a:lnTo>
                  <a:lnTo>
                    <a:pt x="31919" y="1763076"/>
                  </a:lnTo>
                  <a:lnTo>
                    <a:pt x="39159" y="1758580"/>
                  </a:lnTo>
                  <a:lnTo>
                    <a:pt x="44188" y="1751689"/>
                  </a:lnTo>
                  <a:lnTo>
                    <a:pt x="46263" y="1743085"/>
                  </a:lnTo>
                  <a:lnTo>
                    <a:pt x="44846" y="1734374"/>
                  </a:lnTo>
                  <a:lnTo>
                    <a:pt x="40355" y="1727133"/>
                  </a:lnTo>
                  <a:lnTo>
                    <a:pt x="33476" y="1722105"/>
                  </a:lnTo>
                  <a:lnTo>
                    <a:pt x="24898" y="1720030"/>
                  </a:lnTo>
                  <a:close/>
                </a:path>
                <a:path w="11962130" h="7343775">
                  <a:moveTo>
                    <a:pt x="32049" y="1631374"/>
                  </a:moveTo>
                  <a:lnTo>
                    <a:pt x="23278" y="1632349"/>
                  </a:lnTo>
                  <a:lnTo>
                    <a:pt x="15819" y="1636468"/>
                  </a:lnTo>
                  <a:lnTo>
                    <a:pt x="10450" y="1643083"/>
                  </a:lnTo>
                  <a:lnTo>
                    <a:pt x="7941" y="1651590"/>
                  </a:lnTo>
                  <a:lnTo>
                    <a:pt x="8914" y="1660361"/>
                  </a:lnTo>
                  <a:lnTo>
                    <a:pt x="13033" y="1667820"/>
                  </a:lnTo>
                  <a:lnTo>
                    <a:pt x="19649" y="1673189"/>
                  </a:lnTo>
                  <a:lnTo>
                    <a:pt x="28111" y="1675695"/>
                  </a:lnTo>
                  <a:lnTo>
                    <a:pt x="36883" y="1674720"/>
                  </a:lnTo>
                  <a:lnTo>
                    <a:pt x="44341" y="1670595"/>
                  </a:lnTo>
                  <a:lnTo>
                    <a:pt x="49712" y="1663967"/>
                  </a:lnTo>
                  <a:lnTo>
                    <a:pt x="52219" y="1655479"/>
                  </a:lnTo>
                  <a:lnTo>
                    <a:pt x="51246" y="1646707"/>
                  </a:lnTo>
                  <a:lnTo>
                    <a:pt x="47127" y="1639249"/>
                  </a:lnTo>
                  <a:lnTo>
                    <a:pt x="40512" y="1633880"/>
                  </a:lnTo>
                  <a:lnTo>
                    <a:pt x="32049" y="1631374"/>
                  </a:lnTo>
                  <a:close/>
                </a:path>
                <a:path w="11962130" h="7343775">
                  <a:moveTo>
                    <a:pt x="43486" y="1543164"/>
                  </a:moveTo>
                  <a:lnTo>
                    <a:pt x="34683" y="1543806"/>
                  </a:lnTo>
                  <a:lnTo>
                    <a:pt x="27075" y="1547642"/>
                  </a:lnTo>
                  <a:lnTo>
                    <a:pt x="21460" y="1554050"/>
                  </a:lnTo>
                  <a:lnTo>
                    <a:pt x="18632" y="1562456"/>
                  </a:lnTo>
                  <a:lnTo>
                    <a:pt x="19275" y="1571258"/>
                  </a:lnTo>
                  <a:lnTo>
                    <a:pt x="23110" y="1578866"/>
                  </a:lnTo>
                  <a:lnTo>
                    <a:pt x="29518" y="1584481"/>
                  </a:lnTo>
                  <a:lnTo>
                    <a:pt x="37880" y="1587304"/>
                  </a:lnTo>
                  <a:lnTo>
                    <a:pt x="46682" y="1586660"/>
                  </a:lnTo>
                  <a:lnTo>
                    <a:pt x="54291" y="1582820"/>
                  </a:lnTo>
                  <a:lnTo>
                    <a:pt x="59908" y="1576399"/>
                  </a:lnTo>
                  <a:lnTo>
                    <a:pt x="62734" y="1568011"/>
                  </a:lnTo>
                  <a:lnTo>
                    <a:pt x="62091" y="1559209"/>
                  </a:lnTo>
                  <a:lnTo>
                    <a:pt x="58256" y="1551601"/>
                  </a:lnTo>
                  <a:lnTo>
                    <a:pt x="51848" y="1545986"/>
                  </a:lnTo>
                  <a:lnTo>
                    <a:pt x="43486" y="1543164"/>
                  </a:lnTo>
                  <a:close/>
                </a:path>
                <a:path w="11962130" h="7343775">
                  <a:moveTo>
                    <a:pt x="59334" y="1455637"/>
                  </a:moveTo>
                  <a:lnTo>
                    <a:pt x="50510" y="1455835"/>
                  </a:lnTo>
                  <a:lnTo>
                    <a:pt x="42718" y="1459282"/>
                  </a:lnTo>
                  <a:lnTo>
                    <a:pt x="36788" y="1465399"/>
                  </a:lnTo>
                  <a:lnTo>
                    <a:pt x="33540" y="1473653"/>
                  </a:lnTo>
                  <a:lnTo>
                    <a:pt x="33715" y="1481423"/>
                  </a:lnTo>
                  <a:lnTo>
                    <a:pt x="33739" y="1482476"/>
                  </a:lnTo>
                  <a:lnTo>
                    <a:pt x="37185" y="1490268"/>
                  </a:lnTo>
                  <a:lnTo>
                    <a:pt x="43302" y="1496199"/>
                  </a:lnTo>
                  <a:lnTo>
                    <a:pt x="51512" y="1499439"/>
                  </a:lnTo>
                  <a:lnTo>
                    <a:pt x="60335" y="1499240"/>
                  </a:lnTo>
                  <a:lnTo>
                    <a:pt x="68128" y="1495788"/>
                  </a:lnTo>
                  <a:lnTo>
                    <a:pt x="74061" y="1489657"/>
                  </a:lnTo>
                  <a:lnTo>
                    <a:pt x="77306" y="1481423"/>
                  </a:lnTo>
                  <a:lnTo>
                    <a:pt x="77131" y="1473653"/>
                  </a:lnTo>
                  <a:lnTo>
                    <a:pt x="77107" y="1472600"/>
                  </a:lnTo>
                  <a:lnTo>
                    <a:pt x="73660" y="1464808"/>
                  </a:lnTo>
                  <a:lnTo>
                    <a:pt x="67543" y="1458877"/>
                  </a:lnTo>
                  <a:lnTo>
                    <a:pt x="59334" y="1455637"/>
                  </a:lnTo>
                  <a:close/>
                </a:path>
                <a:path w="11962130" h="7343775">
                  <a:moveTo>
                    <a:pt x="70677" y="1368758"/>
                  </a:moveTo>
                  <a:lnTo>
                    <a:pt x="62721" y="1371808"/>
                  </a:lnTo>
                  <a:lnTo>
                    <a:pt x="56489" y="1377618"/>
                  </a:lnTo>
                  <a:lnTo>
                    <a:pt x="52830" y="1385697"/>
                  </a:lnTo>
                  <a:lnTo>
                    <a:pt x="52584" y="1394519"/>
                  </a:lnTo>
                  <a:lnTo>
                    <a:pt x="55633" y="1402474"/>
                  </a:lnTo>
                  <a:lnTo>
                    <a:pt x="61444" y="1408706"/>
                  </a:lnTo>
                  <a:lnTo>
                    <a:pt x="69479" y="1412356"/>
                  </a:lnTo>
                  <a:lnTo>
                    <a:pt x="78301" y="1412602"/>
                  </a:lnTo>
                  <a:lnTo>
                    <a:pt x="86258" y="1409547"/>
                  </a:lnTo>
                  <a:lnTo>
                    <a:pt x="92492" y="1403724"/>
                  </a:lnTo>
                  <a:lnTo>
                    <a:pt x="96147" y="1395663"/>
                  </a:lnTo>
                  <a:lnTo>
                    <a:pt x="96394" y="1386841"/>
                  </a:lnTo>
                  <a:lnTo>
                    <a:pt x="93344" y="1378886"/>
                  </a:lnTo>
                  <a:lnTo>
                    <a:pt x="87534" y="1372654"/>
                  </a:lnTo>
                  <a:lnTo>
                    <a:pt x="79499" y="1369005"/>
                  </a:lnTo>
                  <a:lnTo>
                    <a:pt x="70677" y="1368758"/>
                  </a:lnTo>
                  <a:close/>
                </a:path>
                <a:path w="11962130" h="7343775">
                  <a:moveTo>
                    <a:pt x="95125" y="1282792"/>
                  </a:moveTo>
                  <a:lnTo>
                    <a:pt x="87028" y="1285444"/>
                  </a:lnTo>
                  <a:lnTo>
                    <a:pt x="80516" y="1290939"/>
                  </a:lnTo>
                  <a:lnTo>
                    <a:pt x="76460" y="1298826"/>
                  </a:lnTo>
                  <a:lnTo>
                    <a:pt x="75777" y="1307625"/>
                  </a:lnTo>
                  <a:lnTo>
                    <a:pt x="78429" y="1315723"/>
                  </a:lnTo>
                  <a:lnTo>
                    <a:pt x="83923" y="1322234"/>
                  </a:lnTo>
                  <a:lnTo>
                    <a:pt x="91768" y="1326278"/>
                  </a:lnTo>
                  <a:lnTo>
                    <a:pt x="100568" y="1326960"/>
                  </a:lnTo>
                  <a:lnTo>
                    <a:pt x="108666" y="1324304"/>
                  </a:lnTo>
                  <a:lnTo>
                    <a:pt x="115181" y="1318796"/>
                  </a:lnTo>
                  <a:lnTo>
                    <a:pt x="119231" y="1310927"/>
                  </a:lnTo>
                  <a:lnTo>
                    <a:pt x="119915" y="1302128"/>
                  </a:lnTo>
                  <a:lnTo>
                    <a:pt x="117263" y="1294031"/>
                  </a:lnTo>
                  <a:lnTo>
                    <a:pt x="111768" y="1287519"/>
                  </a:lnTo>
                  <a:lnTo>
                    <a:pt x="103924" y="1283475"/>
                  </a:lnTo>
                  <a:lnTo>
                    <a:pt x="95125" y="1282792"/>
                  </a:lnTo>
                  <a:close/>
                </a:path>
                <a:path w="11962130" h="7343775">
                  <a:moveTo>
                    <a:pt x="123816" y="1198149"/>
                  </a:moveTo>
                  <a:lnTo>
                    <a:pt x="115598" y="1200397"/>
                  </a:lnTo>
                  <a:lnTo>
                    <a:pt x="108822" y="1205563"/>
                  </a:lnTo>
                  <a:lnTo>
                    <a:pt x="104381" y="1213241"/>
                  </a:lnTo>
                  <a:lnTo>
                    <a:pt x="103263" y="1221995"/>
                  </a:lnTo>
                  <a:lnTo>
                    <a:pt x="105511" y="1230213"/>
                  </a:lnTo>
                  <a:lnTo>
                    <a:pt x="110677" y="1236988"/>
                  </a:lnTo>
                  <a:lnTo>
                    <a:pt x="118313" y="1241416"/>
                  </a:lnTo>
                  <a:lnTo>
                    <a:pt x="127067" y="1242532"/>
                  </a:lnTo>
                  <a:lnTo>
                    <a:pt x="135287" y="1240279"/>
                  </a:lnTo>
                  <a:lnTo>
                    <a:pt x="142067" y="1235101"/>
                  </a:lnTo>
                  <a:lnTo>
                    <a:pt x="146502" y="1227442"/>
                  </a:lnTo>
                  <a:lnTo>
                    <a:pt x="147619" y="1218687"/>
                  </a:lnTo>
                  <a:lnTo>
                    <a:pt x="145371" y="1210469"/>
                  </a:lnTo>
                  <a:lnTo>
                    <a:pt x="140205" y="1203693"/>
                  </a:lnTo>
                  <a:lnTo>
                    <a:pt x="132570" y="1199267"/>
                  </a:lnTo>
                  <a:lnTo>
                    <a:pt x="123816" y="1198149"/>
                  </a:lnTo>
                  <a:close/>
                </a:path>
                <a:path w="11962130" h="7343775">
                  <a:moveTo>
                    <a:pt x="156670" y="1115037"/>
                  </a:moveTo>
                  <a:lnTo>
                    <a:pt x="148352" y="1116879"/>
                  </a:lnTo>
                  <a:lnTo>
                    <a:pt x="141331" y="1121707"/>
                  </a:lnTo>
                  <a:lnTo>
                    <a:pt x="136519" y="1129157"/>
                  </a:lnTo>
                  <a:lnTo>
                    <a:pt x="134974" y="1137846"/>
                  </a:lnTo>
                  <a:lnTo>
                    <a:pt x="136817" y="1146164"/>
                  </a:lnTo>
                  <a:lnTo>
                    <a:pt x="141644" y="1153185"/>
                  </a:lnTo>
                  <a:lnTo>
                    <a:pt x="149053" y="1157980"/>
                  </a:lnTo>
                  <a:lnTo>
                    <a:pt x="157743" y="1159525"/>
                  </a:lnTo>
                  <a:lnTo>
                    <a:pt x="166063" y="1157678"/>
                  </a:lnTo>
                  <a:lnTo>
                    <a:pt x="173089" y="1152839"/>
                  </a:lnTo>
                  <a:lnTo>
                    <a:pt x="177893" y="1145406"/>
                  </a:lnTo>
                  <a:lnTo>
                    <a:pt x="179439" y="1136717"/>
                  </a:lnTo>
                  <a:lnTo>
                    <a:pt x="177596" y="1128398"/>
                  </a:lnTo>
                  <a:lnTo>
                    <a:pt x="172769" y="1121378"/>
                  </a:lnTo>
                  <a:lnTo>
                    <a:pt x="165360" y="1116582"/>
                  </a:lnTo>
                  <a:lnTo>
                    <a:pt x="156670" y="1115037"/>
                  </a:lnTo>
                  <a:close/>
                </a:path>
                <a:path w="11962130" h="7343775">
                  <a:moveTo>
                    <a:pt x="193623" y="1033657"/>
                  </a:moveTo>
                  <a:lnTo>
                    <a:pt x="185223" y="1035086"/>
                  </a:lnTo>
                  <a:lnTo>
                    <a:pt x="177973" y="1039561"/>
                  </a:lnTo>
                  <a:lnTo>
                    <a:pt x="172800" y="1046765"/>
                  </a:lnTo>
                  <a:lnTo>
                    <a:pt x="170827" y="1055367"/>
                  </a:lnTo>
                  <a:lnTo>
                    <a:pt x="172256" y="1063766"/>
                  </a:lnTo>
                  <a:lnTo>
                    <a:pt x="176730" y="1071016"/>
                  </a:lnTo>
                  <a:lnTo>
                    <a:pt x="183893" y="1076172"/>
                  </a:lnTo>
                  <a:lnTo>
                    <a:pt x="192496" y="1078144"/>
                  </a:lnTo>
                  <a:lnTo>
                    <a:pt x="200897" y="1076711"/>
                  </a:lnTo>
                  <a:lnTo>
                    <a:pt x="208153" y="1072224"/>
                  </a:lnTo>
                  <a:lnTo>
                    <a:pt x="213320" y="1065038"/>
                  </a:lnTo>
                  <a:lnTo>
                    <a:pt x="215293" y="1056436"/>
                  </a:lnTo>
                  <a:lnTo>
                    <a:pt x="213863" y="1048036"/>
                  </a:lnTo>
                  <a:lnTo>
                    <a:pt x="209388" y="1040786"/>
                  </a:lnTo>
                  <a:lnTo>
                    <a:pt x="202225" y="1035630"/>
                  </a:lnTo>
                  <a:lnTo>
                    <a:pt x="193623" y="1033657"/>
                  </a:lnTo>
                  <a:close/>
                </a:path>
                <a:path w="11962130" h="7343775">
                  <a:moveTo>
                    <a:pt x="234551" y="954208"/>
                  </a:moveTo>
                  <a:lnTo>
                    <a:pt x="226092" y="955226"/>
                  </a:lnTo>
                  <a:lnTo>
                    <a:pt x="218632" y="959343"/>
                  </a:lnTo>
                  <a:lnTo>
                    <a:pt x="213113" y="966285"/>
                  </a:lnTo>
                  <a:lnTo>
                    <a:pt x="210724" y="974781"/>
                  </a:lnTo>
                  <a:lnTo>
                    <a:pt x="211742" y="983240"/>
                  </a:lnTo>
                  <a:lnTo>
                    <a:pt x="215858" y="990701"/>
                  </a:lnTo>
                  <a:lnTo>
                    <a:pt x="222761" y="996199"/>
                  </a:lnTo>
                  <a:lnTo>
                    <a:pt x="231258" y="998588"/>
                  </a:lnTo>
                  <a:lnTo>
                    <a:pt x="239719" y="997565"/>
                  </a:lnTo>
                  <a:lnTo>
                    <a:pt x="247185" y="993437"/>
                  </a:lnTo>
                  <a:lnTo>
                    <a:pt x="252695" y="986511"/>
                  </a:lnTo>
                  <a:lnTo>
                    <a:pt x="255085" y="978015"/>
                  </a:lnTo>
                  <a:lnTo>
                    <a:pt x="254066" y="969556"/>
                  </a:lnTo>
                  <a:lnTo>
                    <a:pt x="249950" y="962096"/>
                  </a:lnTo>
                  <a:lnTo>
                    <a:pt x="243047" y="956598"/>
                  </a:lnTo>
                  <a:lnTo>
                    <a:pt x="234551" y="954208"/>
                  </a:lnTo>
                  <a:close/>
                </a:path>
                <a:path w="11962130" h="7343775">
                  <a:moveTo>
                    <a:pt x="279348" y="876878"/>
                  </a:moveTo>
                  <a:lnTo>
                    <a:pt x="270850" y="877489"/>
                  </a:lnTo>
                  <a:lnTo>
                    <a:pt x="263200" y="881241"/>
                  </a:lnTo>
                  <a:lnTo>
                    <a:pt x="257354" y="887910"/>
                  </a:lnTo>
                  <a:lnTo>
                    <a:pt x="254558" y="896281"/>
                  </a:lnTo>
                  <a:lnTo>
                    <a:pt x="255169" y="904780"/>
                  </a:lnTo>
                  <a:lnTo>
                    <a:pt x="258922" y="912429"/>
                  </a:lnTo>
                  <a:lnTo>
                    <a:pt x="265553" y="918253"/>
                  </a:lnTo>
                  <a:lnTo>
                    <a:pt x="273924" y="921048"/>
                  </a:lnTo>
                  <a:lnTo>
                    <a:pt x="282425" y="920433"/>
                  </a:lnTo>
                  <a:lnTo>
                    <a:pt x="290080" y="916669"/>
                  </a:lnTo>
                  <a:lnTo>
                    <a:pt x="295917" y="910015"/>
                  </a:lnTo>
                  <a:lnTo>
                    <a:pt x="298713" y="901644"/>
                  </a:lnTo>
                  <a:lnTo>
                    <a:pt x="298102" y="893146"/>
                  </a:lnTo>
                  <a:lnTo>
                    <a:pt x="294350" y="885497"/>
                  </a:lnTo>
                  <a:lnTo>
                    <a:pt x="287719" y="879673"/>
                  </a:lnTo>
                  <a:lnTo>
                    <a:pt x="279348" y="876878"/>
                  </a:lnTo>
                  <a:close/>
                </a:path>
                <a:path w="11962130" h="7343775">
                  <a:moveTo>
                    <a:pt x="327919" y="801853"/>
                  </a:moveTo>
                  <a:lnTo>
                    <a:pt x="319401" y="802050"/>
                  </a:lnTo>
                  <a:lnTo>
                    <a:pt x="311579" y="805427"/>
                  </a:lnTo>
                  <a:lnTo>
                    <a:pt x="305415" y="811805"/>
                  </a:lnTo>
                  <a:lnTo>
                    <a:pt x="302217" y="820030"/>
                  </a:lnTo>
                  <a:lnTo>
                    <a:pt x="302391" y="827531"/>
                  </a:lnTo>
                  <a:lnTo>
                    <a:pt x="302414" y="828548"/>
                  </a:lnTo>
                  <a:lnTo>
                    <a:pt x="305791" y="836371"/>
                  </a:lnTo>
                  <a:lnTo>
                    <a:pt x="312131" y="842510"/>
                  </a:lnTo>
                  <a:lnTo>
                    <a:pt x="320357" y="845708"/>
                  </a:lnTo>
                  <a:lnTo>
                    <a:pt x="328878" y="845506"/>
                  </a:lnTo>
                  <a:lnTo>
                    <a:pt x="336707" y="842118"/>
                  </a:lnTo>
                  <a:lnTo>
                    <a:pt x="342860" y="835756"/>
                  </a:lnTo>
                  <a:lnTo>
                    <a:pt x="346059" y="827531"/>
                  </a:lnTo>
                  <a:lnTo>
                    <a:pt x="345886" y="820030"/>
                  </a:lnTo>
                  <a:lnTo>
                    <a:pt x="345862" y="819013"/>
                  </a:lnTo>
                  <a:lnTo>
                    <a:pt x="342485" y="811190"/>
                  </a:lnTo>
                  <a:lnTo>
                    <a:pt x="336144" y="805051"/>
                  </a:lnTo>
                  <a:lnTo>
                    <a:pt x="327919" y="801853"/>
                  </a:lnTo>
                  <a:close/>
                </a:path>
                <a:path w="11962130" h="7343775">
                  <a:moveTo>
                    <a:pt x="371591" y="729097"/>
                  </a:moveTo>
                  <a:lnTo>
                    <a:pt x="363617" y="732098"/>
                  </a:lnTo>
                  <a:lnTo>
                    <a:pt x="357158" y="738176"/>
                  </a:lnTo>
                  <a:lnTo>
                    <a:pt x="353572" y="746240"/>
                  </a:lnTo>
                  <a:lnTo>
                    <a:pt x="353364" y="754757"/>
                  </a:lnTo>
                  <a:lnTo>
                    <a:pt x="356364" y="762731"/>
                  </a:lnTo>
                  <a:lnTo>
                    <a:pt x="362405" y="769165"/>
                  </a:lnTo>
                  <a:lnTo>
                    <a:pt x="370470" y="772751"/>
                  </a:lnTo>
                  <a:lnTo>
                    <a:pt x="378991" y="772955"/>
                  </a:lnTo>
                  <a:lnTo>
                    <a:pt x="386972" y="769943"/>
                  </a:lnTo>
                  <a:lnTo>
                    <a:pt x="393421" y="763880"/>
                  </a:lnTo>
                  <a:lnTo>
                    <a:pt x="397007" y="755816"/>
                  </a:lnTo>
                  <a:lnTo>
                    <a:pt x="397215" y="747299"/>
                  </a:lnTo>
                  <a:lnTo>
                    <a:pt x="394214" y="739325"/>
                  </a:lnTo>
                  <a:lnTo>
                    <a:pt x="388172" y="732891"/>
                  </a:lnTo>
                  <a:lnTo>
                    <a:pt x="380109" y="729305"/>
                  </a:lnTo>
                  <a:lnTo>
                    <a:pt x="371591" y="729097"/>
                  </a:lnTo>
                  <a:close/>
                </a:path>
                <a:path w="11962130" h="7343775">
                  <a:moveTo>
                    <a:pt x="427331" y="658793"/>
                  </a:moveTo>
                  <a:lnTo>
                    <a:pt x="419221" y="661403"/>
                  </a:lnTo>
                  <a:lnTo>
                    <a:pt x="412473" y="667160"/>
                  </a:lnTo>
                  <a:lnTo>
                    <a:pt x="408499" y="675040"/>
                  </a:lnTo>
                  <a:lnTo>
                    <a:pt x="407877" y="683537"/>
                  </a:lnTo>
                  <a:lnTo>
                    <a:pt x="410486" y="691647"/>
                  </a:lnTo>
                  <a:lnTo>
                    <a:pt x="416208" y="698367"/>
                  </a:lnTo>
                  <a:lnTo>
                    <a:pt x="424088" y="702341"/>
                  </a:lnTo>
                  <a:lnTo>
                    <a:pt x="432589" y="702959"/>
                  </a:lnTo>
                  <a:lnTo>
                    <a:pt x="440708" y="700339"/>
                  </a:lnTo>
                  <a:lnTo>
                    <a:pt x="447443" y="694598"/>
                  </a:lnTo>
                  <a:lnTo>
                    <a:pt x="451417" y="686718"/>
                  </a:lnTo>
                  <a:lnTo>
                    <a:pt x="452039" y="678220"/>
                  </a:lnTo>
                  <a:lnTo>
                    <a:pt x="449430" y="670109"/>
                  </a:lnTo>
                  <a:lnTo>
                    <a:pt x="443708" y="663389"/>
                  </a:lnTo>
                  <a:lnTo>
                    <a:pt x="435828" y="659416"/>
                  </a:lnTo>
                  <a:lnTo>
                    <a:pt x="427331" y="658793"/>
                  </a:lnTo>
                  <a:close/>
                </a:path>
                <a:path w="11962130" h="7343775">
                  <a:moveTo>
                    <a:pt x="486422" y="591313"/>
                  </a:moveTo>
                  <a:lnTo>
                    <a:pt x="478198" y="593539"/>
                  </a:lnTo>
                  <a:lnTo>
                    <a:pt x="471187" y="598972"/>
                  </a:lnTo>
                  <a:lnTo>
                    <a:pt x="466848" y="606656"/>
                  </a:lnTo>
                  <a:lnTo>
                    <a:pt x="465827" y="615115"/>
                  </a:lnTo>
                  <a:lnTo>
                    <a:pt x="468053" y="623339"/>
                  </a:lnTo>
                  <a:lnTo>
                    <a:pt x="473452" y="630321"/>
                  </a:lnTo>
                  <a:lnTo>
                    <a:pt x="481137" y="634660"/>
                  </a:lnTo>
                  <a:lnTo>
                    <a:pt x="489599" y="635677"/>
                  </a:lnTo>
                  <a:lnTo>
                    <a:pt x="497833" y="633441"/>
                  </a:lnTo>
                  <a:lnTo>
                    <a:pt x="504831" y="628022"/>
                  </a:lnTo>
                  <a:lnTo>
                    <a:pt x="509170" y="620337"/>
                  </a:lnTo>
                  <a:lnTo>
                    <a:pt x="510191" y="611879"/>
                  </a:lnTo>
                  <a:lnTo>
                    <a:pt x="507965" y="603655"/>
                  </a:lnTo>
                  <a:lnTo>
                    <a:pt x="502565" y="596673"/>
                  </a:lnTo>
                  <a:lnTo>
                    <a:pt x="494880" y="592334"/>
                  </a:lnTo>
                  <a:lnTo>
                    <a:pt x="486422" y="591313"/>
                  </a:lnTo>
                  <a:close/>
                </a:path>
                <a:path w="11962130" h="7343775">
                  <a:moveTo>
                    <a:pt x="549851" y="526816"/>
                  </a:moveTo>
                  <a:lnTo>
                    <a:pt x="541451" y="528243"/>
                  </a:lnTo>
                  <a:lnTo>
                    <a:pt x="533953" y="532979"/>
                  </a:lnTo>
                  <a:lnTo>
                    <a:pt x="528897" y="540213"/>
                  </a:lnTo>
                  <a:lnTo>
                    <a:pt x="527070" y="548535"/>
                  </a:lnTo>
                  <a:lnTo>
                    <a:pt x="528497" y="556935"/>
                  </a:lnTo>
                  <a:lnTo>
                    <a:pt x="533203" y="564401"/>
                  </a:lnTo>
                  <a:lnTo>
                    <a:pt x="540437" y="569457"/>
                  </a:lnTo>
                  <a:lnTo>
                    <a:pt x="548763" y="571280"/>
                  </a:lnTo>
                  <a:lnTo>
                    <a:pt x="557172" y="569843"/>
                  </a:lnTo>
                  <a:lnTo>
                    <a:pt x="564657" y="565120"/>
                  </a:lnTo>
                  <a:lnTo>
                    <a:pt x="569713" y="557887"/>
                  </a:lnTo>
                  <a:lnTo>
                    <a:pt x="571540" y="549565"/>
                  </a:lnTo>
                  <a:lnTo>
                    <a:pt x="570113" y="541165"/>
                  </a:lnTo>
                  <a:lnTo>
                    <a:pt x="565407" y="533698"/>
                  </a:lnTo>
                  <a:lnTo>
                    <a:pt x="558173" y="528642"/>
                  </a:lnTo>
                  <a:lnTo>
                    <a:pt x="549851" y="526816"/>
                  </a:lnTo>
                  <a:close/>
                </a:path>
                <a:path w="11962130" h="7343775">
                  <a:moveTo>
                    <a:pt x="615388" y="465591"/>
                  </a:moveTo>
                  <a:lnTo>
                    <a:pt x="606929" y="466611"/>
                  </a:lnTo>
                  <a:lnTo>
                    <a:pt x="599211" y="470980"/>
                  </a:lnTo>
                  <a:lnTo>
                    <a:pt x="593811" y="477962"/>
                  </a:lnTo>
                  <a:lnTo>
                    <a:pt x="591585" y="486186"/>
                  </a:lnTo>
                  <a:lnTo>
                    <a:pt x="592606" y="494645"/>
                  </a:lnTo>
                  <a:lnTo>
                    <a:pt x="596945" y="502329"/>
                  </a:lnTo>
                  <a:lnTo>
                    <a:pt x="603927" y="507728"/>
                  </a:lnTo>
                  <a:lnTo>
                    <a:pt x="612155" y="509951"/>
                  </a:lnTo>
                  <a:lnTo>
                    <a:pt x="620624" y="508922"/>
                  </a:lnTo>
                  <a:lnTo>
                    <a:pt x="628328" y="504565"/>
                  </a:lnTo>
                  <a:lnTo>
                    <a:pt x="633727" y="497584"/>
                  </a:lnTo>
                  <a:lnTo>
                    <a:pt x="635953" y="489360"/>
                  </a:lnTo>
                  <a:lnTo>
                    <a:pt x="634933" y="480900"/>
                  </a:lnTo>
                  <a:lnTo>
                    <a:pt x="630594" y="473215"/>
                  </a:lnTo>
                  <a:lnTo>
                    <a:pt x="623613" y="467817"/>
                  </a:lnTo>
                  <a:lnTo>
                    <a:pt x="615388" y="465591"/>
                  </a:lnTo>
                  <a:close/>
                </a:path>
                <a:path w="11962130" h="7343775">
                  <a:moveTo>
                    <a:pt x="683821" y="407654"/>
                  </a:moveTo>
                  <a:lnTo>
                    <a:pt x="675323" y="408276"/>
                  </a:lnTo>
                  <a:lnTo>
                    <a:pt x="667407" y="412277"/>
                  </a:lnTo>
                  <a:lnTo>
                    <a:pt x="661687" y="418997"/>
                  </a:lnTo>
                  <a:lnTo>
                    <a:pt x="659077" y="427108"/>
                  </a:lnTo>
                  <a:lnTo>
                    <a:pt x="659699" y="435606"/>
                  </a:lnTo>
                  <a:lnTo>
                    <a:pt x="663674" y="443486"/>
                  </a:lnTo>
                  <a:lnTo>
                    <a:pt x="670394" y="449207"/>
                  </a:lnTo>
                  <a:lnTo>
                    <a:pt x="678508" y="451813"/>
                  </a:lnTo>
                  <a:lnTo>
                    <a:pt x="687015" y="451183"/>
                  </a:lnTo>
                  <a:lnTo>
                    <a:pt x="694916" y="447193"/>
                  </a:lnTo>
                  <a:lnTo>
                    <a:pt x="700637" y="440473"/>
                  </a:lnTo>
                  <a:lnTo>
                    <a:pt x="703247" y="432363"/>
                  </a:lnTo>
                  <a:lnTo>
                    <a:pt x="702625" y="423866"/>
                  </a:lnTo>
                  <a:lnTo>
                    <a:pt x="698651" y="415985"/>
                  </a:lnTo>
                  <a:lnTo>
                    <a:pt x="691931" y="410264"/>
                  </a:lnTo>
                  <a:lnTo>
                    <a:pt x="683821" y="407654"/>
                  </a:lnTo>
                  <a:close/>
                </a:path>
                <a:path w="11962130" h="7343775">
                  <a:moveTo>
                    <a:pt x="755051" y="353154"/>
                  </a:moveTo>
                  <a:lnTo>
                    <a:pt x="746534" y="353362"/>
                  </a:lnTo>
                  <a:lnTo>
                    <a:pt x="738433" y="356974"/>
                  </a:lnTo>
                  <a:lnTo>
                    <a:pt x="732392" y="363407"/>
                  </a:lnTo>
                  <a:lnTo>
                    <a:pt x="729391" y="371382"/>
                  </a:lnTo>
                  <a:lnTo>
                    <a:pt x="729571" y="378779"/>
                  </a:lnTo>
                  <a:lnTo>
                    <a:pt x="729599" y="379900"/>
                  </a:lnTo>
                  <a:lnTo>
                    <a:pt x="733184" y="387964"/>
                  </a:lnTo>
                  <a:lnTo>
                    <a:pt x="739619" y="394005"/>
                  </a:lnTo>
                  <a:lnTo>
                    <a:pt x="747597" y="397003"/>
                  </a:lnTo>
                  <a:lnTo>
                    <a:pt x="756126" y="396787"/>
                  </a:lnTo>
                  <a:lnTo>
                    <a:pt x="764211" y="393186"/>
                  </a:lnTo>
                  <a:lnTo>
                    <a:pt x="770252" y="386753"/>
                  </a:lnTo>
                  <a:lnTo>
                    <a:pt x="773253" y="378779"/>
                  </a:lnTo>
                  <a:lnTo>
                    <a:pt x="773073" y="371382"/>
                  </a:lnTo>
                  <a:lnTo>
                    <a:pt x="773045" y="370261"/>
                  </a:lnTo>
                  <a:lnTo>
                    <a:pt x="769459" y="362197"/>
                  </a:lnTo>
                  <a:lnTo>
                    <a:pt x="763026" y="356155"/>
                  </a:lnTo>
                  <a:lnTo>
                    <a:pt x="755051" y="353154"/>
                  </a:lnTo>
                  <a:close/>
                </a:path>
                <a:path w="11962130" h="7343775">
                  <a:moveTo>
                    <a:pt x="820334" y="302023"/>
                  </a:moveTo>
                  <a:lnTo>
                    <a:pt x="812071" y="305245"/>
                  </a:lnTo>
                  <a:lnTo>
                    <a:pt x="805731" y="311384"/>
                  </a:lnTo>
                  <a:lnTo>
                    <a:pt x="802354" y="319207"/>
                  </a:lnTo>
                  <a:lnTo>
                    <a:pt x="802156" y="327724"/>
                  </a:lnTo>
                  <a:lnTo>
                    <a:pt x="805355" y="335950"/>
                  </a:lnTo>
                  <a:lnTo>
                    <a:pt x="811495" y="342290"/>
                  </a:lnTo>
                  <a:lnTo>
                    <a:pt x="819321" y="345664"/>
                  </a:lnTo>
                  <a:lnTo>
                    <a:pt x="827850" y="345854"/>
                  </a:lnTo>
                  <a:lnTo>
                    <a:pt x="836098" y="342642"/>
                  </a:lnTo>
                  <a:lnTo>
                    <a:pt x="842438" y="336502"/>
                  </a:lnTo>
                  <a:lnTo>
                    <a:pt x="845814" y="328680"/>
                  </a:lnTo>
                  <a:lnTo>
                    <a:pt x="846012" y="320162"/>
                  </a:lnTo>
                  <a:lnTo>
                    <a:pt x="842813" y="311937"/>
                  </a:lnTo>
                  <a:lnTo>
                    <a:pt x="836674" y="305596"/>
                  </a:lnTo>
                  <a:lnTo>
                    <a:pt x="828852" y="302220"/>
                  </a:lnTo>
                  <a:lnTo>
                    <a:pt x="820334" y="302023"/>
                  </a:lnTo>
                  <a:close/>
                </a:path>
                <a:path w="11962130" h="7343775">
                  <a:moveTo>
                    <a:pt x="896594" y="254378"/>
                  </a:moveTo>
                  <a:lnTo>
                    <a:pt x="888184" y="257196"/>
                  </a:lnTo>
                  <a:lnTo>
                    <a:pt x="881553" y="263020"/>
                  </a:lnTo>
                  <a:lnTo>
                    <a:pt x="877801" y="270670"/>
                  </a:lnTo>
                  <a:lnTo>
                    <a:pt x="877190" y="279168"/>
                  </a:lnTo>
                  <a:lnTo>
                    <a:pt x="879985" y="287539"/>
                  </a:lnTo>
                  <a:lnTo>
                    <a:pt x="885810" y="294169"/>
                  </a:lnTo>
                  <a:lnTo>
                    <a:pt x="893464" y="297919"/>
                  </a:lnTo>
                  <a:lnTo>
                    <a:pt x="901974" y="298523"/>
                  </a:lnTo>
                  <a:lnTo>
                    <a:pt x="910367" y="295715"/>
                  </a:lnTo>
                  <a:lnTo>
                    <a:pt x="916998" y="289891"/>
                  </a:lnTo>
                  <a:lnTo>
                    <a:pt x="920750" y="282242"/>
                  </a:lnTo>
                  <a:lnTo>
                    <a:pt x="921361" y="273743"/>
                  </a:lnTo>
                  <a:lnTo>
                    <a:pt x="918565" y="265372"/>
                  </a:lnTo>
                  <a:lnTo>
                    <a:pt x="912741" y="258741"/>
                  </a:lnTo>
                  <a:lnTo>
                    <a:pt x="905092" y="254989"/>
                  </a:lnTo>
                  <a:lnTo>
                    <a:pt x="896594" y="254378"/>
                  </a:lnTo>
                  <a:close/>
                </a:path>
                <a:path w="11962130" h="7343775">
                  <a:moveTo>
                    <a:pt x="975102" y="210559"/>
                  </a:moveTo>
                  <a:lnTo>
                    <a:pt x="966567" y="212968"/>
                  </a:lnTo>
                  <a:lnTo>
                    <a:pt x="959663" y="218467"/>
                  </a:lnTo>
                  <a:lnTo>
                    <a:pt x="955547" y="225927"/>
                  </a:lnTo>
                  <a:lnTo>
                    <a:pt x="954529" y="234386"/>
                  </a:lnTo>
                  <a:lnTo>
                    <a:pt x="956919" y="242882"/>
                  </a:lnTo>
                  <a:lnTo>
                    <a:pt x="962418" y="249785"/>
                  </a:lnTo>
                  <a:lnTo>
                    <a:pt x="969882" y="253899"/>
                  </a:lnTo>
                  <a:lnTo>
                    <a:pt x="978353" y="254911"/>
                  </a:lnTo>
                  <a:lnTo>
                    <a:pt x="986872" y="252510"/>
                  </a:lnTo>
                  <a:lnTo>
                    <a:pt x="993775" y="247012"/>
                  </a:lnTo>
                  <a:lnTo>
                    <a:pt x="997891" y="239552"/>
                  </a:lnTo>
                  <a:lnTo>
                    <a:pt x="998910" y="231093"/>
                  </a:lnTo>
                  <a:lnTo>
                    <a:pt x="996520" y="222596"/>
                  </a:lnTo>
                  <a:lnTo>
                    <a:pt x="991021" y="215693"/>
                  </a:lnTo>
                  <a:lnTo>
                    <a:pt x="983561" y="211577"/>
                  </a:lnTo>
                  <a:lnTo>
                    <a:pt x="975102" y="210559"/>
                  </a:lnTo>
                  <a:close/>
                </a:path>
                <a:path w="11962130" h="7343775">
                  <a:moveTo>
                    <a:pt x="1055695" y="170677"/>
                  </a:moveTo>
                  <a:lnTo>
                    <a:pt x="1047052" y="172669"/>
                  </a:lnTo>
                  <a:lnTo>
                    <a:pt x="1039890" y="177824"/>
                  </a:lnTo>
                  <a:lnTo>
                    <a:pt x="1035415" y="185075"/>
                  </a:lnTo>
                  <a:lnTo>
                    <a:pt x="1033986" y="193474"/>
                  </a:lnTo>
                  <a:lnTo>
                    <a:pt x="1035959" y="202077"/>
                  </a:lnTo>
                  <a:lnTo>
                    <a:pt x="1041115" y="209239"/>
                  </a:lnTo>
                  <a:lnTo>
                    <a:pt x="1048370" y="213712"/>
                  </a:lnTo>
                  <a:lnTo>
                    <a:pt x="1056781" y="215136"/>
                  </a:lnTo>
                  <a:lnTo>
                    <a:pt x="1065406" y="213152"/>
                  </a:lnTo>
                  <a:lnTo>
                    <a:pt x="1072570" y="207997"/>
                  </a:lnTo>
                  <a:lnTo>
                    <a:pt x="1077044" y="200746"/>
                  </a:lnTo>
                  <a:lnTo>
                    <a:pt x="1078474" y="192347"/>
                  </a:lnTo>
                  <a:lnTo>
                    <a:pt x="1076501" y="183744"/>
                  </a:lnTo>
                  <a:lnTo>
                    <a:pt x="1071345" y="176582"/>
                  </a:lnTo>
                  <a:lnTo>
                    <a:pt x="1064095" y="172107"/>
                  </a:lnTo>
                  <a:lnTo>
                    <a:pt x="1055695" y="170677"/>
                  </a:lnTo>
                  <a:close/>
                </a:path>
                <a:path w="11962130" h="7343775">
                  <a:moveTo>
                    <a:pt x="1138181" y="134842"/>
                  </a:moveTo>
                  <a:lnTo>
                    <a:pt x="1129451" y="136404"/>
                  </a:lnTo>
                  <a:lnTo>
                    <a:pt x="1122042" y="141199"/>
                  </a:lnTo>
                  <a:lnTo>
                    <a:pt x="1117215" y="148220"/>
                  </a:lnTo>
                  <a:lnTo>
                    <a:pt x="1115372" y="156538"/>
                  </a:lnTo>
                  <a:lnTo>
                    <a:pt x="1116918" y="165227"/>
                  </a:lnTo>
                  <a:lnTo>
                    <a:pt x="1121714" y="172636"/>
                  </a:lnTo>
                  <a:lnTo>
                    <a:pt x="1128739" y="177462"/>
                  </a:lnTo>
                  <a:lnTo>
                    <a:pt x="1137069" y="179300"/>
                  </a:lnTo>
                  <a:lnTo>
                    <a:pt x="1145782" y="177745"/>
                  </a:lnTo>
                  <a:lnTo>
                    <a:pt x="1153191" y="172949"/>
                  </a:lnTo>
                  <a:lnTo>
                    <a:pt x="1158019" y="165928"/>
                  </a:lnTo>
                  <a:lnTo>
                    <a:pt x="1159861" y="157610"/>
                  </a:lnTo>
                  <a:lnTo>
                    <a:pt x="1158316" y="148921"/>
                  </a:lnTo>
                  <a:lnTo>
                    <a:pt x="1153520" y="141512"/>
                  </a:lnTo>
                  <a:lnTo>
                    <a:pt x="1146500" y="136684"/>
                  </a:lnTo>
                  <a:lnTo>
                    <a:pt x="1138181" y="134842"/>
                  </a:lnTo>
                  <a:close/>
                </a:path>
                <a:path w="11962130" h="7343775">
                  <a:moveTo>
                    <a:pt x="1222336" y="103148"/>
                  </a:moveTo>
                  <a:lnTo>
                    <a:pt x="1213539" y="104279"/>
                  </a:lnTo>
                  <a:lnTo>
                    <a:pt x="1205904" y="108706"/>
                  </a:lnTo>
                  <a:lnTo>
                    <a:pt x="1200739" y="115482"/>
                  </a:lnTo>
                  <a:lnTo>
                    <a:pt x="1198491" y="123700"/>
                  </a:lnTo>
                  <a:lnTo>
                    <a:pt x="1199608" y="132454"/>
                  </a:lnTo>
                  <a:lnTo>
                    <a:pt x="1204036" y="140089"/>
                  </a:lnTo>
                  <a:lnTo>
                    <a:pt x="1210816" y="145253"/>
                  </a:lnTo>
                  <a:lnTo>
                    <a:pt x="1219046" y="147497"/>
                  </a:lnTo>
                  <a:lnTo>
                    <a:pt x="1227825" y="146371"/>
                  </a:lnTo>
                  <a:lnTo>
                    <a:pt x="1235460" y="141944"/>
                  </a:lnTo>
                  <a:lnTo>
                    <a:pt x="1240626" y="135169"/>
                  </a:lnTo>
                  <a:lnTo>
                    <a:pt x="1242874" y="126951"/>
                  </a:lnTo>
                  <a:lnTo>
                    <a:pt x="1241756" y="118196"/>
                  </a:lnTo>
                  <a:lnTo>
                    <a:pt x="1237330" y="110561"/>
                  </a:lnTo>
                  <a:lnTo>
                    <a:pt x="1230554" y="105396"/>
                  </a:lnTo>
                  <a:lnTo>
                    <a:pt x="1222336" y="103148"/>
                  </a:lnTo>
                  <a:close/>
                </a:path>
                <a:path w="11962130" h="7343775">
                  <a:moveTo>
                    <a:pt x="1307972" y="75678"/>
                  </a:moveTo>
                  <a:lnTo>
                    <a:pt x="1299131" y="76373"/>
                  </a:lnTo>
                  <a:lnTo>
                    <a:pt x="1291286" y="80417"/>
                  </a:lnTo>
                  <a:lnTo>
                    <a:pt x="1285791" y="86929"/>
                  </a:lnTo>
                  <a:lnTo>
                    <a:pt x="1283139" y="95026"/>
                  </a:lnTo>
                  <a:lnTo>
                    <a:pt x="1283822" y="103825"/>
                  </a:lnTo>
                  <a:lnTo>
                    <a:pt x="1287867" y="111669"/>
                  </a:lnTo>
                  <a:lnTo>
                    <a:pt x="1294383" y="117162"/>
                  </a:lnTo>
                  <a:lnTo>
                    <a:pt x="1302493" y="119811"/>
                  </a:lnTo>
                  <a:lnTo>
                    <a:pt x="1311316" y="119120"/>
                  </a:lnTo>
                  <a:lnTo>
                    <a:pt x="1319161" y="115077"/>
                  </a:lnTo>
                  <a:lnTo>
                    <a:pt x="1324656" y="108565"/>
                  </a:lnTo>
                  <a:lnTo>
                    <a:pt x="1327308" y="100468"/>
                  </a:lnTo>
                  <a:lnTo>
                    <a:pt x="1326625" y="91669"/>
                  </a:lnTo>
                  <a:lnTo>
                    <a:pt x="1322581" y="83824"/>
                  </a:lnTo>
                  <a:lnTo>
                    <a:pt x="1316069" y="78330"/>
                  </a:lnTo>
                  <a:lnTo>
                    <a:pt x="1307972" y="75678"/>
                  </a:lnTo>
                  <a:close/>
                </a:path>
                <a:path w="11962130" h="7343775">
                  <a:moveTo>
                    <a:pt x="1394871" y="52502"/>
                  </a:moveTo>
                  <a:lnTo>
                    <a:pt x="1386005" y="52758"/>
                  </a:lnTo>
                  <a:lnTo>
                    <a:pt x="1377970" y="56408"/>
                  </a:lnTo>
                  <a:lnTo>
                    <a:pt x="1372159" y="62640"/>
                  </a:lnTo>
                  <a:lnTo>
                    <a:pt x="1369109" y="70595"/>
                  </a:lnTo>
                  <a:lnTo>
                    <a:pt x="1369322" y="78220"/>
                  </a:lnTo>
                  <a:lnTo>
                    <a:pt x="1369355" y="79416"/>
                  </a:lnTo>
                  <a:lnTo>
                    <a:pt x="1373006" y="87452"/>
                  </a:lnTo>
                  <a:lnTo>
                    <a:pt x="1379242" y="93262"/>
                  </a:lnTo>
                  <a:lnTo>
                    <a:pt x="1387210" y="96309"/>
                  </a:lnTo>
                  <a:lnTo>
                    <a:pt x="1396057" y="96056"/>
                  </a:lnTo>
                  <a:lnTo>
                    <a:pt x="1404093" y="92407"/>
                  </a:lnTo>
                  <a:lnTo>
                    <a:pt x="1409904" y="86175"/>
                  </a:lnTo>
                  <a:lnTo>
                    <a:pt x="1412954" y="78220"/>
                  </a:lnTo>
                  <a:lnTo>
                    <a:pt x="1412740" y="70595"/>
                  </a:lnTo>
                  <a:lnTo>
                    <a:pt x="1412707" y="69397"/>
                  </a:lnTo>
                  <a:lnTo>
                    <a:pt x="1409057" y="61362"/>
                  </a:lnTo>
                  <a:lnTo>
                    <a:pt x="1402826" y="55551"/>
                  </a:lnTo>
                  <a:lnTo>
                    <a:pt x="1394871" y="52502"/>
                  </a:lnTo>
                  <a:close/>
                </a:path>
                <a:path w="11962130" h="7343775">
                  <a:moveTo>
                    <a:pt x="1473964" y="33484"/>
                  </a:moveTo>
                  <a:lnTo>
                    <a:pt x="1465755" y="36724"/>
                  </a:lnTo>
                  <a:lnTo>
                    <a:pt x="1459637" y="42655"/>
                  </a:lnTo>
                  <a:lnTo>
                    <a:pt x="1456191" y="50446"/>
                  </a:lnTo>
                  <a:lnTo>
                    <a:pt x="1455992" y="59269"/>
                  </a:lnTo>
                  <a:lnTo>
                    <a:pt x="1459233" y="67479"/>
                  </a:lnTo>
                  <a:lnTo>
                    <a:pt x="1465168" y="73595"/>
                  </a:lnTo>
                  <a:lnTo>
                    <a:pt x="1472973" y="77040"/>
                  </a:lnTo>
                  <a:lnTo>
                    <a:pt x="1481822" y="77233"/>
                  </a:lnTo>
                  <a:lnTo>
                    <a:pt x="1490030" y="73993"/>
                  </a:lnTo>
                  <a:lnTo>
                    <a:pt x="1496148" y="68063"/>
                  </a:lnTo>
                  <a:lnTo>
                    <a:pt x="1499595" y="60271"/>
                  </a:lnTo>
                  <a:lnTo>
                    <a:pt x="1499793" y="51448"/>
                  </a:lnTo>
                  <a:lnTo>
                    <a:pt x="1496553" y="43239"/>
                  </a:lnTo>
                  <a:lnTo>
                    <a:pt x="1490623" y="37121"/>
                  </a:lnTo>
                  <a:lnTo>
                    <a:pt x="1482831" y="33674"/>
                  </a:lnTo>
                  <a:lnTo>
                    <a:pt x="1473964" y="33484"/>
                  </a:lnTo>
                  <a:close/>
                </a:path>
                <a:path w="11962130" h="7343775">
                  <a:moveTo>
                    <a:pt x="1562769" y="18591"/>
                  </a:moveTo>
                  <a:lnTo>
                    <a:pt x="1554407" y="21414"/>
                  </a:lnTo>
                  <a:lnTo>
                    <a:pt x="1547999" y="27029"/>
                  </a:lnTo>
                  <a:lnTo>
                    <a:pt x="1544164" y="34638"/>
                  </a:lnTo>
                  <a:lnTo>
                    <a:pt x="1543522" y="43440"/>
                  </a:lnTo>
                  <a:lnTo>
                    <a:pt x="1546345" y="51802"/>
                  </a:lnTo>
                  <a:lnTo>
                    <a:pt x="1551964" y="58209"/>
                  </a:lnTo>
                  <a:lnTo>
                    <a:pt x="1559586" y="62042"/>
                  </a:lnTo>
                  <a:lnTo>
                    <a:pt x="1568413" y="62682"/>
                  </a:lnTo>
                  <a:lnTo>
                    <a:pt x="1576775" y="59860"/>
                  </a:lnTo>
                  <a:lnTo>
                    <a:pt x="1583183" y="54245"/>
                  </a:lnTo>
                  <a:lnTo>
                    <a:pt x="1587018" y="46636"/>
                  </a:lnTo>
                  <a:lnTo>
                    <a:pt x="1587661" y="37834"/>
                  </a:lnTo>
                  <a:lnTo>
                    <a:pt x="1584839" y="29472"/>
                  </a:lnTo>
                  <a:lnTo>
                    <a:pt x="1579224" y="23064"/>
                  </a:lnTo>
                  <a:lnTo>
                    <a:pt x="1571615" y="19229"/>
                  </a:lnTo>
                  <a:lnTo>
                    <a:pt x="1562769" y="18591"/>
                  </a:lnTo>
                  <a:close/>
                </a:path>
                <a:path w="11962130" h="7343775">
                  <a:moveTo>
                    <a:pt x="1651904" y="7912"/>
                  </a:moveTo>
                  <a:lnTo>
                    <a:pt x="1643441" y="10417"/>
                  </a:lnTo>
                  <a:lnTo>
                    <a:pt x="1636827" y="15786"/>
                  </a:lnTo>
                  <a:lnTo>
                    <a:pt x="1632708" y="23245"/>
                  </a:lnTo>
                  <a:lnTo>
                    <a:pt x="1631734" y="32016"/>
                  </a:lnTo>
                  <a:lnTo>
                    <a:pt x="1634239" y="40479"/>
                  </a:lnTo>
                  <a:lnTo>
                    <a:pt x="1639614" y="47093"/>
                  </a:lnTo>
                  <a:lnTo>
                    <a:pt x="1647085" y="51212"/>
                  </a:lnTo>
                  <a:lnTo>
                    <a:pt x="1655883" y="52184"/>
                  </a:lnTo>
                  <a:lnTo>
                    <a:pt x="1664345" y="49678"/>
                  </a:lnTo>
                  <a:lnTo>
                    <a:pt x="1670960" y="44309"/>
                  </a:lnTo>
                  <a:lnTo>
                    <a:pt x="1675079" y="36850"/>
                  </a:lnTo>
                  <a:lnTo>
                    <a:pt x="1676053" y="28078"/>
                  </a:lnTo>
                  <a:lnTo>
                    <a:pt x="1673548" y="19616"/>
                  </a:lnTo>
                  <a:lnTo>
                    <a:pt x="1668178" y="13001"/>
                  </a:lnTo>
                  <a:lnTo>
                    <a:pt x="1660720" y="8882"/>
                  </a:lnTo>
                  <a:lnTo>
                    <a:pt x="1651904" y="7912"/>
                  </a:lnTo>
                  <a:close/>
                </a:path>
                <a:path w="11962130" h="7343775">
                  <a:moveTo>
                    <a:pt x="1741755" y="1830"/>
                  </a:moveTo>
                  <a:lnTo>
                    <a:pt x="1733177" y="3904"/>
                  </a:lnTo>
                  <a:lnTo>
                    <a:pt x="1726298" y="8932"/>
                  </a:lnTo>
                  <a:lnTo>
                    <a:pt x="1721807" y="16173"/>
                  </a:lnTo>
                  <a:lnTo>
                    <a:pt x="1720391" y="24884"/>
                  </a:lnTo>
                  <a:lnTo>
                    <a:pt x="1722466" y="33462"/>
                  </a:lnTo>
                  <a:lnTo>
                    <a:pt x="1727498" y="40341"/>
                  </a:lnTo>
                  <a:lnTo>
                    <a:pt x="1734752" y="44831"/>
                  </a:lnTo>
                  <a:lnTo>
                    <a:pt x="1743489" y="46247"/>
                  </a:lnTo>
                  <a:lnTo>
                    <a:pt x="1752067" y="44173"/>
                  </a:lnTo>
                  <a:lnTo>
                    <a:pt x="1758945" y="39144"/>
                  </a:lnTo>
                  <a:lnTo>
                    <a:pt x="1763436" y="31904"/>
                  </a:lnTo>
                  <a:lnTo>
                    <a:pt x="1764852" y="23192"/>
                  </a:lnTo>
                  <a:lnTo>
                    <a:pt x="1762779" y="14614"/>
                  </a:lnTo>
                  <a:lnTo>
                    <a:pt x="1757751" y="7736"/>
                  </a:lnTo>
                  <a:lnTo>
                    <a:pt x="1750510" y="3245"/>
                  </a:lnTo>
                  <a:lnTo>
                    <a:pt x="1741755" y="1830"/>
                  </a:lnTo>
                  <a:close/>
                </a:path>
                <a:path w="11962130" h="7343775">
                  <a:moveTo>
                    <a:pt x="1831517" y="0"/>
                  </a:moveTo>
                  <a:lnTo>
                    <a:pt x="1822866" y="1746"/>
                  </a:lnTo>
                  <a:lnTo>
                    <a:pt x="1815802" y="6509"/>
                  </a:lnTo>
                  <a:lnTo>
                    <a:pt x="1811039" y="13574"/>
                  </a:lnTo>
                  <a:lnTo>
                    <a:pt x="1809292" y="22225"/>
                  </a:lnTo>
                  <a:lnTo>
                    <a:pt x="1811040" y="30875"/>
                  </a:lnTo>
                  <a:lnTo>
                    <a:pt x="1815807" y="37940"/>
                  </a:lnTo>
                  <a:lnTo>
                    <a:pt x="1822885" y="42703"/>
                  </a:lnTo>
                  <a:lnTo>
                    <a:pt x="1831562" y="44450"/>
                  </a:lnTo>
                  <a:lnTo>
                    <a:pt x="1840213" y="42703"/>
                  </a:lnTo>
                  <a:lnTo>
                    <a:pt x="1847277" y="37940"/>
                  </a:lnTo>
                  <a:lnTo>
                    <a:pt x="1852040" y="30875"/>
                  </a:lnTo>
                  <a:lnTo>
                    <a:pt x="1853787" y="22225"/>
                  </a:lnTo>
                  <a:lnTo>
                    <a:pt x="1852040" y="13574"/>
                  </a:lnTo>
                  <a:lnTo>
                    <a:pt x="1847277" y="6509"/>
                  </a:lnTo>
                  <a:lnTo>
                    <a:pt x="1840213" y="1746"/>
                  </a:lnTo>
                  <a:lnTo>
                    <a:pt x="1831517" y="0"/>
                  </a:lnTo>
                  <a:close/>
                </a:path>
                <a:path w="11962130" h="7343775">
                  <a:moveTo>
                    <a:pt x="1920462" y="0"/>
                  </a:moveTo>
                  <a:lnTo>
                    <a:pt x="1911811" y="1746"/>
                  </a:lnTo>
                  <a:lnTo>
                    <a:pt x="1904746" y="6509"/>
                  </a:lnTo>
                  <a:lnTo>
                    <a:pt x="1899983" y="13574"/>
                  </a:lnTo>
                  <a:lnTo>
                    <a:pt x="1898237" y="22225"/>
                  </a:lnTo>
                  <a:lnTo>
                    <a:pt x="1899984" y="30875"/>
                  </a:lnTo>
                  <a:lnTo>
                    <a:pt x="1904752" y="37940"/>
                  </a:lnTo>
                  <a:lnTo>
                    <a:pt x="1911830" y="42703"/>
                  </a:lnTo>
                  <a:lnTo>
                    <a:pt x="1920506" y="44450"/>
                  </a:lnTo>
                  <a:lnTo>
                    <a:pt x="1929157" y="42703"/>
                  </a:lnTo>
                  <a:lnTo>
                    <a:pt x="1936222" y="37940"/>
                  </a:lnTo>
                  <a:lnTo>
                    <a:pt x="1940985" y="30875"/>
                  </a:lnTo>
                  <a:lnTo>
                    <a:pt x="1942731" y="22225"/>
                  </a:lnTo>
                  <a:lnTo>
                    <a:pt x="1940985" y="13574"/>
                  </a:lnTo>
                  <a:lnTo>
                    <a:pt x="1936222" y="6509"/>
                  </a:lnTo>
                  <a:lnTo>
                    <a:pt x="1929157" y="1746"/>
                  </a:lnTo>
                  <a:lnTo>
                    <a:pt x="1920462" y="0"/>
                  </a:lnTo>
                  <a:close/>
                </a:path>
                <a:path w="11962130" h="7343775">
                  <a:moveTo>
                    <a:pt x="2009406" y="0"/>
                  </a:moveTo>
                  <a:lnTo>
                    <a:pt x="2000755" y="1746"/>
                  </a:lnTo>
                  <a:lnTo>
                    <a:pt x="1993691" y="6509"/>
                  </a:lnTo>
                  <a:lnTo>
                    <a:pt x="1988928" y="13574"/>
                  </a:lnTo>
                  <a:lnTo>
                    <a:pt x="1987181" y="22225"/>
                  </a:lnTo>
                  <a:lnTo>
                    <a:pt x="1988928" y="30875"/>
                  </a:lnTo>
                  <a:lnTo>
                    <a:pt x="1993696" y="37940"/>
                  </a:lnTo>
                  <a:lnTo>
                    <a:pt x="2000774" y="42703"/>
                  </a:lnTo>
                  <a:lnTo>
                    <a:pt x="2009451" y="44450"/>
                  </a:lnTo>
                  <a:lnTo>
                    <a:pt x="2018102" y="42703"/>
                  </a:lnTo>
                  <a:lnTo>
                    <a:pt x="2025166" y="37940"/>
                  </a:lnTo>
                  <a:lnTo>
                    <a:pt x="2029929" y="30875"/>
                  </a:lnTo>
                  <a:lnTo>
                    <a:pt x="2031676" y="22225"/>
                  </a:lnTo>
                  <a:lnTo>
                    <a:pt x="2029929" y="13574"/>
                  </a:lnTo>
                  <a:lnTo>
                    <a:pt x="2025166" y="6509"/>
                  </a:lnTo>
                  <a:lnTo>
                    <a:pt x="2018102" y="1746"/>
                  </a:lnTo>
                  <a:lnTo>
                    <a:pt x="2009406" y="0"/>
                  </a:lnTo>
                  <a:close/>
                </a:path>
                <a:path w="11962130" h="7343775">
                  <a:moveTo>
                    <a:pt x="2098351" y="0"/>
                  </a:moveTo>
                  <a:lnTo>
                    <a:pt x="2089700" y="1746"/>
                  </a:lnTo>
                  <a:lnTo>
                    <a:pt x="2082635" y="6509"/>
                  </a:lnTo>
                  <a:lnTo>
                    <a:pt x="2077872" y="13574"/>
                  </a:lnTo>
                  <a:lnTo>
                    <a:pt x="2076126" y="22225"/>
                  </a:lnTo>
                  <a:lnTo>
                    <a:pt x="2077873" y="30875"/>
                  </a:lnTo>
                  <a:lnTo>
                    <a:pt x="2082641" y="37940"/>
                  </a:lnTo>
                  <a:lnTo>
                    <a:pt x="2089718" y="42703"/>
                  </a:lnTo>
                  <a:lnTo>
                    <a:pt x="2098395" y="44450"/>
                  </a:lnTo>
                  <a:lnTo>
                    <a:pt x="2107046" y="42703"/>
                  </a:lnTo>
                  <a:lnTo>
                    <a:pt x="2114111" y="37940"/>
                  </a:lnTo>
                  <a:lnTo>
                    <a:pt x="2118874" y="30875"/>
                  </a:lnTo>
                  <a:lnTo>
                    <a:pt x="2120620" y="22225"/>
                  </a:lnTo>
                  <a:lnTo>
                    <a:pt x="2118874" y="13574"/>
                  </a:lnTo>
                  <a:lnTo>
                    <a:pt x="2114111" y="6509"/>
                  </a:lnTo>
                  <a:lnTo>
                    <a:pt x="2107046" y="1746"/>
                  </a:lnTo>
                  <a:lnTo>
                    <a:pt x="2098351" y="0"/>
                  </a:lnTo>
                  <a:close/>
                </a:path>
                <a:path w="11962130" h="7343775">
                  <a:moveTo>
                    <a:pt x="2187295" y="0"/>
                  </a:moveTo>
                  <a:lnTo>
                    <a:pt x="2178644" y="1746"/>
                  </a:lnTo>
                  <a:lnTo>
                    <a:pt x="2171580" y="6509"/>
                  </a:lnTo>
                  <a:lnTo>
                    <a:pt x="2166817" y="13574"/>
                  </a:lnTo>
                  <a:lnTo>
                    <a:pt x="2165070" y="22225"/>
                  </a:lnTo>
                  <a:lnTo>
                    <a:pt x="2166817" y="30875"/>
                  </a:lnTo>
                  <a:lnTo>
                    <a:pt x="2171585" y="37940"/>
                  </a:lnTo>
                  <a:lnTo>
                    <a:pt x="2178663" y="42703"/>
                  </a:lnTo>
                  <a:lnTo>
                    <a:pt x="2187340" y="44450"/>
                  </a:lnTo>
                  <a:lnTo>
                    <a:pt x="2195991" y="42703"/>
                  </a:lnTo>
                  <a:lnTo>
                    <a:pt x="2203055" y="37940"/>
                  </a:lnTo>
                  <a:lnTo>
                    <a:pt x="2207818" y="30875"/>
                  </a:lnTo>
                  <a:lnTo>
                    <a:pt x="2209565" y="22225"/>
                  </a:lnTo>
                  <a:lnTo>
                    <a:pt x="2207818" y="13574"/>
                  </a:lnTo>
                  <a:lnTo>
                    <a:pt x="2203055" y="6509"/>
                  </a:lnTo>
                  <a:lnTo>
                    <a:pt x="2195991" y="1746"/>
                  </a:lnTo>
                  <a:lnTo>
                    <a:pt x="2187295" y="0"/>
                  </a:lnTo>
                  <a:close/>
                </a:path>
                <a:path w="11962130" h="7343775">
                  <a:moveTo>
                    <a:pt x="2276240" y="0"/>
                  </a:moveTo>
                  <a:lnTo>
                    <a:pt x="2267589" y="1746"/>
                  </a:lnTo>
                  <a:lnTo>
                    <a:pt x="2260524" y="6509"/>
                  </a:lnTo>
                  <a:lnTo>
                    <a:pt x="2255761" y="13574"/>
                  </a:lnTo>
                  <a:lnTo>
                    <a:pt x="2254015" y="22225"/>
                  </a:lnTo>
                  <a:lnTo>
                    <a:pt x="2255762" y="30875"/>
                  </a:lnTo>
                  <a:lnTo>
                    <a:pt x="2260530" y="37940"/>
                  </a:lnTo>
                  <a:lnTo>
                    <a:pt x="2267607" y="42703"/>
                  </a:lnTo>
                  <a:lnTo>
                    <a:pt x="2276284" y="44450"/>
                  </a:lnTo>
                  <a:lnTo>
                    <a:pt x="2284935" y="42703"/>
                  </a:lnTo>
                  <a:lnTo>
                    <a:pt x="2291999" y="37940"/>
                  </a:lnTo>
                  <a:lnTo>
                    <a:pt x="2296762" y="30875"/>
                  </a:lnTo>
                  <a:lnTo>
                    <a:pt x="2298509" y="22225"/>
                  </a:lnTo>
                  <a:lnTo>
                    <a:pt x="2296762" y="13574"/>
                  </a:lnTo>
                  <a:lnTo>
                    <a:pt x="2291999" y="6509"/>
                  </a:lnTo>
                  <a:lnTo>
                    <a:pt x="2284935" y="1746"/>
                  </a:lnTo>
                  <a:lnTo>
                    <a:pt x="2276240" y="0"/>
                  </a:lnTo>
                  <a:close/>
                </a:path>
                <a:path w="11962130" h="7343775">
                  <a:moveTo>
                    <a:pt x="2365184" y="0"/>
                  </a:moveTo>
                  <a:lnTo>
                    <a:pt x="2356533" y="1746"/>
                  </a:lnTo>
                  <a:lnTo>
                    <a:pt x="2349469" y="6509"/>
                  </a:lnTo>
                  <a:lnTo>
                    <a:pt x="2344706" y="13574"/>
                  </a:lnTo>
                  <a:lnTo>
                    <a:pt x="2342959" y="22225"/>
                  </a:lnTo>
                  <a:lnTo>
                    <a:pt x="2344706" y="30875"/>
                  </a:lnTo>
                  <a:lnTo>
                    <a:pt x="2349474" y="37940"/>
                  </a:lnTo>
                  <a:lnTo>
                    <a:pt x="2356552" y="42703"/>
                  </a:lnTo>
                  <a:lnTo>
                    <a:pt x="2365228" y="44450"/>
                  </a:lnTo>
                  <a:lnTo>
                    <a:pt x="2373879" y="42703"/>
                  </a:lnTo>
                  <a:lnTo>
                    <a:pt x="2380944" y="37940"/>
                  </a:lnTo>
                  <a:lnTo>
                    <a:pt x="2385707" y="30875"/>
                  </a:lnTo>
                  <a:lnTo>
                    <a:pt x="2387453" y="22225"/>
                  </a:lnTo>
                  <a:lnTo>
                    <a:pt x="2385707" y="13574"/>
                  </a:lnTo>
                  <a:lnTo>
                    <a:pt x="2380944" y="6509"/>
                  </a:lnTo>
                  <a:lnTo>
                    <a:pt x="2373879" y="1746"/>
                  </a:lnTo>
                  <a:lnTo>
                    <a:pt x="2365184" y="0"/>
                  </a:lnTo>
                  <a:close/>
                </a:path>
                <a:path w="11962130" h="7343775">
                  <a:moveTo>
                    <a:pt x="2454128" y="0"/>
                  </a:moveTo>
                  <a:lnTo>
                    <a:pt x="2445477" y="1746"/>
                  </a:lnTo>
                  <a:lnTo>
                    <a:pt x="2438413" y="6509"/>
                  </a:lnTo>
                  <a:lnTo>
                    <a:pt x="2433650" y="13574"/>
                  </a:lnTo>
                  <a:lnTo>
                    <a:pt x="2431903" y="22225"/>
                  </a:lnTo>
                  <a:lnTo>
                    <a:pt x="2433651" y="30875"/>
                  </a:lnTo>
                  <a:lnTo>
                    <a:pt x="2438419" y="37940"/>
                  </a:lnTo>
                  <a:lnTo>
                    <a:pt x="2445496" y="42703"/>
                  </a:lnTo>
                  <a:lnTo>
                    <a:pt x="2454173" y="44450"/>
                  </a:lnTo>
                  <a:lnTo>
                    <a:pt x="2462824" y="42703"/>
                  </a:lnTo>
                  <a:lnTo>
                    <a:pt x="2469888" y="37940"/>
                  </a:lnTo>
                  <a:lnTo>
                    <a:pt x="2474651" y="30875"/>
                  </a:lnTo>
                  <a:lnTo>
                    <a:pt x="2476398" y="22225"/>
                  </a:lnTo>
                  <a:lnTo>
                    <a:pt x="2474651" y="13574"/>
                  </a:lnTo>
                  <a:lnTo>
                    <a:pt x="2469888" y="6509"/>
                  </a:lnTo>
                  <a:lnTo>
                    <a:pt x="2462824" y="1746"/>
                  </a:lnTo>
                  <a:lnTo>
                    <a:pt x="2454128" y="0"/>
                  </a:lnTo>
                  <a:close/>
                </a:path>
                <a:path w="11962130" h="7343775">
                  <a:moveTo>
                    <a:pt x="2543073" y="0"/>
                  </a:moveTo>
                  <a:lnTo>
                    <a:pt x="2534422" y="1746"/>
                  </a:lnTo>
                  <a:lnTo>
                    <a:pt x="2527357" y="6509"/>
                  </a:lnTo>
                  <a:lnTo>
                    <a:pt x="2522594" y="13574"/>
                  </a:lnTo>
                  <a:lnTo>
                    <a:pt x="2520848" y="22225"/>
                  </a:lnTo>
                  <a:lnTo>
                    <a:pt x="2522595" y="30875"/>
                  </a:lnTo>
                  <a:lnTo>
                    <a:pt x="2527363" y="37940"/>
                  </a:lnTo>
                  <a:lnTo>
                    <a:pt x="2534441" y="42703"/>
                  </a:lnTo>
                  <a:lnTo>
                    <a:pt x="2543117" y="44450"/>
                  </a:lnTo>
                  <a:lnTo>
                    <a:pt x="2551768" y="42703"/>
                  </a:lnTo>
                  <a:lnTo>
                    <a:pt x="2558833" y="37940"/>
                  </a:lnTo>
                  <a:lnTo>
                    <a:pt x="2563596" y="30875"/>
                  </a:lnTo>
                  <a:lnTo>
                    <a:pt x="2565342" y="22225"/>
                  </a:lnTo>
                  <a:lnTo>
                    <a:pt x="2563596" y="13574"/>
                  </a:lnTo>
                  <a:lnTo>
                    <a:pt x="2558833" y="6509"/>
                  </a:lnTo>
                  <a:lnTo>
                    <a:pt x="2551768" y="1746"/>
                  </a:lnTo>
                  <a:lnTo>
                    <a:pt x="2543073" y="0"/>
                  </a:lnTo>
                  <a:close/>
                </a:path>
                <a:path w="11962130" h="7343775">
                  <a:moveTo>
                    <a:pt x="2632017" y="0"/>
                  </a:moveTo>
                  <a:lnTo>
                    <a:pt x="2623366" y="1746"/>
                  </a:lnTo>
                  <a:lnTo>
                    <a:pt x="2616302" y="6509"/>
                  </a:lnTo>
                  <a:lnTo>
                    <a:pt x="2611539" y="13574"/>
                  </a:lnTo>
                  <a:lnTo>
                    <a:pt x="2609792" y="22225"/>
                  </a:lnTo>
                  <a:lnTo>
                    <a:pt x="2611540" y="30875"/>
                  </a:lnTo>
                  <a:lnTo>
                    <a:pt x="2616307" y="37940"/>
                  </a:lnTo>
                  <a:lnTo>
                    <a:pt x="2623385" y="42703"/>
                  </a:lnTo>
                  <a:lnTo>
                    <a:pt x="2632062" y="44450"/>
                  </a:lnTo>
                  <a:lnTo>
                    <a:pt x="2640713" y="42703"/>
                  </a:lnTo>
                  <a:lnTo>
                    <a:pt x="2647777" y="37940"/>
                  </a:lnTo>
                  <a:lnTo>
                    <a:pt x="2652540" y="30875"/>
                  </a:lnTo>
                  <a:lnTo>
                    <a:pt x="2654287" y="22225"/>
                  </a:lnTo>
                  <a:lnTo>
                    <a:pt x="2652540" y="13574"/>
                  </a:lnTo>
                  <a:lnTo>
                    <a:pt x="2647777" y="6509"/>
                  </a:lnTo>
                  <a:lnTo>
                    <a:pt x="2640713" y="1746"/>
                  </a:lnTo>
                  <a:lnTo>
                    <a:pt x="2632017" y="0"/>
                  </a:lnTo>
                  <a:close/>
                </a:path>
                <a:path w="11962130" h="7343775">
                  <a:moveTo>
                    <a:pt x="2720962" y="0"/>
                  </a:moveTo>
                  <a:lnTo>
                    <a:pt x="2712311" y="1746"/>
                  </a:lnTo>
                  <a:lnTo>
                    <a:pt x="2705246" y="6509"/>
                  </a:lnTo>
                  <a:lnTo>
                    <a:pt x="2700483" y="13574"/>
                  </a:lnTo>
                  <a:lnTo>
                    <a:pt x="2698737" y="22225"/>
                  </a:lnTo>
                  <a:lnTo>
                    <a:pt x="2700484" y="30875"/>
                  </a:lnTo>
                  <a:lnTo>
                    <a:pt x="2705252" y="37940"/>
                  </a:lnTo>
                  <a:lnTo>
                    <a:pt x="2712330" y="42703"/>
                  </a:lnTo>
                  <a:lnTo>
                    <a:pt x="2721006" y="44450"/>
                  </a:lnTo>
                  <a:lnTo>
                    <a:pt x="2729657" y="42703"/>
                  </a:lnTo>
                  <a:lnTo>
                    <a:pt x="2736722" y="37940"/>
                  </a:lnTo>
                  <a:lnTo>
                    <a:pt x="2741485" y="30875"/>
                  </a:lnTo>
                  <a:lnTo>
                    <a:pt x="2743231" y="22225"/>
                  </a:lnTo>
                  <a:lnTo>
                    <a:pt x="2741485" y="13574"/>
                  </a:lnTo>
                  <a:lnTo>
                    <a:pt x="2736722" y="6509"/>
                  </a:lnTo>
                  <a:lnTo>
                    <a:pt x="2729657" y="1746"/>
                  </a:lnTo>
                  <a:lnTo>
                    <a:pt x="2720962" y="0"/>
                  </a:lnTo>
                  <a:close/>
                </a:path>
                <a:path w="11962130" h="7343775">
                  <a:moveTo>
                    <a:pt x="2809906" y="0"/>
                  </a:moveTo>
                  <a:lnTo>
                    <a:pt x="2801255" y="1746"/>
                  </a:lnTo>
                  <a:lnTo>
                    <a:pt x="2794191" y="6509"/>
                  </a:lnTo>
                  <a:lnTo>
                    <a:pt x="2789428" y="13574"/>
                  </a:lnTo>
                  <a:lnTo>
                    <a:pt x="2787681" y="22225"/>
                  </a:lnTo>
                  <a:lnTo>
                    <a:pt x="2789428" y="30875"/>
                  </a:lnTo>
                  <a:lnTo>
                    <a:pt x="2794196" y="37940"/>
                  </a:lnTo>
                  <a:lnTo>
                    <a:pt x="2801274" y="42703"/>
                  </a:lnTo>
                  <a:lnTo>
                    <a:pt x="2809951" y="44450"/>
                  </a:lnTo>
                  <a:lnTo>
                    <a:pt x="2818602" y="42703"/>
                  </a:lnTo>
                  <a:lnTo>
                    <a:pt x="2825666" y="37940"/>
                  </a:lnTo>
                  <a:lnTo>
                    <a:pt x="2830429" y="30875"/>
                  </a:lnTo>
                  <a:lnTo>
                    <a:pt x="2832176" y="22225"/>
                  </a:lnTo>
                  <a:lnTo>
                    <a:pt x="2830429" y="13574"/>
                  </a:lnTo>
                  <a:lnTo>
                    <a:pt x="2825666" y="6509"/>
                  </a:lnTo>
                  <a:lnTo>
                    <a:pt x="2818602" y="1746"/>
                  </a:lnTo>
                  <a:lnTo>
                    <a:pt x="2809906" y="0"/>
                  </a:lnTo>
                  <a:close/>
                </a:path>
                <a:path w="11962130" h="7343775">
                  <a:moveTo>
                    <a:pt x="2898851" y="0"/>
                  </a:moveTo>
                  <a:lnTo>
                    <a:pt x="2890200" y="1746"/>
                  </a:lnTo>
                  <a:lnTo>
                    <a:pt x="2883135" y="6509"/>
                  </a:lnTo>
                  <a:lnTo>
                    <a:pt x="2878372" y="13574"/>
                  </a:lnTo>
                  <a:lnTo>
                    <a:pt x="2876626" y="22225"/>
                  </a:lnTo>
                  <a:lnTo>
                    <a:pt x="2878373" y="30875"/>
                  </a:lnTo>
                  <a:lnTo>
                    <a:pt x="2883141" y="37940"/>
                  </a:lnTo>
                  <a:lnTo>
                    <a:pt x="2890218" y="42703"/>
                  </a:lnTo>
                  <a:lnTo>
                    <a:pt x="2898895" y="44450"/>
                  </a:lnTo>
                  <a:lnTo>
                    <a:pt x="2907546" y="42703"/>
                  </a:lnTo>
                  <a:lnTo>
                    <a:pt x="2914611" y="37940"/>
                  </a:lnTo>
                  <a:lnTo>
                    <a:pt x="2919374" y="30875"/>
                  </a:lnTo>
                  <a:lnTo>
                    <a:pt x="2921120" y="22225"/>
                  </a:lnTo>
                  <a:lnTo>
                    <a:pt x="2919374" y="13574"/>
                  </a:lnTo>
                  <a:lnTo>
                    <a:pt x="2914611" y="6509"/>
                  </a:lnTo>
                  <a:lnTo>
                    <a:pt x="2907546" y="1746"/>
                  </a:lnTo>
                  <a:lnTo>
                    <a:pt x="2898851" y="0"/>
                  </a:lnTo>
                  <a:close/>
                </a:path>
                <a:path w="11962130" h="7343775">
                  <a:moveTo>
                    <a:pt x="2987795" y="0"/>
                  </a:moveTo>
                  <a:lnTo>
                    <a:pt x="2979144" y="1746"/>
                  </a:lnTo>
                  <a:lnTo>
                    <a:pt x="2972080" y="6509"/>
                  </a:lnTo>
                  <a:lnTo>
                    <a:pt x="2967317" y="13574"/>
                  </a:lnTo>
                  <a:lnTo>
                    <a:pt x="2965570" y="22225"/>
                  </a:lnTo>
                  <a:lnTo>
                    <a:pt x="2967317" y="30875"/>
                  </a:lnTo>
                  <a:lnTo>
                    <a:pt x="2972085" y="37940"/>
                  </a:lnTo>
                  <a:lnTo>
                    <a:pt x="2979163" y="42703"/>
                  </a:lnTo>
                  <a:lnTo>
                    <a:pt x="2987840" y="44450"/>
                  </a:lnTo>
                  <a:lnTo>
                    <a:pt x="2996491" y="42703"/>
                  </a:lnTo>
                  <a:lnTo>
                    <a:pt x="3003555" y="37940"/>
                  </a:lnTo>
                  <a:lnTo>
                    <a:pt x="3008318" y="30875"/>
                  </a:lnTo>
                  <a:lnTo>
                    <a:pt x="3010065" y="22225"/>
                  </a:lnTo>
                  <a:lnTo>
                    <a:pt x="3008318" y="13574"/>
                  </a:lnTo>
                  <a:lnTo>
                    <a:pt x="3003555" y="6509"/>
                  </a:lnTo>
                  <a:lnTo>
                    <a:pt x="2996491" y="1746"/>
                  </a:lnTo>
                  <a:lnTo>
                    <a:pt x="2987795" y="0"/>
                  </a:lnTo>
                  <a:close/>
                </a:path>
                <a:path w="11962130" h="7343775">
                  <a:moveTo>
                    <a:pt x="3076740" y="0"/>
                  </a:moveTo>
                  <a:lnTo>
                    <a:pt x="3068089" y="1746"/>
                  </a:lnTo>
                  <a:lnTo>
                    <a:pt x="3061024" y="6509"/>
                  </a:lnTo>
                  <a:lnTo>
                    <a:pt x="3056261" y="13574"/>
                  </a:lnTo>
                  <a:lnTo>
                    <a:pt x="3054515" y="22225"/>
                  </a:lnTo>
                  <a:lnTo>
                    <a:pt x="3056262" y="30875"/>
                  </a:lnTo>
                  <a:lnTo>
                    <a:pt x="3061030" y="37940"/>
                  </a:lnTo>
                  <a:lnTo>
                    <a:pt x="3068107" y="42703"/>
                  </a:lnTo>
                  <a:lnTo>
                    <a:pt x="3076784" y="44450"/>
                  </a:lnTo>
                  <a:lnTo>
                    <a:pt x="3085435" y="42703"/>
                  </a:lnTo>
                  <a:lnTo>
                    <a:pt x="3092500" y="37940"/>
                  </a:lnTo>
                  <a:lnTo>
                    <a:pt x="3097263" y="30875"/>
                  </a:lnTo>
                  <a:lnTo>
                    <a:pt x="3099009" y="22225"/>
                  </a:lnTo>
                  <a:lnTo>
                    <a:pt x="3097263" y="13574"/>
                  </a:lnTo>
                  <a:lnTo>
                    <a:pt x="3092500" y="6509"/>
                  </a:lnTo>
                  <a:lnTo>
                    <a:pt x="3085435" y="1746"/>
                  </a:lnTo>
                  <a:lnTo>
                    <a:pt x="3076740" y="0"/>
                  </a:lnTo>
                  <a:close/>
                </a:path>
                <a:path w="11962130" h="7343775">
                  <a:moveTo>
                    <a:pt x="3165684" y="0"/>
                  </a:moveTo>
                  <a:lnTo>
                    <a:pt x="3157033" y="1746"/>
                  </a:lnTo>
                  <a:lnTo>
                    <a:pt x="3149969" y="6509"/>
                  </a:lnTo>
                  <a:lnTo>
                    <a:pt x="3145206" y="13574"/>
                  </a:lnTo>
                  <a:lnTo>
                    <a:pt x="3143459" y="22225"/>
                  </a:lnTo>
                  <a:lnTo>
                    <a:pt x="3145206" y="30875"/>
                  </a:lnTo>
                  <a:lnTo>
                    <a:pt x="3149974" y="37940"/>
                  </a:lnTo>
                  <a:lnTo>
                    <a:pt x="3157052" y="42703"/>
                  </a:lnTo>
                  <a:lnTo>
                    <a:pt x="3165729" y="44450"/>
                  </a:lnTo>
                  <a:lnTo>
                    <a:pt x="3174379" y="42703"/>
                  </a:lnTo>
                  <a:lnTo>
                    <a:pt x="3181444" y="37940"/>
                  </a:lnTo>
                  <a:lnTo>
                    <a:pt x="3186207" y="30875"/>
                  </a:lnTo>
                  <a:lnTo>
                    <a:pt x="3187954" y="22225"/>
                  </a:lnTo>
                  <a:lnTo>
                    <a:pt x="3186207" y="13574"/>
                  </a:lnTo>
                  <a:lnTo>
                    <a:pt x="3181444" y="6509"/>
                  </a:lnTo>
                  <a:lnTo>
                    <a:pt x="3174379" y="1746"/>
                  </a:lnTo>
                  <a:lnTo>
                    <a:pt x="3165684" y="0"/>
                  </a:lnTo>
                  <a:close/>
                </a:path>
                <a:path w="11962130" h="7343775">
                  <a:moveTo>
                    <a:pt x="3254629" y="0"/>
                  </a:moveTo>
                  <a:lnTo>
                    <a:pt x="3245978" y="1746"/>
                  </a:lnTo>
                  <a:lnTo>
                    <a:pt x="3238913" y="6509"/>
                  </a:lnTo>
                  <a:lnTo>
                    <a:pt x="3234150" y="13574"/>
                  </a:lnTo>
                  <a:lnTo>
                    <a:pt x="3232404" y="22225"/>
                  </a:lnTo>
                  <a:lnTo>
                    <a:pt x="3234151" y="30875"/>
                  </a:lnTo>
                  <a:lnTo>
                    <a:pt x="3238919" y="37940"/>
                  </a:lnTo>
                  <a:lnTo>
                    <a:pt x="3245996" y="42703"/>
                  </a:lnTo>
                  <a:lnTo>
                    <a:pt x="3254673" y="44450"/>
                  </a:lnTo>
                  <a:lnTo>
                    <a:pt x="3263324" y="42703"/>
                  </a:lnTo>
                  <a:lnTo>
                    <a:pt x="3270388" y="37940"/>
                  </a:lnTo>
                  <a:lnTo>
                    <a:pt x="3275151" y="30875"/>
                  </a:lnTo>
                  <a:lnTo>
                    <a:pt x="3276898" y="22225"/>
                  </a:lnTo>
                  <a:lnTo>
                    <a:pt x="3275151" y="13574"/>
                  </a:lnTo>
                  <a:lnTo>
                    <a:pt x="3270388" y="6509"/>
                  </a:lnTo>
                  <a:lnTo>
                    <a:pt x="3263324" y="1746"/>
                  </a:lnTo>
                  <a:lnTo>
                    <a:pt x="3254629" y="0"/>
                  </a:lnTo>
                  <a:close/>
                </a:path>
                <a:path w="11962130" h="7343775">
                  <a:moveTo>
                    <a:pt x="3343573" y="0"/>
                  </a:moveTo>
                  <a:lnTo>
                    <a:pt x="3334922" y="1746"/>
                  </a:lnTo>
                  <a:lnTo>
                    <a:pt x="3327857" y="6509"/>
                  </a:lnTo>
                  <a:lnTo>
                    <a:pt x="3323094" y="13574"/>
                  </a:lnTo>
                  <a:lnTo>
                    <a:pt x="3321348" y="22225"/>
                  </a:lnTo>
                  <a:lnTo>
                    <a:pt x="3323095" y="30875"/>
                  </a:lnTo>
                  <a:lnTo>
                    <a:pt x="3327863" y="37940"/>
                  </a:lnTo>
                  <a:lnTo>
                    <a:pt x="3334941" y="42703"/>
                  </a:lnTo>
                  <a:lnTo>
                    <a:pt x="3343617" y="44450"/>
                  </a:lnTo>
                  <a:lnTo>
                    <a:pt x="3352268" y="42703"/>
                  </a:lnTo>
                  <a:lnTo>
                    <a:pt x="3359333" y="37940"/>
                  </a:lnTo>
                  <a:lnTo>
                    <a:pt x="3364096" y="30875"/>
                  </a:lnTo>
                  <a:lnTo>
                    <a:pt x="3365842" y="22225"/>
                  </a:lnTo>
                  <a:lnTo>
                    <a:pt x="3364096" y="13574"/>
                  </a:lnTo>
                  <a:lnTo>
                    <a:pt x="3359333" y="6509"/>
                  </a:lnTo>
                  <a:lnTo>
                    <a:pt x="3352268" y="1746"/>
                  </a:lnTo>
                  <a:lnTo>
                    <a:pt x="3343573" y="0"/>
                  </a:lnTo>
                  <a:close/>
                </a:path>
                <a:path w="11962130" h="7343775">
                  <a:moveTo>
                    <a:pt x="3432517" y="0"/>
                  </a:moveTo>
                  <a:lnTo>
                    <a:pt x="3423866" y="1746"/>
                  </a:lnTo>
                  <a:lnTo>
                    <a:pt x="3416802" y="6509"/>
                  </a:lnTo>
                  <a:lnTo>
                    <a:pt x="3412039" y="13574"/>
                  </a:lnTo>
                  <a:lnTo>
                    <a:pt x="3410292" y="22225"/>
                  </a:lnTo>
                  <a:lnTo>
                    <a:pt x="3412040" y="30875"/>
                  </a:lnTo>
                  <a:lnTo>
                    <a:pt x="3416807" y="37940"/>
                  </a:lnTo>
                  <a:lnTo>
                    <a:pt x="3423885" y="42703"/>
                  </a:lnTo>
                  <a:lnTo>
                    <a:pt x="3432562" y="44450"/>
                  </a:lnTo>
                  <a:lnTo>
                    <a:pt x="3441213" y="42703"/>
                  </a:lnTo>
                  <a:lnTo>
                    <a:pt x="3448277" y="37940"/>
                  </a:lnTo>
                  <a:lnTo>
                    <a:pt x="3453040" y="30875"/>
                  </a:lnTo>
                  <a:lnTo>
                    <a:pt x="3454787" y="22225"/>
                  </a:lnTo>
                  <a:lnTo>
                    <a:pt x="3453040" y="13574"/>
                  </a:lnTo>
                  <a:lnTo>
                    <a:pt x="3448277" y="6509"/>
                  </a:lnTo>
                  <a:lnTo>
                    <a:pt x="3441213" y="1746"/>
                  </a:lnTo>
                  <a:lnTo>
                    <a:pt x="3432517" y="0"/>
                  </a:lnTo>
                  <a:close/>
                </a:path>
                <a:path w="11962130" h="7343775">
                  <a:moveTo>
                    <a:pt x="3521462" y="0"/>
                  </a:moveTo>
                  <a:lnTo>
                    <a:pt x="3512811" y="1746"/>
                  </a:lnTo>
                  <a:lnTo>
                    <a:pt x="3505746" y="6509"/>
                  </a:lnTo>
                  <a:lnTo>
                    <a:pt x="3500983" y="13574"/>
                  </a:lnTo>
                  <a:lnTo>
                    <a:pt x="3499237" y="22225"/>
                  </a:lnTo>
                  <a:lnTo>
                    <a:pt x="3500984" y="30875"/>
                  </a:lnTo>
                  <a:lnTo>
                    <a:pt x="3505752" y="37940"/>
                  </a:lnTo>
                  <a:lnTo>
                    <a:pt x="3512830" y="42703"/>
                  </a:lnTo>
                  <a:lnTo>
                    <a:pt x="3521506" y="44450"/>
                  </a:lnTo>
                  <a:lnTo>
                    <a:pt x="3530157" y="42703"/>
                  </a:lnTo>
                  <a:lnTo>
                    <a:pt x="3537222" y="37940"/>
                  </a:lnTo>
                  <a:lnTo>
                    <a:pt x="3541985" y="30875"/>
                  </a:lnTo>
                  <a:lnTo>
                    <a:pt x="3543731" y="22225"/>
                  </a:lnTo>
                  <a:lnTo>
                    <a:pt x="3541985" y="13574"/>
                  </a:lnTo>
                  <a:lnTo>
                    <a:pt x="3537222" y="6509"/>
                  </a:lnTo>
                  <a:lnTo>
                    <a:pt x="3530157" y="1746"/>
                  </a:lnTo>
                  <a:lnTo>
                    <a:pt x="3521462" y="0"/>
                  </a:lnTo>
                  <a:close/>
                </a:path>
                <a:path w="11962130" h="7343775">
                  <a:moveTo>
                    <a:pt x="3610406" y="0"/>
                  </a:moveTo>
                  <a:lnTo>
                    <a:pt x="3601755" y="1746"/>
                  </a:lnTo>
                  <a:lnTo>
                    <a:pt x="3594691" y="6509"/>
                  </a:lnTo>
                  <a:lnTo>
                    <a:pt x="3589928" y="13574"/>
                  </a:lnTo>
                  <a:lnTo>
                    <a:pt x="3588181" y="22225"/>
                  </a:lnTo>
                  <a:lnTo>
                    <a:pt x="3589929" y="30875"/>
                  </a:lnTo>
                  <a:lnTo>
                    <a:pt x="3594696" y="37940"/>
                  </a:lnTo>
                  <a:lnTo>
                    <a:pt x="3601774" y="42703"/>
                  </a:lnTo>
                  <a:lnTo>
                    <a:pt x="3610451" y="44450"/>
                  </a:lnTo>
                  <a:lnTo>
                    <a:pt x="3619102" y="42703"/>
                  </a:lnTo>
                  <a:lnTo>
                    <a:pt x="3626166" y="37940"/>
                  </a:lnTo>
                  <a:lnTo>
                    <a:pt x="3630929" y="30875"/>
                  </a:lnTo>
                  <a:lnTo>
                    <a:pt x="3632676" y="22225"/>
                  </a:lnTo>
                  <a:lnTo>
                    <a:pt x="3630929" y="13574"/>
                  </a:lnTo>
                  <a:lnTo>
                    <a:pt x="3626166" y="6509"/>
                  </a:lnTo>
                  <a:lnTo>
                    <a:pt x="3619102" y="1746"/>
                  </a:lnTo>
                  <a:lnTo>
                    <a:pt x="3610406" y="0"/>
                  </a:lnTo>
                  <a:close/>
                </a:path>
                <a:path w="11962130" h="7343775">
                  <a:moveTo>
                    <a:pt x="3699351" y="0"/>
                  </a:moveTo>
                  <a:lnTo>
                    <a:pt x="3690700" y="1746"/>
                  </a:lnTo>
                  <a:lnTo>
                    <a:pt x="3683636" y="6509"/>
                  </a:lnTo>
                  <a:lnTo>
                    <a:pt x="3678872" y="13574"/>
                  </a:lnTo>
                  <a:lnTo>
                    <a:pt x="3677126" y="22225"/>
                  </a:lnTo>
                  <a:lnTo>
                    <a:pt x="3678873" y="30875"/>
                  </a:lnTo>
                  <a:lnTo>
                    <a:pt x="3683641" y="37940"/>
                  </a:lnTo>
                  <a:lnTo>
                    <a:pt x="3690720" y="42703"/>
                  </a:lnTo>
                  <a:lnTo>
                    <a:pt x="3699396" y="44450"/>
                  </a:lnTo>
                  <a:lnTo>
                    <a:pt x="3708047" y="42703"/>
                  </a:lnTo>
                  <a:lnTo>
                    <a:pt x="3715111" y="37940"/>
                  </a:lnTo>
                  <a:lnTo>
                    <a:pt x="3719875" y="30875"/>
                  </a:lnTo>
                  <a:lnTo>
                    <a:pt x="3721621" y="22225"/>
                  </a:lnTo>
                  <a:lnTo>
                    <a:pt x="3719875" y="13574"/>
                  </a:lnTo>
                  <a:lnTo>
                    <a:pt x="3715111" y="6509"/>
                  </a:lnTo>
                  <a:lnTo>
                    <a:pt x="3708047" y="1746"/>
                  </a:lnTo>
                  <a:lnTo>
                    <a:pt x="3699351" y="0"/>
                  </a:lnTo>
                  <a:close/>
                </a:path>
                <a:path w="11962130" h="7343775">
                  <a:moveTo>
                    <a:pt x="3788296" y="0"/>
                  </a:moveTo>
                  <a:lnTo>
                    <a:pt x="3779645" y="1746"/>
                  </a:lnTo>
                  <a:lnTo>
                    <a:pt x="3772581" y="6509"/>
                  </a:lnTo>
                  <a:lnTo>
                    <a:pt x="3767818" y="13574"/>
                  </a:lnTo>
                  <a:lnTo>
                    <a:pt x="3766071" y="22225"/>
                  </a:lnTo>
                  <a:lnTo>
                    <a:pt x="3767819" y="30875"/>
                  </a:lnTo>
                  <a:lnTo>
                    <a:pt x="3772587" y="37940"/>
                  </a:lnTo>
                  <a:lnTo>
                    <a:pt x="3779664" y="42703"/>
                  </a:lnTo>
                  <a:lnTo>
                    <a:pt x="3788341" y="44450"/>
                  </a:lnTo>
                  <a:lnTo>
                    <a:pt x="3796992" y="42703"/>
                  </a:lnTo>
                  <a:lnTo>
                    <a:pt x="3804056" y="37940"/>
                  </a:lnTo>
                  <a:lnTo>
                    <a:pt x="3808819" y="30875"/>
                  </a:lnTo>
                  <a:lnTo>
                    <a:pt x="3810566" y="22225"/>
                  </a:lnTo>
                  <a:lnTo>
                    <a:pt x="3808819" y="13574"/>
                  </a:lnTo>
                  <a:lnTo>
                    <a:pt x="3804056" y="6509"/>
                  </a:lnTo>
                  <a:lnTo>
                    <a:pt x="3796992" y="1746"/>
                  </a:lnTo>
                  <a:lnTo>
                    <a:pt x="3788296" y="0"/>
                  </a:lnTo>
                  <a:close/>
                </a:path>
                <a:path w="11962130" h="7343775">
                  <a:moveTo>
                    <a:pt x="3877241" y="0"/>
                  </a:moveTo>
                  <a:lnTo>
                    <a:pt x="3868590" y="1746"/>
                  </a:lnTo>
                  <a:lnTo>
                    <a:pt x="3861525" y="6509"/>
                  </a:lnTo>
                  <a:lnTo>
                    <a:pt x="3856762" y="13574"/>
                  </a:lnTo>
                  <a:lnTo>
                    <a:pt x="3855016" y="22225"/>
                  </a:lnTo>
                  <a:lnTo>
                    <a:pt x="3856763" y="30875"/>
                  </a:lnTo>
                  <a:lnTo>
                    <a:pt x="3861531" y="37940"/>
                  </a:lnTo>
                  <a:lnTo>
                    <a:pt x="3868609" y="42703"/>
                  </a:lnTo>
                  <a:lnTo>
                    <a:pt x="3877285" y="44450"/>
                  </a:lnTo>
                  <a:lnTo>
                    <a:pt x="3885936" y="42703"/>
                  </a:lnTo>
                  <a:lnTo>
                    <a:pt x="3893001" y="37940"/>
                  </a:lnTo>
                  <a:lnTo>
                    <a:pt x="3897764" y="30875"/>
                  </a:lnTo>
                  <a:lnTo>
                    <a:pt x="3899510" y="22225"/>
                  </a:lnTo>
                  <a:lnTo>
                    <a:pt x="3897764" y="13574"/>
                  </a:lnTo>
                  <a:lnTo>
                    <a:pt x="3893001" y="6509"/>
                  </a:lnTo>
                  <a:lnTo>
                    <a:pt x="3885936" y="1746"/>
                  </a:lnTo>
                  <a:lnTo>
                    <a:pt x="3877241" y="0"/>
                  </a:lnTo>
                  <a:close/>
                </a:path>
                <a:path w="11962130" h="7343775">
                  <a:moveTo>
                    <a:pt x="3966185" y="0"/>
                  </a:moveTo>
                  <a:lnTo>
                    <a:pt x="3957534" y="1746"/>
                  </a:lnTo>
                  <a:lnTo>
                    <a:pt x="3950470" y="6509"/>
                  </a:lnTo>
                  <a:lnTo>
                    <a:pt x="3945707" y="13574"/>
                  </a:lnTo>
                  <a:lnTo>
                    <a:pt x="3943960" y="22225"/>
                  </a:lnTo>
                  <a:lnTo>
                    <a:pt x="3945708" y="30875"/>
                  </a:lnTo>
                  <a:lnTo>
                    <a:pt x="3950475" y="37940"/>
                  </a:lnTo>
                  <a:lnTo>
                    <a:pt x="3957553" y="42703"/>
                  </a:lnTo>
                  <a:lnTo>
                    <a:pt x="3966230" y="44450"/>
                  </a:lnTo>
                  <a:lnTo>
                    <a:pt x="3974881" y="42703"/>
                  </a:lnTo>
                  <a:lnTo>
                    <a:pt x="3981945" y="37940"/>
                  </a:lnTo>
                  <a:lnTo>
                    <a:pt x="3986708" y="30875"/>
                  </a:lnTo>
                  <a:lnTo>
                    <a:pt x="3988455" y="22225"/>
                  </a:lnTo>
                  <a:lnTo>
                    <a:pt x="3986708" y="13574"/>
                  </a:lnTo>
                  <a:lnTo>
                    <a:pt x="3981945" y="6509"/>
                  </a:lnTo>
                  <a:lnTo>
                    <a:pt x="3974881" y="1746"/>
                  </a:lnTo>
                  <a:lnTo>
                    <a:pt x="3966185" y="0"/>
                  </a:lnTo>
                  <a:close/>
                </a:path>
                <a:path w="11962130" h="7343775">
                  <a:moveTo>
                    <a:pt x="4055130" y="0"/>
                  </a:moveTo>
                  <a:lnTo>
                    <a:pt x="4046479" y="1746"/>
                  </a:lnTo>
                  <a:lnTo>
                    <a:pt x="4039414" y="6509"/>
                  </a:lnTo>
                  <a:lnTo>
                    <a:pt x="4034651" y="13574"/>
                  </a:lnTo>
                  <a:lnTo>
                    <a:pt x="4032905" y="22225"/>
                  </a:lnTo>
                  <a:lnTo>
                    <a:pt x="4034652" y="30875"/>
                  </a:lnTo>
                  <a:lnTo>
                    <a:pt x="4039420" y="37940"/>
                  </a:lnTo>
                  <a:lnTo>
                    <a:pt x="4046498" y="42703"/>
                  </a:lnTo>
                  <a:lnTo>
                    <a:pt x="4055174" y="44450"/>
                  </a:lnTo>
                  <a:lnTo>
                    <a:pt x="4063825" y="42703"/>
                  </a:lnTo>
                  <a:lnTo>
                    <a:pt x="4070890" y="37940"/>
                  </a:lnTo>
                  <a:lnTo>
                    <a:pt x="4075653" y="30875"/>
                  </a:lnTo>
                  <a:lnTo>
                    <a:pt x="4077399" y="22225"/>
                  </a:lnTo>
                  <a:lnTo>
                    <a:pt x="4075653" y="13574"/>
                  </a:lnTo>
                  <a:lnTo>
                    <a:pt x="4070890" y="6509"/>
                  </a:lnTo>
                  <a:lnTo>
                    <a:pt x="4063825" y="1746"/>
                  </a:lnTo>
                  <a:lnTo>
                    <a:pt x="4055130" y="0"/>
                  </a:lnTo>
                  <a:close/>
                </a:path>
                <a:path w="11962130" h="7343775">
                  <a:moveTo>
                    <a:pt x="4144074" y="0"/>
                  </a:moveTo>
                  <a:lnTo>
                    <a:pt x="4135423" y="1746"/>
                  </a:lnTo>
                  <a:lnTo>
                    <a:pt x="4128359" y="6509"/>
                  </a:lnTo>
                  <a:lnTo>
                    <a:pt x="4123596" y="13574"/>
                  </a:lnTo>
                  <a:lnTo>
                    <a:pt x="4121849" y="22225"/>
                  </a:lnTo>
                  <a:lnTo>
                    <a:pt x="4123597" y="30875"/>
                  </a:lnTo>
                  <a:lnTo>
                    <a:pt x="4128364" y="37940"/>
                  </a:lnTo>
                  <a:lnTo>
                    <a:pt x="4135442" y="42703"/>
                  </a:lnTo>
                  <a:lnTo>
                    <a:pt x="4144119" y="44450"/>
                  </a:lnTo>
                  <a:lnTo>
                    <a:pt x="4152770" y="42703"/>
                  </a:lnTo>
                  <a:lnTo>
                    <a:pt x="4159834" y="37940"/>
                  </a:lnTo>
                  <a:lnTo>
                    <a:pt x="4164597" y="30875"/>
                  </a:lnTo>
                  <a:lnTo>
                    <a:pt x="4166344" y="22225"/>
                  </a:lnTo>
                  <a:lnTo>
                    <a:pt x="4164597" y="13574"/>
                  </a:lnTo>
                  <a:lnTo>
                    <a:pt x="4159834" y="6509"/>
                  </a:lnTo>
                  <a:lnTo>
                    <a:pt x="4152770" y="1746"/>
                  </a:lnTo>
                  <a:lnTo>
                    <a:pt x="4144074" y="0"/>
                  </a:lnTo>
                  <a:close/>
                </a:path>
                <a:path w="11962130" h="7343775">
                  <a:moveTo>
                    <a:pt x="4233019" y="0"/>
                  </a:moveTo>
                  <a:lnTo>
                    <a:pt x="4224368" y="1746"/>
                  </a:lnTo>
                  <a:lnTo>
                    <a:pt x="4217303" y="6509"/>
                  </a:lnTo>
                  <a:lnTo>
                    <a:pt x="4212540" y="13574"/>
                  </a:lnTo>
                  <a:lnTo>
                    <a:pt x="4210794" y="22225"/>
                  </a:lnTo>
                  <a:lnTo>
                    <a:pt x="4212541" y="30875"/>
                  </a:lnTo>
                  <a:lnTo>
                    <a:pt x="4217309" y="37940"/>
                  </a:lnTo>
                  <a:lnTo>
                    <a:pt x="4224386" y="42703"/>
                  </a:lnTo>
                  <a:lnTo>
                    <a:pt x="4233063" y="44450"/>
                  </a:lnTo>
                  <a:lnTo>
                    <a:pt x="4241714" y="42703"/>
                  </a:lnTo>
                  <a:lnTo>
                    <a:pt x="4248778" y="37940"/>
                  </a:lnTo>
                  <a:lnTo>
                    <a:pt x="4253541" y="30875"/>
                  </a:lnTo>
                  <a:lnTo>
                    <a:pt x="4255288" y="22225"/>
                  </a:lnTo>
                  <a:lnTo>
                    <a:pt x="4253541" y="13574"/>
                  </a:lnTo>
                  <a:lnTo>
                    <a:pt x="4248778" y="6509"/>
                  </a:lnTo>
                  <a:lnTo>
                    <a:pt x="4241714" y="1746"/>
                  </a:lnTo>
                  <a:lnTo>
                    <a:pt x="4233019" y="0"/>
                  </a:lnTo>
                  <a:close/>
                </a:path>
                <a:path w="11962130" h="7343775">
                  <a:moveTo>
                    <a:pt x="4321963" y="0"/>
                  </a:moveTo>
                  <a:lnTo>
                    <a:pt x="4313312" y="1746"/>
                  </a:lnTo>
                  <a:lnTo>
                    <a:pt x="4306248" y="6509"/>
                  </a:lnTo>
                  <a:lnTo>
                    <a:pt x="4301485" y="13574"/>
                  </a:lnTo>
                  <a:lnTo>
                    <a:pt x="4299738" y="22225"/>
                  </a:lnTo>
                  <a:lnTo>
                    <a:pt x="4301485" y="30875"/>
                  </a:lnTo>
                  <a:lnTo>
                    <a:pt x="4306253" y="37940"/>
                  </a:lnTo>
                  <a:lnTo>
                    <a:pt x="4313331" y="42703"/>
                  </a:lnTo>
                  <a:lnTo>
                    <a:pt x="4322008" y="44450"/>
                  </a:lnTo>
                  <a:lnTo>
                    <a:pt x="4330659" y="42703"/>
                  </a:lnTo>
                  <a:lnTo>
                    <a:pt x="4337723" y="37940"/>
                  </a:lnTo>
                  <a:lnTo>
                    <a:pt x="4342486" y="30875"/>
                  </a:lnTo>
                  <a:lnTo>
                    <a:pt x="4344233" y="22225"/>
                  </a:lnTo>
                  <a:lnTo>
                    <a:pt x="4342486" y="13574"/>
                  </a:lnTo>
                  <a:lnTo>
                    <a:pt x="4337723" y="6509"/>
                  </a:lnTo>
                  <a:lnTo>
                    <a:pt x="4330659" y="1746"/>
                  </a:lnTo>
                  <a:lnTo>
                    <a:pt x="4321963" y="0"/>
                  </a:lnTo>
                  <a:close/>
                </a:path>
                <a:path w="11962130" h="7343775">
                  <a:moveTo>
                    <a:pt x="4410908" y="0"/>
                  </a:moveTo>
                  <a:lnTo>
                    <a:pt x="4402257" y="1746"/>
                  </a:lnTo>
                  <a:lnTo>
                    <a:pt x="4395192" y="6509"/>
                  </a:lnTo>
                  <a:lnTo>
                    <a:pt x="4390429" y="13574"/>
                  </a:lnTo>
                  <a:lnTo>
                    <a:pt x="4388683" y="22225"/>
                  </a:lnTo>
                  <a:lnTo>
                    <a:pt x="4390430" y="30875"/>
                  </a:lnTo>
                  <a:lnTo>
                    <a:pt x="4395198" y="37940"/>
                  </a:lnTo>
                  <a:lnTo>
                    <a:pt x="4402275" y="42703"/>
                  </a:lnTo>
                  <a:lnTo>
                    <a:pt x="4410952" y="44450"/>
                  </a:lnTo>
                  <a:lnTo>
                    <a:pt x="4419603" y="42703"/>
                  </a:lnTo>
                  <a:lnTo>
                    <a:pt x="4426668" y="37940"/>
                  </a:lnTo>
                  <a:lnTo>
                    <a:pt x="4431431" y="30875"/>
                  </a:lnTo>
                  <a:lnTo>
                    <a:pt x="4433177" y="22225"/>
                  </a:lnTo>
                  <a:lnTo>
                    <a:pt x="4431431" y="13574"/>
                  </a:lnTo>
                  <a:lnTo>
                    <a:pt x="4426668" y="6509"/>
                  </a:lnTo>
                  <a:lnTo>
                    <a:pt x="4419603" y="1746"/>
                  </a:lnTo>
                  <a:lnTo>
                    <a:pt x="4410908" y="0"/>
                  </a:lnTo>
                  <a:close/>
                </a:path>
                <a:path w="11962130" h="7343775">
                  <a:moveTo>
                    <a:pt x="4499852" y="0"/>
                  </a:moveTo>
                  <a:lnTo>
                    <a:pt x="4491201" y="1746"/>
                  </a:lnTo>
                  <a:lnTo>
                    <a:pt x="4484137" y="6509"/>
                  </a:lnTo>
                  <a:lnTo>
                    <a:pt x="4479374" y="13574"/>
                  </a:lnTo>
                  <a:lnTo>
                    <a:pt x="4477627" y="22225"/>
                  </a:lnTo>
                  <a:lnTo>
                    <a:pt x="4479374" y="30875"/>
                  </a:lnTo>
                  <a:lnTo>
                    <a:pt x="4484142" y="37940"/>
                  </a:lnTo>
                  <a:lnTo>
                    <a:pt x="4491220" y="42703"/>
                  </a:lnTo>
                  <a:lnTo>
                    <a:pt x="4499897" y="44450"/>
                  </a:lnTo>
                  <a:lnTo>
                    <a:pt x="4508548" y="42703"/>
                  </a:lnTo>
                  <a:lnTo>
                    <a:pt x="4515612" y="37940"/>
                  </a:lnTo>
                  <a:lnTo>
                    <a:pt x="4520375" y="30875"/>
                  </a:lnTo>
                  <a:lnTo>
                    <a:pt x="4522122" y="22225"/>
                  </a:lnTo>
                  <a:lnTo>
                    <a:pt x="4520375" y="13574"/>
                  </a:lnTo>
                  <a:lnTo>
                    <a:pt x="4515612" y="6509"/>
                  </a:lnTo>
                  <a:lnTo>
                    <a:pt x="4508548" y="1746"/>
                  </a:lnTo>
                  <a:lnTo>
                    <a:pt x="4499852" y="0"/>
                  </a:lnTo>
                  <a:close/>
                </a:path>
                <a:path w="11962130" h="7343775">
                  <a:moveTo>
                    <a:pt x="4588797" y="0"/>
                  </a:moveTo>
                  <a:lnTo>
                    <a:pt x="4580146" y="1746"/>
                  </a:lnTo>
                  <a:lnTo>
                    <a:pt x="4573081" y="6509"/>
                  </a:lnTo>
                  <a:lnTo>
                    <a:pt x="4568318" y="13574"/>
                  </a:lnTo>
                  <a:lnTo>
                    <a:pt x="4566572" y="22225"/>
                  </a:lnTo>
                  <a:lnTo>
                    <a:pt x="4568319" y="30875"/>
                  </a:lnTo>
                  <a:lnTo>
                    <a:pt x="4573087" y="37940"/>
                  </a:lnTo>
                  <a:lnTo>
                    <a:pt x="4580164" y="42703"/>
                  </a:lnTo>
                  <a:lnTo>
                    <a:pt x="4588841" y="44450"/>
                  </a:lnTo>
                  <a:lnTo>
                    <a:pt x="4597492" y="42703"/>
                  </a:lnTo>
                  <a:lnTo>
                    <a:pt x="4604556" y="37940"/>
                  </a:lnTo>
                  <a:lnTo>
                    <a:pt x="4609319" y="30875"/>
                  </a:lnTo>
                  <a:lnTo>
                    <a:pt x="4611066" y="22225"/>
                  </a:lnTo>
                  <a:lnTo>
                    <a:pt x="4609319" y="13574"/>
                  </a:lnTo>
                  <a:lnTo>
                    <a:pt x="4604556" y="6509"/>
                  </a:lnTo>
                  <a:lnTo>
                    <a:pt x="4597492" y="1746"/>
                  </a:lnTo>
                  <a:lnTo>
                    <a:pt x="4588797" y="0"/>
                  </a:lnTo>
                  <a:close/>
                </a:path>
                <a:path w="11962130" h="7343775">
                  <a:moveTo>
                    <a:pt x="4677741" y="0"/>
                  </a:moveTo>
                  <a:lnTo>
                    <a:pt x="4669090" y="1746"/>
                  </a:lnTo>
                  <a:lnTo>
                    <a:pt x="4662026" y="6509"/>
                  </a:lnTo>
                  <a:lnTo>
                    <a:pt x="4657263" y="13574"/>
                  </a:lnTo>
                  <a:lnTo>
                    <a:pt x="4655516" y="22225"/>
                  </a:lnTo>
                  <a:lnTo>
                    <a:pt x="4657263" y="30875"/>
                  </a:lnTo>
                  <a:lnTo>
                    <a:pt x="4662031" y="37940"/>
                  </a:lnTo>
                  <a:lnTo>
                    <a:pt x="4669109" y="42703"/>
                  </a:lnTo>
                  <a:lnTo>
                    <a:pt x="4677785" y="44450"/>
                  </a:lnTo>
                  <a:lnTo>
                    <a:pt x="4686436" y="42703"/>
                  </a:lnTo>
                  <a:lnTo>
                    <a:pt x="4693501" y="37940"/>
                  </a:lnTo>
                  <a:lnTo>
                    <a:pt x="4698264" y="30875"/>
                  </a:lnTo>
                  <a:lnTo>
                    <a:pt x="4700010" y="22225"/>
                  </a:lnTo>
                  <a:lnTo>
                    <a:pt x="4698264" y="13574"/>
                  </a:lnTo>
                  <a:lnTo>
                    <a:pt x="4693501" y="6509"/>
                  </a:lnTo>
                  <a:lnTo>
                    <a:pt x="4686436" y="1746"/>
                  </a:lnTo>
                  <a:lnTo>
                    <a:pt x="4677741" y="0"/>
                  </a:lnTo>
                  <a:close/>
                </a:path>
                <a:path w="11962130" h="7343775">
                  <a:moveTo>
                    <a:pt x="4766685" y="0"/>
                  </a:moveTo>
                  <a:lnTo>
                    <a:pt x="4758034" y="1746"/>
                  </a:lnTo>
                  <a:lnTo>
                    <a:pt x="4750970" y="6509"/>
                  </a:lnTo>
                  <a:lnTo>
                    <a:pt x="4746207" y="13574"/>
                  </a:lnTo>
                  <a:lnTo>
                    <a:pt x="4744460" y="22225"/>
                  </a:lnTo>
                  <a:lnTo>
                    <a:pt x="4746208" y="30875"/>
                  </a:lnTo>
                  <a:lnTo>
                    <a:pt x="4750976" y="37940"/>
                  </a:lnTo>
                  <a:lnTo>
                    <a:pt x="4758053" y="42703"/>
                  </a:lnTo>
                  <a:lnTo>
                    <a:pt x="4766730" y="44450"/>
                  </a:lnTo>
                  <a:lnTo>
                    <a:pt x="4775381" y="42703"/>
                  </a:lnTo>
                  <a:lnTo>
                    <a:pt x="4782445" y="37940"/>
                  </a:lnTo>
                  <a:lnTo>
                    <a:pt x="4787208" y="30875"/>
                  </a:lnTo>
                  <a:lnTo>
                    <a:pt x="4788955" y="22225"/>
                  </a:lnTo>
                  <a:lnTo>
                    <a:pt x="4787208" y="13574"/>
                  </a:lnTo>
                  <a:lnTo>
                    <a:pt x="4782445" y="6509"/>
                  </a:lnTo>
                  <a:lnTo>
                    <a:pt x="4775381" y="1746"/>
                  </a:lnTo>
                  <a:lnTo>
                    <a:pt x="4766685" y="0"/>
                  </a:lnTo>
                  <a:close/>
                </a:path>
                <a:path w="11962130" h="7343775">
                  <a:moveTo>
                    <a:pt x="4855630" y="0"/>
                  </a:moveTo>
                  <a:lnTo>
                    <a:pt x="4846979" y="1746"/>
                  </a:lnTo>
                  <a:lnTo>
                    <a:pt x="4839914" y="6509"/>
                  </a:lnTo>
                  <a:lnTo>
                    <a:pt x="4835151" y="13574"/>
                  </a:lnTo>
                  <a:lnTo>
                    <a:pt x="4833405" y="22225"/>
                  </a:lnTo>
                  <a:lnTo>
                    <a:pt x="4835152" y="30875"/>
                  </a:lnTo>
                  <a:lnTo>
                    <a:pt x="4839920" y="37940"/>
                  </a:lnTo>
                  <a:lnTo>
                    <a:pt x="4846998" y="42703"/>
                  </a:lnTo>
                  <a:lnTo>
                    <a:pt x="4855674" y="44450"/>
                  </a:lnTo>
                  <a:lnTo>
                    <a:pt x="4864325" y="42703"/>
                  </a:lnTo>
                  <a:lnTo>
                    <a:pt x="4871390" y="37940"/>
                  </a:lnTo>
                  <a:lnTo>
                    <a:pt x="4876153" y="30875"/>
                  </a:lnTo>
                  <a:lnTo>
                    <a:pt x="4877899" y="22225"/>
                  </a:lnTo>
                  <a:lnTo>
                    <a:pt x="4876153" y="13574"/>
                  </a:lnTo>
                  <a:lnTo>
                    <a:pt x="4871390" y="6509"/>
                  </a:lnTo>
                  <a:lnTo>
                    <a:pt x="4864325" y="1746"/>
                  </a:lnTo>
                  <a:lnTo>
                    <a:pt x="4855630" y="0"/>
                  </a:lnTo>
                  <a:close/>
                </a:path>
                <a:path w="11962130" h="7343775">
                  <a:moveTo>
                    <a:pt x="4944574" y="0"/>
                  </a:moveTo>
                  <a:lnTo>
                    <a:pt x="4935923" y="1746"/>
                  </a:lnTo>
                  <a:lnTo>
                    <a:pt x="4928859" y="6509"/>
                  </a:lnTo>
                  <a:lnTo>
                    <a:pt x="4924096" y="13574"/>
                  </a:lnTo>
                  <a:lnTo>
                    <a:pt x="4922349" y="22225"/>
                  </a:lnTo>
                  <a:lnTo>
                    <a:pt x="4924097" y="30875"/>
                  </a:lnTo>
                  <a:lnTo>
                    <a:pt x="4928864" y="37940"/>
                  </a:lnTo>
                  <a:lnTo>
                    <a:pt x="4935942" y="42703"/>
                  </a:lnTo>
                  <a:lnTo>
                    <a:pt x="4944619" y="44450"/>
                  </a:lnTo>
                  <a:lnTo>
                    <a:pt x="4953270" y="42703"/>
                  </a:lnTo>
                  <a:lnTo>
                    <a:pt x="4960334" y="37940"/>
                  </a:lnTo>
                  <a:lnTo>
                    <a:pt x="4965097" y="30875"/>
                  </a:lnTo>
                  <a:lnTo>
                    <a:pt x="4966844" y="22225"/>
                  </a:lnTo>
                  <a:lnTo>
                    <a:pt x="4965097" y="13574"/>
                  </a:lnTo>
                  <a:lnTo>
                    <a:pt x="4960334" y="6509"/>
                  </a:lnTo>
                  <a:lnTo>
                    <a:pt x="4953270" y="1746"/>
                  </a:lnTo>
                  <a:lnTo>
                    <a:pt x="4944574" y="0"/>
                  </a:lnTo>
                  <a:close/>
                </a:path>
                <a:path w="11962130" h="7343775">
                  <a:moveTo>
                    <a:pt x="5033519" y="0"/>
                  </a:moveTo>
                  <a:lnTo>
                    <a:pt x="5024868" y="1746"/>
                  </a:lnTo>
                  <a:lnTo>
                    <a:pt x="5017803" y="6509"/>
                  </a:lnTo>
                  <a:lnTo>
                    <a:pt x="5013040" y="13574"/>
                  </a:lnTo>
                  <a:lnTo>
                    <a:pt x="5011294" y="22225"/>
                  </a:lnTo>
                  <a:lnTo>
                    <a:pt x="5013041" y="30875"/>
                  </a:lnTo>
                  <a:lnTo>
                    <a:pt x="5017809" y="37940"/>
                  </a:lnTo>
                  <a:lnTo>
                    <a:pt x="5024887" y="42703"/>
                  </a:lnTo>
                  <a:lnTo>
                    <a:pt x="5033563" y="44450"/>
                  </a:lnTo>
                  <a:lnTo>
                    <a:pt x="5042214" y="42703"/>
                  </a:lnTo>
                  <a:lnTo>
                    <a:pt x="5049279" y="37940"/>
                  </a:lnTo>
                  <a:lnTo>
                    <a:pt x="5054042" y="30875"/>
                  </a:lnTo>
                  <a:lnTo>
                    <a:pt x="5055788" y="22225"/>
                  </a:lnTo>
                  <a:lnTo>
                    <a:pt x="5054042" y="13574"/>
                  </a:lnTo>
                  <a:lnTo>
                    <a:pt x="5049279" y="6509"/>
                  </a:lnTo>
                  <a:lnTo>
                    <a:pt x="5042214" y="1746"/>
                  </a:lnTo>
                  <a:lnTo>
                    <a:pt x="5033519" y="0"/>
                  </a:lnTo>
                  <a:close/>
                </a:path>
                <a:path w="11962130" h="7343775">
                  <a:moveTo>
                    <a:pt x="5122463" y="0"/>
                  </a:moveTo>
                  <a:lnTo>
                    <a:pt x="5113812" y="1746"/>
                  </a:lnTo>
                  <a:lnTo>
                    <a:pt x="5106748" y="6509"/>
                  </a:lnTo>
                  <a:lnTo>
                    <a:pt x="5101985" y="13574"/>
                  </a:lnTo>
                  <a:lnTo>
                    <a:pt x="5100238" y="22225"/>
                  </a:lnTo>
                  <a:lnTo>
                    <a:pt x="5101985" y="30875"/>
                  </a:lnTo>
                  <a:lnTo>
                    <a:pt x="5106753" y="37940"/>
                  </a:lnTo>
                  <a:lnTo>
                    <a:pt x="5113831" y="42703"/>
                  </a:lnTo>
                  <a:lnTo>
                    <a:pt x="5122508" y="44450"/>
                  </a:lnTo>
                  <a:lnTo>
                    <a:pt x="5131159" y="42703"/>
                  </a:lnTo>
                  <a:lnTo>
                    <a:pt x="5138223" y="37940"/>
                  </a:lnTo>
                  <a:lnTo>
                    <a:pt x="5142986" y="30875"/>
                  </a:lnTo>
                  <a:lnTo>
                    <a:pt x="5144733" y="22225"/>
                  </a:lnTo>
                  <a:lnTo>
                    <a:pt x="5142986" y="13574"/>
                  </a:lnTo>
                  <a:lnTo>
                    <a:pt x="5138223" y="6509"/>
                  </a:lnTo>
                  <a:lnTo>
                    <a:pt x="5131159" y="1746"/>
                  </a:lnTo>
                  <a:lnTo>
                    <a:pt x="5122463" y="0"/>
                  </a:lnTo>
                  <a:close/>
                </a:path>
                <a:path w="11962130" h="7343775">
                  <a:moveTo>
                    <a:pt x="5211408" y="0"/>
                  </a:moveTo>
                  <a:lnTo>
                    <a:pt x="5202757" y="1746"/>
                  </a:lnTo>
                  <a:lnTo>
                    <a:pt x="5195692" y="6509"/>
                  </a:lnTo>
                  <a:lnTo>
                    <a:pt x="5190929" y="13574"/>
                  </a:lnTo>
                  <a:lnTo>
                    <a:pt x="5189183" y="22225"/>
                  </a:lnTo>
                  <a:lnTo>
                    <a:pt x="5190930" y="30875"/>
                  </a:lnTo>
                  <a:lnTo>
                    <a:pt x="5195698" y="37940"/>
                  </a:lnTo>
                  <a:lnTo>
                    <a:pt x="5202775" y="42703"/>
                  </a:lnTo>
                  <a:lnTo>
                    <a:pt x="5211452" y="44450"/>
                  </a:lnTo>
                  <a:lnTo>
                    <a:pt x="5220103" y="42703"/>
                  </a:lnTo>
                  <a:lnTo>
                    <a:pt x="5227168" y="37940"/>
                  </a:lnTo>
                  <a:lnTo>
                    <a:pt x="5231931" y="30875"/>
                  </a:lnTo>
                  <a:lnTo>
                    <a:pt x="5233677" y="22225"/>
                  </a:lnTo>
                  <a:lnTo>
                    <a:pt x="5231931" y="13574"/>
                  </a:lnTo>
                  <a:lnTo>
                    <a:pt x="5227168" y="6509"/>
                  </a:lnTo>
                  <a:lnTo>
                    <a:pt x="5220103" y="1746"/>
                  </a:lnTo>
                  <a:lnTo>
                    <a:pt x="5211408" y="0"/>
                  </a:lnTo>
                  <a:close/>
                </a:path>
                <a:path w="11962130" h="7343775">
                  <a:moveTo>
                    <a:pt x="5300352" y="0"/>
                  </a:moveTo>
                  <a:lnTo>
                    <a:pt x="5291701" y="1746"/>
                  </a:lnTo>
                  <a:lnTo>
                    <a:pt x="5284637" y="6509"/>
                  </a:lnTo>
                  <a:lnTo>
                    <a:pt x="5279874" y="13574"/>
                  </a:lnTo>
                  <a:lnTo>
                    <a:pt x="5278127" y="22225"/>
                  </a:lnTo>
                  <a:lnTo>
                    <a:pt x="5279874" y="30875"/>
                  </a:lnTo>
                  <a:lnTo>
                    <a:pt x="5284642" y="37940"/>
                  </a:lnTo>
                  <a:lnTo>
                    <a:pt x="5291720" y="42703"/>
                  </a:lnTo>
                  <a:lnTo>
                    <a:pt x="5300397" y="44450"/>
                  </a:lnTo>
                  <a:lnTo>
                    <a:pt x="5309048" y="42703"/>
                  </a:lnTo>
                  <a:lnTo>
                    <a:pt x="5316112" y="37940"/>
                  </a:lnTo>
                  <a:lnTo>
                    <a:pt x="5320875" y="30875"/>
                  </a:lnTo>
                  <a:lnTo>
                    <a:pt x="5322622" y="22225"/>
                  </a:lnTo>
                  <a:lnTo>
                    <a:pt x="5320875" y="13574"/>
                  </a:lnTo>
                  <a:lnTo>
                    <a:pt x="5316112" y="6509"/>
                  </a:lnTo>
                  <a:lnTo>
                    <a:pt x="5309048" y="1746"/>
                  </a:lnTo>
                  <a:lnTo>
                    <a:pt x="5300352" y="0"/>
                  </a:lnTo>
                  <a:close/>
                </a:path>
                <a:path w="11962130" h="7343775">
                  <a:moveTo>
                    <a:pt x="5389297" y="0"/>
                  </a:moveTo>
                  <a:lnTo>
                    <a:pt x="5380646" y="1746"/>
                  </a:lnTo>
                  <a:lnTo>
                    <a:pt x="5373581" y="6509"/>
                  </a:lnTo>
                  <a:lnTo>
                    <a:pt x="5368818" y="13574"/>
                  </a:lnTo>
                  <a:lnTo>
                    <a:pt x="5367072" y="22225"/>
                  </a:lnTo>
                  <a:lnTo>
                    <a:pt x="5368819" y="30875"/>
                  </a:lnTo>
                  <a:lnTo>
                    <a:pt x="5373587" y="37940"/>
                  </a:lnTo>
                  <a:lnTo>
                    <a:pt x="5380664" y="42703"/>
                  </a:lnTo>
                  <a:lnTo>
                    <a:pt x="5389341" y="44450"/>
                  </a:lnTo>
                  <a:lnTo>
                    <a:pt x="5397992" y="42703"/>
                  </a:lnTo>
                  <a:lnTo>
                    <a:pt x="5405056" y="37940"/>
                  </a:lnTo>
                  <a:lnTo>
                    <a:pt x="5409819" y="30875"/>
                  </a:lnTo>
                  <a:lnTo>
                    <a:pt x="5411566" y="22225"/>
                  </a:lnTo>
                  <a:lnTo>
                    <a:pt x="5409819" y="13574"/>
                  </a:lnTo>
                  <a:lnTo>
                    <a:pt x="5405056" y="6509"/>
                  </a:lnTo>
                  <a:lnTo>
                    <a:pt x="5397992" y="1746"/>
                  </a:lnTo>
                  <a:lnTo>
                    <a:pt x="5389297" y="0"/>
                  </a:lnTo>
                  <a:close/>
                </a:path>
                <a:path w="11962130" h="7343775">
                  <a:moveTo>
                    <a:pt x="5478241" y="0"/>
                  </a:moveTo>
                  <a:lnTo>
                    <a:pt x="5469590" y="1746"/>
                  </a:lnTo>
                  <a:lnTo>
                    <a:pt x="5462526" y="6509"/>
                  </a:lnTo>
                  <a:lnTo>
                    <a:pt x="5457763" y="13574"/>
                  </a:lnTo>
                  <a:lnTo>
                    <a:pt x="5456016" y="22225"/>
                  </a:lnTo>
                  <a:lnTo>
                    <a:pt x="5457763" y="30875"/>
                  </a:lnTo>
                  <a:lnTo>
                    <a:pt x="5462531" y="37940"/>
                  </a:lnTo>
                  <a:lnTo>
                    <a:pt x="5469609" y="42703"/>
                  </a:lnTo>
                  <a:lnTo>
                    <a:pt x="5478285" y="44450"/>
                  </a:lnTo>
                  <a:lnTo>
                    <a:pt x="5486936" y="42703"/>
                  </a:lnTo>
                  <a:lnTo>
                    <a:pt x="5494001" y="37940"/>
                  </a:lnTo>
                  <a:lnTo>
                    <a:pt x="5498764" y="30875"/>
                  </a:lnTo>
                  <a:lnTo>
                    <a:pt x="5500510" y="22225"/>
                  </a:lnTo>
                  <a:lnTo>
                    <a:pt x="5498764" y="13574"/>
                  </a:lnTo>
                  <a:lnTo>
                    <a:pt x="5494001" y="6509"/>
                  </a:lnTo>
                  <a:lnTo>
                    <a:pt x="5486936" y="1746"/>
                  </a:lnTo>
                  <a:lnTo>
                    <a:pt x="5478241" y="0"/>
                  </a:lnTo>
                  <a:close/>
                </a:path>
                <a:path w="11962130" h="7343775">
                  <a:moveTo>
                    <a:pt x="5567185" y="0"/>
                  </a:moveTo>
                  <a:lnTo>
                    <a:pt x="5558534" y="1746"/>
                  </a:lnTo>
                  <a:lnTo>
                    <a:pt x="5551470" y="6509"/>
                  </a:lnTo>
                  <a:lnTo>
                    <a:pt x="5546707" y="13574"/>
                  </a:lnTo>
                  <a:lnTo>
                    <a:pt x="5544960" y="22225"/>
                  </a:lnTo>
                  <a:lnTo>
                    <a:pt x="5546708" y="30875"/>
                  </a:lnTo>
                  <a:lnTo>
                    <a:pt x="5551476" y="37940"/>
                  </a:lnTo>
                  <a:lnTo>
                    <a:pt x="5558553" y="42703"/>
                  </a:lnTo>
                  <a:lnTo>
                    <a:pt x="5567230" y="44450"/>
                  </a:lnTo>
                  <a:lnTo>
                    <a:pt x="5575881" y="42703"/>
                  </a:lnTo>
                  <a:lnTo>
                    <a:pt x="5582945" y="37940"/>
                  </a:lnTo>
                  <a:lnTo>
                    <a:pt x="5587708" y="30875"/>
                  </a:lnTo>
                  <a:lnTo>
                    <a:pt x="5589455" y="22225"/>
                  </a:lnTo>
                  <a:lnTo>
                    <a:pt x="5587708" y="13574"/>
                  </a:lnTo>
                  <a:lnTo>
                    <a:pt x="5582945" y="6509"/>
                  </a:lnTo>
                  <a:lnTo>
                    <a:pt x="5575881" y="1746"/>
                  </a:lnTo>
                  <a:lnTo>
                    <a:pt x="5567185" y="0"/>
                  </a:lnTo>
                  <a:close/>
                </a:path>
                <a:path w="11962130" h="7343775">
                  <a:moveTo>
                    <a:pt x="5656130" y="0"/>
                  </a:moveTo>
                  <a:lnTo>
                    <a:pt x="5647479" y="1746"/>
                  </a:lnTo>
                  <a:lnTo>
                    <a:pt x="5640414" y="6509"/>
                  </a:lnTo>
                  <a:lnTo>
                    <a:pt x="5635651" y="13574"/>
                  </a:lnTo>
                  <a:lnTo>
                    <a:pt x="5633905" y="22225"/>
                  </a:lnTo>
                  <a:lnTo>
                    <a:pt x="5635652" y="30875"/>
                  </a:lnTo>
                  <a:lnTo>
                    <a:pt x="5640420" y="37940"/>
                  </a:lnTo>
                  <a:lnTo>
                    <a:pt x="5647498" y="42703"/>
                  </a:lnTo>
                  <a:lnTo>
                    <a:pt x="5656174" y="44450"/>
                  </a:lnTo>
                  <a:lnTo>
                    <a:pt x="5664825" y="42703"/>
                  </a:lnTo>
                  <a:lnTo>
                    <a:pt x="5671890" y="37940"/>
                  </a:lnTo>
                  <a:lnTo>
                    <a:pt x="5676653" y="30875"/>
                  </a:lnTo>
                  <a:lnTo>
                    <a:pt x="5678399" y="22225"/>
                  </a:lnTo>
                  <a:lnTo>
                    <a:pt x="5676653" y="13574"/>
                  </a:lnTo>
                  <a:lnTo>
                    <a:pt x="5671890" y="6509"/>
                  </a:lnTo>
                  <a:lnTo>
                    <a:pt x="5664825" y="1746"/>
                  </a:lnTo>
                  <a:lnTo>
                    <a:pt x="5656130" y="0"/>
                  </a:lnTo>
                  <a:close/>
                </a:path>
                <a:path w="11962130" h="7343775">
                  <a:moveTo>
                    <a:pt x="5745074" y="0"/>
                  </a:moveTo>
                  <a:lnTo>
                    <a:pt x="5736423" y="1746"/>
                  </a:lnTo>
                  <a:lnTo>
                    <a:pt x="5729359" y="6509"/>
                  </a:lnTo>
                  <a:lnTo>
                    <a:pt x="5724596" y="13574"/>
                  </a:lnTo>
                  <a:lnTo>
                    <a:pt x="5722849" y="22225"/>
                  </a:lnTo>
                  <a:lnTo>
                    <a:pt x="5724597" y="30875"/>
                  </a:lnTo>
                  <a:lnTo>
                    <a:pt x="5729364" y="37940"/>
                  </a:lnTo>
                  <a:lnTo>
                    <a:pt x="5736442" y="42703"/>
                  </a:lnTo>
                  <a:lnTo>
                    <a:pt x="5745119" y="44450"/>
                  </a:lnTo>
                  <a:lnTo>
                    <a:pt x="5753770" y="42703"/>
                  </a:lnTo>
                  <a:lnTo>
                    <a:pt x="5760834" y="37940"/>
                  </a:lnTo>
                  <a:lnTo>
                    <a:pt x="5765597" y="30875"/>
                  </a:lnTo>
                  <a:lnTo>
                    <a:pt x="5767344" y="22225"/>
                  </a:lnTo>
                  <a:lnTo>
                    <a:pt x="5765597" y="13574"/>
                  </a:lnTo>
                  <a:lnTo>
                    <a:pt x="5760834" y="6509"/>
                  </a:lnTo>
                  <a:lnTo>
                    <a:pt x="5753770" y="1746"/>
                  </a:lnTo>
                  <a:lnTo>
                    <a:pt x="5745074" y="0"/>
                  </a:lnTo>
                  <a:close/>
                </a:path>
                <a:path w="11962130" h="7343775">
                  <a:moveTo>
                    <a:pt x="5834019" y="0"/>
                  </a:moveTo>
                  <a:lnTo>
                    <a:pt x="5825368" y="1746"/>
                  </a:lnTo>
                  <a:lnTo>
                    <a:pt x="5818303" y="6509"/>
                  </a:lnTo>
                  <a:lnTo>
                    <a:pt x="5813540" y="13574"/>
                  </a:lnTo>
                  <a:lnTo>
                    <a:pt x="5811794" y="22225"/>
                  </a:lnTo>
                  <a:lnTo>
                    <a:pt x="5813541" y="30875"/>
                  </a:lnTo>
                  <a:lnTo>
                    <a:pt x="5818309" y="37940"/>
                  </a:lnTo>
                  <a:lnTo>
                    <a:pt x="5825387" y="42703"/>
                  </a:lnTo>
                  <a:lnTo>
                    <a:pt x="5834063" y="44450"/>
                  </a:lnTo>
                  <a:lnTo>
                    <a:pt x="5842714" y="42703"/>
                  </a:lnTo>
                  <a:lnTo>
                    <a:pt x="5849779" y="37940"/>
                  </a:lnTo>
                  <a:lnTo>
                    <a:pt x="5854542" y="30875"/>
                  </a:lnTo>
                  <a:lnTo>
                    <a:pt x="5856288" y="22225"/>
                  </a:lnTo>
                  <a:lnTo>
                    <a:pt x="5854542" y="13574"/>
                  </a:lnTo>
                  <a:lnTo>
                    <a:pt x="5849779" y="6509"/>
                  </a:lnTo>
                  <a:lnTo>
                    <a:pt x="5842714" y="1746"/>
                  </a:lnTo>
                  <a:lnTo>
                    <a:pt x="5834019" y="0"/>
                  </a:lnTo>
                  <a:close/>
                </a:path>
                <a:path w="11962130" h="7343775">
                  <a:moveTo>
                    <a:pt x="5922963" y="0"/>
                  </a:moveTo>
                  <a:lnTo>
                    <a:pt x="5914312" y="1746"/>
                  </a:lnTo>
                  <a:lnTo>
                    <a:pt x="5907248" y="6509"/>
                  </a:lnTo>
                  <a:lnTo>
                    <a:pt x="5902485" y="13574"/>
                  </a:lnTo>
                  <a:lnTo>
                    <a:pt x="5900738" y="22225"/>
                  </a:lnTo>
                  <a:lnTo>
                    <a:pt x="5902486" y="30875"/>
                  </a:lnTo>
                  <a:lnTo>
                    <a:pt x="5907253" y="37940"/>
                  </a:lnTo>
                  <a:lnTo>
                    <a:pt x="5914331" y="42703"/>
                  </a:lnTo>
                  <a:lnTo>
                    <a:pt x="5923008" y="44450"/>
                  </a:lnTo>
                  <a:lnTo>
                    <a:pt x="5931659" y="42703"/>
                  </a:lnTo>
                  <a:lnTo>
                    <a:pt x="5938723" y="37940"/>
                  </a:lnTo>
                  <a:lnTo>
                    <a:pt x="5943486" y="30875"/>
                  </a:lnTo>
                  <a:lnTo>
                    <a:pt x="5945233" y="22225"/>
                  </a:lnTo>
                  <a:lnTo>
                    <a:pt x="5943486" y="13574"/>
                  </a:lnTo>
                  <a:lnTo>
                    <a:pt x="5938723" y="6509"/>
                  </a:lnTo>
                  <a:lnTo>
                    <a:pt x="5931659" y="1746"/>
                  </a:lnTo>
                  <a:lnTo>
                    <a:pt x="5922963" y="0"/>
                  </a:lnTo>
                  <a:close/>
                </a:path>
                <a:path w="11962130" h="7343775">
                  <a:moveTo>
                    <a:pt x="6011908" y="0"/>
                  </a:moveTo>
                  <a:lnTo>
                    <a:pt x="6003257" y="1746"/>
                  </a:lnTo>
                  <a:lnTo>
                    <a:pt x="5996192" y="6509"/>
                  </a:lnTo>
                  <a:lnTo>
                    <a:pt x="5991429" y="13574"/>
                  </a:lnTo>
                  <a:lnTo>
                    <a:pt x="5989683" y="22225"/>
                  </a:lnTo>
                  <a:lnTo>
                    <a:pt x="5991430" y="30875"/>
                  </a:lnTo>
                  <a:lnTo>
                    <a:pt x="5996198" y="37940"/>
                  </a:lnTo>
                  <a:lnTo>
                    <a:pt x="6003275" y="42703"/>
                  </a:lnTo>
                  <a:lnTo>
                    <a:pt x="6011952" y="44450"/>
                  </a:lnTo>
                  <a:lnTo>
                    <a:pt x="6020603" y="42703"/>
                  </a:lnTo>
                  <a:lnTo>
                    <a:pt x="6027668" y="37940"/>
                  </a:lnTo>
                  <a:lnTo>
                    <a:pt x="6032431" y="30875"/>
                  </a:lnTo>
                  <a:lnTo>
                    <a:pt x="6034177" y="22225"/>
                  </a:lnTo>
                  <a:lnTo>
                    <a:pt x="6032431" y="13574"/>
                  </a:lnTo>
                  <a:lnTo>
                    <a:pt x="6027668" y="6509"/>
                  </a:lnTo>
                  <a:lnTo>
                    <a:pt x="6020603" y="1746"/>
                  </a:lnTo>
                  <a:lnTo>
                    <a:pt x="6011908" y="0"/>
                  </a:lnTo>
                  <a:close/>
                </a:path>
                <a:path w="11962130" h="7343775">
                  <a:moveTo>
                    <a:pt x="6100852" y="0"/>
                  </a:moveTo>
                  <a:lnTo>
                    <a:pt x="6092201" y="1746"/>
                  </a:lnTo>
                  <a:lnTo>
                    <a:pt x="6085137" y="6509"/>
                  </a:lnTo>
                  <a:lnTo>
                    <a:pt x="6080374" y="13574"/>
                  </a:lnTo>
                  <a:lnTo>
                    <a:pt x="6078627" y="22225"/>
                  </a:lnTo>
                  <a:lnTo>
                    <a:pt x="6080374" y="30875"/>
                  </a:lnTo>
                  <a:lnTo>
                    <a:pt x="6085142" y="37940"/>
                  </a:lnTo>
                  <a:lnTo>
                    <a:pt x="6092220" y="42703"/>
                  </a:lnTo>
                  <a:lnTo>
                    <a:pt x="6100897" y="44450"/>
                  </a:lnTo>
                  <a:lnTo>
                    <a:pt x="6109548" y="42703"/>
                  </a:lnTo>
                  <a:lnTo>
                    <a:pt x="6116612" y="37940"/>
                  </a:lnTo>
                  <a:lnTo>
                    <a:pt x="6121375" y="30875"/>
                  </a:lnTo>
                  <a:lnTo>
                    <a:pt x="6123122" y="22225"/>
                  </a:lnTo>
                  <a:lnTo>
                    <a:pt x="6121375" y="13574"/>
                  </a:lnTo>
                  <a:lnTo>
                    <a:pt x="6116612" y="6509"/>
                  </a:lnTo>
                  <a:lnTo>
                    <a:pt x="6109548" y="1746"/>
                  </a:lnTo>
                  <a:lnTo>
                    <a:pt x="6100852" y="0"/>
                  </a:lnTo>
                  <a:close/>
                </a:path>
                <a:path w="11962130" h="7343775">
                  <a:moveTo>
                    <a:pt x="6189797" y="0"/>
                  </a:moveTo>
                  <a:lnTo>
                    <a:pt x="6181146" y="1746"/>
                  </a:lnTo>
                  <a:lnTo>
                    <a:pt x="6174081" y="6509"/>
                  </a:lnTo>
                  <a:lnTo>
                    <a:pt x="6169318" y="13574"/>
                  </a:lnTo>
                  <a:lnTo>
                    <a:pt x="6167572" y="22225"/>
                  </a:lnTo>
                  <a:lnTo>
                    <a:pt x="6169319" y="30875"/>
                  </a:lnTo>
                  <a:lnTo>
                    <a:pt x="6174087" y="37940"/>
                  </a:lnTo>
                  <a:lnTo>
                    <a:pt x="6181164" y="42703"/>
                  </a:lnTo>
                  <a:lnTo>
                    <a:pt x="6189841" y="44450"/>
                  </a:lnTo>
                  <a:lnTo>
                    <a:pt x="6198492" y="42703"/>
                  </a:lnTo>
                  <a:lnTo>
                    <a:pt x="6205557" y="37940"/>
                  </a:lnTo>
                  <a:lnTo>
                    <a:pt x="6210320" y="30875"/>
                  </a:lnTo>
                  <a:lnTo>
                    <a:pt x="6212066" y="22225"/>
                  </a:lnTo>
                  <a:lnTo>
                    <a:pt x="6210320" y="13574"/>
                  </a:lnTo>
                  <a:lnTo>
                    <a:pt x="6205557" y="6509"/>
                  </a:lnTo>
                  <a:lnTo>
                    <a:pt x="6198492" y="1746"/>
                  </a:lnTo>
                  <a:lnTo>
                    <a:pt x="6189797" y="0"/>
                  </a:lnTo>
                  <a:close/>
                </a:path>
                <a:path w="11962130" h="7343775">
                  <a:moveTo>
                    <a:pt x="6278741" y="0"/>
                  </a:moveTo>
                  <a:lnTo>
                    <a:pt x="6270090" y="1746"/>
                  </a:lnTo>
                  <a:lnTo>
                    <a:pt x="6263026" y="6509"/>
                  </a:lnTo>
                  <a:lnTo>
                    <a:pt x="6258263" y="13574"/>
                  </a:lnTo>
                  <a:lnTo>
                    <a:pt x="6256516" y="22225"/>
                  </a:lnTo>
                  <a:lnTo>
                    <a:pt x="6258263" y="30875"/>
                  </a:lnTo>
                  <a:lnTo>
                    <a:pt x="6263031" y="37940"/>
                  </a:lnTo>
                  <a:lnTo>
                    <a:pt x="6270109" y="42703"/>
                  </a:lnTo>
                  <a:lnTo>
                    <a:pt x="6278786" y="44450"/>
                  </a:lnTo>
                  <a:lnTo>
                    <a:pt x="6287437" y="42703"/>
                  </a:lnTo>
                  <a:lnTo>
                    <a:pt x="6294501" y="37940"/>
                  </a:lnTo>
                  <a:lnTo>
                    <a:pt x="6299264" y="30875"/>
                  </a:lnTo>
                  <a:lnTo>
                    <a:pt x="6301011" y="22225"/>
                  </a:lnTo>
                  <a:lnTo>
                    <a:pt x="6299264" y="13574"/>
                  </a:lnTo>
                  <a:lnTo>
                    <a:pt x="6294501" y="6509"/>
                  </a:lnTo>
                  <a:lnTo>
                    <a:pt x="6287437" y="1746"/>
                  </a:lnTo>
                  <a:lnTo>
                    <a:pt x="6278741" y="0"/>
                  </a:lnTo>
                  <a:close/>
                </a:path>
                <a:path w="11962130" h="7343775">
                  <a:moveTo>
                    <a:pt x="6367686" y="0"/>
                  </a:moveTo>
                  <a:lnTo>
                    <a:pt x="6359035" y="1746"/>
                  </a:lnTo>
                  <a:lnTo>
                    <a:pt x="6351970" y="6509"/>
                  </a:lnTo>
                  <a:lnTo>
                    <a:pt x="6347207" y="13574"/>
                  </a:lnTo>
                  <a:lnTo>
                    <a:pt x="6345461" y="22225"/>
                  </a:lnTo>
                  <a:lnTo>
                    <a:pt x="6347208" y="30875"/>
                  </a:lnTo>
                  <a:lnTo>
                    <a:pt x="6351976" y="37940"/>
                  </a:lnTo>
                  <a:lnTo>
                    <a:pt x="6359053" y="42703"/>
                  </a:lnTo>
                  <a:lnTo>
                    <a:pt x="6367730" y="44450"/>
                  </a:lnTo>
                  <a:lnTo>
                    <a:pt x="6376381" y="42703"/>
                  </a:lnTo>
                  <a:lnTo>
                    <a:pt x="6383445" y="37940"/>
                  </a:lnTo>
                  <a:lnTo>
                    <a:pt x="6388208" y="30875"/>
                  </a:lnTo>
                  <a:lnTo>
                    <a:pt x="6389955" y="22225"/>
                  </a:lnTo>
                  <a:lnTo>
                    <a:pt x="6388208" y="13574"/>
                  </a:lnTo>
                  <a:lnTo>
                    <a:pt x="6383445" y="6509"/>
                  </a:lnTo>
                  <a:lnTo>
                    <a:pt x="6376381" y="1746"/>
                  </a:lnTo>
                  <a:lnTo>
                    <a:pt x="6367686" y="0"/>
                  </a:lnTo>
                  <a:close/>
                </a:path>
                <a:path w="11962130" h="7343775">
                  <a:moveTo>
                    <a:pt x="6456630" y="0"/>
                  </a:moveTo>
                  <a:lnTo>
                    <a:pt x="6447979" y="1746"/>
                  </a:lnTo>
                  <a:lnTo>
                    <a:pt x="6440915" y="6509"/>
                  </a:lnTo>
                  <a:lnTo>
                    <a:pt x="6436152" y="13574"/>
                  </a:lnTo>
                  <a:lnTo>
                    <a:pt x="6434405" y="22225"/>
                  </a:lnTo>
                  <a:lnTo>
                    <a:pt x="6436152" y="30875"/>
                  </a:lnTo>
                  <a:lnTo>
                    <a:pt x="6440920" y="37940"/>
                  </a:lnTo>
                  <a:lnTo>
                    <a:pt x="6447998" y="42703"/>
                  </a:lnTo>
                  <a:lnTo>
                    <a:pt x="6456674" y="44450"/>
                  </a:lnTo>
                  <a:lnTo>
                    <a:pt x="6465325" y="42703"/>
                  </a:lnTo>
                  <a:lnTo>
                    <a:pt x="6472390" y="37940"/>
                  </a:lnTo>
                  <a:lnTo>
                    <a:pt x="6477153" y="30875"/>
                  </a:lnTo>
                  <a:lnTo>
                    <a:pt x="6478899" y="22225"/>
                  </a:lnTo>
                  <a:lnTo>
                    <a:pt x="6477153" y="13574"/>
                  </a:lnTo>
                  <a:lnTo>
                    <a:pt x="6472390" y="6509"/>
                  </a:lnTo>
                  <a:lnTo>
                    <a:pt x="6465325" y="1746"/>
                  </a:lnTo>
                  <a:lnTo>
                    <a:pt x="6456630" y="0"/>
                  </a:lnTo>
                  <a:close/>
                </a:path>
                <a:path w="11962130" h="7343775">
                  <a:moveTo>
                    <a:pt x="6545574" y="0"/>
                  </a:moveTo>
                  <a:lnTo>
                    <a:pt x="6536924" y="1746"/>
                  </a:lnTo>
                  <a:lnTo>
                    <a:pt x="6529859" y="6509"/>
                  </a:lnTo>
                  <a:lnTo>
                    <a:pt x="6525096" y="13574"/>
                  </a:lnTo>
                  <a:lnTo>
                    <a:pt x="6523349" y="22225"/>
                  </a:lnTo>
                  <a:lnTo>
                    <a:pt x="6525097" y="30875"/>
                  </a:lnTo>
                  <a:lnTo>
                    <a:pt x="6529865" y="37940"/>
                  </a:lnTo>
                  <a:lnTo>
                    <a:pt x="6536943" y="42703"/>
                  </a:lnTo>
                  <a:lnTo>
                    <a:pt x="6545620" y="44450"/>
                  </a:lnTo>
                  <a:lnTo>
                    <a:pt x="6554271" y="42703"/>
                  </a:lnTo>
                  <a:lnTo>
                    <a:pt x="6561335" y="37940"/>
                  </a:lnTo>
                  <a:lnTo>
                    <a:pt x="6566098" y="30875"/>
                  </a:lnTo>
                  <a:lnTo>
                    <a:pt x="6567845" y="22225"/>
                  </a:lnTo>
                  <a:lnTo>
                    <a:pt x="6566098" y="13574"/>
                  </a:lnTo>
                  <a:lnTo>
                    <a:pt x="6561335" y="6509"/>
                  </a:lnTo>
                  <a:lnTo>
                    <a:pt x="6554271" y="1746"/>
                  </a:lnTo>
                  <a:lnTo>
                    <a:pt x="6545574" y="0"/>
                  </a:lnTo>
                  <a:close/>
                </a:path>
                <a:path w="11962130" h="7343775">
                  <a:moveTo>
                    <a:pt x="6634520" y="0"/>
                  </a:moveTo>
                  <a:lnTo>
                    <a:pt x="6625869" y="1746"/>
                  </a:lnTo>
                  <a:lnTo>
                    <a:pt x="6618805" y="6509"/>
                  </a:lnTo>
                  <a:lnTo>
                    <a:pt x="6614042" y="13574"/>
                  </a:lnTo>
                  <a:lnTo>
                    <a:pt x="6612295" y="22225"/>
                  </a:lnTo>
                  <a:lnTo>
                    <a:pt x="6614042" y="30875"/>
                  </a:lnTo>
                  <a:lnTo>
                    <a:pt x="6618810" y="37940"/>
                  </a:lnTo>
                  <a:lnTo>
                    <a:pt x="6625888" y="42703"/>
                  </a:lnTo>
                  <a:lnTo>
                    <a:pt x="6634565" y="44450"/>
                  </a:lnTo>
                  <a:lnTo>
                    <a:pt x="6643216" y="42703"/>
                  </a:lnTo>
                  <a:lnTo>
                    <a:pt x="6650280" y="37940"/>
                  </a:lnTo>
                  <a:lnTo>
                    <a:pt x="6655043" y="30875"/>
                  </a:lnTo>
                  <a:lnTo>
                    <a:pt x="6656790" y="22225"/>
                  </a:lnTo>
                  <a:lnTo>
                    <a:pt x="6655043" y="13574"/>
                  </a:lnTo>
                  <a:lnTo>
                    <a:pt x="6650280" y="6509"/>
                  </a:lnTo>
                  <a:lnTo>
                    <a:pt x="6643216" y="1746"/>
                  </a:lnTo>
                  <a:lnTo>
                    <a:pt x="6634520" y="0"/>
                  </a:lnTo>
                  <a:close/>
                </a:path>
                <a:path w="11962130" h="7343775">
                  <a:moveTo>
                    <a:pt x="6723465" y="0"/>
                  </a:moveTo>
                  <a:lnTo>
                    <a:pt x="6714814" y="1746"/>
                  </a:lnTo>
                  <a:lnTo>
                    <a:pt x="6707749" y="6509"/>
                  </a:lnTo>
                  <a:lnTo>
                    <a:pt x="6702986" y="13574"/>
                  </a:lnTo>
                  <a:lnTo>
                    <a:pt x="6701240" y="22225"/>
                  </a:lnTo>
                  <a:lnTo>
                    <a:pt x="6702987" y="30875"/>
                  </a:lnTo>
                  <a:lnTo>
                    <a:pt x="6707755" y="37940"/>
                  </a:lnTo>
                  <a:lnTo>
                    <a:pt x="6714832" y="42703"/>
                  </a:lnTo>
                  <a:lnTo>
                    <a:pt x="6723509" y="44450"/>
                  </a:lnTo>
                  <a:lnTo>
                    <a:pt x="6732160" y="42703"/>
                  </a:lnTo>
                  <a:lnTo>
                    <a:pt x="6739224" y="37940"/>
                  </a:lnTo>
                  <a:lnTo>
                    <a:pt x="6743987" y="30875"/>
                  </a:lnTo>
                  <a:lnTo>
                    <a:pt x="6745734" y="22225"/>
                  </a:lnTo>
                  <a:lnTo>
                    <a:pt x="6743987" y="13574"/>
                  </a:lnTo>
                  <a:lnTo>
                    <a:pt x="6739224" y="6509"/>
                  </a:lnTo>
                  <a:lnTo>
                    <a:pt x="6732160" y="1746"/>
                  </a:lnTo>
                  <a:lnTo>
                    <a:pt x="6723465" y="0"/>
                  </a:lnTo>
                  <a:close/>
                </a:path>
                <a:path w="11962130" h="7343775">
                  <a:moveTo>
                    <a:pt x="6812409" y="0"/>
                  </a:moveTo>
                  <a:lnTo>
                    <a:pt x="6803758" y="1746"/>
                  </a:lnTo>
                  <a:lnTo>
                    <a:pt x="6796694" y="6509"/>
                  </a:lnTo>
                  <a:lnTo>
                    <a:pt x="6791931" y="13574"/>
                  </a:lnTo>
                  <a:lnTo>
                    <a:pt x="6790184" y="22225"/>
                  </a:lnTo>
                  <a:lnTo>
                    <a:pt x="6791931" y="30875"/>
                  </a:lnTo>
                  <a:lnTo>
                    <a:pt x="6796699" y="37940"/>
                  </a:lnTo>
                  <a:lnTo>
                    <a:pt x="6803777" y="42703"/>
                  </a:lnTo>
                  <a:lnTo>
                    <a:pt x="6812453" y="44450"/>
                  </a:lnTo>
                  <a:lnTo>
                    <a:pt x="6821104" y="42703"/>
                  </a:lnTo>
                  <a:lnTo>
                    <a:pt x="6828169" y="37940"/>
                  </a:lnTo>
                  <a:lnTo>
                    <a:pt x="6832932" y="30875"/>
                  </a:lnTo>
                  <a:lnTo>
                    <a:pt x="6834678" y="22225"/>
                  </a:lnTo>
                  <a:lnTo>
                    <a:pt x="6832932" y="13574"/>
                  </a:lnTo>
                  <a:lnTo>
                    <a:pt x="6828169" y="6509"/>
                  </a:lnTo>
                  <a:lnTo>
                    <a:pt x="6821104" y="1746"/>
                  </a:lnTo>
                  <a:lnTo>
                    <a:pt x="6812409" y="0"/>
                  </a:lnTo>
                  <a:close/>
                </a:path>
                <a:path w="11962130" h="7343775">
                  <a:moveTo>
                    <a:pt x="6901353" y="0"/>
                  </a:moveTo>
                  <a:lnTo>
                    <a:pt x="6892703" y="1746"/>
                  </a:lnTo>
                  <a:lnTo>
                    <a:pt x="6885638" y="6509"/>
                  </a:lnTo>
                  <a:lnTo>
                    <a:pt x="6880875" y="13574"/>
                  </a:lnTo>
                  <a:lnTo>
                    <a:pt x="6879128" y="22225"/>
                  </a:lnTo>
                  <a:lnTo>
                    <a:pt x="6880876" y="30875"/>
                  </a:lnTo>
                  <a:lnTo>
                    <a:pt x="6885644" y="37940"/>
                  </a:lnTo>
                  <a:lnTo>
                    <a:pt x="6892721" y="42703"/>
                  </a:lnTo>
                  <a:lnTo>
                    <a:pt x="6901398" y="44450"/>
                  </a:lnTo>
                  <a:lnTo>
                    <a:pt x="6910049" y="42703"/>
                  </a:lnTo>
                  <a:lnTo>
                    <a:pt x="6917113" y="37940"/>
                  </a:lnTo>
                  <a:lnTo>
                    <a:pt x="6921876" y="30875"/>
                  </a:lnTo>
                  <a:lnTo>
                    <a:pt x="6923623" y="22225"/>
                  </a:lnTo>
                  <a:lnTo>
                    <a:pt x="6921876" y="13574"/>
                  </a:lnTo>
                  <a:lnTo>
                    <a:pt x="6917113" y="6509"/>
                  </a:lnTo>
                  <a:lnTo>
                    <a:pt x="6910049" y="1746"/>
                  </a:lnTo>
                  <a:lnTo>
                    <a:pt x="6901353" y="0"/>
                  </a:lnTo>
                  <a:close/>
                </a:path>
                <a:path w="11962130" h="7343775">
                  <a:moveTo>
                    <a:pt x="6990298" y="0"/>
                  </a:moveTo>
                  <a:lnTo>
                    <a:pt x="6981647" y="1746"/>
                  </a:lnTo>
                  <a:lnTo>
                    <a:pt x="6974582" y="6509"/>
                  </a:lnTo>
                  <a:lnTo>
                    <a:pt x="6969819" y="13574"/>
                  </a:lnTo>
                  <a:lnTo>
                    <a:pt x="6968073" y="22225"/>
                  </a:lnTo>
                  <a:lnTo>
                    <a:pt x="6969820" y="30875"/>
                  </a:lnTo>
                  <a:lnTo>
                    <a:pt x="6974588" y="37940"/>
                  </a:lnTo>
                  <a:lnTo>
                    <a:pt x="6981666" y="42703"/>
                  </a:lnTo>
                  <a:lnTo>
                    <a:pt x="6990342" y="44450"/>
                  </a:lnTo>
                  <a:lnTo>
                    <a:pt x="6998993" y="42703"/>
                  </a:lnTo>
                  <a:lnTo>
                    <a:pt x="7006058" y="37940"/>
                  </a:lnTo>
                  <a:lnTo>
                    <a:pt x="7010821" y="30875"/>
                  </a:lnTo>
                  <a:lnTo>
                    <a:pt x="7012567" y="22225"/>
                  </a:lnTo>
                  <a:lnTo>
                    <a:pt x="7010821" y="13574"/>
                  </a:lnTo>
                  <a:lnTo>
                    <a:pt x="7006058" y="6509"/>
                  </a:lnTo>
                  <a:lnTo>
                    <a:pt x="6998993" y="1746"/>
                  </a:lnTo>
                  <a:lnTo>
                    <a:pt x="6990298" y="0"/>
                  </a:lnTo>
                  <a:close/>
                </a:path>
                <a:path w="11962130" h="7343775">
                  <a:moveTo>
                    <a:pt x="7079242" y="0"/>
                  </a:moveTo>
                  <a:lnTo>
                    <a:pt x="7070591" y="1746"/>
                  </a:lnTo>
                  <a:lnTo>
                    <a:pt x="7063527" y="6509"/>
                  </a:lnTo>
                  <a:lnTo>
                    <a:pt x="7058764" y="13574"/>
                  </a:lnTo>
                  <a:lnTo>
                    <a:pt x="7057017" y="22225"/>
                  </a:lnTo>
                  <a:lnTo>
                    <a:pt x="7058765" y="30875"/>
                  </a:lnTo>
                  <a:lnTo>
                    <a:pt x="7063532" y="37940"/>
                  </a:lnTo>
                  <a:lnTo>
                    <a:pt x="7070610" y="42703"/>
                  </a:lnTo>
                  <a:lnTo>
                    <a:pt x="7079287" y="44450"/>
                  </a:lnTo>
                  <a:lnTo>
                    <a:pt x="7087938" y="42703"/>
                  </a:lnTo>
                  <a:lnTo>
                    <a:pt x="7095002" y="37940"/>
                  </a:lnTo>
                  <a:lnTo>
                    <a:pt x="7099765" y="30875"/>
                  </a:lnTo>
                  <a:lnTo>
                    <a:pt x="7101512" y="22225"/>
                  </a:lnTo>
                  <a:lnTo>
                    <a:pt x="7099765" y="13574"/>
                  </a:lnTo>
                  <a:lnTo>
                    <a:pt x="7095002" y="6509"/>
                  </a:lnTo>
                  <a:lnTo>
                    <a:pt x="7087938" y="1746"/>
                  </a:lnTo>
                  <a:lnTo>
                    <a:pt x="7079242" y="0"/>
                  </a:lnTo>
                  <a:close/>
                </a:path>
                <a:path w="11962130" h="7343775">
                  <a:moveTo>
                    <a:pt x="7168187" y="0"/>
                  </a:moveTo>
                  <a:lnTo>
                    <a:pt x="7159536" y="1746"/>
                  </a:lnTo>
                  <a:lnTo>
                    <a:pt x="7152471" y="6509"/>
                  </a:lnTo>
                  <a:lnTo>
                    <a:pt x="7147708" y="13574"/>
                  </a:lnTo>
                  <a:lnTo>
                    <a:pt x="7145962" y="22225"/>
                  </a:lnTo>
                  <a:lnTo>
                    <a:pt x="7147709" y="30875"/>
                  </a:lnTo>
                  <a:lnTo>
                    <a:pt x="7152477" y="37940"/>
                  </a:lnTo>
                  <a:lnTo>
                    <a:pt x="7159555" y="42703"/>
                  </a:lnTo>
                  <a:lnTo>
                    <a:pt x="7168231" y="44450"/>
                  </a:lnTo>
                  <a:lnTo>
                    <a:pt x="7176882" y="42703"/>
                  </a:lnTo>
                  <a:lnTo>
                    <a:pt x="7183947" y="37940"/>
                  </a:lnTo>
                  <a:lnTo>
                    <a:pt x="7188710" y="30875"/>
                  </a:lnTo>
                  <a:lnTo>
                    <a:pt x="7190456" y="22225"/>
                  </a:lnTo>
                  <a:lnTo>
                    <a:pt x="7188710" y="13574"/>
                  </a:lnTo>
                  <a:lnTo>
                    <a:pt x="7183947" y="6509"/>
                  </a:lnTo>
                  <a:lnTo>
                    <a:pt x="7176882" y="1746"/>
                  </a:lnTo>
                  <a:lnTo>
                    <a:pt x="7168187" y="0"/>
                  </a:lnTo>
                  <a:close/>
                </a:path>
                <a:path w="11962130" h="7343775">
                  <a:moveTo>
                    <a:pt x="7257131" y="0"/>
                  </a:moveTo>
                  <a:lnTo>
                    <a:pt x="7248480" y="1746"/>
                  </a:lnTo>
                  <a:lnTo>
                    <a:pt x="7241416" y="6509"/>
                  </a:lnTo>
                  <a:lnTo>
                    <a:pt x="7236653" y="13574"/>
                  </a:lnTo>
                  <a:lnTo>
                    <a:pt x="7234906" y="22225"/>
                  </a:lnTo>
                  <a:lnTo>
                    <a:pt x="7236654" y="30875"/>
                  </a:lnTo>
                  <a:lnTo>
                    <a:pt x="7241421" y="37940"/>
                  </a:lnTo>
                  <a:lnTo>
                    <a:pt x="7248499" y="42703"/>
                  </a:lnTo>
                  <a:lnTo>
                    <a:pt x="7257176" y="44450"/>
                  </a:lnTo>
                  <a:lnTo>
                    <a:pt x="7265827" y="42703"/>
                  </a:lnTo>
                  <a:lnTo>
                    <a:pt x="7272891" y="37940"/>
                  </a:lnTo>
                  <a:lnTo>
                    <a:pt x="7277654" y="30875"/>
                  </a:lnTo>
                  <a:lnTo>
                    <a:pt x="7279401" y="22225"/>
                  </a:lnTo>
                  <a:lnTo>
                    <a:pt x="7277654" y="13574"/>
                  </a:lnTo>
                  <a:lnTo>
                    <a:pt x="7272891" y="6509"/>
                  </a:lnTo>
                  <a:lnTo>
                    <a:pt x="7265827" y="1746"/>
                  </a:lnTo>
                  <a:lnTo>
                    <a:pt x="7257131" y="0"/>
                  </a:lnTo>
                  <a:close/>
                </a:path>
                <a:path w="11962130" h="7343775">
                  <a:moveTo>
                    <a:pt x="7346076" y="0"/>
                  </a:moveTo>
                  <a:lnTo>
                    <a:pt x="7337425" y="1746"/>
                  </a:lnTo>
                  <a:lnTo>
                    <a:pt x="7330360" y="6509"/>
                  </a:lnTo>
                  <a:lnTo>
                    <a:pt x="7325597" y="13574"/>
                  </a:lnTo>
                  <a:lnTo>
                    <a:pt x="7323851" y="22225"/>
                  </a:lnTo>
                  <a:lnTo>
                    <a:pt x="7325598" y="30875"/>
                  </a:lnTo>
                  <a:lnTo>
                    <a:pt x="7330366" y="37940"/>
                  </a:lnTo>
                  <a:lnTo>
                    <a:pt x="7337444" y="42703"/>
                  </a:lnTo>
                  <a:lnTo>
                    <a:pt x="7346120" y="44450"/>
                  </a:lnTo>
                  <a:lnTo>
                    <a:pt x="7354771" y="42703"/>
                  </a:lnTo>
                  <a:lnTo>
                    <a:pt x="7361836" y="37940"/>
                  </a:lnTo>
                  <a:lnTo>
                    <a:pt x="7366599" y="30875"/>
                  </a:lnTo>
                  <a:lnTo>
                    <a:pt x="7368345" y="22225"/>
                  </a:lnTo>
                  <a:lnTo>
                    <a:pt x="7366599" y="13574"/>
                  </a:lnTo>
                  <a:lnTo>
                    <a:pt x="7361836" y="6509"/>
                  </a:lnTo>
                  <a:lnTo>
                    <a:pt x="7354771" y="1746"/>
                  </a:lnTo>
                  <a:lnTo>
                    <a:pt x="7346076" y="0"/>
                  </a:lnTo>
                  <a:close/>
                </a:path>
                <a:path w="11962130" h="7343775">
                  <a:moveTo>
                    <a:pt x="7435020" y="0"/>
                  </a:moveTo>
                  <a:lnTo>
                    <a:pt x="7426369" y="1746"/>
                  </a:lnTo>
                  <a:lnTo>
                    <a:pt x="7419305" y="6509"/>
                  </a:lnTo>
                  <a:lnTo>
                    <a:pt x="7414542" y="13574"/>
                  </a:lnTo>
                  <a:lnTo>
                    <a:pt x="7412795" y="22225"/>
                  </a:lnTo>
                  <a:lnTo>
                    <a:pt x="7414542" y="30875"/>
                  </a:lnTo>
                  <a:lnTo>
                    <a:pt x="7419310" y="37940"/>
                  </a:lnTo>
                  <a:lnTo>
                    <a:pt x="7426388" y="42703"/>
                  </a:lnTo>
                  <a:lnTo>
                    <a:pt x="7435065" y="44450"/>
                  </a:lnTo>
                  <a:lnTo>
                    <a:pt x="7443716" y="42703"/>
                  </a:lnTo>
                  <a:lnTo>
                    <a:pt x="7450780" y="37940"/>
                  </a:lnTo>
                  <a:lnTo>
                    <a:pt x="7455543" y="30875"/>
                  </a:lnTo>
                  <a:lnTo>
                    <a:pt x="7457290" y="22225"/>
                  </a:lnTo>
                  <a:lnTo>
                    <a:pt x="7455543" y="13574"/>
                  </a:lnTo>
                  <a:lnTo>
                    <a:pt x="7450780" y="6509"/>
                  </a:lnTo>
                  <a:lnTo>
                    <a:pt x="7443716" y="1746"/>
                  </a:lnTo>
                  <a:lnTo>
                    <a:pt x="7435020" y="0"/>
                  </a:lnTo>
                  <a:close/>
                </a:path>
                <a:path w="11962130" h="7343775">
                  <a:moveTo>
                    <a:pt x="7523965" y="0"/>
                  </a:moveTo>
                  <a:lnTo>
                    <a:pt x="7515314" y="1746"/>
                  </a:lnTo>
                  <a:lnTo>
                    <a:pt x="7508249" y="6509"/>
                  </a:lnTo>
                  <a:lnTo>
                    <a:pt x="7503486" y="13574"/>
                  </a:lnTo>
                  <a:lnTo>
                    <a:pt x="7501740" y="22225"/>
                  </a:lnTo>
                  <a:lnTo>
                    <a:pt x="7503487" y="30875"/>
                  </a:lnTo>
                  <a:lnTo>
                    <a:pt x="7508255" y="37940"/>
                  </a:lnTo>
                  <a:lnTo>
                    <a:pt x="7515332" y="42703"/>
                  </a:lnTo>
                  <a:lnTo>
                    <a:pt x="7524009" y="44450"/>
                  </a:lnTo>
                  <a:lnTo>
                    <a:pt x="7532660" y="42703"/>
                  </a:lnTo>
                  <a:lnTo>
                    <a:pt x="7539725" y="37940"/>
                  </a:lnTo>
                  <a:lnTo>
                    <a:pt x="7544488" y="30875"/>
                  </a:lnTo>
                  <a:lnTo>
                    <a:pt x="7546234" y="22225"/>
                  </a:lnTo>
                  <a:lnTo>
                    <a:pt x="7544488" y="13574"/>
                  </a:lnTo>
                  <a:lnTo>
                    <a:pt x="7539725" y="6509"/>
                  </a:lnTo>
                  <a:lnTo>
                    <a:pt x="7532660" y="1746"/>
                  </a:lnTo>
                  <a:lnTo>
                    <a:pt x="7523965" y="0"/>
                  </a:lnTo>
                  <a:close/>
                </a:path>
                <a:path w="11962130" h="7343775">
                  <a:moveTo>
                    <a:pt x="7612909" y="0"/>
                  </a:moveTo>
                  <a:lnTo>
                    <a:pt x="7604258" y="1746"/>
                  </a:lnTo>
                  <a:lnTo>
                    <a:pt x="7597194" y="6509"/>
                  </a:lnTo>
                  <a:lnTo>
                    <a:pt x="7592431" y="13574"/>
                  </a:lnTo>
                  <a:lnTo>
                    <a:pt x="7590684" y="22225"/>
                  </a:lnTo>
                  <a:lnTo>
                    <a:pt x="7592431" y="30875"/>
                  </a:lnTo>
                  <a:lnTo>
                    <a:pt x="7597199" y="37940"/>
                  </a:lnTo>
                  <a:lnTo>
                    <a:pt x="7604277" y="42703"/>
                  </a:lnTo>
                  <a:lnTo>
                    <a:pt x="7612954" y="44450"/>
                  </a:lnTo>
                  <a:lnTo>
                    <a:pt x="7621605" y="42703"/>
                  </a:lnTo>
                  <a:lnTo>
                    <a:pt x="7628669" y="37940"/>
                  </a:lnTo>
                  <a:lnTo>
                    <a:pt x="7633432" y="30875"/>
                  </a:lnTo>
                  <a:lnTo>
                    <a:pt x="7635179" y="22225"/>
                  </a:lnTo>
                  <a:lnTo>
                    <a:pt x="7633432" y="13574"/>
                  </a:lnTo>
                  <a:lnTo>
                    <a:pt x="7628669" y="6509"/>
                  </a:lnTo>
                  <a:lnTo>
                    <a:pt x="7621605" y="1746"/>
                  </a:lnTo>
                  <a:lnTo>
                    <a:pt x="7612909" y="0"/>
                  </a:lnTo>
                  <a:close/>
                </a:path>
                <a:path w="11962130" h="7343775">
                  <a:moveTo>
                    <a:pt x="7701854" y="0"/>
                  </a:moveTo>
                  <a:lnTo>
                    <a:pt x="7693203" y="1746"/>
                  </a:lnTo>
                  <a:lnTo>
                    <a:pt x="7686138" y="6509"/>
                  </a:lnTo>
                  <a:lnTo>
                    <a:pt x="7681375" y="13574"/>
                  </a:lnTo>
                  <a:lnTo>
                    <a:pt x="7679629" y="22225"/>
                  </a:lnTo>
                  <a:lnTo>
                    <a:pt x="7681376" y="30875"/>
                  </a:lnTo>
                  <a:lnTo>
                    <a:pt x="7686144" y="37940"/>
                  </a:lnTo>
                  <a:lnTo>
                    <a:pt x="7693221" y="42703"/>
                  </a:lnTo>
                  <a:lnTo>
                    <a:pt x="7701898" y="44450"/>
                  </a:lnTo>
                  <a:lnTo>
                    <a:pt x="7710549" y="42703"/>
                  </a:lnTo>
                  <a:lnTo>
                    <a:pt x="7717613" y="37940"/>
                  </a:lnTo>
                  <a:lnTo>
                    <a:pt x="7722376" y="30875"/>
                  </a:lnTo>
                  <a:lnTo>
                    <a:pt x="7724123" y="22225"/>
                  </a:lnTo>
                  <a:lnTo>
                    <a:pt x="7722376" y="13574"/>
                  </a:lnTo>
                  <a:lnTo>
                    <a:pt x="7717613" y="6509"/>
                  </a:lnTo>
                  <a:lnTo>
                    <a:pt x="7710549" y="1746"/>
                  </a:lnTo>
                  <a:lnTo>
                    <a:pt x="7701854" y="0"/>
                  </a:lnTo>
                  <a:close/>
                </a:path>
                <a:path w="11962130" h="7343775">
                  <a:moveTo>
                    <a:pt x="7790798" y="0"/>
                  </a:moveTo>
                  <a:lnTo>
                    <a:pt x="7782147" y="1746"/>
                  </a:lnTo>
                  <a:lnTo>
                    <a:pt x="7775083" y="6509"/>
                  </a:lnTo>
                  <a:lnTo>
                    <a:pt x="7770320" y="13574"/>
                  </a:lnTo>
                  <a:lnTo>
                    <a:pt x="7768573" y="22225"/>
                  </a:lnTo>
                  <a:lnTo>
                    <a:pt x="7770320" y="30875"/>
                  </a:lnTo>
                  <a:lnTo>
                    <a:pt x="7775088" y="37940"/>
                  </a:lnTo>
                  <a:lnTo>
                    <a:pt x="7782166" y="42703"/>
                  </a:lnTo>
                  <a:lnTo>
                    <a:pt x="7790842" y="44450"/>
                  </a:lnTo>
                  <a:lnTo>
                    <a:pt x="7799493" y="42703"/>
                  </a:lnTo>
                  <a:lnTo>
                    <a:pt x="7806558" y="37940"/>
                  </a:lnTo>
                  <a:lnTo>
                    <a:pt x="7811321" y="30875"/>
                  </a:lnTo>
                  <a:lnTo>
                    <a:pt x="7813067" y="22225"/>
                  </a:lnTo>
                  <a:lnTo>
                    <a:pt x="7811321" y="13574"/>
                  </a:lnTo>
                  <a:lnTo>
                    <a:pt x="7806558" y="6509"/>
                  </a:lnTo>
                  <a:lnTo>
                    <a:pt x="7799493" y="1746"/>
                  </a:lnTo>
                  <a:lnTo>
                    <a:pt x="7790798" y="0"/>
                  </a:lnTo>
                  <a:close/>
                </a:path>
                <a:path w="11962130" h="7343775">
                  <a:moveTo>
                    <a:pt x="7879742" y="0"/>
                  </a:moveTo>
                  <a:lnTo>
                    <a:pt x="7871091" y="1746"/>
                  </a:lnTo>
                  <a:lnTo>
                    <a:pt x="7864027" y="6509"/>
                  </a:lnTo>
                  <a:lnTo>
                    <a:pt x="7859264" y="13574"/>
                  </a:lnTo>
                  <a:lnTo>
                    <a:pt x="7857517" y="22225"/>
                  </a:lnTo>
                  <a:lnTo>
                    <a:pt x="7859265" y="30875"/>
                  </a:lnTo>
                  <a:lnTo>
                    <a:pt x="7864033" y="37940"/>
                  </a:lnTo>
                  <a:lnTo>
                    <a:pt x="7871110" y="42703"/>
                  </a:lnTo>
                  <a:lnTo>
                    <a:pt x="7879787" y="44450"/>
                  </a:lnTo>
                  <a:lnTo>
                    <a:pt x="7888438" y="42703"/>
                  </a:lnTo>
                  <a:lnTo>
                    <a:pt x="7895502" y="37940"/>
                  </a:lnTo>
                  <a:lnTo>
                    <a:pt x="7900265" y="30875"/>
                  </a:lnTo>
                  <a:lnTo>
                    <a:pt x="7902012" y="22225"/>
                  </a:lnTo>
                  <a:lnTo>
                    <a:pt x="7900265" y="13574"/>
                  </a:lnTo>
                  <a:lnTo>
                    <a:pt x="7895502" y="6509"/>
                  </a:lnTo>
                  <a:lnTo>
                    <a:pt x="7888438" y="1746"/>
                  </a:lnTo>
                  <a:lnTo>
                    <a:pt x="7879742" y="0"/>
                  </a:lnTo>
                  <a:close/>
                </a:path>
                <a:path w="11962130" h="7343775">
                  <a:moveTo>
                    <a:pt x="7968687" y="0"/>
                  </a:moveTo>
                  <a:lnTo>
                    <a:pt x="7960036" y="1746"/>
                  </a:lnTo>
                  <a:lnTo>
                    <a:pt x="7952971" y="6509"/>
                  </a:lnTo>
                  <a:lnTo>
                    <a:pt x="7948208" y="13574"/>
                  </a:lnTo>
                  <a:lnTo>
                    <a:pt x="7946462" y="22225"/>
                  </a:lnTo>
                  <a:lnTo>
                    <a:pt x="7948209" y="30875"/>
                  </a:lnTo>
                  <a:lnTo>
                    <a:pt x="7952977" y="37940"/>
                  </a:lnTo>
                  <a:lnTo>
                    <a:pt x="7960055" y="42703"/>
                  </a:lnTo>
                  <a:lnTo>
                    <a:pt x="7968731" y="44450"/>
                  </a:lnTo>
                  <a:lnTo>
                    <a:pt x="7977382" y="42703"/>
                  </a:lnTo>
                  <a:lnTo>
                    <a:pt x="7984447" y="37940"/>
                  </a:lnTo>
                  <a:lnTo>
                    <a:pt x="7989210" y="30875"/>
                  </a:lnTo>
                  <a:lnTo>
                    <a:pt x="7990956" y="22225"/>
                  </a:lnTo>
                  <a:lnTo>
                    <a:pt x="7989210" y="13574"/>
                  </a:lnTo>
                  <a:lnTo>
                    <a:pt x="7984447" y="6509"/>
                  </a:lnTo>
                  <a:lnTo>
                    <a:pt x="7977382" y="1746"/>
                  </a:lnTo>
                  <a:lnTo>
                    <a:pt x="7968687" y="0"/>
                  </a:lnTo>
                  <a:close/>
                </a:path>
                <a:path w="11962130" h="7343775">
                  <a:moveTo>
                    <a:pt x="8057631" y="0"/>
                  </a:moveTo>
                  <a:lnTo>
                    <a:pt x="8048980" y="1746"/>
                  </a:lnTo>
                  <a:lnTo>
                    <a:pt x="8041916" y="6509"/>
                  </a:lnTo>
                  <a:lnTo>
                    <a:pt x="8037153" y="13574"/>
                  </a:lnTo>
                  <a:lnTo>
                    <a:pt x="8035406" y="22225"/>
                  </a:lnTo>
                  <a:lnTo>
                    <a:pt x="8037154" y="30875"/>
                  </a:lnTo>
                  <a:lnTo>
                    <a:pt x="8041921" y="37940"/>
                  </a:lnTo>
                  <a:lnTo>
                    <a:pt x="8048999" y="42703"/>
                  </a:lnTo>
                  <a:lnTo>
                    <a:pt x="8057676" y="44450"/>
                  </a:lnTo>
                  <a:lnTo>
                    <a:pt x="8066327" y="42703"/>
                  </a:lnTo>
                  <a:lnTo>
                    <a:pt x="8073391" y="37940"/>
                  </a:lnTo>
                  <a:lnTo>
                    <a:pt x="8078154" y="30875"/>
                  </a:lnTo>
                  <a:lnTo>
                    <a:pt x="8079901" y="22225"/>
                  </a:lnTo>
                  <a:lnTo>
                    <a:pt x="8078154" y="13574"/>
                  </a:lnTo>
                  <a:lnTo>
                    <a:pt x="8073391" y="6509"/>
                  </a:lnTo>
                  <a:lnTo>
                    <a:pt x="8066327" y="1746"/>
                  </a:lnTo>
                  <a:lnTo>
                    <a:pt x="8057631" y="0"/>
                  </a:lnTo>
                  <a:close/>
                </a:path>
                <a:path w="11962130" h="7343775">
                  <a:moveTo>
                    <a:pt x="8146576" y="0"/>
                  </a:moveTo>
                  <a:lnTo>
                    <a:pt x="8137925" y="1746"/>
                  </a:lnTo>
                  <a:lnTo>
                    <a:pt x="8130860" y="6509"/>
                  </a:lnTo>
                  <a:lnTo>
                    <a:pt x="8126097" y="13574"/>
                  </a:lnTo>
                  <a:lnTo>
                    <a:pt x="8124351" y="22225"/>
                  </a:lnTo>
                  <a:lnTo>
                    <a:pt x="8126098" y="30875"/>
                  </a:lnTo>
                  <a:lnTo>
                    <a:pt x="8130866" y="37940"/>
                  </a:lnTo>
                  <a:lnTo>
                    <a:pt x="8137944" y="42703"/>
                  </a:lnTo>
                  <a:lnTo>
                    <a:pt x="8146620" y="44450"/>
                  </a:lnTo>
                  <a:lnTo>
                    <a:pt x="8155271" y="42703"/>
                  </a:lnTo>
                  <a:lnTo>
                    <a:pt x="8162336" y="37940"/>
                  </a:lnTo>
                  <a:lnTo>
                    <a:pt x="8167099" y="30875"/>
                  </a:lnTo>
                  <a:lnTo>
                    <a:pt x="8168845" y="22225"/>
                  </a:lnTo>
                  <a:lnTo>
                    <a:pt x="8167099" y="13574"/>
                  </a:lnTo>
                  <a:lnTo>
                    <a:pt x="8162336" y="6509"/>
                  </a:lnTo>
                  <a:lnTo>
                    <a:pt x="8155271" y="1746"/>
                  </a:lnTo>
                  <a:lnTo>
                    <a:pt x="8146576" y="0"/>
                  </a:lnTo>
                  <a:close/>
                </a:path>
                <a:path w="11962130" h="7343775">
                  <a:moveTo>
                    <a:pt x="8235520" y="0"/>
                  </a:moveTo>
                  <a:lnTo>
                    <a:pt x="8226869" y="1746"/>
                  </a:lnTo>
                  <a:lnTo>
                    <a:pt x="8219805" y="6509"/>
                  </a:lnTo>
                  <a:lnTo>
                    <a:pt x="8215042" y="13574"/>
                  </a:lnTo>
                  <a:lnTo>
                    <a:pt x="8213295" y="22225"/>
                  </a:lnTo>
                  <a:lnTo>
                    <a:pt x="8215042" y="30875"/>
                  </a:lnTo>
                  <a:lnTo>
                    <a:pt x="8219810" y="37940"/>
                  </a:lnTo>
                  <a:lnTo>
                    <a:pt x="8226888" y="42703"/>
                  </a:lnTo>
                  <a:lnTo>
                    <a:pt x="8235565" y="44450"/>
                  </a:lnTo>
                  <a:lnTo>
                    <a:pt x="8244216" y="42703"/>
                  </a:lnTo>
                  <a:lnTo>
                    <a:pt x="8251280" y="37940"/>
                  </a:lnTo>
                  <a:lnTo>
                    <a:pt x="8256043" y="30875"/>
                  </a:lnTo>
                  <a:lnTo>
                    <a:pt x="8257790" y="22225"/>
                  </a:lnTo>
                  <a:lnTo>
                    <a:pt x="8256043" y="13574"/>
                  </a:lnTo>
                  <a:lnTo>
                    <a:pt x="8251280" y="6509"/>
                  </a:lnTo>
                  <a:lnTo>
                    <a:pt x="8244216" y="1746"/>
                  </a:lnTo>
                  <a:lnTo>
                    <a:pt x="8235520" y="0"/>
                  </a:lnTo>
                  <a:close/>
                </a:path>
                <a:path w="11962130" h="7343775">
                  <a:moveTo>
                    <a:pt x="8324465" y="0"/>
                  </a:moveTo>
                  <a:lnTo>
                    <a:pt x="8315814" y="1746"/>
                  </a:lnTo>
                  <a:lnTo>
                    <a:pt x="8308749" y="6509"/>
                  </a:lnTo>
                  <a:lnTo>
                    <a:pt x="8303986" y="13574"/>
                  </a:lnTo>
                  <a:lnTo>
                    <a:pt x="8302240" y="22225"/>
                  </a:lnTo>
                  <a:lnTo>
                    <a:pt x="8303987" y="30875"/>
                  </a:lnTo>
                  <a:lnTo>
                    <a:pt x="8308755" y="37940"/>
                  </a:lnTo>
                  <a:lnTo>
                    <a:pt x="8315832" y="42703"/>
                  </a:lnTo>
                  <a:lnTo>
                    <a:pt x="8324509" y="44450"/>
                  </a:lnTo>
                  <a:lnTo>
                    <a:pt x="8333160" y="42703"/>
                  </a:lnTo>
                  <a:lnTo>
                    <a:pt x="8340225" y="37940"/>
                  </a:lnTo>
                  <a:lnTo>
                    <a:pt x="8344988" y="30875"/>
                  </a:lnTo>
                  <a:lnTo>
                    <a:pt x="8346734" y="22225"/>
                  </a:lnTo>
                  <a:lnTo>
                    <a:pt x="8344988" y="13574"/>
                  </a:lnTo>
                  <a:lnTo>
                    <a:pt x="8340225" y="6509"/>
                  </a:lnTo>
                  <a:lnTo>
                    <a:pt x="8333160" y="1746"/>
                  </a:lnTo>
                  <a:lnTo>
                    <a:pt x="8324465" y="0"/>
                  </a:lnTo>
                  <a:close/>
                </a:path>
                <a:path w="11962130" h="7343775">
                  <a:moveTo>
                    <a:pt x="8413409" y="0"/>
                  </a:moveTo>
                  <a:lnTo>
                    <a:pt x="8404758" y="1746"/>
                  </a:lnTo>
                  <a:lnTo>
                    <a:pt x="8397694" y="6509"/>
                  </a:lnTo>
                  <a:lnTo>
                    <a:pt x="8392931" y="13574"/>
                  </a:lnTo>
                  <a:lnTo>
                    <a:pt x="8391184" y="22225"/>
                  </a:lnTo>
                  <a:lnTo>
                    <a:pt x="8392931" y="30875"/>
                  </a:lnTo>
                  <a:lnTo>
                    <a:pt x="8397699" y="37940"/>
                  </a:lnTo>
                  <a:lnTo>
                    <a:pt x="8404777" y="42703"/>
                  </a:lnTo>
                  <a:lnTo>
                    <a:pt x="8413454" y="44450"/>
                  </a:lnTo>
                  <a:lnTo>
                    <a:pt x="8422105" y="42703"/>
                  </a:lnTo>
                  <a:lnTo>
                    <a:pt x="8429169" y="37940"/>
                  </a:lnTo>
                  <a:lnTo>
                    <a:pt x="8433932" y="30875"/>
                  </a:lnTo>
                  <a:lnTo>
                    <a:pt x="8435679" y="22225"/>
                  </a:lnTo>
                  <a:lnTo>
                    <a:pt x="8433932" y="13574"/>
                  </a:lnTo>
                  <a:lnTo>
                    <a:pt x="8429169" y="6509"/>
                  </a:lnTo>
                  <a:lnTo>
                    <a:pt x="8422105" y="1746"/>
                  </a:lnTo>
                  <a:lnTo>
                    <a:pt x="8413409" y="0"/>
                  </a:lnTo>
                  <a:close/>
                </a:path>
                <a:path w="11962130" h="7343775">
                  <a:moveTo>
                    <a:pt x="8502354" y="0"/>
                  </a:moveTo>
                  <a:lnTo>
                    <a:pt x="8493703" y="1746"/>
                  </a:lnTo>
                  <a:lnTo>
                    <a:pt x="8486638" y="6509"/>
                  </a:lnTo>
                  <a:lnTo>
                    <a:pt x="8481875" y="13574"/>
                  </a:lnTo>
                  <a:lnTo>
                    <a:pt x="8480129" y="22225"/>
                  </a:lnTo>
                  <a:lnTo>
                    <a:pt x="8481876" y="30875"/>
                  </a:lnTo>
                  <a:lnTo>
                    <a:pt x="8486644" y="37940"/>
                  </a:lnTo>
                  <a:lnTo>
                    <a:pt x="8493721" y="42703"/>
                  </a:lnTo>
                  <a:lnTo>
                    <a:pt x="8502398" y="44450"/>
                  </a:lnTo>
                  <a:lnTo>
                    <a:pt x="8511049" y="42703"/>
                  </a:lnTo>
                  <a:lnTo>
                    <a:pt x="8518113" y="37940"/>
                  </a:lnTo>
                  <a:lnTo>
                    <a:pt x="8522876" y="30875"/>
                  </a:lnTo>
                  <a:lnTo>
                    <a:pt x="8524623" y="22225"/>
                  </a:lnTo>
                  <a:lnTo>
                    <a:pt x="8522876" y="13574"/>
                  </a:lnTo>
                  <a:lnTo>
                    <a:pt x="8518113" y="6509"/>
                  </a:lnTo>
                  <a:lnTo>
                    <a:pt x="8511049" y="1746"/>
                  </a:lnTo>
                  <a:lnTo>
                    <a:pt x="8502354" y="0"/>
                  </a:lnTo>
                  <a:close/>
                </a:path>
                <a:path w="11962130" h="7343775">
                  <a:moveTo>
                    <a:pt x="8591298" y="0"/>
                  </a:moveTo>
                  <a:lnTo>
                    <a:pt x="8582647" y="1746"/>
                  </a:lnTo>
                  <a:lnTo>
                    <a:pt x="8575582" y="6509"/>
                  </a:lnTo>
                  <a:lnTo>
                    <a:pt x="8570819" y="13574"/>
                  </a:lnTo>
                  <a:lnTo>
                    <a:pt x="8569073" y="22225"/>
                  </a:lnTo>
                  <a:lnTo>
                    <a:pt x="8570820" y="30875"/>
                  </a:lnTo>
                  <a:lnTo>
                    <a:pt x="8575588" y="37940"/>
                  </a:lnTo>
                  <a:lnTo>
                    <a:pt x="8582665" y="42703"/>
                  </a:lnTo>
                  <a:lnTo>
                    <a:pt x="8591341" y="44450"/>
                  </a:lnTo>
                  <a:lnTo>
                    <a:pt x="8599993" y="42703"/>
                  </a:lnTo>
                  <a:lnTo>
                    <a:pt x="8607057" y="37940"/>
                  </a:lnTo>
                  <a:lnTo>
                    <a:pt x="8611820" y="30875"/>
                  </a:lnTo>
                  <a:lnTo>
                    <a:pt x="8613566" y="22225"/>
                  </a:lnTo>
                  <a:lnTo>
                    <a:pt x="8611820" y="13574"/>
                  </a:lnTo>
                  <a:lnTo>
                    <a:pt x="8607057" y="6509"/>
                  </a:lnTo>
                  <a:lnTo>
                    <a:pt x="8599993" y="1746"/>
                  </a:lnTo>
                  <a:lnTo>
                    <a:pt x="8591298" y="0"/>
                  </a:lnTo>
                  <a:close/>
                </a:path>
                <a:path w="11962130" h="7343775">
                  <a:moveTo>
                    <a:pt x="8680241" y="0"/>
                  </a:moveTo>
                  <a:lnTo>
                    <a:pt x="8671590" y="1746"/>
                  </a:lnTo>
                  <a:lnTo>
                    <a:pt x="8664526" y="6509"/>
                  </a:lnTo>
                  <a:lnTo>
                    <a:pt x="8659763" y="13574"/>
                  </a:lnTo>
                  <a:lnTo>
                    <a:pt x="8658016" y="22225"/>
                  </a:lnTo>
                  <a:lnTo>
                    <a:pt x="8659763" y="30875"/>
                  </a:lnTo>
                  <a:lnTo>
                    <a:pt x="8664531" y="37940"/>
                  </a:lnTo>
                  <a:lnTo>
                    <a:pt x="8671609" y="42703"/>
                  </a:lnTo>
                  <a:lnTo>
                    <a:pt x="8680286" y="44450"/>
                  </a:lnTo>
                  <a:lnTo>
                    <a:pt x="8688937" y="42703"/>
                  </a:lnTo>
                  <a:lnTo>
                    <a:pt x="8696001" y="37940"/>
                  </a:lnTo>
                  <a:lnTo>
                    <a:pt x="8700764" y="30875"/>
                  </a:lnTo>
                  <a:lnTo>
                    <a:pt x="8702511" y="22225"/>
                  </a:lnTo>
                  <a:lnTo>
                    <a:pt x="8700764" y="13574"/>
                  </a:lnTo>
                  <a:lnTo>
                    <a:pt x="8696001" y="6509"/>
                  </a:lnTo>
                  <a:lnTo>
                    <a:pt x="8688937" y="1746"/>
                  </a:lnTo>
                  <a:lnTo>
                    <a:pt x="8680241" y="0"/>
                  </a:lnTo>
                  <a:close/>
                </a:path>
                <a:path w="11962130" h="7343775">
                  <a:moveTo>
                    <a:pt x="8769186" y="0"/>
                  </a:moveTo>
                  <a:lnTo>
                    <a:pt x="8760534" y="1746"/>
                  </a:lnTo>
                  <a:lnTo>
                    <a:pt x="8753470" y="6509"/>
                  </a:lnTo>
                  <a:lnTo>
                    <a:pt x="8748707" y="13574"/>
                  </a:lnTo>
                  <a:lnTo>
                    <a:pt x="8746961" y="22225"/>
                  </a:lnTo>
                  <a:lnTo>
                    <a:pt x="8748708" y="30875"/>
                  </a:lnTo>
                  <a:lnTo>
                    <a:pt x="8753475" y="37940"/>
                  </a:lnTo>
                  <a:lnTo>
                    <a:pt x="8760552" y="42703"/>
                  </a:lnTo>
                  <a:lnTo>
                    <a:pt x="8769229" y="44450"/>
                  </a:lnTo>
                  <a:lnTo>
                    <a:pt x="8777880" y="42703"/>
                  </a:lnTo>
                  <a:lnTo>
                    <a:pt x="8784945" y="37940"/>
                  </a:lnTo>
                  <a:lnTo>
                    <a:pt x="8789707" y="30875"/>
                  </a:lnTo>
                  <a:lnTo>
                    <a:pt x="8791454" y="22225"/>
                  </a:lnTo>
                  <a:lnTo>
                    <a:pt x="8789707" y="13574"/>
                  </a:lnTo>
                  <a:lnTo>
                    <a:pt x="8784945" y="6509"/>
                  </a:lnTo>
                  <a:lnTo>
                    <a:pt x="8777880" y="1746"/>
                  </a:lnTo>
                  <a:lnTo>
                    <a:pt x="8769186" y="0"/>
                  </a:lnTo>
                  <a:close/>
                </a:path>
                <a:path w="11962130" h="7343775">
                  <a:moveTo>
                    <a:pt x="8858129" y="0"/>
                  </a:moveTo>
                  <a:lnTo>
                    <a:pt x="8849478" y="1746"/>
                  </a:lnTo>
                  <a:lnTo>
                    <a:pt x="8842413" y="6509"/>
                  </a:lnTo>
                  <a:lnTo>
                    <a:pt x="8837650" y="13574"/>
                  </a:lnTo>
                  <a:lnTo>
                    <a:pt x="8835904" y="22225"/>
                  </a:lnTo>
                  <a:lnTo>
                    <a:pt x="8837651" y="30875"/>
                  </a:lnTo>
                  <a:lnTo>
                    <a:pt x="8842419" y="37940"/>
                  </a:lnTo>
                  <a:lnTo>
                    <a:pt x="8849497" y="42703"/>
                  </a:lnTo>
                  <a:lnTo>
                    <a:pt x="8858173" y="44450"/>
                  </a:lnTo>
                  <a:lnTo>
                    <a:pt x="8866824" y="42703"/>
                  </a:lnTo>
                  <a:lnTo>
                    <a:pt x="8873889" y="37940"/>
                  </a:lnTo>
                  <a:lnTo>
                    <a:pt x="8878652" y="30875"/>
                  </a:lnTo>
                  <a:lnTo>
                    <a:pt x="8880398" y="22225"/>
                  </a:lnTo>
                  <a:lnTo>
                    <a:pt x="8878652" y="13574"/>
                  </a:lnTo>
                  <a:lnTo>
                    <a:pt x="8873889" y="6509"/>
                  </a:lnTo>
                  <a:lnTo>
                    <a:pt x="8866824" y="1746"/>
                  </a:lnTo>
                  <a:lnTo>
                    <a:pt x="8858129" y="0"/>
                  </a:lnTo>
                  <a:close/>
                </a:path>
                <a:path w="11962130" h="7343775">
                  <a:moveTo>
                    <a:pt x="8947073" y="0"/>
                  </a:moveTo>
                  <a:lnTo>
                    <a:pt x="8938422" y="1746"/>
                  </a:lnTo>
                  <a:lnTo>
                    <a:pt x="8931358" y="6509"/>
                  </a:lnTo>
                  <a:lnTo>
                    <a:pt x="8926595" y="13574"/>
                  </a:lnTo>
                  <a:lnTo>
                    <a:pt x="8924848" y="22225"/>
                  </a:lnTo>
                  <a:lnTo>
                    <a:pt x="8926596" y="30875"/>
                  </a:lnTo>
                  <a:lnTo>
                    <a:pt x="8931363" y="37940"/>
                  </a:lnTo>
                  <a:lnTo>
                    <a:pt x="8938441" y="42703"/>
                  </a:lnTo>
                  <a:lnTo>
                    <a:pt x="8947118" y="44450"/>
                  </a:lnTo>
                  <a:lnTo>
                    <a:pt x="8955769" y="42703"/>
                  </a:lnTo>
                  <a:lnTo>
                    <a:pt x="8962833" y="37940"/>
                  </a:lnTo>
                  <a:lnTo>
                    <a:pt x="8967596" y="30875"/>
                  </a:lnTo>
                  <a:lnTo>
                    <a:pt x="8969343" y="22225"/>
                  </a:lnTo>
                  <a:lnTo>
                    <a:pt x="8967596" y="13574"/>
                  </a:lnTo>
                  <a:lnTo>
                    <a:pt x="8962833" y="6509"/>
                  </a:lnTo>
                  <a:lnTo>
                    <a:pt x="8955769" y="1746"/>
                  </a:lnTo>
                  <a:lnTo>
                    <a:pt x="8947073" y="0"/>
                  </a:lnTo>
                  <a:close/>
                </a:path>
                <a:path w="11962130" h="7343775">
                  <a:moveTo>
                    <a:pt x="9036018" y="0"/>
                  </a:moveTo>
                  <a:lnTo>
                    <a:pt x="9027366" y="1746"/>
                  </a:lnTo>
                  <a:lnTo>
                    <a:pt x="9020302" y="6509"/>
                  </a:lnTo>
                  <a:lnTo>
                    <a:pt x="9015539" y="13574"/>
                  </a:lnTo>
                  <a:lnTo>
                    <a:pt x="9013793" y="22225"/>
                  </a:lnTo>
                  <a:lnTo>
                    <a:pt x="9015540" y="30875"/>
                  </a:lnTo>
                  <a:lnTo>
                    <a:pt x="9020307" y="37940"/>
                  </a:lnTo>
                  <a:lnTo>
                    <a:pt x="9027384" y="42703"/>
                  </a:lnTo>
                  <a:lnTo>
                    <a:pt x="9036061" y="44450"/>
                  </a:lnTo>
                  <a:lnTo>
                    <a:pt x="9044712" y="42703"/>
                  </a:lnTo>
                  <a:lnTo>
                    <a:pt x="9051777" y="37940"/>
                  </a:lnTo>
                  <a:lnTo>
                    <a:pt x="9056540" y="30875"/>
                  </a:lnTo>
                  <a:lnTo>
                    <a:pt x="9058286" y="22225"/>
                  </a:lnTo>
                  <a:lnTo>
                    <a:pt x="9056540" y="13574"/>
                  </a:lnTo>
                  <a:lnTo>
                    <a:pt x="9051777" y="6509"/>
                  </a:lnTo>
                  <a:lnTo>
                    <a:pt x="9044712" y="1746"/>
                  </a:lnTo>
                  <a:lnTo>
                    <a:pt x="9036018" y="0"/>
                  </a:lnTo>
                  <a:close/>
                </a:path>
                <a:path w="11962130" h="7343775">
                  <a:moveTo>
                    <a:pt x="9124961" y="0"/>
                  </a:moveTo>
                  <a:lnTo>
                    <a:pt x="9116310" y="1746"/>
                  </a:lnTo>
                  <a:lnTo>
                    <a:pt x="9109245" y="6509"/>
                  </a:lnTo>
                  <a:lnTo>
                    <a:pt x="9104482" y="13574"/>
                  </a:lnTo>
                  <a:lnTo>
                    <a:pt x="9102736" y="22225"/>
                  </a:lnTo>
                  <a:lnTo>
                    <a:pt x="9104483" y="30875"/>
                  </a:lnTo>
                  <a:lnTo>
                    <a:pt x="9109251" y="37940"/>
                  </a:lnTo>
                  <a:lnTo>
                    <a:pt x="9116329" y="42703"/>
                  </a:lnTo>
                  <a:lnTo>
                    <a:pt x="9125005" y="44450"/>
                  </a:lnTo>
                  <a:lnTo>
                    <a:pt x="9133656" y="42703"/>
                  </a:lnTo>
                  <a:lnTo>
                    <a:pt x="9140721" y="37940"/>
                  </a:lnTo>
                  <a:lnTo>
                    <a:pt x="9145484" y="30875"/>
                  </a:lnTo>
                  <a:lnTo>
                    <a:pt x="9147230" y="22225"/>
                  </a:lnTo>
                  <a:lnTo>
                    <a:pt x="9145484" y="13574"/>
                  </a:lnTo>
                  <a:lnTo>
                    <a:pt x="9140721" y="6509"/>
                  </a:lnTo>
                  <a:lnTo>
                    <a:pt x="9133656" y="1746"/>
                  </a:lnTo>
                  <a:lnTo>
                    <a:pt x="9124961" y="0"/>
                  </a:lnTo>
                  <a:close/>
                </a:path>
                <a:path w="11962130" h="7343775">
                  <a:moveTo>
                    <a:pt x="9213905" y="0"/>
                  </a:moveTo>
                  <a:lnTo>
                    <a:pt x="9205254" y="1746"/>
                  </a:lnTo>
                  <a:lnTo>
                    <a:pt x="9198190" y="6509"/>
                  </a:lnTo>
                  <a:lnTo>
                    <a:pt x="9193427" y="13574"/>
                  </a:lnTo>
                  <a:lnTo>
                    <a:pt x="9191680" y="22225"/>
                  </a:lnTo>
                  <a:lnTo>
                    <a:pt x="9193428" y="30875"/>
                  </a:lnTo>
                  <a:lnTo>
                    <a:pt x="9198195" y="37940"/>
                  </a:lnTo>
                  <a:lnTo>
                    <a:pt x="9205273" y="42703"/>
                  </a:lnTo>
                  <a:lnTo>
                    <a:pt x="9213950" y="44450"/>
                  </a:lnTo>
                  <a:lnTo>
                    <a:pt x="9222600" y="42703"/>
                  </a:lnTo>
                  <a:lnTo>
                    <a:pt x="9229663" y="37940"/>
                  </a:lnTo>
                  <a:lnTo>
                    <a:pt x="9234424" y="30875"/>
                  </a:lnTo>
                  <a:lnTo>
                    <a:pt x="9236170" y="22225"/>
                  </a:lnTo>
                  <a:lnTo>
                    <a:pt x="9234424" y="13574"/>
                  </a:lnTo>
                  <a:lnTo>
                    <a:pt x="9229663" y="6509"/>
                  </a:lnTo>
                  <a:lnTo>
                    <a:pt x="9222600" y="1746"/>
                  </a:lnTo>
                  <a:lnTo>
                    <a:pt x="9213905" y="0"/>
                  </a:lnTo>
                  <a:close/>
                </a:path>
                <a:path w="11962130" h="7343775">
                  <a:moveTo>
                    <a:pt x="9302845" y="0"/>
                  </a:moveTo>
                  <a:lnTo>
                    <a:pt x="9294196" y="1746"/>
                  </a:lnTo>
                  <a:lnTo>
                    <a:pt x="9287132" y="6509"/>
                  </a:lnTo>
                  <a:lnTo>
                    <a:pt x="9282367" y="13574"/>
                  </a:lnTo>
                  <a:lnTo>
                    <a:pt x="9280620" y="22225"/>
                  </a:lnTo>
                  <a:lnTo>
                    <a:pt x="9282368" y="30875"/>
                  </a:lnTo>
                  <a:lnTo>
                    <a:pt x="9287138" y="37940"/>
                  </a:lnTo>
                  <a:lnTo>
                    <a:pt x="9294218" y="42703"/>
                  </a:lnTo>
                  <a:lnTo>
                    <a:pt x="9302896" y="44450"/>
                  </a:lnTo>
                  <a:lnTo>
                    <a:pt x="9311544" y="42703"/>
                  </a:lnTo>
                  <a:lnTo>
                    <a:pt x="9318609" y="37940"/>
                  </a:lnTo>
                  <a:lnTo>
                    <a:pt x="9323373" y="30875"/>
                  </a:lnTo>
                  <a:lnTo>
                    <a:pt x="9325121" y="22225"/>
                  </a:lnTo>
                  <a:lnTo>
                    <a:pt x="9323373" y="13574"/>
                  </a:lnTo>
                  <a:lnTo>
                    <a:pt x="9318609" y="6509"/>
                  </a:lnTo>
                  <a:lnTo>
                    <a:pt x="9311544" y="1746"/>
                  </a:lnTo>
                  <a:lnTo>
                    <a:pt x="9302845" y="0"/>
                  </a:lnTo>
                  <a:close/>
                </a:path>
                <a:path w="11962130" h="7343775">
                  <a:moveTo>
                    <a:pt x="9391796" y="0"/>
                  </a:moveTo>
                  <a:lnTo>
                    <a:pt x="9383142" y="1746"/>
                  </a:lnTo>
                  <a:lnTo>
                    <a:pt x="9376078" y="6509"/>
                  </a:lnTo>
                  <a:lnTo>
                    <a:pt x="9371316" y="13574"/>
                  </a:lnTo>
                  <a:lnTo>
                    <a:pt x="9369571" y="22225"/>
                  </a:lnTo>
                  <a:lnTo>
                    <a:pt x="9371317" y="30875"/>
                  </a:lnTo>
                  <a:lnTo>
                    <a:pt x="9376082" y="37940"/>
                  </a:lnTo>
                  <a:lnTo>
                    <a:pt x="9383158" y="42703"/>
                  </a:lnTo>
                  <a:lnTo>
                    <a:pt x="9391834" y="44450"/>
                  </a:lnTo>
                  <a:lnTo>
                    <a:pt x="9400487" y="42703"/>
                  </a:lnTo>
                  <a:lnTo>
                    <a:pt x="9407551" y="37940"/>
                  </a:lnTo>
                  <a:lnTo>
                    <a:pt x="9412313" y="30875"/>
                  </a:lnTo>
                  <a:lnTo>
                    <a:pt x="9414059" y="22225"/>
                  </a:lnTo>
                  <a:lnTo>
                    <a:pt x="9412313" y="13574"/>
                  </a:lnTo>
                  <a:lnTo>
                    <a:pt x="9407551" y="6509"/>
                  </a:lnTo>
                  <a:lnTo>
                    <a:pt x="9400487" y="1746"/>
                  </a:lnTo>
                  <a:lnTo>
                    <a:pt x="9391796" y="0"/>
                  </a:lnTo>
                  <a:close/>
                </a:path>
                <a:path w="11962130" h="7343775">
                  <a:moveTo>
                    <a:pt x="9480734" y="0"/>
                  </a:moveTo>
                  <a:lnTo>
                    <a:pt x="9472085" y="1746"/>
                  </a:lnTo>
                  <a:lnTo>
                    <a:pt x="9465021" y="6509"/>
                  </a:lnTo>
                  <a:lnTo>
                    <a:pt x="9460256" y="13574"/>
                  </a:lnTo>
                  <a:lnTo>
                    <a:pt x="9458509" y="22225"/>
                  </a:lnTo>
                  <a:lnTo>
                    <a:pt x="9460257" y="30875"/>
                  </a:lnTo>
                  <a:lnTo>
                    <a:pt x="9465027" y="37940"/>
                  </a:lnTo>
                  <a:lnTo>
                    <a:pt x="9472107" y="42703"/>
                  </a:lnTo>
                  <a:lnTo>
                    <a:pt x="9480784" y="44450"/>
                  </a:lnTo>
                  <a:lnTo>
                    <a:pt x="9489433" y="42703"/>
                  </a:lnTo>
                  <a:lnTo>
                    <a:pt x="9496498" y="37940"/>
                  </a:lnTo>
                  <a:lnTo>
                    <a:pt x="9501262" y="30875"/>
                  </a:lnTo>
                  <a:lnTo>
                    <a:pt x="9503009" y="22225"/>
                  </a:lnTo>
                  <a:lnTo>
                    <a:pt x="9501262" y="13574"/>
                  </a:lnTo>
                  <a:lnTo>
                    <a:pt x="9496498" y="6509"/>
                  </a:lnTo>
                  <a:lnTo>
                    <a:pt x="9489433" y="1746"/>
                  </a:lnTo>
                  <a:lnTo>
                    <a:pt x="9480734" y="0"/>
                  </a:lnTo>
                  <a:close/>
                </a:path>
                <a:path w="11962130" h="7343775">
                  <a:moveTo>
                    <a:pt x="9569684" y="0"/>
                  </a:moveTo>
                  <a:lnTo>
                    <a:pt x="9561031" y="1746"/>
                  </a:lnTo>
                  <a:lnTo>
                    <a:pt x="9553967" y="6509"/>
                  </a:lnTo>
                  <a:lnTo>
                    <a:pt x="9549205" y="13574"/>
                  </a:lnTo>
                  <a:lnTo>
                    <a:pt x="9547459" y="22225"/>
                  </a:lnTo>
                  <a:lnTo>
                    <a:pt x="9549206" y="30875"/>
                  </a:lnTo>
                  <a:lnTo>
                    <a:pt x="9553971" y="37940"/>
                  </a:lnTo>
                  <a:lnTo>
                    <a:pt x="9561047" y="42703"/>
                  </a:lnTo>
                  <a:lnTo>
                    <a:pt x="9569723" y="44450"/>
                  </a:lnTo>
                  <a:lnTo>
                    <a:pt x="9578376" y="42703"/>
                  </a:lnTo>
                  <a:lnTo>
                    <a:pt x="9585440" y="37940"/>
                  </a:lnTo>
                  <a:lnTo>
                    <a:pt x="9590202" y="30875"/>
                  </a:lnTo>
                  <a:lnTo>
                    <a:pt x="9591948" y="22225"/>
                  </a:lnTo>
                  <a:lnTo>
                    <a:pt x="9590202" y="13574"/>
                  </a:lnTo>
                  <a:lnTo>
                    <a:pt x="9585440" y="6509"/>
                  </a:lnTo>
                  <a:lnTo>
                    <a:pt x="9578376" y="1746"/>
                  </a:lnTo>
                  <a:lnTo>
                    <a:pt x="9569684" y="0"/>
                  </a:lnTo>
                  <a:close/>
                </a:path>
                <a:path w="11962130" h="7343775">
                  <a:moveTo>
                    <a:pt x="9658635" y="0"/>
                  </a:moveTo>
                  <a:lnTo>
                    <a:pt x="9649982" y="1746"/>
                  </a:lnTo>
                  <a:lnTo>
                    <a:pt x="9642917" y="6509"/>
                  </a:lnTo>
                  <a:lnTo>
                    <a:pt x="9638156" y="13574"/>
                  </a:lnTo>
                  <a:lnTo>
                    <a:pt x="9636410" y="22225"/>
                  </a:lnTo>
                  <a:lnTo>
                    <a:pt x="9638156" y="30875"/>
                  </a:lnTo>
                  <a:lnTo>
                    <a:pt x="9642922" y="37940"/>
                  </a:lnTo>
                  <a:lnTo>
                    <a:pt x="9649998" y="42703"/>
                  </a:lnTo>
                  <a:lnTo>
                    <a:pt x="9658673" y="44450"/>
                  </a:lnTo>
                  <a:lnTo>
                    <a:pt x="9667327" y="42703"/>
                  </a:lnTo>
                  <a:lnTo>
                    <a:pt x="9674391" y="37940"/>
                  </a:lnTo>
                  <a:lnTo>
                    <a:pt x="9679153" y="30875"/>
                  </a:lnTo>
                  <a:lnTo>
                    <a:pt x="9680898" y="22225"/>
                  </a:lnTo>
                  <a:lnTo>
                    <a:pt x="9679153" y="13574"/>
                  </a:lnTo>
                  <a:lnTo>
                    <a:pt x="9674391" y="6509"/>
                  </a:lnTo>
                  <a:lnTo>
                    <a:pt x="9667327" y="1746"/>
                  </a:lnTo>
                  <a:lnTo>
                    <a:pt x="9658635" y="0"/>
                  </a:lnTo>
                  <a:close/>
                </a:path>
                <a:path w="11962130" h="7343775">
                  <a:moveTo>
                    <a:pt x="9747573" y="0"/>
                  </a:moveTo>
                  <a:lnTo>
                    <a:pt x="9738925" y="1746"/>
                  </a:lnTo>
                  <a:lnTo>
                    <a:pt x="9731860" y="6509"/>
                  </a:lnTo>
                  <a:lnTo>
                    <a:pt x="9727096" y="13574"/>
                  </a:lnTo>
                  <a:lnTo>
                    <a:pt x="9725348" y="22225"/>
                  </a:lnTo>
                  <a:lnTo>
                    <a:pt x="9727097" y="30875"/>
                  </a:lnTo>
                  <a:lnTo>
                    <a:pt x="9731867" y="37940"/>
                  </a:lnTo>
                  <a:lnTo>
                    <a:pt x="9738946" y="42703"/>
                  </a:lnTo>
                  <a:lnTo>
                    <a:pt x="9747624" y="44450"/>
                  </a:lnTo>
                  <a:lnTo>
                    <a:pt x="9756272" y="42703"/>
                  </a:lnTo>
                  <a:lnTo>
                    <a:pt x="9763337" y="37940"/>
                  </a:lnTo>
                  <a:lnTo>
                    <a:pt x="9768102" y="30875"/>
                  </a:lnTo>
                  <a:lnTo>
                    <a:pt x="9769849" y="22225"/>
                  </a:lnTo>
                  <a:lnTo>
                    <a:pt x="9768102" y="13574"/>
                  </a:lnTo>
                  <a:lnTo>
                    <a:pt x="9763337" y="6509"/>
                  </a:lnTo>
                  <a:lnTo>
                    <a:pt x="9756272" y="1746"/>
                  </a:lnTo>
                  <a:lnTo>
                    <a:pt x="9747573" y="0"/>
                  </a:lnTo>
                  <a:close/>
                </a:path>
                <a:path w="11962130" h="7343775">
                  <a:moveTo>
                    <a:pt x="9836524" y="0"/>
                  </a:moveTo>
                  <a:lnTo>
                    <a:pt x="9827870" y="1746"/>
                  </a:lnTo>
                  <a:lnTo>
                    <a:pt x="9820806" y="6509"/>
                  </a:lnTo>
                  <a:lnTo>
                    <a:pt x="9816045" y="13574"/>
                  </a:lnTo>
                  <a:lnTo>
                    <a:pt x="9814299" y="22225"/>
                  </a:lnTo>
                  <a:lnTo>
                    <a:pt x="9816045" y="30875"/>
                  </a:lnTo>
                  <a:lnTo>
                    <a:pt x="9820811" y="37940"/>
                  </a:lnTo>
                  <a:lnTo>
                    <a:pt x="9827887" y="42703"/>
                  </a:lnTo>
                  <a:lnTo>
                    <a:pt x="9836562" y="44450"/>
                  </a:lnTo>
                  <a:lnTo>
                    <a:pt x="9845216" y="42703"/>
                  </a:lnTo>
                  <a:lnTo>
                    <a:pt x="9852280" y="37940"/>
                  </a:lnTo>
                  <a:lnTo>
                    <a:pt x="9857042" y="30875"/>
                  </a:lnTo>
                  <a:lnTo>
                    <a:pt x="9858787" y="22225"/>
                  </a:lnTo>
                  <a:lnTo>
                    <a:pt x="9857042" y="13574"/>
                  </a:lnTo>
                  <a:lnTo>
                    <a:pt x="9852280" y="6509"/>
                  </a:lnTo>
                  <a:lnTo>
                    <a:pt x="9845216" y="1746"/>
                  </a:lnTo>
                  <a:lnTo>
                    <a:pt x="9836524" y="0"/>
                  </a:lnTo>
                  <a:close/>
                </a:path>
                <a:path w="11962130" h="7343775">
                  <a:moveTo>
                    <a:pt x="9925462" y="0"/>
                  </a:moveTo>
                  <a:lnTo>
                    <a:pt x="9916814" y="1746"/>
                  </a:lnTo>
                  <a:lnTo>
                    <a:pt x="9909749" y="6509"/>
                  </a:lnTo>
                  <a:lnTo>
                    <a:pt x="9904985" y="13574"/>
                  </a:lnTo>
                  <a:lnTo>
                    <a:pt x="9903237" y="22225"/>
                  </a:lnTo>
                  <a:lnTo>
                    <a:pt x="9904985" y="30875"/>
                  </a:lnTo>
                  <a:lnTo>
                    <a:pt x="9909756" y="37940"/>
                  </a:lnTo>
                  <a:lnTo>
                    <a:pt x="9916835" y="42703"/>
                  </a:lnTo>
                  <a:lnTo>
                    <a:pt x="9925513" y="44450"/>
                  </a:lnTo>
                  <a:lnTo>
                    <a:pt x="9934161" y="42703"/>
                  </a:lnTo>
                  <a:lnTo>
                    <a:pt x="9941226" y="37940"/>
                  </a:lnTo>
                  <a:lnTo>
                    <a:pt x="9945991" y="30875"/>
                  </a:lnTo>
                  <a:lnTo>
                    <a:pt x="9947738" y="22225"/>
                  </a:lnTo>
                  <a:lnTo>
                    <a:pt x="9945991" y="13574"/>
                  </a:lnTo>
                  <a:lnTo>
                    <a:pt x="9941226" y="6509"/>
                  </a:lnTo>
                  <a:lnTo>
                    <a:pt x="9934161" y="1746"/>
                  </a:lnTo>
                  <a:lnTo>
                    <a:pt x="9925462" y="0"/>
                  </a:lnTo>
                  <a:close/>
                </a:path>
                <a:path w="11962130" h="7343775">
                  <a:moveTo>
                    <a:pt x="10014413" y="0"/>
                  </a:moveTo>
                  <a:lnTo>
                    <a:pt x="10005759" y="1746"/>
                  </a:lnTo>
                  <a:lnTo>
                    <a:pt x="9998695" y="6509"/>
                  </a:lnTo>
                  <a:lnTo>
                    <a:pt x="9993934" y="13574"/>
                  </a:lnTo>
                  <a:lnTo>
                    <a:pt x="9992188" y="22225"/>
                  </a:lnTo>
                  <a:lnTo>
                    <a:pt x="9993934" y="30875"/>
                  </a:lnTo>
                  <a:lnTo>
                    <a:pt x="9998700" y="37940"/>
                  </a:lnTo>
                  <a:lnTo>
                    <a:pt x="10005775" y="42703"/>
                  </a:lnTo>
                  <a:lnTo>
                    <a:pt x="10014451" y="44450"/>
                  </a:lnTo>
                  <a:lnTo>
                    <a:pt x="10023105" y="42703"/>
                  </a:lnTo>
                  <a:lnTo>
                    <a:pt x="10030169" y="37940"/>
                  </a:lnTo>
                  <a:lnTo>
                    <a:pt x="10034930" y="30875"/>
                  </a:lnTo>
                  <a:lnTo>
                    <a:pt x="10036676" y="22225"/>
                  </a:lnTo>
                  <a:lnTo>
                    <a:pt x="10034930" y="13574"/>
                  </a:lnTo>
                  <a:lnTo>
                    <a:pt x="10030169" y="6509"/>
                  </a:lnTo>
                  <a:lnTo>
                    <a:pt x="10023105" y="1746"/>
                  </a:lnTo>
                  <a:lnTo>
                    <a:pt x="10014413" y="0"/>
                  </a:lnTo>
                  <a:close/>
                </a:path>
                <a:path w="11962130" h="7343775">
                  <a:moveTo>
                    <a:pt x="10103351" y="0"/>
                  </a:moveTo>
                  <a:lnTo>
                    <a:pt x="10094703" y="1746"/>
                  </a:lnTo>
                  <a:lnTo>
                    <a:pt x="10087638" y="6509"/>
                  </a:lnTo>
                  <a:lnTo>
                    <a:pt x="10082874" y="13574"/>
                  </a:lnTo>
                  <a:lnTo>
                    <a:pt x="10081126" y="22225"/>
                  </a:lnTo>
                  <a:lnTo>
                    <a:pt x="10082874" y="30875"/>
                  </a:lnTo>
                  <a:lnTo>
                    <a:pt x="10087644" y="37940"/>
                  </a:lnTo>
                  <a:lnTo>
                    <a:pt x="10094724" y="42703"/>
                  </a:lnTo>
                  <a:lnTo>
                    <a:pt x="10103402" y="44450"/>
                  </a:lnTo>
                  <a:lnTo>
                    <a:pt x="10112050" y="42703"/>
                  </a:lnTo>
                  <a:lnTo>
                    <a:pt x="10119115" y="37940"/>
                  </a:lnTo>
                  <a:lnTo>
                    <a:pt x="10123880" y="30875"/>
                  </a:lnTo>
                  <a:lnTo>
                    <a:pt x="10125627" y="22225"/>
                  </a:lnTo>
                  <a:lnTo>
                    <a:pt x="10123880" y="13574"/>
                  </a:lnTo>
                  <a:lnTo>
                    <a:pt x="10119115" y="6509"/>
                  </a:lnTo>
                  <a:lnTo>
                    <a:pt x="10112050" y="1746"/>
                  </a:lnTo>
                  <a:lnTo>
                    <a:pt x="10103351" y="0"/>
                  </a:lnTo>
                  <a:close/>
                </a:path>
                <a:path w="11962130" h="7343775">
                  <a:moveTo>
                    <a:pt x="10193140" y="808"/>
                  </a:moveTo>
                  <a:lnTo>
                    <a:pt x="10184429" y="2223"/>
                  </a:lnTo>
                  <a:lnTo>
                    <a:pt x="10177189" y="6711"/>
                  </a:lnTo>
                  <a:lnTo>
                    <a:pt x="10172159" y="13588"/>
                  </a:lnTo>
                  <a:lnTo>
                    <a:pt x="10170077" y="22166"/>
                  </a:lnTo>
                  <a:lnTo>
                    <a:pt x="10171492" y="30878"/>
                  </a:lnTo>
                  <a:lnTo>
                    <a:pt x="10175987" y="38120"/>
                  </a:lnTo>
                  <a:lnTo>
                    <a:pt x="10182880" y="43150"/>
                  </a:lnTo>
                  <a:lnTo>
                    <a:pt x="10191489" y="45228"/>
                  </a:lnTo>
                  <a:lnTo>
                    <a:pt x="10200195" y="43815"/>
                  </a:lnTo>
                  <a:lnTo>
                    <a:pt x="10207434" y="39326"/>
                  </a:lnTo>
                  <a:lnTo>
                    <a:pt x="10212463" y="32449"/>
                  </a:lnTo>
                  <a:lnTo>
                    <a:pt x="10214540" y="23872"/>
                  </a:lnTo>
                  <a:lnTo>
                    <a:pt x="10213126" y="15160"/>
                  </a:lnTo>
                  <a:lnTo>
                    <a:pt x="10208637" y="7918"/>
                  </a:lnTo>
                  <a:lnTo>
                    <a:pt x="10201763" y="2888"/>
                  </a:lnTo>
                  <a:lnTo>
                    <a:pt x="10193140" y="808"/>
                  </a:lnTo>
                  <a:close/>
                </a:path>
                <a:path w="11962130" h="7343775">
                  <a:moveTo>
                    <a:pt x="10283082" y="5533"/>
                  </a:moveTo>
                  <a:lnTo>
                    <a:pt x="10274307" y="6503"/>
                  </a:lnTo>
                  <a:lnTo>
                    <a:pt x="10266846" y="10618"/>
                  </a:lnTo>
                  <a:lnTo>
                    <a:pt x="10261473" y="17231"/>
                  </a:lnTo>
                  <a:lnTo>
                    <a:pt x="10258964" y="25692"/>
                  </a:lnTo>
                  <a:lnTo>
                    <a:pt x="10259935" y="34464"/>
                  </a:lnTo>
                  <a:lnTo>
                    <a:pt x="10264057" y="41925"/>
                  </a:lnTo>
                  <a:lnTo>
                    <a:pt x="10270684" y="47299"/>
                  </a:lnTo>
                  <a:lnTo>
                    <a:pt x="10279170" y="49810"/>
                  </a:lnTo>
                  <a:lnTo>
                    <a:pt x="10287944" y="48841"/>
                  </a:lnTo>
                  <a:lnTo>
                    <a:pt x="10295405" y="44726"/>
                  </a:lnTo>
                  <a:lnTo>
                    <a:pt x="10300778" y="38113"/>
                  </a:lnTo>
                  <a:lnTo>
                    <a:pt x="10303287" y="29651"/>
                  </a:lnTo>
                  <a:lnTo>
                    <a:pt x="10302317" y="20880"/>
                  </a:lnTo>
                  <a:lnTo>
                    <a:pt x="10298201" y="13420"/>
                  </a:lnTo>
                  <a:lnTo>
                    <a:pt x="10291589" y="8047"/>
                  </a:lnTo>
                  <a:lnTo>
                    <a:pt x="10283082" y="5533"/>
                  </a:lnTo>
                  <a:close/>
                </a:path>
                <a:path w="11962130" h="7343775">
                  <a:moveTo>
                    <a:pt x="10372324" y="15201"/>
                  </a:moveTo>
                  <a:lnTo>
                    <a:pt x="10363521" y="15841"/>
                  </a:lnTo>
                  <a:lnTo>
                    <a:pt x="10355911" y="19674"/>
                  </a:lnTo>
                  <a:lnTo>
                    <a:pt x="10350295" y="26080"/>
                  </a:lnTo>
                  <a:lnTo>
                    <a:pt x="10347471" y="34441"/>
                  </a:lnTo>
                  <a:lnTo>
                    <a:pt x="10348111" y="43243"/>
                  </a:lnTo>
                  <a:lnTo>
                    <a:pt x="10351947" y="50854"/>
                  </a:lnTo>
                  <a:lnTo>
                    <a:pt x="10358365" y="56472"/>
                  </a:lnTo>
                  <a:lnTo>
                    <a:pt x="10366749" y="59301"/>
                  </a:lnTo>
                  <a:lnTo>
                    <a:pt x="10375553" y="58661"/>
                  </a:lnTo>
                  <a:lnTo>
                    <a:pt x="10383162" y="54829"/>
                  </a:lnTo>
                  <a:lnTo>
                    <a:pt x="10388779" y="48423"/>
                  </a:lnTo>
                  <a:lnTo>
                    <a:pt x="10391603" y="40062"/>
                  </a:lnTo>
                  <a:lnTo>
                    <a:pt x="10390963" y="31260"/>
                  </a:lnTo>
                  <a:lnTo>
                    <a:pt x="10387131" y="23650"/>
                  </a:lnTo>
                  <a:lnTo>
                    <a:pt x="10380725" y="18033"/>
                  </a:lnTo>
                  <a:lnTo>
                    <a:pt x="10372324" y="15201"/>
                  </a:lnTo>
                  <a:close/>
                </a:path>
                <a:path w="11962130" h="7343775">
                  <a:moveTo>
                    <a:pt x="10461301" y="28751"/>
                  </a:moveTo>
                  <a:lnTo>
                    <a:pt x="10452481" y="28958"/>
                  </a:lnTo>
                  <a:lnTo>
                    <a:pt x="10444692" y="32412"/>
                  </a:lnTo>
                  <a:lnTo>
                    <a:pt x="10438766" y="38535"/>
                  </a:lnTo>
                  <a:lnTo>
                    <a:pt x="10435532" y="46747"/>
                  </a:lnTo>
                  <a:lnTo>
                    <a:pt x="10435716" y="54528"/>
                  </a:lnTo>
                  <a:lnTo>
                    <a:pt x="10435741" y="55570"/>
                  </a:lnTo>
                  <a:lnTo>
                    <a:pt x="10439203" y="63360"/>
                  </a:lnTo>
                  <a:lnTo>
                    <a:pt x="10445341" y="69287"/>
                  </a:lnTo>
                  <a:lnTo>
                    <a:pt x="10453579" y="72524"/>
                  </a:lnTo>
                  <a:lnTo>
                    <a:pt x="10462399" y="72317"/>
                  </a:lnTo>
                  <a:lnTo>
                    <a:pt x="10470187" y="68863"/>
                  </a:lnTo>
                  <a:lnTo>
                    <a:pt x="10476114" y="62740"/>
                  </a:lnTo>
                  <a:lnTo>
                    <a:pt x="10479347" y="54528"/>
                  </a:lnTo>
                  <a:lnTo>
                    <a:pt x="10479164" y="46747"/>
                  </a:lnTo>
                  <a:lnTo>
                    <a:pt x="10479139" y="45705"/>
                  </a:lnTo>
                  <a:lnTo>
                    <a:pt x="10475683" y="37916"/>
                  </a:lnTo>
                  <a:lnTo>
                    <a:pt x="10469560" y="31991"/>
                  </a:lnTo>
                  <a:lnTo>
                    <a:pt x="10461301" y="28751"/>
                  </a:lnTo>
                  <a:close/>
                </a:path>
                <a:path w="11962130" h="7343775">
                  <a:moveTo>
                    <a:pt x="10540759" y="46457"/>
                  </a:moveTo>
                  <a:lnTo>
                    <a:pt x="10532800" y="49497"/>
                  </a:lnTo>
                  <a:lnTo>
                    <a:pt x="10526563" y="55300"/>
                  </a:lnTo>
                  <a:lnTo>
                    <a:pt x="10522908" y="63331"/>
                  </a:lnTo>
                  <a:lnTo>
                    <a:pt x="10522649" y="72152"/>
                  </a:lnTo>
                  <a:lnTo>
                    <a:pt x="10525690" y="80113"/>
                  </a:lnTo>
                  <a:lnTo>
                    <a:pt x="10531502" y="86354"/>
                  </a:lnTo>
                  <a:lnTo>
                    <a:pt x="10539558" y="90020"/>
                  </a:lnTo>
                  <a:lnTo>
                    <a:pt x="10548383" y="90278"/>
                  </a:lnTo>
                  <a:lnTo>
                    <a:pt x="10556343" y="87238"/>
                  </a:lnTo>
                  <a:lnTo>
                    <a:pt x="10562581" y="81436"/>
                  </a:lnTo>
                  <a:lnTo>
                    <a:pt x="10566241" y="73406"/>
                  </a:lnTo>
                  <a:lnTo>
                    <a:pt x="10566499" y="64584"/>
                  </a:lnTo>
                  <a:lnTo>
                    <a:pt x="10563459" y="56624"/>
                  </a:lnTo>
                  <a:lnTo>
                    <a:pt x="10557658" y="50385"/>
                  </a:lnTo>
                  <a:lnTo>
                    <a:pt x="10549578" y="46715"/>
                  </a:lnTo>
                  <a:lnTo>
                    <a:pt x="10540759" y="46457"/>
                  </a:lnTo>
                  <a:close/>
                </a:path>
                <a:path w="11962130" h="7343775">
                  <a:moveTo>
                    <a:pt x="10627927" y="68346"/>
                  </a:moveTo>
                  <a:lnTo>
                    <a:pt x="10619835" y="71010"/>
                  </a:lnTo>
                  <a:lnTo>
                    <a:pt x="10613334" y="76515"/>
                  </a:lnTo>
                  <a:lnTo>
                    <a:pt x="10609306" y="84366"/>
                  </a:lnTo>
                  <a:lnTo>
                    <a:pt x="10608634" y="93166"/>
                  </a:lnTo>
                  <a:lnTo>
                    <a:pt x="10611302" y="101260"/>
                  </a:lnTo>
                  <a:lnTo>
                    <a:pt x="10616820" y="107767"/>
                  </a:lnTo>
                  <a:lnTo>
                    <a:pt x="10624699" y="111805"/>
                  </a:lnTo>
                  <a:lnTo>
                    <a:pt x="10633498" y="112475"/>
                  </a:lnTo>
                  <a:lnTo>
                    <a:pt x="10641590" y="109811"/>
                  </a:lnTo>
                  <a:lnTo>
                    <a:pt x="10648091" y="104307"/>
                  </a:lnTo>
                  <a:lnTo>
                    <a:pt x="10652118" y="96456"/>
                  </a:lnTo>
                  <a:lnTo>
                    <a:pt x="10652791" y="87655"/>
                  </a:lnTo>
                  <a:lnTo>
                    <a:pt x="10650129" y="79562"/>
                  </a:lnTo>
                  <a:lnTo>
                    <a:pt x="10644626" y="73059"/>
                  </a:lnTo>
                  <a:lnTo>
                    <a:pt x="10636726" y="69015"/>
                  </a:lnTo>
                  <a:lnTo>
                    <a:pt x="10627927" y="68346"/>
                  </a:lnTo>
                  <a:close/>
                </a:path>
                <a:path w="11962130" h="7343775">
                  <a:moveTo>
                    <a:pt x="10714016" y="94538"/>
                  </a:moveTo>
                  <a:lnTo>
                    <a:pt x="10705796" y="96779"/>
                  </a:lnTo>
                  <a:lnTo>
                    <a:pt x="10699017" y="101939"/>
                  </a:lnTo>
                  <a:lnTo>
                    <a:pt x="10694587" y="109570"/>
                  </a:lnTo>
                  <a:lnTo>
                    <a:pt x="10693458" y="118323"/>
                  </a:lnTo>
                  <a:lnTo>
                    <a:pt x="10695701" y="126545"/>
                  </a:lnTo>
                  <a:lnTo>
                    <a:pt x="10700873" y="133330"/>
                  </a:lnTo>
                  <a:lnTo>
                    <a:pt x="10708532" y="137772"/>
                  </a:lnTo>
                  <a:lnTo>
                    <a:pt x="10717284" y="138897"/>
                  </a:lnTo>
                  <a:lnTo>
                    <a:pt x="10725504" y="136656"/>
                  </a:lnTo>
                  <a:lnTo>
                    <a:pt x="10732283" y="131497"/>
                  </a:lnTo>
                  <a:lnTo>
                    <a:pt x="10736713" y="123865"/>
                  </a:lnTo>
                  <a:lnTo>
                    <a:pt x="10737842" y="115112"/>
                  </a:lnTo>
                  <a:lnTo>
                    <a:pt x="10735603" y="106892"/>
                  </a:lnTo>
                  <a:lnTo>
                    <a:pt x="10730442" y="100111"/>
                  </a:lnTo>
                  <a:lnTo>
                    <a:pt x="10722768" y="95664"/>
                  </a:lnTo>
                  <a:lnTo>
                    <a:pt x="10714016" y="94538"/>
                  </a:lnTo>
                  <a:close/>
                </a:path>
                <a:path w="11962130" h="7343775">
                  <a:moveTo>
                    <a:pt x="10798679" y="124989"/>
                  </a:moveTo>
                  <a:lnTo>
                    <a:pt x="10790353" y="126805"/>
                  </a:lnTo>
                  <a:lnTo>
                    <a:pt x="10783315" y="131609"/>
                  </a:lnTo>
                  <a:lnTo>
                    <a:pt x="10778496" y="139002"/>
                  </a:lnTo>
                  <a:lnTo>
                    <a:pt x="10776925" y="147687"/>
                  </a:lnTo>
                  <a:lnTo>
                    <a:pt x="10778622" y="155444"/>
                  </a:lnTo>
                  <a:lnTo>
                    <a:pt x="10778747" y="156013"/>
                  </a:lnTo>
                  <a:lnTo>
                    <a:pt x="10783564" y="163054"/>
                  </a:lnTo>
                  <a:lnTo>
                    <a:pt x="10790980" y="167883"/>
                  </a:lnTo>
                  <a:lnTo>
                    <a:pt x="10799664" y="169457"/>
                  </a:lnTo>
                  <a:lnTo>
                    <a:pt x="10807990" y="167641"/>
                  </a:lnTo>
                  <a:lnTo>
                    <a:pt x="10815028" y="162837"/>
                  </a:lnTo>
                  <a:lnTo>
                    <a:pt x="10819847" y="155444"/>
                  </a:lnTo>
                  <a:lnTo>
                    <a:pt x="10821419" y="146760"/>
                  </a:lnTo>
                  <a:lnTo>
                    <a:pt x="10819725" y="139002"/>
                  </a:lnTo>
                  <a:lnTo>
                    <a:pt x="10819601" y="138435"/>
                  </a:lnTo>
                  <a:lnTo>
                    <a:pt x="10814795" y="131399"/>
                  </a:lnTo>
                  <a:lnTo>
                    <a:pt x="10807363" y="126563"/>
                  </a:lnTo>
                  <a:lnTo>
                    <a:pt x="10798679" y="124989"/>
                  </a:lnTo>
                  <a:close/>
                </a:path>
                <a:path w="11962130" h="7343775">
                  <a:moveTo>
                    <a:pt x="10881501" y="159612"/>
                  </a:moveTo>
                  <a:lnTo>
                    <a:pt x="10873106" y="161080"/>
                  </a:lnTo>
                  <a:lnTo>
                    <a:pt x="10865876" y="165587"/>
                  </a:lnTo>
                  <a:lnTo>
                    <a:pt x="10860754" y="172774"/>
                  </a:lnTo>
                  <a:lnTo>
                    <a:pt x="10858823" y="181386"/>
                  </a:lnTo>
                  <a:lnTo>
                    <a:pt x="10860297" y="189781"/>
                  </a:lnTo>
                  <a:lnTo>
                    <a:pt x="10864819" y="197016"/>
                  </a:lnTo>
                  <a:lnTo>
                    <a:pt x="10872031" y="202149"/>
                  </a:lnTo>
                  <a:lnTo>
                    <a:pt x="10880639" y="204082"/>
                  </a:lnTo>
                  <a:lnTo>
                    <a:pt x="10889030" y="202614"/>
                  </a:lnTo>
                  <a:lnTo>
                    <a:pt x="10896259" y="198107"/>
                  </a:lnTo>
                  <a:lnTo>
                    <a:pt x="10901381" y="190920"/>
                  </a:lnTo>
                  <a:lnTo>
                    <a:pt x="10903315" y="182309"/>
                  </a:lnTo>
                  <a:lnTo>
                    <a:pt x="10901849" y="173916"/>
                  </a:lnTo>
                  <a:lnTo>
                    <a:pt x="10897343" y="166686"/>
                  </a:lnTo>
                  <a:lnTo>
                    <a:pt x="10890116" y="161545"/>
                  </a:lnTo>
                  <a:lnTo>
                    <a:pt x="10881501" y="159612"/>
                  </a:lnTo>
                  <a:close/>
                </a:path>
                <a:path w="11962130" h="7343775">
                  <a:moveTo>
                    <a:pt x="10962668" y="198309"/>
                  </a:moveTo>
                  <a:lnTo>
                    <a:pt x="10954210" y="199365"/>
                  </a:lnTo>
                  <a:lnTo>
                    <a:pt x="10946766" y="203514"/>
                  </a:lnTo>
                  <a:lnTo>
                    <a:pt x="10941297" y="210442"/>
                  </a:lnTo>
                  <a:lnTo>
                    <a:pt x="10938952" y="218949"/>
                  </a:lnTo>
                  <a:lnTo>
                    <a:pt x="10940016" y="227406"/>
                  </a:lnTo>
                  <a:lnTo>
                    <a:pt x="10944178" y="234853"/>
                  </a:lnTo>
                  <a:lnTo>
                    <a:pt x="10951127" y="240333"/>
                  </a:lnTo>
                  <a:lnTo>
                    <a:pt x="10959632" y="242685"/>
                  </a:lnTo>
                  <a:lnTo>
                    <a:pt x="10968086" y="241628"/>
                  </a:lnTo>
                  <a:lnTo>
                    <a:pt x="10975528" y="237479"/>
                  </a:lnTo>
                  <a:lnTo>
                    <a:pt x="10980997" y="230551"/>
                  </a:lnTo>
                  <a:lnTo>
                    <a:pt x="10983350" y="222045"/>
                  </a:lnTo>
                  <a:lnTo>
                    <a:pt x="10982294" y="213590"/>
                  </a:lnTo>
                  <a:lnTo>
                    <a:pt x="10978145" y="206149"/>
                  </a:lnTo>
                  <a:lnTo>
                    <a:pt x="10971180" y="200661"/>
                  </a:lnTo>
                  <a:lnTo>
                    <a:pt x="10962668" y="198309"/>
                  </a:lnTo>
                  <a:close/>
                </a:path>
                <a:path w="11962130" h="7343775">
                  <a:moveTo>
                    <a:pt x="11041791" y="240978"/>
                  </a:moveTo>
                  <a:lnTo>
                    <a:pt x="11033294" y="241630"/>
                  </a:lnTo>
                  <a:lnTo>
                    <a:pt x="11025662" y="245420"/>
                  </a:lnTo>
                  <a:lnTo>
                    <a:pt x="11019872" y="252079"/>
                  </a:lnTo>
                  <a:lnTo>
                    <a:pt x="11017121" y="260464"/>
                  </a:lnTo>
                  <a:lnTo>
                    <a:pt x="11017777" y="268962"/>
                  </a:lnTo>
                  <a:lnTo>
                    <a:pt x="11021576" y="276599"/>
                  </a:lnTo>
                  <a:lnTo>
                    <a:pt x="11028254" y="282404"/>
                  </a:lnTo>
                  <a:lnTo>
                    <a:pt x="11036643" y="285159"/>
                  </a:lnTo>
                  <a:lnTo>
                    <a:pt x="11045139" y="284507"/>
                  </a:lnTo>
                  <a:lnTo>
                    <a:pt x="11052768" y="280717"/>
                  </a:lnTo>
                  <a:lnTo>
                    <a:pt x="11058556" y="274058"/>
                  </a:lnTo>
                  <a:lnTo>
                    <a:pt x="11061314" y="265673"/>
                  </a:lnTo>
                  <a:lnTo>
                    <a:pt x="11060661" y="257178"/>
                  </a:lnTo>
                  <a:lnTo>
                    <a:pt x="11056870" y="249547"/>
                  </a:lnTo>
                  <a:lnTo>
                    <a:pt x="11050174" y="243733"/>
                  </a:lnTo>
                  <a:lnTo>
                    <a:pt x="11041791" y="240978"/>
                  </a:lnTo>
                  <a:close/>
                </a:path>
                <a:path w="11962130" h="7343775">
                  <a:moveTo>
                    <a:pt x="11118952" y="287549"/>
                  </a:moveTo>
                  <a:lnTo>
                    <a:pt x="11110431" y="287700"/>
                  </a:lnTo>
                  <a:lnTo>
                    <a:pt x="11102589" y="291035"/>
                  </a:lnTo>
                  <a:lnTo>
                    <a:pt x="11096415" y="297342"/>
                  </a:lnTo>
                  <a:lnTo>
                    <a:pt x="11093173" y="305551"/>
                  </a:lnTo>
                  <a:lnTo>
                    <a:pt x="11093316" y="313347"/>
                  </a:lnTo>
                  <a:lnTo>
                    <a:pt x="11093329" y="314073"/>
                  </a:lnTo>
                  <a:lnTo>
                    <a:pt x="11096676" y="321920"/>
                  </a:lnTo>
                  <a:lnTo>
                    <a:pt x="11103006" y="328107"/>
                  </a:lnTo>
                  <a:lnTo>
                    <a:pt x="11111214" y="331349"/>
                  </a:lnTo>
                  <a:lnTo>
                    <a:pt x="11119731" y="331198"/>
                  </a:lnTo>
                  <a:lnTo>
                    <a:pt x="11127568" y="327863"/>
                  </a:lnTo>
                  <a:lnTo>
                    <a:pt x="11133740" y="321556"/>
                  </a:lnTo>
                  <a:lnTo>
                    <a:pt x="11136983" y="313347"/>
                  </a:lnTo>
                  <a:lnTo>
                    <a:pt x="11136844" y="305551"/>
                  </a:lnTo>
                  <a:lnTo>
                    <a:pt x="11136831" y="304828"/>
                  </a:lnTo>
                  <a:lnTo>
                    <a:pt x="11133496" y="296988"/>
                  </a:lnTo>
                  <a:lnTo>
                    <a:pt x="11127162" y="290791"/>
                  </a:lnTo>
                  <a:lnTo>
                    <a:pt x="11118952" y="287549"/>
                  </a:lnTo>
                  <a:close/>
                </a:path>
                <a:path w="11962130" h="7343775">
                  <a:moveTo>
                    <a:pt x="11184902" y="337578"/>
                  </a:moveTo>
                  <a:lnTo>
                    <a:pt x="11176920" y="340553"/>
                  </a:lnTo>
                  <a:lnTo>
                    <a:pt x="11170469" y="346574"/>
                  </a:lnTo>
                  <a:lnTo>
                    <a:pt x="11166858" y="354626"/>
                  </a:lnTo>
                  <a:lnTo>
                    <a:pt x="11166625" y="363146"/>
                  </a:lnTo>
                  <a:lnTo>
                    <a:pt x="11169610" y="371138"/>
                  </a:lnTo>
                  <a:lnTo>
                    <a:pt x="11175650" y="377606"/>
                  </a:lnTo>
                  <a:lnTo>
                    <a:pt x="11183702" y="381218"/>
                  </a:lnTo>
                  <a:lnTo>
                    <a:pt x="11192219" y="381454"/>
                  </a:lnTo>
                  <a:lnTo>
                    <a:pt x="11200205" y="378479"/>
                  </a:lnTo>
                  <a:lnTo>
                    <a:pt x="11206664" y="372459"/>
                  </a:lnTo>
                  <a:lnTo>
                    <a:pt x="11210273" y="364406"/>
                  </a:lnTo>
                  <a:lnTo>
                    <a:pt x="11210505" y="355890"/>
                  </a:lnTo>
                  <a:lnTo>
                    <a:pt x="11207528" y="347906"/>
                  </a:lnTo>
                  <a:lnTo>
                    <a:pt x="11201469" y="341426"/>
                  </a:lnTo>
                  <a:lnTo>
                    <a:pt x="11193418" y="337814"/>
                  </a:lnTo>
                  <a:lnTo>
                    <a:pt x="11184902" y="337578"/>
                  </a:lnTo>
                  <a:close/>
                </a:path>
                <a:path w="11962130" h="7343775">
                  <a:moveTo>
                    <a:pt x="11256821" y="391062"/>
                  </a:moveTo>
                  <a:lnTo>
                    <a:pt x="11248712" y="393679"/>
                  </a:lnTo>
                  <a:lnTo>
                    <a:pt x="11241995" y="399406"/>
                  </a:lnTo>
                  <a:lnTo>
                    <a:pt x="11238027" y="407290"/>
                  </a:lnTo>
                  <a:lnTo>
                    <a:pt x="11237417" y="415791"/>
                  </a:lnTo>
                  <a:lnTo>
                    <a:pt x="11240045" y="423908"/>
                  </a:lnTo>
                  <a:lnTo>
                    <a:pt x="11245792" y="430639"/>
                  </a:lnTo>
                  <a:lnTo>
                    <a:pt x="11253674" y="434606"/>
                  </a:lnTo>
                  <a:lnTo>
                    <a:pt x="11262171" y="435220"/>
                  </a:lnTo>
                  <a:lnTo>
                    <a:pt x="11270279" y="432603"/>
                  </a:lnTo>
                  <a:lnTo>
                    <a:pt x="11276996" y="426876"/>
                  </a:lnTo>
                  <a:lnTo>
                    <a:pt x="11280965" y="418992"/>
                  </a:lnTo>
                  <a:lnTo>
                    <a:pt x="11281579" y="410495"/>
                  </a:lnTo>
                  <a:lnTo>
                    <a:pt x="11278963" y="402387"/>
                  </a:lnTo>
                  <a:lnTo>
                    <a:pt x="11273199" y="395644"/>
                  </a:lnTo>
                  <a:lnTo>
                    <a:pt x="11265318" y="391677"/>
                  </a:lnTo>
                  <a:lnTo>
                    <a:pt x="11256821" y="391062"/>
                  </a:lnTo>
                  <a:close/>
                </a:path>
                <a:path w="11962130" h="7343775">
                  <a:moveTo>
                    <a:pt x="11325964" y="448016"/>
                  </a:moveTo>
                  <a:lnTo>
                    <a:pt x="11317753" y="450287"/>
                  </a:lnTo>
                  <a:lnTo>
                    <a:pt x="11310804" y="455724"/>
                  </a:lnTo>
                  <a:lnTo>
                    <a:pt x="11306502" y="463433"/>
                  </a:lnTo>
                  <a:lnTo>
                    <a:pt x="11305530" y="471901"/>
                  </a:lnTo>
                  <a:lnTo>
                    <a:pt x="11307810" y="480122"/>
                  </a:lnTo>
                  <a:lnTo>
                    <a:pt x="11313267" y="487090"/>
                  </a:lnTo>
                  <a:lnTo>
                    <a:pt x="11320980" y="491387"/>
                  </a:lnTo>
                  <a:lnTo>
                    <a:pt x="11329444" y="492361"/>
                  </a:lnTo>
                  <a:lnTo>
                    <a:pt x="11337656" y="490090"/>
                  </a:lnTo>
                  <a:lnTo>
                    <a:pt x="11344611" y="484653"/>
                  </a:lnTo>
                  <a:lnTo>
                    <a:pt x="11348906" y="476944"/>
                  </a:lnTo>
                  <a:lnTo>
                    <a:pt x="11349878" y="468480"/>
                  </a:lnTo>
                  <a:lnTo>
                    <a:pt x="11347608" y="460268"/>
                  </a:lnTo>
                  <a:lnTo>
                    <a:pt x="11342135" y="453288"/>
                  </a:lnTo>
                  <a:lnTo>
                    <a:pt x="11334428" y="448990"/>
                  </a:lnTo>
                  <a:lnTo>
                    <a:pt x="11325964" y="448016"/>
                  </a:lnTo>
                  <a:close/>
                </a:path>
                <a:path w="11962130" h="7343775">
                  <a:moveTo>
                    <a:pt x="11392547" y="508282"/>
                  </a:moveTo>
                  <a:lnTo>
                    <a:pt x="11384220" y="510084"/>
                  </a:lnTo>
                  <a:lnTo>
                    <a:pt x="11376971" y="515119"/>
                  </a:lnTo>
                  <a:lnTo>
                    <a:pt x="11372243" y="522573"/>
                  </a:lnTo>
                  <a:lnTo>
                    <a:pt x="11370794" y="530972"/>
                  </a:lnTo>
                  <a:lnTo>
                    <a:pt x="11372604" y="539308"/>
                  </a:lnTo>
                  <a:lnTo>
                    <a:pt x="11377656" y="546574"/>
                  </a:lnTo>
                  <a:lnTo>
                    <a:pt x="11385113" y="551301"/>
                  </a:lnTo>
                  <a:lnTo>
                    <a:pt x="11393511" y="552753"/>
                  </a:lnTo>
                  <a:lnTo>
                    <a:pt x="11401840" y="550951"/>
                  </a:lnTo>
                  <a:lnTo>
                    <a:pt x="11409089" y="545917"/>
                  </a:lnTo>
                  <a:lnTo>
                    <a:pt x="11413817" y="538464"/>
                  </a:lnTo>
                  <a:lnTo>
                    <a:pt x="11415269" y="530068"/>
                  </a:lnTo>
                  <a:lnTo>
                    <a:pt x="11413466" y="521740"/>
                  </a:lnTo>
                  <a:lnTo>
                    <a:pt x="11408390" y="514461"/>
                  </a:lnTo>
                  <a:lnTo>
                    <a:pt x="11400942" y="509734"/>
                  </a:lnTo>
                  <a:lnTo>
                    <a:pt x="11392547" y="508282"/>
                  </a:lnTo>
                  <a:close/>
                </a:path>
                <a:path w="11962130" h="7343775">
                  <a:moveTo>
                    <a:pt x="11455720" y="571744"/>
                  </a:moveTo>
                  <a:lnTo>
                    <a:pt x="11447328" y="573214"/>
                  </a:lnTo>
                  <a:lnTo>
                    <a:pt x="11439886" y="577957"/>
                  </a:lnTo>
                  <a:lnTo>
                    <a:pt x="11434868" y="585217"/>
                  </a:lnTo>
                  <a:lnTo>
                    <a:pt x="11433087" y="593551"/>
                  </a:lnTo>
                  <a:lnTo>
                    <a:pt x="11434566" y="601953"/>
                  </a:lnTo>
                  <a:lnTo>
                    <a:pt x="11439328" y="609414"/>
                  </a:lnTo>
                  <a:lnTo>
                    <a:pt x="11446584" y="614434"/>
                  </a:lnTo>
                  <a:lnTo>
                    <a:pt x="11454914" y="616218"/>
                  </a:lnTo>
                  <a:lnTo>
                    <a:pt x="11463306" y="614748"/>
                  </a:lnTo>
                  <a:lnTo>
                    <a:pt x="11470747" y="610005"/>
                  </a:lnTo>
                  <a:lnTo>
                    <a:pt x="11475766" y="602746"/>
                  </a:lnTo>
                  <a:lnTo>
                    <a:pt x="11477551" y="594415"/>
                  </a:lnTo>
                  <a:lnTo>
                    <a:pt x="11476084" y="586022"/>
                  </a:lnTo>
                  <a:lnTo>
                    <a:pt x="11471306" y="578548"/>
                  </a:lnTo>
                  <a:lnTo>
                    <a:pt x="11464050" y="573528"/>
                  </a:lnTo>
                  <a:lnTo>
                    <a:pt x="11455720" y="571744"/>
                  </a:lnTo>
                  <a:close/>
                </a:path>
                <a:path w="11962130" h="7343775">
                  <a:moveTo>
                    <a:pt x="11516034" y="638245"/>
                  </a:moveTo>
                  <a:lnTo>
                    <a:pt x="11507574" y="639252"/>
                  </a:lnTo>
                  <a:lnTo>
                    <a:pt x="11499881" y="643580"/>
                  </a:lnTo>
                  <a:lnTo>
                    <a:pt x="11494472" y="650553"/>
                  </a:lnTo>
                  <a:lnTo>
                    <a:pt x="11492237" y="658777"/>
                  </a:lnTo>
                  <a:lnTo>
                    <a:pt x="11493254" y="667247"/>
                  </a:lnTo>
                  <a:lnTo>
                    <a:pt x="11497595" y="674959"/>
                  </a:lnTo>
                  <a:lnTo>
                    <a:pt x="11504573" y="680369"/>
                  </a:lnTo>
                  <a:lnTo>
                    <a:pt x="11512796" y="682608"/>
                  </a:lnTo>
                  <a:lnTo>
                    <a:pt x="11521254" y="681601"/>
                  </a:lnTo>
                  <a:lnTo>
                    <a:pt x="11528939" y="677273"/>
                  </a:lnTo>
                  <a:lnTo>
                    <a:pt x="11534351" y="670300"/>
                  </a:lnTo>
                  <a:lnTo>
                    <a:pt x="11536592" y="662080"/>
                  </a:lnTo>
                  <a:lnTo>
                    <a:pt x="11535588" y="653620"/>
                  </a:lnTo>
                  <a:lnTo>
                    <a:pt x="11531225" y="645894"/>
                  </a:lnTo>
                  <a:lnTo>
                    <a:pt x="11524254" y="640484"/>
                  </a:lnTo>
                  <a:lnTo>
                    <a:pt x="11516034" y="638245"/>
                  </a:lnTo>
                  <a:close/>
                </a:path>
                <a:path w="11962130" h="7343775">
                  <a:moveTo>
                    <a:pt x="11572992" y="707634"/>
                  </a:moveTo>
                  <a:lnTo>
                    <a:pt x="11564489" y="708185"/>
                  </a:lnTo>
                  <a:lnTo>
                    <a:pt x="11556574" y="712094"/>
                  </a:lnTo>
                  <a:lnTo>
                    <a:pt x="11550795" y="718766"/>
                  </a:lnTo>
                  <a:lnTo>
                    <a:pt x="11548119" y="726858"/>
                  </a:lnTo>
                  <a:lnTo>
                    <a:pt x="11548677" y="735371"/>
                  </a:lnTo>
                  <a:lnTo>
                    <a:pt x="11552599" y="743304"/>
                  </a:lnTo>
                  <a:lnTo>
                    <a:pt x="11559273" y="749081"/>
                  </a:lnTo>
                  <a:lnTo>
                    <a:pt x="11567364" y="751758"/>
                  </a:lnTo>
                  <a:lnTo>
                    <a:pt x="11575868" y="751207"/>
                  </a:lnTo>
                  <a:lnTo>
                    <a:pt x="11583777" y="747299"/>
                  </a:lnTo>
                  <a:lnTo>
                    <a:pt x="11589557" y="740627"/>
                  </a:lnTo>
                  <a:lnTo>
                    <a:pt x="11592236" y="732539"/>
                  </a:lnTo>
                  <a:lnTo>
                    <a:pt x="11591686" y="724036"/>
                  </a:lnTo>
                  <a:lnTo>
                    <a:pt x="11587753" y="716088"/>
                  </a:lnTo>
                  <a:lnTo>
                    <a:pt x="11581081" y="710311"/>
                  </a:lnTo>
                  <a:lnTo>
                    <a:pt x="11572992" y="707634"/>
                  </a:lnTo>
                  <a:close/>
                </a:path>
                <a:path w="11962130" h="7343775">
                  <a:moveTo>
                    <a:pt x="11626064" y="779679"/>
                  </a:moveTo>
                  <a:lnTo>
                    <a:pt x="11617547" y="779926"/>
                  </a:lnTo>
                  <a:lnTo>
                    <a:pt x="11609495" y="783549"/>
                  </a:lnTo>
                  <a:lnTo>
                    <a:pt x="11603486" y="790011"/>
                  </a:lnTo>
                  <a:lnTo>
                    <a:pt x="11600526" y="798002"/>
                  </a:lnTo>
                  <a:lnTo>
                    <a:pt x="11600742" y="805256"/>
                  </a:lnTo>
                  <a:lnTo>
                    <a:pt x="11600780" y="806530"/>
                  </a:lnTo>
                  <a:lnTo>
                    <a:pt x="11604415" y="814599"/>
                  </a:lnTo>
                  <a:lnTo>
                    <a:pt x="11610875" y="820610"/>
                  </a:lnTo>
                  <a:lnTo>
                    <a:pt x="11618864" y="823574"/>
                  </a:lnTo>
                  <a:lnTo>
                    <a:pt x="11627382" y="823327"/>
                  </a:lnTo>
                  <a:lnTo>
                    <a:pt x="11635428" y="819704"/>
                  </a:lnTo>
                  <a:lnTo>
                    <a:pt x="11641445" y="813243"/>
                  </a:lnTo>
                  <a:lnTo>
                    <a:pt x="11644410" y="805256"/>
                  </a:lnTo>
                  <a:lnTo>
                    <a:pt x="11644198" y="798002"/>
                  </a:lnTo>
                  <a:lnTo>
                    <a:pt x="11644162" y="796739"/>
                  </a:lnTo>
                  <a:lnTo>
                    <a:pt x="11640508" y="788656"/>
                  </a:lnTo>
                  <a:lnTo>
                    <a:pt x="11634050" y="782644"/>
                  </a:lnTo>
                  <a:lnTo>
                    <a:pt x="11626064" y="779679"/>
                  </a:lnTo>
                  <a:close/>
                </a:path>
                <a:path w="11962130" h="7343775">
                  <a:moveTo>
                    <a:pt x="11667361" y="854122"/>
                  </a:moveTo>
                  <a:lnTo>
                    <a:pt x="11659139" y="857321"/>
                  </a:lnTo>
                  <a:lnTo>
                    <a:pt x="11652796" y="863460"/>
                  </a:lnTo>
                  <a:lnTo>
                    <a:pt x="11649421" y="871287"/>
                  </a:lnTo>
                  <a:lnTo>
                    <a:pt x="11649231" y="879816"/>
                  </a:lnTo>
                  <a:lnTo>
                    <a:pt x="11652446" y="888064"/>
                  </a:lnTo>
                  <a:lnTo>
                    <a:pt x="11658582" y="894404"/>
                  </a:lnTo>
                  <a:lnTo>
                    <a:pt x="11666405" y="897780"/>
                  </a:lnTo>
                  <a:lnTo>
                    <a:pt x="11674926" y="897978"/>
                  </a:lnTo>
                  <a:lnTo>
                    <a:pt x="11683155" y="894779"/>
                  </a:lnTo>
                  <a:lnTo>
                    <a:pt x="11689491" y="888640"/>
                  </a:lnTo>
                  <a:lnTo>
                    <a:pt x="11692866" y="880817"/>
                  </a:lnTo>
                  <a:lnTo>
                    <a:pt x="11693062" y="872299"/>
                  </a:lnTo>
                  <a:lnTo>
                    <a:pt x="11689835" y="864036"/>
                  </a:lnTo>
                  <a:lnTo>
                    <a:pt x="11683699" y="857696"/>
                  </a:lnTo>
                  <a:lnTo>
                    <a:pt x="11675878" y="854319"/>
                  </a:lnTo>
                  <a:lnTo>
                    <a:pt x="11667361" y="854122"/>
                  </a:lnTo>
                  <a:close/>
                </a:path>
                <a:path w="11962130" h="7343775">
                  <a:moveTo>
                    <a:pt x="11713439" y="930694"/>
                  </a:moveTo>
                  <a:lnTo>
                    <a:pt x="11705062" y="933465"/>
                  </a:lnTo>
                  <a:lnTo>
                    <a:pt x="11698411" y="939269"/>
                  </a:lnTo>
                  <a:lnTo>
                    <a:pt x="11694637" y="946911"/>
                  </a:lnTo>
                  <a:lnTo>
                    <a:pt x="11694009" y="955419"/>
                  </a:lnTo>
                  <a:lnTo>
                    <a:pt x="11696795" y="963820"/>
                  </a:lnTo>
                  <a:lnTo>
                    <a:pt x="11702599" y="970469"/>
                  </a:lnTo>
                  <a:lnTo>
                    <a:pt x="11710238" y="974245"/>
                  </a:lnTo>
                  <a:lnTo>
                    <a:pt x="11718733" y="974882"/>
                  </a:lnTo>
                  <a:lnTo>
                    <a:pt x="11727110" y="972112"/>
                  </a:lnTo>
                  <a:lnTo>
                    <a:pt x="11733761" y="966308"/>
                  </a:lnTo>
                  <a:lnTo>
                    <a:pt x="11737538" y="958670"/>
                  </a:lnTo>
                  <a:lnTo>
                    <a:pt x="11738174" y="950174"/>
                  </a:lnTo>
                  <a:lnTo>
                    <a:pt x="11735377" y="941755"/>
                  </a:lnTo>
                  <a:lnTo>
                    <a:pt x="11729573" y="935107"/>
                  </a:lnTo>
                  <a:lnTo>
                    <a:pt x="11721934" y="931331"/>
                  </a:lnTo>
                  <a:lnTo>
                    <a:pt x="11713439" y="930694"/>
                  </a:lnTo>
                  <a:close/>
                </a:path>
                <a:path w="11962130" h="7343775">
                  <a:moveTo>
                    <a:pt x="11755643" y="1009461"/>
                  </a:moveTo>
                  <a:lnTo>
                    <a:pt x="11747138" y="1011806"/>
                  </a:lnTo>
                  <a:lnTo>
                    <a:pt x="11740202" y="1017268"/>
                  </a:lnTo>
                  <a:lnTo>
                    <a:pt x="11736046" y="1024710"/>
                  </a:lnTo>
                  <a:lnTo>
                    <a:pt x="11734988" y="1033175"/>
                  </a:lnTo>
                  <a:lnTo>
                    <a:pt x="11737346" y="1041707"/>
                  </a:lnTo>
                  <a:lnTo>
                    <a:pt x="11742808" y="1048639"/>
                  </a:lnTo>
                  <a:lnTo>
                    <a:pt x="11750246" y="1052795"/>
                  </a:lnTo>
                  <a:lnTo>
                    <a:pt x="11758699" y="1053858"/>
                  </a:lnTo>
                  <a:lnTo>
                    <a:pt x="11767204" y="1051514"/>
                  </a:lnTo>
                  <a:lnTo>
                    <a:pt x="11774140" y="1046052"/>
                  </a:lnTo>
                  <a:lnTo>
                    <a:pt x="11778299" y="1038615"/>
                  </a:lnTo>
                  <a:lnTo>
                    <a:pt x="11779364" y="1030161"/>
                  </a:lnTo>
                  <a:lnTo>
                    <a:pt x="11776995" y="1021613"/>
                  </a:lnTo>
                  <a:lnTo>
                    <a:pt x="11771533" y="1014681"/>
                  </a:lnTo>
                  <a:lnTo>
                    <a:pt x="11764095" y="1010525"/>
                  </a:lnTo>
                  <a:lnTo>
                    <a:pt x="11755643" y="1009461"/>
                  </a:lnTo>
                  <a:close/>
                </a:path>
                <a:path w="11962130" h="7343775">
                  <a:moveTo>
                    <a:pt x="11793865" y="1090229"/>
                  </a:moveTo>
                  <a:lnTo>
                    <a:pt x="11785250" y="1092146"/>
                  </a:lnTo>
                  <a:lnTo>
                    <a:pt x="11778056" y="1097257"/>
                  </a:lnTo>
                  <a:lnTo>
                    <a:pt x="11773536" y="1104483"/>
                  </a:lnTo>
                  <a:lnTo>
                    <a:pt x="11772058" y="1112885"/>
                  </a:lnTo>
                  <a:lnTo>
                    <a:pt x="11773985" y="1121523"/>
                  </a:lnTo>
                  <a:lnTo>
                    <a:pt x="11779098" y="1128719"/>
                  </a:lnTo>
                  <a:lnTo>
                    <a:pt x="11786320" y="1133240"/>
                  </a:lnTo>
                  <a:lnTo>
                    <a:pt x="11794709" y="1134724"/>
                  </a:lnTo>
                  <a:lnTo>
                    <a:pt x="11803322" y="1132806"/>
                  </a:lnTo>
                  <a:lnTo>
                    <a:pt x="11810517" y="1127697"/>
                  </a:lnTo>
                  <a:lnTo>
                    <a:pt x="11815040" y="1120475"/>
                  </a:lnTo>
                  <a:lnTo>
                    <a:pt x="11816526" y="1112085"/>
                  </a:lnTo>
                  <a:lnTo>
                    <a:pt x="11814587" y="1103430"/>
                  </a:lnTo>
                  <a:lnTo>
                    <a:pt x="11809480" y="1096234"/>
                  </a:lnTo>
                  <a:lnTo>
                    <a:pt x="11802257" y="1091713"/>
                  </a:lnTo>
                  <a:lnTo>
                    <a:pt x="11793865" y="1090229"/>
                  </a:lnTo>
                  <a:close/>
                </a:path>
                <a:path w="11962130" h="7343775">
                  <a:moveTo>
                    <a:pt x="11828014" y="1172801"/>
                  </a:moveTo>
                  <a:lnTo>
                    <a:pt x="11819312" y="1174292"/>
                  </a:lnTo>
                  <a:lnTo>
                    <a:pt x="11811877" y="1179042"/>
                  </a:lnTo>
                  <a:lnTo>
                    <a:pt x="11807010" y="1186037"/>
                  </a:lnTo>
                  <a:lnTo>
                    <a:pt x="11805122" y="1194356"/>
                  </a:lnTo>
                  <a:lnTo>
                    <a:pt x="11806624" y="1203078"/>
                  </a:lnTo>
                  <a:lnTo>
                    <a:pt x="11811369" y="1210517"/>
                  </a:lnTo>
                  <a:lnTo>
                    <a:pt x="11818356" y="1215388"/>
                  </a:lnTo>
                  <a:lnTo>
                    <a:pt x="11826663" y="1217282"/>
                  </a:lnTo>
                  <a:lnTo>
                    <a:pt x="11835364" y="1215791"/>
                  </a:lnTo>
                  <a:lnTo>
                    <a:pt x="11842801" y="1211042"/>
                  </a:lnTo>
                  <a:lnTo>
                    <a:pt x="11847674" y="1204052"/>
                  </a:lnTo>
                  <a:lnTo>
                    <a:pt x="11849570" y="1195745"/>
                  </a:lnTo>
                  <a:lnTo>
                    <a:pt x="11848064" y="1187005"/>
                  </a:lnTo>
                  <a:lnTo>
                    <a:pt x="11843313" y="1179567"/>
                  </a:lnTo>
                  <a:lnTo>
                    <a:pt x="11836322" y="1174696"/>
                  </a:lnTo>
                  <a:lnTo>
                    <a:pt x="11828014" y="1172801"/>
                  </a:lnTo>
                  <a:close/>
                </a:path>
                <a:path w="11962130" h="7343775">
                  <a:moveTo>
                    <a:pt x="11857978" y="1256970"/>
                  </a:moveTo>
                  <a:lnTo>
                    <a:pt x="11849220" y="1258041"/>
                  </a:lnTo>
                  <a:lnTo>
                    <a:pt x="11841556" y="1262428"/>
                  </a:lnTo>
                  <a:lnTo>
                    <a:pt x="11836355" y="1269181"/>
                  </a:lnTo>
                  <a:lnTo>
                    <a:pt x="11834068" y="1277400"/>
                  </a:lnTo>
                  <a:lnTo>
                    <a:pt x="11835149" y="1286184"/>
                  </a:lnTo>
                  <a:lnTo>
                    <a:pt x="11839534" y="1293842"/>
                  </a:lnTo>
                  <a:lnTo>
                    <a:pt x="11846280" y="1299044"/>
                  </a:lnTo>
                  <a:lnTo>
                    <a:pt x="11854483" y="1301336"/>
                  </a:lnTo>
                  <a:lnTo>
                    <a:pt x="11863241" y="1300265"/>
                  </a:lnTo>
                  <a:lnTo>
                    <a:pt x="11870905" y="1295879"/>
                  </a:lnTo>
                  <a:lnTo>
                    <a:pt x="11876108" y="1289131"/>
                  </a:lnTo>
                  <a:lnTo>
                    <a:pt x="11878398" y="1280925"/>
                  </a:lnTo>
                  <a:lnTo>
                    <a:pt x="11877313" y="1272123"/>
                  </a:lnTo>
                  <a:lnTo>
                    <a:pt x="11872927" y="1264464"/>
                  </a:lnTo>
                  <a:lnTo>
                    <a:pt x="11866181" y="1259262"/>
                  </a:lnTo>
                  <a:lnTo>
                    <a:pt x="11857978" y="1256970"/>
                  </a:lnTo>
                  <a:close/>
                </a:path>
                <a:path w="11962130" h="7343775">
                  <a:moveTo>
                    <a:pt x="11883673" y="1342528"/>
                  </a:moveTo>
                  <a:lnTo>
                    <a:pt x="11874874" y="1343185"/>
                  </a:lnTo>
                  <a:lnTo>
                    <a:pt x="11867015" y="1347205"/>
                  </a:lnTo>
                  <a:lnTo>
                    <a:pt x="11861503" y="1353704"/>
                  </a:lnTo>
                  <a:lnTo>
                    <a:pt x="11858831" y="1361806"/>
                  </a:lnTo>
                  <a:lnTo>
                    <a:pt x="11859494" y="1370632"/>
                  </a:lnTo>
                  <a:lnTo>
                    <a:pt x="11863512" y="1378489"/>
                  </a:lnTo>
                  <a:lnTo>
                    <a:pt x="11870007" y="1384003"/>
                  </a:lnTo>
                  <a:lnTo>
                    <a:pt x="11878097" y="1386679"/>
                  </a:lnTo>
                  <a:lnTo>
                    <a:pt x="11886901" y="1386023"/>
                  </a:lnTo>
                  <a:lnTo>
                    <a:pt x="11894755" y="1382003"/>
                  </a:lnTo>
                  <a:lnTo>
                    <a:pt x="11900269" y="1375508"/>
                  </a:lnTo>
                  <a:lnTo>
                    <a:pt x="11902948" y="1367420"/>
                  </a:lnTo>
                  <a:lnTo>
                    <a:pt x="11902281" y="1358576"/>
                  </a:lnTo>
                  <a:lnTo>
                    <a:pt x="11898261" y="1350719"/>
                  </a:lnTo>
                  <a:lnTo>
                    <a:pt x="11891764" y="1345205"/>
                  </a:lnTo>
                  <a:lnTo>
                    <a:pt x="11883673" y="1342528"/>
                  </a:lnTo>
                  <a:close/>
                </a:path>
                <a:path w="11962130" h="7343775">
                  <a:moveTo>
                    <a:pt x="11905053" y="1429255"/>
                  </a:moveTo>
                  <a:lnTo>
                    <a:pt x="11896236" y="1429503"/>
                  </a:lnTo>
                  <a:lnTo>
                    <a:pt x="11888198" y="1433154"/>
                  </a:lnTo>
                  <a:lnTo>
                    <a:pt x="11882388" y="1439390"/>
                  </a:lnTo>
                  <a:lnTo>
                    <a:pt x="11879342" y="1447359"/>
                  </a:lnTo>
                  <a:lnTo>
                    <a:pt x="11879564" y="1455015"/>
                  </a:lnTo>
                  <a:lnTo>
                    <a:pt x="11879599" y="1456206"/>
                  </a:lnTo>
                  <a:lnTo>
                    <a:pt x="11883249" y="1464241"/>
                  </a:lnTo>
                  <a:lnTo>
                    <a:pt x="11889479" y="1470051"/>
                  </a:lnTo>
                  <a:lnTo>
                    <a:pt x="11897433" y="1473100"/>
                  </a:lnTo>
                  <a:lnTo>
                    <a:pt x="11906256" y="1472853"/>
                  </a:lnTo>
                  <a:lnTo>
                    <a:pt x="11914294" y="1469202"/>
                  </a:lnTo>
                  <a:lnTo>
                    <a:pt x="11920105" y="1462970"/>
                  </a:lnTo>
                  <a:lnTo>
                    <a:pt x="11923154" y="1455015"/>
                  </a:lnTo>
                  <a:lnTo>
                    <a:pt x="11922929" y="1447359"/>
                  </a:lnTo>
                  <a:lnTo>
                    <a:pt x="11922893" y="1446150"/>
                  </a:lnTo>
                  <a:lnTo>
                    <a:pt x="11919240" y="1438114"/>
                  </a:lnTo>
                  <a:lnTo>
                    <a:pt x="11913007" y="1432304"/>
                  </a:lnTo>
                  <a:lnTo>
                    <a:pt x="11905053" y="1429255"/>
                  </a:lnTo>
                  <a:close/>
                </a:path>
                <a:path w="11962130" h="7343775">
                  <a:moveTo>
                    <a:pt x="11913266" y="1516774"/>
                  </a:moveTo>
                  <a:lnTo>
                    <a:pt x="11905068" y="1520049"/>
                  </a:lnTo>
                  <a:lnTo>
                    <a:pt x="11898976" y="1526010"/>
                  </a:lnTo>
                  <a:lnTo>
                    <a:pt x="11895564" y="1533829"/>
                  </a:lnTo>
                  <a:lnTo>
                    <a:pt x="11895410" y="1542679"/>
                  </a:lnTo>
                  <a:lnTo>
                    <a:pt x="11898679" y="1550874"/>
                  </a:lnTo>
                  <a:lnTo>
                    <a:pt x="11904633" y="1556967"/>
                  </a:lnTo>
                  <a:lnTo>
                    <a:pt x="11912441" y="1560381"/>
                  </a:lnTo>
                  <a:lnTo>
                    <a:pt x="11921267" y="1560544"/>
                  </a:lnTo>
                  <a:lnTo>
                    <a:pt x="11929464" y="1557269"/>
                  </a:lnTo>
                  <a:lnTo>
                    <a:pt x="11935555" y="1551313"/>
                  </a:lnTo>
                  <a:lnTo>
                    <a:pt x="11938969" y="1543507"/>
                  </a:lnTo>
                  <a:lnTo>
                    <a:pt x="11939123" y="1534640"/>
                  </a:lnTo>
                  <a:lnTo>
                    <a:pt x="11935848" y="1526443"/>
                  </a:lnTo>
                  <a:lnTo>
                    <a:pt x="11929891" y="1520351"/>
                  </a:lnTo>
                  <a:lnTo>
                    <a:pt x="11922086" y="1516936"/>
                  </a:lnTo>
                  <a:lnTo>
                    <a:pt x="11913266" y="1516774"/>
                  </a:lnTo>
                  <a:close/>
                </a:path>
                <a:path w="11962130" h="7343775">
                  <a:moveTo>
                    <a:pt x="11925915" y="1604782"/>
                  </a:moveTo>
                  <a:lnTo>
                    <a:pt x="11917583" y="1607679"/>
                  </a:lnTo>
                  <a:lnTo>
                    <a:pt x="11911226" y="1613356"/>
                  </a:lnTo>
                  <a:lnTo>
                    <a:pt x="11907458" y="1621011"/>
                  </a:lnTo>
                  <a:lnTo>
                    <a:pt x="11906891" y="1629844"/>
                  </a:lnTo>
                  <a:lnTo>
                    <a:pt x="11909793" y="1638180"/>
                  </a:lnTo>
                  <a:lnTo>
                    <a:pt x="11915467" y="1644538"/>
                  </a:lnTo>
                  <a:lnTo>
                    <a:pt x="11923107" y="1648306"/>
                  </a:lnTo>
                  <a:lnTo>
                    <a:pt x="11931910" y="1648871"/>
                  </a:lnTo>
                  <a:lnTo>
                    <a:pt x="11940249" y="1645975"/>
                  </a:lnTo>
                  <a:lnTo>
                    <a:pt x="11946609" y="1640304"/>
                  </a:lnTo>
                  <a:lnTo>
                    <a:pt x="11950375" y="1632662"/>
                  </a:lnTo>
                  <a:lnTo>
                    <a:pt x="11950934" y="1623810"/>
                  </a:lnTo>
                  <a:lnTo>
                    <a:pt x="11948040" y="1615473"/>
                  </a:lnTo>
                  <a:lnTo>
                    <a:pt x="11942368" y="1609115"/>
                  </a:lnTo>
                  <a:lnTo>
                    <a:pt x="11934725" y="1605347"/>
                  </a:lnTo>
                  <a:lnTo>
                    <a:pt x="11925915" y="1604782"/>
                  </a:lnTo>
                  <a:close/>
                </a:path>
                <a:path w="11962130" h="7343775">
                  <a:moveTo>
                    <a:pt x="11934856" y="1693245"/>
                  </a:moveTo>
                  <a:lnTo>
                    <a:pt x="11926345" y="1695572"/>
                  </a:lnTo>
                  <a:lnTo>
                    <a:pt x="11919619" y="1700805"/>
                  </a:lnTo>
                  <a:lnTo>
                    <a:pt x="11915347" y="1708188"/>
                  </a:lnTo>
                  <a:lnTo>
                    <a:pt x="11914193" y="1716963"/>
                  </a:lnTo>
                  <a:lnTo>
                    <a:pt x="11916519" y="1725477"/>
                  </a:lnTo>
                  <a:lnTo>
                    <a:pt x="11921748" y="1732203"/>
                  </a:lnTo>
                  <a:lnTo>
                    <a:pt x="11929118" y="1736479"/>
                  </a:lnTo>
                  <a:lnTo>
                    <a:pt x="11937866" y="1737638"/>
                  </a:lnTo>
                  <a:lnTo>
                    <a:pt x="11946378" y="1735312"/>
                  </a:lnTo>
                  <a:lnTo>
                    <a:pt x="11953105" y="1730084"/>
                  </a:lnTo>
                  <a:lnTo>
                    <a:pt x="11957381" y="1722714"/>
                  </a:lnTo>
                  <a:lnTo>
                    <a:pt x="11958529" y="1713920"/>
                  </a:lnTo>
                  <a:lnTo>
                    <a:pt x="11956205" y="1705407"/>
                  </a:lnTo>
                  <a:lnTo>
                    <a:pt x="11950979" y="1698680"/>
                  </a:lnTo>
                  <a:lnTo>
                    <a:pt x="11943609" y="1694404"/>
                  </a:lnTo>
                  <a:lnTo>
                    <a:pt x="11934856" y="1693245"/>
                  </a:lnTo>
                  <a:close/>
                </a:path>
                <a:path w="11962130" h="7343775">
                  <a:moveTo>
                    <a:pt x="11938831" y="1782083"/>
                  </a:moveTo>
                  <a:lnTo>
                    <a:pt x="11930223" y="1784024"/>
                  </a:lnTo>
                  <a:lnTo>
                    <a:pt x="11923267" y="1788949"/>
                  </a:lnTo>
                  <a:lnTo>
                    <a:pt x="11918665" y="1796131"/>
                  </a:lnTo>
                  <a:lnTo>
                    <a:pt x="11917114" y="1804845"/>
                  </a:lnTo>
                  <a:lnTo>
                    <a:pt x="11919057" y="1813455"/>
                  </a:lnTo>
                  <a:lnTo>
                    <a:pt x="11923979" y="1820411"/>
                  </a:lnTo>
                  <a:lnTo>
                    <a:pt x="11931148" y="1825014"/>
                  </a:lnTo>
                  <a:lnTo>
                    <a:pt x="11939835" y="1826566"/>
                  </a:lnTo>
                  <a:lnTo>
                    <a:pt x="11948443" y="1824625"/>
                  </a:lnTo>
                  <a:lnTo>
                    <a:pt x="11955399" y="1819705"/>
                  </a:lnTo>
                  <a:lnTo>
                    <a:pt x="11960001" y="1812535"/>
                  </a:lnTo>
                  <a:lnTo>
                    <a:pt x="11961552" y="1803802"/>
                  </a:lnTo>
                  <a:lnTo>
                    <a:pt x="11959609" y="1795193"/>
                  </a:lnTo>
                  <a:lnTo>
                    <a:pt x="11954687" y="1788237"/>
                  </a:lnTo>
                  <a:lnTo>
                    <a:pt x="11947518" y="1783634"/>
                  </a:lnTo>
                  <a:lnTo>
                    <a:pt x="11938831" y="1782083"/>
                  </a:lnTo>
                  <a:close/>
                </a:path>
                <a:path w="11962130" h="7343775">
                  <a:moveTo>
                    <a:pt x="11939543" y="1871019"/>
                  </a:moveTo>
                  <a:lnTo>
                    <a:pt x="11930894" y="1872767"/>
                  </a:lnTo>
                  <a:lnTo>
                    <a:pt x="11923829" y="1877534"/>
                  </a:lnTo>
                  <a:lnTo>
                    <a:pt x="11919065" y="1884612"/>
                  </a:lnTo>
                  <a:lnTo>
                    <a:pt x="11917318" y="1893289"/>
                  </a:lnTo>
                  <a:lnTo>
                    <a:pt x="11919065" y="1901940"/>
                  </a:lnTo>
                  <a:lnTo>
                    <a:pt x="11923829" y="1909004"/>
                  </a:lnTo>
                  <a:lnTo>
                    <a:pt x="11930894" y="1913767"/>
                  </a:lnTo>
                  <a:lnTo>
                    <a:pt x="11939543" y="1915514"/>
                  </a:lnTo>
                  <a:lnTo>
                    <a:pt x="11948196" y="1913767"/>
                  </a:lnTo>
                  <a:lnTo>
                    <a:pt x="11955260" y="1909004"/>
                  </a:lnTo>
                  <a:lnTo>
                    <a:pt x="11960022" y="1901940"/>
                  </a:lnTo>
                  <a:lnTo>
                    <a:pt x="11961759" y="1893289"/>
                  </a:lnTo>
                  <a:lnTo>
                    <a:pt x="11960026" y="1884612"/>
                  </a:lnTo>
                  <a:lnTo>
                    <a:pt x="11955264" y="1877534"/>
                  </a:lnTo>
                  <a:lnTo>
                    <a:pt x="11948197" y="1872767"/>
                  </a:lnTo>
                  <a:lnTo>
                    <a:pt x="11939543" y="1871019"/>
                  </a:lnTo>
                  <a:close/>
                </a:path>
                <a:path w="11962130" h="7343775">
                  <a:moveTo>
                    <a:pt x="11939543" y="1959964"/>
                  </a:moveTo>
                  <a:lnTo>
                    <a:pt x="11930894" y="1961711"/>
                  </a:lnTo>
                  <a:lnTo>
                    <a:pt x="11923829" y="1966479"/>
                  </a:lnTo>
                  <a:lnTo>
                    <a:pt x="11919065" y="1973557"/>
                  </a:lnTo>
                  <a:lnTo>
                    <a:pt x="11917318" y="1982233"/>
                  </a:lnTo>
                  <a:lnTo>
                    <a:pt x="11919065" y="1990884"/>
                  </a:lnTo>
                  <a:lnTo>
                    <a:pt x="11923829" y="1997949"/>
                  </a:lnTo>
                  <a:lnTo>
                    <a:pt x="11930894" y="2002712"/>
                  </a:lnTo>
                  <a:lnTo>
                    <a:pt x="11939543" y="2004458"/>
                  </a:lnTo>
                  <a:lnTo>
                    <a:pt x="11948196" y="2002712"/>
                  </a:lnTo>
                  <a:lnTo>
                    <a:pt x="11955260" y="1997949"/>
                  </a:lnTo>
                  <a:lnTo>
                    <a:pt x="11960022" y="1990884"/>
                  </a:lnTo>
                  <a:lnTo>
                    <a:pt x="11961759" y="1982233"/>
                  </a:lnTo>
                  <a:lnTo>
                    <a:pt x="11960026" y="1973557"/>
                  </a:lnTo>
                  <a:lnTo>
                    <a:pt x="11955264" y="1966479"/>
                  </a:lnTo>
                  <a:lnTo>
                    <a:pt x="11948197" y="1961711"/>
                  </a:lnTo>
                  <a:lnTo>
                    <a:pt x="11939543" y="1959964"/>
                  </a:lnTo>
                  <a:close/>
                </a:path>
                <a:path w="11962130" h="7343775">
                  <a:moveTo>
                    <a:pt x="11939543" y="2048908"/>
                  </a:moveTo>
                  <a:lnTo>
                    <a:pt x="11930894" y="2050656"/>
                  </a:lnTo>
                  <a:lnTo>
                    <a:pt x="11923829" y="2055423"/>
                  </a:lnTo>
                  <a:lnTo>
                    <a:pt x="11919065" y="2062501"/>
                  </a:lnTo>
                  <a:lnTo>
                    <a:pt x="11917318" y="2071178"/>
                  </a:lnTo>
                  <a:lnTo>
                    <a:pt x="11919065" y="2079829"/>
                  </a:lnTo>
                  <a:lnTo>
                    <a:pt x="11923829" y="2086893"/>
                  </a:lnTo>
                  <a:lnTo>
                    <a:pt x="11930894" y="2091656"/>
                  </a:lnTo>
                  <a:lnTo>
                    <a:pt x="11939543" y="2093403"/>
                  </a:lnTo>
                  <a:lnTo>
                    <a:pt x="11948196" y="2091656"/>
                  </a:lnTo>
                  <a:lnTo>
                    <a:pt x="11955260" y="2086893"/>
                  </a:lnTo>
                  <a:lnTo>
                    <a:pt x="11960022" y="2079829"/>
                  </a:lnTo>
                  <a:lnTo>
                    <a:pt x="11961759" y="2071178"/>
                  </a:lnTo>
                  <a:lnTo>
                    <a:pt x="11960026" y="2062501"/>
                  </a:lnTo>
                  <a:lnTo>
                    <a:pt x="11955264" y="2055423"/>
                  </a:lnTo>
                  <a:lnTo>
                    <a:pt x="11948197" y="2050656"/>
                  </a:lnTo>
                  <a:lnTo>
                    <a:pt x="11939543" y="2048908"/>
                  </a:lnTo>
                  <a:close/>
                </a:path>
                <a:path w="11962130" h="7343775">
                  <a:moveTo>
                    <a:pt x="11939543" y="2137853"/>
                  </a:moveTo>
                  <a:lnTo>
                    <a:pt x="11930894" y="2139600"/>
                  </a:lnTo>
                  <a:lnTo>
                    <a:pt x="11923829" y="2144368"/>
                  </a:lnTo>
                  <a:lnTo>
                    <a:pt x="11919065" y="2151446"/>
                  </a:lnTo>
                  <a:lnTo>
                    <a:pt x="11917318" y="2160122"/>
                  </a:lnTo>
                  <a:lnTo>
                    <a:pt x="11919065" y="2168773"/>
                  </a:lnTo>
                  <a:lnTo>
                    <a:pt x="11923829" y="2175838"/>
                  </a:lnTo>
                  <a:lnTo>
                    <a:pt x="11930894" y="2180601"/>
                  </a:lnTo>
                  <a:lnTo>
                    <a:pt x="11939543" y="2182347"/>
                  </a:lnTo>
                  <a:lnTo>
                    <a:pt x="11948196" y="2180601"/>
                  </a:lnTo>
                  <a:lnTo>
                    <a:pt x="11955260" y="2175838"/>
                  </a:lnTo>
                  <a:lnTo>
                    <a:pt x="11960022" y="2168773"/>
                  </a:lnTo>
                  <a:lnTo>
                    <a:pt x="11961759" y="2160122"/>
                  </a:lnTo>
                  <a:lnTo>
                    <a:pt x="11960026" y="2151446"/>
                  </a:lnTo>
                  <a:lnTo>
                    <a:pt x="11955264" y="2144368"/>
                  </a:lnTo>
                  <a:lnTo>
                    <a:pt x="11948197" y="2139600"/>
                  </a:lnTo>
                  <a:lnTo>
                    <a:pt x="11939543" y="2137853"/>
                  </a:lnTo>
                  <a:close/>
                </a:path>
                <a:path w="11962130" h="7343775">
                  <a:moveTo>
                    <a:pt x="11939543" y="2226797"/>
                  </a:moveTo>
                  <a:lnTo>
                    <a:pt x="11930894" y="2228544"/>
                  </a:lnTo>
                  <a:lnTo>
                    <a:pt x="11923829" y="2233312"/>
                  </a:lnTo>
                  <a:lnTo>
                    <a:pt x="11919065" y="2240390"/>
                  </a:lnTo>
                  <a:lnTo>
                    <a:pt x="11917318" y="2249067"/>
                  </a:lnTo>
                  <a:lnTo>
                    <a:pt x="11919065" y="2257718"/>
                  </a:lnTo>
                  <a:lnTo>
                    <a:pt x="11923829" y="2264782"/>
                  </a:lnTo>
                  <a:lnTo>
                    <a:pt x="11930894" y="2269545"/>
                  </a:lnTo>
                  <a:lnTo>
                    <a:pt x="11939543" y="2271292"/>
                  </a:lnTo>
                  <a:lnTo>
                    <a:pt x="11948196" y="2269545"/>
                  </a:lnTo>
                  <a:lnTo>
                    <a:pt x="11955260" y="2264782"/>
                  </a:lnTo>
                  <a:lnTo>
                    <a:pt x="11960022" y="2257718"/>
                  </a:lnTo>
                  <a:lnTo>
                    <a:pt x="11961759" y="2249067"/>
                  </a:lnTo>
                  <a:lnTo>
                    <a:pt x="11960026" y="2240390"/>
                  </a:lnTo>
                  <a:lnTo>
                    <a:pt x="11955264" y="2233312"/>
                  </a:lnTo>
                  <a:lnTo>
                    <a:pt x="11948197" y="2228544"/>
                  </a:lnTo>
                  <a:lnTo>
                    <a:pt x="11939543" y="2226797"/>
                  </a:lnTo>
                  <a:close/>
                </a:path>
                <a:path w="11962130" h="7343775">
                  <a:moveTo>
                    <a:pt x="11939543" y="2315742"/>
                  </a:moveTo>
                  <a:lnTo>
                    <a:pt x="11930894" y="2317489"/>
                  </a:lnTo>
                  <a:lnTo>
                    <a:pt x="11923829" y="2322257"/>
                  </a:lnTo>
                  <a:lnTo>
                    <a:pt x="11919065" y="2329334"/>
                  </a:lnTo>
                  <a:lnTo>
                    <a:pt x="11917318" y="2338011"/>
                  </a:lnTo>
                  <a:lnTo>
                    <a:pt x="11919065" y="2346662"/>
                  </a:lnTo>
                  <a:lnTo>
                    <a:pt x="11923829" y="2353727"/>
                  </a:lnTo>
                  <a:lnTo>
                    <a:pt x="11930894" y="2358490"/>
                  </a:lnTo>
                  <a:lnTo>
                    <a:pt x="11939543" y="2360236"/>
                  </a:lnTo>
                  <a:lnTo>
                    <a:pt x="11948196" y="2358490"/>
                  </a:lnTo>
                  <a:lnTo>
                    <a:pt x="11955260" y="2353727"/>
                  </a:lnTo>
                  <a:lnTo>
                    <a:pt x="11960022" y="2346662"/>
                  </a:lnTo>
                  <a:lnTo>
                    <a:pt x="11961759" y="2338011"/>
                  </a:lnTo>
                  <a:lnTo>
                    <a:pt x="11960026" y="2329334"/>
                  </a:lnTo>
                  <a:lnTo>
                    <a:pt x="11955264" y="2322257"/>
                  </a:lnTo>
                  <a:lnTo>
                    <a:pt x="11948197" y="2317489"/>
                  </a:lnTo>
                  <a:lnTo>
                    <a:pt x="11939543" y="2315742"/>
                  </a:lnTo>
                  <a:close/>
                </a:path>
                <a:path w="11962130" h="7343775">
                  <a:moveTo>
                    <a:pt x="11939543" y="2404686"/>
                  </a:moveTo>
                  <a:lnTo>
                    <a:pt x="11930894" y="2406433"/>
                  </a:lnTo>
                  <a:lnTo>
                    <a:pt x="11923829" y="2411201"/>
                  </a:lnTo>
                  <a:lnTo>
                    <a:pt x="11919065" y="2418279"/>
                  </a:lnTo>
                  <a:lnTo>
                    <a:pt x="11917318" y="2426956"/>
                  </a:lnTo>
                  <a:lnTo>
                    <a:pt x="11919065" y="2435607"/>
                  </a:lnTo>
                  <a:lnTo>
                    <a:pt x="11923829" y="2442671"/>
                  </a:lnTo>
                  <a:lnTo>
                    <a:pt x="11930894" y="2447434"/>
                  </a:lnTo>
                  <a:lnTo>
                    <a:pt x="11939543" y="2449181"/>
                  </a:lnTo>
                  <a:lnTo>
                    <a:pt x="11948196" y="2447434"/>
                  </a:lnTo>
                  <a:lnTo>
                    <a:pt x="11955260" y="2442671"/>
                  </a:lnTo>
                  <a:lnTo>
                    <a:pt x="11960022" y="2435607"/>
                  </a:lnTo>
                  <a:lnTo>
                    <a:pt x="11961759" y="2426956"/>
                  </a:lnTo>
                  <a:lnTo>
                    <a:pt x="11960026" y="2418279"/>
                  </a:lnTo>
                  <a:lnTo>
                    <a:pt x="11955264" y="2411201"/>
                  </a:lnTo>
                  <a:lnTo>
                    <a:pt x="11948197" y="2406433"/>
                  </a:lnTo>
                  <a:lnTo>
                    <a:pt x="11939543" y="2404686"/>
                  </a:lnTo>
                  <a:close/>
                </a:path>
                <a:path w="11962130" h="7343775">
                  <a:moveTo>
                    <a:pt x="11939543" y="2493631"/>
                  </a:moveTo>
                  <a:lnTo>
                    <a:pt x="11930894" y="2495378"/>
                  </a:lnTo>
                  <a:lnTo>
                    <a:pt x="11923829" y="2500146"/>
                  </a:lnTo>
                  <a:lnTo>
                    <a:pt x="11919065" y="2507223"/>
                  </a:lnTo>
                  <a:lnTo>
                    <a:pt x="11917318" y="2515900"/>
                  </a:lnTo>
                  <a:lnTo>
                    <a:pt x="11919065" y="2524551"/>
                  </a:lnTo>
                  <a:lnTo>
                    <a:pt x="11923829" y="2531615"/>
                  </a:lnTo>
                  <a:lnTo>
                    <a:pt x="11930894" y="2536378"/>
                  </a:lnTo>
                  <a:lnTo>
                    <a:pt x="11939543" y="2538125"/>
                  </a:lnTo>
                  <a:lnTo>
                    <a:pt x="11948196" y="2536378"/>
                  </a:lnTo>
                  <a:lnTo>
                    <a:pt x="11955260" y="2531615"/>
                  </a:lnTo>
                  <a:lnTo>
                    <a:pt x="11960022" y="2524551"/>
                  </a:lnTo>
                  <a:lnTo>
                    <a:pt x="11961759" y="2515900"/>
                  </a:lnTo>
                  <a:lnTo>
                    <a:pt x="11960026" y="2507223"/>
                  </a:lnTo>
                  <a:lnTo>
                    <a:pt x="11955264" y="2500146"/>
                  </a:lnTo>
                  <a:lnTo>
                    <a:pt x="11948197" y="2495378"/>
                  </a:lnTo>
                  <a:lnTo>
                    <a:pt x="11939543" y="2493631"/>
                  </a:lnTo>
                  <a:close/>
                </a:path>
                <a:path w="11962130" h="7343775">
                  <a:moveTo>
                    <a:pt x="11939543" y="2582575"/>
                  </a:moveTo>
                  <a:lnTo>
                    <a:pt x="11930894" y="2584322"/>
                  </a:lnTo>
                  <a:lnTo>
                    <a:pt x="11923829" y="2589091"/>
                  </a:lnTo>
                  <a:lnTo>
                    <a:pt x="11919065" y="2596169"/>
                  </a:lnTo>
                  <a:lnTo>
                    <a:pt x="11917318" y="2604846"/>
                  </a:lnTo>
                  <a:lnTo>
                    <a:pt x="11919065" y="2613496"/>
                  </a:lnTo>
                  <a:lnTo>
                    <a:pt x="11923829" y="2620561"/>
                  </a:lnTo>
                  <a:lnTo>
                    <a:pt x="11930894" y="2625324"/>
                  </a:lnTo>
                  <a:lnTo>
                    <a:pt x="11939543" y="2627071"/>
                  </a:lnTo>
                  <a:lnTo>
                    <a:pt x="11948196" y="2625324"/>
                  </a:lnTo>
                  <a:lnTo>
                    <a:pt x="11955260" y="2620561"/>
                  </a:lnTo>
                  <a:lnTo>
                    <a:pt x="11960022" y="2613496"/>
                  </a:lnTo>
                  <a:lnTo>
                    <a:pt x="11961758" y="2604846"/>
                  </a:lnTo>
                  <a:lnTo>
                    <a:pt x="11960026" y="2596169"/>
                  </a:lnTo>
                  <a:lnTo>
                    <a:pt x="11955264" y="2589091"/>
                  </a:lnTo>
                  <a:lnTo>
                    <a:pt x="11948197" y="2584322"/>
                  </a:lnTo>
                  <a:lnTo>
                    <a:pt x="11939543" y="2582575"/>
                  </a:lnTo>
                  <a:close/>
                </a:path>
                <a:path w="11962130" h="7343775">
                  <a:moveTo>
                    <a:pt x="11939543" y="2671521"/>
                  </a:moveTo>
                  <a:lnTo>
                    <a:pt x="11930894" y="2673268"/>
                  </a:lnTo>
                  <a:lnTo>
                    <a:pt x="11923829" y="2678036"/>
                  </a:lnTo>
                  <a:lnTo>
                    <a:pt x="11919065" y="2685113"/>
                  </a:lnTo>
                  <a:lnTo>
                    <a:pt x="11917318" y="2693790"/>
                  </a:lnTo>
                  <a:lnTo>
                    <a:pt x="11919065" y="2702441"/>
                  </a:lnTo>
                  <a:lnTo>
                    <a:pt x="11923829" y="2709506"/>
                  </a:lnTo>
                  <a:lnTo>
                    <a:pt x="11930894" y="2714269"/>
                  </a:lnTo>
                  <a:lnTo>
                    <a:pt x="11939543" y="2716015"/>
                  </a:lnTo>
                  <a:lnTo>
                    <a:pt x="11948196" y="2714269"/>
                  </a:lnTo>
                  <a:lnTo>
                    <a:pt x="11955260" y="2709506"/>
                  </a:lnTo>
                  <a:lnTo>
                    <a:pt x="11960022" y="2702441"/>
                  </a:lnTo>
                  <a:lnTo>
                    <a:pt x="11961759" y="2693790"/>
                  </a:lnTo>
                  <a:lnTo>
                    <a:pt x="11960026" y="2685113"/>
                  </a:lnTo>
                  <a:lnTo>
                    <a:pt x="11955264" y="2678036"/>
                  </a:lnTo>
                  <a:lnTo>
                    <a:pt x="11948197" y="2673268"/>
                  </a:lnTo>
                  <a:lnTo>
                    <a:pt x="11939543" y="2671521"/>
                  </a:lnTo>
                  <a:close/>
                </a:path>
                <a:path w="11962130" h="7343775">
                  <a:moveTo>
                    <a:pt x="11939543" y="2760465"/>
                  </a:moveTo>
                  <a:lnTo>
                    <a:pt x="11930894" y="2762212"/>
                  </a:lnTo>
                  <a:lnTo>
                    <a:pt x="11923829" y="2766980"/>
                  </a:lnTo>
                  <a:lnTo>
                    <a:pt x="11919065" y="2774058"/>
                  </a:lnTo>
                  <a:lnTo>
                    <a:pt x="11917318" y="2782735"/>
                  </a:lnTo>
                  <a:lnTo>
                    <a:pt x="11919065" y="2791386"/>
                  </a:lnTo>
                  <a:lnTo>
                    <a:pt x="11923829" y="2798450"/>
                  </a:lnTo>
                  <a:lnTo>
                    <a:pt x="11930894" y="2803213"/>
                  </a:lnTo>
                  <a:lnTo>
                    <a:pt x="11939543" y="2804960"/>
                  </a:lnTo>
                  <a:lnTo>
                    <a:pt x="11948196" y="2803213"/>
                  </a:lnTo>
                  <a:lnTo>
                    <a:pt x="11955260" y="2798450"/>
                  </a:lnTo>
                  <a:lnTo>
                    <a:pt x="11960022" y="2791386"/>
                  </a:lnTo>
                  <a:lnTo>
                    <a:pt x="11961759" y="2782735"/>
                  </a:lnTo>
                  <a:lnTo>
                    <a:pt x="11960026" y="2774058"/>
                  </a:lnTo>
                  <a:lnTo>
                    <a:pt x="11955264" y="2766980"/>
                  </a:lnTo>
                  <a:lnTo>
                    <a:pt x="11948197" y="2762212"/>
                  </a:lnTo>
                  <a:lnTo>
                    <a:pt x="11939543" y="2760465"/>
                  </a:lnTo>
                  <a:close/>
                </a:path>
                <a:path w="11962130" h="7343775">
                  <a:moveTo>
                    <a:pt x="11939543" y="2849410"/>
                  </a:moveTo>
                  <a:lnTo>
                    <a:pt x="11930894" y="2851157"/>
                  </a:lnTo>
                  <a:lnTo>
                    <a:pt x="11923829" y="2855925"/>
                  </a:lnTo>
                  <a:lnTo>
                    <a:pt x="11919065" y="2863002"/>
                  </a:lnTo>
                  <a:lnTo>
                    <a:pt x="11917318" y="2871679"/>
                  </a:lnTo>
                  <a:lnTo>
                    <a:pt x="11919065" y="2880330"/>
                  </a:lnTo>
                  <a:lnTo>
                    <a:pt x="11923829" y="2887395"/>
                  </a:lnTo>
                  <a:lnTo>
                    <a:pt x="11930894" y="2892158"/>
                  </a:lnTo>
                  <a:lnTo>
                    <a:pt x="11939543" y="2893904"/>
                  </a:lnTo>
                  <a:lnTo>
                    <a:pt x="11948196" y="2892158"/>
                  </a:lnTo>
                  <a:lnTo>
                    <a:pt x="11955260" y="2887395"/>
                  </a:lnTo>
                  <a:lnTo>
                    <a:pt x="11960022" y="2880330"/>
                  </a:lnTo>
                  <a:lnTo>
                    <a:pt x="11961759" y="2871679"/>
                  </a:lnTo>
                  <a:lnTo>
                    <a:pt x="11960026" y="2863002"/>
                  </a:lnTo>
                  <a:lnTo>
                    <a:pt x="11955264" y="2855925"/>
                  </a:lnTo>
                  <a:lnTo>
                    <a:pt x="11948197" y="2851157"/>
                  </a:lnTo>
                  <a:lnTo>
                    <a:pt x="11939543" y="2849410"/>
                  </a:lnTo>
                  <a:close/>
                </a:path>
                <a:path w="11962130" h="7343775">
                  <a:moveTo>
                    <a:pt x="11939543" y="2938354"/>
                  </a:moveTo>
                  <a:lnTo>
                    <a:pt x="11930894" y="2940101"/>
                  </a:lnTo>
                  <a:lnTo>
                    <a:pt x="11923829" y="2944869"/>
                  </a:lnTo>
                  <a:lnTo>
                    <a:pt x="11919065" y="2951947"/>
                  </a:lnTo>
                  <a:lnTo>
                    <a:pt x="11917318" y="2960624"/>
                  </a:lnTo>
                  <a:lnTo>
                    <a:pt x="11919065" y="2969274"/>
                  </a:lnTo>
                  <a:lnTo>
                    <a:pt x="11923829" y="2976339"/>
                  </a:lnTo>
                  <a:lnTo>
                    <a:pt x="11930894" y="2981102"/>
                  </a:lnTo>
                  <a:lnTo>
                    <a:pt x="11939543" y="2982849"/>
                  </a:lnTo>
                  <a:lnTo>
                    <a:pt x="11948196" y="2981102"/>
                  </a:lnTo>
                  <a:lnTo>
                    <a:pt x="11955260" y="2976339"/>
                  </a:lnTo>
                  <a:lnTo>
                    <a:pt x="11960022" y="2969274"/>
                  </a:lnTo>
                  <a:lnTo>
                    <a:pt x="11961759" y="2960624"/>
                  </a:lnTo>
                  <a:lnTo>
                    <a:pt x="11960026" y="2951947"/>
                  </a:lnTo>
                  <a:lnTo>
                    <a:pt x="11955264" y="2944869"/>
                  </a:lnTo>
                  <a:lnTo>
                    <a:pt x="11948197" y="2940101"/>
                  </a:lnTo>
                  <a:lnTo>
                    <a:pt x="11939543" y="2938354"/>
                  </a:lnTo>
                  <a:close/>
                </a:path>
                <a:path w="11962130" h="7343775">
                  <a:moveTo>
                    <a:pt x="11939543" y="3027299"/>
                  </a:moveTo>
                  <a:lnTo>
                    <a:pt x="11930894" y="3029046"/>
                  </a:lnTo>
                  <a:lnTo>
                    <a:pt x="11923829" y="3033814"/>
                  </a:lnTo>
                  <a:lnTo>
                    <a:pt x="11919065" y="3040891"/>
                  </a:lnTo>
                  <a:lnTo>
                    <a:pt x="11917318" y="3049568"/>
                  </a:lnTo>
                  <a:lnTo>
                    <a:pt x="11919065" y="3058219"/>
                  </a:lnTo>
                  <a:lnTo>
                    <a:pt x="11923829" y="3065283"/>
                  </a:lnTo>
                  <a:lnTo>
                    <a:pt x="11930894" y="3070046"/>
                  </a:lnTo>
                  <a:lnTo>
                    <a:pt x="11939543" y="3071793"/>
                  </a:lnTo>
                  <a:lnTo>
                    <a:pt x="11948196" y="3070046"/>
                  </a:lnTo>
                  <a:lnTo>
                    <a:pt x="11955260" y="3065283"/>
                  </a:lnTo>
                  <a:lnTo>
                    <a:pt x="11960022" y="3058219"/>
                  </a:lnTo>
                  <a:lnTo>
                    <a:pt x="11961759" y="3049568"/>
                  </a:lnTo>
                  <a:lnTo>
                    <a:pt x="11960026" y="3040891"/>
                  </a:lnTo>
                  <a:lnTo>
                    <a:pt x="11955264" y="3033814"/>
                  </a:lnTo>
                  <a:lnTo>
                    <a:pt x="11948197" y="3029046"/>
                  </a:lnTo>
                  <a:lnTo>
                    <a:pt x="11939543" y="3027299"/>
                  </a:lnTo>
                  <a:close/>
                </a:path>
                <a:path w="11962130" h="7343775">
                  <a:moveTo>
                    <a:pt x="11939543" y="3116243"/>
                  </a:moveTo>
                  <a:lnTo>
                    <a:pt x="11930894" y="3117990"/>
                  </a:lnTo>
                  <a:lnTo>
                    <a:pt x="11923829" y="3122758"/>
                  </a:lnTo>
                  <a:lnTo>
                    <a:pt x="11919065" y="3129836"/>
                  </a:lnTo>
                  <a:lnTo>
                    <a:pt x="11917318" y="3138512"/>
                  </a:lnTo>
                  <a:lnTo>
                    <a:pt x="11919065" y="3147163"/>
                  </a:lnTo>
                  <a:lnTo>
                    <a:pt x="11923829" y="3154228"/>
                  </a:lnTo>
                  <a:lnTo>
                    <a:pt x="11930894" y="3158991"/>
                  </a:lnTo>
                  <a:lnTo>
                    <a:pt x="11939543" y="3160737"/>
                  </a:lnTo>
                  <a:lnTo>
                    <a:pt x="11948196" y="3158991"/>
                  </a:lnTo>
                  <a:lnTo>
                    <a:pt x="11955260" y="3154228"/>
                  </a:lnTo>
                  <a:lnTo>
                    <a:pt x="11960022" y="3147163"/>
                  </a:lnTo>
                  <a:lnTo>
                    <a:pt x="11961759" y="3138512"/>
                  </a:lnTo>
                  <a:lnTo>
                    <a:pt x="11960026" y="3129836"/>
                  </a:lnTo>
                  <a:lnTo>
                    <a:pt x="11955264" y="3122758"/>
                  </a:lnTo>
                  <a:lnTo>
                    <a:pt x="11948197" y="3117990"/>
                  </a:lnTo>
                  <a:lnTo>
                    <a:pt x="11939543" y="3116243"/>
                  </a:lnTo>
                  <a:close/>
                </a:path>
                <a:path w="11962130" h="7343775">
                  <a:moveTo>
                    <a:pt x="11939543" y="3205187"/>
                  </a:moveTo>
                  <a:lnTo>
                    <a:pt x="11930894" y="3206935"/>
                  </a:lnTo>
                  <a:lnTo>
                    <a:pt x="11923829" y="3211703"/>
                  </a:lnTo>
                  <a:lnTo>
                    <a:pt x="11919065" y="3218780"/>
                  </a:lnTo>
                  <a:lnTo>
                    <a:pt x="11917318" y="3227457"/>
                  </a:lnTo>
                  <a:lnTo>
                    <a:pt x="11919065" y="3236108"/>
                  </a:lnTo>
                  <a:lnTo>
                    <a:pt x="11923829" y="3243172"/>
                  </a:lnTo>
                  <a:lnTo>
                    <a:pt x="11930894" y="3247935"/>
                  </a:lnTo>
                  <a:lnTo>
                    <a:pt x="11939543" y="3249682"/>
                  </a:lnTo>
                  <a:lnTo>
                    <a:pt x="11948196" y="3247935"/>
                  </a:lnTo>
                  <a:lnTo>
                    <a:pt x="11955260" y="3243172"/>
                  </a:lnTo>
                  <a:lnTo>
                    <a:pt x="11960022" y="3236108"/>
                  </a:lnTo>
                  <a:lnTo>
                    <a:pt x="11961759" y="3227457"/>
                  </a:lnTo>
                  <a:lnTo>
                    <a:pt x="11960026" y="3218780"/>
                  </a:lnTo>
                  <a:lnTo>
                    <a:pt x="11955264" y="3211703"/>
                  </a:lnTo>
                  <a:lnTo>
                    <a:pt x="11948197" y="3206935"/>
                  </a:lnTo>
                  <a:lnTo>
                    <a:pt x="11939543" y="3205187"/>
                  </a:lnTo>
                  <a:close/>
                </a:path>
                <a:path w="11962130" h="7343775">
                  <a:moveTo>
                    <a:pt x="11939543" y="3294132"/>
                  </a:moveTo>
                  <a:lnTo>
                    <a:pt x="11930894" y="3295879"/>
                  </a:lnTo>
                  <a:lnTo>
                    <a:pt x="11923829" y="3300647"/>
                  </a:lnTo>
                  <a:lnTo>
                    <a:pt x="11919065" y="3307725"/>
                  </a:lnTo>
                  <a:lnTo>
                    <a:pt x="11917318" y="3316401"/>
                  </a:lnTo>
                  <a:lnTo>
                    <a:pt x="11919065" y="3325052"/>
                  </a:lnTo>
                  <a:lnTo>
                    <a:pt x="11923829" y="3332117"/>
                  </a:lnTo>
                  <a:lnTo>
                    <a:pt x="11930894" y="3336880"/>
                  </a:lnTo>
                  <a:lnTo>
                    <a:pt x="11939543" y="3338626"/>
                  </a:lnTo>
                  <a:lnTo>
                    <a:pt x="11948196" y="3336880"/>
                  </a:lnTo>
                  <a:lnTo>
                    <a:pt x="11955260" y="3332117"/>
                  </a:lnTo>
                  <a:lnTo>
                    <a:pt x="11960022" y="3325052"/>
                  </a:lnTo>
                  <a:lnTo>
                    <a:pt x="11961759" y="3316401"/>
                  </a:lnTo>
                  <a:lnTo>
                    <a:pt x="11960026" y="3307725"/>
                  </a:lnTo>
                  <a:lnTo>
                    <a:pt x="11955264" y="3300647"/>
                  </a:lnTo>
                  <a:lnTo>
                    <a:pt x="11948197" y="3295879"/>
                  </a:lnTo>
                  <a:lnTo>
                    <a:pt x="11939543" y="3294132"/>
                  </a:lnTo>
                  <a:close/>
                </a:path>
                <a:path w="11962130" h="7343775">
                  <a:moveTo>
                    <a:pt x="11939543" y="3383076"/>
                  </a:moveTo>
                  <a:lnTo>
                    <a:pt x="11930894" y="3384824"/>
                  </a:lnTo>
                  <a:lnTo>
                    <a:pt x="11923829" y="3389591"/>
                  </a:lnTo>
                  <a:lnTo>
                    <a:pt x="11919065" y="3396669"/>
                  </a:lnTo>
                  <a:lnTo>
                    <a:pt x="11917318" y="3405346"/>
                  </a:lnTo>
                  <a:lnTo>
                    <a:pt x="11919065" y="3413997"/>
                  </a:lnTo>
                  <a:lnTo>
                    <a:pt x="11923829" y="3421061"/>
                  </a:lnTo>
                  <a:lnTo>
                    <a:pt x="11930894" y="3425824"/>
                  </a:lnTo>
                  <a:lnTo>
                    <a:pt x="11939543" y="3427571"/>
                  </a:lnTo>
                  <a:lnTo>
                    <a:pt x="11948196" y="3425824"/>
                  </a:lnTo>
                  <a:lnTo>
                    <a:pt x="11955260" y="3421061"/>
                  </a:lnTo>
                  <a:lnTo>
                    <a:pt x="11960022" y="3413997"/>
                  </a:lnTo>
                  <a:lnTo>
                    <a:pt x="11961759" y="3405346"/>
                  </a:lnTo>
                  <a:lnTo>
                    <a:pt x="11960026" y="3396669"/>
                  </a:lnTo>
                  <a:lnTo>
                    <a:pt x="11955264" y="3389591"/>
                  </a:lnTo>
                  <a:lnTo>
                    <a:pt x="11948197" y="3384824"/>
                  </a:lnTo>
                  <a:lnTo>
                    <a:pt x="11939543" y="3383076"/>
                  </a:lnTo>
                  <a:close/>
                </a:path>
                <a:path w="11962130" h="7343775">
                  <a:moveTo>
                    <a:pt x="11939543" y="3472021"/>
                  </a:moveTo>
                  <a:lnTo>
                    <a:pt x="11930894" y="3473768"/>
                  </a:lnTo>
                  <a:lnTo>
                    <a:pt x="11923829" y="3478536"/>
                  </a:lnTo>
                  <a:lnTo>
                    <a:pt x="11919065" y="3485614"/>
                  </a:lnTo>
                  <a:lnTo>
                    <a:pt x="11917318" y="3494290"/>
                  </a:lnTo>
                  <a:lnTo>
                    <a:pt x="11919065" y="3502941"/>
                  </a:lnTo>
                  <a:lnTo>
                    <a:pt x="11923829" y="3510006"/>
                  </a:lnTo>
                  <a:lnTo>
                    <a:pt x="11930894" y="3514769"/>
                  </a:lnTo>
                  <a:lnTo>
                    <a:pt x="11939543" y="3516515"/>
                  </a:lnTo>
                  <a:lnTo>
                    <a:pt x="11948196" y="3514769"/>
                  </a:lnTo>
                  <a:lnTo>
                    <a:pt x="11955260" y="3510006"/>
                  </a:lnTo>
                  <a:lnTo>
                    <a:pt x="11960022" y="3502941"/>
                  </a:lnTo>
                  <a:lnTo>
                    <a:pt x="11961759" y="3494290"/>
                  </a:lnTo>
                  <a:lnTo>
                    <a:pt x="11960026" y="3485614"/>
                  </a:lnTo>
                  <a:lnTo>
                    <a:pt x="11955264" y="3478536"/>
                  </a:lnTo>
                  <a:lnTo>
                    <a:pt x="11948197" y="3473768"/>
                  </a:lnTo>
                  <a:lnTo>
                    <a:pt x="11939543" y="3472021"/>
                  </a:lnTo>
                  <a:close/>
                </a:path>
                <a:path w="11962130" h="7343775">
                  <a:moveTo>
                    <a:pt x="11939543" y="3560965"/>
                  </a:moveTo>
                  <a:lnTo>
                    <a:pt x="11930894" y="3562712"/>
                  </a:lnTo>
                  <a:lnTo>
                    <a:pt x="11923829" y="3567480"/>
                  </a:lnTo>
                  <a:lnTo>
                    <a:pt x="11919065" y="3574558"/>
                  </a:lnTo>
                  <a:lnTo>
                    <a:pt x="11917318" y="3583235"/>
                  </a:lnTo>
                  <a:lnTo>
                    <a:pt x="11919065" y="3591886"/>
                  </a:lnTo>
                  <a:lnTo>
                    <a:pt x="11923829" y="3598950"/>
                  </a:lnTo>
                  <a:lnTo>
                    <a:pt x="11930894" y="3603713"/>
                  </a:lnTo>
                  <a:lnTo>
                    <a:pt x="11939543" y="3605460"/>
                  </a:lnTo>
                  <a:lnTo>
                    <a:pt x="11948196" y="3603713"/>
                  </a:lnTo>
                  <a:lnTo>
                    <a:pt x="11955260" y="3598950"/>
                  </a:lnTo>
                  <a:lnTo>
                    <a:pt x="11960022" y="3591886"/>
                  </a:lnTo>
                  <a:lnTo>
                    <a:pt x="11961759" y="3583235"/>
                  </a:lnTo>
                  <a:lnTo>
                    <a:pt x="11960026" y="3574558"/>
                  </a:lnTo>
                  <a:lnTo>
                    <a:pt x="11955264" y="3567480"/>
                  </a:lnTo>
                  <a:lnTo>
                    <a:pt x="11948197" y="3562712"/>
                  </a:lnTo>
                  <a:lnTo>
                    <a:pt x="11939543" y="3560965"/>
                  </a:lnTo>
                  <a:close/>
                </a:path>
                <a:path w="11962130" h="7343775">
                  <a:moveTo>
                    <a:pt x="11939543" y="3649910"/>
                  </a:moveTo>
                  <a:lnTo>
                    <a:pt x="11930894" y="3651657"/>
                  </a:lnTo>
                  <a:lnTo>
                    <a:pt x="11923829" y="3656425"/>
                  </a:lnTo>
                  <a:lnTo>
                    <a:pt x="11919065" y="3663502"/>
                  </a:lnTo>
                  <a:lnTo>
                    <a:pt x="11917318" y="3672179"/>
                  </a:lnTo>
                  <a:lnTo>
                    <a:pt x="11919065" y="3680830"/>
                  </a:lnTo>
                  <a:lnTo>
                    <a:pt x="11923829" y="3687895"/>
                  </a:lnTo>
                  <a:lnTo>
                    <a:pt x="11930894" y="3692658"/>
                  </a:lnTo>
                  <a:lnTo>
                    <a:pt x="11939543" y="3694404"/>
                  </a:lnTo>
                  <a:lnTo>
                    <a:pt x="11948196" y="3692658"/>
                  </a:lnTo>
                  <a:lnTo>
                    <a:pt x="11955260" y="3687895"/>
                  </a:lnTo>
                  <a:lnTo>
                    <a:pt x="11960022" y="3680830"/>
                  </a:lnTo>
                  <a:lnTo>
                    <a:pt x="11961759" y="3672179"/>
                  </a:lnTo>
                  <a:lnTo>
                    <a:pt x="11960026" y="3663502"/>
                  </a:lnTo>
                  <a:lnTo>
                    <a:pt x="11955264" y="3656425"/>
                  </a:lnTo>
                  <a:lnTo>
                    <a:pt x="11948197" y="3651657"/>
                  </a:lnTo>
                  <a:lnTo>
                    <a:pt x="11939543" y="3649910"/>
                  </a:lnTo>
                  <a:close/>
                </a:path>
                <a:path w="11962130" h="7343775">
                  <a:moveTo>
                    <a:pt x="11939543" y="3738854"/>
                  </a:moveTo>
                  <a:lnTo>
                    <a:pt x="11930894" y="3740601"/>
                  </a:lnTo>
                  <a:lnTo>
                    <a:pt x="11923829" y="3745369"/>
                  </a:lnTo>
                  <a:lnTo>
                    <a:pt x="11919065" y="3752447"/>
                  </a:lnTo>
                  <a:lnTo>
                    <a:pt x="11917318" y="3761124"/>
                  </a:lnTo>
                  <a:lnTo>
                    <a:pt x="11919065" y="3769775"/>
                  </a:lnTo>
                  <a:lnTo>
                    <a:pt x="11923829" y="3776839"/>
                  </a:lnTo>
                  <a:lnTo>
                    <a:pt x="11930894" y="3781602"/>
                  </a:lnTo>
                  <a:lnTo>
                    <a:pt x="11939543" y="3783349"/>
                  </a:lnTo>
                  <a:lnTo>
                    <a:pt x="11948196" y="3781602"/>
                  </a:lnTo>
                  <a:lnTo>
                    <a:pt x="11955260" y="3776839"/>
                  </a:lnTo>
                  <a:lnTo>
                    <a:pt x="11960022" y="3769775"/>
                  </a:lnTo>
                  <a:lnTo>
                    <a:pt x="11961759" y="3761124"/>
                  </a:lnTo>
                  <a:lnTo>
                    <a:pt x="11960026" y="3752447"/>
                  </a:lnTo>
                  <a:lnTo>
                    <a:pt x="11955264" y="3745369"/>
                  </a:lnTo>
                  <a:lnTo>
                    <a:pt x="11948197" y="3740601"/>
                  </a:lnTo>
                  <a:lnTo>
                    <a:pt x="11939543" y="3738854"/>
                  </a:lnTo>
                  <a:close/>
                </a:path>
                <a:path w="11962130" h="7343775">
                  <a:moveTo>
                    <a:pt x="11939543" y="3827799"/>
                  </a:moveTo>
                  <a:lnTo>
                    <a:pt x="11930894" y="3829546"/>
                  </a:lnTo>
                  <a:lnTo>
                    <a:pt x="11923829" y="3834314"/>
                  </a:lnTo>
                  <a:lnTo>
                    <a:pt x="11919065" y="3841391"/>
                  </a:lnTo>
                  <a:lnTo>
                    <a:pt x="11917318" y="3850068"/>
                  </a:lnTo>
                  <a:lnTo>
                    <a:pt x="11919065" y="3858719"/>
                  </a:lnTo>
                  <a:lnTo>
                    <a:pt x="11923829" y="3865783"/>
                  </a:lnTo>
                  <a:lnTo>
                    <a:pt x="11930894" y="3870546"/>
                  </a:lnTo>
                  <a:lnTo>
                    <a:pt x="11939543" y="3872293"/>
                  </a:lnTo>
                  <a:lnTo>
                    <a:pt x="11948196" y="3870546"/>
                  </a:lnTo>
                  <a:lnTo>
                    <a:pt x="11955260" y="3865783"/>
                  </a:lnTo>
                  <a:lnTo>
                    <a:pt x="11960022" y="3858719"/>
                  </a:lnTo>
                  <a:lnTo>
                    <a:pt x="11961759" y="3850068"/>
                  </a:lnTo>
                  <a:lnTo>
                    <a:pt x="11960026" y="3841391"/>
                  </a:lnTo>
                  <a:lnTo>
                    <a:pt x="11955264" y="3834314"/>
                  </a:lnTo>
                  <a:lnTo>
                    <a:pt x="11948197" y="3829546"/>
                  </a:lnTo>
                  <a:lnTo>
                    <a:pt x="11939543" y="3827799"/>
                  </a:lnTo>
                  <a:close/>
                </a:path>
                <a:path w="11962130" h="7343775">
                  <a:moveTo>
                    <a:pt x="11939543" y="3916743"/>
                  </a:moveTo>
                  <a:lnTo>
                    <a:pt x="11930894" y="3918490"/>
                  </a:lnTo>
                  <a:lnTo>
                    <a:pt x="11923829" y="3923258"/>
                  </a:lnTo>
                  <a:lnTo>
                    <a:pt x="11919065" y="3930336"/>
                  </a:lnTo>
                  <a:lnTo>
                    <a:pt x="11917318" y="3939012"/>
                  </a:lnTo>
                  <a:lnTo>
                    <a:pt x="11919065" y="3947663"/>
                  </a:lnTo>
                  <a:lnTo>
                    <a:pt x="11923829" y="3954728"/>
                  </a:lnTo>
                  <a:lnTo>
                    <a:pt x="11930894" y="3959491"/>
                  </a:lnTo>
                  <a:lnTo>
                    <a:pt x="11939543" y="3961237"/>
                  </a:lnTo>
                  <a:lnTo>
                    <a:pt x="11948196" y="3959491"/>
                  </a:lnTo>
                  <a:lnTo>
                    <a:pt x="11955260" y="3954728"/>
                  </a:lnTo>
                  <a:lnTo>
                    <a:pt x="11960022" y="3947663"/>
                  </a:lnTo>
                  <a:lnTo>
                    <a:pt x="11961759" y="3939012"/>
                  </a:lnTo>
                  <a:lnTo>
                    <a:pt x="11960026" y="3930336"/>
                  </a:lnTo>
                  <a:lnTo>
                    <a:pt x="11955264" y="3923258"/>
                  </a:lnTo>
                  <a:lnTo>
                    <a:pt x="11948197" y="3918490"/>
                  </a:lnTo>
                  <a:lnTo>
                    <a:pt x="11939543" y="3916743"/>
                  </a:lnTo>
                  <a:close/>
                </a:path>
                <a:path w="11962130" h="7343775">
                  <a:moveTo>
                    <a:pt x="11939543" y="4005687"/>
                  </a:moveTo>
                  <a:lnTo>
                    <a:pt x="11930894" y="4007435"/>
                  </a:lnTo>
                  <a:lnTo>
                    <a:pt x="11923829" y="4012203"/>
                  </a:lnTo>
                  <a:lnTo>
                    <a:pt x="11919065" y="4019280"/>
                  </a:lnTo>
                  <a:lnTo>
                    <a:pt x="11917318" y="4027957"/>
                  </a:lnTo>
                  <a:lnTo>
                    <a:pt x="11919065" y="4036608"/>
                  </a:lnTo>
                  <a:lnTo>
                    <a:pt x="11923829" y="4043672"/>
                  </a:lnTo>
                  <a:lnTo>
                    <a:pt x="11930894" y="4048435"/>
                  </a:lnTo>
                  <a:lnTo>
                    <a:pt x="11939543" y="4050182"/>
                  </a:lnTo>
                  <a:lnTo>
                    <a:pt x="11948196" y="4048435"/>
                  </a:lnTo>
                  <a:lnTo>
                    <a:pt x="11955260" y="4043672"/>
                  </a:lnTo>
                  <a:lnTo>
                    <a:pt x="11960022" y="4036608"/>
                  </a:lnTo>
                  <a:lnTo>
                    <a:pt x="11961759" y="4027957"/>
                  </a:lnTo>
                  <a:lnTo>
                    <a:pt x="11960026" y="4019280"/>
                  </a:lnTo>
                  <a:lnTo>
                    <a:pt x="11955264" y="4012203"/>
                  </a:lnTo>
                  <a:lnTo>
                    <a:pt x="11948197" y="4007435"/>
                  </a:lnTo>
                  <a:lnTo>
                    <a:pt x="11939543" y="4005687"/>
                  </a:lnTo>
                  <a:close/>
                </a:path>
                <a:path w="11962130" h="7343775">
                  <a:moveTo>
                    <a:pt x="11939543" y="4094632"/>
                  </a:moveTo>
                  <a:lnTo>
                    <a:pt x="11930894" y="4096379"/>
                  </a:lnTo>
                  <a:lnTo>
                    <a:pt x="11923829" y="4101147"/>
                  </a:lnTo>
                  <a:lnTo>
                    <a:pt x="11919065" y="4108225"/>
                  </a:lnTo>
                  <a:lnTo>
                    <a:pt x="11917318" y="4116901"/>
                  </a:lnTo>
                  <a:lnTo>
                    <a:pt x="11919065" y="4125552"/>
                  </a:lnTo>
                  <a:lnTo>
                    <a:pt x="11923829" y="4132617"/>
                  </a:lnTo>
                  <a:lnTo>
                    <a:pt x="11930894" y="4137380"/>
                  </a:lnTo>
                  <a:lnTo>
                    <a:pt x="11939543" y="4139126"/>
                  </a:lnTo>
                  <a:lnTo>
                    <a:pt x="11948196" y="4137380"/>
                  </a:lnTo>
                  <a:lnTo>
                    <a:pt x="11955260" y="4132617"/>
                  </a:lnTo>
                  <a:lnTo>
                    <a:pt x="11960022" y="4125552"/>
                  </a:lnTo>
                  <a:lnTo>
                    <a:pt x="11961759" y="4116901"/>
                  </a:lnTo>
                  <a:lnTo>
                    <a:pt x="11960026" y="4108225"/>
                  </a:lnTo>
                  <a:lnTo>
                    <a:pt x="11955264" y="4101147"/>
                  </a:lnTo>
                  <a:lnTo>
                    <a:pt x="11948197" y="4096379"/>
                  </a:lnTo>
                  <a:lnTo>
                    <a:pt x="11939543" y="4094632"/>
                  </a:lnTo>
                  <a:close/>
                </a:path>
                <a:path w="11962130" h="7343775">
                  <a:moveTo>
                    <a:pt x="11939543" y="4183576"/>
                  </a:moveTo>
                  <a:lnTo>
                    <a:pt x="11930894" y="4185324"/>
                  </a:lnTo>
                  <a:lnTo>
                    <a:pt x="11923829" y="4190091"/>
                  </a:lnTo>
                  <a:lnTo>
                    <a:pt x="11919065" y="4197169"/>
                  </a:lnTo>
                  <a:lnTo>
                    <a:pt x="11917318" y="4205846"/>
                  </a:lnTo>
                  <a:lnTo>
                    <a:pt x="11919065" y="4214497"/>
                  </a:lnTo>
                  <a:lnTo>
                    <a:pt x="11923829" y="4221561"/>
                  </a:lnTo>
                  <a:lnTo>
                    <a:pt x="11930894" y="4226324"/>
                  </a:lnTo>
                  <a:lnTo>
                    <a:pt x="11939543" y="4228071"/>
                  </a:lnTo>
                  <a:lnTo>
                    <a:pt x="11948196" y="4226324"/>
                  </a:lnTo>
                  <a:lnTo>
                    <a:pt x="11955260" y="4221561"/>
                  </a:lnTo>
                  <a:lnTo>
                    <a:pt x="11960022" y="4214497"/>
                  </a:lnTo>
                  <a:lnTo>
                    <a:pt x="11961759" y="4205846"/>
                  </a:lnTo>
                  <a:lnTo>
                    <a:pt x="11960026" y="4197169"/>
                  </a:lnTo>
                  <a:lnTo>
                    <a:pt x="11955264" y="4190091"/>
                  </a:lnTo>
                  <a:lnTo>
                    <a:pt x="11948197" y="4185324"/>
                  </a:lnTo>
                  <a:lnTo>
                    <a:pt x="11939543" y="4183576"/>
                  </a:lnTo>
                  <a:close/>
                </a:path>
                <a:path w="11962130" h="7343775">
                  <a:moveTo>
                    <a:pt x="11939543" y="4272521"/>
                  </a:moveTo>
                  <a:lnTo>
                    <a:pt x="11930894" y="4274268"/>
                  </a:lnTo>
                  <a:lnTo>
                    <a:pt x="11923829" y="4279036"/>
                  </a:lnTo>
                  <a:lnTo>
                    <a:pt x="11919065" y="4286114"/>
                  </a:lnTo>
                  <a:lnTo>
                    <a:pt x="11917318" y="4294790"/>
                  </a:lnTo>
                  <a:lnTo>
                    <a:pt x="11919065" y="4303441"/>
                  </a:lnTo>
                  <a:lnTo>
                    <a:pt x="11923829" y="4310506"/>
                  </a:lnTo>
                  <a:lnTo>
                    <a:pt x="11930894" y="4315269"/>
                  </a:lnTo>
                  <a:lnTo>
                    <a:pt x="11939543" y="4317015"/>
                  </a:lnTo>
                  <a:lnTo>
                    <a:pt x="11948196" y="4315269"/>
                  </a:lnTo>
                  <a:lnTo>
                    <a:pt x="11955260" y="4310506"/>
                  </a:lnTo>
                  <a:lnTo>
                    <a:pt x="11960022" y="4303441"/>
                  </a:lnTo>
                  <a:lnTo>
                    <a:pt x="11961759" y="4294790"/>
                  </a:lnTo>
                  <a:lnTo>
                    <a:pt x="11960026" y="4286114"/>
                  </a:lnTo>
                  <a:lnTo>
                    <a:pt x="11955264" y="4279036"/>
                  </a:lnTo>
                  <a:lnTo>
                    <a:pt x="11948197" y="4274268"/>
                  </a:lnTo>
                  <a:lnTo>
                    <a:pt x="11939543" y="4272521"/>
                  </a:lnTo>
                  <a:close/>
                </a:path>
                <a:path w="11962130" h="7343775">
                  <a:moveTo>
                    <a:pt x="11939543" y="4361465"/>
                  </a:moveTo>
                  <a:lnTo>
                    <a:pt x="11930894" y="4363212"/>
                  </a:lnTo>
                  <a:lnTo>
                    <a:pt x="11923829" y="4367980"/>
                  </a:lnTo>
                  <a:lnTo>
                    <a:pt x="11919065" y="4375058"/>
                  </a:lnTo>
                  <a:lnTo>
                    <a:pt x="11917318" y="4383735"/>
                  </a:lnTo>
                  <a:lnTo>
                    <a:pt x="11919065" y="4392386"/>
                  </a:lnTo>
                  <a:lnTo>
                    <a:pt x="11923829" y="4399450"/>
                  </a:lnTo>
                  <a:lnTo>
                    <a:pt x="11930894" y="4404213"/>
                  </a:lnTo>
                  <a:lnTo>
                    <a:pt x="11939543" y="4405960"/>
                  </a:lnTo>
                  <a:lnTo>
                    <a:pt x="11948196" y="4404213"/>
                  </a:lnTo>
                  <a:lnTo>
                    <a:pt x="11955260" y="4399450"/>
                  </a:lnTo>
                  <a:lnTo>
                    <a:pt x="11960022" y="4392386"/>
                  </a:lnTo>
                  <a:lnTo>
                    <a:pt x="11961759" y="4383735"/>
                  </a:lnTo>
                  <a:lnTo>
                    <a:pt x="11960026" y="4375058"/>
                  </a:lnTo>
                  <a:lnTo>
                    <a:pt x="11955264" y="4367980"/>
                  </a:lnTo>
                  <a:lnTo>
                    <a:pt x="11948197" y="4363212"/>
                  </a:lnTo>
                  <a:lnTo>
                    <a:pt x="11939543" y="4361465"/>
                  </a:lnTo>
                  <a:close/>
                </a:path>
                <a:path w="11962130" h="7343775">
                  <a:moveTo>
                    <a:pt x="11939543" y="4450410"/>
                  </a:moveTo>
                  <a:lnTo>
                    <a:pt x="11930894" y="4452157"/>
                  </a:lnTo>
                  <a:lnTo>
                    <a:pt x="11923829" y="4456925"/>
                  </a:lnTo>
                  <a:lnTo>
                    <a:pt x="11919065" y="4464002"/>
                  </a:lnTo>
                  <a:lnTo>
                    <a:pt x="11917318" y="4472679"/>
                  </a:lnTo>
                  <a:lnTo>
                    <a:pt x="11919065" y="4481330"/>
                  </a:lnTo>
                  <a:lnTo>
                    <a:pt x="11923829" y="4488395"/>
                  </a:lnTo>
                  <a:lnTo>
                    <a:pt x="11930894" y="4493158"/>
                  </a:lnTo>
                  <a:lnTo>
                    <a:pt x="11939543" y="4494904"/>
                  </a:lnTo>
                  <a:lnTo>
                    <a:pt x="11948196" y="4493158"/>
                  </a:lnTo>
                  <a:lnTo>
                    <a:pt x="11955260" y="4488395"/>
                  </a:lnTo>
                  <a:lnTo>
                    <a:pt x="11960022" y="4481330"/>
                  </a:lnTo>
                  <a:lnTo>
                    <a:pt x="11961759" y="4472679"/>
                  </a:lnTo>
                  <a:lnTo>
                    <a:pt x="11960026" y="4464002"/>
                  </a:lnTo>
                  <a:lnTo>
                    <a:pt x="11955264" y="4456925"/>
                  </a:lnTo>
                  <a:lnTo>
                    <a:pt x="11948197" y="4452157"/>
                  </a:lnTo>
                  <a:lnTo>
                    <a:pt x="11939543" y="4450410"/>
                  </a:lnTo>
                  <a:close/>
                </a:path>
                <a:path w="11962130" h="7343775">
                  <a:moveTo>
                    <a:pt x="11939543" y="4539354"/>
                  </a:moveTo>
                  <a:lnTo>
                    <a:pt x="11930894" y="4541101"/>
                  </a:lnTo>
                  <a:lnTo>
                    <a:pt x="11923829" y="4545869"/>
                  </a:lnTo>
                  <a:lnTo>
                    <a:pt x="11919065" y="4552947"/>
                  </a:lnTo>
                  <a:lnTo>
                    <a:pt x="11917318" y="4561624"/>
                  </a:lnTo>
                  <a:lnTo>
                    <a:pt x="11919065" y="4570275"/>
                  </a:lnTo>
                  <a:lnTo>
                    <a:pt x="11923829" y="4577339"/>
                  </a:lnTo>
                  <a:lnTo>
                    <a:pt x="11930894" y="4582102"/>
                  </a:lnTo>
                  <a:lnTo>
                    <a:pt x="11939543" y="4583849"/>
                  </a:lnTo>
                  <a:lnTo>
                    <a:pt x="11948196" y="4582102"/>
                  </a:lnTo>
                  <a:lnTo>
                    <a:pt x="11955260" y="4577339"/>
                  </a:lnTo>
                  <a:lnTo>
                    <a:pt x="11960022" y="4570275"/>
                  </a:lnTo>
                  <a:lnTo>
                    <a:pt x="11961759" y="4561624"/>
                  </a:lnTo>
                  <a:lnTo>
                    <a:pt x="11960026" y="4552947"/>
                  </a:lnTo>
                  <a:lnTo>
                    <a:pt x="11955264" y="4545869"/>
                  </a:lnTo>
                  <a:lnTo>
                    <a:pt x="11948197" y="4541101"/>
                  </a:lnTo>
                  <a:lnTo>
                    <a:pt x="11939543" y="4539354"/>
                  </a:lnTo>
                  <a:close/>
                </a:path>
                <a:path w="11962130" h="7343775">
                  <a:moveTo>
                    <a:pt x="11939543" y="4628299"/>
                  </a:moveTo>
                  <a:lnTo>
                    <a:pt x="11930894" y="4630046"/>
                  </a:lnTo>
                  <a:lnTo>
                    <a:pt x="11923829" y="4634814"/>
                  </a:lnTo>
                  <a:lnTo>
                    <a:pt x="11919065" y="4641891"/>
                  </a:lnTo>
                  <a:lnTo>
                    <a:pt x="11917318" y="4650568"/>
                  </a:lnTo>
                  <a:lnTo>
                    <a:pt x="11919065" y="4659219"/>
                  </a:lnTo>
                  <a:lnTo>
                    <a:pt x="11923829" y="4666284"/>
                  </a:lnTo>
                  <a:lnTo>
                    <a:pt x="11930894" y="4671047"/>
                  </a:lnTo>
                  <a:lnTo>
                    <a:pt x="11939543" y="4672793"/>
                  </a:lnTo>
                  <a:lnTo>
                    <a:pt x="11948196" y="4671047"/>
                  </a:lnTo>
                  <a:lnTo>
                    <a:pt x="11955260" y="4666284"/>
                  </a:lnTo>
                  <a:lnTo>
                    <a:pt x="11960022" y="4659219"/>
                  </a:lnTo>
                  <a:lnTo>
                    <a:pt x="11961759" y="4650568"/>
                  </a:lnTo>
                  <a:lnTo>
                    <a:pt x="11960026" y="4641891"/>
                  </a:lnTo>
                  <a:lnTo>
                    <a:pt x="11955264" y="4634814"/>
                  </a:lnTo>
                  <a:lnTo>
                    <a:pt x="11948197" y="4630046"/>
                  </a:lnTo>
                  <a:lnTo>
                    <a:pt x="11939543" y="4628299"/>
                  </a:lnTo>
                  <a:close/>
                </a:path>
                <a:path w="11962130" h="7343775">
                  <a:moveTo>
                    <a:pt x="11939543" y="4717243"/>
                  </a:moveTo>
                  <a:lnTo>
                    <a:pt x="11930894" y="4718990"/>
                  </a:lnTo>
                  <a:lnTo>
                    <a:pt x="11923829" y="4723758"/>
                  </a:lnTo>
                  <a:lnTo>
                    <a:pt x="11919065" y="4730836"/>
                  </a:lnTo>
                  <a:lnTo>
                    <a:pt x="11917318" y="4739513"/>
                  </a:lnTo>
                  <a:lnTo>
                    <a:pt x="11919065" y="4748163"/>
                  </a:lnTo>
                  <a:lnTo>
                    <a:pt x="11923829" y="4755228"/>
                  </a:lnTo>
                  <a:lnTo>
                    <a:pt x="11930894" y="4759991"/>
                  </a:lnTo>
                  <a:lnTo>
                    <a:pt x="11939543" y="4761738"/>
                  </a:lnTo>
                  <a:lnTo>
                    <a:pt x="11948196" y="4759991"/>
                  </a:lnTo>
                  <a:lnTo>
                    <a:pt x="11955260" y="4755228"/>
                  </a:lnTo>
                  <a:lnTo>
                    <a:pt x="11960022" y="4748163"/>
                  </a:lnTo>
                  <a:lnTo>
                    <a:pt x="11961759" y="4739513"/>
                  </a:lnTo>
                  <a:lnTo>
                    <a:pt x="11960026" y="4730836"/>
                  </a:lnTo>
                  <a:lnTo>
                    <a:pt x="11955264" y="4723758"/>
                  </a:lnTo>
                  <a:lnTo>
                    <a:pt x="11948197" y="4718990"/>
                  </a:lnTo>
                  <a:lnTo>
                    <a:pt x="11939543" y="4717243"/>
                  </a:lnTo>
                  <a:close/>
                </a:path>
                <a:path w="11962130" h="7343775">
                  <a:moveTo>
                    <a:pt x="11939543" y="4806188"/>
                  </a:moveTo>
                  <a:lnTo>
                    <a:pt x="11930894" y="4807935"/>
                  </a:lnTo>
                  <a:lnTo>
                    <a:pt x="11923829" y="4812703"/>
                  </a:lnTo>
                  <a:lnTo>
                    <a:pt x="11919065" y="4819780"/>
                  </a:lnTo>
                  <a:lnTo>
                    <a:pt x="11917318" y="4828457"/>
                  </a:lnTo>
                  <a:lnTo>
                    <a:pt x="11919065" y="4837108"/>
                  </a:lnTo>
                  <a:lnTo>
                    <a:pt x="11923829" y="4844172"/>
                  </a:lnTo>
                  <a:lnTo>
                    <a:pt x="11930894" y="4848935"/>
                  </a:lnTo>
                  <a:lnTo>
                    <a:pt x="11939543" y="4850682"/>
                  </a:lnTo>
                  <a:lnTo>
                    <a:pt x="11948196" y="4848935"/>
                  </a:lnTo>
                  <a:lnTo>
                    <a:pt x="11955260" y="4844172"/>
                  </a:lnTo>
                  <a:lnTo>
                    <a:pt x="11960022" y="4837108"/>
                  </a:lnTo>
                  <a:lnTo>
                    <a:pt x="11961759" y="4828457"/>
                  </a:lnTo>
                  <a:lnTo>
                    <a:pt x="11960026" y="4819780"/>
                  </a:lnTo>
                  <a:lnTo>
                    <a:pt x="11955264" y="4812703"/>
                  </a:lnTo>
                  <a:lnTo>
                    <a:pt x="11948197" y="4807935"/>
                  </a:lnTo>
                  <a:lnTo>
                    <a:pt x="11939543" y="4806188"/>
                  </a:lnTo>
                  <a:close/>
                </a:path>
                <a:path w="11962130" h="7343775">
                  <a:moveTo>
                    <a:pt x="11939543" y="4895132"/>
                  </a:moveTo>
                  <a:lnTo>
                    <a:pt x="11930894" y="4896879"/>
                  </a:lnTo>
                  <a:lnTo>
                    <a:pt x="11923829" y="4901647"/>
                  </a:lnTo>
                  <a:lnTo>
                    <a:pt x="11919065" y="4908725"/>
                  </a:lnTo>
                  <a:lnTo>
                    <a:pt x="11917318" y="4917401"/>
                  </a:lnTo>
                  <a:lnTo>
                    <a:pt x="11919065" y="4926052"/>
                  </a:lnTo>
                  <a:lnTo>
                    <a:pt x="11923829" y="4933117"/>
                  </a:lnTo>
                  <a:lnTo>
                    <a:pt x="11930894" y="4937880"/>
                  </a:lnTo>
                  <a:lnTo>
                    <a:pt x="11939543" y="4939626"/>
                  </a:lnTo>
                  <a:lnTo>
                    <a:pt x="11948196" y="4937880"/>
                  </a:lnTo>
                  <a:lnTo>
                    <a:pt x="11955260" y="4933117"/>
                  </a:lnTo>
                  <a:lnTo>
                    <a:pt x="11960022" y="4926052"/>
                  </a:lnTo>
                  <a:lnTo>
                    <a:pt x="11961759" y="4917401"/>
                  </a:lnTo>
                  <a:lnTo>
                    <a:pt x="11960026" y="4908725"/>
                  </a:lnTo>
                  <a:lnTo>
                    <a:pt x="11955264" y="4901647"/>
                  </a:lnTo>
                  <a:lnTo>
                    <a:pt x="11948197" y="4896879"/>
                  </a:lnTo>
                  <a:lnTo>
                    <a:pt x="11939543" y="4895132"/>
                  </a:lnTo>
                  <a:close/>
                </a:path>
                <a:path w="11962130" h="7343775">
                  <a:moveTo>
                    <a:pt x="11939543" y="4984076"/>
                  </a:moveTo>
                  <a:lnTo>
                    <a:pt x="11930894" y="4985824"/>
                  </a:lnTo>
                  <a:lnTo>
                    <a:pt x="11923829" y="4990592"/>
                  </a:lnTo>
                  <a:lnTo>
                    <a:pt x="11919065" y="4997669"/>
                  </a:lnTo>
                  <a:lnTo>
                    <a:pt x="11917318" y="5006346"/>
                  </a:lnTo>
                  <a:lnTo>
                    <a:pt x="11919065" y="5014997"/>
                  </a:lnTo>
                  <a:lnTo>
                    <a:pt x="11923829" y="5022061"/>
                  </a:lnTo>
                  <a:lnTo>
                    <a:pt x="11930894" y="5026824"/>
                  </a:lnTo>
                  <a:lnTo>
                    <a:pt x="11939543" y="5028571"/>
                  </a:lnTo>
                  <a:lnTo>
                    <a:pt x="11948196" y="5026824"/>
                  </a:lnTo>
                  <a:lnTo>
                    <a:pt x="11955260" y="5022061"/>
                  </a:lnTo>
                  <a:lnTo>
                    <a:pt x="11960022" y="5014997"/>
                  </a:lnTo>
                  <a:lnTo>
                    <a:pt x="11961759" y="5006346"/>
                  </a:lnTo>
                  <a:lnTo>
                    <a:pt x="11960026" y="4997669"/>
                  </a:lnTo>
                  <a:lnTo>
                    <a:pt x="11955264" y="4990592"/>
                  </a:lnTo>
                  <a:lnTo>
                    <a:pt x="11948197" y="4985824"/>
                  </a:lnTo>
                  <a:lnTo>
                    <a:pt x="11939543" y="4984076"/>
                  </a:lnTo>
                  <a:close/>
                </a:path>
                <a:path w="11962130" h="7343775">
                  <a:moveTo>
                    <a:pt x="11939543" y="5073021"/>
                  </a:moveTo>
                  <a:lnTo>
                    <a:pt x="11930894" y="5074768"/>
                  </a:lnTo>
                  <a:lnTo>
                    <a:pt x="11923829" y="5079536"/>
                  </a:lnTo>
                  <a:lnTo>
                    <a:pt x="11919065" y="5086614"/>
                  </a:lnTo>
                  <a:lnTo>
                    <a:pt x="11917318" y="5095290"/>
                  </a:lnTo>
                  <a:lnTo>
                    <a:pt x="11919065" y="5103941"/>
                  </a:lnTo>
                  <a:lnTo>
                    <a:pt x="11923829" y="5111006"/>
                  </a:lnTo>
                  <a:lnTo>
                    <a:pt x="11930894" y="5115769"/>
                  </a:lnTo>
                  <a:lnTo>
                    <a:pt x="11939543" y="5117515"/>
                  </a:lnTo>
                  <a:lnTo>
                    <a:pt x="11948196" y="5115769"/>
                  </a:lnTo>
                  <a:lnTo>
                    <a:pt x="11955260" y="5111006"/>
                  </a:lnTo>
                  <a:lnTo>
                    <a:pt x="11960022" y="5103941"/>
                  </a:lnTo>
                  <a:lnTo>
                    <a:pt x="11961759" y="5095290"/>
                  </a:lnTo>
                  <a:lnTo>
                    <a:pt x="11960026" y="5086614"/>
                  </a:lnTo>
                  <a:lnTo>
                    <a:pt x="11955264" y="5079536"/>
                  </a:lnTo>
                  <a:lnTo>
                    <a:pt x="11948197" y="5074768"/>
                  </a:lnTo>
                  <a:lnTo>
                    <a:pt x="11939543" y="5073021"/>
                  </a:lnTo>
                  <a:close/>
                </a:path>
                <a:path w="11962130" h="7343775">
                  <a:moveTo>
                    <a:pt x="11939543" y="5161965"/>
                  </a:moveTo>
                  <a:lnTo>
                    <a:pt x="11930894" y="5163713"/>
                  </a:lnTo>
                  <a:lnTo>
                    <a:pt x="11923829" y="5168480"/>
                  </a:lnTo>
                  <a:lnTo>
                    <a:pt x="11919065" y="5175558"/>
                  </a:lnTo>
                  <a:lnTo>
                    <a:pt x="11917318" y="5184235"/>
                  </a:lnTo>
                  <a:lnTo>
                    <a:pt x="11919065" y="5192886"/>
                  </a:lnTo>
                  <a:lnTo>
                    <a:pt x="11923829" y="5199950"/>
                  </a:lnTo>
                  <a:lnTo>
                    <a:pt x="11930894" y="5204713"/>
                  </a:lnTo>
                  <a:lnTo>
                    <a:pt x="11939543" y="5206460"/>
                  </a:lnTo>
                  <a:lnTo>
                    <a:pt x="11948196" y="5204713"/>
                  </a:lnTo>
                  <a:lnTo>
                    <a:pt x="11955260" y="5199950"/>
                  </a:lnTo>
                  <a:lnTo>
                    <a:pt x="11960022" y="5192886"/>
                  </a:lnTo>
                  <a:lnTo>
                    <a:pt x="11961759" y="5184235"/>
                  </a:lnTo>
                  <a:lnTo>
                    <a:pt x="11960026" y="5175558"/>
                  </a:lnTo>
                  <a:lnTo>
                    <a:pt x="11955264" y="5168480"/>
                  </a:lnTo>
                  <a:lnTo>
                    <a:pt x="11948197" y="5163713"/>
                  </a:lnTo>
                  <a:lnTo>
                    <a:pt x="11939543" y="5161965"/>
                  </a:lnTo>
                  <a:close/>
                </a:path>
                <a:path w="11962130" h="7343775">
                  <a:moveTo>
                    <a:pt x="11939543" y="5250910"/>
                  </a:moveTo>
                  <a:lnTo>
                    <a:pt x="11930894" y="5252657"/>
                  </a:lnTo>
                  <a:lnTo>
                    <a:pt x="11923829" y="5257425"/>
                  </a:lnTo>
                  <a:lnTo>
                    <a:pt x="11919065" y="5264503"/>
                  </a:lnTo>
                  <a:lnTo>
                    <a:pt x="11917318" y="5273179"/>
                  </a:lnTo>
                  <a:lnTo>
                    <a:pt x="11919065" y="5281830"/>
                  </a:lnTo>
                  <a:lnTo>
                    <a:pt x="11923829" y="5288895"/>
                  </a:lnTo>
                  <a:lnTo>
                    <a:pt x="11930894" y="5293658"/>
                  </a:lnTo>
                  <a:lnTo>
                    <a:pt x="11939543" y="5295404"/>
                  </a:lnTo>
                  <a:lnTo>
                    <a:pt x="11948196" y="5293658"/>
                  </a:lnTo>
                  <a:lnTo>
                    <a:pt x="11955260" y="5288895"/>
                  </a:lnTo>
                  <a:lnTo>
                    <a:pt x="11960022" y="5281830"/>
                  </a:lnTo>
                  <a:lnTo>
                    <a:pt x="11961759" y="5273179"/>
                  </a:lnTo>
                  <a:lnTo>
                    <a:pt x="11960026" y="5264503"/>
                  </a:lnTo>
                  <a:lnTo>
                    <a:pt x="11955264" y="5257425"/>
                  </a:lnTo>
                  <a:lnTo>
                    <a:pt x="11948197" y="5252657"/>
                  </a:lnTo>
                  <a:lnTo>
                    <a:pt x="11939543" y="5250910"/>
                  </a:lnTo>
                  <a:close/>
                </a:path>
                <a:path w="11962130" h="7343775">
                  <a:moveTo>
                    <a:pt x="11939543" y="5339854"/>
                  </a:moveTo>
                  <a:lnTo>
                    <a:pt x="11930894" y="5341601"/>
                  </a:lnTo>
                  <a:lnTo>
                    <a:pt x="11923829" y="5346369"/>
                  </a:lnTo>
                  <a:lnTo>
                    <a:pt x="11919065" y="5353447"/>
                  </a:lnTo>
                  <a:lnTo>
                    <a:pt x="11917318" y="5362124"/>
                  </a:lnTo>
                  <a:lnTo>
                    <a:pt x="11919065" y="5370775"/>
                  </a:lnTo>
                  <a:lnTo>
                    <a:pt x="11923829" y="5377839"/>
                  </a:lnTo>
                  <a:lnTo>
                    <a:pt x="11930894" y="5382602"/>
                  </a:lnTo>
                  <a:lnTo>
                    <a:pt x="11939543" y="5384349"/>
                  </a:lnTo>
                  <a:lnTo>
                    <a:pt x="11948196" y="5382602"/>
                  </a:lnTo>
                  <a:lnTo>
                    <a:pt x="11955260" y="5377839"/>
                  </a:lnTo>
                  <a:lnTo>
                    <a:pt x="11960022" y="5370775"/>
                  </a:lnTo>
                  <a:lnTo>
                    <a:pt x="11961759" y="5362124"/>
                  </a:lnTo>
                  <a:lnTo>
                    <a:pt x="11960026" y="5353447"/>
                  </a:lnTo>
                  <a:lnTo>
                    <a:pt x="11955264" y="5346369"/>
                  </a:lnTo>
                  <a:lnTo>
                    <a:pt x="11948197" y="5341601"/>
                  </a:lnTo>
                  <a:lnTo>
                    <a:pt x="11939543" y="5339854"/>
                  </a:lnTo>
                  <a:close/>
                </a:path>
                <a:path w="11962130" h="7343775">
                  <a:moveTo>
                    <a:pt x="11939543" y="5428799"/>
                  </a:moveTo>
                  <a:lnTo>
                    <a:pt x="11930894" y="5430546"/>
                  </a:lnTo>
                  <a:lnTo>
                    <a:pt x="11923829" y="5435314"/>
                  </a:lnTo>
                  <a:lnTo>
                    <a:pt x="11919065" y="5442392"/>
                  </a:lnTo>
                  <a:lnTo>
                    <a:pt x="11917318" y="5451069"/>
                  </a:lnTo>
                  <a:lnTo>
                    <a:pt x="11919065" y="5459720"/>
                  </a:lnTo>
                  <a:lnTo>
                    <a:pt x="11923829" y="5466784"/>
                  </a:lnTo>
                  <a:lnTo>
                    <a:pt x="11930894" y="5471548"/>
                  </a:lnTo>
                  <a:lnTo>
                    <a:pt x="11939543" y="5473294"/>
                  </a:lnTo>
                  <a:lnTo>
                    <a:pt x="11948196" y="5471548"/>
                  </a:lnTo>
                  <a:lnTo>
                    <a:pt x="11955260" y="5466784"/>
                  </a:lnTo>
                  <a:lnTo>
                    <a:pt x="11960022" y="5459720"/>
                  </a:lnTo>
                  <a:lnTo>
                    <a:pt x="11961758" y="5451069"/>
                  </a:lnTo>
                  <a:lnTo>
                    <a:pt x="11960026" y="5442392"/>
                  </a:lnTo>
                  <a:lnTo>
                    <a:pt x="11955264" y="5435314"/>
                  </a:lnTo>
                  <a:lnTo>
                    <a:pt x="11948197" y="5430546"/>
                  </a:lnTo>
                  <a:lnTo>
                    <a:pt x="11939543" y="5428799"/>
                  </a:lnTo>
                  <a:close/>
                </a:path>
                <a:path w="11962130" h="7343775">
                  <a:moveTo>
                    <a:pt x="11939822" y="5517747"/>
                  </a:moveTo>
                  <a:lnTo>
                    <a:pt x="11931136" y="5519299"/>
                  </a:lnTo>
                  <a:lnTo>
                    <a:pt x="11923966" y="5523908"/>
                  </a:lnTo>
                  <a:lnTo>
                    <a:pt x="11919044" y="5530877"/>
                  </a:lnTo>
                  <a:lnTo>
                    <a:pt x="11917102" y="5539512"/>
                  </a:lnTo>
                  <a:lnTo>
                    <a:pt x="11918652" y="5548200"/>
                  </a:lnTo>
                  <a:lnTo>
                    <a:pt x="11923255" y="5555369"/>
                  </a:lnTo>
                  <a:lnTo>
                    <a:pt x="11930210" y="5560290"/>
                  </a:lnTo>
                  <a:lnTo>
                    <a:pt x="11938819" y="5562231"/>
                  </a:lnTo>
                  <a:lnTo>
                    <a:pt x="11947512" y="5560679"/>
                  </a:lnTo>
                  <a:lnTo>
                    <a:pt x="11954684" y="5556076"/>
                  </a:lnTo>
                  <a:lnTo>
                    <a:pt x="11959603" y="5549120"/>
                  </a:lnTo>
                  <a:lnTo>
                    <a:pt x="11961539" y="5540466"/>
                  </a:lnTo>
                  <a:lnTo>
                    <a:pt x="11959989" y="5531778"/>
                  </a:lnTo>
                  <a:lnTo>
                    <a:pt x="11955386" y="5524609"/>
                  </a:lnTo>
                  <a:lnTo>
                    <a:pt x="11948430" y="5519688"/>
                  </a:lnTo>
                  <a:lnTo>
                    <a:pt x="11939822" y="5517747"/>
                  </a:lnTo>
                  <a:close/>
                </a:path>
                <a:path w="11962130" h="7343775">
                  <a:moveTo>
                    <a:pt x="11937815" y="5606674"/>
                  </a:moveTo>
                  <a:lnTo>
                    <a:pt x="11929069" y="5607834"/>
                  </a:lnTo>
                  <a:lnTo>
                    <a:pt x="11921702" y="5612116"/>
                  </a:lnTo>
                  <a:lnTo>
                    <a:pt x="11916473" y="5618858"/>
                  </a:lnTo>
                  <a:lnTo>
                    <a:pt x="11914143" y="5627397"/>
                  </a:lnTo>
                  <a:lnTo>
                    <a:pt x="11915303" y="5636146"/>
                  </a:lnTo>
                  <a:lnTo>
                    <a:pt x="11919581" y="5643515"/>
                  </a:lnTo>
                  <a:lnTo>
                    <a:pt x="11926312" y="5648742"/>
                  </a:lnTo>
                  <a:lnTo>
                    <a:pt x="11934831" y="5651066"/>
                  </a:lnTo>
                  <a:lnTo>
                    <a:pt x="11943579" y="5649906"/>
                  </a:lnTo>
                  <a:lnTo>
                    <a:pt x="11950949" y="5645629"/>
                  </a:lnTo>
                  <a:lnTo>
                    <a:pt x="11956178" y="5638901"/>
                  </a:lnTo>
                  <a:lnTo>
                    <a:pt x="11958504" y="5630343"/>
                  </a:lnTo>
                  <a:lnTo>
                    <a:pt x="11957343" y="5621594"/>
                  </a:lnTo>
                  <a:lnTo>
                    <a:pt x="11953065" y="5614225"/>
                  </a:lnTo>
                  <a:lnTo>
                    <a:pt x="11946334" y="5608998"/>
                  </a:lnTo>
                  <a:lnTo>
                    <a:pt x="11937815" y="5606674"/>
                  </a:lnTo>
                  <a:close/>
                </a:path>
                <a:path w="11962130" h="7343775">
                  <a:moveTo>
                    <a:pt x="11931846" y="5695439"/>
                  </a:moveTo>
                  <a:lnTo>
                    <a:pt x="11923036" y="5696001"/>
                  </a:lnTo>
                  <a:lnTo>
                    <a:pt x="11915392" y="5699770"/>
                  </a:lnTo>
                  <a:lnTo>
                    <a:pt x="11909717" y="5706139"/>
                  </a:lnTo>
                  <a:lnTo>
                    <a:pt x="11906815" y="5714500"/>
                  </a:lnTo>
                  <a:lnTo>
                    <a:pt x="11907380" y="5723308"/>
                  </a:lnTo>
                  <a:lnTo>
                    <a:pt x="11911145" y="5730951"/>
                  </a:lnTo>
                  <a:lnTo>
                    <a:pt x="11917502" y="5736625"/>
                  </a:lnTo>
                  <a:lnTo>
                    <a:pt x="11925839" y="5739524"/>
                  </a:lnTo>
                  <a:lnTo>
                    <a:pt x="11934642" y="5738963"/>
                  </a:lnTo>
                  <a:lnTo>
                    <a:pt x="11942283" y="5735198"/>
                  </a:lnTo>
                  <a:lnTo>
                    <a:pt x="11947956" y="5728842"/>
                  </a:lnTo>
                  <a:lnTo>
                    <a:pt x="11950858" y="5720463"/>
                  </a:lnTo>
                  <a:lnTo>
                    <a:pt x="11950300" y="5711655"/>
                  </a:lnTo>
                  <a:lnTo>
                    <a:pt x="11946539" y="5704012"/>
                  </a:lnTo>
                  <a:lnTo>
                    <a:pt x="11940184" y="5698338"/>
                  </a:lnTo>
                  <a:lnTo>
                    <a:pt x="11931846" y="5695439"/>
                  </a:lnTo>
                  <a:close/>
                </a:path>
                <a:path w="11962130" h="7343775">
                  <a:moveTo>
                    <a:pt x="11921140" y="5783757"/>
                  </a:moveTo>
                  <a:lnTo>
                    <a:pt x="11912316" y="5783929"/>
                  </a:lnTo>
                  <a:lnTo>
                    <a:pt x="11904511" y="5787356"/>
                  </a:lnTo>
                  <a:lnTo>
                    <a:pt x="11898557" y="5793468"/>
                  </a:lnTo>
                  <a:lnTo>
                    <a:pt x="11895283" y="5801692"/>
                  </a:lnTo>
                  <a:lnTo>
                    <a:pt x="11895441" y="5809599"/>
                  </a:lnTo>
                  <a:lnTo>
                    <a:pt x="11895459" y="5810516"/>
                  </a:lnTo>
                  <a:lnTo>
                    <a:pt x="11898882" y="5818318"/>
                  </a:lnTo>
                  <a:lnTo>
                    <a:pt x="11904979" y="5824268"/>
                  </a:lnTo>
                  <a:lnTo>
                    <a:pt x="11913177" y="5827534"/>
                  </a:lnTo>
                  <a:lnTo>
                    <a:pt x="11922002" y="5827363"/>
                  </a:lnTo>
                  <a:lnTo>
                    <a:pt x="11929805" y="5823940"/>
                  </a:lnTo>
                  <a:lnTo>
                    <a:pt x="11935755" y="5817842"/>
                  </a:lnTo>
                  <a:lnTo>
                    <a:pt x="11939035" y="5809599"/>
                  </a:lnTo>
                  <a:lnTo>
                    <a:pt x="11938882" y="5801692"/>
                  </a:lnTo>
                  <a:lnTo>
                    <a:pt x="11938864" y="5800775"/>
                  </a:lnTo>
                  <a:lnTo>
                    <a:pt x="11935440" y="5792973"/>
                  </a:lnTo>
                  <a:lnTo>
                    <a:pt x="11929340" y="5787023"/>
                  </a:lnTo>
                  <a:lnTo>
                    <a:pt x="11921140" y="5783757"/>
                  </a:lnTo>
                  <a:close/>
                </a:path>
                <a:path w="11962130" h="7343775">
                  <a:moveTo>
                    <a:pt x="11897273" y="5871203"/>
                  </a:moveTo>
                  <a:lnTo>
                    <a:pt x="11889320" y="5874267"/>
                  </a:lnTo>
                  <a:lnTo>
                    <a:pt x="11883091" y="5880098"/>
                  </a:lnTo>
                  <a:lnTo>
                    <a:pt x="11879446" y="5888163"/>
                  </a:lnTo>
                  <a:lnTo>
                    <a:pt x="11879214" y="5896985"/>
                  </a:lnTo>
                  <a:lnTo>
                    <a:pt x="11882275" y="5904937"/>
                  </a:lnTo>
                  <a:lnTo>
                    <a:pt x="11888094" y="5911161"/>
                  </a:lnTo>
                  <a:lnTo>
                    <a:pt x="11896134" y="5914802"/>
                  </a:lnTo>
                  <a:lnTo>
                    <a:pt x="11904951" y="5915038"/>
                  </a:lnTo>
                  <a:lnTo>
                    <a:pt x="11912903" y="5911979"/>
                  </a:lnTo>
                  <a:lnTo>
                    <a:pt x="11919128" y="5906161"/>
                  </a:lnTo>
                  <a:lnTo>
                    <a:pt x="11922779" y="5898078"/>
                  </a:lnTo>
                  <a:lnTo>
                    <a:pt x="11923011" y="5889255"/>
                  </a:lnTo>
                  <a:lnTo>
                    <a:pt x="11919950" y="5881303"/>
                  </a:lnTo>
                  <a:lnTo>
                    <a:pt x="11914131" y="5875078"/>
                  </a:lnTo>
                  <a:lnTo>
                    <a:pt x="11906091" y="5871438"/>
                  </a:lnTo>
                  <a:lnTo>
                    <a:pt x="11897273" y="5871203"/>
                  </a:lnTo>
                  <a:close/>
                </a:path>
                <a:path w="11962130" h="7343775">
                  <a:moveTo>
                    <a:pt x="11877906" y="5957617"/>
                  </a:moveTo>
                  <a:lnTo>
                    <a:pt x="11869818" y="5960310"/>
                  </a:lnTo>
                  <a:lnTo>
                    <a:pt x="11863327" y="5965847"/>
                  </a:lnTo>
                  <a:lnTo>
                    <a:pt x="11859317" y="5973735"/>
                  </a:lnTo>
                  <a:lnTo>
                    <a:pt x="11858672" y="5982537"/>
                  </a:lnTo>
                  <a:lnTo>
                    <a:pt x="11861360" y="5990621"/>
                  </a:lnTo>
                  <a:lnTo>
                    <a:pt x="11866884" y="5997108"/>
                  </a:lnTo>
                  <a:lnTo>
                    <a:pt x="11874747" y="6001115"/>
                  </a:lnTo>
                  <a:lnTo>
                    <a:pt x="11883549" y="6001759"/>
                  </a:lnTo>
                  <a:lnTo>
                    <a:pt x="11891633" y="5999070"/>
                  </a:lnTo>
                  <a:lnTo>
                    <a:pt x="11898120" y="5993546"/>
                  </a:lnTo>
                  <a:lnTo>
                    <a:pt x="11902141" y="5985640"/>
                  </a:lnTo>
                  <a:lnTo>
                    <a:pt x="11902779" y="5976838"/>
                  </a:lnTo>
                  <a:lnTo>
                    <a:pt x="11900088" y="5968754"/>
                  </a:lnTo>
                  <a:lnTo>
                    <a:pt x="11894567" y="5962267"/>
                  </a:lnTo>
                  <a:lnTo>
                    <a:pt x="11886711" y="5958259"/>
                  </a:lnTo>
                  <a:lnTo>
                    <a:pt x="11877906" y="5957617"/>
                  </a:lnTo>
                  <a:close/>
                </a:path>
                <a:path w="11962130" h="7343775">
                  <a:moveTo>
                    <a:pt x="11854316" y="6042944"/>
                  </a:moveTo>
                  <a:lnTo>
                    <a:pt x="11846105" y="6045234"/>
                  </a:lnTo>
                  <a:lnTo>
                    <a:pt x="11839348" y="6050442"/>
                  </a:lnTo>
                  <a:lnTo>
                    <a:pt x="11834945" y="6058122"/>
                  </a:lnTo>
                  <a:lnTo>
                    <a:pt x="11833870" y="6066881"/>
                  </a:lnTo>
                  <a:lnTo>
                    <a:pt x="11836155" y="6075089"/>
                  </a:lnTo>
                  <a:lnTo>
                    <a:pt x="11841350" y="6081841"/>
                  </a:lnTo>
                  <a:lnTo>
                    <a:pt x="11849004" y="6086233"/>
                  </a:lnTo>
                  <a:lnTo>
                    <a:pt x="11857764" y="6087312"/>
                  </a:lnTo>
                  <a:lnTo>
                    <a:pt x="11865973" y="6085028"/>
                  </a:lnTo>
                  <a:lnTo>
                    <a:pt x="11872727" y="6079832"/>
                  </a:lnTo>
                  <a:lnTo>
                    <a:pt x="11877135" y="6072135"/>
                  </a:lnTo>
                  <a:lnTo>
                    <a:pt x="11878210" y="6063376"/>
                  </a:lnTo>
                  <a:lnTo>
                    <a:pt x="11875925" y="6055168"/>
                  </a:lnTo>
                  <a:lnTo>
                    <a:pt x="11870730" y="6048415"/>
                  </a:lnTo>
                  <a:lnTo>
                    <a:pt x="11863076" y="6044022"/>
                  </a:lnTo>
                  <a:lnTo>
                    <a:pt x="11854316" y="6042944"/>
                  </a:lnTo>
                  <a:close/>
                </a:path>
                <a:path w="11962130" h="7343775">
                  <a:moveTo>
                    <a:pt x="11826421" y="6126990"/>
                  </a:moveTo>
                  <a:lnTo>
                    <a:pt x="11818113" y="6128898"/>
                  </a:lnTo>
                  <a:lnTo>
                    <a:pt x="11811122" y="6133788"/>
                  </a:lnTo>
                  <a:lnTo>
                    <a:pt x="11806370" y="6141256"/>
                  </a:lnTo>
                  <a:lnTo>
                    <a:pt x="11804893" y="6149956"/>
                  </a:lnTo>
                  <a:lnTo>
                    <a:pt x="11806797" y="6158261"/>
                  </a:lnTo>
                  <a:lnTo>
                    <a:pt x="11811676" y="6165246"/>
                  </a:lnTo>
                  <a:lnTo>
                    <a:pt x="11819121" y="6169987"/>
                  </a:lnTo>
                  <a:lnTo>
                    <a:pt x="11827823" y="6171470"/>
                  </a:lnTo>
                  <a:lnTo>
                    <a:pt x="11836128" y="6169567"/>
                  </a:lnTo>
                  <a:lnTo>
                    <a:pt x="11843112" y="6164689"/>
                  </a:lnTo>
                  <a:lnTo>
                    <a:pt x="11847861" y="6157205"/>
                  </a:lnTo>
                  <a:lnTo>
                    <a:pt x="11849346" y="6148504"/>
                  </a:lnTo>
                  <a:lnTo>
                    <a:pt x="11847445" y="6140199"/>
                  </a:lnTo>
                  <a:lnTo>
                    <a:pt x="11842568" y="6133214"/>
                  </a:lnTo>
                  <a:lnTo>
                    <a:pt x="11835123" y="6128472"/>
                  </a:lnTo>
                  <a:lnTo>
                    <a:pt x="11826421" y="6126990"/>
                  </a:lnTo>
                  <a:close/>
                </a:path>
                <a:path w="11962130" h="7343775">
                  <a:moveTo>
                    <a:pt x="11794468" y="6209537"/>
                  </a:moveTo>
                  <a:lnTo>
                    <a:pt x="11786077" y="6211025"/>
                  </a:lnTo>
                  <a:lnTo>
                    <a:pt x="11778851" y="6215558"/>
                  </a:lnTo>
                  <a:lnTo>
                    <a:pt x="11773731" y="6222777"/>
                  </a:lnTo>
                  <a:lnTo>
                    <a:pt x="11771811" y="6231392"/>
                  </a:lnTo>
                  <a:lnTo>
                    <a:pt x="11773293" y="6239782"/>
                  </a:lnTo>
                  <a:lnTo>
                    <a:pt x="11777814" y="6247004"/>
                  </a:lnTo>
                  <a:lnTo>
                    <a:pt x="11785009" y="6252114"/>
                  </a:lnTo>
                  <a:lnTo>
                    <a:pt x="11793622" y="6254031"/>
                  </a:lnTo>
                  <a:lnTo>
                    <a:pt x="11802011" y="6252548"/>
                  </a:lnTo>
                  <a:lnTo>
                    <a:pt x="11809233" y="6248026"/>
                  </a:lnTo>
                  <a:lnTo>
                    <a:pt x="11814359" y="6240790"/>
                  </a:lnTo>
                  <a:lnTo>
                    <a:pt x="11816279" y="6232175"/>
                  </a:lnTo>
                  <a:lnTo>
                    <a:pt x="11814797" y="6223785"/>
                  </a:lnTo>
                  <a:lnTo>
                    <a:pt x="11810276" y="6216563"/>
                  </a:lnTo>
                  <a:lnTo>
                    <a:pt x="11803081" y="6211454"/>
                  </a:lnTo>
                  <a:lnTo>
                    <a:pt x="11794468" y="6209537"/>
                  </a:lnTo>
                  <a:close/>
                </a:path>
                <a:path w="11962130" h="7343775">
                  <a:moveTo>
                    <a:pt x="11758444" y="6290390"/>
                  </a:moveTo>
                  <a:lnTo>
                    <a:pt x="11749989" y="6291453"/>
                  </a:lnTo>
                  <a:lnTo>
                    <a:pt x="11742543" y="6295615"/>
                  </a:lnTo>
                  <a:lnTo>
                    <a:pt x="11737066" y="6302568"/>
                  </a:lnTo>
                  <a:lnTo>
                    <a:pt x="11734714" y="6311075"/>
                  </a:lnTo>
                  <a:lnTo>
                    <a:pt x="11735769" y="6319529"/>
                  </a:lnTo>
                  <a:lnTo>
                    <a:pt x="11739919" y="6326969"/>
                  </a:lnTo>
                  <a:lnTo>
                    <a:pt x="11746845" y="6332435"/>
                  </a:lnTo>
                  <a:lnTo>
                    <a:pt x="11755358" y="6334785"/>
                  </a:lnTo>
                  <a:lnTo>
                    <a:pt x="11763814" y="6333727"/>
                  </a:lnTo>
                  <a:lnTo>
                    <a:pt x="11771254" y="6329576"/>
                  </a:lnTo>
                  <a:lnTo>
                    <a:pt x="11776741" y="6322607"/>
                  </a:lnTo>
                  <a:lnTo>
                    <a:pt x="11779087" y="6314100"/>
                  </a:lnTo>
                  <a:lnTo>
                    <a:pt x="11778027" y="6305646"/>
                  </a:lnTo>
                  <a:lnTo>
                    <a:pt x="11773877" y="6298206"/>
                  </a:lnTo>
                  <a:lnTo>
                    <a:pt x="11766950" y="6292740"/>
                  </a:lnTo>
                  <a:lnTo>
                    <a:pt x="11758444" y="6290390"/>
                  </a:lnTo>
                  <a:close/>
                </a:path>
                <a:path w="11962130" h="7343775">
                  <a:moveTo>
                    <a:pt x="11718448" y="6369356"/>
                  </a:moveTo>
                  <a:lnTo>
                    <a:pt x="11709949" y="6369990"/>
                  </a:lnTo>
                  <a:lnTo>
                    <a:pt x="11702302" y="6373772"/>
                  </a:lnTo>
                  <a:lnTo>
                    <a:pt x="11696477" y="6380439"/>
                  </a:lnTo>
                  <a:lnTo>
                    <a:pt x="11693704" y="6388816"/>
                  </a:lnTo>
                  <a:lnTo>
                    <a:pt x="11694334" y="6397313"/>
                  </a:lnTo>
                  <a:lnTo>
                    <a:pt x="11698102" y="6404953"/>
                  </a:lnTo>
                  <a:lnTo>
                    <a:pt x="11704745" y="6410761"/>
                  </a:lnTo>
                  <a:lnTo>
                    <a:pt x="11713129" y="6413538"/>
                  </a:lnTo>
                  <a:lnTo>
                    <a:pt x="11721628" y="6412907"/>
                  </a:lnTo>
                  <a:lnTo>
                    <a:pt x="11729268" y="6409136"/>
                  </a:lnTo>
                  <a:lnTo>
                    <a:pt x="11735098" y="6402453"/>
                  </a:lnTo>
                  <a:lnTo>
                    <a:pt x="11737871" y="6394076"/>
                  </a:lnTo>
                  <a:lnTo>
                    <a:pt x="11737241" y="6385579"/>
                  </a:lnTo>
                  <a:lnTo>
                    <a:pt x="11733473" y="6377939"/>
                  </a:lnTo>
                  <a:lnTo>
                    <a:pt x="11726830" y="6372131"/>
                  </a:lnTo>
                  <a:lnTo>
                    <a:pt x="11718448" y="6369356"/>
                  </a:lnTo>
                  <a:close/>
                </a:path>
                <a:path w="11962130" h="7343775">
                  <a:moveTo>
                    <a:pt x="11674585" y="6446240"/>
                  </a:moveTo>
                  <a:lnTo>
                    <a:pt x="11666066" y="6446447"/>
                  </a:lnTo>
                  <a:lnTo>
                    <a:pt x="11658239" y="6449841"/>
                  </a:lnTo>
                  <a:lnTo>
                    <a:pt x="11652091" y="6456208"/>
                  </a:lnTo>
                  <a:lnTo>
                    <a:pt x="11648899" y="6464436"/>
                  </a:lnTo>
                  <a:lnTo>
                    <a:pt x="11649079" y="6471903"/>
                  </a:lnTo>
                  <a:lnTo>
                    <a:pt x="11649105" y="6472954"/>
                  </a:lnTo>
                  <a:lnTo>
                    <a:pt x="11652489" y="6480774"/>
                  </a:lnTo>
                  <a:lnTo>
                    <a:pt x="11658834" y="6486908"/>
                  </a:lnTo>
                  <a:lnTo>
                    <a:pt x="11667061" y="6490100"/>
                  </a:lnTo>
                  <a:lnTo>
                    <a:pt x="11675578" y="6489897"/>
                  </a:lnTo>
                  <a:lnTo>
                    <a:pt x="11683396" y="6486514"/>
                  </a:lnTo>
                  <a:lnTo>
                    <a:pt x="11689556" y="6480131"/>
                  </a:lnTo>
                  <a:lnTo>
                    <a:pt x="11692747" y="6471903"/>
                  </a:lnTo>
                  <a:lnTo>
                    <a:pt x="11692567" y="6464436"/>
                  </a:lnTo>
                  <a:lnTo>
                    <a:pt x="11692542" y="6463386"/>
                  </a:lnTo>
                  <a:lnTo>
                    <a:pt x="11689157" y="6455566"/>
                  </a:lnTo>
                  <a:lnTo>
                    <a:pt x="11682812" y="6449432"/>
                  </a:lnTo>
                  <a:lnTo>
                    <a:pt x="11674585" y="6446240"/>
                  </a:lnTo>
                  <a:close/>
                </a:path>
                <a:path w="11962130" h="7343775">
                  <a:moveTo>
                    <a:pt x="11618588" y="6520621"/>
                  </a:moveTo>
                  <a:lnTo>
                    <a:pt x="11610582" y="6523570"/>
                  </a:lnTo>
                  <a:lnTo>
                    <a:pt x="11604085" y="6529581"/>
                  </a:lnTo>
                  <a:lnTo>
                    <a:pt x="11600441" y="6537617"/>
                  </a:lnTo>
                  <a:lnTo>
                    <a:pt x="11600167" y="6546133"/>
                  </a:lnTo>
                  <a:lnTo>
                    <a:pt x="11603102" y="6554130"/>
                  </a:lnTo>
                  <a:lnTo>
                    <a:pt x="11609089" y="6560611"/>
                  </a:lnTo>
                  <a:lnTo>
                    <a:pt x="11617128" y="6564260"/>
                  </a:lnTo>
                  <a:lnTo>
                    <a:pt x="11625646" y="6564535"/>
                  </a:lnTo>
                  <a:lnTo>
                    <a:pt x="11633645" y="6561597"/>
                  </a:lnTo>
                  <a:lnTo>
                    <a:pt x="11640153" y="6555571"/>
                  </a:lnTo>
                  <a:lnTo>
                    <a:pt x="11643802" y="6547535"/>
                  </a:lnTo>
                  <a:lnTo>
                    <a:pt x="11644075" y="6539019"/>
                  </a:lnTo>
                  <a:lnTo>
                    <a:pt x="11641137" y="6531022"/>
                  </a:lnTo>
                  <a:lnTo>
                    <a:pt x="11635149" y="6524541"/>
                  </a:lnTo>
                  <a:lnTo>
                    <a:pt x="11627109" y="6520892"/>
                  </a:lnTo>
                  <a:lnTo>
                    <a:pt x="11618588" y="6520621"/>
                  </a:lnTo>
                  <a:close/>
                </a:path>
                <a:path w="11962130" h="7343775">
                  <a:moveTo>
                    <a:pt x="11566977" y="6592435"/>
                  </a:moveTo>
                  <a:lnTo>
                    <a:pt x="11558884" y="6595129"/>
                  </a:lnTo>
                  <a:lnTo>
                    <a:pt x="11552205" y="6600932"/>
                  </a:lnTo>
                  <a:lnTo>
                    <a:pt x="11548300" y="6608849"/>
                  </a:lnTo>
                  <a:lnTo>
                    <a:pt x="11547754" y="6617351"/>
                  </a:lnTo>
                  <a:lnTo>
                    <a:pt x="11550437" y="6625438"/>
                  </a:lnTo>
                  <a:lnTo>
                    <a:pt x="11556218" y="6632105"/>
                  </a:lnTo>
                  <a:lnTo>
                    <a:pt x="11564139" y="6636006"/>
                  </a:lnTo>
                  <a:lnTo>
                    <a:pt x="11572641" y="6636550"/>
                  </a:lnTo>
                  <a:lnTo>
                    <a:pt x="11580727" y="6633866"/>
                  </a:lnTo>
                  <a:lnTo>
                    <a:pt x="11587422" y="6628047"/>
                  </a:lnTo>
                  <a:lnTo>
                    <a:pt x="11591321" y="6620131"/>
                  </a:lnTo>
                  <a:lnTo>
                    <a:pt x="11591863" y="6611628"/>
                  </a:lnTo>
                  <a:lnTo>
                    <a:pt x="11589178" y="6603542"/>
                  </a:lnTo>
                  <a:lnTo>
                    <a:pt x="11583396" y="6596875"/>
                  </a:lnTo>
                  <a:lnTo>
                    <a:pt x="11575481" y="6592974"/>
                  </a:lnTo>
                  <a:lnTo>
                    <a:pt x="11566977" y="6592435"/>
                  </a:lnTo>
                  <a:close/>
                </a:path>
                <a:path w="11962130" h="7343775">
                  <a:moveTo>
                    <a:pt x="11512442" y="6661561"/>
                  </a:moveTo>
                  <a:lnTo>
                    <a:pt x="11504209" y="6663795"/>
                  </a:lnTo>
                  <a:lnTo>
                    <a:pt x="11497214" y="6669211"/>
                  </a:lnTo>
                  <a:lnTo>
                    <a:pt x="11492868" y="6676896"/>
                  </a:lnTo>
                  <a:lnTo>
                    <a:pt x="11491842" y="6685355"/>
                  </a:lnTo>
                  <a:lnTo>
                    <a:pt x="11494064" y="6693579"/>
                  </a:lnTo>
                  <a:lnTo>
                    <a:pt x="11499462" y="6700561"/>
                  </a:lnTo>
                  <a:lnTo>
                    <a:pt x="11507148" y="6704903"/>
                  </a:lnTo>
                  <a:lnTo>
                    <a:pt x="11515607" y="6705926"/>
                  </a:lnTo>
                  <a:lnTo>
                    <a:pt x="11523833" y="6703702"/>
                  </a:lnTo>
                  <a:lnTo>
                    <a:pt x="11530844" y="6698272"/>
                  </a:lnTo>
                  <a:lnTo>
                    <a:pt x="11535188" y="6690587"/>
                  </a:lnTo>
                  <a:lnTo>
                    <a:pt x="11536210" y="6682128"/>
                  </a:lnTo>
                  <a:lnTo>
                    <a:pt x="11533984" y="6673904"/>
                  </a:lnTo>
                  <a:lnTo>
                    <a:pt x="11528583" y="6666922"/>
                  </a:lnTo>
                  <a:lnTo>
                    <a:pt x="11520903" y="6662580"/>
                  </a:lnTo>
                  <a:lnTo>
                    <a:pt x="11512442" y="6661561"/>
                  </a:lnTo>
                  <a:close/>
                </a:path>
                <a:path w="11962130" h="7343775">
                  <a:moveTo>
                    <a:pt x="11454560" y="6727933"/>
                  </a:moveTo>
                  <a:lnTo>
                    <a:pt x="11446214" y="6729703"/>
                  </a:lnTo>
                  <a:lnTo>
                    <a:pt x="11438921" y="6734719"/>
                  </a:lnTo>
                  <a:lnTo>
                    <a:pt x="11434161" y="6742148"/>
                  </a:lnTo>
                  <a:lnTo>
                    <a:pt x="11432670" y="6750536"/>
                  </a:lnTo>
                  <a:lnTo>
                    <a:pt x="11434431" y="6758873"/>
                  </a:lnTo>
                  <a:lnTo>
                    <a:pt x="11439429" y="6766147"/>
                  </a:lnTo>
                  <a:lnTo>
                    <a:pt x="11446857" y="6770912"/>
                  </a:lnTo>
                  <a:lnTo>
                    <a:pt x="11455244" y="6772406"/>
                  </a:lnTo>
                  <a:lnTo>
                    <a:pt x="11463579" y="6770646"/>
                  </a:lnTo>
                  <a:lnTo>
                    <a:pt x="11470887" y="6765616"/>
                  </a:lnTo>
                  <a:lnTo>
                    <a:pt x="11475649" y="6758187"/>
                  </a:lnTo>
                  <a:lnTo>
                    <a:pt x="11477143" y="6749799"/>
                  </a:lnTo>
                  <a:lnTo>
                    <a:pt x="11475382" y="6741462"/>
                  </a:lnTo>
                  <a:lnTo>
                    <a:pt x="11470379" y="6734188"/>
                  </a:lnTo>
                  <a:lnTo>
                    <a:pt x="11462951" y="6729424"/>
                  </a:lnTo>
                  <a:lnTo>
                    <a:pt x="11454560" y="6727933"/>
                  </a:lnTo>
                  <a:close/>
                </a:path>
                <a:path w="11962130" h="7343775">
                  <a:moveTo>
                    <a:pt x="11393146" y="6791381"/>
                  </a:moveTo>
                  <a:lnTo>
                    <a:pt x="11384735" y="6792817"/>
                  </a:lnTo>
                  <a:lnTo>
                    <a:pt x="11377250" y="6797539"/>
                  </a:lnTo>
                  <a:lnTo>
                    <a:pt x="11372191" y="6804771"/>
                  </a:lnTo>
                  <a:lnTo>
                    <a:pt x="11370365" y="6813093"/>
                  </a:lnTo>
                  <a:lnTo>
                    <a:pt x="11371794" y="6821493"/>
                  </a:lnTo>
                  <a:lnTo>
                    <a:pt x="11376501" y="6828960"/>
                  </a:lnTo>
                  <a:lnTo>
                    <a:pt x="11383728" y="6834017"/>
                  </a:lnTo>
                  <a:lnTo>
                    <a:pt x="11392049" y="6835845"/>
                  </a:lnTo>
                  <a:lnTo>
                    <a:pt x="11400450" y="6834418"/>
                  </a:lnTo>
                  <a:lnTo>
                    <a:pt x="11407946" y="6829684"/>
                  </a:lnTo>
                  <a:lnTo>
                    <a:pt x="11413005" y="6822451"/>
                  </a:lnTo>
                  <a:lnTo>
                    <a:pt x="11414833" y="6814129"/>
                  </a:lnTo>
                  <a:lnTo>
                    <a:pt x="11413407" y="6805729"/>
                  </a:lnTo>
                  <a:lnTo>
                    <a:pt x="11408708" y="6798261"/>
                  </a:lnTo>
                  <a:lnTo>
                    <a:pt x="11401473" y="6793205"/>
                  </a:lnTo>
                  <a:lnTo>
                    <a:pt x="11393146" y="6791381"/>
                  </a:lnTo>
                  <a:close/>
                </a:path>
                <a:path w="11962130" h="7343775">
                  <a:moveTo>
                    <a:pt x="11329023" y="6851753"/>
                  </a:moveTo>
                  <a:lnTo>
                    <a:pt x="11320546" y="6852722"/>
                  </a:lnTo>
                  <a:lnTo>
                    <a:pt x="11312810" y="6857024"/>
                  </a:lnTo>
                  <a:lnTo>
                    <a:pt x="11307364" y="6863967"/>
                  </a:lnTo>
                  <a:lnTo>
                    <a:pt x="11305079" y="6872175"/>
                  </a:lnTo>
                  <a:lnTo>
                    <a:pt x="11306038" y="6880641"/>
                  </a:lnTo>
                  <a:lnTo>
                    <a:pt x="11310321" y="6888356"/>
                  </a:lnTo>
                  <a:lnTo>
                    <a:pt x="11317269" y="6893805"/>
                  </a:lnTo>
                  <a:lnTo>
                    <a:pt x="11325479" y="6896089"/>
                  </a:lnTo>
                  <a:lnTo>
                    <a:pt x="11333945" y="6895128"/>
                  </a:lnTo>
                  <a:lnTo>
                    <a:pt x="11341690" y="6890814"/>
                  </a:lnTo>
                  <a:lnTo>
                    <a:pt x="11347142" y="6883871"/>
                  </a:lnTo>
                  <a:lnTo>
                    <a:pt x="11349426" y="6875663"/>
                  </a:lnTo>
                  <a:lnTo>
                    <a:pt x="11348464" y="6867197"/>
                  </a:lnTo>
                  <a:lnTo>
                    <a:pt x="11344179" y="6859482"/>
                  </a:lnTo>
                  <a:lnTo>
                    <a:pt x="11337237" y="6854034"/>
                  </a:lnTo>
                  <a:lnTo>
                    <a:pt x="11329023" y="6851753"/>
                  </a:lnTo>
                  <a:close/>
                </a:path>
                <a:path w="11962130" h="7343775">
                  <a:moveTo>
                    <a:pt x="11261686" y="6908868"/>
                  </a:moveTo>
                  <a:lnTo>
                    <a:pt x="11253181" y="6909496"/>
                  </a:lnTo>
                  <a:lnTo>
                    <a:pt x="11245284" y="6913483"/>
                  </a:lnTo>
                  <a:lnTo>
                    <a:pt x="11239561" y="6920201"/>
                  </a:lnTo>
                  <a:lnTo>
                    <a:pt x="11236948" y="6928311"/>
                  </a:lnTo>
                  <a:lnTo>
                    <a:pt x="11237567" y="6936808"/>
                  </a:lnTo>
                  <a:lnTo>
                    <a:pt x="11241538" y="6944690"/>
                  </a:lnTo>
                  <a:lnTo>
                    <a:pt x="11248255" y="6950413"/>
                  </a:lnTo>
                  <a:lnTo>
                    <a:pt x="11256364" y="6953026"/>
                  </a:lnTo>
                  <a:lnTo>
                    <a:pt x="11264860" y="6952406"/>
                  </a:lnTo>
                  <a:lnTo>
                    <a:pt x="11272780" y="6948407"/>
                  </a:lnTo>
                  <a:lnTo>
                    <a:pt x="11278503" y="6941689"/>
                  </a:lnTo>
                  <a:lnTo>
                    <a:pt x="11281116" y="6933579"/>
                  </a:lnTo>
                  <a:lnTo>
                    <a:pt x="11280497" y="6925082"/>
                  </a:lnTo>
                  <a:lnTo>
                    <a:pt x="11276526" y="6917201"/>
                  </a:lnTo>
                  <a:lnTo>
                    <a:pt x="11269802" y="6911477"/>
                  </a:lnTo>
                  <a:lnTo>
                    <a:pt x="11261686" y="6908868"/>
                  </a:lnTo>
                  <a:close/>
                </a:path>
                <a:path w="11962130" h="7343775">
                  <a:moveTo>
                    <a:pt x="11191633" y="6962596"/>
                  </a:moveTo>
                  <a:lnTo>
                    <a:pt x="11183108" y="6962878"/>
                  </a:lnTo>
                  <a:lnTo>
                    <a:pt x="11175053" y="6966543"/>
                  </a:lnTo>
                  <a:lnTo>
                    <a:pt x="11169060" y="6973024"/>
                  </a:lnTo>
                  <a:lnTo>
                    <a:pt x="11166122" y="6981021"/>
                  </a:lnTo>
                  <a:lnTo>
                    <a:pt x="11166351" y="6988072"/>
                  </a:lnTo>
                  <a:lnTo>
                    <a:pt x="11166399" y="6989537"/>
                  </a:lnTo>
                  <a:lnTo>
                    <a:pt x="11170050" y="6997573"/>
                  </a:lnTo>
                  <a:lnTo>
                    <a:pt x="11176524" y="7003563"/>
                  </a:lnTo>
                  <a:lnTo>
                    <a:pt x="11184520" y="7006501"/>
                  </a:lnTo>
                  <a:lnTo>
                    <a:pt x="11193036" y="7006226"/>
                  </a:lnTo>
                  <a:lnTo>
                    <a:pt x="11201114" y="7002551"/>
                  </a:lnTo>
                  <a:lnTo>
                    <a:pt x="11207102" y="6996070"/>
                  </a:lnTo>
                  <a:lnTo>
                    <a:pt x="11210040" y="6988072"/>
                  </a:lnTo>
                  <a:lnTo>
                    <a:pt x="11209814" y="6981021"/>
                  </a:lnTo>
                  <a:lnTo>
                    <a:pt x="11209767" y="6979557"/>
                  </a:lnTo>
                  <a:lnTo>
                    <a:pt x="11206118" y="6971521"/>
                  </a:lnTo>
                  <a:lnTo>
                    <a:pt x="11199635" y="6965531"/>
                  </a:lnTo>
                  <a:lnTo>
                    <a:pt x="11191633" y="6962596"/>
                  </a:lnTo>
                  <a:close/>
                </a:path>
                <a:path w="11962130" h="7343775">
                  <a:moveTo>
                    <a:pt x="11110692" y="7012700"/>
                  </a:moveTo>
                  <a:lnTo>
                    <a:pt x="11102460" y="7015956"/>
                  </a:lnTo>
                  <a:lnTo>
                    <a:pt x="11096159" y="7022129"/>
                  </a:lnTo>
                  <a:lnTo>
                    <a:pt x="11092827" y="7029970"/>
                  </a:lnTo>
                  <a:lnTo>
                    <a:pt x="11092677" y="7038489"/>
                  </a:lnTo>
                  <a:lnTo>
                    <a:pt x="11095920" y="7046697"/>
                  </a:lnTo>
                  <a:lnTo>
                    <a:pt x="11102092" y="7053004"/>
                  </a:lnTo>
                  <a:lnTo>
                    <a:pt x="11109929" y="7056339"/>
                  </a:lnTo>
                  <a:lnTo>
                    <a:pt x="11118446" y="7056491"/>
                  </a:lnTo>
                  <a:lnTo>
                    <a:pt x="11126692" y="7053224"/>
                  </a:lnTo>
                  <a:lnTo>
                    <a:pt x="11133000" y="7047051"/>
                  </a:lnTo>
                  <a:lnTo>
                    <a:pt x="11136336" y="7039210"/>
                  </a:lnTo>
                  <a:lnTo>
                    <a:pt x="11136488" y="7030691"/>
                  </a:lnTo>
                  <a:lnTo>
                    <a:pt x="11133245" y="7022484"/>
                  </a:lnTo>
                  <a:lnTo>
                    <a:pt x="11127070" y="7016176"/>
                  </a:lnTo>
                  <a:lnTo>
                    <a:pt x="11119224" y="7012844"/>
                  </a:lnTo>
                  <a:lnTo>
                    <a:pt x="11110692" y="7012700"/>
                  </a:lnTo>
                  <a:close/>
                </a:path>
                <a:path w="11962130" h="7343775">
                  <a:moveTo>
                    <a:pt x="11036174" y="7058858"/>
                  </a:moveTo>
                  <a:lnTo>
                    <a:pt x="11027759" y="7061600"/>
                  </a:lnTo>
                  <a:lnTo>
                    <a:pt x="11021082" y="7067372"/>
                  </a:lnTo>
                  <a:lnTo>
                    <a:pt x="11017270" y="7074991"/>
                  </a:lnTo>
                  <a:lnTo>
                    <a:pt x="11016595" y="7083484"/>
                  </a:lnTo>
                  <a:lnTo>
                    <a:pt x="11019326" y="7091876"/>
                  </a:lnTo>
                  <a:lnTo>
                    <a:pt x="11025098" y="7098553"/>
                  </a:lnTo>
                  <a:lnTo>
                    <a:pt x="11032717" y="7102366"/>
                  </a:lnTo>
                  <a:lnTo>
                    <a:pt x="11041209" y="7103044"/>
                  </a:lnTo>
                  <a:lnTo>
                    <a:pt x="11049641" y="7100293"/>
                  </a:lnTo>
                  <a:lnTo>
                    <a:pt x="11056318" y="7094521"/>
                  </a:lnTo>
                  <a:lnTo>
                    <a:pt x="11060129" y="7086902"/>
                  </a:lnTo>
                  <a:lnTo>
                    <a:pt x="11060805" y="7078409"/>
                  </a:lnTo>
                  <a:lnTo>
                    <a:pt x="11058074" y="7070016"/>
                  </a:lnTo>
                  <a:lnTo>
                    <a:pt x="11052301" y="7063339"/>
                  </a:lnTo>
                  <a:lnTo>
                    <a:pt x="11044678" y="7059529"/>
                  </a:lnTo>
                  <a:lnTo>
                    <a:pt x="11036174" y="7058858"/>
                  </a:lnTo>
                  <a:close/>
                </a:path>
                <a:path w="11962130" h="7343775">
                  <a:moveTo>
                    <a:pt x="10958984" y="7101321"/>
                  </a:moveTo>
                  <a:lnTo>
                    <a:pt x="10950467" y="7103724"/>
                  </a:lnTo>
                  <a:lnTo>
                    <a:pt x="10943565" y="7109224"/>
                  </a:lnTo>
                  <a:lnTo>
                    <a:pt x="10939451" y="7116685"/>
                  </a:lnTo>
                  <a:lnTo>
                    <a:pt x="10938435" y="7125144"/>
                  </a:lnTo>
                  <a:lnTo>
                    <a:pt x="10940827" y="7133640"/>
                  </a:lnTo>
                  <a:lnTo>
                    <a:pt x="10946322" y="7140542"/>
                  </a:lnTo>
                  <a:lnTo>
                    <a:pt x="10953781" y="7144657"/>
                  </a:lnTo>
                  <a:lnTo>
                    <a:pt x="10962241" y="7145673"/>
                  </a:lnTo>
                  <a:lnTo>
                    <a:pt x="10970774" y="7143262"/>
                  </a:lnTo>
                  <a:lnTo>
                    <a:pt x="10977675" y="7137762"/>
                  </a:lnTo>
                  <a:lnTo>
                    <a:pt x="10981790" y="7130301"/>
                  </a:lnTo>
                  <a:lnTo>
                    <a:pt x="10982806" y="7121842"/>
                  </a:lnTo>
                  <a:lnTo>
                    <a:pt x="10980413" y="7113346"/>
                  </a:lnTo>
                  <a:lnTo>
                    <a:pt x="10974918" y="7106444"/>
                  </a:lnTo>
                  <a:lnTo>
                    <a:pt x="10967454" y="7102332"/>
                  </a:lnTo>
                  <a:lnTo>
                    <a:pt x="10958984" y="7101321"/>
                  </a:lnTo>
                  <a:close/>
                </a:path>
                <a:path w="11962130" h="7343775">
                  <a:moveTo>
                    <a:pt x="10879996" y="7139891"/>
                  </a:moveTo>
                  <a:lnTo>
                    <a:pt x="10871371" y="7141867"/>
                  </a:lnTo>
                  <a:lnTo>
                    <a:pt x="10864203" y="7147017"/>
                  </a:lnTo>
                  <a:lnTo>
                    <a:pt x="10859722" y="7154264"/>
                  </a:lnTo>
                  <a:lnTo>
                    <a:pt x="10858284" y="7162663"/>
                  </a:lnTo>
                  <a:lnTo>
                    <a:pt x="10860246" y="7171267"/>
                  </a:lnTo>
                  <a:lnTo>
                    <a:pt x="10865399" y="7178434"/>
                  </a:lnTo>
                  <a:lnTo>
                    <a:pt x="10872646" y="7182914"/>
                  </a:lnTo>
                  <a:lnTo>
                    <a:pt x="10881043" y="7184350"/>
                  </a:lnTo>
                  <a:lnTo>
                    <a:pt x="10889684" y="7182365"/>
                  </a:lnTo>
                  <a:lnTo>
                    <a:pt x="10896852" y="7177215"/>
                  </a:lnTo>
                  <a:lnTo>
                    <a:pt x="10901333" y="7169968"/>
                  </a:lnTo>
                  <a:lnTo>
                    <a:pt x="10902772" y="7161570"/>
                  </a:lnTo>
                  <a:lnTo>
                    <a:pt x="10900810" y="7152966"/>
                  </a:lnTo>
                  <a:lnTo>
                    <a:pt x="10895656" y="7145800"/>
                  </a:lnTo>
                  <a:lnTo>
                    <a:pt x="10888405" y="7141322"/>
                  </a:lnTo>
                  <a:lnTo>
                    <a:pt x="10879996" y="7139891"/>
                  </a:lnTo>
                  <a:close/>
                </a:path>
                <a:path w="11962130" h="7343775">
                  <a:moveTo>
                    <a:pt x="10798998" y="7174485"/>
                  </a:moveTo>
                  <a:lnTo>
                    <a:pt x="10790294" y="7176104"/>
                  </a:lnTo>
                  <a:lnTo>
                    <a:pt x="10782869" y="7181035"/>
                  </a:lnTo>
                  <a:lnTo>
                    <a:pt x="10778148" y="7188010"/>
                  </a:lnTo>
                  <a:lnTo>
                    <a:pt x="10776366" y="7196342"/>
                  </a:lnTo>
                  <a:lnTo>
                    <a:pt x="10777975" y="7205020"/>
                  </a:lnTo>
                  <a:lnTo>
                    <a:pt x="10782945" y="7212474"/>
                  </a:lnTo>
                  <a:lnTo>
                    <a:pt x="10789881" y="7217169"/>
                  </a:lnTo>
                  <a:lnTo>
                    <a:pt x="10798213" y="7218950"/>
                  </a:lnTo>
                  <a:lnTo>
                    <a:pt x="10806931" y="7217324"/>
                  </a:lnTo>
                  <a:lnTo>
                    <a:pt x="10814307" y="7212474"/>
                  </a:lnTo>
                  <a:lnTo>
                    <a:pt x="10819082" y="7205418"/>
                  </a:lnTo>
                  <a:lnTo>
                    <a:pt x="10820861" y="7197086"/>
                  </a:lnTo>
                  <a:lnTo>
                    <a:pt x="10819250" y="7188408"/>
                  </a:lnTo>
                  <a:lnTo>
                    <a:pt x="10814404" y="7181035"/>
                  </a:lnTo>
                  <a:lnTo>
                    <a:pt x="10807344" y="7176261"/>
                  </a:lnTo>
                  <a:lnTo>
                    <a:pt x="10798998" y="7174485"/>
                  </a:lnTo>
                  <a:close/>
                </a:path>
                <a:path w="11962130" h="7343775">
                  <a:moveTo>
                    <a:pt x="10716818" y="7205027"/>
                  </a:moveTo>
                  <a:lnTo>
                    <a:pt x="10708036" y="7206114"/>
                  </a:lnTo>
                  <a:lnTo>
                    <a:pt x="10700382" y="7210507"/>
                  </a:lnTo>
                  <a:lnTo>
                    <a:pt x="10695187" y="7217259"/>
                  </a:lnTo>
                  <a:lnTo>
                    <a:pt x="10692902" y="7225467"/>
                  </a:lnTo>
                  <a:lnTo>
                    <a:pt x="10693977" y="7234227"/>
                  </a:lnTo>
                  <a:lnTo>
                    <a:pt x="10698373" y="7241882"/>
                  </a:lnTo>
                  <a:lnTo>
                    <a:pt x="10705126" y="7247077"/>
                  </a:lnTo>
                  <a:lnTo>
                    <a:pt x="10713335" y="7249362"/>
                  </a:lnTo>
                  <a:lnTo>
                    <a:pt x="10722133" y="7248269"/>
                  </a:lnTo>
                  <a:lnTo>
                    <a:pt x="10729790" y="7243877"/>
                  </a:lnTo>
                  <a:lnTo>
                    <a:pt x="10734987" y="7237124"/>
                  </a:lnTo>
                  <a:lnTo>
                    <a:pt x="10737273" y="7228916"/>
                  </a:lnTo>
                  <a:lnTo>
                    <a:pt x="10736192" y="7220157"/>
                  </a:lnTo>
                  <a:lnTo>
                    <a:pt x="10731796" y="7212502"/>
                  </a:lnTo>
                  <a:lnTo>
                    <a:pt x="10725038" y="7207308"/>
                  </a:lnTo>
                  <a:lnTo>
                    <a:pt x="10716818" y="7205027"/>
                  </a:lnTo>
                  <a:close/>
                </a:path>
                <a:path w="11962130" h="7343775">
                  <a:moveTo>
                    <a:pt x="10632977" y="7231419"/>
                  </a:moveTo>
                  <a:lnTo>
                    <a:pt x="10624153" y="7232069"/>
                  </a:lnTo>
                  <a:lnTo>
                    <a:pt x="10616289" y="7236077"/>
                  </a:lnTo>
                  <a:lnTo>
                    <a:pt x="10610764" y="7242564"/>
                  </a:lnTo>
                  <a:lnTo>
                    <a:pt x="10608072" y="7250648"/>
                  </a:lnTo>
                  <a:lnTo>
                    <a:pt x="10608710" y="7259450"/>
                  </a:lnTo>
                  <a:lnTo>
                    <a:pt x="10612718" y="7267313"/>
                  </a:lnTo>
                  <a:lnTo>
                    <a:pt x="10619205" y="7272838"/>
                  </a:lnTo>
                  <a:lnTo>
                    <a:pt x="10627289" y="7275526"/>
                  </a:lnTo>
                  <a:lnTo>
                    <a:pt x="10636142" y="7274871"/>
                  </a:lnTo>
                  <a:lnTo>
                    <a:pt x="10644005" y="7270864"/>
                  </a:lnTo>
                  <a:lnTo>
                    <a:pt x="10649529" y="7264377"/>
                  </a:lnTo>
                  <a:lnTo>
                    <a:pt x="10652217" y="7256292"/>
                  </a:lnTo>
                  <a:lnTo>
                    <a:pt x="10651572" y="7247490"/>
                  </a:lnTo>
                  <a:lnTo>
                    <a:pt x="10647563" y="7239627"/>
                  </a:lnTo>
                  <a:lnTo>
                    <a:pt x="10641072" y="7234104"/>
                  </a:lnTo>
                  <a:lnTo>
                    <a:pt x="10632977" y="7231419"/>
                  </a:lnTo>
                  <a:close/>
                </a:path>
                <a:path w="11962130" h="7343775">
                  <a:moveTo>
                    <a:pt x="10547783" y="7253579"/>
                  </a:moveTo>
                  <a:lnTo>
                    <a:pt x="10538936" y="7253843"/>
                  </a:lnTo>
                  <a:lnTo>
                    <a:pt x="10530907" y="7257504"/>
                  </a:lnTo>
                  <a:lnTo>
                    <a:pt x="10525105" y="7263743"/>
                  </a:lnTo>
                  <a:lnTo>
                    <a:pt x="10522066" y="7271703"/>
                  </a:lnTo>
                  <a:lnTo>
                    <a:pt x="10522287" y="7279268"/>
                  </a:lnTo>
                  <a:lnTo>
                    <a:pt x="10522324" y="7280525"/>
                  </a:lnTo>
                  <a:lnTo>
                    <a:pt x="10525986" y="7288555"/>
                  </a:lnTo>
                  <a:lnTo>
                    <a:pt x="10532227" y="7294357"/>
                  </a:lnTo>
                  <a:lnTo>
                    <a:pt x="10540187" y="7297396"/>
                  </a:lnTo>
                  <a:lnTo>
                    <a:pt x="10549045" y="7297128"/>
                  </a:lnTo>
                  <a:lnTo>
                    <a:pt x="10557079" y="7293467"/>
                  </a:lnTo>
                  <a:lnTo>
                    <a:pt x="10562880" y="7287227"/>
                  </a:lnTo>
                  <a:lnTo>
                    <a:pt x="10565917" y="7279268"/>
                  </a:lnTo>
                  <a:lnTo>
                    <a:pt x="10565694" y="7271703"/>
                  </a:lnTo>
                  <a:lnTo>
                    <a:pt x="10565657" y="7270446"/>
                  </a:lnTo>
                  <a:lnTo>
                    <a:pt x="10561996" y="7262415"/>
                  </a:lnTo>
                  <a:lnTo>
                    <a:pt x="10555754" y="7256615"/>
                  </a:lnTo>
                  <a:lnTo>
                    <a:pt x="10547783" y="7253579"/>
                  </a:lnTo>
                  <a:close/>
                </a:path>
                <a:path w="11962130" h="7343775">
                  <a:moveTo>
                    <a:pt x="10452855" y="7271323"/>
                  </a:moveTo>
                  <a:lnTo>
                    <a:pt x="10444657" y="7274589"/>
                  </a:lnTo>
                  <a:lnTo>
                    <a:pt x="10438561" y="7280539"/>
                  </a:lnTo>
                  <a:lnTo>
                    <a:pt x="10435142" y="7288341"/>
                  </a:lnTo>
                  <a:lnTo>
                    <a:pt x="10434974" y="7297165"/>
                  </a:lnTo>
                  <a:lnTo>
                    <a:pt x="10438233" y="7305364"/>
                  </a:lnTo>
                  <a:lnTo>
                    <a:pt x="10444179" y="7311463"/>
                  </a:lnTo>
                  <a:lnTo>
                    <a:pt x="10451981" y="7314885"/>
                  </a:lnTo>
                  <a:lnTo>
                    <a:pt x="10460856" y="7315048"/>
                  </a:lnTo>
                  <a:lnTo>
                    <a:pt x="10469055" y="7311782"/>
                  </a:lnTo>
                  <a:lnTo>
                    <a:pt x="10475152" y="7305833"/>
                  </a:lnTo>
                  <a:lnTo>
                    <a:pt x="10478574" y="7298030"/>
                  </a:lnTo>
                  <a:lnTo>
                    <a:pt x="10478750" y="7289206"/>
                  </a:lnTo>
                  <a:lnTo>
                    <a:pt x="10475483" y="7281007"/>
                  </a:lnTo>
                  <a:lnTo>
                    <a:pt x="10469527" y="7274910"/>
                  </a:lnTo>
                  <a:lnTo>
                    <a:pt x="10461709" y="7271490"/>
                  </a:lnTo>
                  <a:lnTo>
                    <a:pt x="10452855" y="7271323"/>
                  </a:lnTo>
                  <a:close/>
                </a:path>
                <a:path w="11962130" h="7343775">
                  <a:moveTo>
                    <a:pt x="10366165" y="7284492"/>
                  </a:moveTo>
                  <a:lnTo>
                    <a:pt x="10357798" y="7287298"/>
                  </a:lnTo>
                  <a:lnTo>
                    <a:pt x="10351381" y="7292900"/>
                  </a:lnTo>
                  <a:lnTo>
                    <a:pt x="10347532" y="7300501"/>
                  </a:lnTo>
                  <a:lnTo>
                    <a:pt x="10346874" y="7309302"/>
                  </a:lnTo>
                  <a:lnTo>
                    <a:pt x="10349680" y="7317669"/>
                  </a:lnTo>
                  <a:lnTo>
                    <a:pt x="10355281" y="7324089"/>
                  </a:lnTo>
                  <a:lnTo>
                    <a:pt x="10362883" y="7327939"/>
                  </a:lnTo>
                  <a:lnTo>
                    <a:pt x="10371728" y="7328593"/>
                  </a:lnTo>
                  <a:lnTo>
                    <a:pt x="10380094" y="7325787"/>
                  </a:lnTo>
                  <a:lnTo>
                    <a:pt x="10386512" y="7320185"/>
                  </a:lnTo>
                  <a:lnTo>
                    <a:pt x="10390360" y="7312584"/>
                  </a:lnTo>
                  <a:lnTo>
                    <a:pt x="10391019" y="7303783"/>
                  </a:lnTo>
                  <a:lnTo>
                    <a:pt x="10388218" y="7295416"/>
                  </a:lnTo>
                  <a:lnTo>
                    <a:pt x="10382611" y="7288997"/>
                  </a:lnTo>
                  <a:lnTo>
                    <a:pt x="10374995" y="7285149"/>
                  </a:lnTo>
                  <a:lnTo>
                    <a:pt x="10366165" y="7284492"/>
                  </a:lnTo>
                  <a:close/>
                </a:path>
                <a:path w="11962130" h="7343775">
                  <a:moveTo>
                    <a:pt x="10278497" y="7293968"/>
                  </a:moveTo>
                  <a:lnTo>
                    <a:pt x="10270042" y="7296490"/>
                  </a:lnTo>
                  <a:lnTo>
                    <a:pt x="10263438" y="7301873"/>
                  </a:lnTo>
                  <a:lnTo>
                    <a:pt x="10259334" y="7309340"/>
                  </a:lnTo>
                  <a:lnTo>
                    <a:pt x="10258380" y="7318113"/>
                  </a:lnTo>
                  <a:lnTo>
                    <a:pt x="10260906" y="7326571"/>
                  </a:lnTo>
                  <a:lnTo>
                    <a:pt x="10266289" y="7333175"/>
                  </a:lnTo>
                  <a:lnTo>
                    <a:pt x="10273753" y="7337279"/>
                  </a:lnTo>
                  <a:lnTo>
                    <a:pt x="10282574" y="7338231"/>
                  </a:lnTo>
                  <a:lnTo>
                    <a:pt x="10291028" y="7335708"/>
                  </a:lnTo>
                  <a:lnTo>
                    <a:pt x="10297633" y="7330325"/>
                  </a:lnTo>
                  <a:lnTo>
                    <a:pt x="10301737" y="7322859"/>
                  </a:lnTo>
                  <a:lnTo>
                    <a:pt x="10302690" y="7314085"/>
                  </a:lnTo>
                  <a:lnTo>
                    <a:pt x="10300169" y="7305628"/>
                  </a:lnTo>
                  <a:lnTo>
                    <a:pt x="10294780" y="7299024"/>
                  </a:lnTo>
                  <a:lnTo>
                    <a:pt x="10287297" y="7294921"/>
                  </a:lnTo>
                  <a:lnTo>
                    <a:pt x="10278497" y="7293968"/>
                  </a:lnTo>
                  <a:close/>
                </a:path>
                <a:path w="11962130" h="7343775">
                  <a:moveTo>
                    <a:pt x="10190943" y="7298511"/>
                  </a:moveTo>
                  <a:lnTo>
                    <a:pt x="10182357" y="7300551"/>
                  </a:lnTo>
                  <a:lnTo>
                    <a:pt x="10175459" y="7305552"/>
                  </a:lnTo>
                  <a:lnTo>
                    <a:pt x="10170937" y="7312775"/>
                  </a:lnTo>
                  <a:lnTo>
                    <a:pt x="10169480" y="7321480"/>
                  </a:lnTo>
                  <a:lnTo>
                    <a:pt x="10171521" y="7330067"/>
                  </a:lnTo>
                  <a:lnTo>
                    <a:pt x="10176524" y="7336965"/>
                  </a:lnTo>
                  <a:lnTo>
                    <a:pt x="10183748" y="7341485"/>
                  </a:lnTo>
                  <a:lnTo>
                    <a:pt x="10192492" y="7342934"/>
                  </a:lnTo>
                  <a:lnTo>
                    <a:pt x="10201081" y="7340894"/>
                  </a:lnTo>
                  <a:lnTo>
                    <a:pt x="10207982" y="7335893"/>
                  </a:lnTo>
                  <a:lnTo>
                    <a:pt x="10212504" y="7328670"/>
                  </a:lnTo>
                  <a:lnTo>
                    <a:pt x="10213955" y="7319965"/>
                  </a:lnTo>
                  <a:lnTo>
                    <a:pt x="10211914" y="7311378"/>
                  </a:lnTo>
                  <a:lnTo>
                    <a:pt x="10206907" y="7304480"/>
                  </a:lnTo>
                  <a:lnTo>
                    <a:pt x="10199672" y="7299961"/>
                  </a:lnTo>
                  <a:lnTo>
                    <a:pt x="10190943" y="7298511"/>
                  </a:lnTo>
                  <a:close/>
                </a:path>
                <a:path w="11962130" h="7343775">
                  <a:moveTo>
                    <a:pt x="10102754" y="7299270"/>
                  </a:moveTo>
                  <a:lnTo>
                    <a:pt x="10094106" y="7301016"/>
                  </a:lnTo>
                  <a:lnTo>
                    <a:pt x="10087041" y="7305779"/>
                  </a:lnTo>
                  <a:lnTo>
                    <a:pt x="10082277" y="7312844"/>
                  </a:lnTo>
                  <a:lnTo>
                    <a:pt x="10080529" y="7321495"/>
                  </a:lnTo>
                  <a:lnTo>
                    <a:pt x="10082277" y="7330146"/>
                  </a:lnTo>
                  <a:lnTo>
                    <a:pt x="10087041" y="7337210"/>
                  </a:lnTo>
                  <a:lnTo>
                    <a:pt x="10094106" y="7341973"/>
                  </a:lnTo>
                  <a:lnTo>
                    <a:pt x="10102805" y="7343720"/>
                  </a:lnTo>
                  <a:lnTo>
                    <a:pt x="10111453" y="7341973"/>
                  </a:lnTo>
                  <a:lnTo>
                    <a:pt x="10118518" y="7337210"/>
                  </a:lnTo>
                  <a:lnTo>
                    <a:pt x="10123283" y="7330146"/>
                  </a:lnTo>
                  <a:lnTo>
                    <a:pt x="10125030" y="7321495"/>
                  </a:lnTo>
                  <a:lnTo>
                    <a:pt x="10123282" y="7312844"/>
                  </a:lnTo>
                  <a:lnTo>
                    <a:pt x="10118512" y="7305779"/>
                  </a:lnTo>
                  <a:lnTo>
                    <a:pt x="10111432" y="7301016"/>
                  </a:lnTo>
                  <a:lnTo>
                    <a:pt x="10102754" y="7299270"/>
                  </a:lnTo>
                  <a:close/>
                </a:path>
                <a:path w="11962130" h="7343775">
                  <a:moveTo>
                    <a:pt x="10013816" y="7299270"/>
                  </a:moveTo>
                  <a:lnTo>
                    <a:pt x="10005162" y="7301016"/>
                  </a:lnTo>
                  <a:lnTo>
                    <a:pt x="9998098" y="7305779"/>
                  </a:lnTo>
                  <a:lnTo>
                    <a:pt x="9993337" y="7312844"/>
                  </a:lnTo>
                  <a:lnTo>
                    <a:pt x="9991591" y="7321495"/>
                  </a:lnTo>
                  <a:lnTo>
                    <a:pt x="9993337" y="7330146"/>
                  </a:lnTo>
                  <a:lnTo>
                    <a:pt x="9998098" y="7337210"/>
                  </a:lnTo>
                  <a:lnTo>
                    <a:pt x="10005162" y="7341973"/>
                  </a:lnTo>
                  <a:lnTo>
                    <a:pt x="10013854" y="7343720"/>
                  </a:lnTo>
                  <a:lnTo>
                    <a:pt x="10022508" y="7341973"/>
                  </a:lnTo>
                  <a:lnTo>
                    <a:pt x="10029572" y="7337210"/>
                  </a:lnTo>
                  <a:lnTo>
                    <a:pt x="10034334" y="7330146"/>
                  </a:lnTo>
                  <a:lnTo>
                    <a:pt x="10036079" y="7321495"/>
                  </a:lnTo>
                  <a:lnTo>
                    <a:pt x="10034333" y="7312844"/>
                  </a:lnTo>
                  <a:lnTo>
                    <a:pt x="10029567" y="7305779"/>
                  </a:lnTo>
                  <a:lnTo>
                    <a:pt x="10022492" y="7301016"/>
                  </a:lnTo>
                  <a:lnTo>
                    <a:pt x="10013816" y="7299270"/>
                  </a:lnTo>
                  <a:close/>
                </a:path>
                <a:path w="11962130" h="7343775">
                  <a:moveTo>
                    <a:pt x="9924878" y="7299270"/>
                  </a:moveTo>
                  <a:lnTo>
                    <a:pt x="9916224" y="7301016"/>
                  </a:lnTo>
                  <a:lnTo>
                    <a:pt x="9909160" y="7305779"/>
                  </a:lnTo>
                  <a:lnTo>
                    <a:pt x="9904399" y="7312844"/>
                  </a:lnTo>
                  <a:lnTo>
                    <a:pt x="9902653" y="7321495"/>
                  </a:lnTo>
                  <a:lnTo>
                    <a:pt x="9904399" y="7330146"/>
                  </a:lnTo>
                  <a:lnTo>
                    <a:pt x="9909160" y="7337210"/>
                  </a:lnTo>
                  <a:lnTo>
                    <a:pt x="9916224" y="7341973"/>
                  </a:lnTo>
                  <a:lnTo>
                    <a:pt x="9924916" y="7343720"/>
                  </a:lnTo>
                  <a:lnTo>
                    <a:pt x="9933570" y="7341973"/>
                  </a:lnTo>
                  <a:lnTo>
                    <a:pt x="9940634" y="7337210"/>
                  </a:lnTo>
                  <a:lnTo>
                    <a:pt x="9945395" y="7330146"/>
                  </a:lnTo>
                  <a:lnTo>
                    <a:pt x="9947141" y="7321495"/>
                  </a:lnTo>
                  <a:lnTo>
                    <a:pt x="9945395" y="7312844"/>
                  </a:lnTo>
                  <a:lnTo>
                    <a:pt x="9940629" y="7305779"/>
                  </a:lnTo>
                  <a:lnTo>
                    <a:pt x="9933554" y="7301016"/>
                  </a:lnTo>
                  <a:lnTo>
                    <a:pt x="9924878" y="7299270"/>
                  </a:lnTo>
                  <a:close/>
                </a:path>
                <a:path w="11962130" h="7343775">
                  <a:moveTo>
                    <a:pt x="9835927" y="7299270"/>
                  </a:moveTo>
                  <a:lnTo>
                    <a:pt x="9827279" y="7301016"/>
                  </a:lnTo>
                  <a:lnTo>
                    <a:pt x="9820214" y="7305779"/>
                  </a:lnTo>
                  <a:lnTo>
                    <a:pt x="9815450" y="7312844"/>
                  </a:lnTo>
                  <a:lnTo>
                    <a:pt x="9813702" y="7321495"/>
                  </a:lnTo>
                  <a:lnTo>
                    <a:pt x="9815450" y="7330146"/>
                  </a:lnTo>
                  <a:lnTo>
                    <a:pt x="9820214" y="7337210"/>
                  </a:lnTo>
                  <a:lnTo>
                    <a:pt x="9827279" y="7341973"/>
                  </a:lnTo>
                  <a:lnTo>
                    <a:pt x="9835978" y="7343720"/>
                  </a:lnTo>
                  <a:lnTo>
                    <a:pt x="9844626" y="7341973"/>
                  </a:lnTo>
                  <a:lnTo>
                    <a:pt x="9851691" y="7337210"/>
                  </a:lnTo>
                  <a:lnTo>
                    <a:pt x="9856456" y="7330146"/>
                  </a:lnTo>
                  <a:lnTo>
                    <a:pt x="9858203" y="7321495"/>
                  </a:lnTo>
                  <a:lnTo>
                    <a:pt x="9856455" y="7312844"/>
                  </a:lnTo>
                  <a:lnTo>
                    <a:pt x="9851685" y="7305779"/>
                  </a:lnTo>
                  <a:lnTo>
                    <a:pt x="9844605" y="7301016"/>
                  </a:lnTo>
                  <a:lnTo>
                    <a:pt x="9835927" y="7299270"/>
                  </a:lnTo>
                  <a:close/>
                </a:path>
                <a:path w="11962130" h="7343775">
                  <a:moveTo>
                    <a:pt x="9746989" y="7299270"/>
                  </a:moveTo>
                  <a:lnTo>
                    <a:pt x="9738335" y="7301016"/>
                  </a:lnTo>
                  <a:lnTo>
                    <a:pt x="9731271" y="7305779"/>
                  </a:lnTo>
                  <a:lnTo>
                    <a:pt x="9726510" y="7312844"/>
                  </a:lnTo>
                  <a:lnTo>
                    <a:pt x="9724764" y="7321495"/>
                  </a:lnTo>
                  <a:lnTo>
                    <a:pt x="9726510" y="7330146"/>
                  </a:lnTo>
                  <a:lnTo>
                    <a:pt x="9731271" y="7337210"/>
                  </a:lnTo>
                  <a:lnTo>
                    <a:pt x="9738335" y="7341973"/>
                  </a:lnTo>
                  <a:lnTo>
                    <a:pt x="9747027" y="7343720"/>
                  </a:lnTo>
                  <a:lnTo>
                    <a:pt x="9755681" y="7341973"/>
                  </a:lnTo>
                  <a:lnTo>
                    <a:pt x="9762745" y="7337210"/>
                  </a:lnTo>
                  <a:lnTo>
                    <a:pt x="9767507" y="7330146"/>
                  </a:lnTo>
                  <a:lnTo>
                    <a:pt x="9769252" y="7321495"/>
                  </a:lnTo>
                  <a:lnTo>
                    <a:pt x="9767506" y="7312844"/>
                  </a:lnTo>
                  <a:lnTo>
                    <a:pt x="9762740" y="7305779"/>
                  </a:lnTo>
                  <a:lnTo>
                    <a:pt x="9755665" y="7301016"/>
                  </a:lnTo>
                  <a:lnTo>
                    <a:pt x="9746989" y="7299270"/>
                  </a:lnTo>
                  <a:close/>
                </a:path>
                <a:path w="11962130" h="7343775">
                  <a:moveTo>
                    <a:pt x="9658038" y="7299270"/>
                  </a:moveTo>
                  <a:lnTo>
                    <a:pt x="9649390" y="7301016"/>
                  </a:lnTo>
                  <a:lnTo>
                    <a:pt x="9642325" y="7305779"/>
                  </a:lnTo>
                  <a:lnTo>
                    <a:pt x="9637561" y="7312844"/>
                  </a:lnTo>
                  <a:lnTo>
                    <a:pt x="9635813" y="7321495"/>
                  </a:lnTo>
                  <a:lnTo>
                    <a:pt x="9637561" y="7330146"/>
                  </a:lnTo>
                  <a:lnTo>
                    <a:pt x="9642325" y="7337210"/>
                  </a:lnTo>
                  <a:lnTo>
                    <a:pt x="9649390" y="7341973"/>
                  </a:lnTo>
                  <a:lnTo>
                    <a:pt x="9658089" y="7343720"/>
                  </a:lnTo>
                  <a:lnTo>
                    <a:pt x="9666737" y="7341973"/>
                  </a:lnTo>
                  <a:lnTo>
                    <a:pt x="9673802" y="7337210"/>
                  </a:lnTo>
                  <a:lnTo>
                    <a:pt x="9678567" y="7330146"/>
                  </a:lnTo>
                  <a:lnTo>
                    <a:pt x="9680314" y="7321495"/>
                  </a:lnTo>
                  <a:lnTo>
                    <a:pt x="9678566" y="7312844"/>
                  </a:lnTo>
                  <a:lnTo>
                    <a:pt x="9673796" y="7305779"/>
                  </a:lnTo>
                  <a:lnTo>
                    <a:pt x="9666716" y="7301016"/>
                  </a:lnTo>
                  <a:lnTo>
                    <a:pt x="9658038" y="7299270"/>
                  </a:lnTo>
                  <a:close/>
                </a:path>
                <a:path w="11962130" h="7343775">
                  <a:moveTo>
                    <a:pt x="9569100" y="7299270"/>
                  </a:moveTo>
                  <a:lnTo>
                    <a:pt x="9560447" y="7301016"/>
                  </a:lnTo>
                  <a:lnTo>
                    <a:pt x="9553382" y="7305779"/>
                  </a:lnTo>
                  <a:lnTo>
                    <a:pt x="9548621" y="7312844"/>
                  </a:lnTo>
                  <a:lnTo>
                    <a:pt x="9546875" y="7321495"/>
                  </a:lnTo>
                  <a:lnTo>
                    <a:pt x="9548621" y="7330146"/>
                  </a:lnTo>
                  <a:lnTo>
                    <a:pt x="9553382" y="7337210"/>
                  </a:lnTo>
                  <a:lnTo>
                    <a:pt x="9560447" y="7341973"/>
                  </a:lnTo>
                  <a:lnTo>
                    <a:pt x="9569138" y="7343720"/>
                  </a:lnTo>
                  <a:lnTo>
                    <a:pt x="9577792" y="7341973"/>
                  </a:lnTo>
                  <a:lnTo>
                    <a:pt x="9584856" y="7337210"/>
                  </a:lnTo>
                  <a:lnTo>
                    <a:pt x="9589618" y="7330146"/>
                  </a:lnTo>
                  <a:lnTo>
                    <a:pt x="9591363" y="7321495"/>
                  </a:lnTo>
                  <a:lnTo>
                    <a:pt x="9589617" y="7312844"/>
                  </a:lnTo>
                  <a:lnTo>
                    <a:pt x="9584851" y="7305779"/>
                  </a:lnTo>
                  <a:lnTo>
                    <a:pt x="9577776" y="7301016"/>
                  </a:lnTo>
                  <a:lnTo>
                    <a:pt x="9569100" y="7299270"/>
                  </a:lnTo>
                  <a:close/>
                </a:path>
                <a:path w="11962130" h="7343775">
                  <a:moveTo>
                    <a:pt x="9480149" y="7299270"/>
                  </a:moveTo>
                  <a:lnTo>
                    <a:pt x="9471501" y="7301016"/>
                  </a:lnTo>
                  <a:lnTo>
                    <a:pt x="9464436" y="7305779"/>
                  </a:lnTo>
                  <a:lnTo>
                    <a:pt x="9459672" y="7312844"/>
                  </a:lnTo>
                  <a:lnTo>
                    <a:pt x="9457924" y="7321495"/>
                  </a:lnTo>
                  <a:lnTo>
                    <a:pt x="9459672" y="7330146"/>
                  </a:lnTo>
                  <a:lnTo>
                    <a:pt x="9464436" y="7337210"/>
                  </a:lnTo>
                  <a:lnTo>
                    <a:pt x="9471501" y="7341973"/>
                  </a:lnTo>
                  <a:lnTo>
                    <a:pt x="9480200" y="7343720"/>
                  </a:lnTo>
                  <a:lnTo>
                    <a:pt x="9488849" y="7341973"/>
                  </a:lnTo>
                  <a:lnTo>
                    <a:pt x="9495913" y="7337210"/>
                  </a:lnTo>
                  <a:lnTo>
                    <a:pt x="9500678" y="7330146"/>
                  </a:lnTo>
                  <a:lnTo>
                    <a:pt x="9502425" y="7321495"/>
                  </a:lnTo>
                  <a:lnTo>
                    <a:pt x="9500677" y="7312844"/>
                  </a:lnTo>
                  <a:lnTo>
                    <a:pt x="9495907" y="7305779"/>
                  </a:lnTo>
                  <a:lnTo>
                    <a:pt x="9488827" y="7301016"/>
                  </a:lnTo>
                  <a:lnTo>
                    <a:pt x="9480149" y="7299270"/>
                  </a:lnTo>
                  <a:close/>
                </a:path>
                <a:path w="11962130" h="7343775">
                  <a:moveTo>
                    <a:pt x="9391211" y="7299270"/>
                  </a:moveTo>
                  <a:lnTo>
                    <a:pt x="9382558" y="7301016"/>
                  </a:lnTo>
                  <a:lnTo>
                    <a:pt x="9375494" y="7305779"/>
                  </a:lnTo>
                  <a:lnTo>
                    <a:pt x="9370732" y="7312844"/>
                  </a:lnTo>
                  <a:lnTo>
                    <a:pt x="9368986" y="7321495"/>
                  </a:lnTo>
                  <a:lnTo>
                    <a:pt x="9370732" y="7330146"/>
                  </a:lnTo>
                  <a:lnTo>
                    <a:pt x="9375494" y="7337210"/>
                  </a:lnTo>
                  <a:lnTo>
                    <a:pt x="9382558" y="7341973"/>
                  </a:lnTo>
                  <a:lnTo>
                    <a:pt x="9391249" y="7343720"/>
                  </a:lnTo>
                  <a:lnTo>
                    <a:pt x="9399903" y="7341973"/>
                  </a:lnTo>
                  <a:lnTo>
                    <a:pt x="9406967" y="7337210"/>
                  </a:lnTo>
                  <a:lnTo>
                    <a:pt x="9411729" y="7330146"/>
                  </a:lnTo>
                  <a:lnTo>
                    <a:pt x="9413474" y="7321495"/>
                  </a:lnTo>
                  <a:lnTo>
                    <a:pt x="9411728" y="7312844"/>
                  </a:lnTo>
                  <a:lnTo>
                    <a:pt x="9406963" y="7305779"/>
                  </a:lnTo>
                  <a:lnTo>
                    <a:pt x="9399887" y="7301016"/>
                  </a:lnTo>
                  <a:lnTo>
                    <a:pt x="9391211" y="7299270"/>
                  </a:lnTo>
                  <a:close/>
                </a:path>
                <a:path w="11962130" h="7343775">
                  <a:moveTo>
                    <a:pt x="9302261" y="7299270"/>
                  </a:moveTo>
                  <a:lnTo>
                    <a:pt x="9293612" y="7301016"/>
                  </a:lnTo>
                  <a:lnTo>
                    <a:pt x="9286547" y="7305779"/>
                  </a:lnTo>
                  <a:lnTo>
                    <a:pt x="9281783" y="7312844"/>
                  </a:lnTo>
                  <a:lnTo>
                    <a:pt x="9280036" y="7321495"/>
                  </a:lnTo>
                  <a:lnTo>
                    <a:pt x="9281783" y="7330146"/>
                  </a:lnTo>
                  <a:lnTo>
                    <a:pt x="9286547" y="7337210"/>
                  </a:lnTo>
                  <a:lnTo>
                    <a:pt x="9293612" y="7341973"/>
                  </a:lnTo>
                  <a:lnTo>
                    <a:pt x="9302311" y="7343720"/>
                  </a:lnTo>
                  <a:lnTo>
                    <a:pt x="9310960" y="7341973"/>
                  </a:lnTo>
                  <a:lnTo>
                    <a:pt x="9318024" y="7337210"/>
                  </a:lnTo>
                  <a:lnTo>
                    <a:pt x="9322789" y="7330146"/>
                  </a:lnTo>
                  <a:lnTo>
                    <a:pt x="9324536" y="7321495"/>
                  </a:lnTo>
                  <a:lnTo>
                    <a:pt x="9322788" y="7312844"/>
                  </a:lnTo>
                  <a:lnTo>
                    <a:pt x="9318018" y="7305779"/>
                  </a:lnTo>
                  <a:lnTo>
                    <a:pt x="9310938" y="7301016"/>
                  </a:lnTo>
                  <a:lnTo>
                    <a:pt x="9302261" y="7299270"/>
                  </a:lnTo>
                  <a:close/>
                </a:path>
                <a:path w="11962130" h="7343775">
                  <a:moveTo>
                    <a:pt x="9213320" y="7299270"/>
                  </a:moveTo>
                  <a:lnTo>
                    <a:pt x="9204669" y="7301016"/>
                  </a:lnTo>
                  <a:lnTo>
                    <a:pt x="9197604" y="7305779"/>
                  </a:lnTo>
                  <a:lnTo>
                    <a:pt x="9192841" y="7312844"/>
                  </a:lnTo>
                  <a:lnTo>
                    <a:pt x="9191095" y="7321495"/>
                  </a:lnTo>
                  <a:lnTo>
                    <a:pt x="9192841" y="7330146"/>
                  </a:lnTo>
                  <a:lnTo>
                    <a:pt x="9197604" y="7337210"/>
                  </a:lnTo>
                  <a:lnTo>
                    <a:pt x="9204669" y="7341973"/>
                  </a:lnTo>
                  <a:lnTo>
                    <a:pt x="9213364" y="7343720"/>
                  </a:lnTo>
                  <a:lnTo>
                    <a:pt x="9222015" y="7341973"/>
                  </a:lnTo>
                  <a:lnTo>
                    <a:pt x="9229078" y="7337210"/>
                  </a:lnTo>
                  <a:lnTo>
                    <a:pt x="9233840" y="7330146"/>
                  </a:lnTo>
                  <a:lnTo>
                    <a:pt x="9235586" y="7321495"/>
                  </a:lnTo>
                  <a:lnTo>
                    <a:pt x="9233839" y="7312844"/>
                  </a:lnTo>
                  <a:lnTo>
                    <a:pt x="9229072" y="7305779"/>
                  </a:lnTo>
                  <a:lnTo>
                    <a:pt x="9221996" y="7301016"/>
                  </a:lnTo>
                  <a:lnTo>
                    <a:pt x="9213320" y="7299270"/>
                  </a:lnTo>
                  <a:close/>
                </a:path>
                <a:path w="11962130" h="7343775">
                  <a:moveTo>
                    <a:pt x="9124377" y="7299270"/>
                  </a:moveTo>
                  <a:lnTo>
                    <a:pt x="9115725" y="7301016"/>
                  </a:lnTo>
                  <a:lnTo>
                    <a:pt x="9108661" y="7305779"/>
                  </a:lnTo>
                  <a:lnTo>
                    <a:pt x="9103898" y="7312844"/>
                  </a:lnTo>
                  <a:lnTo>
                    <a:pt x="9102152" y="7321495"/>
                  </a:lnTo>
                  <a:lnTo>
                    <a:pt x="9103898" y="7330146"/>
                  </a:lnTo>
                  <a:lnTo>
                    <a:pt x="9108661" y="7337210"/>
                  </a:lnTo>
                  <a:lnTo>
                    <a:pt x="9115725" y="7341973"/>
                  </a:lnTo>
                  <a:lnTo>
                    <a:pt x="9124420" y="7343720"/>
                  </a:lnTo>
                  <a:lnTo>
                    <a:pt x="9133071" y="7341973"/>
                  </a:lnTo>
                  <a:lnTo>
                    <a:pt x="9140136" y="7337210"/>
                  </a:lnTo>
                  <a:lnTo>
                    <a:pt x="9144899" y="7330146"/>
                  </a:lnTo>
                  <a:lnTo>
                    <a:pt x="9146645" y="7321495"/>
                  </a:lnTo>
                  <a:lnTo>
                    <a:pt x="9144898" y="7312844"/>
                  </a:lnTo>
                  <a:lnTo>
                    <a:pt x="9140130" y="7305779"/>
                  </a:lnTo>
                  <a:lnTo>
                    <a:pt x="9133053" y="7301016"/>
                  </a:lnTo>
                  <a:lnTo>
                    <a:pt x="9124377" y="7299270"/>
                  </a:lnTo>
                  <a:close/>
                </a:path>
                <a:path w="11962130" h="7343775">
                  <a:moveTo>
                    <a:pt x="9035432" y="7299270"/>
                  </a:moveTo>
                  <a:lnTo>
                    <a:pt x="9026781" y="7301016"/>
                  </a:lnTo>
                  <a:lnTo>
                    <a:pt x="9019717" y="7305779"/>
                  </a:lnTo>
                  <a:lnTo>
                    <a:pt x="9014954" y="7312844"/>
                  </a:lnTo>
                  <a:lnTo>
                    <a:pt x="9013207" y="7321495"/>
                  </a:lnTo>
                  <a:lnTo>
                    <a:pt x="9014954" y="7330146"/>
                  </a:lnTo>
                  <a:lnTo>
                    <a:pt x="9019717" y="7337210"/>
                  </a:lnTo>
                  <a:lnTo>
                    <a:pt x="9026781" y="7341973"/>
                  </a:lnTo>
                  <a:lnTo>
                    <a:pt x="9035477" y="7343720"/>
                  </a:lnTo>
                  <a:lnTo>
                    <a:pt x="9044128" y="7341973"/>
                  </a:lnTo>
                  <a:lnTo>
                    <a:pt x="9051192" y="7337210"/>
                  </a:lnTo>
                  <a:lnTo>
                    <a:pt x="9055955" y="7330146"/>
                  </a:lnTo>
                  <a:lnTo>
                    <a:pt x="9057702" y="7321495"/>
                  </a:lnTo>
                  <a:lnTo>
                    <a:pt x="9055954" y="7312844"/>
                  </a:lnTo>
                  <a:lnTo>
                    <a:pt x="9051187" y="7305779"/>
                  </a:lnTo>
                  <a:lnTo>
                    <a:pt x="9044109" y="7301016"/>
                  </a:lnTo>
                  <a:lnTo>
                    <a:pt x="9035432" y="7299270"/>
                  </a:lnTo>
                  <a:close/>
                </a:path>
                <a:path w="11962130" h="7343775">
                  <a:moveTo>
                    <a:pt x="8946488" y="7299270"/>
                  </a:moveTo>
                  <a:lnTo>
                    <a:pt x="8937837" y="7301016"/>
                  </a:lnTo>
                  <a:lnTo>
                    <a:pt x="8930772" y="7305779"/>
                  </a:lnTo>
                  <a:lnTo>
                    <a:pt x="8926009" y="7312844"/>
                  </a:lnTo>
                  <a:lnTo>
                    <a:pt x="8924263" y="7321495"/>
                  </a:lnTo>
                  <a:lnTo>
                    <a:pt x="8926009" y="7330146"/>
                  </a:lnTo>
                  <a:lnTo>
                    <a:pt x="8930772" y="7337210"/>
                  </a:lnTo>
                  <a:lnTo>
                    <a:pt x="8937837" y="7341973"/>
                  </a:lnTo>
                  <a:lnTo>
                    <a:pt x="8946532" y="7343720"/>
                  </a:lnTo>
                  <a:lnTo>
                    <a:pt x="8955183" y="7341973"/>
                  </a:lnTo>
                  <a:lnTo>
                    <a:pt x="8962248" y="7337210"/>
                  </a:lnTo>
                  <a:lnTo>
                    <a:pt x="8967011" y="7330146"/>
                  </a:lnTo>
                  <a:lnTo>
                    <a:pt x="8968757" y="7321495"/>
                  </a:lnTo>
                  <a:lnTo>
                    <a:pt x="8967010" y="7312844"/>
                  </a:lnTo>
                  <a:lnTo>
                    <a:pt x="8962242" y="7305779"/>
                  </a:lnTo>
                  <a:lnTo>
                    <a:pt x="8955165" y="7301016"/>
                  </a:lnTo>
                  <a:lnTo>
                    <a:pt x="8946488" y="7299270"/>
                  </a:lnTo>
                  <a:close/>
                </a:path>
                <a:path w="11962130" h="7343775">
                  <a:moveTo>
                    <a:pt x="8857545" y="7299270"/>
                  </a:moveTo>
                  <a:lnTo>
                    <a:pt x="8848893" y="7301016"/>
                  </a:lnTo>
                  <a:lnTo>
                    <a:pt x="8841829" y="7305779"/>
                  </a:lnTo>
                  <a:lnTo>
                    <a:pt x="8837066" y="7312844"/>
                  </a:lnTo>
                  <a:lnTo>
                    <a:pt x="8835320" y="7321495"/>
                  </a:lnTo>
                  <a:lnTo>
                    <a:pt x="8837066" y="7330146"/>
                  </a:lnTo>
                  <a:lnTo>
                    <a:pt x="8841829" y="7337210"/>
                  </a:lnTo>
                  <a:lnTo>
                    <a:pt x="8848893" y="7341973"/>
                  </a:lnTo>
                  <a:lnTo>
                    <a:pt x="8857588" y="7343720"/>
                  </a:lnTo>
                  <a:lnTo>
                    <a:pt x="8866239" y="7341973"/>
                  </a:lnTo>
                  <a:lnTo>
                    <a:pt x="8873304" y="7337210"/>
                  </a:lnTo>
                  <a:lnTo>
                    <a:pt x="8878066" y="7330146"/>
                  </a:lnTo>
                  <a:lnTo>
                    <a:pt x="8879813" y="7321495"/>
                  </a:lnTo>
                  <a:lnTo>
                    <a:pt x="8878066" y="7312844"/>
                  </a:lnTo>
                  <a:lnTo>
                    <a:pt x="8873298" y="7305779"/>
                  </a:lnTo>
                  <a:lnTo>
                    <a:pt x="8866221" y="7301016"/>
                  </a:lnTo>
                  <a:lnTo>
                    <a:pt x="8857545" y="7299270"/>
                  </a:lnTo>
                  <a:close/>
                </a:path>
                <a:path w="11962130" h="7343775">
                  <a:moveTo>
                    <a:pt x="8768600" y="7299270"/>
                  </a:moveTo>
                  <a:lnTo>
                    <a:pt x="8759949" y="7301016"/>
                  </a:lnTo>
                  <a:lnTo>
                    <a:pt x="8752885" y="7305779"/>
                  </a:lnTo>
                  <a:lnTo>
                    <a:pt x="8748122" y="7312844"/>
                  </a:lnTo>
                  <a:lnTo>
                    <a:pt x="8746375" y="7321495"/>
                  </a:lnTo>
                  <a:lnTo>
                    <a:pt x="8748122" y="7330146"/>
                  </a:lnTo>
                  <a:lnTo>
                    <a:pt x="8752885" y="7337210"/>
                  </a:lnTo>
                  <a:lnTo>
                    <a:pt x="8759949" y="7341973"/>
                  </a:lnTo>
                  <a:lnTo>
                    <a:pt x="8768645" y="7343720"/>
                  </a:lnTo>
                  <a:lnTo>
                    <a:pt x="8777296" y="7341973"/>
                  </a:lnTo>
                  <a:lnTo>
                    <a:pt x="8784360" y="7337210"/>
                  </a:lnTo>
                  <a:lnTo>
                    <a:pt x="8789123" y="7330146"/>
                  </a:lnTo>
                  <a:lnTo>
                    <a:pt x="8790870" y="7321495"/>
                  </a:lnTo>
                  <a:lnTo>
                    <a:pt x="8789122" y="7312844"/>
                  </a:lnTo>
                  <a:lnTo>
                    <a:pt x="8784355" y="7305779"/>
                  </a:lnTo>
                  <a:lnTo>
                    <a:pt x="8777277" y="7301016"/>
                  </a:lnTo>
                  <a:lnTo>
                    <a:pt x="8768600" y="7299270"/>
                  </a:lnTo>
                  <a:close/>
                </a:path>
                <a:path w="11962130" h="7343775">
                  <a:moveTo>
                    <a:pt x="8679657" y="7299270"/>
                  </a:moveTo>
                  <a:lnTo>
                    <a:pt x="8671006" y="7301016"/>
                  </a:lnTo>
                  <a:lnTo>
                    <a:pt x="8663941" y="7305779"/>
                  </a:lnTo>
                  <a:lnTo>
                    <a:pt x="8659178" y="7312844"/>
                  </a:lnTo>
                  <a:lnTo>
                    <a:pt x="8657432" y="7321495"/>
                  </a:lnTo>
                  <a:lnTo>
                    <a:pt x="8659178" y="7330146"/>
                  </a:lnTo>
                  <a:lnTo>
                    <a:pt x="8663941" y="7337210"/>
                  </a:lnTo>
                  <a:lnTo>
                    <a:pt x="8671006" y="7341973"/>
                  </a:lnTo>
                  <a:lnTo>
                    <a:pt x="8679700" y="7343720"/>
                  </a:lnTo>
                  <a:lnTo>
                    <a:pt x="8688352" y="7341973"/>
                  </a:lnTo>
                  <a:lnTo>
                    <a:pt x="8695416" y="7337210"/>
                  </a:lnTo>
                  <a:lnTo>
                    <a:pt x="8700179" y="7330146"/>
                  </a:lnTo>
                  <a:lnTo>
                    <a:pt x="8701925" y="7321495"/>
                  </a:lnTo>
                  <a:lnTo>
                    <a:pt x="8700178" y="7312844"/>
                  </a:lnTo>
                  <a:lnTo>
                    <a:pt x="8695411" y="7305779"/>
                  </a:lnTo>
                  <a:lnTo>
                    <a:pt x="8688334" y="7301016"/>
                  </a:lnTo>
                  <a:lnTo>
                    <a:pt x="8679657" y="7299270"/>
                  </a:lnTo>
                  <a:close/>
                </a:path>
                <a:path w="11962130" h="7343775">
                  <a:moveTo>
                    <a:pt x="8590713" y="7299270"/>
                  </a:moveTo>
                  <a:lnTo>
                    <a:pt x="8582062" y="7301016"/>
                  </a:lnTo>
                  <a:lnTo>
                    <a:pt x="8574997" y="7305779"/>
                  </a:lnTo>
                  <a:lnTo>
                    <a:pt x="8570234" y="7312844"/>
                  </a:lnTo>
                  <a:lnTo>
                    <a:pt x="8568488" y="7321495"/>
                  </a:lnTo>
                  <a:lnTo>
                    <a:pt x="8570234" y="7330146"/>
                  </a:lnTo>
                  <a:lnTo>
                    <a:pt x="8574997" y="7337210"/>
                  </a:lnTo>
                  <a:lnTo>
                    <a:pt x="8582062" y="7341973"/>
                  </a:lnTo>
                  <a:lnTo>
                    <a:pt x="8590757" y="7343720"/>
                  </a:lnTo>
                  <a:lnTo>
                    <a:pt x="8599408" y="7341973"/>
                  </a:lnTo>
                  <a:lnTo>
                    <a:pt x="8606472" y="7337210"/>
                  </a:lnTo>
                  <a:lnTo>
                    <a:pt x="8611235" y="7330146"/>
                  </a:lnTo>
                  <a:lnTo>
                    <a:pt x="8612982" y="7321495"/>
                  </a:lnTo>
                  <a:lnTo>
                    <a:pt x="8611235" y="7312844"/>
                  </a:lnTo>
                  <a:lnTo>
                    <a:pt x="8606467" y="7305779"/>
                  </a:lnTo>
                  <a:lnTo>
                    <a:pt x="8599389" y="7301016"/>
                  </a:lnTo>
                  <a:lnTo>
                    <a:pt x="8590713" y="7299270"/>
                  </a:lnTo>
                  <a:close/>
                </a:path>
                <a:path w="11962130" h="7343775">
                  <a:moveTo>
                    <a:pt x="8501768" y="7299270"/>
                  </a:moveTo>
                  <a:lnTo>
                    <a:pt x="8493117" y="7301016"/>
                  </a:lnTo>
                  <a:lnTo>
                    <a:pt x="8486053" y="7305779"/>
                  </a:lnTo>
                  <a:lnTo>
                    <a:pt x="8481290" y="7312844"/>
                  </a:lnTo>
                  <a:lnTo>
                    <a:pt x="8479543" y="7321495"/>
                  </a:lnTo>
                  <a:lnTo>
                    <a:pt x="8481290" y="7330146"/>
                  </a:lnTo>
                  <a:lnTo>
                    <a:pt x="8486053" y="7337210"/>
                  </a:lnTo>
                  <a:lnTo>
                    <a:pt x="8493117" y="7341973"/>
                  </a:lnTo>
                  <a:lnTo>
                    <a:pt x="8501813" y="7343720"/>
                  </a:lnTo>
                  <a:lnTo>
                    <a:pt x="8510464" y="7341973"/>
                  </a:lnTo>
                  <a:lnTo>
                    <a:pt x="8517528" y="7337210"/>
                  </a:lnTo>
                  <a:lnTo>
                    <a:pt x="8522291" y="7330146"/>
                  </a:lnTo>
                  <a:lnTo>
                    <a:pt x="8524038" y="7321495"/>
                  </a:lnTo>
                  <a:lnTo>
                    <a:pt x="8522290" y="7312844"/>
                  </a:lnTo>
                  <a:lnTo>
                    <a:pt x="8517522" y="7305779"/>
                  </a:lnTo>
                  <a:lnTo>
                    <a:pt x="8510445" y="7301016"/>
                  </a:lnTo>
                  <a:lnTo>
                    <a:pt x="8501768" y="7299270"/>
                  </a:lnTo>
                  <a:close/>
                </a:path>
                <a:path w="11962130" h="7343775">
                  <a:moveTo>
                    <a:pt x="8412825" y="7299270"/>
                  </a:moveTo>
                  <a:lnTo>
                    <a:pt x="8404174" y="7301016"/>
                  </a:lnTo>
                  <a:lnTo>
                    <a:pt x="8397109" y="7305779"/>
                  </a:lnTo>
                  <a:lnTo>
                    <a:pt x="8392346" y="7312844"/>
                  </a:lnTo>
                  <a:lnTo>
                    <a:pt x="8390600" y="7321495"/>
                  </a:lnTo>
                  <a:lnTo>
                    <a:pt x="8392346" y="7330146"/>
                  </a:lnTo>
                  <a:lnTo>
                    <a:pt x="8397109" y="7337210"/>
                  </a:lnTo>
                  <a:lnTo>
                    <a:pt x="8404174" y="7341973"/>
                  </a:lnTo>
                  <a:lnTo>
                    <a:pt x="8412868" y="7343720"/>
                  </a:lnTo>
                  <a:lnTo>
                    <a:pt x="8421520" y="7341973"/>
                  </a:lnTo>
                  <a:lnTo>
                    <a:pt x="8428584" y="7337210"/>
                  </a:lnTo>
                  <a:lnTo>
                    <a:pt x="8433347" y="7330146"/>
                  </a:lnTo>
                  <a:lnTo>
                    <a:pt x="8435093" y="7321495"/>
                  </a:lnTo>
                  <a:lnTo>
                    <a:pt x="8433346" y="7312844"/>
                  </a:lnTo>
                  <a:lnTo>
                    <a:pt x="8428579" y="7305779"/>
                  </a:lnTo>
                  <a:lnTo>
                    <a:pt x="8421501" y="7301016"/>
                  </a:lnTo>
                  <a:lnTo>
                    <a:pt x="8412825" y="7299270"/>
                  </a:lnTo>
                  <a:close/>
                </a:path>
                <a:path w="11962130" h="7343775">
                  <a:moveTo>
                    <a:pt x="8323880" y="7299270"/>
                  </a:moveTo>
                  <a:lnTo>
                    <a:pt x="8315230" y="7301016"/>
                  </a:lnTo>
                  <a:lnTo>
                    <a:pt x="8308165" y="7305779"/>
                  </a:lnTo>
                  <a:lnTo>
                    <a:pt x="8303402" y="7312844"/>
                  </a:lnTo>
                  <a:lnTo>
                    <a:pt x="8301655" y="7321495"/>
                  </a:lnTo>
                  <a:lnTo>
                    <a:pt x="8303402" y="7330146"/>
                  </a:lnTo>
                  <a:lnTo>
                    <a:pt x="8308165" y="7337210"/>
                  </a:lnTo>
                  <a:lnTo>
                    <a:pt x="8315230" y="7341973"/>
                  </a:lnTo>
                  <a:lnTo>
                    <a:pt x="8323925" y="7343720"/>
                  </a:lnTo>
                  <a:lnTo>
                    <a:pt x="8332576" y="7341973"/>
                  </a:lnTo>
                  <a:lnTo>
                    <a:pt x="8339640" y="7337210"/>
                  </a:lnTo>
                  <a:lnTo>
                    <a:pt x="8344403" y="7330146"/>
                  </a:lnTo>
                  <a:lnTo>
                    <a:pt x="8346150" y="7321495"/>
                  </a:lnTo>
                  <a:lnTo>
                    <a:pt x="8344403" y="7312844"/>
                  </a:lnTo>
                  <a:lnTo>
                    <a:pt x="8339635" y="7305779"/>
                  </a:lnTo>
                  <a:lnTo>
                    <a:pt x="8332557" y="7301016"/>
                  </a:lnTo>
                  <a:lnTo>
                    <a:pt x="8323880" y="7299270"/>
                  </a:lnTo>
                  <a:close/>
                </a:path>
                <a:path w="11962130" h="7343775">
                  <a:moveTo>
                    <a:pt x="8234936" y="7299270"/>
                  </a:moveTo>
                  <a:lnTo>
                    <a:pt x="8226285" y="7301016"/>
                  </a:lnTo>
                  <a:lnTo>
                    <a:pt x="8219221" y="7305779"/>
                  </a:lnTo>
                  <a:lnTo>
                    <a:pt x="8214458" y="7312844"/>
                  </a:lnTo>
                  <a:lnTo>
                    <a:pt x="8212711" y="7321495"/>
                  </a:lnTo>
                  <a:lnTo>
                    <a:pt x="8214458" y="7330146"/>
                  </a:lnTo>
                  <a:lnTo>
                    <a:pt x="8219221" y="7337210"/>
                  </a:lnTo>
                  <a:lnTo>
                    <a:pt x="8226285" y="7341973"/>
                  </a:lnTo>
                  <a:lnTo>
                    <a:pt x="8234980" y="7343720"/>
                  </a:lnTo>
                  <a:lnTo>
                    <a:pt x="8243631" y="7341973"/>
                  </a:lnTo>
                  <a:lnTo>
                    <a:pt x="8250696" y="7337210"/>
                  </a:lnTo>
                  <a:lnTo>
                    <a:pt x="8255459" y="7330146"/>
                  </a:lnTo>
                  <a:lnTo>
                    <a:pt x="8257205" y="7321495"/>
                  </a:lnTo>
                  <a:lnTo>
                    <a:pt x="8255458" y="7312844"/>
                  </a:lnTo>
                  <a:lnTo>
                    <a:pt x="8250690" y="7305779"/>
                  </a:lnTo>
                  <a:lnTo>
                    <a:pt x="8243613" y="7301016"/>
                  </a:lnTo>
                  <a:lnTo>
                    <a:pt x="8234936" y="7299270"/>
                  </a:lnTo>
                  <a:close/>
                </a:path>
                <a:path w="11962130" h="7343775">
                  <a:moveTo>
                    <a:pt x="8145992" y="7299270"/>
                  </a:moveTo>
                  <a:lnTo>
                    <a:pt x="8137341" y="7301016"/>
                  </a:lnTo>
                  <a:lnTo>
                    <a:pt x="8130276" y="7305779"/>
                  </a:lnTo>
                  <a:lnTo>
                    <a:pt x="8125513" y="7312844"/>
                  </a:lnTo>
                  <a:lnTo>
                    <a:pt x="8123767" y="7321495"/>
                  </a:lnTo>
                  <a:lnTo>
                    <a:pt x="8125513" y="7330146"/>
                  </a:lnTo>
                  <a:lnTo>
                    <a:pt x="8130276" y="7337210"/>
                  </a:lnTo>
                  <a:lnTo>
                    <a:pt x="8137341" y="7341973"/>
                  </a:lnTo>
                  <a:lnTo>
                    <a:pt x="8146036" y="7343720"/>
                  </a:lnTo>
                  <a:lnTo>
                    <a:pt x="8154687" y="7341973"/>
                  </a:lnTo>
                  <a:lnTo>
                    <a:pt x="8161751" y="7337210"/>
                  </a:lnTo>
                  <a:lnTo>
                    <a:pt x="8166514" y="7330146"/>
                  </a:lnTo>
                  <a:lnTo>
                    <a:pt x="8168261" y="7321495"/>
                  </a:lnTo>
                  <a:lnTo>
                    <a:pt x="8166514" y="7312844"/>
                  </a:lnTo>
                  <a:lnTo>
                    <a:pt x="8161746" y="7305779"/>
                  </a:lnTo>
                  <a:lnTo>
                    <a:pt x="8154668" y="7301016"/>
                  </a:lnTo>
                  <a:lnTo>
                    <a:pt x="8145992" y="7299270"/>
                  </a:lnTo>
                  <a:close/>
                </a:path>
                <a:path w="11962130" h="7343775">
                  <a:moveTo>
                    <a:pt x="8057046" y="7299270"/>
                  </a:moveTo>
                  <a:lnTo>
                    <a:pt x="8048395" y="7301016"/>
                  </a:lnTo>
                  <a:lnTo>
                    <a:pt x="8041331" y="7305779"/>
                  </a:lnTo>
                  <a:lnTo>
                    <a:pt x="8036568" y="7312844"/>
                  </a:lnTo>
                  <a:lnTo>
                    <a:pt x="8034821" y="7321495"/>
                  </a:lnTo>
                  <a:lnTo>
                    <a:pt x="8036568" y="7330146"/>
                  </a:lnTo>
                  <a:lnTo>
                    <a:pt x="8041331" y="7337210"/>
                  </a:lnTo>
                  <a:lnTo>
                    <a:pt x="8048395" y="7341973"/>
                  </a:lnTo>
                  <a:lnTo>
                    <a:pt x="8057092" y="7343720"/>
                  </a:lnTo>
                  <a:lnTo>
                    <a:pt x="8065742" y="7341973"/>
                  </a:lnTo>
                  <a:lnTo>
                    <a:pt x="8072807" y="7337210"/>
                  </a:lnTo>
                  <a:lnTo>
                    <a:pt x="8077570" y="7330146"/>
                  </a:lnTo>
                  <a:lnTo>
                    <a:pt x="8079317" y="7321495"/>
                  </a:lnTo>
                  <a:lnTo>
                    <a:pt x="8077569" y="7312844"/>
                  </a:lnTo>
                  <a:lnTo>
                    <a:pt x="8072801" y="7305779"/>
                  </a:lnTo>
                  <a:lnTo>
                    <a:pt x="8065723" y="7301016"/>
                  </a:lnTo>
                  <a:lnTo>
                    <a:pt x="8057046" y="7299270"/>
                  </a:lnTo>
                  <a:close/>
                </a:path>
                <a:path w="11962130" h="7343775">
                  <a:moveTo>
                    <a:pt x="7968101" y="7299270"/>
                  </a:moveTo>
                  <a:lnTo>
                    <a:pt x="7959450" y="7301016"/>
                  </a:lnTo>
                  <a:lnTo>
                    <a:pt x="7952386" y="7305779"/>
                  </a:lnTo>
                  <a:lnTo>
                    <a:pt x="7947623" y="7312844"/>
                  </a:lnTo>
                  <a:lnTo>
                    <a:pt x="7945876" y="7321495"/>
                  </a:lnTo>
                  <a:lnTo>
                    <a:pt x="7947623" y="7330146"/>
                  </a:lnTo>
                  <a:lnTo>
                    <a:pt x="7952386" y="7337210"/>
                  </a:lnTo>
                  <a:lnTo>
                    <a:pt x="7959450" y="7341973"/>
                  </a:lnTo>
                  <a:lnTo>
                    <a:pt x="7968146" y="7343720"/>
                  </a:lnTo>
                  <a:lnTo>
                    <a:pt x="7976797" y="7341973"/>
                  </a:lnTo>
                  <a:lnTo>
                    <a:pt x="7983861" y="7337210"/>
                  </a:lnTo>
                  <a:lnTo>
                    <a:pt x="7988624" y="7330146"/>
                  </a:lnTo>
                  <a:lnTo>
                    <a:pt x="7990371" y="7321495"/>
                  </a:lnTo>
                  <a:lnTo>
                    <a:pt x="7988624" y="7312844"/>
                  </a:lnTo>
                  <a:lnTo>
                    <a:pt x="7983856" y="7305779"/>
                  </a:lnTo>
                  <a:lnTo>
                    <a:pt x="7976778" y="7301016"/>
                  </a:lnTo>
                  <a:lnTo>
                    <a:pt x="7968101" y="7299270"/>
                  </a:lnTo>
                  <a:close/>
                </a:path>
                <a:path w="11962130" h="7343775">
                  <a:moveTo>
                    <a:pt x="7879157" y="7299270"/>
                  </a:moveTo>
                  <a:lnTo>
                    <a:pt x="7870506" y="7301016"/>
                  </a:lnTo>
                  <a:lnTo>
                    <a:pt x="7863442" y="7305779"/>
                  </a:lnTo>
                  <a:lnTo>
                    <a:pt x="7858679" y="7312844"/>
                  </a:lnTo>
                  <a:lnTo>
                    <a:pt x="7856932" y="7321495"/>
                  </a:lnTo>
                  <a:lnTo>
                    <a:pt x="7858679" y="7330146"/>
                  </a:lnTo>
                  <a:lnTo>
                    <a:pt x="7863442" y="7337210"/>
                  </a:lnTo>
                  <a:lnTo>
                    <a:pt x="7870506" y="7341973"/>
                  </a:lnTo>
                  <a:lnTo>
                    <a:pt x="7879201" y="7343720"/>
                  </a:lnTo>
                  <a:lnTo>
                    <a:pt x="7887852" y="7341973"/>
                  </a:lnTo>
                  <a:lnTo>
                    <a:pt x="7894917" y="7337210"/>
                  </a:lnTo>
                  <a:lnTo>
                    <a:pt x="7899680" y="7330146"/>
                  </a:lnTo>
                  <a:lnTo>
                    <a:pt x="7901426" y="7321495"/>
                  </a:lnTo>
                  <a:lnTo>
                    <a:pt x="7899679" y="7312844"/>
                  </a:lnTo>
                  <a:lnTo>
                    <a:pt x="7894911" y="7305779"/>
                  </a:lnTo>
                  <a:lnTo>
                    <a:pt x="7887834" y="7301016"/>
                  </a:lnTo>
                  <a:lnTo>
                    <a:pt x="7879157" y="7299270"/>
                  </a:lnTo>
                  <a:close/>
                </a:path>
                <a:path w="11962130" h="7343775">
                  <a:moveTo>
                    <a:pt x="7790213" y="7299270"/>
                  </a:moveTo>
                  <a:lnTo>
                    <a:pt x="7781562" y="7301016"/>
                  </a:lnTo>
                  <a:lnTo>
                    <a:pt x="7774497" y="7305779"/>
                  </a:lnTo>
                  <a:lnTo>
                    <a:pt x="7769734" y="7312844"/>
                  </a:lnTo>
                  <a:lnTo>
                    <a:pt x="7767988" y="7321495"/>
                  </a:lnTo>
                  <a:lnTo>
                    <a:pt x="7769734" y="7330146"/>
                  </a:lnTo>
                  <a:lnTo>
                    <a:pt x="7774497" y="7337210"/>
                  </a:lnTo>
                  <a:lnTo>
                    <a:pt x="7781562" y="7341973"/>
                  </a:lnTo>
                  <a:lnTo>
                    <a:pt x="7790257" y="7343720"/>
                  </a:lnTo>
                  <a:lnTo>
                    <a:pt x="7798908" y="7341973"/>
                  </a:lnTo>
                  <a:lnTo>
                    <a:pt x="7805972" y="7337210"/>
                  </a:lnTo>
                  <a:lnTo>
                    <a:pt x="7810735" y="7330146"/>
                  </a:lnTo>
                  <a:lnTo>
                    <a:pt x="7812482" y="7321495"/>
                  </a:lnTo>
                  <a:lnTo>
                    <a:pt x="7810735" y="7312844"/>
                  </a:lnTo>
                  <a:lnTo>
                    <a:pt x="7805967" y="7305779"/>
                  </a:lnTo>
                  <a:lnTo>
                    <a:pt x="7798889" y="7301016"/>
                  </a:lnTo>
                  <a:lnTo>
                    <a:pt x="7790213" y="7299270"/>
                  </a:lnTo>
                  <a:close/>
                </a:path>
                <a:path w="11962130" h="7343775">
                  <a:moveTo>
                    <a:pt x="7701268" y="7299270"/>
                  </a:moveTo>
                  <a:lnTo>
                    <a:pt x="7692617" y="7301016"/>
                  </a:lnTo>
                  <a:lnTo>
                    <a:pt x="7685553" y="7305779"/>
                  </a:lnTo>
                  <a:lnTo>
                    <a:pt x="7680790" y="7312844"/>
                  </a:lnTo>
                  <a:lnTo>
                    <a:pt x="7679043" y="7321495"/>
                  </a:lnTo>
                  <a:lnTo>
                    <a:pt x="7680790" y="7330146"/>
                  </a:lnTo>
                  <a:lnTo>
                    <a:pt x="7685553" y="7337210"/>
                  </a:lnTo>
                  <a:lnTo>
                    <a:pt x="7692617" y="7341973"/>
                  </a:lnTo>
                  <a:lnTo>
                    <a:pt x="7701313" y="7343720"/>
                  </a:lnTo>
                  <a:lnTo>
                    <a:pt x="7709964" y="7341973"/>
                  </a:lnTo>
                  <a:lnTo>
                    <a:pt x="7717028" y="7337210"/>
                  </a:lnTo>
                  <a:lnTo>
                    <a:pt x="7721791" y="7330146"/>
                  </a:lnTo>
                  <a:lnTo>
                    <a:pt x="7723538" y="7321495"/>
                  </a:lnTo>
                  <a:lnTo>
                    <a:pt x="7721790" y="7312844"/>
                  </a:lnTo>
                  <a:lnTo>
                    <a:pt x="7717022" y="7305779"/>
                  </a:lnTo>
                  <a:lnTo>
                    <a:pt x="7709945" y="7301016"/>
                  </a:lnTo>
                  <a:lnTo>
                    <a:pt x="7701268" y="7299270"/>
                  </a:lnTo>
                  <a:close/>
                </a:path>
                <a:path w="11962130" h="7343775">
                  <a:moveTo>
                    <a:pt x="7612324" y="7299270"/>
                  </a:moveTo>
                  <a:lnTo>
                    <a:pt x="7603673" y="7301016"/>
                  </a:lnTo>
                  <a:lnTo>
                    <a:pt x="7596608" y="7305779"/>
                  </a:lnTo>
                  <a:lnTo>
                    <a:pt x="7591845" y="7312844"/>
                  </a:lnTo>
                  <a:lnTo>
                    <a:pt x="7590099" y="7321495"/>
                  </a:lnTo>
                  <a:lnTo>
                    <a:pt x="7591845" y="7330146"/>
                  </a:lnTo>
                  <a:lnTo>
                    <a:pt x="7596608" y="7337210"/>
                  </a:lnTo>
                  <a:lnTo>
                    <a:pt x="7603673" y="7341973"/>
                  </a:lnTo>
                  <a:lnTo>
                    <a:pt x="7612368" y="7343720"/>
                  </a:lnTo>
                  <a:lnTo>
                    <a:pt x="7621019" y="7341973"/>
                  </a:lnTo>
                  <a:lnTo>
                    <a:pt x="7628084" y="7337210"/>
                  </a:lnTo>
                  <a:lnTo>
                    <a:pt x="7632847" y="7330146"/>
                  </a:lnTo>
                  <a:lnTo>
                    <a:pt x="7634593" y="7321495"/>
                  </a:lnTo>
                  <a:lnTo>
                    <a:pt x="7632846" y="7312844"/>
                  </a:lnTo>
                  <a:lnTo>
                    <a:pt x="7628078" y="7305779"/>
                  </a:lnTo>
                  <a:lnTo>
                    <a:pt x="7621000" y="7301016"/>
                  </a:lnTo>
                  <a:lnTo>
                    <a:pt x="7612324" y="7299270"/>
                  </a:lnTo>
                  <a:close/>
                </a:path>
                <a:path w="11962130" h="7343775">
                  <a:moveTo>
                    <a:pt x="7523379" y="7299270"/>
                  </a:moveTo>
                  <a:lnTo>
                    <a:pt x="7514728" y="7301016"/>
                  </a:lnTo>
                  <a:lnTo>
                    <a:pt x="7507664" y="7305779"/>
                  </a:lnTo>
                  <a:lnTo>
                    <a:pt x="7502901" y="7312844"/>
                  </a:lnTo>
                  <a:lnTo>
                    <a:pt x="7501154" y="7321495"/>
                  </a:lnTo>
                  <a:lnTo>
                    <a:pt x="7502901" y="7330146"/>
                  </a:lnTo>
                  <a:lnTo>
                    <a:pt x="7507664" y="7337210"/>
                  </a:lnTo>
                  <a:lnTo>
                    <a:pt x="7514728" y="7341973"/>
                  </a:lnTo>
                  <a:lnTo>
                    <a:pt x="7523424" y="7343720"/>
                  </a:lnTo>
                  <a:lnTo>
                    <a:pt x="7532075" y="7341973"/>
                  </a:lnTo>
                  <a:lnTo>
                    <a:pt x="7539139" y="7337210"/>
                  </a:lnTo>
                  <a:lnTo>
                    <a:pt x="7543902" y="7330146"/>
                  </a:lnTo>
                  <a:lnTo>
                    <a:pt x="7545649" y="7321495"/>
                  </a:lnTo>
                  <a:lnTo>
                    <a:pt x="7543901" y="7312844"/>
                  </a:lnTo>
                  <a:lnTo>
                    <a:pt x="7539134" y="7305779"/>
                  </a:lnTo>
                  <a:lnTo>
                    <a:pt x="7532056" y="7301016"/>
                  </a:lnTo>
                  <a:lnTo>
                    <a:pt x="7523379" y="7299270"/>
                  </a:lnTo>
                  <a:close/>
                </a:path>
                <a:path w="11962130" h="7343775">
                  <a:moveTo>
                    <a:pt x="7434435" y="7299270"/>
                  </a:moveTo>
                  <a:lnTo>
                    <a:pt x="7425784" y="7301016"/>
                  </a:lnTo>
                  <a:lnTo>
                    <a:pt x="7418719" y="7305779"/>
                  </a:lnTo>
                  <a:lnTo>
                    <a:pt x="7413956" y="7312844"/>
                  </a:lnTo>
                  <a:lnTo>
                    <a:pt x="7412210" y="7321495"/>
                  </a:lnTo>
                  <a:lnTo>
                    <a:pt x="7413956" y="7330146"/>
                  </a:lnTo>
                  <a:lnTo>
                    <a:pt x="7418719" y="7337210"/>
                  </a:lnTo>
                  <a:lnTo>
                    <a:pt x="7425784" y="7341973"/>
                  </a:lnTo>
                  <a:lnTo>
                    <a:pt x="7434479" y="7343720"/>
                  </a:lnTo>
                  <a:lnTo>
                    <a:pt x="7443130" y="7341973"/>
                  </a:lnTo>
                  <a:lnTo>
                    <a:pt x="7450195" y="7337210"/>
                  </a:lnTo>
                  <a:lnTo>
                    <a:pt x="7454958" y="7330146"/>
                  </a:lnTo>
                  <a:lnTo>
                    <a:pt x="7456704" y="7321495"/>
                  </a:lnTo>
                  <a:lnTo>
                    <a:pt x="7454957" y="7312844"/>
                  </a:lnTo>
                  <a:lnTo>
                    <a:pt x="7450189" y="7305779"/>
                  </a:lnTo>
                  <a:lnTo>
                    <a:pt x="7443111" y="7301016"/>
                  </a:lnTo>
                  <a:lnTo>
                    <a:pt x="7434435" y="7299270"/>
                  </a:lnTo>
                  <a:close/>
                </a:path>
                <a:path w="11962130" h="7343775">
                  <a:moveTo>
                    <a:pt x="7345490" y="7299270"/>
                  </a:moveTo>
                  <a:lnTo>
                    <a:pt x="7336839" y="7301016"/>
                  </a:lnTo>
                  <a:lnTo>
                    <a:pt x="7329775" y="7305779"/>
                  </a:lnTo>
                  <a:lnTo>
                    <a:pt x="7325012" y="7312844"/>
                  </a:lnTo>
                  <a:lnTo>
                    <a:pt x="7323265" y="7321495"/>
                  </a:lnTo>
                  <a:lnTo>
                    <a:pt x="7325012" y="7330146"/>
                  </a:lnTo>
                  <a:lnTo>
                    <a:pt x="7329775" y="7337210"/>
                  </a:lnTo>
                  <a:lnTo>
                    <a:pt x="7336839" y="7341973"/>
                  </a:lnTo>
                  <a:lnTo>
                    <a:pt x="7345535" y="7343720"/>
                  </a:lnTo>
                  <a:lnTo>
                    <a:pt x="7354186" y="7341973"/>
                  </a:lnTo>
                  <a:lnTo>
                    <a:pt x="7361250" y="7337210"/>
                  </a:lnTo>
                  <a:lnTo>
                    <a:pt x="7366013" y="7330146"/>
                  </a:lnTo>
                  <a:lnTo>
                    <a:pt x="7367760" y="7321495"/>
                  </a:lnTo>
                  <a:lnTo>
                    <a:pt x="7366012" y="7312844"/>
                  </a:lnTo>
                  <a:lnTo>
                    <a:pt x="7361245" y="7305779"/>
                  </a:lnTo>
                  <a:lnTo>
                    <a:pt x="7354167" y="7301016"/>
                  </a:lnTo>
                  <a:lnTo>
                    <a:pt x="7345490" y="7299270"/>
                  </a:lnTo>
                  <a:close/>
                </a:path>
                <a:path w="11962130" h="7343775">
                  <a:moveTo>
                    <a:pt x="7256546" y="7299270"/>
                  </a:moveTo>
                  <a:lnTo>
                    <a:pt x="7247895" y="7301016"/>
                  </a:lnTo>
                  <a:lnTo>
                    <a:pt x="7240830" y="7305779"/>
                  </a:lnTo>
                  <a:lnTo>
                    <a:pt x="7236067" y="7312844"/>
                  </a:lnTo>
                  <a:lnTo>
                    <a:pt x="7234321" y="7321495"/>
                  </a:lnTo>
                  <a:lnTo>
                    <a:pt x="7236067" y="7330146"/>
                  </a:lnTo>
                  <a:lnTo>
                    <a:pt x="7240830" y="7337210"/>
                  </a:lnTo>
                  <a:lnTo>
                    <a:pt x="7247895" y="7341973"/>
                  </a:lnTo>
                  <a:lnTo>
                    <a:pt x="7256590" y="7343720"/>
                  </a:lnTo>
                  <a:lnTo>
                    <a:pt x="7265241" y="7341973"/>
                  </a:lnTo>
                  <a:lnTo>
                    <a:pt x="7272306" y="7337210"/>
                  </a:lnTo>
                  <a:lnTo>
                    <a:pt x="7277069" y="7330146"/>
                  </a:lnTo>
                  <a:lnTo>
                    <a:pt x="7278815" y="7321495"/>
                  </a:lnTo>
                  <a:lnTo>
                    <a:pt x="7277068" y="7312844"/>
                  </a:lnTo>
                  <a:lnTo>
                    <a:pt x="7272300" y="7305779"/>
                  </a:lnTo>
                  <a:lnTo>
                    <a:pt x="7265222" y="7301016"/>
                  </a:lnTo>
                  <a:lnTo>
                    <a:pt x="7256546" y="7299270"/>
                  </a:lnTo>
                  <a:close/>
                </a:path>
                <a:path w="11962130" h="7343775">
                  <a:moveTo>
                    <a:pt x="7167601" y="7299270"/>
                  </a:moveTo>
                  <a:lnTo>
                    <a:pt x="7158950" y="7301016"/>
                  </a:lnTo>
                  <a:lnTo>
                    <a:pt x="7151886" y="7305779"/>
                  </a:lnTo>
                  <a:lnTo>
                    <a:pt x="7147123" y="7312844"/>
                  </a:lnTo>
                  <a:lnTo>
                    <a:pt x="7145376" y="7321495"/>
                  </a:lnTo>
                  <a:lnTo>
                    <a:pt x="7147123" y="7330146"/>
                  </a:lnTo>
                  <a:lnTo>
                    <a:pt x="7151886" y="7337210"/>
                  </a:lnTo>
                  <a:lnTo>
                    <a:pt x="7158950" y="7341973"/>
                  </a:lnTo>
                  <a:lnTo>
                    <a:pt x="7167646" y="7343720"/>
                  </a:lnTo>
                  <a:lnTo>
                    <a:pt x="7176297" y="7341973"/>
                  </a:lnTo>
                  <a:lnTo>
                    <a:pt x="7183361" y="7337210"/>
                  </a:lnTo>
                  <a:lnTo>
                    <a:pt x="7188124" y="7330146"/>
                  </a:lnTo>
                  <a:lnTo>
                    <a:pt x="7189871" y="7321495"/>
                  </a:lnTo>
                  <a:lnTo>
                    <a:pt x="7188124" y="7312844"/>
                  </a:lnTo>
                  <a:lnTo>
                    <a:pt x="7183356" y="7305779"/>
                  </a:lnTo>
                  <a:lnTo>
                    <a:pt x="7176278" y="7301016"/>
                  </a:lnTo>
                  <a:lnTo>
                    <a:pt x="7167601" y="7299270"/>
                  </a:lnTo>
                  <a:close/>
                </a:path>
                <a:path w="11962130" h="7343775">
                  <a:moveTo>
                    <a:pt x="7078657" y="7299270"/>
                  </a:moveTo>
                  <a:lnTo>
                    <a:pt x="7070006" y="7301016"/>
                  </a:lnTo>
                  <a:lnTo>
                    <a:pt x="7062941" y="7305779"/>
                  </a:lnTo>
                  <a:lnTo>
                    <a:pt x="7058178" y="7312844"/>
                  </a:lnTo>
                  <a:lnTo>
                    <a:pt x="7056432" y="7321495"/>
                  </a:lnTo>
                  <a:lnTo>
                    <a:pt x="7058178" y="7330146"/>
                  </a:lnTo>
                  <a:lnTo>
                    <a:pt x="7062941" y="7337210"/>
                  </a:lnTo>
                  <a:lnTo>
                    <a:pt x="7070006" y="7341973"/>
                  </a:lnTo>
                  <a:lnTo>
                    <a:pt x="7078701" y="7343720"/>
                  </a:lnTo>
                  <a:lnTo>
                    <a:pt x="7087352" y="7341973"/>
                  </a:lnTo>
                  <a:lnTo>
                    <a:pt x="7094417" y="7337210"/>
                  </a:lnTo>
                  <a:lnTo>
                    <a:pt x="7099180" y="7330146"/>
                  </a:lnTo>
                  <a:lnTo>
                    <a:pt x="7100926" y="7321495"/>
                  </a:lnTo>
                  <a:lnTo>
                    <a:pt x="7099179" y="7312844"/>
                  </a:lnTo>
                  <a:lnTo>
                    <a:pt x="7094411" y="7305779"/>
                  </a:lnTo>
                  <a:lnTo>
                    <a:pt x="7087334" y="7301016"/>
                  </a:lnTo>
                  <a:lnTo>
                    <a:pt x="7078657" y="7299270"/>
                  </a:lnTo>
                  <a:close/>
                </a:path>
                <a:path w="11962130" h="7343775">
                  <a:moveTo>
                    <a:pt x="6989712" y="7299270"/>
                  </a:moveTo>
                  <a:lnTo>
                    <a:pt x="6981061" y="7301016"/>
                  </a:lnTo>
                  <a:lnTo>
                    <a:pt x="6973997" y="7305779"/>
                  </a:lnTo>
                  <a:lnTo>
                    <a:pt x="6969234" y="7312844"/>
                  </a:lnTo>
                  <a:lnTo>
                    <a:pt x="6967487" y="7321495"/>
                  </a:lnTo>
                  <a:lnTo>
                    <a:pt x="6969234" y="7330146"/>
                  </a:lnTo>
                  <a:lnTo>
                    <a:pt x="6973997" y="7337210"/>
                  </a:lnTo>
                  <a:lnTo>
                    <a:pt x="6981061" y="7341973"/>
                  </a:lnTo>
                  <a:lnTo>
                    <a:pt x="6989757" y="7343720"/>
                  </a:lnTo>
                  <a:lnTo>
                    <a:pt x="6998408" y="7341973"/>
                  </a:lnTo>
                  <a:lnTo>
                    <a:pt x="7005472" y="7337210"/>
                  </a:lnTo>
                  <a:lnTo>
                    <a:pt x="7010235" y="7330146"/>
                  </a:lnTo>
                  <a:lnTo>
                    <a:pt x="7011982" y="7321495"/>
                  </a:lnTo>
                  <a:lnTo>
                    <a:pt x="7010235" y="7312844"/>
                  </a:lnTo>
                  <a:lnTo>
                    <a:pt x="7005467" y="7305779"/>
                  </a:lnTo>
                  <a:lnTo>
                    <a:pt x="6998389" y="7301016"/>
                  </a:lnTo>
                  <a:lnTo>
                    <a:pt x="6989712" y="7299270"/>
                  </a:lnTo>
                  <a:close/>
                </a:path>
                <a:path w="11962130" h="7343775">
                  <a:moveTo>
                    <a:pt x="6900768" y="7299270"/>
                  </a:moveTo>
                  <a:lnTo>
                    <a:pt x="6892117" y="7301016"/>
                  </a:lnTo>
                  <a:lnTo>
                    <a:pt x="6885053" y="7305779"/>
                  </a:lnTo>
                  <a:lnTo>
                    <a:pt x="6880290" y="7312844"/>
                  </a:lnTo>
                  <a:lnTo>
                    <a:pt x="6878543" y="7321495"/>
                  </a:lnTo>
                  <a:lnTo>
                    <a:pt x="6880290" y="7330146"/>
                  </a:lnTo>
                  <a:lnTo>
                    <a:pt x="6885053" y="7337210"/>
                  </a:lnTo>
                  <a:lnTo>
                    <a:pt x="6892117" y="7341973"/>
                  </a:lnTo>
                  <a:lnTo>
                    <a:pt x="6900812" y="7343720"/>
                  </a:lnTo>
                  <a:lnTo>
                    <a:pt x="6909463" y="7341973"/>
                  </a:lnTo>
                  <a:lnTo>
                    <a:pt x="6916528" y="7337210"/>
                  </a:lnTo>
                  <a:lnTo>
                    <a:pt x="6921291" y="7330146"/>
                  </a:lnTo>
                  <a:lnTo>
                    <a:pt x="6923037" y="7321495"/>
                  </a:lnTo>
                  <a:lnTo>
                    <a:pt x="6921290" y="7312844"/>
                  </a:lnTo>
                  <a:lnTo>
                    <a:pt x="6916522" y="7305779"/>
                  </a:lnTo>
                  <a:lnTo>
                    <a:pt x="6909445" y="7301016"/>
                  </a:lnTo>
                  <a:lnTo>
                    <a:pt x="6900768" y="7299270"/>
                  </a:lnTo>
                  <a:close/>
                </a:path>
                <a:path w="11962130" h="7343775">
                  <a:moveTo>
                    <a:pt x="6811824" y="7299270"/>
                  </a:moveTo>
                  <a:lnTo>
                    <a:pt x="6803173" y="7301016"/>
                  </a:lnTo>
                  <a:lnTo>
                    <a:pt x="6796108" y="7305779"/>
                  </a:lnTo>
                  <a:lnTo>
                    <a:pt x="6791345" y="7312844"/>
                  </a:lnTo>
                  <a:lnTo>
                    <a:pt x="6789599" y="7321495"/>
                  </a:lnTo>
                  <a:lnTo>
                    <a:pt x="6791345" y="7330146"/>
                  </a:lnTo>
                  <a:lnTo>
                    <a:pt x="6796108" y="7337210"/>
                  </a:lnTo>
                  <a:lnTo>
                    <a:pt x="6803173" y="7341973"/>
                  </a:lnTo>
                  <a:lnTo>
                    <a:pt x="6811868" y="7343720"/>
                  </a:lnTo>
                  <a:lnTo>
                    <a:pt x="6820519" y="7341973"/>
                  </a:lnTo>
                  <a:lnTo>
                    <a:pt x="6827583" y="7337210"/>
                  </a:lnTo>
                  <a:lnTo>
                    <a:pt x="6832346" y="7330146"/>
                  </a:lnTo>
                  <a:lnTo>
                    <a:pt x="6834093" y="7321495"/>
                  </a:lnTo>
                  <a:lnTo>
                    <a:pt x="6832346" y="7312844"/>
                  </a:lnTo>
                  <a:lnTo>
                    <a:pt x="6827578" y="7305779"/>
                  </a:lnTo>
                  <a:lnTo>
                    <a:pt x="6820500" y="7301016"/>
                  </a:lnTo>
                  <a:lnTo>
                    <a:pt x="6811824" y="7299270"/>
                  </a:lnTo>
                  <a:close/>
                </a:path>
                <a:path w="11962130" h="7343775">
                  <a:moveTo>
                    <a:pt x="6722879" y="7299270"/>
                  </a:moveTo>
                  <a:lnTo>
                    <a:pt x="6714228" y="7301016"/>
                  </a:lnTo>
                  <a:lnTo>
                    <a:pt x="6707164" y="7305779"/>
                  </a:lnTo>
                  <a:lnTo>
                    <a:pt x="6702401" y="7312844"/>
                  </a:lnTo>
                  <a:lnTo>
                    <a:pt x="6700654" y="7321495"/>
                  </a:lnTo>
                  <a:lnTo>
                    <a:pt x="6702401" y="7330146"/>
                  </a:lnTo>
                  <a:lnTo>
                    <a:pt x="6707164" y="7337210"/>
                  </a:lnTo>
                  <a:lnTo>
                    <a:pt x="6714228" y="7341973"/>
                  </a:lnTo>
                  <a:lnTo>
                    <a:pt x="6722924" y="7343720"/>
                  </a:lnTo>
                  <a:lnTo>
                    <a:pt x="6731575" y="7341973"/>
                  </a:lnTo>
                  <a:lnTo>
                    <a:pt x="6738639" y="7337210"/>
                  </a:lnTo>
                  <a:lnTo>
                    <a:pt x="6743402" y="7330146"/>
                  </a:lnTo>
                  <a:lnTo>
                    <a:pt x="6745149" y="7321495"/>
                  </a:lnTo>
                  <a:lnTo>
                    <a:pt x="6743401" y="7312844"/>
                  </a:lnTo>
                  <a:lnTo>
                    <a:pt x="6738633" y="7305779"/>
                  </a:lnTo>
                  <a:lnTo>
                    <a:pt x="6731556" y="7301016"/>
                  </a:lnTo>
                  <a:lnTo>
                    <a:pt x="6722879" y="7299270"/>
                  </a:lnTo>
                  <a:close/>
                </a:path>
                <a:path w="11962130" h="7343775">
                  <a:moveTo>
                    <a:pt x="6633935" y="7299270"/>
                  </a:moveTo>
                  <a:lnTo>
                    <a:pt x="6625284" y="7301016"/>
                  </a:lnTo>
                  <a:lnTo>
                    <a:pt x="6618219" y="7305779"/>
                  </a:lnTo>
                  <a:lnTo>
                    <a:pt x="6613456" y="7312844"/>
                  </a:lnTo>
                  <a:lnTo>
                    <a:pt x="6611710" y="7321495"/>
                  </a:lnTo>
                  <a:lnTo>
                    <a:pt x="6613456" y="7330146"/>
                  </a:lnTo>
                  <a:lnTo>
                    <a:pt x="6618219" y="7337210"/>
                  </a:lnTo>
                  <a:lnTo>
                    <a:pt x="6625284" y="7341973"/>
                  </a:lnTo>
                  <a:lnTo>
                    <a:pt x="6633979" y="7343720"/>
                  </a:lnTo>
                  <a:lnTo>
                    <a:pt x="6642630" y="7341973"/>
                  </a:lnTo>
                  <a:lnTo>
                    <a:pt x="6649695" y="7337210"/>
                  </a:lnTo>
                  <a:lnTo>
                    <a:pt x="6654458" y="7330146"/>
                  </a:lnTo>
                  <a:lnTo>
                    <a:pt x="6656204" y="7321495"/>
                  </a:lnTo>
                  <a:lnTo>
                    <a:pt x="6654457" y="7312844"/>
                  </a:lnTo>
                  <a:lnTo>
                    <a:pt x="6649689" y="7305779"/>
                  </a:lnTo>
                  <a:lnTo>
                    <a:pt x="6642611" y="7301016"/>
                  </a:lnTo>
                  <a:lnTo>
                    <a:pt x="6633935" y="7299270"/>
                  </a:lnTo>
                  <a:close/>
                </a:path>
                <a:path w="11962130" h="7343775">
                  <a:moveTo>
                    <a:pt x="6544990" y="7299270"/>
                  </a:moveTo>
                  <a:lnTo>
                    <a:pt x="6536339" y="7301016"/>
                  </a:lnTo>
                  <a:lnTo>
                    <a:pt x="6529275" y="7305779"/>
                  </a:lnTo>
                  <a:lnTo>
                    <a:pt x="6524512" y="7312844"/>
                  </a:lnTo>
                  <a:lnTo>
                    <a:pt x="6522765" y="7321495"/>
                  </a:lnTo>
                  <a:lnTo>
                    <a:pt x="6524512" y="7330146"/>
                  </a:lnTo>
                  <a:lnTo>
                    <a:pt x="6529275" y="7337210"/>
                  </a:lnTo>
                  <a:lnTo>
                    <a:pt x="6536339" y="7341973"/>
                  </a:lnTo>
                  <a:lnTo>
                    <a:pt x="6545035" y="7343720"/>
                  </a:lnTo>
                  <a:lnTo>
                    <a:pt x="6553686" y="7341973"/>
                  </a:lnTo>
                  <a:lnTo>
                    <a:pt x="6560750" y="7337210"/>
                  </a:lnTo>
                  <a:lnTo>
                    <a:pt x="6565513" y="7330146"/>
                  </a:lnTo>
                  <a:lnTo>
                    <a:pt x="6567260" y="7321495"/>
                  </a:lnTo>
                  <a:lnTo>
                    <a:pt x="6565512" y="7312844"/>
                  </a:lnTo>
                  <a:lnTo>
                    <a:pt x="6560745" y="7305779"/>
                  </a:lnTo>
                  <a:lnTo>
                    <a:pt x="6553667" y="7301016"/>
                  </a:lnTo>
                  <a:lnTo>
                    <a:pt x="6544990" y="7299270"/>
                  </a:lnTo>
                  <a:close/>
                </a:path>
                <a:path w="11962130" h="7343775">
                  <a:moveTo>
                    <a:pt x="6456046" y="7299270"/>
                  </a:moveTo>
                  <a:lnTo>
                    <a:pt x="6447395" y="7301016"/>
                  </a:lnTo>
                  <a:lnTo>
                    <a:pt x="6440330" y="7305779"/>
                  </a:lnTo>
                  <a:lnTo>
                    <a:pt x="6435567" y="7312844"/>
                  </a:lnTo>
                  <a:lnTo>
                    <a:pt x="6433821" y="7321495"/>
                  </a:lnTo>
                  <a:lnTo>
                    <a:pt x="6435567" y="7330146"/>
                  </a:lnTo>
                  <a:lnTo>
                    <a:pt x="6440330" y="7337210"/>
                  </a:lnTo>
                  <a:lnTo>
                    <a:pt x="6447395" y="7341973"/>
                  </a:lnTo>
                  <a:lnTo>
                    <a:pt x="6456090" y="7343720"/>
                  </a:lnTo>
                  <a:lnTo>
                    <a:pt x="6464741" y="7341973"/>
                  </a:lnTo>
                  <a:lnTo>
                    <a:pt x="6471806" y="7337210"/>
                  </a:lnTo>
                  <a:lnTo>
                    <a:pt x="6476569" y="7330146"/>
                  </a:lnTo>
                  <a:lnTo>
                    <a:pt x="6478315" y="7321495"/>
                  </a:lnTo>
                  <a:lnTo>
                    <a:pt x="6476568" y="7312844"/>
                  </a:lnTo>
                  <a:lnTo>
                    <a:pt x="6471800" y="7305779"/>
                  </a:lnTo>
                  <a:lnTo>
                    <a:pt x="6464722" y="7301016"/>
                  </a:lnTo>
                  <a:lnTo>
                    <a:pt x="6456046" y="7299270"/>
                  </a:lnTo>
                  <a:close/>
                </a:path>
                <a:path w="11962130" h="7343775">
                  <a:moveTo>
                    <a:pt x="6367101" y="7299270"/>
                  </a:moveTo>
                  <a:lnTo>
                    <a:pt x="6358450" y="7301016"/>
                  </a:lnTo>
                  <a:lnTo>
                    <a:pt x="6351386" y="7305779"/>
                  </a:lnTo>
                  <a:lnTo>
                    <a:pt x="6346623" y="7312844"/>
                  </a:lnTo>
                  <a:lnTo>
                    <a:pt x="6344876" y="7321495"/>
                  </a:lnTo>
                  <a:lnTo>
                    <a:pt x="6346623" y="7330146"/>
                  </a:lnTo>
                  <a:lnTo>
                    <a:pt x="6351386" y="7337210"/>
                  </a:lnTo>
                  <a:lnTo>
                    <a:pt x="6358450" y="7341973"/>
                  </a:lnTo>
                  <a:lnTo>
                    <a:pt x="6367146" y="7343720"/>
                  </a:lnTo>
                  <a:lnTo>
                    <a:pt x="6375797" y="7341973"/>
                  </a:lnTo>
                  <a:lnTo>
                    <a:pt x="6382861" y="7337210"/>
                  </a:lnTo>
                  <a:lnTo>
                    <a:pt x="6387624" y="7330146"/>
                  </a:lnTo>
                  <a:lnTo>
                    <a:pt x="6389371" y="7321495"/>
                  </a:lnTo>
                  <a:lnTo>
                    <a:pt x="6387624" y="7312844"/>
                  </a:lnTo>
                  <a:lnTo>
                    <a:pt x="6382856" y="7305779"/>
                  </a:lnTo>
                  <a:lnTo>
                    <a:pt x="6375778" y="7301016"/>
                  </a:lnTo>
                  <a:lnTo>
                    <a:pt x="6367101" y="7299270"/>
                  </a:lnTo>
                  <a:close/>
                </a:path>
                <a:path w="11962130" h="7343775">
                  <a:moveTo>
                    <a:pt x="6278157" y="7299270"/>
                  </a:moveTo>
                  <a:lnTo>
                    <a:pt x="6269506" y="7301016"/>
                  </a:lnTo>
                  <a:lnTo>
                    <a:pt x="6262441" y="7305779"/>
                  </a:lnTo>
                  <a:lnTo>
                    <a:pt x="6257678" y="7312844"/>
                  </a:lnTo>
                  <a:lnTo>
                    <a:pt x="6255932" y="7321495"/>
                  </a:lnTo>
                  <a:lnTo>
                    <a:pt x="6257678" y="7330146"/>
                  </a:lnTo>
                  <a:lnTo>
                    <a:pt x="6262441" y="7337210"/>
                  </a:lnTo>
                  <a:lnTo>
                    <a:pt x="6269506" y="7341973"/>
                  </a:lnTo>
                  <a:lnTo>
                    <a:pt x="6278201" y="7343720"/>
                  </a:lnTo>
                  <a:lnTo>
                    <a:pt x="6286852" y="7341973"/>
                  </a:lnTo>
                  <a:lnTo>
                    <a:pt x="6293917" y="7337210"/>
                  </a:lnTo>
                  <a:lnTo>
                    <a:pt x="6298680" y="7330146"/>
                  </a:lnTo>
                  <a:lnTo>
                    <a:pt x="6300426" y="7321495"/>
                  </a:lnTo>
                  <a:lnTo>
                    <a:pt x="6298679" y="7312844"/>
                  </a:lnTo>
                  <a:lnTo>
                    <a:pt x="6293911" y="7305779"/>
                  </a:lnTo>
                  <a:lnTo>
                    <a:pt x="6286834" y="7301016"/>
                  </a:lnTo>
                  <a:lnTo>
                    <a:pt x="6278157" y="7299270"/>
                  </a:lnTo>
                  <a:close/>
                </a:path>
                <a:path w="11962130" h="7343775">
                  <a:moveTo>
                    <a:pt x="6189212" y="7299270"/>
                  </a:moveTo>
                  <a:lnTo>
                    <a:pt x="6180561" y="7301016"/>
                  </a:lnTo>
                  <a:lnTo>
                    <a:pt x="6173497" y="7305779"/>
                  </a:lnTo>
                  <a:lnTo>
                    <a:pt x="6168734" y="7312844"/>
                  </a:lnTo>
                  <a:lnTo>
                    <a:pt x="6166987" y="7321495"/>
                  </a:lnTo>
                  <a:lnTo>
                    <a:pt x="6168734" y="7330146"/>
                  </a:lnTo>
                  <a:lnTo>
                    <a:pt x="6173497" y="7337210"/>
                  </a:lnTo>
                  <a:lnTo>
                    <a:pt x="6180561" y="7341973"/>
                  </a:lnTo>
                  <a:lnTo>
                    <a:pt x="6189257" y="7343720"/>
                  </a:lnTo>
                  <a:lnTo>
                    <a:pt x="6197908" y="7341973"/>
                  </a:lnTo>
                  <a:lnTo>
                    <a:pt x="6204972" y="7337210"/>
                  </a:lnTo>
                  <a:lnTo>
                    <a:pt x="6209735" y="7330146"/>
                  </a:lnTo>
                  <a:lnTo>
                    <a:pt x="6211482" y="7321495"/>
                  </a:lnTo>
                  <a:lnTo>
                    <a:pt x="6209735" y="7312844"/>
                  </a:lnTo>
                  <a:lnTo>
                    <a:pt x="6204967" y="7305779"/>
                  </a:lnTo>
                  <a:lnTo>
                    <a:pt x="6197889" y="7301016"/>
                  </a:lnTo>
                  <a:lnTo>
                    <a:pt x="6189212" y="7299270"/>
                  </a:lnTo>
                  <a:close/>
                </a:path>
                <a:path w="11962130" h="7343775">
                  <a:moveTo>
                    <a:pt x="6100268" y="7299270"/>
                  </a:moveTo>
                  <a:lnTo>
                    <a:pt x="6091617" y="7301016"/>
                  </a:lnTo>
                  <a:lnTo>
                    <a:pt x="6084553" y="7305779"/>
                  </a:lnTo>
                  <a:lnTo>
                    <a:pt x="6079790" y="7312844"/>
                  </a:lnTo>
                  <a:lnTo>
                    <a:pt x="6078043" y="7321495"/>
                  </a:lnTo>
                  <a:lnTo>
                    <a:pt x="6079790" y="7330146"/>
                  </a:lnTo>
                  <a:lnTo>
                    <a:pt x="6084553" y="7337210"/>
                  </a:lnTo>
                  <a:lnTo>
                    <a:pt x="6091617" y="7341973"/>
                  </a:lnTo>
                  <a:lnTo>
                    <a:pt x="6100312" y="7343720"/>
                  </a:lnTo>
                  <a:lnTo>
                    <a:pt x="6108963" y="7341973"/>
                  </a:lnTo>
                  <a:lnTo>
                    <a:pt x="6116028" y="7337210"/>
                  </a:lnTo>
                  <a:lnTo>
                    <a:pt x="6120791" y="7330146"/>
                  </a:lnTo>
                  <a:lnTo>
                    <a:pt x="6122537" y="7321495"/>
                  </a:lnTo>
                  <a:lnTo>
                    <a:pt x="6120790" y="7312844"/>
                  </a:lnTo>
                  <a:lnTo>
                    <a:pt x="6116022" y="7305779"/>
                  </a:lnTo>
                  <a:lnTo>
                    <a:pt x="6108945" y="7301016"/>
                  </a:lnTo>
                  <a:lnTo>
                    <a:pt x="6100268" y="7299270"/>
                  </a:lnTo>
                  <a:close/>
                </a:path>
                <a:path w="11962130" h="7343775">
                  <a:moveTo>
                    <a:pt x="6011324" y="7299270"/>
                  </a:moveTo>
                  <a:lnTo>
                    <a:pt x="6002673" y="7301016"/>
                  </a:lnTo>
                  <a:lnTo>
                    <a:pt x="5995608" y="7305779"/>
                  </a:lnTo>
                  <a:lnTo>
                    <a:pt x="5990845" y="7312844"/>
                  </a:lnTo>
                  <a:lnTo>
                    <a:pt x="5989099" y="7321495"/>
                  </a:lnTo>
                  <a:lnTo>
                    <a:pt x="5990845" y="7330146"/>
                  </a:lnTo>
                  <a:lnTo>
                    <a:pt x="5995608" y="7337210"/>
                  </a:lnTo>
                  <a:lnTo>
                    <a:pt x="6002673" y="7341973"/>
                  </a:lnTo>
                  <a:lnTo>
                    <a:pt x="6011368" y="7343720"/>
                  </a:lnTo>
                  <a:lnTo>
                    <a:pt x="6020019" y="7341973"/>
                  </a:lnTo>
                  <a:lnTo>
                    <a:pt x="6027083" y="7337210"/>
                  </a:lnTo>
                  <a:lnTo>
                    <a:pt x="6031846" y="7330146"/>
                  </a:lnTo>
                  <a:lnTo>
                    <a:pt x="6033593" y="7321495"/>
                  </a:lnTo>
                  <a:lnTo>
                    <a:pt x="6031846" y="7312844"/>
                  </a:lnTo>
                  <a:lnTo>
                    <a:pt x="6027078" y="7305779"/>
                  </a:lnTo>
                  <a:lnTo>
                    <a:pt x="6020000" y="7301016"/>
                  </a:lnTo>
                  <a:lnTo>
                    <a:pt x="6011324" y="7299270"/>
                  </a:lnTo>
                  <a:close/>
                </a:path>
                <a:path w="11962130" h="7343775">
                  <a:moveTo>
                    <a:pt x="5922379" y="7299270"/>
                  </a:moveTo>
                  <a:lnTo>
                    <a:pt x="5913728" y="7301016"/>
                  </a:lnTo>
                  <a:lnTo>
                    <a:pt x="5906664" y="7305779"/>
                  </a:lnTo>
                  <a:lnTo>
                    <a:pt x="5901901" y="7312844"/>
                  </a:lnTo>
                  <a:lnTo>
                    <a:pt x="5900154" y="7321495"/>
                  </a:lnTo>
                  <a:lnTo>
                    <a:pt x="5901901" y="7330146"/>
                  </a:lnTo>
                  <a:lnTo>
                    <a:pt x="5906664" y="7337210"/>
                  </a:lnTo>
                  <a:lnTo>
                    <a:pt x="5913728" y="7341973"/>
                  </a:lnTo>
                  <a:lnTo>
                    <a:pt x="5922424" y="7343720"/>
                  </a:lnTo>
                  <a:lnTo>
                    <a:pt x="5931075" y="7341973"/>
                  </a:lnTo>
                  <a:lnTo>
                    <a:pt x="5938139" y="7337210"/>
                  </a:lnTo>
                  <a:lnTo>
                    <a:pt x="5942902" y="7330146"/>
                  </a:lnTo>
                  <a:lnTo>
                    <a:pt x="5944649" y="7321495"/>
                  </a:lnTo>
                  <a:lnTo>
                    <a:pt x="5942901" y="7312844"/>
                  </a:lnTo>
                  <a:lnTo>
                    <a:pt x="5938133" y="7305779"/>
                  </a:lnTo>
                  <a:lnTo>
                    <a:pt x="5931056" y="7301016"/>
                  </a:lnTo>
                  <a:lnTo>
                    <a:pt x="5922379" y="7299270"/>
                  </a:lnTo>
                  <a:close/>
                </a:path>
                <a:path w="11962130" h="7343775">
                  <a:moveTo>
                    <a:pt x="5833435" y="7299270"/>
                  </a:moveTo>
                  <a:lnTo>
                    <a:pt x="5824784" y="7301016"/>
                  </a:lnTo>
                  <a:lnTo>
                    <a:pt x="5817719" y="7305779"/>
                  </a:lnTo>
                  <a:lnTo>
                    <a:pt x="5812956" y="7312844"/>
                  </a:lnTo>
                  <a:lnTo>
                    <a:pt x="5811210" y="7321495"/>
                  </a:lnTo>
                  <a:lnTo>
                    <a:pt x="5812956" y="7330146"/>
                  </a:lnTo>
                  <a:lnTo>
                    <a:pt x="5817719" y="7337210"/>
                  </a:lnTo>
                  <a:lnTo>
                    <a:pt x="5824784" y="7341973"/>
                  </a:lnTo>
                  <a:lnTo>
                    <a:pt x="5833479" y="7343720"/>
                  </a:lnTo>
                  <a:lnTo>
                    <a:pt x="5842130" y="7341973"/>
                  </a:lnTo>
                  <a:lnTo>
                    <a:pt x="5849195" y="7337210"/>
                  </a:lnTo>
                  <a:lnTo>
                    <a:pt x="5853958" y="7330146"/>
                  </a:lnTo>
                  <a:lnTo>
                    <a:pt x="5855704" y="7321495"/>
                  </a:lnTo>
                  <a:lnTo>
                    <a:pt x="5853957" y="7312844"/>
                  </a:lnTo>
                  <a:lnTo>
                    <a:pt x="5849189" y="7305779"/>
                  </a:lnTo>
                  <a:lnTo>
                    <a:pt x="5842111" y="7301016"/>
                  </a:lnTo>
                  <a:lnTo>
                    <a:pt x="5833435" y="7299270"/>
                  </a:lnTo>
                  <a:close/>
                </a:path>
                <a:path w="11962130" h="7343775">
                  <a:moveTo>
                    <a:pt x="5744490" y="7299270"/>
                  </a:moveTo>
                  <a:lnTo>
                    <a:pt x="5735839" y="7301016"/>
                  </a:lnTo>
                  <a:lnTo>
                    <a:pt x="5728775" y="7305779"/>
                  </a:lnTo>
                  <a:lnTo>
                    <a:pt x="5724012" y="7312844"/>
                  </a:lnTo>
                  <a:lnTo>
                    <a:pt x="5722265" y="7321495"/>
                  </a:lnTo>
                  <a:lnTo>
                    <a:pt x="5724012" y="7330146"/>
                  </a:lnTo>
                  <a:lnTo>
                    <a:pt x="5728775" y="7337210"/>
                  </a:lnTo>
                  <a:lnTo>
                    <a:pt x="5735839" y="7341973"/>
                  </a:lnTo>
                  <a:lnTo>
                    <a:pt x="5744535" y="7343720"/>
                  </a:lnTo>
                  <a:lnTo>
                    <a:pt x="5753186" y="7341973"/>
                  </a:lnTo>
                  <a:lnTo>
                    <a:pt x="5760250" y="7337210"/>
                  </a:lnTo>
                  <a:lnTo>
                    <a:pt x="5765013" y="7330146"/>
                  </a:lnTo>
                  <a:lnTo>
                    <a:pt x="5766760" y="7321495"/>
                  </a:lnTo>
                  <a:lnTo>
                    <a:pt x="5765012" y="7312844"/>
                  </a:lnTo>
                  <a:lnTo>
                    <a:pt x="5760245" y="7305779"/>
                  </a:lnTo>
                  <a:lnTo>
                    <a:pt x="5753167" y="7301016"/>
                  </a:lnTo>
                  <a:lnTo>
                    <a:pt x="5744490" y="7299270"/>
                  </a:lnTo>
                  <a:close/>
                </a:path>
                <a:path w="11962130" h="7343775">
                  <a:moveTo>
                    <a:pt x="5655544" y="7299270"/>
                  </a:moveTo>
                  <a:lnTo>
                    <a:pt x="5646894" y="7301016"/>
                  </a:lnTo>
                  <a:lnTo>
                    <a:pt x="5639829" y="7305779"/>
                  </a:lnTo>
                  <a:lnTo>
                    <a:pt x="5635066" y="7312844"/>
                  </a:lnTo>
                  <a:lnTo>
                    <a:pt x="5633319" y="7321495"/>
                  </a:lnTo>
                  <a:lnTo>
                    <a:pt x="5635066" y="7330146"/>
                  </a:lnTo>
                  <a:lnTo>
                    <a:pt x="5639829" y="7337210"/>
                  </a:lnTo>
                  <a:lnTo>
                    <a:pt x="5646894" y="7341973"/>
                  </a:lnTo>
                  <a:lnTo>
                    <a:pt x="5655590" y="7343720"/>
                  </a:lnTo>
                  <a:lnTo>
                    <a:pt x="5664241" y="7341973"/>
                  </a:lnTo>
                  <a:lnTo>
                    <a:pt x="5671305" y="7337210"/>
                  </a:lnTo>
                  <a:lnTo>
                    <a:pt x="5676068" y="7330146"/>
                  </a:lnTo>
                  <a:lnTo>
                    <a:pt x="5677815" y="7321495"/>
                  </a:lnTo>
                  <a:lnTo>
                    <a:pt x="5676068" y="7312844"/>
                  </a:lnTo>
                  <a:lnTo>
                    <a:pt x="5671299" y="7305779"/>
                  </a:lnTo>
                  <a:lnTo>
                    <a:pt x="5664221" y="7301016"/>
                  </a:lnTo>
                  <a:lnTo>
                    <a:pt x="5655544" y="7299270"/>
                  </a:lnTo>
                  <a:close/>
                </a:path>
                <a:path w="11962130" h="7343775">
                  <a:moveTo>
                    <a:pt x="5566600" y="7299270"/>
                  </a:moveTo>
                  <a:lnTo>
                    <a:pt x="5557949" y="7301016"/>
                  </a:lnTo>
                  <a:lnTo>
                    <a:pt x="5550885" y="7305779"/>
                  </a:lnTo>
                  <a:lnTo>
                    <a:pt x="5546122" y="7312844"/>
                  </a:lnTo>
                  <a:lnTo>
                    <a:pt x="5544375" y="7321495"/>
                  </a:lnTo>
                  <a:lnTo>
                    <a:pt x="5546122" y="7330146"/>
                  </a:lnTo>
                  <a:lnTo>
                    <a:pt x="5550885" y="7337210"/>
                  </a:lnTo>
                  <a:lnTo>
                    <a:pt x="5557949" y="7341973"/>
                  </a:lnTo>
                  <a:lnTo>
                    <a:pt x="5566644" y="7343720"/>
                  </a:lnTo>
                  <a:lnTo>
                    <a:pt x="5575295" y="7341973"/>
                  </a:lnTo>
                  <a:lnTo>
                    <a:pt x="5582360" y="7337210"/>
                  </a:lnTo>
                  <a:lnTo>
                    <a:pt x="5587123" y="7330146"/>
                  </a:lnTo>
                  <a:lnTo>
                    <a:pt x="5588869" y="7321495"/>
                  </a:lnTo>
                  <a:lnTo>
                    <a:pt x="5587122" y="7312844"/>
                  </a:lnTo>
                  <a:lnTo>
                    <a:pt x="5582354" y="7305779"/>
                  </a:lnTo>
                  <a:lnTo>
                    <a:pt x="5575277" y="7301016"/>
                  </a:lnTo>
                  <a:lnTo>
                    <a:pt x="5566600" y="7299270"/>
                  </a:lnTo>
                  <a:close/>
                </a:path>
                <a:path w="11962130" h="7343775">
                  <a:moveTo>
                    <a:pt x="5477656" y="7299270"/>
                  </a:moveTo>
                  <a:lnTo>
                    <a:pt x="5469005" y="7301016"/>
                  </a:lnTo>
                  <a:lnTo>
                    <a:pt x="5461940" y="7305779"/>
                  </a:lnTo>
                  <a:lnTo>
                    <a:pt x="5457177" y="7312844"/>
                  </a:lnTo>
                  <a:lnTo>
                    <a:pt x="5455431" y="7321495"/>
                  </a:lnTo>
                  <a:lnTo>
                    <a:pt x="5457177" y="7330146"/>
                  </a:lnTo>
                  <a:lnTo>
                    <a:pt x="5461940" y="7337210"/>
                  </a:lnTo>
                  <a:lnTo>
                    <a:pt x="5469005" y="7341973"/>
                  </a:lnTo>
                  <a:lnTo>
                    <a:pt x="5477700" y="7343720"/>
                  </a:lnTo>
                  <a:lnTo>
                    <a:pt x="5486351" y="7341973"/>
                  </a:lnTo>
                  <a:lnTo>
                    <a:pt x="5493415" y="7337210"/>
                  </a:lnTo>
                  <a:lnTo>
                    <a:pt x="5498178" y="7330146"/>
                  </a:lnTo>
                  <a:lnTo>
                    <a:pt x="5499925" y="7321495"/>
                  </a:lnTo>
                  <a:lnTo>
                    <a:pt x="5498178" y="7312844"/>
                  </a:lnTo>
                  <a:lnTo>
                    <a:pt x="5493410" y="7305779"/>
                  </a:lnTo>
                  <a:lnTo>
                    <a:pt x="5486332" y="7301016"/>
                  </a:lnTo>
                  <a:lnTo>
                    <a:pt x="5477656" y="7299270"/>
                  </a:lnTo>
                  <a:close/>
                </a:path>
                <a:path w="11962130" h="7343775">
                  <a:moveTo>
                    <a:pt x="5388711" y="7299270"/>
                  </a:moveTo>
                  <a:lnTo>
                    <a:pt x="5380060" y="7301016"/>
                  </a:lnTo>
                  <a:lnTo>
                    <a:pt x="5372996" y="7305779"/>
                  </a:lnTo>
                  <a:lnTo>
                    <a:pt x="5368233" y="7312844"/>
                  </a:lnTo>
                  <a:lnTo>
                    <a:pt x="5366486" y="7321495"/>
                  </a:lnTo>
                  <a:lnTo>
                    <a:pt x="5368233" y="7330146"/>
                  </a:lnTo>
                  <a:lnTo>
                    <a:pt x="5372996" y="7337210"/>
                  </a:lnTo>
                  <a:lnTo>
                    <a:pt x="5380060" y="7341973"/>
                  </a:lnTo>
                  <a:lnTo>
                    <a:pt x="5388756" y="7343720"/>
                  </a:lnTo>
                  <a:lnTo>
                    <a:pt x="5397407" y="7341973"/>
                  </a:lnTo>
                  <a:lnTo>
                    <a:pt x="5404471" y="7337210"/>
                  </a:lnTo>
                  <a:lnTo>
                    <a:pt x="5409234" y="7330146"/>
                  </a:lnTo>
                  <a:lnTo>
                    <a:pt x="5410981" y="7321495"/>
                  </a:lnTo>
                  <a:lnTo>
                    <a:pt x="5409233" y="7312844"/>
                  </a:lnTo>
                  <a:lnTo>
                    <a:pt x="5404465" y="7305779"/>
                  </a:lnTo>
                  <a:lnTo>
                    <a:pt x="5397388" y="7301016"/>
                  </a:lnTo>
                  <a:lnTo>
                    <a:pt x="5388711" y="7299270"/>
                  </a:lnTo>
                  <a:close/>
                </a:path>
                <a:path w="11962130" h="7343775">
                  <a:moveTo>
                    <a:pt x="5299767" y="7299270"/>
                  </a:moveTo>
                  <a:lnTo>
                    <a:pt x="5291116" y="7301016"/>
                  </a:lnTo>
                  <a:lnTo>
                    <a:pt x="5284051" y="7305779"/>
                  </a:lnTo>
                  <a:lnTo>
                    <a:pt x="5279288" y="7312844"/>
                  </a:lnTo>
                  <a:lnTo>
                    <a:pt x="5277542" y="7321495"/>
                  </a:lnTo>
                  <a:lnTo>
                    <a:pt x="5279288" y="7330146"/>
                  </a:lnTo>
                  <a:lnTo>
                    <a:pt x="5284051" y="7337210"/>
                  </a:lnTo>
                  <a:lnTo>
                    <a:pt x="5291116" y="7341973"/>
                  </a:lnTo>
                  <a:lnTo>
                    <a:pt x="5299811" y="7343720"/>
                  </a:lnTo>
                  <a:lnTo>
                    <a:pt x="5308462" y="7341973"/>
                  </a:lnTo>
                  <a:lnTo>
                    <a:pt x="5315527" y="7337210"/>
                  </a:lnTo>
                  <a:lnTo>
                    <a:pt x="5320290" y="7330146"/>
                  </a:lnTo>
                  <a:lnTo>
                    <a:pt x="5322036" y="7321495"/>
                  </a:lnTo>
                  <a:lnTo>
                    <a:pt x="5320289" y="7312844"/>
                  </a:lnTo>
                  <a:lnTo>
                    <a:pt x="5315521" y="7305779"/>
                  </a:lnTo>
                  <a:lnTo>
                    <a:pt x="5308443" y="7301016"/>
                  </a:lnTo>
                  <a:lnTo>
                    <a:pt x="5299767" y="7299270"/>
                  </a:lnTo>
                  <a:close/>
                </a:path>
                <a:path w="11962130" h="7343775">
                  <a:moveTo>
                    <a:pt x="5210822" y="7299270"/>
                  </a:moveTo>
                  <a:lnTo>
                    <a:pt x="5202171" y="7301016"/>
                  </a:lnTo>
                  <a:lnTo>
                    <a:pt x="5195107" y="7305779"/>
                  </a:lnTo>
                  <a:lnTo>
                    <a:pt x="5190344" y="7312844"/>
                  </a:lnTo>
                  <a:lnTo>
                    <a:pt x="5188597" y="7321495"/>
                  </a:lnTo>
                  <a:lnTo>
                    <a:pt x="5190344" y="7330146"/>
                  </a:lnTo>
                  <a:lnTo>
                    <a:pt x="5195107" y="7337210"/>
                  </a:lnTo>
                  <a:lnTo>
                    <a:pt x="5202171" y="7341973"/>
                  </a:lnTo>
                  <a:lnTo>
                    <a:pt x="5210867" y="7343720"/>
                  </a:lnTo>
                  <a:lnTo>
                    <a:pt x="5219518" y="7341973"/>
                  </a:lnTo>
                  <a:lnTo>
                    <a:pt x="5226582" y="7337210"/>
                  </a:lnTo>
                  <a:lnTo>
                    <a:pt x="5231345" y="7330146"/>
                  </a:lnTo>
                  <a:lnTo>
                    <a:pt x="5233092" y="7321495"/>
                  </a:lnTo>
                  <a:lnTo>
                    <a:pt x="5231344" y="7312844"/>
                  </a:lnTo>
                  <a:lnTo>
                    <a:pt x="5226577" y="7305779"/>
                  </a:lnTo>
                  <a:lnTo>
                    <a:pt x="5219499" y="7301016"/>
                  </a:lnTo>
                  <a:lnTo>
                    <a:pt x="5210822" y="7299270"/>
                  </a:lnTo>
                  <a:close/>
                </a:path>
                <a:path w="11962130" h="7343775">
                  <a:moveTo>
                    <a:pt x="5121876" y="7299270"/>
                  </a:moveTo>
                  <a:lnTo>
                    <a:pt x="5113225" y="7301016"/>
                  </a:lnTo>
                  <a:lnTo>
                    <a:pt x="5106161" y="7305779"/>
                  </a:lnTo>
                  <a:lnTo>
                    <a:pt x="5101398" y="7312844"/>
                  </a:lnTo>
                  <a:lnTo>
                    <a:pt x="5099651" y="7321495"/>
                  </a:lnTo>
                  <a:lnTo>
                    <a:pt x="5101398" y="7330146"/>
                  </a:lnTo>
                  <a:lnTo>
                    <a:pt x="5106161" y="7337210"/>
                  </a:lnTo>
                  <a:lnTo>
                    <a:pt x="5113225" y="7341973"/>
                  </a:lnTo>
                  <a:lnTo>
                    <a:pt x="5121921" y="7343720"/>
                  </a:lnTo>
                  <a:lnTo>
                    <a:pt x="5130572" y="7341973"/>
                  </a:lnTo>
                  <a:lnTo>
                    <a:pt x="5137636" y="7337210"/>
                  </a:lnTo>
                  <a:lnTo>
                    <a:pt x="5142399" y="7330146"/>
                  </a:lnTo>
                  <a:lnTo>
                    <a:pt x="5144146" y="7321495"/>
                  </a:lnTo>
                  <a:lnTo>
                    <a:pt x="5142399" y="7312844"/>
                  </a:lnTo>
                  <a:lnTo>
                    <a:pt x="5137631" y="7305779"/>
                  </a:lnTo>
                  <a:lnTo>
                    <a:pt x="5130553" y="7301016"/>
                  </a:lnTo>
                  <a:lnTo>
                    <a:pt x="5121876" y="7299270"/>
                  </a:lnTo>
                  <a:close/>
                </a:path>
                <a:path w="11962130" h="7343775">
                  <a:moveTo>
                    <a:pt x="5032932" y="7299270"/>
                  </a:moveTo>
                  <a:lnTo>
                    <a:pt x="5024281" y="7301016"/>
                  </a:lnTo>
                  <a:lnTo>
                    <a:pt x="5017217" y="7305779"/>
                  </a:lnTo>
                  <a:lnTo>
                    <a:pt x="5012454" y="7312844"/>
                  </a:lnTo>
                  <a:lnTo>
                    <a:pt x="5010707" y="7321495"/>
                  </a:lnTo>
                  <a:lnTo>
                    <a:pt x="5012454" y="7330146"/>
                  </a:lnTo>
                  <a:lnTo>
                    <a:pt x="5017217" y="7337210"/>
                  </a:lnTo>
                  <a:lnTo>
                    <a:pt x="5024281" y="7341973"/>
                  </a:lnTo>
                  <a:lnTo>
                    <a:pt x="5032976" y="7343720"/>
                  </a:lnTo>
                  <a:lnTo>
                    <a:pt x="5041627" y="7341973"/>
                  </a:lnTo>
                  <a:lnTo>
                    <a:pt x="5048692" y="7337210"/>
                  </a:lnTo>
                  <a:lnTo>
                    <a:pt x="5053455" y="7330146"/>
                  </a:lnTo>
                  <a:lnTo>
                    <a:pt x="5055201" y="7321495"/>
                  </a:lnTo>
                  <a:lnTo>
                    <a:pt x="5053454" y="7312844"/>
                  </a:lnTo>
                  <a:lnTo>
                    <a:pt x="5048686" y="7305779"/>
                  </a:lnTo>
                  <a:lnTo>
                    <a:pt x="5041609" y="7301016"/>
                  </a:lnTo>
                  <a:lnTo>
                    <a:pt x="5032932" y="7299270"/>
                  </a:lnTo>
                  <a:close/>
                </a:path>
                <a:path w="11962130" h="7343775">
                  <a:moveTo>
                    <a:pt x="4943988" y="7299270"/>
                  </a:moveTo>
                  <a:lnTo>
                    <a:pt x="4935337" y="7301016"/>
                  </a:lnTo>
                  <a:lnTo>
                    <a:pt x="4928272" y="7305779"/>
                  </a:lnTo>
                  <a:lnTo>
                    <a:pt x="4923509" y="7312844"/>
                  </a:lnTo>
                  <a:lnTo>
                    <a:pt x="4921763" y="7321495"/>
                  </a:lnTo>
                  <a:lnTo>
                    <a:pt x="4923509" y="7330146"/>
                  </a:lnTo>
                  <a:lnTo>
                    <a:pt x="4928272" y="7337210"/>
                  </a:lnTo>
                  <a:lnTo>
                    <a:pt x="4935337" y="7341973"/>
                  </a:lnTo>
                  <a:lnTo>
                    <a:pt x="4944032" y="7343720"/>
                  </a:lnTo>
                  <a:lnTo>
                    <a:pt x="4952683" y="7341973"/>
                  </a:lnTo>
                  <a:lnTo>
                    <a:pt x="4959747" y="7337210"/>
                  </a:lnTo>
                  <a:lnTo>
                    <a:pt x="4964510" y="7330146"/>
                  </a:lnTo>
                  <a:lnTo>
                    <a:pt x="4966257" y="7321495"/>
                  </a:lnTo>
                  <a:lnTo>
                    <a:pt x="4964510" y="7312844"/>
                  </a:lnTo>
                  <a:lnTo>
                    <a:pt x="4959742" y="7305779"/>
                  </a:lnTo>
                  <a:lnTo>
                    <a:pt x="4952664" y="7301016"/>
                  </a:lnTo>
                  <a:lnTo>
                    <a:pt x="4943988" y="7299270"/>
                  </a:lnTo>
                  <a:close/>
                </a:path>
                <a:path w="11962130" h="7343775">
                  <a:moveTo>
                    <a:pt x="4855043" y="7299270"/>
                  </a:moveTo>
                  <a:lnTo>
                    <a:pt x="4846392" y="7301016"/>
                  </a:lnTo>
                  <a:lnTo>
                    <a:pt x="4839328" y="7305779"/>
                  </a:lnTo>
                  <a:lnTo>
                    <a:pt x="4834565" y="7312844"/>
                  </a:lnTo>
                  <a:lnTo>
                    <a:pt x="4832818" y="7321495"/>
                  </a:lnTo>
                  <a:lnTo>
                    <a:pt x="4834565" y="7330146"/>
                  </a:lnTo>
                  <a:lnTo>
                    <a:pt x="4839328" y="7337210"/>
                  </a:lnTo>
                  <a:lnTo>
                    <a:pt x="4846392" y="7341973"/>
                  </a:lnTo>
                  <a:lnTo>
                    <a:pt x="4855088" y="7343720"/>
                  </a:lnTo>
                  <a:lnTo>
                    <a:pt x="4863739" y="7341973"/>
                  </a:lnTo>
                  <a:lnTo>
                    <a:pt x="4870803" y="7337210"/>
                  </a:lnTo>
                  <a:lnTo>
                    <a:pt x="4875566" y="7330146"/>
                  </a:lnTo>
                  <a:lnTo>
                    <a:pt x="4877313" y="7321495"/>
                  </a:lnTo>
                  <a:lnTo>
                    <a:pt x="4875565" y="7312844"/>
                  </a:lnTo>
                  <a:lnTo>
                    <a:pt x="4870797" y="7305779"/>
                  </a:lnTo>
                  <a:lnTo>
                    <a:pt x="4863720" y="7301016"/>
                  </a:lnTo>
                  <a:lnTo>
                    <a:pt x="4855043" y="7299270"/>
                  </a:lnTo>
                  <a:close/>
                </a:path>
                <a:path w="11962130" h="7343775">
                  <a:moveTo>
                    <a:pt x="4766099" y="7299270"/>
                  </a:moveTo>
                  <a:lnTo>
                    <a:pt x="4757448" y="7301016"/>
                  </a:lnTo>
                  <a:lnTo>
                    <a:pt x="4750383" y="7305779"/>
                  </a:lnTo>
                  <a:lnTo>
                    <a:pt x="4745620" y="7312844"/>
                  </a:lnTo>
                  <a:lnTo>
                    <a:pt x="4743874" y="7321495"/>
                  </a:lnTo>
                  <a:lnTo>
                    <a:pt x="4745620" y="7330146"/>
                  </a:lnTo>
                  <a:lnTo>
                    <a:pt x="4750383" y="7337210"/>
                  </a:lnTo>
                  <a:lnTo>
                    <a:pt x="4757448" y="7341973"/>
                  </a:lnTo>
                  <a:lnTo>
                    <a:pt x="4766143" y="7343720"/>
                  </a:lnTo>
                  <a:lnTo>
                    <a:pt x="4774794" y="7341973"/>
                  </a:lnTo>
                  <a:lnTo>
                    <a:pt x="4781859" y="7337210"/>
                  </a:lnTo>
                  <a:lnTo>
                    <a:pt x="4786622" y="7330146"/>
                  </a:lnTo>
                  <a:lnTo>
                    <a:pt x="4788368" y="7321495"/>
                  </a:lnTo>
                  <a:lnTo>
                    <a:pt x="4786621" y="7312844"/>
                  </a:lnTo>
                  <a:lnTo>
                    <a:pt x="4781853" y="7305779"/>
                  </a:lnTo>
                  <a:lnTo>
                    <a:pt x="4774775" y="7301016"/>
                  </a:lnTo>
                  <a:lnTo>
                    <a:pt x="4766099" y="7299270"/>
                  </a:lnTo>
                  <a:close/>
                </a:path>
                <a:path w="11962130" h="7343775">
                  <a:moveTo>
                    <a:pt x="4677153" y="7299270"/>
                  </a:moveTo>
                  <a:lnTo>
                    <a:pt x="4668503" y="7301016"/>
                  </a:lnTo>
                  <a:lnTo>
                    <a:pt x="4661438" y="7305779"/>
                  </a:lnTo>
                  <a:lnTo>
                    <a:pt x="4656675" y="7312844"/>
                  </a:lnTo>
                  <a:lnTo>
                    <a:pt x="4654928" y="7321495"/>
                  </a:lnTo>
                  <a:lnTo>
                    <a:pt x="4656675" y="7330146"/>
                  </a:lnTo>
                  <a:lnTo>
                    <a:pt x="4661438" y="7337210"/>
                  </a:lnTo>
                  <a:lnTo>
                    <a:pt x="4668503" y="7341973"/>
                  </a:lnTo>
                  <a:lnTo>
                    <a:pt x="4677199" y="7343720"/>
                  </a:lnTo>
                  <a:lnTo>
                    <a:pt x="4685849" y="7341973"/>
                  </a:lnTo>
                  <a:lnTo>
                    <a:pt x="4692914" y="7337210"/>
                  </a:lnTo>
                  <a:lnTo>
                    <a:pt x="4697677" y="7330146"/>
                  </a:lnTo>
                  <a:lnTo>
                    <a:pt x="4699424" y="7321495"/>
                  </a:lnTo>
                  <a:lnTo>
                    <a:pt x="4697676" y="7312844"/>
                  </a:lnTo>
                  <a:lnTo>
                    <a:pt x="4692908" y="7305779"/>
                  </a:lnTo>
                  <a:lnTo>
                    <a:pt x="4685830" y="7301016"/>
                  </a:lnTo>
                  <a:lnTo>
                    <a:pt x="4677153" y="7299270"/>
                  </a:lnTo>
                  <a:close/>
                </a:path>
                <a:path w="11962130" h="7343775">
                  <a:moveTo>
                    <a:pt x="4588209" y="7299270"/>
                  </a:moveTo>
                  <a:lnTo>
                    <a:pt x="4579558" y="7301016"/>
                  </a:lnTo>
                  <a:lnTo>
                    <a:pt x="4572493" y="7305779"/>
                  </a:lnTo>
                  <a:lnTo>
                    <a:pt x="4567730" y="7312844"/>
                  </a:lnTo>
                  <a:lnTo>
                    <a:pt x="4565984" y="7321495"/>
                  </a:lnTo>
                  <a:lnTo>
                    <a:pt x="4567730" y="7330146"/>
                  </a:lnTo>
                  <a:lnTo>
                    <a:pt x="4572493" y="7337210"/>
                  </a:lnTo>
                  <a:lnTo>
                    <a:pt x="4579558" y="7341973"/>
                  </a:lnTo>
                  <a:lnTo>
                    <a:pt x="4588253" y="7343720"/>
                  </a:lnTo>
                  <a:lnTo>
                    <a:pt x="4596904" y="7341973"/>
                  </a:lnTo>
                  <a:lnTo>
                    <a:pt x="4603968" y="7337210"/>
                  </a:lnTo>
                  <a:lnTo>
                    <a:pt x="4608731" y="7330146"/>
                  </a:lnTo>
                  <a:lnTo>
                    <a:pt x="4610478" y="7321495"/>
                  </a:lnTo>
                  <a:lnTo>
                    <a:pt x="4608731" y="7312844"/>
                  </a:lnTo>
                  <a:lnTo>
                    <a:pt x="4603963" y="7305779"/>
                  </a:lnTo>
                  <a:lnTo>
                    <a:pt x="4596885" y="7301016"/>
                  </a:lnTo>
                  <a:lnTo>
                    <a:pt x="4588209" y="7299270"/>
                  </a:lnTo>
                  <a:close/>
                </a:path>
                <a:path w="11962130" h="7343775">
                  <a:moveTo>
                    <a:pt x="4499264" y="7299270"/>
                  </a:moveTo>
                  <a:lnTo>
                    <a:pt x="4490613" y="7301016"/>
                  </a:lnTo>
                  <a:lnTo>
                    <a:pt x="4483549" y="7305779"/>
                  </a:lnTo>
                  <a:lnTo>
                    <a:pt x="4478786" y="7312844"/>
                  </a:lnTo>
                  <a:lnTo>
                    <a:pt x="4477039" y="7321495"/>
                  </a:lnTo>
                  <a:lnTo>
                    <a:pt x="4478786" y="7330146"/>
                  </a:lnTo>
                  <a:lnTo>
                    <a:pt x="4483549" y="7337210"/>
                  </a:lnTo>
                  <a:lnTo>
                    <a:pt x="4490613" y="7341973"/>
                  </a:lnTo>
                  <a:lnTo>
                    <a:pt x="4499309" y="7343720"/>
                  </a:lnTo>
                  <a:lnTo>
                    <a:pt x="4507959" y="7341973"/>
                  </a:lnTo>
                  <a:lnTo>
                    <a:pt x="4515024" y="7337210"/>
                  </a:lnTo>
                  <a:lnTo>
                    <a:pt x="4519787" y="7330146"/>
                  </a:lnTo>
                  <a:lnTo>
                    <a:pt x="4521534" y="7321495"/>
                  </a:lnTo>
                  <a:lnTo>
                    <a:pt x="4519786" y="7312844"/>
                  </a:lnTo>
                  <a:lnTo>
                    <a:pt x="4515018" y="7305779"/>
                  </a:lnTo>
                  <a:lnTo>
                    <a:pt x="4507941" y="7301016"/>
                  </a:lnTo>
                  <a:lnTo>
                    <a:pt x="4499264" y="7299270"/>
                  </a:lnTo>
                  <a:close/>
                </a:path>
                <a:path w="11962130" h="7343775">
                  <a:moveTo>
                    <a:pt x="4410320" y="7299270"/>
                  </a:moveTo>
                  <a:lnTo>
                    <a:pt x="4401669" y="7301016"/>
                  </a:lnTo>
                  <a:lnTo>
                    <a:pt x="4394604" y="7305779"/>
                  </a:lnTo>
                  <a:lnTo>
                    <a:pt x="4389841" y="7312844"/>
                  </a:lnTo>
                  <a:lnTo>
                    <a:pt x="4388095" y="7321495"/>
                  </a:lnTo>
                  <a:lnTo>
                    <a:pt x="4389841" y="7330146"/>
                  </a:lnTo>
                  <a:lnTo>
                    <a:pt x="4394604" y="7337210"/>
                  </a:lnTo>
                  <a:lnTo>
                    <a:pt x="4401669" y="7341973"/>
                  </a:lnTo>
                  <a:lnTo>
                    <a:pt x="4410364" y="7343720"/>
                  </a:lnTo>
                  <a:lnTo>
                    <a:pt x="4419015" y="7341973"/>
                  </a:lnTo>
                  <a:lnTo>
                    <a:pt x="4426080" y="7337210"/>
                  </a:lnTo>
                  <a:lnTo>
                    <a:pt x="4430843" y="7330146"/>
                  </a:lnTo>
                  <a:lnTo>
                    <a:pt x="4432589" y="7321495"/>
                  </a:lnTo>
                  <a:lnTo>
                    <a:pt x="4430842" y="7312844"/>
                  </a:lnTo>
                  <a:lnTo>
                    <a:pt x="4426074" y="7305779"/>
                  </a:lnTo>
                  <a:lnTo>
                    <a:pt x="4418996" y="7301016"/>
                  </a:lnTo>
                  <a:lnTo>
                    <a:pt x="4410320" y="7299270"/>
                  </a:lnTo>
                  <a:close/>
                </a:path>
                <a:path w="11962130" h="7343775">
                  <a:moveTo>
                    <a:pt x="4321375" y="7299270"/>
                  </a:moveTo>
                  <a:lnTo>
                    <a:pt x="4312724" y="7301016"/>
                  </a:lnTo>
                  <a:lnTo>
                    <a:pt x="4305660" y="7305779"/>
                  </a:lnTo>
                  <a:lnTo>
                    <a:pt x="4300897" y="7312844"/>
                  </a:lnTo>
                  <a:lnTo>
                    <a:pt x="4299150" y="7321495"/>
                  </a:lnTo>
                  <a:lnTo>
                    <a:pt x="4300897" y="7330146"/>
                  </a:lnTo>
                  <a:lnTo>
                    <a:pt x="4305660" y="7337210"/>
                  </a:lnTo>
                  <a:lnTo>
                    <a:pt x="4312724" y="7341973"/>
                  </a:lnTo>
                  <a:lnTo>
                    <a:pt x="4321420" y="7343720"/>
                  </a:lnTo>
                  <a:lnTo>
                    <a:pt x="4330071" y="7341973"/>
                  </a:lnTo>
                  <a:lnTo>
                    <a:pt x="4337135" y="7337210"/>
                  </a:lnTo>
                  <a:lnTo>
                    <a:pt x="4341898" y="7330146"/>
                  </a:lnTo>
                  <a:lnTo>
                    <a:pt x="4343645" y="7321495"/>
                  </a:lnTo>
                  <a:lnTo>
                    <a:pt x="4341897" y="7312844"/>
                  </a:lnTo>
                  <a:lnTo>
                    <a:pt x="4337130" y="7305779"/>
                  </a:lnTo>
                  <a:lnTo>
                    <a:pt x="4330052" y="7301016"/>
                  </a:lnTo>
                  <a:lnTo>
                    <a:pt x="4321375" y="7299270"/>
                  </a:lnTo>
                  <a:close/>
                </a:path>
                <a:path w="11962130" h="7343775">
                  <a:moveTo>
                    <a:pt x="4232431" y="7299270"/>
                  </a:moveTo>
                  <a:lnTo>
                    <a:pt x="4223780" y="7301016"/>
                  </a:lnTo>
                  <a:lnTo>
                    <a:pt x="4216715" y="7305779"/>
                  </a:lnTo>
                  <a:lnTo>
                    <a:pt x="4211952" y="7312844"/>
                  </a:lnTo>
                  <a:lnTo>
                    <a:pt x="4210206" y="7321495"/>
                  </a:lnTo>
                  <a:lnTo>
                    <a:pt x="4211952" y="7330146"/>
                  </a:lnTo>
                  <a:lnTo>
                    <a:pt x="4216715" y="7337210"/>
                  </a:lnTo>
                  <a:lnTo>
                    <a:pt x="4223780" y="7341973"/>
                  </a:lnTo>
                  <a:lnTo>
                    <a:pt x="4232475" y="7343720"/>
                  </a:lnTo>
                  <a:lnTo>
                    <a:pt x="4241126" y="7341973"/>
                  </a:lnTo>
                  <a:lnTo>
                    <a:pt x="4248191" y="7337210"/>
                  </a:lnTo>
                  <a:lnTo>
                    <a:pt x="4252954" y="7330146"/>
                  </a:lnTo>
                  <a:lnTo>
                    <a:pt x="4254700" y="7321495"/>
                  </a:lnTo>
                  <a:lnTo>
                    <a:pt x="4252953" y="7312844"/>
                  </a:lnTo>
                  <a:lnTo>
                    <a:pt x="4248185" y="7305779"/>
                  </a:lnTo>
                  <a:lnTo>
                    <a:pt x="4241107" y="7301016"/>
                  </a:lnTo>
                  <a:lnTo>
                    <a:pt x="4232431" y="7299270"/>
                  </a:lnTo>
                  <a:close/>
                </a:path>
                <a:path w="11962130" h="7343775">
                  <a:moveTo>
                    <a:pt x="4143485" y="7299270"/>
                  </a:moveTo>
                  <a:lnTo>
                    <a:pt x="4134834" y="7301016"/>
                  </a:lnTo>
                  <a:lnTo>
                    <a:pt x="4127770" y="7305779"/>
                  </a:lnTo>
                  <a:lnTo>
                    <a:pt x="4123007" y="7312844"/>
                  </a:lnTo>
                  <a:lnTo>
                    <a:pt x="4121260" y="7321495"/>
                  </a:lnTo>
                  <a:lnTo>
                    <a:pt x="4123007" y="7330146"/>
                  </a:lnTo>
                  <a:lnTo>
                    <a:pt x="4127770" y="7337210"/>
                  </a:lnTo>
                  <a:lnTo>
                    <a:pt x="4134834" y="7341973"/>
                  </a:lnTo>
                  <a:lnTo>
                    <a:pt x="4143529" y="7343720"/>
                  </a:lnTo>
                  <a:lnTo>
                    <a:pt x="4152180" y="7341973"/>
                  </a:lnTo>
                  <a:lnTo>
                    <a:pt x="4159245" y="7337210"/>
                  </a:lnTo>
                  <a:lnTo>
                    <a:pt x="4164008" y="7330146"/>
                  </a:lnTo>
                  <a:lnTo>
                    <a:pt x="4165754" y="7321495"/>
                  </a:lnTo>
                  <a:lnTo>
                    <a:pt x="4164007" y="7312844"/>
                  </a:lnTo>
                  <a:lnTo>
                    <a:pt x="4159239" y="7305779"/>
                  </a:lnTo>
                  <a:lnTo>
                    <a:pt x="4152162" y="7301016"/>
                  </a:lnTo>
                  <a:lnTo>
                    <a:pt x="4143485" y="7299270"/>
                  </a:lnTo>
                  <a:close/>
                </a:path>
                <a:path w="11962130" h="7343775">
                  <a:moveTo>
                    <a:pt x="4054541" y="7299270"/>
                  </a:moveTo>
                  <a:lnTo>
                    <a:pt x="4045890" y="7301016"/>
                  </a:lnTo>
                  <a:lnTo>
                    <a:pt x="4038825" y="7305779"/>
                  </a:lnTo>
                  <a:lnTo>
                    <a:pt x="4034062" y="7312844"/>
                  </a:lnTo>
                  <a:lnTo>
                    <a:pt x="4032316" y="7321495"/>
                  </a:lnTo>
                  <a:lnTo>
                    <a:pt x="4034062" y="7330146"/>
                  </a:lnTo>
                  <a:lnTo>
                    <a:pt x="4038825" y="7337210"/>
                  </a:lnTo>
                  <a:lnTo>
                    <a:pt x="4045890" y="7341973"/>
                  </a:lnTo>
                  <a:lnTo>
                    <a:pt x="4054585" y="7343720"/>
                  </a:lnTo>
                  <a:lnTo>
                    <a:pt x="4063236" y="7341973"/>
                  </a:lnTo>
                  <a:lnTo>
                    <a:pt x="4070300" y="7337210"/>
                  </a:lnTo>
                  <a:lnTo>
                    <a:pt x="4075063" y="7330146"/>
                  </a:lnTo>
                  <a:lnTo>
                    <a:pt x="4076810" y="7321495"/>
                  </a:lnTo>
                  <a:lnTo>
                    <a:pt x="4075063" y="7312844"/>
                  </a:lnTo>
                  <a:lnTo>
                    <a:pt x="4070295" y="7305779"/>
                  </a:lnTo>
                  <a:lnTo>
                    <a:pt x="4063217" y="7301016"/>
                  </a:lnTo>
                  <a:lnTo>
                    <a:pt x="4054541" y="7299270"/>
                  </a:lnTo>
                  <a:close/>
                </a:path>
                <a:path w="11962130" h="7343775">
                  <a:moveTo>
                    <a:pt x="3965596" y="7299270"/>
                  </a:moveTo>
                  <a:lnTo>
                    <a:pt x="3956945" y="7301016"/>
                  </a:lnTo>
                  <a:lnTo>
                    <a:pt x="3949881" y="7305779"/>
                  </a:lnTo>
                  <a:lnTo>
                    <a:pt x="3945118" y="7312844"/>
                  </a:lnTo>
                  <a:lnTo>
                    <a:pt x="3943371" y="7321495"/>
                  </a:lnTo>
                  <a:lnTo>
                    <a:pt x="3945118" y="7330146"/>
                  </a:lnTo>
                  <a:lnTo>
                    <a:pt x="3949881" y="7337210"/>
                  </a:lnTo>
                  <a:lnTo>
                    <a:pt x="3956945" y="7341973"/>
                  </a:lnTo>
                  <a:lnTo>
                    <a:pt x="3965641" y="7343720"/>
                  </a:lnTo>
                  <a:lnTo>
                    <a:pt x="3974292" y="7341973"/>
                  </a:lnTo>
                  <a:lnTo>
                    <a:pt x="3981356" y="7337210"/>
                  </a:lnTo>
                  <a:lnTo>
                    <a:pt x="3986119" y="7330146"/>
                  </a:lnTo>
                  <a:lnTo>
                    <a:pt x="3987866" y="7321495"/>
                  </a:lnTo>
                  <a:lnTo>
                    <a:pt x="3986118" y="7312844"/>
                  </a:lnTo>
                  <a:lnTo>
                    <a:pt x="3981350" y="7305779"/>
                  </a:lnTo>
                  <a:lnTo>
                    <a:pt x="3974273" y="7301016"/>
                  </a:lnTo>
                  <a:lnTo>
                    <a:pt x="3965596" y="7299270"/>
                  </a:lnTo>
                  <a:close/>
                </a:path>
                <a:path w="11962130" h="7343775">
                  <a:moveTo>
                    <a:pt x="3876652" y="7299270"/>
                  </a:moveTo>
                  <a:lnTo>
                    <a:pt x="3868001" y="7301016"/>
                  </a:lnTo>
                  <a:lnTo>
                    <a:pt x="3860936" y="7305779"/>
                  </a:lnTo>
                  <a:lnTo>
                    <a:pt x="3856173" y="7312844"/>
                  </a:lnTo>
                  <a:lnTo>
                    <a:pt x="3854427" y="7321495"/>
                  </a:lnTo>
                  <a:lnTo>
                    <a:pt x="3856173" y="7330146"/>
                  </a:lnTo>
                  <a:lnTo>
                    <a:pt x="3860936" y="7337210"/>
                  </a:lnTo>
                  <a:lnTo>
                    <a:pt x="3868001" y="7341973"/>
                  </a:lnTo>
                  <a:lnTo>
                    <a:pt x="3876696" y="7343720"/>
                  </a:lnTo>
                  <a:lnTo>
                    <a:pt x="3885347" y="7341973"/>
                  </a:lnTo>
                  <a:lnTo>
                    <a:pt x="3892412" y="7337210"/>
                  </a:lnTo>
                  <a:lnTo>
                    <a:pt x="3897175" y="7330146"/>
                  </a:lnTo>
                  <a:lnTo>
                    <a:pt x="3898921" y="7321495"/>
                  </a:lnTo>
                  <a:lnTo>
                    <a:pt x="3897174" y="7312844"/>
                  </a:lnTo>
                  <a:lnTo>
                    <a:pt x="3892406" y="7305779"/>
                  </a:lnTo>
                  <a:lnTo>
                    <a:pt x="3885328" y="7301016"/>
                  </a:lnTo>
                  <a:lnTo>
                    <a:pt x="3876652" y="7299270"/>
                  </a:lnTo>
                  <a:close/>
                </a:path>
                <a:path w="11962130" h="7343775">
                  <a:moveTo>
                    <a:pt x="3787706" y="7299270"/>
                  </a:moveTo>
                  <a:lnTo>
                    <a:pt x="3779055" y="7301016"/>
                  </a:lnTo>
                  <a:lnTo>
                    <a:pt x="3771990" y="7305779"/>
                  </a:lnTo>
                  <a:lnTo>
                    <a:pt x="3767227" y="7312844"/>
                  </a:lnTo>
                  <a:lnTo>
                    <a:pt x="3765481" y="7321495"/>
                  </a:lnTo>
                  <a:lnTo>
                    <a:pt x="3767227" y="7330146"/>
                  </a:lnTo>
                  <a:lnTo>
                    <a:pt x="3771990" y="7337210"/>
                  </a:lnTo>
                  <a:lnTo>
                    <a:pt x="3779055" y="7341973"/>
                  </a:lnTo>
                  <a:lnTo>
                    <a:pt x="3787750" y="7343720"/>
                  </a:lnTo>
                  <a:lnTo>
                    <a:pt x="3796401" y="7341973"/>
                  </a:lnTo>
                  <a:lnTo>
                    <a:pt x="3803466" y="7337210"/>
                  </a:lnTo>
                  <a:lnTo>
                    <a:pt x="3808229" y="7330146"/>
                  </a:lnTo>
                  <a:lnTo>
                    <a:pt x="3809975" y="7321495"/>
                  </a:lnTo>
                  <a:lnTo>
                    <a:pt x="3808228" y="7312844"/>
                  </a:lnTo>
                  <a:lnTo>
                    <a:pt x="3803460" y="7305779"/>
                  </a:lnTo>
                  <a:lnTo>
                    <a:pt x="3796383" y="7301016"/>
                  </a:lnTo>
                  <a:lnTo>
                    <a:pt x="3787706" y="7299270"/>
                  </a:lnTo>
                  <a:close/>
                </a:path>
                <a:path w="11962130" h="7343775">
                  <a:moveTo>
                    <a:pt x="3698761" y="7299270"/>
                  </a:moveTo>
                  <a:lnTo>
                    <a:pt x="3690110" y="7301016"/>
                  </a:lnTo>
                  <a:lnTo>
                    <a:pt x="3683046" y="7305779"/>
                  </a:lnTo>
                  <a:lnTo>
                    <a:pt x="3678283" y="7312844"/>
                  </a:lnTo>
                  <a:lnTo>
                    <a:pt x="3676536" y="7321495"/>
                  </a:lnTo>
                  <a:lnTo>
                    <a:pt x="3678283" y="7330146"/>
                  </a:lnTo>
                  <a:lnTo>
                    <a:pt x="3683046" y="7337210"/>
                  </a:lnTo>
                  <a:lnTo>
                    <a:pt x="3690110" y="7341973"/>
                  </a:lnTo>
                  <a:lnTo>
                    <a:pt x="3698806" y="7343720"/>
                  </a:lnTo>
                  <a:lnTo>
                    <a:pt x="3707457" y="7341973"/>
                  </a:lnTo>
                  <a:lnTo>
                    <a:pt x="3714521" y="7337210"/>
                  </a:lnTo>
                  <a:lnTo>
                    <a:pt x="3719284" y="7330146"/>
                  </a:lnTo>
                  <a:lnTo>
                    <a:pt x="3721031" y="7321495"/>
                  </a:lnTo>
                  <a:lnTo>
                    <a:pt x="3719284" y="7312844"/>
                  </a:lnTo>
                  <a:lnTo>
                    <a:pt x="3714516" y="7305779"/>
                  </a:lnTo>
                  <a:lnTo>
                    <a:pt x="3707438" y="7301016"/>
                  </a:lnTo>
                  <a:lnTo>
                    <a:pt x="3698761" y="7299270"/>
                  </a:lnTo>
                  <a:close/>
                </a:path>
                <a:path w="11962130" h="7343775">
                  <a:moveTo>
                    <a:pt x="3609817" y="7299270"/>
                  </a:moveTo>
                  <a:lnTo>
                    <a:pt x="3601166" y="7301016"/>
                  </a:lnTo>
                  <a:lnTo>
                    <a:pt x="3594102" y="7305779"/>
                  </a:lnTo>
                  <a:lnTo>
                    <a:pt x="3589339" y="7312844"/>
                  </a:lnTo>
                  <a:lnTo>
                    <a:pt x="3587592" y="7321495"/>
                  </a:lnTo>
                  <a:lnTo>
                    <a:pt x="3589339" y="7330146"/>
                  </a:lnTo>
                  <a:lnTo>
                    <a:pt x="3594102" y="7337210"/>
                  </a:lnTo>
                  <a:lnTo>
                    <a:pt x="3601166" y="7341973"/>
                  </a:lnTo>
                  <a:lnTo>
                    <a:pt x="3609861" y="7343720"/>
                  </a:lnTo>
                  <a:lnTo>
                    <a:pt x="3618512" y="7341973"/>
                  </a:lnTo>
                  <a:lnTo>
                    <a:pt x="3625577" y="7337210"/>
                  </a:lnTo>
                  <a:lnTo>
                    <a:pt x="3630340" y="7330146"/>
                  </a:lnTo>
                  <a:lnTo>
                    <a:pt x="3632086" y="7321495"/>
                  </a:lnTo>
                  <a:lnTo>
                    <a:pt x="3630339" y="7312844"/>
                  </a:lnTo>
                  <a:lnTo>
                    <a:pt x="3625571" y="7305779"/>
                  </a:lnTo>
                  <a:lnTo>
                    <a:pt x="3618494" y="7301016"/>
                  </a:lnTo>
                  <a:lnTo>
                    <a:pt x="3609817" y="7299270"/>
                  </a:lnTo>
                  <a:close/>
                </a:path>
                <a:path w="11962130" h="7343775">
                  <a:moveTo>
                    <a:pt x="3520873" y="7299270"/>
                  </a:moveTo>
                  <a:lnTo>
                    <a:pt x="3512222" y="7301016"/>
                  </a:lnTo>
                  <a:lnTo>
                    <a:pt x="3505157" y="7305779"/>
                  </a:lnTo>
                  <a:lnTo>
                    <a:pt x="3500394" y="7312844"/>
                  </a:lnTo>
                  <a:lnTo>
                    <a:pt x="3498648" y="7321495"/>
                  </a:lnTo>
                  <a:lnTo>
                    <a:pt x="3500394" y="7330146"/>
                  </a:lnTo>
                  <a:lnTo>
                    <a:pt x="3505157" y="7337210"/>
                  </a:lnTo>
                  <a:lnTo>
                    <a:pt x="3512222" y="7341973"/>
                  </a:lnTo>
                  <a:lnTo>
                    <a:pt x="3520917" y="7343720"/>
                  </a:lnTo>
                  <a:lnTo>
                    <a:pt x="3529568" y="7341973"/>
                  </a:lnTo>
                  <a:lnTo>
                    <a:pt x="3536632" y="7337210"/>
                  </a:lnTo>
                  <a:lnTo>
                    <a:pt x="3541395" y="7330146"/>
                  </a:lnTo>
                  <a:lnTo>
                    <a:pt x="3543142" y="7321495"/>
                  </a:lnTo>
                  <a:lnTo>
                    <a:pt x="3541395" y="7312844"/>
                  </a:lnTo>
                  <a:lnTo>
                    <a:pt x="3536627" y="7305779"/>
                  </a:lnTo>
                  <a:lnTo>
                    <a:pt x="3529549" y="7301016"/>
                  </a:lnTo>
                  <a:lnTo>
                    <a:pt x="3520873" y="7299270"/>
                  </a:lnTo>
                  <a:close/>
                </a:path>
                <a:path w="11962130" h="7343775">
                  <a:moveTo>
                    <a:pt x="3431927" y="7299270"/>
                  </a:moveTo>
                  <a:lnTo>
                    <a:pt x="3423276" y="7301016"/>
                  </a:lnTo>
                  <a:lnTo>
                    <a:pt x="3416211" y="7305779"/>
                  </a:lnTo>
                  <a:lnTo>
                    <a:pt x="3411448" y="7312844"/>
                  </a:lnTo>
                  <a:lnTo>
                    <a:pt x="3409702" y="7321495"/>
                  </a:lnTo>
                  <a:lnTo>
                    <a:pt x="3411448" y="7330146"/>
                  </a:lnTo>
                  <a:lnTo>
                    <a:pt x="3416211" y="7337210"/>
                  </a:lnTo>
                  <a:lnTo>
                    <a:pt x="3423276" y="7341973"/>
                  </a:lnTo>
                  <a:lnTo>
                    <a:pt x="3431971" y="7343720"/>
                  </a:lnTo>
                  <a:lnTo>
                    <a:pt x="3440622" y="7341973"/>
                  </a:lnTo>
                  <a:lnTo>
                    <a:pt x="3447687" y="7337210"/>
                  </a:lnTo>
                  <a:lnTo>
                    <a:pt x="3452450" y="7330146"/>
                  </a:lnTo>
                  <a:lnTo>
                    <a:pt x="3454196" y="7321495"/>
                  </a:lnTo>
                  <a:lnTo>
                    <a:pt x="3452449" y="7312844"/>
                  </a:lnTo>
                  <a:lnTo>
                    <a:pt x="3447681" y="7305779"/>
                  </a:lnTo>
                  <a:lnTo>
                    <a:pt x="3440604" y="7301016"/>
                  </a:lnTo>
                  <a:lnTo>
                    <a:pt x="3431927" y="7299270"/>
                  </a:lnTo>
                  <a:close/>
                </a:path>
                <a:path w="11962130" h="7343775">
                  <a:moveTo>
                    <a:pt x="3342982" y="7299270"/>
                  </a:moveTo>
                  <a:lnTo>
                    <a:pt x="3334331" y="7301016"/>
                  </a:lnTo>
                  <a:lnTo>
                    <a:pt x="3327267" y="7305779"/>
                  </a:lnTo>
                  <a:lnTo>
                    <a:pt x="3322504" y="7312844"/>
                  </a:lnTo>
                  <a:lnTo>
                    <a:pt x="3320757" y="7321495"/>
                  </a:lnTo>
                  <a:lnTo>
                    <a:pt x="3322504" y="7330146"/>
                  </a:lnTo>
                  <a:lnTo>
                    <a:pt x="3327267" y="7337210"/>
                  </a:lnTo>
                  <a:lnTo>
                    <a:pt x="3334331" y="7341973"/>
                  </a:lnTo>
                  <a:lnTo>
                    <a:pt x="3343027" y="7343720"/>
                  </a:lnTo>
                  <a:lnTo>
                    <a:pt x="3351678" y="7341973"/>
                  </a:lnTo>
                  <a:lnTo>
                    <a:pt x="3358742" y="7337210"/>
                  </a:lnTo>
                  <a:lnTo>
                    <a:pt x="3363505" y="7330146"/>
                  </a:lnTo>
                  <a:lnTo>
                    <a:pt x="3365252" y="7321495"/>
                  </a:lnTo>
                  <a:lnTo>
                    <a:pt x="3363505" y="7312844"/>
                  </a:lnTo>
                  <a:lnTo>
                    <a:pt x="3358737" y="7305779"/>
                  </a:lnTo>
                  <a:lnTo>
                    <a:pt x="3351659" y="7301016"/>
                  </a:lnTo>
                  <a:lnTo>
                    <a:pt x="3342982" y="7299270"/>
                  </a:lnTo>
                  <a:close/>
                </a:path>
                <a:path w="11962130" h="7343775">
                  <a:moveTo>
                    <a:pt x="3254038" y="7299270"/>
                  </a:moveTo>
                  <a:lnTo>
                    <a:pt x="3245387" y="7301016"/>
                  </a:lnTo>
                  <a:lnTo>
                    <a:pt x="3238322" y="7305779"/>
                  </a:lnTo>
                  <a:lnTo>
                    <a:pt x="3233559" y="7312844"/>
                  </a:lnTo>
                  <a:lnTo>
                    <a:pt x="3231813" y="7321495"/>
                  </a:lnTo>
                  <a:lnTo>
                    <a:pt x="3233559" y="7330146"/>
                  </a:lnTo>
                  <a:lnTo>
                    <a:pt x="3238322" y="7337210"/>
                  </a:lnTo>
                  <a:lnTo>
                    <a:pt x="3245387" y="7341973"/>
                  </a:lnTo>
                  <a:lnTo>
                    <a:pt x="3254082" y="7343720"/>
                  </a:lnTo>
                  <a:lnTo>
                    <a:pt x="3262733" y="7341973"/>
                  </a:lnTo>
                  <a:lnTo>
                    <a:pt x="3269798" y="7337210"/>
                  </a:lnTo>
                  <a:lnTo>
                    <a:pt x="3274561" y="7330146"/>
                  </a:lnTo>
                  <a:lnTo>
                    <a:pt x="3276307" y="7321495"/>
                  </a:lnTo>
                  <a:lnTo>
                    <a:pt x="3274560" y="7312844"/>
                  </a:lnTo>
                  <a:lnTo>
                    <a:pt x="3269792" y="7305779"/>
                  </a:lnTo>
                  <a:lnTo>
                    <a:pt x="3262715" y="7301016"/>
                  </a:lnTo>
                  <a:lnTo>
                    <a:pt x="3254038" y="7299270"/>
                  </a:lnTo>
                  <a:close/>
                </a:path>
                <a:path w="11962130" h="7343775">
                  <a:moveTo>
                    <a:pt x="3165094" y="7299270"/>
                  </a:moveTo>
                  <a:lnTo>
                    <a:pt x="3156443" y="7301016"/>
                  </a:lnTo>
                  <a:lnTo>
                    <a:pt x="3149378" y="7305779"/>
                  </a:lnTo>
                  <a:lnTo>
                    <a:pt x="3144615" y="7312844"/>
                  </a:lnTo>
                  <a:lnTo>
                    <a:pt x="3142869" y="7321495"/>
                  </a:lnTo>
                  <a:lnTo>
                    <a:pt x="3144615" y="7330146"/>
                  </a:lnTo>
                  <a:lnTo>
                    <a:pt x="3149378" y="7337210"/>
                  </a:lnTo>
                  <a:lnTo>
                    <a:pt x="3156443" y="7341973"/>
                  </a:lnTo>
                  <a:lnTo>
                    <a:pt x="3165138" y="7343720"/>
                  </a:lnTo>
                  <a:lnTo>
                    <a:pt x="3173789" y="7341973"/>
                  </a:lnTo>
                  <a:lnTo>
                    <a:pt x="3180853" y="7337210"/>
                  </a:lnTo>
                  <a:lnTo>
                    <a:pt x="3185616" y="7330146"/>
                  </a:lnTo>
                  <a:lnTo>
                    <a:pt x="3187363" y="7321495"/>
                  </a:lnTo>
                  <a:lnTo>
                    <a:pt x="3185616" y="7312844"/>
                  </a:lnTo>
                  <a:lnTo>
                    <a:pt x="3180848" y="7305779"/>
                  </a:lnTo>
                  <a:lnTo>
                    <a:pt x="3173770" y="7301016"/>
                  </a:lnTo>
                  <a:lnTo>
                    <a:pt x="3165094" y="7299270"/>
                  </a:lnTo>
                  <a:close/>
                </a:path>
                <a:path w="11962130" h="7343775">
                  <a:moveTo>
                    <a:pt x="3076148" y="7299270"/>
                  </a:moveTo>
                  <a:lnTo>
                    <a:pt x="3067497" y="7301016"/>
                  </a:lnTo>
                  <a:lnTo>
                    <a:pt x="3060433" y="7305779"/>
                  </a:lnTo>
                  <a:lnTo>
                    <a:pt x="3055670" y="7312844"/>
                  </a:lnTo>
                  <a:lnTo>
                    <a:pt x="3053923" y="7321495"/>
                  </a:lnTo>
                  <a:lnTo>
                    <a:pt x="3055670" y="7330146"/>
                  </a:lnTo>
                  <a:lnTo>
                    <a:pt x="3060433" y="7337210"/>
                  </a:lnTo>
                  <a:lnTo>
                    <a:pt x="3067497" y="7341973"/>
                  </a:lnTo>
                  <a:lnTo>
                    <a:pt x="3076194" y="7343720"/>
                  </a:lnTo>
                  <a:lnTo>
                    <a:pt x="3084844" y="7341973"/>
                  </a:lnTo>
                  <a:lnTo>
                    <a:pt x="3091908" y="7337210"/>
                  </a:lnTo>
                  <a:lnTo>
                    <a:pt x="3096671" y="7330146"/>
                  </a:lnTo>
                  <a:lnTo>
                    <a:pt x="3098417" y="7321495"/>
                  </a:lnTo>
                  <a:lnTo>
                    <a:pt x="3096670" y="7312844"/>
                  </a:lnTo>
                  <a:lnTo>
                    <a:pt x="3091902" y="7305779"/>
                  </a:lnTo>
                  <a:lnTo>
                    <a:pt x="3084824" y="7301016"/>
                  </a:lnTo>
                  <a:lnTo>
                    <a:pt x="3076148" y="7299270"/>
                  </a:lnTo>
                  <a:close/>
                </a:path>
                <a:path w="11962130" h="7343775">
                  <a:moveTo>
                    <a:pt x="2987203" y="7299270"/>
                  </a:moveTo>
                  <a:lnTo>
                    <a:pt x="2978552" y="7301016"/>
                  </a:lnTo>
                  <a:lnTo>
                    <a:pt x="2971488" y="7305779"/>
                  </a:lnTo>
                  <a:lnTo>
                    <a:pt x="2966725" y="7312844"/>
                  </a:lnTo>
                  <a:lnTo>
                    <a:pt x="2964978" y="7321495"/>
                  </a:lnTo>
                  <a:lnTo>
                    <a:pt x="2966725" y="7330146"/>
                  </a:lnTo>
                  <a:lnTo>
                    <a:pt x="2971488" y="7337210"/>
                  </a:lnTo>
                  <a:lnTo>
                    <a:pt x="2978552" y="7341973"/>
                  </a:lnTo>
                  <a:lnTo>
                    <a:pt x="2987248" y="7343720"/>
                  </a:lnTo>
                  <a:lnTo>
                    <a:pt x="2995899" y="7341973"/>
                  </a:lnTo>
                  <a:lnTo>
                    <a:pt x="3002963" y="7337210"/>
                  </a:lnTo>
                  <a:lnTo>
                    <a:pt x="3007726" y="7330146"/>
                  </a:lnTo>
                  <a:lnTo>
                    <a:pt x="3009473" y="7321495"/>
                  </a:lnTo>
                  <a:lnTo>
                    <a:pt x="3007726" y="7312844"/>
                  </a:lnTo>
                  <a:lnTo>
                    <a:pt x="3002958" y="7305779"/>
                  </a:lnTo>
                  <a:lnTo>
                    <a:pt x="2995880" y="7301016"/>
                  </a:lnTo>
                  <a:lnTo>
                    <a:pt x="2987203" y="7299270"/>
                  </a:lnTo>
                  <a:close/>
                </a:path>
                <a:path w="11962130" h="7343775">
                  <a:moveTo>
                    <a:pt x="2898259" y="7299270"/>
                  </a:moveTo>
                  <a:lnTo>
                    <a:pt x="2889608" y="7301016"/>
                  </a:lnTo>
                  <a:lnTo>
                    <a:pt x="2882543" y="7305779"/>
                  </a:lnTo>
                  <a:lnTo>
                    <a:pt x="2877780" y="7312844"/>
                  </a:lnTo>
                  <a:lnTo>
                    <a:pt x="2876034" y="7321495"/>
                  </a:lnTo>
                  <a:lnTo>
                    <a:pt x="2877780" y="7330146"/>
                  </a:lnTo>
                  <a:lnTo>
                    <a:pt x="2882543" y="7337210"/>
                  </a:lnTo>
                  <a:lnTo>
                    <a:pt x="2889608" y="7341973"/>
                  </a:lnTo>
                  <a:lnTo>
                    <a:pt x="2898303" y="7343720"/>
                  </a:lnTo>
                  <a:lnTo>
                    <a:pt x="2906954" y="7341973"/>
                  </a:lnTo>
                  <a:lnTo>
                    <a:pt x="2914019" y="7337210"/>
                  </a:lnTo>
                  <a:lnTo>
                    <a:pt x="2918782" y="7330146"/>
                  </a:lnTo>
                  <a:lnTo>
                    <a:pt x="2920528" y="7321495"/>
                  </a:lnTo>
                  <a:lnTo>
                    <a:pt x="2918781" y="7312844"/>
                  </a:lnTo>
                  <a:lnTo>
                    <a:pt x="2914013" y="7305779"/>
                  </a:lnTo>
                  <a:lnTo>
                    <a:pt x="2906936" y="7301016"/>
                  </a:lnTo>
                  <a:lnTo>
                    <a:pt x="2898259" y="7299270"/>
                  </a:lnTo>
                  <a:close/>
                </a:path>
                <a:path w="11962130" h="7343775">
                  <a:moveTo>
                    <a:pt x="2809314" y="7299270"/>
                  </a:moveTo>
                  <a:lnTo>
                    <a:pt x="2800663" y="7301016"/>
                  </a:lnTo>
                  <a:lnTo>
                    <a:pt x="2793599" y="7305779"/>
                  </a:lnTo>
                  <a:lnTo>
                    <a:pt x="2788836" y="7312844"/>
                  </a:lnTo>
                  <a:lnTo>
                    <a:pt x="2787089" y="7321495"/>
                  </a:lnTo>
                  <a:lnTo>
                    <a:pt x="2788836" y="7330146"/>
                  </a:lnTo>
                  <a:lnTo>
                    <a:pt x="2793599" y="7337210"/>
                  </a:lnTo>
                  <a:lnTo>
                    <a:pt x="2800663" y="7341973"/>
                  </a:lnTo>
                  <a:lnTo>
                    <a:pt x="2809359" y="7343720"/>
                  </a:lnTo>
                  <a:lnTo>
                    <a:pt x="2818010" y="7341973"/>
                  </a:lnTo>
                  <a:lnTo>
                    <a:pt x="2825074" y="7337210"/>
                  </a:lnTo>
                  <a:lnTo>
                    <a:pt x="2829837" y="7330146"/>
                  </a:lnTo>
                  <a:lnTo>
                    <a:pt x="2831584" y="7321495"/>
                  </a:lnTo>
                  <a:lnTo>
                    <a:pt x="2829837" y="7312844"/>
                  </a:lnTo>
                  <a:lnTo>
                    <a:pt x="2825069" y="7305779"/>
                  </a:lnTo>
                  <a:lnTo>
                    <a:pt x="2817991" y="7301016"/>
                  </a:lnTo>
                  <a:lnTo>
                    <a:pt x="2809314" y="7299270"/>
                  </a:lnTo>
                  <a:close/>
                </a:path>
                <a:path w="11962130" h="7343775">
                  <a:moveTo>
                    <a:pt x="2720370" y="7299270"/>
                  </a:moveTo>
                  <a:lnTo>
                    <a:pt x="2711719" y="7301016"/>
                  </a:lnTo>
                  <a:lnTo>
                    <a:pt x="2704655" y="7305779"/>
                  </a:lnTo>
                  <a:lnTo>
                    <a:pt x="2699892" y="7312844"/>
                  </a:lnTo>
                  <a:lnTo>
                    <a:pt x="2698145" y="7321495"/>
                  </a:lnTo>
                  <a:lnTo>
                    <a:pt x="2699892" y="7330146"/>
                  </a:lnTo>
                  <a:lnTo>
                    <a:pt x="2704655" y="7337210"/>
                  </a:lnTo>
                  <a:lnTo>
                    <a:pt x="2711719" y="7341973"/>
                  </a:lnTo>
                  <a:lnTo>
                    <a:pt x="2720414" y="7343720"/>
                  </a:lnTo>
                  <a:lnTo>
                    <a:pt x="2729065" y="7341973"/>
                  </a:lnTo>
                  <a:lnTo>
                    <a:pt x="2736130" y="7337210"/>
                  </a:lnTo>
                  <a:lnTo>
                    <a:pt x="2740893" y="7330146"/>
                  </a:lnTo>
                  <a:lnTo>
                    <a:pt x="2742639" y="7321495"/>
                  </a:lnTo>
                  <a:lnTo>
                    <a:pt x="2740892" y="7312844"/>
                  </a:lnTo>
                  <a:lnTo>
                    <a:pt x="2736124" y="7305779"/>
                  </a:lnTo>
                  <a:lnTo>
                    <a:pt x="2729047" y="7301016"/>
                  </a:lnTo>
                  <a:lnTo>
                    <a:pt x="2720370" y="7299270"/>
                  </a:lnTo>
                  <a:close/>
                </a:path>
                <a:path w="11962130" h="7343775">
                  <a:moveTo>
                    <a:pt x="2631424" y="7299270"/>
                  </a:moveTo>
                  <a:lnTo>
                    <a:pt x="2622773" y="7301016"/>
                  </a:lnTo>
                  <a:lnTo>
                    <a:pt x="2615709" y="7305779"/>
                  </a:lnTo>
                  <a:lnTo>
                    <a:pt x="2610946" y="7312844"/>
                  </a:lnTo>
                  <a:lnTo>
                    <a:pt x="2609199" y="7321495"/>
                  </a:lnTo>
                  <a:lnTo>
                    <a:pt x="2610946" y="7330146"/>
                  </a:lnTo>
                  <a:lnTo>
                    <a:pt x="2615709" y="7337210"/>
                  </a:lnTo>
                  <a:lnTo>
                    <a:pt x="2622773" y="7341973"/>
                  </a:lnTo>
                  <a:lnTo>
                    <a:pt x="2631469" y="7343720"/>
                  </a:lnTo>
                  <a:lnTo>
                    <a:pt x="2640120" y="7341973"/>
                  </a:lnTo>
                  <a:lnTo>
                    <a:pt x="2647184" y="7337210"/>
                  </a:lnTo>
                  <a:lnTo>
                    <a:pt x="2651947" y="7330146"/>
                  </a:lnTo>
                  <a:lnTo>
                    <a:pt x="2653694" y="7321495"/>
                  </a:lnTo>
                  <a:lnTo>
                    <a:pt x="2651946" y="7312844"/>
                  </a:lnTo>
                  <a:lnTo>
                    <a:pt x="2647179" y="7305779"/>
                  </a:lnTo>
                  <a:lnTo>
                    <a:pt x="2640101" y="7301016"/>
                  </a:lnTo>
                  <a:lnTo>
                    <a:pt x="2631424" y="7299270"/>
                  </a:lnTo>
                  <a:close/>
                </a:path>
                <a:path w="11962130" h="7343775">
                  <a:moveTo>
                    <a:pt x="2542480" y="7299270"/>
                  </a:moveTo>
                  <a:lnTo>
                    <a:pt x="2533829" y="7301016"/>
                  </a:lnTo>
                  <a:lnTo>
                    <a:pt x="2526764" y="7305779"/>
                  </a:lnTo>
                  <a:lnTo>
                    <a:pt x="2522001" y="7312844"/>
                  </a:lnTo>
                  <a:lnTo>
                    <a:pt x="2520255" y="7321495"/>
                  </a:lnTo>
                  <a:lnTo>
                    <a:pt x="2522001" y="7330146"/>
                  </a:lnTo>
                  <a:lnTo>
                    <a:pt x="2526764" y="7337210"/>
                  </a:lnTo>
                  <a:lnTo>
                    <a:pt x="2533829" y="7341973"/>
                  </a:lnTo>
                  <a:lnTo>
                    <a:pt x="2542524" y="7343720"/>
                  </a:lnTo>
                  <a:lnTo>
                    <a:pt x="2551175" y="7341973"/>
                  </a:lnTo>
                  <a:lnTo>
                    <a:pt x="2558240" y="7337210"/>
                  </a:lnTo>
                  <a:lnTo>
                    <a:pt x="2563003" y="7330146"/>
                  </a:lnTo>
                  <a:lnTo>
                    <a:pt x="2564749" y="7321495"/>
                  </a:lnTo>
                  <a:lnTo>
                    <a:pt x="2563002" y="7312844"/>
                  </a:lnTo>
                  <a:lnTo>
                    <a:pt x="2558234" y="7305779"/>
                  </a:lnTo>
                  <a:lnTo>
                    <a:pt x="2551156" y="7301016"/>
                  </a:lnTo>
                  <a:lnTo>
                    <a:pt x="2542480" y="7299270"/>
                  </a:lnTo>
                  <a:close/>
                </a:path>
                <a:path w="11962130" h="7343775">
                  <a:moveTo>
                    <a:pt x="2453535" y="7299270"/>
                  </a:moveTo>
                  <a:lnTo>
                    <a:pt x="2444884" y="7301016"/>
                  </a:lnTo>
                  <a:lnTo>
                    <a:pt x="2437820" y="7305779"/>
                  </a:lnTo>
                  <a:lnTo>
                    <a:pt x="2433057" y="7312844"/>
                  </a:lnTo>
                  <a:lnTo>
                    <a:pt x="2431310" y="7321495"/>
                  </a:lnTo>
                  <a:lnTo>
                    <a:pt x="2433057" y="7330146"/>
                  </a:lnTo>
                  <a:lnTo>
                    <a:pt x="2437820" y="7337210"/>
                  </a:lnTo>
                  <a:lnTo>
                    <a:pt x="2444884" y="7341973"/>
                  </a:lnTo>
                  <a:lnTo>
                    <a:pt x="2453580" y="7343720"/>
                  </a:lnTo>
                  <a:lnTo>
                    <a:pt x="2462231" y="7341973"/>
                  </a:lnTo>
                  <a:lnTo>
                    <a:pt x="2469295" y="7337210"/>
                  </a:lnTo>
                  <a:lnTo>
                    <a:pt x="2474058" y="7330146"/>
                  </a:lnTo>
                  <a:lnTo>
                    <a:pt x="2475805" y="7321495"/>
                  </a:lnTo>
                  <a:lnTo>
                    <a:pt x="2474058" y="7312844"/>
                  </a:lnTo>
                  <a:lnTo>
                    <a:pt x="2469290" y="7305779"/>
                  </a:lnTo>
                  <a:lnTo>
                    <a:pt x="2462212" y="7301016"/>
                  </a:lnTo>
                  <a:lnTo>
                    <a:pt x="2453535" y="7299270"/>
                  </a:lnTo>
                  <a:close/>
                </a:path>
                <a:path w="11962130" h="7343775">
                  <a:moveTo>
                    <a:pt x="2364591" y="7299270"/>
                  </a:moveTo>
                  <a:lnTo>
                    <a:pt x="2355940" y="7301016"/>
                  </a:lnTo>
                  <a:lnTo>
                    <a:pt x="2348875" y="7305779"/>
                  </a:lnTo>
                  <a:lnTo>
                    <a:pt x="2344112" y="7312844"/>
                  </a:lnTo>
                  <a:lnTo>
                    <a:pt x="2342366" y="7321495"/>
                  </a:lnTo>
                  <a:lnTo>
                    <a:pt x="2344112" y="7330146"/>
                  </a:lnTo>
                  <a:lnTo>
                    <a:pt x="2348875" y="7337210"/>
                  </a:lnTo>
                  <a:lnTo>
                    <a:pt x="2355940" y="7341973"/>
                  </a:lnTo>
                  <a:lnTo>
                    <a:pt x="2364635" y="7343720"/>
                  </a:lnTo>
                  <a:lnTo>
                    <a:pt x="2373286" y="7341973"/>
                  </a:lnTo>
                  <a:lnTo>
                    <a:pt x="2380351" y="7337210"/>
                  </a:lnTo>
                  <a:lnTo>
                    <a:pt x="2385114" y="7330146"/>
                  </a:lnTo>
                  <a:lnTo>
                    <a:pt x="2386860" y="7321495"/>
                  </a:lnTo>
                  <a:lnTo>
                    <a:pt x="2385113" y="7312844"/>
                  </a:lnTo>
                  <a:lnTo>
                    <a:pt x="2380345" y="7305779"/>
                  </a:lnTo>
                  <a:lnTo>
                    <a:pt x="2373268" y="7301016"/>
                  </a:lnTo>
                  <a:lnTo>
                    <a:pt x="2364591" y="7299270"/>
                  </a:lnTo>
                  <a:close/>
                </a:path>
                <a:path w="11962130" h="7343775">
                  <a:moveTo>
                    <a:pt x="2275645" y="7299270"/>
                  </a:moveTo>
                  <a:lnTo>
                    <a:pt x="2266994" y="7301016"/>
                  </a:lnTo>
                  <a:lnTo>
                    <a:pt x="2259930" y="7305779"/>
                  </a:lnTo>
                  <a:lnTo>
                    <a:pt x="2255167" y="7312844"/>
                  </a:lnTo>
                  <a:lnTo>
                    <a:pt x="2253420" y="7321495"/>
                  </a:lnTo>
                  <a:lnTo>
                    <a:pt x="2255167" y="7330146"/>
                  </a:lnTo>
                  <a:lnTo>
                    <a:pt x="2259930" y="7337210"/>
                  </a:lnTo>
                  <a:lnTo>
                    <a:pt x="2266994" y="7341973"/>
                  </a:lnTo>
                  <a:lnTo>
                    <a:pt x="2275690" y="7343720"/>
                  </a:lnTo>
                  <a:lnTo>
                    <a:pt x="2284341" y="7341973"/>
                  </a:lnTo>
                  <a:lnTo>
                    <a:pt x="2291405" y="7337210"/>
                  </a:lnTo>
                  <a:lnTo>
                    <a:pt x="2296168" y="7330146"/>
                  </a:lnTo>
                  <a:lnTo>
                    <a:pt x="2297915" y="7321495"/>
                  </a:lnTo>
                  <a:lnTo>
                    <a:pt x="2296167" y="7312844"/>
                  </a:lnTo>
                  <a:lnTo>
                    <a:pt x="2291400" y="7305779"/>
                  </a:lnTo>
                  <a:lnTo>
                    <a:pt x="2284322" y="7301016"/>
                  </a:lnTo>
                  <a:lnTo>
                    <a:pt x="2275645" y="7299270"/>
                  </a:lnTo>
                  <a:close/>
                </a:path>
                <a:path w="11962130" h="7343775">
                  <a:moveTo>
                    <a:pt x="2186701" y="7299270"/>
                  </a:moveTo>
                  <a:lnTo>
                    <a:pt x="2178050" y="7301016"/>
                  </a:lnTo>
                  <a:lnTo>
                    <a:pt x="2170985" y="7305779"/>
                  </a:lnTo>
                  <a:lnTo>
                    <a:pt x="2166222" y="7312844"/>
                  </a:lnTo>
                  <a:lnTo>
                    <a:pt x="2164476" y="7321495"/>
                  </a:lnTo>
                  <a:lnTo>
                    <a:pt x="2166222" y="7330146"/>
                  </a:lnTo>
                  <a:lnTo>
                    <a:pt x="2170985" y="7337210"/>
                  </a:lnTo>
                  <a:lnTo>
                    <a:pt x="2178050" y="7341973"/>
                  </a:lnTo>
                  <a:lnTo>
                    <a:pt x="2186745" y="7343720"/>
                  </a:lnTo>
                  <a:lnTo>
                    <a:pt x="2195396" y="7341973"/>
                  </a:lnTo>
                  <a:lnTo>
                    <a:pt x="2202461" y="7337210"/>
                  </a:lnTo>
                  <a:lnTo>
                    <a:pt x="2207224" y="7330146"/>
                  </a:lnTo>
                  <a:lnTo>
                    <a:pt x="2208970" y="7321495"/>
                  </a:lnTo>
                  <a:lnTo>
                    <a:pt x="2207223" y="7312844"/>
                  </a:lnTo>
                  <a:lnTo>
                    <a:pt x="2202455" y="7305779"/>
                  </a:lnTo>
                  <a:lnTo>
                    <a:pt x="2195377" y="7301016"/>
                  </a:lnTo>
                  <a:lnTo>
                    <a:pt x="2186701" y="7299270"/>
                  </a:lnTo>
                  <a:close/>
                </a:path>
                <a:path w="11962130" h="7343775">
                  <a:moveTo>
                    <a:pt x="2097756" y="7299270"/>
                  </a:moveTo>
                  <a:lnTo>
                    <a:pt x="2089105" y="7301016"/>
                  </a:lnTo>
                  <a:lnTo>
                    <a:pt x="2082041" y="7305779"/>
                  </a:lnTo>
                  <a:lnTo>
                    <a:pt x="2077278" y="7312844"/>
                  </a:lnTo>
                  <a:lnTo>
                    <a:pt x="2075531" y="7321495"/>
                  </a:lnTo>
                  <a:lnTo>
                    <a:pt x="2077278" y="7330146"/>
                  </a:lnTo>
                  <a:lnTo>
                    <a:pt x="2082041" y="7337210"/>
                  </a:lnTo>
                  <a:lnTo>
                    <a:pt x="2089105" y="7341973"/>
                  </a:lnTo>
                  <a:lnTo>
                    <a:pt x="2097801" y="7343720"/>
                  </a:lnTo>
                  <a:lnTo>
                    <a:pt x="2106452" y="7341973"/>
                  </a:lnTo>
                  <a:lnTo>
                    <a:pt x="2113516" y="7337210"/>
                  </a:lnTo>
                  <a:lnTo>
                    <a:pt x="2118279" y="7330146"/>
                  </a:lnTo>
                  <a:lnTo>
                    <a:pt x="2120026" y="7321495"/>
                  </a:lnTo>
                  <a:lnTo>
                    <a:pt x="2118278" y="7312844"/>
                  </a:lnTo>
                  <a:lnTo>
                    <a:pt x="2113511" y="7305779"/>
                  </a:lnTo>
                  <a:lnTo>
                    <a:pt x="2106433" y="7301016"/>
                  </a:lnTo>
                  <a:lnTo>
                    <a:pt x="2097756" y="7299270"/>
                  </a:lnTo>
                  <a:close/>
                </a:path>
                <a:path w="11962130" h="7343775">
                  <a:moveTo>
                    <a:pt x="2008812" y="7299270"/>
                  </a:moveTo>
                  <a:lnTo>
                    <a:pt x="2000161" y="7301016"/>
                  </a:lnTo>
                  <a:lnTo>
                    <a:pt x="1993096" y="7305779"/>
                  </a:lnTo>
                  <a:lnTo>
                    <a:pt x="1988333" y="7312844"/>
                  </a:lnTo>
                  <a:lnTo>
                    <a:pt x="1986587" y="7321495"/>
                  </a:lnTo>
                  <a:lnTo>
                    <a:pt x="1988333" y="7330146"/>
                  </a:lnTo>
                  <a:lnTo>
                    <a:pt x="1993096" y="7337210"/>
                  </a:lnTo>
                  <a:lnTo>
                    <a:pt x="2000161" y="7341973"/>
                  </a:lnTo>
                  <a:lnTo>
                    <a:pt x="2008856" y="7343720"/>
                  </a:lnTo>
                  <a:lnTo>
                    <a:pt x="2017507" y="7341973"/>
                  </a:lnTo>
                  <a:lnTo>
                    <a:pt x="2024572" y="7337210"/>
                  </a:lnTo>
                  <a:lnTo>
                    <a:pt x="2029335" y="7330146"/>
                  </a:lnTo>
                  <a:lnTo>
                    <a:pt x="2031081" y="7321495"/>
                  </a:lnTo>
                  <a:lnTo>
                    <a:pt x="2029334" y="7312844"/>
                  </a:lnTo>
                  <a:lnTo>
                    <a:pt x="2024566" y="7305779"/>
                  </a:lnTo>
                  <a:lnTo>
                    <a:pt x="2017489" y="7301016"/>
                  </a:lnTo>
                  <a:lnTo>
                    <a:pt x="2008812" y="7299270"/>
                  </a:lnTo>
                  <a:close/>
                </a:path>
                <a:path w="11962130" h="7343775">
                  <a:moveTo>
                    <a:pt x="1919867" y="7299270"/>
                  </a:moveTo>
                  <a:lnTo>
                    <a:pt x="1911216" y="7301016"/>
                  </a:lnTo>
                  <a:lnTo>
                    <a:pt x="1904152" y="7305779"/>
                  </a:lnTo>
                  <a:lnTo>
                    <a:pt x="1899389" y="7312844"/>
                  </a:lnTo>
                  <a:lnTo>
                    <a:pt x="1897642" y="7321495"/>
                  </a:lnTo>
                  <a:lnTo>
                    <a:pt x="1899389" y="7330146"/>
                  </a:lnTo>
                  <a:lnTo>
                    <a:pt x="1904152" y="7337210"/>
                  </a:lnTo>
                  <a:lnTo>
                    <a:pt x="1911216" y="7341973"/>
                  </a:lnTo>
                  <a:lnTo>
                    <a:pt x="1919912" y="7343720"/>
                  </a:lnTo>
                  <a:lnTo>
                    <a:pt x="1928563" y="7341973"/>
                  </a:lnTo>
                  <a:lnTo>
                    <a:pt x="1935627" y="7337210"/>
                  </a:lnTo>
                  <a:lnTo>
                    <a:pt x="1940390" y="7330146"/>
                  </a:lnTo>
                  <a:lnTo>
                    <a:pt x="1942137" y="7321495"/>
                  </a:lnTo>
                  <a:lnTo>
                    <a:pt x="1940390" y="7312844"/>
                  </a:lnTo>
                  <a:lnTo>
                    <a:pt x="1935622" y="7305779"/>
                  </a:lnTo>
                  <a:lnTo>
                    <a:pt x="1928544" y="7301016"/>
                  </a:lnTo>
                  <a:lnTo>
                    <a:pt x="1919867" y="7299270"/>
                  </a:lnTo>
                  <a:close/>
                </a:path>
                <a:path w="11962130" h="7343775">
                  <a:moveTo>
                    <a:pt x="1830923" y="7299270"/>
                  </a:moveTo>
                  <a:lnTo>
                    <a:pt x="1822272" y="7301016"/>
                  </a:lnTo>
                  <a:lnTo>
                    <a:pt x="1815207" y="7305779"/>
                  </a:lnTo>
                  <a:lnTo>
                    <a:pt x="1810444" y="7312844"/>
                  </a:lnTo>
                  <a:lnTo>
                    <a:pt x="1808698" y="7321495"/>
                  </a:lnTo>
                  <a:lnTo>
                    <a:pt x="1810444" y="7330146"/>
                  </a:lnTo>
                  <a:lnTo>
                    <a:pt x="1815207" y="7337210"/>
                  </a:lnTo>
                  <a:lnTo>
                    <a:pt x="1822272" y="7341973"/>
                  </a:lnTo>
                  <a:lnTo>
                    <a:pt x="1830967" y="7343720"/>
                  </a:lnTo>
                  <a:lnTo>
                    <a:pt x="1839618" y="7341973"/>
                  </a:lnTo>
                  <a:lnTo>
                    <a:pt x="1846683" y="7337210"/>
                  </a:lnTo>
                  <a:lnTo>
                    <a:pt x="1851446" y="7330146"/>
                  </a:lnTo>
                  <a:lnTo>
                    <a:pt x="1853192" y="7321495"/>
                  </a:lnTo>
                  <a:lnTo>
                    <a:pt x="1851445" y="7312844"/>
                  </a:lnTo>
                  <a:lnTo>
                    <a:pt x="1846677" y="7305779"/>
                  </a:lnTo>
                  <a:lnTo>
                    <a:pt x="1839600" y="7301016"/>
                  </a:lnTo>
                  <a:lnTo>
                    <a:pt x="1830923" y="7299270"/>
                  </a:lnTo>
                  <a:close/>
                </a:path>
                <a:path w="11962130" h="7343775">
                  <a:moveTo>
                    <a:pt x="1742757" y="7297445"/>
                  </a:moveTo>
                  <a:lnTo>
                    <a:pt x="1734052" y="7298898"/>
                  </a:lnTo>
                  <a:lnTo>
                    <a:pt x="1726830" y="7303420"/>
                  </a:lnTo>
                  <a:lnTo>
                    <a:pt x="1721831" y="7310319"/>
                  </a:lnTo>
                  <a:lnTo>
                    <a:pt x="1719793" y="7318906"/>
                  </a:lnTo>
                  <a:lnTo>
                    <a:pt x="1721247" y="7327611"/>
                  </a:lnTo>
                  <a:lnTo>
                    <a:pt x="1725768" y="7334833"/>
                  </a:lnTo>
                  <a:lnTo>
                    <a:pt x="1732668" y="7339832"/>
                  </a:lnTo>
                  <a:lnTo>
                    <a:pt x="1741299" y="7341871"/>
                  </a:lnTo>
                  <a:lnTo>
                    <a:pt x="1750004" y="7340418"/>
                  </a:lnTo>
                  <a:lnTo>
                    <a:pt x="1757225" y="7335896"/>
                  </a:lnTo>
                  <a:lnTo>
                    <a:pt x="1762224" y="7328997"/>
                  </a:lnTo>
                  <a:lnTo>
                    <a:pt x="1764262" y="7320410"/>
                  </a:lnTo>
                  <a:lnTo>
                    <a:pt x="1762808" y="7311705"/>
                  </a:lnTo>
                  <a:lnTo>
                    <a:pt x="1758282" y="7304483"/>
                  </a:lnTo>
                  <a:lnTo>
                    <a:pt x="1751369" y="7299484"/>
                  </a:lnTo>
                  <a:lnTo>
                    <a:pt x="1742757" y="7297445"/>
                  </a:lnTo>
                  <a:close/>
                </a:path>
                <a:path w="11962130" h="7343775">
                  <a:moveTo>
                    <a:pt x="1655279" y="7291482"/>
                  </a:moveTo>
                  <a:lnTo>
                    <a:pt x="1646507" y="7292443"/>
                  </a:lnTo>
                  <a:lnTo>
                    <a:pt x="1639042" y="7296550"/>
                  </a:lnTo>
                  <a:lnTo>
                    <a:pt x="1633663" y="7303157"/>
                  </a:lnTo>
                  <a:lnTo>
                    <a:pt x="1631144" y="7311616"/>
                  </a:lnTo>
                  <a:lnTo>
                    <a:pt x="1632105" y="7320389"/>
                  </a:lnTo>
                  <a:lnTo>
                    <a:pt x="1636213" y="7327853"/>
                  </a:lnTo>
                  <a:lnTo>
                    <a:pt x="1642820" y="7333233"/>
                  </a:lnTo>
                  <a:lnTo>
                    <a:pt x="1651322" y="7335755"/>
                  </a:lnTo>
                  <a:lnTo>
                    <a:pt x="1660095" y="7334795"/>
                  </a:lnTo>
                  <a:lnTo>
                    <a:pt x="1667560" y="7330687"/>
                  </a:lnTo>
                  <a:lnTo>
                    <a:pt x="1672940" y="7324080"/>
                  </a:lnTo>
                  <a:lnTo>
                    <a:pt x="1675458" y="7315622"/>
                  </a:lnTo>
                  <a:lnTo>
                    <a:pt x="1674497" y="7306848"/>
                  </a:lnTo>
                  <a:lnTo>
                    <a:pt x="1670384" y="7299383"/>
                  </a:lnTo>
                  <a:lnTo>
                    <a:pt x="1663764" y="7294003"/>
                  </a:lnTo>
                  <a:lnTo>
                    <a:pt x="1655279" y="7291482"/>
                  </a:lnTo>
                  <a:close/>
                </a:path>
                <a:path w="11962130" h="7343775">
                  <a:moveTo>
                    <a:pt x="1567728" y="7280950"/>
                  </a:moveTo>
                  <a:lnTo>
                    <a:pt x="1558928" y="7281613"/>
                  </a:lnTo>
                  <a:lnTo>
                    <a:pt x="1551329" y="7285466"/>
                  </a:lnTo>
                  <a:lnTo>
                    <a:pt x="1545729" y="7291887"/>
                  </a:lnTo>
                  <a:lnTo>
                    <a:pt x="1542925" y="7300255"/>
                  </a:lnTo>
                  <a:lnTo>
                    <a:pt x="1543588" y="7309056"/>
                  </a:lnTo>
                  <a:lnTo>
                    <a:pt x="1547441" y="7316655"/>
                  </a:lnTo>
                  <a:lnTo>
                    <a:pt x="1553862" y="7322255"/>
                  </a:lnTo>
                  <a:lnTo>
                    <a:pt x="1562275" y="7325064"/>
                  </a:lnTo>
                  <a:lnTo>
                    <a:pt x="1571076" y="7324401"/>
                  </a:lnTo>
                  <a:lnTo>
                    <a:pt x="1578675" y="7320548"/>
                  </a:lnTo>
                  <a:lnTo>
                    <a:pt x="1584275" y="7314127"/>
                  </a:lnTo>
                  <a:lnTo>
                    <a:pt x="1587078" y="7305759"/>
                  </a:lnTo>
                  <a:lnTo>
                    <a:pt x="1586414" y="7296958"/>
                  </a:lnTo>
                  <a:lnTo>
                    <a:pt x="1582557" y="7289358"/>
                  </a:lnTo>
                  <a:lnTo>
                    <a:pt x="1576123" y="7283756"/>
                  </a:lnTo>
                  <a:lnTo>
                    <a:pt x="1567728" y="7280950"/>
                  </a:lnTo>
                  <a:close/>
                </a:path>
                <a:path w="11962130" h="7343775">
                  <a:moveTo>
                    <a:pt x="1481283" y="7266389"/>
                  </a:moveTo>
                  <a:lnTo>
                    <a:pt x="1472459" y="7266551"/>
                  </a:lnTo>
                  <a:lnTo>
                    <a:pt x="1464653" y="7269965"/>
                  </a:lnTo>
                  <a:lnTo>
                    <a:pt x="1458697" y="7276058"/>
                  </a:lnTo>
                  <a:lnTo>
                    <a:pt x="1455423" y="7284254"/>
                  </a:lnTo>
                  <a:lnTo>
                    <a:pt x="1455570" y="7292257"/>
                  </a:lnTo>
                  <a:lnTo>
                    <a:pt x="1455585" y="7293078"/>
                  </a:lnTo>
                  <a:lnTo>
                    <a:pt x="1458999" y="7300883"/>
                  </a:lnTo>
                  <a:lnTo>
                    <a:pt x="1465092" y="7306840"/>
                  </a:lnTo>
                  <a:lnTo>
                    <a:pt x="1473332" y="7310122"/>
                  </a:lnTo>
                  <a:lnTo>
                    <a:pt x="1482155" y="7309960"/>
                  </a:lnTo>
                  <a:lnTo>
                    <a:pt x="1489961" y="7306545"/>
                  </a:lnTo>
                  <a:lnTo>
                    <a:pt x="1495917" y="7300453"/>
                  </a:lnTo>
                  <a:lnTo>
                    <a:pt x="1499191" y="7292257"/>
                  </a:lnTo>
                  <a:lnTo>
                    <a:pt x="1499044" y="7284254"/>
                  </a:lnTo>
                  <a:lnTo>
                    <a:pt x="1499029" y="7283433"/>
                  </a:lnTo>
                  <a:lnTo>
                    <a:pt x="1495610" y="7275626"/>
                  </a:lnTo>
                  <a:lnTo>
                    <a:pt x="1489504" y="7269668"/>
                  </a:lnTo>
                  <a:lnTo>
                    <a:pt x="1481283" y="7266389"/>
                  </a:lnTo>
                  <a:close/>
                </a:path>
                <a:path w="11962130" h="7343775">
                  <a:moveTo>
                    <a:pt x="1386615" y="7247272"/>
                  </a:moveTo>
                  <a:lnTo>
                    <a:pt x="1378659" y="7250321"/>
                  </a:lnTo>
                  <a:lnTo>
                    <a:pt x="1372427" y="7256131"/>
                  </a:lnTo>
                  <a:lnTo>
                    <a:pt x="1368776" y="7264166"/>
                  </a:lnTo>
                  <a:lnTo>
                    <a:pt x="1368529" y="7272988"/>
                  </a:lnTo>
                  <a:lnTo>
                    <a:pt x="1371579" y="7280944"/>
                  </a:lnTo>
                  <a:lnTo>
                    <a:pt x="1377389" y="7287176"/>
                  </a:lnTo>
                  <a:lnTo>
                    <a:pt x="1385467" y="7290836"/>
                  </a:lnTo>
                  <a:lnTo>
                    <a:pt x="1394289" y="7291084"/>
                  </a:lnTo>
                  <a:lnTo>
                    <a:pt x="1402245" y="7288034"/>
                  </a:lnTo>
                  <a:lnTo>
                    <a:pt x="1408477" y="7282224"/>
                  </a:lnTo>
                  <a:lnTo>
                    <a:pt x="1412128" y="7274189"/>
                  </a:lnTo>
                  <a:lnTo>
                    <a:pt x="1412374" y="7265367"/>
                  </a:lnTo>
                  <a:lnTo>
                    <a:pt x="1409320" y="7257410"/>
                  </a:lnTo>
                  <a:lnTo>
                    <a:pt x="1403497" y="7251175"/>
                  </a:lnTo>
                  <a:lnTo>
                    <a:pt x="1395437" y="7247519"/>
                  </a:lnTo>
                  <a:lnTo>
                    <a:pt x="1386615" y="7247272"/>
                  </a:lnTo>
                  <a:close/>
                </a:path>
                <a:path w="11962130" h="7343775">
                  <a:moveTo>
                    <a:pt x="1301836" y="7223749"/>
                  </a:moveTo>
                  <a:lnTo>
                    <a:pt x="1293747" y="7226426"/>
                  </a:lnTo>
                  <a:lnTo>
                    <a:pt x="1287252" y="7231940"/>
                  </a:lnTo>
                  <a:lnTo>
                    <a:pt x="1283233" y="7239797"/>
                  </a:lnTo>
                  <a:lnTo>
                    <a:pt x="1282576" y="7248598"/>
                  </a:lnTo>
                  <a:lnTo>
                    <a:pt x="1285253" y="7256687"/>
                  </a:lnTo>
                  <a:lnTo>
                    <a:pt x="1290767" y="7263182"/>
                  </a:lnTo>
                  <a:lnTo>
                    <a:pt x="1298666" y="7267213"/>
                  </a:lnTo>
                  <a:lnTo>
                    <a:pt x="1307468" y="7267869"/>
                  </a:lnTo>
                  <a:lnTo>
                    <a:pt x="1315557" y="7265193"/>
                  </a:lnTo>
                  <a:lnTo>
                    <a:pt x="1322052" y="7259679"/>
                  </a:lnTo>
                  <a:lnTo>
                    <a:pt x="1326071" y="7251822"/>
                  </a:lnTo>
                  <a:lnTo>
                    <a:pt x="1326727" y="7243020"/>
                  </a:lnTo>
                  <a:lnTo>
                    <a:pt x="1324046" y="7234930"/>
                  </a:lnTo>
                  <a:lnTo>
                    <a:pt x="1318519" y="7228432"/>
                  </a:lnTo>
                  <a:lnTo>
                    <a:pt x="1310637" y="7224405"/>
                  </a:lnTo>
                  <a:lnTo>
                    <a:pt x="1301836" y="7223749"/>
                  </a:lnTo>
                  <a:close/>
                </a:path>
                <a:path w="11962130" h="7343775">
                  <a:moveTo>
                    <a:pt x="1218347" y="7196034"/>
                  </a:moveTo>
                  <a:lnTo>
                    <a:pt x="1210141" y="7198326"/>
                  </a:lnTo>
                  <a:lnTo>
                    <a:pt x="1203393" y="7203528"/>
                  </a:lnTo>
                  <a:lnTo>
                    <a:pt x="1199008" y="7211187"/>
                  </a:lnTo>
                  <a:lnTo>
                    <a:pt x="1197937" y="7219947"/>
                  </a:lnTo>
                  <a:lnTo>
                    <a:pt x="1200229" y="7228153"/>
                  </a:lnTo>
                  <a:lnTo>
                    <a:pt x="1205430" y="7234901"/>
                  </a:lnTo>
                  <a:lnTo>
                    <a:pt x="1213131" y="7239301"/>
                  </a:lnTo>
                  <a:lnTo>
                    <a:pt x="1221891" y="7240372"/>
                  </a:lnTo>
                  <a:lnTo>
                    <a:pt x="1230097" y="7238080"/>
                  </a:lnTo>
                  <a:lnTo>
                    <a:pt x="1236845" y="7232878"/>
                  </a:lnTo>
                  <a:lnTo>
                    <a:pt x="1241231" y="7225220"/>
                  </a:lnTo>
                  <a:lnTo>
                    <a:pt x="1242302" y="7216459"/>
                  </a:lnTo>
                  <a:lnTo>
                    <a:pt x="1240005" y="7208252"/>
                  </a:lnTo>
                  <a:lnTo>
                    <a:pt x="1234791" y="7201500"/>
                  </a:lnTo>
                  <a:lnTo>
                    <a:pt x="1227108" y="7197106"/>
                  </a:lnTo>
                  <a:lnTo>
                    <a:pt x="1218347" y="7196034"/>
                  </a:lnTo>
                  <a:close/>
                </a:path>
                <a:path w="11962130" h="7343775">
                  <a:moveTo>
                    <a:pt x="1136593" y="7164192"/>
                  </a:moveTo>
                  <a:lnTo>
                    <a:pt x="1128267" y="7165999"/>
                  </a:lnTo>
                  <a:lnTo>
                    <a:pt x="1121226" y="7170797"/>
                  </a:lnTo>
                  <a:lnTo>
                    <a:pt x="1116399" y="7178186"/>
                  </a:lnTo>
                  <a:lnTo>
                    <a:pt x="1114817" y="7186868"/>
                  </a:lnTo>
                  <a:lnTo>
                    <a:pt x="1116510" y="7194667"/>
                  </a:lnTo>
                  <a:lnTo>
                    <a:pt x="1116624" y="7195194"/>
                  </a:lnTo>
                  <a:lnTo>
                    <a:pt x="1121299" y="7202056"/>
                  </a:lnTo>
                  <a:lnTo>
                    <a:pt x="1121422" y="7202235"/>
                  </a:lnTo>
                  <a:lnTo>
                    <a:pt x="1128852" y="7207079"/>
                  </a:lnTo>
                  <a:lnTo>
                    <a:pt x="1137534" y="7208661"/>
                  </a:lnTo>
                  <a:lnTo>
                    <a:pt x="1145860" y="7206854"/>
                  </a:lnTo>
                  <a:lnTo>
                    <a:pt x="1152901" y="7202056"/>
                  </a:lnTo>
                  <a:lnTo>
                    <a:pt x="1157728" y="7194667"/>
                  </a:lnTo>
                  <a:lnTo>
                    <a:pt x="1159310" y="7185985"/>
                  </a:lnTo>
                  <a:lnTo>
                    <a:pt x="1157613" y="7178186"/>
                  </a:lnTo>
                  <a:lnTo>
                    <a:pt x="1157498" y="7177657"/>
                  </a:lnTo>
                  <a:lnTo>
                    <a:pt x="1152688" y="7170611"/>
                  </a:lnTo>
                  <a:lnTo>
                    <a:pt x="1145275" y="7165774"/>
                  </a:lnTo>
                  <a:lnTo>
                    <a:pt x="1136593" y="7164192"/>
                  </a:lnTo>
                  <a:close/>
                </a:path>
                <a:path w="11962130" h="7343775">
                  <a:moveTo>
                    <a:pt x="1056308" y="7128332"/>
                  </a:moveTo>
                  <a:lnTo>
                    <a:pt x="1047903" y="7129729"/>
                  </a:lnTo>
                  <a:lnTo>
                    <a:pt x="1040635" y="7134176"/>
                  </a:lnTo>
                  <a:lnTo>
                    <a:pt x="1035452" y="7141319"/>
                  </a:lnTo>
                  <a:lnTo>
                    <a:pt x="1033446" y="7149914"/>
                  </a:lnTo>
                  <a:lnTo>
                    <a:pt x="1034844" y="7158319"/>
                  </a:lnTo>
                  <a:lnTo>
                    <a:pt x="1039291" y="7165587"/>
                  </a:lnTo>
                  <a:lnTo>
                    <a:pt x="1046474" y="7170788"/>
                  </a:lnTo>
                  <a:lnTo>
                    <a:pt x="1055069" y="7172794"/>
                  </a:lnTo>
                  <a:lnTo>
                    <a:pt x="1063474" y="7171396"/>
                  </a:lnTo>
                  <a:lnTo>
                    <a:pt x="1070741" y="7166949"/>
                  </a:lnTo>
                  <a:lnTo>
                    <a:pt x="1075924" y="7159806"/>
                  </a:lnTo>
                  <a:lnTo>
                    <a:pt x="1077930" y="7151211"/>
                  </a:lnTo>
                  <a:lnTo>
                    <a:pt x="1076528" y="7142805"/>
                  </a:lnTo>
                  <a:lnTo>
                    <a:pt x="1072069" y="7135532"/>
                  </a:lnTo>
                  <a:lnTo>
                    <a:pt x="1064902" y="7130338"/>
                  </a:lnTo>
                  <a:lnTo>
                    <a:pt x="1056308" y="7128332"/>
                  </a:lnTo>
                  <a:close/>
                </a:path>
                <a:path w="11962130" h="7343775">
                  <a:moveTo>
                    <a:pt x="977911" y="7088535"/>
                  </a:moveTo>
                  <a:lnTo>
                    <a:pt x="969447" y="7089514"/>
                  </a:lnTo>
                  <a:lnTo>
                    <a:pt x="961968" y="7093595"/>
                  </a:lnTo>
                  <a:lnTo>
                    <a:pt x="956437" y="7100473"/>
                  </a:lnTo>
                  <a:lnTo>
                    <a:pt x="954008" y="7108957"/>
                  </a:lnTo>
                  <a:lnTo>
                    <a:pt x="954987" y="7117421"/>
                  </a:lnTo>
                  <a:lnTo>
                    <a:pt x="959068" y="7124900"/>
                  </a:lnTo>
                  <a:lnTo>
                    <a:pt x="965984" y="7130451"/>
                  </a:lnTo>
                  <a:lnTo>
                    <a:pt x="974469" y="7132881"/>
                  </a:lnTo>
                  <a:lnTo>
                    <a:pt x="982933" y="7131902"/>
                  </a:lnTo>
                  <a:lnTo>
                    <a:pt x="990412" y="7127821"/>
                  </a:lnTo>
                  <a:lnTo>
                    <a:pt x="995942" y="7120943"/>
                  </a:lnTo>
                  <a:lnTo>
                    <a:pt x="998371" y="7112458"/>
                  </a:lnTo>
                  <a:lnTo>
                    <a:pt x="997388" y="7103992"/>
                  </a:lnTo>
                  <a:lnTo>
                    <a:pt x="993296" y="7096507"/>
                  </a:lnTo>
                  <a:lnTo>
                    <a:pt x="986396" y="7090964"/>
                  </a:lnTo>
                  <a:lnTo>
                    <a:pt x="977911" y="7088535"/>
                  </a:lnTo>
                  <a:close/>
                </a:path>
                <a:path w="11962130" h="7343775">
                  <a:moveTo>
                    <a:pt x="901374" y="7044882"/>
                  </a:moveTo>
                  <a:lnTo>
                    <a:pt x="892878" y="7045518"/>
                  </a:lnTo>
                  <a:lnTo>
                    <a:pt x="885240" y="7049294"/>
                  </a:lnTo>
                  <a:lnTo>
                    <a:pt x="879436" y="7055943"/>
                  </a:lnTo>
                  <a:lnTo>
                    <a:pt x="876667" y="7064323"/>
                  </a:lnTo>
                  <a:lnTo>
                    <a:pt x="877303" y="7072819"/>
                  </a:lnTo>
                  <a:lnTo>
                    <a:pt x="881079" y="7080457"/>
                  </a:lnTo>
                  <a:lnTo>
                    <a:pt x="887766" y="7086283"/>
                  </a:lnTo>
                  <a:lnTo>
                    <a:pt x="896146" y="7089053"/>
                  </a:lnTo>
                  <a:lnTo>
                    <a:pt x="904642" y="7088416"/>
                  </a:lnTo>
                  <a:lnTo>
                    <a:pt x="912280" y="7084640"/>
                  </a:lnTo>
                  <a:lnTo>
                    <a:pt x="918084" y="7077991"/>
                  </a:lnTo>
                  <a:lnTo>
                    <a:pt x="920853" y="7069611"/>
                  </a:lnTo>
                  <a:lnTo>
                    <a:pt x="920212" y="7061113"/>
                  </a:lnTo>
                  <a:lnTo>
                    <a:pt x="916425" y="7053468"/>
                  </a:lnTo>
                  <a:lnTo>
                    <a:pt x="909754" y="7047651"/>
                  </a:lnTo>
                  <a:lnTo>
                    <a:pt x="901374" y="7044882"/>
                  </a:lnTo>
                  <a:close/>
                </a:path>
                <a:path w="11962130" h="7343775">
                  <a:moveTo>
                    <a:pt x="827334" y="6997533"/>
                  </a:moveTo>
                  <a:lnTo>
                    <a:pt x="818816" y="6997730"/>
                  </a:lnTo>
                  <a:lnTo>
                    <a:pt x="810994" y="7001107"/>
                  </a:lnTo>
                  <a:lnTo>
                    <a:pt x="804854" y="7007448"/>
                  </a:lnTo>
                  <a:lnTo>
                    <a:pt x="801656" y="7015673"/>
                  </a:lnTo>
                  <a:lnTo>
                    <a:pt x="801831" y="7023235"/>
                  </a:lnTo>
                  <a:lnTo>
                    <a:pt x="801853" y="7024191"/>
                  </a:lnTo>
                  <a:lnTo>
                    <a:pt x="805230" y="7032014"/>
                  </a:lnTo>
                  <a:lnTo>
                    <a:pt x="811608" y="7038177"/>
                  </a:lnTo>
                  <a:lnTo>
                    <a:pt x="819833" y="7041375"/>
                  </a:lnTo>
                  <a:lnTo>
                    <a:pt x="828351" y="7041178"/>
                  </a:lnTo>
                  <a:lnTo>
                    <a:pt x="836174" y="7037801"/>
                  </a:lnTo>
                  <a:lnTo>
                    <a:pt x="842313" y="7031461"/>
                  </a:lnTo>
                  <a:lnTo>
                    <a:pt x="845511" y="7023235"/>
                  </a:lnTo>
                  <a:lnTo>
                    <a:pt x="845332" y="7015673"/>
                  </a:lnTo>
                  <a:lnTo>
                    <a:pt x="845309" y="7014715"/>
                  </a:lnTo>
                  <a:lnTo>
                    <a:pt x="841921" y="7006885"/>
                  </a:lnTo>
                  <a:lnTo>
                    <a:pt x="835559" y="7000732"/>
                  </a:lnTo>
                  <a:lnTo>
                    <a:pt x="827334" y="6997533"/>
                  </a:lnTo>
                  <a:close/>
                </a:path>
                <a:path w="11962130" h="7343775">
                  <a:moveTo>
                    <a:pt x="747209" y="6946351"/>
                  </a:moveTo>
                  <a:lnTo>
                    <a:pt x="739221" y="6949315"/>
                  </a:lnTo>
                  <a:lnTo>
                    <a:pt x="732760" y="6955327"/>
                  </a:lnTo>
                  <a:lnTo>
                    <a:pt x="729137" y="6963375"/>
                  </a:lnTo>
                  <a:lnTo>
                    <a:pt x="728890" y="6971892"/>
                  </a:lnTo>
                  <a:lnTo>
                    <a:pt x="731854" y="6979879"/>
                  </a:lnTo>
                  <a:lnTo>
                    <a:pt x="737903" y="6986367"/>
                  </a:lnTo>
                  <a:lnTo>
                    <a:pt x="745950" y="6989990"/>
                  </a:lnTo>
                  <a:lnTo>
                    <a:pt x="754467" y="6990237"/>
                  </a:lnTo>
                  <a:lnTo>
                    <a:pt x="762455" y="6987272"/>
                  </a:lnTo>
                  <a:lnTo>
                    <a:pt x="768916" y="6981261"/>
                  </a:lnTo>
                  <a:lnTo>
                    <a:pt x="772538" y="6973212"/>
                  </a:lnTo>
                  <a:lnTo>
                    <a:pt x="772781" y="6964693"/>
                  </a:lnTo>
                  <a:lnTo>
                    <a:pt x="769806" y="6956697"/>
                  </a:lnTo>
                  <a:lnTo>
                    <a:pt x="763772" y="6950221"/>
                  </a:lnTo>
                  <a:lnTo>
                    <a:pt x="755725" y="6946598"/>
                  </a:lnTo>
                  <a:lnTo>
                    <a:pt x="747209" y="6946351"/>
                  </a:lnTo>
                  <a:close/>
                </a:path>
                <a:path w="11962130" h="7343775">
                  <a:moveTo>
                    <a:pt x="678048" y="6891533"/>
                  </a:moveTo>
                  <a:lnTo>
                    <a:pt x="669936" y="6894138"/>
                  </a:lnTo>
                  <a:lnTo>
                    <a:pt x="663213" y="6899856"/>
                  </a:lnTo>
                  <a:lnTo>
                    <a:pt x="659235" y="6907734"/>
                  </a:lnTo>
                  <a:lnTo>
                    <a:pt x="658608" y="6916231"/>
                  </a:lnTo>
                  <a:lnTo>
                    <a:pt x="661213" y="6924343"/>
                  </a:lnTo>
                  <a:lnTo>
                    <a:pt x="666965" y="6931094"/>
                  </a:lnTo>
                  <a:lnTo>
                    <a:pt x="674844" y="6935072"/>
                  </a:lnTo>
                  <a:lnTo>
                    <a:pt x="683341" y="6935699"/>
                  </a:lnTo>
                  <a:lnTo>
                    <a:pt x="691453" y="6933094"/>
                  </a:lnTo>
                  <a:lnTo>
                    <a:pt x="698176" y="6927376"/>
                  </a:lnTo>
                  <a:lnTo>
                    <a:pt x="702154" y="6919497"/>
                  </a:lnTo>
                  <a:lnTo>
                    <a:pt x="702777" y="6910997"/>
                  </a:lnTo>
                  <a:lnTo>
                    <a:pt x="700161" y="6902877"/>
                  </a:lnTo>
                  <a:lnTo>
                    <a:pt x="694423" y="6896139"/>
                  </a:lnTo>
                  <a:lnTo>
                    <a:pt x="686545" y="6892160"/>
                  </a:lnTo>
                  <a:lnTo>
                    <a:pt x="678048" y="6891533"/>
                  </a:lnTo>
                  <a:close/>
                </a:path>
                <a:path w="11962130" h="7343775">
                  <a:moveTo>
                    <a:pt x="611667" y="6833378"/>
                  </a:moveTo>
                  <a:lnTo>
                    <a:pt x="603446" y="6835617"/>
                  </a:lnTo>
                  <a:lnTo>
                    <a:pt x="596473" y="6841027"/>
                  </a:lnTo>
                  <a:lnTo>
                    <a:pt x="592146" y="6848719"/>
                  </a:lnTo>
                  <a:lnTo>
                    <a:pt x="591139" y="6857179"/>
                  </a:lnTo>
                  <a:lnTo>
                    <a:pt x="593378" y="6865400"/>
                  </a:lnTo>
                  <a:lnTo>
                    <a:pt x="598822" y="6872401"/>
                  </a:lnTo>
                  <a:lnTo>
                    <a:pt x="606514" y="6876729"/>
                  </a:lnTo>
                  <a:lnTo>
                    <a:pt x="614974" y="6877736"/>
                  </a:lnTo>
                  <a:lnTo>
                    <a:pt x="623195" y="6875497"/>
                  </a:lnTo>
                  <a:lnTo>
                    <a:pt x="630167" y="6870087"/>
                  </a:lnTo>
                  <a:lnTo>
                    <a:pt x="634494" y="6862394"/>
                  </a:lnTo>
                  <a:lnTo>
                    <a:pt x="635497" y="6853931"/>
                  </a:lnTo>
                  <a:lnTo>
                    <a:pt x="633248" y="6845701"/>
                  </a:lnTo>
                  <a:lnTo>
                    <a:pt x="627819" y="6838712"/>
                  </a:lnTo>
                  <a:lnTo>
                    <a:pt x="620127" y="6834385"/>
                  </a:lnTo>
                  <a:lnTo>
                    <a:pt x="611667" y="6833378"/>
                  </a:lnTo>
                  <a:close/>
                </a:path>
                <a:path w="11962130" h="7343775">
                  <a:moveTo>
                    <a:pt x="549338" y="6772009"/>
                  </a:moveTo>
                  <a:lnTo>
                    <a:pt x="540943" y="6773460"/>
                  </a:lnTo>
                  <a:lnTo>
                    <a:pt x="533490" y="6778188"/>
                  </a:lnTo>
                  <a:lnTo>
                    <a:pt x="528455" y="6785436"/>
                  </a:lnTo>
                  <a:lnTo>
                    <a:pt x="526653" y="6793764"/>
                  </a:lnTo>
                  <a:lnTo>
                    <a:pt x="528105" y="6802159"/>
                  </a:lnTo>
                  <a:lnTo>
                    <a:pt x="532862" y="6809644"/>
                  </a:lnTo>
                  <a:lnTo>
                    <a:pt x="540111" y="6814679"/>
                  </a:lnTo>
                  <a:lnTo>
                    <a:pt x="548439" y="6816481"/>
                  </a:lnTo>
                  <a:lnTo>
                    <a:pt x="556834" y="6815029"/>
                  </a:lnTo>
                  <a:lnTo>
                    <a:pt x="564287" y="6810302"/>
                  </a:lnTo>
                  <a:lnTo>
                    <a:pt x="569322" y="6803053"/>
                  </a:lnTo>
                  <a:lnTo>
                    <a:pt x="571120" y="6794722"/>
                  </a:lnTo>
                  <a:lnTo>
                    <a:pt x="569659" y="6786317"/>
                  </a:lnTo>
                  <a:lnTo>
                    <a:pt x="564915" y="6778845"/>
                  </a:lnTo>
                  <a:lnTo>
                    <a:pt x="557666" y="6773811"/>
                  </a:lnTo>
                  <a:lnTo>
                    <a:pt x="549338" y="6772009"/>
                  </a:lnTo>
                  <a:close/>
                </a:path>
                <a:path w="11962130" h="7343775">
                  <a:moveTo>
                    <a:pt x="489166" y="6707586"/>
                  </a:moveTo>
                  <a:lnTo>
                    <a:pt x="480709" y="6708622"/>
                  </a:lnTo>
                  <a:lnTo>
                    <a:pt x="473033" y="6712976"/>
                  </a:lnTo>
                  <a:lnTo>
                    <a:pt x="467646" y="6719967"/>
                  </a:lnTo>
                  <a:lnTo>
                    <a:pt x="465435" y="6728195"/>
                  </a:lnTo>
                  <a:lnTo>
                    <a:pt x="466471" y="6736651"/>
                  </a:lnTo>
                  <a:lnTo>
                    <a:pt x="470855" y="6744362"/>
                  </a:lnTo>
                  <a:lnTo>
                    <a:pt x="477845" y="6749749"/>
                  </a:lnTo>
                  <a:lnTo>
                    <a:pt x="486074" y="6751959"/>
                  </a:lnTo>
                  <a:lnTo>
                    <a:pt x="494530" y="6750923"/>
                  </a:lnTo>
                  <a:lnTo>
                    <a:pt x="502207" y="6746570"/>
                  </a:lnTo>
                  <a:lnTo>
                    <a:pt x="507594" y="6739578"/>
                  </a:lnTo>
                  <a:lnTo>
                    <a:pt x="509801" y="6731345"/>
                  </a:lnTo>
                  <a:lnTo>
                    <a:pt x="508756" y="6722879"/>
                  </a:lnTo>
                  <a:lnTo>
                    <a:pt x="504385" y="6715183"/>
                  </a:lnTo>
                  <a:lnTo>
                    <a:pt x="497394" y="6709797"/>
                  </a:lnTo>
                  <a:lnTo>
                    <a:pt x="489166" y="6707586"/>
                  </a:lnTo>
                  <a:close/>
                </a:path>
                <a:path w="11962130" h="7343775">
                  <a:moveTo>
                    <a:pt x="432238" y="6640290"/>
                  </a:moveTo>
                  <a:lnTo>
                    <a:pt x="423740" y="6640905"/>
                  </a:lnTo>
                  <a:lnTo>
                    <a:pt x="415856" y="6644872"/>
                  </a:lnTo>
                  <a:lnTo>
                    <a:pt x="410129" y="6651587"/>
                  </a:lnTo>
                  <a:lnTo>
                    <a:pt x="407512" y="6659695"/>
                  </a:lnTo>
                  <a:lnTo>
                    <a:pt x="408127" y="6668193"/>
                  </a:lnTo>
                  <a:lnTo>
                    <a:pt x="412121" y="6676111"/>
                  </a:lnTo>
                  <a:lnTo>
                    <a:pt x="418836" y="6681838"/>
                  </a:lnTo>
                  <a:lnTo>
                    <a:pt x="426944" y="6684455"/>
                  </a:lnTo>
                  <a:lnTo>
                    <a:pt x="435442" y="6683841"/>
                  </a:lnTo>
                  <a:lnTo>
                    <a:pt x="443326" y="6679874"/>
                  </a:lnTo>
                  <a:lnTo>
                    <a:pt x="449053" y="6673159"/>
                  </a:lnTo>
                  <a:lnTo>
                    <a:pt x="451666" y="6665046"/>
                  </a:lnTo>
                  <a:lnTo>
                    <a:pt x="451044" y="6656538"/>
                  </a:lnTo>
                  <a:lnTo>
                    <a:pt x="447061" y="6648634"/>
                  </a:lnTo>
                  <a:lnTo>
                    <a:pt x="440346" y="6642907"/>
                  </a:lnTo>
                  <a:lnTo>
                    <a:pt x="432238" y="6640290"/>
                  </a:lnTo>
                  <a:close/>
                </a:path>
                <a:path w="11962130" h="7343775">
                  <a:moveTo>
                    <a:pt x="378571" y="6570263"/>
                  </a:moveTo>
                  <a:lnTo>
                    <a:pt x="370054" y="6570499"/>
                  </a:lnTo>
                  <a:lnTo>
                    <a:pt x="362002" y="6574111"/>
                  </a:lnTo>
                  <a:lnTo>
                    <a:pt x="355981" y="6580564"/>
                  </a:lnTo>
                  <a:lnTo>
                    <a:pt x="353007" y="6588548"/>
                  </a:lnTo>
                  <a:lnTo>
                    <a:pt x="353210" y="6595859"/>
                  </a:lnTo>
                  <a:lnTo>
                    <a:pt x="353243" y="6597065"/>
                  </a:lnTo>
                  <a:lnTo>
                    <a:pt x="356881" y="6605154"/>
                  </a:lnTo>
                  <a:lnTo>
                    <a:pt x="363335" y="6611174"/>
                  </a:lnTo>
                  <a:lnTo>
                    <a:pt x="371319" y="6614149"/>
                  </a:lnTo>
                  <a:lnTo>
                    <a:pt x="379836" y="6613913"/>
                  </a:lnTo>
                  <a:lnTo>
                    <a:pt x="387888" y="6610300"/>
                  </a:lnTo>
                  <a:lnTo>
                    <a:pt x="393908" y="6603847"/>
                  </a:lnTo>
                  <a:lnTo>
                    <a:pt x="396880" y="6595859"/>
                  </a:lnTo>
                  <a:lnTo>
                    <a:pt x="396671" y="6588548"/>
                  </a:lnTo>
                  <a:lnTo>
                    <a:pt x="396636" y="6587331"/>
                  </a:lnTo>
                  <a:lnTo>
                    <a:pt x="393009" y="6579257"/>
                  </a:lnTo>
                  <a:lnTo>
                    <a:pt x="386555" y="6573237"/>
                  </a:lnTo>
                  <a:lnTo>
                    <a:pt x="378571" y="6570263"/>
                  </a:lnTo>
                  <a:close/>
                </a:path>
                <a:path w="11962130" h="7343775">
                  <a:moveTo>
                    <a:pt x="320053" y="6497507"/>
                  </a:moveTo>
                  <a:lnTo>
                    <a:pt x="311825" y="6500699"/>
                  </a:lnTo>
                  <a:lnTo>
                    <a:pt x="305480" y="6506833"/>
                  </a:lnTo>
                  <a:lnTo>
                    <a:pt x="302097" y="6514653"/>
                  </a:lnTo>
                  <a:lnTo>
                    <a:pt x="301894" y="6523171"/>
                  </a:lnTo>
                  <a:lnTo>
                    <a:pt x="305111" y="6531437"/>
                  </a:lnTo>
                  <a:lnTo>
                    <a:pt x="311244" y="6537782"/>
                  </a:lnTo>
                  <a:lnTo>
                    <a:pt x="319064" y="6541165"/>
                  </a:lnTo>
                  <a:lnTo>
                    <a:pt x="327582" y="6541368"/>
                  </a:lnTo>
                  <a:lnTo>
                    <a:pt x="335810" y="6538175"/>
                  </a:lnTo>
                  <a:lnTo>
                    <a:pt x="342155" y="6532041"/>
                  </a:lnTo>
                  <a:lnTo>
                    <a:pt x="345535" y="6524217"/>
                  </a:lnTo>
                  <a:lnTo>
                    <a:pt x="345731" y="6515688"/>
                  </a:lnTo>
                  <a:lnTo>
                    <a:pt x="342525" y="6507439"/>
                  </a:lnTo>
                  <a:lnTo>
                    <a:pt x="336390" y="6501093"/>
                  </a:lnTo>
                  <a:lnTo>
                    <a:pt x="328570" y="6497711"/>
                  </a:lnTo>
                  <a:lnTo>
                    <a:pt x="320053" y="6497507"/>
                  </a:lnTo>
                  <a:close/>
                </a:path>
                <a:path w="11962130" h="7343775">
                  <a:moveTo>
                    <a:pt x="273612" y="6422156"/>
                  </a:moveTo>
                  <a:lnTo>
                    <a:pt x="265243" y="6424957"/>
                  </a:lnTo>
                  <a:lnTo>
                    <a:pt x="258616" y="6430786"/>
                  </a:lnTo>
                  <a:lnTo>
                    <a:pt x="254868" y="6438438"/>
                  </a:lnTo>
                  <a:lnTo>
                    <a:pt x="254264" y="6446937"/>
                  </a:lnTo>
                  <a:lnTo>
                    <a:pt x="257087" y="6455345"/>
                  </a:lnTo>
                  <a:lnTo>
                    <a:pt x="262916" y="6461972"/>
                  </a:lnTo>
                  <a:lnTo>
                    <a:pt x="270568" y="6465719"/>
                  </a:lnTo>
                  <a:lnTo>
                    <a:pt x="279067" y="6466324"/>
                  </a:lnTo>
                  <a:lnTo>
                    <a:pt x="287436" y="6463522"/>
                  </a:lnTo>
                  <a:lnTo>
                    <a:pt x="294063" y="6457693"/>
                  </a:lnTo>
                  <a:lnTo>
                    <a:pt x="297808" y="6450036"/>
                  </a:lnTo>
                  <a:lnTo>
                    <a:pt x="298405" y="6441526"/>
                  </a:lnTo>
                  <a:lnTo>
                    <a:pt x="295591" y="6433135"/>
                  </a:lnTo>
                  <a:lnTo>
                    <a:pt x="289762" y="6426508"/>
                  </a:lnTo>
                  <a:lnTo>
                    <a:pt x="282111" y="6422761"/>
                  </a:lnTo>
                  <a:lnTo>
                    <a:pt x="273612" y="6422156"/>
                  </a:lnTo>
                  <a:close/>
                </a:path>
                <a:path w="11962130" h="7343775">
                  <a:moveTo>
                    <a:pt x="230972" y="6344602"/>
                  </a:moveTo>
                  <a:lnTo>
                    <a:pt x="222478" y="6346997"/>
                  </a:lnTo>
                  <a:lnTo>
                    <a:pt x="215578" y="6352500"/>
                  </a:lnTo>
                  <a:lnTo>
                    <a:pt x="211467" y="6359963"/>
                  </a:lnTo>
                  <a:lnTo>
                    <a:pt x="210454" y="6368422"/>
                  </a:lnTo>
                  <a:lnTo>
                    <a:pt x="212869" y="6376957"/>
                  </a:lnTo>
                  <a:lnTo>
                    <a:pt x="218372" y="6383856"/>
                  </a:lnTo>
                  <a:lnTo>
                    <a:pt x="225835" y="6387968"/>
                  </a:lnTo>
                  <a:lnTo>
                    <a:pt x="234294" y="6388981"/>
                  </a:lnTo>
                  <a:lnTo>
                    <a:pt x="242789" y="6386586"/>
                  </a:lnTo>
                  <a:lnTo>
                    <a:pt x="249688" y="6381082"/>
                  </a:lnTo>
                  <a:lnTo>
                    <a:pt x="253797" y="6373615"/>
                  </a:lnTo>
                  <a:lnTo>
                    <a:pt x="254804" y="6365144"/>
                  </a:lnTo>
                  <a:lnTo>
                    <a:pt x="252397" y="6356626"/>
                  </a:lnTo>
                  <a:lnTo>
                    <a:pt x="246894" y="6349727"/>
                  </a:lnTo>
                  <a:lnTo>
                    <a:pt x="239432" y="6345615"/>
                  </a:lnTo>
                  <a:lnTo>
                    <a:pt x="230972" y="6344602"/>
                  </a:lnTo>
                  <a:close/>
                </a:path>
                <a:path w="11962130" h="7343775">
                  <a:moveTo>
                    <a:pt x="192251" y="6265032"/>
                  </a:moveTo>
                  <a:lnTo>
                    <a:pt x="183649" y="6267004"/>
                  </a:lnTo>
                  <a:lnTo>
                    <a:pt x="176486" y="6272160"/>
                  </a:lnTo>
                  <a:lnTo>
                    <a:pt x="172011" y="6279410"/>
                  </a:lnTo>
                  <a:lnTo>
                    <a:pt x="170582" y="6287810"/>
                  </a:lnTo>
                  <a:lnTo>
                    <a:pt x="172572" y="6296452"/>
                  </a:lnTo>
                  <a:lnTo>
                    <a:pt x="177728" y="6303616"/>
                  </a:lnTo>
                  <a:lnTo>
                    <a:pt x="184978" y="6308091"/>
                  </a:lnTo>
                  <a:lnTo>
                    <a:pt x="193378" y="6309520"/>
                  </a:lnTo>
                  <a:lnTo>
                    <a:pt x="201980" y="6307547"/>
                  </a:lnTo>
                  <a:lnTo>
                    <a:pt x="209143" y="6302391"/>
                  </a:lnTo>
                  <a:lnTo>
                    <a:pt x="213616" y="6295136"/>
                  </a:lnTo>
                  <a:lnTo>
                    <a:pt x="215040" y="6286724"/>
                  </a:lnTo>
                  <a:lnTo>
                    <a:pt x="213056" y="6278098"/>
                  </a:lnTo>
                  <a:lnTo>
                    <a:pt x="207900" y="6270936"/>
                  </a:lnTo>
                  <a:lnTo>
                    <a:pt x="200650" y="6266461"/>
                  </a:lnTo>
                  <a:lnTo>
                    <a:pt x="192251" y="6265032"/>
                  </a:lnTo>
                  <a:close/>
                </a:path>
                <a:path w="11962130" h="7343775">
                  <a:moveTo>
                    <a:pt x="157547" y="6183640"/>
                  </a:moveTo>
                  <a:lnTo>
                    <a:pt x="148856" y="6185176"/>
                  </a:lnTo>
                  <a:lnTo>
                    <a:pt x="141442" y="6189964"/>
                  </a:lnTo>
                  <a:lnTo>
                    <a:pt x="136608" y="6196980"/>
                  </a:lnTo>
                  <a:lnTo>
                    <a:pt x="134757" y="6205296"/>
                  </a:lnTo>
                  <a:lnTo>
                    <a:pt x="136310" y="6214028"/>
                  </a:lnTo>
                  <a:lnTo>
                    <a:pt x="141098" y="6221442"/>
                  </a:lnTo>
                  <a:lnTo>
                    <a:pt x="148113" y="6226277"/>
                  </a:lnTo>
                  <a:lnTo>
                    <a:pt x="156430" y="6228128"/>
                  </a:lnTo>
                  <a:lnTo>
                    <a:pt x="165121" y="6226592"/>
                  </a:lnTo>
                  <a:lnTo>
                    <a:pt x="172535" y="6221804"/>
                  </a:lnTo>
                  <a:lnTo>
                    <a:pt x="177367" y="6214783"/>
                  </a:lnTo>
                  <a:lnTo>
                    <a:pt x="179214" y="6206454"/>
                  </a:lnTo>
                  <a:lnTo>
                    <a:pt x="177667" y="6197739"/>
                  </a:lnTo>
                  <a:lnTo>
                    <a:pt x="172880" y="6190325"/>
                  </a:lnTo>
                  <a:lnTo>
                    <a:pt x="165864" y="6185491"/>
                  </a:lnTo>
                  <a:lnTo>
                    <a:pt x="157547" y="6183640"/>
                  </a:lnTo>
                  <a:close/>
                </a:path>
                <a:path w="11962130" h="7343775">
                  <a:moveTo>
                    <a:pt x="126856" y="6100622"/>
                  </a:moveTo>
                  <a:lnTo>
                    <a:pt x="118103" y="6101748"/>
                  </a:lnTo>
                  <a:lnTo>
                    <a:pt x="110472" y="6106181"/>
                  </a:lnTo>
                  <a:lnTo>
                    <a:pt x="105312" y="6112961"/>
                  </a:lnTo>
                  <a:lnTo>
                    <a:pt x="103071" y="6121181"/>
                  </a:lnTo>
                  <a:lnTo>
                    <a:pt x="104212" y="6129977"/>
                  </a:lnTo>
                  <a:lnTo>
                    <a:pt x="108645" y="6137608"/>
                  </a:lnTo>
                  <a:lnTo>
                    <a:pt x="115425" y="6142767"/>
                  </a:lnTo>
                  <a:lnTo>
                    <a:pt x="123645" y="6145008"/>
                  </a:lnTo>
                  <a:lnTo>
                    <a:pt x="132398" y="6143882"/>
                  </a:lnTo>
                  <a:lnTo>
                    <a:pt x="140029" y="6139448"/>
                  </a:lnTo>
                  <a:lnTo>
                    <a:pt x="145188" y="6132664"/>
                  </a:lnTo>
                  <a:lnTo>
                    <a:pt x="147424" y="6124431"/>
                  </a:lnTo>
                  <a:lnTo>
                    <a:pt x="146291" y="6115653"/>
                  </a:lnTo>
                  <a:lnTo>
                    <a:pt x="141857" y="6108022"/>
                  </a:lnTo>
                  <a:lnTo>
                    <a:pt x="135076" y="6102862"/>
                  </a:lnTo>
                  <a:lnTo>
                    <a:pt x="126856" y="6100622"/>
                  </a:lnTo>
                  <a:close/>
                </a:path>
                <a:path w="11962130" h="7343775">
                  <a:moveTo>
                    <a:pt x="100439" y="6016190"/>
                  </a:moveTo>
                  <a:lnTo>
                    <a:pt x="91639" y="6016859"/>
                  </a:lnTo>
                  <a:lnTo>
                    <a:pt x="83788" y="6020891"/>
                  </a:lnTo>
                  <a:lnTo>
                    <a:pt x="78283" y="6027394"/>
                  </a:lnTo>
                  <a:lnTo>
                    <a:pt x="75619" y="6035487"/>
                  </a:lnTo>
                  <a:lnTo>
                    <a:pt x="76301" y="6044331"/>
                  </a:lnTo>
                  <a:lnTo>
                    <a:pt x="80332" y="6052181"/>
                  </a:lnTo>
                  <a:lnTo>
                    <a:pt x="86836" y="6057686"/>
                  </a:lnTo>
                  <a:lnTo>
                    <a:pt x="94928" y="6060350"/>
                  </a:lnTo>
                  <a:lnTo>
                    <a:pt x="103728" y="6059680"/>
                  </a:lnTo>
                  <a:lnTo>
                    <a:pt x="111579" y="6055648"/>
                  </a:lnTo>
                  <a:lnTo>
                    <a:pt x="117082" y="6049140"/>
                  </a:lnTo>
                  <a:lnTo>
                    <a:pt x="119743" y="6041034"/>
                  </a:lnTo>
                  <a:lnTo>
                    <a:pt x="119066" y="6032209"/>
                  </a:lnTo>
                  <a:lnTo>
                    <a:pt x="115034" y="6024358"/>
                  </a:lnTo>
                  <a:lnTo>
                    <a:pt x="108531" y="6018854"/>
                  </a:lnTo>
                  <a:lnTo>
                    <a:pt x="100439" y="6016190"/>
                  </a:lnTo>
                  <a:close/>
                </a:path>
                <a:path w="11962130" h="7343775">
                  <a:moveTo>
                    <a:pt x="78195" y="5930542"/>
                  </a:moveTo>
                  <a:lnTo>
                    <a:pt x="69373" y="5930778"/>
                  </a:lnTo>
                  <a:lnTo>
                    <a:pt x="61333" y="5934417"/>
                  </a:lnTo>
                  <a:lnTo>
                    <a:pt x="55514" y="5940641"/>
                  </a:lnTo>
                  <a:lnTo>
                    <a:pt x="52454" y="5948593"/>
                  </a:lnTo>
                  <a:lnTo>
                    <a:pt x="52668" y="5956308"/>
                  </a:lnTo>
                  <a:lnTo>
                    <a:pt x="52699" y="5957459"/>
                  </a:lnTo>
                  <a:lnTo>
                    <a:pt x="56339" y="5965499"/>
                  </a:lnTo>
                  <a:lnTo>
                    <a:pt x="62563" y="5971317"/>
                  </a:lnTo>
                  <a:lnTo>
                    <a:pt x="70515" y="5974377"/>
                  </a:lnTo>
                  <a:lnTo>
                    <a:pt x="79338" y="5974142"/>
                  </a:lnTo>
                  <a:lnTo>
                    <a:pt x="87377" y="5970501"/>
                  </a:lnTo>
                  <a:lnTo>
                    <a:pt x="93195" y="5964272"/>
                  </a:lnTo>
                  <a:lnTo>
                    <a:pt x="96252" y="5956308"/>
                  </a:lnTo>
                  <a:lnTo>
                    <a:pt x="96041" y="5948593"/>
                  </a:lnTo>
                  <a:lnTo>
                    <a:pt x="96010" y="5947460"/>
                  </a:lnTo>
                  <a:lnTo>
                    <a:pt x="92371" y="5939420"/>
                  </a:lnTo>
                  <a:lnTo>
                    <a:pt x="86147" y="5933602"/>
                  </a:lnTo>
                  <a:lnTo>
                    <a:pt x="78195" y="5930542"/>
                  </a:lnTo>
                  <a:close/>
                </a:path>
                <a:path w="11962130" h="7343775">
                  <a:moveTo>
                    <a:pt x="51429" y="5843691"/>
                  </a:moveTo>
                  <a:lnTo>
                    <a:pt x="43217" y="5846923"/>
                  </a:lnTo>
                  <a:lnTo>
                    <a:pt x="37094" y="5852848"/>
                  </a:lnTo>
                  <a:lnTo>
                    <a:pt x="33639" y="5860636"/>
                  </a:lnTo>
                  <a:lnTo>
                    <a:pt x="33440" y="5869504"/>
                  </a:lnTo>
                  <a:lnTo>
                    <a:pt x="36671" y="5877716"/>
                  </a:lnTo>
                  <a:lnTo>
                    <a:pt x="42596" y="5883839"/>
                  </a:lnTo>
                  <a:lnTo>
                    <a:pt x="50384" y="5887293"/>
                  </a:lnTo>
                  <a:lnTo>
                    <a:pt x="59208" y="5887500"/>
                  </a:lnTo>
                  <a:lnTo>
                    <a:pt x="67420" y="5884268"/>
                  </a:lnTo>
                  <a:lnTo>
                    <a:pt x="73542" y="5878338"/>
                  </a:lnTo>
                  <a:lnTo>
                    <a:pt x="76995" y="5870537"/>
                  </a:lnTo>
                  <a:lnTo>
                    <a:pt x="77198" y="5861688"/>
                  </a:lnTo>
                  <a:lnTo>
                    <a:pt x="73965" y="5853476"/>
                  </a:lnTo>
                  <a:lnTo>
                    <a:pt x="68041" y="5847353"/>
                  </a:lnTo>
                  <a:lnTo>
                    <a:pt x="60252" y="5843898"/>
                  </a:lnTo>
                  <a:lnTo>
                    <a:pt x="51429" y="5843691"/>
                  </a:lnTo>
                  <a:close/>
                </a:path>
                <a:path w="11962130" h="7343775">
                  <a:moveTo>
                    <a:pt x="37797" y="5755826"/>
                  </a:moveTo>
                  <a:lnTo>
                    <a:pt x="29437" y="5758652"/>
                  </a:lnTo>
                  <a:lnTo>
                    <a:pt x="23030" y="5764269"/>
                  </a:lnTo>
                  <a:lnTo>
                    <a:pt x="19198" y="5771879"/>
                  </a:lnTo>
                  <a:lnTo>
                    <a:pt x="18564" y="5780725"/>
                  </a:lnTo>
                  <a:lnTo>
                    <a:pt x="21390" y="5789086"/>
                  </a:lnTo>
                  <a:lnTo>
                    <a:pt x="27007" y="5795492"/>
                  </a:lnTo>
                  <a:lnTo>
                    <a:pt x="34616" y="5799324"/>
                  </a:lnTo>
                  <a:lnTo>
                    <a:pt x="43418" y="5799964"/>
                  </a:lnTo>
                  <a:lnTo>
                    <a:pt x="51779" y="5797138"/>
                  </a:lnTo>
                  <a:lnTo>
                    <a:pt x="58185" y="5791516"/>
                  </a:lnTo>
                  <a:lnTo>
                    <a:pt x="62016" y="5783893"/>
                  </a:lnTo>
                  <a:lnTo>
                    <a:pt x="62652" y="5775065"/>
                  </a:lnTo>
                  <a:lnTo>
                    <a:pt x="59827" y="5766704"/>
                  </a:lnTo>
                  <a:lnTo>
                    <a:pt x="54210" y="5760298"/>
                  </a:lnTo>
                  <a:lnTo>
                    <a:pt x="46600" y="5756466"/>
                  </a:lnTo>
                  <a:lnTo>
                    <a:pt x="37797" y="5755826"/>
                  </a:lnTo>
                  <a:close/>
                </a:path>
                <a:path w="11962130" h="7343775">
                  <a:moveTo>
                    <a:pt x="28069" y="5667430"/>
                  </a:moveTo>
                  <a:lnTo>
                    <a:pt x="19606" y="5669932"/>
                  </a:lnTo>
                  <a:lnTo>
                    <a:pt x="12988" y="5675298"/>
                  </a:lnTo>
                  <a:lnTo>
                    <a:pt x="8865" y="5682755"/>
                  </a:lnTo>
                  <a:lnTo>
                    <a:pt x="7891" y="5691571"/>
                  </a:lnTo>
                  <a:lnTo>
                    <a:pt x="10392" y="5700034"/>
                  </a:lnTo>
                  <a:lnTo>
                    <a:pt x="15758" y="5706652"/>
                  </a:lnTo>
                  <a:lnTo>
                    <a:pt x="23214" y="5710775"/>
                  </a:lnTo>
                  <a:lnTo>
                    <a:pt x="31986" y="5711753"/>
                  </a:lnTo>
                  <a:lnTo>
                    <a:pt x="40449" y="5709251"/>
                  </a:lnTo>
                  <a:lnTo>
                    <a:pt x="47066" y="5703880"/>
                  </a:lnTo>
                  <a:lnTo>
                    <a:pt x="51188" y="5696410"/>
                  </a:lnTo>
                  <a:lnTo>
                    <a:pt x="52165" y="5687613"/>
                  </a:lnTo>
                  <a:lnTo>
                    <a:pt x="49663" y="5679150"/>
                  </a:lnTo>
                  <a:lnTo>
                    <a:pt x="44297" y="5672532"/>
                  </a:lnTo>
                  <a:lnTo>
                    <a:pt x="36841" y="5668409"/>
                  </a:lnTo>
                  <a:lnTo>
                    <a:pt x="28069" y="5667430"/>
                  </a:lnTo>
                  <a:close/>
                </a:path>
                <a:path w="11962130" h="7343775">
                  <a:moveTo>
                    <a:pt x="23187" y="5578632"/>
                  </a:moveTo>
                  <a:lnTo>
                    <a:pt x="14609" y="5580705"/>
                  </a:lnTo>
                  <a:lnTo>
                    <a:pt x="7730" y="5585732"/>
                  </a:lnTo>
                  <a:lnTo>
                    <a:pt x="3238" y="5592972"/>
                  </a:lnTo>
                  <a:lnTo>
                    <a:pt x="1822" y="5601728"/>
                  </a:lnTo>
                  <a:lnTo>
                    <a:pt x="3895" y="5610307"/>
                  </a:lnTo>
                  <a:lnTo>
                    <a:pt x="8923" y="5617185"/>
                  </a:lnTo>
                  <a:lnTo>
                    <a:pt x="16163" y="5621677"/>
                  </a:lnTo>
                  <a:lnTo>
                    <a:pt x="24874" y="5623095"/>
                  </a:lnTo>
                  <a:lnTo>
                    <a:pt x="33452" y="5621021"/>
                  </a:lnTo>
                  <a:lnTo>
                    <a:pt x="40331" y="5615989"/>
                  </a:lnTo>
                  <a:lnTo>
                    <a:pt x="44822" y="5608735"/>
                  </a:lnTo>
                  <a:lnTo>
                    <a:pt x="46239" y="5599998"/>
                  </a:lnTo>
                  <a:lnTo>
                    <a:pt x="44165" y="5591420"/>
                  </a:lnTo>
                  <a:lnTo>
                    <a:pt x="39138" y="5584541"/>
                  </a:lnTo>
                  <a:lnTo>
                    <a:pt x="31898" y="5580050"/>
                  </a:lnTo>
                  <a:lnTo>
                    <a:pt x="23187" y="5578632"/>
                  </a:lnTo>
                  <a:close/>
                </a:path>
              </a:pathLst>
            </a:custGeom>
            <a:solidFill>
              <a:srgbClr val="130F24">
                <a:alpha val="7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7454443" y="5417022"/>
              <a:ext cx="1497330" cy="254000"/>
            </a:xfrm>
            <a:custGeom>
              <a:avLst/>
              <a:gdLst/>
              <a:ahLst/>
              <a:cxnLst/>
              <a:rect l="l" t="t" r="r" b="b"/>
              <a:pathLst>
                <a:path w="1497329" h="254000">
                  <a:moveTo>
                    <a:pt x="1471921" y="101598"/>
                  </a:moveTo>
                  <a:lnTo>
                    <a:pt x="1461983" y="103594"/>
                  </a:lnTo>
                  <a:lnTo>
                    <a:pt x="1453909" y="109038"/>
                  </a:lnTo>
                  <a:lnTo>
                    <a:pt x="1448466" y="117111"/>
                  </a:lnTo>
                  <a:lnTo>
                    <a:pt x="1446470" y="126998"/>
                  </a:lnTo>
                  <a:lnTo>
                    <a:pt x="1448466" y="136885"/>
                  </a:lnTo>
                  <a:lnTo>
                    <a:pt x="1453909" y="144959"/>
                  </a:lnTo>
                  <a:lnTo>
                    <a:pt x="1461983" y="150402"/>
                  </a:lnTo>
                  <a:lnTo>
                    <a:pt x="1471870" y="152398"/>
                  </a:lnTo>
                  <a:lnTo>
                    <a:pt x="1481806" y="150402"/>
                  </a:lnTo>
                  <a:lnTo>
                    <a:pt x="1489880" y="144959"/>
                  </a:lnTo>
                  <a:lnTo>
                    <a:pt x="1495324" y="136885"/>
                  </a:lnTo>
                  <a:lnTo>
                    <a:pt x="1497321" y="126998"/>
                  </a:lnTo>
                  <a:lnTo>
                    <a:pt x="1495324" y="117111"/>
                  </a:lnTo>
                  <a:lnTo>
                    <a:pt x="1489881" y="109038"/>
                  </a:lnTo>
                  <a:lnTo>
                    <a:pt x="1481807" y="103594"/>
                  </a:lnTo>
                  <a:lnTo>
                    <a:pt x="1471921" y="101598"/>
                  </a:lnTo>
                  <a:close/>
                </a:path>
                <a:path w="1497329" h="254000">
                  <a:moveTo>
                    <a:pt x="1370270" y="101598"/>
                  </a:moveTo>
                  <a:lnTo>
                    <a:pt x="1360332" y="103594"/>
                  </a:lnTo>
                  <a:lnTo>
                    <a:pt x="1352258" y="109038"/>
                  </a:lnTo>
                  <a:lnTo>
                    <a:pt x="1346815" y="117111"/>
                  </a:lnTo>
                  <a:lnTo>
                    <a:pt x="1344819" y="126998"/>
                  </a:lnTo>
                  <a:lnTo>
                    <a:pt x="1346815" y="136885"/>
                  </a:lnTo>
                  <a:lnTo>
                    <a:pt x="1352258" y="144959"/>
                  </a:lnTo>
                  <a:lnTo>
                    <a:pt x="1360332" y="150402"/>
                  </a:lnTo>
                  <a:lnTo>
                    <a:pt x="1370219" y="152398"/>
                  </a:lnTo>
                  <a:lnTo>
                    <a:pt x="1380156" y="150402"/>
                  </a:lnTo>
                  <a:lnTo>
                    <a:pt x="1388230" y="144959"/>
                  </a:lnTo>
                  <a:lnTo>
                    <a:pt x="1393674" y="136885"/>
                  </a:lnTo>
                  <a:lnTo>
                    <a:pt x="1395670" y="126998"/>
                  </a:lnTo>
                  <a:lnTo>
                    <a:pt x="1393674" y="117111"/>
                  </a:lnTo>
                  <a:lnTo>
                    <a:pt x="1388230" y="109038"/>
                  </a:lnTo>
                  <a:lnTo>
                    <a:pt x="1380156" y="103594"/>
                  </a:lnTo>
                  <a:lnTo>
                    <a:pt x="1370270" y="101598"/>
                  </a:lnTo>
                  <a:close/>
                </a:path>
                <a:path w="1497329" h="254000">
                  <a:moveTo>
                    <a:pt x="1268619" y="101598"/>
                  </a:moveTo>
                  <a:lnTo>
                    <a:pt x="1258681" y="103594"/>
                  </a:lnTo>
                  <a:lnTo>
                    <a:pt x="1250608" y="109038"/>
                  </a:lnTo>
                  <a:lnTo>
                    <a:pt x="1245164" y="117111"/>
                  </a:lnTo>
                  <a:lnTo>
                    <a:pt x="1243168" y="126998"/>
                  </a:lnTo>
                  <a:lnTo>
                    <a:pt x="1245164" y="136885"/>
                  </a:lnTo>
                  <a:lnTo>
                    <a:pt x="1250608" y="144959"/>
                  </a:lnTo>
                  <a:lnTo>
                    <a:pt x="1258681" y="150402"/>
                  </a:lnTo>
                  <a:lnTo>
                    <a:pt x="1268568" y="152398"/>
                  </a:lnTo>
                  <a:lnTo>
                    <a:pt x="1278505" y="150402"/>
                  </a:lnTo>
                  <a:lnTo>
                    <a:pt x="1286579" y="144959"/>
                  </a:lnTo>
                  <a:lnTo>
                    <a:pt x="1292023" y="136885"/>
                  </a:lnTo>
                  <a:lnTo>
                    <a:pt x="1294019" y="126998"/>
                  </a:lnTo>
                  <a:lnTo>
                    <a:pt x="1292023" y="117111"/>
                  </a:lnTo>
                  <a:lnTo>
                    <a:pt x="1286579" y="109038"/>
                  </a:lnTo>
                  <a:lnTo>
                    <a:pt x="1278505" y="103594"/>
                  </a:lnTo>
                  <a:lnTo>
                    <a:pt x="1268619" y="101598"/>
                  </a:lnTo>
                  <a:close/>
                </a:path>
                <a:path w="1497329" h="254000">
                  <a:moveTo>
                    <a:pt x="1166968" y="101598"/>
                  </a:moveTo>
                  <a:lnTo>
                    <a:pt x="1157030" y="103594"/>
                  </a:lnTo>
                  <a:lnTo>
                    <a:pt x="1148957" y="109038"/>
                  </a:lnTo>
                  <a:lnTo>
                    <a:pt x="1143513" y="117111"/>
                  </a:lnTo>
                  <a:lnTo>
                    <a:pt x="1141517" y="126998"/>
                  </a:lnTo>
                  <a:lnTo>
                    <a:pt x="1143513" y="136885"/>
                  </a:lnTo>
                  <a:lnTo>
                    <a:pt x="1148957" y="144959"/>
                  </a:lnTo>
                  <a:lnTo>
                    <a:pt x="1157030" y="150402"/>
                  </a:lnTo>
                  <a:lnTo>
                    <a:pt x="1166917" y="152398"/>
                  </a:lnTo>
                  <a:lnTo>
                    <a:pt x="1176855" y="150402"/>
                  </a:lnTo>
                  <a:lnTo>
                    <a:pt x="1184928" y="144959"/>
                  </a:lnTo>
                  <a:lnTo>
                    <a:pt x="1190372" y="136885"/>
                  </a:lnTo>
                  <a:lnTo>
                    <a:pt x="1192368" y="126998"/>
                  </a:lnTo>
                  <a:lnTo>
                    <a:pt x="1190372" y="117111"/>
                  </a:lnTo>
                  <a:lnTo>
                    <a:pt x="1184928" y="109038"/>
                  </a:lnTo>
                  <a:lnTo>
                    <a:pt x="1176855" y="103594"/>
                  </a:lnTo>
                  <a:lnTo>
                    <a:pt x="1166968" y="101598"/>
                  </a:lnTo>
                  <a:close/>
                </a:path>
                <a:path w="1497329" h="254000">
                  <a:moveTo>
                    <a:pt x="1065317" y="101598"/>
                  </a:moveTo>
                  <a:lnTo>
                    <a:pt x="1055380" y="103594"/>
                  </a:lnTo>
                  <a:lnTo>
                    <a:pt x="1047306" y="109038"/>
                  </a:lnTo>
                  <a:lnTo>
                    <a:pt x="1041863" y="117111"/>
                  </a:lnTo>
                  <a:lnTo>
                    <a:pt x="1039867" y="126998"/>
                  </a:lnTo>
                  <a:lnTo>
                    <a:pt x="1041863" y="136885"/>
                  </a:lnTo>
                  <a:lnTo>
                    <a:pt x="1047306" y="144959"/>
                  </a:lnTo>
                  <a:lnTo>
                    <a:pt x="1055380" y="150402"/>
                  </a:lnTo>
                  <a:lnTo>
                    <a:pt x="1065267" y="152398"/>
                  </a:lnTo>
                  <a:lnTo>
                    <a:pt x="1075204" y="150402"/>
                  </a:lnTo>
                  <a:lnTo>
                    <a:pt x="1083278" y="144959"/>
                  </a:lnTo>
                  <a:lnTo>
                    <a:pt x="1088721" y="136885"/>
                  </a:lnTo>
                  <a:lnTo>
                    <a:pt x="1090717" y="126998"/>
                  </a:lnTo>
                  <a:lnTo>
                    <a:pt x="1088721" y="117111"/>
                  </a:lnTo>
                  <a:lnTo>
                    <a:pt x="1083278" y="109038"/>
                  </a:lnTo>
                  <a:lnTo>
                    <a:pt x="1075204" y="103594"/>
                  </a:lnTo>
                  <a:lnTo>
                    <a:pt x="1065317" y="101598"/>
                  </a:lnTo>
                  <a:close/>
                </a:path>
                <a:path w="1497329" h="254000">
                  <a:moveTo>
                    <a:pt x="963667" y="101598"/>
                  </a:moveTo>
                  <a:lnTo>
                    <a:pt x="953729" y="103594"/>
                  </a:lnTo>
                  <a:lnTo>
                    <a:pt x="945655" y="109038"/>
                  </a:lnTo>
                  <a:lnTo>
                    <a:pt x="940212" y="117111"/>
                  </a:lnTo>
                  <a:lnTo>
                    <a:pt x="938216" y="126998"/>
                  </a:lnTo>
                  <a:lnTo>
                    <a:pt x="940212" y="136885"/>
                  </a:lnTo>
                  <a:lnTo>
                    <a:pt x="945655" y="144959"/>
                  </a:lnTo>
                  <a:lnTo>
                    <a:pt x="953729" y="150402"/>
                  </a:lnTo>
                  <a:lnTo>
                    <a:pt x="963616" y="152398"/>
                  </a:lnTo>
                  <a:lnTo>
                    <a:pt x="973553" y="150402"/>
                  </a:lnTo>
                  <a:lnTo>
                    <a:pt x="981627" y="144959"/>
                  </a:lnTo>
                  <a:lnTo>
                    <a:pt x="987070" y="136885"/>
                  </a:lnTo>
                  <a:lnTo>
                    <a:pt x="989067" y="126998"/>
                  </a:lnTo>
                  <a:lnTo>
                    <a:pt x="987070" y="117111"/>
                  </a:lnTo>
                  <a:lnTo>
                    <a:pt x="981627" y="109038"/>
                  </a:lnTo>
                  <a:lnTo>
                    <a:pt x="973553" y="103594"/>
                  </a:lnTo>
                  <a:lnTo>
                    <a:pt x="963667" y="101598"/>
                  </a:lnTo>
                  <a:close/>
                </a:path>
                <a:path w="1497329" h="254000">
                  <a:moveTo>
                    <a:pt x="862016" y="101598"/>
                  </a:moveTo>
                  <a:lnTo>
                    <a:pt x="852078" y="103594"/>
                  </a:lnTo>
                  <a:lnTo>
                    <a:pt x="844004" y="109038"/>
                  </a:lnTo>
                  <a:lnTo>
                    <a:pt x="838561" y="117111"/>
                  </a:lnTo>
                  <a:lnTo>
                    <a:pt x="836565" y="126998"/>
                  </a:lnTo>
                  <a:lnTo>
                    <a:pt x="838561" y="136885"/>
                  </a:lnTo>
                  <a:lnTo>
                    <a:pt x="844004" y="144959"/>
                  </a:lnTo>
                  <a:lnTo>
                    <a:pt x="852078" y="150402"/>
                  </a:lnTo>
                  <a:lnTo>
                    <a:pt x="861965" y="152398"/>
                  </a:lnTo>
                  <a:lnTo>
                    <a:pt x="871902" y="150402"/>
                  </a:lnTo>
                  <a:lnTo>
                    <a:pt x="879976" y="144959"/>
                  </a:lnTo>
                  <a:lnTo>
                    <a:pt x="885420" y="136885"/>
                  </a:lnTo>
                  <a:lnTo>
                    <a:pt x="887416" y="126998"/>
                  </a:lnTo>
                  <a:lnTo>
                    <a:pt x="885420" y="117111"/>
                  </a:lnTo>
                  <a:lnTo>
                    <a:pt x="879976" y="109038"/>
                  </a:lnTo>
                  <a:lnTo>
                    <a:pt x="871902" y="103594"/>
                  </a:lnTo>
                  <a:lnTo>
                    <a:pt x="862016" y="101598"/>
                  </a:lnTo>
                  <a:close/>
                </a:path>
                <a:path w="1497329" h="254000">
                  <a:moveTo>
                    <a:pt x="760365" y="101598"/>
                  </a:moveTo>
                  <a:lnTo>
                    <a:pt x="750427" y="103594"/>
                  </a:lnTo>
                  <a:lnTo>
                    <a:pt x="742354" y="109038"/>
                  </a:lnTo>
                  <a:lnTo>
                    <a:pt x="736910" y="117112"/>
                  </a:lnTo>
                  <a:lnTo>
                    <a:pt x="734914" y="126998"/>
                  </a:lnTo>
                  <a:lnTo>
                    <a:pt x="736910" y="136885"/>
                  </a:lnTo>
                  <a:lnTo>
                    <a:pt x="742354" y="144959"/>
                  </a:lnTo>
                  <a:lnTo>
                    <a:pt x="750427" y="150402"/>
                  </a:lnTo>
                  <a:lnTo>
                    <a:pt x="760314" y="152398"/>
                  </a:lnTo>
                  <a:lnTo>
                    <a:pt x="770251" y="150402"/>
                  </a:lnTo>
                  <a:lnTo>
                    <a:pt x="778325" y="144959"/>
                  </a:lnTo>
                  <a:lnTo>
                    <a:pt x="783769" y="136885"/>
                  </a:lnTo>
                  <a:lnTo>
                    <a:pt x="785765" y="126998"/>
                  </a:lnTo>
                  <a:lnTo>
                    <a:pt x="783769" y="117112"/>
                  </a:lnTo>
                  <a:lnTo>
                    <a:pt x="778326" y="109038"/>
                  </a:lnTo>
                  <a:lnTo>
                    <a:pt x="770252" y="103594"/>
                  </a:lnTo>
                  <a:lnTo>
                    <a:pt x="760365" y="101598"/>
                  </a:lnTo>
                  <a:close/>
                </a:path>
                <a:path w="1497329" h="254000">
                  <a:moveTo>
                    <a:pt x="658714" y="101598"/>
                  </a:moveTo>
                  <a:lnTo>
                    <a:pt x="648776" y="103594"/>
                  </a:lnTo>
                  <a:lnTo>
                    <a:pt x="640703" y="109038"/>
                  </a:lnTo>
                  <a:lnTo>
                    <a:pt x="635259" y="117112"/>
                  </a:lnTo>
                  <a:lnTo>
                    <a:pt x="633263" y="126998"/>
                  </a:lnTo>
                  <a:lnTo>
                    <a:pt x="635259" y="136885"/>
                  </a:lnTo>
                  <a:lnTo>
                    <a:pt x="640703" y="144959"/>
                  </a:lnTo>
                  <a:lnTo>
                    <a:pt x="648776" y="150402"/>
                  </a:lnTo>
                  <a:lnTo>
                    <a:pt x="658663" y="152398"/>
                  </a:lnTo>
                  <a:lnTo>
                    <a:pt x="668601" y="150402"/>
                  </a:lnTo>
                  <a:lnTo>
                    <a:pt x="676674" y="144959"/>
                  </a:lnTo>
                  <a:lnTo>
                    <a:pt x="682118" y="136885"/>
                  </a:lnTo>
                  <a:lnTo>
                    <a:pt x="684114" y="126998"/>
                  </a:lnTo>
                  <a:lnTo>
                    <a:pt x="682118" y="117112"/>
                  </a:lnTo>
                  <a:lnTo>
                    <a:pt x="676674" y="109038"/>
                  </a:lnTo>
                  <a:lnTo>
                    <a:pt x="668601" y="103594"/>
                  </a:lnTo>
                  <a:lnTo>
                    <a:pt x="658714" y="101598"/>
                  </a:lnTo>
                  <a:close/>
                </a:path>
                <a:path w="1497329" h="254000">
                  <a:moveTo>
                    <a:pt x="557063" y="101598"/>
                  </a:moveTo>
                  <a:lnTo>
                    <a:pt x="547126" y="103594"/>
                  </a:lnTo>
                  <a:lnTo>
                    <a:pt x="539052" y="109038"/>
                  </a:lnTo>
                  <a:lnTo>
                    <a:pt x="533609" y="117112"/>
                  </a:lnTo>
                  <a:lnTo>
                    <a:pt x="531613" y="126998"/>
                  </a:lnTo>
                  <a:lnTo>
                    <a:pt x="533609" y="136885"/>
                  </a:lnTo>
                  <a:lnTo>
                    <a:pt x="539052" y="144959"/>
                  </a:lnTo>
                  <a:lnTo>
                    <a:pt x="547126" y="150402"/>
                  </a:lnTo>
                  <a:lnTo>
                    <a:pt x="557013" y="152398"/>
                  </a:lnTo>
                  <a:lnTo>
                    <a:pt x="566950" y="150402"/>
                  </a:lnTo>
                  <a:lnTo>
                    <a:pt x="575024" y="144959"/>
                  </a:lnTo>
                  <a:lnTo>
                    <a:pt x="580467" y="136885"/>
                  </a:lnTo>
                  <a:lnTo>
                    <a:pt x="582463" y="126998"/>
                  </a:lnTo>
                  <a:lnTo>
                    <a:pt x="580467" y="117112"/>
                  </a:lnTo>
                  <a:lnTo>
                    <a:pt x="575024" y="109038"/>
                  </a:lnTo>
                  <a:lnTo>
                    <a:pt x="566950" y="103594"/>
                  </a:lnTo>
                  <a:lnTo>
                    <a:pt x="557063" y="101598"/>
                  </a:lnTo>
                  <a:close/>
                </a:path>
                <a:path w="1497329" h="254000">
                  <a:moveTo>
                    <a:pt x="455413" y="101598"/>
                  </a:moveTo>
                  <a:lnTo>
                    <a:pt x="445475" y="103594"/>
                  </a:lnTo>
                  <a:lnTo>
                    <a:pt x="437401" y="109038"/>
                  </a:lnTo>
                  <a:lnTo>
                    <a:pt x="431958" y="117112"/>
                  </a:lnTo>
                  <a:lnTo>
                    <a:pt x="429962" y="126998"/>
                  </a:lnTo>
                  <a:lnTo>
                    <a:pt x="431958" y="136885"/>
                  </a:lnTo>
                  <a:lnTo>
                    <a:pt x="437401" y="144959"/>
                  </a:lnTo>
                  <a:lnTo>
                    <a:pt x="445475" y="150402"/>
                  </a:lnTo>
                  <a:lnTo>
                    <a:pt x="455362" y="152398"/>
                  </a:lnTo>
                  <a:lnTo>
                    <a:pt x="465299" y="150402"/>
                  </a:lnTo>
                  <a:lnTo>
                    <a:pt x="473373" y="144959"/>
                  </a:lnTo>
                  <a:lnTo>
                    <a:pt x="478816" y="136885"/>
                  </a:lnTo>
                  <a:lnTo>
                    <a:pt x="480813" y="126998"/>
                  </a:lnTo>
                  <a:lnTo>
                    <a:pt x="478816" y="117112"/>
                  </a:lnTo>
                  <a:lnTo>
                    <a:pt x="473373" y="109038"/>
                  </a:lnTo>
                  <a:lnTo>
                    <a:pt x="465299" y="103594"/>
                  </a:lnTo>
                  <a:lnTo>
                    <a:pt x="455413" y="101598"/>
                  </a:lnTo>
                  <a:close/>
                </a:path>
                <a:path w="1497329" h="254000">
                  <a:moveTo>
                    <a:pt x="353762" y="101598"/>
                  </a:moveTo>
                  <a:lnTo>
                    <a:pt x="343824" y="103594"/>
                  </a:lnTo>
                  <a:lnTo>
                    <a:pt x="335750" y="109038"/>
                  </a:lnTo>
                  <a:lnTo>
                    <a:pt x="330307" y="117112"/>
                  </a:lnTo>
                  <a:lnTo>
                    <a:pt x="328311" y="126998"/>
                  </a:lnTo>
                  <a:lnTo>
                    <a:pt x="330307" y="136885"/>
                  </a:lnTo>
                  <a:lnTo>
                    <a:pt x="335750" y="144959"/>
                  </a:lnTo>
                  <a:lnTo>
                    <a:pt x="343824" y="150402"/>
                  </a:lnTo>
                  <a:lnTo>
                    <a:pt x="353711" y="152398"/>
                  </a:lnTo>
                  <a:lnTo>
                    <a:pt x="363648" y="150402"/>
                  </a:lnTo>
                  <a:lnTo>
                    <a:pt x="371722" y="144959"/>
                  </a:lnTo>
                  <a:lnTo>
                    <a:pt x="377166" y="136885"/>
                  </a:lnTo>
                  <a:lnTo>
                    <a:pt x="379162" y="126998"/>
                  </a:lnTo>
                  <a:lnTo>
                    <a:pt x="377166" y="117112"/>
                  </a:lnTo>
                  <a:lnTo>
                    <a:pt x="371722" y="109038"/>
                  </a:lnTo>
                  <a:lnTo>
                    <a:pt x="363648" y="103594"/>
                  </a:lnTo>
                  <a:lnTo>
                    <a:pt x="353762" y="101598"/>
                  </a:lnTo>
                  <a:close/>
                </a:path>
                <a:path w="1497329" h="254000">
                  <a:moveTo>
                    <a:pt x="252111" y="101598"/>
                  </a:moveTo>
                  <a:lnTo>
                    <a:pt x="242173" y="103594"/>
                  </a:lnTo>
                  <a:lnTo>
                    <a:pt x="234100" y="109038"/>
                  </a:lnTo>
                  <a:lnTo>
                    <a:pt x="228656" y="117112"/>
                  </a:lnTo>
                  <a:lnTo>
                    <a:pt x="226660" y="126998"/>
                  </a:lnTo>
                  <a:lnTo>
                    <a:pt x="228656" y="136885"/>
                  </a:lnTo>
                  <a:lnTo>
                    <a:pt x="234100" y="144959"/>
                  </a:lnTo>
                  <a:lnTo>
                    <a:pt x="242173" y="150402"/>
                  </a:lnTo>
                  <a:lnTo>
                    <a:pt x="252060" y="152398"/>
                  </a:lnTo>
                  <a:lnTo>
                    <a:pt x="261997" y="150402"/>
                  </a:lnTo>
                  <a:lnTo>
                    <a:pt x="270071" y="144959"/>
                  </a:lnTo>
                  <a:lnTo>
                    <a:pt x="275515" y="136885"/>
                  </a:lnTo>
                  <a:lnTo>
                    <a:pt x="277511" y="126998"/>
                  </a:lnTo>
                  <a:lnTo>
                    <a:pt x="275515" y="117112"/>
                  </a:lnTo>
                  <a:lnTo>
                    <a:pt x="270071" y="109038"/>
                  </a:lnTo>
                  <a:lnTo>
                    <a:pt x="261997" y="103594"/>
                  </a:lnTo>
                  <a:lnTo>
                    <a:pt x="252111" y="101598"/>
                  </a:lnTo>
                  <a:close/>
                </a:path>
                <a:path w="1497329" h="254000">
                  <a:moveTo>
                    <a:pt x="152400" y="0"/>
                  </a:moveTo>
                  <a:lnTo>
                    <a:pt x="0" y="127000"/>
                  </a:lnTo>
                  <a:lnTo>
                    <a:pt x="152400" y="254000"/>
                  </a:lnTo>
                  <a:lnTo>
                    <a:pt x="152400" y="152400"/>
                  </a:lnTo>
                  <a:lnTo>
                    <a:pt x="150409" y="152400"/>
                  </a:lnTo>
                  <a:lnTo>
                    <a:pt x="140522" y="150403"/>
                  </a:lnTo>
                  <a:lnTo>
                    <a:pt x="132449" y="144960"/>
                  </a:lnTo>
                  <a:lnTo>
                    <a:pt x="127005" y="136886"/>
                  </a:lnTo>
                  <a:lnTo>
                    <a:pt x="125009" y="127000"/>
                  </a:lnTo>
                  <a:lnTo>
                    <a:pt x="127005" y="117113"/>
                  </a:lnTo>
                  <a:lnTo>
                    <a:pt x="132449" y="109039"/>
                  </a:lnTo>
                  <a:lnTo>
                    <a:pt x="140522" y="103596"/>
                  </a:lnTo>
                  <a:lnTo>
                    <a:pt x="150460" y="101600"/>
                  </a:lnTo>
                  <a:lnTo>
                    <a:pt x="152400" y="101600"/>
                  </a:lnTo>
                  <a:lnTo>
                    <a:pt x="152400" y="0"/>
                  </a:lnTo>
                  <a:close/>
                </a:path>
                <a:path w="1497329" h="254000">
                  <a:moveTo>
                    <a:pt x="150460" y="101600"/>
                  </a:moveTo>
                  <a:lnTo>
                    <a:pt x="140522" y="103596"/>
                  </a:lnTo>
                  <a:lnTo>
                    <a:pt x="132449" y="109039"/>
                  </a:lnTo>
                  <a:lnTo>
                    <a:pt x="127005" y="117113"/>
                  </a:lnTo>
                  <a:lnTo>
                    <a:pt x="125009" y="127000"/>
                  </a:lnTo>
                  <a:lnTo>
                    <a:pt x="127005" y="136886"/>
                  </a:lnTo>
                  <a:lnTo>
                    <a:pt x="132449" y="144960"/>
                  </a:lnTo>
                  <a:lnTo>
                    <a:pt x="140522" y="150403"/>
                  </a:lnTo>
                  <a:lnTo>
                    <a:pt x="150409" y="152400"/>
                  </a:lnTo>
                  <a:lnTo>
                    <a:pt x="152400" y="152000"/>
                  </a:lnTo>
                  <a:lnTo>
                    <a:pt x="152400" y="101991"/>
                  </a:lnTo>
                  <a:lnTo>
                    <a:pt x="150460" y="101600"/>
                  </a:lnTo>
                  <a:close/>
                </a:path>
                <a:path w="1497329" h="254000">
                  <a:moveTo>
                    <a:pt x="152400" y="152000"/>
                  </a:moveTo>
                  <a:lnTo>
                    <a:pt x="150409" y="152400"/>
                  </a:lnTo>
                  <a:lnTo>
                    <a:pt x="152400" y="152400"/>
                  </a:lnTo>
                  <a:lnTo>
                    <a:pt x="152400" y="152000"/>
                  </a:lnTo>
                  <a:close/>
                </a:path>
                <a:path w="1497329" h="254000">
                  <a:moveTo>
                    <a:pt x="152400" y="101991"/>
                  </a:moveTo>
                  <a:lnTo>
                    <a:pt x="152400" y="152000"/>
                  </a:lnTo>
                  <a:lnTo>
                    <a:pt x="160347" y="150403"/>
                  </a:lnTo>
                  <a:lnTo>
                    <a:pt x="168420" y="144960"/>
                  </a:lnTo>
                  <a:lnTo>
                    <a:pt x="173864" y="136886"/>
                  </a:lnTo>
                  <a:lnTo>
                    <a:pt x="175860" y="127000"/>
                  </a:lnTo>
                  <a:lnTo>
                    <a:pt x="173864" y="117113"/>
                  </a:lnTo>
                  <a:lnTo>
                    <a:pt x="168420" y="109039"/>
                  </a:lnTo>
                  <a:lnTo>
                    <a:pt x="160347" y="103596"/>
                  </a:lnTo>
                  <a:lnTo>
                    <a:pt x="152400" y="101991"/>
                  </a:lnTo>
                  <a:close/>
                </a:path>
                <a:path w="1497329" h="254000">
                  <a:moveTo>
                    <a:pt x="152400" y="101600"/>
                  </a:moveTo>
                  <a:lnTo>
                    <a:pt x="150460" y="101600"/>
                  </a:lnTo>
                  <a:lnTo>
                    <a:pt x="152400" y="101991"/>
                  </a:lnTo>
                  <a:lnTo>
                    <a:pt x="152400" y="101600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53590" y="5261968"/>
              <a:ext cx="584128" cy="542776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9005229" y="4705363"/>
              <a:ext cx="50800" cy="864235"/>
            </a:xfrm>
            <a:custGeom>
              <a:avLst/>
              <a:gdLst/>
              <a:ahLst/>
              <a:cxnLst/>
              <a:rect l="l" t="t" r="r" b="b"/>
              <a:pathLst>
                <a:path w="50800" h="864235">
                  <a:moveTo>
                    <a:pt x="25389" y="813206"/>
                  </a:moveTo>
                  <a:lnTo>
                    <a:pt x="15502" y="815202"/>
                  </a:lnTo>
                  <a:lnTo>
                    <a:pt x="7429" y="820645"/>
                  </a:lnTo>
                  <a:lnTo>
                    <a:pt x="1985" y="828719"/>
                  </a:lnTo>
                  <a:lnTo>
                    <a:pt x="0" y="838657"/>
                  </a:lnTo>
                  <a:lnTo>
                    <a:pt x="1986" y="848544"/>
                  </a:lnTo>
                  <a:lnTo>
                    <a:pt x="7429" y="856617"/>
                  </a:lnTo>
                  <a:lnTo>
                    <a:pt x="15503" y="862061"/>
                  </a:lnTo>
                  <a:lnTo>
                    <a:pt x="25389" y="864057"/>
                  </a:lnTo>
                  <a:lnTo>
                    <a:pt x="35276" y="862061"/>
                  </a:lnTo>
                  <a:lnTo>
                    <a:pt x="43350" y="856617"/>
                  </a:lnTo>
                  <a:lnTo>
                    <a:pt x="48793" y="848544"/>
                  </a:lnTo>
                  <a:lnTo>
                    <a:pt x="50789" y="838657"/>
                  </a:lnTo>
                  <a:lnTo>
                    <a:pt x="48793" y="828719"/>
                  </a:lnTo>
                  <a:lnTo>
                    <a:pt x="43350" y="820645"/>
                  </a:lnTo>
                  <a:lnTo>
                    <a:pt x="35276" y="815202"/>
                  </a:lnTo>
                  <a:lnTo>
                    <a:pt x="25389" y="813206"/>
                  </a:lnTo>
                  <a:close/>
                </a:path>
                <a:path w="50800" h="864235">
                  <a:moveTo>
                    <a:pt x="25389" y="711555"/>
                  </a:moveTo>
                  <a:lnTo>
                    <a:pt x="15502" y="713551"/>
                  </a:lnTo>
                  <a:lnTo>
                    <a:pt x="7429" y="718994"/>
                  </a:lnTo>
                  <a:lnTo>
                    <a:pt x="1985" y="727068"/>
                  </a:lnTo>
                  <a:lnTo>
                    <a:pt x="0" y="737006"/>
                  </a:lnTo>
                  <a:lnTo>
                    <a:pt x="1986" y="746893"/>
                  </a:lnTo>
                  <a:lnTo>
                    <a:pt x="7429" y="754967"/>
                  </a:lnTo>
                  <a:lnTo>
                    <a:pt x="15503" y="760410"/>
                  </a:lnTo>
                  <a:lnTo>
                    <a:pt x="25389" y="762406"/>
                  </a:lnTo>
                  <a:lnTo>
                    <a:pt x="35276" y="760410"/>
                  </a:lnTo>
                  <a:lnTo>
                    <a:pt x="43350" y="754967"/>
                  </a:lnTo>
                  <a:lnTo>
                    <a:pt x="48793" y="746893"/>
                  </a:lnTo>
                  <a:lnTo>
                    <a:pt x="50789" y="737006"/>
                  </a:lnTo>
                  <a:lnTo>
                    <a:pt x="48793" y="727068"/>
                  </a:lnTo>
                  <a:lnTo>
                    <a:pt x="43350" y="718994"/>
                  </a:lnTo>
                  <a:lnTo>
                    <a:pt x="35276" y="713551"/>
                  </a:lnTo>
                  <a:lnTo>
                    <a:pt x="25389" y="711555"/>
                  </a:lnTo>
                  <a:close/>
                </a:path>
                <a:path w="50800" h="864235">
                  <a:moveTo>
                    <a:pt x="25389" y="609904"/>
                  </a:moveTo>
                  <a:lnTo>
                    <a:pt x="15503" y="611900"/>
                  </a:lnTo>
                  <a:lnTo>
                    <a:pt x="7429" y="617344"/>
                  </a:lnTo>
                  <a:lnTo>
                    <a:pt x="1985" y="625417"/>
                  </a:lnTo>
                  <a:lnTo>
                    <a:pt x="0" y="635355"/>
                  </a:lnTo>
                  <a:lnTo>
                    <a:pt x="1986" y="645242"/>
                  </a:lnTo>
                  <a:lnTo>
                    <a:pt x="7430" y="653316"/>
                  </a:lnTo>
                  <a:lnTo>
                    <a:pt x="15504" y="658759"/>
                  </a:lnTo>
                  <a:lnTo>
                    <a:pt x="25389" y="660755"/>
                  </a:lnTo>
                  <a:lnTo>
                    <a:pt x="35276" y="658759"/>
                  </a:lnTo>
                  <a:lnTo>
                    <a:pt x="43350" y="653316"/>
                  </a:lnTo>
                  <a:lnTo>
                    <a:pt x="48793" y="645242"/>
                  </a:lnTo>
                  <a:lnTo>
                    <a:pt x="50789" y="635355"/>
                  </a:lnTo>
                  <a:lnTo>
                    <a:pt x="48793" y="625417"/>
                  </a:lnTo>
                  <a:lnTo>
                    <a:pt x="43350" y="617344"/>
                  </a:lnTo>
                  <a:lnTo>
                    <a:pt x="35276" y="611900"/>
                  </a:lnTo>
                  <a:lnTo>
                    <a:pt x="25389" y="609904"/>
                  </a:lnTo>
                  <a:close/>
                </a:path>
                <a:path w="50800" h="864235">
                  <a:moveTo>
                    <a:pt x="25389" y="508253"/>
                  </a:moveTo>
                  <a:lnTo>
                    <a:pt x="15503" y="510250"/>
                  </a:lnTo>
                  <a:lnTo>
                    <a:pt x="7429" y="515693"/>
                  </a:lnTo>
                  <a:lnTo>
                    <a:pt x="1985" y="523767"/>
                  </a:lnTo>
                  <a:lnTo>
                    <a:pt x="0" y="533704"/>
                  </a:lnTo>
                  <a:lnTo>
                    <a:pt x="1986" y="543591"/>
                  </a:lnTo>
                  <a:lnTo>
                    <a:pt x="7430" y="551665"/>
                  </a:lnTo>
                  <a:lnTo>
                    <a:pt x="15504" y="557108"/>
                  </a:lnTo>
                  <a:lnTo>
                    <a:pt x="25389" y="559104"/>
                  </a:lnTo>
                  <a:lnTo>
                    <a:pt x="35276" y="557108"/>
                  </a:lnTo>
                  <a:lnTo>
                    <a:pt x="43350" y="551665"/>
                  </a:lnTo>
                  <a:lnTo>
                    <a:pt x="48793" y="543591"/>
                  </a:lnTo>
                  <a:lnTo>
                    <a:pt x="50789" y="533704"/>
                  </a:lnTo>
                  <a:lnTo>
                    <a:pt x="48793" y="523767"/>
                  </a:lnTo>
                  <a:lnTo>
                    <a:pt x="43350" y="515693"/>
                  </a:lnTo>
                  <a:lnTo>
                    <a:pt x="35276" y="510250"/>
                  </a:lnTo>
                  <a:lnTo>
                    <a:pt x="25389" y="508253"/>
                  </a:lnTo>
                  <a:close/>
                </a:path>
                <a:path w="50800" h="864235">
                  <a:moveTo>
                    <a:pt x="25389" y="406603"/>
                  </a:moveTo>
                  <a:lnTo>
                    <a:pt x="15503" y="408599"/>
                  </a:lnTo>
                  <a:lnTo>
                    <a:pt x="7429" y="414042"/>
                  </a:lnTo>
                  <a:lnTo>
                    <a:pt x="1985" y="422116"/>
                  </a:lnTo>
                  <a:lnTo>
                    <a:pt x="0" y="432053"/>
                  </a:lnTo>
                  <a:lnTo>
                    <a:pt x="1986" y="441940"/>
                  </a:lnTo>
                  <a:lnTo>
                    <a:pt x="7430" y="450014"/>
                  </a:lnTo>
                  <a:lnTo>
                    <a:pt x="15504" y="455457"/>
                  </a:lnTo>
                  <a:lnTo>
                    <a:pt x="25389" y="457453"/>
                  </a:lnTo>
                  <a:lnTo>
                    <a:pt x="35276" y="455457"/>
                  </a:lnTo>
                  <a:lnTo>
                    <a:pt x="43350" y="450014"/>
                  </a:lnTo>
                  <a:lnTo>
                    <a:pt x="48793" y="441940"/>
                  </a:lnTo>
                  <a:lnTo>
                    <a:pt x="50789" y="432053"/>
                  </a:lnTo>
                  <a:lnTo>
                    <a:pt x="48793" y="422116"/>
                  </a:lnTo>
                  <a:lnTo>
                    <a:pt x="43350" y="414042"/>
                  </a:lnTo>
                  <a:lnTo>
                    <a:pt x="35276" y="408599"/>
                  </a:lnTo>
                  <a:lnTo>
                    <a:pt x="25389" y="406603"/>
                  </a:lnTo>
                  <a:close/>
                </a:path>
                <a:path w="50800" h="864235">
                  <a:moveTo>
                    <a:pt x="25391" y="304952"/>
                  </a:moveTo>
                  <a:lnTo>
                    <a:pt x="15504" y="306948"/>
                  </a:lnTo>
                  <a:lnTo>
                    <a:pt x="7430" y="312391"/>
                  </a:lnTo>
                  <a:lnTo>
                    <a:pt x="1987" y="320465"/>
                  </a:lnTo>
                  <a:lnTo>
                    <a:pt x="1" y="330403"/>
                  </a:lnTo>
                  <a:lnTo>
                    <a:pt x="1987" y="340290"/>
                  </a:lnTo>
                  <a:lnTo>
                    <a:pt x="7431" y="348363"/>
                  </a:lnTo>
                  <a:lnTo>
                    <a:pt x="15504" y="353807"/>
                  </a:lnTo>
                  <a:lnTo>
                    <a:pt x="25391" y="355803"/>
                  </a:lnTo>
                  <a:lnTo>
                    <a:pt x="35277" y="353807"/>
                  </a:lnTo>
                  <a:lnTo>
                    <a:pt x="43351" y="348363"/>
                  </a:lnTo>
                  <a:lnTo>
                    <a:pt x="48794" y="340290"/>
                  </a:lnTo>
                  <a:lnTo>
                    <a:pt x="50791" y="330403"/>
                  </a:lnTo>
                  <a:lnTo>
                    <a:pt x="48794" y="320465"/>
                  </a:lnTo>
                  <a:lnTo>
                    <a:pt x="43351" y="312391"/>
                  </a:lnTo>
                  <a:lnTo>
                    <a:pt x="35277" y="306948"/>
                  </a:lnTo>
                  <a:lnTo>
                    <a:pt x="25391" y="304952"/>
                  </a:lnTo>
                  <a:close/>
                </a:path>
                <a:path w="50800" h="864235">
                  <a:moveTo>
                    <a:pt x="25391" y="203301"/>
                  </a:moveTo>
                  <a:lnTo>
                    <a:pt x="15504" y="205297"/>
                  </a:lnTo>
                  <a:lnTo>
                    <a:pt x="7430" y="210740"/>
                  </a:lnTo>
                  <a:lnTo>
                    <a:pt x="1987" y="218814"/>
                  </a:lnTo>
                  <a:lnTo>
                    <a:pt x="1" y="228752"/>
                  </a:lnTo>
                  <a:lnTo>
                    <a:pt x="1987" y="238638"/>
                  </a:lnTo>
                  <a:lnTo>
                    <a:pt x="7430" y="246712"/>
                  </a:lnTo>
                  <a:lnTo>
                    <a:pt x="15504" y="252156"/>
                  </a:lnTo>
                  <a:lnTo>
                    <a:pt x="25391" y="254152"/>
                  </a:lnTo>
                  <a:lnTo>
                    <a:pt x="35277" y="252156"/>
                  </a:lnTo>
                  <a:lnTo>
                    <a:pt x="43351" y="246712"/>
                  </a:lnTo>
                  <a:lnTo>
                    <a:pt x="48794" y="238638"/>
                  </a:lnTo>
                  <a:lnTo>
                    <a:pt x="50791" y="228752"/>
                  </a:lnTo>
                  <a:lnTo>
                    <a:pt x="48794" y="218814"/>
                  </a:lnTo>
                  <a:lnTo>
                    <a:pt x="43351" y="210740"/>
                  </a:lnTo>
                  <a:lnTo>
                    <a:pt x="35277" y="205297"/>
                  </a:lnTo>
                  <a:lnTo>
                    <a:pt x="25391" y="203301"/>
                  </a:lnTo>
                  <a:close/>
                </a:path>
                <a:path w="50800" h="864235">
                  <a:moveTo>
                    <a:pt x="25391" y="101650"/>
                  </a:moveTo>
                  <a:lnTo>
                    <a:pt x="15504" y="103646"/>
                  </a:lnTo>
                  <a:lnTo>
                    <a:pt x="7430" y="109090"/>
                  </a:lnTo>
                  <a:lnTo>
                    <a:pt x="1987" y="117163"/>
                  </a:lnTo>
                  <a:lnTo>
                    <a:pt x="1" y="127101"/>
                  </a:lnTo>
                  <a:lnTo>
                    <a:pt x="1987" y="136988"/>
                  </a:lnTo>
                  <a:lnTo>
                    <a:pt x="7430" y="145061"/>
                  </a:lnTo>
                  <a:lnTo>
                    <a:pt x="15504" y="150505"/>
                  </a:lnTo>
                  <a:lnTo>
                    <a:pt x="25391" y="152501"/>
                  </a:lnTo>
                  <a:lnTo>
                    <a:pt x="35277" y="150505"/>
                  </a:lnTo>
                  <a:lnTo>
                    <a:pt x="43351" y="145061"/>
                  </a:lnTo>
                  <a:lnTo>
                    <a:pt x="48794" y="136988"/>
                  </a:lnTo>
                  <a:lnTo>
                    <a:pt x="50791" y="127101"/>
                  </a:lnTo>
                  <a:lnTo>
                    <a:pt x="48794" y="117163"/>
                  </a:lnTo>
                  <a:lnTo>
                    <a:pt x="43351" y="109090"/>
                  </a:lnTo>
                  <a:lnTo>
                    <a:pt x="35277" y="103646"/>
                  </a:lnTo>
                  <a:lnTo>
                    <a:pt x="25391" y="101650"/>
                  </a:lnTo>
                  <a:close/>
                </a:path>
                <a:path w="50800" h="864235">
                  <a:moveTo>
                    <a:pt x="25391" y="0"/>
                  </a:moveTo>
                  <a:lnTo>
                    <a:pt x="15504" y="1996"/>
                  </a:lnTo>
                  <a:lnTo>
                    <a:pt x="7430" y="7439"/>
                  </a:lnTo>
                  <a:lnTo>
                    <a:pt x="1987" y="15513"/>
                  </a:lnTo>
                  <a:lnTo>
                    <a:pt x="1" y="25450"/>
                  </a:lnTo>
                  <a:lnTo>
                    <a:pt x="1987" y="35337"/>
                  </a:lnTo>
                  <a:lnTo>
                    <a:pt x="7430" y="43410"/>
                  </a:lnTo>
                  <a:lnTo>
                    <a:pt x="15504" y="48854"/>
                  </a:lnTo>
                  <a:lnTo>
                    <a:pt x="25391" y="50850"/>
                  </a:lnTo>
                  <a:lnTo>
                    <a:pt x="35277" y="48854"/>
                  </a:lnTo>
                  <a:lnTo>
                    <a:pt x="43351" y="43410"/>
                  </a:lnTo>
                  <a:lnTo>
                    <a:pt x="48794" y="35337"/>
                  </a:lnTo>
                  <a:lnTo>
                    <a:pt x="50791" y="25450"/>
                  </a:lnTo>
                  <a:lnTo>
                    <a:pt x="48795" y="15513"/>
                  </a:lnTo>
                  <a:lnTo>
                    <a:pt x="43351" y="7439"/>
                  </a:lnTo>
                  <a:lnTo>
                    <a:pt x="35278" y="1996"/>
                  </a:lnTo>
                  <a:lnTo>
                    <a:pt x="25391" y="0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296548" y="4121828"/>
              <a:ext cx="1871980" cy="471170"/>
            </a:xfrm>
            <a:custGeom>
              <a:avLst/>
              <a:gdLst/>
              <a:ahLst/>
              <a:cxnLst/>
              <a:rect l="l" t="t" r="r" b="b"/>
              <a:pathLst>
                <a:path w="1871980" h="471170">
                  <a:moveTo>
                    <a:pt x="1871903" y="0"/>
                  </a:moveTo>
                  <a:lnTo>
                    <a:pt x="0" y="0"/>
                  </a:lnTo>
                  <a:lnTo>
                    <a:pt x="0" y="470829"/>
                  </a:lnTo>
                  <a:lnTo>
                    <a:pt x="1871903" y="470829"/>
                  </a:lnTo>
                  <a:lnTo>
                    <a:pt x="18719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296548" y="4121828"/>
            <a:ext cx="1871980" cy="471170"/>
          </a:xfrm>
          <a:prstGeom prst="rect">
            <a:avLst/>
          </a:prstGeom>
          <a:ln w="25400">
            <a:solidFill>
              <a:srgbClr val="130F24"/>
            </a:solidFill>
          </a:ln>
        </p:spPr>
        <p:txBody>
          <a:bodyPr vert="horz" wrap="square" lIns="0" tIns="10033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790"/>
              </a:spcBef>
            </a:pPr>
            <a:r>
              <a:rPr sz="1600" spc="-30" dirty="0">
                <a:solidFill>
                  <a:srgbClr val="130F24"/>
                </a:solidFill>
                <a:latin typeface="Arial MT"/>
                <a:cs typeface="Arial MT"/>
              </a:rPr>
              <a:t>Places</a:t>
            </a:r>
            <a:r>
              <a:rPr sz="1600" spc="-75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new</a:t>
            </a:r>
            <a:r>
              <a:rPr sz="1600" spc="-6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30F24"/>
                </a:solidFill>
                <a:latin typeface="Arial MT"/>
                <a:cs typeface="Arial MT"/>
              </a:rPr>
              <a:t>order.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3607066" y="5788580"/>
            <a:ext cx="2643505" cy="4417695"/>
            <a:chOff x="3607066" y="5788580"/>
            <a:chExt cx="2643505" cy="4417695"/>
          </a:xfrm>
        </p:grpSpPr>
        <p:sp>
          <p:nvSpPr>
            <p:cNvPr id="60" name="object 60"/>
            <p:cNvSpPr/>
            <p:nvPr/>
          </p:nvSpPr>
          <p:spPr>
            <a:xfrm>
              <a:off x="3607066" y="5788580"/>
              <a:ext cx="2643505" cy="4417695"/>
            </a:xfrm>
            <a:custGeom>
              <a:avLst/>
              <a:gdLst/>
              <a:ahLst/>
              <a:cxnLst/>
              <a:rect l="l" t="t" r="r" b="b"/>
              <a:pathLst>
                <a:path w="2643504" h="4417695">
                  <a:moveTo>
                    <a:pt x="2643501" y="0"/>
                  </a:moveTo>
                  <a:lnTo>
                    <a:pt x="0" y="0"/>
                  </a:lnTo>
                  <a:lnTo>
                    <a:pt x="0" y="4417311"/>
                  </a:lnTo>
                  <a:lnTo>
                    <a:pt x="2643501" y="4417311"/>
                  </a:lnTo>
                  <a:lnTo>
                    <a:pt x="26435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680981" y="7164085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829791" y="7507569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677598" y="7937985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826408" y="8281468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3684837" y="8722947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833647" y="9066432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684837" y="9492355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3833647" y="9835838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680981" y="6386290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829791" y="6729774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/>
          <p:cNvSpPr txBox="1"/>
          <p:nvPr/>
        </p:nvSpPr>
        <p:spPr>
          <a:xfrm>
            <a:off x="3607066" y="5788580"/>
            <a:ext cx="2643505" cy="4417695"/>
          </a:xfrm>
          <a:prstGeom prst="rect">
            <a:avLst/>
          </a:prstGeom>
          <a:ln w="50800">
            <a:solidFill>
              <a:srgbClr val="7731F8"/>
            </a:solidFill>
          </a:ln>
        </p:spPr>
        <p:txBody>
          <a:bodyPr vert="horz" wrap="square" lIns="0" tIns="155575" rIns="0" bIns="0" rtlCol="0">
            <a:spAutoFit/>
          </a:bodyPr>
          <a:lstStyle/>
          <a:p>
            <a:pPr marL="521970">
              <a:lnSpc>
                <a:spcPct val="100000"/>
              </a:lnSpc>
              <a:spcBef>
                <a:spcPts val="1225"/>
              </a:spcBef>
            </a:pPr>
            <a:r>
              <a:rPr sz="1600" spc="-17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Saga:</a:t>
            </a: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r>
              <a:rPr sz="1600" spc="-10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5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###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 marL="313690" marR="396875" indent="-149225">
              <a:lnSpc>
                <a:spcPct val="160000"/>
              </a:lnSpc>
              <a:spcBef>
                <a:spcPts val="780"/>
              </a:spcBef>
            </a:pPr>
            <a:r>
              <a:rPr sz="1400" spc="-12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Account</a:t>
            </a:r>
            <a:r>
              <a:rPr sz="1400" spc="-5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3690" marR="396875" indent="-149225">
              <a:lnSpc>
                <a:spcPct val="161000"/>
              </a:lnSpc>
              <a:spcBef>
                <a:spcPts val="720"/>
              </a:spcBef>
            </a:pPr>
            <a:r>
              <a:rPr sz="1400" spc="-105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r>
              <a:rPr sz="1400" spc="-8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0515" marR="400685" indent="-149225">
              <a:lnSpc>
                <a:spcPct val="161000"/>
              </a:lnSpc>
              <a:spcBef>
                <a:spcPts val="670"/>
              </a:spcBef>
            </a:pPr>
            <a:r>
              <a:rPr sz="1400" spc="-1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Product</a:t>
            </a:r>
            <a:r>
              <a:rPr sz="1400" spc="-5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7500" marR="393065" indent="-149225">
              <a:lnSpc>
                <a:spcPct val="161000"/>
              </a:lnSpc>
              <a:spcBef>
                <a:spcPts val="745"/>
              </a:spcBef>
            </a:pPr>
            <a:r>
              <a:rPr sz="1400" spc="-1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Inventory</a:t>
            </a:r>
            <a:r>
              <a:rPr sz="1400" spc="-55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7500" marR="393065" indent="-149225">
              <a:lnSpc>
                <a:spcPct val="160000"/>
              </a:lnSpc>
              <a:spcBef>
                <a:spcPts val="675"/>
              </a:spcBef>
            </a:pPr>
            <a:r>
              <a:rPr sz="1400" spc="-12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Promotion</a:t>
            </a:r>
            <a:r>
              <a:rPr sz="1400" spc="-65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7614569" y="5467875"/>
            <a:ext cx="2489835" cy="1637030"/>
            <a:chOff x="7614569" y="5467875"/>
            <a:chExt cx="2489835" cy="1637030"/>
          </a:xfrm>
        </p:grpSpPr>
        <p:sp>
          <p:nvSpPr>
            <p:cNvPr id="73" name="object 73"/>
            <p:cNvSpPr/>
            <p:nvPr/>
          </p:nvSpPr>
          <p:spPr>
            <a:xfrm>
              <a:off x="7614569" y="6273809"/>
              <a:ext cx="1067435" cy="50800"/>
            </a:xfrm>
            <a:custGeom>
              <a:avLst/>
              <a:gdLst/>
              <a:ahLst/>
              <a:cxnLst/>
              <a:rect l="l" t="t" r="r" b="b"/>
              <a:pathLst>
                <a:path w="1067434" h="50800">
                  <a:moveTo>
                    <a:pt x="25400" y="0"/>
                  </a:moveTo>
                  <a:lnTo>
                    <a:pt x="15513" y="1996"/>
                  </a:lnTo>
                  <a:lnTo>
                    <a:pt x="7439" y="7439"/>
                  </a:lnTo>
                  <a:lnTo>
                    <a:pt x="1996" y="15513"/>
                  </a:lnTo>
                  <a:lnTo>
                    <a:pt x="0" y="25400"/>
                  </a:lnTo>
                  <a:lnTo>
                    <a:pt x="1996" y="35286"/>
                  </a:lnTo>
                  <a:lnTo>
                    <a:pt x="7439" y="43360"/>
                  </a:lnTo>
                  <a:lnTo>
                    <a:pt x="15513" y="48803"/>
                  </a:lnTo>
                  <a:lnTo>
                    <a:pt x="25450" y="50800"/>
                  </a:lnTo>
                  <a:lnTo>
                    <a:pt x="35337" y="48803"/>
                  </a:lnTo>
                  <a:lnTo>
                    <a:pt x="43411" y="43360"/>
                  </a:lnTo>
                  <a:lnTo>
                    <a:pt x="48854" y="35286"/>
                  </a:lnTo>
                  <a:lnTo>
                    <a:pt x="50850" y="25400"/>
                  </a:lnTo>
                  <a:lnTo>
                    <a:pt x="48854" y="15513"/>
                  </a:lnTo>
                  <a:lnTo>
                    <a:pt x="43411" y="7439"/>
                  </a:lnTo>
                  <a:lnTo>
                    <a:pt x="35337" y="1996"/>
                  </a:lnTo>
                  <a:lnTo>
                    <a:pt x="25400" y="0"/>
                  </a:lnTo>
                  <a:close/>
                </a:path>
                <a:path w="1067434" h="50800">
                  <a:moveTo>
                    <a:pt x="127050" y="0"/>
                  </a:moveTo>
                  <a:lnTo>
                    <a:pt x="117163" y="1996"/>
                  </a:lnTo>
                  <a:lnTo>
                    <a:pt x="109089" y="7439"/>
                  </a:lnTo>
                  <a:lnTo>
                    <a:pt x="103646" y="15513"/>
                  </a:lnTo>
                  <a:lnTo>
                    <a:pt x="101650" y="25400"/>
                  </a:lnTo>
                  <a:lnTo>
                    <a:pt x="103646" y="35286"/>
                  </a:lnTo>
                  <a:lnTo>
                    <a:pt x="109090" y="43360"/>
                  </a:lnTo>
                  <a:lnTo>
                    <a:pt x="117163" y="48803"/>
                  </a:lnTo>
                  <a:lnTo>
                    <a:pt x="127101" y="50800"/>
                  </a:lnTo>
                  <a:lnTo>
                    <a:pt x="136988" y="48803"/>
                  </a:lnTo>
                  <a:lnTo>
                    <a:pt x="145062" y="43360"/>
                  </a:lnTo>
                  <a:lnTo>
                    <a:pt x="150505" y="35286"/>
                  </a:lnTo>
                  <a:lnTo>
                    <a:pt x="152501" y="25400"/>
                  </a:lnTo>
                  <a:lnTo>
                    <a:pt x="150505" y="15513"/>
                  </a:lnTo>
                  <a:lnTo>
                    <a:pt x="145062" y="7439"/>
                  </a:lnTo>
                  <a:lnTo>
                    <a:pt x="136988" y="1996"/>
                  </a:lnTo>
                  <a:lnTo>
                    <a:pt x="127050" y="0"/>
                  </a:lnTo>
                  <a:close/>
                </a:path>
                <a:path w="1067434" h="50800">
                  <a:moveTo>
                    <a:pt x="228701" y="0"/>
                  </a:moveTo>
                  <a:lnTo>
                    <a:pt x="218814" y="1996"/>
                  </a:lnTo>
                  <a:lnTo>
                    <a:pt x="210740" y="7439"/>
                  </a:lnTo>
                  <a:lnTo>
                    <a:pt x="205297" y="15513"/>
                  </a:lnTo>
                  <a:lnTo>
                    <a:pt x="203301" y="25400"/>
                  </a:lnTo>
                  <a:lnTo>
                    <a:pt x="205297" y="35286"/>
                  </a:lnTo>
                  <a:lnTo>
                    <a:pt x="210740" y="43360"/>
                  </a:lnTo>
                  <a:lnTo>
                    <a:pt x="218814" y="48803"/>
                  </a:lnTo>
                  <a:lnTo>
                    <a:pt x="228752" y="50800"/>
                  </a:lnTo>
                  <a:lnTo>
                    <a:pt x="238639" y="48803"/>
                  </a:lnTo>
                  <a:lnTo>
                    <a:pt x="246713" y="43360"/>
                  </a:lnTo>
                  <a:lnTo>
                    <a:pt x="252156" y="35286"/>
                  </a:lnTo>
                  <a:lnTo>
                    <a:pt x="254152" y="25400"/>
                  </a:lnTo>
                  <a:lnTo>
                    <a:pt x="252156" y="15513"/>
                  </a:lnTo>
                  <a:lnTo>
                    <a:pt x="246713" y="7439"/>
                  </a:lnTo>
                  <a:lnTo>
                    <a:pt x="238639" y="1996"/>
                  </a:lnTo>
                  <a:lnTo>
                    <a:pt x="228701" y="0"/>
                  </a:lnTo>
                  <a:close/>
                </a:path>
                <a:path w="1067434" h="50800">
                  <a:moveTo>
                    <a:pt x="330352" y="0"/>
                  </a:moveTo>
                  <a:lnTo>
                    <a:pt x="320465" y="1996"/>
                  </a:lnTo>
                  <a:lnTo>
                    <a:pt x="312391" y="7439"/>
                  </a:lnTo>
                  <a:lnTo>
                    <a:pt x="306948" y="15513"/>
                  </a:lnTo>
                  <a:lnTo>
                    <a:pt x="304952" y="25400"/>
                  </a:lnTo>
                  <a:lnTo>
                    <a:pt x="306948" y="35286"/>
                  </a:lnTo>
                  <a:lnTo>
                    <a:pt x="312391" y="43360"/>
                  </a:lnTo>
                  <a:lnTo>
                    <a:pt x="320465" y="48803"/>
                  </a:lnTo>
                  <a:lnTo>
                    <a:pt x="330403" y="50800"/>
                  </a:lnTo>
                  <a:lnTo>
                    <a:pt x="340290" y="48803"/>
                  </a:lnTo>
                  <a:lnTo>
                    <a:pt x="348363" y="43360"/>
                  </a:lnTo>
                  <a:lnTo>
                    <a:pt x="353807" y="35286"/>
                  </a:lnTo>
                  <a:lnTo>
                    <a:pt x="355803" y="25400"/>
                  </a:lnTo>
                  <a:lnTo>
                    <a:pt x="353807" y="15513"/>
                  </a:lnTo>
                  <a:lnTo>
                    <a:pt x="348363" y="7439"/>
                  </a:lnTo>
                  <a:lnTo>
                    <a:pt x="340290" y="1996"/>
                  </a:lnTo>
                  <a:lnTo>
                    <a:pt x="330352" y="0"/>
                  </a:lnTo>
                  <a:close/>
                </a:path>
                <a:path w="1067434" h="50800">
                  <a:moveTo>
                    <a:pt x="432003" y="0"/>
                  </a:moveTo>
                  <a:lnTo>
                    <a:pt x="422116" y="1996"/>
                  </a:lnTo>
                  <a:lnTo>
                    <a:pt x="414042" y="7439"/>
                  </a:lnTo>
                  <a:lnTo>
                    <a:pt x="408599" y="15513"/>
                  </a:lnTo>
                  <a:lnTo>
                    <a:pt x="406603" y="25400"/>
                  </a:lnTo>
                  <a:lnTo>
                    <a:pt x="408599" y="35286"/>
                  </a:lnTo>
                  <a:lnTo>
                    <a:pt x="414042" y="43360"/>
                  </a:lnTo>
                  <a:lnTo>
                    <a:pt x="422116" y="48803"/>
                  </a:lnTo>
                  <a:lnTo>
                    <a:pt x="432053" y="50800"/>
                  </a:lnTo>
                  <a:lnTo>
                    <a:pt x="441940" y="48803"/>
                  </a:lnTo>
                  <a:lnTo>
                    <a:pt x="450014" y="43360"/>
                  </a:lnTo>
                  <a:lnTo>
                    <a:pt x="455457" y="35286"/>
                  </a:lnTo>
                  <a:lnTo>
                    <a:pt x="457453" y="25400"/>
                  </a:lnTo>
                  <a:lnTo>
                    <a:pt x="455457" y="15513"/>
                  </a:lnTo>
                  <a:lnTo>
                    <a:pt x="450014" y="7439"/>
                  </a:lnTo>
                  <a:lnTo>
                    <a:pt x="441940" y="1996"/>
                  </a:lnTo>
                  <a:lnTo>
                    <a:pt x="432003" y="0"/>
                  </a:lnTo>
                  <a:close/>
                </a:path>
                <a:path w="1067434" h="50800">
                  <a:moveTo>
                    <a:pt x="533653" y="0"/>
                  </a:moveTo>
                  <a:lnTo>
                    <a:pt x="523767" y="1996"/>
                  </a:lnTo>
                  <a:lnTo>
                    <a:pt x="515693" y="7439"/>
                  </a:lnTo>
                  <a:lnTo>
                    <a:pt x="510250" y="15513"/>
                  </a:lnTo>
                  <a:lnTo>
                    <a:pt x="508253" y="25400"/>
                  </a:lnTo>
                  <a:lnTo>
                    <a:pt x="510250" y="35286"/>
                  </a:lnTo>
                  <a:lnTo>
                    <a:pt x="515693" y="43360"/>
                  </a:lnTo>
                  <a:lnTo>
                    <a:pt x="523767" y="48803"/>
                  </a:lnTo>
                  <a:lnTo>
                    <a:pt x="533704" y="50800"/>
                  </a:lnTo>
                  <a:lnTo>
                    <a:pt x="543591" y="48803"/>
                  </a:lnTo>
                  <a:lnTo>
                    <a:pt x="551665" y="43360"/>
                  </a:lnTo>
                  <a:lnTo>
                    <a:pt x="557108" y="35286"/>
                  </a:lnTo>
                  <a:lnTo>
                    <a:pt x="559104" y="25400"/>
                  </a:lnTo>
                  <a:lnTo>
                    <a:pt x="557108" y="15513"/>
                  </a:lnTo>
                  <a:lnTo>
                    <a:pt x="551665" y="7439"/>
                  </a:lnTo>
                  <a:lnTo>
                    <a:pt x="543591" y="1996"/>
                  </a:lnTo>
                  <a:lnTo>
                    <a:pt x="533653" y="0"/>
                  </a:lnTo>
                  <a:close/>
                </a:path>
                <a:path w="1067434" h="50800">
                  <a:moveTo>
                    <a:pt x="635304" y="1"/>
                  </a:moveTo>
                  <a:lnTo>
                    <a:pt x="625417" y="1997"/>
                  </a:lnTo>
                  <a:lnTo>
                    <a:pt x="617344" y="7440"/>
                  </a:lnTo>
                  <a:lnTo>
                    <a:pt x="611900" y="15514"/>
                  </a:lnTo>
                  <a:lnTo>
                    <a:pt x="609904" y="25401"/>
                  </a:lnTo>
                  <a:lnTo>
                    <a:pt x="611900" y="35287"/>
                  </a:lnTo>
                  <a:lnTo>
                    <a:pt x="617344" y="43361"/>
                  </a:lnTo>
                  <a:lnTo>
                    <a:pt x="625417" y="48805"/>
                  </a:lnTo>
                  <a:lnTo>
                    <a:pt x="635355" y="50801"/>
                  </a:lnTo>
                  <a:lnTo>
                    <a:pt x="645242" y="48805"/>
                  </a:lnTo>
                  <a:lnTo>
                    <a:pt x="653316" y="43361"/>
                  </a:lnTo>
                  <a:lnTo>
                    <a:pt x="658759" y="35287"/>
                  </a:lnTo>
                  <a:lnTo>
                    <a:pt x="660755" y="25401"/>
                  </a:lnTo>
                  <a:lnTo>
                    <a:pt x="658759" y="15514"/>
                  </a:lnTo>
                  <a:lnTo>
                    <a:pt x="653316" y="7440"/>
                  </a:lnTo>
                  <a:lnTo>
                    <a:pt x="645242" y="1997"/>
                  </a:lnTo>
                  <a:lnTo>
                    <a:pt x="635304" y="1"/>
                  </a:lnTo>
                  <a:close/>
                </a:path>
                <a:path w="1067434" h="50800">
                  <a:moveTo>
                    <a:pt x="736955" y="1"/>
                  </a:moveTo>
                  <a:lnTo>
                    <a:pt x="727068" y="1997"/>
                  </a:lnTo>
                  <a:lnTo>
                    <a:pt x="718994" y="7440"/>
                  </a:lnTo>
                  <a:lnTo>
                    <a:pt x="713551" y="15514"/>
                  </a:lnTo>
                  <a:lnTo>
                    <a:pt x="711555" y="25401"/>
                  </a:lnTo>
                  <a:lnTo>
                    <a:pt x="713551" y="35287"/>
                  </a:lnTo>
                  <a:lnTo>
                    <a:pt x="718994" y="43361"/>
                  </a:lnTo>
                  <a:lnTo>
                    <a:pt x="727068" y="48805"/>
                  </a:lnTo>
                  <a:lnTo>
                    <a:pt x="737006" y="50801"/>
                  </a:lnTo>
                  <a:lnTo>
                    <a:pt x="746893" y="48805"/>
                  </a:lnTo>
                  <a:lnTo>
                    <a:pt x="754967" y="43361"/>
                  </a:lnTo>
                  <a:lnTo>
                    <a:pt x="760410" y="35287"/>
                  </a:lnTo>
                  <a:lnTo>
                    <a:pt x="762406" y="25401"/>
                  </a:lnTo>
                  <a:lnTo>
                    <a:pt x="760410" y="15514"/>
                  </a:lnTo>
                  <a:lnTo>
                    <a:pt x="754967" y="7440"/>
                  </a:lnTo>
                  <a:lnTo>
                    <a:pt x="746893" y="1997"/>
                  </a:lnTo>
                  <a:lnTo>
                    <a:pt x="736955" y="1"/>
                  </a:lnTo>
                  <a:close/>
                </a:path>
                <a:path w="1067434" h="50800">
                  <a:moveTo>
                    <a:pt x="838606" y="1"/>
                  </a:moveTo>
                  <a:lnTo>
                    <a:pt x="828719" y="1997"/>
                  </a:lnTo>
                  <a:lnTo>
                    <a:pt x="820645" y="7440"/>
                  </a:lnTo>
                  <a:lnTo>
                    <a:pt x="815202" y="15514"/>
                  </a:lnTo>
                  <a:lnTo>
                    <a:pt x="813206" y="25401"/>
                  </a:lnTo>
                  <a:lnTo>
                    <a:pt x="815202" y="35287"/>
                  </a:lnTo>
                  <a:lnTo>
                    <a:pt x="820645" y="43361"/>
                  </a:lnTo>
                  <a:lnTo>
                    <a:pt x="828719" y="48805"/>
                  </a:lnTo>
                  <a:lnTo>
                    <a:pt x="838657" y="50801"/>
                  </a:lnTo>
                  <a:lnTo>
                    <a:pt x="848544" y="48805"/>
                  </a:lnTo>
                  <a:lnTo>
                    <a:pt x="856617" y="43361"/>
                  </a:lnTo>
                  <a:lnTo>
                    <a:pt x="862061" y="35287"/>
                  </a:lnTo>
                  <a:lnTo>
                    <a:pt x="864057" y="25401"/>
                  </a:lnTo>
                  <a:lnTo>
                    <a:pt x="862061" y="15514"/>
                  </a:lnTo>
                  <a:lnTo>
                    <a:pt x="856617" y="7440"/>
                  </a:lnTo>
                  <a:lnTo>
                    <a:pt x="848544" y="1997"/>
                  </a:lnTo>
                  <a:lnTo>
                    <a:pt x="838606" y="1"/>
                  </a:lnTo>
                  <a:close/>
                </a:path>
                <a:path w="1067434" h="50800">
                  <a:moveTo>
                    <a:pt x="940257" y="1"/>
                  </a:moveTo>
                  <a:lnTo>
                    <a:pt x="930370" y="1997"/>
                  </a:lnTo>
                  <a:lnTo>
                    <a:pt x="922296" y="7440"/>
                  </a:lnTo>
                  <a:lnTo>
                    <a:pt x="916853" y="15514"/>
                  </a:lnTo>
                  <a:lnTo>
                    <a:pt x="914857" y="25401"/>
                  </a:lnTo>
                  <a:lnTo>
                    <a:pt x="916853" y="35287"/>
                  </a:lnTo>
                  <a:lnTo>
                    <a:pt x="922296" y="43361"/>
                  </a:lnTo>
                  <a:lnTo>
                    <a:pt x="930370" y="48805"/>
                  </a:lnTo>
                  <a:lnTo>
                    <a:pt x="940307" y="50801"/>
                  </a:lnTo>
                  <a:lnTo>
                    <a:pt x="950194" y="48805"/>
                  </a:lnTo>
                  <a:lnTo>
                    <a:pt x="958268" y="43361"/>
                  </a:lnTo>
                  <a:lnTo>
                    <a:pt x="963711" y="35287"/>
                  </a:lnTo>
                  <a:lnTo>
                    <a:pt x="965707" y="25401"/>
                  </a:lnTo>
                  <a:lnTo>
                    <a:pt x="963711" y="15514"/>
                  </a:lnTo>
                  <a:lnTo>
                    <a:pt x="958268" y="7440"/>
                  </a:lnTo>
                  <a:lnTo>
                    <a:pt x="950194" y="1997"/>
                  </a:lnTo>
                  <a:lnTo>
                    <a:pt x="940257" y="1"/>
                  </a:lnTo>
                  <a:close/>
                </a:path>
                <a:path w="1067434" h="50800">
                  <a:moveTo>
                    <a:pt x="1041907" y="1"/>
                  </a:moveTo>
                  <a:lnTo>
                    <a:pt x="1032021" y="1997"/>
                  </a:lnTo>
                  <a:lnTo>
                    <a:pt x="1023947" y="7440"/>
                  </a:lnTo>
                  <a:lnTo>
                    <a:pt x="1018504" y="15514"/>
                  </a:lnTo>
                  <a:lnTo>
                    <a:pt x="1016507" y="25401"/>
                  </a:lnTo>
                  <a:lnTo>
                    <a:pt x="1018504" y="35288"/>
                  </a:lnTo>
                  <a:lnTo>
                    <a:pt x="1023947" y="43361"/>
                  </a:lnTo>
                  <a:lnTo>
                    <a:pt x="1032021" y="48805"/>
                  </a:lnTo>
                  <a:lnTo>
                    <a:pt x="1041958" y="50801"/>
                  </a:lnTo>
                  <a:lnTo>
                    <a:pt x="1051845" y="48805"/>
                  </a:lnTo>
                  <a:lnTo>
                    <a:pt x="1059919" y="43361"/>
                  </a:lnTo>
                  <a:lnTo>
                    <a:pt x="1065362" y="35288"/>
                  </a:lnTo>
                  <a:lnTo>
                    <a:pt x="1067358" y="25401"/>
                  </a:lnTo>
                  <a:lnTo>
                    <a:pt x="1065362" y="15514"/>
                  </a:lnTo>
                  <a:lnTo>
                    <a:pt x="1059919" y="7440"/>
                  </a:lnTo>
                  <a:lnTo>
                    <a:pt x="1051845" y="1997"/>
                  </a:lnTo>
                  <a:lnTo>
                    <a:pt x="1041907" y="1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67591" y="5467875"/>
              <a:ext cx="1636425" cy="1636425"/>
            </a:xfrm>
            <a:prstGeom prst="rect">
              <a:avLst/>
            </a:prstGeom>
          </p:spPr>
        </p:pic>
      </p:grpSp>
      <p:sp>
        <p:nvSpPr>
          <p:cNvPr id="75" name="Slide Number Placeholder 7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2425">
              <a:lnSpc>
                <a:spcPct val="100000"/>
              </a:lnSpc>
              <a:spcBef>
                <a:spcPts val="100"/>
              </a:spcBef>
            </a:pPr>
            <a:r>
              <a:rPr sz="4800" spc="-459" dirty="0"/>
              <a:t>Saga</a:t>
            </a:r>
            <a:r>
              <a:rPr sz="4800" spc="-320" dirty="0"/>
              <a:t> </a:t>
            </a:r>
            <a:r>
              <a:rPr sz="4800" spc="-340" dirty="0"/>
              <a:t>Pattern:</a:t>
            </a:r>
            <a:r>
              <a:rPr sz="4800" spc="-320" dirty="0"/>
              <a:t> </a:t>
            </a:r>
            <a:r>
              <a:rPr sz="4800" spc="-484" dirty="0"/>
              <a:t>New</a:t>
            </a:r>
            <a:r>
              <a:rPr sz="4800" spc="-325" dirty="0"/>
              <a:t> </a:t>
            </a:r>
            <a:r>
              <a:rPr sz="4800" spc="-285" dirty="0"/>
              <a:t>Order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1923545" y="3056534"/>
            <a:ext cx="9913620" cy="548957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60350">
              <a:lnSpc>
                <a:spcPct val="100000"/>
              </a:lnSpc>
              <a:spcBef>
                <a:spcPts val="755"/>
              </a:spcBef>
              <a:tabLst>
                <a:tab pos="4322445" algn="l"/>
                <a:tab pos="6397625" algn="l"/>
                <a:tab pos="9168130" algn="l"/>
              </a:tabLst>
            </a:pPr>
            <a:r>
              <a:rPr sz="2400" spc="-15" baseline="-3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Website</a:t>
            </a:r>
            <a:r>
              <a:rPr sz="2400" baseline="-3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15" baseline="2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Security</a:t>
            </a:r>
            <a:r>
              <a:rPr sz="2400" baseline="2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165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Web</a:t>
            </a:r>
            <a:r>
              <a:rPr sz="2400" spc="-179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37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r>
              <a:rPr sz="2400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BFF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8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r>
              <a:rPr sz="1600" spc="-14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Desktop</a:t>
            </a: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55755" y="2071366"/>
            <a:ext cx="11406505" cy="2770505"/>
            <a:chOff x="1955755" y="2071366"/>
            <a:chExt cx="11406505" cy="277050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686028" y="4298805"/>
              <a:ext cx="584130" cy="5427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3210" y="2741189"/>
              <a:ext cx="421398" cy="4385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36790" y="2278486"/>
              <a:ext cx="713074" cy="7130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48636" y="2296547"/>
              <a:ext cx="713071" cy="7130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5755" y="2071366"/>
              <a:ext cx="1245323" cy="1245324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646634" y="1724996"/>
            <a:ext cx="14373860" cy="8006080"/>
            <a:chOff x="1646634" y="1724996"/>
            <a:chExt cx="14373860" cy="800608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7239" y="6853352"/>
              <a:ext cx="1708649" cy="17086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46634" y="1724996"/>
              <a:ext cx="14373860" cy="8006080"/>
            </a:xfrm>
            <a:custGeom>
              <a:avLst/>
              <a:gdLst/>
              <a:ahLst/>
              <a:cxnLst/>
              <a:rect l="l" t="t" r="r" b="b"/>
              <a:pathLst>
                <a:path w="14373860" h="8006080">
                  <a:moveTo>
                    <a:pt x="14373284" y="0"/>
                  </a:moveTo>
                  <a:lnTo>
                    <a:pt x="0" y="0"/>
                  </a:lnTo>
                  <a:lnTo>
                    <a:pt x="0" y="8005994"/>
                  </a:lnTo>
                  <a:lnTo>
                    <a:pt x="14373284" y="8005994"/>
                  </a:lnTo>
                  <a:lnTo>
                    <a:pt x="143732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164468" y="7567185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5">
                  <a:moveTo>
                    <a:pt x="1203341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7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4"/>
                  </a:lnTo>
                  <a:lnTo>
                    <a:pt x="54975" y="779751"/>
                  </a:lnTo>
                  <a:lnTo>
                    <a:pt x="91836" y="798814"/>
                  </a:lnTo>
                  <a:lnTo>
                    <a:pt x="134279" y="805660"/>
                  </a:lnTo>
                  <a:lnTo>
                    <a:pt x="1203341" y="805660"/>
                  </a:lnTo>
                  <a:lnTo>
                    <a:pt x="1245784" y="798814"/>
                  </a:lnTo>
                  <a:lnTo>
                    <a:pt x="1282645" y="779751"/>
                  </a:lnTo>
                  <a:lnTo>
                    <a:pt x="1311712" y="750684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5" y="25907"/>
                  </a:lnTo>
                  <a:lnTo>
                    <a:pt x="1245784" y="6845"/>
                  </a:lnTo>
                  <a:lnTo>
                    <a:pt x="1203341" y="0"/>
                  </a:lnTo>
                  <a:close/>
                </a:path>
              </a:pathLst>
            </a:custGeom>
            <a:solidFill>
              <a:srgbClr val="FF7B0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8579303" y="8470900"/>
            <a:ext cx="5797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604918" y="3520582"/>
            <a:ext cx="2486025" cy="4705985"/>
            <a:chOff x="9604918" y="3520582"/>
            <a:chExt cx="2486025" cy="470598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04918" y="7642940"/>
              <a:ext cx="561668" cy="58357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0751534" y="3520582"/>
              <a:ext cx="1339215" cy="806450"/>
            </a:xfrm>
            <a:custGeom>
              <a:avLst/>
              <a:gdLst/>
              <a:ahLst/>
              <a:cxnLst/>
              <a:rect l="l" t="t" r="r" b="b"/>
              <a:pathLst>
                <a:path w="1339215" h="806450">
                  <a:moveTo>
                    <a:pt x="1204445" y="0"/>
                  </a:moveTo>
                  <a:lnTo>
                    <a:pt x="134404" y="0"/>
                  </a:lnTo>
                  <a:lnTo>
                    <a:pt x="91922" y="6852"/>
                  </a:lnTo>
                  <a:lnTo>
                    <a:pt x="55026" y="25932"/>
                  </a:lnTo>
                  <a:lnTo>
                    <a:pt x="25932" y="55026"/>
                  </a:lnTo>
                  <a:lnTo>
                    <a:pt x="6852" y="91922"/>
                  </a:lnTo>
                  <a:lnTo>
                    <a:pt x="0" y="134404"/>
                  </a:lnTo>
                  <a:lnTo>
                    <a:pt x="0" y="671997"/>
                  </a:lnTo>
                  <a:lnTo>
                    <a:pt x="6852" y="714479"/>
                  </a:lnTo>
                  <a:lnTo>
                    <a:pt x="25932" y="751374"/>
                  </a:lnTo>
                  <a:lnTo>
                    <a:pt x="55026" y="780468"/>
                  </a:lnTo>
                  <a:lnTo>
                    <a:pt x="91922" y="799548"/>
                  </a:lnTo>
                  <a:lnTo>
                    <a:pt x="134404" y="806400"/>
                  </a:lnTo>
                  <a:lnTo>
                    <a:pt x="1204445" y="806400"/>
                  </a:lnTo>
                  <a:lnTo>
                    <a:pt x="1246926" y="799548"/>
                  </a:lnTo>
                  <a:lnTo>
                    <a:pt x="1283821" y="780468"/>
                  </a:lnTo>
                  <a:lnTo>
                    <a:pt x="1312916" y="751374"/>
                  </a:lnTo>
                  <a:lnTo>
                    <a:pt x="1331996" y="714479"/>
                  </a:lnTo>
                  <a:lnTo>
                    <a:pt x="1338847" y="671997"/>
                  </a:lnTo>
                  <a:lnTo>
                    <a:pt x="1338847" y="134404"/>
                  </a:lnTo>
                  <a:lnTo>
                    <a:pt x="1331996" y="91922"/>
                  </a:lnTo>
                  <a:lnTo>
                    <a:pt x="1312916" y="55026"/>
                  </a:lnTo>
                  <a:lnTo>
                    <a:pt x="1283821" y="25932"/>
                  </a:lnTo>
                  <a:lnTo>
                    <a:pt x="1246926" y="6852"/>
                  </a:lnTo>
                  <a:lnTo>
                    <a:pt x="1204445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1035775" y="4453635"/>
            <a:ext cx="8445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Account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2155723" y="3520752"/>
            <a:ext cx="2336165" cy="805815"/>
            <a:chOff x="12155723" y="3520752"/>
            <a:chExt cx="2336165" cy="805815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55723" y="3665133"/>
              <a:ext cx="561662" cy="58357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3153872" y="3520752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4" h="805814">
                  <a:moveTo>
                    <a:pt x="1203337" y="0"/>
                  </a:moveTo>
                  <a:lnTo>
                    <a:pt x="134277" y="0"/>
                  </a:lnTo>
                  <a:lnTo>
                    <a:pt x="91836" y="6845"/>
                  </a:lnTo>
                  <a:lnTo>
                    <a:pt x="54976" y="25908"/>
                  </a:lnTo>
                  <a:lnTo>
                    <a:pt x="25908" y="54976"/>
                  </a:lnTo>
                  <a:lnTo>
                    <a:pt x="6845" y="91837"/>
                  </a:lnTo>
                  <a:lnTo>
                    <a:pt x="0" y="134280"/>
                  </a:lnTo>
                  <a:lnTo>
                    <a:pt x="0" y="671381"/>
                  </a:lnTo>
                  <a:lnTo>
                    <a:pt x="6845" y="713824"/>
                  </a:lnTo>
                  <a:lnTo>
                    <a:pt x="25908" y="750685"/>
                  </a:lnTo>
                  <a:lnTo>
                    <a:pt x="54976" y="779753"/>
                  </a:lnTo>
                  <a:lnTo>
                    <a:pt x="91836" y="798815"/>
                  </a:lnTo>
                  <a:lnTo>
                    <a:pt x="134277" y="805661"/>
                  </a:lnTo>
                  <a:lnTo>
                    <a:pt x="1203337" y="805661"/>
                  </a:lnTo>
                  <a:lnTo>
                    <a:pt x="1245784" y="798815"/>
                  </a:lnTo>
                  <a:lnTo>
                    <a:pt x="1282648" y="779753"/>
                  </a:lnTo>
                  <a:lnTo>
                    <a:pt x="1311717" y="750685"/>
                  </a:lnTo>
                  <a:lnTo>
                    <a:pt x="1330781" y="713824"/>
                  </a:lnTo>
                  <a:lnTo>
                    <a:pt x="1337627" y="671381"/>
                  </a:lnTo>
                  <a:lnTo>
                    <a:pt x="1337627" y="134280"/>
                  </a:lnTo>
                  <a:lnTo>
                    <a:pt x="1330781" y="91837"/>
                  </a:lnTo>
                  <a:lnTo>
                    <a:pt x="1311717" y="54976"/>
                  </a:lnTo>
                  <a:lnTo>
                    <a:pt x="1282648" y="25908"/>
                  </a:lnTo>
                  <a:lnTo>
                    <a:pt x="1245784" y="6845"/>
                  </a:lnTo>
                  <a:lnTo>
                    <a:pt x="1203337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3422630" y="4453635"/>
            <a:ext cx="8001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Product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0792157" y="3651453"/>
            <a:ext cx="4341495" cy="4770120"/>
            <a:chOff x="10792157" y="3651453"/>
            <a:chExt cx="4341495" cy="4770120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71611" y="3651453"/>
              <a:ext cx="561668" cy="58357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0792157" y="7615440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5">
                  <a:moveTo>
                    <a:pt x="1203340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5"/>
                  </a:lnTo>
                  <a:lnTo>
                    <a:pt x="54975" y="779753"/>
                  </a:lnTo>
                  <a:lnTo>
                    <a:pt x="91836" y="798815"/>
                  </a:lnTo>
                  <a:lnTo>
                    <a:pt x="134279" y="805661"/>
                  </a:lnTo>
                  <a:lnTo>
                    <a:pt x="1203340" y="805661"/>
                  </a:lnTo>
                  <a:lnTo>
                    <a:pt x="1245783" y="798815"/>
                  </a:lnTo>
                  <a:lnTo>
                    <a:pt x="1282644" y="779753"/>
                  </a:lnTo>
                  <a:lnTo>
                    <a:pt x="1311712" y="750685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4" y="25908"/>
                  </a:lnTo>
                  <a:lnTo>
                    <a:pt x="1245783" y="6845"/>
                  </a:lnTo>
                  <a:lnTo>
                    <a:pt x="1203340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10981565" y="8516619"/>
            <a:ext cx="102996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Promotion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2232606" y="7567185"/>
            <a:ext cx="2259330" cy="805815"/>
            <a:chOff x="12232606" y="7567185"/>
            <a:chExt cx="2259330" cy="805815"/>
          </a:xfrm>
        </p:grpSpPr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32606" y="7691194"/>
              <a:ext cx="561665" cy="58357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3153872" y="7567185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4" h="805815">
                  <a:moveTo>
                    <a:pt x="1203337" y="0"/>
                  </a:moveTo>
                  <a:lnTo>
                    <a:pt x="134277" y="0"/>
                  </a:lnTo>
                  <a:lnTo>
                    <a:pt x="91836" y="6845"/>
                  </a:lnTo>
                  <a:lnTo>
                    <a:pt x="54976" y="25907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4"/>
                  </a:lnTo>
                  <a:lnTo>
                    <a:pt x="54976" y="779751"/>
                  </a:lnTo>
                  <a:lnTo>
                    <a:pt x="91836" y="798814"/>
                  </a:lnTo>
                  <a:lnTo>
                    <a:pt x="134277" y="805660"/>
                  </a:lnTo>
                  <a:lnTo>
                    <a:pt x="1203337" y="805660"/>
                  </a:lnTo>
                  <a:lnTo>
                    <a:pt x="1245784" y="798814"/>
                  </a:lnTo>
                  <a:lnTo>
                    <a:pt x="1282648" y="779751"/>
                  </a:lnTo>
                  <a:lnTo>
                    <a:pt x="1311717" y="750684"/>
                  </a:lnTo>
                  <a:lnTo>
                    <a:pt x="1330781" y="713823"/>
                  </a:lnTo>
                  <a:lnTo>
                    <a:pt x="1337627" y="671380"/>
                  </a:lnTo>
                  <a:lnTo>
                    <a:pt x="1337627" y="134279"/>
                  </a:lnTo>
                  <a:lnTo>
                    <a:pt x="1330781" y="91836"/>
                  </a:lnTo>
                  <a:lnTo>
                    <a:pt x="1311717" y="54975"/>
                  </a:lnTo>
                  <a:lnTo>
                    <a:pt x="1282648" y="25907"/>
                  </a:lnTo>
                  <a:lnTo>
                    <a:pt x="1245784" y="6845"/>
                  </a:lnTo>
                  <a:lnTo>
                    <a:pt x="1203337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13347636" y="8440420"/>
            <a:ext cx="9493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Inventory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582561" y="4977249"/>
            <a:ext cx="9551035" cy="3261360"/>
            <a:chOff x="5582561" y="4977249"/>
            <a:chExt cx="9551035" cy="3261360"/>
          </a:xfrm>
        </p:grpSpPr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71611" y="7654714"/>
              <a:ext cx="561668" cy="58357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615148" y="5090112"/>
              <a:ext cx="1337945" cy="1577975"/>
            </a:xfrm>
            <a:custGeom>
              <a:avLst/>
              <a:gdLst/>
              <a:ahLst/>
              <a:cxnLst/>
              <a:rect l="l" t="t" r="r" b="b"/>
              <a:pathLst>
                <a:path w="1337945" h="1577975">
                  <a:moveTo>
                    <a:pt x="0" y="222940"/>
                  </a:moveTo>
                  <a:lnTo>
                    <a:pt x="4529" y="178010"/>
                  </a:lnTo>
                  <a:lnTo>
                    <a:pt x="17519" y="136162"/>
                  </a:lnTo>
                  <a:lnTo>
                    <a:pt x="38074" y="98292"/>
                  </a:lnTo>
                  <a:lnTo>
                    <a:pt x="65297" y="65297"/>
                  </a:lnTo>
                  <a:lnTo>
                    <a:pt x="98292" y="38074"/>
                  </a:lnTo>
                  <a:lnTo>
                    <a:pt x="136162" y="17519"/>
                  </a:lnTo>
                  <a:lnTo>
                    <a:pt x="178010" y="4529"/>
                  </a:lnTo>
                  <a:lnTo>
                    <a:pt x="222940" y="0"/>
                  </a:lnTo>
                  <a:lnTo>
                    <a:pt x="1114680" y="0"/>
                  </a:lnTo>
                  <a:lnTo>
                    <a:pt x="1159610" y="4529"/>
                  </a:lnTo>
                  <a:lnTo>
                    <a:pt x="1201458" y="17519"/>
                  </a:lnTo>
                  <a:lnTo>
                    <a:pt x="1239328" y="38074"/>
                  </a:lnTo>
                  <a:lnTo>
                    <a:pt x="1272323" y="65297"/>
                  </a:lnTo>
                  <a:lnTo>
                    <a:pt x="1299546" y="98292"/>
                  </a:lnTo>
                  <a:lnTo>
                    <a:pt x="1320101" y="136162"/>
                  </a:lnTo>
                  <a:lnTo>
                    <a:pt x="1333091" y="178010"/>
                  </a:lnTo>
                  <a:lnTo>
                    <a:pt x="1337621" y="222940"/>
                  </a:lnTo>
                  <a:lnTo>
                    <a:pt x="1337621" y="1354642"/>
                  </a:lnTo>
                  <a:lnTo>
                    <a:pt x="1333091" y="1399572"/>
                  </a:lnTo>
                  <a:lnTo>
                    <a:pt x="1320101" y="1441420"/>
                  </a:lnTo>
                  <a:lnTo>
                    <a:pt x="1299546" y="1479290"/>
                  </a:lnTo>
                  <a:lnTo>
                    <a:pt x="1272323" y="1512285"/>
                  </a:lnTo>
                  <a:lnTo>
                    <a:pt x="1239328" y="1539508"/>
                  </a:lnTo>
                  <a:lnTo>
                    <a:pt x="1201458" y="1560063"/>
                  </a:lnTo>
                  <a:lnTo>
                    <a:pt x="1159610" y="1573053"/>
                  </a:lnTo>
                  <a:lnTo>
                    <a:pt x="1114680" y="1577583"/>
                  </a:lnTo>
                  <a:lnTo>
                    <a:pt x="222940" y="1577583"/>
                  </a:lnTo>
                  <a:lnTo>
                    <a:pt x="178010" y="1573053"/>
                  </a:lnTo>
                  <a:lnTo>
                    <a:pt x="136162" y="1560063"/>
                  </a:lnTo>
                  <a:lnTo>
                    <a:pt x="98292" y="1539508"/>
                  </a:lnTo>
                  <a:lnTo>
                    <a:pt x="65297" y="1512285"/>
                  </a:lnTo>
                  <a:lnTo>
                    <a:pt x="38074" y="1479290"/>
                  </a:lnTo>
                  <a:lnTo>
                    <a:pt x="17519" y="1441420"/>
                  </a:lnTo>
                  <a:lnTo>
                    <a:pt x="4529" y="1399572"/>
                  </a:lnTo>
                  <a:lnTo>
                    <a:pt x="0" y="1354642"/>
                  </a:lnTo>
                  <a:lnTo>
                    <a:pt x="0" y="222940"/>
                  </a:lnTo>
                  <a:close/>
                </a:path>
              </a:pathLst>
            </a:custGeom>
            <a:ln w="50800">
              <a:solidFill>
                <a:srgbClr val="7731F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82561" y="4977249"/>
              <a:ext cx="1171776" cy="117177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876138" y="5166875"/>
              <a:ext cx="787400" cy="737235"/>
            </a:xfrm>
            <a:custGeom>
              <a:avLst/>
              <a:gdLst/>
              <a:ahLst/>
              <a:cxnLst/>
              <a:rect l="l" t="t" r="r" b="b"/>
              <a:pathLst>
                <a:path w="787400" h="737235">
                  <a:moveTo>
                    <a:pt x="0" y="368378"/>
                  </a:moveTo>
                  <a:lnTo>
                    <a:pt x="3065" y="322169"/>
                  </a:lnTo>
                  <a:lnTo>
                    <a:pt x="12018" y="277674"/>
                  </a:lnTo>
                  <a:lnTo>
                    <a:pt x="26487" y="235236"/>
                  </a:lnTo>
                  <a:lnTo>
                    <a:pt x="46105" y="195201"/>
                  </a:lnTo>
                  <a:lnTo>
                    <a:pt x="70502" y="157915"/>
                  </a:lnTo>
                  <a:lnTo>
                    <a:pt x="99311" y="123723"/>
                  </a:lnTo>
                  <a:lnTo>
                    <a:pt x="132162" y="92970"/>
                  </a:lnTo>
                  <a:lnTo>
                    <a:pt x="168687" y="66001"/>
                  </a:lnTo>
                  <a:lnTo>
                    <a:pt x="208516" y="43161"/>
                  </a:lnTo>
                  <a:lnTo>
                    <a:pt x="251281" y="24796"/>
                  </a:lnTo>
                  <a:lnTo>
                    <a:pt x="296613" y="11250"/>
                  </a:lnTo>
                  <a:lnTo>
                    <a:pt x="344144" y="2870"/>
                  </a:lnTo>
                  <a:lnTo>
                    <a:pt x="393505" y="0"/>
                  </a:lnTo>
                  <a:lnTo>
                    <a:pt x="442865" y="2870"/>
                  </a:lnTo>
                  <a:lnTo>
                    <a:pt x="490396" y="11250"/>
                  </a:lnTo>
                  <a:lnTo>
                    <a:pt x="535728" y="24796"/>
                  </a:lnTo>
                  <a:lnTo>
                    <a:pt x="578493" y="43161"/>
                  </a:lnTo>
                  <a:lnTo>
                    <a:pt x="618322" y="66001"/>
                  </a:lnTo>
                  <a:lnTo>
                    <a:pt x="654847" y="92970"/>
                  </a:lnTo>
                  <a:lnTo>
                    <a:pt x="687698" y="123723"/>
                  </a:lnTo>
                  <a:lnTo>
                    <a:pt x="716507" y="157915"/>
                  </a:lnTo>
                  <a:lnTo>
                    <a:pt x="740904" y="195201"/>
                  </a:lnTo>
                  <a:lnTo>
                    <a:pt x="760522" y="235236"/>
                  </a:lnTo>
                  <a:lnTo>
                    <a:pt x="774992" y="277674"/>
                  </a:lnTo>
                  <a:lnTo>
                    <a:pt x="783944" y="322169"/>
                  </a:lnTo>
                  <a:lnTo>
                    <a:pt x="787010" y="368378"/>
                  </a:lnTo>
                  <a:lnTo>
                    <a:pt x="783944" y="414587"/>
                  </a:lnTo>
                  <a:lnTo>
                    <a:pt x="774992" y="459082"/>
                  </a:lnTo>
                  <a:lnTo>
                    <a:pt x="760522" y="501520"/>
                  </a:lnTo>
                  <a:lnTo>
                    <a:pt x="740904" y="541555"/>
                  </a:lnTo>
                  <a:lnTo>
                    <a:pt x="716507" y="578841"/>
                  </a:lnTo>
                  <a:lnTo>
                    <a:pt x="687698" y="613033"/>
                  </a:lnTo>
                  <a:lnTo>
                    <a:pt x="654847" y="643786"/>
                  </a:lnTo>
                  <a:lnTo>
                    <a:pt x="618322" y="670755"/>
                  </a:lnTo>
                  <a:lnTo>
                    <a:pt x="578493" y="693595"/>
                  </a:lnTo>
                  <a:lnTo>
                    <a:pt x="535728" y="711960"/>
                  </a:lnTo>
                  <a:lnTo>
                    <a:pt x="490396" y="725506"/>
                  </a:lnTo>
                  <a:lnTo>
                    <a:pt x="442865" y="733886"/>
                  </a:lnTo>
                  <a:lnTo>
                    <a:pt x="393505" y="736757"/>
                  </a:lnTo>
                  <a:lnTo>
                    <a:pt x="344144" y="733886"/>
                  </a:lnTo>
                  <a:lnTo>
                    <a:pt x="296613" y="725506"/>
                  </a:lnTo>
                  <a:lnTo>
                    <a:pt x="251281" y="711960"/>
                  </a:lnTo>
                  <a:lnTo>
                    <a:pt x="208516" y="693595"/>
                  </a:lnTo>
                  <a:lnTo>
                    <a:pt x="168687" y="670755"/>
                  </a:lnTo>
                  <a:lnTo>
                    <a:pt x="132162" y="643786"/>
                  </a:lnTo>
                  <a:lnTo>
                    <a:pt x="99311" y="613033"/>
                  </a:lnTo>
                  <a:lnTo>
                    <a:pt x="70502" y="578841"/>
                  </a:lnTo>
                  <a:lnTo>
                    <a:pt x="46105" y="541555"/>
                  </a:lnTo>
                  <a:lnTo>
                    <a:pt x="26487" y="501520"/>
                  </a:lnTo>
                  <a:lnTo>
                    <a:pt x="12018" y="459082"/>
                  </a:lnTo>
                  <a:lnTo>
                    <a:pt x="3065" y="414587"/>
                  </a:lnTo>
                  <a:lnTo>
                    <a:pt x="0" y="368378"/>
                  </a:lnTo>
                  <a:close/>
                </a:path>
              </a:pathLst>
            </a:custGeom>
            <a:ln w="38100">
              <a:solidFill>
                <a:srgbClr val="7731F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7079936" y="5339588"/>
            <a:ext cx="379095" cy="38544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52705" marR="5080" indent="-40640">
              <a:lnSpc>
                <a:spcPts val="1390"/>
              </a:lnSpc>
              <a:spcBef>
                <a:spcPts val="185"/>
              </a:spcBef>
            </a:pPr>
            <a:r>
              <a:rPr sz="1200" spc="-135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Saga </a:t>
            </a:r>
            <a:r>
              <a:rPr sz="1200" spc="-25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Log</a:t>
            </a:r>
            <a:endParaRPr sz="12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276287" y="5507691"/>
            <a:ext cx="1503045" cy="1081405"/>
            <a:chOff x="6276287" y="5507691"/>
            <a:chExt cx="1503045" cy="1081405"/>
          </a:xfrm>
        </p:grpSpPr>
        <p:sp>
          <p:nvSpPr>
            <p:cNvPr id="38" name="object 38"/>
            <p:cNvSpPr/>
            <p:nvPr/>
          </p:nvSpPr>
          <p:spPr>
            <a:xfrm>
              <a:off x="6276287" y="5507691"/>
              <a:ext cx="813435" cy="175260"/>
            </a:xfrm>
            <a:custGeom>
              <a:avLst/>
              <a:gdLst/>
              <a:ahLst/>
              <a:cxnLst/>
              <a:rect l="l" t="t" r="r" b="b"/>
              <a:pathLst>
                <a:path w="813434" h="175260">
                  <a:moveTo>
                    <a:pt x="104959" y="0"/>
                  </a:moveTo>
                  <a:lnTo>
                    <a:pt x="8030" y="80773"/>
                  </a:lnTo>
                  <a:lnTo>
                    <a:pt x="8030" y="94156"/>
                  </a:lnTo>
                  <a:lnTo>
                    <a:pt x="104957" y="174929"/>
                  </a:lnTo>
                  <a:lnTo>
                    <a:pt x="113967" y="174110"/>
                  </a:lnTo>
                  <a:lnTo>
                    <a:pt x="124071" y="161987"/>
                  </a:lnTo>
                  <a:lnTo>
                    <a:pt x="123252" y="152977"/>
                  </a:lnTo>
                  <a:lnTo>
                    <a:pt x="57807" y="98440"/>
                  </a:lnTo>
                  <a:lnTo>
                    <a:pt x="31465" y="98440"/>
                  </a:lnTo>
                  <a:lnTo>
                    <a:pt x="31465" y="76488"/>
                  </a:lnTo>
                  <a:lnTo>
                    <a:pt x="57808" y="76488"/>
                  </a:lnTo>
                  <a:lnTo>
                    <a:pt x="123252" y="21951"/>
                  </a:lnTo>
                  <a:lnTo>
                    <a:pt x="124071" y="12942"/>
                  </a:lnTo>
                  <a:lnTo>
                    <a:pt x="113967" y="819"/>
                  </a:lnTo>
                  <a:lnTo>
                    <a:pt x="104959" y="0"/>
                  </a:lnTo>
                  <a:close/>
                </a:path>
                <a:path w="813434" h="175260">
                  <a:moveTo>
                    <a:pt x="8030" y="94156"/>
                  </a:moveTo>
                  <a:lnTo>
                    <a:pt x="8031" y="95356"/>
                  </a:lnTo>
                  <a:lnTo>
                    <a:pt x="14427" y="101752"/>
                  </a:lnTo>
                  <a:lnTo>
                    <a:pt x="17145" y="101752"/>
                  </a:lnTo>
                  <a:lnTo>
                    <a:pt x="8030" y="94156"/>
                  </a:lnTo>
                  <a:close/>
                </a:path>
                <a:path w="813434" h="175260">
                  <a:moveTo>
                    <a:pt x="806662" y="73177"/>
                  </a:moveTo>
                  <a:lnTo>
                    <a:pt x="61781" y="73177"/>
                  </a:lnTo>
                  <a:lnTo>
                    <a:pt x="44637" y="87464"/>
                  </a:lnTo>
                  <a:lnTo>
                    <a:pt x="61782" y="101752"/>
                  </a:lnTo>
                  <a:lnTo>
                    <a:pt x="806662" y="101752"/>
                  </a:lnTo>
                  <a:lnTo>
                    <a:pt x="813057" y="95356"/>
                  </a:lnTo>
                  <a:lnTo>
                    <a:pt x="813057" y="79574"/>
                  </a:lnTo>
                  <a:lnTo>
                    <a:pt x="806662" y="73177"/>
                  </a:lnTo>
                  <a:close/>
                </a:path>
                <a:path w="813434" h="175260">
                  <a:moveTo>
                    <a:pt x="31465" y="76488"/>
                  </a:moveTo>
                  <a:lnTo>
                    <a:pt x="31465" y="98440"/>
                  </a:lnTo>
                  <a:lnTo>
                    <a:pt x="44636" y="87464"/>
                  </a:lnTo>
                  <a:lnTo>
                    <a:pt x="31465" y="76488"/>
                  </a:lnTo>
                  <a:close/>
                </a:path>
                <a:path w="813434" h="175260">
                  <a:moveTo>
                    <a:pt x="44637" y="87464"/>
                  </a:moveTo>
                  <a:lnTo>
                    <a:pt x="31465" y="98440"/>
                  </a:lnTo>
                  <a:lnTo>
                    <a:pt x="57807" y="98440"/>
                  </a:lnTo>
                  <a:lnTo>
                    <a:pt x="44637" y="87464"/>
                  </a:lnTo>
                  <a:close/>
                </a:path>
                <a:path w="813434" h="175260">
                  <a:moveTo>
                    <a:pt x="8030" y="80773"/>
                  </a:moveTo>
                  <a:lnTo>
                    <a:pt x="0" y="87464"/>
                  </a:lnTo>
                  <a:lnTo>
                    <a:pt x="8030" y="94156"/>
                  </a:lnTo>
                  <a:lnTo>
                    <a:pt x="8030" y="80773"/>
                  </a:lnTo>
                  <a:close/>
                </a:path>
                <a:path w="813434" h="175260">
                  <a:moveTo>
                    <a:pt x="57808" y="76488"/>
                  </a:moveTo>
                  <a:lnTo>
                    <a:pt x="31465" y="76488"/>
                  </a:lnTo>
                  <a:lnTo>
                    <a:pt x="44637" y="87464"/>
                  </a:lnTo>
                  <a:lnTo>
                    <a:pt x="57808" y="76488"/>
                  </a:lnTo>
                  <a:close/>
                </a:path>
                <a:path w="813434" h="175260">
                  <a:moveTo>
                    <a:pt x="17145" y="73177"/>
                  </a:moveTo>
                  <a:lnTo>
                    <a:pt x="14427" y="73177"/>
                  </a:lnTo>
                  <a:lnTo>
                    <a:pt x="8030" y="79574"/>
                  </a:lnTo>
                  <a:lnTo>
                    <a:pt x="8030" y="80773"/>
                  </a:lnTo>
                  <a:lnTo>
                    <a:pt x="17145" y="73177"/>
                  </a:lnTo>
                  <a:close/>
                </a:path>
              </a:pathLst>
            </a:custGeom>
            <a:solidFill>
              <a:srgbClr val="7731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792968" y="5995041"/>
              <a:ext cx="973455" cy="581660"/>
            </a:xfrm>
            <a:custGeom>
              <a:avLst/>
              <a:gdLst/>
              <a:ahLst/>
              <a:cxnLst/>
              <a:rect l="l" t="t" r="r" b="b"/>
              <a:pathLst>
                <a:path w="973454" h="581659">
                  <a:moveTo>
                    <a:pt x="0" y="96876"/>
                  </a:moveTo>
                  <a:lnTo>
                    <a:pt x="7613" y="59167"/>
                  </a:lnTo>
                  <a:lnTo>
                    <a:pt x="28374" y="28374"/>
                  </a:lnTo>
                  <a:lnTo>
                    <a:pt x="59167" y="7613"/>
                  </a:lnTo>
                  <a:lnTo>
                    <a:pt x="96876" y="0"/>
                  </a:lnTo>
                  <a:lnTo>
                    <a:pt x="876463" y="0"/>
                  </a:lnTo>
                  <a:lnTo>
                    <a:pt x="914172" y="7613"/>
                  </a:lnTo>
                  <a:lnTo>
                    <a:pt x="944965" y="28374"/>
                  </a:lnTo>
                  <a:lnTo>
                    <a:pt x="965726" y="59167"/>
                  </a:lnTo>
                  <a:lnTo>
                    <a:pt x="973340" y="96876"/>
                  </a:lnTo>
                  <a:lnTo>
                    <a:pt x="973340" y="484367"/>
                  </a:lnTo>
                  <a:lnTo>
                    <a:pt x="965726" y="522076"/>
                  </a:lnTo>
                  <a:lnTo>
                    <a:pt x="944965" y="552869"/>
                  </a:lnTo>
                  <a:lnTo>
                    <a:pt x="914172" y="573630"/>
                  </a:lnTo>
                  <a:lnTo>
                    <a:pt x="876463" y="581244"/>
                  </a:lnTo>
                  <a:lnTo>
                    <a:pt x="96876" y="581244"/>
                  </a:lnTo>
                  <a:lnTo>
                    <a:pt x="59167" y="573630"/>
                  </a:lnTo>
                  <a:lnTo>
                    <a:pt x="28374" y="552869"/>
                  </a:lnTo>
                  <a:lnTo>
                    <a:pt x="7613" y="522076"/>
                  </a:lnTo>
                  <a:lnTo>
                    <a:pt x="0" y="484367"/>
                  </a:lnTo>
                  <a:lnTo>
                    <a:pt x="0" y="96876"/>
                  </a:lnTo>
                  <a:close/>
                </a:path>
              </a:pathLst>
            </a:custGeom>
            <a:ln w="25400">
              <a:solidFill>
                <a:srgbClr val="7731F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6611984" y="6065011"/>
            <a:ext cx="1321435" cy="1118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5" algn="ctr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7731F8"/>
                </a:solidFill>
                <a:latin typeface="Calibri" panose="020F0502020204030204"/>
                <a:cs typeface="Calibri" panose="020F0502020204030204"/>
              </a:rPr>
              <a:t>SEC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 marR="5080" algn="ctr">
              <a:lnSpc>
                <a:spcPct val="101000"/>
              </a:lnSpc>
              <a:spcBef>
                <a:spcPts val="2320"/>
              </a:spcBef>
            </a:pPr>
            <a:r>
              <a:rPr sz="1400" spc="-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Saga </a:t>
            </a:r>
            <a:r>
              <a:rPr sz="14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Microservice(s)</a:t>
            </a:r>
            <a:endParaRPr sz="14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2927350" y="3817312"/>
            <a:ext cx="6985634" cy="2334260"/>
            <a:chOff x="2927350" y="3817312"/>
            <a:chExt cx="6985634" cy="2334260"/>
          </a:xfrm>
        </p:grpSpPr>
        <p:sp>
          <p:nvSpPr>
            <p:cNvPr id="42" name="object 42"/>
            <p:cNvSpPr/>
            <p:nvPr/>
          </p:nvSpPr>
          <p:spPr>
            <a:xfrm>
              <a:off x="7192173" y="5736082"/>
              <a:ext cx="175260" cy="415925"/>
            </a:xfrm>
            <a:custGeom>
              <a:avLst/>
              <a:gdLst/>
              <a:ahLst/>
              <a:cxnLst/>
              <a:rect l="l" t="t" r="r" b="b"/>
              <a:pathLst>
                <a:path w="175259" h="415925">
                  <a:moveTo>
                    <a:pt x="87465" y="44635"/>
                  </a:moveTo>
                  <a:lnTo>
                    <a:pt x="73177" y="61780"/>
                  </a:lnTo>
                  <a:lnTo>
                    <a:pt x="73178" y="408947"/>
                  </a:lnTo>
                  <a:lnTo>
                    <a:pt x="79575" y="415344"/>
                  </a:lnTo>
                  <a:lnTo>
                    <a:pt x="95356" y="415344"/>
                  </a:lnTo>
                  <a:lnTo>
                    <a:pt x="101753" y="408947"/>
                  </a:lnTo>
                  <a:lnTo>
                    <a:pt x="101752" y="61780"/>
                  </a:lnTo>
                  <a:lnTo>
                    <a:pt x="87465" y="44635"/>
                  </a:lnTo>
                  <a:close/>
                </a:path>
                <a:path w="175259" h="415925">
                  <a:moveTo>
                    <a:pt x="73177" y="17145"/>
                  </a:moveTo>
                  <a:lnTo>
                    <a:pt x="0" y="104957"/>
                  </a:lnTo>
                  <a:lnTo>
                    <a:pt x="819" y="113967"/>
                  </a:lnTo>
                  <a:lnTo>
                    <a:pt x="12942" y="124070"/>
                  </a:lnTo>
                  <a:lnTo>
                    <a:pt x="21951" y="123250"/>
                  </a:lnTo>
                  <a:lnTo>
                    <a:pt x="73177" y="61780"/>
                  </a:lnTo>
                  <a:lnTo>
                    <a:pt x="73177" y="17145"/>
                  </a:lnTo>
                  <a:close/>
                </a:path>
                <a:path w="175259" h="415925">
                  <a:moveTo>
                    <a:pt x="101752" y="17145"/>
                  </a:moveTo>
                  <a:lnTo>
                    <a:pt x="101753" y="61780"/>
                  </a:lnTo>
                  <a:lnTo>
                    <a:pt x="152977" y="123250"/>
                  </a:lnTo>
                  <a:lnTo>
                    <a:pt x="161987" y="124070"/>
                  </a:lnTo>
                  <a:lnTo>
                    <a:pt x="174110" y="113967"/>
                  </a:lnTo>
                  <a:lnTo>
                    <a:pt x="174929" y="104957"/>
                  </a:lnTo>
                  <a:lnTo>
                    <a:pt x="101752" y="17145"/>
                  </a:lnTo>
                  <a:close/>
                </a:path>
                <a:path w="175259" h="415925">
                  <a:moveTo>
                    <a:pt x="87464" y="0"/>
                  </a:moveTo>
                  <a:lnTo>
                    <a:pt x="73177" y="17145"/>
                  </a:lnTo>
                  <a:lnTo>
                    <a:pt x="73177" y="61780"/>
                  </a:lnTo>
                  <a:lnTo>
                    <a:pt x="87465" y="44635"/>
                  </a:lnTo>
                  <a:lnTo>
                    <a:pt x="76489" y="31464"/>
                  </a:lnTo>
                  <a:lnTo>
                    <a:pt x="101752" y="31464"/>
                  </a:lnTo>
                  <a:lnTo>
                    <a:pt x="101752" y="17145"/>
                  </a:lnTo>
                  <a:lnTo>
                    <a:pt x="87464" y="0"/>
                  </a:lnTo>
                  <a:close/>
                </a:path>
                <a:path w="175259" h="415925">
                  <a:moveTo>
                    <a:pt x="101752" y="31464"/>
                  </a:moveTo>
                  <a:lnTo>
                    <a:pt x="98441" y="31464"/>
                  </a:lnTo>
                  <a:lnTo>
                    <a:pt x="87465" y="44635"/>
                  </a:lnTo>
                  <a:lnTo>
                    <a:pt x="101753" y="61780"/>
                  </a:lnTo>
                  <a:lnTo>
                    <a:pt x="101752" y="31464"/>
                  </a:lnTo>
                  <a:close/>
                </a:path>
                <a:path w="175259" h="415925">
                  <a:moveTo>
                    <a:pt x="98441" y="31464"/>
                  </a:moveTo>
                  <a:lnTo>
                    <a:pt x="76489" y="31464"/>
                  </a:lnTo>
                  <a:lnTo>
                    <a:pt x="87465" y="44635"/>
                  </a:lnTo>
                  <a:lnTo>
                    <a:pt x="98441" y="31464"/>
                  </a:lnTo>
                  <a:close/>
                </a:path>
                <a:path w="175259" h="415925">
                  <a:moveTo>
                    <a:pt x="80773" y="8030"/>
                  </a:moveTo>
                  <a:lnTo>
                    <a:pt x="79574" y="8030"/>
                  </a:lnTo>
                  <a:lnTo>
                    <a:pt x="73177" y="14427"/>
                  </a:lnTo>
                  <a:lnTo>
                    <a:pt x="73177" y="17145"/>
                  </a:lnTo>
                  <a:lnTo>
                    <a:pt x="80773" y="8030"/>
                  </a:lnTo>
                  <a:close/>
                </a:path>
                <a:path w="175259" h="415925">
                  <a:moveTo>
                    <a:pt x="95355" y="8030"/>
                  </a:moveTo>
                  <a:lnTo>
                    <a:pt x="94156" y="8030"/>
                  </a:lnTo>
                  <a:lnTo>
                    <a:pt x="101752" y="17145"/>
                  </a:lnTo>
                  <a:lnTo>
                    <a:pt x="101752" y="14427"/>
                  </a:lnTo>
                  <a:lnTo>
                    <a:pt x="95355" y="8030"/>
                  </a:lnTo>
                  <a:close/>
                </a:path>
              </a:pathLst>
            </a:custGeom>
            <a:solidFill>
              <a:srgbClr val="7731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575300" y="3817312"/>
              <a:ext cx="2349500" cy="254000"/>
            </a:xfrm>
            <a:custGeom>
              <a:avLst/>
              <a:gdLst/>
              <a:ahLst/>
              <a:cxnLst/>
              <a:rect l="l" t="t" r="r" b="b"/>
              <a:pathLst>
                <a:path w="2349500" h="254000">
                  <a:moveTo>
                    <a:pt x="25400" y="101600"/>
                  </a:moveTo>
                  <a:lnTo>
                    <a:pt x="15513" y="103596"/>
                  </a:lnTo>
                  <a:lnTo>
                    <a:pt x="7439" y="109039"/>
                  </a:lnTo>
                  <a:lnTo>
                    <a:pt x="1996" y="117113"/>
                  </a:lnTo>
                  <a:lnTo>
                    <a:pt x="0" y="127000"/>
                  </a:lnTo>
                  <a:lnTo>
                    <a:pt x="1996" y="136886"/>
                  </a:lnTo>
                  <a:lnTo>
                    <a:pt x="7439" y="144960"/>
                  </a:lnTo>
                  <a:lnTo>
                    <a:pt x="15513" y="150403"/>
                  </a:lnTo>
                  <a:lnTo>
                    <a:pt x="25450" y="152400"/>
                  </a:lnTo>
                  <a:lnTo>
                    <a:pt x="35337" y="150403"/>
                  </a:lnTo>
                  <a:lnTo>
                    <a:pt x="43411" y="144960"/>
                  </a:lnTo>
                  <a:lnTo>
                    <a:pt x="48854" y="136886"/>
                  </a:lnTo>
                  <a:lnTo>
                    <a:pt x="50850" y="127000"/>
                  </a:lnTo>
                  <a:lnTo>
                    <a:pt x="48854" y="117113"/>
                  </a:lnTo>
                  <a:lnTo>
                    <a:pt x="43411" y="109039"/>
                  </a:lnTo>
                  <a:lnTo>
                    <a:pt x="35337" y="103596"/>
                  </a:lnTo>
                  <a:lnTo>
                    <a:pt x="25400" y="101600"/>
                  </a:lnTo>
                  <a:close/>
                </a:path>
                <a:path w="2349500" h="254000">
                  <a:moveTo>
                    <a:pt x="127050" y="101600"/>
                  </a:moveTo>
                  <a:lnTo>
                    <a:pt x="117163" y="103596"/>
                  </a:lnTo>
                  <a:lnTo>
                    <a:pt x="109090" y="109039"/>
                  </a:lnTo>
                  <a:lnTo>
                    <a:pt x="103646" y="117113"/>
                  </a:lnTo>
                  <a:lnTo>
                    <a:pt x="101650" y="127000"/>
                  </a:lnTo>
                  <a:lnTo>
                    <a:pt x="103646" y="136886"/>
                  </a:lnTo>
                  <a:lnTo>
                    <a:pt x="109090" y="144960"/>
                  </a:lnTo>
                  <a:lnTo>
                    <a:pt x="117163" y="150403"/>
                  </a:lnTo>
                  <a:lnTo>
                    <a:pt x="127101" y="152400"/>
                  </a:lnTo>
                  <a:lnTo>
                    <a:pt x="136988" y="150403"/>
                  </a:lnTo>
                  <a:lnTo>
                    <a:pt x="145062" y="144960"/>
                  </a:lnTo>
                  <a:lnTo>
                    <a:pt x="150505" y="136886"/>
                  </a:lnTo>
                  <a:lnTo>
                    <a:pt x="152501" y="127000"/>
                  </a:lnTo>
                  <a:lnTo>
                    <a:pt x="150505" y="117113"/>
                  </a:lnTo>
                  <a:lnTo>
                    <a:pt x="145062" y="109039"/>
                  </a:lnTo>
                  <a:lnTo>
                    <a:pt x="136988" y="103596"/>
                  </a:lnTo>
                  <a:lnTo>
                    <a:pt x="127050" y="101600"/>
                  </a:lnTo>
                  <a:close/>
                </a:path>
                <a:path w="2349500" h="254000">
                  <a:moveTo>
                    <a:pt x="228701" y="101600"/>
                  </a:moveTo>
                  <a:lnTo>
                    <a:pt x="218814" y="103596"/>
                  </a:lnTo>
                  <a:lnTo>
                    <a:pt x="210740" y="109039"/>
                  </a:lnTo>
                  <a:lnTo>
                    <a:pt x="205297" y="117113"/>
                  </a:lnTo>
                  <a:lnTo>
                    <a:pt x="203301" y="127000"/>
                  </a:lnTo>
                  <a:lnTo>
                    <a:pt x="205297" y="136886"/>
                  </a:lnTo>
                  <a:lnTo>
                    <a:pt x="210740" y="144960"/>
                  </a:lnTo>
                  <a:lnTo>
                    <a:pt x="218814" y="150403"/>
                  </a:lnTo>
                  <a:lnTo>
                    <a:pt x="228752" y="152400"/>
                  </a:lnTo>
                  <a:lnTo>
                    <a:pt x="238639" y="150403"/>
                  </a:lnTo>
                  <a:lnTo>
                    <a:pt x="246713" y="144960"/>
                  </a:lnTo>
                  <a:lnTo>
                    <a:pt x="252156" y="136886"/>
                  </a:lnTo>
                  <a:lnTo>
                    <a:pt x="254152" y="127000"/>
                  </a:lnTo>
                  <a:lnTo>
                    <a:pt x="252156" y="117113"/>
                  </a:lnTo>
                  <a:lnTo>
                    <a:pt x="246713" y="109039"/>
                  </a:lnTo>
                  <a:lnTo>
                    <a:pt x="238639" y="103596"/>
                  </a:lnTo>
                  <a:lnTo>
                    <a:pt x="228701" y="101600"/>
                  </a:lnTo>
                  <a:close/>
                </a:path>
                <a:path w="2349500" h="254000">
                  <a:moveTo>
                    <a:pt x="330352" y="101600"/>
                  </a:moveTo>
                  <a:lnTo>
                    <a:pt x="320465" y="103596"/>
                  </a:lnTo>
                  <a:lnTo>
                    <a:pt x="312391" y="109039"/>
                  </a:lnTo>
                  <a:lnTo>
                    <a:pt x="306948" y="117113"/>
                  </a:lnTo>
                  <a:lnTo>
                    <a:pt x="304952" y="127000"/>
                  </a:lnTo>
                  <a:lnTo>
                    <a:pt x="306948" y="136886"/>
                  </a:lnTo>
                  <a:lnTo>
                    <a:pt x="312391" y="144960"/>
                  </a:lnTo>
                  <a:lnTo>
                    <a:pt x="320465" y="150403"/>
                  </a:lnTo>
                  <a:lnTo>
                    <a:pt x="330403" y="152400"/>
                  </a:lnTo>
                  <a:lnTo>
                    <a:pt x="340290" y="150403"/>
                  </a:lnTo>
                  <a:lnTo>
                    <a:pt x="348363" y="144960"/>
                  </a:lnTo>
                  <a:lnTo>
                    <a:pt x="353807" y="136886"/>
                  </a:lnTo>
                  <a:lnTo>
                    <a:pt x="355803" y="127000"/>
                  </a:lnTo>
                  <a:lnTo>
                    <a:pt x="353807" y="117113"/>
                  </a:lnTo>
                  <a:lnTo>
                    <a:pt x="348363" y="109039"/>
                  </a:lnTo>
                  <a:lnTo>
                    <a:pt x="340290" y="103596"/>
                  </a:lnTo>
                  <a:lnTo>
                    <a:pt x="330352" y="101600"/>
                  </a:lnTo>
                  <a:close/>
                </a:path>
                <a:path w="2349500" h="254000">
                  <a:moveTo>
                    <a:pt x="432003" y="101600"/>
                  </a:moveTo>
                  <a:lnTo>
                    <a:pt x="422116" y="103596"/>
                  </a:lnTo>
                  <a:lnTo>
                    <a:pt x="414042" y="109039"/>
                  </a:lnTo>
                  <a:lnTo>
                    <a:pt x="408599" y="117113"/>
                  </a:lnTo>
                  <a:lnTo>
                    <a:pt x="406603" y="127000"/>
                  </a:lnTo>
                  <a:lnTo>
                    <a:pt x="408599" y="136886"/>
                  </a:lnTo>
                  <a:lnTo>
                    <a:pt x="414042" y="144960"/>
                  </a:lnTo>
                  <a:lnTo>
                    <a:pt x="422116" y="150403"/>
                  </a:lnTo>
                  <a:lnTo>
                    <a:pt x="432053" y="152400"/>
                  </a:lnTo>
                  <a:lnTo>
                    <a:pt x="441940" y="150403"/>
                  </a:lnTo>
                  <a:lnTo>
                    <a:pt x="450014" y="144960"/>
                  </a:lnTo>
                  <a:lnTo>
                    <a:pt x="455457" y="136886"/>
                  </a:lnTo>
                  <a:lnTo>
                    <a:pt x="457453" y="127000"/>
                  </a:lnTo>
                  <a:lnTo>
                    <a:pt x="455457" y="117113"/>
                  </a:lnTo>
                  <a:lnTo>
                    <a:pt x="450014" y="109039"/>
                  </a:lnTo>
                  <a:lnTo>
                    <a:pt x="441940" y="103596"/>
                  </a:lnTo>
                  <a:lnTo>
                    <a:pt x="432003" y="101600"/>
                  </a:lnTo>
                  <a:close/>
                </a:path>
                <a:path w="2349500" h="254000">
                  <a:moveTo>
                    <a:pt x="533653" y="101600"/>
                  </a:moveTo>
                  <a:lnTo>
                    <a:pt x="523767" y="103596"/>
                  </a:lnTo>
                  <a:lnTo>
                    <a:pt x="515693" y="109039"/>
                  </a:lnTo>
                  <a:lnTo>
                    <a:pt x="510250" y="117113"/>
                  </a:lnTo>
                  <a:lnTo>
                    <a:pt x="508253" y="127000"/>
                  </a:lnTo>
                  <a:lnTo>
                    <a:pt x="510250" y="136886"/>
                  </a:lnTo>
                  <a:lnTo>
                    <a:pt x="515693" y="144960"/>
                  </a:lnTo>
                  <a:lnTo>
                    <a:pt x="523767" y="150403"/>
                  </a:lnTo>
                  <a:lnTo>
                    <a:pt x="533704" y="152400"/>
                  </a:lnTo>
                  <a:lnTo>
                    <a:pt x="543591" y="150403"/>
                  </a:lnTo>
                  <a:lnTo>
                    <a:pt x="551665" y="144960"/>
                  </a:lnTo>
                  <a:lnTo>
                    <a:pt x="557108" y="136886"/>
                  </a:lnTo>
                  <a:lnTo>
                    <a:pt x="559104" y="127000"/>
                  </a:lnTo>
                  <a:lnTo>
                    <a:pt x="557108" y="117113"/>
                  </a:lnTo>
                  <a:lnTo>
                    <a:pt x="551665" y="109039"/>
                  </a:lnTo>
                  <a:lnTo>
                    <a:pt x="543591" y="103596"/>
                  </a:lnTo>
                  <a:lnTo>
                    <a:pt x="533653" y="101600"/>
                  </a:lnTo>
                  <a:close/>
                </a:path>
                <a:path w="2349500" h="254000">
                  <a:moveTo>
                    <a:pt x="635304" y="101600"/>
                  </a:moveTo>
                  <a:lnTo>
                    <a:pt x="625417" y="103596"/>
                  </a:lnTo>
                  <a:lnTo>
                    <a:pt x="617344" y="109039"/>
                  </a:lnTo>
                  <a:lnTo>
                    <a:pt x="611900" y="117113"/>
                  </a:lnTo>
                  <a:lnTo>
                    <a:pt x="609904" y="127000"/>
                  </a:lnTo>
                  <a:lnTo>
                    <a:pt x="611900" y="136886"/>
                  </a:lnTo>
                  <a:lnTo>
                    <a:pt x="617344" y="144960"/>
                  </a:lnTo>
                  <a:lnTo>
                    <a:pt x="625417" y="150403"/>
                  </a:lnTo>
                  <a:lnTo>
                    <a:pt x="635355" y="152400"/>
                  </a:lnTo>
                  <a:lnTo>
                    <a:pt x="645242" y="150403"/>
                  </a:lnTo>
                  <a:lnTo>
                    <a:pt x="653316" y="144960"/>
                  </a:lnTo>
                  <a:lnTo>
                    <a:pt x="658759" y="136886"/>
                  </a:lnTo>
                  <a:lnTo>
                    <a:pt x="660755" y="127000"/>
                  </a:lnTo>
                  <a:lnTo>
                    <a:pt x="658759" y="117113"/>
                  </a:lnTo>
                  <a:lnTo>
                    <a:pt x="653316" y="109039"/>
                  </a:lnTo>
                  <a:lnTo>
                    <a:pt x="645242" y="103596"/>
                  </a:lnTo>
                  <a:lnTo>
                    <a:pt x="635304" y="101600"/>
                  </a:lnTo>
                  <a:close/>
                </a:path>
                <a:path w="2349500" h="254000">
                  <a:moveTo>
                    <a:pt x="736955" y="101600"/>
                  </a:moveTo>
                  <a:lnTo>
                    <a:pt x="727068" y="103596"/>
                  </a:lnTo>
                  <a:lnTo>
                    <a:pt x="718994" y="109039"/>
                  </a:lnTo>
                  <a:lnTo>
                    <a:pt x="713551" y="117113"/>
                  </a:lnTo>
                  <a:lnTo>
                    <a:pt x="711555" y="127000"/>
                  </a:lnTo>
                  <a:lnTo>
                    <a:pt x="713551" y="136886"/>
                  </a:lnTo>
                  <a:lnTo>
                    <a:pt x="718994" y="144960"/>
                  </a:lnTo>
                  <a:lnTo>
                    <a:pt x="727068" y="150403"/>
                  </a:lnTo>
                  <a:lnTo>
                    <a:pt x="737006" y="152400"/>
                  </a:lnTo>
                  <a:lnTo>
                    <a:pt x="746893" y="150403"/>
                  </a:lnTo>
                  <a:lnTo>
                    <a:pt x="754967" y="144960"/>
                  </a:lnTo>
                  <a:lnTo>
                    <a:pt x="760410" y="136886"/>
                  </a:lnTo>
                  <a:lnTo>
                    <a:pt x="762406" y="127000"/>
                  </a:lnTo>
                  <a:lnTo>
                    <a:pt x="760410" y="117113"/>
                  </a:lnTo>
                  <a:lnTo>
                    <a:pt x="754967" y="109039"/>
                  </a:lnTo>
                  <a:lnTo>
                    <a:pt x="746893" y="103596"/>
                  </a:lnTo>
                  <a:lnTo>
                    <a:pt x="736955" y="101600"/>
                  </a:lnTo>
                  <a:close/>
                </a:path>
                <a:path w="2349500" h="254000">
                  <a:moveTo>
                    <a:pt x="838606" y="101600"/>
                  </a:moveTo>
                  <a:lnTo>
                    <a:pt x="828719" y="103596"/>
                  </a:lnTo>
                  <a:lnTo>
                    <a:pt x="820645" y="109039"/>
                  </a:lnTo>
                  <a:lnTo>
                    <a:pt x="815202" y="117113"/>
                  </a:lnTo>
                  <a:lnTo>
                    <a:pt x="813206" y="127000"/>
                  </a:lnTo>
                  <a:lnTo>
                    <a:pt x="815202" y="136886"/>
                  </a:lnTo>
                  <a:lnTo>
                    <a:pt x="820645" y="144960"/>
                  </a:lnTo>
                  <a:lnTo>
                    <a:pt x="828719" y="150403"/>
                  </a:lnTo>
                  <a:lnTo>
                    <a:pt x="838657" y="152400"/>
                  </a:lnTo>
                  <a:lnTo>
                    <a:pt x="848544" y="150403"/>
                  </a:lnTo>
                  <a:lnTo>
                    <a:pt x="856617" y="144960"/>
                  </a:lnTo>
                  <a:lnTo>
                    <a:pt x="862061" y="136886"/>
                  </a:lnTo>
                  <a:lnTo>
                    <a:pt x="864057" y="127000"/>
                  </a:lnTo>
                  <a:lnTo>
                    <a:pt x="862061" y="117113"/>
                  </a:lnTo>
                  <a:lnTo>
                    <a:pt x="856617" y="109039"/>
                  </a:lnTo>
                  <a:lnTo>
                    <a:pt x="848544" y="103596"/>
                  </a:lnTo>
                  <a:lnTo>
                    <a:pt x="838606" y="101600"/>
                  </a:lnTo>
                  <a:close/>
                </a:path>
                <a:path w="2349500" h="254000">
                  <a:moveTo>
                    <a:pt x="940257" y="101600"/>
                  </a:moveTo>
                  <a:lnTo>
                    <a:pt x="930370" y="103596"/>
                  </a:lnTo>
                  <a:lnTo>
                    <a:pt x="922296" y="109039"/>
                  </a:lnTo>
                  <a:lnTo>
                    <a:pt x="916853" y="117113"/>
                  </a:lnTo>
                  <a:lnTo>
                    <a:pt x="914857" y="127000"/>
                  </a:lnTo>
                  <a:lnTo>
                    <a:pt x="916853" y="136886"/>
                  </a:lnTo>
                  <a:lnTo>
                    <a:pt x="922296" y="144960"/>
                  </a:lnTo>
                  <a:lnTo>
                    <a:pt x="930370" y="150403"/>
                  </a:lnTo>
                  <a:lnTo>
                    <a:pt x="940307" y="152400"/>
                  </a:lnTo>
                  <a:lnTo>
                    <a:pt x="950194" y="150403"/>
                  </a:lnTo>
                  <a:lnTo>
                    <a:pt x="958268" y="144960"/>
                  </a:lnTo>
                  <a:lnTo>
                    <a:pt x="963711" y="136886"/>
                  </a:lnTo>
                  <a:lnTo>
                    <a:pt x="965707" y="127000"/>
                  </a:lnTo>
                  <a:lnTo>
                    <a:pt x="963711" y="117113"/>
                  </a:lnTo>
                  <a:lnTo>
                    <a:pt x="958268" y="109039"/>
                  </a:lnTo>
                  <a:lnTo>
                    <a:pt x="950194" y="103596"/>
                  </a:lnTo>
                  <a:lnTo>
                    <a:pt x="940257" y="101600"/>
                  </a:lnTo>
                  <a:close/>
                </a:path>
                <a:path w="2349500" h="254000">
                  <a:moveTo>
                    <a:pt x="1041907" y="101600"/>
                  </a:moveTo>
                  <a:lnTo>
                    <a:pt x="1032021" y="103596"/>
                  </a:lnTo>
                  <a:lnTo>
                    <a:pt x="1023947" y="109039"/>
                  </a:lnTo>
                  <a:lnTo>
                    <a:pt x="1018504" y="117113"/>
                  </a:lnTo>
                  <a:lnTo>
                    <a:pt x="1016507" y="127000"/>
                  </a:lnTo>
                  <a:lnTo>
                    <a:pt x="1018504" y="136886"/>
                  </a:lnTo>
                  <a:lnTo>
                    <a:pt x="1023947" y="144960"/>
                  </a:lnTo>
                  <a:lnTo>
                    <a:pt x="1032021" y="150403"/>
                  </a:lnTo>
                  <a:lnTo>
                    <a:pt x="1041958" y="152400"/>
                  </a:lnTo>
                  <a:lnTo>
                    <a:pt x="1051845" y="150403"/>
                  </a:lnTo>
                  <a:lnTo>
                    <a:pt x="1059918" y="144960"/>
                  </a:lnTo>
                  <a:lnTo>
                    <a:pt x="1065362" y="136886"/>
                  </a:lnTo>
                  <a:lnTo>
                    <a:pt x="1067358" y="127000"/>
                  </a:lnTo>
                  <a:lnTo>
                    <a:pt x="1065362" y="117113"/>
                  </a:lnTo>
                  <a:lnTo>
                    <a:pt x="1059919" y="109039"/>
                  </a:lnTo>
                  <a:lnTo>
                    <a:pt x="1051845" y="103596"/>
                  </a:lnTo>
                  <a:lnTo>
                    <a:pt x="1041907" y="101600"/>
                  </a:lnTo>
                  <a:close/>
                </a:path>
                <a:path w="2349500" h="254000">
                  <a:moveTo>
                    <a:pt x="1143558" y="101600"/>
                  </a:moveTo>
                  <a:lnTo>
                    <a:pt x="1133671" y="103596"/>
                  </a:lnTo>
                  <a:lnTo>
                    <a:pt x="1125598" y="109039"/>
                  </a:lnTo>
                  <a:lnTo>
                    <a:pt x="1120154" y="117113"/>
                  </a:lnTo>
                  <a:lnTo>
                    <a:pt x="1118158" y="127000"/>
                  </a:lnTo>
                  <a:lnTo>
                    <a:pt x="1120154" y="136886"/>
                  </a:lnTo>
                  <a:lnTo>
                    <a:pt x="1125598" y="144960"/>
                  </a:lnTo>
                  <a:lnTo>
                    <a:pt x="1133671" y="150403"/>
                  </a:lnTo>
                  <a:lnTo>
                    <a:pt x="1143609" y="152400"/>
                  </a:lnTo>
                  <a:lnTo>
                    <a:pt x="1153496" y="150403"/>
                  </a:lnTo>
                  <a:lnTo>
                    <a:pt x="1161569" y="144960"/>
                  </a:lnTo>
                  <a:lnTo>
                    <a:pt x="1167013" y="136886"/>
                  </a:lnTo>
                  <a:lnTo>
                    <a:pt x="1169009" y="127000"/>
                  </a:lnTo>
                  <a:lnTo>
                    <a:pt x="1167013" y="117113"/>
                  </a:lnTo>
                  <a:lnTo>
                    <a:pt x="1161569" y="109039"/>
                  </a:lnTo>
                  <a:lnTo>
                    <a:pt x="1153496" y="103596"/>
                  </a:lnTo>
                  <a:lnTo>
                    <a:pt x="1143558" y="101600"/>
                  </a:lnTo>
                  <a:close/>
                </a:path>
                <a:path w="2349500" h="254000">
                  <a:moveTo>
                    <a:pt x="1245209" y="101600"/>
                  </a:moveTo>
                  <a:lnTo>
                    <a:pt x="1235322" y="103596"/>
                  </a:lnTo>
                  <a:lnTo>
                    <a:pt x="1227248" y="109039"/>
                  </a:lnTo>
                  <a:lnTo>
                    <a:pt x="1221805" y="117113"/>
                  </a:lnTo>
                  <a:lnTo>
                    <a:pt x="1219809" y="127000"/>
                  </a:lnTo>
                  <a:lnTo>
                    <a:pt x="1221805" y="136886"/>
                  </a:lnTo>
                  <a:lnTo>
                    <a:pt x="1227248" y="144960"/>
                  </a:lnTo>
                  <a:lnTo>
                    <a:pt x="1235322" y="150403"/>
                  </a:lnTo>
                  <a:lnTo>
                    <a:pt x="1245260" y="152400"/>
                  </a:lnTo>
                  <a:lnTo>
                    <a:pt x="1255146" y="150403"/>
                  </a:lnTo>
                  <a:lnTo>
                    <a:pt x="1263220" y="144960"/>
                  </a:lnTo>
                  <a:lnTo>
                    <a:pt x="1268664" y="136886"/>
                  </a:lnTo>
                  <a:lnTo>
                    <a:pt x="1270660" y="127000"/>
                  </a:lnTo>
                  <a:lnTo>
                    <a:pt x="1268664" y="117113"/>
                  </a:lnTo>
                  <a:lnTo>
                    <a:pt x="1263220" y="109039"/>
                  </a:lnTo>
                  <a:lnTo>
                    <a:pt x="1255146" y="103596"/>
                  </a:lnTo>
                  <a:lnTo>
                    <a:pt x="1245209" y="101600"/>
                  </a:lnTo>
                  <a:close/>
                </a:path>
                <a:path w="2349500" h="254000">
                  <a:moveTo>
                    <a:pt x="1346860" y="101600"/>
                  </a:moveTo>
                  <a:lnTo>
                    <a:pt x="1336973" y="103596"/>
                  </a:lnTo>
                  <a:lnTo>
                    <a:pt x="1328899" y="109039"/>
                  </a:lnTo>
                  <a:lnTo>
                    <a:pt x="1323456" y="117113"/>
                  </a:lnTo>
                  <a:lnTo>
                    <a:pt x="1321460" y="127000"/>
                  </a:lnTo>
                  <a:lnTo>
                    <a:pt x="1323456" y="136886"/>
                  </a:lnTo>
                  <a:lnTo>
                    <a:pt x="1328899" y="144960"/>
                  </a:lnTo>
                  <a:lnTo>
                    <a:pt x="1336973" y="150403"/>
                  </a:lnTo>
                  <a:lnTo>
                    <a:pt x="1346911" y="152400"/>
                  </a:lnTo>
                  <a:lnTo>
                    <a:pt x="1356797" y="150403"/>
                  </a:lnTo>
                  <a:lnTo>
                    <a:pt x="1364871" y="144960"/>
                  </a:lnTo>
                  <a:lnTo>
                    <a:pt x="1370315" y="136886"/>
                  </a:lnTo>
                  <a:lnTo>
                    <a:pt x="1372311" y="127000"/>
                  </a:lnTo>
                  <a:lnTo>
                    <a:pt x="1370315" y="117113"/>
                  </a:lnTo>
                  <a:lnTo>
                    <a:pt x="1364871" y="109039"/>
                  </a:lnTo>
                  <a:lnTo>
                    <a:pt x="1356797" y="103596"/>
                  </a:lnTo>
                  <a:lnTo>
                    <a:pt x="1346860" y="101600"/>
                  </a:lnTo>
                  <a:close/>
                </a:path>
                <a:path w="2349500" h="254000">
                  <a:moveTo>
                    <a:pt x="1448511" y="101600"/>
                  </a:moveTo>
                  <a:lnTo>
                    <a:pt x="1438624" y="103596"/>
                  </a:lnTo>
                  <a:lnTo>
                    <a:pt x="1430550" y="109039"/>
                  </a:lnTo>
                  <a:lnTo>
                    <a:pt x="1425107" y="117113"/>
                  </a:lnTo>
                  <a:lnTo>
                    <a:pt x="1423111" y="127000"/>
                  </a:lnTo>
                  <a:lnTo>
                    <a:pt x="1425107" y="136886"/>
                  </a:lnTo>
                  <a:lnTo>
                    <a:pt x="1430550" y="144960"/>
                  </a:lnTo>
                  <a:lnTo>
                    <a:pt x="1438624" y="150403"/>
                  </a:lnTo>
                  <a:lnTo>
                    <a:pt x="1448561" y="152400"/>
                  </a:lnTo>
                  <a:lnTo>
                    <a:pt x="1458448" y="150403"/>
                  </a:lnTo>
                  <a:lnTo>
                    <a:pt x="1466522" y="144960"/>
                  </a:lnTo>
                  <a:lnTo>
                    <a:pt x="1471965" y="136886"/>
                  </a:lnTo>
                  <a:lnTo>
                    <a:pt x="1473961" y="127000"/>
                  </a:lnTo>
                  <a:lnTo>
                    <a:pt x="1471965" y="117113"/>
                  </a:lnTo>
                  <a:lnTo>
                    <a:pt x="1466522" y="109039"/>
                  </a:lnTo>
                  <a:lnTo>
                    <a:pt x="1458448" y="103596"/>
                  </a:lnTo>
                  <a:lnTo>
                    <a:pt x="1448511" y="101600"/>
                  </a:lnTo>
                  <a:close/>
                </a:path>
                <a:path w="2349500" h="254000">
                  <a:moveTo>
                    <a:pt x="1550161" y="101600"/>
                  </a:moveTo>
                  <a:lnTo>
                    <a:pt x="1540275" y="103596"/>
                  </a:lnTo>
                  <a:lnTo>
                    <a:pt x="1532201" y="109039"/>
                  </a:lnTo>
                  <a:lnTo>
                    <a:pt x="1526758" y="117113"/>
                  </a:lnTo>
                  <a:lnTo>
                    <a:pt x="1524761" y="127000"/>
                  </a:lnTo>
                  <a:lnTo>
                    <a:pt x="1526758" y="136886"/>
                  </a:lnTo>
                  <a:lnTo>
                    <a:pt x="1532201" y="144960"/>
                  </a:lnTo>
                  <a:lnTo>
                    <a:pt x="1540275" y="150403"/>
                  </a:lnTo>
                  <a:lnTo>
                    <a:pt x="1550212" y="152400"/>
                  </a:lnTo>
                  <a:lnTo>
                    <a:pt x="1560099" y="150403"/>
                  </a:lnTo>
                  <a:lnTo>
                    <a:pt x="1568172" y="144960"/>
                  </a:lnTo>
                  <a:lnTo>
                    <a:pt x="1573616" y="136886"/>
                  </a:lnTo>
                  <a:lnTo>
                    <a:pt x="1575612" y="127000"/>
                  </a:lnTo>
                  <a:lnTo>
                    <a:pt x="1573616" y="117113"/>
                  </a:lnTo>
                  <a:lnTo>
                    <a:pt x="1568172" y="109039"/>
                  </a:lnTo>
                  <a:lnTo>
                    <a:pt x="1560099" y="103596"/>
                  </a:lnTo>
                  <a:lnTo>
                    <a:pt x="1550161" y="101600"/>
                  </a:lnTo>
                  <a:close/>
                </a:path>
                <a:path w="2349500" h="254000">
                  <a:moveTo>
                    <a:pt x="1651812" y="101600"/>
                  </a:moveTo>
                  <a:lnTo>
                    <a:pt x="1641925" y="103596"/>
                  </a:lnTo>
                  <a:lnTo>
                    <a:pt x="1633852" y="109039"/>
                  </a:lnTo>
                  <a:lnTo>
                    <a:pt x="1628408" y="117113"/>
                  </a:lnTo>
                  <a:lnTo>
                    <a:pt x="1626412" y="127000"/>
                  </a:lnTo>
                  <a:lnTo>
                    <a:pt x="1628408" y="136886"/>
                  </a:lnTo>
                  <a:lnTo>
                    <a:pt x="1633852" y="144960"/>
                  </a:lnTo>
                  <a:lnTo>
                    <a:pt x="1641925" y="150403"/>
                  </a:lnTo>
                  <a:lnTo>
                    <a:pt x="1651862" y="152400"/>
                  </a:lnTo>
                  <a:lnTo>
                    <a:pt x="1661749" y="150403"/>
                  </a:lnTo>
                  <a:lnTo>
                    <a:pt x="1669822" y="144960"/>
                  </a:lnTo>
                  <a:lnTo>
                    <a:pt x="1675266" y="136886"/>
                  </a:lnTo>
                  <a:lnTo>
                    <a:pt x="1677262" y="127000"/>
                  </a:lnTo>
                  <a:lnTo>
                    <a:pt x="1675266" y="117113"/>
                  </a:lnTo>
                  <a:lnTo>
                    <a:pt x="1669822" y="109039"/>
                  </a:lnTo>
                  <a:lnTo>
                    <a:pt x="1661749" y="103596"/>
                  </a:lnTo>
                  <a:lnTo>
                    <a:pt x="1651812" y="101600"/>
                  </a:lnTo>
                  <a:close/>
                </a:path>
                <a:path w="2349500" h="254000">
                  <a:moveTo>
                    <a:pt x="1753462" y="101600"/>
                  </a:moveTo>
                  <a:lnTo>
                    <a:pt x="1743575" y="103596"/>
                  </a:lnTo>
                  <a:lnTo>
                    <a:pt x="1735502" y="109039"/>
                  </a:lnTo>
                  <a:lnTo>
                    <a:pt x="1730058" y="117113"/>
                  </a:lnTo>
                  <a:lnTo>
                    <a:pt x="1728062" y="127000"/>
                  </a:lnTo>
                  <a:lnTo>
                    <a:pt x="1730058" y="136886"/>
                  </a:lnTo>
                  <a:lnTo>
                    <a:pt x="1735502" y="144960"/>
                  </a:lnTo>
                  <a:lnTo>
                    <a:pt x="1743575" y="150403"/>
                  </a:lnTo>
                  <a:lnTo>
                    <a:pt x="1753513" y="152400"/>
                  </a:lnTo>
                  <a:lnTo>
                    <a:pt x="1763400" y="150403"/>
                  </a:lnTo>
                  <a:lnTo>
                    <a:pt x="1771473" y="144960"/>
                  </a:lnTo>
                  <a:lnTo>
                    <a:pt x="1776917" y="136886"/>
                  </a:lnTo>
                  <a:lnTo>
                    <a:pt x="1778913" y="127000"/>
                  </a:lnTo>
                  <a:lnTo>
                    <a:pt x="1776917" y="117113"/>
                  </a:lnTo>
                  <a:lnTo>
                    <a:pt x="1771473" y="109039"/>
                  </a:lnTo>
                  <a:lnTo>
                    <a:pt x="1763400" y="103596"/>
                  </a:lnTo>
                  <a:lnTo>
                    <a:pt x="1753462" y="101600"/>
                  </a:lnTo>
                  <a:close/>
                </a:path>
                <a:path w="2349500" h="254000">
                  <a:moveTo>
                    <a:pt x="1855113" y="101600"/>
                  </a:moveTo>
                  <a:lnTo>
                    <a:pt x="1845226" y="103596"/>
                  </a:lnTo>
                  <a:lnTo>
                    <a:pt x="1837152" y="109039"/>
                  </a:lnTo>
                  <a:lnTo>
                    <a:pt x="1831709" y="117113"/>
                  </a:lnTo>
                  <a:lnTo>
                    <a:pt x="1829713" y="127000"/>
                  </a:lnTo>
                  <a:lnTo>
                    <a:pt x="1831709" y="136886"/>
                  </a:lnTo>
                  <a:lnTo>
                    <a:pt x="1837152" y="144960"/>
                  </a:lnTo>
                  <a:lnTo>
                    <a:pt x="1845226" y="150403"/>
                  </a:lnTo>
                  <a:lnTo>
                    <a:pt x="1855163" y="152400"/>
                  </a:lnTo>
                  <a:lnTo>
                    <a:pt x="1865050" y="150403"/>
                  </a:lnTo>
                  <a:lnTo>
                    <a:pt x="1873124" y="144960"/>
                  </a:lnTo>
                  <a:lnTo>
                    <a:pt x="1878567" y="136886"/>
                  </a:lnTo>
                  <a:lnTo>
                    <a:pt x="1880563" y="127000"/>
                  </a:lnTo>
                  <a:lnTo>
                    <a:pt x="1878567" y="117113"/>
                  </a:lnTo>
                  <a:lnTo>
                    <a:pt x="1873124" y="109039"/>
                  </a:lnTo>
                  <a:lnTo>
                    <a:pt x="1865050" y="103596"/>
                  </a:lnTo>
                  <a:lnTo>
                    <a:pt x="1855113" y="101600"/>
                  </a:lnTo>
                  <a:close/>
                </a:path>
                <a:path w="2349500" h="254000">
                  <a:moveTo>
                    <a:pt x="1956763" y="101600"/>
                  </a:moveTo>
                  <a:lnTo>
                    <a:pt x="1946877" y="103596"/>
                  </a:lnTo>
                  <a:lnTo>
                    <a:pt x="1938803" y="109039"/>
                  </a:lnTo>
                  <a:lnTo>
                    <a:pt x="1933360" y="117113"/>
                  </a:lnTo>
                  <a:lnTo>
                    <a:pt x="1931363" y="127000"/>
                  </a:lnTo>
                  <a:lnTo>
                    <a:pt x="1933360" y="136886"/>
                  </a:lnTo>
                  <a:lnTo>
                    <a:pt x="1938803" y="144960"/>
                  </a:lnTo>
                  <a:lnTo>
                    <a:pt x="1946877" y="150403"/>
                  </a:lnTo>
                  <a:lnTo>
                    <a:pt x="1956814" y="152400"/>
                  </a:lnTo>
                  <a:lnTo>
                    <a:pt x="1966701" y="150403"/>
                  </a:lnTo>
                  <a:lnTo>
                    <a:pt x="1974775" y="144960"/>
                  </a:lnTo>
                  <a:lnTo>
                    <a:pt x="1980218" y="136886"/>
                  </a:lnTo>
                  <a:lnTo>
                    <a:pt x="1982214" y="127000"/>
                  </a:lnTo>
                  <a:lnTo>
                    <a:pt x="1980218" y="117113"/>
                  </a:lnTo>
                  <a:lnTo>
                    <a:pt x="1974775" y="109039"/>
                  </a:lnTo>
                  <a:lnTo>
                    <a:pt x="1966701" y="103596"/>
                  </a:lnTo>
                  <a:lnTo>
                    <a:pt x="1956763" y="101600"/>
                  </a:lnTo>
                  <a:close/>
                </a:path>
                <a:path w="2349500" h="254000">
                  <a:moveTo>
                    <a:pt x="2058414" y="101600"/>
                  </a:moveTo>
                  <a:lnTo>
                    <a:pt x="2048528" y="103596"/>
                  </a:lnTo>
                  <a:lnTo>
                    <a:pt x="2040454" y="109039"/>
                  </a:lnTo>
                  <a:lnTo>
                    <a:pt x="2035010" y="117113"/>
                  </a:lnTo>
                  <a:lnTo>
                    <a:pt x="2033014" y="127000"/>
                  </a:lnTo>
                  <a:lnTo>
                    <a:pt x="2035010" y="136886"/>
                  </a:lnTo>
                  <a:lnTo>
                    <a:pt x="2040454" y="144960"/>
                  </a:lnTo>
                  <a:lnTo>
                    <a:pt x="2048528" y="150403"/>
                  </a:lnTo>
                  <a:lnTo>
                    <a:pt x="2058465" y="152400"/>
                  </a:lnTo>
                  <a:lnTo>
                    <a:pt x="2068352" y="150403"/>
                  </a:lnTo>
                  <a:lnTo>
                    <a:pt x="2076426" y="144960"/>
                  </a:lnTo>
                  <a:lnTo>
                    <a:pt x="2081869" y="136886"/>
                  </a:lnTo>
                  <a:lnTo>
                    <a:pt x="2083865" y="127000"/>
                  </a:lnTo>
                  <a:lnTo>
                    <a:pt x="2081869" y="117113"/>
                  </a:lnTo>
                  <a:lnTo>
                    <a:pt x="2076426" y="109039"/>
                  </a:lnTo>
                  <a:lnTo>
                    <a:pt x="2068352" y="103596"/>
                  </a:lnTo>
                  <a:lnTo>
                    <a:pt x="2058414" y="101600"/>
                  </a:lnTo>
                  <a:close/>
                </a:path>
                <a:path w="2349500" h="254000">
                  <a:moveTo>
                    <a:pt x="2160065" y="101600"/>
                  </a:moveTo>
                  <a:lnTo>
                    <a:pt x="2150179" y="103596"/>
                  </a:lnTo>
                  <a:lnTo>
                    <a:pt x="2142105" y="109039"/>
                  </a:lnTo>
                  <a:lnTo>
                    <a:pt x="2136661" y="117113"/>
                  </a:lnTo>
                  <a:lnTo>
                    <a:pt x="2134665" y="127000"/>
                  </a:lnTo>
                  <a:lnTo>
                    <a:pt x="2136661" y="136886"/>
                  </a:lnTo>
                  <a:lnTo>
                    <a:pt x="2142105" y="144960"/>
                  </a:lnTo>
                  <a:lnTo>
                    <a:pt x="2150179" y="150403"/>
                  </a:lnTo>
                  <a:lnTo>
                    <a:pt x="2160116" y="152400"/>
                  </a:lnTo>
                  <a:lnTo>
                    <a:pt x="2170003" y="150403"/>
                  </a:lnTo>
                  <a:lnTo>
                    <a:pt x="2178076" y="144960"/>
                  </a:lnTo>
                  <a:lnTo>
                    <a:pt x="2183520" y="136886"/>
                  </a:lnTo>
                  <a:lnTo>
                    <a:pt x="2185516" y="127000"/>
                  </a:lnTo>
                  <a:lnTo>
                    <a:pt x="2183520" y="117113"/>
                  </a:lnTo>
                  <a:lnTo>
                    <a:pt x="2178076" y="109039"/>
                  </a:lnTo>
                  <a:lnTo>
                    <a:pt x="2170003" y="103596"/>
                  </a:lnTo>
                  <a:lnTo>
                    <a:pt x="2160065" y="101600"/>
                  </a:lnTo>
                  <a:close/>
                </a:path>
                <a:path w="2349500" h="254000">
                  <a:moveTo>
                    <a:pt x="2197101" y="0"/>
                  </a:moveTo>
                  <a:lnTo>
                    <a:pt x="2197101" y="254000"/>
                  </a:lnTo>
                  <a:lnTo>
                    <a:pt x="2349501" y="127000"/>
                  </a:lnTo>
                  <a:lnTo>
                    <a:pt x="2197101" y="0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91402" y="4084821"/>
              <a:ext cx="421398" cy="438518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2927350" y="4284073"/>
              <a:ext cx="1416050" cy="254000"/>
            </a:xfrm>
            <a:custGeom>
              <a:avLst/>
              <a:gdLst/>
              <a:ahLst/>
              <a:cxnLst/>
              <a:rect l="l" t="t" r="r" b="b"/>
              <a:pathLst>
                <a:path w="1416050" h="254000">
                  <a:moveTo>
                    <a:pt x="25400" y="101600"/>
                  </a:moveTo>
                  <a:lnTo>
                    <a:pt x="15513" y="103596"/>
                  </a:lnTo>
                  <a:lnTo>
                    <a:pt x="7439" y="109039"/>
                  </a:lnTo>
                  <a:lnTo>
                    <a:pt x="1996" y="117113"/>
                  </a:lnTo>
                  <a:lnTo>
                    <a:pt x="0" y="127000"/>
                  </a:lnTo>
                  <a:lnTo>
                    <a:pt x="1996" y="136886"/>
                  </a:lnTo>
                  <a:lnTo>
                    <a:pt x="7439" y="144960"/>
                  </a:lnTo>
                  <a:lnTo>
                    <a:pt x="15513" y="150403"/>
                  </a:lnTo>
                  <a:lnTo>
                    <a:pt x="25450" y="152400"/>
                  </a:lnTo>
                  <a:lnTo>
                    <a:pt x="35337" y="150403"/>
                  </a:lnTo>
                  <a:lnTo>
                    <a:pt x="43411" y="144960"/>
                  </a:lnTo>
                  <a:lnTo>
                    <a:pt x="48854" y="136886"/>
                  </a:lnTo>
                  <a:lnTo>
                    <a:pt x="50850" y="127000"/>
                  </a:lnTo>
                  <a:lnTo>
                    <a:pt x="48854" y="117113"/>
                  </a:lnTo>
                  <a:lnTo>
                    <a:pt x="43411" y="109039"/>
                  </a:lnTo>
                  <a:lnTo>
                    <a:pt x="35337" y="103596"/>
                  </a:lnTo>
                  <a:lnTo>
                    <a:pt x="25400" y="101600"/>
                  </a:lnTo>
                  <a:close/>
                </a:path>
                <a:path w="1416050" h="254000">
                  <a:moveTo>
                    <a:pt x="127050" y="101600"/>
                  </a:moveTo>
                  <a:lnTo>
                    <a:pt x="117163" y="103596"/>
                  </a:lnTo>
                  <a:lnTo>
                    <a:pt x="109090" y="109039"/>
                  </a:lnTo>
                  <a:lnTo>
                    <a:pt x="103646" y="117113"/>
                  </a:lnTo>
                  <a:lnTo>
                    <a:pt x="101650" y="127000"/>
                  </a:lnTo>
                  <a:lnTo>
                    <a:pt x="103646" y="136886"/>
                  </a:lnTo>
                  <a:lnTo>
                    <a:pt x="109090" y="144960"/>
                  </a:lnTo>
                  <a:lnTo>
                    <a:pt x="117163" y="150403"/>
                  </a:lnTo>
                  <a:lnTo>
                    <a:pt x="127101" y="152400"/>
                  </a:lnTo>
                  <a:lnTo>
                    <a:pt x="136988" y="150403"/>
                  </a:lnTo>
                  <a:lnTo>
                    <a:pt x="145062" y="144960"/>
                  </a:lnTo>
                  <a:lnTo>
                    <a:pt x="150505" y="136886"/>
                  </a:lnTo>
                  <a:lnTo>
                    <a:pt x="152501" y="127000"/>
                  </a:lnTo>
                  <a:lnTo>
                    <a:pt x="150505" y="117113"/>
                  </a:lnTo>
                  <a:lnTo>
                    <a:pt x="145062" y="109039"/>
                  </a:lnTo>
                  <a:lnTo>
                    <a:pt x="136988" y="103596"/>
                  </a:lnTo>
                  <a:lnTo>
                    <a:pt x="127050" y="101600"/>
                  </a:lnTo>
                  <a:close/>
                </a:path>
                <a:path w="1416050" h="254000">
                  <a:moveTo>
                    <a:pt x="228701" y="101600"/>
                  </a:moveTo>
                  <a:lnTo>
                    <a:pt x="218814" y="103596"/>
                  </a:lnTo>
                  <a:lnTo>
                    <a:pt x="210740" y="109039"/>
                  </a:lnTo>
                  <a:lnTo>
                    <a:pt x="205297" y="117113"/>
                  </a:lnTo>
                  <a:lnTo>
                    <a:pt x="203301" y="127000"/>
                  </a:lnTo>
                  <a:lnTo>
                    <a:pt x="205297" y="136886"/>
                  </a:lnTo>
                  <a:lnTo>
                    <a:pt x="210740" y="144960"/>
                  </a:lnTo>
                  <a:lnTo>
                    <a:pt x="218814" y="150403"/>
                  </a:lnTo>
                  <a:lnTo>
                    <a:pt x="228752" y="152400"/>
                  </a:lnTo>
                  <a:lnTo>
                    <a:pt x="238639" y="150403"/>
                  </a:lnTo>
                  <a:lnTo>
                    <a:pt x="246713" y="144960"/>
                  </a:lnTo>
                  <a:lnTo>
                    <a:pt x="252156" y="136886"/>
                  </a:lnTo>
                  <a:lnTo>
                    <a:pt x="254152" y="127000"/>
                  </a:lnTo>
                  <a:lnTo>
                    <a:pt x="252156" y="117113"/>
                  </a:lnTo>
                  <a:lnTo>
                    <a:pt x="246713" y="109039"/>
                  </a:lnTo>
                  <a:lnTo>
                    <a:pt x="238639" y="103596"/>
                  </a:lnTo>
                  <a:lnTo>
                    <a:pt x="228701" y="101600"/>
                  </a:lnTo>
                  <a:close/>
                </a:path>
                <a:path w="1416050" h="254000">
                  <a:moveTo>
                    <a:pt x="330352" y="101600"/>
                  </a:moveTo>
                  <a:lnTo>
                    <a:pt x="320465" y="103596"/>
                  </a:lnTo>
                  <a:lnTo>
                    <a:pt x="312391" y="109039"/>
                  </a:lnTo>
                  <a:lnTo>
                    <a:pt x="306948" y="117113"/>
                  </a:lnTo>
                  <a:lnTo>
                    <a:pt x="304952" y="127000"/>
                  </a:lnTo>
                  <a:lnTo>
                    <a:pt x="306948" y="136886"/>
                  </a:lnTo>
                  <a:lnTo>
                    <a:pt x="312391" y="144960"/>
                  </a:lnTo>
                  <a:lnTo>
                    <a:pt x="320465" y="150403"/>
                  </a:lnTo>
                  <a:lnTo>
                    <a:pt x="330403" y="152400"/>
                  </a:lnTo>
                  <a:lnTo>
                    <a:pt x="340290" y="150403"/>
                  </a:lnTo>
                  <a:lnTo>
                    <a:pt x="348363" y="144960"/>
                  </a:lnTo>
                  <a:lnTo>
                    <a:pt x="353807" y="136886"/>
                  </a:lnTo>
                  <a:lnTo>
                    <a:pt x="355803" y="127000"/>
                  </a:lnTo>
                  <a:lnTo>
                    <a:pt x="353807" y="117113"/>
                  </a:lnTo>
                  <a:lnTo>
                    <a:pt x="348363" y="109039"/>
                  </a:lnTo>
                  <a:lnTo>
                    <a:pt x="340290" y="103596"/>
                  </a:lnTo>
                  <a:lnTo>
                    <a:pt x="330352" y="101600"/>
                  </a:lnTo>
                  <a:close/>
                </a:path>
                <a:path w="1416050" h="254000">
                  <a:moveTo>
                    <a:pt x="432003" y="101600"/>
                  </a:moveTo>
                  <a:lnTo>
                    <a:pt x="422116" y="103596"/>
                  </a:lnTo>
                  <a:lnTo>
                    <a:pt x="414042" y="109039"/>
                  </a:lnTo>
                  <a:lnTo>
                    <a:pt x="408599" y="117113"/>
                  </a:lnTo>
                  <a:lnTo>
                    <a:pt x="406603" y="127000"/>
                  </a:lnTo>
                  <a:lnTo>
                    <a:pt x="408599" y="136886"/>
                  </a:lnTo>
                  <a:lnTo>
                    <a:pt x="414042" y="144960"/>
                  </a:lnTo>
                  <a:lnTo>
                    <a:pt x="422116" y="150403"/>
                  </a:lnTo>
                  <a:lnTo>
                    <a:pt x="432053" y="152400"/>
                  </a:lnTo>
                  <a:lnTo>
                    <a:pt x="441940" y="150403"/>
                  </a:lnTo>
                  <a:lnTo>
                    <a:pt x="450014" y="144960"/>
                  </a:lnTo>
                  <a:lnTo>
                    <a:pt x="455457" y="136886"/>
                  </a:lnTo>
                  <a:lnTo>
                    <a:pt x="457453" y="127000"/>
                  </a:lnTo>
                  <a:lnTo>
                    <a:pt x="455457" y="117113"/>
                  </a:lnTo>
                  <a:lnTo>
                    <a:pt x="450014" y="109039"/>
                  </a:lnTo>
                  <a:lnTo>
                    <a:pt x="441940" y="103596"/>
                  </a:lnTo>
                  <a:lnTo>
                    <a:pt x="432003" y="101600"/>
                  </a:lnTo>
                  <a:close/>
                </a:path>
                <a:path w="1416050" h="254000">
                  <a:moveTo>
                    <a:pt x="533653" y="101600"/>
                  </a:moveTo>
                  <a:lnTo>
                    <a:pt x="523767" y="103596"/>
                  </a:lnTo>
                  <a:lnTo>
                    <a:pt x="515693" y="109039"/>
                  </a:lnTo>
                  <a:lnTo>
                    <a:pt x="510250" y="117113"/>
                  </a:lnTo>
                  <a:lnTo>
                    <a:pt x="508253" y="127000"/>
                  </a:lnTo>
                  <a:lnTo>
                    <a:pt x="510250" y="136886"/>
                  </a:lnTo>
                  <a:lnTo>
                    <a:pt x="515693" y="144960"/>
                  </a:lnTo>
                  <a:lnTo>
                    <a:pt x="523767" y="150403"/>
                  </a:lnTo>
                  <a:lnTo>
                    <a:pt x="533704" y="152400"/>
                  </a:lnTo>
                  <a:lnTo>
                    <a:pt x="543591" y="150403"/>
                  </a:lnTo>
                  <a:lnTo>
                    <a:pt x="551665" y="144960"/>
                  </a:lnTo>
                  <a:lnTo>
                    <a:pt x="557108" y="136886"/>
                  </a:lnTo>
                  <a:lnTo>
                    <a:pt x="559104" y="127000"/>
                  </a:lnTo>
                  <a:lnTo>
                    <a:pt x="557108" y="117113"/>
                  </a:lnTo>
                  <a:lnTo>
                    <a:pt x="551665" y="109039"/>
                  </a:lnTo>
                  <a:lnTo>
                    <a:pt x="543591" y="103596"/>
                  </a:lnTo>
                  <a:lnTo>
                    <a:pt x="533653" y="101600"/>
                  </a:lnTo>
                  <a:close/>
                </a:path>
                <a:path w="1416050" h="254000">
                  <a:moveTo>
                    <a:pt x="635304" y="101600"/>
                  </a:moveTo>
                  <a:lnTo>
                    <a:pt x="625417" y="103596"/>
                  </a:lnTo>
                  <a:lnTo>
                    <a:pt x="617344" y="109039"/>
                  </a:lnTo>
                  <a:lnTo>
                    <a:pt x="611900" y="117113"/>
                  </a:lnTo>
                  <a:lnTo>
                    <a:pt x="609904" y="127000"/>
                  </a:lnTo>
                  <a:lnTo>
                    <a:pt x="611900" y="136886"/>
                  </a:lnTo>
                  <a:lnTo>
                    <a:pt x="617344" y="144960"/>
                  </a:lnTo>
                  <a:lnTo>
                    <a:pt x="625417" y="150403"/>
                  </a:lnTo>
                  <a:lnTo>
                    <a:pt x="635355" y="152400"/>
                  </a:lnTo>
                  <a:lnTo>
                    <a:pt x="645242" y="150403"/>
                  </a:lnTo>
                  <a:lnTo>
                    <a:pt x="653316" y="144960"/>
                  </a:lnTo>
                  <a:lnTo>
                    <a:pt x="658759" y="136886"/>
                  </a:lnTo>
                  <a:lnTo>
                    <a:pt x="660755" y="127000"/>
                  </a:lnTo>
                  <a:lnTo>
                    <a:pt x="658759" y="117113"/>
                  </a:lnTo>
                  <a:lnTo>
                    <a:pt x="653316" y="109039"/>
                  </a:lnTo>
                  <a:lnTo>
                    <a:pt x="645242" y="103596"/>
                  </a:lnTo>
                  <a:lnTo>
                    <a:pt x="635304" y="101600"/>
                  </a:lnTo>
                  <a:close/>
                </a:path>
                <a:path w="1416050" h="254000">
                  <a:moveTo>
                    <a:pt x="736955" y="101600"/>
                  </a:moveTo>
                  <a:lnTo>
                    <a:pt x="727068" y="103596"/>
                  </a:lnTo>
                  <a:lnTo>
                    <a:pt x="718994" y="109039"/>
                  </a:lnTo>
                  <a:lnTo>
                    <a:pt x="713551" y="117113"/>
                  </a:lnTo>
                  <a:lnTo>
                    <a:pt x="711555" y="127000"/>
                  </a:lnTo>
                  <a:lnTo>
                    <a:pt x="713551" y="136886"/>
                  </a:lnTo>
                  <a:lnTo>
                    <a:pt x="718994" y="144960"/>
                  </a:lnTo>
                  <a:lnTo>
                    <a:pt x="727068" y="150403"/>
                  </a:lnTo>
                  <a:lnTo>
                    <a:pt x="737006" y="152400"/>
                  </a:lnTo>
                  <a:lnTo>
                    <a:pt x="746893" y="150403"/>
                  </a:lnTo>
                  <a:lnTo>
                    <a:pt x="754967" y="144960"/>
                  </a:lnTo>
                  <a:lnTo>
                    <a:pt x="760410" y="136886"/>
                  </a:lnTo>
                  <a:lnTo>
                    <a:pt x="762406" y="127000"/>
                  </a:lnTo>
                  <a:lnTo>
                    <a:pt x="760410" y="117113"/>
                  </a:lnTo>
                  <a:lnTo>
                    <a:pt x="754967" y="109039"/>
                  </a:lnTo>
                  <a:lnTo>
                    <a:pt x="746893" y="103596"/>
                  </a:lnTo>
                  <a:lnTo>
                    <a:pt x="736955" y="101600"/>
                  </a:lnTo>
                  <a:close/>
                </a:path>
                <a:path w="1416050" h="254000">
                  <a:moveTo>
                    <a:pt x="838606" y="101600"/>
                  </a:moveTo>
                  <a:lnTo>
                    <a:pt x="828719" y="103596"/>
                  </a:lnTo>
                  <a:lnTo>
                    <a:pt x="820645" y="109039"/>
                  </a:lnTo>
                  <a:lnTo>
                    <a:pt x="815202" y="117113"/>
                  </a:lnTo>
                  <a:lnTo>
                    <a:pt x="813206" y="127000"/>
                  </a:lnTo>
                  <a:lnTo>
                    <a:pt x="815202" y="136886"/>
                  </a:lnTo>
                  <a:lnTo>
                    <a:pt x="820645" y="144960"/>
                  </a:lnTo>
                  <a:lnTo>
                    <a:pt x="828719" y="150403"/>
                  </a:lnTo>
                  <a:lnTo>
                    <a:pt x="838657" y="152400"/>
                  </a:lnTo>
                  <a:lnTo>
                    <a:pt x="848544" y="150403"/>
                  </a:lnTo>
                  <a:lnTo>
                    <a:pt x="856617" y="144960"/>
                  </a:lnTo>
                  <a:lnTo>
                    <a:pt x="862061" y="136886"/>
                  </a:lnTo>
                  <a:lnTo>
                    <a:pt x="864057" y="127000"/>
                  </a:lnTo>
                  <a:lnTo>
                    <a:pt x="862061" y="117113"/>
                  </a:lnTo>
                  <a:lnTo>
                    <a:pt x="856617" y="109039"/>
                  </a:lnTo>
                  <a:lnTo>
                    <a:pt x="848544" y="103596"/>
                  </a:lnTo>
                  <a:lnTo>
                    <a:pt x="838606" y="101600"/>
                  </a:lnTo>
                  <a:close/>
                </a:path>
                <a:path w="1416050" h="254000">
                  <a:moveTo>
                    <a:pt x="940257" y="101600"/>
                  </a:moveTo>
                  <a:lnTo>
                    <a:pt x="930369" y="103596"/>
                  </a:lnTo>
                  <a:lnTo>
                    <a:pt x="922296" y="109039"/>
                  </a:lnTo>
                  <a:lnTo>
                    <a:pt x="916853" y="117113"/>
                  </a:lnTo>
                  <a:lnTo>
                    <a:pt x="914857" y="127000"/>
                  </a:lnTo>
                  <a:lnTo>
                    <a:pt x="916853" y="136886"/>
                  </a:lnTo>
                  <a:lnTo>
                    <a:pt x="922296" y="144960"/>
                  </a:lnTo>
                  <a:lnTo>
                    <a:pt x="930370" y="150403"/>
                  </a:lnTo>
                  <a:lnTo>
                    <a:pt x="940308" y="152400"/>
                  </a:lnTo>
                  <a:lnTo>
                    <a:pt x="950194" y="150403"/>
                  </a:lnTo>
                  <a:lnTo>
                    <a:pt x="958268" y="144960"/>
                  </a:lnTo>
                  <a:lnTo>
                    <a:pt x="963711" y="136886"/>
                  </a:lnTo>
                  <a:lnTo>
                    <a:pt x="965708" y="127000"/>
                  </a:lnTo>
                  <a:lnTo>
                    <a:pt x="963711" y="117113"/>
                  </a:lnTo>
                  <a:lnTo>
                    <a:pt x="958268" y="109039"/>
                  </a:lnTo>
                  <a:lnTo>
                    <a:pt x="950194" y="103596"/>
                  </a:lnTo>
                  <a:lnTo>
                    <a:pt x="940257" y="101600"/>
                  </a:lnTo>
                  <a:close/>
                </a:path>
                <a:path w="1416050" h="254000">
                  <a:moveTo>
                    <a:pt x="1041908" y="101600"/>
                  </a:moveTo>
                  <a:lnTo>
                    <a:pt x="1032021" y="103596"/>
                  </a:lnTo>
                  <a:lnTo>
                    <a:pt x="1023947" y="109039"/>
                  </a:lnTo>
                  <a:lnTo>
                    <a:pt x="1018504" y="117113"/>
                  </a:lnTo>
                  <a:lnTo>
                    <a:pt x="1016508" y="127000"/>
                  </a:lnTo>
                  <a:lnTo>
                    <a:pt x="1018504" y="136886"/>
                  </a:lnTo>
                  <a:lnTo>
                    <a:pt x="1023947" y="144960"/>
                  </a:lnTo>
                  <a:lnTo>
                    <a:pt x="1032021" y="150403"/>
                  </a:lnTo>
                  <a:lnTo>
                    <a:pt x="1041958" y="152400"/>
                  </a:lnTo>
                  <a:lnTo>
                    <a:pt x="1051845" y="150403"/>
                  </a:lnTo>
                  <a:lnTo>
                    <a:pt x="1059919" y="144960"/>
                  </a:lnTo>
                  <a:lnTo>
                    <a:pt x="1065362" y="136886"/>
                  </a:lnTo>
                  <a:lnTo>
                    <a:pt x="1067358" y="127000"/>
                  </a:lnTo>
                  <a:lnTo>
                    <a:pt x="1065362" y="117113"/>
                  </a:lnTo>
                  <a:lnTo>
                    <a:pt x="1059919" y="109039"/>
                  </a:lnTo>
                  <a:lnTo>
                    <a:pt x="1051845" y="103596"/>
                  </a:lnTo>
                  <a:lnTo>
                    <a:pt x="1041908" y="101600"/>
                  </a:lnTo>
                  <a:close/>
                </a:path>
                <a:path w="1416050" h="254000">
                  <a:moveTo>
                    <a:pt x="1143558" y="101600"/>
                  </a:moveTo>
                  <a:lnTo>
                    <a:pt x="1133671" y="103596"/>
                  </a:lnTo>
                  <a:lnTo>
                    <a:pt x="1125598" y="109039"/>
                  </a:lnTo>
                  <a:lnTo>
                    <a:pt x="1120154" y="117113"/>
                  </a:lnTo>
                  <a:lnTo>
                    <a:pt x="1118158" y="127000"/>
                  </a:lnTo>
                  <a:lnTo>
                    <a:pt x="1120154" y="136886"/>
                  </a:lnTo>
                  <a:lnTo>
                    <a:pt x="1125598" y="144960"/>
                  </a:lnTo>
                  <a:lnTo>
                    <a:pt x="1133671" y="150403"/>
                  </a:lnTo>
                  <a:lnTo>
                    <a:pt x="1143609" y="152400"/>
                  </a:lnTo>
                  <a:lnTo>
                    <a:pt x="1153496" y="150403"/>
                  </a:lnTo>
                  <a:lnTo>
                    <a:pt x="1161570" y="144960"/>
                  </a:lnTo>
                  <a:lnTo>
                    <a:pt x="1167013" y="136886"/>
                  </a:lnTo>
                  <a:lnTo>
                    <a:pt x="1169009" y="127000"/>
                  </a:lnTo>
                  <a:lnTo>
                    <a:pt x="1167013" y="117113"/>
                  </a:lnTo>
                  <a:lnTo>
                    <a:pt x="1161570" y="109039"/>
                  </a:lnTo>
                  <a:lnTo>
                    <a:pt x="1153496" y="103596"/>
                  </a:lnTo>
                  <a:lnTo>
                    <a:pt x="1143558" y="101600"/>
                  </a:lnTo>
                  <a:close/>
                </a:path>
                <a:path w="1416050" h="254000">
                  <a:moveTo>
                    <a:pt x="1263650" y="0"/>
                  </a:moveTo>
                  <a:lnTo>
                    <a:pt x="1263650" y="109676"/>
                  </a:lnTo>
                  <a:lnTo>
                    <a:pt x="1268664" y="117113"/>
                  </a:lnTo>
                  <a:lnTo>
                    <a:pt x="1270660" y="127000"/>
                  </a:lnTo>
                  <a:lnTo>
                    <a:pt x="1268664" y="136886"/>
                  </a:lnTo>
                  <a:lnTo>
                    <a:pt x="1263650" y="144323"/>
                  </a:lnTo>
                  <a:lnTo>
                    <a:pt x="1263650" y="254000"/>
                  </a:lnTo>
                  <a:lnTo>
                    <a:pt x="1416050" y="127000"/>
                  </a:lnTo>
                  <a:lnTo>
                    <a:pt x="1263650" y="0"/>
                  </a:lnTo>
                  <a:close/>
                </a:path>
                <a:path w="1416050" h="254000">
                  <a:moveTo>
                    <a:pt x="1245209" y="101600"/>
                  </a:moveTo>
                  <a:lnTo>
                    <a:pt x="1235322" y="103596"/>
                  </a:lnTo>
                  <a:lnTo>
                    <a:pt x="1227248" y="109039"/>
                  </a:lnTo>
                  <a:lnTo>
                    <a:pt x="1221805" y="117113"/>
                  </a:lnTo>
                  <a:lnTo>
                    <a:pt x="1219809" y="127000"/>
                  </a:lnTo>
                  <a:lnTo>
                    <a:pt x="1221805" y="136886"/>
                  </a:lnTo>
                  <a:lnTo>
                    <a:pt x="1227248" y="144960"/>
                  </a:lnTo>
                  <a:lnTo>
                    <a:pt x="1235322" y="150403"/>
                  </a:lnTo>
                  <a:lnTo>
                    <a:pt x="1245260" y="152400"/>
                  </a:lnTo>
                  <a:lnTo>
                    <a:pt x="1255146" y="150403"/>
                  </a:lnTo>
                  <a:lnTo>
                    <a:pt x="1263220" y="144960"/>
                  </a:lnTo>
                  <a:lnTo>
                    <a:pt x="1263650" y="144323"/>
                  </a:lnTo>
                  <a:lnTo>
                    <a:pt x="1263650" y="109676"/>
                  </a:lnTo>
                  <a:lnTo>
                    <a:pt x="1263220" y="109039"/>
                  </a:lnTo>
                  <a:lnTo>
                    <a:pt x="1255146" y="103596"/>
                  </a:lnTo>
                  <a:lnTo>
                    <a:pt x="1245209" y="101600"/>
                  </a:lnTo>
                  <a:close/>
                </a:path>
                <a:path w="1416050" h="254000">
                  <a:moveTo>
                    <a:pt x="1263650" y="109676"/>
                  </a:moveTo>
                  <a:lnTo>
                    <a:pt x="1263650" y="144323"/>
                  </a:lnTo>
                  <a:lnTo>
                    <a:pt x="1268664" y="136886"/>
                  </a:lnTo>
                  <a:lnTo>
                    <a:pt x="1270660" y="127000"/>
                  </a:lnTo>
                  <a:lnTo>
                    <a:pt x="1268664" y="117113"/>
                  </a:lnTo>
                  <a:lnTo>
                    <a:pt x="1263650" y="109676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1984075" y="4907788"/>
            <a:ext cx="1115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Mobile</a:t>
            </a:r>
            <a:r>
              <a:rPr sz="1600" spc="-8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9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872411" y="3520582"/>
            <a:ext cx="7501255" cy="1496695"/>
            <a:chOff x="1872411" y="3520582"/>
            <a:chExt cx="7501255" cy="1496695"/>
          </a:xfrm>
        </p:grpSpPr>
        <p:pic>
          <p:nvPicPr>
            <p:cNvPr id="48" name="object 4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72411" y="3663150"/>
              <a:ext cx="1353507" cy="135350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8033898" y="3520582"/>
              <a:ext cx="1339215" cy="806450"/>
            </a:xfrm>
            <a:custGeom>
              <a:avLst/>
              <a:gdLst/>
              <a:ahLst/>
              <a:cxnLst/>
              <a:rect l="l" t="t" r="r" b="b"/>
              <a:pathLst>
                <a:path w="1339215" h="806450">
                  <a:moveTo>
                    <a:pt x="1204798" y="0"/>
                  </a:moveTo>
                  <a:lnTo>
                    <a:pt x="134401" y="0"/>
                  </a:lnTo>
                  <a:lnTo>
                    <a:pt x="91919" y="6851"/>
                  </a:lnTo>
                  <a:lnTo>
                    <a:pt x="55025" y="25931"/>
                  </a:lnTo>
                  <a:lnTo>
                    <a:pt x="25931" y="55026"/>
                  </a:lnTo>
                  <a:lnTo>
                    <a:pt x="6851" y="91921"/>
                  </a:lnTo>
                  <a:lnTo>
                    <a:pt x="0" y="134402"/>
                  </a:lnTo>
                  <a:lnTo>
                    <a:pt x="0" y="671997"/>
                  </a:lnTo>
                  <a:lnTo>
                    <a:pt x="6851" y="714478"/>
                  </a:lnTo>
                  <a:lnTo>
                    <a:pt x="25931" y="751373"/>
                  </a:lnTo>
                  <a:lnTo>
                    <a:pt x="55025" y="780467"/>
                  </a:lnTo>
                  <a:lnTo>
                    <a:pt x="91919" y="799547"/>
                  </a:lnTo>
                  <a:lnTo>
                    <a:pt x="134401" y="806399"/>
                  </a:lnTo>
                  <a:lnTo>
                    <a:pt x="1204798" y="806399"/>
                  </a:lnTo>
                  <a:lnTo>
                    <a:pt x="1247279" y="799547"/>
                  </a:lnTo>
                  <a:lnTo>
                    <a:pt x="1284173" y="780467"/>
                  </a:lnTo>
                  <a:lnTo>
                    <a:pt x="1313267" y="751373"/>
                  </a:lnTo>
                  <a:lnTo>
                    <a:pt x="1332347" y="714478"/>
                  </a:lnTo>
                  <a:lnTo>
                    <a:pt x="1339199" y="671997"/>
                  </a:lnTo>
                  <a:lnTo>
                    <a:pt x="1339199" y="134402"/>
                  </a:lnTo>
                  <a:lnTo>
                    <a:pt x="1332347" y="91921"/>
                  </a:lnTo>
                  <a:lnTo>
                    <a:pt x="1313267" y="55026"/>
                  </a:lnTo>
                  <a:lnTo>
                    <a:pt x="1284173" y="25931"/>
                  </a:lnTo>
                  <a:lnTo>
                    <a:pt x="1247279" y="6851"/>
                  </a:lnTo>
                  <a:lnTo>
                    <a:pt x="1204798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8303850" y="4392676"/>
            <a:ext cx="770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BFF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5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296548" y="1822504"/>
            <a:ext cx="15133955" cy="7343775"/>
            <a:chOff x="296548" y="1822504"/>
            <a:chExt cx="15133955" cy="7343775"/>
          </a:xfrm>
        </p:grpSpPr>
        <p:pic>
          <p:nvPicPr>
            <p:cNvPr id="52" name="object 5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59172" y="3622243"/>
              <a:ext cx="1636425" cy="163642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3468617" y="1822504"/>
              <a:ext cx="11962130" cy="7343775"/>
            </a:xfrm>
            <a:custGeom>
              <a:avLst/>
              <a:gdLst/>
              <a:ahLst/>
              <a:cxnLst/>
              <a:rect l="l" t="t" r="r" b="b"/>
              <a:pathLst>
                <a:path w="11962130" h="7343775">
                  <a:moveTo>
                    <a:pt x="22225" y="5455655"/>
                  </a:moveTo>
                  <a:lnTo>
                    <a:pt x="13574" y="5457402"/>
                  </a:lnTo>
                  <a:lnTo>
                    <a:pt x="6509" y="5462165"/>
                  </a:lnTo>
                  <a:lnTo>
                    <a:pt x="1746" y="5469229"/>
                  </a:lnTo>
                  <a:lnTo>
                    <a:pt x="0" y="5477925"/>
                  </a:lnTo>
                  <a:lnTo>
                    <a:pt x="1746" y="5486576"/>
                  </a:lnTo>
                  <a:lnTo>
                    <a:pt x="6509" y="5493640"/>
                  </a:lnTo>
                  <a:lnTo>
                    <a:pt x="13574" y="5498403"/>
                  </a:lnTo>
                  <a:lnTo>
                    <a:pt x="22225" y="5500150"/>
                  </a:lnTo>
                  <a:lnTo>
                    <a:pt x="30872" y="5498403"/>
                  </a:lnTo>
                  <a:lnTo>
                    <a:pt x="37932" y="5493640"/>
                  </a:lnTo>
                  <a:lnTo>
                    <a:pt x="42690" y="5486576"/>
                  </a:lnTo>
                  <a:lnTo>
                    <a:pt x="44441" y="5477925"/>
                  </a:lnTo>
                  <a:lnTo>
                    <a:pt x="42703" y="5469229"/>
                  </a:lnTo>
                  <a:lnTo>
                    <a:pt x="37940" y="5462165"/>
                  </a:lnTo>
                  <a:lnTo>
                    <a:pt x="30875" y="5457402"/>
                  </a:lnTo>
                  <a:lnTo>
                    <a:pt x="22225" y="5455655"/>
                  </a:lnTo>
                  <a:close/>
                </a:path>
                <a:path w="11962130" h="7343775">
                  <a:moveTo>
                    <a:pt x="22225" y="5366711"/>
                  </a:moveTo>
                  <a:lnTo>
                    <a:pt x="13574" y="5368457"/>
                  </a:lnTo>
                  <a:lnTo>
                    <a:pt x="6509" y="5373220"/>
                  </a:lnTo>
                  <a:lnTo>
                    <a:pt x="1746" y="5380285"/>
                  </a:lnTo>
                  <a:lnTo>
                    <a:pt x="0" y="5388980"/>
                  </a:lnTo>
                  <a:lnTo>
                    <a:pt x="1746" y="5397631"/>
                  </a:lnTo>
                  <a:lnTo>
                    <a:pt x="6509" y="5404696"/>
                  </a:lnTo>
                  <a:lnTo>
                    <a:pt x="13574" y="5409459"/>
                  </a:lnTo>
                  <a:lnTo>
                    <a:pt x="22225" y="5411205"/>
                  </a:lnTo>
                  <a:lnTo>
                    <a:pt x="30872" y="5409459"/>
                  </a:lnTo>
                  <a:lnTo>
                    <a:pt x="37932" y="5404696"/>
                  </a:lnTo>
                  <a:lnTo>
                    <a:pt x="42690" y="5397631"/>
                  </a:lnTo>
                  <a:lnTo>
                    <a:pt x="44441" y="5388980"/>
                  </a:lnTo>
                  <a:lnTo>
                    <a:pt x="42703" y="5380285"/>
                  </a:lnTo>
                  <a:lnTo>
                    <a:pt x="37940" y="5373220"/>
                  </a:lnTo>
                  <a:lnTo>
                    <a:pt x="30875" y="5368457"/>
                  </a:lnTo>
                  <a:lnTo>
                    <a:pt x="22225" y="5366711"/>
                  </a:lnTo>
                  <a:close/>
                </a:path>
                <a:path w="11962130" h="7343775">
                  <a:moveTo>
                    <a:pt x="22225" y="5277766"/>
                  </a:moveTo>
                  <a:lnTo>
                    <a:pt x="13574" y="5279513"/>
                  </a:lnTo>
                  <a:lnTo>
                    <a:pt x="6509" y="5284276"/>
                  </a:lnTo>
                  <a:lnTo>
                    <a:pt x="1746" y="5291340"/>
                  </a:lnTo>
                  <a:lnTo>
                    <a:pt x="0" y="5300036"/>
                  </a:lnTo>
                  <a:lnTo>
                    <a:pt x="1746" y="5308687"/>
                  </a:lnTo>
                  <a:lnTo>
                    <a:pt x="6509" y="5315751"/>
                  </a:lnTo>
                  <a:lnTo>
                    <a:pt x="13574" y="5320514"/>
                  </a:lnTo>
                  <a:lnTo>
                    <a:pt x="22225" y="5322261"/>
                  </a:lnTo>
                  <a:lnTo>
                    <a:pt x="30872" y="5320514"/>
                  </a:lnTo>
                  <a:lnTo>
                    <a:pt x="37932" y="5315751"/>
                  </a:lnTo>
                  <a:lnTo>
                    <a:pt x="42690" y="5308687"/>
                  </a:lnTo>
                  <a:lnTo>
                    <a:pt x="44441" y="5300036"/>
                  </a:lnTo>
                  <a:lnTo>
                    <a:pt x="42703" y="5291340"/>
                  </a:lnTo>
                  <a:lnTo>
                    <a:pt x="37940" y="5284276"/>
                  </a:lnTo>
                  <a:lnTo>
                    <a:pt x="30875" y="5279513"/>
                  </a:lnTo>
                  <a:lnTo>
                    <a:pt x="22225" y="5277766"/>
                  </a:lnTo>
                  <a:close/>
                </a:path>
                <a:path w="11962130" h="7343775">
                  <a:moveTo>
                    <a:pt x="22225" y="5188822"/>
                  </a:moveTo>
                  <a:lnTo>
                    <a:pt x="13574" y="5190569"/>
                  </a:lnTo>
                  <a:lnTo>
                    <a:pt x="6509" y="5195332"/>
                  </a:lnTo>
                  <a:lnTo>
                    <a:pt x="1746" y="5202396"/>
                  </a:lnTo>
                  <a:lnTo>
                    <a:pt x="0" y="5211091"/>
                  </a:lnTo>
                  <a:lnTo>
                    <a:pt x="1746" y="5219742"/>
                  </a:lnTo>
                  <a:lnTo>
                    <a:pt x="6509" y="5226807"/>
                  </a:lnTo>
                  <a:lnTo>
                    <a:pt x="13574" y="5231570"/>
                  </a:lnTo>
                  <a:lnTo>
                    <a:pt x="22225" y="5233316"/>
                  </a:lnTo>
                  <a:lnTo>
                    <a:pt x="30872" y="5231570"/>
                  </a:lnTo>
                  <a:lnTo>
                    <a:pt x="37932" y="5226807"/>
                  </a:lnTo>
                  <a:lnTo>
                    <a:pt x="42690" y="5219742"/>
                  </a:lnTo>
                  <a:lnTo>
                    <a:pt x="44441" y="5211091"/>
                  </a:lnTo>
                  <a:lnTo>
                    <a:pt x="42703" y="5202396"/>
                  </a:lnTo>
                  <a:lnTo>
                    <a:pt x="37940" y="5195332"/>
                  </a:lnTo>
                  <a:lnTo>
                    <a:pt x="30875" y="5190569"/>
                  </a:lnTo>
                  <a:lnTo>
                    <a:pt x="22225" y="5188822"/>
                  </a:lnTo>
                  <a:close/>
                </a:path>
                <a:path w="11962130" h="7343775">
                  <a:moveTo>
                    <a:pt x="22225" y="5099878"/>
                  </a:moveTo>
                  <a:lnTo>
                    <a:pt x="13574" y="5101624"/>
                  </a:lnTo>
                  <a:lnTo>
                    <a:pt x="6509" y="5106387"/>
                  </a:lnTo>
                  <a:lnTo>
                    <a:pt x="1746" y="5113452"/>
                  </a:lnTo>
                  <a:lnTo>
                    <a:pt x="0" y="5122147"/>
                  </a:lnTo>
                  <a:lnTo>
                    <a:pt x="1746" y="5130798"/>
                  </a:lnTo>
                  <a:lnTo>
                    <a:pt x="6509" y="5137862"/>
                  </a:lnTo>
                  <a:lnTo>
                    <a:pt x="13574" y="5142625"/>
                  </a:lnTo>
                  <a:lnTo>
                    <a:pt x="22225" y="5144372"/>
                  </a:lnTo>
                  <a:lnTo>
                    <a:pt x="30872" y="5142625"/>
                  </a:lnTo>
                  <a:lnTo>
                    <a:pt x="37932" y="5137862"/>
                  </a:lnTo>
                  <a:lnTo>
                    <a:pt x="42690" y="5130798"/>
                  </a:lnTo>
                  <a:lnTo>
                    <a:pt x="44441" y="5122147"/>
                  </a:lnTo>
                  <a:lnTo>
                    <a:pt x="42703" y="5113452"/>
                  </a:lnTo>
                  <a:lnTo>
                    <a:pt x="37940" y="5106387"/>
                  </a:lnTo>
                  <a:lnTo>
                    <a:pt x="30875" y="5101624"/>
                  </a:lnTo>
                  <a:lnTo>
                    <a:pt x="22225" y="5099878"/>
                  </a:lnTo>
                  <a:close/>
                </a:path>
                <a:path w="11962130" h="7343775">
                  <a:moveTo>
                    <a:pt x="22225" y="5010933"/>
                  </a:moveTo>
                  <a:lnTo>
                    <a:pt x="13574" y="5012680"/>
                  </a:lnTo>
                  <a:lnTo>
                    <a:pt x="6509" y="5017443"/>
                  </a:lnTo>
                  <a:lnTo>
                    <a:pt x="1746" y="5024507"/>
                  </a:lnTo>
                  <a:lnTo>
                    <a:pt x="0" y="5033203"/>
                  </a:lnTo>
                  <a:lnTo>
                    <a:pt x="1746" y="5041854"/>
                  </a:lnTo>
                  <a:lnTo>
                    <a:pt x="6509" y="5048918"/>
                  </a:lnTo>
                  <a:lnTo>
                    <a:pt x="13574" y="5053681"/>
                  </a:lnTo>
                  <a:lnTo>
                    <a:pt x="22225" y="5055428"/>
                  </a:lnTo>
                  <a:lnTo>
                    <a:pt x="30872" y="5053681"/>
                  </a:lnTo>
                  <a:lnTo>
                    <a:pt x="37932" y="5048918"/>
                  </a:lnTo>
                  <a:lnTo>
                    <a:pt x="42690" y="5041854"/>
                  </a:lnTo>
                  <a:lnTo>
                    <a:pt x="44441" y="5033203"/>
                  </a:lnTo>
                  <a:lnTo>
                    <a:pt x="42703" y="5024507"/>
                  </a:lnTo>
                  <a:lnTo>
                    <a:pt x="37940" y="5017443"/>
                  </a:lnTo>
                  <a:lnTo>
                    <a:pt x="30875" y="5012680"/>
                  </a:lnTo>
                  <a:lnTo>
                    <a:pt x="22225" y="5010933"/>
                  </a:lnTo>
                  <a:close/>
                </a:path>
                <a:path w="11962130" h="7343775">
                  <a:moveTo>
                    <a:pt x="22225" y="4921989"/>
                  </a:moveTo>
                  <a:lnTo>
                    <a:pt x="13574" y="4923735"/>
                  </a:lnTo>
                  <a:lnTo>
                    <a:pt x="6509" y="4928498"/>
                  </a:lnTo>
                  <a:lnTo>
                    <a:pt x="1746" y="4935563"/>
                  </a:lnTo>
                  <a:lnTo>
                    <a:pt x="0" y="4944258"/>
                  </a:lnTo>
                  <a:lnTo>
                    <a:pt x="1746" y="4952909"/>
                  </a:lnTo>
                  <a:lnTo>
                    <a:pt x="6509" y="4959974"/>
                  </a:lnTo>
                  <a:lnTo>
                    <a:pt x="13574" y="4964737"/>
                  </a:lnTo>
                  <a:lnTo>
                    <a:pt x="22225" y="4966483"/>
                  </a:lnTo>
                  <a:lnTo>
                    <a:pt x="30872" y="4964737"/>
                  </a:lnTo>
                  <a:lnTo>
                    <a:pt x="37932" y="4959974"/>
                  </a:lnTo>
                  <a:lnTo>
                    <a:pt x="42690" y="4952909"/>
                  </a:lnTo>
                  <a:lnTo>
                    <a:pt x="44441" y="4944258"/>
                  </a:lnTo>
                  <a:lnTo>
                    <a:pt x="42703" y="4935563"/>
                  </a:lnTo>
                  <a:lnTo>
                    <a:pt x="37940" y="4928498"/>
                  </a:lnTo>
                  <a:lnTo>
                    <a:pt x="30875" y="4923735"/>
                  </a:lnTo>
                  <a:lnTo>
                    <a:pt x="22225" y="4921989"/>
                  </a:lnTo>
                  <a:close/>
                </a:path>
                <a:path w="11962130" h="7343775">
                  <a:moveTo>
                    <a:pt x="22225" y="4833044"/>
                  </a:moveTo>
                  <a:lnTo>
                    <a:pt x="13574" y="4834791"/>
                  </a:lnTo>
                  <a:lnTo>
                    <a:pt x="6509" y="4839554"/>
                  </a:lnTo>
                  <a:lnTo>
                    <a:pt x="1746" y="4846618"/>
                  </a:lnTo>
                  <a:lnTo>
                    <a:pt x="0" y="4855314"/>
                  </a:lnTo>
                  <a:lnTo>
                    <a:pt x="1746" y="4863965"/>
                  </a:lnTo>
                  <a:lnTo>
                    <a:pt x="6509" y="4871029"/>
                  </a:lnTo>
                  <a:lnTo>
                    <a:pt x="13574" y="4875792"/>
                  </a:lnTo>
                  <a:lnTo>
                    <a:pt x="22225" y="4877539"/>
                  </a:lnTo>
                  <a:lnTo>
                    <a:pt x="30872" y="4875792"/>
                  </a:lnTo>
                  <a:lnTo>
                    <a:pt x="37932" y="4871029"/>
                  </a:lnTo>
                  <a:lnTo>
                    <a:pt x="42690" y="4863965"/>
                  </a:lnTo>
                  <a:lnTo>
                    <a:pt x="44441" y="4855314"/>
                  </a:lnTo>
                  <a:lnTo>
                    <a:pt x="42703" y="4846618"/>
                  </a:lnTo>
                  <a:lnTo>
                    <a:pt x="37940" y="4839554"/>
                  </a:lnTo>
                  <a:lnTo>
                    <a:pt x="30875" y="4834791"/>
                  </a:lnTo>
                  <a:lnTo>
                    <a:pt x="22225" y="4833044"/>
                  </a:lnTo>
                  <a:close/>
                </a:path>
                <a:path w="11962130" h="7343775">
                  <a:moveTo>
                    <a:pt x="22225" y="4744100"/>
                  </a:moveTo>
                  <a:lnTo>
                    <a:pt x="13574" y="4745846"/>
                  </a:lnTo>
                  <a:lnTo>
                    <a:pt x="6509" y="4750609"/>
                  </a:lnTo>
                  <a:lnTo>
                    <a:pt x="1746" y="4757674"/>
                  </a:lnTo>
                  <a:lnTo>
                    <a:pt x="0" y="4766369"/>
                  </a:lnTo>
                  <a:lnTo>
                    <a:pt x="1746" y="4775020"/>
                  </a:lnTo>
                  <a:lnTo>
                    <a:pt x="6509" y="4782085"/>
                  </a:lnTo>
                  <a:lnTo>
                    <a:pt x="13574" y="4786848"/>
                  </a:lnTo>
                  <a:lnTo>
                    <a:pt x="22225" y="4788594"/>
                  </a:lnTo>
                  <a:lnTo>
                    <a:pt x="30872" y="4786848"/>
                  </a:lnTo>
                  <a:lnTo>
                    <a:pt x="37932" y="4782085"/>
                  </a:lnTo>
                  <a:lnTo>
                    <a:pt x="42690" y="4775020"/>
                  </a:lnTo>
                  <a:lnTo>
                    <a:pt x="44441" y="4766369"/>
                  </a:lnTo>
                  <a:lnTo>
                    <a:pt x="42703" y="4757674"/>
                  </a:lnTo>
                  <a:lnTo>
                    <a:pt x="37940" y="4750609"/>
                  </a:lnTo>
                  <a:lnTo>
                    <a:pt x="30875" y="4745846"/>
                  </a:lnTo>
                  <a:lnTo>
                    <a:pt x="22225" y="4744100"/>
                  </a:lnTo>
                  <a:close/>
                </a:path>
                <a:path w="11962130" h="7343775">
                  <a:moveTo>
                    <a:pt x="22225" y="4655155"/>
                  </a:moveTo>
                  <a:lnTo>
                    <a:pt x="13574" y="4656902"/>
                  </a:lnTo>
                  <a:lnTo>
                    <a:pt x="6509" y="4661665"/>
                  </a:lnTo>
                  <a:lnTo>
                    <a:pt x="1746" y="4668729"/>
                  </a:lnTo>
                  <a:lnTo>
                    <a:pt x="0" y="4677425"/>
                  </a:lnTo>
                  <a:lnTo>
                    <a:pt x="1746" y="4686076"/>
                  </a:lnTo>
                  <a:lnTo>
                    <a:pt x="6509" y="4693140"/>
                  </a:lnTo>
                  <a:lnTo>
                    <a:pt x="13574" y="4697903"/>
                  </a:lnTo>
                  <a:lnTo>
                    <a:pt x="22225" y="4699650"/>
                  </a:lnTo>
                  <a:lnTo>
                    <a:pt x="30872" y="4697903"/>
                  </a:lnTo>
                  <a:lnTo>
                    <a:pt x="37932" y="4693140"/>
                  </a:lnTo>
                  <a:lnTo>
                    <a:pt x="42690" y="4686076"/>
                  </a:lnTo>
                  <a:lnTo>
                    <a:pt x="44441" y="4677425"/>
                  </a:lnTo>
                  <a:lnTo>
                    <a:pt x="42703" y="4668729"/>
                  </a:lnTo>
                  <a:lnTo>
                    <a:pt x="37940" y="4661665"/>
                  </a:lnTo>
                  <a:lnTo>
                    <a:pt x="30875" y="4656902"/>
                  </a:lnTo>
                  <a:lnTo>
                    <a:pt x="22225" y="4655155"/>
                  </a:lnTo>
                  <a:close/>
                </a:path>
                <a:path w="11962130" h="7343775">
                  <a:moveTo>
                    <a:pt x="22225" y="4566211"/>
                  </a:moveTo>
                  <a:lnTo>
                    <a:pt x="13574" y="4567957"/>
                  </a:lnTo>
                  <a:lnTo>
                    <a:pt x="6509" y="4572720"/>
                  </a:lnTo>
                  <a:lnTo>
                    <a:pt x="1746" y="4579785"/>
                  </a:lnTo>
                  <a:lnTo>
                    <a:pt x="0" y="4588480"/>
                  </a:lnTo>
                  <a:lnTo>
                    <a:pt x="1746" y="4597131"/>
                  </a:lnTo>
                  <a:lnTo>
                    <a:pt x="6509" y="4604196"/>
                  </a:lnTo>
                  <a:lnTo>
                    <a:pt x="13574" y="4608959"/>
                  </a:lnTo>
                  <a:lnTo>
                    <a:pt x="22225" y="4610705"/>
                  </a:lnTo>
                  <a:lnTo>
                    <a:pt x="30872" y="4608959"/>
                  </a:lnTo>
                  <a:lnTo>
                    <a:pt x="37932" y="4604196"/>
                  </a:lnTo>
                  <a:lnTo>
                    <a:pt x="42690" y="4597131"/>
                  </a:lnTo>
                  <a:lnTo>
                    <a:pt x="44441" y="4588480"/>
                  </a:lnTo>
                  <a:lnTo>
                    <a:pt x="42703" y="4579785"/>
                  </a:lnTo>
                  <a:lnTo>
                    <a:pt x="37940" y="4572720"/>
                  </a:lnTo>
                  <a:lnTo>
                    <a:pt x="30875" y="4567957"/>
                  </a:lnTo>
                  <a:lnTo>
                    <a:pt x="22225" y="4566211"/>
                  </a:lnTo>
                  <a:close/>
                </a:path>
                <a:path w="11962130" h="7343775">
                  <a:moveTo>
                    <a:pt x="22225" y="4477266"/>
                  </a:moveTo>
                  <a:lnTo>
                    <a:pt x="13574" y="4479013"/>
                  </a:lnTo>
                  <a:lnTo>
                    <a:pt x="6509" y="4483776"/>
                  </a:lnTo>
                  <a:lnTo>
                    <a:pt x="1746" y="4490840"/>
                  </a:lnTo>
                  <a:lnTo>
                    <a:pt x="0" y="4499536"/>
                  </a:lnTo>
                  <a:lnTo>
                    <a:pt x="1746" y="4508187"/>
                  </a:lnTo>
                  <a:lnTo>
                    <a:pt x="6509" y="4515251"/>
                  </a:lnTo>
                  <a:lnTo>
                    <a:pt x="13574" y="4520014"/>
                  </a:lnTo>
                  <a:lnTo>
                    <a:pt x="22225" y="4521761"/>
                  </a:lnTo>
                  <a:lnTo>
                    <a:pt x="30872" y="4520014"/>
                  </a:lnTo>
                  <a:lnTo>
                    <a:pt x="37932" y="4515251"/>
                  </a:lnTo>
                  <a:lnTo>
                    <a:pt x="42690" y="4508187"/>
                  </a:lnTo>
                  <a:lnTo>
                    <a:pt x="44441" y="4499536"/>
                  </a:lnTo>
                  <a:lnTo>
                    <a:pt x="42703" y="4490840"/>
                  </a:lnTo>
                  <a:lnTo>
                    <a:pt x="37940" y="4483776"/>
                  </a:lnTo>
                  <a:lnTo>
                    <a:pt x="30875" y="4479013"/>
                  </a:lnTo>
                  <a:lnTo>
                    <a:pt x="22225" y="4477266"/>
                  </a:lnTo>
                  <a:close/>
                </a:path>
                <a:path w="11962130" h="7343775">
                  <a:moveTo>
                    <a:pt x="22225" y="4388322"/>
                  </a:moveTo>
                  <a:lnTo>
                    <a:pt x="13574" y="4390068"/>
                  </a:lnTo>
                  <a:lnTo>
                    <a:pt x="6509" y="4394831"/>
                  </a:lnTo>
                  <a:lnTo>
                    <a:pt x="1746" y="4401896"/>
                  </a:lnTo>
                  <a:lnTo>
                    <a:pt x="0" y="4410591"/>
                  </a:lnTo>
                  <a:lnTo>
                    <a:pt x="1746" y="4419242"/>
                  </a:lnTo>
                  <a:lnTo>
                    <a:pt x="6509" y="4426307"/>
                  </a:lnTo>
                  <a:lnTo>
                    <a:pt x="13574" y="4431070"/>
                  </a:lnTo>
                  <a:lnTo>
                    <a:pt x="22225" y="4432816"/>
                  </a:lnTo>
                  <a:lnTo>
                    <a:pt x="30872" y="4431070"/>
                  </a:lnTo>
                  <a:lnTo>
                    <a:pt x="37932" y="4426307"/>
                  </a:lnTo>
                  <a:lnTo>
                    <a:pt x="42690" y="4419242"/>
                  </a:lnTo>
                  <a:lnTo>
                    <a:pt x="44441" y="4410591"/>
                  </a:lnTo>
                  <a:lnTo>
                    <a:pt x="42703" y="4401896"/>
                  </a:lnTo>
                  <a:lnTo>
                    <a:pt x="37940" y="4394831"/>
                  </a:lnTo>
                  <a:lnTo>
                    <a:pt x="30875" y="4390068"/>
                  </a:lnTo>
                  <a:lnTo>
                    <a:pt x="22225" y="4388322"/>
                  </a:lnTo>
                  <a:close/>
                </a:path>
                <a:path w="11962130" h="7343775">
                  <a:moveTo>
                    <a:pt x="22225" y="4299376"/>
                  </a:moveTo>
                  <a:lnTo>
                    <a:pt x="13574" y="4301123"/>
                  </a:lnTo>
                  <a:lnTo>
                    <a:pt x="6509" y="4305886"/>
                  </a:lnTo>
                  <a:lnTo>
                    <a:pt x="1746" y="4312951"/>
                  </a:lnTo>
                  <a:lnTo>
                    <a:pt x="0" y="4321647"/>
                  </a:lnTo>
                  <a:lnTo>
                    <a:pt x="1746" y="4330297"/>
                  </a:lnTo>
                  <a:lnTo>
                    <a:pt x="6509" y="4337362"/>
                  </a:lnTo>
                  <a:lnTo>
                    <a:pt x="13574" y="4342125"/>
                  </a:lnTo>
                  <a:lnTo>
                    <a:pt x="22225" y="4343872"/>
                  </a:lnTo>
                  <a:lnTo>
                    <a:pt x="30872" y="4342125"/>
                  </a:lnTo>
                  <a:lnTo>
                    <a:pt x="37931" y="4337362"/>
                  </a:lnTo>
                  <a:lnTo>
                    <a:pt x="42690" y="4330297"/>
                  </a:lnTo>
                  <a:lnTo>
                    <a:pt x="44440" y="4321647"/>
                  </a:lnTo>
                  <a:lnTo>
                    <a:pt x="42703" y="4312951"/>
                  </a:lnTo>
                  <a:lnTo>
                    <a:pt x="37940" y="4305886"/>
                  </a:lnTo>
                  <a:lnTo>
                    <a:pt x="30875" y="4301123"/>
                  </a:lnTo>
                  <a:lnTo>
                    <a:pt x="22225" y="4299376"/>
                  </a:lnTo>
                  <a:close/>
                </a:path>
                <a:path w="11962130" h="7343775">
                  <a:moveTo>
                    <a:pt x="22225" y="4210432"/>
                  </a:moveTo>
                  <a:lnTo>
                    <a:pt x="13574" y="4212178"/>
                  </a:lnTo>
                  <a:lnTo>
                    <a:pt x="6509" y="4216941"/>
                  </a:lnTo>
                  <a:lnTo>
                    <a:pt x="1746" y="4224006"/>
                  </a:lnTo>
                  <a:lnTo>
                    <a:pt x="0" y="4232701"/>
                  </a:lnTo>
                  <a:lnTo>
                    <a:pt x="1746" y="4241352"/>
                  </a:lnTo>
                  <a:lnTo>
                    <a:pt x="6509" y="4248417"/>
                  </a:lnTo>
                  <a:lnTo>
                    <a:pt x="13574" y="4253180"/>
                  </a:lnTo>
                  <a:lnTo>
                    <a:pt x="22225" y="4254926"/>
                  </a:lnTo>
                  <a:lnTo>
                    <a:pt x="30872" y="4253180"/>
                  </a:lnTo>
                  <a:lnTo>
                    <a:pt x="37932" y="4248417"/>
                  </a:lnTo>
                  <a:lnTo>
                    <a:pt x="42690" y="4241352"/>
                  </a:lnTo>
                  <a:lnTo>
                    <a:pt x="44441" y="4232701"/>
                  </a:lnTo>
                  <a:lnTo>
                    <a:pt x="42703" y="4224006"/>
                  </a:lnTo>
                  <a:lnTo>
                    <a:pt x="37940" y="4216941"/>
                  </a:lnTo>
                  <a:lnTo>
                    <a:pt x="30875" y="4212178"/>
                  </a:lnTo>
                  <a:lnTo>
                    <a:pt x="22225" y="4210432"/>
                  </a:lnTo>
                  <a:close/>
                </a:path>
                <a:path w="11962130" h="7343775">
                  <a:moveTo>
                    <a:pt x="22225" y="4121487"/>
                  </a:moveTo>
                  <a:lnTo>
                    <a:pt x="13574" y="4123234"/>
                  </a:lnTo>
                  <a:lnTo>
                    <a:pt x="6509" y="4127997"/>
                  </a:lnTo>
                  <a:lnTo>
                    <a:pt x="1746" y="4135061"/>
                  </a:lnTo>
                  <a:lnTo>
                    <a:pt x="0" y="4143757"/>
                  </a:lnTo>
                  <a:lnTo>
                    <a:pt x="1746" y="4152408"/>
                  </a:lnTo>
                  <a:lnTo>
                    <a:pt x="6509" y="4159472"/>
                  </a:lnTo>
                  <a:lnTo>
                    <a:pt x="13574" y="4164235"/>
                  </a:lnTo>
                  <a:lnTo>
                    <a:pt x="22225" y="4165982"/>
                  </a:lnTo>
                  <a:lnTo>
                    <a:pt x="30872" y="4164235"/>
                  </a:lnTo>
                  <a:lnTo>
                    <a:pt x="37932" y="4159472"/>
                  </a:lnTo>
                  <a:lnTo>
                    <a:pt x="42690" y="4152408"/>
                  </a:lnTo>
                  <a:lnTo>
                    <a:pt x="44441" y="4143757"/>
                  </a:lnTo>
                  <a:lnTo>
                    <a:pt x="42703" y="4135061"/>
                  </a:lnTo>
                  <a:lnTo>
                    <a:pt x="37940" y="4127997"/>
                  </a:lnTo>
                  <a:lnTo>
                    <a:pt x="30875" y="4123234"/>
                  </a:lnTo>
                  <a:lnTo>
                    <a:pt x="22225" y="4121487"/>
                  </a:lnTo>
                  <a:close/>
                </a:path>
                <a:path w="11962130" h="7343775">
                  <a:moveTo>
                    <a:pt x="22225" y="4032543"/>
                  </a:moveTo>
                  <a:lnTo>
                    <a:pt x="13574" y="4034289"/>
                  </a:lnTo>
                  <a:lnTo>
                    <a:pt x="6509" y="4039052"/>
                  </a:lnTo>
                  <a:lnTo>
                    <a:pt x="1746" y="4046117"/>
                  </a:lnTo>
                  <a:lnTo>
                    <a:pt x="0" y="4054812"/>
                  </a:lnTo>
                  <a:lnTo>
                    <a:pt x="1746" y="4063463"/>
                  </a:lnTo>
                  <a:lnTo>
                    <a:pt x="6509" y="4070528"/>
                  </a:lnTo>
                  <a:lnTo>
                    <a:pt x="13574" y="4075291"/>
                  </a:lnTo>
                  <a:lnTo>
                    <a:pt x="22225" y="4077037"/>
                  </a:lnTo>
                  <a:lnTo>
                    <a:pt x="30872" y="4075291"/>
                  </a:lnTo>
                  <a:lnTo>
                    <a:pt x="37932" y="4070528"/>
                  </a:lnTo>
                  <a:lnTo>
                    <a:pt x="42690" y="4063463"/>
                  </a:lnTo>
                  <a:lnTo>
                    <a:pt x="44441" y="4054812"/>
                  </a:lnTo>
                  <a:lnTo>
                    <a:pt x="42703" y="4046117"/>
                  </a:lnTo>
                  <a:lnTo>
                    <a:pt x="37940" y="4039052"/>
                  </a:lnTo>
                  <a:lnTo>
                    <a:pt x="30875" y="4034289"/>
                  </a:lnTo>
                  <a:lnTo>
                    <a:pt x="22225" y="4032543"/>
                  </a:lnTo>
                  <a:close/>
                </a:path>
                <a:path w="11962130" h="7343775">
                  <a:moveTo>
                    <a:pt x="22225" y="3943598"/>
                  </a:moveTo>
                  <a:lnTo>
                    <a:pt x="13574" y="3945345"/>
                  </a:lnTo>
                  <a:lnTo>
                    <a:pt x="6509" y="3950108"/>
                  </a:lnTo>
                  <a:lnTo>
                    <a:pt x="1746" y="3957172"/>
                  </a:lnTo>
                  <a:lnTo>
                    <a:pt x="0" y="3965868"/>
                  </a:lnTo>
                  <a:lnTo>
                    <a:pt x="1746" y="3974519"/>
                  </a:lnTo>
                  <a:lnTo>
                    <a:pt x="6509" y="3981583"/>
                  </a:lnTo>
                  <a:lnTo>
                    <a:pt x="13574" y="3986346"/>
                  </a:lnTo>
                  <a:lnTo>
                    <a:pt x="22225" y="3988093"/>
                  </a:lnTo>
                  <a:lnTo>
                    <a:pt x="30872" y="3986346"/>
                  </a:lnTo>
                  <a:lnTo>
                    <a:pt x="37932" y="3981583"/>
                  </a:lnTo>
                  <a:lnTo>
                    <a:pt x="42690" y="3974519"/>
                  </a:lnTo>
                  <a:lnTo>
                    <a:pt x="44441" y="3965868"/>
                  </a:lnTo>
                  <a:lnTo>
                    <a:pt x="42703" y="3957172"/>
                  </a:lnTo>
                  <a:lnTo>
                    <a:pt x="37940" y="3950108"/>
                  </a:lnTo>
                  <a:lnTo>
                    <a:pt x="30875" y="3945345"/>
                  </a:lnTo>
                  <a:lnTo>
                    <a:pt x="22225" y="3943598"/>
                  </a:lnTo>
                  <a:close/>
                </a:path>
                <a:path w="11962130" h="7343775">
                  <a:moveTo>
                    <a:pt x="22225" y="3854654"/>
                  </a:moveTo>
                  <a:lnTo>
                    <a:pt x="13574" y="3856401"/>
                  </a:lnTo>
                  <a:lnTo>
                    <a:pt x="6509" y="3861164"/>
                  </a:lnTo>
                  <a:lnTo>
                    <a:pt x="1746" y="3868228"/>
                  </a:lnTo>
                  <a:lnTo>
                    <a:pt x="0" y="3876923"/>
                  </a:lnTo>
                  <a:lnTo>
                    <a:pt x="1746" y="3885574"/>
                  </a:lnTo>
                  <a:lnTo>
                    <a:pt x="6509" y="3892639"/>
                  </a:lnTo>
                  <a:lnTo>
                    <a:pt x="13574" y="3897402"/>
                  </a:lnTo>
                  <a:lnTo>
                    <a:pt x="22225" y="3899148"/>
                  </a:lnTo>
                  <a:lnTo>
                    <a:pt x="30872" y="3897402"/>
                  </a:lnTo>
                  <a:lnTo>
                    <a:pt x="37932" y="3892639"/>
                  </a:lnTo>
                  <a:lnTo>
                    <a:pt x="42690" y="3885574"/>
                  </a:lnTo>
                  <a:lnTo>
                    <a:pt x="44441" y="3876923"/>
                  </a:lnTo>
                  <a:lnTo>
                    <a:pt x="42703" y="3868228"/>
                  </a:lnTo>
                  <a:lnTo>
                    <a:pt x="37940" y="3861164"/>
                  </a:lnTo>
                  <a:lnTo>
                    <a:pt x="30875" y="3856401"/>
                  </a:lnTo>
                  <a:lnTo>
                    <a:pt x="22225" y="3854654"/>
                  </a:lnTo>
                  <a:close/>
                </a:path>
                <a:path w="11962130" h="7343775">
                  <a:moveTo>
                    <a:pt x="22225" y="3765710"/>
                  </a:moveTo>
                  <a:lnTo>
                    <a:pt x="13574" y="3767456"/>
                  </a:lnTo>
                  <a:lnTo>
                    <a:pt x="6509" y="3772219"/>
                  </a:lnTo>
                  <a:lnTo>
                    <a:pt x="1746" y="3779284"/>
                  </a:lnTo>
                  <a:lnTo>
                    <a:pt x="0" y="3787979"/>
                  </a:lnTo>
                  <a:lnTo>
                    <a:pt x="1746" y="3796630"/>
                  </a:lnTo>
                  <a:lnTo>
                    <a:pt x="6509" y="3803694"/>
                  </a:lnTo>
                  <a:lnTo>
                    <a:pt x="13574" y="3808457"/>
                  </a:lnTo>
                  <a:lnTo>
                    <a:pt x="22225" y="3810204"/>
                  </a:lnTo>
                  <a:lnTo>
                    <a:pt x="30872" y="3808457"/>
                  </a:lnTo>
                  <a:lnTo>
                    <a:pt x="37932" y="3803694"/>
                  </a:lnTo>
                  <a:lnTo>
                    <a:pt x="42690" y="3796630"/>
                  </a:lnTo>
                  <a:lnTo>
                    <a:pt x="44441" y="3787979"/>
                  </a:lnTo>
                  <a:lnTo>
                    <a:pt x="42703" y="3779284"/>
                  </a:lnTo>
                  <a:lnTo>
                    <a:pt x="37940" y="3772219"/>
                  </a:lnTo>
                  <a:lnTo>
                    <a:pt x="30875" y="3767456"/>
                  </a:lnTo>
                  <a:lnTo>
                    <a:pt x="22225" y="3765710"/>
                  </a:lnTo>
                  <a:close/>
                </a:path>
                <a:path w="11962130" h="7343775">
                  <a:moveTo>
                    <a:pt x="22225" y="3676765"/>
                  </a:moveTo>
                  <a:lnTo>
                    <a:pt x="13574" y="3678512"/>
                  </a:lnTo>
                  <a:lnTo>
                    <a:pt x="6509" y="3683275"/>
                  </a:lnTo>
                  <a:lnTo>
                    <a:pt x="1746" y="3690339"/>
                  </a:lnTo>
                  <a:lnTo>
                    <a:pt x="0" y="3699035"/>
                  </a:lnTo>
                  <a:lnTo>
                    <a:pt x="1746" y="3707686"/>
                  </a:lnTo>
                  <a:lnTo>
                    <a:pt x="6509" y="3714750"/>
                  </a:lnTo>
                  <a:lnTo>
                    <a:pt x="13574" y="3719513"/>
                  </a:lnTo>
                  <a:lnTo>
                    <a:pt x="22225" y="3721260"/>
                  </a:lnTo>
                  <a:lnTo>
                    <a:pt x="30872" y="3719513"/>
                  </a:lnTo>
                  <a:lnTo>
                    <a:pt x="37932" y="3714750"/>
                  </a:lnTo>
                  <a:lnTo>
                    <a:pt x="42690" y="3707686"/>
                  </a:lnTo>
                  <a:lnTo>
                    <a:pt x="44441" y="3699035"/>
                  </a:lnTo>
                  <a:lnTo>
                    <a:pt x="42703" y="3690339"/>
                  </a:lnTo>
                  <a:lnTo>
                    <a:pt x="37940" y="3683275"/>
                  </a:lnTo>
                  <a:lnTo>
                    <a:pt x="30875" y="3678512"/>
                  </a:lnTo>
                  <a:lnTo>
                    <a:pt x="22225" y="3676765"/>
                  </a:lnTo>
                  <a:close/>
                </a:path>
                <a:path w="11962130" h="7343775">
                  <a:moveTo>
                    <a:pt x="22225" y="3587821"/>
                  </a:moveTo>
                  <a:lnTo>
                    <a:pt x="13574" y="3589567"/>
                  </a:lnTo>
                  <a:lnTo>
                    <a:pt x="6509" y="3594330"/>
                  </a:lnTo>
                  <a:lnTo>
                    <a:pt x="1746" y="3601395"/>
                  </a:lnTo>
                  <a:lnTo>
                    <a:pt x="0" y="3610090"/>
                  </a:lnTo>
                  <a:lnTo>
                    <a:pt x="1746" y="3618741"/>
                  </a:lnTo>
                  <a:lnTo>
                    <a:pt x="6509" y="3625806"/>
                  </a:lnTo>
                  <a:lnTo>
                    <a:pt x="13574" y="3630569"/>
                  </a:lnTo>
                  <a:lnTo>
                    <a:pt x="22225" y="3632315"/>
                  </a:lnTo>
                  <a:lnTo>
                    <a:pt x="30872" y="3630569"/>
                  </a:lnTo>
                  <a:lnTo>
                    <a:pt x="37932" y="3625806"/>
                  </a:lnTo>
                  <a:lnTo>
                    <a:pt x="42690" y="3618741"/>
                  </a:lnTo>
                  <a:lnTo>
                    <a:pt x="44441" y="3610090"/>
                  </a:lnTo>
                  <a:lnTo>
                    <a:pt x="42703" y="3601395"/>
                  </a:lnTo>
                  <a:lnTo>
                    <a:pt x="37940" y="3594330"/>
                  </a:lnTo>
                  <a:lnTo>
                    <a:pt x="30875" y="3589567"/>
                  </a:lnTo>
                  <a:lnTo>
                    <a:pt x="22225" y="3587821"/>
                  </a:lnTo>
                  <a:close/>
                </a:path>
                <a:path w="11962130" h="7343775">
                  <a:moveTo>
                    <a:pt x="22225" y="3498876"/>
                  </a:moveTo>
                  <a:lnTo>
                    <a:pt x="13574" y="3500623"/>
                  </a:lnTo>
                  <a:lnTo>
                    <a:pt x="6509" y="3505386"/>
                  </a:lnTo>
                  <a:lnTo>
                    <a:pt x="1746" y="3512450"/>
                  </a:lnTo>
                  <a:lnTo>
                    <a:pt x="0" y="3521146"/>
                  </a:lnTo>
                  <a:lnTo>
                    <a:pt x="1746" y="3529797"/>
                  </a:lnTo>
                  <a:lnTo>
                    <a:pt x="6509" y="3536861"/>
                  </a:lnTo>
                  <a:lnTo>
                    <a:pt x="13574" y="3541624"/>
                  </a:lnTo>
                  <a:lnTo>
                    <a:pt x="22225" y="3543371"/>
                  </a:lnTo>
                  <a:lnTo>
                    <a:pt x="30872" y="3541624"/>
                  </a:lnTo>
                  <a:lnTo>
                    <a:pt x="37932" y="3536861"/>
                  </a:lnTo>
                  <a:lnTo>
                    <a:pt x="42690" y="3529797"/>
                  </a:lnTo>
                  <a:lnTo>
                    <a:pt x="44441" y="3521146"/>
                  </a:lnTo>
                  <a:lnTo>
                    <a:pt x="42703" y="3512450"/>
                  </a:lnTo>
                  <a:lnTo>
                    <a:pt x="37940" y="3505386"/>
                  </a:lnTo>
                  <a:lnTo>
                    <a:pt x="30875" y="3500623"/>
                  </a:lnTo>
                  <a:lnTo>
                    <a:pt x="22225" y="3498876"/>
                  </a:lnTo>
                  <a:close/>
                </a:path>
                <a:path w="11962130" h="7343775">
                  <a:moveTo>
                    <a:pt x="22225" y="3409932"/>
                  </a:moveTo>
                  <a:lnTo>
                    <a:pt x="13574" y="3411678"/>
                  </a:lnTo>
                  <a:lnTo>
                    <a:pt x="6509" y="3416441"/>
                  </a:lnTo>
                  <a:lnTo>
                    <a:pt x="1746" y="3423506"/>
                  </a:lnTo>
                  <a:lnTo>
                    <a:pt x="0" y="3432201"/>
                  </a:lnTo>
                  <a:lnTo>
                    <a:pt x="1746" y="3440852"/>
                  </a:lnTo>
                  <a:lnTo>
                    <a:pt x="6509" y="3447917"/>
                  </a:lnTo>
                  <a:lnTo>
                    <a:pt x="13574" y="3452680"/>
                  </a:lnTo>
                  <a:lnTo>
                    <a:pt x="22225" y="3454426"/>
                  </a:lnTo>
                  <a:lnTo>
                    <a:pt x="30872" y="3452680"/>
                  </a:lnTo>
                  <a:lnTo>
                    <a:pt x="37932" y="3447917"/>
                  </a:lnTo>
                  <a:lnTo>
                    <a:pt x="42690" y="3440852"/>
                  </a:lnTo>
                  <a:lnTo>
                    <a:pt x="44441" y="3432201"/>
                  </a:lnTo>
                  <a:lnTo>
                    <a:pt x="42703" y="3423506"/>
                  </a:lnTo>
                  <a:lnTo>
                    <a:pt x="37940" y="3416441"/>
                  </a:lnTo>
                  <a:lnTo>
                    <a:pt x="30875" y="3411678"/>
                  </a:lnTo>
                  <a:lnTo>
                    <a:pt x="22225" y="3409932"/>
                  </a:lnTo>
                  <a:close/>
                </a:path>
                <a:path w="11962130" h="7343775">
                  <a:moveTo>
                    <a:pt x="22225" y="3320987"/>
                  </a:moveTo>
                  <a:lnTo>
                    <a:pt x="13574" y="3322734"/>
                  </a:lnTo>
                  <a:lnTo>
                    <a:pt x="6509" y="3327497"/>
                  </a:lnTo>
                  <a:lnTo>
                    <a:pt x="1746" y="3334561"/>
                  </a:lnTo>
                  <a:lnTo>
                    <a:pt x="0" y="3343257"/>
                  </a:lnTo>
                  <a:lnTo>
                    <a:pt x="1746" y="3351908"/>
                  </a:lnTo>
                  <a:lnTo>
                    <a:pt x="6509" y="3358972"/>
                  </a:lnTo>
                  <a:lnTo>
                    <a:pt x="13574" y="3363735"/>
                  </a:lnTo>
                  <a:lnTo>
                    <a:pt x="22225" y="3365482"/>
                  </a:lnTo>
                  <a:lnTo>
                    <a:pt x="30872" y="3363735"/>
                  </a:lnTo>
                  <a:lnTo>
                    <a:pt x="37932" y="3358972"/>
                  </a:lnTo>
                  <a:lnTo>
                    <a:pt x="42690" y="3351908"/>
                  </a:lnTo>
                  <a:lnTo>
                    <a:pt x="44441" y="3343257"/>
                  </a:lnTo>
                  <a:lnTo>
                    <a:pt x="42703" y="3334561"/>
                  </a:lnTo>
                  <a:lnTo>
                    <a:pt x="37940" y="3327497"/>
                  </a:lnTo>
                  <a:lnTo>
                    <a:pt x="30875" y="3322734"/>
                  </a:lnTo>
                  <a:lnTo>
                    <a:pt x="22225" y="3320987"/>
                  </a:lnTo>
                  <a:close/>
                </a:path>
                <a:path w="11962130" h="7343775">
                  <a:moveTo>
                    <a:pt x="22225" y="3232043"/>
                  </a:moveTo>
                  <a:lnTo>
                    <a:pt x="13574" y="3233789"/>
                  </a:lnTo>
                  <a:lnTo>
                    <a:pt x="6509" y="3238552"/>
                  </a:lnTo>
                  <a:lnTo>
                    <a:pt x="1746" y="3245617"/>
                  </a:lnTo>
                  <a:lnTo>
                    <a:pt x="0" y="3254312"/>
                  </a:lnTo>
                  <a:lnTo>
                    <a:pt x="1746" y="3262963"/>
                  </a:lnTo>
                  <a:lnTo>
                    <a:pt x="6509" y="3270028"/>
                  </a:lnTo>
                  <a:lnTo>
                    <a:pt x="13574" y="3274791"/>
                  </a:lnTo>
                  <a:lnTo>
                    <a:pt x="22225" y="3276537"/>
                  </a:lnTo>
                  <a:lnTo>
                    <a:pt x="30872" y="3274791"/>
                  </a:lnTo>
                  <a:lnTo>
                    <a:pt x="37932" y="3270028"/>
                  </a:lnTo>
                  <a:lnTo>
                    <a:pt x="42690" y="3262963"/>
                  </a:lnTo>
                  <a:lnTo>
                    <a:pt x="44441" y="3254312"/>
                  </a:lnTo>
                  <a:lnTo>
                    <a:pt x="42703" y="3245617"/>
                  </a:lnTo>
                  <a:lnTo>
                    <a:pt x="37940" y="3238552"/>
                  </a:lnTo>
                  <a:lnTo>
                    <a:pt x="30875" y="3233789"/>
                  </a:lnTo>
                  <a:lnTo>
                    <a:pt x="22225" y="3232043"/>
                  </a:lnTo>
                  <a:close/>
                </a:path>
                <a:path w="11962130" h="7343775">
                  <a:moveTo>
                    <a:pt x="22225" y="3143098"/>
                  </a:moveTo>
                  <a:lnTo>
                    <a:pt x="13574" y="3144845"/>
                  </a:lnTo>
                  <a:lnTo>
                    <a:pt x="6509" y="3149608"/>
                  </a:lnTo>
                  <a:lnTo>
                    <a:pt x="1746" y="3156672"/>
                  </a:lnTo>
                  <a:lnTo>
                    <a:pt x="0" y="3165368"/>
                  </a:lnTo>
                  <a:lnTo>
                    <a:pt x="1746" y="3174019"/>
                  </a:lnTo>
                  <a:lnTo>
                    <a:pt x="6509" y="3181083"/>
                  </a:lnTo>
                  <a:lnTo>
                    <a:pt x="13574" y="3185846"/>
                  </a:lnTo>
                  <a:lnTo>
                    <a:pt x="22225" y="3187593"/>
                  </a:lnTo>
                  <a:lnTo>
                    <a:pt x="30872" y="3185846"/>
                  </a:lnTo>
                  <a:lnTo>
                    <a:pt x="37932" y="3181083"/>
                  </a:lnTo>
                  <a:lnTo>
                    <a:pt x="42690" y="3174019"/>
                  </a:lnTo>
                  <a:lnTo>
                    <a:pt x="44441" y="3165368"/>
                  </a:lnTo>
                  <a:lnTo>
                    <a:pt x="42703" y="3156672"/>
                  </a:lnTo>
                  <a:lnTo>
                    <a:pt x="37940" y="3149608"/>
                  </a:lnTo>
                  <a:lnTo>
                    <a:pt x="30875" y="3144845"/>
                  </a:lnTo>
                  <a:lnTo>
                    <a:pt x="22225" y="3143098"/>
                  </a:lnTo>
                  <a:close/>
                </a:path>
                <a:path w="11962130" h="7343775">
                  <a:moveTo>
                    <a:pt x="22225" y="3054154"/>
                  </a:moveTo>
                  <a:lnTo>
                    <a:pt x="13574" y="3055900"/>
                  </a:lnTo>
                  <a:lnTo>
                    <a:pt x="6509" y="3060663"/>
                  </a:lnTo>
                  <a:lnTo>
                    <a:pt x="1746" y="3067728"/>
                  </a:lnTo>
                  <a:lnTo>
                    <a:pt x="0" y="3076423"/>
                  </a:lnTo>
                  <a:lnTo>
                    <a:pt x="1746" y="3085074"/>
                  </a:lnTo>
                  <a:lnTo>
                    <a:pt x="6509" y="3092139"/>
                  </a:lnTo>
                  <a:lnTo>
                    <a:pt x="13574" y="3096902"/>
                  </a:lnTo>
                  <a:lnTo>
                    <a:pt x="22225" y="3098648"/>
                  </a:lnTo>
                  <a:lnTo>
                    <a:pt x="30872" y="3096902"/>
                  </a:lnTo>
                  <a:lnTo>
                    <a:pt x="37932" y="3092139"/>
                  </a:lnTo>
                  <a:lnTo>
                    <a:pt x="42690" y="3085074"/>
                  </a:lnTo>
                  <a:lnTo>
                    <a:pt x="44441" y="3076423"/>
                  </a:lnTo>
                  <a:lnTo>
                    <a:pt x="42703" y="3067728"/>
                  </a:lnTo>
                  <a:lnTo>
                    <a:pt x="37940" y="3060663"/>
                  </a:lnTo>
                  <a:lnTo>
                    <a:pt x="30875" y="3055900"/>
                  </a:lnTo>
                  <a:lnTo>
                    <a:pt x="22225" y="3054154"/>
                  </a:lnTo>
                  <a:close/>
                </a:path>
                <a:path w="11962130" h="7343775">
                  <a:moveTo>
                    <a:pt x="22225" y="2965209"/>
                  </a:moveTo>
                  <a:lnTo>
                    <a:pt x="13574" y="2966956"/>
                  </a:lnTo>
                  <a:lnTo>
                    <a:pt x="6509" y="2971719"/>
                  </a:lnTo>
                  <a:lnTo>
                    <a:pt x="1746" y="2978783"/>
                  </a:lnTo>
                  <a:lnTo>
                    <a:pt x="0" y="2987479"/>
                  </a:lnTo>
                  <a:lnTo>
                    <a:pt x="1746" y="2996130"/>
                  </a:lnTo>
                  <a:lnTo>
                    <a:pt x="6509" y="3003194"/>
                  </a:lnTo>
                  <a:lnTo>
                    <a:pt x="13574" y="3007957"/>
                  </a:lnTo>
                  <a:lnTo>
                    <a:pt x="22225" y="3009704"/>
                  </a:lnTo>
                  <a:lnTo>
                    <a:pt x="30872" y="3007957"/>
                  </a:lnTo>
                  <a:lnTo>
                    <a:pt x="37932" y="3003194"/>
                  </a:lnTo>
                  <a:lnTo>
                    <a:pt x="42690" y="2996130"/>
                  </a:lnTo>
                  <a:lnTo>
                    <a:pt x="44441" y="2987479"/>
                  </a:lnTo>
                  <a:lnTo>
                    <a:pt x="42703" y="2978783"/>
                  </a:lnTo>
                  <a:lnTo>
                    <a:pt x="37940" y="2971719"/>
                  </a:lnTo>
                  <a:lnTo>
                    <a:pt x="30875" y="2966956"/>
                  </a:lnTo>
                  <a:lnTo>
                    <a:pt x="22225" y="2965209"/>
                  </a:lnTo>
                  <a:close/>
                </a:path>
                <a:path w="11962130" h="7343775">
                  <a:moveTo>
                    <a:pt x="22225" y="2876265"/>
                  </a:moveTo>
                  <a:lnTo>
                    <a:pt x="13574" y="2878012"/>
                  </a:lnTo>
                  <a:lnTo>
                    <a:pt x="6509" y="2882775"/>
                  </a:lnTo>
                  <a:lnTo>
                    <a:pt x="1746" y="2889839"/>
                  </a:lnTo>
                  <a:lnTo>
                    <a:pt x="0" y="2898534"/>
                  </a:lnTo>
                  <a:lnTo>
                    <a:pt x="1746" y="2907185"/>
                  </a:lnTo>
                  <a:lnTo>
                    <a:pt x="6509" y="2914250"/>
                  </a:lnTo>
                  <a:lnTo>
                    <a:pt x="13574" y="2919013"/>
                  </a:lnTo>
                  <a:lnTo>
                    <a:pt x="22225" y="2920759"/>
                  </a:lnTo>
                  <a:lnTo>
                    <a:pt x="30872" y="2919013"/>
                  </a:lnTo>
                  <a:lnTo>
                    <a:pt x="37932" y="2914250"/>
                  </a:lnTo>
                  <a:lnTo>
                    <a:pt x="42690" y="2907185"/>
                  </a:lnTo>
                  <a:lnTo>
                    <a:pt x="44441" y="2898534"/>
                  </a:lnTo>
                  <a:lnTo>
                    <a:pt x="42703" y="2889839"/>
                  </a:lnTo>
                  <a:lnTo>
                    <a:pt x="37940" y="2882775"/>
                  </a:lnTo>
                  <a:lnTo>
                    <a:pt x="30875" y="2878012"/>
                  </a:lnTo>
                  <a:lnTo>
                    <a:pt x="22225" y="2876265"/>
                  </a:lnTo>
                  <a:close/>
                </a:path>
                <a:path w="11962130" h="7343775">
                  <a:moveTo>
                    <a:pt x="22225" y="2787321"/>
                  </a:moveTo>
                  <a:lnTo>
                    <a:pt x="13574" y="2789067"/>
                  </a:lnTo>
                  <a:lnTo>
                    <a:pt x="6509" y="2793830"/>
                  </a:lnTo>
                  <a:lnTo>
                    <a:pt x="1746" y="2800895"/>
                  </a:lnTo>
                  <a:lnTo>
                    <a:pt x="0" y="2809590"/>
                  </a:lnTo>
                  <a:lnTo>
                    <a:pt x="1746" y="2818241"/>
                  </a:lnTo>
                  <a:lnTo>
                    <a:pt x="6509" y="2825305"/>
                  </a:lnTo>
                  <a:lnTo>
                    <a:pt x="13574" y="2830068"/>
                  </a:lnTo>
                  <a:lnTo>
                    <a:pt x="22225" y="2831815"/>
                  </a:lnTo>
                  <a:lnTo>
                    <a:pt x="30872" y="2830068"/>
                  </a:lnTo>
                  <a:lnTo>
                    <a:pt x="37932" y="2825305"/>
                  </a:lnTo>
                  <a:lnTo>
                    <a:pt x="42690" y="2818241"/>
                  </a:lnTo>
                  <a:lnTo>
                    <a:pt x="44441" y="2809590"/>
                  </a:lnTo>
                  <a:lnTo>
                    <a:pt x="42703" y="2800895"/>
                  </a:lnTo>
                  <a:lnTo>
                    <a:pt x="37940" y="2793830"/>
                  </a:lnTo>
                  <a:lnTo>
                    <a:pt x="30875" y="2789067"/>
                  </a:lnTo>
                  <a:lnTo>
                    <a:pt x="22225" y="2787321"/>
                  </a:lnTo>
                  <a:close/>
                </a:path>
                <a:path w="11962130" h="7343775">
                  <a:moveTo>
                    <a:pt x="22225" y="2698376"/>
                  </a:moveTo>
                  <a:lnTo>
                    <a:pt x="13574" y="2700123"/>
                  </a:lnTo>
                  <a:lnTo>
                    <a:pt x="6509" y="2704886"/>
                  </a:lnTo>
                  <a:lnTo>
                    <a:pt x="1746" y="2711950"/>
                  </a:lnTo>
                  <a:lnTo>
                    <a:pt x="0" y="2720646"/>
                  </a:lnTo>
                  <a:lnTo>
                    <a:pt x="1746" y="2729297"/>
                  </a:lnTo>
                  <a:lnTo>
                    <a:pt x="6509" y="2736361"/>
                  </a:lnTo>
                  <a:lnTo>
                    <a:pt x="13574" y="2741124"/>
                  </a:lnTo>
                  <a:lnTo>
                    <a:pt x="22225" y="2742871"/>
                  </a:lnTo>
                  <a:lnTo>
                    <a:pt x="30872" y="2741124"/>
                  </a:lnTo>
                  <a:lnTo>
                    <a:pt x="37932" y="2736361"/>
                  </a:lnTo>
                  <a:lnTo>
                    <a:pt x="42690" y="2729297"/>
                  </a:lnTo>
                  <a:lnTo>
                    <a:pt x="44441" y="2720646"/>
                  </a:lnTo>
                  <a:lnTo>
                    <a:pt x="42703" y="2711950"/>
                  </a:lnTo>
                  <a:lnTo>
                    <a:pt x="37940" y="2704886"/>
                  </a:lnTo>
                  <a:lnTo>
                    <a:pt x="30875" y="2700123"/>
                  </a:lnTo>
                  <a:lnTo>
                    <a:pt x="22225" y="2698376"/>
                  </a:lnTo>
                  <a:close/>
                </a:path>
                <a:path w="11962130" h="7343775">
                  <a:moveTo>
                    <a:pt x="22225" y="2609432"/>
                  </a:moveTo>
                  <a:lnTo>
                    <a:pt x="13574" y="2611178"/>
                  </a:lnTo>
                  <a:lnTo>
                    <a:pt x="6509" y="2615941"/>
                  </a:lnTo>
                  <a:lnTo>
                    <a:pt x="1746" y="2623006"/>
                  </a:lnTo>
                  <a:lnTo>
                    <a:pt x="0" y="2631701"/>
                  </a:lnTo>
                  <a:lnTo>
                    <a:pt x="1746" y="2640352"/>
                  </a:lnTo>
                  <a:lnTo>
                    <a:pt x="6509" y="2647417"/>
                  </a:lnTo>
                  <a:lnTo>
                    <a:pt x="13574" y="2652180"/>
                  </a:lnTo>
                  <a:lnTo>
                    <a:pt x="22225" y="2653926"/>
                  </a:lnTo>
                  <a:lnTo>
                    <a:pt x="30872" y="2652180"/>
                  </a:lnTo>
                  <a:lnTo>
                    <a:pt x="37932" y="2647417"/>
                  </a:lnTo>
                  <a:lnTo>
                    <a:pt x="42690" y="2640352"/>
                  </a:lnTo>
                  <a:lnTo>
                    <a:pt x="44441" y="2631701"/>
                  </a:lnTo>
                  <a:lnTo>
                    <a:pt x="42703" y="2623006"/>
                  </a:lnTo>
                  <a:lnTo>
                    <a:pt x="37940" y="2615941"/>
                  </a:lnTo>
                  <a:lnTo>
                    <a:pt x="30875" y="2611178"/>
                  </a:lnTo>
                  <a:lnTo>
                    <a:pt x="22225" y="2609432"/>
                  </a:lnTo>
                  <a:close/>
                </a:path>
                <a:path w="11962130" h="7343775">
                  <a:moveTo>
                    <a:pt x="22225" y="2520487"/>
                  </a:moveTo>
                  <a:lnTo>
                    <a:pt x="13574" y="2522234"/>
                  </a:lnTo>
                  <a:lnTo>
                    <a:pt x="6509" y="2526997"/>
                  </a:lnTo>
                  <a:lnTo>
                    <a:pt x="1746" y="2534061"/>
                  </a:lnTo>
                  <a:lnTo>
                    <a:pt x="0" y="2542757"/>
                  </a:lnTo>
                  <a:lnTo>
                    <a:pt x="1746" y="2551408"/>
                  </a:lnTo>
                  <a:lnTo>
                    <a:pt x="6509" y="2558472"/>
                  </a:lnTo>
                  <a:lnTo>
                    <a:pt x="13574" y="2563235"/>
                  </a:lnTo>
                  <a:lnTo>
                    <a:pt x="22225" y="2564982"/>
                  </a:lnTo>
                  <a:lnTo>
                    <a:pt x="30872" y="2563235"/>
                  </a:lnTo>
                  <a:lnTo>
                    <a:pt x="37932" y="2558472"/>
                  </a:lnTo>
                  <a:lnTo>
                    <a:pt x="42690" y="2551408"/>
                  </a:lnTo>
                  <a:lnTo>
                    <a:pt x="44441" y="2542757"/>
                  </a:lnTo>
                  <a:lnTo>
                    <a:pt x="42703" y="2534061"/>
                  </a:lnTo>
                  <a:lnTo>
                    <a:pt x="37940" y="2526997"/>
                  </a:lnTo>
                  <a:lnTo>
                    <a:pt x="30875" y="2522234"/>
                  </a:lnTo>
                  <a:lnTo>
                    <a:pt x="22225" y="2520487"/>
                  </a:lnTo>
                  <a:close/>
                </a:path>
                <a:path w="11962130" h="7343775">
                  <a:moveTo>
                    <a:pt x="22225" y="2431543"/>
                  </a:moveTo>
                  <a:lnTo>
                    <a:pt x="13574" y="2433289"/>
                  </a:lnTo>
                  <a:lnTo>
                    <a:pt x="6509" y="2438052"/>
                  </a:lnTo>
                  <a:lnTo>
                    <a:pt x="1746" y="2445117"/>
                  </a:lnTo>
                  <a:lnTo>
                    <a:pt x="0" y="2453812"/>
                  </a:lnTo>
                  <a:lnTo>
                    <a:pt x="1746" y="2462463"/>
                  </a:lnTo>
                  <a:lnTo>
                    <a:pt x="6509" y="2469528"/>
                  </a:lnTo>
                  <a:lnTo>
                    <a:pt x="13574" y="2474291"/>
                  </a:lnTo>
                  <a:lnTo>
                    <a:pt x="22225" y="2476037"/>
                  </a:lnTo>
                  <a:lnTo>
                    <a:pt x="30872" y="2474291"/>
                  </a:lnTo>
                  <a:lnTo>
                    <a:pt x="37932" y="2469528"/>
                  </a:lnTo>
                  <a:lnTo>
                    <a:pt x="42690" y="2462463"/>
                  </a:lnTo>
                  <a:lnTo>
                    <a:pt x="44441" y="2453812"/>
                  </a:lnTo>
                  <a:lnTo>
                    <a:pt x="42703" y="2445117"/>
                  </a:lnTo>
                  <a:lnTo>
                    <a:pt x="37940" y="2438052"/>
                  </a:lnTo>
                  <a:lnTo>
                    <a:pt x="30875" y="2433289"/>
                  </a:lnTo>
                  <a:lnTo>
                    <a:pt x="22225" y="2431543"/>
                  </a:lnTo>
                  <a:close/>
                </a:path>
                <a:path w="11962130" h="7343775">
                  <a:moveTo>
                    <a:pt x="22225" y="2342598"/>
                  </a:moveTo>
                  <a:lnTo>
                    <a:pt x="13574" y="2344345"/>
                  </a:lnTo>
                  <a:lnTo>
                    <a:pt x="6509" y="2349108"/>
                  </a:lnTo>
                  <a:lnTo>
                    <a:pt x="1746" y="2356172"/>
                  </a:lnTo>
                  <a:lnTo>
                    <a:pt x="0" y="2364868"/>
                  </a:lnTo>
                  <a:lnTo>
                    <a:pt x="1746" y="2373519"/>
                  </a:lnTo>
                  <a:lnTo>
                    <a:pt x="6509" y="2380583"/>
                  </a:lnTo>
                  <a:lnTo>
                    <a:pt x="13574" y="2385346"/>
                  </a:lnTo>
                  <a:lnTo>
                    <a:pt x="22225" y="2387093"/>
                  </a:lnTo>
                  <a:lnTo>
                    <a:pt x="30872" y="2385346"/>
                  </a:lnTo>
                  <a:lnTo>
                    <a:pt x="37932" y="2380583"/>
                  </a:lnTo>
                  <a:lnTo>
                    <a:pt x="42690" y="2373519"/>
                  </a:lnTo>
                  <a:lnTo>
                    <a:pt x="44441" y="2364868"/>
                  </a:lnTo>
                  <a:lnTo>
                    <a:pt x="42703" y="2356172"/>
                  </a:lnTo>
                  <a:lnTo>
                    <a:pt x="37940" y="2349108"/>
                  </a:lnTo>
                  <a:lnTo>
                    <a:pt x="30875" y="2344345"/>
                  </a:lnTo>
                  <a:lnTo>
                    <a:pt x="22225" y="2342598"/>
                  </a:lnTo>
                  <a:close/>
                </a:path>
                <a:path w="11962130" h="7343775">
                  <a:moveTo>
                    <a:pt x="22225" y="2253654"/>
                  </a:moveTo>
                  <a:lnTo>
                    <a:pt x="13574" y="2255400"/>
                  </a:lnTo>
                  <a:lnTo>
                    <a:pt x="6509" y="2260163"/>
                  </a:lnTo>
                  <a:lnTo>
                    <a:pt x="1746" y="2267228"/>
                  </a:lnTo>
                  <a:lnTo>
                    <a:pt x="0" y="2275923"/>
                  </a:lnTo>
                  <a:lnTo>
                    <a:pt x="1746" y="2284574"/>
                  </a:lnTo>
                  <a:lnTo>
                    <a:pt x="6509" y="2291639"/>
                  </a:lnTo>
                  <a:lnTo>
                    <a:pt x="13574" y="2296402"/>
                  </a:lnTo>
                  <a:lnTo>
                    <a:pt x="22225" y="2298148"/>
                  </a:lnTo>
                  <a:lnTo>
                    <a:pt x="30872" y="2296402"/>
                  </a:lnTo>
                  <a:lnTo>
                    <a:pt x="37932" y="2291639"/>
                  </a:lnTo>
                  <a:lnTo>
                    <a:pt x="42690" y="2284574"/>
                  </a:lnTo>
                  <a:lnTo>
                    <a:pt x="44441" y="2275923"/>
                  </a:lnTo>
                  <a:lnTo>
                    <a:pt x="42703" y="2267228"/>
                  </a:lnTo>
                  <a:lnTo>
                    <a:pt x="37940" y="2260163"/>
                  </a:lnTo>
                  <a:lnTo>
                    <a:pt x="30875" y="2255400"/>
                  </a:lnTo>
                  <a:lnTo>
                    <a:pt x="22225" y="2253654"/>
                  </a:lnTo>
                  <a:close/>
                </a:path>
                <a:path w="11962130" h="7343775">
                  <a:moveTo>
                    <a:pt x="22225" y="2164709"/>
                  </a:moveTo>
                  <a:lnTo>
                    <a:pt x="13574" y="2166456"/>
                  </a:lnTo>
                  <a:lnTo>
                    <a:pt x="6509" y="2171219"/>
                  </a:lnTo>
                  <a:lnTo>
                    <a:pt x="1746" y="2178283"/>
                  </a:lnTo>
                  <a:lnTo>
                    <a:pt x="0" y="2186979"/>
                  </a:lnTo>
                  <a:lnTo>
                    <a:pt x="1746" y="2195630"/>
                  </a:lnTo>
                  <a:lnTo>
                    <a:pt x="6509" y="2202694"/>
                  </a:lnTo>
                  <a:lnTo>
                    <a:pt x="13574" y="2207457"/>
                  </a:lnTo>
                  <a:lnTo>
                    <a:pt x="22225" y="2209204"/>
                  </a:lnTo>
                  <a:lnTo>
                    <a:pt x="30872" y="2207457"/>
                  </a:lnTo>
                  <a:lnTo>
                    <a:pt x="37932" y="2202694"/>
                  </a:lnTo>
                  <a:lnTo>
                    <a:pt x="42690" y="2195630"/>
                  </a:lnTo>
                  <a:lnTo>
                    <a:pt x="44441" y="2186979"/>
                  </a:lnTo>
                  <a:lnTo>
                    <a:pt x="42703" y="2178283"/>
                  </a:lnTo>
                  <a:lnTo>
                    <a:pt x="37940" y="2171219"/>
                  </a:lnTo>
                  <a:lnTo>
                    <a:pt x="30875" y="2166456"/>
                  </a:lnTo>
                  <a:lnTo>
                    <a:pt x="22225" y="2164709"/>
                  </a:lnTo>
                  <a:close/>
                </a:path>
                <a:path w="11962130" h="7343775">
                  <a:moveTo>
                    <a:pt x="22225" y="2075765"/>
                  </a:moveTo>
                  <a:lnTo>
                    <a:pt x="13574" y="2077512"/>
                  </a:lnTo>
                  <a:lnTo>
                    <a:pt x="6509" y="2082275"/>
                  </a:lnTo>
                  <a:lnTo>
                    <a:pt x="1746" y="2089339"/>
                  </a:lnTo>
                  <a:lnTo>
                    <a:pt x="0" y="2098034"/>
                  </a:lnTo>
                  <a:lnTo>
                    <a:pt x="1746" y="2106685"/>
                  </a:lnTo>
                  <a:lnTo>
                    <a:pt x="6509" y="2113750"/>
                  </a:lnTo>
                  <a:lnTo>
                    <a:pt x="13574" y="2118513"/>
                  </a:lnTo>
                  <a:lnTo>
                    <a:pt x="22225" y="2120259"/>
                  </a:lnTo>
                  <a:lnTo>
                    <a:pt x="30872" y="2118513"/>
                  </a:lnTo>
                  <a:lnTo>
                    <a:pt x="37932" y="2113750"/>
                  </a:lnTo>
                  <a:lnTo>
                    <a:pt x="42690" y="2106685"/>
                  </a:lnTo>
                  <a:lnTo>
                    <a:pt x="44441" y="2098034"/>
                  </a:lnTo>
                  <a:lnTo>
                    <a:pt x="42703" y="2089339"/>
                  </a:lnTo>
                  <a:lnTo>
                    <a:pt x="37940" y="2082275"/>
                  </a:lnTo>
                  <a:lnTo>
                    <a:pt x="30875" y="2077512"/>
                  </a:lnTo>
                  <a:lnTo>
                    <a:pt x="22225" y="2075765"/>
                  </a:lnTo>
                  <a:close/>
                </a:path>
                <a:path w="11962130" h="7343775">
                  <a:moveTo>
                    <a:pt x="22225" y="1986821"/>
                  </a:moveTo>
                  <a:lnTo>
                    <a:pt x="13574" y="1988567"/>
                  </a:lnTo>
                  <a:lnTo>
                    <a:pt x="6509" y="1993330"/>
                  </a:lnTo>
                  <a:lnTo>
                    <a:pt x="1746" y="2000395"/>
                  </a:lnTo>
                  <a:lnTo>
                    <a:pt x="0" y="2009090"/>
                  </a:lnTo>
                  <a:lnTo>
                    <a:pt x="1746" y="2017741"/>
                  </a:lnTo>
                  <a:lnTo>
                    <a:pt x="6509" y="2024805"/>
                  </a:lnTo>
                  <a:lnTo>
                    <a:pt x="13574" y="2029568"/>
                  </a:lnTo>
                  <a:lnTo>
                    <a:pt x="22225" y="2031315"/>
                  </a:lnTo>
                  <a:lnTo>
                    <a:pt x="30872" y="2029568"/>
                  </a:lnTo>
                  <a:lnTo>
                    <a:pt x="37932" y="2024805"/>
                  </a:lnTo>
                  <a:lnTo>
                    <a:pt x="42690" y="2017741"/>
                  </a:lnTo>
                  <a:lnTo>
                    <a:pt x="44441" y="2009090"/>
                  </a:lnTo>
                  <a:lnTo>
                    <a:pt x="42703" y="2000395"/>
                  </a:lnTo>
                  <a:lnTo>
                    <a:pt x="37940" y="1993330"/>
                  </a:lnTo>
                  <a:lnTo>
                    <a:pt x="30875" y="1988567"/>
                  </a:lnTo>
                  <a:lnTo>
                    <a:pt x="22225" y="1986821"/>
                  </a:lnTo>
                  <a:close/>
                </a:path>
                <a:path w="11962130" h="7343775">
                  <a:moveTo>
                    <a:pt x="22225" y="1897876"/>
                  </a:moveTo>
                  <a:lnTo>
                    <a:pt x="13574" y="1899623"/>
                  </a:lnTo>
                  <a:lnTo>
                    <a:pt x="6509" y="1904386"/>
                  </a:lnTo>
                  <a:lnTo>
                    <a:pt x="1746" y="1911450"/>
                  </a:lnTo>
                  <a:lnTo>
                    <a:pt x="0" y="1920146"/>
                  </a:lnTo>
                  <a:lnTo>
                    <a:pt x="1746" y="1928797"/>
                  </a:lnTo>
                  <a:lnTo>
                    <a:pt x="6509" y="1935861"/>
                  </a:lnTo>
                  <a:lnTo>
                    <a:pt x="13574" y="1940624"/>
                  </a:lnTo>
                  <a:lnTo>
                    <a:pt x="22225" y="1942371"/>
                  </a:lnTo>
                  <a:lnTo>
                    <a:pt x="30872" y="1940624"/>
                  </a:lnTo>
                  <a:lnTo>
                    <a:pt x="37932" y="1935861"/>
                  </a:lnTo>
                  <a:lnTo>
                    <a:pt x="42690" y="1928797"/>
                  </a:lnTo>
                  <a:lnTo>
                    <a:pt x="44441" y="1920146"/>
                  </a:lnTo>
                  <a:lnTo>
                    <a:pt x="42703" y="1911450"/>
                  </a:lnTo>
                  <a:lnTo>
                    <a:pt x="37940" y="1904386"/>
                  </a:lnTo>
                  <a:lnTo>
                    <a:pt x="30875" y="1899623"/>
                  </a:lnTo>
                  <a:lnTo>
                    <a:pt x="22225" y="1897876"/>
                  </a:lnTo>
                  <a:close/>
                </a:path>
                <a:path w="11962130" h="7343775">
                  <a:moveTo>
                    <a:pt x="22225" y="1808932"/>
                  </a:moveTo>
                  <a:lnTo>
                    <a:pt x="13574" y="1810678"/>
                  </a:lnTo>
                  <a:lnTo>
                    <a:pt x="6509" y="1815441"/>
                  </a:lnTo>
                  <a:lnTo>
                    <a:pt x="1746" y="1822506"/>
                  </a:lnTo>
                  <a:lnTo>
                    <a:pt x="0" y="1831201"/>
                  </a:lnTo>
                  <a:lnTo>
                    <a:pt x="1746" y="1839852"/>
                  </a:lnTo>
                  <a:lnTo>
                    <a:pt x="6509" y="1846917"/>
                  </a:lnTo>
                  <a:lnTo>
                    <a:pt x="13574" y="1851680"/>
                  </a:lnTo>
                  <a:lnTo>
                    <a:pt x="22225" y="1853426"/>
                  </a:lnTo>
                  <a:lnTo>
                    <a:pt x="30872" y="1851680"/>
                  </a:lnTo>
                  <a:lnTo>
                    <a:pt x="37932" y="1846917"/>
                  </a:lnTo>
                  <a:lnTo>
                    <a:pt x="42690" y="1839852"/>
                  </a:lnTo>
                  <a:lnTo>
                    <a:pt x="44441" y="1831201"/>
                  </a:lnTo>
                  <a:lnTo>
                    <a:pt x="42703" y="1822506"/>
                  </a:lnTo>
                  <a:lnTo>
                    <a:pt x="37940" y="1815441"/>
                  </a:lnTo>
                  <a:lnTo>
                    <a:pt x="30875" y="1810678"/>
                  </a:lnTo>
                  <a:lnTo>
                    <a:pt x="22225" y="1808932"/>
                  </a:lnTo>
                  <a:close/>
                </a:path>
                <a:path w="11962130" h="7343775">
                  <a:moveTo>
                    <a:pt x="24898" y="1720030"/>
                  </a:moveTo>
                  <a:lnTo>
                    <a:pt x="16187" y="1721447"/>
                  </a:lnTo>
                  <a:lnTo>
                    <a:pt x="8946" y="1725938"/>
                  </a:lnTo>
                  <a:lnTo>
                    <a:pt x="3919" y="1732816"/>
                  </a:lnTo>
                  <a:lnTo>
                    <a:pt x="1844" y="1741439"/>
                  </a:lnTo>
                  <a:lnTo>
                    <a:pt x="3260" y="1750150"/>
                  </a:lnTo>
                  <a:lnTo>
                    <a:pt x="7751" y="1757390"/>
                  </a:lnTo>
                  <a:lnTo>
                    <a:pt x="14629" y="1762419"/>
                  </a:lnTo>
                  <a:lnTo>
                    <a:pt x="23207" y="1764493"/>
                  </a:lnTo>
                  <a:lnTo>
                    <a:pt x="31919" y="1763076"/>
                  </a:lnTo>
                  <a:lnTo>
                    <a:pt x="39159" y="1758580"/>
                  </a:lnTo>
                  <a:lnTo>
                    <a:pt x="44188" y="1751689"/>
                  </a:lnTo>
                  <a:lnTo>
                    <a:pt x="46263" y="1743085"/>
                  </a:lnTo>
                  <a:lnTo>
                    <a:pt x="44846" y="1734374"/>
                  </a:lnTo>
                  <a:lnTo>
                    <a:pt x="40355" y="1727133"/>
                  </a:lnTo>
                  <a:lnTo>
                    <a:pt x="33476" y="1722105"/>
                  </a:lnTo>
                  <a:lnTo>
                    <a:pt x="24898" y="1720030"/>
                  </a:lnTo>
                  <a:close/>
                </a:path>
                <a:path w="11962130" h="7343775">
                  <a:moveTo>
                    <a:pt x="32049" y="1631374"/>
                  </a:moveTo>
                  <a:lnTo>
                    <a:pt x="23278" y="1632349"/>
                  </a:lnTo>
                  <a:lnTo>
                    <a:pt x="15819" y="1636468"/>
                  </a:lnTo>
                  <a:lnTo>
                    <a:pt x="10450" y="1643083"/>
                  </a:lnTo>
                  <a:lnTo>
                    <a:pt x="7941" y="1651590"/>
                  </a:lnTo>
                  <a:lnTo>
                    <a:pt x="8914" y="1660361"/>
                  </a:lnTo>
                  <a:lnTo>
                    <a:pt x="13033" y="1667820"/>
                  </a:lnTo>
                  <a:lnTo>
                    <a:pt x="19649" y="1673189"/>
                  </a:lnTo>
                  <a:lnTo>
                    <a:pt x="28111" y="1675695"/>
                  </a:lnTo>
                  <a:lnTo>
                    <a:pt x="36883" y="1674720"/>
                  </a:lnTo>
                  <a:lnTo>
                    <a:pt x="44341" y="1670595"/>
                  </a:lnTo>
                  <a:lnTo>
                    <a:pt x="49712" y="1663967"/>
                  </a:lnTo>
                  <a:lnTo>
                    <a:pt x="52219" y="1655479"/>
                  </a:lnTo>
                  <a:lnTo>
                    <a:pt x="51246" y="1646707"/>
                  </a:lnTo>
                  <a:lnTo>
                    <a:pt x="47127" y="1639249"/>
                  </a:lnTo>
                  <a:lnTo>
                    <a:pt x="40512" y="1633880"/>
                  </a:lnTo>
                  <a:lnTo>
                    <a:pt x="32049" y="1631374"/>
                  </a:lnTo>
                  <a:close/>
                </a:path>
                <a:path w="11962130" h="7343775">
                  <a:moveTo>
                    <a:pt x="43486" y="1543164"/>
                  </a:moveTo>
                  <a:lnTo>
                    <a:pt x="34683" y="1543806"/>
                  </a:lnTo>
                  <a:lnTo>
                    <a:pt x="27075" y="1547642"/>
                  </a:lnTo>
                  <a:lnTo>
                    <a:pt x="21460" y="1554050"/>
                  </a:lnTo>
                  <a:lnTo>
                    <a:pt x="18632" y="1562456"/>
                  </a:lnTo>
                  <a:lnTo>
                    <a:pt x="19275" y="1571258"/>
                  </a:lnTo>
                  <a:lnTo>
                    <a:pt x="23110" y="1578866"/>
                  </a:lnTo>
                  <a:lnTo>
                    <a:pt x="29518" y="1584481"/>
                  </a:lnTo>
                  <a:lnTo>
                    <a:pt x="37880" y="1587304"/>
                  </a:lnTo>
                  <a:lnTo>
                    <a:pt x="46682" y="1586660"/>
                  </a:lnTo>
                  <a:lnTo>
                    <a:pt x="54291" y="1582820"/>
                  </a:lnTo>
                  <a:lnTo>
                    <a:pt x="59908" y="1576399"/>
                  </a:lnTo>
                  <a:lnTo>
                    <a:pt x="62734" y="1568011"/>
                  </a:lnTo>
                  <a:lnTo>
                    <a:pt x="62091" y="1559209"/>
                  </a:lnTo>
                  <a:lnTo>
                    <a:pt x="58256" y="1551601"/>
                  </a:lnTo>
                  <a:lnTo>
                    <a:pt x="51848" y="1545986"/>
                  </a:lnTo>
                  <a:lnTo>
                    <a:pt x="43486" y="1543164"/>
                  </a:lnTo>
                  <a:close/>
                </a:path>
                <a:path w="11962130" h="7343775">
                  <a:moveTo>
                    <a:pt x="59334" y="1455637"/>
                  </a:moveTo>
                  <a:lnTo>
                    <a:pt x="50510" y="1455835"/>
                  </a:lnTo>
                  <a:lnTo>
                    <a:pt x="42718" y="1459282"/>
                  </a:lnTo>
                  <a:lnTo>
                    <a:pt x="36788" y="1465399"/>
                  </a:lnTo>
                  <a:lnTo>
                    <a:pt x="33540" y="1473653"/>
                  </a:lnTo>
                  <a:lnTo>
                    <a:pt x="33715" y="1481423"/>
                  </a:lnTo>
                  <a:lnTo>
                    <a:pt x="33739" y="1482476"/>
                  </a:lnTo>
                  <a:lnTo>
                    <a:pt x="37185" y="1490268"/>
                  </a:lnTo>
                  <a:lnTo>
                    <a:pt x="43302" y="1496199"/>
                  </a:lnTo>
                  <a:lnTo>
                    <a:pt x="51512" y="1499439"/>
                  </a:lnTo>
                  <a:lnTo>
                    <a:pt x="60335" y="1499240"/>
                  </a:lnTo>
                  <a:lnTo>
                    <a:pt x="68128" y="1495788"/>
                  </a:lnTo>
                  <a:lnTo>
                    <a:pt x="74061" y="1489657"/>
                  </a:lnTo>
                  <a:lnTo>
                    <a:pt x="77306" y="1481423"/>
                  </a:lnTo>
                  <a:lnTo>
                    <a:pt x="77131" y="1473653"/>
                  </a:lnTo>
                  <a:lnTo>
                    <a:pt x="77107" y="1472600"/>
                  </a:lnTo>
                  <a:lnTo>
                    <a:pt x="73660" y="1464808"/>
                  </a:lnTo>
                  <a:lnTo>
                    <a:pt x="67543" y="1458877"/>
                  </a:lnTo>
                  <a:lnTo>
                    <a:pt x="59334" y="1455637"/>
                  </a:lnTo>
                  <a:close/>
                </a:path>
                <a:path w="11962130" h="7343775">
                  <a:moveTo>
                    <a:pt x="70677" y="1368758"/>
                  </a:moveTo>
                  <a:lnTo>
                    <a:pt x="62721" y="1371808"/>
                  </a:lnTo>
                  <a:lnTo>
                    <a:pt x="56489" y="1377618"/>
                  </a:lnTo>
                  <a:lnTo>
                    <a:pt x="52830" y="1385697"/>
                  </a:lnTo>
                  <a:lnTo>
                    <a:pt x="52584" y="1394519"/>
                  </a:lnTo>
                  <a:lnTo>
                    <a:pt x="55633" y="1402474"/>
                  </a:lnTo>
                  <a:lnTo>
                    <a:pt x="61444" y="1408706"/>
                  </a:lnTo>
                  <a:lnTo>
                    <a:pt x="69479" y="1412356"/>
                  </a:lnTo>
                  <a:lnTo>
                    <a:pt x="78301" y="1412602"/>
                  </a:lnTo>
                  <a:lnTo>
                    <a:pt x="86258" y="1409547"/>
                  </a:lnTo>
                  <a:lnTo>
                    <a:pt x="92492" y="1403724"/>
                  </a:lnTo>
                  <a:lnTo>
                    <a:pt x="96147" y="1395663"/>
                  </a:lnTo>
                  <a:lnTo>
                    <a:pt x="96394" y="1386841"/>
                  </a:lnTo>
                  <a:lnTo>
                    <a:pt x="93344" y="1378886"/>
                  </a:lnTo>
                  <a:lnTo>
                    <a:pt x="87534" y="1372654"/>
                  </a:lnTo>
                  <a:lnTo>
                    <a:pt x="79499" y="1369005"/>
                  </a:lnTo>
                  <a:lnTo>
                    <a:pt x="70677" y="1368758"/>
                  </a:lnTo>
                  <a:close/>
                </a:path>
                <a:path w="11962130" h="7343775">
                  <a:moveTo>
                    <a:pt x="95125" y="1282792"/>
                  </a:moveTo>
                  <a:lnTo>
                    <a:pt x="87028" y="1285444"/>
                  </a:lnTo>
                  <a:lnTo>
                    <a:pt x="80516" y="1290939"/>
                  </a:lnTo>
                  <a:lnTo>
                    <a:pt x="76460" y="1298826"/>
                  </a:lnTo>
                  <a:lnTo>
                    <a:pt x="75777" y="1307625"/>
                  </a:lnTo>
                  <a:lnTo>
                    <a:pt x="78429" y="1315723"/>
                  </a:lnTo>
                  <a:lnTo>
                    <a:pt x="83923" y="1322234"/>
                  </a:lnTo>
                  <a:lnTo>
                    <a:pt x="91768" y="1326278"/>
                  </a:lnTo>
                  <a:lnTo>
                    <a:pt x="100568" y="1326960"/>
                  </a:lnTo>
                  <a:lnTo>
                    <a:pt x="108666" y="1324304"/>
                  </a:lnTo>
                  <a:lnTo>
                    <a:pt x="115181" y="1318796"/>
                  </a:lnTo>
                  <a:lnTo>
                    <a:pt x="119231" y="1310927"/>
                  </a:lnTo>
                  <a:lnTo>
                    <a:pt x="119915" y="1302128"/>
                  </a:lnTo>
                  <a:lnTo>
                    <a:pt x="117263" y="1294031"/>
                  </a:lnTo>
                  <a:lnTo>
                    <a:pt x="111768" y="1287519"/>
                  </a:lnTo>
                  <a:lnTo>
                    <a:pt x="103924" y="1283475"/>
                  </a:lnTo>
                  <a:lnTo>
                    <a:pt x="95125" y="1282792"/>
                  </a:lnTo>
                  <a:close/>
                </a:path>
                <a:path w="11962130" h="7343775">
                  <a:moveTo>
                    <a:pt x="123816" y="1198149"/>
                  </a:moveTo>
                  <a:lnTo>
                    <a:pt x="115598" y="1200397"/>
                  </a:lnTo>
                  <a:lnTo>
                    <a:pt x="108822" y="1205563"/>
                  </a:lnTo>
                  <a:lnTo>
                    <a:pt x="104381" y="1213241"/>
                  </a:lnTo>
                  <a:lnTo>
                    <a:pt x="103263" y="1221995"/>
                  </a:lnTo>
                  <a:lnTo>
                    <a:pt x="105511" y="1230213"/>
                  </a:lnTo>
                  <a:lnTo>
                    <a:pt x="110677" y="1236988"/>
                  </a:lnTo>
                  <a:lnTo>
                    <a:pt x="118313" y="1241416"/>
                  </a:lnTo>
                  <a:lnTo>
                    <a:pt x="127067" y="1242532"/>
                  </a:lnTo>
                  <a:lnTo>
                    <a:pt x="135287" y="1240279"/>
                  </a:lnTo>
                  <a:lnTo>
                    <a:pt x="142067" y="1235101"/>
                  </a:lnTo>
                  <a:lnTo>
                    <a:pt x="146502" y="1227442"/>
                  </a:lnTo>
                  <a:lnTo>
                    <a:pt x="147619" y="1218687"/>
                  </a:lnTo>
                  <a:lnTo>
                    <a:pt x="145371" y="1210469"/>
                  </a:lnTo>
                  <a:lnTo>
                    <a:pt x="140205" y="1203693"/>
                  </a:lnTo>
                  <a:lnTo>
                    <a:pt x="132570" y="1199267"/>
                  </a:lnTo>
                  <a:lnTo>
                    <a:pt x="123816" y="1198149"/>
                  </a:lnTo>
                  <a:close/>
                </a:path>
                <a:path w="11962130" h="7343775">
                  <a:moveTo>
                    <a:pt x="156670" y="1115037"/>
                  </a:moveTo>
                  <a:lnTo>
                    <a:pt x="148352" y="1116879"/>
                  </a:lnTo>
                  <a:lnTo>
                    <a:pt x="141331" y="1121707"/>
                  </a:lnTo>
                  <a:lnTo>
                    <a:pt x="136519" y="1129157"/>
                  </a:lnTo>
                  <a:lnTo>
                    <a:pt x="134974" y="1137846"/>
                  </a:lnTo>
                  <a:lnTo>
                    <a:pt x="136817" y="1146164"/>
                  </a:lnTo>
                  <a:lnTo>
                    <a:pt x="141644" y="1153185"/>
                  </a:lnTo>
                  <a:lnTo>
                    <a:pt x="149053" y="1157980"/>
                  </a:lnTo>
                  <a:lnTo>
                    <a:pt x="157743" y="1159525"/>
                  </a:lnTo>
                  <a:lnTo>
                    <a:pt x="166063" y="1157678"/>
                  </a:lnTo>
                  <a:lnTo>
                    <a:pt x="173089" y="1152839"/>
                  </a:lnTo>
                  <a:lnTo>
                    <a:pt x="177893" y="1145406"/>
                  </a:lnTo>
                  <a:lnTo>
                    <a:pt x="179439" y="1136717"/>
                  </a:lnTo>
                  <a:lnTo>
                    <a:pt x="177596" y="1128398"/>
                  </a:lnTo>
                  <a:lnTo>
                    <a:pt x="172769" y="1121378"/>
                  </a:lnTo>
                  <a:lnTo>
                    <a:pt x="165360" y="1116582"/>
                  </a:lnTo>
                  <a:lnTo>
                    <a:pt x="156670" y="1115037"/>
                  </a:lnTo>
                  <a:close/>
                </a:path>
                <a:path w="11962130" h="7343775">
                  <a:moveTo>
                    <a:pt x="193623" y="1033657"/>
                  </a:moveTo>
                  <a:lnTo>
                    <a:pt x="185223" y="1035086"/>
                  </a:lnTo>
                  <a:lnTo>
                    <a:pt x="177973" y="1039561"/>
                  </a:lnTo>
                  <a:lnTo>
                    <a:pt x="172800" y="1046765"/>
                  </a:lnTo>
                  <a:lnTo>
                    <a:pt x="170827" y="1055367"/>
                  </a:lnTo>
                  <a:lnTo>
                    <a:pt x="172256" y="1063766"/>
                  </a:lnTo>
                  <a:lnTo>
                    <a:pt x="176730" y="1071016"/>
                  </a:lnTo>
                  <a:lnTo>
                    <a:pt x="183893" y="1076172"/>
                  </a:lnTo>
                  <a:lnTo>
                    <a:pt x="192496" y="1078144"/>
                  </a:lnTo>
                  <a:lnTo>
                    <a:pt x="200897" y="1076711"/>
                  </a:lnTo>
                  <a:lnTo>
                    <a:pt x="208153" y="1072224"/>
                  </a:lnTo>
                  <a:lnTo>
                    <a:pt x="213320" y="1065038"/>
                  </a:lnTo>
                  <a:lnTo>
                    <a:pt x="215293" y="1056436"/>
                  </a:lnTo>
                  <a:lnTo>
                    <a:pt x="213863" y="1048036"/>
                  </a:lnTo>
                  <a:lnTo>
                    <a:pt x="209388" y="1040786"/>
                  </a:lnTo>
                  <a:lnTo>
                    <a:pt x="202225" y="1035630"/>
                  </a:lnTo>
                  <a:lnTo>
                    <a:pt x="193623" y="1033657"/>
                  </a:lnTo>
                  <a:close/>
                </a:path>
                <a:path w="11962130" h="7343775">
                  <a:moveTo>
                    <a:pt x="234551" y="954208"/>
                  </a:moveTo>
                  <a:lnTo>
                    <a:pt x="226092" y="955226"/>
                  </a:lnTo>
                  <a:lnTo>
                    <a:pt x="218632" y="959343"/>
                  </a:lnTo>
                  <a:lnTo>
                    <a:pt x="213113" y="966285"/>
                  </a:lnTo>
                  <a:lnTo>
                    <a:pt x="210724" y="974781"/>
                  </a:lnTo>
                  <a:lnTo>
                    <a:pt x="211742" y="983240"/>
                  </a:lnTo>
                  <a:lnTo>
                    <a:pt x="215858" y="990701"/>
                  </a:lnTo>
                  <a:lnTo>
                    <a:pt x="222761" y="996199"/>
                  </a:lnTo>
                  <a:lnTo>
                    <a:pt x="231258" y="998588"/>
                  </a:lnTo>
                  <a:lnTo>
                    <a:pt x="239719" y="997565"/>
                  </a:lnTo>
                  <a:lnTo>
                    <a:pt x="247185" y="993437"/>
                  </a:lnTo>
                  <a:lnTo>
                    <a:pt x="252695" y="986511"/>
                  </a:lnTo>
                  <a:lnTo>
                    <a:pt x="255085" y="978015"/>
                  </a:lnTo>
                  <a:lnTo>
                    <a:pt x="254066" y="969556"/>
                  </a:lnTo>
                  <a:lnTo>
                    <a:pt x="249950" y="962096"/>
                  </a:lnTo>
                  <a:lnTo>
                    <a:pt x="243047" y="956598"/>
                  </a:lnTo>
                  <a:lnTo>
                    <a:pt x="234551" y="954208"/>
                  </a:lnTo>
                  <a:close/>
                </a:path>
                <a:path w="11962130" h="7343775">
                  <a:moveTo>
                    <a:pt x="279348" y="876878"/>
                  </a:moveTo>
                  <a:lnTo>
                    <a:pt x="270850" y="877489"/>
                  </a:lnTo>
                  <a:lnTo>
                    <a:pt x="263200" y="881241"/>
                  </a:lnTo>
                  <a:lnTo>
                    <a:pt x="257354" y="887910"/>
                  </a:lnTo>
                  <a:lnTo>
                    <a:pt x="254558" y="896281"/>
                  </a:lnTo>
                  <a:lnTo>
                    <a:pt x="255169" y="904780"/>
                  </a:lnTo>
                  <a:lnTo>
                    <a:pt x="258922" y="912429"/>
                  </a:lnTo>
                  <a:lnTo>
                    <a:pt x="265553" y="918253"/>
                  </a:lnTo>
                  <a:lnTo>
                    <a:pt x="273924" y="921048"/>
                  </a:lnTo>
                  <a:lnTo>
                    <a:pt x="282425" y="920433"/>
                  </a:lnTo>
                  <a:lnTo>
                    <a:pt x="290080" y="916669"/>
                  </a:lnTo>
                  <a:lnTo>
                    <a:pt x="295917" y="910015"/>
                  </a:lnTo>
                  <a:lnTo>
                    <a:pt x="298713" y="901644"/>
                  </a:lnTo>
                  <a:lnTo>
                    <a:pt x="298102" y="893146"/>
                  </a:lnTo>
                  <a:lnTo>
                    <a:pt x="294350" y="885497"/>
                  </a:lnTo>
                  <a:lnTo>
                    <a:pt x="287719" y="879673"/>
                  </a:lnTo>
                  <a:lnTo>
                    <a:pt x="279348" y="876878"/>
                  </a:lnTo>
                  <a:close/>
                </a:path>
                <a:path w="11962130" h="7343775">
                  <a:moveTo>
                    <a:pt x="327919" y="801853"/>
                  </a:moveTo>
                  <a:lnTo>
                    <a:pt x="319401" y="802050"/>
                  </a:lnTo>
                  <a:lnTo>
                    <a:pt x="311579" y="805427"/>
                  </a:lnTo>
                  <a:lnTo>
                    <a:pt x="305415" y="811805"/>
                  </a:lnTo>
                  <a:lnTo>
                    <a:pt x="302217" y="820030"/>
                  </a:lnTo>
                  <a:lnTo>
                    <a:pt x="302391" y="827531"/>
                  </a:lnTo>
                  <a:lnTo>
                    <a:pt x="302414" y="828548"/>
                  </a:lnTo>
                  <a:lnTo>
                    <a:pt x="305791" y="836371"/>
                  </a:lnTo>
                  <a:lnTo>
                    <a:pt x="312131" y="842510"/>
                  </a:lnTo>
                  <a:lnTo>
                    <a:pt x="320357" y="845708"/>
                  </a:lnTo>
                  <a:lnTo>
                    <a:pt x="328878" y="845506"/>
                  </a:lnTo>
                  <a:lnTo>
                    <a:pt x="336707" y="842118"/>
                  </a:lnTo>
                  <a:lnTo>
                    <a:pt x="342860" y="835756"/>
                  </a:lnTo>
                  <a:lnTo>
                    <a:pt x="346059" y="827531"/>
                  </a:lnTo>
                  <a:lnTo>
                    <a:pt x="345886" y="820030"/>
                  </a:lnTo>
                  <a:lnTo>
                    <a:pt x="345862" y="819013"/>
                  </a:lnTo>
                  <a:lnTo>
                    <a:pt x="342485" y="811190"/>
                  </a:lnTo>
                  <a:lnTo>
                    <a:pt x="336144" y="805051"/>
                  </a:lnTo>
                  <a:lnTo>
                    <a:pt x="327919" y="801853"/>
                  </a:lnTo>
                  <a:close/>
                </a:path>
                <a:path w="11962130" h="7343775">
                  <a:moveTo>
                    <a:pt x="371591" y="729097"/>
                  </a:moveTo>
                  <a:lnTo>
                    <a:pt x="363617" y="732098"/>
                  </a:lnTo>
                  <a:lnTo>
                    <a:pt x="357158" y="738176"/>
                  </a:lnTo>
                  <a:lnTo>
                    <a:pt x="353572" y="746240"/>
                  </a:lnTo>
                  <a:lnTo>
                    <a:pt x="353364" y="754757"/>
                  </a:lnTo>
                  <a:lnTo>
                    <a:pt x="356364" y="762731"/>
                  </a:lnTo>
                  <a:lnTo>
                    <a:pt x="362405" y="769165"/>
                  </a:lnTo>
                  <a:lnTo>
                    <a:pt x="370470" y="772751"/>
                  </a:lnTo>
                  <a:lnTo>
                    <a:pt x="378991" y="772955"/>
                  </a:lnTo>
                  <a:lnTo>
                    <a:pt x="386972" y="769943"/>
                  </a:lnTo>
                  <a:lnTo>
                    <a:pt x="393421" y="763880"/>
                  </a:lnTo>
                  <a:lnTo>
                    <a:pt x="397007" y="755816"/>
                  </a:lnTo>
                  <a:lnTo>
                    <a:pt x="397215" y="747299"/>
                  </a:lnTo>
                  <a:lnTo>
                    <a:pt x="394214" y="739325"/>
                  </a:lnTo>
                  <a:lnTo>
                    <a:pt x="388172" y="732891"/>
                  </a:lnTo>
                  <a:lnTo>
                    <a:pt x="380109" y="729305"/>
                  </a:lnTo>
                  <a:lnTo>
                    <a:pt x="371591" y="729097"/>
                  </a:lnTo>
                  <a:close/>
                </a:path>
                <a:path w="11962130" h="7343775">
                  <a:moveTo>
                    <a:pt x="427331" y="658793"/>
                  </a:moveTo>
                  <a:lnTo>
                    <a:pt x="419221" y="661403"/>
                  </a:lnTo>
                  <a:lnTo>
                    <a:pt x="412473" y="667160"/>
                  </a:lnTo>
                  <a:lnTo>
                    <a:pt x="408499" y="675040"/>
                  </a:lnTo>
                  <a:lnTo>
                    <a:pt x="407877" y="683537"/>
                  </a:lnTo>
                  <a:lnTo>
                    <a:pt x="410486" y="691647"/>
                  </a:lnTo>
                  <a:lnTo>
                    <a:pt x="416208" y="698367"/>
                  </a:lnTo>
                  <a:lnTo>
                    <a:pt x="424088" y="702341"/>
                  </a:lnTo>
                  <a:lnTo>
                    <a:pt x="432589" y="702959"/>
                  </a:lnTo>
                  <a:lnTo>
                    <a:pt x="440708" y="700339"/>
                  </a:lnTo>
                  <a:lnTo>
                    <a:pt x="447443" y="694598"/>
                  </a:lnTo>
                  <a:lnTo>
                    <a:pt x="451417" y="686718"/>
                  </a:lnTo>
                  <a:lnTo>
                    <a:pt x="452039" y="678220"/>
                  </a:lnTo>
                  <a:lnTo>
                    <a:pt x="449430" y="670109"/>
                  </a:lnTo>
                  <a:lnTo>
                    <a:pt x="443708" y="663389"/>
                  </a:lnTo>
                  <a:lnTo>
                    <a:pt x="435828" y="659416"/>
                  </a:lnTo>
                  <a:lnTo>
                    <a:pt x="427331" y="658793"/>
                  </a:lnTo>
                  <a:close/>
                </a:path>
                <a:path w="11962130" h="7343775">
                  <a:moveTo>
                    <a:pt x="486422" y="591313"/>
                  </a:moveTo>
                  <a:lnTo>
                    <a:pt x="478198" y="593539"/>
                  </a:lnTo>
                  <a:lnTo>
                    <a:pt x="471187" y="598972"/>
                  </a:lnTo>
                  <a:lnTo>
                    <a:pt x="466848" y="606656"/>
                  </a:lnTo>
                  <a:lnTo>
                    <a:pt x="465827" y="615115"/>
                  </a:lnTo>
                  <a:lnTo>
                    <a:pt x="468053" y="623339"/>
                  </a:lnTo>
                  <a:lnTo>
                    <a:pt x="473452" y="630321"/>
                  </a:lnTo>
                  <a:lnTo>
                    <a:pt x="481137" y="634660"/>
                  </a:lnTo>
                  <a:lnTo>
                    <a:pt x="489599" y="635677"/>
                  </a:lnTo>
                  <a:lnTo>
                    <a:pt x="497833" y="633441"/>
                  </a:lnTo>
                  <a:lnTo>
                    <a:pt x="504831" y="628022"/>
                  </a:lnTo>
                  <a:lnTo>
                    <a:pt x="509170" y="620337"/>
                  </a:lnTo>
                  <a:lnTo>
                    <a:pt x="510191" y="611879"/>
                  </a:lnTo>
                  <a:lnTo>
                    <a:pt x="507965" y="603655"/>
                  </a:lnTo>
                  <a:lnTo>
                    <a:pt x="502565" y="596673"/>
                  </a:lnTo>
                  <a:lnTo>
                    <a:pt x="494880" y="592334"/>
                  </a:lnTo>
                  <a:lnTo>
                    <a:pt x="486422" y="591313"/>
                  </a:lnTo>
                  <a:close/>
                </a:path>
                <a:path w="11962130" h="7343775">
                  <a:moveTo>
                    <a:pt x="549851" y="526816"/>
                  </a:moveTo>
                  <a:lnTo>
                    <a:pt x="541451" y="528243"/>
                  </a:lnTo>
                  <a:lnTo>
                    <a:pt x="533953" y="532979"/>
                  </a:lnTo>
                  <a:lnTo>
                    <a:pt x="528897" y="540213"/>
                  </a:lnTo>
                  <a:lnTo>
                    <a:pt x="527070" y="548535"/>
                  </a:lnTo>
                  <a:lnTo>
                    <a:pt x="528497" y="556935"/>
                  </a:lnTo>
                  <a:lnTo>
                    <a:pt x="533203" y="564401"/>
                  </a:lnTo>
                  <a:lnTo>
                    <a:pt x="540437" y="569457"/>
                  </a:lnTo>
                  <a:lnTo>
                    <a:pt x="548763" y="571280"/>
                  </a:lnTo>
                  <a:lnTo>
                    <a:pt x="557172" y="569843"/>
                  </a:lnTo>
                  <a:lnTo>
                    <a:pt x="564657" y="565120"/>
                  </a:lnTo>
                  <a:lnTo>
                    <a:pt x="569713" y="557887"/>
                  </a:lnTo>
                  <a:lnTo>
                    <a:pt x="571540" y="549565"/>
                  </a:lnTo>
                  <a:lnTo>
                    <a:pt x="570113" y="541165"/>
                  </a:lnTo>
                  <a:lnTo>
                    <a:pt x="565407" y="533698"/>
                  </a:lnTo>
                  <a:lnTo>
                    <a:pt x="558173" y="528642"/>
                  </a:lnTo>
                  <a:lnTo>
                    <a:pt x="549851" y="526816"/>
                  </a:lnTo>
                  <a:close/>
                </a:path>
                <a:path w="11962130" h="7343775">
                  <a:moveTo>
                    <a:pt x="615388" y="465591"/>
                  </a:moveTo>
                  <a:lnTo>
                    <a:pt x="606929" y="466611"/>
                  </a:lnTo>
                  <a:lnTo>
                    <a:pt x="599211" y="470980"/>
                  </a:lnTo>
                  <a:lnTo>
                    <a:pt x="593811" y="477962"/>
                  </a:lnTo>
                  <a:lnTo>
                    <a:pt x="591585" y="486186"/>
                  </a:lnTo>
                  <a:lnTo>
                    <a:pt x="592606" y="494645"/>
                  </a:lnTo>
                  <a:lnTo>
                    <a:pt x="596945" y="502329"/>
                  </a:lnTo>
                  <a:lnTo>
                    <a:pt x="603927" y="507728"/>
                  </a:lnTo>
                  <a:lnTo>
                    <a:pt x="612155" y="509951"/>
                  </a:lnTo>
                  <a:lnTo>
                    <a:pt x="620624" y="508922"/>
                  </a:lnTo>
                  <a:lnTo>
                    <a:pt x="628328" y="504565"/>
                  </a:lnTo>
                  <a:lnTo>
                    <a:pt x="633727" y="497584"/>
                  </a:lnTo>
                  <a:lnTo>
                    <a:pt x="635953" y="489360"/>
                  </a:lnTo>
                  <a:lnTo>
                    <a:pt x="634933" y="480900"/>
                  </a:lnTo>
                  <a:lnTo>
                    <a:pt x="630594" y="473215"/>
                  </a:lnTo>
                  <a:lnTo>
                    <a:pt x="623613" y="467817"/>
                  </a:lnTo>
                  <a:lnTo>
                    <a:pt x="615388" y="465591"/>
                  </a:lnTo>
                  <a:close/>
                </a:path>
                <a:path w="11962130" h="7343775">
                  <a:moveTo>
                    <a:pt x="683821" y="407654"/>
                  </a:moveTo>
                  <a:lnTo>
                    <a:pt x="675323" y="408276"/>
                  </a:lnTo>
                  <a:lnTo>
                    <a:pt x="667407" y="412277"/>
                  </a:lnTo>
                  <a:lnTo>
                    <a:pt x="661687" y="418997"/>
                  </a:lnTo>
                  <a:lnTo>
                    <a:pt x="659077" y="427108"/>
                  </a:lnTo>
                  <a:lnTo>
                    <a:pt x="659699" y="435606"/>
                  </a:lnTo>
                  <a:lnTo>
                    <a:pt x="663674" y="443486"/>
                  </a:lnTo>
                  <a:lnTo>
                    <a:pt x="670394" y="449207"/>
                  </a:lnTo>
                  <a:lnTo>
                    <a:pt x="678508" y="451813"/>
                  </a:lnTo>
                  <a:lnTo>
                    <a:pt x="687015" y="451183"/>
                  </a:lnTo>
                  <a:lnTo>
                    <a:pt x="694916" y="447193"/>
                  </a:lnTo>
                  <a:lnTo>
                    <a:pt x="700637" y="440473"/>
                  </a:lnTo>
                  <a:lnTo>
                    <a:pt x="703247" y="432363"/>
                  </a:lnTo>
                  <a:lnTo>
                    <a:pt x="702625" y="423866"/>
                  </a:lnTo>
                  <a:lnTo>
                    <a:pt x="698651" y="415985"/>
                  </a:lnTo>
                  <a:lnTo>
                    <a:pt x="691931" y="410264"/>
                  </a:lnTo>
                  <a:lnTo>
                    <a:pt x="683821" y="407654"/>
                  </a:lnTo>
                  <a:close/>
                </a:path>
                <a:path w="11962130" h="7343775">
                  <a:moveTo>
                    <a:pt x="755051" y="353154"/>
                  </a:moveTo>
                  <a:lnTo>
                    <a:pt x="746534" y="353362"/>
                  </a:lnTo>
                  <a:lnTo>
                    <a:pt x="738433" y="356974"/>
                  </a:lnTo>
                  <a:lnTo>
                    <a:pt x="732392" y="363407"/>
                  </a:lnTo>
                  <a:lnTo>
                    <a:pt x="729391" y="371382"/>
                  </a:lnTo>
                  <a:lnTo>
                    <a:pt x="729571" y="378779"/>
                  </a:lnTo>
                  <a:lnTo>
                    <a:pt x="729599" y="379900"/>
                  </a:lnTo>
                  <a:lnTo>
                    <a:pt x="733184" y="387964"/>
                  </a:lnTo>
                  <a:lnTo>
                    <a:pt x="739619" y="394005"/>
                  </a:lnTo>
                  <a:lnTo>
                    <a:pt x="747597" y="397003"/>
                  </a:lnTo>
                  <a:lnTo>
                    <a:pt x="756126" y="396787"/>
                  </a:lnTo>
                  <a:lnTo>
                    <a:pt x="764211" y="393186"/>
                  </a:lnTo>
                  <a:lnTo>
                    <a:pt x="770252" y="386753"/>
                  </a:lnTo>
                  <a:lnTo>
                    <a:pt x="773253" y="378779"/>
                  </a:lnTo>
                  <a:lnTo>
                    <a:pt x="773073" y="371382"/>
                  </a:lnTo>
                  <a:lnTo>
                    <a:pt x="773045" y="370261"/>
                  </a:lnTo>
                  <a:lnTo>
                    <a:pt x="769459" y="362197"/>
                  </a:lnTo>
                  <a:lnTo>
                    <a:pt x="763026" y="356155"/>
                  </a:lnTo>
                  <a:lnTo>
                    <a:pt x="755051" y="353154"/>
                  </a:lnTo>
                  <a:close/>
                </a:path>
                <a:path w="11962130" h="7343775">
                  <a:moveTo>
                    <a:pt x="820334" y="302023"/>
                  </a:moveTo>
                  <a:lnTo>
                    <a:pt x="812071" y="305245"/>
                  </a:lnTo>
                  <a:lnTo>
                    <a:pt x="805731" y="311384"/>
                  </a:lnTo>
                  <a:lnTo>
                    <a:pt x="802354" y="319207"/>
                  </a:lnTo>
                  <a:lnTo>
                    <a:pt x="802156" y="327724"/>
                  </a:lnTo>
                  <a:lnTo>
                    <a:pt x="805355" y="335950"/>
                  </a:lnTo>
                  <a:lnTo>
                    <a:pt x="811495" y="342290"/>
                  </a:lnTo>
                  <a:lnTo>
                    <a:pt x="819321" y="345664"/>
                  </a:lnTo>
                  <a:lnTo>
                    <a:pt x="827850" y="345854"/>
                  </a:lnTo>
                  <a:lnTo>
                    <a:pt x="836098" y="342642"/>
                  </a:lnTo>
                  <a:lnTo>
                    <a:pt x="842438" y="336502"/>
                  </a:lnTo>
                  <a:lnTo>
                    <a:pt x="845814" y="328680"/>
                  </a:lnTo>
                  <a:lnTo>
                    <a:pt x="846012" y="320162"/>
                  </a:lnTo>
                  <a:lnTo>
                    <a:pt x="842813" y="311937"/>
                  </a:lnTo>
                  <a:lnTo>
                    <a:pt x="836674" y="305596"/>
                  </a:lnTo>
                  <a:lnTo>
                    <a:pt x="828852" y="302220"/>
                  </a:lnTo>
                  <a:lnTo>
                    <a:pt x="820334" y="302023"/>
                  </a:lnTo>
                  <a:close/>
                </a:path>
                <a:path w="11962130" h="7343775">
                  <a:moveTo>
                    <a:pt x="896594" y="254378"/>
                  </a:moveTo>
                  <a:lnTo>
                    <a:pt x="888184" y="257196"/>
                  </a:lnTo>
                  <a:lnTo>
                    <a:pt x="881553" y="263020"/>
                  </a:lnTo>
                  <a:lnTo>
                    <a:pt x="877801" y="270670"/>
                  </a:lnTo>
                  <a:lnTo>
                    <a:pt x="877190" y="279168"/>
                  </a:lnTo>
                  <a:lnTo>
                    <a:pt x="879985" y="287539"/>
                  </a:lnTo>
                  <a:lnTo>
                    <a:pt x="885810" y="294169"/>
                  </a:lnTo>
                  <a:lnTo>
                    <a:pt x="893464" y="297919"/>
                  </a:lnTo>
                  <a:lnTo>
                    <a:pt x="901974" y="298523"/>
                  </a:lnTo>
                  <a:lnTo>
                    <a:pt x="910367" y="295715"/>
                  </a:lnTo>
                  <a:lnTo>
                    <a:pt x="916998" y="289891"/>
                  </a:lnTo>
                  <a:lnTo>
                    <a:pt x="920750" y="282242"/>
                  </a:lnTo>
                  <a:lnTo>
                    <a:pt x="921361" y="273743"/>
                  </a:lnTo>
                  <a:lnTo>
                    <a:pt x="918565" y="265372"/>
                  </a:lnTo>
                  <a:lnTo>
                    <a:pt x="912741" y="258741"/>
                  </a:lnTo>
                  <a:lnTo>
                    <a:pt x="905092" y="254989"/>
                  </a:lnTo>
                  <a:lnTo>
                    <a:pt x="896594" y="254378"/>
                  </a:lnTo>
                  <a:close/>
                </a:path>
                <a:path w="11962130" h="7343775">
                  <a:moveTo>
                    <a:pt x="975102" y="210559"/>
                  </a:moveTo>
                  <a:lnTo>
                    <a:pt x="966567" y="212968"/>
                  </a:lnTo>
                  <a:lnTo>
                    <a:pt x="959663" y="218467"/>
                  </a:lnTo>
                  <a:lnTo>
                    <a:pt x="955547" y="225927"/>
                  </a:lnTo>
                  <a:lnTo>
                    <a:pt x="954529" y="234386"/>
                  </a:lnTo>
                  <a:lnTo>
                    <a:pt x="956919" y="242882"/>
                  </a:lnTo>
                  <a:lnTo>
                    <a:pt x="962418" y="249785"/>
                  </a:lnTo>
                  <a:lnTo>
                    <a:pt x="969882" y="253899"/>
                  </a:lnTo>
                  <a:lnTo>
                    <a:pt x="978353" y="254911"/>
                  </a:lnTo>
                  <a:lnTo>
                    <a:pt x="986872" y="252510"/>
                  </a:lnTo>
                  <a:lnTo>
                    <a:pt x="993775" y="247012"/>
                  </a:lnTo>
                  <a:lnTo>
                    <a:pt x="997891" y="239552"/>
                  </a:lnTo>
                  <a:lnTo>
                    <a:pt x="998910" y="231093"/>
                  </a:lnTo>
                  <a:lnTo>
                    <a:pt x="996520" y="222596"/>
                  </a:lnTo>
                  <a:lnTo>
                    <a:pt x="991021" y="215693"/>
                  </a:lnTo>
                  <a:lnTo>
                    <a:pt x="983561" y="211577"/>
                  </a:lnTo>
                  <a:lnTo>
                    <a:pt x="975102" y="210559"/>
                  </a:lnTo>
                  <a:close/>
                </a:path>
                <a:path w="11962130" h="7343775">
                  <a:moveTo>
                    <a:pt x="1055695" y="170677"/>
                  </a:moveTo>
                  <a:lnTo>
                    <a:pt x="1047052" y="172669"/>
                  </a:lnTo>
                  <a:lnTo>
                    <a:pt x="1039890" y="177824"/>
                  </a:lnTo>
                  <a:lnTo>
                    <a:pt x="1035415" y="185075"/>
                  </a:lnTo>
                  <a:lnTo>
                    <a:pt x="1033986" y="193474"/>
                  </a:lnTo>
                  <a:lnTo>
                    <a:pt x="1035959" y="202077"/>
                  </a:lnTo>
                  <a:lnTo>
                    <a:pt x="1041115" y="209239"/>
                  </a:lnTo>
                  <a:lnTo>
                    <a:pt x="1048370" y="213712"/>
                  </a:lnTo>
                  <a:lnTo>
                    <a:pt x="1056781" y="215136"/>
                  </a:lnTo>
                  <a:lnTo>
                    <a:pt x="1065406" y="213152"/>
                  </a:lnTo>
                  <a:lnTo>
                    <a:pt x="1072570" y="207997"/>
                  </a:lnTo>
                  <a:lnTo>
                    <a:pt x="1077044" y="200746"/>
                  </a:lnTo>
                  <a:lnTo>
                    <a:pt x="1078474" y="192347"/>
                  </a:lnTo>
                  <a:lnTo>
                    <a:pt x="1076501" y="183744"/>
                  </a:lnTo>
                  <a:lnTo>
                    <a:pt x="1071345" y="176582"/>
                  </a:lnTo>
                  <a:lnTo>
                    <a:pt x="1064095" y="172107"/>
                  </a:lnTo>
                  <a:lnTo>
                    <a:pt x="1055695" y="170677"/>
                  </a:lnTo>
                  <a:close/>
                </a:path>
                <a:path w="11962130" h="7343775">
                  <a:moveTo>
                    <a:pt x="1138181" y="134842"/>
                  </a:moveTo>
                  <a:lnTo>
                    <a:pt x="1129451" y="136404"/>
                  </a:lnTo>
                  <a:lnTo>
                    <a:pt x="1122042" y="141199"/>
                  </a:lnTo>
                  <a:lnTo>
                    <a:pt x="1117215" y="148220"/>
                  </a:lnTo>
                  <a:lnTo>
                    <a:pt x="1115372" y="156538"/>
                  </a:lnTo>
                  <a:lnTo>
                    <a:pt x="1116918" y="165227"/>
                  </a:lnTo>
                  <a:lnTo>
                    <a:pt x="1121714" y="172636"/>
                  </a:lnTo>
                  <a:lnTo>
                    <a:pt x="1128739" y="177462"/>
                  </a:lnTo>
                  <a:lnTo>
                    <a:pt x="1137069" y="179300"/>
                  </a:lnTo>
                  <a:lnTo>
                    <a:pt x="1145782" y="177745"/>
                  </a:lnTo>
                  <a:lnTo>
                    <a:pt x="1153191" y="172949"/>
                  </a:lnTo>
                  <a:lnTo>
                    <a:pt x="1158019" y="165928"/>
                  </a:lnTo>
                  <a:lnTo>
                    <a:pt x="1159861" y="157610"/>
                  </a:lnTo>
                  <a:lnTo>
                    <a:pt x="1158316" y="148921"/>
                  </a:lnTo>
                  <a:lnTo>
                    <a:pt x="1153520" y="141512"/>
                  </a:lnTo>
                  <a:lnTo>
                    <a:pt x="1146500" y="136684"/>
                  </a:lnTo>
                  <a:lnTo>
                    <a:pt x="1138181" y="134842"/>
                  </a:lnTo>
                  <a:close/>
                </a:path>
                <a:path w="11962130" h="7343775">
                  <a:moveTo>
                    <a:pt x="1222336" y="103148"/>
                  </a:moveTo>
                  <a:lnTo>
                    <a:pt x="1213539" y="104279"/>
                  </a:lnTo>
                  <a:lnTo>
                    <a:pt x="1205904" y="108706"/>
                  </a:lnTo>
                  <a:lnTo>
                    <a:pt x="1200739" y="115482"/>
                  </a:lnTo>
                  <a:lnTo>
                    <a:pt x="1198491" y="123700"/>
                  </a:lnTo>
                  <a:lnTo>
                    <a:pt x="1199608" y="132454"/>
                  </a:lnTo>
                  <a:lnTo>
                    <a:pt x="1204036" y="140089"/>
                  </a:lnTo>
                  <a:lnTo>
                    <a:pt x="1210816" y="145253"/>
                  </a:lnTo>
                  <a:lnTo>
                    <a:pt x="1219046" y="147497"/>
                  </a:lnTo>
                  <a:lnTo>
                    <a:pt x="1227825" y="146371"/>
                  </a:lnTo>
                  <a:lnTo>
                    <a:pt x="1235460" y="141944"/>
                  </a:lnTo>
                  <a:lnTo>
                    <a:pt x="1240626" y="135169"/>
                  </a:lnTo>
                  <a:lnTo>
                    <a:pt x="1242874" y="126951"/>
                  </a:lnTo>
                  <a:lnTo>
                    <a:pt x="1241756" y="118196"/>
                  </a:lnTo>
                  <a:lnTo>
                    <a:pt x="1237330" y="110561"/>
                  </a:lnTo>
                  <a:lnTo>
                    <a:pt x="1230554" y="105396"/>
                  </a:lnTo>
                  <a:lnTo>
                    <a:pt x="1222336" y="103148"/>
                  </a:lnTo>
                  <a:close/>
                </a:path>
                <a:path w="11962130" h="7343775">
                  <a:moveTo>
                    <a:pt x="1307972" y="75678"/>
                  </a:moveTo>
                  <a:lnTo>
                    <a:pt x="1299131" y="76373"/>
                  </a:lnTo>
                  <a:lnTo>
                    <a:pt x="1291286" y="80417"/>
                  </a:lnTo>
                  <a:lnTo>
                    <a:pt x="1285791" y="86929"/>
                  </a:lnTo>
                  <a:lnTo>
                    <a:pt x="1283139" y="95026"/>
                  </a:lnTo>
                  <a:lnTo>
                    <a:pt x="1283822" y="103825"/>
                  </a:lnTo>
                  <a:lnTo>
                    <a:pt x="1287867" y="111669"/>
                  </a:lnTo>
                  <a:lnTo>
                    <a:pt x="1294383" y="117162"/>
                  </a:lnTo>
                  <a:lnTo>
                    <a:pt x="1302493" y="119811"/>
                  </a:lnTo>
                  <a:lnTo>
                    <a:pt x="1311316" y="119120"/>
                  </a:lnTo>
                  <a:lnTo>
                    <a:pt x="1319161" y="115077"/>
                  </a:lnTo>
                  <a:lnTo>
                    <a:pt x="1324656" y="108565"/>
                  </a:lnTo>
                  <a:lnTo>
                    <a:pt x="1327308" y="100468"/>
                  </a:lnTo>
                  <a:lnTo>
                    <a:pt x="1326625" y="91669"/>
                  </a:lnTo>
                  <a:lnTo>
                    <a:pt x="1322581" y="83824"/>
                  </a:lnTo>
                  <a:lnTo>
                    <a:pt x="1316069" y="78330"/>
                  </a:lnTo>
                  <a:lnTo>
                    <a:pt x="1307972" y="75678"/>
                  </a:lnTo>
                  <a:close/>
                </a:path>
                <a:path w="11962130" h="7343775">
                  <a:moveTo>
                    <a:pt x="1394871" y="52502"/>
                  </a:moveTo>
                  <a:lnTo>
                    <a:pt x="1386005" y="52758"/>
                  </a:lnTo>
                  <a:lnTo>
                    <a:pt x="1377970" y="56408"/>
                  </a:lnTo>
                  <a:lnTo>
                    <a:pt x="1372159" y="62640"/>
                  </a:lnTo>
                  <a:lnTo>
                    <a:pt x="1369109" y="70595"/>
                  </a:lnTo>
                  <a:lnTo>
                    <a:pt x="1369322" y="78220"/>
                  </a:lnTo>
                  <a:lnTo>
                    <a:pt x="1369355" y="79416"/>
                  </a:lnTo>
                  <a:lnTo>
                    <a:pt x="1373006" y="87452"/>
                  </a:lnTo>
                  <a:lnTo>
                    <a:pt x="1379242" y="93262"/>
                  </a:lnTo>
                  <a:lnTo>
                    <a:pt x="1387210" y="96309"/>
                  </a:lnTo>
                  <a:lnTo>
                    <a:pt x="1396057" y="96056"/>
                  </a:lnTo>
                  <a:lnTo>
                    <a:pt x="1404093" y="92407"/>
                  </a:lnTo>
                  <a:lnTo>
                    <a:pt x="1409904" y="86175"/>
                  </a:lnTo>
                  <a:lnTo>
                    <a:pt x="1412954" y="78220"/>
                  </a:lnTo>
                  <a:lnTo>
                    <a:pt x="1412740" y="70595"/>
                  </a:lnTo>
                  <a:lnTo>
                    <a:pt x="1412707" y="69397"/>
                  </a:lnTo>
                  <a:lnTo>
                    <a:pt x="1409057" y="61362"/>
                  </a:lnTo>
                  <a:lnTo>
                    <a:pt x="1402826" y="55551"/>
                  </a:lnTo>
                  <a:lnTo>
                    <a:pt x="1394871" y="52502"/>
                  </a:lnTo>
                  <a:close/>
                </a:path>
                <a:path w="11962130" h="7343775">
                  <a:moveTo>
                    <a:pt x="1473964" y="33484"/>
                  </a:moveTo>
                  <a:lnTo>
                    <a:pt x="1465755" y="36724"/>
                  </a:lnTo>
                  <a:lnTo>
                    <a:pt x="1459637" y="42655"/>
                  </a:lnTo>
                  <a:lnTo>
                    <a:pt x="1456191" y="50446"/>
                  </a:lnTo>
                  <a:lnTo>
                    <a:pt x="1455992" y="59269"/>
                  </a:lnTo>
                  <a:lnTo>
                    <a:pt x="1459233" y="67479"/>
                  </a:lnTo>
                  <a:lnTo>
                    <a:pt x="1465168" y="73595"/>
                  </a:lnTo>
                  <a:lnTo>
                    <a:pt x="1472973" y="77040"/>
                  </a:lnTo>
                  <a:lnTo>
                    <a:pt x="1481822" y="77233"/>
                  </a:lnTo>
                  <a:lnTo>
                    <a:pt x="1490030" y="73993"/>
                  </a:lnTo>
                  <a:lnTo>
                    <a:pt x="1496148" y="68063"/>
                  </a:lnTo>
                  <a:lnTo>
                    <a:pt x="1499595" y="60271"/>
                  </a:lnTo>
                  <a:lnTo>
                    <a:pt x="1499793" y="51448"/>
                  </a:lnTo>
                  <a:lnTo>
                    <a:pt x="1496553" y="43239"/>
                  </a:lnTo>
                  <a:lnTo>
                    <a:pt x="1490623" y="37121"/>
                  </a:lnTo>
                  <a:lnTo>
                    <a:pt x="1482831" y="33674"/>
                  </a:lnTo>
                  <a:lnTo>
                    <a:pt x="1473964" y="33484"/>
                  </a:lnTo>
                  <a:close/>
                </a:path>
                <a:path w="11962130" h="7343775">
                  <a:moveTo>
                    <a:pt x="1562769" y="18591"/>
                  </a:moveTo>
                  <a:lnTo>
                    <a:pt x="1554407" y="21414"/>
                  </a:lnTo>
                  <a:lnTo>
                    <a:pt x="1547999" y="27029"/>
                  </a:lnTo>
                  <a:lnTo>
                    <a:pt x="1544164" y="34638"/>
                  </a:lnTo>
                  <a:lnTo>
                    <a:pt x="1543522" y="43440"/>
                  </a:lnTo>
                  <a:lnTo>
                    <a:pt x="1546345" y="51802"/>
                  </a:lnTo>
                  <a:lnTo>
                    <a:pt x="1551964" y="58209"/>
                  </a:lnTo>
                  <a:lnTo>
                    <a:pt x="1559586" y="62042"/>
                  </a:lnTo>
                  <a:lnTo>
                    <a:pt x="1568413" y="62682"/>
                  </a:lnTo>
                  <a:lnTo>
                    <a:pt x="1576775" y="59860"/>
                  </a:lnTo>
                  <a:lnTo>
                    <a:pt x="1583183" y="54245"/>
                  </a:lnTo>
                  <a:lnTo>
                    <a:pt x="1587018" y="46636"/>
                  </a:lnTo>
                  <a:lnTo>
                    <a:pt x="1587661" y="37834"/>
                  </a:lnTo>
                  <a:lnTo>
                    <a:pt x="1584839" y="29472"/>
                  </a:lnTo>
                  <a:lnTo>
                    <a:pt x="1579224" y="23064"/>
                  </a:lnTo>
                  <a:lnTo>
                    <a:pt x="1571615" y="19229"/>
                  </a:lnTo>
                  <a:lnTo>
                    <a:pt x="1562769" y="18591"/>
                  </a:lnTo>
                  <a:close/>
                </a:path>
                <a:path w="11962130" h="7343775">
                  <a:moveTo>
                    <a:pt x="1651904" y="7912"/>
                  </a:moveTo>
                  <a:lnTo>
                    <a:pt x="1643441" y="10417"/>
                  </a:lnTo>
                  <a:lnTo>
                    <a:pt x="1636827" y="15786"/>
                  </a:lnTo>
                  <a:lnTo>
                    <a:pt x="1632708" y="23245"/>
                  </a:lnTo>
                  <a:lnTo>
                    <a:pt x="1631734" y="32016"/>
                  </a:lnTo>
                  <a:lnTo>
                    <a:pt x="1634239" y="40479"/>
                  </a:lnTo>
                  <a:lnTo>
                    <a:pt x="1639614" y="47093"/>
                  </a:lnTo>
                  <a:lnTo>
                    <a:pt x="1647085" y="51212"/>
                  </a:lnTo>
                  <a:lnTo>
                    <a:pt x="1655883" y="52184"/>
                  </a:lnTo>
                  <a:lnTo>
                    <a:pt x="1664345" y="49678"/>
                  </a:lnTo>
                  <a:lnTo>
                    <a:pt x="1670960" y="44309"/>
                  </a:lnTo>
                  <a:lnTo>
                    <a:pt x="1675079" y="36850"/>
                  </a:lnTo>
                  <a:lnTo>
                    <a:pt x="1676053" y="28078"/>
                  </a:lnTo>
                  <a:lnTo>
                    <a:pt x="1673548" y="19616"/>
                  </a:lnTo>
                  <a:lnTo>
                    <a:pt x="1668178" y="13001"/>
                  </a:lnTo>
                  <a:lnTo>
                    <a:pt x="1660720" y="8882"/>
                  </a:lnTo>
                  <a:lnTo>
                    <a:pt x="1651904" y="7912"/>
                  </a:lnTo>
                  <a:close/>
                </a:path>
                <a:path w="11962130" h="7343775">
                  <a:moveTo>
                    <a:pt x="1741755" y="1830"/>
                  </a:moveTo>
                  <a:lnTo>
                    <a:pt x="1733177" y="3904"/>
                  </a:lnTo>
                  <a:lnTo>
                    <a:pt x="1726298" y="8932"/>
                  </a:lnTo>
                  <a:lnTo>
                    <a:pt x="1721807" y="16173"/>
                  </a:lnTo>
                  <a:lnTo>
                    <a:pt x="1720391" y="24884"/>
                  </a:lnTo>
                  <a:lnTo>
                    <a:pt x="1722466" y="33462"/>
                  </a:lnTo>
                  <a:lnTo>
                    <a:pt x="1727498" y="40341"/>
                  </a:lnTo>
                  <a:lnTo>
                    <a:pt x="1734752" y="44831"/>
                  </a:lnTo>
                  <a:lnTo>
                    <a:pt x="1743489" y="46247"/>
                  </a:lnTo>
                  <a:lnTo>
                    <a:pt x="1752067" y="44173"/>
                  </a:lnTo>
                  <a:lnTo>
                    <a:pt x="1758945" y="39144"/>
                  </a:lnTo>
                  <a:lnTo>
                    <a:pt x="1763436" y="31904"/>
                  </a:lnTo>
                  <a:lnTo>
                    <a:pt x="1764852" y="23192"/>
                  </a:lnTo>
                  <a:lnTo>
                    <a:pt x="1762779" y="14614"/>
                  </a:lnTo>
                  <a:lnTo>
                    <a:pt x="1757751" y="7736"/>
                  </a:lnTo>
                  <a:lnTo>
                    <a:pt x="1750510" y="3245"/>
                  </a:lnTo>
                  <a:lnTo>
                    <a:pt x="1741755" y="1830"/>
                  </a:lnTo>
                  <a:close/>
                </a:path>
                <a:path w="11962130" h="7343775">
                  <a:moveTo>
                    <a:pt x="1831517" y="0"/>
                  </a:moveTo>
                  <a:lnTo>
                    <a:pt x="1822866" y="1746"/>
                  </a:lnTo>
                  <a:lnTo>
                    <a:pt x="1815802" y="6509"/>
                  </a:lnTo>
                  <a:lnTo>
                    <a:pt x="1811039" y="13574"/>
                  </a:lnTo>
                  <a:lnTo>
                    <a:pt x="1809292" y="22225"/>
                  </a:lnTo>
                  <a:lnTo>
                    <a:pt x="1811040" y="30875"/>
                  </a:lnTo>
                  <a:lnTo>
                    <a:pt x="1815807" y="37940"/>
                  </a:lnTo>
                  <a:lnTo>
                    <a:pt x="1822885" y="42703"/>
                  </a:lnTo>
                  <a:lnTo>
                    <a:pt x="1831562" y="44450"/>
                  </a:lnTo>
                  <a:lnTo>
                    <a:pt x="1840213" y="42703"/>
                  </a:lnTo>
                  <a:lnTo>
                    <a:pt x="1847277" y="37940"/>
                  </a:lnTo>
                  <a:lnTo>
                    <a:pt x="1852040" y="30875"/>
                  </a:lnTo>
                  <a:lnTo>
                    <a:pt x="1853787" y="22225"/>
                  </a:lnTo>
                  <a:lnTo>
                    <a:pt x="1852040" y="13574"/>
                  </a:lnTo>
                  <a:lnTo>
                    <a:pt x="1847277" y="6509"/>
                  </a:lnTo>
                  <a:lnTo>
                    <a:pt x="1840213" y="1746"/>
                  </a:lnTo>
                  <a:lnTo>
                    <a:pt x="1831517" y="0"/>
                  </a:lnTo>
                  <a:close/>
                </a:path>
                <a:path w="11962130" h="7343775">
                  <a:moveTo>
                    <a:pt x="1920462" y="0"/>
                  </a:moveTo>
                  <a:lnTo>
                    <a:pt x="1911811" y="1746"/>
                  </a:lnTo>
                  <a:lnTo>
                    <a:pt x="1904746" y="6509"/>
                  </a:lnTo>
                  <a:lnTo>
                    <a:pt x="1899983" y="13574"/>
                  </a:lnTo>
                  <a:lnTo>
                    <a:pt x="1898237" y="22225"/>
                  </a:lnTo>
                  <a:lnTo>
                    <a:pt x="1899984" y="30875"/>
                  </a:lnTo>
                  <a:lnTo>
                    <a:pt x="1904752" y="37940"/>
                  </a:lnTo>
                  <a:lnTo>
                    <a:pt x="1911830" y="42703"/>
                  </a:lnTo>
                  <a:lnTo>
                    <a:pt x="1920506" y="44450"/>
                  </a:lnTo>
                  <a:lnTo>
                    <a:pt x="1929157" y="42703"/>
                  </a:lnTo>
                  <a:lnTo>
                    <a:pt x="1936222" y="37940"/>
                  </a:lnTo>
                  <a:lnTo>
                    <a:pt x="1940985" y="30875"/>
                  </a:lnTo>
                  <a:lnTo>
                    <a:pt x="1942731" y="22225"/>
                  </a:lnTo>
                  <a:lnTo>
                    <a:pt x="1940985" y="13574"/>
                  </a:lnTo>
                  <a:lnTo>
                    <a:pt x="1936222" y="6509"/>
                  </a:lnTo>
                  <a:lnTo>
                    <a:pt x="1929157" y="1746"/>
                  </a:lnTo>
                  <a:lnTo>
                    <a:pt x="1920462" y="0"/>
                  </a:lnTo>
                  <a:close/>
                </a:path>
                <a:path w="11962130" h="7343775">
                  <a:moveTo>
                    <a:pt x="2009406" y="0"/>
                  </a:moveTo>
                  <a:lnTo>
                    <a:pt x="2000755" y="1746"/>
                  </a:lnTo>
                  <a:lnTo>
                    <a:pt x="1993691" y="6509"/>
                  </a:lnTo>
                  <a:lnTo>
                    <a:pt x="1988928" y="13574"/>
                  </a:lnTo>
                  <a:lnTo>
                    <a:pt x="1987181" y="22225"/>
                  </a:lnTo>
                  <a:lnTo>
                    <a:pt x="1988928" y="30875"/>
                  </a:lnTo>
                  <a:lnTo>
                    <a:pt x="1993696" y="37940"/>
                  </a:lnTo>
                  <a:lnTo>
                    <a:pt x="2000774" y="42703"/>
                  </a:lnTo>
                  <a:lnTo>
                    <a:pt x="2009451" y="44450"/>
                  </a:lnTo>
                  <a:lnTo>
                    <a:pt x="2018102" y="42703"/>
                  </a:lnTo>
                  <a:lnTo>
                    <a:pt x="2025166" y="37940"/>
                  </a:lnTo>
                  <a:lnTo>
                    <a:pt x="2029929" y="30875"/>
                  </a:lnTo>
                  <a:lnTo>
                    <a:pt x="2031676" y="22225"/>
                  </a:lnTo>
                  <a:lnTo>
                    <a:pt x="2029929" y="13574"/>
                  </a:lnTo>
                  <a:lnTo>
                    <a:pt x="2025166" y="6509"/>
                  </a:lnTo>
                  <a:lnTo>
                    <a:pt x="2018102" y="1746"/>
                  </a:lnTo>
                  <a:lnTo>
                    <a:pt x="2009406" y="0"/>
                  </a:lnTo>
                  <a:close/>
                </a:path>
                <a:path w="11962130" h="7343775">
                  <a:moveTo>
                    <a:pt x="2098351" y="0"/>
                  </a:moveTo>
                  <a:lnTo>
                    <a:pt x="2089700" y="1746"/>
                  </a:lnTo>
                  <a:lnTo>
                    <a:pt x="2082635" y="6509"/>
                  </a:lnTo>
                  <a:lnTo>
                    <a:pt x="2077872" y="13574"/>
                  </a:lnTo>
                  <a:lnTo>
                    <a:pt x="2076126" y="22225"/>
                  </a:lnTo>
                  <a:lnTo>
                    <a:pt x="2077873" y="30875"/>
                  </a:lnTo>
                  <a:lnTo>
                    <a:pt x="2082641" y="37940"/>
                  </a:lnTo>
                  <a:lnTo>
                    <a:pt x="2089718" y="42703"/>
                  </a:lnTo>
                  <a:lnTo>
                    <a:pt x="2098395" y="44450"/>
                  </a:lnTo>
                  <a:lnTo>
                    <a:pt x="2107046" y="42703"/>
                  </a:lnTo>
                  <a:lnTo>
                    <a:pt x="2114111" y="37940"/>
                  </a:lnTo>
                  <a:lnTo>
                    <a:pt x="2118874" y="30875"/>
                  </a:lnTo>
                  <a:lnTo>
                    <a:pt x="2120620" y="22225"/>
                  </a:lnTo>
                  <a:lnTo>
                    <a:pt x="2118874" y="13574"/>
                  </a:lnTo>
                  <a:lnTo>
                    <a:pt x="2114111" y="6509"/>
                  </a:lnTo>
                  <a:lnTo>
                    <a:pt x="2107046" y="1746"/>
                  </a:lnTo>
                  <a:lnTo>
                    <a:pt x="2098351" y="0"/>
                  </a:lnTo>
                  <a:close/>
                </a:path>
                <a:path w="11962130" h="7343775">
                  <a:moveTo>
                    <a:pt x="2187295" y="0"/>
                  </a:moveTo>
                  <a:lnTo>
                    <a:pt x="2178644" y="1746"/>
                  </a:lnTo>
                  <a:lnTo>
                    <a:pt x="2171580" y="6509"/>
                  </a:lnTo>
                  <a:lnTo>
                    <a:pt x="2166817" y="13574"/>
                  </a:lnTo>
                  <a:lnTo>
                    <a:pt x="2165070" y="22225"/>
                  </a:lnTo>
                  <a:lnTo>
                    <a:pt x="2166817" y="30875"/>
                  </a:lnTo>
                  <a:lnTo>
                    <a:pt x="2171585" y="37940"/>
                  </a:lnTo>
                  <a:lnTo>
                    <a:pt x="2178663" y="42703"/>
                  </a:lnTo>
                  <a:lnTo>
                    <a:pt x="2187340" y="44450"/>
                  </a:lnTo>
                  <a:lnTo>
                    <a:pt x="2195991" y="42703"/>
                  </a:lnTo>
                  <a:lnTo>
                    <a:pt x="2203055" y="37940"/>
                  </a:lnTo>
                  <a:lnTo>
                    <a:pt x="2207818" y="30875"/>
                  </a:lnTo>
                  <a:lnTo>
                    <a:pt x="2209565" y="22225"/>
                  </a:lnTo>
                  <a:lnTo>
                    <a:pt x="2207818" y="13574"/>
                  </a:lnTo>
                  <a:lnTo>
                    <a:pt x="2203055" y="6509"/>
                  </a:lnTo>
                  <a:lnTo>
                    <a:pt x="2195991" y="1746"/>
                  </a:lnTo>
                  <a:lnTo>
                    <a:pt x="2187295" y="0"/>
                  </a:lnTo>
                  <a:close/>
                </a:path>
                <a:path w="11962130" h="7343775">
                  <a:moveTo>
                    <a:pt x="2276240" y="0"/>
                  </a:moveTo>
                  <a:lnTo>
                    <a:pt x="2267589" y="1746"/>
                  </a:lnTo>
                  <a:lnTo>
                    <a:pt x="2260524" y="6509"/>
                  </a:lnTo>
                  <a:lnTo>
                    <a:pt x="2255761" y="13574"/>
                  </a:lnTo>
                  <a:lnTo>
                    <a:pt x="2254015" y="22225"/>
                  </a:lnTo>
                  <a:lnTo>
                    <a:pt x="2255762" y="30875"/>
                  </a:lnTo>
                  <a:lnTo>
                    <a:pt x="2260530" y="37940"/>
                  </a:lnTo>
                  <a:lnTo>
                    <a:pt x="2267607" y="42703"/>
                  </a:lnTo>
                  <a:lnTo>
                    <a:pt x="2276284" y="44450"/>
                  </a:lnTo>
                  <a:lnTo>
                    <a:pt x="2284935" y="42703"/>
                  </a:lnTo>
                  <a:lnTo>
                    <a:pt x="2291999" y="37940"/>
                  </a:lnTo>
                  <a:lnTo>
                    <a:pt x="2296762" y="30875"/>
                  </a:lnTo>
                  <a:lnTo>
                    <a:pt x="2298509" y="22225"/>
                  </a:lnTo>
                  <a:lnTo>
                    <a:pt x="2296762" y="13574"/>
                  </a:lnTo>
                  <a:lnTo>
                    <a:pt x="2291999" y="6509"/>
                  </a:lnTo>
                  <a:lnTo>
                    <a:pt x="2284935" y="1746"/>
                  </a:lnTo>
                  <a:lnTo>
                    <a:pt x="2276240" y="0"/>
                  </a:lnTo>
                  <a:close/>
                </a:path>
                <a:path w="11962130" h="7343775">
                  <a:moveTo>
                    <a:pt x="2365184" y="0"/>
                  </a:moveTo>
                  <a:lnTo>
                    <a:pt x="2356533" y="1746"/>
                  </a:lnTo>
                  <a:lnTo>
                    <a:pt x="2349469" y="6509"/>
                  </a:lnTo>
                  <a:lnTo>
                    <a:pt x="2344706" y="13574"/>
                  </a:lnTo>
                  <a:lnTo>
                    <a:pt x="2342959" y="22225"/>
                  </a:lnTo>
                  <a:lnTo>
                    <a:pt x="2344706" y="30875"/>
                  </a:lnTo>
                  <a:lnTo>
                    <a:pt x="2349474" y="37940"/>
                  </a:lnTo>
                  <a:lnTo>
                    <a:pt x="2356552" y="42703"/>
                  </a:lnTo>
                  <a:lnTo>
                    <a:pt x="2365228" y="44450"/>
                  </a:lnTo>
                  <a:lnTo>
                    <a:pt x="2373879" y="42703"/>
                  </a:lnTo>
                  <a:lnTo>
                    <a:pt x="2380944" y="37940"/>
                  </a:lnTo>
                  <a:lnTo>
                    <a:pt x="2385707" y="30875"/>
                  </a:lnTo>
                  <a:lnTo>
                    <a:pt x="2387453" y="22225"/>
                  </a:lnTo>
                  <a:lnTo>
                    <a:pt x="2385707" y="13574"/>
                  </a:lnTo>
                  <a:lnTo>
                    <a:pt x="2380944" y="6509"/>
                  </a:lnTo>
                  <a:lnTo>
                    <a:pt x="2373879" y="1746"/>
                  </a:lnTo>
                  <a:lnTo>
                    <a:pt x="2365184" y="0"/>
                  </a:lnTo>
                  <a:close/>
                </a:path>
                <a:path w="11962130" h="7343775">
                  <a:moveTo>
                    <a:pt x="2454128" y="0"/>
                  </a:moveTo>
                  <a:lnTo>
                    <a:pt x="2445477" y="1746"/>
                  </a:lnTo>
                  <a:lnTo>
                    <a:pt x="2438413" y="6509"/>
                  </a:lnTo>
                  <a:lnTo>
                    <a:pt x="2433650" y="13574"/>
                  </a:lnTo>
                  <a:lnTo>
                    <a:pt x="2431903" y="22225"/>
                  </a:lnTo>
                  <a:lnTo>
                    <a:pt x="2433651" y="30875"/>
                  </a:lnTo>
                  <a:lnTo>
                    <a:pt x="2438419" y="37940"/>
                  </a:lnTo>
                  <a:lnTo>
                    <a:pt x="2445496" y="42703"/>
                  </a:lnTo>
                  <a:lnTo>
                    <a:pt x="2454173" y="44450"/>
                  </a:lnTo>
                  <a:lnTo>
                    <a:pt x="2462824" y="42703"/>
                  </a:lnTo>
                  <a:lnTo>
                    <a:pt x="2469888" y="37940"/>
                  </a:lnTo>
                  <a:lnTo>
                    <a:pt x="2474651" y="30875"/>
                  </a:lnTo>
                  <a:lnTo>
                    <a:pt x="2476398" y="22225"/>
                  </a:lnTo>
                  <a:lnTo>
                    <a:pt x="2474651" y="13574"/>
                  </a:lnTo>
                  <a:lnTo>
                    <a:pt x="2469888" y="6509"/>
                  </a:lnTo>
                  <a:lnTo>
                    <a:pt x="2462824" y="1746"/>
                  </a:lnTo>
                  <a:lnTo>
                    <a:pt x="2454128" y="0"/>
                  </a:lnTo>
                  <a:close/>
                </a:path>
                <a:path w="11962130" h="7343775">
                  <a:moveTo>
                    <a:pt x="2543073" y="0"/>
                  </a:moveTo>
                  <a:lnTo>
                    <a:pt x="2534422" y="1746"/>
                  </a:lnTo>
                  <a:lnTo>
                    <a:pt x="2527357" y="6509"/>
                  </a:lnTo>
                  <a:lnTo>
                    <a:pt x="2522594" y="13574"/>
                  </a:lnTo>
                  <a:lnTo>
                    <a:pt x="2520848" y="22225"/>
                  </a:lnTo>
                  <a:lnTo>
                    <a:pt x="2522595" y="30875"/>
                  </a:lnTo>
                  <a:lnTo>
                    <a:pt x="2527363" y="37940"/>
                  </a:lnTo>
                  <a:lnTo>
                    <a:pt x="2534441" y="42703"/>
                  </a:lnTo>
                  <a:lnTo>
                    <a:pt x="2543117" y="44450"/>
                  </a:lnTo>
                  <a:lnTo>
                    <a:pt x="2551768" y="42703"/>
                  </a:lnTo>
                  <a:lnTo>
                    <a:pt x="2558833" y="37940"/>
                  </a:lnTo>
                  <a:lnTo>
                    <a:pt x="2563596" y="30875"/>
                  </a:lnTo>
                  <a:lnTo>
                    <a:pt x="2565342" y="22225"/>
                  </a:lnTo>
                  <a:lnTo>
                    <a:pt x="2563596" y="13574"/>
                  </a:lnTo>
                  <a:lnTo>
                    <a:pt x="2558833" y="6509"/>
                  </a:lnTo>
                  <a:lnTo>
                    <a:pt x="2551768" y="1746"/>
                  </a:lnTo>
                  <a:lnTo>
                    <a:pt x="2543073" y="0"/>
                  </a:lnTo>
                  <a:close/>
                </a:path>
                <a:path w="11962130" h="7343775">
                  <a:moveTo>
                    <a:pt x="2632017" y="0"/>
                  </a:moveTo>
                  <a:lnTo>
                    <a:pt x="2623366" y="1746"/>
                  </a:lnTo>
                  <a:lnTo>
                    <a:pt x="2616302" y="6509"/>
                  </a:lnTo>
                  <a:lnTo>
                    <a:pt x="2611539" y="13574"/>
                  </a:lnTo>
                  <a:lnTo>
                    <a:pt x="2609792" y="22225"/>
                  </a:lnTo>
                  <a:lnTo>
                    <a:pt x="2611540" y="30875"/>
                  </a:lnTo>
                  <a:lnTo>
                    <a:pt x="2616307" y="37940"/>
                  </a:lnTo>
                  <a:lnTo>
                    <a:pt x="2623385" y="42703"/>
                  </a:lnTo>
                  <a:lnTo>
                    <a:pt x="2632062" y="44450"/>
                  </a:lnTo>
                  <a:lnTo>
                    <a:pt x="2640713" y="42703"/>
                  </a:lnTo>
                  <a:lnTo>
                    <a:pt x="2647777" y="37940"/>
                  </a:lnTo>
                  <a:lnTo>
                    <a:pt x="2652540" y="30875"/>
                  </a:lnTo>
                  <a:lnTo>
                    <a:pt x="2654287" y="22225"/>
                  </a:lnTo>
                  <a:lnTo>
                    <a:pt x="2652540" y="13574"/>
                  </a:lnTo>
                  <a:lnTo>
                    <a:pt x="2647777" y="6509"/>
                  </a:lnTo>
                  <a:lnTo>
                    <a:pt x="2640713" y="1746"/>
                  </a:lnTo>
                  <a:lnTo>
                    <a:pt x="2632017" y="0"/>
                  </a:lnTo>
                  <a:close/>
                </a:path>
                <a:path w="11962130" h="7343775">
                  <a:moveTo>
                    <a:pt x="2720962" y="0"/>
                  </a:moveTo>
                  <a:lnTo>
                    <a:pt x="2712311" y="1746"/>
                  </a:lnTo>
                  <a:lnTo>
                    <a:pt x="2705246" y="6509"/>
                  </a:lnTo>
                  <a:lnTo>
                    <a:pt x="2700483" y="13574"/>
                  </a:lnTo>
                  <a:lnTo>
                    <a:pt x="2698737" y="22225"/>
                  </a:lnTo>
                  <a:lnTo>
                    <a:pt x="2700484" y="30875"/>
                  </a:lnTo>
                  <a:lnTo>
                    <a:pt x="2705252" y="37940"/>
                  </a:lnTo>
                  <a:lnTo>
                    <a:pt x="2712330" y="42703"/>
                  </a:lnTo>
                  <a:lnTo>
                    <a:pt x="2721006" y="44450"/>
                  </a:lnTo>
                  <a:lnTo>
                    <a:pt x="2729657" y="42703"/>
                  </a:lnTo>
                  <a:lnTo>
                    <a:pt x="2736722" y="37940"/>
                  </a:lnTo>
                  <a:lnTo>
                    <a:pt x="2741485" y="30875"/>
                  </a:lnTo>
                  <a:lnTo>
                    <a:pt x="2743231" y="22225"/>
                  </a:lnTo>
                  <a:lnTo>
                    <a:pt x="2741485" y="13574"/>
                  </a:lnTo>
                  <a:lnTo>
                    <a:pt x="2736722" y="6509"/>
                  </a:lnTo>
                  <a:lnTo>
                    <a:pt x="2729657" y="1746"/>
                  </a:lnTo>
                  <a:lnTo>
                    <a:pt x="2720962" y="0"/>
                  </a:lnTo>
                  <a:close/>
                </a:path>
                <a:path w="11962130" h="7343775">
                  <a:moveTo>
                    <a:pt x="2809906" y="0"/>
                  </a:moveTo>
                  <a:lnTo>
                    <a:pt x="2801255" y="1746"/>
                  </a:lnTo>
                  <a:lnTo>
                    <a:pt x="2794191" y="6509"/>
                  </a:lnTo>
                  <a:lnTo>
                    <a:pt x="2789428" y="13574"/>
                  </a:lnTo>
                  <a:lnTo>
                    <a:pt x="2787681" y="22225"/>
                  </a:lnTo>
                  <a:lnTo>
                    <a:pt x="2789428" y="30875"/>
                  </a:lnTo>
                  <a:lnTo>
                    <a:pt x="2794196" y="37940"/>
                  </a:lnTo>
                  <a:lnTo>
                    <a:pt x="2801274" y="42703"/>
                  </a:lnTo>
                  <a:lnTo>
                    <a:pt x="2809951" y="44450"/>
                  </a:lnTo>
                  <a:lnTo>
                    <a:pt x="2818602" y="42703"/>
                  </a:lnTo>
                  <a:lnTo>
                    <a:pt x="2825666" y="37940"/>
                  </a:lnTo>
                  <a:lnTo>
                    <a:pt x="2830429" y="30875"/>
                  </a:lnTo>
                  <a:lnTo>
                    <a:pt x="2832176" y="22225"/>
                  </a:lnTo>
                  <a:lnTo>
                    <a:pt x="2830429" y="13574"/>
                  </a:lnTo>
                  <a:lnTo>
                    <a:pt x="2825666" y="6509"/>
                  </a:lnTo>
                  <a:lnTo>
                    <a:pt x="2818602" y="1746"/>
                  </a:lnTo>
                  <a:lnTo>
                    <a:pt x="2809906" y="0"/>
                  </a:lnTo>
                  <a:close/>
                </a:path>
                <a:path w="11962130" h="7343775">
                  <a:moveTo>
                    <a:pt x="2898851" y="0"/>
                  </a:moveTo>
                  <a:lnTo>
                    <a:pt x="2890200" y="1746"/>
                  </a:lnTo>
                  <a:lnTo>
                    <a:pt x="2883135" y="6509"/>
                  </a:lnTo>
                  <a:lnTo>
                    <a:pt x="2878372" y="13574"/>
                  </a:lnTo>
                  <a:lnTo>
                    <a:pt x="2876626" y="22225"/>
                  </a:lnTo>
                  <a:lnTo>
                    <a:pt x="2878373" y="30875"/>
                  </a:lnTo>
                  <a:lnTo>
                    <a:pt x="2883141" y="37940"/>
                  </a:lnTo>
                  <a:lnTo>
                    <a:pt x="2890218" y="42703"/>
                  </a:lnTo>
                  <a:lnTo>
                    <a:pt x="2898895" y="44450"/>
                  </a:lnTo>
                  <a:lnTo>
                    <a:pt x="2907546" y="42703"/>
                  </a:lnTo>
                  <a:lnTo>
                    <a:pt x="2914611" y="37940"/>
                  </a:lnTo>
                  <a:lnTo>
                    <a:pt x="2919374" y="30875"/>
                  </a:lnTo>
                  <a:lnTo>
                    <a:pt x="2921120" y="22225"/>
                  </a:lnTo>
                  <a:lnTo>
                    <a:pt x="2919374" y="13574"/>
                  </a:lnTo>
                  <a:lnTo>
                    <a:pt x="2914611" y="6509"/>
                  </a:lnTo>
                  <a:lnTo>
                    <a:pt x="2907546" y="1746"/>
                  </a:lnTo>
                  <a:lnTo>
                    <a:pt x="2898851" y="0"/>
                  </a:lnTo>
                  <a:close/>
                </a:path>
                <a:path w="11962130" h="7343775">
                  <a:moveTo>
                    <a:pt x="2987795" y="0"/>
                  </a:moveTo>
                  <a:lnTo>
                    <a:pt x="2979144" y="1746"/>
                  </a:lnTo>
                  <a:lnTo>
                    <a:pt x="2972080" y="6509"/>
                  </a:lnTo>
                  <a:lnTo>
                    <a:pt x="2967317" y="13574"/>
                  </a:lnTo>
                  <a:lnTo>
                    <a:pt x="2965570" y="22225"/>
                  </a:lnTo>
                  <a:lnTo>
                    <a:pt x="2967317" y="30875"/>
                  </a:lnTo>
                  <a:lnTo>
                    <a:pt x="2972085" y="37940"/>
                  </a:lnTo>
                  <a:lnTo>
                    <a:pt x="2979163" y="42703"/>
                  </a:lnTo>
                  <a:lnTo>
                    <a:pt x="2987840" y="44450"/>
                  </a:lnTo>
                  <a:lnTo>
                    <a:pt x="2996491" y="42703"/>
                  </a:lnTo>
                  <a:lnTo>
                    <a:pt x="3003555" y="37940"/>
                  </a:lnTo>
                  <a:lnTo>
                    <a:pt x="3008318" y="30875"/>
                  </a:lnTo>
                  <a:lnTo>
                    <a:pt x="3010065" y="22225"/>
                  </a:lnTo>
                  <a:lnTo>
                    <a:pt x="3008318" y="13574"/>
                  </a:lnTo>
                  <a:lnTo>
                    <a:pt x="3003555" y="6509"/>
                  </a:lnTo>
                  <a:lnTo>
                    <a:pt x="2996491" y="1746"/>
                  </a:lnTo>
                  <a:lnTo>
                    <a:pt x="2987795" y="0"/>
                  </a:lnTo>
                  <a:close/>
                </a:path>
                <a:path w="11962130" h="7343775">
                  <a:moveTo>
                    <a:pt x="3076740" y="0"/>
                  </a:moveTo>
                  <a:lnTo>
                    <a:pt x="3068089" y="1746"/>
                  </a:lnTo>
                  <a:lnTo>
                    <a:pt x="3061024" y="6509"/>
                  </a:lnTo>
                  <a:lnTo>
                    <a:pt x="3056261" y="13574"/>
                  </a:lnTo>
                  <a:lnTo>
                    <a:pt x="3054515" y="22225"/>
                  </a:lnTo>
                  <a:lnTo>
                    <a:pt x="3056262" y="30875"/>
                  </a:lnTo>
                  <a:lnTo>
                    <a:pt x="3061030" y="37940"/>
                  </a:lnTo>
                  <a:lnTo>
                    <a:pt x="3068107" y="42703"/>
                  </a:lnTo>
                  <a:lnTo>
                    <a:pt x="3076784" y="44450"/>
                  </a:lnTo>
                  <a:lnTo>
                    <a:pt x="3085435" y="42703"/>
                  </a:lnTo>
                  <a:lnTo>
                    <a:pt x="3092500" y="37940"/>
                  </a:lnTo>
                  <a:lnTo>
                    <a:pt x="3097263" y="30875"/>
                  </a:lnTo>
                  <a:lnTo>
                    <a:pt x="3099009" y="22225"/>
                  </a:lnTo>
                  <a:lnTo>
                    <a:pt x="3097263" y="13574"/>
                  </a:lnTo>
                  <a:lnTo>
                    <a:pt x="3092500" y="6509"/>
                  </a:lnTo>
                  <a:lnTo>
                    <a:pt x="3085435" y="1746"/>
                  </a:lnTo>
                  <a:lnTo>
                    <a:pt x="3076740" y="0"/>
                  </a:lnTo>
                  <a:close/>
                </a:path>
                <a:path w="11962130" h="7343775">
                  <a:moveTo>
                    <a:pt x="3165684" y="0"/>
                  </a:moveTo>
                  <a:lnTo>
                    <a:pt x="3157033" y="1746"/>
                  </a:lnTo>
                  <a:lnTo>
                    <a:pt x="3149969" y="6509"/>
                  </a:lnTo>
                  <a:lnTo>
                    <a:pt x="3145206" y="13574"/>
                  </a:lnTo>
                  <a:lnTo>
                    <a:pt x="3143459" y="22225"/>
                  </a:lnTo>
                  <a:lnTo>
                    <a:pt x="3145206" y="30875"/>
                  </a:lnTo>
                  <a:lnTo>
                    <a:pt x="3149974" y="37940"/>
                  </a:lnTo>
                  <a:lnTo>
                    <a:pt x="3157052" y="42703"/>
                  </a:lnTo>
                  <a:lnTo>
                    <a:pt x="3165729" y="44450"/>
                  </a:lnTo>
                  <a:lnTo>
                    <a:pt x="3174379" y="42703"/>
                  </a:lnTo>
                  <a:lnTo>
                    <a:pt x="3181444" y="37940"/>
                  </a:lnTo>
                  <a:lnTo>
                    <a:pt x="3186207" y="30875"/>
                  </a:lnTo>
                  <a:lnTo>
                    <a:pt x="3187954" y="22225"/>
                  </a:lnTo>
                  <a:lnTo>
                    <a:pt x="3186207" y="13574"/>
                  </a:lnTo>
                  <a:lnTo>
                    <a:pt x="3181444" y="6509"/>
                  </a:lnTo>
                  <a:lnTo>
                    <a:pt x="3174379" y="1746"/>
                  </a:lnTo>
                  <a:lnTo>
                    <a:pt x="3165684" y="0"/>
                  </a:lnTo>
                  <a:close/>
                </a:path>
                <a:path w="11962130" h="7343775">
                  <a:moveTo>
                    <a:pt x="3254629" y="0"/>
                  </a:moveTo>
                  <a:lnTo>
                    <a:pt x="3245978" y="1746"/>
                  </a:lnTo>
                  <a:lnTo>
                    <a:pt x="3238913" y="6509"/>
                  </a:lnTo>
                  <a:lnTo>
                    <a:pt x="3234150" y="13574"/>
                  </a:lnTo>
                  <a:lnTo>
                    <a:pt x="3232404" y="22225"/>
                  </a:lnTo>
                  <a:lnTo>
                    <a:pt x="3234151" y="30875"/>
                  </a:lnTo>
                  <a:lnTo>
                    <a:pt x="3238919" y="37940"/>
                  </a:lnTo>
                  <a:lnTo>
                    <a:pt x="3245996" y="42703"/>
                  </a:lnTo>
                  <a:lnTo>
                    <a:pt x="3254673" y="44450"/>
                  </a:lnTo>
                  <a:lnTo>
                    <a:pt x="3263324" y="42703"/>
                  </a:lnTo>
                  <a:lnTo>
                    <a:pt x="3270388" y="37940"/>
                  </a:lnTo>
                  <a:lnTo>
                    <a:pt x="3275151" y="30875"/>
                  </a:lnTo>
                  <a:lnTo>
                    <a:pt x="3276898" y="22225"/>
                  </a:lnTo>
                  <a:lnTo>
                    <a:pt x="3275151" y="13574"/>
                  </a:lnTo>
                  <a:lnTo>
                    <a:pt x="3270388" y="6509"/>
                  </a:lnTo>
                  <a:lnTo>
                    <a:pt x="3263324" y="1746"/>
                  </a:lnTo>
                  <a:lnTo>
                    <a:pt x="3254629" y="0"/>
                  </a:lnTo>
                  <a:close/>
                </a:path>
                <a:path w="11962130" h="7343775">
                  <a:moveTo>
                    <a:pt x="3343573" y="0"/>
                  </a:moveTo>
                  <a:lnTo>
                    <a:pt x="3334922" y="1746"/>
                  </a:lnTo>
                  <a:lnTo>
                    <a:pt x="3327857" y="6509"/>
                  </a:lnTo>
                  <a:lnTo>
                    <a:pt x="3323094" y="13574"/>
                  </a:lnTo>
                  <a:lnTo>
                    <a:pt x="3321348" y="22225"/>
                  </a:lnTo>
                  <a:lnTo>
                    <a:pt x="3323095" y="30875"/>
                  </a:lnTo>
                  <a:lnTo>
                    <a:pt x="3327863" y="37940"/>
                  </a:lnTo>
                  <a:lnTo>
                    <a:pt x="3334941" y="42703"/>
                  </a:lnTo>
                  <a:lnTo>
                    <a:pt x="3343617" y="44450"/>
                  </a:lnTo>
                  <a:lnTo>
                    <a:pt x="3352268" y="42703"/>
                  </a:lnTo>
                  <a:lnTo>
                    <a:pt x="3359333" y="37940"/>
                  </a:lnTo>
                  <a:lnTo>
                    <a:pt x="3364096" y="30875"/>
                  </a:lnTo>
                  <a:lnTo>
                    <a:pt x="3365842" y="22225"/>
                  </a:lnTo>
                  <a:lnTo>
                    <a:pt x="3364096" y="13574"/>
                  </a:lnTo>
                  <a:lnTo>
                    <a:pt x="3359333" y="6509"/>
                  </a:lnTo>
                  <a:lnTo>
                    <a:pt x="3352268" y="1746"/>
                  </a:lnTo>
                  <a:lnTo>
                    <a:pt x="3343573" y="0"/>
                  </a:lnTo>
                  <a:close/>
                </a:path>
                <a:path w="11962130" h="7343775">
                  <a:moveTo>
                    <a:pt x="3432517" y="0"/>
                  </a:moveTo>
                  <a:lnTo>
                    <a:pt x="3423866" y="1746"/>
                  </a:lnTo>
                  <a:lnTo>
                    <a:pt x="3416802" y="6509"/>
                  </a:lnTo>
                  <a:lnTo>
                    <a:pt x="3412039" y="13574"/>
                  </a:lnTo>
                  <a:lnTo>
                    <a:pt x="3410292" y="22225"/>
                  </a:lnTo>
                  <a:lnTo>
                    <a:pt x="3412040" y="30875"/>
                  </a:lnTo>
                  <a:lnTo>
                    <a:pt x="3416807" y="37940"/>
                  </a:lnTo>
                  <a:lnTo>
                    <a:pt x="3423885" y="42703"/>
                  </a:lnTo>
                  <a:lnTo>
                    <a:pt x="3432562" y="44450"/>
                  </a:lnTo>
                  <a:lnTo>
                    <a:pt x="3441213" y="42703"/>
                  </a:lnTo>
                  <a:lnTo>
                    <a:pt x="3448277" y="37940"/>
                  </a:lnTo>
                  <a:lnTo>
                    <a:pt x="3453040" y="30875"/>
                  </a:lnTo>
                  <a:lnTo>
                    <a:pt x="3454787" y="22225"/>
                  </a:lnTo>
                  <a:lnTo>
                    <a:pt x="3453040" y="13574"/>
                  </a:lnTo>
                  <a:lnTo>
                    <a:pt x="3448277" y="6509"/>
                  </a:lnTo>
                  <a:lnTo>
                    <a:pt x="3441213" y="1746"/>
                  </a:lnTo>
                  <a:lnTo>
                    <a:pt x="3432517" y="0"/>
                  </a:lnTo>
                  <a:close/>
                </a:path>
                <a:path w="11962130" h="7343775">
                  <a:moveTo>
                    <a:pt x="3521462" y="0"/>
                  </a:moveTo>
                  <a:lnTo>
                    <a:pt x="3512811" y="1746"/>
                  </a:lnTo>
                  <a:lnTo>
                    <a:pt x="3505746" y="6509"/>
                  </a:lnTo>
                  <a:lnTo>
                    <a:pt x="3500983" y="13574"/>
                  </a:lnTo>
                  <a:lnTo>
                    <a:pt x="3499237" y="22225"/>
                  </a:lnTo>
                  <a:lnTo>
                    <a:pt x="3500984" y="30875"/>
                  </a:lnTo>
                  <a:lnTo>
                    <a:pt x="3505752" y="37940"/>
                  </a:lnTo>
                  <a:lnTo>
                    <a:pt x="3512830" y="42703"/>
                  </a:lnTo>
                  <a:lnTo>
                    <a:pt x="3521506" y="44450"/>
                  </a:lnTo>
                  <a:lnTo>
                    <a:pt x="3530157" y="42703"/>
                  </a:lnTo>
                  <a:lnTo>
                    <a:pt x="3537222" y="37940"/>
                  </a:lnTo>
                  <a:lnTo>
                    <a:pt x="3541985" y="30875"/>
                  </a:lnTo>
                  <a:lnTo>
                    <a:pt x="3543731" y="22225"/>
                  </a:lnTo>
                  <a:lnTo>
                    <a:pt x="3541985" y="13574"/>
                  </a:lnTo>
                  <a:lnTo>
                    <a:pt x="3537222" y="6509"/>
                  </a:lnTo>
                  <a:lnTo>
                    <a:pt x="3530157" y="1746"/>
                  </a:lnTo>
                  <a:lnTo>
                    <a:pt x="3521462" y="0"/>
                  </a:lnTo>
                  <a:close/>
                </a:path>
                <a:path w="11962130" h="7343775">
                  <a:moveTo>
                    <a:pt x="3610406" y="0"/>
                  </a:moveTo>
                  <a:lnTo>
                    <a:pt x="3601755" y="1746"/>
                  </a:lnTo>
                  <a:lnTo>
                    <a:pt x="3594691" y="6509"/>
                  </a:lnTo>
                  <a:lnTo>
                    <a:pt x="3589928" y="13574"/>
                  </a:lnTo>
                  <a:lnTo>
                    <a:pt x="3588181" y="22225"/>
                  </a:lnTo>
                  <a:lnTo>
                    <a:pt x="3589929" y="30875"/>
                  </a:lnTo>
                  <a:lnTo>
                    <a:pt x="3594696" y="37940"/>
                  </a:lnTo>
                  <a:lnTo>
                    <a:pt x="3601774" y="42703"/>
                  </a:lnTo>
                  <a:lnTo>
                    <a:pt x="3610451" y="44450"/>
                  </a:lnTo>
                  <a:lnTo>
                    <a:pt x="3619102" y="42703"/>
                  </a:lnTo>
                  <a:lnTo>
                    <a:pt x="3626166" y="37940"/>
                  </a:lnTo>
                  <a:lnTo>
                    <a:pt x="3630929" y="30875"/>
                  </a:lnTo>
                  <a:lnTo>
                    <a:pt x="3632676" y="22225"/>
                  </a:lnTo>
                  <a:lnTo>
                    <a:pt x="3630929" y="13574"/>
                  </a:lnTo>
                  <a:lnTo>
                    <a:pt x="3626166" y="6509"/>
                  </a:lnTo>
                  <a:lnTo>
                    <a:pt x="3619102" y="1746"/>
                  </a:lnTo>
                  <a:lnTo>
                    <a:pt x="3610406" y="0"/>
                  </a:lnTo>
                  <a:close/>
                </a:path>
                <a:path w="11962130" h="7343775">
                  <a:moveTo>
                    <a:pt x="3699351" y="0"/>
                  </a:moveTo>
                  <a:lnTo>
                    <a:pt x="3690700" y="1746"/>
                  </a:lnTo>
                  <a:lnTo>
                    <a:pt x="3683636" y="6509"/>
                  </a:lnTo>
                  <a:lnTo>
                    <a:pt x="3678872" y="13574"/>
                  </a:lnTo>
                  <a:lnTo>
                    <a:pt x="3677126" y="22225"/>
                  </a:lnTo>
                  <a:lnTo>
                    <a:pt x="3678873" y="30875"/>
                  </a:lnTo>
                  <a:lnTo>
                    <a:pt x="3683641" y="37940"/>
                  </a:lnTo>
                  <a:lnTo>
                    <a:pt x="3690720" y="42703"/>
                  </a:lnTo>
                  <a:lnTo>
                    <a:pt x="3699396" y="44450"/>
                  </a:lnTo>
                  <a:lnTo>
                    <a:pt x="3708047" y="42703"/>
                  </a:lnTo>
                  <a:lnTo>
                    <a:pt x="3715111" y="37940"/>
                  </a:lnTo>
                  <a:lnTo>
                    <a:pt x="3719875" y="30875"/>
                  </a:lnTo>
                  <a:lnTo>
                    <a:pt x="3721621" y="22225"/>
                  </a:lnTo>
                  <a:lnTo>
                    <a:pt x="3719875" y="13574"/>
                  </a:lnTo>
                  <a:lnTo>
                    <a:pt x="3715111" y="6509"/>
                  </a:lnTo>
                  <a:lnTo>
                    <a:pt x="3708047" y="1746"/>
                  </a:lnTo>
                  <a:lnTo>
                    <a:pt x="3699351" y="0"/>
                  </a:lnTo>
                  <a:close/>
                </a:path>
                <a:path w="11962130" h="7343775">
                  <a:moveTo>
                    <a:pt x="3788296" y="0"/>
                  </a:moveTo>
                  <a:lnTo>
                    <a:pt x="3779645" y="1746"/>
                  </a:lnTo>
                  <a:lnTo>
                    <a:pt x="3772581" y="6509"/>
                  </a:lnTo>
                  <a:lnTo>
                    <a:pt x="3767818" y="13574"/>
                  </a:lnTo>
                  <a:lnTo>
                    <a:pt x="3766071" y="22225"/>
                  </a:lnTo>
                  <a:lnTo>
                    <a:pt x="3767819" y="30875"/>
                  </a:lnTo>
                  <a:lnTo>
                    <a:pt x="3772587" y="37940"/>
                  </a:lnTo>
                  <a:lnTo>
                    <a:pt x="3779664" y="42703"/>
                  </a:lnTo>
                  <a:lnTo>
                    <a:pt x="3788341" y="44450"/>
                  </a:lnTo>
                  <a:lnTo>
                    <a:pt x="3796992" y="42703"/>
                  </a:lnTo>
                  <a:lnTo>
                    <a:pt x="3804056" y="37940"/>
                  </a:lnTo>
                  <a:lnTo>
                    <a:pt x="3808819" y="30875"/>
                  </a:lnTo>
                  <a:lnTo>
                    <a:pt x="3810566" y="22225"/>
                  </a:lnTo>
                  <a:lnTo>
                    <a:pt x="3808819" y="13574"/>
                  </a:lnTo>
                  <a:lnTo>
                    <a:pt x="3804056" y="6509"/>
                  </a:lnTo>
                  <a:lnTo>
                    <a:pt x="3796992" y="1746"/>
                  </a:lnTo>
                  <a:lnTo>
                    <a:pt x="3788296" y="0"/>
                  </a:lnTo>
                  <a:close/>
                </a:path>
                <a:path w="11962130" h="7343775">
                  <a:moveTo>
                    <a:pt x="3877241" y="0"/>
                  </a:moveTo>
                  <a:lnTo>
                    <a:pt x="3868590" y="1746"/>
                  </a:lnTo>
                  <a:lnTo>
                    <a:pt x="3861525" y="6509"/>
                  </a:lnTo>
                  <a:lnTo>
                    <a:pt x="3856762" y="13574"/>
                  </a:lnTo>
                  <a:lnTo>
                    <a:pt x="3855016" y="22225"/>
                  </a:lnTo>
                  <a:lnTo>
                    <a:pt x="3856763" y="30875"/>
                  </a:lnTo>
                  <a:lnTo>
                    <a:pt x="3861531" y="37940"/>
                  </a:lnTo>
                  <a:lnTo>
                    <a:pt x="3868609" y="42703"/>
                  </a:lnTo>
                  <a:lnTo>
                    <a:pt x="3877285" y="44450"/>
                  </a:lnTo>
                  <a:lnTo>
                    <a:pt x="3885936" y="42703"/>
                  </a:lnTo>
                  <a:lnTo>
                    <a:pt x="3893001" y="37940"/>
                  </a:lnTo>
                  <a:lnTo>
                    <a:pt x="3897764" y="30875"/>
                  </a:lnTo>
                  <a:lnTo>
                    <a:pt x="3899510" y="22225"/>
                  </a:lnTo>
                  <a:lnTo>
                    <a:pt x="3897764" y="13574"/>
                  </a:lnTo>
                  <a:lnTo>
                    <a:pt x="3893001" y="6509"/>
                  </a:lnTo>
                  <a:lnTo>
                    <a:pt x="3885936" y="1746"/>
                  </a:lnTo>
                  <a:lnTo>
                    <a:pt x="3877241" y="0"/>
                  </a:lnTo>
                  <a:close/>
                </a:path>
                <a:path w="11962130" h="7343775">
                  <a:moveTo>
                    <a:pt x="3966185" y="0"/>
                  </a:moveTo>
                  <a:lnTo>
                    <a:pt x="3957534" y="1746"/>
                  </a:lnTo>
                  <a:lnTo>
                    <a:pt x="3950470" y="6509"/>
                  </a:lnTo>
                  <a:lnTo>
                    <a:pt x="3945707" y="13574"/>
                  </a:lnTo>
                  <a:lnTo>
                    <a:pt x="3943960" y="22225"/>
                  </a:lnTo>
                  <a:lnTo>
                    <a:pt x="3945708" y="30875"/>
                  </a:lnTo>
                  <a:lnTo>
                    <a:pt x="3950475" y="37940"/>
                  </a:lnTo>
                  <a:lnTo>
                    <a:pt x="3957553" y="42703"/>
                  </a:lnTo>
                  <a:lnTo>
                    <a:pt x="3966230" y="44450"/>
                  </a:lnTo>
                  <a:lnTo>
                    <a:pt x="3974881" y="42703"/>
                  </a:lnTo>
                  <a:lnTo>
                    <a:pt x="3981945" y="37940"/>
                  </a:lnTo>
                  <a:lnTo>
                    <a:pt x="3986708" y="30875"/>
                  </a:lnTo>
                  <a:lnTo>
                    <a:pt x="3988455" y="22225"/>
                  </a:lnTo>
                  <a:lnTo>
                    <a:pt x="3986708" y="13574"/>
                  </a:lnTo>
                  <a:lnTo>
                    <a:pt x="3981945" y="6509"/>
                  </a:lnTo>
                  <a:lnTo>
                    <a:pt x="3974881" y="1746"/>
                  </a:lnTo>
                  <a:lnTo>
                    <a:pt x="3966185" y="0"/>
                  </a:lnTo>
                  <a:close/>
                </a:path>
                <a:path w="11962130" h="7343775">
                  <a:moveTo>
                    <a:pt x="4055130" y="0"/>
                  </a:moveTo>
                  <a:lnTo>
                    <a:pt x="4046479" y="1746"/>
                  </a:lnTo>
                  <a:lnTo>
                    <a:pt x="4039414" y="6509"/>
                  </a:lnTo>
                  <a:lnTo>
                    <a:pt x="4034651" y="13574"/>
                  </a:lnTo>
                  <a:lnTo>
                    <a:pt x="4032905" y="22225"/>
                  </a:lnTo>
                  <a:lnTo>
                    <a:pt x="4034652" y="30875"/>
                  </a:lnTo>
                  <a:lnTo>
                    <a:pt x="4039420" y="37940"/>
                  </a:lnTo>
                  <a:lnTo>
                    <a:pt x="4046498" y="42703"/>
                  </a:lnTo>
                  <a:lnTo>
                    <a:pt x="4055174" y="44450"/>
                  </a:lnTo>
                  <a:lnTo>
                    <a:pt x="4063825" y="42703"/>
                  </a:lnTo>
                  <a:lnTo>
                    <a:pt x="4070890" y="37940"/>
                  </a:lnTo>
                  <a:lnTo>
                    <a:pt x="4075653" y="30875"/>
                  </a:lnTo>
                  <a:lnTo>
                    <a:pt x="4077399" y="22225"/>
                  </a:lnTo>
                  <a:lnTo>
                    <a:pt x="4075653" y="13574"/>
                  </a:lnTo>
                  <a:lnTo>
                    <a:pt x="4070890" y="6509"/>
                  </a:lnTo>
                  <a:lnTo>
                    <a:pt x="4063825" y="1746"/>
                  </a:lnTo>
                  <a:lnTo>
                    <a:pt x="4055130" y="0"/>
                  </a:lnTo>
                  <a:close/>
                </a:path>
                <a:path w="11962130" h="7343775">
                  <a:moveTo>
                    <a:pt x="4144074" y="0"/>
                  </a:moveTo>
                  <a:lnTo>
                    <a:pt x="4135423" y="1746"/>
                  </a:lnTo>
                  <a:lnTo>
                    <a:pt x="4128359" y="6509"/>
                  </a:lnTo>
                  <a:lnTo>
                    <a:pt x="4123596" y="13574"/>
                  </a:lnTo>
                  <a:lnTo>
                    <a:pt x="4121849" y="22225"/>
                  </a:lnTo>
                  <a:lnTo>
                    <a:pt x="4123597" y="30875"/>
                  </a:lnTo>
                  <a:lnTo>
                    <a:pt x="4128364" y="37940"/>
                  </a:lnTo>
                  <a:lnTo>
                    <a:pt x="4135442" y="42703"/>
                  </a:lnTo>
                  <a:lnTo>
                    <a:pt x="4144119" y="44450"/>
                  </a:lnTo>
                  <a:lnTo>
                    <a:pt x="4152770" y="42703"/>
                  </a:lnTo>
                  <a:lnTo>
                    <a:pt x="4159834" y="37940"/>
                  </a:lnTo>
                  <a:lnTo>
                    <a:pt x="4164597" y="30875"/>
                  </a:lnTo>
                  <a:lnTo>
                    <a:pt x="4166344" y="22225"/>
                  </a:lnTo>
                  <a:lnTo>
                    <a:pt x="4164597" y="13574"/>
                  </a:lnTo>
                  <a:lnTo>
                    <a:pt x="4159834" y="6509"/>
                  </a:lnTo>
                  <a:lnTo>
                    <a:pt x="4152770" y="1746"/>
                  </a:lnTo>
                  <a:lnTo>
                    <a:pt x="4144074" y="0"/>
                  </a:lnTo>
                  <a:close/>
                </a:path>
                <a:path w="11962130" h="7343775">
                  <a:moveTo>
                    <a:pt x="4233019" y="0"/>
                  </a:moveTo>
                  <a:lnTo>
                    <a:pt x="4224368" y="1746"/>
                  </a:lnTo>
                  <a:lnTo>
                    <a:pt x="4217303" y="6509"/>
                  </a:lnTo>
                  <a:lnTo>
                    <a:pt x="4212540" y="13574"/>
                  </a:lnTo>
                  <a:lnTo>
                    <a:pt x="4210794" y="22225"/>
                  </a:lnTo>
                  <a:lnTo>
                    <a:pt x="4212541" y="30875"/>
                  </a:lnTo>
                  <a:lnTo>
                    <a:pt x="4217309" y="37940"/>
                  </a:lnTo>
                  <a:lnTo>
                    <a:pt x="4224386" y="42703"/>
                  </a:lnTo>
                  <a:lnTo>
                    <a:pt x="4233063" y="44450"/>
                  </a:lnTo>
                  <a:lnTo>
                    <a:pt x="4241714" y="42703"/>
                  </a:lnTo>
                  <a:lnTo>
                    <a:pt x="4248778" y="37940"/>
                  </a:lnTo>
                  <a:lnTo>
                    <a:pt x="4253541" y="30875"/>
                  </a:lnTo>
                  <a:lnTo>
                    <a:pt x="4255288" y="22225"/>
                  </a:lnTo>
                  <a:lnTo>
                    <a:pt x="4253541" y="13574"/>
                  </a:lnTo>
                  <a:lnTo>
                    <a:pt x="4248778" y="6509"/>
                  </a:lnTo>
                  <a:lnTo>
                    <a:pt x="4241714" y="1746"/>
                  </a:lnTo>
                  <a:lnTo>
                    <a:pt x="4233019" y="0"/>
                  </a:lnTo>
                  <a:close/>
                </a:path>
                <a:path w="11962130" h="7343775">
                  <a:moveTo>
                    <a:pt x="4321963" y="0"/>
                  </a:moveTo>
                  <a:lnTo>
                    <a:pt x="4313312" y="1746"/>
                  </a:lnTo>
                  <a:lnTo>
                    <a:pt x="4306248" y="6509"/>
                  </a:lnTo>
                  <a:lnTo>
                    <a:pt x="4301485" y="13574"/>
                  </a:lnTo>
                  <a:lnTo>
                    <a:pt x="4299738" y="22225"/>
                  </a:lnTo>
                  <a:lnTo>
                    <a:pt x="4301485" y="30875"/>
                  </a:lnTo>
                  <a:lnTo>
                    <a:pt x="4306253" y="37940"/>
                  </a:lnTo>
                  <a:lnTo>
                    <a:pt x="4313331" y="42703"/>
                  </a:lnTo>
                  <a:lnTo>
                    <a:pt x="4322008" y="44450"/>
                  </a:lnTo>
                  <a:lnTo>
                    <a:pt x="4330659" y="42703"/>
                  </a:lnTo>
                  <a:lnTo>
                    <a:pt x="4337723" y="37940"/>
                  </a:lnTo>
                  <a:lnTo>
                    <a:pt x="4342486" y="30875"/>
                  </a:lnTo>
                  <a:lnTo>
                    <a:pt x="4344233" y="22225"/>
                  </a:lnTo>
                  <a:lnTo>
                    <a:pt x="4342486" y="13574"/>
                  </a:lnTo>
                  <a:lnTo>
                    <a:pt x="4337723" y="6509"/>
                  </a:lnTo>
                  <a:lnTo>
                    <a:pt x="4330659" y="1746"/>
                  </a:lnTo>
                  <a:lnTo>
                    <a:pt x="4321963" y="0"/>
                  </a:lnTo>
                  <a:close/>
                </a:path>
                <a:path w="11962130" h="7343775">
                  <a:moveTo>
                    <a:pt x="4410908" y="0"/>
                  </a:moveTo>
                  <a:lnTo>
                    <a:pt x="4402257" y="1746"/>
                  </a:lnTo>
                  <a:lnTo>
                    <a:pt x="4395192" y="6509"/>
                  </a:lnTo>
                  <a:lnTo>
                    <a:pt x="4390429" y="13574"/>
                  </a:lnTo>
                  <a:lnTo>
                    <a:pt x="4388683" y="22225"/>
                  </a:lnTo>
                  <a:lnTo>
                    <a:pt x="4390430" y="30875"/>
                  </a:lnTo>
                  <a:lnTo>
                    <a:pt x="4395198" y="37940"/>
                  </a:lnTo>
                  <a:lnTo>
                    <a:pt x="4402275" y="42703"/>
                  </a:lnTo>
                  <a:lnTo>
                    <a:pt x="4410952" y="44450"/>
                  </a:lnTo>
                  <a:lnTo>
                    <a:pt x="4419603" y="42703"/>
                  </a:lnTo>
                  <a:lnTo>
                    <a:pt x="4426668" y="37940"/>
                  </a:lnTo>
                  <a:lnTo>
                    <a:pt x="4431431" y="30875"/>
                  </a:lnTo>
                  <a:lnTo>
                    <a:pt x="4433177" y="22225"/>
                  </a:lnTo>
                  <a:lnTo>
                    <a:pt x="4431431" y="13574"/>
                  </a:lnTo>
                  <a:lnTo>
                    <a:pt x="4426668" y="6509"/>
                  </a:lnTo>
                  <a:lnTo>
                    <a:pt x="4419603" y="1746"/>
                  </a:lnTo>
                  <a:lnTo>
                    <a:pt x="4410908" y="0"/>
                  </a:lnTo>
                  <a:close/>
                </a:path>
                <a:path w="11962130" h="7343775">
                  <a:moveTo>
                    <a:pt x="4499852" y="0"/>
                  </a:moveTo>
                  <a:lnTo>
                    <a:pt x="4491201" y="1746"/>
                  </a:lnTo>
                  <a:lnTo>
                    <a:pt x="4484137" y="6509"/>
                  </a:lnTo>
                  <a:lnTo>
                    <a:pt x="4479374" y="13574"/>
                  </a:lnTo>
                  <a:lnTo>
                    <a:pt x="4477627" y="22225"/>
                  </a:lnTo>
                  <a:lnTo>
                    <a:pt x="4479374" y="30875"/>
                  </a:lnTo>
                  <a:lnTo>
                    <a:pt x="4484142" y="37940"/>
                  </a:lnTo>
                  <a:lnTo>
                    <a:pt x="4491220" y="42703"/>
                  </a:lnTo>
                  <a:lnTo>
                    <a:pt x="4499897" y="44450"/>
                  </a:lnTo>
                  <a:lnTo>
                    <a:pt x="4508548" y="42703"/>
                  </a:lnTo>
                  <a:lnTo>
                    <a:pt x="4515612" y="37940"/>
                  </a:lnTo>
                  <a:lnTo>
                    <a:pt x="4520375" y="30875"/>
                  </a:lnTo>
                  <a:lnTo>
                    <a:pt x="4522122" y="22225"/>
                  </a:lnTo>
                  <a:lnTo>
                    <a:pt x="4520375" y="13574"/>
                  </a:lnTo>
                  <a:lnTo>
                    <a:pt x="4515612" y="6509"/>
                  </a:lnTo>
                  <a:lnTo>
                    <a:pt x="4508548" y="1746"/>
                  </a:lnTo>
                  <a:lnTo>
                    <a:pt x="4499852" y="0"/>
                  </a:lnTo>
                  <a:close/>
                </a:path>
                <a:path w="11962130" h="7343775">
                  <a:moveTo>
                    <a:pt x="4588797" y="0"/>
                  </a:moveTo>
                  <a:lnTo>
                    <a:pt x="4580146" y="1746"/>
                  </a:lnTo>
                  <a:lnTo>
                    <a:pt x="4573081" y="6509"/>
                  </a:lnTo>
                  <a:lnTo>
                    <a:pt x="4568318" y="13574"/>
                  </a:lnTo>
                  <a:lnTo>
                    <a:pt x="4566572" y="22225"/>
                  </a:lnTo>
                  <a:lnTo>
                    <a:pt x="4568319" y="30875"/>
                  </a:lnTo>
                  <a:lnTo>
                    <a:pt x="4573087" y="37940"/>
                  </a:lnTo>
                  <a:lnTo>
                    <a:pt x="4580164" y="42703"/>
                  </a:lnTo>
                  <a:lnTo>
                    <a:pt x="4588841" y="44450"/>
                  </a:lnTo>
                  <a:lnTo>
                    <a:pt x="4597492" y="42703"/>
                  </a:lnTo>
                  <a:lnTo>
                    <a:pt x="4604556" y="37940"/>
                  </a:lnTo>
                  <a:lnTo>
                    <a:pt x="4609319" y="30875"/>
                  </a:lnTo>
                  <a:lnTo>
                    <a:pt x="4611066" y="22225"/>
                  </a:lnTo>
                  <a:lnTo>
                    <a:pt x="4609319" y="13574"/>
                  </a:lnTo>
                  <a:lnTo>
                    <a:pt x="4604556" y="6509"/>
                  </a:lnTo>
                  <a:lnTo>
                    <a:pt x="4597492" y="1746"/>
                  </a:lnTo>
                  <a:lnTo>
                    <a:pt x="4588797" y="0"/>
                  </a:lnTo>
                  <a:close/>
                </a:path>
                <a:path w="11962130" h="7343775">
                  <a:moveTo>
                    <a:pt x="4677741" y="0"/>
                  </a:moveTo>
                  <a:lnTo>
                    <a:pt x="4669090" y="1746"/>
                  </a:lnTo>
                  <a:lnTo>
                    <a:pt x="4662026" y="6509"/>
                  </a:lnTo>
                  <a:lnTo>
                    <a:pt x="4657263" y="13574"/>
                  </a:lnTo>
                  <a:lnTo>
                    <a:pt x="4655516" y="22225"/>
                  </a:lnTo>
                  <a:lnTo>
                    <a:pt x="4657263" y="30875"/>
                  </a:lnTo>
                  <a:lnTo>
                    <a:pt x="4662031" y="37940"/>
                  </a:lnTo>
                  <a:lnTo>
                    <a:pt x="4669109" y="42703"/>
                  </a:lnTo>
                  <a:lnTo>
                    <a:pt x="4677785" y="44450"/>
                  </a:lnTo>
                  <a:lnTo>
                    <a:pt x="4686436" y="42703"/>
                  </a:lnTo>
                  <a:lnTo>
                    <a:pt x="4693501" y="37940"/>
                  </a:lnTo>
                  <a:lnTo>
                    <a:pt x="4698264" y="30875"/>
                  </a:lnTo>
                  <a:lnTo>
                    <a:pt x="4700010" y="22225"/>
                  </a:lnTo>
                  <a:lnTo>
                    <a:pt x="4698264" y="13574"/>
                  </a:lnTo>
                  <a:lnTo>
                    <a:pt x="4693501" y="6509"/>
                  </a:lnTo>
                  <a:lnTo>
                    <a:pt x="4686436" y="1746"/>
                  </a:lnTo>
                  <a:lnTo>
                    <a:pt x="4677741" y="0"/>
                  </a:lnTo>
                  <a:close/>
                </a:path>
                <a:path w="11962130" h="7343775">
                  <a:moveTo>
                    <a:pt x="4766685" y="0"/>
                  </a:moveTo>
                  <a:lnTo>
                    <a:pt x="4758034" y="1746"/>
                  </a:lnTo>
                  <a:lnTo>
                    <a:pt x="4750970" y="6509"/>
                  </a:lnTo>
                  <a:lnTo>
                    <a:pt x="4746207" y="13574"/>
                  </a:lnTo>
                  <a:lnTo>
                    <a:pt x="4744460" y="22225"/>
                  </a:lnTo>
                  <a:lnTo>
                    <a:pt x="4746208" y="30875"/>
                  </a:lnTo>
                  <a:lnTo>
                    <a:pt x="4750976" y="37940"/>
                  </a:lnTo>
                  <a:lnTo>
                    <a:pt x="4758053" y="42703"/>
                  </a:lnTo>
                  <a:lnTo>
                    <a:pt x="4766730" y="44450"/>
                  </a:lnTo>
                  <a:lnTo>
                    <a:pt x="4775381" y="42703"/>
                  </a:lnTo>
                  <a:lnTo>
                    <a:pt x="4782445" y="37940"/>
                  </a:lnTo>
                  <a:lnTo>
                    <a:pt x="4787208" y="30875"/>
                  </a:lnTo>
                  <a:lnTo>
                    <a:pt x="4788955" y="22225"/>
                  </a:lnTo>
                  <a:lnTo>
                    <a:pt x="4787208" y="13574"/>
                  </a:lnTo>
                  <a:lnTo>
                    <a:pt x="4782445" y="6509"/>
                  </a:lnTo>
                  <a:lnTo>
                    <a:pt x="4775381" y="1746"/>
                  </a:lnTo>
                  <a:lnTo>
                    <a:pt x="4766685" y="0"/>
                  </a:lnTo>
                  <a:close/>
                </a:path>
                <a:path w="11962130" h="7343775">
                  <a:moveTo>
                    <a:pt x="4855630" y="0"/>
                  </a:moveTo>
                  <a:lnTo>
                    <a:pt x="4846979" y="1746"/>
                  </a:lnTo>
                  <a:lnTo>
                    <a:pt x="4839914" y="6509"/>
                  </a:lnTo>
                  <a:lnTo>
                    <a:pt x="4835151" y="13574"/>
                  </a:lnTo>
                  <a:lnTo>
                    <a:pt x="4833405" y="22225"/>
                  </a:lnTo>
                  <a:lnTo>
                    <a:pt x="4835152" y="30875"/>
                  </a:lnTo>
                  <a:lnTo>
                    <a:pt x="4839920" y="37940"/>
                  </a:lnTo>
                  <a:lnTo>
                    <a:pt x="4846998" y="42703"/>
                  </a:lnTo>
                  <a:lnTo>
                    <a:pt x="4855674" y="44450"/>
                  </a:lnTo>
                  <a:lnTo>
                    <a:pt x="4864325" y="42703"/>
                  </a:lnTo>
                  <a:lnTo>
                    <a:pt x="4871390" y="37940"/>
                  </a:lnTo>
                  <a:lnTo>
                    <a:pt x="4876153" y="30875"/>
                  </a:lnTo>
                  <a:lnTo>
                    <a:pt x="4877899" y="22225"/>
                  </a:lnTo>
                  <a:lnTo>
                    <a:pt x="4876153" y="13574"/>
                  </a:lnTo>
                  <a:lnTo>
                    <a:pt x="4871390" y="6509"/>
                  </a:lnTo>
                  <a:lnTo>
                    <a:pt x="4864325" y="1746"/>
                  </a:lnTo>
                  <a:lnTo>
                    <a:pt x="4855630" y="0"/>
                  </a:lnTo>
                  <a:close/>
                </a:path>
                <a:path w="11962130" h="7343775">
                  <a:moveTo>
                    <a:pt x="4944574" y="0"/>
                  </a:moveTo>
                  <a:lnTo>
                    <a:pt x="4935923" y="1746"/>
                  </a:lnTo>
                  <a:lnTo>
                    <a:pt x="4928859" y="6509"/>
                  </a:lnTo>
                  <a:lnTo>
                    <a:pt x="4924096" y="13574"/>
                  </a:lnTo>
                  <a:lnTo>
                    <a:pt x="4922349" y="22225"/>
                  </a:lnTo>
                  <a:lnTo>
                    <a:pt x="4924097" y="30875"/>
                  </a:lnTo>
                  <a:lnTo>
                    <a:pt x="4928864" y="37940"/>
                  </a:lnTo>
                  <a:lnTo>
                    <a:pt x="4935942" y="42703"/>
                  </a:lnTo>
                  <a:lnTo>
                    <a:pt x="4944619" y="44450"/>
                  </a:lnTo>
                  <a:lnTo>
                    <a:pt x="4953270" y="42703"/>
                  </a:lnTo>
                  <a:lnTo>
                    <a:pt x="4960334" y="37940"/>
                  </a:lnTo>
                  <a:lnTo>
                    <a:pt x="4965097" y="30875"/>
                  </a:lnTo>
                  <a:lnTo>
                    <a:pt x="4966844" y="22225"/>
                  </a:lnTo>
                  <a:lnTo>
                    <a:pt x="4965097" y="13574"/>
                  </a:lnTo>
                  <a:lnTo>
                    <a:pt x="4960334" y="6509"/>
                  </a:lnTo>
                  <a:lnTo>
                    <a:pt x="4953270" y="1746"/>
                  </a:lnTo>
                  <a:lnTo>
                    <a:pt x="4944574" y="0"/>
                  </a:lnTo>
                  <a:close/>
                </a:path>
                <a:path w="11962130" h="7343775">
                  <a:moveTo>
                    <a:pt x="5033519" y="0"/>
                  </a:moveTo>
                  <a:lnTo>
                    <a:pt x="5024868" y="1746"/>
                  </a:lnTo>
                  <a:lnTo>
                    <a:pt x="5017803" y="6509"/>
                  </a:lnTo>
                  <a:lnTo>
                    <a:pt x="5013040" y="13574"/>
                  </a:lnTo>
                  <a:lnTo>
                    <a:pt x="5011294" y="22225"/>
                  </a:lnTo>
                  <a:lnTo>
                    <a:pt x="5013041" y="30875"/>
                  </a:lnTo>
                  <a:lnTo>
                    <a:pt x="5017809" y="37940"/>
                  </a:lnTo>
                  <a:lnTo>
                    <a:pt x="5024887" y="42703"/>
                  </a:lnTo>
                  <a:lnTo>
                    <a:pt x="5033563" y="44450"/>
                  </a:lnTo>
                  <a:lnTo>
                    <a:pt x="5042214" y="42703"/>
                  </a:lnTo>
                  <a:lnTo>
                    <a:pt x="5049279" y="37940"/>
                  </a:lnTo>
                  <a:lnTo>
                    <a:pt x="5054042" y="30875"/>
                  </a:lnTo>
                  <a:lnTo>
                    <a:pt x="5055788" y="22225"/>
                  </a:lnTo>
                  <a:lnTo>
                    <a:pt x="5054042" y="13574"/>
                  </a:lnTo>
                  <a:lnTo>
                    <a:pt x="5049279" y="6509"/>
                  </a:lnTo>
                  <a:lnTo>
                    <a:pt x="5042214" y="1746"/>
                  </a:lnTo>
                  <a:lnTo>
                    <a:pt x="5033519" y="0"/>
                  </a:lnTo>
                  <a:close/>
                </a:path>
                <a:path w="11962130" h="7343775">
                  <a:moveTo>
                    <a:pt x="5122463" y="0"/>
                  </a:moveTo>
                  <a:lnTo>
                    <a:pt x="5113812" y="1746"/>
                  </a:lnTo>
                  <a:lnTo>
                    <a:pt x="5106748" y="6509"/>
                  </a:lnTo>
                  <a:lnTo>
                    <a:pt x="5101985" y="13574"/>
                  </a:lnTo>
                  <a:lnTo>
                    <a:pt x="5100238" y="22225"/>
                  </a:lnTo>
                  <a:lnTo>
                    <a:pt x="5101985" y="30875"/>
                  </a:lnTo>
                  <a:lnTo>
                    <a:pt x="5106753" y="37940"/>
                  </a:lnTo>
                  <a:lnTo>
                    <a:pt x="5113831" y="42703"/>
                  </a:lnTo>
                  <a:lnTo>
                    <a:pt x="5122508" y="44450"/>
                  </a:lnTo>
                  <a:lnTo>
                    <a:pt x="5131159" y="42703"/>
                  </a:lnTo>
                  <a:lnTo>
                    <a:pt x="5138223" y="37940"/>
                  </a:lnTo>
                  <a:lnTo>
                    <a:pt x="5142986" y="30875"/>
                  </a:lnTo>
                  <a:lnTo>
                    <a:pt x="5144733" y="22225"/>
                  </a:lnTo>
                  <a:lnTo>
                    <a:pt x="5142986" y="13574"/>
                  </a:lnTo>
                  <a:lnTo>
                    <a:pt x="5138223" y="6509"/>
                  </a:lnTo>
                  <a:lnTo>
                    <a:pt x="5131159" y="1746"/>
                  </a:lnTo>
                  <a:lnTo>
                    <a:pt x="5122463" y="0"/>
                  </a:lnTo>
                  <a:close/>
                </a:path>
                <a:path w="11962130" h="7343775">
                  <a:moveTo>
                    <a:pt x="5211408" y="0"/>
                  </a:moveTo>
                  <a:lnTo>
                    <a:pt x="5202757" y="1746"/>
                  </a:lnTo>
                  <a:lnTo>
                    <a:pt x="5195692" y="6509"/>
                  </a:lnTo>
                  <a:lnTo>
                    <a:pt x="5190929" y="13574"/>
                  </a:lnTo>
                  <a:lnTo>
                    <a:pt x="5189183" y="22225"/>
                  </a:lnTo>
                  <a:lnTo>
                    <a:pt x="5190930" y="30875"/>
                  </a:lnTo>
                  <a:lnTo>
                    <a:pt x="5195698" y="37940"/>
                  </a:lnTo>
                  <a:lnTo>
                    <a:pt x="5202775" y="42703"/>
                  </a:lnTo>
                  <a:lnTo>
                    <a:pt x="5211452" y="44450"/>
                  </a:lnTo>
                  <a:lnTo>
                    <a:pt x="5220103" y="42703"/>
                  </a:lnTo>
                  <a:lnTo>
                    <a:pt x="5227168" y="37940"/>
                  </a:lnTo>
                  <a:lnTo>
                    <a:pt x="5231931" y="30875"/>
                  </a:lnTo>
                  <a:lnTo>
                    <a:pt x="5233677" y="22225"/>
                  </a:lnTo>
                  <a:lnTo>
                    <a:pt x="5231931" y="13574"/>
                  </a:lnTo>
                  <a:lnTo>
                    <a:pt x="5227168" y="6509"/>
                  </a:lnTo>
                  <a:lnTo>
                    <a:pt x="5220103" y="1746"/>
                  </a:lnTo>
                  <a:lnTo>
                    <a:pt x="5211408" y="0"/>
                  </a:lnTo>
                  <a:close/>
                </a:path>
                <a:path w="11962130" h="7343775">
                  <a:moveTo>
                    <a:pt x="5300352" y="0"/>
                  </a:moveTo>
                  <a:lnTo>
                    <a:pt x="5291701" y="1746"/>
                  </a:lnTo>
                  <a:lnTo>
                    <a:pt x="5284637" y="6509"/>
                  </a:lnTo>
                  <a:lnTo>
                    <a:pt x="5279874" y="13574"/>
                  </a:lnTo>
                  <a:lnTo>
                    <a:pt x="5278127" y="22225"/>
                  </a:lnTo>
                  <a:lnTo>
                    <a:pt x="5279874" y="30875"/>
                  </a:lnTo>
                  <a:lnTo>
                    <a:pt x="5284642" y="37940"/>
                  </a:lnTo>
                  <a:lnTo>
                    <a:pt x="5291720" y="42703"/>
                  </a:lnTo>
                  <a:lnTo>
                    <a:pt x="5300397" y="44450"/>
                  </a:lnTo>
                  <a:lnTo>
                    <a:pt x="5309048" y="42703"/>
                  </a:lnTo>
                  <a:lnTo>
                    <a:pt x="5316112" y="37940"/>
                  </a:lnTo>
                  <a:lnTo>
                    <a:pt x="5320875" y="30875"/>
                  </a:lnTo>
                  <a:lnTo>
                    <a:pt x="5322622" y="22225"/>
                  </a:lnTo>
                  <a:lnTo>
                    <a:pt x="5320875" y="13574"/>
                  </a:lnTo>
                  <a:lnTo>
                    <a:pt x="5316112" y="6509"/>
                  </a:lnTo>
                  <a:lnTo>
                    <a:pt x="5309048" y="1746"/>
                  </a:lnTo>
                  <a:lnTo>
                    <a:pt x="5300352" y="0"/>
                  </a:lnTo>
                  <a:close/>
                </a:path>
                <a:path w="11962130" h="7343775">
                  <a:moveTo>
                    <a:pt x="5389297" y="0"/>
                  </a:moveTo>
                  <a:lnTo>
                    <a:pt x="5380646" y="1746"/>
                  </a:lnTo>
                  <a:lnTo>
                    <a:pt x="5373581" y="6509"/>
                  </a:lnTo>
                  <a:lnTo>
                    <a:pt x="5368818" y="13574"/>
                  </a:lnTo>
                  <a:lnTo>
                    <a:pt x="5367072" y="22225"/>
                  </a:lnTo>
                  <a:lnTo>
                    <a:pt x="5368819" y="30875"/>
                  </a:lnTo>
                  <a:lnTo>
                    <a:pt x="5373587" y="37940"/>
                  </a:lnTo>
                  <a:lnTo>
                    <a:pt x="5380664" y="42703"/>
                  </a:lnTo>
                  <a:lnTo>
                    <a:pt x="5389341" y="44450"/>
                  </a:lnTo>
                  <a:lnTo>
                    <a:pt x="5397992" y="42703"/>
                  </a:lnTo>
                  <a:lnTo>
                    <a:pt x="5405056" y="37940"/>
                  </a:lnTo>
                  <a:lnTo>
                    <a:pt x="5409819" y="30875"/>
                  </a:lnTo>
                  <a:lnTo>
                    <a:pt x="5411566" y="22225"/>
                  </a:lnTo>
                  <a:lnTo>
                    <a:pt x="5409819" y="13574"/>
                  </a:lnTo>
                  <a:lnTo>
                    <a:pt x="5405056" y="6509"/>
                  </a:lnTo>
                  <a:lnTo>
                    <a:pt x="5397992" y="1746"/>
                  </a:lnTo>
                  <a:lnTo>
                    <a:pt x="5389297" y="0"/>
                  </a:lnTo>
                  <a:close/>
                </a:path>
                <a:path w="11962130" h="7343775">
                  <a:moveTo>
                    <a:pt x="5478241" y="0"/>
                  </a:moveTo>
                  <a:lnTo>
                    <a:pt x="5469590" y="1746"/>
                  </a:lnTo>
                  <a:lnTo>
                    <a:pt x="5462526" y="6509"/>
                  </a:lnTo>
                  <a:lnTo>
                    <a:pt x="5457763" y="13574"/>
                  </a:lnTo>
                  <a:lnTo>
                    <a:pt x="5456016" y="22225"/>
                  </a:lnTo>
                  <a:lnTo>
                    <a:pt x="5457763" y="30875"/>
                  </a:lnTo>
                  <a:lnTo>
                    <a:pt x="5462531" y="37940"/>
                  </a:lnTo>
                  <a:lnTo>
                    <a:pt x="5469609" y="42703"/>
                  </a:lnTo>
                  <a:lnTo>
                    <a:pt x="5478285" y="44450"/>
                  </a:lnTo>
                  <a:lnTo>
                    <a:pt x="5486936" y="42703"/>
                  </a:lnTo>
                  <a:lnTo>
                    <a:pt x="5494001" y="37940"/>
                  </a:lnTo>
                  <a:lnTo>
                    <a:pt x="5498764" y="30875"/>
                  </a:lnTo>
                  <a:lnTo>
                    <a:pt x="5500510" y="22225"/>
                  </a:lnTo>
                  <a:lnTo>
                    <a:pt x="5498764" y="13574"/>
                  </a:lnTo>
                  <a:lnTo>
                    <a:pt x="5494001" y="6509"/>
                  </a:lnTo>
                  <a:lnTo>
                    <a:pt x="5486936" y="1746"/>
                  </a:lnTo>
                  <a:lnTo>
                    <a:pt x="5478241" y="0"/>
                  </a:lnTo>
                  <a:close/>
                </a:path>
                <a:path w="11962130" h="7343775">
                  <a:moveTo>
                    <a:pt x="5567185" y="0"/>
                  </a:moveTo>
                  <a:lnTo>
                    <a:pt x="5558534" y="1746"/>
                  </a:lnTo>
                  <a:lnTo>
                    <a:pt x="5551470" y="6509"/>
                  </a:lnTo>
                  <a:lnTo>
                    <a:pt x="5546707" y="13574"/>
                  </a:lnTo>
                  <a:lnTo>
                    <a:pt x="5544960" y="22225"/>
                  </a:lnTo>
                  <a:lnTo>
                    <a:pt x="5546708" y="30875"/>
                  </a:lnTo>
                  <a:lnTo>
                    <a:pt x="5551476" y="37940"/>
                  </a:lnTo>
                  <a:lnTo>
                    <a:pt x="5558553" y="42703"/>
                  </a:lnTo>
                  <a:lnTo>
                    <a:pt x="5567230" y="44450"/>
                  </a:lnTo>
                  <a:lnTo>
                    <a:pt x="5575881" y="42703"/>
                  </a:lnTo>
                  <a:lnTo>
                    <a:pt x="5582945" y="37940"/>
                  </a:lnTo>
                  <a:lnTo>
                    <a:pt x="5587708" y="30875"/>
                  </a:lnTo>
                  <a:lnTo>
                    <a:pt x="5589455" y="22225"/>
                  </a:lnTo>
                  <a:lnTo>
                    <a:pt x="5587708" y="13574"/>
                  </a:lnTo>
                  <a:lnTo>
                    <a:pt x="5582945" y="6509"/>
                  </a:lnTo>
                  <a:lnTo>
                    <a:pt x="5575881" y="1746"/>
                  </a:lnTo>
                  <a:lnTo>
                    <a:pt x="5567185" y="0"/>
                  </a:lnTo>
                  <a:close/>
                </a:path>
                <a:path w="11962130" h="7343775">
                  <a:moveTo>
                    <a:pt x="5656130" y="0"/>
                  </a:moveTo>
                  <a:lnTo>
                    <a:pt x="5647479" y="1746"/>
                  </a:lnTo>
                  <a:lnTo>
                    <a:pt x="5640414" y="6509"/>
                  </a:lnTo>
                  <a:lnTo>
                    <a:pt x="5635651" y="13574"/>
                  </a:lnTo>
                  <a:lnTo>
                    <a:pt x="5633905" y="22225"/>
                  </a:lnTo>
                  <a:lnTo>
                    <a:pt x="5635652" y="30875"/>
                  </a:lnTo>
                  <a:lnTo>
                    <a:pt x="5640420" y="37940"/>
                  </a:lnTo>
                  <a:lnTo>
                    <a:pt x="5647498" y="42703"/>
                  </a:lnTo>
                  <a:lnTo>
                    <a:pt x="5656174" y="44450"/>
                  </a:lnTo>
                  <a:lnTo>
                    <a:pt x="5664825" y="42703"/>
                  </a:lnTo>
                  <a:lnTo>
                    <a:pt x="5671890" y="37940"/>
                  </a:lnTo>
                  <a:lnTo>
                    <a:pt x="5676653" y="30875"/>
                  </a:lnTo>
                  <a:lnTo>
                    <a:pt x="5678399" y="22225"/>
                  </a:lnTo>
                  <a:lnTo>
                    <a:pt x="5676653" y="13574"/>
                  </a:lnTo>
                  <a:lnTo>
                    <a:pt x="5671890" y="6509"/>
                  </a:lnTo>
                  <a:lnTo>
                    <a:pt x="5664825" y="1746"/>
                  </a:lnTo>
                  <a:lnTo>
                    <a:pt x="5656130" y="0"/>
                  </a:lnTo>
                  <a:close/>
                </a:path>
                <a:path w="11962130" h="7343775">
                  <a:moveTo>
                    <a:pt x="5745074" y="0"/>
                  </a:moveTo>
                  <a:lnTo>
                    <a:pt x="5736423" y="1746"/>
                  </a:lnTo>
                  <a:lnTo>
                    <a:pt x="5729359" y="6509"/>
                  </a:lnTo>
                  <a:lnTo>
                    <a:pt x="5724596" y="13574"/>
                  </a:lnTo>
                  <a:lnTo>
                    <a:pt x="5722849" y="22225"/>
                  </a:lnTo>
                  <a:lnTo>
                    <a:pt x="5724597" y="30875"/>
                  </a:lnTo>
                  <a:lnTo>
                    <a:pt x="5729364" y="37940"/>
                  </a:lnTo>
                  <a:lnTo>
                    <a:pt x="5736442" y="42703"/>
                  </a:lnTo>
                  <a:lnTo>
                    <a:pt x="5745119" y="44450"/>
                  </a:lnTo>
                  <a:lnTo>
                    <a:pt x="5753770" y="42703"/>
                  </a:lnTo>
                  <a:lnTo>
                    <a:pt x="5760834" y="37940"/>
                  </a:lnTo>
                  <a:lnTo>
                    <a:pt x="5765597" y="30875"/>
                  </a:lnTo>
                  <a:lnTo>
                    <a:pt x="5767344" y="22225"/>
                  </a:lnTo>
                  <a:lnTo>
                    <a:pt x="5765597" y="13574"/>
                  </a:lnTo>
                  <a:lnTo>
                    <a:pt x="5760834" y="6509"/>
                  </a:lnTo>
                  <a:lnTo>
                    <a:pt x="5753770" y="1746"/>
                  </a:lnTo>
                  <a:lnTo>
                    <a:pt x="5745074" y="0"/>
                  </a:lnTo>
                  <a:close/>
                </a:path>
                <a:path w="11962130" h="7343775">
                  <a:moveTo>
                    <a:pt x="5834019" y="0"/>
                  </a:moveTo>
                  <a:lnTo>
                    <a:pt x="5825368" y="1746"/>
                  </a:lnTo>
                  <a:lnTo>
                    <a:pt x="5818303" y="6509"/>
                  </a:lnTo>
                  <a:lnTo>
                    <a:pt x="5813540" y="13574"/>
                  </a:lnTo>
                  <a:lnTo>
                    <a:pt x="5811794" y="22225"/>
                  </a:lnTo>
                  <a:lnTo>
                    <a:pt x="5813541" y="30875"/>
                  </a:lnTo>
                  <a:lnTo>
                    <a:pt x="5818309" y="37940"/>
                  </a:lnTo>
                  <a:lnTo>
                    <a:pt x="5825387" y="42703"/>
                  </a:lnTo>
                  <a:lnTo>
                    <a:pt x="5834063" y="44450"/>
                  </a:lnTo>
                  <a:lnTo>
                    <a:pt x="5842714" y="42703"/>
                  </a:lnTo>
                  <a:lnTo>
                    <a:pt x="5849779" y="37940"/>
                  </a:lnTo>
                  <a:lnTo>
                    <a:pt x="5854542" y="30875"/>
                  </a:lnTo>
                  <a:lnTo>
                    <a:pt x="5856288" y="22225"/>
                  </a:lnTo>
                  <a:lnTo>
                    <a:pt x="5854542" y="13574"/>
                  </a:lnTo>
                  <a:lnTo>
                    <a:pt x="5849779" y="6509"/>
                  </a:lnTo>
                  <a:lnTo>
                    <a:pt x="5842714" y="1746"/>
                  </a:lnTo>
                  <a:lnTo>
                    <a:pt x="5834019" y="0"/>
                  </a:lnTo>
                  <a:close/>
                </a:path>
                <a:path w="11962130" h="7343775">
                  <a:moveTo>
                    <a:pt x="5922963" y="0"/>
                  </a:moveTo>
                  <a:lnTo>
                    <a:pt x="5914312" y="1746"/>
                  </a:lnTo>
                  <a:lnTo>
                    <a:pt x="5907248" y="6509"/>
                  </a:lnTo>
                  <a:lnTo>
                    <a:pt x="5902485" y="13574"/>
                  </a:lnTo>
                  <a:lnTo>
                    <a:pt x="5900738" y="22225"/>
                  </a:lnTo>
                  <a:lnTo>
                    <a:pt x="5902486" y="30875"/>
                  </a:lnTo>
                  <a:lnTo>
                    <a:pt x="5907253" y="37940"/>
                  </a:lnTo>
                  <a:lnTo>
                    <a:pt x="5914331" y="42703"/>
                  </a:lnTo>
                  <a:lnTo>
                    <a:pt x="5923008" y="44450"/>
                  </a:lnTo>
                  <a:lnTo>
                    <a:pt x="5931659" y="42703"/>
                  </a:lnTo>
                  <a:lnTo>
                    <a:pt x="5938723" y="37940"/>
                  </a:lnTo>
                  <a:lnTo>
                    <a:pt x="5943486" y="30875"/>
                  </a:lnTo>
                  <a:lnTo>
                    <a:pt x="5945233" y="22225"/>
                  </a:lnTo>
                  <a:lnTo>
                    <a:pt x="5943486" y="13574"/>
                  </a:lnTo>
                  <a:lnTo>
                    <a:pt x="5938723" y="6509"/>
                  </a:lnTo>
                  <a:lnTo>
                    <a:pt x="5931659" y="1746"/>
                  </a:lnTo>
                  <a:lnTo>
                    <a:pt x="5922963" y="0"/>
                  </a:lnTo>
                  <a:close/>
                </a:path>
                <a:path w="11962130" h="7343775">
                  <a:moveTo>
                    <a:pt x="6011908" y="0"/>
                  </a:moveTo>
                  <a:lnTo>
                    <a:pt x="6003257" y="1746"/>
                  </a:lnTo>
                  <a:lnTo>
                    <a:pt x="5996192" y="6509"/>
                  </a:lnTo>
                  <a:lnTo>
                    <a:pt x="5991429" y="13574"/>
                  </a:lnTo>
                  <a:lnTo>
                    <a:pt x="5989683" y="22225"/>
                  </a:lnTo>
                  <a:lnTo>
                    <a:pt x="5991430" y="30875"/>
                  </a:lnTo>
                  <a:lnTo>
                    <a:pt x="5996198" y="37940"/>
                  </a:lnTo>
                  <a:lnTo>
                    <a:pt x="6003275" y="42703"/>
                  </a:lnTo>
                  <a:lnTo>
                    <a:pt x="6011952" y="44450"/>
                  </a:lnTo>
                  <a:lnTo>
                    <a:pt x="6020603" y="42703"/>
                  </a:lnTo>
                  <a:lnTo>
                    <a:pt x="6027668" y="37940"/>
                  </a:lnTo>
                  <a:lnTo>
                    <a:pt x="6032431" y="30875"/>
                  </a:lnTo>
                  <a:lnTo>
                    <a:pt x="6034177" y="22225"/>
                  </a:lnTo>
                  <a:lnTo>
                    <a:pt x="6032431" y="13574"/>
                  </a:lnTo>
                  <a:lnTo>
                    <a:pt x="6027668" y="6509"/>
                  </a:lnTo>
                  <a:lnTo>
                    <a:pt x="6020603" y="1746"/>
                  </a:lnTo>
                  <a:lnTo>
                    <a:pt x="6011908" y="0"/>
                  </a:lnTo>
                  <a:close/>
                </a:path>
                <a:path w="11962130" h="7343775">
                  <a:moveTo>
                    <a:pt x="6100852" y="0"/>
                  </a:moveTo>
                  <a:lnTo>
                    <a:pt x="6092201" y="1746"/>
                  </a:lnTo>
                  <a:lnTo>
                    <a:pt x="6085137" y="6509"/>
                  </a:lnTo>
                  <a:lnTo>
                    <a:pt x="6080374" y="13574"/>
                  </a:lnTo>
                  <a:lnTo>
                    <a:pt x="6078627" y="22225"/>
                  </a:lnTo>
                  <a:lnTo>
                    <a:pt x="6080374" y="30875"/>
                  </a:lnTo>
                  <a:lnTo>
                    <a:pt x="6085142" y="37940"/>
                  </a:lnTo>
                  <a:lnTo>
                    <a:pt x="6092220" y="42703"/>
                  </a:lnTo>
                  <a:lnTo>
                    <a:pt x="6100897" y="44450"/>
                  </a:lnTo>
                  <a:lnTo>
                    <a:pt x="6109548" y="42703"/>
                  </a:lnTo>
                  <a:lnTo>
                    <a:pt x="6116612" y="37940"/>
                  </a:lnTo>
                  <a:lnTo>
                    <a:pt x="6121375" y="30875"/>
                  </a:lnTo>
                  <a:lnTo>
                    <a:pt x="6123122" y="22225"/>
                  </a:lnTo>
                  <a:lnTo>
                    <a:pt x="6121375" y="13574"/>
                  </a:lnTo>
                  <a:lnTo>
                    <a:pt x="6116612" y="6509"/>
                  </a:lnTo>
                  <a:lnTo>
                    <a:pt x="6109548" y="1746"/>
                  </a:lnTo>
                  <a:lnTo>
                    <a:pt x="6100852" y="0"/>
                  </a:lnTo>
                  <a:close/>
                </a:path>
                <a:path w="11962130" h="7343775">
                  <a:moveTo>
                    <a:pt x="6189797" y="0"/>
                  </a:moveTo>
                  <a:lnTo>
                    <a:pt x="6181146" y="1746"/>
                  </a:lnTo>
                  <a:lnTo>
                    <a:pt x="6174081" y="6509"/>
                  </a:lnTo>
                  <a:lnTo>
                    <a:pt x="6169318" y="13574"/>
                  </a:lnTo>
                  <a:lnTo>
                    <a:pt x="6167572" y="22225"/>
                  </a:lnTo>
                  <a:lnTo>
                    <a:pt x="6169319" y="30875"/>
                  </a:lnTo>
                  <a:lnTo>
                    <a:pt x="6174087" y="37940"/>
                  </a:lnTo>
                  <a:lnTo>
                    <a:pt x="6181164" y="42703"/>
                  </a:lnTo>
                  <a:lnTo>
                    <a:pt x="6189841" y="44450"/>
                  </a:lnTo>
                  <a:lnTo>
                    <a:pt x="6198492" y="42703"/>
                  </a:lnTo>
                  <a:lnTo>
                    <a:pt x="6205557" y="37940"/>
                  </a:lnTo>
                  <a:lnTo>
                    <a:pt x="6210320" y="30875"/>
                  </a:lnTo>
                  <a:lnTo>
                    <a:pt x="6212066" y="22225"/>
                  </a:lnTo>
                  <a:lnTo>
                    <a:pt x="6210320" y="13574"/>
                  </a:lnTo>
                  <a:lnTo>
                    <a:pt x="6205557" y="6509"/>
                  </a:lnTo>
                  <a:lnTo>
                    <a:pt x="6198492" y="1746"/>
                  </a:lnTo>
                  <a:lnTo>
                    <a:pt x="6189797" y="0"/>
                  </a:lnTo>
                  <a:close/>
                </a:path>
                <a:path w="11962130" h="7343775">
                  <a:moveTo>
                    <a:pt x="6278741" y="0"/>
                  </a:moveTo>
                  <a:lnTo>
                    <a:pt x="6270090" y="1746"/>
                  </a:lnTo>
                  <a:lnTo>
                    <a:pt x="6263026" y="6509"/>
                  </a:lnTo>
                  <a:lnTo>
                    <a:pt x="6258263" y="13574"/>
                  </a:lnTo>
                  <a:lnTo>
                    <a:pt x="6256516" y="22225"/>
                  </a:lnTo>
                  <a:lnTo>
                    <a:pt x="6258263" y="30875"/>
                  </a:lnTo>
                  <a:lnTo>
                    <a:pt x="6263031" y="37940"/>
                  </a:lnTo>
                  <a:lnTo>
                    <a:pt x="6270109" y="42703"/>
                  </a:lnTo>
                  <a:lnTo>
                    <a:pt x="6278786" y="44450"/>
                  </a:lnTo>
                  <a:lnTo>
                    <a:pt x="6287437" y="42703"/>
                  </a:lnTo>
                  <a:lnTo>
                    <a:pt x="6294501" y="37940"/>
                  </a:lnTo>
                  <a:lnTo>
                    <a:pt x="6299264" y="30875"/>
                  </a:lnTo>
                  <a:lnTo>
                    <a:pt x="6301011" y="22225"/>
                  </a:lnTo>
                  <a:lnTo>
                    <a:pt x="6299264" y="13574"/>
                  </a:lnTo>
                  <a:lnTo>
                    <a:pt x="6294501" y="6509"/>
                  </a:lnTo>
                  <a:lnTo>
                    <a:pt x="6287437" y="1746"/>
                  </a:lnTo>
                  <a:lnTo>
                    <a:pt x="6278741" y="0"/>
                  </a:lnTo>
                  <a:close/>
                </a:path>
                <a:path w="11962130" h="7343775">
                  <a:moveTo>
                    <a:pt x="6367686" y="0"/>
                  </a:moveTo>
                  <a:lnTo>
                    <a:pt x="6359035" y="1746"/>
                  </a:lnTo>
                  <a:lnTo>
                    <a:pt x="6351970" y="6509"/>
                  </a:lnTo>
                  <a:lnTo>
                    <a:pt x="6347207" y="13574"/>
                  </a:lnTo>
                  <a:lnTo>
                    <a:pt x="6345461" y="22225"/>
                  </a:lnTo>
                  <a:lnTo>
                    <a:pt x="6347208" y="30875"/>
                  </a:lnTo>
                  <a:lnTo>
                    <a:pt x="6351976" y="37940"/>
                  </a:lnTo>
                  <a:lnTo>
                    <a:pt x="6359053" y="42703"/>
                  </a:lnTo>
                  <a:lnTo>
                    <a:pt x="6367730" y="44450"/>
                  </a:lnTo>
                  <a:lnTo>
                    <a:pt x="6376381" y="42703"/>
                  </a:lnTo>
                  <a:lnTo>
                    <a:pt x="6383445" y="37940"/>
                  </a:lnTo>
                  <a:lnTo>
                    <a:pt x="6388208" y="30875"/>
                  </a:lnTo>
                  <a:lnTo>
                    <a:pt x="6389955" y="22225"/>
                  </a:lnTo>
                  <a:lnTo>
                    <a:pt x="6388208" y="13574"/>
                  </a:lnTo>
                  <a:lnTo>
                    <a:pt x="6383445" y="6509"/>
                  </a:lnTo>
                  <a:lnTo>
                    <a:pt x="6376381" y="1746"/>
                  </a:lnTo>
                  <a:lnTo>
                    <a:pt x="6367686" y="0"/>
                  </a:lnTo>
                  <a:close/>
                </a:path>
                <a:path w="11962130" h="7343775">
                  <a:moveTo>
                    <a:pt x="6456630" y="0"/>
                  </a:moveTo>
                  <a:lnTo>
                    <a:pt x="6447979" y="1746"/>
                  </a:lnTo>
                  <a:lnTo>
                    <a:pt x="6440915" y="6509"/>
                  </a:lnTo>
                  <a:lnTo>
                    <a:pt x="6436152" y="13574"/>
                  </a:lnTo>
                  <a:lnTo>
                    <a:pt x="6434405" y="22225"/>
                  </a:lnTo>
                  <a:lnTo>
                    <a:pt x="6436152" y="30875"/>
                  </a:lnTo>
                  <a:lnTo>
                    <a:pt x="6440920" y="37940"/>
                  </a:lnTo>
                  <a:lnTo>
                    <a:pt x="6447998" y="42703"/>
                  </a:lnTo>
                  <a:lnTo>
                    <a:pt x="6456674" y="44450"/>
                  </a:lnTo>
                  <a:lnTo>
                    <a:pt x="6465325" y="42703"/>
                  </a:lnTo>
                  <a:lnTo>
                    <a:pt x="6472390" y="37940"/>
                  </a:lnTo>
                  <a:lnTo>
                    <a:pt x="6477153" y="30875"/>
                  </a:lnTo>
                  <a:lnTo>
                    <a:pt x="6478899" y="22225"/>
                  </a:lnTo>
                  <a:lnTo>
                    <a:pt x="6477153" y="13574"/>
                  </a:lnTo>
                  <a:lnTo>
                    <a:pt x="6472390" y="6509"/>
                  </a:lnTo>
                  <a:lnTo>
                    <a:pt x="6465325" y="1746"/>
                  </a:lnTo>
                  <a:lnTo>
                    <a:pt x="6456630" y="0"/>
                  </a:lnTo>
                  <a:close/>
                </a:path>
                <a:path w="11962130" h="7343775">
                  <a:moveTo>
                    <a:pt x="6545574" y="0"/>
                  </a:moveTo>
                  <a:lnTo>
                    <a:pt x="6536924" y="1746"/>
                  </a:lnTo>
                  <a:lnTo>
                    <a:pt x="6529859" y="6509"/>
                  </a:lnTo>
                  <a:lnTo>
                    <a:pt x="6525096" y="13574"/>
                  </a:lnTo>
                  <a:lnTo>
                    <a:pt x="6523349" y="22225"/>
                  </a:lnTo>
                  <a:lnTo>
                    <a:pt x="6525097" y="30875"/>
                  </a:lnTo>
                  <a:lnTo>
                    <a:pt x="6529865" y="37940"/>
                  </a:lnTo>
                  <a:lnTo>
                    <a:pt x="6536943" y="42703"/>
                  </a:lnTo>
                  <a:lnTo>
                    <a:pt x="6545620" y="44450"/>
                  </a:lnTo>
                  <a:lnTo>
                    <a:pt x="6554271" y="42703"/>
                  </a:lnTo>
                  <a:lnTo>
                    <a:pt x="6561335" y="37940"/>
                  </a:lnTo>
                  <a:lnTo>
                    <a:pt x="6566098" y="30875"/>
                  </a:lnTo>
                  <a:lnTo>
                    <a:pt x="6567845" y="22225"/>
                  </a:lnTo>
                  <a:lnTo>
                    <a:pt x="6566098" y="13574"/>
                  </a:lnTo>
                  <a:lnTo>
                    <a:pt x="6561335" y="6509"/>
                  </a:lnTo>
                  <a:lnTo>
                    <a:pt x="6554271" y="1746"/>
                  </a:lnTo>
                  <a:lnTo>
                    <a:pt x="6545574" y="0"/>
                  </a:lnTo>
                  <a:close/>
                </a:path>
                <a:path w="11962130" h="7343775">
                  <a:moveTo>
                    <a:pt x="6634520" y="0"/>
                  </a:moveTo>
                  <a:lnTo>
                    <a:pt x="6625869" y="1746"/>
                  </a:lnTo>
                  <a:lnTo>
                    <a:pt x="6618805" y="6509"/>
                  </a:lnTo>
                  <a:lnTo>
                    <a:pt x="6614042" y="13574"/>
                  </a:lnTo>
                  <a:lnTo>
                    <a:pt x="6612295" y="22225"/>
                  </a:lnTo>
                  <a:lnTo>
                    <a:pt x="6614042" y="30875"/>
                  </a:lnTo>
                  <a:lnTo>
                    <a:pt x="6618810" y="37940"/>
                  </a:lnTo>
                  <a:lnTo>
                    <a:pt x="6625888" y="42703"/>
                  </a:lnTo>
                  <a:lnTo>
                    <a:pt x="6634565" y="44450"/>
                  </a:lnTo>
                  <a:lnTo>
                    <a:pt x="6643216" y="42703"/>
                  </a:lnTo>
                  <a:lnTo>
                    <a:pt x="6650280" y="37940"/>
                  </a:lnTo>
                  <a:lnTo>
                    <a:pt x="6655043" y="30875"/>
                  </a:lnTo>
                  <a:lnTo>
                    <a:pt x="6656790" y="22225"/>
                  </a:lnTo>
                  <a:lnTo>
                    <a:pt x="6655043" y="13574"/>
                  </a:lnTo>
                  <a:lnTo>
                    <a:pt x="6650280" y="6509"/>
                  </a:lnTo>
                  <a:lnTo>
                    <a:pt x="6643216" y="1746"/>
                  </a:lnTo>
                  <a:lnTo>
                    <a:pt x="6634520" y="0"/>
                  </a:lnTo>
                  <a:close/>
                </a:path>
                <a:path w="11962130" h="7343775">
                  <a:moveTo>
                    <a:pt x="6723465" y="0"/>
                  </a:moveTo>
                  <a:lnTo>
                    <a:pt x="6714814" y="1746"/>
                  </a:lnTo>
                  <a:lnTo>
                    <a:pt x="6707749" y="6509"/>
                  </a:lnTo>
                  <a:lnTo>
                    <a:pt x="6702986" y="13574"/>
                  </a:lnTo>
                  <a:lnTo>
                    <a:pt x="6701240" y="22225"/>
                  </a:lnTo>
                  <a:lnTo>
                    <a:pt x="6702987" y="30875"/>
                  </a:lnTo>
                  <a:lnTo>
                    <a:pt x="6707755" y="37940"/>
                  </a:lnTo>
                  <a:lnTo>
                    <a:pt x="6714832" y="42703"/>
                  </a:lnTo>
                  <a:lnTo>
                    <a:pt x="6723509" y="44450"/>
                  </a:lnTo>
                  <a:lnTo>
                    <a:pt x="6732160" y="42703"/>
                  </a:lnTo>
                  <a:lnTo>
                    <a:pt x="6739224" y="37940"/>
                  </a:lnTo>
                  <a:lnTo>
                    <a:pt x="6743987" y="30875"/>
                  </a:lnTo>
                  <a:lnTo>
                    <a:pt x="6745734" y="22225"/>
                  </a:lnTo>
                  <a:lnTo>
                    <a:pt x="6743987" y="13574"/>
                  </a:lnTo>
                  <a:lnTo>
                    <a:pt x="6739224" y="6509"/>
                  </a:lnTo>
                  <a:lnTo>
                    <a:pt x="6732160" y="1746"/>
                  </a:lnTo>
                  <a:lnTo>
                    <a:pt x="6723465" y="0"/>
                  </a:lnTo>
                  <a:close/>
                </a:path>
                <a:path w="11962130" h="7343775">
                  <a:moveTo>
                    <a:pt x="6812409" y="0"/>
                  </a:moveTo>
                  <a:lnTo>
                    <a:pt x="6803758" y="1746"/>
                  </a:lnTo>
                  <a:lnTo>
                    <a:pt x="6796694" y="6509"/>
                  </a:lnTo>
                  <a:lnTo>
                    <a:pt x="6791931" y="13574"/>
                  </a:lnTo>
                  <a:lnTo>
                    <a:pt x="6790184" y="22225"/>
                  </a:lnTo>
                  <a:lnTo>
                    <a:pt x="6791931" y="30875"/>
                  </a:lnTo>
                  <a:lnTo>
                    <a:pt x="6796699" y="37940"/>
                  </a:lnTo>
                  <a:lnTo>
                    <a:pt x="6803777" y="42703"/>
                  </a:lnTo>
                  <a:lnTo>
                    <a:pt x="6812453" y="44450"/>
                  </a:lnTo>
                  <a:lnTo>
                    <a:pt x="6821104" y="42703"/>
                  </a:lnTo>
                  <a:lnTo>
                    <a:pt x="6828169" y="37940"/>
                  </a:lnTo>
                  <a:lnTo>
                    <a:pt x="6832932" y="30875"/>
                  </a:lnTo>
                  <a:lnTo>
                    <a:pt x="6834678" y="22225"/>
                  </a:lnTo>
                  <a:lnTo>
                    <a:pt x="6832932" y="13574"/>
                  </a:lnTo>
                  <a:lnTo>
                    <a:pt x="6828169" y="6509"/>
                  </a:lnTo>
                  <a:lnTo>
                    <a:pt x="6821104" y="1746"/>
                  </a:lnTo>
                  <a:lnTo>
                    <a:pt x="6812409" y="0"/>
                  </a:lnTo>
                  <a:close/>
                </a:path>
                <a:path w="11962130" h="7343775">
                  <a:moveTo>
                    <a:pt x="6901353" y="0"/>
                  </a:moveTo>
                  <a:lnTo>
                    <a:pt x="6892703" y="1746"/>
                  </a:lnTo>
                  <a:lnTo>
                    <a:pt x="6885638" y="6509"/>
                  </a:lnTo>
                  <a:lnTo>
                    <a:pt x="6880875" y="13574"/>
                  </a:lnTo>
                  <a:lnTo>
                    <a:pt x="6879128" y="22225"/>
                  </a:lnTo>
                  <a:lnTo>
                    <a:pt x="6880876" y="30875"/>
                  </a:lnTo>
                  <a:lnTo>
                    <a:pt x="6885644" y="37940"/>
                  </a:lnTo>
                  <a:lnTo>
                    <a:pt x="6892721" y="42703"/>
                  </a:lnTo>
                  <a:lnTo>
                    <a:pt x="6901398" y="44450"/>
                  </a:lnTo>
                  <a:lnTo>
                    <a:pt x="6910049" y="42703"/>
                  </a:lnTo>
                  <a:lnTo>
                    <a:pt x="6917113" y="37940"/>
                  </a:lnTo>
                  <a:lnTo>
                    <a:pt x="6921876" y="30875"/>
                  </a:lnTo>
                  <a:lnTo>
                    <a:pt x="6923623" y="22225"/>
                  </a:lnTo>
                  <a:lnTo>
                    <a:pt x="6921876" y="13574"/>
                  </a:lnTo>
                  <a:lnTo>
                    <a:pt x="6917113" y="6509"/>
                  </a:lnTo>
                  <a:lnTo>
                    <a:pt x="6910049" y="1746"/>
                  </a:lnTo>
                  <a:lnTo>
                    <a:pt x="6901353" y="0"/>
                  </a:lnTo>
                  <a:close/>
                </a:path>
                <a:path w="11962130" h="7343775">
                  <a:moveTo>
                    <a:pt x="6990298" y="0"/>
                  </a:moveTo>
                  <a:lnTo>
                    <a:pt x="6981647" y="1746"/>
                  </a:lnTo>
                  <a:lnTo>
                    <a:pt x="6974582" y="6509"/>
                  </a:lnTo>
                  <a:lnTo>
                    <a:pt x="6969819" y="13574"/>
                  </a:lnTo>
                  <a:lnTo>
                    <a:pt x="6968073" y="22225"/>
                  </a:lnTo>
                  <a:lnTo>
                    <a:pt x="6969820" y="30875"/>
                  </a:lnTo>
                  <a:lnTo>
                    <a:pt x="6974588" y="37940"/>
                  </a:lnTo>
                  <a:lnTo>
                    <a:pt x="6981666" y="42703"/>
                  </a:lnTo>
                  <a:lnTo>
                    <a:pt x="6990342" y="44450"/>
                  </a:lnTo>
                  <a:lnTo>
                    <a:pt x="6998993" y="42703"/>
                  </a:lnTo>
                  <a:lnTo>
                    <a:pt x="7006058" y="37940"/>
                  </a:lnTo>
                  <a:lnTo>
                    <a:pt x="7010821" y="30875"/>
                  </a:lnTo>
                  <a:lnTo>
                    <a:pt x="7012567" y="22225"/>
                  </a:lnTo>
                  <a:lnTo>
                    <a:pt x="7010821" y="13574"/>
                  </a:lnTo>
                  <a:lnTo>
                    <a:pt x="7006058" y="6509"/>
                  </a:lnTo>
                  <a:lnTo>
                    <a:pt x="6998993" y="1746"/>
                  </a:lnTo>
                  <a:lnTo>
                    <a:pt x="6990298" y="0"/>
                  </a:lnTo>
                  <a:close/>
                </a:path>
                <a:path w="11962130" h="7343775">
                  <a:moveTo>
                    <a:pt x="7079242" y="0"/>
                  </a:moveTo>
                  <a:lnTo>
                    <a:pt x="7070591" y="1746"/>
                  </a:lnTo>
                  <a:lnTo>
                    <a:pt x="7063527" y="6509"/>
                  </a:lnTo>
                  <a:lnTo>
                    <a:pt x="7058764" y="13574"/>
                  </a:lnTo>
                  <a:lnTo>
                    <a:pt x="7057017" y="22225"/>
                  </a:lnTo>
                  <a:lnTo>
                    <a:pt x="7058765" y="30875"/>
                  </a:lnTo>
                  <a:lnTo>
                    <a:pt x="7063532" y="37940"/>
                  </a:lnTo>
                  <a:lnTo>
                    <a:pt x="7070610" y="42703"/>
                  </a:lnTo>
                  <a:lnTo>
                    <a:pt x="7079287" y="44450"/>
                  </a:lnTo>
                  <a:lnTo>
                    <a:pt x="7087938" y="42703"/>
                  </a:lnTo>
                  <a:lnTo>
                    <a:pt x="7095002" y="37940"/>
                  </a:lnTo>
                  <a:lnTo>
                    <a:pt x="7099765" y="30875"/>
                  </a:lnTo>
                  <a:lnTo>
                    <a:pt x="7101512" y="22225"/>
                  </a:lnTo>
                  <a:lnTo>
                    <a:pt x="7099765" y="13574"/>
                  </a:lnTo>
                  <a:lnTo>
                    <a:pt x="7095002" y="6509"/>
                  </a:lnTo>
                  <a:lnTo>
                    <a:pt x="7087938" y="1746"/>
                  </a:lnTo>
                  <a:lnTo>
                    <a:pt x="7079242" y="0"/>
                  </a:lnTo>
                  <a:close/>
                </a:path>
                <a:path w="11962130" h="7343775">
                  <a:moveTo>
                    <a:pt x="7168187" y="0"/>
                  </a:moveTo>
                  <a:lnTo>
                    <a:pt x="7159536" y="1746"/>
                  </a:lnTo>
                  <a:lnTo>
                    <a:pt x="7152471" y="6509"/>
                  </a:lnTo>
                  <a:lnTo>
                    <a:pt x="7147708" y="13574"/>
                  </a:lnTo>
                  <a:lnTo>
                    <a:pt x="7145962" y="22225"/>
                  </a:lnTo>
                  <a:lnTo>
                    <a:pt x="7147709" y="30875"/>
                  </a:lnTo>
                  <a:lnTo>
                    <a:pt x="7152477" y="37940"/>
                  </a:lnTo>
                  <a:lnTo>
                    <a:pt x="7159555" y="42703"/>
                  </a:lnTo>
                  <a:lnTo>
                    <a:pt x="7168231" y="44450"/>
                  </a:lnTo>
                  <a:lnTo>
                    <a:pt x="7176882" y="42703"/>
                  </a:lnTo>
                  <a:lnTo>
                    <a:pt x="7183947" y="37940"/>
                  </a:lnTo>
                  <a:lnTo>
                    <a:pt x="7188710" y="30875"/>
                  </a:lnTo>
                  <a:lnTo>
                    <a:pt x="7190456" y="22225"/>
                  </a:lnTo>
                  <a:lnTo>
                    <a:pt x="7188710" y="13574"/>
                  </a:lnTo>
                  <a:lnTo>
                    <a:pt x="7183947" y="6509"/>
                  </a:lnTo>
                  <a:lnTo>
                    <a:pt x="7176882" y="1746"/>
                  </a:lnTo>
                  <a:lnTo>
                    <a:pt x="7168187" y="0"/>
                  </a:lnTo>
                  <a:close/>
                </a:path>
                <a:path w="11962130" h="7343775">
                  <a:moveTo>
                    <a:pt x="7257131" y="0"/>
                  </a:moveTo>
                  <a:lnTo>
                    <a:pt x="7248480" y="1746"/>
                  </a:lnTo>
                  <a:lnTo>
                    <a:pt x="7241416" y="6509"/>
                  </a:lnTo>
                  <a:lnTo>
                    <a:pt x="7236653" y="13574"/>
                  </a:lnTo>
                  <a:lnTo>
                    <a:pt x="7234906" y="22225"/>
                  </a:lnTo>
                  <a:lnTo>
                    <a:pt x="7236654" y="30875"/>
                  </a:lnTo>
                  <a:lnTo>
                    <a:pt x="7241421" y="37940"/>
                  </a:lnTo>
                  <a:lnTo>
                    <a:pt x="7248499" y="42703"/>
                  </a:lnTo>
                  <a:lnTo>
                    <a:pt x="7257176" y="44450"/>
                  </a:lnTo>
                  <a:lnTo>
                    <a:pt x="7265827" y="42703"/>
                  </a:lnTo>
                  <a:lnTo>
                    <a:pt x="7272891" y="37940"/>
                  </a:lnTo>
                  <a:lnTo>
                    <a:pt x="7277654" y="30875"/>
                  </a:lnTo>
                  <a:lnTo>
                    <a:pt x="7279401" y="22225"/>
                  </a:lnTo>
                  <a:lnTo>
                    <a:pt x="7277654" y="13574"/>
                  </a:lnTo>
                  <a:lnTo>
                    <a:pt x="7272891" y="6509"/>
                  </a:lnTo>
                  <a:lnTo>
                    <a:pt x="7265827" y="1746"/>
                  </a:lnTo>
                  <a:lnTo>
                    <a:pt x="7257131" y="0"/>
                  </a:lnTo>
                  <a:close/>
                </a:path>
                <a:path w="11962130" h="7343775">
                  <a:moveTo>
                    <a:pt x="7346076" y="0"/>
                  </a:moveTo>
                  <a:lnTo>
                    <a:pt x="7337425" y="1746"/>
                  </a:lnTo>
                  <a:lnTo>
                    <a:pt x="7330360" y="6509"/>
                  </a:lnTo>
                  <a:lnTo>
                    <a:pt x="7325597" y="13574"/>
                  </a:lnTo>
                  <a:lnTo>
                    <a:pt x="7323851" y="22225"/>
                  </a:lnTo>
                  <a:lnTo>
                    <a:pt x="7325598" y="30875"/>
                  </a:lnTo>
                  <a:lnTo>
                    <a:pt x="7330366" y="37940"/>
                  </a:lnTo>
                  <a:lnTo>
                    <a:pt x="7337444" y="42703"/>
                  </a:lnTo>
                  <a:lnTo>
                    <a:pt x="7346120" y="44450"/>
                  </a:lnTo>
                  <a:lnTo>
                    <a:pt x="7354771" y="42703"/>
                  </a:lnTo>
                  <a:lnTo>
                    <a:pt x="7361836" y="37940"/>
                  </a:lnTo>
                  <a:lnTo>
                    <a:pt x="7366599" y="30875"/>
                  </a:lnTo>
                  <a:lnTo>
                    <a:pt x="7368345" y="22225"/>
                  </a:lnTo>
                  <a:lnTo>
                    <a:pt x="7366599" y="13574"/>
                  </a:lnTo>
                  <a:lnTo>
                    <a:pt x="7361836" y="6509"/>
                  </a:lnTo>
                  <a:lnTo>
                    <a:pt x="7354771" y="1746"/>
                  </a:lnTo>
                  <a:lnTo>
                    <a:pt x="7346076" y="0"/>
                  </a:lnTo>
                  <a:close/>
                </a:path>
                <a:path w="11962130" h="7343775">
                  <a:moveTo>
                    <a:pt x="7435020" y="0"/>
                  </a:moveTo>
                  <a:lnTo>
                    <a:pt x="7426369" y="1746"/>
                  </a:lnTo>
                  <a:lnTo>
                    <a:pt x="7419305" y="6509"/>
                  </a:lnTo>
                  <a:lnTo>
                    <a:pt x="7414542" y="13574"/>
                  </a:lnTo>
                  <a:lnTo>
                    <a:pt x="7412795" y="22225"/>
                  </a:lnTo>
                  <a:lnTo>
                    <a:pt x="7414542" y="30875"/>
                  </a:lnTo>
                  <a:lnTo>
                    <a:pt x="7419310" y="37940"/>
                  </a:lnTo>
                  <a:lnTo>
                    <a:pt x="7426388" y="42703"/>
                  </a:lnTo>
                  <a:lnTo>
                    <a:pt x="7435065" y="44450"/>
                  </a:lnTo>
                  <a:lnTo>
                    <a:pt x="7443716" y="42703"/>
                  </a:lnTo>
                  <a:lnTo>
                    <a:pt x="7450780" y="37940"/>
                  </a:lnTo>
                  <a:lnTo>
                    <a:pt x="7455543" y="30875"/>
                  </a:lnTo>
                  <a:lnTo>
                    <a:pt x="7457290" y="22225"/>
                  </a:lnTo>
                  <a:lnTo>
                    <a:pt x="7455543" y="13574"/>
                  </a:lnTo>
                  <a:lnTo>
                    <a:pt x="7450780" y="6509"/>
                  </a:lnTo>
                  <a:lnTo>
                    <a:pt x="7443716" y="1746"/>
                  </a:lnTo>
                  <a:lnTo>
                    <a:pt x="7435020" y="0"/>
                  </a:lnTo>
                  <a:close/>
                </a:path>
                <a:path w="11962130" h="7343775">
                  <a:moveTo>
                    <a:pt x="7523965" y="0"/>
                  </a:moveTo>
                  <a:lnTo>
                    <a:pt x="7515314" y="1746"/>
                  </a:lnTo>
                  <a:lnTo>
                    <a:pt x="7508249" y="6509"/>
                  </a:lnTo>
                  <a:lnTo>
                    <a:pt x="7503486" y="13574"/>
                  </a:lnTo>
                  <a:lnTo>
                    <a:pt x="7501740" y="22225"/>
                  </a:lnTo>
                  <a:lnTo>
                    <a:pt x="7503487" y="30875"/>
                  </a:lnTo>
                  <a:lnTo>
                    <a:pt x="7508255" y="37940"/>
                  </a:lnTo>
                  <a:lnTo>
                    <a:pt x="7515332" y="42703"/>
                  </a:lnTo>
                  <a:lnTo>
                    <a:pt x="7524009" y="44450"/>
                  </a:lnTo>
                  <a:lnTo>
                    <a:pt x="7532660" y="42703"/>
                  </a:lnTo>
                  <a:lnTo>
                    <a:pt x="7539725" y="37940"/>
                  </a:lnTo>
                  <a:lnTo>
                    <a:pt x="7544488" y="30875"/>
                  </a:lnTo>
                  <a:lnTo>
                    <a:pt x="7546234" y="22225"/>
                  </a:lnTo>
                  <a:lnTo>
                    <a:pt x="7544488" y="13574"/>
                  </a:lnTo>
                  <a:lnTo>
                    <a:pt x="7539725" y="6509"/>
                  </a:lnTo>
                  <a:lnTo>
                    <a:pt x="7532660" y="1746"/>
                  </a:lnTo>
                  <a:lnTo>
                    <a:pt x="7523965" y="0"/>
                  </a:lnTo>
                  <a:close/>
                </a:path>
                <a:path w="11962130" h="7343775">
                  <a:moveTo>
                    <a:pt x="7612909" y="0"/>
                  </a:moveTo>
                  <a:lnTo>
                    <a:pt x="7604258" y="1746"/>
                  </a:lnTo>
                  <a:lnTo>
                    <a:pt x="7597194" y="6509"/>
                  </a:lnTo>
                  <a:lnTo>
                    <a:pt x="7592431" y="13574"/>
                  </a:lnTo>
                  <a:lnTo>
                    <a:pt x="7590684" y="22225"/>
                  </a:lnTo>
                  <a:lnTo>
                    <a:pt x="7592431" y="30875"/>
                  </a:lnTo>
                  <a:lnTo>
                    <a:pt x="7597199" y="37940"/>
                  </a:lnTo>
                  <a:lnTo>
                    <a:pt x="7604277" y="42703"/>
                  </a:lnTo>
                  <a:lnTo>
                    <a:pt x="7612954" y="44450"/>
                  </a:lnTo>
                  <a:lnTo>
                    <a:pt x="7621605" y="42703"/>
                  </a:lnTo>
                  <a:lnTo>
                    <a:pt x="7628669" y="37940"/>
                  </a:lnTo>
                  <a:lnTo>
                    <a:pt x="7633432" y="30875"/>
                  </a:lnTo>
                  <a:lnTo>
                    <a:pt x="7635179" y="22225"/>
                  </a:lnTo>
                  <a:lnTo>
                    <a:pt x="7633432" y="13574"/>
                  </a:lnTo>
                  <a:lnTo>
                    <a:pt x="7628669" y="6509"/>
                  </a:lnTo>
                  <a:lnTo>
                    <a:pt x="7621605" y="1746"/>
                  </a:lnTo>
                  <a:lnTo>
                    <a:pt x="7612909" y="0"/>
                  </a:lnTo>
                  <a:close/>
                </a:path>
                <a:path w="11962130" h="7343775">
                  <a:moveTo>
                    <a:pt x="7701854" y="0"/>
                  </a:moveTo>
                  <a:lnTo>
                    <a:pt x="7693203" y="1746"/>
                  </a:lnTo>
                  <a:lnTo>
                    <a:pt x="7686138" y="6509"/>
                  </a:lnTo>
                  <a:lnTo>
                    <a:pt x="7681375" y="13574"/>
                  </a:lnTo>
                  <a:lnTo>
                    <a:pt x="7679629" y="22225"/>
                  </a:lnTo>
                  <a:lnTo>
                    <a:pt x="7681376" y="30875"/>
                  </a:lnTo>
                  <a:lnTo>
                    <a:pt x="7686144" y="37940"/>
                  </a:lnTo>
                  <a:lnTo>
                    <a:pt x="7693221" y="42703"/>
                  </a:lnTo>
                  <a:lnTo>
                    <a:pt x="7701898" y="44450"/>
                  </a:lnTo>
                  <a:lnTo>
                    <a:pt x="7710549" y="42703"/>
                  </a:lnTo>
                  <a:lnTo>
                    <a:pt x="7717613" y="37940"/>
                  </a:lnTo>
                  <a:lnTo>
                    <a:pt x="7722376" y="30875"/>
                  </a:lnTo>
                  <a:lnTo>
                    <a:pt x="7724123" y="22225"/>
                  </a:lnTo>
                  <a:lnTo>
                    <a:pt x="7722376" y="13574"/>
                  </a:lnTo>
                  <a:lnTo>
                    <a:pt x="7717613" y="6509"/>
                  </a:lnTo>
                  <a:lnTo>
                    <a:pt x="7710549" y="1746"/>
                  </a:lnTo>
                  <a:lnTo>
                    <a:pt x="7701854" y="0"/>
                  </a:lnTo>
                  <a:close/>
                </a:path>
                <a:path w="11962130" h="7343775">
                  <a:moveTo>
                    <a:pt x="7790798" y="0"/>
                  </a:moveTo>
                  <a:lnTo>
                    <a:pt x="7782147" y="1746"/>
                  </a:lnTo>
                  <a:lnTo>
                    <a:pt x="7775083" y="6509"/>
                  </a:lnTo>
                  <a:lnTo>
                    <a:pt x="7770320" y="13574"/>
                  </a:lnTo>
                  <a:lnTo>
                    <a:pt x="7768573" y="22225"/>
                  </a:lnTo>
                  <a:lnTo>
                    <a:pt x="7770320" y="30875"/>
                  </a:lnTo>
                  <a:lnTo>
                    <a:pt x="7775088" y="37940"/>
                  </a:lnTo>
                  <a:lnTo>
                    <a:pt x="7782166" y="42703"/>
                  </a:lnTo>
                  <a:lnTo>
                    <a:pt x="7790842" y="44450"/>
                  </a:lnTo>
                  <a:lnTo>
                    <a:pt x="7799493" y="42703"/>
                  </a:lnTo>
                  <a:lnTo>
                    <a:pt x="7806558" y="37940"/>
                  </a:lnTo>
                  <a:lnTo>
                    <a:pt x="7811321" y="30875"/>
                  </a:lnTo>
                  <a:lnTo>
                    <a:pt x="7813067" y="22225"/>
                  </a:lnTo>
                  <a:lnTo>
                    <a:pt x="7811321" y="13574"/>
                  </a:lnTo>
                  <a:lnTo>
                    <a:pt x="7806558" y="6509"/>
                  </a:lnTo>
                  <a:lnTo>
                    <a:pt x="7799493" y="1746"/>
                  </a:lnTo>
                  <a:lnTo>
                    <a:pt x="7790798" y="0"/>
                  </a:lnTo>
                  <a:close/>
                </a:path>
                <a:path w="11962130" h="7343775">
                  <a:moveTo>
                    <a:pt x="7879742" y="0"/>
                  </a:moveTo>
                  <a:lnTo>
                    <a:pt x="7871091" y="1746"/>
                  </a:lnTo>
                  <a:lnTo>
                    <a:pt x="7864027" y="6509"/>
                  </a:lnTo>
                  <a:lnTo>
                    <a:pt x="7859264" y="13574"/>
                  </a:lnTo>
                  <a:lnTo>
                    <a:pt x="7857517" y="22225"/>
                  </a:lnTo>
                  <a:lnTo>
                    <a:pt x="7859265" y="30875"/>
                  </a:lnTo>
                  <a:lnTo>
                    <a:pt x="7864033" y="37940"/>
                  </a:lnTo>
                  <a:lnTo>
                    <a:pt x="7871110" y="42703"/>
                  </a:lnTo>
                  <a:lnTo>
                    <a:pt x="7879787" y="44450"/>
                  </a:lnTo>
                  <a:lnTo>
                    <a:pt x="7888438" y="42703"/>
                  </a:lnTo>
                  <a:lnTo>
                    <a:pt x="7895502" y="37940"/>
                  </a:lnTo>
                  <a:lnTo>
                    <a:pt x="7900265" y="30875"/>
                  </a:lnTo>
                  <a:lnTo>
                    <a:pt x="7902012" y="22225"/>
                  </a:lnTo>
                  <a:lnTo>
                    <a:pt x="7900265" y="13574"/>
                  </a:lnTo>
                  <a:lnTo>
                    <a:pt x="7895502" y="6509"/>
                  </a:lnTo>
                  <a:lnTo>
                    <a:pt x="7888438" y="1746"/>
                  </a:lnTo>
                  <a:lnTo>
                    <a:pt x="7879742" y="0"/>
                  </a:lnTo>
                  <a:close/>
                </a:path>
                <a:path w="11962130" h="7343775">
                  <a:moveTo>
                    <a:pt x="7968687" y="0"/>
                  </a:moveTo>
                  <a:lnTo>
                    <a:pt x="7960036" y="1746"/>
                  </a:lnTo>
                  <a:lnTo>
                    <a:pt x="7952971" y="6509"/>
                  </a:lnTo>
                  <a:lnTo>
                    <a:pt x="7948208" y="13574"/>
                  </a:lnTo>
                  <a:lnTo>
                    <a:pt x="7946462" y="22225"/>
                  </a:lnTo>
                  <a:lnTo>
                    <a:pt x="7948209" y="30875"/>
                  </a:lnTo>
                  <a:lnTo>
                    <a:pt x="7952977" y="37940"/>
                  </a:lnTo>
                  <a:lnTo>
                    <a:pt x="7960055" y="42703"/>
                  </a:lnTo>
                  <a:lnTo>
                    <a:pt x="7968731" y="44450"/>
                  </a:lnTo>
                  <a:lnTo>
                    <a:pt x="7977382" y="42703"/>
                  </a:lnTo>
                  <a:lnTo>
                    <a:pt x="7984447" y="37940"/>
                  </a:lnTo>
                  <a:lnTo>
                    <a:pt x="7989210" y="30875"/>
                  </a:lnTo>
                  <a:lnTo>
                    <a:pt x="7990956" y="22225"/>
                  </a:lnTo>
                  <a:lnTo>
                    <a:pt x="7989210" y="13574"/>
                  </a:lnTo>
                  <a:lnTo>
                    <a:pt x="7984447" y="6509"/>
                  </a:lnTo>
                  <a:lnTo>
                    <a:pt x="7977382" y="1746"/>
                  </a:lnTo>
                  <a:lnTo>
                    <a:pt x="7968687" y="0"/>
                  </a:lnTo>
                  <a:close/>
                </a:path>
                <a:path w="11962130" h="7343775">
                  <a:moveTo>
                    <a:pt x="8057631" y="0"/>
                  </a:moveTo>
                  <a:lnTo>
                    <a:pt x="8048980" y="1746"/>
                  </a:lnTo>
                  <a:lnTo>
                    <a:pt x="8041916" y="6509"/>
                  </a:lnTo>
                  <a:lnTo>
                    <a:pt x="8037153" y="13574"/>
                  </a:lnTo>
                  <a:lnTo>
                    <a:pt x="8035406" y="22225"/>
                  </a:lnTo>
                  <a:lnTo>
                    <a:pt x="8037154" y="30875"/>
                  </a:lnTo>
                  <a:lnTo>
                    <a:pt x="8041921" y="37940"/>
                  </a:lnTo>
                  <a:lnTo>
                    <a:pt x="8048999" y="42703"/>
                  </a:lnTo>
                  <a:lnTo>
                    <a:pt x="8057676" y="44450"/>
                  </a:lnTo>
                  <a:lnTo>
                    <a:pt x="8066327" y="42703"/>
                  </a:lnTo>
                  <a:lnTo>
                    <a:pt x="8073391" y="37940"/>
                  </a:lnTo>
                  <a:lnTo>
                    <a:pt x="8078154" y="30875"/>
                  </a:lnTo>
                  <a:lnTo>
                    <a:pt x="8079901" y="22225"/>
                  </a:lnTo>
                  <a:lnTo>
                    <a:pt x="8078154" y="13574"/>
                  </a:lnTo>
                  <a:lnTo>
                    <a:pt x="8073391" y="6509"/>
                  </a:lnTo>
                  <a:lnTo>
                    <a:pt x="8066327" y="1746"/>
                  </a:lnTo>
                  <a:lnTo>
                    <a:pt x="8057631" y="0"/>
                  </a:lnTo>
                  <a:close/>
                </a:path>
                <a:path w="11962130" h="7343775">
                  <a:moveTo>
                    <a:pt x="8146576" y="0"/>
                  </a:moveTo>
                  <a:lnTo>
                    <a:pt x="8137925" y="1746"/>
                  </a:lnTo>
                  <a:lnTo>
                    <a:pt x="8130860" y="6509"/>
                  </a:lnTo>
                  <a:lnTo>
                    <a:pt x="8126097" y="13574"/>
                  </a:lnTo>
                  <a:lnTo>
                    <a:pt x="8124351" y="22225"/>
                  </a:lnTo>
                  <a:lnTo>
                    <a:pt x="8126098" y="30875"/>
                  </a:lnTo>
                  <a:lnTo>
                    <a:pt x="8130866" y="37940"/>
                  </a:lnTo>
                  <a:lnTo>
                    <a:pt x="8137944" y="42703"/>
                  </a:lnTo>
                  <a:lnTo>
                    <a:pt x="8146620" y="44450"/>
                  </a:lnTo>
                  <a:lnTo>
                    <a:pt x="8155271" y="42703"/>
                  </a:lnTo>
                  <a:lnTo>
                    <a:pt x="8162336" y="37940"/>
                  </a:lnTo>
                  <a:lnTo>
                    <a:pt x="8167099" y="30875"/>
                  </a:lnTo>
                  <a:lnTo>
                    <a:pt x="8168845" y="22225"/>
                  </a:lnTo>
                  <a:lnTo>
                    <a:pt x="8167099" y="13574"/>
                  </a:lnTo>
                  <a:lnTo>
                    <a:pt x="8162336" y="6509"/>
                  </a:lnTo>
                  <a:lnTo>
                    <a:pt x="8155271" y="1746"/>
                  </a:lnTo>
                  <a:lnTo>
                    <a:pt x="8146576" y="0"/>
                  </a:lnTo>
                  <a:close/>
                </a:path>
                <a:path w="11962130" h="7343775">
                  <a:moveTo>
                    <a:pt x="8235520" y="0"/>
                  </a:moveTo>
                  <a:lnTo>
                    <a:pt x="8226869" y="1746"/>
                  </a:lnTo>
                  <a:lnTo>
                    <a:pt x="8219805" y="6509"/>
                  </a:lnTo>
                  <a:lnTo>
                    <a:pt x="8215042" y="13574"/>
                  </a:lnTo>
                  <a:lnTo>
                    <a:pt x="8213295" y="22225"/>
                  </a:lnTo>
                  <a:lnTo>
                    <a:pt x="8215042" y="30875"/>
                  </a:lnTo>
                  <a:lnTo>
                    <a:pt x="8219810" y="37940"/>
                  </a:lnTo>
                  <a:lnTo>
                    <a:pt x="8226888" y="42703"/>
                  </a:lnTo>
                  <a:lnTo>
                    <a:pt x="8235565" y="44450"/>
                  </a:lnTo>
                  <a:lnTo>
                    <a:pt x="8244216" y="42703"/>
                  </a:lnTo>
                  <a:lnTo>
                    <a:pt x="8251280" y="37940"/>
                  </a:lnTo>
                  <a:lnTo>
                    <a:pt x="8256043" y="30875"/>
                  </a:lnTo>
                  <a:lnTo>
                    <a:pt x="8257790" y="22225"/>
                  </a:lnTo>
                  <a:lnTo>
                    <a:pt x="8256043" y="13574"/>
                  </a:lnTo>
                  <a:lnTo>
                    <a:pt x="8251280" y="6509"/>
                  </a:lnTo>
                  <a:lnTo>
                    <a:pt x="8244216" y="1746"/>
                  </a:lnTo>
                  <a:lnTo>
                    <a:pt x="8235520" y="0"/>
                  </a:lnTo>
                  <a:close/>
                </a:path>
                <a:path w="11962130" h="7343775">
                  <a:moveTo>
                    <a:pt x="8324465" y="0"/>
                  </a:moveTo>
                  <a:lnTo>
                    <a:pt x="8315814" y="1746"/>
                  </a:lnTo>
                  <a:lnTo>
                    <a:pt x="8308749" y="6509"/>
                  </a:lnTo>
                  <a:lnTo>
                    <a:pt x="8303986" y="13574"/>
                  </a:lnTo>
                  <a:lnTo>
                    <a:pt x="8302240" y="22225"/>
                  </a:lnTo>
                  <a:lnTo>
                    <a:pt x="8303987" y="30875"/>
                  </a:lnTo>
                  <a:lnTo>
                    <a:pt x="8308755" y="37940"/>
                  </a:lnTo>
                  <a:lnTo>
                    <a:pt x="8315832" y="42703"/>
                  </a:lnTo>
                  <a:lnTo>
                    <a:pt x="8324509" y="44450"/>
                  </a:lnTo>
                  <a:lnTo>
                    <a:pt x="8333160" y="42703"/>
                  </a:lnTo>
                  <a:lnTo>
                    <a:pt x="8340225" y="37940"/>
                  </a:lnTo>
                  <a:lnTo>
                    <a:pt x="8344988" y="30875"/>
                  </a:lnTo>
                  <a:lnTo>
                    <a:pt x="8346734" y="22225"/>
                  </a:lnTo>
                  <a:lnTo>
                    <a:pt x="8344988" y="13574"/>
                  </a:lnTo>
                  <a:lnTo>
                    <a:pt x="8340225" y="6509"/>
                  </a:lnTo>
                  <a:lnTo>
                    <a:pt x="8333160" y="1746"/>
                  </a:lnTo>
                  <a:lnTo>
                    <a:pt x="8324465" y="0"/>
                  </a:lnTo>
                  <a:close/>
                </a:path>
                <a:path w="11962130" h="7343775">
                  <a:moveTo>
                    <a:pt x="8413409" y="0"/>
                  </a:moveTo>
                  <a:lnTo>
                    <a:pt x="8404758" y="1746"/>
                  </a:lnTo>
                  <a:lnTo>
                    <a:pt x="8397694" y="6509"/>
                  </a:lnTo>
                  <a:lnTo>
                    <a:pt x="8392931" y="13574"/>
                  </a:lnTo>
                  <a:lnTo>
                    <a:pt x="8391184" y="22225"/>
                  </a:lnTo>
                  <a:lnTo>
                    <a:pt x="8392931" y="30875"/>
                  </a:lnTo>
                  <a:lnTo>
                    <a:pt x="8397699" y="37940"/>
                  </a:lnTo>
                  <a:lnTo>
                    <a:pt x="8404777" y="42703"/>
                  </a:lnTo>
                  <a:lnTo>
                    <a:pt x="8413454" y="44450"/>
                  </a:lnTo>
                  <a:lnTo>
                    <a:pt x="8422105" y="42703"/>
                  </a:lnTo>
                  <a:lnTo>
                    <a:pt x="8429169" y="37940"/>
                  </a:lnTo>
                  <a:lnTo>
                    <a:pt x="8433932" y="30875"/>
                  </a:lnTo>
                  <a:lnTo>
                    <a:pt x="8435679" y="22225"/>
                  </a:lnTo>
                  <a:lnTo>
                    <a:pt x="8433932" y="13574"/>
                  </a:lnTo>
                  <a:lnTo>
                    <a:pt x="8429169" y="6509"/>
                  </a:lnTo>
                  <a:lnTo>
                    <a:pt x="8422105" y="1746"/>
                  </a:lnTo>
                  <a:lnTo>
                    <a:pt x="8413409" y="0"/>
                  </a:lnTo>
                  <a:close/>
                </a:path>
                <a:path w="11962130" h="7343775">
                  <a:moveTo>
                    <a:pt x="8502354" y="0"/>
                  </a:moveTo>
                  <a:lnTo>
                    <a:pt x="8493703" y="1746"/>
                  </a:lnTo>
                  <a:lnTo>
                    <a:pt x="8486638" y="6509"/>
                  </a:lnTo>
                  <a:lnTo>
                    <a:pt x="8481875" y="13574"/>
                  </a:lnTo>
                  <a:lnTo>
                    <a:pt x="8480129" y="22225"/>
                  </a:lnTo>
                  <a:lnTo>
                    <a:pt x="8481876" y="30875"/>
                  </a:lnTo>
                  <a:lnTo>
                    <a:pt x="8486644" y="37940"/>
                  </a:lnTo>
                  <a:lnTo>
                    <a:pt x="8493721" y="42703"/>
                  </a:lnTo>
                  <a:lnTo>
                    <a:pt x="8502398" y="44450"/>
                  </a:lnTo>
                  <a:lnTo>
                    <a:pt x="8511049" y="42703"/>
                  </a:lnTo>
                  <a:lnTo>
                    <a:pt x="8518113" y="37940"/>
                  </a:lnTo>
                  <a:lnTo>
                    <a:pt x="8522876" y="30875"/>
                  </a:lnTo>
                  <a:lnTo>
                    <a:pt x="8524623" y="22225"/>
                  </a:lnTo>
                  <a:lnTo>
                    <a:pt x="8522876" y="13574"/>
                  </a:lnTo>
                  <a:lnTo>
                    <a:pt x="8518113" y="6509"/>
                  </a:lnTo>
                  <a:lnTo>
                    <a:pt x="8511049" y="1746"/>
                  </a:lnTo>
                  <a:lnTo>
                    <a:pt x="8502354" y="0"/>
                  </a:lnTo>
                  <a:close/>
                </a:path>
                <a:path w="11962130" h="7343775">
                  <a:moveTo>
                    <a:pt x="8591298" y="0"/>
                  </a:moveTo>
                  <a:lnTo>
                    <a:pt x="8582647" y="1746"/>
                  </a:lnTo>
                  <a:lnTo>
                    <a:pt x="8575582" y="6509"/>
                  </a:lnTo>
                  <a:lnTo>
                    <a:pt x="8570819" y="13574"/>
                  </a:lnTo>
                  <a:lnTo>
                    <a:pt x="8569073" y="22225"/>
                  </a:lnTo>
                  <a:lnTo>
                    <a:pt x="8570820" y="30875"/>
                  </a:lnTo>
                  <a:lnTo>
                    <a:pt x="8575588" y="37940"/>
                  </a:lnTo>
                  <a:lnTo>
                    <a:pt x="8582665" y="42703"/>
                  </a:lnTo>
                  <a:lnTo>
                    <a:pt x="8591341" y="44450"/>
                  </a:lnTo>
                  <a:lnTo>
                    <a:pt x="8599993" y="42703"/>
                  </a:lnTo>
                  <a:lnTo>
                    <a:pt x="8607057" y="37940"/>
                  </a:lnTo>
                  <a:lnTo>
                    <a:pt x="8611820" y="30875"/>
                  </a:lnTo>
                  <a:lnTo>
                    <a:pt x="8613566" y="22225"/>
                  </a:lnTo>
                  <a:lnTo>
                    <a:pt x="8611820" y="13574"/>
                  </a:lnTo>
                  <a:lnTo>
                    <a:pt x="8607057" y="6509"/>
                  </a:lnTo>
                  <a:lnTo>
                    <a:pt x="8599993" y="1746"/>
                  </a:lnTo>
                  <a:lnTo>
                    <a:pt x="8591298" y="0"/>
                  </a:lnTo>
                  <a:close/>
                </a:path>
                <a:path w="11962130" h="7343775">
                  <a:moveTo>
                    <a:pt x="8680241" y="0"/>
                  </a:moveTo>
                  <a:lnTo>
                    <a:pt x="8671590" y="1746"/>
                  </a:lnTo>
                  <a:lnTo>
                    <a:pt x="8664526" y="6509"/>
                  </a:lnTo>
                  <a:lnTo>
                    <a:pt x="8659763" y="13574"/>
                  </a:lnTo>
                  <a:lnTo>
                    <a:pt x="8658016" y="22225"/>
                  </a:lnTo>
                  <a:lnTo>
                    <a:pt x="8659763" y="30875"/>
                  </a:lnTo>
                  <a:lnTo>
                    <a:pt x="8664531" y="37940"/>
                  </a:lnTo>
                  <a:lnTo>
                    <a:pt x="8671609" y="42703"/>
                  </a:lnTo>
                  <a:lnTo>
                    <a:pt x="8680286" y="44450"/>
                  </a:lnTo>
                  <a:lnTo>
                    <a:pt x="8688937" y="42703"/>
                  </a:lnTo>
                  <a:lnTo>
                    <a:pt x="8696001" y="37940"/>
                  </a:lnTo>
                  <a:lnTo>
                    <a:pt x="8700764" y="30875"/>
                  </a:lnTo>
                  <a:lnTo>
                    <a:pt x="8702511" y="22225"/>
                  </a:lnTo>
                  <a:lnTo>
                    <a:pt x="8700764" y="13574"/>
                  </a:lnTo>
                  <a:lnTo>
                    <a:pt x="8696001" y="6509"/>
                  </a:lnTo>
                  <a:lnTo>
                    <a:pt x="8688937" y="1746"/>
                  </a:lnTo>
                  <a:lnTo>
                    <a:pt x="8680241" y="0"/>
                  </a:lnTo>
                  <a:close/>
                </a:path>
                <a:path w="11962130" h="7343775">
                  <a:moveTo>
                    <a:pt x="8769186" y="0"/>
                  </a:moveTo>
                  <a:lnTo>
                    <a:pt x="8760534" y="1746"/>
                  </a:lnTo>
                  <a:lnTo>
                    <a:pt x="8753470" y="6509"/>
                  </a:lnTo>
                  <a:lnTo>
                    <a:pt x="8748707" y="13574"/>
                  </a:lnTo>
                  <a:lnTo>
                    <a:pt x="8746961" y="22225"/>
                  </a:lnTo>
                  <a:lnTo>
                    <a:pt x="8748708" y="30875"/>
                  </a:lnTo>
                  <a:lnTo>
                    <a:pt x="8753475" y="37940"/>
                  </a:lnTo>
                  <a:lnTo>
                    <a:pt x="8760552" y="42703"/>
                  </a:lnTo>
                  <a:lnTo>
                    <a:pt x="8769229" y="44450"/>
                  </a:lnTo>
                  <a:lnTo>
                    <a:pt x="8777880" y="42703"/>
                  </a:lnTo>
                  <a:lnTo>
                    <a:pt x="8784945" y="37940"/>
                  </a:lnTo>
                  <a:lnTo>
                    <a:pt x="8789707" y="30875"/>
                  </a:lnTo>
                  <a:lnTo>
                    <a:pt x="8791454" y="22225"/>
                  </a:lnTo>
                  <a:lnTo>
                    <a:pt x="8789707" y="13574"/>
                  </a:lnTo>
                  <a:lnTo>
                    <a:pt x="8784945" y="6509"/>
                  </a:lnTo>
                  <a:lnTo>
                    <a:pt x="8777880" y="1746"/>
                  </a:lnTo>
                  <a:lnTo>
                    <a:pt x="8769186" y="0"/>
                  </a:lnTo>
                  <a:close/>
                </a:path>
                <a:path w="11962130" h="7343775">
                  <a:moveTo>
                    <a:pt x="8858129" y="0"/>
                  </a:moveTo>
                  <a:lnTo>
                    <a:pt x="8849478" y="1746"/>
                  </a:lnTo>
                  <a:lnTo>
                    <a:pt x="8842413" y="6509"/>
                  </a:lnTo>
                  <a:lnTo>
                    <a:pt x="8837650" y="13574"/>
                  </a:lnTo>
                  <a:lnTo>
                    <a:pt x="8835904" y="22225"/>
                  </a:lnTo>
                  <a:lnTo>
                    <a:pt x="8837651" y="30875"/>
                  </a:lnTo>
                  <a:lnTo>
                    <a:pt x="8842419" y="37940"/>
                  </a:lnTo>
                  <a:lnTo>
                    <a:pt x="8849497" y="42703"/>
                  </a:lnTo>
                  <a:lnTo>
                    <a:pt x="8858173" y="44450"/>
                  </a:lnTo>
                  <a:lnTo>
                    <a:pt x="8866824" y="42703"/>
                  </a:lnTo>
                  <a:lnTo>
                    <a:pt x="8873889" y="37940"/>
                  </a:lnTo>
                  <a:lnTo>
                    <a:pt x="8878652" y="30875"/>
                  </a:lnTo>
                  <a:lnTo>
                    <a:pt x="8880398" y="22225"/>
                  </a:lnTo>
                  <a:lnTo>
                    <a:pt x="8878652" y="13574"/>
                  </a:lnTo>
                  <a:lnTo>
                    <a:pt x="8873889" y="6509"/>
                  </a:lnTo>
                  <a:lnTo>
                    <a:pt x="8866824" y="1746"/>
                  </a:lnTo>
                  <a:lnTo>
                    <a:pt x="8858129" y="0"/>
                  </a:lnTo>
                  <a:close/>
                </a:path>
                <a:path w="11962130" h="7343775">
                  <a:moveTo>
                    <a:pt x="8947073" y="0"/>
                  </a:moveTo>
                  <a:lnTo>
                    <a:pt x="8938422" y="1746"/>
                  </a:lnTo>
                  <a:lnTo>
                    <a:pt x="8931358" y="6509"/>
                  </a:lnTo>
                  <a:lnTo>
                    <a:pt x="8926595" y="13574"/>
                  </a:lnTo>
                  <a:lnTo>
                    <a:pt x="8924848" y="22225"/>
                  </a:lnTo>
                  <a:lnTo>
                    <a:pt x="8926596" y="30875"/>
                  </a:lnTo>
                  <a:lnTo>
                    <a:pt x="8931363" y="37940"/>
                  </a:lnTo>
                  <a:lnTo>
                    <a:pt x="8938441" y="42703"/>
                  </a:lnTo>
                  <a:lnTo>
                    <a:pt x="8947118" y="44450"/>
                  </a:lnTo>
                  <a:lnTo>
                    <a:pt x="8955769" y="42703"/>
                  </a:lnTo>
                  <a:lnTo>
                    <a:pt x="8962833" y="37940"/>
                  </a:lnTo>
                  <a:lnTo>
                    <a:pt x="8967596" y="30875"/>
                  </a:lnTo>
                  <a:lnTo>
                    <a:pt x="8969343" y="22225"/>
                  </a:lnTo>
                  <a:lnTo>
                    <a:pt x="8967596" y="13574"/>
                  </a:lnTo>
                  <a:lnTo>
                    <a:pt x="8962833" y="6509"/>
                  </a:lnTo>
                  <a:lnTo>
                    <a:pt x="8955769" y="1746"/>
                  </a:lnTo>
                  <a:lnTo>
                    <a:pt x="8947073" y="0"/>
                  </a:lnTo>
                  <a:close/>
                </a:path>
                <a:path w="11962130" h="7343775">
                  <a:moveTo>
                    <a:pt x="9036018" y="0"/>
                  </a:moveTo>
                  <a:lnTo>
                    <a:pt x="9027366" y="1746"/>
                  </a:lnTo>
                  <a:lnTo>
                    <a:pt x="9020302" y="6509"/>
                  </a:lnTo>
                  <a:lnTo>
                    <a:pt x="9015539" y="13574"/>
                  </a:lnTo>
                  <a:lnTo>
                    <a:pt x="9013793" y="22225"/>
                  </a:lnTo>
                  <a:lnTo>
                    <a:pt x="9015540" y="30875"/>
                  </a:lnTo>
                  <a:lnTo>
                    <a:pt x="9020307" y="37940"/>
                  </a:lnTo>
                  <a:lnTo>
                    <a:pt x="9027384" y="42703"/>
                  </a:lnTo>
                  <a:lnTo>
                    <a:pt x="9036061" y="44450"/>
                  </a:lnTo>
                  <a:lnTo>
                    <a:pt x="9044712" y="42703"/>
                  </a:lnTo>
                  <a:lnTo>
                    <a:pt x="9051777" y="37940"/>
                  </a:lnTo>
                  <a:lnTo>
                    <a:pt x="9056540" y="30875"/>
                  </a:lnTo>
                  <a:lnTo>
                    <a:pt x="9058286" y="22225"/>
                  </a:lnTo>
                  <a:lnTo>
                    <a:pt x="9056540" y="13574"/>
                  </a:lnTo>
                  <a:lnTo>
                    <a:pt x="9051777" y="6509"/>
                  </a:lnTo>
                  <a:lnTo>
                    <a:pt x="9044712" y="1746"/>
                  </a:lnTo>
                  <a:lnTo>
                    <a:pt x="9036018" y="0"/>
                  </a:lnTo>
                  <a:close/>
                </a:path>
                <a:path w="11962130" h="7343775">
                  <a:moveTo>
                    <a:pt x="9124961" y="0"/>
                  </a:moveTo>
                  <a:lnTo>
                    <a:pt x="9116310" y="1746"/>
                  </a:lnTo>
                  <a:lnTo>
                    <a:pt x="9109245" y="6509"/>
                  </a:lnTo>
                  <a:lnTo>
                    <a:pt x="9104482" y="13574"/>
                  </a:lnTo>
                  <a:lnTo>
                    <a:pt x="9102736" y="22225"/>
                  </a:lnTo>
                  <a:lnTo>
                    <a:pt x="9104483" y="30875"/>
                  </a:lnTo>
                  <a:lnTo>
                    <a:pt x="9109251" y="37940"/>
                  </a:lnTo>
                  <a:lnTo>
                    <a:pt x="9116329" y="42703"/>
                  </a:lnTo>
                  <a:lnTo>
                    <a:pt x="9125005" y="44450"/>
                  </a:lnTo>
                  <a:lnTo>
                    <a:pt x="9133656" y="42703"/>
                  </a:lnTo>
                  <a:lnTo>
                    <a:pt x="9140721" y="37940"/>
                  </a:lnTo>
                  <a:lnTo>
                    <a:pt x="9145484" y="30875"/>
                  </a:lnTo>
                  <a:lnTo>
                    <a:pt x="9147230" y="22225"/>
                  </a:lnTo>
                  <a:lnTo>
                    <a:pt x="9145484" y="13574"/>
                  </a:lnTo>
                  <a:lnTo>
                    <a:pt x="9140721" y="6509"/>
                  </a:lnTo>
                  <a:lnTo>
                    <a:pt x="9133656" y="1746"/>
                  </a:lnTo>
                  <a:lnTo>
                    <a:pt x="9124961" y="0"/>
                  </a:lnTo>
                  <a:close/>
                </a:path>
                <a:path w="11962130" h="7343775">
                  <a:moveTo>
                    <a:pt x="9213905" y="0"/>
                  </a:moveTo>
                  <a:lnTo>
                    <a:pt x="9205254" y="1746"/>
                  </a:lnTo>
                  <a:lnTo>
                    <a:pt x="9198190" y="6509"/>
                  </a:lnTo>
                  <a:lnTo>
                    <a:pt x="9193427" y="13574"/>
                  </a:lnTo>
                  <a:lnTo>
                    <a:pt x="9191680" y="22225"/>
                  </a:lnTo>
                  <a:lnTo>
                    <a:pt x="9193428" y="30875"/>
                  </a:lnTo>
                  <a:lnTo>
                    <a:pt x="9198195" y="37940"/>
                  </a:lnTo>
                  <a:lnTo>
                    <a:pt x="9205273" y="42703"/>
                  </a:lnTo>
                  <a:lnTo>
                    <a:pt x="9213950" y="44450"/>
                  </a:lnTo>
                  <a:lnTo>
                    <a:pt x="9222600" y="42703"/>
                  </a:lnTo>
                  <a:lnTo>
                    <a:pt x="9229663" y="37940"/>
                  </a:lnTo>
                  <a:lnTo>
                    <a:pt x="9234424" y="30875"/>
                  </a:lnTo>
                  <a:lnTo>
                    <a:pt x="9236170" y="22225"/>
                  </a:lnTo>
                  <a:lnTo>
                    <a:pt x="9234424" y="13574"/>
                  </a:lnTo>
                  <a:lnTo>
                    <a:pt x="9229663" y="6509"/>
                  </a:lnTo>
                  <a:lnTo>
                    <a:pt x="9222600" y="1746"/>
                  </a:lnTo>
                  <a:lnTo>
                    <a:pt x="9213905" y="0"/>
                  </a:lnTo>
                  <a:close/>
                </a:path>
                <a:path w="11962130" h="7343775">
                  <a:moveTo>
                    <a:pt x="9302845" y="0"/>
                  </a:moveTo>
                  <a:lnTo>
                    <a:pt x="9294196" y="1746"/>
                  </a:lnTo>
                  <a:lnTo>
                    <a:pt x="9287132" y="6509"/>
                  </a:lnTo>
                  <a:lnTo>
                    <a:pt x="9282367" y="13574"/>
                  </a:lnTo>
                  <a:lnTo>
                    <a:pt x="9280620" y="22225"/>
                  </a:lnTo>
                  <a:lnTo>
                    <a:pt x="9282368" y="30875"/>
                  </a:lnTo>
                  <a:lnTo>
                    <a:pt x="9287138" y="37940"/>
                  </a:lnTo>
                  <a:lnTo>
                    <a:pt x="9294218" y="42703"/>
                  </a:lnTo>
                  <a:lnTo>
                    <a:pt x="9302896" y="44450"/>
                  </a:lnTo>
                  <a:lnTo>
                    <a:pt x="9311544" y="42703"/>
                  </a:lnTo>
                  <a:lnTo>
                    <a:pt x="9318609" y="37940"/>
                  </a:lnTo>
                  <a:lnTo>
                    <a:pt x="9323373" y="30875"/>
                  </a:lnTo>
                  <a:lnTo>
                    <a:pt x="9325121" y="22225"/>
                  </a:lnTo>
                  <a:lnTo>
                    <a:pt x="9323373" y="13574"/>
                  </a:lnTo>
                  <a:lnTo>
                    <a:pt x="9318609" y="6509"/>
                  </a:lnTo>
                  <a:lnTo>
                    <a:pt x="9311544" y="1746"/>
                  </a:lnTo>
                  <a:lnTo>
                    <a:pt x="9302845" y="0"/>
                  </a:lnTo>
                  <a:close/>
                </a:path>
                <a:path w="11962130" h="7343775">
                  <a:moveTo>
                    <a:pt x="9391796" y="0"/>
                  </a:moveTo>
                  <a:lnTo>
                    <a:pt x="9383142" y="1746"/>
                  </a:lnTo>
                  <a:lnTo>
                    <a:pt x="9376078" y="6509"/>
                  </a:lnTo>
                  <a:lnTo>
                    <a:pt x="9371316" y="13574"/>
                  </a:lnTo>
                  <a:lnTo>
                    <a:pt x="9369571" y="22225"/>
                  </a:lnTo>
                  <a:lnTo>
                    <a:pt x="9371317" y="30875"/>
                  </a:lnTo>
                  <a:lnTo>
                    <a:pt x="9376082" y="37940"/>
                  </a:lnTo>
                  <a:lnTo>
                    <a:pt x="9383158" y="42703"/>
                  </a:lnTo>
                  <a:lnTo>
                    <a:pt x="9391834" y="44450"/>
                  </a:lnTo>
                  <a:lnTo>
                    <a:pt x="9400487" y="42703"/>
                  </a:lnTo>
                  <a:lnTo>
                    <a:pt x="9407551" y="37940"/>
                  </a:lnTo>
                  <a:lnTo>
                    <a:pt x="9412313" y="30875"/>
                  </a:lnTo>
                  <a:lnTo>
                    <a:pt x="9414059" y="22225"/>
                  </a:lnTo>
                  <a:lnTo>
                    <a:pt x="9412313" y="13574"/>
                  </a:lnTo>
                  <a:lnTo>
                    <a:pt x="9407551" y="6509"/>
                  </a:lnTo>
                  <a:lnTo>
                    <a:pt x="9400487" y="1746"/>
                  </a:lnTo>
                  <a:lnTo>
                    <a:pt x="9391796" y="0"/>
                  </a:lnTo>
                  <a:close/>
                </a:path>
                <a:path w="11962130" h="7343775">
                  <a:moveTo>
                    <a:pt x="9480734" y="0"/>
                  </a:moveTo>
                  <a:lnTo>
                    <a:pt x="9472085" y="1746"/>
                  </a:lnTo>
                  <a:lnTo>
                    <a:pt x="9465021" y="6509"/>
                  </a:lnTo>
                  <a:lnTo>
                    <a:pt x="9460256" y="13574"/>
                  </a:lnTo>
                  <a:lnTo>
                    <a:pt x="9458509" y="22225"/>
                  </a:lnTo>
                  <a:lnTo>
                    <a:pt x="9460257" y="30875"/>
                  </a:lnTo>
                  <a:lnTo>
                    <a:pt x="9465027" y="37940"/>
                  </a:lnTo>
                  <a:lnTo>
                    <a:pt x="9472107" y="42703"/>
                  </a:lnTo>
                  <a:lnTo>
                    <a:pt x="9480784" y="44450"/>
                  </a:lnTo>
                  <a:lnTo>
                    <a:pt x="9489433" y="42703"/>
                  </a:lnTo>
                  <a:lnTo>
                    <a:pt x="9496498" y="37940"/>
                  </a:lnTo>
                  <a:lnTo>
                    <a:pt x="9501262" y="30875"/>
                  </a:lnTo>
                  <a:lnTo>
                    <a:pt x="9503009" y="22225"/>
                  </a:lnTo>
                  <a:lnTo>
                    <a:pt x="9501262" y="13574"/>
                  </a:lnTo>
                  <a:lnTo>
                    <a:pt x="9496498" y="6509"/>
                  </a:lnTo>
                  <a:lnTo>
                    <a:pt x="9489433" y="1746"/>
                  </a:lnTo>
                  <a:lnTo>
                    <a:pt x="9480734" y="0"/>
                  </a:lnTo>
                  <a:close/>
                </a:path>
                <a:path w="11962130" h="7343775">
                  <a:moveTo>
                    <a:pt x="9569684" y="0"/>
                  </a:moveTo>
                  <a:lnTo>
                    <a:pt x="9561031" y="1746"/>
                  </a:lnTo>
                  <a:lnTo>
                    <a:pt x="9553967" y="6509"/>
                  </a:lnTo>
                  <a:lnTo>
                    <a:pt x="9549205" y="13574"/>
                  </a:lnTo>
                  <a:lnTo>
                    <a:pt x="9547459" y="22225"/>
                  </a:lnTo>
                  <a:lnTo>
                    <a:pt x="9549206" y="30875"/>
                  </a:lnTo>
                  <a:lnTo>
                    <a:pt x="9553971" y="37940"/>
                  </a:lnTo>
                  <a:lnTo>
                    <a:pt x="9561047" y="42703"/>
                  </a:lnTo>
                  <a:lnTo>
                    <a:pt x="9569723" y="44450"/>
                  </a:lnTo>
                  <a:lnTo>
                    <a:pt x="9578376" y="42703"/>
                  </a:lnTo>
                  <a:lnTo>
                    <a:pt x="9585440" y="37940"/>
                  </a:lnTo>
                  <a:lnTo>
                    <a:pt x="9590202" y="30875"/>
                  </a:lnTo>
                  <a:lnTo>
                    <a:pt x="9591948" y="22225"/>
                  </a:lnTo>
                  <a:lnTo>
                    <a:pt x="9590202" y="13574"/>
                  </a:lnTo>
                  <a:lnTo>
                    <a:pt x="9585440" y="6509"/>
                  </a:lnTo>
                  <a:lnTo>
                    <a:pt x="9578376" y="1746"/>
                  </a:lnTo>
                  <a:lnTo>
                    <a:pt x="9569684" y="0"/>
                  </a:lnTo>
                  <a:close/>
                </a:path>
                <a:path w="11962130" h="7343775">
                  <a:moveTo>
                    <a:pt x="9658635" y="0"/>
                  </a:moveTo>
                  <a:lnTo>
                    <a:pt x="9649982" y="1746"/>
                  </a:lnTo>
                  <a:lnTo>
                    <a:pt x="9642917" y="6509"/>
                  </a:lnTo>
                  <a:lnTo>
                    <a:pt x="9638156" y="13574"/>
                  </a:lnTo>
                  <a:lnTo>
                    <a:pt x="9636410" y="22225"/>
                  </a:lnTo>
                  <a:lnTo>
                    <a:pt x="9638156" y="30875"/>
                  </a:lnTo>
                  <a:lnTo>
                    <a:pt x="9642922" y="37940"/>
                  </a:lnTo>
                  <a:lnTo>
                    <a:pt x="9649998" y="42703"/>
                  </a:lnTo>
                  <a:lnTo>
                    <a:pt x="9658673" y="44450"/>
                  </a:lnTo>
                  <a:lnTo>
                    <a:pt x="9667327" y="42703"/>
                  </a:lnTo>
                  <a:lnTo>
                    <a:pt x="9674391" y="37940"/>
                  </a:lnTo>
                  <a:lnTo>
                    <a:pt x="9679153" y="30875"/>
                  </a:lnTo>
                  <a:lnTo>
                    <a:pt x="9680898" y="22225"/>
                  </a:lnTo>
                  <a:lnTo>
                    <a:pt x="9679153" y="13574"/>
                  </a:lnTo>
                  <a:lnTo>
                    <a:pt x="9674391" y="6509"/>
                  </a:lnTo>
                  <a:lnTo>
                    <a:pt x="9667327" y="1746"/>
                  </a:lnTo>
                  <a:lnTo>
                    <a:pt x="9658635" y="0"/>
                  </a:lnTo>
                  <a:close/>
                </a:path>
                <a:path w="11962130" h="7343775">
                  <a:moveTo>
                    <a:pt x="9747573" y="0"/>
                  </a:moveTo>
                  <a:lnTo>
                    <a:pt x="9738925" y="1746"/>
                  </a:lnTo>
                  <a:lnTo>
                    <a:pt x="9731860" y="6509"/>
                  </a:lnTo>
                  <a:lnTo>
                    <a:pt x="9727096" y="13574"/>
                  </a:lnTo>
                  <a:lnTo>
                    <a:pt x="9725348" y="22225"/>
                  </a:lnTo>
                  <a:lnTo>
                    <a:pt x="9727097" y="30875"/>
                  </a:lnTo>
                  <a:lnTo>
                    <a:pt x="9731867" y="37940"/>
                  </a:lnTo>
                  <a:lnTo>
                    <a:pt x="9738946" y="42703"/>
                  </a:lnTo>
                  <a:lnTo>
                    <a:pt x="9747624" y="44450"/>
                  </a:lnTo>
                  <a:lnTo>
                    <a:pt x="9756272" y="42703"/>
                  </a:lnTo>
                  <a:lnTo>
                    <a:pt x="9763337" y="37940"/>
                  </a:lnTo>
                  <a:lnTo>
                    <a:pt x="9768102" y="30875"/>
                  </a:lnTo>
                  <a:lnTo>
                    <a:pt x="9769849" y="22225"/>
                  </a:lnTo>
                  <a:lnTo>
                    <a:pt x="9768102" y="13574"/>
                  </a:lnTo>
                  <a:lnTo>
                    <a:pt x="9763337" y="6509"/>
                  </a:lnTo>
                  <a:lnTo>
                    <a:pt x="9756272" y="1746"/>
                  </a:lnTo>
                  <a:lnTo>
                    <a:pt x="9747573" y="0"/>
                  </a:lnTo>
                  <a:close/>
                </a:path>
                <a:path w="11962130" h="7343775">
                  <a:moveTo>
                    <a:pt x="9836524" y="0"/>
                  </a:moveTo>
                  <a:lnTo>
                    <a:pt x="9827870" y="1746"/>
                  </a:lnTo>
                  <a:lnTo>
                    <a:pt x="9820806" y="6509"/>
                  </a:lnTo>
                  <a:lnTo>
                    <a:pt x="9816045" y="13574"/>
                  </a:lnTo>
                  <a:lnTo>
                    <a:pt x="9814299" y="22225"/>
                  </a:lnTo>
                  <a:lnTo>
                    <a:pt x="9816045" y="30875"/>
                  </a:lnTo>
                  <a:lnTo>
                    <a:pt x="9820811" y="37940"/>
                  </a:lnTo>
                  <a:lnTo>
                    <a:pt x="9827887" y="42703"/>
                  </a:lnTo>
                  <a:lnTo>
                    <a:pt x="9836562" y="44450"/>
                  </a:lnTo>
                  <a:lnTo>
                    <a:pt x="9845216" y="42703"/>
                  </a:lnTo>
                  <a:lnTo>
                    <a:pt x="9852280" y="37940"/>
                  </a:lnTo>
                  <a:lnTo>
                    <a:pt x="9857042" y="30875"/>
                  </a:lnTo>
                  <a:lnTo>
                    <a:pt x="9858787" y="22225"/>
                  </a:lnTo>
                  <a:lnTo>
                    <a:pt x="9857042" y="13574"/>
                  </a:lnTo>
                  <a:lnTo>
                    <a:pt x="9852280" y="6509"/>
                  </a:lnTo>
                  <a:lnTo>
                    <a:pt x="9845216" y="1746"/>
                  </a:lnTo>
                  <a:lnTo>
                    <a:pt x="9836524" y="0"/>
                  </a:lnTo>
                  <a:close/>
                </a:path>
                <a:path w="11962130" h="7343775">
                  <a:moveTo>
                    <a:pt x="9925462" y="0"/>
                  </a:moveTo>
                  <a:lnTo>
                    <a:pt x="9916814" y="1746"/>
                  </a:lnTo>
                  <a:lnTo>
                    <a:pt x="9909749" y="6509"/>
                  </a:lnTo>
                  <a:lnTo>
                    <a:pt x="9904985" y="13574"/>
                  </a:lnTo>
                  <a:lnTo>
                    <a:pt x="9903237" y="22225"/>
                  </a:lnTo>
                  <a:lnTo>
                    <a:pt x="9904985" y="30875"/>
                  </a:lnTo>
                  <a:lnTo>
                    <a:pt x="9909756" y="37940"/>
                  </a:lnTo>
                  <a:lnTo>
                    <a:pt x="9916835" y="42703"/>
                  </a:lnTo>
                  <a:lnTo>
                    <a:pt x="9925513" y="44450"/>
                  </a:lnTo>
                  <a:lnTo>
                    <a:pt x="9934161" y="42703"/>
                  </a:lnTo>
                  <a:lnTo>
                    <a:pt x="9941226" y="37940"/>
                  </a:lnTo>
                  <a:lnTo>
                    <a:pt x="9945991" y="30875"/>
                  </a:lnTo>
                  <a:lnTo>
                    <a:pt x="9947738" y="22225"/>
                  </a:lnTo>
                  <a:lnTo>
                    <a:pt x="9945991" y="13574"/>
                  </a:lnTo>
                  <a:lnTo>
                    <a:pt x="9941226" y="6509"/>
                  </a:lnTo>
                  <a:lnTo>
                    <a:pt x="9934161" y="1746"/>
                  </a:lnTo>
                  <a:lnTo>
                    <a:pt x="9925462" y="0"/>
                  </a:lnTo>
                  <a:close/>
                </a:path>
                <a:path w="11962130" h="7343775">
                  <a:moveTo>
                    <a:pt x="10014413" y="0"/>
                  </a:moveTo>
                  <a:lnTo>
                    <a:pt x="10005759" y="1746"/>
                  </a:lnTo>
                  <a:lnTo>
                    <a:pt x="9998695" y="6509"/>
                  </a:lnTo>
                  <a:lnTo>
                    <a:pt x="9993934" y="13574"/>
                  </a:lnTo>
                  <a:lnTo>
                    <a:pt x="9992188" y="22225"/>
                  </a:lnTo>
                  <a:lnTo>
                    <a:pt x="9993934" y="30875"/>
                  </a:lnTo>
                  <a:lnTo>
                    <a:pt x="9998700" y="37940"/>
                  </a:lnTo>
                  <a:lnTo>
                    <a:pt x="10005775" y="42703"/>
                  </a:lnTo>
                  <a:lnTo>
                    <a:pt x="10014451" y="44450"/>
                  </a:lnTo>
                  <a:lnTo>
                    <a:pt x="10023105" y="42703"/>
                  </a:lnTo>
                  <a:lnTo>
                    <a:pt x="10030169" y="37940"/>
                  </a:lnTo>
                  <a:lnTo>
                    <a:pt x="10034930" y="30875"/>
                  </a:lnTo>
                  <a:lnTo>
                    <a:pt x="10036676" y="22225"/>
                  </a:lnTo>
                  <a:lnTo>
                    <a:pt x="10034930" y="13574"/>
                  </a:lnTo>
                  <a:lnTo>
                    <a:pt x="10030169" y="6509"/>
                  </a:lnTo>
                  <a:lnTo>
                    <a:pt x="10023105" y="1746"/>
                  </a:lnTo>
                  <a:lnTo>
                    <a:pt x="10014413" y="0"/>
                  </a:lnTo>
                  <a:close/>
                </a:path>
                <a:path w="11962130" h="7343775">
                  <a:moveTo>
                    <a:pt x="10103351" y="0"/>
                  </a:moveTo>
                  <a:lnTo>
                    <a:pt x="10094703" y="1746"/>
                  </a:lnTo>
                  <a:lnTo>
                    <a:pt x="10087638" y="6509"/>
                  </a:lnTo>
                  <a:lnTo>
                    <a:pt x="10082874" y="13574"/>
                  </a:lnTo>
                  <a:lnTo>
                    <a:pt x="10081126" y="22225"/>
                  </a:lnTo>
                  <a:lnTo>
                    <a:pt x="10082874" y="30875"/>
                  </a:lnTo>
                  <a:lnTo>
                    <a:pt x="10087644" y="37940"/>
                  </a:lnTo>
                  <a:lnTo>
                    <a:pt x="10094724" y="42703"/>
                  </a:lnTo>
                  <a:lnTo>
                    <a:pt x="10103402" y="44450"/>
                  </a:lnTo>
                  <a:lnTo>
                    <a:pt x="10112050" y="42703"/>
                  </a:lnTo>
                  <a:lnTo>
                    <a:pt x="10119115" y="37940"/>
                  </a:lnTo>
                  <a:lnTo>
                    <a:pt x="10123880" y="30875"/>
                  </a:lnTo>
                  <a:lnTo>
                    <a:pt x="10125627" y="22225"/>
                  </a:lnTo>
                  <a:lnTo>
                    <a:pt x="10123880" y="13574"/>
                  </a:lnTo>
                  <a:lnTo>
                    <a:pt x="10119115" y="6509"/>
                  </a:lnTo>
                  <a:lnTo>
                    <a:pt x="10112050" y="1746"/>
                  </a:lnTo>
                  <a:lnTo>
                    <a:pt x="10103351" y="0"/>
                  </a:lnTo>
                  <a:close/>
                </a:path>
                <a:path w="11962130" h="7343775">
                  <a:moveTo>
                    <a:pt x="10193140" y="808"/>
                  </a:moveTo>
                  <a:lnTo>
                    <a:pt x="10184429" y="2223"/>
                  </a:lnTo>
                  <a:lnTo>
                    <a:pt x="10177189" y="6711"/>
                  </a:lnTo>
                  <a:lnTo>
                    <a:pt x="10172159" y="13588"/>
                  </a:lnTo>
                  <a:lnTo>
                    <a:pt x="10170077" y="22166"/>
                  </a:lnTo>
                  <a:lnTo>
                    <a:pt x="10171492" y="30878"/>
                  </a:lnTo>
                  <a:lnTo>
                    <a:pt x="10175987" y="38120"/>
                  </a:lnTo>
                  <a:lnTo>
                    <a:pt x="10182880" y="43150"/>
                  </a:lnTo>
                  <a:lnTo>
                    <a:pt x="10191489" y="45228"/>
                  </a:lnTo>
                  <a:lnTo>
                    <a:pt x="10200195" y="43815"/>
                  </a:lnTo>
                  <a:lnTo>
                    <a:pt x="10207434" y="39326"/>
                  </a:lnTo>
                  <a:lnTo>
                    <a:pt x="10212463" y="32449"/>
                  </a:lnTo>
                  <a:lnTo>
                    <a:pt x="10214540" y="23872"/>
                  </a:lnTo>
                  <a:lnTo>
                    <a:pt x="10213126" y="15160"/>
                  </a:lnTo>
                  <a:lnTo>
                    <a:pt x="10208637" y="7918"/>
                  </a:lnTo>
                  <a:lnTo>
                    <a:pt x="10201763" y="2888"/>
                  </a:lnTo>
                  <a:lnTo>
                    <a:pt x="10193140" y="808"/>
                  </a:lnTo>
                  <a:close/>
                </a:path>
                <a:path w="11962130" h="7343775">
                  <a:moveTo>
                    <a:pt x="10283082" y="5533"/>
                  </a:moveTo>
                  <a:lnTo>
                    <a:pt x="10274307" y="6503"/>
                  </a:lnTo>
                  <a:lnTo>
                    <a:pt x="10266846" y="10618"/>
                  </a:lnTo>
                  <a:lnTo>
                    <a:pt x="10261473" y="17231"/>
                  </a:lnTo>
                  <a:lnTo>
                    <a:pt x="10258964" y="25692"/>
                  </a:lnTo>
                  <a:lnTo>
                    <a:pt x="10259935" y="34464"/>
                  </a:lnTo>
                  <a:lnTo>
                    <a:pt x="10264057" y="41925"/>
                  </a:lnTo>
                  <a:lnTo>
                    <a:pt x="10270684" y="47299"/>
                  </a:lnTo>
                  <a:lnTo>
                    <a:pt x="10279170" y="49810"/>
                  </a:lnTo>
                  <a:lnTo>
                    <a:pt x="10287944" y="48841"/>
                  </a:lnTo>
                  <a:lnTo>
                    <a:pt x="10295405" y="44726"/>
                  </a:lnTo>
                  <a:lnTo>
                    <a:pt x="10300778" y="38113"/>
                  </a:lnTo>
                  <a:lnTo>
                    <a:pt x="10303287" y="29651"/>
                  </a:lnTo>
                  <a:lnTo>
                    <a:pt x="10302317" y="20880"/>
                  </a:lnTo>
                  <a:lnTo>
                    <a:pt x="10298201" y="13420"/>
                  </a:lnTo>
                  <a:lnTo>
                    <a:pt x="10291589" y="8047"/>
                  </a:lnTo>
                  <a:lnTo>
                    <a:pt x="10283082" y="5533"/>
                  </a:lnTo>
                  <a:close/>
                </a:path>
                <a:path w="11962130" h="7343775">
                  <a:moveTo>
                    <a:pt x="10372324" y="15201"/>
                  </a:moveTo>
                  <a:lnTo>
                    <a:pt x="10363521" y="15841"/>
                  </a:lnTo>
                  <a:lnTo>
                    <a:pt x="10355911" y="19674"/>
                  </a:lnTo>
                  <a:lnTo>
                    <a:pt x="10350295" y="26080"/>
                  </a:lnTo>
                  <a:lnTo>
                    <a:pt x="10347471" y="34441"/>
                  </a:lnTo>
                  <a:lnTo>
                    <a:pt x="10348111" y="43243"/>
                  </a:lnTo>
                  <a:lnTo>
                    <a:pt x="10351947" y="50854"/>
                  </a:lnTo>
                  <a:lnTo>
                    <a:pt x="10358365" y="56472"/>
                  </a:lnTo>
                  <a:lnTo>
                    <a:pt x="10366749" y="59301"/>
                  </a:lnTo>
                  <a:lnTo>
                    <a:pt x="10375553" y="58661"/>
                  </a:lnTo>
                  <a:lnTo>
                    <a:pt x="10383162" y="54829"/>
                  </a:lnTo>
                  <a:lnTo>
                    <a:pt x="10388779" y="48423"/>
                  </a:lnTo>
                  <a:lnTo>
                    <a:pt x="10391603" y="40062"/>
                  </a:lnTo>
                  <a:lnTo>
                    <a:pt x="10390963" y="31260"/>
                  </a:lnTo>
                  <a:lnTo>
                    <a:pt x="10387131" y="23650"/>
                  </a:lnTo>
                  <a:lnTo>
                    <a:pt x="10380725" y="18033"/>
                  </a:lnTo>
                  <a:lnTo>
                    <a:pt x="10372324" y="15201"/>
                  </a:lnTo>
                  <a:close/>
                </a:path>
                <a:path w="11962130" h="7343775">
                  <a:moveTo>
                    <a:pt x="10461301" y="28751"/>
                  </a:moveTo>
                  <a:lnTo>
                    <a:pt x="10452481" y="28958"/>
                  </a:lnTo>
                  <a:lnTo>
                    <a:pt x="10444692" y="32412"/>
                  </a:lnTo>
                  <a:lnTo>
                    <a:pt x="10438766" y="38535"/>
                  </a:lnTo>
                  <a:lnTo>
                    <a:pt x="10435532" y="46747"/>
                  </a:lnTo>
                  <a:lnTo>
                    <a:pt x="10435716" y="54528"/>
                  </a:lnTo>
                  <a:lnTo>
                    <a:pt x="10435741" y="55570"/>
                  </a:lnTo>
                  <a:lnTo>
                    <a:pt x="10439203" y="63360"/>
                  </a:lnTo>
                  <a:lnTo>
                    <a:pt x="10445341" y="69287"/>
                  </a:lnTo>
                  <a:lnTo>
                    <a:pt x="10453579" y="72524"/>
                  </a:lnTo>
                  <a:lnTo>
                    <a:pt x="10462399" y="72317"/>
                  </a:lnTo>
                  <a:lnTo>
                    <a:pt x="10470187" y="68863"/>
                  </a:lnTo>
                  <a:lnTo>
                    <a:pt x="10476114" y="62740"/>
                  </a:lnTo>
                  <a:lnTo>
                    <a:pt x="10479347" y="54528"/>
                  </a:lnTo>
                  <a:lnTo>
                    <a:pt x="10479164" y="46747"/>
                  </a:lnTo>
                  <a:lnTo>
                    <a:pt x="10479139" y="45705"/>
                  </a:lnTo>
                  <a:lnTo>
                    <a:pt x="10475683" y="37916"/>
                  </a:lnTo>
                  <a:lnTo>
                    <a:pt x="10469560" y="31991"/>
                  </a:lnTo>
                  <a:lnTo>
                    <a:pt x="10461301" y="28751"/>
                  </a:lnTo>
                  <a:close/>
                </a:path>
                <a:path w="11962130" h="7343775">
                  <a:moveTo>
                    <a:pt x="10540759" y="46457"/>
                  </a:moveTo>
                  <a:lnTo>
                    <a:pt x="10532800" y="49497"/>
                  </a:lnTo>
                  <a:lnTo>
                    <a:pt x="10526563" y="55300"/>
                  </a:lnTo>
                  <a:lnTo>
                    <a:pt x="10522908" y="63331"/>
                  </a:lnTo>
                  <a:lnTo>
                    <a:pt x="10522649" y="72152"/>
                  </a:lnTo>
                  <a:lnTo>
                    <a:pt x="10525690" y="80113"/>
                  </a:lnTo>
                  <a:lnTo>
                    <a:pt x="10531502" y="86354"/>
                  </a:lnTo>
                  <a:lnTo>
                    <a:pt x="10539558" y="90020"/>
                  </a:lnTo>
                  <a:lnTo>
                    <a:pt x="10548383" y="90278"/>
                  </a:lnTo>
                  <a:lnTo>
                    <a:pt x="10556343" y="87238"/>
                  </a:lnTo>
                  <a:lnTo>
                    <a:pt x="10562581" y="81436"/>
                  </a:lnTo>
                  <a:lnTo>
                    <a:pt x="10566241" y="73406"/>
                  </a:lnTo>
                  <a:lnTo>
                    <a:pt x="10566499" y="64584"/>
                  </a:lnTo>
                  <a:lnTo>
                    <a:pt x="10563459" y="56624"/>
                  </a:lnTo>
                  <a:lnTo>
                    <a:pt x="10557658" y="50385"/>
                  </a:lnTo>
                  <a:lnTo>
                    <a:pt x="10549578" y="46715"/>
                  </a:lnTo>
                  <a:lnTo>
                    <a:pt x="10540759" y="46457"/>
                  </a:lnTo>
                  <a:close/>
                </a:path>
                <a:path w="11962130" h="7343775">
                  <a:moveTo>
                    <a:pt x="10627927" y="68346"/>
                  </a:moveTo>
                  <a:lnTo>
                    <a:pt x="10619835" y="71010"/>
                  </a:lnTo>
                  <a:lnTo>
                    <a:pt x="10613334" y="76515"/>
                  </a:lnTo>
                  <a:lnTo>
                    <a:pt x="10609306" y="84366"/>
                  </a:lnTo>
                  <a:lnTo>
                    <a:pt x="10608634" y="93166"/>
                  </a:lnTo>
                  <a:lnTo>
                    <a:pt x="10611302" y="101260"/>
                  </a:lnTo>
                  <a:lnTo>
                    <a:pt x="10616820" y="107767"/>
                  </a:lnTo>
                  <a:lnTo>
                    <a:pt x="10624699" y="111805"/>
                  </a:lnTo>
                  <a:lnTo>
                    <a:pt x="10633498" y="112475"/>
                  </a:lnTo>
                  <a:lnTo>
                    <a:pt x="10641590" y="109811"/>
                  </a:lnTo>
                  <a:lnTo>
                    <a:pt x="10648091" y="104307"/>
                  </a:lnTo>
                  <a:lnTo>
                    <a:pt x="10652118" y="96456"/>
                  </a:lnTo>
                  <a:lnTo>
                    <a:pt x="10652791" y="87655"/>
                  </a:lnTo>
                  <a:lnTo>
                    <a:pt x="10650129" y="79562"/>
                  </a:lnTo>
                  <a:lnTo>
                    <a:pt x="10644626" y="73059"/>
                  </a:lnTo>
                  <a:lnTo>
                    <a:pt x="10636726" y="69015"/>
                  </a:lnTo>
                  <a:lnTo>
                    <a:pt x="10627927" y="68346"/>
                  </a:lnTo>
                  <a:close/>
                </a:path>
                <a:path w="11962130" h="7343775">
                  <a:moveTo>
                    <a:pt x="10714016" y="94538"/>
                  </a:moveTo>
                  <a:lnTo>
                    <a:pt x="10705796" y="96779"/>
                  </a:lnTo>
                  <a:lnTo>
                    <a:pt x="10699017" y="101939"/>
                  </a:lnTo>
                  <a:lnTo>
                    <a:pt x="10694587" y="109570"/>
                  </a:lnTo>
                  <a:lnTo>
                    <a:pt x="10693458" y="118323"/>
                  </a:lnTo>
                  <a:lnTo>
                    <a:pt x="10695701" y="126545"/>
                  </a:lnTo>
                  <a:lnTo>
                    <a:pt x="10700873" y="133330"/>
                  </a:lnTo>
                  <a:lnTo>
                    <a:pt x="10708532" y="137772"/>
                  </a:lnTo>
                  <a:lnTo>
                    <a:pt x="10717284" y="138897"/>
                  </a:lnTo>
                  <a:lnTo>
                    <a:pt x="10725504" y="136656"/>
                  </a:lnTo>
                  <a:lnTo>
                    <a:pt x="10732283" y="131497"/>
                  </a:lnTo>
                  <a:lnTo>
                    <a:pt x="10736713" y="123865"/>
                  </a:lnTo>
                  <a:lnTo>
                    <a:pt x="10737842" y="115112"/>
                  </a:lnTo>
                  <a:lnTo>
                    <a:pt x="10735603" y="106892"/>
                  </a:lnTo>
                  <a:lnTo>
                    <a:pt x="10730442" y="100111"/>
                  </a:lnTo>
                  <a:lnTo>
                    <a:pt x="10722768" y="95664"/>
                  </a:lnTo>
                  <a:lnTo>
                    <a:pt x="10714016" y="94538"/>
                  </a:lnTo>
                  <a:close/>
                </a:path>
                <a:path w="11962130" h="7343775">
                  <a:moveTo>
                    <a:pt x="10798679" y="124989"/>
                  </a:moveTo>
                  <a:lnTo>
                    <a:pt x="10790353" y="126805"/>
                  </a:lnTo>
                  <a:lnTo>
                    <a:pt x="10783315" y="131609"/>
                  </a:lnTo>
                  <a:lnTo>
                    <a:pt x="10778496" y="139002"/>
                  </a:lnTo>
                  <a:lnTo>
                    <a:pt x="10776925" y="147687"/>
                  </a:lnTo>
                  <a:lnTo>
                    <a:pt x="10778622" y="155444"/>
                  </a:lnTo>
                  <a:lnTo>
                    <a:pt x="10778747" y="156013"/>
                  </a:lnTo>
                  <a:lnTo>
                    <a:pt x="10783564" y="163054"/>
                  </a:lnTo>
                  <a:lnTo>
                    <a:pt x="10790980" y="167883"/>
                  </a:lnTo>
                  <a:lnTo>
                    <a:pt x="10799664" y="169457"/>
                  </a:lnTo>
                  <a:lnTo>
                    <a:pt x="10807990" y="167641"/>
                  </a:lnTo>
                  <a:lnTo>
                    <a:pt x="10815028" y="162837"/>
                  </a:lnTo>
                  <a:lnTo>
                    <a:pt x="10819847" y="155444"/>
                  </a:lnTo>
                  <a:lnTo>
                    <a:pt x="10821419" y="146760"/>
                  </a:lnTo>
                  <a:lnTo>
                    <a:pt x="10819725" y="139002"/>
                  </a:lnTo>
                  <a:lnTo>
                    <a:pt x="10819601" y="138435"/>
                  </a:lnTo>
                  <a:lnTo>
                    <a:pt x="10814795" y="131399"/>
                  </a:lnTo>
                  <a:lnTo>
                    <a:pt x="10807363" y="126563"/>
                  </a:lnTo>
                  <a:lnTo>
                    <a:pt x="10798679" y="124989"/>
                  </a:lnTo>
                  <a:close/>
                </a:path>
                <a:path w="11962130" h="7343775">
                  <a:moveTo>
                    <a:pt x="10881501" y="159612"/>
                  </a:moveTo>
                  <a:lnTo>
                    <a:pt x="10873106" y="161080"/>
                  </a:lnTo>
                  <a:lnTo>
                    <a:pt x="10865876" y="165587"/>
                  </a:lnTo>
                  <a:lnTo>
                    <a:pt x="10860754" y="172774"/>
                  </a:lnTo>
                  <a:lnTo>
                    <a:pt x="10858823" y="181386"/>
                  </a:lnTo>
                  <a:lnTo>
                    <a:pt x="10860297" y="189781"/>
                  </a:lnTo>
                  <a:lnTo>
                    <a:pt x="10864819" y="197016"/>
                  </a:lnTo>
                  <a:lnTo>
                    <a:pt x="10872031" y="202149"/>
                  </a:lnTo>
                  <a:lnTo>
                    <a:pt x="10880639" y="204082"/>
                  </a:lnTo>
                  <a:lnTo>
                    <a:pt x="10889030" y="202614"/>
                  </a:lnTo>
                  <a:lnTo>
                    <a:pt x="10896259" y="198107"/>
                  </a:lnTo>
                  <a:lnTo>
                    <a:pt x="10901381" y="190920"/>
                  </a:lnTo>
                  <a:lnTo>
                    <a:pt x="10903315" y="182309"/>
                  </a:lnTo>
                  <a:lnTo>
                    <a:pt x="10901849" y="173916"/>
                  </a:lnTo>
                  <a:lnTo>
                    <a:pt x="10897343" y="166686"/>
                  </a:lnTo>
                  <a:lnTo>
                    <a:pt x="10890116" y="161545"/>
                  </a:lnTo>
                  <a:lnTo>
                    <a:pt x="10881501" y="159612"/>
                  </a:lnTo>
                  <a:close/>
                </a:path>
                <a:path w="11962130" h="7343775">
                  <a:moveTo>
                    <a:pt x="10962668" y="198309"/>
                  </a:moveTo>
                  <a:lnTo>
                    <a:pt x="10954210" y="199365"/>
                  </a:lnTo>
                  <a:lnTo>
                    <a:pt x="10946766" y="203514"/>
                  </a:lnTo>
                  <a:lnTo>
                    <a:pt x="10941297" y="210442"/>
                  </a:lnTo>
                  <a:lnTo>
                    <a:pt x="10938952" y="218949"/>
                  </a:lnTo>
                  <a:lnTo>
                    <a:pt x="10940016" y="227406"/>
                  </a:lnTo>
                  <a:lnTo>
                    <a:pt x="10944178" y="234853"/>
                  </a:lnTo>
                  <a:lnTo>
                    <a:pt x="10951127" y="240333"/>
                  </a:lnTo>
                  <a:lnTo>
                    <a:pt x="10959632" y="242685"/>
                  </a:lnTo>
                  <a:lnTo>
                    <a:pt x="10968086" y="241628"/>
                  </a:lnTo>
                  <a:lnTo>
                    <a:pt x="10975528" y="237479"/>
                  </a:lnTo>
                  <a:lnTo>
                    <a:pt x="10980997" y="230551"/>
                  </a:lnTo>
                  <a:lnTo>
                    <a:pt x="10983350" y="222045"/>
                  </a:lnTo>
                  <a:lnTo>
                    <a:pt x="10982294" y="213590"/>
                  </a:lnTo>
                  <a:lnTo>
                    <a:pt x="10978145" y="206149"/>
                  </a:lnTo>
                  <a:lnTo>
                    <a:pt x="10971180" y="200661"/>
                  </a:lnTo>
                  <a:lnTo>
                    <a:pt x="10962668" y="198309"/>
                  </a:lnTo>
                  <a:close/>
                </a:path>
                <a:path w="11962130" h="7343775">
                  <a:moveTo>
                    <a:pt x="11041791" y="240978"/>
                  </a:moveTo>
                  <a:lnTo>
                    <a:pt x="11033294" y="241630"/>
                  </a:lnTo>
                  <a:lnTo>
                    <a:pt x="11025662" y="245420"/>
                  </a:lnTo>
                  <a:lnTo>
                    <a:pt x="11019872" y="252079"/>
                  </a:lnTo>
                  <a:lnTo>
                    <a:pt x="11017121" y="260464"/>
                  </a:lnTo>
                  <a:lnTo>
                    <a:pt x="11017777" y="268962"/>
                  </a:lnTo>
                  <a:lnTo>
                    <a:pt x="11021576" y="276599"/>
                  </a:lnTo>
                  <a:lnTo>
                    <a:pt x="11028254" y="282404"/>
                  </a:lnTo>
                  <a:lnTo>
                    <a:pt x="11036643" y="285159"/>
                  </a:lnTo>
                  <a:lnTo>
                    <a:pt x="11045139" y="284507"/>
                  </a:lnTo>
                  <a:lnTo>
                    <a:pt x="11052768" y="280717"/>
                  </a:lnTo>
                  <a:lnTo>
                    <a:pt x="11058556" y="274058"/>
                  </a:lnTo>
                  <a:lnTo>
                    <a:pt x="11061314" y="265673"/>
                  </a:lnTo>
                  <a:lnTo>
                    <a:pt x="11060661" y="257178"/>
                  </a:lnTo>
                  <a:lnTo>
                    <a:pt x="11056870" y="249547"/>
                  </a:lnTo>
                  <a:lnTo>
                    <a:pt x="11050174" y="243733"/>
                  </a:lnTo>
                  <a:lnTo>
                    <a:pt x="11041791" y="240978"/>
                  </a:lnTo>
                  <a:close/>
                </a:path>
                <a:path w="11962130" h="7343775">
                  <a:moveTo>
                    <a:pt x="11118952" y="287549"/>
                  </a:moveTo>
                  <a:lnTo>
                    <a:pt x="11110431" y="287700"/>
                  </a:lnTo>
                  <a:lnTo>
                    <a:pt x="11102589" y="291035"/>
                  </a:lnTo>
                  <a:lnTo>
                    <a:pt x="11096415" y="297342"/>
                  </a:lnTo>
                  <a:lnTo>
                    <a:pt x="11093173" y="305551"/>
                  </a:lnTo>
                  <a:lnTo>
                    <a:pt x="11093316" y="313347"/>
                  </a:lnTo>
                  <a:lnTo>
                    <a:pt x="11093329" y="314073"/>
                  </a:lnTo>
                  <a:lnTo>
                    <a:pt x="11096676" y="321920"/>
                  </a:lnTo>
                  <a:lnTo>
                    <a:pt x="11103006" y="328107"/>
                  </a:lnTo>
                  <a:lnTo>
                    <a:pt x="11111214" y="331349"/>
                  </a:lnTo>
                  <a:lnTo>
                    <a:pt x="11119731" y="331198"/>
                  </a:lnTo>
                  <a:lnTo>
                    <a:pt x="11127568" y="327863"/>
                  </a:lnTo>
                  <a:lnTo>
                    <a:pt x="11133740" y="321556"/>
                  </a:lnTo>
                  <a:lnTo>
                    <a:pt x="11136983" y="313347"/>
                  </a:lnTo>
                  <a:lnTo>
                    <a:pt x="11136844" y="305551"/>
                  </a:lnTo>
                  <a:lnTo>
                    <a:pt x="11136831" y="304828"/>
                  </a:lnTo>
                  <a:lnTo>
                    <a:pt x="11133496" y="296988"/>
                  </a:lnTo>
                  <a:lnTo>
                    <a:pt x="11127162" y="290791"/>
                  </a:lnTo>
                  <a:lnTo>
                    <a:pt x="11118952" y="287549"/>
                  </a:lnTo>
                  <a:close/>
                </a:path>
                <a:path w="11962130" h="7343775">
                  <a:moveTo>
                    <a:pt x="11184902" y="337578"/>
                  </a:moveTo>
                  <a:lnTo>
                    <a:pt x="11176920" y="340553"/>
                  </a:lnTo>
                  <a:lnTo>
                    <a:pt x="11170469" y="346574"/>
                  </a:lnTo>
                  <a:lnTo>
                    <a:pt x="11166858" y="354626"/>
                  </a:lnTo>
                  <a:lnTo>
                    <a:pt x="11166625" y="363146"/>
                  </a:lnTo>
                  <a:lnTo>
                    <a:pt x="11169610" y="371138"/>
                  </a:lnTo>
                  <a:lnTo>
                    <a:pt x="11175650" y="377606"/>
                  </a:lnTo>
                  <a:lnTo>
                    <a:pt x="11183702" y="381218"/>
                  </a:lnTo>
                  <a:lnTo>
                    <a:pt x="11192219" y="381454"/>
                  </a:lnTo>
                  <a:lnTo>
                    <a:pt x="11200205" y="378479"/>
                  </a:lnTo>
                  <a:lnTo>
                    <a:pt x="11206664" y="372459"/>
                  </a:lnTo>
                  <a:lnTo>
                    <a:pt x="11210273" y="364406"/>
                  </a:lnTo>
                  <a:lnTo>
                    <a:pt x="11210505" y="355890"/>
                  </a:lnTo>
                  <a:lnTo>
                    <a:pt x="11207528" y="347906"/>
                  </a:lnTo>
                  <a:lnTo>
                    <a:pt x="11201469" y="341426"/>
                  </a:lnTo>
                  <a:lnTo>
                    <a:pt x="11193418" y="337814"/>
                  </a:lnTo>
                  <a:lnTo>
                    <a:pt x="11184902" y="337578"/>
                  </a:lnTo>
                  <a:close/>
                </a:path>
                <a:path w="11962130" h="7343775">
                  <a:moveTo>
                    <a:pt x="11256821" y="391062"/>
                  </a:moveTo>
                  <a:lnTo>
                    <a:pt x="11248712" y="393679"/>
                  </a:lnTo>
                  <a:lnTo>
                    <a:pt x="11241995" y="399406"/>
                  </a:lnTo>
                  <a:lnTo>
                    <a:pt x="11238027" y="407290"/>
                  </a:lnTo>
                  <a:lnTo>
                    <a:pt x="11237417" y="415791"/>
                  </a:lnTo>
                  <a:lnTo>
                    <a:pt x="11240045" y="423908"/>
                  </a:lnTo>
                  <a:lnTo>
                    <a:pt x="11245792" y="430639"/>
                  </a:lnTo>
                  <a:lnTo>
                    <a:pt x="11253674" y="434606"/>
                  </a:lnTo>
                  <a:lnTo>
                    <a:pt x="11262171" y="435220"/>
                  </a:lnTo>
                  <a:lnTo>
                    <a:pt x="11270279" y="432603"/>
                  </a:lnTo>
                  <a:lnTo>
                    <a:pt x="11276996" y="426876"/>
                  </a:lnTo>
                  <a:lnTo>
                    <a:pt x="11280965" y="418992"/>
                  </a:lnTo>
                  <a:lnTo>
                    <a:pt x="11281579" y="410495"/>
                  </a:lnTo>
                  <a:lnTo>
                    <a:pt x="11278963" y="402387"/>
                  </a:lnTo>
                  <a:lnTo>
                    <a:pt x="11273199" y="395644"/>
                  </a:lnTo>
                  <a:lnTo>
                    <a:pt x="11265318" y="391677"/>
                  </a:lnTo>
                  <a:lnTo>
                    <a:pt x="11256821" y="391062"/>
                  </a:lnTo>
                  <a:close/>
                </a:path>
                <a:path w="11962130" h="7343775">
                  <a:moveTo>
                    <a:pt x="11325964" y="448016"/>
                  </a:moveTo>
                  <a:lnTo>
                    <a:pt x="11317753" y="450287"/>
                  </a:lnTo>
                  <a:lnTo>
                    <a:pt x="11310804" y="455724"/>
                  </a:lnTo>
                  <a:lnTo>
                    <a:pt x="11306502" y="463433"/>
                  </a:lnTo>
                  <a:lnTo>
                    <a:pt x="11305530" y="471901"/>
                  </a:lnTo>
                  <a:lnTo>
                    <a:pt x="11307810" y="480122"/>
                  </a:lnTo>
                  <a:lnTo>
                    <a:pt x="11313267" y="487090"/>
                  </a:lnTo>
                  <a:lnTo>
                    <a:pt x="11320980" y="491387"/>
                  </a:lnTo>
                  <a:lnTo>
                    <a:pt x="11329444" y="492361"/>
                  </a:lnTo>
                  <a:lnTo>
                    <a:pt x="11337656" y="490090"/>
                  </a:lnTo>
                  <a:lnTo>
                    <a:pt x="11344611" y="484653"/>
                  </a:lnTo>
                  <a:lnTo>
                    <a:pt x="11348906" y="476944"/>
                  </a:lnTo>
                  <a:lnTo>
                    <a:pt x="11349878" y="468480"/>
                  </a:lnTo>
                  <a:lnTo>
                    <a:pt x="11347608" y="460268"/>
                  </a:lnTo>
                  <a:lnTo>
                    <a:pt x="11342135" y="453288"/>
                  </a:lnTo>
                  <a:lnTo>
                    <a:pt x="11334428" y="448990"/>
                  </a:lnTo>
                  <a:lnTo>
                    <a:pt x="11325964" y="448016"/>
                  </a:lnTo>
                  <a:close/>
                </a:path>
                <a:path w="11962130" h="7343775">
                  <a:moveTo>
                    <a:pt x="11392547" y="508282"/>
                  </a:moveTo>
                  <a:lnTo>
                    <a:pt x="11384220" y="510084"/>
                  </a:lnTo>
                  <a:lnTo>
                    <a:pt x="11376971" y="515119"/>
                  </a:lnTo>
                  <a:lnTo>
                    <a:pt x="11372243" y="522573"/>
                  </a:lnTo>
                  <a:lnTo>
                    <a:pt x="11370794" y="530972"/>
                  </a:lnTo>
                  <a:lnTo>
                    <a:pt x="11372604" y="539308"/>
                  </a:lnTo>
                  <a:lnTo>
                    <a:pt x="11377656" y="546574"/>
                  </a:lnTo>
                  <a:lnTo>
                    <a:pt x="11385113" y="551301"/>
                  </a:lnTo>
                  <a:lnTo>
                    <a:pt x="11393511" y="552753"/>
                  </a:lnTo>
                  <a:lnTo>
                    <a:pt x="11401840" y="550951"/>
                  </a:lnTo>
                  <a:lnTo>
                    <a:pt x="11409089" y="545917"/>
                  </a:lnTo>
                  <a:lnTo>
                    <a:pt x="11413817" y="538464"/>
                  </a:lnTo>
                  <a:lnTo>
                    <a:pt x="11415269" y="530068"/>
                  </a:lnTo>
                  <a:lnTo>
                    <a:pt x="11413466" y="521740"/>
                  </a:lnTo>
                  <a:lnTo>
                    <a:pt x="11408390" y="514461"/>
                  </a:lnTo>
                  <a:lnTo>
                    <a:pt x="11400942" y="509734"/>
                  </a:lnTo>
                  <a:lnTo>
                    <a:pt x="11392547" y="508282"/>
                  </a:lnTo>
                  <a:close/>
                </a:path>
                <a:path w="11962130" h="7343775">
                  <a:moveTo>
                    <a:pt x="11455720" y="571744"/>
                  </a:moveTo>
                  <a:lnTo>
                    <a:pt x="11447328" y="573214"/>
                  </a:lnTo>
                  <a:lnTo>
                    <a:pt x="11439886" y="577957"/>
                  </a:lnTo>
                  <a:lnTo>
                    <a:pt x="11434868" y="585217"/>
                  </a:lnTo>
                  <a:lnTo>
                    <a:pt x="11433087" y="593551"/>
                  </a:lnTo>
                  <a:lnTo>
                    <a:pt x="11434566" y="601953"/>
                  </a:lnTo>
                  <a:lnTo>
                    <a:pt x="11439328" y="609414"/>
                  </a:lnTo>
                  <a:lnTo>
                    <a:pt x="11446584" y="614434"/>
                  </a:lnTo>
                  <a:lnTo>
                    <a:pt x="11454914" y="616218"/>
                  </a:lnTo>
                  <a:lnTo>
                    <a:pt x="11463306" y="614748"/>
                  </a:lnTo>
                  <a:lnTo>
                    <a:pt x="11470747" y="610005"/>
                  </a:lnTo>
                  <a:lnTo>
                    <a:pt x="11475766" y="602746"/>
                  </a:lnTo>
                  <a:lnTo>
                    <a:pt x="11477551" y="594415"/>
                  </a:lnTo>
                  <a:lnTo>
                    <a:pt x="11476084" y="586022"/>
                  </a:lnTo>
                  <a:lnTo>
                    <a:pt x="11471306" y="578548"/>
                  </a:lnTo>
                  <a:lnTo>
                    <a:pt x="11464050" y="573528"/>
                  </a:lnTo>
                  <a:lnTo>
                    <a:pt x="11455720" y="571744"/>
                  </a:lnTo>
                  <a:close/>
                </a:path>
                <a:path w="11962130" h="7343775">
                  <a:moveTo>
                    <a:pt x="11516034" y="638245"/>
                  </a:moveTo>
                  <a:lnTo>
                    <a:pt x="11507574" y="639252"/>
                  </a:lnTo>
                  <a:lnTo>
                    <a:pt x="11499881" y="643580"/>
                  </a:lnTo>
                  <a:lnTo>
                    <a:pt x="11494472" y="650553"/>
                  </a:lnTo>
                  <a:lnTo>
                    <a:pt x="11492237" y="658777"/>
                  </a:lnTo>
                  <a:lnTo>
                    <a:pt x="11493254" y="667247"/>
                  </a:lnTo>
                  <a:lnTo>
                    <a:pt x="11497595" y="674959"/>
                  </a:lnTo>
                  <a:lnTo>
                    <a:pt x="11504573" y="680369"/>
                  </a:lnTo>
                  <a:lnTo>
                    <a:pt x="11512796" y="682608"/>
                  </a:lnTo>
                  <a:lnTo>
                    <a:pt x="11521254" y="681601"/>
                  </a:lnTo>
                  <a:lnTo>
                    <a:pt x="11528939" y="677273"/>
                  </a:lnTo>
                  <a:lnTo>
                    <a:pt x="11534351" y="670300"/>
                  </a:lnTo>
                  <a:lnTo>
                    <a:pt x="11536592" y="662080"/>
                  </a:lnTo>
                  <a:lnTo>
                    <a:pt x="11535588" y="653620"/>
                  </a:lnTo>
                  <a:lnTo>
                    <a:pt x="11531225" y="645894"/>
                  </a:lnTo>
                  <a:lnTo>
                    <a:pt x="11524254" y="640484"/>
                  </a:lnTo>
                  <a:lnTo>
                    <a:pt x="11516034" y="638245"/>
                  </a:lnTo>
                  <a:close/>
                </a:path>
                <a:path w="11962130" h="7343775">
                  <a:moveTo>
                    <a:pt x="11572992" y="707634"/>
                  </a:moveTo>
                  <a:lnTo>
                    <a:pt x="11564489" y="708185"/>
                  </a:lnTo>
                  <a:lnTo>
                    <a:pt x="11556574" y="712094"/>
                  </a:lnTo>
                  <a:lnTo>
                    <a:pt x="11550795" y="718766"/>
                  </a:lnTo>
                  <a:lnTo>
                    <a:pt x="11548119" y="726858"/>
                  </a:lnTo>
                  <a:lnTo>
                    <a:pt x="11548677" y="735371"/>
                  </a:lnTo>
                  <a:lnTo>
                    <a:pt x="11552599" y="743304"/>
                  </a:lnTo>
                  <a:lnTo>
                    <a:pt x="11559273" y="749081"/>
                  </a:lnTo>
                  <a:lnTo>
                    <a:pt x="11567364" y="751758"/>
                  </a:lnTo>
                  <a:lnTo>
                    <a:pt x="11575868" y="751207"/>
                  </a:lnTo>
                  <a:lnTo>
                    <a:pt x="11583777" y="747299"/>
                  </a:lnTo>
                  <a:lnTo>
                    <a:pt x="11589557" y="740627"/>
                  </a:lnTo>
                  <a:lnTo>
                    <a:pt x="11592236" y="732539"/>
                  </a:lnTo>
                  <a:lnTo>
                    <a:pt x="11591686" y="724036"/>
                  </a:lnTo>
                  <a:lnTo>
                    <a:pt x="11587753" y="716088"/>
                  </a:lnTo>
                  <a:lnTo>
                    <a:pt x="11581081" y="710311"/>
                  </a:lnTo>
                  <a:lnTo>
                    <a:pt x="11572992" y="707634"/>
                  </a:lnTo>
                  <a:close/>
                </a:path>
                <a:path w="11962130" h="7343775">
                  <a:moveTo>
                    <a:pt x="11626064" y="779679"/>
                  </a:moveTo>
                  <a:lnTo>
                    <a:pt x="11617547" y="779926"/>
                  </a:lnTo>
                  <a:lnTo>
                    <a:pt x="11609495" y="783549"/>
                  </a:lnTo>
                  <a:lnTo>
                    <a:pt x="11603486" y="790011"/>
                  </a:lnTo>
                  <a:lnTo>
                    <a:pt x="11600526" y="798002"/>
                  </a:lnTo>
                  <a:lnTo>
                    <a:pt x="11600742" y="805256"/>
                  </a:lnTo>
                  <a:lnTo>
                    <a:pt x="11600780" y="806530"/>
                  </a:lnTo>
                  <a:lnTo>
                    <a:pt x="11604415" y="814599"/>
                  </a:lnTo>
                  <a:lnTo>
                    <a:pt x="11610875" y="820610"/>
                  </a:lnTo>
                  <a:lnTo>
                    <a:pt x="11618864" y="823574"/>
                  </a:lnTo>
                  <a:lnTo>
                    <a:pt x="11627382" y="823327"/>
                  </a:lnTo>
                  <a:lnTo>
                    <a:pt x="11635428" y="819704"/>
                  </a:lnTo>
                  <a:lnTo>
                    <a:pt x="11641445" y="813243"/>
                  </a:lnTo>
                  <a:lnTo>
                    <a:pt x="11644410" y="805256"/>
                  </a:lnTo>
                  <a:lnTo>
                    <a:pt x="11644198" y="798002"/>
                  </a:lnTo>
                  <a:lnTo>
                    <a:pt x="11644162" y="796739"/>
                  </a:lnTo>
                  <a:lnTo>
                    <a:pt x="11640508" y="788656"/>
                  </a:lnTo>
                  <a:lnTo>
                    <a:pt x="11634050" y="782644"/>
                  </a:lnTo>
                  <a:lnTo>
                    <a:pt x="11626064" y="779679"/>
                  </a:lnTo>
                  <a:close/>
                </a:path>
                <a:path w="11962130" h="7343775">
                  <a:moveTo>
                    <a:pt x="11667361" y="854122"/>
                  </a:moveTo>
                  <a:lnTo>
                    <a:pt x="11659139" y="857321"/>
                  </a:lnTo>
                  <a:lnTo>
                    <a:pt x="11652796" y="863460"/>
                  </a:lnTo>
                  <a:lnTo>
                    <a:pt x="11649421" y="871287"/>
                  </a:lnTo>
                  <a:lnTo>
                    <a:pt x="11649231" y="879816"/>
                  </a:lnTo>
                  <a:lnTo>
                    <a:pt x="11652446" y="888064"/>
                  </a:lnTo>
                  <a:lnTo>
                    <a:pt x="11658582" y="894404"/>
                  </a:lnTo>
                  <a:lnTo>
                    <a:pt x="11666405" y="897780"/>
                  </a:lnTo>
                  <a:lnTo>
                    <a:pt x="11674926" y="897978"/>
                  </a:lnTo>
                  <a:lnTo>
                    <a:pt x="11683155" y="894779"/>
                  </a:lnTo>
                  <a:lnTo>
                    <a:pt x="11689491" y="888640"/>
                  </a:lnTo>
                  <a:lnTo>
                    <a:pt x="11692866" y="880817"/>
                  </a:lnTo>
                  <a:lnTo>
                    <a:pt x="11693062" y="872299"/>
                  </a:lnTo>
                  <a:lnTo>
                    <a:pt x="11689835" y="864036"/>
                  </a:lnTo>
                  <a:lnTo>
                    <a:pt x="11683699" y="857696"/>
                  </a:lnTo>
                  <a:lnTo>
                    <a:pt x="11675878" y="854319"/>
                  </a:lnTo>
                  <a:lnTo>
                    <a:pt x="11667361" y="854122"/>
                  </a:lnTo>
                  <a:close/>
                </a:path>
                <a:path w="11962130" h="7343775">
                  <a:moveTo>
                    <a:pt x="11713439" y="930694"/>
                  </a:moveTo>
                  <a:lnTo>
                    <a:pt x="11705062" y="933465"/>
                  </a:lnTo>
                  <a:lnTo>
                    <a:pt x="11698411" y="939269"/>
                  </a:lnTo>
                  <a:lnTo>
                    <a:pt x="11694637" y="946911"/>
                  </a:lnTo>
                  <a:lnTo>
                    <a:pt x="11694009" y="955419"/>
                  </a:lnTo>
                  <a:lnTo>
                    <a:pt x="11696795" y="963820"/>
                  </a:lnTo>
                  <a:lnTo>
                    <a:pt x="11702599" y="970469"/>
                  </a:lnTo>
                  <a:lnTo>
                    <a:pt x="11710238" y="974245"/>
                  </a:lnTo>
                  <a:lnTo>
                    <a:pt x="11718733" y="974882"/>
                  </a:lnTo>
                  <a:lnTo>
                    <a:pt x="11727110" y="972112"/>
                  </a:lnTo>
                  <a:lnTo>
                    <a:pt x="11733761" y="966308"/>
                  </a:lnTo>
                  <a:lnTo>
                    <a:pt x="11737538" y="958670"/>
                  </a:lnTo>
                  <a:lnTo>
                    <a:pt x="11738174" y="950174"/>
                  </a:lnTo>
                  <a:lnTo>
                    <a:pt x="11735377" y="941755"/>
                  </a:lnTo>
                  <a:lnTo>
                    <a:pt x="11729573" y="935107"/>
                  </a:lnTo>
                  <a:lnTo>
                    <a:pt x="11721934" y="931331"/>
                  </a:lnTo>
                  <a:lnTo>
                    <a:pt x="11713439" y="930694"/>
                  </a:lnTo>
                  <a:close/>
                </a:path>
                <a:path w="11962130" h="7343775">
                  <a:moveTo>
                    <a:pt x="11755643" y="1009461"/>
                  </a:moveTo>
                  <a:lnTo>
                    <a:pt x="11747138" y="1011806"/>
                  </a:lnTo>
                  <a:lnTo>
                    <a:pt x="11740202" y="1017268"/>
                  </a:lnTo>
                  <a:lnTo>
                    <a:pt x="11736046" y="1024710"/>
                  </a:lnTo>
                  <a:lnTo>
                    <a:pt x="11734988" y="1033175"/>
                  </a:lnTo>
                  <a:lnTo>
                    <a:pt x="11737346" y="1041707"/>
                  </a:lnTo>
                  <a:lnTo>
                    <a:pt x="11742808" y="1048639"/>
                  </a:lnTo>
                  <a:lnTo>
                    <a:pt x="11750246" y="1052795"/>
                  </a:lnTo>
                  <a:lnTo>
                    <a:pt x="11758699" y="1053858"/>
                  </a:lnTo>
                  <a:lnTo>
                    <a:pt x="11767204" y="1051514"/>
                  </a:lnTo>
                  <a:lnTo>
                    <a:pt x="11774140" y="1046052"/>
                  </a:lnTo>
                  <a:lnTo>
                    <a:pt x="11778299" y="1038615"/>
                  </a:lnTo>
                  <a:lnTo>
                    <a:pt x="11779364" y="1030161"/>
                  </a:lnTo>
                  <a:lnTo>
                    <a:pt x="11776995" y="1021613"/>
                  </a:lnTo>
                  <a:lnTo>
                    <a:pt x="11771533" y="1014681"/>
                  </a:lnTo>
                  <a:lnTo>
                    <a:pt x="11764095" y="1010525"/>
                  </a:lnTo>
                  <a:lnTo>
                    <a:pt x="11755643" y="1009461"/>
                  </a:lnTo>
                  <a:close/>
                </a:path>
                <a:path w="11962130" h="7343775">
                  <a:moveTo>
                    <a:pt x="11793865" y="1090229"/>
                  </a:moveTo>
                  <a:lnTo>
                    <a:pt x="11785250" y="1092146"/>
                  </a:lnTo>
                  <a:lnTo>
                    <a:pt x="11778056" y="1097257"/>
                  </a:lnTo>
                  <a:lnTo>
                    <a:pt x="11773536" y="1104483"/>
                  </a:lnTo>
                  <a:lnTo>
                    <a:pt x="11772058" y="1112885"/>
                  </a:lnTo>
                  <a:lnTo>
                    <a:pt x="11773985" y="1121523"/>
                  </a:lnTo>
                  <a:lnTo>
                    <a:pt x="11779098" y="1128719"/>
                  </a:lnTo>
                  <a:lnTo>
                    <a:pt x="11786320" y="1133240"/>
                  </a:lnTo>
                  <a:lnTo>
                    <a:pt x="11794709" y="1134724"/>
                  </a:lnTo>
                  <a:lnTo>
                    <a:pt x="11803322" y="1132806"/>
                  </a:lnTo>
                  <a:lnTo>
                    <a:pt x="11810517" y="1127697"/>
                  </a:lnTo>
                  <a:lnTo>
                    <a:pt x="11815040" y="1120475"/>
                  </a:lnTo>
                  <a:lnTo>
                    <a:pt x="11816526" y="1112085"/>
                  </a:lnTo>
                  <a:lnTo>
                    <a:pt x="11814587" y="1103430"/>
                  </a:lnTo>
                  <a:lnTo>
                    <a:pt x="11809480" y="1096234"/>
                  </a:lnTo>
                  <a:lnTo>
                    <a:pt x="11802257" y="1091713"/>
                  </a:lnTo>
                  <a:lnTo>
                    <a:pt x="11793865" y="1090229"/>
                  </a:lnTo>
                  <a:close/>
                </a:path>
                <a:path w="11962130" h="7343775">
                  <a:moveTo>
                    <a:pt x="11828014" y="1172801"/>
                  </a:moveTo>
                  <a:lnTo>
                    <a:pt x="11819312" y="1174292"/>
                  </a:lnTo>
                  <a:lnTo>
                    <a:pt x="11811877" y="1179042"/>
                  </a:lnTo>
                  <a:lnTo>
                    <a:pt x="11807010" y="1186037"/>
                  </a:lnTo>
                  <a:lnTo>
                    <a:pt x="11805122" y="1194356"/>
                  </a:lnTo>
                  <a:lnTo>
                    <a:pt x="11806624" y="1203078"/>
                  </a:lnTo>
                  <a:lnTo>
                    <a:pt x="11811369" y="1210517"/>
                  </a:lnTo>
                  <a:lnTo>
                    <a:pt x="11818356" y="1215388"/>
                  </a:lnTo>
                  <a:lnTo>
                    <a:pt x="11826663" y="1217282"/>
                  </a:lnTo>
                  <a:lnTo>
                    <a:pt x="11835364" y="1215791"/>
                  </a:lnTo>
                  <a:lnTo>
                    <a:pt x="11842801" y="1211042"/>
                  </a:lnTo>
                  <a:lnTo>
                    <a:pt x="11847674" y="1204052"/>
                  </a:lnTo>
                  <a:lnTo>
                    <a:pt x="11849570" y="1195745"/>
                  </a:lnTo>
                  <a:lnTo>
                    <a:pt x="11848064" y="1187005"/>
                  </a:lnTo>
                  <a:lnTo>
                    <a:pt x="11843313" y="1179567"/>
                  </a:lnTo>
                  <a:lnTo>
                    <a:pt x="11836322" y="1174696"/>
                  </a:lnTo>
                  <a:lnTo>
                    <a:pt x="11828014" y="1172801"/>
                  </a:lnTo>
                  <a:close/>
                </a:path>
                <a:path w="11962130" h="7343775">
                  <a:moveTo>
                    <a:pt x="11857978" y="1256970"/>
                  </a:moveTo>
                  <a:lnTo>
                    <a:pt x="11849220" y="1258041"/>
                  </a:lnTo>
                  <a:lnTo>
                    <a:pt x="11841556" y="1262428"/>
                  </a:lnTo>
                  <a:lnTo>
                    <a:pt x="11836355" y="1269181"/>
                  </a:lnTo>
                  <a:lnTo>
                    <a:pt x="11834068" y="1277400"/>
                  </a:lnTo>
                  <a:lnTo>
                    <a:pt x="11835149" y="1286184"/>
                  </a:lnTo>
                  <a:lnTo>
                    <a:pt x="11839534" y="1293842"/>
                  </a:lnTo>
                  <a:lnTo>
                    <a:pt x="11846280" y="1299044"/>
                  </a:lnTo>
                  <a:lnTo>
                    <a:pt x="11854483" y="1301336"/>
                  </a:lnTo>
                  <a:lnTo>
                    <a:pt x="11863241" y="1300265"/>
                  </a:lnTo>
                  <a:lnTo>
                    <a:pt x="11870905" y="1295879"/>
                  </a:lnTo>
                  <a:lnTo>
                    <a:pt x="11876108" y="1289131"/>
                  </a:lnTo>
                  <a:lnTo>
                    <a:pt x="11878398" y="1280925"/>
                  </a:lnTo>
                  <a:lnTo>
                    <a:pt x="11877313" y="1272123"/>
                  </a:lnTo>
                  <a:lnTo>
                    <a:pt x="11872927" y="1264464"/>
                  </a:lnTo>
                  <a:lnTo>
                    <a:pt x="11866181" y="1259262"/>
                  </a:lnTo>
                  <a:lnTo>
                    <a:pt x="11857978" y="1256970"/>
                  </a:lnTo>
                  <a:close/>
                </a:path>
                <a:path w="11962130" h="7343775">
                  <a:moveTo>
                    <a:pt x="11883673" y="1342528"/>
                  </a:moveTo>
                  <a:lnTo>
                    <a:pt x="11874874" y="1343185"/>
                  </a:lnTo>
                  <a:lnTo>
                    <a:pt x="11867015" y="1347205"/>
                  </a:lnTo>
                  <a:lnTo>
                    <a:pt x="11861503" y="1353704"/>
                  </a:lnTo>
                  <a:lnTo>
                    <a:pt x="11858831" y="1361806"/>
                  </a:lnTo>
                  <a:lnTo>
                    <a:pt x="11859494" y="1370632"/>
                  </a:lnTo>
                  <a:lnTo>
                    <a:pt x="11863512" y="1378489"/>
                  </a:lnTo>
                  <a:lnTo>
                    <a:pt x="11870007" y="1384003"/>
                  </a:lnTo>
                  <a:lnTo>
                    <a:pt x="11878097" y="1386679"/>
                  </a:lnTo>
                  <a:lnTo>
                    <a:pt x="11886901" y="1386023"/>
                  </a:lnTo>
                  <a:lnTo>
                    <a:pt x="11894755" y="1382003"/>
                  </a:lnTo>
                  <a:lnTo>
                    <a:pt x="11900269" y="1375508"/>
                  </a:lnTo>
                  <a:lnTo>
                    <a:pt x="11902948" y="1367420"/>
                  </a:lnTo>
                  <a:lnTo>
                    <a:pt x="11902281" y="1358576"/>
                  </a:lnTo>
                  <a:lnTo>
                    <a:pt x="11898261" y="1350719"/>
                  </a:lnTo>
                  <a:lnTo>
                    <a:pt x="11891764" y="1345205"/>
                  </a:lnTo>
                  <a:lnTo>
                    <a:pt x="11883673" y="1342528"/>
                  </a:lnTo>
                  <a:close/>
                </a:path>
                <a:path w="11962130" h="7343775">
                  <a:moveTo>
                    <a:pt x="11905053" y="1429255"/>
                  </a:moveTo>
                  <a:lnTo>
                    <a:pt x="11896236" y="1429503"/>
                  </a:lnTo>
                  <a:lnTo>
                    <a:pt x="11888198" y="1433154"/>
                  </a:lnTo>
                  <a:lnTo>
                    <a:pt x="11882388" y="1439390"/>
                  </a:lnTo>
                  <a:lnTo>
                    <a:pt x="11879342" y="1447359"/>
                  </a:lnTo>
                  <a:lnTo>
                    <a:pt x="11879564" y="1455015"/>
                  </a:lnTo>
                  <a:lnTo>
                    <a:pt x="11879599" y="1456206"/>
                  </a:lnTo>
                  <a:lnTo>
                    <a:pt x="11883249" y="1464241"/>
                  </a:lnTo>
                  <a:lnTo>
                    <a:pt x="11889479" y="1470051"/>
                  </a:lnTo>
                  <a:lnTo>
                    <a:pt x="11897433" y="1473100"/>
                  </a:lnTo>
                  <a:lnTo>
                    <a:pt x="11906256" y="1472853"/>
                  </a:lnTo>
                  <a:lnTo>
                    <a:pt x="11914294" y="1469202"/>
                  </a:lnTo>
                  <a:lnTo>
                    <a:pt x="11920105" y="1462970"/>
                  </a:lnTo>
                  <a:lnTo>
                    <a:pt x="11923154" y="1455015"/>
                  </a:lnTo>
                  <a:lnTo>
                    <a:pt x="11922929" y="1447359"/>
                  </a:lnTo>
                  <a:lnTo>
                    <a:pt x="11922893" y="1446150"/>
                  </a:lnTo>
                  <a:lnTo>
                    <a:pt x="11919240" y="1438114"/>
                  </a:lnTo>
                  <a:lnTo>
                    <a:pt x="11913007" y="1432304"/>
                  </a:lnTo>
                  <a:lnTo>
                    <a:pt x="11905053" y="1429255"/>
                  </a:lnTo>
                  <a:close/>
                </a:path>
                <a:path w="11962130" h="7343775">
                  <a:moveTo>
                    <a:pt x="11913266" y="1516774"/>
                  </a:moveTo>
                  <a:lnTo>
                    <a:pt x="11905068" y="1520049"/>
                  </a:lnTo>
                  <a:lnTo>
                    <a:pt x="11898976" y="1526010"/>
                  </a:lnTo>
                  <a:lnTo>
                    <a:pt x="11895564" y="1533829"/>
                  </a:lnTo>
                  <a:lnTo>
                    <a:pt x="11895410" y="1542679"/>
                  </a:lnTo>
                  <a:lnTo>
                    <a:pt x="11898679" y="1550874"/>
                  </a:lnTo>
                  <a:lnTo>
                    <a:pt x="11904633" y="1556967"/>
                  </a:lnTo>
                  <a:lnTo>
                    <a:pt x="11912441" y="1560381"/>
                  </a:lnTo>
                  <a:lnTo>
                    <a:pt x="11921267" y="1560544"/>
                  </a:lnTo>
                  <a:lnTo>
                    <a:pt x="11929464" y="1557269"/>
                  </a:lnTo>
                  <a:lnTo>
                    <a:pt x="11935555" y="1551313"/>
                  </a:lnTo>
                  <a:lnTo>
                    <a:pt x="11938969" y="1543507"/>
                  </a:lnTo>
                  <a:lnTo>
                    <a:pt x="11939123" y="1534640"/>
                  </a:lnTo>
                  <a:lnTo>
                    <a:pt x="11935848" y="1526443"/>
                  </a:lnTo>
                  <a:lnTo>
                    <a:pt x="11929891" y="1520351"/>
                  </a:lnTo>
                  <a:lnTo>
                    <a:pt x="11922086" y="1516936"/>
                  </a:lnTo>
                  <a:lnTo>
                    <a:pt x="11913266" y="1516774"/>
                  </a:lnTo>
                  <a:close/>
                </a:path>
                <a:path w="11962130" h="7343775">
                  <a:moveTo>
                    <a:pt x="11925915" y="1604782"/>
                  </a:moveTo>
                  <a:lnTo>
                    <a:pt x="11917583" y="1607679"/>
                  </a:lnTo>
                  <a:lnTo>
                    <a:pt x="11911226" y="1613356"/>
                  </a:lnTo>
                  <a:lnTo>
                    <a:pt x="11907458" y="1621011"/>
                  </a:lnTo>
                  <a:lnTo>
                    <a:pt x="11906891" y="1629844"/>
                  </a:lnTo>
                  <a:lnTo>
                    <a:pt x="11909793" y="1638180"/>
                  </a:lnTo>
                  <a:lnTo>
                    <a:pt x="11915467" y="1644538"/>
                  </a:lnTo>
                  <a:lnTo>
                    <a:pt x="11923107" y="1648306"/>
                  </a:lnTo>
                  <a:lnTo>
                    <a:pt x="11931910" y="1648871"/>
                  </a:lnTo>
                  <a:lnTo>
                    <a:pt x="11940249" y="1645975"/>
                  </a:lnTo>
                  <a:lnTo>
                    <a:pt x="11946609" y="1640304"/>
                  </a:lnTo>
                  <a:lnTo>
                    <a:pt x="11950375" y="1632662"/>
                  </a:lnTo>
                  <a:lnTo>
                    <a:pt x="11950934" y="1623810"/>
                  </a:lnTo>
                  <a:lnTo>
                    <a:pt x="11948040" y="1615473"/>
                  </a:lnTo>
                  <a:lnTo>
                    <a:pt x="11942368" y="1609115"/>
                  </a:lnTo>
                  <a:lnTo>
                    <a:pt x="11934725" y="1605347"/>
                  </a:lnTo>
                  <a:lnTo>
                    <a:pt x="11925915" y="1604782"/>
                  </a:lnTo>
                  <a:close/>
                </a:path>
                <a:path w="11962130" h="7343775">
                  <a:moveTo>
                    <a:pt x="11934856" y="1693245"/>
                  </a:moveTo>
                  <a:lnTo>
                    <a:pt x="11926345" y="1695572"/>
                  </a:lnTo>
                  <a:lnTo>
                    <a:pt x="11919619" y="1700805"/>
                  </a:lnTo>
                  <a:lnTo>
                    <a:pt x="11915347" y="1708188"/>
                  </a:lnTo>
                  <a:lnTo>
                    <a:pt x="11914193" y="1716963"/>
                  </a:lnTo>
                  <a:lnTo>
                    <a:pt x="11916519" y="1725477"/>
                  </a:lnTo>
                  <a:lnTo>
                    <a:pt x="11921748" y="1732203"/>
                  </a:lnTo>
                  <a:lnTo>
                    <a:pt x="11929118" y="1736479"/>
                  </a:lnTo>
                  <a:lnTo>
                    <a:pt x="11937866" y="1737638"/>
                  </a:lnTo>
                  <a:lnTo>
                    <a:pt x="11946378" y="1735312"/>
                  </a:lnTo>
                  <a:lnTo>
                    <a:pt x="11953105" y="1730084"/>
                  </a:lnTo>
                  <a:lnTo>
                    <a:pt x="11957381" y="1722714"/>
                  </a:lnTo>
                  <a:lnTo>
                    <a:pt x="11958529" y="1713920"/>
                  </a:lnTo>
                  <a:lnTo>
                    <a:pt x="11956205" y="1705407"/>
                  </a:lnTo>
                  <a:lnTo>
                    <a:pt x="11950979" y="1698680"/>
                  </a:lnTo>
                  <a:lnTo>
                    <a:pt x="11943609" y="1694404"/>
                  </a:lnTo>
                  <a:lnTo>
                    <a:pt x="11934856" y="1693245"/>
                  </a:lnTo>
                  <a:close/>
                </a:path>
                <a:path w="11962130" h="7343775">
                  <a:moveTo>
                    <a:pt x="11938831" y="1782083"/>
                  </a:moveTo>
                  <a:lnTo>
                    <a:pt x="11930223" y="1784024"/>
                  </a:lnTo>
                  <a:lnTo>
                    <a:pt x="11923267" y="1788949"/>
                  </a:lnTo>
                  <a:lnTo>
                    <a:pt x="11918665" y="1796131"/>
                  </a:lnTo>
                  <a:lnTo>
                    <a:pt x="11917114" y="1804845"/>
                  </a:lnTo>
                  <a:lnTo>
                    <a:pt x="11919057" y="1813455"/>
                  </a:lnTo>
                  <a:lnTo>
                    <a:pt x="11923979" y="1820411"/>
                  </a:lnTo>
                  <a:lnTo>
                    <a:pt x="11931148" y="1825014"/>
                  </a:lnTo>
                  <a:lnTo>
                    <a:pt x="11939835" y="1826566"/>
                  </a:lnTo>
                  <a:lnTo>
                    <a:pt x="11948443" y="1824625"/>
                  </a:lnTo>
                  <a:lnTo>
                    <a:pt x="11955399" y="1819705"/>
                  </a:lnTo>
                  <a:lnTo>
                    <a:pt x="11960001" y="1812535"/>
                  </a:lnTo>
                  <a:lnTo>
                    <a:pt x="11961552" y="1803802"/>
                  </a:lnTo>
                  <a:lnTo>
                    <a:pt x="11959609" y="1795193"/>
                  </a:lnTo>
                  <a:lnTo>
                    <a:pt x="11954687" y="1788237"/>
                  </a:lnTo>
                  <a:lnTo>
                    <a:pt x="11947518" y="1783634"/>
                  </a:lnTo>
                  <a:lnTo>
                    <a:pt x="11938831" y="1782083"/>
                  </a:lnTo>
                  <a:close/>
                </a:path>
                <a:path w="11962130" h="7343775">
                  <a:moveTo>
                    <a:pt x="11939543" y="1871019"/>
                  </a:moveTo>
                  <a:lnTo>
                    <a:pt x="11930894" y="1872767"/>
                  </a:lnTo>
                  <a:lnTo>
                    <a:pt x="11923829" y="1877534"/>
                  </a:lnTo>
                  <a:lnTo>
                    <a:pt x="11919065" y="1884612"/>
                  </a:lnTo>
                  <a:lnTo>
                    <a:pt x="11917318" y="1893289"/>
                  </a:lnTo>
                  <a:lnTo>
                    <a:pt x="11919065" y="1901940"/>
                  </a:lnTo>
                  <a:lnTo>
                    <a:pt x="11923829" y="1909004"/>
                  </a:lnTo>
                  <a:lnTo>
                    <a:pt x="11930894" y="1913767"/>
                  </a:lnTo>
                  <a:lnTo>
                    <a:pt x="11939543" y="1915514"/>
                  </a:lnTo>
                  <a:lnTo>
                    <a:pt x="11948196" y="1913767"/>
                  </a:lnTo>
                  <a:lnTo>
                    <a:pt x="11955260" y="1909004"/>
                  </a:lnTo>
                  <a:lnTo>
                    <a:pt x="11960022" y="1901940"/>
                  </a:lnTo>
                  <a:lnTo>
                    <a:pt x="11961759" y="1893289"/>
                  </a:lnTo>
                  <a:lnTo>
                    <a:pt x="11960026" y="1884612"/>
                  </a:lnTo>
                  <a:lnTo>
                    <a:pt x="11955264" y="1877534"/>
                  </a:lnTo>
                  <a:lnTo>
                    <a:pt x="11948197" y="1872767"/>
                  </a:lnTo>
                  <a:lnTo>
                    <a:pt x="11939543" y="1871019"/>
                  </a:lnTo>
                  <a:close/>
                </a:path>
                <a:path w="11962130" h="7343775">
                  <a:moveTo>
                    <a:pt x="11939543" y="1959964"/>
                  </a:moveTo>
                  <a:lnTo>
                    <a:pt x="11930894" y="1961711"/>
                  </a:lnTo>
                  <a:lnTo>
                    <a:pt x="11923829" y="1966479"/>
                  </a:lnTo>
                  <a:lnTo>
                    <a:pt x="11919065" y="1973557"/>
                  </a:lnTo>
                  <a:lnTo>
                    <a:pt x="11917318" y="1982233"/>
                  </a:lnTo>
                  <a:lnTo>
                    <a:pt x="11919065" y="1990884"/>
                  </a:lnTo>
                  <a:lnTo>
                    <a:pt x="11923829" y="1997949"/>
                  </a:lnTo>
                  <a:lnTo>
                    <a:pt x="11930894" y="2002712"/>
                  </a:lnTo>
                  <a:lnTo>
                    <a:pt x="11939543" y="2004458"/>
                  </a:lnTo>
                  <a:lnTo>
                    <a:pt x="11948196" y="2002712"/>
                  </a:lnTo>
                  <a:lnTo>
                    <a:pt x="11955260" y="1997949"/>
                  </a:lnTo>
                  <a:lnTo>
                    <a:pt x="11960022" y="1990884"/>
                  </a:lnTo>
                  <a:lnTo>
                    <a:pt x="11961759" y="1982233"/>
                  </a:lnTo>
                  <a:lnTo>
                    <a:pt x="11960026" y="1973557"/>
                  </a:lnTo>
                  <a:lnTo>
                    <a:pt x="11955264" y="1966479"/>
                  </a:lnTo>
                  <a:lnTo>
                    <a:pt x="11948197" y="1961711"/>
                  </a:lnTo>
                  <a:lnTo>
                    <a:pt x="11939543" y="1959964"/>
                  </a:lnTo>
                  <a:close/>
                </a:path>
                <a:path w="11962130" h="7343775">
                  <a:moveTo>
                    <a:pt x="11939543" y="2048908"/>
                  </a:moveTo>
                  <a:lnTo>
                    <a:pt x="11930894" y="2050656"/>
                  </a:lnTo>
                  <a:lnTo>
                    <a:pt x="11923829" y="2055423"/>
                  </a:lnTo>
                  <a:lnTo>
                    <a:pt x="11919065" y="2062501"/>
                  </a:lnTo>
                  <a:lnTo>
                    <a:pt x="11917318" y="2071178"/>
                  </a:lnTo>
                  <a:lnTo>
                    <a:pt x="11919065" y="2079829"/>
                  </a:lnTo>
                  <a:lnTo>
                    <a:pt x="11923829" y="2086893"/>
                  </a:lnTo>
                  <a:lnTo>
                    <a:pt x="11930894" y="2091656"/>
                  </a:lnTo>
                  <a:lnTo>
                    <a:pt x="11939543" y="2093403"/>
                  </a:lnTo>
                  <a:lnTo>
                    <a:pt x="11948196" y="2091656"/>
                  </a:lnTo>
                  <a:lnTo>
                    <a:pt x="11955260" y="2086893"/>
                  </a:lnTo>
                  <a:lnTo>
                    <a:pt x="11960022" y="2079829"/>
                  </a:lnTo>
                  <a:lnTo>
                    <a:pt x="11961759" y="2071178"/>
                  </a:lnTo>
                  <a:lnTo>
                    <a:pt x="11960026" y="2062501"/>
                  </a:lnTo>
                  <a:lnTo>
                    <a:pt x="11955264" y="2055423"/>
                  </a:lnTo>
                  <a:lnTo>
                    <a:pt x="11948197" y="2050656"/>
                  </a:lnTo>
                  <a:lnTo>
                    <a:pt x="11939543" y="2048908"/>
                  </a:lnTo>
                  <a:close/>
                </a:path>
                <a:path w="11962130" h="7343775">
                  <a:moveTo>
                    <a:pt x="11939543" y="2137853"/>
                  </a:moveTo>
                  <a:lnTo>
                    <a:pt x="11930894" y="2139600"/>
                  </a:lnTo>
                  <a:lnTo>
                    <a:pt x="11923829" y="2144368"/>
                  </a:lnTo>
                  <a:lnTo>
                    <a:pt x="11919065" y="2151446"/>
                  </a:lnTo>
                  <a:lnTo>
                    <a:pt x="11917318" y="2160122"/>
                  </a:lnTo>
                  <a:lnTo>
                    <a:pt x="11919065" y="2168773"/>
                  </a:lnTo>
                  <a:lnTo>
                    <a:pt x="11923829" y="2175838"/>
                  </a:lnTo>
                  <a:lnTo>
                    <a:pt x="11930894" y="2180601"/>
                  </a:lnTo>
                  <a:lnTo>
                    <a:pt x="11939543" y="2182347"/>
                  </a:lnTo>
                  <a:lnTo>
                    <a:pt x="11948196" y="2180601"/>
                  </a:lnTo>
                  <a:lnTo>
                    <a:pt x="11955260" y="2175838"/>
                  </a:lnTo>
                  <a:lnTo>
                    <a:pt x="11960022" y="2168773"/>
                  </a:lnTo>
                  <a:lnTo>
                    <a:pt x="11961759" y="2160122"/>
                  </a:lnTo>
                  <a:lnTo>
                    <a:pt x="11960026" y="2151446"/>
                  </a:lnTo>
                  <a:lnTo>
                    <a:pt x="11955264" y="2144368"/>
                  </a:lnTo>
                  <a:lnTo>
                    <a:pt x="11948197" y="2139600"/>
                  </a:lnTo>
                  <a:lnTo>
                    <a:pt x="11939543" y="2137853"/>
                  </a:lnTo>
                  <a:close/>
                </a:path>
                <a:path w="11962130" h="7343775">
                  <a:moveTo>
                    <a:pt x="11939543" y="2226797"/>
                  </a:moveTo>
                  <a:lnTo>
                    <a:pt x="11930894" y="2228544"/>
                  </a:lnTo>
                  <a:lnTo>
                    <a:pt x="11923829" y="2233312"/>
                  </a:lnTo>
                  <a:lnTo>
                    <a:pt x="11919065" y="2240390"/>
                  </a:lnTo>
                  <a:lnTo>
                    <a:pt x="11917318" y="2249067"/>
                  </a:lnTo>
                  <a:lnTo>
                    <a:pt x="11919065" y="2257718"/>
                  </a:lnTo>
                  <a:lnTo>
                    <a:pt x="11923829" y="2264782"/>
                  </a:lnTo>
                  <a:lnTo>
                    <a:pt x="11930894" y="2269545"/>
                  </a:lnTo>
                  <a:lnTo>
                    <a:pt x="11939543" y="2271292"/>
                  </a:lnTo>
                  <a:lnTo>
                    <a:pt x="11948196" y="2269545"/>
                  </a:lnTo>
                  <a:lnTo>
                    <a:pt x="11955260" y="2264782"/>
                  </a:lnTo>
                  <a:lnTo>
                    <a:pt x="11960022" y="2257718"/>
                  </a:lnTo>
                  <a:lnTo>
                    <a:pt x="11961759" y="2249067"/>
                  </a:lnTo>
                  <a:lnTo>
                    <a:pt x="11960026" y="2240390"/>
                  </a:lnTo>
                  <a:lnTo>
                    <a:pt x="11955264" y="2233312"/>
                  </a:lnTo>
                  <a:lnTo>
                    <a:pt x="11948197" y="2228544"/>
                  </a:lnTo>
                  <a:lnTo>
                    <a:pt x="11939543" y="2226797"/>
                  </a:lnTo>
                  <a:close/>
                </a:path>
                <a:path w="11962130" h="7343775">
                  <a:moveTo>
                    <a:pt x="11939543" y="2315742"/>
                  </a:moveTo>
                  <a:lnTo>
                    <a:pt x="11930894" y="2317489"/>
                  </a:lnTo>
                  <a:lnTo>
                    <a:pt x="11923829" y="2322257"/>
                  </a:lnTo>
                  <a:lnTo>
                    <a:pt x="11919065" y="2329334"/>
                  </a:lnTo>
                  <a:lnTo>
                    <a:pt x="11917318" y="2338011"/>
                  </a:lnTo>
                  <a:lnTo>
                    <a:pt x="11919065" y="2346662"/>
                  </a:lnTo>
                  <a:lnTo>
                    <a:pt x="11923829" y="2353727"/>
                  </a:lnTo>
                  <a:lnTo>
                    <a:pt x="11930894" y="2358490"/>
                  </a:lnTo>
                  <a:lnTo>
                    <a:pt x="11939543" y="2360236"/>
                  </a:lnTo>
                  <a:lnTo>
                    <a:pt x="11948196" y="2358490"/>
                  </a:lnTo>
                  <a:lnTo>
                    <a:pt x="11955260" y="2353727"/>
                  </a:lnTo>
                  <a:lnTo>
                    <a:pt x="11960022" y="2346662"/>
                  </a:lnTo>
                  <a:lnTo>
                    <a:pt x="11961759" y="2338011"/>
                  </a:lnTo>
                  <a:lnTo>
                    <a:pt x="11960026" y="2329334"/>
                  </a:lnTo>
                  <a:lnTo>
                    <a:pt x="11955264" y="2322257"/>
                  </a:lnTo>
                  <a:lnTo>
                    <a:pt x="11948197" y="2317489"/>
                  </a:lnTo>
                  <a:lnTo>
                    <a:pt x="11939543" y="2315742"/>
                  </a:lnTo>
                  <a:close/>
                </a:path>
                <a:path w="11962130" h="7343775">
                  <a:moveTo>
                    <a:pt x="11939543" y="2404686"/>
                  </a:moveTo>
                  <a:lnTo>
                    <a:pt x="11930894" y="2406433"/>
                  </a:lnTo>
                  <a:lnTo>
                    <a:pt x="11923829" y="2411201"/>
                  </a:lnTo>
                  <a:lnTo>
                    <a:pt x="11919065" y="2418279"/>
                  </a:lnTo>
                  <a:lnTo>
                    <a:pt x="11917318" y="2426956"/>
                  </a:lnTo>
                  <a:lnTo>
                    <a:pt x="11919065" y="2435607"/>
                  </a:lnTo>
                  <a:lnTo>
                    <a:pt x="11923829" y="2442671"/>
                  </a:lnTo>
                  <a:lnTo>
                    <a:pt x="11930894" y="2447434"/>
                  </a:lnTo>
                  <a:lnTo>
                    <a:pt x="11939543" y="2449181"/>
                  </a:lnTo>
                  <a:lnTo>
                    <a:pt x="11948196" y="2447434"/>
                  </a:lnTo>
                  <a:lnTo>
                    <a:pt x="11955260" y="2442671"/>
                  </a:lnTo>
                  <a:lnTo>
                    <a:pt x="11960022" y="2435607"/>
                  </a:lnTo>
                  <a:lnTo>
                    <a:pt x="11961759" y="2426956"/>
                  </a:lnTo>
                  <a:lnTo>
                    <a:pt x="11960026" y="2418279"/>
                  </a:lnTo>
                  <a:lnTo>
                    <a:pt x="11955264" y="2411201"/>
                  </a:lnTo>
                  <a:lnTo>
                    <a:pt x="11948197" y="2406433"/>
                  </a:lnTo>
                  <a:lnTo>
                    <a:pt x="11939543" y="2404686"/>
                  </a:lnTo>
                  <a:close/>
                </a:path>
                <a:path w="11962130" h="7343775">
                  <a:moveTo>
                    <a:pt x="11939543" y="2493631"/>
                  </a:moveTo>
                  <a:lnTo>
                    <a:pt x="11930894" y="2495378"/>
                  </a:lnTo>
                  <a:lnTo>
                    <a:pt x="11923829" y="2500146"/>
                  </a:lnTo>
                  <a:lnTo>
                    <a:pt x="11919065" y="2507223"/>
                  </a:lnTo>
                  <a:lnTo>
                    <a:pt x="11917318" y="2515900"/>
                  </a:lnTo>
                  <a:lnTo>
                    <a:pt x="11919065" y="2524551"/>
                  </a:lnTo>
                  <a:lnTo>
                    <a:pt x="11923829" y="2531615"/>
                  </a:lnTo>
                  <a:lnTo>
                    <a:pt x="11930894" y="2536378"/>
                  </a:lnTo>
                  <a:lnTo>
                    <a:pt x="11939543" y="2538125"/>
                  </a:lnTo>
                  <a:lnTo>
                    <a:pt x="11948196" y="2536378"/>
                  </a:lnTo>
                  <a:lnTo>
                    <a:pt x="11955260" y="2531615"/>
                  </a:lnTo>
                  <a:lnTo>
                    <a:pt x="11960022" y="2524551"/>
                  </a:lnTo>
                  <a:lnTo>
                    <a:pt x="11961759" y="2515900"/>
                  </a:lnTo>
                  <a:lnTo>
                    <a:pt x="11960026" y="2507223"/>
                  </a:lnTo>
                  <a:lnTo>
                    <a:pt x="11955264" y="2500146"/>
                  </a:lnTo>
                  <a:lnTo>
                    <a:pt x="11948197" y="2495378"/>
                  </a:lnTo>
                  <a:lnTo>
                    <a:pt x="11939543" y="2493631"/>
                  </a:lnTo>
                  <a:close/>
                </a:path>
                <a:path w="11962130" h="7343775">
                  <a:moveTo>
                    <a:pt x="11939543" y="2582575"/>
                  </a:moveTo>
                  <a:lnTo>
                    <a:pt x="11930894" y="2584322"/>
                  </a:lnTo>
                  <a:lnTo>
                    <a:pt x="11923829" y="2589091"/>
                  </a:lnTo>
                  <a:lnTo>
                    <a:pt x="11919065" y="2596169"/>
                  </a:lnTo>
                  <a:lnTo>
                    <a:pt x="11917318" y="2604846"/>
                  </a:lnTo>
                  <a:lnTo>
                    <a:pt x="11919065" y="2613496"/>
                  </a:lnTo>
                  <a:lnTo>
                    <a:pt x="11923829" y="2620561"/>
                  </a:lnTo>
                  <a:lnTo>
                    <a:pt x="11930894" y="2625324"/>
                  </a:lnTo>
                  <a:lnTo>
                    <a:pt x="11939543" y="2627071"/>
                  </a:lnTo>
                  <a:lnTo>
                    <a:pt x="11948196" y="2625324"/>
                  </a:lnTo>
                  <a:lnTo>
                    <a:pt x="11955260" y="2620561"/>
                  </a:lnTo>
                  <a:lnTo>
                    <a:pt x="11960022" y="2613496"/>
                  </a:lnTo>
                  <a:lnTo>
                    <a:pt x="11961758" y="2604846"/>
                  </a:lnTo>
                  <a:lnTo>
                    <a:pt x="11960026" y="2596169"/>
                  </a:lnTo>
                  <a:lnTo>
                    <a:pt x="11955264" y="2589091"/>
                  </a:lnTo>
                  <a:lnTo>
                    <a:pt x="11948197" y="2584322"/>
                  </a:lnTo>
                  <a:lnTo>
                    <a:pt x="11939543" y="2582575"/>
                  </a:lnTo>
                  <a:close/>
                </a:path>
                <a:path w="11962130" h="7343775">
                  <a:moveTo>
                    <a:pt x="11939543" y="2671521"/>
                  </a:moveTo>
                  <a:lnTo>
                    <a:pt x="11930894" y="2673268"/>
                  </a:lnTo>
                  <a:lnTo>
                    <a:pt x="11923829" y="2678036"/>
                  </a:lnTo>
                  <a:lnTo>
                    <a:pt x="11919065" y="2685113"/>
                  </a:lnTo>
                  <a:lnTo>
                    <a:pt x="11917318" y="2693790"/>
                  </a:lnTo>
                  <a:lnTo>
                    <a:pt x="11919065" y="2702441"/>
                  </a:lnTo>
                  <a:lnTo>
                    <a:pt x="11923829" y="2709506"/>
                  </a:lnTo>
                  <a:lnTo>
                    <a:pt x="11930894" y="2714269"/>
                  </a:lnTo>
                  <a:lnTo>
                    <a:pt x="11939543" y="2716015"/>
                  </a:lnTo>
                  <a:lnTo>
                    <a:pt x="11948196" y="2714269"/>
                  </a:lnTo>
                  <a:lnTo>
                    <a:pt x="11955260" y="2709506"/>
                  </a:lnTo>
                  <a:lnTo>
                    <a:pt x="11960022" y="2702441"/>
                  </a:lnTo>
                  <a:lnTo>
                    <a:pt x="11961759" y="2693790"/>
                  </a:lnTo>
                  <a:lnTo>
                    <a:pt x="11960026" y="2685113"/>
                  </a:lnTo>
                  <a:lnTo>
                    <a:pt x="11955264" y="2678036"/>
                  </a:lnTo>
                  <a:lnTo>
                    <a:pt x="11948197" y="2673268"/>
                  </a:lnTo>
                  <a:lnTo>
                    <a:pt x="11939543" y="2671521"/>
                  </a:lnTo>
                  <a:close/>
                </a:path>
                <a:path w="11962130" h="7343775">
                  <a:moveTo>
                    <a:pt x="11939543" y="2760465"/>
                  </a:moveTo>
                  <a:lnTo>
                    <a:pt x="11930894" y="2762212"/>
                  </a:lnTo>
                  <a:lnTo>
                    <a:pt x="11923829" y="2766980"/>
                  </a:lnTo>
                  <a:lnTo>
                    <a:pt x="11919065" y="2774058"/>
                  </a:lnTo>
                  <a:lnTo>
                    <a:pt x="11917318" y="2782735"/>
                  </a:lnTo>
                  <a:lnTo>
                    <a:pt x="11919065" y="2791386"/>
                  </a:lnTo>
                  <a:lnTo>
                    <a:pt x="11923829" y="2798450"/>
                  </a:lnTo>
                  <a:lnTo>
                    <a:pt x="11930894" y="2803213"/>
                  </a:lnTo>
                  <a:lnTo>
                    <a:pt x="11939543" y="2804960"/>
                  </a:lnTo>
                  <a:lnTo>
                    <a:pt x="11948196" y="2803213"/>
                  </a:lnTo>
                  <a:lnTo>
                    <a:pt x="11955260" y="2798450"/>
                  </a:lnTo>
                  <a:lnTo>
                    <a:pt x="11960022" y="2791386"/>
                  </a:lnTo>
                  <a:lnTo>
                    <a:pt x="11961759" y="2782735"/>
                  </a:lnTo>
                  <a:lnTo>
                    <a:pt x="11960026" y="2774058"/>
                  </a:lnTo>
                  <a:lnTo>
                    <a:pt x="11955264" y="2766980"/>
                  </a:lnTo>
                  <a:lnTo>
                    <a:pt x="11948197" y="2762212"/>
                  </a:lnTo>
                  <a:lnTo>
                    <a:pt x="11939543" y="2760465"/>
                  </a:lnTo>
                  <a:close/>
                </a:path>
                <a:path w="11962130" h="7343775">
                  <a:moveTo>
                    <a:pt x="11939543" y="2849410"/>
                  </a:moveTo>
                  <a:lnTo>
                    <a:pt x="11930894" y="2851157"/>
                  </a:lnTo>
                  <a:lnTo>
                    <a:pt x="11923829" y="2855925"/>
                  </a:lnTo>
                  <a:lnTo>
                    <a:pt x="11919065" y="2863002"/>
                  </a:lnTo>
                  <a:lnTo>
                    <a:pt x="11917318" y="2871679"/>
                  </a:lnTo>
                  <a:lnTo>
                    <a:pt x="11919065" y="2880330"/>
                  </a:lnTo>
                  <a:lnTo>
                    <a:pt x="11923829" y="2887395"/>
                  </a:lnTo>
                  <a:lnTo>
                    <a:pt x="11930894" y="2892158"/>
                  </a:lnTo>
                  <a:lnTo>
                    <a:pt x="11939543" y="2893904"/>
                  </a:lnTo>
                  <a:lnTo>
                    <a:pt x="11948196" y="2892158"/>
                  </a:lnTo>
                  <a:lnTo>
                    <a:pt x="11955260" y="2887395"/>
                  </a:lnTo>
                  <a:lnTo>
                    <a:pt x="11960022" y="2880330"/>
                  </a:lnTo>
                  <a:lnTo>
                    <a:pt x="11961759" y="2871679"/>
                  </a:lnTo>
                  <a:lnTo>
                    <a:pt x="11960026" y="2863002"/>
                  </a:lnTo>
                  <a:lnTo>
                    <a:pt x="11955264" y="2855925"/>
                  </a:lnTo>
                  <a:lnTo>
                    <a:pt x="11948197" y="2851157"/>
                  </a:lnTo>
                  <a:lnTo>
                    <a:pt x="11939543" y="2849410"/>
                  </a:lnTo>
                  <a:close/>
                </a:path>
                <a:path w="11962130" h="7343775">
                  <a:moveTo>
                    <a:pt x="11939543" y="2938354"/>
                  </a:moveTo>
                  <a:lnTo>
                    <a:pt x="11930894" y="2940101"/>
                  </a:lnTo>
                  <a:lnTo>
                    <a:pt x="11923829" y="2944869"/>
                  </a:lnTo>
                  <a:lnTo>
                    <a:pt x="11919065" y="2951947"/>
                  </a:lnTo>
                  <a:lnTo>
                    <a:pt x="11917318" y="2960624"/>
                  </a:lnTo>
                  <a:lnTo>
                    <a:pt x="11919065" y="2969274"/>
                  </a:lnTo>
                  <a:lnTo>
                    <a:pt x="11923829" y="2976339"/>
                  </a:lnTo>
                  <a:lnTo>
                    <a:pt x="11930894" y="2981102"/>
                  </a:lnTo>
                  <a:lnTo>
                    <a:pt x="11939543" y="2982849"/>
                  </a:lnTo>
                  <a:lnTo>
                    <a:pt x="11948196" y="2981102"/>
                  </a:lnTo>
                  <a:lnTo>
                    <a:pt x="11955260" y="2976339"/>
                  </a:lnTo>
                  <a:lnTo>
                    <a:pt x="11960022" y="2969274"/>
                  </a:lnTo>
                  <a:lnTo>
                    <a:pt x="11961759" y="2960624"/>
                  </a:lnTo>
                  <a:lnTo>
                    <a:pt x="11960026" y="2951947"/>
                  </a:lnTo>
                  <a:lnTo>
                    <a:pt x="11955264" y="2944869"/>
                  </a:lnTo>
                  <a:lnTo>
                    <a:pt x="11948197" y="2940101"/>
                  </a:lnTo>
                  <a:lnTo>
                    <a:pt x="11939543" y="2938354"/>
                  </a:lnTo>
                  <a:close/>
                </a:path>
                <a:path w="11962130" h="7343775">
                  <a:moveTo>
                    <a:pt x="11939543" y="3027299"/>
                  </a:moveTo>
                  <a:lnTo>
                    <a:pt x="11930894" y="3029046"/>
                  </a:lnTo>
                  <a:lnTo>
                    <a:pt x="11923829" y="3033814"/>
                  </a:lnTo>
                  <a:lnTo>
                    <a:pt x="11919065" y="3040891"/>
                  </a:lnTo>
                  <a:lnTo>
                    <a:pt x="11917318" y="3049568"/>
                  </a:lnTo>
                  <a:lnTo>
                    <a:pt x="11919065" y="3058219"/>
                  </a:lnTo>
                  <a:lnTo>
                    <a:pt x="11923829" y="3065283"/>
                  </a:lnTo>
                  <a:lnTo>
                    <a:pt x="11930894" y="3070046"/>
                  </a:lnTo>
                  <a:lnTo>
                    <a:pt x="11939543" y="3071793"/>
                  </a:lnTo>
                  <a:lnTo>
                    <a:pt x="11948196" y="3070046"/>
                  </a:lnTo>
                  <a:lnTo>
                    <a:pt x="11955260" y="3065283"/>
                  </a:lnTo>
                  <a:lnTo>
                    <a:pt x="11960022" y="3058219"/>
                  </a:lnTo>
                  <a:lnTo>
                    <a:pt x="11961759" y="3049568"/>
                  </a:lnTo>
                  <a:lnTo>
                    <a:pt x="11960026" y="3040891"/>
                  </a:lnTo>
                  <a:lnTo>
                    <a:pt x="11955264" y="3033814"/>
                  </a:lnTo>
                  <a:lnTo>
                    <a:pt x="11948197" y="3029046"/>
                  </a:lnTo>
                  <a:lnTo>
                    <a:pt x="11939543" y="3027299"/>
                  </a:lnTo>
                  <a:close/>
                </a:path>
                <a:path w="11962130" h="7343775">
                  <a:moveTo>
                    <a:pt x="11939543" y="3116243"/>
                  </a:moveTo>
                  <a:lnTo>
                    <a:pt x="11930894" y="3117990"/>
                  </a:lnTo>
                  <a:lnTo>
                    <a:pt x="11923829" y="3122758"/>
                  </a:lnTo>
                  <a:lnTo>
                    <a:pt x="11919065" y="3129836"/>
                  </a:lnTo>
                  <a:lnTo>
                    <a:pt x="11917318" y="3138512"/>
                  </a:lnTo>
                  <a:lnTo>
                    <a:pt x="11919065" y="3147163"/>
                  </a:lnTo>
                  <a:lnTo>
                    <a:pt x="11923829" y="3154228"/>
                  </a:lnTo>
                  <a:lnTo>
                    <a:pt x="11930894" y="3158991"/>
                  </a:lnTo>
                  <a:lnTo>
                    <a:pt x="11939543" y="3160737"/>
                  </a:lnTo>
                  <a:lnTo>
                    <a:pt x="11948196" y="3158991"/>
                  </a:lnTo>
                  <a:lnTo>
                    <a:pt x="11955260" y="3154228"/>
                  </a:lnTo>
                  <a:lnTo>
                    <a:pt x="11960022" y="3147163"/>
                  </a:lnTo>
                  <a:lnTo>
                    <a:pt x="11961759" y="3138512"/>
                  </a:lnTo>
                  <a:lnTo>
                    <a:pt x="11960026" y="3129836"/>
                  </a:lnTo>
                  <a:lnTo>
                    <a:pt x="11955264" y="3122758"/>
                  </a:lnTo>
                  <a:lnTo>
                    <a:pt x="11948197" y="3117990"/>
                  </a:lnTo>
                  <a:lnTo>
                    <a:pt x="11939543" y="3116243"/>
                  </a:lnTo>
                  <a:close/>
                </a:path>
                <a:path w="11962130" h="7343775">
                  <a:moveTo>
                    <a:pt x="11939543" y="3205187"/>
                  </a:moveTo>
                  <a:lnTo>
                    <a:pt x="11930894" y="3206935"/>
                  </a:lnTo>
                  <a:lnTo>
                    <a:pt x="11923829" y="3211703"/>
                  </a:lnTo>
                  <a:lnTo>
                    <a:pt x="11919065" y="3218780"/>
                  </a:lnTo>
                  <a:lnTo>
                    <a:pt x="11917318" y="3227457"/>
                  </a:lnTo>
                  <a:lnTo>
                    <a:pt x="11919065" y="3236108"/>
                  </a:lnTo>
                  <a:lnTo>
                    <a:pt x="11923829" y="3243172"/>
                  </a:lnTo>
                  <a:lnTo>
                    <a:pt x="11930894" y="3247935"/>
                  </a:lnTo>
                  <a:lnTo>
                    <a:pt x="11939543" y="3249682"/>
                  </a:lnTo>
                  <a:lnTo>
                    <a:pt x="11948196" y="3247935"/>
                  </a:lnTo>
                  <a:lnTo>
                    <a:pt x="11955260" y="3243172"/>
                  </a:lnTo>
                  <a:lnTo>
                    <a:pt x="11960022" y="3236108"/>
                  </a:lnTo>
                  <a:lnTo>
                    <a:pt x="11961759" y="3227457"/>
                  </a:lnTo>
                  <a:lnTo>
                    <a:pt x="11960026" y="3218780"/>
                  </a:lnTo>
                  <a:lnTo>
                    <a:pt x="11955264" y="3211703"/>
                  </a:lnTo>
                  <a:lnTo>
                    <a:pt x="11948197" y="3206935"/>
                  </a:lnTo>
                  <a:lnTo>
                    <a:pt x="11939543" y="3205187"/>
                  </a:lnTo>
                  <a:close/>
                </a:path>
                <a:path w="11962130" h="7343775">
                  <a:moveTo>
                    <a:pt x="11939543" y="3294132"/>
                  </a:moveTo>
                  <a:lnTo>
                    <a:pt x="11930894" y="3295879"/>
                  </a:lnTo>
                  <a:lnTo>
                    <a:pt x="11923829" y="3300647"/>
                  </a:lnTo>
                  <a:lnTo>
                    <a:pt x="11919065" y="3307725"/>
                  </a:lnTo>
                  <a:lnTo>
                    <a:pt x="11917318" y="3316401"/>
                  </a:lnTo>
                  <a:lnTo>
                    <a:pt x="11919065" y="3325052"/>
                  </a:lnTo>
                  <a:lnTo>
                    <a:pt x="11923829" y="3332117"/>
                  </a:lnTo>
                  <a:lnTo>
                    <a:pt x="11930894" y="3336880"/>
                  </a:lnTo>
                  <a:lnTo>
                    <a:pt x="11939543" y="3338626"/>
                  </a:lnTo>
                  <a:lnTo>
                    <a:pt x="11948196" y="3336880"/>
                  </a:lnTo>
                  <a:lnTo>
                    <a:pt x="11955260" y="3332117"/>
                  </a:lnTo>
                  <a:lnTo>
                    <a:pt x="11960022" y="3325052"/>
                  </a:lnTo>
                  <a:lnTo>
                    <a:pt x="11961759" y="3316401"/>
                  </a:lnTo>
                  <a:lnTo>
                    <a:pt x="11960026" y="3307725"/>
                  </a:lnTo>
                  <a:lnTo>
                    <a:pt x="11955264" y="3300647"/>
                  </a:lnTo>
                  <a:lnTo>
                    <a:pt x="11948197" y="3295879"/>
                  </a:lnTo>
                  <a:lnTo>
                    <a:pt x="11939543" y="3294132"/>
                  </a:lnTo>
                  <a:close/>
                </a:path>
                <a:path w="11962130" h="7343775">
                  <a:moveTo>
                    <a:pt x="11939543" y="3383076"/>
                  </a:moveTo>
                  <a:lnTo>
                    <a:pt x="11930894" y="3384824"/>
                  </a:lnTo>
                  <a:lnTo>
                    <a:pt x="11923829" y="3389591"/>
                  </a:lnTo>
                  <a:lnTo>
                    <a:pt x="11919065" y="3396669"/>
                  </a:lnTo>
                  <a:lnTo>
                    <a:pt x="11917318" y="3405346"/>
                  </a:lnTo>
                  <a:lnTo>
                    <a:pt x="11919065" y="3413997"/>
                  </a:lnTo>
                  <a:lnTo>
                    <a:pt x="11923829" y="3421061"/>
                  </a:lnTo>
                  <a:lnTo>
                    <a:pt x="11930894" y="3425824"/>
                  </a:lnTo>
                  <a:lnTo>
                    <a:pt x="11939543" y="3427571"/>
                  </a:lnTo>
                  <a:lnTo>
                    <a:pt x="11948196" y="3425824"/>
                  </a:lnTo>
                  <a:lnTo>
                    <a:pt x="11955260" y="3421061"/>
                  </a:lnTo>
                  <a:lnTo>
                    <a:pt x="11960022" y="3413997"/>
                  </a:lnTo>
                  <a:lnTo>
                    <a:pt x="11961759" y="3405346"/>
                  </a:lnTo>
                  <a:lnTo>
                    <a:pt x="11960026" y="3396669"/>
                  </a:lnTo>
                  <a:lnTo>
                    <a:pt x="11955264" y="3389591"/>
                  </a:lnTo>
                  <a:lnTo>
                    <a:pt x="11948197" y="3384824"/>
                  </a:lnTo>
                  <a:lnTo>
                    <a:pt x="11939543" y="3383076"/>
                  </a:lnTo>
                  <a:close/>
                </a:path>
                <a:path w="11962130" h="7343775">
                  <a:moveTo>
                    <a:pt x="11939543" y="3472021"/>
                  </a:moveTo>
                  <a:lnTo>
                    <a:pt x="11930894" y="3473768"/>
                  </a:lnTo>
                  <a:lnTo>
                    <a:pt x="11923829" y="3478536"/>
                  </a:lnTo>
                  <a:lnTo>
                    <a:pt x="11919065" y="3485614"/>
                  </a:lnTo>
                  <a:lnTo>
                    <a:pt x="11917318" y="3494290"/>
                  </a:lnTo>
                  <a:lnTo>
                    <a:pt x="11919065" y="3502941"/>
                  </a:lnTo>
                  <a:lnTo>
                    <a:pt x="11923829" y="3510006"/>
                  </a:lnTo>
                  <a:lnTo>
                    <a:pt x="11930894" y="3514769"/>
                  </a:lnTo>
                  <a:lnTo>
                    <a:pt x="11939543" y="3516515"/>
                  </a:lnTo>
                  <a:lnTo>
                    <a:pt x="11948196" y="3514769"/>
                  </a:lnTo>
                  <a:lnTo>
                    <a:pt x="11955260" y="3510006"/>
                  </a:lnTo>
                  <a:lnTo>
                    <a:pt x="11960022" y="3502941"/>
                  </a:lnTo>
                  <a:lnTo>
                    <a:pt x="11961759" y="3494290"/>
                  </a:lnTo>
                  <a:lnTo>
                    <a:pt x="11960026" y="3485614"/>
                  </a:lnTo>
                  <a:lnTo>
                    <a:pt x="11955264" y="3478536"/>
                  </a:lnTo>
                  <a:lnTo>
                    <a:pt x="11948197" y="3473768"/>
                  </a:lnTo>
                  <a:lnTo>
                    <a:pt x="11939543" y="3472021"/>
                  </a:lnTo>
                  <a:close/>
                </a:path>
                <a:path w="11962130" h="7343775">
                  <a:moveTo>
                    <a:pt x="11939543" y="3560965"/>
                  </a:moveTo>
                  <a:lnTo>
                    <a:pt x="11930894" y="3562712"/>
                  </a:lnTo>
                  <a:lnTo>
                    <a:pt x="11923829" y="3567480"/>
                  </a:lnTo>
                  <a:lnTo>
                    <a:pt x="11919065" y="3574558"/>
                  </a:lnTo>
                  <a:lnTo>
                    <a:pt x="11917318" y="3583235"/>
                  </a:lnTo>
                  <a:lnTo>
                    <a:pt x="11919065" y="3591886"/>
                  </a:lnTo>
                  <a:lnTo>
                    <a:pt x="11923829" y="3598950"/>
                  </a:lnTo>
                  <a:lnTo>
                    <a:pt x="11930894" y="3603713"/>
                  </a:lnTo>
                  <a:lnTo>
                    <a:pt x="11939543" y="3605460"/>
                  </a:lnTo>
                  <a:lnTo>
                    <a:pt x="11948196" y="3603713"/>
                  </a:lnTo>
                  <a:lnTo>
                    <a:pt x="11955260" y="3598950"/>
                  </a:lnTo>
                  <a:lnTo>
                    <a:pt x="11960022" y="3591886"/>
                  </a:lnTo>
                  <a:lnTo>
                    <a:pt x="11961759" y="3583235"/>
                  </a:lnTo>
                  <a:lnTo>
                    <a:pt x="11960026" y="3574558"/>
                  </a:lnTo>
                  <a:lnTo>
                    <a:pt x="11955264" y="3567480"/>
                  </a:lnTo>
                  <a:lnTo>
                    <a:pt x="11948197" y="3562712"/>
                  </a:lnTo>
                  <a:lnTo>
                    <a:pt x="11939543" y="3560965"/>
                  </a:lnTo>
                  <a:close/>
                </a:path>
                <a:path w="11962130" h="7343775">
                  <a:moveTo>
                    <a:pt x="11939543" y="3649910"/>
                  </a:moveTo>
                  <a:lnTo>
                    <a:pt x="11930894" y="3651657"/>
                  </a:lnTo>
                  <a:lnTo>
                    <a:pt x="11923829" y="3656425"/>
                  </a:lnTo>
                  <a:lnTo>
                    <a:pt x="11919065" y="3663502"/>
                  </a:lnTo>
                  <a:lnTo>
                    <a:pt x="11917318" y="3672179"/>
                  </a:lnTo>
                  <a:lnTo>
                    <a:pt x="11919065" y="3680830"/>
                  </a:lnTo>
                  <a:lnTo>
                    <a:pt x="11923829" y="3687895"/>
                  </a:lnTo>
                  <a:lnTo>
                    <a:pt x="11930894" y="3692658"/>
                  </a:lnTo>
                  <a:lnTo>
                    <a:pt x="11939543" y="3694404"/>
                  </a:lnTo>
                  <a:lnTo>
                    <a:pt x="11948196" y="3692658"/>
                  </a:lnTo>
                  <a:lnTo>
                    <a:pt x="11955260" y="3687895"/>
                  </a:lnTo>
                  <a:lnTo>
                    <a:pt x="11960022" y="3680830"/>
                  </a:lnTo>
                  <a:lnTo>
                    <a:pt x="11961759" y="3672179"/>
                  </a:lnTo>
                  <a:lnTo>
                    <a:pt x="11960026" y="3663502"/>
                  </a:lnTo>
                  <a:lnTo>
                    <a:pt x="11955264" y="3656425"/>
                  </a:lnTo>
                  <a:lnTo>
                    <a:pt x="11948197" y="3651657"/>
                  </a:lnTo>
                  <a:lnTo>
                    <a:pt x="11939543" y="3649910"/>
                  </a:lnTo>
                  <a:close/>
                </a:path>
                <a:path w="11962130" h="7343775">
                  <a:moveTo>
                    <a:pt x="11939543" y="3738854"/>
                  </a:moveTo>
                  <a:lnTo>
                    <a:pt x="11930894" y="3740601"/>
                  </a:lnTo>
                  <a:lnTo>
                    <a:pt x="11923829" y="3745369"/>
                  </a:lnTo>
                  <a:lnTo>
                    <a:pt x="11919065" y="3752447"/>
                  </a:lnTo>
                  <a:lnTo>
                    <a:pt x="11917318" y="3761124"/>
                  </a:lnTo>
                  <a:lnTo>
                    <a:pt x="11919065" y="3769775"/>
                  </a:lnTo>
                  <a:lnTo>
                    <a:pt x="11923829" y="3776839"/>
                  </a:lnTo>
                  <a:lnTo>
                    <a:pt x="11930894" y="3781602"/>
                  </a:lnTo>
                  <a:lnTo>
                    <a:pt x="11939543" y="3783349"/>
                  </a:lnTo>
                  <a:lnTo>
                    <a:pt x="11948196" y="3781602"/>
                  </a:lnTo>
                  <a:lnTo>
                    <a:pt x="11955260" y="3776839"/>
                  </a:lnTo>
                  <a:lnTo>
                    <a:pt x="11960022" y="3769775"/>
                  </a:lnTo>
                  <a:lnTo>
                    <a:pt x="11961759" y="3761124"/>
                  </a:lnTo>
                  <a:lnTo>
                    <a:pt x="11960026" y="3752447"/>
                  </a:lnTo>
                  <a:lnTo>
                    <a:pt x="11955264" y="3745369"/>
                  </a:lnTo>
                  <a:lnTo>
                    <a:pt x="11948197" y="3740601"/>
                  </a:lnTo>
                  <a:lnTo>
                    <a:pt x="11939543" y="3738854"/>
                  </a:lnTo>
                  <a:close/>
                </a:path>
                <a:path w="11962130" h="7343775">
                  <a:moveTo>
                    <a:pt x="11939543" y="3827799"/>
                  </a:moveTo>
                  <a:lnTo>
                    <a:pt x="11930894" y="3829546"/>
                  </a:lnTo>
                  <a:lnTo>
                    <a:pt x="11923829" y="3834314"/>
                  </a:lnTo>
                  <a:lnTo>
                    <a:pt x="11919065" y="3841391"/>
                  </a:lnTo>
                  <a:lnTo>
                    <a:pt x="11917318" y="3850068"/>
                  </a:lnTo>
                  <a:lnTo>
                    <a:pt x="11919065" y="3858719"/>
                  </a:lnTo>
                  <a:lnTo>
                    <a:pt x="11923829" y="3865783"/>
                  </a:lnTo>
                  <a:lnTo>
                    <a:pt x="11930894" y="3870546"/>
                  </a:lnTo>
                  <a:lnTo>
                    <a:pt x="11939543" y="3872293"/>
                  </a:lnTo>
                  <a:lnTo>
                    <a:pt x="11948196" y="3870546"/>
                  </a:lnTo>
                  <a:lnTo>
                    <a:pt x="11955260" y="3865783"/>
                  </a:lnTo>
                  <a:lnTo>
                    <a:pt x="11960022" y="3858719"/>
                  </a:lnTo>
                  <a:lnTo>
                    <a:pt x="11961759" y="3850068"/>
                  </a:lnTo>
                  <a:lnTo>
                    <a:pt x="11960026" y="3841391"/>
                  </a:lnTo>
                  <a:lnTo>
                    <a:pt x="11955264" y="3834314"/>
                  </a:lnTo>
                  <a:lnTo>
                    <a:pt x="11948197" y="3829546"/>
                  </a:lnTo>
                  <a:lnTo>
                    <a:pt x="11939543" y="3827799"/>
                  </a:lnTo>
                  <a:close/>
                </a:path>
                <a:path w="11962130" h="7343775">
                  <a:moveTo>
                    <a:pt x="11939543" y="3916743"/>
                  </a:moveTo>
                  <a:lnTo>
                    <a:pt x="11930894" y="3918490"/>
                  </a:lnTo>
                  <a:lnTo>
                    <a:pt x="11923829" y="3923258"/>
                  </a:lnTo>
                  <a:lnTo>
                    <a:pt x="11919065" y="3930336"/>
                  </a:lnTo>
                  <a:lnTo>
                    <a:pt x="11917318" y="3939012"/>
                  </a:lnTo>
                  <a:lnTo>
                    <a:pt x="11919065" y="3947663"/>
                  </a:lnTo>
                  <a:lnTo>
                    <a:pt x="11923829" y="3954728"/>
                  </a:lnTo>
                  <a:lnTo>
                    <a:pt x="11930894" y="3959491"/>
                  </a:lnTo>
                  <a:lnTo>
                    <a:pt x="11939543" y="3961237"/>
                  </a:lnTo>
                  <a:lnTo>
                    <a:pt x="11948196" y="3959491"/>
                  </a:lnTo>
                  <a:lnTo>
                    <a:pt x="11955260" y="3954728"/>
                  </a:lnTo>
                  <a:lnTo>
                    <a:pt x="11960022" y="3947663"/>
                  </a:lnTo>
                  <a:lnTo>
                    <a:pt x="11961759" y="3939012"/>
                  </a:lnTo>
                  <a:lnTo>
                    <a:pt x="11960026" y="3930336"/>
                  </a:lnTo>
                  <a:lnTo>
                    <a:pt x="11955264" y="3923258"/>
                  </a:lnTo>
                  <a:lnTo>
                    <a:pt x="11948197" y="3918490"/>
                  </a:lnTo>
                  <a:lnTo>
                    <a:pt x="11939543" y="3916743"/>
                  </a:lnTo>
                  <a:close/>
                </a:path>
                <a:path w="11962130" h="7343775">
                  <a:moveTo>
                    <a:pt x="11939543" y="4005687"/>
                  </a:moveTo>
                  <a:lnTo>
                    <a:pt x="11930894" y="4007435"/>
                  </a:lnTo>
                  <a:lnTo>
                    <a:pt x="11923829" y="4012203"/>
                  </a:lnTo>
                  <a:lnTo>
                    <a:pt x="11919065" y="4019280"/>
                  </a:lnTo>
                  <a:lnTo>
                    <a:pt x="11917318" y="4027957"/>
                  </a:lnTo>
                  <a:lnTo>
                    <a:pt x="11919065" y="4036608"/>
                  </a:lnTo>
                  <a:lnTo>
                    <a:pt x="11923829" y="4043672"/>
                  </a:lnTo>
                  <a:lnTo>
                    <a:pt x="11930894" y="4048435"/>
                  </a:lnTo>
                  <a:lnTo>
                    <a:pt x="11939543" y="4050182"/>
                  </a:lnTo>
                  <a:lnTo>
                    <a:pt x="11948196" y="4048435"/>
                  </a:lnTo>
                  <a:lnTo>
                    <a:pt x="11955260" y="4043672"/>
                  </a:lnTo>
                  <a:lnTo>
                    <a:pt x="11960022" y="4036608"/>
                  </a:lnTo>
                  <a:lnTo>
                    <a:pt x="11961759" y="4027957"/>
                  </a:lnTo>
                  <a:lnTo>
                    <a:pt x="11960026" y="4019280"/>
                  </a:lnTo>
                  <a:lnTo>
                    <a:pt x="11955264" y="4012203"/>
                  </a:lnTo>
                  <a:lnTo>
                    <a:pt x="11948197" y="4007435"/>
                  </a:lnTo>
                  <a:lnTo>
                    <a:pt x="11939543" y="4005687"/>
                  </a:lnTo>
                  <a:close/>
                </a:path>
                <a:path w="11962130" h="7343775">
                  <a:moveTo>
                    <a:pt x="11939543" y="4094632"/>
                  </a:moveTo>
                  <a:lnTo>
                    <a:pt x="11930894" y="4096379"/>
                  </a:lnTo>
                  <a:lnTo>
                    <a:pt x="11923829" y="4101147"/>
                  </a:lnTo>
                  <a:lnTo>
                    <a:pt x="11919065" y="4108225"/>
                  </a:lnTo>
                  <a:lnTo>
                    <a:pt x="11917318" y="4116901"/>
                  </a:lnTo>
                  <a:lnTo>
                    <a:pt x="11919065" y="4125552"/>
                  </a:lnTo>
                  <a:lnTo>
                    <a:pt x="11923829" y="4132617"/>
                  </a:lnTo>
                  <a:lnTo>
                    <a:pt x="11930894" y="4137380"/>
                  </a:lnTo>
                  <a:lnTo>
                    <a:pt x="11939543" y="4139126"/>
                  </a:lnTo>
                  <a:lnTo>
                    <a:pt x="11948196" y="4137380"/>
                  </a:lnTo>
                  <a:lnTo>
                    <a:pt x="11955260" y="4132617"/>
                  </a:lnTo>
                  <a:lnTo>
                    <a:pt x="11960022" y="4125552"/>
                  </a:lnTo>
                  <a:lnTo>
                    <a:pt x="11961759" y="4116901"/>
                  </a:lnTo>
                  <a:lnTo>
                    <a:pt x="11960026" y="4108225"/>
                  </a:lnTo>
                  <a:lnTo>
                    <a:pt x="11955264" y="4101147"/>
                  </a:lnTo>
                  <a:lnTo>
                    <a:pt x="11948197" y="4096379"/>
                  </a:lnTo>
                  <a:lnTo>
                    <a:pt x="11939543" y="4094632"/>
                  </a:lnTo>
                  <a:close/>
                </a:path>
                <a:path w="11962130" h="7343775">
                  <a:moveTo>
                    <a:pt x="11939543" y="4183576"/>
                  </a:moveTo>
                  <a:lnTo>
                    <a:pt x="11930894" y="4185324"/>
                  </a:lnTo>
                  <a:lnTo>
                    <a:pt x="11923829" y="4190091"/>
                  </a:lnTo>
                  <a:lnTo>
                    <a:pt x="11919065" y="4197169"/>
                  </a:lnTo>
                  <a:lnTo>
                    <a:pt x="11917318" y="4205846"/>
                  </a:lnTo>
                  <a:lnTo>
                    <a:pt x="11919065" y="4214497"/>
                  </a:lnTo>
                  <a:lnTo>
                    <a:pt x="11923829" y="4221561"/>
                  </a:lnTo>
                  <a:lnTo>
                    <a:pt x="11930894" y="4226324"/>
                  </a:lnTo>
                  <a:lnTo>
                    <a:pt x="11939543" y="4228071"/>
                  </a:lnTo>
                  <a:lnTo>
                    <a:pt x="11948196" y="4226324"/>
                  </a:lnTo>
                  <a:lnTo>
                    <a:pt x="11955260" y="4221561"/>
                  </a:lnTo>
                  <a:lnTo>
                    <a:pt x="11960022" y="4214497"/>
                  </a:lnTo>
                  <a:lnTo>
                    <a:pt x="11961759" y="4205846"/>
                  </a:lnTo>
                  <a:lnTo>
                    <a:pt x="11960026" y="4197169"/>
                  </a:lnTo>
                  <a:lnTo>
                    <a:pt x="11955264" y="4190091"/>
                  </a:lnTo>
                  <a:lnTo>
                    <a:pt x="11948197" y="4185324"/>
                  </a:lnTo>
                  <a:lnTo>
                    <a:pt x="11939543" y="4183576"/>
                  </a:lnTo>
                  <a:close/>
                </a:path>
                <a:path w="11962130" h="7343775">
                  <a:moveTo>
                    <a:pt x="11939543" y="4272521"/>
                  </a:moveTo>
                  <a:lnTo>
                    <a:pt x="11930894" y="4274268"/>
                  </a:lnTo>
                  <a:lnTo>
                    <a:pt x="11923829" y="4279036"/>
                  </a:lnTo>
                  <a:lnTo>
                    <a:pt x="11919065" y="4286114"/>
                  </a:lnTo>
                  <a:lnTo>
                    <a:pt x="11917318" y="4294790"/>
                  </a:lnTo>
                  <a:lnTo>
                    <a:pt x="11919065" y="4303441"/>
                  </a:lnTo>
                  <a:lnTo>
                    <a:pt x="11923829" y="4310506"/>
                  </a:lnTo>
                  <a:lnTo>
                    <a:pt x="11930894" y="4315269"/>
                  </a:lnTo>
                  <a:lnTo>
                    <a:pt x="11939543" y="4317015"/>
                  </a:lnTo>
                  <a:lnTo>
                    <a:pt x="11948196" y="4315269"/>
                  </a:lnTo>
                  <a:lnTo>
                    <a:pt x="11955260" y="4310506"/>
                  </a:lnTo>
                  <a:lnTo>
                    <a:pt x="11960022" y="4303441"/>
                  </a:lnTo>
                  <a:lnTo>
                    <a:pt x="11961759" y="4294790"/>
                  </a:lnTo>
                  <a:lnTo>
                    <a:pt x="11960026" y="4286114"/>
                  </a:lnTo>
                  <a:lnTo>
                    <a:pt x="11955264" y="4279036"/>
                  </a:lnTo>
                  <a:lnTo>
                    <a:pt x="11948197" y="4274268"/>
                  </a:lnTo>
                  <a:lnTo>
                    <a:pt x="11939543" y="4272521"/>
                  </a:lnTo>
                  <a:close/>
                </a:path>
                <a:path w="11962130" h="7343775">
                  <a:moveTo>
                    <a:pt x="11939543" y="4361465"/>
                  </a:moveTo>
                  <a:lnTo>
                    <a:pt x="11930894" y="4363212"/>
                  </a:lnTo>
                  <a:lnTo>
                    <a:pt x="11923829" y="4367980"/>
                  </a:lnTo>
                  <a:lnTo>
                    <a:pt x="11919065" y="4375058"/>
                  </a:lnTo>
                  <a:lnTo>
                    <a:pt x="11917318" y="4383735"/>
                  </a:lnTo>
                  <a:lnTo>
                    <a:pt x="11919065" y="4392386"/>
                  </a:lnTo>
                  <a:lnTo>
                    <a:pt x="11923829" y="4399450"/>
                  </a:lnTo>
                  <a:lnTo>
                    <a:pt x="11930894" y="4404213"/>
                  </a:lnTo>
                  <a:lnTo>
                    <a:pt x="11939543" y="4405960"/>
                  </a:lnTo>
                  <a:lnTo>
                    <a:pt x="11948196" y="4404213"/>
                  </a:lnTo>
                  <a:lnTo>
                    <a:pt x="11955260" y="4399450"/>
                  </a:lnTo>
                  <a:lnTo>
                    <a:pt x="11960022" y="4392386"/>
                  </a:lnTo>
                  <a:lnTo>
                    <a:pt x="11961759" y="4383735"/>
                  </a:lnTo>
                  <a:lnTo>
                    <a:pt x="11960026" y="4375058"/>
                  </a:lnTo>
                  <a:lnTo>
                    <a:pt x="11955264" y="4367980"/>
                  </a:lnTo>
                  <a:lnTo>
                    <a:pt x="11948197" y="4363212"/>
                  </a:lnTo>
                  <a:lnTo>
                    <a:pt x="11939543" y="4361465"/>
                  </a:lnTo>
                  <a:close/>
                </a:path>
                <a:path w="11962130" h="7343775">
                  <a:moveTo>
                    <a:pt x="11939543" y="4450410"/>
                  </a:moveTo>
                  <a:lnTo>
                    <a:pt x="11930894" y="4452157"/>
                  </a:lnTo>
                  <a:lnTo>
                    <a:pt x="11923829" y="4456925"/>
                  </a:lnTo>
                  <a:lnTo>
                    <a:pt x="11919065" y="4464002"/>
                  </a:lnTo>
                  <a:lnTo>
                    <a:pt x="11917318" y="4472679"/>
                  </a:lnTo>
                  <a:lnTo>
                    <a:pt x="11919065" y="4481330"/>
                  </a:lnTo>
                  <a:lnTo>
                    <a:pt x="11923829" y="4488395"/>
                  </a:lnTo>
                  <a:lnTo>
                    <a:pt x="11930894" y="4493158"/>
                  </a:lnTo>
                  <a:lnTo>
                    <a:pt x="11939543" y="4494904"/>
                  </a:lnTo>
                  <a:lnTo>
                    <a:pt x="11948196" y="4493158"/>
                  </a:lnTo>
                  <a:lnTo>
                    <a:pt x="11955260" y="4488395"/>
                  </a:lnTo>
                  <a:lnTo>
                    <a:pt x="11960022" y="4481330"/>
                  </a:lnTo>
                  <a:lnTo>
                    <a:pt x="11961759" y="4472679"/>
                  </a:lnTo>
                  <a:lnTo>
                    <a:pt x="11960026" y="4464002"/>
                  </a:lnTo>
                  <a:lnTo>
                    <a:pt x="11955264" y="4456925"/>
                  </a:lnTo>
                  <a:lnTo>
                    <a:pt x="11948197" y="4452157"/>
                  </a:lnTo>
                  <a:lnTo>
                    <a:pt x="11939543" y="4450410"/>
                  </a:lnTo>
                  <a:close/>
                </a:path>
                <a:path w="11962130" h="7343775">
                  <a:moveTo>
                    <a:pt x="11939543" y="4539354"/>
                  </a:moveTo>
                  <a:lnTo>
                    <a:pt x="11930894" y="4541101"/>
                  </a:lnTo>
                  <a:lnTo>
                    <a:pt x="11923829" y="4545869"/>
                  </a:lnTo>
                  <a:lnTo>
                    <a:pt x="11919065" y="4552947"/>
                  </a:lnTo>
                  <a:lnTo>
                    <a:pt x="11917318" y="4561624"/>
                  </a:lnTo>
                  <a:lnTo>
                    <a:pt x="11919065" y="4570275"/>
                  </a:lnTo>
                  <a:lnTo>
                    <a:pt x="11923829" y="4577339"/>
                  </a:lnTo>
                  <a:lnTo>
                    <a:pt x="11930894" y="4582102"/>
                  </a:lnTo>
                  <a:lnTo>
                    <a:pt x="11939543" y="4583849"/>
                  </a:lnTo>
                  <a:lnTo>
                    <a:pt x="11948196" y="4582102"/>
                  </a:lnTo>
                  <a:lnTo>
                    <a:pt x="11955260" y="4577339"/>
                  </a:lnTo>
                  <a:lnTo>
                    <a:pt x="11960022" y="4570275"/>
                  </a:lnTo>
                  <a:lnTo>
                    <a:pt x="11961759" y="4561624"/>
                  </a:lnTo>
                  <a:lnTo>
                    <a:pt x="11960026" y="4552947"/>
                  </a:lnTo>
                  <a:lnTo>
                    <a:pt x="11955264" y="4545869"/>
                  </a:lnTo>
                  <a:lnTo>
                    <a:pt x="11948197" y="4541101"/>
                  </a:lnTo>
                  <a:lnTo>
                    <a:pt x="11939543" y="4539354"/>
                  </a:lnTo>
                  <a:close/>
                </a:path>
                <a:path w="11962130" h="7343775">
                  <a:moveTo>
                    <a:pt x="11939543" y="4628299"/>
                  </a:moveTo>
                  <a:lnTo>
                    <a:pt x="11930894" y="4630046"/>
                  </a:lnTo>
                  <a:lnTo>
                    <a:pt x="11923829" y="4634814"/>
                  </a:lnTo>
                  <a:lnTo>
                    <a:pt x="11919065" y="4641891"/>
                  </a:lnTo>
                  <a:lnTo>
                    <a:pt x="11917318" y="4650568"/>
                  </a:lnTo>
                  <a:lnTo>
                    <a:pt x="11919065" y="4659219"/>
                  </a:lnTo>
                  <a:lnTo>
                    <a:pt x="11923829" y="4666284"/>
                  </a:lnTo>
                  <a:lnTo>
                    <a:pt x="11930894" y="4671047"/>
                  </a:lnTo>
                  <a:lnTo>
                    <a:pt x="11939543" y="4672793"/>
                  </a:lnTo>
                  <a:lnTo>
                    <a:pt x="11948196" y="4671047"/>
                  </a:lnTo>
                  <a:lnTo>
                    <a:pt x="11955260" y="4666284"/>
                  </a:lnTo>
                  <a:lnTo>
                    <a:pt x="11960022" y="4659219"/>
                  </a:lnTo>
                  <a:lnTo>
                    <a:pt x="11961759" y="4650568"/>
                  </a:lnTo>
                  <a:lnTo>
                    <a:pt x="11960026" y="4641891"/>
                  </a:lnTo>
                  <a:lnTo>
                    <a:pt x="11955264" y="4634814"/>
                  </a:lnTo>
                  <a:lnTo>
                    <a:pt x="11948197" y="4630046"/>
                  </a:lnTo>
                  <a:lnTo>
                    <a:pt x="11939543" y="4628299"/>
                  </a:lnTo>
                  <a:close/>
                </a:path>
                <a:path w="11962130" h="7343775">
                  <a:moveTo>
                    <a:pt x="11939543" y="4717243"/>
                  </a:moveTo>
                  <a:lnTo>
                    <a:pt x="11930894" y="4718990"/>
                  </a:lnTo>
                  <a:lnTo>
                    <a:pt x="11923829" y="4723758"/>
                  </a:lnTo>
                  <a:lnTo>
                    <a:pt x="11919065" y="4730836"/>
                  </a:lnTo>
                  <a:lnTo>
                    <a:pt x="11917318" y="4739513"/>
                  </a:lnTo>
                  <a:lnTo>
                    <a:pt x="11919065" y="4748163"/>
                  </a:lnTo>
                  <a:lnTo>
                    <a:pt x="11923829" y="4755228"/>
                  </a:lnTo>
                  <a:lnTo>
                    <a:pt x="11930894" y="4759991"/>
                  </a:lnTo>
                  <a:lnTo>
                    <a:pt x="11939543" y="4761738"/>
                  </a:lnTo>
                  <a:lnTo>
                    <a:pt x="11948196" y="4759991"/>
                  </a:lnTo>
                  <a:lnTo>
                    <a:pt x="11955260" y="4755228"/>
                  </a:lnTo>
                  <a:lnTo>
                    <a:pt x="11960022" y="4748163"/>
                  </a:lnTo>
                  <a:lnTo>
                    <a:pt x="11961759" y="4739513"/>
                  </a:lnTo>
                  <a:lnTo>
                    <a:pt x="11960026" y="4730836"/>
                  </a:lnTo>
                  <a:lnTo>
                    <a:pt x="11955264" y="4723758"/>
                  </a:lnTo>
                  <a:lnTo>
                    <a:pt x="11948197" y="4718990"/>
                  </a:lnTo>
                  <a:lnTo>
                    <a:pt x="11939543" y="4717243"/>
                  </a:lnTo>
                  <a:close/>
                </a:path>
                <a:path w="11962130" h="7343775">
                  <a:moveTo>
                    <a:pt x="11939543" y="4806188"/>
                  </a:moveTo>
                  <a:lnTo>
                    <a:pt x="11930894" y="4807935"/>
                  </a:lnTo>
                  <a:lnTo>
                    <a:pt x="11923829" y="4812703"/>
                  </a:lnTo>
                  <a:lnTo>
                    <a:pt x="11919065" y="4819780"/>
                  </a:lnTo>
                  <a:lnTo>
                    <a:pt x="11917318" y="4828457"/>
                  </a:lnTo>
                  <a:lnTo>
                    <a:pt x="11919065" y="4837108"/>
                  </a:lnTo>
                  <a:lnTo>
                    <a:pt x="11923829" y="4844172"/>
                  </a:lnTo>
                  <a:lnTo>
                    <a:pt x="11930894" y="4848935"/>
                  </a:lnTo>
                  <a:lnTo>
                    <a:pt x="11939543" y="4850682"/>
                  </a:lnTo>
                  <a:lnTo>
                    <a:pt x="11948196" y="4848935"/>
                  </a:lnTo>
                  <a:lnTo>
                    <a:pt x="11955260" y="4844172"/>
                  </a:lnTo>
                  <a:lnTo>
                    <a:pt x="11960022" y="4837108"/>
                  </a:lnTo>
                  <a:lnTo>
                    <a:pt x="11961759" y="4828457"/>
                  </a:lnTo>
                  <a:lnTo>
                    <a:pt x="11960026" y="4819780"/>
                  </a:lnTo>
                  <a:lnTo>
                    <a:pt x="11955264" y="4812703"/>
                  </a:lnTo>
                  <a:lnTo>
                    <a:pt x="11948197" y="4807935"/>
                  </a:lnTo>
                  <a:lnTo>
                    <a:pt x="11939543" y="4806188"/>
                  </a:lnTo>
                  <a:close/>
                </a:path>
                <a:path w="11962130" h="7343775">
                  <a:moveTo>
                    <a:pt x="11939543" y="4895132"/>
                  </a:moveTo>
                  <a:lnTo>
                    <a:pt x="11930894" y="4896879"/>
                  </a:lnTo>
                  <a:lnTo>
                    <a:pt x="11923829" y="4901647"/>
                  </a:lnTo>
                  <a:lnTo>
                    <a:pt x="11919065" y="4908725"/>
                  </a:lnTo>
                  <a:lnTo>
                    <a:pt x="11917318" y="4917401"/>
                  </a:lnTo>
                  <a:lnTo>
                    <a:pt x="11919065" y="4926052"/>
                  </a:lnTo>
                  <a:lnTo>
                    <a:pt x="11923829" y="4933117"/>
                  </a:lnTo>
                  <a:lnTo>
                    <a:pt x="11930894" y="4937880"/>
                  </a:lnTo>
                  <a:lnTo>
                    <a:pt x="11939543" y="4939626"/>
                  </a:lnTo>
                  <a:lnTo>
                    <a:pt x="11948196" y="4937880"/>
                  </a:lnTo>
                  <a:lnTo>
                    <a:pt x="11955260" y="4933117"/>
                  </a:lnTo>
                  <a:lnTo>
                    <a:pt x="11960022" y="4926052"/>
                  </a:lnTo>
                  <a:lnTo>
                    <a:pt x="11961759" y="4917401"/>
                  </a:lnTo>
                  <a:lnTo>
                    <a:pt x="11960026" y="4908725"/>
                  </a:lnTo>
                  <a:lnTo>
                    <a:pt x="11955264" y="4901647"/>
                  </a:lnTo>
                  <a:lnTo>
                    <a:pt x="11948197" y="4896879"/>
                  </a:lnTo>
                  <a:lnTo>
                    <a:pt x="11939543" y="4895132"/>
                  </a:lnTo>
                  <a:close/>
                </a:path>
                <a:path w="11962130" h="7343775">
                  <a:moveTo>
                    <a:pt x="11939543" y="4984076"/>
                  </a:moveTo>
                  <a:lnTo>
                    <a:pt x="11930894" y="4985824"/>
                  </a:lnTo>
                  <a:lnTo>
                    <a:pt x="11923829" y="4990592"/>
                  </a:lnTo>
                  <a:lnTo>
                    <a:pt x="11919065" y="4997669"/>
                  </a:lnTo>
                  <a:lnTo>
                    <a:pt x="11917318" y="5006346"/>
                  </a:lnTo>
                  <a:lnTo>
                    <a:pt x="11919065" y="5014997"/>
                  </a:lnTo>
                  <a:lnTo>
                    <a:pt x="11923829" y="5022061"/>
                  </a:lnTo>
                  <a:lnTo>
                    <a:pt x="11930894" y="5026824"/>
                  </a:lnTo>
                  <a:lnTo>
                    <a:pt x="11939543" y="5028571"/>
                  </a:lnTo>
                  <a:lnTo>
                    <a:pt x="11948196" y="5026824"/>
                  </a:lnTo>
                  <a:lnTo>
                    <a:pt x="11955260" y="5022061"/>
                  </a:lnTo>
                  <a:lnTo>
                    <a:pt x="11960022" y="5014997"/>
                  </a:lnTo>
                  <a:lnTo>
                    <a:pt x="11961759" y="5006346"/>
                  </a:lnTo>
                  <a:lnTo>
                    <a:pt x="11960026" y="4997669"/>
                  </a:lnTo>
                  <a:lnTo>
                    <a:pt x="11955264" y="4990592"/>
                  </a:lnTo>
                  <a:lnTo>
                    <a:pt x="11948197" y="4985824"/>
                  </a:lnTo>
                  <a:lnTo>
                    <a:pt x="11939543" y="4984076"/>
                  </a:lnTo>
                  <a:close/>
                </a:path>
                <a:path w="11962130" h="7343775">
                  <a:moveTo>
                    <a:pt x="11939543" y="5073021"/>
                  </a:moveTo>
                  <a:lnTo>
                    <a:pt x="11930894" y="5074768"/>
                  </a:lnTo>
                  <a:lnTo>
                    <a:pt x="11923829" y="5079536"/>
                  </a:lnTo>
                  <a:lnTo>
                    <a:pt x="11919065" y="5086614"/>
                  </a:lnTo>
                  <a:lnTo>
                    <a:pt x="11917318" y="5095290"/>
                  </a:lnTo>
                  <a:lnTo>
                    <a:pt x="11919065" y="5103941"/>
                  </a:lnTo>
                  <a:lnTo>
                    <a:pt x="11923829" y="5111006"/>
                  </a:lnTo>
                  <a:lnTo>
                    <a:pt x="11930894" y="5115769"/>
                  </a:lnTo>
                  <a:lnTo>
                    <a:pt x="11939543" y="5117515"/>
                  </a:lnTo>
                  <a:lnTo>
                    <a:pt x="11948196" y="5115769"/>
                  </a:lnTo>
                  <a:lnTo>
                    <a:pt x="11955260" y="5111006"/>
                  </a:lnTo>
                  <a:lnTo>
                    <a:pt x="11960022" y="5103941"/>
                  </a:lnTo>
                  <a:lnTo>
                    <a:pt x="11961759" y="5095290"/>
                  </a:lnTo>
                  <a:lnTo>
                    <a:pt x="11960026" y="5086614"/>
                  </a:lnTo>
                  <a:lnTo>
                    <a:pt x="11955264" y="5079536"/>
                  </a:lnTo>
                  <a:lnTo>
                    <a:pt x="11948197" y="5074768"/>
                  </a:lnTo>
                  <a:lnTo>
                    <a:pt x="11939543" y="5073021"/>
                  </a:lnTo>
                  <a:close/>
                </a:path>
                <a:path w="11962130" h="7343775">
                  <a:moveTo>
                    <a:pt x="11939543" y="5161965"/>
                  </a:moveTo>
                  <a:lnTo>
                    <a:pt x="11930894" y="5163713"/>
                  </a:lnTo>
                  <a:lnTo>
                    <a:pt x="11923829" y="5168480"/>
                  </a:lnTo>
                  <a:lnTo>
                    <a:pt x="11919065" y="5175558"/>
                  </a:lnTo>
                  <a:lnTo>
                    <a:pt x="11917318" y="5184235"/>
                  </a:lnTo>
                  <a:lnTo>
                    <a:pt x="11919065" y="5192886"/>
                  </a:lnTo>
                  <a:lnTo>
                    <a:pt x="11923829" y="5199950"/>
                  </a:lnTo>
                  <a:lnTo>
                    <a:pt x="11930894" y="5204713"/>
                  </a:lnTo>
                  <a:lnTo>
                    <a:pt x="11939543" y="5206460"/>
                  </a:lnTo>
                  <a:lnTo>
                    <a:pt x="11948196" y="5204713"/>
                  </a:lnTo>
                  <a:lnTo>
                    <a:pt x="11955260" y="5199950"/>
                  </a:lnTo>
                  <a:lnTo>
                    <a:pt x="11960022" y="5192886"/>
                  </a:lnTo>
                  <a:lnTo>
                    <a:pt x="11961759" y="5184235"/>
                  </a:lnTo>
                  <a:lnTo>
                    <a:pt x="11960026" y="5175558"/>
                  </a:lnTo>
                  <a:lnTo>
                    <a:pt x="11955264" y="5168480"/>
                  </a:lnTo>
                  <a:lnTo>
                    <a:pt x="11948197" y="5163713"/>
                  </a:lnTo>
                  <a:lnTo>
                    <a:pt x="11939543" y="5161965"/>
                  </a:lnTo>
                  <a:close/>
                </a:path>
                <a:path w="11962130" h="7343775">
                  <a:moveTo>
                    <a:pt x="11939543" y="5250910"/>
                  </a:moveTo>
                  <a:lnTo>
                    <a:pt x="11930894" y="5252657"/>
                  </a:lnTo>
                  <a:lnTo>
                    <a:pt x="11923829" y="5257425"/>
                  </a:lnTo>
                  <a:lnTo>
                    <a:pt x="11919065" y="5264503"/>
                  </a:lnTo>
                  <a:lnTo>
                    <a:pt x="11917318" y="5273179"/>
                  </a:lnTo>
                  <a:lnTo>
                    <a:pt x="11919065" y="5281830"/>
                  </a:lnTo>
                  <a:lnTo>
                    <a:pt x="11923829" y="5288895"/>
                  </a:lnTo>
                  <a:lnTo>
                    <a:pt x="11930894" y="5293658"/>
                  </a:lnTo>
                  <a:lnTo>
                    <a:pt x="11939543" y="5295404"/>
                  </a:lnTo>
                  <a:lnTo>
                    <a:pt x="11948196" y="5293658"/>
                  </a:lnTo>
                  <a:lnTo>
                    <a:pt x="11955260" y="5288895"/>
                  </a:lnTo>
                  <a:lnTo>
                    <a:pt x="11960022" y="5281830"/>
                  </a:lnTo>
                  <a:lnTo>
                    <a:pt x="11961759" y="5273179"/>
                  </a:lnTo>
                  <a:lnTo>
                    <a:pt x="11960026" y="5264503"/>
                  </a:lnTo>
                  <a:lnTo>
                    <a:pt x="11955264" y="5257425"/>
                  </a:lnTo>
                  <a:lnTo>
                    <a:pt x="11948197" y="5252657"/>
                  </a:lnTo>
                  <a:lnTo>
                    <a:pt x="11939543" y="5250910"/>
                  </a:lnTo>
                  <a:close/>
                </a:path>
                <a:path w="11962130" h="7343775">
                  <a:moveTo>
                    <a:pt x="11939543" y="5339854"/>
                  </a:moveTo>
                  <a:lnTo>
                    <a:pt x="11930894" y="5341601"/>
                  </a:lnTo>
                  <a:lnTo>
                    <a:pt x="11923829" y="5346369"/>
                  </a:lnTo>
                  <a:lnTo>
                    <a:pt x="11919065" y="5353447"/>
                  </a:lnTo>
                  <a:lnTo>
                    <a:pt x="11917318" y="5362124"/>
                  </a:lnTo>
                  <a:lnTo>
                    <a:pt x="11919065" y="5370775"/>
                  </a:lnTo>
                  <a:lnTo>
                    <a:pt x="11923829" y="5377839"/>
                  </a:lnTo>
                  <a:lnTo>
                    <a:pt x="11930894" y="5382602"/>
                  </a:lnTo>
                  <a:lnTo>
                    <a:pt x="11939543" y="5384349"/>
                  </a:lnTo>
                  <a:lnTo>
                    <a:pt x="11948196" y="5382602"/>
                  </a:lnTo>
                  <a:lnTo>
                    <a:pt x="11955260" y="5377839"/>
                  </a:lnTo>
                  <a:lnTo>
                    <a:pt x="11960022" y="5370775"/>
                  </a:lnTo>
                  <a:lnTo>
                    <a:pt x="11961759" y="5362124"/>
                  </a:lnTo>
                  <a:lnTo>
                    <a:pt x="11960026" y="5353447"/>
                  </a:lnTo>
                  <a:lnTo>
                    <a:pt x="11955264" y="5346369"/>
                  </a:lnTo>
                  <a:lnTo>
                    <a:pt x="11948197" y="5341601"/>
                  </a:lnTo>
                  <a:lnTo>
                    <a:pt x="11939543" y="5339854"/>
                  </a:lnTo>
                  <a:close/>
                </a:path>
                <a:path w="11962130" h="7343775">
                  <a:moveTo>
                    <a:pt x="11939543" y="5428799"/>
                  </a:moveTo>
                  <a:lnTo>
                    <a:pt x="11930894" y="5430546"/>
                  </a:lnTo>
                  <a:lnTo>
                    <a:pt x="11923829" y="5435314"/>
                  </a:lnTo>
                  <a:lnTo>
                    <a:pt x="11919065" y="5442392"/>
                  </a:lnTo>
                  <a:lnTo>
                    <a:pt x="11917318" y="5451069"/>
                  </a:lnTo>
                  <a:lnTo>
                    <a:pt x="11919065" y="5459720"/>
                  </a:lnTo>
                  <a:lnTo>
                    <a:pt x="11923829" y="5466784"/>
                  </a:lnTo>
                  <a:lnTo>
                    <a:pt x="11930894" y="5471548"/>
                  </a:lnTo>
                  <a:lnTo>
                    <a:pt x="11939543" y="5473294"/>
                  </a:lnTo>
                  <a:lnTo>
                    <a:pt x="11948196" y="5471548"/>
                  </a:lnTo>
                  <a:lnTo>
                    <a:pt x="11955260" y="5466784"/>
                  </a:lnTo>
                  <a:lnTo>
                    <a:pt x="11960022" y="5459720"/>
                  </a:lnTo>
                  <a:lnTo>
                    <a:pt x="11961758" y="5451069"/>
                  </a:lnTo>
                  <a:lnTo>
                    <a:pt x="11960026" y="5442392"/>
                  </a:lnTo>
                  <a:lnTo>
                    <a:pt x="11955264" y="5435314"/>
                  </a:lnTo>
                  <a:lnTo>
                    <a:pt x="11948197" y="5430546"/>
                  </a:lnTo>
                  <a:lnTo>
                    <a:pt x="11939543" y="5428799"/>
                  </a:lnTo>
                  <a:close/>
                </a:path>
                <a:path w="11962130" h="7343775">
                  <a:moveTo>
                    <a:pt x="11939822" y="5517747"/>
                  </a:moveTo>
                  <a:lnTo>
                    <a:pt x="11931136" y="5519299"/>
                  </a:lnTo>
                  <a:lnTo>
                    <a:pt x="11923966" y="5523908"/>
                  </a:lnTo>
                  <a:lnTo>
                    <a:pt x="11919044" y="5530877"/>
                  </a:lnTo>
                  <a:lnTo>
                    <a:pt x="11917102" y="5539512"/>
                  </a:lnTo>
                  <a:lnTo>
                    <a:pt x="11918652" y="5548200"/>
                  </a:lnTo>
                  <a:lnTo>
                    <a:pt x="11923255" y="5555369"/>
                  </a:lnTo>
                  <a:lnTo>
                    <a:pt x="11930210" y="5560290"/>
                  </a:lnTo>
                  <a:lnTo>
                    <a:pt x="11938819" y="5562231"/>
                  </a:lnTo>
                  <a:lnTo>
                    <a:pt x="11947512" y="5560679"/>
                  </a:lnTo>
                  <a:lnTo>
                    <a:pt x="11954684" y="5556076"/>
                  </a:lnTo>
                  <a:lnTo>
                    <a:pt x="11959603" y="5549120"/>
                  </a:lnTo>
                  <a:lnTo>
                    <a:pt x="11961539" y="5540466"/>
                  </a:lnTo>
                  <a:lnTo>
                    <a:pt x="11959989" y="5531778"/>
                  </a:lnTo>
                  <a:lnTo>
                    <a:pt x="11955386" y="5524609"/>
                  </a:lnTo>
                  <a:lnTo>
                    <a:pt x="11948430" y="5519688"/>
                  </a:lnTo>
                  <a:lnTo>
                    <a:pt x="11939822" y="5517747"/>
                  </a:lnTo>
                  <a:close/>
                </a:path>
                <a:path w="11962130" h="7343775">
                  <a:moveTo>
                    <a:pt x="11937815" y="5606674"/>
                  </a:moveTo>
                  <a:lnTo>
                    <a:pt x="11929069" y="5607834"/>
                  </a:lnTo>
                  <a:lnTo>
                    <a:pt x="11921702" y="5612116"/>
                  </a:lnTo>
                  <a:lnTo>
                    <a:pt x="11916473" y="5618858"/>
                  </a:lnTo>
                  <a:lnTo>
                    <a:pt x="11914143" y="5627397"/>
                  </a:lnTo>
                  <a:lnTo>
                    <a:pt x="11915303" y="5636146"/>
                  </a:lnTo>
                  <a:lnTo>
                    <a:pt x="11919581" y="5643515"/>
                  </a:lnTo>
                  <a:lnTo>
                    <a:pt x="11926312" y="5648742"/>
                  </a:lnTo>
                  <a:lnTo>
                    <a:pt x="11934831" y="5651066"/>
                  </a:lnTo>
                  <a:lnTo>
                    <a:pt x="11943579" y="5649906"/>
                  </a:lnTo>
                  <a:lnTo>
                    <a:pt x="11950949" y="5645629"/>
                  </a:lnTo>
                  <a:lnTo>
                    <a:pt x="11956178" y="5638901"/>
                  </a:lnTo>
                  <a:lnTo>
                    <a:pt x="11958504" y="5630343"/>
                  </a:lnTo>
                  <a:lnTo>
                    <a:pt x="11957343" y="5621594"/>
                  </a:lnTo>
                  <a:lnTo>
                    <a:pt x="11953065" y="5614225"/>
                  </a:lnTo>
                  <a:lnTo>
                    <a:pt x="11946334" y="5608998"/>
                  </a:lnTo>
                  <a:lnTo>
                    <a:pt x="11937815" y="5606674"/>
                  </a:lnTo>
                  <a:close/>
                </a:path>
                <a:path w="11962130" h="7343775">
                  <a:moveTo>
                    <a:pt x="11931846" y="5695439"/>
                  </a:moveTo>
                  <a:lnTo>
                    <a:pt x="11923036" y="5696001"/>
                  </a:lnTo>
                  <a:lnTo>
                    <a:pt x="11915392" y="5699770"/>
                  </a:lnTo>
                  <a:lnTo>
                    <a:pt x="11909717" y="5706139"/>
                  </a:lnTo>
                  <a:lnTo>
                    <a:pt x="11906815" y="5714500"/>
                  </a:lnTo>
                  <a:lnTo>
                    <a:pt x="11907380" y="5723308"/>
                  </a:lnTo>
                  <a:lnTo>
                    <a:pt x="11911145" y="5730951"/>
                  </a:lnTo>
                  <a:lnTo>
                    <a:pt x="11917502" y="5736625"/>
                  </a:lnTo>
                  <a:lnTo>
                    <a:pt x="11925839" y="5739524"/>
                  </a:lnTo>
                  <a:lnTo>
                    <a:pt x="11934642" y="5738963"/>
                  </a:lnTo>
                  <a:lnTo>
                    <a:pt x="11942283" y="5735198"/>
                  </a:lnTo>
                  <a:lnTo>
                    <a:pt x="11947956" y="5728842"/>
                  </a:lnTo>
                  <a:lnTo>
                    <a:pt x="11950858" y="5720463"/>
                  </a:lnTo>
                  <a:lnTo>
                    <a:pt x="11950300" y="5711655"/>
                  </a:lnTo>
                  <a:lnTo>
                    <a:pt x="11946539" y="5704012"/>
                  </a:lnTo>
                  <a:lnTo>
                    <a:pt x="11940184" y="5698338"/>
                  </a:lnTo>
                  <a:lnTo>
                    <a:pt x="11931846" y="5695439"/>
                  </a:lnTo>
                  <a:close/>
                </a:path>
                <a:path w="11962130" h="7343775">
                  <a:moveTo>
                    <a:pt x="11921140" y="5783757"/>
                  </a:moveTo>
                  <a:lnTo>
                    <a:pt x="11912316" y="5783929"/>
                  </a:lnTo>
                  <a:lnTo>
                    <a:pt x="11904511" y="5787356"/>
                  </a:lnTo>
                  <a:lnTo>
                    <a:pt x="11898557" y="5793468"/>
                  </a:lnTo>
                  <a:lnTo>
                    <a:pt x="11895283" y="5801692"/>
                  </a:lnTo>
                  <a:lnTo>
                    <a:pt x="11895441" y="5809599"/>
                  </a:lnTo>
                  <a:lnTo>
                    <a:pt x="11895459" y="5810516"/>
                  </a:lnTo>
                  <a:lnTo>
                    <a:pt x="11898882" y="5818318"/>
                  </a:lnTo>
                  <a:lnTo>
                    <a:pt x="11904979" y="5824268"/>
                  </a:lnTo>
                  <a:lnTo>
                    <a:pt x="11913177" y="5827534"/>
                  </a:lnTo>
                  <a:lnTo>
                    <a:pt x="11922002" y="5827363"/>
                  </a:lnTo>
                  <a:lnTo>
                    <a:pt x="11929805" y="5823940"/>
                  </a:lnTo>
                  <a:lnTo>
                    <a:pt x="11935755" y="5817842"/>
                  </a:lnTo>
                  <a:lnTo>
                    <a:pt x="11939035" y="5809599"/>
                  </a:lnTo>
                  <a:lnTo>
                    <a:pt x="11938882" y="5801692"/>
                  </a:lnTo>
                  <a:lnTo>
                    <a:pt x="11938864" y="5800775"/>
                  </a:lnTo>
                  <a:lnTo>
                    <a:pt x="11935440" y="5792973"/>
                  </a:lnTo>
                  <a:lnTo>
                    <a:pt x="11929340" y="5787023"/>
                  </a:lnTo>
                  <a:lnTo>
                    <a:pt x="11921140" y="5783757"/>
                  </a:lnTo>
                  <a:close/>
                </a:path>
                <a:path w="11962130" h="7343775">
                  <a:moveTo>
                    <a:pt x="11897273" y="5871203"/>
                  </a:moveTo>
                  <a:lnTo>
                    <a:pt x="11889320" y="5874267"/>
                  </a:lnTo>
                  <a:lnTo>
                    <a:pt x="11883091" y="5880098"/>
                  </a:lnTo>
                  <a:lnTo>
                    <a:pt x="11879446" y="5888163"/>
                  </a:lnTo>
                  <a:lnTo>
                    <a:pt x="11879214" y="5896985"/>
                  </a:lnTo>
                  <a:lnTo>
                    <a:pt x="11882275" y="5904937"/>
                  </a:lnTo>
                  <a:lnTo>
                    <a:pt x="11888094" y="5911161"/>
                  </a:lnTo>
                  <a:lnTo>
                    <a:pt x="11896134" y="5914802"/>
                  </a:lnTo>
                  <a:lnTo>
                    <a:pt x="11904951" y="5915038"/>
                  </a:lnTo>
                  <a:lnTo>
                    <a:pt x="11912903" y="5911979"/>
                  </a:lnTo>
                  <a:lnTo>
                    <a:pt x="11919128" y="5906161"/>
                  </a:lnTo>
                  <a:lnTo>
                    <a:pt x="11922779" y="5898078"/>
                  </a:lnTo>
                  <a:lnTo>
                    <a:pt x="11923011" y="5889255"/>
                  </a:lnTo>
                  <a:lnTo>
                    <a:pt x="11919950" y="5881303"/>
                  </a:lnTo>
                  <a:lnTo>
                    <a:pt x="11914131" y="5875078"/>
                  </a:lnTo>
                  <a:lnTo>
                    <a:pt x="11906091" y="5871438"/>
                  </a:lnTo>
                  <a:lnTo>
                    <a:pt x="11897273" y="5871203"/>
                  </a:lnTo>
                  <a:close/>
                </a:path>
                <a:path w="11962130" h="7343775">
                  <a:moveTo>
                    <a:pt x="11877906" y="5957617"/>
                  </a:moveTo>
                  <a:lnTo>
                    <a:pt x="11869818" y="5960310"/>
                  </a:lnTo>
                  <a:lnTo>
                    <a:pt x="11863327" y="5965847"/>
                  </a:lnTo>
                  <a:lnTo>
                    <a:pt x="11859317" y="5973735"/>
                  </a:lnTo>
                  <a:lnTo>
                    <a:pt x="11858672" y="5982537"/>
                  </a:lnTo>
                  <a:lnTo>
                    <a:pt x="11861360" y="5990621"/>
                  </a:lnTo>
                  <a:lnTo>
                    <a:pt x="11866884" y="5997108"/>
                  </a:lnTo>
                  <a:lnTo>
                    <a:pt x="11874747" y="6001115"/>
                  </a:lnTo>
                  <a:lnTo>
                    <a:pt x="11883549" y="6001759"/>
                  </a:lnTo>
                  <a:lnTo>
                    <a:pt x="11891633" y="5999070"/>
                  </a:lnTo>
                  <a:lnTo>
                    <a:pt x="11898120" y="5993546"/>
                  </a:lnTo>
                  <a:lnTo>
                    <a:pt x="11902141" y="5985640"/>
                  </a:lnTo>
                  <a:lnTo>
                    <a:pt x="11902779" y="5976838"/>
                  </a:lnTo>
                  <a:lnTo>
                    <a:pt x="11900088" y="5968754"/>
                  </a:lnTo>
                  <a:lnTo>
                    <a:pt x="11894567" y="5962267"/>
                  </a:lnTo>
                  <a:lnTo>
                    <a:pt x="11886711" y="5958259"/>
                  </a:lnTo>
                  <a:lnTo>
                    <a:pt x="11877906" y="5957617"/>
                  </a:lnTo>
                  <a:close/>
                </a:path>
                <a:path w="11962130" h="7343775">
                  <a:moveTo>
                    <a:pt x="11854316" y="6042944"/>
                  </a:moveTo>
                  <a:lnTo>
                    <a:pt x="11846105" y="6045234"/>
                  </a:lnTo>
                  <a:lnTo>
                    <a:pt x="11839348" y="6050442"/>
                  </a:lnTo>
                  <a:lnTo>
                    <a:pt x="11834945" y="6058122"/>
                  </a:lnTo>
                  <a:lnTo>
                    <a:pt x="11833870" y="6066881"/>
                  </a:lnTo>
                  <a:lnTo>
                    <a:pt x="11836155" y="6075089"/>
                  </a:lnTo>
                  <a:lnTo>
                    <a:pt x="11841350" y="6081841"/>
                  </a:lnTo>
                  <a:lnTo>
                    <a:pt x="11849004" y="6086233"/>
                  </a:lnTo>
                  <a:lnTo>
                    <a:pt x="11857764" y="6087312"/>
                  </a:lnTo>
                  <a:lnTo>
                    <a:pt x="11865973" y="6085028"/>
                  </a:lnTo>
                  <a:lnTo>
                    <a:pt x="11872727" y="6079832"/>
                  </a:lnTo>
                  <a:lnTo>
                    <a:pt x="11877135" y="6072135"/>
                  </a:lnTo>
                  <a:lnTo>
                    <a:pt x="11878210" y="6063376"/>
                  </a:lnTo>
                  <a:lnTo>
                    <a:pt x="11875925" y="6055168"/>
                  </a:lnTo>
                  <a:lnTo>
                    <a:pt x="11870730" y="6048415"/>
                  </a:lnTo>
                  <a:lnTo>
                    <a:pt x="11863076" y="6044022"/>
                  </a:lnTo>
                  <a:lnTo>
                    <a:pt x="11854316" y="6042944"/>
                  </a:lnTo>
                  <a:close/>
                </a:path>
                <a:path w="11962130" h="7343775">
                  <a:moveTo>
                    <a:pt x="11826421" y="6126990"/>
                  </a:moveTo>
                  <a:lnTo>
                    <a:pt x="11818113" y="6128898"/>
                  </a:lnTo>
                  <a:lnTo>
                    <a:pt x="11811122" y="6133788"/>
                  </a:lnTo>
                  <a:lnTo>
                    <a:pt x="11806370" y="6141256"/>
                  </a:lnTo>
                  <a:lnTo>
                    <a:pt x="11804893" y="6149956"/>
                  </a:lnTo>
                  <a:lnTo>
                    <a:pt x="11806797" y="6158261"/>
                  </a:lnTo>
                  <a:lnTo>
                    <a:pt x="11811676" y="6165246"/>
                  </a:lnTo>
                  <a:lnTo>
                    <a:pt x="11819121" y="6169987"/>
                  </a:lnTo>
                  <a:lnTo>
                    <a:pt x="11827823" y="6171470"/>
                  </a:lnTo>
                  <a:lnTo>
                    <a:pt x="11836128" y="6169567"/>
                  </a:lnTo>
                  <a:lnTo>
                    <a:pt x="11843112" y="6164689"/>
                  </a:lnTo>
                  <a:lnTo>
                    <a:pt x="11847861" y="6157205"/>
                  </a:lnTo>
                  <a:lnTo>
                    <a:pt x="11849346" y="6148504"/>
                  </a:lnTo>
                  <a:lnTo>
                    <a:pt x="11847445" y="6140199"/>
                  </a:lnTo>
                  <a:lnTo>
                    <a:pt x="11842568" y="6133214"/>
                  </a:lnTo>
                  <a:lnTo>
                    <a:pt x="11835123" y="6128472"/>
                  </a:lnTo>
                  <a:lnTo>
                    <a:pt x="11826421" y="6126990"/>
                  </a:lnTo>
                  <a:close/>
                </a:path>
                <a:path w="11962130" h="7343775">
                  <a:moveTo>
                    <a:pt x="11794468" y="6209537"/>
                  </a:moveTo>
                  <a:lnTo>
                    <a:pt x="11786077" y="6211025"/>
                  </a:lnTo>
                  <a:lnTo>
                    <a:pt x="11778851" y="6215558"/>
                  </a:lnTo>
                  <a:lnTo>
                    <a:pt x="11773731" y="6222777"/>
                  </a:lnTo>
                  <a:lnTo>
                    <a:pt x="11771811" y="6231392"/>
                  </a:lnTo>
                  <a:lnTo>
                    <a:pt x="11773293" y="6239782"/>
                  </a:lnTo>
                  <a:lnTo>
                    <a:pt x="11777814" y="6247004"/>
                  </a:lnTo>
                  <a:lnTo>
                    <a:pt x="11785009" y="6252114"/>
                  </a:lnTo>
                  <a:lnTo>
                    <a:pt x="11793622" y="6254031"/>
                  </a:lnTo>
                  <a:lnTo>
                    <a:pt x="11802011" y="6252548"/>
                  </a:lnTo>
                  <a:lnTo>
                    <a:pt x="11809233" y="6248026"/>
                  </a:lnTo>
                  <a:lnTo>
                    <a:pt x="11814359" y="6240790"/>
                  </a:lnTo>
                  <a:lnTo>
                    <a:pt x="11816279" y="6232175"/>
                  </a:lnTo>
                  <a:lnTo>
                    <a:pt x="11814797" y="6223785"/>
                  </a:lnTo>
                  <a:lnTo>
                    <a:pt x="11810276" y="6216563"/>
                  </a:lnTo>
                  <a:lnTo>
                    <a:pt x="11803081" y="6211454"/>
                  </a:lnTo>
                  <a:lnTo>
                    <a:pt x="11794468" y="6209537"/>
                  </a:lnTo>
                  <a:close/>
                </a:path>
                <a:path w="11962130" h="7343775">
                  <a:moveTo>
                    <a:pt x="11758444" y="6290390"/>
                  </a:moveTo>
                  <a:lnTo>
                    <a:pt x="11749989" y="6291453"/>
                  </a:lnTo>
                  <a:lnTo>
                    <a:pt x="11742543" y="6295615"/>
                  </a:lnTo>
                  <a:lnTo>
                    <a:pt x="11737066" y="6302568"/>
                  </a:lnTo>
                  <a:lnTo>
                    <a:pt x="11734714" y="6311075"/>
                  </a:lnTo>
                  <a:lnTo>
                    <a:pt x="11735769" y="6319529"/>
                  </a:lnTo>
                  <a:lnTo>
                    <a:pt x="11739919" y="6326969"/>
                  </a:lnTo>
                  <a:lnTo>
                    <a:pt x="11746845" y="6332435"/>
                  </a:lnTo>
                  <a:lnTo>
                    <a:pt x="11755358" y="6334785"/>
                  </a:lnTo>
                  <a:lnTo>
                    <a:pt x="11763814" y="6333727"/>
                  </a:lnTo>
                  <a:lnTo>
                    <a:pt x="11771254" y="6329576"/>
                  </a:lnTo>
                  <a:lnTo>
                    <a:pt x="11776741" y="6322607"/>
                  </a:lnTo>
                  <a:lnTo>
                    <a:pt x="11779087" y="6314100"/>
                  </a:lnTo>
                  <a:lnTo>
                    <a:pt x="11778027" y="6305646"/>
                  </a:lnTo>
                  <a:lnTo>
                    <a:pt x="11773877" y="6298206"/>
                  </a:lnTo>
                  <a:lnTo>
                    <a:pt x="11766950" y="6292740"/>
                  </a:lnTo>
                  <a:lnTo>
                    <a:pt x="11758444" y="6290390"/>
                  </a:lnTo>
                  <a:close/>
                </a:path>
                <a:path w="11962130" h="7343775">
                  <a:moveTo>
                    <a:pt x="11718448" y="6369356"/>
                  </a:moveTo>
                  <a:lnTo>
                    <a:pt x="11709949" y="6369990"/>
                  </a:lnTo>
                  <a:lnTo>
                    <a:pt x="11702302" y="6373772"/>
                  </a:lnTo>
                  <a:lnTo>
                    <a:pt x="11696477" y="6380439"/>
                  </a:lnTo>
                  <a:lnTo>
                    <a:pt x="11693704" y="6388816"/>
                  </a:lnTo>
                  <a:lnTo>
                    <a:pt x="11694334" y="6397313"/>
                  </a:lnTo>
                  <a:lnTo>
                    <a:pt x="11698102" y="6404953"/>
                  </a:lnTo>
                  <a:lnTo>
                    <a:pt x="11704745" y="6410761"/>
                  </a:lnTo>
                  <a:lnTo>
                    <a:pt x="11713129" y="6413538"/>
                  </a:lnTo>
                  <a:lnTo>
                    <a:pt x="11721628" y="6412907"/>
                  </a:lnTo>
                  <a:lnTo>
                    <a:pt x="11729268" y="6409136"/>
                  </a:lnTo>
                  <a:lnTo>
                    <a:pt x="11735098" y="6402453"/>
                  </a:lnTo>
                  <a:lnTo>
                    <a:pt x="11737871" y="6394076"/>
                  </a:lnTo>
                  <a:lnTo>
                    <a:pt x="11737241" y="6385579"/>
                  </a:lnTo>
                  <a:lnTo>
                    <a:pt x="11733473" y="6377939"/>
                  </a:lnTo>
                  <a:lnTo>
                    <a:pt x="11726830" y="6372131"/>
                  </a:lnTo>
                  <a:lnTo>
                    <a:pt x="11718448" y="6369356"/>
                  </a:lnTo>
                  <a:close/>
                </a:path>
                <a:path w="11962130" h="7343775">
                  <a:moveTo>
                    <a:pt x="11674585" y="6446240"/>
                  </a:moveTo>
                  <a:lnTo>
                    <a:pt x="11666066" y="6446447"/>
                  </a:lnTo>
                  <a:lnTo>
                    <a:pt x="11658239" y="6449841"/>
                  </a:lnTo>
                  <a:lnTo>
                    <a:pt x="11652091" y="6456208"/>
                  </a:lnTo>
                  <a:lnTo>
                    <a:pt x="11648899" y="6464436"/>
                  </a:lnTo>
                  <a:lnTo>
                    <a:pt x="11649079" y="6471903"/>
                  </a:lnTo>
                  <a:lnTo>
                    <a:pt x="11649105" y="6472954"/>
                  </a:lnTo>
                  <a:lnTo>
                    <a:pt x="11652489" y="6480774"/>
                  </a:lnTo>
                  <a:lnTo>
                    <a:pt x="11658834" y="6486908"/>
                  </a:lnTo>
                  <a:lnTo>
                    <a:pt x="11667061" y="6490100"/>
                  </a:lnTo>
                  <a:lnTo>
                    <a:pt x="11675578" y="6489897"/>
                  </a:lnTo>
                  <a:lnTo>
                    <a:pt x="11683396" y="6486514"/>
                  </a:lnTo>
                  <a:lnTo>
                    <a:pt x="11689556" y="6480131"/>
                  </a:lnTo>
                  <a:lnTo>
                    <a:pt x="11692747" y="6471903"/>
                  </a:lnTo>
                  <a:lnTo>
                    <a:pt x="11692567" y="6464436"/>
                  </a:lnTo>
                  <a:lnTo>
                    <a:pt x="11692542" y="6463386"/>
                  </a:lnTo>
                  <a:lnTo>
                    <a:pt x="11689157" y="6455566"/>
                  </a:lnTo>
                  <a:lnTo>
                    <a:pt x="11682812" y="6449432"/>
                  </a:lnTo>
                  <a:lnTo>
                    <a:pt x="11674585" y="6446240"/>
                  </a:lnTo>
                  <a:close/>
                </a:path>
                <a:path w="11962130" h="7343775">
                  <a:moveTo>
                    <a:pt x="11618588" y="6520621"/>
                  </a:moveTo>
                  <a:lnTo>
                    <a:pt x="11610582" y="6523570"/>
                  </a:lnTo>
                  <a:lnTo>
                    <a:pt x="11604085" y="6529581"/>
                  </a:lnTo>
                  <a:lnTo>
                    <a:pt x="11600441" y="6537617"/>
                  </a:lnTo>
                  <a:lnTo>
                    <a:pt x="11600167" y="6546133"/>
                  </a:lnTo>
                  <a:lnTo>
                    <a:pt x="11603102" y="6554130"/>
                  </a:lnTo>
                  <a:lnTo>
                    <a:pt x="11609089" y="6560611"/>
                  </a:lnTo>
                  <a:lnTo>
                    <a:pt x="11617128" y="6564260"/>
                  </a:lnTo>
                  <a:lnTo>
                    <a:pt x="11625646" y="6564535"/>
                  </a:lnTo>
                  <a:lnTo>
                    <a:pt x="11633645" y="6561597"/>
                  </a:lnTo>
                  <a:lnTo>
                    <a:pt x="11640153" y="6555571"/>
                  </a:lnTo>
                  <a:lnTo>
                    <a:pt x="11643802" y="6547535"/>
                  </a:lnTo>
                  <a:lnTo>
                    <a:pt x="11644075" y="6539019"/>
                  </a:lnTo>
                  <a:lnTo>
                    <a:pt x="11641137" y="6531022"/>
                  </a:lnTo>
                  <a:lnTo>
                    <a:pt x="11635149" y="6524541"/>
                  </a:lnTo>
                  <a:lnTo>
                    <a:pt x="11627109" y="6520892"/>
                  </a:lnTo>
                  <a:lnTo>
                    <a:pt x="11618588" y="6520621"/>
                  </a:lnTo>
                  <a:close/>
                </a:path>
                <a:path w="11962130" h="7343775">
                  <a:moveTo>
                    <a:pt x="11566977" y="6592435"/>
                  </a:moveTo>
                  <a:lnTo>
                    <a:pt x="11558884" y="6595129"/>
                  </a:lnTo>
                  <a:lnTo>
                    <a:pt x="11552205" y="6600932"/>
                  </a:lnTo>
                  <a:lnTo>
                    <a:pt x="11548300" y="6608849"/>
                  </a:lnTo>
                  <a:lnTo>
                    <a:pt x="11547754" y="6617351"/>
                  </a:lnTo>
                  <a:lnTo>
                    <a:pt x="11550437" y="6625438"/>
                  </a:lnTo>
                  <a:lnTo>
                    <a:pt x="11556218" y="6632105"/>
                  </a:lnTo>
                  <a:lnTo>
                    <a:pt x="11564139" y="6636006"/>
                  </a:lnTo>
                  <a:lnTo>
                    <a:pt x="11572641" y="6636550"/>
                  </a:lnTo>
                  <a:lnTo>
                    <a:pt x="11580727" y="6633866"/>
                  </a:lnTo>
                  <a:lnTo>
                    <a:pt x="11587422" y="6628047"/>
                  </a:lnTo>
                  <a:lnTo>
                    <a:pt x="11591321" y="6620131"/>
                  </a:lnTo>
                  <a:lnTo>
                    <a:pt x="11591863" y="6611628"/>
                  </a:lnTo>
                  <a:lnTo>
                    <a:pt x="11589178" y="6603542"/>
                  </a:lnTo>
                  <a:lnTo>
                    <a:pt x="11583396" y="6596875"/>
                  </a:lnTo>
                  <a:lnTo>
                    <a:pt x="11575481" y="6592974"/>
                  </a:lnTo>
                  <a:lnTo>
                    <a:pt x="11566977" y="6592435"/>
                  </a:lnTo>
                  <a:close/>
                </a:path>
                <a:path w="11962130" h="7343775">
                  <a:moveTo>
                    <a:pt x="11512442" y="6661561"/>
                  </a:moveTo>
                  <a:lnTo>
                    <a:pt x="11504209" y="6663795"/>
                  </a:lnTo>
                  <a:lnTo>
                    <a:pt x="11497214" y="6669211"/>
                  </a:lnTo>
                  <a:lnTo>
                    <a:pt x="11492868" y="6676896"/>
                  </a:lnTo>
                  <a:lnTo>
                    <a:pt x="11491842" y="6685355"/>
                  </a:lnTo>
                  <a:lnTo>
                    <a:pt x="11494064" y="6693579"/>
                  </a:lnTo>
                  <a:lnTo>
                    <a:pt x="11499462" y="6700561"/>
                  </a:lnTo>
                  <a:lnTo>
                    <a:pt x="11507148" y="6704903"/>
                  </a:lnTo>
                  <a:lnTo>
                    <a:pt x="11515607" y="6705926"/>
                  </a:lnTo>
                  <a:lnTo>
                    <a:pt x="11523833" y="6703702"/>
                  </a:lnTo>
                  <a:lnTo>
                    <a:pt x="11530844" y="6698272"/>
                  </a:lnTo>
                  <a:lnTo>
                    <a:pt x="11535188" y="6690587"/>
                  </a:lnTo>
                  <a:lnTo>
                    <a:pt x="11536210" y="6682128"/>
                  </a:lnTo>
                  <a:lnTo>
                    <a:pt x="11533984" y="6673904"/>
                  </a:lnTo>
                  <a:lnTo>
                    <a:pt x="11528583" y="6666922"/>
                  </a:lnTo>
                  <a:lnTo>
                    <a:pt x="11520903" y="6662580"/>
                  </a:lnTo>
                  <a:lnTo>
                    <a:pt x="11512442" y="6661561"/>
                  </a:lnTo>
                  <a:close/>
                </a:path>
                <a:path w="11962130" h="7343775">
                  <a:moveTo>
                    <a:pt x="11454560" y="6727933"/>
                  </a:moveTo>
                  <a:lnTo>
                    <a:pt x="11446214" y="6729703"/>
                  </a:lnTo>
                  <a:lnTo>
                    <a:pt x="11438921" y="6734719"/>
                  </a:lnTo>
                  <a:lnTo>
                    <a:pt x="11434161" y="6742148"/>
                  </a:lnTo>
                  <a:lnTo>
                    <a:pt x="11432670" y="6750536"/>
                  </a:lnTo>
                  <a:lnTo>
                    <a:pt x="11434431" y="6758873"/>
                  </a:lnTo>
                  <a:lnTo>
                    <a:pt x="11439429" y="6766147"/>
                  </a:lnTo>
                  <a:lnTo>
                    <a:pt x="11446857" y="6770912"/>
                  </a:lnTo>
                  <a:lnTo>
                    <a:pt x="11455244" y="6772406"/>
                  </a:lnTo>
                  <a:lnTo>
                    <a:pt x="11463579" y="6770646"/>
                  </a:lnTo>
                  <a:lnTo>
                    <a:pt x="11470887" y="6765616"/>
                  </a:lnTo>
                  <a:lnTo>
                    <a:pt x="11475649" y="6758187"/>
                  </a:lnTo>
                  <a:lnTo>
                    <a:pt x="11477143" y="6749799"/>
                  </a:lnTo>
                  <a:lnTo>
                    <a:pt x="11475382" y="6741462"/>
                  </a:lnTo>
                  <a:lnTo>
                    <a:pt x="11470379" y="6734188"/>
                  </a:lnTo>
                  <a:lnTo>
                    <a:pt x="11462951" y="6729424"/>
                  </a:lnTo>
                  <a:lnTo>
                    <a:pt x="11454560" y="6727933"/>
                  </a:lnTo>
                  <a:close/>
                </a:path>
                <a:path w="11962130" h="7343775">
                  <a:moveTo>
                    <a:pt x="11393146" y="6791381"/>
                  </a:moveTo>
                  <a:lnTo>
                    <a:pt x="11384735" y="6792817"/>
                  </a:lnTo>
                  <a:lnTo>
                    <a:pt x="11377250" y="6797539"/>
                  </a:lnTo>
                  <a:lnTo>
                    <a:pt x="11372191" y="6804771"/>
                  </a:lnTo>
                  <a:lnTo>
                    <a:pt x="11370365" y="6813093"/>
                  </a:lnTo>
                  <a:lnTo>
                    <a:pt x="11371794" y="6821493"/>
                  </a:lnTo>
                  <a:lnTo>
                    <a:pt x="11376501" y="6828960"/>
                  </a:lnTo>
                  <a:lnTo>
                    <a:pt x="11383728" y="6834017"/>
                  </a:lnTo>
                  <a:lnTo>
                    <a:pt x="11392049" y="6835845"/>
                  </a:lnTo>
                  <a:lnTo>
                    <a:pt x="11400450" y="6834418"/>
                  </a:lnTo>
                  <a:lnTo>
                    <a:pt x="11407946" y="6829684"/>
                  </a:lnTo>
                  <a:lnTo>
                    <a:pt x="11413005" y="6822451"/>
                  </a:lnTo>
                  <a:lnTo>
                    <a:pt x="11414833" y="6814129"/>
                  </a:lnTo>
                  <a:lnTo>
                    <a:pt x="11413407" y="6805729"/>
                  </a:lnTo>
                  <a:lnTo>
                    <a:pt x="11408708" y="6798261"/>
                  </a:lnTo>
                  <a:lnTo>
                    <a:pt x="11401473" y="6793205"/>
                  </a:lnTo>
                  <a:lnTo>
                    <a:pt x="11393146" y="6791381"/>
                  </a:lnTo>
                  <a:close/>
                </a:path>
                <a:path w="11962130" h="7343775">
                  <a:moveTo>
                    <a:pt x="11329023" y="6851753"/>
                  </a:moveTo>
                  <a:lnTo>
                    <a:pt x="11320546" y="6852722"/>
                  </a:lnTo>
                  <a:lnTo>
                    <a:pt x="11312810" y="6857024"/>
                  </a:lnTo>
                  <a:lnTo>
                    <a:pt x="11307364" y="6863967"/>
                  </a:lnTo>
                  <a:lnTo>
                    <a:pt x="11305079" y="6872175"/>
                  </a:lnTo>
                  <a:lnTo>
                    <a:pt x="11306038" y="6880641"/>
                  </a:lnTo>
                  <a:lnTo>
                    <a:pt x="11310321" y="6888356"/>
                  </a:lnTo>
                  <a:lnTo>
                    <a:pt x="11317269" y="6893805"/>
                  </a:lnTo>
                  <a:lnTo>
                    <a:pt x="11325479" y="6896089"/>
                  </a:lnTo>
                  <a:lnTo>
                    <a:pt x="11333945" y="6895128"/>
                  </a:lnTo>
                  <a:lnTo>
                    <a:pt x="11341690" y="6890814"/>
                  </a:lnTo>
                  <a:lnTo>
                    <a:pt x="11347142" y="6883871"/>
                  </a:lnTo>
                  <a:lnTo>
                    <a:pt x="11349426" y="6875663"/>
                  </a:lnTo>
                  <a:lnTo>
                    <a:pt x="11348464" y="6867197"/>
                  </a:lnTo>
                  <a:lnTo>
                    <a:pt x="11344179" y="6859482"/>
                  </a:lnTo>
                  <a:lnTo>
                    <a:pt x="11337237" y="6854034"/>
                  </a:lnTo>
                  <a:lnTo>
                    <a:pt x="11329023" y="6851753"/>
                  </a:lnTo>
                  <a:close/>
                </a:path>
                <a:path w="11962130" h="7343775">
                  <a:moveTo>
                    <a:pt x="11261686" y="6908868"/>
                  </a:moveTo>
                  <a:lnTo>
                    <a:pt x="11253181" y="6909496"/>
                  </a:lnTo>
                  <a:lnTo>
                    <a:pt x="11245284" y="6913483"/>
                  </a:lnTo>
                  <a:lnTo>
                    <a:pt x="11239561" y="6920201"/>
                  </a:lnTo>
                  <a:lnTo>
                    <a:pt x="11236948" y="6928311"/>
                  </a:lnTo>
                  <a:lnTo>
                    <a:pt x="11237567" y="6936808"/>
                  </a:lnTo>
                  <a:lnTo>
                    <a:pt x="11241538" y="6944690"/>
                  </a:lnTo>
                  <a:lnTo>
                    <a:pt x="11248255" y="6950413"/>
                  </a:lnTo>
                  <a:lnTo>
                    <a:pt x="11256364" y="6953026"/>
                  </a:lnTo>
                  <a:lnTo>
                    <a:pt x="11264860" y="6952406"/>
                  </a:lnTo>
                  <a:lnTo>
                    <a:pt x="11272780" y="6948407"/>
                  </a:lnTo>
                  <a:lnTo>
                    <a:pt x="11278503" y="6941689"/>
                  </a:lnTo>
                  <a:lnTo>
                    <a:pt x="11281116" y="6933579"/>
                  </a:lnTo>
                  <a:lnTo>
                    <a:pt x="11280497" y="6925082"/>
                  </a:lnTo>
                  <a:lnTo>
                    <a:pt x="11276526" y="6917201"/>
                  </a:lnTo>
                  <a:lnTo>
                    <a:pt x="11269802" y="6911477"/>
                  </a:lnTo>
                  <a:lnTo>
                    <a:pt x="11261686" y="6908868"/>
                  </a:lnTo>
                  <a:close/>
                </a:path>
                <a:path w="11962130" h="7343775">
                  <a:moveTo>
                    <a:pt x="11191633" y="6962596"/>
                  </a:moveTo>
                  <a:lnTo>
                    <a:pt x="11183108" y="6962878"/>
                  </a:lnTo>
                  <a:lnTo>
                    <a:pt x="11175053" y="6966543"/>
                  </a:lnTo>
                  <a:lnTo>
                    <a:pt x="11169060" y="6973024"/>
                  </a:lnTo>
                  <a:lnTo>
                    <a:pt x="11166122" y="6981021"/>
                  </a:lnTo>
                  <a:lnTo>
                    <a:pt x="11166351" y="6988072"/>
                  </a:lnTo>
                  <a:lnTo>
                    <a:pt x="11166399" y="6989537"/>
                  </a:lnTo>
                  <a:lnTo>
                    <a:pt x="11170050" y="6997573"/>
                  </a:lnTo>
                  <a:lnTo>
                    <a:pt x="11176524" y="7003563"/>
                  </a:lnTo>
                  <a:lnTo>
                    <a:pt x="11184520" y="7006501"/>
                  </a:lnTo>
                  <a:lnTo>
                    <a:pt x="11193036" y="7006226"/>
                  </a:lnTo>
                  <a:lnTo>
                    <a:pt x="11201114" y="7002551"/>
                  </a:lnTo>
                  <a:lnTo>
                    <a:pt x="11207102" y="6996070"/>
                  </a:lnTo>
                  <a:lnTo>
                    <a:pt x="11210040" y="6988072"/>
                  </a:lnTo>
                  <a:lnTo>
                    <a:pt x="11209814" y="6981021"/>
                  </a:lnTo>
                  <a:lnTo>
                    <a:pt x="11209767" y="6979557"/>
                  </a:lnTo>
                  <a:lnTo>
                    <a:pt x="11206118" y="6971521"/>
                  </a:lnTo>
                  <a:lnTo>
                    <a:pt x="11199635" y="6965531"/>
                  </a:lnTo>
                  <a:lnTo>
                    <a:pt x="11191633" y="6962596"/>
                  </a:lnTo>
                  <a:close/>
                </a:path>
                <a:path w="11962130" h="7343775">
                  <a:moveTo>
                    <a:pt x="11110692" y="7012700"/>
                  </a:moveTo>
                  <a:lnTo>
                    <a:pt x="11102460" y="7015956"/>
                  </a:lnTo>
                  <a:lnTo>
                    <a:pt x="11096159" y="7022129"/>
                  </a:lnTo>
                  <a:lnTo>
                    <a:pt x="11092827" y="7029970"/>
                  </a:lnTo>
                  <a:lnTo>
                    <a:pt x="11092677" y="7038489"/>
                  </a:lnTo>
                  <a:lnTo>
                    <a:pt x="11095920" y="7046697"/>
                  </a:lnTo>
                  <a:lnTo>
                    <a:pt x="11102092" y="7053004"/>
                  </a:lnTo>
                  <a:lnTo>
                    <a:pt x="11109929" y="7056339"/>
                  </a:lnTo>
                  <a:lnTo>
                    <a:pt x="11118446" y="7056491"/>
                  </a:lnTo>
                  <a:lnTo>
                    <a:pt x="11126692" y="7053224"/>
                  </a:lnTo>
                  <a:lnTo>
                    <a:pt x="11133000" y="7047051"/>
                  </a:lnTo>
                  <a:lnTo>
                    <a:pt x="11136336" y="7039210"/>
                  </a:lnTo>
                  <a:lnTo>
                    <a:pt x="11136488" y="7030691"/>
                  </a:lnTo>
                  <a:lnTo>
                    <a:pt x="11133245" y="7022484"/>
                  </a:lnTo>
                  <a:lnTo>
                    <a:pt x="11127070" y="7016176"/>
                  </a:lnTo>
                  <a:lnTo>
                    <a:pt x="11119224" y="7012844"/>
                  </a:lnTo>
                  <a:lnTo>
                    <a:pt x="11110692" y="7012700"/>
                  </a:lnTo>
                  <a:close/>
                </a:path>
                <a:path w="11962130" h="7343775">
                  <a:moveTo>
                    <a:pt x="11036174" y="7058858"/>
                  </a:moveTo>
                  <a:lnTo>
                    <a:pt x="11027759" y="7061600"/>
                  </a:lnTo>
                  <a:lnTo>
                    <a:pt x="11021082" y="7067372"/>
                  </a:lnTo>
                  <a:lnTo>
                    <a:pt x="11017270" y="7074991"/>
                  </a:lnTo>
                  <a:lnTo>
                    <a:pt x="11016595" y="7083484"/>
                  </a:lnTo>
                  <a:lnTo>
                    <a:pt x="11019326" y="7091876"/>
                  </a:lnTo>
                  <a:lnTo>
                    <a:pt x="11025098" y="7098553"/>
                  </a:lnTo>
                  <a:lnTo>
                    <a:pt x="11032717" y="7102366"/>
                  </a:lnTo>
                  <a:lnTo>
                    <a:pt x="11041209" y="7103044"/>
                  </a:lnTo>
                  <a:lnTo>
                    <a:pt x="11049641" y="7100293"/>
                  </a:lnTo>
                  <a:lnTo>
                    <a:pt x="11056318" y="7094521"/>
                  </a:lnTo>
                  <a:lnTo>
                    <a:pt x="11060129" y="7086902"/>
                  </a:lnTo>
                  <a:lnTo>
                    <a:pt x="11060805" y="7078409"/>
                  </a:lnTo>
                  <a:lnTo>
                    <a:pt x="11058074" y="7070016"/>
                  </a:lnTo>
                  <a:lnTo>
                    <a:pt x="11052301" y="7063339"/>
                  </a:lnTo>
                  <a:lnTo>
                    <a:pt x="11044678" y="7059529"/>
                  </a:lnTo>
                  <a:lnTo>
                    <a:pt x="11036174" y="7058858"/>
                  </a:lnTo>
                  <a:close/>
                </a:path>
                <a:path w="11962130" h="7343775">
                  <a:moveTo>
                    <a:pt x="10958984" y="7101321"/>
                  </a:moveTo>
                  <a:lnTo>
                    <a:pt x="10950467" y="7103724"/>
                  </a:lnTo>
                  <a:lnTo>
                    <a:pt x="10943565" y="7109224"/>
                  </a:lnTo>
                  <a:lnTo>
                    <a:pt x="10939451" y="7116685"/>
                  </a:lnTo>
                  <a:lnTo>
                    <a:pt x="10938435" y="7125144"/>
                  </a:lnTo>
                  <a:lnTo>
                    <a:pt x="10940827" y="7133640"/>
                  </a:lnTo>
                  <a:lnTo>
                    <a:pt x="10946322" y="7140542"/>
                  </a:lnTo>
                  <a:lnTo>
                    <a:pt x="10953781" y="7144657"/>
                  </a:lnTo>
                  <a:lnTo>
                    <a:pt x="10962241" y="7145673"/>
                  </a:lnTo>
                  <a:lnTo>
                    <a:pt x="10970774" y="7143262"/>
                  </a:lnTo>
                  <a:lnTo>
                    <a:pt x="10977675" y="7137762"/>
                  </a:lnTo>
                  <a:lnTo>
                    <a:pt x="10981790" y="7130301"/>
                  </a:lnTo>
                  <a:lnTo>
                    <a:pt x="10982806" y="7121842"/>
                  </a:lnTo>
                  <a:lnTo>
                    <a:pt x="10980413" y="7113346"/>
                  </a:lnTo>
                  <a:lnTo>
                    <a:pt x="10974918" y="7106444"/>
                  </a:lnTo>
                  <a:lnTo>
                    <a:pt x="10967454" y="7102332"/>
                  </a:lnTo>
                  <a:lnTo>
                    <a:pt x="10958984" y="7101321"/>
                  </a:lnTo>
                  <a:close/>
                </a:path>
                <a:path w="11962130" h="7343775">
                  <a:moveTo>
                    <a:pt x="10879996" y="7139891"/>
                  </a:moveTo>
                  <a:lnTo>
                    <a:pt x="10871371" y="7141867"/>
                  </a:lnTo>
                  <a:lnTo>
                    <a:pt x="10864203" y="7147017"/>
                  </a:lnTo>
                  <a:lnTo>
                    <a:pt x="10859722" y="7154264"/>
                  </a:lnTo>
                  <a:lnTo>
                    <a:pt x="10858284" y="7162663"/>
                  </a:lnTo>
                  <a:lnTo>
                    <a:pt x="10860246" y="7171267"/>
                  </a:lnTo>
                  <a:lnTo>
                    <a:pt x="10865399" y="7178434"/>
                  </a:lnTo>
                  <a:lnTo>
                    <a:pt x="10872646" y="7182914"/>
                  </a:lnTo>
                  <a:lnTo>
                    <a:pt x="10881043" y="7184350"/>
                  </a:lnTo>
                  <a:lnTo>
                    <a:pt x="10889684" y="7182365"/>
                  </a:lnTo>
                  <a:lnTo>
                    <a:pt x="10896852" y="7177215"/>
                  </a:lnTo>
                  <a:lnTo>
                    <a:pt x="10901333" y="7169968"/>
                  </a:lnTo>
                  <a:lnTo>
                    <a:pt x="10902772" y="7161570"/>
                  </a:lnTo>
                  <a:lnTo>
                    <a:pt x="10900810" y="7152966"/>
                  </a:lnTo>
                  <a:lnTo>
                    <a:pt x="10895656" y="7145800"/>
                  </a:lnTo>
                  <a:lnTo>
                    <a:pt x="10888405" y="7141322"/>
                  </a:lnTo>
                  <a:lnTo>
                    <a:pt x="10879996" y="7139891"/>
                  </a:lnTo>
                  <a:close/>
                </a:path>
                <a:path w="11962130" h="7343775">
                  <a:moveTo>
                    <a:pt x="10798998" y="7174485"/>
                  </a:moveTo>
                  <a:lnTo>
                    <a:pt x="10790294" y="7176104"/>
                  </a:lnTo>
                  <a:lnTo>
                    <a:pt x="10782869" y="7181035"/>
                  </a:lnTo>
                  <a:lnTo>
                    <a:pt x="10778148" y="7188010"/>
                  </a:lnTo>
                  <a:lnTo>
                    <a:pt x="10776366" y="7196342"/>
                  </a:lnTo>
                  <a:lnTo>
                    <a:pt x="10777975" y="7205020"/>
                  </a:lnTo>
                  <a:lnTo>
                    <a:pt x="10782945" y="7212474"/>
                  </a:lnTo>
                  <a:lnTo>
                    <a:pt x="10789881" y="7217169"/>
                  </a:lnTo>
                  <a:lnTo>
                    <a:pt x="10798213" y="7218950"/>
                  </a:lnTo>
                  <a:lnTo>
                    <a:pt x="10806931" y="7217324"/>
                  </a:lnTo>
                  <a:lnTo>
                    <a:pt x="10814307" y="7212474"/>
                  </a:lnTo>
                  <a:lnTo>
                    <a:pt x="10819082" y="7205418"/>
                  </a:lnTo>
                  <a:lnTo>
                    <a:pt x="10820861" y="7197086"/>
                  </a:lnTo>
                  <a:lnTo>
                    <a:pt x="10819250" y="7188408"/>
                  </a:lnTo>
                  <a:lnTo>
                    <a:pt x="10814404" y="7181035"/>
                  </a:lnTo>
                  <a:lnTo>
                    <a:pt x="10807344" y="7176261"/>
                  </a:lnTo>
                  <a:lnTo>
                    <a:pt x="10798998" y="7174485"/>
                  </a:lnTo>
                  <a:close/>
                </a:path>
                <a:path w="11962130" h="7343775">
                  <a:moveTo>
                    <a:pt x="10716818" y="7205027"/>
                  </a:moveTo>
                  <a:lnTo>
                    <a:pt x="10708036" y="7206114"/>
                  </a:lnTo>
                  <a:lnTo>
                    <a:pt x="10700382" y="7210507"/>
                  </a:lnTo>
                  <a:lnTo>
                    <a:pt x="10695187" y="7217259"/>
                  </a:lnTo>
                  <a:lnTo>
                    <a:pt x="10692902" y="7225467"/>
                  </a:lnTo>
                  <a:lnTo>
                    <a:pt x="10693977" y="7234227"/>
                  </a:lnTo>
                  <a:lnTo>
                    <a:pt x="10698373" y="7241882"/>
                  </a:lnTo>
                  <a:lnTo>
                    <a:pt x="10705126" y="7247077"/>
                  </a:lnTo>
                  <a:lnTo>
                    <a:pt x="10713335" y="7249362"/>
                  </a:lnTo>
                  <a:lnTo>
                    <a:pt x="10722133" y="7248269"/>
                  </a:lnTo>
                  <a:lnTo>
                    <a:pt x="10729790" y="7243877"/>
                  </a:lnTo>
                  <a:lnTo>
                    <a:pt x="10734987" y="7237124"/>
                  </a:lnTo>
                  <a:lnTo>
                    <a:pt x="10737273" y="7228916"/>
                  </a:lnTo>
                  <a:lnTo>
                    <a:pt x="10736192" y="7220157"/>
                  </a:lnTo>
                  <a:lnTo>
                    <a:pt x="10731796" y="7212502"/>
                  </a:lnTo>
                  <a:lnTo>
                    <a:pt x="10725038" y="7207308"/>
                  </a:lnTo>
                  <a:lnTo>
                    <a:pt x="10716818" y="7205027"/>
                  </a:lnTo>
                  <a:close/>
                </a:path>
                <a:path w="11962130" h="7343775">
                  <a:moveTo>
                    <a:pt x="10632977" y="7231419"/>
                  </a:moveTo>
                  <a:lnTo>
                    <a:pt x="10624153" y="7232069"/>
                  </a:lnTo>
                  <a:lnTo>
                    <a:pt x="10616289" y="7236077"/>
                  </a:lnTo>
                  <a:lnTo>
                    <a:pt x="10610764" y="7242564"/>
                  </a:lnTo>
                  <a:lnTo>
                    <a:pt x="10608072" y="7250648"/>
                  </a:lnTo>
                  <a:lnTo>
                    <a:pt x="10608710" y="7259450"/>
                  </a:lnTo>
                  <a:lnTo>
                    <a:pt x="10612718" y="7267313"/>
                  </a:lnTo>
                  <a:lnTo>
                    <a:pt x="10619205" y="7272838"/>
                  </a:lnTo>
                  <a:lnTo>
                    <a:pt x="10627289" y="7275526"/>
                  </a:lnTo>
                  <a:lnTo>
                    <a:pt x="10636142" y="7274871"/>
                  </a:lnTo>
                  <a:lnTo>
                    <a:pt x="10644005" y="7270864"/>
                  </a:lnTo>
                  <a:lnTo>
                    <a:pt x="10649529" y="7264377"/>
                  </a:lnTo>
                  <a:lnTo>
                    <a:pt x="10652217" y="7256292"/>
                  </a:lnTo>
                  <a:lnTo>
                    <a:pt x="10651572" y="7247490"/>
                  </a:lnTo>
                  <a:lnTo>
                    <a:pt x="10647563" y="7239627"/>
                  </a:lnTo>
                  <a:lnTo>
                    <a:pt x="10641072" y="7234104"/>
                  </a:lnTo>
                  <a:lnTo>
                    <a:pt x="10632977" y="7231419"/>
                  </a:lnTo>
                  <a:close/>
                </a:path>
                <a:path w="11962130" h="7343775">
                  <a:moveTo>
                    <a:pt x="10547783" y="7253579"/>
                  </a:moveTo>
                  <a:lnTo>
                    <a:pt x="10538936" y="7253843"/>
                  </a:lnTo>
                  <a:lnTo>
                    <a:pt x="10530907" y="7257504"/>
                  </a:lnTo>
                  <a:lnTo>
                    <a:pt x="10525105" y="7263743"/>
                  </a:lnTo>
                  <a:lnTo>
                    <a:pt x="10522066" y="7271703"/>
                  </a:lnTo>
                  <a:lnTo>
                    <a:pt x="10522287" y="7279268"/>
                  </a:lnTo>
                  <a:lnTo>
                    <a:pt x="10522324" y="7280525"/>
                  </a:lnTo>
                  <a:lnTo>
                    <a:pt x="10525986" y="7288555"/>
                  </a:lnTo>
                  <a:lnTo>
                    <a:pt x="10532227" y="7294357"/>
                  </a:lnTo>
                  <a:lnTo>
                    <a:pt x="10540187" y="7297396"/>
                  </a:lnTo>
                  <a:lnTo>
                    <a:pt x="10549045" y="7297128"/>
                  </a:lnTo>
                  <a:lnTo>
                    <a:pt x="10557079" y="7293467"/>
                  </a:lnTo>
                  <a:lnTo>
                    <a:pt x="10562880" y="7287227"/>
                  </a:lnTo>
                  <a:lnTo>
                    <a:pt x="10565917" y="7279268"/>
                  </a:lnTo>
                  <a:lnTo>
                    <a:pt x="10565694" y="7271703"/>
                  </a:lnTo>
                  <a:lnTo>
                    <a:pt x="10565657" y="7270446"/>
                  </a:lnTo>
                  <a:lnTo>
                    <a:pt x="10561996" y="7262415"/>
                  </a:lnTo>
                  <a:lnTo>
                    <a:pt x="10555754" y="7256615"/>
                  </a:lnTo>
                  <a:lnTo>
                    <a:pt x="10547783" y="7253579"/>
                  </a:lnTo>
                  <a:close/>
                </a:path>
                <a:path w="11962130" h="7343775">
                  <a:moveTo>
                    <a:pt x="10452855" y="7271323"/>
                  </a:moveTo>
                  <a:lnTo>
                    <a:pt x="10444657" y="7274589"/>
                  </a:lnTo>
                  <a:lnTo>
                    <a:pt x="10438561" y="7280539"/>
                  </a:lnTo>
                  <a:lnTo>
                    <a:pt x="10435142" y="7288341"/>
                  </a:lnTo>
                  <a:lnTo>
                    <a:pt x="10434974" y="7297165"/>
                  </a:lnTo>
                  <a:lnTo>
                    <a:pt x="10438233" y="7305364"/>
                  </a:lnTo>
                  <a:lnTo>
                    <a:pt x="10444179" y="7311463"/>
                  </a:lnTo>
                  <a:lnTo>
                    <a:pt x="10451981" y="7314885"/>
                  </a:lnTo>
                  <a:lnTo>
                    <a:pt x="10460856" y="7315048"/>
                  </a:lnTo>
                  <a:lnTo>
                    <a:pt x="10469055" y="7311782"/>
                  </a:lnTo>
                  <a:lnTo>
                    <a:pt x="10475152" y="7305833"/>
                  </a:lnTo>
                  <a:lnTo>
                    <a:pt x="10478574" y="7298030"/>
                  </a:lnTo>
                  <a:lnTo>
                    <a:pt x="10478750" y="7289206"/>
                  </a:lnTo>
                  <a:lnTo>
                    <a:pt x="10475483" y="7281007"/>
                  </a:lnTo>
                  <a:lnTo>
                    <a:pt x="10469527" y="7274910"/>
                  </a:lnTo>
                  <a:lnTo>
                    <a:pt x="10461709" y="7271490"/>
                  </a:lnTo>
                  <a:lnTo>
                    <a:pt x="10452855" y="7271323"/>
                  </a:lnTo>
                  <a:close/>
                </a:path>
                <a:path w="11962130" h="7343775">
                  <a:moveTo>
                    <a:pt x="10366165" y="7284492"/>
                  </a:moveTo>
                  <a:lnTo>
                    <a:pt x="10357798" y="7287298"/>
                  </a:lnTo>
                  <a:lnTo>
                    <a:pt x="10351381" y="7292900"/>
                  </a:lnTo>
                  <a:lnTo>
                    <a:pt x="10347532" y="7300501"/>
                  </a:lnTo>
                  <a:lnTo>
                    <a:pt x="10346874" y="7309302"/>
                  </a:lnTo>
                  <a:lnTo>
                    <a:pt x="10349680" y="7317669"/>
                  </a:lnTo>
                  <a:lnTo>
                    <a:pt x="10355281" y="7324089"/>
                  </a:lnTo>
                  <a:lnTo>
                    <a:pt x="10362883" y="7327939"/>
                  </a:lnTo>
                  <a:lnTo>
                    <a:pt x="10371728" y="7328593"/>
                  </a:lnTo>
                  <a:lnTo>
                    <a:pt x="10380094" y="7325787"/>
                  </a:lnTo>
                  <a:lnTo>
                    <a:pt x="10386512" y="7320185"/>
                  </a:lnTo>
                  <a:lnTo>
                    <a:pt x="10390360" y="7312584"/>
                  </a:lnTo>
                  <a:lnTo>
                    <a:pt x="10391019" y="7303783"/>
                  </a:lnTo>
                  <a:lnTo>
                    <a:pt x="10388218" y="7295416"/>
                  </a:lnTo>
                  <a:lnTo>
                    <a:pt x="10382611" y="7288997"/>
                  </a:lnTo>
                  <a:lnTo>
                    <a:pt x="10374995" y="7285149"/>
                  </a:lnTo>
                  <a:lnTo>
                    <a:pt x="10366165" y="7284492"/>
                  </a:lnTo>
                  <a:close/>
                </a:path>
                <a:path w="11962130" h="7343775">
                  <a:moveTo>
                    <a:pt x="10278497" y="7293968"/>
                  </a:moveTo>
                  <a:lnTo>
                    <a:pt x="10270042" y="7296490"/>
                  </a:lnTo>
                  <a:lnTo>
                    <a:pt x="10263438" y="7301873"/>
                  </a:lnTo>
                  <a:lnTo>
                    <a:pt x="10259334" y="7309340"/>
                  </a:lnTo>
                  <a:lnTo>
                    <a:pt x="10258380" y="7318113"/>
                  </a:lnTo>
                  <a:lnTo>
                    <a:pt x="10260906" y="7326571"/>
                  </a:lnTo>
                  <a:lnTo>
                    <a:pt x="10266289" y="7333175"/>
                  </a:lnTo>
                  <a:lnTo>
                    <a:pt x="10273753" y="7337279"/>
                  </a:lnTo>
                  <a:lnTo>
                    <a:pt x="10282574" y="7338231"/>
                  </a:lnTo>
                  <a:lnTo>
                    <a:pt x="10291028" y="7335708"/>
                  </a:lnTo>
                  <a:lnTo>
                    <a:pt x="10297633" y="7330325"/>
                  </a:lnTo>
                  <a:lnTo>
                    <a:pt x="10301737" y="7322859"/>
                  </a:lnTo>
                  <a:lnTo>
                    <a:pt x="10302690" y="7314085"/>
                  </a:lnTo>
                  <a:lnTo>
                    <a:pt x="10300169" y="7305628"/>
                  </a:lnTo>
                  <a:lnTo>
                    <a:pt x="10294780" y="7299024"/>
                  </a:lnTo>
                  <a:lnTo>
                    <a:pt x="10287297" y="7294921"/>
                  </a:lnTo>
                  <a:lnTo>
                    <a:pt x="10278497" y="7293968"/>
                  </a:lnTo>
                  <a:close/>
                </a:path>
                <a:path w="11962130" h="7343775">
                  <a:moveTo>
                    <a:pt x="10190943" y="7298511"/>
                  </a:moveTo>
                  <a:lnTo>
                    <a:pt x="10182357" y="7300551"/>
                  </a:lnTo>
                  <a:lnTo>
                    <a:pt x="10175459" y="7305552"/>
                  </a:lnTo>
                  <a:lnTo>
                    <a:pt x="10170937" y="7312775"/>
                  </a:lnTo>
                  <a:lnTo>
                    <a:pt x="10169480" y="7321480"/>
                  </a:lnTo>
                  <a:lnTo>
                    <a:pt x="10171521" y="7330067"/>
                  </a:lnTo>
                  <a:lnTo>
                    <a:pt x="10176524" y="7336965"/>
                  </a:lnTo>
                  <a:lnTo>
                    <a:pt x="10183748" y="7341485"/>
                  </a:lnTo>
                  <a:lnTo>
                    <a:pt x="10192492" y="7342934"/>
                  </a:lnTo>
                  <a:lnTo>
                    <a:pt x="10201081" y="7340894"/>
                  </a:lnTo>
                  <a:lnTo>
                    <a:pt x="10207982" y="7335893"/>
                  </a:lnTo>
                  <a:lnTo>
                    <a:pt x="10212504" y="7328670"/>
                  </a:lnTo>
                  <a:lnTo>
                    <a:pt x="10213955" y="7319965"/>
                  </a:lnTo>
                  <a:lnTo>
                    <a:pt x="10211914" y="7311378"/>
                  </a:lnTo>
                  <a:lnTo>
                    <a:pt x="10206907" y="7304480"/>
                  </a:lnTo>
                  <a:lnTo>
                    <a:pt x="10199672" y="7299961"/>
                  </a:lnTo>
                  <a:lnTo>
                    <a:pt x="10190943" y="7298511"/>
                  </a:lnTo>
                  <a:close/>
                </a:path>
                <a:path w="11962130" h="7343775">
                  <a:moveTo>
                    <a:pt x="10102754" y="7299270"/>
                  </a:moveTo>
                  <a:lnTo>
                    <a:pt x="10094106" y="7301016"/>
                  </a:lnTo>
                  <a:lnTo>
                    <a:pt x="10087041" y="7305779"/>
                  </a:lnTo>
                  <a:lnTo>
                    <a:pt x="10082277" y="7312844"/>
                  </a:lnTo>
                  <a:lnTo>
                    <a:pt x="10080529" y="7321495"/>
                  </a:lnTo>
                  <a:lnTo>
                    <a:pt x="10082277" y="7330146"/>
                  </a:lnTo>
                  <a:lnTo>
                    <a:pt x="10087041" y="7337210"/>
                  </a:lnTo>
                  <a:lnTo>
                    <a:pt x="10094106" y="7341973"/>
                  </a:lnTo>
                  <a:lnTo>
                    <a:pt x="10102805" y="7343720"/>
                  </a:lnTo>
                  <a:lnTo>
                    <a:pt x="10111453" y="7341973"/>
                  </a:lnTo>
                  <a:lnTo>
                    <a:pt x="10118518" y="7337210"/>
                  </a:lnTo>
                  <a:lnTo>
                    <a:pt x="10123283" y="7330146"/>
                  </a:lnTo>
                  <a:lnTo>
                    <a:pt x="10125030" y="7321495"/>
                  </a:lnTo>
                  <a:lnTo>
                    <a:pt x="10123282" y="7312844"/>
                  </a:lnTo>
                  <a:lnTo>
                    <a:pt x="10118512" y="7305779"/>
                  </a:lnTo>
                  <a:lnTo>
                    <a:pt x="10111432" y="7301016"/>
                  </a:lnTo>
                  <a:lnTo>
                    <a:pt x="10102754" y="7299270"/>
                  </a:lnTo>
                  <a:close/>
                </a:path>
                <a:path w="11962130" h="7343775">
                  <a:moveTo>
                    <a:pt x="10013816" y="7299270"/>
                  </a:moveTo>
                  <a:lnTo>
                    <a:pt x="10005162" y="7301016"/>
                  </a:lnTo>
                  <a:lnTo>
                    <a:pt x="9998098" y="7305779"/>
                  </a:lnTo>
                  <a:lnTo>
                    <a:pt x="9993337" y="7312844"/>
                  </a:lnTo>
                  <a:lnTo>
                    <a:pt x="9991591" y="7321495"/>
                  </a:lnTo>
                  <a:lnTo>
                    <a:pt x="9993337" y="7330146"/>
                  </a:lnTo>
                  <a:lnTo>
                    <a:pt x="9998098" y="7337210"/>
                  </a:lnTo>
                  <a:lnTo>
                    <a:pt x="10005162" y="7341973"/>
                  </a:lnTo>
                  <a:lnTo>
                    <a:pt x="10013854" y="7343720"/>
                  </a:lnTo>
                  <a:lnTo>
                    <a:pt x="10022508" y="7341973"/>
                  </a:lnTo>
                  <a:lnTo>
                    <a:pt x="10029572" y="7337210"/>
                  </a:lnTo>
                  <a:lnTo>
                    <a:pt x="10034334" y="7330146"/>
                  </a:lnTo>
                  <a:lnTo>
                    <a:pt x="10036079" y="7321495"/>
                  </a:lnTo>
                  <a:lnTo>
                    <a:pt x="10034333" y="7312844"/>
                  </a:lnTo>
                  <a:lnTo>
                    <a:pt x="10029567" y="7305779"/>
                  </a:lnTo>
                  <a:lnTo>
                    <a:pt x="10022492" y="7301016"/>
                  </a:lnTo>
                  <a:lnTo>
                    <a:pt x="10013816" y="7299270"/>
                  </a:lnTo>
                  <a:close/>
                </a:path>
                <a:path w="11962130" h="7343775">
                  <a:moveTo>
                    <a:pt x="9924878" y="7299270"/>
                  </a:moveTo>
                  <a:lnTo>
                    <a:pt x="9916224" y="7301016"/>
                  </a:lnTo>
                  <a:lnTo>
                    <a:pt x="9909160" y="7305779"/>
                  </a:lnTo>
                  <a:lnTo>
                    <a:pt x="9904399" y="7312844"/>
                  </a:lnTo>
                  <a:lnTo>
                    <a:pt x="9902653" y="7321495"/>
                  </a:lnTo>
                  <a:lnTo>
                    <a:pt x="9904399" y="7330146"/>
                  </a:lnTo>
                  <a:lnTo>
                    <a:pt x="9909160" y="7337210"/>
                  </a:lnTo>
                  <a:lnTo>
                    <a:pt x="9916224" y="7341973"/>
                  </a:lnTo>
                  <a:lnTo>
                    <a:pt x="9924916" y="7343720"/>
                  </a:lnTo>
                  <a:lnTo>
                    <a:pt x="9933570" y="7341973"/>
                  </a:lnTo>
                  <a:lnTo>
                    <a:pt x="9940634" y="7337210"/>
                  </a:lnTo>
                  <a:lnTo>
                    <a:pt x="9945395" y="7330146"/>
                  </a:lnTo>
                  <a:lnTo>
                    <a:pt x="9947141" y="7321495"/>
                  </a:lnTo>
                  <a:lnTo>
                    <a:pt x="9945395" y="7312844"/>
                  </a:lnTo>
                  <a:lnTo>
                    <a:pt x="9940629" y="7305779"/>
                  </a:lnTo>
                  <a:lnTo>
                    <a:pt x="9933554" y="7301016"/>
                  </a:lnTo>
                  <a:lnTo>
                    <a:pt x="9924878" y="7299270"/>
                  </a:lnTo>
                  <a:close/>
                </a:path>
                <a:path w="11962130" h="7343775">
                  <a:moveTo>
                    <a:pt x="9835927" y="7299270"/>
                  </a:moveTo>
                  <a:lnTo>
                    <a:pt x="9827279" y="7301016"/>
                  </a:lnTo>
                  <a:lnTo>
                    <a:pt x="9820214" y="7305779"/>
                  </a:lnTo>
                  <a:lnTo>
                    <a:pt x="9815450" y="7312844"/>
                  </a:lnTo>
                  <a:lnTo>
                    <a:pt x="9813702" y="7321495"/>
                  </a:lnTo>
                  <a:lnTo>
                    <a:pt x="9815450" y="7330146"/>
                  </a:lnTo>
                  <a:lnTo>
                    <a:pt x="9820214" y="7337210"/>
                  </a:lnTo>
                  <a:lnTo>
                    <a:pt x="9827279" y="7341973"/>
                  </a:lnTo>
                  <a:lnTo>
                    <a:pt x="9835978" y="7343720"/>
                  </a:lnTo>
                  <a:lnTo>
                    <a:pt x="9844626" y="7341973"/>
                  </a:lnTo>
                  <a:lnTo>
                    <a:pt x="9851691" y="7337210"/>
                  </a:lnTo>
                  <a:lnTo>
                    <a:pt x="9856456" y="7330146"/>
                  </a:lnTo>
                  <a:lnTo>
                    <a:pt x="9858203" y="7321495"/>
                  </a:lnTo>
                  <a:lnTo>
                    <a:pt x="9856455" y="7312844"/>
                  </a:lnTo>
                  <a:lnTo>
                    <a:pt x="9851685" y="7305779"/>
                  </a:lnTo>
                  <a:lnTo>
                    <a:pt x="9844605" y="7301016"/>
                  </a:lnTo>
                  <a:lnTo>
                    <a:pt x="9835927" y="7299270"/>
                  </a:lnTo>
                  <a:close/>
                </a:path>
                <a:path w="11962130" h="7343775">
                  <a:moveTo>
                    <a:pt x="9746989" y="7299270"/>
                  </a:moveTo>
                  <a:lnTo>
                    <a:pt x="9738335" y="7301016"/>
                  </a:lnTo>
                  <a:lnTo>
                    <a:pt x="9731271" y="7305779"/>
                  </a:lnTo>
                  <a:lnTo>
                    <a:pt x="9726510" y="7312844"/>
                  </a:lnTo>
                  <a:lnTo>
                    <a:pt x="9724764" y="7321495"/>
                  </a:lnTo>
                  <a:lnTo>
                    <a:pt x="9726510" y="7330146"/>
                  </a:lnTo>
                  <a:lnTo>
                    <a:pt x="9731271" y="7337210"/>
                  </a:lnTo>
                  <a:lnTo>
                    <a:pt x="9738335" y="7341973"/>
                  </a:lnTo>
                  <a:lnTo>
                    <a:pt x="9747027" y="7343720"/>
                  </a:lnTo>
                  <a:lnTo>
                    <a:pt x="9755681" y="7341973"/>
                  </a:lnTo>
                  <a:lnTo>
                    <a:pt x="9762745" y="7337210"/>
                  </a:lnTo>
                  <a:lnTo>
                    <a:pt x="9767507" y="7330146"/>
                  </a:lnTo>
                  <a:lnTo>
                    <a:pt x="9769252" y="7321495"/>
                  </a:lnTo>
                  <a:lnTo>
                    <a:pt x="9767506" y="7312844"/>
                  </a:lnTo>
                  <a:lnTo>
                    <a:pt x="9762740" y="7305779"/>
                  </a:lnTo>
                  <a:lnTo>
                    <a:pt x="9755665" y="7301016"/>
                  </a:lnTo>
                  <a:lnTo>
                    <a:pt x="9746989" y="7299270"/>
                  </a:lnTo>
                  <a:close/>
                </a:path>
                <a:path w="11962130" h="7343775">
                  <a:moveTo>
                    <a:pt x="9658038" y="7299270"/>
                  </a:moveTo>
                  <a:lnTo>
                    <a:pt x="9649390" y="7301016"/>
                  </a:lnTo>
                  <a:lnTo>
                    <a:pt x="9642325" y="7305779"/>
                  </a:lnTo>
                  <a:lnTo>
                    <a:pt x="9637561" y="7312844"/>
                  </a:lnTo>
                  <a:lnTo>
                    <a:pt x="9635813" y="7321495"/>
                  </a:lnTo>
                  <a:lnTo>
                    <a:pt x="9637561" y="7330146"/>
                  </a:lnTo>
                  <a:lnTo>
                    <a:pt x="9642325" y="7337210"/>
                  </a:lnTo>
                  <a:lnTo>
                    <a:pt x="9649390" y="7341973"/>
                  </a:lnTo>
                  <a:lnTo>
                    <a:pt x="9658089" y="7343720"/>
                  </a:lnTo>
                  <a:lnTo>
                    <a:pt x="9666737" y="7341973"/>
                  </a:lnTo>
                  <a:lnTo>
                    <a:pt x="9673802" y="7337210"/>
                  </a:lnTo>
                  <a:lnTo>
                    <a:pt x="9678567" y="7330146"/>
                  </a:lnTo>
                  <a:lnTo>
                    <a:pt x="9680314" y="7321495"/>
                  </a:lnTo>
                  <a:lnTo>
                    <a:pt x="9678566" y="7312844"/>
                  </a:lnTo>
                  <a:lnTo>
                    <a:pt x="9673796" y="7305779"/>
                  </a:lnTo>
                  <a:lnTo>
                    <a:pt x="9666716" y="7301016"/>
                  </a:lnTo>
                  <a:lnTo>
                    <a:pt x="9658038" y="7299270"/>
                  </a:lnTo>
                  <a:close/>
                </a:path>
                <a:path w="11962130" h="7343775">
                  <a:moveTo>
                    <a:pt x="9569100" y="7299270"/>
                  </a:moveTo>
                  <a:lnTo>
                    <a:pt x="9560447" y="7301016"/>
                  </a:lnTo>
                  <a:lnTo>
                    <a:pt x="9553382" y="7305779"/>
                  </a:lnTo>
                  <a:lnTo>
                    <a:pt x="9548621" y="7312844"/>
                  </a:lnTo>
                  <a:lnTo>
                    <a:pt x="9546875" y="7321495"/>
                  </a:lnTo>
                  <a:lnTo>
                    <a:pt x="9548621" y="7330146"/>
                  </a:lnTo>
                  <a:lnTo>
                    <a:pt x="9553382" y="7337210"/>
                  </a:lnTo>
                  <a:lnTo>
                    <a:pt x="9560447" y="7341973"/>
                  </a:lnTo>
                  <a:lnTo>
                    <a:pt x="9569138" y="7343720"/>
                  </a:lnTo>
                  <a:lnTo>
                    <a:pt x="9577792" y="7341973"/>
                  </a:lnTo>
                  <a:lnTo>
                    <a:pt x="9584856" y="7337210"/>
                  </a:lnTo>
                  <a:lnTo>
                    <a:pt x="9589618" y="7330146"/>
                  </a:lnTo>
                  <a:lnTo>
                    <a:pt x="9591363" y="7321495"/>
                  </a:lnTo>
                  <a:lnTo>
                    <a:pt x="9589617" y="7312844"/>
                  </a:lnTo>
                  <a:lnTo>
                    <a:pt x="9584851" y="7305779"/>
                  </a:lnTo>
                  <a:lnTo>
                    <a:pt x="9577776" y="7301016"/>
                  </a:lnTo>
                  <a:lnTo>
                    <a:pt x="9569100" y="7299270"/>
                  </a:lnTo>
                  <a:close/>
                </a:path>
                <a:path w="11962130" h="7343775">
                  <a:moveTo>
                    <a:pt x="9480149" y="7299270"/>
                  </a:moveTo>
                  <a:lnTo>
                    <a:pt x="9471501" y="7301016"/>
                  </a:lnTo>
                  <a:lnTo>
                    <a:pt x="9464436" y="7305779"/>
                  </a:lnTo>
                  <a:lnTo>
                    <a:pt x="9459672" y="7312844"/>
                  </a:lnTo>
                  <a:lnTo>
                    <a:pt x="9457924" y="7321495"/>
                  </a:lnTo>
                  <a:lnTo>
                    <a:pt x="9459672" y="7330146"/>
                  </a:lnTo>
                  <a:lnTo>
                    <a:pt x="9464436" y="7337210"/>
                  </a:lnTo>
                  <a:lnTo>
                    <a:pt x="9471501" y="7341973"/>
                  </a:lnTo>
                  <a:lnTo>
                    <a:pt x="9480200" y="7343720"/>
                  </a:lnTo>
                  <a:lnTo>
                    <a:pt x="9488849" y="7341973"/>
                  </a:lnTo>
                  <a:lnTo>
                    <a:pt x="9495913" y="7337210"/>
                  </a:lnTo>
                  <a:lnTo>
                    <a:pt x="9500678" y="7330146"/>
                  </a:lnTo>
                  <a:lnTo>
                    <a:pt x="9502425" y="7321495"/>
                  </a:lnTo>
                  <a:lnTo>
                    <a:pt x="9500677" y="7312844"/>
                  </a:lnTo>
                  <a:lnTo>
                    <a:pt x="9495907" y="7305779"/>
                  </a:lnTo>
                  <a:lnTo>
                    <a:pt x="9488827" y="7301016"/>
                  </a:lnTo>
                  <a:lnTo>
                    <a:pt x="9480149" y="7299270"/>
                  </a:lnTo>
                  <a:close/>
                </a:path>
                <a:path w="11962130" h="7343775">
                  <a:moveTo>
                    <a:pt x="9391211" y="7299270"/>
                  </a:moveTo>
                  <a:lnTo>
                    <a:pt x="9382558" y="7301016"/>
                  </a:lnTo>
                  <a:lnTo>
                    <a:pt x="9375494" y="7305779"/>
                  </a:lnTo>
                  <a:lnTo>
                    <a:pt x="9370732" y="7312844"/>
                  </a:lnTo>
                  <a:lnTo>
                    <a:pt x="9368986" y="7321495"/>
                  </a:lnTo>
                  <a:lnTo>
                    <a:pt x="9370732" y="7330146"/>
                  </a:lnTo>
                  <a:lnTo>
                    <a:pt x="9375494" y="7337210"/>
                  </a:lnTo>
                  <a:lnTo>
                    <a:pt x="9382558" y="7341973"/>
                  </a:lnTo>
                  <a:lnTo>
                    <a:pt x="9391249" y="7343720"/>
                  </a:lnTo>
                  <a:lnTo>
                    <a:pt x="9399903" y="7341973"/>
                  </a:lnTo>
                  <a:lnTo>
                    <a:pt x="9406967" y="7337210"/>
                  </a:lnTo>
                  <a:lnTo>
                    <a:pt x="9411729" y="7330146"/>
                  </a:lnTo>
                  <a:lnTo>
                    <a:pt x="9413474" y="7321495"/>
                  </a:lnTo>
                  <a:lnTo>
                    <a:pt x="9411728" y="7312844"/>
                  </a:lnTo>
                  <a:lnTo>
                    <a:pt x="9406963" y="7305779"/>
                  </a:lnTo>
                  <a:lnTo>
                    <a:pt x="9399887" y="7301016"/>
                  </a:lnTo>
                  <a:lnTo>
                    <a:pt x="9391211" y="7299270"/>
                  </a:lnTo>
                  <a:close/>
                </a:path>
                <a:path w="11962130" h="7343775">
                  <a:moveTo>
                    <a:pt x="9302261" y="7299270"/>
                  </a:moveTo>
                  <a:lnTo>
                    <a:pt x="9293612" y="7301016"/>
                  </a:lnTo>
                  <a:lnTo>
                    <a:pt x="9286547" y="7305779"/>
                  </a:lnTo>
                  <a:lnTo>
                    <a:pt x="9281783" y="7312844"/>
                  </a:lnTo>
                  <a:lnTo>
                    <a:pt x="9280036" y="7321495"/>
                  </a:lnTo>
                  <a:lnTo>
                    <a:pt x="9281783" y="7330146"/>
                  </a:lnTo>
                  <a:lnTo>
                    <a:pt x="9286547" y="7337210"/>
                  </a:lnTo>
                  <a:lnTo>
                    <a:pt x="9293612" y="7341973"/>
                  </a:lnTo>
                  <a:lnTo>
                    <a:pt x="9302311" y="7343720"/>
                  </a:lnTo>
                  <a:lnTo>
                    <a:pt x="9310960" y="7341973"/>
                  </a:lnTo>
                  <a:lnTo>
                    <a:pt x="9318024" y="7337210"/>
                  </a:lnTo>
                  <a:lnTo>
                    <a:pt x="9322789" y="7330146"/>
                  </a:lnTo>
                  <a:lnTo>
                    <a:pt x="9324536" y="7321495"/>
                  </a:lnTo>
                  <a:lnTo>
                    <a:pt x="9322788" y="7312844"/>
                  </a:lnTo>
                  <a:lnTo>
                    <a:pt x="9318018" y="7305779"/>
                  </a:lnTo>
                  <a:lnTo>
                    <a:pt x="9310938" y="7301016"/>
                  </a:lnTo>
                  <a:lnTo>
                    <a:pt x="9302261" y="7299270"/>
                  </a:lnTo>
                  <a:close/>
                </a:path>
                <a:path w="11962130" h="7343775">
                  <a:moveTo>
                    <a:pt x="9213320" y="7299270"/>
                  </a:moveTo>
                  <a:lnTo>
                    <a:pt x="9204669" y="7301016"/>
                  </a:lnTo>
                  <a:lnTo>
                    <a:pt x="9197604" y="7305779"/>
                  </a:lnTo>
                  <a:lnTo>
                    <a:pt x="9192841" y="7312844"/>
                  </a:lnTo>
                  <a:lnTo>
                    <a:pt x="9191095" y="7321495"/>
                  </a:lnTo>
                  <a:lnTo>
                    <a:pt x="9192841" y="7330146"/>
                  </a:lnTo>
                  <a:lnTo>
                    <a:pt x="9197604" y="7337210"/>
                  </a:lnTo>
                  <a:lnTo>
                    <a:pt x="9204669" y="7341973"/>
                  </a:lnTo>
                  <a:lnTo>
                    <a:pt x="9213364" y="7343720"/>
                  </a:lnTo>
                  <a:lnTo>
                    <a:pt x="9222015" y="7341973"/>
                  </a:lnTo>
                  <a:lnTo>
                    <a:pt x="9229078" y="7337210"/>
                  </a:lnTo>
                  <a:lnTo>
                    <a:pt x="9233840" y="7330146"/>
                  </a:lnTo>
                  <a:lnTo>
                    <a:pt x="9235586" y="7321495"/>
                  </a:lnTo>
                  <a:lnTo>
                    <a:pt x="9233839" y="7312844"/>
                  </a:lnTo>
                  <a:lnTo>
                    <a:pt x="9229072" y="7305779"/>
                  </a:lnTo>
                  <a:lnTo>
                    <a:pt x="9221996" y="7301016"/>
                  </a:lnTo>
                  <a:lnTo>
                    <a:pt x="9213320" y="7299270"/>
                  </a:lnTo>
                  <a:close/>
                </a:path>
                <a:path w="11962130" h="7343775">
                  <a:moveTo>
                    <a:pt x="9124377" y="7299270"/>
                  </a:moveTo>
                  <a:lnTo>
                    <a:pt x="9115725" y="7301016"/>
                  </a:lnTo>
                  <a:lnTo>
                    <a:pt x="9108661" y="7305779"/>
                  </a:lnTo>
                  <a:lnTo>
                    <a:pt x="9103898" y="7312844"/>
                  </a:lnTo>
                  <a:lnTo>
                    <a:pt x="9102152" y="7321495"/>
                  </a:lnTo>
                  <a:lnTo>
                    <a:pt x="9103898" y="7330146"/>
                  </a:lnTo>
                  <a:lnTo>
                    <a:pt x="9108661" y="7337210"/>
                  </a:lnTo>
                  <a:lnTo>
                    <a:pt x="9115725" y="7341973"/>
                  </a:lnTo>
                  <a:lnTo>
                    <a:pt x="9124420" y="7343720"/>
                  </a:lnTo>
                  <a:lnTo>
                    <a:pt x="9133071" y="7341973"/>
                  </a:lnTo>
                  <a:lnTo>
                    <a:pt x="9140136" y="7337210"/>
                  </a:lnTo>
                  <a:lnTo>
                    <a:pt x="9144899" y="7330146"/>
                  </a:lnTo>
                  <a:lnTo>
                    <a:pt x="9146645" y="7321495"/>
                  </a:lnTo>
                  <a:lnTo>
                    <a:pt x="9144898" y="7312844"/>
                  </a:lnTo>
                  <a:lnTo>
                    <a:pt x="9140130" y="7305779"/>
                  </a:lnTo>
                  <a:lnTo>
                    <a:pt x="9133053" y="7301016"/>
                  </a:lnTo>
                  <a:lnTo>
                    <a:pt x="9124377" y="7299270"/>
                  </a:lnTo>
                  <a:close/>
                </a:path>
                <a:path w="11962130" h="7343775">
                  <a:moveTo>
                    <a:pt x="9035432" y="7299270"/>
                  </a:moveTo>
                  <a:lnTo>
                    <a:pt x="9026781" y="7301016"/>
                  </a:lnTo>
                  <a:lnTo>
                    <a:pt x="9019717" y="7305779"/>
                  </a:lnTo>
                  <a:lnTo>
                    <a:pt x="9014954" y="7312844"/>
                  </a:lnTo>
                  <a:lnTo>
                    <a:pt x="9013207" y="7321495"/>
                  </a:lnTo>
                  <a:lnTo>
                    <a:pt x="9014954" y="7330146"/>
                  </a:lnTo>
                  <a:lnTo>
                    <a:pt x="9019717" y="7337210"/>
                  </a:lnTo>
                  <a:lnTo>
                    <a:pt x="9026781" y="7341973"/>
                  </a:lnTo>
                  <a:lnTo>
                    <a:pt x="9035477" y="7343720"/>
                  </a:lnTo>
                  <a:lnTo>
                    <a:pt x="9044128" y="7341973"/>
                  </a:lnTo>
                  <a:lnTo>
                    <a:pt x="9051192" y="7337210"/>
                  </a:lnTo>
                  <a:lnTo>
                    <a:pt x="9055955" y="7330146"/>
                  </a:lnTo>
                  <a:lnTo>
                    <a:pt x="9057702" y="7321495"/>
                  </a:lnTo>
                  <a:lnTo>
                    <a:pt x="9055954" y="7312844"/>
                  </a:lnTo>
                  <a:lnTo>
                    <a:pt x="9051187" y="7305779"/>
                  </a:lnTo>
                  <a:lnTo>
                    <a:pt x="9044109" y="7301016"/>
                  </a:lnTo>
                  <a:lnTo>
                    <a:pt x="9035432" y="7299270"/>
                  </a:lnTo>
                  <a:close/>
                </a:path>
                <a:path w="11962130" h="7343775">
                  <a:moveTo>
                    <a:pt x="8946488" y="7299270"/>
                  </a:moveTo>
                  <a:lnTo>
                    <a:pt x="8937837" y="7301016"/>
                  </a:lnTo>
                  <a:lnTo>
                    <a:pt x="8930772" y="7305779"/>
                  </a:lnTo>
                  <a:lnTo>
                    <a:pt x="8926009" y="7312844"/>
                  </a:lnTo>
                  <a:lnTo>
                    <a:pt x="8924263" y="7321495"/>
                  </a:lnTo>
                  <a:lnTo>
                    <a:pt x="8926009" y="7330146"/>
                  </a:lnTo>
                  <a:lnTo>
                    <a:pt x="8930772" y="7337210"/>
                  </a:lnTo>
                  <a:lnTo>
                    <a:pt x="8937837" y="7341973"/>
                  </a:lnTo>
                  <a:lnTo>
                    <a:pt x="8946532" y="7343720"/>
                  </a:lnTo>
                  <a:lnTo>
                    <a:pt x="8955183" y="7341973"/>
                  </a:lnTo>
                  <a:lnTo>
                    <a:pt x="8962248" y="7337210"/>
                  </a:lnTo>
                  <a:lnTo>
                    <a:pt x="8967011" y="7330146"/>
                  </a:lnTo>
                  <a:lnTo>
                    <a:pt x="8968757" y="7321495"/>
                  </a:lnTo>
                  <a:lnTo>
                    <a:pt x="8967010" y="7312844"/>
                  </a:lnTo>
                  <a:lnTo>
                    <a:pt x="8962242" y="7305779"/>
                  </a:lnTo>
                  <a:lnTo>
                    <a:pt x="8955165" y="7301016"/>
                  </a:lnTo>
                  <a:lnTo>
                    <a:pt x="8946488" y="7299270"/>
                  </a:lnTo>
                  <a:close/>
                </a:path>
                <a:path w="11962130" h="7343775">
                  <a:moveTo>
                    <a:pt x="8857545" y="7299270"/>
                  </a:moveTo>
                  <a:lnTo>
                    <a:pt x="8848893" y="7301016"/>
                  </a:lnTo>
                  <a:lnTo>
                    <a:pt x="8841829" y="7305779"/>
                  </a:lnTo>
                  <a:lnTo>
                    <a:pt x="8837066" y="7312844"/>
                  </a:lnTo>
                  <a:lnTo>
                    <a:pt x="8835320" y="7321495"/>
                  </a:lnTo>
                  <a:lnTo>
                    <a:pt x="8837066" y="7330146"/>
                  </a:lnTo>
                  <a:lnTo>
                    <a:pt x="8841829" y="7337210"/>
                  </a:lnTo>
                  <a:lnTo>
                    <a:pt x="8848893" y="7341973"/>
                  </a:lnTo>
                  <a:lnTo>
                    <a:pt x="8857588" y="7343720"/>
                  </a:lnTo>
                  <a:lnTo>
                    <a:pt x="8866239" y="7341973"/>
                  </a:lnTo>
                  <a:lnTo>
                    <a:pt x="8873304" y="7337210"/>
                  </a:lnTo>
                  <a:lnTo>
                    <a:pt x="8878066" y="7330146"/>
                  </a:lnTo>
                  <a:lnTo>
                    <a:pt x="8879813" y="7321495"/>
                  </a:lnTo>
                  <a:lnTo>
                    <a:pt x="8878066" y="7312844"/>
                  </a:lnTo>
                  <a:lnTo>
                    <a:pt x="8873298" y="7305779"/>
                  </a:lnTo>
                  <a:lnTo>
                    <a:pt x="8866221" y="7301016"/>
                  </a:lnTo>
                  <a:lnTo>
                    <a:pt x="8857545" y="7299270"/>
                  </a:lnTo>
                  <a:close/>
                </a:path>
                <a:path w="11962130" h="7343775">
                  <a:moveTo>
                    <a:pt x="8768600" y="7299270"/>
                  </a:moveTo>
                  <a:lnTo>
                    <a:pt x="8759949" y="7301016"/>
                  </a:lnTo>
                  <a:lnTo>
                    <a:pt x="8752885" y="7305779"/>
                  </a:lnTo>
                  <a:lnTo>
                    <a:pt x="8748122" y="7312844"/>
                  </a:lnTo>
                  <a:lnTo>
                    <a:pt x="8746375" y="7321495"/>
                  </a:lnTo>
                  <a:lnTo>
                    <a:pt x="8748122" y="7330146"/>
                  </a:lnTo>
                  <a:lnTo>
                    <a:pt x="8752885" y="7337210"/>
                  </a:lnTo>
                  <a:lnTo>
                    <a:pt x="8759949" y="7341973"/>
                  </a:lnTo>
                  <a:lnTo>
                    <a:pt x="8768645" y="7343720"/>
                  </a:lnTo>
                  <a:lnTo>
                    <a:pt x="8777296" y="7341973"/>
                  </a:lnTo>
                  <a:lnTo>
                    <a:pt x="8784360" y="7337210"/>
                  </a:lnTo>
                  <a:lnTo>
                    <a:pt x="8789123" y="7330146"/>
                  </a:lnTo>
                  <a:lnTo>
                    <a:pt x="8790870" y="7321495"/>
                  </a:lnTo>
                  <a:lnTo>
                    <a:pt x="8789122" y="7312844"/>
                  </a:lnTo>
                  <a:lnTo>
                    <a:pt x="8784355" y="7305779"/>
                  </a:lnTo>
                  <a:lnTo>
                    <a:pt x="8777277" y="7301016"/>
                  </a:lnTo>
                  <a:lnTo>
                    <a:pt x="8768600" y="7299270"/>
                  </a:lnTo>
                  <a:close/>
                </a:path>
                <a:path w="11962130" h="7343775">
                  <a:moveTo>
                    <a:pt x="8679657" y="7299270"/>
                  </a:moveTo>
                  <a:lnTo>
                    <a:pt x="8671006" y="7301016"/>
                  </a:lnTo>
                  <a:lnTo>
                    <a:pt x="8663941" y="7305779"/>
                  </a:lnTo>
                  <a:lnTo>
                    <a:pt x="8659178" y="7312844"/>
                  </a:lnTo>
                  <a:lnTo>
                    <a:pt x="8657432" y="7321495"/>
                  </a:lnTo>
                  <a:lnTo>
                    <a:pt x="8659178" y="7330146"/>
                  </a:lnTo>
                  <a:lnTo>
                    <a:pt x="8663941" y="7337210"/>
                  </a:lnTo>
                  <a:lnTo>
                    <a:pt x="8671006" y="7341973"/>
                  </a:lnTo>
                  <a:lnTo>
                    <a:pt x="8679700" y="7343720"/>
                  </a:lnTo>
                  <a:lnTo>
                    <a:pt x="8688352" y="7341973"/>
                  </a:lnTo>
                  <a:lnTo>
                    <a:pt x="8695416" y="7337210"/>
                  </a:lnTo>
                  <a:lnTo>
                    <a:pt x="8700179" y="7330146"/>
                  </a:lnTo>
                  <a:lnTo>
                    <a:pt x="8701925" y="7321495"/>
                  </a:lnTo>
                  <a:lnTo>
                    <a:pt x="8700178" y="7312844"/>
                  </a:lnTo>
                  <a:lnTo>
                    <a:pt x="8695411" y="7305779"/>
                  </a:lnTo>
                  <a:lnTo>
                    <a:pt x="8688334" y="7301016"/>
                  </a:lnTo>
                  <a:lnTo>
                    <a:pt x="8679657" y="7299270"/>
                  </a:lnTo>
                  <a:close/>
                </a:path>
                <a:path w="11962130" h="7343775">
                  <a:moveTo>
                    <a:pt x="8590713" y="7299270"/>
                  </a:moveTo>
                  <a:lnTo>
                    <a:pt x="8582062" y="7301016"/>
                  </a:lnTo>
                  <a:lnTo>
                    <a:pt x="8574997" y="7305779"/>
                  </a:lnTo>
                  <a:lnTo>
                    <a:pt x="8570234" y="7312844"/>
                  </a:lnTo>
                  <a:lnTo>
                    <a:pt x="8568488" y="7321495"/>
                  </a:lnTo>
                  <a:lnTo>
                    <a:pt x="8570234" y="7330146"/>
                  </a:lnTo>
                  <a:lnTo>
                    <a:pt x="8574997" y="7337210"/>
                  </a:lnTo>
                  <a:lnTo>
                    <a:pt x="8582062" y="7341973"/>
                  </a:lnTo>
                  <a:lnTo>
                    <a:pt x="8590757" y="7343720"/>
                  </a:lnTo>
                  <a:lnTo>
                    <a:pt x="8599408" y="7341973"/>
                  </a:lnTo>
                  <a:lnTo>
                    <a:pt x="8606472" y="7337210"/>
                  </a:lnTo>
                  <a:lnTo>
                    <a:pt x="8611235" y="7330146"/>
                  </a:lnTo>
                  <a:lnTo>
                    <a:pt x="8612982" y="7321495"/>
                  </a:lnTo>
                  <a:lnTo>
                    <a:pt x="8611235" y="7312844"/>
                  </a:lnTo>
                  <a:lnTo>
                    <a:pt x="8606467" y="7305779"/>
                  </a:lnTo>
                  <a:lnTo>
                    <a:pt x="8599389" y="7301016"/>
                  </a:lnTo>
                  <a:lnTo>
                    <a:pt x="8590713" y="7299270"/>
                  </a:lnTo>
                  <a:close/>
                </a:path>
                <a:path w="11962130" h="7343775">
                  <a:moveTo>
                    <a:pt x="8501768" y="7299270"/>
                  </a:moveTo>
                  <a:lnTo>
                    <a:pt x="8493117" y="7301016"/>
                  </a:lnTo>
                  <a:lnTo>
                    <a:pt x="8486053" y="7305779"/>
                  </a:lnTo>
                  <a:lnTo>
                    <a:pt x="8481290" y="7312844"/>
                  </a:lnTo>
                  <a:lnTo>
                    <a:pt x="8479543" y="7321495"/>
                  </a:lnTo>
                  <a:lnTo>
                    <a:pt x="8481290" y="7330146"/>
                  </a:lnTo>
                  <a:lnTo>
                    <a:pt x="8486053" y="7337210"/>
                  </a:lnTo>
                  <a:lnTo>
                    <a:pt x="8493117" y="7341973"/>
                  </a:lnTo>
                  <a:lnTo>
                    <a:pt x="8501813" y="7343720"/>
                  </a:lnTo>
                  <a:lnTo>
                    <a:pt x="8510464" y="7341973"/>
                  </a:lnTo>
                  <a:lnTo>
                    <a:pt x="8517528" y="7337210"/>
                  </a:lnTo>
                  <a:lnTo>
                    <a:pt x="8522291" y="7330146"/>
                  </a:lnTo>
                  <a:lnTo>
                    <a:pt x="8524038" y="7321495"/>
                  </a:lnTo>
                  <a:lnTo>
                    <a:pt x="8522290" y="7312844"/>
                  </a:lnTo>
                  <a:lnTo>
                    <a:pt x="8517522" y="7305779"/>
                  </a:lnTo>
                  <a:lnTo>
                    <a:pt x="8510445" y="7301016"/>
                  </a:lnTo>
                  <a:lnTo>
                    <a:pt x="8501768" y="7299270"/>
                  </a:lnTo>
                  <a:close/>
                </a:path>
                <a:path w="11962130" h="7343775">
                  <a:moveTo>
                    <a:pt x="8412825" y="7299270"/>
                  </a:moveTo>
                  <a:lnTo>
                    <a:pt x="8404174" y="7301016"/>
                  </a:lnTo>
                  <a:lnTo>
                    <a:pt x="8397109" y="7305779"/>
                  </a:lnTo>
                  <a:lnTo>
                    <a:pt x="8392346" y="7312844"/>
                  </a:lnTo>
                  <a:lnTo>
                    <a:pt x="8390600" y="7321495"/>
                  </a:lnTo>
                  <a:lnTo>
                    <a:pt x="8392346" y="7330146"/>
                  </a:lnTo>
                  <a:lnTo>
                    <a:pt x="8397109" y="7337210"/>
                  </a:lnTo>
                  <a:lnTo>
                    <a:pt x="8404174" y="7341973"/>
                  </a:lnTo>
                  <a:lnTo>
                    <a:pt x="8412868" y="7343720"/>
                  </a:lnTo>
                  <a:lnTo>
                    <a:pt x="8421520" y="7341973"/>
                  </a:lnTo>
                  <a:lnTo>
                    <a:pt x="8428584" y="7337210"/>
                  </a:lnTo>
                  <a:lnTo>
                    <a:pt x="8433347" y="7330146"/>
                  </a:lnTo>
                  <a:lnTo>
                    <a:pt x="8435093" y="7321495"/>
                  </a:lnTo>
                  <a:lnTo>
                    <a:pt x="8433346" y="7312844"/>
                  </a:lnTo>
                  <a:lnTo>
                    <a:pt x="8428579" y="7305779"/>
                  </a:lnTo>
                  <a:lnTo>
                    <a:pt x="8421501" y="7301016"/>
                  </a:lnTo>
                  <a:lnTo>
                    <a:pt x="8412825" y="7299270"/>
                  </a:lnTo>
                  <a:close/>
                </a:path>
                <a:path w="11962130" h="7343775">
                  <a:moveTo>
                    <a:pt x="8323880" y="7299270"/>
                  </a:moveTo>
                  <a:lnTo>
                    <a:pt x="8315230" y="7301016"/>
                  </a:lnTo>
                  <a:lnTo>
                    <a:pt x="8308165" y="7305779"/>
                  </a:lnTo>
                  <a:lnTo>
                    <a:pt x="8303402" y="7312844"/>
                  </a:lnTo>
                  <a:lnTo>
                    <a:pt x="8301655" y="7321495"/>
                  </a:lnTo>
                  <a:lnTo>
                    <a:pt x="8303402" y="7330146"/>
                  </a:lnTo>
                  <a:lnTo>
                    <a:pt x="8308165" y="7337210"/>
                  </a:lnTo>
                  <a:lnTo>
                    <a:pt x="8315230" y="7341973"/>
                  </a:lnTo>
                  <a:lnTo>
                    <a:pt x="8323925" y="7343720"/>
                  </a:lnTo>
                  <a:lnTo>
                    <a:pt x="8332576" y="7341973"/>
                  </a:lnTo>
                  <a:lnTo>
                    <a:pt x="8339640" y="7337210"/>
                  </a:lnTo>
                  <a:lnTo>
                    <a:pt x="8344403" y="7330146"/>
                  </a:lnTo>
                  <a:lnTo>
                    <a:pt x="8346150" y="7321495"/>
                  </a:lnTo>
                  <a:lnTo>
                    <a:pt x="8344403" y="7312844"/>
                  </a:lnTo>
                  <a:lnTo>
                    <a:pt x="8339635" y="7305779"/>
                  </a:lnTo>
                  <a:lnTo>
                    <a:pt x="8332557" y="7301016"/>
                  </a:lnTo>
                  <a:lnTo>
                    <a:pt x="8323880" y="7299270"/>
                  </a:lnTo>
                  <a:close/>
                </a:path>
                <a:path w="11962130" h="7343775">
                  <a:moveTo>
                    <a:pt x="8234936" y="7299270"/>
                  </a:moveTo>
                  <a:lnTo>
                    <a:pt x="8226285" y="7301016"/>
                  </a:lnTo>
                  <a:lnTo>
                    <a:pt x="8219221" y="7305779"/>
                  </a:lnTo>
                  <a:lnTo>
                    <a:pt x="8214458" y="7312844"/>
                  </a:lnTo>
                  <a:lnTo>
                    <a:pt x="8212711" y="7321495"/>
                  </a:lnTo>
                  <a:lnTo>
                    <a:pt x="8214458" y="7330146"/>
                  </a:lnTo>
                  <a:lnTo>
                    <a:pt x="8219221" y="7337210"/>
                  </a:lnTo>
                  <a:lnTo>
                    <a:pt x="8226285" y="7341973"/>
                  </a:lnTo>
                  <a:lnTo>
                    <a:pt x="8234980" y="7343720"/>
                  </a:lnTo>
                  <a:lnTo>
                    <a:pt x="8243631" y="7341973"/>
                  </a:lnTo>
                  <a:lnTo>
                    <a:pt x="8250696" y="7337210"/>
                  </a:lnTo>
                  <a:lnTo>
                    <a:pt x="8255459" y="7330146"/>
                  </a:lnTo>
                  <a:lnTo>
                    <a:pt x="8257205" y="7321495"/>
                  </a:lnTo>
                  <a:lnTo>
                    <a:pt x="8255458" y="7312844"/>
                  </a:lnTo>
                  <a:lnTo>
                    <a:pt x="8250690" y="7305779"/>
                  </a:lnTo>
                  <a:lnTo>
                    <a:pt x="8243613" y="7301016"/>
                  </a:lnTo>
                  <a:lnTo>
                    <a:pt x="8234936" y="7299270"/>
                  </a:lnTo>
                  <a:close/>
                </a:path>
                <a:path w="11962130" h="7343775">
                  <a:moveTo>
                    <a:pt x="8145992" y="7299270"/>
                  </a:moveTo>
                  <a:lnTo>
                    <a:pt x="8137341" y="7301016"/>
                  </a:lnTo>
                  <a:lnTo>
                    <a:pt x="8130276" y="7305779"/>
                  </a:lnTo>
                  <a:lnTo>
                    <a:pt x="8125513" y="7312844"/>
                  </a:lnTo>
                  <a:lnTo>
                    <a:pt x="8123767" y="7321495"/>
                  </a:lnTo>
                  <a:lnTo>
                    <a:pt x="8125513" y="7330146"/>
                  </a:lnTo>
                  <a:lnTo>
                    <a:pt x="8130276" y="7337210"/>
                  </a:lnTo>
                  <a:lnTo>
                    <a:pt x="8137341" y="7341973"/>
                  </a:lnTo>
                  <a:lnTo>
                    <a:pt x="8146036" y="7343720"/>
                  </a:lnTo>
                  <a:lnTo>
                    <a:pt x="8154687" y="7341973"/>
                  </a:lnTo>
                  <a:lnTo>
                    <a:pt x="8161751" y="7337210"/>
                  </a:lnTo>
                  <a:lnTo>
                    <a:pt x="8166514" y="7330146"/>
                  </a:lnTo>
                  <a:lnTo>
                    <a:pt x="8168261" y="7321495"/>
                  </a:lnTo>
                  <a:lnTo>
                    <a:pt x="8166514" y="7312844"/>
                  </a:lnTo>
                  <a:lnTo>
                    <a:pt x="8161746" y="7305779"/>
                  </a:lnTo>
                  <a:lnTo>
                    <a:pt x="8154668" y="7301016"/>
                  </a:lnTo>
                  <a:lnTo>
                    <a:pt x="8145992" y="7299270"/>
                  </a:lnTo>
                  <a:close/>
                </a:path>
                <a:path w="11962130" h="7343775">
                  <a:moveTo>
                    <a:pt x="8057046" y="7299270"/>
                  </a:moveTo>
                  <a:lnTo>
                    <a:pt x="8048395" y="7301016"/>
                  </a:lnTo>
                  <a:lnTo>
                    <a:pt x="8041331" y="7305779"/>
                  </a:lnTo>
                  <a:lnTo>
                    <a:pt x="8036568" y="7312844"/>
                  </a:lnTo>
                  <a:lnTo>
                    <a:pt x="8034821" y="7321495"/>
                  </a:lnTo>
                  <a:lnTo>
                    <a:pt x="8036568" y="7330146"/>
                  </a:lnTo>
                  <a:lnTo>
                    <a:pt x="8041331" y="7337210"/>
                  </a:lnTo>
                  <a:lnTo>
                    <a:pt x="8048395" y="7341973"/>
                  </a:lnTo>
                  <a:lnTo>
                    <a:pt x="8057092" y="7343720"/>
                  </a:lnTo>
                  <a:lnTo>
                    <a:pt x="8065742" y="7341973"/>
                  </a:lnTo>
                  <a:lnTo>
                    <a:pt x="8072807" y="7337210"/>
                  </a:lnTo>
                  <a:lnTo>
                    <a:pt x="8077570" y="7330146"/>
                  </a:lnTo>
                  <a:lnTo>
                    <a:pt x="8079317" y="7321495"/>
                  </a:lnTo>
                  <a:lnTo>
                    <a:pt x="8077569" y="7312844"/>
                  </a:lnTo>
                  <a:lnTo>
                    <a:pt x="8072801" y="7305779"/>
                  </a:lnTo>
                  <a:lnTo>
                    <a:pt x="8065723" y="7301016"/>
                  </a:lnTo>
                  <a:lnTo>
                    <a:pt x="8057046" y="7299270"/>
                  </a:lnTo>
                  <a:close/>
                </a:path>
                <a:path w="11962130" h="7343775">
                  <a:moveTo>
                    <a:pt x="7968101" y="7299270"/>
                  </a:moveTo>
                  <a:lnTo>
                    <a:pt x="7959450" y="7301016"/>
                  </a:lnTo>
                  <a:lnTo>
                    <a:pt x="7952386" y="7305779"/>
                  </a:lnTo>
                  <a:lnTo>
                    <a:pt x="7947623" y="7312844"/>
                  </a:lnTo>
                  <a:lnTo>
                    <a:pt x="7945876" y="7321495"/>
                  </a:lnTo>
                  <a:lnTo>
                    <a:pt x="7947623" y="7330146"/>
                  </a:lnTo>
                  <a:lnTo>
                    <a:pt x="7952386" y="7337210"/>
                  </a:lnTo>
                  <a:lnTo>
                    <a:pt x="7959450" y="7341973"/>
                  </a:lnTo>
                  <a:lnTo>
                    <a:pt x="7968146" y="7343720"/>
                  </a:lnTo>
                  <a:lnTo>
                    <a:pt x="7976797" y="7341973"/>
                  </a:lnTo>
                  <a:lnTo>
                    <a:pt x="7983861" y="7337210"/>
                  </a:lnTo>
                  <a:lnTo>
                    <a:pt x="7988624" y="7330146"/>
                  </a:lnTo>
                  <a:lnTo>
                    <a:pt x="7990371" y="7321495"/>
                  </a:lnTo>
                  <a:lnTo>
                    <a:pt x="7988624" y="7312844"/>
                  </a:lnTo>
                  <a:lnTo>
                    <a:pt x="7983856" y="7305779"/>
                  </a:lnTo>
                  <a:lnTo>
                    <a:pt x="7976778" y="7301016"/>
                  </a:lnTo>
                  <a:lnTo>
                    <a:pt x="7968101" y="7299270"/>
                  </a:lnTo>
                  <a:close/>
                </a:path>
                <a:path w="11962130" h="7343775">
                  <a:moveTo>
                    <a:pt x="7879157" y="7299270"/>
                  </a:moveTo>
                  <a:lnTo>
                    <a:pt x="7870506" y="7301016"/>
                  </a:lnTo>
                  <a:lnTo>
                    <a:pt x="7863442" y="7305779"/>
                  </a:lnTo>
                  <a:lnTo>
                    <a:pt x="7858679" y="7312844"/>
                  </a:lnTo>
                  <a:lnTo>
                    <a:pt x="7856932" y="7321495"/>
                  </a:lnTo>
                  <a:lnTo>
                    <a:pt x="7858679" y="7330146"/>
                  </a:lnTo>
                  <a:lnTo>
                    <a:pt x="7863442" y="7337210"/>
                  </a:lnTo>
                  <a:lnTo>
                    <a:pt x="7870506" y="7341973"/>
                  </a:lnTo>
                  <a:lnTo>
                    <a:pt x="7879201" y="7343720"/>
                  </a:lnTo>
                  <a:lnTo>
                    <a:pt x="7887852" y="7341973"/>
                  </a:lnTo>
                  <a:lnTo>
                    <a:pt x="7894917" y="7337210"/>
                  </a:lnTo>
                  <a:lnTo>
                    <a:pt x="7899680" y="7330146"/>
                  </a:lnTo>
                  <a:lnTo>
                    <a:pt x="7901426" y="7321495"/>
                  </a:lnTo>
                  <a:lnTo>
                    <a:pt x="7899679" y="7312844"/>
                  </a:lnTo>
                  <a:lnTo>
                    <a:pt x="7894911" y="7305779"/>
                  </a:lnTo>
                  <a:lnTo>
                    <a:pt x="7887834" y="7301016"/>
                  </a:lnTo>
                  <a:lnTo>
                    <a:pt x="7879157" y="7299270"/>
                  </a:lnTo>
                  <a:close/>
                </a:path>
                <a:path w="11962130" h="7343775">
                  <a:moveTo>
                    <a:pt x="7790213" y="7299270"/>
                  </a:moveTo>
                  <a:lnTo>
                    <a:pt x="7781562" y="7301016"/>
                  </a:lnTo>
                  <a:lnTo>
                    <a:pt x="7774497" y="7305779"/>
                  </a:lnTo>
                  <a:lnTo>
                    <a:pt x="7769734" y="7312844"/>
                  </a:lnTo>
                  <a:lnTo>
                    <a:pt x="7767988" y="7321495"/>
                  </a:lnTo>
                  <a:lnTo>
                    <a:pt x="7769734" y="7330146"/>
                  </a:lnTo>
                  <a:lnTo>
                    <a:pt x="7774497" y="7337210"/>
                  </a:lnTo>
                  <a:lnTo>
                    <a:pt x="7781562" y="7341973"/>
                  </a:lnTo>
                  <a:lnTo>
                    <a:pt x="7790257" y="7343720"/>
                  </a:lnTo>
                  <a:lnTo>
                    <a:pt x="7798908" y="7341973"/>
                  </a:lnTo>
                  <a:lnTo>
                    <a:pt x="7805972" y="7337210"/>
                  </a:lnTo>
                  <a:lnTo>
                    <a:pt x="7810735" y="7330146"/>
                  </a:lnTo>
                  <a:lnTo>
                    <a:pt x="7812482" y="7321495"/>
                  </a:lnTo>
                  <a:lnTo>
                    <a:pt x="7810735" y="7312844"/>
                  </a:lnTo>
                  <a:lnTo>
                    <a:pt x="7805967" y="7305779"/>
                  </a:lnTo>
                  <a:lnTo>
                    <a:pt x="7798889" y="7301016"/>
                  </a:lnTo>
                  <a:lnTo>
                    <a:pt x="7790213" y="7299270"/>
                  </a:lnTo>
                  <a:close/>
                </a:path>
                <a:path w="11962130" h="7343775">
                  <a:moveTo>
                    <a:pt x="7701268" y="7299270"/>
                  </a:moveTo>
                  <a:lnTo>
                    <a:pt x="7692617" y="7301016"/>
                  </a:lnTo>
                  <a:lnTo>
                    <a:pt x="7685553" y="7305779"/>
                  </a:lnTo>
                  <a:lnTo>
                    <a:pt x="7680790" y="7312844"/>
                  </a:lnTo>
                  <a:lnTo>
                    <a:pt x="7679043" y="7321495"/>
                  </a:lnTo>
                  <a:lnTo>
                    <a:pt x="7680790" y="7330146"/>
                  </a:lnTo>
                  <a:lnTo>
                    <a:pt x="7685553" y="7337210"/>
                  </a:lnTo>
                  <a:lnTo>
                    <a:pt x="7692617" y="7341973"/>
                  </a:lnTo>
                  <a:lnTo>
                    <a:pt x="7701313" y="7343720"/>
                  </a:lnTo>
                  <a:lnTo>
                    <a:pt x="7709964" y="7341973"/>
                  </a:lnTo>
                  <a:lnTo>
                    <a:pt x="7717028" y="7337210"/>
                  </a:lnTo>
                  <a:lnTo>
                    <a:pt x="7721791" y="7330146"/>
                  </a:lnTo>
                  <a:lnTo>
                    <a:pt x="7723538" y="7321495"/>
                  </a:lnTo>
                  <a:lnTo>
                    <a:pt x="7721790" y="7312844"/>
                  </a:lnTo>
                  <a:lnTo>
                    <a:pt x="7717022" y="7305779"/>
                  </a:lnTo>
                  <a:lnTo>
                    <a:pt x="7709945" y="7301016"/>
                  </a:lnTo>
                  <a:lnTo>
                    <a:pt x="7701268" y="7299270"/>
                  </a:lnTo>
                  <a:close/>
                </a:path>
                <a:path w="11962130" h="7343775">
                  <a:moveTo>
                    <a:pt x="7612324" y="7299270"/>
                  </a:moveTo>
                  <a:lnTo>
                    <a:pt x="7603673" y="7301016"/>
                  </a:lnTo>
                  <a:lnTo>
                    <a:pt x="7596608" y="7305779"/>
                  </a:lnTo>
                  <a:lnTo>
                    <a:pt x="7591845" y="7312844"/>
                  </a:lnTo>
                  <a:lnTo>
                    <a:pt x="7590099" y="7321495"/>
                  </a:lnTo>
                  <a:lnTo>
                    <a:pt x="7591845" y="7330146"/>
                  </a:lnTo>
                  <a:lnTo>
                    <a:pt x="7596608" y="7337210"/>
                  </a:lnTo>
                  <a:lnTo>
                    <a:pt x="7603673" y="7341973"/>
                  </a:lnTo>
                  <a:lnTo>
                    <a:pt x="7612368" y="7343720"/>
                  </a:lnTo>
                  <a:lnTo>
                    <a:pt x="7621019" y="7341973"/>
                  </a:lnTo>
                  <a:lnTo>
                    <a:pt x="7628084" y="7337210"/>
                  </a:lnTo>
                  <a:lnTo>
                    <a:pt x="7632847" y="7330146"/>
                  </a:lnTo>
                  <a:lnTo>
                    <a:pt x="7634593" y="7321495"/>
                  </a:lnTo>
                  <a:lnTo>
                    <a:pt x="7632846" y="7312844"/>
                  </a:lnTo>
                  <a:lnTo>
                    <a:pt x="7628078" y="7305779"/>
                  </a:lnTo>
                  <a:lnTo>
                    <a:pt x="7621000" y="7301016"/>
                  </a:lnTo>
                  <a:lnTo>
                    <a:pt x="7612324" y="7299270"/>
                  </a:lnTo>
                  <a:close/>
                </a:path>
                <a:path w="11962130" h="7343775">
                  <a:moveTo>
                    <a:pt x="7523379" y="7299270"/>
                  </a:moveTo>
                  <a:lnTo>
                    <a:pt x="7514728" y="7301016"/>
                  </a:lnTo>
                  <a:lnTo>
                    <a:pt x="7507664" y="7305779"/>
                  </a:lnTo>
                  <a:lnTo>
                    <a:pt x="7502901" y="7312844"/>
                  </a:lnTo>
                  <a:lnTo>
                    <a:pt x="7501154" y="7321495"/>
                  </a:lnTo>
                  <a:lnTo>
                    <a:pt x="7502901" y="7330146"/>
                  </a:lnTo>
                  <a:lnTo>
                    <a:pt x="7507664" y="7337210"/>
                  </a:lnTo>
                  <a:lnTo>
                    <a:pt x="7514728" y="7341973"/>
                  </a:lnTo>
                  <a:lnTo>
                    <a:pt x="7523424" y="7343720"/>
                  </a:lnTo>
                  <a:lnTo>
                    <a:pt x="7532075" y="7341973"/>
                  </a:lnTo>
                  <a:lnTo>
                    <a:pt x="7539139" y="7337210"/>
                  </a:lnTo>
                  <a:lnTo>
                    <a:pt x="7543902" y="7330146"/>
                  </a:lnTo>
                  <a:lnTo>
                    <a:pt x="7545649" y="7321495"/>
                  </a:lnTo>
                  <a:lnTo>
                    <a:pt x="7543901" y="7312844"/>
                  </a:lnTo>
                  <a:lnTo>
                    <a:pt x="7539134" y="7305779"/>
                  </a:lnTo>
                  <a:lnTo>
                    <a:pt x="7532056" y="7301016"/>
                  </a:lnTo>
                  <a:lnTo>
                    <a:pt x="7523379" y="7299270"/>
                  </a:lnTo>
                  <a:close/>
                </a:path>
                <a:path w="11962130" h="7343775">
                  <a:moveTo>
                    <a:pt x="7434435" y="7299270"/>
                  </a:moveTo>
                  <a:lnTo>
                    <a:pt x="7425784" y="7301016"/>
                  </a:lnTo>
                  <a:lnTo>
                    <a:pt x="7418719" y="7305779"/>
                  </a:lnTo>
                  <a:lnTo>
                    <a:pt x="7413956" y="7312844"/>
                  </a:lnTo>
                  <a:lnTo>
                    <a:pt x="7412210" y="7321495"/>
                  </a:lnTo>
                  <a:lnTo>
                    <a:pt x="7413956" y="7330146"/>
                  </a:lnTo>
                  <a:lnTo>
                    <a:pt x="7418719" y="7337210"/>
                  </a:lnTo>
                  <a:lnTo>
                    <a:pt x="7425784" y="7341973"/>
                  </a:lnTo>
                  <a:lnTo>
                    <a:pt x="7434479" y="7343720"/>
                  </a:lnTo>
                  <a:lnTo>
                    <a:pt x="7443130" y="7341973"/>
                  </a:lnTo>
                  <a:lnTo>
                    <a:pt x="7450195" y="7337210"/>
                  </a:lnTo>
                  <a:lnTo>
                    <a:pt x="7454958" y="7330146"/>
                  </a:lnTo>
                  <a:lnTo>
                    <a:pt x="7456704" y="7321495"/>
                  </a:lnTo>
                  <a:lnTo>
                    <a:pt x="7454957" y="7312844"/>
                  </a:lnTo>
                  <a:lnTo>
                    <a:pt x="7450189" y="7305779"/>
                  </a:lnTo>
                  <a:lnTo>
                    <a:pt x="7443111" y="7301016"/>
                  </a:lnTo>
                  <a:lnTo>
                    <a:pt x="7434435" y="7299270"/>
                  </a:lnTo>
                  <a:close/>
                </a:path>
                <a:path w="11962130" h="7343775">
                  <a:moveTo>
                    <a:pt x="7345490" y="7299270"/>
                  </a:moveTo>
                  <a:lnTo>
                    <a:pt x="7336839" y="7301016"/>
                  </a:lnTo>
                  <a:lnTo>
                    <a:pt x="7329775" y="7305779"/>
                  </a:lnTo>
                  <a:lnTo>
                    <a:pt x="7325012" y="7312844"/>
                  </a:lnTo>
                  <a:lnTo>
                    <a:pt x="7323265" y="7321495"/>
                  </a:lnTo>
                  <a:lnTo>
                    <a:pt x="7325012" y="7330146"/>
                  </a:lnTo>
                  <a:lnTo>
                    <a:pt x="7329775" y="7337210"/>
                  </a:lnTo>
                  <a:lnTo>
                    <a:pt x="7336839" y="7341973"/>
                  </a:lnTo>
                  <a:lnTo>
                    <a:pt x="7345535" y="7343720"/>
                  </a:lnTo>
                  <a:lnTo>
                    <a:pt x="7354186" y="7341973"/>
                  </a:lnTo>
                  <a:lnTo>
                    <a:pt x="7361250" y="7337210"/>
                  </a:lnTo>
                  <a:lnTo>
                    <a:pt x="7366013" y="7330146"/>
                  </a:lnTo>
                  <a:lnTo>
                    <a:pt x="7367760" y="7321495"/>
                  </a:lnTo>
                  <a:lnTo>
                    <a:pt x="7366012" y="7312844"/>
                  </a:lnTo>
                  <a:lnTo>
                    <a:pt x="7361245" y="7305779"/>
                  </a:lnTo>
                  <a:lnTo>
                    <a:pt x="7354167" y="7301016"/>
                  </a:lnTo>
                  <a:lnTo>
                    <a:pt x="7345490" y="7299270"/>
                  </a:lnTo>
                  <a:close/>
                </a:path>
                <a:path w="11962130" h="7343775">
                  <a:moveTo>
                    <a:pt x="7256546" y="7299270"/>
                  </a:moveTo>
                  <a:lnTo>
                    <a:pt x="7247895" y="7301016"/>
                  </a:lnTo>
                  <a:lnTo>
                    <a:pt x="7240830" y="7305779"/>
                  </a:lnTo>
                  <a:lnTo>
                    <a:pt x="7236067" y="7312844"/>
                  </a:lnTo>
                  <a:lnTo>
                    <a:pt x="7234321" y="7321495"/>
                  </a:lnTo>
                  <a:lnTo>
                    <a:pt x="7236067" y="7330146"/>
                  </a:lnTo>
                  <a:lnTo>
                    <a:pt x="7240830" y="7337210"/>
                  </a:lnTo>
                  <a:lnTo>
                    <a:pt x="7247895" y="7341973"/>
                  </a:lnTo>
                  <a:lnTo>
                    <a:pt x="7256590" y="7343720"/>
                  </a:lnTo>
                  <a:lnTo>
                    <a:pt x="7265241" y="7341973"/>
                  </a:lnTo>
                  <a:lnTo>
                    <a:pt x="7272306" y="7337210"/>
                  </a:lnTo>
                  <a:lnTo>
                    <a:pt x="7277069" y="7330146"/>
                  </a:lnTo>
                  <a:lnTo>
                    <a:pt x="7278815" y="7321495"/>
                  </a:lnTo>
                  <a:lnTo>
                    <a:pt x="7277068" y="7312844"/>
                  </a:lnTo>
                  <a:lnTo>
                    <a:pt x="7272300" y="7305779"/>
                  </a:lnTo>
                  <a:lnTo>
                    <a:pt x="7265222" y="7301016"/>
                  </a:lnTo>
                  <a:lnTo>
                    <a:pt x="7256546" y="7299270"/>
                  </a:lnTo>
                  <a:close/>
                </a:path>
                <a:path w="11962130" h="7343775">
                  <a:moveTo>
                    <a:pt x="7167601" y="7299270"/>
                  </a:moveTo>
                  <a:lnTo>
                    <a:pt x="7158950" y="7301016"/>
                  </a:lnTo>
                  <a:lnTo>
                    <a:pt x="7151886" y="7305779"/>
                  </a:lnTo>
                  <a:lnTo>
                    <a:pt x="7147123" y="7312844"/>
                  </a:lnTo>
                  <a:lnTo>
                    <a:pt x="7145376" y="7321495"/>
                  </a:lnTo>
                  <a:lnTo>
                    <a:pt x="7147123" y="7330146"/>
                  </a:lnTo>
                  <a:lnTo>
                    <a:pt x="7151886" y="7337210"/>
                  </a:lnTo>
                  <a:lnTo>
                    <a:pt x="7158950" y="7341973"/>
                  </a:lnTo>
                  <a:lnTo>
                    <a:pt x="7167646" y="7343720"/>
                  </a:lnTo>
                  <a:lnTo>
                    <a:pt x="7176297" y="7341973"/>
                  </a:lnTo>
                  <a:lnTo>
                    <a:pt x="7183361" y="7337210"/>
                  </a:lnTo>
                  <a:lnTo>
                    <a:pt x="7188124" y="7330146"/>
                  </a:lnTo>
                  <a:lnTo>
                    <a:pt x="7189871" y="7321495"/>
                  </a:lnTo>
                  <a:lnTo>
                    <a:pt x="7188124" y="7312844"/>
                  </a:lnTo>
                  <a:lnTo>
                    <a:pt x="7183356" y="7305779"/>
                  </a:lnTo>
                  <a:lnTo>
                    <a:pt x="7176278" y="7301016"/>
                  </a:lnTo>
                  <a:lnTo>
                    <a:pt x="7167601" y="7299270"/>
                  </a:lnTo>
                  <a:close/>
                </a:path>
                <a:path w="11962130" h="7343775">
                  <a:moveTo>
                    <a:pt x="7078657" y="7299270"/>
                  </a:moveTo>
                  <a:lnTo>
                    <a:pt x="7070006" y="7301016"/>
                  </a:lnTo>
                  <a:lnTo>
                    <a:pt x="7062941" y="7305779"/>
                  </a:lnTo>
                  <a:lnTo>
                    <a:pt x="7058178" y="7312844"/>
                  </a:lnTo>
                  <a:lnTo>
                    <a:pt x="7056432" y="7321495"/>
                  </a:lnTo>
                  <a:lnTo>
                    <a:pt x="7058178" y="7330146"/>
                  </a:lnTo>
                  <a:lnTo>
                    <a:pt x="7062941" y="7337210"/>
                  </a:lnTo>
                  <a:lnTo>
                    <a:pt x="7070006" y="7341973"/>
                  </a:lnTo>
                  <a:lnTo>
                    <a:pt x="7078701" y="7343720"/>
                  </a:lnTo>
                  <a:lnTo>
                    <a:pt x="7087352" y="7341973"/>
                  </a:lnTo>
                  <a:lnTo>
                    <a:pt x="7094417" y="7337210"/>
                  </a:lnTo>
                  <a:lnTo>
                    <a:pt x="7099180" y="7330146"/>
                  </a:lnTo>
                  <a:lnTo>
                    <a:pt x="7100926" y="7321495"/>
                  </a:lnTo>
                  <a:lnTo>
                    <a:pt x="7099179" y="7312844"/>
                  </a:lnTo>
                  <a:lnTo>
                    <a:pt x="7094411" y="7305779"/>
                  </a:lnTo>
                  <a:lnTo>
                    <a:pt x="7087334" y="7301016"/>
                  </a:lnTo>
                  <a:lnTo>
                    <a:pt x="7078657" y="7299270"/>
                  </a:lnTo>
                  <a:close/>
                </a:path>
                <a:path w="11962130" h="7343775">
                  <a:moveTo>
                    <a:pt x="6989712" y="7299270"/>
                  </a:moveTo>
                  <a:lnTo>
                    <a:pt x="6981061" y="7301016"/>
                  </a:lnTo>
                  <a:lnTo>
                    <a:pt x="6973997" y="7305779"/>
                  </a:lnTo>
                  <a:lnTo>
                    <a:pt x="6969234" y="7312844"/>
                  </a:lnTo>
                  <a:lnTo>
                    <a:pt x="6967487" y="7321495"/>
                  </a:lnTo>
                  <a:lnTo>
                    <a:pt x="6969234" y="7330146"/>
                  </a:lnTo>
                  <a:lnTo>
                    <a:pt x="6973997" y="7337210"/>
                  </a:lnTo>
                  <a:lnTo>
                    <a:pt x="6981061" y="7341973"/>
                  </a:lnTo>
                  <a:lnTo>
                    <a:pt x="6989757" y="7343720"/>
                  </a:lnTo>
                  <a:lnTo>
                    <a:pt x="6998408" y="7341973"/>
                  </a:lnTo>
                  <a:lnTo>
                    <a:pt x="7005472" y="7337210"/>
                  </a:lnTo>
                  <a:lnTo>
                    <a:pt x="7010235" y="7330146"/>
                  </a:lnTo>
                  <a:lnTo>
                    <a:pt x="7011982" y="7321495"/>
                  </a:lnTo>
                  <a:lnTo>
                    <a:pt x="7010235" y="7312844"/>
                  </a:lnTo>
                  <a:lnTo>
                    <a:pt x="7005467" y="7305779"/>
                  </a:lnTo>
                  <a:lnTo>
                    <a:pt x="6998389" y="7301016"/>
                  </a:lnTo>
                  <a:lnTo>
                    <a:pt x="6989712" y="7299270"/>
                  </a:lnTo>
                  <a:close/>
                </a:path>
                <a:path w="11962130" h="7343775">
                  <a:moveTo>
                    <a:pt x="6900768" y="7299270"/>
                  </a:moveTo>
                  <a:lnTo>
                    <a:pt x="6892117" y="7301016"/>
                  </a:lnTo>
                  <a:lnTo>
                    <a:pt x="6885053" y="7305779"/>
                  </a:lnTo>
                  <a:lnTo>
                    <a:pt x="6880290" y="7312844"/>
                  </a:lnTo>
                  <a:lnTo>
                    <a:pt x="6878543" y="7321495"/>
                  </a:lnTo>
                  <a:lnTo>
                    <a:pt x="6880290" y="7330146"/>
                  </a:lnTo>
                  <a:lnTo>
                    <a:pt x="6885053" y="7337210"/>
                  </a:lnTo>
                  <a:lnTo>
                    <a:pt x="6892117" y="7341973"/>
                  </a:lnTo>
                  <a:lnTo>
                    <a:pt x="6900812" y="7343720"/>
                  </a:lnTo>
                  <a:lnTo>
                    <a:pt x="6909463" y="7341973"/>
                  </a:lnTo>
                  <a:lnTo>
                    <a:pt x="6916528" y="7337210"/>
                  </a:lnTo>
                  <a:lnTo>
                    <a:pt x="6921291" y="7330146"/>
                  </a:lnTo>
                  <a:lnTo>
                    <a:pt x="6923037" y="7321495"/>
                  </a:lnTo>
                  <a:lnTo>
                    <a:pt x="6921290" y="7312844"/>
                  </a:lnTo>
                  <a:lnTo>
                    <a:pt x="6916522" y="7305779"/>
                  </a:lnTo>
                  <a:lnTo>
                    <a:pt x="6909445" y="7301016"/>
                  </a:lnTo>
                  <a:lnTo>
                    <a:pt x="6900768" y="7299270"/>
                  </a:lnTo>
                  <a:close/>
                </a:path>
                <a:path w="11962130" h="7343775">
                  <a:moveTo>
                    <a:pt x="6811824" y="7299270"/>
                  </a:moveTo>
                  <a:lnTo>
                    <a:pt x="6803173" y="7301016"/>
                  </a:lnTo>
                  <a:lnTo>
                    <a:pt x="6796108" y="7305779"/>
                  </a:lnTo>
                  <a:lnTo>
                    <a:pt x="6791345" y="7312844"/>
                  </a:lnTo>
                  <a:lnTo>
                    <a:pt x="6789599" y="7321495"/>
                  </a:lnTo>
                  <a:lnTo>
                    <a:pt x="6791345" y="7330146"/>
                  </a:lnTo>
                  <a:lnTo>
                    <a:pt x="6796108" y="7337210"/>
                  </a:lnTo>
                  <a:lnTo>
                    <a:pt x="6803173" y="7341973"/>
                  </a:lnTo>
                  <a:lnTo>
                    <a:pt x="6811868" y="7343720"/>
                  </a:lnTo>
                  <a:lnTo>
                    <a:pt x="6820519" y="7341973"/>
                  </a:lnTo>
                  <a:lnTo>
                    <a:pt x="6827583" y="7337210"/>
                  </a:lnTo>
                  <a:lnTo>
                    <a:pt x="6832346" y="7330146"/>
                  </a:lnTo>
                  <a:lnTo>
                    <a:pt x="6834093" y="7321495"/>
                  </a:lnTo>
                  <a:lnTo>
                    <a:pt x="6832346" y="7312844"/>
                  </a:lnTo>
                  <a:lnTo>
                    <a:pt x="6827578" y="7305779"/>
                  </a:lnTo>
                  <a:lnTo>
                    <a:pt x="6820500" y="7301016"/>
                  </a:lnTo>
                  <a:lnTo>
                    <a:pt x="6811824" y="7299270"/>
                  </a:lnTo>
                  <a:close/>
                </a:path>
                <a:path w="11962130" h="7343775">
                  <a:moveTo>
                    <a:pt x="6722879" y="7299270"/>
                  </a:moveTo>
                  <a:lnTo>
                    <a:pt x="6714228" y="7301016"/>
                  </a:lnTo>
                  <a:lnTo>
                    <a:pt x="6707164" y="7305779"/>
                  </a:lnTo>
                  <a:lnTo>
                    <a:pt x="6702401" y="7312844"/>
                  </a:lnTo>
                  <a:lnTo>
                    <a:pt x="6700654" y="7321495"/>
                  </a:lnTo>
                  <a:lnTo>
                    <a:pt x="6702401" y="7330146"/>
                  </a:lnTo>
                  <a:lnTo>
                    <a:pt x="6707164" y="7337210"/>
                  </a:lnTo>
                  <a:lnTo>
                    <a:pt x="6714228" y="7341973"/>
                  </a:lnTo>
                  <a:lnTo>
                    <a:pt x="6722924" y="7343720"/>
                  </a:lnTo>
                  <a:lnTo>
                    <a:pt x="6731575" y="7341973"/>
                  </a:lnTo>
                  <a:lnTo>
                    <a:pt x="6738639" y="7337210"/>
                  </a:lnTo>
                  <a:lnTo>
                    <a:pt x="6743402" y="7330146"/>
                  </a:lnTo>
                  <a:lnTo>
                    <a:pt x="6745149" y="7321495"/>
                  </a:lnTo>
                  <a:lnTo>
                    <a:pt x="6743401" y="7312844"/>
                  </a:lnTo>
                  <a:lnTo>
                    <a:pt x="6738633" y="7305779"/>
                  </a:lnTo>
                  <a:lnTo>
                    <a:pt x="6731556" y="7301016"/>
                  </a:lnTo>
                  <a:lnTo>
                    <a:pt x="6722879" y="7299270"/>
                  </a:lnTo>
                  <a:close/>
                </a:path>
                <a:path w="11962130" h="7343775">
                  <a:moveTo>
                    <a:pt x="6633935" y="7299270"/>
                  </a:moveTo>
                  <a:lnTo>
                    <a:pt x="6625284" y="7301016"/>
                  </a:lnTo>
                  <a:lnTo>
                    <a:pt x="6618219" y="7305779"/>
                  </a:lnTo>
                  <a:lnTo>
                    <a:pt x="6613456" y="7312844"/>
                  </a:lnTo>
                  <a:lnTo>
                    <a:pt x="6611710" y="7321495"/>
                  </a:lnTo>
                  <a:lnTo>
                    <a:pt x="6613456" y="7330146"/>
                  </a:lnTo>
                  <a:lnTo>
                    <a:pt x="6618219" y="7337210"/>
                  </a:lnTo>
                  <a:lnTo>
                    <a:pt x="6625284" y="7341973"/>
                  </a:lnTo>
                  <a:lnTo>
                    <a:pt x="6633979" y="7343720"/>
                  </a:lnTo>
                  <a:lnTo>
                    <a:pt x="6642630" y="7341973"/>
                  </a:lnTo>
                  <a:lnTo>
                    <a:pt x="6649695" y="7337210"/>
                  </a:lnTo>
                  <a:lnTo>
                    <a:pt x="6654458" y="7330146"/>
                  </a:lnTo>
                  <a:lnTo>
                    <a:pt x="6656204" y="7321495"/>
                  </a:lnTo>
                  <a:lnTo>
                    <a:pt x="6654457" y="7312844"/>
                  </a:lnTo>
                  <a:lnTo>
                    <a:pt x="6649689" y="7305779"/>
                  </a:lnTo>
                  <a:lnTo>
                    <a:pt x="6642611" y="7301016"/>
                  </a:lnTo>
                  <a:lnTo>
                    <a:pt x="6633935" y="7299270"/>
                  </a:lnTo>
                  <a:close/>
                </a:path>
                <a:path w="11962130" h="7343775">
                  <a:moveTo>
                    <a:pt x="6544990" y="7299270"/>
                  </a:moveTo>
                  <a:lnTo>
                    <a:pt x="6536339" y="7301016"/>
                  </a:lnTo>
                  <a:lnTo>
                    <a:pt x="6529275" y="7305779"/>
                  </a:lnTo>
                  <a:lnTo>
                    <a:pt x="6524512" y="7312844"/>
                  </a:lnTo>
                  <a:lnTo>
                    <a:pt x="6522765" y="7321495"/>
                  </a:lnTo>
                  <a:lnTo>
                    <a:pt x="6524512" y="7330146"/>
                  </a:lnTo>
                  <a:lnTo>
                    <a:pt x="6529275" y="7337210"/>
                  </a:lnTo>
                  <a:lnTo>
                    <a:pt x="6536339" y="7341973"/>
                  </a:lnTo>
                  <a:lnTo>
                    <a:pt x="6545035" y="7343720"/>
                  </a:lnTo>
                  <a:lnTo>
                    <a:pt x="6553686" y="7341973"/>
                  </a:lnTo>
                  <a:lnTo>
                    <a:pt x="6560750" y="7337210"/>
                  </a:lnTo>
                  <a:lnTo>
                    <a:pt x="6565513" y="7330146"/>
                  </a:lnTo>
                  <a:lnTo>
                    <a:pt x="6567260" y="7321495"/>
                  </a:lnTo>
                  <a:lnTo>
                    <a:pt x="6565512" y="7312844"/>
                  </a:lnTo>
                  <a:lnTo>
                    <a:pt x="6560745" y="7305779"/>
                  </a:lnTo>
                  <a:lnTo>
                    <a:pt x="6553667" y="7301016"/>
                  </a:lnTo>
                  <a:lnTo>
                    <a:pt x="6544990" y="7299270"/>
                  </a:lnTo>
                  <a:close/>
                </a:path>
                <a:path w="11962130" h="7343775">
                  <a:moveTo>
                    <a:pt x="6456046" y="7299270"/>
                  </a:moveTo>
                  <a:lnTo>
                    <a:pt x="6447395" y="7301016"/>
                  </a:lnTo>
                  <a:lnTo>
                    <a:pt x="6440330" y="7305779"/>
                  </a:lnTo>
                  <a:lnTo>
                    <a:pt x="6435567" y="7312844"/>
                  </a:lnTo>
                  <a:lnTo>
                    <a:pt x="6433821" y="7321495"/>
                  </a:lnTo>
                  <a:lnTo>
                    <a:pt x="6435567" y="7330146"/>
                  </a:lnTo>
                  <a:lnTo>
                    <a:pt x="6440330" y="7337210"/>
                  </a:lnTo>
                  <a:lnTo>
                    <a:pt x="6447395" y="7341973"/>
                  </a:lnTo>
                  <a:lnTo>
                    <a:pt x="6456090" y="7343720"/>
                  </a:lnTo>
                  <a:lnTo>
                    <a:pt x="6464741" y="7341973"/>
                  </a:lnTo>
                  <a:lnTo>
                    <a:pt x="6471806" y="7337210"/>
                  </a:lnTo>
                  <a:lnTo>
                    <a:pt x="6476569" y="7330146"/>
                  </a:lnTo>
                  <a:lnTo>
                    <a:pt x="6478315" y="7321495"/>
                  </a:lnTo>
                  <a:lnTo>
                    <a:pt x="6476568" y="7312844"/>
                  </a:lnTo>
                  <a:lnTo>
                    <a:pt x="6471800" y="7305779"/>
                  </a:lnTo>
                  <a:lnTo>
                    <a:pt x="6464722" y="7301016"/>
                  </a:lnTo>
                  <a:lnTo>
                    <a:pt x="6456046" y="7299270"/>
                  </a:lnTo>
                  <a:close/>
                </a:path>
                <a:path w="11962130" h="7343775">
                  <a:moveTo>
                    <a:pt x="6367101" y="7299270"/>
                  </a:moveTo>
                  <a:lnTo>
                    <a:pt x="6358450" y="7301016"/>
                  </a:lnTo>
                  <a:lnTo>
                    <a:pt x="6351386" y="7305779"/>
                  </a:lnTo>
                  <a:lnTo>
                    <a:pt x="6346623" y="7312844"/>
                  </a:lnTo>
                  <a:lnTo>
                    <a:pt x="6344876" y="7321495"/>
                  </a:lnTo>
                  <a:lnTo>
                    <a:pt x="6346623" y="7330146"/>
                  </a:lnTo>
                  <a:lnTo>
                    <a:pt x="6351386" y="7337210"/>
                  </a:lnTo>
                  <a:lnTo>
                    <a:pt x="6358450" y="7341973"/>
                  </a:lnTo>
                  <a:lnTo>
                    <a:pt x="6367146" y="7343720"/>
                  </a:lnTo>
                  <a:lnTo>
                    <a:pt x="6375797" y="7341973"/>
                  </a:lnTo>
                  <a:lnTo>
                    <a:pt x="6382861" y="7337210"/>
                  </a:lnTo>
                  <a:lnTo>
                    <a:pt x="6387624" y="7330146"/>
                  </a:lnTo>
                  <a:lnTo>
                    <a:pt x="6389371" y="7321495"/>
                  </a:lnTo>
                  <a:lnTo>
                    <a:pt x="6387624" y="7312844"/>
                  </a:lnTo>
                  <a:lnTo>
                    <a:pt x="6382856" y="7305779"/>
                  </a:lnTo>
                  <a:lnTo>
                    <a:pt x="6375778" y="7301016"/>
                  </a:lnTo>
                  <a:lnTo>
                    <a:pt x="6367101" y="7299270"/>
                  </a:lnTo>
                  <a:close/>
                </a:path>
                <a:path w="11962130" h="7343775">
                  <a:moveTo>
                    <a:pt x="6278157" y="7299270"/>
                  </a:moveTo>
                  <a:lnTo>
                    <a:pt x="6269506" y="7301016"/>
                  </a:lnTo>
                  <a:lnTo>
                    <a:pt x="6262441" y="7305779"/>
                  </a:lnTo>
                  <a:lnTo>
                    <a:pt x="6257678" y="7312844"/>
                  </a:lnTo>
                  <a:lnTo>
                    <a:pt x="6255932" y="7321495"/>
                  </a:lnTo>
                  <a:lnTo>
                    <a:pt x="6257678" y="7330146"/>
                  </a:lnTo>
                  <a:lnTo>
                    <a:pt x="6262441" y="7337210"/>
                  </a:lnTo>
                  <a:lnTo>
                    <a:pt x="6269506" y="7341973"/>
                  </a:lnTo>
                  <a:lnTo>
                    <a:pt x="6278201" y="7343720"/>
                  </a:lnTo>
                  <a:lnTo>
                    <a:pt x="6286852" y="7341973"/>
                  </a:lnTo>
                  <a:lnTo>
                    <a:pt x="6293917" y="7337210"/>
                  </a:lnTo>
                  <a:lnTo>
                    <a:pt x="6298680" y="7330146"/>
                  </a:lnTo>
                  <a:lnTo>
                    <a:pt x="6300426" y="7321495"/>
                  </a:lnTo>
                  <a:lnTo>
                    <a:pt x="6298679" y="7312844"/>
                  </a:lnTo>
                  <a:lnTo>
                    <a:pt x="6293911" y="7305779"/>
                  </a:lnTo>
                  <a:lnTo>
                    <a:pt x="6286834" y="7301016"/>
                  </a:lnTo>
                  <a:lnTo>
                    <a:pt x="6278157" y="7299270"/>
                  </a:lnTo>
                  <a:close/>
                </a:path>
                <a:path w="11962130" h="7343775">
                  <a:moveTo>
                    <a:pt x="6189212" y="7299270"/>
                  </a:moveTo>
                  <a:lnTo>
                    <a:pt x="6180561" y="7301016"/>
                  </a:lnTo>
                  <a:lnTo>
                    <a:pt x="6173497" y="7305779"/>
                  </a:lnTo>
                  <a:lnTo>
                    <a:pt x="6168734" y="7312844"/>
                  </a:lnTo>
                  <a:lnTo>
                    <a:pt x="6166987" y="7321495"/>
                  </a:lnTo>
                  <a:lnTo>
                    <a:pt x="6168734" y="7330146"/>
                  </a:lnTo>
                  <a:lnTo>
                    <a:pt x="6173497" y="7337210"/>
                  </a:lnTo>
                  <a:lnTo>
                    <a:pt x="6180561" y="7341973"/>
                  </a:lnTo>
                  <a:lnTo>
                    <a:pt x="6189257" y="7343720"/>
                  </a:lnTo>
                  <a:lnTo>
                    <a:pt x="6197908" y="7341973"/>
                  </a:lnTo>
                  <a:lnTo>
                    <a:pt x="6204972" y="7337210"/>
                  </a:lnTo>
                  <a:lnTo>
                    <a:pt x="6209735" y="7330146"/>
                  </a:lnTo>
                  <a:lnTo>
                    <a:pt x="6211482" y="7321495"/>
                  </a:lnTo>
                  <a:lnTo>
                    <a:pt x="6209735" y="7312844"/>
                  </a:lnTo>
                  <a:lnTo>
                    <a:pt x="6204967" y="7305779"/>
                  </a:lnTo>
                  <a:lnTo>
                    <a:pt x="6197889" y="7301016"/>
                  </a:lnTo>
                  <a:lnTo>
                    <a:pt x="6189212" y="7299270"/>
                  </a:lnTo>
                  <a:close/>
                </a:path>
                <a:path w="11962130" h="7343775">
                  <a:moveTo>
                    <a:pt x="6100268" y="7299270"/>
                  </a:moveTo>
                  <a:lnTo>
                    <a:pt x="6091617" y="7301016"/>
                  </a:lnTo>
                  <a:lnTo>
                    <a:pt x="6084553" y="7305779"/>
                  </a:lnTo>
                  <a:lnTo>
                    <a:pt x="6079790" y="7312844"/>
                  </a:lnTo>
                  <a:lnTo>
                    <a:pt x="6078043" y="7321495"/>
                  </a:lnTo>
                  <a:lnTo>
                    <a:pt x="6079790" y="7330146"/>
                  </a:lnTo>
                  <a:lnTo>
                    <a:pt x="6084553" y="7337210"/>
                  </a:lnTo>
                  <a:lnTo>
                    <a:pt x="6091617" y="7341973"/>
                  </a:lnTo>
                  <a:lnTo>
                    <a:pt x="6100312" y="7343720"/>
                  </a:lnTo>
                  <a:lnTo>
                    <a:pt x="6108963" y="7341973"/>
                  </a:lnTo>
                  <a:lnTo>
                    <a:pt x="6116028" y="7337210"/>
                  </a:lnTo>
                  <a:lnTo>
                    <a:pt x="6120791" y="7330146"/>
                  </a:lnTo>
                  <a:lnTo>
                    <a:pt x="6122537" y="7321495"/>
                  </a:lnTo>
                  <a:lnTo>
                    <a:pt x="6120790" y="7312844"/>
                  </a:lnTo>
                  <a:lnTo>
                    <a:pt x="6116022" y="7305779"/>
                  </a:lnTo>
                  <a:lnTo>
                    <a:pt x="6108945" y="7301016"/>
                  </a:lnTo>
                  <a:lnTo>
                    <a:pt x="6100268" y="7299270"/>
                  </a:lnTo>
                  <a:close/>
                </a:path>
                <a:path w="11962130" h="7343775">
                  <a:moveTo>
                    <a:pt x="6011324" y="7299270"/>
                  </a:moveTo>
                  <a:lnTo>
                    <a:pt x="6002673" y="7301016"/>
                  </a:lnTo>
                  <a:lnTo>
                    <a:pt x="5995608" y="7305779"/>
                  </a:lnTo>
                  <a:lnTo>
                    <a:pt x="5990845" y="7312844"/>
                  </a:lnTo>
                  <a:lnTo>
                    <a:pt x="5989099" y="7321495"/>
                  </a:lnTo>
                  <a:lnTo>
                    <a:pt x="5990845" y="7330146"/>
                  </a:lnTo>
                  <a:lnTo>
                    <a:pt x="5995608" y="7337210"/>
                  </a:lnTo>
                  <a:lnTo>
                    <a:pt x="6002673" y="7341973"/>
                  </a:lnTo>
                  <a:lnTo>
                    <a:pt x="6011368" y="7343720"/>
                  </a:lnTo>
                  <a:lnTo>
                    <a:pt x="6020019" y="7341973"/>
                  </a:lnTo>
                  <a:lnTo>
                    <a:pt x="6027083" y="7337210"/>
                  </a:lnTo>
                  <a:lnTo>
                    <a:pt x="6031846" y="7330146"/>
                  </a:lnTo>
                  <a:lnTo>
                    <a:pt x="6033593" y="7321495"/>
                  </a:lnTo>
                  <a:lnTo>
                    <a:pt x="6031846" y="7312844"/>
                  </a:lnTo>
                  <a:lnTo>
                    <a:pt x="6027078" y="7305779"/>
                  </a:lnTo>
                  <a:lnTo>
                    <a:pt x="6020000" y="7301016"/>
                  </a:lnTo>
                  <a:lnTo>
                    <a:pt x="6011324" y="7299270"/>
                  </a:lnTo>
                  <a:close/>
                </a:path>
                <a:path w="11962130" h="7343775">
                  <a:moveTo>
                    <a:pt x="5922379" y="7299270"/>
                  </a:moveTo>
                  <a:lnTo>
                    <a:pt x="5913728" y="7301016"/>
                  </a:lnTo>
                  <a:lnTo>
                    <a:pt x="5906664" y="7305779"/>
                  </a:lnTo>
                  <a:lnTo>
                    <a:pt x="5901901" y="7312844"/>
                  </a:lnTo>
                  <a:lnTo>
                    <a:pt x="5900154" y="7321495"/>
                  </a:lnTo>
                  <a:lnTo>
                    <a:pt x="5901901" y="7330146"/>
                  </a:lnTo>
                  <a:lnTo>
                    <a:pt x="5906664" y="7337210"/>
                  </a:lnTo>
                  <a:lnTo>
                    <a:pt x="5913728" y="7341973"/>
                  </a:lnTo>
                  <a:lnTo>
                    <a:pt x="5922424" y="7343720"/>
                  </a:lnTo>
                  <a:lnTo>
                    <a:pt x="5931075" y="7341973"/>
                  </a:lnTo>
                  <a:lnTo>
                    <a:pt x="5938139" y="7337210"/>
                  </a:lnTo>
                  <a:lnTo>
                    <a:pt x="5942902" y="7330146"/>
                  </a:lnTo>
                  <a:lnTo>
                    <a:pt x="5944649" y="7321495"/>
                  </a:lnTo>
                  <a:lnTo>
                    <a:pt x="5942901" y="7312844"/>
                  </a:lnTo>
                  <a:lnTo>
                    <a:pt x="5938133" y="7305779"/>
                  </a:lnTo>
                  <a:lnTo>
                    <a:pt x="5931056" y="7301016"/>
                  </a:lnTo>
                  <a:lnTo>
                    <a:pt x="5922379" y="7299270"/>
                  </a:lnTo>
                  <a:close/>
                </a:path>
                <a:path w="11962130" h="7343775">
                  <a:moveTo>
                    <a:pt x="5833435" y="7299270"/>
                  </a:moveTo>
                  <a:lnTo>
                    <a:pt x="5824784" y="7301016"/>
                  </a:lnTo>
                  <a:lnTo>
                    <a:pt x="5817719" y="7305779"/>
                  </a:lnTo>
                  <a:lnTo>
                    <a:pt x="5812956" y="7312844"/>
                  </a:lnTo>
                  <a:lnTo>
                    <a:pt x="5811210" y="7321495"/>
                  </a:lnTo>
                  <a:lnTo>
                    <a:pt x="5812956" y="7330146"/>
                  </a:lnTo>
                  <a:lnTo>
                    <a:pt x="5817719" y="7337210"/>
                  </a:lnTo>
                  <a:lnTo>
                    <a:pt x="5824784" y="7341973"/>
                  </a:lnTo>
                  <a:lnTo>
                    <a:pt x="5833479" y="7343720"/>
                  </a:lnTo>
                  <a:lnTo>
                    <a:pt x="5842130" y="7341973"/>
                  </a:lnTo>
                  <a:lnTo>
                    <a:pt x="5849195" y="7337210"/>
                  </a:lnTo>
                  <a:lnTo>
                    <a:pt x="5853958" y="7330146"/>
                  </a:lnTo>
                  <a:lnTo>
                    <a:pt x="5855704" y="7321495"/>
                  </a:lnTo>
                  <a:lnTo>
                    <a:pt x="5853957" y="7312844"/>
                  </a:lnTo>
                  <a:lnTo>
                    <a:pt x="5849189" y="7305779"/>
                  </a:lnTo>
                  <a:lnTo>
                    <a:pt x="5842111" y="7301016"/>
                  </a:lnTo>
                  <a:lnTo>
                    <a:pt x="5833435" y="7299270"/>
                  </a:lnTo>
                  <a:close/>
                </a:path>
                <a:path w="11962130" h="7343775">
                  <a:moveTo>
                    <a:pt x="5744490" y="7299270"/>
                  </a:moveTo>
                  <a:lnTo>
                    <a:pt x="5735839" y="7301016"/>
                  </a:lnTo>
                  <a:lnTo>
                    <a:pt x="5728775" y="7305779"/>
                  </a:lnTo>
                  <a:lnTo>
                    <a:pt x="5724012" y="7312844"/>
                  </a:lnTo>
                  <a:lnTo>
                    <a:pt x="5722265" y="7321495"/>
                  </a:lnTo>
                  <a:lnTo>
                    <a:pt x="5724012" y="7330146"/>
                  </a:lnTo>
                  <a:lnTo>
                    <a:pt x="5728775" y="7337210"/>
                  </a:lnTo>
                  <a:lnTo>
                    <a:pt x="5735839" y="7341973"/>
                  </a:lnTo>
                  <a:lnTo>
                    <a:pt x="5744535" y="7343720"/>
                  </a:lnTo>
                  <a:lnTo>
                    <a:pt x="5753186" y="7341973"/>
                  </a:lnTo>
                  <a:lnTo>
                    <a:pt x="5760250" y="7337210"/>
                  </a:lnTo>
                  <a:lnTo>
                    <a:pt x="5765013" y="7330146"/>
                  </a:lnTo>
                  <a:lnTo>
                    <a:pt x="5766760" y="7321495"/>
                  </a:lnTo>
                  <a:lnTo>
                    <a:pt x="5765012" y="7312844"/>
                  </a:lnTo>
                  <a:lnTo>
                    <a:pt x="5760245" y="7305779"/>
                  </a:lnTo>
                  <a:lnTo>
                    <a:pt x="5753167" y="7301016"/>
                  </a:lnTo>
                  <a:lnTo>
                    <a:pt x="5744490" y="7299270"/>
                  </a:lnTo>
                  <a:close/>
                </a:path>
                <a:path w="11962130" h="7343775">
                  <a:moveTo>
                    <a:pt x="5655544" y="7299270"/>
                  </a:moveTo>
                  <a:lnTo>
                    <a:pt x="5646894" y="7301016"/>
                  </a:lnTo>
                  <a:lnTo>
                    <a:pt x="5639829" y="7305779"/>
                  </a:lnTo>
                  <a:lnTo>
                    <a:pt x="5635066" y="7312844"/>
                  </a:lnTo>
                  <a:lnTo>
                    <a:pt x="5633319" y="7321495"/>
                  </a:lnTo>
                  <a:lnTo>
                    <a:pt x="5635066" y="7330146"/>
                  </a:lnTo>
                  <a:lnTo>
                    <a:pt x="5639829" y="7337210"/>
                  </a:lnTo>
                  <a:lnTo>
                    <a:pt x="5646894" y="7341973"/>
                  </a:lnTo>
                  <a:lnTo>
                    <a:pt x="5655590" y="7343720"/>
                  </a:lnTo>
                  <a:lnTo>
                    <a:pt x="5664241" y="7341973"/>
                  </a:lnTo>
                  <a:lnTo>
                    <a:pt x="5671305" y="7337210"/>
                  </a:lnTo>
                  <a:lnTo>
                    <a:pt x="5676068" y="7330146"/>
                  </a:lnTo>
                  <a:lnTo>
                    <a:pt x="5677815" y="7321495"/>
                  </a:lnTo>
                  <a:lnTo>
                    <a:pt x="5676068" y="7312844"/>
                  </a:lnTo>
                  <a:lnTo>
                    <a:pt x="5671299" y="7305779"/>
                  </a:lnTo>
                  <a:lnTo>
                    <a:pt x="5664221" y="7301016"/>
                  </a:lnTo>
                  <a:lnTo>
                    <a:pt x="5655544" y="7299270"/>
                  </a:lnTo>
                  <a:close/>
                </a:path>
                <a:path w="11962130" h="7343775">
                  <a:moveTo>
                    <a:pt x="5566600" y="7299270"/>
                  </a:moveTo>
                  <a:lnTo>
                    <a:pt x="5557949" y="7301016"/>
                  </a:lnTo>
                  <a:lnTo>
                    <a:pt x="5550885" y="7305779"/>
                  </a:lnTo>
                  <a:lnTo>
                    <a:pt x="5546122" y="7312844"/>
                  </a:lnTo>
                  <a:lnTo>
                    <a:pt x="5544375" y="7321495"/>
                  </a:lnTo>
                  <a:lnTo>
                    <a:pt x="5546122" y="7330146"/>
                  </a:lnTo>
                  <a:lnTo>
                    <a:pt x="5550885" y="7337210"/>
                  </a:lnTo>
                  <a:lnTo>
                    <a:pt x="5557949" y="7341973"/>
                  </a:lnTo>
                  <a:lnTo>
                    <a:pt x="5566644" y="7343720"/>
                  </a:lnTo>
                  <a:lnTo>
                    <a:pt x="5575295" y="7341973"/>
                  </a:lnTo>
                  <a:lnTo>
                    <a:pt x="5582360" y="7337210"/>
                  </a:lnTo>
                  <a:lnTo>
                    <a:pt x="5587123" y="7330146"/>
                  </a:lnTo>
                  <a:lnTo>
                    <a:pt x="5588869" y="7321495"/>
                  </a:lnTo>
                  <a:lnTo>
                    <a:pt x="5587122" y="7312844"/>
                  </a:lnTo>
                  <a:lnTo>
                    <a:pt x="5582354" y="7305779"/>
                  </a:lnTo>
                  <a:lnTo>
                    <a:pt x="5575277" y="7301016"/>
                  </a:lnTo>
                  <a:lnTo>
                    <a:pt x="5566600" y="7299270"/>
                  </a:lnTo>
                  <a:close/>
                </a:path>
                <a:path w="11962130" h="7343775">
                  <a:moveTo>
                    <a:pt x="5477656" y="7299270"/>
                  </a:moveTo>
                  <a:lnTo>
                    <a:pt x="5469005" y="7301016"/>
                  </a:lnTo>
                  <a:lnTo>
                    <a:pt x="5461940" y="7305779"/>
                  </a:lnTo>
                  <a:lnTo>
                    <a:pt x="5457177" y="7312844"/>
                  </a:lnTo>
                  <a:lnTo>
                    <a:pt x="5455431" y="7321495"/>
                  </a:lnTo>
                  <a:lnTo>
                    <a:pt x="5457177" y="7330146"/>
                  </a:lnTo>
                  <a:lnTo>
                    <a:pt x="5461940" y="7337210"/>
                  </a:lnTo>
                  <a:lnTo>
                    <a:pt x="5469005" y="7341973"/>
                  </a:lnTo>
                  <a:lnTo>
                    <a:pt x="5477700" y="7343720"/>
                  </a:lnTo>
                  <a:lnTo>
                    <a:pt x="5486351" y="7341973"/>
                  </a:lnTo>
                  <a:lnTo>
                    <a:pt x="5493415" y="7337210"/>
                  </a:lnTo>
                  <a:lnTo>
                    <a:pt x="5498178" y="7330146"/>
                  </a:lnTo>
                  <a:lnTo>
                    <a:pt x="5499925" y="7321495"/>
                  </a:lnTo>
                  <a:lnTo>
                    <a:pt x="5498178" y="7312844"/>
                  </a:lnTo>
                  <a:lnTo>
                    <a:pt x="5493410" y="7305779"/>
                  </a:lnTo>
                  <a:lnTo>
                    <a:pt x="5486332" y="7301016"/>
                  </a:lnTo>
                  <a:lnTo>
                    <a:pt x="5477656" y="7299270"/>
                  </a:lnTo>
                  <a:close/>
                </a:path>
                <a:path w="11962130" h="7343775">
                  <a:moveTo>
                    <a:pt x="5388711" y="7299270"/>
                  </a:moveTo>
                  <a:lnTo>
                    <a:pt x="5380060" y="7301016"/>
                  </a:lnTo>
                  <a:lnTo>
                    <a:pt x="5372996" y="7305779"/>
                  </a:lnTo>
                  <a:lnTo>
                    <a:pt x="5368233" y="7312844"/>
                  </a:lnTo>
                  <a:lnTo>
                    <a:pt x="5366486" y="7321495"/>
                  </a:lnTo>
                  <a:lnTo>
                    <a:pt x="5368233" y="7330146"/>
                  </a:lnTo>
                  <a:lnTo>
                    <a:pt x="5372996" y="7337210"/>
                  </a:lnTo>
                  <a:lnTo>
                    <a:pt x="5380060" y="7341973"/>
                  </a:lnTo>
                  <a:lnTo>
                    <a:pt x="5388756" y="7343720"/>
                  </a:lnTo>
                  <a:lnTo>
                    <a:pt x="5397407" y="7341973"/>
                  </a:lnTo>
                  <a:lnTo>
                    <a:pt x="5404471" y="7337210"/>
                  </a:lnTo>
                  <a:lnTo>
                    <a:pt x="5409234" y="7330146"/>
                  </a:lnTo>
                  <a:lnTo>
                    <a:pt x="5410981" y="7321495"/>
                  </a:lnTo>
                  <a:lnTo>
                    <a:pt x="5409233" y="7312844"/>
                  </a:lnTo>
                  <a:lnTo>
                    <a:pt x="5404465" y="7305779"/>
                  </a:lnTo>
                  <a:lnTo>
                    <a:pt x="5397388" y="7301016"/>
                  </a:lnTo>
                  <a:lnTo>
                    <a:pt x="5388711" y="7299270"/>
                  </a:lnTo>
                  <a:close/>
                </a:path>
                <a:path w="11962130" h="7343775">
                  <a:moveTo>
                    <a:pt x="5299767" y="7299270"/>
                  </a:moveTo>
                  <a:lnTo>
                    <a:pt x="5291116" y="7301016"/>
                  </a:lnTo>
                  <a:lnTo>
                    <a:pt x="5284051" y="7305779"/>
                  </a:lnTo>
                  <a:lnTo>
                    <a:pt x="5279288" y="7312844"/>
                  </a:lnTo>
                  <a:lnTo>
                    <a:pt x="5277542" y="7321495"/>
                  </a:lnTo>
                  <a:lnTo>
                    <a:pt x="5279288" y="7330146"/>
                  </a:lnTo>
                  <a:lnTo>
                    <a:pt x="5284051" y="7337210"/>
                  </a:lnTo>
                  <a:lnTo>
                    <a:pt x="5291116" y="7341973"/>
                  </a:lnTo>
                  <a:lnTo>
                    <a:pt x="5299811" y="7343720"/>
                  </a:lnTo>
                  <a:lnTo>
                    <a:pt x="5308462" y="7341973"/>
                  </a:lnTo>
                  <a:lnTo>
                    <a:pt x="5315527" y="7337210"/>
                  </a:lnTo>
                  <a:lnTo>
                    <a:pt x="5320290" y="7330146"/>
                  </a:lnTo>
                  <a:lnTo>
                    <a:pt x="5322036" y="7321495"/>
                  </a:lnTo>
                  <a:lnTo>
                    <a:pt x="5320289" y="7312844"/>
                  </a:lnTo>
                  <a:lnTo>
                    <a:pt x="5315521" y="7305779"/>
                  </a:lnTo>
                  <a:lnTo>
                    <a:pt x="5308443" y="7301016"/>
                  </a:lnTo>
                  <a:lnTo>
                    <a:pt x="5299767" y="7299270"/>
                  </a:lnTo>
                  <a:close/>
                </a:path>
                <a:path w="11962130" h="7343775">
                  <a:moveTo>
                    <a:pt x="5210822" y="7299270"/>
                  </a:moveTo>
                  <a:lnTo>
                    <a:pt x="5202171" y="7301016"/>
                  </a:lnTo>
                  <a:lnTo>
                    <a:pt x="5195107" y="7305779"/>
                  </a:lnTo>
                  <a:lnTo>
                    <a:pt x="5190344" y="7312844"/>
                  </a:lnTo>
                  <a:lnTo>
                    <a:pt x="5188597" y="7321495"/>
                  </a:lnTo>
                  <a:lnTo>
                    <a:pt x="5190344" y="7330146"/>
                  </a:lnTo>
                  <a:lnTo>
                    <a:pt x="5195107" y="7337210"/>
                  </a:lnTo>
                  <a:lnTo>
                    <a:pt x="5202171" y="7341973"/>
                  </a:lnTo>
                  <a:lnTo>
                    <a:pt x="5210867" y="7343720"/>
                  </a:lnTo>
                  <a:lnTo>
                    <a:pt x="5219518" y="7341973"/>
                  </a:lnTo>
                  <a:lnTo>
                    <a:pt x="5226582" y="7337210"/>
                  </a:lnTo>
                  <a:lnTo>
                    <a:pt x="5231345" y="7330146"/>
                  </a:lnTo>
                  <a:lnTo>
                    <a:pt x="5233092" y="7321495"/>
                  </a:lnTo>
                  <a:lnTo>
                    <a:pt x="5231344" y="7312844"/>
                  </a:lnTo>
                  <a:lnTo>
                    <a:pt x="5226577" y="7305779"/>
                  </a:lnTo>
                  <a:lnTo>
                    <a:pt x="5219499" y="7301016"/>
                  </a:lnTo>
                  <a:lnTo>
                    <a:pt x="5210822" y="7299270"/>
                  </a:lnTo>
                  <a:close/>
                </a:path>
                <a:path w="11962130" h="7343775">
                  <a:moveTo>
                    <a:pt x="5121876" y="7299270"/>
                  </a:moveTo>
                  <a:lnTo>
                    <a:pt x="5113225" y="7301016"/>
                  </a:lnTo>
                  <a:lnTo>
                    <a:pt x="5106161" y="7305779"/>
                  </a:lnTo>
                  <a:lnTo>
                    <a:pt x="5101398" y="7312844"/>
                  </a:lnTo>
                  <a:lnTo>
                    <a:pt x="5099651" y="7321495"/>
                  </a:lnTo>
                  <a:lnTo>
                    <a:pt x="5101398" y="7330146"/>
                  </a:lnTo>
                  <a:lnTo>
                    <a:pt x="5106161" y="7337210"/>
                  </a:lnTo>
                  <a:lnTo>
                    <a:pt x="5113225" y="7341973"/>
                  </a:lnTo>
                  <a:lnTo>
                    <a:pt x="5121921" y="7343720"/>
                  </a:lnTo>
                  <a:lnTo>
                    <a:pt x="5130572" y="7341973"/>
                  </a:lnTo>
                  <a:lnTo>
                    <a:pt x="5137636" y="7337210"/>
                  </a:lnTo>
                  <a:lnTo>
                    <a:pt x="5142399" y="7330146"/>
                  </a:lnTo>
                  <a:lnTo>
                    <a:pt x="5144146" y="7321495"/>
                  </a:lnTo>
                  <a:lnTo>
                    <a:pt x="5142399" y="7312844"/>
                  </a:lnTo>
                  <a:lnTo>
                    <a:pt x="5137631" y="7305779"/>
                  </a:lnTo>
                  <a:lnTo>
                    <a:pt x="5130553" y="7301016"/>
                  </a:lnTo>
                  <a:lnTo>
                    <a:pt x="5121876" y="7299270"/>
                  </a:lnTo>
                  <a:close/>
                </a:path>
                <a:path w="11962130" h="7343775">
                  <a:moveTo>
                    <a:pt x="5032932" y="7299270"/>
                  </a:moveTo>
                  <a:lnTo>
                    <a:pt x="5024281" y="7301016"/>
                  </a:lnTo>
                  <a:lnTo>
                    <a:pt x="5017217" y="7305779"/>
                  </a:lnTo>
                  <a:lnTo>
                    <a:pt x="5012454" y="7312844"/>
                  </a:lnTo>
                  <a:lnTo>
                    <a:pt x="5010707" y="7321495"/>
                  </a:lnTo>
                  <a:lnTo>
                    <a:pt x="5012454" y="7330146"/>
                  </a:lnTo>
                  <a:lnTo>
                    <a:pt x="5017217" y="7337210"/>
                  </a:lnTo>
                  <a:lnTo>
                    <a:pt x="5024281" y="7341973"/>
                  </a:lnTo>
                  <a:lnTo>
                    <a:pt x="5032976" y="7343720"/>
                  </a:lnTo>
                  <a:lnTo>
                    <a:pt x="5041627" y="7341973"/>
                  </a:lnTo>
                  <a:lnTo>
                    <a:pt x="5048692" y="7337210"/>
                  </a:lnTo>
                  <a:lnTo>
                    <a:pt x="5053455" y="7330146"/>
                  </a:lnTo>
                  <a:lnTo>
                    <a:pt x="5055201" y="7321495"/>
                  </a:lnTo>
                  <a:lnTo>
                    <a:pt x="5053454" y="7312844"/>
                  </a:lnTo>
                  <a:lnTo>
                    <a:pt x="5048686" y="7305779"/>
                  </a:lnTo>
                  <a:lnTo>
                    <a:pt x="5041609" y="7301016"/>
                  </a:lnTo>
                  <a:lnTo>
                    <a:pt x="5032932" y="7299270"/>
                  </a:lnTo>
                  <a:close/>
                </a:path>
                <a:path w="11962130" h="7343775">
                  <a:moveTo>
                    <a:pt x="4943988" y="7299270"/>
                  </a:moveTo>
                  <a:lnTo>
                    <a:pt x="4935337" y="7301016"/>
                  </a:lnTo>
                  <a:lnTo>
                    <a:pt x="4928272" y="7305779"/>
                  </a:lnTo>
                  <a:lnTo>
                    <a:pt x="4923509" y="7312844"/>
                  </a:lnTo>
                  <a:lnTo>
                    <a:pt x="4921763" y="7321495"/>
                  </a:lnTo>
                  <a:lnTo>
                    <a:pt x="4923509" y="7330146"/>
                  </a:lnTo>
                  <a:lnTo>
                    <a:pt x="4928272" y="7337210"/>
                  </a:lnTo>
                  <a:lnTo>
                    <a:pt x="4935337" y="7341973"/>
                  </a:lnTo>
                  <a:lnTo>
                    <a:pt x="4944032" y="7343720"/>
                  </a:lnTo>
                  <a:lnTo>
                    <a:pt x="4952683" y="7341973"/>
                  </a:lnTo>
                  <a:lnTo>
                    <a:pt x="4959747" y="7337210"/>
                  </a:lnTo>
                  <a:lnTo>
                    <a:pt x="4964510" y="7330146"/>
                  </a:lnTo>
                  <a:lnTo>
                    <a:pt x="4966257" y="7321495"/>
                  </a:lnTo>
                  <a:lnTo>
                    <a:pt x="4964510" y="7312844"/>
                  </a:lnTo>
                  <a:lnTo>
                    <a:pt x="4959742" y="7305779"/>
                  </a:lnTo>
                  <a:lnTo>
                    <a:pt x="4952664" y="7301016"/>
                  </a:lnTo>
                  <a:lnTo>
                    <a:pt x="4943988" y="7299270"/>
                  </a:lnTo>
                  <a:close/>
                </a:path>
                <a:path w="11962130" h="7343775">
                  <a:moveTo>
                    <a:pt x="4855043" y="7299270"/>
                  </a:moveTo>
                  <a:lnTo>
                    <a:pt x="4846392" y="7301016"/>
                  </a:lnTo>
                  <a:lnTo>
                    <a:pt x="4839328" y="7305779"/>
                  </a:lnTo>
                  <a:lnTo>
                    <a:pt x="4834565" y="7312844"/>
                  </a:lnTo>
                  <a:lnTo>
                    <a:pt x="4832818" y="7321495"/>
                  </a:lnTo>
                  <a:lnTo>
                    <a:pt x="4834565" y="7330146"/>
                  </a:lnTo>
                  <a:lnTo>
                    <a:pt x="4839328" y="7337210"/>
                  </a:lnTo>
                  <a:lnTo>
                    <a:pt x="4846392" y="7341973"/>
                  </a:lnTo>
                  <a:lnTo>
                    <a:pt x="4855088" y="7343720"/>
                  </a:lnTo>
                  <a:lnTo>
                    <a:pt x="4863739" y="7341973"/>
                  </a:lnTo>
                  <a:lnTo>
                    <a:pt x="4870803" y="7337210"/>
                  </a:lnTo>
                  <a:lnTo>
                    <a:pt x="4875566" y="7330146"/>
                  </a:lnTo>
                  <a:lnTo>
                    <a:pt x="4877313" y="7321495"/>
                  </a:lnTo>
                  <a:lnTo>
                    <a:pt x="4875565" y="7312844"/>
                  </a:lnTo>
                  <a:lnTo>
                    <a:pt x="4870797" y="7305779"/>
                  </a:lnTo>
                  <a:lnTo>
                    <a:pt x="4863720" y="7301016"/>
                  </a:lnTo>
                  <a:lnTo>
                    <a:pt x="4855043" y="7299270"/>
                  </a:lnTo>
                  <a:close/>
                </a:path>
                <a:path w="11962130" h="7343775">
                  <a:moveTo>
                    <a:pt x="4766099" y="7299270"/>
                  </a:moveTo>
                  <a:lnTo>
                    <a:pt x="4757448" y="7301016"/>
                  </a:lnTo>
                  <a:lnTo>
                    <a:pt x="4750383" y="7305779"/>
                  </a:lnTo>
                  <a:lnTo>
                    <a:pt x="4745620" y="7312844"/>
                  </a:lnTo>
                  <a:lnTo>
                    <a:pt x="4743874" y="7321495"/>
                  </a:lnTo>
                  <a:lnTo>
                    <a:pt x="4745620" y="7330146"/>
                  </a:lnTo>
                  <a:lnTo>
                    <a:pt x="4750383" y="7337210"/>
                  </a:lnTo>
                  <a:lnTo>
                    <a:pt x="4757448" y="7341973"/>
                  </a:lnTo>
                  <a:lnTo>
                    <a:pt x="4766143" y="7343720"/>
                  </a:lnTo>
                  <a:lnTo>
                    <a:pt x="4774794" y="7341973"/>
                  </a:lnTo>
                  <a:lnTo>
                    <a:pt x="4781859" y="7337210"/>
                  </a:lnTo>
                  <a:lnTo>
                    <a:pt x="4786622" y="7330146"/>
                  </a:lnTo>
                  <a:lnTo>
                    <a:pt x="4788368" y="7321495"/>
                  </a:lnTo>
                  <a:lnTo>
                    <a:pt x="4786621" y="7312844"/>
                  </a:lnTo>
                  <a:lnTo>
                    <a:pt x="4781853" y="7305779"/>
                  </a:lnTo>
                  <a:lnTo>
                    <a:pt x="4774775" y="7301016"/>
                  </a:lnTo>
                  <a:lnTo>
                    <a:pt x="4766099" y="7299270"/>
                  </a:lnTo>
                  <a:close/>
                </a:path>
                <a:path w="11962130" h="7343775">
                  <a:moveTo>
                    <a:pt x="4677153" y="7299270"/>
                  </a:moveTo>
                  <a:lnTo>
                    <a:pt x="4668503" y="7301016"/>
                  </a:lnTo>
                  <a:lnTo>
                    <a:pt x="4661438" y="7305779"/>
                  </a:lnTo>
                  <a:lnTo>
                    <a:pt x="4656675" y="7312844"/>
                  </a:lnTo>
                  <a:lnTo>
                    <a:pt x="4654928" y="7321495"/>
                  </a:lnTo>
                  <a:lnTo>
                    <a:pt x="4656675" y="7330146"/>
                  </a:lnTo>
                  <a:lnTo>
                    <a:pt x="4661438" y="7337210"/>
                  </a:lnTo>
                  <a:lnTo>
                    <a:pt x="4668503" y="7341973"/>
                  </a:lnTo>
                  <a:lnTo>
                    <a:pt x="4677199" y="7343720"/>
                  </a:lnTo>
                  <a:lnTo>
                    <a:pt x="4685849" y="7341973"/>
                  </a:lnTo>
                  <a:lnTo>
                    <a:pt x="4692914" y="7337210"/>
                  </a:lnTo>
                  <a:lnTo>
                    <a:pt x="4697677" y="7330146"/>
                  </a:lnTo>
                  <a:lnTo>
                    <a:pt x="4699424" y="7321495"/>
                  </a:lnTo>
                  <a:lnTo>
                    <a:pt x="4697676" y="7312844"/>
                  </a:lnTo>
                  <a:lnTo>
                    <a:pt x="4692908" y="7305779"/>
                  </a:lnTo>
                  <a:lnTo>
                    <a:pt x="4685830" y="7301016"/>
                  </a:lnTo>
                  <a:lnTo>
                    <a:pt x="4677153" y="7299270"/>
                  </a:lnTo>
                  <a:close/>
                </a:path>
                <a:path w="11962130" h="7343775">
                  <a:moveTo>
                    <a:pt x="4588209" y="7299270"/>
                  </a:moveTo>
                  <a:lnTo>
                    <a:pt x="4579558" y="7301016"/>
                  </a:lnTo>
                  <a:lnTo>
                    <a:pt x="4572493" y="7305779"/>
                  </a:lnTo>
                  <a:lnTo>
                    <a:pt x="4567730" y="7312844"/>
                  </a:lnTo>
                  <a:lnTo>
                    <a:pt x="4565984" y="7321495"/>
                  </a:lnTo>
                  <a:lnTo>
                    <a:pt x="4567730" y="7330146"/>
                  </a:lnTo>
                  <a:lnTo>
                    <a:pt x="4572493" y="7337210"/>
                  </a:lnTo>
                  <a:lnTo>
                    <a:pt x="4579558" y="7341973"/>
                  </a:lnTo>
                  <a:lnTo>
                    <a:pt x="4588253" y="7343720"/>
                  </a:lnTo>
                  <a:lnTo>
                    <a:pt x="4596904" y="7341973"/>
                  </a:lnTo>
                  <a:lnTo>
                    <a:pt x="4603968" y="7337210"/>
                  </a:lnTo>
                  <a:lnTo>
                    <a:pt x="4608731" y="7330146"/>
                  </a:lnTo>
                  <a:lnTo>
                    <a:pt x="4610478" y="7321495"/>
                  </a:lnTo>
                  <a:lnTo>
                    <a:pt x="4608731" y="7312844"/>
                  </a:lnTo>
                  <a:lnTo>
                    <a:pt x="4603963" y="7305779"/>
                  </a:lnTo>
                  <a:lnTo>
                    <a:pt x="4596885" y="7301016"/>
                  </a:lnTo>
                  <a:lnTo>
                    <a:pt x="4588209" y="7299270"/>
                  </a:lnTo>
                  <a:close/>
                </a:path>
                <a:path w="11962130" h="7343775">
                  <a:moveTo>
                    <a:pt x="4499264" y="7299270"/>
                  </a:moveTo>
                  <a:lnTo>
                    <a:pt x="4490613" y="7301016"/>
                  </a:lnTo>
                  <a:lnTo>
                    <a:pt x="4483549" y="7305779"/>
                  </a:lnTo>
                  <a:lnTo>
                    <a:pt x="4478786" y="7312844"/>
                  </a:lnTo>
                  <a:lnTo>
                    <a:pt x="4477039" y="7321495"/>
                  </a:lnTo>
                  <a:lnTo>
                    <a:pt x="4478786" y="7330146"/>
                  </a:lnTo>
                  <a:lnTo>
                    <a:pt x="4483549" y="7337210"/>
                  </a:lnTo>
                  <a:lnTo>
                    <a:pt x="4490613" y="7341973"/>
                  </a:lnTo>
                  <a:lnTo>
                    <a:pt x="4499309" y="7343720"/>
                  </a:lnTo>
                  <a:lnTo>
                    <a:pt x="4507959" y="7341973"/>
                  </a:lnTo>
                  <a:lnTo>
                    <a:pt x="4515024" y="7337210"/>
                  </a:lnTo>
                  <a:lnTo>
                    <a:pt x="4519787" y="7330146"/>
                  </a:lnTo>
                  <a:lnTo>
                    <a:pt x="4521534" y="7321495"/>
                  </a:lnTo>
                  <a:lnTo>
                    <a:pt x="4519786" y="7312844"/>
                  </a:lnTo>
                  <a:lnTo>
                    <a:pt x="4515018" y="7305779"/>
                  </a:lnTo>
                  <a:lnTo>
                    <a:pt x="4507941" y="7301016"/>
                  </a:lnTo>
                  <a:lnTo>
                    <a:pt x="4499264" y="7299270"/>
                  </a:lnTo>
                  <a:close/>
                </a:path>
                <a:path w="11962130" h="7343775">
                  <a:moveTo>
                    <a:pt x="4410320" y="7299270"/>
                  </a:moveTo>
                  <a:lnTo>
                    <a:pt x="4401669" y="7301016"/>
                  </a:lnTo>
                  <a:lnTo>
                    <a:pt x="4394604" y="7305779"/>
                  </a:lnTo>
                  <a:lnTo>
                    <a:pt x="4389841" y="7312844"/>
                  </a:lnTo>
                  <a:lnTo>
                    <a:pt x="4388095" y="7321495"/>
                  </a:lnTo>
                  <a:lnTo>
                    <a:pt x="4389841" y="7330146"/>
                  </a:lnTo>
                  <a:lnTo>
                    <a:pt x="4394604" y="7337210"/>
                  </a:lnTo>
                  <a:lnTo>
                    <a:pt x="4401669" y="7341973"/>
                  </a:lnTo>
                  <a:lnTo>
                    <a:pt x="4410364" y="7343720"/>
                  </a:lnTo>
                  <a:lnTo>
                    <a:pt x="4419015" y="7341973"/>
                  </a:lnTo>
                  <a:lnTo>
                    <a:pt x="4426080" y="7337210"/>
                  </a:lnTo>
                  <a:lnTo>
                    <a:pt x="4430843" y="7330146"/>
                  </a:lnTo>
                  <a:lnTo>
                    <a:pt x="4432589" y="7321495"/>
                  </a:lnTo>
                  <a:lnTo>
                    <a:pt x="4430842" y="7312844"/>
                  </a:lnTo>
                  <a:lnTo>
                    <a:pt x="4426074" y="7305779"/>
                  </a:lnTo>
                  <a:lnTo>
                    <a:pt x="4418996" y="7301016"/>
                  </a:lnTo>
                  <a:lnTo>
                    <a:pt x="4410320" y="7299270"/>
                  </a:lnTo>
                  <a:close/>
                </a:path>
                <a:path w="11962130" h="7343775">
                  <a:moveTo>
                    <a:pt x="4321375" y="7299270"/>
                  </a:moveTo>
                  <a:lnTo>
                    <a:pt x="4312724" y="7301016"/>
                  </a:lnTo>
                  <a:lnTo>
                    <a:pt x="4305660" y="7305779"/>
                  </a:lnTo>
                  <a:lnTo>
                    <a:pt x="4300897" y="7312844"/>
                  </a:lnTo>
                  <a:lnTo>
                    <a:pt x="4299150" y="7321495"/>
                  </a:lnTo>
                  <a:lnTo>
                    <a:pt x="4300897" y="7330146"/>
                  </a:lnTo>
                  <a:lnTo>
                    <a:pt x="4305660" y="7337210"/>
                  </a:lnTo>
                  <a:lnTo>
                    <a:pt x="4312724" y="7341973"/>
                  </a:lnTo>
                  <a:lnTo>
                    <a:pt x="4321420" y="7343720"/>
                  </a:lnTo>
                  <a:lnTo>
                    <a:pt x="4330071" y="7341973"/>
                  </a:lnTo>
                  <a:lnTo>
                    <a:pt x="4337135" y="7337210"/>
                  </a:lnTo>
                  <a:lnTo>
                    <a:pt x="4341898" y="7330146"/>
                  </a:lnTo>
                  <a:lnTo>
                    <a:pt x="4343645" y="7321495"/>
                  </a:lnTo>
                  <a:lnTo>
                    <a:pt x="4341897" y="7312844"/>
                  </a:lnTo>
                  <a:lnTo>
                    <a:pt x="4337130" y="7305779"/>
                  </a:lnTo>
                  <a:lnTo>
                    <a:pt x="4330052" y="7301016"/>
                  </a:lnTo>
                  <a:lnTo>
                    <a:pt x="4321375" y="7299270"/>
                  </a:lnTo>
                  <a:close/>
                </a:path>
                <a:path w="11962130" h="7343775">
                  <a:moveTo>
                    <a:pt x="4232431" y="7299270"/>
                  </a:moveTo>
                  <a:lnTo>
                    <a:pt x="4223780" y="7301016"/>
                  </a:lnTo>
                  <a:lnTo>
                    <a:pt x="4216715" y="7305779"/>
                  </a:lnTo>
                  <a:lnTo>
                    <a:pt x="4211952" y="7312844"/>
                  </a:lnTo>
                  <a:lnTo>
                    <a:pt x="4210206" y="7321495"/>
                  </a:lnTo>
                  <a:lnTo>
                    <a:pt x="4211952" y="7330146"/>
                  </a:lnTo>
                  <a:lnTo>
                    <a:pt x="4216715" y="7337210"/>
                  </a:lnTo>
                  <a:lnTo>
                    <a:pt x="4223780" y="7341973"/>
                  </a:lnTo>
                  <a:lnTo>
                    <a:pt x="4232475" y="7343720"/>
                  </a:lnTo>
                  <a:lnTo>
                    <a:pt x="4241126" y="7341973"/>
                  </a:lnTo>
                  <a:lnTo>
                    <a:pt x="4248191" y="7337210"/>
                  </a:lnTo>
                  <a:lnTo>
                    <a:pt x="4252954" y="7330146"/>
                  </a:lnTo>
                  <a:lnTo>
                    <a:pt x="4254700" y="7321495"/>
                  </a:lnTo>
                  <a:lnTo>
                    <a:pt x="4252953" y="7312844"/>
                  </a:lnTo>
                  <a:lnTo>
                    <a:pt x="4248185" y="7305779"/>
                  </a:lnTo>
                  <a:lnTo>
                    <a:pt x="4241107" y="7301016"/>
                  </a:lnTo>
                  <a:lnTo>
                    <a:pt x="4232431" y="7299270"/>
                  </a:lnTo>
                  <a:close/>
                </a:path>
                <a:path w="11962130" h="7343775">
                  <a:moveTo>
                    <a:pt x="4143485" y="7299270"/>
                  </a:moveTo>
                  <a:lnTo>
                    <a:pt x="4134834" y="7301016"/>
                  </a:lnTo>
                  <a:lnTo>
                    <a:pt x="4127770" y="7305779"/>
                  </a:lnTo>
                  <a:lnTo>
                    <a:pt x="4123007" y="7312844"/>
                  </a:lnTo>
                  <a:lnTo>
                    <a:pt x="4121260" y="7321495"/>
                  </a:lnTo>
                  <a:lnTo>
                    <a:pt x="4123007" y="7330146"/>
                  </a:lnTo>
                  <a:lnTo>
                    <a:pt x="4127770" y="7337210"/>
                  </a:lnTo>
                  <a:lnTo>
                    <a:pt x="4134834" y="7341973"/>
                  </a:lnTo>
                  <a:lnTo>
                    <a:pt x="4143529" y="7343720"/>
                  </a:lnTo>
                  <a:lnTo>
                    <a:pt x="4152180" y="7341973"/>
                  </a:lnTo>
                  <a:lnTo>
                    <a:pt x="4159245" y="7337210"/>
                  </a:lnTo>
                  <a:lnTo>
                    <a:pt x="4164008" y="7330146"/>
                  </a:lnTo>
                  <a:lnTo>
                    <a:pt x="4165754" y="7321495"/>
                  </a:lnTo>
                  <a:lnTo>
                    <a:pt x="4164007" y="7312844"/>
                  </a:lnTo>
                  <a:lnTo>
                    <a:pt x="4159239" y="7305779"/>
                  </a:lnTo>
                  <a:lnTo>
                    <a:pt x="4152162" y="7301016"/>
                  </a:lnTo>
                  <a:lnTo>
                    <a:pt x="4143485" y="7299270"/>
                  </a:lnTo>
                  <a:close/>
                </a:path>
                <a:path w="11962130" h="7343775">
                  <a:moveTo>
                    <a:pt x="4054541" y="7299270"/>
                  </a:moveTo>
                  <a:lnTo>
                    <a:pt x="4045890" y="7301016"/>
                  </a:lnTo>
                  <a:lnTo>
                    <a:pt x="4038825" y="7305779"/>
                  </a:lnTo>
                  <a:lnTo>
                    <a:pt x="4034062" y="7312844"/>
                  </a:lnTo>
                  <a:lnTo>
                    <a:pt x="4032316" y="7321495"/>
                  </a:lnTo>
                  <a:lnTo>
                    <a:pt x="4034062" y="7330146"/>
                  </a:lnTo>
                  <a:lnTo>
                    <a:pt x="4038825" y="7337210"/>
                  </a:lnTo>
                  <a:lnTo>
                    <a:pt x="4045890" y="7341973"/>
                  </a:lnTo>
                  <a:lnTo>
                    <a:pt x="4054585" y="7343720"/>
                  </a:lnTo>
                  <a:lnTo>
                    <a:pt x="4063236" y="7341973"/>
                  </a:lnTo>
                  <a:lnTo>
                    <a:pt x="4070300" y="7337210"/>
                  </a:lnTo>
                  <a:lnTo>
                    <a:pt x="4075063" y="7330146"/>
                  </a:lnTo>
                  <a:lnTo>
                    <a:pt x="4076810" y="7321495"/>
                  </a:lnTo>
                  <a:lnTo>
                    <a:pt x="4075063" y="7312844"/>
                  </a:lnTo>
                  <a:lnTo>
                    <a:pt x="4070295" y="7305779"/>
                  </a:lnTo>
                  <a:lnTo>
                    <a:pt x="4063217" y="7301016"/>
                  </a:lnTo>
                  <a:lnTo>
                    <a:pt x="4054541" y="7299270"/>
                  </a:lnTo>
                  <a:close/>
                </a:path>
                <a:path w="11962130" h="7343775">
                  <a:moveTo>
                    <a:pt x="3965596" y="7299270"/>
                  </a:moveTo>
                  <a:lnTo>
                    <a:pt x="3956945" y="7301016"/>
                  </a:lnTo>
                  <a:lnTo>
                    <a:pt x="3949881" y="7305779"/>
                  </a:lnTo>
                  <a:lnTo>
                    <a:pt x="3945118" y="7312844"/>
                  </a:lnTo>
                  <a:lnTo>
                    <a:pt x="3943371" y="7321495"/>
                  </a:lnTo>
                  <a:lnTo>
                    <a:pt x="3945118" y="7330146"/>
                  </a:lnTo>
                  <a:lnTo>
                    <a:pt x="3949881" y="7337210"/>
                  </a:lnTo>
                  <a:lnTo>
                    <a:pt x="3956945" y="7341973"/>
                  </a:lnTo>
                  <a:lnTo>
                    <a:pt x="3965641" y="7343720"/>
                  </a:lnTo>
                  <a:lnTo>
                    <a:pt x="3974292" y="7341973"/>
                  </a:lnTo>
                  <a:lnTo>
                    <a:pt x="3981356" y="7337210"/>
                  </a:lnTo>
                  <a:lnTo>
                    <a:pt x="3986119" y="7330146"/>
                  </a:lnTo>
                  <a:lnTo>
                    <a:pt x="3987866" y="7321495"/>
                  </a:lnTo>
                  <a:lnTo>
                    <a:pt x="3986118" y="7312844"/>
                  </a:lnTo>
                  <a:lnTo>
                    <a:pt x="3981350" y="7305779"/>
                  </a:lnTo>
                  <a:lnTo>
                    <a:pt x="3974273" y="7301016"/>
                  </a:lnTo>
                  <a:lnTo>
                    <a:pt x="3965596" y="7299270"/>
                  </a:lnTo>
                  <a:close/>
                </a:path>
                <a:path w="11962130" h="7343775">
                  <a:moveTo>
                    <a:pt x="3876652" y="7299270"/>
                  </a:moveTo>
                  <a:lnTo>
                    <a:pt x="3868001" y="7301016"/>
                  </a:lnTo>
                  <a:lnTo>
                    <a:pt x="3860936" y="7305779"/>
                  </a:lnTo>
                  <a:lnTo>
                    <a:pt x="3856173" y="7312844"/>
                  </a:lnTo>
                  <a:lnTo>
                    <a:pt x="3854427" y="7321495"/>
                  </a:lnTo>
                  <a:lnTo>
                    <a:pt x="3856173" y="7330146"/>
                  </a:lnTo>
                  <a:lnTo>
                    <a:pt x="3860936" y="7337210"/>
                  </a:lnTo>
                  <a:lnTo>
                    <a:pt x="3868001" y="7341973"/>
                  </a:lnTo>
                  <a:lnTo>
                    <a:pt x="3876696" y="7343720"/>
                  </a:lnTo>
                  <a:lnTo>
                    <a:pt x="3885347" y="7341973"/>
                  </a:lnTo>
                  <a:lnTo>
                    <a:pt x="3892412" y="7337210"/>
                  </a:lnTo>
                  <a:lnTo>
                    <a:pt x="3897175" y="7330146"/>
                  </a:lnTo>
                  <a:lnTo>
                    <a:pt x="3898921" y="7321495"/>
                  </a:lnTo>
                  <a:lnTo>
                    <a:pt x="3897174" y="7312844"/>
                  </a:lnTo>
                  <a:lnTo>
                    <a:pt x="3892406" y="7305779"/>
                  </a:lnTo>
                  <a:lnTo>
                    <a:pt x="3885328" y="7301016"/>
                  </a:lnTo>
                  <a:lnTo>
                    <a:pt x="3876652" y="7299270"/>
                  </a:lnTo>
                  <a:close/>
                </a:path>
                <a:path w="11962130" h="7343775">
                  <a:moveTo>
                    <a:pt x="3787706" y="7299270"/>
                  </a:moveTo>
                  <a:lnTo>
                    <a:pt x="3779055" y="7301016"/>
                  </a:lnTo>
                  <a:lnTo>
                    <a:pt x="3771990" y="7305779"/>
                  </a:lnTo>
                  <a:lnTo>
                    <a:pt x="3767227" y="7312844"/>
                  </a:lnTo>
                  <a:lnTo>
                    <a:pt x="3765481" y="7321495"/>
                  </a:lnTo>
                  <a:lnTo>
                    <a:pt x="3767227" y="7330146"/>
                  </a:lnTo>
                  <a:lnTo>
                    <a:pt x="3771990" y="7337210"/>
                  </a:lnTo>
                  <a:lnTo>
                    <a:pt x="3779055" y="7341973"/>
                  </a:lnTo>
                  <a:lnTo>
                    <a:pt x="3787750" y="7343720"/>
                  </a:lnTo>
                  <a:lnTo>
                    <a:pt x="3796401" y="7341973"/>
                  </a:lnTo>
                  <a:lnTo>
                    <a:pt x="3803466" y="7337210"/>
                  </a:lnTo>
                  <a:lnTo>
                    <a:pt x="3808229" y="7330146"/>
                  </a:lnTo>
                  <a:lnTo>
                    <a:pt x="3809975" y="7321495"/>
                  </a:lnTo>
                  <a:lnTo>
                    <a:pt x="3808228" y="7312844"/>
                  </a:lnTo>
                  <a:lnTo>
                    <a:pt x="3803460" y="7305779"/>
                  </a:lnTo>
                  <a:lnTo>
                    <a:pt x="3796383" y="7301016"/>
                  </a:lnTo>
                  <a:lnTo>
                    <a:pt x="3787706" y="7299270"/>
                  </a:lnTo>
                  <a:close/>
                </a:path>
                <a:path w="11962130" h="7343775">
                  <a:moveTo>
                    <a:pt x="3698761" y="7299270"/>
                  </a:moveTo>
                  <a:lnTo>
                    <a:pt x="3690110" y="7301016"/>
                  </a:lnTo>
                  <a:lnTo>
                    <a:pt x="3683046" y="7305779"/>
                  </a:lnTo>
                  <a:lnTo>
                    <a:pt x="3678283" y="7312844"/>
                  </a:lnTo>
                  <a:lnTo>
                    <a:pt x="3676536" y="7321495"/>
                  </a:lnTo>
                  <a:lnTo>
                    <a:pt x="3678283" y="7330146"/>
                  </a:lnTo>
                  <a:lnTo>
                    <a:pt x="3683046" y="7337210"/>
                  </a:lnTo>
                  <a:lnTo>
                    <a:pt x="3690110" y="7341973"/>
                  </a:lnTo>
                  <a:lnTo>
                    <a:pt x="3698806" y="7343720"/>
                  </a:lnTo>
                  <a:lnTo>
                    <a:pt x="3707457" y="7341973"/>
                  </a:lnTo>
                  <a:lnTo>
                    <a:pt x="3714521" y="7337210"/>
                  </a:lnTo>
                  <a:lnTo>
                    <a:pt x="3719284" y="7330146"/>
                  </a:lnTo>
                  <a:lnTo>
                    <a:pt x="3721031" y="7321495"/>
                  </a:lnTo>
                  <a:lnTo>
                    <a:pt x="3719284" y="7312844"/>
                  </a:lnTo>
                  <a:lnTo>
                    <a:pt x="3714516" y="7305779"/>
                  </a:lnTo>
                  <a:lnTo>
                    <a:pt x="3707438" y="7301016"/>
                  </a:lnTo>
                  <a:lnTo>
                    <a:pt x="3698761" y="7299270"/>
                  </a:lnTo>
                  <a:close/>
                </a:path>
                <a:path w="11962130" h="7343775">
                  <a:moveTo>
                    <a:pt x="3609817" y="7299270"/>
                  </a:moveTo>
                  <a:lnTo>
                    <a:pt x="3601166" y="7301016"/>
                  </a:lnTo>
                  <a:lnTo>
                    <a:pt x="3594102" y="7305779"/>
                  </a:lnTo>
                  <a:lnTo>
                    <a:pt x="3589339" y="7312844"/>
                  </a:lnTo>
                  <a:lnTo>
                    <a:pt x="3587592" y="7321495"/>
                  </a:lnTo>
                  <a:lnTo>
                    <a:pt x="3589339" y="7330146"/>
                  </a:lnTo>
                  <a:lnTo>
                    <a:pt x="3594102" y="7337210"/>
                  </a:lnTo>
                  <a:lnTo>
                    <a:pt x="3601166" y="7341973"/>
                  </a:lnTo>
                  <a:lnTo>
                    <a:pt x="3609861" y="7343720"/>
                  </a:lnTo>
                  <a:lnTo>
                    <a:pt x="3618512" y="7341973"/>
                  </a:lnTo>
                  <a:lnTo>
                    <a:pt x="3625577" y="7337210"/>
                  </a:lnTo>
                  <a:lnTo>
                    <a:pt x="3630340" y="7330146"/>
                  </a:lnTo>
                  <a:lnTo>
                    <a:pt x="3632086" y="7321495"/>
                  </a:lnTo>
                  <a:lnTo>
                    <a:pt x="3630339" y="7312844"/>
                  </a:lnTo>
                  <a:lnTo>
                    <a:pt x="3625571" y="7305779"/>
                  </a:lnTo>
                  <a:lnTo>
                    <a:pt x="3618494" y="7301016"/>
                  </a:lnTo>
                  <a:lnTo>
                    <a:pt x="3609817" y="7299270"/>
                  </a:lnTo>
                  <a:close/>
                </a:path>
                <a:path w="11962130" h="7343775">
                  <a:moveTo>
                    <a:pt x="3520873" y="7299270"/>
                  </a:moveTo>
                  <a:lnTo>
                    <a:pt x="3512222" y="7301016"/>
                  </a:lnTo>
                  <a:lnTo>
                    <a:pt x="3505157" y="7305779"/>
                  </a:lnTo>
                  <a:lnTo>
                    <a:pt x="3500394" y="7312844"/>
                  </a:lnTo>
                  <a:lnTo>
                    <a:pt x="3498648" y="7321495"/>
                  </a:lnTo>
                  <a:lnTo>
                    <a:pt x="3500394" y="7330146"/>
                  </a:lnTo>
                  <a:lnTo>
                    <a:pt x="3505157" y="7337210"/>
                  </a:lnTo>
                  <a:lnTo>
                    <a:pt x="3512222" y="7341973"/>
                  </a:lnTo>
                  <a:lnTo>
                    <a:pt x="3520917" y="7343720"/>
                  </a:lnTo>
                  <a:lnTo>
                    <a:pt x="3529568" y="7341973"/>
                  </a:lnTo>
                  <a:lnTo>
                    <a:pt x="3536632" y="7337210"/>
                  </a:lnTo>
                  <a:lnTo>
                    <a:pt x="3541395" y="7330146"/>
                  </a:lnTo>
                  <a:lnTo>
                    <a:pt x="3543142" y="7321495"/>
                  </a:lnTo>
                  <a:lnTo>
                    <a:pt x="3541395" y="7312844"/>
                  </a:lnTo>
                  <a:lnTo>
                    <a:pt x="3536627" y="7305779"/>
                  </a:lnTo>
                  <a:lnTo>
                    <a:pt x="3529549" y="7301016"/>
                  </a:lnTo>
                  <a:lnTo>
                    <a:pt x="3520873" y="7299270"/>
                  </a:lnTo>
                  <a:close/>
                </a:path>
                <a:path w="11962130" h="7343775">
                  <a:moveTo>
                    <a:pt x="3431927" y="7299270"/>
                  </a:moveTo>
                  <a:lnTo>
                    <a:pt x="3423276" y="7301016"/>
                  </a:lnTo>
                  <a:lnTo>
                    <a:pt x="3416211" y="7305779"/>
                  </a:lnTo>
                  <a:lnTo>
                    <a:pt x="3411448" y="7312844"/>
                  </a:lnTo>
                  <a:lnTo>
                    <a:pt x="3409702" y="7321495"/>
                  </a:lnTo>
                  <a:lnTo>
                    <a:pt x="3411448" y="7330146"/>
                  </a:lnTo>
                  <a:lnTo>
                    <a:pt x="3416211" y="7337210"/>
                  </a:lnTo>
                  <a:lnTo>
                    <a:pt x="3423276" y="7341973"/>
                  </a:lnTo>
                  <a:lnTo>
                    <a:pt x="3431971" y="7343720"/>
                  </a:lnTo>
                  <a:lnTo>
                    <a:pt x="3440622" y="7341973"/>
                  </a:lnTo>
                  <a:lnTo>
                    <a:pt x="3447687" y="7337210"/>
                  </a:lnTo>
                  <a:lnTo>
                    <a:pt x="3452450" y="7330146"/>
                  </a:lnTo>
                  <a:lnTo>
                    <a:pt x="3454196" y="7321495"/>
                  </a:lnTo>
                  <a:lnTo>
                    <a:pt x="3452449" y="7312844"/>
                  </a:lnTo>
                  <a:lnTo>
                    <a:pt x="3447681" y="7305779"/>
                  </a:lnTo>
                  <a:lnTo>
                    <a:pt x="3440604" y="7301016"/>
                  </a:lnTo>
                  <a:lnTo>
                    <a:pt x="3431927" y="7299270"/>
                  </a:lnTo>
                  <a:close/>
                </a:path>
                <a:path w="11962130" h="7343775">
                  <a:moveTo>
                    <a:pt x="3342982" y="7299270"/>
                  </a:moveTo>
                  <a:lnTo>
                    <a:pt x="3334331" y="7301016"/>
                  </a:lnTo>
                  <a:lnTo>
                    <a:pt x="3327267" y="7305779"/>
                  </a:lnTo>
                  <a:lnTo>
                    <a:pt x="3322504" y="7312844"/>
                  </a:lnTo>
                  <a:lnTo>
                    <a:pt x="3320757" y="7321495"/>
                  </a:lnTo>
                  <a:lnTo>
                    <a:pt x="3322504" y="7330146"/>
                  </a:lnTo>
                  <a:lnTo>
                    <a:pt x="3327267" y="7337210"/>
                  </a:lnTo>
                  <a:lnTo>
                    <a:pt x="3334331" y="7341973"/>
                  </a:lnTo>
                  <a:lnTo>
                    <a:pt x="3343027" y="7343720"/>
                  </a:lnTo>
                  <a:lnTo>
                    <a:pt x="3351678" y="7341973"/>
                  </a:lnTo>
                  <a:lnTo>
                    <a:pt x="3358742" y="7337210"/>
                  </a:lnTo>
                  <a:lnTo>
                    <a:pt x="3363505" y="7330146"/>
                  </a:lnTo>
                  <a:lnTo>
                    <a:pt x="3365252" y="7321495"/>
                  </a:lnTo>
                  <a:lnTo>
                    <a:pt x="3363505" y="7312844"/>
                  </a:lnTo>
                  <a:lnTo>
                    <a:pt x="3358737" y="7305779"/>
                  </a:lnTo>
                  <a:lnTo>
                    <a:pt x="3351659" y="7301016"/>
                  </a:lnTo>
                  <a:lnTo>
                    <a:pt x="3342982" y="7299270"/>
                  </a:lnTo>
                  <a:close/>
                </a:path>
                <a:path w="11962130" h="7343775">
                  <a:moveTo>
                    <a:pt x="3254038" y="7299270"/>
                  </a:moveTo>
                  <a:lnTo>
                    <a:pt x="3245387" y="7301016"/>
                  </a:lnTo>
                  <a:lnTo>
                    <a:pt x="3238322" y="7305779"/>
                  </a:lnTo>
                  <a:lnTo>
                    <a:pt x="3233559" y="7312844"/>
                  </a:lnTo>
                  <a:lnTo>
                    <a:pt x="3231813" y="7321495"/>
                  </a:lnTo>
                  <a:lnTo>
                    <a:pt x="3233559" y="7330146"/>
                  </a:lnTo>
                  <a:lnTo>
                    <a:pt x="3238322" y="7337210"/>
                  </a:lnTo>
                  <a:lnTo>
                    <a:pt x="3245387" y="7341973"/>
                  </a:lnTo>
                  <a:lnTo>
                    <a:pt x="3254082" y="7343720"/>
                  </a:lnTo>
                  <a:lnTo>
                    <a:pt x="3262733" y="7341973"/>
                  </a:lnTo>
                  <a:lnTo>
                    <a:pt x="3269798" y="7337210"/>
                  </a:lnTo>
                  <a:lnTo>
                    <a:pt x="3274561" y="7330146"/>
                  </a:lnTo>
                  <a:lnTo>
                    <a:pt x="3276307" y="7321495"/>
                  </a:lnTo>
                  <a:lnTo>
                    <a:pt x="3274560" y="7312844"/>
                  </a:lnTo>
                  <a:lnTo>
                    <a:pt x="3269792" y="7305779"/>
                  </a:lnTo>
                  <a:lnTo>
                    <a:pt x="3262715" y="7301016"/>
                  </a:lnTo>
                  <a:lnTo>
                    <a:pt x="3254038" y="7299270"/>
                  </a:lnTo>
                  <a:close/>
                </a:path>
                <a:path w="11962130" h="7343775">
                  <a:moveTo>
                    <a:pt x="3165094" y="7299270"/>
                  </a:moveTo>
                  <a:lnTo>
                    <a:pt x="3156443" y="7301016"/>
                  </a:lnTo>
                  <a:lnTo>
                    <a:pt x="3149378" y="7305779"/>
                  </a:lnTo>
                  <a:lnTo>
                    <a:pt x="3144615" y="7312844"/>
                  </a:lnTo>
                  <a:lnTo>
                    <a:pt x="3142869" y="7321495"/>
                  </a:lnTo>
                  <a:lnTo>
                    <a:pt x="3144615" y="7330146"/>
                  </a:lnTo>
                  <a:lnTo>
                    <a:pt x="3149378" y="7337210"/>
                  </a:lnTo>
                  <a:lnTo>
                    <a:pt x="3156443" y="7341973"/>
                  </a:lnTo>
                  <a:lnTo>
                    <a:pt x="3165138" y="7343720"/>
                  </a:lnTo>
                  <a:lnTo>
                    <a:pt x="3173789" y="7341973"/>
                  </a:lnTo>
                  <a:lnTo>
                    <a:pt x="3180853" y="7337210"/>
                  </a:lnTo>
                  <a:lnTo>
                    <a:pt x="3185616" y="7330146"/>
                  </a:lnTo>
                  <a:lnTo>
                    <a:pt x="3187363" y="7321495"/>
                  </a:lnTo>
                  <a:lnTo>
                    <a:pt x="3185616" y="7312844"/>
                  </a:lnTo>
                  <a:lnTo>
                    <a:pt x="3180848" y="7305779"/>
                  </a:lnTo>
                  <a:lnTo>
                    <a:pt x="3173770" y="7301016"/>
                  </a:lnTo>
                  <a:lnTo>
                    <a:pt x="3165094" y="7299270"/>
                  </a:lnTo>
                  <a:close/>
                </a:path>
                <a:path w="11962130" h="7343775">
                  <a:moveTo>
                    <a:pt x="3076148" y="7299270"/>
                  </a:moveTo>
                  <a:lnTo>
                    <a:pt x="3067497" y="7301016"/>
                  </a:lnTo>
                  <a:lnTo>
                    <a:pt x="3060433" y="7305779"/>
                  </a:lnTo>
                  <a:lnTo>
                    <a:pt x="3055670" y="7312844"/>
                  </a:lnTo>
                  <a:lnTo>
                    <a:pt x="3053923" y="7321495"/>
                  </a:lnTo>
                  <a:lnTo>
                    <a:pt x="3055670" y="7330146"/>
                  </a:lnTo>
                  <a:lnTo>
                    <a:pt x="3060433" y="7337210"/>
                  </a:lnTo>
                  <a:lnTo>
                    <a:pt x="3067497" y="7341973"/>
                  </a:lnTo>
                  <a:lnTo>
                    <a:pt x="3076194" y="7343720"/>
                  </a:lnTo>
                  <a:lnTo>
                    <a:pt x="3084844" y="7341973"/>
                  </a:lnTo>
                  <a:lnTo>
                    <a:pt x="3091908" y="7337210"/>
                  </a:lnTo>
                  <a:lnTo>
                    <a:pt x="3096671" y="7330146"/>
                  </a:lnTo>
                  <a:lnTo>
                    <a:pt x="3098417" y="7321495"/>
                  </a:lnTo>
                  <a:lnTo>
                    <a:pt x="3096670" y="7312844"/>
                  </a:lnTo>
                  <a:lnTo>
                    <a:pt x="3091902" y="7305779"/>
                  </a:lnTo>
                  <a:lnTo>
                    <a:pt x="3084824" y="7301016"/>
                  </a:lnTo>
                  <a:lnTo>
                    <a:pt x="3076148" y="7299270"/>
                  </a:lnTo>
                  <a:close/>
                </a:path>
                <a:path w="11962130" h="7343775">
                  <a:moveTo>
                    <a:pt x="2987203" y="7299270"/>
                  </a:moveTo>
                  <a:lnTo>
                    <a:pt x="2978552" y="7301016"/>
                  </a:lnTo>
                  <a:lnTo>
                    <a:pt x="2971488" y="7305779"/>
                  </a:lnTo>
                  <a:lnTo>
                    <a:pt x="2966725" y="7312844"/>
                  </a:lnTo>
                  <a:lnTo>
                    <a:pt x="2964978" y="7321495"/>
                  </a:lnTo>
                  <a:lnTo>
                    <a:pt x="2966725" y="7330146"/>
                  </a:lnTo>
                  <a:lnTo>
                    <a:pt x="2971488" y="7337210"/>
                  </a:lnTo>
                  <a:lnTo>
                    <a:pt x="2978552" y="7341973"/>
                  </a:lnTo>
                  <a:lnTo>
                    <a:pt x="2987248" y="7343720"/>
                  </a:lnTo>
                  <a:lnTo>
                    <a:pt x="2995899" y="7341973"/>
                  </a:lnTo>
                  <a:lnTo>
                    <a:pt x="3002963" y="7337210"/>
                  </a:lnTo>
                  <a:lnTo>
                    <a:pt x="3007726" y="7330146"/>
                  </a:lnTo>
                  <a:lnTo>
                    <a:pt x="3009473" y="7321495"/>
                  </a:lnTo>
                  <a:lnTo>
                    <a:pt x="3007726" y="7312844"/>
                  </a:lnTo>
                  <a:lnTo>
                    <a:pt x="3002958" y="7305779"/>
                  </a:lnTo>
                  <a:lnTo>
                    <a:pt x="2995880" y="7301016"/>
                  </a:lnTo>
                  <a:lnTo>
                    <a:pt x="2987203" y="7299270"/>
                  </a:lnTo>
                  <a:close/>
                </a:path>
                <a:path w="11962130" h="7343775">
                  <a:moveTo>
                    <a:pt x="2898259" y="7299270"/>
                  </a:moveTo>
                  <a:lnTo>
                    <a:pt x="2889608" y="7301016"/>
                  </a:lnTo>
                  <a:lnTo>
                    <a:pt x="2882543" y="7305779"/>
                  </a:lnTo>
                  <a:lnTo>
                    <a:pt x="2877780" y="7312844"/>
                  </a:lnTo>
                  <a:lnTo>
                    <a:pt x="2876034" y="7321495"/>
                  </a:lnTo>
                  <a:lnTo>
                    <a:pt x="2877780" y="7330146"/>
                  </a:lnTo>
                  <a:lnTo>
                    <a:pt x="2882543" y="7337210"/>
                  </a:lnTo>
                  <a:lnTo>
                    <a:pt x="2889608" y="7341973"/>
                  </a:lnTo>
                  <a:lnTo>
                    <a:pt x="2898303" y="7343720"/>
                  </a:lnTo>
                  <a:lnTo>
                    <a:pt x="2906954" y="7341973"/>
                  </a:lnTo>
                  <a:lnTo>
                    <a:pt x="2914019" y="7337210"/>
                  </a:lnTo>
                  <a:lnTo>
                    <a:pt x="2918782" y="7330146"/>
                  </a:lnTo>
                  <a:lnTo>
                    <a:pt x="2920528" y="7321495"/>
                  </a:lnTo>
                  <a:lnTo>
                    <a:pt x="2918781" y="7312844"/>
                  </a:lnTo>
                  <a:lnTo>
                    <a:pt x="2914013" y="7305779"/>
                  </a:lnTo>
                  <a:lnTo>
                    <a:pt x="2906936" y="7301016"/>
                  </a:lnTo>
                  <a:lnTo>
                    <a:pt x="2898259" y="7299270"/>
                  </a:lnTo>
                  <a:close/>
                </a:path>
                <a:path w="11962130" h="7343775">
                  <a:moveTo>
                    <a:pt x="2809314" y="7299270"/>
                  </a:moveTo>
                  <a:lnTo>
                    <a:pt x="2800663" y="7301016"/>
                  </a:lnTo>
                  <a:lnTo>
                    <a:pt x="2793599" y="7305779"/>
                  </a:lnTo>
                  <a:lnTo>
                    <a:pt x="2788836" y="7312844"/>
                  </a:lnTo>
                  <a:lnTo>
                    <a:pt x="2787089" y="7321495"/>
                  </a:lnTo>
                  <a:lnTo>
                    <a:pt x="2788836" y="7330146"/>
                  </a:lnTo>
                  <a:lnTo>
                    <a:pt x="2793599" y="7337210"/>
                  </a:lnTo>
                  <a:lnTo>
                    <a:pt x="2800663" y="7341973"/>
                  </a:lnTo>
                  <a:lnTo>
                    <a:pt x="2809359" y="7343720"/>
                  </a:lnTo>
                  <a:lnTo>
                    <a:pt x="2818010" y="7341973"/>
                  </a:lnTo>
                  <a:lnTo>
                    <a:pt x="2825074" y="7337210"/>
                  </a:lnTo>
                  <a:lnTo>
                    <a:pt x="2829837" y="7330146"/>
                  </a:lnTo>
                  <a:lnTo>
                    <a:pt x="2831584" y="7321495"/>
                  </a:lnTo>
                  <a:lnTo>
                    <a:pt x="2829837" y="7312844"/>
                  </a:lnTo>
                  <a:lnTo>
                    <a:pt x="2825069" y="7305779"/>
                  </a:lnTo>
                  <a:lnTo>
                    <a:pt x="2817991" y="7301016"/>
                  </a:lnTo>
                  <a:lnTo>
                    <a:pt x="2809314" y="7299270"/>
                  </a:lnTo>
                  <a:close/>
                </a:path>
                <a:path w="11962130" h="7343775">
                  <a:moveTo>
                    <a:pt x="2720370" y="7299270"/>
                  </a:moveTo>
                  <a:lnTo>
                    <a:pt x="2711719" y="7301016"/>
                  </a:lnTo>
                  <a:lnTo>
                    <a:pt x="2704655" y="7305779"/>
                  </a:lnTo>
                  <a:lnTo>
                    <a:pt x="2699892" y="7312844"/>
                  </a:lnTo>
                  <a:lnTo>
                    <a:pt x="2698145" y="7321495"/>
                  </a:lnTo>
                  <a:lnTo>
                    <a:pt x="2699892" y="7330146"/>
                  </a:lnTo>
                  <a:lnTo>
                    <a:pt x="2704655" y="7337210"/>
                  </a:lnTo>
                  <a:lnTo>
                    <a:pt x="2711719" y="7341973"/>
                  </a:lnTo>
                  <a:lnTo>
                    <a:pt x="2720414" y="7343720"/>
                  </a:lnTo>
                  <a:lnTo>
                    <a:pt x="2729065" y="7341973"/>
                  </a:lnTo>
                  <a:lnTo>
                    <a:pt x="2736130" y="7337210"/>
                  </a:lnTo>
                  <a:lnTo>
                    <a:pt x="2740893" y="7330146"/>
                  </a:lnTo>
                  <a:lnTo>
                    <a:pt x="2742639" y="7321495"/>
                  </a:lnTo>
                  <a:lnTo>
                    <a:pt x="2740892" y="7312844"/>
                  </a:lnTo>
                  <a:lnTo>
                    <a:pt x="2736124" y="7305779"/>
                  </a:lnTo>
                  <a:lnTo>
                    <a:pt x="2729047" y="7301016"/>
                  </a:lnTo>
                  <a:lnTo>
                    <a:pt x="2720370" y="7299270"/>
                  </a:lnTo>
                  <a:close/>
                </a:path>
                <a:path w="11962130" h="7343775">
                  <a:moveTo>
                    <a:pt x="2631424" y="7299270"/>
                  </a:moveTo>
                  <a:lnTo>
                    <a:pt x="2622773" y="7301016"/>
                  </a:lnTo>
                  <a:lnTo>
                    <a:pt x="2615709" y="7305779"/>
                  </a:lnTo>
                  <a:lnTo>
                    <a:pt x="2610946" y="7312844"/>
                  </a:lnTo>
                  <a:lnTo>
                    <a:pt x="2609199" y="7321495"/>
                  </a:lnTo>
                  <a:lnTo>
                    <a:pt x="2610946" y="7330146"/>
                  </a:lnTo>
                  <a:lnTo>
                    <a:pt x="2615709" y="7337210"/>
                  </a:lnTo>
                  <a:lnTo>
                    <a:pt x="2622773" y="7341973"/>
                  </a:lnTo>
                  <a:lnTo>
                    <a:pt x="2631469" y="7343720"/>
                  </a:lnTo>
                  <a:lnTo>
                    <a:pt x="2640120" y="7341973"/>
                  </a:lnTo>
                  <a:lnTo>
                    <a:pt x="2647184" y="7337210"/>
                  </a:lnTo>
                  <a:lnTo>
                    <a:pt x="2651947" y="7330146"/>
                  </a:lnTo>
                  <a:lnTo>
                    <a:pt x="2653694" y="7321495"/>
                  </a:lnTo>
                  <a:lnTo>
                    <a:pt x="2651946" y="7312844"/>
                  </a:lnTo>
                  <a:lnTo>
                    <a:pt x="2647179" y="7305779"/>
                  </a:lnTo>
                  <a:lnTo>
                    <a:pt x="2640101" y="7301016"/>
                  </a:lnTo>
                  <a:lnTo>
                    <a:pt x="2631424" y="7299270"/>
                  </a:lnTo>
                  <a:close/>
                </a:path>
                <a:path w="11962130" h="7343775">
                  <a:moveTo>
                    <a:pt x="2542480" y="7299270"/>
                  </a:moveTo>
                  <a:lnTo>
                    <a:pt x="2533829" y="7301016"/>
                  </a:lnTo>
                  <a:lnTo>
                    <a:pt x="2526764" y="7305779"/>
                  </a:lnTo>
                  <a:lnTo>
                    <a:pt x="2522001" y="7312844"/>
                  </a:lnTo>
                  <a:lnTo>
                    <a:pt x="2520255" y="7321495"/>
                  </a:lnTo>
                  <a:lnTo>
                    <a:pt x="2522001" y="7330146"/>
                  </a:lnTo>
                  <a:lnTo>
                    <a:pt x="2526764" y="7337210"/>
                  </a:lnTo>
                  <a:lnTo>
                    <a:pt x="2533829" y="7341973"/>
                  </a:lnTo>
                  <a:lnTo>
                    <a:pt x="2542524" y="7343720"/>
                  </a:lnTo>
                  <a:lnTo>
                    <a:pt x="2551175" y="7341973"/>
                  </a:lnTo>
                  <a:lnTo>
                    <a:pt x="2558240" y="7337210"/>
                  </a:lnTo>
                  <a:lnTo>
                    <a:pt x="2563003" y="7330146"/>
                  </a:lnTo>
                  <a:lnTo>
                    <a:pt x="2564749" y="7321495"/>
                  </a:lnTo>
                  <a:lnTo>
                    <a:pt x="2563002" y="7312844"/>
                  </a:lnTo>
                  <a:lnTo>
                    <a:pt x="2558234" y="7305779"/>
                  </a:lnTo>
                  <a:lnTo>
                    <a:pt x="2551156" y="7301016"/>
                  </a:lnTo>
                  <a:lnTo>
                    <a:pt x="2542480" y="7299270"/>
                  </a:lnTo>
                  <a:close/>
                </a:path>
                <a:path w="11962130" h="7343775">
                  <a:moveTo>
                    <a:pt x="2453535" y="7299270"/>
                  </a:moveTo>
                  <a:lnTo>
                    <a:pt x="2444884" y="7301016"/>
                  </a:lnTo>
                  <a:lnTo>
                    <a:pt x="2437820" y="7305779"/>
                  </a:lnTo>
                  <a:lnTo>
                    <a:pt x="2433057" y="7312844"/>
                  </a:lnTo>
                  <a:lnTo>
                    <a:pt x="2431310" y="7321495"/>
                  </a:lnTo>
                  <a:lnTo>
                    <a:pt x="2433057" y="7330146"/>
                  </a:lnTo>
                  <a:lnTo>
                    <a:pt x="2437820" y="7337210"/>
                  </a:lnTo>
                  <a:lnTo>
                    <a:pt x="2444884" y="7341973"/>
                  </a:lnTo>
                  <a:lnTo>
                    <a:pt x="2453580" y="7343720"/>
                  </a:lnTo>
                  <a:lnTo>
                    <a:pt x="2462231" y="7341973"/>
                  </a:lnTo>
                  <a:lnTo>
                    <a:pt x="2469295" y="7337210"/>
                  </a:lnTo>
                  <a:lnTo>
                    <a:pt x="2474058" y="7330146"/>
                  </a:lnTo>
                  <a:lnTo>
                    <a:pt x="2475805" y="7321495"/>
                  </a:lnTo>
                  <a:lnTo>
                    <a:pt x="2474058" y="7312844"/>
                  </a:lnTo>
                  <a:lnTo>
                    <a:pt x="2469290" y="7305779"/>
                  </a:lnTo>
                  <a:lnTo>
                    <a:pt x="2462212" y="7301016"/>
                  </a:lnTo>
                  <a:lnTo>
                    <a:pt x="2453535" y="7299270"/>
                  </a:lnTo>
                  <a:close/>
                </a:path>
                <a:path w="11962130" h="7343775">
                  <a:moveTo>
                    <a:pt x="2364591" y="7299270"/>
                  </a:moveTo>
                  <a:lnTo>
                    <a:pt x="2355940" y="7301016"/>
                  </a:lnTo>
                  <a:lnTo>
                    <a:pt x="2348875" y="7305779"/>
                  </a:lnTo>
                  <a:lnTo>
                    <a:pt x="2344112" y="7312844"/>
                  </a:lnTo>
                  <a:lnTo>
                    <a:pt x="2342366" y="7321495"/>
                  </a:lnTo>
                  <a:lnTo>
                    <a:pt x="2344112" y="7330146"/>
                  </a:lnTo>
                  <a:lnTo>
                    <a:pt x="2348875" y="7337210"/>
                  </a:lnTo>
                  <a:lnTo>
                    <a:pt x="2355940" y="7341973"/>
                  </a:lnTo>
                  <a:lnTo>
                    <a:pt x="2364635" y="7343720"/>
                  </a:lnTo>
                  <a:lnTo>
                    <a:pt x="2373286" y="7341973"/>
                  </a:lnTo>
                  <a:lnTo>
                    <a:pt x="2380351" y="7337210"/>
                  </a:lnTo>
                  <a:lnTo>
                    <a:pt x="2385114" y="7330146"/>
                  </a:lnTo>
                  <a:lnTo>
                    <a:pt x="2386860" y="7321495"/>
                  </a:lnTo>
                  <a:lnTo>
                    <a:pt x="2385113" y="7312844"/>
                  </a:lnTo>
                  <a:lnTo>
                    <a:pt x="2380345" y="7305779"/>
                  </a:lnTo>
                  <a:lnTo>
                    <a:pt x="2373268" y="7301016"/>
                  </a:lnTo>
                  <a:lnTo>
                    <a:pt x="2364591" y="7299270"/>
                  </a:lnTo>
                  <a:close/>
                </a:path>
                <a:path w="11962130" h="7343775">
                  <a:moveTo>
                    <a:pt x="2275645" y="7299270"/>
                  </a:moveTo>
                  <a:lnTo>
                    <a:pt x="2266994" y="7301016"/>
                  </a:lnTo>
                  <a:lnTo>
                    <a:pt x="2259930" y="7305779"/>
                  </a:lnTo>
                  <a:lnTo>
                    <a:pt x="2255167" y="7312844"/>
                  </a:lnTo>
                  <a:lnTo>
                    <a:pt x="2253420" y="7321495"/>
                  </a:lnTo>
                  <a:lnTo>
                    <a:pt x="2255167" y="7330146"/>
                  </a:lnTo>
                  <a:lnTo>
                    <a:pt x="2259930" y="7337210"/>
                  </a:lnTo>
                  <a:lnTo>
                    <a:pt x="2266994" y="7341973"/>
                  </a:lnTo>
                  <a:lnTo>
                    <a:pt x="2275690" y="7343720"/>
                  </a:lnTo>
                  <a:lnTo>
                    <a:pt x="2284341" y="7341973"/>
                  </a:lnTo>
                  <a:lnTo>
                    <a:pt x="2291405" y="7337210"/>
                  </a:lnTo>
                  <a:lnTo>
                    <a:pt x="2296168" y="7330146"/>
                  </a:lnTo>
                  <a:lnTo>
                    <a:pt x="2297915" y="7321495"/>
                  </a:lnTo>
                  <a:lnTo>
                    <a:pt x="2296167" y="7312844"/>
                  </a:lnTo>
                  <a:lnTo>
                    <a:pt x="2291400" y="7305779"/>
                  </a:lnTo>
                  <a:lnTo>
                    <a:pt x="2284322" y="7301016"/>
                  </a:lnTo>
                  <a:lnTo>
                    <a:pt x="2275645" y="7299270"/>
                  </a:lnTo>
                  <a:close/>
                </a:path>
                <a:path w="11962130" h="7343775">
                  <a:moveTo>
                    <a:pt x="2186701" y="7299270"/>
                  </a:moveTo>
                  <a:lnTo>
                    <a:pt x="2178050" y="7301016"/>
                  </a:lnTo>
                  <a:lnTo>
                    <a:pt x="2170985" y="7305779"/>
                  </a:lnTo>
                  <a:lnTo>
                    <a:pt x="2166222" y="7312844"/>
                  </a:lnTo>
                  <a:lnTo>
                    <a:pt x="2164476" y="7321495"/>
                  </a:lnTo>
                  <a:lnTo>
                    <a:pt x="2166222" y="7330146"/>
                  </a:lnTo>
                  <a:lnTo>
                    <a:pt x="2170985" y="7337210"/>
                  </a:lnTo>
                  <a:lnTo>
                    <a:pt x="2178050" y="7341973"/>
                  </a:lnTo>
                  <a:lnTo>
                    <a:pt x="2186745" y="7343720"/>
                  </a:lnTo>
                  <a:lnTo>
                    <a:pt x="2195396" y="7341973"/>
                  </a:lnTo>
                  <a:lnTo>
                    <a:pt x="2202461" y="7337210"/>
                  </a:lnTo>
                  <a:lnTo>
                    <a:pt x="2207224" y="7330146"/>
                  </a:lnTo>
                  <a:lnTo>
                    <a:pt x="2208970" y="7321495"/>
                  </a:lnTo>
                  <a:lnTo>
                    <a:pt x="2207223" y="7312844"/>
                  </a:lnTo>
                  <a:lnTo>
                    <a:pt x="2202455" y="7305779"/>
                  </a:lnTo>
                  <a:lnTo>
                    <a:pt x="2195377" y="7301016"/>
                  </a:lnTo>
                  <a:lnTo>
                    <a:pt x="2186701" y="7299270"/>
                  </a:lnTo>
                  <a:close/>
                </a:path>
                <a:path w="11962130" h="7343775">
                  <a:moveTo>
                    <a:pt x="2097756" y="7299270"/>
                  </a:moveTo>
                  <a:lnTo>
                    <a:pt x="2089105" y="7301016"/>
                  </a:lnTo>
                  <a:lnTo>
                    <a:pt x="2082041" y="7305779"/>
                  </a:lnTo>
                  <a:lnTo>
                    <a:pt x="2077278" y="7312844"/>
                  </a:lnTo>
                  <a:lnTo>
                    <a:pt x="2075531" y="7321495"/>
                  </a:lnTo>
                  <a:lnTo>
                    <a:pt x="2077278" y="7330146"/>
                  </a:lnTo>
                  <a:lnTo>
                    <a:pt x="2082041" y="7337210"/>
                  </a:lnTo>
                  <a:lnTo>
                    <a:pt x="2089105" y="7341973"/>
                  </a:lnTo>
                  <a:lnTo>
                    <a:pt x="2097801" y="7343720"/>
                  </a:lnTo>
                  <a:lnTo>
                    <a:pt x="2106452" y="7341973"/>
                  </a:lnTo>
                  <a:lnTo>
                    <a:pt x="2113516" y="7337210"/>
                  </a:lnTo>
                  <a:lnTo>
                    <a:pt x="2118279" y="7330146"/>
                  </a:lnTo>
                  <a:lnTo>
                    <a:pt x="2120026" y="7321495"/>
                  </a:lnTo>
                  <a:lnTo>
                    <a:pt x="2118278" y="7312844"/>
                  </a:lnTo>
                  <a:lnTo>
                    <a:pt x="2113511" y="7305779"/>
                  </a:lnTo>
                  <a:lnTo>
                    <a:pt x="2106433" y="7301016"/>
                  </a:lnTo>
                  <a:lnTo>
                    <a:pt x="2097756" y="7299270"/>
                  </a:lnTo>
                  <a:close/>
                </a:path>
                <a:path w="11962130" h="7343775">
                  <a:moveTo>
                    <a:pt x="2008812" y="7299270"/>
                  </a:moveTo>
                  <a:lnTo>
                    <a:pt x="2000161" y="7301016"/>
                  </a:lnTo>
                  <a:lnTo>
                    <a:pt x="1993096" y="7305779"/>
                  </a:lnTo>
                  <a:lnTo>
                    <a:pt x="1988333" y="7312844"/>
                  </a:lnTo>
                  <a:lnTo>
                    <a:pt x="1986587" y="7321495"/>
                  </a:lnTo>
                  <a:lnTo>
                    <a:pt x="1988333" y="7330146"/>
                  </a:lnTo>
                  <a:lnTo>
                    <a:pt x="1993096" y="7337210"/>
                  </a:lnTo>
                  <a:lnTo>
                    <a:pt x="2000161" y="7341973"/>
                  </a:lnTo>
                  <a:lnTo>
                    <a:pt x="2008856" y="7343720"/>
                  </a:lnTo>
                  <a:lnTo>
                    <a:pt x="2017507" y="7341973"/>
                  </a:lnTo>
                  <a:lnTo>
                    <a:pt x="2024572" y="7337210"/>
                  </a:lnTo>
                  <a:lnTo>
                    <a:pt x="2029335" y="7330146"/>
                  </a:lnTo>
                  <a:lnTo>
                    <a:pt x="2031081" y="7321495"/>
                  </a:lnTo>
                  <a:lnTo>
                    <a:pt x="2029334" y="7312844"/>
                  </a:lnTo>
                  <a:lnTo>
                    <a:pt x="2024566" y="7305779"/>
                  </a:lnTo>
                  <a:lnTo>
                    <a:pt x="2017489" y="7301016"/>
                  </a:lnTo>
                  <a:lnTo>
                    <a:pt x="2008812" y="7299270"/>
                  </a:lnTo>
                  <a:close/>
                </a:path>
                <a:path w="11962130" h="7343775">
                  <a:moveTo>
                    <a:pt x="1919867" y="7299270"/>
                  </a:moveTo>
                  <a:lnTo>
                    <a:pt x="1911216" y="7301016"/>
                  </a:lnTo>
                  <a:lnTo>
                    <a:pt x="1904152" y="7305779"/>
                  </a:lnTo>
                  <a:lnTo>
                    <a:pt x="1899389" y="7312844"/>
                  </a:lnTo>
                  <a:lnTo>
                    <a:pt x="1897642" y="7321495"/>
                  </a:lnTo>
                  <a:lnTo>
                    <a:pt x="1899389" y="7330146"/>
                  </a:lnTo>
                  <a:lnTo>
                    <a:pt x="1904152" y="7337210"/>
                  </a:lnTo>
                  <a:lnTo>
                    <a:pt x="1911216" y="7341973"/>
                  </a:lnTo>
                  <a:lnTo>
                    <a:pt x="1919912" y="7343720"/>
                  </a:lnTo>
                  <a:lnTo>
                    <a:pt x="1928563" y="7341973"/>
                  </a:lnTo>
                  <a:lnTo>
                    <a:pt x="1935627" y="7337210"/>
                  </a:lnTo>
                  <a:lnTo>
                    <a:pt x="1940390" y="7330146"/>
                  </a:lnTo>
                  <a:lnTo>
                    <a:pt x="1942137" y="7321495"/>
                  </a:lnTo>
                  <a:lnTo>
                    <a:pt x="1940390" y="7312844"/>
                  </a:lnTo>
                  <a:lnTo>
                    <a:pt x="1935622" y="7305779"/>
                  </a:lnTo>
                  <a:lnTo>
                    <a:pt x="1928544" y="7301016"/>
                  </a:lnTo>
                  <a:lnTo>
                    <a:pt x="1919867" y="7299270"/>
                  </a:lnTo>
                  <a:close/>
                </a:path>
                <a:path w="11962130" h="7343775">
                  <a:moveTo>
                    <a:pt x="1830923" y="7299270"/>
                  </a:moveTo>
                  <a:lnTo>
                    <a:pt x="1822272" y="7301016"/>
                  </a:lnTo>
                  <a:lnTo>
                    <a:pt x="1815207" y="7305779"/>
                  </a:lnTo>
                  <a:lnTo>
                    <a:pt x="1810444" y="7312844"/>
                  </a:lnTo>
                  <a:lnTo>
                    <a:pt x="1808698" y="7321495"/>
                  </a:lnTo>
                  <a:lnTo>
                    <a:pt x="1810444" y="7330146"/>
                  </a:lnTo>
                  <a:lnTo>
                    <a:pt x="1815207" y="7337210"/>
                  </a:lnTo>
                  <a:lnTo>
                    <a:pt x="1822272" y="7341973"/>
                  </a:lnTo>
                  <a:lnTo>
                    <a:pt x="1830967" y="7343720"/>
                  </a:lnTo>
                  <a:lnTo>
                    <a:pt x="1839618" y="7341973"/>
                  </a:lnTo>
                  <a:lnTo>
                    <a:pt x="1846683" y="7337210"/>
                  </a:lnTo>
                  <a:lnTo>
                    <a:pt x="1851446" y="7330146"/>
                  </a:lnTo>
                  <a:lnTo>
                    <a:pt x="1853192" y="7321495"/>
                  </a:lnTo>
                  <a:lnTo>
                    <a:pt x="1851445" y="7312844"/>
                  </a:lnTo>
                  <a:lnTo>
                    <a:pt x="1846677" y="7305779"/>
                  </a:lnTo>
                  <a:lnTo>
                    <a:pt x="1839600" y="7301016"/>
                  </a:lnTo>
                  <a:lnTo>
                    <a:pt x="1830923" y="7299270"/>
                  </a:lnTo>
                  <a:close/>
                </a:path>
                <a:path w="11962130" h="7343775">
                  <a:moveTo>
                    <a:pt x="1742757" y="7297445"/>
                  </a:moveTo>
                  <a:lnTo>
                    <a:pt x="1734052" y="7298898"/>
                  </a:lnTo>
                  <a:lnTo>
                    <a:pt x="1726830" y="7303420"/>
                  </a:lnTo>
                  <a:lnTo>
                    <a:pt x="1721831" y="7310319"/>
                  </a:lnTo>
                  <a:lnTo>
                    <a:pt x="1719793" y="7318906"/>
                  </a:lnTo>
                  <a:lnTo>
                    <a:pt x="1721247" y="7327611"/>
                  </a:lnTo>
                  <a:lnTo>
                    <a:pt x="1725768" y="7334833"/>
                  </a:lnTo>
                  <a:lnTo>
                    <a:pt x="1732668" y="7339832"/>
                  </a:lnTo>
                  <a:lnTo>
                    <a:pt x="1741299" y="7341871"/>
                  </a:lnTo>
                  <a:lnTo>
                    <a:pt x="1750004" y="7340418"/>
                  </a:lnTo>
                  <a:lnTo>
                    <a:pt x="1757225" y="7335896"/>
                  </a:lnTo>
                  <a:lnTo>
                    <a:pt x="1762224" y="7328997"/>
                  </a:lnTo>
                  <a:lnTo>
                    <a:pt x="1764262" y="7320410"/>
                  </a:lnTo>
                  <a:lnTo>
                    <a:pt x="1762808" y="7311705"/>
                  </a:lnTo>
                  <a:lnTo>
                    <a:pt x="1758282" y="7304483"/>
                  </a:lnTo>
                  <a:lnTo>
                    <a:pt x="1751369" y="7299484"/>
                  </a:lnTo>
                  <a:lnTo>
                    <a:pt x="1742757" y="7297445"/>
                  </a:lnTo>
                  <a:close/>
                </a:path>
                <a:path w="11962130" h="7343775">
                  <a:moveTo>
                    <a:pt x="1655279" y="7291482"/>
                  </a:moveTo>
                  <a:lnTo>
                    <a:pt x="1646507" y="7292443"/>
                  </a:lnTo>
                  <a:lnTo>
                    <a:pt x="1639042" y="7296550"/>
                  </a:lnTo>
                  <a:lnTo>
                    <a:pt x="1633663" y="7303157"/>
                  </a:lnTo>
                  <a:lnTo>
                    <a:pt x="1631144" y="7311616"/>
                  </a:lnTo>
                  <a:lnTo>
                    <a:pt x="1632105" y="7320389"/>
                  </a:lnTo>
                  <a:lnTo>
                    <a:pt x="1636213" y="7327853"/>
                  </a:lnTo>
                  <a:lnTo>
                    <a:pt x="1642820" y="7333233"/>
                  </a:lnTo>
                  <a:lnTo>
                    <a:pt x="1651322" y="7335755"/>
                  </a:lnTo>
                  <a:lnTo>
                    <a:pt x="1660095" y="7334795"/>
                  </a:lnTo>
                  <a:lnTo>
                    <a:pt x="1667560" y="7330687"/>
                  </a:lnTo>
                  <a:lnTo>
                    <a:pt x="1672940" y="7324080"/>
                  </a:lnTo>
                  <a:lnTo>
                    <a:pt x="1675458" y="7315622"/>
                  </a:lnTo>
                  <a:lnTo>
                    <a:pt x="1674497" y="7306848"/>
                  </a:lnTo>
                  <a:lnTo>
                    <a:pt x="1670384" y="7299383"/>
                  </a:lnTo>
                  <a:lnTo>
                    <a:pt x="1663764" y="7294003"/>
                  </a:lnTo>
                  <a:lnTo>
                    <a:pt x="1655279" y="7291482"/>
                  </a:lnTo>
                  <a:close/>
                </a:path>
                <a:path w="11962130" h="7343775">
                  <a:moveTo>
                    <a:pt x="1567728" y="7280950"/>
                  </a:moveTo>
                  <a:lnTo>
                    <a:pt x="1558928" y="7281613"/>
                  </a:lnTo>
                  <a:lnTo>
                    <a:pt x="1551329" y="7285466"/>
                  </a:lnTo>
                  <a:lnTo>
                    <a:pt x="1545729" y="7291887"/>
                  </a:lnTo>
                  <a:lnTo>
                    <a:pt x="1542925" y="7300255"/>
                  </a:lnTo>
                  <a:lnTo>
                    <a:pt x="1543588" y="7309056"/>
                  </a:lnTo>
                  <a:lnTo>
                    <a:pt x="1547441" y="7316655"/>
                  </a:lnTo>
                  <a:lnTo>
                    <a:pt x="1553862" y="7322255"/>
                  </a:lnTo>
                  <a:lnTo>
                    <a:pt x="1562275" y="7325064"/>
                  </a:lnTo>
                  <a:lnTo>
                    <a:pt x="1571076" y="7324401"/>
                  </a:lnTo>
                  <a:lnTo>
                    <a:pt x="1578675" y="7320548"/>
                  </a:lnTo>
                  <a:lnTo>
                    <a:pt x="1584275" y="7314127"/>
                  </a:lnTo>
                  <a:lnTo>
                    <a:pt x="1587078" y="7305759"/>
                  </a:lnTo>
                  <a:lnTo>
                    <a:pt x="1586414" y="7296958"/>
                  </a:lnTo>
                  <a:lnTo>
                    <a:pt x="1582557" y="7289358"/>
                  </a:lnTo>
                  <a:lnTo>
                    <a:pt x="1576123" y="7283756"/>
                  </a:lnTo>
                  <a:lnTo>
                    <a:pt x="1567728" y="7280950"/>
                  </a:lnTo>
                  <a:close/>
                </a:path>
                <a:path w="11962130" h="7343775">
                  <a:moveTo>
                    <a:pt x="1481283" y="7266389"/>
                  </a:moveTo>
                  <a:lnTo>
                    <a:pt x="1472459" y="7266551"/>
                  </a:lnTo>
                  <a:lnTo>
                    <a:pt x="1464653" y="7269965"/>
                  </a:lnTo>
                  <a:lnTo>
                    <a:pt x="1458697" y="7276058"/>
                  </a:lnTo>
                  <a:lnTo>
                    <a:pt x="1455423" y="7284254"/>
                  </a:lnTo>
                  <a:lnTo>
                    <a:pt x="1455570" y="7292257"/>
                  </a:lnTo>
                  <a:lnTo>
                    <a:pt x="1455585" y="7293078"/>
                  </a:lnTo>
                  <a:lnTo>
                    <a:pt x="1458999" y="7300883"/>
                  </a:lnTo>
                  <a:lnTo>
                    <a:pt x="1465092" y="7306840"/>
                  </a:lnTo>
                  <a:lnTo>
                    <a:pt x="1473332" y="7310122"/>
                  </a:lnTo>
                  <a:lnTo>
                    <a:pt x="1482155" y="7309960"/>
                  </a:lnTo>
                  <a:lnTo>
                    <a:pt x="1489961" y="7306545"/>
                  </a:lnTo>
                  <a:lnTo>
                    <a:pt x="1495917" y="7300453"/>
                  </a:lnTo>
                  <a:lnTo>
                    <a:pt x="1499191" y="7292257"/>
                  </a:lnTo>
                  <a:lnTo>
                    <a:pt x="1499044" y="7284254"/>
                  </a:lnTo>
                  <a:lnTo>
                    <a:pt x="1499029" y="7283433"/>
                  </a:lnTo>
                  <a:lnTo>
                    <a:pt x="1495610" y="7275626"/>
                  </a:lnTo>
                  <a:lnTo>
                    <a:pt x="1489504" y="7269668"/>
                  </a:lnTo>
                  <a:lnTo>
                    <a:pt x="1481283" y="7266389"/>
                  </a:lnTo>
                  <a:close/>
                </a:path>
                <a:path w="11962130" h="7343775">
                  <a:moveTo>
                    <a:pt x="1386615" y="7247272"/>
                  </a:moveTo>
                  <a:lnTo>
                    <a:pt x="1378659" y="7250321"/>
                  </a:lnTo>
                  <a:lnTo>
                    <a:pt x="1372427" y="7256131"/>
                  </a:lnTo>
                  <a:lnTo>
                    <a:pt x="1368776" y="7264166"/>
                  </a:lnTo>
                  <a:lnTo>
                    <a:pt x="1368529" y="7272988"/>
                  </a:lnTo>
                  <a:lnTo>
                    <a:pt x="1371579" y="7280944"/>
                  </a:lnTo>
                  <a:lnTo>
                    <a:pt x="1377389" y="7287176"/>
                  </a:lnTo>
                  <a:lnTo>
                    <a:pt x="1385467" y="7290836"/>
                  </a:lnTo>
                  <a:lnTo>
                    <a:pt x="1394289" y="7291084"/>
                  </a:lnTo>
                  <a:lnTo>
                    <a:pt x="1402245" y="7288034"/>
                  </a:lnTo>
                  <a:lnTo>
                    <a:pt x="1408477" y="7282224"/>
                  </a:lnTo>
                  <a:lnTo>
                    <a:pt x="1412128" y="7274189"/>
                  </a:lnTo>
                  <a:lnTo>
                    <a:pt x="1412374" y="7265367"/>
                  </a:lnTo>
                  <a:lnTo>
                    <a:pt x="1409320" y="7257410"/>
                  </a:lnTo>
                  <a:lnTo>
                    <a:pt x="1403497" y="7251175"/>
                  </a:lnTo>
                  <a:lnTo>
                    <a:pt x="1395437" y="7247519"/>
                  </a:lnTo>
                  <a:lnTo>
                    <a:pt x="1386615" y="7247272"/>
                  </a:lnTo>
                  <a:close/>
                </a:path>
                <a:path w="11962130" h="7343775">
                  <a:moveTo>
                    <a:pt x="1301836" y="7223749"/>
                  </a:moveTo>
                  <a:lnTo>
                    <a:pt x="1293747" y="7226426"/>
                  </a:lnTo>
                  <a:lnTo>
                    <a:pt x="1287252" y="7231940"/>
                  </a:lnTo>
                  <a:lnTo>
                    <a:pt x="1283233" y="7239797"/>
                  </a:lnTo>
                  <a:lnTo>
                    <a:pt x="1282576" y="7248598"/>
                  </a:lnTo>
                  <a:lnTo>
                    <a:pt x="1285253" y="7256687"/>
                  </a:lnTo>
                  <a:lnTo>
                    <a:pt x="1290767" y="7263182"/>
                  </a:lnTo>
                  <a:lnTo>
                    <a:pt x="1298666" y="7267213"/>
                  </a:lnTo>
                  <a:lnTo>
                    <a:pt x="1307468" y="7267869"/>
                  </a:lnTo>
                  <a:lnTo>
                    <a:pt x="1315557" y="7265193"/>
                  </a:lnTo>
                  <a:lnTo>
                    <a:pt x="1322052" y="7259679"/>
                  </a:lnTo>
                  <a:lnTo>
                    <a:pt x="1326071" y="7251822"/>
                  </a:lnTo>
                  <a:lnTo>
                    <a:pt x="1326727" y="7243020"/>
                  </a:lnTo>
                  <a:lnTo>
                    <a:pt x="1324046" y="7234930"/>
                  </a:lnTo>
                  <a:lnTo>
                    <a:pt x="1318519" y="7228432"/>
                  </a:lnTo>
                  <a:lnTo>
                    <a:pt x="1310637" y="7224405"/>
                  </a:lnTo>
                  <a:lnTo>
                    <a:pt x="1301836" y="7223749"/>
                  </a:lnTo>
                  <a:close/>
                </a:path>
                <a:path w="11962130" h="7343775">
                  <a:moveTo>
                    <a:pt x="1218347" y="7196034"/>
                  </a:moveTo>
                  <a:lnTo>
                    <a:pt x="1210141" y="7198326"/>
                  </a:lnTo>
                  <a:lnTo>
                    <a:pt x="1203393" y="7203528"/>
                  </a:lnTo>
                  <a:lnTo>
                    <a:pt x="1199008" y="7211187"/>
                  </a:lnTo>
                  <a:lnTo>
                    <a:pt x="1197937" y="7219947"/>
                  </a:lnTo>
                  <a:lnTo>
                    <a:pt x="1200229" y="7228153"/>
                  </a:lnTo>
                  <a:lnTo>
                    <a:pt x="1205430" y="7234901"/>
                  </a:lnTo>
                  <a:lnTo>
                    <a:pt x="1213131" y="7239301"/>
                  </a:lnTo>
                  <a:lnTo>
                    <a:pt x="1221891" y="7240372"/>
                  </a:lnTo>
                  <a:lnTo>
                    <a:pt x="1230097" y="7238080"/>
                  </a:lnTo>
                  <a:lnTo>
                    <a:pt x="1236845" y="7232878"/>
                  </a:lnTo>
                  <a:lnTo>
                    <a:pt x="1241231" y="7225220"/>
                  </a:lnTo>
                  <a:lnTo>
                    <a:pt x="1242302" y="7216459"/>
                  </a:lnTo>
                  <a:lnTo>
                    <a:pt x="1240005" y="7208252"/>
                  </a:lnTo>
                  <a:lnTo>
                    <a:pt x="1234791" y="7201500"/>
                  </a:lnTo>
                  <a:lnTo>
                    <a:pt x="1227108" y="7197106"/>
                  </a:lnTo>
                  <a:lnTo>
                    <a:pt x="1218347" y="7196034"/>
                  </a:lnTo>
                  <a:close/>
                </a:path>
                <a:path w="11962130" h="7343775">
                  <a:moveTo>
                    <a:pt x="1136593" y="7164192"/>
                  </a:moveTo>
                  <a:lnTo>
                    <a:pt x="1128267" y="7165999"/>
                  </a:lnTo>
                  <a:lnTo>
                    <a:pt x="1121226" y="7170797"/>
                  </a:lnTo>
                  <a:lnTo>
                    <a:pt x="1116399" y="7178186"/>
                  </a:lnTo>
                  <a:lnTo>
                    <a:pt x="1114817" y="7186868"/>
                  </a:lnTo>
                  <a:lnTo>
                    <a:pt x="1116510" y="7194667"/>
                  </a:lnTo>
                  <a:lnTo>
                    <a:pt x="1116624" y="7195194"/>
                  </a:lnTo>
                  <a:lnTo>
                    <a:pt x="1121299" y="7202056"/>
                  </a:lnTo>
                  <a:lnTo>
                    <a:pt x="1121422" y="7202235"/>
                  </a:lnTo>
                  <a:lnTo>
                    <a:pt x="1128852" y="7207079"/>
                  </a:lnTo>
                  <a:lnTo>
                    <a:pt x="1137534" y="7208661"/>
                  </a:lnTo>
                  <a:lnTo>
                    <a:pt x="1145860" y="7206854"/>
                  </a:lnTo>
                  <a:lnTo>
                    <a:pt x="1152901" y="7202056"/>
                  </a:lnTo>
                  <a:lnTo>
                    <a:pt x="1157728" y="7194667"/>
                  </a:lnTo>
                  <a:lnTo>
                    <a:pt x="1159310" y="7185985"/>
                  </a:lnTo>
                  <a:lnTo>
                    <a:pt x="1157613" y="7178186"/>
                  </a:lnTo>
                  <a:lnTo>
                    <a:pt x="1157498" y="7177657"/>
                  </a:lnTo>
                  <a:lnTo>
                    <a:pt x="1152688" y="7170611"/>
                  </a:lnTo>
                  <a:lnTo>
                    <a:pt x="1145275" y="7165774"/>
                  </a:lnTo>
                  <a:lnTo>
                    <a:pt x="1136593" y="7164192"/>
                  </a:lnTo>
                  <a:close/>
                </a:path>
                <a:path w="11962130" h="7343775">
                  <a:moveTo>
                    <a:pt x="1056308" y="7128332"/>
                  </a:moveTo>
                  <a:lnTo>
                    <a:pt x="1047903" y="7129729"/>
                  </a:lnTo>
                  <a:lnTo>
                    <a:pt x="1040635" y="7134176"/>
                  </a:lnTo>
                  <a:lnTo>
                    <a:pt x="1035452" y="7141319"/>
                  </a:lnTo>
                  <a:lnTo>
                    <a:pt x="1033446" y="7149914"/>
                  </a:lnTo>
                  <a:lnTo>
                    <a:pt x="1034844" y="7158319"/>
                  </a:lnTo>
                  <a:lnTo>
                    <a:pt x="1039291" y="7165587"/>
                  </a:lnTo>
                  <a:lnTo>
                    <a:pt x="1046474" y="7170788"/>
                  </a:lnTo>
                  <a:lnTo>
                    <a:pt x="1055069" y="7172794"/>
                  </a:lnTo>
                  <a:lnTo>
                    <a:pt x="1063474" y="7171396"/>
                  </a:lnTo>
                  <a:lnTo>
                    <a:pt x="1070741" y="7166949"/>
                  </a:lnTo>
                  <a:lnTo>
                    <a:pt x="1075924" y="7159806"/>
                  </a:lnTo>
                  <a:lnTo>
                    <a:pt x="1077930" y="7151211"/>
                  </a:lnTo>
                  <a:lnTo>
                    <a:pt x="1076528" y="7142805"/>
                  </a:lnTo>
                  <a:lnTo>
                    <a:pt x="1072069" y="7135532"/>
                  </a:lnTo>
                  <a:lnTo>
                    <a:pt x="1064902" y="7130338"/>
                  </a:lnTo>
                  <a:lnTo>
                    <a:pt x="1056308" y="7128332"/>
                  </a:lnTo>
                  <a:close/>
                </a:path>
                <a:path w="11962130" h="7343775">
                  <a:moveTo>
                    <a:pt x="977911" y="7088535"/>
                  </a:moveTo>
                  <a:lnTo>
                    <a:pt x="969447" y="7089514"/>
                  </a:lnTo>
                  <a:lnTo>
                    <a:pt x="961968" y="7093595"/>
                  </a:lnTo>
                  <a:lnTo>
                    <a:pt x="956437" y="7100473"/>
                  </a:lnTo>
                  <a:lnTo>
                    <a:pt x="954008" y="7108957"/>
                  </a:lnTo>
                  <a:lnTo>
                    <a:pt x="954987" y="7117421"/>
                  </a:lnTo>
                  <a:lnTo>
                    <a:pt x="959068" y="7124900"/>
                  </a:lnTo>
                  <a:lnTo>
                    <a:pt x="965984" y="7130451"/>
                  </a:lnTo>
                  <a:lnTo>
                    <a:pt x="974469" y="7132881"/>
                  </a:lnTo>
                  <a:lnTo>
                    <a:pt x="982933" y="7131902"/>
                  </a:lnTo>
                  <a:lnTo>
                    <a:pt x="990412" y="7127821"/>
                  </a:lnTo>
                  <a:lnTo>
                    <a:pt x="995942" y="7120943"/>
                  </a:lnTo>
                  <a:lnTo>
                    <a:pt x="998371" y="7112458"/>
                  </a:lnTo>
                  <a:lnTo>
                    <a:pt x="997388" y="7103992"/>
                  </a:lnTo>
                  <a:lnTo>
                    <a:pt x="993296" y="7096507"/>
                  </a:lnTo>
                  <a:lnTo>
                    <a:pt x="986396" y="7090964"/>
                  </a:lnTo>
                  <a:lnTo>
                    <a:pt x="977911" y="7088535"/>
                  </a:lnTo>
                  <a:close/>
                </a:path>
                <a:path w="11962130" h="7343775">
                  <a:moveTo>
                    <a:pt x="901374" y="7044882"/>
                  </a:moveTo>
                  <a:lnTo>
                    <a:pt x="892878" y="7045518"/>
                  </a:lnTo>
                  <a:lnTo>
                    <a:pt x="885240" y="7049294"/>
                  </a:lnTo>
                  <a:lnTo>
                    <a:pt x="879436" y="7055943"/>
                  </a:lnTo>
                  <a:lnTo>
                    <a:pt x="876667" y="7064323"/>
                  </a:lnTo>
                  <a:lnTo>
                    <a:pt x="877303" y="7072819"/>
                  </a:lnTo>
                  <a:lnTo>
                    <a:pt x="881079" y="7080457"/>
                  </a:lnTo>
                  <a:lnTo>
                    <a:pt x="887766" y="7086283"/>
                  </a:lnTo>
                  <a:lnTo>
                    <a:pt x="896146" y="7089053"/>
                  </a:lnTo>
                  <a:lnTo>
                    <a:pt x="904642" y="7088416"/>
                  </a:lnTo>
                  <a:lnTo>
                    <a:pt x="912280" y="7084640"/>
                  </a:lnTo>
                  <a:lnTo>
                    <a:pt x="918084" y="7077991"/>
                  </a:lnTo>
                  <a:lnTo>
                    <a:pt x="920853" y="7069611"/>
                  </a:lnTo>
                  <a:lnTo>
                    <a:pt x="920212" y="7061113"/>
                  </a:lnTo>
                  <a:lnTo>
                    <a:pt x="916425" y="7053468"/>
                  </a:lnTo>
                  <a:lnTo>
                    <a:pt x="909754" y="7047651"/>
                  </a:lnTo>
                  <a:lnTo>
                    <a:pt x="901374" y="7044882"/>
                  </a:lnTo>
                  <a:close/>
                </a:path>
                <a:path w="11962130" h="7343775">
                  <a:moveTo>
                    <a:pt x="827334" y="6997533"/>
                  </a:moveTo>
                  <a:lnTo>
                    <a:pt x="818816" y="6997730"/>
                  </a:lnTo>
                  <a:lnTo>
                    <a:pt x="810994" y="7001107"/>
                  </a:lnTo>
                  <a:lnTo>
                    <a:pt x="804854" y="7007448"/>
                  </a:lnTo>
                  <a:lnTo>
                    <a:pt x="801656" y="7015673"/>
                  </a:lnTo>
                  <a:lnTo>
                    <a:pt x="801831" y="7023235"/>
                  </a:lnTo>
                  <a:lnTo>
                    <a:pt x="801853" y="7024191"/>
                  </a:lnTo>
                  <a:lnTo>
                    <a:pt x="805230" y="7032014"/>
                  </a:lnTo>
                  <a:lnTo>
                    <a:pt x="811608" y="7038177"/>
                  </a:lnTo>
                  <a:lnTo>
                    <a:pt x="819833" y="7041375"/>
                  </a:lnTo>
                  <a:lnTo>
                    <a:pt x="828351" y="7041178"/>
                  </a:lnTo>
                  <a:lnTo>
                    <a:pt x="836174" y="7037801"/>
                  </a:lnTo>
                  <a:lnTo>
                    <a:pt x="842313" y="7031461"/>
                  </a:lnTo>
                  <a:lnTo>
                    <a:pt x="845511" y="7023235"/>
                  </a:lnTo>
                  <a:lnTo>
                    <a:pt x="845332" y="7015673"/>
                  </a:lnTo>
                  <a:lnTo>
                    <a:pt x="845309" y="7014715"/>
                  </a:lnTo>
                  <a:lnTo>
                    <a:pt x="841921" y="7006885"/>
                  </a:lnTo>
                  <a:lnTo>
                    <a:pt x="835559" y="7000732"/>
                  </a:lnTo>
                  <a:lnTo>
                    <a:pt x="827334" y="6997533"/>
                  </a:lnTo>
                  <a:close/>
                </a:path>
                <a:path w="11962130" h="7343775">
                  <a:moveTo>
                    <a:pt x="747209" y="6946351"/>
                  </a:moveTo>
                  <a:lnTo>
                    <a:pt x="739221" y="6949315"/>
                  </a:lnTo>
                  <a:lnTo>
                    <a:pt x="732760" y="6955327"/>
                  </a:lnTo>
                  <a:lnTo>
                    <a:pt x="729137" y="6963375"/>
                  </a:lnTo>
                  <a:lnTo>
                    <a:pt x="728890" y="6971892"/>
                  </a:lnTo>
                  <a:lnTo>
                    <a:pt x="731854" y="6979879"/>
                  </a:lnTo>
                  <a:lnTo>
                    <a:pt x="737903" y="6986367"/>
                  </a:lnTo>
                  <a:lnTo>
                    <a:pt x="745950" y="6989990"/>
                  </a:lnTo>
                  <a:lnTo>
                    <a:pt x="754467" y="6990237"/>
                  </a:lnTo>
                  <a:lnTo>
                    <a:pt x="762455" y="6987272"/>
                  </a:lnTo>
                  <a:lnTo>
                    <a:pt x="768916" y="6981261"/>
                  </a:lnTo>
                  <a:lnTo>
                    <a:pt x="772538" y="6973212"/>
                  </a:lnTo>
                  <a:lnTo>
                    <a:pt x="772781" y="6964693"/>
                  </a:lnTo>
                  <a:lnTo>
                    <a:pt x="769806" y="6956697"/>
                  </a:lnTo>
                  <a:lnTo>
                    <a:pt x="763772" y="6950221"/>
                  </a:lnTo>
                  <a:lnTo>
                    <a:pt x="755725" y="6946598"/>
                  </a:lnTo>
                  <a:lnTo>
                    <a:pt x="747209" y="6946351"/>
                  </a:lnTo>
                  <a:close/>
                </a:path>
                <a:path w="11962130" h="7343775">
                  <a:moveTo>
                    <a:pt x="678048" y="6891533"/>
                  </a:moveTo>
                  <a:lnTo>
                    <a:pt x="669936" y="6894138"/>
                  </a:lnTo>
                  <a:lnTo>
                    <a:pt x="663213" y="6899856"/>
                  </a:lnTo>
                  <a:lnTo>
                    <a:pt x="659235" y="6907734"/>
                  </a:lnTo>
                  <a:lnTo>
                    <a:pt x="658608" y="6916231"/>
                  </a:lnTo>
                  <a:lnTo>
                    <a:pt x="661213" y="6924343"/>
                  </a:lnTo>
                  <a:lnTo>
                    <a:pt x="666965" y="6931094"/>
                  </a:lnTo>
                  <a:lnTo>
                    <a:pt x="674844" y="6935072"/>
                  </a:lnTo>
                  <a:lnTo>
                    <a:pt x="683341" y="6935699"/>
                  </a:lnTo>
                  <a:lnTo>
                    <a:pt x="691453" y="6933094"/>
                  </a:lnTo>
                  <a:lnTo>
                    <a:pt x="698176" y="6927376"/>
                  </a:lnTo>
                  <a:lnTo>
                    <a:pt x="702154" y="6919497"/>
                  </a:lnTo>
                  <a:lnTo>
                    <a:pt x="702777" y="6910997"/>
                  </a:lnTo>
                  <a:lnTo>
                    <a:pt x="700161" y="6902877"/>
                  </a:lnTo>
                  <a:lnTo>
                    <a:pt x="694423" y="6896139"/>
                  </a:lnTo>
                  <a:lnTo>
                    <a:pt x="686545" y="6892160"/>
                  </a:lnTo>
                  <a:lnTo>
                    <a:pt x="678048" y="6891533"/>
                  </a:lnTo>
                  <a:close/>
                </a:path>
                <a:path w="11962130" h="7343775">
                  <a:moveTo>
                    <a:pt x="611667" y="6833378"/>
                  </a:moveTo>
                  <a:lnTo>
                    <a:pt x="603446" y="6835617"/>
                  </a:lnTo>
                  <a:lnTo>
                    <a:pt x="596473" y="6841027"/>
                  </a:lnTo>
                  <a:lnTo>
                    <a:pt x="592146" y="6848719"/>
                  </a:lnTo>
                  <a:lnTo>
                    <a:pt x="591139" y="6857179"/>
                  </a:lnTo>
                  <a:lnTo>
                    <a:pt x="593378" y="6865400"/>
                  </a:lnTo>
                  <a:lnTo>
                    <a:pt x="598822" y="6872401"/>
                  </a:lnTo>
                  <a:lnTo>
                    <a:pt x="606514" y="6876729"/>
                  </a:lnTo>
                  <a:lnTo>
                    <a:pt x="614974" y="6877736"/>
                  </a:lnTo>
                  <a:lnTo>
                    <a:pt x="623195" y="6875497"/>
                  </a:lnTo>
                  <a:lnTo>
                    <a:pt x="630167" y="6870087"/>
                  </a:lnTo>
                  <a:lnTo>
                    <a:pt x="634494" y="6862394"/>
                  </a:lnTo>
                  <a:lnTo>
                    <a:pt x="635497" y="6853931"/>
                  </a:lnTo>
                  <a:lnTo>
                    <a:pt x="633248" y="6845701"/>
                  </a:lnTo>
                  <a:lnTo>
                    <a:pt x="627819" y="6838712"/>
                  </a:lnTo>
                  <a:lnTo>
                    <a:pt x="620127" y="6834385"/>
                  </a:lnTo>
                  <a:lnTo>
                    <a:pt x="611667" y="6833378"/>
                  </a:lnTo>
                  <a:close/>
                </a:path>
                <a:path w="11962130" h="7343775">
                  <a:moveTo>
                    <a:pt x="549338" y="6772009"/>
                  </a:moveTo>
                  <a:lnTo>
                    <a:pt x="540943" y="6773460"/>
                  </a:lnTo>
                  <a:lnTo>
                    <a:pt x="533490" y="6778188"/>
                  </a:lnTo>
                  <a:lnTo>
                    <a:pt x="528455" y="6785436"/>
                  </a:lnTo>
                  <a:lnTo>
                    <a:pt x="526653" y="6793764"/>
                  </a:lnTo>
                  <a:lnTo>
                    <a:pt x="528105" y="6802159"/>
                  </a:lnTo>
                  <a:lnTo>
                    <a:pt x="532862" y="6809644"/>
                  </a:lnTo>
                  <a:lnTo>
                    <a:pt x="540111" y="6814679"/>
                  </a:lnTo>
                  <a:lnTo>
                    <a:pt x="548439" y="6816481"/>
                  </a:lnTo>
                  <a:lnTo>
                    <a:pt x="556834" y="6815029"/>
                  </a:lnTo>
                  <a:lnTo>
                    <a:pt x="564287" y="6810302"/>
                  </a:lnTo>
                  <a:lnTo>
                    <a:pt x="569322" y="6803053"/>
                  </a:lnTo>
                  <a:lnTo>
                    <a:pt x="571120" y="6794722"/>
                  </a:lnTo>
                  <a:lnTo>
                    <a:pt x="569659" y="6786317"/>
                  </a:lnTo>
                  <a:lnTo>
                    <a:pt x="564915" y="6778845"/>
                  </a:lnTo>
                  <a:lnTo>
                    <a:pt x="557666" y="6773811"/>
                  </a:lnTo>
                  <a:lnTo>
                    <a:pt x="549338" y="6772009"/>
                  </a:lnTo>
                  <a:close/>
                </a:path>
                <a:path w="11962130" h="7343775">
                  <a:moveTo>
                    <a:pt x="489166" y="6707586"/>
                  </a:moveTo>
                  <a:lnTo>
                    <a:pt x="480709" y="6708622"/>
                  </a:lnTo>
                  <a:lnTo>
                    <a:pt x="473033" y="6712976"/>
                  </a:lnTo>
                  <a:lnTo>
                    <a:pt x="467646" y="6719967"/>
                  </a:lnTo>
                  <a:lnTo>
                    <a:pt x="465435" y="6728195"/>
                  </a:lnTo>
                  <a:lnTo>
                    <a:pt x="466471" y="6736651"/>
                  </a:lnTo>
                  <a:lnTo>
                    <a:pt x="470855" y="6744362"/>
                  </a:lnTo>
                  <a:lnTo>
                    <a:pt x="477845" y="6749749"/>
                  </a:lnTo>
                  <a:lnTo>
                    <a:pt x="486074" y="6751959"/>
                  </a:lnTo>
                  <a:lnTo>
                    <a:pt x="494530" y="6750923"/>
                  </a:lnTo>
                  <a:lnTo>
                    <a:pt x="502207" y="6746570"/>
                  </a:lnTo>
                  <a:lnTo>
                    <a:pt x="507594" y="6739578"/>
                  </a:lnTo>
                  <a:lnTo>
                    <a:pt x="509801" y="6731345"/>
                  </a:lnTo>
                  <a:lnTo>
                    <a:pt x="508756" y="6722879"/>
                  </a:lnTo>
                  <a:lnTo>
                    <a:pt x="504385" y="6715183"/>
                  </a:lnTo>
                  <a:lnTo>
                    <a:pt x="497394" y="6709797"/>
                  </a:lnTo>
                  <a:lnTo>
                    <a:pt x="489166" y="6707586"/>
                  </a:lnTo>
                  <a:close/>
                </a:path>
                <a:path w="11962130" h="7343775">
                  <a:moveTo>
                    <a:pt x="432238" y="6640290"/>
                  </a:moveTo>
                  <a:lnTo>
                    <a:pt x="423740" y="6640905"/>
                  </a:lnTo>
                  <a:lnTo>
                    <a:pt x="415856" y="6644872"/>
                  </a:lnTo>
                  <a:lnTo>
                    <a:pt x="410129" y="6651587"/>
                  </a:lnTo>
                  <a:lnTo>
                    <a:pt x="407512" y="6659695"/>
                  </a:lnTo>
                  <a:lnTo>
                    <a:pt x="408127" y="6668193"/>
                  </a:lnTo>
                  <a:lnTo>
                    <a:pt x="412121" y="6676111"/>
                  </a:lnTo>
                  <a:lnTo>
                    <a:pt x="418836" y="6681838"/>
                  </a:lnTo>
                  <a:lnTo>
                    <a:pt x="426944" y="6684455"/>
                  </a:lnTo>
                  <a:lnTo>
                    <a:pt x="435442" y="6683841"/>
                  </a:lnTo>
                  <a:lnTo>
                    <a:pt x="443326" y="6679874"/>
                  </a:lnTo>
                  <a:lnTo>
                    <a:pt x="449053" y="6673159"/>
                  </a:lnTo>
                  <a:lnTo>
                    <a:pt x="451666" y="6665046"/>
                  </a:lnTo>
                  <a:lnTo>
                    <a:pt x="451044" y="6656538"/>
                  </a:lnTo>
                  <a:lnTo>
                    <a:pt x="447061" y="6648634"/>
                  </a:lnTo>
                  <a:lnTo>
                    <a:pt x="440346" y="6642907"/>
                  </a:lnTo>
                  <a:lnTo>
                    <a:pt x="432238" y="6640290"/>
                  </a:lnTo>
                  <a:close/>
                </a:path>
                <a:path w="11962130" h="7343775">
                  <a:moveTo>
                    <a:pt x="378571" y="6570263"/>
                  </a:moveTo>
                  <a:lnTo>
                    <a:pt x="370054" y="6570499"/>
                  </a:lnTo>
                  <a:lnTo>
                    <a:pt x="362002" y="6574111"/>
                  </a:lnTo>
                  <a:lnTo>
                    <a:pt x="355981" y="6580564"/>
                  </a:lnTo>
                  <a:lnTo>
                    <a:pt x="353007" y="6588548"/>
                  </a:lnTo>
                  <a:lnTo>
                    <a:pt x="353210" y="6595859"/>
                  </a:lnTo>
                  <a:lnTo>
                    <a:pt x="353243" y="6597065"/>
                  </a:lnTo>
                  <a:lnTo>
                    <a:pt x="356881" y="6605154"/>
                  </a:lnTo>
                  <a:lnTo>
                    <a:pt x="363335" y="6611174"/>
                  </a:lnTo>
                  <a:lnTo>
                    <a:pt x="371319" y="6614149"/>
                  </a:lnTo>
                  <a:lnTo>
                    <a:pt x="379836" y="6613913"/>
                  </a:lnTo>
                  <a:lnTo>
                    <a:pt x="387888" y="6610300"/>
                  </a:lnTo>
                  <a:lnTo>
                    <a:pt x="393908" y="6603847"/>
                  </a:lnTo>
                  <a:lnTo>
                    <a:pt x="396880" y="6595859"/>
                  </a:lnTo>
                  <a:lnTo>
                    <a:pt x="396671" y="6588548"/>
                  </a:lnTo>
                  <a:lnTo>
                    <a:pt x="396636" y="6587331"/>
                  </a:lnTo>
                  <a:lnTo>
                    <a:pt x="393009" y="6579257"/>
                  </a:lnTo>
                  <a:lnTo>
                    <a:pt x="386555" y="6573237"/>
                  </a:lnTo>
                  <a:lnTo>
                    <a:pt x="378571" y="6570263"/>
                  </a:lnTo>
                  <a:close/>
                </a:path>
                <a:path w="11962130" h="7343775">
                  <a:moveTo>
                    <a:pt x="320053" y="6497507"/>
                  </a:moveTo>
                  <a:lnTo>
                    <a:pt x="311825" y="6500699"/>
                  </a:lnTo>
                  <a:lnTo>
                    <a:pt x="305480" y="6506833"/>
                  </a:lnTo>
                  <a:lnTo>
                    <a:pt x="302097" y="6514653"/>
                  </a:lnTo>
                  <a:lnTo>
                    <a:pt x="301894" y="6523171"/>
                  </a:lnTo>
                  <a:lnTo>
                    <a:pt x="305111" y="6531437"/>
                  </a:lnTo>
                  <a:lnTo>
                    <a:pt x="311244" y="6537782"/>
                  </a:lnTo>
                  <a:lnTo>
                    <a:pt x="319064" y="6541165"/>
                  </a:lnTo>
                  <a:lnTo>
                    <a:pt x="327582" y="6541368"/>
                  </a:lnTo>
                  <a:lnTo>
                    <a:pt x="335810" y="6538175"/>
                  </a:lnTo>
                  <a:lnTo>
                    <a:pt x="342155" y="6532041"/>
                  </a:lnTo>
                  <a:lnTo>
                    <a:pt x="345535" y="6524217"/>
                  </a:lnTo>
                  <a:lnTo>
                    <a:pt x="345731" y="6515688"/>
                  </a:lnTo>
                  <a:lnTo>
                    <a:pt x="342525" y="6507439"/>
                  </a:lnTo>
                  <a:lnTo>
                    <a:pt x="336390" y="6501093"/>
                  </a:lnTo>
                  <a:lnTo>
                    <a:pt x="328570" y="6497711"/>
                  </a:lnTo>
                  <a:lnTo>
                    <a:pt x="320053" y="6497507"/>
                  </a:lnTo>
                  <a:close/>
                </a:path>
                <a:path w="11962130" h="7343775">
                  <a:moveTo>
                    <a:pt x="273612" y="6422156"/>
                  </a:moveTo>
                  <a:lnTo>
                    <a:pt x="265243" y="6424957"/>
                  </a:lnTo>
                  <a:lnTo>
                    <a:pt x="258616" y="6430786"/>
                  </a:lnTo>
                  <a:lnTo>
                    <a:pt x="254868" y="6438438"/>
                  </a:lnTo>
                  <a:lnTo>
                    <a:pt x="254264" y="6446937"/>
                  </a:lnTo>
                  <a:lnTo>
                    <a:pt x="257087" y="6455345"/>
                  </a:lnTo>
                  <a:lnTo>
                    <a:pt x="262916" y="6461972"/>
                  </a:lnTo>
                  <a:lnTo>
                    <a:pt x="270568" y="6465719"/>
                  </a:lnTo>
                  <a:lnTo>
                    <a:pt x="279067" y="6466324"/>
                  </a:lnTo>
                  <a:lnTo>
                    <a:pt x="287436" y="6463522"/>
                  </a:lnTo>
                  <a:lnTo>
                    <a:pt x="294063" y="6457693"/>
                  </a:lnTo>
                  <a:lnTo>
                    <a:pt x="297808" y="6450036"/>
                  </a:lnTo>
                  <a:lnTo>
                    <a:pt x="298405" y="6441526"/>
                  </a:lnTo>
                  <a:lnTo>
                    <a:pt x="295591" y="6433135"/>
                  </a:lnTo>
                  <a:lnTo>
                    <a:pt x="289762" y="6426508"/>
                  </a:lnTo>
                  <a:lnTo>
                    <a:pt x="282111" y="6422761"/>
                  </a:lnTo>
                  <a:lnTo>
                    <a:pt x="273612" y="6422156"/>
                  </a:lnTo>
                  <a:close/>
                </a:path>
                <a:path w="11962130" h="7343775">
                  <a:moveTo>
                    <a:pt x="230972" y="6344602"/>
                  </a:moveTo>
                  <a:lnTo>
                    <a:pt x="222478" y="6346997"/>
                  </a:lnTo>
                  <a:lnTo>
                    <a:pt x="215578" y="6352500"/>
                  </a:lnTo>
                  <a:lnTo>
                    <a:pt x="211467" y="6359963"/>
                  </a:lnTo>
                  <a:lnTo>
                    <a:pt x="210454" y="6368422"/>
                  </a:lnTo>
                  <a:lnTo>
                    <a:pt x="212869" y="6376957"/>
                  </a:lnTo>
                  <a:lnTo>
                    <a:pt x="218372" y="6383856"/>
                  </a:lnTo>
                  <a:lnTo>
                    <a:pt x="225835" y="6387968"/>
                  </a:lnTo>
                  <a:lnTo>
                    <a:pt x="234294" y="6388981"/>
                  </a:lnTo>
                  <a:lnTo>
                    <a:pt x="242789" y="6386586"/>
                  </a:lnTo>
                  <a:lnTo>
                    <a:pt x="249688" y="6381082"/>
                  </a:lnTo>
                  <a:lnTo>
                    <a:pt x="253797" y="6373615"/>
                  </a:lnTo>
                  <a:lnTo>
                    <a:pt x="254804" y="6365144"/>
                  </a:lnTo>
                  <a:lnTo>
                    <a:pt x="252397" y="6356626"/>
                  </a:lnTo>
                  <a:lnTo>
                    <a:pt x="246894" y="6349727"/>
                  </a:lnTo>
                  <a:lnTo>
                    <a:pt x="239432" y="6345615"/>
                  </a:lnTo>
                  <a:lnTo>
                    <a:pt x="230972" y="6344602"/>
                  </a:lnTo>
                  <a:close/>
                </a:path>
                <a:path w="11962130" h="7343775">
                  <a:moveTo>
                    <a:pt x="192251" y="6265032"/>
                  </a:moveTo>
                  <a:lnTo>
                    <a:pt x="183649" y="6267004"/>
                  </a:lnTo>
                  <a:lnTo>
                    <a:pt x="176486" y="6272160"/>
                  </a:lnTo>
                  <a:lnTo>
                    <a:pt x="172011" y="6279410"/>
                  </a:lnTo>
                  <a:lnTo>
                    <a:pt x="170582" y="6287810"/>
                  </a:lnTo>
                  <a:lnTo>
                    <a:pt x="172572" y="6296452"/>
                  </a:lnTo>
                  <a:lnTo>
                    <a:pt x="177728" y="6303616"/>
                  </a:lnTo>
                  <a:lnTo>
                    <a:pt x="184978" y="6308091"/>
                  </a:lnTo>
                  <a:lnTo>
                    <a:pt x="193378" y="6309520"/>
                  </a:lnTo>
                  <a:lnTo>
                    <a:pt x="201980" y="6307547"/>
                  </a:lnTo>
                  <a:lnTo>
                    <a:pt x="209143" y="6302391"/>
                  </a:lnTo>
                  <a:lnTo>
                    <a:pt x="213616" y="6295136"/>
                  </a:lnTo>
                  <a:lnTo>
                    <a:pt x="215040" y="6286724"/>
                  </a:lnTo>
                  <a:lnTo>
                    <a:pt x="213056" y="6278098"/>
                  </a:lnTo>
                  <a:lnTo>
                    <a:pt x="207900" y="6270936"/>
                  </a:lnTo>
                  <a:lnTo>
                    <a:pt x="200650" y="6266461"/>
                  </a:lnTo>
                  <a:lnTo>
                    <a:pt x="192251" y="6265032"/>
                  </a:lnTo>
                  <a:close/>
                </a:path>
                <a:path w="11962130" h="7343775">
                  <a:moveTo>
                    <a:pt x="157547" y="6183640"/>
                  </a:moveTo>
                  <a:lnTo>
                    <a:pt x="148856" y="6185176"/>
                  </a:lnTo>
                  <a:lnTo>
                    <a:pt x="141442" y="6189964"/>
                  </a:lnTo>
                  <a:lnTo>
                    <a:pt x="136608" y="6196980"/>
                  </a:lnTo>
                  <a:lnTo>
                    <a:pt x="134757" y="6205296"/>
                  </a:lnTo>
                  <a:lnTo>
                    <a:pt x="136310" y="6214028"/>
                  </a:lnTo>
                  <a:lnTo>
                    <a:pt x="141098" y="6221442"/>
                  </a:lnTo>
                  <a:lnTo>
                    <a:pt x="148113" y="6226277"/>
                  </a:lnTo>
                  <a:lnTo>
                    <a:pt x="156430" y="6228128"/>
                  </a:lnTo>
                  <a:lnTo>
                    <a:pt x="165121" y="6226592"/>
                  </a:lnTo>
                  <a:lnTo>
                    <a:pt x="172535" y="6221804"/>
                  </a:lnTo>
                  <a:lnTo>
                    <a:pt x="177367" y="6214783"/>
                  </a:lnTo>
                  <a:lnTo>
                    <a:pt x="179214" y="6206454"/>
                  </a:lnTo>
                  <a:lnTo>
                    <a:pt x="177667" y="6197739"/>
                  </a:lnTo>
                  <a:lnTo>
                    <a:pt x="172880" y="6190325"/>
                  </a:lnTo>
                  <a:lnTo>
                    <a:pt x="165864" y="6185491"/>
                  </a:lnTo>
                  <a:lnTo>
                    <a:pt x="157547" y="6183640"/>
                  </a:lnTo>
                  <a:close/>
                </a:path>
                <a:path w="11962130" h="7343775">
                  <a:moveTo>
                    <a:pt x="126856" y="6100622"/>
                  </a:moveTo>
                  <a:lnTo>
                    <a:pt x="118103" y="6101748"/>
                  </a:lnTo>
                  <a:lnTo>
                    <a:pt x="110472" y="6106181"/>
                  </a:lnTo>
                  <a:lnTo>
                    <a:pt x="105312" y="6112961"/>
                  </a:lnTo>
                  <a:lnTo>
                    <a:pt x="103071" y="6121181"/>
                  </a:lnTo>
                  <a:lnTo>
                    <a:pt x="104212" y="6129977"/>
                  </a:lnTo>
                  <a:lnTo>
                    <a:pt x="108645" y="6137608"/>
                  </a:lnTo>
                  <a:lnTo>
                    <a:pt x="115425" y="6142767"/>
                  </a:lnTo>
                  <a:lnTo>
                    <a:pt x="123645" y="6145008"/>
                  </a:lnTo>
                  <a:lnTo>
                    <a:pt x="132398" y="6143882"/>
                  </a:lnTo>
                  <a:lnTo>
                    <a:pt x="140029" y="6139448"/>
                  </a:lnTo>
                  <a:lnTo>
                    <a:pt x="145188" y="6132664"/>
                  </a:lnTo>
                  <a:lnTo>
                    <a:pt x="147424" y="6124431"/>
                  </a:lnTo>
                  <a:lnTo>
                    <a:pt x="146291" y="6115653"/>
                  </a:lnTo>
                  <a:lnTo>
                    <a:pt x="141857" y="6108022"/>
                  </a:lnTo>
                  <a:lnTo>
                    <a:pt x="135076" y="6102862"/>
                  </a:lnTo>
                  <a:lnTo>
                    <a:pt x="126856" y="6100622"/>
                  </a:lnTo>
                  <a:close/>
                </a:path>
                <a:path w="11962130" h="7343775">
                  <a:moveTo>
                    <a:pt x="100439" y="6016190"/>
                  </a:moveTo>
                  <a:lnTo>
                    <a:pt x="91639" y="6016859"/>
                  </a:lnTo>
                  <a:lnTo>
                    <a:pt x="83788" y="6020891"/>
                  </a:lnTo>
                  <a:lnTo>
                    <a:pt x="78283" y="6027394"/>
                  </a:lnTo>
                  <a:lnTo>
                    <a:pt x="75619" y="6035487"/>
                  </a:lnTo>
                  <a:lnTo>
                    <a:pt x="76301" y="6044331"/>
                  </a:lnTo>
                  <a:lnTo>
                    <a:pt x="80332" y="6052181"/>
                  </a:lnTo>
                  <a:lnTo>
                    <a:pt x="86836" y="6057686"/>
                  </a:lnTo>
                  <a:lnTo>
                    <a:pt x="94928" y="6060350"/>
                  </a:lnTo>
                  <a:lnTo>
                    <a:pt x="103728" y="6059680"/>
                  </a:lnTo>
                  <a:lnTo>
                    <a:pt x="111579" y="6055648"/>
                  </a:lnTo>
                  <a:lnTo>
                    <a:pt x="117082" y="6049140"/>
                  </a:lnTo>
                  <a:lnTo>
                    <a:pt x="119743" y="6041034"/>
                  </a:lnTo>
                  <a:lnTo>
                    <a:pt x="119066" y="6032209"/>
                  </a:lnTo>
                  <a:lnTo>
                    <a:pt x="115034" y="6024358"/>
                  </a:lnTo>
                  <a:lnTo>
                    <a:pt x="108531" y="6018854"/>
                  </a:lnTo>
                  <a:lnTo>
                    <a:pt x="100439" y="6016190"/>
                  </a:lnTo>
                  <a:close/>
                </a:path>
                <a:path w="11962130" h="7343775">
                  <a:moveTo>
                    <a:pt x="78195" y="5930542"/>
                  </a:moveTo>
                  <a:lnTo>
                    <a:pt x="69373" y="5930778"/>
                  </a:lnTo>
                  <a:lnTo>
                    <a:pt x="61333" y="5934417"/>
                  </a:lnTo>
                  <a:lnTo>
                    <a:pt x="55514" y="5940641"/>
                  </a:lnTo>
                  <a:lnTo>
                    <a:pt x="52454" y="5948593"/>
                  </a:lnTo>
                  <a:lnTo>
                    <a:pt x="52668" y="5956308"/>
                  </a:lnTo>
                  <a:lnTo>
                    <a:pt x="52699" y="5957459"/>
                  </a:lnTo>
                  <a:lnTo>
                    <a:pt x="56339" y="5965499"/>
                  </a:lnTo>
                  <a:lnTo>
                    <a:pt x="62563" y="5971317"/>
                  </a:lnTo>
                  <a:lnTo>
                    <a:pt x="70515" y="5974377"/>
                  </a:lnTo>
                  <a:lnTo>
                    <a:pt x="79338" y="5974142"/>
                  </a:lnTo>
                  <a:lnTo>
                    <a:pt x="87377" y="5970501"/>
                  </a:lnTo>
                  <a:lnTo>
                    <a:pt x="93195" y="5964272"/>
                  </a:lnTo>
                  <a:lnTo>
                    <a:pt x="96252" y="5956308"/>
                  </a:lnTo>
                  <a:lnTo>
                    <a:pt x="96041" y="5948593"/>
                  </a:lnTo>
                  <a:lnTo>
                    <a:pt x="96010" y="5947460"/>
                  </a:lnTo>
                  <a:lnTo>
                    <a:pt x="92371" y="5939420"/>
                  </a:lnTo>
                  <a:lnTo>
                    <a:pt x="86147" y="5933602"/>
                  </a:lnTo>
                  <a:lnTo>
                    <a:pt x="78195" y="5930542"/>
                  </a:lnTo>
                  <a:close/>
                </a:path>
                <a:path w="11962130" h="7343775">
                  <a:moveTo>
                    <a:pt x="51429" y="5843691"/>
                  </a:moveTo>
                  <a:lnTo>
                    <a:pt x="43217" y="5846923"/>
                  </a:lnTo>
                  <a:lnTo>
                    <a:pt x="37094" y="5852848"/>
                  </a:lnTo>
                  <a:lnTo>
                    <a:pt x="33639" y="5860636"/>
                  </a:lnTo>
                  <a:lnTo>
                    <a:pt x="33440" y="5869504"/>
                  </a:lnTo>
                  <a:lnTo>
                    <a:pt x="36671" y="5877716"/>
                  </a:lnTo>
                  <a:lnTo>
                    <a:pt x="42596" y="5883839"/>
                  </a:lnTo>
                  <a:lnTo>
                    <a:pt x="50384" y="5887293"/>
                  </a:lnTo>
                  <a:lnTo>
                    <a:pt x="59208" y="5887500"/>
                  </a:lnTo>
                  <a:lnTo>
                    <a:pt x="67420" y="5884268"/>
                  </a:lnTo>
                  <a:lnTo>
                    <a:pt x="73542" y="5878338"/>
                  </a:lnTo>
                  <a:lnTo>
                    <a:pt x="76995" y="5870537"/>
                  </a:lnTo>
                  <a:lnTo>
                    <a:pt x="77198" y="5861688"/>
                  </a:lnTo>
                  <a:lnTo>
                    <a:pt x="73965" y="5853476"/>
                  </a:lnTo>
                  <a:lnTo>
                    <a:pt x="68041" y="5847353"/>
                  </a:lnTo>
                  <a:lnTo>
                    <a:pt x="60252" y="5843898"/>
                  </a:lnTo>
                  <a:lnTo>
                    <a:pt x="51429" y="5843691"/>
                  </a:lnTo>
                  <a:close/>
                </a:path>
                <a:path w="11962130" h="7343775">
                  <a:moveTo>
                    <a:pt x="37797" y="5755826"/>
                  </a:moveTo>
                  <a:lnTo>
                    <a:pt x="29437" y="5758652"/>
                  </a:lnTo>
                  <a:lnTo>
                    <a:pt x="23030" y="5764269"/>
                  </a:lnTo>
                  <a:lnTo>
                    <a:pt x="19198" y="5771879"/>
                  </a:lnTo>
                  <a:lnTo>
                    <a:pt x="18564" y="5780725"/>
                  </a:lnTo>
                  <a:lnTo>
                    <a:pt x="21390" y="5789086"/>
                  </a:lnTo>
                  <a:lnTo>
                    <a:pt x="27007" y="5795492"/>
                  </a:lnTo>
                  <a:lnTo>
                    <a:pt x="34616" y="5799324"/>
                  </a:lnTo>
                  <a:lnTo>
                    <a:pt x="43418" y="5799964"/>
                  </a:lnTo>
                  <a:lnTo>
                    <a:pt x="51779" y="5797138"/>
                  </a:lnTo>
                  <a:lnTo>
                    <a:pt x="58185" y="5791516"/>
                  </a:lnTo>
                  <a:lnTo>
                    <a:pt x="62016" y="5783893"/>
                  </a:lnTo>
                  <a:lnTo>
                    <a:pt x="62652" y="5775065"/>
                  </a:lnTo>
                  <a:lnTo>
                    <a:pt x="59827" y="5766704"/>
                  </a:lnTo>
                  <a:lnTo>
                    <a:pt x="54210" y="5760298"/>
                  </a:lnTo>
                  <a:lnTo>
                    <a:pt x="46600" y="5756466"/>
                  </a:lnTo>
                  <a:lnTo>
                    <a:pt x="37797" y="5755826"/>
                  </a:lnTo>
                  <a:close/>
                </a:path>
                <a:path w="11962130" h="7343775">
                  <a:moveTo>
                    <a:pt x="28069" y="5667430"/>
                  </a:moveTo>
                  <a:lnTo>
                    <a:pt x="19606" y="5669932"/>
                  </a:lnTo>
                  <a:lnTo>
                    <a:pt x="12988" y="5675298"/>
                  </a:lnTo>
                  <a:lnTo>
                    <a:pt x="8865" y="5682755"/>
                  </a:lnTo>
                  <a:lnTo>
                    <a:pt x="7891" y="5691571"/>
                  </a:lnTo>
                  <a:lnTo>
                    <a:pt x="10392" y="5700034"/>
                  </a:lnTo>
                  <a:lnTo>
                    <a:pt x="15758" y="5706652"/>
                  </a:lnTo>
                  <a:lnTo>
                    <a:pt x="23214" y="5710775"/>
                  </a:lnTo>
                  <a:lnTo>
                    <a:pt x="31986" y="5711753"/>
                  </a:lnTo>
                  <a:lnTo>
                    <a:pt x="40449" y="5709251"/>
                  </a:lnTo>
                  <a:lnTo>
                    <a:pt x="47066" y="5703880"/>
                  </a:lnTo>
                  <a:lnTo>
                    <a:pt x="51188" y="5696410"/>
                  </a:lnTo>
                  <a:lnTo>
                    <a:pt x="52165" y="5687613"/>
                  </a:lnTo>
                  <a:lnTo>
                    <a:pt x="49663" y="5679150"/>
                  </a:lnTo>
                  <a:lnTo>
                    <a:pt x="44297" y="5672532"/>
                  </a:lnTo>
                  <a:lnTo>
                    <a:pt x="36841" y="5668409"/>
                  </a:lnTo>
                  <a:lnTo>
                    <a:pt x="28069" y="5667430"/>
                  </a:lnTo>
                  <a:close/>
                </a:path>
                <a:path w="11962130" h="7343775">
                  <a:moveTo>
                    <a:pt x="23187" y="5578632"/>
                  </a:moveTo>
                  <a:lnTo>
                    <a:pt x="14609" y="5580705"/>
                  </a:lnTo>
                  <a:lnTo>
                    <a:pt x="7730" y="5585732"/>
                  </a:lnTo>
                  <a:lnTo>
                    <a:pt x="3238" y="5592972"/>
                  </a:lnTo>
                  <a:lnTo>
                    <a:pt x="1822" y="5601728"/>
                  </a:lnTo>
                  <a:lnTo>
                    <a:pt x="3895" y="5610307"/>
                  </a:lnTo>
                  <a:lnTo>
                    <a:pt x="8923" y="5617185"/>
                  </a:lnTo>
                  <a:lnTo>
                    <a:pt x="16163" y="5621677"/>
                  </a:lnTo>
                  <a:lnTo>
                    <a:pt x="24874" y="5623095"/>
                  </a:lnTo>
                  <a:lnTo>
                    <a:pt x="33452" y="5621021"/>
                  </a:lnTo>
                  <a:lnTo>
                    <a:pt x="40331" y="5615989"/>
                  </a:lnTo>
                  <a:lnTo>
                    <a:pt x="44822" y="5608735"/>
                  </a:lnTo>
                  <a:lnTo>
                    <a:pt x="46239" y="5599998"/>
                  </a:lnTo>
                  <a:lnTo>
                    <a:pt x="44165" y="5591420"/>
                  </a:lnTo>
                  <a:lnTo>
                    <a:pt x="39138" y="5584541"/>
                  </a:lnTo>
                  <a:lnTo>
                    <a:pt x="31898" y="5580050"/>
                  </a:lnTo>
                  <a:lnTo>
                    <a:pt x="23187" y="5578632"/>
                  </a:lnTo>
                  <a:close/>
                </a:path>
              </a:pathLst>
            </a:custGeom>
            <a:solidFill>
              <a:srgbClr val="130F24">
                <a:alpha val="7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7454443" y="5417022"/>
              <a:ext cx="1497330" cy="254000"/>
            </a:xfrm>
            <a:custGeom>
              <a:avLst/>
              <a:gdLst/>
              <a:ahLst/>
              <a:cxnLst/>
              <a:rect l="l" t="t" r="r" b="b"/>
              <a:pathLst>
                <a:path w="1497329" h="254000">
                  <a:moveTo>
                    <a:pt x="1471921" y="101598"/>
                  </a:moveTo>
                  <a:lnTo>
                    <a:pt x="1461983" y="103594"/>
                  </a:lnTo>
                  <a:lnTo>
                    <a:pt x="1453909" y="109038"/>
                  </a:lnTo>
                  <a:lnTo>
                    <a:pt x="1448466" y="117111"/>
                  </a:lnTo>
                  <a:lnTo>
                    <a:pt x="1446470" y="126998"/>
                  </a:lnTo>
                  <a:lnTo>
                    <a:pt x="1448466" y="136885"/>
                  </a:lnTo>
                  <a:lnTo>
                    <a:pt x="1453909" y="144959"/>
                  </a:lnTo>
                  <a:lnTo>
                    <a:pt x="1461983" y="150402"/>
                  </a:lnTo>
                  <a:lnTo>
                    <a:pt x="1471870" y="152398"/>
                  </a:lnTo>
                  <a:lnTo>
                    <a:pt x="1481806" y="150402"/>
                  </a:lnTo>
                  <a:lnTo>
                    <a:pt x="1489880" y="144959"/>
                  </a:lnTo>
                  <a:lnTo>
                    <a:pt x="1495324" y="136885"/>
                  </a:lnTo>
                  <a:lnTo>
                    <a:pt x="1497321" y="126998"/>
                  </a:lnTo>
                  <a:lnTo>
                    <a:pt x="1495324" y="117111"/>
                  </a:lnTo>
                  <a:lnTo>
                    <a:pt x="1489881" y="109038"/>
                  </a:lnTo>
                  <a:lnTo>
                    <a:pt x="1481807" y="103594"/>
                  </a:lnTo>
                  <a:lnTo>
                    <a:pt x="1471921" y="101598"/>
                  </a:lnTo>
                  <a:close/>
                </a:path>
                <a:path w="1497329" h="254000">
                  <a:moveTo>
                    <a:pt x="1370270" y="101598"/>
                  </a:moveTo>
                  <a:lnTo>
                    <a:pt x="1360332" y="103594"/>
                  </a:lnTo>
                  <a:lnTo>
                    <a:pt x="1352258" y="109038"/>
                  </a:lnTo>
                  <a:lnTo>
                    <a:pt x="1346815" y="117111"/>
                  </a:lnTo>
                  <a:lnTo>
                    <a:pt x="1344819" y="126998"/>
                  </a:lnTo>
                  <a:lnTo>
                    <a:pt x="1346815" y="136885"/>
                  </a:lnTo>
                  <a:lnTo>
                    <a:pt x="1352258" y="144959"/>
                  </a:lnTo>
                  <a:lnTo>
                    <a:pt x="1360332" y="150402"/>
                  </a:lnTo>
                  <a:lnTo>
                    <a:pt x="1370219" y="152398"/>
                  </a:lnTo>
                  <a:lnTo>
                    <a:pt x="1380156" y="150402"/>
                  </a:lnTo>
                  <a:lnTo>
                    <a:pt x="1388230" y="144959"/>
                  </a:lnTo>
                  <a:lnTo>
                    <a:pt x="1393674" y="136885"/>
                  </a:lnTo>
                  <a:lnTo>
                    <a:pt x="1395670" y="126998"/>
                  </a:lnTo>
                  <a:lnTo>
                    <a:pt x="1393674" y="117111"/>
                  </a:lnTo>
                  <a:lnTo>
                    <a:pt x="1388230" y="109038"/>
                  </a:lnTo>
                  <a:lnTo>
                    <a:pt x="1380156" y="103594"/>
                  </a:lnTo>
                  <a:lnTo>
                    <a:pt x="1370270" y="101598"/>
                  </a:lnTo>
                  <a:close/>
                </a:path>
                <a:path w="1497329" h="254000">
                  <a:moveTo>
                    <a:pt x="1268619" y="101598"/>
                  </a:moveTo>
                  <a:lnTo>
                    <a:pt x="1258681" y="103594"/>
                  </a:lnTo>
                  <a:lnTo>
                    <a:pt x="1250608" y="109038"/>
                  </a:lnTo>
                  <a:lnTo>
                    <a:pt x="1245164" y="117111"/>
                  </a:lnTo>
                  <a:lnTo>
                    <a:pt x="1243168" y="126998"/>
                  </a:lnTo>
                  <a:lnTo>
                    <a:pt x="1245164" y="136885"/>
                  </a:lnTo>
                  <a:lnTo>
                    <a:pt x="1250608" y="144959"/>
                  </a:lnTo>
                  <a:lnTo>
                    <a:pt x="1258681" y="150402"/>
                  </a:lnTo>
                  <a:lnTo>
                    <a:pt x="1268568" y="152398"/>
                  </a:lnTo>
                  <a:lnTo>
                    <a:pt x="1278505" y="150402"/>
                  </a:lnTo>
                  <a:lnTo>
                    <a:pt x="1286579" y="144959"/>
                  </a:lnTo>
                  <a:lnTo>
                    <a:pt x="1292023" y="136885"/>
                  </a:lnTo>
                  <a:lnTo>
                    <a:pt x="1294019" y="126998"/>
                  </a:lnTo>
                  <a:lnTo>
                    <a:pt x="1292023" y="117111"/>
                  </a:lnTo>
                  <a:lnTo>
                    <a:pt x="1286579" y="109038"/>
                  </a:lnTo>
                  <a:lnTo>
                    <a:pt x="1278505" y="103594"/>
                  </a:lnTo>
                  <a:lnTo>
                    <a:pt x="1268619" y="101598"/>
                  </a:lnTo>
                  <a:close/>
                </a:path>
                <a:path w="1497329" h="254000">
                  <a:moveTo>
                    <a:pt x="1166968" y="101598"/>
                  </a:moveTo>
                  <a:lnTo>
                    <a:pt x="1157030" y="103594"/>
                  </a:lnTo>
                  <a:lnTo>
                    <a:pt x="1148957" y="109038"/>
                  </a:lnTo>
                  <a:lnTo>
                    <a:pt x="1143513" y="117111"/>
                  </a:lnTo>
                  <a:lnTo>
                    <a:pt x="1141517" y="126998"/>
                  </a:lnTo>
                  <a:lnTo>
                    <a:pt x="1143513" y="136885"/>
                  </a:lnTo>
                  <a:lnTo>
                    <a:pt x="1148957" y="144959"/>
                  </a:lnTo>
                  <a:lnTo>
                    <a:pt x="1157030" y="150402"/>
                  </a:lnTo>
                  <a:lnTo>
                    <a:pt x="1166917" y="152398"/>
                  </a:lnTo>
                  <a:lnTo>
                    <a:pt x="1176855" y="150402"/>
                  </a:lnTo>
                  <a:lnTo>
                    <a:pt x="1184928" y="144959"/>
                  </a:lnTo>
                  <a:lnTo>
                    <a:pt x="1190372" y="136885"/>
                  </a:lnTo>
                  <a:lnTo>
                    <a:pt x="1192368" y="126998"/>
                  </a:lnTo>
                  <a:lnTo>
                    <a:pt x="1190372" y="117111"/>
                  </a:lnTo>
                  <a:lnTo>
                    <a:pt x="1184928" y="109038"/>
                  </a:lnTo>
                  <a:lnTo>
                    <a:pt x="1176855" y="103594"/>
                  </a:lnTo>
                  <a:lnTo>
                    <a:pt x="1166968" y="101598"/>
                  </a:lnTo>
                  <a:close/>
                </a:path>
                <a:path w="1497329" h="254000">
                  <a:moveTo>
                    <a:pt x="1065317" y="101598"/>
                  </a:moveTo>
                  <a:lnTo>
                    <a:pt x="1055380" y="103594"/>
                  </a:lnTo>
                  <a:lnTo>
                    <a:pt x="1047306" y="109038"/>
                  </a:lnTo>
                  <a:lnTo>
                    <a:pt x="1041863" y="117111"/>
                  </a:lnTo>
                  <a:lnTo>
                    <a:pt x="1039867" y="126998"/>
                  </a:lnTo>
                  <a:lnTo>
                    <a:pt x="1041863" y="136885"/>
                  </a:lnTo>
                  <a:lnTo>
                    <a:pt x="1047306" y="144959"/>
                  </a:lnTo>
                  <a:lnTo>
                    <a:pt x="1055380" y="150402"/>
                  </a:lnTo>
                  <a:lnTo>
                    <a:pt x="1065267" y="152398"/>
                  </a:lnTo>
                  <a:lnTo>
                    <a:pt x="1075204" y="150402"/>
                  </a:lnTo>
                  <a:lnTo>
                    <a:pt x="1083278" y="144959"/>
                  </a:lnTo>
                  <a:lnTo>
                    <a:pt x="1088721" y="136885"/>
                  </a:lnTo>
                  <a:lnTo>
                    <a:pt x="1090717" y="126998"/>
                  </a:lnTo>
                  <a:lnTo>
                    <a:pt x="1088721" y="117111"/>
                  </a:lnTo>
                  <a:lnTo>
                    <a:pt x="1083278" y="109038"/>
                  </a:lnTo>
                  <a:lnTo>
                    <a:pt x="1075204" y="103594"/>
                  </a:lnTo>
                  <a:lnTo>
                    <a:pt x="1065317" y="101598"/>
                  </a:lnTo>
                  <a:close/>
                </a:path>
                <a:path w="1497329" h="254000">
                  <a:moveTo>
                    <a:pt x="963667" y="101598"/>
                  </a:moveTo>
                  <a:lnTo>
                    <a:pt x="953729" y="103594"/>
                  </a:lnTo>
                  <a:lnTo>
                    <a:pt x="945655" y="109038"/>
                  </a:lnTo>
                  <a:lnTo>
                    <a:pt x="940212" y="117111"/>
                  </a:lnTo>
                  <a:lnTo>
                    <a:pt x="938216" y="126998"/>
                  </a:lnTo>
                  <a:lnTo>
                    <a:pt x="940212" y="136885"/>
                  </a:lnTo>
                  <a:lnTo>
                    <a:pt x="945655" y="144959"/>
                  </a:lnTo>
                  <a:lnTo>
                    <a:pt x="953729" y="150402"/>
                  </a:lnTo>
                  <a:lnTo>
                    <a:pt x="963616" y="152398"/>
                  </a:lnTo>
                  <a:lnTo>
                    <a:pt x="973553" y="150402"/>
                  </a:lnTo>
                  <a:lnTo>
                    <a:pt x="981627" y="144959"/>
                  </a:lnTo>
                  <a:lnTo>
                    <a:pt x="987070" y="136885"/>
                  </a:lnTo>
                  <a:lnTo>
                    <a:pt x="989067" y="126998"/>
                  </a:lnTo>
                  <a:lnTo>
                    <a:pt x="987070" y="117111"/>
                  </a:lnTo>
                  <a:lnTo>
                    <a:pt x="981627" y="109038"/>
                  </a:lnTo>
                  <a:lnTo>
                    <a:pt x="973553" y="103594"/>
                  </a:lnTo>
                  <a:lnTo>
                    <a:pt x="963667" y="101598"/>
                  </a:lnTo>
                  <a:close/>
                </a:path>
                <a:path w="1497329" h="254000">
                  <a:moveTo>
                    <a:pt x="862016" y="101598"/>
                  </a:moveTo>
                  <a:lnTo>
                    <a:pt x="852078" y="103594"/>
                  </a:lnTo>
                  <a:lnTo>
                    <a:pt x="844004" y="109038"/>
                  </a:lnTo>
                  <a:lnTo>
                    <a:pt x="838561" y="117111"/>
                  </a:lnTo>
                  <a:lnTo>
                    <a:pt x="836565" y="126998"/>
                  </a:lnTo>
                  <a:lnTo>
                    <a:pt x="838561" y="136885"/>
                  </a:lnTo>
                  <a:lnTo>
                    <a:pt x="844004" y="144959"/>
                  </a:lnTo>
                  <a:lnTo>
                    <a:pt x="852078" y="150402"/>
                  </a:lnTo>
                  <a:lnTo>
                    <a:pt x="861965" y="152398"/>
                  </a:lnTo>
                  <a:lnTo>
                    <a:pt x="871902" y="150402"/>
                  </a:lnTo>
                  <a:lnTo>
                    <a:pt x="879976" y="144959"/>
                  </a:lnTo>
                  <a:lnTo>
                    <a:pt x="885420" y="136885"/>
                  </a:lnTo>
                  <a:lnTo>
                    <a:pt x="887416" y="126998"/>
                  </a:lnTo>
                  <a:lnTo>
                    <a:pt x="885420" y="117111"/>
                  </a:lnTo>
                  <a:lnTo>
                    <a:pt x="879976" y="109038"/>
                  </a:lnTo>
                  <a:lnTo>
                    <a:pt x="871902" y="103594"/>
                  </a:lnTo>
                  <a:lnTo>
                    <a:pt x="862016" y="101598"/>
                  </a:lnTo>
                  <a:close/>
                </a:path>
                <a:path w="1497329" h="254000">
                  <a:moveTo>
                    <a:pt x="760365" y="101598"/>
                  </a:moveTo>
                  <a:lnTo>
                    <a:pt x="750427" y="103594"/>
                  </a:lnTo>
                  <a:lnTo>
                    <a:pt x="742354" y="109038"/>
                  </a:lnTo>
                  <a:lnTo>
                    <a:pt x="736910" y="117112"/>
                  </a:lnTo>
                  <a:lnTo>
                    <a:pt x="734914" y="126998"/>
                  </a:lnTo>
                  <a:lnTo>
                    <a:pt x="736910" y="136885"/>
                  </a:lnTo>
                  <a:lnTo>
                    <a:pt x="742354" y="144959"/>
                  </a:lnTo>
                  <a:lnTo>
                    <a:pt x="750427" y="150402"/>
                  </a:lnTo>
                  <a:lnTo>
                    <a:pt x="760314" y="152398"/>
                  </a:lnTo>
                  <a:lnTo>
                    <a:pt x="770251" y="150402"/>
                  </a:lnTo>
                  <a:lnTo>
                    <a:pt x="778325" y="144959"/>
                  </a:lnTo>
                  <a:lnTo>
                    <a:pt x="783769" y="136885"/>
                  </a:lnTo>
                  <a:lnTo>
                    <a:pt x="785765" y="126998"/>
                  </a:lnTo>
                  <a:lnTo>
                    <a:pt x="783769" y="117112"/>
                  </a:lnTo>
                  <a:lnTo>
                    <a:pt x="778326" y="109038"/>
                  </a:lnTo>
                  <a:lnTo>
                    <a:pt x="770252" y="103594"/>
                  </a:lnTo>
                  <a:lnTo>
                    <a:pt x="760365" y="101598"/>
                  </a:lnTo>
                  <a:close/>
                </a:path>
                <a:path w="1497329" h="254000">
                  <a:moveTo>
                    <a:pt x="658714" y="101598"/>
                  </a:moveTo>
                  <a:lnTo>
                    <a:pt x="648776" y="103594"/>
                  </a:lnTo>
                  <a:lnTo>
                    <a:pt x="640703" y="109038"/>
                  </a:lnTo>
                  <a:lnTo>
                    <a:pt x="635259" y="117112"/>
                  </a:lnTo>
                  <a:lnTo>
                    <a:pt x="633263" y="126998"/>
                  </a:lnTo>
                  <a:lnTo>
                    <a:pt x="635259" y="136885"/>
                  </a:lnTo>
                  <a:lnTo>
                    <a:pt x="640703" y="144959"/>
                  </a:lnTo>
                  <a:lnTo>
                    <a:pt x="648776" y="150402"/>
                  </a:lnTo>
                  <a:lnTo>
                    <a:pt x="658663" y="152398"/>
                  </a:lnTo>
                  <a:lnTo>
                    <a:pt x="668601" y="150402"/>
                  </a:lnTo>
                  <a:lnTo>
                    <a:pt x="676674" y="144959"/>
                  </a:lnTo>
                  <a:lnTo>
                    <a:pt x="682118" y="136885"/>
                  </a:lnTo>
                  <a:lnTo>
                    <a:pt x="684114" y="126998"/>
                  </a:lnTo>
                  <a:lnTo>
                    <a:pt x="682118" y="117112"/>
                  </a:lnTo>
                  <a:lnTo>
                    <a:pt x="676674" y="109038"/>
                  </a:lnTo>
                  <a:lnTo>
                    <a:pt x="668601" y="103594"/>
                  </a:lnTo>
                  <a:lnTo>
                    <a:pt x="658714" y="101598"/>
                  </a:lnTo>
                  <a:close/>
                </a:path>
                <a:path w="1497329" h="254000">
                  <a:moveTo>
                    <a:pt x="557063" y="101598"/>
                  </a:moveTo>
                  <a:lnTo>
                    <a:pt x="547126" y="103594"/>
                  </a:lnTo>
                  <a:lnTo>
                    <a:pt x="539052" y="109038"/>
                  </a:lnTo>
                  <a:lnTo>
                    <a:pt x="533609" y="117112"/>
                  </a:lnTo>
                  <a:lnTo>
                    <a:pt x="531613" y="126998"/>
                  </a:lnTo>
                  <a:lnTo>
                    <a:pt x="533609" y="136885"/>
                  </a:lnTo>
                  <a:lnTo>
                    <a:pt x="539052" y="144959"/>
                  </a:lnTo>
                  <a:lnTo>
                    <a:pt x="547126" y="150402"/>
                  </a:lnTo>
                  <a:lnTo>
                    <a:pt x="557013" y="152398"/>
                  </a:lnTo>
                  <a:lnTo>
                    <a:pt x="566950" y="150402"/>
                  </a:lnTo>
                  <a:lnTo>
                    <a:pt x="575024" y="144959"/>
                  </a:lnTo>
                  <a:lnTo>
                    <a:pt x="580467" y="136885"/>
                  </a:lnTo>
                  <a:lnTo>
                    <a:pt x="582463" y="126998"/>
                  </a:lnTo>
                  <a:lnTo>
                    <a:pt x="580467" y="117112"/>
                  </a:lnTo>
                  <a:lnTo>
                    <a:pt x="575024" y="109038"/>
                  </a:lnTo>
                  <a:lnTo>
                    <a:pt x="566950" y="103594"/>
                  </a:lnTo>
                  <a:lnTo>
                    <a:pt x="557063" y="101598"/>
                  </a:lnTo>
                  <a:close/>
                </a:path>
                <a:path w="1497329" h="254000">
                  <a:moveTo>
                    <a:pt x="455413" y="101598"/>
                  </a:moveTo>
                  <a:lnTo>
                    <a:pt x="445475" y="103594"/>
                  </a:lnTo>
                  <a:lnTo>
                    <a:pt x="437401" y="109038"/>
                  </a:lnTo>
                  <a:lnTo>
                    <a:pt x="431958" y="117112"/>
                  </a:lnTo>
                  <a:lnTo>
                    <a:pt x="429962" y="126998"/>
                  </a:lnTo>
                  <a:lnTo>
                    <a:pt x="431958" y="136885"/>
                  </a:lnTo>
                  <a:lnTo>
                    <a:pt x="437401" y="144959"/>
                  </a:lnTo>
                  <a:lnTo>
                    <a:pt x="445475" y="150402"/>
                  </a:lnTo>
                  <a:lnTo>
                    <a:pt x="455362" y="152398"/>
                  </a:lnTo>
                  <a:lnTo>
                    <a:pt x="465299" y="150402"/>
                  </a:lnTo>
                  <a:lnTo>
                    <a:pt x="473373" y="144959"/>
                  </a:lnTo>
                  <a:lnTo>
                    <a:pt x="478816" y="136885"/>
                  </a:lnTo>
                  <a:lnTo>
                    <a:pt x="480813" y="126998"/>
                  </a:lnTo>
                  <a:lnTo>
                    <a:pt x="478816" y="117112"/>
                  </a:lnTo>
                  <a:lnTo>
                    <a:pt x="473373" y="109038"/>
                  </a:lnTo>
                  <a:lnTo>
                    <a:pt x="465299" y="103594"/>
                  </a:lnTo>
                  <a:lnTo>
                    <a:pt x="455413" y="101598"/>
                  </a:lnTo>
                  <a:close/>
                </a:path>
                <a:path w="1497329" h="254000">
                  <a:moveTo>
                    <a:pt x="353762" y="101598"/>
                  </a:moveTo>
                  <a:lnTo>
                    <a:pt x="343824" y="103594"/>
                  </a:lnTo>
                  <a:lnTo>
                    <a:pt x="335750" y="109038"/>
                  </a:lnTo>
                  <a:lnTo>
                    <a:pt x="330307" y="117112"/>
                  </a:lnTo>
                  <a:lnTo>
                    <a:pt x="328311" y="126998"/>
                  </a:lnTo>
                  <a:lnTo>
                    <a:pt x="330307" y="136885"/>
                  </a:lnTo>
                  <a:lnTo>
                    <a:pt x="335750" y="144959"/>
                  </a:lnTo>
                  <a:lnTo>
                    <a:pt x="343824" y="150402"/>
                  </a:lnTo>
                  <a:lnTo>
                    <a:pt x="353711" y="152398"/>
                  </a:lnTo>
                  <a:lnTo>
                    <a:pt x="363648" y="150402"/>
                  </a:lnTo>
                  <a:lnTo>
                    <a:pt x="371722" y="144959"/>
                  </a:lnTo>
                  <a:lnTo>
                    <a:pt x="377166" y="136885"/>
                  </a:lnTo>
                  <a:lnTo>
                    <a:pt x="379162" y="126998"/>
                  </a:lnTo>
                  <a:lnTo>
                    <a:pt x="377166" y="117112"/>
                  </a:lnTo>
                  <a:lnTo>
                    <a:pt x="371722" y="109038"/>
                  </a:lnTo>
                  <a:lnTo>
                    <a:pt x="363648" y="103594"/>
                  </a:lnTo>
                  <a:lnTo>
                    <a:pt x="353762" y="101598"/>
                  </a:lnTo>
                  <a:close/>
                </a:path>
                <a:path w="1497329" h="254000">
                  <a:moveTo>
                    <a:pt x="252111" y="101598"/>
                  </a:moveTo>
                  <a:lnTo>
                    <a:pt x="242173" y="103594"/>
                  </a:lnTo>
                  <a:lnTo>
                    <a:pt x="234100" y="109038"/>
                  </a:lnTo>
                  <a:lnTo>
                    <a:pt x="228656" y="117112"/>
                  </a:lnTo>
                  <a:lnTo>
                    <a:pt x="226660" y="126998"/>
                  </a:lnTo>
                  <a:lnTo>
                    <a:pt x="228656" y="136885"/>
                  </a:lnTo>
                  <a:lnTo>
                    <a:pt x="234100" y="144959"/>
                  </a:lnTo>
                  <a:lnTo>
                    <a:pt x="242173" y="150402"/>
                  </a:lnTo>
                  <a:lnTo>
                    <a:pt x="252060" y="152398"/>
                  </a:lnTo>
                  <a:lnTo>
                    <a:pt x="261997" y="150402"/>
                  </a:lnTo>
                  <a:lnTo>
                    <a:pt x="270071" y="144959"/>
                  </a:lnTo>
                  <a:lnTo>
                    <a:pt x="275515" y="136885"/>
                  </a:lnTo>
                  <a:lnTo>
                    <a:pt x="277511" y="126998"/>
                  </a:lnTo>
                  <a:lnTo>
                    <a:pt x="275515" y="117112"/>
                  </a:lnTo>
                  <a:lnTo>
                    <a:pt x="270071" y="109038"/>
                  </a:lnTo>
                  <a:lnTo>
                    <a:pt x="261997" y="103594"/>
                  </a:lnTo>
                  <a:lnTo>
                    <a:pt x="252111" y="101598"/>
                  </a:lnTo>
                  <a:close/>
                </a:path>
                <a:path w="1497329" h="254000">
                  <a:moveTo>
                    <a:pt x="152400" y="0"/>
                  </a:moveTo>
                  <a:lnTo>
                    <a:pt x="0" y="127000"/>
                  </a:lnTo>
                  <a:lnTo>
                    <a:pt x="152400" y="254000"/>
                  </a:lnTo>
                  <a:lnTo>
                    <a:pt x="152400" y="152400"/>
                  </a:lnTo>
                  <a:lnTo>
                    <a:pt x="150409" y="152400"/>
                  </a:lnTo>
                  <a:lnTo>
                    <a:pt x="140522" y="150403"/>
                  </a:lnTo>
                  <a:lnTo>
                    <a:pt x="132449" y="144960"/>
                  </a:lnTo>
                  <a:lnTo>
                    <a:pt x="127005" y="136886"/>
                  </a:lnTo>
                  <a:lnTo>
                    <a:pt x="125009" y="127000"/>
                  </a:lnTo>
                  <a:lnTo>
                    <a:pt x="127005" y="117113"/>
                  </a:lnTo>
                  <a:lnTo>
                    <a:pt x="132449" y="109039"/>
                  </a:lnTo>
                  <a:lnTo>
                    <a:pt x="140522" y="103596"/>
                  </a:lnTo>
                  <a:lnTo>
                    <a:pt x="150460" y="101600"/>
                  </a:lnTo>
                  <a:lnTo>
                    <a:pt x="152400" y="101600"/>
                  </a:lnTo>
                  <a:lnTo>
                    <a:pt x="152400" y="0"/>
                  </a:lnTo>
                  <a:close/>
                </a:path>
                <a:path w="1497329" h="254000">
                  <a:moveTo>
                    <a:pt x="150460" y="101600"/>
                  </a:moveTo>
                  <a:lnTo>
                    <a:pt x="140522" y="103596"/>
                  </a:lnTo>
                  <a:lnTo>
                    <a:pt x="132449" y="109039"/>
                  </a:lnTo>
                  <a:lnTo>
                    <a:pt x="127005" y="117113"/>
                  </a:lnTo>
                  <a:lnTo>
                    <a:pt x="125009" y="127000"/>
                  </a:lnTo>
                  <a:lnTo>
                    <a:pt x="127005" y="136886"/>
                  </a:lnTo>
                  <a:lnTo>
                    <a:pt x="132449" y="144960"/>
                  </a:lnTo>
                  <a:lnTo>
                    <a:pt x="140522" y="150403"/>
                  </a:lnTo>
                  <a:lnTo>
                    <a:pt x="150409" y="152400"/>
                  </a:lnTo>
                  <a:lnTo>
                    <a:pt x="152400" y="152000"/>
                  </a:lnTo>
                  <a:lnTo>
                    <a:pt x="152400" y="101991"/>
                  </a:lnTo>
                  <a:lnTo>
                    <a:pt x="150460" y="101600"/>
                  </a:lnTo>
                  <a:close/>
                </a:path>
                <a:path w="1497329" h="254000">
                  <a:moveTo>
                    <a:pt x="152400" y="152000"/>
                  </a:moveTo>
                  <a:lnTo>
                    <a:pt x="150409" y="152400"/>
                  </a:lnTo>
                  <a:lnTo>
                    <a:pt x="152400" y="152400"/>
                  </a:lnTo>
                  <a:lnTo>
                    <a:pt x="152400" y="152000"/>
                  </a:lnTo>
                  <a:close/>
                </a:path>
                <a:path w="1497329" h="254000">
                  <a:moveTo>
                    <a:pt x="152400" y="101991"/>
                  </a:moveTo>
                  <a:lnTo>
                    <a:pt x="152400" y="152000"/>
                  </a:lnTo>
                  <a:lnTo>
                    <a:pt x="160347" y="150403"/>
                  </a:lnTo>
                  <a:lnTo>
                    <a:pt x="168420" y="144960"/>
                  </a:lnTo>
                  <a:lnTo>
                    <a:pt x="173864" y="136886"/>
                  </a:lnTo>
                  <a:lnTo>
                    <a:pt x="175860" y="127000"/>
                  </a:lnTo>
                  <a:lnTo>
                    <a:pt x="173864" y="117113"/>
                  </a:lnTo>
                  <a:lnTo>
                    <a:pt x="168420" y="109039"/>
                  </a:lnTo>
                  <a:lnTo>
                    <a:pt x="160347" y="103596"/>
                  </a:lnTo>
                  <a:lnTo>
                    <a:pt x="152400" y="101991"/>
                  </a:lnTo>
                  <a:close/>
                </a:path>
                <a:path w="1497329" h="254000">
                  <a:moveTo>
                    <a:pt x="152400" y="101600"/>
                  </a:moveTo>
                  <a:lnTo>
                    <a:pt x="150460" y="101600"/>
                  </a:lnTo>
                  <a:lnTo>
                    <a:pt x="152400" y="101991"/>
                  </a:lnTo>
                  <a:lnTo>
                    <a:pt x="152400" y="101600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53590" y="5261968"/>
              <a:ext cx="584128" cy="542776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9005229" y="4705363"/>
              <a:ext cx="50800" cy="864235"/>
            </a:xfrm>
            <a:custGeom>
              <a:avLst/>
              <a:gdLst/>
              <a:ahLst/>
              <a:cxnLst/>
              <a:rect l="l" t="t" r="r" b="b"/>
              <a:pathLst>
                <a:path w="50800" h="864235">
                  <a:moveTo>
                    <a:pt x="25389" y="813206"/>
                  </a:moveTo>
                  <a:lnTo>
                    <a:pt x="15502" y="815202"/>
                  </a:lnTo>
                  <a:lnTo>
                    <a:pt x="7429" y="820645"/>
                  </a:lnTo>
                  <a:lnTo>
                    <a:pt x="1985" y="828719"/>
                  </a:lnTo>
                  <a:lnTo>
                    <a:pt x="0" y="838657"/>
                  </a:lnTo>
                  <a:lnTo>
                    <a:pt x="1986" y="848544"/>
                  </a:lnTo>
                  <a:lnTo>
                    <a:pt x="7429" y="856617"/>
                  </a:lnTo>
                  <a:lnTo>
                    <a:pt x="15503" y="862061"/>
                  </a:lnTo>
                  <a:lnTo>
                    <a:pt x="25389" y="864057"/>
                  </a:lnTo>
                  <a:lnTo>
                    <a:pt x="35276" y="862061"/>
                  </a:lnTo>
                  <a:lnTo>
                    <a:pt x="43350" y="856617"/>
                  </a:lnTo>
                  <a:lnTo>
                    <a:pt x="48793" y="848544"/>
                  </a:lnTo>
                  <a:lnTo>
                    <a:pt x="50789" y="838657"/>
                  </a:lnTo>
                  <a:lnTo>
                    <a:pt x="48793" y="828719"/>
                  </a:lnTo>
                  <a:lnTo>
                    <a:pt x="43350" y="820645"/>
                  </a:lnTo>
                  <a:lnTo>
                    <a:pt x="35276" y="815202"/>
                  </a:lnTo>
                  <a:lnTo>
                    <a:pt x="25389" y="813206"/>
                  </a:lnTo>
                  <a:close/>
                </a:path>
                <a:path w="50800" h="864235">
                  <a:moveTo>
                    <a:pt x="25389" y="711555"/>
                  </a:moveTo>
                  <a:lnTo>
                    <a:pt x="15502" y="713551"/>
                  </a:lnTo>
                  <a:lnTo>
                    <a:pt x="7429" y="718994"/>
                  </a:lnTo>
                  <a:lnTo>
                    <a:pt x="1985" y="727068"/>
                  </a:lnTo>
                  <a:lnTo>
                    <a:pt x="0" y="737006"/>
                  </a:lnTo>
                  <a:lnTo>
                    <a:pt x="1986" y="746893"/>
                  </a:lnTo>
                  <a:lnTo>
                    <a:pt x="7429" y="754967"/>
                  </a:lnTo>
                  <a:lnTo>
                    <a:pt x="15503" y="760410"/>
                  </a:lnTo>
                  <a:lnTo>
                    <a:pt x="25389" y="762406"/>
                  </a:lnTo>
                  <a:lnTo>
                    <a:pt x="35276" y="760410"/>
                  </a:lnTo>
                  <a:lnTo>
                    <a:pt x="43350" y="754967"/>
                  </a:lnTo>
                  <a:lnTo>
                    <a:pt x="48793" y="746893"/>
                  </a:lnTo>
                  <a:lnTo>
                    <a:pt x="50789" y="737006"/>
                  </a:lnTo>
                  <a:lnTo>
                    <a:pt x="48793" y="727068"/>
                  </a:lnTo>
                  <a:lnTo>
                    <a:pt x="43350" y="718994"/>
                  </a:lnTo>
                  <a:lnTo>
                    <a:pt x="35276" y="713551"/>
                  </a:lnTo>
                  <a:lnTo>
                    <a:pt x="25389" y="711555"/>
                  </a:lnTo>
                  <a:close/>
                </a:path>
                <a:path w="50800" h="864235">
                  <a:moveTo>
                    <a:pt x="25389" y="609904"/>
                  </a:moveTo>
                  <a:lnTo>
                    <a:pt x="15503" y="611900"/>
                  </a:lnTo>
                  <a:lnTo>
                    <a:pt x="7429" y="617344"/>
                  </a:lnTo>
                  <a:lnTo>
                    <a:pt x="1985" y="625417"/>
                  </a:lnTo>
                  <a:lnTo>
                    <a:pt x="0" y="635355"/>
                  </a:lnTo>
                  <a:lnTo>
                    <a:pt x="1986" y="645242"/>
                  </a:lnTo>
                  <a:lnTo>
                    <a:pt x="7430" y="653316"/>
                  </a:lnTo>
                  <a:lnTo>
                    <a:pt x="15504" y="658759"/>
                  </a:lnTo>
                  <a:lnTo>
                    <a:pt x="25389" y="660755"/>
                  </a:lnTo>
                  <a:lnTo>
                    <a:pt x="35276" y="658759"/>
                  </a:lnTo>
                  <a:lnTo>
                    <a:pt x="43350" y="653316"/>
                  </a:lnTo>
                  <a:lnTo>
                    <a:pt x="48793" y="645242"/>
                  </a:lnTo>
                  <a:lnTo>
                    <a:pt x="50789" y="635355"/>
                  </a:lnTo>
                  <a:lnTo>
                    <a:pt x="48793" y="625417"/>
                  </a:lnTo>
                  <a:lnTo>
                    <a:pt x="43350" y="617344"/>
                  </a:lnTo>
                  <a:lnTo>
                    <a:pt x="35276" y="611900"/>
                  </a:lnTo>
                  <a:lnTo>
                    <a:pt x="25389" y="609904"/>
                  </a:lnTo>
                  <a:close/>
                </a:path>
                <a:path w="50800" h="864235">
                  <a:moveTo>
                    <a:pt x="25389" y="508253"/>
                  </a:moveTo>
                  <a:lnTo>
                    <a:pt x="15503" y="510250"/>
                  </a:lnTo>
                  <a:lnTo>
                    <a:pt x="7429" y="515693"/>
                  </a:lnTo>
                  <a:lnTo>
                    <a:pt x="1985" y="523767"/>
                  </a:lnTo>
                  <a:lnTo>
                    <a:pt x="0" y="533704"/>
                  </a:lnTo>
                  <a:lnTo>
                    <a:pt x="1986" y="543591"/>
                  </a:lnTo>
                  <a:lnTo>
                    <a:pt x="7430" y="551665"/>
                  </a:lnTo>
                  <a:lnTo>
                    <a:pt x="15504" y="557108"/>
                  </a:lnTo>
                  <a:lnTo>
                    <a:pt x="25389" y="559104"/>
                  </a:lnTo>
                  <a:lnTo>
                    <a:pt x="35276" y="557108"/>
                  </a:lnTo>
                  <a:lnTo>
                    <a:pt x="43350" y="551665"/>
                  </a:lnTo>
                  <a:lnTo>
                    <a:pt x="48793" y="543591"/>
                  </a:lnTo>
                  <a:lnTo>
                    <a:pt x="50789" y="533704"/>
                  </a:lnTo>
                  <a:lnTo>
                    <a:pt x="48793" y="523767"/>
                  </a:lnTo>
                  <a:lnTo>
                    <a:pt x="43350" y="515693"/>
                  </a:lnTo>
                  <a:lnTo>
                    <a:pt x="35276" y="510250"/>
                  </a:lnTo>
                  <a:lnTo>
                    <a:pt x="25389" y="508253"/>
                  </a:lnTo>
                  <a:close/>
                </a:path>
                <a:path w="50800" h="864235">
                  <a:moveTo>
                    <a:pt x="25389" y="406603"/>
                  </a:moveTo>
                  <a:lnTo>
                    <a:pt x="15503" y="408599"/>
                  </a:lnTo>
                  <a:lnTo>
                    <a:pt x="7429" y="414042"/>
                  </a:lnTo>
                  <a:lnTo>
                    <a:pt x="1985" y="422116"/>
                  </a:lnTo>
                  <a:lnTo>
                    <a:pt x="0" y="432053"/>
                  </a:lnTo>
                  <a:lnTo>
                    <a:pt x="1986" y="441940"/>
                  </a:lnTo>
                  <a:lnTo>
                    <a:pt x="7430" y="450014"/>
                  </a:lnTo>
                  <a:lnTo>
                    <a:pt x="15504" y="455457"/>
                  </a:lnTo>
                  <a:lnTo>
                    <a:pt x="25389" y="457453"/>
                  </a:lnTo>
                  <a:lnTo>
                    <a:pt x="35276" y="455457"/>
                  </a:lnTo>
                  <a:lnTo>
                    <a:pt x="43350" y="450014"/>
                  </a:lnTo>
                  <a:lnTo>
                    <a:pt x="48793" y="441940"/>
                  </a:lnTo>
                  <a:lnTo>
                    <a:pt x="50789" y="432053"/>
                  </a:lnTo>
                  <a:lnTo>
                    <a:pt x="48793" y="422116"/>
                  </a:lnTo>
                  <a:lnTo>
                    <a:pt x="43350" y="414042"/>
                  </a:lnTo>
                  <a:lnTo>
                    <a:pt x="35276" y="408599"/>
                  </a:lnTo>
                  <a:lnTo>
                    <a:pt x="25389" y="406603"/>
                  </a:lnTo>
                  <a:close/>
                </a:path>
                <a:path w="50800" h="864235">
                  <a:moveTo>
                    <a:pt x="25391" y="304952"/>
                  </a:moveTo>
                  <a:lnTo>
                    <a:pt x="15504" y="306948"/>
                  </a:lnTo>
                  <a:lnTo>
                    <a:pt x="7430" y="312391"/>
                  </a:lnTo>
                  <a:lnTo>
                    <a:pt x="1987" y="320465"/>
                  </a:lnTo>
                  <a:lnTo>
                    <a:pt x="1" y="330403"/>
                  </a:lnTo>
                  <a:lnTo>
                    <a:pt x="1987" y="340290"/>
                  </a:lnTo>
                  <a:lnTo>
                    <a:pt x="7431" y="348363"/>
                  </a:lnTo>
                  <a:lnTo>
                    <a:pt x="15504" y="353807"/>
                  </a:lnTo>
                  <a:lnTo>
                    <a:pt x="25391" y="355803"/>
                  </a:lnTo>
                  <a:lnTo>
                    <a:pt x="35277" y="353807"/>
                  </a:lnTo>
                  <a:lnTo>
                    <a:pt x="43351" y="348363"/>
                  </a:lnTo>
                  <a:lnTo>
                    <a:pt x="48794" y="340290"/>
                  </a:lnTo>
                  <a:lnTo>
                    <a:pt x="50791" y="330403"/>
                  </a:lnTo>
                  <a:lnTo>
                    <a:pt x="48794" y="320465"/>
                  </a:lnTo>
                  <a:lnTo>
                    <a:pt x="43351" y="312391"/>
                  </a:lnTo>
                  <a:lnTo>
                    <a:pt x="35277" y="306948"/>
                  </a:lnTo>
                  <a:lnTo>
                    <a:pt x="25391" y="304952"/>
                  </a:lnTo>
                  <a:close/>
                </a:path>
                <a:path w="50800" h="864235">
                  <a:moveTo>
                    <a:pt x="25391" y="203301"/>
                  </a:moveTo>
                  <a:lnTo>
                    <a:pt x="15504" y="205297"/>
                  </a:lnTo>
                  <a:lnTo>
                    <a:pt x="7430" y="210740"/>
                  </a:lnTo>
                  <a:lnTo>
                    <a:pt x="1987" y="218814"/>
                  </a:lnTo>
                  <a:lnTo>
                    <a:pt x="1" y="228752"/>
                  </a:lnTo>
                  <a:lnTo>
                    <a:pt x="1987" y="238638"/>
                  </a:lnTo>
                  <a:lnTo>
                    <a:pt x="7430" y="246712"/>
                  </a:lnTo>
                  <a:lnTo>
                    <a:pt x="15504" y="252156"/>
                  </a:lnTo>
                  <a:lnTo>
                    <a:pt x="25391" y="254152"/>
                  </a:lnTo>
                  <a:lnTo>
                    <a:pt x="35277" y="252156"/>
                  </a:lnTo>
                  <a:lnTo>
                    <a:pt x="43351" y="246712"/>
                  </a:lnTo>
                  <a:lnTo>
                    <a:pt x="48794" y="238638"/>
                  </a:lnTo>
                  <a:lnTo>
                    <a:pt x="50791" y="228752"/>
                  </a:lnTo>
                  <a:lnTo>
                    <a:pt x="48794" y="218814"/>
                  </a:lnTo>
                  <a:lnTo>
                    <a:pt x="43351" y="210740"/>
                  </a:lnTo>
                  <a:lnTo>
                    <a:pt x="35277" y="205297"/>
                  </a:lnTo>
                  <a:lnTo>
                    <a:pt x="25391" y="203301"/>
                  </a:lnTo>
                  <a:close/>
                </a:path>
                <a:path w="50800" h="864235">
                  <a:moveTo>
                    <a:pt x="25391" y="101650"/>
                  </a:moveTo>
                  <a:lnTo>
                    <a:pt x="15504" y="103646"/>
                  </a:lnTo>
                  <a:lnTo>
                    <a:pt x="7430" y="109090"/>
                  </a:lnTo>
                  <a:lnTo>
                    <a:pt x="1987" y="117163"/>
                  </a:lnTo>
                  <a:lnTo>
                    <a:pt x="1" y="127101"/>
                  </a:lnTo>
                  <a:lnTo>
                    <a:pt x="1987" y="136988"/>
                  </a:lnTo>
                  <a:lnTo>
                    <a:pt x="7430" y="145061"/>
                  </a:lnTo>
                  <a:lnTo>
                    <a:pt x="15504" y="150505"/>
                  </a:lnTo>
                  <a:lnTo>
                    <a:pt x="25391" y="152501"/>
                  </a:lnTo>
                  <a:lnTo>
                    <a:pt x="35277" y="150505"/>
                  </a:lnTo>
                  <a:lnTo>
                    <a:pt x="43351" y="145061"/>
                  </a:lnTo>
                  <a:lnTo>
                    <a:pt x="48794" y="136988"/>
                  </a:lnTo>
                  <a:lnTo>
                    <a:pt x="50791" y="127101"/>
                  </a:lnTo>
                  <a:lnTo>
                    <a:pt x="48794" y="117163"/>
                  </a:lnTo>
                  <a:lnTo>
                    <a:pt x="43351" y="109090"/>
                  </a:lnTo>
                  <a:lnTo>
                    <a:pt x="35277" y="103646"/>
                  </a:lnTo>
                  <a:lnTo>
                    <a:pt x="25391" y="101650"/>
                  </a:lnTo>
                  <a:close/>
                </a:path>
                <a:path w="50800" h="864235">
                  <a:moveTo>
                    <a:pt x="25391" y="0"/>
                  </a:moveTo>
                  <a:lnTo>
                    <a:pt x="15504" y="1996"/>
                  </a:lnTo>
                  <a:lnTo>
                    <a:pt x="7430" y="7439"/>
                  </a:lnTo>
                  <a:lnTo>
                    <a:pt x="1987" y="15513"/>
                  </a:lnTo>
                  <a:lnTo>
                    <a:pt x="1" y="25450"/>
                  </a:lnTo>
                  <a:lnTo>
                    <a:pt x="1987" y="35337"/>
                  </a:lnTo>
                  <a:lnTo>
                    <a:pt x="7430" y="43410"/>
                  </a:lnTo>
                  <a:lnTo>
                    <a:pt x="15504" y="48854"/>
                  </a:lnTo>
                  <a:lnTo>
                    <a:pt x="25391" y="50850"/>
                  </a:lnTo>
                  <a:lnTo>
                    <a:pt x="35277" y="48854"/>
                  </a:lnTo>
                  <a:lnTo>
                    <a:pt x="43351" y="43410"/>
                  </a:lnTo>
                  <a:lnTo>
                    <a:pt x="48794" y="35337"/>
                  </a:lnTo>
                  <a:lnTo>
                    <a:pt x="50791" y="25450"/>
                  </a:lnTo>
                  <a:lnTo>
                    <a:pt x="48795" y="15513"/>
                  </a:lnTo>
                  <a:lnTo>
                    <a:pt x="43351" y="7439"/>
                  </a:lnTo>
                  <a:lnTo>
                    <a:pt x="35278" y="1996"/>
                  </a:lnTo>
                  <a:lnTo>
                    <a:pt x="25391" y="0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296548" y="4121828"/>
              <a:ext cx="1871980" cy="471170"/>
            </a:xfrm>
            <a:custGeom>
              <a:avLst/>
              <a:gdLst/>
              <a:ahLst/>
              <a:cxnLst/>
              <a:rect l="l" t="t" r="r" b="b"/>
              <a:pathLst>
                <a:path w="1871980" h="471170">
                  <a:moveTo>
                    <a:pt x="1871903" y="0"/>
                  </a:moveTo>
                  <a:lnTo>
                    <a:pt x="0" y="0"/>
                  </a:lnTo>
                  <a:lnTo>
                    <a:pt x="0" y="470829"/>
                  </a:lnTo>
                  <a:lnTo>
                    <a:pt x="1871903" y="470829"/>
                  </a:lnTo>
                  <a:lnTo>
                    <a:pt x="18719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296548" y="4121828"/>
            <a:ext cx="1871980" cy="471170"/>
          </a:xfrm>
          <a:prstGeom prst="rect">
            <a:avLst/>
          </a:prstGeom>
          <a:ln w="25400">
            <a:solidFill>
              <a:srgbClr val="130F24"/>
            </a:solidFill>
          </a:ln>
        </p:spPr>
        <p:txBody>
          <a:bodyPr vert="horz" wrap="square" lIns="0" tIns="10033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790"/>
              </a:spcBef>
            </a:pPr>
            <a:r>
              <a:rPr sz="1600" spc="-30" dirty="0">
                <a:solidFill>
                  <a:srgbClr val="130F24"/>
                </a:solidFill>
                <a:latin typeface="Arial MT"/>
                <a:cs typeface="Arial MT"/>
              </a:rPr>
              <a:t>Places</a:t>
            </a:r>
            <a:r>
              <a:rPr sz="1600" spc="-75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new</a:t>
            </a:r>
            <a:r>
              <a:rPr sz="1600" spc="-6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30F24"/>
                </a:solidFill>
                <a:latin typeface="Arial MT"/>
                <a:cs typeface="Arial MT"/>
              </a:rPr>
              <a:t>order.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3607066" y="5788580"/>
            <a:ext cx="2643505" cy="4417695"/>
            <a:chOff x="3607066" y="5788580"/>
            <a:chExt cx="2643505" cy="4417695"/>
          </a:xfrm>
        </p:grpSpPr>
        <p:sp>
          <p:nvSpPr>
            <p:cNvPr id="60" name="object 60"/>
            <p:cNvSpPr/>
            <p:nvPr/>
          </p:nvSpPr>
          <p:spPr>
            <a:xfrm>
              <a:off x="3607066" y="5788580"/>
              <a:ext cx="2643505" cy="4417695"/>
            </a:xfrm>
            <a:custGeom>
              <a:avLst/>
              <a:gdLst/>
              <a:ahLst/>
              <a:cxnLst/>
              <a:rect l="l" t="t" r="r" b="b"/>
              <a:pathLst>
                <a:path w="2643504" h="4417695">
                  <a:moveTo>
                    <a:pt x="2643501" y="0"/>
                  </a:moveTo>
                  <a:lnTo>
                    <a:pt x="0" y="0"/>
                  </a:lnTo>
                  <a:lnTo>
                    <a:pt x="0" y="4417311"/>
                  </a:lnTo>
                  <a:lnTo>
                    <a:pt x="2643501" y="4417311"/>
                  </a:lnTo>
                  <a:lnTo>
                    <a:pt x="26435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680981" y="7164085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829791" y="7507569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677598" y="7937985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826408" y="8281468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3684837" y="8722947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833647" y="9066432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684837" y="9492355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3833647" y="9835838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680981" y="6386290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829791" y="6729774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/>
          <p:cNvSpPr txBox="1"/>
          <p:nvPr/>
        </p:nvSpPr>
        <p:spPr>
          <a:xfrm>
            <a:off x="3607066" y="5788580"/>
            <a:ext cx="2643505" cy="4417695"/>
          </a:xfrm>
          <a:prstGeom prst="rect">
            <a:avLst/>
          </a:prstGeom>
          <a:ln w="50800">
            <a:solidFill>
              <a:srgbClr val="7731F8"/>
            </a:solidFill>
          </a:ln>
        </p:spPr>
        <p:txBody>
          <a:bodyPr vert="horz" wrap="square" lIns="0" tIns="155575" rIns="0" bIns="0" rtlCol="0">
            <a:spAutoFit/>
          </a:bodyPr>
          <a:lstStyle/>
          <a:p>
            <a:pPr marL="521970">
              <a:lnSpc>
                <a:spcPct val="100000"/>
              </a:lnSpc>
              <a:spcBef>
                <a:spcPts val="1225"/>
              </a:spcBef>
            </a:pPr>
            <a:r>
              <a:rPr sz="1600" spc="-17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Saga:</a:t>
            </a: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r>
              <a:rPr sz="1600" spc="-10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5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###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 marL="313690" marR="396875" indent="-149225">
              <a:lnSpc>
                <a:spcPct val="160000"/>
              </a:lnSpc>
              <a:spcBef>
                <a:spcPts val="780"/>
              </a:spcBef>
            </a:pPr>
            <a:r>
              <a:rPr sz="1400" spc="-12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Account</a:t>
            </a:r>
            <a:r>
              <a:rPr sz="1400" spc="-5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3690" marR="396875" indent="-149225">
              <a:lnSpc>
                <a:spcPct val="161000"/>
              </a:lnSpc>
              <a:spcBef>
                <a:spcPts val="720"/>
              </a:spcBef>
            </a:pPr>
            <a:r>
              <a:rPr sz="1400" spc="-105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r>
              <a:rPr sz="1400" spc="-8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0515" marR="400685" indent="-149225">
              <a:lnSpc>
                <a:spcPct val="161000"/>
              </a:lnSpc>
              <a:spcBef>
                <a:spcPts val="670"/>
              </a:spcBef>
            </a:pPr>
            <a:r>
              <a:rPr sz="1400" spc="-1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Product</a:t>
            </a:r>
            <a:r>
              <a:rPr sz="1400" spc="-5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7500" marR="393065" indent="-149225">
              <a:lnSpc>
                <a:spcPct val="161000"/>
              </a:lnSpc>
              <a:spcBef>
                <a:spcPts val="745"/>
              </a:spcBef>
            </a:pPr>
            <a:r>
              <a:rPr sz="1400" spc="-1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Inventory</a:t>
            </a:r>
            <a:r>
              <a:rPr sz="1400" spc="-55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7500" marR="393065" indent="-149225">
              <a:lnSpc>
                <a:spcPct val="160000"/>
              </a:lnSpc>
              <a:spcBef>
                <a:spcPts val="675"/>
              </a:spcBef>
            </a:pPr>
            <a:r>
              <a:rPr sz="1400" spc="-12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Promotion</a:t>
            </a:r>
            <a:r>
              <a:rPr sz="1400" spc="-65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7614569" y="4776777"/>
            <a:ext cx="3879850" cy="2327910"/>
            <a:chOff x="7614569" y="4776777"/>
            <a:chExt cx="3879850" cy="2327910"/>
          </a:xfrm>
        </p:grpSpPr>
        <p:sp>
          <p:nvSpPr>
            <p:cNvPr id="73" name="object 73"/>
            <p:cNvSpPr/>
            <p:nvPr/>
          </p:nvSpPr>
          <p:spPr>
            <a:xfrm>
              <a:off x="7614569" y="6273809"/>
              <a:ext cx="1067435" cy="50800"/>
            </a:xfrm>
            <a:custGeom>
              <a:avLst/>
              <a:gdLst/>
              <a:ahLst/>
              <a:cxnLst/>
              <a:rect l="l" t="t" r="r" b="b"/>
              <a:pathLst>
                <a:path w="1067434" h="50800">
                  <a:moveTo>
                    <a:pt x="25400" y="0"/>
                  </a:moveTo>
                  <a:lnTo>
                    <a:pt x="15513" y="1996"/>
                  </a:lnTo>
                  <a:lnTo>
                    <a:pt x="7439" y="7439"/>
                  </a:lnTo>
                  <a:lnTo>
                    <a:pt x="1996" y="15513"/>
                  </a:lnTo>
                  <a:lnTo>
                    <a:pt x="0" y="25400"/>
                  </a:lnTo>
                  <a:lnTo>
                    <a:pt x="1996" y="35286"/>
                  </a:lnTo>
                  <a:lnTo>
                    <a:pt x="7439" y="43360"/>
                  </a:lnTo>
                  <a:lnTo>
                    <a:pt x="15513" y="48803"/>
                  </a:lnTo>
                  <a:lnTo>
                    <a:pt x="25450" y="50800"/>
                  </a:lnTo>
                  <a:lnTo>
                    <a:pt x="35337" y="48803"/>
                  </a:lnTo>
                  <a:lnTo>
                    <a:pt x="43411" y="43360"/>
                  </a:lnTo>
                  <a:lnTo>
                    <a:pt x="48854" y="35286"/>
                  </a:lnTo>
                  <a:lnTo>
                    <a:pt x="50850" y="25400"/>
                  </a:lnTo>
                  <a:lnTo>
                    <a:pt x="48854" y="15513"/>
                  </a:lnTo>
                  <a:lnTo>
                    <a:pt x="43411" y="7439"/>
                  </a:lnTo>
                  <a:lnTo>
                    <a:pt x="35337" y="1996"/>
                  </a:lnTo>
                  <a:lnTo>
                    <a:pt x="25400" y="0"/>
                  </a:lnTo>
                  <a:close/>
                </a:path>
                <a:path w="1067434" h="50800">
                  <a:moveTo>
                    <a:pt x="127050" y="0"/>
                  </a:moveTo>
                  <a:lnTo>
                    <a:pt x="117163" y="1996"/>
                  </a:lnTo>
                  <a:lnTo>
                    <a:pt x="109089" y="7439"/>
                  </a:lnTo>
                  <a:lnTo>
                    <a:pt x="103646" y="15513"/>
                  </a:lnTo>
                  <a:lnTo>
                    <a:pt x="101650" y="25400"/>
                  </a:lnTo>
                  <a:lnTo>
                    <a:pt x="103646" y="35286"/>
                  </a:lnTo>
                  <a:lnTo>
                    <a:pt x="109090" y="43360"/>
                  </a:lnTo>
                  <a:lnTo>
                    <a:pt x="117163" y="48803"/>
                  </a:lnTo>
                  <a:lnTo>
                    <a:pt x="127101" y="50800"/>
                  </a:lnTo>
                  <a:lnTo>
                    <a:pt x="136988" y="48803"/>
                  </a:lnTo>
                  <a:lnTo>
                    <a:pt x="145062" y="43360"/>
                  </a:lnTo>
                  <a:lnTo>
                    <a:pt x="150505" y="35286"/>
                  </a:lnTo>
                  <a:lnTo>
                    <a:pt x="152501" y="25400"/>
                  </a:lnTo>
                  <a:lnTo>
                    <a:pt x="150505" y="15513"/>
                  </a:lnTo>
                  <a:lnTo>
                    <a:pt x="145062" y="7439"/>
                  </a:lnTo>
                  <a:lnTo>
                    <a:pt x="136988" y="1996"/>
                  </a:lnTo>
                  <a:lnTo>
                    <a:pt x="127050" y="0"/>
                  </a:lnTo>
                  <a:close/>
                </a:path>
                <a:path w="1067434" h="50800">
                  <a:moveTo>
                    <a:pt x="228701" y="0"/>
                  </a:moveTo>
                  <a:lnTo>
                    <a:pt x="218814" y="1996"/>
                  </a:lnTo>
                  <a:lnTo>
                    <a:pt x="210740" y="7439"/>
                  </a:lnTo>
                  <a:lnTo>
                    <a:pt x="205297" y="15513"/>
                  </a:lnTo>
                  <a:lnTo>
                    <a:pt x="203301" y="25400"/>
                  </a:lnTo>
                  <a:lnTo>
                    <a:pt x="205297" y="35286"/>
                  </a:lnTo>
                  <a:lnTo>
                    <a:pt x="210740" y="43360"/>
                  </a:lnTo>
                  <a:lnTo>
                    <a:pt x="218814" y="48803"/>
                  </a:lnTo>
                  <a:lnTo>
                    <a:pt x="228752" y="50800"/>
                  </a:lnTo>
                  <a:lnTo>
                    <a:pt x="238639" y="48803"/>
                  </a:lnTo>
                  <a:lnTo>
                    <a:pt x="246713" y="43360"/>
                  </a:lnTo>
                  <a:lnTo>
                    <a:pt x="252156" y="35286"/>
                  </a:lnTo>
                  <a:lnTo>
                    <a:pt x="254152" y="25400"/>
                  </a:lnTo>
                  <a:lnTo>
                    <a:pt x="252156" y="15513"/>
                  </a:lnTo>
                  <a:lnTo>
                    <a:pt x="246713" y="7439"/>
                  </a:lnTo>
                  <a:lnTo>
                    <a:pt x="238639" y="1996"/>
                  </a:lnTo>
                  <a:lnTo>
                    <a:pt x="228701" y="0"/>
                  </a:lnTo>
                  <a:close/>
                </a:path>
                <a:path w="1067434" h="50800">
                  <a:moveTo>
                    <a:pt x="330352" y="0"/>
                  </a:moveTo>
                  <a:lnTo>
                    <a:pt x="320465" y="1996"/>
                  </a:lnTo>
                  <a:lnTo>
                    <a:pt x="312391" y="7439"/>
                  </a:lnTo>
                  <a:lnTo>
                    <a:pt x="306948" y="15513"/>
                  </a:lnTo>
                  <a:lnTo>
                    <a:pt x="304952" y="25400"/>
                  </a:lnTo>
                  <a:lnTo>
                    <a:pt x="306948" y="35286"/>
                  </a:lnTo>
                  <a:lnTo>
                    <a:pt x="312391" y="43360"/>
                  </a:lnTo>
                  <a:lnTo>
                    <a:pt x="320465" y="48803"/>
                  </a:lnTo>
                  <a:lnTo>
                    <a:pt x="330403" y="50800"/>
                  </a:lnTo>
                  <a:lnTo>
                    <a:pt x="340290" y="48803"/>
                  </a:lnTo>
                  <a:lnTo>
                    <a:pt x="348363" y="43360"/>
                  </a:lnTo>
                  <a:lnTo>
                    <a:pt x="353807" y="35286"/>
                  </a:lnTo>
                  <a:lnTo>
                    <a:pt x="355803" y="25400"/>
                  </a:lnTo>
                  <a:lnTo>
                    <a:pt x="353807" y="15513"/>
                  </a:lnTo>
                  <a:lnTo>
                    <a:pt x="348363" y="7439"/>
                  </a:lnTo>
                  <a:lnTo>
                    <a:pt x="340290" y="1996"/>
                  </a:lnTo>
                  <a:lnTo>
                    <a:pt x="330352" y="0"/>
                  </a:lnTo>
                  <a:close/>
                </a:path>
                <a:path w="1067434" h="50800">
                  <a:moveTo>
                    <a:pt x="432003" y="0"/>
                  </a:moveTo>
                  <a:lnTo>
                    <a:pt x="422116" y="1996"/>
                  </a:lnTo>
                  <a:lnTo>
                    <a:pt x="414042" y="7439"/>
                  </a:lnTo>
                  <a:lnTo>
                    <a:pt x="408599" y="15513"/>
                  </a:lnTo>
                  <a:lnTo>
                    <a:pt x="406603" y="25400"/>
                  </a:lnTo>
                  <a:lnTo>
                    <a:pt x="408599" y="35286"/>
                  </a:lnTo>
                  <a:lnTo>
                    <a:pt x="414042" y="43360"/>
                  </a:lnTo>
                  <a:lnTo>
                    <a:pt x="422116" y="48803"/>
                  </a:lnTo>
                  <a:lnTo>
                    <a:pt x="432053" y="50800"/>
                  </a:lnTo>
                  <a:lnTo>
                    <a:pt x="441940" y="48803"/>
                  </a:lnTo>
                  <a:lnTo>
                    <a:pt x="450014" y="43360"/>
                  </a:lnTo>
                  <a:lnTo>
                    <a:pt x="455457" y="35286"/>
                  </a:lnTo>
                  <a:lnTo>
                    <a:pt x="457453" y="25400"/>
                  </a:lnTo>
                  <a:lnTo>
                    <a:pt x="455457" y="15513"/>
                  </a:lnTo>
                  <a:lnTo>
                    <a:pt x="450014" y="7439"/>
                  </a:lnTo>
                  <a:lnTo>
                    <a:pt x="441940" y="1996"/>
                  </a:lnTo>
                  <a:lnTo>
                    <a:pt x="432003" y="0"/>
                  </a:lnTo>
                  <a:close/>
                </a:path>
                <a:path w="1067434" h="50800">
                  <a:moveTo>
                    <a:pt x="533653" y="0"/>
                  </a:moveTo>
                  <a:lnTo>
                    <a:pt x="523767" y="1996"/>
                  </a:lnTo>
                  <a:lnTo>
                    <a:pt x="515693" y="7439"/>
                  </a:lnTo>
                  <a:lnTo>
                    <a:pt x="510250" y="15513"/>
                  </a:lnTo>
                  <a:lnTo>
                    <a:pt x="508253" y="25400"/>
                  </a:lnTo>
                  <a:lnTo>
                    <a:pt x="510250" y="35286"/>
                  </a:lnTo>
                  <a:lnTo>
                    <a:pt x="515693" y="43360"/>
                  </a:lnTo>
                  <a:lnTo>
                    <a:pt x="523767" y="48803"/>
                  </a:lnTo>
                  <a:lnTo>
                    <a:pt x="533704" y="50800"/>
                  </a:lnTo>
                  <a:lnTo>
                    <a:pt x="543591" y="48803"/>
                  </a:lnTo>
                  <a:lnTo>
                    <a:pt x="551665" y="43360"/>
                  </a:lnTo>
                  <a:lnTo>
                    <a:pt x="557108" y="35286"/>
                  </a:lnTo>
                  <a:lnTo>
                    <a:pt x="559104" y="25400"/>
                  </a:lnTo>
                  <a:lnTo>
                    <a:pt x="557108" y="15513"/>
                  </a:lnTo>
                  <a:lnTo>
                    <a:pt x="551665" y="7439"/>
                  </a:lnTo>
                  <a:lnTo>
                    <a:pt x="543591" y="1996"/>
                  </a:lnTo>
                  <a:lnTo>
                    <a:pt x="533653" y="0"/>
                  </a:lnTo>
                  <a:close/>
                </a:path>
                <a:path w="1067434" h="50800">
                  <a:moveTo>
                    <a:pt x="635304" y="1"/>
                  </a:moveTo>
                  <a:lnTo>
                    <a:pt x="625417" y="1997"/>
                  </a:lnTo>
                  <a:lnTo>
                    <a:pt x="617344" y="7440"/>
                  </a:lnTo>
                  <a:lnTo>
                    <a:pt x="611900" y="15514"/>
                  </a:lnTo>
                  <a:lnTo>
                    <a:pt x="609904" y="25401"/>
                  </a:lnTo>
                  <a:lnTo>
                    <a:pt x="611900" y="35287"/>
                  </a:lnTo>
                  <a:lnTo>
                    <a:pt x="617344" y="43361"/>
                  </a:lnTo>
                  <a:lnTo>
                    <a:pt x="625417" y="48805"/>
                  </a:lnTo>
                  <a:lnTo>
                    <a:pt x="635355" y="50801"/>
                  </a:lnTo>
                  <a:lnTo>
                    <a:pt x="645242" y="48805"/>
                  </a:lnTo>
                  <a:lnTo>
                    <a:pt x="653316" y="43361"/>
                  </a:lnTo>
                  <a:lnTo>
                    <a:pt x="658759" y="35287"/>
                  </a:lnTo>
                  <a:lnTo>
                    <a:pt x="660755" y="25401"/>
                  </a:lnTo>
                  <a:lnTo>
                    <a:pt x="658759" y="15514"/>
                  </a:lnTo>
                  <a:lnTo>
                    <a:pt x="653316" y="7440"/>
                  </a:lnTo>
                  <a:lnTo>
                    <a:pt x="645242" y="1997"/>
                  </a:lnTo>
                  <a:lnTo>
                    <a:pt x="635304" y="1"/>
                  </a:lnTo>
                  <a:close/>
                </a:path>
                <a:path w="1067434" h="50800">
                  <a:moveTo>
                    <a:pt x="736955" y="1"/>
                  </a:moveTo>
                  <a:lnTo>
                    <a:pt x="727068" y="1997"/>
                  </a:lnTo>
                  <a:lnTo>
                    <a:pt x="718994" y="7440"/>
                  </a:lnTo>
                  <a:lnTo>
                    <a:pt x="713551" y="15514"/>
                  </a:lnTo>
                  <a:lnTo>
                    <a:pt x="711555" y="25401"/>
                  </a:lnTo>
                  <a:lnTo>
                    <a:pt x="713551" y="35287"/>
                  </a:lnTo>
                  <a:lnTo>
                    <a:pt x="718994" y="43361"/>
                  </a:lnTo>
                  <a:lnTo>
                    <a:pt x="727068" y="48805"/>
                  </a:lnTo>
                  <a:lnTo>
                    <a:pt x="737006" y="50801"/>
                  </a:lnTo>
                  <a:lnTo>
                    <a:pt x="746893" y="48805"/>
                  </a:lnTo>
                  <a:lnTo>
                    <a:pt x="754967" y="43361"/>
                  </a:lnTo>
                  <a:lnTo>
                    <a:pt x="760410" y="35287"/>
                  </a:lnTo>
                  <a:lnTo>
                    <a:pt x="762406" y="25401"/>
                  </a:lnTo>
                  <a:lnTo>
                    <a:pt x="760410" y="15514"/>
                  </a:lnTo>
                  <a:lnTo>
                    <a:pt x="754967" y="7440"/>
                  </a:lnTo>
                  <a:lnTo>
                    <a:pt x="746893" y="1997"/>
                  </a:lnTo>
                  <a:lnTo>
                    <a:pt x="736955" y="1"/>
                  </a:lnTo>
                  <a:close/>
                </a:path>
                <a:path w="1067434" h="50800">
                  <a:moveTo>
                    <a:pt x="838606" y="1"/>
                  </a:moveTo>
                  <a:lnTo>
                    <a:pt x="828719" y="1997"/>
                  </a:lnTo>
                  <a:lnTo>
                    <a:pt x="820645" y="7440"/>
                  </a:lnTo>
                  <a:lnTo>
                    <a:pt x="815202" y="15514"/>
                  </a:lnTo>
                  <a:lnTo>
                    <a:pt x="813206" y="25401"/>
                  </a:lnTo>
                  <a:lnTo>
                    <a:pt x="815202" y="35287"/>
                  </a:lnTo>
                  <a:lnTo>
                    <a:pt x="820645" y="43361"/>
                  </a:lnTo>
                  <a:lnTo>
                    <a:pt x="828719" y="48805"/>
                  </a:lnTo>
                  <a:lnTo>
                    <a:pt x="838657" y="50801"/>
                  </a:lnTo>
                  <a:lnTo>
                    <a:pt x="848544" y="48805"/>
                  </a:lnTo>
                  <a:lnTo>
                    <a:pt x="856617" y="43361"/>
                  </a:lnTo>
                  <a:lnTo>
                    <a:pt x="862061" y="35287"/>
                  </a:lnTo>
                  <a:lnTo>
                    <a:pt x="864057" y="25401"/>
                  </a:lnTo>
                  <a:lnTo>
                    <a:pt x="862061" y="15514"/>
                  </a:lnTo>
                  <a:lnTo>
                    <a:pt x="856617" y="7440"/>
                  </a:lnTo>
                  <a:lnTo>
                    <a:pt x="848544" y="1997"/>
                  </a:lnTo>
                  <a:lnTo>
                    <a:pt x="838606" y="1"/>
                  </a:lnTo>
                  <a:close/>
                </a:path>
                <a:path w="1067434" h="50800">
                  <a:moveTo>
                    <a:pt x="940257" y="1"/>
                  </a:moveTo>
                  <a:lnTo>
                    <a:pt x="930370" y="1997"/>
                  </a:lnTo>
                  <a:lnTo>
                    <a:pt x="922296" y="7440"/>
                  </a:lnTo>
                  <a:lnTo>
                    <a:pt x="916853" y="15514"/>
                  </a:lnTo>
                  <a:lnTo>
                    <a:pt x="914857" y="25401"/>
                  </a:lnTo>
                  <a:lnTo>
                    <a:pt x="916853" y="35287"/>
                  </a:lnTo>
                  <a:lnTo>
                    <a:pt x="922296" y="43361"/>
                  </a:lnTo>
                  <a:lnTo>
                    <a:pt x="930370" y="48805"/>
                  </a:lnTo>
                  <a:lnTo>
                    <a:pt x="940307" y="50801"/>
                  </a:lnTo>
                  <a:lnTo>
                    <a:pt x="950194" y="48805"/>
                  </a:lnTo>
                  <a:lnTo>
                    <a:pt x="958268" y="43361"/>
                  </a:lnTo>
                  <a:lnTo>
                    <a:pt x="963711" y="35287"/>
                  </a:lnTo>
                  <a:lnTo>
                    <a:pt x="965707" y="25401"/>
                  </a:lnTo>
                  <a:lnTo>
                    <a:pt x="963711" y="15514"/>
                  </a:lnTo>
                  <a:lnTo>
                    <a:pt x="958268" y="7440"/>
                  </a:lnTo>
                  <a:lnTo>
                    <a:pt x="950194" y="1997"/>
                  </a:lnTo>
                  <a:lnTo>
                    <a:pt x="940257" y="1"/>
                  </a:lnTo>
                  <a:close/>
                </a:path>
                <a:path w="1067434" h="50800">
                  <a:moveTo>
                    <a:pt x="1041907" y="1"/>
                  </a:moveTo>
                  <a:lnTo>
                    <a:pt x="1032021" y="1997"/>
                  </a:lnTo>
                  <a:lnTo>
                    <a:pt x="1023947" y="7440"/>
                  </a:lnTo>
                  <a:lnTo>
                    <a:pt x="1018504" y="15514"/>
                  </a:lnTo>
                  <a:lnTo>
                    <a:pt x="1016507" y="25401"/>
                  </a:lnTo>
                  <a:lnTo>
                    <a:pt x="1018504" y="35288"/>
                  </a:lnTo>
                  <a:lnTo>
                    <a:pt x="1023947" y="43361"/>
                  </a:lnTo>
                  <a:lnTo>
                    <a:pt x="1032021" y="48805"/>
                  </a:lnTo>
                  <a:lnTo>
                    <a:pt x="1041958" y="50801"/>
                  </a:lnTo>
                  <a:lnTo>
                    <a:pt x="1051845" y="48805"/>
                  </a:lnTo>
                  <a:lnTo>
                    <a:pt x="1059919" y="43361"/>
                  </a:lnTo>
                  <a:lnTo>
                    <a:pt x="1065362" y="35288"/>
                  </a:lnTo>
                  <a:lnTo>
                    <a:pt x="1067358" y="25401"/>
                  </a:lnTo>
                  <a:lnTo>
                    <a:pt x="1065362" y="15514"/>
                  </a:lnTo>
                  <a:lnTo>
                    <a:pt x="1059919" y="7440"/>
                  </a:lnTo>
                  <a:lnTo>
                    <a:pt x="1051845" y="1997"/>
                  </a:lnTo>
                  <a:lnTo>
                    <a:pt x="1041907" y="1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67591" y="5467875"/>
              <a:ext cx="1636425" cy="1636425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9930892" y="4776787"/>
              <a:ext cx="1564005" cy="1053465"/>
            </a:xfrm>
            <a:custGeom>
              <a:avLst/>
              <a:gdLst/>
              <a:ahLst/>
              <a:cxnLst/>
              <a:rect l="l" t="t" r="r" b="b"/>
              <a:pathLst>
                <a:path w="1564004" h="1053464">
                  <a:moveTo>
                    <a:pt x="50850" y="1027963"/>
                  </a:moveTo>
                  <a:lnTo>
                    <a:pt x="48856" y="1018070"/>
                  </a:lnTo>
                  <a:lnTo>
                    <a:pt x="43408" y="1010005"/>
                  </a:lnTo>
                  <a:lnTo>
                    <a:pt x="35344" y="1004557"/>
                  </a:lnTo>
                  <a:lnTo>
                    <a:pt x="25400" y="1002563"/>
                  </a:lnTo>
                  <a:lnTo>
                    <a:pt x="15506" y="1004557"/>
                  </a:lnTo>
                  <a:lnTo>
                    <a:pt x="7442" y="1010005"/>
                  </a:lnTo>
                  <a:lnTo>
                    <a:pt x="1993" y="1018070"/>
                  </a:lnTo>
                  <a:lnTo>
                    <a:pt x="0" y="1027963"/>
                  </a:lnTo>
                  <a:lnTo>
                    <a:pt x="1993" y="1037856"/>
                  </a:lnTo>
                  <a:lnTo>
                    <a:pt x="7442" y="1045921"/>
                  </a:lnTo>
                  <a:lnTo>
                    <a:pt x="15506" y="1051369"/>
                  </a:lnTo>
                  <a:lnTo>
                    <a:pt x="25450" y="1053363"/>
                  </a:lnTo>
                  <a:lnTo>
                    <a:pt x="35344" y="1051369"/>
                  </a:lnTo>
                  <a:lnTo>
                    <a:pt x="43408" y="1045921"/>
                  </a:lnTo>
                  <a:lnTo>
                    <a:pt x="48856" y="1037856"/>
                  </a:lnTo>
                  <a:lnTo>
                    <a:pt x="50850" y="1027963"/>
                  </a:lnTo>
                  <a:close/>
                </a:path>
                <a:path w="1564004" h="1053464">
                  <a:moveTo>
                    <a:pt x="152501" y="1027963"/>
                  </a:moveTo>
                  <a:lnTo>
                    <a:pt x="150507" y="1018082"/>
                  </a:lnTo>
                  <a:lnTo>
                    <a:pt x="145059" y="1010005"/>
                  </a:lnTo>
                  <a:lnTo>
                    <a:pt x="136994" y="1004557"/>
                  </a:lnTo>
                  <a:lnTo>
                    <a:pt x="127050" y="1002563"/>
                  </a:lnTo>
                  <a:lnTo>
                    <a:pt x="117157" y="1004557"/>
                  </a:lnTo>
                  <a:lnTo>
                    <a:pt x="109093" y="1010005"/>
                  </a:lnTo>
                  <a:lnTo>
                    <a:pt x="103644" y="1018082"/>
                  </a:lnTo>
                  <a:lnTo>
                    <a:pt x="101650" y="1027963"/>
                  </a:lnTo>
                  <a:lnTo>
                    <a:pt x="103644" y="1037856"/>
                  </a:lnTo>
                  <a:lnTo>
                    <a:pt x="109093" y="1045921"/>
                  </a:lnTo>
                  <a:lnTo>
                    <a:pt x="117157" y="1051369"/>
                  </a:lnTo>
                  <a:lnTo>
                    <a:pt x="127101" y="1053363"/>
                  </a:lnTo>
                  <a:lnTo>
                    <a:pt x="136994" y="1051369"/>
                  </a:lnTo>
                  <a:lnTo>
                    <a:pt x="145059" y="1045921"/>
                  </a:lnTo>
                  <a:lnTo>
                    <a:pt x="150507" y="1037856"/>
                  </a:lnTo>
                  <a:lnTo>
                    <a:pt x="152501" y="1027963"/>
                  </a:lnTo>
                  <a:close/>
                </a:path>
                <a:path w="1564004" h="1053464">
                  <a:moveTo>
                    <a:pt x="254152" y="1027963"/>
                  </a:moveTo>
                  <a:lnTo>
                    <a:pt x="252158" y="1018082"/>
                  </a:lnTo>
                  <a:lnTo>
                    <a:pt x="246710" y="1010005"/>
                  </a:lnTo>
                  <a:lnTo>
                    <a:pt x="238645" y="1004557"/>
                  </a:lnTo>
                  <a:lnTo>
                    <a:pt x="228701" y="1002563"/>
                  </a:lnTo>
                  <a:lnTo>
                    <a:pt x="218808" y="1004557"/>
                  </a:lnTo>
                  <a:lnTo>
                    <a:pt x="210743" y="1010005"/>
                  </a:lnTo>
                  <a:lnTo>
                    <a:pt x="205295" y="1018082"/>
                  </a:lnTo>
                  <a:lnTo>
                    <a:pt x="203301" y="1027963"/>
                  </a:lnTo>
                  <a:lnTo>
                    <a:pt x="205295" y="1037856"/>
                  </a:lnTo>
                  <a:lnTo>
                    <a:pt x="210743" y="1045921"/>
                  </a:lnTo>
                  <a:lnTo>
                    <a:pt x="218808" y="1051369"/>
                  </a:lnTo>
                  <a:lnTo>
                    <a:pt x="228752" y="1053363"/>
                  </a:lnTo>
                  <a:lnTo>
                    <a:pt x="238645" y="1051369"/>
                  </a:lnTo>
                  <a:lnTo>
                    <a:pt x="246710" y="1045921"/>
                  </a:lnTo>
                  <a:lnTo>
                    <a:pt x="252158" y="1037856"/>
                  </a:lnTo>
                  <a:lnTo>
                    <a:pt x="254152" y="1027963"/>
                  </a:lnTo>
                  <a:close/>
                </a:path>
                <a:path w="1564004" h="1053464">
                  <a:moveTo>
                    <a:pt x="355803" y="1027963"/>
                  </a:moveTo>
                  <a:lnTo>
                    <a:pt x="353809" y="1018082"/>
                  </a:lnTo>
                  <a:lnTo>
                    <a:pt x="348361" y="1010005"/>
                  </a:lnTo>
                  <a:lnTo>
                    <a:pt x="340296" y="1004557"/>
                  </a:lnTo>
                  <a:lnTo>
                    <a:pt x="330352" y="1002563"/>
                  </a:lnTo>
                  <a:lnTo>
                    <a:pt x="320459" y="1004557"/>
                  </a:lnTo>
                  <a:lnTo>
                    <a:pt x="312394" y="1010005"/>
                  </a:lnTo>
                  <a:lnTo>
                    <a:pt x="306946" y="1018082"/>
                  </a:lnTo>
                  <a:lnTo>
                    <a:pt x="304952" y="1027963"/>
                  </a:lnTo>
                  <a:lnTo>
                    <a:pt x="306946" y="1037856"/>
                  </a:lnTo>
                  <a:lnTo>
                    <a:pt x="312394" y="1045921"/>
                  </a:lnTo>
                  <a:lnTo>
                    <a:pt x="320459" y="1051369"/>
                  </a:lnTo>
                  <a:lnTo>
                    <a:pt x="330403" y="1053363"/>
                  </a:lnTo>
                  <a:lnTo>
                    <a:pt x="340296" y="1051369"/>
                  </a:lnTo>
                  <a:lnTo>
                    <a:pt x="348361" y="1045921"/>
                  </a:lnTo>
                  <a:lnTo>
                    <a:pt x="353809" y="1037856"/>
                  </a:lnTo>
                  <a:lnTo>
                    <a:pt x="355803" y="1027963"/>
                  </a:lnTo>
                  <a:close/>
                </a:path>
                <a:path w="1564004" h="1053464">
                  <a:moveTo>
                    <a:pt x="457454" y="1027963"/>
                  </a:moveTo>
                  <a:lnTo>
                    <a:pt x="455460" y="1018082"/>
                  </a:lnTo>
                  <a:lnTo>
                    <a:pt x="450011" y="1010005"/>
                  </a:lnTo>
                  <a:lnTo>
                    <a:pt x="441947" y="1004557"/>
                  </a:lnTo>
                  <a:lnTo>
                    <a:pt x="432003" y="1002563"/>
                  </a:lnTo>
                  <a:lnTo>
                    <a:pt x="422109" y="1004557"/>
                  </a:lnTo>
                  <a:lnTo>
                    <a:pt x="414045" y="1010005"/>
                  </a:lnTo>
                  <a:lnTo>
                    <a:pt x="408597" y="1018082"/>
                  </a:lnTo>
                  <a:lnTo>
                    <a:pt x="406603" y="1027963"/>
                  </a:lnTo>
                  <a:lnTo>
                    <a:pt x="408597" y="1037856"/>
                  </a:lnTo>
                  <a:lnTo>
                    <a:pt x="414045" y="1045921"/>
                  </a:lnTo>
                  <a:lnTo>
                    <a:pt x="422109" y="1051369"/>
                  </a:lnTo>
                  <a:lnTo>
                    <a:pt x="432054" y="1053363"/>
                  </a:lnTo>
                  <a:lnTo>
                    <a:pt x="441947" y="1051369"/>
                  </a:lnTo>
                  <a:lnTo>
                    <a:pt x="450011" y="1045921"/>
                  </a:lnTo>
                  <a:lnTo>
                    <a:pt x="455460" y="1037856"/>
                  </a:lnTo>
                  <a:lnTo>
                    <a:pt x="457454" y="1027963"/>
                  </a:lnTo>
                  <a:close/>
                </a:path>
                <a:path w="1564004" h="1053464">
                  <a:moveTo>
                    <a:pt x="559104" y="1027963"/>
                  </a:moveTo>
                  <a:lnTo>
                    <a:pt x="557110" y="1018082"/>
                  </a:lnTo>
                  <a:lnTo>
                    <a:pt x="551662" y="1010005"/>
                  </a:lnTo>
                  <a:lnTo>
                    <a:pt x="543598" y="1004557"/>
                  </a:lnTo>
                  <a:lnTo>
                    <a:pt x="533654" y="1002563"/>
                  </a:lnTo>
                  <a:lnTo>
                    <a:pt x="523760" y="1004557"/>
                  </a:lnTo>
                  <a:lnTo>
                    <a:pt x="515696" y="1010005"/>
                  </a:lnTo>
                  <a:lnTo>
                    <a:pt x="510247" y="1018082"/>
                  </a:lnTo>
                  <a:lnTo>
                    <a:pt x="508254" y="1027963"/>
                  </a:lnTo>
                  <a:lnTo>
                    <a:pt x="510247" y="1037856"/>
                  </a:lnTo>
                  <a:lnTo>
                    <a:pt x="515696" y="1045921"/>
                  </a:lnTo>
                  <a:lnTo>
                    <a:pt x="523760" y="1051369"/>
                  </a:lnTo>
                  <a:lnTo>
                    <a:pt x="533704" y="1053363"/>
                  </a:lnTo>
                  <a:lnTo>
                    <a:pt x="543598" y="1051369"/>
                  </a:lnTo>
                  <a:lnTo>
                    <a:pt x="551662" y="1045921"/>
                  </a:lnTo>
                  <a:lnTo>
                    <a:pt x="557110" y="1037856"/>
                  </a:lnTo>
                  <a:lnTo>
                    <a:pt x="559104" y="1027963"/>
                  </a:lnTo>
                  <a:close/>
                </a:path>
                <a:path w="1564004" h="1053464">
                  <a:moveTo>
                    <a:pt x="660755" y="1027963"/>
                  </a:moveTo>
                  <a:lnTo>
                    <a:pt x="658761" y="1018082"/>
                  </a:lnTo>
                  <a:lnTo>
                    <a:pt x="653313" y="1010005"/>
                  </a:lnTo>
                  <a:lnTo>
                    <a:pt x="645248" y="1004557"/>
                  </a:lnTo>
                  <a:lnTo>
                    <a:pt x="635304" y="1002563"/>
                  </a:lnTo>
                  <a:lnTo>
                    <a:pt x="625411" y="1004557"/>
                  </a:lnTo>
                  <a:lnTo>
                    <a:pt x="617347" y="1010005"/>
                  </a:lnTo>
                  <a:lnTo>
                    <a:pt x="611898" y="1018082"/>
                  </a:lnTo>
                  <a:lnTo>
                    <a:pt x="609904" y="1027963"/>
                  </a:lnTo>
                  <a:lnTo>
                    <a:pt x="611898" y="1037856"/>
                  </a:lnTo>
                  <a:lnTo>
                    <a:pt x="617347" y="1045921"/>
                  </a:lnTo>
                  <a:lnTo>
                    <a:pt x="625411" y="1051369"/>
                  </a:lnTo>
                  <a:lnTo>
                    <a:pt x="635355" y="1053363"/>
                  </a:lnTo>
                  <a:lnTo>
                    <a:pt x="645248" y="1051369"/>
                  </a:lnTo>
                  <a:lnTo>
                    <a:pt x="653313" y="1045921"/>
                  </a:lnTo>
                  <a:lnTo>
                    <a:pt x="658761" y="1037856"/>
                  </a:lnTo>
                  <a:lnTo>
                    <a:pt x="660755" y="1027963"/>
                  </a:lnTo>
                  <a:close/>
                </a:path>
                <a:path w="1564004" h="1053464">
                  <a:moveTo>
                    <a:pt x="762406" y="1027963"/>
                  </a:moveTo>
                  <a:lnTo>
                    <a:pt x="760412" y="1018082"/>
                  </a:lnTo>
                  <a:lnTo>
                    <a:pt x="754964" y="1010005"/>
                  </a:lnTo>
                  <a:lnTo>
                    <a:pt x="746899" y="1004557"/>
                  </a:lnTo>
                  <a:lnTo>
                    <a:pt x="736955" y="1002563"/>
                  </a:lnTo>
                  <a:lnTo>
                    <a:pt x="727062" y="1004557"/>
                  </a:lnTo>
                  <a:lnTo>
                    <a:pt x="718997" y="1010005"/>
                  </a:lnTo>
                  <a:lnTo>
                    <a:pt x="713549" y="1018082"/>
                  </a:lnTo>
                  <a:lnTo>
                    <a:pt x="711555" y="1027963"/>
                  </a:lnTo>
                  <a:lnTo>
                    <a:pt x="713549" y="1037856"/>
                  </a:lnTo>
                  <a:lnTo>
                    <a:pt x="718997" y="1045921"/>
                  </a:lnTo>
                  <a:lnTo>
                    <a:pt x="727062" y="1051369"/>
                  </a:lnTo>
                  <a:lnTo>
                    <a:pt x="737006" y="1053363"/>
                  </a:lnTo>
                  <a:lnTo>
                    <a:pt x="746899" y="1051369"/>
                  </a:lnTo>
                  <a:lnTo>
                    <a:pt x="754964" y="1045921"/>
                  </a:lnTo>
                  <a:lnTo>
                    <a:pt x="760412" y="1037856"/>
                  </a:lnTo>
                  <a:lnTo>
                    <a:pt x="762406" y="1027963"/>
                  </a:lnTo>
                  <a:close/>
                </a:path>
                <a:path w="1564004" h="1053464">
                  <a:moveTo>
                    <a:pt x="864057" y="1027963"/>
                  </a:moveTo>
                  <a:lnTo>
                    <a:pt x="862063" y="1018082"/>
                  </a:lnTo>
                  <a:lnTo>
                    <a:pt x="856615" y="1010005"/>
                  </a:lnTo>
                  <a:lnTo>
                    <a:pt x="848550" y="1004557"/>
                  </a:lnTo>
                  <a:lnTo>
                    <a:pt x="838606" y="1002563"/>
                  </a:lnTo>
                  <a:lnTo>
                    <a:pt x="828713" y="1004557"/>
                  </a:lnTo>
                  <a:lnTo>
                    <a:pt x="820648" y="1010005"/>
                  </a:lnTo>
                  <a:lnTo>
                    <a:pt x="815200" y="1018082"/>
                  </a:lnTo>
                  <a:lnTo>
                    <a:pt x="813206" y="1027963"/>
                  </a:lnTo>
                  <a:lnTo>
                    <a:pt x="815200" y="1037856"/>
                  </a:lnTo>
                  <a:lnTo>
                    <a:pt x="820648" y="1045921"/>
                  </a:lnTo>
                  <a:lnTo>
                    <a:pt x="828713" y="1051369"/>
                  </a:lnTo>
                  <a:lnTo>
                    <a:pt x="838657" y="1053363"/>
                  </a:lnTo>
                  <a:lnTo>
                    <a:pt x="848550" y="1051369"/>
                  </a:lnTo>
                  <a:lnTo>
                    <a:pt x="856615" y="1045921"/>
                  </a:lnTo>
                  <a:lnTo>
                    <a:pt x="862063" y="1037856"/>
                  </a:lnTo>
                  <a:lnTo>
                    <a:pt x="864057" y="1027963"/>
                  </a:lnTo>
                  <a:close/>
                </a:path>
                <a:path w="1564004" h="1053464">
                  <a:moveTo>
                    <a:pt x="965708" y="1027963"/>
                  </a:moveTo>
                  <a:lnTo>
                    <a:pt x="963714" y="1018082"/>
                  </a:lnTo>
                  <a:lnTo>
                    <a:pt x="958265" y="1010005"/>
                  </a:lnTo>
                  <a:lnTo>
                    <a:pt x="950201" y="1004557"/>
                  </a:lnTo>
                  <a:lnTo>
                    <a:pt x="940257" y="1002563"/>
                  </a:lnTo>
                  <a:lnTo>
                    <a:pt x="930363" y="1004557"/>
                  </a:lnTo>
                  <a:lnTo>
                    <a:pt x="922299" y="1010005"/>
                  </a:lnTo>
                  <a:lnTo>
                    <a:pt x="916851" y="1018082"/>
                  </a:lnTo>
                  <a:lnTo>
                    <a:pt x="914857" y="1027963"/>
                  </a:lnTo>
                  <a:lnTo>
                    <a:pt x="916851" y="1037856"/>
                  </a:lnTo>
                  <a:lnTo>
                    <a:pt x="922299" y="1045921"/>
                  </a:lnTo>
                  <a:lnTo>
                    <a:pt x="930363" y="1051369"/>
                  </a:lnTo>
                  <a:lnTo>
                    <a:pt x="940308" y="1053363"/>
                  </a:lnTo>
                  <a:lnTo>
                    <a:pt x="950201" y="1051369"/>
                  </a:lnTo>
                  <a:lnTo>
                    <a:pt x="958265" y="1045921"/>
                  </a:lnTo>
                  <a:lnTo>
                    <a:pt x="963714" y="1037856"/>
                  </a:lnTo>
                  <a:lnTo>
                    <a:pt x="965708" y="1027963"/>
                  </a:lnTo>
                  <a:close/>
                </a:path>
                <a:path w="1564004" h="1053464">
                  <a:moveTo>
                    <a:pt x="1067358" y="1027963"/>
                  </a:moveTo>
                  <a:lnTo>
                    <a:pt x="1065364" y="1018082"/>
                  </a:lnTo>
                  <a:lnTo>
                    <a:pt x="1059916" y="1010005"/>
                  </a:lnTo>
                  <a:lnTo>
                    <a:pt x="1051852" y="1004557"/>
                  </a:lnTo>
                  <a:lnTo>
                    <a:pt x="1041908" y="1002563"/>
                  </a:lnTo>
                  <a:lnTo>
                    <a:pt x="1032014" y="1004557"/>
                  </a:lnTo>
                  <a:lnTo>
                    <a:pt x="1023950" y="1010005"/>
                  </a:lnTo>
                  <a:lnTo>
                    <a:pt x="1018501" y="1018082"/>
                  </a:lnTo>
                  <a:lnTo>
                    <a:pt x="1016508" y="1027963"/>
                  </a:lnTo>
                  <a:lnTo>
                    <a:pt x="1018501" y="1037856"/>
                  </a:lnTo>
                  <a:lnTo>
                    <a:pt x="1023950" y="1045921"/>
                  </a:lnTo>
                  <a:lnTo>
                    <a:pt x="1032014" y="1051369"/>
                  </a:lnTo>
                  <a:lnTo>
                    <a:pt x="1041958" y="1053363"/>
                  </a:lnTo>
                  <a:lnTo>
                    <a:pt x="1051852" y="1051369"/>
                  </a:lnTo>
                  <a:lnTo>
                    <a:pt x="1059916" y="1045921"/>
                  </a:lnTo>
                  <a:lnTo>
                    <a:pt x="1065364" y="1037856"/>
                  </a:lnTo>
                  <a:lnTo>
                    <a:pt x="1067358" y="1027963"/>
                  </a:lnTo>
                  <a:close/>
                </a:path>
                <a:path w="1564004" h="1053464">
                  <a:moveTo>
                    <a:pt x="1169009" y="1027963"/>
                  </a:moveTo>
                  <a:lnTo>
                    <a:pt x="1167015" y="1018082"/>
                  </a:lnTo>
                  <a:lnTo>
                    <a:pt x="1161567" y="1010005"/>
                  </a:lnTo>
                  <a:lnTo>
                    <a:pt x="1153502" y="1004557"/>
                  </a:lnTo>
                  <a:lnTo>
                    <a:pt x="1143558" y="1002563"/>
                  </a:lnTo>
                  <a:lnTo>
                    <a:pt x="1133665" y="1004557"/>
                  </a:lnTo>
                  <a:lnTo>
                    <a:pt x="1125601" y="1010005"/>
                  </a:lnTo>
                  <a:lnTo>
                    <a:pt x="1120152" y="1018082"/>
                  </a:lnTo>
                  <a:lnTo>
                    <a:pt x="1118158" y="1027963"/>
                  </a:lnTo>
                  <a:lnTo>
                    <a:pt x="1120152" y="1037856"/>
                  </a:lnTo>
                  <a:lnTo>
                    <a:pt x="1125601" y="1045921"/>
                  </a:lnTo>
                  <a:lnTo>
                    <a:pt x="1133665" y="1051369"/>
                  </a:lnTo>
                  <a:lnTo>
                    <a:pt x="1143609" y="1053363"/>
                  </a:lnTo>
                  <a:lnTo>
                    <a:pt x="1153502" y="1051369"/>
                  </a:lnTo>
                  <a:lnTo>
                    <a:pt x="1161567" y="1045921"/>
                  </a:lnTo>
                  <a:lnTo>
                    <a:pt x="1167015" y="1037856"/>
                  </a:lnTo>
                  <a:lnTo>
                    <a:pt x="1169009" y="1027963"/>
                  </a:lnTo>
                  <a:close/>
                </a:path>
                <a:path w="1564004" h="1053464">
                  <a:moveTo>
                    <a:pt x="1270660" y="1027963"/>
                  </a:moveTo>
                  <a:lnTo>
                    <a:pt x="1268666" y="1018082"/>
                  </a:lnTo>
                  <a:lnTo>
                    <a:pt x="1263218" y="1010005"/>
                  </a:lnTo>
                  <a:lnTo>
                    <a:pt x="1255153" y="1004557"/>
                  </a:lnTo>
                  <a:lnTo>
                    <a:pt x="1245209" y="1002563"/>
                  </a:lnTo>
                  <a:lnTo>
                    <a:pt x="1235316" y="1004557"/>
                  </a:lnTo>
                  <a:lnTo>
                    <a:pt x="1227251" y="1010005"/>
                  </a:lnTo>
                  <a:lnTo>
                    <a:pt x="1221803" y="1018082"/>
                  </a:lnTo>
                  <a:lnTo>
                    <a:pt x="1219809" y="1027963"/>
                  </a:lnTo>
                  <a:lnTo>
                    <a:pt x="1221803" y="1037856"/>
                  </a:lnTo>
                  <a:lnTo>
                    <a:pt x="1227251" y="1045921"/>
                  </a:lnTo>
                  <a:lnTo>
                    <a:pt x="1235316" y="1051369"/>
                  </a:lnTo>
                  <a:lnTo>
                    <a:pt x="1245260" y="1053363"/>
                  </a:lnTo>
                  <a:lnTo>
                    <a:pt x="1255153" y="1051369"/>
                  </a:lnTo>
                  <a:lnTo>
                    <a:pt x="1263218" y="1045921"/>
                  </a:lnTo>
                  <a:lnTo>
                    <a:pt x="1268666" y="1037856"/>
                  </a:lnTo>
                  <a:lnTo>
                    <a:pt x="1270660" y="1027963"/>
                  </a:lnTo>
                  <a:close/>
                </a:path>
                <a:path w="1564004" h="1053464">
                  <a:moveTo>
                    <a:pt x="1372311" y="1027963"/>
                  </a:moveTo>
                  <a:lnTo>
                    <a:pt x="1370317" y="1018082"/>
                  </a:lnTo>
                  <a:lnTo>
                    <a:pt x="1364869" y="1010005"/>
                  </a:lnTo>
                  <a:lnTo>
                    <a:pt x="1356804" y="1004557"/>
                  </a:lnTo>
                  <a:lnTo>
                    <a:pt x="1346860" y="1002563"/>
                  </a:lnTo>
                  <a:lnTo>
                    <a:pt x="1336967" y="1004557"/>
                  </a:lnTo>
                  <a:lnTo>
                    <a:pt x="1328902" y="1010005"/>
                  </a:lnTo>
                  <a:lnTo>
                    <a:pt x="1323454" y="1018082"/>
                  </a:lnTo>
                  <a:lnTo>
                    <a:pt x="1321460" y="1027963"/>
                  </a:lnTo>
                  <a:lnTo>
                    <a:pt x="1323454" y="1037856"/>
                  </a:lnTo>
                  <a:lnTo>
                    <a:pt x="1328902" y="1045921"/>
                  </a:lnTo>
                  <a:lnTo>
                    <a:pt x="1336967" y="1051369"/>
                  </a:lnTo>
                  <a:lnTo>
                    <a:pt x="1346911" y="1053363"/>
                  </a:lnTo>
                  <a:lnTo>
                    <a:pt x="1356804" y="1051369"/>
                  </a:lnTo>
                  <a:lnTo>
                    <a:pt x="1364869" y="1045921"/>
                  </a:lnTo>
                  <a:lnTo>
                    <a:pt x="1370317" y="1037856"/>
                  </a:lnTo>
                  <a:lnTo>
                    <a:pt x="1372311" y="1027963"/>
                  </a:lnTo>
                  <a:close/>
                </a:path>
                <a:path w="1564004" h="1053464">
                  <a:moveTo>
                    <a:pt x="1473962" y="1027963"/>
                  </a:moveTo>
                  <a:lnTo>
                    <a:pt x="1471968" y="1018082"/>
                  </a:lnTo>
                  <a:lnTo>
                    <a:pt x="1466519" y="1010005"/>
                  </a:lnTo>
                  <a:lnTo>
                    <a:pt x="1458455" y="1004557"/>
                  </a:lnTo>
                  <a:lnTo>
                    <a:pt x="1448511" y="1002563"/>
                  </a:lnTo>
                  <a:lnTo>
                    <a:pt x="1438617" y="1004557"/>
                  </a:lnTo>
                  <a:lnTo>
                    <a:pt x="1430553" y="1010005"/>
                  </a:lnTo>
                  <a:lnTo>
                    <a:pt x="1425105" y="1018082"/>
                  </a:lnTo>
                  <a:lnTo>
                    <a:pt x="1423111" y="1027963"/>
                  </a:lnTo>
                  <a:lnTo>
                    <a:pt x="1425105" y="1037856"/>
                  </a:lnTo>
                  <a:lnTo>
                    <a:pt x="1430553" y="1045921"/>
                  </a:lnTo>
                  <a:lnTo>
                    <a:pt x="1438617" y="1051369"/>
                  </a:lnTo>
                  <a:lnTo>
                    <a:pt x="1448562" y="1053363"/>
                  </a:lnTo>
                  <a:lnTo>
                    <a:pt x="1458455" y="1051369"/>
                  </a:lnTo>
                  <a:lnTo>
                    <a:pt x="1466519" y="1045921"/>
                  </a:lnTo>
                  <a:lnTo>
                    <a:pt x="1471968" y="1037856"/>
                  </a:lnTo>
                  <a:lnTo>
                    <a:pt x="1473962" y="1027963"/>
                  </a:lnTo>
                  <a:close/>
                </a:path>
                <a:path w="1564004" h="1053464">
                  <a:moveTo>
                    <a:pt x="1512658" y="940257"/>
                  </a:moveTo>
                  <a:lnTo>
                    <a:pt x="1510677" y="930313"/>
                  </a:lnTo>
                  <a:lnTo>
                    <a:pt x="1505229" y="922235"/>
                  </a:lnTo>
                  <a:lnTo>
                    <a:pt x="1497164" y="916800"/>
                  </a:lnTo>
                  <a:lnTo>
                    <a:pt x="1487271" y="914806"/>
                  </a:lnTo>
                  <a:lnTo>
                    <a:pt x="1477391" y="916800"/>
                  </a:lnTo>
                  <a:lnTo>
                    <a:pt x="1469313" y="922235"/>
                  </a:lnTo>
                  <a:lnTo>
                    <a:pt x="1463865" y="930313"/>
                  </a:lnTo>
                  <a:lnTo>
                    <a:pt x="1461871" y="940257"/>
                  </a:lnTo>
                  <a:lnTo>
                    <a:pt x="1463865" y="950137"/>
                  </a:lnTo>
                  <a:lnTo>
                    <a:pt x="1469313" y="958215"/>
                  </a:lnTo>
                  <a:lnTo>
                    <a:pt x="1477391" y="963663"/>
                  </a:lnTo>
                  <a:lnTo>
                    <a:pt x="1487271" y="965657"/>
                  </a:lnTo>
                  <a:lnTo>
                    <a:pt x="1497164" y="963663"/>
                  </a:lnTo>
                  <a:lnTo>
                    <a:pt x="1505229" y="958215"/>
                  </a:lnTo>
                  <a:lnTo>
                    <a:pt x="1510677" y="950137"/>
                  </a:lnTo>
                  <a:lnTo>
                    <a:pt x="1512658" y="940257"/>
                  </a:lnTo>
                  <a:close/>
                </a:path>
                <a:path w="1564004" h="1053464">
                  <a:moveTo>
                    <a:pt x="1512658" y="838606"/>
                  </a:moveTo>
                  <a:lnTo>
                    <a:pt x="1510677" y="828662"/>
                  </a:lnTo>
                  <a:lnTo>
                    <a:pt x="1505229" y="820585"/>
                  </a:lnTo>
                  <a:lnTo>
                    <a:pt x="1497164" y="815149"/>
                  </a:lnTo>
                  <a:lnTo>
                    <a:pt x="1487271" y="813155"/>
                  </a:lnTo>
                  <a:lnTo>
                    <a:pt x="1477391" y="815149"/>
                  </a:lnTo>
                  <a:lnTo>
                    <a:pt x="1469313" y="820585"/>
                  </a:lnTo>
                  <a:lnTo>
                    <a:pt x="1463865" y="828662"/>
                  </a:lnTo>
                  <a:lnTo>
                    <a:pt x="1461871" y="838606"/>
                  </a:lnTo>
                  <a:lnTo>
                    <a:pt x="1463865" y="848487"/>
                  </a:lnTo>
                  <a:lnTo>
                    <a:pt x="1469313" y="856564"/>
                  </a:lnTo>
                  <a:lnTo>
                    <a:pt x="1477391" y="862012"/>
                  </a:lnTo>
                  <a:lnTo>
                    <a:pt x="1487271" y="864006"/>
                  </a:lnTo>
                  <a:lnTo>
                    <a:pt x="1497164" y="862012"/>
                  </a:lnTo>
                  <a:lnTo>
                    <a:pt x="1505229" y="856564"/>
                  </a:lnTo>
                  <a:lnTo>
                    <a:pt x="1510677" y="848487"/>
                  </a:lnTo>
                  <a:lnTo>
                    <a:pt x="1512658" y="838606"/>
                  </a:lnTo>
                  <a:close/>
                </a:path>
                <a:path w="1564004" h="1053464">
                  <a:moveTo>
                    <a:pt x="1512658" y="736955"/>
                  </a:moveTo>
                  <a:lnTo>
                    <a:pt x="1510677" y="727011"/>
                  </a:lnTo>
                  <a:lnTo>
                    <a:pt x="1505229" y="718934"/>
                  </a:lnTo>
                  <a:lnTo>
                    <a:pt x="1497164" y="713498"/>
                  </a:lnTo>
                  <a:lnTo>
                    <a:pt x="1487271" y="711504"/>
                  </a:lnTo>
                  <a:lnTo>
                    <a:pt x="1477391" y="713498"/>
                  </a:lnTo>
                  <a:lnTo>
                    <a:pt x="1469313" y="718934"/>
                  </a:lnTo>
                  <a:lnTo>
                    <a:pt x="1463865" y="727011"/>
                  </a:lnTo>
                  <a:lnTo>
                    <a:pt x="1461871" y="736955"/>
                  </a:lnTo>
                  <a:lnTo>
                    <a:pt x="1463865" y="746836"/>
                  </a:lnTo>
                  <a:lnTo>
                    <a:pt x="1469313" y="754913"/>
                  </a:lnTo>
                  <a:lnTo>
                    <a:pt x="1477391" y="760361"/>
                  </a:lnTo>
                  <a:lnTo>
                    <a:pt x="1487271" y="762355"/>
                  </a:lnTo>
                  <a:lnTo>
                    <a:pt x="1497164" y="760361"/>
                  </a:lnTo>
                  <a:lnTo>
                    <a:pt x="1505229" y="754913"/>
                  </a:lnTo>
                  <a:lnTo>
                    <a:pt x="1510677" y="746836"/>
                  </a:lnTo>
                  <a:lnTo>
                    <a:pt x="1512658" y="736955"/>
                  </a:lnTo>
                  <a:close/>
                </a:path>
                <a:path w="1564004" h="1053464">
                  <a:moveTo>
                    <a:pt x="1512658" y="635304"/>
                  </a:moveTo>
                  <a:lnTo>
                    <a:pt x="1510677" y="625360"/>
                  </a:lnTo>
                  <a:lnTo>
                    <a:pt x="1505229" y="617283"/>
                  </a:lnTo>
                  <a:lnTo>
                    <a:pt x="1497164" y="611847"/>
                  </a:lnTo>
                  <a:lnTo>
                    <a:pt x="1487271" y="609854"/>
                  </a:lnTo>
                  <a:lnTo>
                    <a:pt x="1477391" y="611847"/>
                  </a:lnTo>
                  <a:lnTo>
                    <a:pt x="1469313" y="617283"/>
                  </a:lnTo>
                  <a:lnTo>
                    <a:pt x="1463865" y="625360"/>
                  </a:lnTo>
                  <a:lnTo>
                    <a:pt x="1461871" y="635304"/>
                  </a:lnTo>
                  <a:lnTo>
                    <a:pt x="1463865" y="645185"/>
                  </a:lnTo>
                  <a:lnTo>
                    <a:pt x="1469313" y="653262"/>
                  </a:lnTo>
                  <a:lnTo>
                    <a:pt x="1477391" y="658710"/>
                  </a:lnTo>
                  <a:lnTo>
                    <a:pt x="1487271" y="660704"/>
                  </a:lnTo>
                  <a:lnTo>
                    <a:pt x="1497164" y="658710"/>
                  </a:lnTo>
                  <a:lnTo>
                    <a:pt x="1505229" y="653262"/>
                  </a:lnTo>
                  <a:lnTo>
                    <a:pt x="1510677" y="645185"/>
                  </a:lnTo>
                  <a:lnTo>
                    <a:pt x="1512658" y="635304"/>
                  </a:lnTo>
                  <a:close/>
                </a:path>
                <a:path w="1564004" h="1053464">
                  <a:moveTo>
                    <a:pt x="1512658" y="533654"/>
                  </a:moveTo>
                  <a:lnTo>
                    <a:pt x="1510677" y="523709"/>
                  </a:lnTo>
                  <a:lnTo>
                    <a:pt x="1505229" y="515632"/>
                  </a:lnTo>
                  <a:lnTo>
                    <a:pt x="1497164" y="510197"/>
                  </a:lnTo>
                  <a:lnTo>
                    <a:pt x="1487271" y="508203"/>
                  </a:lnTo>
                  <a:lnTo>
                    <a:pt x="1477391" y="510197"/>
                  </a:lnTo>
                  <a:lnTo>
                    <a:pt x="1469313" y="515632"/>
                  </a:lnTo>
                  <a:lnTo>
                    <a:pt x="1463865" y="523709"/>
                  </a:lnTo>
                  <a:lnTo>
                    <a:pt x="1461871" y="533654"/>
                  </a:lnTo>
                  <a:lnTo>
                    <a:pt x="1463865" y="543534"/>
                  </a:lnTo>
                  <a:lnTo>
                    <a:pt x="1469313" y="551611"/>
                  </a:lnTo>
                  <a:lnTo>
                    <a:pt x="1477391" y="557060"/>
                  </a:lnTo>
                  <a:lnTo>
                    <a:pt x="1487271" y="559054"/>
                  </a:lnTo>
                  <a:lnTo>
                    <a:pt x="1497164" y="557060"/>
                  </a:lnTo>
                  <a:lnTo>
                    <a:pt x="1505229" y="551611"/>
                  </a:lnTo>
                  <a:lnTo>
                    <a:pt x="1510677" y="543534"/>
                  </a:lnTo>
                  <a:lnTo>
                    <a:pt x="1512658" y="533654"/>
                  </a:lnTo>
                  <a:close/>
                </a:path>
                <a:path w="1564004" h="1053464">
                  <a:moveTo>
                    <a:pt x="1512658" y="432003"/>
                  </a:moveTo>
                  <a:lnTo>
                    <a:pt x="1510677" y="422059"/>
                  </a:lnTo>
                  <a:lnTo>
                    <a:pt x="1505229" y="413981"/>
                  </a:lnTo>
                  <a:lnTo>
                    <a:pt x="1497164" y="408546"/>
                  </a:lnTo>
                  <a:lnTo>
                    <a:pt x="1487271" y="406552"/>
                  </a:lnTo>
                  <a:lnTo>
                    <a:pt x="1477391" y="408546"/>
                  </a:lnTo>
                  <a:lnTo>
                    <a:pt x="1469313" y="413981"/>
                  </a:lnTo>
                  <a:lnTo>
                    <a:pt x="1463865" y="422059"/>
                  </a:lnTo>
                  <a:lnTo>
                    <a:pt x="1461871" y="432003"/>
                  </a:lnTo>
                  <a:lnTo>
                    <a:pt x="1463865" y="441883"/>
                  </a:lnTo>
                  <a:lnTo>
                    <a:pt x="1469313" y="449961"/>
                  </a:lnTo>
                  <a:lnTo>
                    <a:pt x="1477391" y="455409"/>
                  </a:lnTo>
                  <a:lnTo>
                    <a:pt x="1487271" y="457403"/>
                  </a:lnTo>
                  <a:lnTo>
                    <a:pt x="1497164" y="455409"/>
                  </a:lnTo>
                  <a:lnTo>
                    <a:pt x="1505229" y="449961"/>
                  </a:lnTo>
                  <a:lnTo>
                    <a:pt x="1510677" y="441883"/>
                  </a:lnTo>
                  <a:lnTo>
                    <a:pt x="1512658" y="432003"/>
                  </a:lnTo>
                  <a:close/>
                </a:path>
                <a:path w="1564004" h="1053464">
                  <a:moveTo>
                    <a:pt x="1512658" y="330352"/>
                  </a:moveTo>
                  <a:lnTo>
                    <a:pt x="1510677" y="320408"/>
                  </a:lnTo>
                  <a:lnTo>
                    <a:pt x="1505229" y="312331"/>
                  </a:lnTo>
                  <a:lnTo>
                    <a:pt x="1497164" y="306895"/>
                  </a:lnTo>
                  <a:lnTo>
                    <a:pt x="1487271" y="304901"/>
                  </a:lnTo>
                  <a:lnTo>
                    <a:pt x="1477391" y="306895"/>
                  </a:lnTo>
                  <a:lnTo>
                    <a:pt x="1469313" y="312331"/>
                  </a:lnTo>
                  <a:lnTo>
                    <a:pt x="1463865" y="320408"/>
                  </a:lnTo>
                  <a:lnTo>
                    <a:pt x="1461871" y="330352"/>
                  </a:lnTo>
                  <a:lnTo>
                    <a:pt x="1463865" y="340233"/>
                  </a:lnTo>
                  <a:lnTo>
                    <a:pt x="1469313" y="348310"/>
                  </a:lnTo>
                  <a:lnTo>
                    <a:pt x="1477391" y="353758"/>
                  </a:lnTo>
                  <a:lnTo>
                    <a:pt x="1487271" y="355752"/>
                  </a:lnTo>
                  <a:lnTo>
                    <a:pt x="1497164" y="353758"/>
                  </a:lnTo>
                  <a:lnTo>
                    <a:pt x="1505229" y="348310"/>
                  </a:lnTo>
                  <a:lnTo>
                    <a:pt x="1510677" y="340233"/>
                  </a:lnTo>
                  <a:lnTo>
                    <a:pt x="1512658" y="330352"/>
                  </a:lnTo>
                  <a:close/>
                </a:path>
                <a:path w="1564004" h="1053464">
                  <a:moveTo>
                    <a:pt x="1512658" y="228701"/>
                  </a:moveTo>
                  <a:lnTo>
                    <a:pt x="1510677" y="218757"/>
                  </a:lnTo>
                  <a:lnTo>
                    <a:pt x="1505229" y="210680"/>
                  </a:lnTo>
                  <a:lnTo>
                    <a:pt x="1497164" y="205244"/>
                  </a:lnTo>
                  <a:lnTo>
                    <a:pt x="1487271" y="203250"/>
                  </a:lnTo>
                  <a:lnTo>
                    <a:pt x="1477391" y="205244"/>
                  </a:lnTo>
                  <a:lnTo>
                    <a:pt x="1469313" y="210680"/>
                  </a:lnTo>
                  <a:lnTo>
                    <a:pt x="1463865" y="218757"/>
                  </a:lnTo>
                  <a:lnTo>
                    <a:pt x="1461871" y="228701"/>
                  </a:lnTo>
                  <a:lnTo>
                    <a:pt x="1463865" y="238582"/>
                  </a:lnTo>
                  <a:lnTo>
                    <a:pt x="1469313" y="246659"/>
                  </a:lnTo>
                  <a:lnTo>
                    <a:pt x="1477391" y="252107"/>
                  </a:lnTo>
                  <a:lnTo>
                    <a:pt x="1487271" y="254101"/>
                  </a:lnTo>
                  <a:lnTo>
                    <a:pt x="1497164" y="252107"/>
                  </a:lnTo>
                  <a:lnTo>
                    <a:pt x="1505229" y="246659"/>
                  </a:lnTo>
                  <a:lnTo>
                    <a:pt x="1510677" y="238582"/>
                  </a:lnTo>
                  <a:lnTo>
                    <a:pt x="1512658" y="228701"/>
                  </a:lnTo>
                  <a:close/>
                </a:path>
                <a:path w="1564004" h="1053464">
                  <a:moveTo>
                    <a:pt x="1563497" y="152450"/>
                  </a:moveTo>
                  <a:lnTo>
                    <a:pt x="1538071" y="101600"/>
                  </a:lnTo>
                  <a:lnTo>
                    <a:pt x="1487271" y="0"/>
                  </a:lnTo>
                  <a:lnTo>
                    <a:pt x="1411046" y="152450"/>
                  </a:lnTo>
                  <a:lnTo>
                    <a:pt x="1487271" y="152450"/>
                  </a:lnTo>
                  <a:lnTo>
                    <a:pt x="1563497" y="152450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6" name="object 76"/>
          <p:cNvSpPr txBox="1"/>
          <p:nvPr/>
        </p:nvSpPr>
        <p:spPr>
          <a:xfrm>
            <a:off x="10056834" y="5855715"/>
            <a:ext cx="16954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3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Account</a:t>
            </a:r>
            <a:r>
              <a:rPr sz="1600" spc="-85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25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9240367" y="4876939"/>
            <a:ext cx="2014855" cy="823594"/>
          </a:xfrm>
          <a:custGeom>
            <a:avLst/>
            <a:gdLst/>
            <a:ahLst/>
            <a:cxnLst/>
            <a:rect l="l" t="t" r="r" b="b"/>
            <a:pathLst>
              <a:path w="2014854" h="823595">
                <a:moveTo>
                  <a:pt x="152400" y="670712"/>
                </a:moveTo>
                <a:lnTo>
                  <a:pt x="0" y="746912"/>
                </a:lnTo>
                <a:lnTo>
                  <a:pt x="152400" y="823112"/>
                </a:lnTo>
                <a:lnTo>
                  <a:pt x="152400" y="772312"/>
                </a:lnTo>
                <a:lnTo>
                  <a:pt x="152400" y="747166"/>
                </a:lnTo>
                <a:lnTo>
                  <a:pt x="152400" y="746671"/>
                </a:lnTo>
                <a:lnTo>
                  <a:pt x="152400" y="721512"/>
                </a:lnTo>
                <a:lnTo>
                  <a:pt x="152400" y="670712"/>
                </a:lnTo>
                <a:close/>
              </a:path>
              <a:path w="2014854" h="823595">
                <a:moveTo>
                  <a:pt x="254101" y="746912"/>
                </a:moveTo>
                <a:lnTo>
                  <a:pt x="252095" y="737031"/>
                </a:lnTo>
                <a:lnTo>
                  <a:pt x="246659" y="728954"/>
                </a:lnTo>
                <a:lnTo>
                  <a:pt x="238582" y="723519"/>
                </a:lnTo>
                <a:lnTo>
                  <a:pt x="228650" y="721512"/>
                </a:lnTo>
                <a:lnTo>
                  <a:pt x="218757" y="723519"/>
                </a:lnTo>
                <a:lnTo>
                  <a:pt x="210680" y="728954"/>
                </a:lnTo>
                <a:lnTo>
                  <a:pt x="205244" y="737031"/>
                </a:lnTo>
                <a:lnTo>
                  <a:pt x="203250" y="746912"/>
                </a:lnTo>
                <a:lnTo>
                  <a:pt x="205244" y="756805"/>
                </a:lnTo>
                <a:lnTo>
                  <a:pt x="210680" y="764882"/>
                </a:lnTo>
                <a:lnTo>
                  <a:pt x="218757" y="770318"/>
                </a:lnTo>
                <a:lnTo>
                  <a:pt x="228701" y="772312"/>
                </a:lnTo>
                <a:lnTo>
                  <a:pt x="238582" y="770318"/>
                </a:lnTo>
                <a:lnTo>
                  <a:pt x="246659" y="764882"/>
                </a:lnTo>
                <a:lnTo>
                  <a:pt x="252095" y="756805"/>
                </a:lnTo>
                <a:lnTo>
                  <a:pt x="254101" y="746912"/>
                </a:lnTo>
                <a:close/>
              </a:path>
              <a:path w="2014854" h="823595">
                <a:moveTo>
                  <a:pt x="355752" y="746912"/>
                </a:moveTo>
                <a:lnTo>
                  <a:pt x="353745" y="737031"/>
                </a:lnTo>
                <a:lnTo>
                  <a:pt x="348310" y="728954"/>
                </a:lnTo>
                <a:lnTo>
                  <a:pt x="340233" y="723519"/>
                </a:lnTo>
                <a:lnTo>
                  <a:pt x="330301" y="721512"/>
                </a:lnTo>
                <a:lnTo>
                  <a:pt x="320408" y="723519"/>
                </a:lnTo>
                <a:lnTo>
                  <a:pt x="312331" y="728954"/>
                </a:lnTo>
                <a:lnTo>
                  <a:pt x="306895" y="737031"/>
                </a:lnTo>
                <a:lnTo>
                  <a:pt x="304901" y="746912"/>
                </a:lnTo>
                <a:lnTo>
                  <a:pt x="306895" y="756805"/>
                </a:lnTo>
                <a:lnTo>
                  <a:pt x="312331" y="764882"/>
                </a:lnTo>
                <a:lnTo>
                  <a:pt x="320408" y="770318"/>
                </a:lnTo>
                <a:lnTo>
                  <a:pt x="330352" y="772312"/>
                </a:lnTo>
                <a:lnTo>
                  <a:pt x="340233" y="770318"/>
                </a:lnTo>
                <a:lnTo>
                  <a:pt x="348310" y="764882"/>
                </a:lnTo>
                <a:lnTo>
                  <a:pt x="353745" y="756805"/>
                </a:lnTo>
                <a:lnTo>
                  <a:pt x="355752" y="746912"/>
                </a:lnTo>
                <a:close/>
              </a:path>
              <a:path w="2014854" h="823595">
                <a:moveTo>
                  <a:pt x="457403" y="746912"/>
                </a:moveTo>
                <a:lnTo>
                  <a:pt x="455396" y="737031"/>
                </a:lnTo>
                <a:lnTo>
                  <a:pt x="449961" y="728954"/>
                </a:lnTo>
                <a:lnTo>
                  <a:pt x="441883" y="723519"/>
                </a:lnTo>
                <a:lnTo>
                  <a:pt x="431952" y="721512"/>
                </a:lnTo>
                <a:lnTo>
                  <a:pt x="422059" y="723519"/>
                </a:lnTo>
                <a:lnTo>
                  <a:pt x="413981" y="728954"/>
                </a:lnTo>
                <a:lnTo>
                  <a:pt x="408546" y="737031"/>
                </a:lnTo>
                <a:lnTo>
                  <a:pt x="406552" y="746912"/>
                </a:lnTo>
                <a:lnTo>
                  <a:pt x="408546" y="756805"/>
                </a:lnTo>
                <a:lnTo>
                  <a:pt x="413981" y="764882"/>
                </a:lnTo>
                <a:lnTo>
                  <a:pt x="422059" y="770318"/>
                </a:lnTo>
                <a:lnTo>
                  <a:pt x="432003" y="772312"/>
                </a:lnTo>
                <a:lnTo>
                  <a:pt x="441883" y="770318"/>
                </a:lnTo>
                <a:lnTo>
                  <a:pt x="449961" y="764882"/>
                </a:lnTo>
                <a:lnTo>
                  <a:pt x="455396" y="756805"/>
                </a:lnTo>
                <a:lnTo>
                  <a:pt x="457403" y="746912"/>
                </a:lnTo>
                <a:close/>
              </a:path>
              <a:path w="2014854" h="823595">
                <a:moveTo>
                  <a:pt x="559054" y="746912"/>
                </a:moveTo>
                <a:lnTo>
                  <a:pt x="557047" y="737031"/>
                </a:lnTo>
                <a:lnTo>
                  <a:pt x="551611" y="728954"/>
                </a:lnTo>
                <a:lnTo>
                  <a:pt x="543534" y="723519"/>
                </a:lnTo>
                <a:lnTo>
                  <a:pt x="533603" y="721512"/>
                </a:lnTo>
                <a:lnTo>
                  <a:pt x="523709" y="723519"/>
                </a:lnTo>
                <a:lnTo>
                  <a:pt x="515632" y="728954"/>
                </a:lnTo>
                <a:lnTo>
                  <a:pt x="510197" y="737031"/>
                </a:lnTo>
                <a:lnTo>
                  <a:pt x="508203" y="746912"/>
                </a:lnTo>
                <a:lnTo>
                  <a:pt x="510197" y="756805"/>
                </a:lnTo>
                <a:lnTo>
                  <a:pt x="515632" y="764882"/>
                </a:lnTo>
                <a:lnTo>
                  <a:pt x="523709" y="770318"/>
                </a:lnTo>
                <a:lnTo>
                  <a:pt x="533654" y="772312"/>
                </a:lnTo>
                <a:lnTo>
                  <a:pt x="543534" y="770318"/>
                </a:lnTo>
                <a:lnTo>
                  <a:pt x="551611" y="764882"/>
                </a:lnTo>
                <a:lnTo>
                  <a:pt x="557047" y="756805"/>
                </a:lnTo>
                <a:lnTo>
                  <a:pt x="559054" y="746912"/>
                </a:lnTo>
                <a:close/>
              </a:path>
              <a:path w="2014854" h="823595">
                <a:moveTo>
                  <a:pt x="660704" y="746912"/>
                </a:moveTo>
                <a:lnTo>
                  <a:pt x="658698" y="737031"/>
                </a:lnTo>
                <a:lnTo>
                  <a:pt x="653262" y="728954"/>
                </a:lnTo>
                <a:lnTo>
                  <a:pt x="645185" y="723519"/>
                </a:lnTo>
                <a:lnTo>
                  <a:pt x="635254" y="721512"/>
                </a:lnTo>
                <a:lnTo>
                  <a:pt x="625360" y="723519"/>
                </a:lnTo>
                <a:lnTo>
                  <a:pt x="617283" y="728954"/>
                </a:lnTo>
                <a:lnTo>
                  <a:pt x="611847" y="737031"/>
                </a:lnTo>
                <a:lnTo>
                  <a:pt x="609854" y="746912"/>
                </a:lnTo>
                <a:lnTo>
                  <a:pt x="611847" y="756805"/>
                </a:lnTo>
                <a:lnTo>
                  <a:pt x="617283" y="764882"/>
                </a:lnTo>
                <a:lnTo>
                  <a:pt x="625360" y="770318"/>
                </a:lnTo>
                <a:lnTo>
                  <a:pt x="635304" y="772312"/>
                </a:lnTo>
                <a:lnTo>
                  <a:pt x="645185" y="770318"/>
                </a:lnTo>
                <a:lnTo>
                  <a:pt x="653262" y="764882"/>
                </a:lnTo>
                <a:lnTo>
                  <a:pt x="658698" y="756805"/>
                </a:lnTo>
                <a:lnTo>
                  <a:pt x="660704" y="746912"/>
                </a:lnTo>
                <a:close/>
              </a:path>
              <a:path w="2014854" h="823595">
                <a:moveTo>
                  <a:pt x="762355" y="746912"/>
                </a:moveTo>
                <a:lnTo>
                  <a:pt x="760349" y="737031"/>
                </a:lnTo>
                <a:lnTo>
                  <a:pt x="754913" y="728954"/>
                </a:lnTo>
                <a:lnTo>
                  <a:pt x="746836" y="723519"/>
                </a:lnTo>
                <a:lnTo>
                  <a:pt x="736904" y="721512"/>
                </a:lnTo>
                <a:lnTo>
                  <a:pt x="727011" y="723519"/>
                </a:lnTo>
                <a:lnTo>
                  <a:pt x="718934" y="728954"/>
                </a:lnTo>
                <a:lnTo>
                  <a:pt x="713498" y="737031"/>
                </a:lnTo>
                <a:lnTo>
                  <a:pt x="711504" y="746912"/>
                </a:lnTo>
                <a:lnTo>
                  <a:pt x="713498" y="756805"/>
                </a:lnTo>
                <a:lnTo>
                  <a:pt x="718934" y="764882"/>
                </a:lnTo>
                <a:lnTo>
                  <a:pt x="727011" y="770318"/>
                </a:lnTo>
                <a:lnTo>
                  <a:pt x="736955" y="772312"/>
                </a:lnTo>
                <a:lnTo>
                  <a:pt x="746836" y="770318"/>
                </a:lnTo>
                <a:lnTo>
                  <a:pt x="754913" y="764882"/>
                </a:lnTo>
                <a:lnTo>
                  <a:pt x="760349" y="756805"/>
                </a:lnTo>
                <a:lnTo>
                  <a:pt x="762355" y="746912"/>
                </a:lnTo>
                <a:close/>
              </a:path>
              <a:path w="2014854" h="823595">
                <a:moveTo>
                  <a:pt x="864006" y="746912"/>
                </a:moveTo>
                <a:lnTo>
                  <a:pt x="861999" y="737031"/>
                </a:lnTo>
                <a:lnTo>
                  <a:pt x="856564" y="728954"/>
                </a:lnTo>
                <a:lnTo>
                  <a:pt x="848487" y="723519"/>
                </a:lnTo>
                <a:lnTo>
                  <a:pt x="838555" y="721512"/>
                </a:lnTo>
                <a:lnTo>
                  <a:pt x="828662" y="723519"/>
                </a:lnTo>
                <a:lnTo>
                  <a:pt x="820585" y="728954"/>
                </a:lnTo>
                <a:lnTo>
                  <a:pt x="815149" y="737031"/>
                </a:lnTo>
                <a:lnTo>
                  <a:pt x="813155" y="746912"/>
                </a:lnTo>
                <a:lnTo>
                  <a:pt x="815149" y="756805"/>
                </a:lnTo>
                <a:lnTo>
                  <a:pt x="820585" y="764882"/>
                </a:lnTo>
                <a:lnTo>
                  <a:pt x="828662" y="770318"/>
                </a:lnTo>
                <a:lnTo>
                  <a:pt x="838606" y="772312"/>
                </a:lnTo>
                <a:lnTo>
                  <a:pt x="848487" y="770318"/>
                </a:lnTo>
                <a:lnTo>
                  <a:pt x="856564" y="764882"/>
                </a:lnTo>
                <a:lnTo>
                  <a:pt x="861999" y="756805"/>
                </a:lnTo>
                <a:lnTo>
                  <a:pt x="864006" y="746912"/>
                </a:lnTo>
                <a:close/>
              </a:path>
              <a:path w="2014854" h="823595">
                <a:moveTo>
                  <a:pt x="965657" y="746912"/>
                </a:moveTo>
                <a:lnTo>
                  <a:pt x="963650" y="737031"/>
                </a:lnTo>
                <a:lnTo>
                  <a:pt x="958215" y="728954"/>
                </a:lnTo>
                <a:lnTo>
                  <a:pt x="950137" y="723519"/>
                </a:lnTo>
                <a:lnTo>
                  <a:pt x="940206" y="721512"/>
                </a:lnTo>
                <a:lnTo>
                  <a:pt x="930313" y="723519"/>
                </a:lnTo>
                <a:lnTo>
                  <a:pt x="922235" y="728954"/>
                </a:lnTo>
                <a:lnTo>
                  <a:pt x="916800" y="737031"/>
                </a:lnTo>
                <a:lnTo>
                  <a:pt x="914806" y="746912"/>
                </a:lnTo>
                <a:lnTo>
                  <a:pt x="916800" y="756805"/>
                </a:lnTo>
                <a:lnTo>
                  <a:pt x="922235" y="764882"/>
                </a:lnTo>
                <a:lnTo>
                  <a:pt x="930313" y="770318"/>
                </a:lnTo>
                <a:lnTo>
                  <a:pt x="940257" y="772312"/>
                </a:lnTo>
                <a:lnTo>
                  <a:pt x="950137" y="770318"/>
                </a:lnTo>
                <a:lnTo>
                  <a:pt x="958215" y="764882"/>
                </a:lnTo>
                <a:lnTo>
                  <a:pt x="963650" y="756805"/>
                </a:lnTo>
                <a:lnTo>
                  <a:pt x="965657" y="746912"/>
                </a:lnTo>
                <a:close/>
              </a:path>
              <a:path w="2014854" h="823595">
                <a:moveTo>
                  <a:pt x="1067308" y="746912"/>
                </a:moveTo>
                <a:lnTo>
                  <a:pt x="1065301" y="737031"/>
                </a:lnTo>
                <a:lnTo>
                  <a:pt x="1059865" y="728954"/>
                </a:lnTo>
                <a:lnTo>
                  <a:pt x="1051788" y="723519"/>
                </a:lnTo>
                <a:lnTo>
                  <a:pt x="1041857" y="721512"/>
                </a:lnTo>
                <a:lnTo>
                  <a:pt x="1031963" y="723519"/>
                </a:lnTo>
                <a:lnTo>
                  <a:pt x="1023886" y="728954"/>
                </a:lnTo>
                <a:lnTo>
                  <a:pt x="1018451" y="737031"/>
                </a:lnTo>
                <a:lnTo>
                  <a:pt x="1016457" y="746912"/>
                </a:lnTo>
                <a:lnTo>
                  <a:pt x="1018451" y="756805"/>
                </a:lnTo>
                <a:lnTo>
                  <a:pt x="1023886" y="764882"/>
                </a:lnTo>
                <a:lnTo>
                  <a:pt x="1031963" y="770318"/>
                </a:lnTo>
                <a:lnTo>
                  <a:pt x="1041908" y="772312"/>
                </a:lnTo>
                <a:lnTo>
                  <a:pt x="1051788" y="770318"/>
                </a:lnTo>
                <a:lnTo>
                  <a:pt x="1059865" y="764882"/>
                </a:lnTo>
                <a:lnTo>
                  <a:pt x="1065301" y="756805"/>
                </a:lnTo>
                <a:lnTo>
                  <a:pt x="1067308" y="746912"/>
                </a:lnTo>
                <a:close/>
              </a:path>
              <a:path w="2014854" h="823595">
                <a:moveTo>
                  <a:pt x="1168958" y="746912"/>
                </a:moveTo>
                <a:lnTo>
                  <a:pt x="1166952" y="737031"/>
                </a:lnTo>
                <a:lnTo>
                  <a:pt x="1161516" y="728954"/>
                </a:lnTo>
                <a:lnTo>
                  <a:pt x="1153439" y="723519"/>
                </a:lnTo>
                <a:lnTo>
                  <a:pt x="1143508" y="721512"/>
                </a:lnTo>
                <a:lnTo>
                  <a:pt x="1133614" y="723519"/>
                </a:lnTo>
                <a:lnTo>
                  <a:pt x="1125537" y="728954"/>
                </a:lnTo>
                <a:lnTo>
                  <a:pt x="1120101" y="737031"/>
                </a:lnTo>
                <a:lnTo>
                  <a:pt x="1118108" y="746912"/>
                </a:lnTo>
                <a:lnTo>
                  <a:pt x="1120101" y="756805"/>
                </a:lnTo>
                <a:lnTo>
                  <a:pt x="1125537" y="764882"/>
                </a:lnTo>
                <a:lnTo>
                  <a:pt x="1133614" y="770318"/>
                </a:lnTo>
                <a:lnTo>
                  <a:pt x="1143558" y="772312"/>
                </a:lnTo>
                <a:lnTo>
                  <a:pt x="1153439" y="770318"/>
                </a:lnTo>
                <a:lnTo>
                  <a:pt x="1161516" y="764882"/>
                </a:lnTo>
                <a:lnTo>
                  <a:pt x="1166952" y="756805"/>
                </a:lnTo>
                <a:lnTo>
                  <a:pt x="1168958" y="746912"/>
                </a:lnTo>
                <a:close/>
              </a:path>
              <a:path w="2014854" h="823595">
                <a:moveTo>
                  <a:pt x="1270609" y="746912"/>
                </a:moveTo>
                <a:lnTo>
                  <a:pt x="1268603" y="737031"/>
                </a:lnTo>
                <a:lnTo>
                  <a:pt x="1263167" y="728954"/>
                </a:lnTo>
                <a:lnTo>
                  <a:pt x="1255090" y="723519"/>
                </a:lnTo>
                <a:lnTo>
                  <a:pt x="1245158" y="721512"/>
                </a:lnTo>
                <a:lnTo>
                  <a:pt x="1235265" y="723519"/>
                </a:lnTo>
                <a:lnTo>
                  <a:pt x="1227188" y="728954"/>
                </a:lnTo>
                <a:lnTo>
                  <a:pt x="1221752" y="737031"/>
                </a:lnTo>
                <a:lnTo>
                  <a:pt x="1219758" y="746912"/>
                </a:lnTo>
                <a:lnTo>
                  <a:pt x="1221752" y="756805"/>
                </a:lnTo>
                <a:lnTo>
                  <a:pt x="1227188" y="764882"/>
                </a:lnTo>
                <a:lnTo>
                  <a:pt x="1235265" y="770318"/>
                </a:lnTo>
                <a:lnTo>
                  <a:pt x="1245209" y="772312"/>
                </a:lnTo>
                <a:lnTo>
                  <a:pt x="1255090" y="770318"/>
                </a:lnTo>
                <a:lnTo>
                  <a:pt x="1263167" y="764882"/>
                </a:lnTo>
                <a:lnTo>
                  <a:pt x="1268603" y="756805"/>
                </a:lnTo>
                <a:lnTo>
                  <a:pt x="1270609" y="746912"/>
                </a:lnTo>
                <a:close/>
              </a:path>
              <a:path w="2014854" h="823595">
                <a:moveTo>
                  <a:pt x="1372247" y="746912"/>
                </a:moveTo>
                <a:lnTo>
                  <a:pt x="1370253" y="737031"/>
                </a:lnTo>
                <a:lnTo>
                  <a:pt x="1364818" y="728954"/>
                </a:lnTo>
                <a:lnTo>
                  <a:pt x="1356741" y="723519"/>
                </a:lnTo>
                <a:lnTo>
                  <a:pt x="1346809" y="721512"/>
                </a:lnTo>
                <a:lnTo>
                  <a:pt x="1336916" y="723519"/>
                </a:lnTo>
                <a:lnTo>
                  <a:pt x="1328839" y="728954"/>
                </a:lnTo>
                <a:lnTo>
                  <a:pt x="1323403" y="737031"/>
                </a:lnTo>
                <a:lnTo>
                  <a:pt x="1321409" y="746912"/>
                </a:lnTo>
                <a:lnTo>
                  <a:pt x="1323403" y="756805"/>
                </a:lnTo>
                <a:lnTo>
                  <a:pt x="1328839" y="764882"/>
                </a:lnTo>
                <a:lnTo>
                  <a:pt x="1336916" y="770318"/>
                </a:lnTo>
                <a:lnTo>
                  <a:pt x="1346847" y="772312"/>
                </a:lnTo>
                <a:lnTo>
                  <a:pt x="1356741" y="770318"/>
                </a:lnTo>
                <a:lnTo>
                  <a:pt x="1364818" y="764882"/>
                </a:lnTo>
                <a:lnTo>
                  <a:pt x="1370253" y="756805"/>
                </a:lnTo>
                <a:lnTo>
                  <a:pt x="1372247" y="746912"/>
                </a:lnTo>
                <a:close/>
              </a:path>
              <a:path w="2014854" h="823595">
                <a:moveTo>
                  <a:pt x="1473898" y="746912"/>
                </a:moveTo>
                <a:lnTo>
                  <a:pt x="1471904" y="737031"/>
                </a:lnTo>
                <a:lnTo>
                  <a:pt x="1466469" y="728954"/>
                </a:lnTo>
                <a:lnTo>
                  <a:pt x="1458391" y="723519"/>
                </a:lnTo>
                <a:lnTo>
                  <a:pt x="1448447" y="721512"/>
                </a:lnTo>
                <a:lnTo>
                  <a:pt x="1438567" y="723519"/>
                </a:lnTo>
                <a:lnTo>
                  <a:pt x="1430489" y="728954"/>
                </a:lnTo>
                <a:lnTo>
                  <a:pt x="1425054" y="737031"/>
                </a:lnTo>
                <a:lnTo>
                  <a:pt x="1423047" y="746912"/>
                </a:lnTo>
                <a:lnTo>
                  <a:pt x="1425054" y="756805"/>
                </a:lnTo>
                <a:lnTo>
                  <a:pt x="1430489" y="764882"/>
                </a:lnTo>
                <a:lnTo>
                  <a:pt x="1438567" y="770318"/>
                </a:lnTo>
                <a:lnTo>
                  <a:pt x="1448498" y="772312"/>
                </a:lnTo>
                <a:lnTo>
                  <a:pt x="1458391" y="770318"/>
                </a:lnTo>
                <a:lnTo>
                  <a:pt x="1466469" y="764882"/>
                </a:lnTo>
                <a:lnTo>
                  <a:pt x="1471904" y="756805"/>
                </a:lnTo>
                <a:lnTo>
                  <a:pt x="1473898" y="746912"/>
                </a:lnTo>
                <a:close/>
              </a:path>
              <a:path w="2014854" h="823595">
                <a:moveTo>
                  <a:pt x="1575549" y="746912"/>
                </a:moveTo>
                <a:lnTo>
                  <a:pt x="1573555" y="737031"/>
                </a:lnTo>
                <a:lnTo>
                  <a:pt x="1568119" y="728954"/>
                </a:lnTo>
                <a:lnTo>
                  <a:pt x="1560042" y="723519"/>
                </a:lnTo>
                <a:lnTo>
                  <a:pt x="1550098" y="721512"/>
                </a:lnTo>
                <a:lnTo>
                  <a:pt x="1540217" y="723519"/>
                </a:lnTo>
                <a:lnTo>
                  <a:pt x="1532140" y="728954"/>
                </a:lnTo>
                <a:lnTo>
                  <a:pt x="1526705" y="737031"/>
                </a:lnTo>
                <a:lnTo>
                  <a:pt x="1524698" y="746912"/>
                </a:lnTo>
                <a:lnTo>
                  <a:pt x="1526705" y="756805"/>
                </a:lnTo>
                <a:lnTo>
                  <a:pt x="1532140" y="764882"/>
                </a:lnTo>
                <a:lnTo>
                  <a:pt x="1540217" y="770318"/>
                </a:lnTo>
                <a:lnTo>
                  <a:pt x="1550149" y="772312"/>
                </a:lnTo>
                <a:lnTo>
                  <a:pt x="1560042" y="770318"/>
                </a:lnTo>
                <a:lnTo>
                  <a:pt x="1568119" y="764882"/>
                </a:lnTo>
                <a:lnTo>
                  <a:pt x="1573555" y="756805"/>
                </a:lnTo>
                <a:lnTo>
                  <a:pt x="1575549" y="746912"/>
                </a:lnTo>
                <a:close/>
              </a:path>
              <a:path w="2014854" h="823595">
                <a:moveTo>
                  <a:pt x="1677200" y="746912"/>
                </a:moveTo>
                <a:lnTo>
                  <a:pt x="1675206" y="737031"/>
                </a:lnTo>
                <a:lnTo>
                  <a:pt x="1669770" y="728954"/>
                </a:lnTo>
                <a:lnTo>
                  <a:pt x="1661693" y="723519"/>
                </a:lnTo>
                <a:lnTo>
                  <a:pt x="1651749" y="721512"/>
                </a:lnTo>
                <a:lnTo>
                  <a:pt x="1641868" y="723519"/>
                </a:lnTo>
                <a:lnTo>
                  <a:pt x="1633791" y="728954"/>
                </a:lnTo>
                <a:lnTo>
                  <a:pt x="1628355" y="737031"/>
                </a:lnTo>
                <a:lnTo>
                  <a:pt x="1626349" y="746912"/>
                </a:lnTo>
                <a:lnTo>
                  <a:pt x="1628355" y="756805"/>
                </a:lnTo>
                <a:lnTo>
                  <a:pt x="1633791" y="764882"/>
                </a:lnTo>
                <a:lnTo>
                  <a:pt x="1641868" y="770318"/>
                </a:lnTo>
                <a:lnTo>
                  <a:pt x="1651800" y="772312"/>
                </a:lnTo>
                <a:lnTo>
                  <a:pt x="1661693" y="770318"/>
                </a:lnTo>
                <a:lnTo>
                  <a:pt x="1669770" y="764882"/>
                </a:lnTo>
                <a:lnTo>
                  <a:pt x="1675206" y="756805"/>
                </a:lnTo>
                <a:lnTo>
                  <a:pt x="1677200" y="746912"/>
                </a:lnTo>
                <a:close/>
              </a:path>
              <a:path w="2014854" h="823595">
                <a:moveTo>
                  <a:pt x="1778850" y="746912"/>
                </a:moveTo>
                <a:lnTo>
                  <a:pt x="1776857" y="737031"/>
                </a:lnTo>
                <a:lnTo>
                  <a:pt x="1771421" y="728954"/>
                </a:lnTo>
                <a:lnTo>
                  <a:pt x="1763344" y="723519"/>
                </a:lnTo>
                <a:lnTo>
                  <a:pt x="1753400" y="721512"/>
                </a:lnTo>
                <a:lnTo>
                  <a:pt x="1743519" y="723519"/>
                </a:lnTo>
                <a:lnTo>
                  <a:pt x="1735442" y="728954"/>
                </a:lnTo>
                <a:lnTo>
                  <a:pt x="1730006" y="737031"/>
                </a:lnTo>
                <a:lnTo>
                  <a:pt x="1728000" y="746912"/>
                </a:lnTo>
                <a:lnTo>
                  <a:pt x="1730006" y="756805"/>
                </a:lnTo>
                <a:lnTo>
                  <a:pt x="1735442" y="764882"/>
                </a:lnTo>
                <a:lnTo>
                  <a:pt x="1743519" y="770318"/>
                </a:lnTo>
                <a:lnTo>
                  <a:pt x="1753450" y="772312"/>
                </a:lnTo>
                <a:lnTo>
                  <a:pt x="1763344" y="770318"/>
                </a:lnTo>
                <a:lnTo>
                  <a:pt x="1771421" y="764882"/>
                </a:lnTo>
                <a:lnTo>
                  <a:pt x="1776857" y="756805"/>
                </a:lnTo>
                <a:lnTo>
                  <a:pt x="1778850" y="746912"/>
                </a:lnTo>
                <a:close/>
              </a:path>
              <a:path w="2014854" h="823595">
                <a:moveTo>
                  <a:pt x="1880501" y="746912"/>
                </a:moveTo>
                <a:lnTo>
                  <a:pt x="1878507" y="737031"/>
                </a:lnTo>
                <a:lnTo>
                  <a:pt x="1873072" y="728954"/>
                </a:lnTo>
                <a:lnTo>
                  <a:pt x="1864995" y="723519"/>
                </a:lnTo>
                <a:lnTo>
                  <a:pt x="1855050" y="721512"/>
                </a:lnTo>
                <a:lnTo>
                  <a:pt x="1845170" y="723519"/>
                </a:lnTo>
                <a:lnTo>
                  <a:pt x="1837093" y="728954"/>
                </a:lnTo>
                <a:lnTo>
                  <a:pt x="1831657" y="737031"/>
                </a:lnTo>
                <a:lnTo>
                  <a:pt x="1829650" y="746912"/>
                </a:lnTo>
                <a:lnTo>
                  <a:pt x="1831657" y="756805"/>
                </a:lnTo>
                <a:lnTo>
                  <a:pt x="1837093" y="764882"/>
                </a:lnTo>
                <a:lnTo>
                  <a:pt x="1845170" y="770318"/>
                </a:lnTo>
                <a:lnTo>
                  <a:pt x="1855101" y="772312"/>
                </a:lnTo>
                <a:lnTo>
                  <a:pt x="1864995" y="770318"/>
                </a:lnTo>
                <a:lnTo>
                  <a:pt x="1873072" y="764882"/>
                </a:lnTo>
                <a:lnTo>
                  <a:pt x="1878507" y="756805"/>
                </a:lnTo>
                <a:lnTo>
                  <a:pt x="1880501" y="746912"/>
                </a:lnTo>
                <a:close/>
              </a:path>
              <a:path w="2014854" h="823595">
                <a:moveTo>
                  <a:pt x="1982152" y="746912"/>
                </a:moveTo>
                <a:lnTo>
                  <a:pt x="1980158" y="737031"/>
                </a:lnTo>
                <a:lnTo>
                  <a:pt x="1974723" y="728954"/>
                </a:lnTo>
                <a:lnTo>
                  <a:pt x="1966645" y="723519"/>
                </a:lnTo>
                <a:lnTo>
                  <a:pt x="1956701" y="721512"/>
                </a:lnTo>
                <a:lnTo>
                  <a:pt x="1946821" y="723519"/>
                </a:lnTo>
                <a:lnTo>
                  <a:pt x="1938743" y="728954"/>
                </a:lnTo>
                <a:lnTo>
                  <a:pt x="1933308" y="737031"/>
                </a:lnTo>
                <a:lnTo>
                  <a:pt x="1931301" y="746912"/>
                </a:lnTo>
                <a:lnTo>
                  <a:pt x="1933308" y="756805"/>
                </a:lnTo>
                <a:lnTo>
                  <a:pt x="1938743" y="764882"/>
                </a:lnTo>
                <a:lnTo>
                  <a:pt x="1946821" y="770318"/>
                </a:lnTo>
                <a:lnTo>
                  <a:pt x="1956752" y="772312"/>
                </a:lnTo>
                <a:lnTo>
                  <a:pt x="1966645" y="770318"/>
                </a:lnTo>
                <a:lnTo>
                  <a:pt x="1974723" y="764882"/>
                </a:lnTo>
                <a:lnTo>
                  <a:pt x="1980158" y="756805"/>
                </a:lnTo>
                <a:lnTo>
                  <a:pt x="1982152" y="746912"/>
                </a:lnTo>
                <a:close/>
              </a:path>
              <a:path w="2014854" h="823595">
                <a:moveTo>
                  <a:pt x="2014308" y="635355"/>
                </a:moveTo>
                <a:lnTo>
                  <a:pt x="2012315" y="625424"/>
                </a:lnTo>
                <a:lnTo>
                  <a:pt x="2006879" y="617347"/>
                </a:lnTo>
                <a:lnTo>
                  <a:pt x="1998802" y="611911"/>
                </a:lnTo>
                <a:lnTo>
                  <a:pt x="1988921" y="609904"/>
                </a:lnTo>
                <a:lnTo>
                  <a:pt x="1979028" y="611911"/>
                </a:lnTo>
                <a:lnTo>
                  <a:pt x="1970951" y="617347"/>
                </a:lnTo>
                <a:lnTo>
                  <a:pt x="1965515" y="625424"/>
                </a:lnTo>
                <a:lnTo>
                  <a:pt x="1963521" y="635355"/>
                </a:lnTo>
                <a:lnTo>
                  <a:pt x="1965515" y="645248"/>
                </a:lnTo>
                <a:lnTo>
                  <a:pt x="1970951" y="653326"/>
                </a:lnTo>
                <a:lnTo>
                  <a:pt x="1979028" y="658761"/>
                </a:lnTo>
                <a:lnTo>
                  <a:pt x="1988921" y="660755"/>
                </a:lnTo>
                <a:lnTo>
                  <a:pt x="1998802" y="658761"/>
                </a:lnTo>
                <a:lnTo>
                  <a:pt x="2006879" y="653326"/>
                </a:lnTo>
                <a:lnTo>
                  <a:pt x="2012315" y="645248"/>
                </a:lnTo>
                <a:lnTo>
                  <a:pt x="2014308" y="635355"/>
                </a:lnTo>
                <a:close/>
              </a:path>
              <a:path w="2014854" h="823595">
                <a:moveTo>
                  <a:pt x="2014308" y="533704"/>
                </a:moveTo>
                <a:lnTo>
                  <a:pt x="2012315" y="523773"/>
                </a:lnTo>
                <a:lnTo>
                  <a:pt x="2006879" y="515696"/>
                </a:lnTo>
                <a:lnTo>
                  <a:pt x="1998802" y="510260"/>
                </a:lnTo>
                <a:lnTo>
                  <a:pt x="1988921" y="508254"/>
                </a:lnTo>
                <a:lnTo>
                  <a:pt x="1979028" y="510260"/>
                </a:lnTo>
                <a:lnTo>
                  <a:pt x="1970951" y="515696"/>
                </a:lnTo>
                <a:lnTo>
                  <a:pt x="1965515" y="523773"/>
                </a:lnTo>
                <a:lnTo>
                  <a:pt x="1963521" y="533704"/>
                </a:lnTo>
                <a:lnTo>
                  <a:pt x="1965515" y="543598"/>
                </a:lnTo>
                <a:lnTo>
                  <a:pt x="1970951" y="551675"/>
                </a:lnTo>
                <a:lnTo>
                  <a:pt x="1979028" y="557110"/>
                </a:lnTo>
                <a:lnTo>
                  <a:pt x="1988921" y="559104"/>
                </a:lnTo>
                <a:lnTo>
                  <a:pt x="1998802" y="557110"/>
                </a:lnTo>
                <a:lnTo>
                  <a:pt x="2006879" y="551675"/>
                </a:lnTo>
                <a:lnTo>
                  <a:pt x="2012315" y="543598"/>
                </a:lnTo>
                <a:lnTo>
                  <a:pt x="2014308" y="533704"/>
                </a:lnTo>
                <a:close/>
              </a:path>
              <a:path w="2014854" h="823595">
                <a:moveTo>
                  <a:pt x="2014308" y="432054"/>
                </a:moveTo>
                <a:lnTo>
                  <a:pt x="2012315" y="422122"/>
                </a:lnTo>
                <a:lnTo>
                  <a:pt x="2006879" y="414045"/>
                </a:lnTo>
                <a:lnTo>
                  <a:pt x="1998802" y="408609"/>
                </a:lnTo>
                <a:lnTo>
                  <a:pt x="1988921" y="406603"/>
                </a:lnTo>
                <a:lnTo>
                  <a:pt x="1979028" y="408609"/>
                </a:lnTo>
                <a:lnTo>
                  <a:pt x="1970951" y="414045"/>
                </a:lnTo>
                <a:lnTo>
                  <a:pt x="1965515" y="422122"/>
                </a:lnTo>
                <a:lnTo>
                  <a:pt x="1963521" y="432054"/>
                </a:lnTo>
                <a:lnTo>
                  <a:pt x="1965515" y="441947"/>
                </a:lnTo>
                <a:lnTo>
                  <a:pt x="1970951" y="450024"/>
                </a:lnTo>
                <a:lnTo>
                  <a:pt x="1979028" y="455460"/>
                </a:lnTo>
                <a:lnTo>
                  <a:pt x="1988921" y="457454"/>
                </a:lnTo>
                <a:lnTo>
                  <a:pt x="1998802" y="455460"/>
                </a:lnTo>
                <a:lnTo>
                  <a:pt x="2006879" y="450024"/>
                </a:lnTo>
                <a:lnTo>
                  <a:pt x="2012315" y="441947"/>
                </a:lnTo>
                <a:lnTo>
                  <a:pt x="2014308" y="432054"/>
                </a:lnTo>
                <a:close/>
              </a:path>
              <a:path w="2014854" h="823595">
                <a:moveTo>
                  <a:pt x="2014308" y="330403"/>
                </a:moveTo>
                <a:lnTo>
                  <a:pt x="2012315" y="320471"/>
                </a:lnTo>
                <a:lnTo>
                  <a:pt x="2006879" y="312394"/>
                </a:lnTo>
                <a:lnTo>
                  <a:pt x="1998802" y="306959"/>
                </a:lnTo>
                <a:lnTo>
                  <a:pt x="1988921" y="304952"/>
                </a:lnTo>
                <a:lnTo>
                  <a:pt x="1979028" y="306959"/>
                </a:lnTo>
                <a:lnTo>
                  <a:pt x="1970951" y="312394"/>
                </a:lnTo>
                <a:lnTo>
                  <a:pt x="1965515" y="320471"/>
                </a:lnTo>
                <a:lnTo>
                  <a:pt x="1963521" y="330403"/>
                </a:lnTo>
                <a:lnTo>
                  <a:pt x="1965515" y="340296"/>
                </a:lnTo>
                <a:lnTo>
                  <a:pt x="1970951" y="348373"/>
                </a:lnTo>
                <a:lnTo>
                  <a:pt x="1979028" y="353809"/>
                </a:lnTo>
                <a:lnTo>
                  <a:pt x="1988921" y="355803"/>
                </a:lnTo>
                <a:lnTo>
                  <a:pt x="1998802" y="353809"/>
                </a:lnTo>
                <a:lnTo>
                  <a:pt x="2006879" y="348373"/>
                </a:lnTo>
                <a:lnTo>
                  <a:pt x="2012315" y="340296"/>
                </a:lnTo>
                <a:lnTo>
                  <a:pt x="2014308" y="330403"/>
                </a:lnTo>
                <a:close/>
              </a:path>
              <a:path w="2014854" h="823595">
                <a:moveTo>
                  <a:pt x="2014308" y="228752"/>
                </a:moveTo>
                <a:lnTo>
                  <a:pt x="2012315" y="218821"/>
                </a:lnTo>
                <a:lnTo>
                  <a:pt x="2006879" y="210743"/>
                </a:lnTo>
                <a:lnTo>
                  <a:pt x="1998802" y="205308"/>
                </a:lnTo>
                <a:lnTo>
                  <a:pt x="1988921" y="203301"/>
                </a:lnTo>
                <a:lnTo>
                  <a:pt x="1979028" y="205308"/>
                </a:lnTo>
                <a:lnTo>
                  <a:pt x="1970951" y="210743"/>
                </a:lnTo>
                <a:lnTo>
                  <a:pt x="1965515" y="218821"/>
                </a:lnTo>
                <a:lnTo>
                  <a:pt x="1963521" y="228752"/>
                </a:lnTo>
                <a:lnTo>
                  <a:pt x="1965515" y="238645"/>
                </a:lnTo>
                <a:lnTo>
                  <a:pt x="1970951" y="246722"/>
                </a:lnTo>
                <a:lnTo>
                  <a:pt x="1979028" y="252158"/>
                </a:lnTo>
                <a:lnTo>
                  <a:pt x="1988921" y="254152"/>
                </a:lnTo>
                <a:lnTo>
                  <a:pt x="1998802" y="252158"/>
                </a:lnTo>
                <a:lnTo>
                  <a:pt x="2006879" y="246722"/>
                </a:lnTo>
                <a:lnTo>
                  <a:pt x="2012315" y="238645"/>
                </a:lnTo>
                <a:lnTo>
                  <a:pt x="2014308" y="228752"/>
                </a:lnTo>
                <a:close/>
              </a:path>
              <a:path w="2014854" h="823595">
                <a:moveTo>
                  <a:pt x="2014308" y="127101"/>
                </a:moveTo>
                <a:lnTo>
                  <a:pt x="2012315" y="117170"/>
                </a:lnTo>
                <a:lnTo>
                  <a:pt x="2006879" y="109093"/>
                </a:lnTo>
                <a:lnTo>
                  <a:pt x="1998802" y="103657"/>
                </a:lnTo>
                <a:lnTo>
                  <a:pt x="1988921" y="101650"/>
                </a:lnTo>
                <a:lnTo>
                  <a:pt x="1979028" y="103657"/>
                </a:lnTo>
                <a:lnTo>
                  <a:pt x="1970951" y="109093"/>
                </a:lnTo>
                <a:lnTo>
                  <a:pt x="1965515" y="117170"/>
                </a:lnTo>
                <a:lnTo>
                  <a:pt x="1963521" y="127101"/>
                </a:lnTo>
                <a:lnTo>
                  <a:pt x="1965515" y="136994"/>
                </a:lnTo>
                <a:lnTo>
                  <a:pt x="1970951" y="145072"/>
                </a:lnTo>
                <a:lnTo>
                  <a:pt x="1979028" y="150507"/>
                </a:lnTo>
                <a:lnTo>
                  <a:pt x="1988921" y="152501"/>
                </a:lnTo>
                <a:lnTo>
                  <a:pt x="1998802" y="150507"/>
                </a:lnTo>
                <a:lnTo>
                  <a:pt x="2006879" y="145072"/>
                </a:lnTo>
                <a:lnTo>
                  <a:pt x="2012315" y="136994"/>
                </a:lnTo>
                <a:lnTo>
                  <a:pt x="2014308" y="127101"/>
                </a:lnTo>
                <a:close/>
              </a:path>
              <a:path w="2014854" h="823595">
                <a:moveTo>
                  <a:pt x="2014308" y="25450"/>
                </a:moveTo>
                <a:lnTo>
                  <a:pt x="2012315" y="15519"/>
                </a:lnTo>
                <a:lnTo>
                  <a:pt x="2006879" y="7442"/>
                </a:lnTo>
                <a:lnTo>
                  <a:pt x="1998802" y="2006"/>
                </a:lnTo>
                <a:lnTo>
                  <a:pt x="1988921" y="0"/>
                </a:lnTo>
                <a:lnTo>
                  <a:pt x="1979028" y="2006"/>
                </a:lnTo>
                <a:lnTo>
                  <a:pt x="1970951" y="7442"/>
                </a:lnTo>
                <a:lnTo>
                  <a:pt x="1965515" y="15519"/>
                </a:lnTo>
                <a:lnTo>
                  <a:pt x="1963521" y="25450"/>
                </a:lnTo>
                <a:lnTo>
                  <a:pt x="1965515" y="35344"/>
                </a:lnTo>
                <a:lnTo>
                  <a:pt x="1970951" y="43421"/>
                </a:lnTo>
                <a:lnTo>
                  <a:pt x="1979028" y="48856"/>
                </a:lnTo>
                <a:lnTo>
                  <a:pt x="1988921" y="50850"/>
                </a:lnTo>
                <a:lnTo>
                  <a:pt x="1998802" y="48856"/>
                </a:lnTo>
                <a:lnTo>
                  <a:pt x="2006879" y="43421"/>
                </a:lnTo>
                <a:lnTo>
                  <a:pt x="2012315" y="35344"/>
                </a:lnTo>
                <a:lnTo>
                  <a:pt x="2014308" y="25450"/>
                </a:lnTo>
                <a:close/>
              </a:path>
            </a:pathLst>
          </a:custGeom>
          <a:solidFill>
            <a:srgbClr val="7731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 txBox="1"/>
          <p:nvPr/>
        </p:nvSpPr>
        <p:spPr>
          <a:xfrm>
            <a:off x="9319107" y="5252211"/>
            <a:ext cx="18357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30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Account</a:t>
            </a:r>
            <a:r>
              <a:rPr sz="1600" spc="-85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35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Response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pic>
        <p:nvPicPr>
          <p:cNvPr id="79" name="object 7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33585" y="6369784"/>
            <a:ext cx="327734" cy="327734"/>
          </a:xfrm>
          <a:prstGeom prst="rect">
            <a:avLst/>
          </a:prstGeom>
        </p:spPr>
      </p:pic>
      <p:sp>
        <p:nvSpPr>
          <p:cNvPr id="80" name="Slide Number Placeholder 79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2425">
              <a:lnSpc>
                <a:spcPct val="100000"/>
              </a:lnSpc>
              <a:spcBef>
                <a:spcPts val="100"/>
              </a:spcBef>
            </a:pPr>
            <a:r>
              <a:rPr sz="4800" spc="-459" dirty="0"/>
              <a:t>Saga</a:t>
            </a:r>
            <a:r>
              <a:rPr sz="4800" spc="-320" dirty="0"/>
              <a:t> </a:t>
            </a:r>
            <a:r>
              <a:rPr sz="4800" spc="-340" dirty="0"/>
              <a:t>Pattern:</a:t>
            </a:r>
            <a:r>
              <a:rPr sz="4800" spc="-320" dirty="0"/>
              <a:t> </a:t>
            </a:r>
            <a:r>
              <a:rPr sz="4800" spc="-484" dirty="0"/>
              <a:t>New</a:t>
            </a:r>
            <a:r>
              <a:rPr sz="4800" spc="-325" dirty="0"/>
              <a:t> </a:t>
            </a:r>
            <a:r>
              <a:rPr sz="4800" spc="-285" dirty="0"/>
              <a:t>Order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1923545" y="3056534"/>
            <a:ext cx="9913620" cy="548957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60350">
              <a:lnSpc>
                <a:spcPct val="100000"/>
              </a:lnSpc>
              <a:spcBef>
                <a:spcPts val="755"/>
              </a:spcBef>
              <a:tabLst>
                <a:tab pos="4322445" algn="l"/>
                <a:tab pos="6397625" algn="l"/>
                <a:tab pos="9168130" algn="l"/>
              </a:tabLst>
            </a:pPr>
            <a:r>
              <a:rPr sz="2400" spc="-15" baseline="-3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Website</a:t>
            </a:r>
            <a:r>
              <a:rPr sz="2400" baseline="-3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15" baseline="2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Security</a:t>
            </a:r>
            <a:r>
              <a:rPr sz="2400" baseline="2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165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Web</a:t>
            </a:r>
            <a:r>
              <a:rPr sz="2400" spc="-179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37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r>
              <a:rPr sz="2400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BFF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8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r>
              <a:rPr sz="1600" spc="-14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Desktop</a:t>
            </a: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55755" y="2071366"/>
            <a:ext cx="11406505" cy="2770505"/>
            <a:chOff x="1955755" y="2071366"/>
            <a:chExt cx="11406505" cy="277050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686028" y="4298805"/>
              <a:ext cx="584130" cy="5427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3210" y="2741189"/>
              <a:ext cx="421398" cy="4385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36790" y="2278486"/>
              <a:ext cx="713074" cy="7130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48636" y="2296547"/>
              <a:ext cx="713071" cy="7130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5755" y="2071366"/>
              <a:ext cx="1245323" cy="1245324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646634" y="1724996"/>
            <a:ext cx="14373860" cy="8006080"/>
            <a:chOff x="1646634" y="1724996"/>
            <a:chExt cx="14373860" cy="800608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7239" y="6853352"/>
              <a:ext cx="1708649" cy="17086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46634" y="1724996"/>
              <a:ext cx="14373860" cy="8006080"/>
            </a:xfrm>
            <a:custGeom>
              <a:avLst/>
              <a:gdLst/>
              <a:ahLst/>
              <a:cxnLst/>
              <a:rect l="l" t="t" r="r" b="b"/>
              <a:pathLst>
                <a:path w="14373860" h="8006080">
                  <a:moveTo>
                    <a:pt x="14373284" y="0"/>
                  </a:moveTo>
                  <a:lnTo>
                    <a:pt x="0" y="0"/>
                  </a:lnTo>
                  <a:lnTo>
                    <a:pt x="0" y="8005994"/>
                  </a:lnTo>
                  <a:lnTo>
                    <a:pt x="14373284" y="8005994"/>
                  </a:lnTo>
                  <a:lnTo>
                    <a:pt x="143732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164468" y="7567185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5">
                  <a:moveTo>
                    <a:pt x="1203341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7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4"/>
                  </a:lnTo>
                  <a:lnTo>
                    <a:pt x="54975" y="779751"/>
                  </a:lnTo>
                  <a:lnTo>
                    <a:pt x="91836" y="798814"/>
                  </a:lnTo>
                  <a:lnTo>
                    <a:pt x="134279" y="805660"/>
                  </a:lnTo>
                  <a:lnTo>
                    <a:pt x="1203341" y="805660"/>
                  </a:lnTo>
                  <a:lnTo>
                    <a:pt x="1245784" y="798814"/>
                  </a:lnTo>
                  <a:lnTo>
                    <a:pt x="1282645" y="779751"/>
                  </a:lnTo>
                  <a:lnTo>
                    <a:pt x="1311712" y="750684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5" y="25907"/>
                  </a:lnTo>
                  <a:lnTo>
                    <a:pt x="1245784" y="6845"/>
                  </a:lnTo>
                  <a:lnTo>
                    <a:pt x="1203341" y="0"/>
                  </a:lnTo>
                  <a:close/>
                </a:path>
              </a:pathLst>
            </a:custGeom>
            <a:solidFill>
              <a:srgbClr val="FF7B0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8579303" y="8470900"/>
            <a:ext cx="5797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604918" y="3520582"/>
            <a:ext cx="2486025" cy="4705985"/>
            <a:chOff x="9604918" y="3520582"/>
            <a:chExt cx="2486025" cy="470598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04918" y="7642940"/>
              <a:ext cx="561668" cy="58357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0751534" y="3520582"/>
              <a:ext cx="1339215" cy="806450"/>
            </a:xfrm>
            <a:custGeom>
              <a:avLst/>
              <a:gdLst/>
              <a:ahLst/>
              <a:cxnLst/>
              <a:rect l="l" t="t" r="r" b="b"/>
              <a:pathLst>
                <a:path w="1339215" h="806450">
                  <a:moveTo>
                    <a:pt x="1204445" y="0"/>
                  </a:moveTo>
                  <a:lnTo>
                    <a:pt x="134404" y="0"/>
                  </a:lnTo>
                  <a:lnTo>
                    <a:pt x="91922" y="6852"/>
                  </a:lnTo>
                  <a:lnTo>
                    <a:pt x="55026" y="25932"/>
                  </a:lnTo>
                  <a:lnTo>
                    <a:pt x="25932" y="55026"/>
                  </a:lnTo>
                  <a:lnTo>
                    <a:pt x="6852" y="91922"/>
                  </a:lnTo>
                  <a:lnTo>
                    <a:pt x="0" y="134404"/>
                  </a:lnTo>
                  <a:lnTo>
                    <a:pt x="0" y="671997"/>
                  </a:lnTo>
                  <a:lnTo>
                    <a:pt x="6852" y="714479"/>
                  </a:lnTo>
                  <a:lnTo>
                    <a:pt x="25932" y="751374"/>
                  </a:lnTo>
                  <a:lnTo>
                    <a:pt x="55026" y="780468"/>
                  </a:lnTo>
                  <a:lnTo>
                    <a:pt x="91922" y="799548"/>
                  </a:lnTo>
                  <a:lnTo>
                    <a:pt x="134404" y="806400"/>
                  </a:lnTo>
                  <a:lnTo>
                    <a:pt x="1204445" y="806400"/>
                  </a:lnTo>
                  <a:lnTo>
                    <a:pt x="1246926" y="799548"/>
                  </a:lnTo>
                  <a:lnTo>
                    <a:pt x="1283821" y="780468"/>
                  </a:lnTo>
                  <a:lnTo>
                    <a:pt x="1312916" y="751374"/>
                  </a:lnTo>
                  <a:lnTo>
                    <a:pt x="1331996" y="714479"/>
                  </a:lnTo>
                  <a:lnTo>
                    <a:pt x="1338847" y="671997"/>
                  </a:lnTo>
                  <a:lnTo>
                    <a:pt x="1338847" y="134404"/>
                  </a:lnTo>
                  <a:lnTo>
                    <a:pt x="1331996" y="91922"/>
                  </a:lnTo>
                  <a:lnTo>
                    <a:pt x="1312916" y="55026"/>
                  </a:lnTo>
                  <a:lnTo>
                    <a:pt x="1283821" y="25932"/>
                  </a:lnTo>
                  <a:lnTo>
                    <a:pt x="1246926" y="6852"/>
                  </a:lnTo>
                  <a:lnTo>
                    <a:pt x="1204445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1035775" y="4453635"/>
            <a:ext cx="8445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Account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2155723" y="3520752"/>
            <a:ext cx="2336165" cy="805815"/>
            <a:chOff x="12155723" y="3520752"/>
            <a:chExt cx="2336165" cy="805815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55723" y="3665133"/>
              <a:ext cx="561662" cy="58357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3153872" y="3520752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4" h="805814">
                  <a:moveTo>
                    <a:pt x="1203337" y="0"/>
                  </a:moveTo>
                  <a:lnTo>
                    <a:pt x="134277" y="0"/>
                  </a:lnTo>
                  <a:lnTo>
                    <a:pt x="91836" y="6845"/>
                  </a:lnTo>
                  <a:lnTo>
                    <a:pt x="54976" y="25908"/>
                  </a:lnTo>
                  <a:lnTo>
                    <a:pt x="25908" y="54976"/>
                  </a:lnTo>
                  <a:lnTo>
                    <a:pt x="6845" y="91837"/>
                  </a:lnTo>
                  <a:lnTo>
                    <a:pt x="0" y="134280"/>
                  </a:lnTo>
                  <a:lnTo>
                    <a:pt x="0" y="671381"/>
                  </a:lnTo>
                  <a:lnTo>
                    <a:pt x="6845" y="713824"/>
                  </a:lnTo>
                  <a:lnTo>
                    <a:pt x="25908" y="750685"/>
                  </a:lnTo>
                  <a:lnTo>
                    <a:pt x="54976" y="779753"/>
                  </a:lnTo>
                  <a:lnTo>
                    <a:pt x="91836" y="798815"/>
                  </a:lnTo>
                  <a:lnTo>
                    <a:pt x="134277" y="805661"/>
                  </a:lnTo>
                  <a:lnTo>
                    <a:pt x="1203337" y="805661"/>
                  </a:lnTo>
                  <a:lnTo>
                    <a:pt x="1245784" y="798815"/>
                  </a:lnTo>
                  <a:lnTo>
                    <a:pt x="1282648" y="779753"/>
                  </a:lnTo>
                  <a:lnTo>
                    <a:pt x="1311717" y="750685"/>
                  </a:lnTo>
                  <a:lnTo>
                    <a:pt x="1330781" y="713824"/>
                  </a:lnTo>
                  <a:lnTo>
                    <a:pt x="1337627" y="671381"/>
                  </a:lnTo>
                  <a:lnTo>
                    <a:pt x="1337627" y="134280"/>
                  </a:lnTo>
                  <a:lnTo>
                    <a:pt x="1330781" y="91837"/>
                  </a:lnTo>
                  <a:lnTo>
                    <a:pt x="1311717" y="54976"/>
                  </a:lnTo>
                  <a:lnTo>
                    <a:pt x="1282648" y="25908"/>
                  </a:lnTo>
                  <a:lnTo>
                    <a:pt x="1245784" y="6845"/>
                  </a:lnTo>
                  <a:lnTo>
                    <a:pt x="1203337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3422630" y="4453635"/>
            <a:ext cx="8001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Product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0792157" y="3651453"/>
            <a:ext cx="4341495" cy="4770120"/>
            <a:chOff x="10792157" y="3651453"/>
            <a:chExt cx="4341495" cy="4770120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71611" y="3651453"/>
              <a:ext cx="561668" cy="58357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0792157" y="7615440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5">
                  <a:moveTo>
                    <a:pt x="1203340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5"/>
                  </a:lnTo>
                  <a:lnTo>
                    <a:pt x="54975" y="779753"/>
                  </a:lnTo>
                  <a:lnTo>
                    <a:pt x="91836" y="798815"/>
                  </a:lnTo>
                  <a:lnTo>
                    <a:pt x="134279" y="805661"/>
                  </a:lnTo>
                  <a:lnTo>
                    <a:pt x="1203340" y="805661"/>
                  </a:lnTo>
                  <a:lnTo>
                    <a:pt x="1245783" y="798815"/>
                  </a:lnTo>
                  <a:lnTo>
                    <a:pt x="1282644" y="779753"/>
                  </a:lnTo>
                  <a:lnTo>
                    <a:pt x="1311712" y="750685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4" y="25908"/>
                  </a:lnTo>
                  <a:lnTo>
                    <a:pt x="1245783" y="6845"/>
                  </a:lnTo>
                  <a:lnTo>
                    <a:pt x="1203340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10981565" y="8516619"/>
            <a:ext cx="102996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Promotion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2232606" y="7567185"/>
            <a:ext cx="2259330" cy="805815"/>
            <a:chOff x="12232606" y="7567185"/>
            <a:chExt cx="2259330" cy="805815"/>
          </a:xfrm>
        </p:grpSpPr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32606" y="7691194"/>
              <a:ext cx="561665" cy="58357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3153872" y="7567185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4" h="805815">
                  <a:moveTo>
                    <a:pt x="1203337" y="0"/>
                  </a:moveTo>
                  <a:lnTo>
                    <a:pt x="134277" y="0"/>
                  </a:lnTo>
                  <a:lnTo>
                    <a:pt x="91836" y="6845"/>
                  </a:lnTo>
                  <a:lnTo>
                    <a:pt x="54976" y="25907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4"/>
                  </a:lnTo>
                  <a:lnTo>
                    <a:pt x="54976" y="779751"/>
                  </a:lnTo>
                  <a:lnTo>
                    <a:pt x="91836" y="798814"/>
                  </a:lnTo>
                  <a:lnTo>
                    <a:pt x="134277" y="805660"/>
                  </a:lnTo>
                  <a:lnTo>
                    <a:pt x="1203337" y="805660"/>
                  </a:lnTo>
                  <a:lnTo>
                    <a:pt x="1245784" y="798814"/>
                  </a:lnTo>
                  <a:lnTo>
                    <a:pt x="1282648" y="779751"/>
                  </a:lnTo>
                  <a:lnTo>
                    <a:pt x="1311717" y="750684"/>
                  </a:lnTo>
                  <a:lnTo>
                    <a:pt x="1330781" y="713823"/>
                  </a:lnTo>
                  <a:lnTo>
                    <a:pt x="1337627" y="671380"/>
                  </a:lnTo>
                  <a:lnTo>
                    <a:pt x="1337627" y="134279"/>
                  </a:lnTo>
                  <a:lnTo>
                    <a:pt x="1330781" y="91836"/>
                  </a:lnTo>
                  <a:lnTo>
                    <a:pt x="1311717" y="54975"/>
                  </a:lnTo>
                  <a:lnTo>
                    <a:pt x="1282648" y="25907"/>
                  </a:lnTo>
                  <a:lnTo>
                    <a:pt x="1245784" y="6845"/>
                  </a:lnTo>
                  <a:lnTo>
                    <a:pt x="1203337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13347636" y="8440420"/>
            <a:ext cx="9493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Inventory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582561" y="4977249"/>
            <a:ext cx="9551035" cy="3261360"/>
            <a:chOff x="5582561" y="4977249"/>
            <a:chExt cx="9551035" cy="3261360"/>
          </a:xfrm>
        </p:grpSpPr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71611" y="7654714"/>
              <a:ext cx="561668" cy="58357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615148" y="5090112"/>
              <a:ext cx="1337945" cy="1577975"/>
            </a:xfrm>
            <a:custGeom>
              <a:avLst/>
              <a:gdLst/>
              <a:ahLst/>
              <a:cxnLst/>
              <a:rect l="l" t="t" r="r" b="b"/>
              <a:pathLst>
                <a:path w="1337945" h="1577975">
                  <a:moveTo>
                    <a:pt x="0" y="222940"/>
                  </a:moveTo>
                  <a:lnTo>
                    <a:pt x="4529" y="178010"/>
                  </a:lnTo>
                  <a:lnTo>
                    <a:pt x="17519" y="136162"/>
                  </a:lnTo>
                  <a:lnTo>
                    <a:pt x="38074" y="98292"/>
                  </a:lnTo>
                  <a:lnTo>
                    <a:pt x="65297" y="65297"/>
                  </a:lnTo>
                  <a:lnTo>
                    <a:pt x="98292" y="38074"/>
                  </a:lnTo>
                  <a:lnTo>
                    <a:pt x="136162" y="17519"/>
                  </a:lnTo>
                  <a:lnTo>
                    <a:pt x="178010" y="4529"/>
                  </a:lnTo>
                  <a:lnTo>
                    <a:pt x="222940" y="0"/>
                  </a:lnTo>
                  <a:lnTo>
                    <a:pt x="1114680" y="0"/>
                  </a:lnTo>
                  <a:lnTo>
                    <a:pt x="1159610" y="4529"/>
                  </a:lnTo>
                  <a:lnTo>
                    <a:pt x="1201458" y="17519"/>
                  </a:lnTo>
                  <a:lnTo>
                    <a:pt x="1239328" y="38074"/>
                  </a:lnTo>
                  <a:lnTo>
                    <a:pt x="1272323" y="65297"/>
                  </a:lnTo>
                  <a:lnTo>
                    <a:pt x="1299546" y="98292"/>
                  </a:lnTo>
                  <a:lnTo>
                    <a:pt x="1320101" y="136162"/>
                  </a:lnTo>
                  <a:lnTo>
                    <a:pt x="1333091" y="178010"/>
                  </a:lnTo>
                  <a:lnTo>
                    <a:pt x="1337621" y="222940"/>
                  </a:lnTo>
                  <a:lnTo>
                    <a:pt x="1337621" y="1354642"/>
                  </a:lnTo>
                  <a:lnTo>
                    <a:pt x="1333091" y="1399572"/>
                  </a:lnTo>
                  <a:lnTo>
                    <a:pt x="1320101" y="1441420"/>
                  </a:lnTo>
                  <a:lnTo>
                    <a:pt x="1299546" y="1479290"/>
                  </a:lnTo>
                  <a:lnTo>
                    <a:pt x="1272323" y="1512285"/>
                  </a:lnTo>
                  <a:lnTo>
                    <a:pt x="1239328" y="1539508"/>
                  </a:lnTo>
                  <a:lnTo>
                    <a:pt x="1201458" y="1560063"/>
                  </a:lnTo>
                  <a:lnTo>
                    <a:pt x="1159610" y="1573053"/>
                  </a:lnTo>
                  <a:lnTo>
                    <a:pt x="1114680" y="1577583"/>
                  </a:lnTo>
                  <a:lnTo>
                    <a:pt x="222940" y="1577583"/>
                  </a:lnTo>
                  <a:lnTo>
                    <a:pt x="178010" y="1573053"/>
                  </a:lnTo>
                  <a:lnTo>
                    <a:pt x="136162" y="1560063"/>
                  </a:lnTo>
                  <a:lnTo>
                    <a:pt x="98292" y="1539508"/>
                  </a:lnTo>
                  <a:lnTo>
                    <a:pt x="65297" y="1512285"/>
                  </a:lnTo>
                  <a:lnTo>
                    <a:pt x="38074" y="1479290"/>
                  </a:lnTo>
                  <a:lnTo>
                    <a:pt x="17519" y="1441420"/>
                  </a:lnTo>
                  <a:lnTo>
                    <a:pt x="4529" y="1399572"/>
                  </a:lnTo>
                  <a:lnTo>
                    <a:pt x="0" y="1354642"/>
                  </a:lnTo>
                  <a:lnTo>
                    <a:pt x="0" y="222940"/>
                  </a:lnTo>
                  <a:close/>
                </a:path>
              </a:pathLst>
            </a:custGeom>
            <a:ln w="50800">
              <a:solidFill>
                <a:srgbClr val="7731F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82561" y="4977249"/>
              <a:ext cx="1171776" cy="117177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876138" y="5166875"/>
              <a:ext cx="787400" cy="737235"/>
            </a:xfrm>
            <a:custGeom>
              <a:avLst/>
              <a:gdLst/>
              <a:ahLst/>
              <a:cxnLst/>
              <a:rect l="l" t="t" r="r" b="b"/>
              <a:pathLst>
                <a:path w="787400" h="737235">
                  <a:moveTo>
                    <a:pt x="0" y="368378"/>
                  </a:moveTo>
                  <a:lnTo>
                    <a:pt x="3065" y="322169"/>
                  </a:lnTo>
                  <a:lnTo>
                    <a:pt x="12018" y="277674"/>
                  </a:lnTo>
                  <a:lnTo>
                    <a:pt x="26487" y="235236"/>
                  </a:lnTo>
                  <a:lnTo>
                    <a:pt x="46105" y="195201"/>
                  </a:lnTo>
                  <a:lnTo>
                    <a:pt x="70502" y="157915"/>
                  </a:lnTo>
                  <a:lnTo>
                    <a:pt x="99311" y="123723"/>
                  </a:lnTo>
                  <a:lnTo>
                    <a:pt x="132162" y="92970"/>
                  </a:lnTo>
                  <a:lnTo>
                    <a:pt x="168687" y="66001"/>
                  </a:lnTo>
                  <a:lnTo>
                    <a:pt x="208516" y="43161"/>
                  </a:lnTo>
                  <a:lnTo>
                    <a:pt x="251281" y="24796"/>
                  </a:lnTo>
                  <a:lnTo>
                    <a:pt x="296613" y="11250"/>
                  </a:lnTo>
                  <a:lnTo>
                    <a:pt x="344144" y="2870"/>
                  </a:lnTo>
                  <a:lnTo>
                    <a:pt x="393505" y="0"/>
                  </a:lnTo>
                  <a:lnTo>
                    <a:pt x="442865" y="2870"/>
                  </a:lnTo>
                  <a:lnTo>
                    <a:pt x="490396" y="11250"/>
                  </a:lnTo>
                  <a:lnTo>
                    <a:pt x="535728" y="24796"/>
                  </a:lnTo>
                  <a:lnTo>
                    <a:pt x="578493" y="43161"/>
                  </a:lnTo>
                  <a:lnTo>
                    <a:pt x="618322" y="66001"/>
                  </a:lnTo>
                  <a:lnTo>
                    <a:pt x="654847" y="92970"/>
                  </a:lnTo>
                  <a:lnTo>
                    <a:pt x="687698" y="123723"/>
                  </a:lnTo>
                  <a:lnTo>
                    <a:pt x="716507" y="157915"/>
                  </a:lnTo>
                  <a:lnTo>
                    <a:pt x="740904" y="195201"/>
                  </a:lnTo>
                  <a:lnTo>
                    <a:pt x="760522" y="235236"/>
                  </a:lnTo>
                  <a:lnTo>
                    <a:pt x="774992" y="277674"/>
                  </a:lnTo>
                  <a:lnTo>
                    <a:pt x="783944" y="322169"/>
                  </a:lnTo>
                  <a:lnTo>
                    <a:pt x="787010" y="368378"/>
                  </a:lnTo>
                  <a:lnTo>
                    <a:pt x="783944" y="414587"/>
                  </a:lnTo>
                  <a:lnTo>
                    <a:pt x="774992" y="459082"/>
                  </a:lnTo>
                  <a:lnTo>
                    <a:pt x="760522" y="501520"/>
                  </a:lnTo>
                  <a:lnTo>
                    <a:pt x="740904" y="541555"/>
                  </a:lnTo>
                  <a:lnTo>
                    <a:pt x="716507" y="578841"/>
                  </a:lnTo>
                  <a:lnTo>
                    <a:pt x="687698" y="613033"/>
                  </a:lnTo>
                  <a:lnTo>
                    <a:pt x="654847" y="643786"/>
                  </a:lnTo>
                  <a:lnTo>
                    <a:pt x="618322" y="670755"/>
                  </a:lnTo>
                  <a:lnTo>
                    <a:pt x="578493" y="693595"/>
                  </a:lnTo>
                  <a:lnTo>
                    <a:pt x="535728" y="711960"/>
                  </a:lnTo>
                  <a:lnTo>
                    <a:pt x="490396" y="725506"/>
                  </a:lnTo>
                  <a:lnTo>
                    <a:pt x="442865" y="733886"/>
                  </a:lnTo>
                  <a:lnTo>
                    <a:pt x="393505" y="736757"/>
                  </a:lnTo>
                  <a:lnTo>
                    <a:pt x="344144" y="733886"/>
                  </a:lnTo>
                  <a:lnTo>
                    <a:pt x="296613" y="725506"/>
                  </a:lnTo>
                  <a:lnTo>
                    <a:pt x="251281" y="711960"/>
                  </a:lnTo>
                  <a:lnTo>
                    <a:pt x="208516" y="693595"/>
                  </a:lnTo>
                  <a:lnTo>
                    <a:pt x="168687" y="670755"/>
                  </a:lnTo>
                  <a:lnTo>
                    <a:pt x="132162" y="643786"/>
                  </a:lnTo>
                  <a:lnTo>
                    <a:pt x="99311" y="613033"/>
                  </a:lnTo>
                  <a:lnTo>
                    <a:pt x="70502" y="578841"/>
                  </a:lnTo>
                  <a:lnTo>
                    <a:pt x="46105" y="541555"/>
                  </a:lnTo>
                  <a:lnTo>
                    <a:pt x="26487" y="501520"/>
                  </a:lnTo>
                  <a:lnTo>
                    <a:pt x="12018" y="459082"/>
                  </a:lnTo>
                  <a:lnTo>
                    <a:pt x="3065" y="414587"/>
                  </a:lnTo>
                  <a:lnTo>
                    <a:pt x="0" y="368378"/>
                  </a:lnTo>
                  <a:close/>
                </a:path>
              </a:pathLst>
            </a:custGeom>
            <a:ln w="38100">
              <a:solidFill>
                <a:srgbClr val="7731F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7079936" y="5339588"/>
            <a:ext cx="379095" cy="38544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52705" marR="5080" indent="-40640">
              <a:lnSpc>
                <a:spcPts val="1390"/>
              </a:lnSpc>
              <a:spcBef>
                <a:spcPts val="185"/>
              </a:spcBef>
            </a:pPr>
            <a:r>
              <a:rPr sz="1200" spc="-135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Saga </a:t>
            </a:r>
            <a:r>
              <a:rPr sz="1200" spc="-25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Log</a:t>
            </a:r>
            <a:endParaRPr sz="12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276287" y="5507691"/>
            <a:ext cx="1503045" cy="1081405"/>
            <a:chOff x="6276287" y="5507691"/>
            <a:chExt cx="1503045" cy="1081405"/>
          </a:xfrm>
        </p:grpSpPr>
        <p:sp>
          <p:nvSpPr>
            <p:cNvPr id="38" name="object 38"/>
            <p:cNvSpPr/>
            <p:nvPr/>
          </p:nvSpPr>
          <p:spPr>
            <a:xfrm>
              <a:off x="6276287" y="5507691"/>
              <a:ext cx="813435" cy="175260"/>
            </a:xfrm>
            <a:custGeom>
              <a:avLst/>
              <a:gdLst/>
              <a:ahLst/>
              <a:cxnLst/>
              <a:rect l="l" t="t" r="r" b="b"/>
              <a:pathLst>
                <a:path w="813434" h="175260">
                  <a:moveTo>
                    <a:pt x="104959" y="0"/>
                  </a:moveTo>
                  <a:lnTo>
                    <a:pt x="8030" y="80773"/>
                  </a:lnTo>
                  <a:lnTo>
                    <a:pt x="8030" y="94156"/>
                  </a:lnTo>
                  <a:lnTo>
                    <a:pt x="104957" y="174929"/>
                  </a:lnTo>
                  <a:lnTo>
                    <a:pt x="113967" y="174110"/>
                  </a:lnTo>
                  <a:lnTo>
                    <a:pt x="124071" y="161987"/>
                  </a:lnTo>
                  <a:lnTo>
                    <a:pt x="123252" y="152977"/>
                  </a:lnTo>
                  <a:lnTo>
                    <a:pt x="57807" y="98440"/>
                  </a:lnTo>
                  <a:lnTo>
                    <a:pt x="31465" y="98440"/>
                  </a:lnTo>
                  <a:lnTo>
                    <a:pt x="31465" y="76488"/>
                  </a:lnTo>
                  <a:lnTo>
                    <a:pt x="57808" y="76488"/>
                  </a:lnTo>
                  <a:lnTo>
                    <a:pt x="123252" y="21951"/>
                  </a:lnTo>
                  <a:lnTo>
                    <a:pt x="124071" y="12942"/>
                  </a:lnTo>
                  <a:lnTo>
                    <a:pt x="113967" y="819"/>
                  </a:lnTo>
                  <a:lnTo>
                    <a:pt x="104959" y="0"/>
                  </a:lnTo>
                  <a:close/>
                </a:path>
                <a:path w="813434" h="175260">
                  <a:moveTo>
                    <a:pt x="8030" y="94156"/>
                  </a:moveTo>
                  <a:lnTo>
                    <a:pt x="8031" y="95356"/>
                  </a:lnTo>
                  <a:lnTo>
                    <a:pt x="14427" y="101752"/>
                  </a:lnTo>
                  <a:lnTo>
                    <a:pt x="17145" y="101752"/>
                  </a:lnTo>
                  <a:lnTo>
                    <a:pt x="8030" y="94156"/>
                  </a:lnTo>
                  <a:close/>
                </a:path>
                <a:path w="813434" h="175260">
                  <a:moveTo>
                    <a:pt x="806662" y="73177"/>
                  </a:moveTo>
                  <a:lnTo>
                    <a:pt x="61781" y="73177"/>
                  </a:lnTo>
                  <a:lnTo>
                    <a:pt x="44637" y="87464"/>
                  </a:lnTo>
                  <a:lnTo>
                    <a:pt x="61782" y="101752"/>
                  </a:lnTo>
                  <a:lnTo>
                    <a:pt x="806662" y="101752"/>
                  </a:lnTo>
                  <a:lnTo>
                    <a:pt x="813057" y="95356"/>
                  </a:lnTo>
                  <a:lnTo>
                    <a:pt x="813057" y="79574"/>
                  </a:lnTo>
                  <a:lnTo>
                    <a:pt x="806662" y="73177"/>
                  </a:lnTo>
                  <a:close/>
                </a:path>
                <a:path w="813434" h="175260">
                  <a:moveTo>
                    <a:pt x="31465" y="76488"/>
                  </a:moveTo>
                  <a:lnTo>
                    <a:pt x="31465" y="98440"/>
                  </a:lnTo>
                  <a:lnTo>
                    <a:pt x="44636" y="87464"/>
                  </a:lnTo>
                  <a:lnTo>
                    <a:pt x="31465" y="76488"/>
                  </a:lnTo>
                  <a:close/>
                </a:path>
                <a:path w="813434" h="175260">
                  <a:moveTo>
                    <a:pt x="44637" y="87464"/>
                  </a:moveTo>
                  <a:lnTo>
                    <a:pt x="31465" y="98440"/>
                  </a:lnTo>
                  <a:lnTo>
                    <a:pt x="57807" y="98440"/>
                  </a:lnTo>
                  <a:lnTo>
                    <a:pt x="44637" y="87464"/>
                  </a:lnTo>
                  <a:close/>
                </a:path>
                <a:path w="813434" h="175260">
                  <a:moveTo>
                    <a:pt x="8030" y="80773"/>
                  </a:moveTo>
                  <a:lnTo>
                    <a:pt x="0" y="87464"/>
                  </a:lnTo>
                  <a:lnTo>
                    <a:pt x="8030" y="94156"/>
                  </a:lnTo>
                  <a:lnTo>
                    <a:pt x="8030" y="80773"/>
                  </a:lnTo>
                  <a:close/>
                </a:path>
                <a:path w="813434" h="175260">
                  <a:moveTo>
                    <a:pt x="57808" y="76488"/>
                  </a:moveTo>
                  <a:lnTo>
                    <a:pt x="31465" y="76488"/>
                  </a:lnTo>
                  <a:lnTo>
                    <a:pt x="44637" y="87464"/>
                  </a:lnTo>
                  <a:lnTo>
                    <a:pt x="57808" y="76488"/>
                  </a:lnTo>
                  <a:close/>
                </a:path>
                <a:path w="813434" h="175260">
                  <a:moveTo>
                    <a:pt x="17145" y="73177"/>
                  </a:moveTo>
                  <a:lnTo>
                    <a:pt x="14427" y="73177"/>
                  </a:lnTo>
                  <a:lnTo>
                    <a:pt x="8030" y="79574"/>
                  </a:lnTo>
                  <a:lnTo>
                    <a:pt x="8030" y="80773"/>
                  </a:lnTo>
                  <a:lnTo>
                    <a:pt x="17145" y="73177"/>
                  </a:lnTo>
                  <a:close/>
                </a:path>
              </a:pathLst>
            </a:custGeom>
            <a:solidFill>
              <a:srgbClr val="7731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792968" y="5995041"/>
              <a:ext cx="973455" cy="581660"/>
            </a:xfrm>
            <a:custGeom>
              <a:avLst/>
              <a:gdLst/>
              <a:ahLst/>
              <a:cxnLst/>
              <a:rect l="l" t="t" r="r" b="b"/>
              <a:pathLst>
                <a:path w="973454" h="581659">
                  <a:moveTo>
                    <a:pt x="0" y="96876"/>
                  </a:moveTo>
                  <a:lnTo>
                    <a:pt x="7613" y="59167"/>
                  </a:lnTo>
                  <a:lnTo>
                    <a:pt x="28374" y="28374"/>
                  </a:lnTo>
                  <a:lnTo>
                    <a:pt x="59167" y="7613"/>
                  </a:lnTo>
                  <a:lnTo>
                    <a:pt x="96876" y="0"/>
                  </a:lnTo>
                  <a:lnTo>
                    <a:pt x="876463" y="0"/>
                  </a:lnTo>
                  <a:lnTo>
                    <a:pt x="914172" y="7613"/>
                  </a:lnTo>
                  <a:lnTo>
                    <a:pt x="944965" y="28374"/>
                  </a:lnTo>
                  <a:lnTo>
                    <a:pt x="965726" y="59167"/>
                  </a:lnTo>
                  <a:lnTo>
                    <a:pt x="973340" y="96876"/>
                  </a:lnTo>
                  <a:lnTo>
                    <a:pt x="973340" y="484367"/>
                  </a:lnTo>
                  <a:lnTo>
                    <a:pt x="965726" y="522076"/>
                  </a:lnTo>
                  <a:lnTo>
                    <a:pt x="944965" y="552869"/>
                  </a:lnTo>
                  <a:lnTo>
                    <a:pt x="914172" y="573630"/>
                  </a:lnTo>
                  <a:lnTo>
                    <a:pt x="876463" y="581244"/>
                  </a:lnTo>
                  <a:lnTo>
                    <a:pt x="96876" y="581244"/>
                  </a:lnTo>
                  <a:lnTo>
                    <a:pt x="59167" y="573630"/>
                  </a:lnTo>
                  <a:lnTo>
                    <a:pt x="28374" y="552869"/>
                  </a:lnTo>
                  <a:lnTo>
                    <a:pt x="7613" y="522076"/>
                  </a:lnTo>
                  <a:lnTo>
                    <a:pt x="0" y="484367"/>
                  </a:lnTo>
                  <a:lnTo>
                    <a:pt x="0" y="96876"/>
                  </a:lnTo>
                  <a:close/>
                </a:path>
              </a:pathLst>
            </a:custGeom>
            <a:ln w="25400">
              <a:solidFill>
                <a:srgbClr val="7731F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7043291" y="6065011"/>
            <a:ext cx="47370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7731F8"/>
                </a:solidFill>
                <a:latin typeface="Calibri" panose="020F0502020204030204"/>
                <a:cs typeface="Calibri" panose="020F0502020204030204"/>
              </a:rPr>
              <a:t>SEC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2927350" y="3817312"/>
            <a:ext cx="6985634" cy="2334260"/>
            <a:chOff x="2927350" y="3817312"/>
            <a:chExt cx="6985634" cy="2334260"/>
          </a:xfrm>
        </p:grpSpPr>
        <p:sp>
          <p:nvSpPr>
            <p:cNvPr id="42" name="object 42"/>
            <p:cNvSpPr/>
            <p:nvPr/>
          </p:nvSpPr>
          <p:spPr>
            <a:xfrm>
              <a:off x="7192173" y="5736082"/>
              <a:ext cx="175260" cy="415925"/>
            </a:xfrm>
            <a:custGeom>
              <a:avLst/>
              <a:gdLst/>
              <a:ahLst/>
              <a:cxnLst/>
              <a:rect l="l" t="t" r="r" b="b"/>
              <a:pathLst>
                <a:path w="175259" h="415925">
                  <a:moveTo>
                    <a:pt x="87465" y="44635"/>
                  </a:moveTo>
                  <a:lnTo>
                    <a:pt x="73177" y="61780"/>
                  </a:lnTo>
                  <a:lnTo>
                    <a:pt x="73178" y="408947"/>
                  </a:lnTo>
                  <a:lnTo>
                    <a:pt x="79575" y="415344"/>
                  </a:lnTo>
                  <a:lnTo>
                    <a:pt x="95356" y="415344"/>
                  </a:lnTo>
                  <a:lnTo>
                    <a:pt x="101753" y="408947"/>
                  </a:lnTo>
                  <a:lnTo>
                    <a:pt x="101752" y="61780"/>
                  </a:lnTo>
                  <a:lnTo>
                    <a:pt x="87465" y="44635"/>
                  </a:lnTo>
                  <a:close/>
                </a:path>
                <a:path w="175259" h="415925">
                  <a:moveTo>
                    <a:pt x="73177" y="17145"/>
                  </a:moveTo>
                  <a:lnTo>
                    <a:pt x="0" y="104957"/>
                  </a:lnTo>
                  <a:lnTo>
                    <a:pt x="819" y="113967"/>
                  </a:lnTo>
                  <a:lnTo>
                    <a:pt x="12942" y="124070"/>
                  </a:lnTo>
                  <a:lnTo>
                    <a:pt x="21951" y="123250"/>
                  </a:lnTo>
                  <a:lnTo>
                    <a:pt x="73177" y="61780"/>
                  </a:lnTo>
                  <a:lnTo>
                    <a:pt x="73177" y="17145"/>
                  </a:lnTo>
                  <a:close/>
                </a:path>
                <a:path w="175259" h="415925">
                  <a:moveTo>
                    <a:pt x="101752" y="17145"/>
                  </a:moveTo>
                  <a:lnTo>
                    <a:pt x="101753" y="61780"/>
                  </a:lnTo>
                  <a:lnTo>
                    <a:pt x="152977" y="123250"/>
                  </a:lnTo>
                  <a:lnTo>
                    <a:pt x="161987" y="124070"/>
                  </a:lnTo>
                  <a:lnTo>
                    <a:pt x="174110" y="113967"/>
                  </a:lnTo>
                  <a:lnTo>
                    <a:pt x="174929" y="104957"/>
                  </a:lnTo>
                  <a:lnTo>
                    <a:pt x="101752" y="17145"/>
                  </a:lnTo>
                  <a:close/>
                </a:path>
                <a:path w="175259" h="415925">
                  <a:moveTo>
                    <a:pt x="87464" y="0"/>
                  </a:moveTo>
                  <a:lnTo>
                    <a:pt x="73177" y="17145"/>
                  </a:lnTo>
                  <a:lnTo>
                    <a:pt x="73177" y="61780"/>
                  </a:lnTo>
                  <a:lnTo>
                    <a:pt x="87465" y="44635"/>
                  </a:lnTo>
                  <a:lnTo>
                    <a:pt x="76489" y="31464"/>
                  </a:lnTo>
                  <a:lnTo>
                    <a:pt x="101752" y="31464"/>
                  </a:lnTo>
                  <a:lnTo>
                    <a:pt x="101752" y="17145"/>
                  </a:lnTo>
                  <a:lnTo>
                    <a:pt x="87464" y="0"/>
                  </a:lnTo>
                  <a:close/>
                </a:path>
                <a:path w="175259" h="415925">
                  <a:moveTo>
                    <a:pt x="101752" y="31464"/>
                  </a:moveTo>
                  <a:lnTo>
                    <a:pt x="98441" y="31464"/>
                  </a:lnTo>
                  <a:lnTo>
                    <a:pt x="87465" y="44635"/>
                  </a:lnTo>
                  <a:lnTo>
                    <a:pt x="101753" y="61780"/>
                  </a:lnTo>
                  <a:lnTo>
                    <a:pt x="101752" y="31464"/>
                  </a:lnTo>
                  <a:close/>
                </a:path>
                <a:path w="175259" h="415925">
                  <a:moveTo>
                    <a:pt x="98441" y="31464"/>
                  </a:moveTo>
                  <a:lnTo>
                    <a:pt x="76489" y="31464"/>
                  </a:lnTo>
                  <a:lnTo>
                    <a:pt x="87465" y="44635"/>
                  </a:lnTo>
                  <a:lnTo>
                    <a:pt x="98441" y="31464"/>
                  </a:lnTo>
                  <a:close/>
                </a:path>
                <a:path w="175259" h="415925">
                  <a:moveTo>
                    <a:pt x="80773" y="8030"/>
                  </a:moveTo>
                  <a:lnTo>
                    <a:pt x="79574" y="8030"/>
                  </a:lnTo>
                  <a:lnTo>
                    <a:pt x="73177" y="14427"/>
                  </a:lnTo>
                  <a:lnTo>
                    <a:pt x="73177" y="17145"/>
                  </a:lnTo>
                  <a:lnTo>
                    <a:pt x="80773" y="8030"/>
                  </a:lnTo>
                  <a:close/>
                </a:path>
                <a:path w="175259" h="415925">
                  <a:moveTo>
                    <a:pt x="95355" y="8030"/>
                  </a:moveTo>
                  <a:lnTo>
                    <a:pt x="94156" y="8030"/>
                  </a:lnTo>
                  <a:lnTo>
                    <a:pt x="101752" y="17145"/>
                  </a:lnTo>
                  <a:lnTo>
                    <a:pt x="101752" y="14427"/>
                  </a:lnTo>
                  <a:lnTo>
                    <a:pt x="95355" y="8030"/>
                  </a:lnTo>
                  <a:close/>
                </a:path>
              </a:pathLst>
            </a:custGeom>
            <a:solidFill>
              <a:srgbClr val="7731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575300" y="3817312"/>
              <a:ext cx="2349500" cy="254000"/>
            </a:xfrm>
            <a:custGeom>
              <a:avLst/>
              <a:gdLst/>
              <a:ahLst/>
              <a:cxnLst/>
              <a:rect l="l" t="t" r="r" b="b"/>
              <a:pathLst>
                <a:path w="2349500" h="254000">
                  <a:moveTo>
                    <a:pt x="25400" y="101600"/>
                  </a:moveTo>
                  <a:lnTo>
                    <a:pt x="15513" y="103596"/>
                  </a:lnTo>
                  <a:lnTo>
                    <a:pt x="7439" y="109039"/>
                  </a:lnTo>
                  <a:lnTo>
                    <a:pt x="1996" y="117113"/>
                  </a:lnTo>
                  <a:lnTo>
                    <a:pt x="0" y="127000"/>
                  </a:lnTo>
                  <a:lnTo>
                    <a:pt x="1996" y="136886"/>
                  </a:lnTo>
                  <a:lnTo>
                    <a:pt x="7439" y="144960"/>
                  </a:lnTo>
                  <a:lnTo>
                    <a:pt x="15513" y="150403"/>
                  </a:lnTo>
                  <a:lnTo>
                    <a:pt x="25450" y="152400"/>
                  </a:lnTo>
                  <a:lnTo>
                    <a:pt x="35337" y="150403"/>
                  </a:lnTo>
                  <a:lnTo>
                    <a:pt x="43411" y="144960"/>
                  </a:lnTo>
                  <a:lnTo>
                    <a:pt x="48854" y="136886"/>
                  </a:lnTo>
                  <a:lnTo>
                    <a:pt x="50850" y="127000"/>
                  </a:lnTo>
                  <a:lnTo>
                    <a:pt x="48854" y="117113"/>
                  </a:lnTo>
                  <a:lnTo>
                    <a:pt x="43411" y="109039"/>
                  </a:lnTo>
                  <a:lnTo>
                    <a:pt x="35337" y="103596"/>
                  </a:lnTo>
                  <a:lnTo>
                    <a:pt x="25400" y="101600"/>
                  </a:lnTo>
                  <a:close/>
                </a:path>
                <a:path w="2349500" h="254000">
                  <a:moveTo>
                    <a:pt x="127050" y="101600"/>
                  </a:moveTo>
                  <a:lnTo>
                    <a:pt x="117163" y="103596"/>
                  </a:lnTo>
                  <a:lnTo>
                    <a:pt x="109090" y="109039"/>
                  </a:lnTo>
                  <a:lnTo>
                    <a:pt x="103646" y="117113"/>
                  </a:lnTo>
                  <a:lnTo>
                    <a:pt x="101650" y="127000"/>
                  </a:lnTo>
                  <a:lnTo>
                    <a:pt x="103646" y="136886"/>
                  </a:lnTo>
                  <a:lnTo>
                    <a:pt x="109090" y="144960"/>
                  </a:lnTo>
                  <a:lnTo>
                    <a:pt x="117163" y="150403"/>
                  </a:lnTo>
                  <a:lnTo>
                    <a:pt x="127101" y="152400"/>
                  </a:lnTo>
                  <a:lnTo>
                    <a:pt x="136988" y="150403"/>
                  </a:lnTo>
                  <a:lnTo>
                    <a:pt x="145062" y="144960"/>
                  </a:lnTo>
                  <a:lnTo>
                    <a:pt x="150505" y="136886"/>
                  </a:lnTo>
                  <a:lnTo>
                    <a:pt x="152501" y="127000"/>
                  </a:lnTo>
                  <a:lnTo>
                    <a:pt x="150505" y="117113"/>
                  </a:lnTo>
                  <a:lnTo>
                    <a:pt x="145062" y="109039"/>
                  </a:lnTo>
                  <a:lnTo>
                    <a:pt x="136988" y="103596"/>
                  </a:lnTo>
                  <a:lnTo>
                    <a:pt x="127050" y="101600"/>
                  </a:lnTo>
                  <a:close/>
                </a:path>
                <a:path w="2349500" h="254000">
                  <a:moveTo>
                    <a:pt x="228701" y="101600"/>
                  </a:moveTo>
                  <a:lnTo>
                    <a:pt x="218814" y="103596"/>
                  </a:lnTo>
                  <a:lnTo>
                    <a:pt x="210740" y="109039"/>
                  </a:lnTo>
                  <a:lnTo>
                    <a:pt x="205297" y="117113"/>
                  </a:lnTo>
                  <a:lnTo>
                    <a:pt x="203301" y="127000"/>
                  </a:lnTo>
                  <a:lnTo>
                    <a:pt x="205297" y="136886"/>
                  </a:lnTo>
                  <a:lnTo>
                    <a:pt x="210740" y="144960"/>
                  </a:lnTo>
                  <a:lnTo>
                    <a:pt x="218814" y="150403"/>
                  </a:lnTo>
                  <a:lnTo>
                    <a:pt x="228752" y="152400"/>
                  </a:lnTo>
                  <a:lnTo>
                    <a:pt x="238639" y="150403"/>
                  </a:lnTo>
                  <a:lnTo>
                    <a:pt x="246713" y="144960"/>
                  </a:lnTo>
                  <a:lnTo>
                    <a:pt x="252156" y="136886"/>
                  </a:lnTo>
                  <a:lnTo>
                    <a:pt x="254152" y="127000"/>
                  </a:lnTo>
                  <a:lnTo>
                    <a:pt x="252156" y="117113"/>
                  </a:lnTo>
                  <a:lnTo>
                    <a:pt x="246713" y="109039"/>
                  </a:lnTo>
                  <a:lnTo>
                    <a:pt x="238639" y="103596"/>
                  </a:lnTo>
                  <a:lnTo>
                    <a:pt x="228701" y="101600"/>
                  </a:lnTo>
                  <a:close/>
                </a:path>
                <a:path w="2349500" h="254000">
                  <a:moveTo>
                    <a:pt x="330352" y="101600"/>
                  </a:moveTo>
                  <a:lnTo>
                    <a:pt x="320465" y="103596"/>
                  </a:lnTo>
                  <a:lnTo>
                    <a:pt x="312391" y="109039"/>
                  </a:lnTo>
                  <a:lnTo>
                    <a:pt x="306948" y="117113"/>
                  </a:lnTo>
                  <a:lnTo>
                    <a:pt x="304952" y="127000"/>
                  </a:lnTo>
                  <a:lnTo>
                    <a:pt x="306948" y="136886"/>
                  </a:lnTo>
                  <a:lnTo>
                    <a:pt x="312391" y="144960"/>
                  </a:lnTo>
                  <a:lnTo>
                    <a:pt x="320465" y="150403"/>
                  </a:lnTo>
                  <a:lnTo>
                    <a:pt x="330403" y="152400"/>
                  </a:lnTo>
                  <a:lnTo>
                    <a:pt x="340290" y="150403"/>
                  </a:lnTo>
                  <a:lnTo>
                    <a:pt x="348363" y="144960"/>
                  </a:lnTo>
                  <a:lnTo>
                    <a:pt x="353807" y="136886"/>
                  </a:lnTo>
                  <a:lnTo>
                    <a:pt x="355803" y="127000"/>
                  </a:lnTo>
                  <a:lnTo>
                    <a:pt x="353807" y="117113"/>
                  </a:lnTo>
                  <a:lnTo>
                    <a:pt x="348363" y="109039"/>
                  </a:lnTo>
                  <a:lnTo>
                    <a:pt x="340290" y="103596"/>
                  </a:lnTo>
                  <a:lnTo>
                    <a:pt x="330352" y="101600"/>
                  </a:lnTo>
                  <a:close/>
                </a:path>
                <a:path w="2349500" h="254000">
                  <a:moveTo>
                    <a:pt x="432003" y="101600"/>
                  </a:moveTo>
                  <a:lnTo>
                    <a:pt x="422116" y="103596"/>
                  </a:lnTo>
                  <a:lnTo>
                    <a:pt x="414042" y="109039"/>
                  </a:lnTo>
                  <a:lnTo>
                    <a:pt x="408599" y="117113"/>
                  </a:lnTo>
                  <a:lnTo>
                    <a:pt x="406603" y="127000"/>
                  </a:lnTo>
                  <a:lnTo>
                    <a:pt x="408599" y="136886"/>
                  </a:lnTo>
                  <a:lnTo>
                    <a:pt x="414042" y="144960"/>
                  </a:lnTo>
                  <a:lnTo>
                    <a:pt x="422116" y="150403"/>
                  </a:lnTo>
                  <a:lnTo>
                    <a:pt x="432053" y="152400"/>
                  </a:lnTo>
                  <a:lnTo>
                    <a:pt x="441940" y="150403"/>
                  </a:lnTo>
                  <a:lnTo>
                    <a:pt x="450014" y="144960"/>
                  </a:lnTo>
                  <a:lnTo>
                    <a:pt x="455457" y="136886"/>
                  </a:lnTo>
                  <a:lnTo>
                    <a:pt x="457453" y="127000"/>
                  </a:lnTo>
                  <a:lnTo>
                    <a:pt x="455457" y="117113"/>
                  </a:lnTo>
                  <a:lnTo>
                    <a:pt x="450014" y="109039"/>
                  </a:lnTo>
                  <a:lnTo>
                    <a:pt x="441940" y="103596"/>
                  </a:lnTo>
                  <a:lnTo>
                    <a:pt x="432003" y="101600"/>
                  </a:lnTo>
                  <a:close/>
                </a:path>
                <a:path w="2349500" h="254000">
                  <a:moveTo>
                    <a:pt x="533653" y="101600"/>
                  </a:moveTo>
                  <a:lnTo>
                    <a:pt x="523767" y="103596"/>
                  </a:lnTo>
                  <a:lnTo>
                    <a:pt x="515693" y="109039"/>
                  </a:lnTo>
                  <a:lnTo>
                    <a:pt x="510250" y="117113"/>
                  </a:lnTo>
                  <a:lnTo>
                    <a:pt x="508253" y="127000"/>
                  </a:lnTo>
                  <a:lnTo>
                    <a:pt x="510250" y="136886"/>
                  </a:lnTo>
                  <a:lnTo>
                    <a:pt x="515693" y="144960"/>
                  </a:lnTo>
                  <a:lnTo>
                    <a:pt x="523767" y="150403"/>
                  </a:lnTo>
                  <a:lnTo>
                    <a:pt x="533704" y="152400"/>
                  </a:lnTo>
                  <a:lnTo>
                    <a:pt x="543591" y="150403"/>
                  </a:lnTo>
                  <a:lnTo>
                    <a:pt x="551665" y="144960"/>
                  </a:lnTo>
                  <a:lnTo>
                    <a:pt x="557108" y="136886"/>
                  </a:lnTo>
                  <a:lnTo>
                    <a:pt x="559104" y="127000"/>
                  </a:lnTo>
                  <a:lnTo>
                    <a:pt x="557108" y="117113"/>
                  </a:lnTo>
                  <a:lnTo>
                    <a:pt x="551665" y="109039"/>
                  </a:lnTo>
                  <a:lnTo>
                    <a:pt x="543591" y="103596"/>
                  </a:lnTo>
                  <a:lnTo>
                    <a:pt x="533653" y="101600"/>
                  </a:lnTo>
                  <a:close/>
                </a:path>
                <a:path w="2349500" h="254000">
                  <a:moveTo>
                    <a:pt x="635304" y="101600"/>
                  </a:moveTo>
                  <a:lnTo>
                    <a:pt x="625417" y="103596"/>
                  </a:lnTo>
                  <a:lnTo>
                    <a:pt x="617344" y="109039"/>
                  </a:lnTo>
                  <a:lnTo>
                    <a:pt x="611900" y="117113"/>
                  </a:lnTo>
                  <a:lnTo>
                    <a:pt x="609904" y="127000"/>
                  </a:lnTo>
                  <a:lnTo>
                    <a:pt x="611900" y="136886"/>
                  </a:lnTo>
                  <a:lnTo>
                    <a:pt x="617344" y="144960"/>
                  </a:lnTo>
                  <a:lnTo>
                    <a:pt x="625417" y="150403"/>
                  </a:lnTo>
                  <a:lnTo>
                    <a:pt x="635355" y="152400"/>
                  </a:lnTo>
                  <a:lnTo>
                    <a:pt x="645242" y="150403"/>
                  </a:lnTo>
                  <a:lnTo>
                    <a:pt x="653316" y="144960"/>
                  </a:lnTo>
                  <a:lnTo>
                    <a:pt x="658759" y="136886"/>
                  </a:lnTo>
                  <a:lnTo>
                    <a:pt x="660755" y="127000"/>
                  </a:lnTo>
                  <a:lnTo>
                    <a:pt x="658759" y="117113"/>
                  </a:lnTo>
                  <a:lnTo>
                    <a:pt x="653316" y="109039"/>
                  </a:lnTo>
                  <a:lnTo>
                    <a:pt x="645242" y="103596"/>
                  </a:lnTo>
                  <a:lnTo>
                    <a:pt x="635304" y="101600"/>
                  </a:lnTo>
                  <a:close/>
                </a:path>
                <a:path w="2349500" h="254000">
                  <a:moveTo>
                    <a:pt x="736955" y="101600"/>
                  </a:moveTo>
                  <a:lnTo>
                    <a:pt x="727068" y="103596"/>
                  </a:lnTo>
                  <a:lnTo>
                    <a:pt x="718994" y="109039"/>
                  </a:lnTo>
                  <a:lnTo>
                    <a:pt x="713551" y="117113"/>
                  </a:lnTo>
                  <a:lnTo>
                    <a:pt x="711555" y="127000"/>
                  </a:lnTo>
                  <a:lnTo>
                    <a:pt x="713551" y="136886"/>
                  </a:lnTo>
                  <a:lnTo>
                    <a:pt x="718994" y="144960"/>
                  </a:lnTo>
                  <a:lnTo>
                    <a:pt x="727068" y="150403"/>
                  </a:lnTo>
                  <a:lnTo>
                    <a:pt x="737006" y="152400"/>
                  </a:lnTo>
                  <a:lnTo>
                    <a:pt x="746893" y="150403"/>
                  </a:lnTo>
                  <a:lnTo>
                    <a:pt x="754967" y="144960"/>
                  </a:lnTo>
                  <a:lnTo>
                    <a:pt x="760410" y="136886"/>
                  </a:lnTo>
                  <a:lnTo>
                    <a:pt x="762406" y="127000"/>
                  </a:lnTo>
                  <a:lnTo>
                    <a:pt x="760410" y="117113"/>
                  </a:lnTo>
                  <a:lnTo>
                    <a:pt x="754967" y="109039"/>
                  </a:lnTo>
                  <a:lnTo>
                    <a:pt x="746893" y="103596"/>
                  </a:lnTo>
                  <a:lnTo>
                    <a:pt x="736955" y="101600"/>
                  </a:lnTo>
                  <a:close/>
                </a:path>
                <a:path w="2349500" h="254000">
                  <a:moveTo>
                    <a:pt x="838606" y="101600"/>
                  </a:moveTo>
                  <a:lnTo>
                    <a:pt x="828719" y="103596"/>
                  </a:lnTo>
                  <a:lnTo>
                    <a:pt x="820645" y="109039"/>
                  </a:lnTo>
                  <a:lnTo>
                    <a:pt x="815202" y="117113"/>
                  </a:lnTo>
                  <a:lnTo>
                    <a:pt x="813206" y="127000"/>
                  </a:lnTo>
                  <a:lnTo>
                    <a:pt x="815202" y="136886"/>
                  </a:lnTo>
                  <a:lnTo>
                    <a:pt x="820645" y="144960"/>
                  </a:lnTo>
                  <a:lnTo>
                    <a:pt x="828719" y="150403"/>
                  </a:lnTo>
                  <a:lnTo>
                    <a:pt x="838657" y="152400"/>
                  </a:lnTo>
                  <a:lnTo>
                    <a:pt x="848544" y="150403"/>
                  </a:lnTo>
                  <a:lnTo>
                    <a:pt x="856617" y="144960"/>
                  </a:lnTo>
                  <a:lnTo>
                    <a:pt x="862061" y="136886"/>
                  </a:lnTo>
                  <a:lnTo>
                    <a:pt x="864057" y="127000"/>
                  </a:lnTo>
                  <a:lnTo>
                    <a:pt x="862061" y="117113"/>
                  </a:lnTo>
                  <a:lnTo>
                    <a:pt x="856617" y="109039"/>
                  </a:lnTo>
                  <a:lnTo>
                    <a:pt x="848544" y="103596"/>
                  </a:lnTo>
                  <a:lnTo>
                    <a:pt x="838606" y="101600"/>
                  </a:lnTo>
                  <a:close/>
                </a:path>
                <a:path w="2349500" h="254000">
                  <a:moveTo>
                    <a:pt x="940257" y="101600"/>
                  </a:moveTo>
                  <a:lnTo>
                    <a:pt x="930370" y="103596"/>
                  </a:lnTo>
                  <a:lnTo>
                    <a:pt x="922296" y="109039"/>
                  </a:lnTo>
                  <a:lnTo>
                    <a:pt x="916853" y="117113"/>
                  </a:lnTo>
                  <a:lnTo>
                    <a:pt x="914857" y="127000"/>
                  </a:lnTo>
                  <a:lnTo>
                    <a:pt x="916853" y="136886"/>
                  </a:lnTo>
                  <a:lnTo>
                    <a:pt x="922296" y="144960"/>
                  </a:lnTo>
                  <a:lnTo>
                    <a:pt x="930370" y="150403"/>
                  </a:lnTo>
                  <a:lnTo>
                    <a:pt x="940307" y="152400"/>
                  </a:lnTo>
                  <a:lnTo>
                    <a:pt x="950194" y="150403"/>
                  </a:lnTo>
                  <a:lnTo>
                    <a:pt x="958268" y="144960"/>
                  </a:lnTo>
                  <a:lnTo>
                    <a:pt x="963711" y="136886"/>
                  </a:lnTo>
                  <a:lnTo>
                    <a:pt x="965707" y="127000"/>
                  </a:lnTo>
                  <a:lnTo>
                    <a:pt x="963711" y="117113"/>
                  </a:lnTo>
                  <a:lnTo>
                    <a:pt x="958268" y="109039"/>
                  </a:lnTo>
                  <a:lnTo>
                    <a:pt x="950194" y="103596"/>
                  </a:lnTo>
                  <a:lnTo>
                    <a:pt x="940257" y="101600"/>
                  </a:lnTo>
                  <a:close/>
                </a:path>
                <a:path w="2349500" h="254000">
                  <a:moveTo>
                    <a:pt x="1041907" y="101600"/>
                  </a:moveTo>
                  <a:lnTo>
                    <a:pt x="1032021" y="103596"/>
                  </a:lnTo>
                  <a:lnTo>
                    <a:pt x="1023947" y="109039"/>
                  </a:lnTo>
                  <a:lnTo>
                    <a:pt x="1018504" y="117113"/>
                  </a:lnTo>
                  <a:lnTo>
                    <a:pt x="1016507" y="127000"/>
                  </a:lnTo>
                  <a:lnTo>
                    <a:pt x="1018504" y="136886"/>
                  </a:lnTo>
                  <a:lnTo>
                    <a:pt x="1023947" y="144960"/>
                  </a:lnTo>
                  <a:lnTo>
                    <a:pt x="1032021" y="150403"/>
                  </a:lnTo>
                  <a:lnTo>
                    <a:pt x="1041958" y="152400"/>
                  </a:lnTo>
                  <a:lnTo>
                    <a:pt x="1051845" y="150403"/>
                  </a:lnTo>
                  <a:lnTo>
                    <a:pt x="1059918" y="144960"/>
                  </a:lnTo>
                  <a:lnTo>
                    <a:pt x="1065362" y="136886"/>
                  </a:lnTo>
                  <a:lnTo>
                    <a:pt x="1067358" y="127000"/>
                  </a:lnTo>
                  <a:lnTo>
                    <a:pt x="1065362" y="117113"/>
                  </a:lnTo>
                  <a:lnTo>
                    <a:pt x="1059919" y="109039"/>
                  </a:lnTo>
                  <a:lnTo>
                    <a:pt x="1051845" y="103596"/>
                  </a:lnTo>
                  <a:lnTo>
                    <a:pt x="1041907" y="101600"/>
                  </a:lnTo>
                  <a:close/>
                </a:path>
                <a:path w="2349500" h="254000">
                  <a:moveTo>
                    <a:pt x="1143558" y="101600"/>
                  </a:moveTo>
                  <a:lnTo>
                    <a:pt x="1133671" y="103596"/>
                  </a:lnTo>
                  <a:lnTo>
                    <a:pt x="1125598" y="109039"/>
                  </a:lnTo>
                  <a:lnTo>
                    <a:pt x="1120154" y="117113"/>
                  </a:lnTo>
                  <a:lnTo>
                    <a:pt x="1118158" y="127000"/>
                  </a:lnTo>
                  <a:lnTo>
                    <a:pt x="1120154" y="136886"/>
                  </a:lnTo>
                  <a:lnTo>
                    <a:pt x="1125598" y="144960"/>
                  </a:lnTo>
                  <a:lnTo>
                    <a:pt x="1133671" y="150403"/>
                  </a:lnTo>
                  <a:lnTo>
                    <a:pt x="1143609" y="152400"/>
                  </a:lnTo>
                  <a:lnTo>
                    <a:pt x="1153496" y="150403"/>
                  </a:lnTo>
                  <a:lnTo>
                    <a:pt x="1161569" y="144960"/>
                  </a:lnTo>
                  <a:lnTo>
                    <a:pt x="1167013" y="136886"/>
                  </a:lnTo>
                  <a:lnTo>
                    <a:pt x="1169009" y="127000"/>
                  </a:lnTo>
                  <a:lnTo>
                    <a:pt x="1167013" y="117113"/>
                  </a:lnTo>
                  <a:lnTo>
                    <a:pt x="1161569" y="109039"/>
                  </a:lnTo>
                  <a:lnTo>
                    <a:pt x="1153496" y="103596"/>
                  </a:lnTo>
                  <a:lnTo>
                    <a:pt x="1143558" y="101600"/>
                  </a:lnTo>
                  <a:close/>
                </a:path>
                <a:path w="2349500" h="254000">
                  <a:moveTo>
                    <a:pt x="1245209" y="101600"/>
                  </a:moveTo>
                  <a:lnTo>
                    <a:pt x="1235322" y="103596"/>
                  </a:lnTo>
                  <a:lnTo>
                    <a:pt x="1227248" y="109039"/>
                  </a:lnTo>
                  <a:lnTo>
                    <a:pt x="1221805" y="117113"/>
                  </a:lnTo>
                  <a:lnTo>
                    <a:pt x="1219809" y="127000"/>
                  </a:lnTo>
                  <a:lnTo>
                    <a:pt x="1221805" y="136886"/>
                  </a:lnTo>
                  <a:lnTo>
                    <a:pt x="1227248" y="144960"/>
                  </a:lnTo>
                  <a:lnTo>
                    <a:pt x="1235322" y="150403"/>
                  </a:lnTo>
                  <a:lnTo>
                    <a:pt x="1245260" y="152400"/>
                  </a:lnTo>
                  <a:lnTo>
                    <a:pt x="1255146" y="150403"/>
                  </a:lnTo>
                  <a:lnTo>
                    <a:pt x="1263220" y="144960"/>
                  </a:lnTo>
                  <a:lnTo>
                    <a:pt x="1268664" y="136886"/>
                  </a:lnTo>
                  <a:lnTo>
                    <a:pt x="1270660" y="127000"/>
                  </a:lnTo>
                  <a:lnTo>
                    <a:pt x="1268664" y="117113"/>
                  </a:lnTo>
                  <a:lnTo>
                    <a:pt x="1263220" y="109039"/>
                  </a:lnTo>
                  <a:lnTo>
                    <a:pt x="1255146" y="103596"/>
                  </a:lnTo>
                  <a:lnTo>
                    <a:pt x="1245209" y="101600"/>
                  </a:lnTo>
                  <a:close/>
                </a:path>
                <a:path w="2349500" h="254000">
                  <a:moveTo>
                    <a:pt x="1346860" y="101600"/>
                  </a:moveTo>
                  <a:lnTo>
                    <a:pt x="1336973" y="103596"/>
                  </a:lnTo>
                  <a:lnTo>
                    <a:pt x="1328899" y="109039"/>
                  </a:lnTo>
                  <a:lnTo>
                    <a:pt x="1323456" y="117113"/>
                  </a:lnTo>
                  <a:lnTo>
                    <a:pt x="1321460" y="127000"/>
                  </a:lnTo>
                  <a:lnTo>
                    <a:pt x="1323456" y="136886"/>
                  </a:lnTo>
                  <a:lnTo>
                    <a:pt x="1328899" y="144960"/>
                  </a:lnTo>
                  <a:lnTo>
                    <a:pt x="1336973" y="150403"/>
                  </a:lnTo>
                  <a:lnTo>
                    <a:pt x="1346911" y="152400"/>
                  </a:lnTo>
                  <a:lnTo>
                    <a:pt x="1356797" y="150403"/>
                  </a:lnTo>
                  <a:lnTo>
                    <a:pt x="1364871" y="144960"/>
                  </a:lnTo>
                  <a:lnTo>
                    <a:pt x="1370315" y="136886"/>
                  </a:lnTo>
                  <a:lnTo>
                    <a:pt x="1372311" y="127000"/>
                  </a:lnTo>
                  <a:lnTo>
                    <a:pt x="1370315" y="117113"/>
                  </a:lnTo>
                  <a:lnTo>
                    <a:pt x="1364871" y="109039"/>
                  </a:lnTo>
                  <a:lnTo>
                    <a:pt x="1356797" y="103596"/>
                  </a:lnTo>
                  <a:lnTo>
                    <a:pt x="1346860" y="101600"/>
                  </a:lnTo>
                  <a:close/>
                </a:path>
                <a:path w="2349500" h="254000">
                  <a:moveTo>
                    <a:pt x="1448511" y="101600"/>
                  </a:moveTo>
                  <a:lnTo>
                    <a:pt x="1438624" y="103596"/>
                  </a:lnTo>
                  <a:lnTo>
                    <a:pt x="1430550" y="109039"/>
                  </a:lnTo>
                  <a:lnTo>
                    <a:pt x="1425107" y="117113"/>
                  </a:lnTo>
                  <a:lnTo>
                    <a:pt x="1423111" y="127000"/>
                  </a:lnTo>
                  <a:lnTo>
                    <a:pt x="1425107" y="136886"/>
                  </a:lnTo>
                  <a:lnTo>
                    <a:pt x="1430550" y="144960"/>
                  </a:lnTo>
                  <a:lnTo>
                    <a:pt x="1438624" y="150403"/>
                  </a:lnTo>
                  <a:lnTo>
                    <a:pt x="1448561" y="152400"/>
                  </a:lnTo>
                  <a:lnTo>
                    <a:pt x="1458448" y="150403"/>
                  </a:lnTo>
                  <a:lnTo>
                    <a:pt x="1466522" y="144960"/>
                  </a:lnTo>
                  <a:lnTo>
                    <a:pt x="1471965" y="136886"/>
                  </a:lnTo>
                  <a:lnTo>
                    <a:pt x="1473961" y="127000"/>
                  </a:lnTo>
                  <a:lnTo>
                    <a:pt x="1471965" y="117113"/>
                  </a:lnTo>
                  <a:lnTo>
                    <a:pt x="1466522" y="109039"/>
                  </a:lnTo>
                  <a:lnTo>
                    <a:pt x="1458448" y="103596"/>
                  </a:lnTo>
                  <a:lnTo>
                    <a:pt x="1448511" y="101600"/>
                  </a:lnTo>
                  <a:close/>
                </a:path>
                <a:path w="2349500" h="254000">
                  <a:moveTo>
                    <a:pt x="1550161" y="101600"/>
                  </a:moveTo>
                  <a:lnTo>
                    <a:pt x="1540275" y="103596"/>
                  </a:lnTo>
                  <a:lnTo>
                    <a:pt x="1532201" y="109039"/>
                  </a:lnTo>
                  <a:lnTo>
                    <a:pt x="1526758" y="117113"/>
                  </a:lnTo>
                  <a:lnTo>
                    <a:pt x="1524761" y="127000"/>
                  </a:lnTo>
                  <a:lnTo>
                    <a:pt x="1526758" y="136886"/>
                  </a:lnTo>
                  <a:lnTo>
                    <a:pt x="1532201" y="144960"/>
                  </a:lnTo>
                  <a:lnTo>
                    <a:pt x="1540275" y="150403"/>
                  </a:lnTo>
                  <a:lnTo>
                    <a:pt x="1550212" y="152400"/>
                  </a:lnTo>
                  <a:lnTo>
                    <a:pt x="1560099" y="150403"/>
                  </a:lnTo>
                  <a:lnTo>
                    <a:pt x="1568172" y="144960"/>
                  </a:lnTo>
                  <a:lnTo>
                    <a:pt x="1573616" y="136886"/>
                  </a:lnTo>
                  <a:lnTo>
                    <a:pt x="1575612" y="127000"/>
                  </a:lnTo>
                  <a:lnTo>
                    <a:pt x="1573616" y="117113"/>
                  </a:lnTo>
                  <a:lnTo>
                    <a:pt x="1568172" y="109039"/>
                  </a:lnTo>
                  <a:lnTo>
                    <a:pt x="1560099" y="103596"/>
                  </a:lnTo>
                  <a:lnTo>
                    <a:pt x="1550161" y="101600"/>
                  </a:lnTo>
                  <a:close/>
                </a:path>
                <a:path w="2349500" h="254000">
                  <a:moveTo>
                    <a:pt x="1651812" y="101600"/>
                  </a:moveTo>
                  <a:lnTo>
                    <a:pt x="1641925" y="103596"/>
                  </a:lnTo>
                  <a:lnTo>
                    <a:pt x="1633852" y="109039"/>
                  </a:lnTo>
                  <a:lnTo>
                    <a:pt x="1628408" y="117113"/>
                  </a:lnTo>
                  <a:lnTo>
                    <a:pt x="1626412" y="127000"/>
                  </a:lnTo>
                  <a:lnTo>
                    <a:pt x="1628408" y="136886"/>
                  </a:lnTo>
                  <a:lnTo>
                    <a:pt x="1633852" y="144960"/>
                  </a:lnTo>
                  <a:lnTo>
                    <a:pt x="1641925" y="150403"/>
                  </a:lnTo>
                  <a:lnTo>
                    <a:pt x="1651862" y="152400"/>
                  </a:lnTo>
                  <a:lnTo>
                    <a:pt x="1661749" y="150403"/>
                  </a:lnTo>
                  <a:lnTo>
                    <a:pt x="1669822" y="144960"/>
                  </a:lnTo>
                  <a:lnTo>
                    <a:pt x="1675266" y="136886"/>
                  </a:lnTo>
                  <a:lnTo>
                    <a:pt x="1677262" y="127000"/>
                  </a:lnTo>
                  <a:lnTo>
                    <a:pt x="1675266" y="117113"/>
                  </a:lnTo>
                  <a:lnTo>
                    <a:pt x="1669822" y="109039"/>
                  </a:lnTo>
                  <a:lnTo>
                    <a:pt x="1661749" y="103596"/>
                  </a:lnTo>
                  <a:lnTo>
                    <a:pt x="1651812" y="101600"/>
                  </a:lnTo>
                  <a:close/>
                </a:path>
                <a:path w="2349500" h="254000">
                  <a:moveTo>
                    <a:pt x="1753462" y="101600"/>
                  </a:moveTo>
                  <a:lnTo>
                    <a:pt x="1743575" y="103596"/>
                  </a:lnTo>
                  <a:lnTo>
                    <a:pt x="1735502" y="109039"/>
                  </a:lnTo>
                  <a:lnTo>
                    <a:pt x="1730058" y="117113"/>
                  </a:lnTo>
                  <a:lnTo>
                    <a:pt x="1728062" y="127000"/>
                  </a:lnTo>
                  <a:lnTo>
                    <a:pt x="1730058" y="136886"/>
                  </a:lnTo>
                  <a:lnTo>
                    <a:pt x="1735502" y="144960"/>
                  </a:lnTo>
                  <a:lnTo>
                    <a:pt x="1743575" y="150403"/>
                  </a:lnTo>
                  <a:lnTo>
                    <a:pt x="1753513" y="152400"/>
                  </a:lnTo>
                  <a:lnTo>
                    <a:pt x="1763400" y="150403"/>
                  </a:lnTo>
                  <a:lnTo>
                    <a:pt x="1771473" y="144960"/>
                  </a:lnTo>
                  <a:lnTo>
                    <a:pt x="1776917" y="136886"/>
                  </a:lnTo>
                  <a:lnTo>
                    <a:pt x="1778913" y="127000"/>
                  </a:lnTo>
                  <a:lnTo>
                    <a:pt x="1776917" y="117113"/>
                  </a:lnTo>
                  <a:lnTo>
                    <a:pt x="1771473" y="109039"/>
                  </a:lnTo>
                  <a:lnTo>
                    <a:pt x="1763400" y="103596"/>
                  </a:lnTo>
                  <a:lnTo>
                    <a:pt x="1753462" y="101600"/>
                  </a:lnTo>
                  <a:close/>
                </a:path>
                <a:path w="2349500" h="254000">
                  <a:moveTo>
                    <a:pt x="1855113" y="101600"/>
                  </a:moveTo>
                  <a:lnTo>
                    <a:pt x="1845226" y="103596"/>
                  </a:lnTo>
                  <a:lnTo>
                    <a:pt x="1837152" y="109039"/>
                  </a:lnTo>
                  <a:lnTo>
                    <a:pt x="1831709" y="117113"/>
                  </a:lnTo>
                  <a:lnTo>
                    <a:pt x="1829713" y="127000"/>
                  </a:lnTo>
                  <a:lnTo>
                    <a:pt x="1831709" y="136886"/>
                  </a:lnTo>
                  <a:lnTo>
                    <a:pt x="1837152" y="144960"/>
                  </a:lnTo>
                  <a:lnTo>
                    <a:pt x="1845226" y="150403"/>
                  </a:lnTo>
                  <a:lnTo>
                    <a:pt x="1855163" y="152400"/>
                  </a:lnTo>
                  <a:lnTo>
                    <a:pt x="1865050" y="150403"/>
                  </a:lnTo>
                  <a:lnTo>
                    <a:pt x="1873124" y="144960"/>
                  </a:lnTo>
                  <a:lnTo>
                    <a:pt x="1878567" y="136886"/>
                  </a:lnTo>
                  <a:lnTo>
                    <a:pt x="1880563" y="127000"/>
                  </a:lnTo>
                  <a:lnTo>
                    <a:pt x="1878567" y="117113"/>
                  </a:lnTo>
                  <a:lnTo>
                    <a:pt x="1873124" y="109039"/>
                  </a:lnTo>
                  <a:lnTo>
                    <a:pt x="1865050" y="103596"/>
                  </a:lnTo>
                  <a:lnTo>
                    <a:pt x="1855113" y="101600"/>
                  </a:lnTo>
                  <a:close/>
                </a:path>
                <a:path w="2349500" h="254000">
                  <a:moveTo>
                    <a:pt x="1956763" y="101600"/>
                  </a:moveTo>
                  <a:lnTo>
                    <a:pt x="1946877" y="103596"/>
                  </a:lnTo>
                  <a:lnTo>
                    <a:pt x="1938803" y="109039"/>
                  </a:lnTo>
                  <a:lnTo>
                    <a:pt x="1933360" y="117113"/>
                  </a:lnTo>
                  <a:lnTo>
                    <a:pt x="1931363" y="127000"/>
                  </a:lnTo>
                  <a:lnTo>
                    <a:pt x="1933360" y="136886"/>
                  </a:lnTo>
                  <a:lnTo>
                    <a:pt x="1938803" y="144960"/>
                  </a:lnTo>
                  <a:lnTo>
                    <a:pt x="1946877" y="150403"/>
                  </a:lnTo>
                  <a:lnTo>
                    <a:pt x="1956814" y="152400"/>
                  </a:lnTo>
                  <a:lnTo>
                    <a:pt x="1966701" y="150403"/>
                  </a:lnTo>
                  <a:lnTo>
                    <a:pt x="1974775" y="144960"/>
                  </a:lnTo>
                  <a:lnTo>
                    <a:pt x="1980218" y="136886"/>
                  </a:lnTo>
                  <a:lnTo>
                    <a:pt x="1982214" y="127000"/>
                  </a:lnTo>
                  <a:lnTo>
                    <a:pt x="1980218" y="117113"/>
                  </a:lnTo>
                  <a:lnTo>
                    <a:pt x="1974775" y="109039"/>
                  </a:lnTo>
                  <a:lnTo>
                    <a:pt x="1966701" y="103596"/>
                  </a:lnTo>
                  <a:lnTo>
                    <a:pt x="1956763" y="101600"/>
                  </a:lnTo>
                  <a:close/>
                </a:path>
                <a:path w="2349500" h="254000">
                  <a:moveTo>
                    <a:pt x="2058414" y="101600"/>
                  </a:moveTo>
                  <a:lnTo>
                    <a:pt x="2048528" y="103596"/>
                  </a:lnTo>
                  <a:lnTo>
                    <a:pt x="2040454" y="109039"/>
                  </a:lnTo>
                  <a:lnTo>
                    <a:pt x="2035010" y="117113"/>
                  </a:lnTo>
                  <a:lnTo>
                    <a:pt x="2033014" y="127000"/>
                  </a:lnTo>
                  <a:lnTo>
                    <a:pt x="2035010" y="136886"/>
                  </a:lnTo>
                  <a:lnTo>
                    <a:pt x="2040454" y="144960"/>
                  </a:lnTo>
                  <a:lnTo>
                    <a:pt x="2048528" y="150403"/>
                  </a:lnTo>
                  <a:lnTo>
                    <a:pt x="2058465" y="152400"/>
                  </a:lnTo>
                  <a:lnTo>
                    <a:pt x="2068352" y="150403"/>
                  </a:lnTo>
                  <a:lnTo>
                    <a:pt x="2076426" y="144960"/>
                  </a:lnTo>
                  <a:lnTo>
                    <a:pt x="2081869" y="136886"/>
                  </a:lnTo>
                  <a:lnTo>
                    <a:pt x="2083865" y="127000"/>
                  </a:lnTo>
                  <a:lnTo>
                    <a:pt x="2081869" y="117113"/>
                  </a:lnTo>
                  <a:lnTo>
                    <a:pt x="2076426" y="109039"/>
                  </a:lnTo>
                  <a:lnTo>
                    <a:pt x="2068352" y="103596"/>
                  </a:lnTo>
                  <a:lnTo>
                    <a:pt x="2058414" y="101600"/>
                  </a:lnTo>
                  <a:close/>
                </a:path>
                <a:path w="2349500" h="254000">
                  <a:moveTo>
                    <a:pt x="2160065" y="101600"/>
                  </a:moveTo>
                  <a:lnTo>
                    <a:pt x="2150179" y="103596"/>
                  </a:lnTo>
                  <a:lnTo>
                    <a:pt x="2142105" y="109039"/>
                  </a:lnTo>
                  <a:lnTo>
                    <a:pt x="2136661" y="117113"/>
                  </a:lnTo>
                  <a:lnTo>
                    <a:pt x="2134665" y="127000"/>
                  </a:lnTo>
                  <a:lnTo>
                    <a:pt x="2136661" y="136886"/>
                  </a:lnTo>
                  <a:lnTo>
                    <a:pt x="2142105" y="144960"/>
                  </a:lnTo>
                  <a:lnTo>
                    <a:pt x="2150179" y="150403"/>
                  </a:lnTo>
                  <a:lnTo>
                    <a:pt x="2160116" y="152400"/>
                  </a:lnTo>
                  <a:lnTo>
                    <a:pt x="2170003" y="150403"/>
                  </a:lnTo>
                  <a:lnTo>
                    <a:pt x="2178076" y="144960"/>
                  </a:lnTo>
                  <a:lnTo>
                    <a:pt x="2183520" y="136886"/>
                  </a:lnTo>
                  <a:lnTo>
                    <a:pt x="2185516" y="127000"/>
                  </a:lnTo>
                  <a:lnTo>
                    <a:pt x="2183520" y="117113"/>
                  </a:lnTo>
                  <a:lnTo>
                    <a:pt x="2178076" y="109039"/>
                  </a:lnTo>
                  <a:lnTo>
                    <a:pt x="2170003" y="103596"/>
                  </a:lnTo>
                  <a:lnTo>
                    <a:pt x="2160065" y="101600"/>
                  </a:lnTo>
                  <a:close/>
                </a:path>
                <a:path w="2349500" h="254000">
                  <a:moveTo>
                    <a:pt x="2197101" y="0"/>
                  </a:moveTo>
                  <a:lnTo>
                    <a:pt x="2197101" y="254000"/>
                  </a:lnTo>
                  <a:lnTo>
                    <a:pt x="2349501" y="127000"/>
                  </a:lnTo>
                  <a:lnTo>
                    <a:pt x="2197101" y="0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91402" y="4084821"/>
              <a:ext cx="421398" cy="438518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2927350" y="4284073"/>
              <a:ext cx="1416050" cy="254000"/>
            </a:xfrm>
            <a:custGeom>
              <a:avLst/>
              <a:gdLst/>
              <a:ahLst/>
              <a:cxnLst/>
              <a:rect l="l" t="t" r="r" b="b"/>
              <a:pathLst>
                <a:path w="1416050" h="254000">
                  <a:moveTo>
                    <a:pt x="25400" y="101600"/>
                  </a:moveTo>
                  <a:lnTo>
                    <a:pt x="15513" y="103596"/>
                  </a:lnTo>
                  <a:lnTo>
                    <a:pt x="7439" y="109039"/>
                  </a:lnTo>
                  <a:lnTo>
                    <a:pt x="1996" y="117113"/>
                  </a:lnTo>
                  <a:lnTo>
                    <a:pt x="0" y="127000"/>
                  </a:lnTo>
                  <a:lnTo>
                    <a:pt x="1996" y="136886"/>
                  </a:lnTo>
                  <a:lnTo>
                    <a:pt x="7439" y="144960"/>
                  </a:lnTo>
                  <a:lnTo>
                    <a:pt x="15513" y="150403"/>
                  </a:lnTo>
                  <a:lnTo>
                    <a:pt x="25450" y="152400"/>
                  </a:lnTo>
                  <a:lnTo>
                    <a:pt x="35337" y="150403"/>
                  </a:lnTo>
                  <a:lnTo>
                    <a:pt x="43411" y="144960"/>
                  </a:lnTo>
                  <a:lnTo>
                    <a:pt x="48854" y="136886"/>
                  </a:lnTo>
                  <a:lnTo>
                    <a:pt x="50850" y="127000"/>
                  </a:lnTo>
                  <a:lnTo>
                    <a:pt x="48854" y="117113"/>
                  </a:lnTo>
                  <a:lnTo>
                    <a:pt x="43411" y="109039"/>
                  </a:lnTo>
                  <a:lnTo>
                    <a:pt x="35337" y="103596"/>
                  </a:lnTo>
                  <a:lnTo>
                    <a:pt x="25400" y="101600"/>
                  </a:lnTo>
                  <a:close/>
                </a:path>
                <a:path w="1416050" h="254000">
                  <a:moveTo>
                    <a:pt x="127050" y="101600"/>
                  </a:moveTo>
                  <a:lnTo>
                    <a:pt x="117163" y="103596"/>
                  </a:lnTo>
                  <a:lnTo>
                    <a:pt x="109090" y="109039"/>
                  </a:lnTo>
                  <a:lnTo>
                    <a:pt x="103646" y="117113"/>
                  </a:lnTo>
                  <a:lnTo>
                    <a:pt x="101650" y="127000"/>
                  </a:lnTo>
                  <a:lnTo>
                    <a:pt x="103646" y="136886"/>
                  </a:lnTo>
                  <a:lnTo>
                    <a:pt x="109090" y="144960"/>
                  </a:lnTo>
                  <a:lnTo>
                    <a:pt x="117163" y="150403"/>
                  </a:lnTo>
                  <a:lnTo>
                    <a:pt x="127101" y="152400"/>
                  </a:lnTo>
                  <a:lnTo>
                    <a:pt x="136988" y="150403"/>
                  </a:lnTo>
                  <a:lnTo>
                    <a:pt x="145062" y="144960"/>
                  </a:lnTo>
                  <a:lnTo>
                    <a:pt x="150505" y="136886"/>
                  </a:lnTo>
                  <a:lnTo>
                    <a:pt x="152501" y="127000"/>
                  </a:lnTo>
                  <a:lnTo>
                    <a:pt x="150505" y="117113"/>
                  </a:lnTo>
                  <a:lnTo>
                    <a:pt x="145062" y="109039"/>
                  </a:lnTo>
                  <a:lnTo>
                    <a:pt x="136988" y="103596"/>
                  </a:lnTo>
                  <a:lnTo>
                    <a:pt x="127050" y="101600"/>
                  </a:lnTo>
                  <a:close/>
                </a:path>
                <a:path w="1416050" h="254000">
                  <a:moveTo>
                    <a:pt x="228701" y="101600"/>
                  </a:moveTo>
                  <a:lnTo>
                    <a:pt x="218814" y="103596"/>
                  </a:lnTo>
                  <a:lnTo>
                    <a:pt x="210740" y="109039"/>
                  </a:lnTo>
                  <a:lnTo>
                    <a:pt x="205297" y="117113"/>
                  </a:lnTo>
                  <a:lnTo>
                    <a:pt x="203301" y="127000"/>
                  </a:lnTo>
                  <a:lnTo>
                    <a:pt x="205297" y="136886"/>
                  </a:lnTo>
                  <a:lnTo>
                    <a:pt x="210740" y="144960"/>
                  </a:lnTo>
                  <a:lnTo>
                    <a:pt x="218814" y="150403"/>
                  </a:lnTo>
                  <a:lnTo>
                    <a:pt x="228752" y="152400"/>
                  </a:lnTo>
                  <a:lnTo>
                    <a:pt x="238639" y="150403"/>
                  </a:lnTo>
                  <a:lnTo>
                    <a:pt x="246713" y="144960"/>
                  </a:lnTo>
                  <a:lnTo>
                    <a:pt x="252156" y="136886"/>
                  </a:lnTo>
                  <a:lnTo>
                    <a:pt x="254152" y="127000"/>
                  </a:lnTo>
                  <a:lnTo>
                    <a:pt x="252156" y="117113"/>
                  </a:lnTo>
                  <a:lnTo>
                    <a:pt x="246713" y="109039"/>
                  </a:lnTo>
                  <a:lnTo>
                    <a:pt x="238639" y="103596"/>
                  </a:lnTo>
                  <a:lnTo>
                    <a:pt x="228701" y="101600"/>
                  </a:lnTo>
                  <a:close/>
                </a:path>
                <a:path w="1416050" h="254000">
                  <a:moveTo>
                    <a:pt x="330352" y="101600"/>
                  </a:moveTo>
                  <a:lnTo>
                    <a:pt x="320465" y="103596"/>
                  </a:lnTo>
                  <a:lnTo>
                    <a:pt x="312391" y="109039"/>
                  </a:lnTo>
                  <a:lnTo>
                    <a:pt x="306948" y="117113"/>
                  </a:lnTo>
                  <a:lnTo>
                    <a:pt x="304952" y="127000"/>
                  </a:lnTo>
                  <a:lnTo>
                    <a:pt x="306948" y="136886"/>
                  </a:lnTo>
                  <a:lnTo>
                    <a:pt x="312391" y="144960"/>
                  </a:lnTo>
                  <a:lnTo>
                    <a:pt x="320465" y="150403"/>
                  </a:lnTo>
                  <a:lnTo>
                    <a:pt x="330403" y="152400"/>
                  </a:lnTo>
                  <a:lnTo>
                    <a:pt x="340290" y="150403"/>
                  </a:lnTo>
                  <a:lnTo>
                    <a:pt x="348363" y="144960"/>
                  </a:lnTo>
                  <a:lnTo>
                    <a:pt x="353807" y="136886"/>
                  </a:lnTo>
                  <a:lnTo>
                    <a:pt x="355803" y="127000"/>
                  </a:lnTo>
                  <a:lnTo>
                    <a:pt x="353807" y="117113"/>
                  </a:lnTo>
                  <a:lnTo>
                    <a:pt x="348363" y="109039"/>
                  </a:lnTo>
                  <a:lnTo>
                    <a:pt x="340290" y="103596"/>
                  </a:lnTo>
                  <a:lnTo>
                    <a:pt x="330352" y="101600"/>
                  </a:lnTo>
                  <a:close/>
                </a:path>
                <a:path w="1416050" h="254000">
                  <a:moveTo>
                    <a:pt x="432003" y="101600"/>
                  </a:moveTo>
                  <a:lnTo>
                    <a:pt x="422116" y="103596"/>
                  </a:lnTo>
                  <a:lnTo>
                    <a:pt x="414042" y="109039"/>
                  </a:lnTo>
                  <a:lnTo>
                    <a:pt x="408599" y="117113"/>
                  </a:lnTo>
                  <a:lnTo>
                    <a:pt x="406603" y="127000"/>
                  </a:lnTo>
                  <a:lnTo>
                    <a:pt x="408599" y="136886"/>
                  </a:lnTo>
                  <a:lnTo>
                    <a:pt x="414042" y="144960"/>
                  </a:lnTo>
                  <a:lnTo>
                    <a:pt x="422116" y="150403"/>
                  </a:lnTo>
                  <a:lnTo>
                    <a:pt x="432053" y="152400"/>
                  </a:lnTo>
                  <a:lnTo>
                    <a:pt x="441940" y="150403"/>
                  </a:lnTo>
                  <a:lnTo>
                    <a:pt x="450014" y="144960"/>
                  </a:lnTo>
                  <a:lnTo>
                    <a:pt x="455457" y="136886"/>
                  </a:lnTo>
                  <a:lnTo>
                    <a:pt x="457453" y="127000"/>
                  </a:lnTo>
                  <a:lnTo>
                    <a:pt x="455457" y="117113"/>
                  </a:lnTo>
                  <a:lnTo>
                    <a:pt x="450014" y="109039"/>
                  </a:lnTo>
                  <a:lnTo>
                    <a:pt x="441940" y="103596"/>
                  </a:lnTo>
                  <a:lnTo>
                    <a:pt x="432003" y="101600"/>
                  </a:lnTo>
                  <a:close/>
                </a:path>
                <a:path w="1416050" h="254000">
                  <a:moveTo>
                    <a:pt x="533653" y="101600"/>
                  </a:moveTo>
                  <a:lnTo>
                    <a:pt x="523767" y="103596"/>
                  </a:lnTo>
                  <a:lnTo>
                    <a:pt x="515693" y="109039"/>
                  </a:lnTo>
                  <a:lnTo>
                    <a:pt x="510250" y="117113"/>
                  </a:lnTo>
                  <a:lnTo>
                    <a:pt x="508253" y="127000"/>
                  </a:lnTo>
                  <a:lnTo>
                    <a:pt x="510250" y="136886"/>
                  </a:lnTo>
                  <a:lnTo>
                    <a:pt x="515693" y="144960"/>
                  </a:lnTo>
                  <a:lnTo>
                    <a:pt x="523767" y="150403"/>
                  </a:lnTo>
                  <a:lnTo>
                    <a:pt x="533704" y="152400"/>
                  </a:lnTo>
                  <a:lnTo>
                    <a:pt x="543591" y="150403"/>
                  </a:lnTo>
                  <a:lnTo>
                    <a:pt x="551665" y="144960"/>
                  </a:lnTo>
                  <a:lnTo>
                    <a:pt x="557108" y="136886"/>
                  </a:lnTo>
                  <a:lnTo>
                    <a:pt x="559104" y="127000"/>
                  </a:lnTo>
                  <a:lnTo>
                    <a:pt x="557108" y="117113"/>
                  </a:lnTo>
                  <a:lnTo>
                    <a:pt x="551665" y="109039"/>
                  </a:lnTo>
                  <a:lnTo>
                    <a:pt x="543591" y="103596"/>
                  </a:lnTo>
                  <a:lnTo>
                    <a:pt x="533653" y="101600"/>
                  </a:lnTo>
                  <a:close/>
                </a:path>
                <a:path w="1416050" h="254000">
                  <a:moveTo>
                    <a:pt x="635304" y="101600"/>
                  </a:moveTo>
                  <a:lnTo>
                    <a:pt x="625417" y="103596"/>
                  </a:lnTo>
                  <a:lnTo>
                    <a:pt x="617344" y="109039"/>
                  </a:lnTo>
                  <a:lnTo>
                    <a:pt x="611900" y="117113"/>
                  </a:lnTo>
                  <a:lnTo>
                    <a:pt x="609904" y="127000"/>
                  </a:lnTo>
                  <a:lnTo>
                    <a:pt x="611900" y="136886"/>
                  </a:lnTo>
                  <a:lnTo>
                    <a:pt x="617344" y="144960"/>
                  </a:lnTo>
                  <a:lnTo>
                    <a:pt x="625417" y="150403"/>
                  </a:lnTo>
                  <a:lnTo>
                    <a:pt x="635355" y="152400"/>
                  </a:lnTo>
                  <a:lnTo>
                    <a:pt x="645242" y="150403"/>
                  </a:lnTo>
                  <a:lnTo>
                    <a:pt x="653316" y="144960"/>
                  </a:lnTo>
                  <a:lnTo>
                    <a:pt x="658759" y="136886"/>
                  </a:lnTo>
                  <a:lnTo>
                    <a:pt x="660755" y="127000"/>
                  </a:lnTo>
                  <a:lnTo>
                    <a:pt x="658759" y="117113"/>
                  </a:lnTo>
                  <a:lnTo>
                    <a:pt x="653316" y="109039"/>
                  </a:lnTo>
                  <a:lnTo>
                    <a:pt x="645242" y="103596"/>
                  </a:lnTo>
                  <a:lnTo>
                    <a:pt x="635304" y="101600"/>
                  </a:lnTo>
                  <a:close/>
                </a:path>
                <a:path w="1416050" h="254000">
                  <a:moveTo>
                    <a:pt x="736955" y="101600"/>
                  </a:moveTo>
                  <a:lnTo>
                    <a:pt x="727068" y="103596"/>
                  </a:lnTo>
                  <a:lnTo>
                    <a:pt x="718994" y="109039"/>
                  </a:lnTo>
                  <a:lnTo>
                    <a:pt x="713551" y="117113"/>
                  </a:lnTo>
                  <a:lnTo>
                    <a:pt x="711555" y="127000"/>
                  </a:lnTo>
                  <a:lnTo>
                    <a:pt x="713551" y="136886"/>
                  </a:lnTo>
                  <a:lnTo>
                    <a:pt x="718994" y="144960"/>
                  </a:lnTo>
                  <a:lnTo>
                    <a:pt x="727068" y="150403"/>
                  </a:lnTo>
                  <a:lnTo>
                    <a:pt x="737006" y="152400"/>
                  </a:lnTo>
                  <a:lnTo>
                    <a:pt x="746893" y="150403"/>
                  </a:lnTo>
                  <a:lnTo>
                    <a:pt x="754967" y="144960"/>
                  </a:lnTo>
                  <a:lnTo>
                    <a:pt x="760410" y="136886"/>
                  </a:lnTo>
                  <a:lnTo>
                    <a:pt x="762406" y="127000"/>
                  </a:lnTo>
                  <a:lnTo>
                    <a:pt x="760410" y="117113"/>
                  </a:lnTo>
                  <a:lnTo>
                    <a:pt x="754967" y="109039"/>
                  </a:lnTo>
                  <a:lnTo>
                    <a:pt x="746893" y="103596"/>
                  </a:lnTo>
                  <a:lnTo>
                    <a:pt x="736955" y="101600"/>
                  </a:lnTo>
                  <a:close/>
                </a:path>
                <a:path w="1416050" h="254000">
                  <a:moveTo>
                    <a:pt x="838606" y="101600"/>
                  </a:moveTo>
                  <a:lnTo>
                    <a:pt x="828719" y="103596"/>
                  </a:lnTo>
                  <a:lnTo>
                    <a:pt x="820645" y="109039"/>
                  </a:lnTo>
                  <a:lnTo>
                    <a:pt x="815202" y="117113"/>
                  </a:lnTo>
                  <a:lnTo>
                    <a:pt x="813206" y="127000"/>
                  </a:lnTo>
                  <a:lnTo>
                    <a:pt x="815202" y="136886"/>
                  </a:lnTo>
                  <a:lnTo>
                    <a:pt x="820645" y="144960"/>
                  </a:lnTo>
                  <a:lnTo>
                    <a:pt x="828719" y="150403"/>
                  </a:lnTo>
                  <a:lnTo>
                    <a:pt x="838657" y="152400"/>
                  </a:lnTo>
                  <a:lnTo>
                    <a:pt x="848544" y="150403"/>
                  </a:lnTo>
                  <a:lnTo>
                    <a:pt x="856617" y="144960"/>
                  </a:lnTo>
                  <a:lnTo>
                    <a:pt x="862061" y="136886"/>
                  </a:lnTo>
                  <a:lnTo>
                    <a:pt x="864057" y="127000"/>
                  </a:lnTo>
                  <a:lnTo>
                    <a:pt x="862061" y="117113"/>
                  </a:lnTo>
                  <a:lnTo>
                    <a:pt x="856617" y="109039"/>
                  </a:lnTo>
                  <a:lnTo>
                    <a:pt x="848544" y="103596"/>
                  </a:lnTo>
                  <a:lnTo>
                    <a:pt x="838606" y="101600"/>
                  </a:lnTo>
                  <a:close/>
                </a:path>
                <a:path w="1416050" h="254000">
                  <a:moveTo>
                    <a:pt x="940257" y="101600"/>
                  </a:moveTo>
                  <a:lnTo>
                    <a:pt x="930369" y="103596"/>
                  </a:lnTo>
                  <a:lnTo>
                    <a:pt x="922296" y="109039"/>
                  </a:lnTo>
                  <a:lnTo>
                    <a:pt x="916853" y="117113"/>
                  </a:lnTo>
                  <a:lnTo>
                    <a:pt x="914857" y="127000"/>
                  </a:lnTo>
                  <a:lnTo>
                    <a:pt x="916853" y="136886"/>
                  </a:lnTo>
                  <a:lnTo>
                    <a:pt x="922296" y="144960"/>
                  </a:lnTo>
                  <a:lnTo>
                    <a:pt x="930370" y="150403"/>
                  </a:lnTo>
                  <a:lnTo>
                    <a:pt x="940308" y="152400"/>
                  </a:lnTo>
                  <a:lnTo>
                    <a:pt x="950194" y="150403"/>
                  </a:lnTo>
                  <a:lnTo>
                    <a:pt x="958268" y="144960"/>
                  </a:lnTo>
                  <a:lnTo>
                    <a:pt x="963711" y="136886"/>
                  </a:lnTo>
                  <a:lnTo>
                    <a:pt x="965708" y="127000"/>
                  </a:lnTo>
                  <a:lnTo>
                    <a:pt x="963711" y="117113"/>
                  </a:lnTo>
                  <a:lnTo>
                    <a:pt x="958268" y="109039"/>
                  </a:lnTo>
                  <a:lnTo>
                    <a:pt x="950194" y="103596"/>
                  </a:lnTo>
                  <a:lnTo>
                    <a:pt x="940257" y="101600"/>
                  </a:lnTo>
                  <a:close/>
                </a:path>
                <a:path w="1416050" h="254000">
                  <a:moveTo>
                    <a:pt x="1041908" y="101600"/>
                  </a:moveTo>
                  <a:lnTo>
                    <a:pt x="1032021" y="103596"/>
                  </a:lnTo>
                  <a:lnTo>
                    <a:pt x="1023947" y="109039"/>
                  </a:lnTo>
                  <a:lnTo>
                    <a:pt x="1018504" y="117113"/>
                  </a:lnTo>
                  <a:lnTo>
                    <a:pt x="1016508" y="127000"/>
                  </a:lnTo>
                  <a:lnTo>
                    <a:pt x="1018504" y="136886"/>
                  </a:lnTo>
                  <a:lnTo>
                    <a:pt x="1023947" y="144960"/>
                  </a:lnTo>
                  <a:lnTo>
                    <a:pt x="1032021" y="150403"/>
                  </a:lnTo>
                  <a:lnTo>
                    <a:pt x="1041958" y="152400"/>
                  </a:lnTo>
                  <a:lnTo>
                    <a:pt x="1051845" y="150403"/>
                  </a:lnTo>
                  <a:lnTo>
                    <a:pt x="1059919" y="144960"/>
                  </a:lnTo>
                  <a:lnTo>
                    <a:pt x="1065362" y="136886"/>
                  </a:lnTo>
                  <a:lnTo>
                    <a:pt x="1067358" y="127000"/>
                  </a:lnTo>
                  <a:lnTo>
                    <a:pt x="1065362" y="117113"/>
                  </a:lnTo>
                  <a:lnTo>
                    <a:pt x="1059919" y="109039"/>
                  </a:lnTo>
                  <a:lnTo>
                    <a:pt x="1051845" y="103596"/>
                  </a:lnTo>
                  <a:lnTo>
                    <a:pt x="1041908" y="101600"/>
                  </a:lnTo>
                  <a:close/>
                </a:path>
                <a:path w="1416050" h="254000">
                  <a:moveTo>
                    <a:pt x="1143558" y="101600"/>
                  </a:moveTo>
                  <a:lnTo>
                    <a:pt x="1133671" y="103596"/>
                  </a:lnTo>
                  <a:lnTo>
                    <a:pt x="1125598" y="109039"/>
                  </a:lnTo>
                  <a:lnTo>
                    <a:pt x="1120154" y="117113"/>
                  </a:lnTo>
                  <a:lnTo>
                    <a:pt x="1118158" y="127000"/>
                  </a:lnTo>
                  <a:lnTo>
                    <a:pt x="1120154" y="136886"/>
                  </a:lnTo>
                  <a:lnTo>
                    <a:pt x="1125598" y="144960"/>
                  </a:lnTo>
                  <a:lnTo>
                    <a:pt x="1133671" y="150403"/>
                  </a:lnTo>
                  <a:lnTo>
                    <a:pt x="1143609" y="152400"/>
                  </a:lnTo>
                  <a:lnTo>
                    <a:pt x="1153496" y="150403"/>
                  </a:lnTo>
                  <a:lnTo>
                    <a:pt x="1161570" y="144960"/>
                  </a:lnTo>
                  <a:lnTo>
                    <a:pt x="1167013" y="136886"/>
                  </a:lnTo>
                  <a:lnTo>
                    <a:pt x="1169009" y="127000"/>
                  </a:lnTo>
                  <a:lnTo>
                    <a:pt x="1167013" y="117113"/>
                  </a:lnTo>
                  <a:lnTo>
                    <a:pt x="1161570" y="109039"/>
                  </a:lnTo>
                  <a:lnTo>
                    <a:pt x="1153496" y="103596"/>
                  </a:lnTo>
                  <a:lnTo>
                    <a:pt x="1143558" y="101600"/>
                  </a:lnTo>
                  <a:close/>
                </a:path>
                <a:path w="1416050" h="254000">
                  <a:moveTo>
                    <a:pt x="1263650" y="0"/>
                  </a:moveTo>
                  <a:lnTo>
                    <a:pt x="1263650" y="109676"/>
                  </a:lnTo>
                  <a:lnTo>
                    <a:pt x="1268664" y="117113"/>
                  </a:lnTo>
                  <a:lnTo>
                    <a:pt x="1270660" y="127000"/>
                  </a:lnTo>
                  <a:lnTo>
                    <a:pt x="1268664" y="136886"/>
                  </a:lnTo>
                  <a:lnTo>
                    <a:pt x="1263650" y="144323"/>
                  </a:lnTo>
                  <a:lnTo>
                    <a:pt x="1263650" y="254000"/>
                  </a:lnTo>
                  <a:lnTo>
                    <a:pt x="1416050" y="127000"/>
                  </a:lnTo>
                  <a:lnTo>
                    <a:pt x="1263650" y="0"/>
                  </a:lnTo>
                  <a:close/>
                </a:path>
                <a:path w="1416050" h="254000">
                  <a:moveTo>
                    <a:pt x="1245209" y="101600"/>
                  </a:moveTo>
                  <a:lnTo>
                    <a:pt x="1235322" y="103596"/>
                  </a:lnTo>
                  <a:lnTo>
                    <a:pt x="1227248" y="109039"/>
                  </a:lnTo>
                  <a:lnTo>
                    <a:pt x="1221805" y="117113"/>
                  </a:lnTo>
                  <a:lnTo>
                    <a:pt x="1219809" y="127000"/>
                  </a:lnTo>
                  <a:lnTo>
                    <a:pt x="1221805" y="136886"/>
                  </a:lnTo>
                  <a:lnTo>
                    <a:pt x="1227248" y="144960"/>
                  </a:lnTo>
                  <a:lnTo>
                    <a:pt x="1235322" y="150403"/>
                  </a:lnTo>
                  <a:lnTo>
                    <a:pt x="1245260" y="152400"/>
                  </a:lnTo>
                  <a:lnTo>
                    <a:pt x="1255146" y="150403"/>
                  </a:lnTo>
                  <a:lnTo>
                    <a:pt x="1263220" y="144960"/>
                  </a:lnTo>
                  <a:lnTo>
                    <a:pt x="1263650" y="144323"/>
                  </a:lnTo>
                  <a:lnTo>
                    <a:pt x="1263650" y="109676"/>
                  </a:lnTo>
                  <a:lnTo>
                    <a:pt x="1263220" y="109039"/>
                  </a:lnTo>
                  <a:lnTo>
                    <a:pt x="1255146" y="103596"/>
                  </a:lnTo>
                  <a:lnTo>
                    <a:pt x="1245209" y="101600"/>
                  </a:lnTo>
                  <a:close/>
                </a:path>
                <a:path w="1416050" h="254000">
                  <a:moveTo>
                    <a:pt x="1263650" y="109676"/>
                  </a:moveTo>
                  <a:lnTo>
                    <a:pt x="1263650" y="144323"/>
                  </a:lnTo>
                  <a:lnTo>
                    <a:pt x="1268664" y="136886"/>
                  </a:lnTo>
                  <a:lnTo>
                    <a:pt x="1270660" y="127000"/>
                  </a:lnTo>
                  <a:lnTo>
                    <a:pt x="1268664" y="117113"/>
                  </a:lnTo>
                  <a:lnTo>
                    <a:pt x="1263650" y="109676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1984075" y="4907788"/>
            <a:ext cx="1115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Mobile</a:t>
            </a:r>
            <a:r>
              <a:rPr sz="1600" spc="-8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9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872411" y="3520582"/>
            <a:ext cx="7501255" cy="1496695"/>
            <a:chOff x="1872411" y="3520582"/>
            <a:chExt cx="7501255" cy="1496695"/>
          </a:xfrm>
        </p:grpSpPr>
        <p:pic>
          <p:nvPicPr>
            <p:cNvPr id="48" name="object 4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72411" y="3663150"/>
              <a:ext cx="1353507" cy="135350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8033898" y="3520582"/>
              <a:ext cx="1339215" cy="806450"/>
            </a:xfrm>
            <a:custGeom>
              <a:avLst/>
              <a:gdLst/>
              <a:ahLst/>
              <a:cxnLst/>
              <a:rect l="l" t="t" r="r" b="b"/>
              <a:pathLst>
                <a:path w="1339215" h="806450">
                  <a:moveTo>
                    <a:pt x="1204798" y="0"/>
                  </a:moveTo>
                  <a:lnTo>
                    <a:pt x="134401" y="0"/>
                  </a:lnTo>
                  <a:lnTo>
                    <a:pt x="91919" y="6851"/>
                  </a:lnTo>
                  <a:lnTo>
                    <a:pt x="55025" y="25931"/>
                  </a:lnTo>
                  <a:lnTo>
                    <a:pt x="25931" y="55026"/>
                  </a:lnTo>
                  <a:lnTo>
                    <a:pt x="6851" y="91921"/>
                  </a:lnTo>
                  <a:lnTo>
                    <a:pt x="0" y="134402"/>
                  </a:lnTo>
                  <a:lnTo>
                    <a:pt x="0" y="671997"/>
                  </a:lnTo>
                  <a:lnTo>
                    <a:pt x="6851" y="714478"/>
                  </a:lnTo>
                  <a:lnTo>
                    <a:pt x="25931" y="751373"/>
                  </a:lnTo>
                  <a:lnTo>
                    <a:pt x="55025" y="780467"/>
                  </a:lnTo>
                  <a:lnTo>
                    <a:pt x="91919" y="799547"/>
                  </a:lnTo>
                  <a:lnTo>
                    <a:pt x="134401" y="806399"/>
                  </a:lnTo>
                  <a:lnTo>
                    <a:pt x="1204798" y="806399"/>
                  </a:lnTo>
                  <a:lnTo>
                    <a:pt x="1247279" y="799547"/>
                  </a:lnTo>
                  <a:lnTo>
                    <a:pt x="1284173" y="780467"/>
                  </a:lnTo>
                  <a:lnTo>
                    <a:pt x="1313267" y="751373"/>
                  </a:lnTo>
                  <a:lnTo>
                    <a:pt x="1332347" y="714478"/>
                  </a:lnTo>
                  <a:lnTo>
                    <a:pt x="1339199" y="671997"/>
                  </a:lnTo>
                  <a:lnTo>
                    <a:pt x="1339199" y="134402"/>
                  </a:lnTo>
                  <a:lnTo>
                    <a:pt x="1332347" y="91921"/>
                  </a:lnTo>
                  <a:lnTo>
                    <a:pt x="1313267" y="55026"/>
                  </a:lnTo>
                  <a:lnTo>
                    <a:pt x="1284173" y="25931"/>
                  </a:lnTo>
                  <a:lnTo>
                    <a:pt x="1247279" y="6851"/>
                  </a:lnTo>
                  <a:lnTo>
                    <a:pt x="1204798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8303850" y="4392676"/>
            <a:ext cx="770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BFF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5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296548" y="1822504"/>
            <a:ext cx="15133955" cy="7343775"/>
            <a:chOff x="296548" y="1822504"/>
            <a:chExt cx="15133955" cy="7343775"/>
          </a:xfrm>
        </p:grpSpPr>
        <p:pic>
          <p:nvPicPr>
            <p:cNvPr id="52" name="object 5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59172" y="3622243"/>
              <a:ext cx="1636425" cy="163642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3468617" y="1822504"/>
              <a:ext cx="11962130" cy="7343775"/>
            </a:xfrm>
            <a:custGeom>
              <a:avLst/>
              <a:gdLst/>
              <a:ahLst/>
              <a:cxnLst/>
              <a:rect l="l" t="t" r="r" b="b"/>
              <a:pathLst>
                <a:path w="11962130" h="7343775">
                  <a:moveTo>
                    <a:pt x="22225" y="5455655"/>
                  </a:moveTo>
                  <a:lnTo>
                    <a:pt x="13574" y="5457402"/>
                  </a:lnTo>
                  <a:lnTo>
                    <a:pt x="6509" y="5462165"/>
                  </a:lnTo>
                  <a:lnTo>
                    <a:pt x="1746" y="5469229"/>
                  </a:lnTo>
                  <a:lnTo>
                    <a:pt x="0" y="5477925"/>
                  </a:lnTo>
                  <a:lnTo>
                    <a:pt x="1746" y="5486576"/>
                  </a:lnTo>
                  <a:lnTo>
                    <a:pt x="6509" y="5493640"/>
                  </a:lnTo>
                  <a:lnTo>
                    <a:pt x="13574" y="5498403"/>
                  </a:lnTo>
                  <a:lnTo>
                    <a:pt x="22225" y="5500150"/>
                  </a:lnTo>
                  <a:lnTo>
                    <a:pt x="30872" y="5498403"/>
                  </a:lnTo>
                  <a:lnTo>
                    <a:pt x="37932" y="5493640"/>
                  </a:lnTo>
                  <a:lnTo>
                    <a:pt x="42690" y="5486576"/>
                  </a:lnTo>
                  <a:lnTo>
                    <a:pt x="44441" y="5477925"/>
                  </a:lnTo>
                  <a:lnTo>
                    <a:pt x="42703" y="5469229"/>
                  </a:lnTo>
                  <a:lnTo>
                    <a:pt x="37940" y="5462165"/>
                  </a:lnTo>
                  <a:lnTo>
                    <a:pt x="30875" y="5457402"/>
                  </a:lnTo>
                  <a:lnTo>
                    <a:pt x="22225" y="5455655"/>
                  </a:lnTo>
                  <a:close/>
                </a:path>
                <a:path w="11962130" h="7343775">
                  <a:moveTo>
                    <a:pt x="22225" y="5366711"/>
                  </a:moveTo>
                  <a:lnTo>
                    <a:pt x="13574" y="5368457"/>
                  </a:lnTo>
                  <a:lnTo>
                    <a:pt x="6509" y="5373220"/>
                  </a:lnTo>
                  <a:lnTo>
                    <a:pt x="1746" y="5380285"/>
                  </a:lnTo>
                  <a:lnTo>
                    <a:pt x="0" y="5388980"/>
                  </a:lnTo>
                  <a:lnTo>
                    <a:pt x="1746" y="5397631"/>
                  </a:lnTo>
                  <a:lnTo>
                    <a:pt x="6509" y="5404696"/>
                  </a:lnTo>
                  <a:lnTo>
                    <a:pt x="13574" y="5409459"/>
                  </a:lnTo>
                  <a:lnTo>
                    <a:pt x="22225" y="5411205"/>
                  </a:lnTo>
                  <a:lnTo>
                    <a:pt x="30872" y="5409459"/>
                  </a:lnTo>
                  <a:lnTo>
                    <a:pt x="37932" y="5404696"/>
                  </a:lnTo>
                  <a:lnTo>
                    <a:pt x="42690" y="5397631"/>
                  </a:lnTo>
                  <a:lnTo>
                    <a:pt x="44441" y="5388980"/>
                  </a:lnTo>
                  <a:lnTo>
                    <a:pt x="42703" y="5380285"/>
                  </a:lnTo>
                  <a:lnTo>
                    <a:pt x="37940" y="5373220"/>
                  </a:lnTo>
                  <a:lnTo>
                    <a:pt x="30875" y="5368457"/>
                  </a:lnTo>
                  <a:lnTo>
                    <a:pt x="22225" y="5366711"/>
                  </a:lnTo>
                  <a:close/>
                </a:path>
                <a:path w="11962130" h="7343775">
                  <a:moveTo>
                    <a:pt x="22225" y="5277766"/>
                  </a:moveTo>
                  <a:lnTo>
                    <a:pt x="13574" y="5279513"/>
                  </a:lnTo>
                  <a:lnTo>
                    <a:pt x="6509" y="5284276"/>
                  </a:lnTo>
                  <a:lnTo>
                    <a:pt x="1746" y="5291340"/>
                  </a:lnTo>
                  <a:lnTo>
                    <a:pt x="0" y="5300036"/>
                  </a:lnTo>
                  <a:lnTo>
                    <a:pt x="1746" y="5308687"/>
                  </a:lnTo>
                  <a:lnTo>
                    <a:pt x="6509" y="5315751"/>
                  </a:lnTo>
                  <a:lnTo>
                    <a:pt x="13574" y="5320514"/>
                  </a:lnTo>
                  <a:lnTo>
                    <a:pt x="22225" y="5322261"/>
                  </a:lnTo>
                  <a:lnTo>
                    <a:pt x="30872" y="5320514"/>
                  </a:lnTo>
                  <a:lnTo>
                    <a:pt x="37932" y="5315751"/>
                  </a:lnTo>
                  <a:lnTo>
                    <a:pt x="42690" y="5308687"/>
                  </a:lnTo>
                  <a:lnTo>
                    <a:pt x="44441" y="5300036"/>
                  </a:lnTo>
                  <a:lnTo>
                    <a:pt x="42703" y="5291340"/>
                  </a:lnTo>
                  <a:lnTo>
                    <a:pt x="37940" y="5284276"/>
                  </a:lnTo>
                  <a:lnTo>
                    <a:pt x="30875" y="5279513"/>
                  </a:lnTo>
                  <a:lnTo>
                    <a:pt x="22225" y="5277766"/>
                  </a:lnTo>
                  <a:close/>
                </a:path>
                <a:path w="11962130" h="7343775">
                  <a:moveTo>
                    <a:pt x="22225" y="5188822"/>
                  </a:moveTo>
                  <a:lnTo>
                    <a:pt x="13574" y="5190569"/>
                  </a:lnTo>
                  <a:lnTo>
                    <a:pt x="6509" y="5195332"/>
                  </a:lnTo>
                  <a:lnTo>
                    <a:pt x="1746" y="5202396"/>
                  </a:lnTo>
                  <a:lnTo>
                    <a:pt x="0" y="5211091"/>
                  </a:lnTo>
                  <a:lnTo>
                    <a:pt x="1746" y="5219742"/>
                  </a:lnTo>
                  <a:lnTo>
                    <a:pt x="6509" y="5226807"/>
                  </a:lnTo>
                  <a:lnTo>
                    <a:pt x="13574" y="5231570"/>
                  </a:lnTo>
                  <a:lnTo>
                    <a:pt x="22225" y="5233316"/>
                  </a:lnTo>
                  <a:lnTo>
                    <a:pt x="30872" y="5231570"/>
                  </a:lnTo>
                  <a:lnTo>
                    <a:pt x="37932" y="5226807"/>
                  </a:lnTo>
                  <a:lnTo>
                    <a:pt x="42690" y="5219742"/>
                  </a:lnTo>
                  <a:lnTo>
                    <a:pt x="44441" y="5211091"/>
                  </a:lnTo>
                  <a:lnTo>
                    <a:pt x="42703" y="5202396"/>
                  </a:lnTo>
                  <a:lnTo>
                    <a:pt x="37940" y="5195332"/>
                  </a:lnTo>
                  <a:lnTo>
                    <a:pt x="30875" y="5190569"/>
                  </a:lnTo>
                  <a:lnTo>
                    <a:pt x="22225" y="5188822"/>
                  </a:lnTo>
                  <a:close/>
                </a:path>
                <a:path w="11962130" h="7343775">
                  <a:moveTo>
                    <a:pt x="22225" y="5099878"/>
                  </a:moveTo>
                  <a:lnTo>
                    <a:pt x="13574" y="5101624"/>
                  </a:lnTo>
                  <a:lnTo>
                    <a:pt x="6509" y="5106387"/>
                  </a:lnTo>
                  <a:lnTo>
                    <a:pt x="1746" y="5113452"/>
                  </a:lnTo>
                  <a:lnTo>
                    <a:pt x="0" y="5122147"/>
                  </a:lnTo>
                  <a:lnTo>
                    <a:pt x="1746" y="5130798"/>
                  </a:lnTo>
                  <a:lnTo>
                    <a:pt x="6509" y="5137862"/>
                  </a:lnTo>
                  <a:lnTo>
                    <a:pt x="13574" y="5142625"/>
                  </a:lnTo>
                  <a:lnTo>
                    <a:pt x="22225" y="5144372"/>
                  </a:lnTo>
                  <a:lnTo>
                    <a:pt x="30872" y="5142625"/>
                  </a:lnTo>
                  <a:lnTo>
                    <a:pt x="37932" y="5137862"/>
                  </a:lnTo>
                  <a:lnTo>
                    <a:pt x="42690" y="5130798"/>
                  </a:lnTo>
                  <a:lnTo>
                    <a:pt x="44441" y="5122147"/>
                  </a:lnTo>
                  <a:lnTo>
                    <a:pt x="42703" y="5113452"/>
                  </a:lnTo>
                  <a:lnTo>
                    <a:pt x="37940" y="5106387"/>
                  </a:lnTo>
                  <a:lnTo>
                    <a:pt x="30875" y="5101624"/>
                  </a:lnTo>
                  <a:lnTo>
                    <a:pt x="22225" y="5099878"/>
                  </a:lnTo>
                  <a:close/>
                </a:path>
                <a:path w="11962130" h="7343775">
                  <a:moveTo>
                    <a:pt x="22225" y="5010933"/>
                  </a:moveTo>
                  <a:lnTo>
                    <a:pt x="13574" y="5012680"/>
                  </a:lnTo>
                  <a:lnTo>
                    <a:pt x="6509" y="5017443"/>
                  </a:lnTo>
                  <a:lnTo>
                    <a:pt x="1746" y="5024507"/>
                  </a:lnTo>
                  <a:lnTo>
                    <a:pt x="0" y="5033203"/>
                  </a:lnTo>
                  <a:lnTo>
                    <a:pt x="1746" y="5041854"/>
                  </a:lnTo>
                  <a:lnTo>
                    <a:pt x="6509" y="5048918"/>
                  </a:lnTo>
                  <a:lnTo>
                    <a:pt x="13574" y="5053681"/>
                  </a:lnTo>
                  <a:lnTo>
                    <a:pt x="22225" y="5055428"/>
                  </a:lnTo>
                  <a:lnTo>
                    <a:pt x="30872" y="5053681"/>
                  </a:lnTo>
                  <a:lnTo>
                    <a:pt x="37932" y="5048918"/>
                  </a:lnTo>
                  <a:lnTo>
                    <a:pt x="42690" y="5041854"/>
                  </a:lnTo>
                  <a:lnTo>
                    <a:pt x="44441" y="5033203"/>
                  </a:lnTo>
                  <a:lnTo>
                    <a:pt x="42703" y="5024507"/>
                  </a:lnTo>
                  <a:lnTo>
                    <a:pt x="37940" y="5017443"/>
                  </a:lnTo>
                  <a:lnTo>
                    <a:pt x="30875" y="5012680"/>
                  </a:lnTo>
                  <a:lnTo>
                    <a:pt x="22225" y="5010933"/>
                  </a:lnTo>
                  <a:close/>
                </a:path>
                <a:path w="11962130" h="7343775">
                  <a:moveTo>
                    <a:pt x="22225" y="4921989"/>
                  </a:moveTo>
                  <a:lnTo>
                    <a:pt x="13574" y="4923735"/>
                  </a:lnTo>
                  <a:lnTo>
                    <a:pt x="6509" y="4928498"/>
                  </a:lnTo>
                  <a:lnTo>
                    <a:pt x="1746" y="4935563"/>
                  </a:lnTo>
                  <a:lnTo>
                    <a:pt x="0" y="4944258"/>
                  </a:lnTo>
                  <a:lnTo>
                    <a:pt x="1746" y="4952909"/>
                  </a:lnTo>
                  <a:lnTo>
                    <a:pt x="6509" y="4959974"/>
                  </a:lnTo>
                  <a:lnTo>
                    <a:pt x="13574" y="4964737"/>
                  </a:lnTo>
                  <a:lnTo>
                    <a:pt x="22225" y="4966483"/>
                  </a:lnTo>
                  <a:lnTo>
                    <a:pt x="30872" y="4964737"/>
                  </a:lnTo>
                  <a:lnTo>
                    <a:pt x="37932" y="4959974"/>
                  </a:lnTo>
                  <a:lnTo>
                    <a:pt x="42690" y="4952909"/>
                  </a:lnTo>
                  <a:lnTo>
                    <a:pt x="44441" y="4944258"/>
                  </a:lnTo>
                  <a:lnTo>
                    <a:pt x="42703" y="4935563"/>
                  </a:lnTo>
                  <a:lnTo>
                    <a:pt x="37940" y="4928498"/>
                  </a:lnTo>
                  <a:lnTo>
                    <a:pt x="30875" y="4923735"/>
                  </a:lnTo>
                  <a:lnTo>
                    <a:pt x="22225" y="4921989"/>
                  </a:lnTo>
                  <a:close/>
                </a:path>
                <a:path w="11962130" h="7343775">
                  <a:moveTo>
                    <a:pt x="22225" y="4833044"/>
                  </a:moveTo>
                  <a:lnTo>
                    <a:pt x="13574" y="4834791"/>
                  </a:lnTo>
                  <a:lnTo>
                    <a:pt x="6509" y="4839554"/>
                  </a:lnTo>
                  <a:lnTo>
                    <a:pt x="1746" y="4846618"/>
                  </a:lnTo>
                  <a:lnTo>
                    <a:pt x="0" y="4855314"/>
                  </a:lnTo>
                  <a:lnTo>
                    <a:pt x="1746" y="4863965"/>
                  </a:lnTo>
                  <a:lnTo>
                    <a:pt x="6509" y="4871029"/>
                  </a:lnTo>
                  <a:lnTo>
                    <a:pt x="13574" y="4875792"/>
                  </a:lnTo>
                  <a:lnTo>
                    <a:pt x="22225" y="4877539"/>
                  </a:lnTo>
                  <a:lnTo>
                    <a:pt x="30872" y="4875792"/>
                  </a:lnTo>
                  <a:lnTo>
                    <a:pt x="37932" y="4871029"/>
                  </a:lnTo>
                  <a:lnTo>
                    <a:pt x="42690" y="4863965"/>
                  </a:lnTo>
                  <a:lnTo>
                    <a:pt x="44441" y="4855314"/>
                  </a:lnTo>
                  <a:lnTo>
                    <a:pt x="42703" y="4846618"/>
                  </a:lnTo>
                  <a:lnTo>
                    <a:pt x="37940" y="4839554"/>
                  </a:lnTo>
                  <a:lnTo>
                    <a:pt x="30875" y="4834791"/>
                  </a:lnTo>
                  <a:lnTo>
                    <a:pt x="22225" y="4833044"/>
                  </a:lnTo>
                  <a:close/>
                </a:path>
                <a:path w="11962130" h="7343775">
                  <a:moveTo>
                    <a:pt x="22225" y="4744100"/>
                  </a:moveTo>
                  <a:lnTo>
                    <a:pt x="13574" y="4745846"/>
                  </a:lnTo>
                  <a:lnTo>
                    <a:pt x="6509" y="4750609"/>
                  </a:lnTo>
                  <a:lnTo>
                    <a:pt x="1746" y="4757674"/>
                  </a:lnTo>
                  <a:lnTo>
                    <a:pt x="0" y="4766369"/>
                  </a:lnTo>
                  <a:lnTo>
                    <a:pt x="1746" y="4775020"/>
                  </a:lnTo>
                  <a:lnTo>
                    <a:pt x="6509" y="4782085"/>
                  </a:lnTo>
                  <a:lnTo>
                    <a:pt x="13574" y="4786848"/>
                  </a:lnTo>
                  <a:lnTo>
                    <a:pt x="22225" y="4788594"/>
                  </a:lnTo>
                  <a:lnTo>
                    <a:pt x="30872" y="4786848"/>
                  </a:lnTo>
                  <a:lnTo>
                    <a:pt x="37932" y="4782085"/>
                  </a:lnTo>
                  <a:lnTo>
                    <a:pt x="42690" y="4775020"/>
                  </a:lnTo>
                  <a:lnTo>
                    <a:pt x="44441" y="4766369"/>
                  </a:lnTo>
                  <a:lnTo>
                    <a:pt x="42703" y="4757674"/>
                  </a:lnTo>
                  <a:lnTo>
                    <a:pt x="37940" y="4750609"/>
                  </a:lnTo>
                  <a:lnTo>
                    <a:pt x="30875" y="4745846"/>
                  </a:lnTo>
                  <a:lnTo>
                    <a:pt x="22225" y="4744100"/>
                  </a:lnTo>
                  <a:close/>
                </a:path>
                <a:path w="11962130" h="7343775">
                  <a:moveTo>
                    <a:pt x="22225" y="4655155"/>
                  </a:moveTo>
                  <a:lnTo>
                    <a:pt x="13574" y="4656902"/>
                  </a:lnTo>
                  <a:lnTo>
                    <a:pt x="6509" y="4661665"/>
                  </a:lnTo>
                  <a:lnTo>
                    <a:pt x="1746" y="4668729"/>
                  </a:lnTo>
                  <a:lnTo>
                    <a:pt x="0" y="4677425"/>
                  </a:lnTo>
                  <a:lnTo>
                    <a:pt x="1746" y="4686076"/>
                  </a:lnTo>
                  <a:lnTo>
                    <a:pt x="6509" y="4693140"/>
                  </a:lnTo>
                  <a:lnTo>
                    <a:pt x="13574" y="4697903"/>
                  </a:lnTo>
                  <a:lnTo>
                    <a:pt x="22225" y="4699650"/>
                  </a:lnTo>
                  <a:lnTo>
                    <a:pt x="30872" y="4697903"/>
                  </a:lnTo>
                  <a:lnTo>
                    <a:pt x="37932" y="4693140"/>
                  </a:lnTo>
                  <a:lnTo>
                    <a:pt x="42690" y="4686076"/>
                  </a:lnTo>
                  <a:lnTo>
                    <a:pt x="44441" y="4677425"/>
                  </a:lnTo>
                  <a:lnTo>
                    <a:pt x="42703" y="4668729"/>
                  </a:lnTo>
                  <a:lnTo>
                    <a:pt x="37940" y="4661665"/>
                  </a:lnTo>
                  <a:lnTo>
                    <a:pt x="30875" y="4656902"/>
                  </a:lnTo>
                  <a:lnTo>
                    <a:pt x="22225" y="4655155"/>
                  </a:lnTo>
                  <a:close/>
                </a:path>
                <a:path w="11962130" h="7343775">
                  <a:moveTo>
                    <a:pt x="22225" y="4566211"/>
                  </a:moveTo>
                  <a:lnTo>
                    <a:pt x="13574" y="4567957"/>
                  </a:lnTo>
                  <a:lnTo>
                    <a:pt x="6509" y="4572720"/>
                  </a:lnTo>
                  <a:lnTo>
                    <a:pt x="1746" y="4579785"/>
                  </a:lnTo>
                  <a:lnTo>
                    <a:pt x="0" y="4588480"/>
                  </a:lnTo>
                  <a:lnTo>
                    <a:pt x="1746" y="4597131"/>
                  </a:lnTo>
                  <a:lnTo>
                    <a:pt x="6509" y="4604196"/>
                  </a:lnTo>
                  <a:lnTo>
                    <a:pt x="13574" y="4608959"/>
                  </a:lnTo>
                  <a:lnTo>
                    <a:pt x="22225" y="4610705"/>
                  </a:lnTo>
                  <a:lnTo>
                    <a:pt x="30872" y="4608959"/>
                  </a:lnTo>
                  <a:lnTo>
                    <a:pt x="37932" y="4604196"/>
                  </a:lnTo>
                  <a:lnTo>
                    <a:pt x="42690" y="4597131"/>
                  </a:lnTo>
                  <a:lnTo>
                    <a:pt x="44441" y="4588480"/>
                  </a:lnTo>
                  <a:lnTo>
                    <a:pt x="42703" y="4579785"/>
                  </a:lnTo>
                  <a:lnTo>
                    <a:pt x="37940" y="4572720"/>
                  </a:lnTo>
                  <a:lnTo>
                    <a:pt x="30875" y="4567957"/>
                  </a:lnTo>
                  <a:lnTo>
                    <a:pt x="22225" y="4566211"/>
                  </a:lnTo>
                  <a:close/>
                </a:path>
                <a:path w="11962130" h="7343775">
                  <a:moveTo>
                    <a:pt x="22225" y="4477266"/>
                  </a:moveTo>
                  <a:lnTo>
                    <a:pt x="13574" y="4479013"/>
                  </a:lnTo>
                  <a:lnTo>
                    <a:pt x="6509" y="4483776"/>
                  </a:lnTo>
                  <a:lnTo>
                    <a:pt x="1746" y="4490840"/>
                  </a:lnTo>
                  <a:lnTo>
                    <a:pt x="0" y="4499536"/>
                  </a:lnTo>
                  <a:lnTo>
                    <a:pt x="1746" y="4508187"/>
                  </a:lnTo>
                  <a:lnTo>
                    <a:pt x="6509" y="4515251"/>
                  </a:lnTo>
                  <a:lnTo>
                    <a:pt x="13574" y="4520014"/>
                  </a:lnTo>
                  <a:lnTo>
                    <a:pt x="22225" y="4521761"/>
                  </a:lnTo>
                  <a:lnTo>
                    <a:pt x="30872" y="4520014"/>
                  </a:lnTo>
                  <a:lnTo>
                    <a:pt x="37932" y="4515251"/>
                  </a:lnTo>
                  <a:lnTo>
                    <a:pt x="42690" y="4508187"/>
                  </a:lnTo>
                  <a:lnTo>
                    <a:pt x="44441" y="4499536"/>
                  </a:lnTo>
                  <a:lnTo>
                    <a:pt x="42703" y="4490840"/>
                  </a:lnTo>
                  <a:lnTo>
                    <a:pt x="37940" y="4483776"/>
                  </a:lnTo>
                  <a:lnTo>
                    <a:pt x="30875" y="4479013"/>
                  </a:lnTo>
                  <a:lnTo>
                    <a:pt x="22225" y="4477266"/>
                  </a:lnTo>
                  <a:close/>
                </a:path>
                <a:path w="11962130" h="7343775">
                  <a:moveTo>
                    <a:pt x="22225" y="4388322"/>
                  </a:moveTo>
                  <a:lnTo>
                    <a:pt x="13574" y="4390068"/>
                  </a:lnTo>
                  <a:lnTo>
                    <a:pt x="6509" y="4394831"/>
                  </a:lnTo>
                  <a:lnTo>
                    <a:pt x="1746" y="4401896"/>
                  </a:lnTo>
                  <a:lnTo>
                    <a:pt x="0" y="4410591"/>
                  </a:lnTo>
                  <a:lnTo>
                    <a:pt x="1746" y="4419242"/>
                  </a:lnTo>
                  <a:lnTo>
                    <a:pt x="6509" y="4426307"/>
                  </a:lnTo>
                  <a:lnTo>
                    <a:pt x="13574" y="4431070"/>
                  </a:lnTo>
                  <a:lnTo>
                    <a:pt x="22225" y="4432816"/>
                  </a:lnTo>
                  <a:lnTo>
                    <a:pt x="30872" y="4431070"/>
                  </a:lnTo>
                  <a:lnTo>
                    <a:pt x="37932" y="4426307"/>
                  </a:lnTo>
                  <a:lnTo>
                    <a:pt x="42690" y="4419242"/>
                  </a:lnTo>
                  <a:lnTo>
                    <a:pt x="44441" y="4410591"/>
                  </a:lnTo>
                  <a:lnTo>
                    <a:pt x="42703" y="4401896"/>
                  </a:lnTo>
                  <a:lnTo>
                    <a:pt x="37940" y="4394831"/>
                  </a:lnTo>
                  <a:lnTo>
                    <a:pt x="30875" y="4390068"/>
                  </a:lnTo>
                  <a:lnTo>
                    <a:pt x="22225" y="4388322"/>
                  </a:lnTo>
                  <a:close/>
                </a:path>
                <a:path w="11962130" h="7343775">
                  <a:moveTo>
                    <a:pt x="22225" y="4299376"/>
                  </a:moveTo>
                  <a:lnTo>
                    <a:pt x="13574" y="4301123"/>
                  </a:lnTo>
                  <a:lnTo>
                    <a:pt x="6509" y="4305886"/>
                  </a:lnTo>
                  <a:lnTo>
                    <a:pt x="1746" y="4312951"/>
                  </a:lnTo>
                  <a:lnTo>
                    <a:pt x="0" y="4321647"/>
                  </a:lnTo>
                  <a:lnTo>
                    <a:pt x="1746" y="4330297"/>
                  </a:lnTo>
                  <a:lnTo>
                    <a:pt x="6509" y="4337362"/>
                  </a:lnTo>
                  <a:lnTo>
                    <a:pt x="13574" y="4342125"/>
                  </a:lnTo>
                  <a:lnTo>
                    <a:pt x="22225" y="4343872"/>
                  </a:lnTo>
                  <a:lnTo>
                    <a:pt x="30872" y="4342125"/>
                  </a:lnTo>
                  <a:lnTo>
                    <a:pt x="37931" y="4337362"/>
                  </a:lnTo>
                  <a:lnTo>
                    <a:pt x="42690" y="4330297"/>
                  </a:lnTo>
                  <a:lnTo>
                    <a:pt x="44440" y="4321647"/>
                  </a:lnTo>
                  <a:lnTo>
                    <a:pt x="42703" y="4312951"/>
                  </a:lnTo>
                  <a:lnTo>
                    <a:pt x="37940" y="4305886"/>
                  </a:lnTo>
                  <a:lnTo>
                    <a:pt x="30875" y="4301123"/>
                  </a:lnTo>
                  <a:lnTo>
                    <a:pt x="22225" y="4299376"/>
                  </a:lnTo>
                  <a:close/>
                </a:path>
                <a:path w="11962130" h="7343775">
                  <a:moveTo>
                    <a:pt x="22225" y="4210432"/>
                  </a:moveTo>
                  <a:lnTo>
                    <a:pt x="13574" y="4212178"/>
                  </a:lnTo>
                  <a:lnTo>
                    <a:pt x="6509" y="4216941"/>
                  </a:lnTo>
                  <a:lnTo>
                    <a:pt x="1746" y="4224006"/>
                  </a:lnTo>
                  <a:lnTo>
                    <a:pt x="0" y="4232701"/>
                  </a:lnTo>
                  <a:lnTo>
                    <a:pt x="1746" y="4241352"/>
                  </a:lnTo>
                  <a:lnTo>
                    <a:pt x="6509" y="4248417"/>
                  </a:lnTo>
                  <a:lnTo>
                    <a:pt x="13574" y="4253180"/>
                  </a:lnTo>
                  <a:lnTo>
                    <a:pt x="22225" y="4254926"/>
                  </a:lnTo>
                  <a:lnTo>
                    <a:pt x="30872" y="4253180"/>
                  </a:lnTo>
                  <a:lnTo>
                    <a:pt x="37932" y="4248417"/>
                  </a:lnTo>
                  <a:lnTo>
                    <a:pt x="42690" y="4241352"/>
                  </a:lnTo>
                  <a:lnTo>
                    <a:pt x="44441" y="4232701"/>
                  </a:lnTo>
                  <a:lnTo>
                    <a:pt x="42703" y="4224006"/>
                  </a:lnTo>
                  <a:lnTo>
                    <a:pt x="37940" y="4216941"/>
                  </a:lnTo>
                  <a:lnTo>
                    <a:pt x="30875" y="4212178"/>
                  </a:lnTo>
                  <a:lnTo>
                    <a:pt x="22225" y="4210432"/>
                  </a:lnTo>
                  <a:close/>
                </a:path>
                <a:path w="11962130" h="7343775">
                  <a:moveTo>
                    <a:pt x="22225" y="4121487"/>
                  </a:moveTo>
                  <a:lnTo>
                    <a:pt x="13574" y="4123234"/>
                  </a:lnTo>
                  <a:lnTo>
                    <a:pt x="6509" y="4127997"/>
                  </a:lnTo>
                  <a:lnTo>
                    <a:pt x="1746" y="4135061"/>
                  </a:lnTo>
                  <a:lnTo>
                    <a:pt x="0" y="4143757"/>
                  </a:lnTo>
                  <a:lnTo>
                    <a:pt x="1746" y="4152408"/>
                  </a:lnTo>
                  <a:lnTo>
                    <a:pt x="6509" y="4159472"/>
                  </a:lnTo>
                  <a:lnTo>
                    <a:pt x="13574" y="4164235"/>
                  </a:lnTo>
                  <a:lnTo>
                    <a:pt x="22225" y="4165982"/>
                  </a:lnTo>
                  <a:lnTo>
                    <a:pt x="30872" y="4164235"/>
                  </a:lnTo>
                  <a:lnTo>
                    <a:pt x="37932" y="4159472"/>
                  </a:lnTo>
                  <a:lnTo>
                    <a:pt x="42690" y="4152408"/>
                  </a:lnTo>
                  <a:lnTo>
                    <a:pt x="44441" y="4143757"/>
                  </a:lnTo>
                  <a:lnTo>
                    <a:pt x="42703" y="4135061"/>
                  </a:lnTo>
                  <a:lnTo>
                    <a:pt x="37940" y="4127997"/>
                  </a:lnTo>
                  <a:lnTo>
                    <a:pt x="30875" y="4123234"/>
                  </a:lnTo>
                  <a:lnTo>
                    <a:pt x="22225" y="4121487"/>
                  </a:lnTo>
                  <a:close/>
                </a:path>
                <a:path w="11962130" h="7343775">
                  <a:moveTo>
                    <a:pt x="22225" y="4032543"/>
                  </a:moveTo>
                  <a:lnTo>
                    <a:pt x="13574" y="4034289"/>
                  </a:lnTo>
                  <a:lnTo>
                    <a:pt x="6509" y="4039052"/>
                  </a:lnTo>
                  <a:lnTo>
                    <a:pt x="1746" y="4046117"/>
                  </a:lnTo>
                  <a:lnTo>
                    <a:pt x="0" y="4054812"/>
                  </a:lnTo>
                  <a:lnTo>
                    <a:pt x="1746" y="4063463"/>
                  </a:lnTo>
                  <a:lnTo>
                    <a:pt x="6509" y="4070528"/>
                  </a:lnTo>
                  <a:lnTo>
                    <a:pt x="13574" y="4075291"/>
                  </a:lnTo>
                  <a:lnTo>
                    <a:pt x="22225" y="4077037"/>
                  </a:lnTo>
                  <a:lnTo>
                    <a:pt x="30872" y="4075291"/>
                  </a:lnTo>
                  <a:lnTo>
                    <a:pt x="37932" y="4070528"/>
                  </a:lnTo>
                  <a:lnTo>
                    <a:pt x="42690" y="4063463"/>
                  </a:lnTo>
                  <a:lnTo>
                    <a:pt x="44441" y="4054812"/>
                  </a:lnTo>
                  <a:lnTo>
                    <a:pt x="42703" y="4046117"/>
                  </a:lnTo>
                  <a:lnTo>
                    <a:pt x="37940" y="4039052"/>
                  </a:lnTo>
                  <a:lnTo>
                    <a:pt x="30875" y="4034289"/>
                  </a:lnTo>
                  <a:lnTo>
                    <a:pt x="22225" y="4032543"/>
                  </a:lnTo>
                  <a:close/>
                </a:path>
                <a:path w="11962130" h="7343775">
                  <a:moveTo>
                    <a:pt x="22225" y="3943598"/>
                  </a:moveTo>
                  <a:lnTo>
                    <a:pt x="13574" y="3945345"/>
                  </a:lnTo>
                  <a:lnTo>
                    <a:pt x="6509" y="3950108"/>
                  </a:lnTo>
                  <a:lnTo>
                    <a:pt x="1746" y="3957172"/>
                  </a:lnTo>
                  <a:lnTo>
                    <a:pt x="0" y="3965868"/>
                  </a:lnTo>
                  <a:lnTo>
                    <a:pt x="1746" y="3974519"/>
                  </a:lnTo>
                  <a:lnTo>
                    <a:pt x="6509" y="3981583"/>
                  </a:lnTo>
                  <a:lnTo>
                    <a:pt x="13574" y="3986346"/>
                  </a:lnTo>
                  <a:lnTo>
                    <a:pt x="22225" y="3988093"/>
                  </a:lnTo>
                  <a:lnTo>
                    <a:pt x="30872" y="3986346"/>
                  </a:lnTo>
                  <a:lnTo>
                    <a:pt x="37932" y="3981583"/>
                  </a:lnTo>
                  <a:lnTo>
                    <a:pt x="42690" y="3974519"/>
                  </a:lnTo>
                  <a:lnTo>
                    <a:pt x="44441" y="3965868"/>
                  </a:lnTo>
                  <a:lnTo>
                    <a:pt x="42703" y="3957172"/>
                  </a:lnTo>
                  <a:lnTo>
                    <a:pt x="37940" y="3950108"/>
                  </a:lnTo>
                  <a:lnTo>
                    <a:pt x="30875" y="3945345"/>
                  </a:lnTo>
                  <a:lnTo>
                    <a:pt x="22225" y="3943598"/>
                  </a:lnTo>
                  <a:close/>
                </a:path>
                <a:path w="11962130" h="7343775">
                  <a:moveTo>
                    <a:pt x="22225" y="3854654"/>
                  </a:moveTo>
                  <a:lnTo>
                    <a:pt x="13574" y="3856401"/>
                  </a:lnTo>
                  <a:lnTo>
                    <a:pt x="6509" y="3861164"/>
                  </a:lnTo>
                  <a:lnTo>
                    <a:pt x="1746" y="3868228"/>
                  </a:lnTo>
                  <a:lnTo>
                    <a:pt x="0" y="3876923"/>
                  </a:lnTo>
                  <a:lnTo>
                    <a:pt x="1746" y="3885574"/>
                  </a:lnTo>
                  <a:lnTo>
                    <a:pt x="6509" y="3892639"/>
                  </a:lnTo>
                  <a:lnTo>
                    <a:pt x="13574" y="3897402"/>
                  </a:lnTo>
                  <a:lnTo>
                    <a:pt x="22225" y="3899148"/>
                  </a:lnTo>
                  <a:lnTo>
                    <a:pt x="30872" y="3897402"/>
                  </a:lnTo>
                  <a:lnTo>
                    <a:pt x="37932" y="3892639"/>
                  </a:lnTo>
                  <a:lnTo>
                    <a:pt x="42690" y="3885574"/>
                  </a:lnTo>
                  <a:lnTo>
                    <a:pt x="44441" y="3876923"/>
                  </a:lnTo>
                  <a:lnTo>
                    <a:pt x="42703" y="3868228"/>
                  </a:lnTo>
                  <a:lnTo>
                    <a:pt x="37940" y="3861164"/>
                  </a:lnTo>
                  <a:lnTo>
                    <a:pt x="30875" y="3856401"/>
                  </a:lnTo>
                  <a:lnTo>
                    <a:pt x="22225" y="3854654"/>
                  </a:lnTo>
                  <a:close/>
                </a:path>
                <a:path w="11962130" h="7343775">
                  <a:moveTo>
                    <a:pt x="22225" y="3765710"/>
                  </a:moveTo>
                  <a:lnTo>
                    <a:pt x="13574" y="3767456"/>
                  </a:lnTo>
                  <a:lnTo>
                    <a:pt x="6509" y="3772219"/>
                  </a:lnTo>
                  <a:lnTo>
                    <a:pt x="1746" y="3779284"/>
                  </a:lnTo>
                  <a:lnTo>
                    <a:pt x="0" y="3787979"/>
                  </a:lnTo>
                  <a:lnTo>
                    <a:pt x="1746" y="3796630"/>
                  </a:lnTo>
                  <a:lnTo>
                    <a:pt x="6509" y="3803694"/>
                  </a:lnTo>
                  <a:lnTo>
                    <a:pt x="13574" y="3808457"/>
                  </a:lnTo>
                  <a:lnTo>
                    <a:pt x="22225" y="3810204"/>
                  </a:lnTo>
                  <a:lnTo>
                    <a:pt x="30872" y="3808457"/>
                  </a:lnTo>
                  <a:lnTo>
                    <a:pt x="37932" y="3803694"/>
                  </a:lnTo>
                  <a:lnTo>
                    <a:pt x="42690" y="3796630"/>
                  </a:lnTo>
                  <a:lnTo>
                    <a:pt x="44441" y="3787979"/>
                  </a:lnTo>
                  <a:lnTo>
                    <a:pt x="42703" y="3779284"/>
                  </a:lnTo>
                  <a:lnTo>
                    <a:pt x="37940" y="3772219"/>
                  </a:lnTo>
                  <a:lnTo>
                    <a:pt x="30875" y="3767456"/>
                  </a:lnTo>
                  <a:lnTo>
                    <a:pt x="22225" y="3765710"/>
                  </a:lnTo>
                  <a:close/>
                </a:path>
                <a:path w="11962130" h="7343775">
                  <a:moveTo>
                    <a:pt x="22225" y="3676765"/>
                  </a:moveTo>
                  <a:lnTo>
                    <a:pt x="13574" y="3678512"/>
                  </a:lnTo>
                  <a:lnTo>
                    <a:pt x="6509" y="3683275"/>
                  </a:lnTo>
                  <a:lnTo>
                    <a:pt x="1746" y="3690339"/>
                  </a:lnTo>
                  <a:lnTo>
                    <a:pt x="0" y="3699035"/>
                  </a:lnTo>
                  <a:lnTo>
                    <a:pt x="1746" y="3707686"/>
                  </a:lnTo>
                  <a:lnTo>
                    <a:pt x="6509" y="3714750"/>
                  </a:lnTo>
                  <a:lnTo>
                    <a:pt x="13574" y="3719513"/>
                  </a:lnTo>
                  <a:lnTo>
                    <a:pt x="22225" y="3721260"/>
                  </a:lnTo>
                  <a:lnTo>
                    <a:pt x="30872" y="3719513"/>
                  </a:lnTo>
                  <a:lnTo>
                    <a:pt x="37932" y="3714750"/>
                  </a:lnTo>
                  <a:lnTo>
                    <a:pt x="42690" y="3707686"/>
                  </a:lnTo>
                  <a:lnTo>
                    <a:pt x="44441" y="3699035"/>
                  </a:lnTo>
                  <a:lnTo>
                    <a:pt x="42703" y="3690339"/>
                  </a:lnTo>
                  <a:lnTo>
                    <a:pt x="37940" y="3683275"/>
                  </a:lnTo>
                  <a:lnTo>
                    <a:pt x="30875" y="3678512"/>
                  </a:lnTo>
                  <a:lnTo>
                    <a:pt x="22225" y="3676765"/>
                  </a:lnTo>
                  <a:close/>
                </a:path>
                <a:path w="11962130" h="7343775">
                  <a:moveTo>
                    <a:pt x="22225" y="3587821"/>
                  </a:moveTo>
                  <a:lnTo>
                    <a:pt x="13574" y="3589567"/>
                  </a:lnTo>
                  <a:lnTo>
                    <a:pt x="6509" y="3594330"/>
                  </a:lnTo>
                  <a:lnTo>
                    <a:pt x="1746" y="3601395"/>
                  </a:lnTo>
                  <a:lnTo>
                    <a:pt x="0" y="3610090"/>
                  </a:lnTo>
                  <a:lnTo>
                    <a:pt x="1746" y="3618741"/>
                  </a:lnTo>
                  <a:lnTo>
                    <a:pt x="6509" y="3625806"/>
                  </a:lnTo>
                  <a:lnTo>
                    <a:pt x="13574" y="3630569"/>
                  </a:lnTo>
                  <a:lnTo>
                    <a:pt x="22225" y="3632315"/>
                  </a:lnTo>
                  <a:lnTo>
                    <a:pt x="30872" y="3630569"/>
                  </a:lnTo>
                  <a:lnTo>
                    <a:pt x="37932" y="3625806"/>
                  </a:lnTo>
                  <a:lnTo>
                    <a:pt x="42690" y="3618741"/>
                  </a:lnTo>
                  <a:lnTo>
                    <a:pt x="44441" y="3610090"/>
                  </a:lnTo>
                  <a:lnTo>
                    <a:pt x="42703" y="3601395"/>
                  </a:lnTo>
                  <a:lnTo>
                    <a:pt x="37940" y="3594330"/>
                  </a:lnTo>
                  <a:lnTo>
                    <a:pt x="30875" y="3589567"/>
                  </a:lnTo>
                  <a:lnTo>
                    <a:pt x="22225" y="3587821"/>
                  </a:lnTo>
                  <a:close/>
                </a:path>
                <a:path w="11962130" h="7343775">
                  <a:moveTo>
                    <a:pt x="22225" y="3498876"/>
                  </a:moveTo>
                  <a:lnTo>
                    <a:pt x="13574" y="3500623"/>
                  </a:lnTo>
                  <a:lnTo>
                    <a:pt x="6509" y="3505386"/>
                  </a:lnTo>
                  <a:lnTo>
                    <a:pt x="1746" y="3512450"/>
                  </a:lnTo>
                  <a:lnTo>
                    <a:pt x="0" y="3521146"/>
                  </a:lnTo>
                  <a:lnTo>
                    <a:pt x="1746" y="3529797"/>
                  </a:lnTo>
                  <a:lnTo>
                    <a:pt x="6509" y="3536861"/>
                  </a:lnTo>
                  <a:lnTo>
                    <a:pt x="13574" y="3541624"/>
                  </a:lnTo>
                  <a:lnTo>
                    <a:pt x="22225" y="3543371"/>
                  </a:lnTo>
                  <a:lnTo>
                    <a:pt x="30872" y="3541624"/>
                  </a:lnTo>
                  <a:lnTo>
                    <a:pt x="37932" y="3536861"/>
                  </a:lnTo>
                  <a:lnTo>
                    <a:pt x="42690" y="3529797"/>
                  </a:lnTo>
                  <a:lnTo>
                    <a:pt x="44441" y="3521146"/>
                  </a:lnTo>
                  <a:lnTo>
                    <a:pt x="42703" y="3512450"/>
                  </a:lnTo>
                  <a:lnTo>
                    <a:pt x="37940" y="3505386"/>
                  </a:lnTo>
                  <a:lnTo>
                    <a:pt x="30875" y="3500623"/>
                  </a:lnTo>
                  <a:lnTo>
                    <a:pt x="22225" y="3498876"/>
                  </a:lnTo>
                  <a:close/>
                </a:path>
                <a:path w="11962130" h="7343775">
                  <a:moveTo>
                    <a:pt x="22225" y="3409932"/>
                  </a:moveTo>
                  <a:lnTo>
                    <a:pt x="13574" y="3411678"/>
                  </a:lnTo>
                  <a:lnTo>
                    <a:pt x="6509" y="3416441"/>
                  </a:lnTo>
                  <a:lnTo>
                    <a:pt x="1746" y="3423506"/>
                  </a:lnTo>
                  <a:lnTo>
                    <a:pt x="0" y="3432201"/>
                  </a:lnTo>
                  <a:lnTo>
                    <a:pt x="1746" y="3440852"/>
                  </a:lnTo>
                  <a:lnTo>
                    <a:pt x="6509" y="3447917"/>
                  </a:lnTo>
                  <a:lnTo>
                    <a:pt x="13574" y="3452680"/>
                  </a:lnTo>
                  <a:lnTo>
                    <a:pt x="22225" y="3454426"/>
                  </a:lnTo>
                  <a:lnTo>
                    <a:pt x="30872" y="3452680"/>
                  </a:lnTo>
                  <a:lnTo>
                    <a:pt x="37932" y="3447917"/>
                  </a:lnTo>
                  <a:lnTo>
                    <a:pt x="42690" y="3440852"/>
                  </a:lnTo>
                  <a:lnTo>
                    <a:pt x="44441" y="3432201"/>
                  </a:lnTo>
                  <a:lnTo>
                    <a:pt x="42703" y="3423506"/>
                  </a:lnTo>
                  <a:lnTo>
                    <a:pt x="37940" y="3416441"/>
                  </a:lnTo>
                  <a:lnTo>
                    <a:pt x="30875" y="3411678"/>
                  </a:lnTo>
                  <a:lnTo>
                    <a:pt x="22225" y="3409932"/>
                  </a:lnTo>
                  <a:close/>
                </a:path>
                <a:path w="11962130" h="7343775">
                  <a:moveTo>
                    <a:pt x="22225" y="3320987"/>
                  </a:moveTo>
                  <a:lnTo>
                    <a:pt x="13574" y="3322734"/>
                  </a:lnTo>
                  <a:lnTo>
                    <a:pt x="6509" y="3327497"/>
                  </a:lnTo>
                  <a:lnTo>
                    <a:pt x="1746" y="3334561"/>
                  </a:lnTo>
                  <a:lnTo>
                    <a:pt x="0" y="3343257"/>
                  </a:lnTo>
                  <a:lnTo>
                    <a:pt x="1746" y="3351908"/>
                  </a:lnTo>
                  <a:lnTo>
                    <a:pt x="6509" y="3358972"/>
                  </a:lnTo>
                  <a:lnTo>
                    <a:pt x="13574" y="3363735"/>
                  </a:lnTo>
                  <a:lnTo>
                    <a:pt x="22225" y="3365482"/>
                  </a:lnTo>
                  <a:lnTo>
                    <a:pt x="30872" y="3363735"/>
                  </a:lnTo>
                  <a:lnTo>
                    <a:pt x="37932" y="3358972"/>
                  </a:lnTo>
                  <a:lnTo>
                    <a:pt x="42690" y="3351908"/>
                  </a:lnTo>
                  <a:lnTo>
                    <a:pt x="44441" y="3343257"/>
                  </a:lnTo>
                  <a:lnTo>
                    <a:pt x="42703" y="3334561"/>
                  </a:lnTo>
                  <a:lnTo>
                    <a:pt x="37940" y="3327497"/>
                  </a:lnTo>
                  <a:lnTo>
                    <a:pt x="30875" y="3322734"/>
                  </a:lnTo>
                  <a:lnTo>
                    <a:pt x="22225" y="3320987"/>
                  </a:lnTo>
                  <a:close/>
                </a:path>
                <a:path w="11962130" h="7343775">
                  <a:moveTo>
                    <a:pt x="22225" y="3232043"/>
                  </a:moveTo>
                  <a:lnTo>
                    <a:pt x="13574" y="3233789"/>
                  </a:lnTo>
                  <a:lnTo>
                    <a:pt x="6509" y="3238552"/>
                  </a:lnTo>
                  <a:lnTo>
                    <a:pt x="1746" y="3245617"/>
                  </a:lnTo>
                  <a:lnTo>
                    <a:pt x="0" y="3254312"/>
                  </a:lnTo>
                  <a:lnTo>
                    <a:pt x="1746" y="3262963"/>
                  </a:lnTo>
                  <a:lnTo>
                    <a:pt x="6509" y="3270028"/>
                  </a:lnTo>
                  <a:lnTo>
                    <a:pt x="13574" y="3274791"/>
                  </a:lnTo>
                  <a:lnTo>
                    <a:pt x="22225" y="3276537"/>
                  </a:lnTo>
                  <a:lnTo>
                    <a:pt x="30872" y="3274791"/>
                  </a:lnTo>
                  <a:lnTo>
                    <a:pt x="37932" y="3270028"/>
                  </a:lnTo>
                  <a:lnTo>
                    <a:pt x="42690" y="3262963"/>
                  </a:lnTo>
                  <a:lnTo>
                    <a:pt x="44441" y="3254312"/>
                  </a:lnTo>
                  <a:lnTo>
                    <a:pt x="42703" y="3245617"/>
                  </a:lnTo>
                  <a:lnTo>
                    <a:pt x="37940" y="3238552"/>
                  </a:lnTo>
                  <a:lnTo>
                    <a:pt x="30875" y="3233789"/>
                  </a:lnTo>
                  <a:lnTo>
                    <a:pt x="22225" y="3232043"/>
                  </a:lnTo>
                  <a:close/>
                </a:path>
                <a:path w="11962130" h="7343775">
                  <a:moveTo>
                    <a:pt x="22225" y="3143098"/>
                  </a:moveTo>
                  <a:lnTo>
                    <a:pt x="13574" y="3144845"/>
                  </a:lnTo>
                  <a:lnTo>
                    <a:pt x="6509" y="3149608"/>
                  </a:lnTo>
                  <a:lnTo>
                    <a:pt x="1746" y="3156672"/>
                  </a:lnTo>
                  <a:lnTo>
                    <a:pt x="0" y="3165368"/>
                  </a:lnTo>
                  <a:lnTo>
                    <a:pt x="1746" y="3174019"/>
                  </a:lnTo>
                  <a:lnTo>
                    <a:pt x="6509" y="3181083"/>
                  </a:lnTo>
                  <a:lnTo>
                    <a:pt x="13574" y="3185846"/>
                  </a:lnTo>
                  <a:lnTo>
                    <a:pt x="22225" y="3187593"/>
                  </a:lnTo>
                  <a:lnTo>
                    <a:pt x="30872" y="3185846"/>
                  </a:lnTo>
                  <a:lnTo>
                    <a:pt x="37932" y="3181083"/>
                  </a:lnTo>
                  <a:lnTo>
                    <a:pt x="42690" y="3174019"/>
                  </a:lnTo>
                  <a:lnTo>
                    <a:pt x="44441" y="3165368"/>
                  </a:lnTo>
                  <a:lnTo>
                    <a:pt x="42703" y="3156672"/>
                  </a:lnTo>
                  <a:lnTo>
                    <a:pt x="37940" y="3149608"/>
                  </a:lnTo>
                  <a:lnTo>
                    <a:pt x="30875" y="3144845"/>
                  </a:lnTo>
                  <a:lnTo>
                    <a:pt x="22225" y="3143098"/>
                  </a:lnTo>
                  <a:close/>
                </a:path>
                <a:path w="11962130" h="7343775">
                  <a:moveTo>
                    <a:pt x="22225" y="3054154"/>
                  </a:moveTo>
                  <a:lnTo>
                    <a:pt x="13574" y="3055900"/>
                  </a:lnTo>
                  <a:lnTo>
                    <a:pt x="6509" y="3060663"/>
                  </a:lnTo>
                  <a:lnTo>
                    <a:pt x="1746" y="3067728"/>
                  </a:lnTo>
                  <a:lnTo>
                    <a:pt x="0" y="3076423"/>
                  </a:lnTo>
                  <a:lnTo>
                    <a:pt x="1746" y="3085074"/>
                  </a:lnTo>
                  <a:lnTo>
                    <a:pt x="6509" y="3092139"/>
                  </a:lnTo>
                  <a:lnTo>
                    <a:pt x="13574" y="3096902"/>
                  </a:lnTo>
                  <a:lnTo>
                    <a:pt x="22225" y="3098648"/>
                  </a:lnTo>
                  <a:lnTo>
                    <a:pt x="30872" y="3096902"/>
                  </a:lnTo>
                  <a:lnTo>
                    <a:pt x="37932" y="3092139"/>
                  </a:lnTo>
                  <a:lnTo>
                    <a:pt x="42690" y="3085074"/>
                  </a:lnTo>
                  <a:lnTo>
                    <a:pt x="44441" y="3076423"/>
                  </a:lnTo>
                  <a:lnTo>
                    <a:pt x="42703" y="3067728"/>
                  </a:lnTo>
                  <a:lnTo>
                    <a:pt x="37940" y="3060663"/>
                  </a:lnTo>
                  <a:lnTo>
                    <a:pt x="30875" y="3055900"/>
                  </a:lnTo>
                  <a:lnTo>
                    <a:pt x="22225" y="3054154"/>
                  </a:lnTo>
                  <a:close/>
                </a:path>
                <a:path w="11962130" h="7343775">
                  <a:moveTo>
                    <a:pt x="22225" y="2965209"/>
                  </a:moveTo>
                  <a:lnTo>
                    <a:pt x="13574" y="2966956"/>
                  </a:lnTo>
                  <a:lnTo>
                    <a:pt x="6509" y="2971719"/>
                  </a:lnTo>
                  <a:lnTo>
                    <a:pt x="1746" y="2978783"/>
                  </a:lnTo>
                  <a:lnTo>
                    <a:pt x="0" y="2987479"/>
                  </a:lnTo>
                  <a:lnTo>
                    <a:pt x="1746" y="2996130"/>
                  </a:lnTo>
                  <a:lnTo>
                    <a:pt x="6509" y="3003194"/>
                  </a:lnTo>
                  <a:lnTo>
                    <a:pt x="13574" y="3007957"/>
                  </a:lnTo>
                  <a:lnTo>
                    <a:pt x="22225" y="3009704"/>
                  </a:lnTo>
                  <a:lnTo>
                    <a:pt x="30872" y="3007957"/>
                  </a:lnTo>
                  <a:lnTo>
                    <a:pt x="37932" y="3003194"/>
                  </a:lnTo>
                  <a:lnTo>
                    <a:pt x="42690" y="2996130"/>
                  </a:lnTo>
                  <a:lnTo>
                    <a:pt x="44441" y="2987479"/>
                  </a:lnTo>
                  <a:lnTo>
                    <a:pt x="42703" y="2978783"/>
                  </a:lnTo>
                  <a:lnTo>
                    <a:pt x="37940" y="2971719"/>
                  </a:lnTo>
                  <a:lnTo>
                    <a:pt x="30875" y="2966956"/>
                  </a:lnTo>
                  <a:lnTo>
                    <a:pt x="22225" y="2965209"/>
                  </a:lnTo>
                  <a:close/>
                </a:path>
                <a:path w="11962130" h="7343775">
                  <a:moveTo>
                    <a:pt x="22225" y="2876265"/>
                  </a:moveTo>
                  <a:lnTo>
                    <a:pt x="13574" y="2878012"/>
                  </a:lnTo>
                  <a:lnTo>
                    <a:pt x="6509" y="2882775"/>
                  </a:lnTo>
                  <a:lnTo>
                    <a:pt x="1746" y="2889839"/>
                  </a:lnTo>
                  <a:lnTo>
                    <a:pt x="0" y="2898534"/>
                  </a:lnTo>
                  <a:lnTo>
                    <a:pt x="1746" y="2907185"/>
                  </a:lnTo>
                  <a:lnTo>
                    <a:pt x="6509" y="2914250"/>
                  </a:lnTo>
                  <a:lnTo>
                    <a:pt x="13574" y="2919013"/>
                  </a:lnTo>
                  <a:lnTo>
                    <a:pt x="22225" y="2920759"/>
                  </a:lnTo>
                  <a:lnTo>
                    <a:pt x="30872" y="2919013"/>
                  </a:lnTo>
                  <a:lnTo>
                    <a:pt x="37932" y="2914250"/>
                  </a:lnTo>
                  <a:lnTo>
                    <a:pt x="42690" y="2907185"/>
                  </a:lnTo>
                  <a:lnTo>
                    <a:pt x="44441" y="2898534"/>
                  </a:lnTo>
                  <a:lnTo>
                    <a:pt x="42703" y="2889839"/>
                  </a:lnTo>
                  <a:lnTo>
                    <a:pt x="37940" y="2882775"/>
                  </a:lnTo>
                  <a:lnTo>
                    <a:pt x="30875" y="2878012"/>
                  </a:lnTo>
                  <a:lnTo>
                    <a:pt x="22225" y="2876265"/>
                  </a:lnTo>
                  <a:close/>
                </a:path>
                <a:path w="11962130" h="7343775">
                  <a:moveTo>
                    <a:pt x="22225" y="2787321"/>
                  </a:moveTo>
                  <a:lnTo>
                    <a:pt x="13574" y="2789067"/>
                  </a:lnTo>
                  <a:lnTo>
                    <a:pt x="6509" y="2793830"/>
                  </a:lnTo>
                  <a:lnTo>
                    <a:pt x="1746" y="2800895"/>
                  </a:lnTo>
                  <a:lnTo>
                    <a:pt x="0" y="2809590"/>
                  </a:lnTo>
                  <a:lnTo>
                    <a:pt x="1746" y="2818241"/>
                  </a:lnTo>
                  <a:lnTo>
                    <a:pt x="6509" y="2825305"/>
                  </a:lnTo>
                  <a:lnTo>
                    <a:pt x="13574" y="2830068"/>
                  </a:lnTo>
                  <a:lnTo>
                    <a:pt x="22225" y="2831815"/>
                  </a:lnTo>
                  <a:lnTo>
                    <a:pt x="30872" y="2830068"/>
                  </a:lnTo>
                  <a:lnTo>
                    <a:pt x="37932" y="2825305"/>
                  </a:lnTo>
                  <a:lnTo>
                    <a:pt x="42690" y="2818241"/>
                  </a:lnTo>
                  <a:lnTo>
                    <a:pt x="44441" y="2809590"/>
                  </a:lnTo>
                  <a:lnTo>
                    <a:pt x="42703" y="2800895"/>
                  </a:lnTo>
                  <a:lnTo>
                    <a:pt x="37940" y="2793830"/>
                  </a:lnTo>
                  <a:lnTo>
                    <a:pt x="30875" y="2789067"/>
                  </a:lnTo>
                  <a:lnTo>
                    <a:pt x="22225" y="2787321"/>
                  </a:lnTo>
                  <a:close/>
                </a:path>
                <a:path w="11962130" h="7343775">
                  <a:moveTo>
                    <a:pt x="22225" y="2698376"/>
                  </a:moveTo>
                  <a:lnTo>
                    <a:pt x="13574" y="2700123"/>
                  </a:lnTo>
                  <a:lnTo>
                    <a:pt x="6509" y="2704886"/>
                  </a:lnTo>
                  <a:lnTo>
                    <a:pt x="1746" y="2711950"/>
                  </a:lnTo>
                  <a:lnTo>
                    <a:pt x="0" y="2720646"/>
                  </a:lnTo>
                  <a:lnTo>
                    <a:pt x="1746" y="2729297"/>
                  </a:lnTo>
                  <a:lnTo>
                    <a:pt x="6509" y="2736361"/>
                  </a:lnTo>
                  <a:lnTo>
                    <a:pt x="13574" y="2741124"/>
                  </a:lnTo>
                  <a:lnTo>
                    <a:pt x="22225" y="2742871"/>
                  </a:lnTo>
                  <a:lnTo>
                    <a:pt x="30872" y="2741124"/>
                  </a:lnTo>
                  <a:lnTo>
                    <a:pt x="37932" y="2736361"/>
                  </a:lnTo>
                  <a:lnTo>
                    <a:pt x="42690" y="2729297"/>
                  </a:lnTo>
                  <a:lnTo>
                    <a:pt x="44441" y="2720646"/>
                  </a:lnTo>
                  <a:lnTo>
                    <a:pt x="42703" y="2711950"/>
                  </a:lnTo>
                  <a:lnTo>
                    <a:pt x="37940" y="2704886"/>
                  </a:lnTo>
                  <a:lnTo>
                    <a:pt x="30875" y="2700123"/>
                  </a:lnTo>
                  <a:lnTo>
                    <a:pt x="22225" y="2698376"/>
                  </a:lnTo>
                  <a:close/>
                </a:path>
                <a:path w="11962130" h="7343775">
                  <a:moveTo>
                    <a:pt x="22225" y="2609432"/>
                  </a:moveTo>
                  <a:lnTo>
                    <a:pt x="13574" y="2611178"/>
                  </a:lnTo>
                  <a:lnTo>
                    <a:pt x="6509" y="2615941"/>
                  </a:lnTo>
                  <a:lnTo>
                    <a:pt x="1746" y="2623006"/>
                  </a:lnTo>
                  <a:lnTo>
                    <a:pt x="0" y="2631701"/>
                  </a:lnTo>
                  <a:lnTo>
                    <a:pt x="1746" y="2640352"/>
                  </a:lnTo>
                  <a:lnTo>
                    <a:pt x="6509" y="2647417"/>
                  </a:lnTo>
                  <a:lnTo>
                    <a:pt x="13574" y="2652180"/>
                  </a:lnTo>
                  <a:lnTo>
                    <a:pt x="22225" y="2653926"/>
                  </a:lnTo>
                  <a:lnTo>
                    <a:pt x="30872" y="2652180"/>
                  </a:lnTo>
                  <a:lnTo>
                    <a:pt x="37932" y="2647417"/>
                  </a:lnTo>
                  <a:lnTo>
                    <a:pt x="42690" y="2640352"/>
                  </a:lnTo>
                  <a:lnTo>
                    <a:pt x="44441" y="2631701"/>
                  </a:lnTo>
                  <a:lnTo>
                    <a:pt x="42703" y="2623006"/>
                  </a:lnTo>
                  <a:lnTo>
                    <a:pt x="37940" y="2615941"/>
                  </a:lnTo>
                  <a:lnTo>
                    <a:pt x="30875" y="2611178"/>
                  </a:lnTo>
                  <a:lnTo>
                    <a:pt x="22225" y="2609432"/>
                  </a:lnTo>
                  <a:close/>
                </a:path>
                <a:path w="11962130" h="7343775">
                  <a:moveTo>
                    <a:pt x="22225" y="2520487"/>
                  </a:moveTo>
                  <a:lnTo>
                    <a:pt x="13574" y="2522234"/>
                  </a:lnTo>
                  <a:lnTo>
                    <a:pt x="6509" y="2526997"/>
                  </a:lnTo>
                  <a:lnTo>
                    <a:pt x="1746" y="2534061"/>
                  </a:lnTo>
                  <a:lnTo>
                    <a:pt x="0" y="2542757"/>
                  </a:lnTo>
                  <a:lnTo>
                    <a:pt x="1746" y="2551408"/>
                  </a:lnTo>
                  <a:lnTo>
                    <a:pt x="6509" y="2558472"/>
                  </a:lnTo>
                  <a:lnTo>
                    <a:pt x="13574" y="2563235"/>
                  </a:lnTo>
                  <a:lnTo>
                    <a:pt x="22225" y="2564982"/>
                  </a:lnTo>
                  <a:lnTo>
                    <a:pt x="30872" y="2563235"/>
                  </a:lnTo>
                  <a:lnTo>
                    <a:pt x="37932" y="2558472"/>
                  </a:lnTo>
                  <a:lnTo>
                    <a:pt x="42690" y="2551408"/>
                  </a:lnTo>
                  <a:lnTo>
                    <a:pt x="44441" y="2542757"/>
                  </a:lnTo>
                  <a:lnTo>
                    <a:pt x="42703" y="2534061"/>
                  </a:lnTo>
                  <a:lnTo>
                    <a:pt x="37940" y="2526997"/>
                  </a:lnTo>
                  <a:lnTo>
                    <a:pt x="30875" y="2522234"/>
                  </a:lnTo>
                  <a:lnTo>
                    <a:pt x="22225" y="2520487"/>
                  </a:lnTo>
                  <a:close/>
                </a:path>
                <a:path w="11962130" h="7343775">
                  <a:moveTo>
                    <a:pt x="22225" y="2431543"/>
                  </a:moveTo>
                  <a:lnTo>
                    <a:pt x="13574" y="2433289"/>
                  </a:lnTo>
                  <a:lnTo>
                    <a:pt x="6509" y="2438052"/>
                  </a:lnTo>
                  <a:lnTo>
                    <a:pt x="1746" y="2445117"/>
                  </a:lnTo>
                  <a:lnTo>
                    <a:pt x="0" y="2453812"/>
                  </a:lnTo>
                  <a:lnTo>
                    <a:pt x="1746" y="2462463"/>
                  </a:lnTo>
                  <a:lnTo>
                    <a:pt x="6509" y="2469528"/>
                  </a:lnTo>
                  <a:lnTo>
                    <a:pt x="13574" y="2474291"/>
                  </a:lnTo>
                  <a:lnTo>
                    <a:pt x="22225" y="2476037"/>
                  </a:lnTo>
                  <a:lnTo>
                    <a:pt x="30872" y="2474291"/>
                  </a:lnTo>
                  <a:lnTo>
                    <a:pt x="37932" y="2469528"/>
                  </a:lnTo>
                  <a:lnTo>
                    <a:pt x="42690" y="2462463"/>
                  </a:lnTo>
                  <a:lnTo>
                    <a:pt x="44441" y="2453812"/>
                  </a:lnTo>
                  <a:lnTo>
                    <a:pt x="42703" y="2445117"/>
                  </a:lnTo>
                  <a:lnTo>
                    <a:pt x="37940" y="2438052"/>
                  </a:lnTo>
                  <a:lnTo>
                    <a:pt x="30875" y="2433289"/>
                  </a:lnTo>
                  <a:lnTo>
                    <a:pt x="22225" y="2431543"/>
                  </a:lnTo>
                  <a:close/>
                </a:path>
                <a:path w="11962130" h="7343775">
                  <a:moveTo>
                    <a:pt x="22225" y="2342598"/>
                  </a:moveTo>
                  <a:lnTo>
                    <a:pt x="13574" y="2344345"/>
                  </a:lnTo>
                  <a:lnTo>
                    <a:pt x="6509" y="2349108"/>
                  </a:lnTo>
                  <a:lnTo>
                    <a:pt x="1746" y="2356172"/>
                  </a:lnTo>
                  <a:lnTo>
                    <a:pt x="0" y="2364868"/>
                  </a:lnTo>
                  <a:lnTo>
                    <a:pt x="1746" y="2373519"/>
                  </a:lnTo>
                  <a:lnTo>
                    <a:pt x="6509" y="2380583"/>
                  </a:lnTo>
                  <a:lnTo>
                    <a:pt x="13574" y="2385346"/>
                  </a:lnTo>
                  <a:lnTo>
                    <a:pt x="22225" y="2387093"/>
                  </a:lnTo>
                  <a:lnTo>
                    <a:pt x="30872" y="2385346"/>
                  </a:lnTo>
                  <a:lnTo>
                    <a:pt x="37932" y="2380583"/>
                  </a:lnTo>
                  <a:lnTo>
                    <a:pt x="42690" y="2373519"/>
                  </a:lnTo>
                  <a:lnTo>
                    <a:pt x="44441" y="2364868"/>
                  </a:lnTo>
                  <a:lnTo>
                    <a:pt x="42703" y="2356172"/>
                  </a:lnTo>
                  <a:lnTo>
                    <a:pt x="37940" y="2349108"/>
                  </a:lnTo>
                  <a:lnTo>
                    <a:pt x="30875" y="2344345"/>
                  </a:lnTo>
                  <a:lnTo>
                    <a:pt x="22225" y="2342598"/>
                  </a:lnTo>
                  <a:close/>
                </a:path>
                <a:path w="11962130" h="7343775">
                  <a:moveTo>
                    <a:pt x="22225" y="2253654"/>
                  </a:moveTo>
                  <a:lnTo>
                    <a:pt x="13574" y="2255400"/>
                  </a:lnTo>
                  <a:lnTo>
                    <a:pt x="6509" y="2260163"/>
                  </a:lnTo>
                  <a:lnTo>
                    <a:pt x="1746" y="2267228"/>
                  </a:lnTo>
                  <a:lnTo>
                    <a:pt x="0" y="2275923"/>
                  </a:lnTo>
                  <a:lnTo>
                    <a:pt x="1746" y="2284574"/>
                  </a:lnTo>
                  <a:lnTo>
                    <a:pt x="6509" y="2291639"/>
                  </a:lnTo>
                  <a:lnTo>
                    <a:pt x="13574" y="2296402"/>
                  </a:lnTo>
                  <a:lnTo>
                    <a:pt x="22225" y="2298148"/>
                  </a:lnTo>
                  <a:lnTo>
                    <a:pt x="30872" y="2296402"/>
                  </a:lnTo>
                  <a:lnTo>
                    <a:pt x="37932" y="2291639"/>
                  </a:lnTo>
                  <a:lnTo>
                    <a:pt x="42690" y="2284574"/>
                  </a:lnTo>
                  <a:lnTo>
                    <a:pt x="44441" y="2275923"/>
                  </a:lnTo>
                  <a:lnTo>
                    <a:pt x="42703" y="2267228"/>
                  </a:lnTo>
                  <a:lnTo>
                    <a:pt x="37940" y="2260163"/>
                  </a:lnTo>
                  <a:lnTo>
                    <a:pt x="30875" y="2255400"/>
                  </a:lnTo>
                  <a:lnTo>
                    <a:pt x="22225" y="2253654"/>
                  </a:lnTo>
                  <a:close/>
                </a:path>
                <a:path w="11962130" h="7343775">
                  <a:moveTo>
                    <a:pt x="22225" y="2164709"/>
                  </a:moveTo>
                  <a:lnTo>
                    <a:pt x="13574" y="2166456"/>
                  </a:lnTo>
                  <a:lnTo>
                    <a:pt x="6509" y="2171219"/>
                  </a:lnTo>
                  <a:lnTo>
                    <a:pt x="1746" y="2178283"/>
                  </a:lnTo>
                  <a:lnTo>
                    <a:pt x="0" y="2186979"/>
                  </a:lnTo>
                  <a:lnTo>
                    <a:pt x="1746" y="2195630"/>
                  </a:lnTo>
                  <a:lnTo>
                    <a:pt x="6509" y="2202694"/>
                  </a:lnTo>
                  <a:lnTo>
                    <a:pt x="13574" y="2207457"/>
                  </a:lnTo>
                  <a:lnTo>
                    <a:pt x="22225" y="2209204"/>
                  </a:lnTo>
                  <a:lnTo>
                    <a:pt x="30872" y="2207457"/>
                  </a:lnTo>
                  <a:lnTo>
                    <a:pt x="37932" y="2202694"/>
                  </a:lnTo>
                  <a:lnTo>
                    <a:pt x="42690" y="2195630"/>
                  </a:lnTo>
                  <a:lnTo>
                    <a:pt x="44441" y="2186979"/>
                  </a:lnTo>
                  <a:lnTo>
                    <a:pt x="42703" y="2178283"/>
                  </a:lnTo>
                  <a:lnTo>
                    <a:pt x="37940" y="2171219"/>
                  </a:lnTo>
                  <a:lnTo>
                    <a:pt x="30875" y="2166456"/>
                  </a:lnTo>
                  <a:lnTo>
                    <a:pt x="22225" y="2164709"/>
                  </a:lnTo>
                  <a:close/>
                </a:path>
                <a:path w="11962130" h="7343775">
                  <a:moveTo>
                    <a:pt x="22225" y="2075765"/>
                  </a:moveTo>
                  <a:lnTo>
                    <a:pt x="13574" y="2077512"/>
                  </a:lnTo>
                  <a:lnTo>
                    <a:pt x="6509" y="2082275"/>
                  </a:lnTo>
                  <a:lnTo>
                    <a:pt x="1746" y="2089339"/>
                  </a:lnTo>
                  <a:lnTo>
                    <a:pt x="0" y="2098034"/>
                  </a:lnTo>
                  <a:lnTo>
                    <a:pt x="1746" y="2106685"/>
                  </a:lnTo>
                  <a:lnTo>
                    <a:pt x="6509" y="2113750"/>
                  </a:lnTo>
                  <a:lnTo>
                    <a:pt x="13574" y="2118513"/>
                  </a:lnTo>
                  <a:lnTo>
                    <a:pt x="22225" y="2120259"/>
                  </a:lnTo>
                  <a:lnTo>
                    <a:pt x="30872" y="2118513"/>
                  </a:lnTo>
                  <a:lnTo>
                    <a:pt x="37932" y="2113750"/>
                  </a:lnTo>
                  <a:lnTo>
                    <a:pt x="42690" y="2106685"/>
                  </a:lnTo>
                  <a:lnTo>
                    <a:pt x="44441" y="2098034"/>
                  </a:lnTo>
                  <a:lnTo>
                    <a:pt x="42703" y="2089339"/>
                  </a:lnTo>
                  <a:lnTo>
                    <a:pt x="37940" y="2082275"/>
                  </a:lnTo>
                  <a:lnTo>
                    <a:pt x="30875" y="2077512"/>
                  </a:lnTo>
                  <a:lnTo>
                    <a:pt x="22225" y="2075765"/>
                  </a:lnTo>
                  <a:close/>
                </a:path>
                <a:path w="11962130" h="7343775">
                  <a:moveTo>
                    <a:pt x="22225" y="1986821"/>
                  </a:moveTo>
                  <a:lnTo>
                    <a:pt x="13574" y="1988567"/>
                  </a:lnTo>
                  <a:lnTo>
                    <a:pt x="6509" y="1993330"/>
                  </a:lnTo>
                  <a:lnTo>
                    <a:pt x="1746" y="2000395"/>
                  </a:lnTo>
                  <a:lnTo>
                    <a:pt x="0" y="2009090"/>
                  </a:lnTo>
                  <a:lnTo>
                    <a:pt x="1746" y="2017741"/>
                  </a:lnTo>
                  <a:lnTo>
                    <a:pt x="6509" y="2024805"/>
                  </a:lnTo>
                  <a:lnTo>
                    <a:pt x="13574" y="2029568"/>
                  </a:lnTo>
                  <a:lnTo>
                    <a:pt x="22225" y="2031315"/>
                  </a:lnTo>
                  <a:lnTo>
                    <a:pt x="30872" y="2029568"/>
                  </a:lnTo>
                  <a:lnTo>
                    <a:pt x="37932" y="2024805"/>
                  </a:lnTo>
                  <a:lnTo>
                    <a:pt x="42690" y="2017741"/>
                  </a:lnTo>
                  <a:lnTo>
                    <a:pt x="44441" y="2009090"/>
                  </a:lnTo>
                  <a:lnTo>
                    <a:pt x="42703" y="2000395"/>
                  </a:lnTo>
                  <a:lnTo>
                    <a:pt x="37940" y="1993330"/>
                  </a:lnTo>
                  <a:lnTo>
                    <a:pt x="30875" y="1988567"/>
                  </a:lnTo>
                  <a:lnTo>
                    <a:pt x="22225" y="1986821"/>
                  </a:lnTo>
                  <a:close/>
                </a:path>
                <a:path w="11962130" h="7343775">
                  <a:moveTo>
                    <a:pt x="22225" y="1897876"/>
                  </a:moveTo>
                  <a:lnTo>
                    <a:pt x="13574" y="1899623"/>
                  </a:lnTo>
                  <a:lnTo>
                    <a:pt x="6509" y="1904386"/>
                  </a:lnTo>
                  <a:lnTo>
                    <a:pt x="1746" y="1911450"/>
                  </a:lnTo>
                  <a:lnTo>
                    <a:pt x="0" y="1920146"/>
                  </a:lnTo>
                  <a:lnTo>
                    <a:pt x="1746" y="1928797"/>
                  </a:lnTo>
                  <a:lnTo>
                    <a:pt x="6509" y="1935861"/>
                  </a:lnTo>
                  <a:lnTo>
                    <a:pt x="13574" y="1940624"/>
                  </a:lnTo>
                  <a:lnTo>
                    <a:pt x="22225" y="1942371"/>
                  </a:lnTo>
                  <a:lnTo>
                    <a:pt x="30872" y="1940624"/>
                  </a:lnTo>
                  <a:lnTo>
                    <a:pt x="37932" y="1935861"/>
                  </a:lnTo>
                  <a:lnTo>
                    <a:pt x="42690" y="1928797"/>
                  </a:lnTo>
                  <a:lnTo>
                    <a:pt x="44441" y="1920146"/>
                  </a:lnTo>
                  <a:lnTo>
                    <a:pt x="42703" y="1911450"/>
                  </a:lnTo>
                  <a:lnTo>
                    <a:pt x="37940" y="1904386"/>
                  </a:lnTo>
                  <a:lnTo>
                    <a:pt x="30875" y="1899623"/>
                  </a:lnTo>
                  <a:lnTo>
                    <a:pt x="22225" y="1897876"/>
                  </a:lnTo>
                  <a:close/>
                </a:path>
                <a:path w="11962130" h="7343775">
                  <a:moveTo>
                    <a:pt x="22225" y="1808932"/>
                  </a:moveTo>
                  <a:lnTo>
                    <a:pt x="13574" y="1810678"/>
                  </a:lnTo>
                  <a:lnTo>
                    <a:pt x="6509" y="1815441"/>
                  </a:lnTo>
                  <a:lnTo>
                    <a:pt x="1746" y="1822506"/>
                  </a:lnTo>
                  <a:lnTo>
                    <a:pt x="0" y="1831201"/>
                  </a:lnTo>
                  <a:lnTo>
                    <a:pt x="1746" y="1839852"/>
                  </a:lnTo>
                  <a:lnTo>
                    <a:pt x="6509" y="1846917"/>
                  </a:lnTo>
                  <a:lnTo>
                    <a:pt x="13574" y="1851680"/>
                  </a:lnTo>
                  <a:lnTo>
                    <a:pt x="22225" y="1853426"/>
                  </a:lnTo>
                  <a:lnTo>
                    <a:pt x="30872" y="1851680"/>
                  </a:lnTo>
                  <a:lnTo>
                    <a:pt x="37932" y="1846917"/>
                  </a:lnTo>
                  <a:lnTo>
                    <a:pt x="42690" y="1839852"/>
                  </a:lnTo>
                  <a:lnTo>
                    <a:pt x="44441" y="1831201"/>
                  </a:lnTo>
                  <a:lnTo>
                    <a:pt x="42703" y="1822506"/>
                  </a:lnTo>
                  <a:lnTo>
                    <a:pt x="37940" y="1815441"/>
                  </a:lnTo>
                  <a:lnTo>
                    <a:pt x="30875" y="1810678"/>
                  </a:lnTo>
                  <a:lnTo>
                    <a:pt x="22225" y="1808932"/>
                  </a:lnTo>
                  <a:close/>
                </a:path>
                <a:path w="11962130" h="7343775">
                  <a:moveTo>
                    <a:pt x="24898" y="1720030"/>
                  </a:moveTo>
                  <a:lnTo>
                    <a:pt x="16187" y="1721447"/>
                  </a:lnTo>
                  <a:lnTo>
                    <a:pt x="8946" y="1725938"/>
                  </a:lnTo>
                  <a:lnTo>
                    <a:pt x="3919" y="1732816"/>
                  </a:lnTo>
                  <a:lnTo>
                    <a:pt x="1844" y="1741439"/>
                  </a:lnTo>
                  <a:lnTo>
                    <a:pt x="3260" y="1750150"/>
                  </a:lnTo>
                  <a:lnTo>
                    <a:pt x="7751" y="1757390"/>
                  </a:lnTo>
                  <a:lnTo>
                    <a:pt x="14629" y="1762419"/>
                  </a:lnTo>
                  <a:lnTo>
                    <a:pt x="23207" y="1764493"/>
                  </a:lnTo>
                  <a:lnTo>
                    <a:pt x="31919" y="1763076"/>
                  </a:lnTo>
                  <a:lnTo>
                    <a:pt x="39159" y="1758580"/>
                  </a:lnTo>
                  <a:lnTo>
                    <a:pt x="44188" y="1751689"/>
                  </a:lnTo>
                  <a:lnTo>
                    <a:pt x="46263" y="1743085"/>
                  </a:lnTo>
                  <a:lnTo>
                    <a:pt x="44846" y="1734374"/>
                  </a:lnTo>
                  <a:lnTo>
                    <a:pt x="40355" y="1727133"/>
                  </a:lnTo>
                  <a:lnTo>
                    <a:pt x="33476" y="1722105"/>
                  </a:lnTo>
                  <a:lnTo>
                    <a:pt x="24898" y="1720030"/>
                  </a:lnTo>
                  <a:close/>
                </a:path>
                <a:path w="11962130" h="7343775">
                  <a:moveTo>
                    <a:pt x="32049" y="1631374"/>
                  </a:moveTo>
                  <a:lnTo>
                    <a:pt x="23278" y="1632349"/>
                  </a:lnTo>
                  <a:lnTo>
                    <a:pt x="15819" y="1636468"/>
                  </a:lnTo>
                  <a:lnTo>
                    <a:pt x="10450" y="1643083"/>
                  </a:lnTo>
                  <a:lnTo>
                    <a:pt x="7941" y="1651590"/>
                  </a:lnTo>
                  <a:lnTo>
                    <a:pt x="8914" y="1660361"/>
                  </a:lnTo>
                  <a:lnTo>
                    <a:pt x="13033" y="1667820"/>
                  </a:lnTo>
                  <a:lnTo>
                    <a:pt x="19649" y="1673189"/>
                  </a:lnTo>
                  <a:lnTo>
                    <a:pt x="28111" y="1675695"/>
                  </a:lnTo>
                  <a:lnTo>
                    <a:pt x="36883" y="1674720"/>
                  </a:lnTo>
                  <a:lnTo>
                    <a:pt x="44341" y="1670595"/>
                  </a:lnTo>
                  <a:lnTo>
                    <a:pt x="49712" y="1663967"/>
                  </a:lnTo>
                  <a:lnTo>
                    <a:pt x="52219" y="1655479"/>
                  </a:lnTo>
                  <a:lnTo>
                    <a:pt x="51246" y="1646707"/>
                  </a:lnTo>
                  <a:lnTo>
                    <a:pt x="47127" y="1639249"/>
                  </a:lnTo>
                  <a:lnTo>
                    <a:pt x="40512" y="1633880"/>
                  </a:lnTo>
                  <a:lnTo>
                    <a:pt x="32049" y="1631374"/>
                  </a:lnTo>
                  <a:close/>
                </a:path>
                <a:path w="11962130" h="7343775">
                  <a:moveTo>
                    <a:pt x="43486" y="1543164"/>
                  </a:moveTo>
                  <a:lnTo>
                    <a:pt x="34683" y="1543806"/>
                  </a:lnTo>
                  <a:lnTo>
                    <a:pt x="27075" y="1547642"/>
                  </a:lnTo>
                  <a:lnTo>
                    <a:pt x="21460" y="1554050"/>
                  </a:lnTo>
                  <a:lnTo>
                    <a:pt x="18632" y="1562456"/>
                  </a:lnTo>
                  <a:lnTo>
                    <a:pt x="19275" y="1571258"/>
                  </a:lnTo>
                  <a:lnTo>
                    <a:pt x="23110" y="1578866"/>
                  </a:lnTo>
                  <a:lnTo>
                    <a:pt x="29518" y="1584481"/>
                  </a:lnTo>
                  <a:lnTo>
                    <a:pt x="37880" y="1587304"/>
                  </a:lnTo>
                  <a:lnTo>
                    <a:pt x="46682" y="1586660"/>
                  </a:lnTo>
                  <a:lnTo>
                    <a:pt x="54291" y="1582820"/>
                  </a:lnTo>
                  <a:lnTo>
                    <a:pt x="59908" y="1576399"/>
                  </a:lnTo>
                  <a:lnTo>
                    <a:pt x="62734" y="1568011"/>
                  </a:lnTo>
                  <a:lnTo>
                    <a:pt x="62091" y="1559209"/>
                  </a:lnTo>
                  <a:lnTo>
                    <a:pt x="58256" y="1551601"/>
                  </a:lnTo>
                  <a:lnTo>
                    <a:pt x="51848" y="1545986"/>
                  </a:lnTo>
                  <a:lnTo>
                    <a:pt x="43486" y="1543164"/>
                  </a:lnTo>
                  <a:close/>
                </a:path>
                <a:path w="11962130" h="7343775">
                  <a:moveTo>
                    <a:pt x="59334" y="1455637"/>
                  </a:moveTo>
                  <a:lnTo>
                    <a:pt x="50510" y="1455835"/>
                  </a:lnTo>
                  <a:lnTo>
                    <a:pt x="42718" y="1459282"/>
                  </a:lnTo>
                  <a:lnTo>
                    <a:pt x="36788" y="1465399"/>
                  </a:lnTo>
                  <a:lnTo>
                    <a:pt x="33540" y="1473653"/>
                  </a:lnTo>
                  <a:lnTo>
                    <a:pt x="33715" y="1481423"/>
                  </a:lnTo>
                  <a:lnTo>
                    <a:pt x="33739" y="1482476"/>
                  </a:lnTo>
                  <a:lnTo>
                    <a:pt x="37185" y="1490268"/>
                  </a:lnTo>
                  <a:lnTo>
                    <a:pt x="43302" y="1496199"/>
                  </a:lnTo>
                  <a:lnTo>
                    <a:pt x="51512" y="1499439"/>
                  </a:lnTo>
                  <a:lnTo>
                    <a:pt x="60335" y="1499240"/>
                  </a:lnTo>
                  <a:lnTo>
                    <a:pt x="68128" y="1495788"/>
                  </a:lnTo>
                  <a:lnTo>
                    <a:pt x="74061" y="1489657"/>
                  </a:lnTo>
                  <a:lnTo>
                    <a:pt x="77306" y="1481423"/>
                  </a:lnTo>
                  <a:lnTo>
                    <a:pt x="77131" y="1473653"/>
                  </a:lnTo>
                  <a:lnTo>
                    <a:pt x="77107" y="1472600"/>
                  </a:lnTo>
                  <a:lnTo>
                    <a:pt x="73660" y="1464808"/>
                  </a:lnTo>
                  <a:lnTo>
                    <a:pt x="67543" y="1458877"/>
                  </a:lnTo>
                  <a:lnTo>
                    <a:pt x="59334" y="1455637"/>
                  </a:lnTo>
                  <a:close/>
                </a:path>
                <a:path w="11962130" h="7343775">
                  <a:moveTo>
                    <a:pt x="70677" y="1368758"/>
                  </a:moveTo>
                  <a:lnTo>
                    <a:pt x="62721" y="1371808"/>
                  </a:lnTo>
                  <a:lnTo>
                    <a:pt x="56489" y="1377618"/>
                  </a:lnTo>
                  <a:lnTo>
                    <a:pt x="52830" y="1385697"/>
                  </a:lnTo>
                  <a:lnTo>
                    <a:pt x="52584" y="1394519"/>
                  </a:lnTo>
                  <a:lnTo>
                    <a:pt x="55633" y="1402474"/>
                  </a:lnTo>
                  <a:lnTo>
                    <a:pt x="61444" y="1408706"/>
                  </a:lnTo>
                  <a:lnTo>
                    <a:pt x="69479" y="1412356"/>
                  </a:lnTo>
                  <a:lnTo>
                    <a:pt x="78301" y="1412602"/>
                  </a:lnTo>
                  <a:lnTo>
                    <a:pt x="86258" y="1409547"/>
                  </a:lnTo>
                  <a:lnTo>
                    <a:pt x="92492" y="1403724"/>
                  </a:lnTo>
                  <a:lnTo>
                    <a:pt x="96147" y="1395663"/>
                  </a:lnTo>
                  <a:lnTo>
                    <a:pt x="96394" y="1386841"/>
                  </a:lnTo>
                  <a:lnTo>
                    <a:pt x="93344" y="1378886"/>
                  </a:lnTo>
                  <a:lnTo>
                    <a:pt x="87534" y="1372654"/>
                  </a:lnTo>
                  <a:lnTo>
                    <a:pt x="79499" y="1369005"/>
                  </a:lnTo>
                  <a:lnTo>
                    <a:pt x="70677" y="1368758"/>
                  </a:lnTo>
                  <a:close/>
                </a:path>
                <a:path w="11962130" h="7343775">
                  <a:moveTo>
                    <a:pt x="95125" y="1282792"/>
                  </a:moveTo>
                  <a:lnTo>
                    <a:pt x="87028" y="1285444"/>
                  </a:lnTo>
                  <a:lnTo>
                    <a:pt x="80516" y="1290939"/>
                  </a:lnTo>
                  <a:lnTo>
                    <a:pt x="76460" y="1298826"/>
                  </a:lnTo>
                  <a:lnTo>
                    <a:pt x="75777" y="1307625"/>
                  </a:lnTo>
                  <a:lnTo>
                    <a:pt x="78429" y="1315723"/>
                  </a:lnTo>
                  <a:lnTo>
                    <a:pt x="83923" y="1322234"/>
                  </a:lnTo>
                  <a:lnTo>
                    <a:pt x="91768" y="1326278"/>
                  </a:lnTo>
                  <a:lnTo>
                    <a:pt x="100568" y="1326960"/>
                  </a:lnTo>
                  <a:lnTo>
                    <a:pt x="108666" y="1324304"/>
                  </a:lnTo>
                  <a:lnTo>
                    <a:pt x="115181" y="1318796"/>
                  </a:lnTo>
                  <a:lnTo>
                    <a:pt x="119231" y="1310927"/>
                  </a:lnTo>
                  <a:lnTo>
                    <a:pt x="119915" y="1302128"/>
                  </a:lnTo>
                  <a:lnTo>
                    <a:pt x="117263" y="1294031"/>
                  </a:lnTo>
                  <a:lnTo>
                    <a:pt x="111768" y="1287519"/>
                  </a:lnTo>
                  <a:lnTo>
                    <a:pt x="103924" y="1283475"/>
                  </a:lnTo>
                  <a:lnTo>
                    <a:pt x="95125" y="1282792"/>
                  </a:lnTo>
                  <a:close/>
                </a:path>
                <a:path w="11962130" h="7343775">
                  <a:moveTo>
                    <a:pt x="123816" y="1198149"/>
                  </a:moveTo>
                  <a:lnTo>
                    <a:pt x="115598" y="1200397"/>
                  </a:lnTo>
                  <a:lnTo>
                    <a:pt x="108822" y="1205563"/>
                  </a:lnTo>
                  <a:lnTo>
                    <a:pt x="104381" y="1213241"/>
                  </a:lnTo>
                  <a:lnTo>
                    <a:pt x="103263" y="1221995"/>
                  </a:lnTo>
                  <a:lnTo>
                    <a:pt x="105511" y="1230213"/>
                  </a:lnTo>
                  <a:lnTo>
                    <a:pt x="110677" y="1236988"/>
                  </a:lnTo>
                  <a:lnTo>
                    <a:pt x="118313" y="1241416"/>
                  </a:lnTo>
                  <a:lnTo>
                    <a:pt x="127067" y="1242532"/>
                  </a:lnTo>
                  <a:lnTo>
                    <a:pt x="135287" y="1240279"/>
                  </a:lnTo>
                  <a:lnTo>
                    <a:pt x="142067" y="1235101"/>
                  </a:lnTo>
                  <a:lnTo>
                    <a:pt x="146502" y="1227442"/>
                  </a:lnTo>
                  <a:lnTo>
                    <a:pt x="147619" y="1218687"/>
                  </a:lnTo>
                  <a:lnTo>
                    <a:pt x="145371" y="1210469"/>
                  </a:lnTo>
                  <a:lnTo>
                    <a:pt x="140205" y="1203693"/>
                  </a:lnTo>
                  <a:lnTo>
                    <a:pt x="132570" y="1199267"/>
                  </a:lnTo>
                  <a:lnTo>
                    <a:pt x="123816" y="1198149"/>
                  </a:lnTo>
                  <a:close/>
                </a:path>
                <a:path w="11962130" h="7343775">
                  <a:moveTo>
                    <a:pt x="156670" y="1115037"/>
                  </a:moveTo>
                  <a:lnTo>
                    <a:pt x="148352" y="1116879"/>
                  </a:lnTo>
                  <a:lnTo>
                    <a:pt x="141331" y="1121707"/>
                  </a:lnTo>
                  <a:lnTo>
                    <a:pt x="136519" y="1129157"/>
                  </a:lnTo>
                  <a:lnTo>
                    <a:pt x="134974" y="1137846"/>
                  </a:lnTo>
                  <a:lnTo>
                    <a:pt x="136817" y="1146164"/>
                  </a:lnTo>
                  <a:lnTo>
                    <a:pt x="141644" y="1153185"/>
                  </a:lnTo>
                  <a:lnTo>
                    <a:pt x="149053" y="1157980"/>
                  </a:lnTo>
                  <a:lnTo>
                    <a:pt x="157743" y="1159525"/>
                  </a:lnTo>
                  <a:lnTo>
                    <a:pt x="166063" y="1157678"/>
                  </a:lnTo>
                  <a:lnTo>
                    <a:pt x="173089" y="1152839"/>
                  </a:lnTo>
                  <a:lnTo>
                    <a:pt x="177893" y="1145406"/>
                  </a:lnTo>
                  <a:lnTo>
                    <a:pt x="179439" y="1136717"/>
                  </a:lnTo>
                  <a:lnTo>
                    <a:pt x="177596" y="1128398"/>
                  </a:lnTo>
                  <a:lnTo>
                    <a:pt x="172769" y="1121378"/>
                  </a:lnTo>
                  <a:lnTo>
                    <a:pt x="165360" y="1116582"/>
                  </a:lnTo>
                  <a:lnTo>
                    <a:pt x="156670" y="1115037"/>
                  </a:lnTo>
                  <a:close/>
                </a:path>
                <a:path w="11962130" h="7343775">
                  <a:moveTo>
                    <a:pt x="193623" y="1033657"/>
                  </a:moveTo>
                  <a:lnTo>
                    <a:pt x="185223" y="1035086"/>
                  </a:lnTo>
                  <a:lnTo>
                    <a:pt x="177973" y="1039561"/>
                  </a:lnTo>
                  <a:lnTo>
                    <a:pt x="172800" y="1046765"/>
                  </a:lnTo>
                  <a:lnTo>
                    <a:pt x="170827" y="1055367"/>
                  </a:lnTo>
                  <a:lnTo>
                    <a:pt x="172256" y="1063766"/>
                  </a:lnTo>
                  <a:lnTo>
                    <a:pt x="176730" y="1071016"/>
                  </a:lnTo>
                  <a:lnTo>
                    <a:pt x="183893" y="1076172"/>
                  </a:lnTo>
                  <a:lnTo>
                    <a:pt x="192496" y="1078144"/>
                  </a:lnTo>
                  <a:lnTo>
                    <a:pt x="200897" y="1076711"/>
                  </a:lnTo>
                  <a:lnTo>
                    <a:pt x="208153" y="1072224"/>
                  </a:lnTo>
                  <a:lnTo>
                    <a:pt x="213320" y="1065038"/>
                  </a:lnTo>
                  <a:lnTo>
                    <a:pt x="215293" y="1056436"/>
                  </a:lnTo>
                  <a:lnTo>
                    <a:pt x="213863" y="1048036"/>
                  </a:lnTo>
                  <a:lnTo>
                    <a:pt x="209388" y="1040786"/>
                  </a:lnTo>
                  <a:lnTo>
                    <a:pt x="202225" y="1035630"/>
                  </a:lnTo>
                  <a:lnTo>
                    <a:pt x="193623" y="1033657"/>
                  </a:lnTo>
                  <a:close/>
                </a:path>
                <a:path w="11962130" h="7343775">
                  <a:moveTo>
                    <a:pt x="234551" y="954208"/>
                  </a:moveTo>
                  <a:lnTo>
                    <a:pt x="226092" y="955226"/>
                  </a:lnTo>
                  <a:lnTo>
                    <a:pt x="218632" y="959343"/>
                  </a:lnTo>
                  <a:lnTo>
                    <a:pt x="213113" y="966285"/>
                  </a:lnTo>
                  <a:lnTo>
                    <a:pt x="210724" y="974781"/>
                  </a:lnTo>
                  <a:lnTo>
                    <a:pt x="211742" y="983240"/>
                  </a:lnTo>
                  <a:lnTo>
                    <a:pt x="215858" y="990701"/>
                  </a:lnTo>
                  <a:lnTo>
                    <a:pt x="222761" y="996199"/>
                  </a:lnTo>
                  <a:lnTo>
                    <a:pt x="231258" y="998588"/>
                  </a:lnTo>
                  <a:lnTo>
                    <a:pt x="239719" y="997565"/>
                  </a:lnTo>
                  <a:lnTo>
                    <a:pt x="247185" y="993437"/>
                  </a:lnTo>
                  <a:lnTo>
                    <a:pt x="252695" y="986511"/>
                  </a:lnTo>
                  <a:lnTo>
                    <a:pt x="255085" y="978015"/>
                  </a:lnTo>
                  <a:lnTo>
                    <a:pt x="254066" y="969556"/>
                  </a:lnTo>
                  <a:lnTo>
                    <a:pt x="249950" y="962096"/>
                  </a:lnTo>
                  <a:lnTo>
                    <a:pt x="243047" y="956598"/>
                  </a:lnTo>
                  <a:lnTo>
                    <a:pt x="234551" y="954208"/>
                  </a:lnTo>
                  <a:close/>
                </a:path>
                <a:path w="11962130" h="7343775">
                  <a:moveTo>
                    <a:pt x="279348" y="876878"/>
                  </a:moveTo>
                  <a:lnTo>
                    <a:pt x="270850" y="877489"/>
                  </a:lnTo>
                  <a:lnTo>
                    <a:pt x="263200" y="881241"/>
                  </a:lnTo>
                  <a:lnTo>
                    <a:pt x="257354" y="887910"/>
                  </a:lnTo>
                  <a:lnTo>
                    <a:pt x="254558" y="896281"/>
                  </a:lnTo>
                  <a:lnTo>
                    <a:pt x="255169" y="904780"/>
                  </a:lnTo>
                  <a:lnTo>
                    <a:pt x="258922" y="912429"/>
                  </a:lnTo>
                  <a:lnTo>
                    <a:pt x="265553" y="918253"/>
                  </a:lnTo>
                  <a:lnTo>
                    <a:pt x="273924" y="921048"/>
                  </a:lnTo>
                  <a:lnTo>
                    <a:pt x="282425" y="920433"/>
                  </a:lnTo>
                  <a:lnTo>
                    <a:pt x="290080" y="916669"/>
                  </a:lnTo>
                  <a:lnTo>
                    <a:pt x="295917" y="910015"/>
                  </a:lnTo>
                  <a:lnTo>
                    <a:pt x="298713" y="901644"/>
                  </a:lnTo>
                  <a:lnTo>
                    <a:pt x="298102" y="893146"/>
                  </a:lnTo>
                  <a:lnTo>
                    <a:pt x="294350" y="885497"/>
                  </a:lnTo>
                  <a:lnTo>
                    <a:pt x="287719" y="879673"/>
                  </a:lnTo>
                  <a:lnTo>
                    <a:pt x="279348" y="876878"/>
                  </a:lnTo>
                  <a:close/>
                </a:path>
                <a:path w="11962130" h="7343775">
                  <a:moveTo>
                    <a:pt x="327919" y="801853"/>
                  </a:moveTo>
                  <a:lnTo>
                    <a:pt x="319401" y="802050"/>
                  </a:lnTo>
                  <a:lnTo>
                    <a:pt x="311579" y="805427"/>
                  </a:lnTo>
                  <a:lnTo>
                    <a:pt x="305415" y="811805"/>
                  </a:lnTo>
                  <a:lnTo>
                    <a:pt x="302217" y="820030"/>
                  </a:lnTo>
                  <a:lnTo>
                    <a:pt x="302391" y="827531"/>
                  </a:lnTo>
                  <a:lnTo>
                    <a:pt x="302414" y="828548"/>
                  </a:lnTo>
                  <a:lnTo>
                    <a:pt x="305791" y="836371"/>
                  </a:lnTo>
                  <a:lnTo>
                    <a:pt x="312131" y="842510"/>
                  </a:lnTo>
                  <a:lnTo>
                    <a:pt x="320357" y="845708"/>
                  </a:lnTo>
                  <a:lnTo>
                    <a:pt x="328878" y="845506"/>
                  </a:lnTo>
                  <a:lnTo>
                    <a:pt x="336707" y="842118"/>
                  </a:lnTo>
                  <a:lnTo>
                    <a:pt x="342860" y="835756"/>
                  </a:lnTo>
                  <a:lnTo>
                    <a:pt x="346059" y="827531"/>
                  </a:lnTo>
                  <a:lnTo>
                    <a:pt x="345886" y="820030"/>
                  </a:lnTo>
                  <a:lnTo>
                    <a:pt x="345862" y="819013"/>
                  </a:lnTo>
                  <a:lnTo>
                    <a:pt x="342485" y="811190"/>
                  </a:lnTo>
                  <a:lnTo>
                    <a:pt x="336144" y="805051"/>
                  </a:lnTo>
                  <a:lnTo>
                    <a:pt x="327919" y="801853"/>
                  </a:lnTo>
                  <a:close/>
                </a:path>
                <a:path w="11962130" h="7343775">
                  <a:moveTo>
                    <a:pt x="371591" y="729097"/>
                  </a:moveTo>
                  <a:lnTo>
                    <a:pt x="363617" y="732098"/>
                  </a:lnTo>
                  <a:lnTo>
                    <a:pt x="357158" y="738176"/>
                  </a:lnTo>
                  <a:lnTo>
                    <a:pt x="353572" y="746240"/>
                  </a:lnTo>
                  <a:lnTo>
                    <a:pt x="353364" y="754757"/>
                  </a:lnTo>
                  <a:lnTo>
                    <a:pt x="356364" y="762731"/>
                  </a:lnTo>
                  <a:lnTo>
                    <a:pt x="362405" y="769165"/>
                  </a:lnTo>
                  <a:lnTo>
                    <a:pt x="370470" y="772751"/>
                  </a:lnTo>
                  <a:lnTo>
                    <a:pt x="378991" y="772955"/>
                  </a:lnTo>
                  <a:lnTo>
                    <a:pt x="386972" y="769943"/>
                  </a:lnTo>
                  <a:lnTo>
                    <a:pt x="393421" y="763880"/>
                  </a:lnTo>
                  <a:lnTo>
                    <a:pt x="397007" y="755816"/>
                  </a:lnTo>
                  <a:lnTo>
                    <a:pt x="397215" y="747299"/>
                  </a:lnTo>
                  <a:lnTo>
                    <a:pt x="394214" y="739325"/>
                  </a:lnTo>
                  <a:lnTo>
                    <a:pt x="388172" y="732891"/>
                  </a:lnTo>
                  <a:lnTo>
                    <a:pt x="380109" y="729305"/>
                  </a:lnTo>
                  <a:lnTo>
                    <a:pt x="371591" y="729097"/>
                  </a:lnTo>
                  <a:close/>
                </a:path>
                <a:path w="11962130" h="7343775">
                  <a:moveTo>
                    <a:pt x="427331" y="658793"/>
                  </a:moveTo>
                  <a:lnTo>
                    <a:pt x="419221" y="661403"/>
                  </a:lnTo>
                  <a:lnTo>
                    <a:pt x="412473" y="667160"/>
                  </a:lnTo>
                  <a:lnTo>
                    <a:pt x="408499" y="675040"/>
                  </a:lnTo>
                  <a:lnTo>
                    <a:pt x="407877" y="683537"/>
                  </a:lnTo>
                  <a:lnTo>
                    <a:pt x="410486" y="691647"/>
                  </a:lnTo>
                  <a:lnTo>
                    <a:pt x="416208" y="698367"/>
                  </a:lnTo>
                  <a:lnTo>
                    <a:pt x="424088" y="702341"/>
                  </a:lnTo>
                  <a:lnTo>
                    <a:pt x="432589" y="702959"/>
                  </a:lnTo>
                  <a:lnTo>
                    <a:pt x="440708" y="700339"/>
                  </a:lnTo>
                  <a:lnTo>
                    <a:pt x="447443" y="694598"/>
                  </a:lnTo>
                  <a:lnTo>
                    <a:pt x="451417" y="686718"/>
                  </a:lnTo>
                  <a:lnTo>
                    <a:pt x="452039" y="678220"/>
                  </a:lnTo>
                  <a:lnTo>
                    <a:pt x="449430" y="670109"/>
                  </a:lnTo>
                  <a:lnTo>
                    <a:pt x="443708" y="663389"/>
                  </a:lnTo>
                  <a:lnTo>
                    <a:pt x="435828" y="659416"/>
                  </a:lnTo>
                  <a:lnTo>
                    <a:pt x="427331" y="658793"/>
                  </a:lnTo>
                  <a:close/>
                </a:path>
                <a:path w="11962130" h="7343775">
                  <a:moveTo>
                    <a:pt x="486422" y="591313"/>
                  </a:moveTo>
                  <a:lnTo>
                    <a:pt x="478198" y="593539"/>
                  </a:lnTo>
                  <a:lnTo>
                    <a:pt x="471187" y="598972"/>
                  </a:lnTo>
                  <a:lnTo>
                    <a:pt x="466848" y="606656"/>
                  </a:lnTo>
                  <a:lnTo>
                    <a:pt x="465827" y="615115"/>
                  </a:lnTo>
                  <a:lnTo>
                    <a:pt x="468053" y="623339"/>
                  </a:lnTo>
                  <a:lnTo>
                    <a:pt x="473452" y="630321"/>
                  </a:lnTo>
                  <a:lnTo>
                    <a:pt x="481137" y="634660"/>
                  </a:lnTo>
                  <a:lnTo>
                    <a:pt x="489599" y="635677"/>
                  </a:lnTo>
                  <a:lnTo>
                    <a:pt x="497833" y="633441"/>
                  </a:lnTo>
                  <a:lnTo>
                    <a:pt x="504831" y="628022"/>
                  </a:lnTo>
                  <a:lnTo>
                    <a:pt x="509170" y="620337"/>
                  </a:lnTo>
                  <a:lnTo>
                    <a:pt x="510191" y="611879"/>
                  </a:lnTo>
                  <a:lnTo>
                    <a:pt x="507965" y="603655"/>
                  </a:lnTo>
                  <a:lnTo>
                    <a:pt x="502565" y="596673"/>
                  </a:lnTo>
                  <a:lnTo>
                    <a:pt x="494880" y="592334"/>
                  </a:lnTo>
                  <a:lnTo>
                    <a:pt x="486422" y="591313"/>
                  </a:lnTo>
                  <a:close/>
                </a:path>
                <a:path w="11962130" h="7343775">
                  <a:moveTo>
                    <a:pt x="549851" y="526816"/>
                  </a:moveTo>
                  <a:lnTo>
                    <a:pt x="541451" y="528243"/>
                  </a:lnTo>
                  <a:lnTo>
                    <a:pt x="533953" y="532979"/>
                  </a:lnTo>
                  <a:lnTo>
                    <a:pt x="528897" y="540213"/>
                  </a:lnTo>
                  <a:lnTo>
                    <a:pt x="527070" y="548535"/>
                  </a:lnTo>
                  <a:lnTo>
                    <a:pt x="528497" y="556935"/>
                  </a:lnTo>
                  <a:lnTo>
                    <a:pt x="533203" y="564401"/>
                  </a:lnTo>
                  <a:lnTo>
                    <a:pt x="540437" y="569457"/>
                  </a:lnTo>
                  <a:lnTo>
                    <a:pt x="548763" y="571280"/>
                  </a:lnTo>
                  <a:lnTo>
                    <a:pt x="557172" y="569843"/>
                  </a:lnTo>
                  <a:lnTo>
                    <a:pt x="564657" y="565120"/>
                  </a:lnTo>
                  <a:lnTo>
                    <a:pt x="569713" y="557887"/>
                  </a:lnTo>
                  <a:lnTo>
                    <a:pt x="571540" y="549565"/>
                  </a:lnTo>
                  <a:lnTo>
                    <a:pt x="570113" y="541165"/>
                  </a:lnTo>
                  <a:lnTo>
                    <a:pt x="565407" y="533698"/>
                  </a:lnTo>
                  <a:lnTo>
                    <a:pt x="558173" y="528642"/>
                  </a:lnTo>
                  <a:lnTo>
                    <a:pt x="549851" y="526816"/>
                  </a:lnTo>
                  <a:close/>
                </a:path>
                <a:path w="11962130" h="7343775">
                  <a:moveTo>
                    <a:pt x="615388" y="465591"/>
                  </a:moveTo>
                  <a:lnTo>
                    <a:pt x="606929" y="466611"/>
                  </a:lnTo>
                  <a:lnTo>
                    <a:pt x="599211" y="470980"/>
                  </a:lnTo>
                  <a:lnTo>
                    <a:pt x="593811" y="477962"/>
                  </a:lnTo>
                  <a:lnTo>
                    <a:pt x="591585" y="486186"/>
                  </a:lnTo>
                  <a:lnTo>
                    <a:pt x="592606" y="494645"/>
                  </a:lnTo>
                  <a:lnTo>
                    <a:pt x="596945" y="502329"/>
                  </a:lnTo>
                  <a:lnTo>
                    <a:pt x="603927" y="507728"/>
                  </a:lnTo>
                  <a:lnTo>
                    <a:pt x="612155" y="509951"/>
                  </a:lnTo>
                  <a:lnTo>
                    <a:pt x="620624" y="508922"/>
                  </a:lnTo>
                  <a:lnTo>
                    <a:pt x="628328" y="504565"/>
                  </a:lnTo>
                  <a:lnTo>
                    <a:pt x="633727" y="497584"/>
                  </a:lnTo>
                  <a:lnTo>
                    <a:pt x="635953" y="489360"/>
                  </a:lnTo>
                  <a:lnTo>
                    <a:pt x="634933" y="480900"/>
                  </a:lnTo>
                  <a:lnTo>
                    <a:pt x="630594" y="473215"/>
                  </a:lnTo>
                  <a:lnTo>
                    <a:pt x="623613" y="467817"/>
                  </a:lnTo>
                  <a:lnTo>
                    <a:pt x="615388" y="465591"/>
                  </a:lnTo>
                  <a:close/>
                </a:path>
                <a:path w="11962130" h="7343775">
                  <a:moveTo>
                    <a:pt x="683821" y="407654"/>
                  </a:moveTo>
                  <a:lnTo>
                    <a:pt x="675323" y="408276"/>
                  </a:lnTo>
                  <a:lnTo>
                    <a:pt x="667407" y="412277"/>
                  </a:lnTo>
                  <a:lnTo>
                    <a:pt x="661687" y="418997"/>
                  </a:lnTo>
                  <a:lnTo>
                    <a:pt x="659077" y="427108"/>
                  </a:lnTo>
                  <a:lnTo>
                    <a:pt x="659699" y="435606"/>
                  </a:lnTo>
                  <a:lnTo>
                    <a:pt x="663674" y="443486"/>
                  </a:lnTo>
                  <a:lnTo>
                    <a:pt x="670394" y="449207"/>
                  </a:lnTo>
                  <a:lnTo>
                    <a:pt x="678508" y="451813"/>
                  </a:lnTo>
                  <a:lnTo>
                    <a:pt x="687015" y="451183"/>
                  </a:lnTo>
                  <a:lnTo>
                    <a:pt x="694916" y="447193"/>
                  </a:lnTo>
                  <a:lnTo>
                    <a:pt x="700637" y="440473"/>
                  </a:lnTo>
                  <a:lnTo>
                    <a:pt x="703247" y="432363"/>
                  </a:lnTo>
                  <a:lnTo>
                    <a:pt x="702625" y="423866"/>
                  </a:lnTo>
                  <a:lnTo>
                    <a:pt x="698651" y="415985"/>
                  </a:lnTo>
                  <a:lnTo>
                    <a:pt x="691931" y="410264"/>
                  </a:lnTo>
                  <a:lnTo>
                    <a:pt x="683821" y="407654"/>
                  </a:lnTo>
                  <a:close/>
                </a:path>
                <a:path w="11962130" h="7343775">
                  <a:moveTo>
                    <a:pt x="755051" y="353154"/>
                  </a:moveTo>
                  <a:lnTo>
                    <a:pt x="746534" y="353362"/>
                  </a:lnTo>
                  <a:lnTo>
                    <a:pt x="738433" y="356974"/>
                  </a:lnTo>
                  <a:lnTo>
                    <a:pt x="732392" y="363407"/>
                  </a:lnTo>
                  <a:lnTo>
                    <a:pt x="729391" y="371382"/>
                  </a:lnTo>
                  <a:lnTo>
                    <a:pt x="729571" y="378779"/>
                  </a:lnTo>
                  <a:lnTo>
                    <a:pt x="729599" y="379900"/>
                  </a:lnTo>
                  <a:lnTo>
                    <a:pt x="733184" y="387964"/>
                  </a:lnTo>
                  <a:lnTo>
                    <a:pt x="739619" y="394005"/>
                  </a:lnTo>
                  <a:lnTo>
                    <a:pt x="747597" y="397003"/>
                  </a:lnTo>
                  <a:lnTo>
                    <a:pt x="756126" y="396787"/>
                  </a:lnTo>
                  <a:lnTo>
                    <a:pt x="764211" y="393186"/>
                  </a:lnTo>
                  <a:lnTo>
                    <a:pt x="770252" y="386753"/>
                  </a:lnTo>
                  <a:lnTo>
                    <a:pt x="773253" y="378779"/>
                  </a:lnTo>
                  <a:lnTo>
                    <a:pt x="773073" y="371382"/>
                  </a:lnTo>
                  <a:lnTo>
                    <a:pt x="773045" y="370261"/>
                  </a:lnTo>
                  <a:lnTo>
                    <a:pt x="769459" y="362197"/>
                  </a:lnTo>
                  <a:lnTo>
                    <a:pt x="763026" y="356155"/>
                  </a:lnTo>
                  <a:lnTo>
                    <a:pt x="755051" y="353154"/>
                  </a:lnTo>
                  <a:close/>
                </a:path>
                <a:path w="11962130" h="7343775">
                  <a:moveTo>
                    <a:pt x="820334" y="302023"/>
                  </a:moveTo>
                  <a:lnTo>
                    <a:pt x="812071" y="305245"/>
                  </a:lnTo>
                  <a:lnTo>
                    <a:pt x="805731" y="311384"/>
                  </a:lnTo>
                  <a:lnTo>
                    <a:pt x="802354" y="319207"/>
                  </a:lnTo>
                  <a:lnTo>
                    <a:pt x="802156" y="327724"/>
                  </a:lnTo>
                  <a:lnTo>
                    <a:pt x="805355" y="335950"/>
                  </a:lnTo>
                  <a:lnTo>
                    <a:pt x="811495" y="342290"/>
                  </a:lnTo>
                  <a:lnTo>
                    <a:pt x="819321" y="345664"/>
                  </a:lnTo>
                  <a:lnTo>
                    <a:pt x="827850" y="345854"/>
                  </a:lnTo>
                  <a:lnTo>
                    <a:pt x="836098" y="342642"/>
                  </a:lnTo>
                  <a:lnTo>
                    <a:pt x="842438" y="336502"/>
                  </a:lnTo>
                  <a:lnTo>
                    <a:pt x="845814" y="328680"/>
                  </a:lnTo>
                  <a:lnTo>
                    <a:pt x="846012" y="320162"/>
                  </a:lnTo>
                  <a:lnTo>
                    <a:pt x="842813" y="311937"/>
                  </a:lnTo>
                  <a:lnTo>
                    <a:pt x="836674" y="305596"/>
                  </a:lnTo>
                  <a:lnTo>
                    <a:pt x="828852" y="302220"/>
                  </a:lnTo>
                  <a:lnTo>
                    <a:pt x="820334" y="302023"/>
                  </a:lnTo>
                  <a:close/>
                </a:path>
                <a:path w="11962130" h="7343775">
                  <a:moveTo>
                    <a:pt x="896594" y="254378"/>
                  </a:moveTo>
                  <a:lnTo>
                    <a:pt x="888184" y="257196"/>
                  </a:lnTo>
                  <a:lnTo>
                    <a:pt x="881553" y="263020"/>
                  </a:lnTo>
                  <a:lnTo>
                    <a:pt x="877801" y="270670"/>
                  </a:lnTo>
                  <a:lnTo>
                    <a:pt x="877190" y="279168"/>
                  </a:lnTo>
                  <a:lnTo>
                    <a:pt x="879985" y="287539"/>
                  </a:lnTo>
                  <a:lnTo>
                    <a:pt x="885810" y="294169"/>
                  </a:lnTo>
                  <a:lnTo>
                    <a:pt x="893464" y="297919"/>
                  </a:lnTo>
                  <a:lnTo>
                    <a:pt x="901974" y="298523"/>
                  </a:lnTo>
                  <a:lnTo>
                    <a:pt x="910367" y="295715"/>
                  </a:lnTo>
                  <a:lnTo>
                    <a:pt x="916998" y="289891"/>
                  </a:lnTo>
                  <a:lnTo>
                    <a:pt x="920750" y="282242"/>
                  </a:lnTo>
                  <a:lnTo>
                    <a:pt x="921361" y="273743"/>
                  </a:lnTo>
                  <a:lnTo>
                    <a:pt x="918565" y="265372"/>
                  </a:lnTo>
                  <a:lnTo>
                    <a:pt x="912741" y="258741"/>
                  </a:lnTo>
                  <a:lnTo>
                    <a:pt x="905092" y="254989"/>
                  </a:lnTo>
                  <a:lnTo>
                    <a:pt x="896594" y="254378"/>
                  </a:lnTo>
                  <a:close/>
                </a:path>
                <a:path w="11962130" h="7343775">
                  <a:moveTo>
                    <a:pt x="975102" y="210559"/>
                  </a:moveTo>
                  <a:lnTo>
                    <a:pt x="966567" y="212968"/>
                  </a:lnTo>
                  <a:lnTo>
                    <a:pt x="959663" y="218467"/>
                  </a:lnTo>
                  <a:lnTo>
                    <a:pt x="955547" y="225927"/>
                  </a:lnTo>
                  <a:lnTo>
                    <a:pt x="954529" y="234386"/>
                  </a:lnTo>
                  <a:lnTo>
                    <a:pt x="956919" y="242882"/>
                  </a:lnTo>
                  <a:lnTo>
                    <a:pt x="962418" y="249785"/>
                  </a:lnTo>
                  <a:lnTo>
                    <a:pt x="969882" y="253899"/>
                  </a:lnTo>
                  <a:lnTo>
                    <a:pt x="978353" y="254911"/>
                  </a:lnTo>
                  <a:lnTo>
                    <a:pt x="986872" y="252510"/>
                  </a:lnTo>
                  <a:lnTo>
                    <a:pt x="993775" y="247012"/>
                  </a:lnTo>
                  <a:lnTo>
                    <a:pt x="997891" y="239552"/>
                  </a:lnTo>
                  <a:lnTo>
                    <a:pt x="998910" y="231093"/>
                  </a:lnTo>
                  <a:lnTo>
                    <a:pt x="996520" y="222596"/>
                  </a:lnTo>
                  <a:lnTo>
                    <a:pt x="991021" y="215693"/>
                  </a:lnTo>
                  <a:lnTo>
                    <a:pt x="983561" y="211577"/>
                  </a:lnTo>
                  <a:lnTo>
                    <a:pt x="975102" y="210559"/>
                  </a:lnTo>
                  <a:close/>
                </a:path>
                <a:path w="11962130" h="7343775">
                  <a:moveTo>
                    <a:pt x="1055695" y="170677"/>
                  </a:moveTo>
                  <a:lnTo>
                    <a:pt x="1047052" y="172669"/>
                  </a:lnTo>
                  <a:lnTo>
                    <a:pt x="1039890" y="177824"/>
                  </a:lnTo>
                  <a:lnTo>
                    <a:pt x="1035415" y="185075"/>
                  </a:lnTo>
                  <a:lnTo>
                    <a:pt x="1033986" y="193474"/>
                  </a:lnTo>
                  <a:lnTo>
                    <a:pt x="1035959" y="202077"/>
                  </a:lnTo>
                  <a:lnTo>
                    <a:pt x="1041115" y="209239"/>
                  </a:lnTo>
                  <a:lnTo>
                    <a:pt x="1048370" y="213712"/>
                  </a:lnTo>
                  <a:lnTo>
                    <a:pt x="1056781" y="215136"/>
                  </a:lnTo>
                  <a:lnTo>
                    <a:pt x="1065406" y="213152"/>
                  </a:lnTo>
                  <a:lnTo>
                    <a:pt x="1072570" y="207997"/>
                  </a:lnTo>
                  <a:lnTo>
                    <a:pt x="1077044" y="200746"/>
                  </a:lnTo>
                  <a:lnTo>
                    <a:pt x="1078474" y="192347"/>
                  </a:lnTo>
                  <a:lnTo>
                    <a:pt x="1076501" y="183744"/>
                  </a:lnTo>
                  <a:lnTo>
                    <a:pt x="1071345" y="176582"/>
                  </a:lnTo>
                  <a:lnTo>
                    <a:pt x="1064095" y="172107"/>
                  </a:lnTo>
                  <a:lnTo>
                    <a:pt x="1055695" y="170677"/>
                  </a:lnTo>
                  <a:close/>
                </a:path>
                <a:path w="11962130" h="7343775">
                  <a:moveTo>
                    <a:pt x="1138181" y="134842"/>
                  </a:moveTo>
                  <a:lnTo>
                    <a:pt x="1129451" y="136404"/>
                  </a:lnTo>
                  <a:lnTo>
                    <a:pt x="1122042" y="141199"/>
                  </a:lnTo>
                  <a:lnTo>
                    <a:pt x="1117215" y="148220"/>
                  </a:lnTo>
                  <a:lnTo>
                    <a:pt x="1115372" y="156538"/>
                  </a:lnTo>
                  <a:lnTo>
                    <a:pt x="1116918" y="165227"/>
                  </a:lnTo>
                  <a:lnTo>
                    <a:pt x="1121714" y="172636"/>
                  </a:lnTo>
                  <a:lnTo>
                    <a:pt x="1128739" y="177462"/>
                  </a:lnTo>
                  <a:lnTo>
                    <a:pt x="1137069" y="179300"/>
                  </a:lnTo>
                  <a:lnTo>
                    <a:pt x="1145782" y="177745"/>
                  </a:lnTo>
                  <a:lnTo>
                    <a:pt x="1153191" y="172949"/>
                  </a:lnTo>
                  <a:lnTo>
                    <a:pt x="1158019" y="165928"/>
                  </a:lnTo>
                  <a:lnTo>
                    <a:pt x="1159861" y="157610"/>
                  </a:lnTo>
                  <a:lnTo>
                    <a:pt x="1158316" y="148921"/>
                  </a:lnTo>
                  <a:lnTo>
                    <a:pt x="1153520" y="141512"/>
                  </a:lnTo>
                  <a:lnTo>
                    <a:pt x="1146500" y="136684"/>
                  </a:lnTo>
                  <a:lnTo>
                    <a:pt x="1138181" y="134842"/>
                  </a:lnTo>
                  <a:close/>
                </a:path>
                <a:path w="11962130" h="7343775">
                  <a:moveTo>
                    <a:pt x="1222336" y="103148"/>
                  </a:moveTo>
                  <a:lnTo>
                    <a:pt x="1213539" y="104279"/>
                  </a:lnTo>
                  <a:lnTo>
                    <a:pt x="1205904" y="108706"/>
                  </a:lnTo>
                  <a:lnTo>
                    <a:pt x="1200739" y="115482"/>
                  </a:lnTo>
                  <a:lnTo>
                    <a:pt x="1198491" y="123700"/>
                  </a:lnTo>
                  <a:lnTo>
                    <a:pt x="1199608" y="132454"/>
                  </a:lnTo>
                  <a:lnTo>
                    <a:pt x="1204036" y="140089"/>
                  </a:lnTo>
                  <a:lnTo>
                    <a:pt x="1210816" y="145253"/>
                  </a:lnTo>
                  <a:lnTo>
                    <a:pt x="1219046" y="147497"/>
                  </a:lnTo>
                  <a:lnTo>
                    <a:pt x="1227825" y="146371"/>
                  </a:lnTo>
                  <a:lnTo>
                    <a:pt x="1235460" y="141944"/>
                  </a:lnTo>
                  <a:lnTo>
                    <a:pt x="1240626" y="135169"/>
                  </a:lnTo>
                  <a:lnTo>
                    <a:pt x="1242874" y="126951"/>
                  </a:lnTo>
                  <a:lnTo>
                    <a:pt x="1241756" y="118196"/>
                  </a:lnTo>
                  <a:lnTo>
                    <a:pt x="1237330" y="110561"/>
                  </a:lnTo>
                  <a:lnTo>
                    <a:pt x="1230554" y="105396"/>
                  </a:lnTo>
                  <a:lnTo>
                    <a:pt x="1222336" y="103148"/>
                  </a:lnTo>
                  <a:close/>
                </a:path>
                <a:path w="11962130" h="7343775">
                  <a:moveTo>
                    <a:pt x="1307972" y="75678"/>
                  </a:moveTo>
                  <a:lnTo>
                    <a:pt x="1299131" y="76373"/>
                  </a:lnTo>
                  <a:lnTo>
                    <a:pt x="1291286" y="80417"/>
                  </a:lnTo>
                  <a:lnTo>
                    <a:pt x="1285791" y="86929"/>
                  </a:lnTo>
                  <a:lnTo>
                    <a:pt x="1283139" y="95026"/>
                  </a:lnTo>
                  <a:lnTo>
                    <a:pt x="1283822" y="103825"/>
                  </a:lnTo>
                  <a:lnTo>
                    <a:pt x="1287867" y="111669"/>
                  </a:lnTo>
                  <a:lnTo>
                    <a:pt x="1294383" y="117162"/>
                  </a:lnTo>
                  <a:lnTo>
                    <a:pt x="1302493" y="119811"/>
                  </a:lnTo>
                  <a:lnTo>
                    <a:pt x="1311316" y="119120"/>
                  </a:lnTo>
                  <a:lnTo>
                    <a:pt x="1319161" y="115077"/>
                  </a:lnTo>
                  <a:lnTo>
                    <a:pt x="1324656" y="108565"/>
                  </a:lnTo>
                  <a:lnTo>
                    <a:pt x="1327308" y="100468"/>
                  </a:lnTo>
                  <a:lnTo>
                    <a:pt x="1326625" y="91669"/>
                  </a:lnTo>
                  <a:lnTo>
                    <a:pt x="1322581" y="83824"/>
                  </a:lnTo>
                  <a:lnTo>
                    <a:pt x="1316069" y="78330"/>
                  </a:lnTo>
                  <a:lnTo>
                    <a:pt x="1307972" y="75678"/>
                  </a:lnTo>
                  <a:close/>
                </a:path>
                <a:path w="11962130" h="7343775">
                  <a:moveTo>
                    <a:pt x="1394871" y="52502"/>
                  </a:moveTo>
                  <a:lnTo>
                    <a:pt x="1386005" y="52758"/>
                  </a:lnTo>
                  <a:lnTo>
                    <a:pt x="1377970" y="56408"/>
                  </a:lnTo>
                  <a:lnTo>
                    <a:pt x="1372159" y="62640"/>
                  </a:lnTo>
                  <a:lnTo>
                    <a:pt x="1369109" y="70595"/>
                  </a:lnTo>
                  <a:lnTo>
                    <a:pt x="1369322" y="78220"/>
                  </a:lnTo>
                  <a:lnTo>
                    <a:pt x="1369355" y="79416"/>
                  </a:lnTo>
                  <a:lnTo>
                    <a:pt x="1373006" y="87452"/>
                  </a:lnTo>
                  <a:lnTo>
                    <a:pt x="1379242" y="93262"/>
                  </a:lnTo>
                  <a:lnTo>
                    <a:pt x="1387210" y="96309"/>
                  </a:lnTo>
                  <a:lnTo>
                    <a:pt x="1396057" y="96056"/>
                  </a:lnTo>
                  <a:lnTo>
                    <a:pt x="1404093" y="92407"/>
                  </a:lnTo>
                  <a:lnTo>
                    <a:pt x="1409904" y="86175"/>
                  </a:lnTo>
                  <a:lnTo>
                    <a:pt x="1412954" y="78220"/>
                  </a:lnTo>
                  <a:lnTo>
                    <a:pt x="1412740" y="70595"/>
                  </a:lnTo>
                  <a:lnTo>
                    <a:pt x="1412707" y="69397"/>
                  </a:lnTo>
                  <a:lnTo>
                    <a:pt x="1409057" y="61362"/>
                  </a:lnTo>
                  <a:lnTo>
                    <a:pt x="1402826" y="55551"/>
                  </a:lnTo>
                  <a:lnTo>
                    <a:pt x="1394871" y="52502"/>
                  </a:lnTo>
                  <a:close/>
                </a:path>
                <a:path w="11962130" h="7343775">
                  <a:moveTo>
                    <a:pt x="1473964" y="33484"/>
                  </a:moveTo>
                  <a:lnTo>
                    <a:pt x="1465755" y="36724"/>
                  </a:lnTo>
                  <a:lnTo>
                    <a:pt x="1459637" y="42655"/>
                  </a:lnTo>
                  <a:lnTo>
                    <a:pt x="1456191" y="50446"/>
                  </a:lnTo>
                  <a:lnTo>
                    <a:pt x="1455992" y="59269"/>
                  </a:lnTo>
                  <a:lnTo>
                    <a:pt x="1459233" y="67479"/>
                  </a:lnTo>
                  <a:lnTo>
                    <a:pt x="1465168" y="73595"/>
                  </a:lnTo>
                  <a:lnTo>
                    <a:pt x="1472973" y="77040"/>
                  </a:lnTo>
                  <a:lnTo>
                    <a:pt x="1481822" y="77233"/>
                  </a:lnTo>
                  <a:lnTo>
                    <a:pt x="1490030" y="73993"/>
                  </a:lnTo>
                  <a:lnTo>
                    <a:pt x="1496148" y="68063"/>
                  </a:lnTo>
                  <a:lnTo>
                    <a:pt x="1499595" y="60271"/>
                  </a:lnTo>
                  <a:lnTo>
                    <a:pt x="1499793" y="51448"/>
                  </a:lnTo>
                  <a:lnTo>
                    <a:pt x="1496553" y="43239"/>
                  </a:lnTo>
                  <a:lnTo>
                    <a:pt x="1490623" y="37121"/>
                  </a:lnTo>
                  <a:lnTo>
                    <a:pt x="1482831" y="33674"/>
                  </a:lnTo>
                  <a:lnTo>
                    <a:pt x="1473964" y="33484"/>
                  </a:lnTo>
                  <a:close/>
                </a:path>
                <a:path w="11962130" h="7343775">
                  <a:moveTo>
                    <a:pt x="1562769" y="18591"/>
                  </a:moveTo>
                  <a:lnTo>
                    <a:pt x="1554407" y="21414"/>
                  </a:lnTo>
                  <a:lnTo>
                    <a:pt x="1547999" y="27029"/>
                  </a:lnTo>
                  <a:lnTo>
                    <a:pt x="1544164" y="34638"/>
                  </a:lnTo>
                  <a:lnTo>
                    <a:pt x="1543522" y="43440"/>
                  </a:lnTo>
                  <a:lnTo>
                    <a:pt x="1546345" y="51802"/>
                  </a:lnTo>
                  <a:lnTo>
                    <a:pt x="1551964" y="58209"/>
                  </a:lnTo>
                  <a:lnTo>
                    <a:pt x="1559586" y="62042"/>
                  </a:lnTo>
                  <a:lnTo>
                    <a:pt x="1568413" y="62682"/>
                  </a:lnTo>
                  <a:lnTo>
                    <a:pt x="1576775" y="59860"/>
                  </a:lnTo>
                  <a:lnTo>
                    <a:pt x="1583183" y="54245"/>
                  </a:lnTo>
                  <a:lnTo>
                    <a:pt x="1587018" y="46636"/>
                  </a:lnTo>
                  <a:lnTo>
                    <a:pt x="1587661" y="37834"/>
                  </a:lnTo>
                  <a:lnTo>
                    <a:pt x="1584839" y="29472"/>
                  </a:lnTo>
                  <a:lnTo>
                    <a:pt x="1579224" y="23064"/>
                  </a:lnTo>
                  <a:lnTo>
                    <a:pt x="1571615" y="19229"/>
                  </a:lnTo>
                  <a:lnTo>
                    <a:pt x="1562769" y="18591"/>
                  </a:lnTo>
                  <a:close/>
                </a:path>
                <a:path w="11962130" h="7343775">
                  <a:moveTo>
                    <a:pt x="1651904" y="7912"/>
                  </a:moveTo>
                  <a:lnTo>
                    <a:pt x="1643441" y="10417"/>
                  </a:lnTo>
                  <a:lnTo>
                    <a:pt x="1636827" y="15786"/>
                  </a:lnTo>
                  <a:lnTo>
                    <a:pt x="1632708" y="23245"/>
                  </a:lnTo>
                  <a:lnTo>
                    <a:pt x="1631734" y="32016"/>
                  </a:lnTo>
                  <a:lnTo>
                    <a:pt x="1634239" y="40479"/>
                  </a:lnTo>
                  <a:lnTo>
                    <a:pt x="1639614" y="47093"/>
                  </a:lnTo>
                  <a:lnTo>
                    <a:pt x="1647085" y="51212"/>
                  </a:lnTo>
                  <a:lnTo>
                    <a:pt x="1655883" y="52184"/>
                  </a:lnTo>
                  <a:lnTo>
                    <a:pt x="1664345" y="49678"/>
                  </a:lnTo>
                  <a:lnTo>
                    <a:pt x="1670960" y="44309"/>
                  </a:lnTo>
                  <a:lnTo>
                    <a:pt x="1675079" y="36850"/>
                  </a:lnTo>
                  <a:lnTo>
                    <a:pt x="1676053" y="28078"/>
                  </a:lnTo>
                  <a:lnTo>
                    <a:pt x="1673548" y="19616"/>
                  </a:lnTo>
                  <a:lnTo>
                    <a:pt x="1668178" y="13001"/>
                  </a:lnTo>
                  <a:lnTo>
                    <a:pt x="1660720" y="8882"/>
                  </a:lnTo>
                  <a:lnTo>
                    <a:pt x="1651904" y="7912"/>
                  </a:lnTo>
                  <a:close/>
                </a:path>
                <a:path w="11962130" h="7343775">
                  <a:moveTo>
                    <a:pt x="1741755" y="1830"/>
                  </a:moveTo>
                  <a:lnTo>
                    <a:pt x="1733177" y="3904"/>
                  </a:lnTo>
                  <a:lnTo>
                    <a:pt x="1726298" y="8932"/>
                  </a:lnTo>
                  <a:lnTo>
                    <a:pt x="1721807" y="16173"/>
                  </a:lnTo>
                  <a:lnTo>
                    <a:pt x="1720391" y="24884"/>
                  </a:lnTo>
                  <a:lnTo>
                    <a:pt x="1722466" y="33462"/>
                  </a:lnTo>
                  <a:lnTo>
                    <a:pt x="1727498" y="40341"/>
                  </a:lnTo>
                  <a:lnTo>
                    <a:pt x="1734752" y="44831"/>
                  </a:lnTo>
                  <a:lnTo>
                    <a:pt x="1743489" y="46247"/>
                  </a:lnTo>
                  <a:lnTo>
                    <a:pt x="1752067" y="44173"/>
                  </a:lnTo>
                  <a:lnTo>
                    <a:pt x="1758945" y="39144"/>
                  </a:lnTo>
                  <a:lnTo>
                    <a:pt x="1763436" y="31904"/>
                  </a:lnTo>
                  <a:lnTo>
                    <a:pt x="1764852" y="23192"/>
                  </a:lnTo>
                  <a:lnTo>
                    <a:pt x="1762779" y="14614"/>
                  </a:lnTo>
                  <a:lnTo>
                    <a:pt x="1757751" y="7736"/>
                  </a:lnTo>
                  <a:lnTo>
                    <a:pt x="1750510" y="3245"/>
                  </a:lnTo>
                  <a:lnTo>
                    <a:pt x="1741755" y="1830"/>
                  </a:lnTo>
                  <a:close/>
                </a:path>
                <a:path w="11962130" h="7343775">
                  <a:moveTo>
                    <a:pt x="1831517" y="0"/>
                  </a:moveTo>
                  <a:lnTo>
                    <a:pt x="1822866" y="1746"/>
                  </a:lnTo>
                  <a:lnTo>
                    <a:pt x="1815802" y="6509"/>
                  </a:lnTo>
                  <a:lnTo>
                    <a:pt x="1811039" y="13574"/>
                  </a:lnTo>
                  <a:lnTo>
                    <a:pt x="1809292" y="22225"/>
                  </a:lnTo>
                  <a:lnTo>
                    <a:pt x="1811040" y="30875"/>
                  </a:lnTo>
                  <a:lnTo>
                    <a:pt x="1815807" y="37940"/>
                  </a:lnTo>
                  <a:lnTo>
                    <a:pt x="1822885" y="42703"/>
                  </a:lnTo>
                  <a:lnTo>
                    <a:pt x="1831562" y="44450"/>
                  </a:lnTo>
                  <a:lnTo>
                    <a:pt x="1840213" y="42703"/>
                  </a:lnTo>
                  <a:lnTo>
                    <a:pt x="1847277" y="37940"/>
                  </a:lnTo>
                  <a:lnTo>
                    <a:pt x="1852040" y="30875"/>
                  </a:lnTo>
                  <a:lnTo>
                    <a:pt x="1853787" y="22225"/>
                  </a:lnTo>
                  <a:lnTo>
                    <a:pt x="1852040" y="13574"/>
                  </a:lnTo>
                  <a:lnTo>
                    <a:pt x="1847277" y="6509"/>
                  </a:lnTo>
                  <a:lnTo>
                    <a:pt x="1840213" y="1746"/>
                  </a:lnTo>
                  <a:lnTo>
                    <a:pt x="1831517" y="0"/>
                  </a:lnTo>
                  <a:close/>
                </a:path>
                <a:path w="11962130" h="7343775">
                  <a:moveTo>
                    <a:pt x="1920462" y="0"/>
                  </a:moveTo>
                  <a:lnTo>
                    <a:pt x="1911811" y="1746"/>
                  </a:lnTo>
                  <a:lnTo>
                    <a:pt x="1904746" y="6509"/>
                  </a:lnTo>
                  <a:lnTo>
                    <a:pt x="1899983" y="13574"/>
                  </a:lnTo>
                  <a:lnTo>
                    <a:pt x="1898237" y="22225"/>
                  </a:lnTo>
                  <a:lnTo>
                    <a:pt x="1899984" y="30875"/>
                  </a:lnTo>
                  <a:lnTo>
                    <a:pt x="1904752" y="37940"/>
                  </a:lnTo>
                  <a:lnTo>
                    <a:pt x="1911830" y="42703"/>
                  </a:lnTo>
                  <a:lnTo>
                    <a:pt x="1920506" y="44450"/>
                  </a:lnTo>
                  <a:lnTo>
                    <a:pt x="1929157" y="42703"/>
                  </a:lnTo>
                  <a:lnTo>
                    <a:pt x="1936222" y="37940"/>
                  </a:lnTo>
                  <a:lnTo>
                    <a:pt x="1940985" y="30875"/>
                  </a:lnTo>
                  <a:lnTo>
                    <a:pt x="1942731" y="22225"/>
                  </a:lnTo>
                  <a:lnTo>
                    <a:pt x="1940985" y="13574"/>
                  </a:lnTo>
                  <a:lnTo>
                    <a:pt x="1936222" y="6509"/>
                  </a:lnTo>
                  <a:lnTo>
                    <a:pt x="1929157" y="1746"/>
                  </a:lnTo>
                  <a:lnTo>
                    <a:pt x="1920462" y="0"/>
                  </a:lnTo>
                  <a:close/>
                </a:path>
                <a:path w="11962130" h="7343775">
                  <a:moveTo>
                    <a:pt x="2009406" y="0"/>
                  </a:moveTo>
                  <a:lnTo>
                    <a:pt x="2000755" y="1746"/>
                  </a:lnTo>
                  <a:lnTo>
                    <a:pt x="1993691" y="6509"/>
                  </a:lnTo>
                  <a:lnTo>
                    <a:pt x="1988928" y="13574"/>
                  </a:lnTo>
                  <a:lnTo>
                    <a:pt x="1987181" y="22225"/>
                  </a:lnTo>
                  <a:lnTo>
                    <a:pt x="1988928" y="30875"/>
                  </a:lnTo>
                  <a:lnTo>
                    <a:pt x="1993696" y="37940"/>
                  </a:lnTo>
                  <a:lnTo>
                    <a:pt x="2000774" y="42703"/>
                  </a:lnTo>
                  <a:lnTo>
                    <a:pt x="2009451" y="44450"/>
                  </a:lnTo>
                  <a:lnTo>
                    <a:pt x="2018102" y="42703"/>
                  </a:lnTo>
                  <a:lnTo>
                    <a:pt x="2025166" y="37940"/>
                  </a:lnTo>
                  <a:lnTo>
                    <a:pt x="2029929" y="30875"/>
                  </a:lnTo>
                  <a:lnTo>
                    <a:pt x="2031676" y="22225"/>
                  </a:lnTo>
                  <a:lnTo>
                    <a:pt x="2029929" y="13574"/>
                  </a:lnTo>
                  <a:lnTo>
                    <a:pt x="2025166" y="6509"/>
                  </a:lnTo>
                  <a:lnTo>
                    <a:pt x="2018102" y="1746"/>
                  </a:lnTo>
                  <a:lnTo>
                    <a:pt x="2009406" y="0"/>
                  </a:lnTo>
                  <a:close/>
                </a:path>
                <a:path w="11962130" h="7343775">
                  <a:moveTo>
                    <a:pt x="2098351" y="0"/>
                  </a:moveTo>
                  <a:lnTo>
                    <a:pt x="2089700" y="1746"/>
                  </a:lnTo>
                  <a:lnTo>
                    <a:pt x="2082635" y="6509"/>
                  </a:lnTo>
                  <a:lnTo>
                    <a:pt x="2077872" y="13574"/>
                  </a:lnTo>
                  <a:lnTo>
                    <a:pt x="2076126" y="22225"/>
                  </a:lnTo>
                  <a:lnTo>
                    <a:pt x="2077873" y="30875"/>
                  </a:lnTo>
                  <a:lnTo>
                    <a:pt x="2082641" y="37940"/>
                  </a:lnTo>
                  <a:lnTo>
                    <a:pt x="2089718" y="42703"/>
                  </a:lnTo>
                  <a:lnTo>
                    <a:pt x="2098395" y="44450"/>
                  </a:lnTo>
                  <a:lnTo>
                    <a:pt x="2107046" y="42703"/>
                  </a:lnTo>
                  <a:lnTo>
                    <a:pt x="2114111" y="37940"/>
                  </a:lnTo>
                  <a:lnTo>
                    <a:pt x="2118874" y="30875"/>
                  </a:lnTo>
                  <a:lnTo>
                    <a:pt x="2120620" y="22225"/>
                  </a:lnTo>
                  <a:lnTo>
                    <a:pt x="2118874" y="13574"/>
                  </a:lnTo>
                  <a:lnTo>
                    <a:pt x="2114111" y="6509"/>
                  </a:lnTo>
                  <a:lnTo>
                    <a:pt x="2107046" y="1746"/>
                  </a:lnTo>
                  <a:lnTo>
                    <a:pt x="2098351" y="0"/>
                  </a:lnTo>
                  <a:close/>
                </a:path>
                <a:path w="11962130" h="7343775">
                  <a:moveTo>
                    <a:pt x="2187295" y="0"/>
                  </a:moveTo>
                  <a:lnTo>
                    <a:pt x="2178644" y="1746"/>
                  </a:lnTo>
                  <a:lnTo>
                    <a:pt x="2171580" y="6509"/>
                  </a:lnTo>
                  <a:lnTo>
                    <a:pt x="2166817" y="13574"/>
                  </a:lnTo>
                  <a:lnTo>
                    <a:pt x="2165070" y="22225"/>
                  </a:lnTo>
                  <a:lnTo>
                    <a:pt x="2166817" y="30875"/>
                  </a:lnTo>
                  <a:lnTo>
                    <a:pt x="2171585" y="37940"/>
                  </a:lnTo>
                  <a:lnTo>
                    <a:pt x="2178663" y="42703"/>
                  </a:lnTo>
                  <a:lnTo>
                    <a:pt x="2187340" y="44450"/>
                  </a:lnTo>
                  <a:lnTo>
                    <a:pt x="2195991" y="42703"/>
                  </a:lnTo>
                  <a:lnTo>
                    <a:pt x="2203055" y="37940"/>
                  </a:lnTo>
                  <a:lnTo>
                    <a:pt x="2207818" y="30875"/>
                  </a:lnTo>
                  <a:lnTo>
                    <a:pt x="2209565" y="22225"/>
                  </a:lnTo>
                  <a:lnTo>
                    <a:pt x="2207818" y="13574"/>
                  </a:lnTo>
                  <a:lnTo>
                    <a:pt x="2203055" y="6509"/>
                  </a:lnTo>
                  <a:lnTo>
                    <a:pt x="2195991" y="1746"/>
                  </a:lnTo>
                  <a:lnTo>
                    <a:pt x="2187295" y="0"/>
                  </a:lnTo>
                  <a:close/>
                </a:path>
                <a:path w="11962130" h="7343775">
                  <a:moveTo>
                    <a:pt x="2276240" y="0"/>
                  </a:moveTo>
                  <a:lnTo>
                    <a:pt x="2267589" y="1746"/>
                  </a:lnTo>
                  <a:lnTo>
                    <a:pt x="2260524" y="6509"/>
                  </a:lnTo>
                  <a:lnTo>
                    <a:pt x="2255761" y="13574"/>
                  </a:lnTo>
                  <a:lnTo>
                    <a:pt x="2254015" y="22225"/>
                  </a:lnTo>
                  <a:lnTo>
                    <a:pt x="2255762" y="30875"/>
                  </a:lnTo>
                  <a:lnTo>
                    <a:pt x="2260530" y="37940"/>
                  </a:lnTo>
                  <a:lnTo>
                    <a:pt x="2267607" y="42703"/>
                  </a:lnTo>
                  <a:lnTo>
                    <a:pt x="2276284" y="44450"/>
                  </a:lnTo>
                  <a:lnTo>
                    <a:pt x="2284935" y="42703"/>
                  </a:lnTo>
                  <a:lnTo>
                    <a:pt x="2291999" y="37940"/>
                  </a:lnTo>
                  <a:lnTo>
                    <a:pt x="2296762" y="30875"/>
                  </a:lnTo>
                  <a:lnTo>
                    <a:pt x="2298509" y="22225"/>
                  </a:lnTo>
                  <a:lnTo>
                    <a:pt x="2296762" y="13574"/>
                  </a:lnTo>
                  <a:lnTo>
                    <a:pt x="2291999" y="6509"/>
                  </a:lnTo>
                  <a:lnTo>
                    <a:pt x="2284935" y="1746"/>
                  </a:lnTo>
                  <a:lnTo>
                    <a:pt x="2276240" y="0"/>
                  </a:lnTo>
                  <a:close/>
                </a:path>
                <a:path w="11962130" h="7343775">
                  <a:moveTo>
                    <a:pt x="2365184" y="0"/>
                  </a:moveTo>
                  <a:lnTo>
                    <a:pt x="2356533" y="1746"/>
                  </a:lnTo>
                  <a:lnTo>
                    <a:pt x="2349469" y="6509"/>
                  </a:lnTo>
                  <a:lnTo>
                    <a:pt x="2344706" y="13574"/>
                  </a:lnTo>
                  <a:lnTo>
                    <a:pt x="2342959" y="22225"/>
                  </a:lnTo>
                  <a:lnTo>
                    <a:pt x="2344706" y="30875"/>
                  </a:lnTo>
                  <a:lnTo>
                    <a:pt x="2349474" y="37940"/>
                  </a:lnTo>
                  <a:lnTo>
                    <a:pt x="2356552" y="42703"/>
                  </a:lnTo>
                  <a:lnTo>
                    <a:pt x="2365228" y="44450"/>
                  </a:lnTo>
                  <a:lnTo>
                    <a:pt x="2373879" y="42703"/>
                  </a:lnTo>
                  <a:lnTo>
                    <a:pt x="2380944" y="37940"/>
                  </a:lnTo>
                  <a:lnTo>
                    <a:pt x="2385707" y="30875"/>
                  </a:lnTo>
                  <a:lnTo>
                    <a:pt x="2387453" y="22225"/>
                  </a:lnTo>
                  <a:lnTo>
                    <a:pt x="2385707" y="13574"/>
                  </a:lnTo>
                  <a:lnTo>
                    <a:pt x="2380944" y="6509"/>
                  </a:lnTo>
                  <a:lnTo>
                    <a:pt x="2373879" y="1746"/>
                  </a:lnTo>
                  <a:lnTo>
                    <a:pt x="2365184" y="0"/>
                  </a:lnTo>
                  <a:close/>
                </a:path>
                <a:path w="11962130" h="7343775">
                  <a:moveTo>
                    <a:pt x="2454128" y="0"/>
                  </a:moveTo>
                  <a:lnTo>
                    <a:pt x="2445477" y="1746"/>
                  </a:lnTo>
                  <a:lnTo>
                    <a:pt x="2438413" y="6509"/>
                  </a:lnTo>
                  <a:lnTo>
                    <a:pt x="2433650" y="13574"/>
                  </a:lnTo>
                  <a:lnTo>
                    <a:pt x="2431903" y="22225"/>
                  </a:lnTo>
                  <a:lnTo>
                    <a:pt x="2433651" y="30875"/>
                  </a:lnTo>
                  <a:lnTo>
                    <a:pt x="2438419" y="37940"/>
                  </a:lnTo>
                  <a:lnTo>
                    <a:pt x="2445496" y="42703"/>
                  </a:lnTo>
                  <a:lnTo>
                    <a:pt x="2454173" y="44450"/>
                  </a:lnTo>
                  <a:lnTo>
                    <a:pt x="2462824" y="42703"/>
                  </a:lnTo>
                  <a:lnTo>
                    <a:pt x="2469888" y="37940"/>
                  </a:lnTo>
                  <a:lnTo>
                    <a:pt x="2474651" y="30875"/>
                  </a:lnTo>
                  <a:lnTo>
                    <a:pt x="2476398" y="22225"/>
                  </a:lnTo>
                  <a:lnTo>
                    <a:pt x="2474651" y="13574"/>
                  </a:lnTo>
                  <a:lnTo>
                    <a:pt x="2469888" y="6509"/>
                  </a:lnTo>
                  <a:lnTo>
                    <a:pt x="2462824" y="1746"/>
                  </a:lnTo>
                  <a:lnTo>
                    <a:pt x="2454128" y="0"/>
                  </a:lnTo>
                  <a:close/>
                </a:path>
                <a:path w="11962130" h="7343775">
                  <a:moveTo>
                    <a:pt x="2543073" y="0"/>
                  </a:moveTo>
                  <a:lnTo>
                    <a:pt x="2534422" y="1746"/>
                  </a:lnTo>
                  <a:lnTo>
                    <a:pt x="2527357" y="6509"/>
                  </a:lnTo>
                  <a:lnTo>
                    <a:pt x="2522594" y="13574"/>
                  </a:lnTo>
                  <a:lnTo>
                    <a:pt x="2520848" y="22225"/>
                  </a:lnTo>
                  <a:lnTo>
                    <a:pt x="2522595" y="30875"/>
                  </a:lnTo>
                  <a:lnTo>
                    <a:pt x="2527363" y="37940"/>
                  </a:lnTo>
                  <a:lnTo>
                    <a:pt x="2534441" y="42703"/>
                  </a:lnTo>
                  <a:lnTo>
                    <a:pt x="2543117" y="44450"/>
                  </a:lnTo>
                  <a:lnTo>
                    <a:pt x="2551768" y="42703"/>
                  </a:lnTo>
                  <a:lnTo>
                    <a:pt x="2558833" y="37940"/>
                  </a:lnTo>
                  <a:lnTo>
                    <a:pt x="2563596" y="30875"/>
                  </a:lnTo>
                  <a:lnTo>
                    <a:pt x="2565342" y="22225"/>
                  </a:lnTo>
                  <a:lnTo>
                    <a:pt x="2563596" y="13574"/>
                  </a:lnTo>
                  <a:lnTo>
                    <a:pt x="2558833" y="6509"/>
                  </a:lnTo>
                  <a:lnTo>
                    <a:pt x="2551768" y="1746"/>
                  </a:lnTo>
                  <a:lnTo>
                    <a:pt x="2543073" y="0"/>
                  </a:lnTo>
                  <a:close/>
                </a:path>
                <a:path w="11962130" h="7343775">
                  <a:moveTo>
                    <a:pt x="2632017" y="0"/>
                  </a:moveTo>
                  <a:lnTo>
                    <a:pt x="2623366" y="1746"/>
                  </a:lnTo>
                  <a:lnTo>
                    <a:pt x="2616302" y="6509"/>
                  </a:lnTo>
                  <a:lnTo>
                    <a:pt x="2611539" y="13574"/>
                  </a:lnTo>
                  <a:lnTo>
                    <a:pt x="2609792" y="22225"/>
                  </a:lnTo>
                  <a:lnTo>
                    <a:pt x="2611540" y="30875"/>
                  </a:lnTo>
                  <a:lnTo>
                    <a:pt x="2616307" y="37940"/>
                  </a:lnTo>
                  <a:lnTo>
                    <a:pt x="2623385" y="42703"/>
                  </a:lnTo>
                  <a:lnTo>
                    <a:pt x="2632062" y="44450"/>
                  </a:lnTo>
                  <a:lnTo>
                    <a:pt x="2640713" y="42703"/>
                  </a:lnTo>
                  <a:lnTo>
                    <a:pt x="2647777" y="37940"/>
                  </a:lnTo>
                  <a:lnTo>
                    <a:pt x="2652540" y="30875"/>
                  </a:lnTo>
                  <a:lnTo>
                    <a:pt x="2654287" y="22225"/>
                  </a:lnTo>
                  <a:lnTo>
                    <a:pt x="2652540" y="13574"/>
                  </a:lnTo>
                  <a:lnTo>
                    <a:pt x="2647777" y="6509"/>
                  </a:lnTo>
                  <a:lnTo>
                    <a:pt x="2640713" y="1746"/>
                  </a:lnTo>
                  <a:lnTo>
                    <a:pt x="2632017" y="0"/>
                  </a:lnTo>
                  <a:close/>
                </a:path>
                <a:path w="11962130" h="7343775">
                  <a:moveTo>
                    <a:pt x="2720962" y="0"/>
                  </a:moveTo>
                  <a:lnTo>
                    <a:pt x="2712311" y="1746"/>
                  </a:lnTo>
                  <a:lnTo>
                    <a:pt x="2705246" y="6509"/>
                  </a:lnTo>
                  <a:lnTo>
                    <a:pt x="2700483" y="13574"/>
                  </a:lnTo>
                  <a:lnTo>
                    <a:pt x="2698737" y="22225"/>
                  </a:lnTo>
                  <a:lnTo>
                    <a:pt x="2700484" y="30875"/>
                  </a:lnTo>
                  <a:lnTo>
                    <a:pt x="2705252" y="37940"/>
                  </a:lnTo>
                  <a:lnTo>
                    <a:pt x="2712330" y="42703"/>
                  </a:lnTo>
                  <a:lnTo>
                    <a:pt x="2721006" y="44450"/>
                  </a:lnTo>
                  <a:lnTo>
                    <a:pt x="2729657" y="42703"/>
                  </a:lnTo>
                  <a:lnTo>
                    <a:pt x="2736722" y="37940"/>
                  </a:lnTo>
                  <a:lnTo>
                    <a:pt x="2741485" y="30875"/>
                  </a:lnTo>
                  <a:lnTo>
                    <a:pt x="2743231" y="22225"/>
                  </a:lnTo>
                  <a:lnTo>
                    <a:pt x="2741485" y="13574"/>
                  </a:lnTo>
                  <a:lnTo>
                    <a:pt x="2736722" y="6509"/>
                  </a:lnTo>
                  <a:lnTo>
                    <a:pt x="2729657" y="1746"/>
                  </a:lnTo>
                  <a:lnTo>
                    <a:pt x="2720962" y="0"/>
                  </a:lnTo>
                  <a:close/>
                </a:path>
                <a:path w="11962130" h="7343775">
                  <a:moveTo>
                    <a:pt x="2809906" y="0"/>
                  </a:moveTo>
                  <a:lnTo>
                    <a:pt x="2801255" y="1746"/>
                  </a:lnTo>
                  <a:lnTo>
                    <a:pt x="2794191" y="6509"/>
                  </a:lnTo>
                  <a:lnTo>
                    <a:pt x="2789428" y="13574"/>
                  </a:lnTo>
                  <a:lnTo>
                    <a:pt x="2787681" y="22225"/>
                  </a:lnTo>
                  <a:lnTo>
                    <a:pt x="2789428" y="30875"/>
                  </a:lnTo>
                  <a:lnTo>
                    <a:pt x="2794196" y="37940"/>
                  </a:lnTo>
                  <a:lnTo>
                    <a:pt x="2801274" y="42703"/>
                  </a:lnTo>
                  <a:lnTo>
                    <a:pt x="2809951" y="44450"/>
                  </a:lnTo>
                  <a:lnTo>
                    <a:pt x="2818602" y="42703"/>
                  </a:lnTo>
                  <a:lnTo>
                    <a:pt x="2825666" y="37940"/>
                  </a:lnTo>
                  <a:lnTo>
                    <a:pt x="2830429" y="30875"/>
                  </a:lnTo>
                  <a:lnTo>
                    <a:pt x="2832176" y="22225"/>
                  </a:lnTo>
                  <a:lnTo>
                    <a:pt x="2830429" y="13574"/>
                  </a:lnTo>
                  <a:lnTo>
                    <a:pt x="2825666" y="6509"/>
                  </a:lnTo>
                  <a:lnTo>
                    <a:pt x="2818602" y="1746"/>
                  </a:lnTo>
                  <a:lnTo>
                    <a:pt x="2809906" y="0"/>
                  </a:lnTo>
                  <a:close/>
                </a:path>
                <a:path w="11962130" h="7343775">
                  <a:moveTo>
                    <a:pt x="2898851" y="0"/>
                  </a:moveTo>
                  <a:lnTo>
                    <a:pt x="2890200" y="1746"/>
                  </a:lnTo>
                  <a:lnTo>
                    <a:pt x="2883135" y="6509"/>
                  </a:lnTo>
                  <a:lnTo>
                    <a:pt x="2878372" y="13574"/>
                  </a:lnTo>
                  <a:lnTo>
                    <a:pt x="2876626" y="22225"/>
                  </a:lnTo>
                  <a:lnTo>
                    <a:pt x="2878373" y="30875"/>
                  </a:lnTo>
                  <a:lnTo>
                    <a:pt x="2883141" y="37940"/>
                  </a:lnTo>
                  <a:lnTo>
                    <a:pt x="2890218" y="42703"/>
                  </a:lnTo>
                  <a:lnTo>
                    <a:pt x="2898895" y="44450"/>
                  </a:lnTo>
                  <a:lnTo>
                    <a:pt x="2907546" y="42703"/>
                  </a:lnTo>
                  <a:lnTo>
                    <a:pt x="2914611" y="37940"/>
                  </a:lnTo>
                  <a:lnTo>
                    <a:pt x="2919374" y="30875"/>
                  </a:lnTo>
                  <a:lnTo>
                    <a:pt x="2921120" y="22225"/>
                  </a:lnTo>
                  <a:lnTo>
                    <a:pt x="2919374" y="13574"/>
                  </a:lnTo>
                  <a:lnTo>
                    <a:pt x="2914611" y="6509"/>
                  </a:lnTo>
                  <a:lnTo>
                    <a:pt x="2907546" y="1746"/>
                  </a:lnTo>
                  <a:lnTo>
                    <a:pt x="2898851" y="0"/>
                  </a:lnTo>
                  <a:close/>
                </a:path>
                <a:path w="11962130" h="7343775">
                  <a:moveTo>
                    <a:pt x="2987795" y="0"/>
                  </a:moveTo>
                  <a:lnTo>
                    <a:pt x="2979144" y="1746"/>
                  </a:lnTo>
                  <a:lnTo>
                    <a:pt x="2972080" y="6509"/>
                  </a:lnTo>
                  <a:lnTo>
                    <a:pt x="2967317" y="13574"/>
                  </a:lnTo>
                  <a:lnTo>
                    <a:pt x="2965570" y="22225"/>
                  </a:lnTo>
                  <a:lnTo>
                    <a:pt x="2967317" y="30875"/>
                  </a:lnTo>
                  <a:lnTo>
                    <a:pt x="2972085" y="37940"/>
                  </a:lnTo>
                  <a:lnTo>
                    <a:pt x="2979163" y="42703"/>
                  </a:lnTo>
                  <a:lnTo>
                    <a:pt x="2987840" y="44450"/>
                  </a:lnTo>
                  <a:lnTo>
                    <a:pt x="2996491" y="42703"/>
                  </a:lnTo>
                  <a:lnTo>
                    <a:pt x="3003555" y="37940"/>
                  </a:lnTo>
                  <a:lnTo>
                    <a:pt x="3008318" y="30875"/>
                  </a:lnTo>
                  <a:lnTo>
                    <a:pt x="3010065" y="22225"/>
                  </a:lnTo>
                  <a:lnTo>
                    <a:pt x="3008318" y="13574"/>
                  </a:lnTo>
                  <a:lnTo>
                    <a:pt x="3003555" y="6509"/>
                  </a:lnTo>
                  <a:lnTo>
                    <a:pt x="2996491" y="1746"/>
                  </a:lnTo>
                  <a:lnTo>
                    <a:pt x="2987795" y="0"/>
                  </a:lnTo>
                  <a:close/>
                </a:path>
                <a:path w="11962130" h="7343775">
                  <a:moveTo>
                    <a:pt x="3076740" y="0"/>
                  </a:moveTo>
                  <a:lnTo>
                    <a:pt x="3068089" y="1746"/>
                  </a:lnTo>
                  <a:lnTo>
                    <a:pt x="3061024" y="6509"/>
                  </a:lnTo>
                  <a:lnTo>
                    <a:pt x="3056261" y="13574"/>
                  </a:lnTo>
                  <a:lnTo>
                    <a:pt x="3054515" y="22225"/>
                  </a:lnTo>
                  <a:lnTo>
                    <a:pt x="3056262" y="30875"/>
                  </a:lnTo>
                  <a:lnTo>
                    <a:pt x="3061030" y="37940"/>
                  </a:lnTo>
                  <a:lnTo>
                    <a:pt x="3068107" y="42703"/>
                  </a:lnTo>
                  <a:lnTo>
                    <a:pt x="3076784" y="44450"/>
                  </a:lnTo>
                  <a:lnTo>
                    <a:pt x="3085435" y="42703"/>
                  </a:lnTo>
                  <a:lnTo>
                    <a:pt x="3092500" y="37940"/>
                  </a:lnTo>
                  <a:lnTo>
                    <a:pt x="3097263" y="30875"/>
                  </a:lnTo>
                  <a:lnTo>
                    <a:pt x="3099009" y="22225"/>
                  </a:lnTo>
                  <a:lnTo>
                    <a:pt x="3097263" y="13574"/>
                  </a:lnTo>
                  <a:lnTo>
                    <a:pt x="3092500" y="6509"/>
                  </a:lnTo>
                  <a:lnTo>
                    <a:pt x="3085435" y="1746"/>
                  </a:lnTo>
                  <a:lnTo>
                    <a:pt x="3076740" y="0"/>
                  </a:lnTo>
                  <a:close/>
                </a:path>
                <a:path w="11962130" h="7343775">
                  <a:moveTo>
                    <a:pt x="3165684" y="0"/>
                  </a:moveTo>
                  <a:lnTo>
                    <a:pt x="3157033" y="1746"/>
                  </a:lnTo>
                  <a:lnTo>
                    <a:pt x="3149969" y="6509"/>
                  </a:lnTo>
                  <a:lnTo>
                    <a:pt x="3145206" y="13574"/>
                  </a:lnTo>
                  <a:lnTo>
                    <a:pt x="3143459" y="22225"/>
                  </a:lnTo>
                  <a:lnTo>
                    <a:pt x="3145206" y="30875"/>
                  </a:lnTo>
                  <a:lnTo>
                    <a:pt x="3149974" y="37940"/>
                  </a:lnTo>
                  <a:lnTo>
                    <a:pt x="3157052" y="42703"/>
                  </a:lnTo>
                  <a:lnTo>
                    <a:pt x="3165729" y="44450"/>
                  </a:lnTo>
                  <a:lnTo>
                    <a:pt x="3174379" y="42703"/>
                  </a:lnTo>
                  <a:lnTo>
                    <a:pt x="3181444" y="37940"/>
                  </a:lnTo>
                  <a:lnTo>
                    <a:pt x="3186207" y="30875"/>
                  </a:lnTo>
                  <a:lnTo>
                    <a:pt x="3187954" y="22225"/>
                  </a:lnTo>
                  <a:lnTo>
                    <a:pt x="3186207" y="13574"/>
                  </a:lnTo>
                  <a:lnTo>
                    <a:pt x="3181444" y="6509"/>
                  </a:lnTo>
                  <a:lnTo>
                    <a:pt x="3174379" y="1746"/>
                  </a:lnTo>
                  <a:lnTo>
                    <a:pt x="3165684" y="0"/>
                  </a:lnTo>
                  <a:close/>
                </a:path>
                <a:path w="11962130" h="7343775">
                  <a:moveTo>
                    <a:pt x="3254629" y="0"/>
                  </a:moveTo>
                  <a:lnTo>
                    <a:pt x="3245978" y="1746"/>
                  </a:lnTo>
                  <a:lnTo>
                    <a:pt x="3238913" y="6509"/>
                  </a:lnTo>
                  <a:lnTo>
                    <a:pt x="3234150" y="13574"/>
                  </a:lnTo>
                  <a:lnTo>
                    <a:pt x="3232404" y="22225"/>
                  </a:lnTo>
                  <a:lnTo>
                    <a:pt x="3234151" y="30875"/>
                  </a:lnTo>
                  <a:lnTo>
                    <a:pt x="3238919" y="37940"/>
                  </a:lnTo>
                  <a:lnTo>
                    <a:pt x="3245996" y="42703"/>
                  </a:lnTo>
                  <a:lnTo>
                    <a:pt x="3254673" y="44450"/>
                  </a:lnTo>
                  <a:lnTo>
                    <a:pt x="3263324" y="42703"/>
                  </a:lnTo>
                  <a:lnTo>
                    <a:pt x="3270388" y="37940"/>
                  </a:lnTo>
                  <a:lnTo>
                    <a:pt x="3275151" y="30875"/>
                  </a:lnTo>
                  <a:lnTo>
                    <a:pt x="3276898" y="22225"/>
                  </a:lnTo>
                  <a:lnTo>
                    <a:pt x="3275151" y="13574"/>
                  </a:lnTo>
                  <a:lnTo>
                    <a:pt x="3270388" y="6509"/>
                  </a:lnTo>
                  <a:lnTo>
                    <a:pt x="3263324" y="1746"/>
                  </a:lnTo>
                  <a:lnTo>
                    <a:pt x="3254629" y="0"/>
                  </a:lnTo>
                  <a:close/>
                </a:path>
                <a:path w="11962130" h="7343775">
                  <a:moveTo>
                    <a:pt x="3343573" y="0"/>
                  </a:moveTo>
                  <a:lnTo>
                    <a:pt x="3334922" y="1746"/>
                  </a:lnTo>
                  <a:lnTo>
                    <a:pt x="3327857" y="6509"/>
                  </a:lnTo>
                  <a:lnTo>
                    <a:pt x="3323094" y="13574"/>
                  </a:lnTo>
                  <a:lnTo>
                    <a:pt x="3321348" y="22225"/>
                  </a:lnTo>
                  <a:lnTo>
                    <a:pt x="3323095" y="30875"/>
                  </a:lnTo>
                  <a:lnTo>
                    <a:pt x="3327863" y="37940"/>
                  </a:lnTo>
                  <a:lnTo>
                    <a:pt x="3334941" y="42703"/>
                  </a:lnTo>
                  <a:lnTo>
                    <a:pt x="3343617" y="44450"/>
                  </a:lnTo>
                  <a:lnTo>
                    <a:pt x="3352268" y="42703"/>
                  </a:lnTo>
                  <a:lnTo>
                    <a:pt x="3359333" y="37940"/>
                  </a:lnTo>
                  <a:lnTo>
                    <a:pt x="3364096" y="30875"/>
                  </a:lnTo>
                  <a:lnTo>
                    <a:pt x="3365842" y="22225"/>
                  </a:lnTo>
                  <a:lnTo>
                    <a:pt x="3364096" y="13574"/>
                  </a:lnTo>
                  <a:lnTo>
                    <a:pt x="3359333" y="6509"/>
                  </a:lnTo>
                  <a:lnTo>
                    <a:pt x="3352268" y="1746"/>
                  </a:lnTo>
                  <a:lnTo>
                    <a:pt x="3343573" y="0"/>
                  </a:lnTo>
                  <a:close/>
                </a:path>
                <a:path w="11962130" h="7343775">
                  <a:moveTo>
                    <a:pt x="3432517" y="0"/>
                  </a:moveTo>
                  <a:lnTo>
                    <a:pt x="3423866" y="1746"/>
                  </a:lnTo>
                  <a:lnTo>
                    <a:pt x="3416802" y="6509"/>
                  </a:lnTo>
                  <a:lnTo>
                    <a:pt x="3412039" y="13574"/>
                  </a:lnTo>
                  <a:lnTo>
                    <a:pt x="3410292" y="22225"/>
                  </a:lnTo>
                  <a:lnTo>
                    <a:pt x="3412040" y="30875"/>
                  </a:lnTo>
                  <a:lnTo>
                    <a:pt x="3416807" y="37940"/>
                  </a:lnTo>
                  <a:lnTo>
                    <a:pt x="3423885" y="42703"/>
                  </a:lnTo>
                  <a:lnTo>
                    <a:pt x="3432562" y="44450"/>
                  </a:lnTo>
                  <a:lnTo>
                    <a:pt x="3441213" y="42703"/>
                  </a:lnTo>
                  <a:lnTo>
                    <a:pt x="3448277" y="37940"/>
                  </a:lnTo>
                  <a:lnTo>
                    <a:pt x="3453040" y="30875"/>
                  </a:lnTo>
                  <a:lnTo>
                    <a:pt x="3454787" y="22225"/>
                  </a:lnTo>
                  <a:lnTo>
                    <a:pt x="3453040" y="13574"/>
                  </a:lnTo>
                  <a:lnTo>
                    <a:pt x="3448277" y="6509"/>
                  </a:lnTo>
                  <a:lnTo>
                    <a:pt x="3441213" y="1746"/>
                  </a:lnTo>
                  <a:lnTo>
                    <a:pt x="3432517" y="0"/>
                  </a:lnTo>
                  <a:close/>
                </a:path>
                <a:path w="11962130" h="7343775">
                  <a:moveTo>
                    <a:pt x="3521462" y="0"/>
                  </a:moveTo>
                  <a:lnTo>
                    <a:pt x="3512811" y="1746"/>
                  </a:lnTo>
                  <a:lnTo>
                    <a:pt x="3505746" y="6509"/>
                  </a:lnTo>
                  <a:lnTo>
                    <a:pt x="3500983" y="13574"/>
                  </a:lnTo>
                  <a:lnTo>
                    <a:pt x="3499237" y="22225"/>
                  </a:lnTo>
                  <a:lnTo>
                    <a:pt x="3500984" y="30875"/>
                  </a:lnTo>
                  <a:lnTo>
                    <a:pt x="3505752" y="37940"/>
                  </a:lnTo>
                  <a:lnTo>
                    <a:pt x="3512830" y="42703"/>
                  </a:lnTo>
                  <a:lnTo>
                    <a:pt x="3521506" y="44450"/>
                  </a:lnTo>
                  <a:lnTo>
                    <a:pt x="3530157" y="42703"/>
                  </a:lnTo>
                  <a:lnTo>
                    <a:pt x="3537222" y="37940"/>
                  </a:lnTo>
                  <a:lnTo>
                    <a:pt x="3541985" y="30875"/>
                  </a:lnTo>
                  <a:lnTo>
                    <a:pt x="3543731" y="22225"/>
                  </a:lnTo>
                  <a:lnTo>
                    <a:pt x="3541985" y="13574"/>
                  </a:lnTo>
                  <a:lnTo>
                    <a:pt x="3537222" y="6509"/>
                  </a:lnTo>
                  <a:lnTo>
                    <a:pt x="3530157" y="1746"/>
                  </a:lnTo>
                  <a:lnTo>
                    <a:pt x="3521462" y="0"/>
                  </a:lnTo>
                  <a:close/>
                </a:path>
                <a:path w="11962130" h="7343775">
                  <a:moveTo>
                    <a:pt x="3610406" y="0"/>
                  </a:moveTo>
                  <a:lnTo>
                    <a:pt x="3601755" y="1746"/>
                  </a:lnTo>
                  <a:lnTo>
                    <a:pt x="3594691" y="6509"/>
                  </a:lnTo>
                  <a:lnTo>
                    <a:pt x="3589928" y="13574"/>
                  </a:lnTo>
                  <a:lnTo>
                    <a:pt x="3588181" y="22225"/>
                  </a:lnTo>
                  <a:lnTo>
                    <a:pt x="3589929" y="30875"/>
                  </a:lnTo>
                  <a:lnTo>
                    <a:pt x="3594696" y="37940"/>
                  </a:lnTo>
                  <a:lnTo>
                    <a:pt x="3601774" y="42703"/>
                  </a:lnTo>
                  <a:lnTo>
                    <a:pt x="3610451" y="44450"/>
                  </a:lnTo>
                  <a:lnTo>
                    <a:pt x="3619102" y="42703"/>
                  </a:lnTo>
                  <a:lnTo>
                    <a:pt x="3626166" y="37940"/>
                  </a:lnTo>
                  <a:lnTo>
                    <a:pt x="3630929" y="30875"/>
                  </a:lnTo>
                  <a:lnTo>
                    <a:pt x="3632676" y="22225"/>
                  </a:lnTo>
                  <a:lnTo>
                    <a:pt x="3630929" y="13574"/>
                  </a:lnTo>
                  <a:lnTo>
                    <a:pt x="3626166" y="6509"/>
                  </a:lnTo>
                  <a:lnTo>
                    <a:pt x="3619102" y="1746"/>
                  </a:lnTo>
                  <a:lnTo>
                    <a:pt x="3610406" y="0"/>
                  </a:lnTo>
                  <a:close/>
                </a:path>
                <a:path w="11962130" h="7343775">
                  <a:moveTo>
                    <a:pt x="3699351" y="0"/>
                  </a:moveTo>
                  <a:lnTo>
                    <a:pt x="3690700" y="1746"/>
                  </a:lnTo>
                  <a:lnTo>
                    <a:pt x="3683636" y="6509"/>
                  </a:lnTo>
                  <a:lnTo>
                    <a:pt x="3678872" y="13574"/>
                  </a:lnTo>
                  <a:lnTo>
                    <a:pt x="3677126" y="22225"/>
                  </a:lnTo>
                  <a:lnTo>
                    <a:pt x="3678873" y="30875"/>
                  </a:lnTo>
                  <a:lnTo>
                    <a:pt x="3683641" y="37940"/>
                  </a:lnTo>
                  <a:lnTo>
                    <a:pt x="3690720" y="42703"/>
                  </a:lnTo>
                  <a:lnTo>
                    <a:pt x="3699396" y="44450"/>
                  </a:lnTo>
                  <a:lnTo>
                    <a:pt x="3708047" y="42703"/>
                  </a:lnTo>
                  <a:lnTo>
                    <a:pt x="3715111" y="37940"/>
                  </a:lnTo>
                  <a:lnTo>
                    <a:pt x="3719875" y="30875"/>
                  </a:lnTo>
                  <a:lnTo>
                    <a:pt x="3721621" y="22225"/>
                  </a:lnTo>
                  <a:lnTo>
                    <a:pt x="3719875" y="13574"/>
                  </a:lnTo>
                  <a:lnTo>
                    <a:pt x="3715111" y="6509"/>
                  </a:lnTo>
                  <a:lnTo>
                    <a:pt x="3708047" y="1746"/>
                  </a:lnTo>
                  <a:lnTo>
                    <a:pt x="3699351" y="0"/>
                  </a:lnTo>
                  <a:close/>
                </a:path>
                <a:path w="11962130" h="7343775">
                  <a:moveTo>
                    <a:pt x="3788296" y="0"/>
                  </a:moveTo>
                  <a:lnTo>
                    <a:pt x="3779645" y="1746"/>
                  </a:lnTo>
                  <a:lnTo>
                    <a:pt x="3772581" y="6509"/>
                  </a:lnTo>
                  <a:lnTo>
                    <a:pt x="3767818" y="13574"/>
                  </a:lnTo>
                  <a:lnTo>
                    <a:pt x="3766071" y="22225"/>
                  </a:lnTo>
                  <a:lnTo>
                    <a:pt x="3767819" y="30875"/>
                  </a:lnTo>
                  <a:lnTo>
                    <a:pt x="3772587" y="37940"/>
                  </a:lnTo>
                  <a:lnTo>
                    <a:pt x="3779664" y="42703"/>
                  </a:lnTo>
                  <a:lnTo>
                    <a:pt x="3788341" y="44450"/>
                  </a:lnTo>
                  <a:lnTo>
                    <a:pt x="3796992" y="42703"/>
                  </a:lnTo>
                  <a:lnTo>
                    <a:pt x="3804056" y="37940"/>
                  </a:lnTo>
                  <a:lnTo>
                    <a:pt x="3808819" y="30875"/>
                  </a:lnTo>
                  <a:lnTo>
                    <a:pt x="3810566" y="22225"/>
                  </a:lnTo>
                  <a:lnTo>
                    <a:pt x="3808819" y="13574"/>
                  </a:lnTo>
                  <a:lnTo>
                    <a:pt x="3804056" y="6509"/>
                  </a:lnTo>
                  <a:lnTo>
                    <a:pt x="3796992" y="1746"/>
                  </a:lnTo>
                  <a:lnTo>
                    <a:pt x="3788296" y="0"/>
                  </a:lnTo>
                  <a:close/>
                </a:path>
                <a:path w="11962130" h="7343775">
                  <a:moveTo>
                    <a:pt x="3877241" y="0"/>
                  </a:moveTo>
                  <a:lnTo>
                    <a:pt x="3868590" y="1746"/>
                  </a:lnTo>
                  <a:lnTo>
                    <a:pt x="3861525" y="6509"/>
                  </a:lnTo>
                  <a:lnTo>
                    <a:pt x="3856762" y="13574"/>
                  </a:lnTo>
                  <a:lnTo>
                    <a:pt x="3855016" y="22225"/>
                  </a:lnTo>
                  <a:lnTo>
                    <a:pt x="3856763" y="30875"/>
                  </a:lnTo>
                  <a:lnTo>
                    <a:pt x="3861531" y="37940"/>
                  </a:lnTo>
                  <a:lnTo>
                    <a:pt x="3868609" y="42703"/>
                  </a:lnTo>
                  <a:lnTo>
                    <a:pt x="3877285" y="44450"/>
                  </a:lnTo>
                  <a:lnTo>
                    <a:pt x="3885936" y="42703"/>
                  </a:lnTo>
                  <a:lnTo>
                    <a:pt x="3893001" y="37940"/>
                  </a:lnTo>
                  <a:lnTo>
                    <a:pt x="3897764" y="30875"/>
                  </a:lnTo>
                  <a:lnTo>
                    <a:pt x="3899510" y="22225"/>
                  </a:lnTo>
                  <a:lnTo>
                    <a:pt x="3897764" y="13574"/>
                  </a:lnTo>
                  <a:lnTo>
                    <a:pt x="3893001" y="6509"/>
                  </a:lnTo>
                  <a:lnTo>
                    <a:pt x="3885936" y="1746"/>
                  </a:lnTo>
                  <a:lnTo>
                    <a:pt x="3877241" y="0"/>
                  </a:lnTo>
                  <a:close/>
                </a:path>
                <a:path w="11962130" h="7343775">
                  <a:moveTo>
                    <a:pt x="3966185" y="0"/>
                  </a:moveTo>
                  <a:lnTo>
                    <a:pt x="3957534" y="1746"/>
                  </a:lnTo>
                  <a:lnTo>
                    <a:pt x="3950470" y="6509"/>
                  </a:lnTo>
                  <a:lnTo>
                    <a:pt x="3945707" y="13574"/>
                  </a:lnTo>
                  <a:lnTo>
                    <a:pt x="3943960" y="22225"/>
                  </a:lnTo>
                  <a:lnTo>
                    <a:pt x="3945708" y="30875"/>
                  </a:lnTo>
                  <a:lnTo>
                    <a:pt x="3950475" y="37940"/>
                  </a:lnTo>
                  <a:lnTo>
                    <a:pt x="3957553" y="42703"/>
                  </a:lnTo>
                  <a:lnTo>
                    <a:pt x="3966230" y="44450"/>
                  </a:lnTo>
                  <a:lnTo>
                    <a:pt x="3974881" y="42703"/>
                  </a:lnTo>
                  <a:lnTo>
                    <a:pt x="3981945" y="37940"/>
                  </a:lnTo>
                  <a:lnTo>
                    <a:pt x="3986708" y="30875"/>
                  </a:lnTo>
                  <a:lnTo>
                    <a:pt x="3988455" y="22225"/>
                  </a:lnTo>
                  <a:lnTo>
                    <a:pt x="3986708" y="13574"/>
                  </a:lnTo>
                  <a:lnTo>
                    <a:pt x="3981945" y="6509"/>
                  </a:lnTo>
                  <a:lnTo>
                    <a:pt x="3974881" y="1746"/>
                  </a:lnTo>
                  <a:lnTo>
                    <a:pt x="3966185" y="0"/>
                  </a:lnTo>
                  <a:close/>
                </a:path>
                <a:path w="11962130" h="7343775">
                  <a:moveTo>
                    <a:pt x="4055130" y="0"/>
                  </a:moveTo>
                  <a:lnTo>
                    <a:pt x="4046479" y="1746"/>
                  </a:lnTo>
                  <a:lnTo>
                    <a:pt x="4039414" y="6509"/>
                  </a:lnTo>
                  <a:lnTo>
                    <a:pt x="4034651" y="13574"/>
                  </a:lnTo>
                  <a:lnTo>
                    <a:pt x="4032905" y="22225"/>
                  </a:lnTo>
                  <a:lnTo>
                    <a:pt x="4034652" y="30875"/>
                  </a:lnTo>
                  <a:lnTo>
                    <a:pt x="4039420" y="37940"/>
                  </a:lnTo>
                  <a:lnTo>
                    <a:pt x="4046498" y="42703"/>
                  </a:lnTo>
                  <a:lnTo>
                    <a:pt x="4055174" y="44450"/>
                  </a:lnTo>
                  <a:lnTo>
                    <a:pt x="4063825" y="42703"/>
                  </a:lnTo>
                  <a:lnTo>
                    <a:pt x="4070890" y="37940"/>
                  </a:lnTo>
                  <a:lnTo>
                    <a:pt x="4075653" y="30875"/>
                  </a:lnTo>
                  <a:lnTo>
                    <a:pt x="4077399" y="22225"/>
                  </a:lnTo>
                  <a:lnTo>
                    <a:pt x="4075653" y="13574"/>
                  </a:lnTo>
                  <a:lnTo>
                    <a:pt x="4070890" y="6509"/>
                  </a:lnTo>
                  <a:lnTo>
                    <a:pt x="4063825" y="1746"/>
                  </a:lnTo>
                  <a:lnTo>
                    <a:pt x="4055130" y="0"/>
                  </a:lnTo>
                  <a:close/>
                </a:path>
                <a:path w="11962130" h="7343775">
                  <a:moveTo>
                    <a:pt x="4144074" y="0"/>
                  </a:moveTo>
                  <a:lnTo>
                    <a:pt x="4135423" y="1746"/>
                  </a:lnTo>
                  <a:lnTo>
                    <a:pt x="4128359" y="6509"/>
                  </a:lnTo>
                  <a:lnTo>
                    <a:pt x="4123596" y="13574"/>
                  </a:lnTo>
                  <a:lnTo>
                    <a:pt x="4121849" y="22225"/>
                  </a:lnTo>
                  <a:lnTo>
                    <a:pt x="4123597" y="30875"/>
                  </a:lnTo>
                  <a:lnTo>
                    <a:pt x="4128364" y="37940"/>
                  </a:lnTo>
                  <a:lnTo>
                    <a:pt x="4135442" y="42703"/>
                  </a:lnTo>
                  <a:lnTo>
                    <a:pt x="4144119" y="44450"/>
                  </a:lnTo>
                  <a:lnTo>
                    <a:pt x="4152770" y="42703"/>
                  </a:lnTo>
                  <a:lnTo>
                    <a:pt x="4159834" y="37940"/>
                  </a:lnTo>
                  <a:lnTo>
                    <a:pt x="4164597" y="30875"/>
                  </a:lnTo>
                  <a:lnTo>
                    <a:pt x="4166344" y="22225"/>
                  </a:lnTo>
                  <a:lnTo>
                    <a:pt x="4164597" y="13574"/>
                  </a:lnTo>
                  <a:lnTo>
                    <a:pt x="4159834" y="6509"/>
                  </a:lnTo>
                  <a:lnTo>
                    <a:pt x="4152770" y="1746"/>
                  </a:lnTo>
                  <a:lnTo>
                    <a:pt x="4144074" y="0"/>
                  </a:lnTo>
                  <a:close/>
                </a:path>
                <a:path w="11962130" h="7343775">
                  <a:moveTo>
                    <a:pt x="4233019" y="0"/>
                  </a:moveTo>
                  <a:lnTo>
                    <a:pt x="4224368" y="1746"/>
                  </a:lnTo>
                  <a:lnTo>
                    <a:pt x="4217303" y="6509"/>
                  </a:lnTo>
                  <a:lnTo>
                    <a:pt x="4212540" y="13574"/>
                  </a:lnTo>
                  <a:lnTo>
                    <a:pt x="4210794" y="22225"/>
                  </a:lnTo>
                  <a:lnTo>
                    <a:pt x="4212541" y="30875"/>
                  </a:lnTo>
                  <a:lnTo>
                    <a:pt x="4217309" y="37940"/>
                  </a:lnTo>
                  <a:lnTo>
                    <a:pt x="4224386" y="42703"/>
                  </a:lnTo>
                  <a:lnTo>
                    <a:pt x="4233063" y="44450"/>
                  </a:lnTo>
                  <a:lnTo>
                    <a:pt x="4241714" y="42703"/>
                  </a:lnTo>
                  <a:lnTo>
                    <a:pt x="4248778" y="37940"/>
                  </a:lnTo>
                  <a:lnTo>
                    <a:pt x="4253541" y="30875"/>
                  </a:lnTo>
                  <a:lnTo>
                    <a:pt x="4255288" y="22225"/>
                  </a:lnTo>
                  <a:lnTo>
                    <a:pt x="4253541" y="13574"/>
                  </a:lnTo>
                  <a:lnTo>
                    <a:pt x="4248778" y="6509"/>
                  </a:lnTo>
                  <a:lnTo>
                    <a:pt x="4241714" y="1746"/>
                  </a:lnTo>
                  <a:lnTo>
                    <a:pt x="4233019" y="0"/>
                  </a:lnTo>
                  <a:close/>
                </a:path>
                <a:path w="11962130" h="7343775">
                  <a:moveTo>
                    <a:pt x="4321963" y="0"/>
                  </a:moveTo>
                  <a:lnTo>
                    <a:pt x="4313312" y="1746"/>
                  </a:lnTo>
                  <a:lnTo>
                    <a:pt x="4306248" y="6509"/>
                  </a:lnTo>
                  <a:lnTo>
                    <a:pt x="4301485" y="13574"/>
                  </a:lnTo>
                  <a:lnTo>
                    <a:pt x="4299738" y="22225"/>
                  </a:lnTo>
                  <a:lnTo>
                    <a:pt x="4301485" y="30875"/>
                  </a:lnTo>
                  <a:lnTo>
                    <a:pt x="4306253" y="37940"/>
                  </a:lnTo>
                  <a:lnTo>
                    <a:pt x="4313331" y="42703"/>
                  </a:lnTo>
                  <a:lnTo>
                    <a:pt x="4322008" y="44450"/>
                  </a:lnTo>
                  <a:lnTo>
                    <a:pt x="4330659" y="42703"/>
                  </a:lnTo>
                  <a:lnTo>
                    <a:pt x="4337723" y="37940"/>
                  </a:lnTo>
                  <a:lnTo>
                    <a:pt x="4342486" y="30875"/>
                  </a:lnTo>
                  <a:lnTo>
                    <a:pt x="4344233" y="22225"/>
                  </a:lnTo>
                  <a:lnTo>
                    <a:pt x="4342486" y="13574"/>
                  </a:lnTo>
                  <a:lnTo>
                    <a:pt x="4337723" y="6509"/>
                  </a:lnTo>
                  <a:lnTo>
                    <a:pt x="4330659" y="1746"/>
                  </a:lnTo>
                  <a:lnTo>
                    <a:pt x="4321963" y="0"/>
                  </a:lnTo>
                  <a:close/>
                </a:path>
                <a:path w="11962130" h="7343775">
                  <a:moveTo>
                    <a:pt x="4410908" y="0"/>
                  </a:moveTo>
                  <a:lnTo>
                    <a:pt x="4402257" y="1746"/>
                  </a:lnTo>
                  <a:lnTo>
                    <a:pt x="4395192" y="6509"/>
                  </a:lnTo>
                  <a:lnTo>
                    <a:pt x="4390429" y="13574"/>
                  </a:lnTo>
                  <a:lnTo>
                    <a:pt x="4388683" y="22225"/>
                  </a:lnTo>
                  <a:lnTo>
                    <a:pt x="4390430" y="30875"/>
                  </a:lnTo>
                  <a:lnTo>
                    <a:pt x="4395198" y="37940"/>
                  </a:lnTo>
                  <a:lnTo>
                    <a:pt x="4402275" y="42703"/>
                  </a:lnTo>
                  <a:lnTo>
                    <a:pt x="4410952" y="44450"/>
                  </a:lnTo>
                  <a:lnTo>
                    <a:pt x="4419603" y="42703"/>
                  </a:lnTo>
                  <a:lnTo>
                    <a:pt x="4426668" y="37940"/>
                  </a:lnTo>
                  <a:lnTo>
                    <a:pt x="4431431" y="30875"/>
                  </a:lnTo>
                  <a:lnTo>
                    <a:pt x="4433177" y="22225"/>
                  </a:lnTo>
                  <a:lnTo>
                    <a:pt x="4431431" y="13574"/>
                  </a:lnTo>
                  <a:lnTo>
                    <a:pt x="4426668" y="6509"/>
                  </a:lnTo>
                  <a:lnTo>
                    <a:pt x="4419603" y="1746"/>
                  </a:lnTo>
                  <a:lnTo>
                    <a:pt x="4410908" y="0"/>
                  </a:lnTo>
                  <a:close/>
                </a:path>
                <a:path w="11962130" h="7343775">
                  <a:moveTo>
                    <a:pt x="4499852" y="0"/>
                  </a:moveTo>
                  <a:lnTo>
                    <a:pt x="4491201" y="1746"/>
                  </a:lnTo>
                  <a:lnTo>
                    <a:pt x="4484137" y="6509"/>
                  </a:lnTo>
                  <a:lnTo>
                    <a:pt x="4479374" y="13574"/>
                  </a:lnTo>
                  <a:lnTo>
                    <a:pt x="4477627" y="22225"/>
                  </a:lnTo>
                  <a:lnTo>
                    <a:pt x="4479374" y="30875"/>
                  </a:lnTo>
                  <a:lnTo>
                    <a:pt x="4484142" y="37940"/>
                  </a:lnTo>
                  <a:lnTo>
                    <a:pt x="4491220" y="42703"/>
                  </a:lnTo>
                  <a:lnTo>
                    <a:pt x="4499897" y="44450"/>
                  </a:lnTo>
                  <a:lnTo>
                    <a:pt x="4508548" y="42703"/>
                  </a:lnTo>
                  <a:lnTo>
                    <a:pt x="4515612" y="37940"/>
                  </a:lnTo>
                  <a:lnTo>
                    <a:pt x="4520375" y="30875"/>
                  </a:lnTo>
                  <a:lnTo>
                    <a:pt x="4522122" y="22225"/>
                  </a:lnTo>
                  <a:lnTo>
                    <a:pt x="4520375" y="13574"/>
                  </a:lnTo>
                  <a:lnTo>
                    <a:pt x="4515612" y="6509"/>
                  </a:lnTo>
                  <a:lnTo>
                    <a:pt x="4508548" y="1746"/>
                  </a:lnTo>
                  <a:lnTo>
                    <a:pt x="4499852" y="0"/>
                  </a:lnTo>
                  <a:close/>
                </a:path>
                <a:path w="11962130" h="7343775">
                  <a:moveTo>
                    <a:pt x="4588797" y="0"/>
                  </a:moveTo>
                  <a:lnTo>
                    <a:pt x="4580146" y="1746"/>
                  </a:lnTo>
                  <a:lnTo>
                    <a:pt x="4573081" y="6509"/>
                  </a:lnTo>
                  <a:lnTo>
                    <a:pt x="4568318" y="13574"/>
                  </a:lnTo>
                  <a:lnTo>
                    <a:pt x="4566572" y="22225"/>
                  </a:lnTo>
                  <a:lnTo>
                    <a:pt x="4568319" y="30875"/>
                  </a:lnTo>
                  <a:lnTo>
                    <a:pt x="4573087" y="37940"/>
                  </a:lnTo>
                  <a:lnTo>
                    <a:pt x="4580164" y="42703"/>
                  </a:lnTo>
                  <a:lnTo>
                    <a:pt x="4588841" y="44450"/>
                  </a:lnTo>
                  <a:lnTo>
                    <a:pt x="4597492" y="42703"/>
                  </a:lnTo>
                  <a:lnTo>
                    <a:pt x="4604556" y="37940"/>
                  </a:lnTo>
                  <a:lnTo>
                    <a:pt x="4609319" y="30875"/>
                  </a:lnTo>
                  <a:lnTo>
                    <a:pt x="4611066" y="22225"/>
                  </a:lnTo>
                  <a:lnTo>
                    <a:pt x="4609319" y="13574"/>
                  </a:lnTo>
                  <a:lnTo>
                    <a:pt x="4604556" y="6509"/>
                  </a:lnTo>
                  <a:lnTo>
                    <a:pt x="4597492" y="1746"/>
                  </a:lnTo>
                  <a:lnTo>
                    <a:pt x="4588797" y="0"/>
                  </a:lnTo>
                  <a:close/>
                </a:path>
                <a:path w="11962130" h="7343775">
                  <a:moveTo>
                    <a:pt x="4677741" y="0"/>
                  </a:moveTo>
                  <a:lnTo>
                    <a:pt x="4669090" y="1746"/>
                  </a:lnTo>
                  <a:lnTo>
                    <a:pt x="4662026" y="6509"/>
                  </a:lnTo>
                  <a:lnTo>
                    <a:pt x="4657263" y="13574"/>
                  </a:lnTo>
                  <a:lnTo>
                    <a:pt x="4655516" y="22225"/>
                  </a:lnTo>
                  <a:lnTo>
                    <a:pt x="4657263" y="30875"/>
                  </a:lnTo>
                  <a:lnTo>
                    <a:pt x="4662031" y="37940"/>
                  </a:lnTo>
                  <a:lnTo>
                    <a:pt x="4669109" y="42703"/>
                  </a:lnTo>
                  <a:lnTo>
                    <a:pt x="4677785" y="44450"/>
                  </a:lnTo>
                  <a:lnTo>
                    <a:pt x="4686436" y="42703"/>
                  </a:lnTo>
                  <a:lnTo>
                    <a:pt x="4693501" y="37940"/>
                  </a:lnTo>
                  <a:lnTo>
                    <a:pt x="4698264" y="30875"/>
                  </a:lnTo>
                  <a:lnTo>
                    <a:pt x="4700010" y="22225"/>
                  </a:lnTo>
                  <a:lnTo>
                    <a:pt x="4698264" y="13574"/>
                  </a:lnTo>
                  <a:lnTo>
                    <a:pt x="4693501" y="6509"/>
                  </a:lnTo>
                  <a:lnTo>
                    <a:pt x="4686436" y="1746"/>
                  </a:lnTo>
                  <a:lnTo>
                    <a:pt x="4677741" y="0"/>
                  </a:lnTo>
                  <a:close/>
                </a:path>
                <a:path w="11962130" h="7343775">
                  <a:moveTo>
                    <a:pt x="4766685" y="0"/>
                  </a:moveTo>
                  <a:lnTo>
                    <a:pt x="4758034" y="1746"/>
                  </a:lnTo>
                  <a:lnTo>
                    <a:pt x="4750970" y="6509"/>
                  </a:lnTo>
                  <a:lnTo>
                    <a:pt x="4746207" y="13574"/>
                  </a:lnTo>
                  <a:lnTo>
                    <a:pt x="4744460" y="22225"/>
                  </a:lnTo>
                  <a:lnTo>
                    <a:pt x="4746208" y="30875"/>
                  </a:lnTo>
                  <a:lnTo>
                    <a:pt x="4750976" y="37940"/>
                  </a:lnTo>
                  <a:lnTo>
                    <a:pt x="4758053" y="42703"/>
                  </a:lnTo>
                  <a:lnTo>
                    <a:pt x="4766730" y="44450"/>
                  </a:lnTo>
                  <a:lnTo>
                    <a:pt x="4775381" y="42703"/>
                  </a:lnTo>
                  <a:lnTo>
                    <a:pt x="4782445" y="37940"/>
                  </a:lnTo>
                  <a:lnTo>
                    <a:pt x="4787208" y="30875"/>
                  </a:lnTo>
                  <a:lnTo>
                    <a:pt x="4788955" y="22225"/>
                  </a:lnTo>
                  <a:lnTo>
                    <a:pt x="4787208" y="13574"/>
                  </a:lnTo>
                  <a:lnTo>
                    <a:pt x="4782445" y="6509"/>
                  </a:lnTo>
                  <a:lnTo>
                    <a:pt x="4775381" y="1746"/>
                  </a:lnTo>
                  <a:lnTo>
                    <a:pt x="4766685" y="0"/>
                  </a:lnTo>
                  <a:close/>
                </a:path>
                <a:path w="11962130" h="7343775">
                  <a:moveTo>
                    <a:pt x="4855630" y="0"/>
                  </a:moveTo>
                  <a:lnTo>
                    <a:pt x="4846979" y="1746"/>
                  </a:lnTo>
                  <a:lnTo>
                    <a:pt x="4839914" y="6509"/>
                  </a:lnTo>
                  <a:lnTo>
                    <a:pt x="4835151" y="13574"/>
                  </a:lnTo>
                  <a:lnTo>
                    <a:pt x="4833405" y="22225"/>
                  </a:lnTo>
                  <a:lnTo>
                    <a:pt x="4835152" y="30875"/>
                  </a:lnTo>
                  <a:lnTo>
                    <a:pt x="4839920" y="37940"/>
                  </a:lnTo>
                  <a:lnTo>
                    <a:pt x="4846998" y="42703"/>
                  </a:lnTo>
                  <a:lnTo>
                    <a:pt x="4855674" y="44450"/>
                  </a:lnTo>
                  <a:lnTo>
                    <a:pt x="4864325" y="42703"/>
                  </a:lnTo>
                  <a:lnTo>
                    <a:pt x="4871390" y="37940"/>
                  </a:lnTo>
                  <a:lnTo>
                    <a:pt x="4876153" y="30875"/>
                  </a:lnTo>
                  <a:lnTo>
                    <a:pt x="4877899" y="22225"/>
                  </a:lnTo>
                  <a:lnTo>
                    <a:pt x="4876153" y="13574"/>
                  </a:lnTo>
                  <a:lnTo>
                    <a:pt x="4871390" y="6509"/>
                  </a:lnTo>
                  <a:lnTo>
                    <a:pt x="4864325" y="1746"/>
                  </a:lnTo>
                  <a:lnTo>
                    <a:pt x="4855630" y="0"/>
                  </a:lnTo>
                  <a:close/>
                </a:path>
                <a:path w="11962130" h="7343775">
                  <a:moveTo>
                    <a:pt x="4944574" y="0"/>
                  </a:moveTo>
                  <a:lnTo>
                    <a:pt x="4935923" y="1746"/>
                  </a:lnTo>
                  <a:lnTo>
                    <a:pt x="4928859" y="6509"/>
                  </a:lnTo>
                  <a:lnTo>
                    <a:pt x="4924096" y="13574"/>
                  </a:lnTo>
                  <a:lnTo>
                    <a:pt x="4922349" y="22225"/>
                  </a:lnTo>
                  <a:lnTo>
                    <a:pt x="4924097" y="30875"/>
                  </a:lnTo>
                  <a:lnTo>
                    <a:pt x="4928864" y="37940"/>
                  </a:lnTo>
                  <a:lnTo>
                    <a:pt x="4935942" y="42703"/>
                  </a:lnTo>
                  <a:lnTo>
                    <a:pt x="4944619" y="44450"/>
                  </a:lnTo>
                  <a:lnTo>
                    <a:pt x="4953270" y="42703"/>
                  </a:lnTo>
                  <a:lnTo>
                    <a:pt x="4960334" y="37940"/>
                  </a:lnTo>
                  <a:lnTo>
                    <a:pt x="4965097" y="30875"/>
                  </a:lnTo>
                  <a:lnTo>
                    <a:pt x="4966844" y="22225"/>
                  </a:lnTo>
                  <a:lnTo>
                    <a:pt x="4965097" y="13574"/>
                  </a:lnTo>
                  <a:lnTo>
                    <a:pt x="4960334" y="6509"/>
                  </a:lnTo>
                  <a:lnTo>
                    <a:pt x="4953270" y="1746"/>
                  </a:lnTo>
                  <a:lnTo>
                    <a:pt x="4944574" y="0"/>
                  </a:lnTo>
                  <a:close/>
                </a:path>
                <a:path w="11962130" h="7343775">
                  <a:moveTo>
                    <a:pt x="5033519" y="0"/>
                  </a:moveTo>
                  <a:lnTo>
                    <a:pt x="5024868" y="1746"/>
                  </a:lnTo>
                  <a:lnTo>
                    <a:pt x="5017803" y="6509"/>
                  </a:lnTo>
                  <a:lnTo>
                    <a:pt x="5013040" y="13574"/>
                  </a:lnTo>
                  <a:lnTo>
                    <a:pt x="5011294" y="22225"/>
                  </a:lnTo>
                  <a:lnTo>
                    <a:pt x="5013041" y="30875"/>
                  </a:lnTo>
                  <a:lnTo>
                    <a:pt x="5017809" y="37940"/>
                  </a:lnTo>
                  <a:lnTo>
                    <a:pt x="5024887" y="42703"/>
                  </a:lnTo>
                  <a:lnTo>
                    <a:pt x="5033563" y="44450"/>
                  </a:lnTo>
                  <a:lnTo>
                    <a:pt x="5042214" y="42703"/>
                  </a:lnTo>
                  <a:lnTo>
                    <a:pt x="5049279" y="37940"/>
                  </a:lnTo>
                  <a:lnTo>
                    <a:pt x="5054042" y="30875"/>
                  </a:lnTo>
                  <a:lnTo>
                    <a:pt x="5055788" y="22225"/>
                  </a:lnTo>
                  <a:lnTo>
                    <a:pt x="5054042" y="13574"/>
                  </a:lnTo>
                  <a:lnTo>
                    <a:pt x="5049279" y="6509"/>
                  </a:lnTo>
                  <a:lnTo>
                    <a:pt x="5042214" y="1746"/>
                  </a:lnTo>
                  <a:lnTo>
                    <a:pt x="5033519" y="0"/>
                  </a:lnTo>
                  <a:close/>
                </a:path>
                <a:path w="11962130" h="7343775">
                  <a:moveTo>
                    <a:pt x="5122463" y="0"/>
                  </a:moveTo>
                  <a:lnTo>
                    <a:pt x="5113812" y="1746"/>
                  </a:lnTo>
                  <a:lnTo>
                    <a:pt x="5106748" y="6509"/>
                  </a:lnTo>
                  <a:lnTo>
                    <a:pt x="5101985" y="13574"/>
                  </a:lnTo>
                  <a:lnTo>
                    <a:pt x="5100238" y="22225"/>
                  </a:lnTo>
                  <a:lnTo>
                    <a:pt x="5101985" y="30875"/>
                  </a:lnTo>
                  <a:lnTo>
                    <a:pt x="5106753" y="37940"/>
                  </a:lnTo>
                  <a:lnTo>
                    <a:pt x="5113831" y="42703"/>
                  </a:lnTo>
                  <a:lnTo>
                    <a:pt x="5122508" y="44450"/>
                  </a:lnTo>
                  <a:lnTo>
                    <a:pt x="5131159" y="42703"/>
                  </a:lnTo>
                  <a:lnTo>
                    <a:pt x="5138223" y="37940"/>
                  </a:lnTo>
                  <a:lnTo>
                    <a:pt x="5142986" y="30875"/>
                  </a:lnTo>
                  <a:lnTo>
                    <a:pt x="5144733" y="22225"/>
                  </a:lnTo>
                  <a:lnTo>
                    <a:pt x="5142986" y="13574"/>
                  </a:lnTo>
                  <a:lnTo>
                    <a:pt x="5138223" y="6509"/>
                  </a:lnTo>
                  <a:lnTo>
                    <a:pt x="5131159" y="1746"/>
                  </a:lnTo>
                  <a:lnTo>
                    <a:pt x="5122463" y="0"/>
                  </a:lnTo>
                  <a:close/>
                </a:path>
                <a:path w="11962130" h="7343775">
                  <a:moveTo>
                    <a:pt x="5211408" y="0"/>
                  </a:moveTo>
                  <a:lnTo>
                    <a:pt x="5202757" y="1746"/>
                  </a:lnTo>
                  <a:lnTo>
                    <a:pt x="5195692" y="6509"/>
                  </a:lnTo>
                  <a:lnTo>
                    <a:pt x="5190929" y="13574"/>
                  </a:lnTo>
                  <a:lnTo>
                    <a:pt x="5189183" y="22225"/>
                  </a:lnTo>
                  <a:lnTo>
                    <a:pt x="5190930" y="30875"/>
                  </a:lnTo>
                  <a:lnTo>
                    <a:pt x="5195698" y="37940"/>
                  </a:lnTo>
                  <a:lnTo>
                    <a:pt x="5202775" y="42703"/>
                  </a:lnTo>
                  <a:lnTo>
                    <a:pt x="5211452" y="44450"/>
                  </a:lnTo>
                  <a:lnTo>
                    <a:pt x="5220103" y="42703"/>
                  </a:lnTo>
                  <a:lnTo>
                    <a:pt x="5227168" y="37940"/>
                  </a:lnTo>
                  <a:lnTo>
                    <a:pt x="5231931" y="30875"/>
                  </a:lnTo>
                  <a:lnTo>
                    <a:pt x="5233677" y="22225"/>
                  </a:lnTo>
                  <a:lnTo>
                    <a:pt x="5231931" y="13574"/>
                  </a:lnTo>
                  <a:lnTo>
                    <a:pt x="5227168" y="6509"/>
                  </a:lnTo>
                  <a:lnTo>
                    <a:pt x="5220103" y="1746"/>
                  </a:lnTo>
                  <a:lnTo>
                    <a:pt x="5211408" y="0"/>
                  </a:lnTo>
                  <a:close/>
                </a:path>
                <a:path w="11962130" h="7343775">
                  <a:moveTo>
                    <a:pt x="5300352" y="0"/>
                  </a:moveTo>
                  <a:lnTo>
                    <a:pt x="5291701" y="1746"/>
                  </a:lnTo>
                  <a:lnTo>
                    <a:pt x="5284637" y="6509"/>
                  </a:lnTo>
                  <a:lnTo>
                    <a:pt x="5279874" y="13574"/>
                  </a:lnTo>
                  <a:lnTo>
                    <a:pt x="5278127" y="22225"/>
                  </a:lnTo>
                  <a:lnTo>
                    <a:pt x="5279874" y="30875"/>
                  </a:lnTo>
                  <a:lnTo>
                    <a:pt x="5284642" y="37940"/>
                  </a:lnTo>
                  <a:lnTo>
                    <a:pt x="5291720" y="42703"/>
                  </a:lnTo>
                  <a:lnTo>
                    <a:pt x="5300397" y="44450"/>
                  </a:lnTo>
                  <a:lnTo>
                    <a:pt x="5309048" y="42703"/>
                  </a:lnTo>
                  <a:lnTo>
                    <a:pt x="5316112" y="37940"/>
                  </a:lnTo>
                  <a:lnTo>
                    <a:pt x="5320875" y="30875"/>
                  </a:lnTo>
                  <a:lnTo>
                    <a:pt x="5322622" y="22225"/>
                  </a:lnTo>
                  <a:lnTo>
                    <a:pt x="5320875" y="13574"/>
                  </a:lnTo>
                  <a:lnTo>
                    <a:pt x="5316112" y="6509"/>
                  </a:lnTo>
                  <a:lnTo>
                    <a:pt x="5309048" y="1746"/>
                  </a:lnTo>
                  <a:lnTo>
                    <a:pt x="5300352" y="0"/>
                  </a:lnTo>
                  <a:close/>
                </a:path>
                <a:path w="11962130" h="7343775">
                  <a:moveTo>
                    <a:pt x="5389297" y="0"/>
                  </a:moveTo>
                  <a:lnTo>
                    <a:pt x="5380646" y="1746"/>
                  </a:lnTo>
                  <a:lnTo>
                    <a:pt x="5373581" y="6509"/>
                  </a:lnTo>
                  <a:lnTo>
                    <a:pt x="5368818" y="13574"/>
                  </a:lnTo>
                  <a:lnTo>
                    <a:pt x="5367072" y="22225"/>
                  </a:lnTo>
                  <a:lnTo>
                    <a:pt x="5368819" y="30875"/>
                  </a:lnTo>
                  <a:lnTo>
                    <a:pt x="5373587" y="37940"/>
                  </a:lnTo>
                  <a:lnTo>
                    <a:pt x="5380664" y="42703"/>
                  </a:lnTo>
                  <a:lnTo>
                    <a:pt x="5389341" y="44450"/>
                  </a:lnTo>
                  <a:lnTo>
                    <a:pt x="5397992" y="42703"/>
                  </a:lnTo>
                  <a:lnTo>
                    <a:pt x="5405056" y="37940"/>
                  </a:lnTo>
                  <a:lnTo>
                    <a:pt x="5409819" y="30875"/>
                  </a:lnTo>
                  <a:lnTo>
                    <a:pt x="5411566" y="22225"/>
                  </a:lnTo>
                  <a:lnTo>
                    <a:pt x="5409819" y="13574"/>
                  </a:lnTo>
                  <a:lnTo>
                    <a:pt x="5405056" y="6509"/>
                  </a:lnTo>
                  <a:lnTo>
                    <a:pt x="5397992" y="1746"/>
                  </a:lnTo>
                  <a:lnTo>
                    <a:pt x="5389297" y="0"/>
                  </a:lnTo>
                  <a:close/>
                </a:path>
                <a:path w="11962130" h="7343775">
                  <a:moveTo>
                    <a:pt x="5478241" y="0"/>
                  </a:moveTo>
                  <a:lnTo>
                    <a:pt x="5469590" y="1746"/>
                  </a:lnTo>
                  <a:lnTo>
                    <a:pt x="5462526" y="6509"/>
                  </a:lnTo>
                  <a:lnTo>
                    <a:pt x="5457763" y="13574"/>
                  </a:lnTo>
                  <a:lnTo>
                    <a:pt x="5456016" y="22225"/>
                  </a:lnTo>
                  <a:lnTo>
                    <a:pt x="5457763" y="30875"/>
                  </a:lnTo>
                  <a:lnTo>
                    <a:pt x="5462531" y="37940"/>
                  </a:lnTo>
                  <a:lnTo>
                    <a:pt x="5469609" y="42703"/>
                  </a:lnTo>
                  <a:lnTo>
                    <a:pt x="5478285" y="44450"/>
                  </a:lnTo>
                  <a:lnTo>
                    <a:pt x="5486936" y="42703"/>
                  </a:lnTo>
                  <a:lnTo>
                    <a:pt x="5494001" y="37940"/>
                  </a:lnTo>
                  <a:lnTo>
                    <a:pt x="5498764" y="30875"/>
                  </a:lnTo>
                  <a:lnTo>
                    <a:pt x="5500510" y="22225"/>
                  </a:lnTo>
                  <a:lnTo>
                    <a:pt x="5498764" y="13574"/>
                  </a:lnTo>
                  <a:lnTo>
                    <a:pt x="5494001" y="6509"/>
                  </a:lnTo>
                  <a:lnTo>
                    <a:pt x="5486936" y="1746"/>
                  </a:lnTo>
                  <a:lnTo>
                    <a:pt x="5478241" y="0"/>
                  </a:lnTo>
                  <a:close/>
                </a:path>
                <a:path w="11962130" h="7343775">
                  <a:moveTo>
                    <a:pt x="5567185" y="0"/>
                  </a:moveTo>
                  <a:lnTo>
                    <a:pt x="5558534" y="1746"/>
                  </a:lnTo>
                  <a:lnTo>
                    <a:pt x="5551470" y="6509"/>
                  </a:lnTo>
                  <a:lnTo>
                    <a:pt x="5546707" y="13574"/>
                  </a:lnTo>
                  <a:lnTo>
                    <a:pt x="5544960" y="22225"/>
                  </a:lnTo>
                  <a:lnTo>
                    <a:pt x="5546708" y="30875"/>
                  </a:lnTo>
                  <a:lnTo>
                    <a:pt x="5551476" y="37940"/>
                  </a:lnTo>
                  <a:lnTo>
                    <a:pt x="5558553" y="42703"/>
                  </a:lnTo>
                  <a:lnTo>
                    <a:pt x="5567230" y="44450"/>
                  </a:lnTo>
                  <a:lnTo>
                    <a:pt x="5575881" y="42703"/>
                  </a:lnTo>
                  <a:lnTo>
                    <a:pt x="5582945" y="37940"/>
                  </a:lnTo>
                  <a:lnTo>
                    <a:pt x="5587708" y="30875"/>
                  </a:lnTo>
                  <a:lnTo>
                    <a:pt x="5589455" y="22225"/>
                  </a:lnTo>
                  <a:lnTo>
                    <a:pt x="5587708" y="13574"/>
                  </a:lnTo>
                  <a:lnTo>
                    <a:pt x="5582945" y="6509"/>
                  </a:lnTo>
                  <a:lnTo>
                    <a:pt x="5575881" y="1746"/>
                  </a:lnTo>
                  <a:lnTo>
                    <a:pt x="5567185" y="0"/>
                  </a:lnTo>
                  <a:close/>
                </a:path>
                <a:path w="11962130" h="7343775">
                  <a:moveTo>
                    <a:pt x="5656130" y="0"/>
                  </a:moveTo>
                  <a:lnTo>
                    <a:pt x="5647479" y="1746"/>
                  </a:lnTo>
                  <a:lnTo>
                    <a:pt x="5640414" y="6509"/>
                  </a:lnTo>
                  <a:lnTo>
                    <a:pt x="5635651" y="13574"/>
                  </a:lnTo>
                  <a:lnTo>
                    <a:pt x="5633905" y="22225"/>
                  </a:lnTo>
                  <a:lnTo>
                    <a:pt x="5635652" y="30875"/>
                  </a:lnTo>
                  <a:lnTo>
                    <a:pt x="5640420" y="37940"/>
                  </a:lnTo>
                  <a:lnTo>
                    <a:pt x="5647498" y="42703"/>
                  </a:lnTo>
                  <a:lnTo>
                    <a:pt x="5656174" y="44450"/>
                  </a:lnTo>
                  <a:lnTo>
                    <a:pt x="5664825" y="42703"/>
                  </a:lnTo>
                  <a:lnTo>
                    <a:pt x="5671890" y="37940"/>
                  </a:lnTo>
                  <a:lnTo>
                    <a:pt x="5676653" y="30875"/>
                  </a:lnTo>
                  <a:lnTo>
                    <a:pt x="5678399" y="22225"/>
                  </a:lnTo>
                  <a:lnTo>
                    <a:pt x="5676653" y="13574"/>
                  </a:lnTo>
                  <a:lnTo>
                    <a:pt x="5671890" y="6509"/>
                  </a:lnTo>
                  <a:lnTo>
                    <a:pt x="5664825" y="1746"/>
                  </a:lnTo>
                  <a:lnTo>
                    <a:pt x="5656130" y="0"/>
                  </a:lnTo>
                  <a:close/>
                </a:path>
                <a:path w="11962130" h="7343775">
                  <a:moveTo>
                    <a:pt x="5745074" y="0"/>
                  </a:moveTo>
                  <a:lnTo>
                    <a:pt x="5736423" y="1746"/>
                  </a:lnTo>
                  <a:lnTo>
                    <a:pt x="5729359" y="6509"/>
                  </a:lnTo>
                  <a:lnTo>
                    <a:pt x="5724596" y="13574"/>
                  </a:lnTo>
                  <a:lnTo>
                    <a:pt x="5722849" y="22225"/>
                  </a:lnTo>
                  <a:lnTo>
                    <a:pt x="5724597" y="30875"/>
                  </a:lnTo>
                  <a:lnTo>
                    <a:pt x="5729364" y="37940"/>
                  </a:lnTo>
                  <a:lnTo>
                    <a:pt x="5736442" y="42703"/>
                  </a:lnTo>
                  <a:lnTo>
                    <a:pt x="5745119" y="44450"/>
                  </a:lnTo>
                  <a:lnTo>
                    <a:pt x="5753770" y="42703"/>
                  </a:lnTo>
                  <a:lnTo>
                    <a:pt x="5760834" y="37940"/>
                  </a:lnTo>
                  <a:lnTo>
                    <a:pt x="5765597" y="30875"/>
                  </a:lnTo>
                  <a:lnTo>
                    <a:pt x="5767344" y="22225"/>
                  </a:lnTo>
                  <a:lnTo>
                    <a:pt x="5765597" y="13574"/>
                  </a:lnTo>
                  <a:lnTo>
                    <a:pt x="5760834" y="6509"/>
                  </a:lnTo>
                  <a:lnTo>
                    <a:pt x="5753770" y="1746"/>
                  </a:lnTo>
                  <a:lnTo>
                    <a:pt x="5745074" y="0"/>
                  </a:lnTo>
                  <a:close/>
                </a:path>
                <a:path w="11962130" h="7343775">
                  <a:moveTo>
                    <a:pt x="5834019" y="0"/>
                  </a:moveTo>
                  <a:lnTo>
                    <a:pt x="5825368" y="1746"/>
                  </a:lnTo>
                  <a:lnTo>
                    <a:pt x="5818303" y="6509"/>
                  </a:lnTo>
                  <a:lnTo>
                    <a:pt x="5813540" y="13574"/>
                  </a:lnTo>
                  <a:lnTo>
                    <a:pt x="5811794" y="22225"/>
                  </a:lnTo>
                  <a:lnTo>
                    <a:pt x="5813541" y="30875"/>
                  </a:lnTo>
                  <a:lnTo>
                    <a:pt x="5818309" y="37940"/>
                  </a:lnTo>
                  <a:lnTo>
                    <a:pt x="5825387" y="42703"/>
                  </a:lnTo>
                  <a:lnTo>
                    <a:pt x="5834063" y="44450"/>
                  </a:lnTo>
                  <a:lnTo>
                    <a:pt x="5842714" y="42703"/>
                  </a:lnTo>
                  <a:lnTo>
                    <a:pt x="5849779" y="37940"/>
                  </a:lnTo>
                  <a:lnTo>
                    <a:pt x="5854542" y="30875"/>
                  </a:lnTo>
                  <a:lnTo>
                    <a:pt x="5856288" y="22225"/>
                  </a:lnTo>
                  <a:lnTo>
                    <a:pt x="5854542" y="13574"/>
                  </a:lnTo>
                  <a:lnTo>
                    <a:pt x="5849779" y="6509"/>
                  </a:lnTo>
                  <a:lnTo>
                    <a:pt x="5842714" y="1746"/>
                  </a:lnTo>
                  <a:lnTo>
                    <a:pt x="5834019" y="0"/>
                  </a:lnTo>
                  <a:close/>
                </a:path>
                <a:path w="11962130" h="7343775">
                  <a:moveTo>
                    <a:pt x="5922963" y="0"/>
                  </a:moveTo>
                  <a:lnTo>
                    <a:pt x="5914312" y="1746"/>
                  </a:lnTo>
                  <a:lnTo>
                    <a:pt x="5907248" y="6509"/>
                  </a:lnTo>
                  <a:lnTo>
                    <a:pt x="5902485" y="13574"/>
                  </a:lnTo>
                  <a:lnTo>
                    <a:pt x="5900738" y="22225"/>
                  </a:lnTo>
                  <a:lnTo>
                    <a:pt x="5902486" y="30875"/>
                  </a:lnTo>
                  <a:lnTo>
                    <a:pt x="5907253" y="37940"/>
                  </a:lnTo>
                  <a:lnTo>
                    <a:pt x="5914331" y="42703"/>
                  </a:lnTo>
                  <a:lnTo>
                    <a:pt x="5923008" y="44450"/>
                  </a:lnTo>
                  <a:lnTo>
                    <a:pt x="5931659" y="42703"/>
                  </a:lnTo>
                  <a:lnTo>
                    <a:pt x="5938723" y="37940"/>
                  </a:lnTo>
                  <a:lnTo>
                    <a:pt x="5943486" y="30875"/>
                  </a:lnTo>
                  <a:lnTo>
                    <a:pt x="5945233" y="22225"/>
                  </a:lnTo>
                  <a:lnTo>
                    <a:pt x="5943486" y="13574"/>
                  </a:lnTo>
                  <a:lnTo>
                    <a:pt x="5938723" y="6509"/>
                  </a:lnTo>
                  <a:lnTo>
                    <a:pt x="5931659" y="1746"/>
                  </a:lnTo>
                  <a:lnTo>
                    <a:pt x="5922963" y="0"/>
                  </a:lnTo>
                  <a:close/>
                </a:path>
                <a:path w="11962130" h="7343775">
                  <a:moveTo>
                    <a:pt x="6011908" y="0"/>
                  </a:moveTo>
                  <a:lnTo>
                    <a:pt x="6003257" y="1746"/>
                  </a:lnTo>
                  <a:lnTo>
                    <a:pt x="5996192" y="6509"/>
                  </a:lnTo>
                  <a:lnTo>
                    <a:pt x="5991429" y="13574"/>
                  </a:lnTo>
                  <a:lnTo>
                    <a:pt x="5989683" y="22225"/>
                  </a:lnTo>
                  <a:lnTo>
                    <a:pt x="5991430" y="30875"/>
                  </a:lnTo>
                  <a:lnTo>
                    <a:pt x="5996198" y="37940"/>
                  </a:lnTo>
                  <a:lnTo>
                    <a:pt x="6003275" y="42703"/>
                  </a:lnTo>
                  <a:lnTo>
                    <a:pt x="6011952" y="44450"/>
                  </a:lnTo>
                  <a:lnTo>
                    <a:pt x="6020603" y="42703"/>
                  </a:lnTo>
                  <a:lnTo>
                    <a:pt x="6027668" y="37940"/>
                  </a:lnTo>
                  <a:lnTo>
                    <a:pt x="6032431" y="30875"/>
                  </a:lnTo>
                  <a:lnTo>
                    <a:pt x="6034177" y="22225"/>
                  </a:lnTo>
                  <a:lnTo>
                    <a:pt x="6032431" y="13574"/>
                  </a:lnTo>
                  <a:lnTo>
                    <a:pt x="6027668" y="6509"/>
                  </a:lnTo>
                  <a:lnTo>
                    <a:pt x="6020603" y="1746"/>
                  </a:lnTo>
                  <a:lnTo>
                    <a:pt x="6011908" y="0"/>
                  </a:lnTo>
                  <a:close/>
                </a:path>
                <a:path w="11962130" h="7343775">
                  <a:moveTo>
                    <a:pt x="6100852" y="0"/>
                  </a:moveTo>
                  <a:lnTo>
                    <a:pt x="6092201" y="1746"/>
                  </a:lnTo>
                  <a:lnTo>
                    <a:pt x="6085137" y="6509"/>
                  </a:lnTo>
                  <a:lnTo>
                    <a:pt x="6080374" y="13574"/>
                  </a:lnTo>
                  <a:lnTo>
                    <a:pt x="6078627" y="22225"/>
                  </a:lnTo>
                  <a:lnTo>
                    <a:pt x="6080374" y="30875"/>
                  </a:lnTo>
                  <a:lnTo>
                    <a:pt x="6085142" y="37940"/>
                  </a:lnTo>
                  <a:lnTo>
                    <a:pt x="6092220" y="42703"/>
                  </a:lnTo>
                  <a:lnTo>
                    <a:pt x="6100897" y="44450"/>
                  </a:lnTo>
                  <a:lnTo>
                    <a:pt x="6109548" y="42703"/>
                  </a:lnTo>
                  <a:lnTo>
                    <a:pt x="6116612" y="37940"/>
                  </a:lnTo>
                  <a:lnTo>
                    <a:pt x="6121375" y="30875"/>
                  </a:lnTo>
                  <a:lnTo>
                    <a:pt x="6123122" y="22225"/>
                  </a:lnTo>
                  <a:lnTo>
                    <a:pt x="6121375" y="13574"/>
                  </a:lnTo>
                  <a:lnTo>
                    <a:pt x="6116612" y="6509"/>
                  </a:lnTo>
                  <a:lnTo>
                    <a:pt x="6109548" y="1746"/>
                  </a:lnTo>
                  <a:lnTo>
                    <a:pt x="6100852" y="0"/>
                  </a:lnTo>
                  <a:close/>
                </a:path>
                <a:path w="11962130" h="7343775">
                  <a:moveTo>
                    <a:pt x="6189797" y="0"/>
                  </a:moveTo>
                  <a:lnTo>
                    <a:pt x="6181146" y="1746"/>
                  </a:lnTo>
                  <a:lnTo>
                    <a:pt x="6174081" y="6509"/>
                  </a:lnTo>
                  <a:lnTo>
                    <a:pt x="6169318" y="13574"/>
                  </a:lnTo>
                  <a:lnTo>
                    <a:pt x="6167572" y="22225"/>
                  </a:lnTo>
                  <a:lnTo>
                    <a:pt x="6169319" y="30875"/>
                  </a:lnTo>
                  <a:lnTo>
                    <a:pt x="6174087" y="37940"/>
                  </a:lnTo>
                  <a:lnTo>
                    <a:pt x="6181164" y="42703"/>
                  </a:lnTo>
                  <a:lnTo>
                    <a:pt x="6189841" y="44450"/>
                  </a:lnTo>
                  <a:lnTo>
                    <a:pt x="6198492" y="42703"/>
                  </a:lnTo>
                  <a:lnTo>
                    <a:pt x="6205557" y="37940"/>
                  </a:lnTo>
                  <a:lnTo>
                    <a:pt x="6210320" y="30875"/>
                  </a:lnTo>
                  <a:lnTo>
                    <a:pt x="6212066" y="22225"/>
                  </a:lnTo>
                  <a:lnTo>
                    <a:pt x="6210320" y="13574"/>
                  </a:lnTo>
                  <a:lnTo>
                    <a:pt x="6205557" y="6509"/>
                  </a:lnTo>
                  <a:lnTo>
                    <a:pt x="6198492" y="1746"/>
                  </a:lnTo>
                  <a:lnTo>
                    <a:pt x="6189797" y="0"/>
                  </a:lnTo>
                  <a:close/>
                </a:path>
                <a:path w="11962130" h="7343775">
                  <a:moveTo>
                    <a:pt x="6278741" y="0"/>
                  </a:moveTo>
                  <a:lnTo>
                    <a:pt x="6270090" y="1746"/>
                  </a:lnTo>
                  <a:lnTo>
                    <a:pt x="6263026" y="6509"/>
                  </a:lnTo>
                  <a:lnTo>
                    <a:pt x="6258263" y="13574"/>
                  </a:lnTo>
                  <a:lnTo>
                    <a:pt x="6256516" y="22225"/>
                  </a:lnTo>
                  <a:lnTo>
                    <a:pt x="6258263" y="30875"/>
                  </a:lnTo>
                  <a:lnTo>
                    <a:pt x="6263031" y="37940"/>
                  </a:lnTo>
                  <a:lnTo>
                    <a:pt x="6270109" y="42703"/>
                  </a:lnTo>
                  <a:lnTo>
                    <a:pt x="6278786" y="44450"/>
                  </a:lnTo>
                  <a:lnTo>
                    <a:pt x="6287437" y="42703"/>
                  </a:lnTo>
                  <a:lnTo>
                    <a:pt x="6294501" y="37940"/>
                  </a:lnTo>
                  <a:lnTo>
                    <a:pt x="6299264" y="30875"/>
                  </a:lnTo>
                  <a:lnTo>
                    <a:pt x="6301011" y="22225"/>
                  </a:lnTo>
                  <a:lnTo>
                    <a:pt x="6299264" y="13574"/>
                  </a:lnTo>
                  <a:lnTo>
                    <a:pt x="6294501" y="6509"/>
                  </a:lnTo>
                  <a:lnTo>
                    <a:pt x="6287437" y="1746"/>
                  </a:lnTo>
                  <a:lnTo>
                    <a:pt x="6278741" y="0"/>
                  </a:lnTo>
                  <a:close/>
                </a:path>
                <a:path w="11962130" h="7343775">
                  <a:moveTo>
                    <a:pt x="6367686" y="0"/>
                  </a:moveTo>
                  <a:lnTo>
                    <a:pt x="6359035" y="1746"/>
                  </a:lnTo>
                  <a:lnTo>
                    <a:pt x="6351970" y="6509"/>
                  </a:lnTo>
                  <a:lnTo>
                    <a:pt x="6347207" y="13574"/>
                  </a:lnTo>
                  <a:lnTo>
                    <a:pt x="6345461" y="22225"/>
                  </a:lnTo>
                  <a:lnTo>
                    <a:pt x="6347208" y="30875"/>
                  </a:lnTo>
                  <a:lnTo>
                    <a:pt x="6351976" y="37940"/>
                  </a:lnTo>
                  <a:lnTo>
                    <a:pt x="6359053" y="42703"/>
                  </a:lnTo>
                  <a:lnTo>
                    <a:pt x="6367730" y="44450"/>
                  </a:lnTo>
                  <a:lnTo>
                    <a:pt x="6376381" y="42703"/>
                  </a:lnTo>
                  <a:lnTo>
                    <a:pt x="6383445" y="37940"/>
                  </a:lnTo>
                  <a:lnTo>
                    <a:pt x="6388208" y="30875"/>
                  </a:lnTo>
                  <a:lnTo>
                    <a:pt x="6389955" y="22225"/>
                  </a:lnTo>
                  <a:lnTo>
                    <a:pt x="6388208" y="13574"/>
                  </a:lnTo>
                  <a:lnTo>
                    <a:pt x="6383445" y="6509"/>
                  </a:lnTo>
                  <a:lnTo>
                    <a:pt x="6376381" y="1746"/>
                  </a:lnTo>
                  <a:lnTo>
                    <a:pt x="6367686" y="0"/>
                  </a:lnTo>
                  <a:close/>
                </a:path>
                <a:path w="11962130" h="7343775">
                  <a:moveTo>
                    <a:pt x="6456630" y="0"/>
                  </a:moveTo>
                  <a:lnTo>
                    <a:pt x="6447979" y="1746"/>
                  </a:lnTo>
                  <a:lnTo>
                    <a:pt x="6440915" y="6509"/>
                  </a:lnTo>
                  <a:lnTo>
                    <a:pt x="6436152" y="13574"/>
                  </a:lnTo>
                  <a:lnTo>
                    <a:pt x="6434405" y="22225"/>
                  </a:lnTo>
                  <a:lnTo>
                    <a:pt x="6436152" y="30875"/>
                  </a:lnTo>
                  <a:lnTo>
                    <a:pt x="6440920" y="37940"/>
                  </a:lnTo>
                  <a:lnTo>
                    <a:pt x="6447998" y="42703"/>
                  </a:lnTo>
                  <a:lnTo>
                    <a:pt x="6456674" y="44450"/>
                  </a:lnTo>
                  <a:lnTo>
                    <a:pt x="6465325" y="42703"/>
                  </a:lnTo>
                  <a:lnTo>
                    <a:pt x="6472390" y="37940"/>
                  </a:lnTo>
                  <a:lnTo>
                    <a:pt x="6477153" y="30875"/>
                  </a:lnTo>
                  <a:lnTo>
                    <a:pt x="6478899" y="22225"/>
                  </a:lnTo>
                  <a:lnTo>
                    <a:pt x="6477153" y="13574"/>
                  </a:lnTo>
                  <a:lnTo>
                    <a:pt x="6472390" y="6509"/>
                  </a:lnTo>
                  <a:lnTo>
                    <a:pt x="6465325" y="1746"/>
                  </a:lnTo>
                  <a:lnTo>
                    <a:pt x="6456630" y="0"/>
                  </a:lnTo>
                  <a:close/>
                </a:path>
                <a:path w="11962130" h="7343775">
                  <a:moveTo>
                    <a:pt x="6545574" y="0"/>
                  </a:moveTo>
                  <a:lnTo>
                    <a:pt x="6536924" y="1746"/>
                  </a:lnTo>
                  <a:lnTo>
                    <a:pt x="6529859" y="6509"/>
                  </a:lnTo>
                  <a:lnTo>
                    <a:pt x="6525096" y="13574"/>
                  </a:lnTo>
                  <a:lnTo>
                    <a:pt x="6523349" y="22225"/>
                  </a:lnTo>
                  <a:lnTo>
                    <a:pt x="6525097" y="30875"/>
                  </a:lnTo>
                  <a:lnTo>
                    <a:pt x="6529865" y="37940"/>
                  </a:lnTo>
                  <a:lnTo>
                    <a:pt x="6536943" y="42703"/>
                  </a:lnTo>
                  <a:lnTo>
                    <a:pt x="6545620" y="44450"/>
                  </a:lnTo>
                  <a:lnTo>
                    <a:pt x="6554271" y="42703"/>
                  </a:lnTo>
                  <a:lnTo>
                    <a:pt x="6561335" y="37940"/>
                  </a:lnTo>
                  <a:lnTo>
                    <a:pt x="6566098" y="30875"/>
                  </a:lnTo>
                  <a:lnTo>
                    <a:pt x="6567845" y="22225"/>
                  </a:lnTo>
                  <a:lnTo>
                    <a:pt x="6566098" y="13574"/>
                  </a:lnTo>
                  <a:lnTo>
                    <a:pt x="6561335" y="6509"/>
                  </a:lnTo>
                  <a:lnTo>
                    <a:pt x="6554271" y="1746"/>
                  </a:lnTo>
                  <a:lnTo>
                    <a:pt x="6545574" y="0"/>
                  </a:lnTo>
                  <a:close/>
                </a:path>
                <a:path w="11962130" h="7343775">
                  <a:moveTo>
                    <a:pt x="6634520" y="0"/>
                  </a:moveTo>
                  <a:lnTo>
                    <a:pt x="6625869" y="1746"/>
                  </a:lnTo>
                  <a:lnTo>
                    <a:pt x="6618805" y="6509"/>
                  </a:lnTo>
                  <a:lnTo>
                    <a:pt x="6614042" y="13574"/>
                  </a:lnTo>
                  <a:lnTo>
                    <a:pt x="6612295" y="22225"/>
                  </a:lnTo>
                  <a:lnTo>
                    <a:pt x="6614042" y="30875"/>
                  </a:lnTo>
                  <a:lnTo>
                    <a:pt x="6618810" y="37940"/>
                  </a:lnTo>
                  <a:lnTo>
                    <a:pt x="6625888" y="42703"/>
                  </a:lnTo>
                  <a:lnTo>
                    <a:pt x="6634565" y="44450"/>
                  </a:lnTo>
                  <a:lnTo>
                    <a:pt x="6643216" y="42703"/>
                  </a:lnTo>
                  <a:lnTo>
                    <a:pt x="6650280" y="37940"/>
                  </a:lnTo>
                  <a:lnTo>
                    <a:pt x="6655043" y="30875"/>
                  </a:lnTo>
                  <a:lnTo>
                    <a:pt x="6656790" y="22225"/>
                  </a:lnTo>
                  <a:lnTo>
                    <a:pt x="6655043" y="13574"/>
                  </a:lnTo>
                  <a:lnTo>
                    <a:pt x="6650280" y="6509"/>
                  </a:lnTo>
                  <a:lnTo>
                    <a:pt x="6643216" y="1746"/>
                  </a:lnTo>
                  <a:lnTo>
                    <a:pt x="6634520" y="0"/>
                  </a:lnTo>
                  <a:close/>
                </a:path>
                <a:path w="11962130" h="7343775">
                  <a:moveTo>
                    <a:pt x="6723465" y="0"/>
                  </a:moveTo>
                  <a:lnTo>
                    <a:pt x="6714814" y="1746"/>
                  </a:lnTo>
                  <a:lnTo>
                    <a:pt x="6707749" y="6509"/>
                  </a:lnTo>
                  <a:lnTo>
                    <a:pt x="6702986" y="13574"/>
                  </a:lnTo>
                  <a:lnTo>
                    <a:pt x="6701240" y="22225"/>
                  </a:lnTo>
                  <a:lnTo>
                    <a:pt x="6702987" y="30875"/>
                  </a:lnTo>
                  <a:lnTo>
                    <a:pt x="6707755" y="37940"/>
                  </a:lnTo>
                  <a:lnTo>
                    <a:pt x="6714832" y="42703"/>
                  </a:lnTo>
                  <a:lnTo>
                    <a:pt x="6723509" y="44450"/>
                  </a:lnTo>
                  <a:lnTo>
                    <a:pt x="6732160" y="42703"/>
                  </a:lnTo>
                  <a:lnTo>
                    <a:pt x="6739224" y="37940"/>
                  </a:lnTo>
                  <a:lnTo>
                    <a:pt x="6743987" y="30875"/>
                  </a:lnTo>
                  <a:lnTo>
                    <a:pt x="6745734" y="22225"/>
                  </a:lnTo>
                  <a:lnTo>
                    <a:pt x="6743987" y="13574"/>
                  </a:lnTo>
                  <a:lnTo>
                    <a:pt x="6739224" y="6509"/>
                  </a:lnTo>
                  <a:lnTo>
                    <a:pt x="6732160" y="1746"/>
                  </a:lnTo>
                  <a:lnTo>
                    <a:pt x="6723465" y="0"/>
                  </a:lnTo>
                  <a:close/>
                </a:path>
                <a:path w="11962130" h="7343775">
                  <a:moveTo>
                    <a:pt x="6812409" y="0"/>
                  </a:moveTo>
                  <a:lnTo>
                    <a:pt x="6803758" y="1746"/>
                  </a:lnTo>
                  <a:lnTo>
                    <a:pt x="6796694" y="6509"/>
                  </a:lnTo>
                  <a:lnTo>
                    <a:pt x="6791931" y="13574"/>
                  </a:lnTo>
                  <a:lnTo>
                    <a:pt x="6790184" y="22225"/>
                  </a:lnTo>
                  <a:lnTo>
                    <a:pt x="6791931" y="30875"/>
                  </a:lnTo>
                  <a:lnTo>
                    <a:pt x="6796699" y="37940"/>
                  </a:lnTo>
                  <a:lnTo>
                    <a:pt x="6803777" y="42703"/>
                  </a:lnTo>
                  <a:lnTo>
                    <a:pt x="6812453" y="44450"/>
                  </a:lnTo>
                  <a:lnTo>
                    <a:pt x="6821104" y="42703"/>
                  </a:lnTo>
                  <a:lnTo>
                    <a:pt x="6828169" y="37940"/>
                  </a:lnTo>
                  <a:lnTo>
                    <a:pt x="6832932" y="30875"/>
                  </a:lnTo>
                  <a:lnTo>
                    <a:pt x="6834678" y="22225"/>
                  </a:lnTo>
                  <a:lnTo>
                    <a:pt x="6832932" y="13574"/>
                  </a:lnTo>
                  <a:lnTo>
                    <a:pt x="6828169" y="6509"/>
                  </a:lnTo>
                  <a:lnTo>
                    <a:pt x="6821104" y="1746"/>
                  </a:lnTo>
                  <a:lnTo>
                    <a:pt x="6812409" y="0"/>
                  </a:lnTo>
                  <a:close/>
                </a:path>
                <a:path w="11962130" h="7343775">
                  <a:moveTo>
                    <a:pt x="6901353" y="0"/>
                  </a:moveTo>
                  <a:lnTo>
                    <a:pt x="6892703" y="1746"/>
                  </a:lnTo>
                  <a:lnTo>
                    <a:pt x="6885638" y="6509"/>
                  </a:lnTo>
                  <a:lnTo>
                    <a:pt x="6880875" y="13574"/>
                  </a:lnTo>
                  <a:lnTo>
                    <a:pt x="6879128" y="22225"/>
                  </a:lnTo>
                  <a:lnTo>
                    <a:pt x="6880876" y="30875"/>
                  </a:lnTo>
                  <a:lnTo>
                    <a:pt x="6885644" y="37940"/>
                  </a:lnTo>
                  <a:lnTo>
                    <a:pt x="6892721" y="42703"/>
                  </a:lnTo>
                  <a:lnTo>
                    <a:pt x="6901398" y="44450"/>
                  </a:lnTo>
                  <a:lnTo>
                    <a:pt x="6910049" y="42703"/>
                  </a:lnTo>
                  <a:lnTo>
                    <a:pt x="6917113" y="37940"/>
                  </a:lnTo>
                  <a:lnTo>
                    <a:pt x="6921876" y="30875"/>
                  </a:lnTo>
                  <a:lnTo>
                    <a:pt x="6923623" y="22225"/>
                  </a:lnTo>
                  <a:lnTo>
                    <a:pt x="6921876" y="13574"/>
                  </a:lnTo>
                  <a:lnTo>
                    <a:pt x="6917113" y="6509"/>
                  </a:lnTo>
                  <a:lnTo>
                    <a:pt x="6910049" y="1746"/>
                  </a:lnTo>
                  <a:lnTo>
                    <a:pt x="6901353" y="0"/>
                  </a:lnTo>
                  <a:close/>
                </a:path>
                <a:path w="11962130" h="7343775">
                  <a:moveTo>
                    <a:pt x="6990298" y="0"/>
                  </a:moveTo>
                  <a:lnTo>
                    <a:pt x="6981647" y="1746"/>
                  </a:lnTo>
                  <a:lnTo>
                    <a:pt x="6974582" y="6509"/>
                  </a:lnTo>
                  <a:lnTo>
                    <a:pt x="6969819" y="13574"/>
                  </a:lnTo>
                  <a:lnTo>
                    <a:pt x="6968073" y="22225"/>
                  </a:lnTo>
                  <a:lnTo>
                    <a:pt x="6969820" y="30875"/>
                  </a:lnTo>
                  <a:lnTo>
                    <a:pt x="6974588" y="37940"/>
                  </a:lnTo>
                  <a:lnTo>
                    <a:pt x="6981666" y="42703"/>
                  </a:lnTo>
                  <a:lnTo>
                    <a:pt x="6990342" y="44450"/>
                  </a:lnTo>
                  <a:lnTo>
                    <a:pt x="6998993" y="42703"/>
                  </a:lnTo>
                  <a:lnTo>
                    <a:pt x="7006058" y="37940"/>
                  </a:lnTo>
                  <a:lnTo>
                    <a:pt x="7010821" y="30875"/>
                  </a:lnTo>
                  <a:lnTo>
                    <a:pt x="7012567" y="22225"/>
                  </a:lnTo>
                  <a:lnTo>
                    <a:pt x="7010821" y="13574"/>
                  </a:lnTo>
                  <a:lnTo>
                    <a:pt x="7006058" y="6509"/>
                  </a:lnTo>
                  <a:lnTo>
                    <a:pt x="6998993" y="1746"/>
                  </a:lnTo>
                  <a:lnTo>
                    <a:pt x="6990298" y="0"/>
                  </a:lnTo>
                  <a:close/>
                </a:path>
                <a:path w="11962130" h="7343775">
                  <a:moveTo>
                    <a:pt x="7079242" y="0"/>
                  </a:moveTo>
                  <a:lnTo>
                    <a:pt x="7070591" y="1746"/>
                  </a:lnTo>
                  <a:lnTo>
                    <a:pt x="7063527" y="6509"/>
                  </a:lnTo>
                  <a:lnTo>
                    <a:pt x="7058764" y="13574"/>
                  </a:lnTo>
                  <a:lnTo>
                    <a:pt x="7057017" y="22225"/>
                  </a:lnTo>
                  <a:lnTo>
                    <a:pt x="7058765" y="30875"/>
                  </a:lnTo>
                  <a:lnTo>
                    <a:pt x="7063532" y="37940"/>
                  </a:lnTo>
                  <a:lnTo>
                    <a:pt x="7070610" y="42703"/>
                  </a:lnTo>
                  <a:lnTo>
                    <a:pt x="7079287" y="44450"/>
                  </a:lnTo>
                  <a:lnTo>
                    <a:pt x="7087938" y="42703"/>
                  </a:lnTo>
                  <a:lnTo>
                    <a:pt x="7095002" y="37940"/>
                  </a:lnTo>
                  <a:lnTo>
                    <a:pt x="7099765" y="30875"/>
                  </a:lnTo>
                  <a:lnTo>
                    <a:pt x="7101512" y="22225"/>
                  </a:lnTo>
                  <a:lnTo>
                    <a:pt x="7099765" y="13574"/>
                  </a:lnTo>
                  <a:lnTo>
                    <a:pt x="7095002" y="6509"/>
                  </a:lnTo>
                  <a:lnTo>
                    <a:pt x="7087938" y="1746"/>
                  </a:lnTo>
                  <a:lnTo>
                    <a:pt x="7079242" y="0"/>
                  </a:lnTo>
                  <a:close/>
                </a:path>
                <a:path w="11962130" h="7343775">
                  <a:moveTo>
                    <a:pt x="7168187" y="0"/>
                  </a:moveTo>
                  <a:lnTo>
                    <a:pt x="7159536" y="1746"/>
                  </a:lnTo>
                  <a:lnTo>
                    <a:pt x="7152471" y="6509"/>
                  </a:lnTo>
                  <a:lnTo>
                    <a:pt x="7147708" y="13574"/>
                  </a:lnTo>
                  <a:lnTo>
                    <a:pt x="7145962" y="22225"/>
                  </a:lnTo>
                  <a:lnTo>
                    <a:pt x="7147709" y="30875"/>
                  </a:lnTo>
                  <a:lnTo>
                    <a:pt x="7152477" y="37940"/>
                  </a:lnTo>
                  <a:lnTo>
                    <a:pt x="7159555" y="42703"/>
                  </a:lnTo>
                  <a:lnTo>
                    <a:pt x="7168231" y="44450"/>
                  </a:lnTo>
                  <a:lnTo>
                    <a:pt x="7176882" y="42703"/>
                  </a:lnTo>
                  <a:lnTo>
                    <a:pt x="7183947" y="37940"/>
                  </a:lnTo>
                  <a:lnTo>
                    <a:pt x="7188710" y="30875"/>
                  </a:lnTo>
                  <a:lnTo>
                    <a:pt x="7190456" y="22225"/>
                  </a:lnTo>
                  <a:lnTo>
                    <a:pt x="7188710" y="13574"/>
                  </a:lnTo>
                  <a:lnTo>
                    <a:pt x="7183947" y="6509"/>
                  </a:lnTo>
                  <a:lnTo>
                    <a:pt x="7176882" y="1746"/>
                  </a:lnTo>
                  <a:lnTo>
                    <a:pt x="7168187" y="0"/>
                  </a:lnTo>
                  <a:close/>
                </a:path>
                <a:path w="11962130" h="7343775">
                  <a:moveTo>
                    <a:pt x="7257131" y="0"/>
                  </a:moveTo>
                  <a:lnTo>
                    <a:pt x="7248480" y="1746"/>
                  </a:lnTo>
                  <a:lnTo>
                    <a:pt x="7241416" y="6509"/>
                  </a:lnTo>
                  <a:lnTo>
                    <a:pt x="7236653" y="13574"/>
                  </a:lnTo>
                  <a:lnTo>
                    <a:pt x="7234906" y="22225"/>
                  </a:lnTo>
                  <a:lnTo>
                    <a:pt x="7236654" y="30875"/>
                  </a:lnTo>
                  <a:lnTo>
                    <a:pt x="7241421" y="37940"/>
                  </a:lnTo>
                  <a:lnTo>
                    <a:pt x="7248499" y="42703"/>
                  </a:lnTo>
                  <a:lnTo>
                    <a:pt x="7257176" y="44450"/>
                  </a:lnTo>
                  <a:lnTo>
                    <a:pt x="7265827" y="42703"/>
                  </a:lnTo>
                  <a:lnTo>
                    <a:pt x="7272891" y="37940"/>
                  </a:lnTo>
                  <a:lnTo>
                    <a:pt x="7277654" y="30875"/>
                  </a:lnTo>
                  <a:lnTo>
                    <a:pt x="7279401" y="22225"/>
                  </a:lnTo>
                  <a:lnTo>
                    <a:pt x="7277654" y="13574"/>
                  </a:lnTo>
                  <a:lnTo>
                    <a:pt x="7272891" y="6509"/>
                  </a:lnTo>
                  <a:lnTo>
                    <a:pt x="7265827" y="1746"/>
                  </a:lnTo>
                  <a:lnTo>
                    <a:pt x="7257131" y="0"/>
                  </a:lnTo>
                  <a:close/>
                </a:path>
                <a:path w="11962130" h="7343775">
                  <a:moveTo>
                    <a:pt x="7346076" y="0"/>
                  </a:moveTo>
                  <a:lnTo>
                    <a:pt x="7337425" y="1746"/>
                  </a:lnTo>
                  <a:lnTo>
                    <a:pt x="7330360" y="6509"/>
                  </a:lnTo>
                  <a:lnTo>
                    <a:pt x="7325597" y="13574"/>
                  </a:lnTo>
                  <a:lnTo>
                    <a:pt x="7323851" y="22225"/>
                  </a:lnTo>
                  <a:lnTo>
                    <a:pt x="7325598" y="30875"/>
                  </a:lnTo>
                  <a:lnTo>
                    <a:pt x="7330366" y="37940"/>
                  </a:lnTo>
                  <a:lnTo>
                    <a:pt x="7337444" y="42703"/>
                  </a:lnTo>
                  <a:lnTo>
                    <a:pt x="7346120" y="44450"/>
                  </a:lnTo>
                  <a:lnTo>
                    <a:pt x="7354771" y="42703"/>
                  </a:lnTo>
                  <a:lnTo>
                    <a:pt x="7361836" y="37940"/>
                  </a:lnTo>
                  <a:lnTo>
                    <a:pt x="7366599" y="30875"/>
                  </a:lnTo>
                  <a:lnTo>
                    <a:pt x="7368345" y="22225"/>
                  </a:lnTo>
                  <a:lnTo>
                    <a:pt x="7366599" y="13574"/>
                  </a:lnTo>
                  <a:lnTo>
                    <a:pt x="7361836" y="6509"/>
                  </a:lnTo>
                  <a:lnTo>
                    <a:pt x="7354771" y="1746"/>
                  </a:lnTo>
                  <a:lnTo>
                    <a:pt x="7346076" y="0"/>
                  </a:lnTo>
                  <a:close/>
                </a:path>
                <a:path w="11962130" h="7343775">
                  <a:moveTo>
                    <a:pt x="7435020" y="0"/>
                  </a:moveTo>
                  <a:lnTo>
                    <a:pt x="7426369" y="1746"/>
                  </a:lnTo>
                  <a:lnTo>
                    <a:pt x="7419305" y="6509"/>
                  </a:lnTo>
                  <a:lnTo>
                    <a:pt x="7414542" y="13574"/>
                  </a:lnTo>
                  <a:lnTo>
                    <a:pt x="7412795" y="22225"/>
                  </a:lnTo>
                  <a:lnTo>
                    <a:pt x="7414542" y="30875"/>
                  </a:lnTo>
                  <a:lnTo>
                    <a:pt x="7419310" y="37940"/>
                  </a:lnTo>
                  <a:lnTo>
                    <a:pt x="7426388" y="42703"/>
                  </a:lnTo>
                  <a:lnTo>
                    <a:pt x="7435065" y="44450"/>
                  </a:lnTo>
                  <a:lnTo>
                    <a:pt x="7443716" y="42703"/>
                  </a:lnTo>
                  <a:lnTo>
                    <a:pt x="7450780" y="37940"/>
                  </a:lnTo>
                  <a:lnTo>
                    <a:pt x="7455543" y="30875"/>
                  </a:lnTo>
                  <a:lnTo>
                    <a:pt x="7457290" y="22225"/>
                  </a:lnTo>
                  <a:lnTo>
                    <a:pt x="7455543" y="13574"/>
                  </a:lnTo>
                  <a:lnTo>
                    <a:pt x="7450780" y="6509"/>
                  </a:lnTo>
                  <a:lnTo>
                    <a:pt x="7443716" y="1746"/>
                  </a:lnTo>
                  <a:lnTo>
                    <a:pt x="7435020" y="0"/>
                  </a:lnTo>
                  <a:close/>
                </a:path>
                <a:path w="11962130" h="7343775">
                  <a:moveTo>
                    <a:pt x="7523965" y="0"/>
                  </a:moveTo>
                  <a:lnTo>
                    <a:pt x="7515314" y="1746"/>
                  </a:lnTo>
                  <a:lnTo>
                    <a:pt x="7508249" y="6509"/>
                  </a:lnTo>
                  <a:lnTo>
                    <a:pt x="7503486" y="13574"/>
                  </a:lnTo>
                  <a:lnTo>
                    <a:pt x="7501740" y="22225"/>
                  </a:lnTo>
                  <a:lnTo>
                    <a:pt x="7503487" y="30875"/>
                  </a:lnTo>
                  <a:lnTo>
                    <a:pt x="7508255" y="37940"/>
                  </a:lnTo>
                  <a:lnTo>
                    <a:pt x="7515332" y="42703"/>
                  </a:lnTo>
                  <a:lnTo>
                    <a:pt x="7524009" y="44450"/>
                  </a:lnTo>
                  <a:lnTo>
                    <a:pt x="7532660" y="42703"/>
                  </a:lnTo>
                  <a:lnTo>
                    <a:pt x="7539725" y="37940"/>
                  </a:lnTo>
                  <a:lnTo>
                    <a:pt x="7544488" y="30875"/>
                  </a:lnTo>
                  <a:lnTo>
                    <a:pt x="7546234" y="22225"/>
                  </a:lnTo>
                  <a:lnTo>
                    <a:pt x="7544488" y="13574"/>
                  </a:lnTo>
                  <a:lnTo>
                    <a:pt x="7539725" y="6509"/>
                  </a:lnTo>
                  <a:lnTo>
                    <a:pt x="7532660" y="1746"/>
                  </a:lnTo>
                  <a:lnTo>
                    <a:pt x="7523965" y="0"/>
                  </a:lnTo>
                  <a:close/>
                </a:path>
                <a:path w="11962130" h="7343775">
                  <a:moveTo>
                    <a:pt x="7612909" y="0"/>
                  </a:moveTo>
                  <a:lnTo>
                    <a:pt x="7604258" y="1746"/>
                  </a:lnTo>
                  <a:lnTo>
                    <a:pt x="7597194" y="6509"/>
                  </a:lnTo>
                  <a:lnTo>
                    <a:pt x="7592431" y="13574"/>
                  </a:lnTo>
                  <a:lnTo>
                    <a:pt x="7590684" y="22225"/>
                  </a:lnTo>
                  <a:lnTo>
                    <a:pt x="7592431" y="30875"/>
                  </a:lnTo>
                  <a:lnTo>
                    <a:pt x="7597199" y="37940"/>
                  </a:lnTo>
                  <a:lnTo>
                    <a:pt x="7604277" y="42703"/>
                  </a:lnTo>
                  <a:lnTo>
                    <a:pt x="7612954" y="44450"/>
                  </a:lnTo>
                  <a:lnTo>
                    <a:pt x="7621605" y="42703"/>
                  </a:lnTo>
                  <a:lnTo>
                    <a:pt x="7628669" y="37940"/>
                  </a:lnTo>
                  <a:lnTo>
                    <a:pt x="7633432" y="30875"/>
                  </a:lnTo>
                  <a:lnTo>
                    <a:pt x="7635179" y="22225"/>
                  </a:lnTo>
                  <a:lnTo>
                    <a:pt x="7633432" y="13574"/>
                  </a:lnTo>
                  <a:lnTo>
                    <a:pt x="7628669" y="6509"/>
                  </a:lnTo>
                  <a:lnTo>
                    <a:pt x="7621605" y="1746"/>
                  </a:lnTo>
                  <a:lnTo>
                    <a:pt x="7612909" y="0"/>
                  </a:lnTo>
                  <a:close/>
                </a:path>
                <a:path w="11962130" h="7343775">
                  <a:moveTo>
                    <a:pt x="7701854" y="0"/>
                  </a:moveTo>
                  <a:lnTo>
                    <a:pt x="7693203" y="1746"/>
                  </a:lnTo>
                  <a:lnTo>
                    <a:pt x="7686138" y="6509"/>
                  </a:lnTo>
                  <a:lnTo>
                    <a:pt x="7681375" y="13574"/>
                  </a:lnTo>
                  <a:lnTo>
                    <a:pt x="7679629" y="22225"/>
                  </a:lnTo>
                  <a:lnTo>
                    <a:pt x="7681376" y="30875"/>
                  </a:lnTo>
                  <a:lnTo>
                    <a:pt x="7686144" y="37940"/>
                  </a:lnTo>
                  <a:lnTo>
                    <a:pt x="7693221" y="42703"/>
                  </a:lnTo>
                  <a:lnTo>
                    <a:pt x="7701898" y="44450"/>
                  </a:lnTo>
                  <a:lnTo>
                    <a:pt x="7710549" y="42703"/>
                  </a:lnTo>
                  <a:lnTo>
                    <a:pt x="7717613" y="37940"/>
                  </a:lnTo>
                  <a:lnTo>
                    <a:pt x="7722376" y="30875"/>
                  </a:lnTo>
                  <a:lnTo>
                    <a:pt x="7724123" y="22225"/>
                  </a:lnTo>
                  <a:lnTo>
                    <a:pt x="7722376" y="13574"/>
                  </a:lnTo>
                  <a:lnTo>
                    <a:pt x="7717613" y="6509"/>
                  </a:lnTo>
                  <a:lnTo>
                    <a:pt x="7710549" y="1746"/>
                  </a:lnTo>
                  <a:lnTo>
                    <a:pt x="7701854" y="0"/>
                  </a:lnTo>
                  <a:close/>
                </a:path>
                <a:path w="11962130" h="7343775">
                  <a:moveTo>
                    <a:pt x="7790798" y="0"/>
                  </a:moveTo>
                  <a:lnTo>
                    <a:pt x="7782147" y="1746"/>
                  </a:lnTo>
                  <a:lnTo>
                    <a:pt x="7775083" y="6509"/>
                  </a:lnTo>
                  <a:lnTo>
                    <a:pt x="7770320" y="13574"/>
                  </a:lnTo>
                  <a:lnTo>
                    <a:pt x="7768573" y="22225"/>
                  </a:lnTo>
                  <a:lnTo>
                    <a:pt x="7770320" y="30875"/>
                  </a:lnTo>
                  <a:lnTo>
                    <a:pt x="7775088" y="37940"/>
                  </a:lnTo>
                  <a:lnTo>
                    <a:pt x="7782166" y="42703"/>
                  </a:lnTo>
                  <a:lnTo>
                    <a:pt x="7790842" y="44450"/>
                  </a:lnTo>
                  <a:lnTo>
                    <a:pt x="7799493" y="42703"/>
                  </a:lnTo>
                  <a:lnTo>
                    <a:pt x="7806558" y="37940"/>
                  </a:lnTo>
                  <a:lnTo>
                    <a:pt x="7811321" y="30875"/>
                  </a:lnTo>
                  <a:lnTo>
                    <a:pt x="7813067" y="22225"/>
                  </a:lnTo>
                  <a:lnTo>
                    <a:pt x="7811321" y="13574"/>
                  </a:lnTo>
                  <a:lnTo>
                    <a:pt x="7806558" y="6509"/>
                  </a:lnTo>
                  <a:lnTo>
                    <a:pt x="7799493" y="1746"/>
                  </a:lnTo>
                  <a:lnTo>
                    <a:pt x="7790798" y="0"/>
                  </a:lnTo>
                  <a:close/>
                </a:path>
                <a:path w="11962130" h="7343775">
                  <a:moveTo>
                    <a:pt x="7879742" y="0"/>
                  </a:moveTo>
                  <a:lnTo>
                    <a:pt x="7871091" y="1746"/>
                  </a:lnTo>
                  <a:lnTo>
                    <a:pt x="7864027" y="6509"/>
                  </a:lnTo>
                  <a:lnTo>
                    <a:pt x="7859264" y="13574"/>
                  </a:lnTo>
                  <a:lnTo>
                    <a:pt x="7857517" y="22225"/>
                  </a:lnTo>
                  <a:lnTo>
                    <a:pt x="7859265" y="30875"/>
                  </a:lnTo>
                  <a:lnTo>
                    <a:pt x="7864033" y="37940"/>
                  </a:lnTo>
                  <a:lnTo>
                    <a:pt x="7871110" y="42703"/>
                  </a:lnTo>
                  <a:lnTo>
                    <a:pt x="7879787" y="44450"/>
                  </a:lnTo>
                  <a:lnTo>
                    <a:pt x="7888438" y="42703"/>
                  </a:lnTo>
                  <a:lnTo>
                    <a:pt x="7895502" y="37940"/>
                  </a:lnTo>
                  <a:lnTo>
                    <a:pt x="7900265" y="30875"/>
                  </a:lnTo>
                  <a:lnTo>
                    <a:pt x="7902012" y="22225"/>
                  </a:lnTo>
                  <a:lnTo>
                    <a:pt x="7900265" y="13574"/>
                  </a:lnTo>
                  <a:lnTo>
                    <a:pt x="7895502" y="6509"/>
                  </a:lnTo>
                  <a:lnTo>
                    <a:pt x="7888438" y="1746"/>
                  </a:lnTo>
                  <a:lnTo>
                    <a:pt x="7879742" y="0"/>
                  </a:lnTo>
                  <a:close/>
                </a:path>
                <a:path w="11962130" h="7343775">
                  <a:moveTo>
                    <a:pt x="7968687" y="0"/>
                  </a:moveTo>
                  <a:lnTo>
                    <a:pt x="7960036" y="1746"/>
                  </a:lnTo>
                  <a:lnTo>
                    <a:pt x="7952971" y="6509"/>
                  </a:lnTo>
                  <a:lnTo>
                    <a:pt x="7948208" y="13574"/>
                  </a:lnTo>
                  <a:lnTo>
                    <a:pt x="7946462" y="22225"/>
                  </a:lnTo>
                  <a:lnTo>
                    <a:pt x="7948209" y="30875"/>
                  </a:lnTo>
                  <a:lnTo>
                    <a:pt x="7952977" y="37940"/>
                  </a:lnTo>
                  <a:lnTo>
                    <a:pt x="7960055" y="42703"/>
                  </a:lnTo>
                  <a:lnTo>
                    <a:pt x="7968731" y="44450"/>
                  </a:lnTo>
                  <a:lnTo>
                    <a:pt x="7977382" y="42703"/>
                  </a:lnTo>
                  <a:lnTo>
                    <a:pt x="7984447" y="37940"/>
                  </a:lnTo>
                  <a:lnTo>
                    <a:pt x="7989210" y="30875"/>
                  </a:lnTo>
                  <a:lnTo>
                    <a:pt x="7990956" y="22225"/>
                  </a:lnTo>
                  <a:lnTo>
                    <a:pt x="7989210" y="13574"/>
                  </a:lnTo>
                  <a:lnTo>
                    <a:pt x="7984447" y="6509"/>
                  </a:lnTo>
                  <a:lnTo>
                    <a:pt x="7977382" y="1746"/>
                  </a:lnTo>
                  <a:lnTo>
                    <a:pt x="7968687" y="0"/>
                  </a:lnTo>
                  <a:close/>
                </a:path>
                <a:path w="11962130" h="7343775">
                  <a:moveTo>
                    <a:pt x="8057631" y="0"/>
                  </a:moveTo>
                  <a:lnTo>
                    <a:pt x="8048980" y="1746"/>
                  </a:lnTo>
                  <a:lnTo>
                    <a:pt x="8041916" y="6509"/>
                  </a:lnTo>
                  <a:lnTo>
                    <a:pt x="8037153" y="13574"/>
                  </a:lnTo>
                  <a:lnTo>
                    <a:pt x="8035406" y="22225"/>
                  </a:lnTo>
                  <a:lnTo>
                    <a:pt x="8037154" y="30875"/>
                  </a:lnTo>
                  <a:lnTo>
                    <a:pt x="8041921" y="37940"/>
                  </a:lnTo>
                  <a:lnTo>
                    <a:pt x="8048999" y="42703"/>
                  </a:lnTo>
                  <a:lnTo>
                    <a:pt x="8057676" y="44450"/>
                  </a:lnTo>
                  <a:lnTo>
                    <a:pt x="8066327" y="42703"/>
                  </a:lnTo>
                  <a:lnTo>
                    <a:pt x="8073391" y="37940"/>
                  </a:lnTo>
                  <a:lnTo>
                    <a:pt x="8078154" y="30875"/>
                  </a:lnTo>
                  <a:lnTo>
                    <a:pt x="8079901" y="22225"/>
                  </a:lnTo>
                  <a:lnTo>
                    <a:pt x="8078154" y="13574"/>
                  </a:lnTo>
                  <a:lnTo>
                    <a:pt x="8073391" y="6509"/>
                  </a:lnTo>
                  <a:lnTo>
                    <a:pt x="8066327" y="1746"/>
                  </a:lnTo>
                  <a:lnTo>
                    <a:pt x="8057631" y="0"/>
                  </a:lnTo>
                  <a:close/>
                </a:path>
                <a:path w="11962130" h="7343775">
                  <a:moveTo>
                    <a:pt x="8146576" y="0"/>
                  </a:moveTo>
                  <a:lnTo>
                    <a:pt x="8137925" y="1746"/>
                  </a:lnTo>
                  <a:lnTo>
                    <a:pt x="8130860" y="6509"/>
                  </a:lnTo>
                  <a:lnTo>
                    <a:pt x="8126097" y="13574"/>
                  </a:lnTo>
                  <a:lnTo>
                    <a:pt x="8124351" y="22225"/>
                  </a:lnTo>
                  <a:lnTo>
                    <a:pt x="8126098" y="30875"/>
                  </a:lnTo>
                  <a:lnTo>
                    <a:pt x="8130866" y="37940"/>
                  </a:lnTo>
                  <a:lnTo>
                    <a:pt x="8137944" y="42703"/>
                  </a:lnTo>
                  <a:lnTo>
                    <a:pt x="8146620" y="44450"/>
                  </a:lnTo>
                  <a:lnTo>
                    <a:pt x="8155271" y="42703"/>
                  </a:lnTo>
                  <a:lnTo>
                    <a:pt x="8162336" y="37940"/>
                  </a:lnTo>
                  <a:lnTo>
                    <a:pt x="8167099" y="30875"/>
                  </a:lnTo>
                  <a:lnTo>
                    <a:pt x="8168845" y="22225"/>
                  </a:lnTo>
                  <a:lnTo>
                    <a:pt x="8167099" y="13574"/>
                  </a:lnTo>
                  <a:lnTo>
                    <a:pt x="8162336" y="6509"/>
                  </a:lnTo>
                  <a:lnTo>
                    <a:pt x="8155271" y="1746"/>
                  </a:lnTo>
                  <a:lnTo>
                    <a:pt x="8146576" y="0"/>
                  </a:lnTo>
                  <a:close/>
                </a:path>
                <a:path w="11962130" h="7343775">
                  <a:moveTo>
                    <a:pt x="8235520" y="0"/>
                  </a:moveTo>
                  <a:lnTo>
                    <a:pt x="8226869" y="1746"/>
                  </a:lnTo>
                  <a:lnTo>
                    <a:pt x="8219805" y="6509"/>
                  </a:lnTo>
                  <a:lnTo>
                    <a:pt x="8215042" y="13574"/>
                  </a:lnTo>
                  <a:lnTo>
                    <a:pt x="8213295" y="22225"/>
                  </a:lnTo>
                  <a:lnTo>
                    <a:pt x="8215042" y="30875"/>
                  </a:lnTo>
                  <a:lnTo>
                    <a:pt x="8219810" y="37940"/>
                  </a:lnTo>
                  <a:lnTo>
                    <a:pt x="8226888" y="42703"/>
                  </a:lnTo>
                  <a:lnTo>
                    <a:pt x="8235565" y="44450"/>
                  </a:lnTo>
                  <a:lnTo>
                    <a:pt x="8244216" y="42703"/>
                  </a:lnTo>
                  <a:lnTo>
                    <a:pt x="8251280" y="37940"/>
                  </a:lnTo>
                  <a:lnTo>
                    <a:pt x="8256043" y="30875"/>
                  </a:lnTo>
                  <a:lnTo>
                    <a:pt x="8257790" y="22225"/>
                  </a:lnTo>
                  <a:lnTo>
                    <a:pt x="8256043" y="13574"/>
                  </a:lnTo>
                  <a:lnTo>
                    <a:pt x="8251280" y="6509"/>
                  </a:lnTo>
                  <a:lnTo>
                    <a:pt x="8244216" y="1746"/>
                  </a:lnTo>
                  <a:lnTo>
                    <a:pt x="8235520" y="0"/>
                  </a:lnTo>
                  <a:close/>
                </a:path>
                <a:path w="11962130" h="7343775">
                  <a:moveTo>
                    <a:pt x="8324465" y="0"/>
                  </a:moveTo>
                  <a:lnTo>
                    <a:pt x="8315814" y="1746"/>
                  </a:lnTo>
                  <a:lnTo>
                    <a:pt x="8308749" y="6509"/>
                  </a:lnTo>
                  <a:lnTo>
                    <a:pt x="8303986" y="13574"/>
                  </a:lnTo>
                  <a:lnTo>
                    <a:pt x="8302240" y="22225"/>
                  </a:lnTo>
                  <a:lnTo>
                    <a:pt x="8303987" y="30875"/>
                  </a:lnTo>
                  <a:lnTo>
                    <a:pt x="8308755" y="37940"/>
                  </a:lnTo>
                  <a:lnTo>
                    <a:pt x="8315832" y="42703"/>
                  </a:lnTo>
                  <a:lnTo>
                    <a:pt x="8324509" y="44450"/>
                  </a:lnTo>
                  <a:lnTo>
                    <a:pt x="8333160" y="42703"/>
                  </a:lnTo>
                  <a:lnTo>
                    <a:pt x="8340225" y="37940"/>
                  </a:lnTo>
                  <a:lnTo>
                    <a:pt x="8344988" y="30875"/>
                  </a:lnTo>
                  <a:lnTo>
                    <a:pt x="8346734" y="22225"/>
                  </a:lnTo>
                  <a:lnTo>
                    <a:pt x="8344988" y="13574"/>
                  </a:lnTo>
                  <a:lnTo>
                    <a:pt x="8340225" y="6509"/>
                  </a:lnTo>
                  <a:lnTo>
                    <a:pt x="8333160" y="1746"/>
                  </a:lnTo>
                  <a:lnTo>
                    <a:pt x="8324465" y="0"/>
                  </a:lnTo>
                  <a:close/>
                </a:path>
                <a:path w="11962130" h="7343775">
                  <a:moveTo>
                    <a:pt x="8413409" y="0"/>
                  </a:moveTo>
                  <a:lnTo>
                    <a:pt x="8404758" y="1746"/>
                  </a:lnTo>
                  <a:lnTo>
                    <a:pt x="8397694" y="6509"/>
                  </a:lnTo>
                  <a:lnTo>
                    <a:pt x="8392931" y="13574"/>
                  </a:lnTo>
                  <a:lnTo>
                    <a:pt x="8391184" y="22225"/>
                  </a:lnTo>
                  <a:lnTo>
                    <a:pt x="8392931" y="30875"/>
                  </a:lnTo>
                  <a:lnTo>
                    <a:pt x="8397699" y="37940"/>
                  </a:lnTo>
                  <a:lnTo>
                    <a:pt x="8404777" y="42703"/>
                  </a:lnTo>
                  <a:lnTo>
                    <a:pt x="8413454" y="44450"/>
                  </a:lnTo>
                  <a:lnTo>
                    <a:pt x="8422105" y="42703"/>
                  </a:lnTo>
                  <a:lnTo>
                    <a:pt x="8429169" y="37940"/>
                  </a:lnTo>
                  <a:lnTo>
                    <a:pt x="8433932" y="30875"/>
                  </a:lnTo>
                  <a:lnTo>
                    <a:pt x="8435679" y="22225"/>
                  </a:lnTo>
                  <a:lnTo>
                    <a:pt x="8433932" y="13574"/>
                  </a:lnTo>
                  <a:lnTo>
                    <a:pt x="8429169" y="6509"/>
                  </a:lnTo>
                  <a:lnTo>
                    <a:pt x="8422105" y="1746"/>
                  </a:lnTo>
                  <a:lnTo>
                    <a:pt x="8413409" y="0"/>
                  </a:lnTo>
                  <a:close/>
                </a:path>
                <a:path w="11962130" h="7343775">
                  <a:moveTo>
                    <a:pt x="8502354" y="0"/>
                  </a:moveTo>
                  <a:lnTo>
                    <a:pt x="8493703" y="1746"/>
                  </a:lnTo>
                  <a:lnTo>
                    <a:pt x="8486638" y="6509"/>
                  </a:lnTo>
                  <a:lnTo>
                    <a:pt x="8481875" y="13574"/>
                  </a:lnTo>
                  <a:lnTo>
                    <a:pt x="8480129" y="22225"/>
                  </a:lnTo>
                  <a:lnTo>
                    <a:pt x="8481876" y="30875"/>
                  </a:lnTo>
                  <a:lnTo>
                    <a:pt x="8486644" y="37940"/>
                  </a:lnTo>
                  <a:lnTo>
                    <a:pt x="8493721" y="42703"/>
                  </a:lnTo>
                  <a:lnTo>
                    <a:pt x="8502398" y="44450"/>
                  </a:lnTo>
                  <a:lnTo>
                    <a:pt x="8511049" y="42703"/>
                  </a:lnTo>
                  <a:lnTo>
                    <a:pt x="8518113" y="37940"/>
                  </a:lnTo>
                  <a:lnTo>
                    <a:pt x="8522876" y="30875"/>
                  </a:lnTo>
                  <a:lnTo>
                    <a:pt x="8524623" y="22225"/>
                  </a:lnTo>
                  <a:lnTo>
                    <a:pt x="8522876" y="13574"/>
                  </a:lnTo>
                  <a:lnTo>
                    <a:pt x="8518113" y="6509"/>
                  </a:lnTo>
                  <a:lnTo>
                    <a:pt x="8511049" y="1746"/>
                  </a:lnTo>
                  <a:lnTo>
                    <a:pt x="8502354" y="0"/>
                  </a:lnTo>
                  <a:close/>
                </a:path>
                <a:path w="11962130" h="7343775">
                  <a:moveTo>
                    <a:pt x="8591298" y="0"/>
                  </a:moveTo>
                  <a:lnTo>
                    <a:pt x="8582647" y="1746"/>
                  </a:lnTo>
                  <a:lnTo>
                    <a:pt x="8575582" y="6509"/>
                  </a:lnTo>
                  <a:lnTo>
                    <a:pt x="8570819" y="13574"/>
                  </a:lnTo>
                  <a:lnTo>
                    <a:pt x="8569073" y="22225"/>
                  </a:lnTo>
                  <a:lnTo>
                    <a:pt x="8570820" y="30875"/>
                  </a:lnTo>
                  <a:lnTo>
                    <a:pt x="8575588" y="37940"/>
                  </a:lnTo>
                  <a:lnTo>
                    <a:pt x="8582665" y="42703"/>
                  </a:lnTo>
                  <a:lnTo>
                    <a:pt x="8591341" y="44450"/>
                  </a:lnTo>
                  <a:lnTo>
                    <a:pt x="8599993" y="42703"/>
                  </a:lnTo>
                  <a:lnTo>
                    <a:pt x="8607057" y="37940"/>
                  </a:lnTo>
                  <a:lnTo>
                    <a:pt x="8611820" y="30875"/>
                  </a:lnTo>
                  <a:lnTo>
                    <a:pt x="8613566" y="22225"/>
                  </a:lnTo>
                  <a:lnTo>
                    <a:pt x="8611820" y="13574"/>
                  </a:lnTo>
                  <a:lnTo>
                    <a:pt x="8607057" y="6509"/>
                  </a:lnTo>
                  <a:lnTo>
                    <a:pt x="8599993" y="1746"/>
                  </a:lnTo>
                  <a:lnTo>
                    <a:pt x="8591298" y="0"/>
                  </a:lnTo>
                  <a:close/>
                </a:path>
                <a:path w="11962130" h="7343775">
                  <a:moveTo>
                    <a:pt x="8680241" y="0"/>
                  </a:moveTo>
                  <a:lnTo>
                    <a:pt x="8671590" y="1746"/>
                  </a:lnTo>
                  <a:lnTo>
                    <a:pt x="8664526" y="6509"/>
                  </a:lnTo>
                  <a:lnTo>
                    <a:pt x="8659763" y="13574"/>
                  </a:lnTo>
                  <a:lnTo>
                    <a:pt x="8658016" y="22225"/>
                  </a:lnTo>
                  <a:lnTo>
                    <a:pt x="8659763" y="30875"/>
                  </a:lnTo>
                  <a:lnTo>
                    <a:pt x="8664531" y="37940"/>
                  </a:lnTo>
                  <a:lnTo>
                    <a:pt x="8671609" y="42703"/>
                  </a:lnTo>
                  <a:lnTo>
                    <a:pt x="8680286" y="44450"/>
                  </a:lnTo>
                  <a:lnTo>
                    <a:pt x="8688937" y="42703"/>
                  </a:lnTo>
                  <a:lnTo>
                    <a:pt x="8696001" y="37940"/>
                  </a:lnTo>
                  <a:lnTo>
                    <a:pt x="8700764" y="30875"/>
                  </a:lnTo>
                  <a:lnTo>
                    <a:pt x="8702511" y="22225"/>
                  </a:lnTo>
                  <a:lnTo>
                    <a:pt x="8700764" y="13574"/>
                  </a:lnTo>
                  <a:lnTo>
                    <a:pt x="8696001" y="6509"/>
                  </a:lnTo>
                  <a:lnTo>
                    <a:pt x="8688937" y="1746"/>
                  </a:lnTo>
                  <a:lnTo>
                    <a:pt x="8680241" y="0"/>
                  </a:lnTo>
                  <a:close/>
                </a:path>
                <a:path w="11962130" h="7343775">
                  <a:moveTo>
                    <a:pt x="8769186" y="0"/>
                  </a:moveTo>
                  <a:lnTo>
                    <a:pt x="8760534" y="1746"/>
                  </a:lnTo>
                  <a:lnTo>
                    <a:pt x="8753470" y="6509"/>
                  </a:lnTo>
                  <a:lnTo>
                    <a:pt x="8748707" y="13574"/>
                  </a:lnTo>
                  <a:lnTo>
                    <a:pt x="8746961" y="22225"/>
                  </a:lnTo>
                  <a:lnTo>
                    <a:pt x="8748708" y="30875"/>
                  </a:lnTo>
                  <a:lnTo>
                    <a:pt x="8753475" y="37940"/>
                  </a:lnTo>
                  <a:lnTo>
                    <a:pt x="8760552" y="42703"/>
                  </a:lnTo>
                  <a:lnTo>
                    <a:pt x="8769229" y="44450"/>
                  </a:lnTo>
                  <a:lnTo>
                    <a:pt x="8777880" y="42703"/>
                  </a:lnTo>
                  <a:lnTo>
                    <a:pt x="8784945" y="37940"/>
                  </a:lnTo>
                  <a:lnTo>
                    <a:pt x="8789707" y="30875"/>
                  </a:lnTo>
                  <a:lnTo>
                    <a:pt x="8791454" y="22225"/>
                  </a:lnTo>
                  <a:lnTo>
                    <a:pt x="8789707" y="13574"/>
                  </a:lnTo>
                  <a:lnTo>
                    <a:pt x="8784945" y="6509"/>
                  </a:lnTo>
                  <a:lnTo>
                    <a:pt x="8777880" y="1746"/>
                  </a:lnTo>
                  <a:lnTo>
                    <a:pt x="8769186" y="0"/>
                  </a:lnTo>
                  <a:close/>
                </a:path>
                <a:path w="11962130" h="7343775">
                  <a:moveTo>
                    <a:pt x="8858129" y="0"/>
                  </a:moveTo>
                  <a:lnTo>
                    <a:pt x="8849478" y="1746"/>
                  </a:lnTo>
                  <a:lnTo>
                    <a:pt x="8842413" y="6509"/>
                  </a:lnTo>
                  <a:lnTo>
                    <a:pt x="8837650" y="13574"/>
                  </a:lnTo>
                  <a:lnTo>
                    <a:pt x="8835904" y="22225"/>
                  </a:lnTo>
                  <a:lnTo>
                    <a:pt x="8837651" y="30875"/>
                  </a:lnTo>
                  <a:lnTo>
                    <a:pt x="8842419" y="37940"/>
                  </a:lnTo>
                  <a:lnTo>
                    <a:pt x="8849497" y="42703"/>
                  </a:lnTo>
                  <a:lnTo>
                    <a:pt x="8858173" y="44450"/>
                  </a:lnTo>
                  <a:lnTo>
                    <a:pt x="8866824" y="42703"/>
                  </a:lnTo>
                  <a:lnTo>
                    <a:pt x="8873889" y="37940"/>
                  </a:lnTo>
                  <a:lnTo>
                    <a:pt x="8878652" y="30875"/>
                  </a:lnTo>
                  <a:lnTo>
                    <a:pt x="8880398" y="22225"/>
                  </a:lnTo>
                  <a:lnTo>
                    <a:pt x="8878652" y="13574"/>
                  </a:lnTo>
                  <a:lnTo>
                    <a:pt x="8873889" y="6509"/>
                  </a:lnTo>
                  <a:lnTo>
                    <a:pt x="8866824" y="1746"/>
                  </a:lnTo>
                  <a:lnTo>
                    <a:pt x="8858129" y="0"/>
                  </a:lnTo>
                  <a:close/>
                </a:path>
                <a:path w="11962130" h="7343775">
                  <a:moveTo>
                    <a:pt x="8947073" y="0"/>
                  </a:moveTo>
                  <a:lnTo>
                    <a:pt x="8938422" y="1746"/>
                  </a:lnTo>
                  <a:lnTo>
                    <a:pt x="8931358" y="6509"/>
                  </a:lnTo>
                  <a:lnTo>
                    <a:pt x="8926595" y="13574"/>
                  </a:lnTo>
                  <a:lnTo>
                    <a:pt x="8924848" y="22225"/>
                  </a:lnTo>
                  <a:lnTo>
                    <a:pt x="8926596" y="30875"/>
                  </a:lnTo>
                  <a:lnTo>
                    <a:pt x="8931363" y="37940"/>
                  </a:lnTo>
                  <a:lnTo>
                    <a:pt x="8938441" y="42703"/>
                  </a:lnTo>
                  <a:lnTo>
                    <a:pt x="8947118" y="44450"/>
                  </a:lnTo>
                  <a:lnTo>
                    <a:pt x="8955769" y="42703"/>
                  </a:lnTo>
                  <a:lnTo>
                    <a:pt x="8962833" y="37940"/>
                  </a:lnTo>
                  <a:lnTo>
                    <a:pt x="8967596" y="30875"/>
                  </a:lnTo>
                  <a:lnTo>
                    <a:pt x="8969343" y="22225"/>
                  </a:lnTo>
                  <a:lnTo>
                    <a:pt x="8967596" y="13574"/>
                  </a:lnTo>
                  <a:lnTo>
                    <a:pt x="8962833" y="6509"/>
                  </a:lnTo>
                  <a:lnTo>
                    <a:pt x="8955769" y="1746"/>
                  </a:lnTo>
                  <a:lnTo>
                    <a:pt x="8947073" y="0"/>
                  </a:lnTo>
                  <a:close/>
                </a:path>
                <a:path w="11962130" h="7343775">
                  <a:moveTo>
                    <a:pt x="9036018" y="0"/>
                  </a:moveTo>
                  <a:lnTo>
                    <a:pt x="9027366" y="1746"/>
                  </a:lnTo>
                  <a:lnTo>
                    <a:pt x="9020302" y="6509"/>
                  </a:lnTo>
                  <a:lnTo>
                    <a:pt x="9015539" y="13574"/>
                  </a:lnTo>
                  <a:lnTo>
                    <a:pt x="9013793" y="22225"/>
                  </a:lnTo>
                  <a:lnTo>
                    <a:pt x="9015540" y="30875"/>
                  </a:lnTo>
                  <a:lnTo>
                    <a:pt x="9020307" y="37940"/>
                  </a:lnTo>
                  <a:lnTo>
                    <a:pt x="9027384" y="42703"/>
                  </a:lnTo>
                  <a:lnTo>
                    <a:pt x="9036061" y="44450"/>
                  </a:lnTo>
                  <a:lnTo>
                    <a:pt x="9044712" y="42703"/>
                  </a:lnTo>
                  <a:lnTo>
                    <a:pt x="9051777" y="37940"/>
                  </a:lnTo>
                  <a:lnTo>
                    <a:pt x="9056540" y="30875"/>
                  </a:lnTo>
                  <a:lnTo>
                    <a:pt x="9058286" y="22225"/>
                  </a:lnTo>
                  <a:lnTo>
                    <a:pt x="9056540" y="13574"/>
                  </a:lnTo>
                  <a:lnTo>
                    <a:pt x="9051777" y="6509"/>
                  </a:lnTo>
                  <a:lnTo>
                    <a:pt x="9044712" y="1746"/>
                  </a:lnTo>
                  <a:lnTo>
                    <a:pt x="9036018" y="0"/>
                  </a:lnTo>
                  <a:close/>
                </a:path>
                <a:path w="11962130" h="7343775">
                  <a:moveTo>
                    <a:pt x="9124961" y="0"/>
                  </a:moveTo>
                  <a:lnTo>
                    <a:pt x="9116310" y="1746"/>
                  </a:lnTo>
                  <a:lnTo>
                    <a:pt x="9109245" y="6509"/>
                  </a:lnTo>
                  <a:lnTo>
                    <a:pt x="9104482" y="13574"/>
                  </a:lnTo>
                  <a:lnTo>
                    <a:pt x="9102736" y="22225"/>
                  </a:lnTo>
                  <a:lnTo>
                    <a:pt x="9104483" y="30875"/>
                  </a:lnTo>
                  <a:lnTo>
                    <a:pt x="9109251" y="37940"/>
                  </a:lnTo>
                  <a:lnTo>
                    <a:pt x="9116329" y="42703"/>
                  </a:lnTo>
                  <a:lnTo>
                    <a:pt x="9125005" y="44450"/>
                  </a:lnTo>
                  <a:lnTo>
                    <a:pt x="9133656" y="42703"/>
                  </a:lnTo>
                  <a:lnTo>
                    <a:pt x="9140721" y="37940"/>
                  </a:lnTo>
                  <a:lnTo>
                    <a:pt x="9145484" y="30875"/>
                  </a:lnTo>
                  <a:lnTo>
                    <a:pt x="9147230" y="22225"/>
                  </a:lnTo>
                  <a:lnTo>
                    <a:pt x="9145484" y="13574"/>
                  </a:lnTo>
                  <a:lnTo>
                    <a:pt x="9140721" y="6509"/>
                  </a:lnTo>
                  <a:lnTo>
                    <a:pt x="9133656" y="1746"/>
                  </a:lnTo>
                  <a:lnTo>
                    <a:pt x="9124961" y="0"/>
                  </a:lnTo>
                  <a:close/>
                </a:path>
                <a:path w="11962130" h="7343775">
                  <a:moveTo>
                    <a:pt x="9213905" y="0"/>
                  </a:moveTo>
                  <a:lnTo>
                    <a:pt x="9205254" y="1746"/>
                  </a:lnTo>
                  <a:lnTo>
                    <a:pt x="9198190" y="6509"/>
                  </a:lnTo>
                  <a:lnTo>
                    <a:pt x="9193427" y="13574"/>
                  </a:lnTo>
                  <a:lnTo>
                    <a:pt x="9191680" y="22225"/>
                  </a:lnTo>
                  <a:lnTo>
                    <a:pt x="9193428" y="30875"/>
                  </a:lnTo>
                  <a:lnTo>
                    <a:pt x="9198195" y="37940"/>
                  </a:lnTo>
                  <a:lnTo>
                    <a:pt x="9205273" y="42703"/>
                  </a:lnTo>
                  <a:lnTo>
                    <a:pt x="9213950" y="44450"/>
                  </a:lnTo>
                  <a:lnTo>
                    <a:pt x="9222600" y="42703"/>
                  </a:lnTo>
                  <a:lnTo>
                    <a:pt x="9229663" y="37940"/>
                  </a:lnTo>
                  <a:lnTo>
                    <a:pt x="9234424" y="30875"/>
                  </a:lnTo>
                  <a:lnTo>
                    <a:pt x="9236170" y="22225"/>
                  </a:lnTo>
                  <a:lnTo>
                    <a:pt x="9234424" y="13574"/>
                  </a:lnTo>
                  <a:lnTo>
                    <a:pt x="9229663" y="6509"/>
                  </a:lnTo>
                  <a:lnTo>
                    <a:pt x="9222600" y="1746"/>
                  </a:lnTo>
                  <a:lnTo>
                    <a:pt x="9213905" y="0"/>
                  </a:lnTo>
                  <a:close/>
                </a:path>
                <a:path w="11962130" h="7343775">
                  <a:moveTo>
                    <a:pt x="9302845" y="0"/>
                  </a:moveTo>
                  <a:lnTo>
                    <a:pt x="9294196" y="1746"/>
                  </a:lnTo>
                  <a:lnTo>
                    <a:pt x="9287132" y="6509"/>
                  </a:lnTo>
                  <a:lnTo>
                    <a:pt x="9282367" y="13574"/>
                  </a:lnTo>
                  <a:lnTo>
                    <a:pt x="9280620" y="22225"/>
                  </a:lnTo>
                  <a:lnTo>
                    <a:pt x="9282368" y="30875"/>
                  </a:lnTo>
                  <a:lnTo>
                    <a:pt x="9287138" y="37940"/>
                  </a:lnTo>
                  <a:lnTo>
                    <a:pt x="9294218" y="42703"/>
                  </a:lnTo>
                  <a:lnTo>
                    <a:pt x="9302896" y="44450"/>
                  </a:lnTo>
                  <a:lnTo>
                    <a:pt x="9311544" y="42703"/>
                  </a:lnTo>
                  <a:lnTo>
                    <a:pt x="9318609" y="37940"/>
                  </a:lnTo>
                  <a:lnTo>
                    <a:pt x="9323373" y="30875"/>
                  </a:lnTo>
                  <a:lnTo>
                    <a:pt x="9325121" y="22225"/>
                  </a:lnTo>
                  <a:lnTo>
                    <a:pt x="9323373" y="13574"/>
                  </a:lnTo>
                  <a:lnTo>
                    <a:pt x="9318609" y="6509"/>
                  </a:lnTo>
                  <a:lnTo>
                    <a:pt x="9311544" y="1746"/>
                  </a:lnTo>
                  <a:lnTo>
                    <a:pt x="9302845" y="0"/>
                  </a:lnTo>
                  <a:close/>
                </a:path>
                <a:path w="11962130" h="7343775">
                  <a:moveTo>
                    <a:pt x="9391796" y="0"/>
                  </a:moveTo>
                  <a:lnTo>
                    <a:pt x="9383142" y="1746"/>
                  </a:lnTo>
                  <a:lnTo>
                    <a:pt x="9376078" y="6509"/>
                  </a:lnTo>
                  <a:lnTo>
                    <a:pt x="9371316" y="13574"/>
                  </a:lnTo>
                  <a:lnTo>
                    <a:pt x="9369571" y="22225"/>
                  </a:lnTo>
                  <a:lnTo>
                    <a:pt x="9371317" y="30875"/>
                  </a:lnTo>
                  <a:lnTo>
                    <a:pt x="9376082" y="37940"/>
                  </a:lnTo>
                  <a:lnTo>
                    <a:pt x="9383158" y="42703"/>
                  </a:lnTo>
                  <a:lnTo>
                    <a:pt x="9391834" y="44450"/>
                  </a:lnTo>
                  <a:lnTo>
                    <a:pt x="9400487" y="42703"/>
                  </a:lnTo>
                  <a:lnTo>
                    <a:pt x="9407551" y="37940"/>
                  </a:lnTo>
                  <a:lnTo>
                    <a:pt x="9412313" y="30875"/>
                  </a:lnTo>
                  <a:lnTo>
                    <a:pt x="9414059" y="22225"/>
                  </a:lnTo>
                  <a:lnTo>
                    <a:pt x="9412313" y="13574"/>
                  </a:lnTo>
                  <a:lnTo>
                    <a:pt x="9407551" y="6509"/>
                  </a:lnTo>
                  <a:lnTo>
                    <a:pt x="9400487" y="1746"/>
                  </a:lnTo>
                  <a:lnTo>
                    <a:pt x="9391796" y="0"/>
                  </a:lnTo>
                  <a:close/>
                </a:path>
                <a:path w="11962130" h="7343775">
                  <a:moveTo>
                    <a:pt x="9480734" y="0"/>
                  </a:moveTo>
                  <a:lnTo>
                    <a:pt x="9472085" y="1746"/>
                  </a:lnTo>
                  <a:lnTo>
                    <a:pt x="9465021" y="6509"/>
                  </a:lnTo>
                  <a:lnTo>
                    <a:pt x="9460256" y="13574"/>
                  </a:lnTo>
                  <a:lnTo>
                    <a:pt x="9458509" y="22225"/>
                  </a:lnTo>
                  <a:lnTo>
                    <a:pt x="9460257" y="30875"/>
                  </a:lnTo>
                  <a:lnTo>
                    <a:pt x="9465027" y="37940"/>
                  </a:lnTo>
                  <a:lnTo>
                    <a:pt x="9472107" y="42703"/>
                  </a:lnTo>
                  <a:lnTo>
                    <a:pt x="9480784" y="44450"/>
                  </a:lnTo>
                  <a:lnTo>
                    <a:pt x="9489433" y="42703"/>
                  </a:lnTo>
                  <a:lnTo>
                    <a:pt x="9496498" y="37940"/>
                  </a:lnTo>
                  <a:lnTo>
                    <a:pt x="9501262" y="30875"/>
                  </a:lnTo>
                  <a:lnTo>
                    <a:pt x="9503009" y="22225"/>
                  </a:lnTo>
                  <a:lnTo>
                    <a:pt x="9501262" y="13574"/>
                  </a:lnTo>
                  <a:lnTo>
                    <a:pt x="9496498" y="6509"/>
                  </a:lnTo>
                  <a:lnTo>
                    <a:pt x="9489433" y="1746"/>
                  </a:lnTo>
                  <a:lnTo>
                    <a:pt x="9480734" y="0"/>
                  </a:lnTo>
                  <a:close/>
                </a:path>
                <a:path w="11962130" h="7343775">
                  <a:moveTo>
                    <a:pt x="9569684" y="0"/>
                  </a:moveTo>
                  <a:lnTo>
                    <a:pt x="9561031" y="1746"/>
                  </a:lnTo>
                  <a:lnTo>
                    <a:pt x="9553967" y="6509"/>
                  </a:lnTo>
                  <a:lnTo>
                    <a:pt x="9549205" y="13574"/>
                  </a:lnTo>
                  <a:lnTo>
                    <a:pt x="9547459" y="22225"/>
                  </a:lnTo>
                  <a:lnTo>
                    <a:pt x="9549206" y="30875"/>
                  </a:lnTo>
                  <a:lnTo>
                    <a:pt x="9553971" y="37940"/>
                  </a:lnTo>
                  <a:lnTo>
                    <a:pt x="9561047" y="42703"/>
                  </a:lnTo>
                  <a:lnTo>
                    <a:pt x="9569723" y="44450"/>
                  </a:lnTo>
                  <a:lnTo>
                    <a:pt x="9578376" y="42703"/>
                  </a:lnTo>
                  <a:lnTo>
                    <a:pt x="9585440" y="37940"/>
                  </a:lnTo>
                  <a:lnTo>
                    <a:pt x="9590202" y="30875"/>
                  </a:lnTo>
                  <a:lnTo>
                    <a:pt x="9591948" y="22225"/>
                  </a:lnTo>
                  <a:lnTo>
                    <a:pt x="9590202" y="13574"/>
                  </a:lnTo>
                  <a:lnTo>
                    <a:pt x="9585440" y="6509"/>
                  </a:lnTo>
                  <a:lnTo>
                    <a:pt x="9578376" y="1746"/>
                  </a:lnTo>
                  <a:lnTo>
                    <a:pt x="9569684" y="0"/>
                  </a:lnTo>
                  <a:close/>
                </a:path>
                <a:path w="11962130" h="7343775">
                  <a:moveTo>
                    <a:pt x="9658635" y="0"/>
                  </a:moveTo>
                  <a:lnTo>
                    <a:pt x="9649982" y="1746"/>
                  </a:lnTo>
                  <a:lnTo>
                    <a:pt x="9642917" y="6509"/>
                  </a:lnTo>
                  <a:lnTo>
                    <a:pt x="9638156" y="13574"/>
                  </a:lnTo>
                  <a:lnTo>
                    <a:pt x="9636410" y="22225"/>
                  </a:lnTo>
                  <a:lnTo>
                    <a:pt x="9638156" y="30875"/>
                  </a:lnTo>
                  <a:lnTo>
                    <a:pt x="9642922" y="37940"/>
                  </a:lnTo>
                  <a:lnTo>
                    <a:pt x="9649998" y="42703"/>
                  </a:lnTo>
                  <a:lnTo>
                    <a:pt x="9658673" y="44450"/>
                  </a:lnTo>
                  <a:lnTo>
                    <a:pt x="9667327" y="42703"/>
                  </a:lnTo>
                  <a:lnTo>
                    <a:pt x="9674391" y="37940"/>
                  </a:lnTo>
                  <a:lnTo>
                    <a:pt x="9679153" y="30875"/>
                  </a:lnTo>
                  <a:lnTo>
                    <a:pt x="9680898" y="22225"/>
                  </a:lnTo>
                  <a:lnTo>
                    <a:pt x="9679153" y="13574"/>
                  </a:lnTo>
                  <a:lnTo>
                    <a:pt x="9674391" y="6509"/>
                  </a:lnTo>
                  <a:lnTo>
                    <a:pt x="9667327" y="1746"/>
                  </a:lnTo>
                  <a:lnTo>
                    <a:pt x="9658635" y="0"/>
                  </a:lnTo>
                  <a:close/>
                </a:path>
                <a:path w="11962130" h="7343775">
                  <a:moveTo>
                    <a:pt x="9747573" y="0"/>
                  </a:moveTo>
                  <a:lnTo>
                    <a:pt x="9738925" y="1746"/>
                  </a:lnTo>
                  <a:lnTo>
                    <a:pt x="9731860" y="6509"/>
                  </a:lnTo>
                  <a:lnTo>
                    <a:pt x="9727096" y="13574"/>
                  </a:lnTo>
                  <a:lnTo>
                    <a:pt x="9725348" y="22225"/>
                  </a:lnTo>
                  <a:lnTo>
                    <a:pt x="9727097" y="30875"/>
                  </a:lnTo>
                  <a:lnTo>
                    <a:pt x="9731867" y="37940"/>
                  </a:lnTo>
                  <a:lnTo>
                    <a:pt x="9738946" y="42703"/>
                  </a:lnTo>
                  <a:lnTo>
                    <a:pt x="9747624" y="44450"/>
                  </a:lnTo>
                  <a:lnTo>
                    <a:pt x="9756272" y="42703"/>
                  </a:lnTo>
                  <a:lnTo>
                    <a:pt x="9763337" y="37940"/>
                  </a:lnTo>
                  <a:lnTo>
                    <a:pt x="9768102" y="30875"/>
                  </a:lnTo>
                  <a:lnTo>
                    <a:pt x="9769849" y="22225"/>
                  </a:lnTo>
                  <a:lnTo>
                    <a:pt x="9768102" y="13574"/>
                  </a:lnTo>
                  <a:lnTo>
                    <a:pt x="9763337" y="6509"/>
                  </a:lnTo>
                  <a:lnTo>
                    <a:pt x="9756272" y="1746"/>
                  </a:lnTo>
                  <a:lnTo>
                    <a:pt x="9747573" y="0"/>
                  </a:lnTo>
                  <a:close/>
                </a:path>
                <a:path w="11962130" h="7343775">
                  <a:moveTo>
                    <a:pt x="9836524" y="0"/>
                  </a:moveTo>
                  <a:lnTo>
                    <a:pt x="9827870" y="1746"/>
                  </a:lnTo>
                  <a:lnTo>
                    <a:pt x="9820806" y="6509"/>
                  </a:lnTo>
                  <a:lnTo>
                    <a:pt x="9816045" y="13574"/>
                  </a:lnTo>
                  <a:lnTo>
                    <a:pt x="9814299" y="22225"/>
                  </a:lnTo>
                  <a:lnTo>
                    <a:pt x="9816045" y="30875"/>
                  </a:lnTo>
                  <a:lnTo>
                    <a:pt x="9820811" y="37940"/>
                  </a:lnTo>
                  <a:lnTo>
                    <a:pt x="9827887" y="42703"/>
                  </a:lnTo>
                  <a:lnTo>
                    <a:pt x="9836562" y="44450"/>
                  </a:lnTo>
                  <a:lnTo>
                    <a:pt x="9845216" y="42703"/>
                  </a:lnTo>
                  <a:lnTo>
                    <a:pt x="9852280" y="37940"/>
                  </a:lnTo>
                  <a:lnTo>
                    <a:pt x="9857042" y="30875"/>
                  </a:lnTo>
                  <a:lnTo>
                    <a:pt x="9858787" y="22225"/>
                  </a:lnTo>
                  <a:lnTo>
                    <a:pt x="9857042" y="13574"/>
                  </a:lnTo>
                  <a:lnTo>
                    <a:pt x="9852280" y="6509"/>
                  </a:lnTo>
                  <a:lnTo>
                    <a:pt x="9845216" y="1746"/>
                  </a:lnTo>
                  <a:lnTo>
                    <a:pt x="9836524" y="0"/>
                  </a:lnTo>
                  <a:close/>
                </a:path>
                <a:path w="11962130" h="7343775">
                  <a:moveTo>
                    <a:pt x="9925462" y="0"/>
                  </a:moveTo>
                  <a:lnTo>
                    <a:pt x="9916814" y="1746"/>
                  </a:lnTo>
                  <a:lnTo>
                    <a:pt x="9909749" y="6509"/>
                  </a:lnTo>
                  <a:lnTo>
                    <a:pt x="9904985" y="13574"/>
                  </a:lnTo>
                  <a:lnTo>
                    <a:pt x="9903237" y="22225"/>
                  </a:lnTo>
                  <a:lnTo>
                    <a:pt x="9904985" y="30875"/>
                  </a:lnTo>
                  <a:lnTo>
                    <a:pt x="9909756" y="37940"/>
                  </a:lnTo>
                  <a:lnTo>
                    <a:pt x="9916835" y="42703"/>
                  </a:lnTo>
                  <a:lnTo>
                    <a:pt x="9925513" y="44450"/>
                  </a:lnTo>
                  <a:lnTo>
                    <a:pt x="9934161" y="42703"/>
                  </a:lnTo>
                  <a:lnTo>
                    <a:pt x="9941226" y="37940"/>
                  </a:lnTo>
                  <a:lnTo>
                    <a:pt x="9945991" y="30875"/>
                  </a:lnTo>
                  <a:lnTo>
                    <a:pt x="9947738" y="22225"/>
                  </a:lnTo>
                  <a:lnTo>
                    <a:pt x="9945991" y="13574"/>
                  </a:lnTo>
                  <a:lnTo>
                    <a:pt x="9941226" y="6509"/>
                  </a:lnTo>
                  <a:lnTo>
                    <a:pt x="9934161" y="1746"/>
                  </a:lnTo>
                  <a:lnTo>
                    <a:pt x="9925462" y="0"/>
                  </a:lnTo>
                  <a:close/>
                </a:path>
                <a:path w="11962130" h="7343775">
                  <a:moveTo>
                    <a:pt x="10014413" y="0"/>
                  </a:moveTo>
                  <a:lnTo>
                    <a:pt x="10005759" y="1746"/>
                  </a:lnTo>
                  <a:lnTo>
                    <a:pt x="9998695" y="6509"/>
                  </a:lnTo>
                  <a:lnTo>
                    <a:pt x="9993934" y="13574"/>
                  </a:lnTo>
                  <a:lnTo>
                    <a:pt x="9992188" y="22225"/>
                  </a:lnTo>
                  <a:lnTo>
                    <a:pt x="9993934" y="30875"/>
                  </a:lnTo>
                  <a:lnTo>
                    <a:pt x="9998700" y="37940"/>
                  </a:lnTo>
                  <a:lnTo>
                    <a:pt x="10005775" y="42703"/>
                  </a:lnTo>
                  <a:lnTo>
                    <a:pt x="10014451" y="44450"/>
                  </a:lnTo>
                  <a:lnTo>
                    <a:pt x="10023105" y="42703"/>
                  </a:lnTo>
                  <a:lnTo>
                    <a:pt x="10030169" y="37940"/>
                  </a:lnTo>
                  <a:lnTo>
                    <a:pt x="10034930" y="30875"/>
                  </a:lnTo>
                  <a:lnTo>
                    <a:pt x="10036676" y="22225"/>
                  </a:lnTo>
                  <a:lnTo>
                    <a:pt x="10034930" y="13574"/>
                  </a:lnTo>
                  <a:lnTo>
                    <a:pt x="10030169" y="6509"/>
                  </a:lnTo>
                  <a:lnTo>
                    <a:pt x="10023105" y="1746"/>
                  </a:lnTo>
                  <a:lnTo>
                    <a:pt x="10014413" y="0"/>
                  </a:lnTo>
                  <a:close/>
                </a:path>
                <a:path w="11962130" h="7343775">
                  <a:moveTo>
                    <a:pt x="10103351" y="0"/>
                  </a:moveTo>
                  <a:lnTo>
                    <a:pt x="10094703" y="1746"/>
                  </a:lnTo>
                  <a:lnTo>
                    <a:pt x="10087638" y="6509"/>
                  </a:lnTo>
                  <a:lnTo>
                    <a:pt x="10082874" y="13574"/>
                  </a:lnTo>
                  <a:lnTo>
                    <a:pt x="10081126" y="22225"/>
                  </a:lnTo>
                  <a:lnTo>
                    <a:pt x="10082874" y="30875"/>
                  </a:lnTo>
                  <a:lnTo>
                    <a:pt x="10087644" y="37940"/>
                  </a:lnTo>
                  <a:lnTo>
                    <a:pt x="10094724" y="42703"/>
                  </a:lnTo>
                  <a:lnTo>
                    <a:pt x="10103402" y="44450"/>
                  </a:lnTo>
                  <a:lnTo>
                    <a:pt x="10112050" y="42703"/>
                  </a:lnTo>
                  <a:lnTo>
                    <a:pt x="10119115" y="37940"/>
                  </a:lnTo>
                  <a:lnTo>
                    <a:pt x="10123880" y="30875"/>
                  </a:lnTo>
                  <a:lnTo>
                    <a:pt x="10125627" y="22225"/>
                  </a:lnTo>
                  <a:lnTo>
                    <a:pt x="10123880" y="13574"/>
                  </a:lnTo>
                  <a:lnTo>
                    <a:pt x="10119115" y="6509"/>
                  </a:lnTo>
                  <a:lnTo>
                    <a:pt x="10112050" y="1746"/>
                  </a:lnTo>
                  <a:lnTo>
                    <a:pt x="10103351" y="0"/>
                  </a:lnTo>
                  <a:close/>
                </a:path>
                <a:path w="11962130" h="7343775">
                  <a:moveTo>
                    <a:pt x="10193140" y="808"/>
                  </a:moveTo>
                  <a:lnTo>
                    <a:pt x="10184429" y="2223"/>
                  </a:lnTo>
                  <a:lnTo>
                    <a:pt x="10177189" y="6711"/>
                  </a:lnTo>
                  <a:lnTo>
                    <a:pt x="10172159" y="13588"/>
                  </a:lnTo>
                  <a:lnTo>
                    <a:pt x="10170077" y="22166"/>
                  </a:lnTo>
                  <a:lnTo>
                    <a:pt x="10171492" y="30878"/>
                  </a:lnTo>
                  <a:lnTo>
                    <a:pt x="10175987" y="38120"/>
                  </a:lnTo>
                  <a:lnTo>
                    <a:pt x="10182880" y="43150"/>
                  </a:lnTo>
                  <a:lnTo>
                    <a:pt x="10191489" y="45228"/>
                  </a:lnTo>
                  <a:lnTo>
                    <a:pt x="10200195" y="43815"/>
                  </a:lnTo>
                  <a:lnTo>
                    <a:pt x="10207434" y="39326"/>
                  </a:lnTo>
                  <a:lnTo>
                    <a:pt x="10212463" y="32449"/>
                  </a:lnTo>
                  <a:lnTo>
                    <a:pt x="10214540" y="23872"/>
                  </a:lnTo>
                  <a:lnTo>
                    <a:pt x="10213126" y="15160"/>
                  </a:lnTo>
                  <a:lnTo>
                    <a:pt x="10208637" y="7918"/>
                  </a:lnTo>
                  <a:lnTo>
                    <a:pt x="10201763" y="2888"/>
                  </a:lnTo>
                  <a:lnTo>
                    <a:pt x="10193140" y="808"/>
                  </a:lnTo>
                  <a:close/>
                </a:path>
                <a:path w="11962130" h="7343775">
                  <a:moveTo>
                    <a:pt x="10283082" y="5533"/>
                  </a:moveTo>
                  <a:lnTo>
                    <a:pt x="10274307" y="6503"/>
                  </a:lnTo>
                  <a:lnTo>
                    <a:pt x="10266846" y="10618"/>
                  </a:lnTo>
                  <a:lnTo>
                    <a:pt x="10261473" y="17231"/>
                  </a:lnTo>
                  <a:lnTo>
                    <a:pt x="10258964" y="25692"/>
                  </a:lnTo>
                  <a:lnTo>
                    <a:pt x="10259935" y="34464"/>
                  </a:lnTo>
                  <a:lnTo>
                    <a:pt x="10264057" y="41925"/>
                  </a:lnTo>
                  <a:lnTo>
                    <a:pt x="10270684" y="47299"/>
                  </a:lnTo>
                  <a:lnTo>
                    <a:pt x="10279170" y="49810"/>
                  </a:lnTo>
                  <a:lnTo>
                    <a:pt x="10287944" y="48841"/>
                  </a:lnTo>
                  <a:lnTo>
                    <a:pt x="10295405" y="44726"/>
                  </a:lnTo>
                  <a:lnTo>
                    <a:pt x="10300778" y="38113"/>
                  </a:lnTo>
                  <a:lnTo>
                    <a:pt x="10303287" y="29651"/>
                  </a:lnTo>
                  <a:lnTo>
                    <a:pt x="10302317" y="20880"/>
                  </a:lnTo>
                  <a:lnTo>
                    <a:pt x="10298201" y="13420"/>
                  </a:lnTo>
                  <a:lnTo>
                    <a:pt x="10291589" y="8047"/>
                  </a:lnTo>
                  <a:lnTo>
                    <a:pt x="10283082" y="5533"/>
                  </a:lnTo>
                  <a:close/>
                </a:path>
                <a:path w="11962130" h="7343775">
                  <a:moveTo>
                    <a:pt x="10372324" y="15201"/>
                  </a:moveTo>
                  <a:lnTo>
                    <a:pt x="10363521" y="15841"/>
                  </a:lnTo>
                  <a:lnTo>
                    <a:pt x="10355911" y="19674"/>
                  </a:lnTo>
                  <a:lnTo>
                    <a:pt x="10350295" y="26080"/>
                  </a:lnTo>
                  <a:lnTo>
                    <a:pt x="10347471" y="34441"/>
                  </a:lnTo>
                  <a:lnTo>
                    <a:pt x="10348111" y="43243"/>
                  </a:lnTo>
                  <a:lnTo>
                    <a:pt x="10351947" y="50854"/>
                  </a:lnTo>
                  <a:lnTo>
                    <a:pt x="10358365" y="56472"/>
                  </a:lnTo>
                  <a:lnTo>
                    <a:pt x="10366749" y="59301"/>
                  </a:lnTo>
                  <a:lnTo>
                    <a:pt x="10375553" y="58661"/>
                  </a:lnTo>
                  <a:lnTo>
                    <a:pt x="10383162" y="54829"/>
                  </a:lnTo>
                  <a:lnTo>
                    <a:pt x="10388779" y="48423"/>
                  </a:lnTo>
                  <a:lnTo>
                    <a:pt x="10391603" y="40062"/>
                  </a:lnTo>
                  <a:lnTo>
                    <a:pt x="10390963" y="31260"/>
                  </a:lnTo>
                  <a:lnTo>
                    <a:pt x="10387131" y="23650"/>
                  </a:lnTo>
                  <a:lnTo>
                    <a:pt x="10380725" y="18033"/>
                  </a:lnTo>
                  <a:lnTo>
                    <a:pt x="10372324" y="15201"/>
                  </a:lnTo>
                  <a:close/>
                </a:path>
                <a:path w="11962130" h="7343775">
                  <a:moveTo>
                    <a:pt x="10461301" y="28751"/>
                  </a:moveTo>
                  <a:lnTo>
                    <a:pt x="10452481" y="28958"/>
                  </a:lnTo>
                  <a:lnTo>
                    <a:pt x="10444692" y="32412"/>
                  </a:lnTo>
                  <a:lnTo>
                    <a:pt x="10438766" y="38535"/>
                  </a:lnTo>
                  <a:lnTo>
                    <a:pt x="10435532" y="46747"/>
                  </a:lnTo>
                  <a:lnTo>
                    <a:pt x="10435716" y="54528"/>
                  </a:lnTo>
                  <a:lnTo>
                    <a:pt x="10435741" y="55570"/>
                  </a:lnTo>
                  <a:lnTo>
                    <a:pt x="10439203" y="63360"/>
                  </a:lnTo>
                  <a:lnTo>
                    <a:pt x="10445341" y="69287"/>
                  </a:lnTo>
                  <a:lnTo>
                    <a:pt x="10453579" y="72524"/>
                  </a:lnTo>
                  <a:lnTo>
                    <a:pt x="10462399" y="72317"/>
                  </a:lnTo>
                  <a:lnTo>
                    <a:pt x="10470187" y="68863"/>
                  </a:lnTo>
                  <a:lnTo>
                    <a:pt x="10476114" y="62740"/>
                  </a:lnTo>
                  <a:lnTo>
                    <a:pt x="10479347" y="54528"/>
                  </a:lnTo>
                  <a:lnTo>
                    <a:pt x="10479164" y="46747"/>
                  </a:lnTo>
                  <a:lnTo>
                    <a:pt x="10479139" y="45705"/>
                  </a:lnTo>
                  <a:lnTo>
                    <a:pt x="10475683" y="37916"/>
                  </a:lnTo>
                  <a:lnTo>
                    <a:pt x="10469560" y="31991"/>
                  </a:lnTo>
                  <a:lnTo>
                    <a:pt x="10461301" y="28751"/>
                  </a:lnTo>
                  <a:close/>
                </a:path>
                <a:path w="11962130" h="7343775">
                  <a:moveTo>
                    <a:pt x="10540759" y="46457"/>
                  </a:moveTo>
                  <a:lnTo>
                    <a:pt x="10532800" y="49497"/>
                  </a:lnTo>
                  <a:lnTo>
                    <a:pt x="10526563" y="55300"/>
                  </a:lnTo>
                  <a:lnTo>
                    <a:pt x="10522908" y="63331"/>
                  </a:lnTo>
                  <a:lnTo>
                    <a:pt x="10522649" y="72152"/>
                  </a:lnTo>
                  <a:lnTo>
                    <a:pt x="10525690" y="80113"/>
                  </a:lnTo>
                  <a:lnTo>
                    <a:pt x="10531502" y="86354"/>
                  </a:lnTo>
                  <a:lnTo>
                    <a:pt x="10539558" y="90020"/>
                  </a:lnTo>
                  <a:lnTo>
                    <a:pt x="10548383" y="90278"/>
                  </a:lnTo>
                  <a:lnTo>
                    <a:pt x="10556343" y="87238"/>
                  </a:lnTo>
                  <a:lnTo>
                    <a:pt x="10562581" y="81436"/>
                  </a:lnTo>
                  <a:lnTo>
                    <a:pt x="10566241" y="73406"/>
                  </a:lnTo>
                  <a:lnTo>
                    <a:pt x="10566499" y="64584"/>
                  </a:lnTo>
                  <a:lnTo>
                    <a:pt x="10563459" y="56624"/>
                  </a:lnTo>
                  <a:lnTo>
                    <a:pt x="10557658" y="50385"/>
                  </a:lnTo>
                  <a:lnTo>
                    <a:pt x="10549578" y="46715"/>
                  </a:lnTo>
                  <a:lnTo>
                    <a:pt x="10540759" y="46457"/>
                  </a:lnTo>
                  <a:close/>
                </a:path>
                <a:path w="11962130" h="7343775">
                  <a:moveTo>
                    <a:pt x="10627927" y="68346"/>
                  </a:moveTo>
                  <a:lnTo>
                    <a:pt x="10619835" y="71010"/>
                  </a:lnTo>
                  <a:lnTo>
                    <a:pt x="10613334" y="76515"/>
                  </a:lnTo>
                  <a:lnTo>
                    <a:pt x="10609306" y="84366"/>
                  </a:lnTo>
                  <a:lnTo>
                    <a:pt x="10608634" y="93166"/>
                  </a:lnTo>
                  <a:lnTo>
                    <a:pt x="10611302" y="101260"/>
                  </a:lnTo>
                  <a:lnTo>
                    <a:pt x="10616820" y="107767"/>
                  </a:lnTo>
                  <a:lnTo>
                    <a:pt x="10624699" y="111805"/>
                  </a:lnTo>
                  <a:lnTo>
                    <a:pt x="10633498" y="112475"/>
                  </a:lnTo>
                  <a:lnTo>
                    <a:pt x="10641590" y="109811"/>
                  </a:lnTo>
                  <a:lnTo>
                    <a:pt x="10648091" y="104307"/>
                  </a:lnTo>
                  <a:lnTo>
                    <a:pt x="10652118" y="96456"/>
                  </a:lnTo>
                  <a:lnTo>
                    <a:pt x="10652791" y="87655"/>
                  </a:lnTo>
                  <a:lnTo>
                    <a:pt x="10650129" y="79562"/>
                  </a:lnTo>
                  <a:lnTo>
                    <a:pt x="10644626" y="73059"/>
                  </a:lnTo>
                  <a:lnTo>
                    <a:pt x="10636726" y="69015"/>
                  </a:lnTo>
                  <a:lnTo>
                    <a:pt x="10627927" y="68346"/>
                  </a:lnTo>
                  <a:close/>
                </a:path>
                <a:path w="11962130" h="7343775">
                  <a:moveTo>
                    <a:pt x="10714016" y="94538"/>
                  </a:moveTo>
                  <a:lnTo>
                    <a:pt x="10705796" y="96779"/>
                  </a:lnTo>
                  <a:lnTo>
                    <a:pt x="10699017" y="101939"/>
                  </a:lnTo>
                  <a:lnTo>
                    <a:pt x="10694587" y="109570"/>
                  </a:lnTo>
                  <a:lnTo>
                    <a:pt x="10693458" y="118323"/>
                  </a:lnTo>
                  <a:lnTo>
                    <a:pt x="10695701" y="126545"/>
                  </a:lnTo>
                  <a:lnTo>
                    <a:pt x="10700873" y="133330"/>
                  </a:lnTo>
                  <a:lnTo>
                    <a:pt x="10708532" y="137772"/>
                  </a:lnTo>
                  <a:lnTo>
                    <a:pt x="10717284" y="138897"/>
                  </a:lnTo>
                  <a:lnTo>
                    <a:pt x="10725504" y="136656"/>
                  </a:lnTo>
                  <a:lnTo>
                    <a:pt x="10732283" y="131497"/>
                  </a:lnTo>
                  <a:lnTo>
                    <a:pt x="10736713" y="123865"/>
                  </a:lnTo>
                  <a:lnTo>
                    <a:pt x="10737842" y="115112"/>
                  </a:lnTo>
                  <a:lnTo>
                    <a:pt x="10735603" y="106892"/>
                  </a:lnTo>
                  <a:lnTo>
                    <a:pt x="10730442" y="100111"/>
                  </a:lnTo>
                  <a:lnTo>
                    <a:pt x="10722768" y="95664"/>
                  </a:lnTo>
                  <a:lnTo>
                    <a:pt x="10714016" y="94538"/>
                  </a:lnTo>
                  <a:close/>
                </a:path>
                <a:path w="11962130" h="7343775">
                  <a:moveTo>
                    <a:pt x="10798679" y="124989"/>
                  </a:moveTo>
                  <a:lnTo>
                    <a:pt x="10790353" y="126805"/>
                  </a:lnTo>
                  <a:lnTo>
                    <a:pt x="10783315" y="131609"/>
                  </a:lnTo>
                  <a:lnTo>
                    <a:pt x="10778496" y="139002"/>
                  </a:lnTo>
                  <a:lnTo>
                    <a:pt x="10776925" y="147687"/>
                  </a:lnTo>
                  <a:lnTo>
                    <a:pt x="10778622" y="155444"/>
                  </a:lnTo>
                  <a:lnTo>
                    <a:pt x="10778747" y="156013"/>
                  </a:lnTo>
                  <a:lnTo>
                    <a:pt x="10783564" y="163054"/>
                  </a:lnTo>
                  <a:lnTo>
                    <a:pt x="10790980" y="167883"/>
                  </a:lnTo>
                  <a:lnTo>
                    <a:pt x="10799664" y="169457"/>
                  </a:lnTo>
                  <a:lnTo>
                    <a:pt x="10807990" y="167641"/>
                  </a:lnTo>
                  <a:lnTo>
                    <a:pt x="10815028" y="162837"/>
                  </a:lnTo>
                  <a:lnTo>
                    <a:pt x="10819847" y="155444"/>
                  </a:lnTo>
                  <a:lnTo>
                    <a:pt x="10821419" y="146760"/>
                  </a:lnTo>
                  <a:lnTo>
                    <a:pt x="10819725" y="139002"/>
                  </a:lnTo>
                  <a:lnTo>
                    <a:pt x="10819601" y="138435"/>
                  </a:lnTo>
                  <a:lnTo>
                    <a:pt x="10814795" y="131399"/>
                  </a:lnTo>
                  <a:lnTo>
                    <a:pt x="10807363" y="126563"/>
                  </a:lnTo>
                  <a:lnTo>
                    <a:pt x="10798679" y="124989"/>
                  </a:lnTo>
                  <a:close/>
                </a:path>
                <a:path w="11962130" h="7343775">
                  <a:moveTo>
                    <a:pt x="10881501" y="159612"/>
                  </a:moveTo>
                  <a:lnTo>
                    <a:pt x="10873106" y="161080"/>
                  </a:lnTo>
                  <a:lnTo>
                    <a:pt x="10865876" y="165587"/>
                  </a:lnTo>
                  <a:lnTo>
                    <a:pt x="10860754" y="172774"/>
                  </a:lnTo>
                  <a:lnTo>
                    <a:pt x="10858823" y="181386"/>
                  </a:lnTo>
                  <a:lnTo>
                    <a:pt x="10860297" y="189781"/>
                  </a:lnTo>
                  <a:lnTo>
                    <a:pt x="10864819" y="197016"/>
                  </a:lnTo>
                  <a:lnTo>
                    <a:pt x="10872031" y="202149"/>
                  </a:lnTo>
                  <a:lnTo>
                    <a:pt x="10880639" y="204082"/>
                  </a:lnTo>
                  <a:lnTo>
                    <a:pt x="10889030" y="202614"/>
                  </a:lnTo>
                  <a:lnTo>
                    <a:pt x="10896259" y="198107"/>
                  </a:lnTo>
                  <a:lnTo>
                    <a:pt x="10901381" y="190920"/>
                  </a:lnTo>
                  <a:lnTo>
                    <a:pt x="10903315" y="182309"/>
                  </a:lnTo>
                  <a:lnTo>
                    <a:pt x="10901849" y="173916"/>
                  </a:lnTo>
                  <a:lnTo>
                    <a:pt x="10897343" y="166686"/>
                  </a:lnTo>
                  <a:lnTo>
                    <a:pt x="10890116" y="161545"/>
                  </a:lnTo>
                  <a:lnTo>
                    <a:pt x="10881501" y="159612"/>
                  </a:lnTo>
                  <a:close/>
                </a:path>
                <a:path w="11962130" h="7343775">
                  <a:moveTo>
                    <a:pt x="10962668" y="198309"/>
                  </a:moveTo>
                  <a:lnTo>
                    <a:pt x="10954210" y="199365"/>
                  </a:lnTo>
                  <a:lnTo>
                    <a:pt x="10946766" y="203514"/>
                  </a:lnTo>
                  <a:lnTo>
                    <a:pt x="10941297" y="210442"/>
                  </a:lnTo>
                  <a:lnTo>
                    <a:pt x="10938952" y="218949"/>
                  </a:lnTo>
                  <a:lnTo>
                    <a:pt x="10940016" y="227406"/>
                  </a:lnTo>
                  <a:lnTo>
                    <a:pt x="10944178" y="234853"/>
                  </a:lnTo>
                  <a:lnTo>
                    <a:pt x="10951127" y="240333"/>
                  </a:lnTo>
                  <a:lnTo>
                    <a:pt x="10959632" y="242685"/>
                  </a:lnTo>
                  <a:lnTo>
                    <a:pt x="10968086" y="241628"/>
                  </a:lnTo>
                  <a:lnTo>
                    <a:pt x="10975528" y="237479"/>
                  </a:lnTo>
                  <a:lnTo>
                    <a:pt x="10980997" y="230551"/>
                  </a:lnTo>
                  <a:lnTo>
                    <a:pt x="10983350" y="222045"/>
                  </a:lnTo>
                  <a:lnTo>
                    <a:pt x="10982294" y="213590"/>
                  </a:lnTo>
                  <a:lnTo>
                    <a:pt x="10978145" y="206149"/>
                  </a:lnTo>
                  <a:lnTo>
                    <a:pt x="10971180" y="200661"/>
                  </a:lnTo>
                  <a:lnTo>
                    <a:pt x="10962668" y="198309"/>
                  </a:lnTo>
                  <a:close/>
                </a:path>
                <a:path w="11962130" h="7343775">
                  <a:moveTo>
                    <a:pt x="11041791" y="240978"/>
                  </a:moveTo>
                  <a:lnTo>
                    <a:pt x="11033294" y="241630"/>
                  </a:lnTo>
                  <a:lnTo>
                    <a:pt x="11025662" y="245420"/>
                  </a:lnTo>
                  <a:lnTo>
                    <a:pt x="11019872" y="252079"/>
                  </a:lnTo>
                  <a:lnTo>
                    <a:pt x="11017121" y="260464"/>
                  </a:lnTo>
                  <a:lnTo>
                    <a:pt x="11017777" y="268962"/>
                  </a:lnTo>
                  <a:lnTo>
                    <a:pt x="11021576" y="276599"/>
                  </a:lnTo>
                  <a:lnTo>
                    <a:pt x="11028254" y="282404"/>
                  </a:lnTo>
                  <a:lnTo>
                    <a:pt x="11036643" y="285159"/>
                  </a:lnTo>
                  <a:lnTo>
                    <a:pt x="11045139" y="284507"/>
                  </a:lnTo>
                  <a:lnTo>
                    <a:pt x="11052768" y="280717"/>
                  </a:lnTo>
                  <a:lnTo>
                    <a:pt x="11058556" y="274058"/>
                  </a:lnTo>
                  <a:lnTo>
                    <a:pt x="11061314" y="265673"/>
                  </a:lnTo>
                  <a:lnTo>
                    <a:pt x="11060661" y="257178"/>
                  </a:lnTo>
                  <a:lnTo>
                    <a:pt x="11056870" y="249547"/>
                  </a:lnTo>
                  <a:lnTo>
                    <a:pt x="11050174" y="243733"/>
                  </a:lnTo>
                  <a:lnTo>
                    <a:pt x="11041791" y="240978"/>
                  </a:lnTo>
                  <a:close/>
                </a:path>
                <a:path w="11962130" h="7343775">
                  <a:moveTo>
                    <a:pt x="11118952" y="287549"/>
                  </a:moveTo>
                  <a:lnTo>
                    <a:pt x="11110431" y="287700"/>
                  </a:lnTo>
                  <a:lnTo>
                    <a:pt x="11102589" y="291035"/>
                  </a:lnTo>
                  <a:lnTo>
                    <a:pt x="11096415" y="297342"/>
                  </a:lnTo>
                  <a:lnTo>
                    <a:pt x="11093173" y="305551"/>
                  </a:lnTo>
                  <a:lnTo>
                    <a:pt x="11093316" y="313347"/>
                  </a:lnTo>
                  <a:lnTo>
                    <a:pt x="11093329" y="314073"/>
                  </a:lnTo>
                  <a:lnTo>
                    <a:pt x="11096676" y="321920"/>
                  </a:lnTo>
                  <a:lnTo>
                    <a:pt x="11103006" y="328107"/>
                  </a:lnTo>
                  <a:lnTo>
                    <a:pt x="11111214" y="331349"/>
                  </a:lnTo>
                  <a:lnTo>
                    <a:pt x="11119731" y="331198"/>
                  </a:lnTo>
                  <a:lnTo>
                    <a:pt x="11127568" y="327863"/>
                  </a:lnTo>
                  <a:lnTo>
                    <a:pt x="11133740" y="321556"/>
                  </a:lnTo>
                  <a:lnTo>
                    <a:pt x="11136983" y="313347"/>
                  </a:lnTo>
                  <a:lnTo>
                    <a:pt x="11136844" y="305551"/>
                  </a:lnTo>
                  <a:lnTo>
                    <a:pt x="11136831" y="304828"/>
                  </a:lnTo>
                  <a:lnTo>
                    <a:pt x="11133496" y="296988"/>
                  </a:lnTo>
                  <a:lnTo>
                    <a:pt x="11127162" y="290791"/>
                  </a:lnTo>
                  <a:lnTo>
                    <a:pt x="11118952" y="287549"/>
                  </a:lnTo>
                  <a:close/>
                </a:path>
                <a:path w="11962130" h="7343775">
                  <a:moveTo>
                    <a:pt x="11184902" y="337578"/>
                  </a:moveTo>
                  <a:lnTo>
                    <a:pt x="11176920" y="340553"/>
                  </a:lnTo>
                  <a:lnTo>
                    <a:pt x="11170469" y="346574"/>
                  </a:lnTo>
                  <a:lnTo>
                    <a:pt x="11166858" y="354626"/>
                  </a:lnTo>
                  <a:lnTo>
                    <a:pt x="11166625" y="363146"/>
                  </a:lnTo>
                  <a:lnTo>
                    <a:pt x="11169610" y="371138"/>
                  </a:lnTo>
                  <a:lnTo>
                    <a:pt x="11175650" y="377606"/>
                  </a:lnTo>
                  <a:lnTo>
                    <a:pt x="11183702" y="381218"/>
                  </a:lnTo>
                  <a:lnTo>
                    <a:pt x="11192219" y="381454"/>
                  </a:lnTo>
                  <a:lnTo>
                    <a:pt x="11200205" y="378479"/>
                  </a:lnTo>
                  <a:lnTo>
                    <a:pt x="11206664" y="372459"/>
                  </a:lnTo>
                  <a:lnTo>
                    <a:pt x="11210273" y="364406"/>
                  </a:lnTo>
                  <a:lnTo>
                    <a:pt x="11210505" y="355890"/>
                  </a:lnTo>
                  <a:lnTo>
                    <a:pt x="11207528" y="347906"/>
                  </a:lnTo>
                  <a:lnTo>
                    <a:pt x="11201469" y="341426"/>
                  </a:lnTo>
                  <a:lnTo>
                    <a:pt x="11193418" y="337814"/>
                  </a:lnTo>
                  <a:lnTo>
                    <a:pt x="11184902" y="337578"/>
                  </a:lnTo>
                  <a:close/>
                </a:path>
                <a:path w="11962130" h="7343775">
                  <a:moveTo>
                    <a:pt x="11256821" y="391062"/>
                  </a:moveTo>
                  <a:lnTo>
                    <a:pt x="11248712" y="393679"/>
                  </a:lnTo>
                  <a:lnTo>
                    <a:pt x="11241995" y="399406"/>
                  </a:lnTo>
                  <a:lnTo>
                    <a:pt x="11238027" y="407290"/>
                  </a:lnTo>
                  <a:lnTo>
                    <a:pt x="11237417" y="415791"/>
                  </a:lnTo>
                  <a:lnTo>
                    <a:pt x="11240045" y="423908"/>
                  </a:lnTo>
                  <a:lnTo>
                    <a:pt x="11245792" y="430639"/>
                  </a:lnTo>
                  <a:lnTo>
                    <a:pt x="11253674" y="434606"/>
                  </a:lnTo>
                  <a:lnTo>
                    <a:pt x="11262171" y="435220"/>
                  </a:lnTo>
                  <a:lnTo>
                    <a:pt x="11270279" y="432603"/>
                  </a:lnTo>
                  <a:lnTo>
                    <a:pt x="11276996" y="426876"/>
                  </a:lnTo>
                  <a:lnTo>
                    <a:pt x="11280965" y="418992"/>
                  </a:lnTo>
                  <a:lnTo>
                    <a:pt x="11281579" y="410495"/>
                  </a:lnTo>
                  <a:lnTo>
                    <a:pt x="11278963" y="402387"/>
                  </a:lnTo>
                  <a:lnTo>
                    <a:pt x="11273199" y="395644"/>
                  </a:lnTo>
                  <a:lnTo>
                    <a:pt x="11265318" y="391677"/>
                  </a:lnTo>
                  <a:lnTo>
                    <a:pt x="11256821" y="391062"/>
                  </a:lnTo>
                  <a:close/>
                </a:path>
                <a:path w="11962130" h="7343775">
                  <a:moveTo>
                    <a:pt x="11325964" y="448016"/>
                  </a:moveTo>
                  <a:lnTo>
                    <a:pt x="11317753" y="450287"/>
                  </a:lnTo>
                  <a:lnTo>
                    <a:pt x="11310804" y="455724"/>
                  </a:lnTo>
                  <a:lnTo>
                    <a:pt x="11306502" y="463433"/>
                  </a:lnTo>
                  <a:lnTo>
                    <a:pt x="11305530" y="471901"/>
                  </a:lnTo>
                  <a:lnTo>
                    <a:pt x="11307810" y="480122"/>
                  </a:lnTo>
                  <a:lnTo>
                    <a:pt x="11313267" y="487090"/>
                  </a:lnTo>
                  <a:lnTo>
                    <a:pt x="11320980" y="491387"/>
                  </a:lnTo>
                  <a:lnTo>
                    <a:pt x="11329444" y="492361"/>
                  </a:lnTo>
                  <a:lnTo>
                    <a:pt x="11337656" y="490090"/>
                  </a:lnTo>
                  <a:lnTo>
                    <a:pt x="11344611" y="484653"/>
                  </a:lnTo>
                  <a:lnTo>
                    <a:pt x="11348906" y="476944"/>
                  </a:lnTo>
                  <a:lnTo>
                    <a:pt x="11349878" y="468480"/>
                  </a:lnTo>
                  <a:lnTo>
                    <a:pt x="11347608" y="460268"/>
                  </a:lnTo>
                  <a:lnTo>
                    <a:pt x="11342135" y="453288"/>
                  </a:lnTo>
                  <a:lnTo>
                    <a:pt x="11334428" y="448990"/>
                  </a:lnTo>
                  <a:lnTo>
                    <a:pt x="11325964" y="448016"/>
                  </a:lnTo>
                  <a:close/>
                </a:path>
                <a:path w="11962130" h="7343775">
                  <a:moveTo>
                    <a:pt x="11392547" y="508282"/>
                  </a:moveTo>
                  <a:lnTo>
                    <a:pt x="11384220" y="510084"/>
                  </a:lnTo>
                  <a:lnTo>
                    <a:pt x="11376971" y="515119"/>
                  </a:lnTo>
                  <a:lnTo>
                    <a:pt x="11372243" y="522573"/>
                  </a:lnTo>
                  <a:lnTo>
                    <a:pt x="11370794" y="530972"/>
                  </a:lnTo>
                  <a:lnTo>
                    <a:pt x="11372604" y="539308"/>
                  </a:lnTo>
                  <a:lnTo>
                    <a:pt x="11377656" y="546574"/>
                  </a:lnTo>
                  <a:lnTo>
                    <a:pt x="11385113" y="551301"/>
                  </a:lnTo>
                  <a:lnTo>
                    <a:pt x="11393511" y="552753"/>
                  </a:lnTo>
                  <a:lnTo>
                    <a:pt x="11401840" y="550951"/>
                  </a:lnTo>
                  <a:lnTo>
                    <a:pt x="11409089" y="545917"/>
                  </a:lnTo>
                  <a:lnTo>
                    <a:pt x="11413817" y="538464"/>
                  </a:lnTo>
                  <a:lnTo>
                    <a:pt x="11415269" y="530068"/>
                  </a:lnTo>
                  <a:lnTo>
                    <a:pt x="11413466" y="521740"/>
                  </a:lnTo>
                  <a:lnTo>
                    <a:pt x="11408390" y="514461"/>
                  </a:lnTo>
                  <a:lnTo>
                    <a:pt x="11400942" y="509734"/>
                  </a:lnTo>
                  <a:lnTo>
                    <a:pt x="11392547" y="508282"/>
                  </a:lnTo>
                  <a:close/>
                </a:path>
                <a:path w="11962130" h="7343775">
                  <a:moveTo>
                    <a:pt x="11455720" y="571744"/>
                  </a:moveTo>
                  <a:lnTo>
                    <a:pt x="11447328" y="573214"/>
                  </a:lnTo>
                  <a:lnTo>
                    <a:pt x="11439886" y="577957"/>
                  </a:lnTo>
                  <a:lnTo>
                    <a:pt x="11434868" y="585217"/>
                  </a:lnTo>
                  <a:lnTo>
                    <a:pt x="11433087" y="593551"/>
                  </a:lnTo>
                  <a:lnTo>
                    <a:pt x="11434566" y="601953"/>
                  </a:lnTo>
                  <a:lnTo>
                    <a:pt x="11439328" y="609414"/>
                  </a:lnTo>
                  <a:lnTo>
                    <a:pt x="11446584" y="614434"/>
                  </a:lnTo>
                  <a:lnTo>
                    <a:pt x="11454914" y="616218"/>
                  </a:lnTo>
                  <a:lnTo>
                    <a:pt x="11463306" y="614748"/>
                  </a:lnTo>
                  <a:lnTo>
                    <a:pt x="11470747" y="610005"/>
                  </a:lnTo>
                  <a:lnTo>
                    <a:pt x="11475766" y="602746"/>
                  </a:lnTo>
                  <a:lnTo>
                    <a:pt x="11477551" y="594415"/>
                  </a:lnTo>
                  <a:lnTo>
                    <a:pt x="11476084" y="586022"/>
                  </a:lnTo>
                  <a:lnTo>
                    <a:pt x="11471306" y="578548"/>
                  </a:lnTo>
                  <a:lnTo>
                    <a:pt x="11464050" y="573528"/>
                  </a:lnTo>
                  <a:lnTo>
                    <a:pt x="11455720" y="571744"/>
                  </a:lnTo>
                  <a:close/>
                </a:path>
                <a:path w="11962130" h="7343775">
                  <a:moveTo>
                    <a:pt x="11516034" y="638245"/>
                  </a:moveTo>
                  <a:lnTo>
                    <a:pt x="11507574" y="639252"/>
                  </a:lnTo>
                  <a:lnTo>
                    <a:pt x="11499881" y="643580"/>
                  </a:lnTo>
                  <a:lnTo>
                    <a:pt x="11494472" y="650553"/>
                  </a:lnTo>
                  <a:lnTo>
                    <a:pt x="11492237" y="658777"/>
                  </a:lnTo>
                  <a:lnTo>
                    <a:pt x="11493254" y="667247"/>
                  </a:lnTo>
                  <a:lnTo>
                    <a:pt x="11497595" y="674959"/>
                  </a:lnTo>
                  <a:lnTo>
                    <a:pt x="11504573" y="680369"/>
                  </a:lnTo>
                  <a:lnTo>
                    <a:pt x="11512796" y="682608"/>
                  </a:lnTo>
                  <a:lnTo>
                    <a:pt x="11521254" y="681601"/>
                  </a:lnTo>
                  <a:lnTo>
                    <a:pt x="11528939" y="677273"/>
                  </a:lnTo>
                  <a:lnTo>
                    <a:pt x="11534351" y="670300"/>
                  </a:lnTo>
                  <a:lnTo>
                    <a:pt x="11536592" y="662080"/>
                  </a:lnTo>
                  <a:lnTo>
                    <a:pt x="11535588" y="653620"/>
                  </a:lnTo>
                  <a:lnTo>
                    <a:pt x="11531225" y="645894"/>
                  </a:lnTo>
                  <a:lnTo>
                    <a:pt x="11524254" y="640484"/>
                  </a:lnTo>
                  <a:lnTo>
                    <a:pt x="11516034" y="638245"/>
                  </a:lnTo>
                  <a:close/>
                </a:path>
                <a:path w="11962130" h="7343775">
                  <a:moveTo>
                    <a:pt x="11572992" y="707634"/>
                  </a:moveTo>
                  <a:lnTo>
                    <a:pt x="11564489" y="708185"/>
                  </a:lnTo>
                  <a:lnTo>
                    <a:pt x="11556574" y="712094"/>
                  </a:lnTo>
                  <a:lnTo>
                    <a:pt x="11550795" y="718766"/>
                  </a:lnTo>
                  <a:lnTo>
                    <a:pt x="11548119" y="726858"/>
                  </a:lnTo>
                  <a:lnTo>
                    <a:pt x="11548677" y="735371"/>
                  </a:lnTo>
                  <a:lnTo>
                    <a:pt x="11552599" y="743304"/>
                  </a:lnTo>
                  <a:lnTo>
                    <a:pt x="11559273" y="749081"/>
                  </a:lnTo>
                  <a:lnTo>
                    <a:pt x="11567364" y="751758"/>
                  </a:lnTo>
                  <a:lnTo>
                    <a:pt x="11575868" y="751207"/>
                  </a:lnTo>
                  <a:lnTo>
                    <a:pt x="11583777" y="747299"/>
                  </a:lnTo>
                  <a:lnTo>
                    <a:pt x="11589557" y="740627"/>
                  </a:lnTo>
                  <a:lnTo>
                    <a:pt x="11592236" y="732539"/>
                  </a:lnTo>
                  <a:lnTo>
                    <a:pt x="11591686" y="724036"/>
                  </a:lnTo>
                  <a:lnTo>
                    <a:pt x="11587753" y="716088"/>
                  </a:lnTo>
                  <a:lnTo>
                    <a:pt x="11581081" y="710311"/>
                  </a:lnTo>
                  <a:lnTo>
                    <a:pt x="11572992" y="707634"/>
                  </a:lnTo>
                  <a:close/>
                </a:path>
                <a:path w="11962130" h="7343775">
                  <a:moveTo>
                    <a:pt x="11626064" y="779679"/>
                  </a:moveTo>
                  <a:lnTo>
                    <a:pt x="11617547" y="779926"/>
                  </a:lnTo>
                  <a:lnTo>
                    <a:pt x="11609495" y="783549"/>
                  </a:lnTo>
                  <a:lnTo>
                    <a:pt x="11603486" y="790011"/>
                  </a:lnTo>
                  <a:lnTo>
                    <a:pt x="11600526" y="798002"/>
                  </a:lnTo>
                  <a:lnTo>
                    <a:pt x="11600742" y="805256"/>
                  </a:lnTo>
                  <a:lnTo>
                    <a:pt x="11600780" y="806530"/>
                  </a:lnTo>
                  <a:lnTo>
                    <a:pt x="11604415" y="814599"/>
                  </a:lnTo>
                  <a:lnTo>
                    <a:pt x="11610875" y="820610"/>
                  </a:lnTo>
                  <a:lnTo>
                    <a:pt x="11618864" y="823574"/>
                  </a:lnTo>
                  <a:lnTo>
                    <a:pt x="11627382" y="823327"/>
                  </a:lnTo>
                  <a:lnTo>
                    <a:pt x="11635428" y="819704"/>
                  </a:lnTo>
                  <a:lnTo>
                    <a:pt x="11641445" y="813243"/>
                  </a:lnTo>
                  <a:lnTo>
                    <a:pt x="11644410" y="805256"/>
                  </a:lnTo>
                  <a:lnTo>
                    <a:pt x="11644198" y="798002"/>
                  </a:lnTo>
                  <a:lnTo>
                    <a:pt x="11644162" y="796739"/>
                  </a:lnTo>
                  <a:lnTo>
                    <a:pt x="11640508" y="788656"/>
                  </a:lnTo>
                  <a:lnTo>
                    <a:pt x="11634050" y="782644"/>
                  </a:lnTo>
                  <a:lnTo>
                    <a:pt x="11626064" y="779679"/>
                  </a:lnTo>
                  <a:close/>
                </a:path>
                <a:path w="11962130" h="7343775">
                  <a:moveTo>
                    <a:pt x="11667361" y="854122"/>
                  </a:moveTo>
                  <a:lnTo>
                    <a:pt x="11659139" y="857321"/>
                  </a:lnTo>
                  <a:lnTo>
                    <a:pt x="11652796" y="863460"/>
                  </a:lnTo>
                  <a:lnTo>
                    <a:pt x="11649421" y="871287"/>
                  </a:lnTo>
                  <a:lnTo>
                    <a:pt x="11649231" y="879816"/>
                  </a:lnTo>
                  <a:lnTo>
                    <a:pt x="11652446" y="888064"/>
                  </a:lnTo>
                  <a:lnTo>
                    <a:pt x="11658582" y="894404"/>
                  </a:lnTo>
                  <a:lnTo>
                    <a:pt x="11666405" y="897780"/>
                  </a:lnTo>
                  <a:lnTo>
                    <a:pt x="11674926" y="897978"/>
                  </a:lnTo>
                  <a:lnTo>
                    <a:pt x="11683155" y="894779"/>
                  </a:lnTo>
                  <a:lnTo>
                    <a:pt x="11689491" y="888640"/>
                  </a:lnTo>
                  <a:lnTo>
                    <a:pt x="11692866" y="880817"/>
                  </a:lnTo>
                  <a:lnTo>
                    <a:pt x="11693062" y="872299"/>
                  </a:lnTo>
                  <a:lnTo>
                    <a:pt x="11689835" y="864036"/>
                  </a:lnTo>
                  <a:lnTo>
                    <a:pt x="11683699" y="857696"/>
                  </a:lnTo>
                  <a:lnTo>
                    <a:pt x="11675878" y="854319"/>
                  </a:lnTo>
                  <a:lnTo>
                    <a:pt x="11667361" y="854122"/>
                  </a:lnTo>
                  <a:close/>
                </a:path>
                <a:path w="11962130" h="7343775">
                  <a:moveTo>
                    <a:pt x="11713439" y="930694"/>
                  </a:moveTo>
                  <a:lnTo>
                    <a:pt x="11705062" y="933465"/>
                  </a:lnTo>
                  <a:lnTo>
                    <a:pt x="11698411" y="939269"/>
                  </a:lnTo>
                  <a:lnTo>
                    <a:pt x="11694637" y="946911"/>
                  </a:lnTo>
                  <a:lnTo>
                    <a:pt x="11694009" y="955419"/>
                  </a:lnTo>
                  <a:lnTo>
                    <a:pt x="11696795" y="963820"/>
                  </a:lnTo>
                  <a:lnTo>
                    <a:pt x="11702599" y="970469"/>
                  </a:lnTo>
                  <a:lnTo>
                    <a:pt x="11710238" y="974245"/>
                  </a:lnTo>
                  <a:lnTo>
                    <a:pt x="11718733" y="974882"/>
                  </a:lnTo>
                  <a:lnTo>
                    <a:pt x="11727110" y="972112"/>
                  </a:lnTo>
                  <a:lnTo>
                    <a:pt x="11733761" y="966308"/>
                  </a:lnTo>
                  <a:lnTo>
                    <a:pt x="11737538" y="958670"/>
                  </a:lnTo>
                  <a:lnTo>
                    <a:pt x="11738174" y="950174"/>
                  </a:lnTo>
                  <a:lnTo>
                    <a:pt x="11735377" y="941755"/>
                  </a:lnTo>
                  <a:lnTo>
                    <a:pt x="11729573" y="935107"/>
                  </a:lnTo>
                  <a:lnTo>
                    <a:pt x="11721934" y="931331"/>
                  </a:lnTo>
                  <a:lnTo>
                    <a:pt x="11713439" y="930694"/>
                  </a:lnTo>
                  <a:close/>
                </a:path>
                <a:path w="11962130" h="7343775">
                  <a:moveTo>
                    <a:pt x="11755643" y="1009461"/>
                  </a:moveTo>
                  <a:lnTo>
                    <a:pt x="11747138" y="1011806"/>
                  </a:lnTo>
                  <a:lnTo>
                    <a:pt x="11740202" y="1017268"/>
                  </a:lnTo>
                  <a:lnTo>
                    <a:pt x="11736046" y="1024710"/>
                  </a:lnTo>
                  <a:lnTo>
                    <a:pt x="11734988" y="1033175"/>
                  </a:lnTo>
                  <a:lnTo>
                    <a:pt x="11737346" y="1041707"/>
                  </a:lnTo>
                  <a:lnTo>
                    <a:pt x="11742808" y="1048639"/>
                  </a:lnTo>
                  <a:lnTo>
                    <a:pt x="11750246" y="1052795"/>
                  </a:lnTo>
                  <a:lnTo>
                    <a:pt x="11758699" y="1053858"/>
                  </a:lnTo>
                  <a:lnTo>
                    <a:pt x="11767204" y="1051514"/>
                  </a:lnTo>
                  <a:lnTo>
                    <a:pt x="11774140" y="1046052"/>
                  </a:lnTo>
                  <a:lnTo>
                    <a:pt x="11778299" y="1038615"/>
                  </a:lnTo>
                  <a:lnTo>
                    <a:pt x="11779364" y="1030161"/>
                  </a:lnTo>
                  <a:lnTo>
                    <a:pt x="11776995" y="1021613"/>
                  </a:lnTo>
                  <a:lnTo>
                    <a:pt x="11771533" y="1014681"/>
                  </a:lnTo>
                  <a:lnTo>
                    <a:pt x="11764095" y="1010525"/>
                  </a:lnTo>
                  <a:lnTo>
                    <a:pt x="11755643" y="1009461"/>
                  </a:lnTo>
                  <a:close/>
                </a:path>
                <a:path w="11962130" h="7343775">
                  <a:moveTo>
                    <a:pt x="11793865" y="1090229"/>
                  </a:moveTo>
                  <a:lnTo>
                    <a:pt x="11785250" y="1092146"/>
                  </a:lnTo>
                  <a:lnTo>
                    <a:pt x="11778056" y="1097257"/>
                  </a:lnTo>
                  <a:lnTo>
                    <a:pt x="11773536" y="1104483"/>
                  </a:lnTo>
                  <a:lnTo>
                    <a:pt x="11772058" y="1112885"/>
                  </a:lnTo>
                  <a:lnTo>
                    <a:pt x="11773985" y="1121523"/>
                  </a:lnTo>
                  <a:lnTo>
                    <a:pt x="11779098" y="1128719"/>
                  </a:lnTo>
                  <a:lnTo>
                    <a:pt x="11786320" y="1133240"/>
                  </a:lnTo>
                  <a:lnTo>
                    <a:pt x="11794709" y="1134724"/>
                  </a:lnTo>
                  <a:lnTo>
                    <a:pt x="11803322" y="1132806"/>
                  </a:lnTo>
                  <a:lnTo>
                    <a:pt x="11810517" y="1127697"/>
                  </a:lnTo>
                  <a:lnTo>
                    <a:pt x="11815040" y="1120475"/>
                  </a:lnTo>
                  <a:lnTo>
                    <a:pt x="11816526" y="1112085"/>
                  </a:lnTo>
                  <a:lnTo>
                    <a:pt x="11814587" y="1103430"/>
                  </a:lnTo>
                  <a:lnTo>
                    <a:pt x="11809480" y="1096234"/>
                  </a:lnTo>
                  <a:lnTo>
                    <a:pt x="11802257" y="1091713"/>
                  </a:lnTo>
                  <a:lnTo>
                    <a:pt x="11793865" y="1090229"/>
                  </a:lnTo>
                  <a:close/>
                </a:path>
                <a:path w="11962130" h="7343775">
                  <a:moveTo>
                    <a:pt x="11828014" y="1172801"/>
                  </a:moveTo>
                  <a:lnTo>
                    <a:pt x="11819312" y="1174292"/>
                  </a:lnTo>
                  <a:lnTo>
                    <a:pt x="11811877" y="1179042"/>
                  </a:lnTo>
                  <a:lnTo>
                    <a:pt x="11807010" y="1186037"/>
                  </a:lnTo>
                  <a:lnTo>
                    <a:pt x="11805122" y="1194356"/>
                  </a:lnTo>
                  <a:lnTo>
                    <a:pt x="11806624" y="1203078"/>
                  </a:lnTo>
                  <a:lnTo>
                    <a:pt x="11811369" y="1210517"/>
                  </a:lnTo>
                  <a:lnTo>
                    <a:pt x="11818356" y="1215388"/>
                  </a:lnTo>
                  <a:lnTo>
                    <a:pt x="11826663" y="1217282"/>
                  </a:lnTo>
                  <a:lnTo>
                    <a:pt x="11835364" y="1215791"/>
                  </a:lnTo>
                  <a:lnTo>
                    <a:pt x="11842801" y="1211042"/>
                  </a:lnTo>
                  <a:lnTo>
                    <a:pt x="11847674" y="1204052"/>
                  </a:lnTo>
                  <a:lnTo>
                    <a:pt x="11849570" y="1195745"/>
                  </a:lnTo>
                  <a:lnTo>
                    <a:pt x="11848064" y="1187005"/>
                  </a:lnTo>
                  <a:lnTo>
                    <a:pt x="11843313" y="1179567"/>
                  </a:lnTo>
                  <a:lnTo>
                    <a:pt x="11836322" y="1174696"/>
                  </a:lnTo>
                  <a:lnTo>
                    <a:pt x="11828014" y="1172801"/>
                  </a:lnTo>
                  <a:close/>
                </a:path>
                <a:path w="11962130" h="7343775">
                  <a:moveTo>
                    <a:pt x="11857978" y="1256970"/>
                  </a:moveTo>
                  <a:lnTo>
                    <a:pt x="11849220" y="1258041"/>
                  </a:lnTo>
                  <a:lnTo>
                    <a:pt x="11841556" y="1262428"/>
                  </a:lnTo>
                  <a:lnTo>
                    <a:pt x="11836355" y="1269181"/>
                  </a:lnTo>
                  <a:lnTo>
                    <a:pt x="11834068" y="1277400"/>
                  </a:lnTo>
                  <a:lnTo>
                    <a:pt x="11835149" y="1286184"/>
                  </a:lnTo>
                  <a:lnTo>
                    <a:pt x="11839534" y="1293842"/>
                  </a:lnTo>
                  <a:lnTo>
                    <a:pt x="11846280" y="1299044"/>
                  </a:lnTo>
                  <a:lnTo>
                    <a:pt x="11854483" y="1301336"/>
                  </a:lnTo>
                  <a:lnTo>
                    <a:pt x="11863241" y="1300265"/>
                  </a:lnTo>
                  <a:lnTo>
                    <a:pt x="11870905" y="1295879"/>
                  </a:lnTo>
                  <a:lnTo>
                    <a:pt x="11876108" y="1289131"/>
                  </a:lnTo>
                  <a:lnTo>
                    <a:pt x="11878398" y="1280925"/>
                  </a:lnTo>
                  <a:lnTo>
                    <a:pt x="11877313" y="1272123"/>
                  </a:lnTo>
                  <a:lnTo>
                    <a:pt x="11872927" y="1264464"/>
                  </a:lnTo>
                  <a:lnTo>
                    <a:pt x="11866181" y="1259262"/>
                  </a:lnTo>
                  <a:lnTo>
                    <a:pt x="11857978" y="1256970"/>
                  </a:lnTo>
                  <a:close/>
                </a:path>
                <a:path w="11962130" h="7343775">
                  <a:moveTo>
                    <a:pt x="11883673" y="1342528"/>
                  </a:moveTo>
                  <a:lnTo>
                    <a:pt x="11874874" y="1343185"/>
                  </a:lnTo>
                  <a:lnTo>
                    <a:pt x="11867015" y="1347205"/>
                  </a:lnTo>
                  <a:lnTo>
                    <a:pt x="11861503" y="1353704"/>
                  </a:lnTo>
                  <a:lnTo>
                    <a:pt x="11858831" y="1361806"/>
                  </a:lnTo>
                  <a:lnTo>
                    <a:pt x="11859494" y="1370632"/>
                  </a:lnTo>
                  <a:lnTo>
                    <a:pt x="11863512" y="1378489"/>
                  </a:lnTo>
                  <a:lnTo>
                    <a:pt x="11870007" y="1384003"/>
                  </a:lnTo>
                  <a:lnTo>
                    <a:pt x="11878097" y="1386679"/>
                  </a:lnTo>
                  <a:lnTo>
                    <a:pt x="11886901" y="1386023"/>
                  </a:lnTo>
                  <a:lnTo>
                    <a:pt x="11894755" y="1382003"/>
                  </a:lnTo>
                  <a:lnTo>
                    <a:pt x="11900269" y="1375508"/>
                  </a:lnTo>
                  <a:lnTo>
                    <a:pt x="11902948" y="1367420"/>
                  </a:lnTo>
                  <a:lnTo>
                    <a:pt x="11902281" y="1358576"/>
                  </a:lnTo>
                  <a:lnTo>
                    <a:pt x="11898261" y="1350719"/>
                  </a:lnTo>
                  <a:lnTo>
                    <a:pt x="11891764" y="1345205"/>
                  </a:lnTo>
                  <a:lnTo>
                    <a:pt x="11883673" y="1342528"/>
                  </a:lnTo>
                  <a:close/>
                </a:path>
                <a:path w="11962130" h="7343775">
                  <a:moveTo>
                    <a:pt x="11905053" y="1429255"/>
                  </a:moveTo>
                  <a:lnTo>
                    <a:pt x="11896236" y="1429503"/>
                  </a:lnTo>
                  <a:lnTo>
                    <a:pt x="11888198" y="1433154"/>
                  </a:lnTo>
                  <a:lnTo>
                    <a:pt x="11882388" y="1439390"/>
                  </a:lnTo>
                  <a:lnTo>
                    <a:pt x="11879342" y="1447359"/>
                  </a:lnTo>
                  <a:lnTo>
                    <a:pt x="11879564" y="1455015"/>
                  </a:lnTo>
                  <a:lnTo>
                    <a:pt x="11879599" y="1456206"/>
                  </a:lnTo>
                  <a:lnTo>
                    <a:pt x="11883249" y="1464241"/>
                  </a:lnTo>
                  <a:lnTo>
                    <a:pt x="11889479" y="1470051"/>
                  </a:lnTo>
                  <a:lnTo>
                    <a:pt x="11897433" y="1473100"/>
                  </a:lnTo>
                  <a:lnTo>
                    <a:pt x="11906256" y="1472853"/>
                  </a:lnTo>
                  <a:lnTo>
                    <a:pt x="11914294" y="1469202"/>
                  </a:lnTo>
                  <a:lnTo>
                    <a:pt x="11920105" y="1462970"/>
                  </a:lnTo>
                  <a:lnTo>
                    <a:pt x="11923154" y="1455015"/>
                  </a:lnTo>
                  <a:lnTo>
                    <a:pt x="11922929" y="1447359"/>
                  </a:lnTo>
                  <a:lnTo>
                    <a:pt x="11922893" y="1446150"/>
                  </a:lnTo>
                  <a:lnTo>
                    <a:pt x="11919240" y="1438114"/>
                  </a:lnTo>
                  <a:lnTo>
                    <a:pt x="11913007" y="1432304"/>
                  </a:lnTo>
                  <a:lnTo>
                    <a:pt x="11905053" y="1429255"/>
                  </a:lnTo>
                  <a:close/>
                </a:path>
                <a:path w="11962130" h="7343775">
                  <a:moveTo>
                    <a:pt x="11913266" y="1516774"/>
                  </a:moveTo>
                  <a:lnTo>
                    <a:pt x="11905068" y="1520049"/>
                  </a:lnTo>
                  <a:lnTo>
                    <a:pt x="11898976" y="1526010"/>
                  </a:lnTo>
                  <a:lnTo>
                    <a:pt x="11895564" y="1533829"/>
                  </a:lnTo>
                  <a:lnTo>
                    <a:pt x="11895410" y="1542679"/>
                  </a:lnTo>
                  <a:lnTo>
                    <a:pt x="11898679" y="1550874"/>
                  </a:lnTo>
                  <a:lnTo>
                    <a:pt x="11904633" y="1556967"/>
                  </a:lnTo>
                  <a:lnTo>
                    <a:pt x="11912441" y="1560381"/>
                  </a:lnTo>
                  <a:lnTo>
                    <a:pt x="11921267" y="1560544"/>
                  </a:lnTo>
                  <a:lnTo>
                    <a:pt x="11929464" y="1557269"/>
                  </a:lnTo>
                  <a:lnTo>
                    <a:pt x="11935555" y="1551313"/>
                  </a:lnTo>
                  <a:lnTo>
                    <a:pt x="11938969" y="1543507"/>
                  </a:lnTo>
                  <a:lnTo>
                    <a:pt x="11939123" y="1534640"/>
                  </a:lnTo>
                  <a:lnTo>
                    <a:pt x="11935848" y="1526443"/>
                  </a:lnTo>
                  <a:lnTo>
                    <a:pt x="11929891" y="1520351"/>
                  </a:lnTo>
                  <a:lnTo>
                    <a:pt x="11922086" y="1516936"/>
                  </a:lnTo>
                  <a:lnTo>
                    <a:pt x="11913266" y="1516774"/>
                  </a:lnTo>
                  <a:close/>
                </a:path>
                <a:path w="11962130" h="7343775">
                  <a:moveTo>
                    <a:pt x="11925915" y="1604782"/>
                  </a:moveTo>
                  <a:lnTo>
                    <a:pt x="11917583" y="1607679"/>
                  </a:lnTo>
                  <a:lnTo>
                    <a:pt x="11911226" y="1613356"/>
                  </a:lnTo>
                  <a:lnTo>
                    <a:pt x="11907458" y="1621011"/>
                  </a:lnTo>
                  <a:lnTo>
                    <a:pt x="11906891" y="1629844"/>
                  </a:lnTo>
                  <a:lnTo>
                    <a:pt x="11909793" y="1638180"/>
                  </a:lnTo>
                  <a:lnTo>
                    <a:pt x="11915467" y="1644538"/>
                  </a:lnTo>
                  <a:lnTo>
                    <a:pt x="11923107" y="1648306"/>
                  </a:lnTo>
                  <a:lnTo>
                    <a:pt x="11931910" y="1648871"/>
                  </a:lnTo>
                  <a:lnTo>
                    <a:pt x="11940249" y="1645975"/>
                  </a:lnTo>
                  <a:lnTo>
                    <a:pt x="11946609" y="1640304"/>
                  </a:lnTo>
                  <a:lnTo>
                    <a:pt x="11950375" y="1632662"/>
                  </a:lnTo>
                  <a:lnTo>
                    <a:pt x="11950934" y="1623810"/>
                  </a:lnTo>
                  <a:lnTo>
                    <a:pt x="11948040" y="1615473"/>
                  </a:lnTo>
                  <a:lnTo>
                    <a:pt x="11942368" y="1609115"/>
                  </a:lnTo>
                  <a:lnTo>
                    <a:pt x="11934725" y="1605347"/>
                  </a:lnTo>
                  <a:lnTo>
                    <a:pt x="11925915" y="1604782"/>
                  </a:lnTo>
                  <a:close/>
                </a:path>
                <a:path w="11962130" h="7343775">
                  <a:moveTo>
                    <a:pt x="11934856" y="1693245"/>
                  </a:moveTo>
                  <a:lnTo>
                    <a:pt x="11926345" y="1695572"/>
                  </a:lnTo>
                  <a:lnTo>
                    <a:pt x="11919619" y="1700805"/>
                  </a:lnTo>
                  <a:lnTo>
                    <a:pt x="11915347" y="1708188"/>
                  </a:lnTo>
                  <a:lnTo>
                    <a:pt x="11914193" y="1716963"/>
                  </a:lnTo>
                  <a:lnTo>
                    <a:pt x="11916519" y="1725477"/>
                  </a:lnTo>
                  <a:lnTo>
                    <a:pt x="11921748" y="1732203"/>
                  </a:lnTo>
                  <a:lnTo>
                    <a:pt x="11929118" y="1736479"/>
                  </a:lnTo>
                  <a:lnTo>
                    <a:pt x="11937866" y="1737638"/>
                  </a:lnTo>
                  <a:lnTo>
                    <a:pt x="11946378" y="1735312"/>
                  </a:lnTo>
                  <a:lnTo>
                    <a:pt x="11953105" y="1730084"/>
                  </a:lnTo>
                  <a:lnTo>
                    <a:pt x="11957381" y="1722714"/>
                  </a:lnTo>
                  <a:lnTo>
                    <a:pt x="11958529" y="1713920"/>
                  </a:lnTo>
                  <a:lnTo>
                    <a:pt x="11956205" y="1705407"/>
                  </a:lnTo>
                  <a:lnTo>
                    <a:pt x="11950979" y="1698680"/>
                  </a:lnTo>
                  <a:lnTo>
                    <a:pt x="11943609" y="1694404"/>
                  </a:lnTo>
                  <a:lnTo>
                    <a:pt x="11934856" y="1693245"/>
                  </a:lnTo>
                  <a:close/>
                </a:path>
                <a:path w="11962130" h="7343775">
                  <a:moveTo>
                    <a:pt x="11938831" y="1782083"/>
                  </a:moveTo>
                  <a:lnTo>
                    <a:pt x="11930223" y="1784024"/>
                  </a:lnTo>
                  <a:lnTo>
                    <a:pt x="11923267" y="1788949"/>
                  </a:lnTo>
                  <a:lnTo>
                    <a:pt x="11918665" y="1796131"/>
                  </a:lnTo>
                  <a:lnTo>
                    <a:pt x="11917114" y="1804845"/>
                  </a:lnTo>
                  <a:lnTo>
                    <a:pt x="11919057" y="1813455"/>
                  </a:lnTo>
                  <a:lnTo>
                    <a:pt x="11923979" y="1820411"/>
                  </a:lnTo>
                  <a:lnTo>
                    <a:pt x="11931148" y="1825014"/>
                  </a:lnTo>
                  <a:lnTo>
                    <a:pt x="11939835" y="1826566"/>
                  </a:lnTo>
                  <a:lnTo>
                    <a:pt x="11948443" y="1824625"/>
                  </a:lnTo>
                  <a:lnTo>
                    <a:pt x="11955399" y="1819705"/>
                  </a:lnTo>
                  <a:lnTo>
                    <a:pt x="11960001" y="1812535"/>
                  </a:lnTo>
                  <a:lnTo>
                    <a:pt x="11961552" y="1803802"/>
                  </a:lnTo>
                  <a:lnTo>
                    <a:pt x="11959609" y="1795193"/>
                  </a:lnTo>
                  <a:lnTo>
                    <a:pt x="11954687" y="1788237"/>
                  </a:lnTo>
                  <a:lnTo>
                    <a:pt x="11947518" y="1783634"/>
                  </a:lnTo>
                  <a:lnTo>
                    <a:pt x="11938831" y="1782083"/>
                  </a:lnTo>
                  <a:close/>
                </a:path>
                <a:path w="11962130" h="7343775">
                  <a:moveTo>
                    <a:pt x="11939543" y="1871019"/>
                  </a:moveTo>
                  <a:lnTo>
                    <a:pt x="11930894" y="1872767"/>
                  </a:lnTo>
                  <a:lnTo>
                    <a:pt x="11923829" y="1877534"/>
                  </a:lnTo>
                  <a:lnTo>
                    <a:pt x="11919065" y="1884612"/>
                  </a:lnTo>
                  <a:lnTo>
                    <a:pt x="11917318" y="1893289"/>
                  </a:lnTo>
                  <a:lnTo>
                    <a:pt x="11919065" y="1901940"/>
                  </a:lnTo>
                  <a:lnTo>
                    <a:pt x="11923829" y="1909004"/>
                  </a:lnTo>
                  <a:lnTo>
                    <a:pt x="11930894" y="1913767"/>
                  </a:lnTo>
                  <a:lnTo>
                    <a:pt x="11939543" y="1915514"/>
                  </a:lnTo>
                  <a:lnTo>
                    <a:pt x="11948196" y="1913767"/>
                  </a:lnTo>
                  <a:lnTo>
                    <a:pt x="11955260" y="1909004"/>
                  </a:lnTo>
                  <a:lnTo>
                    <a:pt x="11960022" y="1901940"/>
                  </a:lnTo>
                  <a:lnTo>
                    <a:pt x="11961759" y="1893289"/>
                  </a:lnTo>
                  <a:lnTo>
                    <a:pt x="11960026" y="1884612"/>
                  </a:lnTo>
                  <a:lnTo>
                    <a:pt x="11955264" y="1877534"/>
                  </a:lnTo>
                  <a:lnTo>
                    <a:pt x="11948197" y="1872767"/>
                  </a:lnTo>
                  <a:lnTo>
                    <a:pt x="11939543" y="1871019"/>
                  </a:lnTo>
                  <a:close/>
                </a:path>
                <a:path w="11962130" h="7343775">
                  <a:moveTo>
                    <a:pt x="11939543" y="1959964"/>
                  </a:moveTo>
                  <a:lnTo>
                    <a:pt x="11930894" y="1961711"/>
                  </a:lnTo>
                  <a:lnTo>
                    <a:pt x="11923829" y="1966479"/>
                  </a:lnTo>
                  <a:lnTo>
                    <a:pt x="11919065" y="1973557"/>
                  </a:lnTo>
                  <a:lnTo>
                    <a:pt x="11917318" y="1982233"/>
                  </a:lnTo>
                  <a:lnTo>
                    <a:pt x="11919065" y="1990884"/>
                  </a:lnTo>
                  <a:lnTo>
                    <a:pt x="11923829" y="1997949"/>
                  </a:lnTo>
                  <a:lnTo>
                    <a:pt x="11930894" y="2002712"/>
                  </a:lnTo>
                  <a:lnTo>
                    <a:pt x="11939543" y="2004458"/>
                  </a:lnTo>
                  <a:lnTo>
                    <a:pt x="11948196" y="2002712"/>
                  </a:lnTo>
                  <a:lnTo>
                    <a:pt x="11955260" y="1997949"/>
                  </a:lnTo>
                  <a:lnTo>
                    <a:pt x="11960022" y="1990884"/>
                  </a:lnTo>
                  <a:lnTo>
                    <a:pt x="11961759" y="1982233"/>
                  </a:lnTo>
                  <a:lnTo>
                    <a:pt x="11960026" y="1973557"/>
                  </a:lnTo>
                  <a:lnTo>
                    <a:pt x="11955264" y="1966479"/>
                  </a:lnTo>
                  <a:lnTo>
                    <a:pt x="11948197" y="1961711"/>
                  </a:lnTo>
                  <a:lnTo>
                    <a:pt x="11939543" y="1959964"/>
                  </a:lnTo>
                  <a:close/>
                </a:path>
                <a:path w="11962130" h="7343775">
                  <a:moveTo>
                    <a:pt x="11939543" y="2048908"/>
                  </a:moveTo>
                  <a:lnTo>
                    <a:pt x="11930894" y="2050656"/>
                  </a:lnTo>
                  <a:lnTo>
                    <a:pt x="11923829" y="2055423"/>
                  </a:lnTo>
                  <a:lnTo>
                    <a:pt x="11919065" y="2062501"/>
                  </a:lnTo>
                  <a:lnTo>
                    <a:pt x="11917318" y="2071178"/>
                  </a:lnTo>
                  <a:lnTo>
                    <a:pt x="11919065" y="2079829"/>
                  </a:lnTo>
                  <a:lnTo>
                    <a:pt x="11923829" y="2086893"/>
                  </a:lnTo>
                  <a:lnTo>
                    <a:pt x="11930894" y="2091656"/>
                  </a:lnTo>
                  <a:lnTo>
                    <a:pt x="11939543" y="2093403"/>
                  </a:lnTo>
                  <a:lnTo>
                    <a:pt x="11948196" y="2091656"/>
                  </a:lnTo>
                  <a:lnTo>
                    <a:pt x="11955260" y="2086893"/>
                  </a:lnTo>
                  <a:lnTo>
                    <a:pt x="11960022" y="2079829"/>
                  </a:lnTo>
                  <a:lnTo>
                    <a:pt x="11961759" y="2071178"/>
                  </a:lnTo>
                  <a:lnTo>
                    <a:pt x="11960026" y="2062501"/>
                  </a:lnTo>
                  <a:lnTo>
                    <a:pt x="11955264" y="2055423"/>
                  </a:lnTo>
                  <a:lnTo>
                    <a:pt x="11948197" y="2050656"/>
                  </a:lnTo>
                  <a:lnTo>
                    <a:pt x="11939543" y="2048908"/>
                  </a:lnTo>
                  <a:close/>
                </a:path>
                <a:path w="11962130" h="7343775">
                  <a:moveTo>
                    <a:pt x="11939543" y="2137853"/>
                  </a:moveTo>
                  <a:lnTo>
                    <a:pt x="11930894" y="2139600"/>
                  </a:lnTo>
                  <a:lnTo>
                    <a:pt x="11923829" y="2144368"/>
                  </a:lnTo>
                  <a:lnTo>
                    <a:pt x="11919065" y="2151446"/>
                  </a:lnTo>
                  <a:lnTo>
                    <a:pt x="11917318" y="2160122"/>
                  </a:lnTo>
                  <a:lnTo>
                    <a:pt x="11919065" y="2168773"/>
                  </a:lnTo>
                  <a:lnTo>
                    <a:pt x="11923829" y="2175838"/>
                  </a:lnTo>
                  <a:lnTo>
                    <a:pt x="11930894" y="2180601"/>
                  </a:lnTo>
                  <a:lnTo>
                    <a:pt x="11939543" y="2182347"/>
                  </a:lnTo>
                  <a:lnTo>
                    <a:pt x="11948196" y="2180601"/>
                  </a:lnTo>
                  <a:lnTo>
                    <a:pt x="11955260" y="2175838"/>
                  </a:lnTo>
                  <a:lnTo>
                    <a:pt x="11960022" y="2168773"/>
                  </a:lnTo>
                  <a:lnTo>
                    <a:pt x="11961759" y="2160122"/>
                  </a:lnTo>
                  <a:lnTo>
                    <a:pt x="11960026" y="2151446"/>
                  </a:lnTo>
                  <a:lnTo>
                    <a:pt x="11955264" y="2144368"/>
                  </a:lnTo>
                  <a:lnTo>
                    <a:pt x="11948197" y="2139600"/>
                  </a:lnTo>
                  <a:lnTo>
                    <a:pt x="11939543" y="2137853"/>
                  </a:lnTo>
                  <a:close/>
                </a:path>
                <a:path w="11962130" h="7343775">
                  <a:moveTo>
                    <a:pt x="11939543" y="2226797"/>
                  </a:moveTo>
                  <a:lnTo>
                    <a:pt x="11930894" y="2228544"/>
                  </a:lnTo>
                  <a:lnTo>
                    <a:pt x="11923829" y="2233312"/>
                  </a:lnTo>
                  <a:lnTo>
                    <a:pt x="11919065" y="2240390"/>
                  </a:lnTo>
                  <a:lnTo>
                    <a:pt x="11917318" y="2249067"/>
                  </a:lnTo>
                  <a:lnTo>
                    <a:pt x="11919065" y="2257718"/>
                  </a:lnTo>
                  <a:lnTo>
                    <a:pt x="11923829" y="2264782"/>
                  </a:lnTo>
                  <a:lnTo>
                    <a:pt x="11930894" y="2269545"/>
                  </a:lnTo>
                  <a:lnTo>
                    <a:pt x="11939543" y="2271292"/>
                  </a:lnTo>
                  <a:lnTo>
                    <a:pt x="11948196" y="2269545"/>
                  </a:lnTo>
                  <a:lnTo>
                    <a:pt x="11955260" y="2264782"/>
                  </a:lnTo>
                  <a:lnTo>
                    <a:pt x="11960022" y="2257718"/>
                  </a:lnTo>
                  <a:lnTo>
                    <a:pt x="11961759" y="2249067"/>
                  </a:lnTo>
                  <a:lnTo>
                    <a:pt x="11960026" y="2240390"/>
                  </a:lnTo>
                  <a:lnTo>
                    <a:pt x="11955264" y="2233312"/>
                  </a:lnTo>
                  <a:lnTo>
                    <a:pt x="11948197" y="2228544"/>
                  </a:lnTo>
                  <a:lnTo>
                    <a:pt x="11939543" y="2226797"/>
                  </a:lnTo>
                  <a:close/>
                </a:path>
                <a:path w="11962130" h="7343775">
                  <a:moveTo>
                    <a:pt x="11939543" y="2315742"/>
                  </a:moveTo>
                  <a:lnTo>
                    <a:pt x="11930894" y="2317489"/>
                  </a:lnTo>
                  <a:lnTo>
                    <a:pt x="11923829" y="2322257"/>
                  </a:lnTo>
                  <a:lnTo>
                    <a:pt x="11919065" y="2329334"/>
                  </a:lnTo>
                  <a:lnTo>
                    <a:pt x="11917318" y="2338011"/>
                  </a:lnTo>
                  <a:lnTo>
                    <a:pt x="11919065" y="2346662"/>
                  </a:lnTo>
                  <a:lnTo>
                    <a:pt x="11923829" y="2353727"/>
                  </a:lnTo>
                  <a:lnTo>
                    <a:pt x="11930894" y="2358490"/>
                  </a:lnTo>
                  <a:lnTo>
                    <a:pt x="11939543" y="2360236"/>
                  </a:lnTo>
                  <a:lnTo>
                    <a:pt x="11948196" y="2358490"/>
                  </a:lnTo>
                  <a:lnTo>
                    <a:pt x="11955260" y="2353727"/>
                  </a:lnTo>
                  <a:lnTo>
                    <a:pt x="11960022" y="2346662"/>
                  </a:lnTo>
                  <a:lnTo>
                    <a:pt x="11961759" y="2338011"/>
                  </a:lnTo>
                  <a:lnTo>
                    <a:pt x="11960026" y="2329334"/>
                  </a:lnTo>
                  <a:lnTo>
                    <a:pt x="11955264" y="2322257"/>
                  </a:lnTo>
                  <a:lnTo>
                    <a:pt x="11948197" y="2317489"/>
                  </a:lnTo>
                  <a:lnTo>
                    <a:pt x="11939543" y="2315742"/>
                  </a:lnTo>
                  <a:close/>
                </a:path>
                <a:path w="11962130" h="7343775">
                  <a:moveTo>
                    <a:pt x="11939543" y="2404686"/>
                  </a:moveTo>
                  <a:lnTo>
                    <a:pt x="11930894" y="2406433"/>
                  </a:lnTo>
                  <a:lnTo>
                    <a:pt x="11923829" y="2411201"/>
                  </a:lnTo>
                  <a:lnTo>
                    <a:pt x="11919065" y="2418279"/>
                  </a:lnTo>
                  <a:lnTo>
                    <a:pt x="11917318" y="2426956"/>
                  </a:lnTo>
                  <a:lnTo>
                    <a:pt x="11919065" y="2435607"/>
                  </a:lnTo>
                  <a:lnTo>
                    <a:pt x="11923829" y="2442671"/>
                  </a:lnTo>
                  <a:lnTo>
                    <a:pt x="11930894" y="2447434"/>
                  </a:lnTo>
                  <a:lnTo>
                    <a:pt x="11939543" y="2449181"/>
                  </a:lnTo>
                  <a:lnTo>
                    <a:pt x="11948196" y="2447434"/>
                  </a:lnTo>
                  <a:lnTo>
                    <a:pt x="11955260" y="2442671"/>
                  </a:lnTo>
                  <a:lnTo>
                    <a:pt x="11960022" y="2435607"/>
                  </a:lnTo>
                  <a:lnTo>
                    <a:pt x="11961759" y="2426956"/>
                  </a:lnTo>
                  <a:lnTo>
                    <a:pt x="11960026" y="2418279"/>
                  </a:lnTo>
                  <a:lnTo>
                    <a:pt x="11955264" y="2411201"/>
                  </a:lnTo>
                  <a:lnTo>
                    <a:pt x="11948197" y="2406433"/>
                  </a:lnTo>
                  <a:lnTo>
                    <a:pt x="11939543" y="2404686"/>
                  </a:lnTo>
                  <a:close/>
                </a:path>
                <a:path w="11962130" h="7343775">
                  <a:moveTo>
                    <a:pt x="11939543" y="2493631"/>
                  </a:moveTo>
                  <a:lnTo>
                    <a:pt x="11930894" y="2495378"/>
                  </a:lnTo>
                  <a:lnTo>
                    <a:pt x="11923829" y="2500146"/>
                  </a:lnTo>
                  <a:lnTo>
                    <a:pt x="11919065" y="2507223"/>
                  </a:lnTo>
                  <a:lnTo>
                    <a:pt x="11917318" y="2515900"/>
                  </a:lnTo>
                  <a:lnTo>
                    <a:pt x="11919065" y="2524551"/>
                  </a:lnTo>
                  <a:lnTo>
                    <a:pt x="11923829" y="2531615"/>
                  </a:lnTo>
                  <a:lnTo>
                    <a:pt x="11930894" y="2536378"/>
                  </a:lnTo>
                  <a:lnTo>
                    <a:pt x="11939543" y="2538125"/>
                  </a:lnTo>
                  <a:lnTo>
                    <a:pt x="11948196" y="2536378"/>
                  </a:lnTo>
                  <a:lnTo>
                    <a:pt x="11955260" y="2531615"/>
                  </a:lnTo>
                  <a:lnTo>
                    <a:pt x="11960022" y="2524551"/>
                  </a:lnTo>
                  <a:lnTo>
                    <a:pt x="11961759" y="2515900"/>
                  </a:lnTo>
                  <a:lnTo>
                    <a:pt x="11960026" y="2507223"/>
                  </a:lnTo>
                  <a:lnTo>
                    <a:pt x="11955264" y="2500146"/>
                  </a:lnTo>
                  <a:lnTo>
                    <a:pt x="11948197" y="2495378"/>
                  </a:lnTo>
                  <a:lnTo>
                    <a:pt x="11939543" y="2493631"/>
                  </a:lnTo>
                  <a:close/>
                </a:path>
                <a:path w="11962130" h="7343775">
                  <a:moveTo>
                    <a:pt x="11939543" y="2582575"/>
                  </a:moveTo>
                  <a:lnTo>
                    <a:pt x="11930894" y="2584322"/>
                  </a:lnTo>
                  <a:lnTo>
                    <a:pt x="11923829" y="2589091"/>
                  </a:lnTo>
                  <a:lnTo>
                    <a:pt x="11919065" y="2596169"/>
                  </a:lnTo>
                  <a:lnTo>
                    <a:pt x="11917318" y="2604846"/>
                  </a:lnTo>
                  <a:lnTo>
                    <a:pt x="11919065" y="2613496"/>
                  </a:lnTo>
                  <a:lnTo>
                    <a:pt x="11923829" y="2620561"/>
                  </a:lnTo>
                  <a:lnTo>
                    <a:pt x="11930894" y="2625324"/>
                  </a:lnTo>
                  <a:lnTo>
                    <a:pt x="11939543" y="2627071"/>
                  </a:lnTo>
                  <a:lnTo>
                    <a:pt x="11948196" y="2625324"/>
                  </a:lnTo>
                  <a:lnTo>
                    <a:pt x="11955260" y="2620561"/>
                  </a:lnTo>
                  <a:lnTo>
                    <a:pt x="11960022" y="2613496"/>
                  </a:lnTo>
                  <a:lnTo>
                    <a:pt x="11961758" y="2604846"/>
                  </a:lnTo>
                  <a:lnTo>
                    <a:pt x="11960026" y="2596169"/>
                  </a:lnTo>
                  <a:lnTo>
                    <a:pt x="11955264" y="2589091"/>
                  </a:lnTo>
                  <a:lnTo>
                    <a:pt x="11948197" y="2584322"/>
                  </a:lnTo>
                  <a:lnTo>
                    <a:pt x="11939543" y="2582575"/>
                  </a:lnTo>
                  <a:close/>
                </a:path>
                <a:path w="11962130" h="7343775">
                  <a:moveTo>
                    <a:pt x="11939543" y="2671521"/>
                  </a:moveTo>
                  <a:lnTo>
                    <a:pt x="11930894" y="2673268"/>
                  </a:lnTo>
                  <a:lnTo>
                    <a:pt x="11923829" y="2678036"/>
                  </a:lnTo>
                  <a:lnTo>
                    <a:pt x="11919065" y="2685113"/>
                  </a:lnTo>
                  <a:lnTo>
                    <a:pt x="11917318" y="2693790"/>
                  </a:lnTo>
                  <a:lnTo>
                    <a:pt x="11919065" y="2702441"/>
                  </a:lnTo>
                  <a:lnTo>
                    <a:pt x="11923829" y="2709506"/>
                  </a:lnTo>
                  <a:lnTo>
                    <a:pt x="11930894" y="2714269"/>
                  </a:lnTo>
                  <a:lnTo>
                    <a:pt x="11939543" y="2716015"/>
                  </a:lnTo>
                  <a:lnTo>
                    <a:pt x="11948196" y="2714269"/>
                  </a:lnTo>
                  <a:lnTo>
                    <a:pt x="11955260" y="2709506"/>
                  </a:lnTo>
                  <a:lnTo>
                    <a:pt x="11960022" y="2702441"/>
                  </a:lnTo>
                  <a:lnTo>
                    <a:pt x="11961759" y="2693790"/>
                  </a:lnTo>
                  <a:lnTo>
                    <a:pt x="11960026" y="2685113"/>
                  </a:lnTo>
                  <a:lnTo>
                    <a:pt x="11955264" y="2678036"/>
                  </a:lnTo>
                  <a:lnTo>
                    <a:pt x="11948197" y="2673268"/>
                  </a:lnTo>
                  <a:lnTo>
                    <a:pt x="11939543" y="2671521"/>
                  </a:lnTo>
                  <a:close/>
                </a:path>
                <a:path w="11962130" h="7343775">
                  <a:moveTo>
                    <a:pt x="11939543" y="2760465"/>
                  </a:moveTo>
                  <a:lnTo>
                    <a:pt x="11930894" y="2762212"/>
                  </a:lnTo>
                  <a:lnTo>
                    <a:pt x="11923829" y="2766980"/>
                  </a:lnTo>
                  <a:lnTo>
                    <a:pt x="11919065" y="2774058"/>
                  </a:lnTo>
                  <a:lnTo>
                    <a:pt x="11917318" y="2782735"/>
                  </a:lnTo>
                  <a:lnTo>
                    <a:pt x="11919065" y="2791386"/>
                  </a:lnTo>
                  <a:lnTo>
                    <a:pt x="11923829" y="2798450"/>
                  </a:lnTo>
                  <a:lnTo>
                    <a:pt x="11930894" y="2803213"/>
                  </a:lnTo>
                  <a:lnTo>
                    <a:pt x="11939543" y="2804960"/>
                  </a:lnTo>
                  <a:lnTo>
                    <a:pt x="11948196" y="2803213"/>
                  </a:lnTo>
                  <a:lnTo>
                    <a:pt x="11955260" y="2798450"/>
                  </a:lnTo>
                  <a:lnTo>
                    <a:pt x="11960022" y="2791386"/>
                  </a:lnTo>
                  <a:lnTo>
                    <a:pt x="11961759" y="2782735"/>
                  </a:lnTo>
                  <a:lnTo>
                    <a:pt x="11960026" y="2774058"/>
                  </a:lnTo>
                  <a:lnTo>
                    <a:pt x="11955264" y="2766980"/>
                  </a:lnTo>
                  <a:lnTo>
                    <a:pt x="11948197" y="2762212"/>
                  </a:lnTo>
                  <a:lnTo>
                    <a:pt x="11939543" y="2760465"/>
                  </a:lnTo>
                  <a:close/>
                </a:path>
                <a:path w="11962130" h="7343775">
                  <a:moveTo>
                    <a:pt x="11939543" y="2849410"/>
                  </a:moveTo>
                  <a:lnTo>
                    <a:pt x="11930894" y="2851157"/>
                  </a:lnTo>
                  <a:lnTo>
                    <a:pt x="11923829" y="2855925"/>
                  </a:lnTo>
                  <a:lnTo>
                    <a:pt x="11919065" y="2863002"/>
                  </a:lnTo>
                  <a:lnTo>
                    <a:pt x="11917318" y="2871679"/>
                  </a:lnTo>
                  <a:lnTo>
                    <a:pt x="11919065" y="2880330"/>
                  </a:lnTo>
                  <a:lnTo>
                    <a:pt x="11923829" y="2887395"/>
                  </a:lnTo>
                  <a:lnTo>
                    <a:pt x="11930894" y="2892158"/>
                  </a:lnTo>
                  <a:lnTo>
                    <a:pt x="11939543" y="2893904"/>
                  </a:lnTo>
                  <a:lnTo>
                    <a:pt x="11948196" y="2892158"/>
                  </a:lnTo>
                  <a:lnTo>
                    <a:pt x="11955260" y="2887395"/>
                  </a:lnTo>
                  <a:lnTo>
                    <a:pt x="11960022" y="2880330"/>
                  </a:lnTo>
                  <a:lnTo>
                    <a:pt x="11961759" y="2871679"/>
                  </a:lnTo>
                  <a:lnTo>
                    <a:pt x="11960026" y="2863002"/>
                  </a:lnTo>
                  <a:lnTo>
                    <a:pt x="11955264" y="2855925"/>
                  </a:lnTo>
                  <a:lnTo>
                    <a:pt x="11948197" y="2851157"/>
                  </a:lnTo>
                  <a:lnTo>
                    <a:pt x="11939543" y="2849410"/>
                  </a:lnTo>
                  <a:close/>
                </a:path>
                <a:path w="11962130" h="7343775">
                  <a:moveTo>
                    <a:pt x="11939543" y="2938354"/>
                  </a:moveTo>
                  <a:lnTo>
                    <a:pt x="11930894" y="2940101"/>
                  </a:lnTo>
                  <a:lnTo>
                    <a:pt x="11923829" y="2944869"/>
                  </a:lnTo>
                  <a:lnTo>
                    <a:pt x="11919065" y="2951947"/>
                  </a:lnTo>
                  <a:lnTo>
                    <a:pt x="11917318" y="2960624"/>
                  </a:lnTo>
                  <a:lnTo>
                    <a:pt x="11919065" y="2969274"/>
                  </a:lnTo>
                  <a:lnTo>
                    <a:pt x="11923829" y="2976339"/>
                  </a:lnTo>
                  <a:lnTo>
                    <a:pt x="11930894" y="2981102"/>
                  </a:lnTo>
                  <a:lnTo>
                    <a:pt x="11939543" y="2982849"/>
                  </a:lnTo>
                  <a:lnTo>
                    <a:pt x="11948196" y="2981102"/>
                  </a:lnTo>
                  <a:lnTo>
                    <a:pt x="11955260" y="2976339"/>
                  </a:lnTo>
                  <a:lnTo>
                    <a:pt x="11960022" y="2969274"/>
                  </a:lnTo>
                  <a:lnTo>
                    <a:pt x="11961759" y="2960624"/>
                  </a:lnTo>
                  <a:lnTo>
                    <a:pt x="11960026" y="2951947"/>
                  </a:lnTo>
                  <a:lnTo>
                    <a:pt x="11955264" y="2944869"/>
                  </a:lnTo>
                  <a:lnTo>
                    <a:pt x="11948197" y="2940101"/>
                  </a:lnTo>
                  <a:lnTo>
                    <a:pt x="11939543" y="2938354"/>
                  </a:lnTo>
                  <a:close/>
                </a:path>
                <a:path w="11962130" h="7343775">
                  <a:moveTo>
                    <a:pt x="11939543" y="3027299"/>
                  </a:moveTo>
                  <a:lnTo>
                    <a:pt x="11930894" y="3029046"/>
                  </a:lnTo>
                  <a:lnTo>
                    <a:pt x="11923829" y="3033814"/>
                  </a:lnTo>
                  <a:lnTo>
                    <a:pt x="11919065" y="3040891"/>
                  </a:lnTo>
                  <a:lnTo>
                    <a:pt x="11917318" y="3049568"/>
                  </a:lnTo>
                  <a:lnTo>
                    <a:pt x="11919065" y="3058219"/>
                  </a:lnTo>
                  <a:lnTo>
                    <a:pt x="11923829" y="3065283"/>
                  </a:lnTo>
                  <a:lnTo>
                    <a:pt x="11930894" y="3070046"/>
                  </a:lnTo>
                  <a:lnTo>
                    <a:pt x="11939543" y="3071793"/>
                  </a:lnTo>
                  <a:lnTo>
                    <a:pt x="11948196" y="3070046"/>
                  </a:lnTo>
                  <a:lnTo>
                    <a:pt x="11955260" y="3065283"/>
                  </a:lnTo>
                  <a:lnTo>
                    <a:pt x="11960022" y="3058219"/>
                  </a:lnTo>
                  <a:lnTo>
                    <a:pt x="11961759" y="3049568"/>
                  </a:lnTo>
                  <a:lnTo>
                    <a:pt x="11960026" y="3040891"/>
                  </a:lnTo>
                  <a:lnTo>
                    <a:pt x="11955264" y="3033814"/>
                  </a:lnTo>
                  <a:lnTo>
                    <a:pt x="11948197" y="3029046"/>
                  </a:lnTo>
                  <a:lnTo>
                    <a:pt x="11939543" y="3027299"/>
                  </a:lnTo>
                  <a:close/>
                </a:path>
                <a:path w="11962130" h="7343775">
                  <a:moveTo>
                    <a:pt x="11939543" y="3116243"/>
                  </a:moveTo>
                  <a:lnTo>
                    <a:pt x="11930894" y="3117990"/>
                  </a:lnTo>
                  <a:lnTo>
                    <a:pt x="11923829" y="3122758"/>
                  </a:lnTo>
                  <a:lnTo>
                    <a:pt x="11919065" y="3129836"/>
                  </a:lnTo>
                  <a:lnTo>
                    <a:pt x="11917318" y="3138512"/>
                  </a:lnTo>
                  <a:lnTo>
                    <a:pt x="11919065" y="3147163"/>
                  </a:lnTo>
                  <a:lnTo>
                    <a:pt x="11923829" y="3154228"/>
                  </a:lnTo>
                  <a:lnTo>
                    <a:pt x="11930894" y="3158991"/>
                  </a:lnTo>
                  <a:lnTo>
                    <a:pt x="11939543" y="3160737"/>
                  </a:lnTo>
                  <a:lnTo>
                    <a:pt x="11948196" y="3158991"/>
                  </a:lnTo>
                  <a:lnTo>
                    <a:pt x="11955260" y="3154228"/>
                  </a:lnTo>
                  <a:lnTo>
                    <a:pt x="11960022" y="3147163"/>
                  </a:lnTo>
                  <a:lnTo>
                    <a:pt x="11961759" y="3138512"/>
                  </a:lnTo>
                  <a:lnTo>
                    <a:pt x="11960026" y="3129836"/>
                  </a:lnTo>
                  <a:lnTo>
                    <a:pt x="11955264" y="3122758"/>
                  </a:lnTo>
                  <a:lnTo>
                    <a:pt x="11948197" y="3117990"/>
                  </a:lnTo>
                  <a:lnTo>
                    <a:pt x="11939543" y="3116243"/>
                  </a:lnTo>
                  <a:close/>
                </a:path>
                <a:path w="11962130" h="7343775">
                  <a:moveTo>
                    <a:pt x="11939543" y="3205187"/>
                  </a:moveTo>
                  <a:lnTo>
                    <a:pt x="11930894" y="3206935"/>
                  </a:lnTo>
                  <a:lnTo>
                    <a:pt x="11923829" y="3211703"/>
                  </a:lnTo>
                  <a:lnTo>
                    <a:pt x="11919065" y="3218780"/>
                  </a:lnTo>
                  <a:lnTo>
                    <a:pt x="11917318" y="3227457"/>
                  </a:lnTo>
                  <a:lnTo>
                    <a:pt x="11919065" y="3236108"/>
                  </a:lnTo>
                  <a:lnTo>
                    <a:pt x="11923829" y="3243172"/>
                  </a:lnTo>
                  <a:lnTo>
                    <a:pt x="11930894" y="3247935"/>
                  </a:lnTo>
                  <a:lnTo>
                    <a:pt x="11939543" y="3249682"/>
                  </a:lnTo>
                  <a:lnTo>
                    <a:pt x="11948196" y="3247935"/>
                  </a:lnTo>
                  <a:lnTo>
                    <a:pt x="11955260" y="3243172"/>
                  </a:lnTo>
                  <a:lnTo>
                    <a:pt x="11960022" y="3236108"/>
                  </a:lnTo>
                  <a:lnTo>
                    <a:pt x="11961759" y="3227457"/>
                  </a:lnTo>
                  <a:lnTo>
                    <a:pt x="11960026" y="3218780"/>
                  </a:lnTo>
                  <a:lnTo>
                    <a:pt x="11955264" y="3211703"/>
                  </a:lnTo>
                  <a:lnTo>
                    <a:pt x="11948197" y="3206935"/>
                  </a:lnTo>
                  <a:lnTo>
                    <a:pt x="11939543" y="3205187"/>
                  </a:lnTo>
                  <a:close/>
                </a:path>
                <a:path w="11962130" h="7343775">
                  <a:moveTo>
                    <a:pt x="11939543" y="3294132"/>
                  </a:moveTo>
                  <a:lnTo>
                    <a:pt x="11930894" y="3295879"/>
                  </a:lnTo>
                  <a:lnTo>
                    <a:pt x="11923829" y="3300647"/>
                  </a:lnTo>
                  <a:lnTo>
                    <a:pt x="11919065" y="3307725"/>
                  </a:lnTo>
                  <a:lnTo>
                    <a:pt x="11917318" y="3316401"/>
                  </a:lnTo>
                  <a:lnTo>
                    <a:pt x="11919065" y="3325052"/>
                  </a:lnTo>
                  <a:lnTo>
                    <a:pt x="11923829" y="3332117"/>
                  </a:lnTo>
                  <a:lnTo>
                    <a:pt x="11930894" y="3336880"/>
                  </a:lnTo>
                  <a:lnTo>
                    <a:pt x="11939543" y="3338626"/>
                  </a:lnTo>
                  <a:lnTo>
                    <a:pt x="11948196" y="3336880"/>
                  </a:lnTo>
                  <a:lnTo>
                    <a:pt x="11955260" y="3332117"/>
                  </a:lnTo>
                  <a:lnTo>
                    <a:pt x="11960022" y="3325052"/>
                  </a:lnTo>
                  <a:lnTo>
                    <a:pt x="11961759" y="3316401"/>
                  </a:lnTo>
                  <a:lnTo>
                    <a:pt x="11960026" y="3307725"/>
                  </a:lnTo>
                  <a:lnTo>
                    <a:pt x="11955264" y="3300647"/>
                  </a:lnTo>
                  <a:lnTo>
                    <a:pt x="11948197" y="3295879"/>
                  </a:lnTo>
                  <a:lnTo>
                    <a:pt x="11939543" y="3294132"/>
                  </a:lnTo>
                  <a:close/>
                </a:path>
                <a:path w="11962130" h="7343775">
                  <a:moveTo>
                    <a:pt x="11939543" y="3383076"/>
                  </a:moveTo>
                  <a:lnTo>
                    <a:pt x="11930894" y="3384824"/>
                  </a:lnTo>
                  <a:lnTo>
                    <a:pt x="11923829" y="3389591"/>
                  </a:lnTo>
                  <a:lnTo>
                    <a:pt x="11919065" y="3396669"/>
                  </a:lnTo>
                  <a:lnTo>
                    <a:pt x="11917318" y="3405346"/>
                  </a:lnTo>
                  <a:lnTo>
                    <a:pt x="11919065" y="3413997"/>
                  </a:lnTo>
                  <a:lnTo>
                    <a:pt x="11923829" y="3421061"/>
                  </a:lnTo>
                  <a:lnTo>
                    <a:pt x="11930894" y="3425824"/>
                  </a:lnTo>
                  <a:lnTo>
                    <a:pt x="11939543" y="3427571"/>
                  </a:lnTo>
                  <a:lnTo>
                    <a:pt x="11948196" y="3425824"/>
                  </a:lnTo>
                  <a:lnTo>
                    <a:pt x="11955260" y="3421061"/>
                  </a:lnTo>
                  <a:lnTo>
                    <a:pt x="11960022" y="3413997"/>
                  </a:lnTo>
                  <a:lnTo>
                    <a:pt x="11961759" y="3405346"/>
                  </a:lnTo>
                  <a:lnTo>
                    <a:pt x="11960026" y="3396669"/>
                  </a:lnTo>
                  <a:lnTo>
                    <a:pt x="11955264" y="3389591"/>
                  </a:lnTo>
                  <a:lnTo>
                    <a:pt x="11948197" y="3384824"/>
                  </a:lnTo>
                  <a:lnTo>
                    <a:pt x="11939543" y="3383076"/>
                  </a:lnTo>
                  <a:close/>
                </a:path>
                <a:path w="11962130" h="7343775">
                  <a:moveTo>
                    <a:pt x="11939543" y="3472021"/>
                  </a:moveTo>
                  <a:lnTo>
                    <a:pt x="11930894" y="3473768"/>
                  </a:lnTo>
                  <a:lnTo>
                    <a:pt x="11923829" y="3478536"/>
                  </a:lnTo>
                  <a:lnTo>
                    <a:pt x="11919065" y="3485614"/>
                  </a:lnTo>
                  <a:lnTo>
                    <a:pt x="11917318" y="3494290"/>
                  </a:lnTo>
                  <a:lnTo>
                    <a:pt x="11919065" y="3502941"/>
                  </a:lnTo>
                  <a:lnTo>
                    <a:pt x="11923829" y="3510006"/>
                  </a:lnTo>
                  <a:lnTo>
                    <a:pt x="11930894" y="3514769"/>
                  </a:lnTo>
                  <a:lnTo>
                    <a:pt x="11939543" y="3516515"/>
                  </a:lnTo>
                  <a:lnTo>
                    <a:pt x="11948196" y="3514769"/>
                  </a:lnTo>
                  <a:lnTo>
                    <a:pt x="11955260" y="3510006"/>
                  </a:lnTo>
                  <a:lnTo>
                    <a:pt x="11960022" y="3502941"/>
                  </a:lnTo>
                  <a:lnTo>
                    <a:pt x="11961759" y="3494290"/>
                  </a:lnTo>
                  <a:lnTo>
                    <a:pt x="11960026" y="3485614"/>
                  </a:lnTo>
                  <a:lnTo>
                    <a:pt x="11955264" y="3478536"/>
                  </a:lnTo>
                  <a:lnTo>
                    <a:pt x="11948197" y="3473768"/>
                  </a:lnTo>
                  <a:lnTo>
                    <a:pt x="11939543" y="3472021"/>
                  </a:lnTo>
                  <a:close/>
                </a:path>
                <a:path w="11962130" h="7343775">
                  <a:moveTo>
                    <a:pt x="11939543" y="3560965"/>
                  </a:moveTo>
                  <a:lnTo>
                    <a:pt x="11930894" y="3562712"/>
                  </a:lnTo>
                  <a:lnTo>
                    <a:pt x="11923829" y="3567480"/>
                  </a:lnTo>
                  <a:lnTo>
                    <a:pt x="11919065" y="3574558"/>
                  </a:lnTo>
                  <a:lnTo>
                    <a:pt x="11917318" y="3583235"/>
                  </a:lnTo>
                  <a:lnTo>
                    <a:pt x="11919065" y="3591886"/>
                  </a:lnTo>
                  <a:lnTo>
                    <a:pt x="11923829" y="3598950"/>
                  </a:lnTo>
                  <a:lnTo>
                    <a:pt x="11930894" y="3603713"/>
                  </a:lnTo>
                  <a:lnTo>
                    <a:pt x="11939543" y="3605460"/>
                  </a:lnTo>
                  <a:lnTo>
                    <a:pt x="11948196" y="3603713"/>
                  </a:lnTo>
                  <a:lnTo>
                    <a:pt x="11955260" y="3598950"/>
                  </a:lnTo>
                  <a:lnTo>
                    <a:pt x="11960022" y="3591886"/>
                  </a:lnTo>
                  <a:lnTo>
                    <a:pt x="11961759" y="3583235"/>
                  </a:lnTo>
                  <a:lnTo>
                    <a:pt x="11960026" y="3574558"/>
                  </a:lnTo>
                  <a:lnTo>
                    <a:pt x="11955264" y="3567480"/>
                  </a:lnTo>
                  <a:lnTo>
                    <a:pt x="11948197" y="3562712"/>
                  </a:lnTo>
                  <a:lnTo>
                    <a:pt x="11939543" y="3560965"/>
                  </a:lnTo>
                  <a:close/>
                </a:path>
                <a:path w="11962130" h="7343775">
                  <a:moveTo>
                    <a:pt x="11939543" y="3649910"/>
                  </a:moveTo>
                  <a:lnTo>
                    <a:pt x="11930894" y="3651657"/>
                  </a:lnTo>
                  <a:lnTo>
                    <a:pt x="11923829" y="3656425"/>
                  </a:lnTo>
                  <a:lnTo>
                    <a:pt x="11919065" y="3663502"/>
                  </a:lnTo>
                  <a:lnTo>
                    <a:pt x="11917318" y="3672179"/>
                  </a:lnTo>
                  <a:lnTo>
                    <a:pt x="11919065" y="3680830"/>
                  </a:lnTo>
                  <a:lnTo>
                    <a:pt x="11923829" y="3687895"/>
                  </a:lnTo>
                  <a:lnTo>
                    <a:pt x="11930894" y="3692658"/>
                  </a:lnTo>
                  <a:lnTo>
                    <a:pt x="11939543" y="3694404"/>
                  </a:lnTo>
                  <a:lnTo>
                    <a:pt x="11948196" y="3692658"/>
                  </a:lnTo>
                  <a:lnTo>
                    <a:pt x="11955260" y="3687895"/>
                  </a:lnTo>
                  <a:lnTo>
                    <a:pt x="11960022" y="3680830"/>
                  </a:lnTo>
                  <a:lnTo>
                    <a:pt x="11961759" y="3672179"/>
                  </a:lnTo>
                  <a:lnTo>
                    <a:pt x="11960026" y="3663502"/>
                  </a:lnTo>
                  <a:lnTo>
                    <a:pt x="11955264" y="3656425"/>
                  </a:lnTo>
                  <a:lnTo>
                    <a:pt x="11948197" y="3651657"/>
                  </a:lnTo>
                  <a:lnTo>
                    <a:pt x="11939543" y="3649910"/>
                  </a:lnTo>
                  <a:close/>
                </a:path>
                <a:path w="11962130" h="7343775">
                  <a:moveTo>
                    <a:pt x="11939543" y="3738854"/>
                  </a:moveTo>
                  <a:lnTo>
                    <a:pt x="11930894" y="3740601"/>
                  </a:lnTo>
                  <a:lnTo>
                    <a:pt x="11923829" y="3745369"/>
                  </a:lnTo>
                  <a:lnTo>
                    <a:pt x="11919065" y="3752447"/>
                  </a:lnTo>
                  <a:lnTo>
                    <a:pt x="11917318" y="3761124"/>
                  </a:lnTo>
                  <a:lnTo>
                    <a:pt x="11919065" y="3769775"/>
                  </a:lnTo>
                  <a:lnTo>
                    <a:pt x="11923829" y="3776839"/>
                  </a:lnTo>
                  <a:lnTo>
                    <a:pt x="11930894" y="3781602"/>
                  </a:lnTo>
                  <a:lnTo>
                    <a:pt x="11939543" y="3783349"/>
                  </a:lnTo>
                  <a:lnTo>
                    <a:pt x="11948196" y="3781602"/>
                  </a:lnTo>
                  <a:lnTo>
                    <a:pt x="11955260" y="3776839"/>
                  </a:lnTo>
                  <a:lnTo>
                    <a:pt x="11960022" y="3769775"/>
                  </a:lnTo>
                  <a:lnTo>
                    <a:pt x="11961759" y="3761124"/>
                  </a:lnTo>
                  <a:lnTo>
                    <a:pt x="11960026" y="3752447"/>
                  </a:lnTo>
                  <a:lnTo>
                    <a:pt x="11955264" y="3745369"/>
                  </a:lnTo>
                  <a:lnTo>
                    <a:pt x="11948197" y="3740601"/>
                  </a:lnTo>
                  <a:lnTo>
                    <a:pt x="11939543" y="3738854"/>
                  </a:lnTo>
                  <a:close/>
                </a:path>
                <a:path w="11962130" h="7343775">
                  <a:moveTo>
                    <a:pt x="11939543" y="3827799"/>
                  </a:moveTo>
                  <a:lnTo>
                    <a:pt x="11930894" y="3829546"/>
                  </a:lnTo>
                  <a:lnTo>
                    <a:pt x="11923829" y="3834314"/>
                  </a:lnTo>
                  <a:lnTo>
                    <a:pt x="11919065" y="3841391"/>
                  </a:lnTo>
                  <a:lnTo>
                    <a:pt x="11917318" y="3850068"/>
                  </a:lnTo>
                  <a:lnTo>
                    <a:pt x="11919065" y="3858719"/>
                  </a:lnTo>
                  <a:lnTo>
                    <a:pt x="11923829" y="3865783"/>
                  </a:lnTo>
                  <a:lnTo>
                    <a:pt x="11930894" y="3870546"/>
                  </a:lnTo>
                  <a:lnTo>
                    <a:pt x="11939543" y="3872293"/>
                  </a:lnTo>
                  <a:lnTo>
                    <a:pt x="11948196" y="3870546"/>
                  </a:lnTo>
                  <a:lnTo>
                    <a:pt x="11955260" y="3865783"/>
                  </a:lnTo>
                  <a:lnTo>
                    <a:pt x="11960022" y="3858719"/>
                  </a:lnTo>
                  <a:lnTo>
                    <a:pt x="11961759" y="3850068"/>
                  </a:lnTo>
                  <a:lnTo>
                    <a:pt x="11960026" y="3841391"/>
                  </a:lnTo>
                  <a:lnTo>
                    <a:pt x="11955264" y="3834314"/>
                  </a:lnTo>
                  <a:lnTo>
                    <a:pt x="11948197" y="3829546"/>
                  </a:lnTo>
                  <a:lnTo>
                    <a:pt x="11939543" y="3827799"/>
                  </a:lnTo>
                  <a:close/>
                </a:path>
                <a:path w="11962130" h="7343775">
                  <a:moveTo>
                    <a:pt x="11939543" y="3916743"/>
                  </a:moveTo>
                  <a:lnTo>
                    <a:pt x="11930894" y="3918490"/>
                  </a:lnTo>
                  <a:lnTo>
                    <a:pt x="11923829" y="3923258"/>
                  </a:lnTo>
                  <a:lnTo>
                    <a:pt x="11919065" y="3930336"/>
                  </a:lnTo>
                  <a:lnTo>
                    <a:pt x="11917318" y="3939012"/>
                  </a:lnTo>
                  <a:lnTo>
                    <a:pt x="11919065" y="3947663"/>
                  </a:lnTo>
                  <a:lnTo>
                    <a:pt x="11923829" y="3954728"/>
                  </a:lnTo>
                  <a:lnTo>
                    <a:pt x="11930894" y="3959491"/>
                  </a:lnTo>
                  <a:lnTo>
                    <a:pt x="11939543" y="3961237"/>
                  </a:lnTo>
                  <a:lnTo>
                    <a:pt x="11948196" y="3959491"/>
                  </a:lnTo>
                  <a:lnTo>
                    <a:pt x="11955260" y="3954728"/>
                  </a:lnTo>
                  <a:lnTo>
                    <a:pt x="11960022" y="3947663"/>
                  </a:lnTo>
                  <a:lnTo>
                    <a:pt x="11961759" y="3939012"/>
                  </a:lnTo>
                  <a:lnTo>
                    <a:pt x="11960026" y="3930336"/>
                  </a:lnTo>
                  <a:lnTo>
                    <a:pt x="11955264" y="3923258"/>
                  </a:lnTo>
                  <a:lnTo>
                    <a:pt x="11948197" y="3918490"/>
                  </a:lnTo>
                  <a:lnTo>
                    <a:pt x="11939543" y="3916743"/>
                  </a:lnTo>
                  <a:close/>
                </a:path>
                <a:path w="11962130" h="7343775">
                  <a:moveTo>
                    <a:pt x="11939543" y="4005687"/>
                  </a:moveTo>
                  <a:lnTo>
                    <a:pt x="11930894" y="4007435"/>
                  </a:lnTo>
                  <a:lnTo>
                    <a:pt x="11923829" y="4012203"/>
                  </a:lnTo>
                  <a:lnTo>
                    <a:pt x="11919065" y="4019280"/>
                  </a:lnTo>
                  <a:lnTo>
                    <a:pt x="11917318" y="4027957"/>
                  </a:lnTo>
                  <a:lnTo>
                    <a:pt x="11919065" y="4036608"/>
                  </a:lnTo>
                  <a:lnTo>
                    <a:pt x="11923829" y="4043672"/>
                  </a:lnTo>
                  <a:lnTo>
                    <a:pt x="11930894" y="4048435"/>
                  </a:lnTo>
                  <a:lnTo>
                    <a:pt x="11939543" y="4050182"/>
                  </a:lnTo>
                  <a:lnTo>
                    <a:pt x="11948196" y="4048435"/>
                  </a:lnTo>
                  <a:lnTo>
                    <a:pt x="11955260" y="4043672"/>
                  </a:lnTo>
                  <a:lnTo>
                    <a:pt x="11960022" y="4036608"/>
                  </a:lnTo>
                  <a:lnTo>
                    <a:pt x="11961759" y="4027957"/>
                  </a:lnTo>
                  <a:lnTo>
                    <a:pt x="11960026" y="4019280"/>
                  </a:lnTo>
                  <a:lnTo>
                    <a:pt x="11955264" y="4012203"/>
                  </a:lnTo>
                  <a:lnTo>
                    <a:pt x="11948197" y="4007435"/>
                  </a:lnTo>
                  <a:lnTo>
                    <a:pt x="11939543" y="4005687"/>
                  </a:lnTo>
                  <a:close/>
                </a:path>
                <a:path w="11962130" h="7343775">
                  <a:moveTo>
                    <a:pt x="11939543" y="4094632"/>
                  </a:moveTo>
                  <a:lnTo>
                    <a:pt x="11930894" y="4096379"/>
                  </a:lnTo>
                  <a:lnTo>
                    <a:pt x="11923829" y="4101147"/>
                  </a:lnTo>
                  <a:lnTo>
                    <a:pt x="11919065" y="4108225"/>
                  </a:lnTo>
                  <a:lnTo>
                    <a:pt x="11917318" y="4116901"/>
                  </a:lnTo>
                  <a:lnTo>
                    <a:pt x="11919065" y="4125552"/>
                  </a:lnTo>
                  <a:lnTo>
                    <a:pt x="11923829" y="4132617"/>
                  </a:lnTo>
                  <a:lnTo>
                    <a:pt x="11930894" y="4137380"/>
                  </a:lnTo>
                  <a:lnTo>
                    <a:pt x="11939543" y="4139126"/>
                  </a:lnTo>
                  <a:lnTo>
                    <a:pt x="11948196" y="4137380"/>
                  </a:lnTo>
                  <a:lnTo>
                    <a:pt x="11955260" y="4132617"/>
                  </a:lnTo>
                  <a:lnTo>
                    <a:pt x="11960022" y="4125552"/>
                  </a:lnTo>
                  <a:lnTo>
                    <a:pt x="11961759" y="4116901"/>
                  </a:lnTo>
                  <a:lnTo>
                    <a:pt x="11960026" y="4108225"/>
                  </a:lnTo>
                  <a:lnTo>
                    <a:pt x="11955264" y="4101147"/>
                  </a:lnTo>
                  <a:lnTo>
                    <a:pt x="11948197" y="4096379"/>
                  </a:lnTo>
                  <a:lnTo>
                    <a:pt x="11939543" y="4094632"/>
                  </a:lnTo>
                  <a:close/>
                </a:path>
                <a:path w="11962130" h="7343775">
                  <a:moveTo>
                    <a:pt x="11939543" y="4183576"/>
                  </a:moveTo>
                  <a:lnTo>
                    <a:pt x="11930894" y="4185324"/>
                  </a:lnTo>
                  <a:lnTo>
                    <a:pt x="11923829" y="4190091"/>
                  </a:lnTo>
                  <a:lnTo>
                    <a:pt x="11919065" y="4197169"/>
                  </a:lnTo>
                  <a:lnTo>
                    <a:pt x="11917318" y="4205846"/>
                  </a:lnTo>
                  <a:lnTo>
                    <a:pt x="11919065" y="4214497"/>
                  </a:lnTo>
                  <a:lnTo>
                    <a:pt x="11923829" y="4221561"/>
                  </a:lnTo>
                  <a:lnTo>
                    <a:pt x="11930894" y="4226324"/>
                  </a:lnTo>
                  <a:lnTo>
                    <a:pt x="11939543" y="4228071"/>
                  </a:lnTo>
                  <a:lnTo>
                    <a:pt x="11948196" y="4226324"/>
                  </a:lnTo>
                  <a:lnTo>
                    <a:pt x="11955260" y="4221561"/>
                  </a:lnTo>
                  <a:lnTo>
                    <a:pt x="11960022" y="4214497"/>
                  </a:lnTo>
                  <a:lnTo>
                    <a:pt x="11961759" y="4205846"/>
                  </a:lnTo>
                  <a:lnTo>
                    <a:pt x="11960026" y="4197169"/>
                  </a:lnTo>
                  <a:lnTo>
                    <a:pt x="11955264" y="4190091"/>
                  </a:lnTo>
                  <a:lnTo>
                    <a:pt x="11948197" y="4185324"/>
                  </a:lnTo>
                  <a:lnTo>
                    <a:pt x="11939543" y="4183576"/>
                  </a:lnTo>
                  <a:close/>
                </a:path>
                <a:path w="11962130" h="7343775">
                  <a:moveTo>
                    <a:pt x="11939543" y="4272521"/>
                  </a:moveTo>
                  <a:lnTo>
                    <a:pt x="11930894" y="4274268"/>
                  </a:lnTo>
                  <a:lnTo>
                    <a:pt x="11923829" y="4279036"/>
                  </a:lnTo>
                  <a:lnTo>
                    <a:pt x="11919065" y="4286114"/>
                  </a:lnTo>
                  <a:lnTo>
                    <a:pt x="11917318" y="4294790"/>
                  </a:lnTo>
                  <a:lnTo>
                    <a:pt x="11919065" y="4303441"/>
                  </a:lnTo>
                  <a:lnTo>
                    <a:pt x="11923829" y="4310506"/>
                  </a:lnTo>
                  <a:lnTo>
                    <a:pt x="11930894" y="4315269"/>
                  </a:lnTo>
                  <a:lnTo>
                    <a:pt x="11939543" y="4317015"/>
                  </a:lnTo>
                  <a:lnTo>
                    <a:pt x="11948196" y="4315269"/>
                  </a:lnTo>
                  <a:lnTo>
                    <a:pt x="11955260" y="4310506"/>
                  </a:lnTo>
                  <a:lnTo>
                    <a:pt x="11960022" y="4303441"/>
                  </a:lnTo>
                  <a:lnTo>
                    <a:pt x="11961759" y="4294790"/>
                  </a:lnTo>
                  <a:lnTo>
                    <a:pt x="11960026" y="4286114"/>
                  </a:lnTo>
                  <a:lnTo>
                    <a:pt x="11955264" y="4279036"/>
                  </a:lnTo>
                  <a:lnTo>
                    <a:pt x="11948197" y="4274268"/>
                  </a:lnTo>
                  <a:lnTo>
                    <a:pt x="11939543" y="4272521"/>
                  </a:lnTo>
                  <a:close/>
                </a:path>
                <a:path w="11962130" h="7343775">
                  <a:moveTo>
                    <a:pt x="11939543" y="4361465"/>
                  </a:moveTo>
                  <a:lnTo>
                    <a:pt x="11930894" y="4363212"/>
                  </a:lnTo>
                  <a:lnTo>
                    <a:pt x="11923829" y="4367980"/>
                  </a:lnTo>
                  <a:lnTo>
                    <a:pt x="11919065" y="4375058"/>
                  </a:lnTo>
                  <a:lnTo>
                    <a:pt x="11917318" y="4383735"/>
                  </a:lnTo>
                  <a:lnTo>
                    <a:pt x="11919065" y="4392386"/>
                  </a:lnTo>
                  <a:lnTo>
                    <a:pt x="11923829" y="4399450"/>
                  </a:lnTo>
                  <a:lnTo>
                    <a:pt x="11930894" y="4404213"/>
                  </a:lnTo>
                  <a:lnTo>
                    <a:pt x="11939543" y="4405960"/>
                  </a:lnTo>
                  <a:lnTo>
                    <a:pt x="11948196" y="4404213"/>
                  </a:lnTo>
                  <a:lnTo>
                    <a:pt x="11955260" y="4399450"/>
                  </a:lnTo>
                  <a:lnTo>
                    <a:pt x="11960022" y="4392386"/>
                  </a:lnTo>
                  <a:lnTo>
                    <a:pt x="11961759" y="4383735"/>
                  </a:lnTo>
                  <a:lnTo>
                    <a:pt x="11960026" y="4375058"/>
                  </a:lnTo>
                  <a:lnTo>
                    <a:pt x="11955264" y="4367980"/>
                  </a:lnTo>
                  <a:lnTo>
                    <a:pt x="11948197" y="4363212"/>
                  </a:lnTo>
                  <a:lnTo>
                    <a:pt x="11939543" y="4361465"/>
                  </a:lnTo>
                  <a:close/>
                </a:path>
                <a:path w="11962130" h="7343775">
                  <a:moveTo>
                    <a:pt x="11939543" y="4450410"/>
                  </a:moveTo>
                  <a:lnTo>
                    <a:pt x="11930894" y="4452157"/>
                  </a:lnTo>
                  <a:lnTo>
                    <a:pt x="11923829" y="4456925"/>
                  </a:lnTo>
                  <a:lnTo>
                    <a:pt x="11919065" y="4464002"/>
                  </a:lnTo>
                  <a:lnTo>
                    <a:pt x="11917318" y="4472679"/>
                  </a:lnTo>
                  <a:lnTo>
                    <a:pt x="11919065" y="4481330"/>
                  </a:lnTo>
                  <a:lnTo>
                    <a:pt x="11923829" y="4488395"/>
                  </a:lnTo>
                  <a:lnTo>
                    <a:pt x="11930894" y="4493158"/>
                  </a:lnTo>
                  <a:lnTo>
                    <a:pt x="11939543" y="4494904"/>
                  </a:lnTo>
                  <a:lnTo>
                    <a:pt x="11948196" y="4493158"/>
                  </a:lnTo>
                  <a:lnTo>
                    <a:pt x="11955260" y="4488395"/>
                  </a:lnTo>
                  <a:lnTo>
                    <a:pt x="11960022" y="4481330"/>
                  </a:lnTo>
                  <a:lnTo>
                    <a:pt x="11961759" y="4472679"/>
                  </a:lnTo>
                  <a:lnTo>
                    <a:pt x="11960026" y="4464002"/>
                  </a:lnTo>
                  <a:lnTo>
                    <a:pt x="11955264" y="4456925"/>
                  </a:lnTo>
                  <a:lnTo>
                    <a:pt x="11948197" y="4452157"/>
                  </a:lnTo>
                  <a:lnTo>
                    <a:pt x="11939543" y="4450410"/>
                  </a:lnTo>
                  <a:close/>
                </a:path>
                <a:path w="11962130" h="7343775">
                  <a:moveTo>
                    <a:pt x="11939543" y="4539354"/>
                  </a:moveTo>
                  <a:lnTo>
                    <a:pt x="11930894" y="4541101"/>
                  </a:lnTo>
                  <a:lnTo>
                    <a:pt x="11923829" y="4545869"/>
                  </a:lnTo>
                  <a:lnTo>
                    <a:pt x="11919065" y="4552947"/>
                  </a:lnTo>
                  <a:lnTo>
                    <a:pt x="11917318" y="4561624"/>
                  </a:lnTo>
                  <a:lnTo>
                    <a:pt x="11919065" y="4570275"/>
                  </a:lnTo>
                  <a:lnTo>
                    <a:pt x="11923829" y="4577339"/>
                  </a:lnTo>
                  <a:lnTo>
                    <a:pt x="11930894" y="4582102"/>
                  </a:lnTo>
                  <a:lnTo>
                    <a:pt x="11939543" y="4583849"/>
                  </a:lnTo>
                  <a:lnTo>
                    <a:pt x="11948196" y="4582102"/>
                  </a:lnTo>
                  <a:lnTo>
                    <a:pt x="11955260" y="4577339"/>
                  </a:lnTo>
                  <a:lnTo>
                    <a:pt x="11960022" y="4570275"/>
                  </a:lnTo>
                  <a:lnTo>
                    <a:pt x="11961759" y="4561624"/>
                  </a:lnTo>
                  <a:lnTo>
                    <a:pt x="11960026" y="4552947"/>
                  </a:lnTo>
                  <a:lnTo>
                    <a:pt x="11955264" y="4545869"/>
                  </a:lnTo>
                  <a:lnTo>
                    <a:pt x="11948197" y="4541101"/>
                  </a:lnTo>
                  <a:lnTo>
                    <a:pt x="11939543" y="4539354"/>
                  </a:lnTo>
                  <a:close/>
                </a:path>
                <a:path w="11962130" h="7343775">
                  <a:moveTo>
                    <a:pt x="11939543" y="4628299"/>
                  </a:moveTo>
                  <a:lnTo>
                    <a:pt x="11930894" y="4630046"/>
                  </a:lnTo>
                  <a:lnTo>
                    <a:pt x="11923829" y="4634814"/>
                  </a:lnTo>
                  <a:lnTo>
                    <a:pt x="11919065" y="4641891"/>
                  </a:lnTo>
                  <a:lnTo>
                    <a:pt x="11917318" y="4650568"/>
                  </a:lnTo>
                  <a:lnTo>
                    <a:pt x="11919065" y="4659219"/>
                  </a:lnTo>
                  <a:lnTo>
                    <a:pt x="11923829" y="4666284"/>
                  </a:lnTo>
                  <a:lnTo>
                    <a:pt x="11930894" y="4671047"/>
                  </a:lnTo>
                  <a:lnTo>
                    <a:pt x="11939543" y="4672793"/>
                  </a:lnTo>
                  <a:lnTo>
                    <a:pt x="11948196" y="4671047"/>
                  </a:lnTo>
                  <a:lnTo>
                    <a:pt x="11955260" y="4666284"/>
                  </a:lnTo>
                  <a:lnTo>
                    <a:pt x="11960022" y="4659219"/>
                  </a:lnTo>
                  <a:lnTo>
                    <a:pt x="11961759" y="4650568"/>
                  </a:lnTo>
                  <a:lnTo>
                    <a:pt x="11960026" y="4641891"/>
                  </a:lnTo>
                  <a:lnTo>
                    <a:pt x="11955264" y="4634814"/>
                  </a:lnTo>
                  <a:lnTo>
                    <a:pt x="11948197" y="4630046"/>
                  </a:lnTo>
                  <a:lnTo>
                    <a:pt x="11939543" y="4628299"/>
                  </a:lnTo>
                  <a:close/>
                </a:path>
                <a:path w="11962130" h="7343775">
                  <a:moveTo>
                    <a:pt x="11939543" y="4717243"/>
                  </a:moveTo>
                  <a:lnTo>
                    <a:pt x="11930894" y="4718990"/>
                  </a:lnTo>
                  <a:lnTo>
                    <a:pt x="11923829" y="4723758"/>
                  </a:lnTo>
                  <a:lnTo>
                    <a:pt x="11919065" y="4730836"/>
                  </a:lnTo>
                  <a:lnTo>
                    <a:pt x="11917318" y="4739513"/>
                  </a:lnTo>
                  <a:lnTo>
                    <a:pt x="11919065" y="4748163"/>
                  </a:lnTo>
                  <a:lnTo>
                    <a:pt x="11923829" y="4755228"/>
                  </a:lnTo>
                  <a:lnTo>
                    <a:pt x="11930894" y="4759991"/>
                  </a:lnTo>
                  <a:lnTo>
                    <a:pt x="11939543" y="4761738"/>
                  </a:lnTo>
                  <a:lnTo>
                    <a:pt x="11948196" y="4759991"/>
                  </a:lnTo>
                  <a:lnTo>
                    <a:pt x="11955260" y="4755228"/>
                  </a:lnTo>
                  <a:lnTo>
                    <a:pt x="11960022" y="4748163"/>
                  </a:lnTo>
                  <a:lnTo>
                    <a:pt x="11961759" y="4739513"/>
                  </a:lnTo>
                  <a:lnTo>
                    <a:pt x="11960026" y="4730836"/>
                  </a:lnTo>
                  <a:lnTo>
                    <a:pt x="11955264" y="4723758"/>
                  </a:lnTo>
                  <a:lnTo>
                    <a:pt x="11948197" y="4718990"/>
                  </a:lnTo>
                  <a:lnTo>
                    <a:pt x="11939543" y="4717243"/>
                  </a:lnTo>
                  <a:close/>
                </a:path>
                <a:path w="11962130" h="7343775">
                  <a:moveTo>
                    <a:pt x="11939543" y="4806188"/>
                  </a:moveTo>
                  <a:lnTo>
                    <a:pt x="11930894" y="4807935"/>
                  </a:lnTo>
                  <a:lnTo>
                    <a:pt x="11923829" y="4812703"/>
                  </a:lnTo>
                  <a:lnTo>
                    <a:pt x="11919065" y="4819780"/>
                  </a:lnTo>
                  <a:lnTo>
                    <a:pt x="11917318" y="4828457"/>
                  </a:lnTo>
                  <a:lnTo>
                    <a:pt x="11919065" y="4837108"/>
                  </a:lnTo>
                  <a:lnTo>
                    <a:pt x="11923829" y="4844172"/>
                  </a:lnTo>
                  <a:lnTo>
                    <a:pt x="11930894" y="4848935"/>
                  </a:lnTo>
                  <a:lnTo>
                    <a:pt x="11939543" y="4850682"/>
                  </a:lnTo>
                  <a:lnTo>
                    <a:pt x="11948196" y="4848935"/>
                  </a:lnTo>
                  <a:lnTo>
                    <a:pt x="11955260" y="4844172"/>
                  </a:lnTo>
                  <a:lnTo>
                    <a:pt x="11960022" y="4837108"/>
                  </a:lnTo>
                  <a:lnTo>
                    <a:pt x="11961759" y="4828457"/>
                  </a:lnTo>
                  <a:lnTo>
                    <a:pt x="11960026" y="4819780"/>
                  </a:lnTo>
                  <a:lnTo>
                    <a:pt x="11955264" y="4812703"/>
                  </a:lnTo>
                  <a:lnTo>
                    <a:pt x="11948197" y="4807935"/>
                  </a:lnTo>
                  <a:lnTo>
                    <a:pt x="11939543" y="4806188"/>
                  </a:lnTo>
                  <a:close/>
                </a:path>
                <a:path w="11962130" h="7343775">
                  <a:moveTo>
                    <a:pt x="11939543" y="4895132"/>
                  </a:moveTo>
                  <a:lnTo>
                    <a:pt x="11930894" y="4896879"/>
                  </a:lnTo>
                  <a:lnTo>
                    <a:pt x="11923829" y="4901647"/>
                  </a:lnTo>
                  <a:lnTo>
                    <a:pt x="11919065" y="4908725"/>
                  </a:lnTo>
                  <a:lnTo>
                    <a:pt x="11917318" y="4917401"/>
                  </a:lnTo>
                  <a:lnTo>
                    <a:pt x="11919065" y="4926052"/>
                  </a:lnTo>
                  <a:lnTo>
                    <a:pt x="11923829" y="4933117"/>
                  </a:lnTo>
                  <a:lnTo>
                    <a:pt x="11930894" y="4937880"/>
                  </a:lnTo>
                  <a:lnTo>
                    <a:pt x="11939543" y="4939626"/>
                  </a:lnTo>
                  <a:lnTo>
                    <a:pt x="11948196" y="4937880"/>
                  </a:lnTo>
                  <a:lnTo>
                    <a:pt x="11955260" y="4933117"/>
                  </a:lnTo>
                  <a:lnTo>
                    <a:pt x="11960022" y="4926052"/>
                  </a:lnTo>
                  <a:lnTo>
                    <a:pt x="11961759" y="4917401"/>
                  </a:lnTo>
                  <a:lnTo>
                    <a:pt x="11960026" y="4908725"/>
                  </a:lnTo>
                  <a:lnTo>
                    <a:pt x="11955264" y="4901647"/>
                  </a:lnTo>
                  <a:lnTo>
                    <a:pt x="11948197" y="4896879"/>
                  </a:lnTo>
                  <a:lnTo>
                    <a:pt x="11939543" y="4895132"/>
                  </a:lnTo>
                  <a:close/>
                </a:path>
                <a:path w="11962130" h="7343775">
                  <a:moveTo>
                    <a:pt x="11939543" y="4984076"/>
                  </a:moveTo>
                  <a:lnTo>
                    <a:pt x="11930894" y="4985824"/>
                  </a:lnTo>
                  <a:lnTo>
                    <a:pt x="11923829" y="4990592"/>
                  </a:lnTo>
                  <a:lnTo>
                    <a:pt x="11919065" y="4997669"/>
                  </a:lnTo>
                  <a:lnTo>
                    <a:pt x="11917318" y="5006346"/>
                  </a:lnTo>
                  <a:lnTo>
                    <a:pt x="11919065" y="5014997"/>
                  </a:lnTo>
                  <a:lnTo>
                    <a:pt x="11923829" y="5022061"/>
                  </a:lnTo>
                  <a:lnTo>
                    <a:pt x="11930894" y="5026824"/>
                  </a:lnTo>
                  <a:lnTo>
                    <a:pt x="11939543" y="5028571"/>
                  </a:lnTo>
                  <a:lnTo>
                    <a:pt x="11948196" y="5026824"/>
                  </a:lnTo>
                  <a:lnTo>
                    <a:pt x="11955260" y="5022061"/>
                  </a:lnTo>
                  <a:lnTo>
                    <a:pt x="11960022" y="5014997"/>
                  </a:lnTo>
                  <a:lnTo>
                    <a:pt x="11961759" y="5006346"/>
                  </a:lnTo>
                  <a:lnTo>
                    <a:pt x="11960026" y="4997669"/>
                  </a:lnTo>
                  <a:lnTo>
                    <a:pt x="11955264" y="4990592"/>
                  </a:lnTo>
                  <a:lnTo>
                    <a:pt x="11948197" y="4985824"/>
                  </a:lnTo>
                  <a:lnTo>
                    <a:pt x="11939543" y="4984076"/>
                  </a:lnTo>
                  <a:close/>
                </a:path>
                <a:path w="11962130" h="7343775">
                  <a:moveTo>
                    <a:pt x="11939543" y="5073021"/>
                  </a:moveTo>
                  <a:lnTo>
                    <a:pt x="11930894" y="5074768"/>
                  </a:lnTo>
                  <a:lnTo>
                    <a:pt x="11923829" y="5079536"/>
                  </a:lnTo>
                  <a:lnTo>
                    <a:pt x="11919065" y="5086614"/>
                  </a:lnTo>
                  <a:lnTo>
                    <a:pt x="11917318" y="5095290"/>
                  </a:lnTo>
                  <a:lnTo>
                    <a:pt x="11919065" y="5103941"/>
                  </a:lnTo>
                  <a:lnTo>
                    <a:pt x="11923829" y="5111006"/>
                  </a:lnTo>
                  <a:lnTo>
                    <a:pt x="11930894" y="5115769"/>
                  </a:lnTo>
                  <a:lnTo>
                    <a:pt x="11939543" y="5117515"/>
                  </a:lnTo>
                  <a:lnTo>
                    <a:pt x="11948196" y="5115769"/>
                  </a:lnTo>
                  <a:lnTo>
                    <a:pt x="11955260" y="5111006"/>
                  </a:lnTo>
                  <a:lnTo>
                    <a:pt x="11960022" y="5103941"/>
                  </a:lnTo>
                  <a:lnTo>
                    <a:pt x="11961759" y="5095290"/>
                  </a:lnTo>
                  <a:lnTo>
                    <a:pt x="11960026" y="5086614"/>
                  </a:lnTo>
                  <a:lnTo>
                    <a:pt x="11955264" y="5079536"/>
                  </a:lnTo>
                  <a:lnTo>
                    <a:pt x="11948197" y="5074768"/>
                  </a:lnTo>
                  <a:lnTo>
                    <a:pt x="11939543" y="5073021"/>
                  </a:lnTo>
                  <a:close/>
                </a:path>
                <a:path w="11962130" h="7343775">
                  <a:moveTo>
                    <a:pt x="11939543" y="5161965"/>
                  </a:moveTo>
                  <a:lnTo>
                    <a:pt x="11930894" y="5163713"/>
                  </a:lnTo>
                  <a:lnTo>
                    <a:pt x="11923829" y="5168480"/>
                  </a:lnTo>
                  <a:lnTo>
                    <a:pt x="11919065" y="5175558"/>
                  </a:lnTo>
                  <a:lnTo>
                    <a:pt x="11917318" y="5184235"/>
                  </a:lnTo>
                  <a:lnTo>
                    <a:pt x="11919065" y="5192886"/>
                  </a:lnTo>
                  <a:lnTo>
                    <a:pt x="11923829" y="5199950"/>
                  </a:lnTo>
                  <a:lnTo>
                    <a:pt x="11930894" y="5204713"/>
                  </a:lnTo>
                  <a:lnTo>
                    <a:pt x="11939543" y="5206460"/>
                  </a:lnTo>
                  <a:lnTo>
                    <a:pt x="11948196" y="5204713"/>
                  </a:lnTo>
                  <a:lnTo>
                    <a:pt x="11955260" y="5199950"/>
                  </a:lnTo>
                  <a:lnTo>
                    <a:pt x="11960022" y="5192886"/>
                  </a:lnTo>
                  <a:lnTo>
                    <a:pt x="11961759" y="5184235"/>
                  </a:lnTo>
                  <a:lnTo>
                    <a:pt x="11960026" y="5175558"/>
                  </a:lnTo>
                  <a:lnTo>
                    <a:pt x="11955264" y="5168480"/>
                  </a:lnTo>
                  <a:lnTo>
                    <a:pt x="11948197" y="5163713"/>
                  </a:lnTo>
                  <a:lnTo>
                    <a:pt x="11939543" y="5161965"/>
                  </a:lnTo>
                  <a:close/>
                </a:path>
                <a:path w="11962130" h="7343775">
                  <a:moveTo>
                    <a:pt x="11939543" y="5250910"/>
                  </a:moveTo>
                  <a:lnTo>
                    <a:pt x="11930894" y="5252657"/>
                  </a:lnTo>
                  <a:lnTo>
                    <a:pt x="11923829" y="5257425"/>
                  </a:lnTo>
                  <a:lnTo>
                    <a:pt x="11919065" y="5264503"/>
                  </a:lnTo>
                  <a:lnTo>
                    <a:pt x="11917318" y="5273179"/>
                  </a:lnTo>
                  <a:lnTo>
                    <a:pt x="11919065" y="5281830"/>
                  </a:lnTo>
                  <a:lnTo>
                    <a:pt x="11923829" y="5288895"/>
                  </a:lnTo>
                  <a:lnTo>
                    <a:pt x="11930894" y="5293658"/>
                  </a:lnTo>
                  <a:lnTo>
                    <a:pt x="11939543" y="5295404"/>
                  </a:lnTo>
                  <a:lnTo>
                    <a:pt x="11948196" y="5293658"/>
                  </a:lnTo>
                  <a:lnTo>
                    <a:pt x="11955260" y="5288895"/>
                  </a:lnTo>
                  <a:lnTo>
                    <a:pt x="11960022" y="5281830"/>
                  </a:lnTo>
                  <a:lnTo>
                    <a:pt x="11961759" y="5273179"/>
                  </a:lnTo>
                  <a:lnTo>
                    <a:pt x="11960026" y="5264503"/>
                  </a:lnTo>
                  <a:lnTo>
                    <a:pt x="11955264" y="5257425"/>
                  </a:lnTo>
                  <a:lnTo>
                    <a:pt x="11948197" y="5252657"/>
                  </a:lnTo>
                  <a:lnTo>
                    <a:pt x="11939543" y="5250910"/>
                  </a:lnTo>
                  <a:close/>
                </a:path>
                <a:path w="11962130" h="7343775">
                  <a:moveTo>
                    <a:pt x="11939543" y="5339854"/>
                  </a:moveTo>
                  <a:lnTo>
                    <a:pt x="11930894" y="5341601"/>
                  </a:lnTo>
                  <a:lnTo>
                    <a:pt x="11923829" y="5346369"/>
                  </a:lnTo>
                  <a:lnTo>
                    <a:pt x="11919065" y="5353447"/>
                  </a:lnTo>
                  <a:lnTo>
                    <a:pt x="11917318" y="5362124"/>
                  </a:lnTo>
                  <a:lnTo>
                    <a:pt x="11919065" y="5370775"/>
                  </a:lnTo>
                  <a:lnTo>
                    <a:pt x="11923829" y="5377839"/>
                  </a:lnTo>
                  <a:lnTo>
                    <a:pt x="11930894" y="5382602"/>
                  </a:lnTo>
                  <a:lnTo>
                    <a:pt x="11939543" y="5384349"/>
                  </a:lnTo>
                  <a:lnTo>
                    <a:pt x="11948196" y="5382602"/>
                  </a:lnTo>
                  <a:lnTo>
                    <a:pt x="11955260" y="5377839"/>
                  </a:lnTo>
                  <a:lnTo>
                    <a:pt x="11960022" y="5370775"/>
                  </a:lnTo>
                  <a:lnTo>
                    <a:pt x="11961759" y="5362124"/>
                  </a:lnTo>
                  <a:lnTo>
                    <a:pt x="11960026" y="5353447"/>
                  </a:lnTo>
                  <a:lnTo>
                    <a:pt x="11955264" y="5346369"/>
                  </a:lnTo>
                  <a:lnTo>
                    <a:pt x="11948197" y="5341601"/>
                  </a:lnTo>
                  <a:lnTo>
                    <a:pt x="11939543" y="5339854"/>
                  </a:lnTo>
                  <a:close/>
                </a:path>
                <a:path w="11962130" h="7343775">
                  <a:moveTo>
                    <a:pt x="11939543" y="5428799"/>
                  </a:moveTo>
                  <a:lnTo>
                    <a:pt x="11930894" y="5430546"/>
                  </a:lnTo>
                  <a:lnTo>
                    <a:pt x="11923829" y="5435314"/>
                  </a:lnTo>
                  <a:lnTo>
                    <a:pt x="11919065" y="5442392"/>
                  </a:lnTo>
                  <a:lnTo>
                    <a:pt x="11917318" y="5451069"/>
                  </a:lnTo>
                  <a:lnTo>
                    <a:pt x="11919065" y="5459720"/>
                  </a:lnTo>
                  <a:lnTo>
                    <a:pt x="11923829" y="5466784"/>
                  </a:lnTo>
                  <a:lnTo>
                    <a:pt x="11930894" y="5471548"/>
                  </a:lnTo>
                  <a:lnTo>
                    <a:pt x="11939543" y="5473294"/>
                  </a:lnTo>
                  <a:lnTo>
                    <a:pt x="11948196" y="5471548"/>
                  </a:lnTo>
                  <a:lnTo>
                    <a:pt x="11955260" y="5466784"/>
                  </a:lnTo>
                  <a:lnTo>
                    <a:pt x="11960022" y="5459720"/>
                  </a:lnTo>
                  <a:lnTo>
                    <a:pt x="11961758" y="5451069"/>
                  </a:lnTo>
                  <a:lnTo>
                    <a:pt x="11960026" y="5442392"/>
                  </a:lnTo>
                  <a:lnTo>
                    <a:pt x="11955264" y="5435314"/>
                  </a:lnTo>
                  <a:lnTo>
                    <a:pt x="11948197" y="5430546"/>
                  </a:lnTo>
                  <a:lnTo>
                    <a:pt x="11939543" y="5428799"/>
                  </a:lnTo>
                  <a:close/>
                </a:path>
                <a:path w="11962130" h="7343775">
                  <a:moveTo>
                    <a:pt x="11939822" y="5517747"/>
                  </a:moveTo>
                  <a:lnTo>
                    <a:pt x="11931136" y="5519299"/>
                  </a:lnTo>
                  <a:lnTo>
                    <a:pt x="11923966" y="5523908"/>
                  </a:lnTo>
                  <a:lnTo>
                    <a:pt x="11919044" y="5530877"/>
                  </a:lnTo>
                  <a:lnTo>
                    <a:pt x="11917102" y="5539512"/>
                  </a:lnTo>
                  <a:lnTo>
                    <a:pt x="11918652" y="5548200"/>
                  </a:lnTo>
                  <a:lnTo>
                    <a:pt x="11923255" y="5555369"/>
                  </a:lnTo>
                  <a:lnTo>
                    <a:pt x="11930210" y="5560290"/>
                  </a:lnTo>
                  <a:lnTo>
                    <a:pt x="11938819" y="5562231"/>
                  </a:lnTo>
                  <a:lnTo>
                    <a:pt x="11947512" y="5560679"/>
                  </a:lnTo>
                  <a:lnTo>
                    <a:pt x="11954684" y="5556076"/>
                  </a:lnTo>
                  <a:lnTo>
                    <a:pt x="11959603" y="5549120"/>
                  </a:lnTo>
                  <a:lnTo>
                    <a:pt x="11961539" y="5540466"/>
                  </a:lnTo>
                  <a:lnTo>
                    <a:pt x="11959989" y="5531778"/>
                  </a:lnTo>
                  <a:lnTo>
                    <a:pt x="11955386" y="5524609"/>
                  </a:lnTo>
                  <a:lnTo>
                    <a:pt x="11948430" y="5519688"/>
                  </a:lnTo>
                  <a:lnTo>
                    <a:pt x="11939822" y="5517747"/>
                  </a:lnTo>
                  <a:close/>
                </a:path>
                <a:path w="11962130" h="7343775">
                  <a:moveTo>
                    <a:pt x="11937815" y="5606674"/>
                  </a:moveTo>
                  <a:lnTo>
                    <a:pt x="11929069" y="5607834"/>
                  </a:lnTo>
                  <a:lnTo>
                    <a:pt x="11921702" y="5612116"/>
                  </a:lnTo>
                  <a:lnTo>
                    <a:pt x="11916473" y="5618858"/>
                  </a:lnTo>
                  <a:lnTo>
                    <a:pt x="11914143" y="5627397"/>
                  </a:lnTo>
                  <a:lnTo>
                    <a:pt x="11915303" y="5636146"/>
                  </a:lnTo>
                  <a:lnTo>
                    <a:pt x="11919581" y="5643515"/>
                  </a:lnTo>
                  <a:lnTo>
                    <a:pt x="11926312" y="5648742"/>
                  </a:lnTo>
                  <a:lnTo>
                    <a:pt x="11934831" y="5651066"/>
                  </a:lnTo>
                  <a:lnTo>
                    <a:pt x="11943579" y="5649906"/>
                  </a:lnTo>
                  <a:lnTo>
                    <a:pt x="11950949" y="5645629"/>
                  </a:lnTo>
                  <a:lnTo>
                    <a:pt x="11956178" y="5638901"/>
                  </a:lnTo>
                  <a:lnTo>
                    <a:pt x="11958504" y="5630343"/>
                  </a:lnTo>
                  <a:lnTo>
                    <a:pt x="11957343" y="5621594"/>
                  </a:lnTo>
                  <a:lnTo>
                    <a:pt x="11953065" y="5614225"/>
                  </a:lnTo>
                  <a:lnTo>
                    <a:pt x="11946334" y="5608998"/>
                  </a:lnTo>
                  <a:lnTo>
                    <a:pt x="11937815" y="5606674"/>
                  </a:lnTo>
                  <a:close/>
                </a:path>
                <a:path w="11962130" h="7343775">
                  <a:moveTo>
                    <a:pt x="11931846" y="5695439"/>
                  </a:moveTo>
                  <a:lnTo>
                    <a:pt x="11923036" y="5696001"/>
                  </a:lnTo>
                  <a:lnTo>
                    <a:pt x="11915392" y="5699770"/>
                  </a:lnTo>
                  <a:lnTo>
                    <a:pt x="11909717" y="5706139"/>
                  </a:lnTo>
                  <a:lnTo>
                    <a:pt x="11906815" y="5714500"/>
                  </a:lnTo>
                  <a:lnTo>
                    <a:pt x="11907380" y="5723308"/>
                  </a:lnTo>
                  <a:lnTo>
                    <a:pt x="11911145" y="5730951"/>
                  </a:lnTo>
                  <a:lnTo>
                    <a:pt x="11917502" y="5736625"/>
                  </a:lnTo>
                  <a:lnTo>
                    <a:pt x="11925839" y="5739524"/>
                  </a:lnTo>
                  <a:lnTo>
                    <a:pt x="11934642" y="5738963"/>
                  </a:lnTo>
                  <a:lnTo>
                    <a:pt x="11942283" y="5735198"/>
                  </a:lnTo>
                  <a:lnTo>
                    <a:pt x="11947956" y="5728842"/>
                  </a:lnTo>
                  <a:lnTo>
                    <a:pt x="11950858" y="5720463"/>
                  </a:lnTo>
                  <a:lnTo>
                    <a:pt x="11950300" y="5711655"/>
                  </a:lnTo>
                  <a:lnTo>
                    <a:pt x="11946539" y="5704012"/>
                  </a:lnTo>
                  <a:lnTo>
                    <a:pt x="11940184" y="5698338"/>
                  </a:lnTo>
                  <a:lnTo>
                    <a:pt x="11931846" y="5695439"/>
                  </a:lnTo>
                  <a:close/>
                </a:path>
                <a:path w="11962130" h="7343775">
                  <a:moveTo>
                    <a:pt x="11921140" y="5783757"/>
                  </a:moveTo>
                  <a:lnTo>
                    <a:pt x="11912316" y="5783929"/>
                  </a:lnTo>
                  <a:lnTo>
                    <a:pt x="11904511" y="5787356"/>
                  </a:lnTo>
                  <a:lnTo>
                    <a:pt x="11898557" y="5793468"/>
                  </a:lnTo>
                  <a:lnTo>
                    <a:pt x="11895283" y="5801692"/>
                  </a:lnTo>
                  <a:lnTo>
                    <a:pt x="11895441" y="5809599"/>
                  </a:lnTo>
                  <a:lnTo>
                    <a:pt x="11895459" y="5810516"/>
                  </a:lnTo>
                  <a:lnTo>
                    <a:pt x="11898882" y="5818318"/>
                  </a:lnTo>
                  <a:lnTo>
                    <a:pt x="11904979" y="5824268"/>
                  </a:lnTo>
                  <a:lnTo>
                    <a:pt x="11913177" y="5827534"/>
                  </a:lnTo>
                  <a:lnTo>
                    <a:pt x="11922002" y="5827363"/>
                  </a:lnTo>
                  <a:lnTo>
                    <a:pt x="11929805" y="5823940"/>
                  </a:lnTo>
                  <a:lnTo>
                    <a:pt x="11935755" y="5817842"/>
                  </a:lnTo>
                  <a:lnTo>
                    <a:pt x="11939035" y="5809599"/>
                  </a:lnTo>
                  <a:lnTo>
                    <a:pt x="11938882" y="5801692"/>
                  </a:lnTo>
                  <a:lnTo>
                    <a:pt x="11938864" y="5800775"/>
                  </a:lnTo>
                  <a:lnTo>
                    <a:pt x="11935440" y="5792973"/>
                  </a:lnTo>
                  <a:lnTo>
                    <a:pt x="11929340" y="5787023"/>
                  </a:lnTo>
                  <a:lnTo>
                    <a:pt x="11921140" y="5783757"/>
                  </a:lnTo>
                  <a:close/>
                </a:path>
                <a:path w="11962130" h="7343775">
                  <a:moveTo>
                    <a:pt x="11897273" y="5871203"/>
                  </a:moveTo>
                  <a:lnTo>
                    <a:pt x="11889320" y="5874267"/>
                  </a:lnTo>
                  <a:lnTo>
                    <a:pt x="11883091" y="5880098"/>
                  </a:lnTo>
                  <a:lnTo>
                    <a:pt x="11879446" y="5888163"/>
                  </a:lnTo>
                  <a:lnTo>
                    <a:pt x="11879214" y="5896985"/>
                  </a:lnTo>
                  <a:lnTo>
                    <a:pt x="11882275" y="5904937"/>
                  </a:lnTo>
                  <a:lnTo>
                    <a:pt x="11888094" y="5911161"/>
                  </a:lnTo>
                  <a:lnTo>
                    <a:pt x="11896134" y="5914802"/>
                  </a:lnTo>
                  <a:lnTo>
                    <a:pt x="11904951" y="5915038"/>
                  </a:lnTo>
                  <a:lnTo>
                    <a:pt x="11912903" y="5911979"/>
                  </a:lnTo>
                  <a:lnTo>
                    <a:pt x="11919128" y="5906161"/>
                  </a:lnTo>
                  <a:lnTo>
                    <a:pt x="11922779" y="5898078"/>
                  </a:lnTo>
                  <a:lnTo>
                    <a:pt x="11923011" y="5889255"/>
                  </a:lnTo>
                  <a:lnTo>
                    <a:pt x="11919950" y="5881303"/>
                  </a:lnTo>
                  <a:lnTo>
                    <a:pt x="11914131" y="5875078"/>
                  </a:lnTo>
                  <a:lnTo>
                    <a:pt x="11906091" y="5871438"/>
                  </a:lnTo>
                  <a:lnTo>
                    <a:pt x="11897273" y="5871203"/>
                  </a:lnTo>
                  <a:close/>
                </a:path>
                <a:path w="11962130" h="7343775">
                  <a:moveTo>
                    <a:pt x="11877906" y="5957617"/>
                  </a:moveTo>
                  <a:lnTo>
                    <a:pt x="11869818" y="5960310"/>
                  </a:lnTo>
                  <a:lnTo>
                    <a:pt x="11863327" y="5965847"/>
                  </a:lnTo>
                  <a:lnTo>
                    <a:pt x="11859317" y="5973735"/>
                  </a:lnTo>
                  <a:lnTo>
                    <a:pt x="11858672" y="5982537"/>
                  </a:lnTo>
                  <a:lnTo>
                    <a:pt x="11861360" y="5990621"/>
                  </a:lnTo>
                  <a:lnTo>
                    <a:pt x="11866884" y="5997108"/>
                  </a:lnTo>
                  <a:lnTo>
                    <a:pt x="11874747" y="6001115"/>
                  </a:lnTo>
                  <a:lnTo>
                    <a:pt x="11883549" y="6001759"/>
                  </a:lnTo>
                  <a:lnTo>
                    <a:pt x="11891633" y="5999070"/>
                  </a:lnTo>
                  <a:lnTo>
                    <a:pt x="11898120" y="5993546"/>
                  </a:lnTo>
                  <a:lnTo>
                    <a:pt x="11902141" y="5985640"/>
                  </a:lnTo>
                  <a:lnTo>
                    <a:pt x="11902779" y="5976838"/>
                  </a:lnTo>
                  <a:lnTo>
                    <a:pt x="11900088" y="5968754"/>
                  </a:lnTo>
                  <a:lnTo>
                    <a:pt x="11894567" y="5962267"/>
                  </a:lnTo>
                  <a:lnTo>
                    <a:pt x="11886711" y="5958259"/>
                  </a:lnTo>
                  <a:lnTo>
                    <a:pt x="11877906" y="5957617"/>
                  </a:lnTo>
                  <a:close/>
                </a:path>
                <a:path w="11962130" h="7343775">
                  <a:moveTo>
                    <a:pt x="11854316" y="6042944"/>
                  </a:moveTo>
                  <a:lnTo>
                    <a:pt x="11846105" y="6045234"/>
                  </a:lnTo>
                  <a:lnTo>
                    <a:pt x="11839348" y="6050442"/>
                  </a:lnTo>
                  <a:lnTo>
                    <a:pt x="11834945" y="6058122"/>
                  </a:lnTo>
                  <a:lnTo>
                    <a:pt x="11833870" y="6066881"/>
                  </a:lnTo>
                  <a:lnTo>
                    <a:pt x="11836155" y="6075089"/>
                  </a:lnTo>
                  <a:lnTo>
                    <a:pt x="11841350" y="6081841"/>
                  </a:lnTo>
                  <a:lnTo>
                    <a:pt x="11849004" y="6086233"/>
                  </a:lnTo>
                  <a:lnTo>
                    <a:pt x="11857764" y="6087312"/>
                  </a:lnTo>
                  <a:lnTo>
                    <a:pt x="11865973" y="6085028"/>
                  </a:lnTo>
                  <a:lnTo>
                    <a:pt x="11872727" y="6079832"/>
                  </a:lnTo>
                  <a:lnTo>
                    <a:pt x="11877135" y="6072135"/>
                  </a:lnTo>
                  <a:lnTo>
                    <a:pt x="11878210" y="6063376"/>
                  </a:lnTo>
                  <a:lnTo>
                    <a:pt x="11875925" y="6055168"/>
                  </a:lnTo>
                  <a:lnTo>
                    <a:pt x="11870730" y="6048415"/>
                  </a:lnTo>
                  <a:lnTo>
                    <a:pt x="11863076" y="6044022"/>
                  </a:lnTo>
                  <a:lnTo>
                    <a:pt x="11854316" y="6042944"/>
                  </a:lnTo>
                  <a:close/>
                </a:path>
                <a:path w="11962130" h="7343775">
                  <a:moveTo>
                    <a:pt x="11826421" y="6126990"/>
                  </a:moveTo>
                  <a:lnTo>
                    <a:pt x="11818113" y="6128898"/>
                  </a:lnTo>
                  <a:lnTo>
                    <a:pt x="11811122" y="6133788"/>
                  </a:lnTo>
                  <a:lnTo>
                    <a:pt x="11806370" y="6141256"/>
                  </a:lnTo>
                  <a:lnTo>
                    <a:pt x="11804893" y="6149956"/>
                  </a:lnTo>
                  <a:lnTo>
                    <a:pt x="11806797" y="6158261"/>
                  </a:lnTo>
                  <a:lnTo>
                    <a:pt x="11811676" y="6165246"/>
                  </a:lnTo>
                  <a:lnTo>
                    <a:pt x="11819121" y="6169987"/>
                  </a:lnTo>
                  <a:lnTo>
                    <a:pt x="11827823" y="6171470"/>
                  </a:lnTo>
                  <a:lnTo>
                    <a:pt x="11836128" y="6169567"/>
                  </a:lnTo>
                  <a:lnTo>
                    <a:pt x="11843112" y="6164689"/>
                  </a:lnTo>
                  <a:lnTo>
                    <a:pt x="11847861" y="6157205"/>
                  </a:lnTo>
                  <a:lnTo>
                    <a:pt x="11849346" y="6148504"/>
                  </a:lnTo>
                  <a:lnTo>
                    <a:pt x="11847445" y="6140199"/>
                  </a:lnTo>
                  <a:lnTo>
                    <a:pt x="11842568" y="6133214"/>
                  </a:lnTo>
                  <a:lnTo>
                    <a:pt x="11835123" y="6128472"/>
                  </a:lnTo>
                  <a:lnTo>
                    <a:pt x="11826421" y="6126990"/>
                  </a:lnTo>
                  <a:close/>
                </a:path>
                <a:path w="11962130" h="7343775">
                  <a:moveTo>
                    <a:pt x="11794468" y="6209537"/>
                  </a:moveTo>
                  <a:lnTo>
                    <a:pt x="11786077" y="6211025"/>
                  </a:lnTo>
                  <a:lnTo>
                    <a:pt x="11778851" y="6215558"/>
                  </a:lnTo>
                  <a:lnTo>
                    <a:pt x="11773731" y="6222777"/>
                  </a:lnTo>
                  <a:lnTo>
                    <a:pt x="11771811" y="6231392"/>
                  </a:lnTo>
                  <a:lnTo>
                    <a:pt x="11773293" y="6239782"/>
                  </a:lnTo>
                  <a:lnTo>
                    <a:pt x="11777814" y="6247004"/>
                  </a:lnTo>
                  <a:lnTo>
                    <a:pt x="11785009" y="6252114"/>
                  </a:lnTo>
                  <a:lnTo>
                    <a:pt x="11793622" y="6254031"/>
                  </a:lnTo>
                  <a:lnTo>
                    <a:pt x="11802011" y="6252548"/>
                  </a:lnTo>
                  <a:lnTo>
                    <a:pt x="11809233" y="6248026"/>
                  </a:lnTo>
                  <a:lnTo>
                    <a:pt x="11814359" y="6240790"/>
                  </a:lnTo>
                  <a:lnTo>
                    <a:pt x="11816279" y="6232175"/>
                  </a:lnTo>
                  <a:lnTo>
                    <a:pt x="11814797" y="6223785"/>
                  </a:lnTo>
                  <a:lnTo>
                    <a:pt x="11810276" y="6216563"/>
                  </a:lnTo>
                  <a:lnTo>
                    <a:pt x="11803081" y="6211454"/>
                  </a:lnTo>
                  <a:lnTo>
                    <a:pt x="11794468" y="6209537"/>
                  </a:lnTo>
                  <a:close/>
                </a:path>
                <a:path w="11962130" h="7343775">
                  <a:moveTo>
                    <a:pt x="11758444" y="6290390"/>
                  </a:moveTo>
                  <a:lnTo>
                    <a:pt x="11749989" y="6291453"/>
                  </a:lnTo>
                  <a:lnTo>
                    <a:pt x="11742543" y="6295615"/>
                  </a:lnTo>
                  <a:lnTo>
                    <a:pt x="11737066" y="6302568"/>
                  </a:lnTo>
                  <a:lnTo>
                    <a:pt x="11734714" y="6311075"/>
                  </a:lnTo>
                  <a:lnTo>
                    <a:pt x="11735769" y="6319529"/>
                  </a:lnTo>
                  <a:lnTo>
                    <a:pt x="11739919" y="6326969"/>
                  </a:lnTo>
                  <a:lnTo>
                    <a:pt x="11746845" y="6332435"/>
                  </a:lnTo>
                  <a:lnTo>
                    <a:pt x="11755358" y="6334785"/>
                  </a:lnTo>
                  <a:lnTo>
                    <a:pt x="11763814" y="6333727"/>
                  </a:lnTo>
                  <a:lnTo>
                    <a:pt x="11771254" y="6329576"/>
                  </a:lnTo>
                  <a:lnTo>
                    <a:pt x="11776741" y="6322607"/>
                  </a:lnTo>
                  <a:lnTo>
                    <a:pt x="11779087" y="6314100"/>
                  </a:lnTo>
                  <a:lnTo>
                    <a:pt x="11778027" y="6305646"/>
                  </a:lnTo>
                  <a:lnTo>
                    <a:pt x="11773877" y="6298206"/>
                  </a:lnTo>
                  <a:lnTo>
                    <a:pt x="11766950" y="6292740"/>
                  </a:lnTo>
                  <a:lnTo>
                    <a:pt x="11758444" y="6290390"/>
                  </a:lnTo>
                  <a:close/>
                </a:path>
                <a:path w="11962130" h="7343775">
                  <a:moveTo>
                    <a:pt x="11718448" y="6369356"/>
                  </a:moveTo>
                  <a:lnTo>
                    <a:pt x="11709949" y="6369990"/>
                  </a:lnTo>
                  <a:lnTo>
                    <a:pt x="11702302" y="6373772"/>
                  </a:lnTo>
                  <a:lnTo>
                    <a:pt x="11696477" y="6380439"/>
                  </a:lnTo>
                  <a:lnTo>
                    <a:pt x="11693704" y="6388816"/>
                  </a:lnTo>
                  <a:lnTo>
                    <a:pt x="11694334" y="6397313"/>
                  </a:lnTo>
                  <a:lnTo>
                    <a:pt x="11698102" y="6404953"/>
                  </a:lnTo>
                  <a:lnTo>
                    <a:pt x="11704745" y="6410761"/>
                  </a:lnTo>
                  <a:lnTo>
                    <a:pt x="11713129" y="6413538"/>
                  </a:lnTo>
                  <a:lnTo>
                    <a:pt x="11721628" y="6412907"/>
                  </a:lnTo>
                  <a:lnTo>
                    <a:pt x="11729268" y="6409136"/>
                  </a:lnTo>
                  <a:lnTo>
                    <a:pt x="11735098" y="6402453"/>
                  </a:lnTo>
                  <a:lnTo>
                    <a:pt x="11737871" y="6394076"/>
                  </a:lnTo>
                  <a:lnTo>
                    <a:pt x="11737241" y="6385579"/>
                  </a:lnTo>
                  <a:lnTo>
                    <a:pt x="11733473" y="6377939"/>
                  </a:lnTo>
                  <a:lnTo>
                    <a:pt x="11726830" y="6372131"/>
                  </a:lnTo>
                  <a:lnTo>
                    <a:pt x="11718448" y="6369356"/>
                  </a:lnTo>
                  <a:close/>
                </a:path>
                <a:path w="11962130" h="7343775">
                  <a:moveTo>
                    <a:pt x="11674585" y="6446240"/>
                  </a:moveTo>
                  <a:lnTo>
                    <a:pt x="11666066" y="6446447"/>
                  </a:lnTo>
                  <a:lnTo>
                    <a:pt x="11658239" y="6449841"/>
                  </a:lnTo>
                  <a:lnTo>
                    <a:pt x="11652091" y="6456208"/>
                  </a:lnTo>
                  <a:lnTo>
                    <a:pt x="11648899" y="6464436"/>
                  </a:lnTo>
                  <a:lnTo>
                    <a:pt x="11649079" y="6471903"/>
                  </a:lnTo>
                  <a:lnTo>
                    <a:pt x="11649105" y="6472954"/>
                  </a:lnTo>
                  <a:lnTo>
                    <a:pt x="11652489" y="6480774"/>
                  </a:lnTo>
                  <a:lnTo>
                    <a:pt x="11658834" y="6486908"/>
                  </a:lnTo>
                  <a:lnTo>
                    <a:pt x="11667061" y="6490100"/>
                  </a:lnTo>
                  <a:lnTo>
                    <a:pt x="11675578" y="6489897"/>
                  </a:lnTo>
                  <a:lnTo>
                    <a:pt x="11683396" y="6486514"/>
                  </a:lnTo>
                  <a:lnTo>
                    <a:pt x="11689556" y="6480131"/>
                  </a:lnTo>
                  <a:lnTo>
                    <a:pt x="11692747" y="6471903"/>
                  </a:lnTo>
                  <a:lnTo>
                    <a:pt x="11692567" y="6464436"/>
                  </a:lnTo>
                  <a:lnTo>
                    <a:pt x="11692542" y="6463386"/>
                  </a:lnTo>
                  <a:lnTo>
                    <a:pt x="11689157" y="6455566"/>
                  </a:lnTo>
                  <a:lnTo>
                    <a:pt x="11682812" y="6449432"/>
                  </a:lnTo>
                  <a:lnTo>
                    <a:pt x="11674585" y="6446240"/>
                  </a:lnTo>
                  <a:close/>
                </a:path>
                <a:path w="11962130" h="7343775">
                  <a:moveTo>
                    <a:pt x="11618588" y="6520621"/>
                  </a:moveTo>
                  <a:lnTo>
                    <a:pt x="11610582" y="6523570"/>
                  </a:lnTo>
                  <a:lnTo>
                    <a:pt x="11604085" y="6529581"/>
                  </a:lnTo>
                  <a:lnTo>
                    <a:pt x="11600441" y="6537617"/>
                  </a:lnTo>
                  <a:lnTo>
                    <a:pt x="11600167" y="6546133"/>
                  </a:lnTo>
                  <a:lnTo>
                    <a:pt x="11603102" y="6554130"/>
                  </a:lnTo>
                  <a:lnTo>
                    <a:pt x="11609089" y="6560611"/>
                  </a:lnTo>
                  <a:lnTo>
                    <a:pt x="11617128" y="6564260"/>
                  </a:lnTo>
                  <a:lnTo>
                    <a:pt x="11625646" y="6564535"/>
                  </a:lnTo>
                  <a:lnTo>
                    <a:pt x="11633645" y="6561597"/>
                  </a:lnTo>
                  <a:lnTo>
                    <a:pt x="11640153" y="6555571"/>
                  </a:lnTo>
                  <a:lnTo>
                    <a:pt x="11643802" y="6547535"/>
                  </a:lnTo>
                  <a:lnTo>
                    <a:pt x="11644075" y="6539019"/>
                  </a:lnTo>
                  <a:lnTo>
                    <a:pt x="11641137" y="6531022"/>
                  </a:lnTo>
                  <a:lnTo>
                    <a:pt x="11635149" y="6524541"/>
                  </a:lnTo>
                  <a:lnTo>
                    <a:pt x="11627109" y="6520892"/>
                  </a:lnTo>
                  <a:lnTo>
                    <a:pt x="11618588" y="6520621"/>
                  </a:lnTo>
                  <a:close/>
                </a:path>
                <a:path w="11962130" h="7343775">
                  <a:moveTo>
                    <a:pt x="11566977" y="6592435"/>
                  </a:moveTo>
                  <a:lnTo>
                    <a:pt x="11558884" y="6595129"/>
                  </a:lnTo>
                  <a:lnTo>
                    <a:pt x="11552205" y="6600932"/>
                  </a:lnTo>
                  <a:lnTo>
                    <a:pt x="11548300" y="6608849"/>
                  </a:lnTo>
                  <a:lnTo>
                    <a:pt x="11547754" y="6617351"/>
                  </a:lnTo>
                  <a:lnTo>
                    <a:pt x="11550437" y="6625438"/>
                  </a:lnTo>
                  <a:lnTo>
                    <a:pt x="11556218" y="6632105"/>
                  </a:lnTo>
                  <a:lnTo>
                    <a:pt x="11564139" y="6636006"/>
                  </a:lnTo>
                  <a:lnTo>
                    <a:pt x="11572641" y="6636550"/>
                  </a:lnTo>
                  <a:lnTo>
                    <a:pt x="11580727" y="6633866"/>
                  </a:lnTo>
                  <a:lnTo>
                    <a:pt x="11587422" y="6628047"/>
                  </a:lnTo>
                  <a:lnTo>
                    <a:pt x="11591321" y="6620131"/>
                  </a:lnTo>
                  <a:lnTo>
                    <a:pt x="11591863" y="6611628"/>
                  </a:lnTo>
                  <a:lnTo>
                    <a:pt x="11589178" y="6603542"/>
                  </a:lnTo>
                  <a:lnTo>
                    <a:pt x="11583396" y="6596875"/>
                  </a:lnTo>
                  <a:lnTo>
                    <a:pt x="11575481" y="6592974"/>
                  </a:lnTo>
                  <a:lnTo>
                    <a:pt x="11566977" y="6592435"/>
                  </a:lnTo>
                  <a:close/>
                </a:path>
                <a:path w="11962130" h="7343775">
                  <a:moveTo>
                    <a:pt x="11512442" y="6661561"/>
                  </a:moveTo>
                  <a:lnTo>
                    <a:pt x="11504209" y="6663795"/>
                  </a:lnTo>
                  <a:lnTo>
                    <a:pt x="11497214" y="6669211"/>
                  </a:lnTo>
                  <a:lnTo>
                    <a:pt x="11492868" y="6676896"/>
                  </a:lnTo>
                  <a:lnTo>
                    <a:pt x="11491842" y="6685355"/>
                  </a:lnTo>
                  <a:lnTo>
                    <a:pt x="11494064" y="6693579"/>
                  </a:lnTo>
                  <a:lnTo>
                    <a:pt x="11499462" y="6700561"/>
                  </a:lnTo>
                  <a:lnTo>
                    <a:pt x="11507148" y="6704903"/>
                  </a:lnTo>
                  <a:lnTo>
                    <a:pt x="11515607" y="6705926"/>
                  </a:lnTo>
                  <a:lnTo>
                    <a:pt x="11523833" y="6703702"/>
                  </a:lnTo>
                  <a:lnTo>
                    <a:pt x="11530844" y="6698272"/>
                  </a:lnTo>
                  <a:lnTo>
                    <a:pt x="11535188" y="6690587"/>
                  </a:lnTo>
                  <a:lnTo>
                    <a:pt x="11536210" y="6682128"/>
                  </a:lnTo>
                  <a:lnTo>
                    <a:pt x="11533984" y="6673904"/>
                  </a:lnTo>
                  <a:lnTo>
                    <a:pt x="11528583" y="6666922"/>
                  </a:lnTo>
                  <a:lnTo>
                    <a:pt x="11520903" y="6662580"/>
                  </a:lnTo>
                  <a:lnTo>
                    <a:pt x="11512442" y="6661561"/>
                  </a:lnTo>
                  <a:close/>
                </a:path>
                <a:path w="11962130" h="7343775">
                  <a:moveTo>
                    <a:pt x="11454560" y="6727933"/>
                  </a:moveTo>
                  <a:lnTo>
                    <a:pt x="11446214" y="6729703"/>
                  </a:lnTo>
                  <a:lnTo>
                    <a:pt x="11438921" y="6734719"/>
                  </a:lnTo>
                  <a:lnTo>
                    <a:pt x="11434161" y="6742148"/>
                  </a:lnTo>
                  <a:lnTo>
                    <a:pt x="11432670" y="6750536"/>
                  </a:lnTo>
                  <a:lnTo>
                    <a:pt x="11434431" y="6758873"/>
                  </a:lnTo>
                  <a:lnTo>
                    <a:pt x="11439429" y="6766147"/>
                  </a:lnTo>
                  <a:lnTo>
                    <a:pt x="11446857" y="6770912"/>
                  </a:lnTo>
                  <a:lnTo>
                    <a:pt x="11455244" y="6772406"/>
                  </a:lnTo>
                  <a:lnTo>
                    <a:pt x="11463579" y="6770646"/>
                  </a:lnTo>
                  <a:lnTo>
                    <a:pt x="11470887" y="6765616"/>
                  </a:lnTo>
                  <a:lnTo>
                    <a:pt x="11475649" y="6758187"/>
                  </a:lnTo>
                  <a:lnTo>
                    <a:pt x="11477143" y="6749799"/>
                  </a:lnTo>
                  <a:lnTo>
                    <a:pt x="11475382" y="6741462"/>
                  </a:lnTo>
                  <a:lnTo>
                    <a:pt x="11470379" y="6734188"/>
                  </a:lnTo>
                  <a:lnTo>
                    <a:pt x="11462951" y="6729424"/>
                  </a:lnTo>
                  <a:lnTo>
                    <a:pt x="11454560" y="6727933"/>
                  </a:lnTo>
                  <a:close/>
                </a:path>
                <a:path w="11962130" h="7343775">
                  <a:moveTo>
                    <a:pt x="11393146" y="6791381"/>
                  </a:moveTo>
                  <a:lnTo>
                    <a:pt x="11384735" y="6792817"/>
                  </a:lnTo>
                  <a:lnTo>
                    <a:pt x="11377250" y="6797539"/>
                  </a:lnTo>
                  <a:lnTo>
                    <a:pt x="11372191" y="6804771"/>
                  </a:lnTo>
                  <a:lnTo>
                    <a:pt x="11370365" y="6813093"/>
                  </a:lnTo>
                  <a:lnTo>
                    <a:pt x="11371794" y="6821493"/>
                  </a:lnTo>
                  <a:lnTo>
                    <a:pt x="11376501" y="6828960"/>
                  </a:lnTo>
                  <a:lnTo>
                    <a:pt x="11383728" y="6834017"/>
                  </a:lnTo>
                  <a:lnTo>
                    <a:pt x="11392049" y="6835845"/>
                  </a:lnTo>
                  <a:lnTo>
                    <a:pt x="11400450" y="6834418"/>
                  </a:lnTo>
                  <a:lnTo>
                    <a:pt x="11407946" y="6829684"/>
                  </a:lnTo>
                  <a:lnTo>
                    <a:pt x="11413005" y="6822451"/>
                  </a:lnTo>
                  <a:lnTo>
                    <a:pt x="11414833" y="6814129"/>
                  </a:lnTo>
                  <a:lnTo>
                    <a:pt x="11413407" y="6805729"/>
                  </a:lnTo>
                  <a:lnTo>
                    <a:pt x="11408708" y="6798261"/>
                  </a:lnTo>
                  <a:lnTo>
                    <a:pt x="11401473" y="6793205"/>
                  </a:lnTo>
                  <a:lnTo>
                    <a:pt x="11393146" y="6791381"/>
                  </a:lnTo>
                  <a:close/>
                </a:path>
                <a:path w="11962130" h="7343775">
                  <a:moveTo>
                    <a:pt x="11329023" y="6851753"/>
                  </a:moveTo>
                  <a:lnTo>
                    <a:pt x="11320546" y="6852722"/>
                  </a:lnTo>
                  <a:lnTo>
                    <a:pt x="11312810" y="6857024"/>
                  </a:lnTo>
                  <a:lnTo>
                    <a:pt x="11307364" y="6863967"/>
                  </a:lnTo>
                  <a:lnTo>
                    <a:pt x="11305079" y="6872175"/>
                  </a:lnTo>
                  <a:lnTo>
                    <a:pt x="11306038" y="6880641"/>
                  </a:lnTo>
                  <a:lnTo>
                    <a:pt x="11310321" y="6888356"/>
                  </a:lnTo>
                  <a:lnTo>
                    <a:pt x="11317269" y="6893805"/>
                  </a:lnTo>
                  <a:lnTo>
                    <a:pt x="11325479" y="6896089"/>
                  </a:lnTo>
                  <a:lnTo>
                    <a:pt x="11333945" y="6895128"/>
                  </a:lnTo>
                  <a:lnTo>
                    <a:pt x="11341690" y="6890814"/>
                  </a:lnTo>
                  <a:lnTo>
                    <a:pt x="11347142" y="6883871"/>
                  </a:lnTo>
                  <a:lnTo>
                    <a:pt x="11349426" y="6875663"/>
                  </a:lnTo>
                  <a:lnTo>
                    <a:pt x="11348464" y="6867197"/>
                  </a:lnTo>
                  <a:lnTo>
                    <a:pt x="11344179" y="6859482"/>
                  </a:lnTo>
                  <a:lnTo>
                    <a:pt x="11337237" y="6854034"/>
                  </a:lnTo>
                  <a:lnTo>
                    <a:pt x="11329023" y="6851753"/>
                  </a:lnTo>
                  <a:close/>
                </a:path>
                <a:path w="11962130" h="7343775">
                  <a:moveTo>
                    <a:pt x="11261686" y="6908868"/>
                  </a:moveTo>
                  <a:lnTo>
                    <a:pt x="11253181" y="6909496"/>
                  </a:lnTo>
                  <a:lnTo>
                    <a:pt x="11245284" y="6913483"/>
                  </a:lnTo>
                  <a:lnTo>
                    <a:pt x="11239561" y="6920201"/>
                  </a:lnTo>
                  <a:lnTo>
                    <a:pt x="11236948" y="6928311"/>
                  </a:lnTo>
                  <a:lnTo>
                    <a:pt x="11237567" y="6936808"/>
                  </a:lnTo>
                  <a:lnTo>
                    <a:pt x="11241538" y="6944690"/>
                  </a:lnTo>
                  <a:lnTo>
                    <a:pt x="11248255" y="6950413"/>
                  </a:lnTo>
                  <a:lnTo>
                    <a:pt x="11256364" y="6953026"/>
                  </a:lnTo>
                  <a:lnTo>
                    <a:pt x="11264860" y="6952406"/>
                  </a:lnTo>
                  <a:lnTo>
                    <a:pt x="11272780" y="6948407"/>
                  </a:lnTo>
                  <a:lnTo>
                    <a:pt x="11278503" y="6941689"/>
                  </a:lnTo>
                  <a:lnTo>
                    <a:pt x="11281116" y="6933579"/>
                  </a:lnTo>
                  <a:lnTo>
                    <a:pt x="11280497" y="6925082"/>
                  </a:lnTo>
                  <a:lnTo>
                    <a:pt x="11276526" y="6917201"/>
                  </a:lnTo>
                  <a:lnTo>
                    <a:pt x="11269802" y="6911477"/>
                  </a:lnTo>
                  <a:lnTo>
                    <a:pt x="11261686" y="6908868"/>
                  </a:lnTo>
                  <a:close/>
                </a:path>
                <a:path w="11962130" h="7343775">
                  <a:moveTo>
                    <a:pt x="11191633" y="6962596"/>
                  </a:moveTo>
                  <a:lnTo>
                    <a:pt x="11183108" y="6962878"/>
                  </a:lnTo>
                  <a:lnTo>
                    <a:pt x="11175053" y="6966543"/>
                  </a:lnTo>
                  <a:lnTo>
                    <a:pt x="11169060" y="6973024"/>
                  </a:lnTo>
                  <a:lnTo>
                    <a:pt x="11166122" y="6981021"/>
                  </a:lnTo>
                  <a:lnTo>
                    <a:pt x="11166351" y="6988072"/>
                  </a:lnTo>
                  <a:lnTo>
                    <a:pt x="11166399" y="6989537"/>
                  </a:lnTo>
                  <a:lnTo>
                    <a:pt x="11170050" y="6997573"/>
                  </a:lnTo>
                  <a:lnTo>
                    <a:pt x="11176524" y="7003563"/>
                  </a:lnTo>
                  <a:lnTo>
                    <a:pt x="11184520" y="7006501"/>
                  </a:lnTo>
                  <a:lnTo>
                    <a:pt x="11193036" y="7006226"/>
                  </a:lnTo>
                  <a:lnTo>
                    <a:pt x="11201114" y="7002551"/>
                  </a:lnTo>
                  <a:lnTo>
                    <a:pt x="11207102" y="6996070"/>
                  </a:lnTo>
                  <a:lnTo>
                    <a:pt x="11210040" y="6988072"/>
                  </a:lnTo>
                  <a:lnTo>
                    <a:pt x="11209814" y="6981021"/>
                  </a:lnTo>
                  <a:lnTo>
                    <a:pt x="11209767" y="6979557"/>
                  </a:lnTo>
                  <a:lnTo>
                    <a:pt x="11206118" y="6971521"/>
                  </a:lnTo>
                  <a:lnTo>
                    <a:pt x="11199635" y="6965531"/>
                  </a:lnTo>
                  <a:lnTo>
                    <a:pt x="11191633" y="6962596"/>
                  </a:lnTo>
                  <a:close/>
                </a:path>
                <a:path w="11962130" h="7343775">
                  <a:moveTo>
                    <a:pt x="11110692" y="7012700"/>
                  </a:moveTo>
                  <a:lnTo>
                    <a:pt x="11102460" y="7015956"/>
                  </a:lnTo>
                  <a:lnTo>
                    <a:pt x="11096159" y="7022129"/>
                  </a:lnTo>
                  <a:lnTo>
                    <a:pt x="11092827" y="7029970"/>
                  </a:lnTo>
                  <a:lnTo>
                    <a:pt x="11092677" y="7038489"/>
                  </a:lnTo>
                  <a:lnTo>
                    <a:pt x="11095920" y="7046697"/>
                  </a:lnTo>
                  <a:lnTo>
                    <a:pt x="11102092" y="7053004"/>
                  </a:lnTo>
                  <a:lnTo>
                    <a:pt x="11109929" y="7056339"/>
                  </a:lnTo>
                  <a:lnTo>
                    <a:pt x="11118446" y="7056491"/>
                  </a:lnTo>
                  <a:lnTo>
                    <a:pt x="11126692" y="7053224"/>
                  </a:lnTo>
                  <a:lnTo>
                    <a:pt x="11133000" y="7047051"/>
                  </a:lnTo>
                  <a:lnTo>
                    <a:pt x="11136336" y="7039210"/>
                  </a:lnTo>
                  <a:lnTo>
                    <a:pt x="11136488" y="7030691"/>
                  </a:lnTo>
                  <a:lnTo>
                    <a:pt x="11133245" y="7022484"/>
                  </a:lnTo>
                  <a:lnTo>
                    <a:pt x="11127070" y="7016176"/>
                  </a:lnTo>
                  <a:lnTo>
                    <a:pt x="11119224" y="7012844"/>
                  </a:lnTo>
                  <a:lnTo>
                    <a:pt x="11110692" y="7012700"/>
                  </a:lnTo>
                  <a:close/>
                </a:path>
                <a:path w="11962130" h="7343775">
                  <a:moveTo>
                    <a:pt x="11036174" y="7058858"/>
                  </a:moveTo>
                  <a:lnTo>
                    <a:pt x="11027759" y="7061600"/>
                  </a:lnTo>
                  <a:lnTo>
                    <a:pt x="11021082" y="7067372"/>
                  </a:lnTo>
                  <a:lnTo>
                    <a:pt x="11017270" y="7074991"/>
                  </a:lnTo>
                  <a:lnTo>
                    <a:pt x="11016595" y="7083484"/>
                  </a:lnTo>
                  <a:lnTo>
                    <a:pt x="11019326" y="7091876"/>
                  </a:lnTo>
                  <a:lnTo>
                    <a:pt x="11025098" y="7098553"/>
                  </a:lnTo>
                  <a:lnTo>
                    <a:pt x="11032717" y="7102366"/>
                  </a:lnTo>
                  <a:lnTo>
                    <a:pt x="11041209" y="7103044"/>
                  </a:lnTo>
                  <a:lnTo>
                    <a:pt x="11049641" y="7100293"/>
                  </a:lnTo>
                  <a:lnTo>
                    <a:pt x="11056318" y="7094521"/>
                  </a:lnTo>
                  <a:lnTo>
                    <a:pt x="11060129" y="7086902"/>
                  </a:lnTo>
                  <a:lnTo>
                    <a:pt x="11060805" y="7078409"/>
                  </a:lnTo>
                  <a:lnTo>
                    <a:pt x="11058074" y="7070016"/>
                  </a:lnTo>
                  <a:lnTo>
                    <a:pt x="11052301" y="7063339"/>
                  </a:lnTo>
                  <a:lnTo>
                    <a:pt x="11044678" y="7059529"/>
                  </a:lnTo>
                  <a:lnTo>
                    <a:pt x="11036174" y="7058858"/>
                  </a:lnTo>
                  <a:close/>
                </a:path>
                <a:path w="11962130" h="7343775">
                  <a:moveTo>
                    <a:pt x="10958984" y="7101321"/>
                  </a:moveTo>
                  <a:lnTo>
                    <a:pt x="10950467" y="7103724"/>
                  </a:lnTo>
                  <a:lnTo>
                    <a:pt x="10943565" y="7109224"/>
                  </a:lnTo>
                  <a:lnTo>
                    <a:pt x="10939451" y="7116685"/>
                  </a:lnTo>
                  <a:lnTo>
                    <a:pt x="10938435" y="7125144"/>
                  </a:lnTo>
                  <a:lnTo>
                    <a:pt x="10940827" y="7133640"/>
                  </a:lnTo>
                  <a:lnTo>
                    <a:pt x="10946322" y="7140542"/>
                  </a:lnTo>
                  <a:lnTo>
                    <a:pt x="10953781" y="7144657"/>
                  </a:lnTo>
                  <a:lnTo>
                    <a:pt x="10962241" y="7145673"/>
                  </a:lnTo>
                  <a:lnTo>
                    <a:pt x="10970774" y="7143262"/>
                  </a:lnTo>
                  <a:lnTo>
                    <a:pt x="10977675" y="7137762"/>
                  </a:lnTo>
                  <a:lnTo>
                    <a:pt x="10981790" y="7130301"/>
                  </a:lnTo>
                  <a:lnTo>
                    <a:pt x="10982806" y="7121842"/>
                  </a:lnTo>
                  <a:lnTo>
                    <a:pt x="10980413" y="7113346"/>
                  </a:lnTo>
                  <a:lnTo>
                    <a:pt x="10974918" y="7106444"/>
                  </a:lnTo>
                  <a:lnTo>
                    <a:pt x="10967454" y="7102332"/>
                  </a:lnTo>
                  <a:lnTo>
                    <a:pt x="10958984" y="7101321"/>
                  </a:lnTo>
                  <a:close/>
                </a:path>
                <a:path w="11962130" h="7343775">
                  <a:moveTo>
                    <a:pt x="10879996" y="7139891"/>
                  </a:moveTo>
                  <a:lnTo>
                    <a:pt x="10871371" y="7141867"/>
                  </a:lnTo>
                  <a:lnTo>
                    <a:pt x="10864203" y="7147017"/>
                  </a:lnTo>
                  <a:lnTo>
                    <a:pt x="10859722" y="7154264"/>
                  </a:lnTo>
                  <a:lnTo>
                    <a:pt x="10858284" y="7162663"/>
                  </a:lnTo>
                  <a:lnTo>
                    <a:pt x="10860246" y="7171267"/>
                  </a:lnTo>
                  <a:lnTo>
                    <a:pt x="10865399" y="7178434"/>
                  </a:lnTo>
                  <a:lnTo>
                    <a:pt x="10872646" y="7182914"/>
                  </a:lnTo>
                  <a:lnTo>
                    <a:pt x="10881043" y="7184350"/>
                  </a:lnTo>
                  <a:lnTo>
                    <a:pt x="10889684" y="7182365"/>
                  </a:lnTo>
                  <a:lnTo>
                    <a:pt x="10896852" y="7177215"/>
                  </a:lnTo>
                  <a:lnTo>
                    <a:pt x="10901333" y="7169968"/>
                  </a:lnTo>
                  <a:lnTo>
                    <a:pt x="10902772" y="7161570"/>
                  </a:lnTo>
                  <a:lnTo>
                    <a:pt x="10900810" y="7152966"/>
                  </a:lnTo>
                  <a:lnTo>
                    <a:pt x="10895656" y="7145800"/>
                  </a:lnTo>
                  <a:lnTo>
                    <a:pt x="10888405" y="7141322"/>
                  </a:lnTo>
                  <a:lnTo>
                    <a:pt x="10879996" y="7139891"/>
                  </a:lnTo>
                  <a:close/>
                </a:path>
                <a:path w="11962130" h="7343775">
                  <a:moveTo>
                    <a:pt x="10798998" y="7174485"/>
                  </a:moveTo>
                  <a:lnTo>
                    <a:pt x="10790294" y="7176104"/>
                  </a:lnTo>
                  <a:lnTo>
                    <a:pt x="10782869" y="7181035"/>
                  </a:lnTo>
                  <a:lnTo>
                    <a:pt x="10778148" y="7188010"/>
                  </a:lnTo>
                  <a:lnTo>
                    <a:pt x="10776366" y="7196342"/>
                  </a:lnTo>
                  <a:lnTo>
                    <a:pt x="10777975" y="7205020"/>
                  </a:lnTo>
                  <a:lnTo>
                    <a:pt x="10782945" y="7212474"/>
                  </a:lnTo>
                  <a:lnTo>
                    <a:pt x="10789881" y="7217169"/>
                  </a:lnTo>
                  <a:lnTo>
                    <a:pt x="10798213" y="7218950"/>
                  </a:lnTo>
                  <a:lnTo>
                    <a:pt x="10806931" y="7217324"/>
                  </a:lnTo>
                  <a:lnTo>
                    <a:pt x="10814307" y="7212474"/>
                  </a:lnTo>
                  <a:lnTo>
                    <a:pt x="10819082" y="7205418"/>
                  </a:lnTo>
                  <a:lnTo>
                    <a:pt x="10820861" y="7197086"/>
                  </a:lnTo>
                  <a:lnTo>
                    <a:pt x="10819250" y="7188408"/>
                  </a:lnTo>
                  <a:lnTo>
                    <a:pt x="10814404" y="7181035"/>
                  </a:lnTo>
                  <a:lnTo>
                    <a:pt x="10807344" y="7176261"/>
                  </a:lnTo>
                  <a:lnTo>
                    <a:pt x="10798998" y="7174485"/>
                  </a:lnTo>
                  <a:close/>
                </a:path>
                <a:path w="11962130" h="7343775">
                  <a:moveTo>
                    <a:pt x="10716818" y="7205027"/>
                  </a:moveTo>
                  <a:lnTo>
                    <a:pt x="10708036" y="7206114"/>
                  </a:lnTo>
                  <a:lnTo>
                    <a:pt x="10700382" y="7210507"/>
                  </a:lnTo>
                  <a:lnTo>
                    <a:pt x="10695187" y="7217259"/>
                  </a:lnTo>
                  <a:lnTo>
                    <a:pt x="10692902" y="7225467"/>
                  </a:lnTo>
                  <a:lnTo>
                    <a:pt x="10693977" y="7234227"/>
                  </a:lnTo>
                  <a:lnTo>
                    <a:pt x="10698373" y="7241882"/>
                  </a:lnTo>
                  <a:lnTo>
                    <a:pt x="10705126" y="7247077"/>
                  </a:lnTo>
                  <a:lnTo>
                    <a:pt x="10713335" y="7249362"/>
                  </a:lnTo>
                  <a:lnTo>
                    <a:pt x="10722133" y="7248269"/>
                  </a:lnTo>
                  <a:lnTo>
                    <a:pt x="10729790" y="7243877"/>
                  </a:lnTo>
                  <a:lnTo>
                    <a:pt x="10734987" y="7237124"/>
                  </a:lnTo>
                  <a:lnTo>
                    <a:pt x="10737273" y="7228916"/>
                  </a:lnTo>
                  <a:lnTo>
                    <a:pt x="10736192" y="7220157"/>
                  </a:lnTo>
                  <a:lnTo>
                    <a:pt x="10731796" y="7212502"/>
                  </a:lnTo>
                  <a:lnTo>
                    <a:pt x="10725038" y="7207308"/>
                  </a:lnTo>
                  <a:lnTo>
                    <a:pt x="10716818" y="7205027"/>
                  </a:lnTo>
                  <a:close/>
                </a:path>
                <a:path w="11962130" h="7343775">
                  <a:moveTo>
                    <a:pt x="10632977" y="7231419"/>
                  </a:moveTo>
                  <a:lnTo>
                    <a:pt x="10624153" y="7232069"/>
                  </a:lnTo>
                  <a:lnTo>
                    <a:pt x="10616289" y="7236077"/>
                  </a:lnTo>
                  <a:lnTo>
                    <a:pt x="10610764" y="7242564"/>
                  </a:lnTo>
                  <a:lnTo>
                    <a:pt x="10608072" y="7250648"/>
                  </a:lnTo>
                  <a:lnTo>
                    <a:pt x="10608710" y="7259450"/>
                  </a:lnTo>
                  <a:lnTo>
                    <a:pt x="10612718" y="7267313"/>
                  </a:lnTo>
                  <a:lnTo>
                    <a:pt x="10619205" y="7272838"/>
                  </a:lnTo>
                  <a:lnTo>
                    <a:pt x="10627289" y="7275526"/>
                  </a:lnTo>
                  <a:lnTo>
                    <a:pt x="10636142" y="7274871"/>
                  </a:lnTo>
                  <a:lnTo>
                    <a:pt x="10644005" y="7270864"/>
                  </a:lnTo>
                  <a:lnTo>
                    <a:pt x="10649529" y="7264377"/>
                  </a:lnTo>
                  <a:lnTo>
                    <a:pt x="10652217" y="7256292"/>
                  </a:lnTo>
                  <a:lnTo>
                    <a:pt x="10651572" y="7247490"/>
                  </a:lnTo>
                  <a:lnTo>
                    <a:pt x="10647563" y="7239627"/>
                  </a:lnTo>
                  <a:lnTo>
                    <a:pt x="10641072" y="7234104"/>
                  </a:lnTo>
                  <a:lnTo>
                    <a:pt x="10632977" y="7231419"/>
                  </a:lnTo>
                  <a:close/>
                </a:path>
                <a:path w="11962130" h="7343775">
                  <a:moveTo>
                    <a:pt x="10547783" y="7253579"/>
                  </a:moveTo>
                  <a:lnTo>
                    <a:pt x="10538936" y="7253843"/>
                  </a:lnTo>
                  <a:lnTo>
                    <a:pt x="10530907" y="7257504"/>
                  </a:lnTo>
                  <a:lnTo>
                    <a:pt x="10525105" y="7263743"/>
                  </a:lnTo>
                  <a:lnTo>
                    <a:pt x="10522066" y="7271703"/>
                  </a:lnTo>
                  <a:lnTo>
                    <a:pt x="10522287" y="7279268"/>
                  </a:lnTo>
                  <a:lnTo>
                    <a:pt x="10522324" y="7280525"/>
                  </a:lnTo>
                  <a:lnTo>
                    <a:pt x="10525986" y="7288555"/>
                  </a:lnTo>
                  <a:lnTo>
                    <a:pt x="10532227" y="7294357"/>
                  </a:lnTo>
                  <a:lnTo>
                    <a:pt x="10540187" y="7297396"/>
                  </a:lnTo>
                  <a:lnTo>
                    <a:pt x="10549045" y="7297128"/>
                  </a:lnTo>
                  <a:lnTo>
                    <a:pt x="10557079" y="7293467"/>
                  </a:lnTo>
                  <a:lnTo>
                    <a:pt x="10562880" y="7287227"/>
                  </a:lnTo>
                  <a:lnTo>
                    <a:pt x="10565917" y="7279268"/>
                  </a:lnTo>
                  <a:lnTo>
                    <a:pt x="10565694" y="7271703"/>
                  </a:lnTo>
                  <a:lnTo>
                    <a:pt x="10565657" y="7270446"/>
                  </a:lnTo>
                  <a:lnTo>
                    <a:pt x="10561996" y="7262415"/>
                  </a:lnTo>
                  <a:lnTo>
                    <a:pt x="10555754" y="7256615"/>
                  </a:lnTo>
                  <a:lnTo>
                    <a:pt x="10547783" y="7253579"/>
                  </a:lnTo>
                  <a:close/>
                </a:path>
                <a:path w="11962130" h="7343775">
                  <a:moveTo>
                    <a:pt x="10452855" y="7271323"/>
                  </a:moveTo>
                  <a:lnTo>
                    <a:pt x="10444657" y="7274589"/>
                  </a:lnTo>
                  <a:lnTo>
                    <a:pt x="10438561" y="7280539"/>
                  </a:lnTo>
                  <a:lnTo>
                    <a:pt x="10435142" y="7288341"/>
                  </a:lnTo>
                  <a:lnTo>
                    <a:pt x="10434974" y="7297165"/>
                  </a:lnTo>
                  <a:lnTo>
                    <a:pt x="10438233" y="7305364"/>
                  </a:lnTo>
                  <a:lnTo>
                    <a:pt x="10444179" y="7311463"/>
                  </a:lnTo>
                  <a:lnTo>
                    <a:pt x="10451981" y="7314885"/>
                  </a:lnTo>
                  <a:lnTo>
                    <a:pt x="10460856" y="7315048"/>
                  </a:lnTo>
                  <a:lnTo>
                    <a:pt x="10469055" y="7311782"/>
                  </a:lnTo>
                  <a:lnTo>
                    <a:pt x="10475152" y="7305833"/>
                  </a:lnTo>
                  <a:lnTo>
                    <a:pt x="10478574" y="7298030"/>
                  </a:lnTo>
                  <a:lnTo>
                    <a:pt x="10478750" y="7289206"/>
                  </a:lnTo>
                  <a:lnTo>
                    <a:pt x="10475483" y="7281007"/>
                  </a:lnTo>
                  <a:lnTo>
                    <a:pt x="10469527" y="7274910"/>
                  </a:lnTo>
                  <a:lnTo>
                    <a:pt x="10461709" y="7271490"/>
                  </a:lnTo>
                  <a:lnTo>
                    <a:pt x="10452855" y="7271323"/>
                  </a:lnTo>
                  <a:close/>
                </a:path>
                <a:path w="11962130" h="7343775">
                  <a:moveTo>
                    <a:pt x="10366165" y="7284492"/>
                  </a:moveTo>
                  <a:lnTo>
                    <a:pt x="10357798" y="7287298"/>
                  </a:lnTo>
                  <a:lnTo>
                    <a:pt x="10351381" y="7292900"/>
                  </a:lnTo>
                  <a:lnTo>
                    <a:pt x="10347532" y="7300501"/>
                  </a:lnTo>
                  <a:lnTo>
                    <a:pt x="10346874" y="7309302"/>
                  </a:lnTo>
                  <a:lnTo>
                    <a:pt x="10349680" y="7317669"/>
                  </a:lnTo>
                  <a:lnTo>
                    <a:pt x="10355281" y="7324089"/>
                  </a:lnTo>
                  <a:lnTo>
                    <a:pt x="10362883" y="7327939"/>
                  </a:lnTo>
                  <a:lnTo>
                    <a:pt x="10371728" y="7328593"/>
                  </a:lnTo>
                  <a:lnTo>
                    <a:pt x="10380094" y="7325787"/>
                  </a:lnTo>
                  <a:lnTo>
                    <a:pt x="10386512" y="7320185"/>
                  </a:lnTo>
                  <a:lnTo>
                    <a:pt x="10390360" y="7312584"/>
                  </a:lnTo>
                  <a:lnTo>
                    <a:pt x="10391019" y="7303783"/>
                  </a:lnTo>
                  <a:lnTo>
                    <a:pt x="10388218" y="7295416"/>
                  </a:lnTo>
                  <a:lnTo>
                    <a:pt x="10382611" y="7288997"/>
                  </a:lnTo>
                  <a:lnTo>
                    <a:pt x="10374995" y="7285149"/>
                  </a:lnTo>
                  <a:lnTo>
                    <a:pt x="10366165" y="7284492"/>
                  </a:lnTo>
                  <a:close/>
                </a:path>
                <a:path w="11962130" h="7343775">
                  <a:moveTo>
                    <a:pt x="10278497" y="7293968"/>
                  </a:moveTo>
                  <a:lnTo>
                    <a:pt x="10270042" y="7296490"/>
                  </a:lnTo>
                  <a:lnTo>
                    <a:pt x="10263438" y="7301873"/>
                  </a:lnTo>
                  <a:lnTo>
                    <a:pt x="10259334" y="7309340"/>
                  </a:lnTo>
                  <a:lnTo>
                    <a:pt x="10258380" y="7318113"/>
                  </a:lnTo>
                  <a:lnTo>
                    <a:pt x="10260906" y="7326571"/>
                  </a:lnTo>
                  <a:lnTo>
                    <a:pt x="10266289" y="7333175"/>
                  </a:lnTo>
                  <a:lnTo>
                    <a:pt x="10273753" y="7337279"/>
                  </a:lnTo>
                  <a:lnTo>
                    <a:pt x="10282574" y="7338231"/>
                  </a:lnTo>
                  <a:lnTo>
                    <a:pt x="10291028" y="7335708"/>
                  </a:lnTo>
                  <a:lnTo>
                    <a:pt x="10297633" y="7330325"/>
                  </a:lnTo>
                  <a:lnTo>
                    <a:pt x="10301737" y="7322859"/>
                  </a:lnTo>
                  <a:lnTo>
                    <a:pt x="10302690" y="7314085"/>
                  </a:lnTo>
                  <a:lnTo>
                    <a:pt x="10300169" y="7305628"/>
                  </a:lnTo>
                  <a:lnTo>
                    <a:pt x="10294780" y="7299024"/>
                  </a:lnTo>
                  <a:lnTo>
                    <a:pt x="10287297" y="7294921"/>
                  </a:lnTo>
                  <a:lnTo>
                    <a:pt x="10278497" y="7293968"/>
                  </a:lnTo>
                  <a:close/>
                </a:path>
                <a:path w="11962130" h="7343775">
                  <a:moveTo>
                    <a:pt x="10190943" y="7298511"/>
                  </a:moveTo>
                  <a:lnTo>
                    <a:pt x="10182357" y="7300551"/>
                  </a:lnTo>
                  <a:lnTo>
                    <a:pt x="10175459" y="7305552"/>
                  </a:lnTo>
                  <a:lnTo>
                    <a:pt x="10170937" y="7312775"/>
                  </a:lnTo>
                  <a:lnTo>
                    <a:pt x="10169480" y="7321480"/>
                  </a:lnTo>
                  <a:lnTo>
                    <a:pt x="10171521" y="7330067"/>
                  </a:lnTo>
                  <a:lnTo>
                    <a:pt x="10176524" y="7336965"/>
                  </a:lnTo>
                  <a:lnTo>
                    <a:pt x="10183748" y="7341485"/>
                  </a:lnTo>
                  <a:lnTo>
                    <a:pt x="10192492" y="7342934"/>
                  </a:lnTo>
                  <a:lnTo>
                    <a:pt x="10201081" y="7340894"/>
                  </a:lnTo>
                  <a:lnTo>
                    <a:pt x="10207982" y="7335893"/>
                  </a:lnTo>
                  <a:lnTo>
                    <a:pt x="10212504" y="7328670"/>
                  </a:lnTo>
                  <a:lnTo>
                    <a:pt x="10213955" y="7319965"/>
                  </a:lnTo>
                  <a:lnTo>
                    <a:pt x="10211914" y="7311378"/>
                  </a:lnTo>
                  <a:lnTo>
                    <a:pt x="10206907" y="7304480"/>
                  </a:lnTo>
                  <a:lnTo>
                    <a:pt x="10199672" y="7299961"/>
                  </a:lnTo>
                  <a:lnTo>
                    <a:pt x="10190943" y="7298511"/>
                  </a:lnTo>
                  <a:close/>
                </a:path>
                <a:path w="11962130" h="7343775">
                  <a:moveTo>
                    <a:pt x="10102754" y="7299270"/>
                  </a:moveTo>
                  <a:lnTo>
                    <a:pt x="10094106" y="7301016"/>
                  </a:lnTo>
                  <a:lnTo>
                    <a:pt x="10087041" y="7305779"/>
                  </a:lnTo>
                  <a:lnTo>
                    <a:pt x="10082277" y="7312844"/>
                  </a:lnTo>
                  <a:lnTo>
                    <a:pt x="10080529" y="7321495"/>
                  </a:lnTo>
                  <a:lnTo>
                    <a:pt x="10082277" y="7330146"/>
                  </a:lnTo>
                  <a:lnTo>
                    <a:pt x="10087041" y="7337210"/>
                  </a:lnTo>
                  <a:lnTo>
                    <a:pt x="10094106" y="7341973"/>
                  </a:lnTo>
                  <a:lnTo>
                    <a:pt x="10102805" y="7343720"/>
                  </a:lnTo>
                  <a:lnTo>
                    <a:pt x="10111453" y="7341973"/>
                  </a:lnTo>
                  <a:lnTo>
                    <a:pt x="10118518" y="7337210"/>
                  </a:lnTo>
                  <a:lnTo>
                    <a:pt x="10123283" y="7330146"/>
                  </a:lnTo>
                  <a:lnTo>
                    <a:pt x="10125030" y="7321495"/>
                  </a:lnTo>
                  <a:lnTo>
                    <a:pt x="10123282" y="7312844"/>
                  </a:lnTo>
                  <a:lnTo>
                    <a:pt x="10118512" y="7305779"/>
                  </a:lnTo>
                  <a:lnTo>
                    <a:pt x="10111432" y="7301016"/>
                  </a:lnTo>
                  <a:lnTo>
                    <a:pt x="10102754" y="7299270"/>
                  </a:lnTo>
                  <a:close/>
                </a:path>
                <a:path w="11962130" h="7343775">
                  <a:moveTo>
                    <a:pt x="10013816" y="7299270"/>
                  </a:moveTo>
                  <a:lnTo>
                    <a:pt x="10005162" y="7301016"/>
                  </a:lnTo>
                  <a:lnTo>
                    <a:pt x="9998098" y="7305779"/>
                  </a:lnTo>
                  <a:lnTo>
                    <a:pt x="9993337" y="7312844"/>
                  </a:lnTo>
                  <a:lnTo>
                    <a:pt x="9991591" y="7321495"/>
                  </a:lnTo>
                  <a:lnTo>
                    <a:pt x="9993337" y="7330146"/>
                  </a:lnTo>
                  <a:lnTo>
                    <a:pt x="9998098" y="7337210"/>
                  </a:lnTo>
                  <a:lnTo>
                    <a:pt x="10005162" y="7341973"/>
                  </a:lnTo>
                  <a:lnTo>
                    <a:pt x="10013854" y="7343720"/>
                  </a:lnTo>
                  <a:lnTo>
                    <a:pt x="10022508" y="7341973"/>
                  </a:lnTo>
                  <a:lnTo>
                    <a:pt x="10029572" y="7337210"/>
                  </a:lnTo>
                  <a:lnTo>
                    <a:pt x="10034334" y="7330146"/>
                  </a:lnTo>
                  <a:lnTo>
                    <a:pt x="10036079" y="7321495"/>
                  </a:lnTo>
                  <a:lnTo>
                    <a:pt x="10034333" y="7312844"/>
                  </a:lnTo>
                  <a:lnTo>
                    <a:pt x="10029567" y="7305779"/>
                  </a:lnTo>
                  <a:lnTo>
                    <a:pt x="10022492" y="7301016"/>
                  </a:lnTo>
                  <a:lnTo>
                    <a:pt x="10013816" y="7299270"/>
                  </a:lnTo>
                  <a:close/>
                </a:path>
                <a:path w="11962130" h="7343775">
                  <a:moveTo>
                    <a:pt x="9924878" y="7299270"/>
                  </a:moveTo>
                  <a:lnTo>
                    <a:pt x="9916224" y="7301016"/>
                  </a:lnTo>
                  <a:lnTo>
                    <a:pt x="9909160" y="7305779"/>
                  </a:lnTo>
                  <a:lnTo>
                    <a:pt x="9904399" y="7312844"/>
                  </a:lnTo>
                  <a:lnTo>
                    <a:pt x="9902653" y="7321495"/>
                  </a:lnTo>
                  <a:lnTo>
                    <a:pt x="9904399" y="7330146"/>
                  </a:lnTo>
                  <a:lnTo>
                    <a:pt x="9909160" y="7337210"/>
                  </a:lnTo>
                  <a:lnTo>
                    <a:pt x="9916224" y="7341973"/>
                  </a:lnTo>
                  <a:lnTo>
                    <a:pt x="9924916" y="7343720"/>
                  </a:lnTo>
                  <a:lnTo>
                    <a:pt x="9933570" y="7341973"/>
                  </a:lnTo>
                  <a:lnTo>
                    <a:pt x="9940634" y="7337210"/>
                  </a:lnTo>
                  <a:lnTo>
                    <a:pt x="9945395" y="7330146"/>
                  </a:lnTo>
                  <a:lnTo>
                    <a:pt x="9947141" y="7321495"/>
                  </a:lnTo>
                  <a:lnTo>
                    <a:pt x="9945395" y="7312844"/>
                  </a:lnTo>
                  <a:lnTo>
                    <a:pt x="9940629" y="7305779"/>
                  </a:lnTo>
                  <a:lnTo>
                    <a:pt x="9933554" y="7301016"/>
                  </a:lnTo>
                  <a:lnTo>
                    <a:pt x="9924878" y="7299270"/>
                  </a:lnTo>
                  <a:close/>
                </a:path>
                <a:path w="11962130" h="7343775">
                  <a:moveTo>
                    <a:pt x="9835927" y="7299270"/>
                  </a:moveTo>
                  <a:lnTo>
                    <a:pt x="9827279" y="7301016"/>
                  </a:lnTo>
                  <a:lnTo>
                    <a:pt x="9820214" y="7305779"/>
                  </a:lnTo>
                  <a:lnTo>
                    <a:pt x="9815450" y="7312844"/>
                  </a:lnTo>
                  <a:lnTo>
                    <a:pt x="9813702" y="7321495"/>
                  </a:lnTo>
                  <a:lnTo>
                    <a:pt x="9815450" y="7330146"/>
                  </a:lnTo>
                  <a:lnTo>
                    <a:pt x="9820214" y="7337210"/>
                  </a:lnTo>
                  <a:lnTo>
                    <a:pt x="9827279" y="7341973"/>
                  </a:lnTo>
                  <a:lnTo>
                    <a:pt x="9835978" y="7343720"/>
                  </a:lnTo>
                  <a:lnTo>
                    <a:pt x="9844626" y="7341973"/>
                  </a:lnTo>
                  <a:lnTo>
                    <a:pt x="9851691" y="7337210"/>
                  </a:lnTo>
                  <a:lnTo>
                    <a:pt x="9856456" y="7330146"/>
                  </a:lnTo>
                  <a:lnTo>
                    <a:pt x="9858203" y="7321495"/>
                  </a:lnTo>
                  <a:lnTo>
                    <a:pt x="9856455" y="7312844"/>
                  </a:lnTo>
                  <a:lnTo>
                    <a:pt x="9851685" y="7305779"/>
                  </a:lnTo>
                  <a:lnTo>
                    <a:pt x="9844605" y="7301016"/>
                  </a:lnTo>
                  <a:lnTo>
                    <a:pt x="9835927" y="7299270"/>
                  </a:lnTo>
                  <a:close/>
                </a:path>
                <a:path w="11962130" h="7343775">
                  <a:moveTo>
                    <a:pt x="9746989" y="7299270"/>
                  </a:moveTo>
                  <a:lnTo>
                    <a:pt x="9738335" y="7301016"/>
                  </a:lnTo>
                  <a:lnTo>
                    <a:pt x="9731271" y="7305779"/>
                  </a:lnTo>
                  <a:lnTo>
                    <a:pt x="9726510" y="7312844"/>
                  </a:lnTo>
                  <a:lnTo>
                    <a:pt x="9724764" y="7321495"/>
                  </a:lnTo>
                  <a:lnTo>
                    <a:pt x="9726510" y="7330146"/>
                  </a:lnTo>
                  <a:lnTo>
                    <a:pt x="9731271" y="7337210"/>
                  </a:lnTo>
                  <a:lnTo>
                    <a:pt x="9738335" y="7341973"/>
                  </a:lnTo>
                  <a:lnTo>
                    <a:pt x="9747027" y="7343720"/>
                  </a:lnTo>
                  <a:lnTo>
                    <a:pt x="9755681" y="7341973"/>
                  </a:lnTo>
                  <a:lnTo>
                    <a:pt x="9762745" y="7337210"/>
                  </a:lnTo>
                  <a:lnTo>
                    <a:pt x="9767507" y="7330146"/>
                  </a:lnTo>
                  <a:lnTo>
                    <a:pt x="9769252" y="7321495"/>
                  </a:lnTo>
                  <a:lnTo>
                    <a:pt x="9767506" y="7312844"/>
                  </a:lnTo>
                  <a:lnTo>
                    <a:pt x="9762740" y="7305779"/>
                  </a:lnTo>
                  <a:lnTo>
                    <a:pt x="9755665" y="7301016"/>
                  </a:lnTo>
                  <a:lnTo>
                    <a:pt x="9746989" y="7299270"/>
                  </a:lnTo>
                  <a:close/>
                </a:path>
                <a:path w="11962130" h="7343775">
                  <a:moveTo>
                    <a:pt x="9658038" y="7299270"/>
                  </a:moveTo>
                  <a:lnTo>
                    <a:pt x="9649390" y="7301016"/>
                  </a:lnTo>
                  <a:lnTo>
                    <a:pt x="9642325" y="7305779"/>
                  </a:lnTo>
                  <a:lnTo>
                    <a:pt x="9637561" y="7312844"/>
                  </a:lnTo>
                  <a:lnTo>
                    <a:pt x="9635813" y="7321495"/>
                  </a:lnTo>
                  <a:lnTo>
                    <a:pt x="9637561" y="7330146"/>
                  </a:lnTo>
                  <a:lnTo>
                    <a:pt x="9642325" y="7337210"/>
                  </a:lnTo>
                  <a:lnTo>
                    <a:pt x="9649390" y="7341973"/>
                  </a:lnTo>
                  <a:lnTo>
                    <a:pt x="9658089" y="7343720"/>
                  </a:lnTo>
                  <a:lnTo>
                    <a:pt x="9666737" y="7341973"/>
                  </a:lnTo>
                  <a:lnTo>
                    <a:pt x="9673802" y="7337210"/>
                  </a:lnTo>
                  <a:lnTo>
                    <a:pt x="9678567" y="7330146"/>
                  </a:lnTo>
                  <a:lnTo>
                    <a:pt x="9680314" y="7321495"/>
                  </a:lnTo>
                  <a:lnTo>
                    <a:pt x="9678566" y="7312844"/>
                  </a:lnTo>
                  <a:lnTo>
                    <a:pt x="9673796" y="7305779"/>
                  </a:lnTo>
                  <a:lnTo>
                    <a:pt x="9666716" y="7301016"/>
                  </a:lnTo>
                  <a:lnTo>
                    <a:pt x="9658038" y="7299270"/>
                  </a:lnTo>
                  <a:close/>
                </a:path>
                <a:path w="11962130" h="7343775">
                  <a:moveTo>
                    <a:pt x="9569100" y="7299270"/>
                  </a:moveTo>
                  <a:lnTo>
                    <a:pt x="9560447" y="7301016"/>
                  </a:lnTo>
                  <a:lnTo>
                    <a:pt x="9553382" y="7305779"/>
                  </a:lnTo>
                  <a:lnTo>
                    <a:pt x="9548621" y="7312844"/>
                  </a:lnTo>
                  <a:lnTo>
                    <a:pt x="9546875" y="7321495"/>
                  </a:lnTo>
                  <a:lnTo>
                    <a:pt x="9548621" y="7330146"/>
                  </a:lnTo>
                  <a:lnTo>
                    <a:pt x="9553382" y="7337210"/>
                  </a:lnTo>
                  <a:lnTo>
                    <a:pt x="9560447" y="7341973"/>
                  </a:lnTo>
                  <a:lnTo>
                    <a:pt x="9569138" y="7343720"/>
                  </a:lnTo>
                  <a:lnTo>
                    <a:pt x="9577792" y="7341973"/>
                  </a:lnTo>
                  <a:lnTo>
                    <a:pt x="9584856" y="7337210"/>
                  </a:lnTo>
                  <a:lnTo>
                    <a:pt x="9589618" y="7330146"/>
                  </a:lnTo>
                  <a:lnTo>
                    <a:pt x="9591363" y="7321495"/>
                  </a:lnTo>
                  <a:lnTo>
                    <a:pt x="9589617" y="7312844"/>
                  </a:lnTo>
                  <a:lnTo>
                    <a:pt x="9584851" y="7305779"/>
                  </a:lnTo>
                  <a:lnTo>
                    <a:pt x="9577776" y="7301016"/>
                  </a:lnTo>
                  <a:lnTo>
                    <a:pt x="9569100" y="7299270"/>
                  </a:lnTo>
                  <a:close/>
                </a:path>
                <a:path w="11962130" h="7343775">
                  <a:moveTo>
                    <a:pt x="9480149" y="7299270"/>
                  </a:moveTo>
                  <a:lnTo>
                    <a:pt x="9471501" y="7301016"/>
                  </a:lnTo>
                  <a:lnTo>
                    <a:pt x="9464436" y="7305779"/>
                  </a:lnTo>
                  <a:lnTo>
                    <a:pt x="9459672" y="7312844"/>
                  </a:lnTo>
                  <a:lnTo>
                    <a:pt x="9457924" y="7321495"/>
                  </a:lnTo>
                  <a:lnTo>
                    <a:pt x="9459672" y="7330146"/>
                  </a:lnTo>
                  <a:lnTo>
                    <a:pt x="9464436" y="7337210"/>
                  </a:lnTo>
                  <a:lnTo>
                    <a:pt x="9471501" y="7341973"/>
                  </a:lnTo>
                  <a:lnTo>
                    <a:pt x="9480200" y="7343720"/>
                  </a:lnTo>
                  <a:lnTo>
                    <a:pt x="9488849" y="7341973"/>
                  </a:lnTo>
                  <a:lnTo>
                    <a:pt x="9495913" y="7337210"/>
                  </a:lnTo>
                  <a:lnTo>
                    <a:pt x="9500678" y="7330146"/>
                  </a:lnTo>
                  <a:lnTo>
                    <a:pt x="9502425" y="7321495"/>
                  </a:lnTo>
                  <a:lnTo>
                    <a:pt x="9500677" y="7312844"/>
                  </a:lnTo>
                  <a:lnTo>
                    <a:pt x="9495907" y="7305779"/>
                  </a:lnTo>
                  <a:lnTo>
                    <a:pt x="9488827" y="7301016"/>
                  </a:lnTo>
                  <a:lnTo>
                    <a:pt x="9480149" y="7299270"/>
                  </a:lnTo>
                  <a:close/>
                </a:path>
                <a:path w="11962130" h="7343775">
                  <a:moveTo>
                    <a:pt x="9391211" y="7299270"/>
                  </a:moveTo>
                  <a:lnTo>
                    <a:pt x="9382558" y="7301016"/>
                  </a:lnTo>
                  <a:lnTo>
                    <a:pt x="9375494" y="7305779"/>
                  </a:lnTo>
                  <a:lnTo>
                    <a:pt x="9370732" y="7312844"/>
                  </a:lnTo>
                  <a:lnTo>
                    <a:pt x="9368986" y="7321495"/>
                  </a:lnTo>
                  <a:lnTo>
                    <a:pt x="9370732" y="7330146"/>
                  </a:lnTo>
                  <a:lnTo>
                    <a:pt x="9375494" y="7337210"/>
                  </a:lnTo>
                  <a:lnTo>
                    <a:pt x="9382558" y="7341973"/>
                  </a:lnTo>
                  <a:lnTo>
                    <a:pt x="9391249" y="7343720"/>
                  </a:lnTo>
                  <a:lnTo>
                    <a:pt x="9399903" y="7341973"/>
                  </a:lnTo>
                  <a:lnTo>
                    <a:pt x="9406967" y="7337210"/>
                  </a:lnTo>
                  <a:lnTo>
                    <a:pt x="9411729" y="7330146"/>
                  </a:lnTo>
                  <a:lnTo>
                    <a:pt x="9413474" y="7321495"/>
                  </a:lnTo>
                  <a:lnTo>
                    <a:pt x="9411728" y="7312844"/>
                  </a:lnTo>
                  <a:lnTo>
                    <a:pt x="9406963" y="7305779"/>
                  </a:lnTo>
                  <a:lnTo>
                    <a:pt x="9399887" y="7301016"/>
                  </a:lnTo>
                  <a:lnTo>
                    <a:pt x="9391211" y="7299270"/>
                  </a:lnTo>
                  <a:close/>
                </a:path>
                <a:path w="11962130" h="7343775">
                  <a:moveTo>
                    <a:pt x="9302261" y="7299270"/>
                  </a:moveTo>
                  <a:lnTo>
                    <a:pt x="9293612" y="7301016"/>
                  </a:lnTo>
                  <a:lnTo>
                    <a:pt x="9286547" y="7305779"/>
                  </a:lnTo>
                  <a:lnTo>
                    <a:pt x="9281783" y="7312844"/>
                  </a:lnTo>
                  <a:lnTo>
                    <a:pt x="9280036" y="7321495"/>
                  </a:lnTo>
                  <a:lnTo>
                    <a:pt x="9281783" y="7330146"/>
                  </a:lnTo>
                  <a:lnTo>
                    <a:pt x="9286547" y="7337210"/>
                  </a:lnTo>
                  <a:lnTo>
                    <a:pt x="9293612" y="7341973"/>
                  </a:lnTo>
                  <a:lnTo>
                    <a:pt x="9302311" y="7343720"/>
                  </a:lnTo>
                  <a:lnTo>
                    <a:pt x="9310960" y="7341973"/>
                  </a:lnTo>
                  <a:lnTo>
                    <a:pt x="9318024" y="7337210"/>
                  </a:lnTo>
                  <a:lnTo>
                    <a:pt x="9322789" y="7330146"/>
                  </a:lnTo>
                  <a:lnTo>
                    <a:pt x="9324536" y="7321495"/>
                  </a:lnTo>
                  <a:lnTo>
                    <a:pt x="9322788" y="7312844"/>
                  </a:lnTo>
                  <a:lnTo>
                    <a:pt x="9318018" y="7305779"/>
                  </a:lnTo>
                  <a:lnTo>
                    <a:pt x="9310938" y="7301016"/>
                  </a:lnTo>
                  <a:lnTo>
                    <a:pt x="9302261" y="7299270"/>
                  </a:lnTo>
                  <a:close/>
                </a:path>
                <a:path w="11962130" h="7343775">
                  <a:moveTo>
                    <a:pt x="9213320" y="7299270"/>
                  </a:moveTo>
                  <a:lnTo>
                    <a:pt x="9204669" y="7301016"/>
                  </a:lnTo>
                  <a:lnTo>
                    <a:pt x="9197604" y="7305779"/>
                  </a:lnTo>
                  <a:lnTo>
                    <a:pt x="9192841" y="7312844"/>
                  </a:lnTo>
                  <a:lnTo>
                    <a:pt x="9191095" y="7321495"/>
                  </a:lnTo>
                  <a:lnTo>
                    <a:pt x="9192841" y="7330146"/>
                  </a:lnTo>
                  <a:lnTo>
                    <a:pt x="9197604" y="7337210"/>
                  </a:lnTo>
                  <a:lnTo>
                    <a:pt x="9204669" y="7341973"/>
                  </a:lnTo>
                  <a:lnTo>
                    <a:pt x="9213364" y="7343720"/>
                  </a:lnTo>
                  <a:lnTo>
                    <a:pt x="9222015" y="7341973"/>
                  </a:lnTo>
                  <a:lnTo>
                    <a:pt x="9229078" y="7337210"/>
                  </a:lnTo>
                  <a:lnTo>
                    <a:pt x="9233840" y="7330146"/>
                  </a:lnTo>
                  <a:lnTo>
                    <a:pt x="9235586" y="7321495"/>
                  </a:lnTo>
                  <a:lnTo>
                    <a:pt x="9233839" y="7312844"/>
                  </a:lnTo>
                  <a:lnTo>
                    <a:pt x="9229072" y="7305779"/>
                  </a:lnTo>
                  <a:lnTo>
                    <a:pt x="9221996" y="7301016"/>
                  </a:lnTo>
                  <a:lnTo>
                    <a:pt x="9213320" y="7299270"/>
                  </a:lnTo>
                  <a:close/>
                </a:path>
                <a:path w="11962130" h="7343775">
                  <a:moveTo>
                    <a:pt x="9124377" y="7299270"/>
                  </a:moveTo>
                  <a:lnTo>
                    <a:pt x="9115725" y="7301016"/>
                  </a:lnTo>
                  <a:lnTo>
                    <a:pt x="9108661" y="7305779"/>
                  </a:lnTo>
                  <a:lnTo>
                    <a:pt x="9103898" y="7312844"/>
                  </a:lnTo>
                  <a:lnTo>
                    <a:pt x="9102152" y="7321495"/>
                  </a:lnTo>
                  <a:lnTo>
                    <a:pt x="9103898" y="7330146"/>
                  </a:lnTo>
                  <a:lnTo>
                    <a:pt x="9108661" y="7337210"/>
                  </a:lnTo>
                  <a:lnTo>
                    <a:pt x="9115725" y="7341973"/>
                  </a:lnTo>
                  <a:lnTo>
                    <a:pt x="9124420" y="7343720"/>
                  </a:lnTo>
                  <a:lnTo>
                    <a:pt x="9133071" y="7341973"/>
                  </a:lnTo>
                  <a:lnTo>
                    <a:pt x="9140136" y="7337210"/>
                  </a:lnTo>
                  <a:lnTo>
                    <a:pt x="9144899" y="7330146"/>
                  </a:lnTo>
                  <a:lnTo>
                    <a:pt x="9146645" y="7321495"/>
                  </a:lnTo>
                  <a:lnTo>
                    <a:pt x="9144898" y="7312844"/>
                  </a:lnTo>
                  <a:lnTo>
                    <a:pt x="9140130" y="7305779"/>
                  </a:lnTo>
                  <a:lnTo>
                    <a:pt x="9133053" y="7301016"/>
                  </a:lnTo>
                  <a:lnTo>
                    <a:pt x="9124377" y="7299270"/>
                  </a:lnTo>
                  <a:close/>
                </a:path>
                <a:path w="11962130" h="7343775">
                  <a:moveTo>
                    <a:pt x="9035432" y="7299270"/>
                  </a:moveTo>
                  <a:lnTo>
                    <a:pt x="9026781" y="7301016"/>
                  </a:lnTo>
                  <a:lnTo>
                    <a:pt x="9019717" y="7305779"/>
                  </a:lnTo>
                  <a:lnTo>
                    <a:pt x="9014954" y="7312844"/>
                  </a:lnTo>
                  <a:lnTo>
                    <a:pt x="9013207" y="7321495"/>
                  </a:lnTo>
                  <a:lnTo>
                    <a:pt x="9014954" y="7330146"/>
                  </a:lnTo>
                  <a:lnTo>
                    <a:pt x="9019717" y="7337210"/>
                  </a:lnTo>
                  <a:lnTo>
                    <a:pt x="9026781" y="7341973"/>
                  </a:lnTo>
                  <a:lnTo>
                    <a:pt x="9035477" y="7343720"/>
                  </a:lnTo>
                  <a:lnTo>
                    <a:pt x="9044128" y="7341973"/>
                  </a:lnTo>
                  <a:lnTo>
                    <a:pt x="9051192" y="7337210"/>
                  </a:lnTo>
                  <a:lnTo>
                    <a:pt x="9055955" y="7330146"/>
                  </a:lnTo>
                  <a:lnTo>
                    <a:pt x="9057702" y="7321495"/>
                  </a:lnTo>
                  <a:lnTo>
                    <a:pt x="9055954" y="7312844"/>
                  </a:lnTo>
                  <a:lnTo>
                    <a:pt x="9051187" y="7305779"/>
                  </a:lnTo>
                  <a:lnTo>
                    <a:pt x="9044109" y="7301016"/>
                  </a:lnTo>
                  <a:lnTo>
                    <a:pt x="9035432" y="7299270"/>
                  </a:lnTo>
                  <a:close/>
                </a:path>
                <a:path w="11962130" h="7343775">
                  <a:moveTo>
                    <a:pt x="8946488" y="7299270"/>
                  </a:moveTo>
                  <a:lnTo>
                    <a:pt x="8937837" y="7301016"/>
                  </a:lnTo>
                  <a:lnTo>
                    <a:pt x="8930772" y="7305779"/>
                  </a:lnTo>
                  <a:lnTo>
                    <a:pt x="8926009" y="7312844"/>
                  </a:lnTo>
                  <a:lnTo>
                    <a:pt x="8924263" y="7321495"/>
                  </a:lnTo>
                  <a:lnTo>
                    <a:pt x="8926009" y="7330146"/>
                  </a:lnTo>
                  <a:lnTo>
                    <a:pt x="8930772" y="7337210"/>
                  </a:lnTo>
                  <a:lnTo>
                    <a:pt x="8937837" y="7341973"/>
                  </a:lnTo>
                  <a:lnTo>
                    <a:pt x="8946532" y="7343720"/>
                  </a:lnTo>
                  <a:lnTo>
                    <a:pt x="8955183" y="7341973"/>
                  </a:lnTo>
                  <a:lnTo>
                    <a:pt x="8962248" y="7337210"/>
                  </a:lnTo>
                  <a:lnTo>
                    <a:pt x="8967011" y="7330146"/>
                  </a:lnTo>
                  <a:lnTo>
                    <a:pt x="8968757" y="7321495"/>
                  </a:lnTo>
                  <a:lnTo>
                    <a:pt x="8967010" y="7312844"/>
                  </a:lnTo>
                  <a:lnTo>
                    <a:pt x="8962242" y="7305779"/>
                  </a:lnTo>
                  <a:lnTo>
                    <a:pt x="8955165" y="7301016"/>
                  </a:lnTo>
                  <a:lnTo>
                    <a:pt x="8946488" y="7299270"/>
                  </a:lnTo>
                  <a:close/>
                </a:path>
                <a:path w="11962130" h="7343775">
                  <a:moveTo>
                    <a:pt x="8857545" y="7299270"/>
                  </a:moveTo>
                  <a:lnTo>
                    <a:pt x="8848893" y="7301016"/>
                  </a:lnTo>
                  <a:lnTo>
                    <a:pt x="8841829" y="7305779"/>
                  </a:lnTo>
                  <a:lnTo>
                    <a:pt x="8837066" y="7312844"/>
                  </a:lnTo>
                  <a:lnTo>
                    <a:pt x="8835320" y="7321495"/>
                  </a:lnTo>
                  <a:lnTo>
                    <a:pt x="8837066" y="7330146"/>
                  </a:lnTo>
                  <a:lnTo>
                    <a:pt x="8841829" y="7337210"/>
                  </a:lnTo>
                  <a:lnTo>
                    <a:pt x="8848893" y="7341973"/>
                  </a:lnTo>
                  <a:lnTo>
                    <a:pt x="8857588" y="7343720"/>
                  </a:lnTo>
                  <a:lnTo>
                    <a:pt x="8866239" y="7341973"/>
                  </a:lnTo>
                  <a:lnTo>
                    <a:pt x="8873304" y="7337210"/>
                  </a:lnTo>
                  <a:lnTo>
                    <a:pt x="8878066" y="7330146"/>
                  </a:lnTo>
                  <a:lnTo>
                    <a:pt x="8879813" y="7321495"/>
                  </a:lnTo>
                  <a:lnTo>
                    <a:pt x="8878066" y="7312844"/>
                  </a:lnTo>
                  <a:lnTo>
                    <a:pt x="8873298" y="7305779"/>
                  </a:lnTo>
                  <a:lnTo>
                    <a:pt x="8866221" y="7301016"/>
                  </a:lnTo>
                  <a:lnTo>
                    <a:pt x="8857545" y="7299270"/>
                  </a:lnTo>
                  <a:close/>
                </a:path>
                <a:path w="11962130" h="7343775">
                  <a:moveTo>
                    <a:pt x="8768600" y="7299270"/>
                  </a:moveTo>
                  <a:lnTo>
                    <a:pt x="8759949" y="7301016"/>
                  </a:lnTo>
                  <a:lnTo>
                    <a:pt x="8752885" y="7305779"/>
                  </a:lnTo>
                  <a:lnTo>
                    <a:pt x="8748122" y="7312844"/>
                  </a:lnTo>
                  <a:lnTo>
                    <a:pt x="8746375" y="7321495"/>
                  </a:lnTo>
                  <a:lnTo>
                    <a:pt x="8748122" y="7330146"/>
                  </a:lnTo>
                  <a:lnTo>
                    <a:pt x="8752885" y="7337210"/>
                  </a:lnTo>
                  <a:lnTo>
                    <a:pt x="8759949" y="7341973"/>
                  </a:lnTo>
                  <a:lnTo>
                    <a:pt x="8768645" y="7343720"/>
                  </a:lnTo>
                  <a:lnTo>
                    <a:pt x="8777296" y="7341973"/>
                  </a:lnTo>
                  <a:lnTo>
                    <a:pt x="8784360" y="7337210"/>
                  </a:lnTo>
                  <a:lnTo>
                    <a:pt x="8789123" y="7330146"/>
                  </a:lnTo>
                  <a:lnTo>
                    <a:pt x="8790870" y="7321495"/>
                  </a:lnTo>
                  <a:lnTo>
                    <a:pt x="8789122" y="7312844"/>
                  </a:lnTo>
                  <a:lnTo>
                    <a:pt x="8784355" y="7305779"/>
                  </a:lnTo>
                  <a:lnTo>
                    <a:pt x="8777277" y="7301016"/>
                  </a:lnTo>
                  <a:lnTo>
                    <a:pt x="8768600" y="7299270"/>
                  </a:lnTo>
                  <a:close/>
                </a:path>
                <a:path w="11962130" h="7343775">
                  <a:moveTo>
                    <a:pt x="8679657" y="7299270"/>
                  </a:moveTo>
                  <a:lnTo>
                    <a:pt x="8671006" y="7301016"/>
                  </a:lnTo>
                  <a:lnTo>
                    <a:pt x="8663941" y="7305779"/>
                  </a:lnTo>
                  <a:lnTo>
                    <a:pt x="8659178" y="7312844"/>
                  </a:lnTo>
                  <a:lnTo>
                    <a:pt x="8657432" y="7321495"/>
                  </a:lnTo>
                  <a:lnTo>
                    <a:pt x="8659178" y="7330146"/>
                  </a:lnTo>
                  <a:lnTo>
                    <a:pt x="8663941" y="7337210"/>
                  </a:lnTo>
                  <a:lnTo>
                    <a:pt x="8671006" y="7341973"/>
                  </a:lnTo>
                  <a:lnTo>
                    <a:pt x="8679700" y="7343720"/>
                  </a:lnTo>
                  <a:lnTo>
                    <a:pt x="8688352" y="7341973"/>
                  </a:lnTo>
                  <a:lnTo>
                    <a:pt x="8695416" y="7337210"/>
                  </a:lnTo>
                  <a:lnTo>
                    <a:pt x="8700179" y="7330146"/>
                  </a:lnTo>
                  <a:lnTo>
                    <a:pt x="8701925" y="7321495"/>
                  </a:lnTo>
                  <a:lnTo>
                    <a:pt x="8700178" y="7312844"/>
                  </a:lnTo>
                  <a:lnTo>
                    <a:pt x="8695411" y="7305779"/>
                  </a:lnTo>
                  <a:lnTo>
                    <a:pt x="8688334" y="7301016"/>
                  </a:lnTo>
                  <a:lnTo>
                    <a:pt x="8679657" y="7299270"/>
                  </a:lnTo>
                  <a:close/>
                </a:path>
                <a:path w="11962130" h="7343775">
                  <a:moveTo>
                    <a:pt x="8590713" y="7299270"/>
                  </a:moveTo>
                  <a:lnTo>
                    <a:pt x="8582062" y="7301016"/>
                  </a:lnTo>
                  <a:lnTo>
                    <a:pt x="8574997" y="7305779"/>
                  </a:lnTo>
                  <a:lnTo>
                    <a:pt x="8570234" y="7312844"/>
                  </a:lnTo>
                  <a:lnTo>
                    <a:pt x="8568488" y="7321495"/>
                  </a:lnTo>
                  <a:lnTo>
                    <a:pt x="8570234" y="7330146"/>
                  </a:lnTo>
                  <a:lnTo>
                    <a:pt x="8574997" y="7337210"/>
                  </a:lnTo>
                  <a:lnTo>
                    <a:pt x="8582062" y="7341973"/>
                  </a:lnTo>
                  <a:lnTo>
                    <a:pt x="8590757" y="7343720"/>
                  </a:lnTo>
                  <a:lnTo>
                    <a:pt x="8599408" y="7341973"/>
                  </a:lnTo>
                  <a:lnTo>
                    <a:pt x="8606472" y="7337210"/>
                  </a:lnTo>
                  <a:lnTo>
                    <a:pt x="8611235" y="7330146"/>
                  </a:lnTo>
                  <a:lnTo>
                    <a:pt x="8612982" y="7321495"/>
                  </a:lnTo>
                  <a:lnTo>
                    <a:pt x="8611235" y="7312844"/>
                  </a:lnTo>
                  <a:lnTo>
                    <a:pt x="8606467" y="7305779"/>
                  </a:lnTo>
                  <a:lnTo>
                    <a:pt x="8599389" y="7301016"/>
                  </a:lnTo>
                  <a:lnTo>
                    <a:pt x="8590713" y="7299270"/>
                  </a:lnTo>
                  <a:close/>
                </a:path>
                <a:path w="11962130" h="7343775">
                  <a:moveTo>
                    <a:pt x="8501768" y="7299270"/>
                  </a:moveTo>
                  <a:lnTo>
                    <a:pt x="8493117" y="7301016"/>
                  </a:lnTo>
                  <a:lnTo>
                    <a:pt x="8486053" y="7305779"/>
                  </a:lnTo>
                  <a:lnTo>
                    <a:pt x="8481290" y="7312844"/>
                  </a:lnTo>
                  <a:lnTo>
                    <a:pt x="8479543" y="7321495"/>
                  </a:lnTo>
                  <a:lnTo>
                    <a:pt x="8481290" y="7330146"/>
                  </a:lnTo>
                  <a:lnTo>
                    <a:pt x="8486053" y="7337210"/>
                  </a:lnTo>
                  <a:lnTo>
                    <a:pt x="8493117" y="7341973"/>
                  </a:lnTo>
                  <a:lnTo>
                    <a:pt x="8501813" y="7343720"/>
                  </a:lnTo>
                  <a:lnTo>
                    <a:pt x="8510464" y="7341973"/>
                  </a:lnTo>
                  <a:lnTo>
                    <a:pt x="8517528" y="7337210"/>
                  </a:lnTo>
                  <a:lnTo>
                    <a:pt x="8522291" y="7330146"/>
                  </a:lnTo>
                  <a:lnTo>
                    <a:pt x="8524038" y="7321495"/>
                  </a:lnTo>
                  <a:lnTo>
                    <a:pt x="8522290" y="7312844"/>
                  </a:lnTo>
                  <a:lnTo>
                    <a:pt x="8517522" y="7305779"/>
                  </a:lnTo>
                  <a:lnTo>
                    <a:pt x="8510445" y="7301016"/>
                  </a:lnTo>
                  <a:lnTo>
                    <a:pt x="8501768" y="7299270"/>
                  </a:lnTo>
                  <a:close/>
                </a:path>
                <a:path w="11962130" h="7343775">
                  <a:moveTo>
                    <a:pt x="8412825" y="7299270"/>
                  </a:moveTo>
                  <a:lnTo>
                    <a:pt x="8404174" y="7301016"/>
                  </a:lnTo>
                  <a:lnTo>
                    <a:pt x="8397109" y="7305779"/>
                  </a:lnTo>
                  <a:lnTo>
                    <a:pt x="8392346" y="7312844"/>
                  </a:lnTo>
                  <a:lnTo>
                    <a:pt x="8390600" y="7321495"/>
                  </a:lnTo>
                  <a:lnTo>
                    <a:pt x="8392346" y="7330146"/>
                  </a:lnTo>
                  <a:lnTo>
                    <a:pt x="8397109" y="7337210"/>
                  </a:lnTo>
                  <a:lnTo>
                    <a:pt x="8404174" y="7341973"/>
                  </a:lnTo>
                  <a:lnTo>
                    <a:pt x="8412868" y="7343720"/>
                  </a:lnTo>
                  <a:lnTo>
                    <a:pt x="8421520" y="7341973"/>
                  </a:lnTo>
                  <a:lnTo>
                    <a:pt x="8428584" y="7337210"/>
                  </a:lnTo>
                  <a:lnTo>
                    <a:pt x="8433347" y="7330146"/>
                  </a:lnTo>
                  <a:lnTo>
                    <a:pt x="8435093" y="7321495"/>
                  </a:lnTo>
                  <a:lnTo>
                    <a:pt x="8433346" y="7312844"/>
                  </a:lnTo>
                  <a:lnTo>
                    <a:pt x="8428579" y="7305779"/>
                  </a:lnTo>
                  <a:lnTo>
                    <a:pt x="8421501" y="7301016"/>
                  </a:lnTo>
                  <a:lnTo>
                    <a:pt x="8412825" y="7299270"/>
                  </a:lnTo>
                  <a:close/>
                </a:path>
                <a:path w="11962130" h="7343775">
                  <a:moveTo>
                    <a:pt x="8323880" y="7299270"/>
                  </a:moveTo>
                  <a:lnTo>
                    <a:pt x="8315230" y="7301016"/>
                  </a:lnTo>
                  <a:lnTo>
                    <a:pt x="8308165" y="7305779"/>
                  </a:lnTo>
                  <a:lnTo>
                    <a:pt x="8303402" y="7312844"/>
                  </a:lnTo>
                  <a:lnTo>
                    <a:pt x="8301655" y="7321495"/>
                  </a:lnTo>
                  <a:lnTo>
                    <a:pt x="8303402" y="7330146"/>
                  </a:lnTo>
                  <a:lnTo>
                    <a:pt x="8308165" y="7337210"/>
                  </a:lnTo>
                  <a:lnTo>
                    <a:pt x="8315230" y="7341973"/>
                  </a:lnTo>
                  <a:lnTo>
                    <a:pt x="8323925" y="7343720"/>
                  </a:lnTo>
                  <a:lnTo>
                    <a:pt x="8332576" y="7341973"/>
                  </a:lnTo>
                  <a:lnTo>
                    <a:pt x="8339640" y="7337210"/>
                  </a:lnTo>
                  <a:lnTo>
                    <a:pt x="8344403" y="7330146"/>
                  </a:lnTo>
                  <a:lnTo>
                    <a:pt x="8346150" y="7321495"/>
                  </a:lnTo>
                  <a:lnTo>
                    <a:pt x="8344403" y="7312844"/>
                  </a:lnTo>
                  <a:lnTo>
                    <a:pt x="8339635" y="7305779"/>
                  </a:lnTo>
                  <a:lnTo>
                    <a:pt x="8332557" y="7301016"/>
                  </a:lnTo>
                  <a:lnTo>
                    <a:pt x="8323880" y="7299270"/>
                  </a:lnTo>
                  <a:close/>
                </a:path>
                <a:path w="11962130" h="7343775">
                  <a:moveTo>
                    <a:pt x="8234936" y="7299270"/>
                  </a:moveTo>
                  <a:lnTo>
                    <a:pt x="8226285" y="7301016"/>
                  </a:lnTo>
                  <a:lnTo>
                    <a:pt x="8219221" y="7305779"/>
                  </a:lnTo>
                  <a:lnTo>
                    <a:pt x="8214458" y="7312844"/>
                  </a:lnTo>
                  <a:lnTo>
                    <a:pt x="8212711" y="7321495"/>
                  </a:lnTo>
                  <a:lnTo>
                    <a:pt x="8214458" y="7330146"/>
                  </a:lnTo>
                  <a:lnTo>
                    <a:pt x="8219221" y="7337210"/>
                  </a:lnTo>
                  <a:lnTo>
                    <a:pt x="8226285" y="7341973"/>
                  </a:lnTo>
                  <a:lnTo>
                    <a:pt x="8234980" y="7343720"/>
                  </a:lnTo>
                  <a:lnTo>
                    <a:pt x="8243631" y="7341973"/>
                  </a:lnTo>
                  <a:lnTo>
                    <a:pt x="8250696" y="7337210"/>
                  </a:lnTo>
                  <a:lnTo>
                    <a:pt x="8255459" y="7330146"/>
                  </a:lnTo>
                  <a:lnTo>
                    <a:pt x="8257205" y="7321495"/>
                  </a:lnTo>
                  <a:lnTo>
                    <a:pt x="8255458" y="7312844"/>
                  </a:lnTo>
                  <a:lnTo>
                    <a:pt x="8250690" y="7305779"/>
                  </a:lnTo>
                  <a:lnTo>
                    <a:pt x="8243613" y="7301016"/>
                  </a:lnTo>
                  <a:lnTo>
                    <a:pt x="8234936" y="7299270"/>
                  </a:lnTo>
                  <a:close/>
                </a:path>
                <a:path w="11962130" h="7343775">
                  <a:moveTo>
                    <a:pt x="8145992" y="7299270"/>
                  </a:moveTo>
                  <a:lnTo>
                    <a:pt x="8137341" y="7301016"/>
                  </a:lnTo>
                  <a:lnTo>
                    <a:pt x="8130276" y="7305779"/>
                  </a:lnTo>
                  <a:lnTo>
                    <a:pt x="8125513" y="7312844"/>
                  </a:lnTo>
                  <a:lnTo>
                    <a:pt x="8123767" y="7321495"/>
                  </a:lnTo>
                  <a:lnTo>
                    <a:pt x="8125513" y="7330146"/>
                  </a:lnTo>
                  <a:lnTo>
                    <a:pt x="8130276" y="7337210"/>
                  </a:lnTo>
                  <a:lnTo>
                    <a:pt x="8137341" y="7341973"/>
                  </a:lnTo>
                  <a:lnTo>
                    <a:pt x="8146036" y="7343720"/>
                  </a:lnTo>
                  <a:lnTo>
                    <a:pt x="8154687" y="7341973"/>
                  </a:lnTo>
                  <a:lnTo>
                    <a:pt x="8161751" y="7337210"/>
                  </a:lnTo>
                  <a:lnTo>
                    <a:pt x="8166514" y="7330146"/>
                  </a:lnTo>
                  <a:lnTo>
                    <a:pt x="8168261" y="7321495"/>
                  </a:lnTo>
                  <a:lnTo>
                    <a:pt x="8166514" y="7312844"/>
                  </a:lnTo>
                  <a:lnTo>
                    <a:pt x="8161746" y="7305779"/>
                  </a:lnTo>
                  <a:lnTo>
                    <a:pt x="8154668" y="7301016"/>
                  </a:lnTo>
                  <a:lnTo>
                    <a:pt x="8145992" y="7299270"/>
                  </a:lnTo>
                  <a:close/>
                </a:path>
                <a:path w="11962130" h="7343775">
                  <a:moveTo>
                    <a:pt x="8057046" y="7299270"/>
                  </a:moveTo>
                  <a:lnTo>
                    <a:pt x="8048395" y="7301016"/>
                  </a:lnTo>
                  <a:lnTo>
                    <a:pt x="8041331" y="7305779"/>
                  </a:lnTo>
                  <a:lnTo>
                    <a:pt x="8036568" y="7312844"/>
                  </a:lnTo>
                  <a:lnTo>
                    <a:pt x="8034821" y="7321495"/>
                  </a:lnTo>
                  <a:lnTo>
                    <a:pt x="8036568" y="7330146"/>
                  </a:lnTo>
                  <a:lnTo>
                    <a:pt x="8041331" y="7337210"/>
                  </a:lnTo>
                  <a:lnTo>
                    <a:pt x="8048395" y="7341973"/>
                  </a:lnTo>
                  <a:lnTo>
                    <a:pt x="8057092" y="7343720"/>
                  </a:lnTo>
                  <a:lnTo>
                    <a:pt x="8065742" y="7341973"/>
                  </a:lnTo>
                  <a:lnTo>
                    <a:pt x="8072807" y="7337210"/>
                  </a:lnTo>
                  <a:lnTo>
                    <a:pt x="8077570" y="7330146"/>
                  </a:lnTo>
                  <a:lnTo>
                    <a:pt x="8079317" y="7321495"/>
                  </a:lnTo>
                  <a:lnTo>
                    <a:pt x="8077569" y="7312844"/>
                  </a:lnTo>
                  <a:lnTo>
                    <a:pt x="8072801" y="7305779"/>
                  </a:lnTo>
                  <a:lnTo>
                    <a:pt x="8065723" y="7301016"/>
                  </a:lnTo>
                  <a:lnTo>
                    <a:pt x="8057046" y="7299270"/>
                  </a:lnTo>
                  <a:close/>
                </a:path>
                <a:path w="11962130" h="7343775">
                  <a:moveTo>
                    <a:pt x="7968101" y="7299270"/>
                  </a:moveTo>
                  <a:lnTo>
                    <a:pt x="7959450" y="7301016"/>
                  </a:lnTo>
                  <a:lnTo>
                    <a:pt x="7952386" y="7305779"/>
                  </a:lnTo>
                  <a:lnTo>
                    <a:pt x="7947623" y="7312844"/>
                  </a:lnTo>
                  <a:lnTo>
                    <a:pt x="7945876" y="7321495"/>
                  </a:lnTo>
                  <a:lnTo>
                    <a:pt x="7947623" y="7330146"/>
                  </a:lnTo>
                  <a:lnTo>
                    <a:pt x="7952386" y="7337210"/>
                  </a:lnTo>
                  <a:lnTo>
                    <a:pt x="7959450" y="7341973"/>
                  </a:lnTo>
                  <a:lnTo>
                    <a:pt x="7968146" y="7343720"/>
                  </a:lnTo>
                  <a:lnTo>
                    <a:pt x="7976797" y="7341973"/>
                  </a:lnTo>
                  <a:lnTo>
                    <a:pt x="7983861" y="7337210"/>
                  </a:lnTo>
                  <a:lnTo>
                    <a:pt x="7988624" y="7330146"/>
                  </a:lnTo>
                  <a:lnTo>
                    <a:pt x="7990371" y="7321495"/>
                  </a:lnTo>
                  <a:lnTo>
                    <a:pt x="7988624" y="7312844"/>
                  </a:lnTo>
                  <a:lnTo>
                    <a:pt x="7983856" y="7305779"/>
                  </a:lnTo>
                  <a:lnTo>
                    <a:pt x="7976778" y="7301016"/>
                  </a:lnTo>
                  <a:lnTo>
                    <a:pt x="7968101" y="7299270"/>
                  </a:lnTo>
                  <a:close/>
                </a:path>
                <a:path w="11962130" h="7343775">
                  <a:moveTo>
                    <a:pt x="7879157" y="7299270"/>
                  </a:moveTo>
                  <a:lnTo>
                    <a:pt x="7870506" y="7301016"/>
                  </a:lnTo>
                  <a:lnTo>
                    <a:pt x="7863442" y="7305779"/>
                  </a:lnTo>
                  <a:lnTo>
                    <a:pt x="7858679" y="7312844"/>
                  </a:lnTo>
                  <a:lnTo>
                    <a:pt x="7856932" y="7321495"/>
                  </a:lnTo>
                  <a:lnTo>
                    <a:pt x="7858679" y="7330146"/>
                  </a:lnTo>
                  <a:lnTo>
                    <a:pt x="7863442" y="7337210"/>
                  </a:lnTo>
                  <a:lnTo>
                    <a:pt x="7870506" y="7341973"/>
                  </a:lnTo>
                  <a:lnTo>
                    <a:pt x="7879201" y="7343720"/>
                  </a:lnTo>
                  <a:lnTo>
                    <a:pt x="7887852" y="7341973"/>
                  </a:lnTo>
                  <a:lnTo>
                    <a:pt x="7894917" y="7337210"/>
                  </a:lnTo>
                  <a:lnTo>
                    <a:pt x="7899680" y="7330146"/>
                  </a:lnTo>
                  <a:lnTo>
                    <a:pt x="7901426" y="7321495"/>
                  </a:lnTo>
                  <a:lnTo>
                    <a:pt x="7899679" y="7312844"/>
                  </a:lnTo>
                  <a:lnTo>
                    <a:pt x="7894911" y="7305779"/>
                  </a:lnTo>
                  <a:lnTo>
                    <a:pt x="7887834" y="7301016"/>
                  </a:lnTo>
                  <a:lnTo>
                    <a:pt x="7879157" y="7299270"/>
                  </a:lnTo>
                  <a:close/>
                </a:path>
                <a:path w="11962130" h="7343775">
                  <a:moveTo>
                    <a:pt x="7790213" y="7299270"/>
                  </a:moveTo>
                  <a:lnTo>
                    <a:pt x="7781562" y="7301016"/>
                  </a:lnTo>
                  <a:lnTo>
                    <a:pt x="7774497" y="7305779"/>
                  </a:lnTo>
                  <a:lnTo>
                    <a:pt x="7769734" y="7312844"/>
                  </a:lnTo>
                  <a:lnTo>
                    <a:pt x="7767988" y="7321495"/>
                  </a:lnTo>
                  <a:lnTo>
                    <a:pt x="7769734" y="7330146"/>
                  </a:lnTo>
                  <a:lnTo>
                    <a:pt x="7774497" y="7337210"/>
                  </a:lnTo>
                  <a:lnTo>
                    <a:pt x="7781562" y="7341973"/>
                  </a:lnTo>
                  <a:lnTo>
                    <a:pt x="7790257" y="7343720"/>
                  </a:lnTo>
                  <a:lnTo>
                    <a:pt x="7798908" y="7341973"/>
                  </a:lnTo>
                  <a:lnTo>
                    <a:pt x="7805972" y="7337210"/>
                  </a:lnTo>
                  <a:lnTo>
                    <a:pt x="7810735" y="7330146"/>
                  </a:lnTo>
                  <a:lnTo>
                    <a:pt x="7812482" y="7321495"/>
                  </a:lnTo>
                  <a:lnTo>
                    <a:pt x="7810735" y="7312844"/>
                  </a:lnTo>
                  <a:lnTo>
                    <a:pt x="7805967" y="7305779"/>
                  </a:lnTo>
                  <a:lnTo>
                    <a:pt x="7798889" y="7301016"/>
                  </a:lnTo>
                  <a:lnTo>
                    <a:pt x="7790213" y="7299270"/>
                  </a:lnTo>
                  <a:close/>
                </a:path>
                <a:path w="11962130" h="7343775">
                  <a:moveTo>
                    <a:pt x="7701268" y="7299270"/>
                  </a:moveTo>
                  <a:lnTo>
                    <a:pt x="7692617" y="7301016"/>
                  </a:lnTo>
                  <a:lnTo>
                    <a:pt x="7685553" y="7305779"/>
                  </a:lnTo>
                  <a:lnTo>
                    <a:pt x="7680790" y="7312844"/>
                  </a:lnTo>
                  <a:lnTo>
                    <a:pt x="7679043" y="7321495"/>
                  </a:lnTo>
                  <a:lnTo>
                    <a:pt x="7680790" y="7330146"/>
                  </a:lnTo>
                  <a:lnTo>
                    <a:pt x="7685553" y="7337210"/>
                  </a:lnTo>
                  <a:lnTo>
                    <a:pt x="7692617" y="7341973"/>
                  </a:lnTo>
                  <a:lnTo>
                    <a:pt x="7701313" y="7343720"/>
                  </a:lnTo>
                  <a:lnTo>
                    <a:pt x="7709964" y="7341973"/>
                  </a:lnTo>
                  <a:lnTo>
                    <a:pt x="7717028" y="7337210"/>
                  </a:lnTo>
                  <a:lnTo>
                    <a:pt x="7721791" y="7330146"/>
                  </a:lnTo>
                  <a:lnTo>
                    <a:pt x="7723538" y="7321495"/>
                  </a:lnTo>
                  <a:lnTo>
                    <a:pt x="7721790" y="7312844"/>
                  </a:lnTo>
                  <a:lnTo>
                    <a:pt x="7717022" y="7305779"/>
                  </a:lnTo>
                  <a:lnTo>
                    <a:pt x="7709945" y="7301016"/>
                  </a:lnTo>
                  <a:lnTo>
                    <a:pt x="7701268" y="7299270"/>
                  </a:lnTo>
                  <a:close/>
                </a:path>
                <a:path w="11962130" h="7343775">
                  <a:moveTo>
                    <a:pt x="7612324" y="7299270"/>
                  </a:moveTo>
                  <a:lnTo>
                    <a:pt x="7603673" y="7301016"/>
                  </a:lnTo>
                  <a:lnTo>
                    <a:pt x="7596608" y="7305779"/>
                  </a:lnTo>
                  <a:lnTo>
                    <a:pt x="7591845" y="7312844"/>
                  </a:lnTo>
                  <a:lnTo>
                    <a:pt x="7590099" y="7321495"/>
                  </a:lnTo>
                  <a:lnTo>
                    <a:pt x="7591845" y="7330146"/>
                  </a:lnTo>
                  <a:lnTo>
                    <a:pt x="7596608" y="7337210"/>
                  </a:lnTo>
                  <a:lnTo>
                    <a:pt x="7603673" y="7341973"/>
                  </a:lnTo>
                  <a:lnTo>
                    <a:pt x="7612368" y="7343720"/>
                  </a:lnTo>
                  <a:lnTo>
                    <a:pt x="7621019" y="7341973"/>
                  </a:lnTo>
                  <a:lnTo>
                    <a:pt x="7628084" y="7337210"/>
                  </a:lnTo>
                  <a:lnTo>
                    <a:pt x="7632847" y="7330146"/>
                  </a:lnTo>
                  <a:lnTo>
                    <a:pt x="7634593" y="7321495"/>
                  </a:lnTo>
                  <a:lnTo>
                    <a:pt x="7632846" y="7312844"/>
                  </a:lnTo>
                  <a:lnTo>
                    <a:pt x="7628078" y="7305779"/>
                  </a:lnTo>
                  <a:lnTo>
                    <a:pt x="7621000" y="7301016"/>
                  </a:lnTo>
                  <a:lnTo>
                    <a:pt x="7612324" y="7299270"/>
                  </a:lnTo>
                  <a:close/>
                </a:path>
                <a:path w="11962130" h="7343775">
                  <a:moveTo>
                    <a:pt x="7523379" y="7299270"/>
                  </a:moveTo>
                  <a:lnTo>
                    <a:pt x="7514728" y="7301016"/>
                  </a:lnTo>
                  <a:lnTo>
                    <a:pt x="7507664" y="7305779"/>
                  </a:lnTo>
                  <a:lnTo>
                    <a:pt x="7502901" y="7312844"/>
                  </a:lnTo>
                  <a:lnTo>
                    <a:pt x="7501154" y="7321495"/>
                  </a:lnTo>
                  <a:lnTo>
                    <a:pt x="7502901" y="7330146"/>
                  </a:lnTo>
                  <a:lnTo>
                    <a:pt x="7507664" y="7337210"/>
                  </a:lnTo>
                  <a:lnTo>
                    <a:pt x="7514728" y="7341973"/>
                  </a:lnTo>
                  <a:lnTo>
                    <a:pt x="7523424" y="7343720"/>
                  </a:lnTo>
                  <a:lnTo>
                    <a:pt x="7532075" y="7341973"/>
                  </a:lnTo>
                  <a:lnTo>
                    <a:pt x="7539139" y="7337210"/>
                  </a:lnTo>
                  <a:lnTo>
                    <a:pt x="7543902" y="7330146"/>
                  </a:lnTo>
                  <a:lnTo>
                    <a:pt x="7545649" y="7321495"/>
                  </a:lnTo>
                  <a:lnTo>
                    <a:pt x="7543901" y="7312844"/>
                  </a:lnTo>
                  <a:lnTo>
                    <a:pt x="7539134" y="7305779"/>
                  </a:lnTo>
                  <a:lnTo>
                    <a:pt x="7532056" y="7301016"/>
                  </a:lnTo>
                  <a:lnTo>
                    <a:pt x="7523379" y="7299270"/>
                  </a:lnTo>
                  <a:close/>
                </a:path>
                <a:path w="11962130" h="7343775">
                  <a:moveTo>
                    <a:pt x="7434435" y="7299270"/>
                  </a:moveTo>
                  <a:lnTo>
                    <a:pt x="7425784" y="7301016"/>
                  </a:lnTo>
                  <a:lnTo>
                    <a:pt x="7418719" y="7305779"/>
                  </a:lnTo>
                  <a:lnTo>
                    <a:pt x="7413956" y="7312844"/>
                  </a:lnTo>
                  <a:lnTo>
                    <a:pt x="7412210" y="7321495"/>
                  </a:lnTo>
                  <a:lnTo>
                    <a:pt x="7413956" y="7330146"/>
                  </a:lnTo>
                  <a:lnTo>
                    <a:pt x="7418719" y="7337210"/>
                  </a:lnTo>
                  <a:lnTo>
                    <a:pt x="7425784" y="7341973"/>
                  </a:lnTo>
                  <a:lnTo>
                    <a:pt x="7434479" y="7343720"/>
                  </a:lnTo>
                  <a:lnTo>
                    <a:pt x="7443130" y="7341973"/>
                  </a:lnTo>
                  <a:lnTo>
                    <a:pt x="7450195" y="7337210"/>
                  </a:lnTo>
                  <a:lnTo>
                    <a:pt x="7454958" y="7330146"/>
                  </a:lnTo>
                  <a:lnTo>
                    <a:pt x="7456704" y="7321495"/>
                  </a:lnTo>
                  <a:lnTo>
                    <a:pt x="7454957" y="7312844"/>
                  </a:lnTo>
                  <a:lnTo>
                    <a:pt x="7450189" y="7305779"/>
                  </a:lnTo>
                  <a:lnTo>
                    <a:pt x="7443111" y="7301016"/>
                  </a:lnTo>
                  <a:lnTo>
                    <a:pt x="7434435" y="7299270"/>
                  </a:lnTo>
                  <a:close/>
                </a:path>
                <a:path w="11962130" h="7343775">
                  <a:moveTo>
                    <a:pt x="7345490" y="7299270"/>
                  </a:moveTo>
                  <a:lnTo>
                    <a:pt x="7336839" y="7301016"/>
                  </a:lnTo>
                  <a:lnTo>
                    <a:pt x="7329775" y="7305779"/>
                  </a:lnTo>
                  <a:lnTo>
                    <a:pt x="7325012" y="7312844"/>
                  </a:lnTo>
                  <a:lnTo>
                    <a:pt x="7323265" y="7321495"/>
                  </a:lnTo>
                  <a:lnTo>
                    <a:pt x="7325012" y="7330146"/>
                  </a:lnTo>
                  <a:lnTo>
                    <a:pt x="7329775" y="7337210"/>
                  </a:lnTo>
                  <a:lnTo>
                    <a:pt x="7336839" y="7341973"/>
                  </a:lnTo>
                  <a:lnTo>
                    <a:pt x="7345535" y="7343720"/>
                  </a:lnTo>
                  <a:lnTo>
                    <a:pt x="7354186" y="7341973"/>
                  </a:lnTo>
                  <a:lnTo>
                    <a:pt x="7361250" y="7337210"/>
                  </a:lnTo>
                  <a:lnTo>
                    <a:pt x="7366013" y="7330146"/>
                  </a:lnTo>
                  <a:lnTo>
                    <a:pt x="7367760" y="7321495"/>
                  </a:lnTo>
                  <a:lnTo>
                    <a:pt x="7366012" y="7312844"/>
                  </a:lnTo>
                  <a:lnTo>
                    <a:pt x="7361245" y="7305779"/>
                  </a:lnTo>
                  <a:lnTo>
                    <a:pt x="7354167" y="7301016"/>
                  </a:lnTo>
                  <a:lnTo>
                    <a:pt x="7345490" y="7299270"/>
                  </a:lnTo>
                  <a:close/>
                </a:path>
                <a:path w="11962130" h="7343775">
                  <a:moveTo>
                    <a:pt x="7256546" y="7299270"/>
                  </a:moveTo>
                  <a:lnTo>
                    <a:pt x="7247895" y="7301016"/>
                  </a:lnTo>
                  <a:lnTo>
                    <a:pt x="7240830" y="7305779"/>
                  </a:lnTo>
                  <a:lnTo>
                    <a:pt x="7236067" y="7312844"/>
                  </a:lnTo>
                  <a:lnTo>
                    <a:pt x="7234321" y="7321495"/>
                  </a:lnTo>
                  <a:lnTo>
                    <a:pt x="7236067" y="7330146"/>
                  </a:lnTo>
                  <a:lnTo>
                    <a:pt x="7240830" y="7337210"/>
                  </a:lnTo>
                  <a:lnTo>
                    <a:pt x="7247895" y="7341973"/>
                  </a:lnTo>
                  <a:lnTo>
                    <a:pt x="7256590" y="7343720"/>
                  </a:lnTo>
                  <a:lnTo>
                    <a:pt x="7265241" y="7341973"/>
                  </a:lnTo>
                  <a:lnTo>
                    <a:pt x="7272306" y="7337210"/>
                  </a:lnTo>
                  <a:lnTo>
                    <a:pt x="7277069" y="7330146"/>
                  </a:lnTo>
                  <a:lnTo>
                    <a:pt x="7278815" y="7321495"/>
                  </a:lnTo>
                  <a:lnTo>
                    <a:pt x="7277068" y="7312844"/>
                  </a:lnTo>
                  <a:lnTo>
                    <a:pt x="7272300" y="7305779"/>
                  </a:lnTo>
                  <a:lnTo>
                    <a:pt x="7265222" y="7301016"/>
                  </a:lnTo>
                  <a:lnTo>
                    <a:pt x="7256546" y="7299270"/>
                  </a:lnTo>
                  <a:close/>
                </a:path>
                <a:path w="11962130" h="7343775">
                  <a:moveTo>
                    <a:pt x="7167601" y="7299270"/>
                  </a:moveTo>
                  <a:lnTo>
                    <a:pt x="7158950" y="7301016"/>
                  </a:lnTo>
                  <a:lnTo>
                    <a:pt x="7151886" y="7305779"/>
                  </a:lnTo>
                  <a:lnTo>
                    <a:pt x="7147123" y="7312844"/>
                  </a:lnTo>
                  <a:lnTo>
                    <a:pt x="7145376" y="7321495"/>
                  </a:lnTo>
                  <a:lnTo>
                    <a:pt x="7147123" y="7330146"/>
                  </a:lnTo>
                  <a:lnTo>
                    <a:pt x="7151886" y="7337210"/>
                  </a:lnTo>
                  <a:lnTo>
                    <a:pt x="7158950" y="7341973"/>
                  </a:lnTo>
                  <a:lnTo>
                    <a:pt x="7167646" y="7343720"/>
                  </a:lnTo>
                  <a:lnTo>
                    <a:pt x="7176297" y="7341973"/>
                  </a:lnTo>
                  <a:lnTo>
                    <a:pt x="7183361" y="7337210"/>
                  </a:lnTo>
                  <a:lnTo>
                    <a:pt x="7188124" y="7330146"/>
                  </a:lnTo>
                  <a:lnTo>
                    <a:pt x="7189871" y="7321495"/>
                  </a:lnTo>
                  <a:lnTo>
                    <a:pt x="7188124" y="7312844"/>
                  </a:lnTo>
                  <a:lnTo>
                    <a:pt x="7183356" y="7305779"/>
                  </a:lnTo>
                  <a:lnTo>
                    <a:pt x="7176278" y="7301016"/>
                  </a:lnTo>
                  <a:lnTo>
                    <a:pt x="7167601" y="7299270"/>
                  </a:lnTo>
                  <a:close/>
                </a:path>
                <a:path w="11962130" h="7343775">
                  <a:moveTo>
                    <a:pt x="7078657" y="7299270"/>
                  </a:moveTo>
                  <a:lnTo>
                    <a:pt x="7070006" y="7301016"/>
                  </a:lnTo>
                  <a:lnTo>
                    <a:pt x="7062941" y="7305779"/>
                  </a:lnTo>
                  <a:lnTo>
                    <a:pt x="7058178" y="7312844"/>
                  </a:lnTo>
                  <a:lnTo>
                    <a:pt x="7056432" y="7321495"/>
                  </a:lnTo>
                  <a:lnTo>
                    <a:pt x="7058178" y="7330146"/>
                  </a:lnTo>
                  <a:lnTo>
                    <a:pt x="7062941" y="7337210"/>
                  </a:lnTo>
                  <a:lnTo>
                    <a:pt x="7070006" y="7341973"/>
                  </a:lnTo>
                  <a:lnTo>
                    <a:pt x="7078701" y="7343720"/>
                  </a:lnTo>
                  <a:lnTo>
                    <a:pt x="7087352" y="7341973"/>
                  </a:lnTo>
                  <a:lnTo>
                    <a:pt x="7094417" y="7337210"/>
                  </a:lnTo>
                  <a:lnTo>
                    <a:pt x="7099180" y="7330146"/>
                  </a:lnTo>
                  <a:lnTo>
                    <a:pt x="7100926" y="7321495"/>
                  </a:lnTo>
                  <a:lnTo>
                    <a:pt x="7099179" y="7312844"/>
                  </a:lnTo>
                  <a:lnTo>
                    <a:pt x="7094411" y="7305779"/>
                  </a:lnTo>
                  <a:lnTo>
                    <a:pt x="7087334" y="7301016"/>
                  </a:lnTo>
                  <a:lnTo>
                    <a:pt x="7078657" y="7299270"/>
                  </a:lnTo>
                  <a:close/>
                </a:path>
                <a:path w="11962130" h="7343775">
                  <a:moveTo>
                    <a:pt x="6989712" y="7299270"/>
                  </a:moveTo>
                  <a:lnTo>
                    <a:pt x="6981061" y="7301016"/>
                  </a:lnTo>
                  <a:lnTo>
                    <a:pt x="6973997" y="7305779"/>
                  </a:lnTo>
                  <a:lnTo>
                    <a:pt x="6969234" y="7312844"/>
                  </a:lnTo>
                  <a:lnTo>
                    <a:pt x="6967487" y="7321495"/>
                  </a:lnTo>
                  <a:lnTo>
                    <a:pt x="6969234" y="7330146"/>
                  </a:lnTo>
                  <a:lnTo>
                    <a:pt x="6973997" y="7337210"/>
                  </a:lnTo>
                  <a:lnTo>
                    <a:pt x="6981061" y="7341973"/>
                  </a:lnTo>
                  <a:lnTo>
                    <a:pt x="6989757" y="7343720"/>
                  </a:lnTo>
                  <a:lnTo>
                    <a:pt x="6998408" y="7341973"/>
                  </a:lnTo>
                  <a:lnTo>
                    <a:pt x="7005472" y="7337210"/>
                  </a:lnTo>
                  <a:lnTo>
                    <a:pt x="7010235" y="7330146"/>
                  </a:lnTo>
                  <a:lnTo>
                    <a:pt x="7011982" y="7321495"/>
                  </a:lnTo>
                  <a:lnTo>
                    <a:pt x="7010235" y="7312844"/>
                  </a:lnTo>
                  <a:lnTo>
                    <a:pt x="7005467" y="7305779"/>
                  </a:lnTo>
                  <a:lnTo>
                    <a:pt x="6998389" y="7301016"/>
                  </a:lnTo>
                  <a:lnTo>
                    <a:pt x="6989712" y="7299270"/>
                  </a:lnTo>
                  <a:close/>
                </a:path>
                <a:path w="11962130" h="7343775">
                  <a:moveTo>
                    <a:pt x="6900768" y="7299270"/>
                  </a:moveTo>
                  <a:lnTo>
                    <a:pt x="6892117" y="7301016"/>
                  </a:lnTo>
                  <a:lnTo>
                    <a:pt x="6885053" y="7305779"/>
                  </a:lnTo>
                  <a:lnTo>
                    <a:pt x="6880290" y="7312844"/>
                  </a:lnTo>
                  <a:lnTo>
                    <a:pt x="6878543" y="7321495"/>
                  </a:lnTo>
                  <a:lnTo>
                    <a:pt x="6880290" y="7330146"/>
                  </a:lnTo>
                  <a:lnTo>
                    <a:pt x="6885053" y="7337210"/>
                  </a:lnTo>
                  <a:lnTo>
                    <a:pt x="6892117" y="7341973"/>
                  </a:lnTo>
                  <a:lnTo>
                    <a:pt x="6900812" y="7343720"/>
                  </a:lnTo>
                  <a:lnTo>
                    <a:pt x="6909463" y="7341973"/>
                  </a:lnTo>
                  <a:lnTo>
                    <a:pt x="6916528" y="7337210"/>
                  </a:lnTo>
                  <a:lnTo>
                    <a:pt x="6921291" y="7330146"/>
                  </a:lnTo>
                  <a:lnTo>
                    <a:pt x="6923037" y="7321495"/>
                  </a:lnTo>
                  <a:lnTo>
                    <a:pt x="6921290" y="7312844"/>
                  </a:lnTo>
                  <a:lnTo>
                    <a:pt x="6916522" y="7305779"/>
                  </a:lnTo>
                  <a:lnTo>
                    <a:pt x="6909445" y="7301016"/>
                  </a:lnTo>
                  <a:lnTo>
                    <a:pt x="6900768" y="7299270"/>
                  </a:lnTo>
                  <a:close/>
                </a:path>
                <a:path w="11962130" h="7343775">
                  <a:moveTo>
                    <a:pt x="6811824" y="7299270"/>
                  </a:moveTo>
                  <a:lnTo>
                    <a:pt x="6803173" y="7301016"/>
                  </a:lnTo>
                  <a:lnTo>
                    <a:pt x="6796108" y="7305779"/>
                  </a:lnTo>
                  <a:lnTo>
                    <a:pt x="6791345" y="7312844"/>
                  </a:lnTo>
                  <a:lnTo>
                    <a:pt x="6789599" y="7321495"/>
                  </a:lnTo>
                  <a:lnTo>
                    <a:pt x="6791345" y="7330146"/>
                  </a:lnTo>
                  <a:lnTo>
                    <a:pt x="6796108" y="7337210"/>
                  </a:lnTo>
                  <a:lnTo>
                    <a:pt x="6803173" y="7341973"/>
                  </a:lnTo>
                  <a:lnTo>
                    <a:pt x="6811868" y="7343720"/>
                  </a:lnTo>
                  <a:lnTo>
                    <a:pt x="6820519" y="7341973"/>
                  </a:lnTo>
                  <a:lnTo>
                    <a:pt x="6827583" y="7337210"/>
                  </a:lnTo>
                  <a:lnTo>
                    <a:pt x="6832346" y="7330146"/>
                  </a:lnTo>
                  <a:lnTo>
                    <a:pt x="6834093" y="7321495"/>
                  </a:lnTo>
                  <a:lnTo>
                    <a:pt x="6832346" y="7312844"/>
                  </a:lnTo>
                  <a:lnTo>
                    <a:pt x="6827578" y="7305779"/>
                  </a:lnTo>
                  <a:lnTo>
                    <a:pt x="6820500" y="7301016"/>
                  </a:lnTo>
                  <a:lnTo>
                    <a:pt x="6811824" y="7299270"/>
                  </a:lnTo>
                  <a:close/>
                </a:path>
                <a:path w="11962130" h="7343775">
                  <a:moveTo>
                    <a:pt x="6722879" y="7299270"/>
                  </a:moveTo>
                  <a:lnTo>
                    <a:pt x="6714228" y="7301016"/>
                  </a:lnTo>
                  <a:lnTo>
                    <a:pt x="6707164" y="7305779"/>
                  </a:lnTo>
                  <a:lnTo>
                    <a:pt x="6702401" y="7312844"/>
                  </a:lnTo>
                  <a:lnTo>
                    <a:pt x="6700654" y="7321495"/>
                  </a:lnTo>
                  <a:lnTo>
                    <a:pt x="6702401" y="7330146"/>
                  </a:lnTo>
                  <a:lnTo>
                    <a:pt x="6707164" y="7337210"/>
                  </a:lnTo>
                  <a:lnTo>
                    <a:pt x="6714228" y="7341973"/>
                  </a:lnTo>
                  <a:lnTo>
                    <a:pt x="6722924" y="7343720"/>
                  </a:lnTo>
                  <a:lnTo>
                    <a:pt x="6731575" y="7341973"/>
                  </a:lnTo>
                  <a:lnTo>
                    <a:pt x="6738639" y="7337210"/>
                  </a:lnTo>
                  <a:lnTo>
                    <a:pt x="6743402" y="7330146"/>
                  </a:lnTo>
                  <a:lnTo>
                    <a:pt x="6745149" y="7321495"/>
                  </a:lnTo>
                  <a:lnTo>
                    <a:pt x="6743401" y="7312844"/>
                  </a:lnTo>
                  <a:lnTo>
                    <a:pt x="6738633" y="7305779"/>
                  </a:lnTo>
                  <a:lnTo>
                    <a:pt x="6731556" y="7301016"/>
                  </a:lnTo>
                  <a:lnTo>
                    <a:pt x="6722879" y="7299270"/>
                  </a:lnTo>
                  <a:close/>
                </a:path>
                <a:path w="11962130" h="7343775">
                  <a:moveTo>
                    <a:pt x="6633935" y="7299270"/>
                  </a:moveTo>
                  <a:lnTo>
                    <a:pt x="6625284" y="7301016"/>
                  </a:lnTo>
                  <a:lnTo>
                    <a:pt x="6618219" y="7305779"/>
                  </a:lnTo>
                  <a:lnTo>
                    <a:pt x="6613456" y="7312844"/>
                  </a:lnTo>
                  <a:lnTo>
                    <a:pt x="6611710" y="7321495"/>
                  </a:lnTo>
                  <a:lnTo>
                    <a:pt x="6613456" y="7330146"/>
                  </a:lnTo>
                  <a:lnTo>
                    <a:pt x="6618219" y="7337210"/>
                  </a:lnTo>
                  <a:lnTo>
                    <a:pt x="6625284" y="7341973"/>
                  </a:lnTo>
                  <a:lnTo>
                    <a:pt x="6633979" y="7343720"/>
                  </a:lnTo>
                  <a:lnTo>
                    <a:pt x="6642630" y="7341973"/>
                  </a:lnTo>
                  <a:lnTo>
                    <a:pt x="6649695" y="7337210"/>
                  </a:lnTo>
                  <a:lnTo>
                    <a:pt x="6654458" y="7330146"/>
                  </a:lnTo>
                  <a:lnTo>
                    <a:pt x="6656204" y="7321495"/>
                  </a:lnTo>
                  <a:lnTo>
                    <a:pt x="6654457" y="7312844"/>
                  </a:lnTo>
                  <a:lnTo>
                    <a:pt x="6649689" y="7305779"/>
                  </a:lnTo>
                  <a:lnTo>
                    <a:pt x="6642611" y="7301016"/>
                  </a:lnTo>
                  <a:lnTo>
                    <a:pt x="6633935" y="7299270"/>
                  </a:lnTo>
                  <a:close/>
                </a:path>
                <a:path w="11962130" h="7343775">
                  <a:moveTo>
                    <a:pt x="6544990" y="7299270"/>
                  </a:moveTo>
                  <a:lnTo>
                    <a:pt x="6536339" y="7301016"/>
                  </a:lnTo>
                  <a:lnTo>
                    <a:pt x="6529275" y="7305779"/>
                  </a:lnTo>
                  <a:lnTo>
                    <a:pt x="6524512" y="7312844"/>
                  </a:lnTo>
                  <a:lnTo>
                    <a:pt x="6522765" y="7321495"/>
                  </a:lnTo>
                  <a:lnTo>
                    <a:pt x="6524512" y="7330146"/>
                  </a:lnTo>
                  <a:lnTo>
                    <a:pt x="6529275" y="7337210"/>
                  </a:lnTo>
                  <a:lnTo>
                    <a:pt x="6536339" y="7341973"/>
                  </a:lnTo>
                  <a:lnTo>
                    <a:pt x="6545035" y="7343720"/>
                  </a:lnTo>
                  <a:lnTo>
                    <a:pt x="6553686" y="7341973"/>
                  </a:lnTo>
                  <a:lnTo>
                    <a:pt x="6560750" y="7337210"/>
                  </a:lnTo>
                  <a:lnTo>
                    <a:pt x="6565513" y="7330146"/>
                  </a:lnTo>
                  <a:lnTo>
                    <a:pt x="6567260" y="7321495"/>
                  </a:lnTo>
                  <a:lnTo>
                    <a:pt x="6565512" y="7312844"/>
                  </a:lnTo>
                  <a:lnTo>
                    <a:pt x="6560745" y="7305779"/>
                  </a:lnTo>
                  <a:lnTo>
                    <a:pt x="6553667" y="7301016"/>
                  </a:lnTo>
                  <a:lnTo>
                    <a:pt x="6544990" y="7299270"/>
                  </a:lnTo>
                  <a:close/>
                </a:path>
                <a:path w="11962130" h="7343775">
                  <a:moveTo>
                    <a:pt x="6456046" y="7299270"/>
                  </a:moveTo>
                  <a:lnTo>
                    <a:pt x="6447395" y="7301016"/>
                  </a:lnTo>
                  <a:lnTo>
                    <a:pt x="6440330" y="7305779"/>
                  </a:lnTo>
                  <a:lnTo>
                    <a:pt x="6435567" y="7312844"/>
                  </a:lnTo>
                  <a:lnTo>
                    <a:pt x="6433821" y="7321495"/>
                  </a:lnTo>
                  <a:lnTo>
                    <a:pt x="6435567" y="7330146"/>
                  </a:lnTo>
                  <a:lnTo>
                    <a:pt x="6440330" y="7337210"/>
                  </a:lnTo>
                  <a:lnTo>
                    <a:pt x="6447395" y="7341973"/>
                  </a:lnTo>
                  <a:lnTo>
                    <a:pt x="6456090" y="7343720"/>
                  </a:lnTo>
                  <a:lnTo>
                    <a:pt x="6464741" y="7341973"/>
                  </a:lnTo>
                  <a:lnTo>
                    <a:pt x="6471806" y="7337210"/>
                  </a:lnTo>
                  <a:lnTo>
                    <a:pt x="6476569" y="7330146"/>
                  </a:lnTo>
                  <a:lnTo>
                    <a:pt x="6478315" y="7321495"/>
                  </a:lnTo>
                  <a:lnTo>
                    <a:pt x="6476568" y="7312844"/>
                  </a:lnTo>
                  <a:lnTo>
                    <a:pt x="6471800" y="7305779"/>
                  </a:lnTo>
                  <a:lnTo>
                    <a:pt x="6464722" y="7301016"/>
                  </a:lnTo>
                  <a:lnTo>
                    <a:pt x="6456046" y="7299270"/>
                  </a:lnTo>
                  <a:close/>
                </a:path>
                <a:path w="11962130" h="7343775">
                  <a:moveTo>
                    <a:pt x="6367101" y="7299270"/>
                  </a:moveTo>
                  <a:lnTo>
                    <a:pt x="6358450" y="7301016"/>
                  </a:lnTo>
                  <a:lnTo>
                    <a:pt x="6351386" y="7305779"/>
                  </a:lnTo>
                  <a:lnTo>
                    <a:pt x="6346623" y="7312844"/>
                  </a:lnTo>
                  <a:lnTo>
                    <a:pt x="6344876" y="7321495"/>
                  </a:lnTo>
                  <a:lnTo>
                    <a:pt x="6346623" y="7330146"/>
                  </a:lnTo>
                  <a:lnTo>
                    <a:pt x="6351386" y="7337210"/>
                  </a:lnTo>
                  <a:lnTo>
                    <a:pt x="6358450" y="7341973"/>
                  </a:lnTo>
                  <a:lnTo>
                    <a:pt x="6367146" y="7343720"/>
                  </a:lnTo>
                  <a:lnTo>
                    <a:pt x="6375797" y="7341973"/>
                  </a:lnTo>
                  <a:lnTo>
                    <a:pt x="6382861" y="7337210"/>
                  </a:lnTo>
                  <a:lnTo>
                    <a:pt x="6387624" y="7330146"/>
                  </a:lnTo>
                  <a:lnTo>
                    <a:pt x="6389371" y="7321495"/>
                  </a:lnTo>
                  <a:lnTo>
                    <a:pt x="6387624" y="7312844"/>
                  </a:lnTo>
                  <a:lnTo>
                    <a:pt x="6382856" y="7305779"/>
                  </a:lnTo>
                  <a:lnTo>
                    <a:pt x="6375778" y="7301016"/>
                  </a:lnTo>
                  <a:lnTo>
                    <a:pt x="6367101" y="7299270"/>
                  </a:lnTo>
                  <a:close/>
                </a:path>
                <a:path w="11962130" h="7343775">
                  <a:moveTo>
                    <a:pt x="6278157" y="7299270"/>
                  </a:moveTo>
                  <a:lnTo>
                    <a:pt x="6269506" y="7301016"/>
                  </a:lnTo>
                  <a:lnTo>
                    <a:pt x="6262441" y="7305779"/>
                  </a:lnTo>
                  <a:lnTo>
                    <a:pt x="6257678" y="7312844"/>
                  </a:lnTo>
                  <a:lnTo>
                    <a:pt x="6255932" y="7321495"/>
                  </a:lnTo>
                  <a:lnTo>
                    <a:pt x="6257678" y="7330146"/>
                  </a:lnTo>
                  <a:lnTo>
                    <a:pt x="6262441" y="7337210"/>
                  </a:lnTo>
                  <a:lnTo>
                    <a:pt x="6269506" y="7341973"/>
                  </a:lnTo>
                  <a:lnTo>
                    <a:pt x="6278201" y="7343720"/>
                  </a:lnTo>
                  <a:lnTo>
                    <a:pt x="6286852" y="7341973"/>
                  </a:lnTo>
                  <a:lnTo>
                    <a:pt x="6293917" y="7337210"/>
                  </a:lnTo>
                  <a:lnTo>
                    <a:pt x="6298680" y="7330146"/>
                  </a:lnTo>
                  <a:lnTo>
                    <a:pt x="6300426" y="7321495"/>
                  </a:lnTo>
                  <a:lnTo>
                    <a:pt x="6298679" y="7312844"/>
                  </a:lnTo>
                  <a:lnTo>
                    <a:pt x="6293911" y="7305779"/>
                  </a:lnTo>
                  <a:lnTo>
                    <a:pt x="6286834" y="7301016"/>
                  </a:lnTo>
                  <a:lnTo>
                    <a:pt x="6278157" y="7299270"/>
                  </a:lnTo>
                  <a:close/>
                </a:path>
                <a:path w="11962130" h="7343775">
                  <a:moveTo>
                    <a:pt x="6189212" y="7299270"/>
                  </a:moveTo>
                  <a:lnTo>
                    <a:pt x="6180561" y="7301016"/>
                  </a:lnTo>
                  <a:lnTo>
                    <a:pt x="6173497" y="7305779"/>
                  </a:lnTo>
                  <a:lnTo>
                    <a:pt x="6168734" y="7312844"/>
                  </a:lnTo>
                  <a:lnTo>
                    <a:pt x="6166987" y="7321495"/>
                  </a:lnTo>
                  <a:lnTo>
                    <a:pt x="6168734" y="7330146"/>
                  </a:lnTo>
                  <a:lnTo>
                    <a:pt x="6173497" y="7337210"/>
                  </a:lnTo>
                  <a:lnTo>
                    <a:pt x="6180561" y="7341973"/>
                  </a:lnTo>
                  <a:lnTo>
                    <a:pt x="6189257" y="7343720"/>
                  </a:lnTo>
                  <a:lnTo>
                    <a:pt x="6197908" y="7341973"/>
                  </a:lnTo>
                  <a:lnTo>
                    <a:pt x="6204972" y="7337210"/>
                  </a:lnTo>
                  <a:lnTo>
                    <a:pt x="6209735" y="7330146"/>
                  </a:lnTo>
                  <a:lnTo>
                    <a:pt x="6211482" y="7321495"/>
                  </a:lnTo>
                  <a:lnTo>
                    <a:pt x="6209735" y="7312844"/>
                  </a:lnTo>
                  <a:lnTo>
                    <a:pt x="6204967" y="7305779"/>
                  </a:lnTo>
                  <a:lnTo>
                    <a:pt x="6197889" y="7301016"/>
                  </a:lnTo>
                  <a:lnTo>
                    <a:pt x="6189212" y="7299270"/>
                  </a:lnTo>
                  <a:close/>
                </a:path>
                <a:path w="11962130" h="7343775">
                  <a:moveTo>
                    <a:pt x="6100268" y="7299270"/>
                  </a:moveTo>
                  <a:lnTo>
                    <a:pt x="6091617" y="7301016"/>
                  </a:lnTo>
                  <a:lnTo>
                    <a:pt x="6084553" y="7305779"/>
                  </a:lnTo>
                  <a:lnTo>
                    <a:pt x="6079790" y="7312844"/>
                  </a:lnTo>
                  <a:lnTo>
                    <a:pt x="6078043" y="7321495"/>
                  </a:lnTo>
                  <a:lnTo>
                    <a:pt x="6079790" y="7330146"/>
                  </a:lnTo>
                  <a:lnTo>
                    <a:pt x="6084553" y="7337210"/>
                  </a:lnTo>
                  <a:lnTo>
                    <a:pt x="6091617" y="7341973"/>
                  </a:lnTo>
                  <a:lnTo>
                    <a:pt x="6100312" y="7343720"/>
                  </a:lnTo>
                  <a:lnTo>
                    <a:pt x="6108963" y="7341973"/>
                  </a:lnTo>
                  <a:lnTo>
                    <a:pt x="6116028" y="7337210"/>
                  </a:lnTo>
                  <a:lnTo>
                    <a:pt x="6120791" y="7330146"/>
                  </a:lnTo>
                  <a:lnTo>
                    <a:pt x="6122537" y="7321495"/>
                  </a:lnTo>
                  <a:lnTo>
                    <a:pt x="6120790" y="7312844"/>
                  </a:lnTo>
                  <a:lnTo>
                    <a:pt x="6116022" y="7305779"/>
                  </a:lnTo>
                  <a:lnTo>
                    <a:pt x="6108945" y="7301016"/>
                  </a:lnTo>
                  <a:lnTo>
                    <a:pt x="6100268" y="7299270"/>
                  </a:lnTo>
                  <a:close/>
                </a:path>
                <a:path w="11962130" h="7343775">
                  <a:moveTo>
                    <a:pt x="6011324" y="7299270"/>
                  </a:moveTo>
                  <a:lnTo>
                    <a:pt x="6002673" y="7301016"/>
                  </a:lnTo>
                  <a:lnTo>
                    <a:pt x="5995608" y="7305779"/>
                  </a:lnTo>
                  <a:lnTo>
                    <a:pt x="5990845" y="7312844"/>
                  </a:lnTo>
                  <a:lnTo>
                    <a:pt x="5989099" y="7321495"/>
                  </a:lnTo>
                  <a:lnTo>
                    <a:pt x="5990845" y="7330146"/>
                  </a:lnTo>
                  <a:lnTo>
                    <a:pt x="5995608" y="7337210"/>
                  </a:lnTo>
                  <a:lnTo>
                    <a:pt x="6002673" y="7341973"/>
                  </a:lnTo>
                  <a:lnTo>
                    <a:pt x="6011368" y="7343720"/>
                  </a:lnTo>
                  <a:lnTo>
                    <a:pt x="6020019" y="7341973"/>
                  </a:lnTo>
                  <a:lnTo>
                    <a:pt x="6027083" y="7337210"/>
                  </a:lnTo>
                  <a:lnTo>
                    <a:pt x="6031846" y="7330146"/>
                  </a:lnTo>
                  <a:lnTo>
                    <a:pt x="6033593" y="7321495"/>
                  </a:lnTo>
                  <a:lnTo>
                    <a:pt x="6031846" y="7312844"/>
                  </a:lnTo>
                  <a:lnTo>
                    <a:pt x="6027078" y="7305779"/>
                  </a:lnTo>
                  <a:lnTo>
                    <a:pt x="6020000" y="7301016"/>
                  </a:lnTo>
                  <a:lnTo>
                    <a:pt x="6011324" y="7299270"/>
                  </a:lnTo>
                  <a:close/>
                </a:path>
                <a:path w="11962130" h="7343775">
                  <a:moveTo>
                    <a:pt x="5922379" y="7299270"/>
                  </a:moveTo>
                  <a:lnTo>
                    <a:pt x="5913728" y="7301016"/>
                  </a:lnTo>
                  <a:lnTo>
                    <a:pt x="5906664" y="7305779"/>
                  </a:lnTo>
                  <a:lnTo>
                    <a:pt x="5901901" y="7312844"/>
                  </a:lnTo>
                  <a:lnTo>
                    <a:pt x="5900154" y="7321495"/>
                  </a:lnTo>
                  <a:lnTo>
                    <a:pt x="5901901" y="7330146"/>
                  </a:lnTo>
                  <a:lnTo>
                    <a:pt x="5906664" y="7337210"/>
                  </a:lnTo>
                  <a:lnTo>
                    <a:pt x="5913728" y="7341973"/>
                  </a:lnTo>
                  <a:lnTo>
                    <a:pt x="5922424" y="7343720"/>
                  </a:lnTo>
                  <a:lnTo>
                    <a:pt x="5931075" y="7341973"/>
                  </a:lnTo>
                  <a:lnTo>
                    <a:pt x="5938139" y="7337210"/>
                  </a:lnTo>
                  <a:lnTo>
                    <a:pt x="5942902" y="7330146"/>
                  </a:lnTo>
                  <a:lnTo>
                    <a:pt x="5944649" y="7321495"/>
                  </a:lnTo>
                  <a:lnTo>
                    <a:pt x="5942901" y="7312844"/>
                  </a:lnTo>
                  <a:lnTo>
                    <a:pt x="5938133" y="7305779"/>
                  </a:lnTo>
                  <a:lnTo>
                    <a:pt x="5931056" y="7301016"/>
                  </a:lnTo>
                  <a:lnTo>
                    <a:pt x="5922379" y="7299270"/>
                  </a:lnTo>
                  <a:close/>
                </a:path>
                <a:path w="11962130" h="7343775">
                  <a:moveTo>
                    <a:pt x="5833435" y="7299270"/>
                  </a:moveTo>
                  <a:lnTo>
                    <a:pt x="5824784" y="7301016"/>
                  </a:lnTo>
                  <a:lnTo>
                    <a:pt x="5817719" y="7305779"/>
                  </a:lnTo>
                  <a:lnTo>
                    <a:pt x="5812956" y="7312844"/>
                  </a:lnTo>
                  <a:lnTo>
                    <a:pt x="5811210" y="7321495"/>
                  </a:lnTo>
                  <a:lnTo>
                    <a:pt x="5812956" y="7330146"/>
                  </a:lnTo>
                  <a:lnTo>
                    <a:pt x="5817719" y="7337210"/>
                  </a:lnTo>
                  <a:lnTo>
                    <a:pt x="5824784" y="7341973"/>
                  </a:lnTo>
                  <a:lnTo>
                    <a:pt x="5833479" y="7343720"/>
                  </a:lnTo>
                  <a:lnTo>
                    <a:pt x="5842130" y="7341973"/>
                  </a:lnTo>
                  <a:lnTo>
                    <a:pt x="5849195" y="7337210"/>
                  </a:lnTo>
                  <a:lnTo>
                    <a:pt x="5853958" y="7330146"/>
                  </a:lnTo>
                  <a:lnTo>
                    <a:pt x="5855704" y="7321495"/>
                  </a:lnTo>
                  <a:lnTo>
                    <a:pt x="5853957" y="7312844"/>
                  </a:lnTo>
                  <a:lnTo>
                    <a:pt x="5849189" y="7305779"/>
                  </a:lnTo>
                  <a:lnTo>
                    <a:pt x="5842111" y="7301016"/>
                  </a:lnTo>
                  <a:lnTo>
                    <a:pt x="5833435" y="7299270"/>
                  </a:lnTo>
                  <a:close/>
                </a:path>
                <a:path w="11962130" h="7343775">
                  <a:moveTo>
                    <a:pt x="5744490" y="7299270"/>
                  </a:moveTo>
                  <a:lnTo>
                    <a:pt x="5735839" y="7301016"/>
                  </a:lnTo>
                  <a:lnTo>
                    <a:pt x="5728775" y="7305779"/>
                  </a:lnTo>
                  <a:lnTo>
                    <a:pt x="5724012" y="7312844"/>
                  </a:lnTo>
                  <a:lnTo>
                    <a:pt x="5722265" y="7321495"/>
                  </a:lnTo>
                  <a:lnTo>
                    <a:pt x="5724012" y="7330146"/>
                  </a:lnTo>
                  <a:lnTo>
                    <a:pt x="5728775" y="7337210"/>
                  </a:lnTo>
                  <a:lnTo>
                    <a:pt x="5735839" y="7341973"/>
                  </a:lnTo>
                  <a:lnTo>
                    <a:pt x="5744535" y="7343720"/>
                  </a:lnTo>
                  <a:lnTo>
                    <a:pt x="5753186" y="7341973"/>
                  </a:lnTo>
                  <a:lnTo>
                    <a:pt x="5760250" y="7337210"/>
                  </a:lnTo>
                  <a:lnTo>
                    <a:pt x="5765013" y="7330146"/>
                  </a:lnTo>
                  <a:lnTo>
                    <a:pt x="5766760" y="7321495"/>
                  </a:lnTo>
                  <a:lnTo>
                    <a:pt x="5765012" y="7312844"/>
                  </a:lnTo>
                  <a:lnTo>
                    <a:pt x="5760245" y="7305779"/>
                  </a:lnTo>
                  <a:lnTo>
                    <a:pt x="5753167" y="7301016"/>
                  </a:lnTo>
                  <a:lnTo>
                    <a:pt x="5744490" y="7299270"/>
                  </a:lnTo>
                  <a:close/>
                </a:path>
                <a:path w="11962130" h="7343775">
                  <a:moveTo>
                    <a:pt x="5655544" y="7299270"/>
                  </a:moveTo>
                  <a:lnTo>
                    <a:pt x="5646894" y="7301016"/>
                  </a:lnTo>
                  <a:lnTo>
                    <a:pt x="5639829" y="7305779"/>
                  </a:lnTo>
                  <a:lnTo>
                    <a:pt x="5635066" y="7312844"/>
                  </a:lnTo>
                  <a:lnTo>
                    <a:pt x="5633319" y="7321495"/>
                  </a:lnTo>
                  <a:lnTo>
                    <a:pt x="5635066" y="7330146"/>
                  </a:lnTo>
                  <a:lnTo>
                    <a:pt x="5639829" y="7337210"/>
                  </a:lnTo>
                  <a:lnTo>
                    <a:pt x="5646894" y="7341973"/>
                  </a:lnTo>
                  <a:lnTo>
                    <a:pt x="5655590" y="7343720"/>
                  </a:lnTo>
                  <a:lnTo>
                    <a:pt x="5664241" y="7341973"/>
                  </a:lnTo>
                  <a:lnTo>
                    <a:pt x="5671305" y="7337210"/>
                  </a:lnTo>
                  <a:lnTo>
                    <a:pt x="5676068" y="7330146"/>
                  </a:lnTo>
                  <a:lnTo>
                    <a:pt x="5677815" y="7321495"/>
                  </a:lnTo>
                  <a:lnTo>
                    <a:pt x="5676068" y="7312844"/>
                  </a:lnTo>
                  <a:lnTo>
                    <a:pt x="5671299" y="7305779"/>
                  </a:lnTo>
                  <a:lnTo>
                    <a:pt x="5664221" y="7301016"/>
                  </a:lnTo>
                  <a:lnTo>
                    <a:pt x="5655544" y="7299270"/>
                  </a:lnTo>
                  <a:close/>
                </a:path>
                <a:path w="11962130" h="7343775">
                  <a:moveTo>
                    <a:pt x="5566600" y="7299270"/>
                  </a:moveTo>
                  <a:lnTo>
                    <a:pt x="5557949" y="7301016"/>
                  </a:lnTo>
                  <a:lnTo>
                    <a:pt x="5550885" y="7305779"/>
                  </a:lnTo>
                  <a:lnTo>
                    <a:pt x="5546122" y="7312844"/>
                  </a:lnTo>
                  <a:lnTo>
                    <a:pt x="5544375" y="7321495"/>
                  </a:lnTo>
                  <a:lnTo>
                    <a:pt x="5546122" y="7330146"/>
                  </a:lnTo>
                  <a:lnTo>
                    <a:pt x="5550885" y="7337210"/>
                  </a:lnTo>
                  <a:lnTo>
                    <a:pt x="5557949" y="7341973"/>
                  </a:lnTo>
                  <a:lnTo>
                    <a:pt x="5566644" y="7343720"/>
                  </a:lnTo>
                  <a:lnTo>
                    <a:pt x="5575295" y="7341973"/>
                  </a:lnTo>
                  <a:lnTo>
                    <a:pt x="5582360" y="7337210"/>
                  </a:lnTo>
                  <a:lnTo>
                    <a:pt x="5587123" y="7330146"/>
                  </a:lnTo>
                  <a:lnTo>
                    <a:pt x="5588869" y="7321495"/>
                  </a:lnTo>
                  <a:lnTo>
                    <a:pt x="5587122" y="7312844"/>
                  </a:lnTo>
                  <a:lnTo>
                    <a:pt x="5582354" y="7305779"/>
                  </a:lnTo>
                  <a:lnTo>
                    <a:pt x="5575277" y="7301016"/>
                  </a:lnTo>
                  <a:lnTo>
                    <a:pt x="5566600" y="7299270"/>
                  </a:lnTo>
                  <a:close/>
                </a:path>
                <a:path w="11962130" h="7343775">
                  <a:moveTo>
                    <a:pt x="5477656" y="7299270"/>
                  </a:moveTo>
                  <a:lnTo>
                    <a:pt x="5469005" y="7301016"/>
                  </a:lnTo>
                  <a:lnTo>
                    <a:pt x="5461940" y="7305779"/>
                  </a:lnTo>
                  <a:lnTo>
                    <a:pt x="5457177" y="7312844"/>
                  </a:lnTo>
                  <a:lnTo>
                    <a:pt x="5455431" y="7321495"/>
                  </a:lnTo>
                  <a:lnTo>
                    <a:pt x="5457177" y="7330146"/>
                  </a:lnTo>
                  <a:lnTo>
                    <a:pt x="5461940" y="7337210"/>
                  </a:lnTo>
                  <a:lnTo>
                    <a:pt x="5469005" y="7341973"/>
                  </a:lnTo>
                  <a:lnTo>
                    <a:pt x="5477700" y="7343720"/>
                  </a:lnTo>
                  <a:lnTo>
                    <a:pt x="5486351" y="7341973"/>
                  </a:lnTo>
                  <a:lnTo>
                    <a:pt x="5493415" y="7337210"/>
                  </a:lnTo>
                  <a:lnTo>
                    <a:pt x="5498178" y="7330146"/>
                  </a:lnTo>
                  <a:lnTo>
                    <a:pt x="5499925" y="7321495"/>
                  </a:lnTo>
                  <a:lnTo>
                    <a:pt x="5498178" y="7312844"/>
                  </a:lnTo>
                  <a:lnTo>
                    <a:pt x="5493410" y="7305779"/>
                  </a:lnTo>
                  <a:lnTo>
                    <a:pt x="5486332" y="7301016"/>
                  </a:lnTo>
                  <a:lnTo>
                    <a:pt x="5477656" y="7299270"/>
                  </a:lnTo>
                  <a:close/>
                </a:path>
                <a:path w="11962130" h="7343775">
                  <a:moveTo>
                    <a:pt x="5388711" y="7299270"/>
                  </a:moveTo>
                  <a:lnTo>
                    <a:pt x="5380060" y="7301016"/>
                  </a:lnTo>
                  <a:lnTo>
                    <a:pt x="5372996" y="7305779"/>
                  </a:lnTo>
                  <a:lnTo>
                    <a:pt x="5368233" y="7312844"/>
                  </a:lnTo>
                  <a:lnTo>
                    <a:pt x="5366486" y="7321495"/>
                  </a:lnTo>
                  <a:lnTo>
                    <a:pt x="5368233" y="7330146"/>
                  </a:lnTo>
                  <a:lnTo>
                    <a:pt x="5372996" y="7337210"/>
                  </a:lnTo>
                  <a:lnTo>
                    <a:pt x="5380060" y="7341973"/>
                  </a:lnTo>
                  <a:lnTo>
                    <a:pt x="5388756" y="7343720"/>
                  </a:lnTo>
                  <a:lnTo>
                    <a:pt x="5397407" y="7341973"/>
                  </a:lnTo>
                  <a:lnTo>
                    <a:pt x="5404471" y="7337210"/>
                  </a:lnTo>
                  <a:lnTo>
                    <a:pt x="5409234" y="7330146"/>
                  </a:lnTo>
                  <a:lnTo>
                    <a:pt x="5410981" y="7321495"/>
                  </a:lnTo>
                  <a:lnTo>
                    <a:pt x="5409233" y="7312844"/>
                  </a:lnTo>
                  <a:lnTo>
                    <a:pt x="5404465" y="7305779"/>
                  </a:lnTo>
                  <a:lnTo>
                    <a:pt x="5397388" y="7301016"/>
                  </a:lnTo>
                  <a:lnTo>
                    <a:pt x="5388711" y="7299270"/>
                  </a:lnTo>
                  <a:close/>
                </a:path>
                <a:path w="11962130" h="7343775">
                  <a:moveTo>
                    <a:pt x="5299767" y="7299270"/>
                  </a:moveTo>
                  <a:lnTo>
                    <a:pt x="5291116" y="7301016"/>
                  </a:lnTo>
                  <a:lnTo>
                    <a:pt x="5284051" y="7305779"/>
                  </a:lnTo>
                  <a:lnTo>
                    <a:pt x="5279288" y="7312844"/>
                  </a:lnTo>
                  <a:lnTo>
                    <a:pt x="5277542" y="7321495"/>
                  </a:lnTo>
                  <a:lnTo>
                    <a:pt x="5279288" y="7330146"/>
                  </a:lnTo>
                  <a:lnTo>
                    <a:pt x="5284051" y="7337210"/>
                  </a:lnTo>
                  <a:lnTo>
                    <a:pt x="5291116" y="7341973"/>
                  </a:lnTo>
                  <a:lnTo>
                    <a:pt x="5299811" y="7343720"/>
                  </a:lnTo>
                  <a:lnTo>
                    <a:pt x="5308462" y="7341973"/>
                  </a:lnTo>
                  <a:lnTo>
                    <a:pt x="5315527" y="7337210"/>
                  </a:lnTo>
                  <a:lnTo>
                    <a:pt x="5320290" y="7330146"/>
                  </a:lnTo>
                  <a:lnTo>
                    <a:pt x="5322036" y="7321495"/>
                  </a:lnTo>
                  <a:lnTo>
                    <a:pt x="5320289" y="7312844"/>
                  </a:lnTo>
                  <a:lnTo>
                    <a:pt x="5315521" y="7305779"/>
                  </a:lnTo>
                  <a:lnTo>
                    <a:pt x="5308443" y="7301016"/>
                  </a:lnTo>
                  <a:lnTo>
                    <a:pt x="5299767" y="7299270"/>
                  </a:lnTo>
                  <a:close/>
                </a:path>
                <a:path w="11962130" h="7343775">
                  <a:moveTo>
                    <a:pt x="5210822" y="7299270"/>
                  </a:moveTo>
                  <a:lnTo>
                    <a:pt x="5202171" y="7301016"/>
                  </a:lnTo>
                  <a:lnTo>
                    <a:pt x="5195107" y="7305779"/>
                  </a:lnTo>
                  <a:lnTo>
                    <a:pt x="5190344" y="7312844"/>
                  </a:lnTo>
                  <a:lnTo>
                    <a:pt x="5188597" y="7321495"/>
                  </a:lnTo>
                  <a:lnTo>
                    <a:pt x="5190344" y="7330146"/>
                  </a:lnTo>
                  <a:lnTo>
                    <a:pt x="5195107" y="7337210"/>
                  </a:lnTo>
                  <a:lnTo>
                    <a:pt x="5202171" y="7341973"/>
                  </a:lnTo>
                  <a:lnTo>
                    <a:pt x="5210867" y="7343720"/>
                  </a:lnTo>
                  <a:lnTo>
                    <a:pt x="5219518" y="7341973"/>
                  </a:lnTo>
                  <a:lnTo>
                    <a:pt x="5226582" y="7337210"/>
                  </a:lnTo>
                  <a:lnTo>
                    <a:pt x="5231345" y="7330146"/>
                  </a:lnTo>
                  <a:lnTo>
                    <a:pt x="5233092" y="7321495"/>
                  </a:lnTo>
                  <a:lnTo>
                    <a:pt x="5231344" y="7312844"/>
                  </a:lnTo>
                  <a:lnTo>
                    <a:pt x="5226577" y="7305779"/>
                  </a:lnTo>
                  <a:lnTo>
                    <a:pt x="5219499" y="7301016"/>
                  </a:lnTo>
                  <a:lnTo>
                    <a:pt x="5210822" y="7299270"/>
                  </a:lnTo>
                  <a:close/>
                </a:path>
                <a:path w="11962130" h="7343775">
                  <a:moveTo>
                    <a:pt x="5121876" y="7299270"/>
                  </a:moveTo>
                  <a:lnTo>
                    <a:pt x="5113225" y="7301016"/>
                  </a:lnTo>
                  <a:lnTo>
                    <a:pt x="5106161" y="7305779"/>
                  </a:lnTo>
                  <a:lnTo>
                    <a:pt x="5101398" y="7312844"/>
                  </a:lnTo>
                  <a:lnTo>
                    <a:pt x="5099651" y="7321495"/>
                  </a:lnTo>
                  <a:lnTo>
                    <a:pt x="5101398" y="7330146"/>
                  </a:lnTo>
                  <a:lnTo>
                    <a:pt x="5106161" y="7337210"/>
                  </a:lnTo>
                  <a:lnTo>
                    <a:pt x="5113225" y="7341973"/>
                  </a:lnTo>
                  <a:lnTo>
                    <a:pt x="5121921" y="7343720"/>
                  </a:lnTo>
                  <a:lnTo>
                    <a:pt x="5130572" y="7341973"/>
                  </a:lnTo>
                  <a:lnTo>
                    <a:pt x="5137636" y="7337210"/>
                  </a:lnTo>
                  <a:lnTo>
                    <a:pt x="5142399" y="7330146"/>
                  </a:lnTo>
                  <a:lnTo>
                    <a:pt x="5144146" y="7321495"/>
                  </a:lnTo>
                  <a:lnTo>
                    <a:pt x="5142399" y="7312844"/>
                  </a:lnTo>
                  <a:lnTo>
                    <a:pt x="5137631" y="7305779"/>
                  </a:lnTo>
                  <a:lnTo>
                    <a:pt x="5130553" y="7301016"/>
                  </a:lnTo>
                  <a:lnTo>
                    <a:pt x="5121876" y="7299270"/>
                  </a:lnTo>
                  <a:close/>
                </a:path>
                <a:path w="11962130" h="7343775">
                  <a:moveTo>
                    <a:pt x="5032932" y="7299270"/>
                  </a:moveTo>
                  <a:lnTo>
                    <a:pt x="5024281" y="7301016"/>
                  </a:lnTo>
                  <a:lnTo>
                    <a:pt x="5017217" y="7305779"/>
                  </a:lnTo>
                  <a:lnTo>
                    <a:pt x="5012454" y="7312844"/>
                  </a:lnTo>
                  <a:lnTo>
                    <a:pt x="5010707" y="7321495"/>
                  </a:lnTo>
                  <a:lnTo>
                    <a:pt x="5012454" y="7330146"/>
                  </a:lnTo>
                  <a:lnTo>
                    <a:pt x="5017217" y="7337210"/>
                  </a:lnTo>
                  <a:lnTo>
                    <a:pt x="5024281" y="7341973"/>
                  </a:lnTo>
                  <a:lnTo>
                    <a:pt x="5032976" y="7343720"/>
                  </a:lnTo>
                  <a:lnTo>
                    <a:pt x="5041627" y="7341973"/>
                  </a:lnTo>
                  <a:lnTo>
                    <a:pt x="5048692" y="7337210"/>
                  </a:lnTo>
                  <a:lnTo>
                    <a:pt x="5053455" y="7330146"/>
                  </a:lnTo>
                  <a:lnTo>
                    <a:pt x="5055201" y="7321495"/>
                  </a:lnTo>
                  <a:lnTo>
                    <a:pt x="5053454" y="7312844"/>
                  </a:lnTo>
                  <a:lnTo>
                    <a:pt x="5048686" y="7305779"/>
                  </a:lnTo>
                  <a:lnTo>
                    <a:pt x="5041609" y="7301016"/>
                  </a:lnTo>
                  <a:lnTo>
                    <a:pt x="5032932" y="7299270"/>
                  </a:lnTo>
                  <a:close/>
                </a:path>
                <a:path w="11962130" h="7343775">
                  <a:moveTo>
                    <a:pt x="4943988" y="7299270"/>
                  </a:moveTo>
                  <a:lnTo>
                    <a:pt x="4935337" y="7301016"/>
                  </a:lnTo>
                  <a:lnTo>
                    <a:pt x="4928272" y="7305779"/>
                  </a:lnTo>
                  <a:lnTo>
                    <a:pt x="4923509" y="7312844"/>
                  </a:lnTo>
                  <a:lnTo>
                    <a:pt x="4921763" y="7321495"/>
                  </a:lnTo>
                  <a:lnTo>
                    <a:pt x="4923509" y="7330146"/>
                  </a:lnTo>
                  <a:lnTo>
                    <a:pt x="4928272" y="7337210"/>
                  </a:lnTo>
                  <a:lnTo>
                    <a:pt x="4935337" y="7341973"/>
                  </a:lnTo>
                  <a:lnTo>
                    <a:pt x="4944032" y="7343720"/>
                  </a:lnTo>
                  <a:lnTo>
                    <a:pt x="4952683" y="7341973"/>
                  </a:lnTo>
                  <a:lnTo>
                    <a:pt x="4959747" y="7337210"/>
                  </a:lnTo>
                  <a:lnTo>
                    <a:pt x="4964510" y="7330146"/>
                  </a:lnTo>
                  <a:lnTo>
                    <a:pt x="4966257" y="7321495"/>
                  </a:lnTo>
                  <a:lnTo>
                    <a:pt x="4964510" y="7312844"/>
                  </a:lnTo>
                  <a:lnTo>
                    <a:pt x="4959742" y="7305779"/>
                  </a:lnTo>
                  <a:lnTo>
                    <a:pt x="4952664" y="7301016"/>
                  </a:lnTo>
                  <a:lnTo>
                    <a:pt x="4943988" y="7299270"/>
                  </a:lnTo>
                  <a:close/>
                </a:path>
                <a:path w="11962130" h="7343775">
                  <a:moveTo>
                    <a:pt x="4855043" y="7299270"/>
                  </a:moveTo>
                  <a:lnTo>
                    <a:pt x="4846392" y="7301016"/>
                  </a:lnTo>
                  <a:lnTo>
                    <a:pt x="4839328" y="7305779"/>
                  </a:lnTo>
                  <a:lnTo>
                    <a:pt x="4834565" y="7312844"/>
                  </a:lnTo>
                  <a:lnTo>
                    <a:pt x="4832818" y="7321495"/>
                  </a:lnTo>
                  <a:lnTo>
                    <a:pt x="4834565" y="7330146"/>
                  </a:lnTo>
                  <a:lnTo>
                    <a:pt x="4839328" y="7337210"/>
                  </a:lnTo>
                  <a:lnTo>
                    <a:pt x="4846392" y="7341973"/>
                  </a:lnTo>
                  <a:lnTo>
                    <a:pt x="4855088" y="7343720"/>
                  </a:lnTo>
                  <a:lnTo>
                    <a:pt x="4863739" y="7341973"/>
                  </a:lnTo>
                  <a:lnTo>
                    <a:pt x="4870803" y="7337210"/>
                  </a:lnTo>
                  <a:lnTo>
                    <a:pt x="4875566" y="7330146"/>
                  </a:lnTo>
                  <a:lnTo>
                    <a:pt x="4877313" y="7321495"/>
                  </a:lnTo>
                  <a:lnTo>
                    <a:pt x="4875565" y="7312844"/>
                  </a:lnTo>
                  <a:lnTo>
                    <a:pt x="4870797" y="7305779"/>
                  </a:lnTo>
                  <a:lnTo>
                    <a:pt x="4863720" y="7301016"/>
                  </a:lnTo>
                  <a:lnTo>
                    <a:pt x="4855043" y="7299270"/>
                  </a:lnTo>
                  <a:close/>
                </a:path>
                <a:path w="11962130" h="7343775">
                  <a:moveTo>
                    <a:pt x="4766099" y="7299270"/>
                  </a:moveTo>
                  <a:lnTo>
                    <a:pt x="4757448" y="7301016"/>
                  </a:lnTo>
                  <a:lnTo>
                    <a:pt x="4750383" y="7305779"/>
                  </a:lnTo>
                  <a:lnTo>
                    <a:pt x="4745620" y="7312844"/>
                  </a:lnTo>
                  <a:lnTo>
                    <a:pt x="4743874" y="7321495"/>
                  </a:lnTo>
                  <a:lnTo>
                    <a:pt x="4745620" y="7330146"/>
                  </a:lnTo>
                  <a:lnTo>
                    <a:pt x="4750383" y="7337210"/>
                  </a:lnTo>
                  <a:lnTo>
                    <a:pt x="4757448" y="7341973"/>
                  </a:lnTo>
                  <a:lnTo>
                    <a:pt x="4766143" y="7343720"/>
                  </a:lnTo>
                  <a:lnTo>
                    <a:pt x="4774794" y="7341973"/>
                  </a:lnTo>
                  <a:lnTo>
                    <a:pt x="4781859" y="7337210"/>
                  </a:lnTo>
                  <a:lnTo>
                    <a:pt x="4786622" y="7330146"/>
                  </a:lnTo>
                  <a:lnTo>
                    <a:pt x="4788368" y="7321495"/>
                  </a:lnTo>
                  <a:lnTo>
                    <a:pt x="4786621" y="7312844"/>
                  </a:lnTo>
                  <a:lnTo>
                    <a:pt x="4781853" y="7305779"/>
                  </a:lnTo>
                  <a:lnTo>
                    <a:pt x="4774775" y="7301016"/>
                  </a:lnTo>
                  <a:lnTo>
                    <a:pt x="4766099" y="7299270"/>
                  </a:lnTo>
                  <a:close/>
                </a:path>
                <a:path w="11962130" h="7343775">
                  <a:moveTo>
                    <a:pt x="4677153" y="7299270"/>
                  </a:moveTo>
                  <a:lnTo>
                    <a:pt x="4668503" y="7301016"/>
                  </a:lnTo>
                  <a:lnTo>
                    <a:pt x="4661438" y="7305779"/>
                  </a:lnTo>
                  <a:lnTo>
                    <a:pt x="4656675" y="7312844"/>
                  </a:lnTo>
                  <a:lnTo>
                    <a:pt x="4654928" y="7321495"/>
                  </a:lnTo>
                  <a:lnTo>
                    <a:pt x="4656675" y="7330146"/>
                  </a:lnTo>
                  <a:lnTo>
                    <a:pt x="4661438" y="7337210"/>
                  </a:lnTo>
                  <a:lnTo>
                    <a:pt x="4668503" y="7341973"/>
                  </a:lnTo>
                  <a:lnTo>
                    <a:pt x="4677199" y="7343720"/>
                  </a:lnTo>
                  <a:lnTo>
                    <a:pt x="4685849" y="7341973"/>
                  </a:lnTo>
                  <a:lnTo>
                    <a:pt x="4692914" y="7337210"/>
                  </a:lnTo>
                  <a:lnTo>
                    <a:pt x="4697677" y="7330146"/>
                  </a:lnTo>
                  <a:lnTo>
                    <a:pt x="4699424" y="7321495"/>
                  </a:lnTo>
                  <a:lnTo>
                    <a:pt x="4697676" y="7312844"/>
                  </a:lnTo>
                  <a:lnTo>
                    <a:pt x="4692908" y="7305779"/>
                  </a:lnTo>
                  <a:lnTo>
                    <a:pt x="4685830" y="7301016"/>
                  </a:lnTo>
                  <a:lnTo>
                    <a:pt x="4677153" y="7299270"/>
                  </a:lnTo>
                  <a:close/>
                </a:path>
                <a:path w="11962130" h="7343775">
                  <a:moveTo>
                    <a:pt x="4588209" y="7299270"/>
                  </a:moveTo>
                  <a:lnTo>
                    <a:pt x="4579558" y="7301016"/>
                  </a:lnTo>
                  <a:lnTo>
                    <a:pt x="4572493" y="7305779"/>
                  </a:lnTo>
                  <a:lnTo>
                    <a:pt x="4567730" y="7312844"/>
                  </a:lnTo>
                  <a:lnTo>
                    <a:pt x="4565984" y="7321495"/>
                  </a:lnTo>
                  <a:lnTo>
                    <a:pt x="4567730" y="7330146"/>
                  </a:lnTo>
                  <a:lnTo>
                    <a:pt x="4572493" y="7337210"/>
                  </a:lnTo>
                  <a:lnTo>
                    <a:pt x="4579558" y="7341973"/>
                  </a:lnTo>
                  <a:lnTo>
                    <a:pt x="4588253" y="7343720"/>
                  </a:lnTo>
                  <a:lnTo>
                    <a:pt x="4596904" y="7341973"/>
                  </a:lnTo>
                  <a:lnTo>
                    <a:pt x="4603968" y="7337210"/>
                  </a:lnTo>
                  <a:lnTo>
                    <a:pt x="4608731" y="7330146"/>
                  </a:lnTo>
                  <a:lnTo>
                    <a:pt x="4610478" y="7321495"/>
                  </a:lnTo>
                  <a:lnTo>
                    <a:pt x="4608731" y="7312844"/>
                  </a:lnTo>
                  <a:lnTo>
                    <a:pt x="4603963" y="7305779"/>
                  </a:lnTo>
                  <a:lnTo>
                    <a:pt x="4596885" y="7301016"/>
                  </a:lnTo>
                  <a:lnTo>
                    <a:pt x="4588209" y="7299270"/>
                  </a:lnTo>
                  <a:close/>
                </a:path>
                <a:path w="11962130" h="7343775">
                  <a:moveTo>
                    <a:pt x="4499264" y="7299270"/>
                  </a:moveTo>
                  <a:lnTo>
                    <a:pt x="4490613" y="7301016"/>
                  </a:lnTo>
                  <a:lnTo>
                    <a:pt x="4483549" y="7305779"/>
                  </a:lnTo>
                  <a:lnTo>
                    <a:pt x="4478786" y="7312844"/>
                  </a:lnTo>
                  <a:lnTo>
                    <a:pt x="4477039" y="7321495"/>
                  </a:lnTo>
                  <a:lnTo>
                    <a:pt x="4478786" y="7330146"/>
                  </a:lnTo>
                  <a:lnTo>
                    <a:pt x="4483549" y="7337210"/>
                  </a:lnTo>
                  <a:lnTo>
                    <a:pt x="4490613" y="7341973"/>
                  </a:lnTo>
                  <a:lnTo>
                    <a:pt x="4499309" y="7343720"/>
                  </a:lnTo>
                  <a:lnTo>
                    <a:pt x="4507959" y="7341973"/>
                  </a:lnTo>
                  <a:lnTo>
                    <a:pt x="4515024" y="7337210"/>
                  </a:lnTo>
                  <a:lnTo>
                    <a:pt x="4519787" y="7330146"/>
                  </a:lnTo>
                  <a:lnTo>
                    <a:pt x="4521534" y="7321495"/>
                  </a:lnTo>
                  <a:lnTo>
                    <a:pt x="4519786" y="7312844"/>
                  </a:lnTo>
                  <a:lnTo>
                    <a:pt x="4515018" y="7305779"/>
                  </a:lnTo>
                  <a:lnTo>
                    <a:pt x="4507941" y="7301016"/>
                  </a:lnTo>
                  <a:lnTo>
                    <a:pt x="4499264" y="7299270"/>
                  </a:lnTo>
                  <a:close/>
                </a:path>
                <a:path w="11962130" h="7343775">
                  <a:moveTo>
                    <a:pt x="4410320" y="7299270"/>
                  </a:moveTo>
                  <a:lnTo>
                    <a:pt x="4401669" y="7301016"/>
                  </a:lnTo>
                  <a:lnTo>
                    <a:pt x="4394604" y="7305779"/>
                  </a:lnTo>
                  <a:lnTo>
                    <a:pt x="4389841" y="7312844"/>
                  </a:lnTo>
                  <a:lnTo>
                    <a:pt x="4388095" y="7321495"/>
                  </a:lnTo>
                  <a:lnTo>
                    <a:pt x="4389841" y="7330146"/>
                  </a:lnTo>
                  <a:lnTo>
                    <a:pt x="4394604" y="7337210"/>
                  </a:lnTo>
                  <a:lnTo>
                    <a:pt x="4401669" y="7341973"/>
                  </a:lnTo>
                  <a:lnTo>
                    <a:pt x="4410364" y="7343720"/>
                  </a:lnTo>
                  <a:lnTo>
                    <a:pt x="4419015" y="7341973"/>
                  </a:lnTo>
                  <a:lnTo>
                    <a:pt x="4426080" y="7337210"/>
                  </a:lnTo>
                  <a:lnTo>
                    <a:pt x="4430843" y="7330146"/>
                  </a:lnTo>
                  <a:lnTo>
                    <a:pt x="4432589" y="7321495"/>
                  </a:lnTo>
                  <a:lnTo>
                    <a:pt x="4430842" y="7312844"/>
                  </a:lnTo>
                  <a:lnTo>
                    <a:pt x="4426074" y="7305779"/>
                  </a:lnTo>
                  <a:lnTo>
                    <a:pt x="4418996" y="7301016"/>
                  </a:lnTo>
                  <a:lnTo>
                    <a:pt x="4410320" y="7299270"/>
                  </a:lnTo>
                  <a:close/>
                </a:path>
                <a:path w="11962130" h="7343775">
                  <a:moveTo>
                    <a:pt x="4321375" y="7299270"/>
                  </a:moveTo>
                  <a:lnTo>
                    <a:pt x="4312724" y="7301016"/>
                  </a:lnTo>
                  <a:lnTo>
                    <a:pt x="4305660" y="7305779"/>
                  </a:lnTo>
                  <a:lnTo>
                    <a:pt x="4300897" y="7312844"/>
                  </a:lnTo>
                  <a:lnTo>
                    <a:pt x="4299150" y="7321495"/>
                  </a:lnTo>
                  <a:lnTo>
                    <a:pt x="4300897" y="7330146"/>
                  </a:lnTo>
                  <a:lnTo>
                    <a:pt x="4305660" y="7337210"/>
                  </a:lnTo>
                  <a:lnTo>
                    <a:pt x="4312724" y="7341973"/>
                  </a:lnTo>
                  <a:lnTo>
                    <a:pt x="4321420" y="7343720"/>
                  </a:lnTo>
                  <a:lnTo>
                    <a:pt x="4330071" y="7341973"/>
                  </a:lnTo>
                  <a:lnTo>
                    <a:pt x="4337135" y="7337210"/>
                  </a:lnTo>
                  <a:lnTo>
                    <a:pt x="4341898" y="7330146"/>
                  </a:lnTo>
                  <a:lnTo>
                    <a:pt x="4343645" y="7321495"/>
                  </a:lnTo>
                  <a:lnTo>
                    <a:pt x="4341897" y="7312844"/>
                  </a:lnTo>
                  <a:lnTo>
                    <a:pt x="4337130" y="7305779"/>
                  </a:lnTo>
                  <a:lnTo>
                    <a:pt x="4330052" y="7301016"/>
                  </a:lnTo>
                  <a:lnTo>
                    <a:pt x="4321375" y="7299270"/>
                  </a:lnTo>
                  <a:close/>
                </a:path>
                <a:path w="11962130" h="7343775">
                  <a:moveTo>
                    <a:pt x="4232431" y="7299270"/>
                  </a:moveTo>
                  <a:lnTo>
                    <a:pt x="4223780" y="7301016"/>
                  </a:lnTo>
                  <a:lnTo>
                    <a:pt x="4216715" y="7305779"/>
                  </a:lnTo>
                  <a:lnTo>
                    <a:pt x="4211952" y="7312844"/>
                  </a:lnTo>
                  <a:lnTo>
                    <a:pt x="4210206" y="7321495"/>
                  </a:lnTo>
                  <a:lnTo>
                    <a:pt x="4211952" y="7330146"/>
                  </a:lnTo>
                  <a:lnTo>
                    <a:pt x="4216715" y="7337210"/>
                  </a:lnTo>
                  <a:lnTo>
                    <a:pt x="4223780" y="7341973"/>
                  </a:lnTo>
                  <a:lnTo>
                    <a:pt x="4232475" y="7343720"/>
                  </a:lnTo>
                  <a:lnTo>
                    <a:pt x="4241126" y="7341973"/>
                  </a:lnTo>
                  <a:lnTo>
                    <a:pt x="4248191" y="7337210"/>
                  </a:lnTo>
                  <a:lnTo>
                    <a:pt x="4252954" y="7330146"/>
                  </a:lnTo>
                  <a:lnTo>
                    <a:pt x="4254700" y="7321495"/>
                  </a:lnTo>
                  <a:lnTo>
                    <a:pt x="4252953" y="7312844"/>
                  </a:lnTo>
                  <a:lnTo>
                    <a:pt x="4248185" y="7305779"/>
                  </a:lnTo>
                  <a:lnTo>
                    <a:pt x="4241107" y="7301016"/>
                  </a:lnTo>
                  <a:lnTo>
                    <a:pt x="4232431" y="7299270"/>
                  </a:lnTo>
                  <a:close/>
                </a:path>
                <a:path w="11962130" h="7343775">
                  <a:moveTo>
                    <a:pt x="4143485" y="7299270"/>
                  </a:moveTo>
                  <a:lnTo>
                    <a:pt x="4134834" y="7301016"/>
                  </a:lnTo>
                  <a:lnTo>
                    <a:pt x="4127770" y="7305779"/>
                  </a:lnTo>
                  <a:lnTo>
                    <a:pt x="4123007" y="7312844"/>
                  </a:lnTo>
                  <a:lnTo>
                    <a:pt x="4121260" y="7321495"/>
                  </a:lnTo>
                  <a:lnTo>
                    <a:pt x="4123007" y="7330146"/>
                  </a:lnTo>
                  <a:lnTo>
                    <a:pt x="4127770" y="7337210"/>
                  </a:lnTo>
                  <a:lnTo>
                    <a:pt x="4134834" y="7341973"/>
                  </a:lnTo>
                  <a:lnTo>
                    <a:pt x="4143529" y="7343720"/>
                  </a:lnTo>
                  <a:lnTo>
                    <a:pt x="4152180" y="7341973"/>
                  </a:lnTo>
                  <a:lnTo>
                    <a:pt x="4159245" y="7337210"/>
                  </a:lnTo>
                  <a:lnTo>
                    <a:pt x="4164008" y="7330146"/>
                  </a:lnTo>
                  <a:lnTo>
                    <a:pt x="4165754" y="7321495"/>
                  </a:lnTo>
                  <a:lnTo>
                    <a:pt x="4164007" y="7312844"/>
                  </a:lnTo>
                  <a:lnTo>
                    <a:pt x="4159239" y="7305779"/>
                  </a:lnTo>
                  <a:lnTo>
                    <a:pt x="4152162" y="7301016"/>
                  </a:lnTo>
                  <a:lnTo>
                    <a:pt x="4143485" y="7299270"/>
                  </a:lnTo>
                  <a:close/>
                </a:path>
                <a:path w="11962130" h="7343775">
                  <a:moveTo>
                    <a:pt x="4054541" y="7299270"/>
                  </a:moveTo>
                  <a:lnTo>
                    <a:pt x="4045890" y="7301016"/>
                  </a:lnTo>
                  <a:lnTo>
                    <a:pt x="4038825" y="7305779"/>
                  </a:lnTo>
                  <a:lnTo>
                    <a:pt x="4034062" y="7312844"/>
                  </a:lnTo>
                  <a:lnTo>
                    <a:pt x="4032316" y="7321495"/>
                  </a:lnTo>
                  <a:lnTo>
                    <a:pt x="4034062" y="7330146"/>
                  </a:lnTo>
                  <a:lnTo>
                    <a:pt x="4038825" y="7337210"/>
                  </a:lnTo>
                  <a:lnTo>
                    <a:pt x="4045890" y="7341973"/>
                  </a:lnTo>
                  <a:lnTo>
                    <a:pt x="4054585" y="7343720"/>
                  </a:lnTo>
                  <a:lnTo>
                    <a:pt x="4063236" y="7341973"/>
                  </a:lnTo>
                  <a:lnTo>
                    <a:pt x="4070300" y="7337210"/>
                  </a:lnTo>
                  <a:lnTo>
                    <a:pt x="4075063" y="7330146"/>
                  </a:lnTo>
                  <a:lnTo>
                    <a:pt x="4076810" y="7321495"/>
                  </a:lnTo>
                  <a:lnTo>
                    <a:pt x="4075063" y="7312844"/>
                  </a:lnTo>
                  <a:lnTo>
                    <a:pt x="4070295" y="7305779"/>
                  </a:lnTo>
                  <a:lnTo>
                    <a:pt x="4063217" y="7301016"/>
                  </a:lnTo>
                  <a:lnTo>
                    <a:pt x="4054541" y="7299270"/>
                  </a:lnTo>
                  <a:close/>
                </a:path>
                <a:path w="11962130" h="7343775">
                  <a:moveTo>
                    <a:pt x="3965596" y="7299270"/>
                  </a:moveTo>
                  <a:lnTo>
                    <a:pt x="3956945" y="7301016"/>
                  </a:lnTo>
                  <a:lnTo>
                    <a:pt x="3949881" y="7305779"/>
                  </a:lnTo>
                  <a:lnTo>
                    <a:pt x="3945118" y="7312844"/>
                  </a:lnTo>
                  <a:lnTo>
                    <a:pt x="3943371" y="7321495"/>
                  </a:lnTo>
                  <a:lnTo>
                    <a:pt x="3945118" y="7330146"/>
                  </a:lnTo>
                  <a:lnTo>
                    <a:pt x="3949881" y="7337210"/>
                  </a:lnTo>
                  <a:lnTo>
                    <a:pt x="3956945" y="7341973"/>
                  </a:lnTo>
                  <a:lnTo>
                    <a:pt x="3965641" y="7343720"/>
                  </a:lnTo>
                  <a:lnTo>
                    <a:pt x="3974292" y="7341973"/>
                  </a:lnTo>
                  <a:lnTo>
                    <a:pt x="3981356" y="7337210"/>
                  </a:lnTo>
                  <a:lnTo>
                    <a:pt x="3986119" y="7330146"/>
                  </a:lnTo>
                  <a:lnTo>
                    <a:pt x="3987866" y="7321495"/>
                  </a:lnTo>
                  <a:lnTo>
                    <a:pt x="3986118" y="7312844"/>
                  </a:lnTo>
                  <a:lnTo>
                    <a:pt x="3981350" y="7305779"/>
                  </a:lnTo>
                  <a:lnTo>
                    <a:pt x="3974273" y="7301016"/>
                  </a:lnTo>
                  <a:lnTo>
                    <a:pt x="3965596" y="7299270"/>
                  </a:lnTo>
                  <a:close/>
                </a:path>
                <a:path w="11962130" h="7343775">
                  <a:moveTo>
                    <a:pt x="3876652" y="7299270"/>
                  </a:moveTo>
                  <a:lnTo>
                    <a:pt x="3868001" y="7301016"/>
                  </a:lnTo>
                  <a:lnTo>
                    <a:pt x="3860936" y="7305779"/>
                  </a:lnTo>
                  <a:lnTo>
                    <a:pt x="3856173" y="7312844"/>
                  </a:lnTo>
                  <a:lnTo>
                    <a:pt x="3854427" y="7321495"/>
                  </a:lnTo>
                  <a:lnTo>
                    <a:pt x="3856173" y="7330146"/>
                  </a:lnTo>
                  <a:lnTo>
                    <a:pt x="3860936" y="7337210"/>
                  </a:lnTo>
                  <a:lnTo>
                    <a:pt x="3868001" y="7341973"/>
                  </a:lnTo>
                  <a:lnTo>
                    <a:pt x="3876696" y="7343720"/>
                  </a:lnTo>
                  <a:lnTo>
                    <a:pt x="3885347" y="7341973"/>
                  </a:lnTo>
                  <a:lnTo>
                    <a:pt x="3892412" y="7337210"/>
                  </a:lnTo>
                  <a:lnTo>
                    <a:pt x="3897175" y="7330146"/>
                  </a:lnTo>
                  <a:lnTo>
                    <a:pt x="3898921" y="7321495"/>
                  </a:lnTo>
                  <a:lnTo>
                    <a:pt x="3897174" y="7312844"/>
                  </a:lnTo>
                  <a:lnTo>
                    <a:pt x="3892406" y="7305779"/>
                  </a:lnTo>
                  <a:lnTo>
                    <a:pt x="3885328" y="7301016"/>
                  </a:lnTo>
                  <a:lnTo>
                    <a:pt x="3876652" y="7299270"/>
                  </a:lnTo>
                  <a:close/>
                </a:path>
                <a:path w="11962130" h="7343775">
                  <a:moveTo>
                    <a:pt x="3787706" y="7299270"/>
                  </a:moveTo>
                  <a:lnTo>
                    <a:pt x="3779055" y="7301016"/>
                  </a:lnTo>
                  <a:lnTo>
                    <a:pt x="3771990" y="7305779"/>
                  </a:lnTo>
                  <a:lnTo>
                    <a:pt x="3767227" y="7312844"/>
                  </a:lnTo>
                  <a:lnTo>
                    <a:pt x="3765481" y="7321495"/>
                  </a:lnTo>
                  <a:lnTo>
                    <a:pt x="3767227" y="7330146"/>
                  </a:lnTo>
                  <a:lnTo>
                    <a:pt x="3771990" y="7337210"/>
                  </a:lnTo>
                  <a:lnTo>
                    <a:pt x="3779055" y="7341973"/>
                  </a:lnTo>
                  <a:lnTo>
                    <a:pt x="3787750" y="7343720"/>
                  </a:lnTo>
                  <a:lnTo>
                    <a:pt x="3796401" y="7341973"/>
                  </a:lnTo>
                  <a:lnTo>
                    <a:pt x="3803466" y="7337210"/>
                  </a:lnTo>
                  <a:lnTo>
                    <a:pt x="3808229" y="7330146"/>
                  </a:lnTo>
                  <a:lnTo>
                    <a:pt x="3809975" y="7321495"/>
                  </a:lnTo>
                  <a:lnTo>
                    <a:pt x="3808228" y="7312844"/>
                  </a:lnTo>
                  <a:lnTo>
                    <a:pt x="3803460" y="7305779"/>
                  </a:lnTo>
                  <a:lnTo>
                    <a:pt x="3796383" y="7301016"/>
                  </a:lnTo>
                  <a:lnTo>
                    <a:pt x="3787706" y="7299270"/>
                  </a:lnTo>
                  <a:close/>
                </a:path>
                <a:path w="11962130" h="7343775">
                  <a:moveTo>
                    <a:pt x="3698761" y="7299270"/>
                  </a:moveTo>
                  <a:lnTo>
                    <a:pt x="3690110" y="7301016"/>
                  </a:lnTo>
                  <a:lnTo>
                    <a:pt x="3683046" y="7305779"/>
                  </a:lnTo>
                  <a:lnTo>
                    <a:pt x="3678283" y="7312844"/>
                  </a:lnTo>
                  <a:lnTo>
                    <a:pt x="3676536" y="7321495"/>
                  </a:lnTo>
                  <a:lnTo>
                    <a:pt x="3678283" y="7330146"/>
                  </a:lnTo>
                  <a:lnTo>
                    <a:pt x="3683046" y="7337210"/>
                  </a:lnTo>
                  <a:lnTo>
                    <a:pt x="3690110" y="7341973"/>
                  </a:lnTo>
                  <a:lnTo>
                    <a:pt x="3698806" y="7343720"/>
                  </a:lnTo>
                  <a:lnTo>
                    <a:pt x="3707457" y="7341973"/>
                  </a:lnTo>
                  <a:lnTo>
                    <a:pt x="3714521" y="7337210"/>
                  </a:lnTo>
                  <a:lnTo>
                    <a:pt x="3719284" y="7330146"/>
                  </a:lnTo>
                  <a:lnTo>
                    <a:pt x="3721031" y="7321495"/>
                  </a:lnTo>
                  <a:lnTo>
                    <a:pt x="3719284" y="7312844"/>
                  </a:lnTo>
                  <a:lnTo>
                    <a:pt x="3714516" y="7305779"/>
                  </a:lnTo>
                  <a:lnTo>
                    <a:pt x="3707438" y="7301016"/>
                  </a:lnTo>
                  <a:lnTo>
                    <a:pt x="3698761" y="7299270"/>
                  </a:lnTo>
                  <a:close/>
                </a:path>
                <a:path w="11962130" h="7343775">
                  <a:moveTo>
                    <a:pt x="3609817" y="7299270"/>
                  </a:moveTo>
                  <a:lnTo>
                    <a:pt x="3601166" y="7301016"/>
                  </a:lnTo>
                  <a:lnTo>
                    <a:pt x="3594102" y="7305779"/>
                  </a:lnTo>
                  <a:lnTo>
                    <a:pt x="3589339" y="7312844"/>
                  </a:lnTo>
                  <a:lnTo>
                    <a:pt x="3587592" y="7321495"/>
                  </a:lnTo>
                  <a:lnTo>
                    <a:pt x="3589339" y="7330146"/>
                  </a:lnTo>
                  <a:lnTo>
                    <a:pt x="3594102" y="7337210"/>
                  </a:lnTo>
                  <a:lnTo>
                    <a:pt x="3601166" y="7341973"/>
                  </a:lnTo>
                  <a:lnTo>
                    <a:pt x="3609861" y="7343720"/>
                  </a:lnTo>
                  <a:lnTo>
                    <a:pt x="3618512" y="7341973"/>
                  </a:lnTo>
                  <a:lnTo>
                    <a:pt x="3625577" y="7337210"/>
                  </a:lnTo>
                  <a:lnTo>
                    <a:pt x="3630340" y="7330146"/>
                  </a:lnTo>
                  <a:lnTo>
                    <a:pt x="3632086" y="7321495"/>
                  </a:lnTo>
                  <a:lnTo>
                    <a:pt x="3630339" y="7312844"/>
                  </a:lnTo>
                  <a:lnTo>
                    <a:pt x="3625571" y="7305779"/>
                  </a:lnTo>
                  <a:lnTo>
                    <a:pt x="3618494" y="7301016"/>
                  </a:lnTo>
                  <a:lnTo>
                    <a:pt x="3609817" y="7299270"/>
                  </a:lnTo>
                  <a:close/>
                </a:path>
                <a:path w="11962130" h="7343775">
                  <a:moveTo>
                    <a:pt x="3520873" y="7299270"/>
                  </a:moveTo>
                  <a:lnTo>
                    <a:pt x="3512222" y="7301016"/>
                  </a:lnTo>
                  <a:lnTo>
                    <a:pt x="3505157" y="7305779"/>
                  </a:lnTo>
                  <a:lnTo>
                    <a:pt x="3500394" y="7312844"/>
                  </a:lnTo>
                  <a:lnTo>
                    <a:pt x="3498648" y="7321495"/>
                  </a:lnTo>
                  <a:lnTo>
                    <a:pt x="3500394" y="7330146"/>
                  </a:lnTo>
                  <a:lnTo>
                    <a:pt x="3505157" y="7337210"/>
                  </a:lnTo>
                  <a:lnTo>
                    <a:pt x="3512222" y="7341973"/>
                  </a:lnTo>
                  <a:lnTo>
                    <a:pt x="3520917" y="7343720"/>
                  </a:lnTo>
                  <a:lnTo>
                    <a:pt x="3529568" y="7341973"/>
                  </a:lnTo>
                  <a:lnTo>
                    <a:pt x="3536632" y="7337210"/>
                  </a:lnTo>
                  <a:lnTo>
                    <a:pt x="3541395" y="7330146"/>
                  </a:lnTo>
                  <a:lnTo>
                    <a:pt x="3543142" y="7321495"/>
                  </a:lnTo>
                  <a:lnTo>
                    <a:pt x="3541395" y="7312844"/>
                  </a:lnTo>
                  <a:lnTo>
                    <a:pt x="3536627" y="7305779"/>
                  </a:lnTo>
                  <a:lnTo>
                    <a:pt x="3529549" y="7301016"/>
                  </a:lnTo>
                  <a:lnTo>
                    <a:pt x="3520873" y="7299270"/>
                  </a:lnTo>
                  <a:close/>
                </a:path>
                <a:path w="11962130" h="7343775">
                  <a:moveTo>
                    <a:pt x="3431927" y="7299270"/>
                  </a:moveTo>
                  <a:lnTo>
                    <a:pt x="3423276" y="7301016"/>
                  </a:lnTo>
                  <a:lnTo>
                    <a:pt x="3416211" y="7305779"/>
                  </a:lnTo>
                  <a:lnTo>
                    <a:pt x="3411448" y="7312844"/>
                  </a:lnTo>
                  <a:lnTo>
                    <a:pt x="3409702" y="7321495"/>
                  </a:lnTo>
                  <a:lnTo>
                    <a:pt x="3411448" y="7330146"/>
                  </a:lnTo>
                  <a:lnTo>
                    <a:pt x="3416211" y="7337210"/>
                  </a:lnTo>
                  <a:lnTo>
                    <a:pt x="3423276" y="7341973"/>
                  </a:lnTo>
                  <a:lnTo>
                    <a:pt x="3431971" y="7343720"/>
                  </a:lnTo>
                  <a:lnTo>
                    <a:pt x="3440622" y="7341973"/>
                  </a:lnTo>
                  <a:lnTo>
                    <a:pt x="3447687" y="7337210"/>
                  </a:lnTo>
                  <a:lnTo>
                    <a:pt x="3452450" y="7330146"/>
                  </a:lnTo>
                  <a:lnTo>
                    <a:pt x="3454196" y="7321495"/>
                  </a:lnTo>
                  <a:lnTo>
                    <a:pt x="3452449" y="7312844"/>
                  </a:lnTo>
                  <a:lnTo>
                    <a:pt x="3447681" y="7305779"/>
                  </a:lnTo>
                  <a:lnTo>
                    <a:pt x="3440604" y="7301016"/>
                  </a:lnTo>
                  <a:lnTo>
                    <a:pt x="3431927" y="7299270"/>
                  </a:lnTo>
                  <a:close/>
                </a:path>
                <a:path w="11962130" h="7343775">
                  <a:moveTo>
                    <a:pt x="3342982" y="7299270"/>
                  </a:moveTo>
                  <a:lnTo>
                    <a:pt x="3334331" y="7301016"/>
                  </a:lnTo>
                  <a:lnTo>
                    <a:pt x="3327267" y="7305779"/>
                  </a:lnTo>
                  <a:lnTo>
                    <a:pt x="3322504" y="7312844"/>
                  </a:lnTo>
                  <a:lnTo>
                    <a:pt x="3320757" y="7321495"/>
                  </a:lnTo>
                  <a:lnTo>
                    <a:pt x="3322504" y="7330146"/>
                  </a:lnTo>
                  <a:lnTo>
                    <a:pt x="3327267" y="7337210"/>
                  </a:lnTo>
                  <a:lnTo>
                    <a:pt x="3334331" y="7341973"/>
                  </a:lnTo>
                  <a:lnTo>
                    <a:pt x="3343027" y="7343720"/>
                  </a:lnTo>
                  <a:lnTo>
                    <a:pt x="3351678" y="7341973"/>
                  </a:lnTo>
                  <a:lnTo>
                    <a:pt x="3358742" y="7337210"/>
                  </a:lnTo>
                  <a:lnTo>
                    <a:pt x="3363505" y="7330146"/>
                  </a:lnTo>
                  <a:lnTo>
                    <a:pt x="3365252" y="7321495"/>
                  </a:lnTo>
                  <a:lnTo>
                    <a:pt x="3363505" y="7312844"/>
                  </a:lnTo>
                  <a:lnTo>
                    <a:pt x="3358737" y="7305779"/>
                  </a:lnTo>
                  <a:lnTo>
                    <a:pt x="3351659" y="7301016"/>
                  </a:lnTo>
                  <a:lnTo>
                    <a:pt x="3342982" y="7299270"/>
                  </a:lnTo>
                  <a:close/>
                </a:path>
                <a:path w="11962130" h="7343775">
                  <a:moveTo>
                    <a:pt x="3254038" y="7299270"/>
                  </a:moveTo>
                  <a:lnTo>
                    <a:pt x="3245387" y="7301016"/>
                  </a:lnTo>
                  <a:lnTo>
                    <a:pt x="3238322" y="7305779"/>
                  </a:lnTo>
                  <a:lnTo>
                    <a:pt x="3233559" y="7312844"/>
                  </a:lnTo>
                  <a:lnTo>
                    <a:pt x="3231813" y="7321495"/>
                  </a:lnTo>
                  <a:lnTo>
                    <a:pt x="3233559" y="7330146"/>
                  </a:lnTo>
                  <a:lnTo>
                    <a:pt x="3238322" y="7337210"/>
                  </a:lnTo>
                  <a:lnTo>
                    <a:pt x="3245387" y="7341973"/>
                  </a:lnTo>
                  <a:lnTo>
                    <a:pt x="3254082" y="7343720"/>
                  </a:lnTo>
                  <a:lnTo>
                    <a:pt x="3262733" y="7341973"/>
                  </a:lnTo>
                  <a:lnTo>
                    <a:pt x="3269798" y="7337210"/>
                  </a:lnTo>
                  <a:lnTo>
                    <a:pt x="3274561" y="7330146"/>
                  </a:lnTo>
                  <a:lnTo>
                    <a:pt x="3276307" y="7321495"/>
                  </a:lnTo>
                  <a:lnTo>
                    <a:pt x="3274560" y="7312844"/>
                  </a:lnTo>
                  <a:lnTo>
                    <a:pt x="3269792" y="7305779"/>
                  </a:lnTo>
                  <a:lnTo>
                    <a:pt x="3262715" y="7301016"/>
                  </a:lnTo>
                  <a:lnTo>
                    <a:pt x="3254038" y="7299270"/>
                  </a:lnTo>
                  <a:close/>
                </a:path>
                <a:path w="11962130" h="7343775">
                  <a:moveTo>
                    <a:pt x="3165094" y="7299270"/>
                  </a:moveTo>
                  <a:lnTo>
                    <a:pt x="3156443" y="7301016"/>
                  </a:lnTo>
                  <a:lnTo>
                    <a:pt x="3149378" y="7305779"/>
                  </a:lnTo>
                  <a:lnTo>
                    <a:pt x="3144615" y="7312844"/>
                  </a:lnTo>
                  <a:lnTo>
                    <a:pt x="3142869" y="7321495"/>
                  </a:lnTo>
                  <a:lnTo>
                    <a:pt x="3144615" y="7330146"/>
                  </a:lnTo>
                  <a:lnTo>
                    <a:pt x="3149378" y="7337210"/>
                  </a:lnTo>
                  <a:lnTo>
                    <a:pt x="3156443" y="7341973"/>
                  </a:lnTo>
                  <a:lnTo>
                    <a:pt x="3165138" y="7343720"/>
                  </a:lnTo>
                  <a:lnTo>
                    <a:pt x="3173789" y="7341973"/>
                  </a:lnTo>
                  <a:lnTo>
                    <a:pt x="3180853" y="7337210"/>
                  </a:lnTo>
                  <a:lnTo>
                    <a:pt x="3185616" y="7330146"/>
                  </a:lnTo>
                  <a:lnTo>
                    <a:pt x="3187363" y="7321495"/>
                  </a:lnTo>
                  <a:lnTo>
                    <a:pt x="3185616" y="7312844"/>
                  </a:lnTo>
                  <a:lnTo>
                    <a:pt x="3180848" y="7305779"/>
                  </a:lnTo>
                  <a:lnTo>
                    <a:pt x="3173770" y="7301016"/>
                  </a:lnTo>
                  <a:lnTo>
                    <a:pt x="3165094" y="7299270"/>
                  </a:lnTo>
                  <a:close/>
                </a:path>
                <a:path w="11962130" h="7343775">
                  <a:moveTo>
                    <a:pt x="3076148" y="7299270"/>
                  </a:moveTo>
                  <a:lnTo>
                    <a:pt x="3067497" y="7301016"/>
                  </a:lnTo>
                  <a:lnTo>
                    <a:pt x="3060433" y="7305779"/>
                  </a:lnTo>
                  <a:lnTo>
                    <a:pt x="3055670" y="7312844"/>
                  </a:lnTo>
                  <a:lnTo>
                    <a:pt x="3053923" y="7321495"/>
                  </a:lnTo>
                  <a:lnTo>
                    <a:pt x="3055670" y="7330146"/>
                  </a:lnTo>
                  <a:lnTo>
                    <a:pt x="3060433" y="7337210"/>
                  </a:lnTo>
                  <a:lnTo>
                    <a:pt x="3067497" y="7341973"/>
                  </a:lnTo>
                  <a:lnTo>
                    <a:pt x="3076194" y="7343720"/>
                  </a:lnTo>
                  <a:lnTo>
                    <a:pt x="3084844" y="7341973"/>
                  </a:lnTo>
                  <a:lnTo>
                    <a:pt x="3091908" y="7337210"/>
                  </a:lnTo>
                  <a:lnTo>
                    <a:pt x="3096671" y="7330146"/>
                  </a:lnTo>
                  <a:lnTo>
                    <a:pt x="3098417" y="7321495"/>
                  </a:lnTo>
                  <a:lnTo>
                    <a:pt x="3096670" y="7312844"/>
                  </a:lnTo>
                  <a:lnTo>
                    <a:pt x="3091902" y="7305779"/>
                  </a:lnTo>
                  <a:lnTo>
                    <a:pt x="3084824" y="7301016"/>
                  </a:lnTo>
                  <a:lnTo>
                    <a:pt x="3076148" y="7299270"/>
                  </a:lnTo>
                  <a:close/>
                </a:path>
                <a:path w="11962130" h="7343775">
                  <a:moveTo>
                    <a:pt x="2987203" y="7299270"/>
                  </a:moveTo>
                  <a:lnTo>
                    <a:pt x="2978552" y="7301016"/>
                  </a:lnTo>
                  <a:lnTo>
                    <a:pt x="2971488" y="7305779"/>
                  </a:lnTo>
                  <a:lnTo>
                    <a:pt x="2966725" y="7312844"/>
                  </a:lnTo>
                  <a:lnTo>
                    <a:pt x="2964978" y="7321495"/>
                  </a:lnTo>
                  <a:lnTo>
                    <a:pt x="2966725" y="7330146"/>
                  </a:lnTo>
                  <a:lnTo>
                    <a:pt x="2971488" y="7337210"/>
                  </a:lnTo>
                  <a:lnTo>
                    <a:pt x="2978552" y="7341973"/>
                  </a:lnTo>
                  <a:lnTo>
                    <a:pt x="2987248" y="7343720"/>
                  </a:lnTo>
                  <a:lnTo>
                    <a:pt x="2995899" y="7341973"/>
                  </a:lnTo>
                  <a:lnTo>
                    <a:pt x="3002963" y="7337210"/>
                  </a:lnTo>
                  <a:lnTo>
                    <a:pt x="3007726" y="7330146"/>
                  </a:lnTo>
                  <a:lnTo>
                    <a:pt x="3009473" y="7321495"/>
                  </a:lnTo>
                  <a:lnTo>
                    <a:pt x="3007726" y="7312844"/>
                  </a:lnTo>
                  <a:lnTo>
                    <a:pt x="3002958" y="7305779"/>
                  </a:lnTo>
                  <a:lnTo>
                    <a:pt x="2995880" y="7301016"/>
                  </a:lnTo>
                  <a:lnTo>
                    <a:pt x="2987203" y="7299270"/>
                  </a:lnTo>
                  <a:close/>
                </a:path>
                <a:path w="11962130" h="7343775">
                  <a:moveTo>
                    <a:pt x="2898259" y="7299270"/>
                  </a:moveTo>
                  <a:lnTo>
                    <a:pt x="2889608" y="7301016"/>
                  </a:lnTo>
                  <a:lnTo>
                    <a:pt x="2882543" y="7305779"/>
                  </a:lnTo>
                  <a:lnTo>
                    <a:pt x="2877780" y="7312844"/>
                  </a:lnTo>
                  <a:lnTo>
                    <a:pt x="2876034" y="7321495"/>
                  </a:lnTo>
                  <a:lnTo>
                    <a:pt x="2877780" y="7330146"/>
                  </a:lnTo>
                  <a:lnTo>
                    <a:pt x="2882543" y="7337210"/>
                  </a:lnTo>
                  <a:lnTo>
                    <a:pt x="2889608" y="7341973"/>
                  </a:lnTo>
                  <a:lnTo>
                    <a:pt x="2898303" y="7343720"/>
                  </a:lnTo>
                  <a:lnTo>
                    <a:pt x="2906954" y="7341973"/>
                  </a:lnTo>
                  <a:lnTo>
                    <a:pt x="2914019" y="7337210"/>
                  </a:lnTo>
                  <a:lnTo>
                    <a:pt x="2918782" y="7330146"/>
                  </a:lnTo>
                  <a:lnTo>
                    <a:pt x="2920528" y="7321495"/>
                  </a:lnTo>
                  <a:lnTo>
                    <a:pt x="2918781" y="7312844"/>
                  </a:lnTo>
                  <a:lnTo>
                    <a:pt x="2914013" y="7305779"/>
                  </a:lnTo>
                  <a:lnTo>
                    <a:pt x="2906936" y="7301016"/>
                  </a:lnTo>
                  <a:lnTo>
                    <a:pt x="2898259" y="7299270"/>
                  </a:lnTo>
                  <a:close/>
                </a:path>
                <a:path w="11962130" h="7343775">
                  <a:moveTo>
                    <a:pt x="2809314" y="7299270"/>
                  </a:moveTo>
                  <a:lnTo>
                    <a:pt x="2800663" y="7301016"/>
                  </a:lnTo>
                  <a:lnTo>
                    <a:pt x="2793599" y="7305779"/>
                  </a:lnTo>
                  <a:lnTo>
                    <a:pt x="2788836" y="7312844"/>
                  </a:lnTo>
                  <a:lnTo>
                    <a:pt x="2787089" y="7321495"/>
                  </a:lnTo>
                  <a:lnTo>
                    <a:pt x="2788836" y="7330146"/>
                  </a:lnTo>
                  <a:lnTo>
                    <a:pt x="2793599" y="7337210"/>
                  </a:lnTo>
                  <a:lnTo>
                    <a:pt x="2800663" y="7341973"/>
                  </a:lnTo>
                  <a:lnTo>
                    <a:pt x="2809359" y="7343720"/>
                  </a:lnTo>
                  <a:lnTo>
                    <a:pt x="2818010" y="7341973"/>
                  </a:lnTo>
                  <a:lnTo>
                    <a:pt x="2825074" y="7337210"/>
                  </a:lnTo>
                  <a:lnTo>
                    <a:pt x="2829837" y="7330146"/>
                  </a:lnTo>
                  <a:lnTo>
                    <a:pt x="2831584" y="7321495"/>
                  </a:lnTo>
                  <a:lnTo>
                    <a:pt x="2829837" y="7312844"/>
                  </a:lnTo>
                  <a:lnTo>
                    <a:pt x="2825069" y="7305779"/>
                  </a:lnTo>
                  <a:lnTo>
                    <a:pt x="2817991" y="7301016"/>
                  </a:lnTo>
                  <a:lnTo>
                    <a:pt x="2809314" y="7299270"/>
                  </a:lnTo>
                  <a:close/>
                </a:path>
                <a:path w="11962130" h="7343775">
                  <a:moveTo>
                    <a:pt x="2720370" y="7299270"/>
                  </a:moveTo>
                  <a:lnTo>
                    <a:pt x="2711719" y="7301016"/>
                  </a:lnTo>
                  <a:lnTo>
                    <a:pt x="2704655" y="7305779"/>
                  </a:lnTo>
                  <a:lnTo>
                    <a:pt x="2699892" y="7312844"/>
                  </a:lnTo>
                  <a:lnTo>
                    <a:pt x="2698145" y="7321495"/>
                  </a:lnTo>
                  <a:lnTo>
                    <a:pt x="2699892" y="7330146"/>
                  </a:lnTo>
                  <a:lnTo>
                    <a:pt x="2704655" y="7337210"/>
                  </a:lnTo>
                  <a:lnTo>
                    <a:pt x="2711719" y="7341973"/>
                  </a:lnTo>
                  <a:lnTo>
                    <a:pt x="2720414" y="7343720"/>
                  </a:lnTo>
                  <a:lnTo>
                    <a:pt x="2729065" y="7341973"/>
                  </a:lnTo>
                  <a:lnTo>
                    <a:pt x="2736130" y="7337210"/>
                  </a:lnTo>
                  <a:lnTo>
                    <a:pt x="2740893" y="7330146"/>
                  </a:lnTo>
                  <a:lnTo>
                    <a:pt x="2742639" y="7321495"/>
                  </a:lnTo>
                  <a:lnTo>
                    <a:pt x="2740892" y="7312844"/>
                  </a:lnTo>
                  <a:lnTo>
                    <a:pt x="2736124" y="7305779"/>
                  </a:lnTo>
                  <a:lnTo>
                    <a:pt x="2729047" y="7301016"/>
                  </a:lnTo>
                  <a:lnTo>
                    <a:pt x="2720370" y="7299270"/>
                  </a:lnTo>
                  <a:close/>
                </a:path>
                <a:path w="11962130" h="7343775">
                  <a:moveTo>
                    <a:pt x="2631424" y="7299270"/>
                  </a:moveTo>
                  <a:lnTo>
                    <a:pt x="2622773" y="7301016"/>
                  </a:lnTo>
                  <a:lnTo>
                    <a:pt x="2615709" y="7305779"/>
                  </a:lnTo>
                  <a:lnTo>
                    <a:pt x="2610946" y="7312844"/>
                  </a:lnTo>
                  <a:lnTo>
                    <a:pt x="2609199" y="7321495"/>
                  </a:lnTo>
                  <a:lnTo>
                    <a:pt x="2610946" y="7330146"/>
                  </a:lnTo>
                  <a:lnTo>
                    <a:pt x="2615709" y="7337210"/>
                  </a:lnTo>
                  <a:lnTo>
                    <a:pt x="2622773" y="7341973"/>
                  </a:lnTo>
                  <a:lnTo>
                    <a:pt x="2631469" y="7343720"/>
                  </a:lnTo>
                  <a:lnTo>
                    <a:pt x="2640120" y="7341973"/>
                  </a:lnTo>
                  <a:lnTo>
                    <a:pt x="2647184" y="7337210"/>
                  </a:lnTo>
                  <a:lnTo>
                    <a:pt x="2651947" y="7330146"/>
                  </a:lnTo>
                  <a:lnTo>
                    <a:pt x="2653694" y="7321495"/>
                  </a:lnTo>
                  <a:lnTo>
                    <a:pt x="2651946" y="7312844"/>
                  </a:lnTo>
                  <a:lnTo>
                    <a:pt x="2647179" y="7305779"/>
                  </a:lnTo>
                  <a:lnTo>
                    <a:pt x="2640101" y="7301016"/>
                  </a:lnTo>
                  <a:lnTo>
                    <a:pt x="2631424" y="7299270"/>
                  </a:lnTo>
                  <a:close/>
                </a:path>
                <a:path w="11962130" h="7343775">
                  <a:moveTo>
                    <a:pt x="2542480" y="7299270"/>
                  </a:moveTo>
                  <a:lnTo>
                    <a:pt x="2533829" y="7301016"/>
                  </a:lnTo>
                  <a:lnTo>
                    <a:pt x="2526764" y="7305779"/>
                  </a:lnTo>
                  <a:lnTo>
                    <a:pt x="2522001" y="7312844"/>
                  </a:lnTo>
                  <a:lnTo>
                    <a:pt x="2520255" y="7321495"/>
                  </a:lnTo>
                  <a:lnTo>
                    <a:pt x="2522001" y="7330146"/>
                  </a:lnTo>
                  <a:lnTo>
                    <a:pt x="2526764" y="7337210"/>
                  </a:lnTo>
                  <a:lnTo>
                    <a:pt x="2533829" y="7341973"/>
                  </a:lnTo>
                  <a:lnTo>
                    <a:pt x="2542524" y="7343720"/>
                  </a:lnTo>
                  <a:lnTo>
                    <a:pt x="2551175" y="7341973"/>
                  </a:lnTo>
                  <a:lnTo>
                    <a:pt x="2558240" y="7337210"/>
                  </a:lnTo>
                  <a:lnTo>
                    <a:pt x="2563003" y="7330146"/>
                  </a:lnTo>
                  <a:lnTo>
                    <a:pt x="2564749" y="7321495"/>
                  </a:lnTo>
                  <a:lnTo>
                    <a:pt x="2563002" y="7312844"/>
                  </a:lnTo>
                  <a:lnTo>
                    <a:pt x="2558234" y="7305779"/>
                  </a:lnTo>
                  <a:lnTo>
                    <a:pt x="2551156" y="7301016"/>
                  </a:lnTo>
                  <a:lnTo>
                    <a:pt x="2542480" y="7299270"/>
                  </a:lnTo>
                  <a:close/>
                </a:path>
                <a:path w="11962130" h="7343775">
                  <a:moveTo>
                    <a:pt x="2453535" y="7299270"/>
                  </a:moveTo>
                  <a:lnTo>
                    <a:pt x="2444884" y="7301016"/>
                  </a:lnTo>
                  <a:lnTo>
                    <a:pt x="2437820" y="7305779"/>
                  </a:lnTo>
                  <a:lnTo>
                    <a:pt x="2433057" y="7312844"/>
                  </a:lnTo>
                  <a:lnTo>
                    <a:pt x="2431310" y="7321495"/>
                  </a:lnTo>
                  <a:lnTo>
                    <a:pt x="2433057" y="7330146"/>
                  </a:lnTo>
                  <a:lnTo>
                    <a:pt x="2437820" y="7337210"/>
                  </a:lnTo>
                  <a:lnTo>
                    <a:pt x="2444884" y="7341973"/>
                  </a:lnTo>
                  <a:lnTo>
                    <a:pt x="2453580" y="7343720"/>
                  </a:lnTo>
                  <a:lnTo>
                    <a:pt x="2462231" y="7341973"/>
                  </a:lnTo>
                  <a:lnTo>
                    <a:pt x="2469295" y="7337210"/>
                  </a:lnTo>
                  <a:lnTo>
                    <a:pt x="2474058" y="7330146"/>
                  </a:lnTo>
                  <a:lnTo>
                    <a:pt x="2475805" y="7321495"/>
                  </a:lnTo>
                  <a:lnTo>
                    <a:pt x="2474058" y="7312844"/>
                  </a:lnTo>
                  <a:lnTo>
                    <a:pt x="2469290" y="7305779"/>
                  </a:lnTo>
                  <a:lnTo>
                    <a:pt x="2462212" y="7301016"/>
                  </a:lnTo>
                  <a:lnTo>
                    <a:pt x="2453535" y="7299270"/>
                  </a:lnTo>
                  <a:close/>
                </a:path>
                <a:path w="11962130" h="7343775">
                  <a:moveTo>
                    <a:pt x="2364591" y="7299270"/>
                  </a:moveTo>
                  <a:lnTo>
                    <a:pt x="2355940" y="7301016"/>
                  </a:lnTo>
                  <a:lnTo>
                    <a:pt x="2348875" y="7305779"/>
                  </a:lnTo>
                  <a:lnTo>
                    <a:pt x="2344112" y="7312844"/>
                  </a:lnTo>
                  <a:lnTo>
                    <a:pt x="2342366" y="7321495"/>
                  </a:lnTo>
                  <a:lnTo>
                    <a:pt x="2344112" y="7330146"/>
                  </a:lnTo>
                  <a:lnTo>
                    <a:pt x="2348875" y="7337210"/>
                  </a:lnTo>
                  <a:lnTo>
                    <a:pt x="2355940" y="7341973"/>
                  </a:lnTo>
                  <a:lnTo>
                    <a:pt x="2364635" y="7343720"/>
                  </a:lnTo>
                  <a:lnTo>
                    <a:pt x="2373286" y="7341973"/>
                  </a:lnTo>
                  <a:lnTo>
                    <a:pt x="2380351" y="7337210"/>
                  </a:lnTo>
                  <a:lnTo>
                    <a:pt x="2385114" y="7330146"/>
                  </a:lnTo>
                  <a:lnTo>
                    <a:pt x="2386860" y="7321495"/>
                  </a:lnTo>
                  <a:lnTo>
                    <a:pt x="2385113" y="7312844"/>
                  </a:lnTo>
                  <a:lnTo>
                    <a:pt x="2380345" y="7305779"/>
                  </a:lnTo>
                  <a:lnTo>
                    <a:pt x="2373268" y="7301016"/>
                  </a:lnTo>
                  <a:lnTo>
                    <a:pt x="2364591" y="7299270"/>
                  </a:lnTo>
                  <a:close/>
                </a:path>
                <a:path w="11962130" h="7343775">
                  <a:moveTo>
                    <a:pt x="2275645" y="7299270"/>
                  </a:moveTo>
                  <a:lnTo>
                    <a:pt x="2266994" y="7301016"/>
                  </a:lnTo>
                  <a:lnTo>
                    <a:pt x="2259930" y="7305779"/>
                  </a:lnTo>
                  <a:lnTo>
                    <a:pt x="2255167" y="7312844"/>
                  </a:lnTo>
                  <a:lnTo>
                    <a:pt x="2253420" y="7321495"/>
                  </a:lnTo>
                  <a:lnTo>
                    <a:pt x="2255167" y="7330146"/>
                  </a:lnTo>
                  <a:lnTo>
                    <a:pt x="2259930" y="7337210"/>
                  </a:lnTo>
                  <a:lnTo>
                    <a:pt x="2266994" y="7341973"/>
                  </a:lnTo>
                  <a:lnTo>
                    <a:pt x="2275690" y="7343720"/>
                  </a:lnTo>
                  <a:lnTo>
                    <a:pt x="2284341" y="7341973"/>
                  </a:lnTo>
                  <a:lnTo>
                    <a:pt x="2291405" y="7337210"/>
                  </a:lnTo>
                  <a:lnTo>
                    <a:pt x="2296168" y="7330146"/>
                  </a:lnTo>
                  <a:lnTo>
                    <a:pt x="2297915" y="7321495"/>
                  </a:lnTo>
                  <a:lnTo>
                    <a:pt x="2296167" y="7312844"/>
                  </a:lnTo>
                  <a:lnTo>
                    <a:pt x="2291400" y="7305779"/>
                  </a:lnTo>
                  <a:lnTo>
                    <a:pt x="2284322" y="7301016"/>
                  </a:lnTo>
                  <a:lnTo>
                    <a:pt x="2275645" y="7299270"/>
                  </a:lnTo>
                  <a:close/>
                </a:path>
                <a:path w="11962130" h="7343775">
                  <a:moveTo>
                    <a:pt x="2186701" y="7299270"/>
                  </a:moveTo>
                  <a:lnTo>
                    <a:pt x="2178050" y="7301016"/>
                  </a:lnTo>
                  <a:lnTo>
                    <a:pt x="2170985" y="7305779"/>
                  </a:lnTo>
                  <a:lnTo>
                    <a:pt x="2166222" y="7312844"/>
                  </a:lnTo>
                  <a:lnTo>
                    <a:pt x="2164476" y="7321495"/>
                  </a:lnTo>
                  <a:lnTo>
                    <a:pt x="2166222" y="7330146"/>
                  </a:lnTo>
                  <a:lnTo>
                    <a:pt x="2170985" y="7337210"/>
                  </a:lnTo>
                  <a:lnTo>
                    <a:pt x="2178050" y="7341973"/>
                  </a:lnTo>
                  <a:lnTo>
                    <a:pt x="2186745" y="7343720"/>
                  </a:lnTo>
                  <a:lnTo>
                    <a:pt x="2195396" y="7341973"/>
                  </a:lnTo>
                  <a:lnTo>
                    <a:pt x="2202461" y="7337210"/>
                  </a:lnTo>
                  <a:lnTo>
                    <a:pt x="2207224" y="7330146"/>
                  </a:lnTo>
                  <a:lnTo>
                    <a:pt x="2208970" y="7321495"/>
                  </a:lnTo>
                  <a:lnTo>
                    <a:pt x="2207223" y="7312844"/>
                  </a:lnTo>
                  <a:lnTo>
                    <a:pt x="2202455" y="7305779"/>
                  </a:lnTo>
                  <a:lnTo>
                    <a:pt x="2195377" y="7301016"/>
                  </a:lnTo>
                  <a:lnTo>
                    <a:pt x="2186701" y="7299270"/>
                  </a:lnTo>
                  <a:close/>
                </a:path>
                <a:path w="11962130" h="7343775">
                  <a:moveTo>
                    <a:pt x="2097756" y="7299270"/>
                  </a:moveTo>
                  <a:lnTo>
                    <a:pt x="2089105" y="7301016"/>
                  </a:lnTo>
                  <a:lnTo>
                    <a:pt x="2082041" y="7305779"/>
                  </a:lnTo>
                  <a:lnTo>
                    <a:pt x="2077278" y="7312844"/>
                  </a:lnTo>
                  <a:lnTo>
                    <a:pt x="2075531" y="7321495"/>
                  </a:lnTo>
                  <a:lnTo>
                    <a:pt x="2077278" y="7330146"/>
                  </a:lnTo>
                  <a:lnTo>
                    <a:pt x="2082041" y="7337210"/>
                  </a:lnTo>
                  <a:lnTo>
                    <a:pt x="2089105" y="7341973"/>
                  </a:lnTo>
                  <a:lnTo>
                    <a:pt x="2097801" y="7343720"/>
                  </a:lnTo>
                  <a:lnTo>
                    <a:pt x="2106452" y="7341973"/>
                  </a:lnTo>
                  <a:lnTo>
                    <a:pt x="2113516" y="7337210"/>
                  </a:lnTo>
                  <a:lnTo>
                    <a:pt x="2118279" y="7330146"/>
                  </a:lnTo>
                  <a:lnTo>
                    <a:pt x="2120026" y="7321495"/>
                  </a:lnTo>
                  <a:lnTo>
                    <a:pt x="2118278" y="7312844"/>
                  </a:lnTo>
                  <a:lnTo>
                    <a:pt x="2113511" y="7305779"/>
                  </a:lnTo>
                  <a:lnTo>
                    <a:pt x="2106433" y="7301016"/>
                  </a:lnTo>
                  <a:lnTo>
                    <a:pt x="2097756" y="7299270"/>
                  </a:lnTo>
                  <a:close/>
                </a:path>
                <a:path w="11962130" h="7343775">
                  <a:moveTo>
                    <a:pt x="2008812" y="7299270"/>
                  </a:moveTo>
                  <a:lnTo>
                    <a:pt x="2000161" y="7301016"/>
                  </a:lnTo>
                  <a:lnTo>
                    <a:pt x="1993096" y="7305779"/>
                  </a:lnTo>
                  <a:lnTo>
                    <a:pt x="1988333" y="7312844"/>
                  </a:lnTo>
                  <a:lnTo>
                    <a:pt x="1986587" y="7321495"/>
                  </a:lnTo>
                  <a:lnTo>
                    <a:pt x="1988333" y="7330146"/>
                  </a:lnTo>
                  <a:lnTo>
                    <a:pt x="1993096" y="7337210"/>
                  </a:lnTo>
                  <a:lnTo>
                    <a:pt x="2000161" y="7341973"/>
                  </a:lnTo>
                  <a:lnTo>
                    <a:pt x="2008856" y="7343720"/>
                  </a:lnTo>
                  <a:lnTo>
                    <a:pt x="2017507" y="7341973"/>
                  </a:lnTo>
                  <a:lnTo>
                    <a:pt x="2024572" y="7337210"/>
                  </a:lnTo>
                  <a:lnTo>
                    <a:pt x="2029335" y="7330146"/>
                  </a:lnTo>
                  <a:lnTo>
                    <a:pt x="2031081" y="7321495"/>
                  </a:lnTo>
                  <a:lnTo>
                    <a:pt x="2029334" y="7312844"/>
                  </a:lnTo>
                  <a:lnTo>
                    <a:pt x="2024566" y="7305779"/>
                  </a:lnTo>
                  <a:lnTo>
                    <a:pt x="2017489" y="7301016"/>
                  </a:lnTo>
                  <a:lnTo>
                    <a:pt x="2008812" y="7299270"/>
                  </a:lnTo>
                  <a:close/>
                </a:path>
                <a:path w="11962130" h="7343775">
                  <a:moveTo>
                    <a:pt x="1919867" y="7299270"/>
                  </a:moveTo>
                  <a:lnTo>
                    <a:pt x="1911216" y="7301016"/>
                  </a:lnTo>
                  <a:lnTo>
                    <a:pt x="1904152" y="7305779"/>
                  </a:lnTo>
                  <a:lnTo>
                    <a:pt x="1899389" y="7312844"/>
                  </a:lnTo>
                  <a:lnTo>
                    <a:pt x="1897642" y="7321495"/>
                  </a:lnTo>
                  <a:lnTo>
                    <a:pt x="1899389" y="7330146"/>
                  </a:lnTo>
                  <a:lnTo>
                    <a:pt x="1904152" y="7337210"/>
                  </a:lnTo>
                  <a:lnTo>
                    <a:pt x="1911216" y="7341973"/>
                  </a:lnTo>
                  <a:lnTo>
                    <a:pt x="1919912" y="7343720"/>
                  </a:lnTo>
                  <a:lnTo>
                    <a:pt x="1928563" y="7341973"/>
                  </a:lnTo>
                  <a:lnTo>
                    <a:pt x="1935627" y="7337210"/>
                  </a:lnTo>
                  <a:lnTo>
                    <a:pt x="1940390" y="7330146"/>
                  </a:lnTo>
                  <a:lnTo>
                    <a:pt x="1942137" y="7321495"/>
                  </a:lnTo>
                  <a:lnTo>
                    <a:pt x="1940390" y="7312844"/>
                  </a:lnTo>
                  <a:lnTo>
                    <a:pt x="1935622" y="7305779"/>
                  </a:lnTo>
                  <a:lnTo>
                    <a:pt x="1928544" y="7301016"/>
                  </a:lnTo>
                  <a:lnTo>
                    <a:pt x="1919867" y="7299270"/>
                  </a:lnTo>
                  <a:close/>
                </a:path>
                <a:path w="11962130" h="7343775">
                  <a:moveTo>
                    <a:pt x="1830923" y="7299270"/>
                  </a:moveTo>
                  <a:lnTo>
                    <a:pt x="1822272" y="7301016"/>
                  </a:lnTo>
                  <a:lnTo>
                    <a:pt x="1815207" y="7305779"/>
                  </a:lnTo>
                  <a:lnTo>
                    <a:pt x="1810444" y="7312844"/>
                  </a:lnTo>
                  <a:lnTo>
                    <a:pt x="1808698" y="7321495"/>
                  </a:lnTo>
                  <a:lnTo>
                    <a:pt x="1810444" y="7330146"/>
                  </a:lnTo>
                  <a:lnTo>
                    <a:pt x="1815207" y="7337210"/>
                  </a:lnTo>
                  <a:lnTo>
                    <a:pt x="1822272" y="7341973"/>
                  </a:lnTo>
                  <a:lnTo>
                    <a:pt x="1830967" y="7343720"/>
                  </a:lnTo>
                  <a:lnTo>
                    <a:pt x="1839618" y="7341973"/>
                  </a:lnTo>
                  <a:lnTo>
                    <a:pt x="1846683" y="7337210"/>
                  </a:lnTo>
                  <a:lnTo>
                    <a:pt x="1851446" y="7330146"/>
                  </a:lnTo>
                  <a:lnTo>
                    <a:pt x="1853192" y="7321495"/>
                  </a:lnTo>
                  <a:lnTo>
                    <a:pt x="1851445" y="7312844"/>
                  </a:lnTo>
                  <a:lnTo>
                    <a:pt x="1846677" y="7305779"/>
                  </a:lnTo>
                  <a:lnTo>
                    <a:pt x="1839600" y="7301016"/>
                  </a:lnTo>
                  <a:lnTo>
                    <a:pt x="1830923" y="7299270"/>
                  </a:lnTo>
                  <a:close/>
                </a:path>
                <a:path w="11962130" h="7343775">
                  <a:moveTo>
                    <a:pt x="1742757" y="7297445"/>
                  </a:moveTo>
                  <a:lnTo>
                    <a:pt x="1734052" y="7298898"/>
                  </a:lnTo>
                  <a:lnTo>
                    <a:pt x="1726830" y="7303420"/>
                  </a:lnTo>
                  <a:lnTo>
                    <a:pt x="1721831" y="7310319"/>
                  </a:lnTo>
                  <a:lnTo>
                    <a:pt x="1719793" y="7318906"/>
                  </a:lnTo>
                  <a:lnTo>
                    <a:pt x="1721247" y="7327611"/>
                  </a:lnTo>
                  <a:lnTo>
                    <a:pt x="1725768" y="7334833"/>
                  </a:lnTo>
                  <a:lnTo>
                    <a:pt x="1732668" y="7339832"/>
                  </a:lnTo>
                  <a:lnTo>
                    <a:pt x="1741299" y="7341871"/>
                  </a:lnTo>
                  <a:lnTo>
                    <a:pt x="1750004" y="7340418"/>
                  </a:lnTo>
                  <a:lnTo>
                    <a:pt x="1757225" y="7335896"/>
                  </a:lnTo>
                  <a:lnTo>
                    <a:pt x="1762224" y="7328997"/>
                  </a:lnTo>
                  <a:lnTo>
                    <a:pt x="1764262" y="7320410"/>
                  </a:lnTo>
                  <a:lnTo>
                    <a:pt x="1762808" y="7311705"/>
                  </a:lnTo>
                  <a:lnTo>
                    <a:pt x="1758282" y="7304483"/>
                  </a:lnTo>
                  <a:lnTo>
                    <a:pt x="1751369" y="7299484"/>
                  </a:lnTo>
                  <a:lnTo>
                    <a:pt x="1742757" y="7297445"/>
                  </a:lnTo>
                  <a:close/>
                </a:path>
                <a:path w="11962130" h="7343775">
                  <a:moveTo>
                    <a:pt x="1655279" y="7291482"/>
                  </a:moveTo>
                  <a:lnTo>
                    <a:pt x="1646507" y="7292443"/>
                  </a:lnTo>
                  <a:lnTo>
                    <a:pt x="1639042" y="7296550"/>
                  </a:lnTo>
                  <a:lnTo>
                    <a:pt x="1633663" y="7303157"/>
                  </a:lnTo>
                  <a:lnTo>
                    <a:pt x="1631144" y="7311616"/>
                  </a:lnTo>
                  <a:lnTo>
                    <a:pt x="1632105" y="7320389"/>
                  </a:lnTo>
                  <a:lnTo>
                    <a:pt x="1636213" y="7327853"/>
                  </a:lnTo>
                  <a:lnTo>
                    <a:pt x="1642820" y="7333233"/>
                  </a:lnTo>
                  <a:lnTo>
                    <a:pt x="1651322" y="7335755"/>
                  </a:lnTo>
                  <a:lnTo>
                    <a:pt x="1660095" y="7334795"/>
                  </a:lnTo>
                  <a:lnTo>
                    <a:pt x="1667560" y="7330687"/>
                  </a:lnTo>
                  <a:lnTo>
                    <a:pt x="1672940" y="7324080"/>
                  </a:lnTo>
                  <a:lnTo>
                    <a:pt x="1675458" y="7315622"/>
                  </a:lnTo>
                  <a:lnTo>
                    <a:pt x="1674497" y="7306848"/>
                  </a:lnTo>
                  <a:lnTo>
                    <a:pt x="1670384" y="7299383"/>
                  </a:lnTo>
                  <a:lnTo>
                    <a:pt x="1663764" y="7294003"/>
                  </a:lnTo>
                  <a:lnTo>
                    <a:pt x="1655279" y="7291482"/>
                  </a:lnTo>
                  <a:close/>
                </a:path>
                <a:path w="11962130" h="7343775">
                  <a:moveTo>
                    <a:pt x="1567728" y="7280950"/>
                  </a:moveTo>
                  <a:lnTo>
                    <a:pt x="1558928" y="7281613"/>
                  </a:lnTo>
                  <a:lnTo>
                    <a:pt x="1551329" y="7285466"/>
                  </a:lnTo>
                  <a:lnTo>
                    <a:pt x="1545729" y="7291887"/>
                  </a:lnTo>
                  <a:lnTo>
                    <a:pt x="1542925" y="7300255"/>
                  </a:lnTo>
                  <a:lnTo>
                    <a:pt x="1543588" y="7309056"/>
                  </a:lnTo>
                  <a:lnTo>
                    <a:pt x="1547441" y="7316655"/>
                  </a:lnTo>
                  <a:lnTo>
                    <a:pt x="1553862" y="7322255"/>
                  </a:lnTo>
                  <a:lnTo>
                    <a:pt x="1562275" y="7325064"/>
                  </a:lnTo>
                  <a:lnTo>
                    <a:pt x="1571076" y="7324401"/>
                  </a:lnTo>
                  <a:lnTo>
                    <a:pt x="1578675" y="7320548"/>
                  </a:lnTo>
                  <a:lnTo>
                    <a:pt x="1584275" y="7314127"/>
                  </a:lnTo>
                  <a:lnTo>
                    <a:pt x="1587078" y="7305759"/>
                  </a:lnTo>
                  <a:lnTo>
                    <a:pt x="1586414" y="7296958"/>
                  </a:lnTo>
                  <a:lnTo>
                    <a:pt x="1582557" y="7289358"/>
                  </a:lnTo>
                  <a:lnTo>
                    <a:pt x="1576123" y="7283756"/>
                  </a:lnTo>
                  <a:lnTo>
                    <a:pt x="1567728" y="7280950"/>
                  </a:lnTo>
                  <a:close/>
                </a:path>
                <a:path w="11962130" h="7343775">
                  <a:moveTo>
                    <a:pt x="1481283" y="7266389"/>
                  </a:moveTo>
                  <a:lnTo>
                    <a:pt x="1472459" y="7266551"/>
                  </a:lnTo>
                  <a:lnTo>
                    <a:pt x="1464653" y="7269965"/>
                  </a:lnTo>
                  <a:lnTo>
                    <a:pt x="1458697" y="7276058"/>
                  </a:lnTo>
                  <a:lnTo>
                    <a:pt x="1455423" y="7284254"/>
                  </a:lnTo>
                  <a:lnTo>
                    <a:pt x="1455570" y="7292257"/>
                  </a:lnTo>
                  <a:lnTo>
                    <a:pt x="1455585" y="7293078"/>
                  </a:lnTo>
                  <a:lnTo>
                    <a:pt x="1458999" y="7300883"/>
                  </a:lnTo>
                  <a:lnTo>
                    <a:pt x="1465092" y="7306840"/>
                  </a:lnTo>
                  <a:lnTo>
                    <a:pt x="1473332" y="7310122"/>
                  </a:lnTo>
                  <a:lnTo>
                    <a:pt x="1482155" y="7309960"/>
                  </a:lnTo>
                  <a:lnTo>
                    <a:pt x="1489961" y="7306545"/>
                  </a:lnTo>
                  <a:lnTo>
                    <a:pt x="1495917" y="7300453"/>
                  </a:lnTo>
                  <a:lnTo>
                    <a:pt x="1499191" y="7292257"/>
                  </a:lnTo>
                  <a:lnTo>
                    <a:pt x="1499044" y="7284254"/>
                  </a:lnTo>
                  <a:lnTo>
                    <a:pt x="1499029" y="7283433"/>
                  </a:lnTo>
                  <a:lnTo>
                    <a:pt x="1495610" y="7275626"/>
                  </a:lnTo>
                  <a:lnTo>
                    <a:pt x="1489504" y="7269668"/>
                  </a:lnTo>
                  <a:lnTo>
                    <a:pt x="1481283" y="7266389"/>
                  </a:lnTo>
                  <a:close/>
                </a:path>
                <a:path w="11962130" h="7343775">
                  <a:moveTo>
                    <a:pt x="1386615" y="7247272"/>
                  </a:moveTo>
                  <a:lnTo>
                    <a:pt x="1378659" y="7250321"/>
                  </a:lnTo>
                  <a:lnTo>
                    <a:pt x="1372427" y="7256131"/>
                  </a:lnTo>
                  <a:lnTo>
                    <a:pt x="1368776" y="7264166"/>
                  </a:lnTo>
                  <a:lnTo>
                    <a:pt x="1368529" y="7272988"/>
                  </a:lnTo>
                  <a:lnTo>
                    <a:pt x="1371579" y="7280944"/>
                  </a:lnTo>
                  <a:lnTo>
                    <a:pt x="1377389" y="7287176"/>
                  </a:lnTo>
                  <a:lnTo>
                    <a:pt x="1385467" y="7290836"/>
                  </a:lnTo>
                  <a:lnTo>
                    <a:pt x="1394289" y="7291084"/>
                  </a:lnTo>
                  <a:lnTo>
                    <a:pt x="1402245" y="7288034"/>
                  </a:lnTo>
                  <a:lnTo>
                    <a:pt x="1408477" y="7282224"/>
                  </a:lnTo>
                  <a:lnTo>
                    <a:pt x="1412128" y="7274189"/>
                  </a:lnTo>
                  <a:lnTo>
                    <a:pt x="1412374" y="7265367"/>
                  </a:lnTo>
                  <a:lnTo>
                    <a:pt x="1409320" y="7257410"/>
                  </a:lnTo>
                  <a:lnTo>
                    <a:pt x="1403497" y="7251175"/>
                  </a:lnTo>
                  <a:lnTo>
                    <a:pt x="1395437" y="7247519"/>
                  </a:lnTo>
                  <a:lnTo>
                    <a:pt x="1386615" y="7247272"/>
                  </a:lnTo>
                  <a:close/>
                </a:path>
                <a:path w="11962130" h="7343775">
                  <a:moveTo>
                    <a:pt x="1301836" y="7223749"/>
                  </a:moveTo>
                  <a:lnTo>
                    <a:pt x="1293747" y="7226426"/>
                  </a:lnTo>
                  <a:lnTo>
                    <a:pt x="1287252" y="7231940"/>
                  </a:lnTo>
                  <a:lnTo>
                    <a:pt x="1283233" y="7239797"/>
                  </a:lnTo>
                  <a:lnTo>
                    <a:pt x="1282576" y="7248598"/>
                  </a:lnTo>
                  <a:lnTo>
                    <a:pt x="1285253" y="7256687"/>
                  </a:lnTo>
                  <a:lnTo>
                    <a:pt x="1290767" y="7263182"/>
                  </a:lnTo>
                  <a:lnTo>
                    <a:pt x="1298666" y="7267213"/>
                  </a:lnTo>
                  <a:lnTo>
                    <a:pt x="1307468" y="7267869"/>
                  </a:lnTo>
                  <a:lnTo>
                    <a:pt x="1315557" y="7265193"/>
                  </a:lnTo>
                  <a:lnTo>
                    <a:pt x="1322052" y="7259679"/>
                  </a:lnTo>
                  <a:lnTo>
                    <a:pt x="1326071" y="7251822"/>
                  </a:lnTo>
                  <a:lnTo>
                    <a:pt x="1326727" y="7243020"/>
                  </a:lnTo>
                  <a:lnTo>
                    <a:pt x="1324046" y="7234930"/>
                  </a:lnTo>
                  <a:lnTo>
                    <a:pt x="1318519" y="7228432"/>
                  </a:lnTo>
                  <a:lnTo>
                    <a:pt x="1310637" y="7224405"/>
                  </a:lnTo>
                  <a:lnTo>
                    <a:pt x="1301836" y="7223749"/>
                  </a:lnTo>
                  <a:close/>
                </a:path>
                <a:path w="11962130" h="7343775">
                  <a:moveTo>
                    <a:pt x="1218347" y="7196034"/>
                  </a:moveTo>
                  <a:lnTo>
                    <a:pt x="1210141" y="7198326"/>
                  </a:lnTo>
                  <a:lnTo>
                    <a:pt x="1203393" y="7203528"/>
                  </a:lnTo>
                  <a:lnTo>
                    <a:pt x="1199008" y="7211187"/>
                  </a:lnTo>
                  <a:lnTo>
                    <a:pt x="1197937" y="7219947"/>
                  </a:lnTo>
                  <a:lnTo>
                    <a:pt x="1200229" y="7228153"/>
                  </a:lnTo>
                  <a:lnTo>
                    <a:pt x="1205430" y="7234901"/>
                  </a:lnTo>
                  <a:lnTo>
                    <a:pt x="1213131" y="7239301"/>
                  </a:lnTo>
                  <a:lnTo>
                    <a:pt x="1221891" y="7240372"/>
                  </a:lnTo>
                  <a:lnTo>
                    <a:pt x="1230097" y="7238080"/>
                  </a:lnTo>
                  <a:lnTo>
                    <a:pt x="1236845" y="7232878"/>
                  </a:lnTo>
                  <a:lnTo>
                    <a:pt x="1241231" y="7225220"/>
                  </a:lnTo>
                  <a:lnTo>
                    <a:pt x="1242302" y="7216459"/>
                  </a:lnTo>
                  <a:lnTo>
                    <a:pt x="1240005" y="7208252"/>
                  </a:lnTo>
                  <a:lnTo>
                    <a:pt x="1234791" y="7201500"/>
                  </a:lnTo>
                  <a:lnTo>
                    <a:pt x="1227108" y="7197106"/>
                  </a:lnTo>
                  <a:lnTo>
                    <a:pt x="1218347" y="7196034"/>
                  </a:lnTo>
                  <a:close/>
                </a:path>
                <a:path w="11962130" h="7343775">
                  <a:moveTo>
                    <a:pt x="1136593" y="7164192"/>
                  </a:moveTo>
                  <a:lnTo>
                    <a:pt x="1128267" y="7165999"/>
                  </a:lnTo>
                  <a:lnTo>
                    <a:pt x="1121226" y="7170797"/>
                  </a:lnTo>
                  <a:lnTo>
                    <a:pt x="1116399" y="7178186"/>
                  </a:lnTo>
                  <a:lnTo>
                    <a:pt x="1114817" y="7186868"/>
                  </a:lnTo>
                  <a:lnTo>
                    <a:pt x="1116510" y="7194667"/>
                  </a:lnTo>
                  <a:lnTo>
                    <a:pt x="1116624" y="7195194"/>
                  </a:lnTo>
                  <a:lnTo>
                    <a:pt x="1121299" y="7202056"/>
                  </a:lnTo>
                  <a:lnTo>
                    <a:pt x="1121422" y="7202235"/>
                  </a:lnTo>
                  <a:lnTo>
                    <a:pt x="1128852" y="7207079"/>
                  </a:lnTo>
                  <a:lnTo>
                    <a:pt x="1137534" y="7208661"/>
                  </a:lnTo>
                  <a:lnTo>
                    <a:pt x="1145860" y="7206854"/>
                  </a:lnTo>
                  <a:lnTo>
                    <a:pt x="1152901" y="7202056"/>
                  </a:lnTo>
                  <a:lnTo>
                    <a:pt x="1157728" y="7194667"/>
                  </a:lnTo>
                  <a:lnTo>
                    <a:pt x="1159310" y="7185985"/>
                  </a:lnTo>
                  <a:lnTo>
                    <a:pt x="1157613" y="7178186"/>
                  </a:lnTo>
                  <a:lnTo>
                    <a:pt x="1157498" y="7177657"/>
                  </a:lnTo>
                  <a:lnTo>
                    <a:pt x="1152688" y="7170611"/>
                  </a:lnTo>
                  <a:lnTo>
                    <a:pt x="1145275" y="7165774"/>
                  </a:lnTo>
                  <a:lnTo>
                    <a:pt x="1136593" y="7164192"/>
                  </a:lnTo>
                  <a:close/>
                </a:path>
                <a:path w="11962130" h="7343775">
                  <a:moveTo>
                    <a:pt x="1056308" y="7128332"/>
                  </a:moveTo>
                  <a:lnTo>
                    <a:pt x="1047903" y="7129729"/>
                  </a:lnTo>
                  <a:lnTo>
                    <a:pt x="1040635" y="7134176"/>
                  </a:lnTo>
                  <a:lnTo>
                    <a:pt x="1035452" y="7141319"/>
                  </a:lnTo>
                  <a:lnTo>
                    <a:pt x="1033446" y="7149914"/>
                  </a:lnTo>
                  <a:lnTo>
                    <a:pt x="1034844" y="7158319"/>
                  </a:lnTo>
                  <a:lnTo>
                    <a:pt x="1039291" y="7165587"/>
                  </a:lnTo>
                  <a:lnTo>
                    <a:pt x="1046474" y="7170788"/>
                  </a:lnTo>
                  <a:lnTo>
                    <a:pt x="1055069" y="7172794"/>
                  </a:lnTo>
                  <a:lnTo>
                    <a:pt x="1063474" y="7171396"/>
                  </a:lnTo>
                  <a:lnTo>
                    <a:pt x="1070741" y="7166949"/>
                  </a:lnTo>
                  <a:lnTo>
                    <a:pt x="1075924" y="7159806"/>
                  </a:lnTo>
                  <a:lnTo>
                    <a:pt x="1077930" y="7151211"/>
                  </a:lnTo>
                  <a:lnTo>
                    <a:pt x="1076528" y="7142805"/>
                  </a:lnTo>
                  <a:lnTo>
                    <a:pt x="1072069" y="7135532"/>
                  </a:lnTo>
                  <a:lnTo>
                    <a:pt x="1064902" y="7130338"/>
                  </a:lnTo>
                  <a:lnTo>
                    <a:pt x="1056308" y="7128332"/>
                  </a:lnTo>
                  <a:close/>
                </a:path>
                <a:path w="11962130" h="7343775">
                  <a:moveTo>
                    <a:pt x="977911" y="7088535"/>
                  </a:moveTo>
                  <a:lnTo>
                    <a:pt x="969447" y="7089514"/>
                  </a:lnTo>
                  <a:lnTo>
                    <a:pt x="961968" y="7093595"/>
                  </a:lnTo>
                  <a:lnTo>
                    <a:pt x="956437" y="7100473"/>
                  </a:lnTo>
                  <a:lnTo>
                    <a:pt x="954008" y="7108957"/>
                  </a:lnTo>
                  <a:lnTo>
                    <a:pt x="954987" y="7117421"/>
                  </a:lnTo>
                  <a:lnTo>
                    <a:pt x="959068" y="7124900"/>
                  </a:lnTo>
                  <a:lnTo>
                    <a:pt x="965984" y="7130451"/>
                  </a:lnTo>
                  <a:lnTo>
                    <a:pt x="974469" y="7132881"/>
                  </a:lnTo>
                  <a:lnTo>
                    <a:pt x="982933" y="7131902"/>
                  </a:lnTo>
                  <a:lnTo>
                    <a:pt x="990412" y="7127821"/>
                  </a:lnTo>
                  <a:lnTo>
                    <a:pt x="995942" y="7120943"/>
                  </a:lnTo>
                  <a:lnTo>
                    <a:pt x="998371" y="7112458"/>
                  </a:lnTo>
                  <a:lnTo>
                    <a:pt x="997388" y="7103992"/>
                  </a:lnTo>
                  <a:lnTo>
                    <a:pt x="993296" y="7096507"/>
                  </a:lnTo>
                  <a:lnTo>
                    <a:pt x="986396" y="7090964"/>
                  </a:lnTo>
                  <a:lnTo>
                    <a:pt x="977911" y="7088535"/>
                  </a:lnTo>
                  <a:close/>
                </a:path>
                <a:path w="11962130" h="7343775">
                  <a:moveTo>
                    <a:pt x="901374" y="7044882"/>
                  </a:moveTo>
                  <a:lnTo>
                    <a:pt x="892878" y="7045518"/>
                  </a:lnTo>
                  <a:lnTo>
                    <a:pt x="885240" y="7049294"/>
                  </a:lnTo>
                  <a:lnTo>
                    <a:pt x="879436" y="7055943"/>
                  </a:lnTo>
                  <a:lnTo>
                    <a:pt x="876667" y="7064323"/>
                  </a:lnTo>
                  <a:lnTo>
                    <a:pt x="877303" y="7072819"/>
                  </a:lnTo>
                  <a:lnTo>
                    <a:pt x="881079" y="7080457"/>
                  </a:lnTo>
                  <a:lnTo>
                    <a:pt x="887766" y="7086283"/>
                  </a:lnTo>
                  <a:lnTo>
                    <a:pt x="896146" y="7089053"/>
                  </a:lnTo>
                  <a:lnTo>
                    <a:pt x="904642" y="7088416"/>
                  </a:lnTo>
                  <a:lnTo>
                    <a:pt x="912280" y="7084640"/>
                  </a:lnTo>
                  <a:lnTo>
                    <a:pt x="918084" y="7077991"/>
                  </a:lnTo>
                  <a:lnTo>
                    <a:pt x="920853" y="7069611"/>
                  </a:lnTo>
                  <a:lnTo>
                    <a:pt x="920212" y="7061113"/>
                  </a:lnTo>
                  <a:lnTo>
                    <a:pt x="916425" y="7053468"/>
                  </a:lnTo>
                  <a:lnTo>
                    <a:pt x="909754" y="7047651"/>
                  </a:lnTo>
                  <a:lnTo>
                    <a:pt x="901374" y="7044882"/>
                  </a:lnTo>
                  <a:close/>
                </a:path>
                <a:path w="11962130" h="7343775">
                  <a:moveTo>
                    <a:pt x="827334" y="6997533"/>
                  </a:moveTo>
                  <a:lnTo>
                    <a:pt x="818816" y="6997730"/>
                  </a:lnTo>
                  <a:lnTo>
                    <a:pt x="810994" y="7001107"/>
                  </a:lnTo>
                  <a:lnTo>
                    <a:pt x="804854" y="7007448"/>
                  </a:lnTo>
                  <a:lnTo>
                    <a:pt x="801656" y="7015673"/>
                  </a:lnTo>
                  <a:lnTo>
                    <a:pt x="801831" y="7023235"/>
                  </a:lnTo>
                  <a:lnTo>
                    <a:pt x="801853" y="7024191"/>
                  </a:lnTo>
                  <a:lnTo>
                    <a:pt x="805230" y="7032014"/>
                  </a:lnTo>
                  <a:lnTo>
                    <a:pt x="811608" y="7038177"/>
                  </a:lnTo>
                  <a:lnTo>
                    <a:pt x="819833" y="7041375"/>
                  </a:lnTo>
                  <a:lnTo>
                    <a:pt x="828351" y="7041178"/>
                  </a:lnTo>
                  <a:lnTo>
                    <a:pt x="836174" y="7037801"/>
                  </a:lnTo>
                  <a:lnTo>
                    <a:pt x="842313" y="7031461"/>
                  </a:lnTo>
                  <a:lnTo>
                    <a:pt x="845511" y="7023235"/>
                  </a:lnTo>
                  <a:lnTo>
                    <a:pt x="845332" y="7015673"/>
                  </a:lnTo>
                  <a:lnTo>
                    <a:pt x="845309" y="7014715"/>
                  </a:lnTo>
                  <a:lnTo>
                    <a:pt x="841921" y="7006885"/>
                  </a:lnTo>
                  <a:lnTo>
                    <a:pt x="835559" y="7000732"/>
                  </a:lnTo>
                  <a:lnTo>
                    <a:pt x="827334" y="6997533"/>
                  </a:lnTo>
                  <a:close/>
                </a:path>
                <a:path w="11962130" h="7343775">
                  <a:moveTo>
                    <a:pt x="747209" y="6946351"/>
                  </a:moveTo>
                  <a:lnTo>
                    <a:pt x="739221" y="6949315"/>
                  </a:lnTo>
                  <a:lnTo>
                    <a:pt x="732760" y="6955327"/>
                  </a:lnTo>
                  <a:lnTo>
                    <a:pt x="729137" y="6963375"/>
                  </a:lnTo>
                  <a:lnTo>
                    <a:pt x="728890" y="6971892"/>
                  </a:lnTo>
                  <a:lnTo>
                    <a:pt x="731854" y="6979879"/>
                  </a:lnTo>
                  <a:lnTo>
                    <a:pt x="737903" y="6986367"/>
                  </a:lnTo>
                  <a:lnTo>
                    <a:pt x="745950" y="6989990"/>
                  </a:lnTo>
                  <a:lnTo>
                    <a:pt x="754467" y="6990237"/>
                  </a:lnTo>
                  <a:lnTo>
                    <a:pt x="762455" y="6987272"/>
                  </a:lnTo>
                  <a:lnTo>
                    <a:pt x="768916" y="6981261"/>
                  </a:lnTo>
                  <a:lnTo>
                    <a:pt x="772538" y="6973212"/>
                  </a:lnTo>
                  <a:lnTo>
                    <a:pt x="772781" y="6964693"/>
                  </a:lnTo>
                  <a:lnTo>
                    <a:pt x="769806" y="6956697"/>
                  </a:lnTo>
                  <a:lnTo>
                    <a:pt x="763772" y="6950221"/>
                  </a:lnTo>
                  <a:lnTo>
                    <a:pt x="755725" y="6946598"/>
                  </a:lnTo>
                  <a:lnTo>
                    <a:pt x="747209" y="6946351"/>
                  </a:lnTo>
                  <a:close/>
                </a:path>
                <a:path w="11962130" h="7343775">
                  <a:moveTo>
                    <a:pt x="678048" y="6891533"/>
                  </a:moveTo>
                  <a:lnTo>
                    <a:pt x="669936" y="6894138"/>
                  </a:lnTo>
                  <a:lnTo>
                    <a:pt x="663213" y="6899856"/>
                  </a:lnTo>
                  <a:lnTo>
                    <a:pt x="659235" y="6907734"/>
                  </a:lnTo>
                  <a:lnTo>
                    <a:pt x="658608" y="6916231"/>
                  </a:lnTo>
                  <a:lnTo>
                    <a:pt x="661213" y="6924343"/>
                  </a:lnTo>
                  <a:lnTo>
                    <a:pt x="666965" y="6931094"/>
                  </a:lnTo>
                  <a:lnTo>
                    <a:pt x="674844" y="6935072"/>
                  </a:lnTo>
                  <a:lnTo>
                    <a:pt x="683341" y="6935699"/>
                  </a:lnTo>
                  <a:lnTo>
                    <a:pt x="691453" y="6933094"/>
                  </a:lnTo>
                  <a:lnTo>
                    <a:pt x="698176" y="6927376"/>
                  </a:lnTo>
                  <a:lnTo>
                    <a:pt x="702154" y="6919497"/>
                  </a:lnTo>
                  <a:lnTo>
                    <a:pt x="702777" y="6910997"/>
                  </a:lnTo>
                  <a:lnTo>
                    <a:pt x="700161" y="6902877"/>
                  </a:lnTo>
                  <a:lnTo>
                    <a:pt x="694423" y="6896139"/>
                  </a:lnTo>
                  <a:lnTo>
                    <a:pt x="686545" y="6892160"/>
                  </a:lnTo>
                  <a:lnTo>
                    <a:pt x="678048" y="6891533"/>
                  </a:lnTo>
                  <a:close/>
                </a:path>
                <a:path w="11962130" h="7343775">
                  <a:moveTo>
                    <a:pt x="611667" y="6833378"/>
                  </a:moveTo>
                  <a:lnTo>
                    <a:pt x="603446" y="6835617"/>
                  </a:lnTo>
                  <a:lnTo>
                    <a:pt x="596473" y="6841027"/>
                  </a:lnTo>
                  <a:lnTo>
                    <a:pt x="592146" y="6848719"/>
                  </a:lnTo>
                  <a:lnTo>
                    <a:pt x="591139" y="6857179"/>
                  </a:lnTo>
                  <a:lnTo>
                    <a:pt x="593378" y="6865400"/>
                  </a:lnTo>
                  <a:lnTo>
                    <a:pt x="598822" y="6872401"/>
                  </a:lnTo>
                  <a:lnTo>
                    <a:pt x="606514" y="6876729"/>
                  </a:lnTo>
                  <a:lnTo>
                    <a:pt x="614974" y="6877736"/>
                  </a:lnTo>
                  <a:lnTo>
                    <a:pt x="623195" y="6875497"/>
                  </a:lnTo>
                  <a:lnTo>
                    <a:pt x="630167" y="6870087"/>
                  </a:lnTo>
                  <a:lnTo>
                    <a:pt x="634494" y="6862394"/>
                  </a:lnTo>
                  <a:lnTo>
                    <a:pt x="635497" y="6853931"/>
                  </a:lnTo>
                  <a:lnTo>
                    <a:pt x="633248" y="6845701"/>
                  </a:lnTo>
                  <a:lnTo>
                    <a:pt x="627819" y="6838712"/>
                  </a:lnTo>
                  <a:lnTo>
                    <a:pt x="620127" y="6834385"/>
                  </a:lnTo>
                  <a:lnTo>
                    <a:pt x="611667" y="6833378"/>
                  </a:lnTo>
                  <a:close/>
                </a:path>
                <a:path w="11962130" h="7343775">
                  <a:moveTo>
                    <a:pt x="549338" y="6772009"/>
                  </a:moveTo>
                  <a:lnTo>
                    <a:pt x="540943" y="6773460"/>
                  </a:lnTo>
                  <a:lnTo>
                    <a:pt x="533490" y="6778188"/>
                  </a:lnTo>
                  <a:lnTo>
                    <a:pt x="528455" y="6785436"/>
                  </a:lnTo>
                  <a:lnTo>
                    <a:pt x="526653" y="6793764"/>
                  </a:lnTo>
                  <a:lnTo>
                    <a:pt x="528105" y="6802159"/>
                  </a:lnTo>
                  <a:lnTo>
                    <a:pt x="532862" y="6809644"/>
                  </a:lnTo>
                  <a:lnTo>
                    <a:pt x="540111" y="6814679"/>
                  </a:lnTo>
                  <a:lnTo>
                    <a:pt x="548439" y="6816481"/>
                  </a:lnTo>
                  <a:lnTo>
                    <a:pt x="556834" y="6815029"/>
                  </a:lnTo>
                  <a:lnTo>
                    <a:pt x="564287" y="6810302"/>
                  </a:lnTo>
                  <a:lnTo>
                    <a:pt x="569322" y="6803053"/>
                  </a:lnTo>
                  <a:lnTo>
                    <a:pt x="571120" y="6794722"/>
                  </a:lnTo>
                  <a:lnTo>
                    <a:pt x="569659" y="6786317"/>
                  </a:lnTo>
                  <a:lnTo>
                    <a:pt x="564915" y="6778845"/>
                  </a:lnTo>
                  <a:lnTo>
                    <a:pt x="557666" y="6773811"/>
                  </a:lnTo>
                  <a:lnTo>
                    <a:pt x="549338" y="6772009"/>
                  </a:lnTo>
                  <a:close/>
                </a:path>
                <a:path w="11962130" h="7343775">
                  <a:moveTo>
                    <a:pt x="489166" y="6707586"/>
                  </a:moveTo>
                  <a:lnTo>
                    <a:pt x="480709" y="6708622"/>
                  </a:lnTo>
                  <a:lnTo>
                    <a:pt x="473033" y="6712976"/>
                  </a:lnTo>
                  <a:lnTo>
                    <a:pt x="467646" y="6719967"/>
                  </a:lnTo>
                  <a:lnTo>
                    <a:pt x="465435" y="6728195"/>
                  </a:lnTo>
                  <a:lnTo>
                    <a:pt x="466471" y="6736651"/>
                  </a:lnTo>
                  <a:lnTo>
                    <a:pt x="470855" y="6744362"/>
                  </a:lnTo>
                  <a:lnTo>
                    <a:pt x="477845" y="6749749"/>
                  </a:lnTo>
                  <a:lnTo>
                    <a:pt x="486074" y="6751959"/>
                  </a:lnTo>
                  <a:lnTo>
                    <a:pt x="494530" y="6750923"/>
                  </a:lnTo>
                  <a:lnTo>
                    <a:pt x="502207" y="6746570"/>
                  </a:lnTo>
                  <a:lnTo>
                    <a:pt x="507594" y="6739578"/>
                  </a:lnTo>
                  <a:lnTo>
                    <a:pt x="509801" y="6731345"/>
                  </a:lnTo>
                  <a:lnTo>
                    <a:pt x="508756" y="6722879"/>
                  </a:lnTo>
                  <a:lnTo>
                    <a:pt x="504385" y="6715183"/>
                  </a:lnTo>
                  <a:lnTo>
                    <a:pt x="497394" y="6709797"/>
                  </a:lnTo>
                  <a:lnTo>
                    <a:pt x="489166" y="6707586"/>
                  </a:lnTo>
                  <a:close/>
                </a:path>
                <a:path w="11962130" h="7343775">
                  <a:moveTo>
                    <a:pt x="432238" y="6640290"/>
                  </a:moveTo>
                  <a:lnTo>
                    <a:pt x="423740" y="6640905"/>
                  </a:lnTo>
                  <a:lnTo>
                    <a:pt x="415856" y="6644872"/>
                  </a:lnTo>
                  <a:lnTo>
                    <a:pt x="410129" y="6651587"/>
                  </a:lnTo>
                  <a:lnTo>
                    <a:pt x="407512" y="6659695"/>
                  </a:lnTo>
                  <a:lnTo>
                    <a:pt x="408127" y="6668193"/>
                  </a:lnTo>
                  <a:lnTo>
                    <a:pt x="412121" y="6676111"/>
                  </a:lnTo>
                  <a:lnTo>
                    <a:pt x="418836" y="6681838"/>
                  </a:lnTo>
                  <a:lnTo>
                    <a:pt x="426944" y="6684455"/>
                  </a:lnTo>
                  <a:lnTo>
                    <a:pt x="435442" y="6683841"/>
                  </a:lnTo>
                  <a:lnTo>
                    <a:pt x="443326" y="6679874"/>
                  </a:lnTo>
                  <a:lnTo>
                    <a:pt x="449053" y="6673159"/>
                  </a:lnTo>
                  <a:lnTo>
                    <a:pt x="451666" y="6665046"/>
                  </a:lnTo>
                  <a:lnTo>
                    <a:pt x="451044" y="6656538"/>
                  </a:lnTo>
                  <a:lnTo>
                    <a:pt x="447061" y="6648634"/>
                  </a:lnTo>
                  <a:lnTo>
                    <a:pt x="440346" y="6642907"/>
                  </a:lnTo>
                  <a:lnTo>
                    <a:pt x="432238" y="6640290"/>
                  </a:lnTo>
                  <a:close/>
                </a:path>
                <a:path w="11962130" h="7343775">
                  <a:moveTo>
                    <a:pt x="378571" y="6570263"/>
                  </a:moveTo>
                  <a:lnTo>
                    <a:pt x="370054" y="6570499"/>
                  </a:lnTo>
                  <a:lnTo>
                    <a:pt x="362002" y="6574111"/>
                  </a:lnTo>
                  <a:lnTo>
                    <a:pt x="355981" y="6580564"/>
                  </a:lnTo>
                  <a:lnTo>
                    <a:pt x="353007" y="6588548"/>
                  </a:lnTo>
                  <a:lnTo>
                    <a:pt x="353210" y="6595859"/>
                  </a:lnTo>
                  <a:lnTo>
                    <a:pt x="353243" y="6597065"/>
                  </a:lnTo>
                  <a:lnTo>
                    <a:pt x="356881" y="6605154"/>
                  </a:lnTo>
                  <a:lnTo>
                    <a:pt x="363335" y="6611174"/>
                  </a:lnTo>
                  <a:lnTo>
                    <a:pt x="371319" y="6614149"/>
                  </a:lnTo>
                  <a:lnTo>
                    <a:pt x="379836" y="6613913"/>
                  </a:lnTo>
                  <a:lnTo>
                    <a:pt x="387888" y="6610300"/>
                  </a:lnTo>
                  <a:lnTo>
                    <a:pt x="393908" y="6603847"/>
                  </a:lnTo>
                  <a:lnTo>
                    <a:pt x="396880" y="6595859"/>
                  </a:lnTo>
                  <a:lnTo>
                    <a:pt x="396671" y="6588548"/>
                  </a:lnTo>
                  <a:lnTo>
                    <a:pt x="396636" y="6587331"/>
                  </a:lnTo>
                  <a:lnTo>
                    <a:pt x="393009" y="6579257"/>
                  </a:lnTo>
                  <a:lnTo>
                    <a:pt x="386555" y="6573237"/>
                  </a:lnTo>
                  <a:lnTo>
                    <a:pt x="378571" y="6570263"/>
                  </a:lnTo>
                  <a:close/>
                </a:path>
                <a:path w="11962130" h="7343775">
                  <a:moveTo>
                    <a:pt x="320053" y="6497507"/>
                  </a:moveTo>
                  <a:lnTo>
                    <a:pt x="311825" y="6500699"/>
                  </a:lnTo>
                  <a:lnTo>
                    <a:pt x="305480" y="6506833"/>
                  </a:lnTo>
                  <a:lnTo>
                    <a:pt x="302097" y="6514653"/>
                  </a:lnTo>
                  <a:lnTo>
                    <a:pt x="301894" y="6523171"/>
                  </a:lnTo>
                  <a:lnTo>
                    <a:pt x="305111" y="6531437"/>
                  </a:lnTo>
                  <a:lnTo>
                    <a:pt x="311244" y="6537782"/>
                  </a:lnTo>
                  <a:lnTo>
                    <a:pt x="319064" y="6541165"/>
                  </a:lnTo>
                  <a:lnTo>
                    <a:pt x="327582" y="6541368"/>
                  </a:lnTo>
                  <a:lnTo>
                    <a:pt x="335810" y="6538175"/>
                  </a:lnTo>
                  <a:lnTo>
                    <a:pt x="342155" y="6532041"/>
                  </a:lnTo>
                  <a:lnTo>
                    <a:pt x="345535" y="6524217"/>
                  </a:lnTo>
                  <a:lnTo>
                    <a:pt x="345731" y="6515688"/>
                  </a:lnTo>
                  <a:lnTo>
                    <a:pt x="342525" y="6507439"/>
                  </a:lnTo>
                  <a:lnTo>
                    <a:pt x="336390" y="6501093"/>
                  </a:lnTo>
                  <a:lnTo>
                    <a:pt x="328570" y="6497711"/>
                  </a:lnTo>
                  <a:lnTo>
                    <a:pt x="320053" y="6497507"/>
                  </a:lnTo>
                  <a:close/>
                </a:path>
                <a:path w="11962130" h="7343775">
                  <a:moveTo>
                    <a:pt x="273612" y="6422156"/>
                  </a:moveTo>
                  <a:lnTo>
                    <a:pt x="265243" y="6424957"/>
                  </a:lnTo>
                  <a:lnTo>
                    <a:pt x="258616" y="6430786"/>
                  </a:lnTo>
                  <a:lnTo>
                    <a:pt x="254868" y="6438438"/>
                  </a:lnTo>
                  <a:lnTo>
                    <a:pt x="254264" y="6446937"/>
                  </a:lnTo>
                  <a:lnTo>
                    <a:pt x="257087" y="6455345"/>
                  </a:lnTo>
                  <a:lnTo>
                    <a:pt x="262916" y="6461972"/>
                  </a:lnTo>
                  <a:lnTo>
                    <a:pt x="270568" y="6465719"/>
                  </a:lnTo>
                  <a:lnTo>
                    <a:pt x="279067" y="6466324"/>
                  </a:lnTo>
                  <a:lnTo>
                    <a:pt x="287436" y="6463522"/>
                  </a:lnTo>
                  <a:lnTo>
                    <a:pt x="294063" y="6457693"/>
                  </a:lnTo>
                  <a:lnTo>
                    <a:pt x="297808" y="6450036"/>
                  </a:lnTo>
                  <a:lnTo>
                    <a:pt x="298405" y="6441526"/>
                  </a:lnTo>
                  <a:lnTo>
                    <a:pt x="295591" y="6433135"/>
                  </a:lnTo>
                  <a:lnTo>
                    <a:pt x="289762" y="6426508"/>
                  </a:lnTo>
                  <a:lnTo>
                    <a:pt x="282111" y="6422761"/>
                  </a:lnTo>
                  <a:lnTo>
                    <a:pt x="273612" y="6422156"/>
                  </a:lnTo>
                  <a:close/>
                </a:path>
                <a:path w="11962130" h="7343775">
                  <a:moveTo>
                    <a:pt x="230972" y="6344602"/>
                  </a:moveTo>
                  <a:lnTo>
                    <a:pt x="222478" y="6346997"/>
                  </a:lnTo>
                  <a:lnTo>
                    <a:pt x="215578" y="6352500"/>
                  </a:lnTo>
                  <a:lnTo>
                    <a:pt x="211467" y="6359963"/>
                  </a:lnTo>
                  <a:lnTo>
                    <a:pt x="210454" y="6368422"/>
                  </a:lnTo>
                  <a:lnTo>
                    <a:pt x="212869" y="6376957"/>
                  </a:lnTo>
                  <a:lnTo>
                    <a:pt x="218372" y="6383856"/>
                  </a:lnTo>
                  <a:lnTo>
                    <a:pt x="225835" y="6387968"/>
                  </a:lnTo>
                  <a:lnTo>
                    <a:pt x="234294" y="6388981"/>
                  </a:lnTo>
                  <a:lnTo>
                    <a:pt x="242789" y="6386586"/>
                  </a:lnTo>
                  <a:lnTo>
                    <a:pt x="249688" y="6381082"/>
                  </a:lnTo>
                  <a:lnTo>
                    <a:pt x="253797" y="6373615"/>
                  </a:lnTo>
                  <a:lnTo>
                    <a:pt x="254804" y="6365144"/>
                  </a:lnTo>
                  <a:lnTo>
                    <a:pt x="252397" y="6356626"/>
                  </a:lnTo>
                  <a:lnTo>
                    <a:pt x="246894" y="6349727"/>
                  </a:lnTo>
                  <a:lnTo>
                    <a:pt x="239432" y="6345615"/>
                  </a:lnTo>
                  <a:lnTo>
                    <a:pt x="230972" y="6344602"/>
                  </a:lnTo>
                  <a:close/>
                </a:path>
                <a:path w="11962130" h="7343775">
                  <a:moveTo>
                    <a:pt x="192251" y="6265032"/>
                  </a:moveTo>
                  <a:lnTo>
                    <a:pt x="183649" y="6267004"/>
                  </a:lnTo>
                  <a:lnTo>
                    <a:pt x="176486" y="6272160"/>
                  </a:lnTo>
                  <a:lnTo>
                    <a:pt x="172011" y="6279410"/>
                  </a:lnTo>
                  <a:lnTo>
                    <a:pt x="170582" y="6287810"/>
                  </a:lnTo>
                  <a:lnTo>
                    <a:pt x="172572" y="6296452"/>
                  </a:lnTo>
                  <a:lnTo>
                    <a:pt x="177728" y="6303616"/>
                  </a:lnTo>
                  <a:lnTo>
                    <a:pt x="184978" y="6308091"/>
                  </a:lnTo>
                  <a:lnTo>
                    <a:pt x="193378" y="6309520"/>
                  </a:lnTo>
                  <a:lnTo>
                    <a:pt x="201980" y="6307547"/>
                  </a:lnTo>
                  <a:lnTo>
                    <a:pt x="209143" y="6302391"/>
                  </a:lnTo>
                  <a:lnTo>
                    <a:pt x="213616" y="6295136"/>
                  </a:lnTo>
                  <a:lnTo>
                    <a:pt x="215040" y="6286724"/>
                  </a:lnTo>
                  <a:lnTo>
                    <a:pt x="213056" y="6278098"/>
                  </a:lnTo>
                  <a:lnTo>
                    <a:pt x="207900" y="6270936"/>
                  </a:lnTo>
                  <a:lnTo>
                    <a:pt x="200650" y="6266461"/>
                  </a:lnTo>
                  <a:lnTo>
                    <a:pt x="192251" y="6265032"/>
                  </a:lnTo>
                  <a:close/>
                </a:path>
                <a:path w="11962130" h="7343775">
                  <a:moveTo>
                    <a:pt x="157547" y="6183640"/>
                  </a:moveTo>
                  <a:lnTo>
                    <a:pt x="148856" y="6185176"/>
                  </a:lnTo>
                  <a:lnTo>
                    <a:pt x="141442" y="6189964"/>
                  </a:lnTo>
                  <a:lnTo>
                    <a:pt x="136608" y="6196980"/>
                  </a:lnTo>
                  <a:lnTo>
                    <a:pt x="134757" y="6205296"/>
                  </a:lnTo>
                  <a:lnTo>
                    <a:pt x="136310" y="6214028"/>
                  </a:lnTo>
                  <a:lnTo>
                    <a:pt x="141098" y="6221442"/>
                  </a:lnTo>
                  <a:lnTo>
                    <a:pt x="148113" y="6226277"/>
                  </a:lnTo>
                  <a:lnTo>
                    <a:pt x="156430" y="6228128"/>
                  </a:lnTo>
                  <a:lnTo>
                    <a:pt x="165121" y="6226592"/>
                  </a:lnTo>
                  <a:lnTo>
                    <a:pt x="172535" y="6221804"/>
                  </a:lnTo>
                  <a:lnTo>
                    <a:pt x="177367" y="6214783"/>
                  </a:lnTo>
                  <a:lnTo>
                    <a:pt x="179214" y="6206454"/>
                  </a:lnTo>
                  <a:lnTo>
                    <a:pt x="177667" y="6197739"/>
                  </a:lnTo>
                  <a:lnTo>
                    <a:pt x="172880" y="6190325"/>
                  </a:lnTo>
                  <a:lnTo>
                    <a:pt x="165864" y="6185491"/>
                  </a:lnTo>
                  <a:lnTo>
                    <a:pt x="157547" y="6183640"/>
                  </a:lnTo>
                  <a:close/>
                </a:path>
                <a:path w="11962130" h="7343775">
                  <a:moveTo>
                    <a:pt x="126856" y="6100622"/>
                  </a:moveTo>
                  <a:lnTo>
                    <a:pt x="118103" y="6101748"/>
                  </a:lnTo>
                  <a:lnTo>
                    <a:pt x="110472" y="6106181"/>
                  </a:lnTo>
                  <a:lnTo>
                    <a:pt x="105312" y="6112961"/>
                  </a:lnTo>
                  <a:lnTo>
                    <a:pt x="103071" y="6121181"/>
                  </a:lnTo>
                  <a:lnTo>
                    <a:pt x="104212" y="6129977"/>
                  </a:lnTo>
                  <a:lnTo>
                    <a:pt x="108645" y="6137608"/>
                  </a:lnTo>
                  <a:lnTo>
                    <a:pt x="115425" y="6142767"/>
                  </a:lnTo>
                  <a:lnTo>
                    <a:pt x="123645" y="6145008"/>
                  </a:lnTo>
                  <a:lnTo>
                    <a:pt x="132398" y="6143882"/>
                  </a:lnTo>
                  <a:lnTo>
                    <a:pt x="140029" y="6139448"/>
                  </a:lnTo>
                  <a:lnTo>
                    <a:pt x="145188" y="6132664"/>
                  </a:lnTo>
                  <a:lnTo>
                    <a:pt x="147424" y="6124431"/>
                  </a:lnTo>
                  <a:lnTo>
                    <a:pt x="146291" y="6115653"/>
                  </a:lnTo>
                  <a:lnTo>
                    <a:pt x="141857" y="6108022"/>
                  </a:lnTo>
                  <a:lnTo>
                    <a:pt x="135076" y="6102862"/>
                  </a:lnTo>
                  <a:lnTo>
                    <a:pt x="126856" y="6100622"/>
                  </a:lnTo>
                  <a:close/>
                </a:path>
                <a:path w="11962130" h="7343775">
                  <a:moveTo>
                    <a:pt x="100439" y="6016190"/>
                  </a:moveTo>
                  <a:lnTo>
                    <a:pt x="91639" y="6016859"/>
                  </a:lnTo>
                  <a:lnTo>
                    <a:pt x="83788" y="6020891"/>
                  </a:lnTo>
                  <a:lnTo>
                    <a:pt x="78283" y="6027394"/>
                  </a:lnTo>
                  <a:lnTo>
                    <a:pt x="75619" y="6035487"/>
                  </a:lnTo>
                  <a:lnTo>
                    <a:pt x="76301" y="6044331"/>
                  </a:lnTo>
                  <a:lnTo>
                    <a:pt x="80332" y="6052181"/>
                  </a:lnTo>
                  <a:lnTo>
                    <a:pt x="86836" y="6057686"/>
                  </a:lnTo>
                  <a:lnTo>
                    <a:pt x="94928" y="6060350"/>
                  </a:lnTo>
                  <a:lnTo>
                    <a:pt x="103728" y="6059680"/>
                  </a:lnTo>
                  <a:lnTo>
                    <a:pt x="111579" y="6055648"/>
                  </a:lnTo>
                  <a:lnTo>
                    <a:pt x="117082" y="6049140"/>
                  </a:lnTo>
                  <a:lnTo>
                    <a:pt x="119743" y="6041034"/>
                  </a:lnTo>
                  <a:lnTo>
                    <a:pt x="119066" y="6032209"/>
                  </a:lnTo>
                  <a:lnTo>
                    <a:pt x="115034" y="6024358"/>
                  </a:lnTo>
                  <a:lnTo>
                    <a:pt x="108531" y="6018854"/>
                  </a:lnTo>
                  <a:lnTo>
                    <a:pt x="100439" y="6016190"/>
                  </a:lnTo>
                  <a:close/>
                </a:path>
                <a:path w="11962130" h="7343775">
                  <a:moveTo>
                    <a:pt x="78195" y="5930542"/>
                  </a:moveTo>
                  <a:lnTo>
                    <a:pt x="69373" y="5930778"/>
                  </a:lnTo>
                  <a:lnTo>
                    <a:pt x="61333" y="5934417"/>
                  </a:lnTo>
                  <a:lnTo>
                    <a:pt x="55514" y="5940641"/>
                  </a:lnTo>
                  <a:lnTo>
                    <a:pt x="52454" y="5948593"/>
                  </a:lnTo>
                  <a:lnTo>
                    <a:pt x="52668" y="5956308"/>
                  </a:lnTo>
                  <a:lnTo>
                    <a:pt x="52699" y="5957459"/>
                  </a:lnTo>
                  <a:lnTo>
                    <a:pt x="56339" y="5965499"/>
                  </a:lnTo>
                  <a:lnTo>
                    <a:pt x="62563" y="5971317"/>
                  </a:lnTo>
                  <a:lnTo>
                    <a:pt x="70515" y="5974377"/>
                  </a:lnTo>
                  <a:lnTo>
                    <a:pt x="79338" y="5974142"/>
                  </a:lnTo>
                  <a:lnTo>
                    <a:pt x="87377" y="5970501"/>
                  </a:lnTo>
                  <a:lnTo>
                    <a:pt x="93195" y="5964272"/>
                  </a:lnTo>
                  <a:lnTo>
                    <a:pt x="96252" y="5956308"/>
                  </a:lnTo>
                  <a:lnTo>
                    <a:pt x="96041" y="5948593"/>
                  </a:lnTo>
                  <a:lnTo>
                    <a:pt x="96010" y="5947460"/>
                  </a:lnTo>
                  <a:lnTo>
                    <a:pt x="92371" y="5939420"/>
                  </a:lnTo>
                  <a:lnTo>
                    <a:pt x="86147" y="5933602"/>
                  </a:lnTo>
                  <a:lnTo>
                    <a:pt x="78195" y="5930542"/>
                  </a:lnTo>
                  <a:close/>
                </a:path>
                <a:path w="11962130" h="7343775">
                  <a:moveTo>
                    <a:pt x="51429" y="5843691"/>
                  </a:moveTo>
                  <a:lnTo>
                    <a:pt x="43217" y="5846923"/>
                  </a:lnTo>
                  <a:lnTo>
                    <a:pt x="37094" y="5852848"/>
                  </a:lnTo>
                  <a:lnTo>
                    <a:pt x="33639" y="5860636"/>
                  </a:lnTo>
                  <a:lnTo>
                    <a:pt x="33440" y="5869504"/>
                  </a:lnTo>
                  <a:lnTo>
                    <a:pt x="36671" y="5877716"/>
                  </a:lnTo>
                  <a:lnTo>
                    <a:pt x="42596" y="5883839"/>
                  </a:lnTo>
                  <a:lnTo>
                    <a:pt x="50384" y="5887293"/>
                  </a:lnTo>
                  <a:lnTo>
                    <a:pt x="59208" y="5887500"/>
                  </a:lnTo>
                  <a:lnTo>
                    <a:pt x="67420" y="5884268"/>
                  </a:lnTo>
                  <a:lnTo>
                    <a:pt x="73542" y="5878338"/>
                  </a:lnTo>
                  <a:lnTo>
                    <a:pt x="76995" y="5870537"/>
                  </a:lnTo>
                  <a:lnTo>
                    <a:pt x="77198" y="5861688"/>
                  </a:lnTo>
                  <a:lnTo>
                    <a:pt x="73965" y="5853476"/>
                  </a:lnTo>
                  <a:lnTo>
                    <a:pt x="68041" y="5847353"/>
                  </a:lnTo>
                  <a:lnTo>
                    <a:pt x="60252" y="5843898"/>
                  </a:lnTo>
                  <a:lnTo>
                    <a:pt x="51429" y="5843691"/>
                  </a:lnTo>
                  <a:close/>
                </a:path>
                <a:path w="11962130" h="7343775">
                  <a:moveTo>
                    <a:pt x="37797" y="5755826"/>
                  </a:moveTo>
                  <a:lnTo>
                    <a:pt x="29437" y="5758652"/>
                  </a:lnTo>
                  <a:lnTo>
                    <a:pt x="23030" y="5764269"/>
                  </a:lnTo>
                  <a:lnTo>
                    <a:pt x="19198" y="5771879"/>
                  </a:lnTo>
                  <a:lnTo>
                    <a:pt x="18564" y="5780725"/>
                  </a:lnTo>
                  <a:lnTo>
                    <a:pt x="21390" y="5789086"/>
                  </a:lnTo>
                  <a:lnTo>
                    <a:pt x="27007" y="5795492"/>
                  </a:lnTo>
                  <a:lnTo>
                    <a:pt x="34616" y="5799324"/>
                  </a:lnTo>
                  <a:lnTo>
                    <a:pt x="43418" y="5799964"/>
                  </a:lnTo>
                  <a:lnTo>
                    <a:pt x="51779" y="5797138"/>
                  </a:lnTo>
                  <a:lnTo>
                    <a:pt x="58185" y="5791516"/>
                  </a:lnTo>
                  <a:lnTo>
                    <a:pt x="62016" y="5783893"/>
                  </a:lnTo>
                  <a:lnTo>
                    <a:pt x="62652" y="5775065"/>
                  </a:lnTo>
                  <a:lnTo>
                    <a:pt x="59827" y="5766704"/>
                  </a:lnTo>
                  <a:lnTo>
                    <a:pt x="54210" y="5760298"/>
                  </a:lnTo>
                  <a:lnTo>
                    <a:pt x="46600" y="5756466"/>
                  </a:lnTo>
                  <a:lnTo>
                    <a:pt x="37797" y="5755826"/>
                  </a:lnTo>
                  <a:close/>
                </a:path>
                <a:path w="11962130" h="7343775">
                  <a:moveTo>
                    <a:pt x="28069" y="5667430"/>
                  </a:moveTo>
                  <a:lnTo>
                    <a:pt x="19606" y="5669932"/>
                  </a:lnTo>
                  <a:lnTo>
                    <a:pt x="12988" y="5675298"/>
                  </a:lnTo>
                  <a:lnTo>
                    <a:pt x="8865" y="5682755"/>
                  </a:lnTo>
                  <a:lnTo>
                    <a:pt x="7891" y="5691571"/>
                  </a:lnTo>
                  <a:lnTo>
                    <a:pt x="10392" y="5700034"/>
                  </a:lnTo>
                  <a:lnTo>
                    <a:pt x="15758" y="5706652"/>
                  </a:lnTo>
                  <a:lnTo>
                    <a:pt x="23214" y="5710775"/>
                  </a:lnTo>
                  <a:lnTo>
                    <a:pt x="31986" y="5711753"/>
                  </a:lnTo>
                  <a:lnTo>
                    <a:pt x="40449" y="5709251"/>
                  </a:lnTo>
                  <a:lnTo>
                    <a:pt x="47066" y="5703880"/>
                  </a:lnTo>
                  <a:lnTo>
                    <a:pt x="51188" y="5696410"/>
                  </a:lnTo>
                  <a:lnTo>
                    <a:pt x="52165" y="5687613"/>
                  </a:lnTo>
                  <a:lnTo>
                    <a:pt x="49663" y="5679150"/>
                  </a:lnTo>
                  <a:lnTo>
                    <a:pt x="44297" y="5672532"/>
                  </a:lnTo>
                  <a:lnTo>
                    <a:pt x="36841" y="5668409"/>
                  </a:lnTo>
                  <a:lnTo>
                    <a:pt x="28069" y="5667430"/>
                  </a:lnTo>
                  <a:close/>
                </a:path>
                <a:path w="11962130" h="7343775">
                  <a:moveTo>
                    <a:pt x="23187" y="5578632"/>
                  </a:moveTo>
                  <a:lnTo>
                    <a:pt x="14609" y="5580705"/>
                  </a:lnTo>
                  <a:lnTo>
                    <a:pt x="7730" y="5585732"/>
                  </a:lnTo>
                  <a:lnTo>
                    <a:pt x="3238" y="5592972"/>
                  </a:lnTo>
                  <a:lnTo>
                    <a:pt x="1822" y="5601728"/>
                  </a:lnTo>
                  <a:lnTo>
                    <a:pt x="3895" y="5610307"/>
                  </a:lnTo>
                  <a:lnTo>
                    <a:pt x="8923" y="5617185"/>
                  </a:lnTo>
                  <a:lnTo>
                    <a:pt x="16163" y="5621677"/>
                  </a:lnTo>
                  <a:lnTo>
                    <a:pt x="24874" y="5623095"/>
                  </a:lnTo>
                  <a:lnTo>
                    <a:pt x="33452" y="5621021"/>
                  </a:lnTo>
                  <a:lnTo>
                    <a:pt x="40331" y="5615989"/>
                  </a:lnTo>
                  <a:lnTo>
                    <a:pt x="44822" y="5608735"/>
                  </a:lnTo>
                  <a:lnTo>
                    <a:pt x="46239" y="5599998"/>
                  </a:lnTo>
                  <a:lnTo>
                    <a:pt x="44165" y="5591420"/>
                  </a:lnTo>
                  <a:lnTo>
                    <a:pt x="39138" y="5584541"/>
                  </a:lnTo>
                  <a:lnTo>
                    <a:pt x="31898" y="5580050"/>
                  </a:lnTo>
                  <a:lnTo>
                    <a:pt x="23187" y="5578632"/>
                  </a:lnTo>
                  <a:close/>
                </a:path>
              </a:pathLst>
            </a:custGeom>
            <a:solidFill>
              <a:srgbClr val="130F24">
                <a:alpha val="7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7454443" y="5417022"/>
              <a:ext cx="1497330" cy="254000"/>
            </a:xfrm>
            <a:custGeom>
              <a:avLst/>
              <a:gdLst/>
              <a:ahLst/>
              <a:cxnLst/>
              <a:rect l="l" t="t" r="r" b="b"/>
              <a:pathLst>
                <a:path w="1497329" h="254000">
                  <a:moveTo>
                    <a:pt x="1471921" y="101598"/>
                  </a:moveTo>
                  <a:lnTo>
                    <a:pt x="1461983" y="103594"/>
                  </a:lnTo>
                  <a:lnTo>
                    <a:pt x="1453909" y="109038"/>
                  </a:lnTo>
                  <a:lnTo>
                    <a:pt x="1448466" y="117111"/>
                  </a:lnTo>
                  <a:lnTo>
                    <a:pt x="1446470" y="126998"/>
                  </a:lnTo>
                  <a:lnTo>
                    <a:pt x="1448466" y="136885"/>
                  </a:lnTo>
                  <a:lnTo>
                    <a:pt x="1453909" y="144959"/>
                  </a:lnTo>
                  <a:lnTo>
                    <a:pt x="1461983" y="150402"/>
                  </a:lnTo>
                  <a:lnTo>
                    <a:pt x="1471870" y="152398"/>
                  </a:lnTo>
                  <a:lnTo>
                    <a:pt x="1481806" y="150402"/>
                  </a:lnTo>
                  <a:lnTo>
                    <a:pt x="1489880" y="144959"/>
                  </a:lnTo>
                  <a:lnTo>
                    <a:pt x="1495324" y="136885"/>
                  </a:lnTo>
                  <a:lnTo>
                    <a:pt x="1497321" y="126998"/>
                  </a:lnTo>
                  <a:lnTo>
                    <a:pt x="1495324" y="117111"/>
                  </a:lnTo>
                  <a:lnTo>
                    <a:pt x="1489881" y="109038"/>
                  </a:lnTo>
                  <a:lnTo>
                    <a:pt x="1481807" y="103594"/>
                  </a:lnTo>
                  <a:lnTo>
                    <a:pt x="1471921" y="101598"/>
                  </a:lnTo>
                  <a:close/>
                </a:path>
                <a:path w="1497329" h="254000">
                  <a:moveTo>
                    <a:pt x="1370270" y="101598"/>
                  </a:moveTo>
                  <a:lnTo>
                    <a:pt x="1360332" y="103594"/>
                  </a:lnTo>
                  <a:lnTo>
                    <a:pt x="1352258" y="109038"/>
                  </a:lnTo>
                  <a:lnTo>
                    <a:pt x="1346815" y="117111"/>
                  </a:lnTo>
                  <a:lnTo>
                    <a:pt x="1344819" y="126998"/>
                  </a:lnTo>
                  <a:lnTo>
                    <a:pt x="1346815" y="136885"/>
                  </a:lnTo>
                  <a:lnTo>
                    <a:pt x="1352258" y="144959"/>
                  </a:lnTo>
                  <a:lnTo>
                    <a:pt x="1360332" y="150402"/>
                  </a:lnTo>
                  <a:lnTo>
                    <a:pt x="1370219" y="152398"/>
                  </a:lnTo>
                  <a:lnTo>
                    <a:pt x="1380156" y="150402"/>
                  </a:lnTo>
                  <a:lnTo>
                    <a:pt x="1388230" y="144959"/>
                  </a:lnTo>
                  <a:lnTo>
                    <a:pt x="1393674" y="136885"/>
                  </a:lnTo>
                  <a:lnTo>
                    <a:pt x="1395670" y="126998"/>
                  </a:lnTo>
                  <a:lnTo>
                    <a:pt x="1393674" y="117111"/>
                  </a:lnTo>
                  <a:lnTo>
                    <a:pt x="1388230" y="109038"/>
                  </a:lnTo>
                  <a:lnTo>
                    <a:pt x="1380156" y="103594"/>
                  </a:lnTo>
                  <a:lnTo>
                    <a:pt x="1370270" y="101598"/>
                  </a:lnTo>
                  <a:close/>
                </a:path>
                <a:path w="1497329" h="254000">
                  <a:moveTo>
                    <a:pt x="1268619" y="101598"/>
                  </a:moveTo>
                  <a:lnTo>
                    <a:pt x="1258681" y="103594"/>
                  </a:lnTo>
                  <a:lnTo>
                    <a:pt x="1250608" y="109038"/>
                  </a:lnTo>
                  <a:lnTo>
                    <a:pt x="1245164" y="117111"/>
                  </a:lnTo>
                  <a:lnTo>
                    <a:pt x="1243168" y="126998"/>
                  </a:lnTo>
                  <a:lnTo>
                    <a:pt x="1245164" y="136885"/>
                  </a:lnTo>
                  <a:lnTo>
                    <a:pt x="1250608" y="144959"/>
                  </a:lnTo>
                  <a:lnTo>
                    <a:pt x="1258681" y="150402"/>
                  </a:lnTo>
                  <a:lnTo>
                    <a:pt x="1268568" y="152398"/>
                  </a:lnTo>
                  <a:lnTo>
                    <a:pt x="1278505" y="150402"/>
                  </a:lnTo>
                  <a:lnTo>
                    <a:pt x="1286579" y="144959"/>
                  </a:lnTo>
                  <a:lnTo>
                    <a:pt x="1292023" y="136885"/>
                  </a:lnTo>
                  <a:lnTo>
                    <a:pt x="1294019" y="126998"/>
                  </a:lnTo>
                  <a:lnTo>
                    <a:pt x="1292023" y="117111"/>
                  </a:lnTo>
                  <a:lnTo>
                    <a:pt x="1286579" y="109038"/>
                  </a:lnTo>
                  <a:lnTo>
                    <a:pt x="1278505" y="103594"/>
                  </a:lnTo>
                  <a:lnTo>
                    <a:pt x="1268619" y="101598"/>
                  </a:lnTo>
                  <a:close/>
                </a:path>
                <a:path w="1497329" h="254000">
                  <a:moveTo>
                    <a:pt x="1166968" y="101598"/>
                  </a:moveTo>
                  <a:lnTo>
                    <a:pt x="1157030" y="103594"/>
                  </a:lnTo>
                  <a:lnTo>
                    <a:pt x="1148957" y="109038"/>
                  </a:lnTo>
                  <a:lnTo>
                    <a:pt x="1143513" y="117111"/>
                  </a:lnTo>
                  <a:lnTo>
                    <a:pt x="1141517" y="126998"/>
                  </a:lnTo>
                  <a:lnTo>
                    <a:pt x="1143513" y="136885"/>
                  </a:lnTo>
                  <a:lnTo>
                    <a:pt x="1148957" y="144959"/>
                  </a:lnTo>
                  <a:lnTo>
                    <a:pt x="1157030" y="150402"/>
                  </a:lnTo>
                  <a:lnTo>
                    <a:pt x="1166917" y="152398"/>
                  </a:lnTo>
                  <a:lnTo>
                    <a:pt x="1176855" y="150402"/>
                  </a:lnTo>
                  <a:lnTo>
                    <a:pt x="1184928" y="144959"/>
                  </a:lnTo>
                  <a:lnTo>
                    <a:pt x="1190372" y="136885"/>
                  </a:lnTo>
                  <a:lnTo>
                    <a:pt x="1192368" y="126998"/>
                  </a:lnTo>
                  <a:lnTo>
                    <a:pt x="1190372" y="117111"/>
                  </a:lnTo>
                  <a:lnTo>
                    <a:pt x="1184928" y="109038"/>
                  </a:lnTo>
                  <a:lnTo>
                    <a:pt x="1176855" y="103594"/>
                  </a:lnTo>
                  <a:lnTo>
                    <a:pt x="1166968" y="101598"/>
                  </a:lnTo>
                  <a:close/>
                </a:path>
                <a:path w="1497329" h="254000">
                  <a:moveTo>
                    <a:pt x="1065317" y="101598"/>
                  </a:moveTo>
                  <a:lnTo>
                    <a:pt x="1055380" y="103594"/>
                  </a:lnTo>
                  <a:lnTo>
                    <a:pt x="1047306" y="109038"/>
                  </a:lnTo>
                  <a:lnTo>
                    <a:pt x="1041863" y="117111"/>
                  </a:lnTo>
                  <a:lnTo>
                    <a:pt x="1039867" y="126998"/>
                  </a:lnTo>
                  <a:lnTo>
                    <a:pt x="1041863" y="136885"/>
                  </a:lnTo>
                  <a:lnTo>
                    <a:pt x="1047306" y="144959"/>
                  </a:lnTo>
                  <a:lnTo>
                    <a:pt x="1055380" y="150402"/>
                  </a:lnTo>
                  <a:lnTo>
                    <a:pt x="1065267" y="152398"/>
                  </a:lnTo>
                  <a:lnTo>
                    <a:pt x="1075204" y="150402"/>
                  </a:lnTo>
                  <a:lnTo>
                    <a:pt x="1083278" y="144959"/>
                  </a:lnTo>
                  <a:lnTo>
                    <a:pt x="1088721" y="136885"/>
                  </a:lnTo>
                  <a:lnTo>
                    <a:pt x="1090717" y="126998"/>
                  </a:lnTo>
                  <a:lnTo>
                    <a:pt x="1088721" y="117111"/>
                  </a:lnTo>
                  <a:lnTo>
                    <a:pt x="1083278" y="109038"/>
                  </a:lnTo>
                  <a:lnTo>
                    <a:pt x="1075204" y="103594"/>
                  </a:lnTo>
                  <a:lnTo>
                    <a:pt x="1065317" y="101598"/>
                  </a:lnTo>
                  <a:close/>
                </a:path>
                <a:path w="1497329" h="254000">
                  <a:moveTo>
                    <a:pt x="963667" y="101598"/>
                  </a:moveTo>
                  <a:lnTo>
                    <a:pt x="953729" y="103594"/>
                  </a:lnTo>
                  <a:lnTo>
                    <a:pt x="945655" y="109038"/>
                  </a:lnTo>
                  <a:lnTo>
                    <a:pt x="940212" y="117111"/>
                  </a:lnTo>
                  <a:lnTo>
                    <a:pt x="938216" y="126998"/>
                  </a:lnTo>
                  <a:lnTo>
                    <a:pt x="940212" y="136885"/>
                  </a:lnTo>
                  <a:lnTo>
                    <a:pt x="945655" y="144959"/>
                  </a:lnTo>
                  <a:lnTo>
                    <a:pt x="953729" y="150402"/>
                  </a:lnTo>
                  <a:lnTo>
                    <a:pt x="963616" y="152398"/>
                  </a:lnTo>
                  <a:lnTo>
                    <a:pt x="973553" y="150402"/>
                  </a:lnTo>
                  <a:lnTo>
                    <a:pt x="981627" y="144959"/>
                  </a:lnTo>
                  <a:lnTo>
                    <a:pt x="987070" y="136885"/>
                  </a:lnTo>
                  <a:lnTo>
                    <a:pt x="989067" y="126998"/>
                  </a:lnTo>
                  <a:lnTo>
                    <a:pt x="987070" y="117111"/>
                  </a:lnTo>
                  <a:lnTo>
                    <a:pt x="981627" y="109038"/>
                  </a:lnTo>
                  <a:lnTo>
                    <a:pt x="973553" y="103594"/>
                  </a:lnTo>
                  <a:lnTo>
                    <a:pt x="963667" y="101598"/>
                  </a:lnTo>
                  <a:close/>
                </a:path>
                <a:path w="1497329" h="254000">
                  <a:moveTo>
                    <a:pt x="862016" y="101598"/>
                  </a:moveTo>
                  <a:lnTo>
                    <a:pt x="852078" y="103594"/>
                  </a:lnTo>
                  <a:lnTo>
                    <a:pt x="844004" y="109038"/>
                  </a:lnTo>
                  <a:lnTo>
                    <a:pt x="838561" y="117111"/>
                  </a:lnTo>
                  <a:lnTo>
                    <a:pt x="836565" y="126998"/>
                  </a:lnTo>
                  <a:lnTo>
                    <a:pt x="838561" y="136885"/>
                  </a:lnTo>
                  <a:lnTo>
                    <a:pt x="844004" y="144959"/>
                  </a:lnTo>
                  <a:lnTo>
                    <a:pt x="852078" y="150402"/>
                  </a:lnTo>
                  <a:lnTo>
                    <a:pt x="861965" y="152398"/>
                  </a:lnTo>
                  <a:lnTo>
                    <a:pt x="871902" y="150402"/>
                  </a:lnTo>
                  <a:lnTo>
                    <a:pt x="879976" y="144959"/>
                  </a:lnTo>
                  <a:lnTo>
                    <a:pt x="885420" y="136885"/>
                  </a:lnTo>
                  <a:lnTo>
                    <a:pt x="887416" y="126998"/>
                  </a:lnTo>
                  <a:lnTo>
                    <a:pt x="885420" y="117111"/>
                  </a:lnTo>
                  <a:lnTo>
                    <a:pt x="879976" y="109038"/>
                  </a:lnTo>
                  <a:lnTo>
                    <a:pt x="871902" y="103594"/>
                  </a:lnTo>
                  <a:lnTo>
                    <a:pt x="862016" y="101598"/>
                  </a:lnTo>
                  <a:close/>
                </a:path>
                <a:path w="1497329" h="254000">
                  <a:moveTo>
                    <a:pt x="760365" y="101598"/>
                  </a:moveTo>
                  <a:lnTo>
                    <a:pt x="750427" y="103594"/>
                  </a:lnTo>
                  <a:lnTo>
                    <a:pt x="742354" y="109038"/>
                  </a:lnTo>
                  <a:lnTo>
                    <a:pt x="736910" y="117112"/>
                  </a:lnTo>
                  <a:lnTo>
                    <a:pt x="734914" y="126998"/>
                  </a:lnTo>
                  <a:lnTo>
                    <a:pt x="736910" y="136885"/>
                  </a:lnTo>
                  <a:lnTo>
                    <a:pt x="742354" y="144959"/>
                  </a:lnTo>
                  <a:lnTo>
                    <a:pt x="750427" y="150402"/>
                  </a:lnTo>
                  <a:lnTo>
                    <a:pt x="760314" y="152398"/>
                  </a:lnTo>
                  <a:lnTo>
                    <a:pt x="770251" y="150402"/>
                  </a:lnTo>
                  <a:lnTo>
                    <a:pt x="778325" y="144959"/>
                  </a:lnTo>
                  <a:lnTo>
                    <a:pt x="783769" y="136885"/>
                  </a:lnTo>
                  <a:lnTo>
                    <a:pt x="785765" y="126998"/>
                  </a:lnTo>
                  <a:lnTo>
                    <a:pt x="783769" y="117112"/>
                  </a:lnTo>
                  <a:lnTo>
                    <a:pt x="778326" y="109038"/>
                  </a:lnTo>
                  <a:lnTo>
                    <a:pt x="770252" y="103594"/>
                  </a:lnTo>
                  <a:lnTo>
                    <a:pt x="760365" y="101598"/>
                  </a:lnTo>
                  <a:close/>
                </a:path>
                <a:path w="1497329" h="254000">
                  <a:moveTo>
                    <a:pt x="658714" y="101598"/>
                  </a:moveTo>
                  <a:lnTo>
                    <a:pt x="648776" y="103594"/>
                  </a:lnTo>
                  <a:lnTo>
                    <a:pt x="640703" y="109038"/>
                  </a:lnTo>
                  <a:lnTo>
                    <a:pt x="635259" y="117112"/>
                  </a:lnTo>
                  <a:lnTo>
                    <a:pt x="633263" y="126998"/>
                  </a:lnTo>
                  <a:lnTo>
                    <a:pt x="635259" y="136885"/>
                  </a:lnTo>
                  <a:lnTo>
                    <a:pt x="640703" y="144959"/>
                  </a:lnTo>
                  <a:lnTo>
                    <a:pt x="648776" y="150402"/>
                  </a:lnTo>
                  <a:lnTo>
                    <a:pt x="658663" y="152398"/>
                  </a:lnTo>
                  <a:lnTo>
                    <a:pt x="668601" y="150402"/>
                  </a:lnTo>
                  <a:lnTo>
                    <a:pt x="676674" y="144959"/>
                  </a:lnTo>
                  <a:lnTo>
                    <a:pt x="682118" y="136885"/>
                  </a:lnTo>
                  <a:lnTo>
                    <a:pt x="684114" y="126998"/>
                  </a:lnTo>
                  <a:lnTo>
                    <a:pt x="682118" y="117112"/>
                  </a:lnTo>
                  <a:lnTo>
                    <a:pt x="676674" y="109038"/>
                  </a:lnTo>
                  <a:lnTo>
                    <a:pt x="668601" y="103594"/>
                  </a:lnTo>
                  <a:lnTo>
                    <a:pt x="658714" y="101598"/>
                  </a:lnTo>
                  <a:close/>
                </a:path>
                <a:path w="1497329" h="254000">
                  <a:moveTo>
                    <a:pt x="557063" y="101598"/>
                  </a:moveTo>
                  <a:lnTo>
                    <a:pt x="547126" y="103594"/>
                  </a:lnTo>
                  <a:lnTo>
                    <a:pt x="539052" y="109038"/>
                  </a:lnTo>
                  <a:lnTo>
                    <a:pt x="533609" y="117112"/>
                  </a:lnTo>
                  <a:lnTo>
                    <a:pt x="531613" y="126998"/>
                  </a:lnTo>
                  <a:lnTo>
                    <a:pt x="533609" y="136885"/>
                  </a:lnTo>
                  <a:lnTo>
                    <a:pt x="539052" y="144959"/>
                  </a:lnTo>
                  <a:lnTo>
                    <a:pt x="547126" y="150402"/>
                  </a:lnTo>
                  <a:lnTo>
                    <a:pt x="557013" y="152398"/>
                  </a:lnTo>
                  <a:lnTo>
                    <a:pt x="566950" y="150402"/>
                  </a:lnTo>
                  <a:lnTo>
                    <a:pt x="575024" y="144959"/>
                  </a:lnTo>
                  <a:lnTo>
                    <a:pt x="580467" y="136885"/>
                  </a:lnTo>
                  <a:lnTo>
                    <a:pt x="582463" y="126998"/>
                  </a:lnTo>
                  <a:lnTo>
                    <a:pt x="580467" y="117112"/>
                  </a:lnTo>
                  <a:lnTo>
                    <a:pt x="575024" y="109038"/>
                  </a:lnTo>
                  <a:lnTo>
                    <a:pt x="566950" y="103594"/>
                  </a:lnTo>
                  <a:lnTo>
                    <a:pt x="557063" y="101598"/>
                  </a:lnTo>
                  <a:close/>
                </a:path>
                <a:path w="1497329" h="254000">
                  <a:moveTo>
                    <a:pt x="455413" y="101598"/>
                  </a:moveTo>
                  <a:lnTo>
                    <a:pt x="445475" y="103594"/>
                  </a:lnTo>
                  <a:lnTo>
                    <a:pt x="437401" y="109038"/>
                  </a:lnTo>
                  <a:lnTo>
                    <a:pt x="431958" y="117112"/>
                  </a:lnTo>
                  <a:lnTo>
                    <a:pt x="429962" y="126998"/>
                  </a:lnTo>
                  <a:lnTo>
                    <a:pt x="431958" y="136885"/>
                  </a:lnTo>
                  <a:lnTo>
                    <a:pt x="437401" y="144959"/>
                  </a:lnTo>
                  <a:lnTo>
                    <a:pt x="445475" y="150402"/>
                  </a:lnTo>
                  <a:lnTo>
                    <a:pt x="455362" y="152398"/>
                  </a:lnTo>
                  <a:lnTo>
                    <a:pt x="465299" y="150402"/>
                  </a:lnTo>
                  <a:lnTo>
                    <a:pt x="473373" y="144959"/>
                  </a:lnTo>
                  <a:lnTo>
                    <a:pt x="478816" y="136885"/>
                  </a:lnTo>
                  <a:lnTo>
                    <a:pt x="480813" y="126998"/>
                  </a:lnTo>
                  <a:lnTo>
                    <a:pt x="478816" y="117112"/>
                  </a:lnTo>
                  <a:lnTo>
                    <a:pt x="473373" y="109038"/>
                  </a:lnTo>
                  <a:lnTo>
                    <a:pt x="465299" y="103594"/>
                  </a:lnTo>
                  <a:lnTo>
                    <a:pt x="455413" y="101598"/>
                  </a:lnTo>
                  <a:close/>
                </a:path>
                <a:path w="1497329" h="254000">
                  <a:moveTo>
                    <a:pt x="353762" y="101598"/>
                  </a:moveTo>
                  <a:lnTo>
                    <a:pt x="343824" y="103594"/>
                  </a:lnTo>
                  <a:lnTo>
                    <a:pt x="335750" y="109038"/>
                  </a:lnTo>
                  <a:lnTo>
                    <a:pt x="330307" y="117112"/>
                  </a:lnTo>
                  <a:lnTo>
                    <a:pt x="328311" y="126998"/>
                  </a:lnTo>
                  <a:lnTo>
                    <a:pt x="330307" y="136885"/>
                  </a:lnTo>
                  <a:lnTo>
                    <a:pt x="335750" y="144959"/>
                  </a:lnTo>
                  <a:lnTo>
                    <a:pt x="343824" y="150402"/>
                  </a:lnTo>
                  <a:lnTo>
                    <a:pt x="353711" y="152398"/>
                  </a:lnTo>
                  <a:lnTo>
                    <a:pt x="363648" y="150402"/>
                  </a:lnTo>
                  <a:lnTo>
                    <a:pt x="371722" y="144959"/>
                  </a:lnTo>
                  <a:lnTo>
                    <a:pt x="377166" y="136885"/>
                  </a:lnTo>
                  <a:lnTo>
                    <a:pt x="379162" y="126998"/>
                  </a:lnTo>
                  <a:lnTo>
                    <a:pt x="377166" y="117112"/>
                  </a:lnTo>
                  <a:lnTo>
                    <a:pt x="371722" y="109038"/>
                  </a:lnTo>
                  <a:lnTo>
                    <a:pt x="363648" y="103594"/>
                  </a:lnTo>
                  <a:lnTo>
                    <a:pt x="353762" y="101598"/>
                  </a:lnTo>
                  <a:close/>
                </a:path>
                <a:path w="1497329" h="254000">
                  <a:moveTo>
                    <a:pt x="252111" y="101598"/>
                  </a:moveTo>
                  <a:lnTo>
                    <a:pt x="242173" y="103594"/>
                  </a:lnTo>
                  <a:lnTo>
                    <a:pt x="234100" y="109038"/>
                  </a:lnTo>
                  <a:lnTo>
                    <a:pt x="228656" y="117112"/>
                  </a:lnTo>
                  <a:lnTo>
                    <a:pt x="226660" y="126998"/>
                  </a:lnTo>
                  <a:lnTo>
                    <a:pt x="228656" y="136885"/>
                  </a:lnTo>
                  <a:lnTo>
                    <a:pt x="234100" y="144959"/>
                  </a:lnTo>
                  <a:lnTo>
                    <a:pt x="242173" y="150402"/>
                  </a:lnTo>
                  <a:lnTo>
                    <a:pt x="252060" y="152398"/>
                  </a:lnTo>
                  <a:lnTo>
                    <a:pt x="261997" y="150402"/>
                  </a:lnTo>
                  <a:lnTo>
                    <a:pt x="270071" y="144959"/>
                  </a:lnTo>
                  <a:lnTo>
                    <a:pt x="275515" y="136885"/>
                  </a:lnTo>
                  <a:lnTo>
                    <a:pt x="277511" y="126998"/>
                  </a:lnTo>
                  <a:lnTo>
                    <a:pt x="275515" y="117112"/>
                  </a:lnTo>
                  <a:lnTo>
                    <a:pt x="270071" y="109038"/>
                  </a:lnTo>
                  <a:lnTo>
                    <a:pt x="261997" y="103594"/>
                  </a:lnTo>
                  <a:lnTo>
                    <a:pt x="252111" y="101598"/>
                  </a:lnTo>
                  <a:close/>
                </a:path>
                <a:path w="1497329" h="254000">
                  <a:moveTo>
                    <a:pt x="152400" y="0"/>
                  </a:moveTo>
                  <a:lnTo>
                    <a:pt x="0" y="127000"/>
                  </a:lnTo>
                  <a:lnTo>
                    <a:pt x="152400" y="254000"/>
                  </a:lnTo>
                  <a:lnTo>
                    <a:pt x="152400" y="152400"/>
                  </a:lnTo>
                  <a:lnTo>
                    <a:pt x="150409" y="152400"/>
                  </a:lnTo>
                  <a:lnTo>
                    <a:pt x="140522" y="150403"/>
                  </a:lnTo>
                  <a:lnTo>
                    <a:pt x="132449" y="144960"/>
                  </a:lnTo>
                  <a:lnTo>
                    <a:pt x="127005" y="136886"/>
                  </a:lnTo>
                  <a:lnTo>
                    <a:pt x="125009" y="127000"/>
                  </a:lnTo>
                  <a:lnTo>
                    <a:pt x="127005" y="117113"/>
                  </a:lnTo>
                  <a:lnTo>
                    <a:pt x="132449" y="109039"/>
                  </a:lnTo>
                  <a:lnTo>
                    <a:pt x="140522" y="103596"/>
                  </a:lnTo>
                  <a:lnTo>
                    <a:pt x="150460" y="101600"/>
                  </a:lnTo>
                  <a:lnTo>
                    <a:pt x="152400" y="101600"/>
                  </a:lnTo>
                  <a:lnTo>
                    <a:pt x="152400" y="0"/>
                  </a:lnTo>
                  <a:close/>
                </a:path>
                <a:path w="1497329" h="254000">
                  <a:moveTo>
                    <a:pt x="150460" y="101600"/>
                  </a:moveTo>
                  <a:lnTo>
                    <a:pt x="140522" y="103596"/>
                  </a:lnTo>
                  <a:lnTo>
                    <a:pt x="132449" y="109039"/>
                  </a:lnTo>
                  <a:lnTo>
                    <a:pt x="127005" y="117113"/>
                  </a:lnTo>
                  <a:lnTo>
                    <a:pt x="125009" y="127000"/>
                  </a:lnTo>
                  <a:lnTo>
                    <a:pt x="127005" y="136886"/>
                  </a:lnTo>
                  <a:lnTo>
                    <a:pt x="132449" y="144960"/>
                  </a:lnTo>
                  <a:lnTo>
                    <a:pt x="140522" y="150403"/>
                  </a:lnTo>
                  <a:lnTo>
                    <a:pt x="150409" y="152400"/>
                  </a:lnTo>
                  <a:lnTo>
                    <a:pt x="152400" y="152000"/>
                  </a:lnTo>
                  <a:lnTo>
                    <a:pt x="152400" y="101991"/>
                  </a:lnTo>
                  <a:lnTo>
                    <a:pt x="150460" y="101600"/>
                  </a:lnTo>
                  <a:close/>
                </a:path>
                <a:path w="1497329" h="254000">
                  <a:moveTo>
                    <a:pt x="152400" y="152000"/>
                  </a:moveTo>
                  <a:lnTo>
                    <a:pt x="150409" y="152400"/>
                  </a:lnTo>
                  <a:lnTo>
                    <a:pt x="152400" y="152400"/>
                  </a:lnTo>
                  <a:lnTo>
                    <a:pt x="152400" y="152000"/>
                  </a:lnTo>
                  <a:close/>
                </a:path>
                <a:path w="1497329" h="254000">
                  <a:moveTo>
                    <a:pt x="152400" y="101991"/>
                  </a:moveTo>
                  <a:lnTo>
                    <a:pt x="152400" y="152000"/>
                  </a:lnTo>
                  <a:lnTo>
                    <a:pt x="160347" y="150403"/>
                  </a:lnTo>
                  <a:lnTo>
                    <a:pt x="168420" y="144960"/>
                  </a:lnTo>
                  <a:lnTo>
                    <a:pt x="173864" y="136886"/>
                  </a:lnTo>
                  <a:lnTo>
                    <a:pt x="175860" y="127000"/>
                  </a:lnTo>
                  <a:lnTo>
                    <a:pt x="173864" y="117113"/>
                  </a:lnTo>
                  <a:lnTo>
                    <a:pt x="168420" y="109039"/>
                  </a:lnTo>
                  <a:lnTo>
                    <a:pt x="160347" y="103596"/>
                  </a:lnTo>
                  <a:lnTo>
                    <a:pt x="152400" y="101991"/>
                  </a:lnTo>
                  <a:close/>
                </a:path>
                <a:path w="1497329" h="254000">
                  <a:moveTo>
                    <a:pt x="152400" y="101600"/>
                  </a:moveTo>
                  <a:lnTo>
                    <a:pt x="150460" y="101600"/>
                  </a:lnTo>
                  <a:lnTo>
                    <a:pt x="152400" y="101991"/>
                  </a:lnTo>
                  <a:lnTo>
                    <a:pt x="152400" y="101600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53590" y="5261968"/>
              <a:ext cx="584128" cy="542776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9005229" y="4705363"/>
              <a:ext cx="50800" cy="864235"/>
            </a:xfrm>
            <a:custGeom>
              <a:avLst/>
              <a:gdLst/>
              <a:ahLst/>
              <a:cxnLst/>
              <a:rect l="l" t="t" r="r" b="b"/>
              <a:pathLst>
                <a:path w="50800" h="864235">
                  <a:moveTo>
                    <a:pt x="25389" y="813206"/>
                  </a:moveTo>
                  <a:lnTo>
                    <a:pt x="15502" y="815202"/>
                  </a:lnTo>
                  <a:lnTo>
                    <a:pt x="7429" y="820645"/>
                  </a:lnTo>
                  <a:lnTo>
                    <a:pt x="1985" y="828719"/>
                  </a:lnTo>
                  <a:lnTo>
                    <a:pt x="0" y="838657"/>
                  </a:lnTo>
                  <a:lnTo>
                    <a:pt x="1986" y="848544"/>
                  </a:lnTo>
                  <a:lnTo>
                    <a:pt x="7429" y="856617"/>
                  </a:lnTo>
                  <a:lnTo>
                    <a:pt x="15503" y="862061"/>
                  </a:lnTo>
                  <a:lnTo>
                    <a:pt x="25389" y="864057"/>
                  </a:lnTo>
                  <a:lnTo>
                    <a:pt x="35276" y="862061"/>
                  </a:lnTo>
                  <a:lnTo>
                    <a:pt x="43350" y="856617"/>
                  </a:lnTo>
                  <a:lnTo>
                    <a:pt x="48793" y="848544"/>
                  </a:lnTo>
                  <a:lnTo>
                    <a:pt x="50789" y="838657"/>
                  </a:lnTo>
                  <a:lnTo>
                    <a:pt x="48793" y="828719"/>
                  </a:lnTo>
                  <a:lnTo>
                    <a:pt x="43350" y="820645"/>
                  </a:lnTo>
                  <a:lnTo>
                    <a:pt x="35276" y="815202"/>
                  </a:lnTo>
                  <a:lnTo>
                    <a:pt x="25389" y="813206"/>
                  </a:lnTo>
                  <a:close/>
                </a:path>
                <a:path w="50800" h="864235">
                  <a:moveTo>
                    <a:pt x="25389" y="711555"/>
                  </a:moveTo>
                  <a:lnTo>
                    <a:pt x="15502" y="713551"/>
                  </a:lnTo>
                  <a:lnTo>
                    <a:pt x="7429" y="718994"/>
                  </a:lnTo>
                  <a:lnTo>
                    <a:pt x="1985" y="727068"/>
                  </a:lnTo>
                  <a:lnTo>
                    <a:pt x="0" y="737006"/>
                  </a:lnTo>
                  <a:lnTo>
                    <a:pt x="1986" y="746893"/>
                  </a:lnTo>
                  <a:lnTo>
                    <a:pt x="7429" y="754967"/>
                  </a:lnTo>
                  <a:lnTo>
                    <a:pt x="15503" y="760410"/>
                  </a:lnTo>
                  <a:lnTo>
                    <a:pt x="25389" y="762406"/>
                  </a:lnTo>
                  <a:lnTo>
                    <a:pt x="35276" y="760410"/>
                  </a:lnTo>
                  <a:lnTo>
                    <a:pt x="43350" y="754967"/>
                  </a:lnTo>
                  <a:lnTo>
                    <a:pt x="48793" y="746893"/>
                  </a:lnTo>
                  <a:lnTo>
                    <a:pt x="50789" y="737006"/>
                  </a:lnTo>
                  <a:lnTo>
                    <a:pt x="48793" y="727068"/>
                  </a:lnTo>
                  <a:lnTo>
                    <a:pt x="43350" y="718994"/>
                  </a:lnTo>
                  <a:lnTo>
                    <a:pt x="35276" y="713551"/>
                  </a:lnTo>
                  <a:lnTo>
                    <a:pt x="25389" y="711555"/>
                  </a:lnTo>
                  <a:close/>
                </a:path>
                <a:path w="50800" h="864235">
                  <a:moveTo>
                    <a:pt x="25389" y="609904"/>
                  </a:moveTo>
                  <a:lnTo>
                    <a:pt x="15503" y="611900"/>
                  </a:lnTo>
                  <a:lnTo>
                    <a:pt x="7429" y="617344"/>
                  </a:lnTo>
                  <a:lnTo>
                    <a:pt x="1985" y="625417"/>
                  </a:lnTo>
                  <a:lnTo>
                    <a:pt x="0" y="635355"/>
                  </a:lnTo>
                  <a:lnTo>
                    <a:pt x="1986" y="645242"/>
                  </a:lnTo>
                  <a:lnTo>
                    <a:pt x="7430" y="653316"/>
                  </a:lnTo>
                  <a:lnTo>
                    <a:pt x="15504" y="658759"/>
                  </a:lnTo>
                  <a:lnTo>
                    <a:pt x="25389" y="660755"/>
                  </a:lnTo>
                  <a:lnTo>
                    <a:pt x="35276" y="658759"/>
                  </a:lnTo>
                  <a:lnTo>
                    <a:pt x="43350" y="653316"/>
                  </a:lnTo>
                  <a:lnTo>
                    <a:pt x="48793" y="645242"/>
                  </a:lnTo>
                  <a:lnTo>
                    <a:pt x="50789" y="635355"/>
                  </a:lnTo>
                  <a:lnTo>
                    <a:pt x="48793" y="625417"/>
                  </a:lnTo>
                  <a:lnTo>
                    <a:pt x="43350" y="617344"/>
                  </a:lnTo>
                  <a:lnTo>
                    <a:pt x="35276" y="611900"/>
                  </a:lnTo>
                  <a:lnTo>
                    <a:pt x="25389" y="609904"/>
                  </a:lnTo>
                  <a:close/>
                </a:path>
                <a:path w="50800" h="864235">
                  <a:moveTo>
                    <a:pt x="25389" y="508253"/>
                  </a:moveTo>
                  <a:lnTo>
                    <a:pt x="15503" y="510250"/>
                  </a:lnTo>
                  <a:lnTo>
                    <a:pt x="7429" y="515693"/>
                  </a:lnTo>
                  <a:lnTo>
                    <a:pt x="1985" y="523767"/>
                  </a:lnTo>
                  <a:lnTo>
                    <a:pt x="0" y="533704"/>
                  </a:lnTo>
                  <a:lnTo>
                    <a:pt x="1986" y="543591"/>
                  </a:lnTo>
                  <a:lnTo>
                    <a:pt x="7430" y="551665"/>
                  </a:lnTo>
                  <a:lnTo>
                    <a:pt x="15504" y="557108"/>
                  </a:lnTo>
                  <a:lnTo>
                    <a:pt x="25389" y="559104"/>
                  </a:lnTo>
                  <a:lnTo>
                    <a:pt x="35276" y="557108"/>
                  </a:lnTo>
                  <a:lnTo>
                    <a:pt x="43350" y="551665"/>
                  </a:lnTo>
                  <a:lnTo>
                    <a:pt x="48793" y="543591"/>
                  </a:lnTo>
                  <a:lnTo>
                    <a:pt x="50789" y="533704"/>
                  </a:lnTo>
                  <a:lnTo>
                    <a:pt x="48793" y="523767"/>
                  </a:lnTo>
                  <a:lnTo>
                    <a:pt x="43350" y="515693"/>
                  </a:lnTo>
                  <a:lnTo>
                    <a:pt x="35276" y="510250"/>
                  </a:lnTo>
                  <a:lnTo>
                    <a:pt x="25389" y="508253"/>
                  </a:lnTo>
                  <a:close/>
                </a:path>
                <a:path w="50800" h="864235">
                  <a:moveTo>
                    <a:pt x="25389" y="406603"/>
                  </a:moveTo>
                  <a:lnTo>
                    <a:pt x="15503" y="408599"/>
                  </a:lnTo>
                  <a:lnTo>
                    <a:pt x="7429" y="414042"/>
                  </a:lnTo>
                  <a:lnTo>
                    <a:pt x="1985" y="422116"/>
                  </a:lnTo>
                  <a:lnTo>
                    <a:pt x="0" y="432053"/>
                  </a:lnTo>
                  <a:lnTo>
                    <a:pt x="1986" y="441940"/>
                  </a:lnTo>
                  <a:lnTo>
                    <a:pt x="7430" y="450014"/>
                  </a:lnTo>
                  <a:lnTo>
                    <a:pt x="15504" y="455457"/>
                  </a:lnTo>
                  <a:lnTo>
                    <a:pt x="25389" y="457453"/>
                  </a:lnTo>
                  <a:lnTo>
                    <a:pt x="35276" y="455457"/>
                  </a:lnTo>
                  <a:lnTo>
                    <a:pt x="43350" y="450014"/>
                  </a:lnTo>
                  <a:lnTo>
                    <a:pt x="48793" y="441940"/>
                  </a:lnTo>
                  <a:lnTo>
                    <a:pt x="50789" y="432053"/>
                  </a:lnTo>
                  <a:lnTo>
                    <a:pt x="48793" y="422116"/>
                  </a:lnTo>
                  <a:lnTo>
                    <a:pt x="43350" y="414042"/>
                  </a:lnTo>
                  <a:lnTo>
                    <a:pt x="35276" y="408599"/>
                  </a:lnTo>
                  <a:lnTo>
                    <a:pt x="25389" y="406603"/>
                  </a:lnTo>
                  <a:close/>
                </a:path>
                <a:path w="50800" h="864235">
                  <a:moveTo>
                    <a:pt x="25391" y="304952"/>
                  </a:moveTo>
                  <a:lnTo>
                    <a:pt x="15504" y="306948"/>
                  </a:lnTo>
                  <a:lnTo>
                    <a:pt x="7430" y="312391"/>
                  </a:lnTo>
                  <a:lnTo>
                    <a:pt x="1987" y="320465"/>
                  </a:lnTo>
                  <a:lnTo>
                    <a:pt x="1" y="330403"/>
                  </a:lnTo>
                  <a:lnTo>
                    <a:pt x="1987" y="340290"/>
                  </a:lnTo>
                  <a:lnTo>
                    <a:pt x="7431" y="348363"/>
                  </a:lnTo>
                  <a:lnTo>
                    <a:pt x="15504" y="353807"/>
                  </a:lnTo>
                  <a:lnTo>
                    <a:pt x="25391" y="355803"/>
                  </a:lnTo>
                  <a:lnTo>
                    <a:pt x="35277" y="353807"/>
                  </a:lnTo>
                  <a:lnTo>
                    <a:pt x="43351" y="348363"/>
                  </a:lnTo>
                  <a:lnTo>
                    <a:pt x="48794" y="340290"/>
                  </a:lnTo>
                  <a:lnTo>
                    <a:pt x="50791" y="330403"/>
                  </a:lnTo>
                  <a:lnTo>
                    <a:pt x="48794" y="320465"/>
                  </a:lnTo>
                  <a:lnTo>
                    <a:pt x="43351" y="312391"/>
                  </a:lnTo>
                  <a:lnTo>
                    <a:pt x="35277" y="306948"/>
                  </a:lnTo>
                  <a:lnTo>
                    <a:pt x="25391" y="304952"/>
                  </a:lnTo>
                  <a:close/>
                </a:path>
                <a:path w="50800" h="864235">
                  <a:moveTo>
                    <a:pt x="25391" y="203301"/>
                  </a:moveTo>
                  <a:lnTo>
                    <a:pt x="15504" y="205297"/>
                  </a:lnTo>
                  <a:lnTo>
                    <a:pt x="7430" y="210740"/>
                  </a:lnTo>
                  <a:lnTo>
                    <a:pt x="1987" y="218814"/>
                  </a:lnTo>
                  <a:lnTo>
                    <a:pt x="1" y="228752"/>
                  </a:lnTo>
                  <a:lnTo>
                    <a:pt x="1987" y="238638"/>
                  </a:lnTo>
                  <a:lnTo>
                    <a:pt x="7430" y="246712"/>
                  </a:lnTo>
                  <a:lnTo>
                    <a:pt x="15504" y="252156"/>
                  </a:lnTo>
                  <a:lnTo>
                    <a:pt x="25391" y="254152"/>
                  </a:lnTo>
                  <a:lnTo>
                    <a:pt x="35277" y="252156"/>
                  </a:lnTo>
                  <a:lnTo>
                    <a:pt x="43351" y="246712"/>
                  </a:lnTo>
                  <a:lnTo>
                    <a:pt x="48794" y="238638"/>
                  </a:lnTo>
                  <a:lnTo>
                    <a:pt x="50791" y="228752"/>
                  </a:lnTo>
                  <a:lnTo>
                    <a:pt x="48794" y="218814"/>
                  </a:lnTo>
                  <a:lnTo>
                    <a:pt x="43351" y="210740"/>
                  </a:lnTo>
                  <a:lnTo>
                    <a:pt x="35277" y="205297"/>
                  </a:lnTo>
                  <a:lnTo>
                    <a:pt x="25391" y="203301"/>
                  </a:lnTo>
                  <a:close/>
                </a:path>
                <a:path w="50800" h="864235">
                  <a:moveTo>
                    <a:pt x="25391" y="101650"/>
                  </a:moveTo>
                  <a:lnTo>
                    <a:pt x="15504" y="103646"/>
                  </a:lnTo>
                  <a:lnTo>
                    <a:pt x="7430" y="109090"/>
                  </a:lnTo>
                  <a:lnTo>
                    <a:pt x="1987" y="117163"/>
                  </a:lnTo>
                  <a:lnTo>
                    <a:pt x="1" y="127101"/>
                  </a:lnTo>
                  <a:lnTo>
                    <a:pt x="1987" y="136988"/>
                  </a:lnTo>
                  <a:lnTo>
                    <a:pt x="7430" y="145061"/>
                  </a:lnTo>
                  <a:lnTo>
                    <a:pt x="15504" y="150505"/>
                  </a:lnTo>
                  <a:lnTo>
                    <a:pt x="25391" y="152501"/>
                  </a:lnTo>
                  <a:lnTo>
                    <a:pt x="35277" y="150505"/>
                  </a:lnTo>
                  <a:lnTo>
                    <a:pt x="43351" y="145061"/>
                  </a:lnTo>
                  <a:lnTo>
                    <a:pt x="48794" y="136988"/>
                  </a:lnTo>
                  <a:lnTo>
                    <a:pt x="50791" y="127101"/>
                  </a:lnTo>
                  <a:lnTo>
                    <a:pt x="48794" y="117163"/>
                  </a:lnTo>
                  <a:lnTo>
                    <a:pt x="43351" y="109090"/>
                  </a:lnTo>
                  <a:lnTo>
                    <a:pt x="35277" y="103646"/>
                  </a:lnTo>
                  <a:lnTo>
                    <a:pt x="25391" y="101650"/>
                  </a:lnTo>
                  <a:close/>
                </a:path>
                <a:path w="50800" h="864235">
                  <a:moveTo>
                    <a:pt x="25391" y="0"/>
                  </a:moveTo>
                  <a:lnTo>
                    <a:pt x="15504" y="1996"/>
                  </a:lnTo>
                  <a:lnTo>
                    <a:pt x="7430" y="7439"/>
                  </a:lnTo>
                  <a:lnTo>
                    <a:pt x="1987" y="15513"/>
                  </a:lnTo>
                  <a:lnTo>
                    <a:pt x="1" y="25450"/>
                  </a:lnTo>
                  <a:lnTo>
                    <a:pt x="1987" y="35337"/>
                  </a:lnTo>
                  <a:lnTo>
                    <a:pt x="7430" y="43410"/>
                  </a:lnTo>
                  <a:lnTo>
                    <a:pt x="15504" y="48854"/>
                  </a:lnTo>
                  <a:lnTo>
                    <a:pt x="25391" y="50850"/>
                  </a:lnTo>
                  <a:lnTo>
                    <a:pt x="35277" y="48854"/>
                  </a:lnTo>
                  <a:lnTo>
                    <a:pt x="43351" y="43410"/>
                  </a:lnTo>
                  <a:lnTo>
                    <a:pt x="48794" y="35337"/>
                  </a:lnTo>
                  <a:lnTo>
                    <a:pt x="50791" y="25450"/>
                  </a:lnTo>
                  <a:lnTo>
                    <a:pt x="48795" y="15513"/>
                  </a:lnTo>
                  <a:lnTo>
                    <a:pt x="43351" y="7439"/>
                  </a:lnTo>
                  <a:lnTo>
                    <a:pt x="35278" y="1996"/>
                  </a:lnTo>
                  <a:lnTo>
                    <a:pt x="25391" y="0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296548" y="4121828"/>
              <a:ext cx="1871980" cy="471170"/>
            </a:xfrm>
            <a:custGeom>
              <a:avLst/>
              <a:gdLst/>
              <a:ahLst/>
              <a:cxnLst/>
              <a:rect l="l" t="t" r="r" b="b"/>
              <a:pathLst>
                <a:path w="1871980" h="471170">
                  <a:moveTo>
                    <a:pt x="1871903" y="0"/>
                  </a:moveTo>
                  <a:lnTo>
                    <a:pt x="0" y="0"/>
                  </a:lnTo>
                  <a:lnTo>
                    <a:pt x="0" y="470829"/>
                  </a:lnTo>
                  <a:lnTo>
                    <a:pt x="1871903" y="470829"/>
                  </a:lnTo>
                  <a:lnTo>
                    <a:pt x="18719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296548" y="4121828"/>
            <a:ext cx="1871980" cy="471170"/>
          </a:xfrm>
          <a:prstGeom prst="rect">
            <a:avLst/>
          </a:prstGeom>
          <a:ln w="25400">
            <a:solidFill>
              <a:srgbClr val="130F24"/>
            </a:solidFill>
          </a:ln>
        </p:spPr>
        <p:txBody>
          <a:bodyPr vert="horz" wrap="square" lIns="0" tIns="10033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790"/>
              </a:spcBef>
            </a:pPr>
            <a:r>
              <a:rPr sz="1600" spc="-30" dirty="0">
                <a:solidFill>
                  <a:srgbClr val="130F24"/>
                </a:solidFill>
                <a:latin typeface="Arial MT"/>
                <a:cs typeface="Arial MT"/>
              </a:rPr>
              <a:t>Places</a:t>
            </a:r>
            <a:r>
              <a:rPr sz="1600" spc="-75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new</a:t>
            </a:r>
            <a:r>
              <a:rPr sz="1600" spc="-6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30F24"/>
                </a:solidFill>
                <a:latin typeface="Arial MT"/>
                <a:cs typeface="Arial MT"/>
              </a:rPr>
              <a:t>order.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3607066" y="5788580"/>
            <a:ext cx="2643505" cy="4417695"/>
            <a:chOff x="3607066" y="5788580"/>
            <a:chExt cx="2643505" cy="4417695"/>
          </a:xfrm>
        </p:grpSpPr>
        <p:sp>
          <p:nvSpPr>
            <p:cNvPr id="60" name="object 60"/>
            <p:cNvSpPr/>
            <p:nvPr/>
          </p:nvSpPr>
          <p:spPr>
            <a:xfrm>
              <a:off x="3607066" y="5788580"/>
              <a:ext cx="2643505" cy="4417695"/>
            </a:xfrm>
            <a:custGeom>
              <a:avLst/>
              <a:gdLst/>
              <a:ahLst/>
              <a:cxnLst/>
              <a:rect l="l" t="t" r="r" b="b"/>
              <a:pathLst>
                <a:path w="2643504" h="4417695">
                  <a:moveTo>
                    <a:pt x="2643501" y="0"/>
                  </a:moveTo>
                  <a:lnTo>
                    <a:pt x="0" y="0"/>
                  </a:lnTo>
                  <a:lnTo>
                    <a:pt x="0" y="4417311"/>
                  </a:lnTo>
                  <a:lnTo>
                    <a:pt x="2643501" y="4417311"/>
                  </a:lnTo>
                  <a:lnTo>
                    <a:pt x="26435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680981" y="7164085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829791" y="7507569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677598" y="7937985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826408" y="8281468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3684837" y="8722947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833647" y="9066432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684837" y="9492355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3833647" y="9835838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680981" y="6386290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829791" y="6729774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/>
          <p:cNvSpPr txBox="1"/>
          <p:nvPr/>
        </p:nvSpPr>
        <p:spPr>
          <a:xfrm>
            <a:off x="3607066" y="5788580"/>
            <a:ext cx="2643505" cy="4417695"/>
          </a:xfrm>
          <a:prstGeom prst="rect">
            <a:avLst/>
          </a:prstGeom>
          <a:ln w="50800">
            <a:solidFill>
              <a:srgbClr val="7731F8"/>
            </a:solidFill>
          </a:ln>
        </p:spPr>
        <p:txBody>
          <a:bodyPr vert="horz" wrap="square" lIns="0" tIns="155575" rIns="0" bIns="0" rtlCol="0">
            <a:spAutoFit/>
          </a:bodyPr>
          <a:lstStyle/>
          <a:p>
            <a:pPr marL="521970">
              <a:lnSpc>
                <a:spcPct val="100000"/>
              </a:lnSpc>
              <a:spcBef>
                <a:spcPts val="1225"/>
              </a:spcBef>
            </a:pPr>
            <a:r>
              <a:rPr sz="1600" spc="-17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Saga:</a:t>
            </a: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r>
              <a:rPr sz="1600" spc="-10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5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###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 marL="313690" marR="396875" indent="-149225">
              <a:lnSpc>
                <a:spcPct val="160000"/>
              </a:lnSpc>
              <a:spcBef>
                <a:spcPts val="780"/>
              </a:spcBef>
            </a:pPr>
            <a:r>
              <a:rPr sz="1400" spc="-12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Account</a:t>
            </a:r>
            <a:r>
              <a:rPr sz="1400" spc="-5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3690" marR="396875" indent="-149225">
              <a:lnSpc>
                <a:spcPct val="161000"/>
              </a:lnSpc>
              <a:spcBef>
                <a:spcPts val="720"/>
              </a:spcBef>
            </a:pPr>
            <a:r>
              <a:rPr sz="1400" spc="-105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r>
              <a:rPr sz="1400" spc="-8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0515" marR="400685" indent="-149225">
              <a:lnSpc>
                <a:spcPct val="161000"/>
              </a:lnSpc>
              <a:spcBef>
                <a:spcPts val="670"/>
              </a:spcBef>
            </a:pPr>
            <a:r>
              <a:rPr sz="1400" spc="-1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Product</a:t>
            </a:r>
            <a:r>
              <a:rPr sz="1400" spc="-5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7500" marR="393065" indent="-149225">
              <a:lnSpc>
                <a:spcPct val="161000"/>
              </a:lnSpc>
              <a:spcBef>
                <a:spcPts val="745"/>
              </a:spcBef>
            </a:pPr>
            <a:r>
              <a:rPr sz="1400" spc="-1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Inventory</a:t>
            </a:r>
            <a:r>
              <a:rPr sz="1400" spc="-55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7500" marR="393065" indent="-149225">
              <a:lnSpc>
                <a:spcPct val="160000"/>
              </a:lnSpc>
              <a:spcBef>
                <a:spcPts val="675"/>
              </a:spcBef>
            </a:pPr>
            <a:r>
              <a:rPr sz="1400" spc="-12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Promotion</a:t>
            </a:r>
            <a:r>
              <a:rPr sz="1400" spc="-65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7614569" y="5467875"/>
            <a:ext cx="2489835" cy="2112645"/>
            <a:chOff x="7614569" y="5467875"/>
            <a:chExt cx="2489835" cy="2112645"/>
          </a:xfrm>
        </p:grpSpPr>
        <p:sp>
          <p:nvSpPr>
            <p:cNvPr id="73" name="object 73"/>
            <p:cNvSpPr/>
            <p:nvPr/>
          </p:nvSpPr>
          <p:spPr>
            <a:xfrm>
              <a:off x="7614569" y="6273809"/>
              <a:ext cx="1067435" cy="50800"/>
            </a:xfrm>
            <a:custGeom>
              <a:avLst/>
              <a:gdLst/>
              <a:ahLst/>
              <a:cxnLst/>
              <a:rect l="l" t="t" r="r" b="b"/>
              <a:pathLst>
                <a:path w="1067434" h="50800">
                  <a:moveTo>
                    <a:pt x="25400" y="0"/>
                  </a:moveTo>
                  <a:lnTo>
                    <a:pt x="15513" y="1996"/>
                  </a:lnTo>
                  <a:lnTo>
                    <a:pt x="7439" y="7439"/>
                  </a:lnTo>
                  <a:lnTo>
                    <a:pt x="1996" y="15513"/>
                  </a:lnTo>
                  <a:lnTo>
                    <a:pt x="0" y="25400"/>
                  </a:lnTo>
                  <a:lnTo>
                    <a:pt x="1996" y="35286"/>
                  </a:lnTo>
                  <a:lnTo>
                    <a:pt x="7439" y="43360"/>
                  </a:lnTo>
                  <a:lnTo>
                    <a:pt x="15513" y="48803"/>
                  </a:lnTo>
                  <a:lnTo>
                    <a:pt x="25450" y="50800"/>
                  </a:lnTo>
                  <a:lnTo>
                    <a:pt x="35337" y="48803"/>
                  </a:lnTo>
                  <a:lnTo>
                    <a:pt x="43411" y="43360"/>
                  </a:lnTo>
                  <a:lnTo>
                    <a:pt x="48854" y="35286"/>
                  </a:lnTo>
                  <a:lnTo>
                    <a:pt x="50850" y="25400"/>
                  </a:lnTo>
                  <a:lnTo>
                    <a:pt x="48854" y="15513"/>
                  </a:lnTo>
                  <a:lnTo>
                    <a:pt x="43411" y="7439"/>
                  </a:lnTo>
                  <a:lnTo>
                    <a:pt x="35337" y="1996"/>
                  </a:lnTo>
                  <a:lnTo>
                    <a:pt x="25400" y="0"/>
                  </a:lnTo>
                  <a:close/>
                </a:path>
                <a:path w="1067434" h="50800">
                  <a:moveTo>
                    <a:pt x="127050" y="0"/>
                  </a:moveTo>
                  <a:lnTo>
                    <a:pt x="117163" y="1996"/>
                  </a:lnTo>
                  <a:lnTo>
                    <a:pt x="109089" y="7439"/>
                  </a:lnTo>
                  <a:lnTo>
                    <a:pt x="103646" y="15513"/>
                  </a:lnTo>
                  <a:lnTo>
                    <a:pt x="101650" y="25400"/>
                  </a:lnTo>
                  <a:lnTo>
                    <a:pt x="103646" y="35286"/>
                  </a:lnTo>
                  <a:lnTo>
                    <a:pt x="109090" y="43360"/>
                  </a:lnTo>
                  <a:lnTo>
                    <a:pt x="117163" y="48803"/>
                  </a:lnTo>
                  <a:lnTo>
                    <a:pt x="127101" y="50800"/>
                  </a:lnTo>
                  <a:lnTo>
                    <a:pt x="136988" y="48803"/>
                  </a:lnTo>
                  <a:lnTo>
                    <a:pt x="145062" y="43360"/>
                  </a:lnTo>
                  <a:lnTo>
                    <a:pt x="150505" y="35286"/>
                  </a:lnTo>
                  <a:lnTo>
                    <a:pt x="152501" y="25400"/>
                  </a:lnTo>
                  <a:lnTo>
                    <a:pt x="150505" y="15513"/>
                  </a:lnTo>
                  <a:lnTo>
                    <a:pt x="145062" y="7439"/>
                  </a:lnTo>
                  <a:lnTo>
                    <a:pt x="136988" y="1996"/>
                  </a:lnTo>
                  <a:lnTo>
                    <a:pt x="127050" y="0"/>
                  </a:lnTo>
                  <a:close/>
                </a:path>
                <a:path w="1067434" h="50800">
                  <a:moveTo>
                    <a:pt x="228701" y="0"/>
                  </a:moveTo>
                  <a:lnTo>
                    <a:pt x="218814" y="1996"/>
                  </a:lnTo>
                  <a:lnTo>
                    <a:pt x="210740" y="7439"/>
                  </a:lnTo>
                  <a:lnTo>
                    <a:pt x="205297" y="15513"/>
                  </a:lnTo>
                  <a:lnTo>
                    <a:pt x="203301" y="25400"/>
                  </a:lnTo>
                  <a:lnTo>
                    <a:pt x="205297" y="35286"/>
                  </a:lnTo>
                  <a:lnTo>
                    <a:pt x="210740" y="43360"/>
                  </a:lnTo>
                  <a:lnTo>
                    <a:pt x="218814" y="48803"/>
                  </a:lnTo>
                  <a:lnTo>
                    <a:pt x="228752" y="50800"/>
                  </a:lnTo>
                  <a:lnTo>
                    <a:pt x="238639" y="48803"/>
                  </a:lnTo>
                  <a:lnTo>
                    <a:pt x="246713" y="43360"/>
                  </a:lnTo>
                  <a:lnTo>
                    <a:pt x="252156" y="35286"/>
                  </a:lnTo>
                  <a:lnTo>
                    <a:pt x="254152" y="25400"/>
                  </a:lnTo>
                  <a:lnTo>
                    <a:pt x="252156" y="15513"/>
                  </a:lnTo>
                  <a:lnTo>
                    <a:pt x="246713" y="7439"/>
                  </a:lnTo>
                  <a:lnTo>
                    <a:pt x="238639" y="1996"/>
                  </a:lnTo>
                  <a:lnTo>
                    <a:pt x="228701" y="0"/>
                  </a:lnTo>
                  <a:close/>
                </a:path>
                <a:path w="1067434" h="50800">
                  <a:moveTo>
                    <a:pt x="330352" y="0"/>
                  </a:moveTo>
                  <a:lnTo>
                    <a:pt x="320465" y="1996"/>
                  </a:lnTo>
                  <a:lnTo>
                    <a:pt x="312391" y="7439"/>
                  </a:lnTo>
                  <a:lnTo>
                    <a:pt x="306948" y="15513"/>
                  </a:lnTo>
                  <a:lnTo>
                    <a:pt x="304952" y="25400"/>
                  </a:lnTo>
                  <a:lnTo>
                    <a:pt x="306948" y="35286"/>
                  </a:lnTo>
                  <a:lnTo>
                    <a:pt x="312391" y="43360"/>
                  </a:lnTo>
                  <a:lnTo>
                    <a:pt x="320465" y="48803"/>
                  </a:lnTo>
                  <a:lnTo>
                    <a:pt x="330403" y="50800"/>
                  </a:lnTo>
                  <a:lnTo>
                    <a:pt x="340290" y="48803"/>
                  </a:lnTo>
                  <a:lnTo>
                    <a:pt x="348363" y="43360"/>
                  </a:lnTo>
                  <a:lnTo>
                    <a:pt x="353807" y="35286"/>
                  </a:lnTo>
                  <a:lnTo>
                    <a:pt x="355803" y="25400"/>
                  </a:lnTo>
                  <a:lnTo>
                    <a:pt x="353807" y="15513"/>
                  </a:lnTo>
                  <a:lnTo>
                    <a:pt x="348363" y="7439"/>
                  </a:lnTo>
                  <a:lnTo>
                    <a:pt x="340290" y="1996"/>
                  </a:lnTo>
                  <a:lnTo>
                    <a:pt x="330352" y="0"/>
                  </a:lnTo>
                  <a:close/>
                </a:path>
                <a:path w="1067434" h="50800">
                  <a:moveTo>
                    <a:pt x="432003" y="0"/>
                  </a:moveTo>
                  <a:lnTo>
                    <a:pt x="422116" y="1996"/>
                  </a:lnTo>
                  <a:lnTo>
                    <a:pt x="414042" y="7439"/>
                  </a:lnTo>
                  <a:lnTo>
                    <a:pt x="408599" y="15513"/>
                  </a:lnTo>
                  <a:lnTo>
                    <a:pt x="406603" y="25400"/>
                  </a:lnTo>
                  <a:lnTo>
                    <a:pt x="408599" y="35286"/>
                  </a:lnTo>
                  <a:lnTo>
                    <a:pt x="414042" y="43360"/>
                  </a:lnTo>
                  <a:lnTo>
                    <a:pt x="422116" y="48803"/>
                  </a:lnTo>
                  <a:lnTo>
                    <a:pt x="432053" y="50800"/>
                  </a:lnTo>
                  <a:lnTo>
                    <a:pt x="441940" y="48803"/>
                  </a:lnTo>
                  <a:lnTo>
                    <a:pt x="450014" y="43360"/>
                  </a:lnTo>
                  <a:lnTo>
                    <a:pt x="455457" y="35286"/>
                  </a:lnTo>
                  <a:lnTo>
                    <a:pt x="457453" y="25400"/>
                  </a:lnTo>
                  <a:lnTo>
                    <a:pt x="455457" y="15513"/>
                  </a:lnTo>
                  <a:lnTo>
                    <a:pt x="450014" y="7439"/>
                  </a:lnTo>
                  <a:lnTo>
                    <a:pt x="441940" y="1996"/>
                  </a:lnTo>
                  <a:lnTo>
                    <a:pt x="432003" y="0"/>
                  </a:lnTo>
                  <a:close/>
                </a:path>
                <a:path w="1067434" h="50800">
                  <a:moveTo>
                    <a:pt x="533653" y="0"/>
                  </a:moveTo>
                  <a:lnTo>
                    <a:pt x="523767" y="1996"/>
                  </a:lnTo>
                  <a:lnTo>
                    <a:pt x="515693" y="7439"/>
                  </a:lnTo>
                  <a:lnTo>
                    <a:pt x="510250" y="15513"/>
                  </a:lnTo>
                  <a:lnTo>
                    <a:pt x="508253" y="25400"/>
                  </a:lnTo>
                  <a:lnTo>
                    <a:pt x="510250" y="35286"/>
                  </a:lnTo>
                  <a:lnTo>
                    <a:pt x="515693" y="43360"/>
                  </a:lnTo>
                  <a:lnTo>
                    <a:pt x="523767" y="48803"/>
                  </a:lnTo>
                  <a:lnTo>
                    <a:pt x="533704" y="50800"/>
                  </a:lnTo>
                  <a:lnTo>
                    <a:pt x="543591" y="48803"/>
                  </a:lnTo>
                  <a:lnTo>
                    <a:pt x="551665" y="43360"/>
                  </a:lnTo>
                  <a:lnTo>
                    <a:pt x="557108" y="35286"/>
                  </a:lnTo>
                  <a:lnTo>
                    <a:pt x="559104" y="25400"/>
                  </a:lnTo>
                  <a:lnTo>
                    <a:pt x="557108" y="15513"/>
                  </a:lnTo>
                  <a:lnTo>
                    <a:pt x="551665" y="7439"/>
                  </a:lnTo>
                  <a:lnTo>
                    <a:pt x="543591" y="1996"/>
                  </a:lnTo>
                  <a:lnTo>
                    <a:pt x="533653" y="0"/>
                  </a:lnTo>
                  <a:close/>
                </a:path>
                <a:path w="1067434" h="50800">
                  <a:moveTo>
                    <a:pt x="635304" y="1"/>
                  </a:moveTo>
                  <a:lnTo>
                    <a:pt x="625417" y="1997"/>
                  </a:lnTo>
                  <a:lnTo>
                    <a:pt x="617344" y="7440"/>
                  </a:lnTo>
                  <a:lnTo>
                    <a:pt x="611900" y="15514"/>
                  </a:lnTo>
                  <a:lnTo>
                    <a:pt x="609904" y="25401"/>
                  </a:lnTo>
                  <a:lnTo>
                    <a:pt x="611900" y="35287"/>
                  </a:lnTo>
                  <a:lnTo>
                    <a:pt x="617344" y="43361"/>
                  </a:lnTo>
                  <a:lnTo>
                    <a:pt x="625417" y="48805"/>
                  </a:lnTo>
                  <a:lnTo>
                    <a:pt x="635355" y="50801"/>
                  </a:lnTo>
                  <a:lnTo>
                    <a:pt x="645242" y="48805"/>
                  </a:lnTo>
                  <a:lnTo>
                    <a:pt x="653316" y="43361"/>
                  </a:lnTo>
                  <a:lnTo>
                    <a:pt x="658759" y="35287"/>
                  </a:lnTo>
                  <a:lnTo>
                    <a:pt x="660755" y="25401"/>
                  </a:lnTo>
                  <a:lnTo>
                    <a:pt x="658759" y="15514"/>
                  </a:lnTo>
                  <a:lnTo>
                    <a:pt x="653316" y="7440"/>
                  </a:lnTo>
                  <a:lnTo>
                    <a:pt x="645242" y="1997"/>
                  </a:lnTo>
                  <a:lnTo>
                    <a:pt x="635304" y="1"/>
                  </a:lnTo>
                  <a:close/>
                </a:path>
                <a:path w="1067434" h="50800">
                  <a:moveTo>
                    <a:pt x="736955" y="1"/>
                  </a:moveTo>
                  <a:lnTo>
                    <a:pt x="727068" y="1997"/>
                  </a:lnTo>
                  <a:lnTo>
                    <a:pt x="718994" y="7440"/>
                  </a:lnTo>
                  <a:lnTo>
                    <a:pt x="713551" y="15514"/>
                  </a:lnTo>
                  <a:lnTo>
                    <a:pt x="711555" y="25401"/>
                  </a:lnTo>
                  <a:lnTo>
                    <a:pt x="713551" y="35287"/>
                  </a:lnTo>
                  <a:lnTo>
                    <a:pt x="718994" y="43361"/>
                  </a:lnTo>
                  <a:lnTo>
                    <a:pt x="727068" y="48805"/>
                  </a:lnTo>
                  <a:lnTo>
                    <a:pt x="737006" y="50801"/>
                  </a:lnTo>
                  <a:lnTo>
                    <a:pt x="746893" y="48805"/>
                  </a:lnTo>
                  <a:lnTo>
                    <a:pt x="754967" y="43361"/>
                  </a:lnTo>
                  <a:lnTo>
                    <a:pt x="760410" y="35287"/>
                  </a:lnTo>
                  <a:lnTo>
                    <a:pt x="762406" y="25401"/>
                  </a:lnTo>
                  <a:lnTo>
                    <a:pt x="760410" y="15514"/>
                  </a:lnTo>
                  <a:lnTo>
                    <a:pt x="754967" y="7440"/>
                  </a:lnTo>
                  <a:lnTo>
                    <a:pt x="746893" y="1997"/>
                  </a:lnTo>
                  <a:lnTo>
                    <a:pt x="736955" y="1"/>
                  </a:lnTo>
                  <a:close/>
                </a:path>
                <a:path w="1067434" h="50800">
                  <a:moveTo>
                    <a:pt x="838606" y="1"/>
                  </a:moveTo>
                  <a:lnTo>
                    <a:pt x="828719" y="1997"/>
                  </a:lnTo>
                  <a:lnTo>
                    <a:pt x="820645" y="7440"/>
                  </a:lnTo>
                  <a:lnTo>
                    <a:pt x="815202" y="15514"/>
                  </a:lnTo>
                  <a:lnTo>
                    <a:pt x="813206" y="25401"/>
                  </a:lnTo>
                  <a:lnTo>
                    <a:pt x="815202" y="35287"/>
                  </a:lnTo>
                  <a:lnTo>
                    <a:pt x="820645" y="43361"/>
                  </a:lnTo>
                  <a:lnTo>
                    <a:pt x="828719" y="48805"/>
                  </a:lnTo>
                  <a:lnTo>
                    <a:pt x="838657" y="50801"/>
                  </a:lnTo>
                  <a:lnTo>
                    <a:pt x="848544" y="48805"/>
                  </a:lnTo>
                  <a:lnTo>
                    <a:pt x="856617" y="43361"/>
                  </a:lnTo>
                  <a:lnTo>
                    <a:pt x="862061" y="35287"/>
                  </a:lnTo>
                  <a:lnTo>
                    <a:pt x="864057" y="25401"/>
                  </a:lnTo>
                  <a:lnTo>
                    <a:pt x="862061" y="15514"/>
                  </a:lnTo>
                  <a:lnTo>
                    <a:pt x="856617" y="7440"/>
                  </a:lnTo>
                  <a:lnTo>
                    <a:pt x="848544" y="1997"/>
                  </a:lnTo>
                  <a:lnTo>
                    <a:pt x="838606" y="1"/>
                  </a:lnTo>
                  <a:close/>
                </a:path>
                <a:path w="1067434" h="50800">
                  <a:moveTo>
                    <a:pt x="940257" y="1"/>
                  </a:moveTo>
                  <a:lnTo>
                    <a:pt x="930370" y="1997"/>
                  </a:lnTo>
                  <a:lnTo>
                    <a:pt x="922296" y="7440"/>
                  </a:lnTo>
                  <a:lnTo>
                    <a:pt x="916853" y="15514"/>
                  </a:lnTo>
                  <a:lnTo>
                    <a:pt x="914857" y="25401"/>
                  </a:lnTo>
                  <a:lnTo>
                    <a:pt x="916853" y="35287"/>
                  </a:lnTo>
                  <a:lnTo>
                    <a:pt x="922296" y="43361"/>
                  </a:lnTo>
                  <a:lnTo>
                    <a:pt x="930370" y="48805"/>
                  </a:lnTo>
                  <a:lnTo>
                    <a:pt x="940307" y="50801"/>
                  </a:lnTo>
                  <a:lnTo>
                    <a:pt x="950194" y="48805"/>
                  </a:lnTo>
                  <a:lnTo>
                    <a:pt x="958268" y="43361"/>
                  </a:lnTo>
                  <a:lnTo>
                    <a:pt x="963711" y="35287"/>
                  </a:lnTo>
                  <a:lnTo>
                    <a:pt x="965707" y="25401"/>
                  </a:lnTo>
                  <a:lnTo>
                    <a:pt x="963711" y="15514"/>
                  </a:lnTo>
                  <a:lnTo>
                    <a:pt x="958268" y="7440"/>
                  </a:lnTo>
                  <a:lnTo>
                    <a:pt x="950194" y="1997"/>
                  </a:lnTo>
                  <a:lnTo>
                    <a:pt x="940257" y="1"/>
                  </a:lnTo>
                  <a:close/>
                </a:path>
                <a:path w="1067434" h="50800">
                  <a:moveTo>
                    <a:pt x="1041907" y="1"/>
                  </a:moveTo>
                  <a:lnTo>
                    <a:pt x="1032021" y="1997"/>
                  </a:lnTo>
                  <a:lnTo>
                    <a:pt x="1023947" y="7440"/>
                  </a:lnTo>
                  <a:lnTo>
                    <a:pt x="1018504" y="15514"/>
                  </a:lnTo>
                  <a:lnTo>
                    <a:pt x="1016507" y="25401"/>
                  </a:lnTo>
                  <a:lnTo>
                    <a:pt x="1018504" y="35288"/>
                  </a:lnTo>
                  <a:lnTo>
                    <a:pt x="1023947" y="43361"/>
                  </a:lnTo>
                  <a:lnTo>
                    <a:pt x="1032021" y="48805"/>
                  </a:lnTo>
                  <a:lnTo>
                    <a:pt x="1041958" y="50801"/>
                  </a:lnTo>
                  <a:lnTo>
                    <a:pt x="1051845" y="48805"/>
                  </a:lnTo>
                  <a:lnTo>
                    <a:pt x="1059919" y="43361"/>
                  </a:lnTo>
                  <a:lnTo>
                    <a:pt x="1065362" y="35288"/>
                  </a:lnTo>
                  <a:lnTo>
                    <a:pt x="1067358" y="25401"/>
                  </a:lnTo>
                  <a:lnTo>
                    <a:pt x="1065362" y="15514"/>
                  </a:lnTo>
                  <a:lnTo>
                    <a:pt x="1059919" y="7440"/>
                  </a:lnTo>
                  <a:lnTo>
                    <a:pt x="1051845" y="1997"/>
                  </a:lnTo>
                  <a:lnTo>
                    <a:pt x="1041907" y="1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67591" y="5467875"/>
              <a:ext cx="1636425" cy="1636425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8789627" y="6513059"/>
              <a:ext cx="152400" cy="1067435"/>
            </a:xfrm>
            <a:custGeom>
              <a:avLst/>
              <a:gdLst/>
              <a:ahLst/>
              <a:cxnLst/>
              <a:rect l="l" t="t" r="r" b="b"/>
              <a:pathLst>
                <a:path w="152400" h="1067434">
                  <a:moveTo>
                    <a:pt x="75948" y="914908"/>
                  </a:moveTo>
                  <a:lnTo>
                    <a:pt x="0" y="914908"/>
                  </a:lnTo>
                  <a:lnTo>
                    <a:pt x="76200" y="1067308"/>
                  </a:lnTo>
                  <a:lnTo>
                    <a:pt x="127000" y="965708"/>
                  </a:lnTo>
                  <a:lnTo>
                    <a:pt x="76200" y="965708"/>
                  </a:lnTo>
                  <a:lnTo>
                    <a:pt x="66313" y="963711"/>
                  </a:lnTo>
                  <a:lnTo>
                    <a:pt x="58239" y="958268"/>
                  </a:lnTo>
                  <a:lnTo>
                    <a:pt x="52796" y="950194"/>
                  </a:lnTo>
                  <a:lnTo>
                    <a:pt x="50810" y="940308"/>
                  </a:lnTo>
                  <a:lnTo>
                    <a:pt x="52796" y="930370"/>
                  </a:lnTo>
                  <a:lnTo>
                    <a:pt x="58239" y="922296"/>
                  </a:lnTo>
                  <a:lnTo>
                    <a:pt x="66313" y="916853"/>
                  </a:lnTo>
                  <a:lnTo>
                    <a:pt x="75948" y="914908"/>
                  </a:lnTo>
                  <a:close/>
                </a:path>
                <a:path w="152400" h="1067434">
                  <a:moveTo>
                    <a:pt x="76451" y="914908"/>
                  </a:moveTo>
                  <a:lnTo>
                    <a:pt x="75948" y="914908"/>
                  </a:lnTo>
                  <a:lnTo>
                    <a:pt x="66313" y="916853"/>
                  </a:lnTo>
                  <a:lnTo>
                    <a:pt x="58239" y="922296"/>
                  </a:lnTo>
                  <a:lnTo>
                    <a:pt x="52796" y="930370"/>
                  </a:lnTo>
                  <a:lnTo>
                    <a:pt x="50810" y="940308"/>
                  </a:lnTo>
                  <a:lnTo>
                    <a:pt x="52796" y="950194"/>
                  </a:lnTo>
                  <a:lnTo>
                    <a:pt x="58239" y="958268"/>
                  </a:lnTo>
                  <a:lnTo>
                    <a:pt x="66313" y="963711"/>
                  </a:lnTo>
                  <a:lnTo>
                    <a:pt x="76200" y="965708"/>
                  </a:lnTo>
                  <a:lnTo>
                    <a:pt x="86086" y="963711"/>
                  </a:lnTo>
                  <a:lnTo>
                    <a:pt x="94160" y="958268"/>
                  </a:lnTo>
                  <a:lnTo>
                    <a:pt x="99603" y="950194"/>
                  </a:lnTo>
                  <a:lnTo>
                    <a:pt x="101600" y="940308"/>
                  </a:lnTo>
                  <a:lnTo>
                    <a:pt x="99603" y="930370"/>
                  </a:lnTo>
                  <a:lnTo>
                    <a:pt x="94160" y="922296"/>
                  </a:lnTo>
                  <a:lnTo>
                    <a:pt x="86086" y="916853"/>
                  </a:lnTo>
                  <a:lnTo>
                    <a:pt x="76451" y="914908"/>
                  </a:lnTo>
                  <a:close/>
                </a:path>
                <a:path w="152400" h="1067434">
                  <a:moveTo>
                    <a:pt x="152400" y="914908"/>
                  </a:moveTo>
                  <a:lnTo>
                    <a:pt x="76451" y="914908"/>
                  </a:lnTo>
                  <a:lnTo>
                    <a:pt x="86086" y="916853"/>
                  </a:lnTo>
                  <a:lnTo>
                    <a:pt x="94160" y="922296"/>
                  </a:lnTo>
                  <a:lnTo>
                    <a:pt x="99603" y="930370"/>
                  </a:lnTo>
                  <a:lnTo>
                    <a:pt x="101600" y="940308"/>
                  </a:lnTo>
                  <a:lnTo>
                    <a:pt x="99603" y="950194"/>
                  </a:lnTo>
                  <a:lnTo>
                    <a:pt x="94160" y="958268"/>
                  </a:lnTo>
                  <a:lnTo>
                    <a:pt x="86086" y="963711"/>
                  </a:lnTo>
                  <a:lnTo>
                    <a:pt x="76200" y="965708"/>
                  </a:lnTo>
                  <a:lnTo>
                    <a:pt x="127000" y="965708"/>
                  </a:lnTo>
                  <a:lnTo>
                    <a:pt x="152400" y="914908"/>
                  </a:lnTo>
                  <a:close/>
                </a:path>
                <a:path w="152400" h="1067434">
                  <a:moveTo>
                    <a:pt x="76200" y="813206"/>
                  </a:moveTo>
                  <a:lnTo>
                    <a:pt x="66313" y="815202"/>
                  </a:lnTo>
                  <a:lnTo>
                    <a:pt x="58239" y="820645"/>
                  </a:lnTo>
                  <a:lnTo>
                    <a:pt x="52796" y="828719"/>
                  </a:lnTo>
                  <a:lnTo>
                    <a:pt x="50810" y="838657"/>
                  </a:lnTo>
                  <a:lnTo>
                    <a:pt x="52796" y="848544"/>
                  </a:lnTo>
                  <a:lnTo>
                    <a:pt x="58239" y="856617"/>
                  </a:lnTo>
                  <a:lnTo>
                    <a:pt x="66313" y="862061"/>
                  </a:lnTo>
                  <a:lnTo>
                    <a:pt x="76200" y="864057"/>
                  </a:lnTo>
                  <a:lnTo>
                    <a:pt x="86086" y="862061"/>
                  </a:lnTo>
                  <a:lnTo>
                    <a:pt x="94160" y="856617"/>
                  </a:lnTo>
                  <a:lnTo>
                    <a:pt x="99603" y="848544"/>
                  </a:lnTo>
                  <a:lnTo>
                    <a:pt x="101600" y="838657"/>
                  </a:lnTo>
                  <a:lnTo>
                    <a:pt x="99603" y="828719"/>
                  </a:lnTo>
                  <a:lnTo>
                    <a:pt x="94160" y="820645"/>
                  </a:lnTo>
                  <a:lnTo>
                    <a:pt x="86086" y="815202"/>
                  </a:lnTo>
                  <a:lnTo>
                    <a:pt x="76200" y="813206"/>
                  </a:lnTo>
                  <a:close/>
                </a:path>
                <a:path w="152400" h="1067434">
                  <a:moveTo>
                    <a:pt x="76200" y="711555"/>
                  </a:moveTo>
                  <a:lnTo>
                    <a:pt x="66313" y="713551"/>
                  </a:lnTo>
                  <a:lnTo>
                    <a:pt x="58239" y="718994"/>
                  </a:lnTo>
                  <a:lnTo>
                    <a:pt x="52796" y="727068"/>
                  </a:lnTo>
                  <a:lnTo>
                    <a:pt x="50810" y="737006"/>
                  </a:lnTo>
                  <a:lnTo>
                    <a:pt x="52796" y="746893"/>
                  </a:lnTo>
                  <a:lnTo>
                    <a:pt x="58239" y="754967"/>
                  </a:lnTo>
                  <a:lnTo>
                    <a:pt x="66313" y="760410"/>
                  </a:lnTo>
                  <a:lnTo>
                    <a:pt x="76200" y="762406"/>
                  </a:lnTo>
                  <a:lnTo>
                    <a:pt x="86086" y="760410"/>
                  </a:lnTo>
                  <a:lnTo>
                    <a:pt x="94160" y="754967"/>
                  </a:lnTo>
                  <a:lnTo>
                    <a:pt x="99603" y="746893"/>
                  </a:lnTo>
                  <a:lnTo>
                    <a:pt x="101600" y="737006"/>
                  </a:lnTo>
                  <a:lnTo>
                    <a:pt x="99603" y="727068"/>
                  </a:lnTo>
                  <a:lnTo>
                    <a:pt x="94160" y="718994"/>
                  </a:lnTo>
                  <a:lnTo>
                    <a:pt x="86086" y="713551"/>
                  </a:lnTo>
                  <a:lnTo>
                    <a:pt x="76200" y="711555"/>
                  </a:lnTo>
                  <a:close/>
                </a:path>
                <a:path w="152400" h="1067434">
                  <a:moveTo>
                    <a:pt x="76200" y="609904"/>
                  </a:moveTo>
                  <a:lnTo>
                    <a:pt x="66313" y="611900"/>
                  </a:lnTo>
                  <a:lnTo>
                    <a:pt x="58239" y="617344"/>
                  </a:lnTo>
                  <a:lnTo>
                    <a:pt x="52796" y="625417"/>
                  </a:lnTo>
                  <a:lnTo>
                    <a:pt x="50810" y="635355"/>
                  </a:lnTo>
                  <a:lnTo>
                    <a:pt x="52796" y="645242"/>
                  </a:lnTo>
                  <a:lnTo>
                    <a:pt x="58239" y="653316"/>
                  </a:lnTo>
                  <a:lnTo>
                    <a:pt x="66313" y="658759"/>
                  </a:lnTo>
                  <a:lnTo>
                    <a:pt x="76200" y="660755"/>
                  </a:lnTo>
                  <a:lnTo>
                    <a:pt x="86086" y="658759"/>
                  </a:lnTo>
                  <a:lnTo>
                    <a:pt x="94160" y="653316"/>
                  </a:lnTo>
                  <a:lnTo>
                    <a:pt x="99603" y="645242"/>
                  </a:lnTo>
                  <a:lnTo>
                    <a:pt x="101600" y="635355"/>
                  </a:lnTo>
                  <a:lnTo>
                    <a:pt x="99603" y="625417"/>
                  </a:lnTo>
                  <a:lnTo>
                    <a:pt x="94160" y="617344"/>
                  </a:lnTo>
                  <a:lnTo>
                    <a:pt x="86086" y="611900"/>
                  </a:lnTo>
                  <a:lnTo>
                    <a:pt x="76200" y="609904"/>
                  </a:lnTo>
                  <a:close/>
                </a:path>
                <a:path w="152400" h="1067434">
                  <a:moveTo>
                    <a:pt x="76200" y="508254"/>
                  </a:moveTo>
                  <a:lnTo>
                    <a:pt x="66313" y="510250"/>
                  </a:lnTo>
                  <a:lnTo>
                    <a:pt x="58239" y="515693"/>
                  </a:lnTo>
                  <a:lnTo>
                    <a:pt x="52796" y="523767"/>
                  </a:lnTo>
                  <a:lnTo>
                    <a:pt x="50810" y="533704"/>
                  </a:lnTo>
                  <a:lnTo>
                    <a:pt x="52796" y="543591"/>
                  </a:lnTo>
                  <a:lnTo>
                    <a:pt x="58240" y="551665"/>
                  </a:lnTo>
                  <a:lnTo>
                    <a:pt x="66314" y="557108"/>
                  </a:lnTo>
                  <a:lnTo>
                    <a:pt x="76200" y="559104"/>
                  </a:lnTo>
                  <a:lnTo>
                    <a:pt x="86086" y="557108"/>
                  </a:lnTo>
                  <a:lnTo>
                    <a:pt x="94160" y="551665"/>
                  </a:lnTo>
                  <a:lnTo>
                    <a:pt x="99603" y="543591"/>
                  </a:lnTo>
                  <a:lnTo>
                    <a:pt x="101600" y="533704"/>
                  </a:lnTo>
                  <a:lnTo>
                    <a:pt x="99603" y="523767"/>
                  </a:lnTo>
                  <a:lnTo>
                    <a:pt x="94160" y="515693"/>
                  </a:lnTo>
                  <a:lnTo>
                    <a:pt x="86086" y="510250"/>
                  </a:lnTo>
                  <a:lnTo>
                    <a:pt x="76200" y="508254"/>
                  </a:lnTo>
                  <a:close/>
                </a:path>
                <a:path w="152400" h="1067434">
                  <a:moveTo>
                    <a:pt x="76201" y="406603"/>
                  </a:moveTo>
                  <a:lnTo>
                    <a:pt x="66314" y="408599"/>
                  </a:lnTo>
                  <a:lnTo>
                    <a:pt x="58240" y="414042"/>
                  </a:lnTo>
                  <a:lnTo>
                    <a:pt x="52797" y="422116"/>
                  </a:lnTo>
                  <a:lnTo>
                    <a:pt x="50811" y="432054"/>
                  </a:lnTo>
                  <a:lnTo>
                    <a:pt x="52797" y="441940"/>
                  </a:lnTo>
                  <a:lnTo>
                    <a:pt x="58240" y="450014"/>
                  </a:lnTo>
                  <a:lnTo>
                    <a:pt x="66314" y="455457"/>
                  </a:lnTo>
                  <a:lnTo>
                    <a:pt x="76200" y="457454"/>
                  </a:lnTo>
                  <a:lnTo>
                    <a:pt x="86087" y="455457"/>
                  </a:lnTo>
                  <a:lnTo>
                    <a:pt x="94160" y="450014"/>
                  </a:lnTo>
                  <a:lnTo>
                    <a:pt x="99604" y="441940"/>
                  </a:lnTo>
                  <a:lnTo>
                    <a:pt x="101601" y="432054"/>
                  </a:lnTo>
                  <a:lnTo>
                    <a:pt x="99605" y="422116"/>
                  </a:lnTo>
                  <a:lnTo>
                    <a:pt x="94161" y="414042"/>
                  </a:lnTo>
                  <a:lnTo>
                    <a:pt x="86087" y="408599"/>
                  </a:lnTo>
                  <a:lnTo>
                    <a:pt x="76201" y="406603"/>
                  </a:lnTo>
                  <a:close/>
                </a:path>
                <a:path w="152400" h="1067434">
                  <a:moveTo>
                    <a:pt x="76201" y="304952"/>
                  </a:moveTo>
                  <a:lnTo>
                    <a:pt x="66314" y="306948"/>
                  </a:lnTo>
                  <a:lnTo>
                    <a:pt x="58240" y="312391"/>
                  </a:lnTo>
                  <a:lnTo>
                    <a:pt x="52797" y="320465"/>
                  </a:lnTo>
                  <a:lnTo>
                    <a:pt x="50811" y="330403"/>
                  </a:lnTo>
                  <a:lnTo>
                    <a:pt x="52797" y="340290"/>
                  </a:lnTo>
                  <a:lnTo>
                    <a:pt x="58241" y="348363"/>
                  </a:lnTo>
                  <a:lnTo>
                    <a:pt x="66315" y="353807"/>
                  </a:lnTo>
                  <a:lnTo>
                    <a:pt x="76201" y="355803"/>
                  </a:lnTo>
                  <a:lnTo>
                    <a:pt x="86087" y="353807"/>
                  </a:lnTo>
                  <a:lnTo>
                    <a:pt x="94161" y="348363"/>
                  </a:lnTo>
                  <a:lnTo>
                    <a:pt x="99605" y="340290"/>
                  </a:lnTo>
                  <a:lnTo>
                    <a:pt x="101601" y="330403"/>
                  </a:lnTo>
                  <a:lnTo>
                    <a:pt x="99605" y="320465"/>
                  </a:lnTo>
                  <a:lnTo>
                    <a:pt x="94161" y="312391"/>
                  </a:lnTo>
                  <a:lnTo>
                    <a:pt x="86087" y="306948"/>
                  </a:lnTo>
                  <a:lnTo>
                    <a:pt x="76201" y="304952"/>
                  </a:lnTo>
                  <a:close/>
                </a:path>
                <a:path w="152400" h="1067434">
                  <a:moveTo>
                    <a:pt x="76201" y="203301"/>
                  </a:moveTo>
                  <a:lnTo>
                    <a:pt x="66314" y="205297"/>
                  </a:lnTo>
                  <a:lnTo>
                    <a:pt x="58240" y="210740"/>
                  </a:lnTo>
                  <a:lnTo>
                    <a:pt x="52797" y="218814"/>
                  </a:lnTo>
                  <a:lnTo>
                    <a:pt x="50811" y="228752"/>
                  </a:lnTo>
                  <a:lnTo>
                    <a:pt x="52797" y="238639"/>
                  </a:lnTo>
                  <a:lnTo>
                    <a:pt x="58241" y="246713"/>
                  </a:lnTo>
                  <a:lnTo>
                    <a:pt x="66315" y="252156"/>
                  </a:lnTo>
                  <a:lnTo>
                    <a:pt x="76201" y="254152"/>
                  </a:lnTo>
                  <a:lnTo>
                    <a:pt x="86087" y="252156"/>
                  </a:lnTo>
                  <a:lnTo>
                    <a:pt x="94161" y="246713"/>
                  </a:lnTo>
                  <a:lnTo>
                    <a:pt x="99605" y="238639"/>
                  </a:lnTo>
                  <a:lnTo>
                    <a:pt x="101601" y="228752"/>
                  </a:lnTo>
                  <a:lnTo>
                    <a:pt x="99605" y="218814"/>
                  </a:lnTo>
                  <a:lnTo>
                    <a:pt x="94161" y="210740"/>
                  </a:lnTo>
                  <a:lnTo>
                    <a:pt x="86087" y="205297"/>
                  </a:lnTo>
                  <a:lnTo>
                    <a:pt x="76201" y="203301"/>
                  </a:lnTo>
                  <a:close/>
                </a:path>
                <a:path w="152400" h="1067434">
                  <a:moveTo>
                    <a:pt x="76201" y="101650"/>
                  </a:moveTo>
                  <a:lnTo>
                    <a:pt x="66314" y="103646"/>
                  </a:lnTo>
                  <a:lnTo>
                    <a:pt x="58240" y="109090"/>
                  </a:lnTo>
                  <a:lnTo>
                    <a:pt x="52797" y="117163"/>
                  </a:lnTo>
                  <a:lnTo>
                    <a:pt x="50811" y="127101"/>
                  </a:lnTo>
                  <a:lnTo>
                    <a:pt x="52797" y="136988"/>
                  </a:lnTo>
                  <a:lnTo>
                    <a:pt x="58240" y="145061"/>
                  </a:lnTo>
                  <a:lnTo>
                    <a:pt x="66314" y="150505"/>
                  </a:lnTo>
                  <a:lnTo>
                    <a:pt x="76201" y="152501"/>
                  </a:lnTo>
                  <a:lnTo>
                    <a:pt x="86087" y="150505"/>
                  </a:lnTo>
                  <a:lnTo>
                    <a:pt x="94161" y="145061"/>
                  </a:lnTo>
                  <a:lnTo>
                    <a:pt x="99605" y="136988"/>
                  </a:lnTo>
                  <a:lnTo>
                    <a:pt x="101601" y="127101"/>
                  </a:lnTo>
                  <a:lnTo>
                    <a:pt x="99605" y="117163"/>
                  </a:lnTo>
                  <a:lnTo>
                    <a:pt x="94161" y="109090"/>
                  </a:lnTo>
                  <a:lnTo>
                    <a:pt x="86087" y="103646"/>
                  </a:lnTo>
                  <a:lnTo>
                    <a:pt x="76201" y="101650"/>
                  </a:lnTo>
                  <a:close/>
                </a:path>
                <a:path w="152400" h="1067434">
                  <a:moveTo>
                    <a:pt x="76201" y="0"/>
                  </a:moveTo>
                  <a:lnTo>
                    <a:pt x="66314" y="1996"/>
                  </a:lnTo>
                  <a:lnTo>
                    <a:pt x="58240" y="7439"/>
                  </a:lnTo>
                  <a:lnTo>
                    <a:pt x="52797" y="15513"/>
                  </a:lnTo>
                  <a:lnTo>
                    <a:pt x="50811" y="25450"/>
                  </a:lnTo>
                  <a:lnTo>
                    <a:pt x="52797" y="35337"/>
                  </a:lnTo>
                  <a:lnTo>
                    <a:pt x="58240" y="43410"/>
                  </a:lnTo>
                  <a:lnTo>
                    <a:pt x="66314" y="48854"/>
                  </a:lnTo>
                  <a:lnTo>
                    <a:pt x="76201" y="50850"/>
                  </a:lnTo>
                  <a:lnTo>
                    <a:pt x="86087" y="48854"/>
                  </a:lnTo>
                  <a:lnTo>
                    <a:pt x="94161" y="43410"/>
                  </a:lnTo>
                  <a:lnTo>
                    <a:pt x="99605" y="35337"/>
                  </a:lnTo>
                  <a:lnTo>
                    <a:pt x="101601" y="25450"/>
                  </a:lnTo>
                  <a:lnTo>
                    <a:pt x="99605" y="15513"/>
                  </a:lnTo>
                  <a:lnTo>
                    <a:pt x="94161" y="7439"/>
                  </a:lnTo>
                  <a:lnTo>
                    <a:pt x="86088" y="1996"/>
                  </a:lnTo>
                  <a:lnTo>
                    <a:pt x="76201" y="0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6" name="object 76"/>
          <p:cNvSpPr txBox="1"/>
          <p:nvPr/>
        </p:nvSpPr>
        <p:spPr>
          <a:xfrm>
            <a:off x="8906691" y="6873747"/>
            <a:ext cx="824230" cy="52260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4000"/>
              </a:lnSpc>
              <a:spcBef>
                <a:spcPts val="25"/>
              </a:spcBef>
            </a:pPr>
            <a:r>
              <a:rPr sz="16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Order </a:t>
            </a:r>
            <a:r>
              <a:rPr sz="1600" spc="-14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8624310" y="6489282"/>
            <a:ext cx="152400" cy="1067435"/>
          </a:xfrm>
          <a:custGeom>
            <a:avLst/>
            <a:gdLst/>
            <a:ahLst/>
            <a:cxnLst/>
            <a:rect l="l" t="t" r="r" b="b"/>
            <a:pathLst>
              <a:path w="152400" h="1067434">
                <a:moveTo>
                  <a:pt x="75707" y="0"/>
                </a:moveTo>
                <a:lnTo>
                  <a:pt x="97" y="152450"/>
                </a:lnTo>
                <a:lnTo>
                  <a:pt x="0" y="152646"/>
                </a:lnTo>
                <a:lnTo>
                  <a:pt x="76198" y="152450"/>
                </a:lnTo>
                <a:lnTo>
                  <a:pt x="66306" y="150486"/>
                </a:lnTo>
                <a:lnTo>
                  <a:pt x="58215" y="145069"/>
                </a:lnTo>
                <a:lnTo>
                  <a:pt x="52745" y="137013"/>
                </a:lnTo>
                <a:lnTo>
                  <a:pt x="50717" y="127133"/>
                </a:lnTo>
                <a:lnTo>
                  <a:pt x="52681" y="117189"/>
                </a:lnTo>
                <a:lnTo>
                  <a:pt x="58098" y="109097"/>
                </a:lnTo>
                <a:lnTo>
                  <a:pt x="66154" y="103628"/>
                </a:lnTo>
                <a:lnTo>
                  <a:pt x="76034" y="101600"/>
                </a:lnTo>
                <a:lnTo>
                  <a:pt x="126917" y="101600"/>
                </a:lnTo>
                <a:lnTo>
                  <a:pt x="75707" y="0"/>
                </a:lnTo>
                <a:close/>
              </a:path>
              <a:path w="152400" h="1067434">
                <a:moveTo>
                  <a:pt x="76034" y="101600"/>
                </a:moveTo>
                <a:lnTo>
                  <a:pt x="50760" y="126917"/>
                </a:lnTo>
                <a:lnTo>
                  <a:pt x="50717" y="127133"/>
                </a:lnTo>
                <a:lnTo>
                  <a:pt x="52714" y="136861"/>
                </a:lnTo>
                <a:lnTo>
                  <a:pt x="52745" y="137013"/>
                </a:lnTo>
                <a:lnTo>
                  <a:pt x="58215" y="145069"/>
                </a:lnTo>
                <a:lnTo>
                  <a:pt x="66306" y="150486"/>
                </a:lnTo>
                <a:lnTo>
                  <a:pt x="76198" y="152450"/>
                </a:lnTo>
                <a:lnTo>
                  <a:pt x="85766" y="150486"/>
                </a:lnTo>
                <a:lnTo>
                  <a:pt x="85984" y="150486"/>
                </a:lnTo>
                <a:lnTo>
                  <a:pt x="101517" y="126917"/>
                </a:lnTo>
                <a:lnTo>
                  <a:pt x="99520" y="117189"/>
                </a:lnTo>
                <a:lnTo>
                  <a:pt x="99489" y="117037"/>
                </a:lnTo>
                <a:lnTo>
                  <a:pt x="94098" y="109097"/>
                </a:lnTo>
                <a:lnTo>
                  <a:pt x="86024" y="103628"/>
                </a:lnTo>
                <a:lnTo>
                  <a:pt x="86251" y="103628"/>
                </a:lnTo>
                <a:lnTo>
                  <a:pt x="76034" y="101600"/>
                </a:lnTo>
                <a:close/>
              </a:path>
              <a:path w="152400" h="1067434">
                <a:moveTo>
                  <a:pt x="126917" y="101600"/>
                </a:moveTo>
                <a:lnTo>
                  <a:pt x="76034" y="101600"/>
                </a:lnTo>
                <a:lnTo>
                  <a:pt x="86251" y="103628"/>
                </a:lnTo>
                <a:lnTo>
                  <a:pt x="86024" y="103628"/>
                </a:lnTo>
                <a:lnTo>
                  <a:pt x="94098" y="109097"/>
                </a:lnTo>
                <a:lnTo>
                  <a:pt x="99489" y="117037"/>
                </a:lnTo>
                <a:lnTo>
                  <a:pt x="101517" y="126917"/>
                </a:lnTo>
                <a:lnTo>
                  <a:pt x="99552" y="136861"/>
                </a:lnTo>
                <a:lnTo>
                  <a:pt x="93964" y="145069"/>
                </a:lnTo>
                <a:lnTo>
                  <a:pt x="85984" y="150486"/>
                </a:lnTo>
                <a:lnTo>
                  <a:pt x="85766" y="150486"/>
                </a:lnTo>
                <a:lnTo>
                  <a:pt x="76198" y="152450"/>
                </a:lnTo>
                <a:lnTo>
                  <a:pt x="60488" y="152450"/>
                </a:lnTo>
                <a:lnTo>
                  <a:pt x="152398" y="152153"/>
                </a:lnTo>
                <a:lnTo>
                  <a:pt x="126917" y="101600"/>
                </a:lnTo>
                <a:close/>
              </a:path>
              <a:path w="152400" h="1067434">
                <a:moveTo>
                  <a:pt x="76363" y="203250"/>
                </a:moveTo>
                <a:lnTo>
                  <a:pt x="66483" y="205278"/>
                </a:lnTo>
                <a:lnTo>
                  <a:pt x="58427" y="210747"/>
                </a:lnTo>
                <a:lnTo>
                  <a:pt x="53111" y="218687"/>
                </a:lnTo>
                <a:lnTo>
                  <a:pt x="53009" y="218839"/>
                </a:lnTo>
                <a:lnTo>
                  <a:pt x="51087" y="228568"/>
                </a:lnTo>
                <a:lnTo>
                  <a:pt x="51045" y="228782"/>
                </a:lnTo>
                <a:lnTo>
                  <a:pt x="53042" y="238512"/>
                </a:lnTo>
                <a:lnTo>
                  <a:pt x="53073" y="238663"/>
                </a:lnTo>
                <a:lnTo>
                  <a:pt x="58542" y="246719"/>
                </a:lnTo>
                <a:lnTo>
                  <a:pt x="66634" y="252136"/>
                </a:lnTo>
                <a:lnTo>
                  <a:pt x="76527" y="254100"/>
                </a:lnTo>
                <a:lnTo>
                  <a:pt x="86097" y="252136"/>
                </a:lnTo>
                <a:lnTo>
                  <a:pt x="86313" y="252136"/>
                </a:lnTo>
                <a:lnTo>
                  <a:pt x="94293" y="246719"/>
                </a:lnTo>
                <a:lnTo>
                  <a:pt x="99780" y="238663"/>
                </a:lnTo>
                <a:lnTo>
                  <a:pt x="99881" y="238512"/>
                </a:lnTo>
                <a:lnTo>
                  <a:pt x="101802" y="228782"/>
                </a:lnTo>
                <a:lnTo>
                  <a:pt x="101845" y="228568"/>
                </a:lnTo>
                <a:lnTo>
                  <a:pt x="99848" y="218839"/>
                </a:lnTo>
                <a:lnTo>
                  <a:pt x="99816" y="218687"/>
                </a:lnTo>
                <a:lnTo>
                  <a:pt x="94426" y="210747"/>
                </a:lnTo>
                <a:lnTo>
                  <a:pt x="86351" y="205278"/>
                </a:lnTo>
                <a:lnTo>
                  <a:pt x="86578" y="205278"/>
                </a:lnTo>
                <a:lnTo>
                  <a:pt x="76363" y="203250"/>
                </a:lnTo>
                <a:close/>
              </a:path>
              <a:path w="152400" h="1067434">
                <a:moveTo>
                  <a:pt x="76691" y="304900"/>
                </a:moveTo>
                <a:lnTo>
                  <a:pt x="51416" y="330219"/>
                </a:lnTo>
                <a:lnTo>
                  <a:pt x="51374" y="330433"/>
                </a:lnTo>
                <a:lnTo>
                  <a:pt x="76855" y="355751"/>
                </a:lnTo>
                <a:lnTo>
                  <a:pt x="86423" y="353787"/>
                </a:lnTo>
                <a:lnTo>
                  <a:pt x="86641" y="353787"/>
                </a:lnTo>
                <a:lnTo>
                  <a:pt x="102172" y="330219"/>
                </a:lnTo>
                <a:lnTo>
                  <a:pt x="100176" y="320489"/>
                </a:lnTo>
                <a:lnTo>
                  <a:pt x="100145" y="320338"/>
                </a:lnTo>
                <a:lnTo>
                  <a:pt x="94754" y="312398"/>
                </a:lnTo>
                <a:lnTo>
                  <a:pt x="86679" y="306928"/>
                </a:lnTo>
                <a:lnTo>
                  <a:pt x="86905" y="306928"/>
                </a:lnTo>
                <a:lnTo>
                  <a:pt x="76691" y="304900"/>
                </a:lnTo>
                <a:close/>
              </a:path>
              <a:path w="152400" h="1067434">
                <a:moveTo>
                  <a:pt x="77019" y="406551"/>
                </a:moveTo>
                <a:lnTo>
                  <a:pt x="67139" y="408579"/>
                </a:lnTo>
                <a:lnTo>
                  <a:pt x="59083" y="414048"/>
                </a:lnTo>
                <a:lnTo>
                  <a:pt x="53767" y="421988"/>
                </a:lnTo>
                <a:lnTo>
                  <a:pt x="53666" y="422139"/>
                </a:lnTo>
                <a:lnTo>
                  <a:pt x="51744" y="431868"/>
                </a:lnTo>
                <a:lnTo>
                  <a:pt x="51701" y="432083"/>
                </a:lnTo>
                <a:lnTo>
                  <a:pt x="53698" y="441812"/>
                </a:lnTo>
                <a:lnTo>
                  <a:pt x="53729" y="441963"/>
                </a:lnTo>
                <a:lnTo>
                  <a:pt x="59199" y="450019"/>
                </a:lnTo>
                <a:lnTo>
                  <a:pt x="67290" y="455437"/>
                </a:lnTo>
                <a:lnTo>
                  <a:pt x="77184" y="457401"/>
                </a:lnTo>
                <a:lnTo>
                  <a:pt x="86754" y="455437"/>
                </a:lnTo>
                <a:lnTo>
                  <a:pt x="86970" y="455437"/>
                </a:lnTo>
                <a:lnTo>
                  <a:pt x="102501" y="431868"/>
                </a:lnTo>
                <a:lnTo>
                  <a:pt x="100504" y="422139"/>
                </a:lnTo>
                <a:lnTo>
                  <a:pt x="100473" y="421988"/>
                </a:lnTo>
                <a:lnTo>
                  <a:pt x="95082" y="414048"/>
                </a:lnTo>
                <a:lnTo>
                  <a:pt x="87008" y="408579"/>
                </a:lnTo>
                <a:lnTo>
                  <a:pt x="87235" y="408579"/>
                </a:lnTo>
                <a:lnTo>
                  <a:pt x="77019" y="406551"/>
                </a:lnTo>
                <a:close/>
              </a:path>
              <a:path w="152400" h="1067434">
                <a:moveTo>
                  <a:pt x="77348" y="508200"/>
                </a:moveTo>
                <a:lnTo>
                  <a:pt x="52073" y="533519"/>
                </a:lnTo>
                <a:lnTo>
                  <a:pt x="52030" y="533734"/>
                </a:lnTo>
                <a:lnTo>
                  <a:pt x="77511" y="559051"/>
                </a:lnTo>
                <a:lnTo>
                  <a:pt x="87081" y="557087"/>
                </a:lnTo>
                <a:lnTo>
                  <a:pt x="87298" y="557087"/>
                </a:lnTo>
                <a:lnTo>
                  <a:pt x="102829" y="533519"/>
                </a:lnTo>
                <a:lnTo>
                  <a:pt x="100832" y="523789"/>
                </a:lnTo>
                <a:lnTo>
                  <a:pt x="100801" y="523638"/>
                </a:lnTo>
                <a:lnTo>
                  <a:pt x="95411" y="515698"/>
                </a:lnTo>
                <a:lnTo>
                  <a:pt x="87336" y="510228"/>
                </a:lnTo>
                <a:lnTo>
                  <a:pt x="87562" y="510228"/>
                </a:lnTo>
                <a:lnTo>
                  <a:pt x="77348" y="508200"/>
                </a:lnTo>
                <a:close/>
              </a:path>
              <a:path w="152400" h="1067434">
                <a:moveTo>
                  <a:pt x="77675" y="609851"/>
                </a:moveTo>
                <a:lnTo>
                  <a:pt x="52400" y="635168"/>
                </a:lnTo>
                <a:lnTo>
                  <a:pt x="52358" y="635383"/>
                </a:lnTo>
                <a:lnTo>
                  <a:pt x="77840" y="660702"/>
                </a:lnTo>
                <a:lnTo>
                  <a:pt x="87410" y="658737"/>
                </a:lnTo>
                <a:lnTo>
                  <a:pt x="87627" y="658737"/>
                </a:lnTo>
                <a:lnTo>
                  <a:pt x="103158" y="635168"/>
                </a:lnTo>
                <a:lnTo>
                  <a:pt x="101161" y="625440"/>
                </a:lnTo>
                <a:lnTo>
                  <a:pt x="101130" y="625288"/>
                </a:lnTo>
                <a:lnTo>
                  <a:pt x="95739" y="617349"/>
                </a:lnTo>
                <a:lnTo>
                  <a:pt x="87665" y="611879"/>
                </a:lnTo>
                <a:lnTo>
                  <a:pt x="87892" y="611879"/>
                </a:lnTo>
                <a:lnTo>
                  <a:pt x="77675" y="609851"/>
                </a:lnTo>
                <a:close/>
              </a:path>
              <a:path w="152400" h="1067434">
                <a:moveTo>
                  <a:pt x="78004" y="711502"/>
                </a:moveTo>
                <a:lnTo>
                  <a:pt x="52729" y="736819"/>
                </a:lnTo>
                <a:lnTo>
                  <a:pt x="52687" y="737034"/>
                </a:lnTo>
                <a:lnTo>
                  <a:pt x="54683" y="746763"/>
                </a:lnTo>
                <a:lnTo>
                  <a:pt x="54714" y="746914"/>
                </a:lnTo>
                <a:lnTo>
                  <a:pt x="60184" y="754970"/>
                </a:lnTo>
                <a:lnTo>
                  <a:pt x="68275" y="760387"/>
                </a:lnTo>
                <a:lnTo>
                  <a:pt x="78168" y="762351"/>
                </a:lnTo>
                <a:lnTo>
                  <a:pt x="87738" y="760387"/>
                </a:lnTo>
                <a:lnTo>
                  <a:pt x="87955" y="760387"/>
                </a:lnTo>
                <a:lnTo>
                  <a:pt x="103485" y="736819"/>
                </a:lnTo>
                <a:lnTo>
                  <a:pt x="101489" y="727090"/>
                </a:lnTo>
                <a:lnTo>
                  <a:pt x="101458" y="726939"/>
                </a:lnTo>
                <a:lnTo>
                  <a:pt x="96067" y="718998"/>
                </a:lnTo>
                <a:lnTo>
                  <a:pt x="87993" y="713529"/>
                </a:lnTo>
                <a:lnTo>
                  <a:pt x="88218" y="713529"/>
                </a:lnTo>
                <a:lnTo>
                  <a:pt x="78004" y="711502"/>
                </a:lnTo>
                <a:close/>
              </a:path>
              <a:path w="152400" h="1067434">
                <a:moveTo>
                  <a:pt x="78332" y="813151"/>
                </a:moveTo>
                <a:lnTo>
                  <a:pt x="53014" y="838685"/>
                </a:lnTo>
                <a:lnTo>
                  <a:pt x="55012" y="848414"/>
                </a:lnTo>
                <a:lnTo>
                  <a:pt x="55043" y="848565"/>
                </a:lnTo>
                <a:lnTo>
                  <a:pt x="60512" y="856621"/>
                </a:lnTo>
                <a:lnTo>
                  <a:pt x="68603" y="862038"/>
                </a:lnTo>
                <a:lnTo>
                  <a:pt x="78497" y="864002"/>
                </a:lnTo>
                <a:lnTo>
                  <a:pt x="88064" y="862038"/>
                </a:lnTo>
                <a:lnTo>
                  <a:pt x="88282" y="862038"/>
                </a:lnTo>
                <a:lnTo>
                  <a:pt x="96262" y="856621"/>
                </a:lnTo>
                <a:lnTo>
                  <a:pt x="101749" y="848565"/>
                </a:lnTo>
                <a:lnTo>
                  <a:pt x="101850" y="848414"/>
                </a:lnTo>
                <a:lnTo>
                  <a:pt x="103772" y="838685"/>
                </a:lnTo>
                <a:lnTo>
                  <a:pt x="103814" y="838470"/>
                </a:lnTo>
                <a:lnTo>
                  <a:pt x="101817" y="828740"/>
                </a:lnTo>
                <a:lnTo>
                  <a:pt x="101786" y="828589"/>
                </a:lnTo>
                <a:lnTo>
                  <a:pt x="96396" y="820649"/>
                </a:lnTo>
                <a:lnTo>
                  <a:pt x="88321" y="815179"/>
                </a:lnTo>
                <a:lnTo>
                  <a:pt x="88549" y="815179"/>
                </a:lnTo>
                <a:lnTo>
                  <a:pt x="78332" y="813151"/>
                </a:lnTo>
                <a:close/>
              </a:path>
              <a:path w="152400" h="1067434">
                <a:moveTo>
                  <a:pt x="78661" y="914802"/>
                </a:moveTo>
                <a:lnTo>
                  <a:pt x="53343" y="940334"/>
                </a:lnTo>
                <a:lnTo>
                  <a:pt x="55340" y="950064"/>
                </a:lnTo>
                <a:lnTo>
                  <a:pt x="55371" y="950215"/>
                </a:lnTo>
                <a:lnTo>
                  <a:pt x="60840" y="958271"/>
                </a:lnTo>
                <a:lnTo>
                  <a:pt x="68932" y="963688"/>
                </a:lnTo>
                <a:lnTo>
                  <a:pt x="78825" y="965653"/>
                </a:lnTo>
                <a:lnTo>
                  <a:pt x="88395" y="963688"/>
                </a:lnTo>
                <a:lnTo>
                  <a:pt x="88611" y="963688"/>
                </a:lnTo>
                <a:lnTo>
                  <a:pt x="104142" y="940120"/>
                </a:lnTo>
                <a:lnTo>
                  <a:pt x="102146" y="930390"/>
                </a:lnTo>
                <a:lnTo>
                  <a:pt x="102115" y="930239"/>
                </a:lnTo>
                <a:lnTo>
                  <a:pt x="96724" y="922299"/>
                </a:lnTo>
                <a:lnTo>
                  <a:pt x="88650" y="916830"/>
                </a:lnTo>
                <a:lnTo>
                  <a:pt x="88876" y="916830"/>
                </a:lnTo>
                <a:lnTo>
                  <a:pt x="78661" y="914802"/>
                </a:lnTo>
                <a:close/>
              </a:path>
              <a:path w="152400" h="1067434">
                <a:moveTo>
                  <a:pt x="78988" y="1016452"/>
                </a:moveTo>
                <a:lnTo>
                  <a:pt x="53671" y="1041985"/>
                </a:lnTo>
                <a:lnTo>
                  <a:pt x="55668" y="1051714"/>
                </a:lnTo>
                <a:lnTo>
                  <a:pt x="55699" y="1051865"/>
                </a:lnTo>
                <a:lnTo>
                  <a:pt x="61169" y="1059921"/>
                </a:lnTo>
                <a:lnTo>
                  <a:pt x="69260" y="1065338"/>
                </a:lnTo>
                <a:lnTo>
                  <a:pt x="79154" y="1067302"/>
                </a:lnTo>
                <a:lnTo>
                  <a:pt x="88721" y="1065338"/>
                </a:lnTo>
                <a:lnTo>
                  <a:pt x="88939" y="1065338"/>
                </a:lnTo>
                <a:lnTo>
                  <a:pt x="96918" y="1059921"/>
                </a:lnTo>
                <a:lnTo>
                  <a:pt x="102406" y="1051865"/>
                </a:lnTo>
                <a:lnTo>
                  <a:pt x="102507" y="1051714"/>
                </a:lnTo>
                <a:lnTo>
                  <a:pt x="104429" y="1041985"/>
                </a:lnTo>
                <a:lnTo>
                  <a:pt x="104471" y="1041770"/>
                </a:lnTo>
                <a:lnTo>
                  <a:pt x="102474" y="1032041"/>
                </a:lnTo>
                <a:lnTo>
                  <a:pt x="102443" y="1031890"/>
                </a:lnTo>
                <a:lnTo>
                  <a:pt x="97052" y="1023949"/>
                </a:lnTo>
                <a:lnTo>
                  <a:pt x="88977" y="1018480"/>
                </a:lnTo>
                <a:lnTo>
                  <a:pt x="89202" y="1018480"/>
                </a:lnTo>
                <a:lnTo>
                  <a:pt x="78988" y="1016452"/>
                </a:lnTo>
                <a:close/>
              </a:path>
            </a:pathLst>
          </a:custGeom>
          <a:solidFill>
            <a:srgbClr val="7731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 txBox="1"/>
          <p:nvPr/>
        </p:nvSpPr>
        <p:spPr>
          <a:xfrm>
            <a:off x="6611984" y="6728459"/>
            <a:ext cx="2028189" cy="7988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711200" indent="442595">
              <a:lnSpc>
                <a:spcPct val="101000"/>
              </a:lnSpc>
              <a:spcBef>
                <a:spcPts val="75"/>
              </a:spcBef>
            </a:pPr>
            <a:r>
              <a:rPr sz="1400" spc="-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Saga </a:t>
            </a:r>
            <a:r>
              <a:rPr sz="14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Microservice(s)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469265">
              <a:lnSpc>
                <a:spcPct val="100000"/>
              </a:lnSpc>
              <a:spcBef>
                <a:spcPts val="785"/>
              </a:spcBef>
            </a:pPr>
            <a:r>
              <a:rPr sz="1600" spc="-114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r>
              <a:rPr sz="1600" spc="-110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35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Response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5812820" y="6369784"/>
            <a:ext cx="348615" cy="1105535"/>
            <a:chOff x="5812820" y="6369784"/>
            <a:chExt cx="348615" cy="1105535"/>
          </a:xfrm>
        </p:grpSpPr>
        <p:pic>
          <p:nvPicPr>
            <p:cNvPr id="80" name="object 8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33584" y="6369784"/>
              <a:ext cx="327734" cy="327734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12820" y="7147083"/>
              <a:ext cx="327734" cy="327734"/>
            </a:xfrm>
            <a:prstGeom prst="rect">
              <a:avLst/>
            </a:prstGeom>
          </p:spPr>
        </p:pic>
      </p:grpSp>
      <p:sp>
        <p:nvSpPr>
          <p:cNvPr id="82" name="Slide Number Placeholder 81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2425">
              <a:lnSpc>
                <a:spcPct val="100000"/>
              </a:lnSpc>
              <a:spcBef>
                <a:spcPts val="100"/>
              </a:spcBef>
            </a:pPr>
            <a:r>
              <a:rPr sz="4800" spc="-459" dirty="0"/>
              <a:t>Saga</a:t>
            </a:r>
            <a:r>
              <a:rPr sz="4800" spc="-320" dirty="0"/>
              <a:t> </a:t>
            </a:r>
            <a:r>
              <a:rPr sz="4800" spc="-340" dirty="0"/>
              <a:t>Pattern:</a:t>
            </a:r>
            <a:r>
              <a:rPr sz="4800" spc="-320" dirty="0"/>
              <a:t> </a:t>
            </a:r>
            <a:r>
              <a:rPr sz="4800" spc="-484" dirty="0"/>
              <a:t>New</a:t>
            </a:r>
            <a:r>
              <a:rPr sz="4800" spc="-325" dirty="0"/>
              <a:t> </a:t>
            </a:r>
            <a:r>
              <a:rPr sz="4800" spc="-285" dirty="0"/>
              <a:t>Order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1923545" y="3056534"/>
            <a:ext cx="9913620" cy="548957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60350">
              <a:lnSpc>
                <a:spcPct val="100000"/>
              </a:lnSpc>
              <a:spcBef>
                <a:spcPts val="755"/>
              </a:spcBef>
              <a:tabLst>
                <a:tab pos="4322445" algn="l"/>
                <a:tab pos="6397625" algn="l"/>
                <a:tab pos="9168130" algn="l"/>
              </a:tabLst>
            </a:pPr>
            <a:r>
              <a:rPr sz="2400" spc="-15" baseline="-3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Website</a:t>
            </a:r>
            <a:r>
              <a:rPr sz="2400" baseline="-3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15" baseline="2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Security</a:t>
            </a:r>
            <a:r>
              <a:rPr sz="2400" baseline="2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165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Web</a:t>
            </a:r>
            <a:r>
              <a:rPr sz="2400" spc="-179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37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r>
              <a:rPr sz="2400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BFF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8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r>
              <a:rPr sz="1600" spc="-14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Desktop</a:t>
            </a: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55755" y="2071366"/>
            <a:ext cx="11406505" cy="2770505"/>
            <a:chOff x="1955755" y="2071366"/>
            <a:chExt cx="11406505" cy="277050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686028" y="4298805"/>
              <a:ext cx="584130" cy="5427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3210" y="2741189"/>
              <a:ext cx="421398" cy="4385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36790" y="2278486"/>
              <a:ext cx="713074" cy="7130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48636" y="2296547"/>
              <a:ext cx="713071" cy="7130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5755" y="2071366"/>
              <a:ext cx="1245323" cy="1245324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646634" y="1724996"/>
            <a:ext cx="14373860" cy="8006080"/>
            <a:chOff x="1646634" y="1724996"/>
            <a:chExt cx="14373860" cy="800608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7239" y="6853352"/>
              <a:ext cx="1708649" cy="17086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46634" y="1724996"/>
              <a:ext cx="14373860" cy="8006080"/>
            </a:xfrm>
            <a:custGeom>
              <a:avLst/>
              <a:gdLst/>
              <a:ahLst/>
              <a:cxnLst/>
              <a:rect l="l" t="t" r="r" b="b"/>
              <a:pathLst>
                <a:path w="14373860" h="8006080">
                  <a:moveTo>
                    <a:pt x="14373284" y="0"/>
                  </a:moveTo>
                  <a:lnTo>
                    <a:pt x="0" y="0"/>
                  </a:lnTo>
                  <a:lnTo>
                    <a:pt x="0" y="8005994"/>
                  </a:lnTo>
                  <a:lnTo>
                    <a:pt x="14373284" y="8005994"/>
                  </a:lnTo>
                  <a:lnTo>
                    <a:pt x="143732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164468" y="7567185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5">
                  <a:moveTo>
                    <a:pt x="1203341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7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4"/>
                  </a:lnTo>
                  <a:lnTo>
                    <a:pt x="54975" y="779751"/>
                  </a:lnTo>
                  <a:lnTo>
                    <a:pt x="91836" y="798814"/>
                  </a:lnTo>
                  <a:lnTo>
                    <a:pt x="134279" y="805660"/>
                  </a:lnTo>
                  <a:lnTo>
                    <a:pt x="1203341" y="805660"/>
                  </a:lnTo>
                  <a:lnTo>
                    <a:pt x="1245784" y="798814"/>
                  </a:lnTo>
                  <a:lnTo>
                    <a:pt x="1282645" y="779751"/>
                  </a:lnTo>
                  <a:lnTo>
                    <a:pt x="1311712" y="750684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5" y="25907"/>
                  </a:lnTo>
                  <a:lnTo>
                    <a:pt x="1245784" y="6845"/>
                  </a:lnTo>
                  <a:lnTo>
                    <a:pt x="1203341" y="0"/>
                  </a:lnTo>
                  <a:close/>
                </a:path>
              </a:pathLst>
            </a:custGeom>
            <a:solidFill>
              <a:srgbClr val="FF7B0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8579303" y="8470900"/>
            <a:ext cx="5797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604918" y="3520582"/>
            <a:ext cx="2486025" cy="4705985"/>
            <a:chOff x="9604918" y="3520582"/>
            <a:chExt cx="2486025" cy="470598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04918" y="7642940"/>
              <a:ext cx="561668" cy="58357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0751534" y="3520582"/>
              <a:ext cx="1339215" cy="806450"/>
            </a:xfrm>
            <a:custGeom>
              <a:avLst/>
              <a:gdLst/>
              <a:ahLst/>
              <a:cxnLst/>
              <a:rect l="l" t="t" r="r" b="b"/>
              <a:pathLst>
                <a:path w="1339215" h="806450">
                  <a:moveTo>
                    <a:pt x="1204445" y="0"/>
                  </a:moveTo>
                  <a:lnTo>
                    <a:pt x="134404" y="0"/>
                  </a:lnTo>
                  <a:lnTo>
                    <a:pt x="91922" y="6852"/>
                  </a:lnTo>
                  <a:lnTo>
                    <a:pt x="55026" y="25932"/>
                  </a:lnTo>
                  <a:lnTo>
                    <a:pt x="25932" y="55026"/>
                  </a:lnTo>
                  <a:lnTo>
                    <a:pt x="6852" y="91922"/>
                  </a:lnTo>
                  <a:lnTo>
                    <a:pt x="0" y="134404"/>
                  </a:lnTo>
                  <a:lnTo>
                    <a:pt x="0" y="671997"/>
                  </a:lnTo>
                  <a:lnTo>
                    <a:pt x="6852" y="714479"/>
                  </a:lnTo>
                  <a:lnTo>
                    <a:pt x="25932" y="751374"/>
                  </a:lnTo>
                  <a:lnTo>
                    <a:pt x="55026" y="780468"/>
                  </a:lnTo>
                  <a:lnTo>
                    <a:pt x="91922" y="799548"/>
                  </a:lnTo>
                  <a:lnTo>
                    <a:pt x="134404" y="806400"/>
                  </a:lnTo>
                  <a:lnTo>
                    <a:pt x="1204445" y="806400"/>
                  </a:lnTo>
                  <a:lnTo>
                    <a:pt x="1246926" y="799548"/>
                  </a:lnTo>
                  <a:lnTo>
                    <a:pt x="1283821" y="780468"/>
                  </a:lnTo>
                  <a:lnTo>
                    <a:pt x="1312916" y="751374"/>
                  </a:lnTo>
                  <a:lnTo>
                    <a:pt x="1331996" y="714479"/>
                  </a:lnTo>
                  <a:lnTo>
                    <a:pt x="1338847" y="671997"/>
                  </a:lnTo>
                  <a:lnTo>
                    <a:pt x="1338847" y="134404"/>
                  </a:lnTo>
                  <a:lnTo>
                    <a:pt x="1331996" y="91922"/>
                  </a:lnTo>
                  <a:lnTo>
                    <a:pt x="1312916" y="55026"/>
                  </a:lnTo>
                  <a:lnTo>
                    <a:pt x="1283821" y="25932"/>
                  </a:lnTo>
                  <a:lnTo>
                    <a:pt x="1246926" y="6852"/>
                  </a:lnTo>
                  <a:lnTo>
                    <a:pt x="1204445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1035775" y="4453635"/>
            <a:ext cx="8445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Account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2155723" y="3520752"/>
            <a:ext cx="2336165" cy="805815"/>
            <a:chOff x="12155723" y="3520752"/>
            <a:chExt cx="2336165" cy="805815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55723" y="3665133"/>
              <a:ext cx="561662" cy="58357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3153872" y="3520752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4" h="805814">
                  <a:moveTo>
                    <a:pt x="1203337" y="0"/>
                  </a:moveTo>
                  <a:lnTo>
                    <a:pt x="134277" y="0"/>
                  </a:lnTo>
                  <a:lnTo>
                    <a:pt x="91836" y="6845"/>
                  </a:lnTo>
                  <a:lnTo>
                    <a:pt x="54976" y="25908"/>
                  </a:lnTo>
                  <a:lnTo>
                    <a:pt x="25908" y="54976"/>
                  </a:lnTo>
                  <a:lnTo>
                    <a:pt x="6845" y="91837"/>
                  </a:lnTo>
                  <a:lnTo>
                    <a:pt x="0" y="134280"/>
                  </a:lnTo>
                  <a:lnTo>
                    <a:pt x="0" y="671381"/>
                  </a:lnTo>
                  <a:lnTo>
                    <a:pt x="6845" y="713824"/>
                  </a:lnTo>
                  <a:lnTo>
                    <a:pt x="25908" y="750685"/>
                  </a:lnTo>
                  <a:lnTo>
                    <a:pt x="54976" y="779753"/>
                  </a:lnTo>
                  <a:lnTo>
                    <a:pt x="91836" y="798815"/>
                  </a:lnTo>
                  <a:lnTo>
                    <a:pt x="134277" y="805661"/>
                  </a:lnTo>
                  <a:lnTo>
                    <a:pt x="1203337" y="805661"/>
                  </a:lnTo>
                  <a:lnTo>
                    <a:pt x="1245784" y="798815"/>
                  </a:lnTo>
                  <a:lnTo>
                    <a:pt x="1282648" y="779753"/>
                  </a:lnTo>
                  <a:lnTo>
                    <a:pt x="1311717" y="750685"/>
                  </a:lnTo>
                  <a:lnTo>
                    <a:pt x="1330781" y="713824"/>
                  </a:lnTo>
                  <a:lnTo>
                    <a:pt x="1337627" y="671381"/>
                  </a:lnTo>
                  <a:lnTo>
                    <a:pt x="1337627" y="134280"/>
                  </a:lnTo>
                  <a:lnTo>
                    <a:pt x="1330781" y="91837"/>
                  </a:lnTo>
                  <a:lnTo>
                    <a:pt x="1311717" y="54976"/>
                  </a:lnTo>
                  <a:lnTo>
                    <a:pt x="1282648" y="25908"/>
                  </a:lnTo>
                  <a:lnTo>
                    <a:pt x="1245784" y="6845"/>
                  </a:lnTo>
                  <a:lnTo>
                    <a:pt x="1203337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3422630" y="4453635"/>
            <a:ext cx="8001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Product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0792157" y="3651453"/>
            <a:ext cx="4341495" cy="4770120"/>
            <a:chOff x="10792157" y="3651453"/>
            <a:chExt cx="4341495" cy="4770120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71611" y="3651453"/>
              <a:ext cx="561668" cy="58357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0792157" y="7615440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5">
                  <a:moveTo>
                    <a:pt x="1203340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5"/>
                  </a:lnTo>
                  <a:lnTo>
                    <a:pt x="54975" y="779753"/>
                  </a:lnTo>
                  <a:lnTo>
                    <a:pt x="91836" y="798815"/>
                  </a:lnTo>
                  <a:lnTo>
                    <a:pt x="134279" y="805661"/>
                  </a:lnTo>
                  <a:lnTo>
                    <a:pt x="1203340" y="805661"/>
                  </a:lnTo>
                  <a:lnTo>
                    <a:pt x="1245783" y="798815"/>
                  </a:lnTo>
                  <a:lnTo>
                    <a:pt x="1282644" y="779753"/>
                  </a:lnTo>
                  <a:lnTo>
                    <a:pt x="1311712" y="750685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4" y="25908"/>
                  </a:lnTo>
                  <a:lnTo>
                    <a:pt x="1245783" y="6845"/>
                  </a:lnTo>
                  <a:lnTo>
                    <a:pt x="1203340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10981565" y="8516619"/>
            <a:ext cx="102996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Promotion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2232606" y="7567185"/>
            <a:ext cx="2259330" cy="805815"/>
            <a:chOff x="12232606" y="7567185"/>
            <a:chExt cx="2259330" cy="805815"/>
          </a:xfrm>
        </p:grpSpPr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32606" y="7691194"/>
              <a:ext cx="561665" cy="58357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3153872" y="7567185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4" h="805815">
                  <a:moveTo>
                    <a:pt x="1203337" y="0"/>
                  </a:moveTo>
                  <a:lnTo>
                    <a:pt x="134277" y="0"/>
                  </a:lnTo>
                  <a:lnTo>
                    <a:pt x="91836" y="6845"/>
                  </a:lnTo>
                  <a:lnTo>
                    <a:pt x="54976" y="25907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4"/>
                  </a:lnTo>
                  <a:lnTo>
                    <a:pt x="54976" y="779751"/>
                  </a:lnTo>
                  <a:lnTo>
                    <a:pt x="91836" y="798814"/>
                  </a:lnTo>
                  <a:lnTo>
                    <a:pt x="134277" y="805660"/>
                  </a:lnTo>
                  <a:lnTo>
                    <a:pt x="1203337" y="805660"/>
                  </a:lnTo>
                  <a:lnTo>
                    <a:pt x="1245784" y="798814"/>
                  </a:lnTo>
                  <a:lnTo>
                    <a:pt x="1282648" y="779751"/>
                  </a:lnTo>
                  <a:lnTo>
                    <a:pt x="1311717" y="750684"/>
                  </a:lnTo>
                  <a:lnTo>
                    <a:pt x="1330781" y="713823"/>
                  </a:lnTo>
                  <a:lnTo>
                    <a:pt x="1337627" y="671380"/>
                  </a:lnTo>
                  <a:lnTo>
                    <a:pt x="1337627" y="134279"/>
                  </a:lnTo>
                  <a:lnTo>
                    <a:pt x="1330781" y="91836"/>
                  </a:lnTo>
                  <a:lnTo>
                    <a:pt x="1311717" y="54975"/>
                  </a:lnTo>
                  <a:lnTo>
                    <a:pt x="1282648" y="25907"/>
                  </a:lnTo>
                  <a:lnTo>
                    <a:pt x="1245784" y="6845"/>
                  </a:lnTo>
                  <a:lnTo>
                    <a:pt x="1203337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13347636" y="8440420"/>
            <a:ext cx="9493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Inventory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582561" y="4977249"/>
            <a:ext cx="9551035" cy="3261360"/>
            <a:chOff x="5582561" y="4977249"/>
            <a:chExt cx="9551035" cy="3261360"/>
          </a:xfrm>
        </p:grpSpPr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71611" y="7654714"/>
              <a:ext cx="561668" cy="58357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615148" y="5090112"/>
              <a:ext cx="1337945" cy="1577975"/>
            </a:xfrm>
            <a:custGeom>
              <a:avLst/>
              <a:gdLst/>
              <a:ahLst/>
              <a:cxnLst/>
              <a:rect l="l" t="t" r="r" b="b"/>
              <a:pathLst>
                <a:path w="1337945" h="1577975">
                  <a:moveTo>
                    <a:pt x="0" y="222940"/>
                  </a:moveTo>
                  <a:lnTo>
                    <a:pt x="4529" y="178010"/>
                  </a:lnTo>
                  <a:lnTo>
                    <a:pt x="17519" y="136162"/>
                  </a:lnTo>
                  <a:lnTo>
                    <a:pt x="38074" y="98292"/>
                  </a:lnTo>
                  <a:lnTo>
                    <a:pt x="65297" y="65297"/>
                  </a:lnTo>
                  <a:lnTo>
                    <a:pt x="98292" y="38074"/>
                  </a:lnTo>
                  <a:lnTo>
                    <a:pt x="136162" y="17519"/>
                  </a:lnTo>
                  <a:lnTo>
                    <a:pt x="178010" y="4529"/>
                  </a:lnTo>
                  <a:lnTo>
                    <a:pt x="222940" y="0"/>
                  </a:lnTo>
                  <a:lnTo>
                    <a:pt x="1114680" y="0"/>
                  </a:lnTo>
                  <a:lnTo>
                    <a:pt x="1159610" y="4529"/>
                  </a:lnTo>
                  <a:lnTo>
                    <a:pt x="1201458" y="17519"/>
                  </a:lnTo>
                  <a:lnTo>
                    <a:pt x="1239328" y="38074"/>
                  </a:lnTo>
                  <a:lnTo>
                    <a:pt x="1272323" y="65297"/>
                  </a:lnTo>
                  <a:lnTo>
                    <a:pt x="1299546" y="98292"/>
                  </a:lnTo>
                  <a:lnTo>
                    <a:pt x="1320101" y="136162"/>
                  </a:lnTo>
                  <a:lnTo>
                    <a:pt x="1333091" y="178010"/>
                  </a:lnTo>
                  <a:lnTo>
                    <a:pt x="1337621" y="222940"/>
                  </a:lnTo>
                  <a:lnTo>
                    <a:pt x="1337621" y="1354642"/>
                  </a:lnTo>
                  <a:lnTo>
                    <a:pt x="1333091" y="1399572"/>
                  </a:lnTo>
                  <a:lnTo>
                    <a:pt x="1320101" y="1441420"/>
                  </a:lnTo>
                  <a:lnTo>
                    <a:pt x="1299546" y="1479290"/>
                  </a:lnTo>
                  <a:lnTo>
                    <a:pt x="1272323" y="1512285"/>
                  </a:lnTo>
                  <a:lnTo>
                    <a:pt x="1239328" y="1539508"/>
                  </a:lnTo>
                  <a:lnTo>
                    <a:pt x="1201458" y="1560063"/>
                  </a:lnTo>
                  <a:lnTo>
                    <a:pt x="1159610" y="1573053"/>
                  </a:lnTo>
                  <a:lnTo>
                    <a:pt x="1114680" y="1577583"/>
                  </a:lnTo>
                  <a:lnTo>
                    <a:pt x="222940" y="1577583"/>
                  </a:lnTo>
                  <a:lnTo>
                    <a:pt x="178010" y="1573053"/>
                  </a:lnTo>
                  <a:lnTo>
                    <a:pt x="136162" y="1560063"/>
                  </a:lnTo>
                  <a:lnTo>
                    <a:pt x="98292" y="1539508"/>
                  </a:lnTo>
                  <a:lnTo>
                    <a:pt x="65297" y="1512285"/>
                  </a:lnTo>
                  <a:lnTo>
                    <a:pt x="38074" y="1479290"/>
                  </a:lnTo>
                  <a:lnTo>
                    <a:pt x="17519" y="1441420"/>
                  </a:lnTo>
                  <a:lnTo>
                    <a:pt x="4529" y="1399572"/>
                  </a:lnTo>
                  <a:lnTo>
                    <a:pt x="0" y="1354642"/>
                  </a:lnTo>
                  <a:lnTo>
                    <a:pt x="0" y="222940"/>
                  </a:lnTo>
                  <a:close/>
                </a:path>
              </a:pathLst>
            </a:custGeom>
            <a:ln w="50800">
              <a:solidFill>
                <a:srgbClr val="7731F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82561" y="4977249"/>
              <a:ext cx="1171776" cy="117177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876138" y="5166875"/>
              <a:ext cx="787400" cy="737235"/>
            </a:xfrm>
            <a:custGeom>
              <a:avLst/>
              <a:gdLst/>
              <a:ahLst/>
              <a:cxnLst/>
              <a:rect l="l" t="t" r="r" b="b"/>
              <a:pathLst>
                <a:path w="787400" h="737235">
                  <a:moveTo>
                    <a:pt x="0" y="368378"/>
                  </a:moveTo>
                  <a:lnTo>
                    <a:pt x="3065" y="322169"/>
                  </a:lnTo>
                  <a:lnTo>
                    <a:pt x="12018" y="277674"/>
                  </a:lnTo>
                  <a:lnTo>
                    <a:pt x="26487" y="235236"/>
                  </a:lnTo>
                  <a:lnTo>
                    <a:pt x="46105" y="195201"/>
                  </a:lnTo>
                  <a:lnTo>
                    <a:pt x="70502" y="157915"/>
                  </a:lnTo>
                  <a:lnTo>
                    <a:pt x="99311" y="123723"/>
                  </a:lnTo>
                  <a:lnTo>
                    <a:pt x="132162" y="92970"/>
                  </a:lnTo>
                  <a:lnTo>
                    <a:pt x="168687" y="66001"/>
                  </a:lnTo>
                  <a:lnTo>
                    <a:pt x="208516" y="43161"/>
                  </a:lnTo>
                  <a:lnTo>
                    <a:pt x="251281" y="24796"/>
                  </a:lnTo>
                  <a:lnTo>
                    <a:pt x="296613" y="11250"/>
                  </a:lnTo>
                  <a:lnTo>
                    <a:pt x="344144" y="2870"/>
                  </a:lnTo>
                  <a:lnTo>
                    <a:pt x="393505" y="0"/>
                  </a:lnTo>
                  <a:lnTo>
                    <a:pt x="442865" y="2870"/>
                  </a:lnTo>
                  <a:lnTo>
                    <a:pt x="490396" y="11250"/>
                  </a:lnTo>
                  <a:lnTo>
                    <a:pt x="535728" y="24796"/>
                  </a:lnTo>
                  <a:lnTo>
                    <a:pt x="578493" y="43161"/>
                  </a:lnTo>
                  <a:lnTo>
                    <a:pt x="618322" y="66001"/>
                  </a:lnTo>
                  <a:lnTo>
                    <a:pt x="654847" y="92970"/>
                  </a:lnTo>
                  <a:lnTo>
                    <a:pt x="687698" y="123723"/>
                  </a:lnTo>
                  <a:lnTo>
                    <a:pt x="716507" y="157915"/>
                  </a:lnTo>
                  <a:lnTo>
                    <a:pt x="740904" y="195201"/>
                  </a:lnTo>
                  <a:lnTo>
                    <a:pt x="760522" y="235236"/>
                  </a:lnTo>
                  <a:lnTo>
                    <a:pt x="774992" y="277674"/>
                  </a:lnTo>
                  <a:lnTo>
                    <a:pt x="783944" y="322169"/>
                  </a:lnTo>
                  <a:lnTo>
                    <a:pt x="787010" y="368378"/>
                  </a:lnTo>
                  <a:lnTo>
                    <a:pt x="783944" y="414587"/>
                  </a:lnTo>
                  <a:lnTo>
                    <a:pt x="774992" y="459082"/>
                  </a:lnTo>
                  <a:lnTo>
                    <a:pt x="760522" y="501520"/>
                  </a:lnTo>
                  <a:lnTo>
                    <a:pt x="740904" y="541555"/>
                  </a:lnTo>
                  <a:lnTo>
                    <a:pt x="716507" y="578841"/>
                  </a:lnTo>
                  <a:lnTo>
                    <a:pt x="687698" y="613033"/>
                  </a:lnTo>
                  <a:lnTo>
                    <a:pt x="654847" y="643786"/>
                  </a:lnTo>
                  <a:lnTo>
                    <a:pt x="618322" y="670755"/>
                  </a:lnTo>
                  <a:lnTo>
                    <a:pt x="578493" y="693595"/>
                  </a:lnTo>
                  <a:lnTo>
                    <a:pt x="535728" y="711960"/>
                  </a:lnTo>
                  <a:lnTo>
                    <a:pt x="490396" y="725506"/>
                  </a:lnTo>
                  <a:lnTo>
                    <a:pt x="442865" y="733886"/>
                  </a:lnTo>
                  <a:lnTo>
                    <a:pt x="393505" y="736757"/>
                  </a:lnTo>
                  <a:lnTo>
                    <a:pt x="344144" y="733886"/>
                  </a:lnTo>
                  <a:lnTo>
                    <a:pt x="296613" y="725506"/>
                  </a:lnTo>
                  <a:lnTo>
                    <a:pt x="251281" y="711960"/>
                  </a:lnTo>
                  <a:lnTo>
                    <a:pt x="208516" y="693595"/>
                  </a:lnTo>
                  <a:lnTo>
                    <a:pt x="168687" y="670755"/>
                  </a:lnTo>
                  <a:lnTo>
                    <a:pt x="132162" y="643786"/>
                  </a:lnTo>
                  <a:lnTo>
                    <a:pt x="99311" y="613033"/>
                  </a:lnTo>
                  <a:lnTo>
                    <a:pt x="70502" y="578841"/>
                  </a:lnTo>
                  <a:lnTo>
                    <a:pt x="46105" y="541555"/>
                  </a:lnTo>
                  <a:lnTo>
                    <a:pt x="26487" y="501520"/>
                  </a:lnTo>
                  <a:lnTo>
                    <a:pt x="12018" y="459082"/>
                  </a:lnTo>
                  <a:lnTo>
                    <a:pt x="3065" y="414587"/>
                  </a:lnTo>
                  <a:lnTo>
                    <a:pt x="0" y="368378"/>
                  </a:lnTo>
                  <a:close/>
                </a:path>
              </a:pathLst>
            </a:custGeom>
            <a:ln w="38100">
              <a:solidFill>
                <a:srgbClr val="7731F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7079936" y="5339588"/>
            <a:ext cx="379095" cy="38544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52705" marR="5080" indent="-40640">
              <a:lnSpc>
                <a:spcPts val="1390"/>
              </a:lnSpc>
              <a:spcBef>
                <a:spcPts val="185"/>
              </a:spcBef>
            </a:pPr>
            <a:r>
              <a:rPr sz="1200" spc="-135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Saga </a:t>
            </a:r>
            <a:r>
              <a:rPr sz="1200" spc="-25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Log</a:t>
            </a:r>
            <a:endParaRPr sz="12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276287" y="5507691"/>
            <a:ext cx="1503045" cy="1081405"/>
            <a:chOff x="6276287" y="5507691"/>
            <a:chExt cx="1503045" cy="1081405"/>
          </a:xfrm>
        </p:grpSpPr>
        <p:sp>
          <p:nvSpPr>
            <p:cNvPr id="38" name="object 38"/>
            <p:cNvSpPr/>
            <p:nvPr/>
          </p:nvSpPr>
          <p:spPr>
            <a:xfrm>
              <a:off x="6276287" y="5507691"/>
              <a:ext cx="813435" cy="175260"/>
            </a:xfrm>
            <a:custGeom>
              <a:avLst/>
              <a:gdLst/>
              <a:ahLst/>
              <a:cxnLst/>
              <a:rect l="l" t="t" r="r" b="b"/>
              <a:pathLst>
                <a:path w="813434" h="175260">
                  <a:moveTo>
                    <a:pt x="104959" y="0"/>
                  </a:moveTo>
                  <a:lnTo>
                    <a:pt x="8030" y="80773"/>
                  </a:lnTo>
                  <a:lnTo>
                    <a:pt x="8030" y="94156"/>
                  </a:lnTo>
                  <a:lnTo>
                    <a:pt x="104957" y="174929"/>
                  </a:lnTo>
                  <a:lnTo>
                    <a:pt x="113967" y="174110"/>
                  </a:lnTo>
                  <a:lnTo>
                    <a:pt x="124071" y="161987"/>
                  </a:lnTo>
                  <a:lnTo>
                    <a:pt x="123252" y="152977"/>
                  </a:lnTo>
                  <a:lnTo>
                    <a:pt x="57807" y="98440"/>
                  </a:lnTo>
                  <a:lnTo>
                    <a:pt x="31465" y="98440"/>
                  </a:lnTo>
                  <a:lnTo>
                    <a:pt x="31465" y="76488"/>
                  </a:lnTo>
                  <a:lnTo>
                    <a:pt x="57808" y="76488"/>
                  </a:lnTo>
                  <a:lnTo>
                    <a:pt x="123252" y="21951"/>
                  </a:lnTo>
                  <a:lnTo>
                    <a:pt x="124071" y="12942"/>
                  </a:lnTo>
                  <a:lnTo>
                    <a:pt x="113967" y="819"/>
                  </a:lnTo>
                  <a:lnTo>
                    <a:pt x="104959" y="0"/>
                  </a:lnTo>
                  <a:close/>
                </a:path>
                <a:path w="813434" h="175260">
                  <a:moveTo>
                    <a:pt x="8030" y="94156"/>
                  </a:moveTo>
                  <a:lnTo>
                    <a:pt x="8031" y="95356"/>
                  </a:lnTo>
                  <a:lnTo>
                    <a:pt x="14427" y="101752"/>
                  </a:lnTo>
                  <a:lnTo>
                    <a:pt x="17145" y="101752"/>
                  </a:lnTo>
                  <a:lnTo>
                    <a:pt x="8030" y="94156"/>
                  </a:lnTo>
                  <a:close/>
                </a:path>
                <a:path w="813434" h="175260">
                  <a:moveTo>
                    <a:pt x="806662" y="73177"/>
                  </a:moveTo>
                  <a:lnTo>
                    <a:pt x="61781" y="73177"/>
                  </a:lnTo>
                  <a:lnTo>
                    <a:pt x="44637" y="87464"/>
                  </a:lnTo>
                  <a:lnTo>
                    <a:pt x="61782" y="101752"/>
                  </a:lnTo>
                  <a:lnTo>
                    <a:pt x="806662" y="101752"/>
                  </a:lnTo>
                  <a:lnTo>
                    <a:pt x="813057" y="95356"/>
                  </a:lnTo>
                  <a:lnTo>
                    <a:pt x="813057" y="79574"/>
                  </a:lnTo>
                  <a:lnTo>
                    <a:pt x="806662" y="73177"/>
                  </a:lnTo>
                  <a:close/>
                </a:path>
                <a:path w="813434" h="175260">
                  <a:moveTo>
                    <a:pt x="31465" y="76488"/>
                  </a:moveTo>
                  <a:lnTo>
                    <a:pt x="31465" y="98440"/>
                  </a:lnTo>
                  <a:lnTo>
                    <a:pt x="44636" y="87464"/>
                  </a:lnTo>
                  <a:lnTo>
                    <a:pt x="31465" y="76488"/>
                  </a:lnTo>
                  <a:close/>
                </a:path>
                <a:path w="813434" h="175260">
                  <a:moveTo>
                    <a:pt x="44637" y="87464"/>
                  </a:moveTo>
                  <a:lnTo>
                    <a:pt x="31465" y="98440"/>
                  </a:lnTo>
                  <a:lnTo>
                    <a:pt x="57807" y="98440"/>
                  </a:lnTo>
                  <a:lnTo>
                    <a:pt x="44637" y="87464"/>
                  </a:lnTo>
                  <a:close/>
                </a:path>
                <a:path w="813434" h="175260">
                  <a:moveTo>
                    <a:pt x="8030" y="80773"/>
                  </a:moveTo>
                  <a:lnTo>
                    <a:pt x="0" y="87464"/>
                  </a:lnTo>
                  <a:lnTo>
                    <a:pt x="8030" y="94156"/>
                  </a:lnTo>
                  <a:lnTo>
                    <a:pt x="8030" y="80773"/>
                  </a:lnTo>
                  <a:close/>
                </a:path>
                <a:path w="813434" h="175260">
                  <a:moveTo>
                    <a:pt x="57808" y="76488"/>
                  </a:moveTo>
                  <a:lnTo>
                    <a:pt x="31465" y="76488"/>
                  </a:lnTo>
                  <a:lnTo>
                    <a:pt x="44637" y="87464"/>
                  </a:lnTo>
                  <a:lnTo>
                    <a:pt x="57808" y="76488"/>
                  </a:lnTo>
                  <a:close/>
                </a:path>
                <a:path w="813434" h="175260">
                  <a:moveTo>
                    <a:pt x="17145" y="73177"/>
                  </a:moveTo>
                  <a:lnTo>
                    <a:pt x="14427" y="73177"/>
                  </a:lnTo>
                  <a:lnTo>
                    <a:pt x="8030" y="79574"/>
                  </a:lnTo>
                  <a:lnTo>
                    <a:pt x="8030" y="80773"/>
                  </a:lnTo>
                  <a:lnTo>
                    <a:pt x="17145" y="73177"/>
                  </a:lnTo>
                  <a:close/>
                </a:path>
              </a:pathLst>
            </a:custGeom>
            <a:solidFill>
              <a:srgbClr val="7731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792968" y="5995041"/>
              <a:ext cx="973455" cy="581660"/>
            </a:xfrm>
            <a:custGeom>
              <a:avLst/>
              <a:gdLst/>
              <a:ahLst/>
              <a:cxnLst/>
              <a:rect l="l" t="t" r="r" b="b"/>
              <a:pathLst>
                <a:path w="973454" h="581659">
                  <a:moveTo>
                    <a:pt x="0" y="96876"/>
                  </a:moveTo>
                  <a:lnTo>
                    <a:pt x="7613" y="59167"/>
                  </a:lnTo>
                  <a:lnTo>
                    <a:pt x="28374" y="28374"/>
                  </a:lnTo>
                  <a:lnTo>
                    <a:pt x="59167" y="7613"/>
                  </a:lnTo>
                  <a:lnTo>
                    <a:pt x="96876" y="0"/>
                  </a:lnTo>
                  <a:lnTo>
                    <a:pt x="876463" y="0"/>
                  </a:lnTo>
                  <a:lnTo>
                    <a:pt x="914172" y="7613"/>
                  </a:lnTo>
                  <a:lnTo>
                    <a:pt x="944965" y="28374"/>
                  </a:lnTo>
                  <a:lnTo>
                    <a:pt x="965726" y="59167"/>
                  </a:lnTo>
                  <a:lnTo>
                    <a:pt x="973340" y="96876"/>
                  </a:lnTo>
                  <a:lnTo>
                    <a:pt x="973340" y="484367"/>
                  </a:lnTo>
                  <a:lnTo>
                    <a:pt x="965726" y="522076"/>
                  </a:lnTo>
                  <a:lnTo>
                    <a:pt x="944965" y="552869"/>
                  </a:lnTo>
                  <a:lnTo>
                    <a:pt x="914172" y="573630"/>
                  </a:lnTo>
                  <a:lnTo>
                    <a:pt x="876463" y="581244"/>
                  </a:lnTo>
                  <a:lnTo>
                    <a:pt x="96876" y="581244"/>
                  </a:lnTo>
                  <a:lnTo>
                    <a:pt x="59167" y="573630"/>
                  </a:lnTo>
                  <a:lnTo>
                    <a:pt x="28374" y="552869"/>
                  </a:lnTo>
                  <a:lnTo>
                    <a:pt x="7613" y="522076"/>
                  </a:lnTo>
                  <a:lnTo>
                    <a:pt x="0" y="484367"/>
                  </a:lnTo>
                  <a:lnTo>
                    <a:pt x="0" y="96876"/>
                  </a:lnTo>
                  <a:close/>
                </a:path>
              </a:pathLst>
            </a:custGeom>
            <a:ln w="25400">
              <a:solidFill>
                <a:srgbClr val="7731F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6611984" y="6065011"/>
            <a:ext cx="1321435" cy="1118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5" algn="ctr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7731F8"/>
                </a:solidFill>
                <a:latin typeface="Calibri" panose="020F0502020204030204"/>
                <a:cs typeface="Calibri" panose="020F0502020204030204"/>
              </a:rPr>
              <a:t>SEC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 marR="5080" algn="ctr">
              <a:lnSpc>
                <a:spcPct val="101000"/>
              </a:lnSpc>
              <a:spcBef>
                <a:spcPts val="2320"/>
              </a:spcBef>
            </a:pPr>
            <a:r>
              <a:rPr sz="1400" spc="-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Saga </a:t>
            </a:r>
            <a:r>
              <a:rPr sz="14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Microservice(s)</a:t>
            </a:r>
            <a:endParaRPr sz="14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2927350" y="3817312"/>
            <a:ext cx="6985634" cy="2334260"/>
            <a:chOff x="2927350" y="3817312"/>
            <a:chExt cx="6985634" cy="2334260"/>
          </a:xfrm>
        </p:grpSpPr>
        <p:sp>
          <p:nvSpPr>
            <p:cNvPr id="42" name="object 42"/>
            <p:cNvSpPr/>
            <p:nvPr/>
          </p:nvSpPr>
          <p:spPr>
            <a:xfrm>
              <a:off x="7192173" y="5736082"/>
              <a:ext cx="175260" cy="415925"/>
            </a:xfrm>
            <a:custGeom>
              <a:avLst/>
              <a:gdLst/>
              <a:ahLst/>
              <a:cxnLst/>
              <a:rect l="l" t="t" r="r" b="b"/>
              <a:pathLst>
                <a:path w="175259" h="415925">
                  <a:moveTo>
                    <a:pt x="87465" y="44635"/>
                  </a:moveTo>
                  <a:lnTo>
                    <a:pt x="73177" y="61780"/>
                  </a:lnTo>
                  <a:lnTo>
                    <a:pt x="73178" y="408947"/>
                  </a:lnTo>
                  <a:lnTo>
                    <a:pt x="79575" y="415344"/>
                  </a:lnTo>
                  <a:lnTo>
                    <a:pt x="95356" y="415344"/>
                  </a:lnTo>
                  <a:lnTo>
                    <a:pt x="101753" y="408947"/>
                  </a:lnTo>
                  <a:lnTo>
                    <a:pt x="101752" y="61780"/>
                  </a:lnTo>
                  <a:lnTo>
                    <a:pt x="87465" y="44635"/>
                  </a:lnTo>
                  <a:close/>
                </a:path>
                <a:path w="175259" h="415925">
                  <a:moveTo>
                    <a:pt x="73177" y="17145"/>
                  </a:moveTo>
                  <a:lnTo>
                    <a:pt x="0" y="104957"/>
                  </a:lnTo>
                  <a:lnTo>
                    <a:pt x="819" y="113967"/>
                  </a:lnTo>
                  <a:lnTo>
                    <a:pt x="12942" y="124070"/>
                  </a:lnTo>
                  <a:lnTo>
                    <a:pt x="21951" y="123250"/>
                  </a:lnTo>
                  <a:lnTo>
                    <a:pt x="73177" y="61780"/>
                  </a:lnTo>
                  <a:lnTo>
                    <a:pt x="73177" y="17145"/>
                  </a:lnTo>
                  <a:close/>
                </a:path>
                <a:path w="175259" h="415925">
                  <a:moveTo>
                    <a:pt x="101752" y="17145"/>
                  </a:moveTo>
                  <a:lnTo>
                    <a:pt x="101753" y="61780"/>
                  </a:lnTo>
                  <a:lnTo>
                    <a:pt x="152977" y="123250"/>
                  </a:lnTo>
                  <a:lnTo>
                    <a:pt x="161987" y="124070"/>
                  </a:lnTo>
                  <a:lnTo>
                    <a:pt x="174110" y="113967"/>
                  </a:lnTo>
                  <a:lnTo>
                    <a:pt x="174929" y="104957"/>
                  </a:lnTo>
                  <a:lnTo>
                    <a:pt x="101752" y="17145"/>
                  </a:lnTo>
                  <a:close/>
                </a:path>
                <a:path w="175259" h="415925">
                  <a:moveTo>
                    <a:pt x="87464" y="0"/>
                  </a:moveTo>
                  <a:lnTo>
                    <a:pt x="73177" y="17145"/>
                  </a:lnTo>
                  <a:lnTo>
                    <a:pt x="73177" y="61780"/>
                  </a:lnTo>
                  <a:lnTo>
                    <a:pt x="87465" y="44635"/>
                  </a:lnTo>
                  <a:lnTo>
                    <a:pt x="76489" y="31464"/>
                  </a:lnTo>
                  <a:lnTo>
                    <a:pt x="101752" y="31464"/>
                  </a:lnTo>
                  <a:lnTo>
                    <a:pt x="101752" y="17145"/>
                  </a:lnTo>
                  <a:lnTo>
                    <a:pt x="87464" y="0"/>
                  </a:lnTo>
                  <a:close/>
                </a:path>
                <a:path w="175259" h="415925">
                  <a:moveTo>
                    <a:pt x="101752" y="31464"/>
                  </a:moveTo>
                  <a:lnTo>
                    <a:pt x="98441" y="31464"/>
                  </a:lnTo>
                  <a:lnTo>
                    <a:pt x="87465" y="44635"/>
                  </a:lnTo>
                  <a:lnTo>
                    <a:pt x="101753" y="61780"/>
                  </a:lnTo>
                  <a:lnTo>
                    <a:pt x="101752" y="31464"/>
                  </a:lnTo>
                  <a:close/>
                </a:path>
                <a:path w="175259" h="415925">
                  <a:moveTo>
                    <a:pt x="98441" y="31464"/>
                  </a:moveTo>
                  <a:lnTo>
                    <a:pt x="76489" y="31464"/>
                  </a:lnTo>
                  <a:lnTo>
                    <a:pt x="87465" y="44635"/>
                  </a:lnTo>
                  <a:lnTo>
                    <a:pt x="98441" y="31464"/>
                  </a:lnTo>
                  <a:close/>
                </a:path>
                <a:path w="175259" h="415925">
                  <a:moveTo>
                    <a:pt x="80773" y="8030"/>
                  </a:moveTo>
                  <a:lnTo>
                    <a:pt x="79574" y="8030"/>
                  </a:lnTo>
                  <a:lnTo>
                    <a:pt x="73177" y="14427"/>
                  </a:lnTo>
                  <a:lnTo>
                    <a:pt x="73177" y="17145"/>
                  </a:lnTo>
                  <a:lnTo>
                    <a:pt x="80773" y="8030"/>
                  </a:lnTo>
                  <a:close/>
                </a:path>
                <a:path w="175259" h="415925">
                  <a:moveTo>
                    <a:pt x="95355" y="8030"/>
                  </a:moveTo>
                  <a:lnTo>
                    <a:pt x="94156" y="8030"/>
                  </a:lnTo>
                  <a:lnTo>
                    <a:pt x="101752" y="17145"/>
                  </a:lnTo>
                  <a:lnTo>
                    <a:pt x="101752" y="14427"/>
                  </a:lnTo>
                  <a:lnTo>
                    <a:pt x="95355" y="8030"/>
                  </a:lnTo>
                  <a:close/>
                </a:path>
              </a:pathLst>
            </a:custGeom>
            <a:solidFill>
              <a:srgbClr val="7731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575300" y="3817312"/>
              <a:ext cx="2349500" cy="254000"/>
            </a:xfrm>
            <a:custGeom>
              <a:avLst/>
              <a:gdLst/>
              <a:ahLst/>
              <a:cxnLst/>
              <a:rect l="l" t="t" r="r" b="b"/>
              <a:pathLst>
                <a:path w="2349500" h="254000">
                  <a:moveTo>
                    <a:pt x="25400" y="101600"/>
                  </a:moveTo>
                  <a:lnTo>
                    <a:pt x="15513" y="103596"/>
                  </a:lnTo>
                  <a:lnTo>
                    <a:pt x="7439" y="109039"/>
                  </a:lnTo>
                  <a:lnTo>
                    <a:pt x="1996" y="117113"/>
                  </a:lnTo>
                  <a:lnTo>
                    <a:pt x="0" y="127000"/>
                  </a:lnTo>
                  <a:lnTo>
                    <a:pt x="1996" y="136886"/>
                  </a:lnTo>
                  <a:lnTo>
                    <a:pt x="7439" y="144960"/>
                  </a:lnTo>
                  <a:lnTo>
                    <a:pt x="15513" y="150403"/>
                  </a:lnTo>
                  <a:lnTo>
                    <a:pt x="25450" y="152400"/>
                  </a:lnTo>
                  <a:lnTo>
                    <a:pt x="35337" y="150403"/>
                  </a:lnTo>
                  <a:lnTo>
                    <a:pt x="43411" y="144960"/>
                  </a:lnTo>
                  <a:lnTo>
                    <a:pt x="48854" y="136886"/>
                  </a:lnTo>
                  <a:lnTo>
                    <a:pt x="50850" y="127000"/>
                  </a:lnTo>
                  <a:lnTo>
                    <a:pt x="48854" y="117113"/>
                  </a:lnTo>
                  <a:lnTo>
                    <a:pt x="43411" y="109039"/>
                  </a:lnTo>
                  <a:lnTo>
                    <a:pt x="35337" y="103596"/>
                  </a:lnTo>
                  <a:lnTo>
                    <a:pt x="25400" y="101600"/>
                  </a:lnTo>
                  <a:close/>
                </a:path>
                <a:path w="2349500" h="254000">
                  <a:moveTo>
                    <a:pt x="127050" y="101600"/>
                  </a:moveTo>
                  <a:lnTo>
                    <a:pt x="117163" y="103596"/>
                  </a:lnTo>
                  <a:lnTo>
                    <a:pt x="109090" y="109039"/>
                  </a:lnTo>
                  <a:lnTo>
                    <a:pt x="103646" y="117113"/>
                  </a:lnTo>
                  <a:lnTo>
                    <a:pt x="101650" y="127000"/>
                  </a:lnTo>
                  <a:lnTo>
                    <a:pt x="103646" y="136886"/>
                  </a:lnTo>
                  <a:lnTo>
                    <a:pt x="109090" y="144960"/>
                  </a:lnTo>
                  <a:lnTo>
                    <a:pt x="117163" y="150403"/>
                  </a:lnTo>
                  <a:lnTo>
                    <a:pt x="127101" y="152400"/>
                  </a:lnTo>
                  <a:lnTo>
                    <a:pt x="136988" y="150403"/>
                  </a:lnTo>
                  <a:lnTo>
                    <a:pt x="145062" y="144960"/>
                  </a:lnTo>
                  <a:lnTo>
                    <a:pt x="150505" y="136886"/>
                  </a:lnTo>
                  <a:lnTo>
                    <a:pt x="152501" y="127000"/>
                  </a:lnTo>
                  <a:lnTo>
                    <a:pt x="150505" y="117113"/>
                  </a:lnTo>
                  <a:lnTo>
                    <a:pt x="145062" y="109039"/>
                  </a:lnTo>
                  <a:lnTo>
                    <a:pt x="136988" y="103596"/>
                  </a:lnTo>
                  <a:lnTo>
                    <a:pt x="127050" y="101600"/>
                  </a:lnTo>
                  <a:close/>
                </a:path>
                <a:path w="2349500" h="254000">
                  <a:moveTo>
                    <a:pt x="228701" y="101600"/>
                  </a:moveTo>
                  <a:lnTo>
                    <a:pt x="218814" y="103596"/>
                  </a:lnTo>
                  <a:lnTo>
                    <a:pt x="210740" y="109039"/>
                  </a:lnTo>
                  <a:lnTo>
                    <a:pt x="205297" y="117113"/>
                  </a:lnTo>
                  <a:lnTo>
                    <a:pt x="203301" y="127000"/>
                  </a:lnTo>
                  <a:lnTo>
                    <a:pt x="205297" y="136886"/>
                  </a:lnTo>
                  <a:lnTo>
                    <a:pt x="210740" y="144960"/>
                  </a:lnTo>
                  <a:lnTo>
                    <a:pt x="218814" y="150403"/>
                  </a:lnTo>
                  <a:lnTo>
                    <a:pt x="228752" y="152400"/>
                  </a:lnTo>
                  <a:lnTo>
                    <a:pt x="238639" y="150403"/>
                  </a:lnTo>
                  <a:lnTo>
                    <a:pt x="246713" y="144960"/>
                  </a:lnTo>
                  <a:lnTo>
                    <a:pt x="252156" y="136886"/>
                  </a:lnTo>
                  <a:lnTo>
                    <a:pt x="254152" y="127000"/>
                  </a:lnTo>
                  <a:lnTo>
                    <a:pt x="252156" y="117113"/>
                  </a:lnTo>
                  <a:lnTo>
                    <a:pt x="246713" y="109039"/>
                  </a:lnTo>
                  <a:lnTo>
                    <a:pt x="238639" y="103596"/>
                  </a:lnTo>
                  <a:lnTo>
                    <a:pt x="228701" y="101600"/>
                  </a:lnTo>
                  <a:close/>
                </a:path>
                <a:path w="2349500" h="254000">
                  <a:moveTo>
                    <a:pt x="330352" y="101600"/>
                  </a:moveTo>
                  <a:lnTo>
                    <a:pt x="320465" y="103596"/>
                  </a:lnTo>
                  <a:lnTo>
                    <a:pt x="312391" y="109039"/>
                  </a:lnTo>
                  <a:lnTo>
                    <a:pt x="306948" y="117113"/>
                  </a:lnTo>
                  <a:lnTo>
                    <a:pt x="304952" y="127000"/>
                  </a:lnTo>
                  <a:lnTo>
                    <a:pt x="306948" y="136886"/>
                  </a:lnTo>
                  <a:lnTo>
                    <a:pt x="312391" y="144960"/>
                  </a:lnTo>
                  <a:lnTo>
                    <a:pt x="320465" y="150403"/>
                  </a:lnTo>
                  <a:lnTo>
                    <a:pt x="330403" y="152400"/>
                  </a:lnTo>
                  <a:lnTo>
                    <a:pt x="340290" y="150403"/>
                  </a:lnTo>
                  <a:lnTo>
                    <a:pt x="348363" y="144960"/>
                  </a:lnTo>
                  <a:lnTo>
                    <a:pt x="353807" y="136886"/>
                  </a:lnTo>
                  <a:lnTo>
                    <a:pt x="355803" y="127000"/>
                  </a:lnTo>
                  <a:lnTo>
                    <a:pt x="353807" y="117113"/>
                  </a:lnTo>
                  <a:lnTo>
                    <a:pt x="348363" y="109039"/>
                  </a:lnTo>
                  <a:lnTo>
                    <a:pt x="340290" y="103596"/>
                  </a:lnTo>
                  <a:lnTo>
                    <a:pt x="330352" y="101600"/>
                  </a:lnTo>
                  <a:close/>
                </a:path>
                <a:path w="2349500" h="254000">
                  <a:moveTo>
                    <a:pt x="432003" y="101600"/>
                  </a:moveTo>
                  <a:lnTo>
                    <a:pt x="422116" y="103596"/>
                  </a:lnTo>
                  <a:lnTo>
                    <a:pt x="414042" y="109039"/>
                  </a:lnTo>
                  <a:lnTo>
                    <a:pt x="408599" y="117113"/>
                  </a:lnTo>
                  <a:lnTo>
                    <a:pt x="406603" y="127000"/>
                  </a:lnTo>
                  <a:lnTo>
                    <a:pt x="408599" y="136886"/>
                  </a:lnTo>
                  <a:lnTo>
                    <a:pt x="414042" y="144960"/>
                  </a:lnTo>
                  <a:lnTo>
                    <a:pt x="422116" y="150403"/>
                  </a:lnTo>
                  <a:lnTo>
                    <a:pt x="432053" y="152400"/>
                  </a:lnTo>
                  <a:lnTo>
                    <a:pt x="441940" y="150403"/>
                  </a:lnTo>
                  <a:lnTo>
                    <a:pt x="450014" y="144960"/>
                  </a:lnTo>
                  <a:lnTo>
                    <a:pt x="455457" y="136886"/>
                  </a:lnTo>
                  <a:lnTo>
                    <a:pt x="457453" y="127000"/>
                  </a:lnTo>
                  <a:lnTo>
                    <a:pt x="455457" y="117113"/>
                  </a:lnTo>
                  <a:lnTo>
                    <a:pt x="450014" y="109039"/>
                  </a:lnTo>
                  <a:lnTo>
                    <a:pt x="441940" y="103596"/>
                  </a:lnTo>
                  <a:lnTo>
                    <a:pt x="432003" y="101600"/>
                  </a:lnTo>
                  <a:close/>
                </a:path>
                <a:path w="2349500" h="254000">
                  <a:moveTo>
                    <a:pt x="533653" y="101600"/>
                  </a:moveTo>
                  <a:lnTo>
                    <a:pt x="523767" y="103596"/>
                  </a:lnTo>
                  <a:lnTo>
                    <a:pt x="515693" y="109039"/>
                  </a:lnTo>
                  <a:lnTo>
                    <a:pt x="510250" y="117113"/>
                  </a:lnTo>
                  <a:lnTo>
                    <a:pt x="508253" y="127000"/>
                  </a:lnTo>
                  <a:lnTo>
                    <a:pt x="510250" y="136886"/>
                  </a:lnTo>
                  <a:lnTo>
                    <a:pt x="515693" y="144960"/>
                  </a:lnTo>
                  <a:lnTo>
                    <a:pt x="523767" y="150403"/>
                  </a:lnTo>
                  <a:lnTo>
                    <a:pt x="533704" y="152400"/>
                  </a:lnTo>
                  <a:lnTo>
                    <a:pt x="543591" y="150403"/>
                  </a:lnTo>
                  <a:lnTo>
                    <a:pt x="551665" y="144960"/>
                  </a:lnTo>
                  <a:lnTo>
                    <a:pt x="557108" y="136886"/>
                  </a:lnTo>
                  <a:lnTo>
                    <a:pt x="559104" y="127000"/>
                  </a:lnTo>
                  <a:lnTo>
                    <a:pt x="557108" y="117113"/>
                  </a:lnTo>
                  <a:lnTo>
                    <a:pt x="551665" y="109039"/>
                  </a:lnTo>
                  <a:lnTo>
                    <a:pt x="543591" y="103596"/>
                  </a:lnTo>
                  <a:lnTo>
                    <a:pt x="533653" y="101600"/>
                  </a:lnTo>
                  <a:close/>
                </a:path>
                <a:path w="2349500" h="254000">
                  <a:moveTo>
                    <a:pt x="635304" y="101600"/>
                  </a:moveTo>
                  <a:lnTo>
                    <a:pt x="625417" y="103596"/>
                  </a:lnTo>
                  <a:lnTo>
                    <a:pt x="617344" y="109039"/>
                  </a:lnTo>
                  <a:lnTo>
                    <a:pt x="611900" y="117113"/>
                  </a:lnTo>
                  <a:lnTo>
                    <a:pt x="609904" y="127000"/>
                  </a:lnTo>
                  <a:lnTo>
                    <a:pt x="611900" y="136886"/>
                  </a:lnTo>
                  <a:lnTo>
                    <a:pt x="617344" y="144960"/>
                  </a:lnTo>
                  <a:lnTo>
                    <a:pt x="625417" y="150403"/>
                  </a:lnTo>
                  <a:lnTo>
                    <a:pt x="635355" y="152400"/>
                  </a:lnTo>
                  <a:lnTo>
                    <a:pt x="645242" y="150403"/>
                  </a:lnTo>
                  <a:lnTo>
                    <a:pt x="653316" y="144960"/>
                  </a:lnTo>
                  <a:lnTo>
                    <a:pt x="658759" y="136886"/>
                  </a:lnTo>
                  <a:lnTo>
                    <a:pt x="660755" y="127000"/>
                  </a:lnTo>
                  <a:lnTo>
                    <a:pt x="658759" y="117113"/>
                  </a:lnTo>
                  <a:lnTo>
                    <a:pt x="653316" y="109039"/>
                  </a:lnTo>
                  <a:lnTo>
                    <a:pt x="645242" y="103596"/>
                  </a:lnTo>
                  <a:lnTo>
                    <a:pt x="635304" y="101600"/>
                  </a:lnTo>
                  <a:close/>
                </a:path>
                <a:path w="2349500" h="254000">
                  <a:moveTo>
                    <a:pt x="736955" y="101600"/>
                  </a:moveTo>
                  <a:lnTo>
                    <a:pt x="727068" y="103596"/>
                  </a:lnTo>
                  <a:lnTo>
                    <a:pt x="718994" y="109039"/>
                  </a:lnTo>
                  <a:lnTo>
                    <a:pt x="713551" y="117113"/>
                  </a:lnTo>
                  <a:lnTo>
                    <a:pt x="711555" y="127000"/>
                  </a:lnTo>
                  <a:lnTo>
                    <a:pt x="713551" y="136886"/>
                  </a:lnTo>
                  <a:lnTo>
                    <a:pt x="718994" y="144960"/>
                  </a:lnTo>
                  <a:lnTo>
                    <a:pt x="727068" y="150403"/>
                  </a:lnTo>
                  <a:lnTo>
                    <a:pt x="737006" y="152400"/>
                  </a:lnTo>
                  <a:lnTo>
                    <a:pt x="746893" y="150403"/>
                  </a:lnTo>
                  <a:lnTo>
                    <a:pt x="754967" y="144960"/>
                  </a:lnTo>
                  <a:lnTo>
                    <a:pt x="760410" y="136886"/>
                  </a:lnTo>
                  <a:lnTo>
                    <a:pt x="762406" y="127000"/>
                  </a:lnTo>
                  <a:lnTo>
                    <a:pt x="760410" y="117113"/>
                  </a:lnTo>
                  <a:lnTo>
                    <a:pt x="754967" y="109039"/>
                  </a:lnTo>
                  <a:lnTo>
                    <a:pt x="746893" y="103596"/>
                  </a:lnTo>
                  <a:lnTo>
                    <a:pt x="736955" y="101600"/>
                  </a:lnTo>
                  <a:close/>
                </a:path>
                <a:path w="2349500" h="254000">
                  <a:moveTo>
                    <a:pt x="838606" y="101600"/>
                  </a:moveTo>
                  <a:lnTo>
                    <a:pt x="828719" y="103596"/>
                  </a:lnTo>
                  <a:lnTo>
                    <a:pt x="820645" y="109039"/>
                  </a:lnTo>
                  <a:lnTo>
                    <a:pt x="815202" y="117113"/>
                  </a:lnTo>
                  <a:lnTo>
                    <a:pt x="813206" y="127000"/>
                  </a:lnTo>
                  <a:lnTo>
                    <a:pt x="815202" y="136886"/>
                  </a:lnTo>
                  <a:lnTo>
                    <a:pt x="820645" y="144960"/>
                  </a:lnTo>
                  <a:lnTo>
                    <a:pt x="828719" y="150403"/>
                  </a:lnTo>
                  <a:lnTo>
                    <a:pt x="838657" y="152400"/>
                  </a:lnTo>
                  <a:lnTo>
                    <a:pt x="848544" y="150403"/>
                  </a:lnTo>
                  <a:lnTo>
                    <a:pt x="856617" y="144960"/>
                  </a:lnTo>
                  <a:lnTo>
                    <a:pt x="862061" y="136886"/>
                  </a:lnTo>
                  <a:lnTo>
                    <a:pt x="864057" y="127000"/>
                  </a:lnTo>
                  <a:lnTo>
                    <a:pt x="862061" y="117113"/>
                  </a:lnTo>
                  <a:lnTo>
                    <a:pt x="856617" y="109039"/>
                  </a:lnTo>
                  <a:lnTo>
                    <a:pt x="848544" y="103596"/>
                  </a:lnTo>
                  <a:lnTo>
                    <a:pt x="838606" y="101600"/>
                  </a:lnTo>
                  <a:close/>
                </a:path>
                <a:path w="2349500" h="254000">
                  <a:moveTo>
                    <a:pt x="940257" y="101600"/>
                  </a:moveTo>
                  <a:lnTo>
                    <a:pt x="930370" y="103596"/>
                  </a:lnTo>
                  <a:lnTo>
                    <a:pt x="922296" y="109039"/>
                  </a:lnTo>
                  <a:lnTo>
                    <a:pt x="916853" y="117113"/>
                  </a:lnTo>
                  <a:lnTo>
                    <a:pt x="914857" y="127000"/>
                  </a:lnTo>
                  <a:lnTo>
                    <a:pt x="916853" y="136886"/>
                  </a:lnTo>
                  <a:lnTo>
                    <a:pt x="922296" y="144960"/>
                  </a:lnTo>
                  <a:lnTo>
                    <a:pt x="930370" y="150403"/>
                  </a:lnTo>
                  <a:lnTo>
                    <a:pt x="940307" y="152400"/>
                  </a:lnTo>
                  <a:lnTo>
                    <a:pt x="950194" y="150403"/>
                  </a:lnTo>
                  <a:lnTo>
                    <a:pt x="958268" y="144960"/>
                  </a:lnTo>
                  <a:lnTo>
                    <a:pt x="963711" y="136886"/>
                  </a:lnTo>
                  <a:lnTo>
                    <a:pt x="965707" y="127000"/>
                  </a:lnTo>
                  <a:lnTo>
                    <a:pt x="963711" y="117113"/>
                  </a:lnTo>
                  <a:lnTo>
                    <a:pt x="958268" y="109039"/>
                  </a:lnTo>
                  <a:lnTo>
                    <a:pt x="950194" y="103596"/>
                  </a:lnTo>
                  <a:lnTo>
                    <a:pt x="940257" y="101600"/>
                  </a:lnTo>
                  <a:close/>
                </a:path>
                <a:path w="2349500" h="254000">
                  <a:moveTo>
                    <a:pt x="1041907" y="101600"/>
                  </a:moveTo>
                  <a:lnTo>
                    <a:pt x="1032021" y="103596"/>
                  </a:lnTo>
                  <a:lnTo>
                    <a:pt x="1023947" y="109039"/>
                  </a:lnTo>
                  <a:lnTo>
                    <a:pt x="1018504" y="117113"/>
                  </a:lnTo>
                  <a:lnTo>
                    <a:pt x="1016507" y="127000"/>
                  </a:lnTo>
                  <a:lnTo>
                    <a:pt x="1018504" y="136886"/>
                  </a:lnTo>
                  <a:lnTo>
                    <a:pt x="1023947" y="144960"/>
                  </a:lnTo>
                  <a:lnTo>
                    <a:pt x="1032021" y="150403"/>
                  </a:lnTo>
                  <a:lnTo>
                    <a:pt x="1041958" y="152400"/>
                  </a:lnTo>
                  <a:lnTo>
                    <a:pt x="1051845" y="150403"/>
                  </a:lnTo>
                  <a:lnTo>
                    <a:pt x="1059918" y="144960"/>
                  </a:lnTo>
                  <a:lnTo>
                    <a:pt x="1065362" y="136886"/>
                  </a:lnTo>
                  <a:lnTo>
                    <a:pt x="1067358" y="127000"/>
                  </a:lnTo>
                  <a:lnTo>
                    <a:pt x="1065362" y="117113"/>
                  </a:lnTo>
                  <a:lnTo>
                    <a:pt x="1059919" y="109039"/>
                  </a:lnTo>
                  <a:lnTo>
                    <a:pt x="1051845" y="103596"/>
                  </a:lnTo>
                  <a:lnTo>
                    <a:pt x="1041907" y="101600"/>
                  </a:lnTo>
                  <a:close/>
                </a:path>
                <a:path w="2349500" h="254000">
                  <a:moveTo>
                    <a:pt x="1143558" y="101600"/>
                  </a:moveTo>
                  <a:lnTo>
                    <a:pt x="1133671" y="103596"/>
                  </a:lnTo>
                  <a:lnTo>
                    <a:pt x="1125598" y="109039"/>
                  </a:lnTo>
                  <a:lnTo>
                    <a:pt x="1120154" y="117113"/>
                  </a:lnTo>
                  <a:lnTo>
                    <a:pt x="1118158" y="127000"/>
                  </a:lnTo>
                  <a:lnTo>
                    <a:pt x="1120154" y="136886"/>
                  </a:lnTo>
                  <a:lnTo>
                    <a:pt x="1125598" y="144960"/>
                  </a:lnTo>
                  <a:lnTo>
                    <a:pt x="1133671" y="150403"/>
                  </a:lnTo>
                  <a:lnTo>
                    <a:pt x="1143609" y="152400"/>
                  </a:lnTo>
                  <a:lnTo>
                    <a:pt x="1153496" y="150403"/>
                  </a:lnTo>
                  <a:lnTo>
                    <a:pt x="1161569" y="144960"/>
                  </a:lnTo>
                  <a:lnTo>
                    <a:pt x="1167013" y="136886"/>
                  </a:lnTo>
                  <a:lnTo>
                    <a:pt x="1169009" y="127000"/>
                  </a:lnTo>
                  <a:lnTo>
                    <a:pt x="1167013" y="117113"/>
                  </a:lnTo>
                  <a:lnTo>
                    <a:pt x="1161569" y="109039"/>
                  </a:lnTo>
                  <a:lnTo>
                    <a:pt x="1153496" y="103596"/>
                  </a:lnTo>
                  <a:lnTo>
                    <a:pt x="1143558" y="101600"/>
                  </a:lnTo>
                  <a:close/>
                </a:path>
                <a:path w="2349500" h="254000">
                  <a:moveTo>
                    <a:pt x="1245209" y="101600"/>
                  </a:moveTo>
                  <a:lnTo>
                    <a:pt x="1235322" y="103596"/>
                  </a:lnTo>
                  <a:lnTo>
                    <a:pt x="1227248" y="109039"/>
                  </a:lnTo>
                  <a:lnTo>
                    <a:pt x="1221805" y="117113"/>
                  </a:lnTo>
                  <a:lnTo>
                    <a:pt x="1219809" y="127000"/>
                  </a:lnTo>
                  <a:lnTo>
                    <a:pt x="1221805" y="136886"/>
                  </a:lnTo>
                  <a:lnTo>
                    <a:pt x="1227248" y="144960"/>
                  </a:lnTo>
                  <a:lnTo>
                    <a:pt x="1235322" y="150403"/>
                  </a:lnTo>
                  <a:lnTo>
                    <a:pt x="1245260" y="152400"/>
                  </a:lnTo>
                  <a:lnTo>
                    <a:pt x="1255146" y="150403"/>
                  </a:lnTo>
                  <a:lnTo>
                    <a:pt x="1263220" y="144960"/>
                  </a:lnTo>
                  <a:lnTo>
                    <a:pt x="1268664" y="136886"/>
                  </a:lnTo>
                  <a:lnTo>
                    <a:pt x="1270660" y="127000"/>
                  </a:lnTo>
                  <a:lnTo>
                    <a:pt x="1268664" y="117113"/>
                  </a:lnTo>
                  <a:lnTo>
                    <a:pt x="1263220" y="109039"/>
                  </a:lnTo>
                  <a:lnTo>
                    <a:pt x="1255146" y="103596"/>
                  </a:lnTo>
                  <a:lnTo>
                    <a:pt x="1245209" y="101600"/>
                  </a:lnTo>
                  <a:close/>
                </a:path>
                <a:path w="2349500" h="254000">
                  <a:moveTo>
                    <a:pt x="1346860" y="101600"/>
                  </a:moveTo>
                  <a:lnTo>
                    <a:pt x="1336973" y="103596"/>
                  </a:lnTo>
                  <a:lnTo>
                    <a:pt x="1328899" y="109039"/>
                  </a:lnTo>
                  <a:lnTo>
                    <a:pt x="1323456" y="117113"/>
                  </a:lnTo>
                  <a:lnTo>
                    <a:pt x="1321460" y="127000"/>
                  </a:lnTo>
                  <a:lnTo>
                    <a:pt x="1323456" y="136886"/>
                  </a:lnTo>
                  <a:lnTo>
                    <a:pt x="1328899" y="144960"/>
                  </a:lnTo>
                  <a:lnTo>
                    <a:pt x="1336973" y="150403"/>
                  </a:lnTo>
                  <a:lnTo>
                    <a:pt x="1346911" y="152400"/>
                  </a:lnTo>
                  <a:lnTo>
                    <a:pt x="1356797" y="150403"/>
                  </a:lnTo>
                  <a:lnTo>
                    <a:pt x="1364871" y="144960"/>
                  </a:lnTo>
                  <a:lnTo>
                    <a:pt x="1370315" y="136886"/>
                  </a:lnTo>
                  <a:lnTo>
                    <a:pt x="1372311" y="127000"/>
                  </a:lnTo>
                  <a:lnTo>
                    <a:pt x="1370315" y="117113"/>
                  </a:lnTo>
                  <a:lnTo>
                    <a:pt x="1364871" y="109039"/>
                  </a:lnTo>
                  <a:lnTo>
                    <a:pt x="1356797" y="103596"/>
                  </a:lnTo>
                  <a:lnTo>
                    <a:pt x="1346860" y="101600"/>
                  </a:lnTo>
                  <a:close/>
                </a:path>
                <a:path w="2349500" h="254000">
                  <a:moveTo>
                    <a:pt x="1448511" y="101600"/>
                  </a:moveTo>
                  <a:lnTo>
                    <a:pt x="1438624" y="103596"/>
                  </a:lnTo>
                  <a:lnTo>
                    <a:pt x="1430550" y="109039"/>
                  </a:lnTo>
                  <a:lnTo>
                    <a:pt x="1425107" y="117113"/>
                  </a:lnTo>
                  <a:lnTo>
                    <a:pt x="1423111" y="127000"/>
                  </a:lnTo>
                  <a:lnTo>
                    <a:pt x="1425107" y="136886"/>
                  </a:lnTo>
                  <a:lnTo>
                    <a:pt x="1430550" y="144960"/>
                  </a:lnTo>
                  <a:lnTo>
                    <a:pt x="1438624" y="150403"/>
                  </a:lnTo>
                  <a:lnTo>
                    <a:pt x="1448561" y="152400"/>
                  </a:lnTo>
                  <a:lnTo>
                    <a:pt x="1458448" y="150403"/>
                  </a:lnTo>
                  <a:lnTo>
                    <a:pt x="1466522" y="144960"/>
                  </a:lnTo>
                  <a:lnTo>
                    <a:pt x="1471965" y="136886"/>
                  </a:lnTo>
                  <a:lnTo>
                    <a:pt x="1473961" y="127000"/>
                  </a:lnTo>
                  <a:lnTo>
                    <a:pt x="1471965" y="117113"/>
                  </a:lnTo>
                  <a:lnTo>
                    <a:pt x="1466522" y="109039"/>
                  </a:lnTo>
                  <a:lnTo>
                    <a:pt x="1458448" y="103596"/>
                  </a:lnTo>
                  <a:lnTo>
                    <a:pt x="1448511" y="101600"/>
                  </a:lnTo>
                  <a:close/>
                </a:path>
                <a:path w="2349500" h="254000">
                  <a:moveTo>
                    <a:pt x="1550161" y="101600"/>
                  </a:moveTo>
                  <a:lnTo>
                    <a:pt x="1540275" y="103596"/>
                  </a:lnTo>
                  <a:lnTo>
                    <a:pt x="1532201" y="109039"/>
                  </a:lnTo>
                  <a:lnTo>
                    <a:pt x="1526758" y="117113"/>
                  </a:lnTo>
                  <a:lnTo>
                    <a:pt x="1524761" y="127000"/>
                  </a:lnTo>
                  <a:lnTo>
                    <a:pt x="1526758" y="136886"/>
                  </a:lnTo>
                  <a:lnTo>
                    <a:pt x="1532201" y="144960"/>
                  </a:lnTo>
                  <a:lnTo>
                    <a:pt x="1540275" y="150403"/>
                  </a:lnTo>
                  <a:lnTo>
                    <a:pt x="1550212" y="152400"/>
                  </a:lnTo>
                  <a:lnTo>
                    <a:pt x="1560099" y="150403"/>
                  </a:lnTo>
                  <a:lnTo>
                    <a:pt x="1568172" y="144960"/>
                  </a:lnTo>
                  <a:lnTo>
                    <a:pt x="1573616" y="136886"/>
                  </a:lnTo>
                  <a:lnTo>
                    <a:pt x="1575612" y="127000"/>
                  </a:lnTo>
                  <a:lnTo>
                    <a:pt x="1573616" y="117113"/>
                  </a:lnTo>
                  <a:lnTo>
                    <a:pt x="1568172" y="109039"/>
                  </a:lnTo>
                  <a:lnTo>
                    <a:pt x="1560099" y="103596"/>
                  </a:lnTo>
                  <a:lnTo>
                    <a:pt x="1550161" y="101600"/>
                  </a:lnTo>
                  <a:close/>
                </a:path>
                <a:path w="2349500" h="254000">
                  <a:moveTo>
                    <a:pt x="1651812" y="101600"/>
                  </a:moveTo>
                  <a:lnTo>
                    <a:pt x="1641925" y="103596"/>
                  </a:lnTo>
                  <a:lnTo>
                    <a:pt x="1633852" y="109039"/>
                  </a:lnTo>
                  <a:lnTo>
                    <a:pt x="1628408" y="117113"/>
                  </a:lnTo>
                  <a:lnTo>
                    <a:pt x="1626412" y="127000"/>
                  </a:lnTo>
                  <a:lnTo>
                    <a:pt x="1628408" y="136886"/>
                  </a:lnTo>
                  <a:lnTo>
                    <a:pt x="1633852" y="144960"/>
                  </a:lnTo>
                  <a:lnTo>
                    <a:pt x="1641925" y="150403"/>
                  </a:lnTo>
                  <a:lnTo>
                    <a:pt x="1651862" y="152400"/>
                  </a:lnTo>
                  <a:lnTo>
                    <a:pt x="1661749" y="150403"/>
                  </a:lnTo>
                  <a:lnTo>
                    <a:pt x="1669822" y="144960"/>
                  </a:lnTo>
                  <a:lnTo>
                    <a:pt x="1675266" y="136886"/>
                  </a:lnTo>
                  <a:lnTo>
                    <a:pt x="1677262" y="127000"/>
                  </a:lnTo>
                  <a:lnTo>
                    <a:pt x="1675266" y="117113"/>
                  </a:lnTo>
                  <a:lnTo>
                    <a:pt x="1669822" y="109039"/>
                  </a:lnTo>
                  <a:lnTo>
                    <a:pt x="1661749" y="103596"/>
                  </a:lnTo>
                  <a:lnTo>
                    <a:pt x="1651812" y="101600"/>
                  </a:lnTo>
                  <a:close/>
                </a:path>
                <a:path w="2349500" h="254000">
                  <a:moveTo>
                    <a:pt x="1753462" y="101600"/>
                  </a:moveTo>
                  <a:lnTo>
                    <a:pt x="1743575" y="103596"/>
                  </a:lnTo>
                  <a:lnTo>
                    <a:pt x="1735502" y="109039"/>
                  </a:lnTo>
                  <a:lnTo>
                    <a:pt x="1730058" y="117113"/>
                  </a:lnTo>
                  <a:lnTo>
                    <a:pt x="1728062" y="127000"/>
                  </a:lnTo>
                  <a:lnTo>
                    <a:pt x="1730058" y="136886"/>
                  </a:lnTo>
                  <a:lnTo>
                    <a:pt x="1735502" y="144960"/>
                  </a:lnTo>
                  <a:lnTo>
                    <a:pt x="1743575" y="150403"/>
                  </a:lnTo>
                  <a:lnTo>
                    <a:pt x="1753513" y="152400"/>
                  </a:lnTo>
                  <a:lnTo>
                    <a:pt x="1763400" y="150403"/>
                  </a:lnTo>
                  <a:lnTo>
                    <a:pt x="1771473" y="144960"/>
                  </a:lnTo>
                  <a:lnTo>
                    <a:pt x="1776917" y="136886"/>
                  </a:lnTo>
                  <a:lnTo>
                    <a:pt x="1778913" y="127000"/>
                  </a:lnTo>
                  <a:lnTo>
                    <a:pt x="1776917" y="117113"/>
                  </a:lnTo>
                  <a:lnTo>
                    <a:pt x="1771473" y="109039"/>
                  </a:lnTo>
                  <a:lnTo>
                    <a:pt x="1763400" y="103596"/>
                  </a:lnTo>
                  <a:lnTo>
                    <a:pt x="1753462" y="101600"/>
                  </a:lnTo>
                  <a:close/>
                </a:path>
                <a:path w="2349500" h="254000">
                  <a:moveTo>
                    <a:pt x="1855113" y="101600"/>
                  </a:moveTo>
                  <a:lnTo>
                    <a:pt x="1845226" y="103596"/>
                  </a:lnTo>
                  <a:lnTo>
                    <a:pt x="1837152" y="109039"/>
                  </a:lnTo>
                  <a:lnTo>
                    <a:pt x="1831709" y="117113"/>
                  </a:lnTo>
                  <a:lnTo>
                    <a:pt x="1829713" y="127000"/>
                  </a:lnTo>
                  <a:lnTo>
                    <a:pt x="1831709" y="136886"/>
                  </a:lnTo>
                  <a:lnTo>
                    <a:pt x="1837152" y="144960"/>
                  </a:lnTo>
                  <a:lnTo>
                    <a:pt x="1845226" y="150403"/>
                  </a:lnTo>
                  <a:lnTo>
                    <a:pt x="1855163" y="152400"/>
                  </a:lnTo>
                  <a:lnTo>
                    <a:pt x="1865050" y="150403"/>
                  </a:lnTo>
                  <a:lnTo>
                    <a:pt x="1873124" y="144960"/>
                  </a:lnTo>
                  <a:lnTo>
                    <a:pt x="1878567" y="136886"/>
                  </a:lnTo>
                  <a:lnTo>
                    <a:pt x="1880563" y="127000"/>
                  </a:lnTo>
                  <a:lnTo>
                    <a:pt x="1878567" y="117113"/>
                  </a:lnTo>
                  <a:lnTo>
                    <a:pt x="1873124" y="109039"/>
                  </a:lnTo>
                  <a:lnTo>
                    <a:pt x="1865050" y="103596"/>
                  </a:lnTo>
                  <a:lnTo>
                    <a:pt x="1855113" y="101600"/>
                  </a:lnTo>
                  <a:close/>
                </a:path>
                <a:path w="2349500" h="254000">
                  <a:moveTo>
                    <a:pt x="1956763" y="101600"/>
                  </a:moveTo>
                  <a:lnTo>
                    <a:pt x="1946877" y="103596"/>
                  </a:lnTo>
                  <a:lnTo>
                    <a:pt x="1938803" y="109039"/>
                  </a:lnTo>
                  <a:lnTo>
                    <a:pt x="1933360" y="117113"/>
                  </a:lnTo>
                  <a:lnTo>
                    <a:pt x="1931363" y="127000"/>
                  </a:lnTo>
                  <a:lnTo>
                    <a:pt x="1933360" y="136886"/>
                  </a:lnTo>
                  <a:lnTo>
                    <a:pt x="1938803" y="144960"/>
                  </a:lnTo>
                  <a:lnTo>
                    <a:pt x="1946877" y="150403"/>
                  </a:lnTo>
                  <a:lnTo>
                    <a:pt x="1956814" y="152400"/>
                  </a:lnTo>
                  <a:lnTo>
                    <a:pt x="1966701" y="150403"/>
                  </a:lnTo>
                  <a:lnTo>
                    <a:pt x="1974775" y="144960"/>
                  </a:lnTo>
                  <a:lnTo>
                    <a:pt x="1980218" y="136886"/>
                  </a:lnTo>
                  <a:lnTo>
                    <a:pt x="1982214" y="127000"/>
                  </a:lnTo>
                  <a:lnTo>
                    <a:pt x="1980218" y="117113"/>
                  </a:lnTo>
                  <a:lnTo>
                    <a:pt x="1974775" y="109039"/>
                  </a:lnTo>
                  <a:lnTo>
                    <a:pt x="1966701" y="103596"/>
                  </a:lnTo>
                  <a:lnTo>
                    <a:pt x="1956763" y="101600"/>
                  </a:lnTo>
                  <a:close/>
                </a:path>
                <a:path w="2349500" h="254000">
                  <a:moveTo>
                    <a:pt x="2058414" y="101600"/>
                  </a:moveTo>
                  <a:lnTo>
                    <a:pt x="2048528" y="103596"/>
                  </a:lnTo>
                  <a:lnTo>
                    <a:pt x="2040454" y="109039"/>
                  </a:lnTo>
                  <a:lnTo>
                    <a:pt x="2035010" y="117113"/>
                  </a:lnTo>
                  <a:lnTo>
                    <a:pt x="2033014" y="127000"/>
                  </a:lnTo>
                  <a:lnTo>
                    <a:pt x="2035010" y="136886"/>
                  </a:lnTo>
                  <a:lnTo>
                    <a:pt x="2040454" y="144960"/>
                  </a:lnTo>
                  <a:lnTo>
                    <a:pt x="2048528" y="150403"/>
                  </a:lnTo>
                  <a:lnTo>
                    <a:pt x="2058465" y="152400"/>
                  </a:lnTo>
                  <a:lnTo>
                    <a:pt x="2068352" y="150403"/>
                  </a:lnTo>
                  <a:lnTo>
                    <a:pt x="2076426" y="144960"/>
                  </a:lnTo>
                  <a:lnTo>
                    <a:pt x="2081869" y="136886"/>
                  </a:lnTo>
                  <a:lnTo>
                    <a:pt x="2083865" y="127000"/>
                  </a:lnTo>
                  <a:lnTo>
                    <a:pt x="2081869" y="117113"/>
                  </a:lnTo>
                  <a:lnTo>
                    <a:pt x="2076426" y="109039"/>
                  </a:lnTo>
                  <a:lnTo>
                    <a:pt x="2068352" y="103596"/>
                  </a:lnTo>
                  <a:lnTo>
                    <a:pt x="2058414" y="101600"/>
                  </a:lnTo>
                  <a:close/>
                </a:path>
                <a:path w="2349500" h="254000">
                  <a:moveTo>
                    <a:pt x="2160065" y="101600"/>
                  </a:moveTo>
                  <a:lnTo>
                    <a:pt x="2150179" y="103596"/>
                  </a:lnTo>
                  <a:lnTo>
                    <a:pt x="2142105" y="109039"/>
                  </a:lnTo>
                  <a:lnTo>
                    <a:pt x="2136661" y="117113"/>
                  </a:lnTo>
                  <a:lnTo>
                    <a:pt x="2134665" y="127000"/>
                  </a:lnTo>
                  <a:lnTo>
                    <a:pt x="2136661" y="136886"/>
                  </a:lnTo>
                  <a:lnTo>
                    <a:pt x="2142105" y="144960"/>
                  </a:lnTo>
                  <a:lnTo>
                    <a:pt x="2150179" y="150403"/>
                  </a:lnTo>
                  <a:lnTo>
                    <a:pt x="2160116" y="152400"/>
                  </a:lnTo>
                  <a:lnTo>
                    <a:pt x="2170003" y="150403"/>
                  </a:lnTo>
                  <a:lnTo>
                    <a:pt x="2178076" y="144960"/>
                  </a:lnTo>
                  <a:lnTo>
                    <a:pt x="2183520" y="136886"/>
                  </a:lnTo>
                  <a:lnTo>
                    <a:pt x="2185516" y="127000"/>
                  </a:lnTo>
                  <a:lnTo>
                    <a:pt x="2183520" y="117113"/>
                  </a:lnTo>
                  <a:lnTo>
                    <a:pt x="2178076" y="109039"/>
                  </a:lnTo>
                  <a:lnTo>
                    <a:pt x="2170003" y="103596"/>
                  </a:lnTo>
                  <a:lnTo>
                    <a:pt x="2160065" y="101600"/>
                  </a:lnTo>
                  <a:close/>
                </a:path>
                <a:path w="2349500" h="254000">
                  <a:moveTo>
                    <a:pt x="2197101" y="0"/>
                  </a:moveTo>
                  <a:lnTo>
                    <a:pt x="2197101" y="254000"/>
                  </a:lnTo>
                  <a:lnTo>
                    <a:pt x="2349501" y="127000"/>
                  </a:lnTo>
                  <a:lnTo>
                    <a:pt x="2197101" y="0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91402" y="4084821"/>
              <a:ext cx="421398" cy="438518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2927350" y="4284073"/>
              <a:ext cx="1416050" cy="254000"/>
            </a:xfrm>
            <a:custGeom>
              <a:avLst/>
              <a:gdLst/>
              <a:ahLst/>
              <a:cxnLst/>
              <a:rect l="l" t="t" r="r" b="b"/>
              <a:pathLst>
                <a:path w="1416050" h="254000">
                  <a:moveTo>
                    <a:pt x="25400" y="101600"/>
                  </a:moveTo>
                  <a:lnTo>
                    <a:pt x="15513" y="103596"/>
                  </a:lnTo>
                  <a:lnTo>
                    <a:pt x="7439" y="109039"/>
                  </a:lnTo>
                  <a:lnTo>
                    <a:pt x="1996" y="117113"/>
                  </a:lnTo>
                  <a:lnTo>
                    <a:pt x="0" y="127000"/>
                  </a:lnTo>
                  <a:lnTo>
                    <a:pt x="1996" y="136886"/>
                  </a:lnTo>
                  <a:lnTo>
                    <a:pt x="7439" y="144960"/>
                  </a:lnTo>
                  <a:lnTo>
                    <a:pt x="15513" y="150403"/>
                  </a:lnTo>
                  <a:lnTo>
                    <a:pt x="25450" y="152400"/>
                  </a:lnTo>
                  <a:lnTo>
                    <a:pt x="35337" y="150403"/>
                  </a:lnTo>
                  <a:lnTo>
                    <a:pt x="43411" y="144960"/>
                  </a:lnTo>
                  <a:lnTo>
                    <a:pt x="48854" y="136886"/>
                  </a:lnTo>
                  <a:lnTo>
                    <a:pt x="50850" y="127000"/>
                  </a:lnTo>
                  <a:lnTo>
                    <a:pt x="48854" y="117113"/>
                  </a:lnTo>
                  <a:lnTo>
                    <a:pt x="43411" y="109039"/>
                  </a:lnTo>
                  <a:lnTo>
                    <a:pt x="35337" y="103596"/>
                  </a:lnTo>
                  <a:lnTo>
                    <a:pt x="25400" y="101600"/>
                  </a:lnTo>
                  <a:close/>
                </a:path>
                <a:path w="1416050" h="254000">
                  <a:moveTo>
                    <a:pt x="127050" y="101600"/>
                  </a:moveTo>
                  <a:lnTo>
                    <a:pt x="117163" y="103596"/>
                  </a:lnTo>
                  <a:lnTo>
                    <a:pt x="109090" y="109039"/>
                  </a:lnTo>
                  <a:lnTo>
                    <a:pt x="103646" y="117113"/>
                  </a:lnTo>
                  <a:lnTo>
                    <a:pt x="101650" y="127000"/>
                  </a:lnTo>
                  <a:lnTo>
                    <a:pt x="103646" y="136886"/>
                  </a:lnTo>
                  <a:lnTo>
                    <a:pt x="109090" y="144960"/>
                  </a:lnTo>
                  <a:lnTo>
                    <a:pt x="117163" y="150403"/>
                  </a:lnTo>
                  <a:lnTo>
                    <a:pt x="127101" y="152400"/>
                  </a:lnTo>
                  <a:lnTo>
                    <a:pt x="136988" y="150403"/>
                  </a:lnTo>
                  <a:lnTo>
                    <a:pt x="145062" y="144960"/>
                  </a:lnTo>
                  <a:lnTo>
                    <a:pt x="150505" y="136886"/>
                  </a:lnTo>
                  <a:lnTo>
                    <a:pt x="152501" y="127000"/>
                  </a:lnTo>
                  <a:lnTo>
                    <a:pt x="150505" y="117113"/>
                  </a:lnTo>
                  <a:lnTo>
                    <a:pt x="145062" y="109039"/>
                  </a:lnTo>
                  <a:lnTo>
                    <a:pt x="136988" y="103596"/>
                  </a:lnTo>
                  <a:lnTo>
                    <a:pt x="127050" y="101600"/>
                  </a:lnTo>
                  <a:close/>
                </a:path>
                <a:path w="1416050" h="254000">
                  <a:moveTo>
                    <a:pt x="228701" y="101600"/>
                  </a:moveTo>
                  <a:lnTo>
                    <a:pt x="218814" y="103596"/>
                  </a:lnTo>
                  <a:lnTo>
                    <a:pt x="210740" y="109039"/>
                  </a:lnTo>
                  <a:lnTo>
                    <a:pt x="205297" y="117113"/>
                  </a:lnTo>
                  <a:lnTo>
                    <a:pt x="203301" y="127000"/>
                  </a:lnTo>
                  <a:lnTo>
                    <a:pt x="205297" y="136886"/>
                  </a:lnTo>
                  <a:lnTo>
                    <a:pt x="210740" y="144960"/>
                  </a:lnTo>
                  <a:lnTo>
                    <a:pt x="218814" y="150403"/>
                  </a:lnTo>
                  <a:lnTo>
                    <a:pt x="228752" y="152400"/>
                  </a:lnTo>
                  <a:lnTo>
                    <a:pt x="238639" y="150403"/>
                  </a:lnTo>
                  <a:lnTo>
                    <a:pt x="246713" y="144960"/>
                  </a:lnTo>
                  <a:lnTo>
                    <a:pt x="252156" y="136886"/>
                  </a:lnTo>
                  <a:lnTo>
                    <a:pt x="254152" y="127000"/>
                  </a:lnTo>
                  <a:lnTo>
                    <a:pt x="252156" y="117113"/>
                  </a:lnTo>
                  <a:lnTo>
                    <a:pt x="246713" y="109039"/>
                  </a:lnTo>
                  <a:lnTo>
                    <a:pt x="238639" y="103596"/>
                  </a:lnTo>
                  <a:lnTo>
                    <a:pt x="228701" y="101600"/>
                  </a:lnTo>
                  <a:close/>
                </a:path>
                <a:path w="1416050" h="254000">
                  <a:moveTo>
                    <a:pt x="330352" y="101600"/>
                  </a:moveTo>
                  <a:lnTo>
                    <a:pt x="320465" y="103596"/>
                  </a:lnTo>
                  <a:lnTo>
                    <a:pt x="312391" y="109039"/>
                  </a:lnTo>
                  <a:lnTo>
                    <a:pt x="306948" y="117113"/>
                  </a:lnTo>
                  <a:lnTo>
                    <a:pt x="304952" y="127000"/>
                  </a:lnTo>
                  <a:lnTo>
                    <a:pt x="306948" y="136886"/>
                  </a:lnTo>
                  <a:lnTo>
                    <a:pt x="312391" y="144960"/>
                  </a:lnTo>
                  <a:lnTo>
                    <a:pt x="320465" y="150403"/>
                  </a:lnTo>
                  <a:lnTo>
                    <a:pt x="330403" y="152400"/>
                  </a:lnTo>
                  <a:lnTo>
                    <a:pt x="340290" y="150403"/>
                  </a:lnTo>
                  <a:lnTo>
                    <a:pt x="348363" y="144960"/>
                  </a:lnTo>
                  <a:lnTo>
                    <a:pt x="353807" y="136886"/>
                  </a:lnTo>
                  <a:lnTo>
                    <a:pt x="355803" y="127000"/>
                  </a:lnTo>
                  <a:lnTo>
                    <a:pt x="353807" y="117113"/>
                  </a:lnTo>
                  <a:lnTo>
                    <a:pt x="348363" y="109039"/>
                  </a:lnTo>
                  <a:lnTo>
                    <a:pt x="340290" y="103596"/>
                  </a:lnTo>
                  <a:lnTo>
                    <a:pt x="330352" y="101600"/>
                  </a:lnTo>
                  <a:close/>
                </a:path>
                <a:path w="1416050" h="254000">
                  <a:moveTo>
                    <a:pt x="432003" y="101600"/>
                  </a:moveTo>
                  <a:lnTo>
                    <a:pt x="422116" y="103596"/>
                  </a:lnTo>
                  <a:lnTo>
                    <a:pt x="414042" y="109039"/>
                  </a:lnTo>
                  <a:lnTo>
                    <a:pt x="408599" y="117113"/>
                  </a:lnTo>
                  <a:lnTo>
                    <a:pt x="406603" y="127000"/>
                  </a:lnTo>
                  <a:lnTo>
                    <a:pt x="408599" y="136886"/>
                  </a:lnTo>
                  <a:lnTo>
                    <a:pt x="414042" y="144960"/>
                  </a:lnTo>
                  <a:lnTo>
                    <a:pt x="422116" y="150403"/>
                  </a:lnTo>
                  <a:lnTo>
                    <a:pt x="432053" y="152400"/>
                  </a:lnTo>
                  <a:lnTo>
                    <a:pt x="441940" y="150403"/>
                  </a:lnTo>
                  <a:lnTo>
                    <a:pt x="450014" y="144960"/>
                  </a:lnTo>
                  <a:lnTo>
                    <a:pt x="455457" y="136886"/>
                  </a:lnTo>
                  <a:lnTo>
                    <a:pt x="457453" y="127000"/>
                  </a:lnTo>
                  <a:lnTo>
                    <a:pt x="455457" y="117113"/>
                  </a:lnTo>
                  <a:lnTo>
                    <a:pt x="450014" y="109039"/>
                  </a:lnTo>
                  <a:lnTo>
                    <a:pt x="441940" y="103596"/>
                  </a:lnTo>
                  <a:lnTo>
                    <a:pt x="432003" y="101600"/>
                  </a:lnTo>
                  <a:close/>
                </a:path>
                <a:path w="1416050" h="254000">
                  <a:moveTo>
                    <a:pt x="533653" y="101600"/>
                  </a:moveTo>
                  <a:lnTo>
                    <a:pt x="523767" y="103596"/>
                  </a:lnTo>
                  <a:lnTo>
                    <a:pt x="515693" y="109039"/>
                  </a:lnTo>
                  <a:lnTo>
                    <a:pt x="510250" y="117113"/>
                  </a:lnTo>
                  <a:lnTo>
                    <a:pt x="508253" y="127000"/>
                  </a:lnTo>
                  <a:lnTo>
                    <a:pt x="510250" y="136886"/>
                  </a:lnTo>
                  <a:lnTo>
                    <a:pt x="515693" y="144960"/>
                  </a:lnTo>
                  <a:lnTo>
                    <a:pt x="523767" y="150403"/>
                  </a:lnTo>
                  <a:lnTo>
                    <a:pt x="533704" y="152400"/>
                  </a:lnTo>
                  <a:lnTo>
                    <a:pt x="543591" y="150403"/>
                  </a:lnTo>
                  <a:lnTo>
                    <a:pt x="551665" y="144960"/>
                  </a:lnTo>
                  <a:lnTo>
                    <a:pt x="557108" y="136886"/>
                  </a:lnTo>
                  <a:lnTo>
                    <a:pt x="559104" y="127000"/>
                  </a:lnTo>
                  <a:lnTo>
                    <a:pt x="557108" y="117113"/>
                  </a:lnTo>
                  <a:lnTo>
                    <a:pt x="551665" y="109039"/>
                  </a:lnTo>
                  <a:lnTo>
                    <a:pt x="543591" y="103596"/>
                  </a:lnTo>
                  <a:lnTo>
                    <a:pt x="533653" y="101600"/>
                  </a:lnTo>
                  <a:close/>
                </a:path>
                <a:path w="1416050" h="254000">
                  <a:moveTo>
                    <a:pt x="635304" y="101600"/>
                  </a:moveTo>
                  <a:lnTo>
                    <a:pt x="625417" y="103596"/>
                  </a:lnTo>
                  <a:lnTo>
                    <a:pt x="617344" y="109039"/>
                  </a:lnTo>
                  <a:lnTo>
                    <a:pt x="611900" y="117113"/>
                  </a:lnTo>
                  <a:lnTo>
                    <a:pt x="609904" y="127000"/>
                  </a:lnTo>
                  <a:lnTo>
                    <a:pt x="611900" y="136886"/>
                  </a:lnTo>
                  <a:lnTo>
                    <a:pt x="617344" y="144960"/>
                  </a:lnTo>
                  <a:lnTo>
                    <a:pt x="625417" y="150403"/>
                  </a:lnTo>
                  <a:lnTo>
                    <a:pt x="635355" y="152400"/>
                  </a:lnTo>
                  <a:lnTo>
                    <a:pt x="645242" y="150403"/>
                  </a:lnTo>
                  <a:lnTo>
                    <a:pt x="653316" y="144960"/>
                  </a:lnTo>
                  <a:lnTo>
                    <a:pt x="658759" y="136886"/>
                  </a:lnTo>
                  <a:lnTo>
                    <a:pt x="660755" y="127000"/>
                  </a:lnTo>
                  <a:lnTo>
                    <a:pt x="658759" y="117113"/>
                  </a:lnTo>
                  <a:lnTo>
                    <a:pt x="653316" y="109039"/>
                  </a:lnTo>
                  <a:lnTo>
                    <a:pt x="645242" y="103596"/>
                  </a:lnTo>
                  <a:lnTo>
                    <a:pt x="635304" y="101600"/>
                  </a:lnTo>
                  <a:close/>
                </a:path>
                <a:path w="1416050" h="254000">
                  <a:moveTo>
                    <a:pt x="736955" y="101600"/>
                  </a:moveTo>
                  <a:lnTo>
                    <a:pt x="727068" y="103596"/>
                  </a:lnTo>
                  <a:lnTo>
                    <a:pt x="718994" y="109039"/>
                  </a:lnTo>
                  <a:lnTo>
                    <a:pt x="713551" y="117113"/>
                  </a:lnTo>
                  <a:lnTo>
                    <a:pt x="711555" y="127000"/>
                  </a:lnTo>
                  <a:lnTo>
                    <a:pt x="713551" y="136886"/>
                  </a:lnTo>
                  <a:lnTo>
                    <a:pt x="718994" y="144960"/>
                  </a:lnTo>
                  <a:lnTo>
                    <a:pt x="727068" y="150403"/>
                  </a:lnTo>
                  <a:lnTo>
                    <a:pt x="737006" y="152400"/>
                  </a:lnTo>
                  <a:lnTo>
                    <a:pt x="746893" y="150403"/>
                  </a:lnTo>
                  <a:lnTo>
                    <a:pt x="754967" y="144960"/>
                  </a:lnTo>
                  <a:lnTo>
                    <a:pt x="760410" y="136886"/>
                  </a:lnTo>
                  <a:lnTo>
                    <a:pt x="762406" y="127000"/>
                  </a:lnTo>
                  <a:lnTo>
                    <a:pt x="760410" y="117113"/>
                  </a:lnTo>
                  <a:lnTo>
                    <a:pt x="754967" y="109039"/>
                  </a:lnTo>
                  <a:lnTo>
                    <a:pt x="746893" y="103596"/>
                  </a:lnTo>
                  <a:lnTo>
                    <a:pt x="736955" y="101600"/>
                  </a:lnTo>
                  <a:close/>
                </a:path>
                <a:path w="1416050" h="254000">
                  <a:moveTo>
                    <a:pt x="838606" y="101600"/>
                  </a:moveTo>
                  <a:lnTo>
                    <a:pt x="828719" y="103596"/>
                  </a:lnTo>
                  <a:lnTo>
                    <a:pt x="820645" y="109039"/>
                  </a:lnTo>
                  <a:lnTo>
                    <a:pt x="815202" y="117113"/>
                  </a:lnTo>
                  <a:lnTo>
                    <a:pt x="813206" y="127000"/>
                  </a:lnTo>
                  <a:lnTo>
                    <a:pt x="815202" y="136886"/>
                  </a:lnTo>
                  <a:lnTo>
                    <a:pt x="820645" y="144960"/>
                  </a:lnTo>
                  <a:lnTo>
                    <a:pt x="828719" y="150403"/>
                  </a:lnTo>
                  <a:lnTo>
                    <a:pt x="838657" y="152400"/>
                  </a:lnTo>
                  <a:lnTo>
                    <a:pt x="848544" y="150403"/>
                  </a:lnTo>
                  <a:lnTo>
                    <a:pt x="856617" y="144960"/>
                  </a:lnTo>
                  <a:lnTo>
                    <a:pt x="862061" y="136886"/>
                  </a:lnTo>
                  <a:lnTo>
                    <a:pt x="864057" y="127000"/>
                  </a:lnTo>
                  <a:lnTo>
                    <a:pt x="862061" y="117113"/>
                  </a:lnTo>
                  <a:lnTo>
                    <a:pt x="856617" y="109039"/>
                  </a:lnTo>
                  <a:lnTo>
                    <a:pt x="848544" y="103596"/>
                  </a:lnTo>
                  <a:lnTo>
                    <a:pt x="838606" y="101600"/>
                  </a:lnTo>
                  <a:close/>
                </a:path>
                <a:path w="1416050" h="254000">
                  <a:moveTo>
                    <a:pt x="940257" y="101600"/>
                  </a:moveTo>
                  <a:lnTo>
                    <a:pt x="930369" y="103596"/>
                  </a:lnTo>
                  <a:lnTo>
                    <a:pt x="922296" y="109039"/>
                  </a:lnTo>
                  <a:lnTo>
                    <a:pt x="916853" y="117113"/>
                  </a:lnTo>
                  <a:lnTo>
                    <a:pt x="914857" y="127000"/>
                  </a:lnTo>
                  <a:lnTo>
                    <a:pt x="916853" y="136886"/>
                  </a:lnTo>
                  <a:lnTo>
                    <a:pt x="922296" y="144960"/>
                  </a:lnTo>
                  <a:lnTo>
                    <a:pt x="930370" y="150403"/>
                  </a:lnTo>
                  <a:lnTo>
                    <a:pt x="940308" y="152400"/>
                  </a:lnTo>
                  <a:lnTo>
                    <a:pt x="950194" y="150403"/>
                  </a:lnTo>
                  <a:lnTo>
                    <a:pt x="958268" y="144960"/>
                  </a:lnTo>
                  <a:lnTo>
                    <a:pt x="963711" y="136886"/>
                  </a:lnTo>
                  <a:lnTo>
                    <a:pt x="965708" y="127000"/>
                  </a:lnTo>
                  <a:lnTo>
                    <a:pt x="963711" y="117113"/>
                  </a:lnTo>
                  <a:lnTo>
                    <a:pt x="958268" y="109039"/>
                  </a:lnTo>
                  <a:lnTo>
                    <a:pt x="950194" y="103596"/>
                  </a:lnTo>
                  <a:lnTo>
                    <a:pt x="940257" y="101600"/>
                  </a:lnTo>
                  <a:close/>
                </a:path>
                <a:path w="1416050" h="254000">
                  <a:moveTo>
                    <a:pt x="1041908" y="101600"/>
                  </a:moveTo>
                  <a:lnTo>
                    <a:pt x="1032021" y="103596"/>
                  </a:lnTo>
                  <a:lnTo>
                    <a:pt x="1023947" y="109039"/>
                  </a:lnTo>
                  <a:lnTo>
                    <a:pt x="1018504" y="117113"/>
                  </a:lnTo>
                  <a:lnTo>
                    <a:pt x="1016508" y="127000"/>
                  </a:lnTo>
                  <a:lnTo>
                    <a:pt x="1018504" y="136886"/>
                  </a:lnTo>
                  <a:lnTo>
                    <a:pt x="1023947" y="144960"/>
                  </a:lnTo>
                  <a:lnTo>
                    <a:pt x="1032021" y="150403"/>
                  </a:lnTo>
                  <a:lnTo>
                    <a:pt x="1041958" y="152400"/>
                  </a:lnTo>
                  <a:lnTo>
                    <a:pt x="1051845" y="150403"/>
                  </a:lnTo>
                  <a:lnTo>
                    <a:pt x="1059919" y="144960"/>
                  </a:lnTo>
                  <a:lnTo>
                    <a:pt x="1065362" y="136886"/>
                  </a:lnTo>
                  <a:lnTo>
                    <a:pt x="1067358" y="127000"/>
                  </a:lnTo>
                  <a:lnTo>
                    <a:pt x="1065362" y="117113"/>
                  </a:lnTo>
                  <a:lnTo>
                    <a:pt x="1059919" y="109039"/>
                  </a:lnTo>
                  <a:lnTo>
                    <a:pt x="1051845" y="103596"/>
                  </a:lnTo>
                  <a:lnTo>
                    <a:pt x="1041908" y="101600"/>
                  </a:lnTo>
                  <a:close/>
                </a:path>
                <a:path w="1416050" h="254000">
                  <a:moveTo>
                    <a:pt x="1143558" y="101600"/>
                  </a:moveTo>
                  <a:lnTo>
                    <a:pt x="1133671" y="103596"/>
                  </a:lnTo>
                  <a:lnTo>
                    <a:pt x="1125598" y="109039"/>
                  </a:lnTo>
                  <a:lnTo>
                    <a:pt x="1120154" y="117113"/>
                  </a:lnTo>
                  <a:lnTo>
                    <a:pt x="1118158" y="127000"/>
                  </a:lnTo>
                  <a:lnTo>
                    <a:pt x="1120154" y="136886"/>
                  </a:lnTo>
                  <a:lnTo>
                    <a:pt x="1125598" y="144960"/>
                  </a:lnTo>
                  <a:lnTo>
                    <a:pt x="1133671" y="150403"/>
                  </a:lnTo>
                  <a:lnTo>
                    <a:pt x="1143609" y="152400"/>
                  </a:lnTo>
                  <a:lnTo>
                    <a:pt x="1153496" y="150403"/>
                  </a:lnTo>
                  <a:lnTo>
                    <a:pt x="1161570" y="144960"/>
                  </a:lnTo>
                  <a:lnTo>
                    <a:pt x="1167013" y="136886"/>
                  </a:lnTo>
                  <a:lnTo>
                    <a:pt x="1169009" y="127000"/>
                  </a:lnTo>
                  <a:lnTo>
                    <a:pt x="1167013" y="117113"/>
                  </a:lnTo>
                  <a:lnTo>
                    <a:pt x="1161570" y="109039"/>
                  </a:lnTo>
                  <a:lnTo>
                    <a:pt x="1153496" y="103596"/>
                  </a:lnTo>
                  <a:lnTo>
                    <a:pt x="1143558" y="101600"/>
                  </a:lnTo>
                  <a:close/>
                </a:path>
                <a:path w="1416050" h="254000">
                  <a:moveTo>
                    <a:pt x="1263650" y="0"/>
                  </a:moveTo>
                  <a:lnTo>
                    <a:pt x="1263650" y="109676"/>
                  </a:lnTo>
                  <a:lnTo>
                    <a:pt x="1268664" y="117113"/>
                  </a:lnTo>
                  <a:lnTo>
                    <a:pt x="1270660" y="127000"/>
                  </a:lnTo>
                  <a:lnTo>
                    <a:pt x="1268664" y="136886"/>
                  </a:lnTo>
                  <a:lnTo>
                    <a:pt x="1263650" y="144323"/>
                  </a:lnTo>
                  <a:lnTo>
                    <a:pt x="1263650" y="254000"/>
                  </a:lnTo>
                  <a:lnTo>
                    <a:pt x="1416050" y="127000"/>
                  </a:lnTo>
                  <a:lnTo>
                    <a:pt x="1263650" y="0"/>
                  </a:lnTo>
                  <a:close/>
                </a:path>
                <a:path w="1416050" h="254000">
                  <a:moveTo>
                    <a:pt x="1245209" y="101600"/>
                  </a:moveTo>
                  <a:lnTo>
                    <a:pt x="1235322" y="103596"/>
                  </a:lnTo>
                  <a:lnTo>
                    <a:pt x="1227248" y="109039"/>
                  </a:lnTo>
                  <a:lnTo>
                    <a:pt x="1221805" y="117113"/>
                  </a:lnTo>
                  <a:lnTo>
                    <a:pt x="1219809" y="127000"/>
                  </a:lnTo>
                  <a:lnTo>
                    <a:pt x="1221805" y="136886"/>
                  </a:lnTo>
                  <a:lnTo>
                    <a:pt x="1227248" y="144960"/>
                  </a:lnTo>
                  <a:lnTo>
                    <a:pt x="1235322" y="150403"/>
                  </a:lnTo>
                  <a:lnTo>
                    <a:pt x="1245260" y="152400"/>
                  </a:lnTo>
                  <a:lnTo>
                    <a:pt x="1255146" y="150403"/>
                  </a:lnTo>
                  <a:lnTo>
                    <a:pt x="1263220" y="144960"/>
                  </a:lnTo>
                  <a:lnTo>
                    <a:pt x="1263650" y="144323"/>
                  </a:lnTo>
                  <a:lnTo>
                    <a:pt x="1263650" y="109676"/>
                  </a:lnTo>
                  <a:lnTo>
                    <a:pt x="1263220" y="109039"/>
                  </a:lnTo>
                  <a:lnTo>
                    <a:pt x="1255146" y="103596"/>
                  </a:lnTo>
                  <a:lnTo>
                    <a:pt x="1245209" y="101600"/>
                  </a:lnTo>
                  <a:close/>
                </a:path>
                <a:path w="1416050" h="254000">
                  <a:moveTo>
                    <a:pt x="1263650" y="109676"/>
                  </a:moveTo>
                  <a:lnTo>
                    <a:pt x="1263650" y="144323"/>
                  </a:lnTo>
                  <a:lnTo>
                    <a:pt x="1268664" y="136886"/>
                  </a:lnTo>
                  <a:lnTo>
                    <a:pt x="1270660" y="127000"/>
                  </a:lnTo>
                  <a:lnTo>
                    <a:pt x="1268664" y="117113"/>
                  </a:lnTo>
                  <a:lnTo>
                    <a:pt x="1263650" y="109676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1984075" y="4907788"/>
            <a:ext cx="1115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Mobile</a:t>
            </a:r>
            <a:r>
              <a:rPr sz="1600" spc="-8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9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872411" y="3520582"/>
            <a:ext cx="7501255" cy="1496695"/>
            <a:chOff x="1872411" y="3520582"/>
            <a:chExt cx="7501255" cy="1496695"/>
          </a:xfrm>
        </p:grpSpPr>
        <p:pic>
          <p:nvPicPr>
            <p:cNvPr id="48" name="object 4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72411" y="3663150"/>
              <a:ext cx="1353507" cy="135350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8033898" y="3520582"/>
              <a:ext cx="1339215" cy="806450"/>
            </a:xfrm>
            <a:custGeom>
              <a:avLst/>
              <a:gdLst/>
              <a:ahLst/>
              <a:cxnLst/>
              <a:rect l="l" t="t" r="r" b="b"/>
              <a:pathLst>
                <a:path w="1339215" h="806450">
                  <a:moveTo>
                    <a:pt x="1204798" y="0"/>
                  </a:moveTo>
                  <a:lnTo>
                    <a:pt x="134401" y="0"/>
                  </a:lnTo>
                  <a:lnTo>
                    <a:pt x="91919" y="6851"/>
                  </a:lnTo>
                  <a:lnTo>
                    <a:pt x="55025" y="25931"/>
                  </a:lnTo>
                  <a:lnTo>
                    <a:pt x="25931" y="55026"/>
                  </a:lnTo>
                  <a:lnTo>
                    <a:pt x="6851" y="91921"/>
                  </a:lnTo>
                  <a:lnTo>
                    <a:pt x="0" y="134402"/>
                  </a:lnTo>
                  <a:lnTo>
                    <a:pt x="0" y="671997"/>
                  </a:lnTo>
                  <a:lnTo>
                    <a:pt x="6851" y="714478"/>
                  </a:lnTo>
                  <a:lnTo>
                    <a:pt x="25931" y="751373"/>
                  </a:lnTo>
                  <a:lnTo>
                    <a:pt x="55025" y="780467"/>
                  </a:lnTo>
                  <a:lnTo>
                    <a:pt x="91919" y="799547"/>
                  </a:lnTo>
                  <a:lnTo>
                    <a:pt x="134401" y="806399"/>
                  </a:lnTo>
                  <a:lnTo>
                    <a:pt x="1204798" y="806399"/>
                  </a:lnTo>
                  <a:lnTo>
                    <a:pt x="1247279" y="799547"/>
                  </a:lnTo>
                  <a:lnTo>
                    <a:pt x="1284173" y="780467"/>
                  </a:lnTo>
                  <a:lnTo>
                    <a:pt x="1313267" y="751373"/>
                  </a:lnTo>
                  <a:lnTo>
                    <a:pt x="1332347" y="714478"/>
                  </a:lnTo>
                  <a:lnTo>
                    <a:pt x="1339199" y="671997"/>
                  </a:lnTo>
                  <a:lnTo>
                    <a:pt x="1339199" y="134402"/>
                  </a:lnTo>
                  <a:lnTo>
                    <a:pt x="1332347" y="91921"/>
                  </a:lnTo>
                  <a:lnTo>
                    <a:pt x="1313267" y="55026"/>
                  </a:lnTo>
                  <a:lnTo>
                    <a:pt x="1284173" y="25931"/>
                  </a:lnTo>
                  <a:lnTo>
                    <a:pt x="1247279" y="6851"/>
                  </a:lnTo>
                  <a:lnTo>
                    <a:pt x="1204798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8303850" y="4392676"/>
            <a:ext cx="770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BFF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5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296548" y="1822504"/>
            <a:ext cx="15133955" cy="7343775"/>
            <a:chOff x="296548" y="1822504"/>
            <a:chExt cx="15133955" cy="7343775"/>
          </a:xfrm>
        </p:grpSpPr>
        <p:pic>
          <p:nvPicPr>
            <p:cNvPr id="52" name="object 5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59172" y="3622243"/>
              <a:ext cx="1636425" cy="163642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3468617" y="1822504"/>
              <a:ext cx="11962130" cy="7343775"/>
            </a:xfrm>
            <a:custGeom>
              <a:avLst/>
              <a:gdLst/>
              <a:ahLst/>
              <a:cxnLst/>
              <a:rect l="l" t="t" r="r" b="b"/>
              <a:pathLst>
                <a:path w="11962130" h="7343775">
                  <a:moveTo>
                    <a:pt x="22225" y="5455655"/>
                  </a:moveTo>
                  <a:lnTo>
                    <a:pt x="13574" y="5457402"/>
                  </a:lnTo>
                  <a:lnTo>
                    <a:pt x="6509" y="5462165"/>
                  </a:lnTo>
                  <a:lnTo>
                    <a:pt x="1746" y="5469229"/>
                  </a:lnTo>
                  <a:lnTo>
                    <a:pt x="0" y="5477925"/>
                  </a:lnTo>
                  <a:lnTo>
                    <a:pt x="1746" y="5486576"/>
                  </a:lnTo>
                  <a:lnTo>
                    <a:pt x="6509" y="5493640"/>
                  </a:lnTo>
                  <a:lnTo>
                    <a:pt x="13574" y="5498403"/>
                  </a:lnTo>
                  <a:lnTo>
                    <a:pt x="22225" y="5500150"/>
                  </a:lnTo>
                  <a:lnTo>
                    <a:pt x="30872" y="5498403"/>
                  </a:lnTo>
                  <a:lnTo>
                    <a:pt x="37932" y="5493640"/>
                  </a:lnTo>
                  <a:lnTo>
                    <a:pt x="42690" y="5486576"/>
                  </a:lnTo>
                  <a:lnTo>
                    <a:pt x="44441" y="5477925"/>
                  </a:lnTo>
                  <a:lnTo>
                    <a:pt x="42703" y="5469229"/>
                  </a:lnTo>
                  <a:lnTo>
                    <a:pt x="37940" y="5462165"/>
                  </a:lnTo>
                  <a:lnTo>
                    <a:pt x="30875" y="5457402"/>
                  </a:lnTo>
                  <a:lnTo>
                    <a:pt x="22225" y="5455655"/>
                  </a:lnTo>
                  <a:close/>
                </a:path>
                <a:path w="11962130" h="7343775">
                  <a:moveTo>
                    <a:pt x="22225" y="5366711"/>
                  </a:moveTo>
                  <a:lnTo>
                    <a:pt x="13574" y="5368457"/>
                  </a:lnTo>
                  <a:lnTo>
                    <a:pt x="6509" y="5373220"/>
                  </a:lnTo>
                  <a:lnTo>
                    <a:pt x="1746" y="5380285"/>
                  </a:lnTo>
                  <a:lnTo>
                    <a:pt x="0" y="5388980"/>
                  </a:lnTo>
                  <a:lnTo>
                    <a:pt x="1746" y="5397631"/>
                  </a:lnTo>
                  <a:lnTo>
                    <a:pt x="6509" y="5404696"/>
                  </a:lnTo>
                  <a:lnTo>
                    <a:pt x="13574" y="5409459"/>
                  </a:lnTo>
                  <a:lnTo>
                    <a:pt x="22225" y="5411205"/>
                  </a:lnTo>
                  <a:lnTo>
                    <a:pt x="30872" y="5409459"/>
                  </a:lnTo>
                  <a:lnTo>
                    <a:pt x="37932" y="5404696"/>
                  </a:lnTo>
                  <a:lnTo>
                    <a:pt x="42690" y="5397631"/>
                  </a:lnTo>
                  <a:lnTo>
                    <a:pt x="44441" y="5388980"/>
                  </a:lnTo>
                  <a:lnTo>
                    <a:pt x="42703" y="5380285"/>
                  </a:lnTo>
                  <a:lnTo>
                    <a:pt x="37940" y="5373220"/>
                  </a:lnTo>
                  <a:lnTo>
                    <a:pt x="30875" y="5368457"/>
                  </a:lnTo>
                  <a:lnTo>
                    <a:pt x="22225" y="5366711"/>
                  </a:lnTo>
                  <a:close/>
                </a:path>
                <a:path w="11962130" h="7343775">
                  <a:moveTo>
                    <a:pt x="22225" y="5277766"/>
                  </a:moveTo>
                  <a:lnTo>
                    <a:pt x="13574" y="5279513"/>
                  </a:lnTo>
                  <a:lnTo>
                    <a:pt x="6509" y="5284276"/>
                  </a:lnTo>
                  <a:lnTo>
                    <a:pt x="1746" y="5291340"/>
                  </a:lnTo>
                  <a:lnTo>
                    <a:pt x="0" y="5300036"/>
                  </a:lnTo>
                  <a:lnTo>
                    <a:pt x="1746" y="5308687"/>
                  </a:lnTo>
                  <a:lnTo>
                    <a:pt x="6509" y="5315751"/>
                  </a:lnTo>
                  <a:lnTo>
                    <a:pt x="13574" y="5320514"/>
                  </a:lnTo>
                  <a:lnTo>
                    <a:pt x="22225" y="5322261"/>
                  </a:lnTo>
                  <a:lnTo>
                    <a:pt x="30872" y="5320514"/>
                  </a:lnTo>
                  <a:lnTo>
                    <a:pt x="37932" y="5315751"/>
                  </a:lnTo>
                  <a:lnTo>
                    <a:pt x="42690" y="5308687"/>
                  </a:lnTo>
                  <a:lnTo>
                    <a:pt x="44441" y="5300036"/>
                  </a:lnTo>
                  <a:lnTo>
                    <a:pt x="42703" y="5291340"/>
                  </a:lnTo>
                  <a:lnTo>
                    <a:pt x="37940" y="5284276"/>
                  </a:lnTo>
                  <a:lnTo>
                    <a:pt x="30875" y="5279513"/>
                  </a:lnTo>
                  <a:lnTo>
                    <a:pt x="22225" y="5277766"/>
                  </a:lnTo>
                  <a:close/>
                </a:path>
                <a:path w="11962130" h="7343775">
                  <a:moveTo>
                    <a:pt x="22225" y="5188822"/>
                  </a:moveTo>
                  <a:lnTo>
                    <a:pt x="13574" y="5190569"/>
                  </a:lnTo>
                  <a:lnTo>
                    <a:pt x="6509" y="5195332"/>
                  </a:lnTo>
                  <a:lnTo>
                    <a:pt x="1746" y="5202396"/>
                  </a:lnTo>
                  <a:lnTo>
                    <a:pt x="0" y="5211091"/>
                  </a:lnTo>
                  <a:lnTo>
                    <a:pt x="1746" y="5219742"/>
                  </a:lnTo>
                  <a:lnTo>
                    <a:pt x="6509" y="5226807"/>
                  </a:lnTo>
                  <a:lnTo>
                    <a:pt x="13574" y="5231570"/>
                  </a:lnTo>
                  <a:lnTo>
                    <a:pt x="22225" y="5233316"/>
                  </a:lnTo>
                  <a:lnTo>
                    <a:pt x="30872" y="5231570"/>
                  </a:lnTo>
                  <a:lnTo>
                    <a:pt x="37932" y="5226807"/>
                  </a:lnTo>
                  <a:lnTo>
                    <a:pt x="42690" y="5219742"/>
                  </a:lnTo>
                  <a:lnTo>
                    <a:pt x="44441" y="5211091"/>
                  </a:lnTo>
                  <a:lnTo>
                    <a:pt x="42703" y="5202396"/>
                  </a:lnTo>
                  <a:lnTo>
                    <a:pt x="37940" y="5195332"/>
                  </a:lnTo>
                  <a:lnTo>
                    <a:pt x="30875" y="5190569"/>
                  </a:lnTo>
                  <a:lnTo>
                    <a:pt x="22225" y="5188822"/>
                  </a:lnTo>
                  <a:close/>
                </a:path>
                <a:path w="11962130" h="7343775">
                  <a:moveTo>
                    <a:pt x="22225" y="5099878"/>
                  </a:moveTo>
                  <a:lnTo>
                    <a:pt x="13574" y="5101624"/>
                  </a:lnTo>
                  <a:lnTo>
                    <a:pt x="6509" y="5106387"/>
                  </a:lnTo>
                  <a:lnTo>
                    <a:pt x="1746" y="5113452"/>
                  </a:lnTo>
                  <a:lnTo>
                    <a:pt x="0" y="5122147"/>
                  </a:lnTo>
                  <a:lnTo>
                    <a:pt x="1746" y="5130798"/>
                  </a:lnTo>
                  <a:lnTo>
                    <a:pt x="6509" y="5137862"/>
                  </a:lnTo>
                  <a:lnTo>
                    <a:pt x="13574" y="5142625"/>
                  </a:lnTo>
                  <a:lnTo>
                    <a:pt x="22225" y="5144372"/>
                  </a:lnTo>
                  <a:lnTo>
                    <a:pt x="30872" y="5142625"/>
                  </a:lnTo>
                  <a:lnTo>
                    <a:pt x="37932" y="5137862"/>
                  </a:lnTo>
                  <a:lnTo>
                    <a:pt x="42690" y="5130798"/>
                  </a:lnTo>
                  <a:lnTo>
                    <a:pt x="44441" y="5122147"/>
                  </a:lnTo>
                  <a:lnTo>
                    <a:pt x="42703" y="5113452"/>
                  </a:lnTo>
                  <a:lnTo>
                    <a:pt x="37940" y="5106387"/>
                  </a:lnTo>
                  <a:lnTo>
                    <a:pt x="30875" y="5101624"/>
                  </a:lnTo>
                  <a:lnTo>
                    <a:pt x="22225" y="5099878"/>
                  </a:lnTo>
                  <a:close/>
                </a:path>
                <a:path w="11962130" h="7343775">
                  <a:moveTo>
                    <a:pt x="22225" y="5010933"/>
                  </a:moveTo>
                  <a:lnTo>
                    <a:pt x="13574" y="5012680"/>
                  </a:lnTo>
                  <a:lnTo>
                    <a:pt x="6509" y="5017443"/>
                  </a:lnTo>
                  <a:lnTo>
                    <a:pt x="1746" y="5024507"/>
                  </a:lnTo>
                  <a:lnTo>
                    <a:pt x="0" y="5033203"/>
                  </a:lnTo>
                  <a:lnTo>
                    <a:pt x="1746" y="5041854"/>
                  </a:lnTo>
                  <a:lnTo>
                    <a:pt x="6509" y="5048918"/>
                  </a:lnTo>
                  <a:lnTo>
                    <a:pt x="13574" y="5053681"/>
                  </a:lnTo>
                  <a:lnTo>
                    <a:pt x="22225" y="5055428"/>
                  </a:lnTo>
                  <a:lnTo>
                    <a:pt x="30872" y="5053681"/>
                  </a:lnTo>
                  <a:lnTo>
                    <a:pt x="37932" y="5048918"/>
                  </a:lnTo>
                  <a:lnTo>
                    <a:pt x="42690" y="5041854"/>
                  </a:lnTo>
                  <a:lnTo>
                    <a:pt x="44441" y="5033203"/>
                  </a:lnTo>
                  <a:lnTo>
                    <a:pt x="42703" y="5024507"/>
                  </a:lnTo>
                  <a:lnTo>
                    <a:pt x="37940" y="5017443"/>
                  </a:lnTo>
                  <a:lnTo>
                    <a:pt x="30875" y="5012680"/>
                  </a:lnTo>
                  <a:lnTo>
                    <a:pt x="22225" y="5010933"/>
                  </a:lnTo>
                  <a:close/>
                </a:path>
                <a:path w="11962130" h="7343775">
                  <a:moveTo>
                    <a:pt x="22225" y="4921989"/>
                  </a:moveTo>
                  <a:lnTo>
                    <a:pt x="13574" y="4923735"/>
                  </a:lnTo>
                  <a:lnTo>
                    <a:pt x="6509" y="4928498"/>
                  </a:lnTo>
                  <a:lnTo>
                    <a:pt x="1746" y="4935563"/>
                  </a:lnTo>
                  <a:lnTo>
                    <a:pt x="0" y="4944258"/>
                  </a:lnTo>
                  <a:lnTo>
                    <a:pt x="1746" y="4952909"/>
                  </a:lnTo>
                  <a:lnTo>
                    <a:pt x="6509" y="4959974"/>
                  </a:lnTo>
                  <a:lnTo>
                    <a:pt x="13574" y="4964737"/>
                  </a:lnTo>
                  <a:lnTo>
                    <a:pt x="22225" y="4966483"/>
                  </a:lnTo>
                  <a:lnTo>
                    <a:pt x="30872" y="4964737"/>
                  </a:lnTo>
                  <a:lnTo>
                    <a:pt x="37932" y="4959974"/>
                  </a:lnTo>
                  <a:lnTo>
                    <a:pt x="42690" y="4952909"/>
                  </a:lnTo>
                  <a:lnTo>
                    <a:pt x="44441" y="4944258"/>
                  </a:lnTo>
                  <a:lnTo>
                    <a:pt x="42703" y="4935563"/>
                  </a:lnTo>
                  <a:lnTo>
                    <a:pt x="37940" y="4928498"/>
                  </a:lnTo>
                  <a:lnTo>
                    <a:pt x="30875" y="4923735"/>
                  </a:lnTo>
                  <a:lnTo>
                    <a:pt x="22225" y="4921989"/>
                  </a:lnTo>
                  <a:close/>
                </a:path>
                <a:path w="11962130" h="7343775">
                  <a:moveTo>
                    <a:pt x="22225" y="4833044"/>
                  </a:moveTo>
                  <a:lnTo>
                    <a:pt x="13574" y="4834791"/>
                  </a:lnTo>
                  <a:lnTo>
                    <a:pt x="6509" y="4839554"/>
                  </a:lnTo>
                  <a:lnTo>
                    <a:pt x="1746" y="4846618"/>
                  </a:lnTo>
                  <a:lnTo>
                    <a:pt x="0" y="4855314"/>
                  </a:lnTo>
                  <a:lnTo>
                    <a:pt x="1746" y="4863965"/>
                  </a:lnTo>
                  <a:lnTo>
                    <a:pt x="6509" y="4871029"/>
                  </a:lnTo>
                  <a:lnTo>
                    <a:pt x="13574" y="4875792"/>
                  </a:lnTo>
                  <a:lnTo>
                    <a:pt x="22225" y="4877539"/>
                  </a:lnTo>
                  <a:lnTo>
                    <a:pt x="30872" y="4875792"/>
                  </a:lnTo>
                  <a:lnTo>
                    <a:pt x="37932" y="4871029"/>
                  </a:lnTo>
                  <a:lnTo>
                    <a:pt x="42690" y="4863965"/>
                  </a:lnTo>
                  <a:lnTo>
                    <a:pt x="44441" y="4855314"/>
                  </a:lnTo>
                  <a:lnTo>
                    <a:pt x="42703" y="4846618"/>
                  </a:lnTo>
                  <a:lnTo>
                    <a:pt x="37940" y="4839554"/>
                  </a:lnTo>
                  <a:lnTo>
                    <a:pt x="30875" y="4834791"/>
                  </a:lnTo>
                  <a:lnTo>
                    <a:pt x="22225" y="4833044"/>
                  </a:lnTo>
                  <a:close/>
                </a:path>
                <a:path w="11962130" h="7343775">
                  <a:moveTo>
                    <a:pt x="22225" y="4744100"/>
                  </a:moveTo>
                  <a:lnTo>
                    <a:pt x="13574" y="4745846"/>
                  </a:lnTo>
                  <a:lnTo>
                    <a:pt x="6509" y="4750609"/>
                  </a:lnTo>
                  <a:lnTo>
                    <a:pt x="1746" y="4757674"/>
                  </a:lnTo>
                  <a:lnTo>
                    <a:pt x="0" y="4766369"/>
                  </a:lnTo>
                  <a:lnTo>
                    <a:pt x="1746" y="4775020"/>
                  </a:lnTo>
                  <a:lnTo>
                    <a:pt x="6509" y="4782085"/>
                  </a:lnTo>
                  <a:lnTo>
                    <a:pt x="13574" y="4786848"/>
                  </a:lnTo>
                  <a:lnTo>
                    <a:pt x="22225" y="4788594"/>
                  </a:lnTo>
                  <a:lnTo>
                    <a:pt x="30872" y="4786848"/>
                  </a:lnTo>
                  <a:lnTo>
                    <a:pt x="37932" y="4782085"/>
                  </a:lnTo>
                  <a:lnTo>
                    <a:pt x="42690" y="4775020"/>
                  </a:lnTo>
                  <a:lnTo>
                    <a:pt x="44441" y="4766369"/>
                  </a:lnTo>
                  <a:lnTo>
                    <a:pt x="42703" y="4757674"/>
                  </a:lnTo>
                  <a:lnTo>
                    <a:pt x="37940" y="4750609"/>
                  </a:lnTo>
                  <a:lnTo>
                    <a:pt x="30875" y="4745846"/>
                  </a:lnTo>
                  <a:lnTo>
                    <a:pt x="22225" y="4744100"/>
                  </a:lnTo>
                  <a:close/>
                </a:path>
                <a:path w="11962130" h="7343775">
                  <a:moveTo>
                    <a:pt x="22225" y="4655155"/>
                  </a:moveTo>
                  <a:lnTo>
                    <a:pt x="13574" y="4656902"/>
                  </a:lnTo>
                  <a:lnTo>
                    <a:pt x="6509" y="4661665"/>
                  </a:lnTo>
                  <a:lnTo>
                    <a:pt x="1746" y="4668729"/>
                  </a:lnTo>
                  <a:lnTo>
                    <a:pt x="0" y="4677425"/>
                  </a:lnTo>
                  <a:lnTo>
                    <a:pt x="1746" y="4686076"/>
                  </a:lnTo>
                  <a:lnTo>
                    <a:pt x="6509" y="4693140"/>
                  </a:lnTo>
                  <a:lnTo>
                    <a:pt x="13574" y="4697903"/>
                  </a:lnTo>
                  <a:lnTo>
                    <a:pt x="22225" y="4699650"/>
                  </a:lnTo>
                  <a:lnTo>
                    <a:pt x="30872" y="4697903"/>
                  </a:lnTo>
                  <a:lnTo>
                    <a:pt x="37932" y="4693140"/>
                  </a:lnTo>
                  <a:lnTo>
                    <a:pt x="42690" y="4686076"/>
                  </a:lnTo>
                  <a:lnTo>
                    <a:pt x="44441" y="4677425"/>
                  </a:lnTo>
                  <a:lnTo>
                    <a:pt x="42703" y="4668729"/>
                  </a:lnTo>
                  <a:lnTo>
                    <a:pt x="37940" y="4661665"/>
                  </a:lnTo>
                  <a:lnTo>
                    <a:pt x="30875" y="4656902"/>
                  </a:lnTo>
                  <a:lnTo>
                    <a:pt x="22225" y="4655155"/>
                  </a:lnTo>
                  <a:close/>
                </a:path>
                <a:path w="11962130" h="7343775">
                  <a:moveTo>
                    <a:pt x="22225" y="4566211"/>
                  </a:moveTo>
                  <a:lnTo>
                    <a:pt x="13574" y="4567957"/>
                  </a:lnTo>
                  <a:lnTo>
                    <a:pt x="6509" y="4572720"/>
                  </a:lnTo>
                  <a:lnTo>
                    <a:pt x="1746" y="4579785"/>
                  </a:lnTo>
                  <a:lnTo>
                    <a:pt x="0" y="4588480"/>
                  </a:lnTo>
                  <a:lnTo>
                    <a:pt x="1746" y="4597131"/>
                  </a:lnTo>
                  <a:lnTo>
                    <a:pt x="6509" y="4604196"/>
                  </a:lnTo>
                  <a:lnTo>
                    <a:pt x="13574" y="4608959"/>
                  </a:lnTo>
                  <a:lnTo>
                    <a:pt x="22225" y="4610705"/>
                  </a:lnTo>
                  <a:lnTo>
                    <a:pt x="30872" y="4608959"/>
                  </a:lnTo>
                  <a:lnTo>
                    <a:pt x="37932" y="4604196"/>
                  </a:lnTo>
                  <a:lnTo>
                    <a:pt x="42690" y="4597131"/>
                  </a:lnTo>
                  <a:lnTo>
                    <a:pt x="44441" y="4588480"/>
                  </a:lnTo>
                  <a:lnTo>
                    <a:pt x="42703" y="4579785"/>
                  </a:lnTo>
                  <a:lnTo>
                    <a:pt x="37940" y="4572720"/>
                  </a:lnTo>
                  <a:lnTo>
                    <a:pt x="30875" y="4567957"/>
                  </a:lnTo>
                  <a:lnTo>
                    <a:pt x="22225" y="4566211"/>
                  </a:lnTo>
                  <a:close/>
                </a:path>
                <a:path w="11962130" h="7343775">
                  <a:moveTo>
                    <a:pt x="22225" y="4477266"/>
                  </a:moveTo>
                  <a:lnTo>
                    <a:pt x="13574" y="4479013"/>
                  </a:lnTo>
                  <a:lnTo>
                    <a:pt x="6509" y="4483776"/>
                  </a:lnTo>
                  <a:lnTo>
                    <a:pt x="1746" y="4490840"/>
                  </a:lnTo>
                  <a:lnTo>
                    <a:pt x="0" y="4499536"/>
                  </a:lnTo>
                  <a:lnTo>
                    <a:pt x="1746" y="4508187"/>
                  </a:lnTo>
                  <a:lnTo>
                    <a:pt x="6509" y="4515251"/>
                  </a:lnTo>
                  <a:lnTo>
                    <a:pt x="13574" y="4520014"/>
                  </a:lnTo>
                  <a:lnTo>
                    <a:pt x="22225" y="4521761"/>
                  </a:lnTo>
                  <a:lnTo>
                    <a:pt x="30872" y="4520014"/>
                  </a:lnTo>
                  <a:lnTo>
                    <a:pt x="37932" y="4515251"/>
                  </a:lnTo>
                  <a:lnTo>
                    <a:pt x="42690" y="4508187"/>
                  </a:lnTo>
                  <a:lnTo>
                    <a:pt x="44441" y="4499536"/>
                  </a:lnTo>
                  <a:lnTo>
                    <a:pt x="42703" y="4490840"/>
                  </a:lnTo>
                  <a:lnTo>
                    <a:pt x="37940" y="4483776"/>
                  </a:lnTo>
                  <a:lnTo>
                    <a:pt x="30875" y="4479013"/>
                  </a:lnTo>
                  <a:lnTo>
                    <a:pt x="22225" y="4477266"/>
                  </a:lnTo>
                  <a:close/>
                </a:path>
                <a:path w="11962130" h="7343775">
                  <a:moveTo>
                    <a:pt x="22225" y="4388322"/>
                  </a:moveTo>
                  <a:lnTo>
                    <a:pt x="13574" y="4390068"/>
                  </a:lnTo>
                  <a:lnTo>
                    <a:pt x="6509" y="4394831"/>
                  </a:lnTo>
                  <a:lnTo>
                    <a:pt x="1746" y="4401896"/>
                  </a:lnTo>
                  <a:lnTo>
                    <a:pt x="0" y="4410591"/>
                  </a:lnTo>
                  <a:lnTo>
                    <a:pt x="1746" y="4419242"/>
                  </a:lnTo>
                  <a:lnTo>
                    <a:pt x="6509" y="4426307"/>
                  </a:lnTo>
                  <a:lnTo>
                    <a:pt x="13574" y="4431070"/>
                  </a:lnTo>
                  <a:lnTo>
                    <a:pt x="22225" y="4432816"/>
                  </a:lnTo>
                  <a:lnTo>
                    <a:pt x="30872" y="4431070"/>
                  </a:lnTo>
                  <a:lnTo>
                    <a:pt x="37932" y="4426307"/>
                  </a:lnTo>
                  <a:lnTo>
                    <a:pt x="42690" y="4419242"/>
                  </a:lnTo>
                  <a:lnTo>
                    <a:pt x="44441" y="4410591"/>
                  </a:lnTo>
                  <a:lnTo>
                    <a:pt x="42703" y="4401896"/>
                  </a:lnTo>
                  <a:lnTo>
                    <a:pt x="37940" y="4394831"/>
                  </a:lnTo>
                  <a:lnTo>
                    <a:pt x="30875" y="4390068"/>
                  </a:lnTo>
                  <a:lnTo>
                    <a:pt x="22225" y="4388322"/>
                  </a:lnTo>
                  <a:close/>
                </a:path>
                <a:path w="11962130" h="7343775">
                  <a:moveTo>
                    <a:pt x="22225" y="4299376"/>
                  </a:moveTo>
                  <a:lnTo>
                    <a:pt x="13574" y="4301123"/>
                  </a:lnTo>
                  <a:lnTo>
                    <a:pt x="6509" y="4305886"/>
                  </a:lnTo>
                  <a:lnTo>
                    <a:pt x="1746" y="4312951"/>
                  </a:lnTo>
                  <a:lnTo>
                    <a:pt x="0" y="4321647"/>
                  </a:lnTo>
                  <a:lnTo>
                    <a:pt x="1746" y="4330297"/>
                  </a:lnTo>
                  <a:lnTo>
                    <a:pt x="6509" y="4337362"/>
                  </a:lnTo>
                  <a:lnTo>
                    <a:pt x="13574" y="4342125"/>
                  </a:lnTo>
                  <a:lnTo>
                    <a:pt x="22225" y="4343872"/>
                  </a:lnTo>
                  <a:lnTo>
                    <a:pt x="30872" y="4342125"/>
                  </a:lnTo>
                  <a:lnTo>
                    <a:pt x="37931" y="4337362"/>
                  </a:lnTo>
                  <a:lnTo>
                    <a:pt x="42690" y="4330297"/>
                  </a:lnTo>
                  <a:lnTo>
                    <a:pt x="44440" y="4321647"/>
                  </a:lnTo>
                  <a:lnTo>
                    <a:pt x="42703" y="4312951"/>
                  </a:lnTo>
                  <a:lnTo>
                    <a:pt x="37940" y="4305886"/>
                  </a:lnTo>
                  <a:lnTo>
                    <a:pt x="30875" y="4301123"/>
                  </a:lnTo>
                  <a:lnTo>
                    <a:pt x="22225" y="4299376"/>
                  </a:lnTo>
                  <a:close/>
                </a:path>
                <a:path w="11962130" h="7343775">
                  <a:moveTo>
                    <a:pt x="22225" y="4210432"/>
                  </a:moveTo>
                  <a:lnTo>
                    <a:pt x="13574" y="4212178"/>
                  </a:lnTo>
                  <a:lnTo>
                    <a:pt x="6509" y="4216941"/>
                  </a:lnTo>
                  <a:lnTo>
                    <a:pt x="1746" y="4224006"/>
                  </a:lnTo>
                  <a:lnTo>
                    <a:pt x="0" y="4232701"/>
                  </a:lnTo>
                  <a:lnTo>
                    <a:pt x="1746" y="4241352"/>
                  </a:lnTo>
                  <a:lnTo>
                    <a:pt x="6509" y="4248417"/>
                  </a:lnTo>
                  <a:lnTo>
                    <a:pt x="13574" y="4253180"/>
                  </a:lnTo>
                  <a:lnTo>
                    <a:pt x="22225" y="4254926"/>
                  </a:lnTo>
                  <a:lnTo>
                    <a:pt x="30872" y="4253180"/>
                  </a:lnTo>
                  <a:lnTo>
                    <a:pt x="37932" y="4248417"/>
                  </a:lnTo>
                  <a:lnTo>
                    <a:pt x="42690" y="4241352"/>
                  </a:lnTo>
                  <a:lnTo>
                    <a:pt x="44441" y="4232701"/>
                  </a:lnTo>
                  <a:lnTo>
                    <a:pt x="42703" y="4224006"/>
                  </a:lnTo>
                  <a:lnTo>
                    <a:pt x="37940" y="4216941"/>
                  </a:lnTo>
                  <a:lnTo>
                    <a:pt x="30875" y="4212178"/>
                  </a:lnTo>
                  <a:lnTo>
                    <a:pt x="22225" y="4210432"/>
                  </a:lnTo>
                  <a:close/>
                </a:path>
                <a:path w="11962130" h="7343775">
                  <a:moveTo>
                    <a:pt x="22225" y="4121487"/>
                  </a:moveTo>
                  <a:lnTo>
                    <a:pt x="13574" y="4123234"/>
                  </a:lnTo>
                  <a:lnTo>
                    <a:pt x="6509" y="4127997"/>
                  </a:lnTo>
                  <a:lnTo>
                    <a:pt x="1746" y="4135061"/>
                  </a:lnTo>
                  <a:lnTo>
                    <a:pt x="0" y="4143757"/>
                  </a:lnTo>
                  <a:lnTo>
                    <a:pt x="1746" y="4152408"/>
                  </a:lnTo>
                  <a:lnTo>
                    <a:pt x="6509" y="4159472"/>
                  </a:lnTo>
                  <a:lnTo>
                    <a:pt x="13574" y="4164235"/>
                  </a:lnTo>
                  <a:lnTo>
                    <a:pt x="22225" y="4165982"/>
                  </a:lnTo>
                  <a:lnTo>
                    <a:pt x="30872" y="4164235"/>
                  </a:lnTo>
                  <a:lnTo>
                    <a:pt x="37932" y="4159472"/>
                  </a:lnTo>
                  <a:lnTo>
                    <a:pt x="42690" y="4152408"/>
                  </a:lnTo>
                  <a:lnTo>
                    <a:pt x="44441" y="4143757"/>
                  </a:lnTo>
                  <a:lnTo>
                    <a:pt x="42703" y="4135061"/>
                  </a:lnTo>
                  <a:lnTo>
                    <a:pt x="37940" y="4127997"/>
                  </a:lnTo>
                  <a:lnTo>
                    <a:pt x="30875" y="4123234"/>
                  </a:lnTo>
                  <a:lnTo>
                    <a:pt x="22225" y="4121487"/>
                  </a:lnTo>
                  <a:close/>
                </a:path>
                <a:path w="11962130" h="7343775">
                  <a:moveTo>
                    <a:pt x="22225" y="4032543"/>
                  </a:moveTo>
                  <a:lnTo>
                    <a:pt x="13574" y="4034289"/>
                  </a:lnTo>
                  <a:lnTo>
                    <a:pt x="6509" y="4039052"/>
                  </a:lnTo>
                  <a:lnTo>
                    <a:pt x="1746" y="4046117"/>
                  </a:lnTo>
                  <a:lnTo>
                    <a:pt x="0" y="4054812"/>
                  </a:lnTo>
                  <a:lnTo>
                    <a:pt x="1746" y="4063463"/>
                  </a:lnTo>
                  <a:lnTo>
                    <a:pt x="6509" y="4070528"/>
                  </a:lnTo>
                  <a:lnTo>
                    <a:pt x="13574" y="4075291"/>
                  </a:lnTo>
                  <a:lnTo>
                    <a:pt x="22225" y="4077037"/>
                  </a:lnTo>
                  <a:lnTo>
                    <a:pt x="30872" y="4075291"/>
                  </a:lnTo>
                  <a:lnTo>
                    <a:pt x="37932" y="4070528"/>
                  </a:lnTo>
                  <a:lnTo>
                    <a:pt x="42690" y="4063463"/>
                  </a:lnTo>
                  <a:lnTo>
                    <a:pt x="44441" y="4054812"/>
                  </a:lnTo>
                  <a:lnTo>
                    <a:pt x="42703" y="4046117"/>
                  </a:lnTo>
                  <a:lnTo>
                    <a:pt x="37940" y="4039052"/>
                  </a:lnTo>
                  <a:lnTo>
                    <a:pt x="30875" y="4034289"/>
                  </a:lnTo>
                  <a:lnTo>
                    <a:pt x="22225" y="4032543"/>
                  </a:lnTo>
                  <a:close/>
                </a:path>
                <a:path w="11962130" h="7343775">
                  <a:moveTo>
                    <a:pt x="22225" y="3943598"/>
                  </a:moveTo>
                  <a:lnTo>
                    <a:pt x="13574" y="3945345"/>
                  </a:lnTo>
                  <a:lnTo>
                    <a:pt x="6509" y="3950108"/>
                  </a:lnTo>
                  <a:lnTo>
                    <a:pt x="1746" y="3957172"/>
                  </a:lnTo>
                  <a:lnTo>
                    <a:pt x="0" y="3965868"/>
                  </a:lnTo>
                  <a:lnTo>
                    <a:pt x="1746" y="3974519"/>
                  </a:lnTo>
                  <a:lnTo>
                    <a:pt x="6509" y="3981583"/>
                  </a:lnTo>
                  <a:lnTo>
                    <a:pt x="13574" y="3986346"/>
                  </a:lnTo>
                  <a:lnTo>
                    <a:pt x="22225" y="3988093"/>
                  </a:lnTo>
                  <a:lnTo>
                    <a:pt x="30872" y="3986346"/>
                  </a:lnTo>
                  <a:lnTo>
                    <a:pt x="37932" y="3981583"/>
                  </a:lnTo>
                  <a:lnTo>
                    <a:pt x="42690" y="3974519"/>
                  </a:lnTo>
                  <a:lnTo>
                    <a:pt x="44441" y="3965868"/>
                  </a:lnTo>
                  <a:lnTo>
                    <a:pt x="42703" y="3957172"/>
                  </a:lnTo>
                  <a:lnTo>
                    <a:pt x="37940" y="3950108"/>
                  </a:lnTo>
                  <a:lnTo>
                    <a:pt x="30875" y="3945345"/>
                  </a:lnTo>
                  <a:lnTo>
                    <a:pt x="22225" y="3943598"/>
                  </a:lnTo>
                  <a:close/>
                </a:path>
                <a:path w="11962130" h="7343775">
                  <a:moveTo>
                    <a:pt x="22225" y="3854654"/>
                  </a:moveTo>
                  <a:lnTo>
                    <a:pt x="13574" y="3856401"/>
                  </a:lnTo>
                  <a:lnTo>
                    <a:pt x="6509" y="3861164"/>
                  </a:lnTo>
                  <a:lnTo>
                    <a:pt x="1746" y="3868228"/>
                  </a:lnTo>
                  <a:lnTo>
                    <a:pt x="0" y="3876923"/>
                  </a:lnTo>
                  <a:lnTo>
                    <a:pt x="1746" y="3885574"/>
                  </a:lnTo>
                  <a:lnTo>
                    <a:pt x="6509" y="3892639"/>
                  </a:lnTo>
                  <a:lnTo>
                    <a:pt x="13574" y="3897402"/>
                  </a:lnTo>
                  <a:lnTo>
                    <a:pt x="22225" y="3899148"/>
                  </a:lnTo>
                  <a:lnTo>
                    <a:pt x="30872" y="3897402"/>
                  </a:lnTo>
                  <a:lnTo>
                    <a:pt x="37932" y="3892639"/>
                  </a:lnTo>
                  <a:lnTo>
                    <a:pt x="42690" y="3885574"/>
                  </a:lnTo>
                  <a:lnTo>
                    <a:pt x="44441" y="3876923"/>
                  </a:lnTo>
                  <a:lnTo>
                    <a:pt x="42703" y="3868228"/>
                  </a:lnTo>
                  <a:lnTo>
                    <a:pt x="37940" y="3861164"/>
                  </a:lnTo>
                  <a:lnTo>
                    <a:pt x="30875" y="3856401"/>
                  </a:lnTo>
                  <a:lnTo>
                    <a:pt x="22225" y="3854654"/>
                  </a:lnTo>
                  <a:close/>
                </a:path>
                <a:path w="11962130" h="7343775">
                  <a:moveTo>
                    <a:pt x="22225" y="3765710"/>
                  </a:moveTo>
                  <a:lnTo>
                    <a:pt x="13574" y="3767456"/>
                  </a:lnTo>
                  <a:lnTo>
                    <a:pt x="6509" y="3772219"/>
                  </a:lnTo>
                  <a:lnTo>
                    <a:pt x="1746" y="3779284"/>
                  </a:lnTo>
                  <a:lnTo>
                    <a:pt x="0" y="3787979"/>
                  </a:lnTo>
                  <a:lnTo>
                    <a:pt x="1746" y="3796630"/>
                  </a:lnTo>
                  <a:lnTo>
                    <a:pt x="6509" y="3803694"/>
                  </a:lnTo>
                  <a:lnTo>
                    <a:pt x="13574" y="3808457"/>
                  </a:lnTo>
                  <a:lnTo>
                    <a:pt x="22225" y="3810204"/>
                  </a:lnTo>
                  <a:lnTo>
                    <a:pt x="30872" y="3808457"/>
                  </a:lnTo>
                  <a:lnTo>
                    <a:pt x="37932" y="3803694"/>
                  </a:lnTo>
                  <a:lnTo>
                    <a:pt x="42690" y="3796630"/>
                  </a:lnTo>
                  <a:lnTo>
                    <a:pt x="44441" y="3787979"/>
                  </a:lnTo>
                  <a:lnTo>
                    <a:pt x="42703" y="3779284"/>
                  </a:lnTo>
                  <a:lnTo>
                    <a:pt x="37940" y="3772219"/>
                  </a:lnTo>
                  <a:lnTo>
                    <a:pt x="30875" y="3767456"/>
                  </a:lnTo>
                  <a:lnTo>
                    <a:pt x="22225" y="3765710"/>
                  </a:lnTo>
                  <a:close/>
                </a:path>
                <a:path w="11962130" h="7343775">
                  <a:moveTo>
                    <a:pt x="22225" y="3676765"/>
                  </a:moveTo>
                  <a:lnTo>
                    <a:pt x="13574" y="3678512"/>
                  </a:lnTo>
                  <a:lnTo>
                    <a:pt x="6509" y="3683275"/>
                  </a:lnTo>
                  <a:lnTo>
                    <a:pt x="1746" y="3690339"/>
                  </a:lnTo>
                  <a:lnTo>
                    <a:pt x="0" y="3699035"/>
                  </a:lnTo>
                  <a:lnTo>
                    <a:pt x="1746" y="3707686"/>
                  </a:lnTo>
                  <a:lnTo>
                    <a:pt x="6509" y="3714750"/>
                  </a:lnTo>
                  <a:lnTo>
                    <a:pt x="13574" y="3719513"/>
                  </a:lnTo>
                  <a:lnTo>
                    <a:pt x="22225" y="3721260"/>
                  </a:lnTo>
                  <a:lnTo>
                    <a:pt x="30872" y="3719513"/>
                  </a:lnTo>
                  <a:lnTo>
                    <a:pt x="37932" y="3714750"/>
                  </a:lnTo>
                  <a:lnTo>
                    <a:pt x="42690" y="3707686"/>
                  </a:lnTo>
                  <a:lnTo>
                    <a:pt x="44441" y="3699035"/>
                  </a:lnTo>
                  <a:lnTo>
                    <a:pt x="42703" y="3690339"/>
                  </a:lnTo>
                  <a:lnTo>
                    <a:pt x="37940" y="3683275"/>
                  </a:lnTo>
                  <a:lnTo>
                    <a:pt x="30875" y="3678512"/>
                  </a:lnTo>
                  <a:lnTo>
                    <a:pt x="22225" y="3676765"/>
                  </a:lnTo>
                  <a:close/>
                </a:path>
                <a:path w="11962130" h="7343775">
                  <a:moveTo>
                    <a:pt x="22225" y="3587821"/>
                  </a:moveTo>
                  <a:lnTo>
                    <a:pt x="13574" y="3589567"/>
                  </a:lnTo>
                  <a:lnTo>
                    <a:pt x="6509" y="3594330"/>
                  </a:lnTo>
                  <a:lnTo>
                    <a:pt x="1746" y="3601395"/>
                  </a:lnTo>
                  <a:lnTo>
                    <a:pt x="0" y="3610090"/>
                  </a:lnTo>
                  <a:lnTo>
                    <a:pt x="1746" y="3618741"/>
                  </a:lnTo>
                  <a:lnTo>
                    <a:pt x="6509" y="3625806"/>
                  </a:lnTo>
                  <a:lnTo>
                    <a:pt x="13574" y="3630569"/>
                  </a:lnTo>
                  <a:lnTo>
                    <a:pt x="22225" y="3632315"/>
                  </a:lnTo>
                  <a:lnTo>
                    <a:pt x="30872" y="3630569"/>
                  </a:lnTo>
                  <a:lnTo>
                    <a:pt x="37932" y="3625806"/>
                  </a:lnTo>
                  <a:lnTo>
                    <a:pt x="42690" y="3618741"/>
                  </a:lnTo>
                  <a:lnTo>
                    <a:pt x="44441" y="3610090"/>
                  </a:lnTo>
                  <a:lnTo>
                    <a:pt x="42703" y="3601395"/>
                  </a:lnTo>
                  <a:lnTo>
                    <a:pt x="37940" y="3594330"/>
                  </a:lnTo>
                  <a:lnTo>
                    <a:pt x="30875" y="3589567"/>
                  </a:lnTo>
                  <a:lnTo>
                    <a:pt x="22225" y="3587821"/>
                  </a:lnTo>
                  <a:close/>
                </a:path>
                <a:path w="11962130" h="7343775">
                  <a:moveTo>
                    <a:pt x="22225" y="3498876"/>
                  </a:moveTo>
                  <a:lnTo>
                    <a:pt x="13574" y="3500623"/>
                  </a:lnTo>
                  <a:lnTo>
                    <a:pt x="6509" y="3505386"/>
                  </a:lnTo>
                  <a:lnTo>
                    <a:pt x="1746" y="3512450"/>
                  </a:lnTo>
                  <a:lnTo>
                    <a:pt x="0" y="3521146"/>
                  </a:lnTo>
                  <a:lnTo>
                    <a:pt x="1746" y="3529797"/>
                  </a:lnTo>
                  <a:lnTo>
                    <a:pt x="6509" y="3536861"/>
                  </a:lnTo>
                  <a:lnTo>
                    <a:pt x="13574" y="3541624"/>
                  </a:lnTo>
                  <a:lnTo>
                    <a:pt x="22225" y="3543371"/>
                  </a:lnTo>
                  <a:lnTo>
                    <a:pt x="30872" y="3541624"/>
                  </a:lnTo>
                  <a:lnTo>
                    <a:pt x="37932" y="3536861"/>
                  </a:lnTo>
                  <a:lnTo>
                    <a:pt x="42690" y="3529797"/>
                  </a:lnTo>
                  <a:lnTo>
                    <a:pt x="44441" y="3521146"/>
                  </a:lnTo>
                  <a:lnTo>
                    <a:pt x="42703" y="3512450"/>
                  </a:lnTo>
                  <a:lnTo>
                    <a:pt x="37940" y="3505386"/>
                  </a:lnTo>
                  <a:lnTo>
                    <a:pt x="30875" y="3500623"/>
                  </a:lnTo>
                  <a:lnTo>
                    <a:pt x="22225" y="3498876"/>
                  </a:lnTo>
                  <a:close/>
                </a:path>
                <a:path w="11962130" h="7343775">
                  <a:moveTo>
                    <a:pt x="22225" y="3409932"/>
                  </a:moveTo>
                  <a:lnTo>
                    <a:pt x="13574" y="3411678"/>
                  </a:lnTo>
                  <a:lnTo>
                    <a:pt x="6509" y="3416441"/>
                  </a:lnTo>
                  <a:lnTo>
                    <a:pt x="1746" y="3423506"/>
                  </a:lnTo>
                  <a:lnTo>
                    <a:pt x="0" y="3432201"/>
                  </a:lnTo>
                  <a:lnTo>
                    <a:pt x="1746" y="3440852"/>
                  </a:lnTo>
                  <a:lnTo>
                    <a:pt x="6509" y="3447917"/>
                  </a:lnTo>
                  <a:lnTo>
                    <a:pt x="13574" y="3452680"/>
                  </a:lnTo>
                  <a:lnTo>
                    <a:pt x="22225" y="3454426"/>
                  </a:lnTo>
                  <a:lnTo>
                    <a:pt x="30872" y="3452680"/>
                  </a:lnTo>
                  <a:lnTo>
                    <a:pt x="37932" y="3447917"/>
                  </a:lnTo>
                  <a:lnTo>
                    <a:pt x="42690" y="3440852"/>
                  </a:lnTo>
                  <a:lnTo>
                    <a:pt x="44441" y="3432201"/>
                  </a:lnTo>
                  <a:lnTo>
                    <a:pt x="42703" y="3423506"/>
                  </a:lnTo>
                  <a:lnTo>
                    <a:pt x="37940" y="3416441"/>
                  </a:lnTo>
                  <a:lnTo>
                    <a:pt x="30875" y="3411678"/>
                  </a:lnTo>
                  <a:lnTo>
                    <a:pt x="22225" y="3409932"/>
                  </a:lnTo>
                  <a:close/>
                </a:path>
                <a:path w="11962130" h="7343775">
                  <a:moveTo>
                    <a:pt x="22225" y="3320987"/>
                  </a:moveTo>
                  <a:lnTo>
                    <a:pt x="13574" y="3322734"/>
                  </a:lnTo>
                  <a:lnTo>
                    <a:pt x="6509" y="3327497"/>
                  </a:lnTo>
                  <a:lnTo>
                    <a:pt x="1746" y="3334561"/>
                  </a:lnTo>
                  <a:lnTo>
                    <a:pt x="0" y="3343257"/>
                  </a:lnTo>
                  <a:lnTo>
                    <a:pt x="1746" y="3351908"/>
                  </a:lnTo>
                  <a:lnTo>
                    <a:pt x="6509" y="3358972"/>
                  </a:lnTo>
                  <a:lnTo>
                    <a:pt x="13574" y="3363735"/>
                  </a:lnTo>
                  <a:lnTo>
                    <a:pt x="22225" y="3365482"/>
                  </a:lnTo>
                  <a:lnTo>
                    <a:pt x="30872" y="3363735"/>
                  </a:lnTo>
                  <a:lnTo>
                    <a:pt x="37932" y="3358972"/>
                  </a:lnTo>
                  <a:lnTo>
                    <a:pt x="42690" y="3351908"/>
                  </a:lnTo>
                  <a:lnTo>
                    <a:pt x="44441" y="3343257"/>
                  </a:lnTo>
                  <a:lnTo>
                    <a:pt x="42703" y="3334561"/>
                  </a:lnTo>
                  <a:lnTo>
                    <a:pt x="37940" y="3327497"/>
                  </a:lnTo>
                  <a:lnTo>
                    <a:pt x="30875" y="3322734"/>
                  </a:lnTo>
                  <a:lnTo>
                    <a:pt x="22225" y="3320987"/>
                  </a:lnTo>
                  <a:close/>
                </a:path>
                <a:path w="11962130" h="7343775">
                  <a:moveTo>
                    <a:pt x="22225" y="3232043"/>
                  </a:moveTo>
                  <a:lnTo>
                    <a:pt x="13574" y="3233789"/>
                  </a:lnTo>
                  <a:lnTo>
                    <a:pt x="6509" y="3238552"/>
                  </a:lnTo>
                  <a:lnTo>
                    <a:pt x="1746" y="3245617"/>
                  </a:lnTo>
                  <a:lnTo>
                    <a:pt x="0" y="3254312"/>
                  </a:lnTo>
                  <a:lnTo>
                    <a:pt x="1746" y="3262963"/>
                  </a:lnTo>
                  <a:lnTo>
                    <a:pt x="6509" y="3270028"/>
                  </a:lnTo>
                  <a:lnTo>
                    <a:pt x="13574" y="3274791"/>
                  </a:lnTo>
                  <a:lnTo>
                    <a:pt x="22225" y="3276537"/>
                  </a:lnTo>
                  <a:lnTo>
                    <a:pt x="30872" y="3274791"/>
                  </a:lnTo>
                  <a:lnTo>
                    <a:pt x="37932" y="3270028"/>
                  </a:lnTo>
                  <a:lnTo>
                    <a:pt x="42690" y="3262963"/>
                  </a:lnTo>
                  <a:lnTo>
                    <a:pt x="44441" y="3254312"/>
                  </a:lnTo>
                  <a:lnTo>
                    <a:pt x="42703" y="3245617"/>
                  </a:lnTo>
                  <a:lnTo>
                    <a:pt x="37940" y="3238552"/>
                  </a:lnTo>
                  <a:lnTo>
                    <a:pt x="30875" y="3233789"/>
                  </a:lnTo>
                  <a:lnTo>
                    <a:pt x="22225" y="3232043"/>
                  </a:lnTo>
                  <a:close/>
                </a:path>
                <a:path w="11962130" h="7343775">
                  <a:moveTo>
                    <a:pt x="22225" y="3143098"/>
                  </a:moveTo>
                  <a:lnTo>
                    <a:pt x="13574" y="3144845"/>
                  </a:lnTo>
                  <a:lnTo>
                    <a:pt x="6509" y="3149608"/>
                  </a:lnTo>
                  <a:lnTo>
                    <a:pt x="1746" y="3156672"/>
                  </a:lnTo>
                  <a:lnTo>
                    <a:pt x="0" y="3165368"/>
                  </a:lnTo>
                  <a:lnTo>
                    <a:pt x="1746" y="3174019"/>
                  </a:lnTo>
                  <a:lnTo>
                    <a:pt x="6509" y="3181083"/>
                  </a:lnTo>
                  <a:lnTo>
                    <a:pt x="13574" y="3185846"/>
                  </a:lnTo>
                  <a:lnTo>
                    <a:pt x="22225" y="3187593"/>
                  </a:lnTo>
                  <a:lnTo>
                    <a:pt x="30872" y="3185846"/>
                  </a:lnTo>
                  <a:lnTo>
                    <a:pt x="37932" y="3181083"/>
                  </a:lnTo>
                  <a:lnTo>
                    <a:pt x="42690" y="3174019"/>
                  </a:lnTo>
                  <a:lnTo>
                    <a:pt x="44441" y="3165368"/>
                  </a:lnTo>
                  <a:lnTo>
                    <a:pt x="42703" y="3156672"/>
                  </a:lnTo>
                  <a:lnTo>
                    <a:pt x="37940" y="3149608"/>
                  </a:lnTo>
                  <a:lnTo>
                    <a:pt x="30875" y="3144845"/>
                  </a:lnTo>
                  <a:lnTo>
                    <a:pt x="22225" y="3143098"/>
                  </a:lnTo>
                  <a:close/>
                </a:path>
                <a:path w="11962130" h="7343775">
                  <a:moveTo>
                    <a:pt x="22225" y="3054154"/>
                  </a:moveTo>
                  <a:lnTo>
                    <a:pt x="13574" y="3055900"/>
                  </a:lnTo>
                  <a:lnTo>
                    <a:pt x="6509" y="3060663"/>
                  </a:lnTo>
                  <a:lnTo>
                    <a:pt x="1746" y="3067728"/>
                  </a:lnTo>
                  <a:lnTo>
                    <a:pt x="0" y="3076423"/>
                  </a:lnTo>
                  <a:lnTo>
                    <a:pt x="1746" y="3085074"/>
                  </a:lnTo>
                  <a:lnTo>
                    <a:pt x="6509" y="3092139"/>
                  </a:lnTo>
                  <a:lnTo>
                    <a:pt x="13574" y="3096902"/>
                  </a:lnTo>
                  <a:lnTo>
                    <a:pt x="22225" y="3098648"/>
                  </a:lnTo>
                  <a:lnTo>
                    <a:pt x="30872" y="3096902"/>
                  </a:lnTo>
                  <a:lnTo>
                    <a:pt x="37932" y="3092139"/>
                  </a:lnTo>
                  <a:lnTo>
                    <a:pt x="42690" y="3085074"/>
                  </a:lnTo>
                  <a:lnTo>
                    <a:pt x="44441" y="3076423"/>
                  </a:lnTo>
                  <a:lnTo>
                    <a:pt x="42703" y="3067728"/>
                  </a:lnTo>
                  <a:lnTo>
                    <a:pt x="37940" y="3060663"/>
                  </a:lnTo>
                  <a:lnTo>
                    <a:pt x="30875" y="3055900"/>
                  </a:lnTo>
                  <a:lnTo>
                    <a:pt x="22225" y="3054154"/>
                  </a:lnTo>
                  <a:close/>
                </a:path>
                <a:path w="11962130" h="7343775">
                  <a:moveTo>
                    <a:pt x="22225" y="2965209"/>
                  </a:moveTo>
                  <a:lnTo>
                    <a:pt x="13574" y="2966956"/>
                  </a:lnTo>
                  <a:lnTo>
                    <a:pt x="6509" y="2971719"/>
                  </a:lnTo>
                  <a:lnTo>
                    <a:pt x="1746" y="2978783"/>
                  </a:lnTo>
                  <a:lnTo>
                    <a:pt x="0" y="2987479"/>
                  </a:lnTo>
                  <a:lnTo>
                    <a:pt x="1746" y="2996130"/>
                  </a:lnTo>
                  <a:lnTo>
                    <a:pt x="6509" y="3003194"/>
                  </a:lnTo>
                  <a:lnTo>
                    <a:pt x="13574" y="3007957"/>
                  </a:lnTo>
                  <a:lnTo>
                    <a:pt x="22225" y="3009704"/>
                  </a:lnTo>
                  <a:lnTo>
                    <a:pt x="30872" y="3007957"/>
                  </a:lnTo>
                  <a:lnTo>
                    <a:pt x="37932" y="3003194"/>
                  </a:lnTo>
                  <a:lnTo>
                    <a:pt x="42690" y="2996130"/>
                  </a:lnTo>
                  <a:lnTo>
                    <a:pt x="44441" y="2987479"/>
                  </a:lnTo>
                  <a:lnTo>
                    <a:pt x="42703" y="2978783"/>
                  </a:lnTo>
                  <a:lnTo>
                    <a:pt x="37940" y="2971719"/>
                  </a:lnTo>
                  <a:lnTo>
                    <a:pt x="30875" y="2966956"/>
                  </a:lnTo>
                  <a:lnTo>
                    <a:pt x="22225" y="2965209"/>
                  </a:lnTo>
                  <a:close/>
                </a:path>
                <a:path w="11962130" h="7343775">
                  <a:moveTo>
                    <a:pt x="22225" y="2876265"/>
                  </a:moveTo>
                  <a:lnTo>
                    <a:pt x="13574" y="2878012"/>
                  </a:lnTo>
                  <a:lnTo>
                    <a:pt x="6509" y="2882775"/>
                  </a:lnTo>
                  <a:lnTo>
                    <a:pt x="1746" y="2889839"/>
                  </a:lnTo>
                  <a:lnTo>
                    <a:pt x="0" y="2898534"/>
                  </a:lnTo>
                  <a:lnTo>
                    <a:pt x="1746" y="2907185"/>
                  </a:lnTo>
                  <a:lnTo>
                    <a:pt x="6509" y="2914250"/>
                  </a:lnTo>
                  <a:lnTo>
                    <a:pt x="13574" y="2919013"/>
                  </a:lnTo>
                  <a:lnTo>
                    <a:pt x="22225" y="2920759"/>
                  </a:lnTo>
                  <a:lnTo>
                    <a:pt x="30872" y="2919013"/>
                  </a:lnTo>
                  <a:lnTo>
                    <a:pt x="37932" y="2914250"/>
                  </a:lnTo>
                  <a:lnTo>
                    <a:pt x="42690" y="2907185"/>
                  </a:lnTo>
                  <a:lnTo>
                    <a:pt x="44441" y="2898534"/>
                  </a:lnTo>
                  <a:lnTo>
                    <a:pt x="42703" y="2889839"/>
                  </a:lnTo>
                  <a:lnTo>
                    <a:pt x="37940" y="2882775"/>
                  </a:lnTo>
                  <a:lnTo>
                    <a:pt x="30875" y="2878012"/>
                  </a:lnTo>
                  <a:lnTo>
                    <a:pt x="22225" y="2876265"/>
                  </a:lnTo>
                  <a:close/>
                </a:path>
                <a:path w="11962130" h="7343775">
                  <a:moveTo>
                    <a:pt x="22225" y="2787321"/>
                  </a:moveTo>
                  <a:lnTo>
                    <a:pt x="13574" y="2789067"/>
                  </a:lnTo>
                  <a:lnTo>
                    <a:pt x="6509" y="2793830"/>
                  </a:lnTo>
                  <a:lnTo>
                    <a:pt x="1746" y="2800895"/>
                  </a:lnTo>
                  <a:lnTo>
                    <a:pt x="0" y="2809590"/>
                  </a:lnTo>
                  <a:lnTo>
                    <a:pt x="1746" y="2818241"/>
                  </a:lnTo>
                  <a:lnTo>
                    <a:pt x="6509" y="2825305"/>
                  </a:lnTo>
                  <a:lnTo>
                    <a:pt x="13574" y="2830068"/>
                  </a:lnTo>
                  <a:lnTo>
                    <a:pt x="22225" y="2831815"/>
                  </a:lnTo>
                  <a:lnTo>
                    <a:pt x="30872" y="2830068"/>
                  </a:lnTo>
                  <a:lnTo>
                    <a:pt x="37932" y="2825305"/>
                  </a:lnTo>
                  <a:lnTo>
                    <a:pt x="42690" y="2818241"/>
                  </a:lnTo>
                  <a:lnTo>
                    <a:pt x="44441" y="2809590"/>
                  </a:lnTo>
                  <a:lnTo>
                    <a:pt x="42703" y="2800895"/>
                  </a:lnTo>
                  <a:lnTo>
                    <a:pt x="37940" y="2793830"/>
                  </a:lnTo>
                  <a:lnTo>
                    <a:pt x="30875" y="2789067"/>
                  </a:lnTo>
                  <a:lnTo>
                    <a:pt x="22225" y="2787321"/>
                  </a:lnTo>
                  <a:close/>
                </a:path>
                <a:path w="11962130" h="7343775">
                  <a:moveTo>
                    <a:pt x="22225" y="2698376"/>
                  </a:moveTo>
                  <a:lnTo>
                    <a:pt x="13574" y="2700123"/>
                  </a:lnTo>
                  <a:lnTo>
                    <a:pt x="6509" y="2704886"/>
                  </a:lnTo>
                  <a:lnTo>
                    <a:pt x="1746" y="2711950"/>
                  </a:lnTo>
                  <a:lnTo>
                    <a:pt x="0" y="2720646"/>
                  </a:lnTo>
                  <a:lnTo>
                    <a:pt x="1746" y="2729297"/>
                  </a:lnTo>
                  <a:lnTo>
                    <a:pt x="6509" y="2736361"/>
                  </a:lnTo>
                  <a:lnTo>
                    <a:pt x="13574" y="2741124"/>
                  </a:lnTo>
                  <a:lnTo>
                    <a:pt x="22225" y="2742871"/>
                  </a:lnTo>
                  <a:lnTo>
                    <a:pt x="30872" y="2741124"/>
                  </a:lnTo>
                  <a:lnTo>
                    <a:pt x="37932" y="2736361"/>
                  </a:lnTo>
                  <a:lnTo>
                    <a:pt x="42690" y="2729297"/>
                  </a:lnTo>
                  <a:lnTo>
                    <a:pt x="44441" y="2720646"/>
                  </a:lnTo>
                  <a:lnTo>
                    <a:pt x="42703" y="2711950"/>
                  </a:lnTo>
                  <a:lnTo>
                    <a:pt x="37940" y="2704886"/>
                  </a:lnTo>
                  <a:lnTo>
                    <a:pt x="30875" y="2700123"/>
                  </a:lnTo>
                  <a:lnTo>
                    <a:pt x="22225" y="2698376"/>
                  </a:lnTo>
                  <a:close/>
                </a:path>
                <a:path w="11962130" h="7343775">
                  <a:moveTo>
                    <a:pt x="22225" y="2609432"/>
                  </a:moveTo>
                  <a:lnTo>
                    <a:pt x="13574" y="2611178"/>
                  </a:lnTo>
                  <a:lnTo>
                    <a:pt x="6509" y="2615941"/>
                  </a:lnTo>
                  <a:lnTo>
                    <a:pt x="1746" y="2623006"/>
                  </a:lnTo>
                  <a:lnTo>
                    <a:pt x="0" y="2631701"/>
                  </a:lnTo>
                  <a:lnTo>
                    <a:pt x="1746" y="2640352"/>
                  </a:lnTo>
                  <a:lnTo>
                    <a:pt x="6509" y="2647417"/>
                  </a:lnTo>
                  <a:lnTo>
                    <a:pt x="13574" y="2652180"/>
                  </a:lnTo>
                  <a:lnTo>
                    <a:pt x="22225" y="2653926"/>
                  </a:lnTo>
                  <a:lnTo>
                    <a:pt x="30872" y="2652180"/>
                  </a:lnTo>
                  <a:lnTo>
                    <a:pt x="37932" y="2647417"/>
                  </a:lnTo>
                  <a:lnTo>
                    <a:pt x="42690" y="2640352"/>
                  </a:lnTo>
                  <a:lnTo>
                    <a:pt x="44441" y="2631701"/>
                  </a:lnTo>
                  <a:lnTo>
                    <a:pt x="42703" y="2623006"/>
                  </a:lnTo>
                  <a:lnTo>
                    <a:pt x="37940" y="2615941"/>
                  </a:lnTo>
                  <a:lnTo>
                    <a:pt x="30875" y="2611178"/>
                  </a:lnTo>
                  <a:lnTo>
                    <a:pt x="22225" y="2609432"/>
                  </a:lnTo>
                  <a:close/>
                </a:path>
                <a:path w="11962130" h="7343775">
                  <a:moveTo>
                    <a:pt x="22225" y="2520487"/>
                  </a:moveTo>
                  <a:lnTo>
                    <a:pt x="13574" y="2522234"/>
                  </a:lnTo>
                  <a:lnTo>
                    <a:pt x="6509" y="2526997"/>
                  </a:lnTo>
                  <a:lnTo>
                    <a:pt x="1746" y="2534061"/>
                  </a:lnTo>
                  <a:lnTo>
                    <a:pt x="0" y="2542757"/>
                  </a:lnTo>
                  <a:lnTo>
                    <a:pt x="1746" y="2551408"/>
                  </a:lnTo>
                  <a:lnTo>
                    <a:pt x="6509" y="2558472"/>
                  </a:lnTo>
                  <a:lnTo>
                    <a:pt x="13574" y="2563235"/>
                  </a:lnTo>
                  <a:lnTo>
                    <a:pt x="22225" y="2564982"/>
                  </a:lnTo>
                  <a:lnTo>
                    <a:pt x="30872" y="2563235"/>
                  </a:lnTo>
                  <a:lnTo>
                    <a:pt x="37932" y="2558472"/>
                  </a:lnTo>
                  <a:lnTo>
                    <a:pt x="42690" y="2551408"/>
                  </a:lnTo>
                  <a:lnTo>
                    <a:pt x="44441" y="2542757"/>
                  </a:lnTo>
                  <a:lnTo>
                    <a:pt x="42703" y="2534061"/>
                  </a:lnTo>
                  <a:lnTo>
                    <a:pt x="37940" y="2526997"/>
                  </a:lnTo>
                  <a:lnTo>
                    <a:pt x="30875" y="2522234"/>
                  </a:lnTo>
                  <a:lnTo>
                    <a:pt x="22225" y="2520487"/>
                  </a:lnTo>
                  <a:close/>
                </a:path>
                <a:path w="11962130" h="7343775">
                  <a:moveTo>
                    <a:pt x="22225" y="2431543"/>
                  </a:moveTo>
                  <a:lnTo>
                    <a:pt x="13574" y="2433289"/>
                  </a:lnTo>
                  <a:lnTo>
                    <a:pt x="6509" y="2438052"/>
                  </a:lnTo>
                  <a:lnTo>
                    <a:pt x="1746" y="2445117"/>
                  </a:lnTo>
                  <a:lnTo>
                    <a:pt x="0" y="2453812"/>
                  </a:lnTo>
                  <a:lnTo>
                    <a:pt x="1746" y="2462463"/>
                  </a:lnTo>
                  <a:lnTo>
                    <a:pt x="6509" y="2469528"/>
                  </a:lnTo>
                  <a:lnTo>
                    <a:pt x="13574" y="2474291"/>
                  </a:lnTo>
                  <a:lnTo>
                    <a:pt x="22225" y="2476037"/>
                  </a:lnTo>
                  <a:lnTo>
                    <a:pt x="30872" y="2474291"/>
                  </a:lnTo>
                  <a:lnTo>
                    <a:pt x="37932" y="2469528"/>
                  </a:lnTo>
                  <a:lnTo>
                    <a:pt x="42690" y="2462463"/>
                  </a:lnTo>
                  <a:lnTo>
                    <a:pt x="44441" y="2453812"/>
                  </a:lnTo>
                  <a:lnTo>
                    <a:pt x="42703" y="2445117"/>
                  </a:lnTo>
                  <a:lnTo>
                    <a:pt x="37940" y="2438052"/>
                  </a:lnTo>
                  <a:lnTo>
                    <a:pt x="30875" y="2433289"/>
                  </a:lnTo>
                  <a:lnTo>
                    <a:pt x="22225" y="2431543"/>
                  </a:lnTo>
                  <a:close/>
                </a:path>
                <a:path w="11962130" h="7343775">
                  <a:moveTo>
                    <a:pt x="22225" y="2342598"/>
                  </a:moveTo>
                  <a:lnTo>
                    <a:pt x="13574" y="2344345"/>
                  </a:lnTo>
                  <a:lnTo>
                    <a:pt x="6509" y="2349108"/>
                  </a:lnTo>
                  <a:lnTo>
                    <a:pt x="1746" y="2356172"/>
                  </a:lnTo>
                  <a:lnTo>
                    <a:pt x="0" y="2364868"/>
                  </a:lnTo>
                  <a:lnTo>
                    <a:pt x="1746" y="2373519"/>
                  </a:lnTo>
                  <a:lnTo>
                    <a:pt x="6509" y="2380583"/>
                  </a:lnTo>
                  <a:lnTo>
                    <a:pt x="13574" y="2385346"/>
                  </a:lnTo>
                  <a:lnTo>
                    <a:pt x="22225" y="2387093"/>
                  </a:lnTo>
                  <a:lnTo>
                    <a:pt x="30872" y="2385346"/>
                  </a:lnTo>
                  <a:lnTo>
                    <a:pt x="37932" y="2380583"/>
                  </a:lnTo>
                  <a:lnTo>
                    <a:pt x="42690" y="2373519"/>
                  </a:lnTo>
                  <a:lnTo>
                    <a:pt x="44441" y="2364868"/>
                  </a:lnTo>
                  <a:lnTo>
                    <a:pt x="42703" y="2356172"/>
                  </a:lnTo>
                  <a:lnTo>
                    <a:pt x="37940" y="2349108"/>
                  </a:lnTo>
                  <a:lnTo>
                    <a:pt x="30875" y="2344345"/>
                  </a:lnTo>
                  <a:lnTo>
                    <a:pt x="22225" y="2342598"/>
                  </a:lnTo>
                  <a:close/>
                </a:path>
                <a:path w="11962130" h="7343775">
                  <a:moveTo>
                    <a:pt x="22225" y="2253654"/>
                  </a:moveTo>
                  <a:lnTo>
                    <a:pt x="13574" y="2255400"/>
                  </a:lnTo>
                  <a:lnTo>
                    <a:pt x="6509" y="2260163"/>
                  </a:lnTo>
                  <a:lnTo>
                    <a:pt x="1746" y="2267228"/>
                  </a:lnTo>
                  <a:lnTo>
                    <a:pt x="0" y="2275923"/>
                  </a:lnTo>
                  <a:lnTo>
                    <a:pt x="1746" y="2284574"/>
                  </a:lnTo>
                  <a:lnTo>
                    <a:pt x="6509" y="2291639"/>
                  </a:lnTo>
                  <a:lnTo>
                    <a:pt x="13574" y="2296402"/>
                  </a:lnTo>
                  <a:lnTo>
                    <a:pt x="22225" y="2298148"/>
                  </a:lnTo>
                  <a:lnTo>
                    <a:pt x="30872" y="2296402"/>
                  </a:lnTo>
                  <a:lnTo>
                    <a:pt x="37932" y="2291639"/>
                  </a:lnTo>
                  <a:lnTo>
                    <a:pt x="42690" y="2284574"/>
                  </a:lnTo>
                  <a:lnTo>
                    <a:pt x="44441" y="2275923"/>
                  </a:lnTo>
                  <a:lnTo>
                    <a:pt x="42703" y="2267228"/>
                  </a:lnTo>
                  <a:lnTo>
                    <a:pt x="37940" y="2260163"/>
                  </a:lnTo>
                  <a:lnTo>
                    <a:pt x="30875" y="2255400"/>
                  </a:lnTo>
                  <a:lnTo>
                    <a:pt x="22225" y="2253654"/>
                  </a:lnTo>
                  <a:close/>
                </a:path>
                <a:path w="11962130" h="7343775">
                  <a:moveTo>
                    <a:pt x="22225" y="2164709"/>
                  </a:moveTo>
                  <a:lnTo>
                    <a:pt x="13574" y="2166456"/>
                  </a:lnTo>
                  <a:lnTo>
                    <a:pt x="6509" y="2171219"/>
                  </a:lnTo>
                  <a:lnTo>
                    <a:pt x="1746" y="2178283"/>
                  </a:lnTo>
                  <a:lnTo>
                    <a:pt x="0" y="2186979"/>
                  </a:lnTo>
                  <a:lnTo>
                    <a:pt x="1746" y="2195630"/>
                  </a:lnTo>
                  <a:lnTo>
                    <a:pt x="6509" y="2202694"/>
                  </a:lnTo>
                  <a:lnTo>
                    <a:pt x="13574" y="2207457"/>
                  </a:lnTo>
                  <a:lnTo>
                    <a:pt x="22225" y="2209204"/>
                  </a:lnTo>
                  <a:lnTo>
                    <a:pt x="30872" y="2207457"/>
                  </a:lnTo>
                  <a:lnTo>
                    <a:pt x="37932" y="2202694"/>
                  </a:lnTo>
                  <a:lnTo>
                    <a:pt x="42690" y="2195630"/>
                  </a:lnTo>
                  <a:lnTo>
                    <a:pt x="44441" y="2186979"/>
                  </a:lnTo>
                  <a:lnTo>
                    <a:pt x="42703" y="2178283"/>
                  </a:lnTo>
                  <a:lnTo>
                    <a:pt x="37940" y="2171219"/>
                  </a:lnTo>
                  <a:lnTo>
                    <a:pt x="30875" y="2166456"/>
                  </a:lnTo>
                  <a:lnTo>
                    <a:pt x="22225" y="2164709"/>
                  </a:lnTo>
                  <a:close/>
                </a:path>
                <a:path w="11962130" h="7343775">
                  <a:moveTo>
                    <a:pt x="22225" y="2075765"/>
                  </a:moveTo>
                  <a:lnTo>
                    <a:pt x="13574" y="2077512"/>
                  </a:lnTo>
                  <a:lnTo>
                    <a:pt x="6509" y="2082275"/>
                  </a:lnTo>
                  <a:lnTo>
                    <a:pt x="1746" y="2089339"/>
                  </a:lnTo>
                  <a:lnTo>
                    <a:pt x="0" y="2098034"/>
                  </a:lnTo>
                  <a:lnTo>
                    <a:pt x="1746" y="2106685"/>
                  </a:lnTo>
                  <a:lnTo>
                    <a:pt x="6509" y="2113750"/>
                  </a:lnTo>
                  <a:lnTo>
                    <a:pt x="13574" y="2118513"/>
                  </a:lnTo>
                  <a:lnTo>
                    <a:pt x="22225" y="2120259"/>
                  </a:lnTo>
                  <a:lnTo>
                    <a:pt x="30872" y="2118513"/>
                  </a:lnTo>
                  <a:lnTo>
                    <a:pt x="37932" y="2113750"/>
                  </a:lnTo>
                  <a:lnTo>
                    <a:pt x="42690" y="2106685"/>
                  </a:lnTo>
                  <a:lnTo>
                    <a:pt x="44441" y="2098034"/>
                  </a:lnTo>
                  <a:lnTo>
                    <a:pt x="42703" y="2089339"/>
                  </a:lnTo>
                  <a:lnTo>
                    <a:pt x="37940" y="2082275"/>
                  </a:lnTo>
                  <a:lnTo>
                    <a:pt x="30875" y="2077512"/>
                  </a:lnTo>
                  <a:lnTo>
                    <a:pt x="22225" y="2075765"/>
                  </a:lnTo>
                  <a:close/>
                </a:path>
                <a:path w="11962130" h="7343775">
                  <a:moveTo>
                    <a:pt x="22225" y="1986821"/>
                  </a:moveTo>
                  <a:lnTo>
                    <a:pt x="13574" y="1988567"/>
                  </a:lnTo>
                  <a:lnTo>
                    <a:pt x="6509" y="1993330"/>
                  </a:lnTo>
                  <a:lnTo>
                    <a:pt x="1746" y="2000395"/>
                  </a:lnTo>
                  <a:lnTo>
                    <a:pt x="0" y="2009090"/>
                  </a:lnTo>
                  <a:lnTo>
                    <a:pt x="1746" y="2017741"/>
                  </a:lnTo>
                  <a:lnTo>
                    <a:pt x="6509" y="2024805"/>
                  </a:lnTo>
                  <a:lnTo>
                    <a:pt x="13574" y="2029568"/>
                  </a:lnTo>
                  <a:lnTo>
                    <a:pt x="22225" y="2031315"/>
                  </a:lnTo>
                  <a:lnTo>
                    <a:pt x="30872" y="2029568"/>
                  </a:lnTo>
                  <a:lnTo>
                    <a:pt x="37932" y="2024805"/>
                  </a:lnTo>
                  <a:lnTo>
                    <a:pt x="42690" y="2017741"/>
                  </a:lnTo>
                  <a:lnTo>
                    <a:pt x="44441" y="2009090"/>
                  </a:lnTo>
                  <a:lnTo>
                    <a:pt x="42703" y="2000395"/>
                  </a:lnTo>
                  <a:lnTo>
                    <a:pt x="37940" y="1993330"/>
                  </a:lnTo>
                  <a:lnTo>
                    <a:pt x="30875" y="1988567"/>
                  </a:lnTo>
                  <a:lnTo>
                    <a:pt x="22225" y="1986821"/>
                  </a:lnTo>
                  <a:close/>
                </a:path>
                <a:path w="11962130" h="7343775">
                  <a:moveTo>
                    <a:pt x="22225" y="1897876"/>
                  </a:moveTo>
                  <a:lnTo>
                    <a:pt x="13574" y="1899623"/>
                  </a:lnTo>
                  <a:lnTo>
                    <a:pt x="6509" y="1904386"/>
                  </a:lnTo>
                  <a:lnTo>
                    <a:pt x="1746" y="1911450"/>
                  </a:lnTo>
                  <a:lnTo>
                    <a:pt x="0" y="1920146"/>
                  </a:lnTo>
                  <a:lnTo>
                    <a:pt x="1746" y="1928797"/>
                  </a:lnTo>
                  <a:lnTo>
                    <a:pt x="6509" y="1935861"/>
                  </a:lnTo>
                  <a:lnTo>
                    <a:pt x="13574" y="1940624"/>
                  </a:lnTo>
                  <a:lnTo>
                    <a:pt x="22225" y="1942371"/>
                  </a:lnTo>
                  <a:lnTo>
                    <a:pt x="30872" y="1940624"/>
                  </a:lnTo>
                  <a:lnTo>
                    <a:pt x="37932" y="1935861"/>
                  </a:lnTo>
                  <a:lnTo>
                    <a:pt x="42690" y="1928797"/>
                  </a:lnTo>
                  <a:lnTo>
                    <a:pt x="44441" y="1920146"/>
                  </a:lnTo>
                  <a:lnTo>
                    <a:pt x="42703" y="1911450"/>
                  </a:lnTo>
                  <a:lnTo>
                    <a:pt x="37940" y="1904386"/>
                  </a:lnTo>
                  <a:lnTo>
                    <a:pt x="30875" y="1899623"/>
                  </a:lnTo>
                  <a:lnTo>
                    <a:pt x="22225" y="1897876"/>
                  </a:lnTo>
                  <a:close/>
                </a:path>
                <a:path w="11962130" h="7343775">
                  <a:moveTo>
                    <a:pt x="22225" y="1808932"/>
                  </a:moveTo>
                  <a:lnTo>
                    <a:pt x="13574" y="1810678"/>
                  </a:lnTo>
                  <a:lnTo>
                    <a:pt x="6509" y="1815441"/>
                  </a:lnTo>
                  <a:lnTo>
                    <a:pt x="1746" y="1822506"/>
                  </a:lnTo>
                  <a:lnTo>
                    <a:pt x="0" y="1831201"/>
                  </a:lnTo>
                  <a:lnTo>
                    <a:pt x="1746" y="1839852"/>
                  </a:lnTo>
                  <a:lnTo>
                    <a:pt x="6509" y="1846917"/>
                  </a:lnTo>
                  <a:lnTo>
                    <a:pt x="13574" y="1851680"/>
                  </a:lnTo>
                  <a:lnTo>
                    <a:pt x="22225" y="1853426"/>
                  </a:lnTo>
                  <a:lnTo>
                    <a:pt x="30872" y="1851680"/>
                  </a:lnTo>
                  <a:lnTo>
                    <a:pt x="37932" y="1846917"/>
                  </a:lnTo>
                  <a:lnTo>
                    <a:pt x="42690" y="1839852"/>
                  </a:lnTo>
                  <a:lnTo>
                    <a:pt x="44441" y="1831201"/>
                  </a:lnTo>
                  <a:lnTo>
                    <a:pt x="42703" y="1822506"/>
                  </a:lnTo>
                  <a:lnTo>
                    <a:pt x="37940" y="1815441"/>
                  </a:lnTo>
                  <a:lnTo>
                    <a:pt x="30875" y="1810678"/>
                  </a:lnTo>
                  <a:lnTo>
                    <a:pt x="22225" y="1808932"/>
                  </a:lnTo>
                  <a:close/>
                </a:path>
                <a:path w="11962130" h="7343775">
                  <a:moveTo>
                    <a:pt x="24898" y="1720030"/>
                  </a:moveTo>
                  <a:lnTo>
                    <a:pt x="16187" y="1721447"/>
                  </a:lnTo>
                  <a:lnTo>
                    <a:pt x="8946" y="1725938"/>
                  </a:lnTo>
                  <a:lnTo>
                    <a:pt x="3919" y="1732816"/>
                  </a:lnTo>
                  <a:lnTo>
                    <a:pt x="1844" y="1741439"/>
                  </a:lnTo>
                  <a:lnTo>
                    <a:pt x="3260" y="1750150"/>
                  </a:lnTo>
                  <a:lnTo>
                    <a:pt x="7751" y="1757390"/>
                  </a:lnTo>
                  <a:lnTo>
                    <a:pt x="14629" y="1762419"/>
                  </a:lnTo>
                  <a:lnTo>
                    <a:pt x="23207" y="1764493"/>
                  </a:lnTo>
                  <a:lnTo>
                    <a:pt x="31919" y="1763076"/>
                  </a:lnTo>
                  <a:lnTo>
                    <a:pt x="39159" y="1758580"/>
                  </a:lnTo>
                  <a:lnTo>
                    <a:pt x="44188" y="1751689"/>
                  </a:lnTo>
                  <a:lnTo>
                    <a:pt x="46263" y="1743085"/>
                  </a:lnTo>
                  <a:lnTo>
                    <a:pt x="44846" y="1734374"/>
                  </a:lnTo>
                  <a:lnTo>
                    <a:pt x="40355" y="1727133"/>
                  </a:lnTo>
                  <a:lnTo>
                    <a:pt x="33476" y="1722105"/>
                  </a:lnTo>
                  <a:lnTo>
                    <a:pt x="24898" y="1720030"/>
                  </a:lnTo>
                  <a:close/>
                </a:path>
                <a:path w="11962130" h="7343775">
                  <a:moveTo>
                    <a:pt x="32049" y="1631374"/>
                  </a:moveTo>
                  <a:lnTo>
                    <a:pt x="23278" y="1632349"/>
                  </a:lnTo>
                  <a:lnTo>
                    <a:pt x="15819" y="1636468"/>
                  </a:lnTo>
                  <a:lnTo>
                    <a:pt x="10450" y="1643083"/>
                  </a:lnTo>
                  <a:lnTo>
                    <a:pt x="7941" y="1651590"/>
                  </a:lnTo>
                  <a:lnTo>
                    <a:pt x="8914" y="1660361"/>
                  </a:lnTo>
                  <a:lnTo>
                    <a:pt x="13033" y="1667820"/>
                  </a:lnTo>
                  <a:lnTo>
                    <a:pt x="19649" y="1673189"/>
                  </a:lnTo>
                  <a:lnTo>
                    <a:pt x="28111" y="1675695"/>
                  </a:lnTo>
                  <a:lnTo>
                    <a:pt x="36883" y="1674720"/>
                  </a:lnTo>
                  <a:lnTo>
                    <a:pt x="44341" y="1670595"/>
                  </a:lnTo>
                  <a:lnTo>
                    <a:pt x="49712" y="1663967"/>
                  </a:lnTo>
                  <a:lnTo>
                    <a:pt x="52219" y="1655479"/>
                  </a:lnTo>
                  <a:lnTo>
                    <a:pt x="51246" y="1646707"/>
                  </a:lnTo>
                  <a:lnTo>
                    <a:pt x="47127" y="1639249"/>
                  </a:lnTo>
                  <a:lnTo>
                    <a:pt x="40512" y="1633880"/>
                  </a:lnTo>
                  <a:lnTo>
                    <a:pt x="32049" y="1631374"/>
                  </a:lnTo>
                  <a:close/>
                </a:path>
                <a:path w="11962130" h="7343775">
                  <a:moveTo>
                    <a:pt x="43486" y="1543164"/>
                  </a:moveTo>
                  <a:lnTo>
                    <a:pt x="34683" y="1543806"/>
                  </a:lnTo>
                  <a:lnTo>
                    <a:pt x="27075" y="1547642"/>
                  </a:lnTo>
                  <a:lnTo>
                    <a:pt x="21460" y="1554050"/>
                  </a:lnTo>
                  <a:lnTo>
                    <a:pt x="18632" y="1562456"/>
                  </a:lnTo>
                  <a:lnTo>
                    <a:pt x="19275" y="1571258"/>
                  </a:lnTo>
                  <a:lnTo>
                    <a:pt x="23110" y="1578866"/>
                  </a:lnTo>
                  <a:lnTo>
                    <a:pt x="29518" y="1584481"/>
                  </a:lnTo>
                  <a:lnTo>
                    <a:pt x="37880" y="1587304"/>
                  </a:lnTo>
                  <a:lnTo>
                    <a:pt x="46682" y="1586660"/>
                  </a:lnTo>
                  <a:lnTo>
                    <a:pt x="54291" y="1582820"/>
                  </a:lnTo>
                  <a:lnTo>
                    <a:pt x="59908" y="1576399"/>
                  </a:lnTo>
                  <a:lnTo>
                    <a:pt x="62734" y="1568011"/>
                  </a:lnTo>
                  <a:lnTo>
                    <a:pt x="62091" y="1559209"/>
                  </a:lnTo>
                  <a:lnTo>
                    <a:pt x="58256" y="1551601"/>
                  </a:lnTo>
                  <a:lnTo>
                    <a:pt x="51848" y="1545986"/>
                  </a:lnTo>
                  <a:lnTo>
                    <a:pt x="43486" y="1543164"/>
                  </a:lnTo>
                  <a:close/>
                </a:path>
                <a:path w="11962130" h="7343775">
                  <a:moveTo>
                    <a:pt x="59334" y="1455637"/>
                  </a:moveTo>
                  <a:lnTo>
                    <a:pt x="50510" y="1455835"/>
                  </a:lnTo>
                  <a:lnTo>
                    <a:pt x="42718" y="1459282"/>
                  </a:lnTo>
                  <a:lnTo>
                    <a:pt x="36788" y="1465399"/>
                  </a:lnTo>
                  <a:lnTo>
                    <a:pt x="33540" y="1473653"/>
                  </a:lnTo>
                  <a:lnTo>
                    <a:pt x="33715" y="1481423"/>
                  </a:lnTo>
                  <a:lnTo>
                    <a:pt x="33739" y="1482476"/>
                  </a:lnTo>
                  <a:lnTo>
                    <a:pt x="37185" y="1490268"/>
                  </a:lnTo>
                  <a:lnTo>
                    <a:pt x="43302" y="1496199"/>
                  </a:lnTo>
                  <a:lnTo>
                    <a:pt x="51512" y="1499439"/>
                  </a:lnTo>
                  <a:lnTo>
                    <a:pt x="60335" y="1499240"/>
                  </a:lnTo>
                  <a:lnTo>
                    <a:pt x="68128" y="1495788"/>
                  </a:lnTo>
                  <a:lnTo>
                    <a:pt x="74061" y="1489657"/>
                  </a:lnTo>
                  <a:lnTo>
                    <a:pt x="77306" y="1481423"/>
                  </a:lnTo>
                  <a:lnTo>
                    <a:pt x="77131" y="1473653"/>
                  </a:lnTo>
                  <a:lnTo>
                    <a:pt x="77107" y="1472600"/>
                  </a:lnTo>
                  <a:lnTo>
                    <a:pt x="73660" y="1464808"/>
                  </a:lnTo>
                  <a:lnTo>
                    <a:pt x="67543" y="1458877"/>
                  </a:lnTo>
                  <a:lnTo>
                    <a:pt x="59334" y="1455637"/>
                  </a:lnTo>
                  <a:close/>
                </a:path>
                <a:path w="11962130" h="7343775">
                  <a:moveTo>
                    <a:pt x="70677" y="1368758"/>
                  </a:moveTo>
                  <a:lnTo>
                    <a:pt x="62721" y="1371808"/>
                  </a:lnTo>
                  <a:lnTo>
                    <a:pt x="56489" y="1377618"/>
                  </a:lnTo>
                  <a:lnTo>
                    <a:pt x="52830" y="1385697"/>
                  </a:lnTo>
                  <a:lnTo>
                    <a:pt x="52584" y="1394519"/>
                  </a:lnTo>
                  <a:lnTo>
                    <a:pt x="55633" y="1402474"/>
                  </a:lnTo>
                  <a:lnTo>
                    <a:pt x="61444" y="1408706"/>
                  </a:lnTo>
                  <a:lnTo>
                    <a:pt x="69479" y="1412356"/>
                  </a:lnTo>
                  <a:lnTo>
                    <a:pt x="78301" y="1412602"/>
                  </a:lnTo>
                  <a:lnTo>
                    <a:pt x="86258" y="1409547"/>
                  </a:lnTo>
                  <a:lnTo>
                    <a:pt x="92492" y="1403724"/>
                  </a:lnTo>
                  <a:lnTo>
                    <a:pt x="96147" y="1395663"/>
                  </a:lnTo>
                  <a:lnTo>
                    <a:pt x="96394" y="1386841"/>
                  </a:lnTo>
                  <a:lnTo>
                    <a:pt x="93344" y="1378886"/>
                  </a:lnTo>
                  <a:lnTo>
                    <a:pt x="87534" y="1372654"/>
                  </a:lnTo>
                  <a:lnTo>
                    <a:pt x="79499" y="1369005"/>
                  </a:lnTo>
                  <a:lnTo>
                    <a:pt x="70677" y="1368758"/>
                  </a:lnTo>
                  <a:close/>
                </a:path>
                <a:path w="11962130" h="7343775">
                  <a:moveTo>
                    <a:pt x="95125" y="1282792"/>
                  </a:moveTo>
                  <a:lnTo>
                    <a:pt x="87028" y="1285444"/>
                  </a:lnTo>
                  <a:lnTo>
                    <a:pt x="80516" y="1290939"/>
                  </a:lnTo>
                  <a:lnTo>
                    <a:pt x="76460" y="1298826"/>
                  </a:lnTo>
                  <a:lnTo>
                    <a:pt x="75777" y="1307625"/>
                  </a:lnTo>
                  <a:lnTo>
                    <a:pt x="78429" y="1315723"/>
                  </a:lnTo>
                  <a:lnTo>
                    <a:pt x="83923" y="1322234"/>
                  </a:lnTo>
                  <a:lnTo>
                    <a:pt x="91768" y="1326278"/>
                  </a:lnTo>
                  <a:lnTo>
                    <a:pt x="100568" y="1326960"/>
                  </a:lnTo>
                  <a:lnTo>
                    <a:pt x="108666" y="1324304"/>
                  </a:lnTo>
                  <a:lnTo>
                    <a:pt x="115181" y="1318796"/>
                  </a:lnTo>
                  <a:lnTo>
                    <a:pt x="119231" y="1310927"/>
                  </a:lnTo>
                  <a:lnTo>
                    <a:pt x="119915" y="1302128"/>
                  </a:lnTo>
                  <a:lnTo>
                    <a:pt x="117263" y="1294031"/>
                  </a:lnTo>
                  <a:lnTo>
                    <a:pt x="111768" y="1287519"/>
                  </a:lnTo>
                  <a:lnTo>
                    <a:pt x="103924" y="1283475"/>
                  </a:lnTo>
                  <a:lnTo>
                    <a:pt x="95125" y="1282792"/>
                  </a:lnTo>
                  <a:close/>
                </a:path>
                <a:path w="11962130" h="7343775">
                  <a:moveTo>
                    <a:pt x="123816" y="1198149"/>
                  </a:moveTo>
                  <a:lnTo>
                    <a:pt x="115598" y="1200397"/>
                  </a:lnTo>
                  <a:lnTo>
                    <a:pt x="108822" y="1205563"/>
                  </a:lnTo>
                  <a:lnTo>
                    <a:pt x="104381" y="1213241"/>
                  </a:lnTo>
                  <a:lnTo>
                    <a:pt x="103263" y="1221995"/>
                  </a:lnTo>
                  <a:lnTo>
                    <a:pt x="105511" y="1230213"/>
                  </a:lnTo>
                  <a:lnTo>
                    <a:pt x="110677" y="1236988"/>
                  </a:lnTo>
                  <a:lnTo>
                    <a:pt x="118313" y="1241416"/>
                  </a:lnTo>
                  <a:lnTo>
                    <a:pt x="127067" y="1242532"/>
                  </a:lnTo>
                  <a:lnTo>
                    <a:pt x="135287" y="1240279"/>
                  </a:lnTo>
                  <a:lnTo>
                    <a:pt x="142067" y="1235101"/>
                  </a:lnTo>
                  <a:lnTo>
                    <a:pt x="146502" y="1227442"/>
                  </a:lnTo>
                  <a:lnTo>
                    <a:pt x="147619" y="1218687"/>
                  </a:lnTo>
                  <a:lnTo>
                    <a:pt x="145371" y="1210469"/>
                  </a:lnTo>
                  <a:lnTo>
                    <a:pt x="140205" y="1203693"/>
                  </a:lnTo>
                  <a:lnTo>
                    <a:pt x="132570" y="1199267"/>
                  </a:lnTo>
                  <a:lnTo>
                    <a:pt x="123816" y="1198149"/>
                  </a:lnTo>
                  <a:close/>
                </a:path>
                <a:path w="11962130" h="7343775">
                  <a:moveTo>
                    <a:pt x="156670" y="1115037"/>
                  </a:moveTo>
                  <a:lnTo>
                    <a:pt x="148352" y="1116879"/>
                  </a:lnTo>
                  <a:lnTo>
                    <a:pt x="141331" y="1121707"/>
                  </a:lnTo>
                  <a:lnTo>
                    <a:pt x="136519" y="1129157"/>
                  </a:lnTo>
                  <a:lnTo>
                    <a:pt x="134974" y="1137846"/>
                  </a:lnTo>
                  <a:lnTo>
                    <a:pt x="136817" y="1146164"/>
                  </a:lnTo>
                  <a:lnTo>
                    <a:pt x="141644" y="1153185"/>
                  </a:lnTo>
                  <a:lnTo>
                    <a:pt x="149053" y="1157980"/>
                  </a:lnTo>
                  <a:lnTo>
                    <a:pt x="157743" y="1159525"/>
                  </a:lnTo>
                  <a:lnTo>
                    <a:pt x="166063" y="1157678"/>
                  </a:lnTo>
                  <a:lnTo>
                    <a:pt x="173089" y="1152839"/>
                  </a:lnTo>
                  <a:lnTo>
                    <a:pt x="177893" y="1145406"/>
                  </a:lnTo>
                  <a:lnTo>
                    <a:pt x="179439" y="1136717"/>
                  </a:lnTo>
                  <a:lnTo>
                    <a:pt x="177596" y="1128398"/>
                  </a:lnTo>
                  <a:lnTo>
                    <a:pt x="172769" y="1121378"/>
                  </a:lnTo>
                  <a:lnTo>
                    <a:pt x="165360" y="1116582"/>
                  </a:lnTo>
                  <a:lnTo>
                    <a:pt x="156670" y="1115037"/>
                  </a:lnTo>
                  <a:close/>
                </a:path>
                <a:path w="11962130" h="7343775">
                  <a:moveTo>
                    <a:pt x="193623" y="1033657"/>
                  </a:moveTo>
                  <a:lnTo>
                    <a:pt x="185223" y="1035086"/>
                  </a:lnTo>
                  <a:lnTo>
                    <a:pt x="177973" y="1039561"/>
                  </a:lnTo>
                  <a:lnTo>
                    <a:pt x="172800" y="1046765"/>
                  </a:lnTo>
                  <a:lnTo>
                    <a:pt x="170827" y="1055367"/>
                  </a:lnTo>
                  <a:lnTo>
                    <a:pt x="172256" y="1063766"/>
                  </a:lnTo>
                  <a:lnTo>
                    <a:pt x="176730" y="1071016"/>
                  </a:lnTo>
                  <a:lnTo>
                    <a:pt x="183893" y="1076172"/>
                  </a:lnTo>
                  <a:lnTo>
                    <a:pt x="192496" y="1078144"/>
                  </a:lnTo>
                  <a:lnTo>
                    <a:pt x="200897" y="1076711"/>
                  </a:lnTo>
                  <a:lnTo>
                    <a:pt x="208153" y="1072224"/>
                  </a:lnTo>
                  <a:lnTo>
                    <a:pt x="213320" y="1065038"/>
                  </a:lnTo>
                  <a:lnTo>
                    <a:pt x="215293" y="1056436"/>
                  </a:lnTo>
                  <a:lnTo>
                    <a:pt x="213863" y="1048036"/>
                  </a:lnTo>
                  <a:lnTo>
                    <a:pt x="209388" y="1040786"/>
                  </a:lnTo>
                  <a:lnTo>
                    <a:pt x="202225" y="1035630"/>
                  </a:lnTo>
                  <a:lnTo>
                    <a:pt x="193623" y="1033657"/>
                  </a:lnTo>
                  <a:close/>
                </a:path>
                <a:path w="11962130" h="7343775">
                  <a:moveTo>
                    <a:pt x="234551" y="954208"/>
                  </a:moveTo>
                  <a:lnTo>
                    <a:pt x="226092" y="955226"/>
                  </a:lnTo>
                  <a:lnTo>
                    <a:pt x="218632" y="959343"/>
                  </a:lnTo>
                  <a:lnTo>
                    <a:pt x="213113" y="966285"/>
                  </a:lnTo>
                  <a:lnTo>
                    <a:pt x="210724" y="974781"/>
                  </a:lnTo>
                  <a:lnTo>
                    <a:pt x="211742" y="983240"/>
                  </a:lnTo>
                  <a:lnTo>
                    <a:pt x="215858" y="990701"/>
                  </a:lnTo>
                  <a:lnTo>
                    <a:pt x="222761" y="996199"/>
                  </a:lnTo>
                  <a:lnTo>
                    <a:pt x="231258" y="998588"/>
                  </a:lnTo>
                  <a:lnTo>
                    <a:pt x="239719" y="997565"/>
                  </a:lnTo>
                  <a:lnTo>
                    <a:pt x="247185" y="993437"/>
                  </a:lnTo>
                  <a:lnTo>
                    <a:pt x="252695" y="986511"/>
                  </a:lnTo>
                  <a:lnTo>
                    <a:pt x="255085" y="978015"/>
                  </a:lnTo>
                  <a:lnTo>
                    <a:pt x="254066" y="969556"/>
                  </a:lnTo>
                  <a:lnTo>
                    <a:pt x="249950" y="962096"/>
                  </a:lnTo>
                  <a:lnTo>
                    <a:pt x="243047" y="956598"/>
                  </a:lnTo>
                  <a:lnTo>
                    <a:pt x="234551" y="954208"/>
                  </a:lnTo>
                  <a:close/>
                </a:path>
                <a:path w="11962130" h="7343775">
                  <a:moveTo>
                    <a:pt x="279348" y="876878"/>
                  </a:moveTo>
                  <a:lnTo>
                    <a:pt x="270850" y="877489"/>
                  </a:lnTo>
                  <a:lnTo>
                    <a:pt x="263200" y="881241"/>
                  </a:lnTo>
                  <a:lnTo>
                    <a:pt x="257354" y="887910"/>
                  </a:lnTo>
                  <a:lnTo>
                    <a:pt x="254558" y="896281"/>
                  </a:lnTo>
                  <a:lnTo>
                    <a:pt x="255169" y="904780"/>
                  </a:lnTo>
                  <a:lnTo>
                    <a:pt x="258922" y="912429"/>
                  </a:lnTo>
                  <a:lnTo>
                    <a:pt x="265553" y="918253"/>
                  </a:lnTo>
                  <a:lnTo>
                    <a:pt x="273924" y="921048"/>
                  </a:lnTo>
                  <a:lnTo>
                    <a:pt x="282425" y="920433"/>
                  </a:lnTo>
                  <a:lnTo>
                    <a:pt x="290080" y="916669"/>
                  </a:lnTo>
                  <a:lnTo>
                    <a:pt x="295917" y="910015"/>
                  </a:lnTo>
                  <a:lnTo>
                    <a:pt x="298713" y="901644"/>
                  </a:lnTo>
                  <a:lnTo>
                    <a:pt x="298102" y="893146"/>
                  </a:lnTo>
                  <a:lnTo>
                    <a:pt x="294350" y="885497"/>
                  </a:lnTo>
                  <a:lnTo>
                    <a:pt x="287719" y="879673"/>
                  </a:lnTo>
                  <a:lnTo>
                    <a:pt x="279348" y="876878"/>
                  </a:lnTo>
                  <a:close/>
                </a:path>
                <a:path w="11962130" h="7343775">
                  <a:moveTo>
                    <a:pt x="327919" y="801853"/>
                  </a:moveTo>
                  <a:lnTo>
                    <a:pt x="319401" y="802050"/>
                  </a:lnTo>
                  <a:lnTo>
                    <a:pt x="311579" y="805427"/>
                  </a:lnTo>
                  <a:lnTo>
                    <a:pt x="305415" y="811805"/>
                  </a:lnTo>
                  <a:lnTo>
                    <a:pt x="302217" y="820030"/>
                  </a:lnTo>
                  <a:lnTo>
                    <a:pt x="302391" y="827531"/>
                  </a:lnTo>
                  <a:lnTo>
                    <a:pt x="302414" y="828548"/>
                  </a:lnTo>
                  <a:lnTo>
                    <a:pt x="305791" y="836371"/>
                  </a:lnTo>
                  <a:lnTo>
                    <a:pt x="312131" y="842510"/>
                  </a:lnTo>
                  <a:lnTo>
                    <a:pt x="320357" y="845708"/>
                  </a:lnTo>
                  <a:lnTo>
                    <a:pt x="328878" y="845506"/>
                  </a:lnTo>
                  <a:lnTo>
                    <a:pt x="336707" y="842118"/>
                  </a:lnTo>
                  <a:lnTo>
                    <a:pt x="342860" y="835756"/>
                  </a:lnTo>
                  <a:lnTo>
                    <a:pt x="346059" y="827531"/>
                  </a:lnTo>
                  <a:lnTo>
                    <a:pt x="345886" y="820030"/>
                  </a:lnTo>
                  <a:lnTo>
                    <a:pt x="345862" y="819013"/>
                  </a:lnTo>
                  <a:lnTo>
                    <a:pt x="342485" y="811190"/>
                  </a:lnTo>
                  <a:lnTo>
                    <a:pt x="336144" y="805051"/>
                  </a:lnTo>
                  <a:lnTo>
                    <a:pt x="327919" y="801853"/>
                  </a:lnTo>
                  <a:close/>
                </a:path>
                <a:path w="11962130" h="7343775">
                  <a:moveTo>
                    <a:pt x="371591" y="729097"/>
                  </a:moveTo>
                  <a:lnTo>
                    <a:pt x="363617" y="732098"/>
                  </a:lnTo>
                  <a:lnTo>
                    <a:pt x="357158" y="738176"/>
                  </a:lnTo>
                  <a:lnTo>
                    <a:pt x="353572" y="746240"/>
                  </a:lnTo>
                  <a:lnTo>
                    <a:pt x="353364" y="754757"/>
                  </a:lnTo>
                  <a:lnTo>
                    <a:pt x="356364" y="762731"/>
                  </a:lnTo>
                  <a:lnTo>
                    <a:pt x="362405" y="769165"/>
                  </a:lnTo>
                  <a:lnTo>
                    <a:pt x="370470" y="772751"/>
                  </a:lnTo>
                  <a:lnTo>
                    <a:pt x="378991" y="772955"/>
                  </a:lnTo>
                  <a:lnTo>
                    <a:pt x="386972" y="769943"/>
                  </a:lnTo>
                  <a:lnTo>
                    <a:pt x="393421" y="763880"/>
                  </a:lnTo>
                  <a:lnTo>
                    <a:pt x="397007" y="755816"/>
                  </a:lnTo>
                  <a:lnTo>
                    <a:pt x="397215" y="747299"/>
                  </a:lnTo>
                  <a:lnTo>
                    <a:pt x="394214" y="739325"/>
                  </a:lnTo>
                  <a:lnTo>
                    <a:pt x="388172" y="732891"/>
                  </a:lnTo>
                  <a:lnTo>
                    <a:pt x="380109" y="729305"/>
                  </a:lnTo>
                  <a:lnTo>
                    <a:pt x="371591" y="729097"/>
                  </a:lnTo>
                  <a:close/>
                </a:path>
                <a:path w="11962130" h="7343775">
                  <a:moveTo>
                    <a:pt x="427331" y="658793"/>
                  </a:moveTo>
                  <a:lnTo>
                    <a:pt x="419221" y="661403"/>
                  </a:lnTo>
                  <a:lnTo>
                    <a:pt x="412473" y="667160"/>
                  </a:lnTo>
                  <a:lnTo>
                    <a:pt x="408499" y="675040"/>
                  </a:lnTo>
                  <a:lnTo>
                    <a:pt x="407877" y="683537"/>
                  </a:lnTo>
                  <a:lnTo>
                    <a:pt x="410486" y="691647"/>
                  </a:lnTo>
                  <a:lnTo>
                    <a:pt x="416208" y="698367"/>
                  </a:lnTo>
                  <a:lnTo>
                    <a:pt x="424088" y="702341"/>
                  </a:lnTo>
                  <a:lnTo>
                    <a:pt x="432589" y="702959"/>
                  </a:lnTo>
                  <a:lnTo>
                    <a:pt x="440708" y="700339"/>
                  </a:lnTo>
                  <a:lnTo>
                    <a:pt x="447443" y="694598"/>
                  </a:lnTo>
                  <a:lnTo>
                    <a:pt x="451417" y="686718"/>
                  </a:lnTo>
                  <a:lnTo>
                    <a:pt x="452039" y="678220"/>
                  </a:lnTo>
                  <a:lnTo>
                    <a:pt x="449430" y="670109"/>
                  </a:lnTo>
                  <a:lnTo>
                    <a:pt x="443708" y="663389"/>
                  </a:lnTo>
                  <a:lnTo>
                    <a:pt x="435828" y="659416"/>
                  </a:lnTo>
                  <a:lnTo>
                    <a:pt x="427331" y="658793"/>
                  </a:lnTo>
                  <a:close/>
                </a:path>
                <a:path w="11962130" h="7343775">
                  <a:moveTo>
                    <a:pt x="486422" y="591313"/>
                  </a:moveTo>
                  <a:lnTo>
                    <a:pt x="478198" y="593539"/>
                  </a:lnTo>
                  <a:lnTo>
                    <a:pt x="471187" y="598972"/>
                  </a:lnTo>
                  <a:lnTo>
                    <a:pt x="466848" y="606656"/>
                  </a:lnTo>
                  <a:lnTo>
                    <a:pt x="465827" y="615115"/>
                  </a:lnTo>
                  <a:lnTo>
                    <a:pt x="468053" y="623339"/>
                  </a:lnTo>
                  <a:lnTo>
                    <a:pt x="473452" y="630321"/>
                  </a:lnTo>
                  <a:lnTo>
                    <a:pt x="481137" y="634660"/>
                  </a:lnTo>
                  <a:lnTo>
                    <a:pt x="489599" y="635677"/>
                  </a:lnTo>
                  <a:lnTo>
                    <a:pt x="497833" y="633441"/>
                  </a:lnTo>
                  <a:lnTo>
                    <a:pt x="504831" y="628022"/>
                  </a:lnTo>
                  <a:lnTo>
                    <a:pt x="509170" y="620337"/>
                  </a:lnTo>
                  <a:lnTo>
                    <a:pt x="510191" y="611879"/>
                  </a:lnTo>
                  <a:lnTo>
                    <a:pt x="507965" y="603655"/>
                  </a:lnTo>
                  <a:lnTo>
                    <a:pt x="502565" y="596673"/>
                  </a:lnTo>
                  <a:lnTo>
                    <a:pt x="494880" y="592334"/>
                  </a:lnTo>
                  <a:lnTo>
                    <a:pt x="486422" y="591313"/>
                  </a:lnTo>
                  <a:close/>
                </a:path>
                <a:path w="11962130" h="7343775">
                  <a:moveTo>
                    <a:pt x="549851" y="526816"/>
                  </a:moveTo>
                  <a:lnTo>
                    <a:pt x="541451" y="528243"/>
                  </a:lnTo>
                  <a:lnTo>
                    <a:pt x="533953" y="532979"/>
                  </a:lnTo>
                  <a:lnTo>
                    <a:pt x="528897" y="540213"/>
                  </a:lnTo>
                  <a:lnTo>
                    <a:pt x="527070" y="548535"/>
                  </a:lnTo>
                  <a:lnTo>
                    <a:pt x="528497" y="556935"/>
                  </a:lnTo>
                  <a:lnTo>
                    <a:pt x="533203" y="564401"/>
                  </a:lnTo>
                  <a:lnTo>
                    <a:pt x="540437" y="569457"/>
                  </a:lnTo>
                  <a:lnTo>
                    <a:pt x="548763" y="571280"/>
                  </a:lnTo>
                  <a:lnTo>
                    <a:pt x="557172" y="569843"/>
                  </a:lnTo>
                  <a:lnTo>
                    <a:pt x="564657" y="565120"/>
                  </a:lnTo>
                  <a:lnTo>
                    <a:pt x="569713" y="557887"/>
                  </a:lnTo>
                  <a:lnTo>
                    <a:pt x="571540" y="549565"/>
                  </a:lnTo>
                  <a:lnTo>
                    <a:pt x="570113" y="541165"/>
                  </a:lnTo>
                  <a:lnTo>
                    <a:pt x="565407" y="533698"/>
                  </a:lnTo>
                  <a:lnTo>
                    <a:pt x="558173" y="528642"/>
                  </a:lnTo>
                  <a:lnTo>
                    <a:pt x="549851" y="526816"/>
                  </a:lnTo>
                  <a:close/>
                </a:path>
                <a:path w="11962130" h="7343775">
                  <a:moveTo>
                    <a:pt x="615388" y="465591"/>
                  </a:moveTo>
                  <a:lnTo>
                    <a:pt x="606929" y="466611"/>
                  </a:lnTo>
                  <a:lnTo>
                    <a:pt x="599211" y="470980"/>
                  </a:lnTo>
                  <a:lnTo>
                    <a:pt x="593811" y="477962"/>
                  </a:lnTo>
                  <a:lnTo>
                    <a:pt x="591585" y="486186"/>
                  </a:lnTo>
                  <a:lnTo>
                    <a:pt x="592606" y="494645"/>
                  </a:lnTo>
                  <a:lnTo>
                    <a:pt x="596945" y="502329"/>
                  </a:lnTo>
                  <a:lnTo>
                    <a:pt x="603927" y="507728"/>
                  </a:lnTo>
                  <a:lnTo>
                    <a:pt x="612155" y="509951"/>
                  </a:lnTo>
                  <a:lnTo>
                    <a:pt x="620624" y="508922"/>
                  </a:lnTo>
                  <a:lnTo>
                    <a:pt x="628328" y="504565"/>
                  </a:lnTo>
                  <a:lnTo>
                    <a:pt x="633727" y="497584"/>
                  </a:lnTo>
                  <a:lnTo>
                    <a:pt x="635953" y="489360"/>
                  </a:lnTo>
                  <a:lnTo>
                    <a:pt x="634933" y="480900"/>
                  </a:lnTo>
                  <a:lnTo>
                    <a:pt x="630594" y="473215"/>
                  </a:lnTo>
                  <a:lnTo>
                    <a:pt x="623613" y="467817"/>
                  </a:lnTo>
                  <a:lnTo>
                    <a:pt x="615388" y="465591"/>
                  </a:lnTo>
                  <a:close/>
                </a:path>
                <a:path w="11962130" h="7343775">
                  <a:moveTo>
                    <a:pt x="683821" y="407654"/>
                  </a:moveTo>
                  <a:lnTo>
                    <a:pt x="675323" y="408276"/>
                  </a:lnTo>
                  <a:lnTo>
                    <a:pt x="667407" y="412277"/>
                  </a:lnTo>
                  <a:lnTo>
                    <a:pt x="661687" y="418997"/>
                  </a:lnTo>
                  <a:lnTo>
                    <a:pt x="659077" y="427108"/>
                  </a:lnTo>
                  <a:lnTo>
                    <a:pt x="659699" y="435606"/>
                  </a:lnTo>
                  <a:lnTo>
                    <a:pt x="663674" y="443486"/>
                  </a:lnTo>
                  <a:lnTo>
                    <a:pt x="670394" y="449207"/>
                  </a:lnTo>
                  <a:lnTo>
                    <a:pt x="678508" y="451813"/>
                  </a:lnTo>
                  <a:lnTo>
                    <a:pt x="687015" y="451183"/>
                  </a:lnTo>
                  <a:lnTo>
                    <a:pt x="694916" y="447193"/>
                  </a:lnTo>
                  <a:lnTo>
                    <a:pt x="700637" y="440473"/>
                  </a:lnTo>
                  <a:lnTo>
                    <a:pt x="703247" y="432363"/>
                  </a:lnTo>
                  <a:lnTo>
                    <a:pt x="702625" y="423866"/>
                  </a:lnTo>
                  <a:lnTo>
                    <a:pt x="698651" y="415985"/>
                  </a:lnTo>
                  <a:lnTo>
                    <a:pt x="691931" y="410264"/>
                  </a:lnTo>
                  <a:lnTo>
                    <a:pt x="683821" y="407654"/>
                  </a:lnTo>
                  <a:close/>
                </a:path>
                <a:path w="11962130" h="7343775">
                  <a:moveTo>
                    <a:pt x="755051" y="353154"/>
                  </a:moveTo>
                  <a:lnTo>
                    <a:pt x="746534" y="353362"/>
                  </a:lnTo>
                  <a:lnTo>
                    <a:pt x="738433" y="356974"/>
                  </a:lnTo>
                  <a:lnTo>
                    <a:pt x="732392" y="363407"/>
                  </a:lnTo>
                  <a:lnTo>
                    <a:pt x="729391" y="371382"/>
                  </a:lnTo>
                  <a:lnTo>
                    <a:pt x="729571" y="378779"/>
                  </a:lnTo>
                  <a:lnTo>
                    <a:pt x="729599" y="379900"/>
                  </a:lnTo>
                  <a:lnTo>
                    <a:pt x="733184" y="387964"/>
                  </a:lnTo>
                  <a:lnTo>
                    <a:pt x="739619" y="394005"/>
                  </a:lnTo>
                  <a:lnTo>
                    <a:pt x="747597" y="397003"/>
                  </a:lnTo>
                  <a:lnTo>
                    <a:pt x="756126" y="396787"/>
                  </a:lnTo>
                  <a:lnTo>
                    <a:pt x="764211" y="393186"/>
                  </a:lnTo>
                  <a:lnTo>
                    <a:pt x="770252" y="386753"/>
                  </a:lnTo>
                  <a:lnTo>
                    <a:pt x="773253" y="378779"/>
                  </a:lnTo>
                  <a:lnTo>
                    <a:pt x="773073" y="371382"/>
                  </a:lnTo>
                  <a:lnTo>
                    <a:pt x="773045" y="370261"/>
                  </a:lnTo>
                  <a:lnTo>
                    <a:pt x="769459" y="362197"/>
                  </a:lnTo>
                  <a:lnTo>
                    <a:pt x="763026" y="356155"/>
                  </a:lnTo>
                  <a:lnTo>
                    <a:pt x="755051" y="353154"/>
                  </a:lnTo>
                  <a:close/>
                </a:path>
                <a:path w="11962130" h="7343775">
                  <a:moveTo>
                    <a:pt x="820334" y="302023"/>
                  </a:moveTo>
                  <a:lnTo>
                    <a:pt x="812071" y="305245"/>
                  </a:lnTo>
                  <a:lnTo>
                    <a:pt x="805731" y="311384"/>
                  </a:lnTo>
                  <a:lnTo>
                    <a:pt x="802354" y="319207"/>
                  </a:lnTo>
                  <a:lnTo>
                    <a:pt x="802156" y="327724"/>
                  </a:lnTo>
                  <a:lnTo>
                    <a:pt x="805355" y="335950"/>
                  </a:lnTo>
                  <a:lnTo>
                    <a:pt x="811495" y="342290"/>
                  </a:lnTo>
                  <a:lnTo>
                    <a:pt x="819321" y="345664"/>
                  </a:lnTo>
                  <a:lnTo>
                    <a:pt x="827850" y="345854"/>
                  </a:lnTo>
                  <a:lnTo>
                    <a:pt x="836098" y="342642"/>
                  </a:lnTo>
                  <a:lnTo>
                    <a:pt x="842438" y="336502"/>
                  </a:lnTo>
                  <a:lnTo>
                    <a:pt x="845814" y="328680"/>
                  </a:lnTo>
                  <a:lnTo>
                    <a:pt x="846012" y="320162"/>
                  </a:lnTo>
                  <a:lnTo>
                    <a:pt x="842813" y="311937"/>
                  </a:lnTo>
                  <a:lnTo>
                    <a:pt x="836674" y="305596"/>
                  </a:lnTo>
                  <a:lnTo>
                    <a:pt x="828852" y="302220"/>
                  </a:lnTo>
                  <a:lnTo>
                    <a:pt x="820334" y="302023"/>
                  </a:lnTo>
                  <a:close/>
                </a:path>
                <a:path w="11962130" h="7343775">
                  <a:moveTo>
                    <a:pt x="896594" y="254378"/>
                  </a:moveTo>
                  <a:lnTo>
                    <a:pt x="888184" y="257196"/>
                  </a:lnTo>
                  <a:lnTo>
                    <a:pt x="881553" y="263020"/>
                  </a:lnTo>
                  <a:lnTo>
                    <a:pt x="877801" y="270670"/>
                  </a:lnTo>
                  <a:lnTo>
                    <a:pt x="877190" y="279168"/>
                  </a:lnTo>
                  <a:lnTo>
                    <a:pt x="879985" y="287539"/>
                  </a:lnTo>
                  <a:lnTo>
                    <a:pt x="885810" y="294169"/>
                  </a:lnTo>
                  <a:lnTo>
                    <a:pt x="893464" y="297919"/>
                  </a:lnTo>
                  <a:lnTo>
                    <a:pt x="901974" y="298523"/>
                  </a:lnTo>
                  <a:lnTo>
                    <a:pt x="910367" y="295715"/>
                  </a:lnTo>
                  <a:lnTo>
                    <a:pt x="916998" y="289891"/>
                  </a:lnTo>
                  <a:lnTo>
                    <a:pt x="920750" y="282242"/>
                  </a:lnTo>
                  <a:lnTo>
                    <a:pt x="921361" y="273743"/>
                  </a:lnTo>
                  <a:lnTo>
                    <a:pt x="918565" y="265372"/>
                  </a:lnTo>
                  <a:lnTo>
                    <a:pt x="912741" y="258741"/>
                  </a:lnTo>
                  <a:lnTo>
                    <a:pt x="905092" y="254989"/>
                  </a:lnTo>
                  <a:lnTo>
                    <a:pt x="896594" y="254378"/>
                  </a:lnTo>
                  <a:close/>
                </a:path>
                <a:path w="11962130" h="7343775">
                  <a:moveTo>
                    <a:pt x="975102" y="210559"/>
                  </a:moveTo>
                  <a:lnTo>
                    <a:pt x="966567" y="212968"/>
                  </a:lnTo>
                  <a:lnTo>
                    <a:pt x="959663" y="218467"/>
                  </a:lnTo>
                  <a:lnTo>
                    <a:pt x="955547" y="225927"/>
                  </a:lnTo>
                  <a:lnTo>
                    <a:pt x="954529" y="234386"/>
                  </a:lnTo>
                  <a:lnTo>
                    <a:pt x="956919" y="242882"/>
                  </a:lnTo>
                  <a:lnTo>
                    <a:pt x="962418" y="249785"/>
                  </a:lnTo>
                  <a:lnTo>
                    <a:pt x="969882" y="253899"/>
                  </a:lnTo>
                  <a:lnTo>
                    <a:pt x="978353" y="254911"/>
                  </a:lnTo>
                  <a:lnTo>
                    <a:pt x="986872" y="252510"/>
                  </a:lnTo>
                  <a:lnTo>
                    <a:pt x="993775" y="247012"/>
                  </a:lnTo>
                  <a:lnTo>
                    <a:pt x="997891" y="239552"/>
                  </a:lnTo>
                  <a:lnTo>
                    <a:pt x="998910" y="231093"/>
                  </a:lnTo>
                  <a:lnTo>
                    <a:pt x="996520" y="222596"/>
                  </a:lnTo>
                  <a:lnTo>
                    <a:pt x="991021" y="215693"/>
                  </a:lnTo>
                  <a:lnTo>
                    <a:pt x="983561" y="211577"/>
                  </a:lnTo>
                  <a:lnTo>
                    <a:pt x="975102" y="210559"/>
                  </a:lnTo>
                  <a:close/>
                </a:path>
                <a:path w="11962130" h="7343775">
                  <a:moveTo>
                    <a:pt x="1055695" y="170677"/>
                  </a:moveTo>
                  <a:lnTo>
                    <a:pt x="1047052" y="172669"/>
                  </a:lnTo>
                  <a:lnTo>
                    <a:pt x="1039890" y="177824"/>
                  </a:lnTo>
                  <a:lnTo>
                    <a:pt x="1035415" y="185075"/>
                  </a:lnTo>
                  <a:lnTo>
                    <a:pt x="1033986" y="193474"/>
                  </a:lnTo>
                  <a:lnTo>
                    <a:pt x="1035959" y="202077"/>
                  </a:lnTo>
                  <a:lnTo>
                    <a:pt x="1041115" y="209239"/>
                  </a:lnTo>
                  <a:lnTo>
                    <a:pt x="1048370" y="213712"/>
                  </a:lnTo>
                  <a:lnTo>
                    <a:pt x="1056781" y="215136"/>
                  </a:lnTo>
                  <a:lnTo>
                    <a:pt x="1065406" y="213152"/>
                  </a:lnTo>
                  <a:lnTo>
                    <a:pt x="1072570" y="207997"/>
                  </a:lnTo>
                  <a:lnTo>
                    <a:pt x="1077044" y="200746"/>
                  </a:lnTo>
                  <a:lnTo>
                    <a:pt x="1078474" y="192347"/>
                  </a:lnTo>
                  <a:lnTo>
                    <a:pt x="1076501" y="183744"/>
                  </a:lnTo>
                  <a:lnTo>
                    <a:pt x="1071345" y="176582"/>
                  </a:lnTo>
                  <a:lnTo>
                    <a:pt x="1064095" y="172107"/>
                  </a:lnTo>
                  <a:lnTo>
                    <a:pt x="1055695" y="170677"/>
                  </a:lnTo>
                  <a:close/>
                </a:path>
                <a:path w="11962130" h="7343775">
                  <a:moveTo>
                    <a:pt x="1138181" y="134842"/>
                  </a:moveTo>
                  <a:lnTo>
                    <a:pt x="1129451" y="136404"/>
                  </a:lnTo>
                  <a:lnTo>
                    <a:pt x="1122042" y="141199"/>
                  </a:lnTo>
                  <a:lnTo>
                    <a:pt x="1117215" y="148220"/>
                  </a:lnTo>
                  <a:lnTo>
                    <a:pt x="1115372" y="156538"/>
                  </a:lnTo>
                  <a:lnTo>
                    <a:pt x="1116918" y="165227"/>
                  </a:lnTo>
                  <a:lnTo>
                    <a:pt x="1121714" y="172636"/>
                  </a:lnTo>
                  <a:lnTo>
                    <a:pt x="1128739" y="177462"/>
                  </a:lnTo>
                  <a:lnTo>
                    <a:pt x="1137069" y="179300"/>
                  </a:lnTo>
                  <a:lnTo>
                    <a:pt x="1145782" y="177745"/>
                  </a:lnTo>
                  <a:lnTo>
                    <a:pt x="1153191" y="172949"/>
                  </a:lnTo>
                  <a:lnTo>
                    <a:pt x="1158019" y="165928"/>
                  </a:lnTo>
                  <a:lnTo>
                    <a:pt x="1159861" y="157610"/>
                  </a:lnTo>
                  <a:lnTo>
                    <a:pt x="1158316" y="148921"/>
                  </a:lnTo>
                  <a:lnTo>
                    <a:pt x="1153520" y="141512"/>
                  </a:lnTo>
                  <a:lnTo>
                    <a:pt x="1146500" y="136684"/>
                  </a:lnTo>
                  <a:lnTo>
                    <a:pt x="1138181" y="134842"/>
                  </a:lnTo>
                  <a:close/>
                </a:path>
                <a:path w="11962130" h="7343775">
                  <a:moveTo>
                    <a:pt x="1222336" y="103148"/>
                  </a:moveTo>
                  <a:lnTo>
                    <a:pt x="1213539" y="104279"/>
                  </a:lnTo>
                  <a:lnTo>
                    <a:pt x="1205904" y="108706"/>
                  </a:lnTo>
                  <a:lnTo>
                    <a:pt x="1200739" y="115482"/>
                  </a:lnTo>
                  <a:lnTo>
                    <a:pt x="1198491" y="123700"/>
                  </a:lnTo>
                  <a:lnTo>
                    <a:pt x="1199608" y="132454"/>
                  </a:lnTo>
                  <a:lnTo>
                    <a:pt x="1204036" y="140089"/>
                  </a:lnTo>
                  <a:lnTo>
                    <a:pt x="1210816" y="145253"/>
                  </a:lnTo>
                  <a:lnTo>
                    <a:pt x="1219046" y="147497"/>
                  </a:lnTo>
                  <a:lnTo>
                    <a:pt x="1227825" y="146371"/>
                  </a:lnTo>
                  <a:lnTo>
                    <a:pt x="1235460" y="141944"/>
                  </a:lnTo>
                  <a:lnTo>
                    <a:pt x="1240626" y="135169"/>
                  </a:lnTo>
                  <a:lnTo>
                    <a:pt x="1242874" y="126951"/>
                  </a:lnTo>
                  <a:lnTo>
                    <a:pt x="1241756" y="118196"/>
                  </a:lnTo>
                  <a:lnTo>
                    <a:pt x="1237330" y="110561"/>
                  </a:lnTo>
                  <a:lnTo>
                    <a:pt x="1230554" y="105396"/>
                  </a:lnTo>
                  <a:lnTo>
                    <a:pt x="1222336" y="103148"/>
                  </a:lnTo>
                  <a:close/>
                </a:path>
                <a:path w="11962130" h="7343775">
                  <a:moveTo>
                    <a:pt x="1307972" y="75678"/>
                  </a:moveTo>
                  <a:lnTo>
                    <a:pt x="1299131" y="76373"/>
                  </a:lnTo>
                  <a:lnTo>
                    <a:pt x="1291286" y="80417"/>
                  </a:lnTo>
                  <a:lnTo>
                    <a:pt x="1285791" y="86929"/>
                  </a:lnTo>
                  <a:lnTo>
                    <a:pt x="1283139" y="95026"/>
                  </a:lnTo>
                  <a:lnTo>
                    <a:pt x="1283822" y="103825"/>
                  </a:lnTo>
                  <a:lnTo>
                    <a:pt x="1287867" y="111669"/>
                  </a:lnTo>
                  <a:lnTo>
                    <a:pt x="1294383" y="117162"/>
                  </a:lnTo>
                  <a:lnTo>
                    <a:pt x="1302493" y="119811"/>
                  </a:lnTo>
                  <a:lnTo>
                    <a:pt x="1311316" y="119120"/>
                  </a:lnTo>
                  <a:lnTo>
                    <a:pt x="1319161" y="115077"/>
                  </a:lnTo>
                  <a:lnTo>
                    <a:pt x="1324656" y="108565"/>
                  </a:lnTo>
                  <a:lnTo>
                    <a:pt x="1327308" y="100468"/>
                  </a:lnTo>
                  <a:lnTo>
                    <a:pt x="1326625" y="91669"/>
                  </a:lnTo>
                  <a:lnTo>
                    <a:pt x="1322581" y="83824"/>
                  </a:lnTo>
                  <a:lnTo>
                    <a:pt x="1316069" y="78330"/>
                  </a:lnTo>
                  <a:lnTo>
                    <a:pt x="1307972" y="75678"/>
                  </a:lnTo>
                  <a:close/>
                </a:path>
                <a:path w="11962130" h="7343775">
                  <a:moveTo>
                    <a:pt x="1394871" y="52502"/>
                  </a:moveTo>
                  <a:lnTo>
                    <a:pt x="1386005" y="52758"/>
                  </a:lnTo>
                  <a:lnTo>
                    <a:pt x="1377970" y="56408"/>
                  </a:lnTo>
                  <a:lnTo>
                    <a:pt x="1372159" y="62640"/>
                  </a:lnTo>
                  <a:lnTo>
                    <a:pt x="1369109" y="70595"/>
                  </a:lnTo>
                  <a:lnTo>
                    <a:pt x="1369322" y="78220"/>
                  </a:lnTo>
                  <a:lnTo>
                    <a:pt x="1369355" y="79416"/>
                  </a:lnTo>
                  <a:lnTo>
                    <a:pt x="1373006" y="87452"/>
                  </a:lnTo>
                  <a:lnTo>
                    <a:pt x="1379242" y="93262"/>
                  </a:lnTo>
                  <a:lnTo>
                    <a:pt x="1387210" y="96309"/>
                  </a:lnTo>
                  <a:lnTo>
                    <a:pt x="1396057" y="96056"/>
                  </a:lnTo>
                  <a:lnTo>
                    <a:pt x="1404093" y="92407"/>
                  </a:lnTo>
                  <a:lnTo>
                    <a:pt x="1409904" y="86175"/>
                  </a:lnTo>
                  <a:lnTo>
                    <a:pt x="1412954" y="78220"/>
                  </a:lnTo>
                  <a:lnTo>
                    <a:pt x="1412740" y="70595"/>
                  </a:lnTo>
                  <a:lnTo>
                    <a:pt x="1412707" y="69397"/>
                  </a:lnTo>
                  <a:lnTo>
                    <a:pt x="1409057" y="61362"/>
                  </a:lnTo>
                  <a:lnTo>
                    <a:pt x="1402826" y="55551"/>
                  </a:lnTo>
                  <a:lnTo>
                    <a:pt x="1394871" y="52502"/>
                  </a:lnTo>
                  <a:close/>
                </a:path>
                <a:path w="11962130" h="7343775">
                  <a:moveTo>
                    <a:pt x="1473964" y="33484"/>
                  </a:moveTo>
                  <a:lnTo>
                    <a:pt x="1465755" y="36724"/>
                  </a:lnTo>
                  <a:lnTo>
                    <a:pt x="1459637" y="42655"/>
                  </a:lnTo>
                  <a:lnTo>
                    <a:pt x="1456191" y="50446"/>
                  </a:lnTo>
                  <a:lnTo>
                    <a:pt x="1455992" y="59269"/>
                  </a:lnTo>
                  <a:lnTo>
                    <a:pt x="1459233" y="67479"/>
                  </a:lnTo>
                  <a:lnTo>
                    <a:pt x="1465168" y="73595"/>
                  </a:lnTo>
                  <a:lnTo>
                    <a:pt x="1472973" y="77040"/>
                  </a:lnTo>
                  <a:lnTo>
                    <a:pt x="1481822" y="77233"/>
                  </a:lnTo>
                  <a:lnTo>
                    <a:pt x="1490030" y="73993"/>
                  </a:lnTo>
                  <a:lnTo>
                    <a:pt x="1496148" y="68063"/>
                  </a:lnTo>
                  <a:lnTo>
                    <a:pt x="1499595" y="60271"/>
                  </a:lnTo>
                  <a:lnTo>
                    <a:pt x="1499793" y="51448"/>
                  </a:lnTo>
                  <a:lnTo>
                    <a:pt x="1496553" y="43239"/>
                  </a:lnTo>
                  <a:lnTo>
                    <a:pt x="1490623" y="37121"/>
                  </a:lnTo>
                  <a:lnTo>
                    <a:pt x="1482831" y="33674"/>
                  </a:lnTo>
                  <a:lnTo>
                    <a:pt x="1473964" y="33484"/>
                  </a:lnTo>
                  <a:close/>
                </a:path>
                <a:path w="11962130" h="7343775">
                  <a:moveTo>
                    <a:pt x="1562769" y="18591"/>
                  </a:moveTo>
                  <a:lnTo>
                    <a:pt x="1554407" y="21414"/>
                  </a:lnTo>
                  <a:lnTo>
                    <a:pt x="1547999" y="27029"/>
                  </a:lnTo>
                  <a:lnTo>
                    <a:pt x="1544164" y="34638"/>
                  </a:lnTo>
                  <a:lnTo>
                    <a:pt x="1543522" y="43440"/>
                  </a:lnTo>
                  <a:lnTo>
                    <a:pt x="1546345" y="51802"/>
                  </a:lnTo>
                  <a:lnTo>
                    <a:pt x="1551964" y="58209"/>
                  </a:lnTo>
                  <a:lnTo>
                    <a:pt x="1559586" y="62042"/>
                  </a:lnTo>
                  <a:lnTo>
                    <a:pt x="1568413" y="62682"/>
                  </a:lnTo>
                  <a:lnTo>
                    <a:pt x="1576775" y="59860"/>
                  </a:lnTo>
                  <a:lnTo>
                    <a:pt x="1583183" y="54245"/>
                  </a:lnTo>
                  <a:lnTo>
                    <a:pt x="1587018" y="46636"/>
                  </a:lnTo>
                  <a:lnTo>
                    <a:pt x="1587661" y="37834"/>
                  </a:lnTo>
                  <a:lnTo>
                    <a:pt x="1584839" y="29472"/>
                  </a:lnTo>
                  <a:lnTo>
                    <a:pt x="1579224" y="23064"/>
                  </a:lnTo>
                  <a:lnTo>
                    <a:pt x="1571615" y="19229"/>
                  </a:lnTo>
                  <a:lnTo>
                    <a:pt x="1562769" y="18591"/>
                  </a:lnTo>
                  <a:close/>
                </a:path>
                <a:path w="11962130" h="7343775">
                  <a:moveTo>
                    <a:pt x="1651904" y="7912"/>
                  </a:moveTo>
                  <a:lnTo>
                    <a:pt x="1643441" y="10417"/>
                  </a:lnTo>
                  <a:lnTo>
                    <a:pt x="1636827" y="15786"/>
                  </a:lnTo>
                  <a:lnTo>
                    <a:pt x="1632708" y="23245"/>
                  </a:lnTo>
                  <a:lnTo>
                    <a:pt x="1631734" y="32016"/>
                  </a:lnTo>
                  <a:lnTo>
                    <a:pt x="1634239" y="40479"/>
                  </a:lnTo>
                  <a:lnTo>
                    <a:pt x="1639614" y="47093"/>
                  </a:lnTo>
                  <a:lnTo>
                    <a:pt x="1647085" y="51212"/>
                  </a:lnTo>
                  <a:lnTo>
                    <a:pt x="1655883" y="52184"/>
                  </a:lnTo>
                  <a:lnTo>
                    <a:pt x="1664345" y="49678"/>
                  </a:lnTo>
                  <a:lnTo>
                    <a:pt x="1670960" y="44309"/>
                  </a:lnTo>
                  <a:lnTo>
                    <a:pt x="1675079" y="36850"/>
                  </a:lnTo>
                  <a:lnTo>
                    <a:pt x="1676053" y="28078"/>
                  </a:lnTo>
                  <a:lnTo>
                    <a:pt x="1673548" y="19616"/>
                  </a:lnTo>
                  <a:lnTo>
                    <a:pt x="1668178" y="13001"/>
                  </a:lnTo>
                  <a:lnTo>
                    <a:pt x="1660720" y="8882"/>
                  </a:lnTo>
                  <a:lnTo>
                    <a:pt x="1651904" y="7912"/>
                  </a:lnTo>
                  <a:close/>
                </a:path>
                <a:path w="11962130" h="7343775">
                  <a:moveTo>
                    <a:pt x="1741755" y="1830"/>
                  </a:moveTo>
                  <a:lnTo>
                    <a:pt x="1733177" y="3904"/>
                  </a:lnTo>
                  <a:lnTo>
                    <a:pt x="1726298" y="8932"/>
                  </a:lnTo>
                  <a:lnTo>
                    <a:pt x="1721807" y="16173"/>
                  </a:lnTo>
                  <a:lnTo>
                    <a:pt x="1720391" y="24884"/>
                  </a:lnTo>
                  <a:lnTo>
                    <a:pt x="1722466" y="33462"/>
                  </a:lnTo>
                  <a:lnTo>
                    <a:pt x="1727498" y="40341"/>
                  </a:lnTo>
                  <a:lnTo>
                    <a:pt x="1734752" y="44831"/>
                  </a:lnTo>
                  <a:lnTo>
                    <a:pt x="1743489" y="46247"/>
                  </a:lnTo>
                  <a:lnTo>
                    <a:pt x="1752067" y="44173"/>
                  </a:lnTo>
                  <a:lnTo>
                    <a:pt x="1758945" y="39144"/>
                  </a:lnTo>
                  <a:lnTo>
                    <a:pt x="1763436" y="31904"/>
                  </a:lnTo>
                  <a:lnTo>
                    <a:pt x="1764852" y="23192"/>
                  </a:lnTo>
                  <a:lnTo>
                    <a:pt x="1762779" y="14614"/>
                  </a:lnTo>
                  <a:lnTo>
                    <a:pt x="1757751" y="7736"/>
                  </a:lnTo>
                  <a:lnTo>
                    <a:pt x="1750510" y="3245"/>
                  </a:lnTo>
                  <a:lnTo>
                    <a:pt x="1741755" y="1830"/>
                  </a:lnTo>
                  <a:close/>
                </a:path>
                <a:path w="11962130" h="7343775">
                  <a:moveTo>
                    <a:pt x="1831517" y="0"/>
                  </a:moveTo>
                  <a:lnTo>
                    <a:pt x="1822866" y="1746"/>
                  </a:lnTo>
                  <a:lnTo>
                    <a:pt x="1815802" y="6509"/>
                  </a:lnTo>
                  <a:lnTo>
                    <a:pt x="1811039" y="13574"/>
                  </a:lnTo>
                  <a:lnTo>
                    <a:pt x="1809292" y="22225"/>
                  </a:lnTo>
                  <a:lnTo>
                    <a:pt x="1811040" y="30875"/>
                  </a:lnTo>
                  <a:lnTo>
                    <a:pt x="1815807" y="37940"/>
                  </a:lnTo>
                  <a:lnTo>
                    <a:pt x="1822885" y="42703"/>
                  </a:lnTo>
                  <a:lnTo>
                    <a:pt x="1831562" y="44450"/>
                  </a:lnTo>
                  <a:lnTo>
                    <a:pt x="1840213" y="42703"/>
                  </a:lnTo>
                  <a:lnTo>
                    <a:pt x="1847277" y="37940"/>
                  </a:lnTo>
                  <a:lnTo>
                    <a:pt x="1852040" y="30875"/>
                  </a:lnTo>
                  <a:lnTo>
                    <a:pt x="1853787" y="22225"/>
                  </a:lnTo>
                  <a:lnTo>
                    <a:pt x="1852040" y="13574"/>
                  </a:lnTo>
                  <a:lnTo>
                    <a:pt x="1847277" y="6509"/>
                  </a:lnTo>
                  <a:lnTo>
                    <a:pt x="1840213" y="1746"/>
                  </a:lnTo>
                  <a:lnTo>
                    <a:pt x="1831517" y="0"/>
                  </a:lnTo>
                  <a:close/>
                </a:path>
                <a:path w="11962130" h="7343775">
                  <a:moveTo>
                    <a:pt x="1920462" y="0"/>
                  </a:moveTo>
                  <a:lnTo>
                    <a:pt x="1911811" y="1746"/>
                  </a:lnTo>
                  <a:lnTo>
                    <a:pt x="1904746" y="6509"/>
                  </a:lnTo>
                  <a:lnTo>
                    <a:pt x="1899983" y="13574"/>
                  </a:lnTo>
                  <a:lnTo>
                    <a:pt x="1898237" y="22225"/>
                  </a:lnTo>
                  <a:lnTo>
                    <a:pt x="1899984" y="30875"/>
                  </a:lnTo>
                  <a:lnTo>
                    <a:pt x="1904752" y="37940"/>
                  </a:lnTo>
                  <a:lnTo>
                    <a:pt x="1911830" y="42703"/>
                  </a:lnTo>
                  <a:lnTo>
                    <a:pt x="1920506" y="44450"/>
                  </a:lnTo>
                  <a:lnTo>
                    <a:pt x="1929157" y="42703"/>
                  </a:lnTo>
                  <a:lnTo>
                    <a:pt x="1936222" y="37940"/>
                  </a:lnTo>
                  <a:lnTo>
                    <a:pt x="1940985" y="30875"/>
                  </a:lnTo>
                  <a:lnTo>
                    <a:pt x="1942731" y="22225"/>
                  </a:lnTo>
                  <a:lnTo>
                    <a:pt x="1940985" y="13574"/>
                  </a:lnTo>
                  <a:lnTo>
                    <a:pt x="1936222" y="6509"/>
                  </a:lnTo>
                  <a:lnTo>
                    <a:pt x="1929157" y="1746"/>
                  </a:lnTo>
                  <a:lnTo>
                    <a:pt x="1920462" y="0"/>
                  </a:lnTo>
                  <a:close/>
                </a:path>
                <a:path w="11962130" h="7343775">
                  <a:moveTo>
                    <a:pt x="2009406" y="0"/>
                  </a:moveTo>
                  <a:lnTo>
                    <a:pt x="2000755" y="1746"/>
                  </a:lnTo>
                  <a:lnTo>
                    <a:pt x="1993691" y="6509"/>
                  </a:lnTo>
                  <a:lnTo>
                    <a:pt x="1988928" y="13574"/>
                  </a:lnTo>
                  <a:lnTo>
                    <a:pt x="1987181" y="22225"/>
                  </a:lnTo>
                  <a:lnTo>
                    <a:pt x="1988928" y="30875"/>
                  </a:lnTo>
                  <a:lnTo>
                    <a:pt x="1993696" y="37940"/>
                  </a:lnTo>
                  <a:lnTo>
                    <a:pt x="2000774" y="42703"/>
                  </a:lnTo>
                  <a:lnTo>
                    <a:pt x="2009451" y="44450"/>
                  </a:lnTo>
                  <a:lnTo>
                    <a:pt x="2018102" y="42703"/>
                  </a:lnTo>
                  <a:lnTo>
                    <a:pt x="2025166" y="37940"/>
                  </a:lnTo>
                  <a:lnTo>
                    <a:pt x="2029929" y="30875"/>
                  </a:lnTo>
                  <a:lnTo>
                    <a:pt x="2031676" y="22225"/>
                  </a:lnTo>
                  <a:lnTo>
                    <a:pt x="2029929" y="13574"/>
                  </a:lnTo>
                  <a:lnTo>
                    <a:pt x="2025166" y="6509"/>
                  </a:lnTo>
                  <a:lnTo>
                    <a:pt x="2018102" y="1746"/>
                  </a:lnTo>
                  <a:lnTo>
                    <a:pt x="2009406" y="0"/>
                  </a:lnTo>
                  <a:close/>
                </a:path>
                <a:path w="11962130" h="7343775">
                  <a:moveTo>
                    <a:pt x="2098351" y="0"/>
                  </a:moveTo>
                  <a:lnTo>
                    <a:pt x="2089700" y="1746"/>
                  </a:lnTo>
                  <a:lnTo>
                    <a:pt x="2082635" y="6509"/>
                  </a:lnTo>
                  <a:lnTo>
                    <a:pt x="2077872" y="13574"/>
                  </a:lnTo>
                  <a:lnTo>
                    <a:pt x="2076126" y="22225"/>
                  </a:lnTo>
                  <a:lnTo>
                    <a:pt x="2077873" y="30875"/>
                  </a:lnTo>
                  <a:lnTo>
                    <a:pt x="2082641" y="37940"/>
                  </a:lnTo>
                  <a:lnTo>
                    <a:pt x="2089718" y="42703"/>
                  </a:lnTo>
                  <a:lnTo>
                    <a:pt x="2098395" y="44450"/>
                  </a:lnTo>
                  <a:lnTo>
                    <a:pt x="2107046" y="42703"/>
                  </a:lnTo>
                  <a:lnTo>
                    <a:pt x="2114111" y="37940"/>
                  </a:lnTo>
                  <a:lnTo>
                    <a:pt x="2118874" y="30875"/>
                  </a:lnTo>
                  <a:lnTo>
                    <a:pt x="2120620" y="22225"/>
                  </a:lnTo>
                  <a:lnTo>
                    <a:pt x="2118874" y="13574"/>
                  </a:lnTo>
                  <a:lnTo>
                    <a:pt x="2114111" y="6509"/>
                  </a:lnTo>
                  <a:lnTo>
                    <a:pt x="2107046" y="1746"/>
                  </a:lnTo>
                  <a:lnTo>
                    <a:pt x="2098351" y="0"/>
                  </a:lnTo>
                  <a:close/>
                </a:path>
                <a:path w="11962130" h="7343775">
                  <a:moveTo>
                    <a:pt x="2187295" y="0"/>
                  </a:moveTo>
                  <a:lnTo>
                    <a:pt x="2178644" y="1746"/>
                  </a:lnTo>
                  <a:lnTo>
                    <a:pt x="2171580" y="6509"/>
                  </a:lnTo>
                  <a:lnTo>
                    <a:pt x="2166817" y="13574"/>
                  </a:lnTo>
                  <a:lnTo>
                    <a:pt x="2165070" y="22225"/>
                  </a:lnTo>
                  <a:lnTo>
                    <a:pt x="2166817" y="30875"/>
                  </a:lnTo>
                  <a:lnTo>
                    <a:pt x="2171585" y="37940"/>
                  </a:lnTo>
                  <a:lnTo>
                    <a:pt x="2178663" y="42703"/>
                  </a:lnTo>
                  <a:lnTo>
                    <a:pt x="2187340" y="44450"/>
                  </a:lnTo>
                  <a:lnTo>
                    <a:pt x="2195991" y="42703"/>
                  </a:lnTo>
                  <a:lnTo>
                    <a:pt x="2203055" y="37940"/>
                  </a:lnTo>
                  <a:lnTo>
                    <a:pt x="2207818" y="30875"/>
                  </a:lnTo>
                  <a:lnTo>
                    <a:pt x="2209565" y="22225"/>
                  </a:lnTo>
                  <a:lnTo>
                    <a:pt x="2207818" y="13574"/>
                  </a:lnTo>
                  <a:lnTo>
                    <a:pt x="2203055" y="6509"/>
                  </a:lnTo>
                  <a:lnTo>
                    <a:pt x="2195991" y="1746"/>
                  </a:lnTo>
                  <a:lnTo>
                    <a:pt x="2187295" y="0"/>
                  </a:lnTo>
                  <a:close/>
                </a:path>
                <a:path w="11962130" h="7343775">
                  <a:moveTo>
                    <a:pt x="2276240" y="0"/>
                  </a:moveTo>
                  <a:lnTo>
                    <a:pt x="2267589" y="1746"/>
                  </a:lnTo>
                  <a:lnTo>
                    <a:pt x="2260524" y="6509"/>
                  </a:lnTo>
                  <a:lnTo>
                    <a:pt x="2255761" y="13574"/>
                  </a:lnTo>
                  <a:lnTo>
                    <a:pt x="2254015" y="22225"/>
                  </a:lnTo>
                  <a:lnTo>
                    <a:pt x="2255762" y="30875"/>
                  </a:lnTo>
                  <a:lnTo>
                    <a:pt x="2260530" y="37940"/>
                  </a:lnTo>
                  <a:lnTo>
                    <a:pt x="2267607" y="42703"/>
                  </a:lnTo>
                  <a:lnTo>
                    <a:pt x="2276284" y="44450"/>
                  </a:lnTo>
                  <a:lnTo>
                    <a:pt x="2284935" y="42703"/>
                  </a:lnTo>
                  <a:lnTo>
                    <a:pt x="2291999" y="37940"/>
                  </a:lnTo>
                  <a:lnTo>
                    <a:pt x="2296762" y="30875"/>
                  </a:lnTo>
                  <a:lnTo>
                    <a:pt x="2298509" y="22225"/>
                  </a:lnTo>
                  <a:lnTo>
                    <a:pt x="2296762" y="13574"/>
                  </a:lnTo>
                  <a:lnTo>
                    <a:pt x="2291999" y="6509"/>
                  </a:lnTo>
                  <a:lnTo>
                    <a:pt x="2284935" y="1746"/>
                  </a:lnTo>
                  <a:lnTo>
                    <a:pt x="2276240" y="0"/>
                  </a:lnTo>
                  <a:close/>
                </a:path>
                <a:path w="11962130" h="7343775">
                  <a:moveTo>
                    <a:pt x="2365184" y="0"/>
                  </a:moveTo>
                  <a:lnTo>
                    <a:pt x="2356533" y="1746"/>
                  </a:lnTo>
                  <a:lnTo>
                    <a:pt x="2349469" y="6509"/>
                  </a:lnTo>
                  <a:lnTo>
                    <a:pt x="2344706" y="13574"/>
                  </a:lnTo>
                  <a:lnTo>
                    <a:pt x="2342959" y="22225"/>
                  </a:lnTo>
                  <a:lnTo>
                    <a:pt x="2344706" y="30875"/>
                  </a:lnTo>
                  <a:lnTo>
                    <a:pt x="2349474" y="37940"/>
                  </a:lnTo>
                  <a:lnTo>
                    <a:pt x="2356552" y="42703"/>
                  </a:lnTo>
                  <a:lnTo>
                    <a:pt x="2365228" y="44450"/>
                  </a:lnTo>
                  <a:lnTo>
                    <a:pt x="2373879" y="42703"/>
                  </a:lnTo>
                  <a:lnTo>
                    <a:pt x="2380944" y="37940"/>
                  </a:lnTo>
                  <a:lnTo>
                    <a:pt x="2385707" y="30875"/>
                  </a:lnTo>
                  <a:lnTo>
                    <a:pt x="2387453" y="22225"/>
                  </a:lnTo>
                  <a:lnTo>
                    <a:pt x="2385707" y="13574"/>
                  </a:lnTo>
                  <a:lnTo>
                    <a:pt x="2380944" y="6509"/>
                  </a:lnTo>
                  <a:lnTo>
                    <a:pt x="2373879" y="1746"/>
                  </a:lnTo>
                  <a:lnTo>
                    <a:pt x="2365184" y="0"/>
                  </a:lnTo>
                  <a:close/>
                </a:path>
                <a:path w="11962130" h="7343775">
                  <a:moveTo>
                    <a:pt x="2454128" y="0"/>
                  </a:moveTo>
                  <a:lnTo>
                    <a:pt x="2445477" y="1746"/>
                  </a:lnTo>
                  <a:lnTo>
                    <a:pt x="2438413" y="6509"/>
                  </a:lnTo>
                  <a:lnTo>
                    <a:pt x="2433650" y="13574"/>
                  </a:lnTo>
                  <a:lnTo>
                    <a:pt x="2431903" y="22225"/>
                  </a:lnTo>
                  <a:lnTo>
                    <a:pt x="2433651" y="30875"/>
                  </a:lnTo>
                  <a:lnTo>
                    <a:pt x="2438419" y="37940"/>
                  </a:lnTo>
                  <a:lnTo>
                    <a:pt x="2445496" y="42703"/>
                  </a:lnTo>
                  <a:lnTo>
                    <a:pt x="2454173" y="44450"/>
                  </a:lnTo>
                  <a:lnTo>
                    <a:pt x="2462824" y="42703"/>
                  </a:lnTo>
                  <a:lnTo>
                    <a:pt x="2469888" y="37940"/>
                  </a:lnTo>
                  <a:lnTo>
                    <a:pt x="2474651" y="30875"/>
                  </a:lnTo>
                  <a:lnTo>
                    <a:pt x="2476398" y="22225"/>
                  </a:lnTo>
                  <a:lnTo>
                    <a:pt x="2474651" y="13574"/>
                  </a:lnTo>
                  <a:lnTo>
                    <a:pt x="2469888" y="6509"/>
                  </a:lnTo>
                  <a:lnTo>
                    <a:pt x="2462824" y="1746"/>
                  </a:lnTo>
                  <a:lnTo>
                    <a:pt x="2454128" y="0"/>
                  </a:lnTo>
                  <a:close/>
                </a:path>
                <a:path w="11962130" h="7343775">
                  <a:moveTo>
                    <a:pt x="2543073" y="0"/>
                  </a:moveTo>
                  <a:lnTo>
                    <a:pt x="2534422" y="1746"/>
                  </a:lnTo>
                  <a:lnTo>
                    <a:pt x="2527357" y="6509"/>
                  </a:lnTo>
                  <a:lnTo>
                    <a:pt x="2522594" y="13574"/>
                  </a:lnTo>
                  <a:lnTo>
                    <a:pt x="2520848" y="22225"/>
                  </a:lnTo>
                  <a:lnTo>
                    <a:pt x="2522595" y="30875"/>
                  </a:lnTo>
                  <a:lnTo>
                    <a:pt x="2527363" y="37940"/>
                  </a:lnTo>
                  <a:lnTo>
                    <a:pt x="2534441" y="42703"/>
                  </a:lnTo>
                  <a:lnTo>
                    <a:pt x="2543117" y="44450"/>
                  </a:lnTo>
                  <a:lnTo>
                    <a:pt x="2551768" y="42703"/>
                  </a:lnTo>
                  <a:lnTo>
                    <a:pt x="2558833" y="37940"/>
                  </a:lnTo>
                  <a:lnTo>
                    <a:pt x="2563596" y="30875"/>
                  </a:lnTo>
                  <a:lnTo>
                    <a:pt x="2565342" y="22225"/>
                  </a:lnTo>
                  <a:lnTo>
                    <a:pt x="2563596" y="13574"/>
                  </a:lnTo>
                  <a:lnTo>
                    <a:pt x="2558833" y="6509"/>
                  </a:lnTo>
                  <a:lnTo>
                    <a:pt x="2551768" y="1746"/>
                  </a:lnTo>
                  <a:lnTo>
                    <a:pt x="2543073" y="0"/>
                  </a:lnTo>
                  <a:close/>
                </a:path>
                <a:path w="11962130" h="7343775">
                  <a:moveTo>
                    <a:pt x="2632017" y="0"/>
                  </a:moveTo>
                  <a:lnTo>
                    <a:pt x="2623366" y="1746"/>
                  </a:lnTo>
                  <a:lnTo>
                    <a:pt x="2616302" y="6509"/>
                  </a:lnTo>
                  <a:lnTo>
                    <a:pt x="2611539" y="13574"/>
                  </a:lnTo>
                  <a:lnTo>
                    <a:pt x="2609792" y="22225"/>
                  </a:lnTo>
                  <a:lnTo>
                    <a:pt x="2611540" y="30875"/>
                  </a:lnTo>
                  <a:lnTo>
                    <a:pt x="2616307" y="37940"/>
                  </a:lnTo>
                  <a:lnTo>
                    <a:pt x="2623385" y="42703"/>
                  </a:lnTo>
                  <a:lnTo>
                    <a:pt x="2632062" y="44450"/>
                  </a:lnTo>
                  <a:lnTo>
                    <a:pt x="2640713" y="42703"/>
                  </a:lnTo>
                  <a:lnTo>
                    <a:pt x="2647777" y="37940"/>
                  </a:lnTo>
                  <a:lnTo>
                    <a:pt x="2652540" y="30875"/>
                  </a:lnTo>
                  <a:lnTo>
                    <a:pt x="2654287" y="22225"/>
                  </a:lnTo>
                  <a:lnTo>
                    <a:pt x="2652540" y="13574"/>
                  </a:lnTo>
                  <a:lnTo>
                    <a:pt x="2647777" y="6509"/>
                  </a:lnTo>
                  <a:lnTo>
                    <a:pt x="2640713" y="1746"/>
                  </a:lnTo>
                  <a:lnTo>
                    <a:pt x="2632017" y="0"/>
                  </a:lnTo>
                  <a:close/>
                </a:path>
                <a:path w="11962130" h="7343775">
                  <a:moveTo>
                    <a:pt x="2720962" y="0"/>
                  </a:moveTo>
                  <a:lnTo>
                    <a:pt x="2712311" y="1746"/>
                  </a:lnTo>
                  <a:lnTo>
                    <a:pt x="2705246" y="6509"/>
                  </a:lnTo>
                  <a:lnTo>
                    <a:pt x="2700483" y="13574"/>
                  </a:lnTo>
                  <a:lnTo>
                    <a:pt x="2698737" y="22225"/>
                  </a:lnTo>
                  <a:lnTo>
                    <a:pt x="2700484" y="30875"/>
                  </a:lnTo>
                  <a:lnTo>
                    <a:pt x="2705252" y="37940"/>
                  </a:lnTo>
                  <a:lnTo>
                    <a:pt x="2712330" y="42703"/>
                  </a:lnTo>
                  <a:lnTo>
                    <a:pt x="2721006" y="44450"/>
                  </a:lnTo>
                  <a:lnTo>
                    <a:pt x="2729657" y="42703"/>
                  </a:lnTo>
                  <a:lnTo>
                    <a:pt x="2736722" y="37940"/>
                  </a:lnTo>
                  <a:lnTo>
                    <a:pt x="2741485" y="30875"/>
                  </a:lnTo>
                  <a:lnTo>
                    <a:pt x="2743231" y="22225"/>
                  </a:lnTo>
                  <a:lnTo>
                    <a:pt x="2741485" y="13574"/>
                  </a:lnTo>
                  <a:lnTo>
                    <a:pt x="2736722" y="6509"/>
                  </a:lnTo>
                  <a:lnTo>
                    <a:pt x="2729657" y="1746"/>
                  </a:lnTo>
                  <a:lnTo>
                    <a:pt x="2720962" y="0"/>
                  </a:lnTo>
                  <a:close/>
                </a:path>
                <a:path w="11962130" h="7343775">
                  <a:moveTo>
                    <a:pt x="2809906" y="0"/>
                  </a:moveTo>
                  <a:lnTo>
                    <a:pt x="2801255" y="1746"/>
                  </a:lnTo>
                  <a:lnTo>
                    <a:pt x="2794191" y="6509"/>
                  </a:lnTo>
                  <a:lnTo>
                    <a:pt x="2789428" y="13574"/>
                  </a:lnTo>
                  <a:lnTo>
                    <a:pt x="2787681" y="22225"/>
                  </a:lnTo>
                  <a:lnTo>
                    <a:pt x="2789428" y="30875"/>
                  </a:lnTo>
                  <a:lnTo>
                    <a:pt x="2794196" y="37940"/>
                  </a:lnTo>
                  <a:lnTo>
                    <a:pt x="2801274" y="42703"/>
                  </a:lnTo>
                  <a:lnTo>
                    <a:pt x="2809951" y="44450"/>
                  </a:lnTo>
                  <a:lnTo>
                    <a:pt x="2818602" y="42703"/>
                  </a:lnTo>
                  <a:lnTo>
                    <a:pt x="2825666" y="37940"/>
                  </a:lnTo>
                  <a:lnTo>
                    <a:pt x="2830429" y="30875"/>
                  </a:lnTo>
                  <a:lnTo>
                    <a:pt x="2832176" y="22225"/>
                  </a:lnTo>
                  <a:lnTo>
                    <a:pt x="2830429" y="13574"/>
                  </a:lnTo>
                  <a:lnTo>
                    <a:pt x="2825666" y="6509"/>
                  </a:lnTo>
                  <a:lnTo>
                    <a:pt x="2818602" y="1746"/>
                  </a:lnTo>
                  <a:lnTo>
                    <a:pt x="2809906" y="0"/>
                  </a:lnTo>
                  <a:close/>
                </a:path>
                <a:path w="11962130" h="7343775">
                  <a:moveTo>
                    <a:pt x="2898851" y="0"/>
                  </a:moveTo>
                  <a:lnTo>
                    <a:pt x="2890200" y="1746"/>
                  </a:lnTo>
                  <a:lnTo>
                    <a:pt x="2883135" y="6509"/>
                  </a:lnTo>
                  <a:lnTo>
                    <a:pt x="2878372" y="13574"/>
                  </a:lnTo>
                  <a:lnTo>
                    <a:pt x="2876626" y="22225"/>
                  </a:lnTo>
                  <a:lnTo>
                    <a:pt x="2878373" y="30875"/>
                  </a:lnTo>
                  <a:lnTo>
                    <a:pt x="2883141" y="37940"/>
                  </a:lnTo>
                  <a:lnTo>
                    <a:pt x="2890218" y="42703"/>
                  </a:lnTo>
                  <a:lnTo>
                    <a:pt x="2898895" y="44450"/>
                  </a:lnTo>
                  <a:lnTo>
                    <a:pt x="2907546" y="42703"/>
                  </a:lnTo>
                  <a:lnTo>
                    <a:pt x="2914611" y="37940"/>
                  </a:lnTo>
                  <a:lnTo>
                    <a:pt x="2919374" y="30875"/>
                  </a:lnTo>
                  <a:lnTo>
                    <a:pt x="2921120" y="22225"/>
                  </a:lnTo>
                  <a:lnTo>
                    <a:pt x="2919374" y="13574"/>
                  </a:lnTo>
                  <a:lnTo>
                    <a:pt x="2914611" y="6509"/>
                  </a:lnTo>
                  <a:lnTo>
                    <a:pt x="2907546" y="1746"/>
                  </a:lnTo>
                  <a:lnTo>
                    <a:pt x="2898851" y="0"/>
                  </a:lnTo>
                  <a:close/>
                </a:path>
                <a:path w="11962130" h="7343775">
                  <a:moveTo>
                    <a:pt x="2987795" y="0"/>
                  </a:moveTo>
                  <a:lnTo>
                    <a:pt x="2979144" y="1746"/>
                  </a:lnTo>
                  <a:lnTo>
                    <a:pt x="2972080" y="6509"/>
                  </a:lnTo>
                  <a:lnTo>
                    <a:pt x="2967317" y="13574"/>
                  </a:lnTo>
                  <a:lnTo>
                    <a:pt x="2965570" y="22225"/>
                  </a:lnTo>
                  <a:lnTo>
                    <a:pt x="2967317" y="30875"/>
                  </a:lnTo>
                  <a:lnTo>
                    <a:pt x="2972085" y="37940"/>
                  </a:lnTo>
                  <a:lnTo>
                    <a:pt x="2979163" y="42703"/>
                  </a:lnTo>
                  <a:lnTo>
                    <a:pt x="2987840" y="44450"/>
                  </a:lnTo>
                  <a:lnTo>
                    <a:pt x="2996491" y="42703"/>
                  </a:lnTo>
                  <a:lnTo>
                    <a:pt x="3003555" y="37940"/>
                  </a:lnTo>
                  <a:lnTo>
                    <a:pt x="3008318" y="30875"/>
                  </a:lnTo>
                  <a:lnTo>
                    <a:pt x="3010065" y="22225"/>
                  </a:lnTo>
                  <a:lnTo>
                    <a:pt x="3008318" y="13574"/>
                  </a:lnTo>
                  <a:lnTo>
                    <a:pt x="3003555" y="6509"/>
                  </a:lnTo>
                  <a:lnTo>
                    <a:pt x="2996491" y="1746"/>
                  </a:lnTo>
                  <a:lnTo>
                    <a:pt x="2987795" y="0"/>
                  </a:lnTo>
                  <a:close/>
                </a:path>
                <a:path w="11962130" h="7343775">
                  <a:moveTo>
                    <a:pt x="3076740" y="0"/>
                  </a:moveTo>
                  <a:lnTo>
                    <a:pt x="3068089" y="1746"/>
                  </a:lnTo>
                  <a:lnTo>
                    <a:pt x="3061024" y="6509"/>
                  </a:lnTo>
                  <a:lnTo>
                    <a:pt x="3056261" y="13574"/>
                  </a:lnTo>
                  <a:lnTo>
                    <a:pt x="3054515" y="22225"/>
                  </a:lnTo>
                  <a:lnTo>
                    <a:pt x="3056262" y="30875"/>
                  </a:lnTo>
                  <a:lnTo>
                    <a:pt x="3061030" y="37940"/>
                  </a:lnTo>
                  <a:lnTo>
                    <a:pt x="3068107" y="42703"/>
                  </a:lnTo>
                  <a:lnTo>
                    <a:pt x="3076784" y="44450"/>
                  </a:lnTo>
                  <a:lnTo>
                    <a:pt x="3085435" y="42703"/>
                  </a:lnTo>
                  <a:lnTo>
                    <a:pt x="3092500" y="37940"/>
                  </a:lnTo>
                  <a:lnTo>
                    <a:pt x="3097263" y="30875"/>
                  </a:lnTo>
                  <a:lnTo>
                    <a:pt x="3099009" y="22225"/>
                  </a:lnTo>
                  <a:lnTo>
                    <a:pt x="3097263" y="13574"/>
                  </a:lnTo>
                  <a:lnTo>
                    <a:pt x="3092500" y="6509"/>
                  </a:lnTo>
                  <a:lnTo>
                    <a:pt x="3085435" y="1746"/>
                  </a:lnTo>
                  <a:lnTo>
                    <a:pt x="3076740" y="0"/>
                  </a:lnTo>
                  <a:close/>
                </a:path>
                <a:path w="11962130" h="7343775">
                  <a:moveTo>
                    <a:pt x="3165684" y="0"/>
                  </a:moveTo>
                  <a:lnTo>
                    <a:pt x="3157033" y="1746"/>
                  </a:lnTo>
                  <a:lnTo>
                    <a:pt x="3149969" y="6509"/>
                  </a:lnTo>
                  <a:lnTo>
                    <a:pt x="3145206" y="13574"/>
                  </a:lnTo>
                  <a:lnTo>
                    <a:pt x="3143459" y="22225"/>
                  </a:lnTo>
                  <a:lnTo>
                    <a:pt x="3145206" y="30875"/>
                  </a:lnTo>
                  <a:lnTo>
                    <a:pt x="3149974" y="37940"/>
                  </a:lnTo>
                  <a:lnTo>
                    <a:pt x="3157052" y="42703"/>
                  </a:lnTo>
                  <a:lnTo>
                    <a:pt x="3165729" y="44450"/>
                  </a:lnTo>
                  <a:lnTo>
                    <a:pt x="3174379" y="42703"/>
                  </a:lnTo>
                  <a:lnTo>
                    <a:pt x="3181444" y="37940"/>
                  </a:lnTo>
                  <a:lnTo>
                    <a:pt x="3186207" y="30875"/>
                  </a:lnTo>
                  <a:lnTo>
                    <a:pt x="3187954" y="22225"/>
                  </a:lnTo>
                  <a:lnTo>
                    <a:pt x="3186207" y="13574"/>
                  </a:lnTo>
                  <a:lnTo>
                    <a:pt x="3181444" y="6509"/>
                  </a:lnTo>
                  <a:lnTo>
                    <a:pt x="3174379" y="1746"/>
                  </a:lnTo>
                  <a:lnTo>
                    <a:pt x="3165684" y="0"/>
                  </a:lnTo>
                  <a:close/>
                </a:path>
                <a:path w="11962130" h="7343775">
                  <a:moveTo>
                    <a:pt x="3254629" y="0"/>
                  </a:moveTo>
                  <a:lnTo>
                    <a:pt x="3245978" y="1746"/>
                  </a:lnTo>
                  <a:lnTo>
                    <a:pt x="3238913" y="6509"/>
                  </a:lnTo>
                  <a:lnTo>
                    <a:pt x="3234150" y="13574"/>
                  </a:lnTo>
                  <a:lnTo>
                    <a:pt x="3232404" y="22225"/>
                  </a:lnTo>
                  <a:lnTo>
                    <a:pt x="3234151" y="30875"/>
                  </a:lnTo>
                  <a:lnTo>
                    <a:pt x="3238919" y="37940"/>
                  </a:lnTo>
                  <a:lnTo>
                    <a:pt x="3245996" y="42703"/>
                  </a:lnTo>
                  <a:lnTo>
                    <a:pt x="3254673" y="44450"/>
                  </a:lnTo>
                  <a:lnTo>
                    <a:pt x="3263324" y="42703"/>
                  </a:lnTo>
                  <a:lnTo>
                    <a:pt x="3270388" y="37940"/>
                  </a:lnTo>
                  <a:lnTo>
                    <a:pt x="3275151" y="30875"/>
                  </a:lnTo>
                  <a:lnTo>
                    <a:pt x="3276898" y="22225"/>
                  </a:lnTo>
                  <a:lnTo>
                    <a:pt x="3275151" y="13574"/>
                  </a:lnTo>
                  <a:lnTo>
                    <a:pt x="3270388" y="6509"/>
                  </a:lnTo>
                  <a:lnTo>
                    <a:pt x="3263324" y="1746"/>
                  </a:lnTo>
                  <a:lnTo>
                    <a:pt x="3254629" y="0"/>
                  </a:lnTo>
                  <a:close/>
                </a:path>
                <a:path w="11962130" h="7343775">
                  <a:moveTo>
                    <a:pt x="3343573" y="0"/>
                  </a:moveTo>
                  <a:lnTo>
                    <a:pt x="3334922" y="1746"/>
                  </a:lnTo>
                  <a:lnTo>
                    <a:pt x="3327857" y="6509"/>
                  </a:lnTo>
                  <a:lnTo>
                    <a:pt x="3323094" y="13574"/>
                  </a:lnTo>
                  <a:lnTo>
                    <a:pt x="3321348" y="22225"/>
                  </a:lnTo>
                  <a:lnTo>
                    <a:pt x="3323095" y="30875"/>
                  </a:lnTo>
                  <a:lnTo>
                    <a:pt x="3327863" y="37940"/>
                  </a:lnTo>
                  <a:lnTo>
                    <a:pt x="3334941" y="42703"/>
                  </a:lnTo>
                  <a:lnTo>
                    <a:pt x="3343617" y="44450"/>
                  </a:lnTo>
                  <a:lnTo>
                    <a:pt x="3352268" y="42703"/>
                  </a:lnTo>
                  <a:lnTo>
                    <a:pt x="3359333" y="37940"/>
                  </a:lnTo>
                  <a:lnTo>
                    <a:pt x="3364096" y="30875"/>
                  </a:lnTo>
                  <a:lnTo>
                    <a:pt x="3365842" y="22225"/>
                  </a:lnTo>
                  <a:lnTo>
                    <a:pt x="3364096" y="13574"/>
                  </a:lnTo>
                  <a:lnTo>
                    <a:pt x="3359333" y="6509"/>
                  </a:lnTo>
                  <a:lnTo>
                    <a:pt x="3352268" y="1746"/>
                  </a:lnTo>
                  <a:lnTo>
                    <a:pt x="3343573" y="0"/>
                  </a:lnTo>
                  <a:close/>
                </a:path>
                <a:path w="11962130" h="7343775">
                  <a:moveTo>
                    <a:pt x="3432517" y="0"/>
                  </a:moveTo>
                  <a:lnTo>
                    <a:pt x="3423866" y="1746"/>
                  </a:lnTo>
                  <a:lnTo>
                    <a:pt x="3416802" y="6509"/>
                  </a:lnTo>
                  <a:lnTo>
                    <a:pt x="3412039" y="13574"/>
                  </a:lnTo>
                  <a:lnTo>
                    <a:pt x="3410292" y="22225"/>
                  </a:lnTo>
                  <a:lnTo>
                    <a:pt x="3412040" y="30875"/>
                  </a:lnTo>
                  <a:lnTo>
                    <a:pt x="3416807" y="37940"/>
                  </a:lnTo>
                  <a:lnTo>
                    <a:pt x="3423885" y="42703"/>
                  </a:lnTo>
                  <a:lnTo>
                    <a:pt x="3432562" y="44450"/>
                  </a:lnTo>
                  <a:lnTo>
                    <a:pt x="3441213" y="42703"/>
                  </a:lnTo>
                  <a:lnTo>
                    <a:pt x="3448277" y="37940"/>
                  </a:lnTo>
                  <a:lnTo>
                    <a:pt x="3453040" y="30875"/>
                  </a:lnTo>
                  <a:lnTo>
                    <a:pt x="3454787" y="22225"/>
                  </a:lnTo>
                  <a:lnTo>
                    <a:pt x="3453040" y="13574"/>
                  </a:lnTo>
                  <a:lnTo>
                    <a:pt x="3448277" y="6509"/>
                  </a:lnTo>
                  <a:lnTo>
                    <a:pt x="3441213" y="1746"/>
                  </a:lnTo>
                  <a:lnTo>
                    <a:pt x="3432517" y="0"/>
                  </a:lnTo>
                  <a:close/>
                </a:path>
                <a:path w="11962130" h="7343775">
                  <a:moveTo>
                    <a:pt x="3521462" y="0"/>
                  </a:moveTo>
                  <a:lnTo>
                    <a:pt x="3512811" y="1746"/>
                  </a:lnTo>
                  <a:lnTo>
                    <a:pt x="3505746" y="6509"/>
                  </a:lnTo>
                  <a:lnTo>
                    <a:pt x="3500983" y="13574"/>
                  </a:lnTo>
                  <a:lnTo>
                    <a:pt x="3499237" y="22225"/>
                  </a:lnTo>
                  <a:lnTo>
                    <a:pt x="3500984" y="30875"/>
                  </a:lnTo>
                  <a:lnTo>
                    <a:pt x="3505752" y="37940"/>
                  </a:lnTo>
                  <a:lnTo>
                    <a:pt x="3512830" y="42703"/>
                  </a:lnTo>
                  <a:lnTo>
                    <a:pt x="3521506" y="44450"/>
                  </a:lnTo>
                  <a:lnTo>
                    <a:pt x="3530157" y="42703"/>
                  </a:lnTo>
                  <a:lnTo>
                    <a:pt x="3537222" y="37940"/>
                  </a:lnTo>
                  <a:lnTo>
                    <a:pt x="3541985" y="30875"/>
                  </a:lnTo>
                  <a:lnTo>
                    <a:pt x="3543731" y="22225"/>
                  </a:lnTo>
                  <a:lnTo>
                    <a:pt x="3541985" y="13574"/>
                  </a:lnTo>
                  <a:lnTo>
                    <a:pt x="3537222" y="6509"/>
                  </a:lnTo>
                  <a:lnTo>
                    <a:pt x="3530157" y="1746"/>
                  </a:lnTo>
                  <a:lnTo>
                    <a:pt x="3521462" y="0"/>
                  </a:lnTo>
                  <a:close/>
                </a:path>
                <a:path w="11962130" h="7343775">
                  <a:moveTo>
                    <a:pt x="3610406" y="0"/>
                  </a:moveTo>
                  <a:lnTo>
                    <a:pt x="3601755" y="1746"/>
                  </a:lnTo>
                  <a:lnTo>
                    <a:pt x="3594691" y="6509"/>
                  </a:lnTo>
                  <a:lnTo>
                    <a:pt x="3589928" y="13574"/>
                  </a:lnTo>
                  <a:lnTo>
                    <a:pt x="3588181" y="22225"/>
                  </a:lnTo>
                  <a:lnTo>
                    <a:pt x="3589929" y="30875"/>
                  </a:lnTo>
                  <a:lnTo>
                    <a:pt x="3594696" y="37940"/>
                  </a:lnTo>
                  <a:lnTo>
                    <a:pt x="3601774" y="42703"/>
                  </a:lnTo>
                  <a:lnTo>
                    <a:pt x="3610451" y="44450"/>
                  </a:lnTo>
                  <a:lnTo>
                    <a:pt x="3619102" y="42703"/>
                  </a:lnTo>
                  <a:lnTo>
                    <a:pt x="3626166" y="37940"/>
                  </a:lnTo>
                  <a:lnTo>
                    <a:pt x="3630929" y="30875"/>
                  </a:lnTo>
                  <a:lnTo>
                    <a:pt x="3632676" y="22225"/>
                  </a:lnTo>
                  <a:lnTo>
                    <a:pt x="3630929" y="13574"/>
                  </a:lnTo>
                  <a:lnTo>
                    <a:pt x="3626166" y="6509"/>
                  </a:lnTo>
                  <a:lnTo>
                    <a:pt x="3619102" y="1746"/>
                  </a:lnTo>
                  <a:lnTo>
                    <a:pt x="3610406" y="0"/>
                  </a:lnTo>
                  <a:close/>
                </a:path>
                <a:path w="11962130" h="7343775">
                  <a:moveTo>
                    <a:pt x="3699351" y="0"/>
                  </a:moveTo>
                  <a:lnTo>
                    <a:pt x="3690700" y="1746"/>
                  </a:lnTo>
                  <a:lnTo>
                    <a:pt x="3683636" y="6509"/>
                  </a:lnTo>
                  <a:lnTo>
                    <a:pt x="3678872" y="13574"/>
                  </a:lnTo>
                  <a:lnTo>
                    <a:pt x="3677126" y="22225"/>
                  </a:lnTo>
                  <a:lnTo>
                    <a:pt x="3678873" y="30875"/>
                  </a:lnTo>
                  <a:lnTo>
                    <a:pt x="3683641" y="37940"/>
                  </a:lnTo>
                  <a:lnTo>
                    <a:pt x="3690720" y="42703"/>
                  </a:lnTo>
                  <a:lnTo>
                    <a:pt x="3699396" y="44450"/>
                  </a:lnTo>
                  <a:lnTo>
                    <a:pt x="3708047" y="42703"/>
                  </a:lnTo>
                  <a:lnTo>
                    <a:pt x="3715111" y="37940"/>
                  </a:lnTo>
                  <a:lnTo>
                    <a:pt x="3719875" y="30875"/>
                  </a:lnTo>
                  <a:lnTo>
                    <a:pt x="3721621" y="22225"/>
                  </a:lnTo>
                  <a:lnTo>
                    <a:pt x="3719875" y="13574"/>
                  </a:lnTo>
                  <a:lnTo>
                    <a:pt x="3715111" y="6509"/>
                  </a:lnTo>
                  <a:lnTo>
                    <a:pt x="3708047" y="1746"/>
                  </a:lnTo>
                  <a:lnTo>
                    <a:pt x="3699351" y="0"/>
                  </a:lnTo>
                  <a:close/>
                </a:path>
                <a:path w="11962130" h="7343775">
                  <a:moveTo>
                    <a:pt x="3788296" y="0"/>
                  </a:moveTo>
                  <a:lnTo>
                    <a:pt x="3779645" y="1746"/>
                  </a:lnTo>
                  <a:lnTo>
                    <a:pt x="3772581" y="6509"/>
                  </a:lnTo>
                  <a:lnTo>
                    <a:pt x="3767818" y="13574"/>
                  </a:lnTo>
                  <a:lnTo>
                    <a:pt x="3766071" y="22225"/>
                  </a:lnTo>
                  <a:lnTo>
                    <a:pt x="3767819" y="30875"/>
                  </a:lnTo>
                  <a:lnTo>
                    <a:pt x="3772587" y="37940"/>
                  </a:lnTo>
                  <a:lnTo>
                    <a:pt x="3779664" y="42703"/>
                  </a:lnTo>
                  <a:lnTo>
                    <a:pt x="3788341" y="44450"/>
                  </a:lnTo>
                  <a:lnTo>
                    <a:pt x="3796992" y="42703"/>
                  </a:lnTo>
                  <a:lnTo>
                    <a:pt x="3804056" y="37940"/>
                  </a:lnTo>
                  <a:lnTo>
                    <a:pt x="3808819" y="30875"/>
                  </a:lnTo>
                  <a:lnTo>
                    <a:pt x="3810566" y="22225"/>
                  </a:lnTo>
                  <a:lnTo>
                    <a:pt x="3808819" y="13574"/>
                  </a:lnTo>
                  <a:lnTo>
                    <a:pt x="3804056" y="6509"/>
                  </a:lnTo>
                  <a:lnTo>
                    <a:pt x="3796992" y="1746"/>
                  </a:lnTo>
                  <a:lnTo>
                    <a:pt x="3788296" y="0"/>
                  </a:lnTo>
                  <a:close/>
                </a:path>
                <a:path w="11962130" h="7343775">
                  <a:moveTo>
                    <a:pt x="3877241" y="0"/>
                  </a:moveTo>
                  <a:lnTo>
                    <a:pt x="3868590" y="1746"/>
                  </a:lnTo>
                  <a:lnTo>
                    <a:pt x="3861525" y="6509"/>
                  </a:lnTo>
                  <a:lnTo>
                    <a:pt x="3856762" y="13574"/>
                  </a:lnTo>
                  <a:lnTo>
                    <a:pt x="3855016" y="22225"/>
                  </a:lnTo>
                  <a:lnTo>
                    <a:pt x="3856763" y="30875"/>
                  </a:lnTo>
                  <a:lnTo>
                    <a:pt x="3861531" y="37940"/>
                  </a:lnTo>
                  <a:lnTo>
                    <a:pt x="3868609" y="42703"/>
                  </a:lnTo>
                  <a:lnTo>
                    <a:pt x="3877285" y="44450"/>
                  </a:lnTo>
                  <a:lnTo>
                    <a:pt x="3885936" y="42703"/>
                  </a:lnTo>
                  <a:lnTo>
                    <a:pt x="3893001" y="37940"/>
                  </a:lnTo>
                  <a:lnTo>
                    <a:pt x="3897764" y="30875"/>
                  </a:lnTo>
                  <a:lnTo>
                    <a:pt x="3899510" y="22225"/>
                  </a:lnTo>
                  <a:lnTo>
                    <a:pt x="3897764" y="13574"/>
                  </a:lnTo>
                  <a:lnTo>
                    <a:pt x="3893001" y="6509"/>
                  </a:lnTo>
                  <a:lnTo>
                    <a:pt x="3885936" y="1746"/>
                  </a:lnTo>
                  <a:lnTo>
                    <a:pt x="3877241" y="0"/>
                  </a:lnTo>
                  <a:close/>
                </a:path>
                <a:path w="11962130" h="7343775">
                  <a:moveTo>
                    <a:pt x="3966185" y="0"/>
                  </a:moveTo>
                  <a:lnTo>
                    <a:pt x="3957534" y="1746"/>
                  </a:lnTo>
                  <a:lnTo>
                    <a:pt x="3950470" y="6509"/>
                  </a:lnTo>
                  <a:lnTo>
                    <a:pt x="3945707" y="13574"/>
                  </a:lnTo>
                  <a:lnTo>
                    <a:pt x="3943960" y="22225"/>
                  </a:lnTo>
                  <a:lnTo>
                    <a:pt x="3945708" y="30875"/>
                  </a:lnTo>
                  <a:lnTo>
                    <a:pt x="3950475" y="37940"/>
                  </a:lnTo>
                  <a:lnTo>
                    <a:pt x="3957553" y="42703"/>
                  </a:lnTo>
                  <a:lnTo>
                    <a:pt x="3966230" y="44450"/>
                  </a:lnTo>
                  <a:lnTo>
                    <a:pt x="3974881" y="42703"/>
                  </a:lnTo>
                  <a:lnTo>
                    <a:pt x="3981945" y="37940"/>
                  </a:lnTo>
                  <a:lnTo>
                    <a:pt x="3986708" y="30875"/>
                  </a:lnTo>
                  <a:lnTo>
                    <a:pt x="3988455" y="22225"/>
                  </a:lnTo>
                  <a:lnTo>
                    <a:pt x="3986708" y="13574"/>
                  </a:lnTo>
                  <a:lnTo>
                    <a:pt x="3981945" y="6509"/>
                  </a:lnTo>
                  <a:lnTo>
                    <a:pt x="3974881" y="1746"/>
                  </a:lnTo>
                  <a:lnTo>
                    <a:pt x="3966185" y="0"/>
                  </a:lnTo>
                  <a:close/>
                </a:path>
                <a:path w="11962130" h="7343775">
                  <a:moveTo>
                    <a:pt x="4055130" y="0"/>
                  </a:moveTo>
                  <a:lnTo>
                    <a:pt x="4046479" y="1746"/>
                  </a:lnTo>
                  <a:lnTo>
                    <a:pt x="4039414" y="6509"/>
                  </a:lnTo>
                  <a:lnTo>
                    <a:pt x="4034651" y="13574"/>
                  </a:lnTo>
                  <a:lnTo>
                    <a:pt x="4032905" y="22225"/>
                  </a:lnTo>
                  <a:lnTo>
                    <a:pt x="4034652" y="30875"/>
                  </a:lnTo>
                  <a:lnTo>
                    <a:pt x="4039420" y="37940"/>
                  </a:lnTo>
                  <a:lnTo>
                    <a:pt x="4046498" y="42703"/>
                  </a:lnTo>
                  <a:lnTo>
                    <a:pt x="4055174" y="44450"/>
                  </a:lnTo>
                  <a:lnTo>
                    <a:pt x="4063825" y="42703"/>
                  </a:lnTo>
                  <a:lnTo>
                    <a:pt x="4070890" y="37940"/>
                  </a:lnTo>
                  <a:lnTo>
                    <a:pt x="4075653" y="30875"/>
                  </a:lnTo>
                  <a:lnTo>
                    <a:pt x="4077399" y="22225"/>
                  </a:lnTo>
                  <a:lnTo>
                    <a:pt x="4075653" y="13574"/>
                  </a:lnTo>
                  <a:lnTo>
                    <a:pt x="4070890" y="6509"/>
                  </a:lnTo>
                  <a:lnTo>
                    <a:pt x="4063825" y="1746"/>
                  </a:lnTo>
                  <a:lnTo>
                    <a:pt x="4055130" y="0"/>
                  </a:lnTo>
                  <a:close/>
                </a:path>
                <a:path w="11962130" h="7343775">
                  <a:moveTo>
                    <a:pt x="4144074" y="0"/>
                  </a:moveTo>
                  <a:lnTo>
                    <a:pt x="4135423" y="1746"/>
                  </a:lnTo>
                  <a:lnTo>
                    <a:pt x="4128359" y="6509"/>
                  </a:lnTo>
                  <a:lnTo>
                    <a:pt x="4123596" y="13574"/>
                  </a:lnTo>
                  <a:lnTo>
                    <a:pt x="4121849" y="22225"/>
                  </a:lnTo>
                  <a:lnTo>
                    <a:pt x="4123597" y="30875"/>
                  </a:lnTo>
                  <a:lnTo>
                    <a:pt x="4128364" y="37940"/>
                  </a:lnTo>
                  <a:lnTo>
                    <a:pt x="4135442" y="42703"/>
                  </a:lnTo>
                  <a:lnTo>
                    <a:pt x="4144119" y="44450"/>
                  </a:lnTo>
                  <a:lnTo>
                    <a:pt x="4152770" y="42703"/>
                  </a:lnTo>
                  <a:lnTo>
                    <a:pt x="4159834" y="37940"/>
                  </a:lnTo>
                  <a:lnTo>
                    <a:pt x="4164597" y="30875"/>
                  </a:lnTo>
                  <a:lnTo>
                    <a:pt x="4166344" y="22225"/>
                  </a:lnTo>
                  <a:lnTo>
                    <a:pt x="4164597" y="13574"/>
                  </a:lnTo>
                  <a:lnTo>
                    <a:pt x="4159834" y="6509"/>
                  </a:lnTo>
                  <a:lnTo>
                    <a:pt x="4152770" y="1746"/>
                  </a:lnTo>
                  <a:lnTo>
                    <a:pt x="4144074" y="0"/>
                  </a:lnTo>
                  <a:close/>
                </a:path>
                <a:path w="11962130" h="7343775">
                  <a:moveTo>
                    <a:pt x="4233019" y="0"/>
                  </a:moveTo>
                  <a:lnTo>
                    <a:pt x="4224368" y="1746"/>
                  </a:lnTo>
                  <a:lnTo>
                    <a:pt x="4217303" y="6509"/>
                  </a:lnTo>
                  <a:lnTo>
                    <a:pt x="4212540" y="13574"/>
                  </a:lnTo>
                  <a:lnTo>
                    <a:pt x="4210794" y="22225"/>
                  </a:lnTo>
                  <a:lnTo>
                    <a:pt x="4212541" y="30875"/>
                  </a:lnTo>
                  <a:lnTo>
                    <a:pt x="4217309" y="37940"/>
                  </a:lnTo>
                  <a:lnTo>
                    <a:pt x="4224386" y="42703"/>
                  </a:lnTo>
                  <a:lnTo>
                    <a:pt x="4233063" y="44450"/>
                  </a:lnTo>
                  <a:lnTo>
                    <a:pt x="4241714" y="42703"/>
                  </a:lnTo>
                  <a:lnTo>
                    <a:pt x="4248778" y="37940"/>
                  </a:lnTo>
                  <a:lnTo>
                    <a:pt x="4253541" y="30875"/>
                  </a:lnTo>
                  <a:lnTo>
                    <a:pt x="4255288" y="22225"/>
                  </a:lnTo>
                  <a:lnTo>
                    <a:pt x="4253541" y="13574"/>
                  </a:lnTo>
                  <a:lnTo>
                    <a:pt x="4248778" y="6509"/>
                  </a:lnTo>
                  <a:lnTo>
                    <a:pt x="4241714" y="1746"/>
                  </a:lnTo>
                  <a:lnTo>
                    <a:pt x="4233019" y="0"/>
                  </a:lnTo>
                  <a:close/>
                </a:path>
                <a:path w="11962130" h="7343775">
                  <a:moveTo>
                    <a:pt x="4321963" y="0"/>
                  </a:moveTo>
                  <a:lnTo>
                    <a:pt x="4313312" y="1746"/>
                  </a:lnTo>
                  <a:lnTo>
                    <a:pt x="4306248" y="6509"/>
                  </a:lnTo>
                  <a:lnTo>
                    <a:pt x="4301485" y="13574"/>
                  </a:lnTo>
                  <a:lnTo>
                    <a:pt x="4299738" y="22225"/>
                  </a:lnTo>
                  <a:lnTo>
                    <a:pt x="4301485" y="30875"/>
                  </a:lnTo>
                  <a:lnTo>
                    <a:pt x="4306253" y="37940"/>
                  </a:lnTo>
                  <a:lnTo>
                    <a:pt x="4313331" y="42703"/>
                  </a:lnTo>
                  <a:lnTo>
                    <a:pt x="4322008" y="44450"/>
                  </a:lnTo>
                  <a:lnTo>
                    <a:pt x="4330659" y="42703"/>
                  </a:lnTo>
                  <a:lnTo>
                    <a:pt x="4337723" y="37940"/>
                  </a:lnTo>
                  <a:lnTo>
                    <a:pt x="4342486" y="30875"/>
                  </a:lnTo>
                  <a:lnTo>
                    <a:pt x="4344233" y="22225"/>
                  </a:lnTo>
                  <a:lnTo>
                    <a:pt x="4342486" y="13574"/>
                  </a:lnTo>
                  <a:lnTo>
                    <a:pt x="4337723" y="6509"/>
                  </a:lnTo>
                  <a:lnTo>
                    <a:pt x="4330659" y="1746"/>
                  </a:lnTo>
                  <a:lnTo>
                    <a:pt x="4321963" y="0"/>
                  </a:lnTo>
                  <a:close/>
                </a:path>
                <a:path w="11962130" h="7343775">
                  <a:moveTo>
                    <a:pt x="4410908" y="0"/>
                  </a:moveTo>
                  <a:lnTo>
                    <a:pt x="4402257" y="1746"/>
                  </a:lnTo>
                  <a:lnTo>
                    <a:pt x="4395192" y="6509"/>
                  </a:lnTo>
                  <a:lnTo>
                    <a:pt x="4390429" y="13574"/>
                  </a:lnTo>
                  <a:lnTo>
                    <a:pt x="4388683" y="22225"/>
                  </a:lnTo>
                  <a:lnTo>
                    <a:pt x="4390430" y="30875"/>
                  </a:lnTo>
                  <a:lnTo>
                    <a:pt x="4395198" y="37940"/>
                  </a:lnTo>
                  <a:lnTo>
                    <a:pt x="4402275" y="42703"/>
                  </a:lnTo>
                  <a:lnTo>
                    <a:pt x="4410952" y="44450"/>
                  </a:lnTo>
                  <a:lnTo>
                    <a:pt x="4419603" y="42703"/>
                  </a:lnTo>
                  <a:lnTo>
                    <a:pt x="4426668" y="37940"/>
                  </a:lnTo>
                  <a:lnTo>
                    <a:pt x="4431431" y="30875"/>
                  </a:lnTo>
                  <a:lnTo>
                    <a:pt x="4433177" y="22225"/>
                  </a:lnTo>
                  <a:lnTo>
                    <a:pt x="4431431" y="13574"/>
                  </a:lnTo>
                  <a:lnTo>
                    <a:pt x="4426668" y="6509"/>
                  </a:lnTo>
                  <a:lnTo>
                    <a:pt x="4419603" y="1746"/>
                  </a:lnTo>
                  <a:lnTo>
                    <a:pt x="4410908" y="0"/>
                  </a:lnTo>
                  <a:close/>
                </a:path>
                <a:path w="11962130" h="7343775">
                  <a:moveTo>
                    <a:pt x="4499852" y="0"/>
                  </a:moveTo>
                  <a:lnTo>
                    <a:pt x="4491201" y="1746"/>
                  </a:lnTo>
                  <a:lnTo>
                    <a:pt x="4484137" y="6509"/>
                  </a:lnTo>
                  <a:lnTo>
                    <a:pt x="4479374" y="13574"/>
                  </a:lnTo>
                  <a:lnTo>
                    <a:pt x="4477627" y="22225"/>
                  </a:lnTo>
                  <a:lnTo>
                    <a:pt x="4479374" y="30875"/>
                  </a:lnTo>
                  <a:lnTo>
                    <a:pt x="4484142" y="37940"/>
                  </a:lnTo>
                  <a:lnTo>
                    <a:pt x="4491220" y="42703"/>
                  </a:lnTo>
                  <a:lnTo>
                    <a:pt x="4499897" y="44450"/>
                  </a:lnTo>
                  <a:lnTo>
                    <a:pt x="4508548" y="42703"/>
                  </a:lnTo>
                  <a:lnTo>
                    <a:pt x="4515612" y="37940"/>
                  </a:lnTo>
                  <a:lnTo>
                    <a:pt x="4520375" y="30875"/>
                  </a:lnTo>
                  <a:lnTo>
                    <a:pt x="4522122" y="22225"/>
                  </a:lnTo>
                  <a:lnTo>
                    <a:pt x="4520375" y="13574"/>
                  </a:lnTo>
                  <a:lnTo>
                    <a:pt x="4515612" y="6509"/>
                  </a:lnTo>
                  <a:lnTo>
                    <a:pt x="4508548" y="1746"/>
                  </a:lnTo>
                  <a:lnTo>
                    <a:pt x="4499852" y="0"/>
                  </a:lnTo>
                  <a:close/>
                </a:path>
                <a:path w="11962130" h="7343775">
                  <a:moveTo>
                    <a:pt x="4588797" y="0"/>
                  </a:moveTo>
                  <a:lnTo>
                    <a:pt x="4580146" y="1746"/>
                  </a:lnTo>
                  <a:lnTo>
                    <a:pt x="4573081" y="6509"/>
                  </a:lnTo>
                  <a:lnTo>
                    <a:pt x="4568318" y="13574"/>
                  </a:lnTo>
                  <a:lnTo>
                    <a:pt x="4566572" y="22225"/>
                  </a:lnTo>
                  <a:lnTo>
                    <a:pt x="4568319" y="30875"/>
                  </a:lnTo>
                  <a:lnTo>
                    <a:pt x="4573087" y="37940"/>
                  </a:lnTo>
                  <a:lnTo>
                    <a:pt x="4580164" y="42703"/>
                  </a:lnTo>
                  <a:lnTo>
                    <a:pt x="4588841" y="44450"/>
                  </a:lnTo>
                  <a:lnTo>
                    <a:pt x="4597492" y="42703"/>
                  </a:lnTo>
                  <a:lnTo>
                    <a:pt x="4604556" y="37940"/>
                  </a:lnTo>
                  <a:lnTo>
                    <a:pt x="4609319" y="30875"/>
                  </a:lnTo>
                  <a:lnTo>
                    <a:pt x="4611066" y="22225"/>
                  </a:lnTo>
                  <a:lnTo>
                    <a:pt x="4609319" y="13574"/>
                  </a:lnTo>
                  <a:lnTo>
                    <a:pt x="4604556" y="6509"/>
                  </a:lnTo>
                  <a:lnTo>
                    <a:pt x="4597492" y="1746"/>
                  </a:lnTo>
                  <a:lnTo>
                    <a:pt x="4588797" y="0"/>
                  </a:lnTo>
                  <a:close/>
                </a:path>
                <a:path w="11962130" h="7343775">
                  <a:moveTo>
                    <a:pt x="4677741" y="0"/>
                  </a:moveTo>
                  <a:lnTo>
                    <a:pt x="4669090" y="1746"/>
                  </a:lnTo>
                  <a:lnTo>
                    <a:pt x="4662026" y="6509"/>
                  </a:lnTo>
                  <a:lnTo>
                    <a:pt x="4657263" y="13574"/>
                  </a:lnTo>
                  <a:lnTo>
                    <a:pt x="4655516" y="22225"/>
                  </a:lnTo>
                  <a:lnTo>
                    <a:pt x="4657263" y="30875"/>
                  </a:lnTo>
                  <a:lnTo>
                    <a:pt x="4662031" y="37940"/>
                  </a:lnTo>
                  <a:lnTo>
                    <a:pt x="4669109" y="42703"/>
                  </a:lnTo>
                  <a:lnTo>
                    <a:pt x="4677785" y="44450"/>
                  </a:lnTo>
                  <a:lnTo>
                    <a:pt x="4686436" y="42703"/>
                  </a:lnTo>
                  <a:lnTo>
                    <a:pt x="4693501" y="37940"/>
                  </a:lnTo>
                  <a:lnTo>
                    <a:pt x="4698264" y="30875"/>
                  </a:lnTo>
                  <a:lnTo>
                    <a:pt x="4700010" y="22225"/>
                  </a:lnTo>
                  <a:lnTo>
                    <a:pt x="4698264" y="13574"/>
                  </a:lnTo>
                  <a:lnTo>
                    <a:pt x="4693501" y="6509"/>
                  </a:lnTo>
                  <a:lnTo>
                    <a:pt x="4686436" y="1746"/>
                  </a:lnTo>
                  <a:lnTo>
                    <a:pt x="4677741" y="0"/>
                  </a:lnTo>
                  <a:close/>
                </a:path>
                <a:path w="11962130" h="7343775">
                  <a:moveTo>
                    <a:pt x="4766685" y="0"/>
                  </a:moveTo>
                  <a:lnTo>
                    <a:pt x="4758034" y="1746"/>
                  </a:lnTo>
                  <a:lnTo>
                    <a:pt x="4750970" y="6509"/>
                  </a:lnTo>
                  <a:lnTo>
                    <a:pt x="4746207" y="13574"/>
                  </a:lnTo>
                  <a:lnTo>
                    <a:pt x="4744460" y="22225"/>
                  </a:lnTo>
                  <a:lnTo>
                    <a:pt x="4746208" y="30875"/>
                  </a:lnTo>
                  <a:lnTo>
                    <a:pt x="4750976" y="37940"/>
                  </a:lnTo>
                  <a:lnTo>
                    <a:pt x="4758053" y="42703"/>
                  </a:lnTo>
                  <a:lnTo>
                    <a:pt x="4766730" y="44450"/>
                  </a:lnTo>
                  <a:lnTo>
                    <a:pt x="4775381" y="42703"/>
                  </a:lnTo>
                  <a:lnTo>
                    <a:pt x="4782445" y="37940"/>
                  </a:lnTo>
                  <a:lnTo>
                    <a:pt x="4787208" y="30875"/>
                  </a:lnTo>
                  <a:lnTo>
                    <a:pt x="4788955" y="22225"/>
                  </a:lnTo>
                  <a:lnTo>
                    <a:pt x="4787208" y="13574"/>
                  </a:lnTo>
                  <a:lnTo>
                    <a:pt x="4782445" y="6509"/>
                  </a:lnTo>
                  <a:lnTo>
                    <a:pt x="4775381" y="1746"/>
                  </a:lnTo>
                  <a:lnTo>
                    <a:pt x="4766685" y="0"/>
                  </a:lnTo>
                  <a:close/>
                </a:path>
                <a:path w="11962130" h="7343775">
                  <a:moveTo>
                    <a:pt x="4855630" y="0"/>
                  </a:moveTo>
                  <a:lnTo>
                    <a:pt x="4846979" y="1746"/>
                  </a:lnTo>
                  <a:lnTo>
                    <a:pt x="4839914" y="6509"/>
                  </a:lnTo>
                  <a:lnTo>
                    <a:pt x="4835151" y="13574"/>
                  </a:lnTo>
                  <a:lnTo>
                    <a:pt x="4833405" y="22225"/>
                  </a:lnTo>
                  <a:lnTo>
                    <a:pt x="4835152" y="30875"/>
                  </a:lnTo>
                  <a:lnTo>
                    <a:pt x="4839920" y="37940"/>
                  </a:lnTo>
                  <a:lnTo>
                    <a:pt x="4846998" y="42703"/>
                  </a:lnTo>
                  <a:lnTo>
                    <a:pt x="4855674" y="44450"/>
                  </a:lnTo>
                  <a:lnTo>
                    <a:pt x="4864325" y="42703"/>
                  </a:lnTo>
                  <a:lnTo>
                    <a:pt x="4871390" y="37940"/>
                  </a:lnTo>
                  <a:lnTo>
                    <a:pt x="4876153" y="30875"/>
                  </a:lnTo>
                  <a:lnTo>
                    <a:pt x="4877899" y="22225"/>
                  </a:lnTo>
                  <a:lnTo>
                    <a:pt x="4876153" y="13574"/>
                  </a:lnTo>
                  <a:lnTo>
                    <a:pt x="4871390" y="6509"/>
                  </a:lnTo>
                  <a:lnTo>
                    <a:pt x="4864325" y="1746"/>
                  </a:lnTo>
                  <a:lnTo>
                    <a:pt x="4855630" y="0"/>
                  </a:lnTo>
                  <a:close/>
                </a:path>
                <a:path w="11962130" h="7343775">
                  <a:moveTo>
                    <a:pt x="4944574" y="0"/>
                  </a:moveTo>
                  <a:lnTo>
                    <a:pt x="4935923" y="1746"/>
                  </a:lnTo>
                  <a:lnTo>
                    <a:pt x="4928859" y="6509"/>
                  </a:lnTo>
                  <a:lnTo>
                    <a:pt x="4924096" y="13574"/>
                  </a:lnTo>
                  <a:lnTo>
                    <a:pt x="4922349" y="22225"/>
                  </a:lnTo>
                  <a:lnTo>
                    <a:pt x="4924097" y="30875"/>
                  </a:lnTo>
                  <a:lnTo>
                    <a:pt x="4928864" y="37940"/>
                  </a:lnTo>
                  <a:lnTo>
                    <a:pt x="4935942" y="42703"/>
                  </a:lnTo>
                  <a:lnTo>
                    <a:pt x="4944619" y="44450"/>
                  </a:lnTo>
                  <a:lnTo>
                    <a:pt x="4953270" y="42703"/>
                  </a:lnTo>
                  <a:lnTo>
                    <a:pt x="4960334" y="37940"/>
                  </a:lnTo>
                  <a:lnTo>
                    <a:pt x="4965097" y="30875"/>
                  </a:lnTo>
                  <a:lnTo>
                    <a:pt x="4966844" y="22225"/>
                  </a:lnTo>
                  <a:lnTo>
                    <a:pt x="4965097" y="13574"/>
                  </a:lnTo>
                  <a:lnTo>
                    <a:pt x="4960334" y="6509"/>
                  </a:lnTo>
                  <a:lnTo>
                    <a:pt x="4953270" y="1746"/>
                  </a:lnTo>
                  <a:lnTo>
                    <a:pt x="4944574" y="0"/>
                  </a:lnTo>
                  <a:close/>
                </a:path>
                <a:path w="11962130" h="7343775">
                  <a:moveTo>
                    <a:pt x="5033519" y="0"/>
                  </a:moveTo>
                  <a:lnTo>
                    <a:pt x="5024868" y="1746"/>
                  </a:lnTo>
                  <a:lnTo>
                    <a:pt x="5017803" y="6509"/>
                  </a:lnTo>
                  <a:lnTo>
                    <a:pt x="5013040" y="13574"/>
                  </a:lnTo>
                  <a:lnTo>
                    <a:pt x="5011294" y="22225"/>
                  </a:lnTo>
                  <a:lnTo>
                    <a:pt x="5013041" y="30875"/>
                  </a:lnTo>
                  <a:lnTo>
                    <a:pt x="5017809" y="37940"/>
                  </a:lnTo>
                  <a:lnTo>
                    <a:pt x="5024887" y="42703"/>
                  </a:lnTo>
                  <a:lnTo>
                    <a:pt x="5033563" y="44450"/>
                  </a:lnTo>
                  <a:lnTo>
                    <a:pt x="5042214" y="42703"/>
                  </a:lnTo>
                  <a:lnTo>
                    <a:pt x="5049279" y="37940"/>
                  </a:lnTo>
                  <a:lnTo>
                    <a:pt x="5054042" y="30875"/>
                  </a:lnTo>
                  <a:lnTo>
                    <a:pt x="5055788" y="22225"/>
                  </a:lnTo>
                  <a:lnTo>
                    <a:pt x="5054042" y="13574"/>
                  </a:lnTo>
                  <a:lnTo>
                    <a:pt x="5049279" y="6509"/>
                  </a:lnTo>
                  <a:lnTo>
                    <a:pt x="5042214" y="1746"/>
                  </a:lnTo>
                  <a:lnTo>
                    <a:pt x="5033519" y="0"/>
                  </a:lnTo>
                  <a:close/>
                </a:path>
                <a:path w="11962130" h="7343775">
                  <a:moveTo>
                    <a:pt x="5122463" y="0"/>
                  </a:moveTo>
                  <a:lnTo>
                    <a:pt x="5113812" y="1746"/>
                  </a:lnTo>
                  <a:lnTo>
                    <a:pt x="5106748" y="6509"/>
                  </a:lnTo>
                  <a:lnTo>
                    <a:pt x="5101985" y="13574"/>
                  </a:lnTo>
                  <a:lnTo>
                    <a:pt x="5100238" y="22225"/>
                  </a:lnTo>
                  <a:lnTo>
                    <a:pt x="5101985" y="30875"/>
                  </a:lnTo>
                  <a:lnTo>
                    <a:pt x="5106753" y="37940"/>
                  </a:lnTo>
                  <a:lnTo>
                    <a:pt x="5113831" y="42703"/>
                  </a:lnTo>
                  <a:lnTo>
                    <a:pt x="5122508" y="44450"/>
                  </a:lnTo>
                  <a:lnTo>
                    <a:pt x="5131159" y="42703"/>
                  </a:lnTo>
                  <a:lnTo>
                    <a:pt x="5138223" y="37940"/>
                  </a:lnTo>
                  <a:lnTo>
                    <a:pt x="5142986" y="30875"/>
                  </a:lnTo>
                  <a:lnTo>
                    <a:pt x="5144733" y="22225"/>
                  </a:lnTo>
                  <a:lnTo>
                    <a:pt x="5142986" y="13574"/>
                  </a:lnTo>
                  <a:lnTo>
                    <a:pt x="5138223" y="6509"/>
                  </a:lnTo>
                  <a:lnTo>
                    <a:pt x="5131159" y="1746"/>
                  </a:lnTo>
                  <a:lnTo>
                    <a:pt x="5122463" y="0"/>
                  </a:lnTo>
                  <a:close/>
                </a:path>
                <a:path w="11962130" h="7343775">
                  <a:moveTo>
                    <a:pt x="5211408" y="0"/>
                  </a:moveTo>
                  <a:lnTo>
                    <a:pt x="5202757" y="1746"/>
                  </a:lnTo>
                  <a:lnTo>
                    <a:pt x="5195692" y="6509"/>
                  </a:lnTo>
                  <a:lnTo>
                    <a:pt x="5190929" y="13574"/>
                  </a:lnTo>
                  <a:lnTo>
                    <a:pt x="5189183" y="22225"/>
                  </a:lnTo>
                  <a:lnTo>
                    <a:pt x="5190930" y="30875"/>
                  </a:lnTo>
                  <a:lnTo>
                    <a:pt x="5195698" y="37940"/>
                  </a:lnTo>
                  <a:lnTo>
                    <a:pt x="5202775" y="42703"/>
                  </a:lnTo>
                  <a:lnTo>
                    <a:pt x="5211452" y="44450"/>
                  </a:lnTo>
                  <a:lnTo>
                    <a:pt x="5220103" y="42703"/>
                  </a:lnTo>
                  <a:lnTo>
                    <a:pt x="5227168" y="37940"/>
                  </a:lnTo>
                  <a:lnTo>
                    <a:pt x="5231931" y="30875"/>
                  </a:lnTo>
                  <a:lnTo>
                    <a:pt x="5233677" y="22225"/>
                  </a:lnTo>
                  <a:lnTo>
                    <a:pt x="5231931" y="13574"/>
                  </a:lnTo>
                  <a:lnTo>
                    <a:pt x="5227168" y="6509"/>
                  </a:lnTo>
                  <a:lnTo>
                    <a:pt x="5220103" y="1746"/>
                  </a:lnTo>
                  <a:lnTo>
                    <a:pt x="5211408" y="0"/>
                  </a:lnTo>
                  <a:close/>
                </a:path>
                <a:path w="11962130" h="7343775">
                  <a:moveTo>
                    <a:pt x="5300352" y="0"/>
                  </a:moveTo>
                  <a:lnTo>
                    <a:pt x="5291701" y="1746"/>
                  </a:lnTo>
                  <a:lnTo>
                    <a:pt x="5284637" y="6509"/>
                  </a:lnTo>
                  <a:lnTo>
                    <a:pt x="5279874" y="13574"/>
                  </a:lnTo>
                  <a:lnTo>
                    <a:pt x="5278127" y="22225"/>
                  </a:lnTo>
                  <a:lnTo>
                    <a:pt x="5279874" y="30875"/>
                  </a:lnTo>
                  <a:lnTo>
                    <a:pt x="5284642" y="37940"/>
                  </a:lnTo>
                  <a:lnTo>
                    <a:pt x="5291720" y="42703"/>
                  </a:lnTo>
                  <a:lnTo>
                    <a:pt x="5300397" y="44450"/>
                  </a:lnTo>
                  <a:lnTo>
                    <a:pt x="5309048" y="42703"/>
                  </a:lnTo>
                  <a:lnTo>
                    <a:pt x="5316112" y="37940"/>
                  </a:lnTo>
                  <a:lnTo>
                    <a:pt x="5320875" y="30875"/>
                  </a:lnTo>
                  <a:lnTo>
                    <a:pt x="5322622" y="22225"/>
                  </a:lnTo>
                  <a:lnTo>
                    <a:pt x="5320875" y="13574"/>
                  </a:lnTo>
                  <a:lnTo>
                    <a:pt x="5316112" y="6509"/>
                  </a:lnTo>
                  <a:lnTo>
                    <a:pt x="5309048" y="1746"/>
                  </a:lnTo>
                  <a:lnTo>
                    <a:pt x="5300352" y="0"/>
                  </a:lnTo>
                  <a:close/>
                </a:path>
                <a:path w="11962130" h="7343775">
                  <a:moveTo>
                    <a:pt x="5389297" y="0"/>
                  </a:moveTo>
                  <a:lnTo>
                    <a:pt x="5380646" y="1746"/>
                  </a:lnTo>
                  <a:lnTo>
                    <a:pt x="5373581" y="6509"/>
                  </a:lnTo>
                  <a:lnTo>
                    <a:pt x="5368818" y="13574"/>
                  </a:lnTo>
                  <a:lnTo>
                    <a:pt x="5367072" y="22225"/>
                  </a:lnTo>
                  <a:lnTo>
                    <a:pt x="5368819" y="30875"/>
                  </a:lnTo>
                  <a:lnTo>
                    <a:pt x="5373587" y="37940"/>
                  </a:lnTo>
                  <a:lnTo>
                    <a:pt x="5380664" y="42703"/>
                  </a:lnTo>
                  <a:lnTo>
                    <a:pt x="5389341" y="44450"/>
                  </a:lnTo>
                  <a:lnTo>
                    <a:pt x="5397992" y="42703"/>
                  </a:lnTo>
                  <a:lnTo>
                    <a:pt x="5405056" y="37940"/>
                  </a:lnTo>
                  <a:lnTo>
                    <a:pt x="5409819" y="30875"/>
                  </a:lnTo>
                  <a:lnTo>
                    <a:pt x="5411566" y="22225"/>
                  </a:lnTo>
                  <a:lnTo>
                    <a:pt x="5409819" y="13574"/>
                  </a:lnTo>
                  <a:lnTo>
                    <a:pt x="5405056" y="6509"/>
                  </a:lnTo>
                  <a:lnTo>
                    <a:pt x="5397992" y="1746"/>
                  </a:lnTo>
                  <a:lnTo>
                    <a:pt x="5389297" y="0"/>
                  </a:lnTo>
                  <a:close/>
                </a:path>
                <a:path w="11962130" h="7343775">
                  <a:moveTo>
                    <a:pt x="5478241" y="0"/>
                  </a:moveTo>
                  <a:lnTo>
                    <a:pt x="5469590" y="1746"/>
                  </a:lnTo>
                  <a:lnTo>
                    <a:pt x="5462526" y="6509"/>
                  </a:lnTo>
                  <a:lnTo>
                    <a:pt x="5457763" y="13574"/>
                  </a:lnTo>
                  <a:lnTo>
                    <a:pt x="5456016" y="22225"/>
                  </a:lnTo>
                  <a:lnTo>
                    <a:pt x="5457763" y="30875"/>
                  </a:lnTo>
                  <a:lnTo>
                    <a:pt x="5462531" y="37940"/>
                  </a:lnTo>
                  <a:lnTo>
                    <a:pt x="5469609" y="42703"/>
                  </a:lnTo>
                  <a:lnTo>
                    <a:pt x="5478285" y="44450"/>
                  </a:lnTo>
                  <a:lnTo>
                    <a:pt x="5486936" y="42703"/>
                  </a:lnTo>
                  <a:lnTo>
                    <a:pt x="5494001" y="37940"/>
                  </a:lnTo>
                  <a:lnTo>
                    <a:pt x="5498764" y="30875"/>
                  </a:lnTo>
                  <a:lnTo>
                    <a:pt x="5500510" y="22225"/>
                  </a:lnTo>
                  <a:lnTo>
                    <a:pt x="5498764" y="13574"/>
                  </a:lnTo>
                  <a:lnTo>
                    <a:pt x="5494001" y="6509"/>
                  </a:lnTo>
                  <a:lnTo>
                    <a:pt x="5486936" y="1746"/>
                  </a:lnTo>
                  <a:lnTo>
                    <a:pt x="5478241" y="0"/>
                  </a:lnTo>
                  <a:close/>
                </a:path>
                <a:path w="11962130" h="7343775">
                  <a:moveTo>
                    <a:pt x="5567185" y="0"/>
                  </a:moveTo>
                  <a:lnTo>
                    <a:pt x="5558534" y="1746"/>
                  </a:lnTo>
                  <a:lnTo>
                    <a:pt x="5551470" y="6509"/>
                  </a:lnTo>
                  <a:lnTo>
                    <a:pt x="5546707" y="13574"/>
                  </a:lnTo>
                  <a:lnTo>
                    <a:pt x="5544960" y="22225"/>
                  </a:lnTo>
                  <a:lnTo>
                    <a:pt x="5546708" y="30875"/>
                  </a:lnTo>
                  <a:lnTo>
                    <a:pt x="5551476" y="37940"/>
                  </a:lnTo>
                  <a:lnTo>
                    <a:pt x="5558553" y="42703"/>
                  </a:lnTo>
                  <a:lnTo>
                    <a:pt x="5567230" y="44450"/>
                  </a:lnTo>
                  <a:lnTo>
                    <a:pt x="5575881" y="42703"/>
                  </a:lnTo>
                  <a:lnTo>
                    <a:pt x="5582945" y="37940"/>
                  </a:lnTo>
                  <a:lnTo>
                    <a:pt x="5587708" y="30875"/>
                  </a:lnTo>
                  <a:lnTo>
                    <a:pt x="5589455" y="22225"/>
                  </a:lnTo>
                  <a:lnTo>
                    <a:pt x="5587708" y="13574"/>
                  </a:lnTo>
                  <a:lnTo>
                    <a:pt x="5582945" y="6509"/>
                  </a:lnTo>
                  <a:lnTo>
                    <a:pt x="5575881" y="1746"/>
                  </a:lnTo>
                  <a:lnTo>
                    <a:pt x="5567185" y="0"/>
                  </a:lnTo>
                  <a:close/>
                </a:path>
                <a:path w="11962130" h="7343775">
                  <a:moveTo>
                    <a:pt x="5656130" y="0"/>
                  </a:moveTo>
                  <a:lnTo>
                    <a:pt x="5647479" y="1746"/>
                  </a:lnTo>
                  <a:lnTo>
                    <a:pt x="5640414" y="6509"/>
                  </a:lnTo>
                  <a:lnTo>
                    <a:pt x="5635651" y="13574"/>
                  </a:lnTo>
                  <a:lnTo>
                    <a:pt x="5633905" y="22225"/>
                  </a:lnTo>
                  <a:lnTo>
                    <a:pt x="5635652" y="30875"/>
                  </a:lnTo>
                  <a:lnTo>
                    <a:pt x="5640420" y="37940"/>
                  </a:lnTo>
                  <a:lnTo>
                    <a:pt x="5647498" y="42703"/>
                  </a:lnTo>
                  <a:lnTo>
                    <a:pt x="5656174" y="44450"/>
                  </a:lnTo>
                  <a:lnTo>
                    <a:pt x="5664825" y="42703"/>
                  </a:lnTo>
                  <a:lnTo>
                    <a:pt x="5671890" y="37940"/>
                  </a:lnTo>
                  <a:lnTo>
                    <a:pt x="5676653" y="30875"/>
                  </a:lnTo>
                  <a:lnTo>
                    <a:pt x="5678399" y="22225"/>
                  </a:lnTo>
                  <a:lnTo>
                    <a:pt x="5676653" y="13574"/>
                  </a:lnTo>
                  <a:lnTo>
                    <a:pt x="5671890" y="6509"/>
                  </a:lnTo>
                  <a:lnTo>
                    <a:pt x="5664825" y="1746"/>
                  </a:lnTo>
                  <a:lnTo>
                    <a:pt x="5656130" y="0"/>
                  </a:lnTo>
                  <a:close/>
                </a:path>
                <a:path w="11962130" h="7343775">
                  <a:moveTo>
                    <a:pt x="5745074" y="0"/>
                  </a:moveTo>
                  <a:lnTo>
                    <a:pt x="5736423" y="1746"/>
                  </a:lnTo>
                  <a:lnTo>
                    <a:pt x="5729359" y="6509"/>
                  </a:lnTo>
                  <a:lnTo>
                    <a:pt x="5724596" y="13574"/>
                  </a:lnTo>
                  <a:lnTo>
                    <a:pt x="5722849" y="22225"/>
                  </a:lnTo>
                  <a:lnTo>
                    <a:pt x="5724597" y="30875"/>
                  </a:lnTo>
                  <a:lnTo>
                    <a:pt x="5729364" y="37940"/>
                  </a:lnTo>
                  <a:lnTo>
                    <a:pt x="5736442" y="42703"/>
                  </a:lnTo>
                  <a:lnTo>
                    <a:pt x="5745119" y="44450"/>
                  </a:lnTo>
                  <a:lnTo>
                    <a:pt x="5753770" y="42703"/>
                  </a:lnTo>
                  <a:lnTo>
                    <a:pt x="5760834" y="37940"/>
                  </a:lnTo>
                  <a:lnTo>
                    <a:pt x="5765597" y="30875"/>
                  </a:lnTo>
                  <a:lnTo>
                    <a:pt x="5767344" y="22225"/>
                  </a:lnTo>
                  <a:lnTo>
                    <a:pt x="5765597" y="13574"/>
                  </a:lnTo>
                  <a:lnTo>
                    <a:pt x="5760834" y="6509"/>
                  </a:lnTo>
                  <a:lnTo>
                    <a:pt x="5753770" y="1746"/>
                  </a:lnTo>
                  <a:lnTo>
                    <a:pt x="5745074" y="0"/>
                  </a:lnTo>
                  <a:close/>
                </a:path>
                <a:path w="11962130" h="7343775">
                  <a:moveTo>
                    <a:pt x="5834019" y="0"/>
                  </a:moveTo>
                  <a:lnTo>
                    <a:pt x="5825368" y="1746"/>
                  </a:lnTo>
                  <a:lnTo>
                    <a:pt x="5818303" y="6509"/>
                  </a:lnTo>
                  <a:lnTo>
                    <a:pt x="5813540" y="13574"/>
                  </a:lnTo>
                  <a:lnTo>
                    <a:pt x="5811794" y="22225"/>
                  </a:lnTo>
                  <a:lnTo>
                    <a:pt x="5813541" y="30875"/>
                  </a:lnTo>
                  <a:lnTo>
                    <a:pt x="5818309" y="37940"/>
                  </a:lnTo>
                  <a:lnTo>
                    <a:pt x="5825387" y="42703"/>
                  </a:lnTo>
                  <a:lnTo>
                    <a:pt x="5834063" y="44450"/>
                  </a:lnTo>
                  <a:lnTo>
                    <a:pt x="5842714" y="42703"/>
                  </a:lnTo>
                  <a:lnTo>
                    <a:pt x="5849779" y="37940"/>
                  </a:lnTo>
                  <a:lnTo>
                    <a:pt x="5854542" y="30875"/>
                  </a:lnTo>
                  <a:lnTo>
                    <a:pt x="5856288" y="22225"/>
                  </a:lnTo>
                  <a:lnTo>
                    <a:pt x="5854542" y="13574"/>
                  </a:lnTo>
                  <a:lnTo>
                    <a:pt x="5849779" y="6509"/>
                  </a:lnTo>
                  <a:lnTo>
                    <a:pt x="5842714" y="1746"/>
                  </a:lnTo>
                  <a:lnTo>
                    <a:pt x="5834019" y="0"/>
                  </a:lnTo>
                  <a:close/>
                </a:path>
                <a:path w="11962130" h="7343775">
                  <a:moveTo>
                    <a:pt x="5922963" y="0"/>
                  </a:moveTo>
                  <a:lnTo>
                    <a:pt x="5914312" y="1746"/>
                  </a:lnTo>
                  <a:lnTo>
                    <a:pt x="5907248" y="6509"/>
                  </a:lnTo>
                  <a:lnTo>
                    <a:pt x="5902485" y="13574"/>
                  </a:lnTo>
                  <a:lnTo>
                    <a:pt x="5900738" y="22225"/>
                  </a:lnTo>
                  <a:lnTo>
                    <a:pt x="5902486" y="30875"/>
                  </a:lnTo>
                  <a:lnTo>
                    <a:pt x="5907253" y="37940"/>
                  </a:lnTo>
                  <a:lnTo>
                    <a:pt x="5914331" y="42703"/>
                  </a:lnTo>
                  <a:lnTo>
                    <a:pt x="5923008" y="44450"/>
                  </a:lnTo>
                  <a:lnTo>
                    <a:pt x="5931659" y="42703"/>
                  </a:lnTo>
                  <a:lnTo>
                    <a:pt x="5938723" y="37940"/>
                  </a:lnTo>
                  <a:lnTo>
                    <a:pt x="5943486" y="30875"/>
                  </a:lnTo>
                  <a:lnTo>
                    <a:pt x="5945233" y="22225"/>
                  </a:lnTo>
                  <a:lnTo>
                    <a:pt x="5943486" y="13574"/>
                  </a:lnTo>
                  <a:lnTo>
                    <a:pt x="5938723" y="6509"/>
                  </a:lnTo>
                  <a:lnTo>
                    <a:pt x="5931659" y="1746"/>
                  </a:lnTo>
                  <a:lnTo>
                    <a:pt x="5922963" y="0"/>
                  </a:lnTo>
                  <a:close/>
                </a:path>
                <a:path w="11962130" h="7343775">
                  <a:moveTo>
                    <a:pt x="6011908" y="0"/>
                  </a:moveTo>
                  <a:lnTo>
                    <a:pt x="6003257" y="1746"/>
                  </a:lnTo>
                  <a:lnTo>
                    <a:pt x="5996192" y="6509"/>
                  </a:lnTo>
                  <a:lnTo>
                    <a:pt x="5991429" y="13574"/>
                  </a:lnTo>
                  <a:lnTo>
                    <a:pt x="5989683" y="22225"/>
                  </a:lnTo>
                  <a:lnTo>
                    <a:pt x="5991430" y="30875"/>
                  </a:lnTo>
                  <a:lnTo>
                    <a:pt x="5996198" y="37940"/>
                  </a:lnTo>
                  <a:lnTo>
                    <a:pt x="6003275" y="42703"/>
                  </a:lnTo>
                  <a:lnTo>
                    <a:pt x="6011952" y="44450"/>
                  </a:lnTo>
                  <a:lnTo>
                    <a:pt x="6020603" y="42703"/>
                  </a:lnTo>
                  <a:lnTo>
                    <a:pt x="6027668" y="37940"/>
                  </a:lnTo>
                  <a:lnTo>
                    <a:pt x="6032431" y="30875"/>
                  </a:lnTo>
                  <a:lnTo>
                    <a:pt x="6034177" y="22225"/>
                  </a:lnTo>
                  <a:lnTo>
                    <a:pt x="6032431" y="13574"/>
                  </a:lnTo>
                  <a:lnTo>
                    <a:pt x="6027668" y="6509"/>
                  </a:lnTo>
                  <a:lnTo>
                    <a:pt x="6020603" y="1746"/>
                  </a:lnTo>
                  <a:lnTo>
                    <a:pt x="6011908" y="0"/>
                  </a:lnTo>
                  <a:close/>
                </a:path>
                <a:path w="11962130" h="7343775">
                  <a:moveTo>
                    <a:pt x="6100852" y="0"/>
                  </a:moveTo>
                  <a:lnTo>
                    <a:pt x="6092201" y="1746"/>
                  </a:lnTo>
                  <a:lnTo>
                    <a:pt x="6085137" y="6509"/>
                  </a:lnTo>
                  <a:lnTo>
                    <a:pt x="6080374" y="13574"/>
                  </a:lnTo>
                  <a:lnTo>
                    <a:pt x="6078627" y="22225"/>
                  </a:lnTo>
                  <a:lnTo>
                    <a:pt x="6080374" y="30875"/>
                  </a:lnTo>
                  <a:lnTo>
                    <a:pt x="6085142" y="37940"/>
                  </a:lnTo>
                  <a:lnTo>
                    <a:pt x="6092220" y="42703"/>
                  </a:lnTo>
                  <a:lnTo>
                    <a:pt x="6100897" y="44450"/>
                  </a:lnTo>
                  <a:lnTo>
                    <a:pt x="6109548" y="42703"/>
                  </a:lnTo>
                  <a:lnTo>
                    <a:pt x="6116612" y="37940"/>
                  </a:lnTo>
                  <a:lnTo>
                    <a:pt x="6121375" y="30875"/>
                  </a:lnTo>
                  <a:lnTo>
                    <a:pt x="6123122" y="22225"/>
                  </a:lnTo>
                  <a:lnTo>
                    <a:pt x="6121375" y="13574"/>
                  </a:lnTo>
                  <a:lnTo>
                    <a:pt x="6116612" y="6509"/>
                  </a:lnTo>
                  <a:lnTo>
                    <a:pt x="6109548" y="1746"/>
                  </a:lnTo>
                  <a:lnTo>
                    <a:pt x="6100852" y="0"/>
                  </a:lnTo>
                  <a:close/>
                </a:path>
                <a:path w="11962130" h="7343775">
                  <a:moveTo>
                    <a:pt x="6189797" y="0"/>
                  </a:moveTo>
                  <a:lnTo>
                    <a:pt x="6181146" y="1746"/>
                  </a:lnTo>
                  <a:lnTo>
                    <a:pt x="6174081" y="6509"/>
                  </a:lnTo>
                  <a:lnTo>
                    <a:pt x="6169318" y="13574"/>
                  </a:lnTo>
                  <a:lnTo>
                    <a:pt x="6167572" y="22225"/>
                  </a:lnTo>
                  <a:lnTo>
                    <a:pt x="6169319" y="30875"/>
                  </a:lnTo>
                  <a:lnTo>
                    <a:pt x="6174087" y="37940"/>
                  </a:lnTo>
                  <a:lnTo>
                    <a:pt x="6181164" y="42703"/>
                  </a:lnTo>
                  <a:lnTo>
                    <a:pt x="6189841" y="44450"/>
                  </a:lnTo>
                  <a:lnTo>
                    <a:pt x="6198492" y="42703"/>
                  </a:lnTo>
                  <a:lnTo>
                    <a:pt x="6205557" y="37940"/>
                  </a:lnTo>
                  <a:lnTo>
                    <a:pt x="6210320" y="30875"/>
                  </a:lnTo>
                  <a:lnTo>
                    <a:pt x="6212066" y="22225"/>
                  </a:lnTo>
                  <a:lnTo>
                    <a:pt x="6210320" y="13574"/>
                  </a:lnTo>
                  <a:lnTo>
                    <a:pt x="6205557" y="6509"/>
                  </a:lnTo>
                  <a:lnTo>
                    <a:pt x="6198492" y="1746"/>
                  </a:lnTo>
                  <a:lnTo>
                    <a:pt x="6189797" y="0"/>
                  </a:lnTo>
                  <a:close/>
                </a:path>
                <a:path w="11962130" h="7343775">
                  <a:moveTo>
                    <a:pt x="6278741" y="0"/>
                  </a:moveTo>
                  <a:lnTo>
                    <a:pt x="6270090" y="1746"/>
                  </a:lnTo>
                  <a:lnTo>
                    <a:pt x="6263026" y="6509"/>
                  </a:lnTo>
                  <a:lnTo>
                    <a:pt x="6258263" y="13574"/>
                  </a:lnTo>
                  <a:lnTo>
                    <a:pt x="6256516" y="22225"/>
                  </a:lnTo>
                  <a:lnTo>
                    <a:pt x="6258263" y="30875"/>
                  </a:lnTo>
                  <a:lnTo>
                    <a:pt x="6263031" y="37940"/>
                  </a:lnTo>
                  <a:lnTo>
                    <a:pt x="6270109" y="42703"/>
                  </a:lnTo>
                  <a:lnTo>
                    <a:pt x="6278786" y="44450"/>
                  </a:lnTo>
                  <a:lnTo>
                    <a:pt x="6287437" y="42703"/>
                  </a:lnTo>
                  <a:lnTo>
                    <a:pt x="6294501" y="37940"/>
                  </a:lnTo>
                  <a:lnTo>
                    <a:pt x="6299264" y="30875"/>
                  </a:lnTo>
                  <a:lnTo>
                    <a:pt x="6301011" y="22225"/>
                  </a:lnTo>
                  <a:lnTo>
                    <a:pt x="6299264" y="13574"/>
                  </a:lnTo>
                  <a:lnTo>
                    <a:pt x="6294501" y="6509"/>
                  </a:lnTo>
                  <a:lnTo>
                    <a:pt x="6287437" y="1746"/>
                  </a:lnTo>
                  <a:lnTo>
                    <a:pt x="6278741" y="0"/>
                  </a:lnTo>
                  <a:close/>
                </a:path>
                <a:path w="11962130" h="7343775">
                  <a:moveTo>
                    <a:pt x="6367686" y="0"/>
                  </a:moveTo>
                  <a:lnTo>
                    <a:pt x="6359035" y="1746"/>
                  </a:lnTo>
                  <a:lnTo>
                    <a:pt x="6351970" y="6509"/>
                  </a:lnTo>
                  <a:lnTo>
                    <a:pt x="6347207" y="13574"/>
                  </a:lnTo>
                  <a:lnTo>
                    <a:pt x="6345461" y="22225"/>
                  </a:lnTo>
                  <a:lnTo>
                    <a:pt x="6347208" y="30875"/>
                  </a:lnTo>
                  <a:lnTo>
                    <a:pt x="6351976" y="37940"/>
                  </a:lnTo>
                  <a:lnTo>
                    <a:pt x="6359053" y="42703"/>
                  </a:lnTo>
                  <a:lnTo>
                    <a:pt x="6367730" y="44450"/>
                  </a:lnTo>
                  <a:lnTo>
                    <a:pt x="6376381" y="42703"/>
                  </a:lnTo>
                  <a:lnTo>
                    <a:pt x="6383445" y="37940"/>
                  </a:lnTo>
                  <a:lnTo>
                    <a:pt x="6388208" y="30875"/>
                  </a:lnTo>
                  <a:lnTo>
                    <a:pt x="6389955" y="22225"/>
                  </a:lnTo>
                  <a:lnTo>
                    <a:pt x="6388208" y="13574"/>
                  </a:lnTo>
                  <a:lnTo>
                    <a:pt x="6383445" y="6509"/>
                  </a:lnTo>
                  <a:lnTo>
                    <a:pt x="6376381" y="1746"/>
                  </a:lnTo>
                  <a:lnTo>
                    <a:pt x="6367686" y="0"/>
                  </a:lnTo>
                  <a:close/>
                </a:path>
                <a:path w="11962130" h="7343775">
                  <a:moveTo>
                    <a:pt x="6456630" y="0"/>
                  </a:moveTo>
                  <a:lnTo>
                    <a:pt x="6447979" y="1746"/>
                  </a:lnTo>
                  <a:lnTo>
                    <a:pt x="6440915" y="6509"/>
                  </a:lnTo>
                  <a:lnTo>
                    <a:pt x="6436152" y="13574"/>
                  </a:lnTo>
                  <a:lnTo>
                    <a:pt x="6434405" y="22225"/>
                  </a:lnTo>
                  <a:lnTo>
                    <a:pt x="6436152" y="30875"/>
                  </a:lnTo>
                  <a:lnTo>
                    <a:pt x="6440920" y="37940"/>
                  </a:lnTo>
                  <a:lnTo>
                    <a:pt x="6447998" y="42703"/>
                  </a:lnTo>
                  <a:lnTo>
                    <a:pt x="6456674" y="44450"/>
                  </a:lnTo>
                  <a:lnTo>
                    <a:pt x="6465325" y="42703"/>
                  </a:lnTo>
                  <a:lnTo>
                    <a:pt x="6472390" y="37940"/>
                  </a:lnTo>
                  <a:lnTo>
                    <a:pt x="6477153" y="30875"/>
                  </a:lnTo>
                  <a:lnTo>
                    <a:pt x="6478899" y="22225"/>
                  </a:lnTo>
                  <a:lnTo>
                    <a:pt x="6477153" y="13574"/>
                  </a:lnTo>
                  <a:lnTo>
                    <a:pt x="6472390" y="6509"/>
                  </a:lnTo>
                  <a:lnTo>
                    <a:pt x="6465325" y="1746"/>
                  </a:lnTo>
                  <a:lnTo>
                    <a:pt x="6456630" y="0"/>
                  </a:lnTo>
                  <a:close/>
                </a:path>
                <a:path w="11962130" h="7343775">
                  <a:moveTo>
                    <a:pt x="6545574" y="0"/>
                  </a:moveTo>
                  <a:lnTo>
                    <a:pt x="6536924" y="1746"/>
                  </a:lnTo>
                  <a:lnTo>
                    <a:pt x="6529859" y="6509"/>
                  </a:lnTo>
                  <a:lnTo>
                    <a:pt x="6525096" y="13574"/>
                  </a:lnTo>
                  <a:lnTo>
                    <a:pt x="6523349" y="22225"/>
                  </a:lnTo>
                  <a:lnTo>
                    <a:pt x="6525097" y="30875"/>
                  </a:lnTo>
                  <a:lnTo>
                    <a:pt x="6529865" y="37940"/>
                  </a:lnTo>
                  <a:lnTo>
                    <a:pt x="6536943" y="42703"/>
                  </a:lnTo>
                  <a:lnTo>
                    <a:pt x="6545620" y="44450"/>
                  </a:lnTo>
                  <a:lnTo>
                    <a:pt x="6554271" y="42703"/>
                  </a:lnTo>
                  <a:lnTo>
                    <a:pt x="6561335" y="37940"/>
                  </a:lnTo>
                  <a:lnTo>
                    <a:pt x="6566098" y="30875"/>
                  </a:lnTo>
                  <a:lnTo>
                    <a:pt x="6567845" y="22225"/>
                  </a:lnTo>
                  <a:lnTo>
                    <a:pt x="6566098" y="13574"/>
                  </a:lnTo>
                  <a:lnTo>
                    <a:pt x="6561335" y="6509"/>
                  </a:lnTo>
                  <a:lnTo>
                    <a:pt x="6554271" y="1746"/>
                  </a:lnTo>
                  <a:lnTo>
                    <a:pt x="6545574" y="0"/>
                  </a:lnTo>
                  <a:close/>
                </a:path>
                <a:path w="11962130" h="7343775">
                  <a:moveTo>
                    <a:pt x="6634520" y="0"/>
                  </a:moveTo>
                  <a:lnTo>
                    <a:pt x="6625869" y="1746"/>
                  </a:lnTo>
                  <a:lnTo>
                    <a:pt x="6618805" y="6509"/>
                  </a:lnTo>
                  <a:lnTo>
                    <a:pt x="6614042" y="13574"/>
                  </a:lnTo>
                  <a:lnTo>
                    <a:pt x="6612295" y="22225"/>
                  </a:lnTo>
                  <a:lnTo>
                    <a:pt x="6614042" y="30875"/>
                  </a:lnTo>
                  <a:lnTo>
                    <a:pt x="6618810" y="37940"/>
                  </a:lnTo>
                  <a:lnTo>
                    <a:pt x="6625888" y="42703"/>
                  </a:lnTo>
                  <a:lnTo>
                    <a:pt x="6634565" y="44450"/>
                  </a:lnTo>
                  <a:lnTo>
                    <a:pt x="6643216" y="42703"/>
                  </a:lnTo>
                  <a:lnTo>
                    <a:pt x="6650280" y="37940"/>
                  </a:lnTo>
                  <a:lnTo>
                    <a:pt x="6655043" y="30875"/>
                  </a:lnTo>
                  <a:lnTo>
                    <a:pt x="6656790" y="22225"/>
                  </a:lnTo>
                  <a:lnTo>
                    <a:pt x="6655043" y="13574"/>
                  </a:lnTo>
                  <a:lnTo>
                    <a:pt x="6650280" y="6509"/>
                  </a:lnTo>
                  <a:lnTo>
                    <a:pt x="6643216" y="1746"/>
                  </a:lnTo>
                  <a:lnTo>
                    <a:pt x="6634520" y="0"/>
                  </a:lnTo>
                  <a:close/>
                </a:path>
                <a:path w="11962130" h="7343775">
                  <a:moveTo>
                    <a:pt x="6723465" y="0"/>
                  </a:moveTo>
                  <a:lnTo>
                    <a:pt x="6714814" y="1746"/>
                  </a:lnTo>
                  <a:lnTo>
                    <a:pt x="6707749" y="6509"/>
                  </a:lnTo>
                  <a:lnTo>
                    <a:pt x="6702986" y="13574"/>
                  </a:lnTo>
                  <a:lnTo>
                    <a:pt x="6701240" y="22225"/>
                  </a:lnTo>
                  <a:lnTo>
                    <a:pt x="6702987" y="30875"/>
                  </a:lnTo>
                  <a:lnTo>
                    <a:pt x="6707755" y="37940"/>
                  </a:lnTo>
                  <a:lnTo>
                    <a:pt x="6714832" y="42703"/>
                  </a:lnTo>
                  <a:lnTo>
                    <a:pt x="6723509" y="44450"/>
                  </a:lnTo>
                  <a:lnTo>
                    <a:pt x="6732160" y="42703"/>
                  </a:lnTo>
                  <a:lnTo>
                    <a:pt x="6739224" y="37940"/>
                  </a:lnTo>
                  <a:lnTo>
                    <a:pt x="6743987" y="30875"/>
                  </a:lnTo>
                  <a:lnTo>
                    <a:pt x="6745734" y="22225"/>
                  </a:lnTo>
                  <a:lnTo>
                    <a:pt x="6743987" y="13574"/>
                  </a:lnTo>
                  <a:lnTo>
                    <a:pt x="6739224" y="6509"/>
                  </a:lnTo>
                  <a:lnTo>
                    <a:pt x="6732160" y="1746"/>
                  </a:lnTo>
                  <a:lnTo>
                    <a:pt x="6723465" y="0"/>
                  </a:lnTo>
                  <a:close/>
                </a:path>
                <a:path w="11962130" h="7343775">
                  <a:moveTo>
                    <a:pt x="6812409" y="0"/>
                  </a:moveTo>
                  <a:lnTo>
                    <a:pt x="6803758" y="1746"/>
                  </a:lnTo>
                  <a:lnTo>
                    <a:pt x="6796694" y="6509"/>
                  </a:lnTo>
                  <a:lnTo>
                    <a:pt x="6791931" y="13574"/>
                  </a:lnTo>
                  <a:lnTo>
                    <a:pt x="6790184" y="22225"/>
                  </a:lnTo>
                  <a:lnTo>
                    <a:pt x="6791931" y="30875"/>
                  </a:lnTo>
                  <a:lnTo>
                    <a:pt x="6796699" y="37940"/>
                  </a:lnTo>
                  <a:lnTo>
                    <a:pt x="6803777" y="42703"/>
                  </a:lnTo>
                  <a:lnTo>
                    <a:pt x="6812453" y="44450"/>
                  </a:lnTo>
                  <a:lnTo>
                    <a:pt x="6821104" y="42703"/>
                  </a:lnTo>
                  <a:lnTo>
                    <a:pt x="6828169" y="37940"/>
                  </a:lnTo>
                  <a:lnTo>
                    <a:pt x="6832932" y="30875"/>
                  </a:lnTo>
                  <a:lnTo>
                    <a:pt x="6834678" y="22225"/>
                  </a:lnTo>
                  <a:lnTo>
                    <a:pt x="6832932" y="13574"/>
                  </a:lnTo>
                  <a:lnTo>
                    <a:pt x="6828169" y="6509"/>
                  </a:lnTo>
                  <a:lnTo>
                    <a:pt x="6821104" y="1746"/>
                  </a:lnTo>
                  <a:lnTo>
                    <a:pt x="6812409" y="0"/>
                  </a:lnTo>
                  <a:close/>
                </a:path>
                <a:path w="11962130" h="7343775">
                  <a:moveTo>
                    <a:pt x="6901353" y="0"/>
                  </a:moveTo>
                  <a:lnTo>
                    <a:pt x="6892703" y="1746"/>
                  </a:lnTo>
                  <a:lnTo>
                    <a:pt x="6885638" y="6509"/>
                  </a:lnTo>
                  <a:lnTo>
                    <a:pt x="6880875" y="13574"/>
                  </a:lnTo>
                  <a:lnTo>
                    <a:pt x="6879128" y="22225"/>
                  </a:lnTo>
                  <a:lnTo>
                    <a:pt x="6880876" y="30875"/>
                  </a:lnTo>
                  <a:lnTo>
                    <a:pt x="6885644" y="37940"/>
                  </a:lnTo>
                  <a:lnTo>
                    <a:pt x="6892721" y="42703"/>
                  </a:lnTo>
                  <a:lnTo>
                    <a:pt x="6901398" y="44450"/>
                  </a:lnTo>
                  <a:lnTo>
                    <a:pt x="6910049" y="42703"/>
                  </a:lnTo>
                  <a:lnTo>
                    <a:pt x="6917113" y="37940"/>
                  </a:lnTo>
                  <a:lnTo>
                    <a:pt x="6921876" y="30875"/>
                  </a:lnTo>
                  <a:lnTo>
                    <a:pt x="6923623" y="22225"/>
                  </a:lnTo>
                  <a:lnTo>
                    <a:pt x="6921876" y="13574"/>
                  </a:lnTo>
                  <a:lnTo>
                    <a:pt x="6917113" y="6509"/>
                  </a:lnTo>
                  <a:lnTo>
                    <a:pt x="6910049" y="1746"/>
                  </a:lnTo>
                  <a:lnTo>
                    <a:pt x="6901353" y="0"/>
                  </a:lnTo>
                  <a:close/>
                </a:path>
                <a:path w="11962130" h="7343775">
                  <a:moveTo>
                    <a:pt x="6990298" y="0"/>
                  </a:moveTo>
                  <a:lnTo>
                    <a:pt x="6981647" y="1746"/>
                  </a:lnTo>
                  <a:lnTo>
                    <a:pt x="6974582" y="6509"/>
                  </a:lnTo>
                  <a:lnTo>
                    <a:pt x="6969819" y="13574"/>
                  </a:lnTo>
                  <a:lnTo>
                    <a:pt x="6968073" y="22225"/>
                  </a:lnTo>
                  <a:lnTo>
                    <a:pt x="6969820" y="30875"/>
                  </a:lnTo>
                  <a:lnTo>
                    <a:pt x="6974588" y="37940"/>
                  </a:lnTo>
                  <a:lnTo>
                    <a:pt x="6981666" y="42703"/>
                  </a:lnTo>
                  <a:lnTo>
                    <a:pt x="6990342" y="44450"/>
                  </a:lnTo>
                  <a:lnTo>
                    <a:pt x="6998993" y="42703"/>
                  </a:lnTo>
                  <a:lnTo>
                    <a:pt x="7006058" y="37940"/>
                  </a:lnTo>
                  <a:lnTo>
                    <a:pt x="7010821" y="30875"/>
                  </a:lnTo>
                  <a:lnTo>
                    <a:pt x="7012567" y="22225"/>
                  </a:lnTo>
                  <a:lnTo>
                    <a:pt x="7010821" y="13574"/>
                  </a:lnTo>
                  <a:lnTo>
                    <a:pt x="7006058" y="6509"/>
                  </a:lnTo>
                  <a:lnTo>
                    <a:pt x="6998993" y="1746"/>
                  </a:lnTo>
                  <a:lnTo>
                    <a:pt x="6990298" y="0"/>
                  </a:lnTo>
                  <a:close/>
                </a:path>
                <a:path w="11962130" h="7343775">
                  <a:moveTo>
                    <a:pt x="7079242" y="0"/>
                  </a:moveTo>
                  <a:lnTo>
                    <a:pt x="7070591" y="1746"/>
                  </a:lnTo>
                  <a:lnTo>
                    <a:pt x="7063527" y="6509"/>
                  </a:lnTo>
                  <a:lnTo>
                    <a:pt x="7058764" y="13574"/>
                  </a:lnTo>
                  <a:lnTo>
                    <a:pt x="7057017" y="22225"/>
                  </a:lnTo>
                  <a:lnTo>
                    <a:pt x="7058765" y="30875"/>
                  </a:lnTo>
                  <a:lnTo>
                    <a:pt x="7063532" y="37940"/>
                  </a:lnTo>
                  <a:lnTo>
                    <a:pt x="7070610" y="42703"/>
                  </a:lnTo>
                  <a:lnTo>
                    <a:pt x="7079287" y="44450"/>
                  </a:lnTo>
                  <a:lnTo>
                    <a:pt x="7087938" y="42703"/>
                  </a:lnTo>
                  <a:lnTo>
                    <a:pt x="7095002" y="37940"/>
                  </a:lnTo>
                  <a:lnTo>
                    <a:pt x="7099765" y="30875"/>
                  </a:lnTo>
                  <a:lnTo>
                    <a:pt x="7101512" y="22225"/>
                  </a:lnTo>
                  <a:lnTo>
                    <a:pt x="7099765" y="13574"/>
                  </a:lnTo>
                  <a:lnTo>
                    <a:pt x="7095002" y="6509"/>
                  </a:lnTo>
                  <a:lnTo>
                    <a:pt x="7087938" y="1746"/>
                  </a:lnTo>
                  <a:lnTo>
                    <a:pt x="7079242" y="0"/>
                  </a:lnTo>
                  <a:close/>
                </a:path>
                <a:path w="11962130" h="7343775">
                  <a:moveTo>
                    <a:pt x="7168187" y="0"/>
                  </a:moveTo>
                  <a:lnTo>
                    <a:pt x="7159536" y="1746"/>
                  </a:lnTo>
                  <a:lnTo>
                    <a:pt x="7152471" y="6509"/>
                  </a:lnTo>
                  <a:lnTo>
                    <a:pt x="7147708" y="13574"/>
                  </a:lnTo>
                  <a:lnTo>
                    <a:pt x="7145962" y="22225"/>
                  </a:lnTo>
                  <a:lnTo>
                    <a:pt x="7147709" y="30875"/>
                  </a:lnTo>
                  <a:lnTo>
                    <a:pt x="7152477" y="37940"/>
                  </a:lnTo>
                  <a:lnTo>
                    <a:pt x="7159555" y="42703"/>
                  </a:lnTo>
                  <a:lnTo>
                    <a:pt x="7168231" y="44450"/>
                  </a:lnTo>
                  <a:lnTo>
                    <a:pt x="7176882" y="42703"/>
                  </a:lnTo>
                  <a:lnTo>
                    <a:pt x="7183947" y="37940"/>
                  </a:lnTo>
                  <a:lnTo>
                    <a:pt x="7188710" y="30875"/>
                  </a:lnTo>
                  <a:lnTo>
                    <a:pt x="7190456" y="22225"/>
                  </a:lnTo>
                  <a:lnTo>
                    <a:pt x="7188710" y="13574"/>
                  </a:lnTo>
                  <a:lnTo>
                    <a:pt x="7183947" y="6509"/>
                  </a:lnTo>
                  <a:lnTo>
                    <a:pt x="7176882" y="1746"/>
                  </a:lnTo>
                  <a:lnTo>
                    <a:pt x="7168187" y="0"/>
                  </a:lnTo>
                  <a:close/>
                </a:path>
                <a:path w="11962130" h="7343775">
                  <a:moveTo>
                    <a:pt x="7257131" y="0"/>
                  </a:moveTo>
                  <a:lnTo>
                    <a:pt x="7248480" y="1746"/>
                  </a:lnTo>
                  <a:lnTo>
                    <a:pt x="7241416" y="6509"/>
                  </a:lnTo>
                  <a:lnTo>
                    <a:pt x="7236653" y="13574"/>
                  </a:lnTo>
                  <a:lnTo>
                    <a:pt x="7234906" y="22225"/>
                  </a:lnTo>
                  <a:lnTo>
                    <a:pt x="7236654" y="30875"/>
                  </a:lnTo>
                  <a:lnTo>
                    <a:pt x="7241421" y="37940"/>
                  </a:lnTo>
                  <a:lnTo>
                    <a:pt x="7248499" y="42703"/>
                  </a:lnTo>
                  <a:lnTo>
                    <a:pt x="7257176" y="44450"/>
                  </a:lnTo>
                  <a:lnTo>
                    <a:pt x="7265827" y="42703"/>
                  </a:lnTo>
                  <a:lnTo>
                    <a:pt x="7272891" y="37940"/>
                  </a:lnTo>
                  <a:lnTo>
                    <a:pt x="7277654" y="30875"/>
                  </a:lnTo>
                  <a:lnTo>
                    <a:pt x="7279401" y="22225"/>
                  </a:lnTo>
                  <a:lnTo>
                    <a:pt x="7277654" y="13574"/>
                  </a:lnTo>
                  <a:lnTo>
                    <a:pt x="7272891" y="6509"/>
                  </a:lnTo>
                  <a:lnTo>
                    <a:pt x="7265827" y="1746"/>
                  </a:lnTo>
                  <a:lnTo>
                    <a:pt x="7257131" y="0"/>
                  </a:lnTo>
                  <a:close/>
                </a:path>
                <a:path w="11962130" h="7343775">
                  <a:moveTo>
                    <a:pt x="7346076" y="0"/>
                  </a:moveTo>
                  <a:lnTo>
                    <a:pt x="7337425" y="1746"/>
                  </a:lnTo>
                  <a:lnTo>
                    <a:pt x="7330360" y="6509"/>
                  </a:lnTo>
                  <a:lnTo>
                    <a:pt x="7325597" y="13574"/>
                  </a:lnTo>
                  <a:lnTo>
                    <a:pt x="7323851" y="22225"/>
                  </a:lnTo>
                  <a:lnTo>
                    <a:pt x="7325598" y="30875"/>
                  </a:lnTo>
                  <a:lnTo>
                    <a:pt x="7330366" y="37940"/>
                  </a:lnTo>
                  <a:lnTo>
                    <a:pt x="7337444" y="42703"/>
                  </a:lnTo>
                  <a:lnTo>
                    <a:pt x="7346120" y="44450"/>
                  </a:lnTo>
                  <a:lnTo>
                    <a:pt x="7354771" y="42703"/>
                  </a:lnTo>
                  <a:lnTo>
                    <a:pt x="7361836" y="37940"/>
                  </a:lnTo>
                  <a:lnTo>
                    <a:pt x="7366599" y="30875"/>
                  </a:lnTo>
                  <a:lnTo>
                    <a:pt x="7368345" y="22225"/>
                  </a:lnTo>
                  <a:lnTo>
                    <a:pt x="7366599" y="13574"/>
                  </a:lnTo>
                  <a:lnTo>
                    <a:pt x="7361836" y="6509"/>
                  </a:lnTo>
                  <a:lnTo>
                    <a:pt x="7354771" y="1746"/>
                  </a:lnTo>
                  <a:lnTo>
                    <a:pt x="7346076" y="0"/>
                  </a:lnTo>
                  <a:close/>
                </a:path>
                <a:path w="11962130" h="7343775">
                  <a:moveTo>
                    <a:pt x="7435020" y="0"/>
                  </a:moveTo>
                  <a:lnTo>
                    <a:pt x="7426369" y="1746"/>
                  </a:lnTo>
                  <a:lnTo>
                    <a:pt x="7419305" y="6509"/>
                  </a:lnTo>
                  <a:lnTo>
                    <a:pt x="7414542" y="13574"/>
                  </a:lnTo>
                  <a:lnTo>
                    <a:pt x="7412795" y="22225"/>
                  </a:lnTo>
                  <a:lnTo>
                    <a:pt x="7414542" y="30875"/>
                  </a:lnTo>
                  <a:lnTo>
                    <a:pt x="7419310" y="37940"/>
                  </a:lnTo>
                  <a:lnTo>
                    <a:pt x="7426388" y="42703"/>
                  </a:lnTo>
                  <a:lnTo>
                    <a:pt x="7435065" y="44450"/>
                  </a:lnTo>
                  <a:lnTo>
                    <a:pt x="7443716" y="42703"/>
                  </a:lnTo>
                  <a:lnTo>
                    <a:pt x="7450780" y="37940"/>
                  </a:lnTo>
                  <a:lnTo>
                    <a:pt x="7455543" y="30875"/>
                  </a:lnTo>
                  <a:lnTo>
                    <a:pt x="7457290" y="22225"/>
                  </a:lnTo>
                  <a:lnTo>
                    <a:pt x="7455543" y="13574"/>
                  </a:lnTo>
                  <a:lnTo>
                    <a:pt x="7450780" y="6509"/>
                  </a:lnTo>
                  <a:lnTo>
                    <a:pt x="7443716" y="1746"/>
                  </a:lnTo>
                  <a:lnTo>
                    <a:pt x="7435020" y="0"/>
                  </a:lnTo>
                  <a:close/>
                </a:path>
                <a:path w="11962130" h="7343775">
                  <a:moveTo>
                    <a:pt x="7523965" y="0"/>
                  </a:moveTo>
                  <a:lnTo>
                    <a:pt x="7515314" y="1746"/>
                  </a:lnTo>
                  <a:lnTo>
                    <a:pt x="7508249" y="6509"/>
                  </a:lnTo>
                  <a:lnTo>
                    <a:pt x="7503486" y="13574"/>
                  </a:lnTo>
                  <a:lnTo>
                    <a:pt x="7501740" y="22225"/>
                  </a:lnTo>
                  <a:lnTo>
                    <a:pt x="7503487" y="30875"/>
                  </a:lnTo>
                  <a:lnTo>
                    <a:pt x="7508255" y="37940"/>
                  </a:lnTo>
                  <a:lnTo>
                    <a:pt x="7515332" y="42703"/>
                  </a:lnTo>
                  <a:lnTo>
                    <a:pt x="7524009" y="44450"/>
                  </a:lnTo>
                  <a:lnTo>
                    <a:pt x="7532660" y="42703"/>
                  </a:lnTo>
                  <a:lnTo>
                    <a:pt x="7539725" y="37940"/>
                  </a:lnTo>
                  <a:lnTo>
                    <a:pt x="7544488" y="30875"/>
                  </a:lnTo>
                  <a:lnTo>
                    <a:pt x="7546234" y="22225"/>
                  </a:lnTo>
                  <a:lnTo>
                    <a:pt x="7544488" y="13574"/>
                  </a:lnTo>
                  <a:lnTo>
                    <a:pt x="7539725" y="6509"/>
                  </a:lnTo>
                  <a:lnTo>
                    <a:pt x="7532660" y="1746"/>
                  </a:lnTo>
                  <a:lnTo>
                    <a:pt x="7523965" y="0"/>
                  </a:lnTo>
                  <a:close/>
                </a:path>
                <a:path w="11962130" h="7343775">
                  <a:moveTo>
                    <a:pt x="7612909" y="0"/>
                  </a:moveTo>
                  <a:lnTo>
                    <a:pt x="7604258" y="1746"/>
                  </a:lnTo>
                  <a:lnTo>
                    <a:pt x="7597194" y="6509"/>
                  </a:lnTo>
                  <a:lnTo>
                    <a:pt x="7592431" y="13574"/>
                  </a:lnTo>
                  <a:lnTo>
                    <a:pt x="7590684" y="22225"/>
                  </a:lnTo>
                  <a:lnTo>
                    <a:pt x="7592431" y="30875"/>
                  </a:lnTo>
                  <a:lnTo>
                    <a:pt x="7597199" y="37940"/>
                  </a:lnTo>
                  <a:lnTo>
                    <a:pt x="7604277" y="42703"/>
                  </a:lnTo>
                  <a:lnTo>
                    <a:pt x="7612954" y="44450"/>
                  </a:lnTo>
                  <a:lnTo>
                    <a:pt x="7621605" y="42703"/>
                  </a:lnTo>
                  <a:lnTo>
                    <a:pt x="7628669" y="37940"/>
                  </a:lnTo>
                  <a:lnTo>
                    <a:pt x="7633432" y="30875"/>
                  </a:lnTo>
                  <a:lnTo>
                    <a:pt x="7635179" y="22225"/>
                  </a:lnTo>
                  <a:lnTo>
                    <a:pt x="7633432" y="13574"/>
                  </a:lnTo>
                  <a:lnTo>
                    <a:pt x="7628669" y="6509"/>
                  </a:lnTo>
                  <a:lnTo>
                    <a:pt x="7621605" y="1746"/>
                  </a:lnTo>
                  <a:lnTo>
                    <a:pt x="7612909" y="0"/>
                  </a:lnTo>
                  <a:close/>
                </a:path>
                <a:path w="11962130" h="7343775">
                  <a:moveTo>
                    <a:pt x="7701854" y="0"/>
                  </a:moveTo>
                  <a:lnTo>
                    <a:pt x="7693203" y="1746"/>
                  </a:lnTo>
                  <a:lnTo>
                    <a:pt x="7686138" y="6509"/>
                  </a:lnTo>
                  <a:lnTo>
                    <a:pt x="7681375" y="13574"/>
                  </a:lnTo>
                  <a:lnTo>
                    <a:pt x="7679629" y="22225"/>
                  </a:lnTo>
                  <a:lnTo>
                    <a:pt x="7681376" y="30875"/>
                  </a:lnTo>
                  <a:lnTo>
                    <a:pt x="7686144" y="37940"/>
                  </a:lnTo>
                  <a:lnTo>
                    <a:pt x="7693221" y="42703"/>
                  </a:lnTo>
                  <a:lnTo>
                    <a:pt x="7701898" y="44450"/>
                  </a:lnTo>
                  <a:lnTo>
                    <a:pt x="7710549" y="42703"/>
                  </a:lnTo>
                  <a:lnTo>
                    <a:pt x="7717613" y="37940"/>
                  </a:lnTo>
                  <a:lnTo>
                    <a:pt x="7722376" y="30875"/>
                  </a:lnTo>
                  <a:lnTo>
                    <a:pt x="7724123" y="22225"/>
                  </a:lnTo>
                  <a:lnTo>
                    <a:pt x="7722376" y="13574"/>
                  </a:lnTo>
                  <a:lnTo>
                    <a:pt x="7717613" y="6509"/>
                  </a:lnTo>
                  <a:lnTo>
                    <a:pt x="7710549" y="1746"/>
                  </a:lnTo>
                  <a:lnTo>
                    <a:pt x="7701854" y="0"/>
                  </a:lnTo>
                  <a:close/>
                </a:path>
                <a:path w="11962130" h="7343775">
                  <a:moveTo>
                    <a:pt x="7790798" y="0"/>
                  </a:moveTo>
                  <a:lnTo>
                    <a:pt x="7782147" y="1746"/>
                  </a:lnTo>
                  <a:lnTo>
                    <a:pt x="7775083" y="6509"/>
                  </a:lnTo>
                  <a:lnTo>
                    <a:pt x="7770320" y="13574"/>
                  </a:lnTo>
                  <a:lnTo>
                    <a:pt x="7768573" y="22225"/>
                  </a:lnTo>
                  <a:lnTo>
                    <a:pt x="7770320" y="30875"/>
                  </a:lnTo>
                  <a:lnTo>
                    <a:pt x="7775088" y="37940"/>
                  </a:lnTo>
                  <a:lnTo>
                    <a:pt x="7782166" y="42703"/>
                  </a:lnTo>
                  <a:lnTo>
                    <a:pt x="7790842" y="44450"/>
                  </a:lnTo>
                  <a:lnTo>
                    <a:pt x="7799493" y="42703"/>
                  </a:lnTo>
                  <a:lnTo>
                    <a:pt x="7806558" y="37940"/>
                  </a:lnTo>
                  <a:lnTo>
                    <a:pt x="7811321" y="30875"/>
                  </a:lnTo>
                  <a:lnTo>
                    <a:pt x="7813067" y="22225"/>
                  </a:lnTo>
                  <a:lnTo>
                    <a:pt x="7811321" y="13574"/>
                  </a:lnTo>
                  <a:lnTo>
                    <a:pt x="7806558" y="6509"/>
                  </a:lnTo>
                  <a:lnTo>
                    <a:pt x="7799493" y="1746"/>
                  </a:lnTo>
                  <a:lnTo>
                    <a:pt x="7790798" y="0"/>
                  </a:lnTo>
                  <a:close/>
                </a:path>
                <a:path w="11962130" h="7343775">
                  <a:moveTo>
                    <a:pt x="7879742" y="0"/>
                  </a:moveTo>
                  <a:lnTo>
                    <a:pt x="7871091" y="1746"/>
                  </a:lnTo>
                  <a:lnTo>
                    <a:pt x="7864027" y="6509"/>
                  </a:lnTo>
                  <a:lnTo>
                    <a:pt x="7859264" y="13574"/>
                  </a:lnTo>
                  <a:lnTo>
                    <a:pt x="7857517" y="22225"/>
                  </a:lnTo>
                  <a:lnTo>
                    <a:pt x="7859265" y="30875"/>
                  </a:lnTo>
                  <a:lnTo>
                    <a:pt x="7864033" y="37940"/>
                  </a:lnTo>
                  <a:lnTo>
                    <a:pt x="7871110" y="42703"/>
                  </a:lnTo>
                  <a:lnTo>
                    <a:pt x="7879787" y="44450"/>
                  </a:lnTo>
                  <a:lnTo>
                    <a:pt x="7888438" y="42703"/>
                  </a:lnTo>
                  <a:lnTo>
                    <a:pt x="7895502" y="37940"/>
                  </a:lnTo>
                  <a:lnTo>
                    <a:pt x="7900265" y="30875"/>
                  </a:lnTo>
                  <a:lnTo>
                    <a:pt x="7902012" y="22225"/>
                  </a:lnTo>
                  <a:lnTo>
                    <a:pt x="7900265" y="13574"/>
                  </a:lnTo>
                  <a:lnTo>
                    <a:pt x="7895502" y="6509"/>
                  </a:lnTo>
                  <a:lnTo>
                    <a:pt x="7888438" y="1746"/>
                  </a:lnTo>
                  <a:lnTo>
                    <a:pt x="7879742" y="0"/>
                  </a:lnTo>
                  <a:close/>
                </a:path>
                <a:path w="11962130" h="7343775">
                  <a:moveTo>
                    <a:pt x="7968687" y="0"/>
                  </a:moveTo>
                  <a:lnTo>
                    <a:pt x="7960036" y="1746"/>
                  </a:lnTo>
                  <a:lnTo>
                    <a:pt x="7952971" y="6509"/>
                  </a:lnTo>
                  <a:lnTo>
                    <a:pt x="7948208" y="13574"/>
                  </a:lnTo>
                  <a:lnTo>
                    <a:pt x="7946462" y="22225"/>
                  </a:lnTo>
                  <a:lnTo>
                    <a:pt x="7948209" y="30875"/>
                  </a:lnTo>
                  <a:lnTo>
                    <a:pt x="7952977" y="37940"/>
                  </a:lnTo>
                  <a:lnTo>
                    <a:pt x="7960055" y="42703"/>
                  </a:lnTo>
                  <a:lnTo>
                    <a:pt x="7968731" y="44450"/>
                  </a:lnTo>
                  <a:lnTo>
                    <a:pt x="7977382" y="42703"/>
                  </a:lnTo>
                  <a:lnTo>
                    <a:pt x="7984447" y="37940"/>
                  </a:lnTo>
                  <a:lnTo>
                    <a:pt x="7989210" y="30875"/>
                  </a:lnTo>
                  <a:lnTo>
                    <a:pt x="7990956" y="22225"/>
                  </a:lnTo>
                  <a:lnTo>
                    <a:pt x="7989210" y="13574"/>
                  </a:lnTo>
                  <a:lnTo>
                    <a:pt x="7984447" y="6509"/>
                  </a:lnTo>
                  <a:lnTo>
                    <a:pt x="7977382" y="1746"/>
                  </a:lnTo>
                  <a:lnTo>
                    <a:pt x="7968687" y="0"/>
                  </a:lnTo>
                  <a:close/>
                </a:path>
                <a:path w="11962130" h="7343775">
                  <a:moveTo>
                    <a:pt x="8057631" y="0"/>
                  </a:moveTo>
                  <a:lnTo>
                    <a:pt x="8048980" y="1746"/>
                  </a:lnTo>
                  <a:lnTo>
                    <a:pt x="8041916" y="6509"/>
                  </a:lnTo>
                  <a:lnTo>
                    <a:pt x="8037153" y="13574"/>
                  </a:lnTo>
                  <a:lnTo>
                    <a:pt x="8035406" y="22225"/>
                  </a:lnTo>
                  <a:lnTo>
                    <a:pt x="8037154" y="30875"/>
                  </a:lnTo>
                  <a:lnTo>
                    <a:pt x="8041921" y="37940"/>
                  </a:lnTo>
                  <a:lnTo>
                    <a:pt x="8048999" y="42703"/>
                  </a:lnTo>
                  <a:lnTo>
                    <a:pt x="8057676" y="44450"/>
                  </a:lnTo>
                  <a:lnTo>
                    <a:pt x="8066327" y="42703"/>
                  </a:lnTo>
                  <a:lnTo>
                    <a:pt x="8073391" y="37940"/>
                  </a:lnTo>
                  <a:lnTo>
                    <a:pt x="8078154" y="30875"/>
                  </a:lnTo>
                  <a:lnTo>
                    <a:pt x="8079901" y="22225"/>
                  </a:lnTo>
                  <a:lnTo>
                    <a:pt x="8078154" y="13574"/>
                  </a:lnTo>
                  <a:lnTo>
                    <a:pt x="8073391" y="6509"/>
                  </a:lnTo>
                  <a:lnTo>
                    <a:pt x="8066327" y="1746"/>
                  </a:lnTo>
                  <a:lnTo>
                    <a:pt x="8057631" y="0"/>
                  </a:lnTo>
                  <a:close/>
                </a:path>
                <a:path w="11962130" h="7343775">
                  <a:moveTo>
                    <a:pt x="8146576" y="0"/>
                  </a:moveTo>
                  <a:lnTo>
                    <a:pt x="8137925" y="1746"/>
                  </a:lnTo>
                  <a:lnTo>
                    <a:pt x="8130860" y="6509"/>
                  </a:lnTo>
                  <a:lnTo>
                    <a:pt x="8126097" y="13574"/>
                  </a:lnTo>
                  <a:lnTo>
                    <a:pt x="8124351" y="22225"/>
                  </a:lnTo>
                  <a:lnTo>
                    <a:pt x="8126098" y="30875"/>
                  </a:lnTo>
                  <a:lnTo>
                    <a:pt x="8130866" y="37940"/>
                  </a:lnTo>
                  <a:lnTo>
                    <a:pt x="8137944" y="42703"/>
                  </a:lnTo>
                  <a:lnTo>
                    <a:pt x="8146620" y="44450"/>
                  </a:lnTo>
                  <a:lnTo>
                    <a:pt x="8155271" y="42703"/>
                  </a:lnTo>
                  <a:lnTo>
                    <a:pt x="8162336" y="37940"/>
                  </a:lnTo>
                  <a:lnTo>
                    <a:pt x="8167099" y="30875"/>
                  </a:lnTo>
                  <a:lnTo>
                    <a:pt x="8168845" y="22225"/>
                  </a:lnTo>
                  <a:lnTo>
                    <a:pt x="8167099" y="13574"/>
                  </a:lnTo>
                  <a:lnTo>
                    <a:pt x="8162336" y="6509"/>
                  </a:lnTo>
                  <a:lnTo>
                    <a:pt x="8155271" y="1746"/>
                  </a:lnTo>
                  <a:lnTo>
                    <a:pt x="8146576" y="0"/>
                  </a:lnTo>
                  <a:close/>
                </a:path>
                <a:path w="11962130" h="7343775">
                  <a:moveTo>
                    <a:pt x="8235520" y="0"/>
                  </a:moveTo>
                  <a:lnTo>
                    <a:pt x="8226869" y="1746"/>
                  </a:lnTo>
                  <a:lnTo>
                    <a:pt x="8219805" y="6509"/>
                  </a:lnTo>
                  <a:lnTo>
                    <a:pt x="8215042" y="13574"/>
                  </a:lnTo>
                  <a:lnTo>
                    <a:pt x="8213295" y="22225"/>
                  </a:lnTo>
                  <a:lnTo>
                    <a:pt x="8215042" y="30875"/>
                  </a:lnTo>
                  <a:lnTo>
                    <a:pt x="8219810" y="37940"/>
                  </a:lnTo>
                  <a:lnTo>
                    <a:pt x="8226888" y="42703"/>
                  </a:lnTo>
                  <a:lnTo>
                    <a:pt x="8235565" y="44450"/>
                  </a:lnTo>
                  <a:lnTo>
                    <a:pt x="8244216" y="42703"/>
                  </a:lnTo>
                  <a:lnTo>
                    <a:pt x="8251280" y="37940"/>
                  </a:lnTo>
                  <a:lnTo>
                    <a:pt x="8256043" y="30875"/>
                  </a:lnTo>
                  <a:lnTo>
                    <a:pt x="8257790" y="22225"/>
                  </a:lnTo>
                  <a:lnTo>
                    <a:pt x="8256043" y="13574"/>
                  </a:lnTo>
                  <a:lnTo>
                    <a:pt x="8251280" y="6509"/>
                  </a:lnTo>
                  <a:lnTo>
                    <a:pt x="8244216" y="1746"/>
                  </a:lnTo>
                  <a:lnTo>
                    <a:pt x="8235520" y="0"/>
                  </a:lnTo>
                  <a:close/>
                </a:path>
                <a:path w="11962130" h="7343775">
                  <a:moveTo>
                    <a:pt x="8324465" y="0"/>
                  </a:moveTo>
                  <a:lnTo>
                    <a:pt x="8315814" y="1746"/>
                  </a:lnTo>
                  <a:lnTo>
                    <a:pt x="8308749" y="6509"/>
                  </a:lnTo>
                  <a:lnTo>
                    <a:pt x="8303986" y="13574"/>
                  </a:lnTo>
                  <a:lnTo>
                    <a:pt x="8302240" y="22225"/>
                  </a:lnTo>
                  <a:lnTo>
                    <a:pt x="8303987" y="30875"/>
                  </a:lnTo>
                  <a:lnTo>
                    <a:pt x="8308755" y="37940"/>
                  </a:lnTo>
                  <a:lnTo>
                    <a:pt x="8315832" y="42703"/>
                  </a:lnTo>
                  <a:lnTo>
                    <a:pt x="8324509" y="44450"/>
                  </a:lnTo>
                  <a:lnTo>
                    <a:pt x="8333160" y="42703"/>
                  </a:lnTo>
                  <a:lnTo>
                    <a:pt x="8340225" y="37940"/>
                  </a:lnTo>
                  <a:lnTo>
                    <a:pt x="8344988" y="30875"/>
                  </a:lnTo>
                  <a:lnTo>
                    <a:pt x="8346734" y="22225"/>
                  </a:lnTo>
                  <a:lnTo>
                    <a:pt x="8344988" y="13574"/>
                  </a:lnTo>
                  <a:lnTo>
                    <a:pt x="8340225" y="6509"/>
                  </a:lnTo>
                  <a:lnTo>
                    <a:pt x="8333160" y="1746"/>
                  </a:lnTo>
                  <a:lnTo>
                    <a:pt x="8324465" y="0"/>
                  </a:lnTo>
                  <a:close/>
                </a:path>
                <a:path w="11962130" h="7343775">
                  <a:moveTo>
                    <a:pt x="8413409" y="0"/>
                  </a:moveTo>
                  <a:lnTo>
                    <a:pt x="8404758" y="1746"/>
                  </a:lnTo>
                  <a:lnTo>
                    <a:pt x="8397694" y="6509"/>
                  </a:lnTo>
                  <a:lnTo>
                    <a:pt x="8392931" y="13574"/>
                  </a:lnTo>
                  <a:lnTo>
                    <a:pt x="8391184" y="22225"/>
                  </a:lnTo>
                  <a:lnTo>
                    <a:pt x="8392931" y="30875"/>
                  </a:lnTo>
                  <a:lnTo>
                    <a:pt x="8397699" y="37940"/>
                  </a:lnTo>
                  <a:lnTo>
                    <a:pt x="8404777" y="42703"/>
                  </a:lnTo>
                  <a:lnTo>
                    <a:pt x="8413454" y="44450"/>
                  </a:lnTo>
                  <a:lnTo>
                    <a:pt x="8422105" y="42703"/>
                  </a:lnTo>
                  <a:lnTo>
                    <a:pt x="8429169" y="37940"/>
                  </a:lnTo>
                  <a:lnTo>
                    <a:pt x="8433932" y="30875"/>
                  </a:lnTo>
                  <a:lnTo>
                    <a:pt x="8435679" y="22225"/>
                  </a:lnTo>
                  <a:lnTo>
                    <a:pt x="8433932" y="13574"/>
                  </a:lnTo>
                  <a:lnTo>
                    <a:pt x="8429169" y="6509"/>
                  </a:lnTo>
                  <a:lnTo>
                    <a:pt x="8422105" y="1746"/>
                  </a:lnTo>
                  <a:lnTo>
                    <a:pt x="8413409" y="0"/>
                  </a:lnTo>
                  <a:close/>
                </a:path>
                <a:path w="11962130" h="7343775">
                  <a:moveTo>
                    <a:pt x="8502354" y="0"/>
                  </a:moveTo>
                  <a:lnTo>
                    <a:pt x="8493703" y="1746"/>
                  </a:lnTo>
                  <a:lnTo>
                    <a:pt x="8486638" y="6509"/>
                  </a:lnTo>
                  <a:lnTo>
                    <a:pt x="8481875" y="13574"/>
                  </a:lnTo>
                  <a:lnTo>
                    <a:pt x="8480129" y="22225"/>
                  </a:lnTo>
                  <a:lnTo>
                    <a:pt x="8481876" y="30875"/>
                  </a:lnTo>
                  <a:lnTo>
                    <a:pt x="8486644" y="37940"/>
                  </a:lnTo>
                  <a:lnTo>
                    <a:pt x="8493721" y="42703"/>
                  </a:lnTo>
                  <a:lnTo>
                    <a:pt x="8502398" y="44450"/>
                  </a:lnTo>
                  <a:lnTo>
                    <a:pt x="8511049" y="42703"/>
                  </a:lnTo>
                  <a:lnTo>
                    <a:pt x="8518113" y="37940"/>
                  </a:lnTo>
                  <a:lnTo>
                    <a:pt x="8522876" y="30875"/>
                  </a:lnTo>
                  <a:lnTo>
                    <a:pt x="8524623" y="22225"/>
                  </a:lnTo>
                  <a:lnTo>
                    <a:pt x="8522876" y="13574"/>
                  </a:lnTo>
                  <a:lnTo>
                    <a:pt x="8518113" y="6509"/>
                  </a:lnTo>
                  <a:lnTo>
                    <a:pt x="8511049" y="1746"/>
                  </a:lnTo>
                  <a:lnTo>
                    <a:pt x="8502354" y="0"/>
                  </a:lnTo>
                  <a:close/>
                </a:path>
                <a:path w="11962130" h="7343775">
                  <a:moveTo>
                    <a:pt x="8591298" y="0"/>
                  </a:moveTo>
                  <a:lnTo>
                    <a:pt x="8582647" y="1746"/>
                  </a:lnTo>
                  <a:lnTo>
                    <a:pt x="8575582" y="6509"/>
                  </a:lnTo>
                  <a:lnTo>
                    <a:pt x="8570819" y="13574"/>
                  </a:lnTo>
                  <a:lnTo>
                    <a:pt x="8569073" y="22225"/>
                  </a:lnTo>
                  <a:lnTo>
                    <a:pt x="8570820" y="30875"/>
                  </a:lnTo>
                  <a:lnTo>
                    <a:pt x="8575588" y="37940"/>
                  </a:lnTo>
                  <a:lnTo>
                    <a:pt x="8582665" y="42703"/>
                  </a:lnTo>
                  <a:lnTo>
                    <a:pt x="8591341" y="44450"/>
                  </a:lnTo>
                  <a:lnTo>
                    <a:pt x="8599993" y="42703"/>
                  </a:lnTo>
                  <a:lnTo>
                    <a:pt x="8607057" y="37940"/>
                  </a:lnTo>
                  <a:lnTo>
                    <a:pt x="8611820" y="30875"/>
                  </a:lnTo>
                  <a:lnTo>
                    <a:pt x="8613566" y="22225"/>
                  </a:lnTo>
                  <a:lnTo>
                    <a:pt x="8611820" y="13574"/>
                  </a:lnTo>
                  <a:lnTo>
                    <a:pt x="8607057" y="6509"/>
                  </a:lnTo>
                  <a:lnTo>
                    <a:pt x="8599993" y="1746"/>
                  </a:lnTo>
                  <a:lnTo>
                    <a:pt x="8591298" y="0"/>
                  </a:lnTo>
                  <a:close/>
                </a:path>
                <a:path w="11962130" h="7343775">
                  <a:moveTo>
                    <a:pt x="8680241" y="0"/>
                  </a:moveTo>
                  <a:lnTo>
                    <a:pt x="8671590" y="1746"/>
                  </a:lnTo>
                  <a:lnTo>
                    <a:pt x="8664526" y="6509"/>
                  </a:lnTo>
                  <a:lnTo>
                    <a:pt x="8659763" y="13574"/>
                  </a:lnTo>
                  <a:lnTo>
                    <a:pt x="8658016" y="22225"/>
                  </a:lnTo>
                  <a:lnTo>
                    <a:pt x="8659763" y="30875"/>
                  </a:lnTo>
                  <a:lnTo>
                    <a:pt x="8664531" y="37940"/>
                  </a:lnTo>
                  <a:lnTo>
                    <a:pt x="8671609" y="42703"/>
                  </a:lnTo>
                  <a:lnTo>
                    <a:pt x="8680286" y="44450"/>
                  </a:lnTo>
                  <a:lnTo>
                    <a:pt x="8688937" y="42703"/>
                  </a:lnTo>
                  <a:lnTo>
                    <a:pt x="8696001" y="37940"/>
                  </a:lnTo>
                  <a:lnTo>
                    <a:pt x="8700764" y="30875"/>
                  </a:lnTo>
                  <a:lnTo>
                    <a:pt x="8702511" y="22225"/>
                  </a:lnTo>
                  <a:lnTo>
                    <a:pt x="8700764" y="13574"/>
                  </a:lnTo>
                  <a:lnTo>
                    <a:pt x="8696001" y="6509"/>
                  </a:lnTo>
                  <a:lnTo>
                    <a:pt x="8688937" y="1746"/>
                  </a:lnTo>
                  <a:lnTo>
                    <a:pt x="8680241" y="0"/>
                  </a:lnTo>
                  <a:close/>
                </a:path>
                <a:path w="11962130" h="7343775">
                  <a:moveTo>
                    <a:pt x="8769186" y="0"/>
                  </a:moveTo>
                  <a:lnTo>
                    <a:pt x="8760534" y="1746"/>
                  </a:lnTo>
                  <a:lnTo>
                    <a:pt x="8753470" y="6509"/>
                  </a:lnTo>
                  <a:lnTo>
                    <a:pt x="8748707" y="13574"/>
                  </a:lnTo>
                  <a:lnTo>
                    <a:pt x="8746961" y="22225"/>
                  </a:lnTo>
                  <a:lnTo>
                    <a:pt x="8748708" y="30875"/>
                  </a:lnTo>
                  <a:lnTo>
                    <a:pt x="8753475" y="37940"/>
                  </a:lnTo>
                  <a:lnTo>
                    <a:pt x="8760552" y="42703"/>
                  </a:lnTo>
                  <a:lnTo>
                    <a:pt x="8769229" y="44450"/>
                  </a:lnTo>
                  <a:lnTo>
                    <a:pt x="8777880" y="42703"/>
                  </a:lnTo>
                  <a:lnTo>
                    <a:pt x="8784945" y="37940"/>
                  </a:lnTo>
                  <a:lnTo>
                    <a:pt x="8789707" y="30875"/>
                  </a:lnTo>
                  <a:lnTo>
                    <a:pt x="8791454" y="22225"/>
                  </a:lnTo>
                  <a:lnTo>
                    <a:pt x="8789707" y="13574"/>
                  </a:lnTo>
                  <a:lnTo>
                    <a:pt x="8784945" y="6509"/>
                  </a:lnTo>
                  <a:lnTo>
                    <a:pt x="8777880" y="1746"/>
                  </a:lnTo>
                  <a:lnTo>
                    <a:pt x="8769186" y="0"/>
                  </a:lnTo>
                  <a:close/>
                </a:path>
                <a:path w="11962130" h="7343775">
                  <a:moveTo>
                    <a:pt x="8858129" y="0"/>
                  </a:moveTo>
                  <a:lnTo>
                    <a:pt x="8849478" y="1746"/>
                  </a:lnTo>
                  <a:lnTo>
                    <a:pt x="8842413" y="6509"/>
                  </a:lnTo>
                  <a:lnTo>
                    <a:pt x="8837650" y="13574"/>
                  </a:lnTo>
                  <a:lnTo>
                    <a:pt x="8835904" y="22225"/>
                  </a:lnTo>
                  <a:lnTo>
                    <a:pt x="8837651" y="30875"/>
                  </a:lnTo>
                  <a:lnTo>
                    <a:pt x="8842419" y="37940"/>
                  </a:lnTo>
                  <a:lnTo>
                    <a:pt x="8849497" y="42703"/>
                  </a:lnTo>
                  <a:lnTo>
                    <a:pt x="8858173" y="44450"/>
                  </a:lnTo>
                  <a:lnTo>
                    <a:pt x="8866824" y="42703"/>
                  </a:lnTo>
                  <a:lnTo>
                    <a:pt x="8873889" y="37940"/>
                  </a:lnTo>
                  <a:lnTo>
                    <a:pt x="8878652" y="30875"/>
                  </a:lnTo>
                  <a:lnTo>
                    <a:pt x="8880398" y="22225"/>
                  </a:lnTo>
                  <a:lnTo>
                    <a:pt x="8878652" y="13574"/>
                  </a:lnTo>
                  <a:lnTo>
                    <a:pt x="8873889" y="6509"/>
                  </a:lnTo>
                  <a:lnTo>
                    <a:pt x="8866824" y="1746"/>
                  </a:lnTo>
                  <a:lnTo>
                    <a:pt x="8858129" y="0"/>
                  </a:lnTo>
                  <a:close/>
                </a:path>
                <a:path w="11962130" h="7343775">
                  <a:moveTo>
                    <a:pt x="8947073" y="0"/>
                  </a:moveTo>
                  <a:lnTo>
                    <a:pt x="8938422" y="1746"/>
                  </a:lnTo>
                  <a:lnTo>
                    <a:pt x="8931358" y="6509"/>
                  </a:lnTo>
                  <a:lnTo>
                    <a:pt x="8926595" y="13574"/>
                  </a:lnTo>
                  <a:lnTo>
                    <a:pt x="8924848" y="22225"/>
                  </a:lnTo>
                  <a:lnTo>
                    <a:pt x="8926596" y="30875"/>
                  </a:lnTo>
                  <a:lnTo>
                    <a:pt x="8931363" y="37940"/>
                  </a:lnTo>
                  <a:lnTo>
                    <a:pt x="8938441" y="42703"/>
                  </a:lnTo>
                  <a:lnTo>
                    <a:pt x="8947118" y="44450"/>
                  </a:lnTo>
                  <a:lnTo>
                    <a:pt x="8955769" y="42703"/>
                  </a:lnTo>
                  <a:lnTo>
                    <a:pt x="8962833" y="37940"/>
                  </a:lnTo>
                  <a:lnTo>
                    <a:pt x="8967596" y="30875"/>
                  </a:lnTo>
                  <a:lnTo>
                    <a:pt x="8969343" y="22225"/>
                  </a:lnTo>
                  <a:lnTo>
                    <a:pt x="8967596" y="13574"/>
                  </a:lnTo>
                  <a:lnTo>
                    <a:pt x="8962833" y="6509"/>
                  </a:lnTo>
                  <a:lnTo>
                    <a:pt x="8955769" y="1746"/>
                  </a:lnTo>
                  <a:lnTo>
                    <a:pt x="8947073" y="0"/>
                  </a:lnTo>
                  <a:close/>
                </a:path>
                <a:path w="11962130" h="7343775">
                  <a:moveTo>
                    <a:pt x="9036018" y="0"/>
                  </a:moveTo>
                  <a:lnTo>
                    <a:pt x="9027366" y="1746"/>
                  </a:lnTo>
                  <a:lnTo>
                    <a:pt x="9020302" y="6509"/>
                  </a:lnTo>
                  <a:lnTo>
                    <a:pt x="9015539" y="13574"/>
                  </a:lnTo>
                  <a:lnTo>
                    <a:pt x="9013793" y="22225"/>
                  </a:lnTo>
                  <a:lnTo>
                    <a:pt x="9015540" y="30875"/>
                  </a:lnTo>
                  <a:lnTo>
                    <a:pt x="9020307" y="37940"/>
                  </a:lnTo>
                  <a:lnTo>
                    <a:pt x="9027384" y="42703"/>
                  </a:lnTo>
                  <a:lnTo>
                    <a:pt x="9036061" y="44450"/>
                  </a:lnTo>
                  <a:lnTo>
                    <a:pt x="9044712" y="42703"/>
                  </a:lnTo>
                  <a:lnTo>
                    <a:pt x="9051777" y="37940"/>
                  </a:lnTo>
                  <a:lnTo>
                    <a:pt x="9056540" y="30875"/>
                  </a:lnTo>
                  <a:lnTo>
                    <a:pt x="9058286" y="22225"/>
                  </a:lnTo>
                  <a:lnTo>
                    <a:pt x="9056540" y="13574"/>
                  </a:lnTo>
                  <a:lnTo>
                    <a:pt x="9051777" y="6509"/>
                  </a:lnTo>
                  <a:lnTo>
                    <a:pt x="9044712" y="1746"/>
                  </a:lnTo>
                  <a:lnTo>
                    <a:pt x="9036018" y="0"/>
                  </a:lnTo>
                  <a:close/>
                </a:path>
                <a:path w="11962130" h="7343775">
                  <a:moveTo>
                    <a:pt x="9124961" y="0"/>
                  </a:moveTo>
                  <a:lnTo>
                    <a:pt x="9116310" y="1746"/>
                  </a:lnTo>
                  <a:lnTo>
                    <a:pt x="9109245" y="6509"/>
                  </a:lnTo>
                  <a:lnTo>
                    <a:pt x="9104482" y="13574"/>
                  </a:lnTo>
                  <a:lnTo>
                    <a:pt x="9102736" y="22225"/>
                  </a:lnTo>
                  <a:lnTo>
                    <a:pt x="9104483" y="30875"/>
                  </a:lnTo>
                  <a:lnTo>
                    <a:pt x="9109251" y="37940"/>
                  </a:lnTo>
                  <a:lnTo>
                    <a:pt x="9116329" y="42703"/>
                  </a:lnTo>
                  <a:lnTo>
                    <a:pt x="9125005" y="44450"/>
                  </a:lnTo>
                  <a:lnTo>
                    <a:pt x="9133656" y="42703"/>
                  </a:lnTo>
                  <a:lnTo>
                    <a:pt x="9140721" y="37940"/>
                  </a:lnTo>
                  <a:lnTo>
                    <a:pt x="9145484" y="30875"/>
                  </a:lnTo>
                  <a:lnTo>
                    <a:pt x="9147230" y="22225"/>
                  </a:lnTo>
                  <a:lnTo>
                    <a:pt x="9145484" y="13574"/>
                  </a:lnTo>
                  <a:lnTo>
                    <a:pt x="9140721" y="6509"/>
                  </a:lnTo>
                  <a:lnTo>
                    <a:pt x="9133656" y="1746"/>
                  </a:lnTo>
                  <a:lnTo>
                    <a:pt x="9124961" y="0"/>
                  </a:lnTo>
                  <a:close/>
                </a:path>
                <a:path w="11962130" h="7343775">
                  <a:moveTo>
                    <a:pt x="9213905" y="0"/>
                  </a:moveTo>
                  <a:lnTo>
                    <a:pt x="9205254" y="1746"/>
                  </a:lnTo>
                  <a:lnTo>
                    <a:pt x="9198190" y="6509"/>
                  </a:lnTo>
                  <a:lnTo>
                    <a:pt x="9193427" y="13574"/>
                  </a:lnTo>
                  <a:lnTo>
                    <a:pt x="9191680" y="22225"/>
                  </a:lnTo>
                  <a:lnTo>
                    <a:pt x="9193428" y="30875"/>
                  </a:lnTo>
                  <a:lnTo>
                    <a:pt x="9198195" y="37940"/>
                  </a:lnTo>
                  <a:lnTo>
                    <a:pt x="9205273" y="42703"/>
                  </a:lnTo>
                  <a:lnTo>
                    <a:pt x="9213950" y="44450"/>
                  </a:lnTo>
                  <a:lnTo>
                    <a:pt x="9222600" y="42703"/>
                  </a:lnTo>
                  <a:lnTo>
                    <a:pt x="9229663" y="37940"/>
                  </a:lnTo>
                  <a:lnTo>
                    <a:pt x="9234424" y="30875"/>
                  </a:lnTo>
                  <a:lnTo>
                    <a:pt x="9236170" y="22225"/>
                  </a:lnTo>
                  <a:lnTo>
                    <a:pt x="9234424" y="13574"/>
                  </a:lnTo>
                  <a:lnTo>
                    <a:pt x="9229663" y="6509"/>
                  </a:lnTo>
                  <a:lnTo>
                    <a:pt x="9222600" y="1746"/>
                  </a:lnTo>
                  <a:lnTo>
                    <a:pt x="9213905" y="0"/>
                  </a:lnTo>
                  <a:close/>
                </a:path>
                <a:path w="11962130" h="7343775">
                  <a:moveTo>
                    <a:pt x="9302845" y="0"/>
                  </a:moveTo>
                  <a:lnTo>
                    <a:pt x="9294196" y="1746"/>
                  </a:lnTo>
                  <a:lnTo>
                    <a:pt x="9287132" y="6509"/>
                  </a:lnTo>
                  <a:lnTo>
                    <a:pt x="9282367" y="13574"/>
                  </a:lnTo>
                  <a:lnTo>
                    <a:pt x="9280620" y="22225"/>
                  </a:lnTo>
                  <a:lnTo>
                    <a:pt x="9282368" y="30875"/>
                  </a:lnTo>
                  <a:lnTo>
                    <a:pt x="9287138" y="37940"/>
                  </a:lnTo>
                  <a:lnTo>
                    <a:pt x="9294218" y="42703"/>
                  </a:lnTo>
                  <a:lnTo>
                    <a:pt x="9302896" y="44450"/>
                  </a:lnTo>
                  <a:lnTo>
                    <a:pt x="9311544" y="42703"/>
                  </a:lnTo>
                  <a:lnTo>
                    <a:pt x="9318609" y="37940"/>
                  </a:lnTo>
                  <a:lnTo>
                    <a:pt x="9323373" y="30875"/>
                  </a:lnTo>
                  <a:lnTo>
                    <a:pt x="9325121" y="22225"/>
                  </a:lnTo>
                  <a:lnTo>
                    <a:pt x="9323373" y="13574"/>
                  </a:lnTo>
                  <a:lnTo>
                    <a:pt x="9318609" y="6509"/>
                  </a:lnTo>
                  <a:lnTo>
                    <a:pt x="9311544" y="1746"/>
                  </a:lnTo>
                  <a:lnTo>
                    <a:pt x="9302845" y="0"/>
                  </a:lnTo>
                  <a:close/>
                </a:path>
                <a:path w="11962130" h="7343775">
                  <a:moveTo>
                    <a:pt x="9391796" y="0"/>
                  </a:moveTo>
                  <a:lnTo>
                    <a:pt x="9383142" y="1746"/>
                  </a:lnTo>
                  <a:lnTo>
                    <a:pt x="9376078" y="6509"/>
                  </a:lnTo>
                  <a:lnTo>
                    <a:pt x="9371316" y="13574"/>
                  </a:lnTo>
                  <a:lnTo>
                    <a:pt x="9369571" y="22225"/>
                  </a:lnTo>
                  <a:lnTo>
                    <a:pt x="9371317" y="30875"/>
                  </a:lnTo>
                  <a:lnTo>
                    <a:pt x="9376082" y="37940"/>
                  </a:lnTo>
                  <a:lnTo>
                    <a:pt x="9383158" y="42703"/>
                  </a:lnTo>
                  <a:lnTo>
                    <a:pt x="9391834" y="44450"/>
                  </a:lnTo>
                  <a:lnTo>
                    <a:pt x="9400487" y="42703"/>
                  </a:lnTo>
                  <a:lnTo>
                    <a:pt x="9407551" y="37940"/>
                  </a:lnTo>
                  <a:lnTo>
                    <a:pt x="9412313" y="30875"/>
                  </a:lnTo>
                  <a:lnTo>
                    <a:pt x="9414059" y="22225"/>
                  </a:lnTo>
                  <a:lnTo>
                    <a:pt x="9412313" y="13574"/>
                  </a:lnTo>
                  <a:lnTo>
                    <a:pt x="9407551" y="6509"/>
                  </a:lnTo>
                  <a:lnTo>
                    <a:pt x="9400487" y="1746"/>
                  </a:lnTo>
                  <a:lnTo>
                    <a:pt x="9391796" y="0"/>
                  </a:lnTo>
                  <a:close/>
                </a:path>
                <a:path w="11962130" h="7343775">
                  <a:moveTo>
                    <a:pt x="9480734" y="0"/>
                  </a:moveTo>
                  <a:lnTo>
                    <a:pt x="9472085" y="1746"/>
                  </a:lnTo>
                  <a:lnTo>
                    <a:pt x="9465021" y="6509"/>
                  </a:lnTo>
                  <a:lnTo>
                    <a:pt x="9460256" y="13574"/>
                  </a:lnTo>
                  <a:lnTo>
                    <a:pt x="9458509" y="22225"/>
                  </a:lnTo>
                  <a:lnTo>
                    <a:pt x="9460257" y="30875"/>
                  </a:lnTo>
                  <a:lnTo>
                    <a:pt x="9465027" y="37940"/>
                  </a:lnTo>
                  <a:lnTo>
                    <a:pt x="9472107" y="42703"/>
                  </a:lnTo>
                  <a:lnTo>
                    <a:pt x="9480784" y="44450"/>
                  </a:lnTo>
                  <a:lnTo>
                    <a:pt x="9489433" y="42703"/>
                  </a:lnTo>
                  <a:lnTo>
                    <a:pt x="9496498" y="37940"/>
                  </a:lnTo>
                  <a:lnTo>
                    <a:pt x="9501262" y="30875"/>
                  </a:lnTo>
                  <a:lnTo>
                    <a:pt x="9503009" y="22225"/>
                  </a:lnTo>
                  <a:lnTo>
                    <a:pt x="9501262" y="13574"/>
                  </a:lnTo>
                  <a:lnTo>
                    <a:pt x="9496498" y="6509"/>
                  </a:lnTo>
                  <a:lnTo>
                    <a:pt x="9489433" y="1746"/>
                  </a:lnTo>
                  <a:lnTo>
                    <a:pt x="9480734" y="0"/>
                  </a:lnTo>
                  <a:close/>
                </a:path>
                <a:path w="11962130" h="7343775">
                  <a:moveTo>
                    <a:pt x="9569684" y="0"/>
                  </a:moveTo>
                  <a:lnTo>
                    <a:pt x="9561031" y="1746"/>
                  </a:lnTo>
                  <a:lnTo>
                    <a:pt x="9553967" y="6509"/>
                  </a:lnTo>
                  <a:lnTo>
                    <a:pt x="9549205" y="13574"/>
                  </a:lnTo>
                  <a:lnTo>
                    <a:pt x="9547459" y="22225"/>
                  </a:lnTo>
                  <a:lnTo>
                    <a:pt x="9549206" y="30875"/>
                  </a:lnTo>
                  <a:lnTo>
                    <a:pt x="9553971" y="37940"/>
                  </a:lnTo>
                  <a:lnTo>
                    <a:pt x="9561047" y="42703"/>
                  </a:lnTo>
                  <a:lnTo>
                    <a:pt x="9569723" y="44450"/>
                  </a:lnTo>
                  <a:lnTo>
                    <a:pt x="9578376" y="42703"/>
                  </a:lnTo>
                  <a:lnTo>
                    <a:pt x="9585440" y="37940"/>
                  </a:lnTo>
                  <a:lnTo>
                    <a:pt x="9590202" y="30875"/>
                  </a:lnTo>
                  <a:lnTo>
                    <a:pt x="9591948" y="22225"/>
                  </a:lnTo>
                  <a:lnTo>
                    <a:pt x="9590202" y="13574"/>
                  </a:lnTo>
                  <a:lnTo>
                    <a:pt x="9585440" y="6509"/>
                  </a:lnTo>
                  <a:lnTo>
                    <a:pt x="9578376" y="1746"/>
                  </a:lnTo>
                  <a:lnTo>
                    <a:pt x="9569684" y="0"/>
                  </a:lnTo>
                  <a:close/>
                </a:path>
                <a:path w="11962130" h="7343775">
                  <a:moveTo>
                    <a:pt x="9658635" y="0"/>
                  </a:moveTo>
                  <a:lnTo>
                    <a:pt x="9649982" y="1746"/>
                  </a:lnTo>
                  <a:lnTo>
                    <a:pt x="9642917" y="6509"/>
                  </a:lnTo>
                  <a:lnTo>
                    <a:pt x="9638156" y="13574"/>
                  </a:lnTo>
                  <a:lnTo>
                    <a:pt x="9636410" y="22225"/>
                  </a:lnTo>
                  <a:lnTo>
                    <a:pt x="9638156" y="30875"/>
                  </a:lnTo>
                  <a:lnTo>
                    <a:pt x="9642922" y="37940"/>
                  </a:lnTo>
                  <a:lnTo>
                    <a:pt x="9649998" y="42703"/>
                  </a:lnTo>
                  <a:lnTo>
                    <a:pt x="9658673" y="44450"/>
                  </a:lnTo>
                  <a:lnTo>
                    <a:pt x="9667327" y="42703"/>
                  </a:lnTo>
                  <a:lnTo>
                    <a:pt x="9674391" y="37940"/>
                  </a:lnTo>
                  <a:lnTo>
                    <a:pt x="9679153" y="30875"/>
                  </a:lnTo>
                  <a:lnTo>
                    <a:pt x="9680898" y="22225"/>
                  </a:lnTo>
                  <a:lnTo>
                    <a:pt x="9679153" y="13574"/>
                  </a:lnTo>
                  <a:lnTo>
                    <a:pt x="9674391" y="6509"/>
                  </a:lnTo>
                  <a:lnTo>
                    <a:pt x="9667327" y="1746"/>
                  </a:lnTo>
                  <a:lnTo>
                    <a:pt x="9658635" y="0"/>
                  </a:lnTo>
                  <a:close/>
                </a:path>
                <a:path w="11962130" h="7343775">
                  <a:moveTo>
                    <a:pt x="9747573" y="0"/>
                  </a:moveTo>
                  <a:lnTo>
                    <a:pt x="9738925" y="1746"/>
                  </a:lnTo>
                  <a:lnTo>
                    <a:pt x="9731860" y="6509"/>
                  </a:lnTo>
                  <a:lnTo>
                    <a:pt x="9727096" y="13574"/>
                  </a:lnTo>
                  <a:lnTo>
                    <a:pt x="9725348" y="22225"/>
                  </a:lnTo>
                  <a:lnTo>
                    <a:pt x="9727097" y="30875"/>
                  </a:lnTo>
                  <a:lnTo>
                    <a:pt x="9731867" y="37940"/>
                  </a:lnTo>
                  <a:lnTo>
                    <a:pt x="9738946" y="42703"/>
                  </a:lnTo>
                  <a:lnTo>
                    <a:pt x="9747624" y="44450"/>
                  </a:lnTo>
                  <a:lnTo>
                    <a:pt x="9756272" y="42703"/>
                  </a:lnTo>
                  <a:lnTo>
                    <a:pt x="9763337" y="37940"/>
                  </a:lnTo>
                  <a:lnTo>
                    <a:pt x="9768102" y="30875"/>
                  </a:lnTo>
                  <a:lnTo>
                    <a:pt x="9769849" y="22225"/>
                  </a:lnTo>
                  <a:lnTo>
                    <a:pt x="9768102" y="13574"/>
                  </a:lnTo>
                  <a:lnTo>
                    <a:pt x="9763337" y="6509"/>
                  </a:lnTo>
                  <a:lnTo>
                    <a:pt x="9756272" y="1746"/>
                  </a:lnTo>
                  <a:lnTo>
                    <a:pt x="9747573" y="0"/>
                  </a:lnTo>
                  <a:close/>
                </a:path>
                <a:path w="11962130" h="7343775">
                  <a:moveTo>
                    <a:pt x="9836524" y="0"/>
                  </a:moveTo>
                  <a:lnTo>
                    <a:pt x="9827870" y="1746"/>
                  </a:lnTo>
                  <a:lnTo>
                    <a:pt x="9820806" y="6509"/>
                  </a:lnTo>
                  <a:lnTo>
                    <a:pt x="9816045" y="13574"/>
                  </a:lnTo>
                  <a:lnTo>
                    <a:pt x="9814299" y="22225"/>
                  </a:lnTo>
                  <a:lnTo>
                    <a:pt x="9816045" y="30875"/>
                  </a:lnTo>
                  <a:lnTo>
                    <a:pt x="9820811" y="37940"/>
                  </a:lnTo>
                  <a:lnTo>
                    <a:pt x="9827887" y="42703"/>
                  </a:lnTo>
                  <a:lnTo>
                    <a:pt x="9836562" y="44450"/>
                  </a:lnTo>
                  <a:lnTo>
                    <a:pt x="9845216" y="42703"/>
                  </a:lnTo>
                  <a:lnTo>
                    <a:pt x="9852280" y="37940"/>
                  </a:lnTo>
                  <a:lnTo>
                    <a:pt x="9857042" y="30875"/>
                  </a:lnTo>
                  <a:lnTo>
                    <a:pt x="9858787" y="22225"/>
                  </a:lnTo>
                  <a:lnTo>
                    <a:pt x="9857042" y="13574"/>
                  </a:lnTo>
                  <a:lnTo>
                    <a:pt x="9852280" y="6509"/>
                  </a:lnTo>
                  <a:lnTo>
                    <a:pt x="9845216" y="1746"/>
                  </a:lnTo>
                  <a:lnTo>
                    <a:pt x="9836524" y="0"/>
                  </a:lnTo>
                  <a:close/>
                </a:path>
                <a:path w="11962130" h="7343775">
                  <a:moveTo>
                    <a:pt x="9925462" y="0"/>
                  </a:moveTo>
                  <a:lnTo>
                    <a:pt x="9916814" y="1746"/>
                  </a:lnTo>
                  <a:lnTo>
                    <a:pt x="9909749" y="6509"/>
                  </a:lnTo>
                  <a:lnTo>
                    <a:pt x="9904985" y="13574"/>
                  </a:lnTo>
                  <a:lnTo>
                    <a:pt x="9903237" y="22225"/>
                  </a:lnTo>
                  <a:lnTo>
                    <a:pt x="9904985" y="30875"/>
                  </a:lnTo>
                  <a:lnTo>
                    <a:pt x="9909756" y="37940"/>
                  </a:lnTo>
                  <a:lnTo>
                    <a:pt x="9916835" y="42703"/>
                  </a:lnTo>
                  <a:lnTo>
                    <a:pt x="9925513" y="44450"/>
                  </a:lnTo>
                  <a:lnTo>
                    <a:pt x="9934161" y="42703"/>
                  </a:lnTo>
                  <a:lnTo>
                    <a:pt x="9941226" y="37940"/>
                  </a:lnTo>
                  <a:lnTo>
                    <a:pt x="9945991" y="30875"/>
                  </a:lnTo>
                  <a:lnTo>
                    <a:pt x="9947738" y="22225"/>
                  </a:lnTo>
                  <a:lnTo>
                    <a:pt x="9945991" y="13574"/>
                  </a:lnTo>
                  <a:lnTo>
                    <a:pt x="9941226" y="6509"/>
                  </a:lnTo>
                  <a:lnTo>
                    <a:pt x="9934161" y="1746"/>
                  </a:lnTo>
                  <a:lnTo>
                    <a:pt x="9925462" y="0"/>
                  </a:lnTo>
                  <a:close/>
                </a:path>
                <a:path w="11962130" h="7343775">
                  <a:moveTo>
                    <a:pt x="10014413" y="0"/>
                  </a:moveTo>
                  <a:lnTo>
                    <a:pt x="10005759" y="1746"/>
                  </a:lnTo>
                  <a:lnTo>
                    <a:pt x="9998695" y="6509"/>
                  </a:lnTo>
                  <a:lnTo>
                    <a:pt x="9993934" y="13574"/>
                  </a:lnTo>
                  <a:lnTo>
                    <a:pt x="9992188" y="22225"/>
                  </a:lnTo>
                  <a:lnTo>
                    <a:pt x="9993934" y="30875"/>
                  </a:lnTo>
                  <a:lnTo>
                    <a:pt x="9998700" y="37940"/>
                  </a:lnTo>
                  <a:lnTo>
                    <a:pt x="10005775" y="42703"/>
                  </a:lnTo>
                  <a:lnTo>
                    <a:pt x="10014451" y="44450"/>
                  </a:lnTo>
                  <a:lnTo>
                    <a:pt x="10023105" y="42703"/>
                  </a:lnTo>
                  <a:lnTo>
                    <a:pt x="10030169" y="37940"/>
                  </a:lnTo>
                  <a:lnTo>
                    <a:pt x="10034930" y="30875"/>
                  </a:lnTo>
                  <a:lnTo>
                    <a:pt x="10036676" y="22225"/>
                  </a:lnTo>
                  <a:lnTo>
                    <a:pt x="10034930" y="13574"/>
                  </a:lnTo>
                  <a:lnTo>
                    <a:pt x="10030169" y="6509"/>
                  </a:lnTo>
                  <a:lnTo>
                    <a:pt x="10023105" y="1746"/>
                  </a:lnTo>
                  <a:lnTo>
                    <a:pt x="10014413" y="0"/>
                  </a:lnTo>
                  <a:close/>
                </a:path>
                <a:path w="11962130" h="7343775">
                  <a:moveTo>
                    <a:pt x="10103351" y="0"/>
                  </a:moveTo>
                  <a:lnTo>
                    <a:pt x="10094703" y="1746"/>
                  </a:lnTo>
                  <a:lnTo>
                    <a:pt x="10087638" y="6509"/>
                  </a:lnTo>
                  <a:lnTo>
                    <a:pt x="10082874" y="13574"/>
                  </a:lnTo>
                  <a:lnTo>
                    <a:pt x="10081126" y="22225"/>
                  </a:lnTo>
                  <a:lnTo>
                    <a:pt x="10082874" y="30875"/>
                  </a:lnTo>
                  <a:lnTo>
                    <a:pt x="10087644" y="37940"/>
                  </a:lnTo>
                  <a:lnTo>
                    <a:pt x="10094724" y="42703"/>
                  </a:lnTo>
                  <a:lnTo>
                    <a:pt x="10103402" y="44450"/>
                  </a:lnTo>
                  <a:lnTo>
                    <a:pt x="10112050" y="42703"/>
                  </a:lnTo>
                  <a:lnTo>
                    <a:pt x="10119115" y="37940"/>
                  </a:lnTo>
                  <a:lnTo>
                    <a:pt x="10123880" y="30875"/>
                  </a:lnTo>
                  <a:lnTo>
                    <a:pt x="10125627" y="22225"/>
                  </a:lnTo>
                  <a:lnTo>
                    <a:pt x="10123880" y="13574"/>
                  </a:lnTo>
                  <a:lnTo>
                    <a:pt x="10119115" y="6509"/>
                  </a:lnTo>
                  <a:lnTo>
                    <a:pt x="10112050" y="1746"/>
                  </a:lnTo>
                  <a:lnTo>
                    <a:pt x="10103351" y="0"/>
                  </a:lnTo>
                  <a:close/>
                </a:path>
                <a:path w="11962130" h="7343775">
                  <a:moveTo>
                    <a:pt x="10193140" y="808"/>
                  </a:moveTo>
                  <a:lnTo>
                    <a:pt x="10184429" y="2223"/>
                  </a:lnTo>
                  <a:lnTo>
                    <a:pt x="10177189" y="6711"/>
                  </a:lnTo>
                  <a:lnTo>
                    <a:pt x="10172159" y="13588"/>
                  </a:lnTo>
                  <a:lnTo>
                    <a:pt x="10170077" y="22166"/>
                  </a:lnTo>
                  <a:lnTo>
                    <a:pt x="10171492" y="30878"/>
                  </a:lnTo>
                  <a:lnTo>
                    <a:pt x="10175987" y="38120"/>
                  </a:lnTo>
                  <a:lnTo>
                    <a:pt x="10182880" y="43150"/>
                  </a:lnTo>
                  <a:lnTo>
                    <a:pt x="10191489" y="45228"/>
                  </a:lnTo>
                  <a:lnTo>
                    <a:pt x="10200195" y="43815"/>
                  </a:lnTo>
                  <a:lnTo>
                    <a:pt x="10207434" y="39326"/>
                  </a:lnTo>
                  <a:lnTo>
                    <a:pt x="10212463" y="32449"/>
                  </a:lnTo>
                  <a:lnTo>
                    <a:pt x="10214540" y="23872"/>
                  </a:lnTo>
                  <a:lnTo>
                    <a:pt x="10213126" y="15160"/>
                  </a:lnTo>
                  <a:lnTo>
                    <a:pt x="10208637" y="7918"/>
                  </a:lnTo>
                  <a:lnTo>
                    <a:pt x="10201763" y="2888"/>
                  </a:lnTo>
                  <a:lnTo>
                    <a:pt x="10193140" y="808"/>
                  </a:lnTo>
                  <a:close/>
                </a:path>
                <a:path w="11962130" h="7343775">
                  <a:moveTo>
                    <a:pt x="10283082" y="5533"/>
                  </a:moveTo>
                  <a:lnTo>
                    <a:pt x="10274307" y="6503"/>
                  </a:lnTo>
                  <a:lnTo>
                    <a:pt x="10266846" y="10618"/>
                  </a:lnTo>
                  <a:lnTo>
                    <a:pt x="10261473" y="17231"/>
                  </a:lnTo>
                  <a:lnTo>
                    <a:pt x="10258964" y="25692"/>
                  </a:lnTo>
                  <a:lnTo>
                    <a:pt x="10259935" y="34464"/>
                  </a:lnTo>
                  <a:lnTo>
                    <a:pt x="10264057" y="41925"/>
                  </a:lnTo>
                  <a:lnTo>
                    <a:pt x="10270684" y="47299"/>
                  </a:lnTo>
                  <a:lnTo>
                    <a:pt x="10279170" y="49810"/>
                  </a:lnTo>
                  <a:lnTo>
                    <a:pt x="10287944" y="48841"/>
                  </a:lnTo>
                  <a:lnTo>
                    <a:pt x="10295405" y="44726"/>
                  </a:lnTo>
                  <a:lnTo>
                    <a:pt x="10300778" y="38113"/>
                  </a:lnTo>
                  <a:lnTo>
                    <a:pt x="10303287" y="29651"/>
                  </a:lnTo>
                  <a:lnTo>
                    <a:pt x="10302317" y="20880"/>
                  </a:lnTo>
                  <a:lnTo>
                    <a:pt x="10298201" y="13420"/>
                  </a:lnTo>
                  <a:lnTo>
                    <a:pt x="10291589" y="8047"/>
                  </a:lnTo>
                  <a:lnTo>
                    <a:pt x="10283082" y="5533"/>
                  </a:lnTo>
                  <a:close/>
                </a:path>
                <a:path w="11962130" h="7343775">
                  <a:moveTo>
                    <a:pt x="10372324" y="15201"/>
                  </a:moveTo>
                  <a:lnTo>
                    <a:pt x="10363521" y="15841"/>
                  </a:lnTo>
                  <a:lnTo>
                    <a:pt x="10355911" y="19674"/>
                  </a:lnTo>
                  <a:lnTo>
                    <a:pt x="10350295" y="26080"/>
                  </a:lnTo>
                  <a:lnTo>
                    <a:pt x="10347471" y="34441"/>
                  </a:lnTo>
                  <a:lnTo>
                    <a:pt x="10348111" y="43243"/>
                  </a:lnTo>
                  <a:lnTo>
                    <a:pt x="10351947" y="50854"/>
                  </a:lnTo>
                  <a:lnTo>
                    <a:pt x="10358365" y="56472"/>
                  </a:lnTo>
                  <a:lnTo>
                    <a:pt x="10366749" y="59301"/>
                  </a:lnTo>
                  <a:lnTo>
                    <a:pt x="10375553" y="58661"/>
                  </a:lnTo>
                  <a:lnTo>
                    <a:pt x="10383162" y="54829"/>
                  </a:lnTo>
                  <a:lnTo>
                    <a:pt x="10388779" y="48423"/>
                  </a:lnTo>
                  <a:lnTo>
                    <a:pt x="10391603" y="40062"/>
                  </a:lnTo>
                  <a:lnTo>
                    <a:pt x="10390963" y="31260"/>
                  </a:lnTo>
                  <a:lnTo>
                    <a:pt x="10387131" y="23650"/>
                  </a:lnTo>
                  <a:lnTo>
                    <a:pt x="10380725" y="18033"/>
                  </a:lnTo>
                  <a:lnTo>
                    <a:pt x="10372324" y="15201"/>
                  </a:lnTo>
                  <a:close/>
                </a:path>
                <a:path w="11962130" h="7343775">
                  <a:moveTo>
                    <a:pt x="10461301" y="28751"/>
                  </a:moveTo>
                  <a:lnTo>
                    <a:pt x="10452481" y="28958"/>
                  </a:lnTo>
                  <a:lnTo>
                    <a:pt x="10444692" y="32412"/>
                  </a:lnTo>
                  <a:lnTo>
                    <a:pt x="10438766" y="38535"/>
                  </a:lnTo>
                  <a:lnTo>
                    <a:pt x="10435532" y="46747"/>
                  </a:lnTo>
                  <a:lnTo>
                    <a:pt x="10435716" y="54528"/>
                  </a:lnTo>
                  <a:lnTo>
                    <a:pt x="10435741" y="55570"/>
                  </a:lnTo>
                  <a:lnTo>
                    <a:pt x="10439203" y="63360"/>
                  </a:lnTo>
                  <a:lnTo>
                    <a:pt x="10445341" y="69287"/>
                  </a:lnTo>
                  <a:lnTo>
                    <a:pt x="10453579" y="72524"/>
                  </a:lnTo>
                  <a:lnTo>
                    <a:pt x="10462399" y="72317"/>
                  </a:lnTo>
                  <a:lnTo>
                    <a:pt x="10470187" y="68863"/>
                  </a:lnTo>
                  <a:lnTo>
                    <a:pt x="10476114" y="62740"/>
                  </a:lnTo>
                  <a:lnTo>
                    <a:pt x="10479347" y="54528"/>
                  </a:lnTo>
                  <a:lnTo>
                    <a:pt x="10479164" y="46747"/>
                  </a:lnTo>
                  <a:lnTo>
                    <a:pt x="10479139" y="45705"/>
                  </a:lnTo>
                  <a:lnTo>
                    <a:pt x="10475683" y="37916"/>
                  </a:lnTo>
                  <a:lnTo>
                    <a:pt x="10469560" y="31991"/>
                  </a:lnTo>
                  <a:lnTo>
                    <a:pt x="10461301" y="28751"/>
                  </a:lnTo>
                  <a:close/>
                </a:path>
                <a:path w="11962130" h="7343775">
                  <a:moveTo>
                    <a:pt x="10540759" y="46457"/>
                  </a:moveTo>
                  <a:lnTo>
                    <a:pt x="10532800" y="49497"/>
                  </a:lnTo>
                  <a:lnTo>
                    <a:pt x="10526563" y="55300"/>
                  </a:lnTo>
                  <a:lnTo>
                    <a:pt x="10522908" y="63331"/>
                  </a:lnTo>
                  <a:lnTo>
                    <a:pt x="10522649" y="72152"/>
                  </a:lnTo>
                  <a:lnTo>
                    <a:pt x="10525690" y="80113"/>
                  </a:lnTo>
                  <a:lnTo>
                    <a:pt x="10531502" y="86354"/>
                  </a:lnTo>
                  <a:lnTo>
                    <a:pt x="10539558" y="90020"/>
                  </a:lnTo>
                  <a:lnTo>
                    <a:pt x="10548383" y="90278"/>
                  </a:lnTo>
                  <a:lnTo>
                    <a:pt x="10556343" y="87238"/>
                  </a:lnTo>
                  <a:lnTo>
                    <a:pt x="10562581" y="81436"/>
                  </a:lnTo>
                  <a:lnTo>
                    <a:pt x="10566241" y="73406"/>
                  </a:lnTo>
                  <a:lnTo>
                    <a:pt x="10566499" y="64584"/>
                  </a:lnTo>
                  <a:lnTo>
                    <a:pt x="10563459" y="56624"/>
                  </a:lnTo>
                  <a:lnTo>
                    <a:pt x="10557658" y="50385"/>
                  </a:lnTo>
                  <a:lnTo>
                    <a:pt x="10549578" y="46715"/>
                  </a:lnTo>
                  <a:lnTo>
                    <a:pt x="10540759" y="46457"/>
                  </a:lnTo>
                  <a:close/>
                </a:path>
                <a:path w="11962130" h="7343775">
                  <a:moveTo>
                    <a:pt x="10627927" y="68346"/>
                  </a:moveTo>
                  <a:lnTo>
                    <a:pt x="10619835" y="71010"/>
                  </a:lnTo>
                  <a:lnTo>
                    <a:pt x="10613334" y="76515"/>
                  </a:lnTo>
                  <a:lnTo>
                    <a:pt x="10609306" y="84366"/>
                  </a:lnTo>
                  <a:lnTo>
                    <a:pt x="10608634" y="93166"/>
                  </a:lnTo>
                  <a:lnTo>
                    <a:pt x="10611302" y="101260"/>
                  </a:lnTo>
                  <a:lnTo>
                    <a:pt x="10616820" y="107767"/>
                  </a:lnTo>
                  <a:lnTo>
                    <a:pt x="10624699" y="111805"/>
                  </a:lnTo>
                  <a:lnTo>
                    <a:pt x="10633498" y="112475"/>
                  </a:lnTo>
                  <a:lnTo>
                    <a:pt x="10641590" y="109811"/>
                  </a:lnTo>
                  <a:lnTo>
                    <a:pt x="10648091" y="104307"/>
                  </a:lnTo>
                  <a:lnTo>
                    <a:pt x="10652118" y="96456"/>
                  </a:lnTo>
                  <a:lnTo>
                    <a:pt x="10652791" y="87655"/>
                  </a:lnTo>
                  <a:lnTo>
                    <a:pt x="10650129" y="79562"/>
                  </a:lnTo>
                  <a:lnTo>
                    <a:pt x="10644626" y="73059"/>
                  </a:lnTo>
                  <a:lnTo>
                    <a:pt x="10636726" y="69015"/>
                  </a:lnTo>
                  <a:lnTo>
                    <a:pt x="10627927" y="68346"/>
                  </a:lnTo>
                  <a:close/>
                </a:path>
                <a:path w="11962130" h="7343775">
                  <a:moveTo>
                    <a:pt x="10714016" y="94538"/>
                  </a:moveTo>
                  <a:lnTo>
                    <a:pt x="10705796" y="96779"/>
                  </a:lnTo>
                  <a:lnTo>
                    <a:pt x="10699017" y="101939"/>
                  </a:lnTo>
                  <a:lnTo>
                    <a:pt x="10694587" y="109570"/>
                  </a:lnTo>
                  <a:lnTo>
                    <a:pt x="10693458" y="118323"/>
                  </a:lnTo>
                  <a:lnTo>
                    <a:pt x="10695701" y="126545"/>
                  </a:lnTo>
                  <a:lnTo>
                    <a:pt x="10700873" y="133330"/>
                  </a:lnTo>
                  <a:lnTo>
                    <a:pt x="10708532" y="137772"/>
                  </a:lnTo>
                  <a:lnTo>
                    <a:pt x="10717284" y="138897"/>
                  </a:lnTo>
                  <a:lnTo>
                    <a:pt x="10725504" y="136656"/>
                  </a:lnTo>
                  <a:lnTo>
                    <a:pt x="10732283" y="131497"/>
                  </a:lnTo>
                  <a:lnTo>
                    <a:pt x="10736713" y="123865"/>
                  </a:lnTo>
                  <a:lnTo>
                    <a:pt x="10737842" y="115112"/>
                  </a:lnTo>
                  <a:lnTo>
                    <a:pt x="10735603" y="106892"/>
                  </a:lnTo>
                  <a:lnTo>
                    <a:pt x="10730442" y="100111"/>
                  </a:lnTo>
                  <a:lnTo>
                    <a:pt x="10722768" y="95664"/>
                  </a:lnTo>
                  <a:lnTo>
                    <a:pt x="10714016" y="94538"/>
                  </a:lnTo>
                  <a:close/>
                </a:path>
                <a:path w="11962130" h="7343775">
                  <a:moveTo>
                    <a:pt x="10798679" y="124989"/>
                  </a:moveTo>
                  <a:lnTo>
                    <a:pt x="10790353" y="126805"/>
                  </a:lnTo>
                  <a:lnTo>
                    <a:pt x="10783315" y="131609"/>
                  </a:lnTo>
                  <a:lnTo>
                    <a:pt x="10778496" y="139002"/>
                  </a:lnTo>
                  <a:lnTo>
                    <a:pt x="10776925" y="147687"/>
                  </a:lnTo>
                  <a:lnTo>
                    <a:pt x="10778622" y="155444"/>
                  </a:lnTo>
                  <a:lnTo>
                    <a:pt x="10778747" y="156013"/>
                  </a:lnTo>
                  <a:lnTo>
                    <a:pt x="10783564" y="163054"/>
                  </a:lnTo>
                  <a:lnTo>
                    <a:pt x="10790980" y="167883"/>
                  </a:lnTo>
                  <a:lnTo>
                    <a:pt x="10799664" y="169457"/>
                  </a:lnTo>
                  <a:lnTo>
                    <a:pt x="10807990" y="167641"/>
                  </a:lnTo>
                  <a:lnTo>
                    <a:pt x="10815028" y="162837"/>
                  </a:lnTo>
                  <a:lnTo>
                    <a:pt x="10819847" y="155444"/>
                  </a:lnTo>
                  <a:lnTo>
                    <a:pt x="10821419" y="146760"/>
                  </a:lnTo>
                  <a:lnTo>
                    <a:pt x="10819725" y="139002"/>
                  </a:lnTo>
                  <a:lnTo>
                    <a:pt x="10819601" y="138435"/>
                  </a:lnTo>
                  <a:lnTo>
                    <a:pt x="10814795" y="131399"/>
                  </a:lnTo>
                  <a:lnTo>
                    <a:pt x="10807363" y="126563"/>
                  </a:lnTo>
                  <a:lnTo>
                    <a:pt x="10798679" y="124989"/>
                  </a:lnTo>
                  <a:close/>
                </a:path>
                <a:path w="11962130" h="7343775">
                  <a:moveTo>
                    <a:pt x="10881501" y="159612"/>
                  </a:moveTo>
                  <a:lnTo>
                    <a:pt x="10873106" y="161080"/>
                  </a:lnTo>
                  <a:lnTo>
                    <a:pt x="10865876" y="165587"/>
                  </a:lnTo>
                  <a:lnTo>
                    <a:pt x="10860754" y="172774"/>
                  </a:lnTo>
                  <a:lnTo>
                    <a:pt x="10858823" y="181386"/>
                  </a:lnTo>
                  <a:lnTo>
                    <a:pt x="10860297" y="189781"/>
                  </a:lnTo>
                  <a:lnTo>
                    <a:pt x="10864819" y="197016"/>
                  </a:lnTo>
                  <a:lnTo>
                    <a:pt x="10872031" y="202149"/>
                  </a:lnTo>
                  <a:lnTo>
                    <a:pt x="10880639" y="204082"/>
                  </a:lnTo>
                  <a:lnTo>
                    <a:pt x="10889030" y="202614"/>
                  </a:lnTo>
                  <a:lnTo>
                    <a:pt x="10896259" y="198107"/>
                  </a:lnTo>
                  <a:lnTo>
                    <a:pt x="10901381" y="190920"/>
                  </a:lnTo>
                  <a:lnTo>
                    <a:pt x="10903315" y="182309"/>
                  </a:lnTo>
                  <a:lnTo>
                    <a:pt x="10901849" y="173916"/>
                  </a:lnTo>
                  <a:lnTo>
                    <a:pt x="10897343" y="166686"/>
                  </a:lnTo>
                  <a:lnTo>
                    <a:pt x="10890116" y="161545"/>
                  </a:lnTo>
                  <a:lnTo>
                    <a:pt x="10881501" y="159612"/>
                  </a:lnTo>
                  <a:close/>
                </a:path>
                <a:path w="11962130" h="7343775">
                  <a:moveTo>
                    <a:pt x="10962668" y="198309"/>
                  </a:moveTo>
                  <a:lnTo>
                    <a:pt x="10954210" y="199365"/>
                  </a:lnTo>
                  <a:lnTo>
                    <a:pt x="10946766" y="203514"/>
                  </a:lnTo>
                  <a:lnTo>
                    <a:pt x="10941297" y="210442"/>
                  </a:lnTo>
                  <a:lnTo>
                    <a:pt x="10938952" y="218949"/>
                  </a:lnTo>
                  <a:lnTo>
                    <a:pt x="10940016" y="227406"/>
                  </a:lnTo>
                  <a:lnTo>
                    <a:pt x="10944178" y="234853"/>
                  </a:lnTo>
                  <a:lnTo>
                    <a:pt x="10951127" y="240333"/>
                  </a:lnTo>
                  <a:lnTo>
                    <a:pt x="10959632" y="242685"/>
                  </a:lnTo>
                  <a:lnTo>
                    <a:pt x="10968086" y="241628"/>
                  </a:lnTo>
                  <a:lnTo>
                    <a:pt x="10975528" y="237479"/>
                  </a:lnTo>
                  <a:lnTo>
                    <a:pt x="10980997" y="230551"/>
                  </a:lnTo>
                  <a:lnTo>
                    <a:pt x="10983350" y="222045"/>
                  </a:lnTo>
                  <a:lnTo>
                    <a:pt x="10982294" y="213590"/>
                  </a:lnTo>
                  <a:lnTo>
                    <a:pt x="10978145" y="206149"/>
                  </a:lnTo>
                  <a:lnTo>
                    <a:pt x="10971180" y="200661"/>
                  </a:lnTo>
                  <a:lnTo>
                    <a:pt x="10962668" y="198309"/>
                  </a:lnTo>
                  <a:close/>
                </a:path>
                <a:path w="11962130" h="7343775">
                  <a:moveTo>
                    <a:pt x="11041791" y="240978"/>
                  </a:moveTo>
                  <a:lnTo>
                    <a:pt x="11033294" y="241630"/>
                  </a:lnTo>
                  <a:lnTo>
                    <a:pt x="11025662" y="245420"/>
                  </a:lnTo>
                  <a:lnTo>
                    <a:pt x="11019872" y="252079"/>
                  </a:lnTo>
                  <a:lnTo>
                    <a:pt x="11017121" y="260464"/>
                  </a:lnTo>
                  <a:lnTo>
                    <a:pt x="11017777" y="268962"/>
                  </a:lnTo>
                  <a:lnTo>
                    <a:pt x="11021576" y="276599"/>
                  </a:lnTo>
                  <a:lnTo>
                    <a:pt x="11028254" y="282404"/>
                  </a:lnTo>
                  <a:lnTo>
                    <a:pt x="11036643" y="285159"/>
                  </a:lnTo>
                  <a:lnTo>
                    <a:pt x="11045139" y="284507"/>
                  </a:lnTo>
                  <a:lnTo>
                    <a:pt x="11052768" y="280717"/>
                  </a:lnTo>
                  <a:lnTo>
                    <a:pt x="11058556" y="274058"/>
                  </a:lnTo>
                  <a:lnTo>
                    <a:pt x="11061314" y="265673"/>
                  </a:lnTo>
                  <a:lnTo>
                    <a:pt x="11060661" y="257178"/>
                  </a:lnTo>
                  <a:lnTo>
                    <a:pt x="11056870" y="249547"/>
                  </a:lnTo>
                  <a:lnTo>
                    <a:pt x="11050174" y="243733"/>
                  </a:lnTo>
                  <a:lnTo>
                    <a:pt x="11041791" y="240978"/>
                  </a:lnTo>
                  <a:close/>
                </a:path>
                <a:path w="11962130" h="7343775">
                  <a:moveTo>
                    <a:pt x="11118952" y="287549"/>
                  </a:moveTo>
                  <a:lnTo>
                    <a:pt x="11110431" y="287700"/>
                  </a:lnTo>
                  <a:lnTo>
                    <a:pt x="11102589" y="291035"/>
                  </a:lnTo>
                  <a:lnTo>
                    <a:pt x="11096415" y="297342"/>
                  </a:lnTo>
                  <a:lnTo>
                    <a:pt x="11093173" y="305551"/>
                  </a:lnTo>
                  <a:lnTo>
                    <a:pt x="11093316" y="313347"/>
                  </a:lnTo>
                  <a:lnTo>
                    <a:pt x="11093329" y="314073"/>
                  </a:lnTo>
                  <a:lnTo>
                    <a:pt x="11096676" y="321920"/>
                  </a:lnTo>
                  <a:lnTo>
                    <a:pt x="11103006" y="328107"/>
                  </a:lnTo>
                  <a:lnTo>
                    <a:pt x="11111214" y="331349"/>
                  </a:lnTo>
                  <a:lnTo>
                    <a:pt x="11119731" y="331198"/>
                  </a:lnTo>
                  <a:lnTo>
                    <a:pt x="11127568" y="327863"/>
                  </a:lnTo>
                  <a:lnTo>
                    <a:pt x="11133740" y="321556"/>
                  </a:lnTo>
                  <a:lnTo>
                    <a:pt x="11136983" y="313347"/>
                  </a:lnTo>
                  <a:lnTo>
                    <a:pt x="11136844" y="305551"/>
                  </a:lnTo>
                  <a:lnTo>
                    <a:pt x="11136831" y="304828"/>
                  </a:lnTo>
                  <a:lnTo>
                    <a:pt x="11133496" y="296988"/>
                  </a:lnTo>
                  <a:lnTo>
                    <a:pt x="11127162" y="290791"/>
                  </a:lnTo>
                  <a:lnTo>
                    <a:pt x="11118952" y="287549"/>
                  </a:lnTo>
                  <a:close/>
                </a:path>
                <a:path w="11962130" h="7343775">
                  <a:moveTo>
                    <a:pt x="11184902" y="337578"/>
                  </a:moveTo>
                  <a:lnTo>
                    <a:pt x="11176920" y="340553"/>
                  </a:lnTo>
                  <a:lnTo>
                    <a:pt x="11170469" y="346574"/>
                  </a:lnTo>
                  <a:lnTo>
                    <a:pt x="11166858" y="354626"/>
                  </a:lnTo>
                  <a:lnTo>
                    <a:pt x="11166625" y="363146"/>
                  </a:lnTo>
                  <a:lnTo>
                    <a:pt x="11169610" y="371138"/>
                  </a:lnTo>
                  <a:lnTo>
                    <a:pt x="11175650" y="377606"/>
                  </a:lnTo>
                  <a:lnTo>
                    <a:pt x="11183702" y="381218"/>
                  </a:lnTo>
                  <a:lnTo>
                    <a:pt x="11192219" y="381454"/>
                  </a:lnTo>
                  <a:lnTo>
                    <a:pt x="11200205" y="378479"/>
                  </a:lnTo>
                  <a:lnTo>
                    <a:pt x="11206664" y="372459"/>
                  </a:lnTo>
                  <a:lnTo>
                    <a:pt x="11210273" y="364406"/>
                  </a:lnTo>
                  <a:lnTo>
                    <a:pt x="11210505" y="355890"/>
                  </a:lnTo>
                  <a:lnTo>
                    <a:pt x="11207528" y="347906"/>
                  </a:lnTo>
                  <a:lnTo>
                    <a:pt x="11201469" y="341426"/>
                  </a:lnTo>
                  <a:lnTo>
                    <a:pt x="11193418" y="337814"/>
                  </a:lnTo>
                  <a:lnTo>
                    <a:pt x="11184902" y="337578"/>
                  </a:lnTo>
                  <a:close/>
                </a:path>
                <a:path w="11962130" h="7343775">
                  <a:moveTo>
                    <a:pt x="11256821" y="391062"/>
                  </a:moveTo>
                  <a:lnTo>
                    <a:pt x="11248712" y="393679"/>
                  </a:lnTo>
                  <a:lnTo>
                    <a:pt x="11241995" y="399406"/>
                  </a:lnTo>
                  <a:lnTo>
                    <a:pt x="11238027" y="407290"/>
                  </a:lnTo>
                  <a:lnTo>
                    <a:pt x="11237417" y="415791"/>
                  </a:lnTo>
                  <a:lnTo>
                    <a:pt x="11240045" y="423908"/>
                  </a:lnTo>
                  <a:lnTo>
                    <a:pt x="11245792" y="430639"/>
                  </a:lnTo>
                  <a:lnTo>
                    <a:pt x="11253674" y="434606"/>
                  </a:lnTo>
                  <a:lnTo>
                    <a:pt x="11262171" y="435220"/>
                  </a:lnTo>
                  <a:lnTo>
                    <a:pt x="11270279" y="432603"/>
                  </a:lnTo>
                  <a:lnTo>
                    <a:pt x="11276996" y="426876"/>
                  </a:lnTo>
                  <a:lnTo>
                    <a:pt x="11280965" y="418992"/>
                  </a:lnTo>
                  <a:lnTo>
                    <a:pt x="11281579" y="410495"/>
                  </a:lnTo>
                  <a:lnTo>
                    <a:pt x="11278963" y="402387"/>
                  </a:lnTo>
                  <a:lnTo>
                    <a:pt x="11273199" y="395644"/>
                  </a:lnTo>
                  <a:lnTo>
                    <a:pt x="11265318" y="391677"/>
                  </a:lnTo>
                  <a:lnTo>
                    <a:pt x="11256821" y="391062"/>
                  </a:lnTo>
                  <a:close/>
                </a:path>
                <a:path w="11962130" h="7343775">
                  <a:moveTo>
                    <a:pt x="11325964" y="448016"/>
                  </a:moveTo>
                  <a:lnTo>
                    <a:pt x="11317753" y="450287"/>
                  </a:lnTo>
                  <a:lnTo>
                    <a:pt x="11310804" y="455724"/>
                  </a:lnTo>
                  <a:lnTo>
                    <a:pt x="11306502" y="463433"/>
                  </a:lnTo>
                  <a:lnTo>
                    <a:pt x="11305530" y="471901"/>
                  </a:lnTo>
                  <a:lnTo>
                    <a:pt x="11307810" y="480122"/>
                  </a:lnTo>
                  <a:lnTo>
                    <a:pt x="11313267" y="487090"/>
                  </a:lnTo>
                  <a:lnTo>
                    <a:pt x="11320980" y="491387"/>
                  </a:lnTo>
                  <a:lnTo>
                    <a:pt x="11329444" y="492361"/>
                  </a:lnTo>
                  <a:lnTo>
                    <a:pt x="11337656" y="490090"/>
                  </a:lnTo>
                  <a:lnTo>
                    <a:pt x="11344611" y="484653"/>
                  </a:lnTo>
                  <a:lnTo>
                    <a:pt x="11348906" y="476944"/>
                  </a:lnTo>
                  <a:lnTo>
                    <a:pt x="11349878" y="468480"/>
                  </a:lnTo>
                  <a:lnTo>
                    <a:pt x="11347608" y="460268"/>
                  </a:lnTo>
                  <a:lnTo>
                    <a:pt x="11342135" y="453288"/>
                  </a:lnTo>
                  <a:lnTo>
                    <a:pt x="11334428" y="448990"/>
                  </a:lnTo>
                  <a:lnTo>
                    <a:pt x="11325964" y="448016"/>
                  </a:lnTo>
                  <a:close/>
                </a:path>
                <a:path w="11962130" h="7343775">
                  <a:moveTo>
                    <a:pt x="11392547" y="508282"/>
                  </a:moveTo>
                  <a:lnTo>
                    <a:pt x="11384220" y="510084"/>
                  </a:lnTo>
                  <a:lnTo>
                    <a:pt x="11376971" y="515119"/>
                  </a:lnTo>
                  <a:lnTo>
                    <a:pt x="11372243" y="522573"/>
                  </a:lnTo>
                  <a:lnTo>
                    <a:pt x="11370794" y="530972"/>
                  </a:lnTo>
                  <a:lnTo>
                    <a:pt x="11372604" y="539308"/>
                  </a:lnTo>
                  <a:lnTo>
                    <a:pt x="11377656" y="546574"/>
                  </a:lnTo>
                  <a:lnTo>
                    <a:pt x="11385113" y="551301"/>
                  </a:lnTo>
                  <a:lnTo>
                    <a:pt x="11393511" y="552753"/>
                  </a:lnTo>
                  <a:lnTo>
                    <a:pt x="11401840" y="550951"/>
                  </a:lnTo>
                  <a:lnTo>
                    <a:pt x="11409089" y="545917"/>
                  </a:lnTo>
                  <a:lnTo>
                    <a:pt x="11413817" y="538464"/>
                  </a:lnTo>
                  <a:lnTo>
                    <a:pt x="11415269" y="530068"/>
                  </a:lnTo>
                  <a:lnTo>
                    <a:pt x="11413466" y="521740"/>
                  </a:lnTo>
                  <a:lnTo>
                    <a:pt x="11408390" y="514461"/>
                  </a:lnTo>
                  <a:lnTo>
                    <a:pt x="11400942" y="509734"/>
                  </a:lnTo>
                  <a:lnTo>
                    <a:pt x="11392547" y="508282"/>
                  </a:lnTo>
                  <a:close/>
                </a:path>
                <a:path w="11962130" h="7343775">
                  <a:moveTo>
                    <a:pt x="11455720" y="571744"/>
                  </a:moveTo>
                  <a:lnTo>
                    <a:pt x="11447328" y="573214"/>
                  </a:lnTo>
                  <a:lnTo>
                    <a:pt x="11439886" y="577957"/>
                  </a:lnTo>
                  <a:lnTo>
                    <a:pt x="11434868" y="585217"/>
                  </a:lnTo>
                  <a:lnTo>
                    <a:pt x="11433087" y="593551"/>
                  </a:lnTo>
                  <a:lnTo>
                    <a:pt x="11434566" y="601953"/>
                  </a:lnTo>
                  <a:lnTo>
                    <a:pt x="11439328" y="609414"/>
                  </a:lnTo>
                  <a:lnTo>
                    <a:pt x="11446584" y="614434"/>
                  </a:lnTo>
                  <a:lnTo>
                    <a:pt x="11454914" y="616218"/>
                  </a:lnTo>
                  <a:lnTo>
                    <a:pt x="11463306" y="614748"/>
                  </a:lnTo>
                  <a:lnTo>
                    <a:pt x="11470747" y="610005"/>
                  </a:lnTo>
                  <a:lnTo>
                    <a:pt x="11475766" y="602746"/>
                  </a:lnTo>
                  <a:lnTo>
                    <a:pt x="11477551" y="594415"/>
                  </a:lnTo>
                  <a:lnTo>
                    <a:pt x="11476084" y="586022"/>
                  </a:lnTo>
                  <a:lnTo>
                    <a:pt x="11471306" y="578548"/>
                  </a:lnTo>
                  <a:lnTo>
                    <a:pt x="11464050" y="573528"/>
                  </a:lnTo>
                  <a:lnTo>
                    <a:pt x="11455720" y="571744"/>
                  </a:lnTo>
                  <a:close/>
                </a:path>
                <a:path w="11962130" h="7343775">
                  <a:moveTo>
                    <a:pt x="11516034" y="638245"/>
                  </a:moveTo>
                  <a:lnTo>
                    <a:pt x="11507574" y="639252"/>
                  </a:lnTo>
                  <a:lnTo>
                    <a:pt x="11499881" y="643580"/>
                  </a:lnTo>
                  <a:lnTo>
                    <a:pt x="11494472" y="650553"/>
                  </a:lnTo>
                  <a:lnTo>
                    <a:pt x="11492237" y="658777"/>
                  </a:lnTo>
                  <a:lnTo>
                    <a:pt x="11493254" y="667247"/>
                  </a:lnTo>
                  <a:lnTo>
                    <a:pt x="11497595" y="674959"/>
                  </a:lnTo>
                  <a:lnTo>
                    <a:pt x="11504573" y="680369"/>
                  </a:lnTo>
                  <a:lnTo>
                    <a:pt x="11512796" y="682608"/>
                  </a:lnTo>
                  <a:lnTo>
                    <a:pt x="11521254" y="681601"/>
                  </a:lnTo>
                  <a:lnTo>
                    <a:pt x="11528939" y="677273"/>
                  </a:lnTo>
                  <a:lnTo>
                    <a:pt x="11534351" y="670300"/>
                  </a:lnTo>
                  <a:lnTo>
                    <a:pt x="11536592" y="662080"/>
                  </a:lnTo>
                  <a:lnTo>
                    <a:pt x="11535588" y="653620"/>
                  </a:lnTo>
                  <a:lnTo>
                    <a:pt x="11531225" y="645894"/>
                  </a:lnTo>
                  <a:lnTo>
                    <a:pt x="11524254" y="640484"/>
                  </a:lnTo>
                  <a:lnTo>
                    <a:pt x="11516034" y="638245"/>
                  </a:lnTo>
                  <a:close/>
                </a:path>
                <a:path w="11962130" h="7343775">
                  <a:moveTo>
                    <a:pt x="11572992" y="707634"/>
                  </a:moveTo>
                  <a:lnTo>
                    <a:pt x="11564489" y="708185"/>
                  </a:lnTo>
                  <a:lnTo>
                    <a:pt x="11556574" y="712094"/>
                  </a:lnTo>
                  <a:lnTo>
                    <a:pt x="11550795" y="718766"/>
                  </a:lnTo>
                  <a:lnTo>
                    <a:pt x="11548119" y="726858"/>
                  </a:lnTo>
                  <a:lnTo>
                    <a:pt x="11548677" y="735371"/>
                  </a:lnTo>
                  <a:lnTo>
                    <a:pt x="11552599" y="743304"/>
                  </a:lnTo>
                  <a:lnTo>
                    <a:pt x="11559273" y="749081"/>
                  </a:lnTo>
                  <a:lnTo>
                    <a:pt x="11567364" y="751758"/>
                  </a:lnTo>
                  <a:lnTo>
                    <a:pt x="11575868" y="751207"/>
                  </a:lnTo>
                  <a:lnTo>
                    <a:pt x="11583777" y="747299"/>
                  </a:lnTo>
                  <a:lnTo>
                    <a:pt x="11589557" y="740627"/>
                  </a:lnTo>
                  <a:lnTo>
                    <a:pt x="11592236" y="732539"/>
                  </a:lnTo>
                  <a:lnTo>
                    <a:pt x="11591686" y="724036"/>
                  </a:lnTo>
                  <a:lnTo>
                    <a:pt x="11587753" y="716088"/>
                  </a:lnTo>
                  <a:lnTo>
                    <a:pt x="11581081" y="710311"/>
                  </a:lnTo>
                  <a:lnTo>
                    <a:pt x="11572992" y="707634"/>
                  </a:lnTo>
                  <a:close/>
                </a:path>
                <a:path w="11962130" h="7343775">
                  <a:moveTo>
                    <a:pt x="11626064" y="779679"/>
                  </a:moveTo>
                  <a:lnTo>
                    <a:pt x="11617547" y="779926"/>
                  </a:lnTo>
                  <a:lnTo>
                    <a:pt x="11609495" y="783549"/>
                  </a:lnTo>
                  <a:lnTo>
                    <a:pt x="11603486" y="790011"/>
                  </a:lnTo>
                  <a:lnTo>
                    <a:pt x="11600526" y="798002"/>
                  </a:lnTo>
                  <a:lnTo>
                    <a:pt x="11600742" y="805256"/>
                  </a:lnTo>
                  <a:lnTo>
                    <a:pt x="11600780" y="806530"/>
                  </a:lnTo>
                  <a:lnTo>
                    <a:pt x="11604415" y="814599"/>
                  </a:lnTo>
                  <a:lnTo>
                    <a:pt x="11610875" y="820610"/>
                  </a:lnTo>
                  <a:lnTo>
                    <a:pt x="11618864" y="823574"/>
                  </a:lnTo>
                  <a:lnTo>
                    <a:pt x="11627382" y="823327"/>
                  </a:lnTo>
                  <a:lnTo>
                    <a:pt x="11635428" y="819704"/>
                  </a:lnTo>
                  <a:lnTo>
                    <a:pt x="11641445" y="813243"/>
                  </a:lnTo>
                  <a:lnTo>
                    <a:pt x="11644410" y="805256"/>
                  </a:lnTo>
                  <a:lnTo>
                    <a:pt x="11644198" y="798002"/>
                  </a:lnTo>
                  <a:lnTo>
                    <a:pt x="11644162" y="796739"/>
                  </a:lnTo>
                  <a:lnTo>
                    <a:pt x="11640508" y="788656"/>
                  </a:lnTo>
                  <a:lnTo>
                    <a:pt x="11634050" y="782644"/>
                  </a:lnTo>
                  <a:lnTo>
                    <a:pt x="11626064" y="779679"/>
                  </a:lnTo>
                  <a:close/>
                </a:path>
                <a:path w="11962130" h="7343775">
                  <a:moveTo>
                    <a:pt x="11667361" y="854122"/>
                  </a:moveTo>
                  <a:lnTo>
                    <a:pt x="11659139" y="857321"/>
                  </a:lnTo>
                  <a:lnTo>
                    <a:pt x="11652796" y="863460"/>
                  </a:lnTo>
                  <a:lnTo>
                    <a:pt x="11649421" y="871287"/>
                  </a:lnTo>
                  <a:lnTo>
                    <a:pt x="11649231" y="879816"/>
                  </a:lnTo>
                  <a:lnTo>
                    <a:pt x="11652446" y="888064"/>
                  </a:lnTo>
                  <a:lnTo>
                    <a:pt x="11658582" y="894404"/>
                  </a:lnTo>
                  <a:lnTo>
                    <a:pt x="11666405" y="897780"/>
                  </a:lnTo>
                  <a:lnTo>
                    <a:pt x="11674926" y="897978"/>
                  </a:lnTo>
                  <a:lnTo>
                    <a:pt x="11683155" y="894779"/>
                  </a:lnTo>
                  <a:lnTo>
                    <a:pt x="11689491" y="888640"/>
                  </a:lnTo>
                  <a:lnTo>
                    <a:pt x="11692866" y="880817"/>
                  </a:lnTo>
                  <a:lnTo>
                    <a:pt x="11693062" y="872299"/>
                  </a:lnTo>
                  <a:lnTo>
                    <a:pt x="11689835" y="864036"/>
                  </a:lnTo>
                  <a:lnTo>
                    <a:pt x="11683699" y="857696"/>
                  </a:lnTo>
                  <a:lnTo>
                    <a:pt x="11675878" y="854319"/>
                  </a:lnTo>
                  <a:lnTo>
                    <a:pt x="11667361" y="854122"/>
                  </a:lnTo>
                  <a:close/>
                </a:path>
                <a:path w="11962130" h="7343775">
                  <a:moveTo>
                    <a:pt x="11713439" y="930694"/>
                  </a:moveTo>
                  <a:lnTo>
                    <a:pt x="11705062" y="933465"/>
                  </a:lnTo>
                  <a:lnTo>
                    <a:pt x="11698411" y="939269"/>
                  </a:lnTo>
                  <a:lnTo>
                    <a:pt x="11694637" y="946911"/>
                  </a:lnTo>
                  <a:lnTo>
                    <a:pt x="11694009" y="955419"/>
                  </a:lnTo>
                  <a:lnTo>
                    <a:pt x="11696795" y="963820"/>
                  </a:lnTo>
                  <a:lnTo>
                    <a:pt x="11702599" y="970469"/>
                  </a:lnTo>
                  <a:lnTo>
                    <a:pt x="11710238" y="974245"/>
                  </a:lnTo>
                  <a:lnTo>
                    <a:pt x="11718733" y="974882"/>
                  </a:lnTo>
                  <a:lnTo>
                    <a:pt x="11727110" y="972112"/>
                  </a:lnTo>
                  <a:lnTo>
                    <a:pt x="11733761" y="966308"/>
                  </a:lnTo>
                  <a:lnTo>
                    <a:pt x="11737538" y="958670"/>
                  </a:lnTo>
                  <a:lnTo>
                    <a:pt x="11738174" y="950174"/>
                  </a:lnTo>
                  <a:lnTo>
                    <a:pt x="11735377" y="941755"/>
                  </a:lnTo>
                  <a:lnTo>
                    <a:pt x="11729573" y="935107"/>
                  </a:lnTo>
                  <a:lnTo>
                    <a:pt x="11721934" y="931331"/>
                  </a:lnTo>
                  <a:lnTo>
                    <a:pt x="11713439" y="930694"/>
                  </a:lnTo>
                  <a:close/>
                </a:path>
                <a:path w="11962130" h="7343775">
                  <a:moveTo>
                    <a:pt x="11755643" y="1009461"/>
                  </a:moveTo>
                  <a:lnTo>
                    <a:pt x="11747138" y="1011806"/>
                  </a:lnTo>
                  <a:lnTo>
                    <a:pt x="11740202" y="1017268"/>
                  </a:lnTo>
                  <a:lnTo>
                    <a:pt x="11736046" y="1024710"/>
                  </a:lnTo>
                  <a:lnTo>
                    <a:pt x="11734988" y="1033175"/>
                  </a:lnTo>
                  <a:lnTo>
                    <a:pt x="11737346" y="1041707"/>
                  </a:lnTo>
                  <a:lnTo>
                    <a:pt x="11742808" y="1048639"/>
                  </a:lnTo>
                  <a:lnTo>
                    <a:pt x="11750246" y="1052795"/>
                  </a:lnTo>
                  <a:lnTo>
                    <a:pt x="11758699" y="1053858"/>
                  </a:lnTo>
                  <a:lnTo>
                    <a:pt x="11767204" y="1051514"/>
                  </a:lnTo>
                  <a:lnTo>
                    <a:pt x="11774140" y="1046052"/>
                  </a:lnTo>
                  <a:lnTo>
                    <a:pt x="11778299" y="1038615"/>
                  </a:lnTo>
                  <a:lnTo>
                    <a:pt x="11779364" y="1030161"/>
                  </a:lnTo>
                  <a:lnTo>
                    <a:pt x="11776995" y="1021613"/>
                  </a:lnTo>
                  <a:lnTo>
                    <a:pt x="11771533" y="1014681"/>
                  </a:lnTo>
                  <a:lnTo>
                    <a:pt x="11764095" y="1010525"/>
                  </a:lnTo>
                  <a:lnTo>
                    <a:pt x="11755643" y="1009461"/>
                  </a:lnTo>
                  <a:close/>
                </a:path>
                <a:path w="11962130" h="7343775">
                  <a:moveTo>
                    <a:pt x="11793865" y="1090229"/>
                  </a:moveTo>
                  <a:lnTo>
                    <a:pt x="11785250" y="1092146"/>
                  </a:lnTo>
                  <a:lnTo>
                    <a:pt x="11778056" y="1097257"/>
                  </a:lnTo>
                  <a:lnTo>
                    <a:pt x="11773536" y="1104483"/>
                  </a:lnTo>
                  <a:lnTo>
                    <a:pt x="11772058" y="1112885"/>
                  </a:lnTo>
                  <a:lnTo>
                    <a:pt x="11773985" y="1121523"/>
                  </a:lnTo>
                  <a:lnTo>
                    <a:pt x="11779098" y="1128719"/>
                  </a:lnTo>
                  <a:lnTo>
                    <a:pt x="11786320" y="1133240"/>
                  </a:lnTo>
                  <a:lnTo>
                    <a:pt x="11794709" y="1134724"/>
                  </a:lnTo>
                  <a:lnTo>
                    <a:pt x="11803322" y="1132806"/>
                  </a:lnTo>
                  <a:lnTo>
                    <a:pt x="11810517" y="1127697"/>
                  </a:lnTo>
                  <a:lnTo>
                    <a:pt x="11815040" y="1120475"/>
                  </a:lnTo>
                  <a:lnTo>
                    <a:pt x="11816526" y="1112085"/>
                  </a:lnTo>
                  <a:lnTo>
                    <a:pt x="11814587" y="1103430"/>
                  </a:lnTo>
                  <a:lnTo>
                    <a:pt x="11809480" y="1096234"/>
                  </a:lnTo>
                  <a:lnTo>
                    <a:pt x="11802257" y="1091713"/>
                  </a:lnTo>
                  <a:lnTo>
                    <a:pt x="11793865" y="1090229"/>
                  </a:lnTo>
                  <a:close/>
                </a:path>
                <a:path w="11962130" h="7343775">
                  <a:moveTo>
                    <a:pt x="11828014" y="1172801"/>
                  </a:moveTo>
                  <a:lnTo>
                    <a:pt x="11819312" y="1174292"/>
                  </a:lnTo>
                  <a:lnTo>
                    <a:pt x="11811877" y="1179042"/>
                  </a:lnTo>
                  <a:lnTo>
                    <a:pt x="11807010" y="1186037"/>
                  </a:lnTo>
                  <a:lnTo>
                    <a:pt x="11805122" y="1194356"/>
                  </a:lnTo>
                  <a:lnTo>
                    <a:pt x="11806624" y="1203078"/>
                  </a:lnTo>
                  <a:lnTo>
                    <a:pt x="11811369" y="1210517"/>
                  </a:lnTo>
                  <a:lnTo>
                    <a:pt x="11818356" y="1215388"/>
                  </a:lnTo>
                  <a:lnTo>
                    <a:pt x="11826663" y="1217282"/>
                  </a:lnTo>
                  <a:lnTo>
                    <a:pt x="11835364" y="1215791"/>
                  </a:lnTo>
                  <a:lnTo>
                    <a:pt x="11842801" y="1211042"/>
                  </a:lnTo>
                  <a:lnTo>
                    <a:pt x="11847674" y="1204052"/>
                  </a:lnTo>
                  <a:lnTo>
                    <a:pt x="11849570" y="1195745"/>
                  </a:lnTo>
                  <a:lnTo>
                    <a:pt x="11848064" y="1187005"/>
                  </a:lnTo>
                  <a:lnTo>
                    <a:pt x="11843313" y="1179567"/>
                  </a:lnTo>
                  <a:lnTo>
                    <a:pt x="11836322" y="1174696"/>
                  </a:lnTo>
                  <a:lnTo>
                    <a:pt x="11828014" y="1172801"/>
                  </a:lnTo>
                  <a:close/>
                </a:path>
                <a:path w="11962130" h="7343775">
                  <a:moveTo>
                    <a:pt x="11857978" y="1256970"/>
                  </a:moveTo>
                  <a:lnTo>
                    <a:pt x="11849220" y="1258041"/>
                  </a:lnTo>
                  <a:lnTo>
                    <a:pt x="11841556" y="1262428"/>
                  </a:lnTo>
                  <a:lnTo>
                    <a:pt x="11836355" y="1269181"/>
                  </a:lnTo>
                  <a:lnTo>
                    <a:pt x="11834068" y="1277400"/>
                  </a:lnTo>
                  <a:lnTo>
                    <a:pt x="11835149" y="1286184"/>
                  </a:lnTo>
                  <a:lnTo>
                    <a:pt x="11839534" y="1293842"/>
                  </a:lnTo>
                  <a:lnTo>
                    <a:pt x="11846280" y="1299044"/>
                  </a:lnTo>
                  <a:lnTo>
                    <a:pt x="11854483" y="1301336"/>
                  </a:lnTo>
                  <a:lnTo>
                    <a:pt x="11863241" y="1300265"/>
                  </a:lnTo>
                  <a:lnTo>
                    <a:pt x="11870905" y="1295879"/>
                  </a:lnTo>
                  <a:lnTo>
                    <a:pt x="11876108" y="1289131"/>
                  </a:lnTo>
                  <a:lnTo>
                    <a:pt x="11878398" y="1280925"/>
                  </a:lnTo>
                  <a:lnTo>
                    <a:pt x="11877313" y="1272123"/>
                  </a:lnTo>
                  <a:lnTo>
                    <a:pt x="11872927" y="1264464"/>
                  </a:lnTo>
                  <a:lnTo>
                    <a:pt x="11866181" y="1259262"/>
                  </a:lnTo>
                  <a:lnTo>
                    <a:pt x="11857978" y="1256970"/>
                  </a:lnTo>
                  <a:close/>
                </a:path>
                <a:path w="11962130" h="7343775">
                  <a:moveTo>
                    <a:pt x="11883673" y="1342528"/>
                  </a:moveTo>
                  <a:lnTo>
                    <a:pt x="11874874" y="1343185"/>
                  </a:lnTo>
                  <a:lnTo>
                    <a:pt x="11867015" y="1347205"/>
                  </a:lnTo>
                  <a:lnTo>
                    <a:pt x="11861503" y="1353704"/>
                  </a:lnTo>
                  <a:lnTo>
                    <a:pt x="11858831" y="1361806"/>
                  </a:lnTo>
                  <a:lnTo>
                    <a:pt x="11859494" y="1370632"/>
                  </a:lnTo>
                  <a:lnTo>
                    <a:pt x="11863512" y="1378489"/>
                  </a:lnTo>
                  <a:lnTo>
                    <a:pt x="11870007" y="1384003"/>
                  </a:lnTo>
                  <a:lnTo>
                    <a:pt x="11878097" y="1386679"/>
                  </a:lnTo>
                  <a:lnTo>
                    <a:pt x="11886901" y="1386023"/>
                  </a:lnTo>
                  <a:lnTo>
                    <a:pt x="11894755" y="1382003"/>
                  </a:lnTo>
                  <a:lnTo>
                    <a:pt x="11900269" y="1375508"/>
                  </a:lnTo>
                  <a:lnTo>
                    <a:pt x="11902948" y="1367420"/>
                  </a:lnTo>
                  <a:lnTo>
                    <a:pt x="11902281" y="1358576"/>
                  </a:lnTo>
                  <a:lnTo>
                    <a:pt x="11898261" y="1350719"/>
                  </a:lnTo>
                  <a:lnTo>
                    <a:pt x="11891764" y="1345205"/>
                  </a:lnTo>
                  <a:lnTo>
                    <a:pt x="11883673" y="1342528"/>
                  </a:lnTo>
                  <a:close/>
                </a:path>
                <a:path w="11962130" h="7343775">
                  <a:moveTo>
                    <a:pt x="11905053" y="1429255"/>
                  </a:moveTo>
                  <a:lnTo>
                    <a:pt x="11896236" y="1429503"/>
                  </a:lnTo>
                  <a:lnTo>
                    <a:pt x="11888198" y="1433154"/>
                  </a:lnTo>
                  <a:lnTo>
                    <a:pt x="11882388" y="1439390"/>
                  </a:lnTo>
                  <a:lnTo>
                    <a:pt x="11879342" y="1447359"/>
                  </a:lnTo>
                  <a:lnTo>
                    <a:pt x="11879564" y="1455015"/>
                  </a:lnTo>
                  <a:lnTo>
                    <a:pt x="11879599" y="1456206"/>
                  </a:lnTo>
                  <a:lnTo>
                    <a:pt x="11883249" y="1464241"/>
                  </a:lnTo>
                  <a:lnTo>
                    <a:pt x="11889479" y="1470051"/>
                  </a:lnTo>
                  <a:lnTo>
                    <a:pt x="11897433" y="1473100"/>
                  </a:lnTo>
                  <a:lnTo>
                    <a:pt x="11906256" y="1472853"/>
                  </a:lnTo>
                  <a:lnTo>
                    <a:pt x="11914294" y="1469202"/>
                  </a:lnTo>
                  <a:lnTo>
                    <a:pt x="11920105" y="1462970"/>
                  </a:lnTo>
                  <a:lnTo>
                    <a:pt x="11923154" y="1455015"/>
                  </a:lnTo>
                  <a:lnTo>
                    <a:pt x="11922929" y="1447359"/>
                  </a:lnTo>
                  <a:lnTo>
                    <a:pt x="11922893" y="1446150"/>
                  </a:lnTo>
                  <a:lnTo>
                    <a:pt x="11919240" y="1438114"/>
                  </a:lnTo>
                  <a:lnTo>
                    <a:pt x="11913007" y="1432304"/>
                  </a:lnTo>
                  <a:lnTo>
                    <a:pt x="11905053" y="1429255"/>
                  </a:lnTo>
                  <a:close/>
                </a:path>
                <a:path w="11962130" h="7343775">
                  <a:moveTo>
                    <a:pt x="11913266" y="1516774"/>
                  </a:moveTo>
                  <a:lnTo>
                    <a:pt x="11905068" y="1520049"/>
                  </a:lnTo>
                  <a:lnTo>
                    <a:pt x="11898976" y="1526010"/>
                  </a:lnTo>
                  <a:lnTo>
                    <a:pt x="11895564" y="1533829"/>
                  </a:lnTo>
                  <a:lnTo>
                    <a:pt x="11895410" y="1542679"/>
                  </a:lnTo>
                  <a:lnTo>
                    <a:pt x="11898679" y="1550874"/>
                  </a:lnTo>
                  <a:lnTo>
                    <a:pt x="11904633" y="1556967"/>
                  </a:lnTo>
                  <a:lnTo>
                    <a:pt x="11912441" y="1560381"/>
                  </a:lnTo>
                  <a:lnTo>
                    <a:pt x="11921267" y="1560544"/>
                  </a:lnTo>
                  <a:lnTo>
                    <a:pt x="11929464" y="1557269"/>
                  </a:lnTo>
                  <a:lnTo>
                    <a:pt x="11935555" y="1551313"/>
                  </a:lnTo>
                  <a:lnTo>
                    <a:pt x="11938969" y="1543507"/>
                  </a:lnTo>
                  <a:lnTo>
                    <a:pt x="11939123" y="1534640"/>
                  </a:lnTo>
                  <a:lnTo>
                    <a:pt x="11935848" y="1526443"/>
                  </a:lnTo>
                  <a:lnTo>
                    <a:pt x="11929891" y="1520351"/>
                  </a:lnTo>
                  <a:lnTo>
                    <a:pt x="11922086" y="1516936"/>
                  </a:lnTo>
                  <a:lnTo>
                    <a:pt x="11913266" y="1516774"/>
                  </a:lnTo>
                  <a:close/>
                </a:path>
                <a:path w="11962130" h="7343775">
                  <a:moveTo>
                    <a:pt x="11925915" y="1604782"/>
                  </a:moveTo>
                  <a:lnTo>
                    <a:pt x="11917583" y="1607679"/>
                  </a:lnTo>
                  <a:lnTo>
                    <a:pt x="11911226" y="1613356"/>
                  </a:lnTo>
                  <a:lnTo>
                    <a:pt x="11907458" y="1621011"/>
                  </a:lnTo>
                  <a:lnTo>
                    <a:pt x="11906891" y="1629844"/>
                  </a:lnTo>
                  <a:lnTo>
                    <a:pt x="11909793" y="1638180"/>
                  </a:lnTo>
                  <a:lnTo>
                    <a:pt x="11915467" y="1644538"/>
                  </a:lnTo>
                  <a:lnTo>
                    <a:pt x="11923107" y="1648306"/>
                  </a:lnTo>
                  <a:lnTo>
                    <a:pt x="11931910" y="1648871"/>
                  </a:lnTo>
                  <a:lnTo>
                    <a:pt x="11940249" y="1645975"/>
                  </a:lnTo>
                  <a:lnTo>
                    <a:pt x="11946609" y="1640304"/>
                  </a:lnTo>
                  <a:lnTo>
                    <a:pt x="11950375" y="1632662"/>
                  </a:lnTo>
                  <a:lnTo>
                    <a:pt x="11950934" y="1623810"/>
                  </a:lnTo>
                  <a:lnTo>
                    <a:pt x="11948040" y="1615473"/>
                  </a:lnTo>
                  <a:lnTo>
                    <a:pt x="11942368" y="1609115"/>
                  </a:lnTo>
                  <a:lnTo>
                    <a:pt x="11934725" y="1605347"/>
                  </a:lnTo>
                  <a:lnTo>
                    <a:pt x="11925915" y="1604782"/>
                  </a:lnTo>
                  <a:close/>
                </a:path>
                <a:path w="11962130" h="7343775">
                  <a:moveTo>
                    <a:pt x="11934856" y="1693245"/>
                  </a:moveTo>
                  <a:lnTo>
                    <a:pt x="11926345" y="1695572"/>
                  </a:lnTo>
                  <a:lnTo>
                    <a:pt x="11919619" y="1700805"/>
                  </a:lnTo>
                  <a:lnTo>
                    <a:pt x="11915347" y="1708188"/>
                  </a:lnTo>
                  <a:lnTo>
                    <a:pt x="11914193" y="1716963"/>
                  </a:lnTo>
                  <a:lnTo>
                    <a:pt x="11916519" y="1725477"/>
                  </a:lnTo>
                  <a:lnTo>
                    <a:pt x="11921748" y="1732203"/>
                  </a:lnTo>
                  <a:lnTo>
                    <a:pt x="11929118" y="1736479"/>
                  </a:lnTo>
                  <a:lnTo>
                    <a:pt x="11937866" y="1737638"/>
                  </a:lnTo>
                  <a:lnTo>
                    <a:pt x="11946378" y="1735312"/>
                  </a:lnTo>
                  <a:lnTo>
                    <a:pt x="11953105" y="1730084"/>
                  </a:lnTo>
                  <a:lnTo>
                    <a:pt x="11957381" y="1722714"/>
                  </a:lnTo>
                  <a:lnTo>
                    <a:pt x="11958529" y="1713920"/>
                  </a:lnTo>
                  <a:lnTo>
                    <a:pt x="11956205" y="1705407"/>
                  </a:lnTo>
                  <a:lnTo>
                    <a:pt x="11950979" y="1698680"/>
                  </a:lnTo>
                  <a:lnTo>
                    <a:pt x="11943609" y="1694404"/>
                  </a:lnTo>
                  <a:lnTo>
                    <a:pt x="11934856" y="1693245"/>
                  </a:lnTo>
                  <a:close/>
                </a:path>
                <a:path w="11962130" h="7343775">
                  <a:moveTo>
                    <a:pt x="11938831" y="1782083"/>
                  </a:moveTo>
                  <a:lnTo>
                    <a:pt x="11930223" y="1784024"/>
                  </a:lnTo>
                  <a:lnTo>
                    <a:pt x="11923267" y="1788949"/>
                  </a:lnTo>
                  <a:lnTo>
                    <a:pt x="11918665" y="1796131"/>
                  </a:lnTo>
                  <a:lnTo>
                    <a:pt x="11917114" y="1804845"/>
                  </a:lnTo>
                  <a:lnTo>
                    <a:pt x="11919057" y="1813455"/>
                  </a:lnTo>
                  <a:lnTo>
                    <a:pt x="11923979" y="1820411"/>
                  </a:lnTo>
                  <a:lnTo>
                    <a:pt x="11931148" y="1825014"/>
                  </a:lnTo>
                  <a:lnTo>
                    <a:pt x="11939835" y="1826566"/>
                  </a:lnTo>
                  <a:lnTo>
                    <a:pt x="11948443" y="1824625"/>
                  </a:lnTo>
                  <a:lnTo>
                    <a:pt x="11955399" y="1819705"/>
                  </a:lnTo>
                  <a:lnTo>
                    <a:pt x="11960001" y="1812535"/>
                  </a:lnTo>
                  <a:lnTo>
                    <a:pt x="11961552" y="1803802"/>
                  </a:lnTo>
                  <a:lnTo>
                    <a:pt x="11959609" y="1795193"/>
                  </a:lnTo>
                  <a:lnTo>
                    <a:pt x="11954687" y="1788237"/>
                  </a:lnTo>
                  <a:lnTo>
                    <a:pt x="11947518" y="1783634"/>
                  </a:lnTo>
                  <a:lnTo>
                    <a:pt x="11938831" y="1782083"/>
                  </a:lnTo>
                  <a:close/>
                </a:path>
                <a:path w="11962130" h="7343775">
                  <a:moveTo>
                    <a:pt x="11939543" y="1871019"/>
                  </a:moveTo>
                  <a:lnTo>
                    <a:pt x="11930894" y="1872767"/>
                  </a:lnTo>
                  <a:lnTo>
                    <a:pt x="11923829" y="1877534"/>
                  </a:lnTo>
                  <a:lnTo>
                    <a:pt x="11919065" y="1884612"/>
                  </a:lnTo>
                  <a:lnTo>
                    <a:pt x="11917318" y="1893289"/>
                  </a:lnTo>
                  <a:lnTo>
                    <a:pt x="11919065" y="1901940"/>
                  </a:lnTo>
                  <a:lnTo>
                    <a:pt x="11923829" y="1909004"/>
                  </a:lnTo>
                  <a:lnTo>
                    <a:pt x="11930894" y="1913767"/>
                  </a:lnTo>
                  <a:lnTo>
                    <a:pt x="11939543" y="1915514"/>
                  </a:lnTo>
                  <a:lnTo>
                    <a:pt x="11948196" y="1913767"/>
                  </a:lnTo>
                  <a:lnTo>
                    <a:pt x="11955260" y="1909004"/>
                  </a:lnTo>
                  <a:lnTo>
                    <a:pt x="11960022" y="1901940"/>
                  </a:lnTo>
                  <a:lnTo>
                    <a:pt x="11961759" y="1893289"/>
                  </a:lnTo>
                  <a:lnTo>
                    <a:pt x="11960026" y="1884612"/>
                  </a:lnTo>
                  <a:lnTo>
                    <a:pt x="11955264" y="1877534"/>
                  </a:lnTo>
                  <a:lnTo>
                    <a:pt x="11948197" y="1872767"/>
                  </a:lnTo>
                  <a:lnTo>
                    <a:pt x="11939543" y="1871019"/>
                  </a:lnTo>
                  <a:close/>
                </a:path>
                <a:path w="11962130" h="7343775">
                  <a:moveTo>
                    <a:pt x="11939543" y="1959964"/>
                  </a:moveTo>
                  <a:lnTo>
                    <a:pt x="11930894" y="1961711"/>
                  </a:lnTo>
                  <a:lnTo>
                    <a:pt x="11923829" y="1966479"/>
                  </a:lnTo>
                  <a:lnTo>
                    <a:pt x="11919065" y="1973557"/>
                  </a:lnTo>
                  <a:lnTo>
                    <a:pt x="11917318" y="1982233"/>
                  </a:lnTo>
                  <a:lnTo>
                    <a:pt x="11919065" y="1990884"/>
                  </a:lnTo>
                  <a:lnTo>
                    <a:pt x="11923829" y="1997949"/>
                  </a:lnTo>
                  <a:lnTo>
                    <a:pt x="11930894" y="2002712"/>
                  </a:lnTo>
                  <a:lnTo>
                    <a:pt x="11939543" y="2004458"/>
                  </a:lnTo>
                  <a:lnTo>
                    <a:pt x="11948196" y="2002712"/>
                  </a:lnTo>
                  <a:lnTo>
                    <a:pt x="11955260" y="1997949"/>
                  </a:lnTo>
                  <a:lnTo>
                    <a:pt x="11960022" y="1990884"/>
                  </a:lnTo>
                  <a:lnTo>
                    <a:pt x="11961759" y="1982233"/>
                  </a:lnTo>
                  <a:lnTo>
                    <a:pt x="11960026" y="1973557"/>
                  </a:lnTo>
                  <a:lnTo>
                    <a:pt x="11955264" y="1966479"/>
                  </a:lnTo>
                  <a:lnTo>
                    <a:pt x="11948197" y="1961711"/>
                  </a:lnTo>
                  <a:lnTo>
                    <a:pt x="11939543" y="1959964"/>
                  </a:lnTo>
                  <a:close/>
                </a:path>
                <a:path w="11962130" h="7343775">
                  <a:moveTo>
                    <a:pt x="11939543" y="2048908"/>
                  </a:moveTo>
                  <a:lnTo>
                    <a:pt x="11930894" y="2050656"/>
                  </a:lnTo>
                  <a:lnTo>
                    <a:pt x="11923829" y="2055423"/>
                  </a:lnTo>
                  <a:lnTo>
                    <a:pt x="11919065" y="2062501"/>
                  </a:lnTo>
                  <a:lnTo>
                    <a:pt x="11917318" y="2071178"/>
                  </a:lnTo>
                  <a:lnTo>
                    <a:pt x="11919065" y="2079829"/>
                  </a:lnTo>
                  <a:lnTo>
                    <a:pt x="11923829" y="2086893"/>
                  </a:lnTo>
                  <a:lnTo>
                    <a:pt x="11930894" y="2091656"/>
                  </a:lnTo>
                  <a:lnTo>
                    <a:pt x="11939543" y="2093403"/>
                  </a:lnTo>
                  <a:lnTo>
                    <a:pt x="11948196" y="2091656"/>
                  </a:lnTo>
                  <a:lnTo>
                    <a:pt x="11955260" y="2086893"/>
                  </a:lnTo>
                  <a:lnTo>
                    <a:pt x="11960022" y="2079829"/>
                  </a:lnTo>
                  <a:lnTo>
                    <a:pt x="11961759" y="2071178"/>
                  </a:lnTo>
                  <a:lnTo>
                    <a:pt x="11960026" y="2062501"/>
                  </a:lnTo>
                  <a:lnTo>
                    <a:pt x="11955264" y="2055423"/>
                  </a:lnTo>
                  <a:lnTo>
                    <a:pt x="11948197" y="2050656"/>
                  </a:lnTo>
                  <a:lnTo>
                    <a:pt x="11939543" y="2048908"/>
                  </a:lnTo>
                  <a:close/>
                </a:path>
                <a:path w="11962130" h="7343775">
                  <a:moveTo>
                    <a:pt x="11939543" y="2137853"/>
                  </a:moveTo>
                  <a:lnTo>
                    <a:pt x="11930894" y="2139600"/>
                  </a:lnTo>
                  <a:lnTo>
                    <a:pt x="11923829" y="2144368"/>
                  </a:lnTo>
                  <a:lnTo>
                    <a:pt x="11919065" y="2151446"/>
                  </a:lnTo>
                  <a:lnTo>
                    <a:pt x="11917318" y="2160122"/>
                  </a:lnTo>
                  <a:lnTo>
                    <a:pt x="11919065" y="2168773"/>
                  </a:lnTo>
                  <a:lnTo>
                    <a:pt x="11923829" y="2175838"/>
                  </a:lnTo>
                  <a:lnTo>
                    <a:pt x="11930894" y="2180601"/>
                  </a:lnTo>
                  <a:lnTo>
                    <a:pt x="11939543" y="2182347"/>
                  </a:lnTo>
                  <a:lnTo>
                    <a:pt x="11948196" y="2180601"/>
                  </a:lnTo>
                  <a:lnTo>
                    <a:pt x="11955260" y="2175838"/>
                  </a:lnTo>
                  <a:lnTo>
                    <a:pt x="11960022" y="2168773"/>
                  </a:lnTo>
                  <a:lnTo>
                    <a:pt x="11961759" y="2160122"/>
                  </a:lnTo>
                  <a:lnTo>
                    <a:pt x="11960026" y="2151446"/>
                  </a:lnTo>
                  <a:lnTo>
                    <a:pt x="11955264" y="2144368"/>
                  </a:lnTo>
                  <a:lnTo>
                    <a:pt x="11948197" y="2139600"/>
                  </a:lnTo>
                  <a:lnTo>
                    <a:pt x="11939543" y="2137853"/>
                  </a:lnTo>
                  <a:close/>
                </a:path>
                <a:path w="11962130" h="7343775">
                  <a:moveTo>
                    <a:pt x="11939543" y="2226797"/>
                  </a:moveTo>
                  <a:lnTo>
                    <a:pt x="11930894" y="2228544"/>
                  </a:lnTo>
                  <a:lnTo>
                    <a:pt x="11923829" y="2233312"/>
                  </a:lnTo>
                  <a:lnTo>
                    <a:pt x="11919065" y="2240390"/>
                  </a:lnTo>
                  <a:lnTo>
                    <a:pt x="11917318" y="2249067"/>
                  </a:lnTo>
                  <a:lnTo>
                    <a:pt x="11919065" y="2257718"/>
                  </a:lnTo>
                  <a:lnTo>
                    <a:pt x="11923829" y="2264782"/>
                  </a:lnTo>
                  <a:lnTo>
                    <a:pt x="11930894" y="2269545"/>
                  </a:lnTo>
                  <a:lnTo>
                    <a:pt x="11939543" y="2271292"/>
                  </a:lnTo>
                  <a:lnTo>
                    <a:pt x="11948196" y="2269545"/>
                  </a:lnTo>
                  <a:lnTo>
                    <a:pt x="11955260" y="2264782"/>
                  </a:lnTo>
                  <a:lnTo>
                    <a:pt x="11960022" y="2257718"/>
                  </a:lnTo>
                  <a:lnTo>
                    <a:pt x="11961759" y="2249067"/>
                  </a:lnTo>
                  <a:lnTo>
                    <a:pt x="11960026" y="2240390"/>
                  </a:lnTo>
                  <a:lnTo>
                    <a:pt x="11955264" y="2233312"/>
                  </a:lnTo>
                  <a:lnTo>
                    <a:pt x="11948197" y="2228544"/>
                  </a:lnTo>
                  <a:lnTo>
                    <a:pt x="11939543" y="2226797"/>
                  </a:lnTo>
                  <a:close/>
                </a:path>
                <a:path w="11962130" h="7343775">
                  <a:moveTo>
                    <a:pt x="11939543" y="2315742"/>
                  </a:moveTo>
                  <a:lnTo>
                    <a:pt x="11930894" y="2317489"/>
                  </a:lnTo>
                  <a:lnTo>
                    <a:pt x="11923829" y="2322257"/>
                  </a:lnTo>
                  <a:lnTo>
                    <a:pt x="11919065" y="2329334"/>
                  </a:lnTo>
                  <a:lnTo>
                    <a:pt x="11917318" y="2338011"/>
                  </a:lnTo>
                  <a:lnTo>
                    <a:pt x="11919065" y="2346662"/>
                  </a:lnTo>
                  <a:lnTo>
                    <a:pt x="11923829" y="2353727"/>
                  </a:lnTo>
                  <a:lnTo>
                    <a:pt x="11930894" y="2358490"/>
                  </a:lnTo>
                  <a:lnTo>
                    <a:pt x="11939543" y="2360236"/>
                  </a:lnTo>
                  <a:lnTo>
                    <a:pt x="11948196" y="2358490"/>
                  </a:lnTo>
                  <a:lnTo>
                    <a:pt x="11955260" y="2353727"/>
                  </a:lnTo>
                  <a:lnTo>
                    <a:pt x="11960022" y="2346662"/>
                  </a:lnTo>
                  <a:lnTo>
                    <a:pt x="11961759" y="2338011"/>
                  </a:lnTo>
                  <a:lnTo>
                    <a:pt x="11960026" y="2329334"/>
                  </a:lnTo>
                  <a:lnTo>
                    <a:pt x="11955264" y="2322257"/>
                  </a:lnTo>
                  <a:lnTo>
                    <a:pt x="11948197" y="2317489"/>
                  </a:lnTo>
                  <a:lnTo>
                    <a:pt x="11939543" y="2315742"/>
                  </a:lnTo>
                  <a:close/>
                </a:path>
                <a:path w="11962130" h="7343775">
                  <a:moveTo>
                    <a:pt x="11939543" y="2404686"/>
                  </a:moveTo>
                  <a:lnTo>
                    <a:pt x="11930894" y="2406433"/>
                  </a:lnTo>
                  <a:lnTo>
                    <a:pt x="11923829" y="2411201"/>
                  </a:lnTo>
                  <a:lnTo>
                    <a:pt x="11919065" y="2418279"/>
                  </a:lnTo>
                  <a:lnTo>
                    <a:pt x="11917318" y="2426956"/>
                  </a:lnTo>
                  <a:lnTo>
                    <a:pt x="11919065" y="2435607"/>
                  </a:lnTo>
                  <a:lnTo>
                    <a:pt x="11923829" y="2442671"/>
                  </a:lnTo>
                  <a:lnTo>
                    <a:pt x="11930894" y="2447434"/>
                  </a:lnTo>
                  <a:lnTo>
                    <a:pt x="11939543" y="2449181"/>
                  </a:lnTo>
                  <a:lnTo>
                    <a:pt x="11948196" y="2447434"/>
                  </a:lnTo>
                  <a:lnTo>
                    <a:pt x="11955260" y="2442671"/>
                  </a:lnTo>
                  <a:lnTo>
                    <a:pt x="11960022" y="2435607"/>
                  </a:lnTo>
                  <a:lnTo>
                    <a:pt x="11961759" y="2426956"/>
                  </a:lnTo>
                  <a:lnTo>
                    <a:pt x="11960026" y="2418279"/>
                  </a:lnTo>
                  <a:lnTo>
                    <a:pt x="11955264" y="2411201"/>
                  </a:lnTo>
                  <a:lnTo>
                    <a:pt x="11948197" y="2406433"/>
                  </a:lnTo>
                  <a:lnTo>
                    <a:pt x="11939543" y="2404686"/>
                  </a:lnTo>
                  <a:close/>
                </a:path>
                <a:path w="11962130" h="7343775">
                  <a:moveTo>
                    <a:pt x="11939543" y="2493631"/>
                  </a:moveTo>
                  <a:lnTo>
                    <a:pt x="11930894" y="2495378"/>
                  </a:lnTo>
                  <a:lnTo>
                    <a:pt x="11923829" y="2500146"/>
                  </a:lnTo>
                  <a:lnTo>
                    <a:pt x="11919065" y="2507223"/>
                  </a:lnTo>
                  <a:lnTo>
                    <a:pt x="11917318" y="2515900"/>
                  </a:lnTo>
                  <a:lnTo>
                    <a:pt x="11919065" y="2524551"/>
                  </a:lnTo>
                  <a:lnTo>
                    <a:pt x="11923829" y="2531615"/>
                  </a:lnTo>
                  <a:lnTo>
                    <a:pt x="11930894" y="2536378"/>
                  </a:lnTo>
                  <a:lnTo>
                    <a:pt x="11939543" y="2538125"/>
                  </a:lnTo>
                  <a:lnTo>
                    <a:pt x="11948196" y="2536378"/>
                  </a:lnTo>
                  <a:lnTo>
                    <a:pt x="11955260" y="2531615"/>
                  </a:lnTo>
                  <a:lnTo>
                    <a:pt x="11960022" y="2524551"/>
                  </a:lnTo>
                  <a:lnTo>
                    <a:pt x="11961759" y="2515900"/>
                  </a:lnTo>
                  <a:lnTo>
                    <a:pt x="11960026" y="2507223"/>
                  </a:lnTo>
                  <a:lnTo>
                    <a:pt x="11955264" y="2500146"/>
                  </a:lnTo>
                  <a:lnTo>
                    <a:pt x="11948197" y="2495378"/>
                  </a:lnTo>
                  <a:lnTo>
                    <a:pt x="11939543" y="2493631"/>
                  </a:lnTo>
                  <a:close/>
                </a:path>
                <a:path w="11962130" h="7343775">
                  <a:moveTo>
                    <a:pt x="11939543" y="2582575"/>
                  </a:moveTo>
                  <a:lnTo>
                    <a:pt x="11930894" y="2584322"/>
                  </a:lnTo>
                  <a:lnTo>
                    <a:pt x="11923829" y="2589091"/>
                  </a:lnTo>
                  <a:lnTo>
                    <a:pt x="11919065" y="2596169"/>
                  </a:lnTo>
                  <a:lnTo>
                    <a:pt x="11917318" y="2604846"/>
                  </a:lnTo>
                  <a:lnTo>
                    <a:pt x="11919065" y="2613496"/>
                  </a:lnTo>
                  <a:lnTo>
                    <a:pt x="11923829" y="2620561"/>
                  </a:lnTo>
                  <a:lnTo>
                    <a:pt x="11930894" y="2625324"/>
                  </a:lnTo>
                  <a:lnTo>
                    <a:pt x="11939543" y="2627071"/>
                  </a:lnTo>
                  <a:lnTo>
                    <a:pt x="11948196" y="2625324"/>
                  </a:lnTo>
                  <a:lnTo>
                    <a:pt x="11955260" y="2620561"/>
                  </a:lnTo>
                  <a:lnTo>
                    <a:pt x="11960022" y="2613496"/>
                  </a:lnTo>
                  <a:lnTo>
                    <a:pt x="11961758" y="2604846"/>
                  </a:lnTo>
                  <a:lnTo>
                    <a:pt x="11960026" y="2596169"/>
                  </a:lnTo>
                  <a:lnTo>
                    <a:pt x="11955264" y="2589091"/>
                  </a:lnTo>
                  <a:lnTo>
                    <a:pt x="11948197" y="2584322"/>
                  </a:lnTo>
                  <a:lnTo>
                    <a:pt x="11939543" y="2582575"/>
                  </a:lnTo>
                  <a:close/>
                </a:path>
                <a:path w="11962130" h="7343775">
                  <a:moveTo>
                    <a:pt x="11939543" y="2671521"/>
                  </a:moveTo>
                  <a:lnTo>
                    <a:pt x="11930894" y="2673268"/>
                  </a:lnTo>
                  <a:lnTo>
                    <a:pt x="11923829" y="2678036"/>
                  </a:lnTo>
                  <a:lnTo>
                    <a:pt x="11919065" y="2685113"/>
                  </a:lnTo>
                  <a:lnTo>
                    <a:pt x="11917318" y="2693790"/>
                  </a:lnTo>
                  <a:lnTo>
                    <a:pt x="11919065" y="2702441"/>
                  </a:lnTo>
                  <a:lnTo>
                    <a:pt x="11923829" y="2709506"/>
                  </a:lnTo>
                  <a:lnTo>
                    <a:pt x="11930894" y="2714269"/>
                  </a:lnTo>
                  <a:lnTo>
                    <a:pt x="11939543" y="2716015"/>
                  </a:lnTo>
                  <a:lnTo>
                    <a:pt x="11948196" y="2714269"/>
                  </a:lnTo>
                  <a:lnTo>
                    <a:pt x="11955260" y="2709506"/>
                  </a:lnTo>
                  <a:lnTo>
                    <a:pt x="11960022" y="2702441"/>
                  </a:lnTo>
                  <a:lnTo>
                    <a:pt x="11961759" y="2693790"/>
                  </a:lnTo>
                  <a:lnTo>
                    <a:pt x="11960026" y="2685113"/>
                  </a:lnTo>
                  <a:lnTo>
                    <a:pt x="11955264" y="2678036"/>
                  </a:lnTo>
                  <a:lnTo>
                    <a:pt x="11948197" y="2673268"/>
                  </a:lnTo>
                  <a:lnTo>
                    <a:pt x="11939543" y="2671521"/>
                  </a:lnTo>
                  <a:close/>
                </a:path>
                <a:path w="11962130" h="7343775">
                  <a:moveTo>
                    <a:pt x="11939543" y="2760465"/>
                  </a:moveTo>
                  <a:lnTo>
                    <a:pt x="11930894" y="2762212"/>
                  </a:lnTo>
                  <a:lnTo>
                    <a:pt x="11923829" y="2766980"/>
                  </a:lnTo>
                  <a:lnTo>
                    <a:pt x="11919065" y="2774058"/>
                  </a:lnTo>
                  <a:lnTo>
                    <a:pt x="11917318" y="2782735"/>
                  </a:lnTo>
                  <a:lnTo>
                    <a:pt x="11919065" y="2791386"/>
                  </a:lnTo>
                  <a:lnTo>
                    <a:pt x="11923829" y="2798450"/>
                  </a:lnTo>
                  <a:lnTo>
                    <a:pt x="11930894" y="2803213"/>
                  </a:lnTo>
                  <a:lnTo>
                    <a:pt x="11939543" y="2804960"/>
                  </a:lnTo>
                  <a:lnTo>
                    <a:pt x="11948196" y="2803213"/>
                  </a:lnTo>
                  <a:lnTo>
                    <a:pt x="11955260" y="2798450"/>
                  </a:lnTo>
                  <a:lnTo>
                    <a:pt x="11960022" y="2791386"/>
                  </a:lnTo>
                  <a:lnTo>
                    <a:pt x="11961759" y="2782735"/>
                  </a:lnTo>
                  <a:lnTo>
                    <a:pt x="11960026" y="2774058"/>
                  </a:lnTo>
                  <a:lnTo>
                    <a:pt x="11955264" y="2766980"/>
                  </a:lnTo>
                  <a:lnTo>
                    <a:pt x="11948197" y="2762212"/>
                  </a:lnTo>
                  <a:lnTo>
                    <a:pt x="11939543" y="2760465"/>
                  </a:lnTo>
                  <a:close/>
                </a:path>
                <a:path w="11962130" h="7343775">
                  <a:moveTo>
                    <a:pt x="11939543" y="2849410"/>
                  </a:moveTo>
                  <a:lnTo>
                    <a:pt x="11930894" y="2851157"/>
                  </a:lnTo>
                  <a:lnTo>
                    <a:pt x="11923829" y="2855925"/>
                  </a:lnTo>
                  <a:lnTo>
                    <a:pt x="11919065" y="2863002"/>
                  </a:lnTo>
                  <a:lnTo>
                    <a:pt x="11917318" y="2871679"/>
                  </a:lnTo>
                  <a:lnTo>
                    <a:pt x="11919065" y="2880330"/>
                  </a:lnTo>
                  <a:lnTo>
                    <a:pt x="11923829" y="2887395"/>
                  </a:lnTo>
                  <a:lnTo>
                    <a:pt x="11930894" y="2892158"/>
                  </a:lnTo>
                  <a:lnTo>
                    <a:pt x="11939543" y="2893904"/>
                  </a:lnTo>
                  <a:lnTo>
                    <a:pt x="11948196" y="2892158"/>
                  </a:lnTo>
                  <a:lnTo>
                    <a:pt x="11955260" y="2887395"/>
                  </a:lnTo>
                  <a:lnTo>
                    <a:pt x="11960022" y="2880330"/>
                  </a:lnTo>
                  <a:lnTo>
                    <a:pt x="11961759" y="2871679"/>
                  </a:lnTo>
                  <a:lnTo>
                    <a:pt x="11960026" y="2863002"/>
                  </a:lnTo>
                  <a:lnTo>
                    <a:pt x="11955264" y="2855925"/>
                  </a:lnTo>
                  <a:lnTo>
                    <a:pt x="11948197" y="2851157"/>
                  </a:lnTo>
                  <a:lnTo>
                    <a:pt x="11939543" y="2849410"/>
                  </a:lnTo>
                  <a:close/>
                </a:path>
                <a:path w="11962130" h="7343775">
                  <a:moveTo>
                    <a:pt x="11939543" y="2938354"/>
                  </a:moveTo>
                  <a:lnTo>
                    <a:pt x="11930894" y="2940101"/>
                  </a:lnTo>
                  <a:lnTo>
                    <a:pt x="11923829" y="2944869"/>
                  </a:lnTo>
                  <a:lnTo>
                    <a:pt x="11919065" y="2951947"/>
                  </a:lnTo>
                  <a:lnTo>
                    <a:pt x="11917318" y="2960624"/>
                  </a:lnTo>
                  <a:lnTo>
                    <a:pt x="11919065" y="2969274"/>
                  </a:lnTo>
                  <a:lnTo>
                    <a:pt x="11923829" y="2976339"/>
                  </a:lnTo>
                  <a:lnTo>
                    <a:pt x="11930894" y="2981102"/>
                  </a:lnTo>
                  <a:lnTo>
                    <a:pt x="11939543" y="2982849"/>
                  </a:lnTo>
                  <a:lnTo>
                    <a:pt x="11948196" y="2981102"/>
                  </a:lnTo>
                  <a:lnTo>
                    <a:pt x="11955260" y="2976339"/>
                  </a:lnTo>
                  <a:lnTo>
                    <a:pt x="11960022" y="2969274"/>
                  </a:lnTo>
                  <a:lnTo>
                    <a:pt x="11961759" y="2960624"/>
                  </a:lnTo>
                  <a:lnTo>
                    <a:pt x="11960026" y="2951947"/>
                  </a:lnTo>
                  <a:lnTo>
                    <a:pt x="11955264" y="2944869"/>
                  </a:lnTo>
                  <a:lnTo>
                    <a:pt x="11948197" y="2940101"/>
                  </a:lnTo>
                  <a:lnTo>
                    <a:pt x="11939543" y="2938354"/>
                  </a:lnTo>
                  <a:close/>
                </a:path>
                <a:path w="11962130" h="7343775">
                  <a:moveTo>
                    <a:pt x="11939543" y="3027299"/>
                  </a:moveTo>
                  <a:lnTo>
                    <a:pt x="11930894" y="3029046"/>
                  </a:lnTo>
                  <a:lnTo>
                    <a:pt x="11923829" y="3033814"/>
                  </a:lnTo>
                  <a:lnTo>
                    <a:pt x="11919065" y="3040891"/>
                  </a:lnTo>
                  <a:lnTo>
                    <a:pt x="11917318" y="3049568"/>
                  </a:lnTo>
                  <a:lnTo>
                    <a:pt x="11919065" y="3058219"/>
                  </a:lnTo>
                  <a:lnTo>
                    <a:pt x="11923829" y="3065283"/>
                  </a:lnTo>
                  <a:lnTo>
                    <a:pt x="11930894" y="3070046"/>
                  </a:lnTo>
                  <a:lnTo>
                    <a:pt x="11939543" y="3071793"/>
                  </a:lnTo>
                  <a:lnTo>
                    <a:pt x="11948196" y="3070046"/>
                  </a:lnTo>
                  <a:lnTo>
                    <a:pt x="11955260" y="3065283"/>
                  </a:lnTo>
                  <a:lnTo>
                    <a:pt x="11960022" y="3058219"/>
                  </a:lnTo>
                  <a:lnTo>
                    <a:pt x="11961759" y="3049568"/>
                  </a:lnTo>
                  <a:lnTo>
                    <a:pt x="11960026" y="3040891"/>
                  </a:lnTo>
                  <a:lnTo>
                    <a:pt x="11955264" y="3033814"/>
                  </a:lnTo>
                  <a:lnTo>
                    <a:pt x="11948197" y="3029046"/>
                  </a:lnTo>
                  <a:lnTo>
                    <a:pt x="11939543" y="3027299"/>
                  </a:lnTo>
                  <a:close/>
                </a:path>
                <a:path w="11962130" h="7343775">
                  <a:moveTo>
                    <a:pt x="11939543" y="3116243"/>
                  </a:moveTo>
                  <a:lnTo>
                    <a:pt x="11930894" y="3117990"/>
                  </a:lnTo>
                  <a:lnTo>
                    <a:pt x="11923829" y="3122758"/>
                  </a:lnTo>
                  <a:lnTo>
                    <a:pt x="11919065" y="3129836"/>
                  </a:lnTo>
                  <a:lnTo>
                    <a:pt x="11917318" y="3138512"/>
                  </a:lnTo>
                  <a:lnTo>
                    <a:pt x="11919065" y="3147163"/>
                  </a:lnTo>
                  <a:lnTo>
                    <a:pt x="11923829" y="3154228"/>
                  </a:lnTo>
                  <a:lnTo>
                    <a:pt x="11930894" y="3158991"/>
                  </a:lnTo>
                  <a:lnTo>
                    <a:pt x="11939543" y="3160737"/>
                  </a:lnTo>
                  <a:lnTo>
                    <a:pt x="11948196" y="3158991"/>
                  </a:lnTo>
                  <a:lnTo>
                    <a:pt x="11955260" y="3154228"/>
                  </a:lnTo>
                  <a:lnTo>
                    <a:pt x="11960022" y="3147163"/>
                  </a:lnTo>
                  <a:lnTo>
                    <a:pt x="11961759" y="3138512"/>
                  </a:lnTo>
                  <a:lnTo>
                    <a:pt x="11960026" y="3129836"/>
                  </a:lnTo>
                  <a:lnTo>
                    <a:pt x="11955264" y="3122758"/>
                  </a:lnTo>
                  <a:lnTo>
                    <a:pt x="11948197" y="3117990"/>
                  </a:lnTo>
                  <a:lnTo>
                    <a:pt x="11939543" y="3116243"/>
                  </a:lnTo>
                  <a:close/>
                </a:path>
                <a:path w="11962130" h="7343775">
                  <a:moveTo>
                    <a:pt x="11939543" y="3205187"/>
                  </a:moveTo>
                  <a:lnTo>
                    <a:pt x="11930894" y="3206935"/>
                  </a:lnTo>
                  <a:lnTo>
                    <a:pt x="11923829" y="3211703"/>
                  </a:lnTo>
                  <a:lnTo>
                    <a:pt x="11919065" y="3218780"/>
                  </a:lnTo>
                  <a:lnTo>
                    <a:pt x="11917318" y="3227457"/>
                  </a:lnTo>
                  <a:lnTo>
                    <a:pt x="11919065" y="3236108"/>
                  </a:lnTo>
                  <a:lnTo>
                    <a:pt x="11923829" y="3243172"/>
                  </a:lnTo>
                  <a:lnTo>
                    <a:pt x="11930894" y="3247935"/>
                  </a:lnTo>
                  <a:lnTo>
                    <a:pt x="11939543" y="3249682"/>
                  </a:lnTo>
                  <a:lnTo>
                    <a:pt x="11948196" y="3247935"/>
                  </a:lnTo>
                  <a:lnTo>
                    <a:pt x="11955260" y="3243172"/>
                  </a:lnTo>
                  <a:lnTo>
                    <a:pt x="11960022" y="3236108"/>
                  </a:lnTo>
                  <a:lnTo>
                    <a:pt x="11961759" y="3227457"/>
                  </a:lnTo>
                  <a:lnTo>
                    <a:pt x="11960026" y="3218780"/>
                  </a:lnTo>
                  <a:lnTo>
                    <a:pt x="11955264" y="3211703"/>
                  </a:lnTo>
                  <a:lnTo>
                    <a:pt x="11948197" y="3206935"/>
                  </a:lnTo>
                  <a:lnTo>
                    <a:pt x="11939543" y="3205187"/>
                  </a:lnTo>
                  <a:close/>
                </a:path>
                <a:path w="11962130" h="7343775">
                  <a:moveTo>
                    <a:pt x="11939543" y="3294132"/>
                  </a:moveTo>
                  <a:lnTo>
                    <a:pt x="11930894" y="3295879"/>
                  </a:lnTo>
                  <a:lnTo>
                    <a:pt x="11923829" y="3300647"/>
                  </a:lnTo>
                  <a:lnTo>
                    <a:pt x="11919065" y="3307725"/>
                  </a:lnTo>
                  <a:lnTo>
                    <a:pt x="11917318" y="3316401"/>
                  </a:lnTo>
                  <a:lnTo>
                    <a:pt x="11919065" y="3325052"/>
                  </a:lnTo>
                  <a:lnTo>
                    <a:pt x="11923829" y="3332117"/>
                  </a:lnTo>
                  <a:lnTo>
                    <a:pt x="11930894" y="3336880"/>
                  </a:lnTo>
                  <a:lnTo>
                    <a:pt x="11939543" y="3338626"/>
                  </a:lnTo>
                  <a:lnTo>
                    <a:pt x="11948196" y="3336880"/>
                  </a:lnTo>
                  <a:lnTo>
                    <a:pt x="11955260" y="3332117"/>
                  </a:lnTo>
                  <a:lnTo>
                    <a:pt x="11960022" y="3325052"/>
                  </a:lnTo>
                  <a:lnTo>
                    <a:pt x="11961759" y="3316401"/>
                  </a:lnTo>
                  <a:lnTo>
                    <a:pt x="11960026" y="3307725"/>
                  </a:lnTo>
                  <a:lnTo>
                    <a:pt x="11955264" y="3300647"/>
                  </a:lnTo>
                  <a:lnTo>
                    <a:pt x="11948197" y="3295879"/>
                  </a:lnTo>
                  <a:lnTo>
                    <a:pt x="11939543" y="3294132"/>
                  </a:lnTo>
                  <a:close/>
                </a:path>
                <a:path w="11962130" h="7343775">
                  <a:moveTo>
                    <a:pt x="11939543" y="3383076"/>
                  </a:moveTo>
                  <a:lnTo>
                    <a:pt x="11930894" y="3384824"/>
                  </a:lnTo>
                  <a:lnTo>
                    <a:pt x="11923829" y="3389591"/>
                  </a:lnTo>
                  <a:lnTo>
                    <a:pt x="11919065" y="3396669"/>
                  </a:lnTo>
                  <a:lnTo>
                    <a:pt x="11917318" y="3405346"/>
                  </a:lnTo>
                  <a:lnTo>
                    <a:pt x="11919065" y="3413997"/>
                  </a:lnTo>
                  <a:lnTo>
                    <a:pt x="11923829" y="3421061"/>
                  </a:lnTo>
                  <a:lnTo>
                    <a:pt x="11930894" y="3425824"/>
                  </a:lnTo>
                  <a:lnTo>
                    <a:pt x="11939543" y="3427571"/>
                  </a:lnTo>
                  <a:lnTo>
                    <a:pt x="11948196" y="3425824"/>
                  </a:lnTo>
                  <a:lnTo>
                    <a:pt x="11955260" y="3421061"/>
                  </a:lnTo>
                  <a:lnTo>
                    <a:pt x="11960022" y="3413997"/>
                  </a:lnTo>
                  <a:lnTo>
                    <a:pt x="11961759" y="3405346"/>
                  </a:lnTo>
                  <a:lnTo>
                    <a:pt x="11960026" y="3396669"/>
                  </a:lnTo>
                  <a:lnTo>
                    <a:pt x="11955264" y="3389591"/>
                  </a:lnTo>
                  <a:lnTo>
                    <a:pt x="11948197" y="3384824"/>
                  </a:lnTo>
                  <a:lnTo>
                    <a:pt x="11939543" y="3383076"/>
                  </a:lnTo>
                  <a:close/>
                </a:path>
                <a:path w="11962130" h="7343775">
                  <a:moveTo>
                    <a:pt x="11939543" y="3472021"/>
                  </a:moveTo>
                  <a:lnTo>
                    <a:pt x="11930894" y="3473768"/>
                  </a:lnTo>
                  <a:lnTo>
                    <a:pt x="11923829" y="3478536"/>
                  </a:lnTo>
                  <a:lnTo>
                    <a:pt x="11919065" y="3485614"/>
                  </a:lnTo>
                  <a:lnTo>
                    <a:pt x="11917318" y="3494290"/>
                  </a:lnTo>
                  <a:lnTo>
                    <a:pt x="11919065" y="3502941"/>
                  </a:lnTo>
                  <a:lnTo>
                    <a:pt x="11923829" y="3510006"/>
                  </a:lnTo>
                  <a:lnTo>
                    <a:pt x="11930894" y="3514769"/>
                  </a:lnTo>
                  <a:lnTo>
                    <a:pt x="11939543" y="3516515"/>
                  </a:lnTo>
                  <a:lnTo>
                    <a:pt x="11948196" y="3514769"/>
                  </a:lnTo>
                  <a:lnTo>
                    <a:pt x="11955260" y="3510006"/>
                  </a:lnTo>
                  <a:lnTo>
                    <a:pt x="11960022" y="3502941"/>
                  </a:lnTo>
                  <a:lnTo>
                    <a:pt x="11961759" y="3494290"/>
                  </a:lnTo>
                  <a:lnTo>
                    <a:pt x="11960026" y="3485614"/>
                  </a:lnTo>
                  <a:lnTo>
                    <a:pt x="11955264" y="3478536"/>
                  </a:lnTo>
                  <a:lnTo>
                    <a:pt x="11948197" y="3473768"/>
                  </a:lnTo>
                  <a:lnTo>
                    <a:pt x="11939543" y="3472021"/>
                  </a:lnTo>
                  <a:close/>
                </a:path>
                <a:path w="11962130" h="7343775">
                  <a:moveTo>
                    <a:pt x="11939543" y="3560965"/>
                  </a:moveTo>
                  <a:lnTo>
                    <a:pt x="11930894" y="3562712"/>
                  </a:lnTo>
                  <a:lnTo>
                    <a:pt x="11923829" y="3567480"/>
                  </a:lnTo>
                  <a:lnTo>
                    <a:pt x="11919065" y="3574558"/>
                  </a:lnTo>
                  <a:lnTo>
                    <a:pt x="11917318" y="3583235"/>
                  </a:lnTo>
                  <a:lnTo>
                    <a:pt x="11919065" y="3591886"/>
                  </a:lnTo>
                  <a:lnTo>
                    <a:pt x="11923829" y="3598950"/>
                  </a:lnTo>
                  <a:lnTo>
                    <a:pt x="11930894" y="3603713"/>
                  </a:lnTo>
                  <a:lnTo>
                    <a:pt x="11939543" y="3605460"/>
                  </a:lnTo>
                  <a:lnTo>
                    <a:pt x="11948196" y="3603713"/>
                  </a:lnTo>
                  <a:lnTo>
                    <a:pt x="11955260" y="3598950"/>
                  </a:lnTo>
                  <a:lnTo>
                    <a:pt x="11960022" y="3591886"/>
                  </a:lnTo>
                  <a:lnTo>
                    <a:pt x="11961759" y="3583235"/>
                  </a:lnTo>
                  <a:lnTo>
                    <a:pt x="11960026" y="3574558"/>
                  </a:lnTo>
                  <a:lnTo>
                    <a:pt x="11955264" y="3567480"/>
                  </a:lnTo>
                  <a:lnTo>
                    <a:pt x="11948197" y="3562712"/>
                  </a:lnTo>
                  <a:lnTo>
                    <a:pt x="11939543" y="3560965"/>
                  </a:lnTo>
                  <a:close/>
                </a:path>
                <a:path w="11962130" h="7343775">
                  <a:moveTo>
                    <a:pt x="11939543" y="3649910"/>
                  </a:moveTo>
                  <a:lnTo>
                    <a:pt x="11930894" y="3651657"/>
                  </a:lnTo>
                  <a:lnTo>
                    <a:pt x="11923829" y="3656425"/>
                  </a:lnTo>
                  <a:lnTo>
                    <a:pt x="11919065" y="3663502"/>
                  </a:lnTo>
                  <a:lnTo>
                    <a:pt x="11917318" y="3672179"/>
                  </a:lnTo>
                  <a:lnTo>
                    <a:pt x="11919065" y="3680830"/>
                  </a:lnTo>
                  <a:lnTo>
                    <a:pt x="11923829" y="3687895"/>
                  </a:lnTo>
                  <a:lnTo>
                    <a:pt x="11930894" y="3692658"/>
                  </a:lnTo>
                  <a:lnTo>
                    <a:pt x="11939543" y="3694404"/>
                  </a:lnTo>
                  <a:lnTo>
                    <a:pt x="11948196" y="3692658"/>
                  </a:lnTo>
                  <a:lnTo>
                    <a:pt x="11955260" y="3687895"/>
                  </a:lnTo>
                  <a:lnTo>
                    <a:pt x="11960022" y="3680830"/>
                  </a:lnTo>
                  <a:lnTo>
                    <a:pt x="11961759" y="3672179"/>
                  </a:lnTo>
                  <a:lnTo>
                    <a:pt x="11960026" y="3663502"/>
                  </a:lnTo>
                  <a:lnTo>
                    <a:pt x="11955264" y="3656425"/>
                  </a:lnTo>
                  <a:lnTo>
                    <a:pt x="11948197" y="3651657"/>
                  </a:lnTo>
                  <a:lnTo>
                    <a:pt x="11939543" y="3649910"/>
                  </a:lnTo>
                  <a:close/>
                </a:path>
                <a:path w="11962130" h="7343775">
                  <a:moveTo>
                    <a:pt x="11939543" y="3738854"/>
                  </a:moveTo>
                  <a:lnTo>
                    <a:pt x="11930894" y="3740601"/>
                  </a:lnTo>
                  <a:lnTo>
                    <a:pt x="11923829" y="3745369"/>
                  </a:lnTo>
                  <a:lnTo>
                    <a:pt x="11919065" y="3752447"/>
                  </a:lnTo>
                  <a:lnTo>
                    <a:pt x="11917318" y="3761124"/>
                  </a:lnTo>
                  <a:lnTo>
                    <a:pt x="11919065" y="3769775"/>
                  </a:lnTo>
                  <a:lnTo>
                    <a:pt x="11923829" y="3776839"/>
                  </a:lnTo>
                  <a:lnTo>
                    <a:pt x="11930894" y="3781602"/>
                  </a:lnTo>
                  <a:lnTo>
                    <a:pt x="11939543" y="3783349"/>
                  </a:lnTo>
                  <a:lnTo>
                    <a:pt x="11948196" y="3781602"/>
                  </a:lnTo>
                  <a:lnTo>
                    <a:pt x="11955260" y="3776839"/>
                  </a:lnTo>
                  <a:lnTo>
                    <a:pt x="11960022" y="3769775"/>
                  </a:lnTo>
                  <a:lnTo>
                    <a:pt x="11961759" y="3761124"/>
                  </a:lnTo>
                  <a:lnTo>
                    <a:pt x="11960026" y="3752447"/>
                  </a:lnTo>
                  <a:lnTo>
                    <a:pt x="11955264" y="3745369"/>
                  </a:lnTo>
                  <a:lnTo>
                    <a:pt x="11948197" y="3740601"/>
                  </a:lnTo>
                  <a:lnTo>
                    <a:pt x="11939543" y="3738854"/>
                  </a:lnTo>
                  <a:close/>
                </a:path>
                <a:path w="11962130" h="7343775">
                  <a:moveTo>
                    <a:pt x="11939543" y="3827799"/>
                  </a:moveTo>
                  <a:lnTo>
                    <a:pt x="11930894" y="3829546"/>
                  </a:lnTo>
                  <a:lnTo>
                    <a:pt x="11923829" y="3834314"/>
                  </a:lnTo>
                  <a:lnTo>
                    <a:pt x="11919065" y="3841391"/>
                  </a:lnTo>
                  <a:lnTo>
                    <a:pt x="11917318" y="3850068"/>
                  </a:lnTo>
                  <a:lnTo>
                    <a:pt x="11919065" y="3858719"/>
                  </a:lnTo>
                  <a:lnTo>
                    <a:pt x="11923829" y="3865783"/>
                  </a:lnTo>
                  <a:lnTo>
                    <a:pt x="11930894" y="3870546"/>
                  </a:lnTo>
                  <a:lnTo>
                    <a:pt x="11939543" y="3872293"/>
                  </a:lnTo>
                  <a:lnTo>
                    <a:pt x="11948196" y="3870546"/>
                  </a:lnTo>
                  <a:lnTo>
                    <a:pt x="11955260" y="3865783"/>
                  </a:lnTo>
                  <a:lnTo>
                    <a:pt x="11960022" y="3858719"/>
                  </a:lnTo>
                  <a:lnTo>
                    <a:pt x="11961759" y="3850068"/>
                  </a:lnTo>
                  <a:lnTo>
                    <a:pt x="11960026" y="3841391"/>
                  </a:lnTo>
                  <a:lnTo>
                    <a:pt x="11955264" y="3834314"/>
                  </a:lnTo>
                  <a:lnTo>
                    <a:pt x="11948197" y="3829546"/>
                  </a:lnTo>
                  <a:lnTo>
                    <a:pt x="11939543" y="3827799"/>
                  </a:lnTo>
                  <a:close/>
                </a:path>
                <a:path w="11962130" h="7343775">
                  <a:moveTo>
                    <a:pt x="11939543" y="3916743"/>
                  </a:moveTo>
                  <a:lnTo>
                    <a:pt x="11930894" y="3918490"/>
                  </a:lnTo>
                  <a:lnTo>
                    <a:pt x="11923829" y="3923258"/>
                  </a:lnTo>
                  <a:lnTo>
                    <a:pt x="11919065" y="3930336"/>
                  </a:lnTo>
                  <a:lnTo>
                    <a:pt x="11917318" y="3939012"/>
                  </a:lnTo>
                  <a:lnTo>
                    <a:pt x="11919065" y="3947663"/>
                  </a:lnTo>
                  <a:lnTo>
                    <a:pt x="11923829" y="3954728"/>
                  </a:lnTo>
                  <a:lnTo>
                    <a:pt x="11930894" y="3959491"/>
                  </a:lnTo>
                  <a:lnTo>
                    <a:pt x="11939543" y="3961237"/>
                  </a:lnTo>
                  <a:lnTo>
                    <a:pt x="11948196" y="3959491"/>
                  </a:lnTo>
                  <a:lnTo>
                    <a:pt x="11955260" y="3954728"/>
                  </a:lnTo>
                  <a:lnTo>
                    <a:pt x="11960022" y="3947663"/>
                  </a:lnTo>
                  <a:lnTo>
                    <a:pt x="11961759" y="3939012"/>
                  </a:lnTo>
                  <a:lnTo>
                    <a:pt x="11960026" y="3930336"/>
                  </a:lnTo>
                  <a:lnTo>
                    <a:pt x="11955264" y="3923258"/>
                  </a:lnTo>
                  <a:lnTo>
                    <a:pt x="11948197" y="3918490"/>
                  </a:lnTo>
                  <a:lnTo>
                    <a:pt x="11939543" y="3916743"/>
                  </a:lnTo>
                  <a:close/>
                </a:path>
                <a:path w="11962130" h="7343775">
                  <a:moveTo>
                    <a:pt x="11939543" y="4005687"/>
                  </a:moveTo>
                  <a:lnTo>
                    <a:pt x="11930894" y="4007435"/>
                  </a:lnTo>
                  <a:lnTo>
                    <a:pt x="11923829" y="4012203"/>
                  </a:lnTo>
                  <a:lnTo>
                    <a:pt x="11919065" y="4019280"/>
                  </a:lnTo>
                  <a:lnTo>
                    <a:pt x="11917318" y="4027957"/>
                  </a:lnTo>
                  <a:lnTo>
                    <a:pt x="11919065" y="4036608"/>
                  </a:lnTo>
                  <a:lnTo>
                    <a:pt x="11923829" y="4043672"/>
                  </a:lnTo>
                  <a:lnTo>
                    <a:pt x="11930894" y="4048435"/>
                  </a:lnTo>
                  <a:lnTo>
                    <a:pt x="11939543" y="4050182"/>
                  </a:lnTo>
                  <a:lnTo>
                    <a:pt x="11948196" y="4048435"/>
                  </a:lnTo>
                  <a:lnTo>
                    <a:pt x="11955260" y="4043672"/>
                  </a:lnTo>
                  <a:lnTo>
                    <a:pt x="11960022" y="4036608"/>
                  </a:lnTo>
                  <a:lnTo>
                    <a:pt x="11961759" y="4027957"/>
                  </a:lnTo>
                  <a:lnTo>
                    <a:pt x="11960026" y="4019280"/>
                  </a:lnTo>
                  <a:lnTo>
                    <a:pt x="11955264" y="4012203"/>
                  </a:lnTo>
                  <a:lnTo>
                    <a:pt x="11948197" y="4007435"/>
                  </a:lnTo>
                  <a:lnTo>
                    <a:pt x="11939543" y="4005687"/>
                  </a:lnTo>
                  <a:close/>
                </a:path>
                <a:path w="11962130" h="7343775">
                  <a:moveTo>
                    <a:pt x="11939543" y="4094632"/>
                  </a:moveTo>
                  <a:lnTo>
                    <a:pt x="11930894" y="4096379"/>
                  </a:lnTo>
                  <a:lnTo>
                    <a:pt x="11923829" y="4101147"/>
                  </a:lnTo>
                  <a:lnTo>
                    <a:pt x="11919065" y="4108225"/>
                  </a:lnTo>
                  <a:lnTo>
                    <a:pt x="11917318" y="4116901"/>
                  </a:lnTo>
                  <a:lnTo>
                    <a:pt x="11919065" y="4125552"/>
                  </a:lnTo>
                  <a:lnTo>
                    <a:pt x="11923829" y="4132617"/>
                  </a:lnTo>
                  <a:lnTo>
                    <a:pt x="11930894" y="4137380"/>
                  </a:lnTo>
                  <a:lnTo>
                    <a:pt x="11939543" y="4139126"/>
                  </a:lnTo>
                  <a:lnTo>
                    <a:pt x="11948196" y="4137380"/>
                  </a:lnTo>
                  <a:lnTo>
                    <a:pt x="11955260" y="4132617"/>
                  </a:lnTo>
                  <a:lnTo>
                    <a:pt x="11960022" y="4125552"/>
                  </a:lnTo>
                  <a:lnTo>
                    <a:pt x="11961759" y="4116901"/>
                  </a:lnTo>
                  <a:lnTo>
                    <a:pt x="11960026" y="4108225"/>
                  </a:lnTo>
                  <a:lnTo>
                    <a:pt x="11955264" y="4101147"/>
                  </a:lnTo>
                  <a:lnTo>
                    <a:pt x="11948197" y="4096379"/>
                  </a:lnTo>
                  <a:lnTo>
                    <a:pt x="11939543" y="4094632"/>
                  </a:lnTo>
                  <a:close/>
                </a:path>
                <a:path w="11962130" h="7343775">
                  <a:moveTo>
                    <a:pt x="11939543" y="4183576"/>
                  </a:moveTo>
                  <a:lnTo>
                    <a:pt x="11930894" y="4185324"/>
                  </a:lnTo>
                  <a:lnTo>
                    <a:pt x="11923829" y="4190091"/>
                  </a:lnTo>
                  <a:lnTo>
                    <a:pt x="11919065" y="4197169"/>
                  </a:lnTo>
                  <a:lnTo>
                    <a:pt x="11917318" y="4205846"/>
                  </a:lnTo>
                  <a:lnTo>
                    <a:pt x="11919065" y="4214497"/>
                  </a:lnTo>
                  <a:lnTo>
                    <a:pt x="11923829" y="4221561"/>
                  </a:lnTo>
                  <a:lnTo>
                    <a:pt x="11930894" y="4226324"/>
                  </a:lnTo>
                  <a:lnTo>
                    <a:pt x="11939543" y="4228071"/>
                  </a:lnTo>
                  <a:lnTo>
                    <a:pt x="11948196" y="4226324"/>
                  </a:lnTo>
                  <a:lnTo>
                    <a:pt x="11955260" y="4221561"/>
                  </a:lnTo>
                  <a:lnTo>
                    <a:pt x="11960022" y="4214497"/>
                  </a:lnTo>
                  <a:lnTo>
                    <a:pt x="11961759" y="4205846"/>
                  </a:lnTo>
                  <a:lnTo>
                    <a:pt x="11960026" y="4197169"/>
                  </a:lnTo>
                  <a:lnTo>
                    <a:pt x="11955264" y="4190091"/>
                  </a:lnTo>
                  <a:lnTo>
                    <a:pt x="11948197" y="4185324"/>
                  </a:lnTo>
                  <a:lnTo>
                    <a:pt x="11939543" y="4183576"/>
                  </a:lnTo>
                  <a:close/>
                </a:path>
                <a:path w="11962130" h="7343775">
                  <a:moveTo>
                    <a:pt x="11939543" y="4272521"/>
                  </a:moveTo>
                  <a:lnTo>
                    <a:pt x="11930894" y="4274268"/>
                  </a:lnTo>
                  <a:lnTo>
                    <a:pt x="11923829" y="4279036"/>
                  </a:lnTo>
                  <a:lnTo>
                    <a:pt x="11919065" y="4286114"/>
                  </a:lnTo>
                  <a:lnTo>
                    <a:pt x="11917318" y="4294790"/>
                  </a:lnTo>
                  <a:lnTo>
                    <a:pt x="11919065" y="4303441"/>
                  </a:lnTo>
                  <a:lnTo>
                    <a:pt x="11923829" y="4310506"/>
                  </a:lnTo>
                  <a:lnTo>
                    <a:pt x="11930894" y="4315269"/>
                  </a:lnTo>
                  <a:lnTo>
                    <a:pt x="11939543" y="4317015"/>
                  </a:lnTo>
                  <a:lnTo>
                    <a:pt x="11948196" y="4315269"/>
                  </a:lnTo>
                  <a:lnTo>
                    <a:pt x="11955260" y="4310506"/>
                  </a:lnTo>
                  <a:lnTo>
                    <a:pt x="11960022" y="4303441"/>
                  </a:lnTo>
                  <a:lnTo>
                    <a:pt x="11961759" y="4294790"/>
                  </a:lnTo>
                  <a:lnTo>
                    <a:pt x="11960026" y="4286114"/>
                  </a:lnTo>
                  <a:lnTo>
                    <a:pt x="11955264" y="4279036"/>
                  </a:lnTo>
                  <a:lnTo>
                    <a:pt x="11948197" y="4274268"/>
                  </a:lnTo>
                  <a:lnTo>
                    <a:pt x="11939543" y="4272521"/>
                  </a:lnTo>
                  <a:close/>
                </a:path>
                <a:path w="11962130" h="7343775">
                  <a:moveTo>
                    <a:pt x="11939543" y="4361465"/>
                  </a:moveTo>
                  <a:lnTo>
                    <a:pt x="11930894" y="4363212"/>
                  </a:lnTo>
                  <a:lnTo>
                    <a:pt x="11923829" y="4367980"/>
                  </a:lnTo>
                  <a:lnTo>
                    <a:pt x="11919065" y="4375058"/>
                  </a:lnTo>
                  <a:lnTo>
                    <a:pt x="11917318" y="4383735"/>
                  </a:lnTo>
                  <a:lnTo>
                    <a:pt x="11919065" y="4392386"/>
                  </a:lnTo>
                  <a:lnTo>
                    <a:pt x="11923829" y="4399450"/>
                  </a:lnTo>
                  <a:lnTo>
                    <a:pt x="11930894" y="4404213"/>
                  </a:lnTo>
                  <a:lnTo>
                    <a:pt x="11939543" y="4405960"/>
                  </a:lnTo>
                  <a:lnTo>
                    <a:pt x="11948196" y="4404213"/>
                  </a:lnTo>
                  <a:lnTo>
                    <a:pt x="11955260" y="4399450"/>
                  </a:lnTo>
                  <a:lnTo>
                    <a:pt x="11960022" y="4392386"/>
                  </a:lnTo>
                  <a:lnTo>
                    <a:pt x="11961759" y="4383735"/>
                  </a:lnTo>
                  <a:lnTo>
                    <a:pt x="11960026" y="4375058"/>
                  </a:lnTo>
                  <a:lnTo>
                    <a:pt x="11955264" y="4367980"/>
                  </a:lnTo>
                  <a:lnTo>
                    <a:pt x="11948197" y="4363212"/>
                  </a:lnTo>
                  <a:lnTo>
                    <a:pt x="11939543" y="4361465"/>
                  </a:lnTo>
                  <a:close/>
                </a:path>
                <a:path w="11962130" h="7343775">
                  <a:moveTo>
                    <a:pt x="11939543" y="4450410"/>
                  </a:moveTo>
                  <a:lnTo>
                    <a:pt x="11930894" y="4452157"/>
                  </a:lnTo>
                  <a:lnTo>
                    <a:pt x="11923829" y="4456925"/>
                  </a:lnTo>
                  <a:lnTo>
                    <a:pt x="11919065" y="4464002"/>
                  </a:lnTo>
                  <a:lnTo>
                    <a:pt x="11917318" y="4472679"/>
                  </a:lnTo>
                  <a:lnTo>
                    <a:pt x="11919065" y="4481330"/>
                  </a:lnTo>
                  <a:lnTo>
                    <a:pt x="11923829" y="4488395"/>
                  </a:lnTo>
                  <a:lnTo>
                    <a:pt x="11930894" y="4493158"/>
                  </a:lnTo>
                  <a:lnTo>
                    <a:pt x="11939543" y="4494904"/>
                  </a:lnTo>
                  <a:lnTo>
                    <a:pt x="11948196" y="4493158"/>
                  </a:lnTo>
                  <a:lnTo>
                    <a:pt x="11955260" y="4488395"/>
                  </a:lnTo>
                  <a:lnTo>
                    <a:pt x="11960022" y="4481330"/>
                  </a:lnTo>
                  <a:lnTo>
                    <a:pt x="11961759" y="4472679"/>
                  </a:lnTo>
                  <a:lnTo>
                    <a:pt x="11960026" y="4464002"/>
                  </a:lnTo>
                  <a:lnTo>
                    <a:pt x="11955264" y="4456925"/>
                  </a:lnTo>
                  <a:lnTo>
                    <a:pt x="11948197" y="4452157"/>
                  </a:lnTo>
                  <a:lnTo>
                    <a:pt x="11939543" y="4450410"/>
                  </a:lnTo>
                  <a:close/>
                </a:path>
                <a:path w="11962130" h="7343775">
                  <a:moveTo>
                    <a:pt x="11939543" y="4539354"/>
                  </a:moveTo>
                  <a:lnTo>
                    <a:pt x="11930894" y="4541101"/>
                  </a:lnTo>
                  <a:lnTo>
                    <a:pt x="11923829" y="4545869"/>
                  </a:lnTo>
                  <a:lnTo>
                    <a:pt x="11919065" y="4552947"/>
                  </a:lnTo>
                  <a:lnTo>
                    <a:pt x="11917318" y="4561624"/>
                  </a:lnTo>
                  <a:lnTo>
                    <a:pt x="11919065" y="4570275"/>
                  </a:lnTo>
                  <a:lnTo>
                    <a:pt x="11923829" y="4577339"/>
                  </a:lnTo>
                  <a:lnTo>
                    <a:pt x="11930894" y="4582102"/>
                  </a:lnTo>
                  <a:lnTo>
                    <a:pt x="11939543" y="4583849"/>
                  </a:lnTo>
                  <a:lnTo>
                    <a:pt x="11948196" y="4582102"/>
                  </a:lnTo>
                  <a:lnTo>
                    <a:pt x="11955260" y="4577339"/>
                  </a:lnTo>
                  <a:lnTo>
                    <a:pt x="11960022" y="4570275"/>
                  </a:lnTo>
                  <a:lnTo>
                    <a:pt x="11961759" y="4561624"/>
                  </a:lnTo>
                  <a:lnTo>
                    <a:pt x="11960026" y="4552947"/>
                  </a:lnTo>
                  <a:lnTo>
                    <a:pt x="11955264" y="4545869"/>
                  </a:lnTo>
                  <a:lnTo>
                    <a:pt x="11948197" y="4541101"/>
                  </a:lnTo>
                  <a:lnTo>
                    <a:pt x="11939543" y="4539354"/>
                  </a:lnTo>
                  <a:close/>
                </a:path>
                <a:path w="11962130" h="7343775">
                  <a:moveTo>
                    <a:pt x="11939543" y="4628299"/>
                  </a:moveTo>
                  <a:lnTo>
                    <a:pt x="11930894" y="4630046"/>
                  </a:lnTo>
                  <a:lnTo>
                    <a:pt x="11923829" y="4634814"/>
                  </a:lnTo>
                  <a:lnTo>
                    <a:pt x="11919065" y="4641891"/>
                  </a:lnTo>
                  <a:lnTo>
                    <a:pt x="11917318" y="4650568"/>
                  </a:lnTo>
                  <a:lnTo>
                    <a:pt x="11919065" y="4659219"/>
                  </a:lnTo>
                  <a:lnTo>
                    <a:pt x="11923829" y="4666284"/>
                  </a:lnTo>
                  <a:lnTo>
                    <a:pt x="11930894" y="4671047"/>
                  </a:lnTo>
                  <a:lnTo>
                    <a:pt x="11939543" y="4672793"/>
                  </a:lnTo>
                  <a:lnTo>
                    <a:pt x="11948196" y="4671047"/>
                  </a:lnTo>
                  <a:lnTo>
                    <a:pt x="11955260" y="4666284"/>
                  </a:lnTo>
                  <a:lnTo>
                    <a:pt x="11960022" y="4659219"/>
                  </a:lnTo>
                  <a:lnTo>
                    <a:pt x="11961759" y="4650568"/>
                  </a:lnTo>
                  <a:lnTo>
                    <a:pt x="11960026" y="4641891"/>
                  </a:lnTo>
                  <a:lnTo>
                    <a:pt x="11955264" y="4634814"/>
                  </a:lnTo>
                  <a:lnTo>
                    <a:pt x="11948197" y="4630046"/>
                  </a:lnTo>
                  <a:lnTo>
                    <a:pt x="11939543" y="4628299"/>
                  </a:lnTo>
                  <a:close/>
                </a:path>
                <a:path w="11962130" h="7343775">
                  <a:moveTo>
                    <a:pt x="11939543" y="4717243"/>
                  </a:moveTo>
                  <a:lnTo>
                    <a:pt x="11930894" y="4718990"/>
                  </a:lnTo>
                  <a:lnTo>
                    <a:pt x="11923829" y="4723758"/>
                  </a:lnTo>
                  <a:lnTo>
                    <a:pt x="11919065" y="4730836"/>
                  </a:lnTo>
                  <a:lnTo>
                    <a:pt x="11917318" y="4739513"/>
                  </a:lnTo>
                  <a:lnTo>
                    <a:pt x="11919065" y="4748163"/>
                  </a:lnTo>
                  <a:lnTo>
                    <a:pt x="11923829" y="4755228"/>
                  </a:lnTo>
                  <a:lnTo>
                    <a:pt x="11930894" y="4759991"/>
                  </a:lnTo>
                  <a:lnTo>
                    <a:pt x="11939543" y="4761738"/>
                  </a:lnTo>
                  <a:lnTo>
                    <a:pt x="11948196" y="4759991"/>
                  </a:lnTo>
                  <a:lnTo>
                    <a:pt x="11955260" y="4755228"/>
                  </a:lnTo>
                  <a:lnTo>
                    <a:pt x="11960022" y="4748163"/>
                  </a:lnTo>
                  <a:lnTo>
                    <a:pt x="11961759" y="4739513"/>
                  </a:lnTo>
                  <a:lnTo>
                    <a:pt x="11960026" y="4730836"/>
                  </a:lnTo>
                  <a:lnTo>
                    <a:pt x="11955264" y="4723758"/>
                  </a:lnTo>
                  <a:lnTo>
                    <a:pt x="11948197" y="4718990"/>
                  </a:lnTo>
                  <a:lnTo>
                    <a:pt x="11939543" y="4717243"/>
                  </a:lnTo>
                  <a:close/>
                </a:path>
                <a:path w="11962130" h="7343775">
                  <a:moveTo>
                    <a:pt x="11939543" y="4806188"/>
                  </a:moveTo>
                  <a:lnTo>
                    <a:pt x="11930894" y="4807935"/>
                  </a:lnTo>
                  <a:lnTo>
                    <a:pt x="11923829" y="4812703"/>
                  </a:lnTo>
                  <a:lnTo>
                    <a:pt x="11919065" y="4819780"/>
                  </a:lnTo>
                  <a:lnTo>
                    <a:pt x="11917318" y="4828457"/>
                  </a:lnTo>
                  <a:lnTo>
                    <a:pt x="11919065" y="4837108"/>
                  </a:lnTo>
                  <a:lnTo>
                    <a:pt x="11923829" y="4844172"/>
                  </a:lnTo>
                  <a:lnTo>
                    <a:pt x="11930894" y="4848935"/>
                  </a:lnTo>
                  <a:lnTo>
                    <a:pt x="11939543" y="4850682"/>
                  </a:lnTo>
                  <a:lnTo>
                    <a:pt x="11948196" y="4848935"/>
                  </a:lnTo>
                  <a:lnTo>
                    <a:pt x="11955260" y="4844172"/>
                  </a:lnTo>
                  <a:lnTo>
                    <a:pt x="11960022" y="4837108"/>
                  </a:lnTo>
                  <a:lnTo>
                    <a:pt x="11961759" y="4828457"/>
                  </a:lnTo>
                  <a:lnTo>
                    <a:pt x="11960026" y="4819780"/>
                  </a:lnTo>
                  <a:lnTo>
                    <a:pt x="11955264" y="4812703"/>
                  </a:lnTo>
                  <a:lnTo>
                    <a:pt x="11948197" y="4807935"/>
                  </a:lnTo>
                  <a:lnTo>
                    <a:pt x="11939543" y="4806188"/>
                  </a:lnTo>
                  <a:close/>
                </a:path>
                <a:path w="11962130" h="7343775">
                  <a:moveTo>
                    <a:pt x="11939543" y="4895132"/>
                  </a:moveTo>
                  <a:lnTo>
                    <a:pt x="11930894" y="4896879"/>
                  </a:lnTo>
                  <a:lnTo>
                    <a:pt x="11923829" y="4901647"/>
                  </a:lnTo>
                  <a:lnTo>
                    <a:pt x="11919065" y="4908725"/>
                  </a:lnTo>
                  <a:lnTo>
                    <a:pt x="11917318" y="4917401"/>
                  </a:lnTo>
                  <a:lnTo>
                    <a:pt x="11919065" y="4926052"/>
                  </a:lnTo>
                  <a:lnTo>
                    <a:pt x="11923829" y="4933117"/>
                  </a:lnTo>
                  <a:lnTo>
                    <a:pt x="11930894" y="4937880"/>
                  </a:lnTo>
                  <a:lnTo>
                    <a:pt x="11939543" y="4939626"/>
                  </a:lnTo>
                  <a:lnTo>
                    <a:pt x="11948196" y="4937880"/>
                  </a:lnTo>
                  <a:lnTo>
                    <a:pt x="11955260" y="4933117"/>
                  </a:lnTo>
                  <a:lnTo>
                    <a:pt x="11960022" y="4926052"/>
                  </a:lnTo>
                  <a:lnTo>
                    <a:pt x="11961759" y="4917401"/>
                  </a:lnTo>
                  <a:lnTo>
                    <a:pt x="11960026" y="4908725"/>
                  </a:lnTo>
                  <a:lnTo>
                    <a:pt x="11955264" y="4901647"/>
                  </a:lnTo>
                  <a:lnTo>
                    <a:pt x="11948197" y="4896879"/>
                  </a:lnTo>
                  <a:lnTo>
                    <a:pt x="11939543" y="4895132"/>
                  </a:lnTo>
                  <a:close/>
                </a:path>
                <a:path w="11962130" h="7343775">
                  <a:moveTo>
                    <a:pt x="11939543" y="4984076"/>
                  </a:moveTo>
                  <a:lnTo>
                    <a:pt x="11930894" y="4985824"/>
                  </a:lnTo>
                  <a:lnTo>
                    <a:pt x="11923829" y="4990592"/>
                  </a:lnTo>
                  <a:lnTo>
                    <a:pt x="11919065" y="4997669"/>
                  </a:lnTo>
                  <a:lnTo>
                    <a:pt x="11917318" y="5006346"/>
                  </a:lnTo>
                  <a:lnTo>
                    <a:pt x="11919065" y="5014997"/>
                  </a:lnTo>
                  <a:lnTo>
                    <a:pt x="11923829" y="5022061"/>
                  </a:lnTo>
                  <a:lnTo>
                    <a:pt x="11930894" y="5026824"/>
                  </a:lnTo>
                  <a:lnTo>
                    <a:pt x="11939543" y="5028571"/>
                  </a:lnTo>
                  <a:lnTo>
                    <a:pt x="11948196" y="5026824"/>
                  </a:lnTo>
                  <a:lnTo>
                    <a:pt x="11955260" y="5022061"/>
                  </a:lnTo>
                  <a:lnTo>
                    <a:pt x="11960022" y="5014997"/>
                  </a:lnTo>
                  <a:lnTo>
                    <a:pt x="11961759" y="5006346"/>
                  </a:lnTo>
                  <a:lnTo>
                    <a:pt x="11960026" y="4997669"/>
                  </a:lnTo>
                  <a:lnTo>
                    <a:pt x="11955264" y="4990592"/>
                  </a:lnTo>
                  <a:lnTo>
                    <a:pt x="11948197" y="4985824"/>
                  </a:lnTo>
                  <a:lnTo>
                    <a:pt x="11939543" y="4984076"/>
                  </a:lnTo>
                  <a:close/>
                </a:path>
                <a:path w="11962130" h="7343775">
                  <a:moveTo>
                    <a:pt x="11939543" y="5073021"/>
                  </a:moveTo>
                  <a:lnTo>
                    <a:pt x="11930894" y="5074768"/>
                  </a:lnTo>
                  <a:lnTo>
                    <a:pt x="11923829" y="5079536"/>
                  </a:lnTo>
                  <a:lnTo>
                    <a:pt x="11919065" y="5086614"/>
                  </a:lnTo>
                  <a:lnTo>
                    <a:pt x="11917318" y="5095290"/>
                  </a:lnTo>
                  <a:lnTo>
                    <a:pt x="11919065" y="5103941"/>
                  </a:lnTo>
                  <a:lnTo>
                    <a:pt x="11923829" y="5111006"/>
                  </a:lnTo>
                  <a:lnTo>
                    <a:pt x="11930894" y="5115769"/>
                  </a:lnTo>
                  <a:lnTo>
                    <a:pt x="11939543" y="5117515"/>
                  </a:lnTo>
                  <a:lnTo>
                    <a:pt x="11948196" y="5115769"/>
                  </a:lnTo>
                  <a:lnTo>
                    <a:pt x="11955260" y="5111006"/>
                  </a:lnTo>
                  <a:lnTo>
                    <a:pt x="11960022" y="5103941"/>
                  </a:lnTo>
                  <a:lnTo>
                    <a:pt x="11961759" y="5095290"/>
                  </a:lnTo>
                  <a:lnTo>
                    <a:pt x="11960026" y="5086614"/>
                  </a:lnTo>
                  <a:lnTo>
                    <a:pt x="11955264" y="5079536"/>
                  </a:lnTo>
                  <a:lnTo>
                    <a:pt x="11948197" y="5074768"/>
                  </a:lnTo>
                  <a:lnTo>
                    <a:pt x="11939543" y="5073021"/>
                  </a:lnTo>
                  <a:close/>
                </a:path>
                <a:path w="11962130" h="7343775">
                  <a:moveTo>
                    <a:pt x="11939543" y="5161965"/>
                  </a:moveTo>
                  <a:lnTo>
                    <a:pt x="11930894" y="5163713"/>
                  </a:lnTo>
                  <a:lnTo>
                    <a:pt x="11923829" y="5168480"/>
                  </a:lnTo>
                  <a:lnTo>
                    <a:pt x="11919065" y="5175558"/>
                  </a:lnTo>
                  <a:lnTo>
                    <a:pt x="11917318" y="5184235"/>
                  </a:lnTo>
                  <a:lnTo>
                    <a:pt x="11919065" y="5192886"/>
                  </a:lnTo>
                  <a:lnTo>
                    <a:pt x="11923829" y="5199950"/>
                  </a:lnTo>
                  <a:lnTo>
                    <a:pt x="11930894" y="5204713"/>
                  </a:lnTo>
                  <a:lnTo>
                    <a:pt x="11939543" y="5206460"/>
                  </a:lnTo>
                  <a:lnTo>
                    <a:pt x="11948196" y="5204713"/>
                  </a:lnTo>
                  <a:lnTo>
                    <a:pt x="11955260" y="5199950"/>
                  </a:lnTo>
                  <a:lnTo>
                    <a:pt x="11960022" y="5192886"/>
                  </a:lnTo>
                  <a:lnTo>
                    <a:pt x="11961759" y="5184235"/>
                  </a:lnTo>
                  <a:lnTo>
                    <a:pt x="11960026" y="5175558"/>
                  </a:lnTo>
                  <a:lnTo>
                    <a:pt x="11955264" y="5168480"/>
                  </a:lnTo>
                  <a:lnTo>
                    <a:pt x="11948197" y="5163713"/>
                  </a:lnTo>
                  <a:lnTo>
                    <a:pt x="11939543" y="5161965"/>
                  </a:lnTo>
                  <a:close/>
                </a:path>
                <a:path w="11962130" h="7343775">
                  <a:moveTo>
                    <a:pt x="11939543" y="5250910"/>
                  </a:moveTo>
                  <a:lnTo>
                    <a:pt x="11930894" y="5252657"/>
                  </a:lnTo>
                  <a:lnTo>
                    <a:pt x="11923829" y="5257425"/>
                  </a:lnTo>
                  <a:lnTo>
                    <a:pt x="11919065" y="5264503"/>
                  </a:lnTo>
                  <a:lnTo>
                    <a:pt x="11917318" y="5273179"/>
                  </a:lnTo>
                  <a:lnTo>
                    <a:pt x="11919065" y="5281830"/>
                  </a:lnTo>
                  <a:lnTo>
                    <a:pt x="11923829" y="5288895"/>
                  </a:lnTo>
                  <a:lnTo>
                    <a:pt x="11930894" y="5293658"/>
                  </a:lnTo>
                  <a:lnTo>
                    <a:pt x="11939543" y="5295404"/>
                  </a:lnTo>
                  <a:lnTo>
                    <a:pt x="11948196" y="5293658"/>
                  </a:lnTo>
                  <a:lnTo>
                    <a:pt x="11955260" y="5288895"/>
                  </a:lnTo>
                  <a:lnTo>
                    <a:pt x="11960022" y="5281830"/>
                  </a:lnTo>
                  <a:lnTo>
                    <a:pt x="11961759" y="5273179"/>
                  </a:lnTo>
                  <a:lnTo>
                    <a:pt x="11960026" y="5264503"/>
                  </a:lnTo>
                  <a:lnTo>
                    <a:pt x="11955264" y="5257425"/>
                  </a:lnTo>
                  <a:lnTo>
                    <a:pt x="11948197" y="5252657"/>
                  </a:lnTo>
                  <a:lnTo>
                    <a:pt x="11939543" y="5250910"/>
                  </a:lnTo>
                  <a:close/>
                </a:path>
                <a:path w="11962130" h="7343775">
                  <a:moveTo>
                    <a:pt x="11939543" y="5339854"/>
                  </a:moveTo>
                  <a:lnTo>
                    <a:pt x="11930894" y="5341601"/>
                  </a:lnTo>
                  <a:lnTo>
                    <a:pt x="11923829" y="5346369"/>
                  </a:lnTo>
                  <a:lnTo>
                    <a:pt x="11919065" y="5353447"/>
                  </a:lnTo>
                  <a:lnTo>
                    <a:pt x="11917318" y="5362124"/>
                  </a:lnTo>
                  <a:lnTo>
                    <a:pt x="11919065" y="5370775"/>
                  </a:lnTo>
                  <a:lnTo>
                    <a:pt x="11923829" y="5377839"/>
                  </a:lnTo>
                  <a:lnTo>
                    <a:pt x="11930894" y="5382602"/>
                  </a:lnTo>
                  <a:lnTo>
                    <a:pt x="11939543" y="5384349"/>
                  </a:lnTo>
                  <a:lnTo>
                    <a:pt x="11948196" y="5382602"/>
                  </a:lnTo>
                  <a:lnTo>
                    <a:pt x="11955260" y="5377839"/>
                  </a:lnTo>
                  <a:lnTo>
                    <a:pt x="11960022" y="5370775"/>
                  </a:lnTo>
                  <a:lnTo>
                    <a:pt x="11961759" y="5362124"/>
                  </a:lnTo>
                  <a:lnTo>
                    <a:pt x="11960026" y="5353447"/>
                  </a:lnTo>
                  <a:lnTo>
                    <a:pt x="11955264" y="5346369"/>
                  </a:lnTo>
                  <a:lnTo>
                    <a:pt x="11948197" y="5341601"/>
                  </a:lnTo>
                  <a:lnTo>
                    <a:pt x="11939543" y="5339854"/>
                  </a:lnTo>
                  <a:close/>
                </a:path>
                <a:path w="11962130" h="7343775">
                  <a:moveTo>
                    <a:pt x="11939543" y="5428799"/>
                  </a:moveTo>
                  <a:lnTo>
                    <a:pt x="11930894" y="5430546"/>
                  </a:lnTo>
                  <a:lnTo>
                    <a:pt x="11923829" y="5435314"/>
                  </a:lnTo>
                  <a:lnTo>
                    <a:pt x="11919065" y="5442392"/>
                  </a:lnTo>
                  <a:lnTo>
                    <a:pt x="11917318" y="5451069"/>
                  </a:lnTo>
                  <a:lnTo>
                    <a:pt x="11919065" y="5459720"/>
                  </a:lnTo>
                  <a:lnTo>
                    <a:pt x="11923829" y="5466784"/>
                  </a:lnTo>
                  <a:lnTo>
                    <a:pt x="11930894" y="5471548"/>
                  </a:lnTo>
                  <a:lnTo>
                    <a:pt x="11939543" y="5473294"/>
                  </a:lnTo>
                  <a:lnTo>
                    <a:pt x="11948196" y="5471548"/>
                  </a:lnTo>
                  <a:lnTo>
                    <a:pt x="11955260" y="5466784"/>
                  </a:lnTo>
                  <a:lnTo>
                    <a:pt x="11960022" y="5459720"/>
                  </a:lnTo>
                  <a:lnTo>
                    <a:pt x="11961758" y="5451069"/>
                  </a:lnTo>
                  <a:lnTo>
                    <a:pt x="11960026" y="5442392"/>
                  </a:lnTo>
                  <a:lnTo>
                    <a:pt x="11955264" y="5435314"/>
                  </a:lnTo>
                  <a:lnTo>
                    <a:pt x="11948197" y="5430546"/>
                  </a:lnTo>
                  <a:lnTo>
                    <a:pt x="11939543" y="5428799"/>
                  </a:lnTo>
                  <a:close/>
                </a:path>
                <a:path w="11962130" h="7343775">
                  <a:moveTo>
                    <a:pt x="11939822" y="5517747"/>
                  </a:moveTo>
                  <a:lnTo>
                    <a:pt x="11931136" y="5519299"/>
                  </a:lnTo>
                  <a:lnTo>
                    <a:pt x="11923966" y="5523908"/>
                  </a:lnTo>
                  <a:lnTo>
                    <a:pt x="11919044" y="5530877"/>
                  </a:lnTo>
                  <a:lnTo>
                    <a:pt x="11917102" y="5539512"/>
                  </a:lnTo>
                  <a:lnTo>
                    <a:pt x="11918652" y="5548200"/>
                  </a:lnTo>
                  <a:lnTo>
                    <a:pt x="11923255" y="5555369"/>
                  </a:lnTo>
                  <a:lnTo>
                    <a:pt x="11930210" y="5560290"/>
                  </a:lnTo>
                  <a:lnTo>
                    <a:pt x="11938819" y="5562231"/>
                  </a:lnTo>
                  <a:lnTo>
                    <a:pt x="11947512" y="5560679"/>
                  </a:lnTo>
                  <a:lnTo>
                    <a:pt x="11954684" y="5556076"/>
                  </a:lnTo>
                  <a:lnTo>
                    <a:pt x="11959603" y="5549120"/>
                  </a:lnTo>
                  <a:lnTo>
                    <a:pt x="11961539" y="5540466"/>
                  </a:lnTo>
                  <a:lnTo>
                    <a:pt x="11959989" y="5531778"/>
                  </a:lnTo>
                  <a:lnTo>
                    <a:pt x="11955386" y="5524609"/>
                  </a:lnTo>
                  <a:lnTo>
                    <a:pt x="11948430" y="5519688"/>
                  </a:lnTo>
                  <a:lnTo>
                    <a:pt x="11939822" y="5517747"/>
                  </a:lnTo>
                  <a:close/>
                </a:path>
                <a:path w="11962130" h="7343775">
                  <a:moveTo>
                    <a:pt x="11937815" y="5606674"/>
                  </a:moveTo>
                  <a:lnTo>
                    <a:pt x="11929069" y="5607834"/>
                  </a:lnTo>
                  <a:lnTo>
                    <a:pt x="11921702" y="5612116"/>
                  </a:lnTo>
                  <a:lnTo>
                    <a:pt x="11916473" y="5618858"/>
                  </a:lnTo>
                  <a:lnTo>
                    <a:pt x="11914143" y="5627397"/>
                  </a:lnTo>
                  <a:lnTo>
                    <a:pt x="11915303" y="5636146"/>
                  </a:lnTo>
                  <a:lnTo>
                    <a:pt x="11919581" y="5643515"/>
                  </a:lnTo>
                  <a:lnTo>
                    <a:pt x="11926312" y="5648742"/>
                  </a:lnTo>
                  <a:lnTo>
                    <a:pt x="11934831" y="5651066"/>
                  </a:lnTo>
                  <a:lnTo>
                    <a:pt x="11943579" y="5649906"/>
                  </a:lnTo>
                  <a:lnTo>
                    <a:pt x="11950949" y="5645629"/>
                  </a:lnTo>
                  <a:lnTo>
                    <a:pt x="11956178" y="5638901"/>
                  </a:lnTo>
                  <a:lnTo>
                    <a:pt x="11958504" y="5630343"/>
                  </a:lnTo>
                  <a:lnTo>
                    <a:pt x="11957343" y="5621594"/>
                  </a:lnTo>
                  <a:lnTo>
                    <a:pt x="11953065" y="5614225"/>
                  </a:lnTo>
                  <a:lnTo>
                    <a:pt x="11946334" y="5608998"/>
                  </a:lnTo>
                  <a:lnTo>
                    <a:pt x="11937815" y="5606674"/>
                  </a:lnTo>
                  <a:close/>
                </a:path>
                <a:path w="11962130" h="7343775">
                  <a:moveTo>
                    <a:pt x="11931846" y="5695439"/>
                  </a:moveTo>
                  <a:lnTo>
                    <a:pt x="11923036" y="5696001"/>
                  </a:lnTo>
                  <a:lnTo>
                    <a:pt x="11915392" y="5699770"/>
                  </a:lnTo>
                  <a:lnTo>
                    <a:pt x="11909717" y="5706139"/>
                  </a:lnTo>
                  <a:lnTo>
                    <a:pt x="11906815" y="5714500"/>
                  </a:lnTo>
                  <a:lnTo>
                    <a:pt x="11907380" y="5723308"/>
                  </a:lnTo>
                  <a:lnTo>
                    <a:pt x="11911145" y="5730951"/>
                  </a:lnTo>
                  <a:lnTo>
                    <a:pt x="11917502" y="5736625"/>
                  </a:lnTo>
                  <a:lnTo>
                    <a:pt x="11925839" y="5739524"/>
                  </a:lnTo>
                  <a:lnTo>
                    <a:pt x="11934642" y="5738963"/>
                  </a:lnTo>
                  <a:lnTo>
                    <a:pt x="11942283" y="5735198"/>
                  </a:lnTo>
                  <a:lnTo>
                    <a:pt x="11947956" y="5728842"/>
                  </a:lnTo>
                  <a:lnTo>
                    <a:pt x="11950858" y="5720463"/>
                  </a:lnTo>
                  <a:lnTo>
                    <a:pt x="11950300" y="5711655"/>
                  </a:lnTo>
                  <a:lnTo>
                    <a:pt x="11946539" y="5704012"/>
                  </a:lnTo>
                  <a:lnTo>
                    <a:pt x="11940184" y="5698338"/>
                  </a:lnTo>
                  <a:lnTo>
                    <a:pt x="11931846" y="5695439"/>
                  </a:lnTo>
                  <a:close/>
                </a:path>
                <a:path w="11962130" h="7343775">
                  <a:moveTo>
                    <a:pt x="11921140" y="5783757"/>
                  </a:moveTo>
                  <a:lnTo>
                    <a:pt x="11912316" y="5783929"/>
                  </a:lnTo>
                  <a:lnTo>
                    <a:pt x="11904511" y="5787356"/>
                  </a:lnTo>
                  <a:lnTo>
                    <a:pt x="11898557" y="5793468"/>
                  </a:lnTo>
                  <a:lnTo>
                    <a:pt x="11895283" y="5801692"/>
                  </a:lnTo>
                  <a:lnTo>
                    <a:pt x="11895441" y="5809599"/>
                  </a:lnTo>
                  <a:lnTo>
                    <a:pt x="11895459" y="5810516"/>
                  </a:lnTo>
                  <a:lnTo>
                    <a:pt x="11898882" y="5818318"/>
                  </a:lnTo>
                  <a:lnTo>
                    <a:pt x="11904979" y="5824268"/>
                  </a:lnTo>
                  <a:lnTo>
                    <a:pt x="11913177" y="5827534"/>
                  </a:lnTo>
                  <a:lnTo>
                    <a:pt x="11922002" y="5827363"/>
                  </a:lnTo>
                  <a:lnTo>
                    <a:pt x="11929805" y="5823940"/>
                  </a:lnTo>
                  <a:lnTo>
                    <a:pt x="11935755" y="5817842"/>
                  </a:lnTo>
                  <a:lnTo>
                    <a:pt x="11939035" y="5809599"/>
                  </a:lnTo>
                  <a:lnTo>
                    <a:pt x="11938882" y="5801692"/>
                  </a:lnTo>
                  <a:lnTo>
                    <a:pt x="11938864" y="5800775"/>
                  </a:lnTo>
                  <a:lnTo>
                    <a:pt x="11935440" y="5792973"/>
                  </a:lnTo>
                  <a:lnTo>
                    <a:pt x="11929340" y="5787023"/>
                  </a:lnTo>
                  <a:lnTo>
                    <a:pt x="11921140" y="5783757"/>
                  </a:lnTo>
                  <a:close/>
                </a:path>
                <a:path w="11962130" h="7343775">
                  <a:moveTo>
                    <a:pt x="11897273" y="5871203"/>
                  </a:moveTo>
                  <a:lnTo>
                    <a:pt x="11889320" y="5874267"/>
                  </a:lnTo>
                  <a:lnTo>
                    <a:pt x="11883091" y="5880098"/>
                  </a:lnTo>
                  <a:lnTo>
                    <a:pt x="11879446" y="5888163"/>
                  </a:lnTo>
                  <a:lnTo>
                    <a:pt x="11879214" y="5896985"/>
                  </a:lnTo>
                  <a:lnTo>
                    <a:pt x="11882275" y="5904937"/>
                  </a:lnTo>
                  <a:lnTo>
                    <a:pt x="11888094" y="5911161"/>
                  </a:lnTo>
                  <a:lnTo>
                    <a:pt x="11896134" y="5914802"/>
                  </a:lnTo>
                  <a:lnTo>
                    <a:pt x="11904951" y="5915038"/>
                  </a:lnTo>
                  <a:lnTo>
                    <a:pt x="11912903" y="5911979"/>
                  </a:lnTo>
                  <a:lnTo>
                    <a:pt x="11919128" y="5906161"/>
                  </a:lnTo>
                  <a:lnTo>
                    <a:pt x="11922779" y="5898078"/>
                  </a:lnTo>
                  <a:lnTo>
                    <a:pt x="11923011" y="5889255"/>
                  </a:lnTo>
                  <a:lnTo>
                    <a:pt x="11919950" y="5881303"/>
                  </a:lnTo>
                  <a:lnTo>
                    <a:pt x="11914131" y="5875078"/>
                  </a:lnTo>
                  <a:lnTo>
                    <a:pt x="11906091" y="5871438"/>
                  </a:lnTo>
                  <a:lnTo>
                    <a:pt x="11897273" y="5871203"/>
                  </a:lnTo>
                  <a:close/>
                </a:path>
                <a:path w="11962130" h="7343775">
                  <a:moveTo>
                    <a:pt x="11877906" y="5957617"/>
                  </a:moveTo>
                  <a:lnTo>
                    <a:pt x="11869818" y="5960310"/>
                  </a:lnTo>
                  <a:lnTo>
                    <a:pt x="11863327" y="5965847"/>
                  </a:lnTo>
                  <a:lnTo>
                    <a:pt x="11859317" y="5973735"/>
                  </a:lnTo>
                  <a:lnTo>
                    <a:pt x="11858672" y="5982537"/>
                  </a:lnTo>
                  <a:lnTo>
                    <a:pt x="11861360" y="5990621"/>
                  </a:lnTo>
                  <a:lnTo>
                    <a:pt x="11866884" y="5997108"/>
                  </a:lnTo>
                  <a:lnTo>
                    <a:pt x="11874747" y="6001115"/>
                  </a:lnTo>
                  <a:lnTo>
                    <a:pt x="11883549" y="6001759"/>
                  </a:lnTo>
                  <a:lnTo>
                    <a:pt x="11891633" y="5999070"/>
                  </a:lnTo>
                  <a:lnTo>
                    <a:pt x="11898120" y="5993546"/>
                  </a:lnTo>
                  <a:lnTo>
                    <a:pt x="11902141" y="5985640"/>
                  </a:lnTo>
                  <a:lnTo>
                    <a:pt x="11902779" y="5976838"/>
                  </a:lnTo>
                  <a:lnTo>
                    <a:pt x="11900088" y="5968754"/>
                  </a:lnTo>
                  <a:lnTo>
                    <a:pt x="11894567" y="5962267"/>
                  </a:lnTo>
                  <a:lnTo>
                    <a:pt x="11886711" y="5958259"/>
                  </a:lnTo>
                  <a:lnTo>
                    <a:pt x="11877906" y="5957617"/>
                  </a:lnTo>
                  <a:close/>
                </a:path>
                <a:path w="11962130" h="7343775">
                  <a:moveTo>
                    <a:pt x="11854316" y="6042944"/>
                  </a:moveTo>
                  <a:lnTo>
                    <a:pt x="11846105" y="6045234"/>
                  </a:lnTo>
                  <a:lnTo>
                    <a:pt x="11839348" y="6050442"/>
                  </a:lnTo>
                  <a:lnTo>
                    <a:pt x="11834945" y="6058122"/>
                  </a:lnTo>
                  <a:lnTo>
                    <a:pt x="11833870" y="6066881"/>
                  </a:lnTo>
                  <a:lnTo>
                    <a:pt x="11836155" y="6075089"/>
                  </a:lnTo>
                  <a:lnTo>
                    <a:pt x="11841350" y="6081841"/>
                  </a:lnTo>
                  <a:lnTo>
                    <a:pt x="11849004" y="6086233"/>
                  </a:lnTo>
                  <a:lnTo>
                    <a:pt x="11857764" y="6087312"/>
                  </a:lnTo>
                  <a:lnTo>
                    <a:pt x="11865973" y="6085028"/>
                  </a:lnTo>
                  <a:lnTo>
                    <a:pt x="11872727" y="6079832"/>
                  </a:lnTo>
                  <a:lnTo>
                    <a:pt x="11877135" y="6072135"/>
                  </a:lnTo>
                  <a:lnTo>
                    <a:pt x="11878210" y="6063376"/>
                  </a:lnTo>
                  <a:lnTo>
                    <a:pt x="11875925" y="6055168"/>
                  </a:lnTo>
                  <a:lnTo>
                    <a:pt x="11870730" y="6048415"/>
                  </a:lnTo>
                  <a:lnTo>
                    <a:pt x="11863076" y="6044022"/>
                  </a:lnTo>
                  <a:lnTo>
                    <a:pt x="11854316" y="6042944"/>
                  </a:lnTo>
                  <a:close/>
                </a:path>
                <a:path w="11962130" h="7343775">
                  <a:moveTo>
                    <a:pt x="11826421" y="6126990"/>
                  </a:moveTo>
                  <a:lnTo>
                    <a:pt x="11818113" y="6128898"/>
                  </a:lnTo>
                  <a:lnTo>
                    <a:pt x="11811122" y="6133788"/>
                  </a:lnTo>
                  <a:lnTo>
                    <a:pt x="11806370" y="6141256"/>
                  </a:lnTo>
                  <a:lnTo>
                    <a:pt x="11804893" y="6149956"/>
                  </a:lnTo>
                  <a:lnTo>
                    <a:pt x="11806797" y="6158261"/>
                  </a:lnTo>
                  <a:lnTo>
                    <a:pt x="11811676" y="6165246"/>
                  </a:lnTo>
                  <a:lnTo>
                    <a:pt x="11819121" y="6169987"/>
                  </a:lnTo>
                  <a:lnTo>
                    <a:pt x="11827823" y="6171470"/>
                  </a:lnTo>
                  <a:lnTo>
                    <a:pt x="11836128" y="6169567"/>
                  </a:lnTo>
                  <a:lnTo>
                    <a:pt x="11843112" y="6164689"/>
                  </a:lnTo>
                  <a:lnTo>
                    <a:pt x="11847861" y="6157205"/>
                  </a:lnTo>
                  <a:lnTo>
                    <a:pt x="11849346" y="6148504"/>
                  </a:lnTo>
                  <a:lnTo>
                    <a:pt x="11847445" y="6140199"/>
                  </a:lnTo>
                  <a:lnTo>
                    <a:pt x="11842568" y="6133214"/>
                  </a:lnTo>
                  <a:lnTo>
                    <a:pt x="11835123" y="6128472"/>
                  </a:lnTo>
                  <a:lnTo>
                    <a:pt x="11826421" y="6126990"/>
                  </a:lnTo>
                  <a:close/>
                </a:path>
                <a:path w="11962130" h="7343775">
                  <a:moveTo>
                    <a:pt x="11794468" y="6209537"/>
                  </a:moveTo>
                  <a:lnTo>
                    <a:pt x="11786077" y="6211025"/>
                  </a:lnTo>
                  <a:lnTo>
                    <a:pt x="11778851" y="6215558"/>
                  </a:lnTo>
                  <a:lnTo>
                    <a:pt x="11773731" y="6222777"/>
                  </a:lnTo>
                  <a:lnTo>
                    <a:pt x="11771811" y="6231392"/>
                  </a:lnTo>
                  <a:lnTo>
                    <a:pt x="11773293" y="6239782"/>
                  </a:lnTo>
                  <a:lnTo>
                    <a:pt x="11777814" y="6247004"/>
                  </a:lnTo>
                  <a:lnTo>
                    <a:pt x="11785009" y="6252114"/>
                  </a:lnTo>
                  <a:lnTo>
                    <a:pt x="11793622" y="6254031"/>
                  </a:lnTo>
                  <a:lnTo>
                    <a:pt x="11802011" y="6252548"/>
                  </a:lnTo>
                  <a:lnTo>
                    <a:pt x="11809233" y="6248026"/>
                  </a:lnTo>
                  <a:lnTo>
                    <a:pt x="11814359" y="6240790"/>
                  </a:lnTo>
                  <a:lnTo>
                    <a:pt x="11816279" y="6232175"/>
                  </a:lnTo>
                  <a:lnTo>
                    <a:pt x="11814797" y="6223785"/>
                  </a:lnTo>
                  <a:lnTo>
                    <a:pt x="11810276" y="6216563"/>
                  </a:lnTo>
                  <a:lnTo>
                    <a:pt x="11803081" y="6211454"/>
                  </a:lnTo>
                  <a:lnTo>
                    <a:pt x="11794468" y="6209537"/>
                  </a:lnTo>
                  <a:close/>
                </a:path>
                <a:path w="11962130" h="7343775">
                  <a:moveTo>
                    <a:pt x="11758444" y="6290390"/>
                  </a:moveTo>
                  <a:lnTo>
                    <a:pt x="11749989" y="6291453"/>
                  </a:lnTo>
                  <a:lnTo>
                    <a:pt x="11742543" y="6295615"/>
                  </a:lnTo>
                  <a:lnTo>
                    <a:pt x="11737066" y="6302568"/>
                  </a:lnTo>
                  <a:lnTo>
                    <a:pt x="11734714" y="6311075"/>
                  </a:lnTo>
                  <a:lnTo>
                    <a:pt x="11735769" y="6319529"/>
                  </a:lnTo>
                  <a:lnTo>
                    <a:pt x="11739919" y="6326969"/>
                  </a:lnTo>
                  <a:lnTo>
                    <a:pt x="11746845" y="6332435"/>
                  </a:lnTo>
                  <a:lnTo>
                    <a:pt x="11755358" y="6334785"/>
                  </a:lnTo>
                  <a:lnTo>
                    <a:pt x="11763814" y="6333727"/>
                  </a:lnTo>
                  <a:lnTo>
                    <a:pt x="11771254" y="6329576"/>
                  </a:lnTo>
                  <a:lnTo>
                    <a:pt x="11776741" y="6322607"/>
                  </a:lnTo>
                  <a:lnTo>
                    <a:pt x="11779087" y="6314100"/>
                  </a:lnTo>
                  <a:lnTo>
                    <a:pt x="11778027" y="6305646"/>
                  </a:lnTo>
                  <a:lnTo>
                    <a:pt x="11773877" y="6298206"/>
                  </a:lnTo>
                  <a:lnTo>
                    <a:pt x="11766950" y="6292740"/>
                  </a:lnTo>
                  <a:lnTo>
                    <a:pt x="11758444" y="6290390"/>
                  </a:lnTo>
                  <a:close/>
                </a:path>
                <a:path w="11962130" h="7343775">
                  <a:moveTo>
                    <a:pt x="11718448" y="6369356"/>
                  </a:moveTo>
                  <a:lnTo>
                    <a:pt x="11709949" y="6369990"/>
                  </a:lnTo>
                  <a:lnTo>
                    <a:pt x="11702302" y="6373772"/>
                  </a:lnTo>
                  <a:lnTo>
                    <a:pt x="11696477" y="6380439"/>
                  </a:lnTo>
                  <a:lnTo>
                    <a:pt x="11693704" y="6388816"/>
                  </a:lnTo>
                  <a:lnTo>
                    <a:pt x="11694334" y="6397313"/>
                  </a:lnTo>
                  <a:lnTo>
                    <a:pt x="11698102" y="6404953"/>
                  </a:lnTo>
                  <a:lnTo>
                    <a:pt x="11704745" y="6410761"/>
                  </a:lnTo>
                  <a:lnTo>
                    <a:pt x="11713129" y="6413538"/>
                  </a:lnTo>
                  <a:lnTo>
                    <a:pt x="11721628" y="6412907"/>
                  </a:lnTo>
                  <a:lnTo>
                    <a:pt x="11729268" y="6409136"/>
                  </a:lnTo>
                  <a:lnTo>
                    <a:pt x="11735098" y="6402453"/>
                  </a:lnTo>
                  <a:lnTo>
                    <a:pt x="11737871" y="6394076"/>
                  </a:lnTo>
                  <a:lnTo>
                    <a:pt x="11737241" y="6385579"/>
                  </a:lnTo>
                  <a:lnTo>
                    <a:pt x="11733473" y="6377939"/>
                  </a:lnTo>
                  <a:lnTo>
                    <a:pt x="11726830" y="6372131"/>
                  </a:lnTo>
                  <a:lnTo>
                    <a:pt x="11718448" y="6369356"/>
                  </a:lnTo>
                  <a:close/>
                </a:path>
                <a:path w="11962130" h="7343775">
                  <a:moveTo>
                    <a:pt x="11674585" y="6446240"/>
                  </a:moveTo>
                  <a:lnTo>
                    <a:pt x="11666066" y="6446447"/>
                  </a:lnTo>
                  <a:lnTo>
                    <a:pt x="11658239" y="6449841"/>
                  </a:lnTo>
                  <a:lnTo>
                    <a:pt x="11652091" y="6456208"/>
                  </a:lnTo>
                  <a:lnTo>
                    <a:pt x="11648899" y="6464436"/>
                  </a:lnTo>
                  <a:lnTo>
                    <a:pt x="11649079" y="6471903"/>
                  </a:lnTo>
                  <a:lnTo>
                    <a:pt x="11649105" y="6472954"/>
                  </a:lnTo>
                  <a:lnTo>
                    <a:pt x="11652489" y="6480774"/>
                  </a:lnTo>
                  <a:lnTo>
                    <a:pt x="11658834" y="6486908"/>
                  </a:lnTo>
                  <a:lnTo>
                    <a:pt x="11667061" y="6490100"/>
                  </a:lnTo>
                  <a:lnTo>
                    <a:pt x="11675578" y="6489897"/>
                  </a:lnTo>
                  <a:lnTo>
                    <a:pt x="11683396" y="6486514"/>
                  </a:lnTo>
                  <a:lnTo>
                    <a:pt x="11689556" y="6480131"/>
                  </a:lnTo>
                  <a:lnTo>
                    <a:pt x="11692747" y="6471903"/>
                  </a:lnTo>
                  <a:lnTo>
                    <a:pt x="11692567" y="6464436"/>
                  </a:lnTo>
                  <a:lnTo>
                    <a:pt x="11692542" y="6463386"/>
                  </a:lnTo>
                  <a:lnTo>
                    <a:pt x="11689157" y="6455566"/>
                  </a:lnTo>
                  <a:lnTo>
                    <a:pt x="11682812" y="6449432"/>
                  </a:lnTo>
                  <a:lnTo>
                    <a:pt x="11674585" y="6446240"/>
                  </a:lnTo>
                  <a:close/>
                </a:path>
                <a:path w="11962130" h="7343775">
                  <a:moveTo>
                    <a:pt x="11618588" y="6520621"/>
                  </a:moveTo>
                  <a:lnTo>
                    <a:pt x="11610582" y="6523570"/>
                  </a:lnTo>
                  <a:lnTo>
                    <a:pt x="11604085" y="6529581"/>
                  </a:lnTo>
                  <a:lnTo>
                    <a:pt x="11600441" y="6537617"/>
                  </a:lnTo>
                  <a:lnTo>
                    <a:pt x="11600167" y="6546133"/>
                  </a:lnTo>
                  <a:lnTo>
                    <a:pt x="11603102" y="6554130"/>
                  </a:lnTo>
                  <a:lnTo>
                    <a:pt x="11609089" y="6560611"/>
                  </a:lnTo>
                  <a:lnTo>
                    <a:pt x="11617128" y="6564260"/>
                  </a:lnTo>
                  <a:lnTo>
                    <a:pt x="11625646" y="6564535"/>
                  </a:lnTo>
                  <a:lnTo>
                    <a:pt x="11633645" y="6561597"/>
                  </a:lnTo>
                  <a:lnTo>
                    <a:pt x="11640153" y="6555571"/>
                  </a:lnTo>
                  <a:lnTo>
                    <a:pt x="11643802" y="6547535"/>
                  </a:lnTo>
                  <a:lnTo>
                    <a:pt x="11644075" y="6539019"/>
                  </a:lnTo>
                  <a:lnTo>
                    <a:pt x="11641137" y="6531022"/>
                  </a:lnTo>
                  <a:lnTo>
                    <a:pt x="11635149" y="6524541"/>
                  </a:lnTo>
                  <a:lnTo>
                    <a:pt x="11627109" y="6520892"/>
                  </a:lnTo>
                  <a:lnTo>
                    <a:pt x="11618588" y="6520621"/>
                  </a:lnTo>
                  <a:close/>
                </a:path>
                <a:path w="11962130" h="7343775">
                  <a:moveTo>
                    <a:pt x="11566977" y="6592435"/>
                  </a:moveTo>
                  <a:lnTo>
                    <a:pt x="11558884" y="6595129"/>
                  </a:lnTo>
                  <a:lnTo>
                    <a:pt x="11552205" y="6600932"/>
                  </a:lnTo>
                  <a:lnTo>
                    <a:pt x="11548300" y="6608849"/>
                  </a:lnTo>
                  <a:lnTo>
                    <a:pt x="11547754" y="6617351"/>
                  </a:lnTo>
                  <a:lnTo>
                    <a:pt x="11550437" y="6625438"/>
                  </a:lnTo>
                  <a:lnTo>
                    <a:pt x="11556218" y="6632105"/>
                  </a:lnTo>
                  <a:lnTo>
                    <a:pt x="11564139" y="6636006"/>
                  </a:lnTo>
                  <a:lnTo>
                    <a:pt x="11572641" y="6636550"/>
                  </a:lnTo>
                  <a:lnTo>
                    <a:pt x="11580727" y="6633866"/>
                  </a:lnTo>
                  <a:lnTo>
                    <a:pt x="11587422" y="6628047"/>
                  </a:lnTo>
                  <a:lnTo>
                    <a:pt x="11591321" y="6620131"/>
                  </a:lnTo>
                  <a:lnTo>
                    <a:pt x="11591863" y="6611628"/>
                  </a:lnTo>
                  <a:lnTo>
                    <a:pt x="11589178" y="6603542"/>
                  </a:lnTo>
                  <a:lnTo>
                    <a:pt x="11583396" y="6596875"/>
                  </a:lnTo>
                  <a:lnTo>
                    <a:pt x="11575481" y="6592974"/>
                  </a:lnTo>
                  <a:lnTo>
                    <a:pt x="11566977" y="6592435"/>
                  </a:lnTo>
                  <a:close/>
                </a:path>
                <a:path w="11962130" h="7343775">
                  <a:moveTo>
                    <a:pt x="11512442" y="6661561"/>
                  </a:moveTo>
                  <a:lnTo>
                    <a:pt x="11504209" y="6663795"/>
                  </a:lnTo>
                  <a:lnTo>
                    <a:pt x="11497214" y="6669211"/>
                  </a:lnTo>
                  <a:lnTo>
                    <a:pt x="11492868" y="6676896"/>
                  </a:lnTo>
                  <a:lnTo>
                    <a:pt x="11491842" y="6685355"/>
                  </a:lnTo>
                  <a:lnTo>
                    <a:pt x="11494064" y="6693579"/>
                  </a:lnTo>
                  <a:lnTo>
                    <a:pt x="11499462" y="6700561"/>
                  </a:lnTo>
                  <a:lnTo>
                    <a:pt x="11507148" y="6704903"/>
                  </a:lnTo>
                  <a:lnTo>
                    <a:pt x="11515607" y="6705926"/>
                  </a:lnTo>
                  <a:lnTo>
                    <a:pt x="11523833" y="6703702"/>
                  </a:lnTo>
                  <a:lnTo>
                    <a:pt x="11530844" y="6698272"/>
                  </a:lnTo>
                  <a:lnTo>
                    <a:pt x="11535188" y="6690587"/>
                  </a:lnTo>
                  <a:lnTo>
                    <a:pt x="11536210" y="6682128"/>
                  </a:lnTo>
                  <a:lnTo>
                    <a:pt x="11533984" y="6673904"/>
                  </a:lnTo>
                  <a:lnTo>
                    <a:pt x="11528583" y="6666922"/>
                  </a:lnTo>
                  <a:lnTo>
                    <a:pt x="11520903" y="6662580"/>
                  </a:lnTo>
                  <a:lnTo>
                    <a:pt x="11512442" y="6661561"/>
                  </a:lnTo>
                  <a:close/>
                </a:path>
                <a:path w="11962130" h="7343775">
                  <a:moveTo>
                    <a:pt x="11454560" y="6727933"/>
                  </a:moveTo>
                  <a:lnTo>
                    <a:pt x="11446214" y="6729703"/>
                  </a:lnTo>
                  <a:lnTo>
                    <a:pt x="11438921" y="6734719"/>
                  </a:lnTo>
                  <a:lnTo>
                    <a:pt x="11434161" y="6742148"/>
                  </a:lnTo>
                  <a:lnTo>
                    <a:pt x="11432670" y="6750536"/>
                  </a:lnTo>
                  <a:lnTo>
                    <a:pt x="11434431" y="6758873"/>
                  </a:lnTo>
                  <a:lnTo>
                    <a:pt x="11439429" y="6766147"/>
                  </a:lnTo>
                  <a:lnTo>
                    <a:pt x="11446857" y="6770912"/>
                  </a:lnTo>
                  <a:lnTo>
                    <a:pt x="11455244" y="6772406"/>
                  </a:lnTo>
                  <a:lnTo>
                    <a:pt x="11463579" y="6770646"/>
                  </a:lnTo>
                  <a:lnTo>
                    <a:pt x="11470887" y="6765616"/>
                  </a:lnTo>
                  <a:lnTo>
                    <a:pt x="11475649" y="6758187"/>
                  </a:lnTo>
                  <a:lnTo>
                    <a:pt x="11477143" y="6749799"/>
                  </a:lnTo>
                  <a:lnTo>
                    <a:pt x="11475382" y="6741462"/>
                  </a:lnTo>
                  <a:lnTo>
                    <a:pt x="11470379" y="6734188"/>
                  </a:lnTo>
                  <a:lnTo>
                    <a:pt x="11462951" y="6729424"/>
                  </a:lnTo>
                  <a:lnTo>
                    <a:pt x="11454560" y="6727933"/>
                  </a:lnTo>
                  <a:close/>
                </a:path>
                <a:path w="11962130" h="7343775">
                  <a:moveTo>
                    <a:pt x="11393146" y="6791381"/>
                  </a:moveTo>
                  <a:lnTo>
                    <a:pt x="11384735" y="6792817"/>
                  </a:lnTo>
                  <a:lnTo>
                    <a:pt x="11377250" y="6797539"/>
                  </a:lnTo>
                  <a:lnTo>
                    <a:pt x="11372191" y="6804771"/>
                  </a:lnTo>
                  <a:lnTo>
                    <a:pt x="11370365" y="6813093"/>
                  </a:lnTo>
                  <a:lnTo>
                    <a:pt x="11371794" y="6821493"/>
                  </a:lnTo>
                  <a:lnTo>
                    <a:pt x="11376501" y="6828960"/>
                  </a:lnTo>
                  <a:lnTo>
                    <a:pt x="11383728" y="6834017"/>
                  </a:lnTo>
                  <a:lnTo>
                    <a:pt x="11392049" y="6835845"/>
                  </a:lnTo>
                  <a:lnTo>
                    <a:pt x="11400450" y="6834418"/>
                  </a:lnTo>
                  <a:lnTo>
                    <a:pt x="11407946" y="6829684"/>
                  </a:lnTo>
                  <a:lnTo>
                    <a:pt x="11413005" y="6822451"/>
                  </a:lnTo>
                  <a:lnTo>
                    <a:pt x="11414833" y="6814129"/>
                  </a:lnTo>
                  <a:lnTo>
                    <a:pt x="11413407" y="6805729"/>
                  </a:lnTo>
                  <a:lnTo>
                    <a:pt x="11408708" y="6798261"/>
                  </a:lnTo>
                  <a:lnTo>
                    <a:pt x="11401473" y="6793205"/>
                  </a:lnTo>
                  <a:lnTo>
                    <a:pt x="11393146" y="6791381"/>
                  </a:lnTo>
                  <a:close/>
                </a:path>
                <a:path w="11962130" h="7343775">
                  <a:moveTo>
                    <a:pt x="11329023" y="6851753"/>
                  </a:moveTo>
                  <a:lnTo>
                    <a:pt x="11320546" y="6852722"/>
                  </a:lnTo>
                  <a:lnTo>
                    <a:pt x="11312810" y="6857024"/>
                  </a:lnTo>
                  <a:lnTo>
                    <a:pt x="11307364" y="6863967"/>
                  </a:lnTo>
                  <a:lnTo>
                    <a:pt x="11305079" y="6872175"/>
                  </a:lnTo>
                  <a:lnTo>
                    <a:pt x="11306038" y="6880641"/>
                  </a:lnTo>
                  <a:lnTo>
                    <a:pt x="11310321" y="6888356"/>
                  </a:lnTo>
                  <a:lnTo>
                    <a:pt x="11317269" y="6893805"/>
                  </a:lnTo>
                  <a:lnTo>
                    <a:pt x="11325479" y="6896089"/>
                  </a:lnTo>
                  <a:lnTo>
                    <a:pt x="11333945" y="6895128"/>
                  </a:lnTo>
                  <a:lnTo>
                    <a:pt x="11341690" y="6890814"/>
                  </a:lnTo>
                  <a:lnTo>
                    <a:pt x="11347142" y="6883871"/>
                  </a:lnTo>
                  <a:lnTo>
                    <a:pt x="11349426" y="6875663"/>
                  </a:lnTo>
                  <a:lnTo>
                    <a:pt x="11348464" y="6867197"/>
                  </a:lnTo>
                  <a:lnTo>
                    <a:pt x="11344179" y="6859482"/>
                  </a:lnTo>
                  <a:lnTo>
                    <a:pt x="11337237" y="6854034"/>
                  </a:lnTo>
                  <a:lnTo>
                    <a:pt x="11329023" y="6851753"/>
                  </a:lnTo>
                  <a:close/>
                </a:path>
                <a:path w="11962130" h="7343775">
                  <a:moveTo>
                    <a:pt x="11261686" y="6908868"/>
                  </a:moveTo>
                  <a:lnTo>
                    <a:pt x="11253181" y="6909496"/>
                  </a:lnTo>
                  <a:lnTo>
                    <a:pt x="11245284" y="6913483"/>
                  </a:lnTo>
                  <a:lnTo>
                    <a:pt x="11239561" y="6920201"/>
                  </a:lnTo>
                  <a:lnTo>
                    <a:pt x="11236948" y="6928311"/>
                  </a:lnTo>
                  <a:lnTo>
                    <a:pt x="11237567" y="6936808"/>
                  </a:lnTo>
                  <a:lnTo>
                    <a:pt x="11241538" y="6944690"/>
                  </a:lnTo>
                  <a:lnTo>
                    <a:pt x="11248255" y="6950413"/>
                  </a:lnTo>
                  <a:lnTo>
                    <a:pt x="11256364" y="6953026"/>
                  </a:lnTo>
                  <a:lnTo>
                    <a:pt x="11264860" y="6952406"/>
                  </a:lnTo>
                  <a:lnTo>
                    <a:pt x="11272780" y="6948407"/>
                  </a:lnTo>
                  <a:lnTo>
                    <a:pt x="11278503" y="6941689"/>
                  </a:lnTo>
                  <a:lnTo>
                    <a:pt x="11281116" y="6933579"/>
                  </a:lnTo>
                  <a:lnTo>
                    <a:pt x="11280497" y="6925082"/>
                  </a:lnTo>
                  <a:lnTo>
                    <a:pt x="11276526" y="6917201"/>
                  </a:lnTo>
                  <a:lnTo>
                    <a:pt x="11269802" y="6911477"/>
                  </a:lnTo>
                  <a:lnTo>
                    <a:pt x="11261686" y="6908868"/>
                  </a:lnTo>
                  <a:close/>
                </a:path>
                <a:path w="11962130" h="7343775">
                  <a:moveTo>
                    <a:pt x="11191633" y="6962596"/>
                  </a:moveTo>
                  <a:lnTo>
                    <a:pt x="11183108" y="6962878"/>
                  </a:lnTo>
                  <a:lnTo>
                    <a:pt x="11175053" y="6966543"/>
                  </a:lnTo>
                  <a:lnTo>
                    <a:pt x="11169060" y="6973024"/>
                  </a:lnTo>
                  <a:lnTo>
                    <a:pt x="11166122" y="6981021"/>
                  </a:lnTo>
                  <a:lnTo>
                    <a:pt x="11166351" y="6988072"/>
                  </a:lnTo>
                  <a:lnTo>
                    <a:pt x="11166399" y="6989537"/>
                  </a:lnTo>
                  <a:lnTo>
                    <a:pt x="11170050" y="6997573"/>
                  </a:lnTo>
                  <a:lnTo>
                    <a:pt x="11176524" y="7003563"/>
                  </a:lnTo>
                  <a:lnTo>
                    <a:pt x="11184520" y="7006501"/>
                  </a:lnTo>
                  <a:lnTo>
                    <a:pt x="11193036" y="7006226"/>
                  </a:lnTo>
                  <a:lnTo>
                    <a:pt x="11201114" y="7002551"/>
                  </a:lnTo>
                  <a:lnTo>
                    <a:pt x="11207102" y="6996070"/>
                  </a:lnTo>
                  <a:lnTo>
                    <a:pt x="11210040" y="6988072"/>
                  </a:lnTo>
                  <a:lnTo>
                    <a:pt x="11209814" y="6981021"/>
                  </a:lnTo>
                  <a:lnTo>
                    <a:pt x="11209767" y="6979557"/>
                  </a:lnTo>
                  <a:lnTo>
                    <a:pt x="11206118" y="6971521"/>
                  </a:lnTo>
                  <a:lnTo>
                    <a:pt x="11199635" y="6965531"/>
                  </a:lnTo>
                  <a:lnTo>
                    <a:pt x="11191633" y="6962596"/>
                  </a:lnTo>
                  <a:close/>
                </a:path>
                <a:path w="11962130" h="7343775">
                  <a:moveTo>
                    <a:pt x="11110692" y="7012700"/>
                  </a:moveTo>
                  <a:lnTo>
                    <a:pt x="11102460" y="7015956"/>
                  </a:lnTo>
                  <a:lnTo>
                    <a:pt x="11096159" y="7022129"/>
                  </a:lnTo>
                  <a:lnTo>
                    <a:pt x="11092827" y="7029970"/>
                  </a:lnTo>
                  <a:lnTo>
                    <a:pt x="11092677" y="7038489"/>
                  </a:lnTo>
                  <a:lnTo>
                    <a:pt x="11095920" y="7046697"/>
                  </a:lnTo>
                  <a:lnTo>
                    <a:pt x="11102092" y="7053004"/>
                  </a:lnTo>
                  <a:lnTo>
                    <a:pt x="11109929" y="7056339"/>
                  </a:lnTo>
                  <a:lnTo>
                    <a:pt x="11118446" y="7056491"/>
                  </a:lnTo>
                  <a:lnTo>
                    <a:pt x="11126692" y="7053224"/>
                  </a:lnTo>
                  <a:lnTo>
                    <a:pt x="11133000" y="7047051"/>
                  </a:lnTo>
                  <a:lnTo>
                    <a:pt x="11136336" y="7039210"/>
                  </a:lnTo>
                  <a:lnTo>
                    <a:pt x="11136488" y="7030691"/>
                  </a:lnTo>
                  <a:lnTo>
                    <a:pt x="11133245" y="7022484"/>
                  </a:lnTo>
                  <a:lnTo>
                    <a:pt x="11127070" y="7016176"/>
                  </a:lnTo>
                  <a:lnTo>
                    <a:pt x="11119224" y="7012844"/>
                  </a:lnTo>
                  <a:lnTo>
                    <a:pt x="11110692" y="7012700"/>
                  </a:lnTo>
                  <a:close/>
                </a:path>
                <a:path w="11962130" h="7343775">
                  <a:moveTo>
                    <a:pt x="11036174" y="7058858"/>
                  </a:moveTo>
                  <a:lnTo>
                    <a:pt x="11027759" y="7061600"/>
                  </a:lnTo>
                  <a:lnTo>
                    <a:pt x="11021082" y="7067372"/>
                  </a:lnTo>
                  <a:lnTo>
                    <a:pt x="11017270" y="7074991"/>
                  </a:lnTo>
                  <a:lnTo>
                    <a:pt x="11016595" y="7083484"/>
                  </a:lnTo>
                  <a:lnTo>
                    <a:pt x="11019326" y="7091876"/>
                  </a:lnTo>
                  <a:lnTo>
                    <a:pt x="11025098" y="7098553"/>
                  </a:lnTo>
                  <a:lnTo>
                    <a:pt x="11032717" y="7102366"/>
                  </a:lnTo>
                  <a:lnTo>
                    <a:pt x="11041209" y="7103044"/>
                  </a:lnTo>
                  <a:lnTo>
                    <a:pt x="11049641" y="7100293"/>
                  </a:lnTo>
                  <a:lnTo>
                    <a:pt x="11056318" y="7094521"/>
                  </a:lnTo>
                  <a:lnTo>
                    <a:pt x="11060129" y="7086902"/>
                  </a:lnTo>
                  <a:lnTo>
                    <a:pt x="11060805" y="7078409"/>
                  </a:lnTo>
                  <a:lnTo>
                    <a:pt x="11058074" y="7070016"/>
                  </a:lnTo>
                  <a:lnTo>
                    <a:pt x="11052301" y="7063339"/>
                  </a:lnTo>
                  <a:lnTo>
                    <a:pt x="11044678" y="7059529"/>
                  </a:lnTo>
                  <a:lnTo>
                    <a:pt x="11036174" y="7058858"/>
                  </a:lnTo>
                  <a:close/>
                </a:path>
                <a:path w="11962130" h="7343775">
                  <a:moveTo>
                    <a:pt x="10958984" y="7101321"/>
                  </a:moveTo>
                  <a:lnTo>
                    <a:pt x="10950467" y="7103724"/>
                  </a:lnTo>
                  <a:lnTo>
                    <a:pt x="10943565" y="7109224"/>
                  </a:lnTo>
                  <a:lnTo>
                    <a:pt x="10939451" y="7116685"/>
                  </a:lnTo>
                  <a:lnTo>
                    <a:pt x="10938435" y="7125144"/>
                  </a:lnTo>
                  <a:lnTo>
                    <a:pt x="10940827" y="7133640"/>
                  </a:lnTo>
                  <a:lnTo>
                    <a:pt x="10946322" y="7140542"/>
                  </a:lnTo>
                  <a:lnTo>
                    <a:pt x="10953781" y="7144657"/>
                  </a:lnTo>
                  <a:lnTo>
                    <a:pt x="10962241" y="7145673"/>
                  </a:lnTo>
                  <a:lnTo>
                    <a:pt x="10970774" y="7143262"/>
                  </a:lnTo>
                  <a:lnTo>
                    <a:pt x="10977675" y="7137762"/>
                  </a:lnTo>
                  <a:lnTo>
                    <a:pt x="10981790" y="7130301"/>
                  </a:lnTo>
                  <a:lnTo>
                    <a:pt x="10982806" y="7121842"/>
                  </a:lnTo>
                  <a:lnTo>
                    <a:pt x="10980413" y="7113346"/>
                  </a:lnTo>
                  <a:lnTo>
                    <a:pt x="10974918" y="7106444"/>
                  </a:lnTo>
                  <a:lnTo>
                    <a:pt x="10967454" y="7102332"/>
                  </a:lnTo>
                  <a:lnTo>
                    <a:pt x="10958984" y="7101321"/>
                  </a:lnTo>
                  <a:close/>
                </a:path>
                <a:path w="11962130" h="7343775">
                  <a:moveTo>
                    <a:pt x="10879996" y="7139891"/>
                  </a:moveTo>
                  <a:lnTo>
                    <a:pt x="10871371" y="7141867"/>
                  </a:lnTo>
                  <a:lnTo>
                    <a:pt x="10864203" y="7147017"/>
                  </a:lnTo>
                  <a:lnTo>
                    <a:pt x="10859722" y="7154264"/>
                  </a:lnTo>
                  <a:lnTo>
                    <a:pt x="10858284" y="7162663"/>
                  </a:lnTo>
                  <a:lnTo>
                    <a:pt x="10860246" y="7171267"/>
                  </a:lnTo>
                  <a:lnTo>
                    <a:pt x="10865399" y="7178434"/>
                  </a:lnTo>
                  <a:lnTo>
                    <a:pt x="10872646" y="7182914"/>
                  </a:lnTo>
                  <a:lnTo>
                    <a:pt x="10881043" y="7184350"/>
                  </a:lnTo>
                  <a:lnTo>
                    <a:pt x="10889684" y="7182365"/>
                  </a:lnTo>
                  <a:lnTo>
                    <a:pt x="10896852" y="7177215"/>
                  </a:lnTo>
                  <a:lnTo>
                    <a:pt x="10901333" y="7169968"/>
                  </a:lnTo>
                  <a:lnTo>
                    <a:pt x="10902772" y="7161570"/>
                  </a:lnTo>
                  <a:lnTo>
                    <a:pt x="10900810" y="7152966"/>
                  </a:lnTo>
                  <a:lnTo>
                    <a:pt x="10895656" y="7145800"/>
                  </a:lnTo>
                  <a:lnTo>
                    <a:pt x="10888405" y="7141322"/>
                  </a:lnTo>
                  <a:lnTo>
                    <a:pt x="10879996" y="7139891"/>
                  </a:lnTo>
                  <a:close/>
                </a:path>
                <a:path w="11962130" h="7343775">
                  <a:moveTo>
                    <a:pt x="10798998" y="7174485"/>
                  </a:moveTo>
                  <a:lnTo>
                    <a:pt x="10790294" y="7176104"/>
                  </a:lnTo>
                  <a:lnTo>
                    <a:pt x="10782869" y="7181035"/>
                  </a:lnTo>
                  <a:lnTo>
                    <a:pt x="10778148" y="7188010"/>
                  </a:lnTo>
                  <a:lnTo>
                    <a:pt x="10776366" y="7196342"/>
                  </a:lnTo>
                  <a:lnTo>
                    <a:pt x="10777975" y="7205020"/>
                  </a:lnTo>
                  <a:lnTo>
                    <a:pt x="10782945" y="7212474"/>
                  </a:lnTo>
                  <a:lnTo>
                    <a:pt x="10789881" y="7217169"/>
                  </a:lnTo>
                  <a:lnTo>
                    <a:pt x="10798213" y="7218950"/>
                  </a:lnTo>
                  <a:lnTo>
                    <a:pt x="10806931" y="7217324"/>
                  </a:lnTo>
                  <a:lnTo>
                    <a:pt x="10814307" y="7212474"/>
                  </a:lnTo>
                  <a:lnTo>
                    <a:pt x="10819082" y="7205418"/>
                  </a:lnTo>
                  <a:lnTo>
                    <a:pt x="10820861" y="7197086"/>
                  </a:lnTo>
                  <a:lnTo>
                    <a:pt x="10819250" y="7188408"/>
                  </a:lnTo>
                  <a:lnTo>
                    <a:pt x="10814404" y="7181035"/>
                  </a:lnTo>
                  <a:lnTo>
                    <a:pt x="10807344" y="7176261"/>
                  </a:lnTo>
                  <a:lnTo>
                    <a:pt x="10798998" y="7174485"/>
                  </a:lnTo>
                  <a:close/>
                </a:path>
                <a:path w="11962130" h="7343775">
                  <a:moveTo>
                    <a:pt x="10716818" y="7205027"/>
                  </a:moveTo>
                  <a:lnTo>
                    <a:pt x="10708036" y="7206114"/>
                  </a:lnTo>
                  <a:lnTo>
                    <a:pt x="10700382" y="7210507"/>
                  </a:lnTo>
                  <a:lnTo>
                    <a:pt x="10695187" y="7217259"/>
                  </a:lnTo>
                  <a:lnTo>
                    <a:pt x="10692902" y="7225467"/>
                  </a:lnTo>
                  <a:lnTo>
                    <a:pt x="10693977" y="7234227"/>
                  </a:lnTo>
                  <a:lnTo>
                    <a:pt x="10698373" y="7241882"/>
                  </a:lnTo>
                  <a:lnTo>
                    <a:pt x="10705126" y="7247077"/>
                  </a:lnTo>
                  <a:lnTo>
                    <a:pt x="10713335" y="7249362"/>
                  </a:lnTo>
                  <a:lnTo>
                    <a:pt x="10722133" y="7248269"/>
                  </a:lnTo>
                  <a:lnTo>
                    <a:pt x="10729790" y="7243877"/>
                  </a:lnTo>
                  <a:lnTo>
                    <a:pt x="10734987" y="7237124"/>
                  </a:lnTo>
                  <a:lnTo>
                    <a:pt x="10737273" y="7228916"/>
                  </a:lnTo>
                  <a:lnTo>
                    <a:pt x="10736192" y="7220157"/>
                  </a:lnTo>
                  <a:lnTo>
                    <a:pt x="10731796" y="7212502"/>
                  </a:lnTo>
                  <a:lnTo>
                    <a:pt x="10725038" y="7207308"/>
                  </a:lnTo>
                  <a:lnTo>
                    <a:pt x="10716818" y="7205027"/>
                  </a:lnTo>
                  <a:close/>
                </a:path>
                <a:path w="11962130" h="7343775">
                  <a:moveTo>
                    <a:pt x="10632977" y="7231419"/>
                  </a:moveTo>
                  <a:lnTo>
                    <a:pt x="10624153" y="7232069"/>
                  </a:lnTo>
                  <a:lnTo>
                    <a:pt x="10616289" y="7236077"/>
                  </a:lnTo>
                  <a:lnTo>
                    <a:pt x="10610764" y="7242564"/>
                  </a:lnTo>
                  <a:lnTo>
                    <a:pt x="10608072" y="7250648"/>
                  </a:lnTo>
                  <a:lnTo>
                    <a:pt x="10608710" y="7259450"/>
                  </a:lnTo>
                  <a:lnTo>
                    <a:pt x="10612718" y="7267313"/>
                  </a:lnTo>
                  <a:lnTo>
                    <a:pt x="10619205" y="7272838"/>
                  </a:lnTo>
                  <a:lnTo>
                    <a:pt x="10627289" y="7275526"/>
                  </a:lnTo>
                  <a:lnTo>
                    <a:pt x="10636142" y="7274871"/>
                  </a:lnTo>
                  <a:lnTo>
                    <a:pt x="10644005" y="7270864"/>
                  </a:lnTo>
                  <a:lnTo>
                    <a:pt x="10649529" y="7264377"/>
                  </a:lnTo>
                  <a:lnTo>
                    <a:pt x="10652217" y="7256292"/>
                  </a:lnTo>
                  <a:lnTo>
                    <a:pt x="10651572" y="7247490"/>
                  </a:lnTo>
                  <a:lnTo>
                    <a:pt x="10647563" y="7239627"/>
                  </a:lnTo>
                  <a:lnTo>
                    <a:pt x="10641072" y="7234104"/>
                  </a:lnTo>
                  <a:lnTo>
                    <a:pt x="10632977" y="7231419"/>
                  </a:lnTo>
                  <a:close/>
                </a:path>
                <a:path w="11962130" h="7343775">
                  <a:moveTo>
                    <a:pt x="10547783" y="7253579"/>
                  </a:moveTo>
                  <a:lnTo>
                    <a:pt x="10538936" y="7253843"/>
                  </a:lnTo>
                  <a:lnTo>
                    <a:pt x="10530907" y="7257504"/>
                  </a:lnTo>
                  <a:lnTo>
                    <a:pt x="10525105" y="7263743"/>
                  </a:lnTo>
                  <a:lnTo>
                    <a:pt x="10522066" y="7271703"/>
                  </a:lnTo>
                  <a:lnTo>
                    <a:pt x="10522287" y="7279268"/>
                  </a:lnTo>
                  <a:lnTo>
                    <a:pt x="10522324" y="7280525"/>
                  </a:lnTo>
                  <a:lnTo>
                    <a:pt x="10525986" y="7288555"/>
                  </a:lnTo>
                  <a:lnTo>
                    <a:pt x="10532227" y="7294357"/>
                  </a:lnTo>
                  <a:lnTo>
                    <a:pt x="10540187" y="7297396"/>
                  </a:lnTo>
                  <a:lnTo>
                    <a:pt x="10549045" y="7297128"/>
                  </a:lnTo>
                  <a:lnTo>
                    <a:pt x="10557079" y="7293467"/>
                  </a:lnTo>
                  <a:lnTo>
                    <a:pt x="10562880" y="7287227"/>
                  </a:lnTo>
                  <a:lnTo>
                    <a:pt x="10565917" y="7279268"/>
                  </a:lnTo>
                  <a:lnTo>
                    <a:pt x="10565694" y="7271703"/>
                  </a:lnTo>
                  <a:lnTo>
                    <a:pt x="10565657" y="7270446"/>
                  </a:lnTo>
                  <a:lnTo>
                    <a:pt x="10561996" y="7262415"/>
                  </a:lnTo>
                  <a:lnTo>
                    <a:pt x="10555754" y="7256615"/>
                  </a:lnTo>
                  <a:lnTo>
                    <a:pt x="10547783" y="7253579"/>
                  </a:lnTo>
                  <a:close/>
                </a:path>
                <a:path w="11962130" h="7343775">
                  <a:moveTo>
                    <a:pt x="10452855" y="7271323"/>
                  </a:moveTo>
                  <a:lnTo>
                    <a:pt x="10444657" y="7274589"/>
                  </a:lnTo>
                  <a:lnTo>
                    <a:pt x="10438561" y="7280539"/>
                  </a:lnTo>
                  <a:lnTo>
                    <a:pt x="10435142" y="7288341"/>
                  </a:lnTo>
                  <a:lnTo>
                    <a:pt x="10434974" y="7297165"/>
                  </a:lnTo>
                  <a:lnTo>
                    <a:pt x="10438233" y="7305364"/>
                  </a:lnTo>
                  <a:lnTo>
                    <a:pt x="10444179" y="7311463"/>
                  </a:lnTo>
                  <a:lnTo>
                    <a:pt x="10451981" y="7314885"/>
                  </a:lnTo>
                  <a:lnTo>
                    <a:pt x="10460856" y="7315048"/>
                  </a:lnTo>
                  <a:lnTo>
                    <a:pt x="10469055" y="7311782"/>
                  </a:lnTo>
                  <a:lnTo>
                    <a:pt x="10475152" y="7305833"/>
                  </a:lnTo>
                  <a:lnTo>
                    <a:pt x="10478574" y="7298030"/>
                  </a:lnTo>
                  <a:lnTo>
                    <a:pt x="10478750" y="7289206"/>
                  </a:lnTo>
                  <a:lnTo>
                    <a:pt x="10475483" y="7281007"/>
                  </a:lnTo>
                  <a:lnTo>
                    <a:pt x="10469527" y="7274910"/>
                  </a:lnTo>
                  <a:lnTo>
                    <a:pt x="10461709" y="7271490"/>
                  </a:lnTo>
                  <a:lnTo>
                    <a:pt x="10452855" y="7271323"/>
                  </a:lnTo>
                  <a:close/>
                </a:path>
                <a:path w="11962130" h="7343775">
                  <a:moveTo>
                    <a:pt x="10366165" y="7284492"/>
                  </a:moveTo>
                  <a:lnTo>
                    <a:pt x="10357798" y="7287298"/>
                  </a:lnTo>
                  <a:lnTo>
                    <a:pt x="10351381" y="7292900"/>
                  </a:lnTo>
                  <a:lnTo>
                    <a:pt x="10347532" y="7300501"/>
                  </a:lnTo>
                  <a:lnTo>
                    <a:pt x="10346874" y="7309302"/>
                  </a:lnTo>
                  <a:lnTo>
                    <a:pt x="10349680" y="7317669"/>
                  </a:lnTo>
                  <a:lnTo>
                    <a:pt x="10355281" y="7324089"/>
                  </a:lnTo>
                  <a:lnTo>
                    <a:pt x="10362883" y="7327939"/>
                  </a:lnTo>
                  <a:lnTo>
                    <a:pt x="10371728" y="7328593"/>
                  </a:lnTo>
                  <a:lnTo>
                    <a:pt x="10380094" y="7325787"/>
                  </a:lnTo>
                  <a:lnTo>
                    <a:pt x="10386512" y="7320185"/>
                  </a:lnTo>
                  <a:lnTo>
                    <a:pt x="10390360" y="7312584"/>
                  </a:lnTo>
                  <a:lnTo>
                    <a:pt x="10391019" y="7303783"/>
                  </a:lnTo>
                  <a:lnTo>
                    <a:pt x="10388218" y="7295416"/>
                  </a:lnTo>
                  <a:lnTo>
                    <a:pt x="10382611" y="7288997"/>
                  </a:lnTo>
                  <a:lnTo>
                    <a:pt x="10374995" y="7285149"/>
                  </a:lnTo>
                  <a:lnTo>
                    <a:pt x="10366165" y="7284492"/>
                  </a:lnTo>
                  <a:close/>
                </a:path>
                <a:path w="11962130" h="7343775">
                  <a:moveTo>
                    <a:pt x="10278497" y="7293968"/>
                  </a:moveTo>
                  <a:lnTo>
                    <a:pt x="10270042" y="7296490"/>
                  </a:lnTo>
                  <a:lnTo>
                    <a:pt x="10263438" y="7301873"/>
                  </a:lnTo>
                  <a:lnTo>
                    <a:pt x="10259334" y="7309340"/>
                  </a:lnTo>
                  <a:lnTo>
                    <a:pt x="10258380" y="7318113"/>
                  </a:lnTo>
                  <a:lnTo>
                    <a:pt x="10260906" y="7326571"/>
                  </a:lnTo>
                  <a:lnTo>
                    <a:pt x="10266289" y="7333175"/>
                  </a:lnTo>
                  <a:lnTo>
                    <a:pt x="10273753" y="7337279"/>
                  </a:lnTo>
                  <a:lnTo>
                    <a:pt x="10282574" y="7338231"/>
                  </a:lnTo>
                  <a:lnTo>
                    <a:pt x="10291028" y="7335708"/>
                  </a:lnTo>
                  <a:lnTo>
                    <a:pt x="10297633" y="7330325"/>
                  </a:lnTo>
                  <a:lnTo>
                    <a:pt x="10301737" y="7322859"/>
                  </a:lnTo>
                  <a:lnTo>
                    <a:pt x="10302690" y="7314085"/>
                  </a:lnTo>
                  <a:lnTo>
                    <a:pt x="10300169" y="7305628"/>
                  </a:lnTo>
                  <a:lnTo>
                    <a:pt x="10294780" y="7299024"/>
                  </a:lnTo>
                  <a:lnTo>
                    <a:pt x="10287297" y="7294921"/>
                  </a:lnTo>
                  <a:lnTo>
                    <a:pt x="10278497" y="7293968"/>
                  </a:lnTo>
                  <a:close/>
                </a:path>
                <a:path w="11962130" h="7343775">
                  <a:moveTo>
                    <a:pt x="10190943" y="7298511"/>
                  </a:moveTo>
                  <a:lnTo>
                    <a:pt x="10182357" y="7300551"/>
                  </a:lnTo>
                  <a:lnTo>
                    <a:pt x="10175459" y="7305552"/>
                  </a:lnTo>
                  <a:lnTo>
                    <a:pt x="10170937" y="7312775"/>
                  </a:lnTo>
                  <a:lnTo>
                    <a:pt x="10169480" y="7321480"/>
                  </a:lnTo>
                  <a:lnTo>
                    <a:pt x="10171521" y="7330067"/>
                  </a:lnTo>
                  <a:lnTo>
                    <a:pt x="10176524" y="7336965"/>
                  </a:lnTo>
                  <a:lnTo>
                    <a:pt x="10183748" y="7341485"/>
                  </a:lnTo>
                  <a:lnTo>
                    <a:pt x="10192492" y="7342934"/>
                  </a:lnTo>
                  <a:lnTo>
                    <a:pt x="10201081" y="7340894"/>
                  </a:lnTo>
                  <a:lnTo>
                    <a:pt x="10207982" y="7335893"/>
                  </a:lnTo>
                  <a:lnTo>
                    <a:pt x="10212504" y="7328670"/>
                  </a:lnTo>
                  <a:lnTo>
                    <a:pt x="10213955" y="7319965"/>
                  </a:lnTo>
                  <a:lnTo>
                    <a:pt x="10211914" y="7311378"/>
                  </a:lnTo>
                  <a:lnTo>
                    <a:pt x="10206907" y="7304480"/>
                  </a:lnTo>
                  <a:lnTo>
                    <a:pt x="10199672" y="7299961"/>
                  </a:lnTo>
                  <a:lnTo>
                    <a:pt x="10190943" y="7298511"/>
                  </a:lnTo>
                  <a:close/>
                </a:path>
                <a:path w="11962130" h="7343775">
                  <a:moveTo>
                    <a:pt x="10102754" y="7299270"/>
                  </a:moveTo>
                  <a:lnTo>
                    <a:pt x="10094106" y="7301016"/>
                  </a:lnTo>
                  <a:lnTo>
                    <a:pt x="10087041" y="7305779"/>
                  </a:lnTo>
                  <a:lnTo>
                    <a:pt x="10082277" y="7312844"/>
                  </a:lnTo>
                  <a:lnTo>
                    <a:pt x="10080529" y="7321495"/>
                  </a:lnTo>
                  <a:lnTo>
                    <a:pt x="10082277" y="7330146"/>
                  </a:lnTo>
                  <a:lnTo>
                    <a:pt x="10087041" y="7337210"/>
                  </a:lnTo>
                  <a:lnTo>
                    <a:pt x="10094106" y="7341973"/>
                  </a:lnTo>
                  <a:lnTo>
                    <a:pt x="10102805" y="7343720"/>
                  </a:lnTo>
                  <a:lnTo>
                    <a:pt x="10111453" y="7341973"/>
                  </a:lnTo>
                  <a:lnTo>
                    <a:pt x="10118518" y="7337210"/>
                  </a:lnTo>
                  <a:lnTo>
                    <a:pt x="10123283" y="7330146"/>
                  </a:lnTo>
                  <a:lnTo>
                    <a:pt x="10125030" y="7321495"/>
                  </a:lnTo>
                  <a:lnTo>
                    <a:pt x="10123282" y="7312844"/>
                  </a:lnTo>
                  <a:lnTo>
                    <a:pt x="10118512" y="7305779"/>
                  </a:lnTo>
                  <a:lnTo>
                    <a:pt x="10111432" y="7301016"/>
                  </a:lnTo>
                  <a:lnTo>
                    <a:pt x="10102754" y="7299270"/>
                  </a:lnTo>
                  <a:close/>
                </a:path>
                <a:path w="11962130" h="7343775">
                  <a:moveTo>
                    <a:pt x="10013816" y="7299270"/>
                  </a:moveTo>
                  <a:lnTo>
                    <a:pt x="10005162" y="7301016"/>
                  </a:lnTo>
                  <a:lnTo>
                    <a:pt x="9998098" y="7305779"/>
                  </a:lnTo>
                  <a:lnTo>
                    <a:pt x="9993337" y="7312844"/>
                  </a:lnTo>
                  <a:lnTo>
                    <a:pt x="9991591" y="7321495"/>
                  </a:lnTo>
                  <a:lnTo>
                    <a:pt x="9993337" y="7330146"/>
                  </a:lnTo>
                  <a:lnTo>
                    <a:pt x="9998098" y="7337210"/>
                  </a:lnTo>
                  <a:lnTo>
                    <a:pt x="10005162" y="7341973"/>
                  </a:lnTo>
                  <a:lnTo>
                    <a:pt x="10013854" y="7343720"/>
                  </a:lnTo>
                  <a:lnTo>
                    <a:pt x="10022508" y="7341973"/>
                  </a:lnTo>
                  <a:lnTo>
                    <a:pt x="10029572" y="7337210"/>
                  </a:lnTo>
                  <a:lnTo>
                    <a:pt x="10034334" y="7330146"/>
                  </a:lnTo>
                  <a:lnTo>
                    <a:pt x="10036079" y="7321495"/>
                  </a:lnTo>
                  <a:lnTo>
                    <a:pt x="10034333" y="7312844"/>
                  </a:lnTo>
                  <a:lnTo>
                    <a:pt x="10029567" y="7305779"/>
                  </a:lnTo>
                  <a:lnTo>
                    <a:pt x="10022492" y="7301016"/>
                  </a:lnTo>
                  <a:lnTo>
                    <a:pt x="10013816" y="7299270"/>
                  </a:lnTo>
                  <a:close/>
                </a:path>
                <a:path w="11962130" h="7343775">
                  <a:moveTo>
                    <a:pt x="9924878" y="7299270"/>
                  </a:moveTo>
                  <a:lnTo>
                    <a:pt x="9916224" y="7301016"/>
                  </a:lnTo>
                  <a:lnTo>
                    <a:pt x="9909160" y="7305779"/>
                  </a:lnTo>
                  <a:lnTo>
                    <a:pt x="9904399" y="7312844"/>
                  </a:lnTo>
                  <a:lnTo>
                    <a:pt x="9902653" y="7321495"/>
                  </a:lnTo>
                  <a:lnTo>
                    <a:pt x="9904399" y="7330146"/>
                  </a:lnTo>
                  <a:lnTo>
                    <a:pt x="9909160" y="7337210"/>
                  </a:lnTo>
                  <a:lnTo>
                    <a:pt x="9916224" y="7341973"/>
                  </a:lnTo>
                  <a:lnTo>
                    <a:pt x="9924916" y="7343720"/>
                  </a:lnTo>
                  <a:lnTo>
                    <a:pt x="9933570" y="7341973"/>
                  </a:lnTo>
                  <a:lnTo>
                    <a:pt x="9940634" y="7337210"/>
                  </a:lnTo>
                  <a:lnTo>
                    <a:pt x="9945395" y="7330146"/>
                  </a:lnTo>
                  <a:lnTo>
                    <a:pt x="9947141" y="7321495"/>
                  </a:lnTo>
                  <a:lnTo>
                    <a:pt x="9945395" y="7312844"/>
                  </a:lnTo>
                  <a:lnTo>
                    <a:pt x="9940629" y="7305779"/>
                  </a:lnTo>
                  <a:lnTo>
                    <a:pt x="9933554" y="7301016"/>
                  </a:lnTo>
                  <a:lnTo>
                    <a:pt x="9924878" y="7299270"/>
                  </a:lnTo>
                  <a:close/>
                </a:path>
                <a:path w="11962130" h="7343775">
                  <a:moveTo>
                    <a:pt x="9835927" y="7299270"/>
                  </a:moveTo>
                  <a:lnTo>
                    <a:pt x="9827279" y="7301016"/>
                  </a:lnTo>
                  <a:lnTo>
                    <a:pt x="9820214" y="7305779"/>
                  </a:lnTo>
                  <a:lnTo>
                    <a:pt x="9815450" y="7312844"/>
                  </a:lnTo>
                  <a:lnTo>
                    <a:pt x="9813702" y="7321495"/>
                  </a:lnTo>
                  <a:lnTo>
                    <a:pt x="9815450" y="7330146"/>
                  </a:lnTo>
                  <a:lnTo>
                    <a:pt x="9820214" y="7337210"/>
                  </a:lnTo>
                  <a:lnTo>
                    <a:pt x="9827279" y="7341973"/>
                  </a:lnTo>
                  <a:lnTo>
                    <a:pt x="9835978" y="7343720"/>
                  </a:lnTo>
                  <a:lnTo>
                    <a:pt x="9844626" y="7341973"/>
                  </a:lnTo>
                  <a:lnTo>
                    <a:pt x="9851691" y="7337210"/>
                  </a:lnTo>
                  <a:lnTo>
                    <a:pt x="9856456" y="7330146"/>
                  </a:lnTo>
                  <a:lnTo>
                    <a:pt x="9858203" y="7321495"/>
                  </a:lnTo>
                  <a:lnTo>
                    <a:pt x="9856455" y="7312844"/>
                  </a:lnTo>
                  <a:lnTo>
                    <a:pt x="9851685" y="7305779"/>
                  </a:lnTo>
                  <a:lnTo>
                    <a:pt x="9844605" y="7301016"/>
                  </a:lnTo>
                  <a:lnTo>
                    <a:pt x="9835927" y="7299270"/>
                  </a:lnTo>
                  <a:close/>
                </a:path>
                <a:path w="11962130" h="7343775">
                  <a:moveTo>
                    <a:pt x="9746989" y="7299270"/>
                  </a:moveTo>
                  <a:lnTo>
                    <a:pt x="9738335" y="7301016"/>
                  </a:lnTo>
                  <a:lnTo>
                    <a:pt x="9731271" y="7305779"/>
                  </a:lnTo>
                  <a:lnTo>
                    <a:pt x="9726510" y="7312844"/>
                  </a:lnTo>
                  <a:lnTo>
                    <a:pt x="9724764" y="7321495"/>
                  </a:lnTo>
                  <a:lnTo>
                    <a:pt x="9726510" y="7330146"/>
                  </a:lnTo>
                  <a:lnTo>
                    <a:pt x="9731271" y="7337210"/>
                  </a:lnTo>
                  <a:lnTo>
                    <a:pt x="9738335" y="7341973"/>
                  </a:lnTo>
                  <a:lnTo>
                    <a:pt x="9747027" y="7343720"/>
                  </a:lnTo>
                  <a:lnTo>
                    <a:pt x="9755681" y="7341973"/>
                  </a:lnTo>
                  <a:lnTo>
                    <a:pt x="9762745" y="7337210"/>
                  </a:lnTo>
                  <a:lnTo>
                    <a:pt x="9767507" y="7330146"/>
                  </a:lnTo>
                  <a:lnTo>
                    <a:pt x="9769252" y="7321495"/>
                  </a:lnTo>
                  <a:lnTo>
                    <a:pt x="9767506" y="7312844"/>
                  </a:lnTo>
                  <a:lnTo>
                    <a:pt x="9762740" y="7305779"/>
                  </a:lnTo>
                  <a:lnTo>
                    <a:pt x="9755665" y="7301016"/>
                  </a:lnTo>
                  <a:lnTo>
                    <a:pt x="9746989" y="7299270"/>
                  </a:lnTo>
                  <a:close/>
                </a:path>
                <a:path w="11962130" h="7343775">
                  <a:moveTo>
                    <a:pt x="9658038" y="7299270"/>
                  </a:moveTo>
                  <a:lnTo>
                    <a:pt x="9649390" y="7301016"/>
                  </a:lnTo>
                  <a:lnTo>
                    <a:pt x="9642325" y="7305779"/>
                  </a:lnTo>
                  <a:lnTo>
                    <a:pt x="9637561" y="7312844"/>
                  </a:lnTo>
                  <a:lnTo>
                    <a:pt x="9635813" y="7321495"/>
                  </a:lnTo>
                  <a:lnTo>
                    <a:pt x="9637561" y="7330146"/>
                  </a:lnTo>
                  <a:lnTo>
                    <a:pt x="9642325" y="7337210"/>
                  </a:lnTo>
                  <a:lnTo>
                    <a:pt x="9649390" y="7341973"/>
                  </a:lnTo>
                  <a:lnTo>
                    <a:pt x="9658089" y="7343720"/>
                  </a:lnTo>
                  <a:lnTo>
                    <a:pt x="9666737" y="7341973"/>
                  </a:lnTo>
                  <a:lnTo>
                    <a:pt x="9673802" y="7337210"/>
                  </a:lnTo>
                  <a:lnTo>
                    <a:pt x="9678567" y="7330146"/>
                  </a:lnTo>
                  <a:lnTo>
                    <a:pt x="9680314" y="7321495"/>
                  </a:lnTo>
                  <a:lnTo>
                    <a:pt x="9678566" y="7312844"/>
                  </a:lnTo>
                  <a:lnTo>
                    <a:pt x="9673796" y="7305779"/>
                  </a:lnTo>
                  <a:lnTo>
                    <a:pt x="9666716" y="7301016"/>
                  </a:lnTo>
                  <a:lnTo>
                    <a:pt x="9658038" y="7299270"/>
                  </a:lnTo>
                  <a:close/>
                </a:path>
                <a:path w="11962130" h="7343775">
                  <a:moveTo>
                    <a:pt x="9569100" y="7299270"/>
                  </a:moveTo>
                  <a:lnTo>
                    <a:pt x="9560447" y="7301016"/>
                  </a:lnTo>
                  <a:lnTo>
                    <a:pt x="9553382" y="7305779"/>
                  </a:lnTo>
                  <a:lnTo>
                    <a:pt x="9548621" y="7312844"/>
                  </a:lnTo>
                  <a:lnTo>
                    <a:pt x="9546875" y="7321495"/>
                  </a:lnTo>
                  <a:lnTo>
                    <a:pt x="9548621" y="7330146"/>
                  </a:lnTo>
                  <a:lnTo>
                    <a:pt x="9553382" y="7337210"/>
                  </a:lnTo>
                  <a:lnTo>
                    <a:pt x="9560447" y="7341973"/>
                  </a:lnTo>
                  <a:lnTo>
                    <a:pt x="9569138" y="7343720"/>
                  </a:lnTo>
                  <a:lnTo>
                    <a:pt x="9577792" y="7341973"/>
                  </a:lnTo>
                  <a:lnTo>
                    <a:pt x="9584856" y="7337210"/>
                  </a:lnTo>
                  <a:lnTo>
                    <a:pt x="9589618" y="7330146"/>
                  </a:lnTo>
                  <a:lnTo>
                    <a:pt x="9591363" y="7321495"/>
                  </a:lnTo>
                  <a:lnTo>
                    <a:pt x="9589617" y="7312844"/>
                  </a:lnTo>
                  <a:lnTo>
                    <a:pt x="9584851" y="7305779"/>
                  </a:lnTo>
                  <a:lnTo>
                    <a:pt x="9577776" y="7301016"/>
                  </a:lnTo>
                  <a:lnTo>
                    <a:pt x="9569100" y="7299270"/>
                  </a:lnTo>
                  <a:close/>
                </a:path>
                <a:path w="11962130" h="7343775">
                  <a:moveTo>
                    <a:pt x="9480149" y="7299270"/>
                  </a:moveTo>
                  <a:lnTo>
                    <a:pt x="9471501" y="7301016"/>
                  </a:lnTo>
                  <a:lnTo>
                    <a:pt x="9464436" y="7305779"/>
                  </a:lnTo>
                  <a:lnTo>
                    <a:pt x="9459672" y="7312844"/>
                  </a:lnTo>
                  <a:lnTo>
                    <a:pt x="9457924" y="7321495"/>
                  </a:lnTo>
                  <a:lnTo>
                    <a:pt x="9459672" y="7330146"/>
                  </a:lnTo>
                  <a:lnTo>
                    <a:pt x="9464436" y="7337210"/>
                  </a:lnTo>
                  <a:lnTo>
                    <a:pt x="9471501" y="7341973"/>
                  </a:lnTo>
                  <a:lnTo>
                    <a:pt x="9480200" y="7343720"/>
                  </a:lnTo>
                  <a:lnTo>
                    <a:pt x="9488849" y="7341973"/>
                  </a:lnTo>
                  <a:lnTo>
                    <a:pt x="9495913" y="7337210"/>
                  </a:lnTo>
                  <a:lnTo>
                    <a:pt x="9500678" y="7330146"/>
                  </a:lnTo>
                  <a:lnTo>
                    <a:pt x="9502425" y="7321495"/>
                  </a:lnTo>
                  <a:lnTo>
                    <a:pt x="9500677" y="7312844"/>
                  </a:lnTo>
                  <a:lnTo>
                    <a:pt x="9495907" y="7305779"/>
                  </a:lnTo>
                  <a:lnTo>
                    <a:pt x="9488827" y="7301016"/>
                  </a:lnTo>
                  <a:lnTo>
                    <a:pt x="9480149" y="7299270"/>
                  </a:lnTo>
                  <a:close/>
                </a:path>
                <a:path w="11962130" h="7343775">
                  <a:moveTo>
                    <a:pt x="9391211" y="7299270"/>
                  </a:moveTo>
                  <a:lnTo>
                    <a:pt x="9382558" y="7301016"/>
                  </a:lnTo>
                  <a:lnTo>
                    <a:pt x="9375494" y="7305779"/>
                  </a:lnTo>
                  <a:lnTo>
                    <a:pt x="9370732" y="7312844"/>
                  </a:lnTo>
                  <a:lnTo>
                    <a:pt x="9368986" y="7321495"/>
                  </a:lnTo>
                  <a:lnTo>
                    <a:pt x="9370732" y="7330146"/>
                  </a:lnTo>
                  <a:lnTo>
                    <a:pt x="9375494" y="7337210"/>
                  </a:lnTo>
                  <a:lnTo>
                    <a:pt x="9382558" y="7341973"/>
                  </a:lnTo>
                  <a:lnTo>
                    <a:pt x="9391249" y="7343720"/>
                  </a:lnTo>
                  <a:lnTo>
                    <a:pt x="9399903" y="7341973"/>
                  </a:lnTo>
                  <a:lnTo>
                    <a:pt x="9406967" y="7337210"/>
                  </a:lnTo>
                  <a:lnTo>
                    <a:pt x="9411729" y="7330146"/>
                  </a:lnTo>
                  <a:lnTo>
                    <a:pt x="9413474" y="7321495"/>
                  </a:lnTo>
                  <a:lnTo>
                    <a:pt x="9411728" y="7312844"/>
                  </a:lnTo>
                  <a:lnTo>
                    <a:pt x="9406963" y="7305779"/>
                  </a:lnTo>
                  <a:lnTo>
                    <a:pt x="9399887" y="7301016"/>
                  </a:lnTo>
                  <a:lnTo>
                    <a:pt x="9391211" y="7299270"/>
                  </a:lnTo>
                  <a:close/>
                </a:path>
                <a:path w="11962130" h="7343775">
                  <a:moveTo>
                    <a:pt x="9302261" y="7299270"/>
                  </a:moveTo>
                  <a:lnTo>
                    <a:pt x="9293612" y="7301016"/>
                  </a:lnTo>
                  <a:lnTo>
                    <a:pt x="9286547" y="7305779"/>
                  </a:lnTo>
                  <a:lnTo>
                    <a:pt x="9281783" y="7312844"/>
                  </a:lnTo>
                  <a:lnTo>
                    <a:pt x="9280036" y="7321495"/>
                  </a:lnTo>
                  <a:lnTo>
                    <a:pt x="9281783" y="7330146"/>
                  </a:lnTo>
                  <a:lnTo>
                    <a:pt x="9286547" y="7337210"/>
                  </a:lnTo>
                  <a:lnTo>
                    <a:pt x="9293612" y="7341973"/>
                  </a:lnTo>
                  <a:lnTo>
                    <a:pt x="9302311" y="7343720"/>
                  </a:lnTo>
                  <a:lnTo>
                    <a:pt x="9310960" y="7341973"/>
                  </a:lnTo>
                  <a:lnTo>
                    <a:pt x="9318024" y="7337210"/>
                  </a:lnTo>
                  <a:lnTo>
                    <a:pt x="9322789" y="7330146"/>
                  </a:lnTo>
                  <a:lnTo>
                    <a:pt x="9324536" y="7321495"/>
                  </a:lnTo>
                  <a:lnTo>
                    <a:pt x="9322788" y="7312844"/>
                  </a:lnTo>
                  <a:lnTo>
                    <a:pt x="9318018" y="7305779"/>
                  </a:lnTo>
                  <a:lnTo>
                    <a:pt x="9310938" y="7301016"/>
                  </a:lnTo>
                  <a:lnTo>
                    <a:pt x="9302261" y="7299270"/>
                  </a:lnTo>
                  <a:close/>
                </a:path>
                <a:path w="11962130" h="7343775">
                  <a:moveTo>
                    <a:pt x="9213320" y="7299270"/>
                  </a:moveTo>
                  <a:lnTo>
                    <a:pt x="9204669" y="7301016"/>
                  </a:lnTo>
                  <a:lnTo>
                    <a:pt x="9197604" y="7305779"/>
                  </a:lnTo>
                  <a:lnTo>
                    <a:pt x="9192841" y="7312844"/>
                  </a:lnTo>
                  <a:lnTo>
                    <a:pt x="9191095" y="7321495"/>
                  </a:lnTo>
                  <a:lnTo>
                    <a:pt x="9192841" y="7330146"/>
                  </a:lnTo>
                  <a:lnTo>
                    <a:pt x="9197604" y="7337210"/>
                  </a:lnTo>
                  <a:lnTo>
                    <a:pt x="9204669" y="7341973"/>
                  </a:lnTo>
                  <a:lnTo>
                    <a:pt x="9213364" y="7343720"/>
                  </a:lnTo>
                  <a:lnTo>
                    <a:pt x="9222015" y="7341973"/>
                  </a:lnTo>
                  <a:lnTo>
                    <a:pt x="9229078" y="7337210"/>
                  </a:lnTo>
                  <a:lnTo>
                    <a:pt x="9233840" y="7330146"/>
                  </a:lnTo>
                  <a:lnTo>
                    <a:pt x="9235586" y="7321495"/>
                  </a:lnTo>
                  <a:lnTo>
                    <a:pt x="9233839" y="7312844"/>
                  </a:lnTo>
                  <a:lnTo>
                    <a:pt x="9229072" y="7305779"/>
                  </a:lnTo>
                  <a:lnTo>
                    <a:pt x="9221996" y="7301016"/>
                  </a:lnTo>
                  <a:lnTo>
                    <a:pt x="9213320" y="7299270"/>
                  </a:lnTo>
                  <a:close/>
                </a:path>
                <a:path w="11962130" h="7343775">
                  <a:moveTo>
                    <a:pt x="9124377" y="7299270"/>
                  </a:moveTo>
                  <a:lnTo>
                    <a:pt x="9115725" y="7301016"/>
                  </a:lnTo>
                  <a:lnTo>
                    <a:pt x="9108661" y="7305779"/>
                  </a:lnTo>
                  <a:lnTo>
                    <a:pt x="9103898" y="7312844"/>
                  </a:lnTo>
                  <a:lnTo>
                    <a:pt x="9102152" y="7321495"/>
                  </a:lnTo>
                  <a:lnTo>
                    <a:pt x="9103898" y="7330146"/>
                  </a:lnTo>
                  <a:lnTo>
                    <a:pt x="9108661" y="7337210"/>
                  </a:lnTo>
                  <a:lnTo>
                    <a:pt x="9115725" y="7341973"/>
                  </a:lnTo>
                  <a:lnTo>
                    <a:pt x="9124420" y="7343720"/>
                  </a:lnTo>
                  <a:lnTo>
                    <a:pt x="9133071" y="7341973"/>
                  </a:lnTo>
                  <a:lnTo>
                    <a:pt x="9140136" y="7337210"/>
                  </a:lnTo>
                  <a:lnTo>
                    <a:pt x="9144899" y="7330146"/>
                  </a:lnTo>
                  <a:lnTo>
                    <a:pt x="9146645" y="7321495"/>
                  </a:lnTo>
                  <a:lnTo>
                    <a:pt x="9144898" y="7312844"/>
                  </a:lnTo>
                  <a:lnTo>
                    <a:pt x="9140130" y="7305779"/>
                  </a:lnTo>
                  <a:lnTo>
                    <a:pt x="9133053" y="7301016"/>
                  </a:lnTo>
                  <a:lnTo>
                    <a:pt x="9124377" y="7299270"/>
                  </a:lnTo>
                  <a:close/>
                </a:path>
                <a:path w="11962130" h="7343775">
                  <a:moveTo>
                    <a:pt x="9035432" y="7299270"/>
                  </a:moveTo>
                  <a:lnTo>
                    <a:pt x="9026781" y="7301016"/>
                  </a:lnTo>
                  <a:lnTo>
                    <a:pt x="9019717" y="7305779"/>
                  </a:lnTo>
                  <a:lnTo>
                    <a:pt x="9014954" y="7312844"/>
                  </a:lnTo>
                  <a:lnTo>
                    <a:pt x="9013207" y="7321495"/>
                  </a:lnTo>
                  <a:lnTo>
                    <a:pt x="9014954" y="7330146"/>
                  </a:lnTo>
                  <a:lnTo>
                    <a:pt x="9019717" y="7337210"/>
                  </a:lnTo>
                  <a:lnTo>
                    <a:pt x="9026781" y="7341973"/>
                  </a:lnTo>
                  <a:lnTo>
                    <a:pt x="9035477" y="7343720"/>
                  </a:lnTo>
                  <a:lnTo>
                    <a:pt x="9044128" y="7341973"/>
                  </a:lnTo>
                  <a:lnTo>
                    <a:pt x="9051192" y="7337210"/>
                  </a:lnTo>
                  <a:lnTo>
                    <a:pt x="9055955" y="7330146"/>
                  </a:lnTo>
                  <a:lnTo>
                    <a:pt x="9057702" y="7321495"/>
                  </a:lnTo>
                  <a:lnTo>
                    <a:pt x="9055954" y="7312844"/>
                  </a:lnTo>
                  <a:lnTo>
                    <a:pt x="9051187" y="7305779"/>
                  </a:lnTo>
                  <a:lnTo>
                    <a:pt x="9044109" y="7301016"/>
                  </a:lnTo>
                  <a:lnTo>
                    <a:pt x="9035432" y="7299270"/>
                  </a:lnTo>
                  <a:close/>
                </a:path>
                <a:path w="11962130" h="7343775">
                  <a:moveTo>
                    <a:pt x="8946488" y="7299270"/>
                  </a:moveTo>
                  <a:lnTo>
                    <a:pt x="8937837" y="7301016"/>
                  </a:lnTo>
                  <a:lnTo>
                    <a:pt x="8930772" y="7305779"/>
                  </a:lnTo>
                  <a:lnTo>
                    <a:pt x="8926009" y="7312844"/>
                  </a:lnTo>
                  <a:lnTo>
                    <a:pt x="8924263" y="7321495"/>
                  </a:lnTo>
                  <a:lnTo>
                    <a:pt x="8926009" y="7330146"/>
                  </a:lnTo>
                  <a:lnTo>
                    <a:pt x="8930772" y="7337210"/>
                  </a:lnTo>
                  <a:lnTo>
                    <a:pt x="8937837" y="7341973"/>
                  </a:lnTo>
                  <a:lnTo>
                    <a:pt x="8946532" y="7343720"/>
                  </a:lnTo>
                  <a:lnTo>
                    <a:pt x="8955183" y="7341973"/>
                  </a:lnTo>
                  <a:lnTo>
                    <a:pt x="8962248" y="7337210"/>
                  </a:lnTo>
                  <a:lnTo>
                    <a:pt x="8967011" y="7330146"/>
                  </a:lnTo>
                  <a:lnTo>
                    <a:pt x="8968757" y="7321495"/>
                  </a:lnTo>
                  <a:lnTo>
                    <a:pt x="8967010" y="7312844"/>
                  </a:lnTo>
                  <a:lnTo>
                    <a:pt x="8962242" y="7305779"/>
                  </a:lnTo>
                  <a:lnTo>
                    <a:pt x="8955165" y="7301016"/>
                  </a:lnTo>
                  <a:lnTo>
                    <a:pt x="8946488" y="7299270"/>
                  </a:lnTo>
                  <a:close/>
                </a:path>
                <a:path w="11962130" h="7343775">
                  <a:moveTo>
                    <a:pt x="8857545" y="7299270"/>
                  </a:moveTo>
                  <a:lnTo>
                    <a:pt x="8848893" y="7301016"/>
                  </a:lnTo>
                  <a:lnTo>
                    <a:pt x="8841829" y="7305779"/>
                  </a:lnTo>
                  <a:lnTo>
                    <a:pt x="8837066" y="7312844"/>
                  </a:lnTo>
                  <a:lnTo>
                    <a:pt x="8835320" y="7321495"/>
                  </a:lnTo>
                  <a:lnTo>
                    <a:pt x="8837066" y="7330146"/>
                  </a:lnTo>
                  <a:lnTo>
                    <a:pt x="8841829" y="7337210"/>
                  </a:lnTo>
                  <a:lnTo>
                    <a:pt x="8848893" y="7341973"/>
                  </a:lnTo>
                  <a:lnTo>
                    <a:pt x="8857588" y="7343720"/>
                  </a:lnTo>
                  <a:lnTo>
                    <a:pt x="8866239" y="7341973"/>
                  </a:lnTo>
                  <a:lnTo>
                    <a:pt x="8873304" y="7337210"/>
                  </a:lnTo>
                  <a:lnTo>
                    <a:pt x="8878066" y="7330146"/>
                  </a:lnTo>
                  <a:lnTo>
                    <a:pt x="8879813" y="7321495"/>
                  </a:lnTo>
                  <a:lnTo>
                    <a:pt x="8878066" y="7312844"/>
                  </a:lnTo>
                  <a:lnTo>
                    <a:pt x="8873298" y="7305779"/>
                  </a:lnTo>
                  <a:lnTo>
                    <a:pt x="8866221" y="7301016"/>
                  </a:lnTo>
                  <a:lnTo>
                    <a:pt x="8857545" y="7299270"/>
                  </a:lnTo>
                  <a:close/>
                </a:path>
                <a:path w="11962130" h="7343775">
                  <a:moveTo>
                    <a:pt x="8768600" y="7299270"/>
                  </a:moveTo>
                  <a:lnTo>
                    <a:pt x="8759949" y="7301016"/>
                  </a:lnTo>
                  <a:lnTo>
                    <a:pt x="8752885" y="7305779"/>
                  </a:lnTo>
                  <a:lnTo>
                    <a:pt x="8748122" y="7312844"/>
                  </a:lnTo>
                  <a:lnTo>
                    <a:pt x="8746375" y="7321495"/>
                  </a:lnTo>
                  <a:lnTo>
                    <a:pt x="8748122" y="7330146"/>
                  </a:lnTo>
                  <a:lnTo>
                    <a:pt x="8752885" y="7337210"/>
                  </a:lnTo>
                  <a:lnTo>
                    <a:pt x="8759949" y="7341973"/>
                  </a:lnTo>
                  <a:lnTo>
                    <a:pt x="8768645" y="7343720"/>
                  </a:lnTo>
                  <a:lnTo>
                    <a:pt x="8777296" y="7341973"/>
                  </a:lnTo>
                  <a:lnTo>
                    <a:pt x="8784360" y="7337210"/>
                  </a:lnTo>
                  <a:lnTo>
                    <a:pt x="8789123" y="7330146"/>
                  </a:lnTo>
                  <a:lnTo>
                    <a:pt x="8790870" y="7321495"/>
                  </a:lnTo>
                  <a:lnTo>
                    <a:pt x="8789122" y="7312844"/>
                  </a:lnTo>
                  <a:lnTo>
                    <a:pt x="8784355" y="7305779"/>
                  </a:lnTo>
                  <a:lnTo>
                    <a:pt x="8777277" y="7301016"/>
                  </a:lnTo>
                  <a:lnTo>
                    <a:pt x="8768600" y="7299270"/>
                  </a:lnTo>
                  <a:close/>
                </a:path>
                <a:path w="11962130" h="7343775">
                  <a:moveTo>
                    <a:pt x="8679657" y="7299270"/>
                  </a:moveTo>
                  <a:lnTo>
                    <a:pt x="8671006" y="7301016"/>
                  </a:lnTo>
                  <a:lnTo>
                    <a:pt x="8663941" y="7305779"/>
                  </a:lnTo>
                  <a:lnTo>
                    <a:pt x="8659178" y="7312844"/>
                  </a:lnTo>
                  <a:lnTo>
                    <a:pt x="8657432" y="7321495"/>
                  </a:lnTo>
                  <a:lnTo>
                    <a:pt x="8659178" y="7330146"/>
                  </a:lnTo>
                  <a:lnTo>
                    <a:pt x="8663941" y="7337210"/>
                  </a:lnTo>
                  <a:lnTo>
                    <a:pt x="8671006" y="7341973"/>
                  </a:lnTo>
                  <a:lnTo>
                    <a:pt x="8679700" y="7343720"/>
                  </a:lnTo>
                  <a:lnTo>
                    <a:pt x="8688352" y="7341973"/>
                  </a:lnTo>
                  <a:lnTo>
                    <a:pt x="8695416" y="7337210"/>
                  </a:lnTo>
                  <a:lnTo>
                    <a:pt x="8700179" y="7330146"/>
                  </a:lnTo>
                  <a:lnTo>
                    <a:pt x="8701925" y="7321495"/>
                  </a:lnTo>
                  <a:lnTo>
                    <a:pt x="8700178" y="7312844"/>
                  </a:lnTo>
                  <a:lnTo>
                    <a:pt x="8695411" y="7305779"/>
                  </a:lnTo>
                  <a:lnTo>
                    <a:pt x="8688334" y="7301016"/>
                  </a:lnTo>
                  <a:lnTo>
                    <a:pt x="8679657" y="7299270"/>
                  </a:lnTo>
                  <a:close/>
                </a:path>
                <a:path w="11962130" h="7343775">
                  <a:moveTo>
                    <a:pt x="8590713" y="7299270"/>
                  </a:moveTo>
                  <a:lnTo>
                    <a:pt x="8582062" y="7301016"/>
                  </a:lnTo>
                  <a:lnTo>
                    <a:pt x="8574997" y="7305779"/>
                  </a:lnTo>
                  <a:lnTo>
                    <a:pt x="8570234" y="7312844"/>
                  </a:lnTo>
                  <a:lnTo>
                    <a:pt x="8568488" y="7321495"/>
                  </a:lnTo>
                  <a:lnTo>
                    <a:pt x="8570234" y="7330146"/>
                  </a:lnTo>
                  <a:lnTo>
                    <a:pt x="8574997" y="7337210"/>
                  </a:lnTo>
                  <a:lnTo>
                    <a:pt x="8582062" y="7341973"/>
                  </a:lnTo>
                  <a:lnTo>
                    <a:pt x="8590757" y="7343720"/>
                  </a:lnTo>
                  <a:lnTo>
                    <a:pt x="8599408" y="7341973"/>
                  </a:lnTo>
                  <a:lnTo>
                    <a:pt x="8606472" y="7337210"/>
                  </a:lnTo>
                  <a:lnTo>
                    <a:pt x="8611235" y="7330146"/>
                  </a:lnTo>
                  <a:lnTo>
                    <a:pt x="8612982" y="7321495"/>
                  </a:lnTo>
                  <a:lnTo>
                    <a:pt x="8611235" y="7312844"/>
                  </a:lnTo>
                  <a:lnTo>
                    <a:pt x="8606467" y="7305779"/>
                  </a:lnTo>
                  <a:lnTo>
                    <a:pt x="8599389" y="7301016"/>
                  </a:lnTo>
                  <a:lnTo>
                    <a:pt x="8590713" y="7299270"/>
                  </a:lnTo>
                  <a:close/>
                </a:path>
                <a:path w="11962130" h="7343775">
                  <a:moveTo>
                    <a:pt x="8501768" y="7299270"/>
                  </a:moveTo>
                  <a:lnTo>
                    <a:pt x="8493117" y="7301016"/>
                  </a:lnTo>
                  <a:lnTo>
                    <a:pt x="8486053" y="7305779"/>
                  </a:lnTo>
                  <a:lnTo>
                    <a:pt x="8481290" y="7312844"/>
                  </a:lnTo>
                  <a:lnTo>
                    <a:pt x="8479543" y="7321495"/>
                  </a:lnTo>
                  <a:lnTo>
                    <a:pt x="8481290" y="7330146"/>
                  </a:lnTo>
                  <a:lnTo>
                    <a:pt x="8486053" y="7337210"/>
                  </a:lnTo>
                  <a:lnTo>
                    <a:pt x="8493117" y="7341973"/>
                  </a:lnTo>
                  <a:lnTo>
                    <a:pt x="8501813" y="7343720"/>
                  </a:lnTo>
                  <a:lnTo>
                    <a:pt x="8510464" y="7341973"/>
                  </a:lnTo>
                  <a:lnTo>
                    <a:pt x="8517528" y="7337210"/>
                  </a:lnTo>
                  <a:lnTo>
                    <a:pt x="8522291" y="7330146"/>
                  </a:lnTo>
                  <a:lnTo>
                    <a:pt x="8524038" y="7321495"/>
                  </a:lnTo>
                  <a:lnTo>
                    <a:pt x="8522290" y="7312844"/>
                  </a:lnTo>
                  <a:lnTo>
                    <a:pt x="8517522" y="7305779"/>
                  </a:lnTo>
                  <a:lnTo>
                    <a:pt x="8510445" y="7301016"/>
                  </a:lnTo>
                  <a:lnTo>
                    <a:pt x="8501768" y="7299270"/>
                  </a:lnTo>
                  <a:close/>
                </a:path>
                <a:path w="11962130" h="7343775">
                  <a:moveTo>
                    <a:pt x="8412825" y="7299270"/>
                  </a:moveTo>
                  <a:lnTo>
                    <a:pt x="8404174" y="7301016"/>
                  </a:lnTo>
                  <a:lnTo>
                    <a:pt x="8397109" y="7305779"/>
                  </a:lnTo>
                  <a:lnTo>
                    <a:pt x="8392346" y="7312844"/>
                  </a:lnTo>
                  <a:lnTo>
                    <a:pt x="8390600" y="7321495"/>
                  </a:lnTo>
                  <a:lnTo>
                    <a:pt x="8392346" y="7330146"/>
                  </a:lnTo>
                  <a:lnTo>
                    <a:pt x="8397109" y="7337210"/>
                  </a:lnTo>
                  <a:lnTo>
                    <a:pt x="8404174" y="7341973"/>
                  </a:lnTo>
                  <a:lnTo>
                    <a:pt x="8412868" y="7343720"/>
                  </a:lnTo>
                  <a:lnTo>
                    <a:pt x="8421520" y="7341973"/>
                  </a:lnTo>
                  <a:lnTo>
                    <a:pt x="8428584" y="7337210"/>
                  </a:lnTo>
                  <a:lnTo>
                    <a:pt x="8433347" y="7330146"/>
                  </a:lnTo>
                  <a:lnTo>
                    <a:pt x="8435093" y="7321495"/>
                  </a:lnTo>
                  <a:lnTo>
                    <a:pt x="8433346" y="7312844"/>
                  </a:lnTo>
                  <a:lnTo>
                    <a:pt x="8428579" y="7305779"/>
                  </a:lnTo>
                  <a:lnTo>
                    <a:pt x="8421501" y="7301016"/>
                  </a:lnTo>
                  <a:lnTo>
                    <a:pt x="8412825" y="7299270"/>
                  </a:lnTo>
                  <a:close/>
                </a:path>
                <a:path w="11962130" h="7343775">
                  <a:moveTo>
                    <a:pt x="8323880" y="7299270"/>
                  </a:moveTo>
                  <a:lnTo>
                    <a:pt x="8315230" y="7301016"/>
                  </a:lnTo>
                  <a:lnTo>
                    <a:pt x="8308165" y="7305779"/>
                  </a:lnTo>
                  <a:lnTo>
                    <a:pt x="8303402" y="7312844"/>
                  </a:lnTo>
                  <a:lnTo>
                    <a:pt x="8301655" y="7321495"/>
                  </a:lnTo>
                  <a:lnTo>
                    <a:pt x="8303402" y="7330146"/>
                  </a:lnTo>
                  <a:lnTo>
                    <a:pt x="8308165" y="7337210"/>
                  </a:lnTo>
                  <a:lnTo>
                    <a:pt x="8315230" y="7341973"/>
                  </a:lnTo>
                  <a:lnTo>
                    <a:pt x="8323925" y="7343720"/>
                  </a:lnTo>
                  <a:lnTo>
                    <a:pt x="8332576" y="7341973"/>
                  </a:lnTo>
                  <a:lnTo>
                    <a:pt x="8339640" y="7337210"/>
                  </a:lnTo>
                  <a:lnTo>
                    <a:pt x="8344403" y="7330146"/>
                  </a:lnTo>
                  <a:lnTo>
                    <a:pt x="8346150" y="7321495"/>
                  </a:lnTo>
                  <a:lnTo>
                    <a:pt x="8344403" y="7312844"/>
                  </a:lnTo>
                  <a:lnTo>
                    <a:pt x="8339635" y="7305779"/>
                  </a:lnTo>
                  <a:lnTo>
                    <a:pt x="8332557" y="7301016"/>
                  </a:lnTo>
                  <a:lnTo>
                    <a:pt x="8323880" y="7299270"/>
                  </a:lnTo>
                  <a:close/>
                </a:path>
                <a:path w="11962130" h="7343775">
                  <a:moveTo>
                    <a:pt x="8234936" y="7299270"/>
                  </a:moveTo>
                  <a:lnTo>
                    <a:pt x="8226285" y="7301016"/>
                  </a:lnTo>
                  <a:lnTo>
                    <a:pt x="8219221" y="7305779"/>
                  </a:lnTo>
                  <a:lnTo>
                    <a:pt x="8214458" y="7312844"/>
                  </a:lnTo>
                  <a:lnTo>
                    <a:pt x="8212711" y="7321495"/>
                  </a:lnTo>
                  <a:lnTo>
                    <a:pt x="8214458" y="7330146"/>
                  </a:lnTo>
                  <a:lnTo>
                    <a:pt x="8219221" y="7337210"/>
                  </a:lnTo>
                  <a:lnTo>
                    <a:pt x="8226285" y="7341973"/>
                  </a:lnTo>
                  <a:lnTo>
                    <a:pt x="8234980" y="7343720"/>
                  </a:lnTo>
                  <a:lnTo>
                    <a:pt x="8243631" y="7341973"/>
                  </a:lnTo>
                  <a:lnTo>
                    <a:pt x="8250696" y="7337210"/>
                  </a:lnTo>
                  <a:lnTo>
                    <a:pt x="8255459" y="7330146"/>
                  </a:lnTo>
                  <a:lnTo>
                    <a:pt x="8257205" y="7321495"/>
                  </a:lnTo>
                  <a:lnTo>
                    <a:pt x="8255458" y="7312844"/>
                  </a:lnTo>
                  <a:lnTo>
                    <a:pt x="8250690" y="7305779"/>
                  </a:lnTo>
                  <a:lnTo>
                    <a:pt x="8243613" y="7301016"/>
                  </a:lnTo>
                  <a:lnTo>
                    <a:pt x="8234936" y="7299270"/>
                  </a:lnTo>
                  <a:close/>
                </a:path>
                <a:path w="11962130" h="7343775">
                  <a:moveTo>
                    <a:pt x="8145992" y="7299270"/>
                  </a:moveTo>
                  <a:lnTo>
                    <a:pt x="8137341" y="7301016"/>
                  </a:lnTo>
                  <a:lnTo>
                    <a:pt x="8130276" y="7305779"/>
                  </a:lnTo>
                  <a:lnTo>
                    <a:pt x="8125513" y="7312844"/>
                  </a:lnTo>
                  <a:lnTo>
                    <a:pt x="8123767" y="7321495"/>
                  </a:lnTo>
                  <a:lnTo>
                    <a:pt x="8125513" y="7330146"/>
                  </a:lnTo>
                  <a:lnTo>
                    <a:pt x="8130276" y="7337210"/>
                  </a:lnTo>
                  <a:lnTo>
                    <a:pt x="8137341" y="7341973"/>
                  </a:lnTo>
                  <a:lnTo>
                    <a:pt x="8146036" y="7343720"/>
                  </a:lnTo>
                  <a:lnTo>
                    <a:pt x="8154687" y="7341973"/>
                  </a:lnTo>
                  <a:lnTo>
                    <a:pt x="8161751" y="7337210"/>
                  </a:lnTo>
                  <a:lnTo>
                    <a:pt x="8166514" y="7330146"/>
                  </a:lnTo>
                  <a:lnTo>
                    <a:pt x="8168261" y="7321495"/>
                  </a:lnTo>
                  <a:lnTo>
                    <a:pt x="8166514" y="7312844"/>
                  </a:lnTo>
                  <a:lnTo>
                    <a:pt x="8161746" y="7305779"/>
                  </a:lnTo>
                  <a:lnTo>
                    <a:pt x="8154668" y="7301016"/>
                  </a:lnTo>
                  <a:lnTo>
                    <a:pt x="8145992" y="7299270"/>
                  </a:lnTo>
                  <a:close/>
                </a:path>
                <a:path w="11962130" h="7343775">
                  <a:moveTo>
                    <a:pt x="8057046" y="7299270"/>
                  </a:moveTo>
                  <a:lnTo>
                    <a:pt x="8048395" y="7301016"/>
                  </a:lnTo>
                  <a:lnTo>
                    <a:pt x="8041331" y="7305779"/>
                  </a:lnTo>
                  <a:lnTo>
                    <a:pt x="8036568" y="7312844"/>
                  </a:lnTo>
                  <a:lnTo>
                    <a:pt x="8034821" y="7321495"/>
                  </a:lnTo>
                  <a:lnTo>
                    <a:pt x="8036568" y="7330146"/>
                  </a:lnTo>
                  <a:lnTo>
                    <a:pt x="8041331" y="7337210"/>
                  </a:lnTo>
                  <a:lnTo>
                    <a:pt x="8048395" y="7341973"/>
                  </a:lnTo>
                  <a:lnTo>
                    <a:pt x="8057092" y="7343720"/>
                  </a:lnTo>
                  <a:lnTo>
                    <a:pt x="8065742" y="7341973"/>
                  </a:lnTo>
                  <a:lnTo>
                    <a:pt x="8072807" y="7337210"/>
                  </a:lnTo>
                  <a:lnTo>
                    <a:pt x="8077570" y="7330146"/>
                  </a:lnTo>
                  <a:lnTo>
                    <a:pt x="8079317" y="7321495"/>
                  </a:lnTo>
                  <a:lnTo>
                    <a:pt x="8077569" y="7312844"/>
                  </a:lnTo>
                  <a:lnTo>
                    <a:pt x="8072801" y="7305779"/>
                  </a:lnTo>
                  <a:lnTo>
                    <a:pt x="8065723" y="7301016"/>
                  </a:lnTo>
                  <a:lnTo>
                    <a:pt x="8057046" y="7299270"/>
                  </a:lnTo>
                  <a:close/>
                </a:path>
                <a:path w="11962130" h="7343775">
                  <a:moveTo>
                    <a:pt x="7968101" y="7299270"/>
                  </a:moveTo>
                  <a:lnTo>
                    <a:pt x="7959450" y="7301016"/>
                  </a:lnTo>
                  <a:lnTo>
                    <a:pt x="7952386" y="7305779"/>
                  </a:lnTo>
                  <a:lnTo>
                    <a:pt x="7947623" y="7312844"/>
                  </a:lnTo>
                  <a:lnTo>
                    <a:pt x="7945876" y="7321495"/>
                  </a:lnTo>
                  <a:lnTo>
                    <a:pt x="7947623" y="7330146"/>
                  </a:lnTo>
                  <a:lnTo>
                    <a:pt x="7952386" y="7337210"/>
                  </a:lnTo>
                  <a:lnTo>
                    <a:pt x="7959450" y="7341973"/>
                  </a:lnTo>
                  <a:lnTo>
                    <a:pt x="7968146" y="7343720"/>
                  </a:lnTo>
                  <a:lnTo>
                    <a:pt x="7976797" y="7341973"/>
                  </a:lnTo>
                  <a:lnTo>
                    <a:pt x="7983861" y="7337210"/>
                  </a:lnTo>
                  <a:lnTo>
                    <a:pt x="7988624" y="7330146"/>
                  </a:lnTo>
                  <a:lnTo>
                    <a:pt x="7990371" y="7321495"/>
                  </a:lnTo>
                  <a:lnTo>
                    <a:pt x="7988624" y="7312844"/>
                  </a:lnTo>
                  <a:lnTo>
                    <a:pt x="7983856" y="7305779"/>
                  </a:lnTo>
                  <a:lnTo>
                    <a:pt x="7976778" y="7301016"/>
                  </a:lnTo>
                  <a:lnTo>
                    <a:pt x="7968101" y="7299270"/>
                  </a:lnTo>
                  <a:close/>
                </a:path>
                <a:path w="11962130" h="7343775">
                  <a:moveTo>
                    <a:pt x="7879157" y="7299270"/>
                  </a:moveTo>
                  <a:lnTo>
                    <a:pt x="7870506" y="7301016"/>
                  </a:lnTo>
                  <a:lnTo>
                    <a:pt x="7863442" y="7305779"/>
                  </a:lnTo>
                  <a:lnTo>
                    <a:pt x="7858679" y="7312844"/>
                  </a:lnTo>
                  <a:lnTo>
                    <a:pt x="7856932" y="7321495"/>
                  </a:lnTo>
                  <a:lnTo>
                    <a:pt x="7858679" y="7330146"/>
                  </a:lnTo>
                  <a:lnTo>
                    <a:pt x="7863442" y="7337210"/>
                  </a:lnTo>
                  <a:lnTo>
                    <a:pt x="7870506" y="7341973"/>
                  </a:lnTo>
                  <a:lnTo>
                    <a:pt x="7879201" y="7343720"/>
                  </a:lnTo>
                  <a:lnTo>
                    <a:pt x="7887852" y="7341973"/>
                  </a:lnTo>
                  <a:lnTo>
                    <a:pt x="7894917" y="7337210"/>
                  </a:lnTo>
                  <a:lnTo>
                    <a:pt x="7899680" y="7330146"/>
                  </a:lnTo>
                  <a:lnTo>
                    <a:pt x="7901426" y="7321495"/>
                  </a:lnTo>
                  <a:lnTo>
                    <a:pt x="7899679" y="7312844"/>
                  </a:lnTo>
                  <a:lnTo>
                    <a:pt x="7894911" y="7305779"/>
                  </a:lnTo>
                  <a:lnTo>
                    <a:pt x="7887834" y="7301016"/>
                  </a:lnTo>
                  <a:lnTo>
                    <a:pt x="7879157" y="7299270"/>
                  </a:lnTo>
                  <a:close/>
                </a:path>
                <a:path w="11962130" h="7343775">
                  <a:moveTo>
                    <a:pt x="7790213" y="7299270"/>
                  </a:moveTo>
                  <a:lnTo>
                    <a:pt x="7781562" y="7301016"/>
                  </a:lnTo>
                  <a:lnTo>
                    <a:pt x="7774497" y="7305779"/>
                  </a:lnTo>
                  <a:lnTo>
                    <a:pt x="7769734" y="7312844"/>
                  </a:lnTo>
                  <a:lnTo>
                    <a:pt x="7767988" y="7321495"/>
                  </a:lnTo>
                  <a:lnTo>
                    <a:pt x="7769734" y="7330146"/>
                  </a:lnTo>
                  <a:lnTo>
                    <a:pt x="7774497" y="7337210"/>
                  </a:lnTo>
                  <a:lnTo>
                    <a:pt x="7781562" y="7341973"/>
                  </a:lnTo>
                  <a:lnTo>
                    <a:pt x="7790257" y="7343720"/>
                  </a:lnTo>
                  <a:lnTo>
                    <a:pt x="7798908" y="7341973"/>
                  </a:lnTo>
                  <a:lnTo>
                    <a:pt x="7805972" y="7337210"/>
                  </a:lnTo>
                  <a:lnTo>
                    <a:pt x="7810735" y="7330146"/>
                  </a:lnTo>
                  <a:lnTo>
                    <a:pt x="7812482" y="7321495"/>
                  </a:lnTo>
                  <a:lnTo>
                    <a:pt x="7810735" y="7312844"/>
                  </a:lnTo>
                  <a:lnTo>
                    <a:pt x="7805967" y="7305779"/>
                  </a:lnTo>
                  <a:lnTo>
                    <a:pt x="7798889" y="7301016"/>
                  </a:lnTo>
                  <a:lnTo>
                    <a:pt x="7790213" y="7299270"/>
                  </a:lnTo>
                  <a:close/>
                </a:path>
                <a:path w="11962130" h="7343775">
                  <a:moveTo>
                    <a:pt x="7701268" y="7299270"/>
                  </a:moveTo>
                  <a:lnTo>
                    <a:pt x="7692617" y="7301016"/>
                  </a:lnTo>
                  <a:lnTo>
                    <a:pt x="7685553" y="7305779"/>
                  </a:lnTo>
                  <a:lnTo>
                    <a:pt x="7680790" y="7312844"/>
                  </a:lnTo>
                  <a:lnTo>
                    <a:pt x="7679043" y="7321495"/>
                  </a:lnTo>
                  <a:lnTo>
                    <a:pt x="7680790" y="7330146"/>
                  </a:lnTo>
                  <a:lnTo>
                    <a:pt x="7685553" y="7337210"/>
                  </a:lnTo>
                  <a:lnTo>
                    <a:pt x="7692617" y="7341973"/>
                  </a:lnTo>
                  <a:lnTo>
                    <a:pt x="7701313" y="7343720"/>
                  </a:lnTo>
                  <a:lnTo>
                    <a:pt x="7709964" y="7341973"/>
                  </a:lnTo>
                  <a:lnTo>
                    <a:pt x="7717028" y="7337210"/>
                  </a:lnTo>
                  <a:lnTo>
                    <a:pt x="7721791" y="7330146"/>
                  </a:lnTo>
                  <a:lnTo>
                    <a:pt x="7723538" y="7321495"/>
                  </a:lnTo>
                  <a:lnTo>
                    <a:pt x="7721790" y="7312844"/>
                  </a:lnTo>
                  <a:lnTo>
                    <a:pt x="7717022" y="7305779"/>
                  </a:lnTo>
                  <a:lnTo>
                    <a:pt x="7709945" y="7301016"/>
                  </a:lnTo>
                  <a:lnTo>
                    <a:pt x="7701268" y="7299270"/>
                  </a:lnTo>
                  <a:close/>
                </a:path>
                <a:path w="11962130" h="7343775">
                  <a:moveTo>
                    <a:pt x="7612324" y="7299270"/>
                  </a:moveTo>
                  <a:lnTo>
                    <a:pt x="7603673" y="7301016"/>
                  </a:lnTo>
                  <a:lnTo>
                    <a:pt x="7596608" y="7305779"/>
                  </a:lnTo>
                  <a:lnTo>
                    <a:pt x="7591845" y="7312844"/>
                  </a:lnTo>
                  <a:lnTo>
                    <a:pt x="7590099" y="7321495"/>
                  </a:lnTo>
                  <a:lnTo>
                    <a:pt x="7591845" y="7330146"/>
                  </a:lnTo>
                  <a:lnTo>
                    <a:pt x="7596608" y="7337210"/>
                  </a:lnTo>
                  <a:lnTo>
                    <a:pt x="7603673" y="7341973"/>
                  </a:lnTo>
                  <a:lnTo>
                    <a:pt x="7612368" y="7343720"/>
                  </a:lnTo>
                  <a:lnTo>
                    <a:pt x="7621019" y="7341973"/>
                  </a:lnTo>
                  <a:lnTo>
                    <a:pt x="7628084" y="7337210"/>
                  </a:lnTo>
                  <a:lnTo>
                    <a:pt x="7632847" y="7330146"/>
                  </a:lnTo>
                  <a:lnTo>
                    <a:pt x="7634593" y="7321495"/>
                  </a:lnTo>
                  <a:lnTo>
                    <a:pt x="7632846" y="7312844"/>
                  </a:lnTo>
                  <a:lnTo>
                    <a:pt x="7628078" y="7305779"/>
                  </a:lnTo>
                  <a:lnTo>
                    <a:pt x="7621000" y="7301016"/>
                  </a:lnTo>
                  <a:lnTo>
                    <a:pt x="7612324" y="7299270"/>
                  </a:lnTo>
                  <a:close/>
                </a:path>
                <a:path w="11962130" h="7343775">
                  <a:moveTo>
                    <a:pt x="7523379" y="7299270"/>
                  </a:moveTo>
                  <a:lnTo>
                    <a:pt x="7514728" y="7301016"/>
                  </a:lnTo>
                  <a:lnTo>
                    <a:pt x="7507664" y="7305779"/>
                  </a:lnTo>
                  <a:lnTo>
                    <a:pt x="7502901" y="7312844"/>
                  </a:lnTo>
                  <a:lnTo>
                    <a:pt x="7501154" y="7321495"/>
                  </a:lnTo>
                  <a:lnTo>
                    <a:pt x="7502901" y="7330146"/>
                  </a:lnTo>
                  <a:lnTo>
                    <a:pt x="7507664" y="7337210"/>
                  </a:lnTo>
                  <a:lnTo>
                    <a:pt x="7514728" y="7341973"/>
                  </a:lnTo>
                  <a:lnTo>
                    <a:pt x="7523424" y="7343720"/>
                  </a:lnTo>
                  <a:lnTo>
                    <a:pt x="7532075" y="7341973"/>
                  </a:lnTo>
                  <a:lnTo>
                    <a:pt x="7539139" y="7337210"/>
                  </a:lnTo>
                  <a:lnTo>
                    <a:pt x="7543902" y="7330146"/>
                  </a:lnTo>
                  <a:lnTo>
                    <a:pt x="7545649" y="7321495"/>
                  </a:lnTo>
                  <a:lnTo>
                    <a:pt x="7543901" y="7312844"/>
                  </a:lnTo>
                  <a:lnTo>
                    <a:pt x="7539134" y="7305779"/>
                  </a:lnTo>
                  <a:lnTo>
                    <a:pt x="7532056" y="7301016"/>
                  </a:lnTo>
                  <a:lnTo>
                    <a:pt x="7523379" y="7299270"/>
                  </a:lnTo>
                  <a:close/>
                </a:path>
                <a:path w="11962130" h="7343775">
                  <a:moveTo>
                    <a:pt x="7434435" y="7299270"/>
                  </a:moveTo>
                  <a:lnTo>
                    <a:pt x="7425784" y="7301016"/>
                  </a:lnTo>
                  <a:lnTo>
                    <a:pt x="7418719" y="7305779"/>
                  </a:lnTo>
                  <a:lnTo>
                    <a:pt x="7413956" y="7312844"/>
                  </a:lnTo>
                  <a:lnTo>
                    <a:pt x="7412210" y="7321495"/>
                  </a:lnTo>
                  <a:lnTo>
                    <a:pt x="7413956" y="7330146"/>
                  </a:lnTo>
                  <a:lnTo>
                    <a:pt x="7418719" y="7337210"/>
                  </a:lnTo>
                  <a:lnTo>
                    <a:pt x="7425784" y="7341973"/>
                  </a:lnTo>
                  <a:lnTo>
                    <a:pt x="7434479" y="7343720"/>
                  </a:lnTo>
                  <a:lnTo>
                    <a:pt x="7443130" y="7341973"/>
                  </a:lnTo>
                  <a:lnTo>
                    <a:pt x="7450195" y="7337210"/>
                  </a:lnTo>
                  <a:lnTo>
                    <a:pt x="7454958" y="7330146"/>
                  </a:lnTo>
                  <a:lnTo>
                    <a:pt x="7456704" y="7321495"/>
                  </a:lnTo>
                  <a:lnTo>
                    <a:pt x="7454957" y="7312844"/>
                  </a:lnTo>
                  <a:lnTo>
                    <a:pt x="7450189" y="7305779"/>
                  </a:lnTo>
                  <a:lnTo>
                    <a:pt x="7443111" y="7301016"/>
                  </a:lnTo>
                  <a:lnTo>
                    <a:pt x="7434435" y="7299270"/>
                  </a:lnTo>
                  <a:close/>
                </a:path>
                <a:path w="11962130" h="7343775">
                  <a:moveTo>
                    <a:pt x="7345490" y="7299270"/>
                  </a:moveTo>
                  <a:lnTo>
                    <a:pt x="7336839" y="7301016"/>
                  </a:lnTo>
                  <a:lnTo>
                    <a:pt x="7329775" y="7305779"/>
                  </a:lnTo>
                  <a:lnTo>
                    <a:pt x="7325012" y="7312844"/>
                  </a:lnTo>
                  <a:lnTo>
                    <a:pt x="7323265" y="7321495"/>
                  </a:lnTo>
                  <a:lnTo>
                    <a:pt x="7325012" y="7330146"/>
                  </a:lnTo>
                  <a:lnTo>
                    <a:pt x="7329775" y="7337210"/>
                  </a:lnTo>
                  <a:lnTo>
                    <a:pt x="7336839" y="7341973"/>
                  </a:lnTo>
                  <a:lnTo>
                    <a:pt x="7345535" y="7343720"/>
                  </a:lnTo>
                  <a:lnTo>
                    <a:pt x="7354186" y="7341973"/>
                  </a:lnTo>
                  <a:lnTo>
                    <a:pt x="7361250" y="7337210"/>
                  </a:lnTo>
                  <a:lnTo>
                    <a:pt x="7366013" y="7330146"/>
                  </a:lnTo>
                  <a:lnTo>
                    <a:pt x="7367760" y="7321495"/>
                  </a:lnTo>
                  <a:lnTo>
                    <a:pt x="7366012" y="7312844"/>
                  </a:lnTo>
                  <a:lnTo>
                    <a:pt x="7361245" y="7305779"/>
                  </a:lnTo>
                  <a:lnTo>
                    <a:pt x="7354167" y="7301016"/>
                  </a:lnTo>
                  <a:lnTo>
                    <a:pt x="7345490" y="7299270"/>
                  </a:lnTo>
                  <a:close/>
                </a:path>
                <a:path w="11962130" h="7343775">
                  <a:moveTo>
                    <a:pt x="7256546" y="7299270"/>
                  </a:moveTo>
                  <a:lnTo>
                    <a:pt x="7247895" y="7301016"/>
                  </a:lnTo>
                  <a:lnTo>
                    <a:pt x="7240830" y="7305779"/>
                  </a:lnTo>
                  <a:lnTo>
                    <a:pt x="7236067" y="7312844"/>
                  </a:lnTo>
                  <a:lnTo>
                    <a:pt x="7234321" y="7321495"/>
                  </a:lnTo>
                  <a:lnTo>
                    <a:pt x="7236067" y="7330146"/>
                  </a:lnTo>
                  <a:lnTo>
                    <a:pt x="7240830" y="7337210"/>
                  </a:lnTo>
                  <a:lnTo>
                    <a:pt x="7247895" y="7341973"/>
                  </a:lnTo>
                  <a:lnTo>
                    <a:pt x="7256590" y="7343720"/>
                  </a:lnTo>
                  <a:lnTo>
                    <a:pt x="7265241" y="7341973"/>
                  </a:lnTo>
                  <a:lnTo>
                    <a:pt x="7272306" y="7337210"/>
                  </a:lnTo>
                  <a:lnTo>
                    <a:pt x="7277069" y="7330146"/>
                  </a:lnTo>
                  <a:lnTo>
                    <a:pt x="7278815" y="7321495"/>
                  </a:lnTo>
                  <a:lnTo>
                    <a:pt x="7277068" y="7312844"/>
                  </a:lnTo>
                  <a:lnTo>
                    <a:pt x="7272300" y="7305779"/>
                  </a:lnTo>
                  <a:lnTo>
                    <a:pt x="7265222" y="7301016"/>
                  </a:lnTo>
                  <a:lnTo>
                    <a:pt x="7256546" y="7299270"/>
                  </a:lnTo>
                  <a:close/>
                </a:path>
                <a:path w="11962130" h="7343775">
                  <a:moveTo>
                    <a:pt x="7167601" y="7299270"/>
                  </a:moveTo>
                  <a:lnTo>
                    <a:pt x="7158950" y="7301016"/>
                  </a:lnTo>
                  <a:lnTo>
                    <a:pt x="7151886" y="7305779"/>
                  </a:lnTo>
                  <a:lnTo>
                    <a:pt x="7147123" y="7312844"/>
                  </a:lnTo>
                  <a:lnTo>
                    <a:pt x="7145376" y="7321495"/>
                  </a:lnTo>
                  <a:lnTo>
                    <a:pt x="7147123" y="7330146"/>
                  </a:lnTo>
                  <a:lnTo>
                    <a:pt x="7151886" y="7337210"/>
                  </a:lnTo>
                  <a:lnTo>
                    <a:pt x="7158950" y="7341973"/>
                  </a:lnTo>
                  <a:lnTo>
                    <a:pt x="7167646" y="7343720"/>
                  </a:lnTo>
                  <a:lnTo>
                    <a:pt x="7176297" y="7341973"/>
                  </a:lnTo>
                  <a:lnTo>
                    <a:pt x="7183361" y="7337210"/>
                  </a:lnTo>
                  <a:lnTo>
                    <a:pt x="7188124" y="7330146"/>
                  </a:lnTo>
                  <a:lnTo>
                    <a:pt x="7189871" y="7321495"/>
                  </a:lnTo>
                  <a:lnTo>
                    <a:pt x="7188124" y="7312844"/>
                  </a:lnTo>
                  <a:lnTo>
                    <a:pt x="7183356" y="7305779"/>
                  </a:lnTo>
                  <a:lnTo>
                    <a:pt x="7176278" y="7301016"/>
                  </a:lnTo>
                  <a:lnTo>
                    <a:pt x="7167601" y="7299270"/>
                  </a:lnTo>
                  <a:close/>
                </a:path>
                <a:path w="11962130" h="7343775">
                  <a:moveTo>
                    <a:pt x="7078657" y="7299270"/>
                  </a:moveTo>
                  <a:lnTo>
                    <a:pt x="7070006" y="7301016"/>
                  </a:lnTo>
                  <a:lnTo>
                    <a:pt x="7062941" y="7305779"/>
                  </a:lnTo>
                  <a:lnTo>
                    <a:pt x="7058178" y="7312844"/>
                  </a:lnTo>
                  <a:lnTo>
                    <a:pt x="7056432" y="7321495"/>
                  </a:lnTo>
                  <a:lnTo>
                    <a:pt x="7058178" y="7330146"/>
                  </a:lnTo>
                  <a:lnTo>
                    <a:pt x="7062941" y="7337210"/>
                  </a:lnTo>
                  <a:lnTo>
                    <a:pt x="7070006" y="7341973"/>
                  </a:lnTo>
                  <a:lnTo>
                    <a:pt x="7078701" y="7343720"/>
                  </a:lnTo>
                  <a:lnTo>
                    <a:pt x="7087352" y="7341973"/>
                  </a:lnTo>
                  <a:lnTo>
                    <a:pt x="7094417" y="7337210"/>
                  </a:lnTo>
                  <a:lnTo>
                    <a:pt x="7099180" y="7330146"/>
                  </a:lnTo>
                  <a:lnTo>
                    <a:pt x="7100926" y="7321495"/>
                  </a:lnTo>
                  <a:lnTo>
                    <a:pt x="7099179" y="7312844"/>
                  </a:lnTo>
                  <a:lnTo>
                    <a:pt x="7094411" y="7305779"/>
                  </a:lnTo>
                  <a:lnTo>
                    <a:pt x="7087334" y="7301016"/>
                  </a:lnTo>
                  <a:lnTo>
                    <a:pt x="7078657" y="7299270"/>
                  </a:lnTo>
                  <a:close/>
                </a:path>
                <a:path w="11962130" h="7343775">
                  <a:moveTo>
                    <a:pt x="6989712" y="7299270"/>
                  </a:moveTo>
                  <a:lnTo>
                    <a:pt x="6981061" y="7301016"/>
                  </a:lnTo>
                  <a:lnTo>
                    <a:pt x="6973997" y="7305779"/>
                  </a:lnTo>
                  <a:lnTo>
                    <a:pt x="6969234" y="7312844"/>
                  </a:lnTo>
                  <a:lnTo>
                    <a:pt x="6967487" y="7321495"/>
                  </a:lnTo>
                  <a:lnTo>
                    <a:pt x="6969234" y="7330146"/>
                  </a:lnTo>
                  <a:lnTo>
                    <a:pt x="6973997" y="7337210"/>
                  </a:lnTo>
                  <a:lnTo>
                    <a:pt x="6981061" y="7341973"/>
                  </a:lnTo>
                  <a:lnTo>
                    <a:pt x="6989757" y="7343720"/>
                  </a:lnTo>
                  <a:lnTo>
                    <a:pt x="6998408" y="7341973"/>
                  </a:lnTo>
                  <a:lnTo>
                    <a:pt x="7005472" y="7337210"/>
                  </a:lnTo>
                  <a:lnTo>
                    <a:pt x="7010235" y="7330146"/>
                  </a:lnTo>
                  <a:lnTo>
                    <a:pt x="7011982" y="7321495"/>
                  </a:lnTo>
                  <a:lnTo>
                    <a:pt x="7010235" y="7312844"/>
                  </a:lnTo>
                  <a:lnTo>
                    <a:pt x="7005467" y="7305779"/>
                  </a:lnTo>
                  <a:lnTo>
                    <a:pt x="6998389" y="7301016"/>
                  </a:lnTo>
                  <a:lnTo>
                    <a:pt x="6989712" y="7299270"/>
                  </a:lnTo>
                  <a:close/>
                </a:path>
                <a:path w="11962130" h="7343775">
                  <a:moveTo>
                    <a:pt x="6900768" y="7299270"/>
                  </a:moveTo>
                  <a:lnTo>
                    <a:pt x="6892117" y="7301016"/>
                  </a:lnTo>
                  <a:lnTo>
                    <a:pt x="6885053" y="7305779"/>
                  </a:lnTo>
                  <a:lnTo>
                    <a:pt x="6880290" y="7312844"/>
                  </a:lnTo>
                  <a:lnTo>
                    <a:pt x="6878543" y="7321495"/>
                  </a:lnTo>
                  <a:lnTo>
                    <a:pt x="6880290" y="7330146"/>
                  </a:lnTo>
                  <a:lnTo>
                    <a:pt x="6885053" y="7337210"/>
                  </a:lnTo>
                  <a:lnTo>
                    <a:pt x="6892117" y="7341973"/>
                  </a:lnTo>
                  <a:lnTo>
                    <a:pt x="6900812" y="7343720"/>
                  </a:lnTo>
                  <a:lnTo>
                    <a:pt x="6909463" y="7341973"/>
                  </a:lnTo>
                  <a:lnTo>
                    <a:pt x="6916528" y="7337210"/>
                  </a:lnTo>
                  <a:lnTo>
                    <a:pt x="6921291" y="7330146"/>
                  </a:lnTo>
                  <a:lnTo>
                    <a:pt x="6923037" y="7321495"/>
                  </a:lnTo>
                  <a:lnTo>
                    <a:pt x="6921290" y="7312844"/>
                  </a:lnTo>
                  <a:lnTo>
                    <a:pt x="6916522" y="7305779"/>
                  </a:lnTo>
                  <a:lnTo>
                    <a:pt x="6909445" y="7301016"/>
                  </a:lnTo>
                  <a:lnTo>
                    <a:pt x="6900768" y="7299270"/>
                  </a:lnTo>
                  <a:close/>
                </a:path>
                <a:path w="11962130" h="7343775">
                  <a:moveTo>
                    <a:pt x="6811824" y="7299270"/>
                  </a:moveTo>
                  <a:lnTo>
                    <a:pt x="6803173" y="7301016"/>
                  </a:lnTo>
                  <a:lnTo>
                    <a:pt x="6796108" y="7305779"/>
                  </a:lnTo>
                  <a:lnTo>
                    <a:pt x="6791345" y="7312844"/>
                  </a:lnTo>
                  <a:lnTo>
                    <a:pt x="6789599" y="7321495"/>
                  </a:lnTo>
                  <a:lnTo>
                    <a:pt x="6791345" y="7330146"/>
                  </a:lnTo>
                  <a:lnTo>
                    <a:pt x="6796108" y="7337210"/>
                  </a:lnTo>
                  <a:lnTo>
                    <a:pt x="6803173" y="7341973"/>
                  </a:lnTo>
                  <a:lnTo>
                    <a:pt x="6811868" y="7343720"/>
                  </a:lnTo>
                  <a:lnTo>
                    <a:pt x="6820519" y="7341973"/>
                  </a:lnTo>
                  <a:lnTo>
                    <a:pt x="6827583" y="7337210"/>
                  </a:lnTo>
                  <a:lnTo>
                    <a:pt x="6832346" y="7330146"/>
                  </a:lnTo>
                  <a:lnTo>
                    <a:pt x="6834093" y="7321495"/>
                  </a:lnTo>
                  <a:lnTo>
                    <a:pt x="6832346" y="7312844"/>
                  </a:lnTo>
                  <a:lnTo>
                    <a:pt x="6827578" y="7305779"/>
                  </a:lnTo>
                  <a:lnTo>
                    <a:pt x="6820500" y="7301016"/>
                  </a:lnTo>
                  <a:lnTo>
                    <a:pt x="6811824" y="7299270"/>
                  </a:lnTo>
                  <a:close/>
                </a:path>
                <a:path w="11962130" h="7343775">
                  <a:moveTo>
                    <a:pt x="6722879" y="7299270"/>
                  </a:moveTo>
                  <a:lnTo>
                    <a:pt x="6714228" y="7301016"/>
                  </a:lnTo>
                  <a:lnTo>
                    <a:pt x="6707164" y="7305779"/>
                  </a:lnTo>
                  <a:lnTo>
                    <a:pt x="6702401" y="7312844"/>
                  </a:lnTo>
                  <a:lnTo>
                    <a:pt x="6700654" y="7321495"/>
                  </a:lnTo>
                  <a:lnTo>
                    <a:pt x="6702401" y="7330146"/>
                  </a:lnTo>
                  <a:lnTo>
                    <a:pt x="6707164" y="7337210"/>
                  </a:lnTo>
                  <a:lnTo>
                    <a:pt x="6714228" y="7341973"/>
                  </a:lnTo>
                  <a:lnTo>
                    <a:pt x="6722924" y="7343720"/>
                  </a:lnTo>
                  <a:lnTo>
                    <a:pt x="6731575" y="7341973"/>
                  </a:lnTo>
                  <a:lnTo>
                    <a:pt x="6738639" y="7337210"/>
                  </a:lnTo>
                  <a:lnTo>
                    <a:pt x="6743402" y="7330146"/>
                  </a:lnTo>
                  <a:lnTo>
                    <a:pt x="6745149" y="7321495"/>
                  </a:lnTo>
                  <a:lnTo>
                    <a:pt x="6743401" y="7312844"/>
                  </a:lnTo>
                  <a:lnTo>
                    <a:pt x="6738633" y="7305779"/>
                  </a:lnTo>
                  <a:lnTo>
                    <a:pt x="6731556" y="7301016"/>
                  </a:lnTo>
                  <a:lnTo>
                    <a:pt x="6722879" y="7299270"/>
                  </a:lnTo>
                  <a:close/>
                </a:path>
                <a:path w="11962130" h="7343775">
                  <a:moveTo>
                    <a:pt x="6633935" y="7299270"/>
                  </a:moveTo>
                  <a:lnTo>
                    <a:pt x="6625284" y="7301016"/>
                  </a:lnTo>
                  <a:lnTo>
                    <a:pt x="6618219" y="7305779"/>
                  </a:lnTo>
                  <a:lnTo>
                    <a:pt x="6613456" y="7312844"/>
                  </a:lnTo>
                  <a:lnTo>
                    <a:pt x="6611710" y="7321495"/>
                  </a:lnTo>
                  <a:lnTo>
                    <a:pt x="6613456" y="7330146"/>
                  </a:lnTo>
                  <a:lnTo>
                    <a:pt x="6618219" y="7337210"/>
                  </a:lnTo>
                  <a:lnTo>
                    <a:pt x="6625284" y="7341973"/>
                  </a:lnTo>
                  <a:lnTo>
                    <a:pt x="6633979" y="7343720"/>
                  </a:lnTo>
                  <a:lnTo>
                    <a:pt x="6642630" y="7341973"/>
                  </a:lnTo>
                  <a:lnTo>
                    <a:pt x="6649695" y="7337210"/>
                  </a:lnTo>
                  <a:lnTo>
                    <a:pt x="6654458" y="7330146"/>
                  </a:lnTo>
                  <a:lnTo>
                    <a:pt x="6656204" y="7321495"/>
                  </a:lnTo>
                  <a:lnTo>
                    <a:pt x="6654457" y="7312844"/>
                  </a:lnTo>
                  <a:lnTo>
                    <a:pt x="6649689" y="7305779"/>
                  </a:lnTo>
                  <a:lnTo>
                    <a:pt x="6642611" y="7301016"/>
                  </a:lnTo>
                  <a:lnTo>
                    <a:pt x="6633935" y="7299270"/>
                  </a:lnTo>
                  <a:close/>
                </a:path>
                <a:path w="11962130" h="7343775">
                  <a:moveTo>
                    <a:pt x="6544990" y="7299270"/>
                  </a:moveTo>
                  <a:lnTo>
                    <a:pt x="6536339" y="7301016"/>
                  </a:lnTo>
                  <a:lnTo>
                    <a:pt x="6529275" y="7305779"/>
                  </a:lnTo>
                  <a:lnTo>
                    <a:pt x="6524512" y="7312844"/>
                  </a:lnTo>
                  <a:lnTo>
                    <a:pt x="6522765" y="7321495"/>
                  </a:lnTo>
                  <a:lnTo>
                    <a:pt x="6524512" y="7330146"/>
                  </a:lnTo>
                  <a:lnTo>
                    <a:pt x="6529275" y="7337210"/>
                  </a:lnTo>
                  <a:lnTo>
                    <a:pt x="6536339" y="7341973"/>
                  </a:lnTo>
                  <a:lnTo>
                    <a:pt x="6545035" y="7343720"/>
                  </a:lnTo>
                  <a:lnTo>
                    <a:pt x="6553686" y="7341973"/>
                  </a:lnTo>
                  <a:lnTo>
                    <a:pt x="6560750" y="7337210"/>
                  </a:lnTo>
                  <a:lnTo>
                    <a:pt x="6565513" y="7330146"/>
                  </a:lnTo>
                  <a:lnTo>
                    <a:pt x="6567260" y="7321495"/>
                  </a:lnTo>
                  <a:lnTo>
                    <a:pt x="6565512" y="7312844"/>
                  </a:lnTo>
                  <a:lnTo>
                    <a:pt x="6560745" y="7305779"/>
                  </a:lnTo>
                  <a:lnTo>
                    <a:pt x="6553667" y="7301016"/>
                  </a:lnTo>
                  <a:lnTo>
                    <a:pt x="6544990" y="7299270"/>
                  </a:lnTo>
                  <a:close/>
                </a:path>
                <a:path w="11962130" h="7343775">
                  <a:moveTo>
                    <a:pt x="6456046" y="7299270"/>
                  </a:moveTo>
                  <a:lnTo>
                    <a:pt x="6447395" y="7301016"/>
                  </a:lnTo>
                  <a:lnTo>
                    <a:pt x="6440330" y="7305779"/>
                  </a:lnTo>
                  <a:lnTo>
                    <a:pt x="6435567" y="7312844"/>
                  </a:lnTo>
                  <a:lnTo>
                    <a:pt x="6433821" y="7321495"/>
                  </a:lnTo>
                  <a:lnTo>
                    <a:pt x="6435567" y="7330146"/>
                  </a:lnTo>
                  <a:lnTo>
                    <a:pt x="6440330" y="7337210"/>
                  </a:lnTo>
                  <a:lnTo>
                    <a:pt x="6447395" y="7341973"/>
                  </a:lnTo>
                  <a:lnTo>
                    <a:pt x="6456090" y="7343720"/>
                  </a:lnTo>
                  <a:lnTo>
                    <a:pt x="6464741" y="7341973"/>
                  </a:lnTo>
                  <a:lnTo>
                    <a:pt x="6471806" y="7337210"/>
                  </a:lnTo>
                  <a:lnTo>
                    <a:pt x="6476569" y="7330146"/>
                  </a:lnTo>
                  <a:lnTo>
                    <a:pt x="6478315" y="7321495"/>
                  </a:lnTo>
                  <a:lnTo>
                    <a:pt x="6476568" y="7312844"/>
                  </a:lnTo>
                  <a:lnTo>
                    <a:pt x="6471800" y="7305779"/>
                  </a:lnTo>
                  <a:lnTo>
                    <a:pt x="6464722" y="7301016"/>
                  </a:lnTo>
                  <a:lnTo>
                    <a:pt x="6456046" y="7299270"/>
                  </a:lnTo>
                  <a:close/>
                </a:path>
                <a:path w="11962130" h="7343775">
                  <a:moveTo>
                    <a:pt x="6367101" y="7299270"/>
                  </a:moveTo>
                  <a:lnTo>
                    <a:pt x="6358450" y="7301016"/>
                  </a:lnTo>
                  <a:lnTo>
                    <a:pt x="6351386" y="7305779"/>
                  </a:lnTo>
                  <a:lnTo>
                    <a:pt x="6346623" y="7312844"/>
                  </a:lnTo>
                  <a:lnTo>
                    <a:pt x="6344876" y="7321495"/>
                  </a:lnTo>
                  <a:lnTo>
                    <a:pt x="6346623" y="7330146"/>
                  </a:lnTo>
                  <a:lnTo>
                    <a:pt x="6351386" y="7337210"/>
                  </a:lnTo>
                  <a:lnTo>
                    <a:pt x="6358450" y="7341973"/>
                  </a:lnTo>
                  <a:lnTo>
                    <a:pt x="6367146" y="7343720"/>
                  </a:lnTo>
                  <a:lnTo>
                    <a:pt x="6375797" y="7341973"/>
                  </a:lnTo>
                  <a:lnTo>
                    <a:pt x="6382861" y="7337210"/>
                  </a:lnTo>
                  <a:lnTo>
                    <a:pt x="6387624" y="7330146"/>
                  </a:lnTo>
                  <a:lnTo>
                    <a:pt x="6389371" y="7321495"/>
                  </a:lnTo>
                  <a:lnTo>
                    <a:pt x="6387624" y="7312844"/>
                  </a:lnTo>
                  <a:lnTo>
                    <a:pt x="6382856" y="7305779"/>
                  </a:lnTo>
                  <a:lnTo>
                    <a:pt x="6375778" y="7301016"/>
                  </a:lnTo>
                  <a:lnTo>
                    <a:pt x="6367101" y="7299270"/>
                  </a:lnTo>
                  <a:close/>
                </a:path>
                <a:path w="11962130" h="7343775">
                  <a:moveTo>
                    <a:pt x="6278157" y="7299270"/>
                  </a:moveTo>
                  <a:lnTo>
                    <a:pt x="6269506" y="7301016"/>
                  </a:lnTo>
                  <a:lnTo>
                    <a:pt x="6262441" y="7305779"/>
                  </a:lnTo>
                  <a:lnTo>
                    <a:pt x="6257678" y="7312844"/>
                  </a:lnTo>
                  <a:lnTo>
                    <a:pt x="6255932" y="7321495"/>
                  </a:lnTo>
                  <a:lnTo>
                    <a:pt x="6257678" y="7330146"/>
                  </a:lnTo>
                  <a:lnTo>
                    <a:pt x="6262441" y="7337210"/>
                  </a:lnTo>
                  <a:lnTo>
                    <a:pt x="6269506" y="7341973"/>
                  </a:lnTo>
                  <a:lnTo>
                    <a:pt x="6278201" y="7343720"/>
                  </a:lnTo>
                  <a:lnTo>
                    <a:pt x="6286852" y="7341973"/>
                  </a:lnTo>
                  <a:lnTo>
                    <a:pt x="6293917" y="7337210"/>
                  </a:lnTo>
                  <a:lnTo>
                    <a:pt x="6298680" y="7330146"/>
                  </a:lnTo>
                  <a:lnTo>
                    <a:pt x="6300426" y="7321495"/>
                  </a:lnTo>
                  <a:lnTo>
                    <a:pt x="6298679" y="7312844"/>
                  </a:lnTo>
                  <a:lnTo>
                    <a:pt x="6293911" y="7305779"/>
                  </a:lnTo>
                  <a:lnTo>
                    <a:pt x="6286834" y="7301016"/>
                  </a:lnTo>
                  <a:lnTo>
                    <a:pt x="6278157" y="7299270"/>
                  </a:lnTo>
                  <a:close/>
                </a:path>
                <a:path w="11962130" h="7343775">
                  <a:moveTo>
                    <a:pt x="6189212" y="7299270"/>
                  </a:moveTo>
                  <a:lnTo>
                    <a:pt x="6180561" y="7301016"/>
                  </a:lnTo>
                  <a:lnTo>
                    <a:pt x="6173497" y="7305779"/>
                  </a:lnTo>
                  <a:lnTo>
                    <a:pt x="6168734" y="7312844"/>
                  </a:lnTo>
                  <a:lnTo>
                    <a:pt x="6166987" y="7321495"/>
                  </a:lnTo>
                  <a:lnTo>
                    <a:pt x="6168734" y="7330146"/>
                  </a:lnTo>
                  <a:lnTo>
                    <a:pt x="6173497" y="7337210"/>
                  </a:lnTo>
                  <a:lnTo>
                    <a:pt x="6180561" y="7341973"/>
                  </a:lnTo>
                  <a:lnTo>
                    <a:pt x="6189257" y="7343720"/>
                  </a:lnTo>
                  <a:lnTo>
                    <a:pt x="6197908" y="7341973"/>
                  </a:lnTo>
                  <a:lnTo>
                    <a:pt x="6204972" y="7337210"/>
                  </a:lnTo>
                  <a:lnTo>
                    <a:pt x="6209735" y="7330146"/>
                  </a:lnTo>
                  <a:lnTo>
                    <a:pt x="6211482" y="7321495"/>
                  </a:lnTo>
                  <a:lnTo>
                    <a:pt x="6209735" y="7312844"/>
                  </a:lnTo>
                  <a:lnTo>
                    <a:pt x="6204967" y="7305779"/>
                  </a:lnTo>
                  <a:lnTo>
                    <a:pt x="6197889" y="7301016"/>
                  </a:lnTo>
                  <a:lnTo>
                    <a:pt x="6189212" y="7299270"/>
                  </a:lnTo>
                  <a:close/>
                </a:path>
                <a:path w="11962130" h="7343775">
                  <a:moveTo>
                    <a:pt x="6100268" y="7299270"/>
                  </a:moveTo>
                  <a:lnTo>
                    <a:pt x="6091617" y="7301016"/>
                  </a:lnTo>
                  <a:lnTo>
                    <a:pt x="6084553" y="7305779"/>
                  </a:lnTo>
                  <a:lnTo>
                    <a:pt x="6079790" y="7312844"/>
                  </a:lnTo>
                  <a:lnTo>
                    <a:pt x="6078043" y="7321495"/>
                  </a:lnTo>
                  <a:lnTo>
                    <a:pt x="6079790" y="7330146"/>
                  </a:lnTo>
                  <a:lnTo>
                    <a:pt x="6084553" y="7337210"/>
                  </a:lnTo>
                  <a:lnTo>
                    <a:pt x="6091617" y="7341973"/>
                  </a:lnTo>
                  <a:lnTo>
                    <a:pt x="6100312" y="7343720"/>
                  </a:lnTo>
                  <a:lnTo>
                    <a:pt x="6108963" y="7341973"/>
                  </a:lnTo>
                  <a:lnTo>
                    <a:pt x="6116028" y="7337210"/>
                  </a:lnTo>
                  <a:lnTo>
                    <a:pt x="6120791" y="7330146"/>
                  </a:lnTo>
                  <a:lnTo>
                    <a:pt x="6122537" y="7321495"/>
                  </a:lnTo>
                  <a:lnTo>
                    <a:pt x="6120790" y="7312844"/>
                  </a:lnTo>
                  <a:lnTo>
                    <a:pt x="6116022" y="7305779"/>
                  </a:lnTo>
                  <a:lnTo>
                    <a:pt x="6108945" y="7301016"/>
                  </a:lnTo>
                  <a:lnTo>
                    <a:pt x="6100268" y="7299270"/>
                  </a:lnTo>
                  <a:close/>
                </a:path>
                <a:path w="11962130" h="7343775">
                  <a:moveTo>
                    <a:pt x="6011324" y="7299270"/>
                  </a:moveTo>
                  <a:lnTo>
                    <a:pt x="6002673" y="7301016"/>
                  </a:lnTo>
                  <a:lnTo>
                    <a:pt x="5995608" y="7305779"/>
                  </a:lnTo>
                  <a:lnTo>
                    <a:pt x="5990845" y="7312844"/>
                  </a:lnTo>
                  <a:lnTo>
                    <a:pt x="5989099" y="7321495"/>
                  </a:lnTo>
                  <a:lnTo>
                    <a:pt x="5990845" y="7330146"/>
                  </a:lnTo>
                  <a:lnTo>
                    <a:pt x="5995608" y="7337210"/>
                  </a:lnTo>
                  <a:lnTo>
                    <a:pt x="6002673" y="7341973"/>
                  </a:lnTo>
                  <a:lnTo>
                    <a:pt x="6011368" y="7343720"/>
                  </a:lnTo>
                  <a:lnTo>
                    <a:pt x="6020019" y="7341973"/>
                  </a:lnTo>
                  <a:lnTo>
                    <a:pt x="6027083" y="7337210"/>
                  </a:lnTo>
                  <a:lnTo>
                    <a:pt x="6031846" y="7330146"/>
                  </a:lnTo>
                  <a:lnTo>
                    <a:pt x="6033593" y="7321495"/>
                  </a:lnTo>
                  <a:lnTo>
                    <a:pt x="6031846" y="7312844"/>
                  </a:lnTo>
                  <a:lnTo>
                    <a:pt x="6027078" y="7305779"/>
                  </a:lnTo>
                  <a:lnTo>
                    <a:pt x="6020000" y="7301016"/>
                  </a:lnTo>
                  <a:lnTo>
                    <a:pt x="6011324" y="7299270"/>
                  </a:lnTo>
                  <a:close/>
                </a:path>
                <a:path w="11962130" h="7343775">
                  <a:moveTo>
                    <a:pt x="5922379" y="7299270"/>
                  </a:moveTo>
                  <a:lnTo>
                    <a:pt x="5913728" y="7301016"/>
                  </a:lnTo>
                  <a:lnTo>
                    <a:pt x="5906664" y="7305779"/>
                  </a:lnTo>
                  <a:lnTo>
                    <a:pt x="5901901" y="7312844"/>
                  </a:lnTo>
                  <a:lnTo>
                    <a:pt x="5900154" y="7321495"/>
                  </a:lnTo>
                  <a:lnTo>
                    <a:pt x="5901901" y="7330146"/>
                  </a:lnTo>
                  <a:lnTo>
                    <a:pt x="5906664" y="7337210"/>
                  </a:lnTo>
                  <a:lnTo>
                    <a:pt x="5913728" y="7341973"/>
                  </a:lnTo>
                  <a:lnTo>
                    <a:pt x="5922424" y="7343720"/>
                  </a:lnTo>
                  <a:lnTo>
                    <a:pt x="5931075" y="7341973"/>
                  </a:lnTo>
                  <a:lnTo>
                    <a:pt x="5938139" y="7337210"/>
                  </a:lnTo>
                  <a:lnTo>
                    <a:pt x="5942902" y="7330146"/>
                  </a:lnTo>
                  <a:lnTo>
                    <a:pt x="5944649" y="7321495"/>
                  </a:lnTo>
                  <a:lnTo>
                    <a:pt x="5942901" y="7312844"/>
                  </a:lnTo>
                  <a:lnTo>
                    <a:pt x="5938133" y="7305779"/>
                  </a:lnTo>
                  <a:lnTo>
                    <a:pt x="5931056" y="7301016"/>
                  </a:lnTo>
                  <a:lnTo>
                    <a:pt x="5922379" y="7299270"/>
                  </a:lnTo>
                  <a:close/>
                </a:path>
                <a:path w="11962130" h="7343775">
                  <a:moveTo>
                    <a:pt x="5833435" y="7299270"/>
                  </a:moveTo>
                  <a:lnTo>
                    <a:pt x="5824784" y="7301016"/>
                  </a:lnTo>
                  <a:lnTo>
                    <a:pt x="5817719" y="7305779"/>
                  </a:lnTo>
                  <a:lnTo>
                    <a:pt x="5812956" y="7312844"/>
                  </a:lnTo>
                  <a:lnTo>
                    <a:pt x="5811210" y="7321495"/>
                  </a:lnTo>
                  <a:lnTo>
                    <a:pt x="5812956" y="7330146"/>
                  </a:lnTo>
                  <a:lnTo>
                    <a:pt x="5817719" y="7337210"/>
                  </a:lnTo>
                  <a:lnTo>
                    <a:pt x="5824784" y="7341973"/>
                  </a:lnTo>
                  <a:lnTo>
                    <a:pt x="5833479" y="7343720"/>
                  </a:lnTo>
                  <a:lnTo>
                    <a:pt x="5842130" y="7341973"/>
                  </a:lnTo>
                  <a:lnTo>
                    <a:pt x="5849195" y="7337210"/>
                  </a:lnTo>
                  <a:lnTo>
                    <a:pt x="5853958" y="7330146"/>
                  </a:lnTo>
                  <a:lnTo>
                    <a:pt x="5855704" y="7321495"/>
                  </a:lnTo>
                  <a:lnTo>
                    <a:pt x="5853957" y="7312844"/>
                  </a:lnTo>
                  <a:lnTo>
                    <a:pt x="5849189" y="7305779"/>
                  </a:lnTo>
                  <a:lnTo>
                    <a:pt x="5842111" y="7301016"/>
                  </a:lnTo>
                  <a:lnTo>
                    <a:pt x="5833435" y="7299270"/>
                  </a:lnTo>
                  <a:close/>
                </a:path>
                <a:path w="11962130" h="7343775">
                  <a:moveTo>
                    <a:pt x="5744490" y="7299270"/>
                  </a:moveTo>
                  <a:lnTo>
                    <a:pt x="5735839" y="7301016"/>
                  </a:lnTo>
                  <a:lnTo>
                    <a:pt x="5728775" y="7305779"/>
                  </a:lnTo>
                  <a:lnTo>
                    <a:pt x="5724012" y="7312844"/>
                  </a:lnTo>
                  <a:lnTo>
                    <a:pt x="5722265" y="7321495"/>
                  </a:lnTo>
                  <a:lnTo>
                    <a:pt x="5724012" y="7330146"/>
                  </a:lnTo>
                  <a:lnTo>
                    <a:pt x="5728775" y="7337210"/>
                  </a:lnTo>
                  <a:lnTo>
                    <a:pt x="5735839" y="7341973"/>
                  </a:lnTo>
                  <a:lnTo>
                    <a:pt x="5744535" y="7343720"/>
                  </a:lnTo>
                  <a:lnTo>
                    <a:pt x="5753186" y="7341973"/>
                  </a:lnTo>
                  <a:lnTo>
                    <a:pt x="5760250" y="7337210"/>
                  </a:lnTo>
                  <a:lnTo>
                    <a:pt x="5765013" y="7330146"/>
                  </a:lnTo>
                  <a:lnTo>
                    <a:pt x="5766760" y="7321495"/>
                  </a:lnTo>
                  <a:lnTo>
                    <a:pt x="5765012" y="7312844"/>
                  </a:lnTo>
                  <a:lnTo>
                    <a:pt x="5760245" y="7305779"/>
                  </a:lnTo>
                  <a:lnTo>
                    <a:pt x="5753167" y="7301016"/>
                  </a:lnTo>
                  <a:lnTo>
                    <a:pt x="5744490" y="7299270"/>
                  </a:lnTo>
                  <a:close/>
                </a:path>
                <a:path w="11962130" h="7343775">
                  <a:moveTo>
                    <a:pt x="5655544" y="7299270"/>
                  </a:moveTo>
                  <a:lnTo>
                    <a:pt x="5646894" y="7301016"/>
                  </a:lnTo>
                  <a:lnTo>
                    <a:pt x="5639829" y="7305779"/>
                  </a:lnTo>
                  <a:lnTo>
                    <a:pt x="5635066" y="7312844"/>
                  </a:lnTo>
                  <a:lnTo>
                    <a:pt x="5633319" y="7321495"/>
                  </a:lnTo>
                  <a:lnTo>
                    <a:pt x="5635066" y="7330146"/>
                  </a:lnTo>
                  <a:lnTo>
                    <a:pt x="5639829" y="7337210"/>
                  </a:lnTo>
                  <a:lnTo>
                    <a:pt x="5646894" y="7341973"/>
                  </a:lnTo>
                  <a:lnTo>
                    <a:pt x="5655590" y="7343720"/>
                  </a:lnTo>
                  <a:lnTo>
                    <a:pt x="5664241" y="7341973"/>
                  </a:lnTo>
                  <a:lnTo>
                    <a:pt x="5671305" y="7337210"/>
                  </a:lnTo>
                  <a:lnTo>
                    <a:pt x="5676068" y="7330146"/>
                  </a:lnTo>
                  <a:lnTo>
                    <a:pt x="5677815" y="7321495"/>
                  </a:lnTo>
                  <a:lnTo>
                    <a:pt x="5676068" y="7312844"/>
                  </a:lnTo>
                  <a:lnTo>
                    <a:pt x="5671299" y="7305779"/>
                  </a:lnTo>
                  <a:lnTo>
                    <a:pt x="5664221" y="7301016"/>
                  </a:lnTo>
                  <a:lnTo>
                    <a:pt x="5655544" y="7299270"/>
                  </a:lnTo>
                  <a:close/>
                </a:path>
                <a:path w="11962130" h="7343775">
                  <a:moveTo>
                    <a:pt x="5566600" y="7299270"/>
                  </a:moveTo>
                  <a:lnTo>
                    <a:pt x="5557949" y="7301016"/>
                  </a:lnTo>
                  <a:lnTo>
                    <a:pt x="5550885" y="7305779"/>
                  </a:lnTo>
                  <a:lnTo>
                    <a:pt x="5546122" y="7312844"/>
                  </a:lnTo>
                  <a:lnTo>
                    <a:pt x="5544375" y="7321495"/>
                  </a:lnTo>
                  <a:lnTo>
                    <a:pt x="5546122" y="7330146"/>
                  </a:lnTo>
                  <a:lnTo>
                    <a:pt x="5550885" y="7337210"/>
                  </a:lnTo>
                  <a:lnTo>
                    <a:pt x="5557949" y="7341973"/>
                  </a:lnTo>
                  <a:lnTo>
                    <a:pt x="5566644" y="7343720"/>
                  </a:lnTo>
                  <a:lnTo>
                    <a:pt x="5575295" y="7341973"/>
                  </a:lnTo>
                  <a:lnTo>
                    <a:pt x="5582360" y="7337210"/>
                  </a:lnTo>
                  <a:lnTo>
                    <a:pt x="5587123" y="7330146"/>
                  </a:lnTo>
                  <a:lnTo>
                    <a:pt x="5588869" y="7321495"/>
                  </a:lnTo>
                  <a:lnTo>
                    <a:pt x="5587122" y="7312844"/>
                  </a:lnTo>
                  <a:lnTo>
                    <a:pt x="5582354" y="7305779"/>
                  </a:lnTo>
                  <a:lnTo>
                    <a:pt x="5575277" y="7301016"/>
                  </a:lnTo>
                  <a:lnTo>
                    <a:pt x="5566600" y="7299270"/>
                  </a:lnTo>
                  <a:close/>
                </a:path>
                <a:path w="11962130" h="7343775">
                  <a:moveTo>
                    <a:pt x="5477656" y="7299270"/>
                  </a:moveTo>
                  <a:lnTo>
                    <a:pt x="5469005" y="7301016"/>
                  </a:lnTo>
                  <a:lnTo>
                    <a:pt x="5461940" y="7305779"/>
                  </a:lnTo>
                  <a:lnTo>
                    <a:pt x="5457177" y="7312844"/>
                  </a:lnTo>
                  <a:lnTo>
                    <a:pt x="5455431" y="7321495"/>
                  </a:lnTo>
                  <a:lnTo>
                    <a:pt x="5457177" y="7330146"/>
                  </a:lnTo>
                  <a:lnTo>
                    <a:pt x="5461940" y="7337210"/>
                  </a:lnTo>
                  <a:lnTo>
                    <a:pt x="5469005" y="7341973"/>
                  </a:lnTo>
                  <a:lnTo>
                    <a:pt x="5477700" y="7343720"/>
                  </a:lnTo>
                  <a:lnTo>
                    <a:pt x="5486351" y="7341973"/>
                  </a:lnTo>
                  <a:lnTo>
                    <a:pt x="5493415" y="7337210"/>
                  </a:lnTo>
                  <a:lnTo>
                    <a:pt x="5498178" y="7330146"/>
                  </a:lnTo>
                  <a:lnTo>
                    <a:pt x="5499925" y="7321495"/>
                  </a:lnTo>
                  <a:lnTo>
                    <a:pt x="5498178" y="7312844"/>
                  </a:lnTo>
                  <a:lnTo>
                    <a:pt x="5493410" y="7305779"/>
                  </a:lnTo>
                  <a:lnTo>
                    <a:pt x="5486332" y="7301016"/>
                  </a:lnTo>
                  <a:lnTo>
                    <a:pt x="5477656" y="7299270"/>
                  </a:lnTo>
                  <a:close/>
                </a:path>
                <a:path w="11962130" h="7343775">
                  <a:moveTo>
                    <a:pt x="5388711" y="7299270"/>
                  </a:moveTo>
                  <a:lnTo>
                    <a:pt x="5380060" y="7301016"/>
                  </a:lnTo>
                  <a:lnTo>
                    <a:pt x="5372996" y="7305779"/>
                  </a:lnTo>
                  <a:lnTo>
                    <a:pt x="5368233" y="7312844"/>
                  </a:lnTo>
                  <a:lnTo>
                    <a:pt x="5366486" y="7321495"/>
                  </a:lnTo>
                  <a:lnTo>
                    <a:pt x="5368233" y="7330146"/>
                  </a:lnTo>
                  <a:lnTo>
                    <a:pt x="5372996" y="7337210"/>
                  </a:lnTo>
                  <a:lnTo>
                    <a:pt x="5380060" y="7341973"/>
                  </a:lnTo>
                  <a:lnTo>
                    <a:pt x="5388756" y="7343720"/>
                  </a:lnTo>
                  <a:lnTo>
                    <a:pt x="5397407" y="7341973"/>
                  </a:lnTo>
                  <a:lnTo>
                    <a:pt x="5404471" y="7337210"/>
                  </a:lnTo>
                  <a:lnTo>
                    <a:pt x="5409234" y="7330146"/>
                  </a:lnTo>
                  <a:lnTo>
                    <a:pt x="5410981" y="7321495"/>
                  </a:lnTo>
                  <a:lnTo>
                    <a:pt x="5409233" y="7312844"/>
                  </a:lnTo>
                  <a:lnTo>
                    <a:pt x="5404465" y="7305779"/>
                  </a:lnTo>
                  <a:lnTo>
                    <a:pt x="5397388" y="7301016"/>
                  </a:lnTo>
                  <a:lnTo>
                    <a:pt x="5388711" y="7299270"/>
                  </a:lnTo>
                  <a:close/>
                </a:path>
                <a:path w="11962130" h="7343775">
                  <a:moveTo>
                    <a:pt x="5299767" y="7299270"/>
                  </a:moveTo>
                  <a:lnTo>
                    <a:pt x="5291116" y="7301016"/>
                  </a:lnTo>
                  <a:lnTo>
                    <a:pt x="5284051" y="7305779"/>
                  </a:lnTo>
                  <a:lnTo>
                    <a:pt x="5279288" y="7312844"/>
                  </a:lnTo>
                  <a:lnTo>
                    <a:pt x="5277542" y="7321495"/>
                  </a:lnTo>
                  <a:lnTo>
                    <a:pt x="5279288" y="7330146"/>
                  </a:lnTo>
                  <a:lnTo>
                    <a:pt x="5284051" y="7337210"/>
                  </a:lnTo>
                  <a:lnTo>
                    <a:pt x="5291116" y="7341973"/>
                  </a:lnTo>
                  <a:lnTo>
                    <a:pt x="5299811" y="7343720"/>
                  </a:lnTo>
                  <a:lnTo>
                    <a:pt x="5308462" y="7341973"/>
                  </a:lnTo>
                  <a:lnTo>
                    <a:pt x="5315527" y="7337210"/>
                  </a:lnTo>
                  <a:lnTo>
                    <a:pt x="5320290" y="7330146"/>
                  </a:lnTo>
                  <a:lnTo>
                    <a:pt x="5322036" y="7321495"/>
                  </a:lnTo>
                  <a:lnTo>
                    <a:pt x="5320289" y="7312844"/>
                  </a:lnTo>
                  <a:lnTo>
                    <a:pt x="5315521" y="7305779"/>
                  </a:lnTo>
                  <a:lnTo>
                    <a:pt x="5308443" y="7301016"/>
                  </a:lnTo>
                  <a:lnTo>
                    <a:pt x="5299767" y="7299270"/>
                  </a:lnTo>
                  <a:close/>
                </a:path>
                <a:path w="11962130" h="7343775">
                  <a:moveTo>
                    <a:pt x="5210822" y="7299270"/>
                  </a:moveTo>
                  <a:lnTo>
                    <a:pt x="5202171" y="7301016"/>
                  </a:lnTo>
                  <a:lnTo>
                    <a:pt x="5195107" y="7305779"/>
                  </a:lnTo>
                  <a:lnTo>
                    <a:pt x="5190344" y="7312844"/>
                  </a:lnTo>
                  <a:lnTo>
                    <a:pt x="5188597" y="7321495"/>
                  </a:lnTo>
                  <a:lnTo>
                    <a:pt x="5190344" y="7330146"/>
                  </a:lnTo>
                  <a:lnTo>
                    <a:pt x="5195107" y="7337210"/>
                  </a:lnTo>
                  <a:lnTo>
                    <a:pt x="5202171" y="7341973"/>
                  </a:lnTo>
                  <a:lnTo>
                    <a:pt x="5210867" y="7343720"/>
                  </a:lnTo>
                  <a:lnTo>
                    <a:pt x="5219518" y="7341973"/>
                  </a:lnTo>
                  <a:lnTo>
                    <a:pt x="5226582" y="7337210"/>
                  </a:lnTo>
                  <a:lnTo>
                    <a:pt x="5231345" y="7330146"/>
                  </a:lnTo>
                  <a:lnTo>
                    <a:pt x="5233092" y="7321495"/>
                  </a:lnTo>
                  <a:lnTo>
                    <a:pt x="5231344" y="7312844"/>
                  </a:lnTo>
                  <a:lnTo>
                    <a:pt x="5226577" y="7305779"/>
                  </a:lnTo>
                  <a:lnTo>
                    <a:pt x="5219499" y="7301016"/>
                  </a:lnTo>
                  <a:lnTo>
                    <a:pt x="5210822" y="7299270"/>
                  </a:lnTo>
                  <a:close/>
                </a:path>
                <a:path w="11962130" h="7343775">
                  <a:moveTo>
                    <a:pt x="5121876" y="7299270"/>
                  </a:moveTo>
                  <a:lnTo>
                    <a:pt x="5113225" y="7301016"/>
                  </a:lnTo>
                  <a:lnTo>
                    <a:pt x="5106161" y="7305779"/>
                  </a:lnTo>
                  <a:lnTo>
                    <a:pt x="5101398" y="7312844"/>
                  </a:lnTo>
                  <a:lnTo>
                    <a:pt x="5099651" y="7321495"/>
                  </a:lnTo>
                  <a:lnTo>
                    <a:pt x="5101398" y="7330146"/>
                  </a:lnTo>
                  <a:lnTo>
                    <a:pt x="5106161" y="7337210"/>
                  </a:lnTo>
                  <a:lnTo>
                    <a:pt x="5113225" y="7341973"/>
                  </a:lnTo>
                  <a:lnTo>
                    <a:pt x="5121921" y="7343720"/>
                  </a:lnTo>
                  <a:lnTo>
                    <a:pt x="5130572" y="7341973"/>
                  </a:lnTo>
                  <a:lnTo>
                    <a:pt x="5137636" y="7337210"/>
                  </a:lnTo>
                  <a:lnTo>
                    <a:pt x="5142399" y="7330146"/>
                  </a:lnTo>
                  <a:lnTo>
                    <a:pt x="5144146" y="7321495"/>
                  </a:lnTo>
                  <a:lnTo>
                    <a:pt x="5142399" y="7312844"/>
                  </a:lnTo>
                  <a:lnTo>
                    <a:pt x="5137631" y="7305779"/>
                  </a:lnTo>
                  <a:lnTo>
                    <a:pt x="5130553" y="7301016"/>
                  </a:lnTo>
                  <a:lnTo>
                    <a:pt x="5121876" y="7299270"/>
                  </a:lnTo>
                  <a:close/>
                </a:path>
                <a:path w="11962130" h="7343775">
                  <a:moveTo>
                    <a:pt x="5032932" y="7299270"/>
                  </a:moveTo>
                  <a:lnTo>
                    <a:pt x="5024281" y="7301016"/>
                  </a:lnTo>
                  <a:lnTo>
                    <a:pt x="5017217" y="7305779"/>
                  </a:lnTo>
                  <a:lnTo>
                    <a:pt x="5012454" y="7312844"/>
                  </a:lnTo>
                  <a:lnTo>
                    <a:pt x="5010707" y="7321495"/>
                  </a:lnTo>
                  <a:lnTo>
                    <a:pt x="5012454" y="7330146"/>
                  </a:lnTo>
                  <a:lnTo>
                    <a:pt x="5017217" y="7337210"/>
                  </a:lnTo>
                  <a:lnTo>
                    <a:pt x="5024281" y="7341973"/>
                  </a:lnTo>
                  <a:lnTo>
                    <a:pt x="5032976" y="7343720"/>
                  </a:lnTo>
                  <a:lnTo>
                    <a:pt x="5041627" y="7341973"/>
                  </a:lnTo>
                  <a:lnTo>
                    <a:pt x="5048692" y="7337210"/>
                  </a:lnTo>
                  <a:lnTo>
                    <a:pt x="5053455" y="7330146"/>
                  </a:lnTo>
                  <a:lnTo>
                    <a:pt x="5055201" y="7321495"/>
                  </a:lnTo>
                  <a:lnTo>
                    <a:pt x="5053454" y="7312844"/>
                  </a:lnTo>
                  <a:lnTo>
                    <a:pt x="5048686" y="7305779"/>
                  </a:lnTo>
                  <a:lnTo>
                    <a:pt x="5041609" y="7301016"/>
                  </a:lnTo>
                  <a:lnTo>
                    <a:pt x="5032932" y="7299270"/>
                  </a:lnTo>
                  <a:close/>
                </a:path>
                <a:path w="11962130" h="7343775">
                  <a:moveTo>
                    <a:pt x="4943988" y="7299270"/>
                  </a:moveTo>
                  <a:lnTo>
                    <a:pt x="4935337" y="7301016"/>
                  </a:lnTo>
                  <a:lnTo>
                    <a:pt x="4928272" y="7305779"/>
                  </a:lnTo>
                  <a:lnTo>
                    <a:pt x="4923509" y="7312844"/>
                  </a:lnTo>
                  <a:lnTo>
                    <a:pt x="4921763" y="7321495"/>
                  </a:lnTo>
                  <a:lnTo>
                    <a:pt x="4923509" y="7330146"/>
                  </a:lnTo>
                  <a:lnTo>
                    <a:pt x="4928272" y="7337210"/>
                  </a:lnTo>
                  <a:lnTo>
                    <a:pt x="4935337" y="7341973"/>
                  </a:lnTo>
                  <a:lnTo>
                    <a:pt x="4944032" y="7343720"/>
                  </a:lnTo>
                  <a:lnTo>
                    <a:pt x="4952683" y="7341973"/>
                  </a:lnTo>
                  <a:lnTo>
                    <a:pt x="4959747" y="7337210"/>
                  </a:lnTo>
                  <a:lnTo>
                    <a:pt x="4964510" y="7330146"/>
                  </a:lnTo>
                  <a:lnTo>
                    <a:pt x="4966257" y="7321495"/>
                  </a:lnTo>
                  <a:lnTo>
                    <a:pt x="4964510" y="7312844"/>
                  </a:lnTo>
                  <a:lnTo>
                    <a:pt x="4959742" y="7305779"/>
                  </a:lnTo>
                  <a:lnTo>
                    <a:pt x="4952664" y="7301016"/>
                  </a:lnTo>
                  <a:lnTo>
                    <a:pt x="4943988" y="7299270"/>
                  </a:lnTo>
                  <a:close/>
                </a:path>
                <a:path w="11962130" h="7343775">
                  <a:moveTo>
                    <a:pt x="4855043" y="7299270"/>
                  </a:moveTo>
                  <a:lnTo>
                    <a:pt x="4846392" y="7301016"/>
                  </a:lnTo>
                  <a:lnTo>
                    <a:pt x="4839328" y="7305779"/>
                  </a:lnTo>
                  <a:lnTo>
                    <a:pt x="4834565" y="7312844"/>
                  </a:lnTo>
                  <a:lnTo>
                    <a:pt x="4832818" y="7321495"/>
                  </a:lnTo>
                  <a:lnTo>
                    <a:pt x="4834565" y="7330146"/>
                  </a:lnTo>
                  <a:lnTo>
                    <a:pt x="4839328" y="7337210"/>
                  </a:lnTo>
                  <a:lnTo>
                    <a:pt x="4846392" y="7341973"/>
                  </a:lnTo>
                  <a:lnTo>
                    <a:pt x="4855088" y="7343720"/>
                  </a:lnTo>
                  <a:lnTo>
                    <a:pt x="4863739" y="7341973"/>
                  </a:lnTo>
                  <a:lnTo>
                    <a:pt x="4870803" y="7337210"/>
                  </a:lnTo>
                  <a:lnTo>
                    <a:pt x="4875566" y="7330146"/>
                  </a:lnTo>
                  <a:lnTo>
                    <a:pt x="4877313" y="7321495"/>
                  </a:lnTo>
                  <a:lnTo>
                    <a:pt x="4875565" y="7312844"/>
                  </a:lnTo>
                  <a:lnTo>
                    <a:pt x="4870797" y="7305779"/>
                  </a:lnTo>
                  <a:lnTo>
                    <a:pt x="4863720" y="7301016"/>
                  </a:lnTo>
                  <a:lnTo>
                    <a:pt x="4855043" y="7299270"/>
                  </a:lnTo>
                  <a:close/>
                </a:path>
                <a:path w="11962130" h="7343775">
                  <a:moveTo>
                    <a:pt x="4766099" y="7299270"/>
                  </a:moveTo>
                  <a:lnTo>
                    <a:pt x="4757448" y="7301016"/>
                  </a:lnTo>
                  <a:lnTo>
                    <a:pt x="4750383" y="7305779"/>
                  </a:lnTo>
                  <a:lnTo>
                    <a:pt x="4745620" y="7312844"/>
                  </a:lnTo>
                  <a:lnTo>
                    <a:pt x="4743874" y="7321495"/>
                  </a:lnTo>
                  <a:lnTo>
                    <a:pt x="4745620" y="7330146"/>
                  </a:lnTo>
                  <a:lnTo>
                    <a:pt x="4750383" y="7337210"/>
                  </a:lnTo>
                  <a:lnTo>
                    <a:pt x="4757448" y="7341973"/>
                  </a:lnTo>
                  <a:lnTo>
                    <a:pt x="4766143" y="7343720"/>
                  </a:lnTo>
                  <a:lnTo>
                    <a:pt x="4774794" y="7341973"/>
                  </a:lnTo>
                  <a:lnTo>
                    <a:pt x="4781859" y="7337210"/>
                  </a:lnTo>
                  <a:lnTo>
                    <a:pt x="4786622" y="7330146"/>
                  </a:lnTo>
                  <a:lnTo>
                    <a:pt x="4788368" y="7321495"/>
                  </a:lnTo>
                  <a:lnTo>
                    <a:pt x="4786621" y="7312844"/>
                  </a:lnTo>
                  <a:lnTo>
                    <a:pt x="4781853" y="7305779"/>
                  </a:lnTo>
                  <a:lnTo>
                    <a:pt x="4774775" y="7301016"/>
                  </a:lnTo>
                  <a:lnTo>
                    <a:pt x="4766099" y="7299270"/>
                  </a:lnTo>
                  <a:close/>
                </a:path>
                <a:path w="11962130" h="7343775">
                  <a:moveTo>
                    <a:pt x="4677153" y="7299270"/>
                  </a:moveTo>
                  <a:lnTo>
                    <a:pt x="4668503" y="7301016"/>
                  </a:lnTo>
                  <a:lnTo>
                    <a:pt x="4661438" y="7305779"/>
                  </a:lnTo>
                  <a:lnTo>
                    <a:pt x="4656675" y="7312844"/>
                  </a:lnTo>
                  <a:lnTo>
                    <a:pt x="4654928" y="7321495"/>
                  </a:lnTo>
                  <a:lnTo>
                    <a:pt x="4656675" y="7330146"/>
                  </a:lnTo>
                  <a:lnTo>
                    <a:pt x="4661438" y="7337210"/>
                  </a:lnTo>
                  <a:lnTo>
                    <a:pt x="4668503" y="7341973"/>
                  </a:lnTo>
                  <a:lnTo>
                    <a:pt x="4677199" y="7343720"/>
                  </a:lnTo>
                  <a:lnTo>
                    <a:pt x="4685849" y="7341973"/>
                  </a:lnTo>
                  <a:lnTo>
                    <a:pt x="4692914" y="7337210"/>
                  </a:lnTo>
                  <a:lnTo>
                    <a:pt x="4697677" y="7330146"/>
                  </a:lnTo>
                  <a:lnTo>
                    <a:pt x="4699424" y="7321495"/>
                  </a:lnTo>
                  <a:lnTo>
                    <a:pt x="4697676" y="7312844"/>
                  </a:lnTo>
                  <a:lnTo>
                    <a:pt x="4692908" y="7305779"/>
                  </a:lnTo>
                  <a:lnTo>
                    <a:pt x="4685830" y="7301016"/>
                  </a:lnTo>
                  <a:lnTo>
                    <a:pt x="4677153" y="7299270"/>
                  </a:lnTo>
                  <a:close/>
                </a:path>
                <a:path w="11962130" h="7343775">
                  <a:moveTo>
                    <a:pt x="4588209" y="7299270"/>
                  </a:moveTo>
                  <a:lnTo>
                    <a:pt x="4579558" y="7301016"/>
                  </a:lnTo>
                  <a:lnTo>
                    <a:pt x="4572493" y="7305779"/>
                  </a:lnTo>
                  <a:lnTo>
                    <a:pt x="4567730" y="7312844"/>
                  </a:lnTo>
                  <a:lnTo>
                    <a:pt x="4565984" y="7321495"/>
                  </a:lnTo>
                  <a:lnTo>
                    <a:pt x="4567730" y="7330146"/>
                  </a:lnTo>
                  <a:lnTo>
                    <a:pt x="4572493" y="7337210"/>
                  </a:lnTo>
                  <a:lnTo>
                    <a:pt x="4579558" y="7341973"/>
                  </a:lnTo>
                  <a:lnTo>
                    <a:pt x="4588253" y="7343720"/>
                  </a:lnTo>
                  <a:lnTo>
                    <a:pt x="4596904" y="7341973"/>
                  </a:lnTo>
                  <a:lnTo>
                    <a:pt x="4603968" y="7337210"/>
                  </a:lnTo>
                  <a:lnTo>
                    <a:pt x="4608731" y="7330146"/>
                  </a:lnTo>
                  <a:lnTo>
                    <a:pt x="4610478" y="7321495"/>
                  </a:lnTo>
                  <a:lnTo>
                    <a:pt x="4608731" y="7312844"/>
                  </a:lnTo>
                  <a:lnTo>
                    <a:pt x="4603963" y="7305779"/>
                  </a:lnTo>
                  <a:lnTo>
                    <a:pt x="4596885" y="7301016"/>
                  </a:lnTo>
                  <a:lnTo>
                    <a:pt x="4588209" y="7299270"/>
                  </a:lnTo>
                  <a:close/>
                </a:path>
                <a:path w="11962130" h="7343775">
                  <a:moveTo>
                    <a:pt x="4499264" y="7299270"/>
                  </a:moveTo>
                  <a:lnTo>
                    <a:pt x="4490613" y="7301016"/>
                  </a:lnTo>
                  <a:lnTo>
                    <a:pt x="4483549" y="7305779"/>
                  </a:lnTo>
                  <a:lnTo>
                    <a:pt x="4478786" y="7312844"/>
                  </a:lnTo>
                  <a:lnTo>
                    <a:pt x="4477039" y="7321495"/>
                  </a:lnTo>
                  <a:lnTo>
                    <a:pt x="4478786" y="7330146"/>
                  </a:lnTo>
                  <a:lnTo>
                    <a:pt x="4483549" y="7337210"/>
                  </a:lnTo>
                  <a:lnTo>
                    <a:pt x="4490613" y="7341973"/>
                  </a:lnTo>
                  <a:lnTo>
                    <a:pt x="4499309" y="7343720"/>
                  </a:lnTo>
                  <a:lnTo>
                    <a:pt x="4507959" y="7341973"/>
                  </a:lnTo>
                  <a:lnTo>
                    <a:pt x="4515024" y="7337210"/>
                  </a:lnTo>
                  <a:lnTo>
                    <a:pt x="4519787" y="7330146"/>
                  </a:lnTo>
                  <a:lnTo>
                    <a:pt x="4521534" y="7321495"/>
                  </a:lnTo>
                  <a:lnTo>
                    <a:pt x="4519786" y="7312844"/>
                  </a:lnTo>
                  <a:lnTo>
                    <a:pt x="4515018" y="7305779"/>
                  </a:lnTo>
                  <a:lnTo>
                    <a:pt x="4507941" y="7301016"/>
                  </a:lnTo>
                  <a:lnTo>
                    <a:pt x="4499264" y="7299270"/>
                  </a:lnTo>
                  <a:close/>
                </a:path>
                <a:path w="11962130" h="7343775">
                  <a:moveTo>
                    <a:pt x="4410320" y="7299270"/>
                  </a:moveTo>
                  <a:lnTo>
                    <a:pt x="4401669" y="7301016"/>
                  </a:lnTo>
                  <a:lnTo>
                    <a:pt x="4394604" y="7305779"/>
                  </a:lnTo>
                  <a:lnTo>
                    <a:pt x="4389841" y="7312844"/>
                  </a:lnTo>
                  <a:lnTo>
                    <a:pt x="4388095" y="7321495"/>
                  </a:lnTo>
                  <a:lnTo>
                    <a:pt x="4389841" y="7330146"/>
                  </a:lnTo>
                  <a:lnTo>
                    <a:pt x="4394604" y="7337210"/>
                  </a:lnTo>
                  <a:lnTo>
                    <a:pt x="4401669" y="7341973"/>
                  </a:lnTo>
                  <a:lnTo>
                    <a:pt x="4410364" y="7343720"/>
                  </a:lnTo>
                  <a:lnTo>
                    <a:pt x="4419015" y="7341973"/>
                  </a:lnTo>
                  <a:lnTo>
                    <a:pt x="4426080" y="7337210"/>
                  </a:lnTo>
                  <a:lnTo>
                    <a:pt x="4430843" y="7330146"/>
                  </a:lnTo>
                  <a:lnTo>
                    <a:pt x="4432589" y="7321495"/>
                  </a:lnTo>
                  <a:lnTo>
                    <a:pt x="4430842" y="7312844"/>
                  </a:lnTo>
                  <a:lnTo>
                    <a:pt x="4426074" y="7305779"/>
                  </a:lnTo>
                  <a:lnTo>
                    <a:pt x="4418996" y="7301016"/>
                  </a:lnTo>
                  <a:lnTo>
                    <a:pt x="4410320" y="7299270"/>
                  </a:lnTo>
                  <a:close/>
                </a:path>
                <a:path w="11962130" h="7343775">
                  <a:moveTo>
                    <a:pt x="4321375" y="7299270"/>
                  </a:moveTo>
                  <a:lnTo>
                    <a:pt x="4312724" y="7301016"/>
                  </a:lnTo>
                  <a:lnTo>
                    <a:pt x="4305660" y="7305779"/>
                  </a:lnTo>
                  <a:lnTo>
                    <a:pt x="4300897" y="7312844"/>
                  </a:lnTo>
                  <a:lnTo>
                    <a:pt x="4299150" y="7321495"/>
                  </a:lnTo>
                  <a:lnTo>
                    <a:pt x="4300897" y="7330146"/>
                  </a:lnTo>
                  <a:lnTo>
                    <a:pt x="4305660" y="7337210"/>
                  </a:lnTo>
                  <a:lnTo>
                    <a:pt x="4312724" y="7341973"/>
                  </a:lnTo>
                  <a:lnTo>
                    <a:pt x="4321420" y="7343720"/>
                  </a:lnTo>
                  <a:lnTo>
                    <a:pt x="4330071" y="7341973"/>
                  </a:lnTo>
                  <a:lnTo>
                    <a:pt x="4337135" y="7337210"/>
                  </a:lnTo>
                  <a:lnTo>
                    <a:pt x="4341898" y="7330146"/>
                  </a:lnTo>
                  <a:lnTo>
                    <a:pt x="4343645" y="7321495"/>
                  </a:lnTo>
                  <a:lnTo>
                    <a:pt x="4341897" y="7312844"/>
                  </a:lnTo>
                  <a:lnTo>
                    <a:pt x="4337130" y="7305779"/>
                  </a:lnTo>
                  <a:lnTo>
                    <a:pt x="4330052" y="7301016"/>
                  </a:lnTo>
                  <a:lnTo>
                    <a:pt x="4321375" y="7299270"/>
                  </a:lnTo>
                  <a:close/>
                </a:path>
                <a:path w="11962130" h="7343775">
                  <a:moveTo>
                    <a:pt x="4232431" y="7299270"/>
                  </a:moveTo>
                  <a:lnTo>
                    <a:pt x="4223780" y="7301016"/>
                  </a:lnTo>
                  <a:lnTo>
                    <a:pt x="4216715" y="7305779"/>
                  </a:lnTo>
                  <a:lnTo>
                    <a:pt x="4211952" y="7312844"/>
                  </a:lnTo>
                  <a:lnTo>
                    <a:pt x="4210206" y="7321495"/>
                  </a:lnTo>
                  <a:lnTo>
                    <a:pt x="4211952" y="7330146"/>
                  </a:lnTo>
                  <a:lnTo>
                    <a:pt x="4216715" y="7337210"/>
                  </a:lnTo>
                  <a:lnTo>
                    <a:pt x="4223780" y="7341973"/>
                  </a:lnTo>
                  <a:lnTo>
                    <a:pt x="4232475" y="7343720"/>
                  </a:lnTo>
                  <a:lnTo>
                    <a:pt x="4241126" y="7341973"/>
                  </a:lnTo>
                  <a:lnTo>
                    <a:pt x="4248191" y="7337210"/>
                  </a:lnTo>
                  <a:lnTo>
                    <a:pt x="4252954" y="7330146"/>
                  </a:lnTo>
                  <a:lnTo>
                    <a:pt x="4254700" y="7321495"/>
                  </a:lnTo>
                  <a:lnTo>
                    <a:pt x="4252953" y="7312844"/>
                  </a:lnTo>
                  <a:lnTo>
                    <a:pt x="4248185" y="7305779"/>
                  </a:lnTo>
                  <a:lnTo>
                    <a:pt x="4241107" y="7301016"/>
                  </a:lnTo>
                  <a:lnTo>
                    <a:pt x="4232431" y="7299270"/>
                  </a:lnTo>
                  <a:close/>
                </a:path>
                <a:path w="11962130" h="7343775">
                  <a:moveTo>
                    <a:pt x="4143485" y="7299270"/>
                  </a:moveTo>
                  <a:lnTo>
                    <a:pt x="4134834" y="7301016"/>
                  </a:lnTo>
                  <a:lnTo>
                    <a:pt x="4127770" y="7305779"/>
                  </a:lnTo>
                  <a:lnTo>
                    <a:pt x="4123007" y="7312844"/>
                  </a:lnTo>
                  <a:lnTo>
                    <a:pt x="4121260" y="7321495"/>
                  </a:lnTo>
                  <a:lnTo>
                    <a:pt x="4123007" y="7330146"/>
                  </a:lnTo>
                  <a:lnTo>
                    <a:pt x="4127770" y="7337210"/>
                  </a:lnTo>
                  <a:lnTo>
                    <a:pt x="4134834" y="7341973"/>
                  </a:lnTo>
                  <a:lnTo>
                    <a:pt x="4143529" y="7343720"/>
                  </a:lnTo>
                  <a:lnTo>
                    <a:pt x="4152180" y="7341973"/>
                  </a:lnTo>
                  <a:lnTo>
                    <a:pt x="4159245" y="7337210"/>
                  </a:lnTo>
                  <a:lnTo>
                    <a:pt x="4164008" y="7330146"/>
                  </a:lnTo>
                  <a:lnTo>
                    <a:pt x="4165754" y="7321495"/>
                  </a:lnTo>
                  <a:lnTo>
                    <a:pt x="4164007" y="7312844"/>
                  </a:lnTo>
                  <a:lnTo>
                    <a:pt x="4159239" y="7305779"/>
                  </a:lnTo>
                  <a:lnTo>
                    <a:pt x="4152162" y="7301016"/>
                  </a:lnTo>
                  <a:lnTo>
                    <a:pt x="4143485" y="7299270"/>
                  </a:lnTo>
                  <a:close/>
                </a:path>
                <a:path w="11962130" h="7343775">
                  <a:moveTo>
                    <a:pt x="4054541" y="7299270"/>
                  </a:moveTo>
                  <a:lnTo>
                    <a:pt x="4045890" y="7301016"/>
                  </a:lnTo>
                  <a:lnTo>
                    <a:pt x="4038825" y="7305779"/>
                  </a:lnTo>
                  <a:lnTo>
                    <a:pt x="4034062" y="7312844"/>
                  </a:lnTo>
                  <a:lnTo>
                    <a:pt x="4032316" y="7321495"/>
                  </a:lnTo>
                  <a:lnTo>
                    <a:pt x="4034062" y="7330146"/>
                  </a:lnTo>
                  <a:lnTo>
                    <a:pt x="4038825" y="7337210"/>
                  </a:lnTo>
                  <a:lnTo>
                    <a:pt x="4045890" y="7341973"/>
                  </a:lnTo>
                  <a:lnTo>
                    <a:pt x="4054585" y="7343720"/>
                  </a:lnTo>
                  <a:lnTo>
                    <a:pt x="4063236" y="7341973"/>
                  </a:lnTo>
                  <a:lnTo>
                    <a:pt x="4070300" y="7337210"/>
                  </a:lnTo>
                  <a:lnTo>
                    <a:pt x="4075063" y="7330146"/>
                  </a:lnTo>
                  <a:lnTo>
                    <a:pt x="4076810" y="7321495"/>
                  </a:lnTo>
                  <a:lnTo>
                    <a:pt x="4075063" y="7312844"/>
                  </a:lnTo>
                  <a:lnTo>
                    <a:pt x="4070295" y="7305779"/>
                  </a:lnTo>
                  <a:lnTo>
                    <a:pt x="4063217" y="7301016"/>
                  </a:lnTo>
                  <a:lnTo>
                    <a:pt x="4054541" y="7299270"/>
                  </a:lnTo>
                  <a:close/>
                </a:path>
                <a:path w="11962130" h="7343775">
                  <a:moveTo>
                    <a:pt x="3965596" y="7299270"/>
                  </a:moveTo>
                  <a:lnTo>
                    <a:pt x="3956945" y="7301016"/>
                  </a:lnTo>
                  <a:lnTo>
                    <a:pt x="3949881" y="7305779"/>
                  </a:lnTo>
                  <a:lnTo>
                    <a:pt x="3945118" y="7312844"/>
                  </a:lnTo>
                  <a:lnTo>
                    <a:pt x="3943371" y="7321495"/>
                  </a:lnTo>
                  <a:lnTo>
                    <a:pt x="3945118" y="7330146"/>
                  </a:lnTo>
                  <a:lnTo>
                    <a:pt x="3949881" y="7337210"/>
                  </a:lnTo>
                  <a:lnTo>
                    <a:pt x="3956945" y="7341973"/>
                  </a:lnTo>
                  <a:lnTo>
                    <a:pt x="3965641" y="7343720"/>
                  </a:lnTo>
                  <a:lnTo>
                    <a:pt x="3974292" y="7341973"/>
                  </a:lnTo>
                  <a:lnTo>
                    <a:pt x="3981356" y="7337210"/>
                  </a:lnTo>
                  <a:lnTo>
                    <a:pt x="3986119" y="7330146"/>
                  </a:lnTo>
                  <a:lnTo>
                    <a:pt x="3987866" y="7321495"/>
                  </a:lnTo>
                  <a:lnTo>
                    <a:pt x="3986118" y="7312844"/>
                  </a:lnTo>
                  <a:lnTo>
                    <a:pt x="3981350" y="7305779"/>
                  </a:lnTo>
                  <a:lnTo>
                    <a:pt x="3974273" y="7301016"/>
                  </a:lnTo>
                  <a:lnTo>
                    <a:pt x="3965596" y="7299270"/>
                  </a:lnTo>
                  <a:close/>
                </a:path>
                <a:path w="11962130" h="7343775">
                  <a:moveTo>
                    <a:pt x="3876652" y="7299270"/>
                  </a:moveTo>
                  <a:lnTo>
                    <a:pt x="3868001" y="7301016"/>
                  </a:lnTo>
                  <a:lnTo>
                    <a:pt x="3860936" y="7305779"/>
                  </a:lnTo>
                  <a:lnTo>
                    <a:pt x="3856173" y="7312844"/>
                  </a:lnTo>
                  <a:lnTo>
                    <a:pt x="3854427" y="7321495"/>
                  </a:lnTo>
                  <a:lnTo>
                    <a:pt x="3856173" y="7330146"/>
                  </a:lnTo>
                  <a:lnTo>
                    <a:pt x="3860936" y="7337210"/>
                  </a:lnTo>
                  <a:lnTo>
                    <a:pt x="3868001" y="7341973"/>
                  </a:lnTo>
                  <a:lnTo>
                    <a:pt x="3876696" y="7343720"/>
                  </a:lnTo>
                  <a:lnTo>
                    <a:pt x="3885347" y="7341973"/>
                  </a:lnTo>
                  <a:lnTo>
                    <a:pt x="3892412" y="7337210"/>
                  </a:lnTo>
                  <a:lnTo>
                    <a:pt x="3897175" y="7330146"/>
                  </a:lnTo>
                  <a:lnTo>
                    <a:pt x="3898921" y="7321495"/>
                  </a:lnTo>
                  <a:lnTo>
                    <a:pt x="3897174" y="7312844"/>
                  </a:lnTo>
                  <a:lnTo>
                    <a:pt x="3892406" y="7305779"/>
                  </a:lnTo>
                  <a:lnTo>
                    <a:pt x="3885328" y="7301016"/>
                  </a:lnTo>
                  <a:lnTo>
                    <a:pt x="3876652" y="7299270"/>
                  </a:lnTo>
                  <a:close/>
                </a:path>
                <a:path w="11962130" h="7343775">
                  <a:moveTo>
                    <a:pt x="3787706" y="7299270"/>
                  </a:moveTo>
                  <a:lnTo>
                    <a:pt x="3779055" y="7301016"/>
                  </a:lnTo>
                  <a:lnTo>
                    <a:pt x="3771990" y="7305779"/>
                  </a:lnTo>
                  <a:lnTo>
                    <a:pt x="3767227" y="7312844"/>
                  </a:lnTo>
                  <a:lnTo>
                    <a:pt x="3765481" y="7321495"/>
                  </a:lnTo>
                  <a:lnTo>
                    <a:pt x="3767227" y="7330146"/>
                  </a:lnTo>
                  <a:lnTo>
                    <a:pt x="3771990" y="7337210"/>
                  </a:lnTo>
                  <a:lnTo>
                    <a:pt x="3779055" y="7341973"/>
                  </a:lnTo>
                  <a:lnTo>
                    <a:pt x="3787750" y="7343720"/>
                  </a:lnTo>
                  <a:lnTo>
                    <a:pt x="3796401" y="7341973"/>
                  </a:lnTo>
                  <a:lnTo>
                    <a:pt x="3803466" y="7337210"/>
                  </a:lnTo>
                  <a:lnTo>
                    <a:pt x="3808229" y="7330146"/>
                  </a:lnTo>
                  <a:lnTo>
                    <a:pt x="3809975" y="7321495"/>
                  </a:lnTo>
                  <a:lnTo>
                    <a:pt x="3808228" y="7312844"/>
                  </a:lnTo>
                  <a:lnTo>
                    <a:pt x="3803460" y="7305779"/>
                  </a:lnTo>
                  <a:lnTo>
                    <a:pt x="3796383" y="7301016"/>
                  </a:lnTo>
                  <a:lnTo>
                    <a:pt x="3787706" y="7299270"/>
                  </a:lnTo>
                  <a:close/>
                </a:path>
                <a:path w="11962130" h="7343775">
                  <a:moveTo>
                    <a:pt x="3698761" y="7299270"/>
                  </a:moveTo>
                  <a:lnTo>
                    <a:pt x="3690110" y="7301016"/>
                  </a:lnTo>
                  <a:lnTo>
                    <a:pt x="3683046" y="7305779"/>
                  </a:lnTo>
                  <a:lnTo>
                    <a:pt x="3678283" y="7312844"/>
                  </a:lnTo>
                  <a:lnTo>
                    <a:pt x="3676536" y="7321495"/>
                  </a:lnTo>
                  <a:lnTo>
                    <a:pt x="3678283" y="7330146"/>
                  </a:lnTo>
                  <a:lnTo>
                    <a:pt x="3683046" y="7337210"/>
                  </a:lnTo>
                  <a:lnTo>
                    <a:pt x="3690110" y="7341973"/>
                  </a:lnTo>
                  <a:lnTo>
                    <a:pt x="3698806" y="7343720"/>
                  </a:lnTo>
                  <a:lnTo>
                    <a:pt x="3707457" y="7341973"/>
                  </a:lnTo>
                  <a:lnTo>
                    <a:pt x="3714521" y="7337210"/>
                  </a:lnTo>
                  <a:lnTo>
                    <a:pt x="3719284" y="7330146"/>
                  </a:lnTo>
                  <a:lnTo>
                    <a:pt x="3721031" y="7321495"/>
                  </a:lnTo>
                  <a:lnTo>
                    <a:pt x="3719284" y="7312844"/>
                  </a:lnTo>
                  <a:lnTo>
                    <a:pt x="3714516" y="7305779"/>
                  </a:lnTo>
                  <a:lnTo>
                    <a:pt x="3707438" y="7301016"/>
                  </a:lnTo>
                  <a:lnTo>
                    <a:pt x="3698761" y="7299270"/>
                  </a:lnTo>
                  <a:close/>
                </a:path>
                <a:path w="11962130" h="7343775">
                  <a:moveTo>
                    <a:pt x="3609817" y="7299270"/>
                  </a:moveTo>
                  <a:lnTo>
                    <a:pt x="3601166" y="7301016"/>
                  </a:lnTo>
                  <a:lnTo>
                    <a:pt x="3594102" y="7305779"/>
                  </a:lnTo>
                  <a:lnTo>
                    <a:pt x="3589339" y="7312844"/>
                  </a:lnTo>
                  <a:lnTo>
                    <a:pt x="3587592" y="7321495"/>
                  </a:lnTo>
                  <a:lnTo>
                    <a:pt x="3589339" y="7330146"/>
                  </a:lnTo>
                  <a:lnTo>
                    <a:pt x="3594102" y="7337210"/>
                  </a:lnTo>
                  <a:lnTo>
                    <a:pt x="3601166" y="7341973"/>
                  </a:lnTo>
                  <a:lnTo>
                    <a:pt x="3609861" y="7343720"/>
                  </a:lnTo>
                  <a:lnTo>
                    <a:pt x="3618512" y="7341973"/>
                  </a:lnTo>
                  <a:lnTo>
                    <a:pt x="3625577" y="7337210"/>
                  </a:lnTo>
                  <a:lnTo>
                    <a:pt x="3630340" y="7330146"/>
                  </a:lnTo>
                  <a:lnTo>
                    <a:pt x="3632086" y="7321495"/>
                  </a:lnTo>
                  <a:lnTo>
                    <a:pt x="3630339" y="7312844"/>
                  </a:lnTo>
                  <a:lnTo>
                    <a:pt x="3625571" y="7305779"/>
                  </a:lnTo>
                  <a:lnTo>
                    <a:pt x="3618494" y="7301016"/>
                  </a:lnTo>
                  <a:lnTo>
                    <a:pt x="3609817" y="7299270"/>
                  </a:lnTo>
                  <a:close/>
                </a:path>
                <a:path w="11962130" h="7343775">
                  <a:moveTo>
                    <a:pt x="3520873" y="7299270"/>
                  </a:moveTo>
                  <a:lnTo>
                    <a:pt x="3512222" y="7301016"/>
                  </a:lnTo>
                  <a:lnTo>
                    <a:pt x="3505157" y="7305779"/>
                  </a:lnTo>
                  <a:lnTo>
                    <a:pt x="3500394" y="7312844"/>
                  </a:lnTo>
                  <a:lnTo>
                    <a:pt x="3498648" y="7321495"/>
                  </a:lnTo>
                  <a:lnTo>
                    <a:pt x="3500394" y="7330146"/>
                  </a:lnTo>
                  <a:lnTo>
                    <a:pt x="3505157" y="7337210"/>
                  </a:lnTo>
                  <a:lnTo>
                    <a:pt x="3512222" y="7341973"/>
                  </a:lnTo>
                  <a:lnTo>
                    <a:pt x="3520917" y="7343720"/>
                  </a:lnTo>
                  <a:lnTo>
                    <a:pt x="3529568" y="7341973"/>
                  </a:lnTo>
                  <a:lnTo>
                    <a:pt x="3536632" y="7337210"/>
                  </a:lnTo>
                  <a:lnTo>
                    <a:pt x="3541395" y="7330146"/>
                  </a:lnTo>
                  <a:lnTo>
                    <a:pt x="3543142" y="7321495"/>
                  </a:lnTo>
                  <a:lnTo>
                    <a:pt x="3541395" y="7312844"/>
                  </a:lnTo>
                  <a:lnTo>
                    <a:pt x="3536627" y="7305779"/>
                  </a:lnTo>
                  <a:lnTo>
                    <a:pt x="3529549" y="7301016"/>
                  </a:lnTo>
                  <a:lnTo>
                    <a:pt x="3520873" y="7299270"/>
                  </a:lnTo>
                  <a:close/>
                </a:path>
                <a:path w="11962130" h="7343775">
                  <a:moveTo>
                    <a:pt x="3431927" y="7299270"/>
                  </a:moveTo>
                  <a:lnTo>
                    <a:pt x="3423276" y="7301016"/>
                  </a:lnTo>
                  <a:lnTo>
                    <a:pt x="3416211" y="7305779"/>
                  </a:lnTo>
                  <a:lnTo>
                    <a:pt x="3411448" y="7312844"/>
                  </a:lnTo>
                  <a:lnTo>
                    <a:pt x="3409702" y="7321495"/>
                  </a:lnTo>
                  <a:lnTo>
                    <a:pt x="3411448" y="7330146"/>
                  </a:lnTo>
                  <a:lnTo>
                    <a:pt x="3416211" y="7337210"/>
                  </a:lnTo>
                  <a:lnTo>
                    <a:pt x="3423276" y="7341973"/>
                  </a:lnTo>
                  <a:lnTo>
                    <a:pt x="3431971" y="7343720"/>
                  </a:lnTo>
                  <a:lnTo>
                    <a:pt x="3440622" y="7341973"/>
                  </a:lnTo>
                  <a:lnTo>
                    <a:pt x="3447687" y="7337210"/>
                  </a:lnTo>
                  <a:lnTo>
                    <a:pt x="3452450" y="7330146"/>
                  </a:lnTo>
                  <a:lnTo>
                    <a:pt x="3454196" y="7321495"/>
                  </a:lnTo>
                  <a:lnTo>
                    <a:pt x="3452449" y="7312844"/>
                  </a:lnTo>
                  <a:lnTo>
                    <a:pt x="3447681" y="7305779"/>
                  </a:lnTo>
                  <a:lnTo>
                    <a:pt x="3440604" y="7301016"/>
                  </a:lnTo>
                  <a:lnTo>
                    <a:pt x="3431927" y="7299270"/>
                  </a:lnTo>
                  <a:close/>
                </a:path>
                <a:path w="11962130" h="7343775">
                  <a:moveTo>
                    <a:pt x="3342982" y="7299270"/>
                  </a:moveTo>
                  <a:lnTo>
                    <a:pt x="3334331" y="7301016"/>
                  </a:lnTo>
                  <a:lnTo>
                    <a:pt x="3327267" y="7305779"/>
                  </a:lnTo>
                  <a:lnTo>
                    <a:pt x="3322504" y="7312844"/>
                  </a:lnTo>
                  <a:lnTo>
                    <a:pt x="3320757" y="7321495"/>
                  </a:lnTo>
                  <a:lnTo>
                    <a:pt x="3322504" y="7330146"/>
                  </a:lnTo>
                  <a:lnTo>
                    <a:pt x="3327267" y="7337210"/>
                  </a:lnTo>
                  <a:lnTo>
                    <a:pt x="3334331" y="7341973"/>
                  </a:lnTo>
                  <a:lnTo>
                    <a:pt x="3343027" y="7343720"/>
                  </a:lnTo>
                  <a:lnTo>
                    <a:pt x="3351678" y="7341973"/>
                  </a:lnTo>
                  <a:lnTo>
                    <a:pt x="3358742" y="7337210"/>
                  </a:lnTo>
                  <a:lnTo>
                    <a:pt x="3363505" y="7330146"/>
                  </a:lnTo>
                  <a:lnTo>
                    <a:pt x="3365252" y="7321495"/>
                  </a:lnTo>
                  <a:lnTo>
                    <a:pt x="3363505" y="7312844"/>
                  </a:lnTo>
                  <a:lnTo>
                    <a:pt x="3358737" y="7305779"/>
                  </a:lnTo>
                  <a:lnTo>
                    <a:pt x="3351659" y="7301016"/>
                  </a:lnTo>
                  <a:lnTo>
                    <a:pt x="3342982" y="7299270"/>
                  </a:lnTo>
                  <a:close/>
                </a:path>
                <a:path w="11962130" h="7343775">
                  <a:moveTo>
                    <a:pt x="3254038" y="7299270"/>
                  </a:moveTo>
                  <a:lnTo>
                    <a:pt x="3245387" y="7301016"/>
                  </a:lnTo>
                  <a:lnTo>
                    <a:pt x="3238322" y="7305779"/>
                  </a:lnTo>
                  <a:lnTo>
                    <a:pt x="3233559" y="7312844"/>
                  </a:lnTo>
                  <a:lnTo>
                    <a:pt x="3231813" y="7321495"/>
                  </a:lnTo>
                  <a:lnTo>
                    <a:pt x="3233559" y="7330146"/>
                  </a:lnTo>
                  <a:lnTo>
                    <a:pt x="3238322" y="7337210"/>
                  </a:lnTo>
                  <a:lnTo>
                    <a:pt x="3245387" y="7341973"/>
                  </a:lnTo>
                  <a:lnTo>
                    <a:pt x="3254082" y="7343720"/>
                  </a:lnTo>
                  <a:lnTo>
                    <a:pt x="3262733" y="7341973"/>
                  </a:lnTo>
                  <a:lnTo>
                    <a:pt x="3269798" y="7337210"/>
                  </a:lnTo>
                  <a:lnTo>
                    <a:pt x="3274561" y="7330146"/>
                  </a:lnTo>
                  <a:lnTo>
                    <a:pt x="3276307" y="7321495"/>
                  </a:lnTo>
                  <a:lnTo>
                    <a:pt x="3274560" y="7312844"/>
                  </a:lnTo>
                  <a:lnTo>
                    <a:pt x="3269792" y="7305779"/>
                  </a:lnTo>
                  <a:lnTo>
                    <a:pt x="3262715" y="7301016"/>
                  </a:lnTo>
                  <a:lnTo>
                    <a:pt x="3254038" y="7299270"/>
                  </a:lnTo>
                  <a:close/>
                </a:path>
                <a:path w="11962130" h="7343775">
                  <a:moveTo>
                    <a:pt x="3165094" y="7299270"/>
                  </a:moveTo>
                  <a:lnTo>
                    <a:pt x="3156443" y="7301016"/>
                  </a:lnTo>
                  <a:lnTo>
                    <a:pt x="3149378" y="7305779"/>
                  </a:lnTo>
                  <a:lnTo>
                    <a:pt x="3144615" y="7312844"/>
                  </a:lnTo>
                  <a:lnTo>
                    <a:pt x="3142869" y="7321495"/>
                  </a:lnTo>
                  <a:lnTo>
                    <a:pt x="3144615" y="7330146"/>
                  </a:lnTo>
                  <a:lnTo>
                    <a:pt x="3149378" y="7337210"/>
                  </a:lnTo>
                  <a:lnTo>
                    <a:pt x="3156443" y="7341973"/>
                  </a:lnTo>
                  <a:lnTo>
                    <a:pt x="3165138" y="7343720"/>
                  </a:lnTo>
                  <a:lnTo>
                    <a:pt x="3173789" y="7341973"/>
                  </a:lnTo>
                  <a:lnTo>
                    <a:pt x="3180853" y="7337210"/>
                  </a:lnTo>
                  <a:lnTo>
                    <a:pt x="3185616" y="7330146"/>
                  </a:lnTo>
                  <a:lnTo>
                    <a:pt x="3187363" y="7321495"/>
                  </a:lnTo>
                  <a:lnTo>
                    <a:pt x="3185616" y="7312844"/>
                  </a:lnTo>
                  <a:lnTo>
                    <a:pt x="3180848" y="7305779"/>
                  </a:lnTo>
                  <a:lnTo>
                    <a:pt x="3173770" y="7301016"/>
                  </a:lnTo>
                  <a:lnTo>
                    <a:pt x="3165094" y="7299270"/>
                  </a:lnTo>
                  <a:close/>
                </a:path>
                <a:path w="11962130" h="7343775">
                  <a:moveTo>
                    <a:pt x="3076148" y="7299270"/>
                  </a:moveTo>
                  <a:lnTo>
                    <a:pt x="3067497" y="7301016"/>
                  </a:lnTo>
                  <a:lnTo>
                    <a:pt x="3060433" y="7305779"/>
                  </a:lnTo>
                  <a:lnTo>
                    <a:pt x="3055670" y="7312844"/>
                  </a:lnTo>
                  <a:lnTo>
                    <a:pt x="3053923" y="7321495"/>
                  </a:lnTo>
                  <a:lnTo>
                    <a:pt x="3055670" y="7330146"/>
                  </a:lnTo>
                  <a:lnTo>
                    <a:pt x="3060433" y="7337210"/>
                  </a:lnTo>
                  <a:lnTo>
                    <a:pt x="3067497" y="7341973"/>
                  </a:lnTo>
                  <a:lnTo>
                    <a:pt x="3076194" y="7343720"/>
                  </a:lnTo>
                  <a:lnTo>
                    <a:pt x="3084844" y="7341973"/>
                  </a:lnTo>
                  <a:lnTo>
                    <a:pt x="3091908" y="7337210"/>
                  </a:lnTo>
                  <a:lnTo>
                    <a:pt x="3096671" y="7330146"/>
                  </a:lnTo>
                  <a:lnTo>
                    <a:pt x="3098417" y="7321495"/>
                  </a:lnTo>
                  <a:lnTo>
                    <a:pt x="3096670" y="7312844"/>
                  </a:lnTo>
                  <a:lnTo>
                    <a:pt x="3091902" y="7305779"/>
                  </a:lnTo>
                  <a:lnTo>
                    <a:pt x="3084824" y="7301016"/>
                  </a:lnTo>
                  <a:lnTo>
                    <a:pt x="3076148" y="7299270"/>
                  </a:lnTo>
                  <a:close/>
                </a:path>
                <a:path w="11962130" h="7343775">
                  <a:moveTo>
                    <a:pt x="2987203" y="7299270"/>
                  </a:moveTo>
                  <a:lnTo>
                    <a:pt x="2978552" y="7301016"/>
                  </a:lnTo>
                  <a:lnTo>
                    <a:pt x="2971488" y="7305779"/>
                  </a:lnTo>
                  <a:lnTo>
                    <a:pt x="2966725" y="7312844"/>
                  </a:lnTo>
                  <a:lnTo>
                    <a:pt x="2964978" y="7321495"/>
                  </a:lnTo>
                  <a:lnTo>
                    <a:pt x="2966725" y="7330146"/>
                  </a:lnTo>
                  <a:lnTo>
                    <a:pt x="2971488" y="7337210"/>
                  </a:lnTo>
                  <a:lnTo>
                    <a:pt x="2978552" y="7341973"/>
                  </a:lnTo>
                  <a:lnTo>
                    <a:pt x="2987248" y="7343720"/>
                  </a:lnTo>
                  <a:lnTo>
                    <a:pt x="2995899" y="7341973"/>
                  </a:lnTo>
                  <a:lnTo>
                    <a:pt x="3002963" y="7337210"/>
                  </a:lnTo>
                  <a:lnTo>
                    <a:pt x="3007726" y="7330146"/>
                  </a:lnTo>
                  <a:lnTo>
                    <a:pt x="3009473" y="7321495"/>
                  </a:lnTo>
                  <a:lnTo>
                    <a:pt x="3007726" y="7312844"/>
                  </a:lnTo>
                  <a:lnTo>
                    <a:pt x="3002958" y="7305779"/>
                  </a:lnTo>
                  <a:lnTo>
                    <a:pt x="2995880" y="7301016"/>
                  </a:lnTo>
                  <a:lnTo>
                    <a:pt x="2987203" y="7299270"/>
                  </a:lnTo>
                  <a:close/>
                </a:path>
                <a:path w="11962130" h="7343775">
                  <a:moveTo>
                    <a:pt x="2898259" y="7299270"/>
                  </a:moveTo>
                  <a:lnTo>
                    <a:pt x="2889608" y="7301016"/>
                  </a:lnTo>
                  <a:lnTo>
                    <a:pt x="2882543" y="7305779"/>
                  </a:lnTo>
                  <a:lnTo>
                    <a:pt x="2877780" y="7312844"/>
                  </a:lnTo>
                  <a:lnTo>
                    <a:pt x="2876034" y="7321495"/>
                  </a:lnTo>
                  <a:lnTo>
                    <a:pt x="2877780" y="7330146"/>
                  </a:lnTo>
                  <a:lnTo>
                    <a:pt x="2882543" y="7337210"/>
                  </a:lnTo>
                  <a:lnTo>
                    <a:pt x="2889608" y="7341973"/>
                  </a:lnTo>
                  <a:lnTo>
                    <a:pt x="2898303" y="7343720"/>
                  </a:lnTo>
                  <a:lnTo>
                    <a:pt x="2906954" y="7341973"/>
                  </a:lnTo>
                  <a:lnTo>
                    <a:pt x="2914019" y="7337210"/>
                  </a:lnTo>
                  <a:lnTo>
                    <a:pt x="2918782" y="7330146"/>
                  </a:lnTo>
                  <a:lnTo>
                    <a:pt x="2920528" y="7321495"/>
                  </a:lnTo>
                  <a:lnTo>
                    <a:pt x="2918781" y="7312844"/>
                  </a:lnTo>
                  <a:lnTo>
                    <a:pt x="2914013" y="7305779"/>
                  </a:lnTo>
                  <a:lnTo>
                    <a:pt x="2906936" y="7301016"/>
                  </a:lnTo>
                  <a:lnTo>
                    <a:pt x="2898259" y="7299270"/>
                  </a:lnTo>
                  <a:close/>
                </a:path>
                <a:path w="11962130" h="7343775">
                  <a:moveTo>
                    <a:pt x="2809314" y="7299270"/>
                  </a:moveTo>
                  <a:lnTo>
                    <a:pt x="2800663" y="7301016"/>
                  </a:lnTo>
                  <a:lnTo>
                    <a:pt x="2793599" y="7305779"/>
                  </a:lnTo>
                  <a:lnTo>
                    <a:pt x="2788836" y="7312844"/>
                  </a:lnTo>
                  <a:lnTo>
                    <a:pt x="2787089" y="7321495"/>
                  </a:lnTo>
                  <a:lnTo>
                    <a:pt x="2788836" y="7330146"/>
                  </a:lnTo>
                  <a:lnTo>
                    <a:pt x="2793599" y="7337210"/>
                  </a:lnTo>
                  <a:lnTo>
                    <a:pt x="2800663" y="7341973"/>
                  </a:lnTo>
                  <a:lnTo>
                    <a:pt x="2809359" y="7343720"/>
                  </a:lnTo>
                  <a:lnTo>
                    <a:pt x="2818010" y="7341973"/>
                  </a:lnTo>
                  <a:lnTo>
                    <a:pt x="2825074" y="7337210"/>
                  </a:lnTo>
                  <a:lnTo>
                    <a:pt x="2829837" y="7330146"/>
                  </a:lnTo>
                  <a:lnTo>
                    <a:pt x="2831584" y="7321495"/>
                  </a:lnTo>
                  <a:lnTo>
                    <a:pt x="2829837" y="7312844"/>
                  </a:lnTo>
                  <a:lnTo>
                    <a:pt x="2825069" y="7305779"/>
                  </a:lnTo>
                  <a:lnTo>
                    <a:pt x="2817991" y="7301016"/>
                  </a:lnTo>
                  <a:lnTo>
                    <a:pt x="2809314" y="7299270"/>
                  </a:lnTo>
                  <a:close/>
                </a:path>
                <a:path w="11962130" h="7343775">
                  <a:moveTo>
                    <a:pt x="2720370" y="7299270"/>
                  </a:moveTo>
                  <a:lnTo>
                    <a:pt x="2711719" y="7301016"/>
                  </a:lnTo>
                  <a:lnTo>
                    <a:pt x="2704655" y="7305779"/>
                  </a:lnTo>
                  <a:lnTo>
                    <a:pt x="2699892" y="7312844"/>
                  </a:lnTo>
                  <a:lnTo>
                    <a:pt x="2698145" y="7321495"/>
                  </a:lnTo>
                  <a:lnTo>
                    <a:pt x="2699892" y="7330146"/>
                  </a:lnTo>
                  <a:lnTo>
                    <a:pt x="2704655" y="7337210"/>
                  </a:lnTo>
                  <a:lnTo>
                    <a:pt x="2711719" y="7341973"/>
                  </a:lnTo>
                  <a:lnTo>
                    <a:pt x="2720414" y="7343720"/>
                  </a:lnTo>
                  <a:lnTo>
                    <a:pt x="2729065" y="7341973"/>
                  </a:lnTo>
                  <a:lnTo>
                    <a:pt x="2736130" y="7337210"/>
                  </a:lnTo>
                  <a:lnTo>
                    <a:pt x="2740893" y="7330146"/>
                  </a:lnTo>
                  <a:lnTo>
                    <a:pt x="2742639" y="7321495"/>
                  </a:lnTo>
                  <a:lnTo>
                    <a:pt x="2740892" y="7312844"/>
                  </a:lnTo>
                  <a:lnTo>
                    <a:pt x="2736124" y="7305779"/>
                  </a:lnTo>
                  <a:lnTo>
                    <a:pt x="2729047" y="7301016"/>
                  </a:lnTo>
                  <a:lnTo>
                    <a:pt x="2720370" y="7299270"/>
                  </a:lnTo>
                  <a:close/>
                </a:path>
                <a:path w="11962130" h="7343775">
                  <a:moveTo>
                    <a:pt x="2631424" y="7299270"/>
                  </a:moveTo>
                  <a:lnTo>
                    <a:pt x="2622773" y="7301016"/>
                  </a:lnTo>
                  <a:lnTo>
                    <a:pt x="2615709" y="7305779"/>
                  </a:lnTo>
                  <a:lnTo>
                    <a:pt x="2610946" y="7312844"/>
                  </a:lnTo>
                  <a:lnTo>
                    <a:pt x="2609199" y="7321495"/>
                  </a:lnTo>
                  <a:lnTo>
                    <a:pt x="2610946" y="7330146"/>
                  </a:lnTo>
                  <a:lnTo>
                    <a:pt x="2615709" y="7337210"/>
                  </a:lnTo>
                  <a:lnTo>
                    <a:pt x="2622773" y="7341973"/>
                  </a:lnTo>
                  <a:lnTo>
                    <a:pt x="2631469" y="7343720"/>
                  </a:lnTo>
                  <a:lnTo>
                    <a:pt x="2640120" y="7341973"/>
                  </a:lnTo>
                  <a:lnTo>
                    <a:pt x="2647184" y="7337210"/>
                  </a:lnTo>
                  <a:lnTo>
                    <a:pt x="2651947" y="7330146"/>
                  </a:lnTo>
                  <a:lnTo>
                    <a:pt x="2653694" y="7321495"/>
                  </a:lnTo>
                  <a:lnTo>
                    <a:pt x="2651946" y="7312844"/>
                  </a:lnTo>
                  <a:lnTo>
                    <a:pt x="2647179" y="7305779"/>
                  </a:lnTo>
                  <a:lnTo>
                    <a:pt x="2640101" y="7301016"/>
                  </a:lnTo>
                  <a:lnTo>
                    <a:pt x="2631424" y="7299270"/>
                  </a:lnTo>
                  <a:close/>
                </a:path>
                <a:path w="11962130" h="7343775">
                  <a:moveTo>
                    <a:pt x="2542480" y="7299270"/>
                  </a:moveTo>
                  <a:lnTo>
                    <a:pt x="2533829" y="7301016"/>
                  </a:lnTo>
                  <a:lnTo>
                    <a:pt x="2526764" y="7305779"/>
                  </a:lnTo>
                  <a:lnTo>
                    <a:pt x="2522001" y="7312844"/>
                  </a:lnTo>
                  <a:lnTo>
                    <a:pt x="2520255" y="7321495"/>
                  </a:lnTo>
                  <a:lnTo>
                    <a:pt x="2522001" y="7330146"/>
                  </a:lnTo>
                  <a:lnTo>
                    <a:pt x="2526764" y="7337210"/>
                  </a:lnTo>
                  <a:lnTo>
                    <a:pt x="2533829" y="7341973"/>
                  </a:lnTo>
                  <a:lnTo>
                    <a:pt x="2542524" y="7343720"/>
                  </a:lnTo>
                  <a:lnTo>
                    <a:pt x="2551175" y="7341973"/>
                  </a:lnTo>
                  <a:lnTo>
                    <a:pt x="2558240" y="7337210"/>
                  </a:lnTo>
                  <a:lnTo>
                    <a:pt x="2563003" y="7330146"/>
                  </a:lnTo>
                  <a:lnTo>
                    <a:pt x="2564749" y="7321495"/>
                  </a:lnTo>
                  <a:lnTo>
                    <a:pt x="2563002" y="7312844"/>
                  </a:lnTo>
                  <a:lnTo>
                    <a:pt x="2558234" y="7305779"/>
                  </a:lnTo>
                  <a:lnTo>
                    <a:pt x="2551156" y="7301016"/>
                  </a:lnTo>
                  <a:lnTo>
                    <a:pt x="2542480" y="7299270"/>
                  </a:lnTo>
                  <a:close/>
                </a:path>
                <a:path w="11962130" h="7343775">
                  <a:moveTo>
                    <a:pt x="2453535" y="7299270"/>
                  </a:moveTo>
                  <a:lnTo>
                    <a:pt x="2444884" y="7301016"/>
                  </a:lnTo>
                  <a:lnTo>
                    <a:pt x="2437820" y="7305779"/>
                  </a:lnTo>
                  <a:lnTo>
                    <a:pt x="2433057" y="7312844"/>
                  </a:lnTo>
                  <a:lnTo>
                    <a:pt x="2431310" y="7321495"/>
                  </a:lnTo>
                  <a:lnTo>
                    <a:pt x="2433057" y="7330146"/>
                  </a:lnTo>
                  <a:lnTo>
                    <a:pt x="2437820" y="7337210"/>
                  </a:lnTo>
                  <a:lnTo>
                    <a:pt x="2444884" y="7341973"/>
                  </a:lnTo>
                  <a:lnTo>
                    <a:pt x="2453580" y="7343720"/>
                  </a:lnTo>
                  <a:lnTo>
                    <a:pt x="2462231" y="7341973"/>
                  </a:lnTo>
                  <a:lnTo>
                    <a:pt x="2469295" y="7337210"/>
                  </a:lnTo>
                  <a:lnTo>
                    <a:pt x="2474058" y="7330146"/>
                  </a:lnTo>
                  <a:lnTo>
                    <a:pt x="2475805" y="7321495"/>
                  </a:lnTo>
                  <a:lnTo>
                    <a:pt x="2474058" y="7312844"/>
                  </a:lnTo>
                  <a:lnTo>
                    <a:pt x="2469290" y="7305779"/>
                  </a:lnTo>
                  <a:lnTo>
                    <a:pt x="2462212" y="7301016"/>
                  </a:lnTo>
                  <a:lnTo>
                    <a:pt x="2453535" y="7299270"/>
                  </a:lnTo>
                  <a:close/>
                </a:path>
                <a:path w="11962130" h="7343775">
                  <a:moveTo>
                    <a:pt x="2364591" y="7299270"/>
                  </a:moveTo>
                  <a:lnTo>
                    <a:pt x="2355940" y="7301016"/>
                  </a:lnTo>
                  <a:lnTo>
                    <a:pt x="2348875" y="7305779"/>
                  </a:lnTo>
                  <a:lnTo>
                    <a:pt x="2344112" y="7312844"/>
                  </a:lnTo>
                  <a:lnTo>
                    <a:pt x="2342366" y="7321495"/>
                  </a:lnTo>
                  <a:lnTo>
                    <a:pt x="2344112" y="7330146"/>
                  </a:lnTo>
                  <a:lnTo>
                    <a:pt x="2348875" y="7337210"/>
                  </a:lnTo>
                  <a:lnTo>
                    <a:pt x="2355940" y="7341973"/>
                  </a:lnTo>
                  <a:lnTo>
                    <a:pt x="2364635" y="7343720"/>
                  </a:lnTo>
                  <a:lnTo>
                    <a:pt x="2373286" y="7341973"/>
                  </a:lnTo>
                  <a:lnTo>
                    <a:pt x="2380351" y="7337210"/>
                  </a:lnTo>
                  <a:lnTo>
                    <a:pt x="2385114" y="7330146"/>
                  </a:lnTo>
                  <a:lnTo>
                    <a:pt x="2386860" y="7321495"/>
                  </a:lnTo>
                  <a:lnTo>
                    <a:pt x="2385113" y="7312844"/>
                  </a:lnTo>
                  <a:lnTo>
                    <a:pt x="2380345" y="7305779"/>
                  </a:lnTo>
                  <a:lnTo>
                    <a:pt x="2373268" y="7301016"/>
                  </a:lnTo>
                  <a:lnTo>
                    <a:pt x="2364591" y="7299270"/>
                  </a:lnTo>
                  <a:close/>
                </a:path>
                <a:path w="11962130" h="7343775">
                  <a:moveTo>
                    <a:pt x="2275645" y="7299270"/>
                  </a:moveTo>
                  <a:lnTo>
                    <a:pt x="2266994" y="7301016"/>
                  </a:lnTo>
                  <a:lnTo>
                    <a:pt x="2259930" y="7305779"/>
                  </a:lnTo>
                  <a:lnTo>
                    <a:pt x="2255167" y="7312844"/>
                  </a:lnTo>
                  <a:lnTo>
                    <a:pt x="2253420" y="7321495"/>
                  </a:lnTo>
                  <a:lnTo>
                    <a:pt x="2255167" y="7330146"/>
                  </a:lnTo>
                  <a:lnTo>
                    <a:pt x="2259930" y="7337210"/>
                  </a:lnTo>
                  <a:lnTo>
                    <a:pt x="2266994" y="7341973"/>
                  </a:lnTo>
                  <a:lnTo>
                    <a:pt x="2275690" y="7343720"/>
                  </a:lnTo>
                  <a:lnTo>
                    <a:pt x="2284341" y="7341973"/>
                  </a:lnTo>
                  <a:lnTo>
                    <a:pt x="2291405" y="7337210"/>
                  </a:lnTo>
                  <a:lnTo>
                    <a:pt x="2296168" y="7330146"/>
                  </a:lnTo>
                  <a:lnTo>
                    <a:pt x="2297915" y="7321495"/>
                  </a:lnTo>
                  <a:lnTo>
                    <a:pt x="2296167" y="7312844"/>
                  </a:lnTo>
                  <a:lnTo>
                    <a:pt x="2291400" y="7305779"/>
                  </a:lnTo>
                  <a:lnTo>
                    <a:pt x="2284322" y="7301016"/>
                  </a:lnTo>
                  <a:lnTo>
                    <a:pt x="2275645" y="7299270"/>
                  </a:lnTo>
                  <a:close/>
                </a:path>
                <a:path w="11962130" h="7343775">
                  <a:moveTo>
                    <a:pt x="2186701" y="7299270"/>
                  </a:moveTo>
                  <a:lnTo>
                    <a:pt x="2178050" y="7301016"/>
                  </a:lnTo>
                  <a:lnTo>
                    <a:pt x="2170985" y="7305779"/>
                  </a:lnTo>
                  <a:lnTo>
                    <a:pt x="2166222" y="7312844"/>
                  </a:lnTo>
                  <a:lnTo>
                    <a:pt x="2164476" y="7321495"/>
                  </a:lnTo>
                  <a:lnTo>
                    <a:pt x="2166222" y="7330146"/>
                  </a:lnTo>
                  <a:lnTo>
                    <a:pt x="2170985" y="7337210"/>
                  </a:lnTo>
                  <a:lnTo>
                    <a:pt x="2178050" y="7341973"/>
                  </a:lnTo>
                  <a:lnTo>
                    <a:pt x="2186745" y="7343720"/>
                  </a:lnTo>
                  <a:lnTo>
                    <a:pt x="2195396" y="7341973"/>
                  </a:lnTo>
                  <a:lnTo>
                    <a:pt x="2202461" y="7337210"/>
                  </a:lnTo>
                  <a:lnTo>
                    <a:pt x="2207224" y="7330146"/>
                  </a:lnTo>
                  <a:lnTo>
                    <a:pt x="2208970" y="7321495"/>
                  </a:lnTo>
                  <a:lnTo>
                    <a:pt x="2207223" y="7312844"/>
                  </a:lnTo>
                  <a:lnTo>
                    <a:pt x="2202455" y="7305779"/>
                  </a:lnTo>
                  <a:lnTo>
                    <a:pt x="2195377" y="7301016"/>
                  </a:lnTo>
                  <a:lnTo>
                    <a:pt x="2186701" y="7299270"/>
                  </a:lnTo>
                  <a:close/>
                </a:path>
                <a:path w="11962130" h="7343775">
                  <a:moveTo>
                    <a:pt x="2097756" y="7299270"/>
                  </a:moveTo>
                  <a:lnTo>
                    <a:pt x="2089105" y="7301016"/>
                  </a:lnTo>
                  <a:lnTo>
                    <a:pt x="2082041" y="7305779"/>
                  </a:lnTo>
                  <a:lnTo>
                    <a:pt x="2077278" y="7312844"/>
                  </a:lnTo>
                  <a:lnTo>
                    <a:pt x="2075531" y="7321495"/>
                  </a:lnTo>
                  <a:lnTo>
                    <a:pt x="2077278" y="7330146"/>
                  </a:lnTo>
                  <a:lnTo>
                    <a:pt x="2082041" y="7337210"/>
                  </a:lnTo>
                  <a:lnTo>
                    <a:pt x="2089105" y="7341973"/>
                  </a:lnTo>
                  <a:lnTo>
                    <a:pt x="2097801" y="7343720"/>
                  </a:lnTo>
                  <a:lnTo>
                    <a:pt x="2106452" y="7341973"/>
                  </a:lnTo>
                  <a:lnTo>
                    <a:pt x="2113516" y="7337210"/>
                  </a:lnTo>
                  <a:lnTo>
                    <a:pt x="2118279" y="7330146"/>
                  </a:lnTo>
                  <a:lnTo>
                    <a:pt x="2120026" y="7321495"/>
                  </a:lnTo>
                  <a:lnTo>
                    <a:pt x="2118278" y="7312844"/>
                  </a:lnTo>
                  <a:lnTo>
                    <a:pt x="2113511" y="7305779"/>
                  </a:lnTo>
                  <a:lnTo>
                    <a:pt x="2106433" y="7301016"/>
                  </a:lnTo>
                  <a:lnTo>
                    <a:pt x="2097756" y="7299270"/>
                  </a:lnTo>
                  <a:close/>
                </a:path>
                <a:path w="11962130" h="7343775">
                  <a:moveTo>
                    <a:pt x="2008812" y="7299270"/>
                  </a:moveTo>
                  <a:lnTo>
                    <a:pt x="2000161" y="7301016"/>
                  </a:lnTo>
                  <a:lnTo>
                    <a:pt x="1993096" y="7305779"/>
                  </a:lnTo>
                  <a:lnTo>
                    <a:pt x="1988333" y="7312844"/>
                  </a:lnTo>
                  <a:lnTo>
                    <a:pt x="1986587" y="7321495"/>
                  </a:lnTo>
                  <a:lnTo>
                    <a:pt x="1988333" y="7330146"/>
                  </a:lnTo>
                  <a:lnTo>
                    <a:pt x="1993096" y="7337210"/>
                  </a:lnTo>
                  <a:lnTo>
                    <a:pt x="2000161" y="7341973"/>
                  </a:lnTo>
                  <a:lnTo>
                    <a:pt x="2008856" y="7343720"/>
                  </a:lnTo>
                  <a:lnTo>
                    <a:pt x="2017507" y="7341973"/>
                  </a:lnTo>
                  <a:lnTo>
                    <a:pt x="2024572" y="7337210"/>
                  </a:lnTo>
                  <a:lnTo>
                    <a:pt x="2029335" y="7330146"/>
                  </a:lnTo>
                  <a:lnTo>
                    <a:pt x="2031081" y="7321495"/>
                  </a:lnTo>
                  <a:lnTo>
                    <a:pt x="2029334" y="7312844"/>
                  </a:lnTo>
                  <a:lnTo>
                    <a:pt x="2024566" y="7305779"/>
                  </a:lnTo>
                  <a:lnTo>
                    <a:pt x="2017489" y="7301016"/>
                  </a:lnTo>
                  <a:lnTo>
                    <a:pt x="2008812" y="7299270"/>
                  </a:lnTo>
                  <a:close/>
                </a:path>
                <a:path w="11962130" h="7343775">
                  <a:moveTo>
                    <a:pt x="1919867" y="7299270"/>
                  </a:moveTo>
                  <a:lnTo>
                    <a:pt x="1911216" y="7301016"/>
                  </a:lnTo>
                  <a:lnTo>
                    <a:pt x="1904152" y="7305779"/>
                  </a:lnTo>
                  <a:lnTo>
                    <a:pt x="1899389" y="7312844"/>
                  </a:lnTo>
                  <a:lnTo>
                    <a:pt x="1897642" y="7321495"/>
                  </a:lnTo>
                  <a:lnTo>
                    <a:pt x="1899389" y="7330146"/>
                  </a:lnTo>
                  <a:lnTo>
                    <a:pt x="1904152" y="7337210"/>
                  </a:lnTo>
                  <a:lnTo>
                    <a:pt x="1911216" y="7341973"/>
                  </a:lnTo>
                  <a:lnTo>
                    <a:pt x="1919912" y="7343720"/>
                  </a:lnTo>
                  <a:lnTo>
                    <a:pt x="1928563" y="7341973"/>
                  </a:lnTo>
                  <a:lnTo>
                    <a:pt x="1935627" y="7337210"/>
                  </a:lnTo>
                  <a:lnTo>
                    <a:pt x="1940390" y="7330146"/>
                  </a:lnTo>
                  <a:lnTo>
                    <a:pt x="1942137" y="7321495"/>
                  </a:lnTo>
                  <a:lnTo>
                    <a:pt x="1940390" y="7312844"/>
                  </a:lnTo>
                  <a:lnTo>
                    <a:pt x="1935622" y="7305779"/>
                  </a:lnTo>
                  <a:lnTo>
                    <a:pt x="1928544" y="7301016"/>
                  </a:lnTo>
                  <a:lnTo>
                    <a:pt x="1919867" y="7299270"/>
                  </a:lnTo>
                  <a:close/>
                </a:path>
                <a:path w="11962130" h="7343775">
                  <a:moveTo>
                    <a:pt x="1830923" y="7299270"/>
                  </a:moveTo>
                  <a:lnTo>
                    <a:pt x="1822272" y="7301016"/>
                  </a:lnTo>
                  <a:lnTo>
                    <a:pt x="1815207" y="7305779"/>
                  </a:lnTo>
                  <a:lnTo>
                    <a:pt x="1810444" y="7312844"/>
                  </a:lnTo>
                  <a:lnTo>
                    <a:pt x="1808698" y="7321495"/>
                  </a:lnTo>
                  <a:lnTo>
                    <a:pt x="1810444" y="7330146"/>
                  </a:lnTo>
                  <a:lnTo>
                    <a:pt x="1815207" y="7337210"/>
                  </a:lnTo>
                  <a:lnTo>
                    <a:pt x="1822272" y="7341973"/>
                  </a:lnTo>
                  <a:lnTo>
                    <a:pt x="1830967" y="7343720"/>
                  </a:lnTo>
                  <a:lnTo>
                    <a:pt x="1839618" y="7341973"/>
                  </a:lnTo>
                  <a:lnTo>
                    <a:pt x="1846683" y="7337210"/>
                  </a:lnTo>
                  <a:lnTo>
                    <a:pt x="1851446" y="7330146"/>
                  </a:lnTo>
                  <a:lnTo>
                    <a:pt x="1853192" y="7321495"/>
                  </a:lnTo>
                  <a:lnTo>
                    <a:pt x="1851445" y="7312844"/>
                  </a:lnTo>
                  <a:lnTo>
                    <a:pt x="1846677" y="7305779"/>
                  </a:lnTo>
                  <a:lnTo>
                    <a:pt x="1839600" y="7301016"/>
                  </a:lnTo>
                  <a:lnTo>
                    <a:pt x="1830923" y="7299270"/>
                  </a:lnTo>
                  <a:close/>
                </a:path>
                <a:path w="11962130" h="7343775">
                  <a:moveTo>
                    <a:pt x="1742757" y="7297445"/>
                  </a:moveTo>
                  <a:lnTo>
                    <a:pt x="1734052" y="7298898"/>
                  </a:lnTo>
                  <a:lnTo>
                    <a:pt x="1726830" y="7303420"/>
                  </a:lnTo>
                  <a:lnTo>
                    <a:pt x="1721831" y="7310319"/>
                  </a:lnTo>
                  <a:lnTo>
                    <a:pt x="1719793" y="7318906"/>
                  </a:lnTo>
                  <a:lnTo>
                    <a:pt x="1721247" y="7327611"/>
                  </a:lnTo>
                  <a:lnTo>
                    <a:pt x="1725768" y="7334833"/>
                  </a:lnTo>
                  <a:lnTo>
                    <a:pt x="1732668" y="7339832"/>
                  </a:lnTo>
                  <a:lnTo>
                    <a:pt x="1741299" y="7341871"/>
                  </a:lnTo>
                  <a:lnTo>
                    <a:pt x="1750004" y="7340418"/>
                  </a:lnTo>
                  <a:lnTo>
                    <a:pt x="1757225" y="7335896"/>
                  </a:lnTo>
                  <a:lnTo>
                    <a:pt x="1762224" y="7328997"/>
                  </a:lnTo>
                  <a:lnTo>
                    <a:pt x="1764262" y="7320410"/>
                  </a:lnTo>
                  <a:lnTo>
                    <a:pt x="1762808" y="7311705"/>
                  </a:lnTo>
                  <a:lnTo>
                    <a:pt x="1758282" y="7304483"/>
                  </a:lnTo>
                  <a:lnTo>
                    <a:pt x="1751369" y="7299484"/>
                  </a:lnTo>
                  <a:lnTo>
                    <a:pt x="1742757" y="7297445"/>
                  </a:lnTo>
                  <a:close/>
                </a:path>
                <a:path w="11962130" h="7343775">
                  <a:moveTo>
                    <a:pt x="1655279" y="7291482"/>
                  </a:moveTo>
                  <a:lnTo>
                    <a:pt x="1646507" y="7292443"/>
                  </a:lnTo>
                  <a:lnTo>
                    <a:pt x="1639042" y="7296550"/>
                  </a:lnTo>
                  <a:lnTo>
                    <a:pt x="1633663" y="7303157"/>
                  </a:lnTo>
                  <a:lnTo>
                    <a:pt x="1631144" y="7311616"/>
                  </a:lnTo>
                  <a:lnTo>
                    <a:pt x="1632105" y="7320389"/>
                  </a:lnTo>
                  <a:lnTo>
                    <a:pt x="1636213" y="7327853"/>
                  </a:lnTo>
                  <a:lnTo>
                    <a:pt x="1642820" y="7333233"/>
                  </a:lnTo>
                  <a:lnTo>
                    <a:pt x="1651322" y="7335755"/>
                  </a:lnTo>
                  <a:lnTo>
                    <a:pt x="1660095" y="7334795"/>
                  </a:lnTo>
                  <a:lnTo>
                    <a:pt x="1667560" y="7330687"/>
                  </a:lnTo>
                  <a:lnTo>
                    <a:pt x="1672940" y="7324080"/>
                  </a:lnTo>
                  <a:lnTo>
                    <a:pt x="1675458" y="7315622"/>
                  </a:lnTo>
                  <a:lnTo>
                    <a:pt x="1674497" y="7306848"/>
                  </a:lnTo>
                  <a:lnTo>
                    <a:pt x="1670384" y="7299383"/>
                  </a:lnTo>
                  <a:lnTo>
                    <a:pt x="1663764" y="7294003"/>
                  </a:lnTo>
                  <a:lnTo>
                    <a:pt x="1655279" y="7291482"/>
                  </a:lnTo>
                  <a:close/>
                </a:path>
                <a:path w="11962130" h="7343775">
                  <a:moveTo>
                    <a:pt x="1567728" y="7280950"/>
                  </a:moveTo>
                  <a:lnTo>
                    <a:pt x="1558928" y="7281613"/>
                  </a:lnTo>
                  <a:lnTo>
                    <a:pt x="1551329" y="7285466"/>
                  </a:lnTo>
                  <a:lnTo>
                    <a:pt x="1545729" y="7291887"/>
                  </a:lnTo>
                  <a:lnTo>
                    <a:pt x="1542925" y="7300255"/>
                  </a:lnTo>
                  <a:lnTo>
                    <a:pt x="1543588" y="7309056"/>
                  </a:lnTo>
                  <a:lnTo>
                    <a:pt x="1547441" y="7316655"/>
                  </a:lnTo>
                  <a:lnTo>
                    <a:pt x="1553862" y="7322255"/>
                  </a:lnTo>
                  <a:lnTo>
                    <a:pt x="1562275" y="7325064"/>
                  </a:lnTo>
                  <a:lnTo>
                    <a:pt x="1571076" y="7324401"/>
                  </a:lnTo>
                  <a:lnTo>
                    <a:pt x="1578675" y="7320548"/>
                  </a:lnTo>
                  <a:lnTo>
                    <a:pt x="1584275" y="7314127"/>
                  </a:lnTo>
                  <a:lnTo>
                    <a:pt x="1587078" y="7305759"/>
                  </a:lnTo>
                  <a:lnTo>
                    <a:pt x="1586414" y="7296958"/>
                  </a:lnTo>
                  <a:lnTo>
                    <a:pt x="1582557" y="7289358"/>
                  </a:lnTo>
                  <a:lnTo>
                    <a:pt x="1576123" y="7283756"/>
                  </a:lnTo>
                  <a:lnTo>
                    <a:pt x="1567728" y="7280950"/>
                  </a:lnTo>
                  <a:close/>
                </a:path>
                <a:path w="11962130" h="7343775">
                  <a:moveTo>
                    <a:pt x="1481283" y="7266389"/>
                  </a:moveTo>
                  <a:lnTo>
                    <a:pt x="1472459" y="7266551"/>
                  </a:lnTo>
                  <a:lnTo>
                    <a:pt x="1464653" y="7269965"/>
                  </a:lnTo>
                  <a:lnTo>
                    <a:pt x="1458697" y="7276058"/>
                  </a:lnTo>
                  <a:lnTo>
                    <a:pt x="1455423" y="7284254"/>
                  </a:lnTo>
                  <a:lnTo>
                    <a:pt x="1455570" y="7292257"/>
                  </a:lnTo>
                  <a:lnTo>
                    <a:pt x="1455585" y="7293078"/>
                  </a:lnTo>
                  <a:lnTo>
                    <a:pt x="1458999" y="7300883"/>
                  </a:lnTo>
                  <a:lnTo>
                    <a:pt x="1465092" y="7306840"/>
                  </a:lnTo>
                  <a:lnTo>
                    <a:pt x="1473332" y="7310122"/>
                  </a:lnTo>
                  <a:lnTo>
                    <a:pt x="1482155" y="7309960"/>
                  </a:lnTo>
                  <a:lnTo>
                    <a:pt x="1489961" y="7306545"/>
                  </a:lnTo>
                  <a:lnTo>
                    <a:pt x="1495917" y="7300453"/>
                  </a:lnTo>
                  <a:lnTo>
                    <a:pt x="1499191" y="7292257"/>
                  </a:lnTo>
                  <a:lnTo>
                    <a:pt x="1499044" y="7284254"/>
                  </a:lnTo>
                  <a:lnTo>
                    <a:pt x="1499029" y="7283433"/>
                  </a:lnTo>
                  <a:lnTo>
                    <a:pt x="1495610" y="7275626"/>
                  </a:lnTo>
                  <a:lnTo>
                    <a:pt x="1489504" y="7269668"/>
                  </a:lnTo>
                  <a:lnTo>
                    <a:pt x="1481283" y="7266389"/>
                  </a:lnTo>
                  <a:close/>
                </a:path>
                <a:path w="11962130" h="7343775">
                  <a:moveTo>
                    <a:pt x="1386615" y="7247272"/>
                  </a:moveTo>
                  <a:lnTo>
                    <a:pt x="1378659" y="7250321"/>
                  </a:lnTo>
                  <a:lnTo>
                    <a:pt x="1372427" y="7256131"/>
                  </a:lnTo>
                  <a:lnTo>
                    <a:pt x="1368776" y="7264166"/>
                  </a:lnTo>
                  <a:lnTo>
                    <a:pt x="1368529" y="7272988"/>
                  </a:lnTo>
                  <a:lnTo>
                    <a:pt x="1371579" y="7280944"/>
                  </a:lnTo>
                  <a:lnTo>
                    <a:pt x="1377389" y="7287176"/>
                  </a:lnTo>
                  <a:lnTo>
                    <a:pt x="1385467" y="7290836"/>
                  </a:lnTo>
                  <a:lnTo>
                    <a:pt x="1394289" y="7291084"/>
                  </a:lnTo>
                  <a:lnTo>
                    <a:pt x="1402245" y="7288034"/>
                  </a:lnTo>
                  <a:lnTo>
                    <a:pt x="1408477" y="7282224"/>
                  </a:lnTo>
                  <a:lnTo>
                    <a:pt x="1412128" y="7274189"/>
                  </a:lnTo>
                  <a:lnTo>
                    <a:pt x="1412374" y="7265367"/>
                  </a:lnTo>
                  <a:lnTo>
                    <a:pt x="1409320" y="7257410"/>
                  </a:lnTo>
                  <a:lnTo>
                    <a:pt x="1403497" y="7251175"/>
                  </a:lnTo>
                  <a:lnTo>
                    <a:pt x="1395437" y="7247519"/>
                  </a:lnTo>
                  <a:lnTo>
                    <a:pt x="1386615" y="7247272"/>
                  </a:lnTo>
                  <a:close/>
                </a:path>
                <a:path w="11962130" h="7343775">
                  <a:moveTo>
                    <a:pt x="1301836" y="7223749"/>
                  </a:moveTo>
                  <a:lnTo>
                    <a:pt x="1293747" y="7226426"/>
                  </a:lnTo>
                  <a:lnTo>
                    <a:pt x="1287252" y="7231940"/>
                  </a:lnTo>
                  <a:lnTo>
                    <a:pt x="1283233" y="7239797"/>
                  </a:lnTo>
                  <a:lnTo>
                    <a:pt x="1282576" y="7248598"/>
                  </a:lnTo>
                  <a:lnTo>
                    <a:pt x="1285253" y="7256687"/>
                  </a:lnTo>
                  <a:lnTo>
                    <a:pt x="1290767" y="7263182"/>
                  </a:lnTo>
                  <a:lnTo>
                    <a:pt x="1298666" y="7267213"/>
                  </a:lnTo>
                  <a:lnTo>
                    <a:pt x="1307468" y="7267869"/>
                  </a:lnTo>
                  <a:lnTo>
                    <a:pt x="1315557" y="7265193"/>
                  </a:lnTo>
                  <a:lnTo>
                    <a:pt x="1322052" y="7259679"/>
                  </a:lnTo>
                  <a:lnTo>
                    <a:pt x="1326071" y="7251822"/>
                  </a:lnTo>
                  <a:lnTo>
                    <a:pt x="1326727" y="7243020"/>
                  </a:lnTo>
                  <a:lnTo>
                    <a:pt x="1324046" y="7234930"/>
                  </a:lnTo>
                  <a:lnTo>
                    <a:pt x="1318519" y="7228432"/>
                  </a:lnTo>
                  <a:lnTo>
                    <a:pt x="1310637" y="7224405"/>
                  </a:lnTo>
                  <a:lnTo>
                    <a:pt x="1301836" y="7223749"/>
                  </a:lnTo>
                  <a:close/>
                </a:path>
                <a:path w="11962130" h="7343775">
                  <a:moveTo>
                    <a:pt x="1218347" y="7196034"/>
                  </a:moveTo>
                  <a:lnTo>
                    <a:pt x="1210141" y="7198326"/>
                  </a:lnTo>
                  <a:lnTo>
                    <a:pt x="1203393" y="7203528"/>
                  </a:lnTo>
                  <a:lnTo>
                    <a:pt x="1199008" y="7211187"/>
                  </a:lnTo>
                  <a:lnTo>
                    <a:pt x="1197937" y="7219947"/>
                  </a:lnTo>
                  <a:lnTo>
                    <a:pt x="1200229" y="7228153"/>
                  </a:lnTo>
                  <a:lnTo>
                    <a:pt x="1205430" y="7234901"/>
                  </a:lnTo>
                  <a:lnTo>
                    <a:pt x="1213131" y="7239301"/>
                  </a:lnTo>
                  <a:lnTo>
                    <a:pt x="1221891" y="7240372"/>
                  </a:lnTo>
                  <a:lnTo>
                    <a:pt x="1230097" y="7238080"/>
                  </a:lnTo>
                  <a:lnTo>
                    <a:pt x="1236845" y="7232878"/>
                  </a:lnTo>
                  <a:lnTo>
                    <a:pt x="1241231" y="7225220"/>
                  </a:lnTo>
                  <a:lnTo>
                    <a:pt x="1242302" y="7216459"/>
                  </a:lnTo>
                  <a:lnTo>
                    <a:pt x="1240005" y="7208252"/>
                  </a:lnTo>
                  <a:lnTo>
                    <a:pt x="1234791" y="7201500"/>
                  </a:lnTo>
                  <a:lnTo>
                    <a:pt x="1227108" y="7197106"/>
                  </a:lnTo>
                  <a:lnTo>
                    <a:pt x="1218347" y="7196034"/>
                  </a:lnTo>
                  <a:close/>
                </a:path>
                <a:path w="11962130" h="7343775">
                  <a:moveTo>
                    <a:pt x="1136593" y="7164192"/>
                  </a:moveTo>
                  <a:lnTo>
                    <a:pt x="1128267" y="7165999"/>
                  </a:lnTo>
                  <a:lnTo>
                    <a:pt x="1121226" y="7170797"/>
                  </a:lnTo>
                  <a:lnTo>
                    <a:pt x="1116399" y="7178186"/>
                  </a:lnTo>
                  <a:lnTo>
                    <a:pt x="1114817" y="7186868"/>
                  </a:lnTo>
                  <a:lnTo>
                    <a:pt x="1116510" y="7194667"/>
                  </a:lnTo>
                  <a:lnTo>
                    <a:pt x="1116624" y="7195194"/>
                  </a:lnTo>
                  <a:lnTo>
                    <a:pt x="1121299" y="7202056"/>
                  </a:lnTo>
                  <a:lnTo>
                    <a:pt x="1121422" y="7202235"/>
                  </a:lnTo>
                  <a:lnTo>
                    <a:pt x="1128852" y="7207079"/>
                  </a:lnTo>
                  <a:lnTo>
                    <a:pt x="1137534" y="7208661"/>
                  </a:lnTo>
                  <a:lnTo>
                    <a:pt x="1145860" y="7206854"/>
                  </a:lnTo>
                  <a:lnTo>
                    <a:pt x="1152901" y="7202056"/>
                  </a:lnTo>
                  <a:lnTo>
                    <a:pt x="1157728" y="7194667"/>
                  </a:lnTo>
                  <a:lnTo>
                    <a:pt x="1159310" y="7185985"/>
                  </a:lnTo>
                  <a:lnTo>
                    <a:pt x="1157613" y="7178186"/>
                  </a:lnTo>
                  <a:lnTo>
                    <a:pt x="1157498" y="7177657"/>
                  </a:lnTo>
                  <a:lnTo>
                    <a:pt x="1152688" y="7170611"/>
                  </a:lnTo>
                  <a:lnTo>
                    <a:pt x="1145275" y="7165774"/>
                  </a:lnTo>
                  <a:lnTo>
                    <a:pt x="1136593" y="7164192"/>
                  </a:lnTo>
                  <a:close/>
                </a:path>
                <a:path w="11962130" h="7343775">
                  <a:moveTo>
                    <a:pt x="1056308" y="7128332"/>
                  </a:moveTo>
                  <a:lnTo>
                    <a:pt x="1047903" y="7129729"/>
                  </a:lnTo>
                  <a:lnTo>
                    <a:pt x="1040635" y="7134176"/>
                  </a:lnTo>
                  <a:lnTo>
                    <a:pt x="1035452" y="7141319"/>
                  </a:lnTo>
                  <a:lnTo>
                    <a:pt x="1033446" y="7149914"/>
                  </a:lnTo>
                  <a:lnTo>
                    <a:pt x="1034844" y="7158319"/>
                  </a:lnTo>
                  <a:lnTo>
                    <a:pt x="1039291" y="7165587"/>
                  </a:lnTo>
                  <a:lnTo>
                    <a:pt x="1046474" y="7170788"/>
                  </a:lnTo>
                  <a:lnTo>
                    <a:pt x="1055069" y="7172794"/>
                  </a:lnTo>
                  <a:lnTo>
                    <a:pt x="1063474" y="7171396"/>
                  </a:lnTo>
                  <a:lnTo>
                    <a:pt x="1070741" y="7166949"/>
                  </a:lnTo>
                  <a:lnTo>
                    <a:pt x="1075924" y="7159806"/>
                  </a:lnTo>
                  <a:lnTo>
                    <a:pt x="1077930" y="7151211"/>
                  </a:lnTo>
                  <a:lnTo>
                    <a:pt x="1076528" y="7142805"/>
                  </a:lnTo>
                  <a:lnTo>
                    <a:pt x="1072069" y="7135532"/>
                  </a:lnTo>
                  <a:lnTo>
                    <a:pt x="1064902" y="7130338"/>
                  </a:lnTo>
                  <a:lnTo>
                    <a:pt x="1056308" y="7128332"/>
                  </a:lnTo>
                  <a:close/>
                </a:path>
                <a:path w="11962130" h="7343775">
                  <a:moveTo>
                    <a:pt x="977911" y="7088535"/>
                  </a:moveTo>
                  <a:lnTo>
                    <a:pt x="969447" y="7089514"/>
                  </a:lnTo>
                  <a:lnTo>
                    <a:pt x="961968" y="7093595"/>
                  </a:lnTo>
                  <a:lnTo>
                    <a:pt x="956437" y="7100473"/>
                  </a:lnTo>
                  <a:lnTo>
                    <a:pt x="954008" y="7108957"/>
                  </a:lnTo>
                  <a:lnTo>
                    <a:pt x="954987" y="7117421"/>
                  </a:lnTo>
                  <a:lnTo>
                    <a:pt x="959068" y="7124900"/>
                  </a:lnTo>
                  <a:lnTo>
                    <a:pt x="965984" y="7130451"/>
                  </a:lnTo>
                  <a:lnTo>
                    <a:pt x="974469" y="7132881"/>
                  </a:lnTo>
                  <a:lnTo>
                    <a:pt x="982933" y="7131902"/>
                  </a:lnTo>
                  <a:lnTo>
                    <a:pt x="990412" y="7127821"/>
                  </a:lnTo>
                  <a:lnTo>
                    <a:pt x="995942" y="7120943"/>
                  </a:lnTo>
                  <a:lnTo>
                    <a:pt x="998371" y="7112458"/>
                  </a:lnTo>
                  <a:lnTo>
                    <a:pt x="997388" y="7103992"/>
                  </a:lnTo>
                  <a:lnTo>
                    <a:pt x="993296" y="7096507"/>
                  </a:lnTo>
                  <a:lnTo>
                    <a:pt x="986396" y="7090964"/>
                  </a:lnTo>
                  <a:lnTo>
                    <a:pt x="977911" y="7088535"/>
                  </a:lnTo>
                  <a:close/>
                </a:path>
                <a:path w="11962130" h="7343775">
                  <a:moveTo>
                    <a:pt x="901374" y="7044882"/>
                  </a:moveTo>
                  <a:lnTo>
                    <a:pt x="892878" y="7045518"/>
                  </a:lnTo>
                  <a:lnTo>
                    <a:pt x="885240" y="7049294"/>
                  </a:lnTo>
                  <a:lnTo>
                    <a:pt x="879436" y="7055943"/>
                  </a:lnTo>
                  <a:lnTo>
                    <a:pt x="876667" y="7064323"/>
                  </a:lnTo>
                  <a:lnTo>
                    <a:pt x="877303" y="7072819"/>
                  </a:lnTo>
                  <a:lnTo>
                    <a:pt x="881079" y="7080457"/>
                  </a:lnTo>
                  <a:lnTo>
                    <a:pt x="887766" y="7086283"/>
                  </a:lnTo>
                  <a:lnTo>
                    <a:pt x="896146" y="7089053"/>
                  </a:lnTo>
                  <a:lnTo>
                    <a:pt x="904642" y="7088416"/>
                  </a:lnTo>
                  <a:lnTo>
                    <a:pt x="912280" y="7084640"/>
                  </a:lnTo>
                  <a:lnTo>
                    <a:pt x="918084" y="7077991"/>
                  </a:lnTo>
                  <a:lnTo>
                    <a:pt x="920853" y="7069611"/>
                  </a:lnTo>
                  <a:lnTo>
                    <a:pt x="920212" y="7061113"/>
                  </a:lnTo>
                  <a:lnTo>
                    <a:pt x="916425" y="7053468"/>
                  </a:lnTo>
                  <a:lnTo>
                    <a:pt x="909754" y="7047651"/>
                  </a:lnTo>
                  <a:lnTo>
                    <a:pt x="901374" y="7044882"/>
                  </a:lnTo>
                  <a:close/>
                </a:path>
                <a:path w="11962130" h="7343775">
                  <a:moveTo>
                    <a:pt x="827334" y="6997533"/>
                  </a:moveTo>
                  <a:lnTo>
                    <a:pt x="818816" y="6997730"/>
                  </a:lnTo>
                  <a:lnTo>
                    <a:pt x="810994" y="7001107"/>
                  </a:lnTo>
                  <a:lnTo>
                    <a:pt x="804854" y="7007448"/>
                  </a:lnTo>
                  <a:lnTo>
                    <a:pt x="801656" y="7015673"/>
                  </a:lnTo>
                  <a:lnTo>
                    <a:pt x="801831" y="7023235"/>
                  </a:lnTo>
                  <a:lnTo>
                    <a:pt x="801853" y="7024191"/>
                  </a:lnTo>
                  <a:lnTo>
                    <a:pt x="805230" y="7032014"/>
                  </a:lnTo>
                  <a:lnTo>
                    <a:pt x="811608" y="7038177"/>
                  </a:lnTo>
                  <a:lnTo>
                    <a:pt x="819833" y="7041375"/>
                  </a:lnTo>
                  <a:lnTo>
                    <a:pt x="828351" y="7041178"/>
                  </a:lnTo>
                  <a:lnTo>
                    <a:pt x="836174" y="7037801"/>
                  </a:lnTo>
                  <a:lnTo>
                    <a:pt x="842313" y="7031461"/>
                  </a:lnTo>
                  <a:lnTo>
                    <a:pt x="845511" y="7023235"/>
                  </a:lnTo>
                  <a:lnTo>
                    <a:pt x="845332" y="7015673"/>
                  </a:lnTo>
                  <a:lnTo>
                    <a:pt x="845309" y="7014715"/>
                  </a:lnTo>
                  <a:lnTo>
                    <a:pt x="841921" y="7006885"/>
                  </a:lnTo>
                  <a:lnTo>
                    <a:pt x="835559" y="7000732"/>
                  </a:lnTo>
                  <a:lnTo>
                    <a:pt x="827334" y="6997533"/>
                  </a:lnTo>
                  <a:close/>
                </a:path>
                <a:path w="11962130" h="7343775">
                  <a:moveTo>
                    <a:pt x="747209" y="6946351"/>
                  </a:moveTo>
                  <a:lnTo>
                    <a:pt x="739221" y="6949315"/>
                  </a:lnTo>
                  <a:lnTo>
                    <a:pt x="732760" y="6955327"/>
                  </a:lnTo>
                  <a:lnTo>
                    <a:pt x="729137" y="6963375"/>
                  </a:lnTo>
                  <a:lnTo>
                    <a:pt x="728890" y="6971892"/>
                  </a:lnTo>
                  <a:lnTo>
                    <a:pt x="731854" y="6979879"/>
                  </a:lnTo>
                  <a:lnTo>
                    <a:pt x="737903" y="6986367"/>
                  </a:lnTo>
                  <a:lnTo>
                    <a:pt x="745950" y="6989990"/>
                  </a:lnTo>
                  <a:lnTo>
                    <a:pt x="754467" y="6990237"/>
                  </a:lnTo>
                  <a:lnTo>
                    <a:pt x="762455" y="6987272"/>
                  </a:lnTo>
                  <a:lnTo>
                    <a:pt x="768916" y="6981261"/>
                  </a:lnTo>
                  <a:lnTo>
                    <a:pt x="772538" y="6973212"/>
                  </a:lnTo>
                  <a:lnTo>
                    <a:pt x="772781" y="6964693"/>
                  </a:lnTo>
                  <a:lnTo>
                    <a:pt x="769806" y="6956697"/>
                  </a:lnTo>
                  <a:lnTo>
                    <a:pt x="763772" y="6950221"/>
                  </a:lnTo>
                  <a:lnTo>
                    <a:pt x="755725" y="6946598"/>
                  </a:lnTo>
                  <a:lnTo>
                    <a:pt x="747209" y="6946351"/>
                  </a:lnTo>
                  <a:close/>
                </a:path>
                <a:path w="11962130" h="7343775">
                  <a:moveTo>
                    <a:pt x="678048" y="6891533"/>
                  </a:moveTo>
                  <a:lnTo>
                    <a:pt x="669936" y="6894138"/>
                  </a:lnTo>
                  <a:lnTo>
                    <a:pt x="663213" y="6899856"/>
                  </a:lnTo>
                  <a:lnTo>
                    <a:pt x="659235" y="6907734"/>
                  </a:lnTo>
                  <a:lnTo>
                    <a:pt x="658608" y="6916231"/>
                  </a:lnTo>
                  <a:lnTo>
                    <a:pt x="661213" y="6924343"/>
                  </a:lnTo>
                  <a:lnTo>
                    <a:pt x="666965" y="6931094"/>
                  </a:lnTo>
                  <a:lnTo>
                    <a:pt x="674844" y="6935072"/>
                  </a:lnTo>
                  <a:lnTo>
                    <a:pt x="683341" y="6935699"/>
                  </a:lnTo>
                  <a:lnTo>
                    <a:pt x="691453" y="6933094"/>
                  </a:lnTo>
                  <a:lnTo>
                    <a:pt x="698176" y="6927376"/>
                  </a:lnTo>
                  <a:lnTo>
                    <a:pt x="702154" y="6919497"/>
                  </a:lnTo>
                  <a:lnTo>
                    <a:pt x="702777" y="6910997"/>
                  </a:lnTo>
                  <a:lnTo>
                    <a:pt x="700161" y="6902877"/>
                  </a:lnTo>
                  <a:lnTo>
                    <a:pt x="694423" y="6896139"/>
                  </a:lnTo>
                  <a:lnTo>
                    <a:pt x="686545" y="6892160"/>
                  </a:lnTo>
                  <a:lnTo>
                    <a:pt x="678048" y="6891533"/>
                  </a:lnTo>
                  <a:close/>
                </a:path>
                <a:path w="11962130" h="7343775">
                  <a:moveTo>
                    <a:pt x="611667" y="6833378"/>
                  </a:moveTo>
                  <a:lnTo>
                    <a:pt x="603446" y="6835617"/>
                  </a:lnTo>
                  <a:lnTo>
                    <a:pt x="596473" y="6841027"/>
                  </a:lnTo>
                  <a:lnTo>
                    <a:pt x="592146" y="6848719"/>
                  </a:lnTo>
                  <a:lnTo>
                    <a:pt x="591139" y="6857179"/>
                  </a:lnTo>
                  <a:lnTo>
                    <a:pt x="593378" y="6865400"/>
                  </a:lnTo>
                  <a:lnTo>
                    <a:pt x="598822" y="6872401"/>
                  </a:lnTo>
                  <a:lnTo>
                    <a:pt x="606514" y="6876729"/>
                  </a:lnTo>
                  <a:lnTo>
                    <a:pt x="614974" y="6877736"/>
                  </a:lnTo>
                  <a:lnTo>
                    <a:pt x="623195" y="6875497"/>
                  </a:lnTo>
                  <a:lnTo>
                    <a:pt x="630167" y="6870087"/>
                  </a:lnTo>
                  <a:lnTo>
                    <a:pt x="634494" y="6862394"/>
                  </a:lnTo>
                  <a:lnTo>
                    <a:pt x="635497" y="6853931"/>
                  </a:lnTo>
                  <a:lnTo>
                    <a:pt x="633248" y="6845701"/>
                  </a:lnTo>
                  <a:lnTo>
                    <a:pt x="627819" y="6838712"/>
                  </a:lnTo>
                  <a:lnTo>
                    <a:pt x="620127" y="6834385"/>
                  </a:lnTo>
                  <a:lnTo>
                    <a:pt x="611667" y="6833378"/>
                  </a:lnTo>
                  <a:close/>
                </a:path>
                <a:path w="11962130" h="7343775">
                  <a:moveTo>
                    <a:pt x="549338" y="6772009"/>
                  </a:moveTo>
                  <a:lnTo>
                    <a:pt x="540943" y="6773460"/>
                  </a:lnTo>
                  <a:lnTo>
                    <a:pt x="533490" y="6778188"/>
                  </a:lnTo>
                  <a:lnTo>
                    <a:pt x="528455" y="6785436"/>
                  </a:lnTo>
                  <a:lnTo>
                    <a:pt x="526653" y="6793764"/>
                  </a:lnTo>
                  <a:lnTo>
                    <a:pt x="528105" y="6802159"/>
                  </a:lnTo>
                  <a:lnTo>
                    <a:pt x="532862" y="6809644"/>
                  </a:lnTo>
                  <a:lnTo>
                    <a:pt x="540111" y="6814679"/>
                  </a:lnTo>
                  <a:lnTo>
                    <a:pt x="548439" y="6816481"/>
                  </a:lnTo>
                  <a:lnTo>
                    <a:pt x="556834" y="6815029"/>
                  </a:lnTo>
                  <a:lnTo>
                    <a:pt x="564287" y="6810302"/>
                  </a:lnTo>
                  <a:lnTo>
                    <a:pt x="569322" y="6803053"/>
                  </a:lnTo>
                  <a:lnTo>
                    <a:pt x="571120" y="6794722"/>
                  </a:lnTo>
                  <a:lnTo>
                    <a:pt x="569659" y="6786317"/>
                  </a:lnTo>
                  <a:lnTo>
                    <a:pt x="564915" y="6778845"/>
                  </a:lnTo>
                  <a:lnTo>
                    <a:pt x="557666" y="6773811"/>
                  </a:lnTo>
                  <a:lnTo>
                    <a:pt x="549338" y="6772009"/>
                  </a:lnTo>
                  <a:close/>
                </a:path>
                <a:path w="11962130" h="7343775">
                  <a:moveTo>
                    <a:pt x="489166" y="6707586"/>
                  </a:moveTo>
                  <a:lnTo>
                    <a:pt x="480709" y="6708622"/>
                  </a:lnTo>
                  <a:lnTo>
                    <a:pt x="473033" y="6712976"/>
                  </a:lnTo>
                  <a:lnTo>
                    <a:pt x="467646" y="6719967"/>
                  </a:lnTo>
                  <a:lnTo>
                    <a:pt x="465435" y="6728195"/>
                  </a:lnTo>
                  <a:lnTo>
                    <a:pt x="466471" y="6736651"/>
                  </a:lnTo>
                  <a:lnTo>
                    <a:pt x="470855" y="6744362"/>
                  </a:lnTo>
                  <a:lnTo>
                    <a:pt x="477845" y="6749749"/>
                  </a:lnTo>
                  <a:lnTo>
                    <a:pt x="486074" y="6751959"/>
                  </a:lnTo>
                  <a:lnTo>
                    <a:pt x="494530" y="6750923"/>
                  </a:lnTo>
                  <a:lnTo>
                    <a:pt x="502207" y="6746570"/>
                  </a:lnTo>
                  <a:lnTo>
                    <a:pt x="507594" y="6739578"/>
                  </a:lnTo>
                  <a:lnTo>
                    <a:pt x="509801" y="6731345"/>
                  </a:lnTo>
                  <a:lnTo>
                    <a:pt x="508756" y="6722879"/>
                  </a:lnTo>
                  <a:lnTo>
                    <a:pt x="504385" y="6715183"/>
                  </a:lnTo>
                  <a:lnTo>
                    <a:pt x="497394" y="6709797"/>
                  </a:lnTo>
                  <a:lnTo>
                    <a:pt x="489166" y="6707586"/>
                  </a:lnTo>
                  <a:close/>
                </a:path>
                <a:path w="11962130" h="7343775">
                  <a:moveTo>
                    <a:pt x="432238" y="6640290"/>
                  </a:moveTo>
                  <a:lnTo>
                    <a:pt x="423740" y="6640905"/>
                  </a:lnTo>
                  <a:lnTo>
                    <a:pt x="415856" y="6644872"/>
                  </a:lnTo>
                  <a:lnTo>
                    <a:pt x="410129" y="6651587"/>
                  </a:lnTo>
                  <a:lnTo>
                    <a:pt x="407512" y="6659695"/>
                  </a:lnTo>
                  <a:lnTo>
                    <a:pt x="408127" y="6668193"/>
                  </a:lnTo>
                  <a:lnTo>
                    <a:pt x="412121" y="6676111"/>
                  </a:lnTo>
                  <a:lnTo>
                    <a:pt x="418836" y="6681838"/>
                  </a:lnTo>
                  <a:lnTo>
                    <a:pt x="426944" y="6684455"/>
                  </a:lnTo>
                  <a:lnTo>
                    <a:pt x="435442" y="6683841"/>
                  </a:lnTo>
                  <a:lnTo>
                    <a:pt x="443326" y="6679874"/>
                  </a:lnTo>
                  <a:lnTo>
                    <a:pt x="449053" y="6673159"/>
                  </a:lnTo>
                  <a:lnTo>
                    <a:pt x="451666" y="6665046"/>
                  </a:lnTo>
                  <a:lnTo>
                    <a:pt x="451044" y="6656538"/>
                  </a:lnTo>
                  <a:lnTo>
                    <a:pt x="447061" y="6648634"/>
                  </a:lnTo>
                  <a:lnTo>
                    <a:pt x="440346" y="6642907"/>
                  </a:lnTo>
                  <a:lnTo>
                    <a:pt x="432238" y="6640290"/>
                  </a:lnTo>
                  <a:close/>
                </a:path>
                <a:path w="11962130" h="7343775">
                  <a:moveTo>
                    <a:pt x="378571" y="6570263"/>
                  </a:moveTo>
                  <a:lnTo>
                    <a:pt x="370054" y="6570499"/>
                  </a:lnTo>
                  <a:lnTo>
                    <a:pt x="362002" y="6574111"/>
                  </a:lnTo>
                  <a:lnTo>
                    <a:pt x="355981" y="6580564"/>
                  </a:lnTo>
                  <a:lnTo>
                    <a:pt x="353007" y="6588548"/>
                  </a:lnTo>
                  <a:lnTo>
                    <a:pt x="353210" y="6595859"/>
                  </a:lnTo>
                  <a:lnTo>
                    <a:pt x="353243" y="6597065"/>
                  </a:lnTo>
                  <a:lnTo>
                    <a:pt x="356881" y="6605154"/>
                  </a:lnTo>
                  <a:lnTo>
                    <a:pt x="363335" y="6611174"/>
                  </a:lnTo>
                  <a:lnTo>
                    <a:pt x="371319" y="6614149"/>
                  </a:lnTo>
                  <a:lnTo>
                    <a:pt x="379836" y="6613913"/>
                  </a:lnTo>
                  <a:lnTo>
                    <a:pt x="387888" y="6610300"/>
                  </a:lnTo>
                  <a:lnTo>
                    <a:pt x="393908" y="6603847"/>
                  </a:lnTo>
                  <a:lnTo>
                    <a:pt x="396880" y="6595859"/>
                  </a:lnTo>
                  <a:lnTo>
                    <a:pt x="396671" y="6588548"/>
                  </a:lnTo>
                  <a:lnTo>
                    <a:pt x="396636" y="6587331"/>
                  </a:lnTo>
                  <a:lnTo>
                    <a:pt x="393009" y="6579257"/>
                  </a:lnTo>
                  <a:lnTo>
                    <a:pt x="386555" y="6573237"/>
                  </a:lnTo>
                  <a:lnTo>
                    <a:pt x="378571" y="6570263"/>
                  </a:lnTo>
                  <a:close/>
                </a:path>
                <a:path w="11962130" h="7343775">
                  <a:moveTo>
                    <a:pt x="320053" y="6497507"/>
                  </a:moveTo>
                  <a:lnTo>
                    <a:pt x="311825" y="6500699"/>
                  </a:lnTo>
                  <a:lnTo>
                    <a:pt x="305480" y="6506833"/>
                  </a:lnTo>
                  <a:lnTo>
                    <a:pt x="302097" y="6514653"/>
                  </a:lnTo>
                  <a:lnTo>
                    <a:pt x="301894" y="6523171"/>
                  </a:lnTo>
                  <a:lnTo>
                    <a:pt x="305111" y="6531437"/>
                  </a:lnTo>
                  <a:lnTo>
                    <a:pt x="311244" y="6537782"/>
                  </a:lnTo>
                  <a:lnTo>
                    <a:pt x="319064" y="6541165"/>
                  </a:lnTo>
                  <a:lnTo>
                    <a:pt x="327582" y="6541368"/>
                  </a:lnTo>
                  <a:lnTo>
                    <a:pt x="335810" y="6538175"/>
                  </a:lnTo>
                  <a:lnTo>
                    <a:pt x="342155" y="6532041"/>
                  </a:lnTo>
                  <a:lnTo>
                    <a:pt x="345535" y="6524217"/>
                  </a:lnTo>
                  <a:lnTo>
                    <a:pt x="345731" y="6515688"/>
                  </a:lnTo>
                  <a:lnTo>
                    <a:pt x="342525" y="6507439"/>
                  </a:lnTo>
                  <a:lnTo>
                    <a:pt x="336390" y="6501093"/>
                  </a:lnTo>
                  <a:lnTo>
                    <a:pt x="328570" y="6497711"/>
                  </a:lnTo>
                  <a:lnTo>
                    <a:pt x="320053" y="6497507"/>
                  </a:lnTo>
                  <a:close/>
                </a:path>
                <a:path w="11962130" h="7343775">
                  <a:moveTo>
                    <a:pt x="273612" y="6422156"/>
                  </a:moveTo>
                  <a:lnTo>
                    <a:pt x="265243" y="6424957"/>
                  </a:lnTo>
                  <a:lnTo>
                    <a:pt x="258616" y="6430786"/>
                  </a:lnTo>
                  <a:lnTo>
                    <a:pt x="254868" y="6438438"/>
                  </a:lnTo>
                  <a:lnTo>
                    <a:pt x="254264" y="6446937"/>
                  </a:lnTo>
                  <a:lnTo>
                    <a:pt x="257087" y="6455345"/>
                  </a:lnTo>
                  <a:lnTo>
                    <a:pt x="262916" y="6461972"/>
                  </a:lnTo>
                  <a:lnTo>
                    <a:pt x="270568" y="6465719"/>
                  </a:lnTo>
                  <a:lnTo>
                    <a:pt x="279067" y="6466324"/>
                  </a:lnTo>
                  <a:lnTo>
                    <a:pt x="287436" y="6463522"/>
                  </a:lnTo>
                  <a:lnTo>
                    <a:pt x="294063" y="6457693"/>
                  </a:lnTo>
                  <a:lnTo>
                    <a:pt x="297808" y="6450036"/>
                  </a:lnTo>
                  <a:lnTo>
                    <a:pt x="298405" y="6441526"/>
                  </a:lnTo>
                  <a:lnTo>
                    <a:pt x="295591" y="6433135"/>
                  </a:lnTo>
                  <a:lnTo>
                    <a:pt x="289762" y="6426508"/>
                  </a:lnTo>
                  <a:lnTo>
                    <a:pt x="282111" y="6422761"/>
                  </a:lnTo>
                  <a:lnTo>
                    <a:pt x="273612" y="6422156"/>
                  </a:lnTo>
                  <a:close/>
                </a:path>
                <a:path w="11962130" h="7343775">
                  <a:moveTo>
                    <a:pt x="230972" y="6344602"/>
                  </a:moveTo>
                  <a:lnTo>
                    <a:pt x="222478" y="6346997"/>
                  </a:lnTo>
                  <a:lnTo>
                    <a:pt x="215578" y="6352500"/>
                  </a:lnTo>
                  <a:lnTo>
                    <a:pt x="211467" y="6359963"/>
                  </a:lnTo>
                  <a:lnTo>
                    <a:pt x="210454" y="6368422"/>
                  </a:lnTo>
                  <a:lnTo>
                    <a:pt x="212869" y="6376957"/>
                  </a:lnTo>
                  <a:lnTo>
                    <a:pt x="218372" y="6383856"/>
                  </a:lnTo>
                  <a:lnTo>
                    <a:pt x="225835" y="6387968"/>
                  </a:lnTo>
                  <a:lnTo>
                    <a:pt x="234294" y="6388981"/>
                  </a:lnTo>
                  <a:lnTo>
                    <a:pt x="242789" y="6386586"/>
                  </a:lnTo>
                  <a:lnTo>
                    <a:pt x="249688" y="6381082"/>
                  </a:lnTo>
                  <a:lnTo>
                    <a:pt x="253797" y="6373615"/>
                  </a:lnTo>
                  <a:lnTo>
                    <a:pt x="254804" y="6365144"/>
                  </a:lnTo>
                  <a:lnTo>
                    <a:pt x="252397" y="6356626"/>
                  </a:lnTo>
                  <a:lnTo>
                    <a:pt x="246894" y="6349727"/>
                  </a:lnTo>
                  <a:lnTo>
                    <a:pt x="239432" y="6345615"/>
                  </a:lnTo>
                  <a:lnTo>
                    <a:pt x="230972" y="6344602"/>
                  </a:lnTo>
                  <a:close/>
                </a:path>
                <a:path w="11962130" h="7343775">
                  <a:moveTo>
                    <a:pt x="192251" y="6265032"/>
                  </a:moveTo>
                  <a:lnTo>
                    <a:pt x="183649" y="6267004"/>
                  </a:lnTo>
                  <a:lnTo>
                    <a:pt x="176486" y="6272160"/>
                  </a:lnTo>
                  <a:lnTo>
                    <a:pt x="172011" y="6279410"/>
                  </a:lnTo>
                  <a:lnTo>
                    <a:pt x="170582" y="6287810"/>
                  </a:lnTo>
                  <a:lnTo>
                    <a:pt x="172572" y="6296452"/>
                  </a:lnTo>
                  <a:lnTo>
                    <a:pt x="177728" y="6303616"/>
                  </a:lnTo>
                  <a:lnTo>
                    <a:pt x="184978" y="6308091"/>
                  </a:lnTo>
                  <a:lnTo>
                    <a:pt x="193378" y="6309520"/>
                  </a:lnTo>
                  <a:lnTo>
                    <a:pt x="201980" y="6307547"/>
                  </a:lnTo>
                  <a:lnTo>
                    <a:pt x="209143" y="6302391"/>
                  </a:lnTo>
                  <a:lnTo>
                    <a:pt x="213616" y="6295136"/>
                  </a:lnTo>
                  <a:lnTo>
                    <a:pt x="215040" y="6286724"/>
                  </a:lnTo>
                  <a:lnTo>
                    <a:pt x="213056" y="6278098"/>
                  </a:lnTo>
                  <a:lnTo>
                    <a:pt x="207900" y="6270936"/>
                  </a:lnTo>
                  <a:lnTo>
                    <a:pt x="200650" y="6266461"/>
                  </a:lnTo>
                  <a:lnTo>
                    <a:pt x="192251" y="6265032"/>
                  </a:lnTo>
                  <a:close/>
                </a:path>
                <a:path w="11962130" h="7343775">
                  <a:moveTo>
                    <a:pt x="157547" y="6183640"/>
                  </a:moveTo>
                  <a:lnTo>
                    <a:pt x="148856" y="6185176"/>
                  </a:lnTo>
                  <a:lnTo>
                    <a:pt x="141442" y="6189964"/>
                  </a:lnTo>
                  <a:lnTo>
                    <a:pt x="136608" y="6196980"/>
                  </a:lnTo>
                  <a:lnTo>
                    <a:pt x="134757" y="6205296"/>
                  </a:lnTo>
                  <a:lnTo>
                    <a:pt x="136310" y="6214028"/>
                  </a:lnTo>
                  <a:lnTo>
                    <a:pt x="141098" y="6221442"/>
                  </a:lnTo>
                  <a:lnTo>
                    <a:pt x="148113" y="6226277"/>
                  </a:lnTo>
                  <a:lnTo>
                    <a:pt x="156430" y="6228128"/>
                  </a:lnTo>
                  <a:lnTo>
                    <a:pt x="165121" y="6226592"/>
                  </a:lnTo>
                  <a:lnTo>
                    <a:pt x="172535" y="6221804"/>
                  </a:lnTo>
                  <a:lnTo>
                    <a:pt x="177367" y="6214783"/>
                  </a:lnTo>
                  <a:lnTo>
                    <a:pt x="179214" y="6206454"/>
                  </a:lnTo>
                  <a:lnTo>
                    <a:pt x="177667" y="6197739"/>
                  </a:lnTo>
                  <a:lnTo>
                    <a:pt x="172880" y="6190325"/>
                  </a:lnTo>
                  <a:lnTo>
                    <a:pt x="165864" y="6185491"/>
                  </a:lnTo>
                  <a:lnTo>
                    <a:pt x="157547" y="6183640"/>
                  </a:lnTo>
                  <a:close/>
                </a:path>
                <a:path w="11962130" h="7343775">
                  <a:moveTo>
                    <a:pt x="126856" y="6100622"/>
                  </a:moveTo>
                  <a:lnTo>
                    <a:pt x="118103" y="6101748"/>
                  </a:lnTo>
                  <a:lnTo>
                    <a:pt x="110472" y="6106181"/>
                  </a:lnTo>
                  <a:lnTo>
                    <a:pt x="105312" y="6112961"/>
                  </a:lnTo>
                  <a:lnTo>
                    <a:pt x="103071" y="6121181"/>
                  </a:lnTo>
                  <a:lnTo>
                    <a:pt x="104212" y="6129977"/>
                  </a:lnTo>
                  <a:lnTo>
                    <a:pt x="108645" y="6137608"/>
                  </a:lnTo>
                  <a:lnTo>
                    <a:pt x="115425" y="6142767"/>
                  </a:lnTo>
                  <a:lnTo>
                    <a:pt x="123645" y="6145008"/>
                  </a:lnTo>
                  <a:lnTo>
                    <a:pt x="132398" y="6143882"/>
                  </a:lnTo>
                  <a:lnTo>
                    <a:pt x="140029" y="6139448"/>
                  </a:lnTo>
                  <a:lnTo>
                    <a:pt x="145188" y="6132664"/>
                  </a:lnTo>
                  <a:lnTo>
                    <a:pt x="147424" y="6124431"/>
                  </a:lnTo>
                  <a:lnTo>
                    <a:pt x="146291" y="6115653"/>
                  </a:lnTo>
                  <a:lnTo>
                    <a:pt x="141857" y="6108022"/>
                  </a:lnTo>
                  <a:lnTo>
                    <a:pt x="135076" y="6102862"/>
                  </a:lnTo>
                  <a:lnTo>
                    <a:pt x="126856" y="6100622"/>
                  </a:lnTo>
                  <a:close/>
                </a:path>
                <a:path w="11962130" h="7343775">
                  <a:moveTo>
                    <a:pt x="100439" y="6016190"/>
                  </a:moveTo>
                  <a:lnTo>
                    <a:pt x="91639" y="6016859"/>
                  </a:lnTo>
                  <a:lnTo>
                    <a:pt x="83788" y="6020891"/>
                  </a:lnTo>
                  <a:lnTo>
                    <a:pt x="78283" y="6027394"/>
                  </a:lnTo>
                  <a:lnTo>
                    <a:pt x="75619" y="6035487"/>
                  </a:lnTo>
                  <a:lnTo>
                    <a:pt x="76301" y="6044331"/>
                  </a:lnTo>
                  <a:lnTo>
                    <a:pt x="80332" y="6052181"/>
                  </a:lnTo>
                  <a:lnTo>
                    <a:pt x="86836" y="6057686"/>
                  </a:lnTo>
                  <a:lnTo>
                    <a:pt x="94928" y="6060350"/>
                  </a:lnTo>
                  <a:lnTo>
                    <a:pt x="103728" y="6059680"/>
                  </a:lnTo>
                  <a:lnTo>
                    <a:pt x="111579" y="6055648"/>
                  </a:lnTo>
                  <a:lnTo>
                    <a:pt x="117082" y="6049140"/>
                  </a:lnTo>
                  <a:lnTo>
                    <a:pt x="119743" y="6041034"/>
                  </a:lnTo>
                  <a:lnTo>
                    <a:pt x="119066" y="6032209"/>
                  </a:lnTo>
                  <a:lnTo>
                    <a:pt x="115034" y="6024358"/>
                  </a:lnTo>
                  <a:lnTo>
                    <a:pt x="108531" y="6018854"/>
                  </a:lnTo>
                  <a:lnTo>
                    <a:pt x="100439" y="6016190"/>
                  </a:lnTo>
                  <a:close/>
                </a:path>
                <a:path w="11962130" h="7343775">
                  <a:moveTo>
                    <a:pt x="78195" y="5930542"/>
                  </a:moveTo>
                  <a:lnTo>
                    <a:pt x="69373" y="5930778"/>
                  </a:lnTo>
                  <a:lnTo>
                    <a:pt x="61333" y="5934417"/>
                  </a:lnTo>
                  <a:lnTo>
                    <a:pt x="55514" y="5940641"/>
                  </a:lnTo>
                  <a:lnTo>
                    <a:pt x="52454" y="5948593"/>
                  </a:lnTo>
                  <a:lnTo>
                    <a:pt x="52668" y="5956308"/>
                  </a:lnTo>
                  <a:lnTo>
                    <a:pt x="52699" y="5957459"/>
                  </a:lnTo>
                  <a:lnTo>
                    <a:pt x="56339" y="5965499"/>
                  </a:lnTo>
                  <a:lnTo>
                    <a:pt x="62563" y="5971317"/>
                  </a:lnTo>
                  <a:lnTo>
                    <a:pt x="70515" y="5974377"/>
                  </a:lnTo>
                  <a:lnTo>
                    <a:pt x="79338" y="5974142"/>
                  </a:lnTo>
                  <a:lnTo>
                    <a:pt x="87377" y="5970501"/>
                  </a:lnTo>
                  <a:lnTo>
                    <a:pt x="93195" y="5964272"/>
                  </a:lnTo>
                  <a:lnTo>
                    <a:pt x="96252" y="5956308"/>
                  </a:lnTo>
                  <a:lnTo>
                    <a:pt x="96041" y="5948593"/>
                  </a:lnTo>
                  <a:lnTo>
                    <a:pt x="96010" y="5947460"/>
                  </a:lnTo>
                  <a:lnTo>
                    <a:pt x="92371" y="5939420"/>
                  </a:lnTo>
                  <a:lnTo>
                    <a:pt x="86147" y="5933602"/>
                  </a:lnTo>
                  <a:lnTo>
                    <a:pt x="78195" y="5930542"/>
                  </a:lnTo>
                  <a:close/>
                </a:path>
                <a:path w="11962130" h="7343775">
                  <a:moveTo>
                    <a:pt x="51429" y="5843691"/>
                  </a:moveTo>
                  <a:lnTo>
                    <a:pt x="43217" y="5846923"/>
                  </a:lnTo>
                  <a:lnTo>
                    <a:pt x="37094" y="5852848"/>
                  </a:lnTo>
                  <a:lnTo>
                    <a:pt x="33639" y="5860636"/>
                  </a:lnTo>
                  <a:lnTo>
                    <a:pt x="33440" y="5869504"/>
                  </a:lnTo>
                  <a:lnTo>
                    <a:pt x="36671" y="5877716"/>
                  </a:lnTo>
                  <a:lnTo>
                    <a:pt x="42596" y="5883839"/>
                  </a:lnTo>
                  <a:lnTo>
                    <a:pt x="50384" y="5887293"/>
                  </a:lnTo>
                  <a:lnTo>
                    <a:pt x="59208" y="5887500"/>
                  </a:lnTo>
                  <a:lnTo>
                    <a:pt x="67420" y="5884268"/>
                  </a:lnTo>
                  <a:lnTo>
                    <a:pt x="73542" y="5878338"/>
                  </a:lnTo>
                  <a:lnTo>
                    <a:pt x="76995" y="5870537"/>
                  </a:lnTo>
                  <a:lnTo>
                    <a:pt x="77198" y="5861688"/>
                  </a:lnTo>
                  <a:lnTo>
                    <a:pt x="73965" y="5853476"/>
                  </a:lnTo>
                  <a:lnTo>
                    <a:pt x="68041" y="5847353"/>
                  </a:lnTo>
                  <a:lnTo>
                    <a:pt x="60252" y="5843898"/>
                  </a:lnTo>
                  <a:lnTo>
                    <a:pt x="51429" y="5843691"/>
                  </a:lnTo>
                  <a:close/>
                </a:path>
                <a:path w="11962130" h="7343775">
                  <a:moveTo>
                    <a:pt x="37797" y="5755826"/>
                  </a:moveTo>
                  <a:lnTo>
                    <a:pt x="29437" y="5758652"/>
                  </a:lnTo>
                  <a:lnTo>
                    <a:pt x="23030" y="5764269"/>
                  </a:lnTo>
                  <a:lnTo>
                    <a:pt x="19198" y="5771879"/>
                  </a:lnTo>
                  <a:lnTo>
                    <a:pt x="18564" y="5780725"/>
                  </a:lnTo>
                  <a:lnTo>
                    <a:pt x="21390" y="5789086"/>
                  </a:lnTo>
                  <a:lnTo>
                    <a:pt x="27007" y="5795492"/>
                  </a:lnTo>
                  <a:lnTo>
                    <a:pt x="34616" y="5799324"/>
                  </a:lnTo>
                  <a:lnTo>
                    <a:pt x="43418" y="5799964"/>
                  </a:lnTo>
                  <a:lnTo>
                    <a:pt x="51779" y="5797138"/>
                  </a:lnTo>
                  <a:lnTo>
                    <a:pt x="58185" y="5791516"/>
                  </a:lnTo>
                  <a:lnTo>
                    <a:pt x="62016" y="5783893"/>
                  </a:lnTo>
                  <a:lnTo>
                    <a:pt x="62652" y="5775065"/>
                  </a:lnTo>
                  <a:lnTo>
                    <a:pt x="59827" y="5766704"/>
                  </a:lnTo>
                  <a:lnTo>
                    <a:pt x="54210" y="5760298"/>
                  </a:lnTo>
                  <a:lnTo>
                    <a:pt x="46600" y="5756466"/>
                  </a:lnTo>
                  <a:lnTo>
                    <a:pt x="37797" y="5755826"/>
                  </a:lnTo>
                  <a:close/>
                </a:path>
                <a:path w="11962130" h="7343775">
                  <a:moveTo>
                    <a:pt x="28069" y="5667430"/>
                  </a:moveTo>
                  <a:lnTo>
                    <a:pt x="19606" y="5669932"/>
                  </a:lnTo>
                  <a:lnTo>
                    <a:pt x="12988" y="5675298"/>
                  </a:lnTo>
                  <a:lnTo>
                    <a:pt x="8865" y="5682755"/>
                  </a:lnTo>
                  <a:lnTo>
                    <a:pt x="7891" y="5691571"/>
                  </a:lnTo>
                  <a:lnTo>
                    <a:pt x="10392" y="5700034"/>
                  </a:lnTo>
                  <a:lnTo>
                    <a:pt x="15758" y="5706652"/>
                  </a:lnTo>
                  <a:lnTo>
                    <a:pt x="23214" y="5710775"/>
                  </a:lnTo>
                  <a:lnTo>
                    <a:pt x="31986" y="5711753"/>
                  </a:lnTo>
                  <a:lnTo>
                    <a:pt x="40449" y="5709251"/>
                  </a:lnTo>
                  <a:lnTo>
                    <a:pt x="47066" y="5703880"/>
                  </a:lnTo>
                  <a:lnTo>
                    <a:pt x="51188" y="5696410"/>
                  </a:lnTo>
                  <a:lnTo>
                    <a:pt x="52165" y="5687613"/>
                  </a:lnTo>
                  <a:lnTo>
                    <a:pt x="49663" y="5679150"/>
                  </a:lnTo>
                  <a:lnTo>
                    <a:pt x="44297" y="5672532"/>
                  </a:lnTo>
                  <a:lnTo>
                    <a:pt x="36841" y="5668409"/>
                  </a:lnTo>
                  <a:lnTo>
                    <a:pt x="28069" y="5667430"/>
                  </a:lnTo>
                  <a:close/>
                </a:path>
                <a:path w="11962130" h="7343775">
                  <a:moveTo>
                    <a:pt x="23187" y="5578632"/>
                  </a:moveTo>
                  <a:lnTo>
                    <a:pt x="14609" y="5580705"/>
                  </a:lnTo>
                  <a:lnTo>
                    <a:pt x="7730" y="5585732"/>
                  </a:lnTo>
                  <a:lnTo>
                    <a:pt x="3238" y="5592972"/>
                  </a:lnTo>
                  <a:lnTo>
                    <a:pt x="1822" y="5601728"/>
                  </a:lnTo>
                  <a:lnTo>
                    <a:pt x="3895" y="5610307"/>
                  </a:lnTo>
                  <a:lnTo>
                    <a:pt x="8923" y="5617185"/>
                  </a:lnTo>
                  <a:lnTo>
                    <a:pt x="16163" y="5621677"/>
                  </a:lnTo>
                  <a:lnTo>
                    <a:pt x="24874" y="5623095"/>
                  </a:lnTo>
                  <a:lnTo>
                    <a:pt x="33452" y="5621021"/>
                  </a:lnTo>
                  <a:lnTo>
                    <a:pt x="40331" y="5615989"/>
                  </a:lnTo>
                  <a:lnTo>
                    <a:pt x="44822" y="5608735"/>
                  </a:lnTo>
                  <a:lnTo>
                    <a:pt x="46239" y="5599998"/>
                  </a:lnTo>
                  <a:lnTo>
                    <a:pt x="44165" y="5591420"/>
                  </a:lnTo>
                  <a:lnTo>
                    <a:pt x="39138" y="5584541"/>
                  </a:lnTo>
                  <a:lnTo>
                    <a:pt x="31898" y="5580050"/>
                  </a:lnTo>
                  <a:lnTo>
                    <a:pt x="23187" y="5578632"/>
                  </a:lnTo>
                  <a:close/>
                </a:path>
              </a:pathLst>
            </a:custGeom>
            <a:solidFill>
              <a:srgbClr val="130F24">
                <a:alpha val="7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7454443" y="5417022"/>
              <a:ext cx="1497330" cy="254000"/>
            </a:xfrm>
            <a:custGeom>
              <a:avLst/>
              <a:gdLst/>
              <a:ahLst/>
              <a:cxnLst/>
              <a:rect l="l" t="t" r="r" b="b"/>
              <a:pathLst>
                <a:path w="1497329" h="254000">
                  <a:moveTo>
                    <a:pt x="1471921" y="101598"/>
                  </a:moveTo>
                  <a:lnTo>
                    <a:pt x="1461983" y="103594"/>
                  </a:lnTo>
                  <a:lnTo>
                    <a:pt x="1453909" y="109038"/>
                  </a:lnTo>
                  <a:lnTo>
                    <a:pt x="1448466" y="117111"/>
                  </a:lnTo>
                  <a:lnTo>
                    <a:pt x="1446470" y="126998"/>
                  </a:lnTo>
                  <a:lnTo>
                    <a:pt x="1448466" y="136885"/>
                  </a:lnTo>
                  <a:lnTo>
                    <a:pt x="1453909" y="144959"/>
                  </a:lnTo>
                  <a:lnTo>
                    <a:pt x="1461983" y="150402"/>
                  </a:lnTo>
                  <a:lnTo>
                    <a:pt x="1471870" y="152398"/>
                  </a:lnTo>
                  <a:lnTo>
                    <a:pt x="1481806" y="150402"/>
                  </a:lnTo>
                  <a:lnTo>
                    <a:pt x="1489880" y="144959"/>
                  </a:lnTo>
                  <a:lnTo>
                    <a:pt x="1495324" y="136885"/>
                  </a:lnTo>
                  <a:lnTo>
                    <a:pt x="1497321" y="126998"/>
                  </a:lnTo>
                  <a:lnTo>
                    <a:pt x="1495324" y="117111"/>
                  </a:lnTo>
                  <a:lnTo>
                    <a:pt x="1489881" y="109038"/>
                  </a:lnTo>
                  <a:lnTo>
                    <a:pt x="1481807" y="103594"/>
                  </a:lnTo>
                  <a:lnTo>
                    <a:pt x="1471921" y="101598"/>
                  </a:lnTo>
                  <a:close/>
                </a:path>
                <a:path w="1497329" h="254000">
                  <a:moveTo>
                    <a:pt x="1370270" y="101598"/>
                  </a:moveTo>
                  <a:lnTo>
                    <a:pt x="1360332" y="103594"/>
                  </a:lnTo>
                  <a:lnTo>
                    <a:pt x="1352258" y="109038"/>
                  </a:lnTo>
                  <a:lnTo>
                    <a:pt x="1346815" y="117111"/>
                  </a:lnTo>
                  <a:lnTo>
                    <a:pt x="1344819" y="126998"/>
                  </a:lnTo>
                  <a:lnTo>
                    <a:pt x="1346815" y="136885"/>
                  </a:lnTo>
                  <a:lnTo>
                    <a:pt x="1352258" y="144959"/>
                  </a:lnTo>
                  <a:lnTo>
                    <a:pt x="1360332" y="150402"/>
                  </a:lnTo>
                  <a:lnTo>
                    <a:pt x="1370219" y="152398"/>
                  </a:lnTo>
                  <a:lnTo>
                    <a:pt x="1380156" y="150402"/>
                  </a:lnTo>
                  <a:lnTo>
                    <a:pt x="1388230" y="144959"/>
                  </a:lnTo>
                  <a:lnTo>
                    <a:pt x="1393674" y="136885"/>
                  </a:lnTo>
                  <a:lnTo>
                    <a:pt x="1395670" y="126998"/>
                  </a:lnTo>
                  <a:lnTo>
                    <a:pt x="1393674" y="117111"/>
                  </a:lnTo>
                  <a:lnTo>
                    <a:pt x="1388230" y="109038"/>
                  </a:lnTo>
                  <a:lnTo>
                    <a:pt x="1380156" y="103594"/>
                  </a:lnTo>
                  <a:lnTo>
                    <a:pt x="1370270" y="101598"/>
                  </a:lnTo>
                  <a:close/>
                </a:path>
                <a:path w="1497329" h="254000">
                  <a:moveTo>
                    <a:pt x="1268619" y="101598"/>
                  </a:moveTo>
                  <a:lnTo>
                    <a:pt x="1258681" y="103594"/>
                  </a:lnTo>
                  <a:lnTo>
                    <a:pt x="1250608" y="109038"/>
                  </a:lnTo>
                  <a:lnTo>
                    <a:pt x="1245164" y="117111"/>
                  </a:lnTo>
                  <a:lnTo>
                    <a:pt x="1243168" y="126998"/>
                  </a:lnTo>
                  <a:lnTo>
                    <a:pt x="1245164" y="136885"/>
                  </a:lnTo>
                  <a:lnTo>
                    <a:pt x="1250608" y="144959"/>
                  </a:lnTo>
                  <a:lnTo>
                    <a:pt x="1258681" y="150402"/>
                  </a:lnTo>
                  <a:lnTo>
                    <a:pt x="1268568" y="152398"/>
                  </a:lnTo>
                  <a:lnTo>
                    <a:pt x="1278505" y="150402"/>
                  </a:lnTo>
                  <a:lnTo>
                    <a:pt x="1286579" y="144959"/>
                  </a:lnTo>
                  <a:lnTo>
                    <a:pt x="1292023" y="136885"/>
                  </a:lnTo>
                  <a:lnTo>
                    <a:pt x="1294019" y="126998"/>
                  </a:lnTo>
                  <a:lnTo>
                    <a:pt x="1292023" y="117111"/>
                  </a:lnTo>
                  <a:lnTo>
                    <a:pt x="1286579" y="109038"/>
                  </a:lnTo>
                  <a:lnTo>
                    <a:pt x="1278505" y="103594"/>
                  </a:lnTo>
                  <a:lnTo>
                    <a:pt x="1268619" y="101598"/>
                  </a:lnTo>
                  <a:close/>
                </a:path>
                <a:path w="1497329" h="254000">
                  <a:moveTo>
                    <a:pt x="1166968" y="101598"/>
                  </a:moveTo>
                  <a:lnTo>
                    <a:pt x="1157030" y="103594"/>
                  </a:lnTo>
                  <a:lnTo>
                    <a:pt x="1148957" y="109038"/>
                  </a:lnTo>
                  <a:lnTo>
                    <a:pt x="1143513" y="117111"/>
                  </a:lnTo>
                  <a:lnTo>
                    <a:pt x="1141517" y="126998"/>
                  </a:lnTo>
                  <a:lnTo>
                    <a:pt x="1143513" y="136885"/>
                  </a:lnTo>
                  <a:lnTo>
                    <a:pt x="1148957" y="144959"/>
                  </a:lnTo>
                  <a:lnTo>
                    <a:pt x="1157030" y="150402"/>
                  </a:lnTo>
                  <a:lnTo>
                    <a:pt x="1166917" y="152398"/>
                  </a:lnTo>
                  <a:lnTo>
                    <a:pt x="1176855" y="150402"/>
                  </a:lnTo>
                  <a:lnTo>
                    <a:pt x="1184928" y="144959"/>
                  </a:lnTo>
                  <a:lnTo>
                    <a:pt x="1190372" y="136885"/>
                  </a:lnTo>
                  <a:lnTo>
                    <a:pt x="1192368" y="126998"/>
                  </a:lnTo>
                  <a:lnTo>
                    <a:pt x="1190372" y="117111"/>
                  </a:lnTo>
                  <a:lnTo>
                    <a:pt x="1184928" y="109038"/>
                  </a:lnTo>
                  <a:lnTo>
                    <a:pt x="1176855" y="103594"/>
                  </a:lnTo>
                  <a:lnTo>
                    <a:pt x="1166968" y="101598"/>
                  </a:lnTo>
                  <a:close/>
                </a:path>
                <a:path w="1497329" h="254000">
                  <a:moveTo>
                    <a:pt x="1065317" y="101598"/>
                  </a:moveTo>
                  <a:lnTo>
                    <a:pt x="1055380" y="103594"/>
                  </a:lnTo>
                  <a:lnTo>
                    <a:pt x="1047306" y="109038"/>
                  </a:lnTo>
                  <a:lnTo>
                    <a:pt x="1041863" y="117111"/>
                  </a:lnTo>
                  <a:lnTo>
                    <a:pt x="1039867" y="126998"/>
                  </a:lnTo>
                  <a:lnTo>
                    <a:pt x="1041863" y="136885"/>
                  </a:lnTo>
                  <a:lnTo>
                    <a:pt x="1047306" y="144959"/>
                  </a:lnTo>
                  <a:lnTo>
                    <a:pt x="1055380" y="150402"/>
                  </a:lnTo>
                  <a:lnTo>
                    <a:pt x="1065267" y="152398"/>
                  </a:lnTo>
                  <a:lnTo>
                    <a:pt x="1075204" y="150402"/>
                  </a:lnTo>
                  <a:lnTo>
                    <a:pt x="1083278" y="144959"/>
                  </a:lnTo>
                  <a:lnTo>
                    <a:pt x="1088721" y="136885"/>
                  </a:lnTo>
                  <a:lnTo>
                    <a:pt x="1090717" y="126998"/>
                  </a:lnTo>
                  <a:lnTo>
                    <a:pt x="1088721" y="117111"/>
                  </a:lnTo>
                  <a:lnTo>
                    <a:pt x="1083278" y="109038"/>
                  </a:lnTo>
                  <a:lnTo>
                    <a:pt x="1075204" y="103594"/>
                  </a:lnTo>
                  <a:lnTo>
                    <a:pt x="1065317" y="101598"/>
                  </a:lnTo>
                  <a:close/>
                </a:path>
                <a:path w="1497329" h="254000">
                  <a:moveTo>
                    <a:pt x="963667" y="101598"/>
                  </a:moveTo>
                  <a:lnTo>
                    <a:pt x="953729" y="103594"/>
                  </a:lnTo>
                  <a:lnTo>
                    <a:pt x="945655" y="109038"/>
                  </a:lnTo>
                  <a:lnTo>
                    <a:pt x="940212" y="117111"/>
                  </a:lnTo>
                  <a:lnTo>
                    <a:pt x="938216" y="126998"/>
                  </a:lnTo>
                  <a:lnTo>
                    <a:pt x="940212" y="136885"/>
                  </a:lnTo>
                  <a:lnTo>
                    <a:pt x="945655" y="144959"/>
                  </a:lnTo>
                  <a:lnTo>
                    <a:pt x="953729" y="150402"/>
                  </a:lnTo>
                  <a:lnTo>
                    <a:pt x="963616" y="152398"/>
                  </a:lnTo>
                  <a:lnTo>
                    <a:pt x="973553" y="150402"/>
                  </a:lnTo>
                  <a:lnTo>
                    <a:pt x="981627" y="144959"/>
                  </a:lnTo>
                  <a:lnTo>
                    <a:pt x="987070" y="136885"/>
                  </a:lnTo>
                  <a:lnTo>
                    <a:pt x="989067" y="126998"/>
                  </a:lnTo>
                  <a:lnTo>
                    <a:pt x="987070" y="117111"/>
                  </a:lnTo>
                  <a:lnTo>
                    <a:pt x="981627" y="109038"/>
                  </a:lnTo>
                  <a:lnTo>
                    <a:pt x="973553" y="103594"/>
                  </a:lnTo>
                  <a:lnTo>
                    <a:pt x="963667" y="101598"/>
                  </a:lnTo>
                  <a:close/>
                </a:path>
                <a:path w="1497329" h="254000">
                  <a:moveTo>
                    <a:pt x="862016" y="101598"/>
                  </a:moveTo>
                  <a:lnTo>
                    <a:pt x="852078" y="103594"/>
                  </a:lnTo>
                  <a:lnTo>
                    <a:pt x="844004" y="109038"/>
                  </a:lnTo>
                  <a:lnTo>
                    <a:pt x="838561" y="117111"/>
                  </a:lnTo>
                  <a:lnTo>
                    <a:pt x="836565" y="126998"/>
                  </a:lnTo>
                  <a:lnTo>
                    <a:pt x="838561" y="136885"/>
                  </a:lnTo>
                  <a:lnTo>
                    <a:pt x="844004" y="144959"/>
                  </a:lnTo>
                  <a:lnTo>
                    <a:pt x="852078" y="150402"/>
                  </a:lnTo>
                  <a:lnTo>
                    <a:pt x="861965" y="152398"/>
                  </a:lnTo>
                  <a:lnTo>
                    <a:pt x="871902" y="150402"/>
                  </a:lnTo>
                  <a:lnTo>
                    <a:pt x="879976" y="144959"/>
                  </a:lnTo>
                  <a:lnTo>
                    <a:pt x="885420" y="136885"/>
                  </a:lnTo>
                  <a:lnTo>
                    <a:pt x="887416" y="126998"/>
                  </a:lnTo>
                  <a:lnTo>
                    <a:pt x="885420" y="117111"/>
                  </a:lnTo>
                  <a:lnTo>
                    <a:pt x="879976" y="109038"/>
                  </a:lnTo>
                  <a:lnTo>
                    <a:pt x="871902" y="103594"/>
                  </a:lnTo>
                  <a:lnTo>
                    <a:pt x="862016" y="101598"/>
                  </a:lnTo>
                  <a:close/>
                </a:path>
                <a:path w="1497329" h="254000">
                  <a:moveTo>
                    <a:pt x="760365" y="101598"/>
                  </a:moveTo>
                  <a:lnTo>
                    <a:pt x="750427" y="103594"/>
                  </a:lnTo>
                  <a:lnTo>
                    <a:pt x="742354" y="109038"/>
                  </a:lnTo>
                  <a:lnTo>
                    <a:pt x="736910" y="117112"/>
                  </a:lnTo>
                  <a:lnTo>
                    <a:pt x="734914" y="126998"/>
                  </a:lnTo>
                  <a:lnTo>
                    <a:pt x="736910" y="136885"/>
                  </a:lnTo>
                  <a:lnTo>
                    <a:pt x="742354" y="144959"/>
                  </a:lnTo>
                  <a:lnTo>
                    <a:pt x="750427" y="150402"/>
                  </a:lnTo>
                  <a:lnTo>
                    <a:pt x="760314" y="152398"/>
                  </a:lnTo>
                  <a:lnTo>
                    <a:pt x="770251" y="150402"/>
                  </a:lnTo>
                  <a:lnTo>
                    <a:pt x="778325" y="144959"/>
                  </a:lnTo>
                  <a:lnTo>
                    <a:pt x="783769" y="136885"/>
                  </a:lnTo>
                  <a:lnTo>
                    <a:pt x="785765" y="126998"/>
                  </a:lnTo>
                  <a:lnTo>
                    <a:pt x="783769" y="117112"/>
                  </a:lnTo>
                  <a:lnTo>
                    <a:pt x="778326" y="109038"/>
                  </a:lnTo>
                  <a:lnTo>
                    <a:pt x="770252" y="103594"/>
                  </a:lnTo>
                  <a:lnTo>
                    <a:pt x="760365" y="101598"/>
                  </a:lnTo>
                  <a:close/>
                </a:path>
                <a:path w="1497329" h="254000">
                  <a:moveTo>
                    <a:pt x="658714" y="101598"/>
                  </a:moveTo>
                  <a:lnTo>
                    <a:pt x="648776" y="103594"/>
                  </a:lnTo>
                  <a:lnTo>
                    <a:pt x="640703" y="109038"/>
                  </a:lnTo>
                  <a:lnTo>
                    <a:pt x="635259" y="117112"/>
                  </a:lnTo>
                  <a:lnTo>
                    <a:pt x="633263" y="126998"/>
                  </a:lnTo>
                  <a:lnTo>
                    <a:pt x="635259" y="136885"/>
                  </a:lnTo>
                  <a:lnTo>
                    <a:pt x="640703" y="144959"/>
                  </a:lnTo>
                  <a:lnTo>
                    <a:pt x="648776" y="150402"/>
                  </a:lnTo>
                  <a:lnTo>
                    <a:pt x="658663" y="152398"/>
                  </a:lnTo>
                  <a:lnTo>
                    <a:pt x="668601" y="150402"/>
                  </a:lnTo>
                  <a:lnTo>
                    <a:pt x="676674" y="144959"/>
                  </a:lnTo>
                  <a:lnTo>
                    <a:pt x="682118" y="136885"/>
                  </a:lnTo>
                  <a:lnTo>
                    <a:pt x="684114" y="126998"/>
                  </a:lnTo>
                  <a:lnTo>
                    <a:pt x="682118" y="117112"/>
                  </a:lnTo>
                  <a:lnTo>
                    <a:pt x="676674" y="109038"/>
                  </a:lnTo>
                  <a:lnTo>
                    <a:pt x="668601" y="103594"/>
                  </a:lnTo>
                  <a:lnTo>
                    <a:pt x="658714" y="101598"/>
                  </a:lnTo>
                  <a:close/>
                </a:path>
                <a:path w="1497329" h="254000">
                  <a:moveTo>
                    <a:pt x="557063" y="101598"/>
                  </a:moveTo>
                  <a:lnTo>
                    <a:pt x="547126" y="103594"/>
                  </a:lnTo>
                  <a:lnTo>
                    <a:pt x="539052" y="109038"/>
                  </a:lnTo>
                  <a:lnTo>
                    <a:pt x="533609" y="117112"/>
                  </a:lnTo>
                  <a:lnTo>
                    <a:pt x="531613" y="126998"/>
                  </a:lnTo>
                  <a:lnTo>
                    <a:pt x="533609" y="136885"/>
                  </a:lnTo>
                  <a:lnTo>
                    <a:pt x="539052" y="144959"/>
                  </a:lnTo>
                  <a:lnTo>
                    <a:pt x="547126" y="150402"/>
                  </a:lnTo>
                  <a:lnTo>
                    <a:pt x="557013" y="152398"/>
                  </a:lnTo>
                  <a:lnTo>
                    <a:pt x="566950" y="150402"/>
                  </a:lnTo>
                  <a:lnTo>
                    <a:pt x="575024" y="144959"/>
                  </a:lnTo>
                  <a:lnTo>
                    <a:pt x="580467" y="136885"/>
                  </a:lnTo>
                  <a:lnTo>
                    <a:pt x="582463" y="126998"/>
                  </a:lnTo>
                  <a:lnTo>
                    <a:pt x="580467" y="117112"/>
                  </a:lnTo>
                  <a:lnTo>
                    <a:pt x="575024" y="109038"/>
                  </a:lnTo>
                  <a:lnTo>
                    <a:pt x="566950" y="103594"/>
                  </a:lnTo>
                  <a:lnTo>
                    <a:pt x="557063" y="101598"/>
                  </a:lnTo>
                  <a:close/>
                </a:path>
                <a:path w="1497329" h="254000">
                  <a:moveTo>
                    <a:pt x="455413" y="101598"/>
                  </a:moveTo>
                  <a:lnTo>
                    <a:pt x="445475" y="103594"/>
                  </a:lnTo>
                  <a:lnTo>
                    <a:pt x="437401" y="109038"/>
                  </a:lnTo>
                  <a:lnTo>
                    <a:pt x="431958" y="117112"/>
                  </a:lnTo>
                  <a:lnTo>
                    <a:pt x="429962" y="126998"/>
                  </a:lnTo>
                  <a:lnTo>
                    <a:pt x="431958" y="136885"/>
                  </a:lnTo>
                  <a:lnTo>
                    <a:pt x="437401" y="144959"/>
                  </a:lnTo>
                  <a:lnTo>
                    <a:pt x="445475" y="150402"/>
                  </a:lnTo>
                  <a:lnTo>
                    <a:pt x="455362" y="152398"/>
                  </a:lnTo>
                  <a:lnTo>
                    <a:pt x="465299" y="150402"/>
                  </a:lnTo>
                  <a:lnTo>
                    <a:pt x="473373" y="144959"/>
                  </a:lnTo>
                  <a:lnTo>
                    <a:pt x="478816" y="136885"/>
                  </a:lnTo>
                  <a:lnTo>
                    <a:pt x="480813" y="126998"/>
                  </a:lnTo>
                  <a:lnTo>
                    <a:pt x="478816" y="117112"/>
                  </a:lnTo>
                  <a:lnTo>
                    <a:pt x="473373" y="109038"/>
                  </a:lnTo>
                  <a:lnTo>
                    <a:pt x="465299" y="103594"/>
                  </a:lnTo>
                  <a:lnTo>
                    <a:pt x="455413" y="101598"/>
                  </a:lnTo>
                  <a:close/>
                </a:path>
                <a:path w="1497329" h="254000">
                  <a:moveTo>
                    <a:pt x="353762" y="101598"/>
                  </a:moveTo>
                  <a:lnTo>
                    <a:pt x="343824" y="103594"/>
                  </a:lnTo>
                  <a:lnTo>
                    <a:pt x="335750" y="109038"/>
                  </a:lnTo>
                  <a:lnTo>
                    <a:pt x="330307" y="117112"/>
                  </a:lnTo>
                  <a:lnTo>
                    <a:pt x="328311" y="126998"/>
                  </a:lnTo>
                  <a:lnTo>
                    <a:pt x="330307" y="136885"/>
                  </a:lnTo>
                  <a:lnTo>
                    <a:pt x="335750" y="144959"/>
                  </a:lnTo>
                  <a:lnTo>
                    <a:pt x="343824" y="150402"/>
                  </a:lnTo>
                  <a:lnTo>
                    <a:pt x="353711" y="152398"/>
                  </a:lnTo>
                  <a:lnTo>
                    <a:pt x="363648" y="150402"/>
                  </a:lnTo>
                  <a:lnTo>
                    <a:pt x="371722" y="144959"/>
                  </a:lnTo>
                  <a:lnTo>
                    <a:pt x="377166" y="136885"/>
                  </a:lnTo>
                  <a:lnTo>
                    <a:pt x="379162" y="126998"/>
                  </a:lnTo>
                  <a:lnTo>
                    <a:pt x="377166" y="117112"/>
                  </a:lnTo>
                  <a:lnTo>
                    <a:pt x="371722" y="109038"/>
                  </a:lnTo>
                  <a:lnTo>
                    <a:pt x="363648" y="103594"/>
                  </a:lnTo>
                  <a:lnTo>
                    <a:pt x="353762" y="101598"/>
                  </a:lnTo>
                  <a:close/>
                </a:path>
                <a:path w="1497329" h="254000">
                  <a:moveTo>
                    <a:pt x="252111" y="101598"/>
                  </a:moveTo>
                  <a:lnTo>
                    <a:pt x="242173" y="103594"/>
                  </a:lnTo>
                  <a:lnTo>
                    <a:pt x="234100" y="109038"/>
                  </a:lnTo>
                  <a:lnTo>
                    <a:pt x="228656" y="117112"/>
                  </a:lnTo>
                  <a:lnTo>
                    <a:pt x="226660" y="126998"/>
                  </a:lnTo>
                  <a:lnTo>
                    <a:pt x="228656" y="136885"/>
                  </a:lnTo>
                  <a:lnTo>
                    <a:pt x="234100" y="144959"/>
                  </a:lnTo>
                  <a:lnTo>
                    <a:pt x="242173" y="150402"/>
                  </a:lnTo>
                  <a:lnTo>
                    <a:pt x="252060" y="152398"/>
                  </a:lnTo>
                  <a:lnTo>
                    <a:pt x="261997" y="150402"/>
                  </a:lnTo>
                  <a:lnTo>
                    <a:pt x="270071" y="144959"/>
                  </a:lnTo>
                  <a:lnTo>
                    <a:pt x="275515" y="136885"/>
                  </a:lnTo>
                  <a:lnTo>
                    <a:pt x="277511" y="126998"/>
                  </a:lnTo>
                  <a:lnTo>
                    <a:pt x="275515" y="117112"/>
                  </a:lnTo>
                  <a:lnTo>
                    <a:pt x="270071" y="109038"/>
                  </a:lnTo>
                  <a:lnTo>
                    <a:pt x="261997" y="103594"/>
                  </a:lnTo>
                  <a:lnTo>
                    <a:pt x="252111" y="101598"/>
                  </a:lnTo>
                  <a:close/>
                </a:path>
                <a:path w="1497329" h="254000">
                  <a:moveTo>
                    <a:pt x="152400" y="0"/>
                  </a:moveTo>
                  <a:lnTo>
                    <a:pt x="0" y="127000"/>
                  </a:lnTo>
                  <a:lnTo>
                    <a:pt x="152400" y="254000"/>
                  </a:lnTo>
                  <a:lnTo>
                    <a:pt x="152400" y="152400"/>
                  </a:lnTo>
                  <a:lnTo>
                    <a:pt x="150409" y="152400"/>
                  </a:lnTo>
                  <a:lnTo>
                    <a:pt x="140522" y="150403"/>
                  </a:lnTo>
                  <a:lnTo>
                    <a:pt x="132449" y="144960"/>
                  </a:lnTo>
                  <a:lnTo>
                    <a:pt x="127005" y="136886"/>
                  </a:lnTo>
                  <a:lnTo>
                    <a:pt x="125009" y="127000"/>
                  </a:lnTo>
                  <a:lnTo>
                    <a:pt x="127005" y="117113"/>
                  </a:lnTo>
                  <a:lnTo>
                    <a:pt x="132449" y="109039"/>
                  </a:lnTo>
                  <a:lnTo>
                    <a:pt x="140522" y="103596"/>
                  </a:lnTo>
                  <a:lnTo>
                    <a:pt x="150460" y="101600"/>
                  </a:lnTo>
                  <a:lnTo>
                    <a:pt x="152400" y="101600"/>
                  </a:lnTo>
                  <a:lnTo>
                    <a:pt x="152400" y="0"/>
                  </a:lnTo>
                  <a:close/>
                </a:path>
                <a:path w="1497329" h="254000">
                  <a:moveTo>
                    <a:pt x="150460" y="101600"/>
                  </a:moveTo>
                  <a:lnTo>
                    <a:pt x="140522" y="103596"/>
                  </a:lnTo>
                  <a:lnTo>
                    <a:pt x="132449" y="109039"/>
                  </a:lnTo>
                  <a:lnTo>
                    <a:pt x="127005" y="117113"/>
                  </a:lnTo>
                  <a:lnTo>
                    <a:pt x="125009" y="127000"/>
                  </a:lnTo>
                  <a:lnTo>
                    <a:pt x="127005" y="136886"/>
                  </a:lnTo>
                  <a:lnTo>
                    <a:pt x="132449" y="144960"/>
                  </a:lnTo>
                  <a:lnTo>
                    <a:pt x="140522" y="150403"/>
                  </a:lnTo>
                  <a:lnTo>
                    <a:pt x="150409" y="152400"/>
                  </a:lnTo>
                  <a:lnTo>
                    <a:pt x="152400" y="152000"/>
                  </a:lnTo>
                  <a:lnTo>
                    <a:pt x="152400" y="101991"/>
                  </a:lnTo>
                  <a:lnTo>
                    <a:pt x="150460" y="101600"/>
                  </a:lnTo>
                  <a:close/>
                </a:path>
                <a:path w="1497329" h="254000">
                  <a:moveTo>
                    <a:pt x="152400" y="152000"/>
                  </a:moveTo>
                  <a:lnTo>
                    <a:pt x="150409" y="152400"/>
                  </a:lnTo>
                  <a:lnTo>
                    <a:pt x="152400" y="152400"/>
                  </a:lnTo>
                  <a:lnTo>
                    <a:pt x="152400" y="152000"/>
                  </a:lnTo>
                  <a:close/>
                </a:path>
                <a:path w="1497329" h="254000">
                  <a:moveTo>
                    <a:pt x="152400" y="101991"/>
                  </a:moveTo>
                  <a:lnTo>
                    <a:pt x="152400" y="152000"/>
                  </a:lnTo>
                  <a:lnTo>
                    <a:pt x="160347" y="150403"/>
                  </a:lnTo>
                  <a:lnTo>
                    <a:pt x="168420" y="144960"/>
                  </a:lnTo>
                  <a:lnTo>
                    <a:pt x="173864" y="136886"/>
                  </a:lnTo>
                  <a:lnTo>
                    <a:pt x="175860" y="127000"/>
                  </a:lnTo>
                  <a:lnTo>
                    <a:pt x="173864" y="117113"/>
                  </a:lnTo>
                  <a:lnTo>
                    <a:pt x="168420" y="109039"/>
                  </a:lnTo>
                  <a:lnTo>
                    <a:pt x="160347" y="103596"/>
                  </a:lnTo>
                  <a:lnTo>
                    <a:pt x="152400" y="101991"/>
                  </a:lnTo>
                  <a:close/>
                </a:path>
                <a:path w="1497329" h="254000">
                  <a:moveTo>
                    <a:pt x="152400" y="101600"/>
                  </a:moveTo>
                  <a:lnTo>
                    <a:pt x="150460" y="101600"/>
                  </a:lnTo>
                  <a:lnTo>
                    <a:pt x="152400" y="101991"/>
                  </a:lnTo>
                  <a:lnTo>
                    <a:pt x="152400" y="101600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53590" y="5261968"/>
              <a:ext cx="584128" cy="542776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9005229" y="4705363"/>
              <a:ext cx="50800" cy="864235"/>
            </a:xfrm>
            <a:custGeom>
              <a:avLst/>
              <a:gdLst/>
              <a:ahLst/>
              <a:cxnLst/>
              <a:rect l="l" t="t" r="r" b="b"/>
              <a:pathLst>
                <a:path w="50800" h="864235">
                  <a:moveTo>
                    <a:pt x="25389" y="813206"/>
                  </a:moveTo>
                  <a:lnTo>
                    <a:pt x="15502" y="815202"/>
                  </a:lnTo>
                  <a:lnTo>
                    <a:pt x="7429" y="820645"/>
                  </a:lnTo>
                  <a:lnTo>
                    <a:pt x="1985" y="828719"/>
                  </a:lnTo>
                  <a:lnTo>
                    <a:pt x="0" y="838657"/>
                  </a:lnTo>
                  <a:lnTo>
                    <a:pt x="1986" y="848544"/>
                  </a:lnTo>
                  <a:lnTo>
                    <a:pt x="7429" y="856617"/>
                  </a:lnTo>
                  <a:lnTo>
                    <a:pt x="15503" y="862061"/>
                  </a:lnTo>
                  <a:lnTo>
                    <a:pt x="25389" y="864057"/>
                  </a:lnTo>
                  <a:lnTo>
                    <a:pt x="35276" y="862061"/>
                  </a:lnTo>
                  <a:lnTo>
                    <a:pt x="43350" y="856617"/>
                  </a:lnTo>
                  <a:lnTo>
                    <a:pt x="48793" y="848544"/>
                  </a:lnTo>
                  <a:lnTo>
                    <a:pt x="50789" y="838657"/>
                  </a:lnTo>
                  <a:lnTo>
                    <a:pt x="48793" y="828719"/>
                  </a:lnTo>
                  <a:lnTo>
                    <a:pt x="43350" y="820645"/>
                  </a:lnTo>
                  <a:lnTo>
                    <a:pt x="35276" y="815202"/>
                  </a:lnTo>
                  <a:lnTo>
                    <a:pt x="25389" y="813206"/>
                  </a:lnTo>
                  <a:close/>
                </a:path>
                <a:path w="50800" h="864235">
                  <a:moveTo>
                    <a:pt x="25389" y="711555"/>
                  </a:moveTo>
                  <a:lnTo>
                    <a:pt x="15502" y="713551"/>
                  </a:lnTo>
                  <a:lnTo>
                    <a:pt x="7429" y="718994"/>
                  </a:lnTo>
                  <a:lnTo>
                    <a:pt x="1985" y="727068"/>
                  </a:lnTo>
                  <a:lnTo>
                    <a:pt x="0" y="737006"/>
                  </a:lnTo>
                  <a:lnTo>
                    <a:pt x="1986" y="746893"/>
                  </a:lnTo>
                  <a:lnTo>
                    <a:pt x="7429" y="754967"/>
                  </a:lnTo>
                  <a:lnTo>
                    <a:pt x="15503" y="760410"/>
                  </a:lnTo>
                  <a:lnTo>
                    <a:pt x="25389" y="762406"/>
                  </a:lnTo>
                  <a:lnTo>
                    <a:pt x="35276" y="760410"/>
                  </a:lnTo>
                  <a:lnTo>
                    <a:pt x="43350" y="754967"/>
                  </a:lnTo>
                  <a:lnTo>
                    <a:pt x="48793" y="746893"/>
                  </a:lnTo>
                  <a:lnTo>
                    <a:pt x="50789" y="737006"/>
                  </a:lnTo>
                  <a:lnTo>
                    <a:pt x="48793" y="727068"/>
                  </a:lnTo>
                  <a:lnTo>
                    <a:pt x="43350" y="718994"/>
                  </a:lnTo>
                  <a:lnTo>
                    <a:pt x="35276" y="713551"/>
                  </a:lnTo>
                  <a:lnTo>
                    <a:pt x="25389" y="711555"/>
                  </a:lnTo>
                  <a:close/>
                </a:path>
                <a:path w="50800" h="864235">
                  <a:moveTo>
                    <a:pt x="25389" y="609904"/>
                  </a:moveTo>
                  <a:lnTo>
                    <a:pt x="15503" y="611900"/>
                  </a:lnTo>
                  <a:lnTo>
                    <a:pt x="7429" y="617344"/>
                  </a:lnTo>
                  <a:lnTo>
                    <a:pt x="1985" y="625417"/>
                  </a:lnTo>
                  <a:lnTo>
                    <a:pt x="0" y="635355"/>
                  </a:lnTo>
                  <a:lnTo>
                    <a:pt x="1986" y="645242"/>
                  </a:lnTo>
                  <a:lnTo>
                    <a:pt x="7430" y="653316"/>
                  </a:lnTo>
                  <a:lnTo>
                    <a:pt x="15504" y="658759"/>
                  </a:lnTo>
                  <a:lnTo>
                    <a:pt x="25389" y="660755"/>
                  </a:lnTo>
                  <a:lnTo>
                    <a:pt x="35276" y="658759"/>
                  </a:lnTo>
                  <a:lnTo>
                    <a:pt x="43350" y="653316"/>
                  </a:lnTo>
                  <a:lnTo>
                    <a:pt x="48793" y="645242"/>
                  </a:lnTo>
                  <a:lnTo>
                    <a:pt x="50789" y="635355"/>
                  </a:lnTo>
                  <a:lnTo>
                    <a:pt x="48793" y="625417"/>
                  </a:lnTo>
                  <a:lnTo>
                    <a:pt x="43350" y="617344"/>
                  </a:lnTo>
                  <a:lnTo>
                    <a:pt x="35276" y="611900"/>
                  </a:lnTo>
                  <a:lnTo>
                    <a:pt x="25389" y="609904"/>
                  </a:lnTo>
                  <a:close/>
                </a:path>
                <a:path w="50800" h="864235">
                  <a:moveTo>
                    <a:pt x="25389" y="508253"/>
                  </a:moveTo>
                  <a:lnTo>
                    <a:pt x="15503" y="510250"/>
                  </a:lnTo>
                  <a:lnTo>
                    <a:pt x="7429" y="515693"/>
                  </a:lnTo>
                  <a:lnTo>
                    <a:pt x="1985" y="523767"/>
                  </a:lnTo>
                  <a:lnTo>
                    <a:pt x="0" y="533704"/>
                  </a:lnTo>
                  <a:lnTo>
                    <a:pt x="1986" y="543591"/>
                  </a:lnTo>
                  <a:lnTo>
                    <a:pt x="7430" y="551665"/>
                  </a:lnTo>
                  <a:lnTo>
                    <a:pt x="15504" y="557108"/>
                  </a:lnTo>
                  <a:lnTo>
                    <a:pt x="25389" y="559104"/>
                  </a:lnTo>
                  <a:lnTo>
                    <a:pt x="35276" y="557108"/>
                  </a:lnTo>
                  <a:lnTo>
                    <a:pt x="43350" y="551665"/>
                  </a:lnTo>
                  <a:lnTo>
                    <a:pt x="48793" y="543591"/>
                  </a:lnTo>
                  <a:lnTo>
                    <a:pt x="50789" y="533704"/>
                  </a:lnTo>
                  <a:lnTo>
                    <a:pt x="48793" y="523767"/>
                  </a:lnTo>
                  <a:lnTo>
                    <a:pt x="43350" y="515693"/>
                  </a:lnTo>
                  <a:lnTo>
                    <a:pt x="35276" y="510250"/>
                  </a:lnTo>
                  <a:lnTo>
                    <a:pt x="25389" y="508253"/>
                  </a:lnTo>
                  <a:close/>
                </a:path>
                <a:path w="50800" h="864235">
                  <a:moveTo>
                    <a:pt x="25389" y="406603"/>
                  </a:moveTo>
                  <a:lnTo>
                    <a:pt x="15503" y="408599"/>
                  </a:lnTo>
                  <a:lnTo>
                    <a:pt x="7429" y="414042"/>
                  </a:lnTo>
                  <a:lnTo>
                    <a:pt x="1985" y="422116"/>
                  </a:lnTo>
                  <a:lnTo>
                    <a:pt x="0" y="432053"/>
                  </a:lnTo>
                  <a:lnTo>
                    <a:pt x="1986" y="441940"/>
                  </a:lnTo>
                  <a:lnTo>
                    <a:pt x="7430" y="450014"/>
                  </a:lnTo>
                  <a:lnTo>
                    <a:pt x="15504" y="455457"/>
                  </a:lnTo>
                  <a:lnTo>
                    <a:pt x="25389" y="457453"/>
                  </a:lnTo>
                  <a:lnTo>
                    <a:pt x="35276" y="455457"/>
                  </a:lnTo>
                  <a:lnTo>
                    <a:pt x="43350" y="450014"/>
                  </a:lnTo>
                  <a:lnTo>
                    <a:pt x="48793" y="441940"/>
                  </a:lnTo>
                  <a:lnTo>
                    <a:pt x="50789" y="432053"/>
                  </a:lnTo>
                  <a:lnTo>
                    <a:pt x="48793" y="422116"/>
                  </a:lnTo>
                  <a:lnTo>
                    <a:pt x="43350" y="414042"/>
                  </a:lnTo>
                  <a:lnTo>
                    <a:pt x="35276" y="408599"/>
                  </a:lnTo>
                  <a:lnTo>
                    <a:pt x="25389" y="406603"/>
                  </a:lnTo>
                  <a:close/>
                </a:path>
                <a:path w="50800" h="864235">
                  <a:moveTo>
                    <a:pt x="25391" y="304952"/>
                  </a:moveTo>
                  <a:lnTo>
                    <a:pt x="15504" y="306948"/>
                  </a:lnTo>
                  <a:lnTo>
                    <a:pt x="7430" y="312391"/>
                  </a:lnTo>
                  <a:lnTo>
                    <a:pt x="1987" y="320465"/>
                  </a:lnTo>
                  <a:lnTo>
                    <a:pt x="1" y="330403"/>
                  </a:lnTo>
                  <a:lnTo>
                    <a:pt x="1987" y="340290"/>
                  </a:lnTo>
                  <a:lnTo>
                    <a:pt x="7431" y="348363"/>
                  </a:lnTo>
                  <a:lnTo>
                    <a:pt x="15504" y="353807"/>
                  </a:lnTo>
                  <a:lnTo>
                    <a:pt x="25391" y="355803"/>
                  </a:lnTo>
                  <a:lnTo>
                    <a:pt x="35277" y="353807"/>
                  </a:lnTo>
                  <a:lnTo>
                    <a:pt x="43351" y="348363"/>
                  </a:lnTo>
                  <a:lnTo>
                    <a:pt x="48794" y="340290"/>
                  </a:lnTo>
                  <a:lnTo>
                    <a:pt x="50791" y="330403"/>
                  </a:lnTo>
                  <a:lnTo>
                    <a:pt x="48794" y="320465"/>
                  </a:lnTo>
                  <a:lnTo>
                    <a:pt x="43351" y="312391"/>
                  </a:lnTo>
                  <a:lnTo>
                    <a:pt x="35277" y="306948"/>
                  </a:lnTo>
                  <a:lnTo>
                    <a:pt x="25391" y="304952"/>
                  </a:lnTo>
                  <a:close/>
                </a:path>
                <a:path w="50800" h="864235">
                  <a:moveTo>
                    <a:pt x="25391" y="203301"/>
                  </a:moveTo>
                  <a:lnTo>
                    <a:pt x="15504" y="205297"/>
                  </a:lnTo>
                  <a:lnTo>
                    <a:pt x="7430" y="210740"/>
                  </a:lnTo>
                  <a:lnTo>
                    <a:pt x="1987" y="218814"/>
                  </a:lnTo>
                  <a:lnTo>
                    <a:pt x="1" y="228752"/>
                  </a:lnTo>
                  <a:lnTo>
                    <a:pt x="1987" y="238638"/>
                  </a:lnTo>
                  <a:lnTo>
                    <a:pt x="7430" y="246712"/>
                  </a:lnTo>
                  <a:lnTo>
                    <a:pt x="15504" y="252156"/>
                  </a:lnTo>
                  <a:lnTo>
                    <a:pt x="25391" y="254152"/>
                  </a:lnTo>
                  <a:lnTo>
                    <a:pt x="35277" y="252156"/>
                  </a:lnTo>
                  <a:lnTo>
                    <a:pt x="43351" y="246712"/>
                  </a:lnTo>
                  <a:lnTo>
                    <a:pt x="48794" y="238638"/>
                  </a:lnTo>
                  <a:lnTo>
                    <a:pt x="50791" y="228752"/>
                  </a:lnTo>
                  <a:lnTo>
                    <a:pt x="48794" y="218814"/>
                  </a:lnTo>
                  <a:lnTo>
                    <a:pt x="43351" y="210740"/>
                  </a:lnTo>
                  <a:lnTo>
                    <a:pt x="35277" y="205297"/>
                  </a:lnTo>
                  <a:lnTo>
                    <a:pt x="25391" y="203301"/>
                  </a:lnTo>
                  <a:close/>
                </a:path>
                <a:path w="50800" h="864235">
                  <a:moveTo>
                    <a:pt x="25391" y="101650"/>
                  </a:moveTo>
                  <a:lnTo>
                    <a:pt x="15504" y="103646"/>
                  </a:lnTo>
                  <a:lnTo>
                    <a:pt x="7430" y="109090"/>
                  </a:lnTo>
                  <a:lnTo>
                    <a:pt x="1987" y="117163"/>
                  </a:lnTo>
                  <a:lnTo>
                    <a:pt x="1" y="127101"/>
                  </a:lnTo>
                  <a:lnTo>
                    <a:pt x="1987" y="136988"/>
                  </a:lnTo>
                  <a:lnTo>
                    <a:pt x="7430" y="145061"/>
                  </a:lnTo>
                  <a:lnTo>
                    <a:pt x="15504" y="150505"/>
                  </a:lnTo>
                  <a:lnTo>
                    <a:pt x="25391" y="152501"/>
                  </a:lnTo>
                  <a:lnTo>
                    <a:pt x="35277" y="150505"/>
                  </a:lnTo>
                  <a:lnTo>
                    <a:pt x="43351" y="145061"/>
                  </a:lnTo>
                  <a:lnTo>
                    <a:pt x="48794" y="136988"/>
                  </a:lnTo>
                  <a:lnTo>
                    <a:pt x="50791" y="127101"/>
                  </a:lnTo>
                  <a:lnTo>
                    <a:pt x="48794" y="117163"/>
                  </a:lnTo>
                  <a:lnTo>
                    <a:pt x="43351" y="109090"/>
                  </a:lnTo>
                  <a:lnTo>
                    <a:pt x="35277" y="103646"/>
                  </a:lnTo>
                  <a:lnTo>
                    <a:pt x="25391" y="101650"/>
                  </a:lnTo>
                  <a:close/>
                </a:path>
                <a:path w="50800" h="864235">
                  <a:moveTo>
                    <a:pt x="25391" y="0"/>
                  </a:moveTo>
                  <a:lnTo>
                    <a:pt x="15504" y="1996"/>
                  </a:lnTo>
                  <a:lnTo>
                    <a:pt x="7430" y="7439"/>
                  </a:lnTo>
                  <a:lnTo>
                    <a:pt x="1987" y="15513"/>
                  </a:lnTo>
                  <a:lnTo>
                    <a:pt x="1" y="25450"/>
                  </a:lnTo>
                  <a:lnTo>
                    <a:pt x="1987" y="35337"/>
                  </a:lnTo>
                  <a:lnTo>
                    <a:pt x="7430" y="43410"/>
                  </a:lnTo>
                  <a:lnTo>
                    <a:pt x="15504" y="48854"/>
                  </a:lnTo>
                  <a:lnTo>
                    <a:pt x="25391" y="50850"/>
                  </a:lnTo>
                  <a:lnTo>
                    <a:pt x="35277" y="48854"/>
                  </a:lnTo>
                  <a:lnTo>
                    <a:pt x="43351" y="43410"/>
                  </a:lnTo>
                  <a:lnTo>
                    <a:pt x="48794" y="35337"/>
                  </a:lnTo>
                  <a:lnTo>
                    <a:pt x="50791" y="25450"/>
                  </a:lnTo>
                  <a:lnTo>
                    <a:pt x="48795" y="15513"/>
                  </a:lnTo>
                  <a:lnTo>
                    <a:pt x="43351" y="7439"/>
                  </a:lnTo>
                  <a:lnTo>
                    <a:pt x="35278" y="1996"/>
                  </a:lnTo>
                  <a:lnTo>
                    <a:pt x="25391" y="0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296548" y="4121828"/>
              <a:ext cx="1871980" cy="471170"/>
            </a:xfrm>
            <a:custGeom>
              <a:avLst/>
              <a:gdLst/>
              <a:ahLst/>
              <a:cxnLst/>
              <a:rect l="l" t="t" r="r" b="b"/>
              <a:pathLst>
                <a:path w="1871980" h="471170">
                  <a:moveTo>
                    <a:pt x="1871903" y="0"/>
                  </a:moveTo>
                  <a:lnTo>
                    <a:pt x="0" y="0"/>
                  </a:lnTo>
                  <a:lnTo>
                    <a:pt x="0" y="470829"/>
                  </a:lnTo>
                  <a:lnTo>
                    <a:pt x="1871903" y="470829"/>
                  </a:lnTo>
                  <a:lnTo>
                    <a:pt x="18719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296548" y="4121828"/>
            <a:ext cx="1871980" cy="471170"/>
          </a:xfrm>
          <a:prstGeom prst="rect">
            <a:avLst/>
          </a:prstGeom>
          <a:ln w="25400">
            <a:solidFill>
              <a:srgbClr val="130F24"/>
            </a:solidFill>
          </a:ln>
        </p:spPr>
        <p:txBody>
          <a:bodyPr vert="horz" wrap="square" lIns="0" tIns="10033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790"/>
              </a:spcBef>
            </a:pPr>
            <a:r>
              <a:rPr sz="1600" spc="-30" dirty="0">
                <a:solidFill>
                  <a:srgbClr val="130F24"/>
                </a:solidFill>
                <a:latin typeface="Arial MT"/>
                <a:cs typeface="Arial MT"/>
              </a:rPr>
              <a:t>Places</a:t>
            </a:r>
            <a:r>
              <a:rPr sz="1600" spc="-75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new</a:t>
            </a:r>
            <a:r>
              <a:rPr sz="1600" spc="-6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30F24"/>
                </a:solidFill>
                <a:latin typeface="Arial MT"/>
                <a:cs typeface="Arial MT"/>
              </a:rPr>
              <a:t>order.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3607066" y="5788580"/>
            <a:ext cx="2643505" cy="4417695"/>
            <a:chOff x="3607066" y="5788580"/>
            <a:chExt cx="2643505" cy="4417695"/>
          </a:xfrm>
        </p:grpSpPr>
        <p:sp>
          <p:nvSpPr>
            <p:cNvPr id="60" name="object 60"/>
            <p:cNvSpPr/>
            <p:nvPr/>
          </p:nvSpPr>
          <p:spPr>
            <a:xfrm>
              <a:off x="3607066" y="5788580"/>
              <a:ext cx="2643505" cy="4417695"/>
            </a:xfrm>
            <a:custGeom>
              <a:avLst/>
              <a:gdLst/>
              <a:ahLst/>
              <a:cxnLst/>
              <a:rect l="l" t="t" r="r" b="b"/>
              <a:pathLst>
                <a:path w="2643504" h="4417695">
                  <a:moveTo>
                    <a:pt x="2643501" y="0"/>
                  </a:moveTo>
                  <a:lnTo>
                    <a:pt x="0" y="0"/>
                  </a:lnTo>
                  <a:lnTo>
                    <a:pt x="0" y="4417311"/>
                  </a:lnTo>
                  <a:lnTo>
                    <a:pt x="2643501" y="4417311"/>
                  </a:lnTo>
                  <a:lnTo>
                    <a:pt x="26435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680981" y="7164085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829791" y="7507569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677598" y="7937985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826408" y="8281468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3684837" y="8722947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833647" y="9066432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684837" y="9492355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3833647" y="9835838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680981" y="6386290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829791" y="6729774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/>
          <p:cNvSpPr txBox="1"/>
          <p:nvPr/>
        </p:nvSpPr>
        <p:spPr>
          <a:xfrm>
            <a:off x="3607066" y="5788580"/>
            <a:ext cx="2643505" cy="4417695"/>
          </a:xfrm>
          <a:prstGeom prst="rect">
            <a:avLst/>
          </a:prstGeom>
          <a:ln w="50800">
            <a:solidFill>
              <a:srgbClr val="7731F8"/>
            </a:solidFill>
          </a:ln>
        </p:spPr>
        <p:txBody>
          <a:bodyPr vert="horz" wrap="square" lIns="0" tIns="155575" rIns="0" bIns="0" rtlCol="0">
            <a:spAutoFit/>
          </a:bodyPr>
          <a:lstStyle/>
          <a:p>
            <a:pPr marL="521970">
              <a:lnSpc>
                <a:spcPct val="100000"/>
              </a:lnSpc>
              <a:spcBef>
                <a:spcPts val="1225"/>
              </a:spcBef>
            </a:pPr>
            <a:r>
              <a:rPr sz="1600" spc="-17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Saga:</a:t>
            </a: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r>
              <a:rPr sz="1600" spc="-10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5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###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 marL="313690" marR="396875" indent="-149225">
              <a:lnSpc>
                <a:spcPct val="160000"/>
              </a:lnSpc>
              <a:spcBef>
                <a:spcPts val="780"/>
              </a:spcBef>
            </a:pPr>
            <a:r>
              <a:rPr sz="1400" spc="-12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Account</a:t>
            </a:r>
            <a:r>
              <a:rPr sz="1400" spc="-5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3690" marR="396875" indent="-149225">
              <a:lnSpc>
                <a:spcPct val="161000"/>
              </a:lnSpc>
              <a:spcBef>
                <a:spcPts val="720"/>
              </a:spcBef>
            </a:pPr>
            <a:r>
              <a:rPr sz="1400" spc="-105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r>
              <a:rPr sz="1400" spc="-8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0515" marR="400685" indent="-149225">
              <a:lnSpc>
                <a:spcPct val="161000"/>
              </a:lnSpc>
              <a:spcBef>
                <a:spcPts val="670"/>
              </a:spcBef>
            </a:pPr>
            <a:r>
              <a:rPr sz="1400" spc="-1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Product</a:t>
            </a:r>
            <a:r>
              <a:rPr sz="1400" spc="-5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7500" marR="393065" indent="-149225">
              <a:lnSpc>
                <a:spcPct val="161000"/>
              </a:lnSpc>
              <a:spcBef>
                <a:spcPts val="745"/>
              </a:spcBef>
            </a:pPr>
            <a:r>
              <a:rPr sz="1400" spc="-1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Inventory</a:t>
            </a:r>
            <a:r>
              <a:rPr sz="1400" spc="-55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7500" marR="393065" indent="-149225">
              <a:lnSpc>
                <a:spcPct val="160000"/>
              </a:lnSpc>
              <a:spcBef>
                <a:spcPts val="675"/>
              </a:spcBef>
            </a:pPr>
            <a:r>
              <a:rPr sz="1400" spc="-12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Promotion</a:t>
            </a:r>
            <a:r>
              <a:rPr sz="1400" spc="-65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7614569" y="4776777"/>
            <a:ext cx="6318250" cy="2327910"/>
            <a:chOff x="7614569" y="4776777"/>
            <a:chExt cx="6318250" cy="2327910"/>
          </a:xfrm>
        </p:grpSpPr>
        <p:sp>
          <p:nvSpPr>
            <p:cNvPr id="73" name="object 73"/>
            <p:cNvSpPr/>
            <p:nvPr/>
          </p:nvSpPr>
          <p:spPr>
            <a:xfrm>
              <a:off x="7614569" y="6273809"/>
              <a:ext cx="1067435" cy="50800"/>
            </a:xfrm>
            <a:custGeom>
              <a:avLst/>
              <a:gdLst/>
              <a:ahLst/>
              <a:cxnLst/>
              <a:rect l="l" t="t" r="r" b="b"/>
              <a:pathLst>
                <a:path w="1067434" h="50800">
                  <a:moveTo>
                    <a:pt x="25400" y="0"/>
                  </a:moveTo>
                  <a:lnTo>
                    <a:pt x="15513" y="1996"/>
                  </a:lnTo>
                  <a:lnTo>
                    <a:pt x="7439" y="7439"/>
                  </a:lnTo>
                  <a:lnTo>
                    <a:pt x="1996" y="15513"/>
                  </a:lnTo>
                  <a:lnTo>
                    <a:pt x="0" y="25400"/>
                  </a:lnTo>
                  <a:lnTo>
                    <a:pt x="1996" y="35286"/>
                  </a:lnTo>
                  <a:lnTo>
                    <a:pt x="7439" y="43360"/>
                  </a:lnTo>
                  <a:lnTo>
                    <a:pt x="15513" y="48803"/>
                  </a:lnTo>
                  <a:lnTo>
                    <a:pt x="25450" y="50800"/>
                  </a:lnTo>
                  <a:lnTo>
                    <a:pt x="35337" y="48803"/>
                  </a:lnTo>
                  <a:lnTo>
                    <a:pt x="43411" y="43360"/>
                  </a:lnTo>
                  <a:lnTo>
                    <a:pt x="48854" y="35286"/>
                  </a:lnTo>
                  <a:lnTo>
                    <a:pt x="50850" y="25400"/>
                  </a:lnTo>
                  <a:lnTo>
                    <a:pt x="48854" y="15513"/>
                  </a:lnTo>
                  <a:lnTo>
                    <a:pt x="43411" y="7439"/>
                  </a:lnTo>
                  <a:lnTo>
                    <a:pt x="35337" y="1996"/>
                  </a:lnTo>
                  <a:lnTo>
                    <a:pt x="25400" y="0"/>
                  </a:lnTo>
                  <a:close/>
                </a:path>
                <a:path w="1067434" h="50800">
                  <a:moveTo>
                    <a:pt x="127050" y="0"/>
                  </a:moveTo>
                  <a:lnTo>
                    <a:pt x="117163" y="1996"/>
                  </a:lnTo>
                  <a:lnTo>
                    <a:pt x="109089" y="7439"/>
                  </a:lnTo>
                  <a:lnTo>
                    <a:pt x="103646" y="15513"/>
                  </a:lnTo>
                  <a:lnTo>
                    <a:pt x="101650" y="25400"/>
                  </a:lnTo>
                  <a:lnTo>
                    <a:pt x="103646" y="35286"/>
                  </a:lnTo>
                  <a:lnTo>
                    <a:pt x="109090" y="43360"/>
                  </a:lnTo>
                  <a:lnTo>
                    <a:pt x="117163" y="48803"/>
                  </a:lnTo>
                  <a:lnTo>
                    <a:pt x="127101" y="50800"/>
                  </a:lnTo>
                  <a:lnTo>
                    <a:pt x="136988" y="48803"/>
                  </a:lnTo>
                  <a:lnTo>
                    <a:pt x="145062" y="43360"/>
                  </a:lnTo>
                  <a:lnTo>
                    <a:pt x="150505" y="35286"/>
                  </a:lnTo>
                  <a:lnTo>
                    <a:pt x="152501" y="25400"/>
                  </a:lnTo>
                  <a:lnTo>
                    <a:pt x="150505" y="15513"/>
                  </a:lnTo>
                  <a:lnTo>
                    <a:pt x="145062" y="7439"/>
                  </a:lnTo>
                  <a:lnTo>
                    <a:pt x="136988" y="1996"/>
                  </a:lnTo>
                  <a:lnTo>
                    <a:pt x="127050" y="0"/>
                  </a:lnTo>
                  <a:close/>
                </a:path>
                <a:path w="1067434" h="50800">
                  <a:moveTo>
                    <a:pt x="228701" y="0"/>
                  </a:moveTo>
                  <a:lnTo>
                    <a:pt x="218814" y="1996"/>
                  </a:lnTo>
                  <a:lnTo>
                    <a:pt x="210740" y="7439"/>
                  </a:lnTo>
                  <a:lnTo>
                    <a:pt x="205297" y="15513"/>
                  </a:lnTo>
                  <a:lnTo>
                    <a:pt x="203301" y="25400"/>
                  </a:lnTo>
                  <a:lnTo>
                    <a:pt x="205297" y="35286"/>
                  </a:lnTo>
                  <a:lnTo>
                    <a:pt x="210740" y="43360"/>
                  </a:lnTo>
                  <a:lnTo>
                    <a:pt x="218814" y="48803"/>
                  </a:lnTo>
                  <a:lnTo>
                    <a:pt x="228752" y="50800"/>
                  </a:lnTo>
                  <a:lnTo>
                    <a:pt x="238639" y="48803"/>
                  </a:lnTo>
                  <a:lnTo>
                    <a:pt x="246713" y="43360"/>
                  </a:lnTo>
                  <a:lnTo>
                    <a:pt x="252156" y="35286"/>
                  </a:lnTo>
                  <a:lnTo>
                    <a:pt x="254152" y="25400"/>
                  </a:lnTo>
                  <a:lnTo>
                    <a:pt x="252156" y="15513"/>
                  </a:lnTo>
                  <a:lnTo>
                    <a:pt x="246713" y="7439"/>
                  </a:lnTo>
                  <a:lnTo>
                    <a:pt x="238639" y="1996"/>
                  </a:lnTo>
                  <a:lnTo>
                    <a:pt x="228701" y="0"/>
                  </a:lnTo>
                  <a:close/>
                </a:path>
                <a:path w="1067434" h="50800">
                  <a:moveTo>
                    <a:pt x="330352" y="0"/>
                  </a:moveTo>
                  <a:lnTo>
                    <a:pt x="320465" y="1996"/>
                  </a:lnTo>
                  <a:lnTo>
                    <a:pt x="312391" y="7439"/>
                  </a:lnTo>
                  <a:lnTo>
                    <a:pt x="306948" y="15513"/>
                  </a:lnTo>
                  <a:lnTo>
                    <a:pt x="304952" y="25400"/>
                  </a:lnTo>
                  <a:lnTo>
                    <a:pt x="306948" y="35286"/>
                  </a:lnTo>
                  <a:lnTo>
                    <a:pt x="312391" y="43360"/>
                  </a:lnTo>
                  <a:lnTo>
                    <a:pt x="320465" y="48803"/>
                  </a:lnTo>
                  <a:lnTo>
                    <a:pt x="330403" y="50800"/>
                  </a:lnTo>
                  <a:lnTo>
                    <a:pt x="340290" y="48803"/>
                  </a:lnTo>
                  <a:lnTo>
                    <a:pt x="348363" y="43360"/>
                  </a:lnTo>
                  <a:lnTo>
                    <a:pt x="353807" y="35286"/>
                  </a:lnTo>
                  <a:lnTo>
                    <a:pt x="355803" y="25400"/>
                  </a:lnTo>
                  <a:lnTo>
                    <a:pt x="353807" y="15513"/>
                  </a:lnTo>
                  <a:lnTo>
                    <a:pt x="348363" y="7439"/>
                  </a:lnTo>
                  <a:lnTo>
                    <a:pt x="340290" y="1996"/>
                  </a:lnTo>
                  <a:lnTo>
                    <a:pt x="330352" y="0"/>
                  </a:lnTo>
                  <a:close/>
                </a:path>
                <a:path w="1067434" h="50800">
                  <a:moveTo>
                    <a:pt x="432003" y="0"/>
                  </a:moveTo>
                  <a:lnTo>
                    <a:pt x="422116" y="1996"/>
                  </a:lnTo>
                  <a:lnTo>
                    <a:pt x="414042" y="7439"/>
                  </a:lnTo>
                  <a:lnTo>
                    <a:pt x="408599" y="15513"/>
                  </a:lnTo>
                  <a:lnTo>
                    <a:pt x="406603" y="25400"/>
                  </a:lnTo>
                  <a:lnTo>
                    <a:pt x="408599" y="35286"/>
                  </a:lnTo>
                  <a:lnTo>
                    <a:pt x="414042" y="43360"/>
                  </a:lnTo>
                  <a:lnTo>
                    <a:pt x="422116" y="48803"/>
                  </a:lnTo>
                  <a:lnTo>
                    <a:pt x="432053" y="50800"/>
                  </a:lnTo>
                  <a:lnTo>
                    <a:pt x="441940" y="48803"/>
                  </a:lnTo>
                  <a:lnTo>
                    <a:pt x="450014" y="43360"/>
                  </a:lnTo>
                  <a:lnTo>
                    <a:pt x="455457" y="35286"/>
                  </a:lnTo>
                  <a:lnTo>
                    <a:pt x="457453" y="25400"/>
                  </a:lnTo>
                  <a:lnTo>
                    <a:pt x="455457" y="15513"/>
                  </a:lnTo>
                  <a:lnTo>
                    <a:pt x="450014" y="7439"/>
                  </a:lnTo>
                  <a:lnTo>
                    <a:pt x="441940" y="1996"/>
                  </a:lnTo>
                  <a:lnTo>
                    <a:pt x="432003" y="0"/>
                  </a:lnTo>
                  <a:close/>
                </a:path>
                <a:path w="1067434" h="50800">
                  <a:moveTo>
                    <a:pt x="533653" y="0"/>
                  </a:moveTo>
                  <a:lnTo>
                    <a:pt x="523767" y="1996"/>
                  </a:lnTo>
                  <a:lnTo>
                    <a:pt x="515693" y="7439"/>
                  </a:lnTo>
                  <a:lnTo>
                    <a:pt x="510250" y="15513"/>
                  </a:lnTo>
                  <a:lnTo>
                    <a:pt x="508253" y="25400"/>
                  </a:lnTo>
                  <a:lnTo>
                    <a:pt x="510250" y="35286"/>
                  </a:lnTo>
                  <a:lnTo>
                    <a:pt x="515693" y="43360"/>
                  </a:lnTo>
                  <a:lnTo>
                    <a:pt x="523767" y="48803"/>
                  </a:lnTo>
                  <a:lnTo>
                    <a:pt x="533704" y="50800"/>
                  </a:lnTo>
                  <a:lnTo>
                    <a:pt x="543591" y="48803"/>
                  </a:lnTo>
                  <a:lnTo>
                    <a:pt x="551665" y="43360"/>
                  </a:lnTo>
                  <a:lnTo>
                    <a:pt x="557108" y="35286"/>
                  </a:lnTo>
                  <a:lnTo>
                    <a:pt x="559104" y="25400"/>
                  </a:lnTo>
                  <a:lnTo>
                    <a:pt x="557108" y="15513"/>
                  </a:lnTo>
                  <a:lnTo>
                    <a:pt x="551665" y="7439"/>
                  </a:lnTo>
                  <a:lnTo>
                    <a:pt x="543591" y="1996"/>
                  </a:lnTo>
                  <a:lnTo>
                    <a:pt x="533653" y="0"/>
                  </a:lnTo>
                  <a:close/>
                </a:path>
                <a:path w="1067434" h="50800">
                  <a:moveTo>
                    <a:pt x="635304" y="1"/>
                  </a:moveTo>
                  <a:lnTo>
                    <a:pt x="625417" y="1997"/>
                  </a:lnTo>
                  <a:lnTo>
                    <a:pt x="617344" y="7440"/>
                  </a:lnTo>
                  <a:lnTo>
                    <a:pt x="611900" y="15514"/>
                  </a:lnTo>
                  <a:lnTo>
                    <a:pt x="609904" y="25401"/>
                  </a:lnTo>
                  <a:lnTo>
                    <a:pt x="611900" y="35287"/>
                  </a:lnTo>
                  <a:lnTo>
                    <a:pt x="617344" y="43361"/>
                  </a:lnTo>
                  <a:lnTo>
                    <a:pt x="625417" y="48805"/>
                  </a:lnTo>
                  <a:lnTo>
                    <a:pt x="635355" y="50801"/>
                  </a:lnTo>
                  <a:lnTo>
                    <a:pt x="645242" y="48805"/>
                  </a:lnTo>
                  <a:lnTo>
                    <a:pt x="653316" y="43361"/>
                  </a:lnTo>
                  <a:lnTo>
                    <a:pt x="658759" y="35287"/>
                  </a:lnTo>
                  <a:lnTo>
                    <a:pt x="660755" y="25401"/>
                  </a:lnTo>
                  <a:lnTo>
                    <a:pt x="658759" y="15514"/>
                  </a:lnTo>
                  <a:lnTo>
                    <a:pt x="653316" y="7440"/>
                  </a:lnTo>
                  <a:lnTo>
                    <a:pt x="645242" y="1997"/>
                  </a:lnTo>
                  <a:lnTo>
                    <a:pt x="635304" y="1"/>
                  </a:lnTo>
                  <a:close/>
                </a:path>
                <a:path w="1067434" h="50800">
                  <a:moveTo>
                    <a:pt x="736955" y="1"/>
                  </a:moveTo>
                  <a:lnTo>
                    <a:pt x="727068" y="1997"/>
                  </a:lnTo>
                  <a:lnTo>
                    <a:pt x="718994" y="7440"/>
                  </a:lnTo>
                  <a:lnTo>
                    <a:pt x="713551" y="15514"/>
                  </a:lnTo>
                  <a:lnTo>
                    <a:pt x="711555" y="25401"/>
                  </a:lnTo>
                  <a:lnTo>
                    <a:pt x="713551" y="35287"/>
                  </a:lnTo>
                  <a:lnTo>
                    <a:pt x="718994" y="43361"/>
                  </a:lnTo>
                  <a:lnTo>
                    <a:pt x="727068" y="48805"/>
                  </a:lnTo>
                  <a:lnTo>
                    <a:pt x="737006" y="50801"/>
                  </a:lnTo>
                  <a:lnTo>
                    <a:pt x="746893" y="48805"/>
                  </a:lnTo>
                  <a:lnTo>
                    <a:pt x="754967" y="43361"/>
                  </a:lnTo>
                  <a:lnTo>
                    <a:pt x="760410" y="35287"/>
                  </a:lnTo>
                  <a:lnTo>
                    <a:pt x="762406" y="25401"/>
                  </a:lnTo>
                  <a:lnTo>
                    <a:pt x="760410" y="15514"/>
                  </a:lnTo>
                  <a:lnTo>
                    <a:pt x="754967" y="7440"/>
                  </a:lnTo>
                  <a:lnTo>
                    <a:pt x="746893" y="1997"/>
                  </a:lnTo>
                  <a:lnTo>
                    <a:pt x="736955" y="1"/>
                  </a:lnTo>
                  <a:close/>
                </a:path>
                <a:path w="1067434" h="50800">
                  <a:moveTo>
                    <a:pt x="838606" y="1"/>
                  </a:moveTo>
                  <a:lnTo>
                    <a:pt x="828719" y="1997"/>
                  </a:lnTo>
                  <a:lnTo>
                    <a:pt x="820645" y="7440"/>
                  </a:lnTo>
                  <a:lnTo>
                    <a:pt x="815202" y="15514"/>
                  </a:lnTo>
                  <a:lnTo>
                    <a:pt x="813206" y="25401"/>
                  </a:lnTo>
                  <a:lnTo>
                    <a:pt x="815202" y="35287"/>
                  </a:lnTo>
                  <a:lnTo>
                    <a:pt x="820645" y="43361"/>
                  </a:lnTo>
                  <a:lnTo>
                    <a:pt x="828719" y="48805"/>
                  </a:lnTo>
                  <a:lnTo>
                    <a:pt x="838657" y="50801"/>
                  </a:lnTo>
                  <a:lnTo>
                    <a:pt x="848544" y="48805"/>
                  </a:lnTo>
                  <a:lnTo>
                    <a:pt x="856617" y="43361"/>
                  </a:lnTo>
                  <a:lnTo>
                    <a:pt x="862061" y="35287"/>
                  </a:lnTo>
                  <a:lnTo>
                    <a:pt x="864057" y="25401"/>
                  </a:lnTo>
                  <a:lnTo>
                    <a:pt x="862061" y="15514"/>
                  </a:lnTo>
                  <a:lnTo>
                    <a:pt x="856617" y="7440"/>
                  </a:lnTo>
                  <a:lnTo>
                    <a:pt x="848544" y="1997"/>
                  </a:lnTo>
                  <a:lnTo>
                    <a:pt x="838606" y="1"/>
                  </a:lnTo>
                  <a:close/>
                </a:path>
                <a:path w="1067434" h="50800">
                  <a:moveTo>
                    <a:pt x="940257" y="1"/>
                  </a:moveTo>
                  <a:lnTo>
                    <a:pt x="930370" y="1997"/>
                  </a:lnTo>
                  <a:lnTo>
                    <a:pt x="922296" y="7440"/>
                  </a:lnTo>
                  <a:lnTo>
                    <a:pt x="916853" y="15514"/>
                  </a:lnTo>
                  <a:lnTo>
                    <a:pt x="914857" y="25401"/>
                  </a:lnTo>
                  <a:lnTo>
                    <a:pt x="916853" y="35287"/>
                  </a:lnTo>
                  <a:lnTo>
                    <a:pt x="922296" y="43361"/>
                  </a:lnTo>
                  <a:lnTo>
                    <a:pt x="930370" y="48805"/>
                  </a:lnTo>
                  <a:lnTo>
                    <a:pt x="940307" y="50801"/>
                  </a:lnTo>
                  <a:lnTo>
                    <a:pt x="950194" y="48805"/>
                  </a:lnTo>
                  <a:lnTo>
                    <a:pt x="958268" y="43361"/>
                  </a:lnTo>
                  <a:lnTo>
                    <a:pt x="963711" y="35287"/>
                  </a:lnTo>
                  <a:lnTo>
                    <a:pt x="965707" y="25401"/>
                  </a:lnTo>
                  <a:lnTo>
                    <a:pt x="963711" y="15514"/>
                  </a:lnTo>
                  <a:lnTo>
                    <a:pt x="958268" y="7440"/>
                  </a:lnTo>
                  <a:lnTo>
                    <a:pt x="950194" y="1997"/>
                  </a:lnTo>
                  <a:lnTo>
                    <a:pt x="940257" y="1"/>
                  </a:lnTo>
                  <a:close/>
                </a:path>
                <a:path w="1067434" h="50800">
                  <a:moveTo>
                    <a:pt x="1041907" y="1"/>
                  </a:moveTo>
                  <a:lnTo>
                    <a:pt x="1032021" y="1997"/>
                  </a:lnTo>
                  <a:lnTo>
                    <a:pt x="1023947" y="7440"/>
                  </a:lnTo>
                  <a:lnTo>
                    <a:pt x="1018504" y="15514"/>
                  </a:lnTo>
                  <a:lnTo>
                    <a:pt x="1016507" y="25401"/>
                  </a:lnTo>
                  <a:lnTo>
                    <a:pt x="1018504" y="35288"/>
                  </a:lnTo>
                  <a:lnTo>
                    <a:pt x="1023947" y="43361"/>
                  </a:lnTo>
                  <a:lnTo>
                    <a:pt x="1032021" y="48805"/>
                  </a:lnTo>
                  <a:lnTo>
                    <a:pt x="1041958" y="50801"/>
                  </a:lnTo>
                  <a:lnTo>
                    <a:pt x="1051845" y="48805"/>
                  </a:lnTo>
                  <a:lnTo>
                    <a:pt x="1059919" y="43361"/>
                  </a:lnTo>
                  <a:lnTo>
                    <a:pt x="1065362" y="35288"/>
                  </a:lnTo>
                  <a:lnTo>
                    <a:pt x="1067358" y="25401"/>
                  </a:lnTo>
                  <a:lnTo>
                    <a:pt x="1065362" y="15514"/>
                  </a:lnTo>
                  <a:lnTo>
                    <a:pt x="1059919" y="7440"/>
                  </a:lnTo>
                  <a:lnTo>
                    <a:pt x="1051845" y="1997"/>
                  </a:lnTo>
                  <a:lnTo>
                    <a:pt x="1041907" y="1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67591" y="5467875"/>
              <a:ext cx="1636425" cy="1636425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9930892" y="4776787"/>
              <a:ext cx="4002404" cy="1053465"/>
            </a:xfrm>
            <a:custGeom>
              <a:avLst/>
              <a:gdLst/>
              <a:ahLst/>
              <a:cxnLst/>
              <a:rect l="l" t="t" r="r" b="b"/>
              <a:pathLst>
                <a:path w="4002405" h="1053464">
                  <a:moveTo>
                    <a:pt x="50850" y="1027963"/>
                  </a:moveTo>
                  <a:lnTo>
                    <a:pt x="48856" y="1018070"/>
                  </a:lnTo>
                  <a:lnTo>
                    <a:pt x="43408" y="1010005"/>
                  </a:lnTo>
                  <a:lnTo>
                    <a:pt x="35344" y="1004557"/>
                  </a:lnTo>
                  <a:lnTo>
                    <a:pt x="25400" y="1002563"/>
                  </a:lnTo>
                  <a:lnTo>
                    <a:pt x="15506" y="1004557"/>
                  </a:lnTo>
                  <a:lnTo>
                    <a:pt x="7442" y="1010005"/>
                  </a:lnTo>
                  <a:lnTo>
                    <a:pt x="1993" y="1018070"/>
                  </a:lnTo>
                  <a:lnTo>
                    <a:pt x="0" y="1027963"/>
                  </a:lnTo>
                  <a:lnTo>
                    <a:pt x="1993" y="1037856"/>
                  </a:lnTo>
                  <a:lnTo>
                    <a:pt x="7442" y="1045921"/>
                  </a:lnTo>
                  <a:lnTo>
                    <a:pt x="15506" y="1051369"/>
                  </a:lnTo>
                  <a:lnTo>
                    <a:pt x="25450" y="1053363"/>
                  </a:lnTo>
                  <a:lnTo>
                    <a:pt x="35344" y="1051369"/>
                  </a:lnTo>
                  <a:lnTo>
                    <a:pt x="43408" y="1045921"/>
                  </a:lnTo>
                  <a:lnTo>
                    <a:pt x="48856" y="1037856"/>
                  </a:lnTo>
                  <a:lnTo>
                    <a:pt x="50850" y="1027963"/>
                  </a:lnTo>
                  <a:close/>
                </a:path>
                <a:path w="4002405" h="1053464">
                  <a:moveTo>
                    <a:pt x="152501" y="1027963"/>
                  </a:moveTo>
                  <a:lnTo>
                    <a:pt x="150507" y="1018070"/>
                  </a:lnTo>
                  <a:lnTo>
                    <a:pt x="145059" y="1010005"/>
                  </a:lnTo>
                  <a:lnTo>
                    <a:pt x="136994" y="1004557"/>
                  </a:lnTo>
                  <a:lnTo>
                    <a:pt x="127050" y="1002563"/>
                  </a:lnTo>
                  <a:lnTo>
                    <a:pt x="117157" y="1004557"/>
                  </a:lnTo>
                  <a:lnTo>
                    <a:pt x="109093" y="1010005"/>
                  </a:lnTo>
                  <a:lnTo>
                    <a:pt x="103644" y="1018070"/>
                  </a:lnTo>
                  <a:lnTo>
                    <a:pt x="101650" y="1027963"/>
                  </a:lnTo>
                  <a:lnTo>
                    <a:pt x="103644" y="1037856"/>
                  </a:lnTo>
                  <a:lnTo>
                    <a:pt x="109093" y="1045921"/>
                  </a:lnTo>
                  <a:lnTo>
                    <a:pt x="117157" y="1051369"/>
                  </a:lnTo>
                  <a:lnTo>
                    <a:pt x="127101" y="1053363"/>
                  </a:lnTo>
                  <a:lnTo>
                    <a:pt x="136994" y="1051369"/>
                  </a:lnTo>
                  <a:lnTo>
                    <a:pt x="145059" y="1045921"/>
                  </a:lnTo>
                  <a:lnTo>
                    <a:pt x="150507" y="1037856"/>
                  </a:lnTo>
                  <a:lnTo>
                    <a:pt x="152501" y="1027963"/>
                  </a:lnTo>
                  <a:close/>
                </a:path>
                <a:path w="4002405" h="1053464">
                  <a:moveTo>
                    <a:pt x="254152" y="1027963"/>
                  </a:moveTo>
                  <a:lnTo>
                    <a:pt x="252158" y="1018070"/>
                  </a:lnTo>
                  <a:lnTo>
                    <a:pt x="246710" y="1010005"/>
                  </a:lnTo>
                  <a:lnTo>
                    <a:pt x="238645" y="1004557"/>
                  </a:lnTo>
                  <a:lnTo>
                    <a:pt x="228701" y="1002563"/>
                  </a:lnTo>
                  <a:lnTo>
                    <a:pt x="218808" y="1004557"/>
                  </a:lnTo>
                  <a:lnTo>
                    <a:pt x="210743" y="1010005"/>
                  </a:lnTo>
                  <a:lnTo>
                    <a:pt x="205295" y="1018070"/>
                  </a:lnTo>
                  <a:lnTo>
                    <a:pt x="203301" y="1027963"/>
                  </a:lnTo>
                  <a:lnTo>
                    <a:pt x="205295" y="1037856"/>
                  </a:lnTo>
                  <a:lnTo>
                    <a:pt x="210743" y="1045921"/>
                  </a:lnTo>
                  <a:lnTo>
                    <a:pt x="218808" y="1051369"/>
                  </a:lnTo>
                  <a:lnTo>
                    <a:pt x="228752" y="1053363"/>
                  </a:lnTo>
                  <a:lnTo>
                    <a:pt x="238645" y="1051369"/>
                  </a:lnTo>
                  <a:lnTo>
                    <a:pt x="246710" y="1045921"/>
                  </a:lnTo>
                  <a:lnTo>
                    <a:pt x="252158" y="1037856"/>
                  </a:lnTo>
                  <a:lnTo>
                    <a:pt x="254152" y="1027963"/>
                  </a:lnTo>
                  <a:close/>
                </a:path>
                <a:path w="4002405" h="1053464">
                  <a:moveTo>
                    <a:pt x="355803" y="1027963"/>
                  </a:moveTo>
                  <a:lnTo>
                    <a:pt x="353809" y="1018082"/>
                  </a:lnTo>
                  <a:lnTo>
                    <a:pt x="348361" y="1010005"/>
                  </a:lnTo>
                  <a:lnTo>
                    <a:pt x="340296" y="1004557"/>
                  </a:lnTo>
                  <a:lnTo>
                    <a:pt x="330352" y="1002563"/>
                  </a:lnTo>
                  <a:lnTo>
                    <a:pt x="320459" y="1004557"/>
                  </a:lnTo>
                  <a:lnTo>
                    <a:pt x="312394" y="1010005"/>
                  </a:lnTo>
                  <a:lnTo>
                    <a:pt x="306946" y="1018082"/>
                  </a:lnTo>
                  <a:lnTo>
                    <a:pt x="304952" y="1027963"/>
                  </a:lnTo>
                  <a:lnTo>
                    <a:pt x="306946" y="1037856"/>
                  </a:lnTo>
                  <a:lnTo>
                    <a:pt x="312394" y="1045921"/>
                  </a:lnTo>
                  <a:lnTo>
                    <a:pt x="320459" y="1051369"/>
                  </a:lnTo>
                  <a:lnTo>
                    <a:pt x="330403" y="1053363"/>
                  </a:lnTo>
                  <a:lnTo>
                    <a:pt x="340296" y="1051369"/>
                  </a:lnTo>
                  <a:lnTo>
                    <a:pt x="348361" y="1045921"/>
                  </a:lnTo>
                  <a:lnTo>
                    <a:pt x="353809" y="1037856"/>
                  </a:lnTo>
                  <a:lnTo>
                    <a:pt x="355803" y="1027963"/>
                  </a:lnTo>
                  <a:close/>
                </a:path>
                <a:path w="4002405" h="1053464">
                  <a:moveTo>
                    <a:pt x="457454" y="1027963"/>
                  </a:moveTo>
                  <a:lnTo>
                    <a:pt x="455460" y="1018082"/>
                  </a:lnTo>
                  <a:lnTo>
                    <a:pt x="450011" y="1010005"/>
                  </a:lnTo>
                  <a:lnTo>
                    <a:pt x="441947" y="1004557"/>
                  </a:lnTo>
                  <a:lnTo>
                    <a:pt x="432003" y="1002563"/>
                  </a:lnTo>
                  <a:lnTo>
                    <a:pt x="422109" y="1004557"/>
                  </a:lnTo>
                  <a:lnTo>
                    <a:pt x="414045" y="1010005"/>
                  </a:lnTo>
                  <a:lnTo>
                    <a:pt x="408597" y="1018082"/>
                  </a:lnTo>
                  <a:lnTo>
                    <a:pt x="406603" y="1027963"/>
                  </a:lnTo>
                  <a:lnTo>
                    <a:pt x="408597" y="1037856"/>
                  </a:lnTo>
                  <a:lnTo>
                    <a:pt x="414045" y="1045921"/>
                  </a:lnTo>
                  <a:lnTo>
                    <a:pt x="422109" y="1051369"/>
                  </a:lnTo>
                  <a:lnTo>
                    <a:pt x="432054" y="1053363"/>
                  </a:lnTo>
                  <a:lnTo>
                    <a:pt x="441947" y="1051369"/>
                  </a:lnTo>
                  <a:lnTo>
                    <a:pt x="450011" y="1045921"/>
                  </a:lnTo>
                  <a:lnTo>
                    <a:pt x="455460" y="1037856"/>
                  </a:lnTo>
                  <a:lnTo>
                    <a:pt x="457454" y="1027963"/>
                  </a:lnTo>
                  <a:close/>
                </a:path>
                <a:path w="4002405" h="1053464">
                  <a:moveTo>
                    <a:pt x="559104" y="1027963"/>
                  </a:moveTo>
                  <a:lnTo>
                    <a:pt x="557110" y="1018082"/>
                  </a:lnTo>
                  <a:lnTo>
                    <a:pt x="551662" y="1010005"/>
                  </a:lnTo>
                  <a:lnTo>
                    <a:pt x="543598" y="1004557"/>
                  </a:lnTo>
                  <a:lnTo>
                    <a:pt x="533654" y="1002563"/>
                  </a:lnTo>
                  <a:lnTo>
                    <a:pt x="523760" y="1004557"/>
                  </a:lnTo>
                  <a:lnTo>
                    <a:pt x="515696" y="1010005"/>
                  </a:lnTo>
                  <a:lnTo>
                    <a:pt x="510247" y="1018082"/>
                  </a:lnTo>
                  <a:lnTo>
                    <a:pt x="508254" y="1027963"/>
                  </a:lnTo>
                  <a:lnTo>
                    <a:pt x="510247" y="1037856"/>
                  </a:lnTo>
                  <a:lnTo>
                    <a:pt x="515696" y="1045921"/>
                  </a:lnTo>
                  <a:lnTo>
                    <a:pt x="523760" y="1051369"/>
                  </a:lnTo>
                  <a:lnTo>
                    <a:pt x="533704" y="1053363"/>
                  </a:lnTo>
                  <a:lnTo>
                    <a:pt x="543598" y="1051369"/>
                  </a:lnTo>
                  <a:lnTo>
                    <a:pt x="551662" y="1045921"/>
                  </a:lnTo>
                  <a:lnTo>
                    <a:pt x="557110" y="1037856"/>
                  </a:lnTo>
                  <a:lnTo>
                    <a:pt x="559104" y="1027963"/>
                  </a:lnTo>
                  <a:close/>
                </a:path>
                <a:path w="4002405" h="1053464">
                  <a:moveTo>
                    <a:pt x="660755" y="1027963"/>
                  </a:moveTo>
                  <a:lnTo>
                    <a:pt x="658761" y="1018082"/>
                  </a:lnTo>
                  <a:lnTo>
                    <a:pt x="653313" y="1010005"/>
                  </a:lnTo>
                  <a:lnTo>
                    <a:pt x="645248" y="1004557"/>
                  </a:lnTo>
                  <a:lnTo>
                    <a:pt x="635304" y="1002563"/>
                  </a:lnTo>
                  <a:lnTo>
                    <a:pt x="625411" y="1004557"/>
                  </a:lnTo>
                  <a:lnTo>
                    <a:pt x="617347" y="1010005"/>
                  </a:lnTo>
                  <a:lnTo>
                    <a:pt x="611898" y="1018082"/>
                  </a:lnTo>
                  <a:lnTo>
                    <a:pt x="609904" y="1027963"/>
                  </a:lnTo>
                  <a:lnTo>
                    <a:pt x="611898" y="1037856"/>
                  </a:lnTo>
                  <a:lnTo>
                    <a:pt x="617347" y="1045921"/>
                  </a:lnTo>
                  <a:lnTo>
                    <a:pt x="625411" y="1051369"/>
                  </a:lnTo>
                  <a:lnTo>
                    <a:pt x="635355" y="1053363"/>
                  </a:lnTo>
                  <a:lnTo>
                    <a:pt x="645248" y="1051369"/>
                  </a:lnTo>
                  <a:lnTo>
                    <a:pt x="653313" y="1045921"/>
                  </a:lnTo>
                  <a:lnTo>
                    <a:pt x="658761" y="1037856"/>
                  </a:lnTo>
                  <a:lnTo>
                    <a:pt x="660755" y="1027963"/>
                  </a:lnTo>
                  <a:close/>
                </a:path>
                <a:path w="4002405" h="1053464">
                  <a:moveTo>
                    <a:pt x="762406" y="1027963"/>
                  </a:moveTo>
                  <a:lnTo>
                    <a:pt x="760412" y="1018082"/>
                  </a:lnTo>
                  <a:lnTo>
                    <a:pt x="754964" y="1010005"/>
                  </a:lnTo>
                  <a:lnTo>
                    <a:pt x="746899" y="1004557"/>
                  </a:lnTo>
                  <a:lnTo>
                    <a:pt x="736955" y="1002563"/>
                  </a:lnTo>
                  <a:lnTo>
                    <a:pt x="727062" y="1004557"/>
                  </a:lnTo>
                  <a:lnTo>
                    <a:pt x="718997" y="1010005"/>
                  </a:lnTo>
                  <a:lnTo>
                    <a:pt x="713549" y="1018082"/>
                  </a:lnTo>
                  <a:lnTo>
                    <a:pt x="711555" y="1027963"/>
                  </a:lnTo>
                  <a:lnTo>
                    <a:pt x="713549" y="1037856"/>
                  </a:lnTo>
                  <a:lnTo>
                    <a:pt x="718997" y="1045921"/>
                  </a:lnTo>
                  <a:lnTo>
                    <a:pt x="727062" y="1051369"/>
                  </a:lnTo>
                  <a:lnTo>
                    <a:pt x="737006" y="1053363"/>
                  </a:lnTo>
                  <a:lnTo>
                    <a:pt x="746899" y="1051369"/>
                  </a:lnTo>
                  <a:lnTo>
                    <a:pt x="754964" y="1045921"/>
                  </a:lnTo>
                  <a:lnTo>
                    <a:pt x="760412" y="1037856"/>
                  </a:lnTo>
                  <a:lnTo>
                    <a:pt x="762406" y="1027963"/>
                  </a:lnTo>
                  <a:close/>
                </a:path>
                <a:path w="4002405" h="1053464">
                  <a:moveTo>
                    <a:pt x="864057" y="1027963"/>
                  </a:moveTo>
                  <a:lnTo>
                    <a:pt x="862063" y="1018082"/>
                  </a:lnTo>
                  <a:lnTo>
                    <a:pt x="856615" y="1010005"/>
                  </a:lnTo>
                  <a:lnTo>
                    <a:pt x="848550" y="1004557"/>
                  </a:lnTo>
                  <a:lnTo>
                    <a:pt x="838606" y="1002563"/>
                  </a:lnTo>
                  <a:lnTo>
                    <a:pt x="828713" y="1004557"/>
                  </a:lnTo>
                  <a:lnTo>
                    <a:pt x="820648" y="1010005"/>
                  </a:lnTo>
                  <a:lnTo>
                    <a:pt x="815200" y="1018082"/>
                  </a:lnTo>
                  <a:lnTo>
                    <a:pt x="813206" y="1027963"/>
                  </a:lnTo>
                  <a:lnTo>
                    <a:pt x="815200" y="1037856"/>
                  </a:lnTo>
                  <a:lnTo>
                    <a:pt x="820648" y="1045921"/>
                  </a:lnTo>
                  <a:lnTo>
                    <a:pt x="828713" y="1051369"/>
                  </a:lnTo>
                  <a:lnTo>
                    <a:pt x="838657" y="1053363"/>
                  </a:lnTo>
                  <a:lnTo>
                    <a:pt x="848550" y="1051369"/>
                  </a:lnTo>
                  <a:lnTo>
                    <a:pt x="856615" y="1045921"/>
                  </a:lnTo>
                  <a:lnTo>
                    <a:pt x="862063" y="1037856"/>
                  </a:lnTo>
                  <a:lnTo>
                    <a:pt x="864057" y="1027963"/>
                  </a:lnTo>
                  <a:close/>
                </a:path>
                <a:path w="4002405" h="1053464">
                  <a:moveTo>
                    <a:pt x="965708" y="1027963"/>
                  </a:moveTo>
                  <a:lnTo>
                    <a:pt x="963714" y="1018082"/>
                  </a:lnTo>
                  <a:lnTo>
                    <a:pt x="958265" y="1010005"/>
                  </a:lnTo>
                  <a:lnTo>
                    <a:pt x="950201" y="1004557"/>
                  </a:lnTo>
                  <a:lnTo>
                    <a:pt x="940257" y="1002563"/>
                  </a:lnTo>
                  <a:lnTo>
                    <a:pt x="930363" y="1004557"/>
                  </a:lnTo>
                  <a:lnTo>
                    <a:pt x="922299" y="1010005"/>
                  </a:lnTo>
                  <a:lnTo>
                    <a:pt x="916851" y="1018082"/>
                  </a:lnTo>
                  <a:lnTo>
                    <a:pt x="914857" y="1027963"/>
                  </a:lnTo>
                  <a:lnTo>
                    <a:pt x="916851" y="1037856"/>
                  </a:lnTo>
                  <a:lnTo>
                    <a:pt x="922299" y="1045921"/>
                  </a:lnTo>
                  <a:lnTo>
                    <a:pt x="930363" y="1051369"/>
                  </a:lnTo>
                  <a:lnTo>
                    <a:pt x="940308" y="1053363"/>
                  </a:lnTo>
                  <a:lnTo>
                    <a:pt x="950201" y="1051369"/>
                  </a:lnTo>
                  <a:lnTo>
                    <a:pt x="958265" y="1045921"/>
                  </a:lnTo>
                  <a:lnTo>
                    <a:pt x="963714" y="1037856"/>
                  </a:lnTo>
                  <a:lnTo>
                    <a:pt x="965708" y="1027963"/>
                  </a:lnTo>
                  <a:close/>
                </a:path>
                <a:path w="4002405" h="1053464">
                  <a:moveTo>
                    <a:pt x="1067358" y="1027963"/>
                  </a:moveTo>
                  <a:lnTo>
                    <a:pt x="1065364" y="1018082"/>
                  </a:lnTo>
                  <a:lnTo>
                    <a:pt x="1059916" y="1010005"/>
                  </a:lnTo>
                  <a:lnTo>
                    <a:pt x="1051852" y="1004557"/>
                  </a:lnTo>
                  <a:lnTo>
                    <a:pt x="1041908" y="1002563"/>
                  </a:lnTo>
                  <a:lnTo>
                    <a:pt x="1032014" y="1004557"/>
                  </a:lnTo>
                  <a:lnTo>
                    <a:pt x="1023950" y="1010005"/>
                  </a:lnTo>
                  <a:lnTo>
                    <a:pt x="1018501" y="1018082"/>
                  </a:lnTo>
                  <a:lnTo>
                    <a:pt x="1016508" y="1027963"/>
                  </a:lnTo>
                  <a:lnTo>
                    <a:pt x="1018501" y="1037856"/>
                  </a:lnTo>
                  <a:lnTo>
                    <a:pt x="1023950" y="1045921"/>
                  </a:lnTo>
                  <a:lnTo>
                    <a:pt x="1032014" y="1051369"/>
                  </a:lnTo>
                  <a:lnTo>
                    <a:pt x="1041958" y="1053363"/>
                  </a:lnTo>
                  <a:lnTo>
                    <a:pt x="1051852" y="1051369"/>
                  </a:lnTo>
                  <a:lnTo>
                    <a:pt x="1059916" y="1045921"/>
                  </a:lnTo>
                  <a:lnTo>
                    <a:pt x="1065364" y="1037856"/>
                  </a:lnTo>
                  <a:lnTo>
                    <a:pt x="1067358" y="1027963"/>
                  </a:lnTo>
                  <a:close/>
                </a:path>
                <a:path w="4002405" h="1053464">
                  <a:moveTo>
                    <a:pt x="1169009" y="1027963"/>
                  </a:moveTo>
                  <a:lnTo>
                    <a:pt x="1167015" y="1018082"/>
                  </a:lnTo>
                  <a:lnTo>
                    <a:pt x="1161567" y="1010005"/>
                  </a:lnTo>
                  <a:lnTo>
                    <a:pt x="1153502" y="1004557"/>
                  </a:lnTo>
                  <a:lnTo>
                    <a:pt x="1143558" y="1002563"/>
                  </a:lnTo>
                  <a:lnTo>
                    <a:pt x="1133665" y="1004557"/>
                  </a:lnTo>
                  <a:lnTo>
                    <a:pt x="1125601" y="1010005"/>
                  </a:lnTo>
                  <a:lnTo>
                    <a:pt x="1120152" y="1018082"/>
                  </a:lnTo>
                  <a:lnTo>
                    <a:pt x="1118158" y="1027963"/>
                  </a:lnTo>
                  <a:lnTo>
                    <a:pt x="1120152" y="1037856"/>
                  </a:lnTo>
                  <a:lnTo>
                    <a:pt x="1125601" y="1045921"/>
                  </a:lnTo>
                  <a:lnTo>
                    <a:pt x="1133665" y="1051369"/>
                  </a:lnTo>
                  <a:lnTo>
                    <a:pt x="1143609" y="1053363"/>
                  </a:lnTo>
                  <a:lnTo>
                    <a:pt x="1153502" y="1051369"/>
                  </a:lnTo>
                  <a:lnTo>
                    <a:pt x="1161567" y="1045921"/>
                  </a:lnTo>
                  <a:lnTo>
                    <a:pt x="1167015" y="1037856"/>
                  </a:lnTo>
                  <a:lnTo>
                    <a:pt x="1169009" y="1027963"/>
                  </a:lnTo>
                  <a:close/>
                </a:path>
                <a:path w="4002405" h="1053464">
                  <a:moveTo>
                    <a:pt x="1270660" y="1027963"/>
                  </a:moveTo>
                  <a:lnTo>
                    <a:pt x="1268666" y="1018082"/>
                  </a:lnTo>
                  <a:lnTo>
                    <a:pt x="1263218" y="1010005"/>
                  </a:lnTo>
                  <a:lnTo>
                    <a:pt x="1255153" y="1004557"/>
                  </a:lnTo>
                  <a:lnTo>
                    <a:pt x="1245209" y="1002563"/>
                  </a:lnTo>
                  <a:lnTo>
                    <a:pt x="1235316" y="1004557"/>
                  </a:lnTo>
                  <a:lnTo>
                    <a:pt x="1227251" y="1010005"/>
                  </a:lnTo>
                  <a:lnTo>
                    <a:pt x="1221803" y="1018082"/>
                  </a:lnTo>
                  <a:lnTo>
                    <a:pt x="1219809" y="1027963"/>
                  </a:lnTo>
                  <a:lnTo>
                    <a:pt x="1221803" y="1037856"/>
                  </a:lnTo>
                  <a:lnTo>
                    <a:pt x="1227251" y="1045921"/>
                  </a:lnTo>
                  <a:lnTo>
                    <a:pt x="1235316" y="1051369"/>
                  </a:lnTo>
                  <a:lnTo>
                    <a:pt x="1245260" y="1053363"/>
                  </a:lnTo>
                  <a:lnTo>
                    <a:pt x="1255153" y="1051369"/>
                  </a:lnTo>
                  <a:lnTo>
                    <a:pt x="1263218" y="1045921"/>
                  </a:lnTo>
                  <a:lnTo>
                    <a:pt x="1268666" y="1037856"/>
                  </a:lnTo>
                  <a:lnTo>
                    <a:pt x="1270660" y="1027963"/>
                  </a:lnTo>
                  <a:close/>
                </a:path>
                <a:path w="4002405" h="1053464">
                  <a:moveTo>
                    <a:pt x="1372311" y="1027963"/>
                  </a:moveTo>
                  <a:lnTo>
                    <a:pt x="1370317" y="1018082"/>
                  </a:lnTo>
                  <a:lnTo>
                    <a:pt x="1364869" y="1010005"/>
                  </a:lnTo>
                  <a:lnTo>
                    <a:pt x="1356804" y="1004557"/>
                  </a:lnTo>
                  <a:lnTo>
                    <a:pt x="1346860" y="1002563"/>
                  </a:lnTo>
                  <a:lnTo>
                    <a:pt x="1336967" y="1004557"/>
                  </a:lnTo>
                  <a:lnTo>
                    <a:pt x="1328902" y="1010005"/>
                  </a:lnTo>
                  <a:lnTo>
                    <a:pt x="1323454" y="1018082"/>
                  </a:lnTo>
                  <a:lnTo>
                    <a:pt x="1321460" y="1027963"/>
                  </a:lnTo>
                  <a:lnTo>
                    <a:pt x="1323454" y="1037856"/>
                  </a:lnTo>
                  <a:lnTo>
                    <a:pt x="1328902" y="1045921"/>
                  </a:lnTo>
                  <a:lnTo>
                    <a:pt x="1336967" y="1051369"/>
                  </a:lnTo>
                  <a:lnTo>
                    <a:pt x="1346911" y="1053363"/>
                  </a:lnTo>
                  <a:lnTo>
                    <a:pt x="1356804" y="1051369"/>
                  </a:lnTo>
                  <a:lnTo>
                    <a:pt x="1364869" y="1045921"/>
                  </a:lnTo>
                  <a:lnTo>
                    <a:pt x="1370317" y="1037856"/>
                  </a:lnTo>
                  <a:lnTo>
                    <a:pt x="1372311" y="1027963"/>
                  </a:lnTo>
                  <a:close/>
                </a:path>
                <a:path w="4002405" h="1053464">
                  <a:moveTo>
                    <a:pt x="1473962" y="1027963"/>
                  </a:moveTo>
                  <a:lnTo>
                    <a:pt x="1471968" y="1018082"/>
                  </a:lnTo>
                  <a:lnTo>
                    <a:pt x="1466519" y="1010005"/>
                  </a:lnTo>
                  <a:lnTo>
                    <a:pt x="1458455" y="1004557"/>
                  </a:lnTo>
                  <a:lnTo>
                    <a:pt x="1448511" y="1002563"/>
                  </a:lnTo>
                  <a:lnTo>
                    <a:pt x="1438617" y="1004557"/>
                  </a:lnTo>
                  <a:lnTo>
                    <a:pt x="1430553" y="1010005"/>
                  </a:lnTo>
                  <a:lnTo>
                    <a:pt x="1425105" y="1018082"/>
                  </a:lnTo>
                  <a:lnTo>
                    <a:pt x="1423111" y="1027963"/>
                  </a:lnTo>
                  <a:lnTo>
                    <a:pt x="1425105" y="1037856"/>
                  </a:lnTo>
                  <a:lnTo>
                    <a:pt x="1430553" y="1045921"/>
                  </a:lnTo>
                  <a:lnTo>
                    <a:pt x="1438617" y="1051369"/>
                  </a:lnTo>
                  <a:lnTo>
                    <a:pt x="1448562" y="1053363"/>
                  </a:lnTo>
                  <a:lnTo>
                    <a:pt x="1458455" y="1051369"/>
                  </a:lnTo>
                  <a:lnTo>
                    <a:pt x="1466519" y="1045921"/>
                  </a:lnTo>
                  <a:lnTo>
                    <a:pt x="1471968" y="1037856"/>
                  </a:lnTo>
                  <a:lnTo>
                    <a:pt x="1473962" y="1027963"/>
                  </a:lnTo>
                  <a:close/>
                </a:path>
                <a:path w="4002405" h="1053464">
                  <a:moveTo>
                    <a:pt x="1575612" y="1027963"/>
                  </a:moveTo>
                  <a:lnTo>
                    <a:pt x="1573618" y="1018082"/>
                  </a:lnTo>
                  <a:lnTo>
                    <a:pt x="1568170" y="1010005"/>
                  </a:lnTo>
                  <a:lnTo>
                    <a:pt x="1560106" y="1004557"/>
                  </a:lnTo>
                  <a:lnTo>
                    <a:pt x="1550162" y="1002563"/>
                  </a:lnTo>
                  <a:lnTo>
                    <a:pt x="1540268" y="1004557"/>
                  </a:lnTo>
                  <a:lnTo>
                    <a:pt x="1532204" y="1010005"/>
                  </a:lnTo>
                  <a:lnTo>
                    <a:pt x="1526755" y="1018082"/>
                  </a:lnTo>
                  <a:lnTo>
                    <a:pt x="1524762" y="1027963"/>
                  </a:lnTo>
                  <a:lnTo>
                    <a:pt x="1526755" y="1037856"/>
                  </a:lnTo>
                  <a:lnTo>
                    <a:pt x="1532204" y="1045921"/>
                  </a:lnTo>
                  <a:lnTo>
                    <a:pt x="1540268" y="1051369"/>
                  </a:lnTo>
                  <a:lnTo>
                    <a:pt x="1550212" y="1053363"/>
                  </a:lnTo>
                  <a:lnTo>
                    <a:pt x="1560106" y="1051369"/>
                  </a:lnTo>
                  <a:lnTo>
                    <a:pt x="1568170" y="1045921"/>
                  </a:lnTo>
                  <a:lnTo>
                    <a:pt x="1573618" y="1037856"/>
                  </a:lnTo>
                  <a:lnTo>
                    <a:pt x="1575612" y="1027963"/>
                  </a:lnTo>
                  <a:close/>
                </a:path>
                <a:path w="4002405" h="1053464">
                  <a:moveTo>
                    <a:pt x="1677263" y="1027963"/>
                  </a:moveTo>
                  <a:lnTo>
                    <a:pt x="1675269" y="1018082"/>
                  </a:lnTo>
                  <a:lnTo>
                    <a:pt x="1669821" y="1010005"/>
                  </a:lnTo>
                  <a:lnTo>
                    <a:pt x="1661756" y="1004557"/>
                  </a:lnTo>
                  <a:lnTo>
                    <a:pt x="1651812" y="1002563"/>
                  </a:lnTo>
                  <a:lnTo>
                    <a:pt x="1641919" y="1004557"/>
                  </a:lnTo>
                  <a:lnTo>
                    <a:pt x="1633855" y="1010005"/>
                  </a:lnTo>
                  <a:lnTo>
                    <a:pt x="1628406" y="1018082"/>
                  </a:lnTo>
                  <a:lnTo>
                    <a:pt x="1626412" y="1027963"/>
                  </a:lnTo>
                  <a:lnTo>
                    <a:pt x="1628406" y="1037856"/>
                  </a:lnTo>
                  <a:lnTo>
                    <a:pt x="1633855" y="1045921"/>
                  </a:lnTo>
                  <a:lnTo>
                    <a:pt x="1641919" y="1051369"/>
                  </a:lnTo>
                  <a:lnTo>
                    <a:pt x="1651863" y="1053363"/>
                  </a:lnTo>
                  <a:lnTo>
                    <a:pt x="1661756" y="1051369"/>
                  </a:lnTo>
                  <a:lnTo>
                    <a:pt x="1669821" y="1045921"/>
                  </a:lnTo>
                  <a:lnTo>
                    <a:pt x="1675269" y="1037856"/>
                  </a:lnTo>
                  <a:lnTo>
                    <a:pt x="1677263" y="1027963"/>
                  </a:lnTo>
                  <a:close/>
                </a:path>
                <a:path w="4002405" h="1053464">
                  <a:moveTo>
                    <a:pt x="1778914" y="1027963"/>
                  </a:moveTo>
                  <a:lnTo>
                    <a:pt x="1776920" y="1018082"/>
                  </a:lnTo>
                  <a:lnTo>
                    <a:pt x="1771472" y="1010005"/>
                  </a:lnTo>
                  <a:lnTo>
                    <a:pt x="1763407" y="1004557"/>
                  </a:lnTo>
                  <a:lnTo>
                    <a:pt x="1753463" y="1002563"/>
                  </a:lnTo>
                  <a:lnTo>
                    <a:pt x="1743570" y="1004557"/>
                  </a:lnTo>
                  <a:lnTo>
                    <a:pt x="1735505" y="1010005"/>
                  </a:lnTo>
                  <a:lnTo>
                    <a:pt x="1730057" y="1018082"/>
                  </a:lnTo>
                  <a:lnTo>
                    <a:pt x="1728063" y="1027963"/>
                  </a:lnTo>
                  <a:lnTo>
                    <a:pt x="1730057" y="1037856"/>
                  </a:lnTo>
                  <a:lnTo>
                    <a:pt x="1735505" y="1045921"/>
                  </a:lnTo>
                  <a:lnTo>
                    <a:pt x="1743570" y="1051369"/>
                  </a:lnTo>
                  <a:lnTo>
                    <a:pt x="1753514" y="1053363"/>
                  </a:lnTo>
                  <a:lnTo>
                    <a:pt x="1763407" y="1051369"/>
                  </a:lnTo>
                  <a:lnTo>
                    <a:pt x="1771472" y="1045921"/>
                  </a:lnTo>
                  <a:lnTo>
                    <a:pt x="1776920" y="1037856"/>
                  </a:lnTo>
                  <a:lnTo>
                    <a:pt x="1778914" y="1027963"/>
                  </a:lnTo>
                  <a:close/>
                </a:path>
                <a:path w="4002405" h="1053464">
                  <a:moveTo>
                    <a:pt x="1880565" y="1027963"/>
                  </a:moveTo>
                  <a:lnTo>
                    <a:pt x="1878571" y="1018082"/>
                  </a:lnTo>
                  <a:lnTo>
                    <a:pt x="1873123" y="1010005"/>
                  </a:lnTo>
                  <a:lnTo>
                    <a:pt x="1865045" y="1004557"/>
                  </a:lnTo>
                  <a:lnTo>
                    <a:pt x="1855114" y="1002563"/>
                  </a:lnTo>
                  <a:lnTo>
                    <a:pt x="1845221" y="1004557"/>
                  </a:lnTo>
                  <a:lnTo>
                    <a:pt x="1837156" y="1010005"/>
                  </a:lnTo>
                  <a:lnTo>
                    <a:pt x="1831708" y="1018082"/>
                  </a:lnTo>
                  <a:lnTo>
                    <a:pt x="1829714" y="1027963"/>
                  </a:lnTo>
                  <a:lnTo>
                    <a:pt x="1831708" y="1037856"/>
                  </a:lnTo>
                  <a:lnTo>
                    <a:pt x="1837156" y="1045921"/>
                  </a:lnTo>
                  <a:lnTo>
                    <a:pt x="1845233" y="1051369"/>
                  </a:lnTo>
                  <a:lnTo>
                    <a:pt x="1855165" y="1053363"/>
                  </a:lnTo>
                  <a:lnTo>
                    <a:pt x="1865045" y="1051369"/>
                  </a:lnTo>
                  <a:lnTo>
                    <a:pt x="1873123" y="1045921"/>
                  </a:lnTo>
                  <a:lnTo>
                    <a:pt x="1878571" y="1037856"/>
                  </a:lnTo>
                  <a:lnTo>
                    <a:pt x="1880565" y="1027963"/>
                  </a:lnTo>
                  <a:close/>
                </a:path>
                <a:path w="4002405" h="1053464">
                  <a:moveTo>
                    <a:pt x="1982216" y="1027963"/>
                  </a:moveTo>
                  <a:lnTo>
                    <a:pt x="1980222" y="1018082"/>
                  </a:lnTo>
                  <a:lnTo>
                    <a:pt x="1974773" y="1010005"/>
                  </a:lnTo>
                  <a:lnTo>
                    <a:pt x="1966696" y="1004557"/>
                  </a:lnTo>
                  <a:lnTo>
                    <a:pt x="1956765" y="1002563"/>
                  </a:lnTo>
                  <a:lnTo>
                    <a:pt x="1946871" y="1004557"/>
                  </a:lnTo>
                  <a:lnTo>
                    <a:pt x="1938807" y="1010005"/>
                  </a:lnTo>
                  <a:lnTo>
                    <a:pt x="1933359" y="1018082"/>
                  </a:lnTo>
                  <a:lnTo>
                    <a:pt x="1931365" y="1027963"/>
                  </a:lnTo>
                  <a:lnTo>
                    <a:pt x="1933359" y="1037856"/>
                  </a:lnTo>
                  <a:lnTo>
                    <a:pt x="1938807" y="1045921"/>
                  </a:lnTo>
                  <a:lnTo>
                    <a:pt x="1946871" y="1051369"/>
                  </a:lnTo>
                  <a:lnTo>
                    <a:pt x="1956816" y="1053363"/>
                  </a:lnTo>
                  <a:lnTo>
                    <a:pt x="1966696" y="1051369"/>
                  </a:lnTo>
                  <a:lnTo>
                    <a:pt x="1974773" y="1045921"/>
                  </a:lnTo>
                  <a:lnTo>
                    <a:pt x="1980222" y="1037856"/>
                  </a:lnTo>
                  <a:lnTo>
                    <a:pt x="1982216" y="1027963"/>
                  </a:lnTo>
                  <a:close/>
                </a:path>
                <a:path w="4002405" h="1053464">
                  <a:moveTo>
                    <a:pt x="2083866" y="1027963"/>
                  </a:moveTo>
                  <a:lnTo>
                    <a:pt x="2081872" y="1018082"/>
                  </a:lnTo>
                  <a:lnTo>
                    <a:pt x="2076424" y="1010005"/>
                  </a:lnTo>
                  <a:lnTo>
                    <a:pt x="2068347" y="1004557"/>
                  </a:lnTo>
                  <a:lnTo>
                    <a:pt x="2058416" y="1002563"/>
                  </a:lnTo>
                  <a:lnTo>
                    <a:pt x="2048522" y="1004557"/>
                  </a:lnTo>
                  <a:lnTo>
                    <a:pt x="2040458" y="1010005"/>
                  </a:lnTo>
                  <a:lnTo>
                    <a:pt x="2035009" y="1018082"/>
                  </a:lnTo>
                  <a:lnTo>
                    <a:pt x="2033016" y="1027963"/>
                  </a:lnTo>
                  <a:lnTo>
                    <a:pt x="2035009" y="1037856"/>
                  </a:lnTo>
                  <a:lnTo>
                    <a:pt x="2040458" y="1045921"/>
                  </a:lnTo>
                  <a:lnTo>
                    <a:pt x="2048522" y="1051369"/>
                  </a:lnTo>
                  <a:lnTo>
                    <a:pt x="2058466" y="1053363"/>
                  </a:lnTo>
                  <a:lnTo>
                    <a:pt x="2068347" y="1051369"/>
                  </a:lnTo>
                  <a:lnTo>
                    <a:pt x="2076424" y="1045921"/>
                  </a:lnTo>
                  <a:lnTo>
                    <a:pt x="2081872" y="1037856"/>
                  </a:lnTo>
                  <a:lnTo>
                    <a:pt x="2083866" y="1027963"/>
                  </a:lnTo>
                  <a:close/>
                </a:path>
                <a:path w="4002405" h="1053464">
                  <a:moveTo>
                    <a:pt x="2185517" y="1027963"/>
                  </a:moveTo>
                  <a:lnTo>
                    <a:pt x="2183523" y="1018082"/>
                  </a:lnTo>
                  <a:lnTo>
                    <a:pt x="2178075" y="1010005"/>
                  </a:lnTo>
                  <a:lnTo>
                    <a:pt x="2169998" y="1004557"/>
                  </a:lnTo>
                  <a:lnTo>
                    <a:pt x="2160066" y="1002563"/>
                  </a:lnTo>
                  <a:lnTo>
                    <a:pt x="2150173" y="1004557"/>
                  </a:lnTo>
                  <a:lnTo>
                    <a:pt x="2142109" y="1010005"/>
                  </a:lnTo>
                  <a:lnTo>
                    <a:pt x="2136660" y="1018082"/>
                  </a:lnTo>
                  <a:lnTo>
                    <a:pt x="2134666" y="1027963"/>
                  </a:lnTo>
                  <a:lnTo>
                    <a:pt x="2136660" y="1037856"/>
                  </a:lnTo>
                  <a:lnTo>
                    <a:pt x="2142109" y="1045921"/>
                  </a:lnTo>
                  <a:lnTo>
                    <a:pt x="2150173" y="1051369"/>
                  </a:lnTo>
                  <a:lnTo>
                    <a:pt x="2160117" y="1053363"/>
                  </a:lnTo>
                  <a:lnTo>
                    <a:pt x="2169998" y="1051369"/>
                  </a:lnTo>
                  <a:lnTo>
                    <a:pt x="2178075" y="1045921"/>
                  </a:lnTo>
                  <a:lnTo>
                    <a:pt x="2183523" y="1037856"/>
                  </a:lnTo>
                  <a:lnTo>
                    <a:pt x="2185517" y="1027963"/>
                  </a:lnTo>
                  <a:close/>
                </a:path>
                <a:path w="4002405" h="1053464">
                  <a:moveTo>
                    <a:pt x="2287168" y="1027963"/>
                  </a:moveTo>
                  <a:lnTo>
                    <a:pt x="2285174" y="1018082"/>
                  </a:lnTo>
                  <a:lnTo>
                    <a:pt x="2279726" y="1010005"/>
                  </a:lnTo>
                  <a:lnTo>
                    <a:pt x="2271649" y="1004557"/>
                  </a:lnTo>
                  <a:lnTo>
                    <a:pt x="2261717" y="1002563"/>
                  </a:lnTo>
                  <a:lnTo>
                    <a:pt x="2251824" y="1004557"/>
                  </a:lnTo>
                  <a:lnTo>
                    <a:pt x="2243759" y="1010005"/>
                  </a:lnTo>
                  <a:lnTo>
                    <a:pt x="2238311" y="1018082"/>
                  </a:lnTo>
                  <a:lnTo>
                    <a:pt x="2236317" y="1027963"/>
                  </a:lnTo>
                  <a:lnTo>
                    <a:pt x="2238311" y="1037856"/>
                  </a:lnTo>
                  <a:lnTo>
                    <a:pt x="2243759" y="1045921"/>
                  </a:lnTo>
                  <a:lnTo>
                    <a:pt x="2251824" y="1051369"/>
                  </a:lnTo>
                  <a:lnTo>
                    <a:pt x="2261768" y="1053363"/>
                  </a:lnTo>
                  <a:lnTo>
                    <a:pt x="2271649" y="1051369"/>
                  </a:lnTo>
                  <a:lnTo>
                    <a:pt x="2279726" y="1045921"/>
                  </a:lnTo>
                  <a:lnTo>
                    <a:pt x="2285174" y="1037856"/>
                  </a:lnTo>
                  <a:lnTo>
                    <a:pt x="2287168" y="1027963"/>
                  </a:lnTo>
                  <a:close/>
                </a:path>
                <a:path w="4002405" h="1053464">
                  <a:moveTo>
                    <a:pt x="2388819" y="1027963"/>
                  </a:moveTo>
                  <a:lnTo>
                    <a:pt x="2386825" y="1018082"/>
                  </a:lnTo>
                  <a:lnTo>
                    <a:pt x="2381377" y="1010005"/>
                  </a:lnTo>
                  <a:lnTo>
                    <a:pt x="2373299" y="1004557"/>
                  </a:lnTo>
                  <a:lnTo>
                    <a:pt x="2363368" y="1002563"/>
                  </a:lnTo>
                  <a:lnTo>
                    <a:pt x="2353475" y="1004557"/>
                  </a:lnTo>
                  <a:lnTo>
                    <a:pt x="2345410" y="1010005"/>
                  </a:lnTo>
                  <a:lnTo>
                    <a:pt x="2339962" y="1018082"/>
                  </a:lnTo>
                  <a:lnTo>
                    <a:pt x="2337968" y="1027963"/>
                  </a:lnTo>
                  <a:lnTo>
                    <a:pt x="2339962" y="1037856"/>
                  </a:lnTo>
                  <a:lnTo>
                    <a:pt x="2345410" y="1045921"/>
                  </a:lnTo>
                  <a:lnTo>
                    <a:pt x="2353475" y="1051369"/>
                  </a:lnTo>
                  <a:lnTo>
                    <a:pt x="2363419" y="1053363"/>
                  </a:lnTo>
                  <a:lnTo>
                    <a:pt x="2373299" y="1051369"/>
                  </a:lnTo>
                  <a:lnTo>
                    <a:pt x="2381377" y="1045921"/>
                  </a:lnTo>
                  <a:lnTo>
                    <a:pt x="2386825" y="1037856"/>
                  </a:lnTo>
                  <a:lnTo>
                    <a:pt x="2388819" y="1027963"/>
                  </a:lnTo>
                  <a:close/>
                </a:path>
                <a:path w="4002405" h="1053464">
                  <a:moveTo>
                    <a:pt x="2490470" y="1027963"/>
                  </a:moveTo>
                  <a:lnTo>
                    <a:pt x="2488476" y="1018082"/>
                  </a:lnTo>
                  <a:lnTo>
                    <a:pt x="2483027" y="1010005"/>
                  </a:lnTo>
                  <a:lnTo>
                    <a:pt x="2474950" y="1004557"/>
                  </a:lnTo>
                  <a:lnTo>
                    <a:pt x="2465019" y="1002563"/>
                  </a:lnTo>
                  <a:lnTo>
                    <a:pt x="2455126" y="1004557"/>
                  </a:lnTo>
                  <a:lnTo>
                    <a:pt x="2447061" y="1010005"/>
                  </a:lnTo>
                  <a:lnTo>
                    <a:pt x="2441613" y="1018082"/>
                  </a:lnTo>
                  <a:lnTo>
                    <a:pt x="2439619" y="1027963"/>
                  </a:lnTo>
                  <a:lnTo>
                    <a:pt x="2441613" y="1037856"/>
                  </a:lnTo>
                  <a:lnTo>
                    <a:pt x="2447061" y="1045921"/>
                  </a:lnTo>
                  <a:lnTo>
                    <a:pt x="2455126" y="1051369"/>
                  </a:lnTo>
                  <a:lnTo>
                    <a:pt x="2465070" y="1053363"/>
                  </a:lnTo>
                  <a:lnTo>
                    <a:pt x="2474950" y="1051369"/>
                  </a:lnTo>
                  <a:lnTo>
                    <a:pt x="2483027" y="1045921"/>
                  </a:lnTo>
                  <a:lnTo>
                    <a:pt x="2488476" y="1037856"/>
                  </a:lnTo>
                  <a:lnTo>
                    <a:pt x="2490470" y="1027963"/>
                  </a:lnTo>
                  <a:close/>
                </a:path>
                <a:path w="4002405" h="1053464">
                  <a:moveTo>
                    <a:pt x="2592120" y="1027963"/>
                  </a:moveTo>
                  <a:lnTo>
                    <a:pt x="2590127" y="1018082"/>
                  </a:lnTo>
                  <a:lnTo>
                    <a:pt x="2584678" y="1010005"/>
                  </a:lnTo>
                  <a:lnTo>
                    <a:pt x="2576601" y="1004557"/>
                  </a:lnTo>
                  <a:lnTo>
                    <a:pt x="2566670" y="1002563"/>
                  </a:lnTo>
                  <a:lnTo>
                    <a:pt x="2556776" y="1004557"/>
                  </a:lnTo>
                  <a:lnTo>
                    <a:pt x="2548712" y="1010005"/>
                  </a:lnTo>
                  <a:lnTo>
                    <a:pt x="2543264" y="1018082"/>
                  </a:lnTo>
                  <a:lnTo>
                    <a:pt x="2541270" y="1027963"/>
                  </a:lnTo>
                  <a:lnTo>
                    <a:pt x="2543264" y="1037856"/>
                  </a:lnTo>
                  <a:lnTo>
                    <a:pt x="2548712" y="1045921"/>
                  </a:lnTo>
                  <a:lnTo>
                    <a:pt x="2556776" y="1051369"/>
                  </a:lnTo>
                  <a:lnTo>
                    <a:pt x="2566720" y="1053363"/>
                  </a:lnTo>
                  <a:lnTo>
                    <a:pt x="2576601" y="1051369"/>
                  </a:lnTo>
                  <a:lnTo>
                    <a:pt x="2584678" y="1045921"/>
                  </a:lnTo>
                  <a:lnTo>
                    <a:pt x="2590127" y="1037856"/>
                  </a:lnTo>
                  <a:lnTo>
                    <a:pt x="2592120" y="1027963"/>
                  </a:lnTo>
                  <a:close/>
                </a:path>
                <a:path w="4002405" h="1053464">
                  <a:moveTo>
                    <a:pt x="2693771" y="1027963"/>
                  </a:moveTo>
                  <a:lnTo>
                    <a:pt x="2691777" y="1018082"/>
                  </a:lnTo>
                  <a:lnTo>
                    <a:pt x="2686329" y="1010005"/>
                  </a:lnTo>
                  <a:lnTo>
                    <a:pt x="2678252" y="1004557"/>
                  </a:lnTo>
                  <a:lnTo>
                    <a:pt x="2668320" y="1002563"/>
                  </a:lnTo>
                  <a:lnTo>
                    <a:pt x="2658427" y="1004557"/>
                  </a:lnTo>
                  <a:lnTo>
                    <a:pt x="2650363" y="1010005"/>
                  </a:lnTo>
                  <a:lnTo>
                    <a:pt x="2644914" y="1018082"/>
                  </a:lnTo>
                  <a:lnTo>
                    <a:pt x="2642920" y="1027963"/>
                  </a:lnTo>
                  <a:lnTo>
                    <a:pt x="2644914" y="1037856"/>
                  </a:lnTo>
                  <a:lnTo>
                    <a:pt x="2650363" y="1045921"/>
                  </a:lnTo>
                  <a:lnTo>
                    <a:pt x="2658427" y="1051369"/>
                  </a:lnTo>
                  <a:lnTo>
                    <a:pt x="2668371" y="1053363"/>
                  </a:lnTo>
                  <a:lnTo>
                    <a:pt x="2678252" y="1051369"/>
                  </a:lnTo>
                  <a:lnTo>
                    <a:pt x="2686329" y="1045921"/>
                  </a:lnTo>
                  <a:lnTo>
                    <a:pt x="2691777" y="1037856"/>
                  </a:lnTo>
                  <a:lnTo>
                    <a:pt x="2693771" y="1027963"/>
                  </a:lnTo>
                  <a:close/>
                </a:path>
                <a:path w="4002405" h="1053464">
                  <a:moveTo>
                    <a:pt x="2795422" y="1027963"/>
                  </a:moveTo>
                  <a:lnTo>
                    <a:pt x="2793415" y="1018082"/>
                  </a:lnTo>
                  <a:lnTo>
                    <a:pt x="2787980" y="1010005"/>
                  </a:lnTo>
                  <a:lnTo>
                    <a:pt x="2779903" y="1004557"/>
                  </a:lnTo>
                  <a:lnTo>
                    <a:pt x="2769971" y="1002563"/>
                  </a:lnTo>
                  <a:lnTo>
                    <a:pt x="2760078" y="1004557"/>
                  </a:lnTo>
                  <a:lnTo>
                    <a:pt x="2752013" y="1010005"/>
                  </a:lnTo>
                  <a:lnTo>
                    <a:pt x="2746565" y="1018082"/>
                  </a:lnTo>
                  <a:lnTo>
                    <a:pt x="2744571" y="1027963"/>
                  </a:lnTo>
                  <a:lnTo>
                    <a:pt x="2746565" y="1037856"/>
                  </a:lnTo>
                  <a:lnTo>
                    <a:pt x="2752013" y="1045921"/>
                  </a:lnTo>
                  <a:lnTo>
                    <a:pt x="2760078" y="1051369"/>
                  </a:lnTo>
                  <a:lnTo>
                    <a:pt x="2770022" y="1053363"/>
                  </a:lnTo>
                  <a:lnTo>
                    <a:pt x="2779903" y="1051369"/>
                  </a:lnTo>
                  <a:lnTo>
                    <a:pt x="2787980" y="1045921"/>
                  </a:lnTo>
                  <a:lnTo>
                    <a:pt x="2793415" y="1037856"/>
                  </a:lnTo>
                  <a:lnTo>
                    <a:pt x="2795422" y="1027963"/>
                  </a:lnTo>
                  <a:close/>
                </a:path>
                <a:path w="4002405" h="1053464">
                  <a:moveTo>
                    <a:pt x="2897073" y="1027963"/>
                  </a:moveTo>
                  <a:lnTo>
                    <a:pt x="2895066" y="1018082"/>
                  </a:lnTo>
                  <a:lnTo>
                    <a:pt x="2889631" y="1010005"/>
                  </a:lnTo>
                  <a:lnTo>
                    <a:pt x="2881553" y="1004557"/>
                  </a:lnTo>
                  <a:lnTo>
                    <a:pt x="2871622" y="1002563"/>
                  </a:lnTo>
                  <a:lnTo>
                    <a:pt x="2861729" y="1004557"/>
                  </a:lnTo>
                  <a:lnTo>
                    <a:pt x="2853664" y="1010005"/>
                  </a:lnTo>
                  <a:lnTo>
                    <a:pt x="2848216" y="1018082"/>
                  </a:lnTo>
                  <a:lnTo>
                    <a:pt x="2846222" y="1027963"/>
                  </a:lnTo>
                  <a:lnTo>
                    <a:pt x="2848216" y="1037856"/>
                  </a:lnTo>
                  <a:lnTo>
                    <a:pt x="2853652" y="1045921"/>
                  </a:lnTo>
                  <a:lnTo>
                    <a:pt x="2861729" y="1051369"/>
                  </a:lnTo>
                  <a:lnTo>
                    <a:pt x="2871673" y="1053363"/>
                  </a:lnTo>
                  <a:lnTo>
                    <a:pt x="2881553" y="1051369"/>
                  </a:lnTo>
                  <a:lnTo>
                    <a:pt x="2889631" y="1045921"/>
                  </a:lnTo>
                  <a:lnTo>
                    <a:pt x="2895066" y="1037856"/>
                  </a:lnTo>
                  <a:lnTo>
                    <a:pt x="2897073" y="1027963"/>
                  </a:lnTo>
                  <a:close/>
                </a:path>
                <a:path w="4002405" h="1053464">
                  <a:moveTo>
                    <a:pt x="2998724" y="1027963"/>
                  </a:moveTo>
                  <a:lnTo>
                    <a:pt x="2996717" y="1018082"/>
                  </a:lnTo>
                  <a:lnTo>
                    <a:pt x="2991281" y="1010005"/>
                  </a:lnTo>
                  <a:lnTo>
                    <a:pt x="2983204" y="1004557"/>
                  </a:lnTo>
                  <a:lnTo>
                    <a:pt x="2973273" y="1002563"/>
                  </a:lnTo>
                  <a:lnTo>
                    <a:pt x="2963380" y="1004557"/>
                  </a:lnTo>
                  <a:lnTo>
                    <a:pt x="2955315" y="1010005"/>
                  </a:lnTo>
                  <a:lnTo>
                    <a:pt x="2949867" y="1018082"/>
                  </a:lnTo>
                  <a:lnTo>
                    <a:pt x="2947873" y="1027963"/>
                  </a:lnTo>
                  <a:lnTo>
                    <a:pt x="2949867" y="1037856"/>
                  </a:lnTo>
                  <a:lnTo>
                    <a:pt x="2955302" y="1045921"/>
                  </a:lnTo>
                  <a:lnTo>
                    <a:pt x="2963380" y="1051369"/>
                  </a:lnTo>
                  <a:lnTo>
                    <a:pt x="2973324" y="1053363"/>
                  </a:lnTo>
                  <a:lnTo>
                    <a:pt x="2983204" y="1051369"/>
                  </a:lnTo>
                  <a:lnTo>
                    <a:pt x="2991281" y="1045921"/>
                  </a:lnTo>
                  <a:lnTo>
                    <a:pt x="2996717" y="1037856"/>
                  </a:lnTo>
                  <a:lnTo>
                    <a:pt x="2998724" y="1027963"/>
                  </a:lnTo>
                  <a:close/>
                </a:path>
                <a:path w="4002405" h="1053464">
                  <a:moveTo>
                    <a:pt x="3100374" y="1027963"/>
                  </a:moveTo>
                  <a:lnTo>
                    <a:pt x="3098368" y="1018082"/>
                  </a:lnTo>
                  <a:lnTo>
                    <a:pt x="3092932" y="1010005"/>
                  </a:lnTo>
                  <a:lnTo>
                    <a:pt x="3084855" y="1004557"/>
                  </a:lnTo>
                  <a:lnTo>
                    <a:pt x="3074911" y="1002563"/>
                  </a:lnTo>
                  <a:lnTo>
                    <a:pt x="3065030" y="1004557"/>
                  </a:lnTo>
                  <a:lnTo>
                    <a:pt x="3056953" y="1010005"/>
                  </a:lnTo>
                  <a:lnTo>
                    <a:pt x="3051518" y="1018082"/>
                  </a:lnTo>
                  <a:lnTo>
                    <a:pt x="3049524" y="1027963"/>
                  </a:lnTo>
                  <a:lnTo>
                    <a:pt x="3051518" y="1037856"/>
                  </a:lnTo>
                  <a:lnTo>
                    <a:pt x="3056966" y="1045921"/>
                  </a:lnTo>
                  <a:lnTo>
                    <a:pt x="3065030" y="1051369"/>
                  </a:lnTo>
                  <a:lnTo>
                    <a:pt x="3074974" y="1053363"/>
                  </a:lnTo>
                  <a:lnTo>
                    <a:pt x="3084855" y="1051369"/>
                  </a:lnTo>
                  <a:lnTo>
                    <a:pt x="3092932" y="1045921"/>
                  </a:lnTo>
                  <a:lnTo>
                    <a:pt x="3098368" y="1037856"/>
                  </a:lnTo>
                  <a:lnTo>
                    <a:pt x="3100374" y="1027963"/>
                  </a:lnTo>
                  <a:close/>
                </a:path>
                <a:path w="4002405" h="1053464">
                  <a:moveTo>
                    <a:pt x="3202025" y="1027963"/>
                  </a:moveTo>
                  <a:lnTo>
                    <a:pt x="3200019" y="1018082"/>
                  </a:lnTo>
                  <a:lnTo>
                    <a:pt x="3194583" y="1010005"/>
                  </a:lnTo>
                  <a:lnTo>
                    <a:pt x="3186506" y="1004557"/>
                  </a:lnTo>
                  <a:lnTo>
                    <a:pt x="3176574" y="1002563"/>
                  </a:lnTo>
                  <a:lnTo>
                    <a:pt x="3166681" y="1004557"/>
                  </a:lnTo>
                  <a:lnTo>
                    <a:pt x="3158617" y="1010005"/>
                  </a:lnTo>
                  <a:lnTo>
                    <a:pt x="3153168" y="1018082"/>
                  </a:lnTo>
                  <a:lnTo>
                    <a:pt x="3151174" y="1027963"/>
                  </a:lnTo>
                  <a:lnTo>
                    <a:pt x="3153168" y="1037856"/>
                  </a:lnTo>
                  <a:lnTo>
                    <a:pt x="3158617" y="1045921"/>
                  </a:lnTo>
                  <a:lnTo>
                    <a:pt x="3166681" y="1051369"/>
                  </a:lnTo>
                  <a:lnTo>
                    <a:pt x="3176625" y="1053363"/>
                  </a:lnTo>
                  <a:lnTo>
                    <a:pt x="3186506" y="1051369"/>
                  </a:lnTo>
                  <a:lnTo>
                    <a:pt x="3194583" y="1045921"/>
                  </a:lnTo>
                  <a:lnTo>
                    <a:pt x="3200019" y="1037856"/>
                  </a:lnTo>
                  <a:lnTo>
                    <a:pt x="3202025" y="1027963"/>
                  </a:lnTo>
                  <a:close/>
                </a:path>
                <a:path w="4002405" h="1053464">
                  <a:moveTo>
                    <a:pt x="3303676" y="1027963"/>
                  </a:moveTo>
                  <a:lnTo>
                    <a:pt x="3301669" y="1018082"/>
                  </a:lnTo>
                  <a:lnTo>
                    <a:pt x="3296234" y="1010005"/>
                  </a:lnTo>
                  <a:lnTo>
                    <a:pt x="3288157" y="1004557"/>
                  </a:lnTo>
                  <a:lnTo>
                    <a:pt x="3278225" y="1002563"/>
                  </a:lnTo>
                  <a:lnTo>
                    <a:pt x="3268332" y="1004557"/>
                  </a:lnTo>
                  <a:lnTo>
                    <a:pt x="3260267" y="1010005"/>
                  </a:lnTo>
                  <a:lnTo>
                    <a:pt x="3254819" y="1018082"/>
                  </a:lnTo>
                  <a:lnTo>
                    <a:pt x="3252825" y="1027963"/>
                  </a:lnTo>
                  <a:lnTo>
                    <a:pt x="3254819" y="1037856"/>
                  </a:lnTo>
                  <a:lnTo>
                    <a:pt x="3260267" y="1045921"/>
                  </a:lnTo>
                  <a:lnTo>
                    <a:pt x="3268332" y="1051369"/>
                  </a:lnTo>
                  <a:lnTo>
                    <a:pt x="3278276" y="1053363"/>
                  </a:lnTo>
                  <a:lnTo>
                    <a:pt x="3288157" y="1051369"/>
                  </a:lnTo>
                  <a:lnTo>
                    <a:pt x="3296234" y="1045921"/>
                  </a:lnTo>
                  <a:lnTo>
                    <a:pt x="3301669" y="1037856"/>
                  </a:lnTo>
                  <a:lnTo>
                    <a:pt x="3303676" y="1027963"/>
                  </a:lnTo>
                  <a:close/>
                </a:path>
                <a:path w="4002405" h="1053464">
                  <a:moveTo>
                    <a:pt x="3405327" y="1027963"/>
                  </a:moveTo>
                  <a:lnTo>
                    <a:pt x="3403320" y="1018082"/>
                  </a:lnTo>
                  <a:lnTo>
                    <a:pt x="3397885" y="1010005"/>
                  </a:lnTo>
                  <a:lnTo>
                    <a:pt x="3389807" y="1004557"/>
                  </a:lnTo>
                  <a:lnTo>
                    <a:pt x="3379876" y="1002563"/>
                  </a:lnTo>
                  <a:lnTo>
                    <a:pt x="3369983" y="1004557"/>
                  </a:lnTo>
                  <a:lnTo>
                    <a:pt x="3361918" y="1010005"/>
                  </a:lnTo>
                  <a:lnTo>
                    <a:pt x="3356470" y="1018082"/>
                  </a:lnTo>
                  <a:lnTo>
                    <a:pt x="3354476" y="1027963"/>
                  </a:lnTo>
                  <a:lnTo>
                    <a:pt x="3356470" y="1037856"/>
                  </a:lnTo>
                  <a:lnTo>
                    <a:pt x="3361918" y="1045921"/>
                  </a:lnTo>
                  <a:lnTo>
                    <a:pt x="3369983" y="1051369"/>
                  </a:lnTo>
                  <a:lnTo>
                    <a:pt x="3379927" y="1053363"/>
                  </a:lnTo>
                  <a:lnTo>
                    <a:pt x="3389807" y="1051369"/>
                  </a:lnTo>
                  <a:lnTo>
                    <a:pt x="3397885" y="1045921"/>
                  </a:lnTo>
                  <a:lnTo>
                    <a:pt x="3403320" y="1037856"/>
                  </a:lnTo>
                  <a:lnTo>
                    <a:pt x="3405327" y="1027963"/>
                  </a:lnTo>
                  <a:close/>
                </a:path>
                <a:path w="4002405" h="1053464">
                  <a:moveTo>
                    <a:pt x="3506978" y="1027963"/>
                  </a:moveTo>
                  <a:lnTo>
                    <a:pt x="3504971" y="1018082"/>
                  </a:lnTo>
                  <a:lnTo>
                    <a:pt x="3499535" y="1010005"/>
                  </a:lnTo>
                  <a:lnTo>
                    <a:pt x="3491458" y="1004557"/>
                  </a:lnTo>
                  <a:lnTo>
                    <a:pt x="3481527" y="1002563"/>
                  </a:lnTo>
                  <a:lnTo>
                    <a:pt x="3471634" y="1004557"/>
                  </a:lnTo>
                  <a:lnTo>
                    <a:pt x="3463569" y="1010005"/>
                  </a:lnTo>
                  <a:lnTo>
                    <a:pt x="3458121" y="1018082"/>
                  </a:lnTo>
                  <a:lnTo>
                    <a:pt x="3456127" y="1027963"/>
                  </a:lnTo>
                  <a:lnTo>
                    <a:pt x="3458121" y="1037856"/>
                  </a:lnTo>
                  <a:lnTo>
                    <a:pt x="3463569" y="1045921"/>
                  </a:lnTo>
                  <a:lnTo>
                    <a:pt x="3471634" y="1051369"/>
                  </a:lnTo>
                  <a:lnTo>
                    <a:pt x="3481578" y="1053363"/>
                  </a:lnTo>
                  <a:lnTo>
                    <a:pt x="3491458" y="1051369"/>
                  </a:lnTo>
                  <a:lnTo>
                    <a:pt x="3499535" y="1045921"/>
                  </a:lnTo>
                  <a:lnTo>
                    <a:pt x="3504971" y="1037856"/>
                  </a:lnTo>
                  <a:lnTo>
                    <a:pt x="3506978" y="1027963"/>
                  </a:lnTo>
                  <a:close/>
                </a:path>
                <a:path w="4002405" h="1053464">
                  <a:moveTo>
                    <a:pt x="3608628" y="1027963"/>
                  </a:moveTo>
                  <a:lnTo>
                    <a:pt x="3606622" y="1018082"/>
                  </a:lnTo>
                  <a:lnTo>
                    <a:pt x="3601186" y="1010005"/>
                  </a:lnTo>
                  <a:lnTo>
                    <a:pt x="3593109" y="1004557"/>
                  </a:lnTo>
                  <a:lnTo>
                    <a:pt x="3583178" y="1002563"/>
                  </a:lnTo>
                  <a:lnTo>
                    <a:pt x="3573284" y="1004557"/>
                  </a:lnTo>
                  <a:lnTo>
                    <a:pt x="3565220" y="1010005"/>
                  </a:lnTo>
                  <a:lnTo>
                    <a:pt x="3559772" y="1018082"/>
                  </a:lnTo>
                  <a:lnTo>
                    <a:pt x="3557778" y="1027963"/>
                  </a:lnTo>
                  <a:lnTo>
                    <a:pt x="3559772" y="1037856"/>
                  </a:lnTo>
                  <a:lnTo>
                    <a:pt x="3565220" y="1045921"/>
                  </a:lnTo>
                  <a:lnTo>
                    <a:pt x="3573284" y="1051369"/>
                  </a:lnTo>
                  <a:lnTo>
                    <a:pt x="3583228" y="1053363"/>
                  </a:lnTo>
                  <a:lnTo>
                    <a:pt x="3593109" y="1051369"/>
                  </a:lnTo>
                  <a:lnTo>
                    <a:pt x="3601186" y="1045921"/>
                  </a:lnTo>
                  <a:lnTo>
                    <a:pt x="3606622" y="1037856"/>
                  </a:lnTo>
                  <a:lnTo>
                    <a:pt x="3608628" y="1027963"/>
                  </a:lnTo>
                  <a:close/>
                </a:path>
                <a:path w="4002405" h="1053464">
                  <a:moveTo>
                    <a:pt x="3710279" y="1027963"/>
                  </a:moveTo>
                  <a:lnTo>
                    <a:pt x="3708273" y="1018082"/>
                  </a:lnTo>
                  <a:lnTo>
                    <a:pt x="3702837" y="1010005"/>
                  </a:lnTo>
                  <a:lnTo>
                    <a:pt x="3694760" y="1004557"/>
                  </a:lnTo>
                  <a:lnTo>
                    <a:pt x="3684828" y="1002563"/>
                  </a:lnTo>
                  <a:lnTo>
                    <a:pt x="3674935" y="1004557"/>
                  </a:lnTo>
                  <a:lnTo>
                    <a:pt x="3666871" y="1010005"/>
                  </a:lnTo>
                  <a:lnTo>
                    <a:pt x="3661422" y="1018082"/>
                  </a:lnTo>
                  <a:lnTo>
                    <a:pt x="3659428" y="1027963"/>
                  </a:lnTo>
                  <a:lnTo>
                    <a:pt x="3661422" y="1037856"/>
                  </a:lnTo>
                  <a:lnTo>
                    <a:pt x="3666871" y="1045921"/>
                  </a:lnTo>
                  <a:lnTo>
                    <a:pt x="3674935" y="1051369"/>
                  </a:lnTo>
                  <a:lnTo>
                    <a:pt x="3684879" y="1053363"/>
                  </a:lnTo>
                  <a:lnTo>
                    <a:pt x="3694760" y="1051369"/>
                  </a:lnTo>
                  <a:lnTo>
                    <a:pt x="3702837" y="1045921"/>
                  </a:lnTo>
                  <a:lnTo>
                    <a:pt x="3708273" y="1037856"/>
                  </a:lnTo>
                  <a:lnTo>
                    <a:pt x="3710279" y="1027963"/>
                  </a:lnTo>
                  <a:close/>
                </a:path>
                <a:path w="4002405" h="1053464">
                  <a:moveTo>
                    <a:pt x="3811930" y="1027963"/>
                  </a:moveTo>
                  <a:lnTo>
                    <a:pt x="3809923" y="1018082"/>
                  </a:lnTo>
                  <a:lnTo>
                    <a:pt x="3804488" y="1010005"/>
                  </a:lnTo>
                  <a:lnTo>
                    <a:pt x="3796411" y="1004557"/>
                  </a:lnTo>
                  <a:lnTo>
                    <a:pt x="3786479" y="1002563"/>
                  </a:lnTo>
                  <a:lnTo>
                    <a:pt x="3776586" y="1004557"/>
                  </a:lnTo>
                  <a:lnTo>
                    <a:pt x="3768521" y="1010005"/>
                  </a:lnTo>
                  <a:lnTo>
                    <a:pt x="3763073" y="1018082"/>
                  </a:lnTo>
                  <a:lnTo>
                    <a:pt x="3761079" y="1027963"/>
                  </a:lnTo>
                  <a:lnTo>
                    <a:pt x="3763073" y="1037856"/>
                  </a:lnTo>
                  <a:lnTo>
                    <a:pt x="3768521" y="1045921"/>
                  </a:lnTo>
                  <a:lnTo>
                    <a:pt x="3776586" y="1051369"/>
                  </a:lnTo>
                  <a:lnTo>
                    <a:pt x="3786530" y="1053363"/>
                  </a:lnTo>
                  <a:lnTo>
                    <a:pt x="3796411" y="1051369"/>
                  </a:lnTo>
                  <a:lnTo>
                    <a:pt x="3804488" y="1045921"/>
                  </a:lnTo>
                  <a:lnTo>
                    <a:pt x="3809923" y="1037856"/>
                  </a:lnTo>
                  <a:lnTo>
                    <a:pt x="3811930" y="1027963"/>
                  </a:lnTo>
                  <a:close/>
                </a:path>
                <a:path w="4002405" h="1053464">
                  <a:moveTo>
                    <a:pt x="3913581" y="1027963"/>
                  </a:moveTo>
                  <a:lnTo>
                    <a:pt x="3911574" y="1018082"/>
                  </a:lnTo>
                  <a:lnTo>
                    <a:pt x="3906139" y="1010005"/>
                  </a:lnTo>
                  <a:lnTo>
                    <a:pt x="3898061" y="1004557"/>
                  </a:lnTo>
                  <a:lnTo>
                    <a:pt x="3888130" y="1002563"/>
                  </a:lnTo>
                  <a:lnTo>
                    <a:pt x="3878237" y="1004557"/>
                  </a:lnTo>
                  <a:lnTo>
                    <a:pt x="3870172" y="1010005"/>
                  </a:lnTo>
                  <a:lnTo>
                    <a:pt x="3864724" y="1018082"/>
                  </a:lnTo>
                  <a:lnTo>
                    <a:pt x="3862730" y="1027963"/>
                  </a:lnTo>
                  <a:lnTo>
                    <a:pt x="3864724" y="1037856"/>
                  </a:lnTo>
                  <a:lnTo>
                    <a:pt x="3870172" y="1045921"/>
                  </a:lnTo>
                  <a:lnTo>
                    <a:pt x="3878237" y="1051369"/>
                  </a:lnTo>
                  <a:lnTo>
                    <a:pt x="3888181" y="1053363"/>
                  </a:lnTo>
                  <a:lnTo>
                    <a:pt x="3898061" y="1051369"/>
                  </a:lnTo>
                  <a:lnTo>
                    <a:pt x="3906139" y="1045921"/>
                  </a:lnTo>
                  <a:lnTo>
                    <a:pt x="3911574" y="1037856"/>
                  </a:lnTo>
                  <a:lnTo>
                    <a:pt x="3913581" y="1027963"/>
                  </a:lnTo>
                  <a:close/>
                </a:path>
                <a:path w="4002405" h="1053464">
                  <a:moveTo>
                    <a:pt x="3951071" y="940257"/>
                  </a:moveTo>
                  <a:lnTo>
                    <a:pt x="3949077" y="930313"/>
                  </a:lnTo>
                  <a:lnTo>
                    <a:pt x="3943642" y="922235"/>
                  </a:lnTo>
                  <a:lnTo>
                    <a:pt x="3935565" y="916800"/>
                  </a:lnTo>
                  <a:lnTo>
                    <a:pt x="3925684" y="914806"/>
                  </a:lnTo>
                  <a:lnTo>
                    <a:pt x="3915791" y="916800"/>
                  </a:lnTo>
                  <a:lnTo>
                    <a:pt x="3907713" y="922235"/>
                  </a:lnTo>
                  <a:lnTo>
                    <a:pt x="3902278" y="930313"/>
                  </a:lnTo>
                  <a:lnTo>
                    <a:pt x="3900284" y="940257"/>
                  </a:lnTo>
                  <a:lnTo>
                    <a:pt x="3902278" y="950137"/>
                  </a:lnTo>
                  <a:lnTo>
                    <a:pt x="3907713" y="958215"/>
                  </a:lnTo>
                  <a:lnTo>
                    <a:pt x="3915791" y="963663"/>
                  </a:lnTo>
                  <a:lnTo>
                    <a:pt x="3925684" y="965657"/>
                  </a:lnTo>
                  <a:lnTo>
                    <a:pt x="3935565" y="963663"/>
                  </a:lnTo>
                  <a:lnTo>
                    <a:pt x="3943642" y="958215"/>
                  </a:lnTo>
                  <a:lnTo>
                    <a:pt x="3949077" y="950137"/>
                  </a:lnTo>
                  <a:lnTo>
                    <a:pt x="3951071" y="940257"/>
                  </a:lnTo>
                  <a:close/>
                </a:path>
                <a:path w="4002405" h="1053464">
                  <a:moveTo>
                    <a:pt x="3951071" y="838606"/>
                  </a:moveTo>
                  <a:lnTo>
                    <a:pt x="3949077" y="828662"/>
                  </a:lnTo>
                  <a:lnTo>
                    <a:pt x="3943642" y="820585"/>
                  </a:lnTo>
                  <a:lnTo>
                    <a:pt x="3935565" y="815149"/>
                  </a:lnTo>
                  <a:lnTo>
                    <a:pt x="3925684" y="813155"/>
                  </a:lnTo>
                  <a:lnTo>
                    <a:pt x="3915791" y="815149"/>
                  </a:lnTo>
                  <a:lnTo>
                    <a:pt x="3907713" y="820585"/>
                  </a:lnTo>
                  <a:lnTo>
                    <a:pt x="3902278" y="828662"/>
                  </a:lnTo>
                  <a:lnTo>
                    <a:pt x="3900284" y="838606"/>
                  </a:lnTo>
                  <a:lnTo>
                    <a:pt x="3902278" y="848487"/>
                  </a:lnTo>
                  <a:lnTo>
                    <a:pt x="3907713" y="856564"/>
                  </a:lnTo>
                  <a:lnTo>
                    <a:pt x="3915791" y="862012"/>
                  </a:lnTo>
                  <a:lnTo>
                    <a:pt x="3925684" y="864006"/>
                  </a:lnTo>
                  <a:lnTo>
                    <a:pt x="3935565" y="862012"/>
                  </a:lnTo>
                  <a:lnTo>
                    <a:pt x="3943642" y="856564"/>
                  </a:lnTo>
                  <a:lnTo>
                    <a:pt x="3949077" y="848487"/>
                  </a:lnTo>
                  <a:lnTo>
                    <a:pt x="3951071" y="838606"/>
                  </a:lnTo>
                  <a:close/>
                </a:path>
                <a:path w="4002405" h="1053464">
                  <a:moveTo>
                    <a:pt x="3951071" y="736955"/>
                  </a:moveTo>
                  <a:lnTo>
                    <a:pt x="3949077" y="727011"/>
                  </a:lnTo>
                  <a:lnTo>
                    <a:pt x="3943642" y="718934"/>
                  </a:lnTo>
                  <a:lnTo>
                    <a:pt x="3935565" y="713498"/>
                  </a:lnTo>
                  <a:lnTo>
                    <a:pt x="3925684" y="711504"/>
                  </a:lnTo>
                  <a:lnTo>
                    <a:pt x="3915791" y="713498"/>
                  </a:lnTo>
                  <a:lnTo>
                    <a:pt x="3907713" y="718934"/>
                  </a:lnTo>
                  <a:lnTo>
                    <a:pt x="3902278" y="727011"/>
                  </a:lnTo>
                  <a:lnTo>
                    <a:pt x="3900284" y="736955"/>
                  </a:lnTo>
                  <a:lnTo>
                    <a:pt x="3902278" y="746836"/>
                  </a:lnTo>
                  <a:lnTo>
                    <a:pt x="3907713" y="754913"/>
                  </a:lnTo>
                  <a:lnTo>
                    <a:pt x="3915791" y="760361"/>
                  </a:lnTo>
                  <a:lnTo>
                    <a:pt x="3925684" y="762355"/>
                  </a:lnTo>
                  <a:lnTo>
                    <a:pt x="3935565" y="760361"/>
                  </a:lnTo>
                  <a:lnTo>
                    <a:pt x="3943642" y="754913"/>
                  </a:lnTo>
                  <a:lnTo>
                    <a:pt x="3949077" y="746836"/>
                  </a:lnTo>
                  <a:lnTo>
                    <a:pt x="3951071" y="736955"/>
                  </a:lnTo>
                  <a:close/>
                </a:path>
                <a:path w="4002405" h="1053464">
                  <a:moveTo>
                    <a:pt x="3951071" y="635304"/>
                  </a:moveTo>
                  <a:lnTo>
                    <a:pt x="3949077" y="625360"/>
                  </a:lnTo>
                  <a:lnTo>
                    <a:pt x="3943642" y="617283"/>
                  </a:lnTo>
                  <a:lnTo>
                    <a:pt x="3935565" y="611847"/>
                  </a:lnTo>
                  <a:lnTo>
                    <a:pt x="3925684" y="609854"/>
                  </a:lnTo>
                  <a:lnTo>
                    <a:pt x="3915791" y="611847"/>
                  </a:lnTo>
                  <a:lnTo>
                    <a:pt x="3907713" y="617283"/>
                  </a:lnTo>
                  <a:lnTo>
                    <a:pt x="3902278" y="625360"/>
                  </a:lnTo>
                  <a:lnTo>
                    <a:pt x="3900284" y="635304"/>
                  </a:lnTo>
                  <a:lnTo>
                    <a:pt x="3902278" y="645185"/>
                  </a:lnTo>
                  <a:lnTo>
                    <a:pt x="3907713" y="653262"/>
                  </a:lnTo>
                  <a:lnTo>
                    <a:pt x="3915791" y="658710"/>
                  </a:lnTo>
                  <a:lnTo>
                    <a:pt x="3925684" y="660704"/>
                  </a:lnTo>
                  <a:lnTo>
                    <a:pt x="3935565" y="658710"/>
                  </a:lnTo>
                  <a:lnTo>
                    <a:pt x="3943642" y="653262"/>
                  </a:lnTo>
                  <a:lnTo>
                    <a:pt x="3949077" y="645185"/>
                  </a:lnTo>
                  <a:lnTo>
                    <a:pt x="3951071" y="635304"/>
                  </a:lnTo>
                  <a:close/>
                </a:path>
                <a:path w="4002405" h="1053464">
                  <a:moveTo>
                    <a:pt x="3951071" y="533654"/>
                  </a:moveTo>
                  <a:lnTo>
                    <a:pt x="3949077" y="523709"/>
                  </a:lnTo>
                  <a:lnTo>
                    <a:pt x="3943642" y="515632"/>
                  </a:lnTo>
                  <a:lnTo>
                    <a:pt x="3935565" y="510197"/>
                  </a:lnTo>
                  <a:lnTo>
                    <a:pt x="3925684" y="508203"/>
                  </a:lnTo>
                  <a:lnTo>
                    <a:pt x="3915791" y="510197"/>
                  </a:lnTo>
                  <a:lnTo>
                    <a:pt x="3907713" y="515632"/>
                  </a:lnTo>
                  <a:lnTo>
                    <a:pt x="3902278" y="523709"/>
                  </a:lnTo>
                  <a:lnTo>
                    <a:pt x="3900284" y="533654"/>
                  </a:lnTo>
                  <a:lnTo>
                    <a:pt x="3902278" y="543534"/>
                  </a:lnTo>
                  <a:lnTo>
                    <a:pt x="3907713" y="551611"/>
                  </a:lnTo>
                  <a:lnTo>
                    <a:pt x="3915791" y="557060"/>
                  </a:lnTo>
                  <a:lnTo>
                    <a:pt x="3925684" y="559054"/>
                  </a:lnTo>
                  <a:lnTo>
                    <a:pt x="3935565" y="557060"/>
                  </a:lnTo>
                  <a:lnTo>
                    <a:pt x="3943642" y="551611"/>
                  </a:lnTo>
                  <a:lnTo>
                    <a:pt x="3949077" y="543534"/>
                  </a:lnTo>
                  <a:lnTo>
                    <a:pt x="3951071" y="533654"/>
                  </a:lnTo>
                  <a:close/>
                </a:path>
                <a:path w="4002405" h="1053464">
                  <a:moveTo>
                    <a:pt x="3951071" y="432003"/>
                  </a:moveTo>
                  <a:lnTo>
                    <a:pt x="3949077" y="422059"/>
                  </a:lnTo>
                  <a:lnTo>
                    <a:pt x="3943642" y="413981"/>
                  </a:lnTo>
                  <a:lnTo>
                    <a:pt x="3935565" y="408546"/>
                  </a:lnTo>
                  <a:lnTo>
                    <a:pt x="3925684" y="406552"/>
                  </a:lnTo>
                  <a:lnTo>
                    <a:pt x="3915791" y="408546"/>
                  </a:lnTo>
                  <a:lnTo>
                    <a:pt x="3907713" y="413981"/>
                  </a:lnTo>
                  <a:lnTo>
                    <a:pt x="3902278" y="422059"/>
                  </a:lnTo>
                  <a:lnTo>
                    <a:pt x="3900284" y="432003"/>
                  </a:lnTo>
                  <a:lnTo>
                    <a:pt x="3902278" y="441883"/>
                  </a:lnTo>
                  <a:lnTo>
                    <a:pt x="3907713" y="449961"/>
                  </a:lnTo>
                  <a:lnTo>
                    <a:pt x="3915791" y="455409"/>
                  </a:lnTo>
                  <a:lnTo>
                    <a:pt x="3925684" y="457403"/>
                  </a:lnTo>
                  <a:lnTo>
                    <a:pt x="3935565" y="455409"/>
                  </a:lnTo>
                  <a:lnTo>
                    <a:pt x="3943642" y="449961"/>
                  </a:lnTo>
                  <a:lnTo>
                    <a:pt x="3949077" y="441883"/>
                  </a:lnTo>
                  <a:lnTo>
                    <a:pt x="3951071" y="432003"/>
                  </a:lnTo>
                  <a:close/>
                </a:path>
                <a:path w="4002405" h="1053464">
                  <a:moveTo>
                    <a:pt x="3951071" y="330352"/>
                  </a:moveTo>
                  <a:lnTo>
                    <a:pt x="3949077" y="320408"/>
                  </a:lnTo>
                  <a:lnTo>
                    <a:pt x="3943642" y="312331"/>
                  </a:lnTo>
                  <a:lnTo>
                    <a:pt x="3935565" y="306895"/>
                  </a:lnTo>
                  <a:lnTo>
                    <a:pt x="3925684" y="304901"/>
                  </a:lnTo>
                  <a:lnTo>
                    <a:pt x="3915791" y="306895"/>
                  </a:lnTo>
                  <a:lnTo>
                    <a:pt x="3907713" y="312331"/>
                  </a:lnTo>
                  <a:lnTo>
                    <a:pt x="3902278" y="320408"/>
                  </a:lnTo>
                  <a:lnTo>
                    <a:pt x="3900284" y="330352"/>
                  </a:lnTo>
                  <a:lnTo>
                    <a:pt x="3902278" y="340233"/>
                  </a:lnTo>
                  <a:lnTo>
                    <a:pt x="3907713" y="348310"/>
                  </a:lnTo>
                  <a:lnTo>
                    <a:pt x="3915791" y="353758"/>
                  </a:lnTo>
                  <a:lnTo>
                    <a:pt x="3925684" y="355752"/>
                  </a:lnTo>
                  <a:lnTo>
                    <a:pt x="3935565" y="353758"/>
                  </a:lnTo>
                  <a:lnTo>
                    <a:pt x="3943642" y="348310"/>
                  </a:lnTo>
                  <a:lnTo>
                    <a:pt x="3949077" y="340233"/>
                  </a:lnTo>
                  <a:lnTo>
                    <a:pt x="3951071" y="330352"/>
                  </a:lnTo>
                  <a:close/>
                </a:path>
                <a:path w="4002405" h="1053464">
                  <a:moveTo>
                    <a:pt x="3951071" y="228701"/>
                  </a:moveTo>
                  <a:lnTo>
                    <a:pt x="3949077" y="218757"/>
                  </a:lnTo>
                  <a:lnTo>
                    <a:pt x="3943642" y="210680"/>
                  </a:lnTo>
                  <a:lnTo>
                    <a:pt x="3935565" y="205244"/>
                  </a:lnTo>
                  <a:lnTo>
                    <a:pt x="3925684" y="203250"/>
                  </a:lnTo>
                  <a:lnTo>
                    <a:pt x="3915791" y="205244"/>
                  </a:lnTo>
                  <a:lnTo>
                    <a:pt x="3907713" y="210680"/>
                  </a:lnTo>
                  <a:lnTo>
                    <a:pt x="3902278" y="218757"/>
                  </a:lnTo>
                  <a:lnTo>
                    <a:pt x="3900284" y="228701"/>
                  </a:lnTo>
                  <a:lnTo>
                    <a:pt x="3902278" y="238582"/>
                  </a:lnTo>
                  <a:lnTo>
                    <a:pt x="3907713" y="246659"/>
                  </a:lnTo>
                  <a:lnTo>
                    <a:pt x="3915791" y="252107"/>
                  </a:lnTo>
                  <a:lnTo>
                    <a:pt x="3925684" y="254101"/>
                  </a:lnTo>
                  <a:lnTo>
                    <a:pt x="3935565" y="252107"/>
                  </a:lnTo>
                  <a:lnTo>
                    <a:pt x="3943642" y="246659"/>
                  </a:lnTo>
                  <a:lnTo>
                    <a:pt x="3949077" y="238582"/>
                  </a:lnTo>
                  <a:lnTo>
                    <a:pt x="3951071" y="228701"/>
                  </a:lnTo>
                  <a:close/>
                </a:path>
                <a:path w="4002405" h="1053464">
                  <a:moveTo>
                    <a:pt x="4001909" y="152450"/>
                  </a:moveTo>
                  <a:lnTo>
                    <a:pt x="3976484" y="101600"/>
                  </a:lnTo>
                  <a:lnTo>
                    <a:pt x="3925684" y="0"/>
                  </a:lnTo>
                  <a:lnTo>
                    <a:pt x="3849459" y="152450"/>
                  </a:lnTo>
                  <a:lnTo>
                    <a:pt x="3925684" y="152450"/>
                  </a:lnTo>
                  <a:lnTo>
                    <a:pt x="4001909" y="152450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6" name="object 76"/>
          <p:cNvSpPr txBox="1"/>
          <p:nvPr/>
        </p:nvSpPr>
        <p:spPr>
          <a:xfrm>
            <a:off x="12159953" y="5855715"/>
            <a:ext cx="16510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4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Product</a:t>
            </a:r>
            <a:r>
              <a:rPr sz="1600" spc="-95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2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9270848" y="4876939"/>
            <a:ext cx="4422140" cy="823594"/>
          </a:xfrm>
          <a:custGeom>
            <a:avLst/>
            <a:gdLst/>
            <a:ahLst/>
            <a:cxnLst/>
            <a:rect l="l" t="t" r="r" b="b"/>
            <a:pathLst>
              <a:path w="4422140" h="823595">
                <a:moveTo>
                  <a:pt x="152400" y="670712"/>
                </a:moveTo>
                <a:lnTo>
                  <a:pt x="0" y="746912"/>
                </a:lnTo>
                <a:lnTo>
                  <a:pt x="152400" y="823112"/>
                </a:lnTo>
                <a:lnTo>
                  <a:pt x="152400" y="772312"/>
                </a:lnTo>
                <a:lnTo>
                  <a:pt x="152400" y="747166"/>
                </a:lnTo>
                <a:lnTo>
                  <a:pt x="152400" y="746671"/>
                </a:lnTo>
                <a:lnTo>
                  <a:pt x="152400" y="721512"/>
                </a:lnTo>
                <a:lnTo>
                  <a:pt x="152400" y="670712"/>
                </a:lnTo>
                <a:close/>
              </a:path>
              <a:path w="4422140" h="823595">
                <a:moveTo>
                  <a:pt x="254101" y="746912"/>
                </a:moveTo>
                <a:lnTo>
                  <a:pt x="252095" y="737031"/>
                </a:lnTo>
                <a:lnTo>
                  <a:pt x="246659" y="728954"/>
                </a:lnTo>
                <a:lnTo>
                  <a:pt x="238582" y="723519"/>
                </a:lnTo>
                <a:lnTo>
                  <a:pt x="228650" y="721512"/>
                </a:lnTo>
                <a:lnTo>
                  <a:pt x="218757" y="723519"/>
                </a:lnTo>
                <a:lnTo>
                  <a:pt x="210680" y="728954"/>
                </a:lnTo>
                <a:lnTo>
                  <a:pt x="205244" y="737031"/>
                </a:lnTo>
                <a:lnTo>
                  <a:pt x="203250" y="746912"/>
                </a:lnTo>
                <a:lnTo>
                  <a:pt x="205244" y="756805"/>
                </a:lnTo>
                <a:lnTo>
                  <a:pt x="210680" y="764882"/>
                </a:lnTo>
                <a:lnTo>
                  <a:pt x="218757" y="770318"/>
                </a:lnTo>
                <a:lnTo>
                  <a:pt x="228701" y="772312"/>
                </a:lnTo>
                <a:lnTo>
                  <a:pt x="238582" y="770318"/>
                </a:lnTo>
                <a:lnTo>
                  <a:pt x="246659" y="764882"/>
                </a:lnTo>
                <a:lnTo>
                  <a:pt x="252095" y="756805"/>
                </a:lnTo>
                <a:lnTo>
                  <a:pt x="254101" y="746912"/>
                </a:lnTo>
                <a:close/>
              </a:path>
              <a:path w="4422140" h="823595">
                <a:moveTo>
                  <a:pt x="355752" y="746912"/>
                </a:moveTo>
                <a:lnTo>
                  <a:pt x="353745" y="737031"/>
                </a:lnTo>
                <a:lnTo>
                  <a:pt x="348310" y="728954"/>
                </a:lnTo>
                <a:lnTo>
                  <a:pt x="340233" y="723519"/>
                </a:lnTo>
                <a:lnTo>
                  <a:pt x="330301" y="721512"/>
                </a:lnTo>
                <a:lnTo>
                  <a:pt x="320408" y="723519"/>
                </a:lnTo>
                <a:lnTo>
                  <a:pt x="312331" y="728954"/>
                </a:lnTo>
                <a:lnTo>
                  <a:pt x="306895" y="737031"/>
                </a:lnTo>
                <a:lnTo>
                  <a:pt x="304901" y="746912"/>
                </a:lnTo>
                <a:lnTo>
                  <a:pt x="306895" y="756805"/>
                </a:lnTo>
                <a:lnTo>
                  <a:pt x="312331" y="764882"/>
                </a:lnTo>
                <a:lnTo>
                  <a:pt x="320408" y="770318"/>
                </a:lnTo>
                <a:lnTo>
                  <a:pt x="330352" y="772312"/>
                </a:lnTo>
                <a:lnTo>
                  <a:pt x="340233" y="770318"/>
                </a:lnTo>
                <a:lnTo>
                  <a:pt x="348310" y="764882"/>
                </a:lnTo>
                <a:lnTo>
                  <a:pt x="353745" y="756805"/>
                </a:lnTo>
                <a:lnTo>
                  <a:pt x="355752" y="746912"/>
                </a:lnTo>
                <a:close/>
              </a:path>
              <a:path w="4422140" h="823595">
                <a:moveTo>
                  <a:pt x="457403" y="746912"/>
                </a:moveTo>
                <a:lnTo>
                  <a:pt x="455396" y="737031"/>
                </a:lnTo>
                <a:lnTo>
                  <a:pt x="449961" y="728954"/>
                </a:lnTo>
                <a:lnTo>
                  <a:pt x="441883" y="723519"/>
                </a:lnTo>
                <a:lnTo>
                  <a:pt x="431952" y="721512"/>
                </a:lnTo>
                <a:lnTo>
                  <a:pt x="422059" y="723519"/>
                </a:lnTo>
                <a:lnTo>
                  <a:pt x="413981" y="728954"/>
                </a:lnTo>
                <a:lnTo>
                  <a:pt x="408546" y="737031"/>
                </a:lnTo>
                <a:lnTo>
                  <a:pt x="406552" y="746912"/>
                </a:lnTo>
                <a:lnTo>
                  <a:pt x="408546" y="756805"/>
                </a:lnTo>
                <a:lnTo>
                  <a:pt x="413981" y="764882"/>
                </a:lnTo>
                <a:lnTo>
                  <a:pt x="422059" y="770318"/>
                </a:lnTo>
                <a:lnTo>
                  <a:pt x="432003" y="772312"/>
                </a:lnTo>
                <a:lnTo>
                  <a:pt x="441883" y="770318"/>
                </a:lnTo>
                <a:lnTo>
                  <a:pt x="449961" y="764882"/>
                </a:lnTo>
                <a:lnTo>
                  <a:pt x="455396" y="756805"/>
                </a:lnTo>
                <a:lnTo>
                  <a:pt x="457403" y="746912"/>
                </a:lnTo>
                <a:close/>
              </a:path>
              <a:path w="4422140" h="823595">
                <a:moveTo>
                  <a:pt x="559054" y="746912"/>
                </a:moveTo>
                <a:lnTo>
                  <a:pt x="557047" y="737031"/>
                </a:lnTo>
                <a:lnTo>
                  <a:pt x="551611" y="728954"/>
                </a:lnTo>
                <a:lnTo>
                  <a:pt x="543534" y="723519"/>
                </a:lnTo>
                <a:lnTo>
                  <a:pt x="533603" y="721512"/>
                </a:lnTo>
                <a:lnTo>
                  <a:pt x="523709" y="723519"/>
                </a:lnTo>
                <a:lnTo>
                  <a:pt x="515632" y="728954"/>
                </a:lnTo>
                <a:lnTo>
                  <a:pt x="510197" y="737031"/>
                </a:lnTo>
                <a:lnTo>
                  <a:pt x="508203" y="746912"/>
                </a:lnTo>
                <a:lnTo>
                  <a:pt x="510197" y="756805"/>
                </a:lnTo>
                <a:lnTo>
                  <a:pt x="515632" y="764882"/>
                </a:lnTo>
                <a:lnTo>
                  <a:pt x="523709" y="770318"/>
                </a:lnTo>
                <a:lnTo>
                  <a:pt x="533654" y="772312"/>
                </a:lnTo>
                <a:lnTo>
                  <a:pt x="543534" y="770318"/>
                </a:lnTo>
                <a:lnTo>
                  <a:pt x="551611" y="764882"/>
                </a:lnTo>
                <a:lnTo>
                  <a:pt x="557047" y="756805"/>
                </a:lnTo>
                <a:lnTo>
                  <a:pt x="559054" y="746912"/>
                </a:lnTo>
                <a:close/>
              </a:path>
              <a:path w="4422140" h="823595">
                <a:moveTo>
                  <a:pt x="660704" y="746912"/>
                </a:moveTo>
                <a:lnTo>
                  <a:pt x="658698" y="737031"/>
                </a:lnTo>
                <a:lnTo>
                  <a:pt x="653262" y="728954"/>
                </a:lnTo>
                <a:lnTo>
                  <a:pt x="645185" y="723519"/>
                </a:lnTo>
                <a:lnTo>
                  <a:pt x="635254" y="721512"/>
                </a:lnTo>
                <a:lnTo>
                  <a:pt x="625360" y="723519"/>
                </a:lnTo>
                <a:lnTo>
                  <a:pt x="617283" y="728954"/>
                </a:lnTo>
                <a:lnTo>
                  <a:pt x="611847" y="737031"/>
                </a:lnTo>
                <a:lnTo>
                  <a:pt x="609854" y="746912"/>
                </a:lnTo>
                <a:lnTo>
                  <a:pt x="611847" y="756805"/>
                </a:lnTo>
                <a:lnTo>
                  <a:pt x="617283" y="764882"/>
                </a:lnTo>
                <a:lnTo>
                  <a:pt x="625360" y="770318"/>
                </a:lnTo>
                <a:lnTo>
                  <a:pt x="635304" y="772312"/>
                </a:lnTo>
                <a:lnTo>
                  <a:pt x="645185" y="770318"/>
                </a:lnTo>
                <a:lnTo>
                  <a:pt x="653262" y="764882"/>
                </a:lnTo>
                <a:lnTo>
                  <a:pt x="658698" y="756805"/>
                </a:lnTo>
                <a:lnTo>
                  <a:pt x="660704" y="746912"/>
                </a:lnTo>
                <a:close/>
              </a:path>
              <a:path w="4422140" h="823595">
                <a:moveTo>
                  <a:pt x="762355" y="746912"/>
                </a:moveTo>
                <a:lnTo>
                  <a:pt x="760349" y="737031"/>
                </a:lnTo>
                <a:lnTo>
                  <a:pt x="754913" y="728954"/>
                </a:lnTo>
                <a:lnTo>
                  <a:pt x="746836" y="723519"/>
                </a:lnTo>
                <a:lnTo>
                  <a:pt x="736904" y="721512"/>
                </a:lnTo>
                <a:lnTo>
                  <a:pt x="727011" y="723519"/>
                </a:lnTo>
                <a:lnTo>
                  <a:pt x="718934" y="728954"/>
                </a:lnTo>
                <a:lnTo>
                  <a:pt x="713498" y="737031"/>
                </a:lnTo>
                <a:lnTo>
                  <a:pt x="711504" y="746912"/>
                </a:lnTo>
                <a:lnTo>
                  <a:pt x="713498" y="756805"/>
                </a:lnTo>
                <a:lnTo>
                  <a:pt x="718934" y="764882"/>
                </a:lnTo>
                <a:lnTo>
                  <a:pt x="727011" y="770318"/>
                </a:lnTo>
                <a:lnTo>
                  <a:pt x="736955" y="772312"/>
                </a:lnTo>
                <a:lnTo>
                  <a:pt x="746836" y="770318"/>
                </a:lnTo>
                <a:lnTo>
                  <a:pt x="754913" y="764882"/>
                </a:lnTo>
                <a:lnTo>
                  <a:pt x="760349" y="756805"/>
                </a:lnTo>
                <a:lnTo>
                  <a:pt x="762355" y="746912"/>
                </a:lnTo>
                <a:close/>
              </a:path>
              <a:path w="4422140" h="823595">
                <a:moveTo>
                  <a:pt x="864006" y="746912"/>
                </a:moveTo>
                <a:lnTo>
                  <a:pt x="861999" y="737031"/>
                </a:lnTo>
                <a:lnTo>
                  <a:pt x="856564" y="728954"/>
                </a:lnTo>
                <a:lnTo>
                  <a:pt x="848487" y="723519"/>
                </a:lnTo>
                <a:lnTo>
                  <a:pt x="838555" y="721512"/>
                </a:lnTo>
                <a:lnTo>
                  <a:pt x="828662" y="723519"/>
                </a:lnTo>
                <a:lnTo>
                  <a:pt x="820585" y="728954"/>
                </a:lnTo>
                <a:lnTo>
                  <a:pt x="815149" y="737031"/>
                </a:lnTo>
                <a:lnTo>
                  <a:pt x="813155" y="746912"/>
                </a:lnTo>
                <a:lnTo>
                  <a:pt x="815149" y="756805"/>
                </a:lnTo>
                <a:lnTo>
                  <a:pt x="820585" y="764882"/>
                </a:lnTo>
                <a:lnTo>
                  <a:pt x="828662" y="770318"/>
                </a:lnTo>
                <a:lnTo>
                  <a:pt x="838606" y="772312"/>
                </a:lnTo>
                <a:lnTo>
                  <a:pt x="848487" y="770318"/>
                </a:lnTo>
                <a:lnTo>
                  <a:pt x="856564" y="764882"/>
                </a:lnTo>
                <a:lnTo>
                  <a:pt x="861999" y="756805"/>
                </a:lnTo>
                <a:lnTo>
                  <a:pt x="864006" y="746912"/>
                </a:lnTo>
                <a:close/>
              </a:path>
              <a:path w="4422140" h="823595">
                <a:moveTo>
                  <a:pt x="965657" y="746912"/>
                </a:moveTo>
                <a:lnTo>
                  <a:pt x="963650" y="737031"/>
                </a:lnTo>
                <a:lnTo>
                  <a:pt x="958215" y="728954"/>
                </a:lnTo>
                <a:lnTo>
                  <a:pt x="950137" y="723519"/>
                </a:lnTo>
                <a:lnTo>
                  <a:pt x="940206" y="721512"/>
                </a:lnTo>
                <a:lnTo>
                  <a:pt x="930313" y="723519"/>
                </a:lnTo>
                <a:lnTo>
                  <a:pt x="922235" y="728954"/>
                </a:lnTo>
                <a:lnTo>
                  <a:pt x="916800" y="737031"/>
                </a:lnTo>
                <a:lnTo>
                  <a:pt x="914806" y="746912"/>
                </a:lnTo>
                <a:lnTo>
                  <a:pt x="916800" y="756805"/>
                </a:lnTo>
                <a:lnTo>
                  <a:pt x="922235" y="764882"/>
                </a:lnTo>
                <a:lnTo>
                  <a:pt x="930313" y="770318"/>
                </a:lnTo>
                <a:lnTo>
                  <a:pt x="940257" y="772312"/>
                </a:lnTo>
                <a:lnTo>
                  <a:pt x="950137" y="770318"/>
                </a:lnTo>
                <a:lnTo>
                  <a:pt x="958215" y="764882"/>
                </a:lnTo>
                <a:lnTo>
                  <a:pt x="963650" y="756805"/>
                </a:lnTo>
                <a:lnTo>
                  <a:pt x="965657" y="746912"/>
                </a:lnTo>
                <a:close/>
              </a:path>
              <a:path w="4422140" h="823595">
                <a:moveTo>
                  <a:pt x="1067308" y="746912"/>
                </a:moveTo>
                <a:lnTo>
                  <a:pt x="1065301" y="737031"/>
                </a:lnTo>
                <a:lnTo>
                  <a:pt x="1059865" y="728954"/>
                </a:lnTo>
                <a:lnTo>
                  <a:pt x="1051788" y="723519"/>
                </a:lnTo>
                <a:lnTo>
                  <a:pt x="1041857" y="721512"/>
                </a:lnTo>
                <a:lnTo>
                  <a:pt x="1031963" y="723519"/>
                </a:lnTo>
                <a:lnTo>
                  <a:pt x="1023886" y="728954"/>
                </a:lnTo>
                <a:lnTo>
                  <a:pt x="1018451" y="737031"/>
                </a:lnTo>
                <a:lnTo>
                  <a:pt x="1016457" y="746912"/>
                </a:lnTo>
                <a:lnTo>
                  <a:pt x="1018451" y="756805"/>
                </a:lnTo>
                <a:lnTo>
                  <a:pt x="1023886" y="764882"/>
                </a:lnTo>
                <a:lnTo>
                  <a:pt x="1031963" y="770318"/>
                </a:lnTo>
                <a:lnTo>
                  <a:pt x="1041908" y="772312"/>
                </a:lnTo>
                <a:lnTo>
                  <a:pt x="1051788" y="770318"/>
                </a:lnTo>
                <a:lnTo>
                  <a:pt x="1059865" y="764882"/>
                </a:lnTo>
                <a:lnTo>
                  <a:pt x="1065301" y="756805"/>
                </a:lnTo>
                <a:lnTo>
                  <a:pt x="1067308" y="746912"/>
                </a:lnTo>
                <a:close/>
              </a:path>
              <a:path w="4422140" h="823595">
                <a:moveTo>
                  <a:pt x="1168958" y="746912"/>
                </a:moveTo>
                <a:lnTo>
                  <a:pt x="1166952" y="737031"/>
                </a:lnTo>
                <a:lnTo>
                  <a:pt x="1161516" y="728954"/>
                </a:lnTo>
                <a:lnTo>
                  <a:pt x="1153439" y="723519"/>
                </a:lnTo>
                <a:lnTo>
                  <a:pt x="1143508" y="721512"/>
                </a:lnTo>
                <a:lnTo>
                  <a:pt x="1133614" y="723519"/>
                </a:lnTo>
                <a:lnTo>
                  <a:pt x="1125537" y="728954"/>
                </a:lnTo>
                <a:lnTo>
                  <a:pt x="1120101" y="737031"/>
                </a:lnTo>
                <a:lnTo>
                  <a:pt x="1118108" y="746912"/>
                </a:lnTo>
                <a:lnTo>
                  <a:pt x="1120101" y="756805"/>
                </a:lnTo>
                <a:lnTo>
                  <a:pt x="1125537" y="764882"/>
                </a:lnTo>
                <a:lnTo>
                  <a:pt x="1133614" y="770318"/>
                </a:lnTo>
                <a:lnTo>
                  <a:pt x="1143558" y="772312"/>
                </a:lnTo>
                <a:lnTo>
                  <a:pt x="1153439" y="770318"/>
                </a:lnTo>
                <a:lnTo>
                  <a:pt x="1161516" y="764882"/>
                </a:lnTo>
                <a:lnTo>
                  <a:pt x="1166952" y="756805"/>
                </a:lnTo>
                <a:lnTo>
                  <a:pt x="1168958" y="746912"/>
                </a:lnTo>
                <a:close/>
              </a:path>
              <a:path w="4422140" h="823595">
                <a:moveTo>
                  <a:pt x="1270609" y="746912"/>
                </a:moveTo>
                <a:lnTo>
                  <a:pt x="1268603" y="737031"/>
                </a:lnTo>
                <a:lnTo>
                  <a:pt x="1263167" y="728954"/>
                </a:lnTo>
                <a:lnTo>
                  <a:pt x="1255090" y="723519"/>
                </a:lnTo>
                <a:lnTo>
                  <a:pt x="1245158" y="721512"/>
                </a:lnTo>
                <a:lnTo>
                  <a:pt x="1235265" y="723519"/>
                </a:lnTo>
                <a:lnTo>
                  <a:pt x="1227188" y="728954"/>
                </a:lnTo>
                <a:lnTo>
                  <a:pt x="1221752" y="737031"/>
                </a:lnTo>
                <a:lnTo>
                  <a:pt x="1219758" y="746912"/>
                </a:lnTo>
                <a:lnTo>
                  <a:pt x="1221752" y="756805"/>
                </a:lnTo>
                <a:lnTo>
                  <a:pt x="1227188" y="764882"/>
                </a:lnTo>
                <a:lnTo>
                  <a:pt x="1235265" y="770318"/>
                </a:lnTo>
                <a:lnTo>
                  <a:pt x="1245209" y="772312"/>
                </a:lnTo>
                <a:lnTo>
                  <a:pt x="1255090" y="770318"/>
                </a:lnTo>
                <a:lnTo>
                  <a:pt x="1263167" y="764882"/>
                </a:lnTo>
                <a:lnTo>
                  <a:pt x="1268603" y="756805"/>
                </a:lnTo>
                <a:lnTo>
                  <a:pt x="1270609" y="746912"/>
                </a:lnTo>
                <a:close/>
              </a:path>
              <a:path w="4422140" h="823595">
                <a:moveTo>
                  <a:pt x="1372260" y="746912"/>
                </a:moveTo>
                <a:lnTo>
                  <a:pt x="1370253" y="737031"/>
                </a:lnTo>
                <a:lnTo>
                  <a:pt x="1364818" y="728954"/>
                </a:lnTo>
                <a:lnTo>
                  <a:pt x="1356741" y="723519"/>
                </a:lnTo>
                <a:lnTo>
                  <a:pt x="1346809" y="721512"/>
                </a:lnTo>
                <a:lnTo>
                  <a:pt x="1336916" y="723519"/>
                </a:lnTo>
                <a:lnTo>
                  <a:pt x="1328839" y="728954"/>
                </a:lnTo>
                <a:lnTo>
                  <a:pt x="1323403" y="737031"/>
                </a:lnTo>
                <a:lnTo>
                  <a:pt x="1321409" y="746912"/>
                </a:lnTo>
                <a:lnTo>
                  <a:pt x="1323403" y="756805"/>
                </a:lnTo>
                <a:lnTo>
                  <a:pt x="1328839" y="764882"/>
                </a:lnTo>
                <a:lnTo>
                  <a:pt x="1336916" y="770318"/>
                </a:lnTo>
                <a:lnTo>
                  <a:pt x="1346860" y="772312"/>
                </a:lnTo>
                <a:lnTo>
                  <a:pt x="1356741" y="770318"/>
                </a:lnTo>
                <a:lnTo>
                  <a:pt x="1364818" y="764882"/>
                </a:lnTo>
                <a:lnTo>
                  <a:pt x="1370253" y="756805"/>
                </a:lnTo>
                <a:lnTo>
                  <a:pt x="1372260" y="746912"/>
                </a:lnTo>
                <a:close/>
              </a:path>
              <a:path w="4422140" h="823595">
                <a:moveTo>
                  <a:pt x="1473911" y="746912"/>
                </a:moveTo>
                <a:lnTo>
                  <a:pt x="1471904" y="737031"/>
                </a:lnTo>
                <a:lnTo>
                  <a:pt x="1466469" y="728954"/>
                </a:lnTo>
                <a:lnTo>
                  <a:pt x="1458391" y="723519"/>
                </a:lnTo>
                <a:lnTo>
                  <a:pt x="1448460" y="721512"/>
                </a:lnTo>
                <a:lnTo>
                  <a:pt x="1438567" y="723519"/>
                </a:lnTo>
                <a:lnTo>
                  <a:pt x="1430489" y="728954"/>
                </a:lnTo>
                <a:lnTo>
                  <a:pt x="1425054" y="737031"/>
                </a:lnTo>
                <a:lnTo>
                  <a:pt x="1423060" y="746912"/>
                </a:lnTo>
                <a:lnTo>
                  <a:pt x="1425054" y="756805"/>
                </a:lnTo>
                <a:lnTo>
                  <a:pt x="1430489" y="764882"/>
                </a:lnTo>
                <a:lnTo>
                  <a:pt x="1438567" y="770318"/>
                </a:lnTo>
                <a:lnTo>
                  <a:pt x="1448511" y="772312"/>
                </a:lnTo>
                <a:lnTo>
                  <a:pt x="1458391" y="770318"/>
                </a:lnTo>
                <a:lnTo>
                  <a:pt x="1466469" y="764882"/>
                </a:lnTo>
                <a:lnTo>
                  <a:pt x="1471904" y="756805"/>
                </a:lnTo>
                <a:lnTo>
                  <a:pt x="1473911" y="746912"/>
                </a:lnTo>
                <a:close/>
              </a:path>
              <a:path w="4422140" h="823595">
                <a:moveTo>
                  <a:pt x="1575562" y="746912"/>
                </a:moveTo>
                <a:lnTo>
                  <a:pt x="1573555" y="737031"/>
                </a:lnTo>
                <a:lnTo>
                  <a:pt x="1568119" y="728954"/>
                </a:lnTo>
                <a:lnTo>
                  <a:pt x="1560042" y="723519"/>
                </a:lnTo>
                <a:lnTo>
                  <a:pt x="1550111" y="721512"/>
                </a:lnTo>
                <a:lnTo>
                  <a:pt x="1540217" y="723519"/>
                </a:lnTo>
                <a:lnTo>
                  <a:pt x="1532140" y="728954"/>
                </a:lnTo>
                <a:lnTo>
                  <a:pt x="1526705" y="737031"/>
                </a:lnTo>
                <a:lnTo>
                  <a:pt x="1524711" y="746912"/>
                </a:lnTo>
                <a:lnTo>
                  <a:pt x="1526705" y="756805"/>
                </a:lnTo>
                <a:lnTo>
                  <a:pt x="1532140" y="764882"/>
                </a:lnTo>
                <a:lnTo>
                  <a:pt x="1540217" y="770318"/>
                </a:lnTo>
                <a:lnTo>
                  <a:pt x="1550162" y="772312"/>
                </a:lnTo>
                <a:lnTo>
                  <a:pt x="1560042" y="770318"/>
                </a:lnTo>
                <a:lnTo>
                  <a:pt x="1568119" y="764882"/>
                </a:lnTo>
                <a:lnTo>
                  <a:pt x="1573555" y="756805"/>
                </a:lnTo>
                <a:lnTo>
                  <a:pt x="1575562" y="746912"/>
                </a:lnTo>
                <a:close/>
              </a:path>
              <a:path w="4422140" h="823595">
                <a:moveTo>
                  <a:pt x="1677212" y="746912"/>
                </a:moveTo>
                <a:lnTo>
                  <a:pt x="1675206" y="737031"/>
                </a:lnTo>
                <a:lnTo>
                  <a:pt x="1669770" y="728954"/>
                </a:lnTo>
                <a:lnTo>
                  <a:pt x="1661693" y="723519"/>
                </a:lnTo>
                <a:lnTo>
                  <a:pt x="1651762" y="721512"/>
                </a:lnTo>
                <a:lnTo>
                  <a:pt x="1641868" y="723519"/>
                </a:lnTo>
                <a:lnTo>
                  <a:pt x="1633791" y="728954"/>
                </a:lnTo>
                <a:lnTo>
                  <a:pt x="1628355" y="737031"/>
                </a:lnTo>
                <a:lnTo>
                  <a:pt x="1626362" y="746912"/>
                </a:lnTo>
                <a:lnTo>
                  <a:pt x="1628355" y="756805"/>
                </a:lnTo>
                <a:lnTo>
                  <a:pt x="1633791" y="764882"/>
                </a:lnTo>
                <a:lnTo>
                  <a:pt x="1641868" y="770318"/>
                </a:lnTo>
                <a:lnTo>
                  <a:pt x="1651812" y="772312"/>
                </a:lnTo>
                <a:lnTo>
                  <a:pt x="1661693" y="770318"/>
                </a:lnTo>
                <a:lnTo>
                  <a:pt x="1669770" y="764882"/>
                </a:lnTo>
                <a:lnTo>
                  <a:pt x="1675206" y="756805"/>
                </a:lnTo>
                <a:lnTo>
                  <a:pt x="1677212" y="746912"/>
                </a:lnTo>
                <a:close/>
              </a:path>
              <a:path w="4422140" h="823595">
                <a:moveTo>
                  <a:pt x="1778863" y="746912"/>
                </a:moveTo>
                <a:lnTo>
                  <a:pt x="1776857" y="737031"/>
                </a:lnTo>
                <a:lnTo>
                  <a:pt x="1771421" y="728954"/>
                </a:lnTo>
                <a:lnTo>
                  <a:pt x="1763344" y="723519"/>
                </a:lnTo>
                <a:lnTo>
                  <a:pt x="1753412" y="721512"/>
                </a:lnTo>
                <a:lnTo>
                  <a:pt x="1743519" y="723519"/>
                </a:lnTo>
                <a:lnTo>
                  <a:pt x="1735442" y="728954"/>
                </a:lnTo>
                <a:lnTo>
                  <a:pt x="1730006" y="737031"/>
                </a:lnTo>
                <a:lnTo>
                  <a:pt x="1728012" y="746912"/>
                </a:lnTo>
                <a:lnTo>
                  <a:pt x="1730006" y="756805"/>
                </a:lnTo>
                <a:lnTo>
                  <a:pt x="1735442" y="764882"/>
                </a:lnTo>
                <a:lnTo>
                  <a:pt x="1743519" y="770318"/>
                </a:lnTo>
                <a:lnTo>
                  <a:pt x="1753463" y="772312"/>
                </a:lnTo>
                <a:lnTo>
                  <a:pt x="1763344" y="770318"/>
                </a:lnTo>
                <a:lnTo>
                  <a:pt x="1771421" y="764882"/>
                </a:lnTo>
                <a:lnTo>
                  <a:pt x="1776857" y="756805"/>
                </a:lnTo>
                <a:lnTo>
                  <a:pt x="1778863" y="746912"/>
                </a:lnTo>
                <a:close/>
              </a:path>
              <a:path w="4422140" h="823595">
                <a:moveTo>
                  <a:pt x="1880514" y="746912"/>
                </a:moveTo>
                <a:lnTo>
                  <a:pt x="1878507" y="737031"/>
                </a:lnTo>
                <a:lnTo>
                  <a:pt x="1873072" y="728954"/>
                </a:lnTo>
                <a:lnTo>
                  <a:pt x="1864995" y="723519"/>
                </a:lnTo>
                <a:lnTo>
                  <a:pt x="1855063" y="721512"/>
                </a:lnTo>
                <a:lnTo>
                  <a:pt x="1845170" y="723519"/>
                </a:lnTo>
                <a:lnTo>
                  <a:pt x="1837093" y="728954"/>
                </a:lnTo>
                <a:lnTo>
                  <a:pt x="1831657" y="737031"/>
                </a:lnTo>
                <a:lnTo>
                  <a:pt x="1829663" y="746912"/>
                </a:lnTo>
                <a:lnTo>
                  <a:pt x="1831657" y="756805"/>
                </a:lnTo>
                <a:lnTo>
                  <a:pt x="1837093" y="764882"/>
                </a:lnTo>
                <a:lnTo>
                  <a:pt x="1845170" y="770318"/>
                </a:lnTo>
                <a:lnTo>
                  <a:pt x="1855114" y="772312"/>
                </a:lnTo>
                <a:lnTo>
                  <a:pt x="1864995" y="770318"/>
                </a:lnTo>
                <a:lnTo>
                  <a:pt x="1873072" y="764882"/>
                </a:lnTo>
                <a:lnTo>
                  <a:pt x="1878507" y="756805"/>
                </a:lnTo>
                <a:lnTo>
                  <a:pt x="1880514" y="746912"/>
                </a:lnTo>
                <a:close/>
              </a:path>
              <a:path w="4422140" h="823595">
                <a:moveTo>
                  <a:pt x="1982165" y="746912"/>
                </a:moveTo>
                <a:lnTo>
                  <a:pt x="1980158" y="737031"/>
                </a:lnTo>
                <a:lnTo>
                  <a:pt x="1974723" y="728954"/>
                </a:lnTo>
                <a:lnTo>
                  <a:pt x="1966645" y="723519"/>
                </a:lnTo>
                <a:lnTo>
                  <a:pt x="1956714" y="721512"/>
                </a:lnTo>
                <a:lnTo>
                  <a:pt x="1946821" y="723519"/>
                </a:lnTo>
                <a:lnTo>
                  <a:pt x="1938743" y="728954"/>
                </a:lnTo>
                <a:lnTo>
                  <a:pt x="1933308" y="737031"/>
                </a:lnTo>
                <a:lnTo>
                  <a:pt x="1931314" y="746912"/>
                </a:lnTo>
                <a:lnTo>
                  <a:pt x="1933308" y="756805"/>
                </a:lnTo>
                <a:lnTo>
                  <a:pt x="1938743" y="764882"/>
                </a:lnTo>
                <a:lnTo>
                  <a:pt x="1946821" y="770318"/>
                </a:lnTo>
                <a:lnTo>
                  <a:pt x="1956765" y="772312"/>
                </a:lnTo>
                <a:lnTo>
                  <a:pt x="1966645" y="770318"/>
                </a:lnTo>
                <a:lnTo>
                  <a:pt x="1974723" y="764882"/>
                </a:lnTo>
                <a:lnTo>
                  <a:pt x="1980158" y="756805"/>
                </a:lnTo>
                <a:lnTo>
                  <a:pt x="1982165" y="746912"/>
                </a:lnTo>
                <a:close/>
              </a:path>
              <a:path w="4422140" h="823595">
                <a:moveTo>
                  <a:pt x="2083816" y="746912"/>
                </a:moveTo>
                <a:lnTo>
                  <a:pt x="2081809" y="737031"/>
                </a:lnTo>
                <a:lnTo>
                  <a:pt x="2076373" y="728954"/>
                </a:lnTo>
                <a:lnTo>
                  <a:pt x="2068296" y="723519"/>
                </a:lnTo>
                <a:lnTo>
                  <a:pt x="2058365" y="721512"/>
                </a:lnTo>
                <a:lnTo>
                  <a:pt x="2048471" y="723519"/>
                </a:lnTo>
                <a:lnTo>
                  <a:pt x="2040394" y="728954"/>
                </a:lnTo>
                <a:lnTo>
                  <a:pt x="2034959" y="737031"/>
                </a:lnTo>
                <a:lnTo>
                  <a:pt x="2032965" y="746912"/>
                </a:lnTo>
                <a:lnTo>
                  <a:pt x="2034959" y="756805"/>
                </a:lnTo>
                <a:lnTo>
                  <a:pt x="2040394" y="764882"/>
                </a:lnTo>
                <a:lnTo>
                  <a:pt x="2048471" y="770318"/>
                </a:lnTo>
                <a:lnTo>
                  <a:pt x="2058416" y="772312"/>
                </a:lnTo>
                <a:lnTo>
                  <a:pt x="2068296" y="770318"/>
                </a:lnTo>
                <a:lnTo>
                  <a:pt x="2076373" y="764882"/>
                </a:lnTo>
                <a:lnTo>
                  <a:pt x="2081809" y="756805"/>
                </a:lnTo>
                <a:lnTo>
                  <a:pt x="2083816" y="746912"/>
                </a:lnTo>
                <a:close/>
              </a:path>
              <a:path w="4422140" h="823595">
                <a:moveTo>
                  <a:pt x="2185466" y="746912"/>
                </a:moveTo>
                <a:lnTo>
                  <a:pt x="2183460" y="737031"/>
                </a:lnTo>
                <a:lnTo>
                  <a:pt x="2178024" y="728954"/>
                </a:lnTo>
                <a:lnTo>
                  <a:pt x="2169947" y="723519"/>
                </a:lnTo>
                <a:lnTo>
                  <a:pt x="2160016" y="721512"/>
                </a:lnTo>
                <a:lnTo>
                  <a:pt x="2150122" y="723519"/>
                </a:lnTo>
                <a:lnTo>
                  <a:pt x="2142045" y="728954"/>
                </a:lnTo>
                <a:lnTo>
                  <a:pt x="2136610" y="737031"/>
                </a:lnTo>
                <a:lnTo>
                  <a:pt x="2134616" y="746912"/>
                </a:lnTo>
                <a:lnTo>
                  <a:pt x="2136610" y="756805"/>
                </a:lnTo>
                <a:lnTo>
                  <a:pt x="2142045" y="764882"/>
                </a:lnTo>
                <a:lnTo>
                  <a:pt x="2150122" y="770318"/>
                </a:lnTo>
                <a:lnTo>
                  <a:pt x="2160066" y="772312"/>
                </a:lnTo>
                <a:lnTo>
                  <a:pt x="2169947" y="770318"/>
                </a:lnTo>
                <a:lnTo>
                  <a:pt x="2178024" y="764882"/>
                </a:lnTo>
                <a:lnTo>
                  <a:pt x="2183460" y="756805"/>
                </a:lnTo>
                <a:lnTo>
                  <a:pt x="2185466" y="746912"/>
                </a:lnTo>
                <a:close/>
              </a:path>
              <a:path w="4422140" h="823595">
                <a:moveTo>
                  <a:pt x="2287117" y="746912"/>
                </a:moveTo>
                <a:lnTo>
                  <a:pt x="2285111" y="737031"/>
                </a:lnTo>
                <a:lnTo>
                  <a:pt x="2279675" y="728954"/>
                </a:lnTo>
                <a:lnTo>
                  <a:pt x="2271598" y="723519"/>
                </a:lnTo>
                <a:lnTo>
                  <a:pt x="2261666" y="721512"/>
                </a:lnTo>
                <a:lnTo>
                  <a:pt x="2251773" y="723519"/>
                </a:lnTo>
                <a:lnTo>
                  <a:pt x="2243696" y="728954"/>
                </a:lnTo>
                <a:lnTo>
                  <a:pt x="2238260" y="737031"/>
                </a:lnTo>
                <a:lnTo>
                  <a:pt x="2236266" y="746912"/>
                </a:lnTo>
                <a:lnTo>
                  <a:pt x="2238260" y="756805"/>
                </a:lnTo>
                <a:lnTo>
                  <a:pt x="2243696" y="764882"/>
                </a:lnTo>
                <a:lnTo>
                  <a:pt x="2251773" y="770318"/>
                </a:lnTo>
                <a:lnTo>
                  <a:pt x="2261717" y="772312"/>
                </a:lnTo>
                <a:lnTo>
                  <a:pt x="2271598" y="770318"/>
                </a:lnTo>
                <a:lnTo>
                  <a:pt x="2279675" y="764882"/>
                </a:lnTo>
                <a:lnTo>
                  <a:pt x="2285111" y="756805"/>
                </a:lnTo>
                <a:lnTo>
                  <a:pt x="2287117" y="746912"/>
                </a:lnTo>
                <a:close/>
              </a:path>
              <a:path w="4422140" h="823595">
                <a:moveTo>
                  <a:pt x="2388768" y="746912"/>
                </a:moveTo>
                <a:lnTo>
                  <a:pt x="2386761" y="737031"/>
                </a:lnTo>
                <a:lnTo>
                  <a:pt x="2381326" y="728954"/>
                </a:lnTo>
                <a:lnTo>
                  <a:pt x="2373249" y="723519"/>
                </a:lnTo>
                <a:lnTo>
                  <a:pt x="2363317" y="721512"/>
                </a:lnTo>
                <a:lnTo>
                  <a:pt x="2353424" y="723519"/>
                </a:lnTo>
                <a:lnTo>
                  <a:pt x="2345347" y="728954"/>
                </a:lnTo>
                <a:lnTo>
                  <a:pt x="2339911" y="737031"/>
                </a:lnTo>
                <a:lnTo>
                  <a:pt x="2337917" y="746912"/>
                </a:lnTo>
                <a:lnTo>
                  <a:pt x="2339911" y="756805"/>
                </a:lnTo>
                <a:lnTo>
                  <a:pt x="2345347" y="764882"/>
                </a:lnTo>
                <a:lnTo>
                  <a:pt x="2353424" y="770318"/>
                </a:lnTo>
                <a:lnTo>
                  <a:pt x="2363368" y="772312"/>
                </a:lnTo>
                <a:lnTo>
                  <a:pt x="2373249" y="770318"/>
                </a:lnTo>
                <a:lnTo>
                  <a:pt x="2381326" y="764882"/>
                </a:lnTo>
                <a:lnTo>
                  <a:pt x="2386761" y="756805"/>
                </a:lnTo>
                <a:lnTo>
                  <a:pt x="2388768" y="746912"/>
                </a:lnTo>
                <a:close/>
              </a:path>
              <a:path w="4422140" h="823595">
                <a:moveTo>
                  <a:pt x="2490419" y="746912"/>
                </a:moveTo>
                <a:lnTo>
                  <a:pt x="2488412" y="737031"/>
                </a:lnTo>
                <a:lnTo>
                  <a:pt x="2482977" y="728954"/>
                </a:lnTo>
                <a:lnTo>
                  <a:pt x="2474899" y="723519"/>
                </a:lnTo>
                <a:lnTo>
                  <a:pt x="2464968" y="721512"/>
                </a:lnTo>
                <a:lnTo>
                  <a:pt x="2455075" y="723519"/>
                </a:lnTo>
                <a:lnTo>
                  <a:pt x="2446998" y="728954"/>
                </a:lnTo>
                <a:lnTo>
                  <a:pt x="2441562" y="737031"/>
                </a:lnTo>
                <a:lnTo>
                  <a:pt x="2439568" y="746912"/>
                </a:lnTo>
                <a:lnTo>
                  <a:pt x="2441562" y="756805"/>
                </a:lnTo>
                <a:lnTo>
                  <a:pt x="2446998" y="764882"/>
                </a:lnTo>
                <a:lnTo>
                  <a:pt x="2455075" y="770318"/>
                </a:lnTo>
                <a:lnTo>
                  <a:pt x="2465019" y="772312"/>
                </a:lnTo>
                <a:lnTo>
                  <a:pt x="2474899" y="770318"/>
                </a:lnTo>
                <a:lnTo>
                  <a:pt x="2482977" y="764882"/>
                </a:lnTo>
                <a:lnTo>
                  <a:pt x="2488412" y="756805"/>
                </a:lnTo>
                <a:lnTo>
                  <a:pt x="2490419" y="746912"/>
                </a:lnTo>
                <a:close/>
              </a:path>
              <a:path w="4422140" h="823595">
                <a:moveTo>
                  <a:pt x="2592070" y="746912"/>
                </a:moveTo>
                <a:lnTo>
                  <a:pt x="2590063" y="737031"/>
                </a:lnTo>
                <a:lnTo>
                  <a:pt x="2584627" y="728954"/>
                </a:lnTo>
                <a:lnTo>
                  <a:pt x="2576550" y="723519"/>
                </a:lnTo>
                <a:lnTo>
                  <a:pt x="2566619" y="721512"/>
                </a:lnTo>
                <a:lnTo>
                  <a:pt x="2556726" y="723519"/>
                </a:lnTo>
                <a:lnTo>
                  <a:pt x="2548648" y="728954"/>
                </a:lnTo>
                <a:lnTo>
                  <a:pt x="2543213" y="737031"/>
                </a:lnTo>
                <a:lnTo>
                  <a:pt x="2541219" y="746912"/>
                </a:lnTo>
                <a:lnTo>
                  <a:pt x="2543213" y="756805"/>
                </a:lnTo>
                <a:lnTo>
                  <a:pt x="2548648" y="764882"/>
                </a:lnTo>
                <a:lnTo>
                  <a:pt x="2556726" y="770318"/>
                </a:lnTo>
                <a:lnTo>
                  <a:pt x="2566670" y="772312"/>
                </a:lnTo>
                <a:lnTo>
                  <a:pt x="2576550" y="770318"/>
                </a:lnTo>
                <a:lnTo>
                  <a:pt x="2584627" y="764882"/>
                </a:lnTo>
                <a:lnTo>
                  <a:pt x="2590063" y="756805"/>
                </a:lnTo>
                <a:lnTo>
                  <a:pt x="2592070" y="746912"/>
                </a:lnTo>
                <a:close/>
              </a:path>
              <a:path w="4422140" h="823595">
                <a:moveTo>
                  <a:pt x="2693720" y="746912"/>
                </a:moveTo>
                <a:lnTo>
                  <a:pt x="2691714" y="737031"/>
                </a:lnTo>
                <a:lnTo>
                  <a:pt x="2686278" y="728954"/>
                </a:lnTo>
                <a:lnTo>
                  <a:pt x="2678201" y="723519"/>
                </a:lnTo>
                <a:lnTo>
                  <a:pt x="2668270" y="721512"/>
                </a:lnTo>
                <a:lnTo>
                  <a:pt x="2658376" y="723519"/>
                </a:lnTo>
                <a:lnTo>
                  <a:pt x="2650299" y="728954"/>
                </a:lnTo>
                <a:lnTo>
                  <a:pt x="2644864" y="737031"/>
                </a:lnTo>
                <a:lnTo>
                  <a:pt x="2642870" y="746912"/>
                </a:lnTo>
                <a:lnTo>
                  <a:pt x="2644864" y="756805"/>
                </a:lnTo>
                <a:lnTo>
                  <a:pt x="2650299" y="764882"/>
                </a:lnTo>
                <a:lnTo>
                  <a:pt x="2658376" y="770318"/>
                </a:lnTo>
                <a:lnTo>
                  <a:pt x="2668320" y="772312"/>
                </a:lnTo>
                <a:lnTo>
                  <a:pt x="2678201" y="770318"/>
                </a:lnTo>
                <a:lnTo>
                  <a:pt x="2686278" y="764882"/>
                </a:lnTo>
                <a:lnTo>
                  <a:pt x="2691714" y="756805"/>
                </a:lnTo>
                <a:lnTo>
                  <a:pt x="2693720" y="746912"/>
                </a:lnTo>
                <a:close/>
              </a:path>
              <a:path w="4422140" h="823595">
                <a:moveTo>
                  <a:pt x="2795371" y="746912"/>
                </a:moveTo>
                <a:lnTo>
                  <a:pt x="2793365" y="737031"/>
                </a:lnTo>
                <a:lnTo>
                  <a:pt x="2787929" y="728954"/>
                </a:lnTo>
                <a:lnTo>
                  <a:pt x="2779852" y="723519"/>
                </a:lnTo>
                <a:lnTo>
                  <a:pt x="2769920" y="721512"/>
                </a:lnTo>
                <a:lnTo>
                  <a:pt x="2760027" y="723519"/>
                </a:lnTo>
                <a:lnTo>
                  <a:pt x="2751950" y="728954"/>
                </a:lnTo>
                <a:lnTo>
                  <a:pt x="2746514" y="737031"/>
                </a:lnTo>
                <a:lnTo>
                  <a:pt x="2744520" y="746912"/>
                </a:lnTo>
                <a:lnTo>
                  <a:pt x="2746514" y="756805"/>
                </a:lnTo>
                <a:lnTo>
                  <a:pt x="2751950" y="764882"/>
                </a:lnTo>
                <a:lnTo>
                  <a:pt x="2760027" y="770318"/>
                </a:lnTo>
                <a:lnTo>
                  <a:pt x="2769971" y="772312"/>
                </a:lnTo>
                <a:lnTo>
                  <a:pt x="2779852" y="770318"/>
                </a:lnTo>
                <a:lnTo>
                  <a:pt x="2787929" y="764882"/>
                </a:lnTo>
                <a:lnTo>
                  <a:pt x="2793365" y="756805"/>
                </a:lnTo>
                <a:lnTo>
                  <a:pt x="2795371" y="746912"/>
                </a:lnTo>
                <a:close/>
              </a:path>
              <a:path w="4422140" h="823595">
                <a:moveTo>
                  <a:pt x="2897022" y="746912"/>
                </a:moveTo>
                <a:lnTo>
                  <a:pt x="2895015" y="737031"/>
                </a:lnTo>
                <a:lnTo>
                  <a:pt x="2889580" y="728954"/>
                </a:lnTo>
                <a:lnTo>
                  <a:pt x="2881503" y="723519"/>
                </a:lnTo>
                <a:lnTo>
                  <a:pt x="2871571" y="721512"/>
                </a:lnTo>
                <a:lnTo>
                  <a:pt x="2861678" y="723519"/>
                </a:lnTo>
                <a:lnTo>
                  <a:pt x="2853601" y="728954"/>
                </a:lnTo>
                <a:lnTo>
                  <a:pt x="2848165" y="737031"/>
                </a:lnTo>
                <a:lnTo>
                  <a:pt x="2846171" y="746912"/>
                </a:lnTo>
                <a:lnTo>
                  <a:pt x="2848165" y="756805"/>
                </a:lnTo>
                <a:lnTo>
                  <a:pt x="2853601" y="764882"/>
                </a:lnTo>
                <a:lnTo>
                  <a:pt x="2861678" y="770318"/>
                </a:lnTo>
                <a:lnTo>
                  <a:pt x="2871622" y="772312"/>
                </a:lnTo>
                <a:lnTo>
                  <a:pt x="2881503" y="770318"/>
                </a:lnTo>
                <a:lnTo>
                  <a:pt x="2889580" y="764882"/>
                </a:lnTo>
                <a:lnTo>
                  <a:pt x="2895015" y="756805"/>
                </a:lnTo>
                <a:lnTo>
                  <a:pt x="2897022" y="746912"/>
                </a:lnTo>
                <a:close/>
              </a:path>
              <a:path w="4422140" h="823595">
                <a:moveTo>
                  <a:pt x="2998660" y="746912"/>
                </a:moveTo>
                <a:lnTo>
                  <a:pt x="2996666" y="737031"/>
                </a:lnTo>
                <a:lnTo>
                  <a:pt x="2991231" y="728954"/>
                </a:lnTo>
                <a:lnTo>
                  <a:pt x="2983153" y="723519"/>
                </a:lnTo>
                <a:lnTo>
                  <a:pt x="2973222" y="721512"/>
                </a:lnTo>
                <a:lnTo>
                  <a:pt x="2963329" y="723519"/>
                </a:lnTo>
                <a:lnTo>
                  <a:pt x="2955252" y="728954"/>
                </a:lnTo>
                <a:lnTo>
                  <a:pt x="2949816" y="737031"/>
                </a:lnTo>
                <a:lnTo>
                  <a:pt x="2947822" y="746912"/>
                </a:lnTo>
                <a:lnTo>
                  <a:pt x="2949816" y="756805"/>
                </a:lnTo>
                <a:lnTo>
                  <a:pt x="2955252" y="764882"/>
                </a:lnTo>
                <a:lnTo>
                  <a:pt x="2963329" y="770318"/>
                </a:lnTo>
                <a:lnTo>
                  <a:pt x="2973260" y="772312"/>
                </a:lnTo>
                <a:lnTo>
                  <a:pt x="2983153" y="770318"/>
                </a:lnTo>
                <a:lnTo>
                  <a:pt x="2991231" y="764882"/>
                </a:lnTo>
                <a:lnTo>
                  <a:pt x="2996666" y="756805"/>
                </a:lnTo>
                <a:lnTo>
                  <a:pt x="2998660" y="746912"/>
                </a:lnTo>
                <a:close/>
              </a:path>
              <a:path w="4422140" h="823595">
                <a:moveTo>
                  <a:pt x="3100311" y="746912"/>
                </a:moveTo>
                <a:lnTo>
                  <a:pt x="3098317" y="737031"/>
                </a:lnTo>
                <a:lnTo>
                  <a:pt x="3092881" y="728954"/>
                </a:lnTo>
                <a:lnTo>
                  <a:pt x="3084804" y="723519"/>
                </a:lnTo>
                <a:lnTo>
                  <a:pt x="3074860" y="721512"/>
                </a:lnTo>
                <a:lnTo>
                  <a:pt x="3064980" y="723519"/>
                </a:lnTo>
                <a:lnTo>
                  <a:pt x="3056902" y="728954"/>
                </a:lnTo>
                <a:lnTo>
                  <a:pt x="3051467" y="737031"/>
                </a:lnTo>
                <a:lnTo>
                  <a:pt x="3049460" y="746912"/>
                </a:lnTo>
                <a:lnTo>
                  <a:pt x="3051467" y="756805"/>
                </a:lnTo>
                <a:lnTo>
                  <a:pt x="3056902" y="764882"/>
                </a:lnTo>
                <a:lnTo>
                  <a:pt x="3064980" y="770318"/>
                </a:lnTo>
                <a:lnTo>
                  <a:pt x="3074911" y="772312"/>
                </a:lnTo>
                <a:lnTo>
                  <a:pt x="3084804" y="770318"/>
                </a:lnTo>
                <a:lnTo>
                  <a:pt x="3092881" y="764882"/>
                </a:lnTo>
                <a:lnTo>
                  <a:pt x="3098317" y="756805"/>
                </a:lnTo>
                <a:lnTo>
                  <a:pt x="3100311" y="746912"/>
                </a:lnTo>
                <a:close/>
              </a:path>
              <a:path w="4422140" h="823595">
                <a:moveTo>
                  <a:pt x="3201962" y="746912"/>
                </a:moveTo>
                <a:lnTo>
                  <a:pt x="3199968" y="737031"/>
                </a:lnTo>
                <a:lnTo>
                  <a:pt x="3194532" y="728954"/>
                </a:lnTo>
                <a:lnTo>
                  <a:pt x="3186455" y="723519"/>
                </a:lnTo>
                <a:lnTo>
                  <a:pt x="3176511" y="721512"/>
                </a:lnTo>
                <a:lnTo>
                  <a:pt x="3166630" y="723519"/>
                </a:lnTo>
                <a:lnTo>
                  <a:pt x="3158553" y="728954"/>
                </a:lnTo>
                <a:lnTo>
                  <a:pt x="3153118" y="737031"/>
                </a:lnTo>
                <a:lnTo>
                  <a:pt x="3151111" y="746912"/>
                </a:lnTo>
                <a:lnTo>
                  <a:pt x="3153118" y="756805"/>
                </a:lnTo>
                <a:lnTo>
                  <a:pt x="3158553" y="764882"/>
                </a:lnTo>
                <a:lnTo>
                  <a:pt x="3166630" y="770318"/>
                </a:lnTo>
                <a:lnTo>
                  <a:pt x="3176562" y="772312"/>
                </a:lnTo>
                <a:lnTo>
                  <a:pt x="3186455" y="770318"/>
                </a:lnTo>
                <a:lnTo>
                  <a:pt x="3194532" y="764882"/>
                </a:lnTo>
                <a:lnTo>
                  <a:pt x="3199968" y="756805"/>
                </a:lnTo>
                <a:lnTo>
                  <a:pt x="3201962" y="746912"/>
                </a:lnTo>
                <a:close/>
              </a:path>
              <a:path w="4422140" h="823595">
                <a:moveTo>
                  <a:pt x="3303613" y="746912"/>
                </a:moveTo>
                <a:lnTo>
                  <a:pt x="3301619" y="737031"/>
                </a:lnTo>
                <a:lnTo>
                  <a:pt x="3296183" y="728954"/>
                </a:lnTo>
                <a:lnTo>
                  <a:pt x="3288106" y="723519"/>
                </a:lnTo>
                <a:lnTo>
                  <a:pt x="3278162" y="721512"/>
                </a:lnTo>
                <a:lnTo>
                  <a:pt x="3268281" y="723519"/>
                </a:lnTo>
                <a:lnTo>
                  <a:pt x="3260204" y="728954"/>
                </a:lnTo>
                <a:lnTo>
                  <a:pt x="3254768" y="737031"/>
                </a:lnTo>
                <a:lnTo>
                  <a:pt x="3252762" y="746912"/>
                </a:lnTo>
                <a:lnTo>
                  <a:pt x="3254768" y="756805"/>
                </a:lnTo>
                <a:lnTo>
                  <a:pt x="3260204" y="764882"/>
                </a:lnTo>
                <a:lnTo>
                  <a:pt x="3268281" y="770318"/>
                </a:lnTo>
                <a:lnTo>
                  <a:pt x="3278213" y="772312"/>
                </a:lnTo>
                <a:lnTo>
                  <a:pt x="3288106" y="770318"/>
                </a:lnTo>
                <a:lnTo>
                  <a:pt x="3296183" y="764882"/>
                </a:lnTo>
                <a:lnTo>
                  <a:pt x="3301619" y="756805"/>
                </a:lnTo>
                <a:lnTo>
                  <a:pt x="3303613" y="746912"/>
                </a:lnTo>
                <a:close/>
              </a:path>
              <a:path w="4422140" h="823595">
                <a:moveTo>
                  <a:pt x="3405263" y="746912"/>
                </a:moveTo>
                <a:lnTo>
                  <a:pt x="3403269" y="737031"/>
                </a:lnTo>
                <a:lnTo>
                  <a:pt x="3397834" y="728954"/>
                </a:lnTo>
                <a:lnTo>
                  <a:pt x="3389757" y="723519"/>
                </a:lnTo>
                <a:lnTo>
                  <a:pt x="3379813" y="721512"/>
                </a:lnTo>
                <a:lnTo>
                  <a:pt x="3369932" y="723519"/>
                </a:lnTo>
                <a:lnTo>
                  <a:pt x="3361855" y="728954"/>
                </a:lnTo>
                <a:lnTo>
                  <a:pt x="3356419" y="737031"/>
                </a:lnTo>
                <a:lnTo>
                  <a:pt x="3354413" y="746912"/>
                </a:lnTo>
                <a:lnTo>
                  <a:pt x="3356419" y="756805"/>
                </a:lnTo>
                <a:lnTo>
                  <a:pt x="3361855" y="764882"/>
                </a:lnTo>
                <a:lnTo>
                  <a:pt x="3369932" y="770318"/>
                </a:lnTo>
                <a:lnTo>
                  <a:pt x="3379863" y="772312"/>
                </a:lnTo>
                <a:lnTo>
                  <a:pt x="3389757" y="770318"/>
                </a:lnTo>
                <a:lnTo>
                  <a:pt x="3397834" y="764882"/>
                </a:lnTo>
                <a:lnTo>
                  <a:pt x="3403269" y="756805"/>
                </a:lnTo>
                <a:lnTo>
                  <a:pt x="3405263" y="746912"/>
                </a:lnTo>
                <a:close/>
              </a:path>
              <a:path w="4422140" h="823595">
                <a:moveTo>
                  <a:pt x="3506927" y="746912"/>
                </a:moveTo>
                <a:lnTo>
                  <a:pt x="3504920" y="737031"/>
                </a:lnTo>
                <a:lnTo>
                  <a:pt x="3499485" y="728954"/>
                </a:lnTo>
                <a:lnTo>
                  <a:pt x="3491407" y="723519"/>
                </a:lnTo>
                <a:lnTo>
                  <a:pt x="3481476" y="721512"/>
                </a:lnTo>
                <a:lnTo>
                  <a:pt x="3471583" y="723519"/>
                </a:lnTo>
                <a:lnTo>
                  <a:pt x="3463506" y="728954"/>
                </a:lnTo>
                <a:lnTo>
                  <a:pt x="3458070" y="737031"/>
                </a:lnTo>
                <a:lnTo>
                  <a:pt x="3456076" y="746912"/>
                </a:lnTo>
                <a:lnTo>
                  <a:pt x="3458070" y="756805"/>
                </a:lnTo>
                <a:lnTo>
                  <a:pt x="3463506" y="764882"/>
                </a:lnTo>
                <a:lnTo>
                  <a:pt x="3471583" y="770318"/>
                </a:lnTo>
                <a:lnTo>
                  <a:pt x="3481527" y="772312"/>
                </a:lnTo>
                <a:lnTo>
                  <a:pt x="3491407" y="770318"/>
                </a:lnTo>
                <a:lnTo>
                  <a:pt x="3499485" y="764882"/>
                </a:lnTo>
                <a:lnTo>
                  <a:pt x="3504920" y="756805"/>
                </a:lnTo>
                <a:lnTo>
                  <a:pt x="3506927" y="746912"/>
                </a:lnTo>
                <a:close/>
              </a:path>
              <a:path w="4422140" h="823595">
                <a:moveTo>
                  <a:pt x="3608578" y="746912"/>
                </a:moveTo>
                <a:lnTo>
                  <a:pt x="3606571" y="737031"/>
                </a:lnTo>
                <a:lnTo>
                  <a:pt x="3601135" y="728954"/>
                </a:lnTo>
                <a:lnTo>
                  <a:pt x="3593058" y="723519"/>
                </a:lnTo>
                <a:lnTo>
                  <a:pt x="3583127" y="721512"/>
                </a:lnTo>
                <a:lnTo>
                  <a:pt x="3573234" y="723519"/>
                </a:lnTo>
                <a:lnTo>
                  <a:pt x="3565156" y="728954"/>
                </a:lnTo>
                <a:lnTo>
                  <a:pt x="3559721" y="737031"/>
                </a:lnTo>
                <a:lnTo>
                  <a:pt x="3557727" y="746912"/>
                </a:lnTo>
                <a:lnTo>
                  <a:pt x="3559721" y="756805"/>
                </a:lnTo>
                <a:lnTo>
                  <a:pt x="3565156" y="764882"/>
                </a:lnTo>
                <a:lnTo>
                  <a:pt x="3573234" y="770318"/>
                </a:lnTo>
                <a:lnTo>
                  <a:pt x="3583178" y="772312"/>
                </a:lnTo>
                <a:lnTo>
                  <a:pt x="3593058" y="770318"/>
                </a:lnTo>
                <a:lnTo>
                  <a:pt x="3601135" y="764882"/>
                </a:lnTo>
                <a:lnTo>
                  <a:pt x="3606571" y="756805"/>
                </a:lnTo>
                <a:lnTo>
                  <a:pt x="3608578" y="746912"/>
                </a:lnTo>
                <a:close/>
              </a:path>
              <a:path w="4422140" h="823595">
                <a:moveTo>
                  <a:pt x="3710228" y="746912"/>
                </a:moveTo>
                <a:lnTo>
                  <a:pt x="3708222" y="737031"/>
                </a:lnTo>
                <a:lnTo>
                  <a:pt x="3702786" y="728954"/>
                </a:lnTo>
                <a:lnTo>
                  <a:pt x="3694709" y="723519"/>
                </a:lnTo>
                <a:lnTo>
                  <a:pt x="3684778" y="721512"/>
                </a:lnTo>
                <a:lnTo>
                  <a:pt x="3674884" y="723519"/>
                </a:lnTo>
                <a:lnTo>
                  <a:pt x="3666807" y="728954"/>
                </a:lnTo>
                <a:lnTo>
                  <a:pt x="3661372" y="737031"/>
                </a:lnTo>
                <a:lnTo>
                  <a:pt x="3659378" y="746912"/>
                </a:lnTo>
                <a:lnTo>
                  <a:pt x="3661372" y="756805"/>
                </a:lnTo>
                <a:lnTo>
                  <a:pt x="3666807" y="764882"/>
                </a:lnTo>
                <a:lnTo>
                  <a:pt x="3674884" y="770318"/>
                </a:lnTo>
                <a:lnTo>
                  <a:pt x="3684828" y="772312"/>
                </a:lnTo>
                <a:lnTo>
                  <a:pt x="3694709" y="770318"/>
                </a:lnTo>
                <a:lnTo>
                  <a:pt x="3702774" y="764882"/>
                </a:lnTo>
                <a:lnTo>
                  <a:pt x="3708222" y="756805"/>
                </a:lnTo>
                <a:lnTo>
                  <a:pt x="3710228" y="746912"/>
                </a:lnTo>
                <a:close/>
              </a:path>
              <a:path w="4422140" h="823595">
                <a:moveTo>
                  <a:pt x="3811879" y="746912"/>
                </a:moveTo>
                <a:lnTo>
                  <a:pt x="3809873" y="737031"/>
                </a:lnTo>
                <a:lnTo>
                  <a:pt x="3804437" y="728954"/>
                </a:lnTo>
                <a:lnTo>
                  <a:pt x="3796360" y="723519"/>
                </a:lnTo>
                <a:lnTo>
                  <a:pt x="3786428" y="721512"/>
                </a:lnTo>
                <a:lnTo>
                  <a:pt x="3776535" y="723519"/>
                </a:lnTo>
                <a:lnTo>
                  <a:pt x="3768458" y="728954"/>
                </a:lnTo>
                <a:lnTo>
                  <a:pt x="3763022" y="737031"/>
                </a:lnTo>
                <a:lnTo>
                  <a:pt x="3761028" y="746912"/>
                </a:lnTo>
                <a:lnTo>
                  <a:pt x="3763022" y="756805"/>
                </a:lnTo>
                <a:lnTo>
                  <a:pt x="3768458" y="764882"/>
                </a:lnTo>
                <a:lnTo>
                  <a:pt x="3776535" y="770318"/>
                </a:lnTo>
                <a:lnTo>
                  <a:pt x="3786479" y="772312"/>
                </a:lnTo>
                <a:lnTo>
                  <a:pt x="3796360" y="770318"/>
                </a:lnTo>
                <a:lnTo>
                  <a:pt x="3804437" y="764882"/>
                </a:lnTo>
                <a:lnTo>
                  <a:pt x="3809873" y="756805"/>
                </a:lnTo>
                <a:lnTo>
                  <a:pt x="3811879" y="746912"/>
                </a:lnTo>
                <a:close/>
              </a:path>
              <a:path w="4422140" h="823595">
                <a:moveTo>
                  <a:pt x="3913530" y="746912"/>
                </a:moveTo>
                <a:lnTo>
                  <a:pt x="3911523" y="737031"/>
                </a:lnTo>
                <a:lnTo>
                  <a:pt x="3906075" y="728954"/>
                </a:lnTo>
                <a:lnTo>
                  <a:pt x="3898011" y="723519"/>
                </a:lnTo>
                <a:lnTo>
                  <a:pt x="3888079" y="721512"/>
                </a:lnTo>
                <a:lnTo>
                  <a:pt x="3878186" y="723519"/>
                </a:lnTo>
                <a:lnTo>
                  <a:pt x="3870109" y="728954"/>
                </a:lnTo>
                <a:lnTo>
                  <a:pt x="3864673" y="737031"/>
                </a:lnTo>
                <a:lnTo>
                  <a:pt x="3862679" y="746912"/>
                </a:lnTo>
                <a:lnTo>
                  <a:pt x="3864673" y="756805"/>
                </a:lnTo>
                <a:lnTo>
                  <a:pt x="3870109" y="764882"/>
                </a:lnTo>
                <a:lnTo>
                  <a:pt x="3878186" y="770318"/>
                </a:lnTo>
                <a:lnTo>
                  <a:pt x="3888130" y="772312"/>
                </a:lnTo>
                <a:lnTo>
                  <a:pt x="3898011" y="770318"/>
                </a:lnTo>
                <a:lnTo>
                  <a:pt x="3906088" y="764882"/>
                </a:lnTo>
                <a:lnTo>
                  <a:pt x="3911523" y="756805"/>
                </a:lnTo>
                <a:lnTo>
                  <a:pt x="3913530" y="746912"/>
                </a:lnTo>
                <a:close/>
              </a:path>
              <a:path w="4422140" h="823595">
                <a:moveTo>
                  <a:pt x="4015181" y="746912"/>
                </a:moveTo>
                <a:lnTo>
                  <a:pt x="4013174" y="737031"/>
                </a:lnTo>
                <a:lnTo>
                  <a:pt x="4007739" y="728954"/>
                </a:lnTo>
                <a:lnTo>
                  <a:pt x="3999661" y="723519"/>
                </a:lnTo>
                <a:lnTo>
                  <a:pt x="3989730" y="721512"/>
                </a:lnTo>
                <a:lnTo>
                  <a:pt x="3979837" y="723519"/>
                </a:lnTo>
                <a:lnTo>
                  <a:pt x="3971760" y="728954"/>
                </a:lnTo>
                <a:lnTo>
                  <a:pt x="3966324" y="737031"/>
                </a:lnTo>
                <a:lnTo>
                  <a:pt x="3964330" y="746912"/>
                </a:lnTo>
                <a:lnTo>
                  <a:pt x="3966324" y="756805"/>
                </a:lnTo>
                <a:lnTo>
                  <a:pt x="3971760" y="764882"/>
                </a:lnTo>
                <a:lnTo>
                  <a:pt x="3979837" y="770318"/>
                </a:lnTo>
                <a:lnTo>
                  <a:pt x="3989781" y="772312"/>
                </a:lnTo>
                <a:lnTo>
                  <a:pt x="3999661" y="770318"/>
                </a:lnTo>
                <a:lnTo>
                  <a:pt x="4007739" y="764882"/>
                </a:lnTo>
                <a:lnTo>
                  <a:pt x="4013174" y="756805"/>
                </a:lnTo>
                <a:lnTo>
                  <a:pt x="4015181" y="746912"/>
                </a:lnTo>
                <a:close/>
              </a:path>
              <a:path w="4422140" h="823595">
                <a:moveTo>
                  <a:pt x="4116832" y="746912"/>
                </a:moveTo>
                <a:lnTo>
                  <a:pt x="4114825" y="737031"/>
                </a:lnTo>
                <a:lnTo>
                  <a:pt x="4109389" y="728954"/>
                </a:lnTo>
                <a:lnTo>
                  <a:pt x="4101312" y="723519"/>
                </a:lnTo>
                <a:lnTo>
                  <a:pt x="4091381" y="721512"/>
                </a:lnTo>
                <a:lnTo>
                  <a:pt x="4081488" y="723519"/>
                </a:lnTo>
                <a:lnTo>
                  <a:pt x="4073410" y="728954"/>
                </a:lnTo>
                <a:lnTo>
                  <a:pt x="4067975" y="737031"/>
                </a:lnTo>
                <a:lnTo>
                  <a:pt x="4065981" y="746912"/>
                </a:lnTo>
                <a:lnTo>
                  <a:pt x="4067975" y="756805"/>
                </a:lnTo>
                <a:lnTo>
                  <a:pt x="4073410" y="764882"/>
                </a:lnTo>
                <a:lnTo>
                  <a:pt x="4081488" y="770318"/>
                </a:lnTo>
                <a:lnTo>
                  <a:pt x="4091432" y="772312"/>
                </a:lnTo>
                <a:lnTo>
                  <a:pt x="4101312" y="770318"/>
                </a:lnTo>
                <a:lnTo>
                  <a:pt x="4109389" y="764882"/>
                </a:lnTo>
                <a:lnTo>
                  <a:pt x="4114825" y="756805"/>
                </a:lnTo>
                <a:lnTo>
                  <a:pt x="4116832" y="746912"/>
                </a:lnTo>
                <a:close/>
              </a:path>
              <a:path w="4422140" h="823595">
                <a:moveTo>
                  <a:pt x="4218483" y="746912"/>
                </a:moveTo>
                <a:lnTo>
                  <a:pt x="4216476" y="737031"/>
                </a:lnTo>
                <a:lnTo>
                  <a:pt x="4211040" y="728954"/>
                </a:lnTo>
                <a:lnTo>
                  <a:pt x="4202963" y="723519"/>
                </a:lnTo>
                <a:lnTo>
                  <a:pt x="4193032" y="721512"/>
                </a:lnTo>
                <a:lnTo>
                  <a:pt x="4183138" y="723519"/>
                </a:lnTo>
                <a:lnTo>
                  <a:pt x="4175061" y="728954"/>
                </a:lnTo>
                <a:lnTo>
                  <a:pt x="4169626" y="737031"/>
                </a:lnTo>
                <a:lnTo>
                  <a:pt x="4167632" y="746912"/>
                </a:lnTo>
                <a:lnTo>
                  <a:pt x="4169626" y="756805"/>
                </a:lnTo>
                <a:lnTo>
                  <a:pt x="4175061" y="764882"/>
                </a:lnTo>
                <a:lnTo>
                  <a:pt x="4183138" y="770318"/>
                </a:lnTo>
                <a:lnTo>
                  <a:pt x="4193082" y="772312"/>
                </a:lnTo>
                <a:lnTo>
                  <a:pt x="4202963" y="770318"/>
                </a:lnTo>
                <a:lnTo>
                  <a:pt x="4211040" y="764882"/>
                </a:lnTo>
                <a:lnTo>
                  <a:pt x="4216476" y="756805"/>
                </a:lnTo>
                <a:lnTo>
                  <a:pt x="4218483" y="746912"/>
                </a:lnTo>
                <a:close/>
              </a:path>
              <a:path w="4422140" h="823595">
                <a:moveTo>
                  <a:pt x="4320133" y="746912"/>
                </a:moveTo>
                <a:lnTo>
                  <a:pt x="4318127" y="737031"/>
                </a:lnTo>
                <a:lnTo>
                  <a:pt x="4312691" y="728954"/>
                </a:lnTo>
                <a:lnTo>
                  <a:pt x="4304614" y="723519"/>
                </a:lnTo>
                <a:lnTo>
                  <a:pt x="4294683" y="721512"/>
                </a:lnTo>
                <a:lnTo>
                  <a:pt x="4284789" y="723519"/>
                </a:lnTo>
                <a:lnTo>
                  <a:pt x="4276712" y="728954"/>
                </a:lnTo>
                <a:lnTo>
                  <a:pt x="4271276" y="737031"/>
                </a:lnTo>
                <a:lnTo>
                  <a:pt x="4269283" y="746912"/>
                </a:lnTo>
                <a:lnTo>
                  <a:pt x="4271276" y="756805"/>
                </a:lnTo>
                <a:lnTo>
                  <a:pt x="4276712" y="764882"/>
                </a:lnTo>
                <a:lnTo>
                  <a:pt x="4284789" y="770318"/>
                </a:lnTo>
                <a:lnTo>
                  <a:pt x="4294733" y="772312"/>
                </a:lnTo>
                <a:lnTo>
                  <a:pt x="4304614" y="770318"/>
                </a:lnTo>
                <a:lnTo>
                  <a:pt x="4312691" y="764882"/>
                </a:lnTo>
                <a:lnTo>
                  <a:pt x="4318127" y="756805"/>
                </a:lnTo>
                <a:lnTo>
                  <a:pt x="4320133" y="746912"/>
                </a:lnTo>
                <a:close/>
              </a:path>
              <a:path w="4422140" h="823595">
                <a:moveTo>
                  <a:pt x="4391749" y="635355"/>
                </a:moveTo>
                <a:lnTo>
                  <a:pt x="4389755" y="625424"/>
                </a:lnTo>
                <a:lnTo>
                  <a:pt x="4384319" y="617347"/>
                </a:lnTo>
                <a:lnTo>
                  <a:pt x="4376242" y="611911"/>
                </a:lnTo>
                <a:lnTo>
                  <a:pt x="4366361" y="609904"/>
                </a:lnTo>
                <a:lnTo>
                  <a:pt x="4356468" y="611911"/>
                </a:lnTo>
                <a:lnTo>
                  <a:pt x="4348404" y="617347"/>
                </a:lnTo>
                <a:lnTo>
                  <a:pt x="4342955" y="625424"/>
                </a:lnTo>
                <a:lnTo>
                  <a:pt x="4340961" y="635355"/>
                </a:lnTo>
                <a:lnTo>
                  <a:pt x="4342955" y="645248"/>
                </a:lnTo>
                <a:lnTo>
                  <a:pt x="4348404" y="653326"/>
                </a:lnTo>
                <a:lnTo>
                  <a:pt x="4356468" y="658761"/>
                </a:lnTo>
                <a:lnTo>
                  <a:pt x="4366361" y="660755"/>
                </a:lnTo>
                <a:lnTo>
                  <a:pt x="4376242" y="658761"/>
                </a:lnTo>
                <a:lnTo>
                  <a:pt x="4384319" y="653326"/>
                </a:lnTo>
                <a:lnTo>
                  <a:pt x="4389755" y="645248"/>
                </a:lnTo>
                <a:lnTo>
                  <a:pt x="4391749" y="635355"/>
                </a:lnTo>
                <a:close/>
              </a:path>
              <a:path w="4422140" h="823595">
                <a:moveTo>
                  <a:pt x="4391749" y="533704"/>
                </a:moveTo>
                <a:lnTo>
                  <a:pt x="4389755" y="523773"/>
                </a:lnTo>
                <a:lnTo>
                  <a:pt x="4384319" y="515696"/>
                </a:lnTo>
                <a:lnTo>
                  <a:pt x="4376242" y="510260"/>
                </a:lnTo>
                <a:lnTo>
                  <a:pt x="4366361" y="508254"/>
                </a:lnTo>
                <a:lnTo>
                  <a:pt x="4356468" y="510260"/>
                </a:lnTo>
                <a:lnTo>
                  <a:pt x="4348404" y="515696"/>
                </a:lnTo>
                <a:lnTo>
                  <a:pt x="4342955" y="523773"/>
                </a:lnTo>
                <a:lnTo>
                  <a:pt x="4340961" y="533704"/>
                </a:lnTo>
                <a:lnTo>
                  <a:pt x="4342955" y="543598"/>
                </a:lnTo>
                <a:lnTo>
                  <a:pt x="4348404" y="551675"/>
                </a:lnTo>
                <a:lnTo>
                  <a:pt x="4356468" y="557110"/>
                </a:lnTo>
                <a:lnTo>
                  <a:pt x="4366361" y="559104"/>
                </a:lnTo>
                <a:lnTo>
                  <a:pt x="4376242" y="557110"/>
                </a:lnTo>
                <a:lnTo>
                  <a:pt x="4384319" y="551675"/>
                </a:lnTo>
                <a:lnTo>
                  <a:pt x="4389755" y="543598"/>
                </a:lnTo>
                <a:lnTo>
                  <a:pt x="4391749" y="533704"/>
                </a:lnTo>
                <a:close/>
              </a:path>
              <a:path w="4422140" h="823595">
                <a:moveTo>
                  <a:pt x="4391749" y="432054"/>
                </a:moveTo>
                <a:lnTo>
                  <a:pt x="4389755" y="422122"/>
                </a:lnTo>
                <a:lnTo>
                  <a:pt x="4384319" y="414045"/>
                </a:lnTo>
                <a:lnTo>
                  <a:pt x="4376242" y="408609"/>
                </a:lnTo>
                <a:lnTo>
                  <a:pt x="4366361" y="406603"/>
                </a:lnTo>
                <a:lnTo>
                  <a:pt x="4356468" y="408609"/>
                </a:lnTo>
                <a:lnTo>
                  <a:pt x="4348404" y="414045"/>
                </a:lnTo>
                <a:lnTo>
                  <a:pt x="4342955" y="422122"/>
                </a:lnTo>
                <a:lnTo>
                  <a:pt x="4340961" y="432054"/>
                </a:lnTo>
                <a:lnTo>
                  <a:pt x="4342955" y="441947"/>
                </a:lnTo>
                <a:lnTo>
                  <a:pt x="4348404" y="450024"/>
                </a:lnTo>
                <a:lnTo>
                  <a:pt x="4356468" y="455460"/>
                </a:lnTo>
                <a:lnTo>
                  <a:pt x="4366361" y="457454"/>
                </a:lnTo>
                <a:lnTo>
                  <a:pt x="4376242" y="455460"/>
                </a:lnTo>
                <a:lnTo>
                  <a:pt x="4384319" y="450024"/>
                </a:lnTo>
                <a:lnTo>
                  <a:pt x="4389755" y="441947"/>
                </a:lnTo>
                <a:lnTo>
                  <a:pt x="4391749" y="432054"/>
                </a:lnTo>
                <a:close/>
              </a:path>
              <a:path w="4422140" h="823595">
                <a:moveTo>
                  <a:pt x="4391749" y="330403"/>
                </a:moveTo>
                <a:lnTo>
                  <a:pt x="4389755" y="320471"/>
                </a:lnTo>
                <a:lnTo>
                  <a:pt x="4384319" y="312394"/>
                </a:lnTo>
                <a:lnTo>
                  <a:pt x="4376242" y="306959"/>
                </a:lnTo>
                <a:lnTo>
                  <a:pt x="4366361" y="304952"/>
                </a:lnTo>
                <a:lnTo>
                  <a:pt x="4356468" y="306959"/>
                </a:lnTo>
                <a:lnTo>
                  <a:pt x="4348404" y="312394"/>
                </a:lnTo>
                <a:lnTo>
                  <a:pt x="4342955" y="320471"/>
                </a:lnTo>
                <a:lnTo>
                  <a:pt x="4340961" y="330403"/>
                </a:lnTo>
                <a:lnTo>
                  <a:pt x="4342955" y="340296"/>
                </a:lnTo>
                <a:lnTo>
                  <a:pt x="4348404" y="348373"/>
                </a:lnTo>
                <a:lnTo>
                  <a:pt x="4356468" y="353809"/>
                </a:lnTo>
                <a:lnTo>
                  <a:pt x="4366361" y="355803"/>
                </a:lnTo>
                <a:lnTo>
                  <a:pt x="4376242" y="353809"/>
                </a:lnTo>
                <a:lnTo>
                  <a:pt x="4384319" y="348373"/>
                </a:lnTo>
                <a:lnTo>
                  <a:pt x="4389755" y="340296"/>
                </a:lnTo>
                <a:lnTo>
                  <a:pt x="4391749" y="330403"/>
                </a:lnTo>
                <a:close/>
              </a:path>
              <a:path w="4422140" h="823595">
                <a:moveTo>
                  <a:pt x="4391749" y="228752"/>
                </a:moveTo>
                <a:lnTo>
                  <a:pt x="4389755" y="218821"/>
                </a:lnTo>
                <a:lnTo>
                  <a:pt x="4384319" y="210743"/>
                </a:lnTo>
                <a:lnTo>
                  <a:pt x="4376242" y="205308"/>
                </a:lnTo>
                <a:lnTo>
                  <a:pt x="4366361" y="203301"/>
                </a:lnTo>
                <a:lnTo>
                  <a:pt x="4356468" y="205308"/>
                </a:lnTo>
                <a:lnTo>
                  <a:pt x="4348404" y="210743"/>
                </a:lnTo>
                <a:lnTo>
                  <a:pt x="4342955" y="218821"/>
                </a:lnTo>
                <a:lnTo>
                  <a:pt x="4340961" y="228752"/>
                </a:lnTo>
                <a:lnTo>
                  <a:pt x="4342955" y="238645"/>
                </a:lnTo>
                <a:lnTo>
                  <a:pt x="4348404" y="246722"/>
                </a:lnTo>
                <a:lnTo>
                  <a:pt x="4356468" y="252158"/>
                </a:lnTo>
                <a:lnTo>
                  <a:pt x="4366361" y="254152"/>
                </a:lnTo>
                <a:lnTo>
                  <a:pt x="4376242" y="252158"/>
                </a:lnTo>
                <a:lnTo>
                  <a:pt x="4384319" y="246722"/>
                </a:lnTo>
                <a:lnTo>
                  <a:pt x="4389755" y="238645"/>
                </a:lnTo>
                <a:lnTo>
                  <a:pt x="4391749" y="228752"/>
                </a:lnTo>
                <a:close/>
              </a:path>
              <a:path w="4422140" h="823595">
                <a:moveTo>
                  <a:pt x="4391749" y="127101"/>
                </a:moveTo>
                <a:lnTo>
                  <a:pt x="4389755" y="117170"/>
                </a:lnTo>
                <a:lnTo>
                  <a:pt x="4384319" y="109093"/>
                </a:lnTo>
                <a:lnTo>
                  <a:pt x="4376242" y="103657"/>
                </a:lnTo>
                <a:lnTo>
                  <a:pt x="4366361" y="101650"/>
                </a:lnTo>
                <a:lnTo>
                  <a:pt x="4356468" y="103657"/>
                </a:lnTo>
                <a:lnTo>
                  <a:pt x="4348404" y="109093"/>
                </a:lnTo>
                <a:lnTo>
                  <a:pt x="4342955" y="117170"/>
                </a:lnTo>
                <a:lnTo>
                  <a:pt x="4340961" y="127101"/>
                </a:lnTo>
                <a:lnTo>
                  <a:pt x="4342955" y="136994"/>
                </a:lnTo>
                <a:lnTo>
                  <a:pt x="4348404" y="145072"/>
                </a:lnTo>
                <a:lnTo>
                  <a:pt x="4356468" y="150507"/>
                </a:lnTo>
                <a:lnTo>
                  <a:pt x="4366361" y="152501"/>
                </a:lnTo>
                <a:lnTo>
                  <a:pt x="4376242" y="150507"/>
                </a:lnTo>
                <a:lnTo>
                  <a:pt x="4384319" y="145072"/>
                </a:lnTo>
                <a:lnTo>
                  <a:pt x="4389755" y="136994"/>
                </a:lnTo>
                <a:lnTo>
                  <a:pt x="4391749" y="127101"/>
                </a:lnTo>
                <a:close/>
              </a:path>
              <a:path w="4422140" h="823595">
                <a:moveTo>
                  <a:pt x="4391749" y="25450"/>
                </a:moveTo>
                <a:lnTo>
                  <a:pt x="4389755" y="15519"/>
                </a:lnTo>
                <a:lnTo>
                  <a:pt x="4384319" y="7442"/>
                </a:lnTo>
                <a:lnTo>
                  <a:pt x="4376242" y="2006"/>
                </a:lnTo>
                <a:lnTo>
                  <a:pt x="4366361" y="0"/>
                </a:lnTo>
                <a:lnTo>
                  <a:pt x="4356468" y="2006"/>
                </a:lnTo>
                <a:lnTo>
                  <a:pt x="4348391" y="7442"/>
                </a:lnTo>
                <a:lnTo>
                  <a:pt x="4342955" y="15519"/>
                </a:lnTo>
                <a:lnTo>
                  <a:pt x="4340961" y="25450"/>
                </a:lnTo>
                <a:lnTo>
                  <a:pt x="4342955" y="35344"/>
                </a:lnTo>
                <a:lnTo>
                  <a:pt x="4348404" y="43421"/>
                </a:lnTo>
                <a:lnTo>
                  <a:pt x="4356468" y="48856"/>
                </a:lnTo>
                <a:lnTo>
                  <a:pt x="4366361" y="50850"/>
                </a:lnTo>
                <a:lnTo>
                  <a:pt x="4376242" y="48856"/>
                </a:lnTo>
                <a:lnTo>
                  <a:pt x="4384319" y="43421"/>
                </a:lnTo>
                <a:lnTo>
                  <a:pt x="4389755" y="35344"/>
                </a:lnTo>
                <a:lnTo>
                  <a:pt x="4391749" y="25450"/>
                </a:lnTo>
                <a:close/>
              </a:path>
              <a:path w="4422140" h="823595">
                <a:moveTo>
                  <a:pt x="4421784" y="746912"/>
                </a:moveTo>
                <a:lnTo>
                  <a:pt x="4419778" y="737031"/>
                </a:lnTo>
                <a:lnTo>
                  <a:pt x="4414342" y="728954"/>
                </a:lnTo>
                <a:lnTo>
                  <a:pt x="4406265" y="723519"/>
                </a:lnTo>
                <a:lnTo>
                  <a:pt x="4396333" y="721512"/>
                </a:lnTo>
                <a:lnTo>
                  <a:pt x="4386440" y="723519"/>
                </a:lnTo>
                <a:lnTo>
                  <a:pt x="4378363" y="728954"/>
                </a:lnTo>
                <a:lnTo>
                  <a:pt x="4372927" y="737031"/>
                </a:lnTo>
                <a:lnTo>
                  <a:pt x="4370933" y="746912"/>
                </a:lnTo>
                <a:lnTo>
                  <a:pt x="4372927" y="756805"/>
                </a:lnTo>
                <a:lnTo>
                  <a:pt x="4378363" y="764882"/>
                </a:lnTo>
                <a:lnTo>
                  <a:pt x="4386440" y="770318"/>
                </a:lnTo>
                <a:lnTo>
                  <a:pt x="4396384" y="772312"/>
                </a:lnTo>
                <a:lnTo>
                  <a:pt x="4406265" y="770318"/>
                </a:lnTo>
                <a:lnTo>
                  <a:pt x="4414342" y="764882"/>
                </a:lnTo>
                <a:lnTo>
                  <a:pt x="4419778" y="756805"/>
                </a:lnTo>
                <a:lnTo>
                  <a:pt x="4421784" y="746912"/>
                </a:lnTo>
                <a:close/>
              </a:path>
            </a:pathLst>
          </a:custGeom>
          <a:solidFill>
            <a:srgbClr val="7731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 txBox="1"/>
          <p:nvPr/>
        </p:nvSpPr>
        <p:spPr>
          <a:xfrm>
            <a:off x="11650827" y="5252211"/>
            <a:ext cx="17913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4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Product</a:t>
            </a:r>
            <a:r>
              <a:rPr sz="1600" spc="-95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35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Response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5812820" y="6369784"/>
            <a:ext cx="348615" cy="1880235"/>
            <a:chOff x="5812820" y="6369784"/>
            <a:chExt cx="348615" cy="1880235"/>
          </a:xfrm>
        </p:grpSpPr>
        <p:pic>
          <p:nvPicPr>
            <p:cNvPr id="80" name="object 8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33584" y="6369784"/>
              <a:ext cx="327734" cy="327734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12820" y="7147083"/>
              <a:ext cx="327734" cy="327734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12820" y="7922237"/>
              <a:ext cx="327734" cy="327734"/>
            </a:xfrm>
            <a:prstGeom prst="rect">
              <a:avLst/>
            </a:prstGeom>
          </p:spPr>
        </p:pic>
      </p:grpSp>
      <p:sp>
        <p:nvSpPr>
          <p:cNvPr id="83" name="Slide Number Placeholder 8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20490" y="4538442"/>
              <a:ext cx="0" cy="1210310"/>
            </a:xfrm>
            <a:custGeom>
              <a:avLst/>
              <a:gdLst/>
              <a:ahLst/>
              <a:cxnLst/>
              <a:rect l="l" t="t" r="r" b="b"/>
              <a:pathLst>
                <a:path h="1210310">
                  <a:moveTo>
                    <a:pt x="0" y="0"/>
                  </a:moveTo>
                  <a:lnTo>
                    <a:pt x="1" y="1210115"/>
                  </a:lnTo>
                </a:path>
              </a:pathLst>
            </a:custGeom>
            <a:ln w="190500">
              <a:solidFill>
                <a:srgbClr val="FF1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41525" y="4592828"/>
            <a:ext cx="654367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490" dirty="0"/>
              <a:t>Data</a:t>
            </a:r>
            <a:r>
              <a:rPr sz="6000" spc="-395" dirty="0"/>
              <a:t> Consistency</a:t>
            </a:r>
            <a:endParaRPr sz="6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2425">
              <a:lnSpc>
                <a:spcPct val="100000"/>
              </a:lnSpc>
              <a:spcBef>
                <a:spcPts val="100"/>
              </a:spcBef>
            </a:pPr>
            <a:r>
              <a:rPr sz="4800" spc="-459" dirty="0"/>
              <a:t>Saga</a:t>
            </a:r>
            <a:r>
              <a:rPr sz="4800" spc="-320" dirty="0"/>
              <a:t> </a:t>
            </a:r>
            <a:r>
              <a:rPr sz="4800" spc="-340" dirty="0"/>
              <a:t>Pattern:</a:t>
            </a:r>
            <a:r>
              <a:rPr sz="4800" spc="-320" dirty="0"/>
              <a:t> </a:t>
            </a:r>
            <a:r>
              <a:rPr sz="4800" spc="-484" dirty="0"/>
              <a:t>New</a:t>
            </a:r>
            <a:r>
              <a:rPr sz="4800" spc="-325" dirty="0"/>
              <a:t> </a:t>
            </a:r>
            <a:r>
              <a:rPr sz="4800" spc="-285" dirty="0"/>
              <a:t>Order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1923545" y="3056534"/>
            <a:ext cx="9913620" cy="548957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60350">
              <a:lnSpc>
                <a:spcPct val="100000"/>
              </a:lnSpc>
              <a:spcBef>
                <a:spcPts val="755"/>
              </a:spcBef>
              <a:tabLst>
                <a:tab pos="4322445" algn="l"/>
                <a:tab pos="6397625" algn="l"/>
                <a:tab pos="9168130" algn="l"/>
              </a:tabLst>
            </a:pPr>
            <a:r>
              <a:rPr sz="2400" spc="-15" baseline="-3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Website</a:t>
            </a:r>
            <a:r>
              <a:rPr sz="2400" baseline="-3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15" baseline="2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Security</a:t>
            </a:r>
            <a:r>
              <a:rPr sz="2400" baseline="2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165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Web</a:t>
            </a:r>
            <a:r>
              <a:rPr sz="2400" spc="-179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37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r>
              <a:rPr sz="2400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BFF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8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r>
              <a:rPr sz="1600" spc="-14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Desktop</a:t>
            </a: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55755" y="2071366"/>
            <a:ext cx="11406505" cy="2770505"/>
            <a:chOff x="1955755" y="2071366"/>
            <a:chExt cx="11406505" cy="277050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686028" y="4298805"/>
              <a:ext cx="584130" cy="5427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3210" y="2741189"/>
              <a:ext cx="421398" cy="4385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36790" y="2278486"/>
              <a:ext cx="713074" cy="7130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48636" y="2296547"/>
              <a:ext cx="713071" cy="7130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5755" y="2071366"/>
              <a:ext cx="1245323" cy="1245324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646634" y="1724996"/>
            <a:ext cx="14373860" cy="8006080"/>
            <a:chOff x="1646634" y="1724996"/>
            <a:chExt cx="14373860" cy="800608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7239" y="6853352"/>
              <a:ext cx="1708649" cy="17086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46634" y="1724996"/>
              <a:ext cx="14373860" cy="8006080"/>
            </a:xfrm>
            <a:custGeom>
              <a:avLst/>
              <a:gdLst/>
              <a:ahLst/>
              <a:cxnLst/>
              <a:rect l="l" t="t" r="r" b="b"/>
              <a:pathLst>
                <a:path w="14373860" h="8006080">
                  <a:moveTo>
                    <a:pt x="14373284" y="0"/>
                  </a:moveTo>
                  <a:lnTo>
                    <a:pt x="0" y="0"/>
                  </a:lnTo>
                  <a:lnTo>
                    <a:pt x="0" y="8005994"/>
                  </a:lnTo>
                  <a:lnTo>
                    <a:pt x="14373284" y="8005994"/>
                  </a:lnTo>
                  <a:lnTo>
                    <a:pt x="143732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164468" y="7567185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5">
                  <a:moveTo>
                    <a:pt x="1203341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7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4"/>
                  </a:lnTo>
                  <a:lnTo>
                    <a:pt x="54975" y="779751"/>
                  </a:lnTo>
                  <a:lnTo>
                    <a:pt x="91836" y="798814"/>
                  </a:lnTo>
                  <a:lnTo>
                    <a:pt x="134279" y="805660"/>
                  </a:lnTo>
                  <a:lnTo>
                    <a:pt x="1203341" y="805660"/>
                  </a:lnTo>
                  <a:lnTo>
                    <a:pt x="1245784" y="798814"/>
                  </a:lnTo>
                  <a:lnTo>
                    <a:pt x="1282645" y="779751"/>
                  </a:lnTo>
                  <a:lnTo>
                    <a:pt x="1311712" y="750684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5" y="25907"/>
                  </a:lnTo>
                  <a:lnTo>
                    <a:pt x="1245784" y="6845"/>
                  </a:lnTo>
                  <a:lnTo>
                    <a:pt x="1203341" y="0"/>
                  </a:lnTo>
                  <a:close/>
                </a:path>
              </a:pathLst>
            </a:custGeom>
            <a:solidFill>
              <a:srgbClr val="FF7B0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8579303" y="8470900"/>
            <a:ext cx="5797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604918" y="3520582"/>
            <a:ext cx="2486025" cy="4705985"/>
            <a:chOff x="9604918" y="3520582"/>
            <a:chExt cx="2486025" cy="470598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04918" y="7642940"/>
              <a:ext cx="561668" cy="58357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0751534" y="3520582"/>
              <a:ext cx="1339215" cy="806450"/>
            </a:xfrm>
            <a:custGeom>
              <a:avLst/>
              <a:gdLst/>
              <a:ahLst/>
              <a:cxnLst/>
              <a:rect l="l" t="t" r="r" b="b"/>
              <a:pathLst>
                <a:path w="1339215" h="806450">
                  <a:moveTo>
                    <a:pt x="1204445" y="0"/>
                  </a:moveTo>
                  <a:lnTo>
                    <a:pt x="134404" y="0"/>
                  </a:lnTo>
                  <a:lnTo>
                    <a:pt x="91922" y="6852"/>
                  </a:lnTo>
                  <a:lnTo>
                    <a:pt x="55026" y="25932"/>
                  </a:lnTo>
                  <a:lnTo>
                    <a:pt x="25932" y="55026"/>
                  </a:lnTo>
                  <a:lnTo>
                    <a:pt x="6852" y="91922"/>
                  </a:lnTo>
                  <a:lnTo>
                    <a:pt x="0" y="134404"/>
                  </a:lnTo>
                  <a:lnTo>
                    <a:pt x="0" y="671997"/>
                  </a:lnTo>
                  <a:lnTo>
                    <a:pt x="6852" y="714479"/>
                  </a:lnTo>
                  <a:lnTo>
                    <a:pt x="25932" y="751374"/>
                  </a:lnTo>
                  <a:lnTo>
                    <a:pt x="55026" y="780468"/>
                  </a:lnTo>
                  <a:lnTo>
                    <a:pt x="91922" y="799548"/>
                  </a:lnTo>
                  <a:lnTo>
                    <a:pt x="134404" y="806400"/>
                  </a:lnTo>
                  <a:lnTo>
                    <a:pt x="1204445" y="806400"/>
                  </a:lnTo>
                  <a:lnTo>
                    <a:pt x="1246926" y="799548"/>
                  </a:lnTo>
                  <a:lnTo>
                    <a:pt x="1283821" y="780468"/>
                  </a:lnTo>
                  <a:lnTo>
                    <a:pt x="1312916" y="751374"/>
                  </a:lnTo>
                  <a:lnTo>
                    <a:pt x="1331996" y="714479"/>
                  </a:lnTo>
                  <a:lnTo>
                    <a:pt x="1338847" y="671997"/>
                  </a:lnTo>
                  <a:lnTo>
                    <a:pt x="1338847" y="134404"/>
                  </a:lnTo>
                  <a:lnTo>
                    <a:pt x="1331996" y="91922"/>
                  </a:lnTo>
                  <a:lnTo>
                    <a:pt x="1312916" y="55026"/>
                  </a:lnTo>
                  <a:lnTo>
                    <a:pt x="1283821" y="25932"/>
                  </a:lnTo>
                  <a:lnTo>
                    <a:pt x="1246926" y="6852"/>
                  </a:lnTo>
                  <a:lnTo>
                    <a:pt x="1204445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1035775" y="4453635"/>
            <a:ext cx="8445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Account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2155723" y="3520752"/>
            <a:ext cx="2336165" cy="805815"/>
            <a:chOff x="12155723" y="3520752"/>
            <a:chExt cx="2336165" cy="805815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55723" y="3665133"/>
              <a:ext cx="561662" cy="58357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3153872" y="3520752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4" h="805814">
                  <a:moveTo>
                    <a:pt x="1203337" y="0"/>
                  </a:moveTo>
                  <a:lnTo>
                    <a:pt x="134277" y="0"/>
                  </a:lnTo>
                  <a:lnTo>
                    <a:pt x="91836" y="6845"/>
                  </a:lnTo>
                  <a:lnTo>
                    <a:pt x="54976" y="25908"/>
                  </a:lnTo>
                  <a:lnTo>
                    <a:pt x="25908" y="54976"/>
                  </a:lnTo>
                  <a:lnTo>
                    <a:pt x="6845" y="91837"/>
                  </a:lnTo>
                  <a:lnTo>
                    <a:pt x="0" y="134280"/>
                  </a:lnTo>
                  <a:lnTo>
                    <a:pt x="0" y="671381"/>
                  </a:lnTo>
                  <a:lnTo>
                    <a:pt x="6845" y="713824"/>
                  </a:lnTo>
                  <a:lnTo>
                    <a:pt x="25908" y="750685"/>
                  </a:lnTo>
                  <a:lnTo>
                    <a:pt x="54976" y="779753"/>
                  </a:lnTo>
                  <a:lnTo>
                    <a:pt x="91836" y="798815"/>
                  </a:lnTo>
                  <a:lnTo>
                    <a:pt x="134277" y="805661"/>
                  </a:lnTo>
                  <a:lnTo>
                    <a:pt x="1203337" y="805661"/>
                  </a:lnTo>
                  <a:lnTo>
                    <a:pt x="1245784" y="798815"/>
                  </a:lnTo>
                  <a:lnTo>
                    <a:pt x="1282648" y="779753"/>
                  </a:lnTo>
                  <a:lnTo>
                    <a:pt x="1311717" y="750685"/>
                  </a:lnTo>
                  <a:lnTo>
                    <a:pt x="1330781" y="713824"/>
                  </a:lnTo>
                  <a:lnTo>
                    <a:pt x="1337627" y="671381"/>
                  </a:lnTo>
                  <a:lnTo>
                    <a:pt x="1337627" y="134280"/>
                  </a:lnTo>
                  <a:lnTo>
                    <a:pt x="1330781" y="91837"/>
                  </a:lnTo>
                  <a:lnTo>
                    <a:pt x="1311717" y="54976"/>
                  </a:lnTo>
                  <a:lnTo>
                    <a:pt x="1282648" y="25908"/>
                  </a:lnTo>
                  <a:lnTo>
                    <a:pt x="1245784" y="6845"/>
                  </a:lnTo>
                  <a:lnTo>
                    <a:pt x="1203337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3422630" y="4453635"/>
            <a:ext cx="8001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Product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0792157" y="3651453"/>
            <a:ext cx="4341495" cy="4770120"/>
            <a:chOff x="10792157" y="3651453"/>
            <a:chExt cx="4341495" cy="4770120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71611" y="3651453"/>
              <a:ext cx="561668" cy="58357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0792157" y="7615440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5">
                  <a:moveTo>
                    <a:pt x="1203340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5"/>
                  </a:lnTo>
                  <a:lnTo>
                    <a:pt x="54975" y="779753"/>
                  </a:lnTo>
                  <a:lnTo>
                    <a:pt x="91836" y="798815"/>
                  </a:lnTo>
                  <a:lnTo>
                    <a:pt x="134279" y="805661"/>
                  </a:lnTo>
                  <a:lnTo>
                    <a:pt x="1203340" y="805661"/>
                  </a:lnTo>
                  <a:lnTo>
                    <a:pt x="1245783" y="798815"/>
                  </a:lnTo>
                  <a:lnTo>
                    <a:pt x="1282644" y="779753"/>
                  </a:lnTo>
                  <a:lnTo>
                    <a:pt x="1311712" y="750685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4" y="25908"/>
                  </a:lnTo>
                  <a:lnTo>
                    <a:pt x="1245783" y="6845"/>
                  </a:lnTo>
                  <a:lnTo>
                    <a:pt x="1203340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10981565" y="8516619"/>
            <a:ext cx="102996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Promotion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2232606" y="7567185"/>
            <a:ext cx="2259330" cy="805815"/>
            <a:chOff x="12232606" y="7567185"/>
            <a:chExt cx="2259330" cy="805815"/>
          </a:xfrm>
        </p:grpSpPr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32606" y="7691194"/>
              <a:ext cx="561665" cy="58357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3153872" y="7567185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4" h="805815">
                  <a:moveTo>
                    <a:pt x="1203337" y="0"/>
                  </a:moveTo>
                  <a:lnTo>
                    <a:pt x="134277" y="0"/>
                  </a:lnTo>
                  <a:lnTo>
                    <a:pt x="91836" y="6845"/>
                  </a:lnTo>
                  <a:lnTo>
                    <a:pt x="54976" y="25907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4"/>
                  </a:lnTo>
                  <a:lnTo>
                    <a:pt x="54976" y="779751"/>
                  </a:lnTo>
                  <a:lnTo>
                    <a:pt x="91836" y="798814"/>
                  </a:lnTo>
                  <a:lnTo>
                    <a:pt x="134277" y="805660"/>
                  </a:lnTo>
                  <a:lnTo>
                    <a:pt x="1203337" y="805660"/>
                  </a:lnTo>
                  <a:lnTo>
                    <a:pt x="1245784" y="798814"/>
                  </a:lnTo>
                  <a:lnTo>
                    <a:pt x="1282648" y="779751"/>
                  </a:lnTo>
                  <a:lnTo>
                    <a:pt x="1311717" y="750684"/>
                  </a:lnTo>
                  <a:lnTo>
                    <a:pt x="1330781" y="713823"/>
                  </a:lnTo>
                  <a:lnTo>
                    <a:pt x="1337627" y="671380"/>
                  </a:lnTo>
                  <a:lnTo>
                    <a:pt x="1337627" y="134279"/>
                  </a:lnTo>
                  <a:lnTo>
                    <a:pt x="1330781" y="91836"/>
                  </a:lnTo>
                  <a:lnTo>
                    <a:pt x="1311717" y="54975"/>
                  </a:lnTo>
                  <a:lnTo>
                    <a:pt x="1282648" y="25907"/>
                  </a:lnTo>
                  <a:lnTo>
                    <a:pt x="1245784" y="6845"/>
                  </a:lnTo>
                  <a:lnTo>
                    <a:pt x="1203337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13347636" y="8440420"/>
            <a:ext cx="9493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Inventory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582561" y="4977249"/>
            <a:ext cx="9551035" cy="3261360"/>
            <a:chOff x="5582561" y="4977249"/>
            <a:chExt cx="9551035" cy="3261360"/>
          </a:xfrm>
        </p:grpSpPr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71611" y="7654714"/>
              <a:ext cx="561668" cy="58357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615148" y="5090112"/>
              <a:ext cx="1337945" cy="1577975"/>
            </a:xfrm>
            <a:custGeom>
              <a:avLst/>
              <a:gdLst/>
              <a:ahLst/>
              <a:cxnLst/>
              <a:rect l="l" t="t" r="r" b="b"/>
              <a:pathLst>
                <a:path w="1337945" h="1577975">
                  <a:moveTo>
                    <a:pt x="0" y="222940"/>
                  </a:moveTo>
                  <a:lnTo>
                    <a:pt x="4529" y="178010"/>
                  </a:lnTo>
                  <a:lnTo>
                    <a:pt x="17519" y="136162"/>
                  </a:lnTo>
                  <a:lnTo>
                    <a:pt x="38074" y="98292"/>
                  </a:lnTo>
                  <a:lnTo>
                    <a:pt x="65297" y="65297"/>
                  </a:lnTo>
                  <a:lnTo>
                    <a:pt x="98292" y="38074"/>
                  </a:lnTo>
                  <a:lnTo>
                    <a:pt x="136162" y="17519"/>
                  </a:lnTo>
                  <a:lnTo>
                    <a:pt x="178010" y="4529"/>
                  </a:lnTo>
                  <a:lnTo>
                    <a:pt x="222940" y="0"/>
                  </a:lnTo>
                  <a:lnTo>
                    <a:pt x="1114680" y="0"/>
                  </a:lnTo>
                  <a:lnTo>
                    <a:pt x="1159610" y="4529"/>
                  </a:lnTo>
                  <a:lnTo>
                    <a:pt x="1201458" y="17519"/>
                  </a:lnTo>
                  <a:lnTo>
                    <a:pt x="1239328" y="38074"/>
                  </a:lnTo>
                  <a:lnTo>
                    <a:pt x="1272323" y="65297"/>
                  </a:lnTo>
                  <a:lnTo>
                    <a:pt x="1299546" y="98292"/>
                  </a:lnTo>
                  <a:lnTo>
                    <a:pt x="1320101" y="136162"/>
                  </a:lnTo>
                  <a:lnTo>
                    <a:pt x="1333091" y="178010"/>
                  </a:lnTo>
                  <a:lnTo>
                    <a:pt x="1337621" y="222940"/>
                  </a:lnTo>
                  <a:lnTo>
                    <a:pt x="1337621" y="1354642"/>
                  </a:lnTo>
                  <a:lnTo>
                    <a:pt x="1333091" y="1399572"/>
                  </a:lnTo>
                  <a:lnTo>
                    <a:pt x="1320101" y="1441420"/>
                  </a:lnTo>
                  <a:lnTo>
                    <a:pt x="1299546" y="1479290"/>
                  </a:lnTo>
                  <a:lnTo>
                    <a:pt x="1272323" y="1512285"/>
                  </a:lnTo>
                  <a:lnTo>
                    <a:pt x="1239328" y="1539508"/>
                  </a:lnTo>
                  <a:lnTo>
                    <a:pt x="1201458" y="1560063"/>
                  </a:lnTo>
                  <a:lnTo>
                    <a:pt x="1159610" y="1573053"/>
                  </a:lnTo>
                  <a:lnTo>
                    <a:pt x="1114680" y="1577583"/>
                  </a:lnTo>
                  <a:lnTo>
                    <a:pt x="222940" y="1577583"/>
                  </a:lnTo>
                  <a:lnTo>
                    <a:pt x="178010" y="1573053"/>
                  </a:lnTo>
                  <a:lnTo>
                    <a:pt x="136162" y="1560063"/>
                  </a:lnTo>
                  <a:lnTo>
                    <a:pt x="98292" y="1539508"/>
                  </a:lnTo>
                  <a:lnTo>
                    <a:pt x="65297" y="1512285"/>
                  </a:lnTo>
                  <a:lnTo>
                    <a:pt x="38074" y="1479290"/>
                  </a:lnTo>
                  <a:lnTo>
                    <a:pt x="17519" y="1441420"/>
                  </a:lnTo>
                  <a:lnTo>
                    <a:pt x="4529" y="1399572"/>
                  </a:lnTo>
                  <a:lnTo>
                    <a:pt x="0" y="1354642"/>
                  </a:lnTo>
                  <a:lnTo>
                    <a:pt x="0" y="222940"/>
                  </a:lnTo>
                  <a:close/>
                </a:path>
              </a:pathLst>
            </a:custGeom>
            <a:ln w="50800">
              <a:solidFill>
                <a:srgbClr val="7731F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82561" y="4977249"/>
              <a:ext cx="1171776" cy="117177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876138" y="5166875"/>
              <a:ext cx="787400" cy="737235"/>
            </a:xfrm>
            <a:custGeom>
              <a:avLst/>
              <a:gdLst/>
              <a:ahLst/>
              <a:cxnLst/>
              <a:rect l="l" t="t" r="r" b="b"/>
              <a:pathLst>
                <a:path w="787400" h="737235">
                  <a:moveTo>
                    <a:pt x="0" y="368378"/>
                  </a:moveTo>
                  <a:lnTo>
                    <a:pt x="3065" y="322169"/>
                  </a:lnTo>
                  <a:lnTo>
                    <a:pt x="12018" y="277674"/>
                  </a:lnTo>
                  <a:lnTo>
                    <a:pt x="26487" y="235236"/>
                  </a:lnTo>
                  <a:lnTo>
                    <a:pt x="46105" y="195201"/>
                  </a:lnTo>
                  <a:lnTo>
                    <a:pt x="70502" y="157915"/>
                  </a:lnTo>
                  <a:lnTo>
                    <a:pt x="99311" y="123723"/>
                  </a:lnTo>
                  <a:lnTo>
                    <a:pt x="132162" y="92970"/>
                  </a:lnTo>
                  <a:lnTo>
                    <a:pt x="168687" y="66001"/>
                  </a:lnTo>
                  <a:lnTo>
                    <a:pt x="208516" y="43161"/>
                  </a:lnTo>
                  <a:lnTo>
                    <a:pt x="251281" y="24796"/>
                  </a:lnTo>
                  <a:lnTo>
                    <a:pt x="296613" y="11250"/>
                  </a:lnTo>
                  <a:lnTo>
                    <a:pt x="344144" y="2870"/>
                  </a:lnTo>
                  <a:lnTo>
                    <a:pt x="393505" y="0"/>
                  </a:lnTo>
                  <a:lnTo>
                    <a:pt x="442865" y="2870"/>
                  </a:lnTo>
                  <a:lnTo>
                    <a:pt x="490396" y="11250"/>
                  </a:lnTo>
                  <a:lnTo>
                    <a:pt x="535728" y="24796"/>
                  </a:lnTo>
                  <a:lnTo>
                    <a:pt x="578493" y="43161"/>
                  </a:lnTo>
                  <a:lnTo>
                    <a:pt x="618322" y="66001"/>
                  </a:lnTo>
                  <a:lnTo>
                    <a:pt x="654847" y="92970"/>
                  </a:lnTo>
                  <a:lnTo>
                    <a:pt x="687698" y="123723"/>
                  </a:lnTo>
                  <a:lnTo>
                    <a:pt x="716507" y="157915"/>
                  </a:lnTo>
                  <a:lnTo>
                    <a:pt x="740904" y="195201"/>
                  </a:lnTo>
                  <a:lnTo>
                    <a:pt x="760522" y="235236"/>
                  </a:lnTo>
                  <a:lnTo>
                    <a:pt x="774992" y="277674"/>
                  </a:lnTo>
                  <a:lnTo>
                    <a:pt x="783944" y="322169"/>
                  </a:lnTo>
                  <a:lnTo>
                    <a:pt x="787010" y="368378"/>
                  </a:lnTo>
                  <a:lnTo>
                    <a:pt x="783944" y="414587"/>
                  </a:lnTo>
                  <a:lnTo>
                    <a:pt x="774992" y="459082"/>
                  </a:lnTo>
                  <a:lnTo>
                    <a:pt x="760522" y="501520"/>
                  </a:lnTo>
                  <a:lnTo>
                    <a:pt x="740904" y="541555"/>
                  </a:lnTo>
                  <a:lnTo>
                    <a:pt x="716507" y="578841"/>
                  </a:lnTo>
                  <a:lnTo>
                    <a:pt x="687698" y="613033"/>
                  </a:lnTo>
                  <a:lnTo>
                    <a:pt x="654847" y="643786"/>
                  </a:lnTo>
                  <a:lnTo>
                    <a:pt x="618322" y="670755"/>
                  </a:lnTo>
                  <a:lnTo>
                    <a:pt x="578493" y="693595"/>
                  </a:lnTo>
                  <a:lnTo>
                    <a:pt x="535728" y="711960"/>
                  </a:lnTo>
                  <a:lnTo>
                    <a:pt x="490396" y="725506"/>
                  </a:lnTo>
                  <a:lnTo>
                    <a:pt x="442865" y="733886"/>
                  </a:lnTo>
                  <a:lnTo>
                    <a:pt x="393505" y="736757"/>
                  </a:lnTo>
                  <a:lnTo>
                    <a:pt x="344144" y="733886"/>
                  </a:lnTo>
                  <a:lnTo>
                    <a:pt x="296613" y="725506"/>
                  </a:lnTo>
                  <a:lnTo>
                    <a:pt x="251281" y="711960"/>
                  </a:lnTo>
                  <a:lnTo>
                    <a:pt x="208516" y="693595"/>
                  </a:lnTo>
                  <a:lnTo>
                    <a:pt x="168687" y="670755"/>
                  </a:lnTo>
                  <a:lnTo>
                    <a:pt x="132162" y="643786"/>
                  </a:lnTo>
                  <a:lnTo>
                    <a:pt x="99311" y="613033"/>
                  </a:lnTo>
                  <a:lnTo>
                    <a:pt x="70502" y="578841"/>
                  </a:lnTo>
                  <a:lnTo>
                    <a:pt x="46105" y="541555"/>
                  </a:lnTo>
                  <a:lnTo>
                    <a:pt x="26487" y="501520"/>
                  </a:lnTo>
                  <a:lnTo>
                    <a:pt x="12018" y="459082"/>
                  </a:lnTo>
                  <a:lnTo>
                    <a:pt x="3065" y="414587"/>
                  </a:lnTo>
                  <a:lnTo>
                    <a:pt x="0" y="368378"/>
                  </a:lnTo>
                  <a:close/>
                </a:path>
              </a:pathLst>
            </a:custGeom>
            <a:ln w="38100">
              <a:solidFill>
                <a:srgbClr val="7731F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7079936" y="5339588"/>
            <a:ext cx="379095" cy="38544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52705" marR="5080" indent="-40640">
              <a:lnSpc>
                <a:spcPts val="1390"/>
              </a:lnSpc>
              <a:spcBef>
                <a:spcPts val="185"/>
              </a:spcBef>
            </a:pPr>
            <a:r>
              <a:rPr sz="1200" spc="-135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Saga </a:t>
            </a:r>
            <a:r>
              <a:rPr sz="1200" spc="-25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Log</a:t>
            </a:r>
            <a:endParaRPr sz="12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276287" y="5507691"/>
            <a:ext cx="1503045" cy="1081405"/>
            <a:chOff x="6276287" y="5507691"/>
            <a:chExt cx="1503045" cy="1081405"/>
          </a:xfrm>
        </p:grpSpPr>
        <p:sp>
          <p:nvSpPr>
            <p:cNvPr id="38" name="object 38"/>
            <p:cNvSpPr/>
            <p:nvPr/>
          </p:nvSpPr>
          <p:spPr>
            <a:xfrm>
              <a:off x="6276287" y="5507691"/>
              <a:ext cx="813435" cy="175260"/>
            </a:xfrm>
            <a:custGeom>
              <a:avLst/>
              <a:gdLst/>
              <a:ahLst/>
              <a:cxnLst/>
              <a:rect l="l" t="t" r="r" b="b"/>
              <a:pathLst>
                <a:path w="813434" h="175260">
                  <a:moveTo>
                    <a:pt x="104959" y="0"/>
                  </a:moveTo>
                  <a:lnTo>
                    <a:pt x="8030" y="80773"/>
                  </a:lnTo>
                  <a:lnTo>
                    <a:pt x="8030" y="94156"/>
                  </a:lnTo>
                  <a:lnTo>
                    <a:pt x="104957" y="174929"/>
                  </a:lnTo>
                  <a:lnTo>
                    <a:pt x="113967" y="174110"/>
                  </a:lnTo>
                  <a:lnTo>
                    <a:pt x="124071" y="161987"/>
                  </a:lnTo>
                  <a:lnTo>
                    <a:pt x="123252" y="152977"/>
                  </a:lnTo>
                  <a:lnTo>
                    <a:pt x="57807" y="98440"/>
                  </a:lnTo>
                  <a:lnTo>
                    <a:pt x="31465" y="98440"/>
                  </a:lnTo>
                  <a:lnTo>
                    <a:pt x="31465" y="76488"/>
                  </a:lnTo>
                  <a:lnTo>
                    <a:pt x="57808" y="76488"/>
                  </a:lnTo>
                  <a:lnTo>
                    <a:pt x="123252" y="21951"/>
                  </a:lnTo>
                  <a:lnTo>
                    <a:pt x="124071" y="12942"/>
                  </a:lnTo>
                  <a:lnTo>
                    <a:pt x="113967" y="819"/>
                  </a:lnTo>
                  <a:lnTo>
                    <a:pt x="104959" y="0"/>
                  </a:lnTo>
                  <a:close/>
                </a:path>
                <a:path w="813434" h="175260">
                  <a:moveTo>
                    <a:pt x="8030" y="94156"/>
                  </a:moveTo>
                  <a:lnTo>
                    <a:pt x="8031" y="95356"/>
                  </a:lnTo>
                  <a:lnTo>
                    <a:pt x="14427" y="101752"/>
                  </a:lnTo>
                  <a:lnTo>
                    <a:pt x="17145" y="101752"/>
                  </a:lnTo>
                  <a:lnTo>
                    <a:pt x="8030" y="94156"/>
                  </a:lnTo>
                  <a:close/>
                </a:path>
                <a:path w="813434" h="175260">
                  <a:moveTo>
                    <a:pt x="806662" y="73177"/>
                  </a:moveTo>
                  <a:lnTo>
                    <a:pt x="61781" y="73177"/>
                  </a:lnTo>
                  <a:lnTo>
                    <a:pt x="44637" y="87464"/>
                  </a:lnTo>
                  <a:lnTo>
                    <a:pt x="61782" y="101752"/>
                  </a:lnTo>
                  <a:lnTo>
                    <a:pt x="806662" y="101752"/>
                  </a:lnTo>
                  <a:lnTo>
                    <a:pt x="813057" y="95356"/>
                  </a:lnTo>
                  <a:lnTo>
                    <a:pt x="813057" y="79574"/>
                  </a:lnTo>
                  <a:lnTo>
                    <a:pt x="806662" y="73177"/>
                  </a:lnTo>
                  <a:close/>
                </a:path>
                <a:path w="813434" h="175260">
                  <a:moveTo>
                    <a:pt x="31465" y="76488"/>
                  </a:moveTo>
                  <a:lnTo>
                    <a:pt x="31465" y="98440"/>
                  </a:lnTo>
                  <a:lnTo>
                    <a:pt x="44636" y="87464"/>
                  </a:lnTo>
                  <a:lnTo>
                    <a:pt x="31465" y="76488"/>
                  </a:lnTo>
                  <a:close/>
                </a:path>
                <a:path w="813434" h="175260">
                  <a:moveTo>
                    <a:pt x="44637" y="87464"/>
                  </a:moveTo>
                  <a:lnTo>
                    <a:pt x="31465" y="98440"/>
                  </a:lnTo>
                  <a:lnTo>
                    <a:pt x="57807" y="98440"/>
                  </a:lnTo>
                  <a:lnTo>
                    <a:pt x="44637" y="87464"/>
                  </a:lnTo>
                  <a:close/>
                </a:path>
                <a:path w="813434" h="175260">
                  <a:moveTo>
                    <a:pt x="8030" y="80773"/>
                  </a:moveTo>
                  <a:lnTo>
                    <a:pt x="0" y="87464"/>
                  </a:lnTo>
                  <a:lnTo>
                    <a:pt x="8030" y="94156"/>
                  </a:lnTo>
                  <a:lnTo>
                    <a:pt x="8030" y="80773"/>
                  </a:lnTo>
                  <a:close/>
                </a:path>
                <a:path w="813434" h="175260">
                  <a:moveTo>
                    <a:pt x="57808" y="76488"/>
                  </a:moveTo>
                  <a:lnTo>
                    <a:pt x="31465" y="76488"/>
                  </a:lnTo>
                  <a:lnTo>
                    <a:pt x="44637" y="87464"/>
                  </a:lnTo>
                  <a:lnTo>
                    <a:pt x="57808" y="76488"/>
                  </a:lnTo>
                  <a:close/>
                </a:path>
                <a:path w="813434" h="175260">
                  <a:moveTo>
                    <a:pt x="17145" y="73177"/>
                  </a:moveTo>
                  <a:lnTo>
                    <a:pt x="14427" y="73177"/>
                  </a:lnTo>
                  <a:lnTo>
                    <a:pt x="8030" y="79574"/>
                  </a:lnTo>
                  <a:lnTo>
                    <a:pt x="8030" y="80773"/>
                  </a:lnTo>
                  <a:lnTo>
                    <a:pt x="17145" y="73177"/>
                  </a:lnTo>
                  <a:close/>
                </a:path>
              </a:pathLst>
            </a:custGeom>
            <a:solidFill>
              <a:srgbClr val="7731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792968" y="5995041"/>
              <a:ext cx="973455" cy="581660"/>
            </a:xfrm>
            <a:custGeom>
              <a:avLst/>
              <a:gdLst/>
              <a:ahLst/>
              <a:cxnLst/>
              <a:rect l="l" t="t" r="r" b="b"/>
              <a:pathLst>
                <a:path w="973454" h="581659">
                  <a:moveTo>
                    <a:pt x="0" y="96876"/>
                  </a:moveTo>
                  <a:lnTo>
                    <a:pt x="7613" y="59167"/>
                  </a:lnTo>
                  <a:lnTo>
                    <a:pt x="28374" y="28374"/>
                  </a:lnTo>
                  <a:lnTo>
                    <a:pt x="59167" y="7613"/>
                  </a:lnTo>
                  <a:lnTo>
                    <a:pt x="96876" y="0"/>
                  </a:lnTo>
                  <a:lnTo>
                    <a:pt x="876463" y="0"/>
                  </a:lnTo>
                  <a:lnTo>
                    <a:pt x="914172" y="7613"/>
                  </a:lnTo>
                  <a:lnTo>
                    <a:pt x="944965" y="28374"/>
                  </a:lnTo>
                  <a:lnTo>
                    <a:pt x="965726" y="59167"/>
                  </a:lnTo>
                  <a:lnTo>
                    <a:pt x="973340" y="96876"/>
                  </a:lnTo>
                  <a:lnTo>
                    <a:pt x="973340" y="484367"/>
                  </a:lnTo>
                  <a:lnTo>
                    <a:pt x="965726" y="522076"/>
                  </a:lnTo>
                  <a:lnTo>
                    <a:pt x="944965" y="552869"/>
                  </a:lnTo>
                  <a:lnTo>
                    <a:pt x="914172" y="573630"/>
                  </a:lnTo>
                  <a:lnTo>
                    <a:pt x="876463" y="581244"/>
                  </a:lnTo>
                  <a:lnTo>
                    <a:pt x="96876" y="581244"/>
                  </a:lnTo>
                  <a:lnTo>
                    <a:pt x="59167" y="573630"/>
                  </a:lnTo>
                  <a:lnTo>
                    <a:pt x="28374" y="552869"/>
                  </a:lnTo>
                  <a:lnTo>
                    <a:pt x="7613" y="522076"/>
                  </a:lnTo>
                  <a:lnTo>
                    <a:pt x="0" y="484367"/>
                  </a:lnTo>
                  <a:lnTo>
                    <a:pt x="0" y="96876"/>
                  </a:lnTo>
                  <a:close/>
                </a:path>
              </a:pathLst>
            </a:custGeom>
            <a:ln w="25400">
              <a:solidFill>
                <a:srgbClr val="7731F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6611984" y="6065011"/>
            <a:ext cx="1321435" cy="1118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5" algn="ctr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7731F8"/>
                </a:solidFill>
                <a:latin typeface="Calibri" panose="020F0502020204030204"/>
                <a:cs typeface="Calibri" panose="020F0502020204030204"/>
              </a:rPr>
              <a:t>SEC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 marR="5080" algn="ctr">
              <a:lnSpc>
                <a:spcPct val="101000"/>
              </a:lnSpc>
              <a:spcBef>
                <a:spcPts val="2320"/>
              </a:spcBef>
            </a:pPr>
            <a:r>
              <a:rPr sz="1400" spc="-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Saga </a:t>
            </a:r>
            <a:r>
              <a:rPr sz="14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Microservice(s)</a:t>
            </a:r>
            <a:endParaRPr sz="14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2927350" y="3817312"/>
            <a:ext cx="6985634" cy="2334260"/>
            <a:chOff x="2927350" y="3817312"/>
            <a:chExt cx="6985634" cy="2334260"/>
          </a:xfrm>
        </p:grpSpPr>
        <p:sp>
          <p:nvSpPr>
            <p:cNvPr id="42" name="object 42"/>
            <p:cNvSpPr/>
            <p:nvPr/>
          </p:nvSpPr>
          <p:spPr>
            <a:xfrm>
              <a:off x="7192173" y="5736082"/>
              <a:ext cx="175260" cy="415925"/>
            </a:xfrm>
            <a:custGeom>
              <a:avLst/>
              <a:gdLst/>
              <a:ahLst/>
              <a:cxnLst/>
              <a:rect l="l" t="t" r="r" b="b"/>
              <a:pathLst>
                <a:path w="175259" h="415925">
                  <a:moveTo>
                    <a:pt x="87465" y="44635"/>
                  </a:moveTo>
                  <a:lnTo>
                    <a:pt x="73177" y="61780"/>
                  </a:lnTo>
                  <a:lnTo>
                    <a:pt x="73178" y="408947"/>
                  </a:lnTo>
                  <a:lnTo>
                    <a:pt x="79575" y="415344"/>
                  </a:lnTo>
                  <a:lnTo>
                    <a:pt x="95356" y="415344"/>
                  </a:lnTo>
                  <a:lnTo>
                    <a:pt x="101753" y="408947"/>
                  </a:lnTo>
                  <a:lnTo>
                    <a:pt x="101752" y="61780"/>
                  </a:lnTo>
                  <a:lnTo>
                    <a:pt x="87465" y="44635"/>
                  </a:lnTo>
                  <a:close/>
                </a:path>
                <a:path w="175259" h="415925">
                  <a:moveTo>
                    <a:pt x="73177" y="17145"/>
                  </a:moveTo>
                  <a:lnTo>
                    <a:pt x="0" y="104957"/>
                  </a:lnTo>
                  <a:lnTo>
                    <a:pt x="819" y="113967"/>
                  </a:lnTo>
                  <a:lnTo>
                    <a:pt x="12942" y="124070"/>
                  </a:lnTo>
                  <a:lnTo>
                    <a:pt x="21951" y="123250"/>
                  </a:lnTo>
                  <a:lnTo>
                    <a:pt x="73177" y="61780"/>
                  </a:lnTo>
                  <a:lnTo>
                    <a:pt x="73177" y="17145"/>
                  </a:lnTo>
                  <a:close/>
                </a:path>
                <a:path w="175259" h="415925">
                  <a:moveTo>
                    <a:pt x="101752" y="17145"/>
                  </a:moveTo>
                  <a:lnTo>
                    <a:pt x="101753" y="61780"/>
                  </a:lnTo>
                  <a:lnTo>
                    <a:pt x="152977" y="123250"/>
                  </a:lnTo>
                  <a:lnTo>
                    <a:pt x="161987" y="124070"/>
                  </a:lnTo>
                  <a:lnTo>
                    <a:pt x="174110" y="113967"/>
                  </a:lnTo>
                  <a:lnTo>
                    <a:pt x="174929" y="104957"/>
                  </a:lnTo>
                  <a:lnTo>
                    <a:pt x="101752" y="17145"/>
                  </a:lnTo>
                  <a:close/>
                </a:path>
                <a:path w="175259" h="415925">
                  <a:moveTo>
                    <a:pt x="87464" y="0"/>
                  </a:moveTo>
                  <a:lnTo>
                    <a:pt x="73177" y="17145"/>
                  </a:lnTo>
                  <a:lnTo>
                    <a:pt x="73177" y="61780"/>
                  </a:lnTo>
                  <a:lnTo>
                    <a:pt x="87465" y="44635"/>
                  </a:lnTo>
                  <a:lnTo>
                    <a:pt x="76489" y="31464"/>
                  </a:lnTo>
                  <a:lnTo>
                    <a:pt x="101752" y="31464"/>
                  </a:lnTo>
                  <a:lnTo>
                    <a:pt x="101752" y="17145"/>
                  </a:lnTo>
                  <a:lnTo>
                    <a:pt x="87464" y="0"/>
                  </a:lnTo>
                  <a:close/>
                </a:path>
                <a:path w="175259" h="415925">
                  <a:moveTo>
                    <a:pt x="101752" y="31464"/>
                  </a:moveTo>
                  <a:lnTo>
                    <a:pt x="98441" y="31464"/>
                  </a:lnTo>
                  <a:lnTo>
                    <a:pt x="87465" y="44635"/>
                  </a:lnTo>
                  <a:lnTo>
                    <a:pt x="101753" y="61780"/>
                  </a:lnTo>
                  <a:lnTo>
                    <a:pt x="101752" y="31464"/>
                  </a:lnTo>
                  <a:close/>
                </a:path>
                <a:path w="175259" h="415925">
                  <a:moveTo>
                    <a:pt x="98441" y="31464"/>
                  </a:moveTo>
                  <a:lnTo>
                    <a:pt x="76489" y="31464"/>
                  </a:lnTo>
                  <a:lnTo>
                    <a:pt x="87465" y="44635"/>
                  </a:lnTo>
                  <a:lnTo>
                    <a:pt x="98441" y="31464"/>
                  </a:lnTo>
                  <a:close/>
                </a:path>
                <a:path w="175259" h="415925">
                  <a:moveTo>
                    <a:pt x="80773" y="8030"/>
                  </a:moveTo>
                  <a:lnTo>
                    <a:pt x="79574" y="8030"/>
                  </a:lnTo>
                  <a:lnTo>
                    <a:pt x="73177" y="14427"/>
                  </a:lnTo>
                  <a:lnTo>
                    <a:pt x="73177" y="17145"/>
                  </a:lnTo>
                  <a:lnTo>
                    <a:pt x="80773" y="8030"/>
                  </a:lnTo>
                  <a:close/>
                </a:path>
                <a:path w="175259" h="415925">
                  <a:moveTo>
                    <a:pt x="95355" y="8030"/>
                  </a:moveTo>
                  <a:lnTo>
                    <a:pt x="94156" y="8030"/>
                  </a:lnTo>
                  <a:lnTo>
                    <a:pt x="101752" y="17145"/>
                  </a:lnTo>
                  <a:lnTo>
                    <a:pt x="101752" y="14427"/>
                  </a:lnTo>
                  <a:lnTo>
                    <a:pt x="95355" y="8030"/>
                  </a:lnTo>
                  <a:close/>
                </a:path>
              </a:pathLst>
            </a:custGeom>
            <a:solidFill>
              <a:srgbClr val="7731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575300" y="3817312"/>
              <a:ext cx="2349500" cy="254000"/>
            </a:xfrm>
            <a:custGeom>
              <a:avLst/>
              <a:gdLst/>
              <a:ahLst/>
              <a:cxnLst/>
              <a:rect l="l" t="t" r="r" b="b"/>
              <a:pathLst>
                <a:path w="2349500" h="254000">
                  <a:moveTo>
                    <a:pt x="25400" y="101600"/>
                  </a:moveTo>
                  <a:lnTo>
                    <a:pt x="15513" y="103596"/>
                  </a:lnTo>
                  <a:lnTo>
                    <a:pt x="7439" y="109039"/>
                  </a:lnTo>
                  <a:lnTo>
                    <a:pt x="1996" y="117113"/>
                  </a:lnTo>
                  <a:lnTo>
                    <a:pt x="0" y="127000"/>
                  </a:lnTo>
                  <a:lnTo>
                    <a:pt x="1996" y="136886"/>
                  </a:lnTo>
                  <a:lnTo>
                    <a:pt x="7439" y="144960"/>
                  </a:lnTo>
                  <a:lnTo>
                    <a:pt x="15513" y="150403"/>
                  </a:lnTo>
                  <a:lnTo>
                    <a:pt x="25450" y="152400"/>
                  </a:lnTo>
                  <a:lnTo>
                    <a:pt x="35337" y="150403"/>
                  </a:lnTo>
                  <a:lnTo>
                    <a:pt x="43411" y="144960"/>
                  </a:lnTo>
                  <a:lnTo>
                    <a:pt x="48854" y="136886"/>
                  </a:lnTo>
                  <a:lnTo>
                    <a:pt x="50850" y="127000"/>
                  </a:lnTo>
                  <a:lnTo>
                    <a:pt x="48854" y="117113"/>
                  </a:lnTo>
                  <a:lnTo>
                    <a:pt x="43411" y="109039"/>
                  </a:lnTo>
                  <a:lnTo>
                    <a:pt x="35337" y="103596"/>
                  </a:lnTo>
                  <a:lnTo>
                    <a:pt x="25400" y="101600"/>
                  </a:lnTo>
                  <a:close/>
                </a:path>
                <a:path w="2349500" h="254000">
                  <a:moveTo>
                    <a:pt x="127050" y="101600"/>
                  </a:moveTo>
                  <a:lnTo>
                    <a:pt x="117163" y="103596"/>
                  </a:lnTo>
                  <a:lnTo>
                    <a:pt x="109090" y="109039"/>
                  </a:lnTo>
                  <a:lnTo>
                    <a:pt x="103646" y="117113"/>
                  </a:lnTo>
                  <a:lnTo>
                    <a:pt x="101650" y="127000"/>
                  </a:lnTo>
                  <a:lnTo>
                    <a:pt x="103646" y="136886"/>
                  </a:lnTo>
                  <a:lnTo>
                    <a:pt x="109090" y="144960"/>
                  </a:lnTo>
                  <a:lnTo>
                    <a:pt x="117163" y="150403"/>
                  </a:lnTo>
                  <a:lnTo>
                    <a:pt x="127101" y="152400"/>
                  </a:lnTo>
                  <a:lnTo>
                    <a:pt x="136988" y="150403"/>
                  </a:lnTo>
                  <a:lnTo>
                    <a:pt x="145062" y="144960"/>
                  </a:lnTo>
                  <a:lnTo>
                    <a:pt x="150505" y="136886"/>
                  </a:lnTo>
                  <a:lnTo>
                    <a:pt x="152501" y="127000"/>
                  </a:lnTo>
                  <a:lnTo>
                    <a:pt x="150505" y="117113"/>
                  </a:lnTo>
                  <a:lnTo>
                    <a:pt x="145062" y="109039"/>
                  </a:lnTo>
                  <a:lnTo>
                    <a:pt x="136988" y="103596"/>
                  </a:lnTo>
                  <a:lnTo>
                    <a:pt x="127050" y="101600"/>
                  </a:lnTo>
                  <a:close/>
                </a:path>
                <a:path w="2349500" h="254000">
                  <a:moveTo>
                    <a:pt x="228701" y="101600"/>
                  </a:moveTo>
                  <a:lnTo>
                    <a:pt x="218814" y="103596"/>
                  </a:lnTo>
                  <a:lnTo>
                    <a:pt x="210740" y="109039"/>
                  </a:lnTo>
                  <a:lnTo>
                    <a:pt x="205297" y="117113"/>
                  </a:lnTo>
                  <a:lnTo>
                    <a:pt x="203301" y="127000"/>
                  </a:lnTo>
                  <a:lnTo>
                    <a:pt x="205297" y="136886"/>
                  </a:lnTo>
                  <a:lnTo>
                    <a:pt x="210740" y="144960"/>
                  </a:lnTo>
                  <a:lnTo>
                    <a:pt x="218814" y="150403"/>
                  </a:lnTo>
                  <a:lnTo>
                    <a:pt x="228752" y="152400"/>
                  </a:lnTo>
                  <a:lnTo>
                    <a:pt x="238639" y="150403"/>
                  </a:lnTo>
                  <a:lnTo>
                    <a:pt x="246713" y="144960"/>
                  </a:lnTo>
                  <a:lnTo>
                    <a:pt x="252156" y="136886"/>
                  </a:lnTo>
                  <a:lnTo>
                    <a:pt x="254152" y="127000"/>
                  </a:lnTo>
                  <a:lnTo>
                    <a:pt x="252156" y="117113"/>
                  </a:lnTo>
                  <a:lnTo>
                    <a:pt x="246713" y="109039"/>
                  </a:lnTo>
                  <a:lnTo>
                    <a:pt x="238639" y="103596"/>
                  </a:lnTo>
                  <a:lnTo>
                    <a:pt x="228701" y="101600"/>
                  </a:lnTo>
                  <a:close/>
                </a:path>
                <a:path w="2349500" h="254000">
                  <a:moveTo>
                    <a:pt x="330352" y="101600"/>
                  </a:moveTo>
                  <a:lnTo>
                    <a:pt x="320465" y="103596"/>
                  </a:lnTo>
                  <a:lnTo>
                    <a:pt x="312391" y="109039"/>
                  </a:lnTo>
                  <a:lnTo>
                    <a:pt x="306948" y="117113"/>
                  </a:lnTo>
                  <a:lnTo>
                    <a:pt x="304952" y="127000"/>
                  </a:lnTo>
                  <a:lnTo>
                    <a:pt x="306948" y="136886"/>
                  </a:lnTo>
                  <a:lnTo>
                    <a:pt x="312391" y="144960"/>
                  </a:lnTo>
                  <a:lnTo>
                    <a:pt x="320465" y="150403"/>
                  </a:lnTo>
                  <a:lnTo>
                    <a:pt x="330403" y="152400"/>
                  </a:lnTo>
                  <a:lnTo>
                    <a:pt x="340290" y="150403"/>
                  </a:lnTo>
                  <a:lnTo>
                    <a:pt x="348363" y="144960"/>
                  </a:lnTo>
                  <a:lnTo>
                    <a:pt x="353807" y="136886"/>
                  </a:lnTo>
                  <a:lnTo>
                    <a:pt x="355803" y="127000"/>
                  </a:lnTo>
                  <a:lnTo>
                    <a:pt x="353807" y="117113"/>
                  </a:lnTo>
                  <a:lnTo>
                    <a:pt x="348363" y="109039"/>
                  </a:lnTo>
                  <a:lnTo>
                    <a:pt x="340290" y="103596"/>
                  </a:lnTo>
                  <a:lnTo>
                    <a:pt x="330352" y="101600"/>
                  </a:lnTo>
                  <a:close/>
                </a:path>
                <a:path w="2349500" h="254000">
                  <a:moveTo>
                    <a:pt x="432003" y="101600"/>
                  </a:moveTo>
                  <a:lnTo>
                    <a:pt x="422116" y="103596"/>
                  </a:lnTo>
                  <a:lnTo>
                    <a:pt x="414042" y="109039"/>
                  </a:lnTo>
                  <a:lnTo>
                    <a:pt x="408599" y="117113"/>
                  </a:lnTo>
                  <a:lnTo>
                    <a:pt x="406603" y="127000"/>
                  </a:lnTo>
                  <a:lnTo>
                    <a:pt x="408599" y="136886"/>
                  </a:lnTo>
                  <a:lnTo>
                    <a:pt x="414042" y="144960"/>
                  </a:lnTo>
                  <a:lnTo>
                    <a:pt x="422116" y="150403"/>
                  </a:lnTo>
                  <a:lnTo>
                    <a:pt x="432053" y="152400"/>
                  </a:lnTo>
                  <a:lnTo>
                    <a:pt x="441940" y="150403"/>
                  </a:lnTo>
                  <a:lnTo>
                    <a:pt x="450014" y="144960"/>
                  </a:lnTo>
                  <a:lnTo>
                    <a:pt x="455457" y="136886"/>
                  </a:lnTo>
                  <a:lnTo>
                    <a:pt x="457453" y="127000"/>
                  </a:lnTo>
                  <a:lnTo>
                    <a:pt x="455457" y="117113"/>
                  </a:lnTo>
                  <a:lnTo>
                    <a:pt x="450014" y="109039"/>
                  </a:lnTo>
                  <a:lnTo>
                    <a:pt x="441940" y="103596"/>
                  </a:lnTo>
                  <a:lnTo>
                    <a:pt x="432003" y="101600"/>
                  </a:lnTo>
                  <a:close/>
                </a:path>
                <a:path w="2349500" h="254000">
                  <a:moveTo>
                    <a:pt x="533653" y="101600"/>
                  </a:moveTo>
                  <a:lnTo>
                    <a:pt x="523767" y="103596"/>
                  </a:lnTo>
                  <a:lnTo>
                    <a:pt x="515693" y="109039"/>
                  </a:lnTo>
                  <a:lnTo>
                    <a:pt x="510250" y="117113"/>
                  </a:lnTo>
                  <a:lnTo>
                    <a:pt x="508253" y="127000"/>
                  </a:lnTo>
                  <a:lnTo>
                    <a:pt x="510250" y="136886"/>
                  </a:lnTo>
                  <a:lnTo>
                    <a:pt x="515693" y="144960"/>
                  </a:lnTo>
                  <a:lnTo>
                    <a:pt x="523767" y="150403"/>
                  </a:lnTo>
                  <a:lnTo>
                    <a:pt x="533704" y="152400"/>
                  </a:lnTo>
                  <a:lnTo>
                    <a:pt x="543591" y="150403"/>
                  </a:lnTo>
                  <a:lnTo>
                    <a:pt x="551665" y="144960"/>
                  </a:lnTo>
                  <a:lnTo>
                    <a:pt x="557108" y="136886"/>
                  </a:lnTo>
                  <a:lnTo>
                    <a:pt x="559104" y="127000"/>
                  </a:lnTo>
                  <a:lnTo>
                    <a:pt x="557108" y="117113"/>
                  </a:lnTo>
                  <a:lnTo>
                    <a:pt x="551665" y="109039"/>
                  </a:lnTo>
                  <a:lnTo>
                    <a:pt x="543591" y="103596"/>
                  </a:lnTo>
                  <a:lnTo>
                    <a:pt x="533653" y="101600"/>
                  </a:lnTo>
                  <a:close/>
                </a:path>
                <a:path w="2349500" h="254000">
                  <a:moveTo>
                    <a:pt x="635304" y="101600"/>
                  </a:moveTo>
                  <a:lnTo>
                    <a:pt x="625417" y="103596"/>
                  </a:lnTo>
                  <a:lnTo>
                    <a:pt x="617344" y="109039"/>
                  </a:lnTo>
                  <a:lnTo>
                    <a:pt x="611900" y="117113"/>
                  </a:lnTo>
                  <a:lnTo>
                    <a:pt x="609904" y="127000"/>
                  </a:lnTo>
                  <a:lnTo>
                    <a:pt x="611900" y="136886"/>
                  </a:lnTo>
                  <a:lnTo>
                    <a:pt x="617344" y="144960"/>
                  </a:lnTo>
                  <a:lnTo>
                    <a:pt x="625417" y="150403"/>
                  </a:lnTo>
                  <a:lnTo>
                    <a:pt x="635355" y="152400"/>
                  </a:lnTo>
                  <a:lnTo>
                    <a:pt x="645242" y="150403"/>
                  </a:lnTo>
                  <a:lnTo>
                    <a:pt x="653316" y="144960"/>
                  </a:lnTo>
                  <a:lnTo>
                    <a:pt x="658759" y="136886"/>
                  </a:lnTo>
                  <a:lnTo>
                    <a:pt x="660755" y="127000"/>
                  </a:lnTo>
                  <a:lnTo>
                    <a:pt x="658759" y="117113"/>
                  </a:lnTo>
                  <a:lnTo>
                    <a:pt x="653316" y="109039"/>
                  </a:lnTo>
                  <a:lnTo>
                    <a:pt x="645242" y="103596"/>
                  </a:lnTo>
                  <a:lnTo>
                    <a:pt x="635304" y="101600"/>
                  </a:lnTo>
                  <a:close/>
                </a:path>
                <a:path w="2349500" h="254000">
                  <a:moveTo>
                    <a:pt x="736955" y="101600"/>
                  </a:moveTo>
                  <a:lnTo>
                    <a:pt x="727068" y="103596"/>
                  </a:lnTo>
                  <a:lnTo>
                    <a:pt x="718994" y="109039"/>
                  </a:lnTo>
                  <a:lnTo>
                    <a:pt x="713551" y="117113"/>
                  </a:lnTo>
                  <a:lnTo>
                    <a:pt x="711555" y="127000"/>
                  </a:lnTo>
                  <a:lnTo>
                    <a:pt x="713551" y="136886"/>
                  </a:lnTo>
                  <a:lnTo>
                    <a:pt x="718994" y="144960"/>
                  </a:lnTo>
                  <a:lnTo>
                    <a:pt x="727068" y="150403"/>
                  </a:lnTo>
                  <a:lnTo>
                    <a:pt x="737006" y="152400"/>
                  </a:lnTo>
                  <a:lnTo>
                    <a:pt x="746893" y="150403"/>
                  </a:lnTo>
                  <a:lnTo>
                    <a:pt x="754967" y="144960"/>
                  </a:lnTo>
                  <a:lnTo>
                    <a:pt x="760410" y="136886"/>
                  </a:lnTo>
                  <a:lnTo>
                    <a:pt x="762406" y="127000"/>
                  </a:lnTo>
                  <a:lnTo>
                    <a:pt x="760410" y="117113"/>
                  </a:lnTo>
                  <a:lnTo>
                    <a:pt x="754967" y="109039"/>
                  </a:lnTo>
                  <a:lnTo>
                    <a:pt x="746893" y="103596"/>
                  </a:lnTo>
                  <a:lnTo>
                    <a:pt x="736955" y="101600"/>
                  </a:lnTo>
                  <a:close/>
                </a:path>
                <a:path w="2349500" h="254000">
                  <a:moveTo>
                    <a:pt x="838606" y="101600"/>
                  </a:moveTo>
                  <a:lnTo>
                    <a:pt x="828719" y="103596"/>
                  </a:lnTo>
                  <a:lnTo>
                    <a:pt x="820645" y="109039"/>
                  </a:lnTo>
                  <a:lnTo>
                    <a:pt x="815202" y="117113"/>
                  </a:lnTo>
                  <a:lnTo>
                    <a:pt x="813206" y="127000"/>
                  </a:lnTo>
                  <a:lnTo>
                    <a:pt x="815202" y="136886"/>
                  </a:lnTo>
                  <a:lnTo>
                    <a:pt x="820645" y="144960"/>
                  </a:lnTo>
                  <a:lnTo>
                    <a:pt x="828719" y="150403"/>
                  </a:lnTo>
                  <a:lnTo>
                    <a:pt x="838657" y="152400"/>
                  </a:lnTo>
                  <a:lnTo>
                    <a:pt x="848544" y="150403"/>
                  </a:lnTo>
                  <a:lnTo>
                    <a:pt x="856617" y="144960"/>
                  </a:lnTo>
                  <a:lnTo>
                    <a:pt x="862061" y="136886"/>
                  </a:lnTo>
                  <a:lnTo>
                    <a:pt x="864057" y="127000"/>
                  </a:lnTo>
                  <a:lnTo>
                    <a:pt x="862061" y="117113"/>
                  </a:lnTo>
                  <a:lnTo>
                    <a:pt x="856617" y="109039"/>
                  </a:lnTo>
                  <a:lnTo>
                    <a:pt x="848544" y="103596"/>
                  </a:lnTo>
                  <a:lnTo>
                    <a:pt x="838606" y="101600"/>
                  </a:lnTo>
                  <a:close/>
                </a:path>
                <a:path w="2349500" h="254000">
                  <a:moveTo>
                    <a:pt x="940257" y="101600"/>
                  </a:moveTo>
                  <a:lnTo>
                    <a:pt x="930370" y="103596"/>
                  </a:lnTo>
                  <a:lnTo>
                    <a:pt x="922296" y="109039"/>
                  </a:lnTo>
                  <a:lnTo>
                    <a:pt x="916853" y="117113"/>
                  </a:lnTo>
                  <a:lnTo>
                    <a:pt x="914857" y="127000"/>
                  </a:lnTo>
                  <a:lnTo>
                    <a:pt x="916853" y="136886"/>
                  </a:lnTo>
                  <a:lnTo>
                    <a:pt x="922296" y="144960"/>
                  </a:lnTo>
                  <a:lnTo>
                    <a:pt x="930370" y="150403"/>
                  </a:lnTo>
                  <a:lnTo>
                    <a:pt x="940307" y="152400"/>
                  </a:lnTo>
                  <a:lnTo>
                    <a:pt x="950194" y="150403"/>
                  </a:lnTo>
                  <a:lnTo>
                    <a:pt x="958268" y="144960"/>
                  </a:lnTo>
                  <a:lnTo>
                    <a:pt x="963711" y="136886"/>
                  </a:lnTo>
                  <a:lnTo>
                    <a:pt x="965707" y="127000"/>
                  </a:lnTo>
                  <a:lnTo>
                    <a:pt x="963711" y="117113"/>
                  </a:lnTo>
                  <a:lnTo>
                    <a:pt x="958268" y="109039"/>
                  </a:lnTo>
                  <a:lnTo>
                    <a:pt x="950194" y="103596"/>
                  </a:lnTo>
                  <a:lnTo>
                    <a:pt x="940257" y="101600"/>
                  </a:lnTo>
                  <a:close/>
                </a:path>
                <a:path w="2349500" h="254000">
                  <a:moveTo>
                    <a:pt x="1041907" y="101600"/>
                  </a:moveTo>
                  <a:lnTo>
                    <a:pt x="1032021" y="103596"/>
                  </a:lnTo>
                  <a:lnTo>
                    <a:pt x="1023947" y="109039"/>
                  </a:lnTo>
                  <a:lnTo>
                    <a:pt x="1018504" y="117113"/>
                  </a:lnTo>
                  <a:lnTo>
                    <a:pt x="1016507" y="127000"/>
                  </a:lnTo>
                  <a:lnTo>
                    <a:pt x="1018504" y="136886"/>
                  </a:lnTo>
                  <a:lnTo>
                    <a:pt x="1023947" y="144960"/>
                  </a:lnTo>
                  <a:lnTo>
                    <a:pt x="1032021" y="150403"/>
                  </a:lnTo>
                  <a:lnTo>
                    <a:pt x="1041958" y="152400"/>
                  </a:lnTo>
                  <a:lnTo>
                    <a:pt x="1051845" y="150403"/>
                  </a:lnTo>
                  <a:lnTo>
                    <a:pt x="1059918" y="144960"/>
                  </a:lnTo>
                  <a:lnTo>
                    <a:pt x="1065362" y="136886"/>
                  </a:lnTo>
                  <a:lnTo>
                    <a:pt x="1067358" y="127000"/>
                  </a:lnTo>
                  <a:lnTo>
                    <a:pt x="1065362" y="117113"/>
                  </a:lnTo>
                  <a:lnTo>
                    <a:pt x="1059919" y="109039"/>
                  </a:lnTo>
                  <a:lnTo>
                    <a:pt x="1051845" y="103596"/>
                  </a:lnTo>
                  <a:lnTo>
                    <a:pt x="1041907" y="101600"/>
                  </a:lnTo>
                  <a:close/>
                </a:path>
                <a:path w="2349500" h="254000">
                  <a:moveTo>
                    <a:pt x="1143558" y="101600"/>
                  </a:moveTo>
                  <a:lnTo>
                    <a:pt x="1133671" y="103596"/>
                  </a:lnTo>
                  <a:lnTo>
                    <a:pt x="1125598" y="109039"/>
                  </a:lnTo>
                  <a:lnTo>
                    <a:pt x="1120154" y="117113"/>
                  </a:lnTo>
                  <a:lnTo>
                    <a:pt x="1118158" y="127000"/>
                  </a:lnTo>
                  <a:lnTo>
                    <a:pt x="1120154" y="136886"/>
                  </a:lnTo>
                  <a:lnTo>
                    <a:pt x="1125598" y="144960"/>
                  </a:lnTo>
                  <a:lnTo>
                    <a:pt x="1133671" y="150403"/>
                  </a:lnTo>
                  <a:lnTo>
                    <a:pt x="1143609" y="152400"/>
                  </a:lnTo>
                  <a:lnTo>
                    <a:pt x="1153496" y="150403"/>
                  </a:lnTo>
                  <a:lnTo>
                    <a:pt x="1161569" y="144960"/>
                  </a:lnTo>
                  <a:lnTo>
                    <a:pt x="1167013" y="136886"/>
                  </a:lnTo>
                  <a:lnTo>
                    <a:pt x="1169009" y="127000"/>
                  </a:lnTo>
                  <a:lnTo>
                    <a:pt x="1167013" y="117113"/>
                  </a:lnTo>
                  <a:lnTo>
                    <a:pt x="1161569" y="109039"/>
                  </a:lnTo>
                  <a:lnTo>
                    <a:pt x="1153496" y="103596"/>
                  </a:lnTo>
                  <a:lnTo>
                    <a:pt x="1143558" y="101600"/>
                  </a:lnTo>
                  <a:close/>
                </a:path>
                <a:path w="2349500" h="254000">
                  <a:moveTo>
                    <a:pt x="1245209" y="101600"/>
                  </a:moveTo>
                  <a:lnTo>
                    <a:pt x="1235322" y="103596"/>
                  </a:lnTo>
                  <a:lnTo>
                    <a:pt x="1227248" y="109039"/>
                  </a:lnTo>
                  <a:lnTo>
                    <a:pt x="1221805" y="117113"/>
                  </a:lnTo>
                  <a:lnTo>
                    <a:pt x="1219809" y="127000"/>
                  </a:lnTo>
                  <a:lnTo>
                    <a:pt x="1221805" y="136886"/>
                  </a:lnTo>
                  <a:lnTo>
                    <a:pt x="1227248" y="144960"/>
                  </a:lnTo>
                  <a:lnTo>
                    <a:pt x="1235322" y="150403"/>
                  </a:lnTo>
                  <a:lnTo>
                    <a:pt x="1245260" y="152400"/>
                  </a:lnTo>
                  <a:lnTo>
                    <a:pt x="1255146" y="150403"/>
                  </a:lnTo>
                  <a:lnTo>
                    <a:pt x="1263220" y="144960"/>
                  </a:lnTo>
                  <a:lnTo>
                    <a:pt x="1268664" y="136886"/>
                  </a:lnTo>
                  <a:lnTo>
                    <a:pt x="1270660" y="127000"/>
                  </a:lnTo>
                  <a:lnTo>
                    <a:pt x="1268664" y="117113"/>
                  </a:lnTo>
                  <a:lnTo>
                    <a:pt x="1263220" y="109039"/>
                  </a:lnTo>
                  <a:lnTo>
                    <a:pt x="1255146" y="103596"/>
                  </a:lnTo>
                  <a:lnTo>
                    <a:pt x="1245209" y="101600"/>
                  </a:lnTo>
                  <a:close/>
                </a:path>
                <a:path w="2349500" h="254000">
                  <a:moveTo>
                    <a:pt x="1346860" y="101600"/>
                  </a:moveTo>
                  <a:lnTo>
                    <a:pt x="1336973" y="103596"/>
                  </a:lnTo>
                  <a:lnTo>
                    <a:pt x="1328899" y="109039"/>
                  </a:lnTo>
                  <a:lnTo>
                    <a:pt x="1323456" y="117113"/>
                  </a:lnTo>
                  <a:lnTo>
                    <a:pt x="1321460" y="127000"/>
                  </a:lnTo>
                  <a:lnTo>
                    <a:pt x="1323456" y="136886"/>
                  </a:lnTo>
                  <a:lnTo>
                    <a:pt x="1328899" y="144960"/>
                  </a:lnTo>
                  <a:lnTo>
                    <a:pt x="1336973" y="150403"/>
                  </a:lnTo>
                  <a:lnTo>
                    <a:pt x="1346911" y="152400"/>
                  </a:lnTo>
                  <a:lnTo>
                    <a:pt x="1356797" y="150403"/>
                  </a:lnTo>
                  <a:lnTo>
                    <a:pt x="1364871" y="144960"/>
                  </a:lnTo>
                  <a:lnTo>
                    <a:pt x="1370315" y="136886"/>
                  </a:lnTo>
                  <a:lnTo>
                    <a:pt x="1372311" y="127000"/>
                  </a:lnTo>
                  <a:lnTo>
                    <a:pt x="1370315" y="117113"/>
                  </a:lnTo>
                  <a:lnTo>
                    <a:pt x="1364871" y="109039"/>
                  </a:lnTo>
                  <a:lnTo>
                    <a:pt x="1356797" y="103596"/>
                  </a:lnTo>
                  <a:lnTo>
                    <a:pt x="1346860" y="101600"/>
                  </a:lnTo>
                  <a:close/>
                </a:path>
                <a:path w="2349500" h="254000">
                  <a:moveTo>
                    <a:pt x="1448511" y="101600"/>
                  </a:moveTo>
                  <a:lnTo>
                    <a:pt x="1438624" y="103596"/>
                  </a:lnTo>
                  <a:lnTo>
                    <a:pt x="1430550" y="109039"/>
                  </a:lnTo>
                  <a:lnTo>
                    <a:pt x="1425107" y="117113"/>
                  </a:lnTo>
                  <a:lnTo>
                    <a:pt x="1423111" y="127000"/>
                  </a:lnTo>
                  <a:lnTo>
                    <a:pt x="1425107" y="136886"/>
                  </a:lnTo>
                  <a:lnTo>
                    <a:pt x="1430550" y="144960"/>
                  </a:lnTo>
                  <a:lnTo>
                    <a:pt x="1438624" y="150403"/>
                  </a:lnTo>
                  <a:lnTo>
                    <a:pt x="1448561" y="152400"/>
                  </a:lnTo>
                  <a:lnTo>
                    <a:pt x="1458448" y="150403"/>
                  </a:lnTo>
                  <a:lnTo>
                    <a:pt x="1466522" y="144960"/>
                  </a:lnTo>
                  <a:lnTo>
                    <a:pt x="1471965" y="136886"/>
                  </a:lnTo>
                  <a:lnTo>
                    <a:pt x="1473961" y="127000"/>
                  </a:lnTo>
                  <a:lnTo>
                    <a:pt x="1471965" y="117113"/>
                  </a:lnTo>
                  <a:lnTo>
                    <a:pt x="1466522" y="109039"/>
                  </a:lnTo>
                  <a:lnTo>
                    <a:pt x="1458448" y="103596"/>
                  </a:lnTo>
                  <a:lnTo>
                    <a:pt x="1448511" y="101600"/>
                  </a:lnTo>
                  <a:close/>
                </a:path>
                <a:path w="2349500" h="254000">
                  <a:moveTo>
                    <a:pt x="1550161" y="101600"/>
                  </a:moveTo>
                  <a:lnTo>
                    <a:pt x="1540275" y="103596"/>
                  </a:lnTo>
                  <a:lnTo>
                    <a:pt x="1532201" y="109039"/>
                  </a:lnTo>
                  <a:lnTo>
                    <a:pt x="1526758" y="117113"/>
                  </a:lnTo>
                  <a:lnTo>
                    <a:pt x="1524761" y="127000"/>
                  </a:lnTo>
                  <a:lnTo>
                    <a:pt x="1526758" y="136886"/>
                  </a:lnTo>
                  <a:lnTo>
                    <a:pt x="1532201" y="144960"/>
                  </a:lnTo>
                  <a:lnTo>
                    <a:pt x="1540275" y="150403"/>
                  </a:lnTo>
                  <a:lnTo>
                    <a:pt x="1550212" y="152400"/>
                  </a:lnTo>
                  <a:lnTo>
                    <a:pt x="1560099" y="150403"/>
                  </a:lnTo>
                  <a:lnTo>
                    <a:pt x="1568172" y="144960"/>
                  </a:lnTo>
                  <a:lnTo>
                    <a:pt x="1573616" y="136886"/>
                  </a:lnTo>
                  <a:lnTo>
                    <a:pt x="1575612" y="127000"/>
                  </a:lnTo>
                  <a:lnTo>
                    <a:pt x="1573616" y="117113"/>
                  </a:lnTo>
                  <a:lnTo>
                    <a:pt x="1568172" y="109039"/>
                  </a:lnTo>
                  <a:lnTo>
                    <a:pt x="1560099" y="103596"/>
                  </a:lnTo>
                  <a:lnTo>
                    <a:pt x="1550161" y="101600"/>
                  </a:lnTo>
                  <a:close/>
                </a:path>
                <a:path w="2349500" h="254000">
                  <a:moveTo>
                    <a:pt x="1651812" y="101600"/>
                  </a:moveTo>
                  <a:lnTo>
                    <a:pt x="1641925" y="103596"/>
                  </a:lnTo>
                  <a:lnTo>
                    <a:pt x="1633852" y="109039"/>
                  </a:lnTo>
                  <a:lnTo>
                    <a:pt x="1628408" y="117113"/>
                  </a:lnTo>
                  <a:lnTo>
                    <a:pt x="1626412" y="127000"/>
                  </a:lnTo>
                  <a:lnTo>
                    <a:pt x="1628408" y="136886"/>
                  </a:lnTo>
                  <a:lnTo>
                    <a:pt x="1633852" y="144960"/>
                  </a:lnTo>
                  <a:lnTo>
                    <a:pt x="1641925" y="150403"/>
                  </a:lnTo>
                  <a:lnTo>
                    <a:pt x="1651862" y="152400"/>
                  </a:lnTo>
                  <a:lnTo>
                    <a:pt x="1661749" y="150403"/>
                  </a:lnTo>
                  <a:lnTo>
                    <a:pt x="1669822" y="144960"/>
                  </a:lnTo>
                  <a:lnTo>
                    <a:pt x="1675266" y="136886"/>
                  </a:lnTo>
                  <a:lnTo>
                    <a:pt x="1677262" y="127000"/>
                  </a:lnTo>
                  <a:lnTo>
                    <a:pt x="1675266" y="117113"/>
                  </a:lnTo>
                  <a:lnTo>
                    <a:pt x="1669822" y="109039"/>
                  </a:lnTo>
                  <a:lnTo>
                    <a:pt x="1661749" y="103596"/>
                  </a:lnTo>
                  <a:lnTo>
                    <a:pt x="1651812" y="101600"/>
                  </a:lnTo>
                  <a:close/>
                </a:path>
                <a:path w="2349500" h="254000">
                  <a:moveTo>
                    <a:pt x="1753462" y="101600"/>
                  </a:moveTo>
                  <a:lnTo>
                    <a:pt x="1743575" y="103596"/>
                  </a:lnTo>
                  <a:lnTo>
                    <a:pt x="1735502" y="109039"/>
                  </a:lnTo>
                  <a:lnTo>
                    <a:pt x="1730058" y="117113"/>
                  </a:lnTo>
                  <a:lnTo>
                    <a:pt x="1728062" y="127000"/>
                  </a:lnTo>
                  <a:lnTo>
                    <a:pt x="1730058" y="136886"/>
                  </a:lnTo>
                  <a:lnTo>
                    <a:pt x="1735502" y="144960"/>
                  </a:lnTo>
                  <a:lnTo>
                    <a:pt x="1743575" y="150403"/>
                  </a:lnTo>
                  <a:lnTo>
                    <a:pt x="1753513" y="152400"/>
                  </a:lnTo>
                  <a:lnTo>
                    <a:pt x="1763400" y="150403"/>
                  </a:lnTo>
                  <a:lnTo>
                    <a:pt x="1771473" y="144960"/>
                  </a:lnTo>
                  <a:lnTo>
                    <a:pt x="1776917" y="136886"/>
                  </a:lnTo>
                  <a:lnTo>
                    <a:pt x="1778913" y="127000"/>
                  </a:lnTo>
                  <a:lnTo>
                    <a:pt x="1776917" y="117113"/>
                  </a:lnTo>
                  <a:lnTo>
                    <a:pt x="1771473" y="109039"/>
                  </a:lnTo>
                  <a:lnTo>
                    <a:pt x="1763400" y="103596"/>
                  </a:lnTo>
                  <a:lnTo>
                    <a:pt x="1753462" y="101600"/>
                  </a:lnTo>
                  <a:close/>
                </a:path>
                <a:path w="2349500" h="254000">
                  <a:moveTo>
                    <a:pt x="1855113" y="101600"/>
                  </a:moveTo>
                  <a:lnTo>
                    <a:pt x="1845226" y="103596"/>
                  </a:lnTo>
                  <a:lnTo>
                    <a:pt x="1837152" y="109039"/>
                  </a:lnTo>
                  <a:lnTo>
                    <a:pt x="1831709" y="117113"/>
                  </a:lnTo>
                  <a:lnTo>
                    <a:pt x="1829713" y="127000"/>
                  </a:lnTo>
                  <a:lnTo>
                    <a:pt x="1831709" y="136886"/>
                  </a:lnTo>
                  <a:lnTo>
                    <a:pt x="1837152" y="144960"/>
                  </a:lnTo>
                  <a:lnTo>
                    <a:pt x="1845226" y="150403"/>
                  </a:lnTo>
                  <a:lnTo>
                    <a:pt x="1855163" y="152400"/>
                  </a:lnTo>
                  <a:lnTo>
                    <a:pt x="1865050" y="150403"/>
                  </a:lnTo>
                  <a:lnTo>
                    <a:pt x="1873124" y="144960"/>
                  </a:lnTo>
                  <a:lnTo>
                    <a:pt x="1878567" y="136886"/>
                  </a:lnTo>
                  <a:lnTo>
                    <a:pt x="1880563" y="127000"/>
                  </a:lnTo>
                  <a:lnTo>
                    <a:pt x="1878567" y="117113"/>
                  </a:lnTo>
                  <a:lnTo>
                    <a:pt x="1873124" y="109039"/>
                  </a:lnTo>
                  <a:lnTo>
                    <a:pt x="1865050" y="103596"/>
                  </a:lnTo>
                  <a:lnTo>
                    <a:pt x="1855113" y="101600"/>
                  </a:lnTo>
                  <a:close/>
                </a:path>
                <a:path w="2349500" h="254000">
                  <a:moveTo>
                    <a:pt x="1956763" y="101600"/>
                  </a:moveTo>
                  <a:lnTo>
                    <a:pt x="1946877" y="103596"/>
                  </a:lnTo>
                  <a:lnTo>
                    <a:pt x="1938803" y="109039"/>
                  </a:lnTo>
                  <a:lnTo>
                    <a:pt x="1933360" y="117113"/>
                  </a:lnTo>
                  <a:lnTo>
                    <a:pt x="1931363" y="127000"/>
                  </a:lnTo>
                  <a:lnTo>
                    <a:pt x="1933360" y="136886"/>
                  </a:lnTo>
                  <a:lnTo>
                    <a:pt x="1938803" y="144960"/>
                  </a:lnTo>
                  <a:lnTo>
                    <a:pt x="1946877" y="150403"/>
                  </a:lnTo>
                  <a:lnTo>
                    <a:pt x="1956814" y="152400"/>
                  </a:lnTo>
                  <a:lnTo>
                    <a:pt x="1966701" y="150403"/>
                  </a:lnTo>
                  <a:lnTo>
                    <a:pt x="1974775" y="144960"/>
                  </a:lnTo>
                  <a:lnTo>
                    <a:pt x="1980218" y="136886"/>
                  </a:lnTo>
                  <a:lnTo>
                    <a:pt x="1982214" y="127000"/>
                  </a:lnTo>
                  <a:lnTo>
                    <a:pt x="1980218" y="117113"/>
                  </a:lnTo>
                  <a:lnTo>
                    <a:pt x="1974775" y="109039"/>
                  </a:lnTo>
                  <a:lnTo>
                    <a:pt x="1966701" y="103596"/>
                  </a:lnTo>
                  <a:lnTo>
                    <a:pt x="1956763" y="101600"/>
                  </a:lnTo>
                  <a:close/>
                </a:path>
                <a:path w="2349500" h="254000">
                  <a:moveTo>
                    <a:pt x="2058414" y="101600"/>
                  </a:moveTo>
                  <a:lnTo>
                    <a:pt x="2048528" y="103596"/>
                  </a:lnTo>
                  <a:lnTo>
                    <a:pt x="2040454" y="109039"/>
                  </a:lnTo>
                  <a:lnTo>
                    <a:pt x="2035010" y="117113"/>
                  </a:lnTo>
                  <a:lnTo>
                    <a:pt x="2033014" y="127000"/>
                  </a:lnTo>
                  <a:lnTo>
                    <a:pt x="2035010" y="136886"/>
                  </a:lnTo>
                  <a:lnTo>
                    <a:pt x="2040454" y="144960"/>
                  </a:lnTo>
                  <a:lnTo>
                    <a:pt x="2048528" y="150403"/>
                  </a:lnTo>
                  <a:lnTo>
                    <a:pt x="2058465" y="152400"/>
                  </a:lnTo>
                  <a:lnTo>
                    <a:pt x="2068352" y="150403"/>
                  </a:lnTo>
                  <a:lnTo>
                    <a:pt x="2076426" y="144960"/>
                  </a:lnTo>
                  <a:lnTo>
                    <a:pt x="2081869" y="136886"/>
                  </a:lnTo>
                  <a:lnTo>
                    <a:pt x="2083865" y="127000"/>
                  </a:lnTo>
                  <a:lnTo>
                    <a:pt x="2081869" y="117113"/>
                  </a:lnTo>
                  <a:lnTo>
                    <a:pt x="2076426" y="109039"/>
                  </a:lnTo>
                  <a:lnTo>
                    <a:pt x="2068352" y="103596"/>
                  </a:lnTo>
                  <a:lnTo>
                    <a:pt x="2058414" y="101600"/>
                  </a:lnTo>
                  <a:close/>
                </a:path>
                <a:path w="2349500" h="254000">
                  <a:moveTo>
                    <a:pt x="2160065" y="101600"/>
                  </a:moveTo>
                  <a:lnTo>
                    <a:pt x="2150179" y="103596"/>
                  </a:lnTo>
                  <a:lnTo>
                    <a:pt x="2142105" y="109039"/>
                  </a:lnTo>
                  <a:lnTo>
                    <a:pt x="2136661" y="117113"/>
                  </a:lnTo>
                  <a:lnTo>
                    <a:pt x="2134665" y="127000"/>
                  </a:lnTo>
                  <a:lnTo>
                    <a:pt x="2136661" y="136886"/>
                  </a:lnTo>
                  <a:lnTo>
                    <a:pt x="2142105" y="144960"/>
                  </a:lnTo>
                  <a:lnTo>
                    <a:pt x="2150179" y="150403"/>
                  </a:lnTo>
                  <a:lnTo>
                    <a:pt x="2160116" y="152400"/>
                  </a:lnTo>
                  <a:lnTo>
                    <a:pt x="2170003" y="150403"/>
                  </a:lnTo>
                  <a:lnTo>
                    <a:pt x="2178076" y="144960"/>
                  </a:lnTo>
                  <a:lnTo>
                    <a:pt x="2183520" y="136886"/>
                  </a:lnTo>
                  <a:lnTo>
                    <a:pt x="2185516" y="127000"/>
                  </a:lnTo>
                  <a:lnTo>
                    <a:pt x="2183520" y="117113"/>
                  </a:lnTo>
                  <a:lnTo>
                    <a:pt x="2178076" y="109039"/>
                  </a:lnTo>
                  <a:lnTo>
                    <a:pt x="2170003" y="103596"/>
                  </a:lnTo>
                  <a:lnTo>
                    <a:pt x="2160065" y="101600"/>
                  </a:lnTo>
                  <a:close/>
                </a:path>
                <a:path w="2349500" h="254000">
                  <a:moveTo>
                    <a:pt x="2197101" y="0"/>
                  </a:moveTo>
                  <a:lnTo>
                    <a:pt x="2197101" y="254000"/>
                  </a:lnTo>
                  <a:lnTo>
                    <a:pt x="2349501" y="127000"/>
                  </a:lnTo>
                  <a:lnTo>
                    <a:pt x="2197101" y="0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91402" y="4084821"/>
              <a:ext cx="421398" cy="438518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2927350" y="4284073"/>
              <a:ext cx="1416050" cy="254000"/>
            </a:xfrm>
            <a:custGeom>
              <a:avLst/>
              <a:gdLst/>
              <a:ahLst/>
              <a:cxnLst/>
              <a:rect l="l" t="t" r="r" b="b"/>
              <a:pathLst>
                <a:path w="1416050" h="254000">
                  <a:moveTo>
                    <a:pt x="25400" y="101600"/>
                  </a:moveTo>
                  <a:lnTo>
                    <a:pt x="15513" y="103596"/>
                  </a:lnTo>
                  <a:lnTo>
                    <a:pt x="7439" y="109039"/>
                  </a:lnTo>
                  <a:lnTo>
                    <a:pt x="1996" y="117113"/>
                  </a:lnTo>
                  <a:lnTo>
                    <a:pt x="0" y="127000"/>
                  </a:lnTo>
                  <a:lnTo>
                    <a:pt x="1996" y="136886"/>
                  </a:lnTo>
                  <a:lnTo>
                    <a:pt x="7439" y="144960"/>
                  </a:lnTo>
                  <a:lnTo>
                    <a:pt x="15513" y="150403"/>
                  </a:lnTo>
                  <a:lnTo>
                    <a:pt x="25450" y="152400"/>
                  </a:lnTo>
                  <a:lnTo>
                    <a:pt x="35337" y="150403"/>
                  </a:lnTo>
                  <a:lnTo>
                    <a:pt x="43411" y="144960"/>
                  </a:lnTo>
                  <a:lnTo>
                    <a:pt x="48854" y="136886"/>
                  </a:lnTo>
                  <a:lnTo>
                    <a:pt x="50850" y="127000"/>
                  </a:lnTo>
                  <a:lnTo>
                    <a:pt x="48854" y="117113"/>
                  </a:lnTo>
                  <a:lnTo>
                    <a:pt x="43411" y="109039"/>
                  </a:lnTo>
                  <a:lnTo>
                    <a:pt x="35337" y="103596"/>
                  </a:lnTo>
                  <a:lnTo>
                    <a:pt x="25400" y="101600"/>
                  </a:lnTo>
                  <a:close/>
                </a:path>
                <a:path w="1416050" h="254000">
                  <a:moveTo>
                    <a:pt x="127050" y="101600"/>
                  </a:moveTo>
                  <a:lnTo>
                    <a:pt x="117163" y="103596"/>
                  </a:lnTo>
                  <a:lnTo>
                    <a:pt x="109090" y="109039"/>
                  </a:lnTo>
                  <a:lnTo>
                    <a:pt x="103646" y="117113"/>
                  </a:lnTo>
                  <a:lnTo>
                    <a:pt x="101650" y="127000"/>
                  </a:lnTo>
                  <a:lnTo>
                    <a:pt x="103646" y="136886"/>
                  </a:lnTo>
                  <a:lnTo>
                    <a:pt x="109090" y="144960"/>
                  </a:lnTo>
                  <a:lnTo>
                    <a:pt x="117163" y="150403"/>
                  </a:lnTo>
                  <a:lnTo>
                    <a:pt x="127101" y="152400"/>
                  </a:lnTo>
                  <a:lnTo>
                    <a:pt x="136988" y="150403"/>
                  </a:lnTo>
                  <a:lnTo>
                    <a:pt x="145062" y="144960"/>
                  </a:lnTo>
                  <a:lnTo>
                    <a:pt x="150505" y="136886"/>
                  </a:lnTo>
                  <a:lnTo>
                    <a:pt x="152501" y="127000"/>
                  </a:lnTo>
                  <a:lnTo>
                    <a:pt x="150505" y="117113"/>
                  </a:lnTo>
                  <a:lnTo>
                    <a:pt x="145062" y="109039"/>
                  </a:lnTo>
                  <a:lnTo>
                    <a:pt x="136988" y="103596"/>
                  </a:lnTo>
                  <a:lnTo>
                    <a:pt x="127050" y="101600"/>
                  </a:lnTo>
                  <a:close/>
                </a:path>
                <a:path w="1416050" h="254000">
                  <a:moveTo>
                    <a:pt x="228701" y="101600"/>
                  </a:moveTo>
                  <a:lnTo>
                    <a:pt x="218814" y="103596"/>
                  </a:lnTo>
                  <a:lnTo>
                    <a:pt x="210740" y="109039"/>
                  </a:lnTo>
                  <a:lnTo>
                    <a:pt x="205297" y="117113"/>
                  </a:lnTo>
                  <a:lnTo>
                    <a:pt x="203301" y="127000"/>
                  </a:lnTo>
                  <a:lnTo>
                    <a:pt x="205297" y="136886"/>
                  </a:lnTo>
                  <a:lnTo>
                    <a:pt x="210740" y="144960"/>
                  </a:lnTo>
                  <a:lnTo>
                    <a:pt x="218814" y="150403"/>
                  </a:lnTo>
                  <a:lnTo>
                    <a:pt x="228752" y="152400"/>
                  </a:lnTo>
                  <a:lnTo>
                    <a:pt x="238639" y="150403"/>
                  </a:lnTo>
                  <a:lnTo>
                    <a:pt x="246713" y="144960"/>
                  </a:lnTo>
                  <a:lnTo>
                    <a:pt x="252156" y="136886"/>
                  </a:lnTo>
                  <a:lnTo>
                    <a:pt x="254152" y="127000"/>
                  </a:lnTo>
                  <a:lnTo>
                    <a:pt x="252156" y="117113"/>
                  </a:lnTo>
                  <a:lnTo>
                    <a:pt x="246713" y="109039"/>
                  </a:lnTo>
                  <a:lnTo>
                    <a:pt x="238639" y="103596"/>
                  </a:lnTo>
                  <a:lnTo>
                    <a:pt x="228701" y="101600"/>
                  </a:lnTo>
                  <a:close/>
                </a:path>
                <a:path w="1416050" h="254000">
                  <a:moveTo>
                    <a:pt x="330352" y="101600"/>
                  </a:moveTo>
                  <a:lnTo>
                    <a:pt x="320465" y="103596"/>
                  </a:lnTo>
                  <a:lnTo>
                    <a:pt x="312391" y="109039"/>
                  </a:lnTo>
                  <a:lnTo>
                    <a:pt x="306948" y="117113"/>
                  </a:lnTo>
                  <a:lnTo>
                    <a:pt x="304952" y="127000"/>
                  </a:lnTo>
                  <a:lnTo>
                    <a:pt x="306948" y="136886"/>
                  </a:lnTo>
                  <a:lnTo>
                    <a:pt x="312391" y="144960"/>
                  </a:lnTo>
                  <a:lnTo>
                    <a:pt x="320465" y="150403"/>
                  </a:lnTo>
                  <a:lnTo>
                    <a:pt x="330403" y="152400"/>
                  </a:lnTo>
                  <a:lnTo>
                    <a:pt x="340290" y="150403"/>
                  </a:lnTo>
                  <a:lnTo>
                    <a:pt x="348363" y="144960"/>
                  </a:lnTo>
                  <a:lnTo>
                    <a:pt x="353807" y="136886"/>
                  </a:lnTo>
                  <a:lnTo>
                    <a:pt x="355803" y="127000"/>
                  </a:lnTo>
                  <a:lnTo>
                    <a:pt x="353807" y="117113"/>
                  </a:lnTo>
                  <a:lnTo>
                    <a:pt x="348363" y="109039"/>
                  </a:lnTo>
                  <a:lnTo>
                    <a:pt x="340290" y="103596"/>
                  </a:lnTo>
                  <a:lnTo>
                    <a:pt x="330352" y="101600"/>
                  </a:lnTo>
                  <a:close/>
                </a:path>
                <a:path w="1416050" h="254000">
                  <a:moveTo>
                    <a:pt x="432003" y="101600"/>
                  </a:moveTo>
                  <a:lnTo>
                    <a:pt x="422116" y="103596"/>
                  </a:lnTo>
                  <a:lnTo>
                    <a:pt x="414042" y="109039"/>
                  </a:lnTo>
                  <a:lnTo>
                    <a:pt x="408599" y="117113"/>
                  </a:lnTo>
                  <a:lnTo>
                    <a:pt x="406603" y="127000"/>
                  </a:lnTo>
                  <a:lnTo>
                    <a:pt x="408599" y="136886"/>
                  </a:lnTo>
                  <a:lnTo>
                    <a:pt x="414042" y="144960"/>
                  </a:lnTo>
                  <a:lnTo>
                    <a:pt x="422116" y="150403"/>
                  </a:lnTo>
                  <a:lnTo>
                    <a:pt x="432053" y="152400"/>
                  </a:lnTo>
                  <a:lnTo>
                    <a:pt x="441940" y="150403"/>
                  </a:lnTo>
                  <a:lnTo>
                    <a:pt x="450014" y="144960"/>
                  </a:lnTo>
                  <a:lnTo>
                    <a:pt x="455457" y="136886"/>
                  </a:lnTo>
                  <a:lnTo>
                    <a:pt x="457453" y="127000"/>
                  </a:lnTo>
                  <a:lnTo>
                    <a:pt x="455457" y="117113"/>
                  </a:lnTo>
                  <a:lnTo>
                    <a:pt x="450014" y="109039"/>
                  </a:lnTo>
                  <a:lnTo>
                    <a:pt x="441940" y="103596"/>
                  </a:lnTo>
                  <a:lnTo>
                    <a:pt x="432003" y="101600"/>
                  </a:lnTo>
                  <a:close/>
                </a:path>
                <a:path w="1416050" h="254000">
                  <a:moveTo>
                    <a:pt x="533653" y="101600"/>
                  </a:moveTo>
                  <a:lnTo>
                    <a:pt x="523767" y="103596"/>
                  </a:lnTo>
                  <a:lnTo>
                    <a:pt x="515693" y="109039"/>
                  </a:lnTo>
                  <a:lnTo>
                    <a:pt x="510250" y="117113"/>
                  </a:lnTo>
                  <a:lnTo>
                    <a:pt x="508253" y="127000"/>
                  </a:lnTo>
                  <a:lnTo>
                    <a:pt x="510250" y="136886"/>
                  </a:lnTo>
                  <a:lnTo>
                    <a:pt x="515693" y="144960"/>
                  </a:lnTo>
                  <a:lnTo>
                    <a:pt x="523767" y="150403"/>
                  </a:lnTo>
                  <a:lnTo>
                    <a:pt x="533704" y="152400"/>
                  </a:lnTo>
                  <a:lnTo>
                    <a:pt x="543591" y="150403"/>
                  </a:lnTo>
                  <a:lnTo>
                    <a:pt x="551665" y="144960"/>
                  </a:lnTo>
                  <a:lnTo>
                    <a:pt x="557108" y="136886"/>
                  </a:lnTo>
                  <a:lnTo>
                    <a:pt x="559104" y="127000"/>
                  </a:lnTo>
                  <a:lnTo>
                    <a:pt x="557108" y="117113"/>
                  </a:lnTo>
                  <a:lnTo>
                    <a:pt x="551665" y="109039"/>
                  </a:lnTo>
                  <a:lnTo>
                    <a:pt x="543591" y="103596"/>
                  </a:lnTo>
                  <a:lnTo>
                    <a:pt x="533653" y="101600"/>
                  </a:lnTo>
                  <a:close/>
                </a:path>
                <a:path w="1416050" h="254000">
                  <a:moveTo>
                    <a:pt x="635304" y="101600"/>
                  </a:moveTo>
                  <a:lnTo>
                    <a:pt x="625417" y="103596"/>
                  </a:lnTo>
                  <a:lnTo>
                    <a:pt x="617344" y="109039"/>
                  </a:lnTo>
                  <a:lnTo>
                    <a:pt x="611900" y="117113"/>
                  </a:lnTo>
                  <a:lnTo>
                    <a:pt x="609904" y="127000"/>
                  </a:lnTo>
                  <a:lnTo>
                    <a:pt x="611900" y="136886"/>
                  </a:lnTo>
                  <a:lnTo>
                    <a:pt x="617344" y="144960"/>
                  </a:lnTo>
                  <a:lnTo>
                    <a:pt x="625417" y="150403"/>
                  </a:lnTo>
                  <a:lnTo>
                    <a:pt x="635355" y="152400"/>
                  </a:lnTo>
                  <a:lnTo>
                    <a:pt x="645242" y="150403"/>
                  </a:lnTo>
                  <a:lnTo>
                    <a:pt x="653316" y="144960"/>
                  </a:lnTo>
                  <a:lnTo>
                    <a:pt x="658759" y="136886"/>
                  </a:lnTo>
                  <a:lnTo>
                    <a:pt x="660755" y="127000"/>
                  </a:lnTo>
                  <a:lnTo>
                    <a:pt x="658759" y="117113"/>
                  </a:lnTo>
                  <a:lnTo>
                    <a:pt x="653316" y="109039"/>
                  </a:lnTo>
                  <a:lnTo>
                    <a:pt x="645242" y="103596"/>
                  </a:lnTo>
                  <a:lnTo>
                    <a:pt x="635304" y="101600"/>
                  </a:lnTo>
                  <a:close/>
                </a:path>
                <a:path w="1416050" h="254000">
                  <a:moveTo>
                    <a:pt x="736955" y="101600"/>
                  </a:moveTo>
                  <a:lnTo>
                    <a:pt x="727068" y="103596"/>
                  </a:lnTo>
                  <a:lnTo>
                    <a:pt x="718994" y="109039"/>
                  </a:lnTo>
                  <a:lnTo>
                    <a:pt x="713551" y="117113"/>
                  </a:lnTo>
                  <a:lnTo>
                    <a:pt x="711555" y="127000"/>
                  </a:lnTo>
                  <a:lnTo>
                    <a:pt x="713551" y="136886"/>
                  </a:lnTo>
                  <a:lnTo>
                    <a:pt x="718994" y="144960"/>
                  </a:lnTo>
                  <a:lnTo>
                    <a:pt x="727068" y="150403"/>
                  </a:lnTo>
                  <a:lnTo>
                    <a:pt x="737006" y="152400"/>
                  </a:lnTo>
                  <a:lnTo>
                    <a:pt x="746893" y="150403"/>
                  </a:lnTo>
                  <a:lnTo>
                    <a:pt x="754967" y="144960"/>
                  </a:lnTo>
                  <a:lnTo>
                    <a:pt x="760410" y="136886"/>
                  </a:lnTo>
                  <a:lnTo>
                    <a:pt x="762406" y="127000"/>
                  </a:lnTo>
                  <a:lnTo>
                    <a:pt x="760410" y="117113"/>
                  </a:lnTo>
                  <a:lnTo>
                    <a:pt x="754967" y="109039"/>
                  </a:lnTo>
                  <a:lnTo>
                    <a:pt x="746893" y="103596"/>
                  </a:lnTo>
                  <a:lnTo>
                    <a:pt x="736955" y="101600"/>
                  </a:lnTo>
                  <a:close/>
                </a:path>
                <a:path w="1416050" h="254000">
                  <a:moveTo>
                    <a:pt x="838606" y="101600"/>
                  </a:moveTo>
                  <a:lnTo>
                    <a:pt x="828719" y="103596"/>
                  </a:lnTo>
                  <a:lnTo>
                    <a:pt x="820645" y="109039"/>
                  </a:lnTo>
                  <a:lnTo>
                    <a:pt x="815202" y="117113"/>
                  </a:lnTo>
                  <a:lnTo>
                    <a:pt x="813206" y="127000"/>
                  </a:lnTo>
                  <a:lnTo>
                    <a:pt x="815202" y="136886"/>
                  </a:lnTo>
                  <a:lnTo>
                    <a:pt x="820645" y="144960"/>
                  </a:lnTo>
                  <a:lnTo>
                    <a:pt x="828719" y="150403"/>
                  </a:lnTo>
                  <a:lnTo>
                    <a:pt x="838657" y="152400"/>
                  </a:lnTo>
                  <a:lnTo>
                    <a:pt x="848544" y="150403"/>
                  </a:lnTo>
                  <a:lnTo>
                    <a:pt x="856617" y="144960"/>
                  </a:lnTo>
                  <a:lnTo>
                    <a:pt x="862061" y="136886"/>
                  </a:lnTo>
                  <a:lnTo>
                    <a:pt x="864057" y="127000"/>
                  </a:lnTo>
                  <a:lnTo>
                    <a:pt x="862061" y="117113"/>
                  </a:lnTo>
                  <a:lnTo>
                    <a:pt x="856617" y="109039"/>
                  </a:lnTo>
                  <a:lnTo>
                    <a:pt x="848544" y="103596"/>
                  </a:lnTo>
                  <a:lnTo>
                    <a:pt x="838606" y="101600"/>
                  </a:lnTo>
                  <a:close/>
                </a:path>
                <a:path w="1416050" h="254000">
                  <a:moveTo>
                    <a:pt x="940257" y="101600"/>
                  </a:moveTo>
                  <a:lnTo>
                    <a:pt x="930369" y="103596"/>
                  </a:lnTo>
                  <a:lnTo>
                    <a:pt x="922296" y="109039"/>
                  </a:lnTo>
                  <a:lnTo>
                    <a:pt x="916853" y="117113"/>
                  </a:lnTo>
                  <a:lnTo>
                    <a:pt x="914857" y="127000"/>
                  </a:lnTo>
                  <a:lnTo>
                    <a:pt x="916853" y="136886"/>
                  </a:lnTo>
                  <a:lnTo>
                    <a:pt x="922296" y="144960"/>
                  </a:lnTo>
                  <a:lnTo>
                    <a:pt x="930370" y="150403"/>
                  </a:lnTo>
                  <a:lnTo>
                    <a:pt x="940308" y="152400"/>
                  </a:lnTo>
                  <a:lnTo>
                    <a:pt x="950194" y="150403"/>
                  </a:lnTo>
                  <a:lnTo>
                    <a:pt x="958268" y="144960"/>
                  </a:lnTo>
                  <a:lnTo>
                    <a:pt x="963711" y="136886"/>
                  </a:lnTo>
                  <a:lnTo>
                    <a:pt x="965708" y="127000"/>
                  </a:lnTo>
                  <a:lnTo>
                    <a:pt x="963711" y="117113"/>
                  </a:lnTo>
                  <a:lnTo>
                    <a:pt x="958268" y="109039"/>
                  </a:lnTo>
                  <a:lnTo>
                    <a:pt x="950194" y="103596"/>
                  </a:lnTo>
                  <a:lnTo>
                    <a:pt x="940257" y="101600"/>
                  </a:lnTo>
                  <a:close/>
                </a:path>
                <a:path w="1416050" h="254000">
                  <a:moveTo>
                    <a:pt x="1041908" y="101600"/>
                  </a:moveTo>
                  <a:lnTo>
                    <a:pt x="1032021" y="103596"/>
                  </a:lnTo>
                  <a:lnTo>
                    <a:pt x="1023947" y="109039"/>
                  </a:lnTo>
                  <a:lnTo>
                    <a:pt x="1018504" y="117113"/>
                  </a:lnTo>
                  <a:lnTo>
                    <a:pt x="1016508" y="127000"/>
                  </a:lnTo>
                  <a:lnTo>
                    <a:pt x="1018504" y="136886"/>
                  </a:lnTo>
                  <a:lnTo>
                    <a:pt x="1023947" y="144960"/>
                  </a:lnTo>
                  <a:lnTo>
                    <a:pt x="1032021" y="150403"/>
                  </a:lnTo>
                  <a:lnTo>
                    <a:pt x="1041958" y="152400"/>
                  </a:lnTo>
                  <a:lnTo>
                    <a:pt x="1051845" y="150403"/>
                  </a:lnTo>
                  <a:lnTo>
                    <a:pt x="1059919" y="144960"/>
                  </a:lnTo>
                  <a:lnTo>
                    <a:pt x="1065362" y="136886"/>
                  </a:lnTo>
                  <a:lnTo>
                    <a:pt x="1067358" y="127000"/>
                  </a:lnTo>
                  <a:lnTo>
                    <a:pt x="1065362" y="117113"/>
                  </a:lnTo>
                  <a:lnTo>
                    <a:pt x="1059919" y="109039"/>
                  </a:lnTo>
                  <a:lnTo>
                    <a:pt x="1051845" y="103596"/>
                  </a:lnTo>
                  <a:lnTo>
                    <a:pt x="1041908" y="101600"/>
                  </a:lnTo>
                  <a:close/>
                </a:path>
                <a:path w="1416050" h="254000">
                  <a:moveTo>
                    <a:pt x="1143558" y="101600"/>
                  </a:moveTo>
                  <a:lnTo>
                    <a:pt x="1133671" y="103596"/>
                  </a:lnTo>
                  <a:lnTo>
                    <a:pt x="1125598" y="109039"/>
                  </a:lnTo>
                  <a:lnTo>
                    <a:pt x="1120154" y="117113"/>
                  </a:lnTo>
                  <a:lnTo>
                    <a:pt x="1118158" y="127000"/>
                  </a:lnTo>
                  <a:lnTo>
                    <a:pt x="1120154" y="136886"/>
                  </a:lnTo>
                  <a:lnTo>
                    <a:pt x="1125598" y="144960"/>
                  </a:lnTo>
                  <a:lnTo>
                    <a:pt x="1133671" y="150403"/>
                  </a:lnTo>
                  <a:lnTo>
                    <a:pt x="1143609" y="152400"/>
                  </a:lnTo>
                  <a:lnTo>
                    <a:pt x="1153496" y="150403"/>
                  </a:lnTo>
                  <a:lnTo>
                    <a:pt x="1161570" y="144960"/>
                  </a:lnTo>
                  <a:lnTo>
                    <a:pt x="1167013" y="136886"/>
                  </a:lnTo>
                  <a:lnTo>
                    <a:pt x="1169009" y="127000"/>
                  </a:lnTo>
                  <a:lnTo>
                    <a:pt x="1167013" y="117113"/>
                  </a:lnTo>
                  <a:lnTo>
                    <a:pt x="1161570" y="109039"/>
                  </a:lnTo>
                  <a:lnTo>
                    <a:pt x="1153496" y="103596"/>
                  </a:lnTo>
                  <a:lnTo>
                    <a:pt x="1143558" y="101600"/>
                  </a:lnTo>
                  <a:close/>
                </a:path>
                <a:path w="1416050" h="254000">
                  <a:moveTo>
                    <a:pt x="1263650" y="0"/>
                  </a:moveTo>
                  <a:lnTo>
                    <a:pt x="1263650" y="109676"/>
                  </a:lnTo>
                  <a:lnTo>
                    <a:pt x="1268664" y="117113"/>
                  </a:lnTo>
                  <a:lnTo>
                    <a:pt x="1270660" y="127000"/>
                  </a:lnTo>
                  <a:lnTo>
                    <a:pt x="1268664" y="136886"/>
                  </a:lnTo>
                  <a:lnTo>
                    <a:pt x="1263650" y="144323"/>
                  </a:lnTo>
                  <a:lnTo>
                    <a:pt x="1263650" y="254000"/>
                  </a:lnTo>
                  <a:lnTo>
                    <a:pt x="1416050" y="127000"/>
                  </a:lnTo>
                  <a:lnTo>
                    <a:pt x="1263650" y="0"/>
                  </a:lnTo>
                  <a:close/>
                </a:path>
                <a:path w="1416050" h="254000">
                  <a:moveTo>
                    <a:pt x="1245209" y="101600"/>
                  </a:moveTo>
                  <a:lnTo>
                    <a:pt x="1235322" y="103596"/>
                  </a:lnTo>
                  <a:lnTo>
                    <a:pt x="1227248" y="109039"/>
                  </a:lnTo>
                  <a:lnTo>
                    <a:pt x="1221805" y="117113"/>
                  </a:lnTo>
                  <a:lnTo>
                    <a:pt x="1219809" y="127000"/>
                  </a:lnTo>
                  <a:lnTo>
                    <a:pt x="1221805" y="136886"/>
                  </a:lnTo>
                  <a:lnTo>
                    <a:pt x="1227248" y="144960"/>
                  </a:lnTo>
                  <a:lnTo>
                    <a:pt x="1235322" y="150403"/>
                  </a:lnTo>
                  <a:lnTo>
                    <a:pt x="1245260" y="152400"/>
                  </a:lnTo>
                  <a:lnTo>
                    <a:pt x="1255146" y="150403"/>
                  </a:lnTo>
                  <a:lnTo>
                    <a:pt x="1263220" y="144960"/>
                  </a:lnTo>
                  <a:lnTo>
                    <a:pt x="1263650" y="144323"/>
                  </a:lnTo>
                  <a:lnTo>
                    <a:pt x="1263650" y="109676"/>
                  </a:lnTo>
                  <a:lnTo>
                    <a:pt x="1263220" y="109039"/>
                  </a:lnTo>
                  <a:lnTo>
                    <a:pt x="1255146" y="103596"/>
                  </a:lnTo>
                  <a:lnTo>
                    <a:pt x="1245209" y="101600"/>
                  </a:lnTo>
                  <a:close/>
                </a:path>
                <a:path w="1416050" h="254000">
                  <a:moveTo>
                    <a:pt x="1263650" y="109676"/>
                  </a:moveTo>
                  <a:lnTo>
                    <a:pt x="1263650" y="144323"/>
                  </a:lnTo>
                  <a:lnTo>
                    <a:pt x="1268664" y="136886"/>
                  </a:lnTo>
                  <a:lnTo>
                    <a:pt x="1270660" y="127000"/>
                  </a:lnTo>
                  <a:lnTo>
                    <a:pt x="1268664" y="117113"/>
                  </a:lnTo>
                  <a:lnTo>
                    <a:pt x="1263650" y="109676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1984075" y="4907788"/>
            <a:ext cx="1115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Mobile</a:t>
            </a:r>
            <a:r>
              <a:rPr sz="1600" spc="-8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9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872411" y="3520582"/>
            <a:ext cx="7501255" cy="1496695"/>
            <a:chOff x="1872411" y="3520582"/>
            <a:chExt cx="7501255" cy="1496695"/>
          </a:xfrm>
        </p:grpSpPr>
        <p:pic>
          <p:nvPicPr>
            <p:cNvPr id="48" name="object 4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72411" y="3663150"/>
              <a:ext cx="1353507" cy="135350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8033898" y="3520582"/>
              <a:ext cx="1339215" cy="806450"/>
            </a:xfrm>
            <a:custGeom>
              <a:avLst/>
              <a:gdLst/>
              <a:ahLst/>
              <a:cxnLst/>
              <a:rect l="l" t="t" r="r" b="b"/>
              <a:pathLst>
                <a:path w="1339215" h="806450">
                  <a:moveTo>
                    <a:pt x="1204798" y="0"/>
                  </a:moveTo>
                  <a:lnTo>
                    <a:pt x="134401" y="0"/>
                  </a:lnTo>
                  <a:lnTo>
                    <a:pt x="91919" y="6851"/>
                  </a:lnTo>
                  <a:lnTo>
                    <a:pt x="55025" y="25931"/>
                  </a:lnTo>
                  <a:lnTo>
                    <a:pt x="25931" y="55026"/>
                  </a:lnTo>
                  <a:lnTo>
                    <a:pt x="6851" y="91921"/>
                  </a:lnTo>
                  <a:lnTo>
                    <a:pt x="0" y="134402"/>
                  </a:lnTo>
                  <a:lnTo>
                    <a:pt x="0" y="671997"/>
                  </a:lnTo>
                  <a:lnTo>
                    <a:pt x="6851" y="714478"/>
                  </a:lnTo>
                  <a:lnTo>
                    <a:pt x="25931" y="751373"/>
                  </a:lnTo>
                  <a:lnTo>
                    <a:pt x="55025" y="780467"/>
                  </a:lnTo>
                  <a:lnTo>
                    <a:pt x="91919" y="799547"/>
                  </a:lnTo>
                  <a:lnTo>
                    <a:pt x="134401" y="806399"/>
                  </a:lnTo>
                  <a:lnTo>
                    <a:pt x="1204798" y="806399"/>
                  </a:lnTo>
                  <a:lnTo>
                    <a:pt x="1247279" y="799547"/>
                  </a:lnTo>
                  <a:lnTo>
                    <a:pt x="1284173" y="780467"/>
                  </a:lnTo>
                  <a:lnTo>
                    <a:pt x="1313267" y="751373"/>
                  </a:lnTo>
                  <a:lnTo>
                    <a:pt x="1332347" y="714478"/>
                  </a:lnTo>
                  <a:lnTo>
                    <a:pt x="1339199" y="671997"/>
                  </a:lnTo>
                  <a:lnTo>
                    <a:pt x="1339199" y="134402"/>
                  </a:lnTo>
                  <a:lnTo>
                    <a:pt x="1332347" y="91921"/>
                  </a:lnTo>
                  <a:lnTo>
                    <a:pt x="1313267" y="55026"/>
                  </a:lnTo>
                  <a:lnTo>
                    <a:pt x="1284173" y="25931"/>
                  </a:lnTo>
                  <a:lnTo>
                    <a:pt x="1247279" y="6851"/>
                  </a:lnTo>
                  <a:lnTo>
                    <a:pt x="1204798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8303850" y="4392676"/>
            <a:ext cx="770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BFF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5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296548" y="1822504"/>
            <a:ext cx="15133955" cy="7343775"/>
            <a:chOff x="296548" y="1822504"/>
            <a:chExt cx="15133955" cy="7343775"/>
          </a:xfrm>
        </p:grpSpPr>
        <p:pic>
          <p:nvPicPr>
            <p:cNvPr id="52" name="object 5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59172" y="3622243"/>
              <a:ext cx="1636425" cy="163642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3468617" y="1822504"/>
              <a:ext cx="11962130" cy="7343775"/>
            </a:xfrm>
            <a:custGeom>
              <a:avLst/>
              <a:gdLst/>
              <a:ahLst/>
              <a:cxnLst/>
              <a:rect l="l" t="t" r="r" b="b"/>
              <a:pathLst>
                <a:path w="11962130" h="7343775">
                  <a:moveTo>
                    <a:pt x="22225" y="5455655"/>
                  </a:moveTo>
                  <a:lnTo>
                    <a:pt x="13574" y="5457402"/>
                  </a:lnTo>
                  <a:lnTo>
                    <a:pt x="6509" y="5462165"/>
                  </a:lnTo>
                  <a:lnTo>
                    <a:pt x="1746" y="5469229"/>
                  </a:lnTo>
                  <a:lnTo>
                    <a:pt x="0" y="5477925"/>
                  </a:lnTo>
                  <a:lnTo>
                    <a:pt x="1746" y="5486576"/>
                  </a:lnTo>
                  <a:lnTo>
                    <a:pt x="6509" y="5493640"/>
                  </a:lnTo>
                  <a:lnTo>
                    <a:pt x="13574" y="5498403"/>
                  </a:lnTo>
                  <a:lnTo>
                    <a:pt x="22225" y="5500150"/>
                  </a:lnTo>
                  <a:lnTo>
                    <a:pt x="30872" y="5498403"/>
                  </a:lnTo>
                  <a:lnTo>
                    <a:pt x="37932" y="5493640"/>
                  </a:lnTo>
                  <a:lnTo>
                    <a:pt x="42690" y="5486576"/>
                  </a:lnTo>
                  <a:lnTo>
                    <a:pt x="44441" y="5477925"/>
                  </a:lnTo>
                  <a:lnTo>
                    <a:pt x="42703" y="5469229"/>
                  </a:lnTo>
                  <a:lnTo>
                    <a:pt x="37940" y="5462165"/>
                  </a:lnTo>
                  <a:lnTo>
                    <a:pt x="30875" y="5457402"/>
                  </a:lnTo>
                  <a:lnTo>
                    <a:pt x="22225" y="5455655"/>
                  </a:lnTo>
                  <a:close/>
                </a:path>
                <a:path w="11962130" h="7343775">
                  <a:moveTo>
                    <a:pt x="22225" y="5366711"/>
                  </a:moveTo>
                  <a:lnTo>
                    <a:pt x="13574" y="5368457"/>
                  </a:lnTo>
                  <a:lnTo>
                    <a:pt x="6509" y="5373220"/>
                  </a:lnTo>
                  <a:lnTo>
                    <a:pt x="1746" y="5380285"/>
                  </a:lnTo>
                  <a:lnTo>
                    <a:pt x="0" y="5388980"/>
                  </a:lnTo>
                  <a:lnTo>
                    <a:pt x="1746" y="5397631"/>
                  </a:lnTo>
                  <a:lnTo>
                    <a:pt x="6509" y="5404696"/>
                  </a:lnTo>
                  <a:lnTo>
                    <a:pt x="13574" y="5409459"/>
                  </a:lnTo>
                  <a:lnTo>
                    <a:pt x="22225" y="5411205"/>
                  </a:lnTo>
                  <a:lnTo>
                    <a:pt x="30872" y="5409459"/>
                  </a:lnTo>
                  <a:lnTo>
                    <a:pt x="37932" y="5404696"/>
                  </a:lnTo>
                  <a:lnTo>
                    <a:pt x="42690" y="5397631"/>
                  </a:lnTo>
                  <a:lnTo>
                    <a:pt x="44441" y="5388980"/>
                  </a:lnTo>
                  <a:lnTo>
                    <a:pt x="42703" y="5380285"/>
                  </a:lnTo>
                  <a:lnTo>
                    <a:pt x="37940" y="5373220"/>
                  </a:lnTo>
                  <a:lnTo>
                    <a:pt x="30875" y="5368457"/>
                  </a:lnTo>
                  <a:lnTo>
                    <a:pt x="22225" y="5366711"/>
                  </a:lnTo>
                  <a:close/>
                </a:path>
                <a:path w="11962130" h="7343775">
                  <a:moveTo>
                    <a:pt x="22225" y="5277766"/>
                  </a:moveTo>
                  <a:lnTo>
                    <a:pt x="13574" y="5279513"/>
                  </a:lnTo>
                  <a:lnTo>
                    <a:pt x="6509" y="5284276"/>
                  </a:lnTo>
                  <a:lnTo>
                    <a:pt x="1746" y="5291340"/>
                  </a:lnTo>
                  <a:lnTo>
                    <a:pt x="0" y="5300036"/>
                  </a:lnTo>
                  <a:lnTo>
                    <a:pt x="1746" y="5308687"/>
                  </a:lnTo>
                  <a:lnTo>
                    <a:pt x="6509" y="5315751"/>
                  </a:lnTo>
                  <a:lnTo>
                    <a:pt x="13574" y="5320514"/>
                  </a:lnTo>
                  <a:lnTo>
                    <a:pt x="22225" y="5322261"/>
                  </a:lnTo>
                  <a:lnTo>
                    <a:pt x="30872" y="5320514"/>
                  </a:lnTo>
                  <a:lnTo>
                    <a:pt x="37932" y="5315751"/>
                  </a:lnTo>
                  <a:lnTo>
                    <a:pt x="42690" y="5308687"/>
                  </a:lnTo>
                  <a:lnTo>
                    <a:pt x="44441" y="5300036"/>
                  </a:lnTo>
                  <a:lnTo>
                    <a:pt x="42703" y="5291340"/>
                  </a:lnTo>
                  <a:lnTo>
                    <a:pt x="37940" y="5284276"/>
                  </a:lnTo>
                  <a:lnTo>
                    <a:pt x="30875" y="5279513"/>
                  </a:lnTo>
                  <a:lnTo>
                    <a:pt x="22225" y="5277766"/>
                  </a:lnTo>
                  <a:close/>
                </a:path>
                <a:path w="11962130" h="7343775">
                  <a:moveTo>
                    <a:pt x="22225" y="5188822"/>
                  </a:moveTo>
                  <a:lnTo>
                    <a:pt x="13574" y="5190569"/>
                  </a:lnTo>
                  <a:lnTo>
                    <a:pt x="6509" y="5195332"/>
                  </a:lnTo>
                  <a:lnTo>
                    <a:pt x="1746" y="5202396"/>
                  </a:lnTo>
                  <a:lnTo>
                    <a:pt x="0" y="5211091"/>
                  </a:lnTo>
                  <a:lnTo>
                    <a:pt x="1746" y="5219742"/>
                  </a:lnTo>
                  <a:lnTo>
                    <a:pt x="6509" y="5226807"/>
                  </a:lnTo>
                  <a:lnTo>
                    <a:pt x="13574" y="5231570"/>
                  </a:lnTo>
                  <a:lnTo>
                    <a:pt x="22225" y="5233316"/>
                  </a:lnTo>
                  <a:lnTo>
                    <a:pt x="30872" y="5231570"/>
                  </a:lnTo>
                  <a:lnTo>
                    <a:pt x="37932" y="5226807"/>
                  </a:lnTo>
                  <a:lnTo>
                    <a:pt x="42690" y="5219742"/>
                  </a:lnTo>
                  <a:lnTo>
                    <a:pt x="44441" y="5211091"/>
                  </a:lnTo>
                  <a:lnTo>
                    <a:pt x="42703" y="5202396"/>
                  </a:lnTo>
                  <a:lnTo>
                    <a:pt x="37940" y="5195332"/>
                  </a:lnTo>
                  <a:lnTo>
                    <a:pt x="30875" y="5190569"/>
                  </a:lnTo>
                  <a:lnTo>
                    <a:pt x="22225" y="5188822"/>
                  </a:lnTo>
                  <a:close/>
                </a:path>
                <a:path w="11962130" h="7343775">
                  <a:moveTo>
                    <a:pt x="22225" y="5099878"/>
                  </a:moveTo>
                  <a:lnTo>
                    <a:pt x="13574" y="5101624"/>
                  </a:lnTo>
                  <a:lnTo>
                    <a:pt x="6509" y="5106387"/>
                  </a:lnTo>
                  <a:lnTo>
                    <a:pt x="1746" y="5113452"/>
                  </a:lnTo>
                  <a:lnTo>
                    <a:pt x="0" y="5122147"/>
                  </a:lnTo>
                  <a:lnTo>
                    <a:pt x="1746" y="5130798"/>
                  </a:lnTo>
                  <a:lnTo>
                    <a:pt x="6509" y="5137862"/>
                  </a:lnTo>
                  <a:lnTo>
                    <a:pt x="13574" y="5142625"/>
                  </a:lnTo>
                  <a:lnTo>
                    <a:pt x="22225" y="5144372"/>
                  </a:lnTo>
                  <a:lnTo>
                    <a:pt x="30872" y="5142625"/>
                  </a:lnTo>
                  <a:lnTo>
                    <a:pt x="37932" y="5137862"/>
                  </a:lnTo>
                  <a:lnTo>
                    <a:pt x="42690" y="5130798"/>
                  </a:lnTo>
                  <a:lnTo>
                    <a:pt x="44441" y="5122147"/>
                  </a:lnTo>
                  <a:lnTo>
                    <a:pt x="42703" y="5113452"/>
                  </a:lnTo>
                  <a:lnTo>
                    <a:pt x="37940" y="5106387"/>
                  </a:lnTo>
                  <a:lnTo>
                    <a:pt x="30875" y="5101624"/>
                  </a:lnTo>
                  <a:lnTo>
                    <a:pt x="22225" y="5099878"/>
                  </a:lnTo>
                  <a:close/>
                </a:path>
                <a:path w="11962130" h="7343775">
                  <a:moveTo>
                    <a:pt x="22225" y="5010933"/>
                  </a:moveTo>
                  <a:lnTo>
                    <a:pt x="13574" y="5012680"/>
                  </a:lnTo>
                  <a:lnTo>
                    <a:pt x="6509" y="5017443"/>
                  </a:lnTo>
                  <a:lnTo>
                    <a:pt x="1746" y="5024507"/>
                  </a:lnTo>
                  <a:lnTo>
                    <a:pt x="0" y="5033203"/>
                  </a:lnTo>
                  <a:lnTo>
                    <a:pt x="1746" y="5041854"/>
                  </a:lnTo>
                  <a:lnTo>
                    <a:pt x="6509" y="5048918"/>
                  </a:lnTo>
                  <a:lnTo>
                    <a:pt x="13574" y="5053681"/>
                  </a:lnTo>
                  <a:lnTo>
                    <a:pt x="22225" y="5055428"/>
                  </a:lnTo>
                  <a:lnTo>
                    <a:pt x="30872" y="5053681"/>
                  </a:lnTo>
                  <a:lnTo>
                    <a:pt x="37932" y="5048918"/>
                  </a:lnTo>
                  <a:lnTo>
                    <a:pt x="42690" y="5041854"/>
                  </a:lnTo>
                  <a:lnTo>
                    <a:pt x="44441" y="5033203"/>
                  </a:lnTo>
                  <a:lnTo>
                    <a:pt x="42703" y="5024507"/>
                  </a:lnTo>
                  <a:lnTo>
                    <a:pt x="37940" y="5017443"/>
                  </a:lnTo>
                  <a:lnTo>
                    <a:pt x="30875" y="5012680"/>
                  </a:lnTo>
                  <a:lnTo>
                    <a:pt x="22225" y="5010933"/>
                  </a:lnTo>
                  <a:close/>
                </a:path>
                <a:path w="11962130" h="7343775">
                  <a:moveTo>
                    <a:pt x="22225" y="4921989"/>
                  </a:moveTo>
                  <a:lnTo>
                    <a:pt x="13574" y="4923735"/>
                  </a:lnTo>
                  <a:lnTo>
                    <a:pt x="6509" y="4928498"/>
                  </a:lnTo>
                  <a:lnTo>
                    <a:pt x="1746" y="4935563"/>
                  </a:lnTo>
                  <a:lnTo>
                    <a:pt x="0" y="4944258"/>
                  </a:lnTo>
                  <a:lnTo>
                    <a:pt x="1746" y="4952909"/>
                  </a:lnTo>
                  <a:lnTo>
                    <a:pt x="6509" y="4959974"/>
                  </a:lnTo>
                  <a:lnTo>
                    <a:pt x="13574" y="4964737"/>
                  </a:lnTo>
                  <a:lnTo>
                    <a:pt x="22225" y="4966483"/>
                  </a:lnTo>
                  <a:lnTo>
                    <a:pt x="30872" y="4964737"/>
                  </a:lnTo>
                  <a:lnTo>
                    <a:pt x="37932" y="4959974"/>
                  </a:lnTo>
                  <a:lnTo>
                    <a:pt x="42690" y="4952909"/>
                  </a:lnTo>
                  <a:lnTo>
                    <a:pt x="44441" y="4944258"/>
                  </a:lnTo>
                  <a:lnTo>
                    <a:pt x="42703" y="4935563"/>
                  </a:lnTo>
                  <a:lnTo>
                    <a:pt x="37940" y="4928498"/>
                  </a:lnTo>
                  <a:lnTo>
                    <a:pt x="30875" y="4923735"/>
                  </a:lnTo>
                  <a:lnTo>
                    <a:pt x="22225" y="4921989"/>
                  </a:lnTo>
                  <a:close/>
                </a:path>
                <a:path w="11962130" h="7343775">
                  <a:moveTo>
                    <a:pt x="22225" y="4833044"/>
                  </a:moveTo>
                  <a:lnTo>
                    <a:pt x="13574" y="4834791"/>
                  </a:lnTo>
                  <a:lnTo>
                    <a:pt x="6509" y="4839554"/>
                  </a:lnTo>
                  <a:lnTo>
                    <a:pt x="1746" y="4846618"/>
                  </a:lnTo>
                  <a:lnTo>
                    <a:pt x="0" y="4855314"/>
                  </a:lnTo>
                  <a:lnTo>
                    <a:pt x="1746" y="4863965"/>
                  </a:lnTo>
                  <a:lnTo>
                    <a:pt x="6509" y="4871029"/>
                  </a:lnTo>
                  <a:lnTo>
                    <a:pt x="13574" y="4875792"/>
                  </a:lnTo>
                  <a:lnTo>
                    <a:pt x="22225" y="4877539"/>
                  </a:lnTo>
                  <a:lnTo>
                    <a:pt x="30872" y="4875792"/>
                  </a:lnTo>
                  <a:lnTo>
                    <a:pt x="37932" y="4871029"/>
                  </a:lnTo>
                  <a:lnTo>
                    <a:pt x="42690" y="4863965"/>
                  </a:lnTo>
                  <a:lnTo>
                    <a:pt x="44441" y="4855314"/>
                  </a:lnTo>
                  <a:lnTo>
                    <a:pt x="42703" y="4846618"/>
                  </a:lnTo>
                  <a:lnTo>
                    <a:pt x="37940" y="4839554"/>
                  </a:lnTo>
                  <a:lnTo>
                    <a:pt x="30875" y="4834791"/>
                  </a:lnTo>
                  <a:lnTo>
                    <a:pt x="22225" y="4833044"/>
                  </a:lnTo>
                  <a:close/>
                </a:path>
                <a:path w="11962130" h="7343775">
                  <a:moveTo>
                    <a:pt x="22225" y="4744100"/>
                  </a:moveTo>
                  <a:lnTo>
                    <a:pt x="13574" y="4745846"/>
                  </a:lnTo>
                  <a:lnTo>
                    <a:pt x="6509" y="4750609"/>
                  </a:lnTo>
                  <a:lnTo>
                    <a:pt x="1746" y="4757674"/>
                  </a:lnTo>
                  <a:lnTo>
                    <a:pt x="0" y="4766369"/>
                  </a:lnTo>
                  <a:lnTo>
                    <a:pt x="1746" y="4775020"/>
                  </a:lnTo>
                  <a:lnTo>
                    <a:pt x="6509" y="4782085"/>
                  </a:lnTo>
                  <a:lnTo>
                    <a:pt x="13574" y="4786848"/>
                  </a:lnTo>
                  <a:lnTo>
                    <a:pt x="22225" y="4788594"/>
                  </a:lnTo>
                  <a:lnTo>
                    <a:pt x="30872" y="4786848"/>
                  </a:lnTo>
                  <a:lnTo>
                    <a:pt x="37932" y="4782085"/>
                  </a:lnTo>
                  <a:lnTo>
                    <a:pt x="42690" y="4775020"/>
                  </a:lnTo>
                  <a:lnTo>
                    <a:pt x="44441" y="4766369"/>
                  </a:lnTo>
                  <a:lnTo>
                    <a:pt x="42703" y="4757674"/>
                  </a:lnTo>
                  <a:lnTo>
                    <a:pt x="37940" y="4750609"/>
                  </a:lnTo>
                  <a:lnTo>
                    <a:pt x="30875" y="4745846"/>
                  </a:lnTo>
                  <a:lnTo>
                    <a:pt x="22225" y="4744100"/>
                  </a:lnTo>
                  <a:close/>
                </a:path>
                <a:path w="11962130" h="7343775">
                  <a:moveTo>
                    <a:pt x="22225" y="4655155"/>
                  </a:moveTo>
                  <a:lnTo>
                    <a:pt x="13574" y="4656902"/>
                  </a:lnTo>
                  <a:lnTo>
                    <a:pt x="6509" y="4661665"/>
                  </a:lnTo>
                  <a:lnTo>
                    <a:pt x="1746" y="4668729"/>
                  </a:lnTo>
                  <a:lnTo>
                    <a:pt x="0" y="4677425"/>
                  </a:lnTo>
                  <a:lnTo>
                    <a:pt x="1746" y="4686076"/>
                  </a:lnTo>
                  <a:lnTo>
                    <a:pt x="6509" y="4693140"/>
                  </a:lnTo>
                  <a:lnTo>
                    <a:pt x="13574" y="4697903"/>
                  </a:lnTo>
                  <a:lnTo>
                    <a:pt x="22225" y="4699650"/>
                  </a:lnTo>
                  <a:lnTo>
                    <a:pt x="30872" y="4697903"/>
                  </a:lnTo>
                  <a:lnTo>
                    <a:pt x="37932" y="4693140"/>
                  </a:lnTo>
                  <a:lnTo>
                    <a:pt x="42690" y="4686076"/>
                  </a:lnTo>
                  <a:lnTo>
                    <a:pt x="44441" y="4677425"/>
                  </a:lnTo>
                  <a:lnTo>
                    <a:pt x="42703" y="4668729"/>
                  </a:lnTo>
                  <a:lnTo>
                    <a:pt x="37940" y="4661665"/>
                  </a:lnTo>
                  <a:lnTo>
                    <a:pt x="30875" y="4656902"/>
                  </a:lnTo>
                  <a:lnTo>
                    <a:pt x="22225" y="4655155"/>
                  </a:lnTo>
                  <a:close/>
                </a:path>
                <a:path w="11962130" h="7343775">
                  <a:moveTo>
                    <a:pt x="22225" y="4566211"/>
                  </a:moveTo>
                  <a:lnTo>
                    <a:pt x="13574" y="4567957"/>
                  </a:lnTo>
                  <a:lnTo>
                    <a:pt x="6509" y="4572720"/>
                  </a:lnTo>
                  <a:lnTo>
                    <a:pt x="1746" y="4579785"/>
                  </a:lnTo>
                  <a:lnTo>
                    <a:pt x="0" y="4588480"/>
                  </a:lnTo>
                  <a:lnTo>
                    <a:pt x="1746" y="4597131"/>
                  </a:lnTo>
                  <a:lnTo>
                    <a:pt x="6509" y="4604196"/>
                  </a:lnTo>
                  <a:lnTo>
                    <a:pt x="13574" y="4608959"/>
                  </a:lnTo>
                  <a:lnTo>
                    <a:pt x="22225" y="4610705"/>
                  </a:lnTo>
                  <a:lnTo>
                    <a:pt x="30872" y="4608959"/>
                  </a:lnTo>
                  <a:lnTo>
                    <a:pt x="37932" y="4604196"/>
                  </a:lnTo>
                  <a:lnTo>
                    <a:pt x="42690" y="4597131"/>
                  </a:lnTo>
                  <a:lnTo>
                    <a:pt x="44441" y="4588480"/>
                  </a:lnTo>
                  <a:lnTo>
                    <a:pt x="42703" y="4579785"/>
                  </a:lnTo>
                  <a:lnTo>
                    <a:pt x="37940" y="4572720"/>
                  </a:lnTo>
                  <a:lnTo>
                    <a:pt x="30875" y="4567957"/>
                  </a:lnTo>
                  <a:lnTo>
                    <a:pt x="22225" y="4566211"/>
                  </a:lnTo>
                  <a:close/>
                </a:path>
                <a:path w="11962130" h="7343775">
                  <a:moveTo>
                    <a:pt x="22225" y="4477266"/>
                  </a:moveTo>
                  <a:lnTo>
                    <a:pt x="13574" y="4479013"/>
                  </a:lnTo>
                  <a:lnTo>
                    <a:pt x="6509" y="4483776"/>
                  </a:lnTo>
                  <a:lnTo>
                    <a:pt x="1746" y="4490840"/>
                  </a:lnTo>
                  <a:lnTo>
                    <a:pt x="0" y="4499536"/>
                  </a:lnTo>
                  <a:lnTo>
                    <a:pt x="1746" y="4508187"/>
                  </a:lnTo>
                  <a:lnTo>
                    <a:pt x="6509" y="4515251"/>
                  </a:lnTo>
                  <a:lnTo>
                    <a:pt x="13574" y="4520014"/>
                  </a:lnTo>
                  <a:lnTo>
                    <a:pt x="22225" y="4521761"/>
                  </a:lnTo>
                  <a:lnTo>
                    <a:pt x="30872" y="4520014"/>
                  </a:lnTo>
                  <a:lnTo>
                    <a:pt x="37932" y="4515251"/>
                  </a:lnTo>
                  <a:lnTo>
                    <a:pt x="42690" y="4508187"/>
                  </a:lnTo>
                  <a:lnTo>
                    <a:pt x="44441" y="4499536"/>
                  </a:lnTo>
                  <a:lnTo>
                    <a:pt x="42703" y="4490840"/>
                  </a:lnTo>
                  <a:lnTo>
                    <a:pt x="37940" y="4483776"/>
                  </a:lnTo>
                  <a:lnTo>
                    <a:pt x="30875" y="4479013"/>
                  </a:lnTo>
                  <a:lnTo>
                    <a:pt x="22225" y="4477266"/>
                  </a:lnTo>
                  <a:close/>
                </a:path>
                <a:path w="11962130" h="7343775">
                  <a:moveTo>
                    <a:pt x="22225" y="4388322"/>
                  </a:moveTo>
                  <a:lnTo>
                    <a:pt x="13574" y="4390068"/>
                  </a:lnTo>
                  <a:lnTo>
                    <a:pt x="6509" y="4394831"/>
                  </a:lnTo>
                  <a:lnTo>
                    <a:pt x="1746" y="4401896"/>
                  </a:lnTo>
                  <a:lnTo>
                    <a:pt x="0" y="4410591"/>
                  </a:lnTo>
                  <a:lnTo>
                    <a:pt x="1746" y="4419242"/>
                  </a:lnTo>
                  <a:lnTo>
                    <a:pt x="6509" y="4426307"/>
                  </a:lnTo>
                  <a:lnTo>
                    <a:pt x="13574" y="4431070"/>
                  </a:lnTo>
                  <a:lnTo>
                    <a:pt x="22225" y="4432816"/>
                  </a:lnTo>
                  <a:lnTo>
                    <a:pt x="30872" y="4431070"/>
                  </a:lnTo>
                  <a:lnTo>
                    <a:pt x="37932" y="4426307"/>
                  </a:lnTo>
                  <a:lnTo>
                    <a:pt x="42690" y="4419242"/>
                  </a:lnTo>
                  <a:lnTo>
                    <a:pt x="44441" y="4410591"/>
                  </a:lnTo>
                  <a:lnTo>
                    <a:pt x="42703" y="4401896"/>
                  </a:lnTo>
                  <a:lnTo>
                    <a:pt x="37940" y="4394831"/>
                  </a:lnTo>
                  <a:lnTo>
                    <a:pt x="30875" y="4390068"/>
                  </a:lnTo>
                  <a:lnTo>
                    <a:pt x="22225" y="4388322"/>
                  </a:lnTo>
                  <a:close/>
                </a:path>
                <a:path w="11962130" h="7343775">
                  <a:moveTo>
                    <a:pt x="22225" y="4299376"/>
                  </a:moveTo>
                  <a:lnTo>
                    <a:pt x="13574" y="4301123"/>
                  </a:lnTo>
                  <a:lnTo>
                    <a:pt x="6509" y="4305886"/>
                  </a:lnTo>
                  <a:lnTo>
                    <a:pt x="1746" y="4312951"/>
                  </a:lnTo>
                  <a:lnTo>
                    <a:pt x="0" y="4321647"/>
                  </a:lnTo>
                  <a:lnTo>
                    <a:pt x="1746" y="4330297"/>
                  </a:lnTo>
                  <a:lnTo>
                    <a:pt x="6509" y="4337362"/>
                  </a:lnTo>
                  <a:lnTo>
                    <a:pt x="13574" y="4342125"/>
                  </a:lnTo>
                  <a:lnTo>
                    <a:pt x="22225" y="4343872"/>
                  </a:lnTo>
                  <a:lnTo>
                    <a:pt x="30872" y="4342125"/>
                  </a:lnTo>
                  <a:lnTo>
                    <a:pt x="37931" y="4337362"/>
                  </a:lnTo>
                  <a:lnTo>
                    <a:pt x="42690" y="4330297"/>
                  </a:lnTo>
                  <a:lnTo>
                    <a:pt x="44440" y="4321647"/>
                  </a:lnTo>
                  <a:lnTo>
                    <a:pt x="42703" y="4312951"/>
                  </a:lnTo>
                  <a:lnTo>
                    <a:pt x="37940" y="4305886"/>
                  </a:lnTo>
                  <a:lnTo>
                    <a:pt x="30875" y="4301123"/>
                  </a:lnTo>
                  <a:lnTo>
                    <a:pt x="22225" y="4299376"/>
                  </a:lnTo>
                  <a:close/>
                </a:path>
                <a:path w="11962130" h="7343775">
                  <a:moveTo>
                    <a:pt x="22225" y="4210432"/>
                  </a:moveTo>
                  <a:lnTo>
                    <a:pt x="13574" y="4212178"/>
                  </a:lnTo>
                  <a:lnTo>
                    <a:pt x="6509" y="4216941"/>
                  </a:lnTo>
                  <a:lnTo>
                    <a:pt x="1746" y="4224006"/>
                  </a:lnTo>
                  <a:lnTo>
                    <a:pt x="0" y="4232701"/>
                  </a:lnTo>
                  <a:lnTo>
                    <a:pt x="1746" y="4241352"/>
                  </a:lnTo>
                  <a:lnTo>
                    <a:pt x="6509" y="4248417"/>
                  </a:lnTo>
                  <a:lnTo>
                    <a:pt x="13574" y="4253180"/>
                  </a:lnTo>
                  <a:lnTo>
                    <a:pt x="22225" y="4254926"/>
                  </a:lnTo>
                  <a:lnTo>
                    <a:pt x="30872" y="4253180"/>
                  </a:lnTo>
                  <a:lnTo>
                    <a:pt x="37932" y="4248417"/>
                  </a:lnTo>
                  <a:lnTo>
                    <a:pt x="42690" y="4241352"/>
                  </a:lnTo>
                  <a:lnTo>
                    <a:pt x="44441" y="4232701"/>
                  </a:lnTo>
                  <a:lnTo>
                    <a:pt x="42703" y="4224006"/>
                  </a:lnTo>
                  <a:lnTo>
                    <a:pt x="37940" y="4216941"/>
                  </a:lnTo>
                  <a:lnTo>
                    <a:pt x="30875" y="4212178"/>
                  </a:lnTo>
                  <a:lnTo>
                    <a:pt x="22225" y="4210432"/>
                  </a:lnTo>
                  <a:close/>
                </a:path>
                <a:path w="11962130" h="7343775">
                  <a:moveTo>
                    <a:pt x="22225" y="4121487"/>
                  </a:moveTo>
                  <a:lnTo>
                    <a:pt x="13574" y="4123234"/>
                  </a:lnTo>
                  <a:lnTo>
                    <a:pt x="6509" y="4127997"/>
                  </a:lnTo>
                  <a:lnTo>
                    <a:pt x="1746" y="4135061"/>
                  </a:lnTo>
                  <a:lnTo>
                    <a:pt x="0" y="4143757"/>
                  </a:lnTo>
                  <a:lnTo>
                    <a:pt x="1746" y="4152408"/>
                  </a:lnTo>
                  <a:lnTo>
                    <a:pt x="6509" y="4159472"/>
                  </a:lnTo>
                  <a:lnTo>
                    <a:pt x="13574" y="4164235"/>
                  </a:lnTo>
                  <a:lnTo>
                    <a:pt x="22225" y="4165982"/>
                  </a:lnTo>
                  <a:lnTo>
                    <a:pt x="30872" y="4164235"/>
                  </a:lnTo>
                  <a:lnTo>
                    <a:pt x="37932" y="4159472"/>
                  </a:lnTo>
                  <a:lnTo>
                    <a:pt x="42690" y="4152408"/>
                  </a:lnTo>
                  <a:lnTo>
                    <a:pt x="44441" y="4143757"/>
                  </a:lnTo>
                  <a:lnTo>
                    <a:pt x="42703" y="4135061"/>
                  </a:lnTo>
                  <a:lnTo>
                    <a:pt x="37940" y="4127997"/>
                  </a:lnTo>
                  <a:lnTo>
                    <a:pt x="30875" y="4123234"/>
                  </a:lnTo>
                  <a:lnTo>
                    <a:pt x="22225" y="4121487"/>
                  </a:lnTo>
                  <a:close/>
                </a:path>
                <a:path w="11962130" h="7343775">
                  <a:moveTo>
                    <a:pt x="22225" y="4032543"/>
                  </a:moveTo>
                  <a:lnTo>
                    <a:pt x="13574" y="4034289"/>
                  </a:lnTo>
                  <a:lnTo>
                    <a:pt x="6509" y="4039052"/>
                  </a:lnTo>
                  <a:lnTo>
                    <a:pt x="1746" y="4046117"/>
                  </a:lnTo>
                  <a:lnTo>
                    <a:pt x="0" y="4054812"/>
                  </a:lnTo>
                  <a:lnTo>
                    <a:pt x="1746" y="4063463"/>
                  </a:lnTo>
                  <a:lnTo>
                    <a:pt x="6509" y="4070528"/>
                  </a:lnTo>
                  <a:lnTo>
                    <a:pt x="13574" y="4075291"/>
                  </a:lnTo>
                  <a:lnTo>
                    <a:pt x="22225" y="4077037"/>
                  </a:lnTo>
                  <a:lnTo>
                    <a:pt x="30872" y="4075291"/>
                  </a:lnTo>
                  <a:lnTo>
                    <a:pt x="37932" y="4070528"/>
                  </a:lnTo>
                  <a:lnTo>
                    <a:pt x="42690" y="4063463"/>
                  </a:lnTo>
                  <a:lnTo>
                    <a:pt x="44441" y="4054812"/>
                  </a:lnTo>
                  <a:lnTo>
                    <a:pt x="42703" y="4046117"/>
                  </a:lnTo>
                  <a:lnTo>
                    <a:pt x="37940" y="4039052"/>
                  </a:lnTo>
                  <a:lnTo>
                    <a:pt x="30875" y="4034289"/>
                  </a:lnTo>
                  <a:lnTo>
                    <a:pt x="22225" y="4032543"/>
                  </a:lnTo>
                  <a:close/>
                </a:path>
                <a:path w="11962130" h="7343775">
                  <a:moveTo>
                    <a:pt x="22225" y="3943598"/>
                  </a:moveTo>
                  <a:lnTo>
                    <a:pt x="13574" y="3945345"/>
                  </a:lnTo>
                  <a:lnTo>
                    <a:pt x="6509" y="3950108"/>
                  </a:lnTo>
                  <a:lnTo>
                    <a:pt x="1746" y="3957172"/>
                  </a:lnTo>
                  <a:lnTo>
                    <a:pt x="0" y="3965868"/>
                  </a:lnTo>
                  <a:lnTo>
                    <a:pt x="1746" y="3974519"/>
                  </a:lnTo>
                  <a:lnTo>
                    <a:pt x="6509" y="3981583"/>
                  </a:lnTo>
                  <a:lnTo>
                    <a:pt x="13574" y="3986346"/>
                  </a:lnTo>
                  <a:lnTo>
                    <a:pt x="22225" y="3988093"/>
                  </a:lnTo>
                  <a:lnTo>
                    <a:pt x="30872" y="3986346"/>
                  </a:lnTo>
                  <a:lnTo>
                    <a:pt x="37932" y="3981583"/>
                  </a:lnTo>
                  <a:lnTo>
                    <a:pt x="42690" y="3974519"/>
                  </a:lnTo>
                  <a:lnTo>
                    <a:pt x="44441" y="3965868"/>
                  </a:lnTo>
                  <a:lnTo>
                    <a:pt x="42703" y="3957172"/>
                  </a:lnTo>
                  <a:lnTo>
                    <a:pt x="37940" y="3950108"/>
                  </a:lnTo>
                  <a:lnTo>
                    <a:pt x="30875" y="3945345"/>
                  </a:lnTo>
                  <a:lnTo>
                    <a:pt x="22225" y="3943598"/>
                  </a:lnTo>
                  <a:close/>
                </a:path>
                <a:path w="11962130" h="7343775">
                  <a:moveTo>
                    <a:pt x="22225" y="3854654"/>
                  </a:moveTo>
                  <a:lnTo>
                    <a:pt x="13574" y="3856401"/>
                  </a:lnTo>
                  <a:lnTo>
                    <a:pt x="6509" y="3861164"/>
                  </a:lnTo>
                  <a:lnTo>
                    <a:pt x="1746" y="3868228"/>
                  </a:lnTo>
                  <a:lnTo>
                    <a:pt x="0" y="3876923"/>
                  </a:lnTo>
                  <a:lnTo>
                    <a:pt x="1746" y="3885574"/>
                  </a:lnTo>
                  <a:lnTo>
                    <a:pt x="6509" y="3892639"/>
                  </a:lnTo>
                  <a:lnTo>
                    <a:pt x="13574" y="3897402"/>
                  </a:lnTo>
                  <a:lnTo>
                    <a:pt x="22225" y="3899148"/>
                  </a:lnTo>
                  <a:lnTo>
                    <a:pt x="30872" y="3897402"/>
                  </a:lnTo>
                  <a:lnTo>
                    <a:pt x="37932" y="3892639"/>
                  </a:lnTo>
                  <a:lnTo>
                    <a:pt x="42690" y="3885574"/>
                  </a:lnTo>
                  <a:lnTo>
                    <a:pt x="44441" y="3876923"/>
                  </a:lnTo>
                  <a:lnTo>
                    <a:pt x="42703" y="3868228"/>
                  </a:lnTo>
                  <a:lnTo>
                    <a:pt x="37940" y="3861164"/>
                  </a:lnTo>
                  <a:lnTo>
                    <a:pt x="30875" y="3856401"/>
                  </a:lnTo>
                  <a:lnTo>
                    <a:pt x="22225" y="3854654"/>
                  </a:lnTo>
                  <a:close/>
                </a:path>
                <a:path w="11962130" h="7343775">
                  <a:moveTo>
                    <a:pt x="22225" y="3765710"/>
                  </a:moveTo>
                  <a:lnTo>
                    <a:pt x="13574" y="3767456"/>
                  </a:lnTo>
                  <a:lnTo>
                    <a:pt x="6509" y="3772219"/>
                  </a:lnTo>
                  <a:lnTo>
                    <a:pt x="1746" y="3779284"/>
                  </a:lnTo>
                  <a:lnTo>
                    <a:pt x="0" y="3787979"/>
                  </a:lnTo>
                  <a:lnTo>
                    <a:pt x="1746" y="3796630"/>
                  </a:lnTo>
                  <a:lnTo>
                    <a:pt x="6509" y="3803694"/>
                  </a:lnTo>
                  <a:lnTo>
                    <a:pt x="13574" y="3808457"/>
                  </a:lnTo>
                  <a:lnTo>
                    <a:pt x="22225" y="3810204"/>
                  </a:lnTo>
                  <a:lnTo>
                    <a:pt x="30872" y="3808457"/>
                  </a:lnTo>
                  <a:lnTo>
                    <a:pt x="37932" y="3803694"/>
                  </a:lnTo>
                  <a:lnTo>
                    <a:pt x="42690" y="3796630"/>
                  </a:lnTo>
                  <a:lnTo>
                    <a:pt x="44441" y="3787979"/>
                  </a:lnTo>
                  <a:lnTo>
                    <a:pt x="42703" y="3779284"/>
                  </a:lnTo>
                  <a:lnTo>
                    <a:pt x="37940" y="3772219"/>
                  </a:lnTo>
                  <a:lnTo>
                    <a:pt x="30875" y="3767456"/>
                  </a:lnTo>
                  <a:lnTo>
                    <a:pt x="22225" y="3765710"/>
                  </a:lnTo>
                  <a:close/>
                </a:path>
                <a:path w="11962130" h="7343775">
                  <a:moveTo>
                    <a:pt x="22225" y="3676765"/>
                  </a:moveTo>
                  <a:lnTo>
                    <a:pt x="13574" y="3678512"/>
                  </a:lnTo>
                  <a:lnTo>
                    <a:pt x="6509" y="3683275"/>
                  </a:lnTo>
                  <a:lnTo>
                    <a:pt x="1746" y="3690339"/>
                  </a:lnTo>
                  <a:lnTo>
                    <a:pt x="0" y="3699035"/>
                  </a:lnTo>
                  <a:lnTo>
                    <a:pt x="1746" y="3707686"/>
                  </a:lnTo>
                  <a:lnTo>
                    <a:pt x="6509" y="3714750"/>
                  </a:lnTo>
                  <a:lnTo>
                    <a:pt x="13574" y="3719513"/>
                  </a:lnTo>
                  <a:lnTo>
                    <a:pt x="22225" y="3721260"/>
                  </a:lnTo>
                  <a:lnTo>
                    <a:pt x="30872" y="3719513"/>
                  </a:lnTo>
                  <a:lnTo>
                    <a:pt x="37932" y="3714750"/>
                  </a:lnTo>
                  <a:lnTo>
                    <a:pt x="42690" y="3707686"/>
                  </a:lnTo>
                  <a:lnTo>
                    <a:pt x="44441" y="3699035"/>
                  </a:lnTo>
                  <a:lnTo>
                    <a:pt x="42703" y="3690339"/>
                  </a:lnTo>
                  <a:lnTo>
                    <a:pt x="37940" y="3683275"/>
                  </a:lnTo>
                  <a:lnTo>
                    <a:pt x="30875" y="3678512"/>
                  </a:lnTo>
                  <a:lnTo>
                    <a:pt x="22225" y="3676765"/>
                  </a:lnTo>
                  <a:close/>
                </a:path>
                <a:path w="11962130" h="7343775">
                  <a:moveTo>
                    <a:pt x="22225" y="3587821"/>
                  </a:moveTo>
                  <a:lnTo>
                    <a:pt x="13574" y="3589567"/>
                  </a:lnTo>
                  <a:lnTo>
                    <a:pt x="6509" y="3594330"/>
                  </a:lnTo>
                  <a:lnTo>
                    <a:pt x="1746" y="3601395"/>
                  </a:lnTo>
                  <a:lnTo>
                    <a:pt x="0" y="3610090"/>
                  </a:lnTo>
                  <a:lnTo>
                    <a:pt x="1746" y="3618741"/>
                  </a:lnTo>
                  <a:lnTo>
                    <a:pt x="6509" y="3625806"/>
                  </a:lnTo>
                  <a:lnTo>
                    <a:pt x="13574" y="3630569"/>
                  </a:lnTo>
                  <a:lnTo>
                    <a:pt x="22225" y="3632315"/>
                  </a:lnTo>
                  <a:lnTo>
                    <a:pt x="30872" y="3630569"/>
                  </a:lnTo>
                  <a:lnTo>
                    <a:pt x="37932" y="3625806"/>
                  </a:lnTo>
                  <a:lnTo>
                    <a:pt x="42690" y="3618741"/>
                  </a:lnTo>
                  <a:lnTo>
                    <a:pt x="44441" y="3610090"/>
                  </a:lnTo>
                  <a:lnTo>
                    <a:pt x="42703" y="3601395"/>
                  </a:lnTo>
                  <a:lnTo>
                    <a:pt x="37940" y="3594330"/>
                  </a:lnTo>
                  <a:lnTo>
                    <a:pt x="30875" y="3589567"/>
                  </a:lnTo>
                  <a:lnTo>
                    <a:pt x="22225" y="3587821"/>
                  </a:lnTo>
                  <a:close/>
                </a:path>
                <a:path w="11962130" h="7343775">
                  <a:moveTo>
                    <a:pt x="22225" y="3498876"/>
                  </a:moveTo>
                  <a:lnTo>
                    <a:pt x="13574" y="3500623"/>
                  </a:lnTo>
                  <a:lnTo>
                    <a:pt x="6509" y="3505386"/>
                  </a:lnTo>
                  <a:lnTo>
                    <a:pt x="1746" y="3512450"/>
                  </a:lnTo>
                  <a:lnTo>
                    <a:pt x="0" y="3521146"/>
                  </a:lnTo>
                  <a:lnTo>
                    <a:pt x="1746" y="3529797"/>
                  </a:lnTo>
                  <a:lnTo>
                    <a:pt x="6509" y="3536861"/>
                  </a:lnTo>
                  <a:lnTo>
                    <a:pt x="13574" y="3541624"/>
                  </a:lnTo>
                  <a:lnTo>
                    <a:pt x="22225" y="3543371"/>
                  </a:lnTo>
                  <a:lnTo>
                    <a:pt x="30872" y="3541624"/>
                  </a:lnTo>
                  <a:lnTo>
                    <a:pt x="37932" y="3536861"/>
                  </a:lnTo>
                  <a:lnTo>
                    <a:pt x="42690" y="3529797"/>
                  </a:lnTo>
                  <a:lnTo>
                    <a:pt x="44441" y="3521146"/>
                  </a:lnTo>
                  <a:lnTo>
                    <a:pt x="42703" y="3512450"/>
                  </a:lnTo>
                  <a:lnTo>
                    <a:pt x="37940" y="3505386"/>
                  </a:lnTo>
                  <a:lnTo>
                    <a:pt x="30875" y="3500623"/>
                  </a:lnTo>
                  <a:lnTo>
                    <a:pt x="22225" y="3498876"/>
                  </a:lnTo>
                  <a:close/>
                </a:path>
                <a:path w="11962130" h="7343775">
                  <a:moveTo>
                    <a:pt x="22225" y="3409932"/>
                  </a:moveTo>
                  <a:lnTo>
                    <a:pt x="13574" y="3411678"/>
                  </a:lnTo>
                  <a:lnTo>
                    <a:pt x="6509" y="3416441"/>
                  </a:lnTo>
                  <a:lnTo>
                    <a:pt x="1746" y="3423506"/>
                  </a:lnTo>
                  <a:lnTo>
                    <a:pt x="0" y="3432201"/>
                  </a:lnTo>
                  <a:lnTo>
                    <a:pt x="1746" y="3440852"/>
                  </a:lnTo>
                  <a:lnTo>
                    <a:pt x="6509" y="3447917"/>
                  </a:lnTo>
                  <a:lnTo>
                    <a:pt x="13574" y="3452680"/>
                  </a:lnTo>
                  <a:lnTo>
                    <a:pt x="22225" y="3454426"/>
                  </a:lnTo>
                  <a:lnTo>
                    <a:pt x="30872" y="3452680"/>
                  </a:lnTo>
                  <a:lnTo>
                    <a:pt x="37932" y="3447917"/>
                  </a:lnTo>
                  <a:lnTo>
                    <a:pt x="42690" y="3440852"/>
                  </a:lnTo>
                  <a:lnTo>
                    <a:pt x="44441" y="3432201"/>
                  </a:lnTo>
                  <a:lnTo>
                    <a:pt x="42703" y="3423506"/>
                  </a:lnTo>
                  <a:lnTo>
                    <a:pt x="37940" y="3416441"/>
                  </a:lnTo>
                  <a:lnTo>
                    <a:pt x="30875" y="3411678"/>
                  </a:lnTo>
                  <a:lnTo>
                    <a:pt x="22225" y="3409932"/>
                  </a:lnTo>
                  <a:close/>
                </a:path>
                <a:path w="11962130" h="7343775">
                  <a:moveTo>
                    <a:pt x="22225" y="3320987"/>
                  </a:moveTo>
                  <a:lnTo>
                    <a:pt x="13574" y="3322734"/>
                  </a:lnTo>
                  <a:lnTo>
                    <a:pt x="6509" y="3327497"/>
                  </a:lnTo>
                  <a:lnTo>
                    <a:pt x="1746" y="3334561"/>
                  </a:lnTo>
                  <a:lnTo>
                    <a:pt x="0" y="3343257"/>
                  </a:lnTo>
                  <a:lnTo>
                    <a:pt x="1746" y="3351908"/>
                  </a:lnTo>
                  <a:lnTo>
                    <a:pt x="6509" y="3358972"/>
                  </a:lnTo>
                  <a:lnTo>
                    <a:pt x="13574" y="3363735"/>
                  </a:lnTo>
                  <a:lnTo>
                    <a:pt x="22225" y="3365482"/>
                  </a:lnTo>
                  <a:lnTo>
                    <a:pt x="30872" y="3363735"/>
                  </a:lnTo>
                  <a:lnTo>
                    <a:pt x="37932" y="3358972"/>
                  </a:lnTo>
                  <a:lnTo>
                    <a:pt x="42690" y="3351908"/>
                  </a:lnTo>
                  <a:lnTo>
                    <a:pt x="44441" y="3343257"/>
                  </a:lnTo>
                  <a:lnTo>
                    <a:pt x="42703" y="3334561"/>
                  </a:lnTo>
                  <a:lnTo>
                    <a:pt x="37940" y="3327497"/>
                  </a:lnTo>
                  <a:lnTo>
                    <a:pt x="30875" y="3322734"/>
                  </a:lnTo>
                  <a:lnTo>
                    <a:pt x="22225" y="3320987"/>
                  </a:lnTo>
                  <a:close/>
                </a:path>
                <a:path w="11962130" h="7343775">
                  <a:moveTo>
                    <a:pt x="22225" y="3232043"/>
                  </a:moveTo>
                  <a:lnTo>
                    <a:pt x="13574" y="3233789"/>
                  </a:lnTo>
                  <a:lnTo>
                    <a:pt x="6509" y="3238552"/>
                  </a:lnTo>
                  <a:lnTo>
                    <a:pt x="1746" y="3245617"/>
                  </a:lnTo>
                  <a:lnTo>
                    <a:pt x="0" y="3254312"/>
                  </a:lnTo>
                  <a:lnTo>
                    <a:pt x="1746" y="3262963"/>
                  </a:lnTo>
                  <a:lnTo>
                    <a:pt x="6509" y="3270028"/>
                  </a:lnTo>
                  <a:lnTo>
                    <a:pt x="13574" y="3274791"/>
                  </a:lnTo>
                  <a:lnTo>
                    <a:pt x="22225" y="3276537"/>
                  </a:lnTo>
                  <a:lnTo>
                    <a:pt x="30872" y="3274791"/>
                  </a:lnTo>
                  <a:lnTo>
                    <a:pt x="37932" y="3270028"/>
                  </a:lnTo>
                  <a:lnTo>
                    <a:pt x="42690" y="3262963"/>
                  </a:lnTo>
                  <a:lnTo>
                    <a:pt x="44441" y="3254312"/>
                  </a:lnTo>
                  <a:lnTo>
                    <a:pt x="42703" y="3245617"/>
                  </a:lnTo>
                  <a:lnTo>
                    <a:pt x="37940" y="3238552"/>
                  </a:lnTo>
                  <a:lnTo>
                    <a:pt x="30875" y="3233789"/>
                  </a:lnTo>
                  <a:lnTo>
                    <a:pt x="22225" y="3232043"/>
                  </a:lnTo>
                  <a:close/>
                </a:path>
                <a:path w="11962130" h="7343775">
                  <a:moveTo>
                    <a:pt x="22225" y="3143098"/>
                  </a:moveTo>
                  <a:lnTo>
                    <a:pt x="13574" y="3144845"/>
                  </a:lnTo>
                  <a:lnTo>
                    <a:pt x="6509" y="3149608"/>
                  </a:lnTo>
                  <a:lnTo>
                    <a:pt x="1746" y="3156672"/>
                  </a:lnTo>
                  <a:lnTo>
                    <a:pt x="0" y="3165368"/>
                  </a:lnTo>
                  <a:lnTo>
                    <a:pt x="1746" y="3174019"/>
                  </a:lnTo>
                  <a:lnTo>
                    <a:pt x="6509" y="3181083"/>
                  </a:lnTo>
                  <a:lnTo>
                    <a:pt x="13574" y="3185846"/>
                  </a:lnTo>
                  <a:lnTo>
                    <a:pt x="22225" y="3187593"/>
                  </a:lnTo>
                  <a:lnTo>
                    <a:pt x="30872" y="3185846"/>
                  </a:lnTo>
                  <a:lnTo>
                    <a:pt x="37932" y="3181083"/>
                  </a:lnTo>
                  <a:lnTo>
                    <a:pt x="42690" y="3174019"/>
                  </a:lnTo>
                  <a:lnTo>
                    <a:pt x="44441" y="3165368"/>
                  </a:lnTo>
                  <a:lnTo>
                    <a:pt x="42703" y="3156672"/>
                  </a:lnTo>
                  <a:lnTo>
                    <a:pt x="37940" y="3149608"/>
                  </a:lnTo>
                  <a:lnTo>
                    <a:pt x="30875" y="3144845"/>
                  </a:lnTo>
                  <a:lnTo>
                    <a:pt x="22225" y="3143098"/>
                  </a:lnTo>
                  <a:close/>
                </a:path>
                <a:path w="11962130" h="7343775">
                  <a:moveTo>
                    <a:pt x="22225" y="3054154"/>
                  </a:moveTo>
                  <a:lnTo>
                    <a:pt x="13574" y="3055900"/>
                  </a:lnTo>
                  <a:lnTo>
                    <a:pt x="6509" y="3060663"/>
                  </a:lnTo>
                  <a:lnTo>
                    <a:pt x="1746" y="3067728"/>
                  </a:lnTo>
                  <a:lnTo>
                    <a:pt x="0" y="3076423"/>
                  </a:lnTo>
                  <a:lnTo>
                    <a:pt x="1746" y="3085074"/>
                  </a:lnTo>
                  <a:lnTo>
                    <a:pt x="6509" y="3092139"/>
                  </a:lnTo>
                  <a:lnTo>
                    <a:pt x="13574" y="3096902"/>
                  </a:lnTo>
                  <a:lnTo>
                    <a:pt x="22225" y="3098648"/>
                  </a:lnTo>
                  <a:lnTo>
                    <a:pt x="30872" y="3096902"/>
                  </a:lnTo>
                  <a:lnTo>
                    <a:pt x="37932" y="3092139"/>
                  </a:lnTo>
                  <a:lnTo>
                    <a:pt x="42690" y="3085074"/>
                  </a:lnTo>
                  <a:lnTo>
                    <a:pt x="44441" y="3076423"/>
                  </a:lnTo>
                  <a:lnTo>
                    <a:pt x="42703" y="3067728"/>
                  </a:lnTo>
                  <a:lnTo>
                    <a:pt x="37940" y="3060663"/>
                  </a:lnTo>
                  <a:lnTo>
                    <a:pt x="30875" y="3055900"/>
                  </a:lnTo>
                  <a:lnTo>
                    <a:pt x="22225" y="3054154"/>
                  </a:lnTo>
                  <a:close/>
                </a:path>
                <a:path w="11962130" h="7343775">
                  <a:moveTo>
                    <a:pt x="22225" y="2965209"/>
                  </a:moveTo>
                  <a:lnTo>
                    <a:pt x="13574" y="2966956"/>
                  </a:lnTo>
                  <a:lnTo>
                    <a:pt x="6509" y="2971719"/>
                  </a:lnTo>
                  <a:lnTo>
                    <a:pt x="1746" y="2978783"/>
                  </a:lnTo>
                  <a:lnTo>
                    <a:pt x="0" y="2987479"/>
                  </a:lnTo>
                  <a:lnTo>
                    <a:pt x="1746" y="2996130"/>
                  </a:lnTo>
                  <a:lnTo>
                    <a:pt x="6509" y="3003194"/>
                  </a:lnTo>
                  <a:lnTo>
                    <a:pt x="13574" y="3007957"/>
                  </a:lnTo>
                  <a:lnTo>
                    <a:pt x="22225" y="3009704"/>
                  </a:lnTo>
                  <a:lnTo>
                    <a:pt x="30872" y="3007957"/>
                  </a:lnTo>
                  <a:lnTo>
                    <a:pt x="37932" y="3003194"/>
                  </a:lnTo>
                  <a:lnTo>
                    <a:pt x="42690" y="2996130"/>
                  </a:lnTo>
                  <a:lnTo>
                    <a:pt x="44441" y="2987479"/>
                  </a:lnTo>
                  <a:lnTo>
                    <a:pt x="42703" y="2978783"/>
                  </a:lnTo>
                  <a:lnTo>
                    <a:pt x="37940" y="2971719"/>
                  </a:lnTo>
                  <a:lnTo>
                    <a:pt x="30875" y="2966956"/>
                  </a:lnTo>
                  <a:lnTo>
                    <a:pt x="22225" y="2965209"/>
                  </a:lnTo>
                  <a:close/>
                </a:path>
                <a:path w="11962130" h="7343775">
                  <a:moveTo>
                    <a:pt x="22225" y="2876265"/>
                  </a:moveTo>
                  <a:lnTo>
                    <a:pt x="13574" y="2878012"/>
                  </a:lnTo>
                  <a:lnTo>
                    <a:pt x="6509" y="2882775"/>
                  </a:lnTo>
                  <a:lnTo>
                    <a:pt x="1746" y="2889839"/>
                  </a:lnTo>
                  <a:lnTo>
                    <a:pt x="0" y="2898534"/>
                  </a:lnTo>
                  <a:lnTo>
                    <a:pt x="1746" y="2907185"/>
                  </a:lnTo>
                  <a:lnTo>
                    <a:pt x="6509" y="2914250"/>
                  </a:lnTo>
                  <a:lnTo>
                    <a:pt x="13574" y="2919013"/>
                  </a:lnTo>
                  <a:lnTo>
                    <a:pt x="22225" y="2920759"/>
                  </a:lnTo>
                  <a:lnTo>
                    <a:pt x="30872" y="2919013"/>
                  </a:lnTo>
                  <a:lnTo>
                    <a:pt x="37932" y="2914250"/>
                  </a:lnTo>
                  <a:lnTo>
                    <a:pt x="42690" y="2907185"/>
                  </a:lnTo>
                  <a:lnTo>
                    <a:pt x="44441" y="2898534"/>
                  </a:lnTo>
                  <a:lnTo>
                    <a:pt x="42703" y="2889839"/>
                  </a:lnTo>
                  <a:lnTo>
                    <a:pt x="37940" y="2882775"/>
                  </a:lnTo>
                  <a:lnTo>
                    <a:pt x="30875" y="2878012"/>
                  </a:lnTo>
                  <a:lnTo>
                    <a:pt x="22225" y="2876265"/>
                  </a:lnTo>
                  <a:close/>
                </a:path>
                <a:path w="11962130" h="7343775">
                  <a:moveTo>
                    <a:pt x="22225" y="2787321"/>
                  </a:moveTo>
                  <a:lnTo>
                    <a:pt x="13574" y="2789067"/>
                  </a:lnTo>
                  <a:lnTo>
                    <a:pt x="6509" y="2793830"/>
                  </a:lnTo>
                  <a:lnTo>
                    <a:pt x="1746" y="2800895"/>
                  </a:lnTo>
                  <a:lnTo>
                    <a:pt x="0" y="2809590"/>
                  </a:lnTo>
                  <a:lnTo>
                    <a:pt x="1746" y="2818241"/>
                  </a:lnTo>
                  <a:lnTo>
                    <a:pt x="6509" y="2825305"/>
                  </a:lnTo>
                  <a:lnTo>
                    <a:pt x="13574" y="2830068"/>
                  </a:lnTo>
                  <a:lnTo>
                    <a:pt x="22225" y="2831815"/>
                  </a:lnTo>
                  <a:lnTo>
                    <a:pt x="30872" y="2830068"/>
                  </a:lnTo>
                  <a:lnTo>
                    <a:pt x="37932" y="2825305"/>
                  </a:lnTo>
                  <a:lnTo>
                    <a:pt x="42690" y="2818241"/>
                  </a:lnTo>
                  <a:lnTo>
                    <a:pt x="44441" y="2809590"/>
                  </a:lnTo>
                  <a:lnTo>
                    <a:pt x="42703" y="2800895"/>
                  </a:lnTo>
                  <a:lnTo>
                    <a:pt x="37940" y="2793830"/>
                  </a:lnTo>
                  <a:lnTo>
                    <a:pt x="30875" y="2789067"/>
                  </a:lnTo>
                  <a:lnTo>
                    <a:pt x="22225" y="2787321"/>
                  </a:lnTo>
                  <a:close/>
                </a:path>
                <a:path w="11962130" h="7343775">
                  <a:moveTo>
                    <a:pt x="22225" y="2698376"/>
                  </a:moveTo>
                  <a:lnTo>
                    <a:pt x="13574" y="2700123"/>
                  </a:lnTo>
                  <a:lnTo>
                    <a:pt x="6509" y="2704886"/>
                  </a:lnTo>
                  <a:lnTo>
                    <a:pt x="1746" y="2711950"/>
                  </a:lnTo>
                  <a:lnTo>
                    <a:pt x="0" y="2720646"/>
                  </a:lnTo>
                  <a:lnTo>
                    <a:pt x="1746" y="2729297"/>
                  </a:lnTo>
                  <a:lnTo>
                    <a:pt x="6509" y="2736361"/>
                  </a:lnTo>
                  <a:lnTo>
                    <a:pt x="13574" y="2741124"/>
                  </a:lnTo>
                  <a:lnTo>
                    <a:pt x="22225" y="2742871"/>
                  </a:lnTo>
                  <a:lnTo>
                    <a:pt x="30872" y="2741124"/>
                  </a:lnTo>
                  <a:lnTo>
                    <a:pt x="37932" y="2736361"/>
                  </a:lnTo>
                  <a:lnTo>
                    <a:pt x="42690" y="2729297"/>
                  </a:lnTo>
                  <a:lnTo>
                    <a:pt x="44441" y="2720646"/>
                  </a:lnTo>
                  <a:lnTo>
                    <a:pt x="42703" y="2711950"/>
                  </a:lnTo>
                  <a:lnTo>
                    <a:pt x="37940" y="2704886"/>
                  </a:lnTo>
                  <a:lnTo>
                    <a:pt x="30875" y="2700123"/>
                  </a:lnTo>
                  <a:lnTo>
                    <a:pt x="22225" y="2698376"/>
                  </a:lnTo>
                  <a:close/>
                </a:path>
                <a:path w="11962130" h="7343775">
                  <a:moveTo>
                    <a:pt x="22225" y="2609432"/>
                  </a:moveTo>
                  <a:lnTo>
                    <a:pt x="13574" y="2611178"/>
                  </a:lnTo>
                  <a:lnTo>
                    <a:pt x="6509" y="2615941"/>
                  </a:lnTo>
                  <a:lnTo>
                    <a:pt x="1746" y="2623006"/>
                  </a:lnTo>
                  <a:lnTo>
                    <a:pt x="0" y="2631701"/>
                  </a:lnTo>
                  <a:lnTo>
                    <a:pt x="1746" y="2640352"/>
                  </a:lnTo>
                  <a:lnTo>
                    <a:pt x="6509" y="2647417"/>
                  </a:lnTo>
                  <a:lnTo>
                    <a:pt x="13574" y="2652180"/>
                  </a:lnTo>
                  <a:lnTo>
                    <a:pt x="22225" y="2653926"/>
                  </a:lnTo>
                  <a:lnTo>
                    <a:pt x="30872" y="2652180"/>
                  </a:lnTo>
                  <a:lnTo>
                    <a:pt x="37932" y="2647417"/>
                  </a:lnTo>
                  <a:lnTo>
                    <a:pt x="42690" y="2640352"/>
                  </a:lnTo>
                  <a:lnTo>
                    <a:pt x="44441" y="2631701"/>
                  </a:lnTo>
                  <a:lnTo>
                    <a:pt x="42703" y="2623006"/>
                  </a:lnTo>
                  <a:lnTo>
                    <a:pt x="37940" y="2615941"/>
                  </a:lnTo>
                  <a:lnTo>
                    <a:pt x="30875" y="2611178"/>
                  </a:lnTo>
                  <a:lnTo>
                    <a:pt x="22225" y="2609432"/>
                  </a:lnTo>
                  <a:close/>
                </a:path>
                <a:path w="11962130" h="7343775">
                  <a:moveTo>
                    <a:pt x="22225" y="2520487"/>
                  </a:moveTo>
                  <a:lnTo>
                    <a:pt x="13574" y="2522234"/>
                  </a:lnTo>
                  <a:lnTo>
                    <a:pt x="6509" y="2526997"/>
                  </a:lnTo>
                  <a:lnTo>
                    <a:pt x="1746" y="2534061"/>
                  </a:lnTo>
                  <a:lnTo>
                    <a:pt x="0" y="2542757"/>
                  </a:lnTo>
                  <a:lnTo>
                    <a:pt x="1746" y="2551408"/>
                  </a:lnTo>
                  <a:lnTo>
                    <a:pt x="6509" y="2558472"/>
                  </a:lnTo>
                  <a:lnTo>
                    <a:pt x="13574" y="2563235"/>
                  </a:lnTo>
                  <a:lnTo>
                    <a:pt x="22225" y="2564982"/>
                  </a:lnTo>
                  <a:lnTo>
                    <a:pt x="30872" y="2563235"/>
                  </a:lnTo>
                  <a:lnTo>
                    <a:pt x="37932" y="2558472"/>
                  </a:lnTo>
                  <a:lnTo>
                    <a:pt x="42690" y="2551408"/>
                  </a:lnTo>
                  <a:lnTo>
                    <a:pt x="44441" y="2542757"/>
                  </a:lnTo>
                  <a:lnTo>
                    <a:pt x="42703" y="2534061"/>
                  </a:lnTo>
                  <a:lnTo>
                    <a:pt x="37940" y="2526997"/>
                  </a:lnTo>
                  <a:lnTo>
                    <a:pt x="30875" y="2522234"/>
                  </a:lnTo>
                  <a:lnTo>
                    <a:pt x="22225" y="2520487"/>
                  </a:lnTo>
                  <a:close/>
                </a:path>
                <a:path w="11962130" h="7343775">
                  <a:moveTo>
                    <a:pt x="22225" y="2431543"/>
                  </a:moveTo>
                  <a:lnTo>
                    <a:pt x="13574" y="2433289"/>
                  </a:lnTo>
                  <a:lnTo>
                    <a:pt x="6509" y="2438052"/>
                  </a:lnTo>
                  <a:lnTo>
                    <a:pt x="1746" y="2445117"/>
                  </a:lnTo>
                  <a:lnTo>
                    <a:pt x="0" y="2453812"/>
                  </a:lnTo>
                  <a:lnTo>
                    <a:pt x="1746" y="2462463"/>
                  </a:lnTo>
                  <a:lnTo>
                    <a:pt x="6509" y="2469528"/>
                  </a:lnTo>
                  <a:lnTo>
                    <a:pt x="13574" y="2474291"/>
                  </a:lnTo>
                  <a:lnTo>
                    <a:pt x="22225" y="2476037"/>
                  </a:lnTo>
                  <a:lnTo>
                    <a:pt x="30872" y="2474291"/>
                  </a:lnTo>
                  <a:lnTo>
                    <a:pt x="37932" y="2469528"/>
                  </a:lnTo>
                  <a:lnTo>
                    <a:pt x="42690" y="2462463"/>
                  </a:lnTo>
                  <a:lnTo>
                    <a:pt x="44441" y="2453812"/>
                  </a:lnTo>
                  <a:lnTo>
                    <a:pt x="42703" y="2445117"/>
                  </a:lnTo>
                  <a:lnTo>
                    <a:pt x="37940" y="2438052"/>
                  </a:lnTo>
                  <a:lnTo>
                    <a:pt x="30875" y="2433289"/>
                  </a:lnTo>
                  <a:lnTo>
                    <a:pt x="22225" y="2431543"/>
                  </a:lnTo>
                  <a:close/>
                </a:path>
                <a:path w="11962130" h="7343775">
                  <a:moveTo>
                    <a:pt x="22225" y="2342598"/>
                  </a:moveTo>
                  <a:lnTo>
                    <a:pt x="13574" y="2344345"/>
                  </a:lnTo>
                  <a:lnTo>
                    <a:pt x="6509" y="2349108"/>
                  </a:lnTo>
                  <a:lnTo>
                    <a:pt x="1746" y="2356172"/>
                  </a:lnTo>
                  <a:lnTo>
                    <a:pt x="0" y="2364868"/>
                  </a:lnTo>
                  <a:lnTo>
                    <a:pt x="1746" y="2373519"/>
                  </a:lnTo>
                  <a:lnTo>
                    <a:pt x="6509" y="2380583"/>
                  </a:lnTo>
                  <a:lnTo>
                    <a:pt x="13574" y="2385346"/>
                  </a:lnTo>
                  <a:lnTo>
                    <a:pt x="22225" y="2387093"/>
                  </a:lnTo>
                  <a:lnTo>
                    <a:pt x="30872" y="2385346"/>
                  </a:lnTo>
                  <a:lnTo>
                    <a:pt x="37932" y="2380583"/>
                  </a:lnTo>
                  <a:lnTo>
                    <a:pt x="42690" y="2373519"/>
                  </a:lnTo>
                  <a:lnTo>
                    <a:pt x="44441" y="2364868"/>
                  </a:lnTo>
                  <a:lnTo>
                    <a:pt x="42703" y="2356172"/>
                  </a:lnTo>
                  <a:lnTo>
                    <a:pt x="37940" y="2349108"/>
                  </a:lnTo>
                  <a:lnTo>
                    <a:pt x="30875" y="2344345"/>
                  </a:lnTo>
                  <a:lnTo>
                    <a:pt x="22225" y="2342598"/>
                  </a:lnTo>
                  <a:close/>
                </a:path>
                <a:path w="11962130" h="7343775">
                  <a:moveTo>
                    <a:pt x="22225" y="2253654"/>
                  </a:moveTo>
                  <a:lnTo>
                    <a:pt x="13574" y="2255400"/>
                  </a:lnTo>
                  <a:lnTo>
                    <a:pt x="6509" y="2260163"/>
                  </a:lnTo>
                  <a:lnTo>
                    <a:pt x="1746" y="2267228"/>
                  </a:lnTo>
                  <a:lnTo>
                    <a:pt x="0" y="2275923"/>
                  </a:lnTo>
                  <a:lnTo>
                    <a:pt x="1746" y="2284574"/>
                  </a:lnTo>
                  <a:lnTo>
                    <a:pt x="6509" y="2291639"/>
                  </a:lnTo>
                  <a:lnTo>
                    <a:pt x="13574" y="2296402"/>
                  </a:lnTo>
                  <a:lnTo>
                    <a:pt x="22225" y="2298148"/>
                  </a:lnTo>
                  <a:lnTo>
                    <a:pt x="30872" y="2296402"/>
                  </a:lnTo>
                  <a:lnTo>
                    <a:pt x="37932" y="2291639"/>
                  </a:lnTo>
                  <a:lnTo>
                    <a:pt x="42690" y="2284574"/>
                  </a:lnTo>
                  <a:lnTo>
                    <a:pt x="44441" y="2275923"/>
                  </a:lnTo>
                  <a:lnTo>
                    <a:pt x="42703" y="2267228"/>
                  </a:lnTo>
                  <a:lnTo>
                    <a:pt x="37940" y="2260163"/>
                  </a:lnTo>
                  <a:lnTo>
                    <a:pt x="30875" y="2255400"/>
                  </a:lnTo>
                  <a:lnTo>
                    <a:pt x="22225" y="2253654"/>
                  </a:lnTo>
                  <a:close/>
                </a:path>
                <a:path w="11962130" h="7343775">
                  <a:moveTo>
                    <a:pt x="22225" y="2164709"/>
                  </a:moveTo>
                  <a:lnTo>
                    <a:pt x="13574" y="2166456"/>
                  </a:lnTo>
                  <a:lnTo>
                    <a:pt x="6509" y="2171219"/>
                  </a:lnTo>
                  <a:lnTo>
                    <a:pt x="1746" y="2178283"/>
                  </a:lnTo>
                  <a:lnTo>
                    <a:pt x="0" y="2186979"/>
                  </a:lnTo>
                  <a:lnTo>
                    <a:pt x="1746" y="2195630"/>
                  </a:lnTo>
                  <a:lnTo>
                    <a:pt x="6509" y="2202694"/>
                  </a:lnTo>
                  <a:lnTo>
                    <a:pt x="13574" y="2207457"/>
                  </a:lnTo>
                  <a:lnTo>
                    <a:pt x="22225" y="2209204"/>
                  </a:lnTo>
                  <a:lnTo>
                    <a:pt x="30872" y="2207457"/>
                  </a:lnTo>
                  <a:lnTo>
                    <a:pt x="37932" y="2202694"/>
                  </a:lnTo>
                  <a:lnTo>
                    <a:pt x="42690" y="2195630"/>
                  </a:lnTo>
                  <a:lnTo>
                    <a:pt x="44441" y="2186979"/>
                  </a:lnTo>
                  <a:lnTo>
                    <a:pt x="42703" y="2178283"/>
                  </a:lnTo>
                  <a:lnTo>
                    <a:pt x="37940" y="2171219"/>
                  </a:lnTo>
                  <a:lnTo>
                    <a:pt x="30875" y="2166456"/>
                  </a:lnTo>
                  <a:lnTo>
                    <a:pt x="22225" y="2164709"/>
                  </a:lnTo>
                  <a:close/>
                </a:path>
                <a:path w="11962130" h="7343775">
                  <a:moveTo>
                    <a:pt x="22225" y="2075765"/>
                  </a:moveTo>
                  <a:lnTo>
                    <a:pt x="13574" y="2077512"/>
                  </a:lnTo>
                  <a:lnTo>
                    <a:pt x="6509" y="2082275"/>
                  </a:lnTo>
                  <a:lnTo>
                    <a:pt x="1746" y="2089339"/>
                  </a:lnTo>
                  <a:lnTo>
                    <a:pt x="0" y="2098034"/>
                  </a:lnTo>
                  <a:lnTo>
                    <a:pt x="1746" y="2106685"/>
                  </a:lnTo>
                  <a:lnTo>
                    <a:pt x="6509" y="2113750"/>
                  </a:lnTo>
                  <a:lnTo>
                    <a:pt x="13574" y="2118513"/>
                  </a:lnTo>
                  <a:lnTo>
                    <a:pt x="22225" y="2120259"/>
                  </a:lnTo>
                  <a:lnTo>
                    <a:pt x="30872" y="2118513"/>
                  </a:lnTo>
                  <a:lnTo>
                    <a:pt x="37932" y="2113750"/>
                  </a:lnTo>
                  <a:lnTo>
                    <a:pt x="42690" y="2106685"/>
                  </a:lnTo>
                  <a:lnTo>
                    <a:pt x="44441" y="2098034"/>
                  </a:lnTo>
                  <a:lnTo>
                    <a:pt x="42703" y="2089339"/>
                  </a:lnTo>
                  <a:lnTo>
                    <a:pt x="37940" y="2082275"/>
                  </a:lnTo>
                  <a:lnTo>
                    <a:pt x="30875" y="2077512"/>
                  </a:lnTo>
                  <a:lnTo>
                    <a:pt x="22225" y="2075765"/>
                  </a:lnTo>
                  <a:close/>
                </a:path>
                <a:path w="11962130" h="7343775">
                  <a:moveTo>
                    <a:pt x="22225" y="1986821"/>
                  </a:moveTo>
                  <a:lnTo>
                    <a:pt x="13574" y="1988567"/>
                  </a:lnTo>
                  <a:lnTo>
                    <a:pt x="6509" y="1993330"/>
                  </a:lnTo>
                  <a:lnTo>
                    <a:pt x="1746" y="2000395"/>
                  </a:lnTo>
                  <a:lnTo>
                    <a:pt x="0" y="2009090"/>
                  </a:lnTo>
                  <a:lnTo>
                    <a:pt x="1746" y="2017741"/>
                  </a:lnTo>
                  <a:lnTo>
                    <a:pt x="6509" y="2024805"/>
                  </a:lnTo>
                  <a:lnTo>
                    <a:pt x="13574" y="2029568"/>
                  </a:lnTo>
                  <a:lnTo>
                    <a:pt x="22225" y="2031315"/>
                  </a:lnTo>
                  <a:lnTo>
                    <a:pt x="30872" y="2029568"/>
                  </a:lnTo>
                  <a:lnTo>
                    <a:pt x="37932" y="2024805"/>
                  </a:lnTo>
                  <a:lnTo>
                    <a:pt x="42690" y="2017741"/>
                  </a:lnTo>
                  <a:lnTo>
                    <a:pt x="44441" y="2009090"/>
                  </a:lnTo>
                  <a:lnTo>
                    <a:pt x="42703" y="2000395"/>
                  </a:lnTo>
                  <a:lnTo>
                    <a:pt x="37940" y="1993330"/>
                  </a:lnTo>
                  <a:lnTo>
                    <a:pt x="30875" y="1988567"/>
                  </a:lnTo>
                  <a:lnTo>
                    <a:pt x="22225" y="1986821"/>
                  </a:lnTo>
                  <a:close/>
                </a:path>
                <a:path w="11962130" h="7343775">
                  <a:moveTo>
                    <a:pt x="22225" y="1897876"/>
                  </a:moveTo>
                  <a:lnTo>
                    <a:pt x="13574" y="1899623"/>
                  </a:lnTo>
                  <a:lnTo>
                    <a:pt x="6509" y="1904386"/>
                  </a:lnTo>
                  <a:lnTo>
                    <a:pt x="1746" y="1911450"/>
                  </a:lnTo>
                  <a:lnTo>
                    <a:pt x="0" y="1920146"/>
                  </a:lnTo>
                  <a:lnTo>
                    <a:pt x="1746" y="1928797"/>
                  </a:lnTo>
                  <a:lnTo>
                    <a:pt x="6509" y="1935861"/>
                  </a:lnTo>
                  <a:lnTo>
                    <a:pt x="13574" y="1940624"/>
                  </a:lnTo>
                  <a:lnTo>
                    <a:pt x="22225" y="1942371"/>
                  </a:lnTo>
                  <a:lnTo>
                    <a:pt x="30872" y="1940624"/>
                  </a:lnTo>
                  <a:lnTo>
                    <a:pt x="37932" y="1935861"/>
                  </a:lnTo>
                  <a:lnTo>
                    <a:pt x="42690" y="1928797"/>
                  </a:lnTo>
                  <a:lnTo>
                    <a:pt x="44441" y="1920146"/>
                  </a:lnTo>
                  <a:lnTo>
                    <a:pt x="42703" y="1911450"/>
                  </a:lnTo>
                  <a:lnTo>
                    <a:pt x="37940" y="1904386"/>
                  </a:lnTo>
                  <a:lnTo>
                    <a:pt x="30875" y="1899623"/>
                  </a:lnTo>
                  <a:lnTo>
                    <a:pt x="22225" y="1897876"/>
                  </a:lnTo>
                  <a:close/>
                </a:path>
                <a:path w="11962130" h="7343775">
                  <a:moveTo>
                    <a:pt x="22225" y="1808932"/>
                  </a:moveTo>
                  <a:lnTo>
                    <a:pt x="13574" y="1810678"/>
                  </a:lnTo>
                  <a:lnTo>
                    <a:pt x="6509" y="1815441"/>
                  </a:lnTo>
                  <a:lnTo>
                    <a:pt x="1746" y="1822506"/>
                  </a:lnTo>
                  <a:lnTo>
                    <a:pt x="0" y="1831201"/>
                  </a:lnTo>
                  <a:lnTo>
                    <a:pt x="1746" y="1839852"/>
                  </a:lnTo>
                  <a:lnTo>
                    <a:pt x="6509" y="1846917"/>
                  </a:lnTo>
                  <a:lnTo>
                    <a:pt x="13574" y="1851680"/>
                  </a:lnTo>
                  <a:lnTo>
                    <a:pt x="22225" y="1853426"/>
                  </a:lnTo>
                  <a:lnTo>
                    <a:pt x="30872" y="1851680"/>
                  </a:lnTo>
                  <a:lnTo>
                    <a:pt x="37932" y="1846917"/>
                  </a:lnTo>
                  <a:lnTo>
                    <a:pt x="42690" y="1839852"/>
                  </a:lnTo>
                  <a:lnTo>
                    <a:pt x="44441" y="1831201"/>
                  </a:lnTo>
                  <a:lnTo>
                    <a:pt x="42703" y="1822506"/>
                  </a:lnTo>
                  <a:lnTo>
                    <a:pt x="37940" y="1815441"/>
                  </a:lnTo>
                  <a:lnTo>
                    <a:pt x="30875" y="1810678"/>
                  </a:lnTo>
                  <a:lnTo>
                    <a:pt x="22225" y="1808932"/>
                  </a:lnTo>
                  <a:close/>
                </a:path>
                <a:path w="11962130" h="7343775">
                  <a:moveTo>
                    <a:pt x="24898" y="1720030"/>
                  </a:moveTo>
                  <a:lnTo>
                    <a:pt x="16187" y="1721447"/>
                  </a:lnTo>
                  <a:lnTo>
                    <a:pt x="8946" y="1725938"/>
                  </a:lnTo>
                  <a:lnTo>
                    <a:pt x="3919" y="1732816"/>
                  </a:lnTo>
                  <a:lnTo>
                    <a:pt x="1844" y="1741439"/>
                  </a:lnTo>
                  <a:lnTo>
                    <a:pt x="3260" y="1750150"/>
                  </a:lnTo>
                  <a:lnTo>
                    <a:pt x="7751" y="1757390"/>
                  </a:lnTo>
                  <a:lnTo>
                    <a:pt x="14629" y="1762419"/>
                  </a:lnTo>
                  <a:lnTo>
                    <a:pt x="23207" y="1764493"/>
                  </a:lnTo>
                  <a:lnTo>
                    <a:pt x="31919" y="1763076"/>
                  </a:lnTo>
                  <a:lnTo>
                    <a:pt x="39159" y="1758580"/>
                  </a:lnTo>
                  <a:lnTo>
                    <a:pt x="44188" y="1751689"/>
                  </a:lnTo>
                  <a:lnTo>
                    <a:pt x="46263" y="1743085"/>
                  </a:lnTo>
                  <a:lnTo>
                    <a:pt x="44846" y="1734374"/>
                  </a:lnTo>
                  <a:lnTo>
                    <a:pt x="40355" y="1727133"/>
                  </a:lnTo>
                  <a:lnTo>
                    <a:pt x="33476" y="1722105"/>
                  </a:lnTo>
                  <a:lnTo>
                    <a:pt x="24898" y="1720030"/>
                  </a:lnTo>
                  <a:close/>
                </a:path>
                <a:path w="11962130" h="7343775">
                  <a:moveTo>
                    <a:pt x="32049" y="1631374"/>
                  </a:moveTo>
                  <a:lnTo>
                    <a:pt x="23278" y="1632349"/>
                  </a:lnTo>
                  <a:lnTo>
                    <a:pt x="15819" y="1636468"/>
                  </a:lnTo>
                  <a:lnTo>
                    <a:pt x="10450" y="1643083"/>
                  </a:lnTo>
                  <a:lnTo>
                    <a:pt x="7941" y="1651590"/>
                  </a:lnTo>
                  <a:lnTo>
                    <a:pt x="8914" y="1660361"/>
                  </a:lnTo>
                  <a:lnTo>
                    <a:pt x="13033" y="1667820"/>
                  </a:lnTo>
                  <a:lnTo>
                    <a:pt x="19649" y="1673189"/>
                  </a:lnTo>
                  <a:lnTo>
                    <a:pt x="28111" y="1675695"/>
                  </a:lnTo>
                  <a:lnTo>
                    <a:pt x="36883" y="1674720"/>
                  </a:lnTo>
                  <a:lnTo>
                    <a:pt x="44341" y="1670595"/>
                  </a:lnTo>
                  <a:lnTo>
                    <a:pt x="49712" y="1663967"/>
                  </a:lnTo>
                  <a:lnTo>
                    <a:pt x="52219" y="1655479"/>
                  </a:lnTo>
                  <a:lnTo>
                    <a:pt x="51246" y="1646707"/>
                  </a:lnTo>
                  <a:lnTo>
                    <a:pt x="47127" y="1639249"/>
                  </a:lnTo>
                  <a:lnTo>
                    <a:pt x="40512" y="1633880"/>
                  </a:lnTo>
                  <a:lnTo>
                    <a:pt x="32049" y="1631374"/>
                  </a:lnTo>
                  <a:close/>
                </a:path>
                <a:path w="11962130" h="7343775">
                  <a:moveTo>
                    <a:pt x="43486" y="1543164"/>
                  </a:moveTo>
                  <a:lnTo>
                    <a:pt x="34683" y="1543806"/>
                  </a:lnTo>
                  <a:lnTo>
                    <a:pt x="27075" y="1547642"/>
                  </a:lnTo>
                  <a:lnTo>
                    <a:pt x="21460" y="1554050"/>
                  </a:lnTo>
                  <a:lnTo>
                    <a:pt x="18632" y="1562456"/>
                  </a:lnTo>
                  <a:lnTo>
                    <a:pt x="19275" y="1571258"/>
                  </a:lnTo>
                  <a:lnTo>
                    <a:pt x="23110" y="1578866"/>
                  </a:lnTo>
                  <a:lnTo>
                    <a:pt x="29518" y="1584481"/>
                  </a:lnTo>
                  <a:lnTo>
                    <a:pt x="37880" y="1587304"/>
                  </a:lnTo>
                  <a:lnTo>
                    <a:pt x="46682" y="1586660"/>
                  </a:lnTo>
                  <a:lnTo>
                    <a:pt x="54291" y="1582820"/>
                  </a:lnTo>
                  <a:lnTo>
                    <a:pt x="59908" y="1576399"/>
                  </a:lnTo>
                  <a:lnTo>
                    <a:pt x="62734" y="1568011"/>
                  </a:lnTo>
                  <a:lnTo>
                    <a:pt x="62091" y="1559209"/>
                  </a:lnTo>
                  <a:lnTo>
                    <a:pt x="58256" y="1551601"/>
                  </a:lnTo>
                  <a:lnTo>
                    <a:pt x="51848" y="1545986"/>
                  </a:lnTo>
                  <a:lnTo>
                    <a:pt x="43486" y="1543164"/>
                  </a:lnTo>
                  <a:close/>
                </a:path>
                <a:path w="11962130" h="7343775">
                  <a:moveTo>
                    <a:pt x="59334" y="1455637"/>
                  </a:moveTo>
                  <a:lnTo>
                    <a:pt x="50510" y="1455835"/>
                  </a:lnTo>
                  <a:lnTo>
                    <a:pt x="42718" y="1459282"/>
                  </a:lnTo>
                  <a:lnTo>
                    <a:pt x="36788" y="1465399"/>
                  </a:lnTo>
                  <a:lnTo>
                    <a:pt x="33540" y="1473653"/>
                  </a:lnTo>
                  <a:lnTo>
                    <a:pt x="33715" y="1481423"/>
                  </a:lnTo>
                  <a:lnTo>
                    <a:pt x="33739" y="1482476"/>
                  </a:lnTo>
                  <a:lnTo>
                    <a:pt x="37185" y="1490268"/>
                  </a:lnTo>
                  <a:lnTo>
                    <a:pt x="43302" y="1496199"/>
                  </a:lnTo>
                  <a:lnTo>
                    <a:pt x="51512" y="1499439"/>
                  </a:lnTo>
                  <a:lnTo>
                    <a:pt x="60335" y="1499240"/>
                  </a:lnTo>
                  <a:lnTo>
                    <a:pt x="68128" y="1495788"/>
                  </a:lnTo>
                  <a:lnTo>
                    <a:pt x="74061" y="1489657"/>
                  </a:lnTo>
                  <a:lnTo>
                    <a:pt x="77306" y="1481423"/>
                  </a:lnTo>
                  <a:lnTo>
                    <a:pt x="77131" y="1473653"/>
                  </a:lnTo>
                  <a:lnTo>
                    <a:pt x="77107" y="1472600"/>
                  </a:lnTo>
                  <a:lnTo>
                    <a:pt x="73660" y="1464808"/>
                  </a:lnTo>
                  <a:lnTo>
                    <a:pt x="67543" y="1458877"/>
                  </a:lnTo>
                  <a:lnTo>
                    <a:pt x="59334" y="1455637"/>
                  </a:lnTo>
                  <a:close/>
                </a:path>
                <a:path w="11962130" h="7343775">
                  <a:moveTo>
                    <a:pt x="70677" y="1368758"/>
                  </a:moveTo>
                  <a:lnTo>
                    <a:pt x="62721" y="1371808"/>
                  </a:lnTo>
                  <a:lnTo>
                    <a:pt x="56489" y="1377618"/>
                  </a:lnTo>
                  <a:lnTo>
                    <a:pt x="52830" y="1385697"/>
                  </a:lnTo>
                  <a:lnTo>
                    <a:pt x="52584" y="1394519"/>
                  </a:lnTo>
                  <a:lnTo>
                    <a:pt x="55633" y="1402474"/>
                  </a:lnTo>
                  <a:lnTo>
                    <a:pt x="61444" y="1408706"/>
                  </a:lnTo>
                  <a:lnTo>
                    <a:pt x="69479" y="1412356"/>
                  </a:lnTo>
                  <a:lnTo>
                    <a:pt x="78301" y="1412602"/>
                  </a:lnTo>
                  <a:lnTo>
                    <a:pt x="86258" y="1409547"/>
                  </a:lnTo>
                  <a:lnTo>
                    <a:pt x="92492" y="1403724"/>
                  </a:lnTo>
                  <a:lnTo>
                    <a:pt x="96147" y="1395663"/>
                  </a:lnTo>
                  <a:lnTo>
                    <a:pt x="96394" y="1386841"/>
                  </a:lnTo>
                  <a:lnTo>
                    <a:pt x="93344" y="1378886"/>
                  </a:lnTo>
                  <a:lnTo>
                    <a:pt x="87534" y="1372654"/>
                  </a:lnTo>
                  <a:lnTo>
                    <a:pt x="79499" y="1369005"/>
                  </a:lnTo>
                  <a:lnTo>
                    <a:pt x="70677" y="1368758"/>
                  </a:lnTo>
                  <a:close/>
                </a:path>
                <a:path w="11962130" h="7343775">
                  <a:moveTo>
                    <a:pt x="95125" y="1282792"/>
                  </a:moveTo>
                  <a:lnTo>
                    <a:pt x="87028" y="1285444"/>
                  </a:lnTo>
                  <a:lnTo>
                    <a:pt x="80516" y="1290939"/>
                  </a:lnTo>
                  <a:lnTo>
                    <a:pt x="76460" y="1298826"/>
                  </a:lnTo>
                  <a:lnTo>
                    <a:pt x="75777" y="1307625"/>
                  </a:lnTo>
                  <a:lnTo>
                    <a:pt x="78429" y="1315723"/>
                  </a:lnTo>
                  <a:lnTo>
                    <a:pt x="83923" y="1322234"/>
                  </a:lnTo>
                  <a:lnTo>
                    <a:pt x="91768" y="1326278"/>
                  </a:lnTo>
                  <a:lnTo>
                    <a:pt x="100568" y="1326960"/>
                  </a:lnTo>
                  <a:lnTo>
                    <a:pt x="108666" y="1324304"/>
                  </a:lnTo>
                  <a:lnTo>
                    <a:pt x="115181" y="1318796"/>
                  </a:lnTo>
                  <a:lnTo>
                    <a:pt x="119231" y="1310927"/>
                  </a:lnTo>
                  <a:lnTo>
                    <a:pt x="119915" y="1302128"/>
                  </a:lnTo>
                  <a:lnTo>
                    <a:pt x="117263" y="1294031"/>
                  </a:lnTo>
                  <a:lnTo>
                    <a:pt x="111768" y="1287519"/>
                  </a:lnTo>
                  <a:lnTo>
                    <a:pt x="103924" y="1283475"/>
                  </a:lnTo>
                  <a:lnTo>
                    <a:pt x="95125" y="1282792"/>
                  </a:lnTo>
                  <a:close/>
                </a:path>
                <a:path w="11962130" h="7343775">
                  <a:moveTo>
                    <a:pt x="123816" y="1198149"/>
                  </a:moveTo>
                  <a:lnTo>
                    <a:pt x="115598" y="1200397"/>
                  </a:lnTo>
                  <a:lnTo>
                    <a:pt x="108822" y="1205563"/>
                  </a:lnTo>
                  <a:lnTo>
                    <a:pt x="104381" y="1213241"/>
                  </a:lnTo>
                  <a:lnTo>
                    <a:pt x="103263" y="1221995"/>
                  </a:lnTo>
                  <a:lnTo>
                    <a:pt x="105511" y="1230213"/>
                  </a:lnTo>
                  <a:lnTo>
                    <a:pt x="110677" y="1236988"/>
                  </a:lnTo>
                  <a:lnTo>
                    <a:pt x="118313" y="1241416"/>
                  </a:lnTo>
                  <a:lnTo>
                    <a:pt x="127067" y="1242532"/>
                  </a:lnTo>
                  <a:lnTo>
                    <a:pt x="135287" y="1240279"/>
                  </a:lnTo>
                  <a:lnTo>
                    <a:pt x="142067" y="1235101"/>
                  </a:lnTo>
                  <a:lnTo>
                    <a:pt x="146502" y="1227442"/>
                  </a:lnTo>
                  <a:lnTo>
                    <a:pt x="147619" y="1218687"/>
                  </a:lnTo>
                  <a:lnTo>
                    <a:pt x="145371" y="1210469"/>
                  </a:lnTo>
                  <a:lnTo>
                    <a:pt x="140205" y="1203693"/>
                  </a:lnTo>
                  <a:lnTo>
                    <a:pt x="132570" y="1199267"/>
                  </a:lnTo>
                  <a:lnTo>
                    <a:pt x="123816" y="1198149"/>
                  </a:lnTo>
                  <a:close/>
                </a:path>
                <a:path w="11962130" h="7343775">
                  <a:moveTo>
                    <a:pt x="156670" y="1115037"/>
                  </a:moveTo>
                  <a:lnTo>
                    <a:pt x="148352" y="1116879"/>
                  </a:lnTo>
                  <a:lnTo>
                    <a:pt x="141331" y="1121707"/>
                  </a:lnTo>
                  <a:lnTo>
                    <a:pt x="136519" y="1129157"/>
                  </a:lnTo>
                  <a:lnTo>
                    <a:pt x="134974" y="1137846"/>
                  </a:lnTo>
                  <a:lnTo>
                    <a:pt x="136817" y="1146164"/>
                  </a:lnTo>
                  <a:lnTo>
                    <a:pt x="141644" y="1153185"/>
                  </a:lnTo>
                  <a:lnTo>
                    <a:pt x="149053" y="1157980"/>
                  </a:lnTo>
                  <a:lnTo>
                    <a:pt x="157743" y="1159525"/>
                  </a:lnTo>
                  <a:lnTo>
                    <a:pt x="166063" y="1157678"/>
                  </a:lnTo>
                  <a:lnTo>
                    <a:pt x="173089" y="1152839"/>
                  </a:lnTo>
                  <a:lnTo>
                    <a:pt x="177893" y="1145406"/>
                  </a:lnTo>
                  <a:lnTo>
                    <a:pt x="179439" y="1136717"/>
                  </a:lnTo>
                  <a:lnTo>
                    <a:pt x="177596" y="1128398"/>
                  </a:lnTo>
                  <a:lnTo>
                    <a:pt x="172769" y="1121378"/>
                  </a:lnTo>
                  <a:lnTo>
                    <a:pt x="165360" y="1116582"/>
                  </a:lnTo>
                  <a:lnTo>
                    <a:pt x="156670" y="1115037"/>
                  </a:lnTo>
                  <a:close/>
                </a:path>
                <a:path w="11962130" h="7343775">
                  <a:moveTo>
                    <a:pt x="193623" y="1033657"/>
                  </a:moveTo>
                  <a:lnTo>
                    <a:pt x="185223" y="1035086"/>
                  </a:lnTo>
                  <a:lnTo>
                    <a:pt x="177973" y="1039561"/>
                  </a:lnTo>
                  <a:lnTo>
                    <a:pt x="172800" y="1046765"/>
                  </a:lnTo>
                  <a:lnTo>
                    <a:pt x="170827" y="1055367"/>
                  </a:lnTo>
                  <a:lnTo>
                    <a:pt x="172256" y="1063766"/>
                  </a:lnTo>
                  <a:lnTo>
                    <a:pt x="176730" y="1071016"/>
                  </a:lnTo>
                  <a:lnTo>
                    <a:pt x="183893" y="1076172"/>
                  </a:lnTo>
                  <a:lnTo>
                    <a:pt x="192496" y="1078144"/>
                  </a:lnTo>
                  <a:lnTo>
                    <a:pt x="200897" y="1076711"/>
                  </a:lnTo>
                  <a:lnTo>
                    <a:pt x="208153" y="1072224"/>
                  </a:lnTo>
                  <a:lnTo>
                    <a:pt x="213320" y="1065038"/>
                  </a:lnTo>
                  <a:lnTo>
                    <a:pt x="215293" y="1056436"/>
                  </a:lnTo>
                  <a:lnTo>
                    <a:pt x="213863" y="1048036"/>
                  </a:lnTo>
                  <a:lnTo>
                    <a:pt x="209388" y="1040786"/>
                  </a:lnTo>
                  <a:lnTo>
                    <a:pt x="202225" y="1035630"/>
                  </a:lnTo>
                  <a:lnTo>
                    <a:pt x="193623" y="1033657"/>
                  </a:lnTo>
                  <a:close/>
                </a:path>
                <a:path w="11962130" h="7343775">
                  <a:moveTo>
                    <a:pt x="234551" y="954208"/>
                  </a:moveTo>
                  <a:lnTo>
                    <a:pt x="226092" y="955226"/>
                  </a:lnTo>
                  <a:lnTo>
                    <a:pt x="218632" y="959343"/>
                  </a:lnTo>
                  <a:lnTo>
                    <a:pt x="213113" y="966285"/>
                  </a:lnTo>
                  <a:lnTo>
                    <a:pt x="210724" y="974781"/>
                  </a:lnTo>
                  <a:lnTo>
                    <a:pt x="211742" y="983240"/>
                  </a:lnTo>
                  <a:lnTo>
                    <a:pt x="215858" y="990701"/>
                  </a:lnTo>
                  <a:lnTo>
                    <a:pt x="222761" y="996199"/>
                  </a:lnTo>
                  <a:lnTo>
                    <a:pt x="231258" y="998588"/>
                  </a:lnTo>
                  <a:lnTo>
                    <a:pt x="239719" y="997565"/>
                  </a:lnTo>
                  <a:lnTo>
                    <a:pt x="247185" y="993437"/>
                  </a:lnTo>
                  <a:lnTo>
                    <a:pt x="252695" y="986511"/>
                  </a:lnTo>
                  <a:lnTo>
                    <a:pt x="255085" y="978015"/>
                  </a:lnTo>
                  <a:lnTo>
                    <a:pt x="254066" y="969556"/>
                  </a:lnTo>
                  <a:lnTo>
                    <a:pt x="249950" y="962096"/>
                  </a:lnTo>
                  <a:lnTo>
                    <a:pt x="243047" y="956598"/>
                  </a:lnTo>
                  <a:lnTo>
                    <a:pt x="234551" y="954208"/>
                  </a:lnTo>
                  <a:close/>
                </a:path>
                <a:path w="11962130" h="7343775">
                  <a:moveTo>
                    <a:pt x="279348" y="876878"/>
                  </a:moveTo>
                  <a:lnTo>
                    <a:pt x="270850" y="877489"/>
                  </a:lnTo>
                  <a:lnTo>
                    <a:pt x="263200" y="881241"/>
                  </a:lnTo>
                  <a:lnTo>
                    <a:pt x="257354" y="887910"/>
                  </a:lnTo>
                  <a:lnTo>
                    <a:pt x="254558" y="896281"/>
                  </a:lnTo>
                  <a:lnTo>
                    <a:pt x="255169" y="904780"/>
                  </a:lnTo>
                  <a:lnTo>
                    <a:pt x="258922" y="912429"/>
                  </a:lnTo>
                  <a:lnTo>
                    <a:pt x="265553" y="918253"/>
                  </a:lnTo>
                  <a:lnTo>
                    <a:pt x="273924" y="921048"/>
                  </a:lnTo>
                  <a:lnTo>
                    <a:pt x="282425" y="920433"/>
                  </a:lnTo>
                  <a:lnTo>
                    <a:pt x="290080" y="916669"/>
                  </a:lnTo>
                  <a:lnTo>
                    <a:pt x="295917" y="910015"/>
                  </a:lnTo>
                  <a:lnTo>
                    <a:pt x="298713" y="901644"/>
                  </a:lnTo>
                  <a:lnTo>
                    <a:pt x="298102" y="893146"/>
                  </a:lnTo>
                  <a:lnTo>
                    <a:pt x="294350" y="885497"/>
                  </a:lnTo>
                  <a:lnTo>
                    <a:pt x="287719" y="879673"/>
                  </a:lnTo>
                  <a:lnTo>
                    <a:pt x="279348" y="876878"/>
                  </a:lnTo>
                  <a:close/>
                </a:path>
                <a:path w="11962130" h="7343775">
                  <a:moveTo>
                    <a:pt x="327919" y="801853"/>
                  </a:moveTo>
                  <a:lnTo>
                    <a:pt x="319401" y="802050"/>
                  </a:lnTo>
                  <a:lnTo>
                    <a:pt x="311579" y="805427"/>
                  </a:lnTo>
                  <a:lnTo>
                    <a:pt x="305415" y="811805"/>
                  </a:lnTo>
                  <a:lnTo>
                    <a:pt x="302217" y="820030"/>
                  </a:lnTo>
                  <a:lnTo>
                    <a:pt x="302391" y="827531"/>
                  </a:lnTo>
                  <a:lnTo>
                    <a:pt x="302414" y="828548"/>
                  </a:lnTo>
                  <a:lnTo>
                    <a:pt x="305791" y="836371"/>
                  </a:lnTo>
                  <a:lnTo>
                    <a:pt x="312131" y="842510"/>
                  </a:lnTo>
                  <a:lnTo>
                    <a:pt x="320357" y="845708"/>
                  </a:lnTo>
                  <a:lnTo>
                    <a:pt x="328878" y="845506"/>
                  </a:lnTo>
                  <a:lnTo>
                    <a:pt x="336707" y="842118"/>
                  </a:lnTo>
                  <a:lnTo>
                    <a:pt x="342860" y="835756"/>
                  </a:lnTo>
                  <a:lnTo>
                    <a:pt x="346059" y="827531"/>
                  </a:lnTo>
                  <a:lnTo>
                    <a:pt x="345886" y="820030"/>
                  </a:lnTo>
                  <a:lnTo>
                    <a:pt x="345862" y="819013"/>
                  </a:lnTo>
                  <a:lnTo>
                    <a:pt x="342485" y="811190"/>
                  </a:lnTo>
                  <a:lnTo>
                    <a:pt x="336144" y="805051"/>
                  </a:lnTo>
                  <a:lnTo>
                    <a:pt x="327919" y="801853"/>
                  </a:lnTo>
                  <a:close/>
                </a:path>
                <a:path w="11962130" h="7343775">
                  <a:moveTo>
                    <a:pt x="371591" y="729097"/>
                  </a:moveTo>
                  <a:lnTo>
                    <a:pt x="363617" y="732098"/>
                  </a:lnTo>
                  <a:lnTo>
                    <a:pt x="357158" y="738176"/>
                  </a:lnTo>
                  <a:lnTo>
                    <a:pt x="353572" y="746240"/>
                  </a:lnTo>
                  <a:lnTo>
                    <a:pt x="353364" y="754757"/>
                  </a:lnTo>
                  <a:lnTo>
                    <a:pt x="356364" y="762731"/>
                  </a:lnTo>
                  <a:lnTo>
                    <a:pt x="362405" y="769165"/>
                  </a:lnTo>
                  <a:lnTo>
                    <a:pt x="370470" y="772751"/>
                  </a:lnTo>
                  <a:lnTo>
                    <a:pt x="378991" y="772955"/>
                  </a:lnTo>
                  <a:lnTo>
                    <a:pt x="386972" y="769943"/>
                  </a:lnTo>
                  <a:lnTo>
                    <a:pt x="393421" y="763880"/>
                  </a:lnTo>
                  <a:lnTo>
                    <a:pt x="397007" y="755816"/>
                  </a:lnTo>
                  <a:lnTo>
                    <a:pt x="397215" y="747299"/>
                  </a:lnTo>
                  <a:lnTo>
                    <a:pt x="394214" y="739325"/>
                  </a:lnTo>
                  <a:lnTo>
                    <a:pt x="388172" y="732891"/>
                  </a:lnTo>
                  <a:lnTo>
                    <a:pt x="380109" y="729305"/>
                  </a:lnTo>
                  <a:lnTo>
                    <a:pt x="371591" y="729097"/>
                  </a:lnTo>
                  <a:close/>
                </a:path>
                <a:path w="11962130" h="7343775">
                  <a:moveTo>
                    <a:pt x="427331" y="658793"/>
                  </a:moveTo>
                  <a:lnTo>
                    <a:pt x="419221" y="661403"/>
                  </a:lnTo>
                  <a:lnTo>
                    <a:pt x="412473" y="667160"/>
                  </a:lnTo>
                  <a:lnTo>
                    <a:pt x="408499" y="675040"/>
                  </a:lnTo>
                  <a:lnTo>
                    <a:pt x="407877" y="683537"/>
                  </a:lnTo>
                  <a:lnTo>
                    <a:pt x="410486" y="691647"/>
                  </a:lnTo>
                  <a:lnTo>
                    <a:pt x="416208" y="698367"/>
                  </a:lnTo>
                  <a:lnTo>
                    <a:pt x="424088" y="702341"/>
                  </a:lnTo>
                  <a:lnTo>
                    <a:pt x="432589" y="702959"/>
                  </a:lnTo>
                  <a:lnTo>
                    <a:pt x="440708" y="700339"/>
                  </a:lnTo>
                  <a:lnTo>
                    <a:pt x="447443" y="694598"/>
                  </a:lnTo>
                  <a:lnTo>
                    <a:pt x="451417" y="686718"/>
                  </a:lnTo>
                  <a:lnTo>
                    <a:pt x="452039" y="678220"/>
                  </a:lnTo>
                  <a:lnTo>
                    <a:pt x="449430" y="670109"/>
                  </a:lnTo>
                  <a:lnTo>
                    <a:pt x="443708" y="663389"/>
                  </a:lnTo>
                  <a:lnTo>
                    <a:pt x="435828" y="659416"/>
                  </a:lnTo>
                  <a:lnTo>
                    <a:pt x="427331" y="658793"/>
                  </a:lnTo>
                  <a:close/>
                </a:path>
                <a:path w="11962130" h="7343775">
                  <a:moveTo>
                    <a:pt x="486422" y="591313"/>
                  </a:moveTo>
                  <a:lnTo>
                    <a:pt x="478198" y="593539"/>
                  </a:lnTo>
                  <a:lnTo>
                    <a:pt x="471187" y="598972"/>
                  </a:lnTo>
                  <a:lnTo>
                    <a:pt x="466848" y="606656"/>
                  </a:lnTo>
                  <a:lnTo>
                    <a:pt x="465827" y="615115"/>
                  </a:lnTo>
                  <a:lnTo>
                    <a:pt x="468053" y="623339"/>
                  </a:lnTo>
                  <a:lnTo>
                    <a:pt x="473452" y="630321"/>
                  </a:lnTo>
                  <a:lnTo>
                    <a:pt x="481137" y="634660"/>
                  </a:lnTo>
                  <a:lnTo>
                    <a:pt x="489599" y="635677"/>
                  </a:lnTo>
                  <a:lnTo>
                    <a:pt x="497833" y="633441"/>
                  </a:lnTo>
                  <a:lnTo>
                    <a:pt x="504831" y="628022"/>
                  </a:lnTo>
                  <a:lnTo>
                    <a:pt x="509170" y="620337"/>
                  </a:lnTo>
                  <a:lnTo>
                    <a:pt x="510191" y="611879"/>
                  </a:lnTo>
                  <a:lnTo>
                    <a:pt x="507965" y="603655"/>
                  </a:lnTo>
                  <a:lnTo>
                    <a:pt x="502565" y="596673"/>
                  </a:lnTo>
                  <a:lnTo>
                    <a:pt x="494880" y="592334"/>
                  </a:lnTo>
                  <a:lnTo>
                    <a:pt x="486422" y="591313"/>
                  </a:lnTo>
                  <a:close/>
                </a:path>
                <a:path w="11962130" h="7343775">
                  <a:moveTo>
                    <a:pt x="549851" y="526816"/>
                  </a:moveTo>
                  <a:lnTo>
                    <a:pt x="541451" y="528243"/>
                  </a:lnTo>
                  <a:lnTo>
                    <a:pt x="533953" y="532979"/>
                  </a:lnTo>
                  <a:lnTo>
                    <a:pt x="528897" y="540213"/>
                  </a:lnTo>
                  <a:lnTo>
                    <a:pt x="527070" y="548535"/>
                  </a:lnTo>
                  <a:lnTo>
                    <a:pt x="528497" y="556935"/>
                  </a:lnTo>
                  <a:lnTo>
                    <a:pt x="533203" y="564401"/>
                  </a:lnTo>
                  <a:lnTo>
                    <a:pt x="540437" y="569457"/>
                  </a:lnTo>
                  <a:lnTo>
                    <a:pt x="548763" y="571280"/>
                  </a:lnTo>
                  <a:lnTo>
                    <a:pt x="557172" y="569843"/>
                  </a:lnTo>
                  <a:lnTo>
                    <a:pt x="564657" y="565120"/>
                  </a:lnTo>
                  <a:lnTo>
                    <a:pt x="569713" y="557887"/>
                  </a:lnTo>
                  <a:lnTo>
                    <a:pt x="571540" y="549565"/>
                  </a:lnTo>
                  <a:lnTo>
                    <a:pt x="570113" y="541165"/>
                  </a:lnTo>
                  <a:lnTo>
                    <a:pt x="565407" y="533698"/>
                  </a:lnTo>
                  <a:lnTo>
                    <a:pt x="558173" y="528642"/>
                  </a:lnTo>
                  <a:lnTo>
                    <a:pt x="549851" y="526816"/>
                  </a:lnTo>
                  <a:close/>
                </a:path>
                <a:path w="11962130" h="7343775">
                  <a:moveTo>
                    <a:pt x="615388" y="465591"/>
                  </a:moveTo>
                  <a:lnTo>
                    <a:pt x="606929" y="466611"/>
                  </a:lnTo>
                  <a:lnTo>
                    <a:pt x="599211" y="470980"/>
                  </a:lnTo>
                  <a:lnTo>
                    <a:pt x="593811" y="477962"/>
                  </a:lnTo>
                  <a:lnTo>
                    <a:pt x="591585" y="486186"/>
                  </a:lnTo>
                  <a:lnTo>
                    <a:pt x="592606" y="494645"/>
                  </a:lnTo>
                  <a:lnTo>
                    <a:pt x="596945" y="502329"/>
                  </a:lnTo>
                  <a:lnTo>
                    <a:pt x="603927" y="507728"/>
                  </a:lnTo>
                  <a:lnTo>
                    <a:pt x="612155" y="509951"/>
                  </a:lnTo>
                  <a:lnTo>
                    <a:pt x="620624" y="508922"/>
                  </a:lnTo>
                  <a:lnTo>
                    <a:pt x="628328" y="504565"/>
                  </a:lnTo>
                  <a:lnTo>
                    <a:pt x="633727" y="497584"/>
                  </a:lnTo>
                  <a:lnTo>
                    <a:pt x="635953" y="489360"/>
                  </a:lnTo>
                  <a:lnTo>
                    <a:pt x="634933" y="480900"/>
                  </a:lnTo>
                  <a:lnTo>
                    <a:pt x="630594" y="473215"/>
                  </a:lnTo>
                  <a:lnTo>
                    <a:pt x="623613" y="467817"/>
                  </a:lnTo>
                  <a:lnTo>
                    <a:pt x="615388" y="465591"/>
                  </a:lnTo>
                  <a:close/>
                </a:path>
                <a:path w="11962130" h="7343775">
                  <a:moveTo>
                    <a:pt x="683821" y="407654"/>
                  </a:moveTo>
                  <a:lnTo>
                    <a:pt x="675323" y="408276"/>
                  </a:lnTo>
                  <a:lnTo>
                    <a:pt x="667407" y="412277"/>
                  </a:lnTo>
                  <a:lnTo>
                    <a:pt x="661687" y="418997"/>
                  </a:lnTo>
                  <a:lnTo>
                    <a:pt x="659077" y="427108"/>
                  </a:lnTo>
                  <a:lnTo>
                    <a:pt x="659699" y="435606"/>
                  </a:lnTo>
                  <a:lnTo>
                    <a:pt x="663674" y="443486"/>
                  </a:lnTo>
                  <a:lnTo>
                    <a:pt x="670394" y="449207"/>
                  </a:lnTo>
                  <a:lnTo>
                    <a:pt x="678508" y="451813"/>
                  </a:lnTo>
                  <a:lnTo>
                    <a:pt x="687015" y="451183"/>
                  </a:lnTo>
                  <a:lnTo>
                    <a:pt x="694916" y="447193"/>
                  </a:lnTo>
                  <a:lnTo>
                    <a:pt x="700637" y="440473"/>
                  </a:lnTo>
                  <a:lnTo>
                    <a:pt x="703247" y="432363"/>
                  </a:lnTo>
                  <a:lnTo>
                    <a:pt x="702625" y="423866"/>
                  </a:lnTo>
                  <a:lnTo>
                    <a:pt x="698651" y="415985"/>
                  </a:lnTo>
                  <a:lnTo>
                    <a:pt x="691931" y="410264"/>
                  </a:lnTo>
                  <a:lnTo>
                    <a:pt x="683821" y="407654"/>
                  </a:lnTo>
                  <a:close/>
                </a:path>
                <a:path w="11962130" h="7343775">
                  <a:moveTo>
                    <a:pt x="755051" y="353154"/>
                  </a:moveTo>
                  <a:lnTo>
                    <a:pt x="746534" y="353362"/>
                  </a:lnTo>
                  <a:lnTo>
                    <a:pt x="738433" y="356974"/>
                  </a:lnTo>
                  <a:lnTo>
                    <a:pt x="732392" y="363407"/>
                  </a:lnTo>
                  <a:lnTo>
                    <a:pt x="729391" y="371382"/>
                  </a:lnTo>
                  <a:lnTo>
                    <a:pt x="729571" y="378779"/>
                  </a:lnTo>
                  <a:lnTo>
                    <a:pt x="729599" y="379900"/>
                  </a:lnTo>
                  <a:lnTo>
                    <a:pt x="733184" y="387964"/>
                  </a:lnTo>
                  <a:lnTo>
                    <a:pt x="739619" y="394005"/>
                  </a:lnTo>
                  <a:lnTo>
                    <a:pt x="747597" y="397003"/>
                  </a:lnTo>
                  <a:lnTo>
                    <a:pt x="756126" y="396787"/>
                  </a:lnTo>
                  <a:lnTo>
                    <a:pt x="764211" y="393186"/>
                  </a:lnTo>
                  <a:lnTo>
                    <a:pt x="770252" y="386753"/>
                  </a:lnTo>
                  <a:lnTo>
                    <a:pt x="773253" y="378779"/>
                  </a:lnTo>
                  <a:lnTo>
                    <a:pt x="773073" y="371382"/>
                  </a:lnTo>
                  <a:lnTo>
                    <a:pt x="773045" y="370261"/>
                  </a:lnTo>
                  <a:lnTo>
                    <a:pt x="769459" y="362197"/>
                  </a:lnTo>
                  <a:lnTo>
                    <a:pt x="763026" y="356155"/>
                  </a:lnTo>
                  <a:lnTo>
                    <a:pt x="755051" y="353154"/>
                  </a:lnTo>
                  <a:close/>
                </a:path>
                <a:path w="11962130" h="7343775">
                  <a:moveTo>
                    <a:pt x="820334" y="302023"/>
                  </a:moveTo>
                  <a:lnTo>
                    <a:pt x="812071" y="305245"/>
                  </a:lnTo>
                  <a:lnTo>
                    <a:pt x="805731" y="311384"/>
                  </a:lnTo>
                  <a:lnTo>
                    <a:pt x="802354" y="319207"/>
                  </a:lnTo>
                  <a:lnTo>
                    <a:pt x="802156" y="327724"/>
                  </a:lnTo>
                  <a:lnTo>
                    <a:pt x="805355" y="335950"/>
                  </a:lnTo>
                  <a:lnTo>
                    <a:pt x="811495" y="342290"/>
                  </a:lnTo>
                  <a:lnTo>
                    <a:pt x="819321" y="345664"/>
                  </a:lnTo>
                  <a:lnTo>
                    <a:pt x="827850" y="345854"/>
                  </a:lnTo>
                  <a:lnTo>
                    <a:pt x="836098" y="342642"/>
                  </a:lnTo>
                  <a:lnTo>
                    <a:pt x="842438" y="336502"/>
                  </a:lnTo>
                  <a:lnTo>
                    <a:pt x="845814" y="328680"/>
                  </a:lnTo>
                  <a:lnTo>
                    <a:pt x="846012" y="320162"/>
                  </a:lnTo>
                  <a:lnTo>
                    <a:pt x="842813" y="311937"/>
                  </a:lnTo>
                  <a:lnTo>
                    <a:pt x="836674" y="305596"/>
                  </a:lnTo>
                  <a:lnTo>
                    <a:pt x="828852" y="302220"/>
                  </a:lnTo>
                  <a:lnTo>
                    <a:pt x="820334" y="302023"/>
                  </a:lnTo>
                  <a:close/>
                </a:path>
                <a:path w="11962130" h="7343775">
                  <a:moveTo>
                    <a:pt x="896594" y="254378"/>
                  </a:moveTo>
                  <a:lnTo>
                    <a:pt x="888184" y="257196"/>
                  </a:lnTo>
                  <a:lnTo>
                    <a:pt x="881553" y="263020"/>
                  </a:lnTo>
                  <a:lnTo>
                    <a:pt x="877801" y="270670"/>
                  </a:lnTo>
                  <a:lnTo>
                    <a:pt x="877190" y="279168"/>
                  </a:lnTo>
                  <a:lnTo>
                    <a:pt x="879985" y="287539"/>
                  </a:lnTo>
                  <a:lnTo>
                    <a:pt x="885810" y="294169"/>
                  </a:lnTo>
                  <a:lnTo>
                    <a:pt x="893464" y="297919"/>
                  </a:lnTo>
                  <a:lnTo>
                    <a:pt x="901974" y="298523"/>
                  </a:lnTo>
                  <a:lnTo>
                    <a:pt x="910367" y="295715"/>
                  </a:lnTo>
                  <a:lnTo>
                    <a:pt x="916998" y="289891"/>
                  </a:lnTo>
                  <a:lnTo>
                    <a:pt x="920750" y="282242"/>
                  </a:lnTo>
                  <a:lnTo>
                    <a:pt x="921361" y="273743"/>
                  </a:lnTo>
                  <a:lnTo>
                    <a:pt x="918565" y="265372"/>
                  </a:lnTo>
                  <a:lnTo>
                    <a:pt x="912741" y="258741"/>
                  </a:lnTo>
                  <a:lnTo>
                    <a:pt x="905092" y="254989"/>
                  </a:lnTo>
                  <a:lnTo>
                    <a:pt x="896594" y="254378"/>
                  </a:lnTo>
                  <a:close/>
                </a:path>
                <a:path w="11962130" h="7343775">
                  <a:moveTo>
                    <a:pt x="975102" y="210559"/>
                  </a:moveTo>
                  <a:lnTo>
                    <a:pt x="966567" y="212968"/>
                  </a:lnTo>
                  <a:lnTo>
                    <a:pt x="959663" y="218467"/>
                  </a:lnTo>
                  <a:lnTo>
                    <a:pt x="955547" y="225927"/>
                  </a:lnTo>
                  <a:lnTo>
                    <a:pt x="954529" y="234386"/>
                  </a:lnTo>
                  <a:lnTo>
                    <a:pt x="956919" y="242882"/>
                  </a:lnTo>
                  <a:lnTo>
                    <a:pt x="962418" y="249785"/>
                  </a:lnTo>
                  <a:lnTo>
                    <a:pt x="969882" y="253899"/>
                  </a:lnTo>
                  <a:lnTo>
                    <a:pt x="978353" y="254911"/>
                  </a:lnTo>
                  <a:lnTo>
                    <a:pt x="986872" y="252510"/>
                  </a:lnTo>
                  <a:lnTo>
                    <a:pt x="993775" y="247012"/>
                  </a:lnTo>
                  <a:lnTo>
                    <a:pt x="997891" y="239552"/>
                  </a:lnTo>
                  <a:lnTo>
                    <a:pt x="998910" y="231093"/>
                  </a:lnTo>
                  <a:lnTo>
                    <a:pt x="996520" y="222596"/>
                  </a:lnTo>
                  <a:lnTo>
                    <a:pt x="991021" y="215693"/>
                  </a:lnTo>
                  <a:lnTo>
                    <a:pt x="983561" y="211577"/>
                  </a:lnTo>
                  <a:lnTo>
                    <a:pt x="975102" y="210559"/>
                  </a:lnTo>
                  <a:close/>
                </a:path>
                <a:path w="11962130" h="7343775">
                  <a:moveTo>
                    <a:pt x="1055695" y="170677"/>
                  </a:moveTo>
                  <a:lnTo>
                    <a:pt x="1047052" y="172669"/>
                  </a:lnTo>
                  <a:lnTo>
                    <a:pt x="1039890" y="177824"/>
                  </a:lnTo>
                  <a:lnTo>
                    <a:pt x="1035415" y="185075"/>
                  </a:lnTo>
                  <a:lnTo>
                    <a:pt x="1033986" y="193474"/>
                  </a:lnTo>
                  <a:lnTo>
                    <a:pt x="1035959" y="202077"/>
                  </a:lnTo>
                  <a:lnTo>
                    <a:pt x="1041115" y="209239"/>
                  </a:lnTo>
                  <a:lnTo>
                    <a:pt x="1048370" y="213712"/>
                  </a:lnTo>
                  <a:lnTo>
                    <a:pt x="1056781" y="215136"/>
                  </a:lnTo>
                  <a:lnTo>
                    <a:pt x="1065406" y="213152"/>
                  </a:lnTo>
                  <a:lnTo>
                    <a:pt x="1072570" y="207997"/>
                  </a:lnTo>
                  <a:lnTo>
                    <a:pt x="1077044" y="200746"/>
                  </a:lnTo>
                  <a:lnTo>
                    <a:pt x="1078474" y="192347"/>
                  </a:lnTo>
                  <a:lnTo>
                    <a:pt x="1076501" y="183744"/>
                  </a:lnTo>
                  <a:lnTo>
                    <a:pt x="1071345" y="176582"/>
                  </a:lnTo>
                  <a:lnTo>
                    <a:pt x="1064095" y="172107"/>
                  </a:lnTo>
                  <a:lnTo>
                    <a:pt x="1055695" y="170677"/>
                  </a:lnTo>
                  <a:close/>
                </a:path>
                <a:path w="11962130" h="7343775">
                  <a:moveTo>
                    <a:pt x="1138181" y="134842"/>
                  </a:moveTo>
                  <a:lnTo>
                    <a:pt x="1129451" y="136404"/>
                  </a:lnTo>
                  <a:lnTo>
                    <a:pt x="1122042" y="141199"/>
                  </a:lnTo>
                  <a:lnTo>
                    <a:pt x="1117215" y="148220"/>
                  </a:lnTo>
                  <a:lnTo>
                    <a:pt x="1115372" y="156538"/>
                  </a:lnTo>
                  <a:lnTo>
                    <a:pt x="1116918" y="165227"/>
                  </a:lnTo>
                  <a:lnTo>
                    <a:pt x="1121714" y="172636"/>
                  </a:lnTo>
                  <a:lnTo>
                    <a:pt x="1128739" y="177462"/>
                  </a:lnTo>
                  <a:lnTo>
                    <a:pt x="1137069" y="179300"/>
                  </a:lnTo>
                  <a:lnTo>
                    <a:pt x="1145782" y="177745"/>
                  </a:lnTo>
                  <a:lnTo>
                    <a:pt x="1153191" y="172949"/>
                  </a:lnTo>
                  <a:lnTo>
                    <a:pt x="1158019" y="165928"/>
                  </a:lnTo>
                  <a:lnTo>
                    <a:pt x="1159861" y="157610"/>
                  </a:lnTo>
                  <a:lnTo>
                    <a:pt x="1158316" y="148921"/>
                  </a:lnTo>
                  <a:lnTo>
                    <a:pt x="1153520" y="141512"/>
                  </a:lnTo>
                  <a:lnTo>
                    <a:pt x="1146500" y="136684"/>
                  </a:lnTo>
                  <a:lnTo>
                    <a:pt x="1138181" y="134842"/>
                  </a:lnTo>
                  <a:close/>
                </a:path>
                <a:path w="11962130" h="7343775">
                  <a:moveTo>
                    <a:pt x="1222336" y="103148"/>
                  </a:moveTo>
                  <a:lnTo>
                    <a:pt x="1213539" y="104279"/>
                  </a:lnTo>
                  <a:lnTo>
                    <a:pt x="1205904" y="108706"/>
                  </a:lnTo>
                  <a:lnTo>
                    <a:pt x="1200739" y="115482"/>
                  </a:lnTo>
                  <a:lnTo>
                    <a:pt x="1198491" y="123700"/>
                  </a:lnTo>
                  <a:lnTo>
                    <a:pt x="1199608" y="132454"/>
                  </a:lnTo>
                  <a:lnTo>
                    <a:pt x="1204036" y="140089"/>
                  </a:lnTo>
                  <a:lnTo>
                    <a:pt x="1210816" y="145253"/>
                  </a:lnTo>
                  <a:lnTo>
                    <a:pt x="1219046" y="147497"/>
                  </a:lnTo>
                  <a:lnTo>
                    <a:pt x="1227825" y="146371"/>
                  </a:lnTo>
                  <a:lnTo>
                    <a:pt x="1235460" y="141944"/>
                  </a:lnTo>
                  <a:lnTo>
                    <a:pt x="1240626" y="135169"/>
                  </a:lnTo>
                  <a:lnTo>
                    <a:pt x="1242874" y="126951"/>
                  </a:lnTo>
                  <a:lnTo>
                    <a:pt x="1241756" y="118196"/>
                  </a:lnTo>
                  <a:lnTo>
                    <a:pt x="1237330" y="110561"/>
                  </a:lnTo>
                  <a:lnTo>
                    <a:pt x="1230554" y="105396"/>
                  </a:lnTo>
                  <a:lnTo>
                    <a:pt x="1222336" y="103148"/>
                  </a:lnTo>
                  <a:close/>
                </a:path>
                <a:path w="11962130" h="7343775">
                  <a:moveTo>
                    <a:pt x="1307972" y="75678"/>
                  </a:moveTo>
                  <a:lnTo>
                    <a:pt x="1299131" y="76373"/>
                  </a:lnTo>
                  <a:lnTo>
                    <a:pt x="1291286" y="80417"/>
                  </a:lnTo>
                  <a:lnTo>
                    <a:pt x="1285791" y="86929"/>
                  </a:lnTo>
                  <a:lnTo>
                    <a:pt x="1283139" y="95026"/>
                  </a:lnTo>
                  <a:lnTo>
                    <a:pt x="1283822" y="103825"/>
                  </a:lnTo>
                  <a:lnTo>
                    <a:pt x="1287867" y="111669"/>
                  </a:lnTo>
                  <a:lnTo>
                    <a:pt x="1294383" y="117162"/>
                  </a:lnTo>
                  <a:lnTo>
                    <a:pt x="1302493" y="119811"/>
                  </a:lnTo>
                  <a:lnTo>
                    <a:pt x="1311316" y="119120"/>
                  </a:lnTo>
                  <a:lnTo>
                    <a:pt x="1319161" y="115077"/>
                  </a:lnTo>
                  <a:lnTo>
                    <a:pt x="1324656" y="108565"/>
                  </a:lnTo>
                  <a:lnTo>
                    <a:pt x="1327308" y="100468"/>
                  </a:lnTo>
                  <a:lnTo>
                    <a:pt x="1326625" y="91669"/>
                  </a:lnTo>
                  <a:lnTo>
                    <a:pt x="1322581" y="83824"/>
                  </a:lnTo>
                  <a:lnTo>
                    <a:pt x="1316069" y="78330"/>
                  </a:lnTo>
                  <a:lnTo>
                    <a:pt x="1307972" y="75678"/>
                  </a:lnTo>
                  <a:close/>
                </a:path>
                <a:path w="11962130" h="7343775">
                  <a:moveTo>
                    <a:pt x="1394871" y="52502"/>
                  </a:moveTo>
                  <a:lnTo>
                    <a:pt x="1386005" y="52758"/>
                  </a:lnTo>
                  <a:lnTo>
                    <a:pt x="1377970" y="56408"/>
                  </a:lnTo>
                  <a:lnTo>
                    <a:pt x="1372159" y="62640"/>
                  </a:lnTo>
                  <a:lnTo>
                    <a:pt x="1369109" y="70595"/>
                  </a:lnTo>
                  <a:lnTo>
                    <a:pt x="1369322" y="78220"/>
                  </a:lnTo>
                  <a:lnTo>
                    <a:pt x="1369355" y="79416"/>
                  </a:lnTo>
                  <a:lnTo>
                    <a:pt x="1373006" y="87452"/>
                  </a:lnTo>
                  <a:lnTo>
                    <a:pt x="1379242" y="93262"/>
                  </a:lnTo>
                  <a:lnTo>
                    <a:pt x="1387210" y="96309"/>
                  </a:lnTo>
                  <a:lnTo>
                    <a:pt x="1396057" y="96056"/>
                  </a:lnTo>
                  <a:lnTo>
                    <a:pt x="1404093" y="92407"/>
                  </a:lnTo>
                  <a:lnTo>
                    <a:pt x="1409904" y="86175"/>
                  </a:lnTo>
                  <a:lnTo>
                    <a:pt x="1412954" y="78220"/>
                  </a:lnTo>
                  <a:lnTo>
                    <a:pt x="1412740" y="70595"/>
                  </a:lnTo>
                  <a:lnTo>
                    <a:pt x="1412707" y="69397"/>
                  </a:lnTo>
                  <a:lnTo>
                    <a:pt x="1409057" y="61362"/>
                  </a:lnTo>
                  <a:lnTo>
                    <a:pt x="1402826" y="55551"/>
                  </a:lnTo>
                  <a:lnTo>
                    <a:pt x="1394871" y="52502"/>
                  </a:lnTo>
                  <a:close/>
                </a:path>
                <a:path w="11962130" h="7343775">
                  <a:moveTo>
                    <a:pt x="1473964" y="33484"/>
                  </a:moveTo>
                  <a:lnTo>
                    <a:pt x="1465755" y="36724"/>
                  </a:lnTo>
                  <a:lnTo>
                    <a:pt x="1459637" y="42655"/>
                  </a:lnTo>
                  <a:lnTo>
                    <a:pt x="1456191" y="50446"/>
                  </a:lnTo>
                  <a:lnTo>
                    <a:pt x="1455992" y="59269"/>
                  </a:lnTo>
                  <a:lnTo>
                    <a:pt x="1459233" y="67479"/>
                  </a:lnTo>
                  <a:lnTo>
                    <a:pt x="1465168" y="73595"/>
                  </a:lnTo>
                  <a:lnTo>
                    <a:pt x="1472973" y="77040"/>
                  </a:lnTo>
                  <a:lnTo>
                    <a:pt x="1481822" y="77233"/>
                  </a:lnTo>
                  <a:lnTo>
                    <a:pt x="1490030" y="73993"/>
                  </a:lnTo>
                  <a:lnTo>
                    <a:pt x="1496148" y="68063"/>
                  </a:lnTo>
                  <a:lnTo>
                    <a:pt x="1499595" y="60271"/>
                  </a:lnTo>
                  <a:lnTo>
                    <a:pt x="1499793" y="51448"/>
                  </a:lnTo>
                  <a:lnTo>
                    <a:pt x="1496553" y="43239"/>
                  </a:lnTo>
                  <a:lnTo>
                    <a:pt x="1490623" y="37121"/>
                  </a:lnTo>
                  <a:lnTo>
                    <a:pt x="1482831" y="33674"/>
                  </a:lnTo>
                  <a:lnTo>
                    <a:pt x="1473964" y="33484"/>
                  </a:lnTo>
                  <a:close/>
                </a:path>
                <a:path w="11962130" h="7343775">
                  <a:moveTo>
                    <a:pt x="1562769" y="18591"/>
                  </a:moveTo>
                  <a:lnTo>
                    <a:pt x="1554407" y="21414"/>
                  </a:lnTo>
                  <a:lnTo>
                    <a:pt x="1547999" y="27029"/>
                  </a:lnTo>
                  <a:lnTo>
                    <a:pt x="1544164" y="34638"/>
                  </a:lnTo>
                  <a:lnTo>
                    <a:pt x="1543522" y="43440"/>
                  </a:lnTo>
                  <a:lnTo>
                    <a:pt x="1546345" y="51802"/>
                  </a:lnTo>
                  <a:lnTo>
                    <a:pt x="1551964" y="58209"/>
                  </a:lnTo>
                  <a:lnTo>
                    <a:pt x="1559586" y="62042"/>
                  </a:lnTo>
                  <a:lnTo>
                    <a:pt x="1568413" y="62682"/>
                  </a:lnTo>
                  <a:lnTo>
                    <a:pt x="1576775" y="59860"/>
                  </a:lnTo>
                  <a:lnTo>
                    <a:pt x="1583183" y="54245"/>
                  </a:lnTo>
                  <a:lnTo>
                    <a:pt x="1587018" y="46636"/>
                  </a:lnTo>
                  <a:lnTo>
                    <a:pt x="1587661" y="37834"/>
                  </a:lnTo>
                  <a:lnTo>
                    <a:pt x="1584839" y="29472"/>
                  </a:lnTo>
                  <a:lnTo>
                    <a:pt x="1579224" y="23064"/>
                  </a:lnTo>
                  <a:lnTo>
                    <a:pt x="1571615" y="19229"/>
                  </a:lnTo>
                  <a:lnTo>
                    <a:pt x="1562769" y="18591"/>
                  </a:lnTo>
                  <a:close/>
                </a:path>
                <a:path w="11962130" h="7343775">
                  <a:moveTo>
                    <a:pt x="1651904" y="7912"/>
                  </a:moveTo>
                  <a:lnTo>
                    <a:pt x="1643441" y="10417"/>
                  </a:lnTo>
                  <a:lnTo>
                    <a:pt x="1636827" y="15786"/>
                  </a:lnTo>
                  <a:lnTo>
                    <a:pt x="1632708" y="23245"/>
                  </a:lnTo>
                  <a:lnTo>
                    <a:pt x="1631734" y="32016"/>
                  </a:lnTo>
                  <a:lnTo>
                    <a:pt x="1634239" y="40479"/>
                  </a:lnTo>
                  <a:lnTo>
                    <a:pt x="1639614" y="47093"/>
                  </a:lnTo>
                  <a:lnTo>
                    <a:pt x="1647085" y="51212"/>
                  </a:lnTo>
                  <a:lnTo>
                    <a:pt x="1655883" y="52184"/>
                  </a:lnTo>
                  <a:lnTo>
                    <a:pt x="1664345" y="49678"/>
                  </a:lnTo>
                  <a:lnTo>
                    <a:pt x="1670960" y="44309"/>
                  </a:lnTo>
                  <a:lnTo>
                    <a:pt x="1675079" y="36850"/>
                  </a:lnTo>
                  <a:lnTo>
                    <a:pt x="1676053" y="28078"/>
                  </a:lnTo>
                  <a:lnTo>
                    <a:pt x="1673548" y="19616"/>
                  </a:lnTo>
                  <a:lnTo>
                    <a:pt x="1668178" y="13001"/>
                  </a:lnTo>
                  <a:lnTo>
                    <a:pt x="1660720" y="8882"/>
                  </a:lnTo>
                  <a:lnTo>
                    <a:pt x="1651904" y="7912"/>
                  </a:lnTo>
                  <a:close/>
                </a:path>
                <a:path w="11962130" h="7343775">
                  <a:moveTo>
                    <a:pt x="1741755" y="1830"/>
                  </a:moveTo>
                  <a:lnTo>
                    <a:pt x="1733177" y="3904"/>
                  </a:lnTo>
                  <a:lnTo>
                    <a:pt x="1726298" y="8932"/>
                  </a:lnTo>
                  <a:lnTo>
                    <a:pt x="1721807" y="16173"/>
                  </a:lnTo>
                  <a:lnTo>
                    <a:pt x="1720391" y="24884"/>
                  </a:lnTo>
                  <a:lnTo>
                    <a:pt x="1722466" y="33462"/>
                  </a:lnTo>
                  <a:lnTo>
                    <a:pt x="1727498" y="40341"/>
                  </a:lnTo>
                  <a:lnTo>
                    <a:pt x="1734752" y="44831"/>
                  </a:lnTo>
                  <a:lnTo>
                    <a:pt x="1743489" y="46247"/>
                  </a:lnTo>
                  <a:lnTo>
                    <a:pt x="1752067" y="44173"/>
                  </a:lnTo>
                  <a:lnTo>
                    <a:pt x="1758945" y="39144"/>
                  </a:lnTo>
                  <a:lnTo>
                    <a:pt x="1763436" y="31904"/>
                  </a:lnTo>
                  <a:lnTo>
                    <a:pt x="1764852" y="23192"/>
                  </a:lnTo>
                  <a:lnTo>
                    <a:pt x="1762779" y="14614"/>
                  </a:lnTo>
                  <a:lnTo>
                    <a:pt x="1757751" y="7736"/>
                  </a:lnTo>
                  <a:lnTo>
                    <a:pt x="1750510" y="3245"/>
                  </a:lnTo>
                  <a:lnTo>
                    <a:pt x="1741755" y="1830"/>
                  </a:lnTo>
                  <a:close/>
                </a:path>
                <a:path w="11962130" h="7343775">
                  <a:moveTo>
                    <a:pt x="1831517" y="0"/>
                  </a:moveTo>
                  <a:lnTo>
                    <a:pt x="1822866" y="1746"/>
                  </a:lnTo>
                  <a:lnTo>
                    <a:pt x="1815802" y="6509"/>
                  </a:lnTo>
                  <a:lnTo>
                    <a:pt x="1811039" y="13574"/>
                  </a:lnTo>
                  <a:lnTo>
                    <a:pt x="1809292" y="22225"/>
                  </a:lnTo>
                  <a:lnTo>
                    <a:pt x="1811040" y="30875"/>
                  </a:lnTo>
                  <a:lnTo>
                    <a:pt x="1815807" y="37940"/>
                  </a:lnTo>
                  <a:lnTo>
                    <a:pt x="1822885" y="42703"/>
                  </a:lnTo>
                  <a:lnTo>
                    <a:pt x="1831562" y="44450"/>
                  </a:lnTo>
                  <a:lnTo>
                    <a:pt x="1840213" y="42703"/>
                  </a:lnTo>
                  <a:lnTo>
                    <a:pt x="1847277" y="37940"/>
                  </a:lnTo>
                  <a:lnTo>
                    <a:pt x="1852040" y="30875"/>
                  </a:lnTo>
                  <a:lnTo>
                    <a:pt x="1853787" y="22225"/>
                  </a:lnTo>
                  <a:lnTo>
                    <a:pt x="1852040" y="13574"/>
                  </a:lnTo>
                  <a:lnTo>
                    <a:pt x="1847277" y="6509"/>
                  </a:lnTo>
                  <a:lnTo>
                    <a:pt x="1840213" y="1746"/>
                  </a:lnTo>
                  <a:lnTo>
                    <a:pt x="1831517" y="0"/>
                  </a:lnTo>
                  <a:close/>
                </a:path>
                <a:path w="11962130" h="7343775">
                  <a:moveTo>
                    <a:pt x="1920462" y="0"/>
                  </a:moveTo>
                  <a:lnTo>
                    <a:pt x="1911811" y="1746"/>
                  </a:lnTo>
                  <a:lnTo>
                    <a:pt x="1904746" y="6509"/>
                  </a:lnTo>
                  <a:lnTo>
                    <a:pt x="1899983" y="13574"/>
                  </a:lnTo>
                  <a:lnTo>
                    <a:pt x="1898237" y="22225"/>
                  </a:lnTo>
                  <a:lnTo>
                    <a:pt x="1899984" y="30875"/>
                  </a:lnTo>
                  <a:lnTo>
                    <a:pt x="1904752" y="37940"/>
                  </a:lnTo>
                  <a:lnTo>
                    <a:pt x="1911830" y="42703"/>
                  </a:lnTo>
                  <a:lnTo>
                    <a:pt x="1920506" y="44450"/>
                  </a:lnTo>
                  <a:lnTo>
                    <a:pt x="1929157" y="42703"/>
                  </a:lnTo>
                  <a:lnTo>
                    <a:pt x="1936222" y="37940"/>
                  </a:lnTo>
                  <a:lnTo>
                    <a:pt x="1940985" y="30875"/>
                  </a:lnTo>
                  <a:lnTo>
                    <a:pt x="1942731" y="22225"/>
                  </a:lnTo>
                  <a:lnTo>
                    <a:pt x="1940985" y="13574"/>
                  </a:lnTo>
                  <a:lnTo>
                    <a:pt x="1936222" y="6509"/>
                  </a:lnTo>
                  <a:lnTo>
                    <a:pt x="1929157" y="1746"/>
                  </a:lnTo>
                  <a:lnTo>
                    <a:pt x="1920462" y="0"/>
                  </a:lnTo>
                  <a:close/>
                </a:path>
                <a:path w="11962130" h="7343775">
                  <a:moveTo>
                    <a:pt x="2009406" y="0"/>
                  </a:moveTo>
                  <a:lnTo>
                    <a:pt x="2000755" y="1746"/>
                  </a:lnTo>
                  <a:lnTo>
                    <a:pt x="1993691" y="6509"/>
                  </a:lnTo>
                  <a:lnTo>
                    <a:pt x="1988928" y="13574"/>
                  </a:lnTo>
                  <a:lnTo>
                    <a:pt x="1987181" y="22225"/>
                  </a:lnTo>
                  <a:lnTo>
                    <a:pt x="1988928" y="30875"/>
                  </a:lnTo>
                  <a:lnTo>
                    <a:pt x="1993696" y="37940"/>
                  </a:lnTo>
                  <a:lnTo>
                    <a:pt x="2000774" y="42703"/>
                  </a:lnTo>
                  <a:lnTo>
                    <a:pt x="2009451" y="44450"/>
                  </a:lnTo>
                  <a:lnTo>
                    <a:pt x="2018102" y="42703"/>
                  </a:lnTo>
                  <a:lnTo>
                    <a:pt x="2025166" y="37940"/>
                  </a:lnTo>
                  <a:lnTo>
                    <a:pt x="2029929" y="30875"/>
                  </a:lnTo>
                  <a:lnTo>
                    <a:pt x="2031676" y="22225"/>
                  </a:lnTo>
                  <a:lnTo>
                    <a:pt x="2029929" y="13574"/>
                  </a:lnTo>
                  <a:lnTo>
                    <a:pt x="2025166" y="6509"/>
                  </a:lnTo>
                  <a:lnTo>
                    <a:pt x="2018102" y="1746"/>
                  </a:lnTo>
                  <a:lnTo>
                    <a:pt x="2009406" y="0"/>
                  </a:lnTo>
                  <a:close/>
                </a:path>
                <a:path w="11962130" h="7343775">
                  <a:moveTo>
                    <a:pt x="2098351" y="0"/>
                  </a:moveTo>
                  <a:lnTo>
                    <a:pt x="2089700" y="1746"/>
                  </a:lnTo>
                  <a:lnTo>
                    <a:pt x="2082635" y="6509"/>
                  </a:lnTo>
                  <a:lnTo>
                    <a:pt x="2077872" y="13574"/>
                  </a:lnTo>
                  <a:lnTo>
                    <a:pt x="2076126" y="22225"/>
                  </a:lnTo>
                  <a:lnTo>
                    <a:pt x="2077873" y="30875"/>
                  </a:lnTo>
                  <a:lnTo>
                    <a:pt x="2082641" y="37940"/>
                  </a:lnTo>
                  <a:lnTo>
                    <a:pt x="2089718" y="42703"/>
                  </a:lnTo>
                  <a:lnTo>
                    <a:pt x="2098395" y="44450"/>
                  </a:lnTo>
                  <a:lnTo>
                    <a:pt x="2107046" y="42703"/>
                  </a:lnTo>
                  <a:lnTo>
                    <a:pt x="2114111" y="37940"/>
                  </a:lnTo>
                  <a:lnTo>
                    <a:pt x="2118874" y="30875"/>
                  </a:lnTo>
                  <a:lnTo>
                    <a:pt x="2120620" y="22225"/>
                  </a:lnTo>
                  <a:lnTo>
                    <a:pt x="2118874" y="13574"/>
                  </a:lnTo>
                  <a:lnTo>
                    <a:pt x="2114111" y="6509"/>
                  </a:lnTo>
                  <a:lnTo>
                    <a:pt x="2107046" y="1746"/>
                  </a:lnTo>
                  <a:lnTo>
                    <a:pt x="2098351" y="0"/>
                  </a:lnTo>
                  <a:close/>
                </a:path>
                <a:path w="11962130" h="7343775">
                  <a:moveTo>
                    <a:pt x="2187295" y="0"/>
                  </a:moveTo>
                  <a:lnTo>
                    <a:pt x="2178644" y="1746"/>
                  </a:lnTo>
                  <a:lnTo>
                    <a:pt x="2171580" y="6509"/>
                  </a:lnTo>
                  <a:lnTo>
                    <a:pt x="2166817" y="13574"/>
                  </a:lnTo>
                  <a:lnTo>
                    <a:pt x="2165070" y="22225"/>
                  </a:lnTo>
                  <a:lnTo>
                    <a:pt x="2166817" y="30875"/>
                  </a:lnTo>
                  <a:lnTo>
                    <a:pt x="2171585" y="37940"/>
                  </a:lnTo>
                  <a:lnTo>
                    <a:pt x="2178663" y="42703"/>
                  </a:lnTo>
                  <a:lnTo>
                    <a:pt x="2187340" y="44450"/>
                  </a:lnTo>
                  <a:lnTo>
                    <a:pt x="2195991" y="42703"/>
                  </a:lnTo>
                  <a:lnTo>
                    <a:pt x="2203055" y="37940"/>
                  </a:lnTo>
                  <a:lnTo>
                    <a:pt x="2207818" y="30875"/>
                  </a:lnTo>
                  <a:lnTo>
                    <a:pt x="2209565" y="22225"/>
                  </a:lnTo>
                  <a:lnTo>
                    <a:pt x="2207818" y="13574"/>
                  </a:lnTo>
                  <a:lnTo>
                    <a:pt x="2203055" y="6509"/>
                  </a:lnTo>
                  <a:lnTo>
                    <a:pt x="2195991" y="1746"/>
                  </a:lnTo>
                  <a:lnTo>
                    <a:pt x="2187295" y="0"/>
                  </a:lnTo>
                  <a:close/>
                </a:path>
                <a:path w="11962130" h="7343775">
                  <a:moveTo>
                    <a:pt x="2276240" y="0"/>
                  </a:moveTo>
                  <a:lnTo>
                    <a:pt x="2267589" y="1746"/>
                  </a:lnTo>
                  <a:lnTo>
                    <a:pt x="2260524" y="6509"/>
                  </a:lnTo>
                  <a:lnTo>
                    <a:pt x="2255761" y="13574"/>
                  </a:lnTo>
                  <a:lnTo>
                    <a:pt x="2254015" y="22225"/>
                  </a:lnTo>
                  <a:lnTo>
                    <a:pt x="2255762" y="30875"/>
                  </a:lnTo>
                  <a:lnTo>
                    <a:pt x="2260530" y="37940"/>
                  </a:lnTo>
                  <a:lnTo>
                    <a:pt x="2267607" y="42703"/>
                  </a:lnTo>
                  <a:lnTo>
                    <a:pt x="2276284" y="44450"/>
                  </a:lnTo>
                  <a:lnTo>
                    <a:pt x="2284935" y="42703"/>
                  </a:lnTo>
                  <a:lnTo>
                    <a:pt x="2291999" y="37940"/>
                  </a:lnTo>
                  <a:lnTo>
                    <a:pt x="2296762" y="30875"/>
                  </a:lnTo>
                  <a:lnTo>
                    <a:pt x="2298509" y="22225"/>
                  </a:lnTo>
                  <a:lnTo>
                    <a:pt x="2296762" y="13574"/>
                  </a:lnTo>
                  <a:lnTo>
                    <a:pt x="2291999" y="6509"/>
                  </a:lnTo>
                  <a:lnTo>
                    <a:pt x="2284935" y="1746"/>
                  </a:lnTo>
                  <a:lnTo>
                    <a:pt x="2276240" y="0"/>
                  </a:lnTo>
                  <a:close/>
                </a:path>
                <a:path w="11962130" h="7343775">
                  <a:moveTo>
                    <a:pt x="2365184" y="0"/>
                  </a:moveTo>
                  <a:lnTo>
                    <a:pt x="2356533" y="1746"/>
                  </a:lnTo>
                  <a:lnTo>
                    <a:pt x="2349469" y="6509"/>
                  </a:lnTo>
                  <a:lnTo>
                    <a:pt x="2344706" y="13574"/>
                  </a:lnTo>
                  <a:lnTo>
                    <a:pt x="2342959" y="22225"/>
                  </a:lnTo>
                  <a:lnTo>
                    <a:pt x="2344706" y="30875"/>
                  </a:lnTo>
                  <a:lnTo>
                    <a:pt x="2349474" y="37940"/>
                  </a:lnTo>
                  <a:lnTo>
                    <a:pt x="2356552" y="42703"/>
                  </a:lnTo>
                  <a:lnTo>
                    <a:pt x="2365228" y="44450"/>
                  </a:lnTo>
                  <a:lnTo>
                    <a:pt x="2373879" y="42703"/>
                  </a:lnTo>
                  <a:lnTo>
                    <a:pt x="2380944" y="37940"/>
                  </a:lnTo>
                  <a:lnTo>
                    <a:pt x="2385707" y="30875"/>
                  </a:lnTo>
                  <a:lnTo>
                    <a:pt x="2387453" y="22225"/>
                  </a:lnTo>
                  <a:lnTo>
                    <a:pt x="2385707" y="13574"/>
                  </a:lnTo>
                  <a:lnTo>
                    <a:pt x="2380944" y="6509"/>
                  </a:lnTo>
                  <a:lnTo>
                    <a:pt x="2373879" y="1746"/>
                  </a:lnTo>
                  <a:lnTo>
                    <a:pt x="2365184" y="0"/>
                  </a:lnTo>
                  <a:close/>
                </a:path>
                <a:path w="11962130" h="7343775">
                  <a:moveTo>
                    <a:pt x="2454128" y="0"/>
                  </a:moveTo>
                  <a:lnTo>
                    <a:pt x="2445477" y="1746"/>
                  </a:lnTo>
                  <a:lnTo>
                    <a:pt x="2438413" y="6509"/>
                  </a:lnTo>
                  <a:lnTo>
                    <a:pt x="2433650" y="13574"/>
                  </a:lnTo>
                  <a:lnTo>
                    <a:pt x="2431903" y="22225"/>
                  </a:lnTo>
                  <a:lnTo>
                    <a:pt x="2433651" y="30875"/>
                  </a:lnTo>
                  <a:lnTo>
                    <a:pt x="2438419" y="37940"/>
                  </a:lnTo>
                  <a:lnTo>
                    <a:pt x="2445496" y="42703"/>
                  </a:lnTo>
                  <a:lnTo>
                    <a:pt x="2454173" y="44450"/>
                  </a:lnTo>
                  <a:lnTo>
                    <a:pt x="2462824" y="42703"/>
                  </a:lnTo>
                  <a:lnTo>
                    <a:pt x="2469888" y="37940"/>
                  </a:lnTo>
                  <a:lnTo>
                    <a:pt x="2474651" y="30875"/>
                  </a:lnTo>
                  <a:lnTo>
                    <a:pt x="2476398" y="22225"/>
                  </a:lnTo>
                  <a:lnTo>
                    <a:pt x="2474651" y="13574"/>
                  </a:lnTo>
                  <a:lnTo>
                    <a:pt x="2469888" y="6509"/>
                  </a:lnTo>
                  <a:lnTo>
                    <a:pt x="2462824" y="1746"/>
                  </a:lnTo>
                  <a:lnTo>
                    <a:pt x="2454128" y="0"/>
                  </a:lnTo>
                  <a:close/>
                </a:path>
                <a:path w="11962130" h="7343775">
                  <a:moveTo>
                    <a:pt x="2543073" y="0"/>
                  </a:moveTo>
                  <a:lnTo>
                    <a:pt x="2534422" y="1746"/>
                  </a:lnTo>
                  <a:lnTo>
                    <a:pt x="2527357" y="6509"/>
                  </a:lnTo>
                  <a:lnTo>
                    <a:pt x="2522594" y="13574"/>
                  </a:lnTo>
                  <a:lnTo>
                    <a:pt x="2520848" y="22225"/>
                  </a:lnTo>
                  <a:lnTo>
                    <a:pt x="2522595" y="30875"/>
                  </a:lnTo>
                  <a:lnTo>
                    <a:pt x="2527363" y="37940"/>
                  </a:lnTo>
                  <a:lnTo>
                    <a:pt x="2534441" y="42703"/>
                  </a:lnTo>
                  <a:lnTo>
                    <a:pt x="2543117" y="44450"/>
                  </a:lnTo>
                  <a:lnTo>
                    <a:pt x="2551768" y="42703"/>
                  </a:lnTo>
                  <a:lnTo>
                    <a:pt x="2558833" y="37940"/>
                  </a:lnTo>
                  <a:lnTo>
                    <a:pt x="2563596" y="30875"/>
                  </a:lnTo>
                  <a:lnTo>
                    <a:pt x="2565342" y="22225"/>
                  </a:lnTo>
                  <a:lnTo>
                    <a:pt x="2563596" y="13574"/>
                  </a:lnTo>
                  <a:lnTo>
                    <a:pt x="2558833" y="6509"/>
                  </a:lnTo>
                  <a:lnTo>
                    <a:pt x="2551768" y="1746"/>
                  </a:lnTo>
                  <a:lnTo>
                    <a:pt x="2543073" y="0"/>
                  </a:lnTo>
                  <a:close/>
                </a:path>
                <a:path w="11962130" h="7343775">
                  <a:moveTo>
                    <a:pt x="2632017" y="0"/>
                  </a:moveTo>
                  <a:lnTo>
                    <a:pt x="2623366" y="1746"/>
                  </a:lnTo>
                  <a:lnTo>
                    <a:pt x="2616302" y="6509"/>
                  </a:lnTo>
                  <a:lnTo>
                    <a:pt x="2611539" y="13574"/>
                  </a:lnTo>
                  <a:lnTo>
                    <a:pt x="2609792" y="22225"/>
                  </a:lnTo>
                  <a:lnTo>
                    <a:pt x="2611540" y="30875"/>
                  </a:lnTo>
                  <a:lnTo>
                    <a:pt x="2616307" y="37940"/>
                  </a:lnTo>
                  <a:lnTo>
                    <a:pt x="2623385" y="42703"/>
                  </a:lnTo>
                  <a:lnTo>
                    <a:pt x="2632062" y="44450"/>
                  </a:lnTo>
                  <a:lnTo>
                    <a:pt x="2640713" y="42703"/>
                  </a:lnTo>
                  <a:lnTo>
                    <a:pt x="2647777" y="37940"/>
                  </a:lnTo>
                  <a:lnTo>
                    <a:pt x="2652540" y="30875"/>
                  </a:lnTo>
                  <a:lnTo>
                    <a:pt x="2654287" y="22225"/>
                  </a:lnTo>
                  <a:lnTo>
                    <a:pt x="2652540" y="13574"/>
                  </a:lnTo>
                  <a:lnTo>
                    <a:pt x="2647777" y="6509"/>
                  </a:lnTo>
                  <a:lnTo>
                    <a:pt x="2640713" y="1746"/>
                  </a:lnTo>
                  <a:lnTo>
                    <a:pt x="2632017" y="0"/>
                  </a:lnTo>
                  <a:close/>
                </a:path>
                <a:path w="11962130" h="7343775">
                  <a:moveTo>
                    <a:pt x="2720962" y="0"/>
                  </a:moveTo>
                  <a:lnTo>
                    <a:pt x="2712311" y="1746"/>
                  </a:lnTo>
                  <a:lnTo>
                    <a:pt x="2705246" y="6509"/>
                  </a:lnTo>
                  <a:lnTo>
                    <a:pt x="2700483" y="13574"/>
                  </a:lnTo>
                  <a:lnTo>
                    <a:pt x="2698737" y="22225"/>
                  </a:lnTo>
                  <a:lnTo>
                    <a:pt x="2700484" y="30875"/>
                  </a:lnTo>
                  <a:lnTo>
                    <a:pt x="2705252" y="37940"/>
                  </a:lnTo>
                  <a:lnTo>
                    <a:pt x="2712330" y="42703"/>
                  </a:lnTo>
                  <a:lnTo>
                    <a:pt x="2721006" y="44450"/>
                  </a:lnTo>
                  <a:lnTo>
                    <a:pt x="2729657" y="42703"/>
                  </a:lnTo>
                  <a:lnTo>
                    <a:pt x="2736722" y="37940"/>
                  </a:lnTo>
                  <a:lnTo>
                    <a:pt x="2741485" y="30875"/>
                  </a:lnTo>
                  <a:lnTo>
                    <a:pt x="2743231" y="22225"/>
                  </a:lnTo>
                  <a:lnTo>
                    <a:pt x="2741485" y="13574"/>
                  </a:lnTo>
                  <a:lnTo>
                    <a:pt x="2736722" y="6509"/>
                  </a:lnTo>
                  <a:lnTo>
                    <a:pt x="2729657" y="1746"/>
                  </a:lnTo>
                  <a:lnTo>
                    <a:pt x="2720962" y="0"/>
                  </a:lnTo>
                  <a:close/>
                </a:path>
                <a:path w="11962130" h="7343775">
                  <a:moveTo>
                    <a:pt x="2809906" y="0"/>
                  </a:moveTo>
                  <a:lnTo>
                    <a:pt x="2801255" y="1746"/>
                  </a:lnTo>
                  <a:lnTo>
                    <a:pt x="2794191" y="6509"/>
                  </a:lnTo>
                  <a:lnTo>
                    <a:pt x="2789428" y="13574"/>
                  </a:lnTo>
                  <a:lnTo>
                    <a:pt x="2787681" y="22225"/>
                  </a:lnTo>
                  <a:lnTo>
                    <a:pt x="2789428" y="30875"/>
                  </a:lnTo>
                  <a:lnTo>
                    <a:pt x="2794196" y="37940"/>
                  </a:lnTo>
                  <a:lnTo>
                    <a:pt x="2801274" y="42703"/>
                  </a:lnTo>
                  <a:lnTo>
                    <a:pt x="2809951" y="44450"/>
                  </a:lnTo>
                  <a:lnTo>
                    <a:pt x="2818602" y="42703"/>
                  </a:lnTo>
                  <a:lnTo>
                    <a:pt x="2825666" y="37940"/>
                  </a:lnTo>
                  <a:lnTo>
                    <a:pt x="2830429" y="30875"/>
                  </a:lnTo>
                  <a:lnTo>
                    <a:pt x="2832176" y="22225"/>
                  </a:lnTo>
                  <a:lnTo>
                    <a:pt x="2830429" y="13574"/>
                  </a:lnTo>
                  <a:lnTo>
                    <a:pt x="2825666" y="6509"/>
                  </a:lnTo>
                  <a:lnTo>
                    <a:pt x="2818602" y="1746"/>
                  </a:lnTo>
                  <a:lnTo>
                    <a:pt x="2809906" y="0"/>
                  </a:lnTo>
                  <a:close/>
                </a:path>
                <a:path w="11962130" h="7343775">
                  <a:moveTo>
                    <a:pt x="2898851" y="0"/>
                  </a:moveTo>
                  <a:lnTo>
                    <a:pt x="2890200" y="1746"/>
                  </a:lnTo>
                  <a:lnTo>
                    <a:pt x="2883135" y="6509"/>
                  </a:lnTo>
                  <a:lnTo>
                    <a:pt x="2878372" y="13574"/>
                  </a:lnTo>
                  <a:lnTo>
                    <a:pt x="2876626" y="22225"/>
                  </a:lnTo>
                  <a:lnTo>
                    <a:pt x="2878373" y="30875"/>
                  </a:lnTo>
                  <a:lnTo>
                    <a:pt x="2883141" y="37940"/>
                  </a:lnTo>
                  <a:lnTo>
                    <a:pt x="2890218" y="42703"/>
                  </a:lnTo>
                  <a:lnTo>
                    <a:pt x="2898895" y="44450"/>
                  </a:lnTo>
                  <a:lnTo>
                    <a:pt x="2907546" y="42703"/>
                  </a:lnTo>
                  <a:lnTo>
                    <a:pt x="2914611" y="37940"/>
                  </a:lnTo>
                  <a:lnTo>
                    <a:pt x="2919374" y="30875"/>
                  </a:lnTo>
                  <a:lnTo>
                    <a:pt x="2921120" y="22225"/>
                  </a:lnTo>
                  <a:lnTo>
                    <a:pt x="2919374" y="13574"/>
                  </a:lnTo>
                  <a:lnTo>
                    <a:pt x="2914611" y="6509"/>
                  </a:lnTo>
                  <a:lnTo>
                    <a:pt x="2907546" y="1746"/>
                  </a:lnTo>
                  <a:lnTo>
                    <a:pt x="2898851" y="0"/>
                  </a:lnTo>
                  <a:close/>
                </a:path>
                <a:path w="11962130" h="7343775">
                  <a:moveTo>
                    <a:pt x="2987795" y="0"/>
                  </a:moveTo>
                  <a:lnTo>
                    <a:pt x="2979144" y="1746"/>
                  </a:lnTo>
                  <a:lnTo>
                    <a:pt x="2972080" y="6509"/>
                  </a:lnTo>
                  <a:lnTo>
                    <a:pt x="2967317" y="13574"/>
                  </a:lnTo>
                  <a:lnTo>
                    <a:pt x="2965570" y="22225"/>
                  </a:lnTo>
                  <a:lnTo>
                    <a:pt x="2967317" y="30875"/>
                  </a:lnTo>
                  <a:lnTo>
                    <a:pt x="2972085" y="37940"/>
                  </a:lnTo>
                  <a:lnTo>
                    <a:pt x="2979163" y="42703"/>
                  </a:lnTo>
                  <a:lnTo>
                    <a:pt x="2987840" y="44450"/>
                  </a:lnTo>
                  <a:lnTo>
                    <a:pt x="2996491" y="42703"/>
                  </a:lnTo>
                  <a:lnTo>
                    <a:pt x="3003555" y="37940"/>
                  </a:lnTo>
                  <a:lnTo>
                    <a:pt x="3008318" y="30875"/>
                  </a:lnTo>
                  <a:lnTo>
                    <a:pt x="3010065" y="22225"/>
                  </a:lnTo>
                  <a:lnTo>
                    <a:pt x="3008318" y="13574"/>
                  </a:lnTo>
                  <a:lnTo>
                    <a:pt x="3003555" y="6509"/>
                  </a:lnTo>
                  <a:lnTo>
                    <a:pt x="2996491" y="1746"/>
                  </a:lnTo>
                  <a:lnTo>
                    <a:pt x="2987795" y="0"/>
                  </a:lnTo>
                  <a:close/>
                </a:path>
                <a:path w="11962130" h="7343775">
                  <a:moveTo>
                    <a:pt x="3076740" y="0"/>
                  </a:moveTo>
                  <a:lnTo>
                    <a:pt x="3068089" y="1746"/>
                  </a:lnTo>
                  <a:lnTo>
                    <a:pt x="3061024" y="6509"/>
                  </a:lnTo>
                  <a:lnTo>
                    <a:pt x="3056261" y="13574"/>
                  </a:lnTo>
                  <a:lnTo>
                    <a:pt x="3054515" y="22225"/>
                  </a:lnTo>
                  <a:lnTo>
                    <a:pt x="3056262" y="30875"/>
                  </a:lnTo>
                  <a:lnTo>
                    <a:pt x="3061030" y="37940"/>
                  </a:lnTo>
                  <a:lnTo>
                    <a:pt x="3068107" y="42703"/>
                  </a:lnTo>
                  <a:lnTo>
                    <a:pt x="3076784" y="44450"/>
                  </a:lnTo>
                  <a:lnTo>
                    <a:pt x="3085435" y="42703"/>
                  </a:lnTo>
                  <a:lnTo>
                    <a:pt x="3092500" y="37940"/>
                  </a:lnTo>
                  <a:lnTo>
                    <a:pt x="3097263" y="30875"/>
                  </a:lnTo>
                  <a:lnTo>
                    <a:pt x="3099009" y="22225"/>
                  </a:lnTo>
                  <a:lnTo>
                    <a:pt x="3097263" y="13574"/>
                  </a:lnTo>
                  <a:lnTo>
                    <a:pt x="3092500" y="6509"/>
                  </a:lnTo>
                  <a:lnTo>
                    <a:pt x="3085435" y="1746"/>
                  </a:lnTo>
                  <a:lnTo>
                    <a:pt x="3076740" y="0"/>
                  </a:lnTo>
                  <a:close/>
                </a:path>
                <a:path w="11962130" h="7343775">
                  <a:moveTo>
                    <a:pt x="3165684" y="0"/>
                  </a:moveTo>
                  <a:lnTo>
                    <a:pt x="3157033" y="1746"/>
                  </a:lnTo>
                  <a:lnTo>
                    <a:pt x="3149969" y="6509"/>
                  </a:lnTo>
                  <a:lnTo>
                    <a:pt x="3145206" y="13574"/>
                  </a:lnTo>
                  <a:lnTo>
                    <a:pt x="3143459" y="22225"/>
                  </a:lnTo>
                  <a:lnTo>
                    <a:pt x="3145206" y="30875"/>
                  </a:lnTo>
                  <a:lnTo>
                    <a:pt x="3149974" y="37940"/>
                  </a:lnTo>
                  <a:lnTo>
                    <a:pt x="3157052" y="42703"/>
                  </a:lnTo>
                  <a:lnTo>
                    <a:pt x="3165729" y="44450"/>
                  </a:lnTo>
                  <a:lnTo>
                    <a:pt x="3174379" y="42703"/>
                  </a:lnTo>
                  <a:lnTo>
                    <a:pt x="3181444" y="37940"/>
                  </a:lnTo>
                  <a:lnTo>
                    <a:pt x="3186207" y="30875"/>
                  </a:lnTo>
                  <a:lnTo>
                    <a:pt x="3187954" y="22225"/>
                  </a:lnTo>
                  <a:lnTo>
                    <a:pt x="3186207" y="13574"/>
                  </a:lnTo>
                  <a:lnTo>
                    <a:pt x="3181444" y="6509"/>
                  </a:lnTo>
                  <a:lnTo>
                    <a:pt x="3174379" y="1746"/>
                  </a:lnTo>
                  <a:lnTo>
                    <a:pt x="3165684" y="0"/>
                  </a:lnTo>
                  <a:close/>
                </a:path>
                <a:path w="11962130" h="7343775">
                  <a:moveTo>
                    <a:pt x="3254629" y="0"/>
                  </a:moveTo>
                  <a:lnTo>
                    <a:pt x="3245978" y="1746"/>
                  </a:lnTo>
                  <a:lnTo>
                    <a:pt x="3238913" y="6509"/>
                  </a:lnTo>
                  <a:lnTo>
                    <a:pt x="3234150" y="13574"/>
                  </a:lnTo>
                  <a:lnTo>
                    <a:pt x="3232404" y="22225"/>
                  </a:lnTo>
                  <a:lnTo>
                    <a:pt x="3234151" y="30875"/>
                  </a:lnTo>
                  <a:lnTo>
                    <a:pt x="3238919" y="37940"/>
                  </a:lnTo>
                  <a:lnTo>
                    <a:pt x="3245996" y="42703"/>
                  </a:lnTo>
                  <a:lnTo>
                    <a:pt x="3254673" y="44450"/>
                  </a:lnTo>
                  <a:lnTo>
                    <a:pt x="3263324" y="42703"/>
                  </a:lnTo>
                  <a:lnTo>
                    <a:pt x="3270388" y="37940"/>
                  </a:lnTo>
                  <a:lnTo>
                    <a:pt x="3275151" y="30875"/>
                  </a:lnTo>
                  <a:lnTo>
                    <a:pt x="3276898" y="22225"/>
                  </a:lnTo>
                  <a:lnTo>
                    <a:pt x="3275151" y="13574"/>
                  </a:lnTo>
                  <a:lnTo>
                    <a:pt x="3270388" y="6509"/>
                  </a:lnTo>
                  <a:lnTo>
                    <a:pt x="3263324" y="1746"/>
                  </a:lnTo>
                  <a:lnTo>
                    <a:pt x="3254629" y="0"/>
                  </a:lnTo>
                  <a:close/>
                </a:path>
                <a:path w="11962130" h="7343775">
                  <a:moveTo>
                    <a:pt x="3343573" y="0"/>
                  </a:moveTo>
                  <a:lnTo>
                    <a:pt x="3334922" y="1746"/>
                  </a:lnTo>
                  <a:lnTo>
                    <a:pt x="3327857" y="6509"/>
                  </a:lnTo>
                  <a:lnTo>
                    <a:pt x="3323094" y="13574"/>
                  </a:lnTo>
                  <a:lnTo>
                    <a:pt x="3321348" y="22225"/>
                  </a:lnTo>
                  <a:lnTo>
                    <a:pt x="3323095" y="30875"/>
                  </a:lnTo>
                  <a:lnTo>
                    <a:pt x="3327863" y="37940"/>
                  </a:lnTo>
                  <a:lnTo>
                    <a:pt x="3334941" y="42703"/>
                  </a:lnTo>
                  <a:lnTo>
                    <a:pt x="3343617" y="44450"/>
                  </a:lnTo>
                  <a:lnTo>
                    <a:pt x="3352268" y="42703"/>
                  </a:lnTo>
                  <a:lnTo>
                    <a:pt x="3359333" y="37940"/>
                  </a:lnTo>
                  <a:lnTo>
                    <a:pt x="3364096" y="30875"/>
                  </a:lnTo>
                  <a:lnTo>
                    <a:pt x="3365842" y="22225"/>
                  </a:lnTo>
                  <a:lnTo>
                    <a:pt x="3364096" y="13574"/>
                  </a:lnTo>
                  <a:lnTo>
                    <a:pt x="3359333" y="6509"/>
                  </a:lnTo>
                  <a:lnTo>
                    <a:pt x="3352268" y="1746"/>
                  </a:lnTo>
                  <a:lnTo>
                    <a:pt x="3343573" y="0"/>
                  </a:lnTo>
                  <a:close/>
                </a:path>
                <a:path w="11962130" h="7343775">
                  <a:moveTo>
                    <a:pt x="3432517" y="0"/>
                  </a:moveTo>
                  <a:lnTo>
                    <a:pt x="3423866" y="1746"/>
                  </a:lnTo>
                  <a:lnTo>
                    <a:pt x="3416802" y="6509"/>
                  </a:lnTo>
                  <a:lnTo>
                    <a:pt x="3412039" y="13574"/>
                  </a:lnTo>
                  <a:lnTo>
                    <a:pt x="3410292" y="22225"/>
                  </a:lnTo>
                  <a:lnTo>
                    <a:pt x="3412040" y="30875"/>
                  </a:lnTo>
                  <a:lnTo>
                    <a:pt x="3416807" y="37940"/>
                  </a:lnTo>
                  <a:lnTo>
                    <a:pt x="3423885" y="42703"/>
                  </a:lnTo>
                  <a:lnTo>
                    <a:pt x="3432562" y="44450"/>
                  </a:lnTo>
                  <a:lnTo>
                    <a:pt x="3441213" y="42703"/>
                  </a:lnTo>
                  <a:lnTo>
                    <a:pt x="3448277" y="37940"/>
                  </a:lnTo>
                  <a:lnTo>
                    <a:pt x="3453040" y="30875"/>
                  </a:lnTo>
                  <a:lnTo>
                    <a:pt x="3454787" y="22225"/>
                  </a:lnTo>
                  <a:lnTo>
                    <a:pt x="3453040" y="13574"/>
                  </a:lnTo>
                  <a:lnTo>
                    <a:pt x="3448277" y="6509"/>
                  </a:lnTo>
                  <a:lnTo>
                    <a:pt x="3441213" y="1746"/>
                  </a:lnTo>
                  <a:lnTo>
                    <a:pt x="3432517" y="0"/>
                  </a:lnTo>
                  <a:close/>
                </a:path>
                <a:path w="11962130" h="7343775">
                  <a:moveTo>
                    <a:pt x="3521462" y="0"/>
                  </a:moveTo>
                  <a:lnTo>
                    <a:pt x="3512811" y="1746"/>
                  </a:lnTo>
                  <a:lnTo>
                    <a:pt x="3505746" y="6509"/>
                  </a:lnTo>
                  <a:lnTo>
                    <a:pt x="3500983" y="13574"/>
                  </a:lnTo>
                  <a:lnTo>
                    <a:pt x="3499237" y="22225"/>
                  </a:lnTo>
                  <a:lnTo>
                    <a:pt x="3500984" y="30875"/>
                  </a:lnTo>
                  <a:lnTo>
                    <a:pt x="3505752" y="37940"/>
                  </a:lnTo>
                  <a:lnTo>
                    <a:pt x="3512830" y="42703"/>
                  </a:lnTo>
                  <a:lnTo>
                    <a:pt x="3521506" y="44450"/>
                  </a:lnTo>
                  <a:lnTo>
                    <a:pt x="3530157" y="42703"/>
                  </a:lnTo>
                  <a:lnTo>
                    <a:pt x="3537222" y="37940"/>
                  </a:lnTo>
                  <a:lnTo>
                    <a:pt x="3541985" y="30875"/>
                  </a:lnTo>
                  <a:lnTo>
                    <a:pt x="3543731" y="22225"/>
                  </a:lnTo>
                  <a:lnTo>
                    <a:pt x="3541985" y="13574"/>
                  </a:lnTo>
                  <a:lnTo>
                    <a:pt x="3537222" y="6509"/>
                  </a:lnTo>
                  <a:lnTo>
                    <a:pt x="3530157" y="1746"/>
                  </a:lnTo>
                  <a:lnTo>
                    <a:pt x="3521462" y="0"/>
                  </a:lnTo>
                  <a:close/>
                </a:path>
                <a:path w="11962130" h="7343775">
                  <a:moveTo>
                    <a:pt x="3610406" y="0"/>
                  </a:moveTo>
                  <a:lnTo>
                    <a:pt x="3601755" y="1746"/>
                  </a:lnTo>
                  <a:lnTo>
                    <a:pt x="3594691" y="6509"/>
                  </a:lnTo>
                  <a:lnTo>
                    <a:pt x="3589928" y="13574"/>
                  </a:lnTo>
                  <a:lnTo>
                    <a:pt x="3588181" y="22225"/>
                  </a:lnTo>
                  <a:lnTo>
                    <a:pt x="3589929" y="30875"/>
                  </a:lnTo>
                  <a:lnTo>
                    <a:pt x="3594696" y="37940"/>
                  </a:lnTo>
                  <a:lnTo>
                    <a:pt x="3601774" y="42703"/>
                  </a:lnTo>
                  <a:lnTo>
                    <a:pt x="3610451" y="44450"/>
                  </a:lnTo>
                  <a:lnTo>
                    <a:pt x="3619102" y="42703"/>
                  </a:lnTo>
                  <a:lnTo>
                    <a:pt x="3626166" y="37940"/>
                  </a:lnTo>
                  <a:lnTo>
                    <a:pt x="3630929" y="30875"/>
                  </a:lnTo>
                  <a:lnTo>
                    <a:pt x="3632676" y="22225"/>
                  </a:lnTo>
                  <a:lnTo>
                    <a:pt x="3630929" y="13574"/>
                  </a:lnTo>
                  <a:lnTo>
                    <a:pt x="3626166" y="6509"/>
                  </a:lnTo>
                  <a:lnTo>
                    <a:pt x="3619102" y="1746"/>
                  </a:lnTo>
                  <a:lnTo>
                    <a:pt x="3610406" y="0"/>
                  </a:lnTo>
                  <a:close/>
                </a:path>
                <a:path w="11962130" h="7343775">
                  <a:moveTo>
                    <a:pt x="3699351" y="0"/>
                  </a:moveTo>
                  <a:lnTo>
                    <a:pt x="3690700" y="1746"/>
                  </a:lnTo>
                  <a:lnTo>
                    <a:pt x="3683636" y="6509"/>
                  </a:lnTo>
                  <a:lnTo>
                    <a:pt x="3678872" y="13574"/>
                  </a:lnTo>
                  <a:lnTo>
                    <a:pt x="3677126" y="22225"/>
                  </a:lnTo>
                  <a:lnTo>
                    <a:pt x="3678873" y="30875"/>
                  </a:lnTo>
                  <a:lnTo>
                    <a:pt x="3683641" y="37940"/>
                  </a:lnTo>
                  <a:lnTo>
                    <a:pt x="3690720" y="42703"/>
                  </a:lnTo>
                  <a:lnTo>
                    <a:pt x="3699396" y="44450"/>
                  </a:lnTo>
                  <a:lnTo>
                    <a:pt x="3708047" y="42703"/>
                  </a:lnTo>
                  <a:lnTo>
                    <a:pt x="3715111" y="37940"/>
                  </a:lnTo>
                  <a:lnTo>
                    <a:pt x="3719875" y="30875"/>
                  </a:lnTo>
                  <a:lnTo>
                    <a:pt x="3721621" y="22225"/>
                  </a:lnTo>
                  <a:lnTo>
                    <a:pt x="3719875" y="13574"/>
                  </a:lnTo>
                  <a:lnTo>
                    <a:pt x="3715111" y="6509"/>
                  </a:lnTo>
                  <a:lnTo>
                    <a:pt x="3708047" y="1746"/>
                  </a:lnTo>
                  <a:lnTo>
                    <a:pt x="3699351" y="0"/>
                  </a:lnTo>
                  <a:close/>
                </a:path>
                <a:path w="11962130" h="7343775">
                  <a:moveTo>
                    <a:pt x="3788296" y="0"/>
                  </a:moveTo>
                  <a:lnTo>
                    <a:pt x="3779645" y="1746"/>
                  </a:lnTo>
                  <a:lnTo>
                    <a:pt x="3772581" y="6509"/>
                  </a:lnTo>
                  <a:lnTo>
                    <a:pt x="3767818" y="13574"/>
                  </a:lnTo>
                  <a:lnTo>
                    <a:pt x="3766071" y="22225"/>
                  </a:lnTo>
                  <a:lnTo>
                    <a:pt x="3767819" y="30875"/>
                  </a:lnTo>
                  <a:lnTo>
                    <a:pt x="3772587" y="37940"/>
                  </a:lnTo>
                  <a:lnTo>
                    <a:pt x="3779664" y="42703"/>
                  </a:lnTo>
                  <a:lnTo>
                    <a:pt x="3788341" y="44450"/>
                  </a:lnTo>
                  <a:lnTo>
                    <a:pt x="3796992" y="42703"/>
                  </a:lnTo>
                  <a:lnTo>
                    <a:pt x="3804056" y="37940"/>
                  </a:lnTo>
                  <a:lnTo>
                    <a:pt x="3808819" y="30875"/>
                  </a:lnTo>
                  <a:lnTo>
                    <a:pt x="3810566" y="22225"/>
                  </a:lnTo>
                  <a:lnTo>
                    <a:pt x="3808819" y="13574"/>
                  </a:lnTo>
                  <a:lnTo>
                    <a:pt x="3804056" y="6509"/>
                  </a:lnTo>
                  <a:lnTo>
                    <a:pt x="3796992" y="1746"/>
                  </a:lnTo>
                  <a:lnTo>
                    <a:pt x="3788296" y="0"/>
                  </a:lnTo>
                  <a:close/>
                </a:path>
                <a:path w="11962130" h="7343775">
                  <a:moveTo>
                    <a:pt x="3877241" y="0"/>
                  </a:moveTo>
                  <a:lnTo>
                    <a:pt x="3868590" y="1746"/>
                  </a:lnTo>
                  <a:lnTo>
                    <a:pt x="3861525" y="6509"/>
                  </a:lnTo>
                  <a:lnTo>
                    <a:pt x="3856762" y="13574"/>
                  </a:lnTo>
                  <a:lnTo>
                    <a:pt x="3855016" y="22225"/>
                  </a:lnTo>
                  <a:lnTo>
                    <a:pt x="3856763" y="30875"/>
                  </a:lnTo>
                  <a:lnTo>
                    <a:pt x="3861531" y="37940"/>
                  </a:lnTo>
                  <a:lnTo>
                    <a:pt x="3868609" y="42703"/>
                  </a:lnTo>
                  <a:lnTo>
                    <a:pt x="3877285" y="44450"/>
                  </a:lnTo>
                  <a:lnTo>
                    <a:pt x="3885936" y="42703"/>
                  </a:lnTo>
                  <a:lnTo>
                    <a:pt x="3893001" y="37940"/>
                  </a:lnTo>
                  <a:lnTo>
                    <a:pt x="3897764" y="30875"/>
                  </a:lnTo>
                  <a:lnTo>
                    <a:pt x="3899510" y="22225"/>
                  </a:lnTo>
                  <a:lnTo>
                    <a:pt x="3897764" y="13574"/>
                  </a:lnTo>
                  <a:lnTo>
                    <a:pt x="3893001" y="6509"/>
                  </a:lnTo>
                  <a:lnTo>
                    <a:pt x="3885936" y="1746"/>
                  </a:lnTo>
                  <a:lnTo>
                    <a:pt x="3877241" y="0"/>
                  </a:lnTo>
                  <a:close/>
                </a:path>
                <a:path w="11962130" h="7343775">
                  <a:moveTo>
                    <a:pt x="3966185" y="0"/>
                  </a:moveTo>
                  <a:lnTo>
                    <a:pt x="3957534" y="1746"/>
                  </a:lnTo>
                  <a:lnTo>
                    <a:pt x="3950470" y="6509"/>
                  </a:lnTo>
                  <a:lnTo>
                    <a:pt x="3945707" y="13574"/>
                  </a:lnTo>
                  <a:lnTo>
                    <a:pt x="3943960" y="22225"/>
                  </a:lnTo>
                  <a:lnTo>
                    <a:pt x="3945708" y="30875"/>
                  </a:lnTo>
                  <a:lnTo>
                    <a:pt x="3950475" y="37940"/>
                  </a:lnTo>
                  <a:lnTo>
                    <a:pt x="3957553" y="42703"/>
                  </a:lnTo>
                  <a:lnTo>
                    <a:pt x="3966230" y="44450"/>
                  </a:lnTo>
                  <a:lnTo>
                    <a:pt x="3974881" y="42703"/>
                  </a:lnTo>
                  <a:lnTo>
                    <a:pt x="3981945" y="37940"/>
                  </a:lnTo>
                  <a:lnTo>
                    <a:pt x="3986708" y="30875"/>
                  </a:lnTo>
                  <a:lnTo>
                    <a:pt x="3988455" y="22225"/>
                  </a:lnTo>
                  <a:lnTo>
                    <a:pt x="3986708" y="13574"/>
                  </a:lnTo>
                  <a:lnTo>
                    <a:pt x="3981945" y="6509"/>
                  </a:lnTo>
                  <a:lnTo>
                    <a:pt x="3974881" y="1746"/>
                  </a:lnTo>
                  <a:lnTo>
                    <a:pt x="3966185" y="0"/>
                  </a:lnTo>
                  <a:close/>
                </a:path>
                <a:path w="11962130" h="7343775">
                  <a:moveTo>
                    <a:pt x="4055130" y="0"/>
                  </a:moveTo>
                  <a:lnTo>
                    <a:pt x="4046479" y="1746"/>
                  </a:lnTo>
                  <a:lnTo>
                    <a:pt x="4039414" y="6509"/>
                  </a:lnTo>
                  <a:lnTo>
                    <a:pt x="4034651" y="13574"/>
                  </a:lnTo>
                  <a:lnTo>
                    <a:pt x="4032905" y="22225"/>
                  </a:lnTo>
                  <a:lnTo>
                    <a:pt x="4034652" y="30875"/>
                  </a:lnTo>
                  <a:lnTo>
                    <a:pt x="4039420" y="37940"/>
                  </a:lnTo>
                  <a:lnTo>
                    <a:pt x="4046498" y="42703"/>
                  </a:lnTo>
                  <a:lnTo>
                    <a:pt x="4055174" y="44450"/>
                  </a:lnTo>
                  <a:lnTo>
                    <a:pt x="4063825" y="42703"/>
                  </a:lnTo>
                  <a:lnTo>
                    <a:pt x="4070890" y="37940"/>
                  </a:lnTo>
                  <a:lnTo>
                    <a:pt x="4075653" y="30875"/>
                  </a:lnTo>
                  <a:lnTo>
                    <a:pt x="4077399" y="22225"/>
                  </a:lnTo>
                  <a:lnTo>
                    <a:pt x="4075653" y="13574"/>
                  </a:lnTo>
                  <a:lnTo>
                    <a:pt x="4070890" y="6509"/>
                  </a:lnTo>
                  <a:lnTo>
                    <a:pt x="4063825" y="1746"/>
                  </a:lnTo>
                  <a:lnTo>
                    <a:pt x="4055130" y="0"/>
                  </a:lnTo>
                  <a:close/>
                </a:path>
                <a:path w="11962130" h="7343775">
                  <a:moveTo>
                    <a:pt x="4144074" y="0"/>
                  </a:moveTo>
                  <a:lnTo>
                    <a:pt x="4135423" y="1746"/>
                  </a:lnTo>
                  <a:lnTo>
                    <a:pt x="4128359" y="6509"/>
                  </a:lnTo>
                  <a:lnTo>
                    <a:pt x="4123596" y="13574"/>
                  </a:lnTo>
                  <a:lnTo>
                    <a:pt x="4121849" y="22225"/>
                  </a:lnTo>
                  <a:lnTo>
                    <a:pt x="4123597" y="30875"/>
                  </a:lnTo>
                  <a:lnTo>
                    <a:pt x="4128364" y="37940"/>
                  </a:lnTo>
                  <a:lnTo>
                    <a:pt x="4135442" y="42703"/>
                  </a:lnTo>
                  <a:lnTo>
                    <a:pt x="4144119" y="44450"/>
                  </a:lnTo>
                  <a:lnTo>
                    <a:pt x="4152770" y="42703"/>
                  </a:lnTo>
                  <a:lnTo>
                    <a:pt x="4159834" y="37940"/>
                  </a:lnTo>
                  <a:lnTo>
                    <a:pt x="4164597" y="30875"/>
                  </a:lnTo>
                  <a:lnTo>
                    <a:pt x="4166344" y="22225"/>
                  </a:lnTo>
                  <a:lnTo>
                    <a:pt x="4164597" y="13574"/>
                  </a:lnTo>
                  <a:lnTo>
                    <a:pt x="4159834" y="6509"/>
                  </a:lnTo>
                  <a:lnTo>
                    <a:pt x="4152770" y="1746"/>
                  </a:lnTo>
                  <a:lnTo>
                    <a:pt x="4144074" y="0"/>
                  </a:lnTo>
                  <a:close/>
                </a:path>
                <a:path w="11962130" h="7343775">
                  <a:moveTo>
                    <a:pt x="4233019" y="0"/>
                  </a:moveTo>
                  <a:lnTo>
                    <a:pt x="4224368" y="1746"/>
                  </a:lnTo>
                  <a:lnTo>
                    <a:pt x="4217303" y="6509"/>
                  </a:lnTo>
                  <a:lnTo>
                    <a:pt x="4212540" y="13574"/>
                  </a:lnTo>
                  <a:lnTo>
                    <a:pt x="4210794" y="22225"/>
                  </a:lnTo>
                  <a:lnTo>
                    <a:pt x="4212541" y="30875"/>
                  </a:lnTo>
                  <a:lnTo>
                    <a:pt x="4217309" y="37940"/>
                  </a:lnTo>
                  <a:lnTo>
                    <a:pt x="4224386" y="42703"/>
                  </a:lnTo>
                  <a:lnTo>
                    <a:pt x="4233063" y="44450"/>
                  </a:lnTo>
                  <a:lnTo>
                    <a:pt x="4241714" y="42703"/>
                  </a:lnTo>
                  <a:lnTo>
                    <a:pt x="4248778" y="37940"/>
                  </a:lnTo>
                  <a:lnTo>
                    <a:pt x="4253541" y="30875"/>
                  </a:lnTo>
                  <a:lnTo>
                    <a:pt x="4255288" y="22225"/>
                  </a:lnTo>
                  <a:lnTo>
                    <a:pt x="4253541" y="13574"/>
                  </a:lnTo>
                  <a:lnTo>
                    <a:pt x="4248778" y="6509"/>
                  </a:lnTo>
                  <a:lnTo>
                    <a:pt x="4241714" y="1746"/>
                  </a:lnTo>
                  <a:lnTo>
                    <a:pt x="4233019" y="0"/>
                  </a:lnTo>
                  <a:close/>
                </a:path>
                <a:path w="11962130" h="7343775">
                  <a:moveTo>
                    <a:pt x="4321963" y="0"/>
                  </a:moveTo>
                  <a:lnTo>
                    <a:pt x="4313312" y="1746"/>
                  </a:lnTo>
                  <a:lnTo>
                    <a:pt x="4306248" y="6509"/>
                  </a:lnTo>
                  <a:lnTo>
                    <a:pt x="4301485" y="13574"/>
                  </a:lnTo>
                  <a:lnTo>
                    <a:pt x="4299738" y="22225"/>
                  </a:lnTo>
                  <a:lnTo>
                    <a:pt x="4301485" y="30875"/>
                  </a:lnTo>
                  <a:lnTo>
                    <a:pt x="4306253" y="37940"/>
                  </a:lnTo>
                  <a:lnTo>
                    <a:pt x="4313331" y="42703"/>
                  </a:lnTo>
                  <a:lnTo>
                    <a:pt x="4322008" y="44450"/>
                  </a:lnTo>
                  <a:lnTo>
                    <a:pt x="4330659" y="42703"/>
                  </a:lnTo>
                  <a:lnTo>
                    <a:pt x="4337723" y="37940"/>
                  </a:lnTo>
                  <a:lnTo>
                    <a:pt x="4342486" y="30875"/>
                  </a:lnTo>
                  <a:lnTo>
                    <a:pt x="4344233" y="22225"/>
                  </a:lnTo>
                  <a:lnTo>
                    <a:pt x="4342486" y="13574"/>
                  </a:lnTo>
                  <a:lnTo>
                    <a:pt x="4337723" y="6509"/>
                  </a:lnTo>
                  <a:lnTo>
                    <a:pt x="4330659" y="1746"/>
                  </a:lnTo>
                  <a:lnTo>
                    <a:pt x="4321963" y="0"/>
                  </a:lnTo>
                  <a:close/>
                </a:path>
                <a:path w="11962130" h="7343775">
                  <a:moveTo>
                    <a:pt x="4410908" y="0"/>
                  </a:moveTo>
                  <a:lnTo>
                    <a:pt x="4402257" y="1746"/>
                  </a:lnTo>
                  <a:lnTo>
                    <a:pt x="4395192" y="6509"/>
                  </a:lnTo>
                  <a:lnTo>
                    <a:pt x="4390429" y="13574"/>
                  </a:lnTo>
                  <a:lnTo>
                    <a:pt x="4388683" y="22225"/>
                  </a:lnTo>
                  <a:lnTo>
                    <a:pt x="4390430" y="30875"/>
                  </a:lnTo>
                  <a:lnTo>
                    <a:pt x="4395198" y="37940"/>
                  </a:lnTo>
                  <a:lnTo>
                    <a:pt x="4402275" y="42703"/>
                  </a:lnTo>
                  <a:lnTo>
                    <a:pt x="4410952" y="44450"/>
                  </a:lnTo>
                  <a:lnTo>
                    <a:pt x="4419603" y="42703"/>
                  </a:lnTo>
                  <a:lnTo>
                    <a:pt x="4426668" y="37940"/>
                  </a:lnTo>
                  <a:lnTo>
                    <a:pt x="4431431" y="30875"/>
                  </a:lnTo>
                  <a:lnTo>
                    <a:pt x="4433177" y="22225"/>
                  </a:lnTo>
                  <a:lnTo>
                    <a:pt x="4431431" y="13574"/>
                  </a:lnTo>
                  <a:lnTo>
                    <a:pt x="4426668" y="6509"/>
                  </a:lnTo>
                  <a:lnTo>
                    <a:pt x="4419603" y="1746"/>
                  </a:lnTo>
                  <a:lnTo>
                    <a:pt x="4410908" y="0"/>
                  </a:lnTo>
                  <a:close/>
                </a:path>
                <a:path w="11962130" h="7343775">
                  <a:moveTo>
                    <a:pt x="4499852" y="0"/>
                  </a:moveTo>
                  <a:lnTo>
                    <a:pt x="4491201" y="1746"/>
                  </a:lnTo>
                  <a:lnTo>
                    <a:pt x="4484137" y="6509"/>
                  </a:lnTo>
                  <a:lnTo>
                    <a:pt x="4479374" y="13574"/>
                  </a:lnTo>
                  <a:lnTo>
                    <a:pt x="4477627" y="22225"/>
                  </a:lnTo>
                  <a:lnTo>
                    <a:pt x="4479374" y="30875"/>
                  </a:lnTo>
                  <a:lnTo>
                    <a:pt x="4484142" y="37940"/>
                  </a:lnTo>
                  <a:lnTo>
                    <a:pt x="4491220" y="42703"/>
                  </a:lnTo>
                  <a:lnTo>
                    <a:pt x="4499897" y="44450"/>
                  </a:lnTo>
                  <a:lnTo>
                    <a:pt x="4508548" y="42703"/>
                  </a:lnTo>
                  <a:lnTo>
                    <a:pt x="4515612" y="37940"/>
                  </a:lnTo>
                  <a:lnTo>
                    <a:pt x="4520375" y="30875"/>
                  </a:lnTo>
                  <a:lnTo>
                    <a:pt x="4522122" y="22225"/>
                  </a:lnTo>
                  <a:lnTo>
                    <a:pt x="4520375" y="13574"/>
                  </a:lnTo>
                  <a:lnTo>
                    <a:pt x="4515612" y="6509"/>
                  </a:lnTo>
                  <a:lnTo>
                    <a:pt x="4508548" y="1746"/>
                  </a:lnTo>
                  <a:lnTo>
                    <a:pt x="4499852" y="0"/>
                  </a:lnTo>
                  <a:close/>
                </a:path>
                <a:path w="11962130" h="7343775">
                  <a:moveTo>
                    <a:pt x="4588797" y="0"/>
                  </a:moveTo>
                  <a:lnTo>
                    <a:pt x="4580146" y="1746"/>
                  </a:lnTo>
                  <a:lnTo>
                    <a:pt x="4573081" y="6509"/>
                  </a:lnTo>
                  <a:lnTo>
                    <a:pt x="4568318" y="13574"/>
                  </a:lnTo>
                  <a:lnTo>
                    <a:pt x="4566572" y="22225"/>
                  </a:lnTo>
                  <a:lnTo>
                    <a:pt x="4568319" y="30875"/>
                  </a:lnTo>
                  <a:lnTo>
                    <a:pt x="4573087" y="37940"/>
                  </a:lnTo>
                  <a:lnTo>
                    <a:pt x="4580164" y="42703"/>
                  </a:lnTo>
                  <a:lnTo>
                    <a:pt x="4588841" y="44450"/>
                  </a:lnTo>
                  <a:lnTo>
                    <a:pt x="4597492" y="42703"/>
                  </a:lnTo>
                  <a:lnTo>
                    <a:pt x="4604556" y="37940"/>
                  </a:lnTo>
                  <a:lnTo>
                    <a:pt x="4609319" y="30875"/>
                  </a:lnTo>
                  <a:lnTo>
                    <a:pt x="4611066" y="22225"/>
                  </a:lnTo>
                  <a:lnTo>
                    <a:pt x="4609319" y="13574"/>
                  </a:lnTo>
                  <a:lnTo>
                    <a:pt x="4604556" y="6509"/>
                  </a:lnTo>
                  <a:lnTo>
                    <a:pt x="4597492" y="1746"/>
                  </a:lnTo>
                  <a:lnTo>
                    <a:pt x="4588797" y="0"/>
                  </a:lnTo>
                  <a:close/>
                </a:path>
                <a:path w="11962130" h="7343775">
                  <a:moveTo>
                    <a:pt x="4677741" y="0"/>
                  </a:moveTo>
                  <a:lnTo>
                    <a:pt x="4669090" y="1746"/>
                  </a:lnTo>
                  <a:lnTo>
                    <a:pt x="4662026" y="6509"/>
                  </a:lnTo>
                  <a:lnTo>
                    <a:pt x="4657263" y="13574"/>
                  </a:lnTo>
                  <a:lnTo>
                    <a:pt x="4655516" y="22225"/>
                  </a:lnTo>
                  <a:lnTo>
                    <a:pt x="4657263" y="30875"/>
                  </a:lnTo>
                  <a:lnTo>
                    <a:pt x="4662031" y="37940"/>
                  </a:lnTo>
                  <a:lnTo>
                    <a:pt x="4669109" y="42703"/>
                  </a:lnTo>
                  <a:lnTo>
                    <a:pt x="4677785" y="44450"/>
                  </a:lnTo>
                  <a:lnTo>
                    <a:pt x="4686436" y="42703"/>
                  </a:lnTo>
                  <a:lnTo>
                    <a:pt x="4693501" y="37940"/>
                  </a:lnTo>
                  <a:lnTo>
                    <a:pt x="4698264" y="30875"/>
                  </a:lnTo>
                  <a:lnTo>
                    <a:pt x="4700010" y="22225"/>
                  </a:lnTo>
                  <a:lnTo>
                    <a:pt x="4698264" y="13574"/>
                  </a:lnTo>
                  <a:lnTo>
                    <a:pt x="4693501" y="6509"/>
                  </a:lnTo>
                  <a:lnTo>
                    <a:pt x="4686436" y="1746"/>
                  </a:lnTo>
                  <a:lnTo>
                    <a:pt x="4677741" y="0"/>
                  </a:lnTo>
                  <a:close/>
                </a:path>
                <a:path w="11962130" h="7343775">
                  <a:moveTo>
                    <a:pt x="4766685" y="0"/>
                  </a:moveTo>
                  <a:lnTo>
                    <a:pt x="4758034" y="1746"/>
                  </a:lnTo>
                  <a:lnTo>
                    <a:pt x="4750970" y="6509"/>
                  </a:lnTo>
                  <a:lnTo>
                    <a:pt x="4746207" y="13574"/>
                  </a:lnTo>
                  <a:lnTo>
                    <a:pt x="4744460" y="22225"/>
                  </a:lnTo>
                  <a:lnTo>
                    <a:pt x="4746208" y="30875"/>
                  </a:lnTo>
                  <a:lnTo>
                    <a:pt x="4750976" y="37940"/>
                  </a:lnTo>
                  <a:lnTo>
                    <a:pt x="4758053" y="42703"/>
                  </a:lnTo>
                  <a:lnTo>
                    <a:pt x="4766730" y="44450"/>
                  </a:lnTo>
                  <a:lnTo>
                    <a:pt x="4775381" y="42703"/>
                  </a:lnTo>
                  <a:lnTo>
                    <a:pt x="4782445" y="37940"/>
                  </a:lnTo>
                  <a:lnTo>
                    <a:pt x="4787208" y="30875"/>
                  </a:lnTo>
                  <a:lnTo>
                    <a:pt x="4788955" y="22225"/>
                  </a:lnTo>
                  <a:lnTo>
                    <a:pt x="4787208" y="13574"/>
                  </a:lnTo>
                  <a:lnTo>
                    <a:pt x="4782445" y="6509"/>
                  </a:lnTo>
                  <a:lnTo>
                    <a:pt x="4775381" y="1746"/>
                  </a:lnTo>
                  <a:lnTo>
                    <a:pt x="4766685" y="0"/>
                  </a:lnTo>
                  <a:close/>
                </a:path>
                <a:path w="11962130" h="7343775">
                  <a:moveTo>
                    <a:pt x="4855630" y="0"/>
                  </a:moveTo>
                  <a:lnTo>
                    <a:pt x="4846979" y="1746"/>
                  </a:lnTo>
                  <a:lnTo>
                    <a:pt x="4839914" y="6509"/>
                  </a:lnTo>
                  <a:lnTo>
                    <a:pt x="4835151" y="13574"/>
                  </a:lnTo>
                  <a:lnTo>
                    <a:pt x="4833405" y="22225"/>
                  </a:lnTo>
                  <a:lnTo>
                    <a:pt x="4835152" y="30875"/>
                  </a:lnTo>
                  <a:lnTo>
                    <a:pt x="4839920" y="37940"/>
                  </a:lnTo>
                  <a:lnTo>
                    <a:pt x="4846998" y="42703"/>
                  </a:lnTo>
                  <a:lnTo>
                    <a:pt x="4855674" y="44450"/>
                  </a:lnTo>
                  <a:lnTo>
                    <a:pt x="4864325" y="42703"/>
                  </a:lnTo>
                  <a:lnTo>
                    <a:pt x="4871390" y="37940"/>
                  </a:lnTo>
                  <a:lnTo>
                    <a:pt x="4876153" y="30875"/>
                  </a:lnTo>
                  <a:lnTo>
                    <a:pt x="4877899" y="22225"/>
                  </a:lnTo>
                  <a:lnTo>
                    <a:pt x="4876153" y="13574"/>
                  </a:lnTo>
                  <a:lnTo>
                    <a:pt x="4871390" y="6509"/>
                  </a:lnTo>
                  <a:lnTo>
                    <a:pt x="4864325" y="1746"/>
                  </a:lnTo>
                  <a:lnTo>
                    <a:pt x="4855630" y="0"/>
                  </a:lnTo>
                  <a:close/>
                </a:path>
                <a:path w="11962130" h="7343775">
                  <a:moveTo>
                    <a:pt x="4944574" y="0"/>
                  </a:moveTo>
                  <a:lnTo>
                    <a:pt x="4935923" y="1746"/>
                  </a:lnTo>
                  <a:lnTo>
                    <a:pt x="4928859" y="6509"/>
                  </a:lnTo>
                  <a:lnTo>
                    <a:pt x="4924096" y="13574"/>
                  </a:lnTo>
                  <a:lnTo>
                    <a:pt x="4922349" y="22225"/>
                  </a:lnTo>
                  <a:lnTo>
                    <a:pt x="4924097" y="30875"/>
                  </a:lnTo>
                  <a:lnTo>
                    <a:pt x="4928864" y="37940"/>
                  </a:lnTo>
                  <a:lnTo>
                    <a:pt x="4935942" y="42703"/>
                  </a:lnTo>
                  <a:lnTo>
                    <a:pt x="4944619" y="44450"/>
                  </a:lnTo>
                  <a:lnTo>
                    <a:pt x="4953270" y="42703"/>
                  </a:lnTo>
                  <a:lnTo>
                    <a:pt x="4960334" y="37940"/>
                  </a:lnTo>
                  <a:lnTo>
                    <a:pt x="4965097" y="30875"/>
                  </a:lnTo>
                  <a:lnTo>
                    <a:pt x="4966844" y="22225"/>
                  </a:lnTo>
                  <a:lnTo>
                    <a:pt x="4965097" y="13574"/>
                  </a:lnTo>
                  <a:lnTo>
                    <a:pt x="4960334" y="6509"/>
                  </a:lnTo>
                  <a:lnTo>
                    <a:pt x="4953270" y="1746"/>
                  </a:lnTo>
                  <a:lnTo>
                    <a:pt x="4944574" y="0"/>
                  </a:lnTo>
                  <a:close/>
                </a:path>
                <a:path w="11962130" h="7343775">
                  <a:moveTo>
                    <a:pt x="5033519" y="0"/>
                  </a:moveTo>
                  <a:lnTo>
                    <a:pt x="5024868" y="1746"/>
                  </a:lnTo>
                  <a:lnTo>
                    <a:pt x="5017803" y="6509"/>
                  </a:lnTo>
                  <a:lnTo>
                    <a:pt x="5013040" y="13574"/>
                  </a:lnTo>
                  <a:lnTo>
                    <a:pt x="5011294" y="22225"/>
                  </a:lnTo>
                  <a:lnTo>
                    <a:pt x="5013041" y="30875"/>
                  </a:lnTo>
                  <a:lnTo>
                    <a:pt x="5017809" y="37940"/>
                  </a:lnTo>
                  <a:lnTo>
                    <a:pt x="5024887" y="42703"/>
                  </a:lnTo>
                  <a:lnTo>
                    <a:pt x="5033563" y="44450"/>
                  </a:lnTo>
                  <a:lnTo>
                    <a:pt x="5042214" y="42703"/>
                  </a:lnTo>
                  <a:lnTo>
                    <a:pt x="5049279" y="37940"/>
                  </a:lnTo>
                  <a:lnTo>
                    <a:pt x="5054042" y="30875"/>
                  </a:lnTo>
                  <a:lnTo>
                    <a:pt x="5055788" y="22225"/>
                  </a:lnTo>
                  <a:lnTo>
                    <a:pt x="5054042" y="13574"/>
                  </a:lnTo>
                  <a:lnTo>
                    <a:pt x="5049279" y="6509"/>
                  </a:lnTo>
                  <a:lnTo>
                    <a:pt x="5042214" y="1746"/>
                  </a:lnTo>
                  <a:lnTo>
                    <a:pt x="5033519" y="0"/>
                  </a:lnTo>
                  <a:close/>
                </a:path>
                <a:path w="11962130" h="7343775">
                  <a:moveTo>
                    <a:pt x="5122463" y="0"/>
                  </a:moveTo>
                  <a:lnTo>
                    <a:pt x="5113812" y="1746"/>
                  </a:lnTo>
                  <a:lnTo>
                    <a:pt x="5106748" y="6509"/>
                  </a:lnTo>
                  <a:lnTo>
                    <a:pt x="5101985" y="13574"/>
                  </a:lnTo>
                  <a:lnTo>
                    <a:pt x="5100238" y="22225"/>
                  </a:lnTo>
                  <a:lnTo>
                    <a:pt x="5101985" y="30875"/>
                  </a:lnTo>
                  <a:lnTo>
                    <a:pt x="5106753" y="37940"/>
                  </a:lnTo>
                  <a:lnTo>
                    <a:pt x="5113831" y="42703"/>
                  </a:lnTo>
                  <a:lnTo>
                    <a:pt x="5122508" y="44450"/>
                  </a:lnTo>
                  <a:lnTo>
                    <a:pt x="5131159" y="42703"/>
                  </a:lnTo>
                  <a:lnTo>
                    <a:pt x="5138223" y="37940"/>
                  </a:lnTo>
                  <a:lnTo>
                    <a:pt x="5142986" y="30875"/>
                  </a:lnTo>
                  <a:lnTo>
                    <a:pt x="5144733" y="22225"/>
                  </a:lnTo>
                  <a:lnTo>
                    <a:pt x="5142986" y="13574"/>
                  </a:lnTo>
                  <a:lnTo>
                    <a:pt x="5138223" y="6509"/>
                  </a:lnTo>
                  <a:lnTo>
                    <a:pt x="5131159" y="1746"/>
                  </a:lnTo>
                  <a:lnTo>
                    <a:pt x="5122463" y="0"/>
                  </a:lnTo>
                  <a:close/>
                </a:path>
                <a:path w="11962130" h="7343775">
                  <a:moveTo>
                    <a:pt x="5211408" y="0"/>
                  </a:moveTo>
                  <a:lnTo>
                    <a:pt x="5202757" y="1746"/>
                  </a:lnTo>
                  <a:lnTo>
                    <a:pt x="5195692" y="6509"/>
                  </a:lnTo>
                  <a:lnTo>
                    <a:pt x="5190929" y="13574"/>
                  </a:lnTo>
                  <a:lnTo>
                    <a:pt x="5189183" y="22225"/>
                  </a:lnTo>
                  <a:lnTo>
                    <a:pt x="5190930" y="30875"/>
                  </a:lnTo>
                  <a:lnTo>
                    <a:pt x="5195698" y="37940"/>
                  </a:lnTo>
                  <a:lnTo>
                    <a:pt x="5202775" y="42703"/>
                  </a:lnTo>
                  <a:lnTo>
                    <a:pt x="5211452" y="44450"/>
                  </a:lnTo>
                  <a:lnTo>
                    <a:pt x="5220103" y="42703"/>
                  </a:lnTo>
                  <a:lnTo>
                    <a:pt x="5227168" y="37940"/>
                  </a:lnTo>
                  <a:lnTo>
                    <a:pt x="5231931" y="30875"/>
                  </a:lnTo>
                  <a:lnTo>
                    <a:pt x="5233677" y="22225"/>
                  </a:lnTo>
                  <a:lnTo>
                    <a:pt x="5231931" y="13574"/>
                  </a:lnTo>
                  <a:lnTo>
                    <a:pt x="5227168" y="6509"/>
                  </a:lnTo>
                  <a:lnTo>
                    <a:pt x="5220103" y="1746"/>
                  </a:lnTo>
                  <a:lnTo>
                    <a:pt x="5211408" y="0"/>
                  </a:lnTo>
                  <a:close/>
                </a:path>
                <a:path w="11962130" h="7343775">
                  <a:moveTo>
                    <a:pt x="5300352" y="0"/>
                  </a:moveTo>
                  <a:lnTo>
                    <a:pt x="5291701" y="1746"/>
                  </a:lnTo>
                  <a:lnTo>
                    <a:pt x="5284637" y="6509"/>
                  </a:lnTo>
                  <a:lnTo>
                    <a:pt x="5279874" y="13574"/>
                  </a:lnTo>
                  <a:lnTo>
                    <a:pt x="5278127" y="22225"/>
                  </a:lnTo>
                  <a:lnTo>
                    <a:pt x="5279874" y="30875"/>
                  </a:lnTo>
                  <a:lnTo>
                    <a:pt x="5284642" y="37940"/>
                  </a:lnTo>
                  <a:lnTo>
                    <a:pt x="5291720" y="42703"/>
                  </a:lnTo>
                  <a:lnTo>
                    <a:pt x="5300397" y="44450"/>
                  </a:lnTo>
                  <a:lnTo>
                    <a:pt x="5309048" y="42703"/>
                  </a:lnTo>
                  <a:lnTo>
                    <a:pt x="5316112" y="37940"/>
                  </a:lnTo>
                  <a:lnTo>
                    <a:pt x="5320875" y="30875"/>
                  </a:lnTo>
                  <a:lnTo>
                    <a:pt x="5322622" y="22225"/>
                  </a:lnTo>
                  <a:lnTo>
                    <a:pt x="5320875" y="13574"/>
                  </a:lnTo>
                  <a:lnTo>
                    <a:pt x="5316112" y="6509"/>
                  </a:lnTo>
                  <a:lnTo>
                    <a:pt x="5309048" y="1746"/>
                  </a:lnTo>
                  <a:lnTo>
                    <a:pt x="5300352" y="0"/>
                  </a:lnTo>
                  <a:close/>
                </a:path>
                <a:path w="11962130" h="7343775">
                  <a:moveTo>
                    <a:pt x="5389297" y="0"/>
                  </a:moveTo>
                  <a:lnTo>
                    <a:pt x="5380646" y="1746"/>
                  </a:lnTo>
                  <a:lnTo>
                    <a:pt x="5373581" y="6509"/>
                  </a:lnTo>
                  <a:lnTo>
                    <a:pt x="5368818" y="13574"/>
                  </a:lnTo>
                  <a:lnTo>
                    <a:pt x="5367072" y="22225"/>
                  </a:lnTo>
                  <a:lnTo>
                    <a:pt x="5368819" y="30875"/>
                  </a:lnTo>
                  <a:lnTo>
                    <a:pt x="5373587" y="37940"/>
                  </a:lnTo>
                  <a:lnTo>
                    <a:pt x="5380664" y="42703"/>
                  </a:lnTo>
                  <a:lnTo>
                    <a:pt x="5389341" y="44450"/>
                  </a:lnTo>
                  <a:lnTo>
                    <a:pt x="5397992" y="42703"/>
                  </a:lnTo>
                  <a:lnTo>
                    <a:pt x="5405056" y="37940"/>
                  </a:lnTo>
                  <a:lnTo>
                    <a:pt x="5409819" y="30875"/>
                  </a:lnTo>
                  <a:lnTo>
                    <a:pt x="5411566" y="22225"/>
                  </a:lnTo>
                  <a:lnTo>
                    <a:pt x="5409819" y="13574"/>
                  </a:lnTo>
                  <a:lnTo>
                    <a:pt x="5405056" y="6509"/>
                  </a:lnTo>
                  <a:lnTo>
                    <a:pt x="5397992" y="1746"/>
                  </a:lnTo>
                  <a:lnTo>
                    <a:pt x="5389297" y="0"/>
                  </a:lnTo>
                  <a:close/>
                </a:path>
                <a:path w="11962130" h="7343775">
                  <a:moveTo>
                    <a:pt x="5478241" y="0"/>
                  </a:moveTo>
                  <a:lnTo>
                    <a:pt x="5469590" y="1746"/>
                  </a:lnTo>
                  <a:lnTo>
                    <a:pt x="5462526" y="6509"/>
                  </a:lnTo>
                  <a:lnTo>
                    <a:pt x="5457763" y="13574"/>
                  </a:lnTo>
                  <a:lnTo>
                    <a:pt x="5456016" y="22225"/>
                  </a:lnTo>
                  <a:lnTo>
                    <a:pt x="5457763" y="30875"/>
                  </a:lnTo>
                  <a:lnTo>
                    <a:pt x="5462531" y="37940"/>
                  </a:lnTo>
                  <a:lnTo>
                    <a:pt x="5469609" y="42703"/>
                  </a:lnTo>
                  <a:lnTo>
                    <a:pt x="5478285" y="44450"/>
                  </a:lnTo>
                  <a:lnTo>
                    <a:pt x="5486936" y="42703"/>
                  </a:lnTo>
                  <a:lnTo>
                    <a:pt x="5494001" y="37940"/>
                  </a:lnTo>
                  <a:lnTo>
                    <a:pt x="5498764" y="30875"/>
                  </a:lnTo>
                  <a:lnTo>
                    <a:pt x="5500510" y="22225"/>
                  </a:lnTo>
                  <a:lnTo>
                    <a:pt x="5498764" y="13574"/>
                  </a:lnTo>
                  <a:lnTo>
                    <a:pt x="5494001" y="6509"/>
                  </a:lnTo>
                  <a:lnTo>
                    <a:pt x="5486936" y="1746"/>
                  </a:lnTo>
                  <a:lnTo>
                    <a:pt x="5478241" y="0"/>
                  </a:lnTo>
                  <a:close/>
                </a:path>
                <a:path w="11962130" h="7343775">
                  <a:moveTo>
                    <a:pt x="5567185" y="0"/>
                  </a:moveTo>
                  <a:lnTo>
                    <a:pt x="5558534" y="1746"/>
                  </a:lnTo>
                  <a:lnTo>
                    <a:pt x="5551470" y="6509"/>
                  </a:lnTo>
                  <a:lnTo>
                    <a:pt x="5546707" y="13574"/>
                  </a:lnTo>
                  <a:lnTo>
                    <a:pt x="5544960" y="22225"/>
                  </a:lnTo>
                  <a:lnTo>
                    <a:pt x="5546708" y="30875"/>
                  </a:lnTo>
                  <a:lnTo>
                    <a:pt x="5551476" y="37940"/>
                  </a:lnTo>
                  <a:lnTo>
                    <a:pt x="5558553" y="42703"/>
                  </a:lnTo>
                  <a:lnTo>
                    <a:pt x="5567230" y="44450"/>
                  </a:lnTo>
                  <a:lnTo>
                    <a:pt x="5575881" y="42703"/>
                  </a:lnTo>
                  <a:lnTo>
                    <a:pt x="5582945" y="37940"/>
                  </a:lnTo>
                  <a:lnTo>
                    <a:pt x="5587708" y="30875"/>
                  </a:lnTo>
                  <a:lnTo>
                    <a:pt x="5589455" y="22225"/>
                  </a:lnTo>
                  <a:lnTo>
                    <a:pt x="5587708" y="13574"/>
                  </a:lnTo>
                  <a:lnTo>
                    <a:pt x="5582945" y="6509"/>
                  </a:lnTo>
                  <a:lnTo>
                    <a:pt x="5575881" y="1746"/>
                  </a:lnTo>
                  <a:lnTo>
                    <a:pt x="5567185" y="0"/>
                  </a:lnTo>
                  <a:close/>
                </a:path>
                <a:path w="11962130" h="7343775">
                  <a:moveTo>
                    <a:pt x="5656130" y="0"/>
                  </a:moveTo>
                  <a:lnTo>
                    <a:pt x="5647479" y="1746"/>
                  </a:lnTo>
                  <a:lnTo>
                    <a:pt x="5640414" y="6509"/>
                  </a:lnTo>
                  <a:lnTo>
                    <a:pt x="5635651" y="13574"/>
                  </a:lnTo>
                  <a:lnTo>
                    <a:pt x="5633905" y="22225"/>
                  </a:lnTo>
                  <a:lnTo>
                    <a:pt x="5635652" y="30875"/>
                  </a:lnTo>
                  <a:lnTo>
                    <a:pt x="5640420" y="37940"/>
                  </a:lnTo>
                  <a:lnTo>
                    <a:pt x="5647498" y="42703"/>
                  </a:lnTo>
                  <a:lnTo>
                    <a:pt x="5656174" y="44450"/>
                  </a:lnTo>
                  <a:lnTo>
                    <a:pt x="5664825" y="42703"/>
                  </a:lnTo>
                  <a:lnTo>
                    <a:pt x="5671890" y="37940"/>
                  </a:lnTo>
                  <a:lnTo>
                    <a:pt x="5676653" y="30875"/>
                  </a:lnTo>
                  <a:lnTo>
                    <a:pt x="5678399" y="22225"/>
                  </a:lnTo>
                  <a:lnTo>
                    <a:pt x="5676653" y="13574"/>
                  </a:lnTo>
                  <a:lnTo>
                    <a:pt x="5671890" y="6509"/>
                  </a:lnTo>
                  <a:lnTo>
                    <a:pt x="5664825" y="1746"/>
                  </a:lnTo>
                  <a:lnTo>
                    <a:pt x="5656130" y="0"/>
                  </a:lnTo>
                  <a:close/>
                </a:path>
                <a:path w="11962130" h="7343775">
                  <a:moveTo>
                    <a:pt x="5745074" y="0"/>
                  </a:moveTo>
                  <a:lnTo>
                    <a:pt x="5736423" y="1746"/>
                  </a:lnTo>
                  <a:lnTo>
                    <a:pt x="5729359" y="6509"/>
                  </a:lnTo>
                  <a:lnTo>
                    <a:pt x="5724596" y="13574"/>
                  </a:lnTo>
                  <a:lnTo>
                    <a:pt x="5722849" y="22225"/>
                  </a:lnTo>
                  <a:lnTo>
                    <a:pt x="5724597" y="30875"/>
                  </a:lnTo>
                  <a:lnTo>
                    <a:pt x="5729364" y="37940"/>
                  </a:lnTo>
                  <a:lnTo>
                    <a:pt x="5736442" y="42703"/>
                  </a:lnTo>
                  <a:lnTo>
                    <a:pt x="5745119" y="44450"/>
                  </a:lnTo>
                  <a:lnTo>
                    <a:pt x="5753770" y="42703"/>
                  </a:lnTo>
                  <a:lnTo>
                    <a:pt x="5760834" y="37940"/>
                  </a:lnTo>
                  <a:lnTo>
                    <a:pt x="5765597" y="30875"/>
                  </a:lnTo>
                  <a:lnTo>
                    <a:pt x="5767344" y="22225"/>
                  </a:lnTo>
                  <a:lnTo>
                    <a:pt x="5765597" y="13574"/>
                  </a:lnTo>
                  <a:lnTo>
                    <a:pt x="5760834" y="6509"/>
                  </a:lnTo>
                  <a:lnTo>
                    <a:pt x="5753770" y="1746"/>
                  </a:lnTo>
                  <a:lnTo>
                    <a:pt x="5745074" y="0"/>
                  </a:lnTo>
                  <a:close/>
                </a:path>
                <a:path w="11962130" h="7343775">
                  <a:moveTo>
                    <a:pt x="5834019" y="0"/>
                  </a:moveTo>
                  <a:lnTo>
                    <a:pt x="5825368" y="1746"/>
                  </a:lnTo>
                  <a:lnTo>
                    <a:pt x="5818303" y="6509"/>
                  </a:lnTo>
                  <a:lnTo>
                    <a:pt x="5813540" y="13574"/>
                  </a:lnTo>
                  <a:lnTo>
                    <a:pt x="5811794" y="22225"/>
                  </a:lnTo>
                  <a:lnTo>
                    <a:pt x="5813541" y="30875"/>
                  </a:lnTo>
                  <a:lnTo>
                    <a:pt x="5818309" y="37940"/>
                  </a:lnTo>
                  <a:lnTo>
                    <a:pt x="5825387" y="42703"/>
                  </a:lnTo>
                  <a:lnTo>
                    <a:pt x="5834063" y="44450"/>
                  </a:lnTo>
                  <a:lnTo>
                    <a:pt x="5842714" y="42703"/>
                  </a:lnTo>
                  <a:lnTo>
                    <a:pt x="5849779" y="37940"/>
                  </a:lnTo>
                  <a:lnTo>
                    <a:pt x="5854542" y="30875"/>
                  </a:lnTo>
                  <a:lnTo>
                    <a:pt x="5856288" y="22225"/>
                  </a:lnTo>
                  <a:lnTo>
                    <a:pt x="5854542" y="13574"/>
                  </a:lnTo>
                  <a:lnTo>
                    <a:pt x="5849779" y="6509"/>
                  </a:lnTo>
                  <a:lnTo>
                    <a:pt x="5842714" y="1746"/>
                  </a:lnTo>
                  <a:lnTo>
                    <a:pt x="5834019" y="0"/>
                  </a:lnTo>
                  <a:close/>
                </a:path>
                <a:path w="11962130" h="7343775">
                  <a:moveTo>
                    <a:pt x="5922963" y="0"/>
                  </a:moveTo>
                  <a:lnTo>
                    <a:pt x="5914312" y="1746"/>
                  </a:lnTo>
                  <a:lnTo>
                    <a:pt x="5907248" y="6509"/>
                  </a:lnTo>
                  <a:lnTo>
                    <a:pt x="5902485" y="13574"/>
                  </a:lnTo>
                  <a:lnTo>
                    <a:pt x="5900738" y="22225"/>
                  </a:lnTo>
                  <a:lnTo>
                    <a:pt x="5902486" y="30875"/>
                  </a:lnTo>
                  <a:lnTo>
                    <a:pt x="5907253" y="37940"/>
                  </a:lnTo>
                  <a:lnTo>
                    <a:pt x="5914331" y="42703"/>
                  </a:lnTo>
                  <a:lnTo>
                    <a:pt x="5923008" y="44450"/>
                  </a:lnTo>
                  <a:lnTo>
                    <a:pt x="5931659" y="42703"/>
                  </a:lnTo>
                  <a:lnTo>
                    <a:pt x="5938723" y="37940"/>
                  </a:lnTo>
                  <a:lnTo>
                    <a:pt x="5943486" y="30875"/>
                  </a:lnTo>
                  <a:lnTo>
                    <a:pt x="5945233" y="22225"/>
                  </a:lnTo>
                  <a:lnTo>
                    <a:pt x="5943486" y="13574"/>
                  </a:lnTo>
                  <a:lnTo>
                    <a:pt x="5938723" y="6509"/>
                  </a:lnTo>
                  <a:lnTo>
                    <a:pt x="5931659" y="1746"/>
                  </a:lnTo>
                  <a:lnTo>
                    <a:pt x="5922963" y="0"/>
                  </a:lnTo>
                  <a:close/>
                </a:path>
                <a:path w="11962130" h="7343775">
                  <a:moveTo>
                    <a:pt x="6011908" y="0"/>
                  </a:moveTo>
                  <a:lnTo>
                    <a:pt x="6003257" y="1746"/>
                  </a:lnTo>
                  <a:lnTo>
                    <a:pt x="5996192" y="6509"/>
                  </a:lnTo>
                  <a:lnTo>
                    <a:pt x="5991429" y="13574"/>
                  </a:lnTo>
                  <a:lnTo>
                    <a:pt x="5989683" y="22225"/>
                  </a:lnTo>
                  <a:lnTo>
                    <a:pt x="5991430" y="30875"/>
                  </a:lnTo>
                  <a:lnTo>
                    <a:pt x="5996198" y="37940"/>
                  </a:lnTo>
                  <a:lnTo>
                    <a:pt x="6003275" y="42703"/>
                  </a:lnTo>
                  <a:lnTo>
                    <a:pt x="6011952" y="44450"/>
                  </a:lnTo>
                  <a:lnTo>
                    <a:pt x="6020603" y="42703"/>
                  </a:lnTo>
                  <a:lnTo>
                    <a:pt x="6027668" y="37940"/>
                  </a:lnTo>
                  <a:lnTo>
                    <a:pt x="6032431" y="30875"/>
                  </a:lnTo>
                  <a:lnTo>
                    <a:pt x="6034177" y="22225"/>
                  </a:lnTo>
                  <a:lnTo>
                    <a:pt x="6032431" y="13574"/>
                  </a:lnTo>
                  <a:lnTo>
                    <a:pt x="6027668" y="6509"/>
                  </a:lnTo>
                  <a:lnTo>
                    <a:pt x="6020603" y="1746"/>
                  </a:lnTo>
                  <a:lnTo>
                    <a:pt x="6011908" y="0"/>
                  </a:lnTo>
                  <a:close/>
                </a:path>
                <a:path w="11962130" h="7343775">
                  <a:moveTo>
                    <a:pt x="6100852" y="0"/>
                  </a:moveTo>
                  <a:lnTo>
                    <a:pt x="6092201" y="1746"/>
                  </a:lnTo>
                  <a:lnTo>
                    <a:pt x="6085137" y="6509"/>
                  </a:lnTo>
                  <a:lnTo>
                    <a:pt x="6080374" y="13574"/>
                  </a:lnTo>
                  <a:lnTo>
                    <a:pt x="6078627" y="22225"/>
                  </a:lnTo>
                  <a:lnTo>
                    <a:pt x="6080374" y="30875"/>
                  </a:lnTo>
                  <a:lnTo>
                    <a:pt x="6085142" y="37940"/>
                  </a:lnTo>
                  <a:lnTo>
                    <a:pt x="6092220" y="42703"/>
                  </a:lnTo>
                  <a:lnTo>
                    <a:pt x="6100897" y="44450"/>
                  </a:lnTo>
                  <a:lnTo>
                    <a:pt x="6109548" y="42703"/>
                  </a:lnTo>
                  <a:lnTo>
                    <a:pt x="6116612" y="37940"/>
                  </a:lnTo>
                  <a:lnTo>
                    <a:pt x="6121375" y="30875"/>
                  </a:lnTo>
                  <a:lnTo>
                    <a:pt x="6123122" y="22225"/>
                  </a:lnTo>
                  <a:lnTo>
                    <a:pt x="6121375" y="13574"/>
                  </a:lnTo>
                  <a:lnTo>
                    <a:pt x="6116612" y="6509"/>
                  </a:lnTo>
                  <a:lnTo>
                    <a:pt x="6109548" y="1746"/>
                  </a:lnTo>
                  <a:lnTo>
                    <a:pt x="6100852" y="0"/>
                  </a:lnTo>
                  <a:close/>
                </a:path>
                <a:path w="11962130" h="7343775">
                  <a:moveTo>
                    <a:pt x="6189797" y="0"/>
                  </a:moveTo>
                  <a:lnTo>
                    <a:pt x="6181146" y="1746"/>
                  </a:lnTo>
                  <a:lnTo>
                    <a:pt x="6174081" y="6509"/>
                  </a:lnTo>
                  <a:lnTo>
                    <a:pt x="6169318" y="13574"/>
                  </a:lnTo>
                  <a:lnTo>
                    <a:pt x="6167572" y="22225"/>
                  </a:lnTo>
                  <a:lnTo>
                    <a:pt x="6169319" y="30875"/>
                  </a:lnTo>
                  <a:lnTo>
                    <a:pt x="6174087" y="37940"/>
                  </a:lnTo>
                  <a:lnTo>
                    <a:pt x="6181164" y="42703"/>
                  </a:lnTo>
                  <a:lnTo>
                    <a:pt x="6189841" y="44450"/>
                  </a:lnTo>
                  <a:lnTo>
                    <a:pt x="6198492" y="42703"/>
                  </a:lnTo>
                  <a:lnTo>
                    <a:pt x="6205557" y="37940"/>
                  </a:lnTo>
                  <a:lnTo>
                    <a:pt x="6210320" y="30875"/>
                  </a:lnTo>
                  <a:lnTo>
                    <a:pt x="6212066" y="22225"/>
                  </a:lnTo>
                  <a:lnTo>
                    <a:pt x="6210320" y="13574"/>
                  </a:lnTo>
                  <a:lnTo>
                    <a:pt x="6205557" y="6509"/>
                  </a:lnTo>
                  <a:lnTo>
                    <a:pt x="6198492" y="1746"/>
                  </a:lnTo>
                  <a:lnTo>
                    <a:pt x="6189797" y="0"/>
                  </a:lnTo>
                  <a:close/>
                </a:path>
                <a:path w="11962130" h="7343775">
                  <a:moveTo>
                    <a:pt x="6278741" y="0"/>
                  </a:moveTo>
                  <a:lnTo>
                    <a:pt x="6270090" y="1746"/>
                  </a:lnTo>
                  <a:lnTo>
                    <a:pt x="6263026" y="6509"/>
                  </a:lnTo>
                  <a:lnTo>
                    <a:pt x="6258263" y="13574"/>
                  </a:lnTo>
                  <a:lnTo>
                    <a:pt x="6256516" y="22225"/>
                  </a:lnTo>
                  <a:lnTo>
                    <a:pt x="6258263" y="30875"/>
                  </a:lnTo>
                  <a:lnTo>
                    <a:pt x="6263031" y="37940"/>
                  </a:lnTo>
                  <a:lnTo>
                    <a:pt x="6270109" y="42703"/>
                  </a:lnTo>
                  <a:lnTo>
                    <a:pt x="6278786" y="44450"/>
                  </a:lnTo>
                  <a:lnTo>
                    <a:pt x="6287437" y="42703"/>
                  </a:lnTo>
                  <a:lnTo>
                    <a:pt x="6294501" y="37940"/>
                  </a:lnTo>
                  <a:lnTo>
                    <a:pt x="6299264" y="30875"/>
                  </a:lnTo>
                  <a:lnTo>
                    <a:pt x="6301011" y="22225"/>
                  </a:lnTo>
                  <a:lnTo>
                    <a:pt x="6299264" y="13574"/>
                  </a:lnTo>
                  <a:lnTo>
                    <a:pt x="6294501" y="6509"/>
                  </a:lnTo>
                  <a:lnTo>
                    <a:pt x="6287437" y="1746"/>
                  </a:lnTo>
                  <a:lnTo>
                    <a:pt x="6278741" y="0"/>
                  </a:lnTo>
                  <a:close/>
                </a:path>
                <a:path w="11962130" h="7343775">
                  <a:moveTo>
                    <a:pt x="6367686" y="0"/>
                  </a:moveTo>
                  <a:lnTo>
                    <a:pt x="6359035" y="1746"/>
                  </a:lnTo>
                  <a:lnTo>
                    <a:pt x="6351970" y="6509"/>
                  </a:lnTo>
                  <a:lnTo>
                    <a:pt x="6347207" y="13574"/>
                  </a:lnTo>
                  <a:lnTo>
                    <a:pt x="6345461" y="22225"/>
                  </a:lnTo>
                  <a:lnTo>
                    <a:pt x="6347208" y="30875"/>
                  </a:lnTo>
                  <a:lnTo>
                    <a:pt x="6351976" y="37940"/>
                  </a:lnTo>
                  <a:lnTo>
                    <a:pt x="6359053" y="42703"/>
                  </a:lnTo>
                  <a:lnTo>
                    <a:pt x="6367730" y="44450"/>
                  </a:lnTo>
                  <a:lnTo>
                    <a:pt x="6376381" y="42703"/>
                  </a:lnTo>
                  <a:lnTo>
                    <a:pt x="6383445" y="37940"/>
                  </a:lnTo>
                  <a:lnTo>
                    <a:pt x="6388208" y="30875"/>
                  </a:lnTo>
                  <a:lnTo>
                    <a:pt x="6389955" y="22225"/>
                  </a:lnTo>
                  <a:lnTo>
                    <a:pt x="6388208" y="13574"/>
                  </a:lnTo>
                  <a:lnTo>
                    <a:pt x="6383445" y="6509"/>
                  </a:lnTo>
                  <a:lnTo>
                    <a:pt x="6376381" y="1746"/>
                  </a:lnTo>
                  <a:lnTo>
                    <a:pt x="6367686" y="0"/>
                  </a:lnTo>
                  <a:close/>
                </a:path>
                <a:path w="11962130" h="7343775">
                  <a:moveTo>
                    <a:pt x="6456630" y="0"/>
                  </a:moveTo>
                  <a:lnTo>
                    <a:pt x="6447979" y="1746"/>
                  </a:lnTo>
                  <a:lnTo>
                    <a:pt x="6440915" y="6509"/>
                  </a:lnTo>
                  <a:lnTo>
                    <a:pt x="6436152" y="13574"/>
                  </a:lnTo>
                  <a:lnTo>
                    <a:pt x="6434405" y="22225"/>
                  </a:lnTo>
                  <a:lnTo>
                    <a:pt x="6436152" y="30875"/>
                  </a:lnTo>
                  <a:lnTo>
                    <a:pt x="6440920" y="37940"/>
                  </a:lnTo>
                  <a:lnTo>
                    <a:pt x="6447998" y="42703"/>
                  </a:lnTo>
                  <a:lnTo>
                    <a:pt x="6456674" y="44450"/>
                  </a:lnTo>
                  <a:lnTo>
                    <a:pt x="6465325" y="42703"/>
                  </a:lnTo>
                  <a:lnTo>
                    <a:pt x="6472390" y="37940"/>
                  </a:lnTo>
                  <a:lnTo>
                    <a:pt x="6477153" y="30875"/>
                  </a:lnTo>
                  <a:lnTo>
                    <a:pt x="6478899" y="22225"/>
                  </a:lnTo>
                  <a:lnTo>
                    <a:pt x="6477153" y="13574"/>
                  </a:lnTo>
                  <a:lnTo>
                    <a:pt x="6472390" y="6509"/>
                  </a:lnTo>
                  <a:lnTo>
                    <a:pt x="6465325" y="1746"/>
                  </a:lnTo>
                  <a:lnTo>
                    <a:pt x="6456630" y="0"/>
                  </a:lnTo>
                  <a:close/>
                </a:path>
                <a:path w="11962130" h="7343775">
                  <a:moveTo>
                    <a:pt x="6545574" y="0"/>
                  </a:moveTo>
                  <a:lnTo>
                    <a:pt x="6536924" y="1746"/>
                  </a:lnTo>
                  <a:lnTo>
                    <a:pt x="6529859" y="6509"/>
                  </a:lnTo>
                  <a:lnTo>
                    <a:pt x="6525096" y="13574"/>
                  </a:lnTo>
                  <a:lnTo>
                    <a:pt x="6523349" y="22225"/>
                  </a:lnTo>
                  <a:lnTo>
                    <a:pt x="6525097" y="30875"/>
                  </a:lnTo>
                  <a:lnTo>
                    <a:pt x="6529865" y="37940"/>
                  </a:lnTo>
                  <a:lnTo>
                    <a:pt x="6536943" y="42703"/>
                  </a:lnTo>
                  <a:lnTo>
                    <a:pt x="6545620" y="44450"/>
                  </a:lnTo>
                  <a:lnTo>
                    <a:pt x="6554271" y="42703"/>
                  </a:lnTo>
                  <a:lnTo>
                    <a:pt x="6561335" y="37940"/>
                  </a:lnTo>
                  <a:lnTo>
                    <a:pt x="6566098" y="30875"/>
                  </a:lnTo>
                  <a:lnTo>
                    <a:pt x="6567845" y="22225"/>
                  </a:lnTo>
                  <a:lnTo>
                    <a:pt x="6566098" y="13574"/>
                  </a:lnTo>
                  <a:lnTo>
                    <a:pt x="6561335" y="6509"/>
                  </a:lnTo>
                  <a:lnTo>
                    <a:pt x="6554271" y="1746"/>
                  </a:lnTo>
                  <a:lnTo>
                    <a:pt x="6545574" y="0"/>
                  </a:lnTo>
                  <a:close/>
                </a:path>
                <a:path w="11962130" h="7343775">
                  <a:moveTo>
                    <a:pt x="6634520" y="0"/>
                  </a:moveTo>
                  <a:lnTo>
                    <a:pt x="6625869" y="1746"/>
                  </a:lnTo>
                  <a:lnTo>
                    <a:pt x="6618805" y="6509"/>
                  </a:lnTo>
                  <a:lnTo>
                    <a:pt x="6614042" y="13574"/>
                  </a:lnTo>
                  <a:lnTo>
                    <a:pt x="6612295" y="22225"/>
                  </a:lnTo>
                  <a:lnTo>
                    <a:pt x="6614042" y="30875"/>
                  </a:lnTo>
                  <a:lnTo>
                    <a:pt x="6618810" y="37940"/>
                  </a:lnTo>
                  <a:lnTo>
                    <a:pt x="6625888" y="42703"/>
                  </a:lnTo>
                  <a:lnTo>
                    <a:pt x="6634565" y="44450"/>
                  </a:lnTo>
                  <a:lnTo>
                    <a:pt x="6643216" y="42703"/>
                  </a:lnTo>
                  <a:lnTo>
                    <a:pt x="6650280" y="37940"/>
                  </a:lnTo>
                  <a:lnTo>
                    <a:pt x="6655043" y="30875"/>
                  </a:lnTo>
                  <a:lnTo>
                    <a:pt x="6656790" y="22225"/>
                  </a:lnTo>
                  <a:lnTo>
                    <a:pt x="6655043" y="13574"/>
                  </a:lnTo>
                  <a:lnTo>
                    <a:pt x="6650280" y="6509"/>
                  </a:lnTo>
                  <a:lnTo>
                    <a:pt x="6643216" y="1746"/>
                  </a:lnTo>
                  <a:lnTo>
                    <a:pt x="6634520" y="0"/>
                  </a:lnTo>
                  <a:close/>
                </a:path>
                <a:path w="11962130" h="7343775">
                  <a:moveTo>
                    <a:pt x="6723465" y="0"/>
                  </a:moveTo>
                  <a:lnTo>
                    <a:pt x="6714814" y="1746"/>
                  </a:lnTo>
                  <a:lnTo>
                    <a:pt x="6707749" y="6509"/>
                  </a:lnTo>
                  <a:lnTo>
                    <a:pt x="6702986" y="13574"/>
                  </a:lnTo>
                  <a:lnTo>
                    <a:pt x="6701240" y="22225"/>
                  </a:lnTo>
                  <a:lnTo>
                    <a:pt x="6702987" y="30875"/>
                  </a:lnTo>
                  <a:lnTo>
                    <a:pt x="6707755" y="37940"/>
                  </a:lnTo>
                  <a:lnTo>
                    <a:pt x="6714832" y="42703"/>
                  </a:lnTo>
                  <a:lnTo>
                    <a:pt x="6723509" y="44450"/>
                  </a:lnTo>
                  <a:lnTo>
                    <a:pt x="6732160" y="42703"/>
                  </a:lnTo>
                  <a:lnTo>
                    <a:pt x="6739224" y="37940"/>
                  </a:lnTo>
                  <a:lnTo>
                    <a:pt x="6743987" y="30875"/>
                  </a:lnTo>
                  <a:lnTo>
                    <a:pt x="6745734" y="22225"/>
                  </a:lnTo>
                  <a:lnTo>
                    <a:pt x="6743987" y="13574"/>
                  </a:lnTo>
                  <a:lnTo>
                    <a:pt x="6739224" y="6509"/>
                  </a:lnTo>
                  <a:lnTo>
                    <a:pt x="6732160" y="1746"/>
                  </a:lnTo>
                  <a:lnTo>
                    <a:pt x="6723465" y="0"/>
                  </a:lnTo>
                  <a:close/>
                </a:path>
                <a:path w="11962130" h="7343775">
                  <a:moveTo>
                    <a:pt x="6812409" y="0"/>
                  </a:moveTo>
                  <a:lnTo>
                    <a:pt x="6803758" y="1746"/>
                  </a:lnTo>
                  <a:lnTo>
                    <a:pt x="6796694" y="6509"/>
                  </a:lnTo>
                  <a:lnTo>
                    <a:pt x="6791931" y="13574"/>
                  </a:lnTo>
                  <a:lnTo>
                    <a:pt x="6790184" y="22225"/>
                  </a:lnTo>
                  <a:lnTo>
                    <a:pt x="6791931" y="30875"/>
                  </a:lnTo>
                  <a:lnTo>
                    <a:pt x="6796699" y="37940"/>
                  </a:lnTo>
                  <a:lnTo>
                    <a:pt x="6803777" y="42703"/>
                  </a:lnTo>
                  <a:lnTo>
                    <a:pt x="6812453" y="44450"/>
                  </a:lnTo>
                  <a:lnTo>
                    <a:pt x="6821104" y="42703"/>
                  </a:lnTo>
                  <a:lnTo>
                    <a:pt x="6828169" y="37940"/>
                  </a:lnTo>
                  <a:lnTo>
                    <a:pt x="6832932" y="30875"/>
                  </a:lnTo>
                  <a:lnTo>
                    <a:pt x="6834678" y="22225"/>
                  </a:lnTo>
                  <a:lnTo>
                    <a:pt x="6832932" y="13574"/>
                  </a:lnTo>
                  <a:lnTo>
                    <a:pt x="6828169" y="6509"/>
                  </a:lnTo>
                  <a:lnTo>
                    <a:pt x="6821104" y="1746"/>
                  </a:lnTo>
                  <a:lnTo>
                    <a:pt x="6812409" y="0"/>
                  </a:lnTo>
                  <a:close/>
                </a:path>
                <a:path w="11962130" h="7343775">
                  <a:moveTo>
                    <a:pt x="6901353" y="0"/>
                  </a:moveTo>
                  <a:lnTo>
                    <a:pt x="6892703" y="1746"/>
                  </a:lnTo>
                  <a:lnTo>
                    <a:pt x="6885638" y="6509"/>
                  </a:lnTo>
                  <a:lnTo>
                    <a:pt x="6880875" y="13574"/>
                  </a:lnTo>
                  <a:lnTo>
                    <a:pt x="6879128" y="22225"/>
                  </a:lnTo>
                  <a:lnTo>
                    <a:pt x="6880876" y="30875"/>
                  </a:lnTo>
                  <a:lnTo>
                    <a:pt x="6885644" y="37940"/>
                  </a:lnTo>
                  <a:lnTo>
                    <a:pt x="6892721" y="42703"/>
                  </a:lnTo>
                  <a:lnTo>
                    <a:pt x="6901398" y="44450"/>
                  </a:lnTo>
                  <a:lnTo>
                    <a:pt x="6910049" y="42703"/>
                  </a:lnTo>
                  <a:lnTo>
                    <a:pt x="6917113" y="37940"/>
                  </a:lnTo>
                  <a:lnTo>
                    <a:pt x="6921876" y="30875"/>
                  </a:lnTo>
                  <a:lnTo>
                    <a:pt x="6923623" y="22225"/>
                  </a:lnTo>
                  <a:lnTo>
                    <a:pt x="6921876" y="13574"/>
                  </a:lnTo>
                  <a:lnTo>
                    <a:pt x="6917113" y="6509"/>
                  </a:lnTo>
                  <a:lnTo>
                    <a:pt x="6910049" y="1746"/>
                  </a:lnTo>
                  <a:lnTo>
                    <a:pt x="6901353" y="0"/>
                  </a:lnTo>
                  <a:close/>
                </a:path>
                <a:path w="11962130" h="7343775">
                  <a:moveTo>
                    <a:pt x="6990298" y="0"/>
                  </a:moveTo>
                  <a:lnTo>
                    <a:pt x="6981647" y="1746"/>
                  </a:lnTo>
                  <a:lnTo>
                    <a:pt x="6974582" y="6509"/>
                  </a:lnTo>
                  <a:lnTo>
                    <a:pt x="6969819" y="13574"/>
                  </a:lnTo>
                  <a:lnTo>
                    <a:pt x="6968073" y="22225"/>
                  </a:lnTo>
                  <a:lnTo>
                    <a:pt x="6969820" y="30875"/>
                  </a:lnTo>
                  <a:lnTo>
                    <a:pt x="6974588" y="37940"/>
                  </a:lnTo>
                  <a:lnTo>
                    <a:pt x="6981666" y="42703"/>
                  </a:lnTo>
                  <a:lnTo>
                    <a:pt x="6990342" y="44450"/>
                  </a:lnTo>
                  <a:lnTo>
                    <a:pt x="6998993" y="42703"/>
                  </a:lnTo>
                  <a:lnTo>
                    <a:pt x="7006058" y="37940"/>
                  </a:lnTo>
                  <a:lnTo>
                    <a:pt x="7010821" y="30875"/>
                  </a:lnTo>
                  <a:lnTo>
                    <a:pt x="7012567" y="22225"/>
                  </a:lnTo>
                  <a:lnTo>
                    <a:pt x="7010821" y="13574"/>
                  </a:lnTo>
                  <a:lnTo>
                    <a:pt x="7006058" y="6509"/>
                  </a:lnTo>
                  <a:lnTo>
                    <a:pt x="6998993" y="1746"/>
                  </a:lnTo>
                  <a:lnTo>
                    <a:pt x="6990298" y="0"/>
                  </a:lnTo>
                  <a:close/>
                </a:path>
                <a:path w="11962130" h="7343775">
                  <a:moveTo>
                    <a:pt x="7079242" y="0"/>
                  </a:moveTo>
                  <a:lnTo>
                    <a:pt x="7070591" y="1746"/>
                  </a:lnTo>
                  <a:lnTo>
                    <a:pt x="7063527" y="6509"/>
                  </a:lnTo>
                  <a:lnTo>
                    <a:pt x="7058764" y="13574"/>
                  </a:lnTo>
                  <a:lnTo>
                    <a:pt x="7057017" y="22225"/>
                  </a:lnTo>
                  <a:lnTo>
                    <a:pt x="7058765" y="30875"/>
                  </a:lnTo>
                  <a:lnTo>
                    <a:pt x="7063532" y="37940"/>
                  </a:lnTo>
                  <a:lnTo>
                    <a:pt x="7070610" y="42703"/>
                  </a:lnTo>
                  <a:lnTo>
                    <a:pt x="7079287" y="44450"/>
                  </a:lnTo>
                  <a:lnTo>
                    <a:pt x="7087938" y="42703"/>
                  </a:lnTo>
                  <a:lnTo>
                    <a:pt x="7095002" y="37940"/>
                  </a:lnTo>
                  <a:lnTo>
                    <a:pt x="7099765" y="30875"/>
                  </a:lnTo>
                  <a:lnTo>
                    <a:pt x="7101512" y="22225"/>
                  </a:lnTo>
                  <a:lnTo>
                    <a:pt x="7099765" y="13574"/>
                  </a:lnTo>
                  <a:lnTo>
                    <a:pt x="7095002" y="6509"/>
                  </a:lnTo>
                  <a:lnTo>
                    <a:pt x="7087938" y="1746"/>
                  </a:lnTo>
                  <a:lnTo>
                    <a:pt x="7079242" y="0"/>
                  </a:lnTo>
                  <a:close/>
                </a:path>
                <a:path w="11962130" h="7343775">
                  <a:moveTo>
                    <a:pt x="7168187" y="0"/>
                  </a:moveTo>
                  <a:lnTo>
                    <a:pt x="7159536" y="1746"/>
                  </a:lnTo>
                  <a:lnTo>
                    <a:pt x="7152471" y="6509"/>
                  </a:lnTo>
                  <a:lnTo>
                    <a:pt x="7147708" y="13574"/>
                  </a:lnTo>
                  <a:lnTo>
                    <a:pt x="7145962" y="22225"/>
                  </a:lnTo>
                  <a:lnTo>
                    <a:pt x="7147709" y="30875"/>
                  </a:lnTo>
                  <a:lnTo>
                    <a:pt x="7152477" y="37940"/>
                  </a:lnTo>
                  <a:lnTo>
                    <a:pt x="7159555" y="42703"/>
                  </a:lnTo>
                  <a:lnTo>
                    <a:pt x="7168231" y="44450"/>
                  </a:lnTo>
                  <a:lnTo>
                    <a:pt x="7176882" y="42703"/>
                  </a:lnTo>
                  <a:lnTo>
                    <a:pt x="7183947" y="37940"/>
                  </a:lnTo>
                  <a:lnTo>
                    <a:pt x="7188710" y="30875"/>
                  </a:lnTo>
                  <a:lnTo>
                    <a:pt x="7190456" y="22225"/>
                  </a:lnTo>
                  <a:lnTo>
                    <a:pt x="7188710" y="13574"/>
                  </a:lnTo>
                  <a:lnTo>
                    <a:pt x="7183947" y="6509"/>
                  </a:lnTo>
                  <a:lnTo>
                    <a:pt x="7176882" y="1746"/>
                  </a:lnTo>
                  <a:lnTo>
                    <a:pt x="7168187" y="0"/>
                  </a:lnTo>
                  <a:close/>
                </a:path>
                <a:path w="11962130" h="7343775">
                  <a:moveTo>
                    <a:pt x="7257131" y="0"/>
                  </a:moveTo>
                  <a:lnTo>
                    <a:pt x="7248480" y="1746"/>
                  </a:lnTo>
                  <a:lnTo>
                    <a:pt x="7241416" y="6509"/>
                  </a:lnTo>
                  <a:lnTo>
                    <a:pt x="7236653" y="13574"/>
                  </a:lnTo>
                  <a:lnTo>
                    <a:pt x="7234906" y="22225"/>
                  </a:lnTo>
                  <a:lnTo>
                    <a:pt x="7236654" y="30875"/>
                  </a:lnTo>
                  <a:lnTo>
                    <a:pt x="7241421" y="37940"/>
                  </a:lnTo>
                  <a:lnTo>
                    <a:pt x="7248499" y="42703"/>
                  </a:lnTo>
                  <a:lnTo>
                    <a:pt x="7257176" y="44450"/>
                  </a:lnTo>
                  <a:lnTo>
                    <a:pt x="7265827" y="42703"/>
                  </a:lnTo>
                  <a:lnTo>
                    <a:pt x="7272891" y="37940"/>
                  </a:lnTo>
                  <a:lnTo>
                    <a:pt x="7277654" y="30875"/>
                  </a:lnTo>
                  <a:lnTo>
                    <a:pt x="7279401" y="22225"/>
                  </a:lnTo>
                  <a:lnTo>
                    <a:pt x="7277654" y="13574"/>
                  </a:lnTo>
                  <a:lnTo>
                    <a:pt x="7272891" y="6509"/>
                  </a:lnTo>
                  <a:lnTo>
                    <a:pt x="7265827" y="1746"/>
                  </a:lnTo>
                  <a:lnTo>
                    <a:pt x="7257131" y="0"/>
                  </a:lnTo>
                  <a:close/>
                </a:path>
                <a:path w="11962130" h="7343775">
                  <a:moveTo>
                    <a:pt x="7346076" y="0"/>
                  </a:moveTo>
                  <a:lnTo>
                    <a:pt x="7337425" y="1746"/>
                  </a:lnTo>
                  <a:lnTo>
                    <a:pt x="7330360" y="6509"/>
                  </a:lnTo>
                  <a:lnTo>
                    <a:pt x="7325597" y="13574"/>
                  </a:lnTo>
                  <a:lnTo>
                    <a:pt x="7323851" y="22225"/>
                  </a:lnTo>
                  <a:lnTo>
                    <a:pt x="7325598" y="30875"/>
                  </a:lnTo>
                  <a:lnTo>
                    <a:pt x="7330366" y="37940"/>
                  </a:lnTo>
                  <a:lnTo>
                    <a:pt x="7337444" y="42703"/>
                  </a:lnTo>
                  <a:lnTo>
                    <a:pt x="7346120" y="44450"/>
                  </a:lnTo>
                  <a:lnTo>
                    <a:pt x="7354771" y="42703"/>
                  </a:lnTo>
                  <a:lnTo>
                    <a:pt x="7361836" y="37940"/>
                  </a:lnTo>
                  <a:lnTo>
                    <a:pt x="7366599" y="30875"/>
                  </a:lnTo>
                  <a:lnTo>
                    <a:pt x="7368345" y="22225"/>
                  </a:lnTo>
                  <a:lnTo>
                    <a:pt x="7366599" y="13574"/>
                  </a:lnTo>
                  <a:lnTo>
                    <a:pt x="7361836" y="6509"/>
                  </a:lnTo>
                  <a:lnTo>
                    <a:pt x="7354771" y="1746"/>
                  </a:lnTo>
                  <a:lnTo>
                    <a:pt x="7346076" y="0"/>
                  </a:lnTo>
                  <a:close/>
                </a:path>
                <a:path w="11962130" h="7343775">
                  <a:moveTo>
                    <a:pt x="7435020" y="0"/>
                  </a:moveTo>
                  <a:lnTo>
                    <a:pt x="7426369" y="1746"/>
                  </a:lnTo>
                  <a:lnTo>
                    <a:pt x="7419305" y="6509"/>
                  </a:lnTo>
                  <a:lnTo>
                    <a:pt x="7414542" y="13574"/>
                  </a:lnTo>
                  <a:lnTo>
                    <a:pt x="7412795" y="22225"/>
                  </a:lnTo>
                  <a:lnTo>
                    <a:pt x="7414542" y="30875"/>
                  </a:lnTo>
                  <a:lnTo>
                    <a:pt x="7419310" y="37940"/>
                  </a:lnTo>
                  <a:lnTo>
                    <a:pt x="7426388" y="42703"/>
                  </a:lnTo>
                  <a:lnTo>
                    <a:pt x="7435065" y="44450"/>
                  </a:lnTo>
                  <a:lnTo>
                    <a:pt x="7443716" y="42703"/>
                  </a:lnTo>
                  <a:lnTo>
                    <a:pt x="7450780" y="37940"/>
                  </a:lnTo>
                  <a:lnTo>
                    <a:pt x="7455543" y="30875"/>
                  </a:lnTo>
                  <a:lnTo>
                    <a:pt x="7457290" y="22225"/>
                  </a:lnTo>
                  <a:lnTo>
                    <a:pt x="7455543" y="13574"/>
                  </a:lnTo>
                  <a:lnTo>
                    <a:pt x="7450780" y="6509"/>
                  </a:lnTo>
                  <a:lnTo>
                    <a:pt x="7443716" y="1746"/>
                  </a:lnTo>
                  <a:lnTo>
                    <a:pt x="7435020" y="0"/>
                  </a:lnTo>
                  <a:close/>
                </a:path>
                <a:path w="11962130" h="7343775">
                  <a:moveTo>
                    <a:pt x="7523965" y="0"/>
                  </a:moveTo>
                  <a:lnTo>
                    <a:pt x="7515314" y="1746"/>
                  </a:lnTo>
                  <a:lnTo>
                    <a:pt x="7508249" y="6509"/>
                  </a:lnTo>
                  <a:lnTo>
                    <a:pt x="7503486" y="13574"/>
                  </a:lnTo>
                  <a:lnTo>
                    <a:pt x="7501740" y="22225"/>
                  </a:lnTo>
                  <a:lnTo>
                    <a:pt x="7503487" y="30875"/>
                  </a:lnTo>
                  <a:lnTo>
                    <a:pt x="7508255" y="37940"/>
                  </a:lnTo>
                  <a:lnTo>
                    <a:pt x="7515332" y="42703"/>
                  </a:lnTo>
                  <a:lnTo>
                    <a:pt x="7524009" y="44450"/>
                  </a:lnTo>
                  <a:lnTo>
                    <a:pt x="7532660" y="42703"/>
                  </a:lnTo>
                  <a:lnTo>
                    <a:pt x="7539725" y="37940"/>
                  </a:lnTo>
                  <a:lnTo>
                    <a:pt x="7544488" y="30875"/>
                  </a:lnTo>
                  <a:lnTo>
                    <a:pt x="7546234" y="22225"/>
                  </a:lnTo>
                  <a:lnTo>
                    <a:pt x="7544488" y="13574"/>
                  </a:lnTo>
                  <a:lnTo>
                    <a:pt x="7539725" y="6509"/>
                  </a:lnTo>
                  <a:lnTo>
                    <a:pt x="7532660" y="1746"/>
                  </a:lnTo>
                  <a:lnTo>
                    <a:pt x="7523965" y="0"/>
                  </a:lnTo>
                  <a:close/>
                </a:path>
                <a:path w="11962130" h="7343775">
                  <a:moveTo>
                    <a:pt x="7612909" y="0"/>
                  </a:moveTo>
                  <a:lnTo>
                    <a:pt x="7604258" y="1746"/>
                  </a:lnTo>
                  <a:lnTo>
                    <a:pt x="7597194" y="6509"/>
                  </a:lnTo>
                  <a:lnTo>
                    <a:pt x="7592431" y="13574"/>
                  </a:lnTo>
                  <a:lnTo>
                    <a:pt x="7590684" y="22225"/>
                  </a:lnTo>
                  <a:lnTo>
                    <a:pt x="7592431" y="30875"/>
                  </a:lnTo>
                  <a:lnTo>
                    <a:pt x="7597199" y="37940"/>
                  </a:lnTo>
                  <a:lnTo>
                    <a:pt x="7604277" y="42703"/>
                  </a:lnTo>
                  <a:lnTo>
                    <a:pt x="7612954" y="44450"/>
                  </a:lnTo>
                  <a:lnTo>
                    <a:pt x="7621605" y="42703"/>
                  </a:lnTo>
                  <a:lnTo>
                    <a:pt x="7628669" y="37940"/>
                  </a:lnTo>
                  <a:lnTo>
                    <a:pt x="7633432" y="30875"/>
                  </a:lnTo>
                  <a:lnTo>
                    <a:pt x="7635179" y="22225"/>
                  </a:lnTo>
                  <a:lnTo>
                    <a:pt x="7633432" y="13574"/>
                  </a:lnTo>
                  <a:lnTo>
                    <a:pt x="7628669" y="6509"/>
                  </a:lnTo>
                  <a:lnTo>
                    <a:pt x="7621605" y="1746"/>
                  </a:lnTo>
                  <a:lnTo>
                    <a:pt x="7612909" y="0"/>
                  </a:lnTo>
                  <a:close/>
                </a:path>
                <a:path w="11962130" h="7343775">
                  <a:moveTo>
                    <a:pt x="7701854" y="0"/>
                  </a:moveTo>
                  <a:lnTo>
                    <a:pt x="7693203" y="1746"/>
                  </a:lnTo>
                  <a:lnTo>
                    <a:pt x="7686138" y="6509"/>
                  </a:lnTo>
                  <a:lnTo>
                    <a:pt x="7681375" y="13574"/>
                  </a:lnTo>
                  <a:lnTo>
                    <a:pt x="7679629" y="22225"/>
                  </a:lnTo>
                  <a:lnTo>
                    <a:pt x="7681376" y="30875"/>
                  </a:lnTo>
                  <a:lnTo>
                    <a:pt x="7686144" y="37940"/>
                  </a:lnTo>
                  <a:lnTo>
                    <a:pt x="7693221" y="42703"/>
                  </a:lnTo>
                  <a:lnTo>
                    <a:pt x="7701898" y="44450"/>
                  </a:lnTo>
                  <a:lnTo>
                    <a:pt x="7710549" y="42703"/>
                  </a:lnTo>
                  <a:lnTo>
                    <a:pt x="7717613" y="37940"/>
                  </a:lnTo>
                  <a:lnTo>
                    <a:pt x="7722376" y="30875"/>
                  </a:lnTo>
                  <a:lnTo>
                    <a:pt x="7724123" y="22225"/>
                  </a:lnTo>
                  <a:lnTo>
                    <a:pt x="7722376" y="13574"/>
                  </a:lnTo>
                  <a:lnTo>
                    <a:pt x="7717613" y="6509"/>
                  </a:lnTo>
                  <a:lnTo>
                    <a:pt x="7710549" y="1746"/>
                  </a:lnTo>
                  <a:lnTo>
                    <a:pt x="7701854" y="0"/>
                  </a:lnTo>
                  <a:close/>
                </a:path>
                <a:path w="11962130" h="7343775">
                  <a:moveTo>
                    <a:pt x="7790798" y="0"/>
                  </a:moveTo>
                  <a:lnTo>
                    <a:pt x="7782147" y="1746"/>
                  </a:lnTo>
                  <a:lnTo>
                    <a:pt x="7775083" y="6509"/>
                  </a:lnTo>
                  <a:lnTo>
                    <a:pt x="7770320" y="13574"/>
                  </a:lnTo>
                  <a:lnTo>
                    <a:pt x="7768573" y="22225"/>
                  </a:lnTo>
                  <a:lnTo>
                    <a:pt x="7770320" y="30875"/>
                  </a:lnTo>
                  <a:lnTo>
                    <a:pt x="7775088" y="37940"/>
                  </a:lnTo>
                  <a:lnTo>
                    <a:pt x="7782166" y="42703"/>
                  </a:lnTo>
                  <a:lnTo>
                    <a:pt x="7790842" y="44450"/>
                  </a:lnTo>
                  <a:lnTo>
                    <a:pt x="7799493" y="42703"/>
                  </a:lnTo>
                  <a:lnTo>
                    <a:pt x="7806558" y="37940"/>
                  </a:lnTo>
                  <a:lnTo>
                    <a:pt x="7811321" y="30875"/>
                  </a:lnTo>
                  <a:lnTo>
                    <a:pt x="7813067" y="22225"/>
                  </a:lnTo>
                  <a:lnTo>
                    <a:pt x="7811321" y="13574"/>
                  </a:lnTo>
                  <a:lnTo>
                    <a:pt x="7806558" y="6509"/>
                  </a:lnTo>
                  <a:lnTo>
                    <a:pt x="7799493" y="1746"/>
                  </a:lnTo>
                  <a:lnTo>
                    <a:pt x="7790798" y="0"/>
                  </a:lnTo>
                  <a:close/>
                </a:path>
                <a:path w="11962130" h="7343775">
                  <a:moveTo>
                    <a:pt x="7879742" y="0"/>
                  </a:moveTo>
                  <a:lnTo>
                    <a:pt x="7871091" y="1746"/>
                  </a:lnTo>
                  <a:lnTo>
                    <a:pt x="7864027" y="6509"/>
                  </a:lnTo>
                  <a:lnTo>
                    <a:pt x="7859264" y="13574"/>
                  </a:lnTo>
                  <a:lnTo>
                    <a:pt x="7857517" y="22225"/>
                  </a:lnTo>
                  <a:lnTo>
                    <a:pt x="7859265" y="30875"/>
                  </a:lnTo>
                  <a:lnTo>
                    <a:pt x="7864033" y="37940"/>
                  </a:lnTo>
                  <a:lnTo>
                    <a:pt x="7871110" y="42703"/>
                  </a:lnTo>
                  <a:lnTo>
                    <a:pt x="7879787" y="44450"/>
                  </a:lnTo>
                  <a:lnTo>
                    <a:pt x="7888438" y="42703"/>
                  </a:lnTo>
                  <a:lnTo>
                    <a:pt x="7895502" y="37940"/>
                  </a:lnTo>
                  <a:lnTo>
                    <a:pt x="7900265" y="30875"/>
                  </a:lnTo>
                  <a:lnTo>
                    <a:pt x="7902012" y="22225"/>
                  </a:lnTo>
                  <a:lnTo>
                    <a:pt x="7900265" y="13574"/>
                  </a:lnTo>
                  <a:lnTo>
                    <a:pt x="7895502" y="6509"/>
                  </a:lnTo>
                  <a:lnTo>
                    <a:pt x="7888438" y="1746"/>
                  </a:lnTo>
                  <a:lnTo>
                    <a:pt x="7879742" y="0"/>
                  </a:lnTo>
                  <a:close/>
                </a:path>
                <a:path w="11962130" h="7343775">
                  <a:moveTo>
                    <a:pt x="7968687" y="0"/>
                  </a:moveTo>
                  <a:lnTo>
                    <a:pt x="7960036" y="1746"/>
                  </a:lnTo>
                  <a:lnTo>
                    <a:pt x="7952971" y="6509"/>
                  </a:lnTo>
                  <a:lnTo>
                    <a:pt x="7948208" y="13574"/>
                  </a:lnTo>
                  <a:lnTo>
                    <a:pt x="7946462" y="22225"/>
                  </a:lnTo>
                  <a:lnTo>
                    <a:pt x="7948209" y="30875"/>
                  </a:lnTo>
                  <a:lnTo>
                    <a:pt x="7952977" y="37940"/>
                  </a:lnTo>
                  <a:lnTo>
                    <a:pt x="7960055" y="42703"/>
                  </a:lnTo>
                  <a:lnTo>
                    <a:pt x="7968731" y="44450"/>
                  </a:lnTo>
                  <a:lnTo>
                    <a:pt x="7977382" y="42703"/>
                  </a:lnTo>
                  <a:lnTo>
                    <a:pt x="7984447" y="37940"/>
                  </a:lnTo>
                  <a:lnTo>
                    <a:pt x="7989210" y="30875"/>
                  </a:lnTo>
                  <a:lnTo>
                    <a:pt x="7990956" y="22225"/>
                  </a:lnTo>
                  <a:lnTo>
                    <a:pt x="7989210" y="13574"/>
                  </a:lnTo>
                  <a:lnTo>
                    <a:pt x="7984447" y="6509"/>
                  </a:lnTo>
                  <a:lnTo>
                    <a:pt x="7977382" y="1746"/>
                  </a:lnTo>
                  <a:lnTo>
                    <a:pt x="7968687" y="0"/>
                  </a:lnTo>
                  <a:close/>
                </a:path>
                <a:path w="11962130" h="7343775">
                  <a:moveTo>
                    <a:pt x="8057631" y="0"/>
                  </a:moveTo>
                  <a:lnTo>
                    <a:pt x="8048980" y="1746"/>
                  </a:lnTo>
                  <a:lnTo>
                    <a:pt x="8041916" y="6509"/>
                  </a:lnTo>
                  <a:lnTo>
                    <a:pt x="8037153" y="13574"/>
                  </a:lnTo>
                  <a:lnTo>
                    <a:pt x="8035406" y="22225"/>
                  </a:lnTo>
                  <a:lnTo>
                    <a:pt x="8037154" y="30875"/>
                  </a:lnTo>
                  <a:lnTo>
                    <a:pt x="8041921" y="37940"/>
                  </a:lnTo>
                  <a:lnTo>
                    <a:pt x="8048999" y="42703"/>
                  </a:lnTo>
                  <a:lnTo>
                    <a:pt x="8057676" y="44450"/>
                  </a:lnTo>
                  <a:lnTo>
                    <a:pt x="8066327" y="42703"/>
                  </a:lnTo>
                  <a:lnTo>
                    <a:pt x="8073391" y="37940"/>
                  </a:lnTo>
                  <a:lnTo>
                    <a:pt x="8078154" y="30875"/>
                  </a:lnTo>
                  <a:lnTo>
                    <a:pt x="8079901" y="22225"/>
                  </a:lnTo>
                  <a:lnTo>
                    <a:pt x="8078154" y="13574"/>
                  </a:lnTo>
                  <a:lnTo>
                    <a:pt x="8073391" y="6509"/>
                  </a:lnTo>
                  <a:lnTo>
                    <a:pt x="8066327" y="1746"/>
                  </a:lnTo>
                  <a:lnTo>
                    <a:pt x="8057631" y="0"/>
                  </a:lnTo>
                  <a:close/>
                </a:path>
                <a:path w="11962130" h="7343775">
                  <a:moveTo>
                    <a:pt x="8146576" y="0"/>
                  </a:moveTo>
                  <a:lnTo>
                    <a:pt x="8137925" y="1746"/>
                  </a:lnTo>
                  <a:lnTo>
                    <a:pt x="8130860" y="6509"/>
                  </a:lnTo>
                  <a:lnTo>
                    <a:pt x="8126097" y="13574"/>
                  </a:lnTo>
                  <a:lnTo>
                    <a:pt x="8124351" y="22225"/>
                  </a:lnTo>
                  <a:lnTo>
                    <a:pt x="8126098" y="30875"/>
                  </a:lnTo>
                  <a:lnTo>
                    <a:pt x="8130866" y="37940"/>
                  </a:lnTo>
                  <a:lnTo>
                    <a:pt x="8137944" y="42703"/>
                  </a:lnTo>
                  <a:lnTo>
                    <a:pt x="8146620" y="44450"/>
                  </a:lnTo>
                  <a:lnTo>
                    <a:pt x="8155271" y="42703"/>
                  </a:lnTo>
                  <a:lnTo>
                    <a:pt x="8162336" y="37940"/>
                  </a:lnTo>
                  <a:lnTo>
                    <a:pt x="8167099" y="30875"/>
                  </a:lnTo>
                  <a:lnTo>
                    <a:pt x="8168845" y="22225"/>
                  </a:lnTo>
                  <a:lnTo>
                    <a:pt x="8167099" y="13574"/>
                  </a:lnTo>
                  <a:lnTo>
                    <a:pt x="8162336" y="6509"/>
                  </a:lnTo>
                  <a:lnTo>
                    <a:pt x="8155271" y="1746"/>
                  </a:lnTo>
                  <a:lnTo>
                    <a:pt x="8146576" y="0"/>
                  </a:lnTo>
                  <a:close/>
                </a:path>
                <a:path w="11962130" h="7343775">
                  <a:moveTo>
                    <a:pt x="8235520" y="0"/>
                  </a:moveTo>
                  <a:lnTo>
                    <a:pt x="8226869" y="1746"/>
                  </a:lnTo>
                  <a:lnTo>
                    <a:pt x="8219805" y="6509"/>
                  </a:lnTo>
                  <a:lnTo>
                    <a:pt x="8215042" y="13574"/>
                  </a:lnTo>
                  <a:lnTo>
                    <a:pt x="8213295" y="22225"/>
                  </a:lnTo>
                  <a:lnTo>
                    <a:pt x="8215042" y="30875"/>
                  </a:lnTo>
                  <a:lnTo>
                    <a:pt x="8219810" y="37940"/>
                  </a:lnTo>
                  <a:lnTo>
                    <a:pt x="8226888" y="42703"/>
                  </a:lnTo>
                  <a:lnTo>
                    <a:pt x="8235565" y="44450"/>
                  </a:lnTo>
                  <a:lnTo>
                    <a:pt x="8244216" y="42703"/>
                  </a:lnTo>
                  <a:lnTo>
                    <a:pt x="8251280" y="37940"/>
                  </a:lnTo>
                  <a:lnTo>
                    <a:pt x="8256043" y="30875"/>
                  </a:lnTo>
                  <a:lnTo>
                    <a:pt x="8257790" y="22225"/>
                  </a:lnTo>
                  <a:lnTo>
                    <a:pt x="8256043" y="13574"/>
                  </a:lnTo>
                  <a:lnTo>
                    <a:pt x="8251280" y="6509"/>
                  </a:lnTo>
                  <a:lnTo>
                    <a:pt x="8244216" y="1746"/>
                  </a:lnTo>
                  <a:lnTo>
                    <a:pt x="8235520" y="0"/>
                  </a:lnTo>
                  <a:close/>
                </a:path>
                <a:path w="11962130" h="7343775">
                  <a:moveTo>
                    <a:pt x="8324465" y="0"/>
                  </a:moveTo>
                  <a:lnTo>
                    <a:pt x="8315814" y="1746"/>
                  </a:lnTo>
                  <a:lnTo>
                    <a:pt x="8308749" y="6509"/>
                  </a:lnTo>
                  <a:lnTo>
                    <a:pt x="8303986" y="13574"/>
                  </a:lnTo>
                  <a:lnTo>
                    <a:pt x="8302240" y="22225"/>
                  </a:lnTo>
                  <a:lnTo>
                    <a:pt x="8303987" y="30875"/>
                  </a:lnTo>
                  <a:lnTo>
                    <a:pt x="8308755" y="37940"/>
                  </a:lnTo>
                  <a:lnTo>
                    <a:pt x="8315832" y="42703"/>
                  </a:lnTo>
                  <a:lnTo>
                    <a:pt x="8324509" y="44450"/>
                  </a:lnTo>
                  <a:lnTo>
                    <a:pt x="8333160" y="42703"/>
                  </a:lnTo>
                  <a:lnTo>
                    <a:pt x="8340225" y="37940"/>
                  </a:lnTo>
                  <a:lnTo>
                    <a:pt x="8344988" y="30875"/>
                  </a:lnTo>
                  <a:lnTo>
                    <a:pt x="8346734" y="22225"/>
                  </a:lnTo>
                  <a:lnTo>
                    <a:pt x="8344988" y="13574"/>
                  </a:lnTo>
                  <a:lnTo>
                    <a:pt x="8340225" y="6509"/>
                  </a:lnTo>
                  <a:lnTo>
                    <a:pt x="8333160" y="1746"/>
                  </a:lnTo>
                  <a:lnTo>
                    <a:pt x="8324465" y="0"/>
                  </a:lnTo>
                  <a:close/>
                </a:path>
                <a:path w="11962130" h="7343775">
                  <a:moveTo>
                    <a:pt x="8413409" y="0"/>
                  </a:moveTo>
                  <a:lnTo>
                    <a:pt x="8404758" y="1746"/>
                  </a:lnTo>
                  <a:lnTo>
                    <a:pt x="8397694" y="6509"/>
                  </a:lnTo>
                  <a:lnTo>
                    <a:pt x="8392931" y="13574"/>
                  </a:lnTo>
                  <a:lnTo>
                    <a:pt x="8391184" y="22225"/>
                  </a:lnTo>
                  <a:lnTo>
                    <a:pt x="8392931" y="30875"/>
                  </a:lnTo>
                  <a:lnTo>
                    <a:pt x="8397699" y="37940"/>
                  </a:lnTo>
                  <a:lnTo>
                    <a:pt x="8404777" y="42703"/>
                  </a:lnTo>
                  <a:lnTo>
                    <a:pt x="8413454" y="44450"/>
                  </a:lnTo>
                  <a:lnTo>
                    <a:pt x="8422105" y="42703"/>
                  </a:lnTo>
                  <a:lnTo>
                    <a:pt x="8429169" y="37940"/>
                  </a:lnTo>
                  <a:lnTo>
                    <a:pt x="8433932" y="30875"/>
                  </a:lnTo>
                  <a:lnTo>
                    <a:pt x="8435679" y="22225"/>
                  </a:lnTo>
                  <a:lnTo>
                    <a:pt x="8433932" y="13574"/>
                  </a:lnTo>
                  <a:lnTo>
                    <a:pt x="8429169" y="6509"/>
                  </a:lnTo>
                  <a:lnTo>
                    <a:pt x="8422105" y="1746"/>
                  </a:lnTo>
                  <a:lnTo>
                    <a:pt x="8413409" y="0"/>
                  </a:lnTo>
                  <a:close/>
                </a:path>
                <a:path w="11962130" h="7343775">
                  <a:moveTo>
                    <a:pt x="8502354" y="0"/>
                  </a:moveTo>
                  <a:lnTo>
                    <a:pt x="8493703" y="1746"/>
                  </a:lnTo>
                  <a:lnTo>
                    <a:pt x="8486638" y="6509"/>
                  </a:lnTo>
                  <a:lnTo>
                    <a:pt x="8481875" y="13574"/>
                  </a:lnTo>
                  <a:lnTo>
                    <a:pt x="8480129" y="22225"/>
                  </a:lnTo>
                  <a:lnTo>
                    <a:pt x="8481876" y="30875"/>
                  </a:lnTo>
                  <a:lnTo>
                    <a:pt x="8486644" y="37940"/>
                  </a:lnTo>
                  <a:lnTo>
                    <a:pt x="8493721" y="42703"/>
                  </a:lnTo>
                  <a:lnTo>
                    <a:pt x="8502398" y="44450"/>
                  </a:lnTo>
                  <a:lnTo>
                    <a:pt x="8511049" y="42703"/>
                  </a:lnTo>
                  <a:lnTo>
                    <a:pt x="8518113" y="37940"/>
                  </a:lnTo>
                  <a:lnTo>
                    <a:pt x="8522876" y="30875"/>
                  </a:lnTo>
                  <a:lnTo>
                    <a:pt x="8524623" y="22225"/>
                  </a:lnTo>
                  <a:lnTo>
                    <a:pt x="8522876" y="13574"/>
                  </a:lnTo>
                  <a:lnTo>
                    <a:pt x="8518113" y="6509"/>
                  </a:lnTo>
                  <a:lnTo>
                    <a:pt x="8511049" y="1746"/>
                  </a:lnTo>
                  <a:lnTo>
                    <a:pt x="8502354" y="0"/>
                  </a:lnTo>
                  <a:close/>
                </a:path>
                <a:path w="11962130" h="7343775">
                  <a:moveTo>
                    <a:pt x="8591298" y="0"/>
                  </a:moveTo>
                  <a:lnTo>
                    <a:pt x="8582647" y="1746"/>
                  </a:lnTo>
                  <a:lnTo>
                    <a:pt x="8575582" y="6509"/>
                  </a:lnTo>
                  <a:lnTo>
                    <a:pt x="8570819" y="13574"/>
                  </a:lnTo>
                  <a:lnTo>
                    <a:pt x="8569073" y="22225"/>
                  </a:lnTo>
                  <a:lnTo>
                    <a:pt x="8570820" y="30875"/>
                  </a:lnTo>
                  <a:lnTo>
                    <a:pt x="8575588" y="37940"/>
                  </a:lnTo>
                  <a:lnTo>
                    <a:pt x="8582665" y="42703"/>
                  </a:lnTo>
                  <a:lnTo>
                    <a:pt x="8591341" y="44450"/>
                  </a:lnTo>
                  <a:lnTo>
                    <a:pt x="8599993" y="42703"/>
                  </a:lnTo>
                  <a:lnTo>
                    <a:pt x="8607057" y="37940"/>
                  </a:lnTo>
                  <a:lnTo>
                    <a:pt x="8611820" y="30875"/>
                  </a:lnTo>
                  <a:lnTo>
                    <a:pt x="8613566" y="22225"/>
                  </a:lnTo>
                  <a:lnTo>
                    <a:pt x="8611820" y="13574"/>
                  </a:lnTo>
                  <a:lnTo>
                    <a:pt x="8607057" y="6509"/>
                  </a:lnTo>
                  <a:lnTo>
                    <a:pt x="8599993" y="1746"/>
                  </a:lnTo>
                  <a:lnTo>
                    <a:pt x="8591298" y="0"/>
                  </a:lnTo>
                  <a:close/>
                </a:path>
                <a:path w="11962130" h="7343775">
                  <a:moveTo>
                    <a:pt x="8680241" y="0"/>
                  </a:moveTo>
                  <a:lnTo>
                    <a:pt x="8671590" y="1746"/>
                  </a:lnTo>
                  <a:lnTo>
                    <a:pt x="8664526" y="6509"/>
                  </a:lnTo>
                  <a:lnTo>
                    <a:pt x="8659763" y="13574"/>
                  </a:lnTo>
                  <a:lnTo>
                    <a:pt x="8658016" y="22225"/>
                  </a:lnTo>
                  <a:lnTo>
                    <a:pt x="8659763" y="30875"/>
                  </a:lnTo>
                  <a:lnTo>
                    <a:pt x="8664531" y="37940"/>
                  </a:lnTo>
                  <a:lnTo>
                    <a:pt x="8671609" y="42703"/>
                  </a:lnTo>
                  <a:lnTo>
                    <a:pt x="8680286" y="44450"/>
                  </a:lnTo>
                  <a:lnTo>
                    <a:pt x="8688937" y="42703"/>
                  </a:lnTo>
                  <a:lnTo>
                    <a:pt x="8696001" y="37940"/>
                  </a:lnTo>
                  <a:lnTo>
                    <a:pt x="8700764" y="30875"/>
                  </a:lnTo>
                  <a:lnTo>
                    <a:pt x="8702511" y="22225"/>
                  </a:lnTo>
                  <a:lnTo>
                    <a:pt x="8700764" y="13574"/>
                  </a:lnTo>
                  <a:lnTo>
                    <a:pt x="8696001" y="6509"/>
                  </a:lnTo>
                  <a:lnTo>
                    <a:pt x="8688937" y="1746"/>
                  </a:lnTo>
                  <a:lnTo>
                    <a:pt x="8680241" y="0"/>
                  </a:lnTo>
                  <a:close/>
                </a:path>
                <a:path w="11962130" h="7343775">
                  <a:moveTo>
                    <a:pt x="8769186" y="0"/>
                  </a:moveTo>
                  <a:lnTo>
                    <a:pt x="8760534" y="1746"/>
                  </a:lnTo>
                  <a:lnTo>
                    <a:pt x="8753470" y="6509"/>
                  </a:lnTo>
                  <a:lnTo>
                    <a:pt x="8748707" y="13574"/>
                  </a:lnTo>
                  <a:lnTo>
                    <a:pt x="8746961" y="22225"/>
                  </a:lnTo>
                  <a:lnTo>
                    <a:pt x="8748708" y="30875"/>
                  </a:lnTo>
                  <a:lnTo>
                    <a:pt x="8753475" y="37940"/>
                  </a:lnTo>
                  <a:lnTo>
                    <a:pt x="8760552" y="42703"/>
                  </a:lnTo>
                  <a:lnTo>
                    <a:pt x="8769229" y="44450"/>
                  </a:lnTo>
                  <a:lnTo>
                    <a:pt x="8777880" y="42703"/>
                  </a:lnTo>
                  <a:lnTo>
                    <a:pt x="8784945" y="37940"/>
                  </a:lnTo>
                  <a:lnTo>
                    <a:pt x="8789707" y="30875"/>
                  </a:lnTo>
                  <a:lnTo>
                    <a:pt x="8791454" y="22225"/>
                  </a:lnTo>
                  <a:lnTo>
                    <a:pt x="8789707" y="13574"/>
                  </a:lnTo>
                  <a:lnTo>
                    <a:pt x="8784945" y="6509"/>
                  </a:lnTo>
                  <a:lnTo>
                    <a:pt x="8777880" y="1746"/>
                  </a:lnTo>
                  <a:lnTo>
                    <a:pt x="8769186" y="0"/>
                  </a:lnTo>
                  <a:close/>
                </a:path>
                <a:path w="11962130" h="7343775">
                  <a:moveTo>
                    <a:pt x="8858129" y="0"/>
                  </a:moveTo>
                  <a:lnTo>
                    <a:pt x="8849478" y="1746"/>
                  </a:lnTo>
                  <a:lnTo>
                    <a:pt x="8842413" y="6509"/>
                  </a:lnTo>
                  <a:lnTo>
                    <a:pt x="8837650" y="13574"/>
                  </a:lnTo>
                  <a:lnTo>
                    <a:pt x="8835904" y="22225"/>
                  </a:lnTo>
                  <a:lnTo>
                    <a:pt x="8837651" y="30875"/>
                  </a:lnTo>
                  <a:lnTo>
                    <a:pt x="8842419" y="37940"/>
                  </a:lnTo>
                  <a:lnTo>
                    <a:pt x="8849497" y="42703"/>
                  </a:lnTo>
                  <a:lnTo>
                    <a:pt x="8858173" y="44450"/>
                  </a:lnTo>
                  <a:lnTo>
                    <a:pt x="8866824" y="42703"/>
                  </a:lnTo>
                  <a:lnTo>
                    <a:pt x="8873889" y="37940"/>
                  </a:lnTo>
                  <a:lnTo>
                    <a:pt x="8878652" y="30875"/>
                  </a:lnTo>
                  <a:lnTo>
                    <a:pt x="8880398" y="22225"/>
                  </a:lnTo>
                  <a:lnTo>
                    <a:pt x="8878652" y="13574"/>
                  </a:lnTo>
                  <a:lnTo>
                    <a:pt x="8873889" y="6509"/>
                  </a:lnTo>
                  <a:lnTo>
                    <a:pt x="8866824" y="1746"/>
                  </a:lnTo>
                  <a:lnTo>
                    <a:pt x="8858129" y="0"/>
                  </a:lnTo>
                  <a:close/>
                </a:path>
                <a:path w="11962130" h="7343775">
                  <a:moveTo>
                    <a:pt x="8947073" y="0"/>
                  </a:moveTo>
                  <a:lnTo>
                    <a:pt x="8938422" y="1746"/>
                  </a:lnTo>
                  <a:lnTo>
                    <a:pt x="8931358" y="6509"/>
                  </a:lnTo>
                  <a:lnTo>
                    <a:pt x="8926595" y="13574"/>
                  </a:lnTo>
                  <a:lnTo>
                    <a:pt x="8924848" y="22225"/>
                  </a:lnTo>
                  <a:lnTo>
                    <a:pt x="8926596" y="30875"/>
                  </a:lnTo>
                  <a:lnTo>
                    <a:pt x="8931363" y="37940"/>
                  </a:lnTo>
                  <a:lnTo>
                    <a:pt x="8938441" y="42703"/>
                  </a:lnTo>
                  <a:lnTo>
                    <a:pt x="8947118" y="44450"/>
                  </a:lnTo>
                  <a:lnTo>
                    <a:pt x="8955769" y="42703"/>
                  </a:lnTo>
                  <a:lnTo>
                    <a:pt x="8962833" y="37940"/>
                  </a:lnTo>
                  <a:lnTo>
                    <a:pt x="8967596" y="30875"/>
                  </a:lnTo>
                  <a:lnTo>
                    <a:pt x="8969343" y="22225"/>
                  </a:lnTo>
                  <a:lnTo>
                    <a:pt x="8967596" y="13574"/>
                  </a:lnTo>
                  <a:lnTo>
                    <a:pt x="8962833" y="6509"/>
                  </a:lnTo>
                  <a:lnTo>
                    <a:pt x="8955769" y="1746"/>
                  </a:lnTo>
                  <a:lnTo>
                    <a:pt x="8947073" y="0"/>
                  </a:lnTo>
                  <a:close/>
                </a:path>
                <a:path w="11962130" h="7343775">
                  <a:moveTo>
                    <a:pt x="9036018" y="0"/>
                  </a:moveTo>
                  <a:lnTo>
                    <a:pt x="9027366" y="1746"/>
                  </a:lnTo>
                  <a:lnTo>
                    <a:pt x="9020302" y="6509"/>
                  </a:lnTo>
                  <a:lnTo>
                    <a:pt x="9015539" y="13574"/>
                  </a:lnTo>
                  <a:lnTo>
                    <a:pt x="9013793" y="22225"/>
                  </a:lnTo>
                  <a:lnTo>
                    <a:pt x="9015540" y="30875"/>
                  </a:lnTo>
                  <a:lnTo>
                    <a:pt x="9020307" y="37940"/>
                  </a:lnTo>
                  <a:lnTo>
                    <a:pt x="9027384" y="42703"/>
                  </a:lnTo>
                  <a:lnTo>
                    <a:pt x="9036061" y="44450"/>
                  </a:lnTo>
                  <a:lnTo>
                    <a:pt x="9044712" y="42703"/>
                  </a:lnTo>
                  <a:lnTo>
                    <a:pt x="9051777" y="37940"/>
                  </a:lnTo>
                  <a:lnTo>
                    <a:pt x="9056540" y="30875"/>
                  </a:lnTo>
                  <a:lnTo>
                    <a:pt x="9058286" y="22225"/>
                  </a:lnTo>
                  <a:lnTo>
                    <a:pt x="9056540" y="13574"/>
                  </a:lnTo>
                  <a:lnTo>
                    <a:pt x="9051777" y="6509"/>
                  </a:lnTo>
                  <a:lnTo>
                    <a:pt x="9044712" y="1746"/>
                  </a:lnTo>
                  <a:lnTo>
                    <a:pt x="9036018" y="0"/>
                  </a:lnTo>
                  <a:close/>
                </a:path>
                <a:path w="11962130" h="7343775">
                  <a:moveTo>
                    <a:pt x="9124961" y="0"/>
                  </a:moveTo>
                  <a:lnTo>
                    <a:pt x="9116310" y="1746"/>
                  </a:lnTo>
                  <a:lnTo>
                    <a:pt x="9109245" y="6509"/>
                  </a:lnTo>
                  <a:lnTo>
                    <a:pt x="9104482" y="13574"/>
                  </a:lnTo>
                  <a:lnTo>
                    <a:pt x="9102736" y="22225"/>
                  </a:lnTo>
                  <a:lnTo>
                    <a:pt x="9104483" y="30875"/>
                  </a:lnTo>
                  <a:lnTo>
                    <a:pt x="9109251" y="37940"/>
                  </a:lnTo>
                  <a:lnTo>
                    <a:pt x="9116329" y="42703"/>
                  </a:lnTo>
                  <a:lnTo>
                    <a:pt x="9125005" y="44450"/>
                  </a:lnTo>
                  <a:lnTo>
                    <a:pt x="9133656" y="42703"/>
                  </a:lnTo>
                  <a:lnTo>
                    <a:pt x="9140721" y="37940"/>
                  </a:lnTo>
                  <a:lnTo>
                    <a:pt x="9145484" y="30875"/>
                  </a:lnTo>
                  <a:lnTo>
                    <a:pt x="9147230" y="22225"/>
                  </a:lnTo>
                  <a:lnTo>
                    <a:pt x="9145484" y="13574"/>
                  </a:lnTo>
                  <a:lnTo>
                    <a:pt x="9140721" y="6509"/>
                  </a:lnTo>
                  <a:lnTo>
                    <a:pt x="9133656" y="1746"/>
                  </a:lnTo>
                  <a:lnTo>
                    <a:pt x="9124961" y="0"/>
                  </a:lnTo>
                  <a:close/>
                </a:path>
                <a:path w="11962130" h="7343775">
                  <a:moveTo>
                    <a:pt x="9213905" y="0"/>
                  </a:moveTo>
                  <a:lnTo>
                    <a:pt x="9205254" y="1746"/>
                  </a:lnTo>
                  <a:lnTo>
                    <a:pt x="9198190" y="6509"/>
                  </a:lnTo>
                  <a:lnTo>
                    <a:pt x="9193427" y="13574"/>
                  </a:lnTo>
                  <a:lnTo>
                    <a:pt x="9191680" y="22225"/>
                  </a:lnTo>
                  <a:lnTo>
                    <a:pt x="9193428" y="30875"/>
                  </a:lnTo>
                  <a:lnTo>
                    <a:pt x="9198195" y="37940"/>
                  </a:lnTo>
                  <a:lnTo>
                    <a:pt x="9205273" y="42703"/>
                  </a:lnTo>
                  <a:lnTo>
                    <a:pt x="9213950" y="44450"/>
                  </a:lnTo>
                  <a:lnTo>
                    <a:pt x="9222600" y="42703"/>
                  </a:lnTo>
                  <a:lnTo>
                    <a:pt x="9229663" y="37940"/>
                  </a:lnTo>
                  <a:lnTo>
                    <a:pt x="9234424" y="30875"/>
                  </a:lnTo>
                  <a:lnTo>
                    <a:pt x="9236170" y="22225"/>
                  </a:lnTo>
                  <a:lnTo>
                    <a:pt x="9234424" y="13574"/>
                  </a:lnTo>
                  <a:lnTo>
                    <a:pt x="9229663" y="6509"/>
                  </a:lnTo>
                  <a:lnTo>
                    <a:pt x="9222600" y="1746"/>
                  </a:lnTo>
                  <a:lnTo>
                    <a:pt x="9213905" y="0"/>
                  </a:lnTo>
                  <a:close/>
                </a:path>
                <a:path w="11962130" h="7343775">
                  <a:moveTo>
                    <a:pt x="9302845" y="0"/>
                  </a:moveTo>
                  <a:lnTo>
                    <a:pt x="9294196" y="1746"/>
                  </a:lnTo>
                  <a:lnTo>
                    <a:pt x="9287132" y="6509"/>
                  </a:lnTo>
                  <a:lnTo>
                    <a:pt x="9282367" y="13574"/>
                  </a:lnTo>
                  <a:lnTo>
                    <a:pt x="9280620" y="22225"/>
                  </a:lnTo>
                  <a:lnTo>
                    <a:pt x="9282368" y="30875"/>
                  </a:lnTo>
                  <a:lnTo>
                    <a:pt x="9287138" y="37940"/>
                  </a:lnTo>
                  <a:lnTo>
                    <a:pt x="9294218" y="42703"/>
                  </a:lnTo>
                  <a:lnTo>
                    <a:pt x="9302896" y="44450"/>
                  </a:lnTo>
                  <a:lnTo>
                    <a:pt x="9311544" y="42703"/>
                  </a:lnTo>
                  <a:lnTo>
                    <a:pt x="9318609" y="37940"/>
                  </a:lnTo>
                  <a:lnTo>
                    <a:pt x="9323373" y="30875"/>
                  </a:lnTo>
                  <a:lnTo>
                    <a:pt x="9325121" y="22225"/>
                  </a:lnTo>
                  <a:lnTo>
                    <a:pt x="9323373" y="13574"/>
                  </a:lnTo>
                  <a:lnTo>
                    <a:pt x="9318609" y="6509"/>
                  </a:lnTo>
                  <a:lnTo>
                    <a:pt x="9311544" y="1746"/>
                  </a:lnTo>
                  <a:lnTo>
                    <a:pt x="9302845" y="0"/>
                  </a:lnTo>
                  <a:close/>
                </a:path>
                <a:path w="11962130" h="7343775">
                  <a:moveTo>
                    <a:pt x="9391796" y="0"/>
                  </a:moveTo>
                  <a:lnTo>
                    <a:pt x="9383142" y="1746"/>
                  </a:lnTo>
                  <a:lnTo>
                    <a:pt x="9376078" y="6509"/>
                  </a:lnTo>
                  <a:lnTo>
                    <a:pt x="9371316" y="13574"/>
                  </a:lnTo>
                  <a:lnTo>
                    <a:pt x="9369571" y="22225"/>
                  </a:lnTo>
                  <a:lnTo>
                    <a:pt x="9371317" y="30875"/>
                  </a:lnTo>
                  <a:lnTo>
                    <a:pt x="9376082" y="37940"/>
                  </a:lnTo>
                  <a:lnTo>
                    <a:pt x="9383158" y="42703"/>
                  </a:lnTo>
                  <a:lnTo>
                    <a:pt x="9391834" y="44450"/>
                  </a:lnTo>
                  <a:lnTo>
                    <a:pt x="9400487" y="42703"/>
                  </a:lnTo>
                  <a:lnTo>
                    <a:pt x="9407551" y="37940"/>
                  </a:lnTo>
                  <a:lnTo>
                    <a:pt x="9412313" y="30875"/>
                  </a:lnTo>
                  <a:lnTo>
                    <a:pt x="9414059" y="22225"/>
                  </a:lnTo>
                  <a:lnTo>
                    <a:pt x="9412313" y="13574"/>
                  </a:lnTo>
                  <a:lnTo>
                    <a:pt x="9407551" y="6509"/>
                  </a:lnTo>
                  <a:lnTo>
                    <a:pt x="9400487" y="1746"/>
                  </a:lnTo>
                  <a:lnTo>
                    <a:pt x="9391796" y="0"/>
                  </a:lnTo>
                  <a:close/>
                </a:path>
                <a:path w="11962130" h="7343775">
                  <a:moveTo>
                    <a:pt x="9480734" y="0"/>
                  </a:moveTo>
                  <a:lnTo>
                    <a:pt x="9472085" y="1746"/>
                  </a:lnTo>
                  <a:lnTo>
                    <a:pt x="9465021" y="6509"/>
                  </a:lnTo>
                  <a:lnTo>
                    <a:pt x="9460256" y="13574"/>
                  </a:lnTo>
                  <a:lnTo>
                    <a:pt x="9458509" y="22225"/>
                  </a:lnTo>
                  <a:lnTo>
                    <a:pt x="9460257" y="30875"/>
                  </a:lnTo>
                  <a:lnTo>
                    <a:pt x="9465027" y="37940"/>
                  </a:lnTo>
                  <a:lnTo>
                    <a:pt x="9472107" y="42703"/>
                  </a:lnTo>
                  <a:lnTo>
                    <a:pt x="9480784" y="44450"/>
                  </a:lnTo>
                  <a:lnTo>
                    <a:pt x="9489433" y="42703"/>
                  </a:lnTo>
                  <a:lnTo>
                    <a:pt x="9496498" y="37940"/>
                  </a:lnTo>
                  <a:lnTo>
                    <a:pt x="9501262" y="30875"/>
                  </a:lnTo>
                  <a:lnTo>
                    <a:pt x="9503009" y="22225"/>
                  </a:lnTo>
                  <a:lnTo>
                    <a:pt x="9501262" y="13574"/>
                  </a:lnTo>
                  <a:lnTo>
                    <a:pt x="9496498" y="6509"/>
                  </a:lnTo>
                  <a:lnTo>
                    <a:pt x="9489433" y="1746"/>
                  </a:lnTo>
                  <a:lnTo>
                    <a:pt x="9480734" y="0"/>
                  </a:lnTo>
                  <a:close/>
                </a:path>
                <a:path w="11962130" h="7343775">
                  <a:moveTo>
                    <a:pt x="9569684" y="0"/>
                  </a:moveTo>
                  <a:lnTo>
                    <a:pt x="9561031" y="1746"/>
                  </a:lnTo>
                  <a:lnTo>
                    <a:pt x="9553967" y="6509"/>
                  </a:lnTo>
                  <a:lnTo>
                    <a:pt x="9549205" y="13574"/>
                  </a:lnTo>
                  <a:lnTo>
                    <a:pt x="9547459" y="22225"/>
                  </a:lnTo>
                  <a:lnTo>
                    <a:pt x="9549206" y="30875"/>
                  </a:lnTo>
                  <a:lnTo>
                    <a:pt x="9553971" y="37940"/>
                  </a:lnTo>
                  <a:lnTo>
                    <a:pt x="9561047" y="42703"/>
                  </a:lnTo>
                  <a:lnTo>
                    <a:pt x="9569723" y="44450"/>
                  </a:lnTo>
                  <a:lnTo>
                    <a:pt x="9578376" y="42703"/>
                  </a:lnTo>
                  <a:lnTo>
                    <a:pt x="9585440" y="37940"/>
                  </a:lnTo>
                  <a:lnTo>
                    <a:pt x="9590202" y="30875"/>
                  </a:lnTo>
                  <a:lnTo>
                    <a:pt x="9591948" y="22225"/>
                  </a:lnTo>
                  <a:lnTo>
                    <a:pt x="9590202" y="13574"/>
                  </a:lnTo>
                  <a:lnTo>
                    <a:pt x="9585440" y="6509"/>
                  </a:lnTo>
                  <a:lnTo>
                    <a:pt x="9578376" y="1746"/>
                  </a:lnTo>
                  <a:lnTo>
                    <a:pt x="9569684" y="0"/>
                  </a:lnTo>
                  <a:close/>
                </a:path>
                <a:path w="11962130" h="7343775">
                  <a:moveTo>
                    <a:pt x="9658635" y="0"/>
                  </a:moveTo>
                  <a:lnTo>
                    <a:pt x="9649982" y="1746"/>
                  </a:lnTo>
                  <a:lnTo>
                    <a:pt x="9642917" y="6509"/>
                  </a:lnTo>
                  <a:lnTo>
                    <a:pt x="9638156" y="13574"/>
                  </a:lnTo>
                  <a:lnTo>
                    <a:pt x="9636410" y="22225"/>
                  </a:lnTo>
                  <a:lnTo>
                    <a:pt x="9638156" y="30875"/>
                  </a:lnTo>
                  <a:lnTo>
                    <a:pt x="9642922" y="37940"/>
                  </a:lnTo>
                  <a:lnTo>
                    <a:pt x="9649998" y="42703"/>
                  </a:lnTo>
                  <a:lnTo>
                    <a:pt x="9658673" y="44450"/>
                  </a:lnTo>
                  <a:lnTo>
                    <a:pt x="9667327" y="42703"/>
                  </a:lnTo>
                  <a:lnTo>
                    <a:pt x="9674391" y="37940"/>
                  </a:lnTo>
                  <a:lnTo>
                    <a:pt x="9679153" y="30875"/>
                  </a:lnTo>
                  <a:lnTo>
                    <a:pt x="9680898" y="22225"/>
                  </a:lnTo>
                  <a:lnTo>
                    <a:pt x="9679153" y="13574"/>
                  </a:lnTo>
                  <a:lnTo>
                    <a:pt x="9674391" y="6509"/>
                  </a:lnTo>
                  <a:lnTo>
                    <a:pt x="9667327" y="1746"/>
                  </a:lnTo>
                  <a:lnTo>
                    <a:pt x="9658635" y="0"/>
                  </a:lnTo>
                  <a:close/>
                </a:path>
                <a:path w="11962130" h="7343775">
                  <a:moveTo>
                    <a:pt x="9747573" y="0"/>
                  </a:moveTo>
                  <a:lnTo>
                    <a:pt x="9738925" y="1746"/>
                  </a:lnTo>
                  <a:lnTo>
                    <a:pt x="9731860" y="6509"/>
                  </a:lnTo>
                  <a:lnTo>
                    <a:pt x="9727096" y="13574"/>
                  </a:lnTo>
                  <a:lnTo>
                    <a:pt x="9725348" y="22225"/>
                  </a:lnTo>
                  <a:lnTo>
                    <a:pt x="9727097" y="30875"/>
                  </a:lnTo>
                  <a:lnTo>
                    <a:pt x="9731867" y="37940"/>
                  </a:lnTo>
                  <a:lnTo>
                    <a:pt x="9738946" y="42703"/>
                  </a:lnTo>
                  <a:lnTo>
                    <a:pt x="9747624" y="44450"/>
                  </a:lnTo>
                  <a:lnTo>
                    <a:pt x="9756272" y="42703"/>
                  </a:lnTo>
                  <a:lnTo>
                    <a:pt x="9763337" y="37940"/>
                  </a:lnTo>
                  <a:lnTo>
                    <a:pt x="9768102" y="30875"/>
                  </a:lnTo>
                  <a:lnTo>
                    <a:pt x="9769849" y="22225"/>
                  </a:lnTo>
                  <a:lnTo>
                    <a:pt x="9768102" y="13574"/>
                  </a:lnTo>
                  <a:lnTo>
                    <a:pt x="9763337" y="6509"/>
                  </a:lnTo>
                  <a:lnTo>
                    <a:pt x="9756272" y="1746"/>
                  </a:lnTo>
                  <a:lnTo>
                    <a:pt x="9747573" y="0"/>
                  </a:lnTo>
                  <a:close/>
                </a:path>
                <a:path w="11962130" h="7343775">
                  <a:moveTo>
                    <a:pt x="9836524" y="0"/>
                  </a:moveTo>
                  <a:lnTo>
                    <a:pt x="9827870" y="1746"/>
                  </a:lnTo>
                  <a:lnTo>
                    <a:pt x="9820806" y="6509"/>
                  </a:lnTo>
                  <a:lnTo>
                    <a:pt x="9816045" y="13574"/>
                  </a:lnTo>
                  <a:lnTo>
                    <a:pt x="9814299" y="22225"/>
                  </a:lnTo>
                  <a:lnTo>
                    <a:pt x="9816045" y="30875"/>
                  </a:lnTo>
                  <a:lnTo>
                    <a:pt x="9820811" y="37940"/>
                  </a:lnTo>
                  <a:lnTo>
                    <a:pt x="9827887" y="42703"/>
                  </a:lnTo>
                  <a:lnTo>
                    <a:pt x="9836562" y="44450"/>
                  </a:lnTo>
                  <a:lnTo>
                    <a:pt x="9845216" y="42703"/>
                  </a:lnTo>
                  <a:lnTo>
                    <a:pt x="9852280" y="37940"/>
                  </a:lnTo>
                  <a:lnTo>
                    <a:pt x="9857042" y="30875"/>
                  </a:lnTo>
                  <a:lnTo>
                    <a:pt x="9858787" y="22225"/>
                  </a:lnTo>
                  <a:lnTo>
                    <a:pt x="9857042" y="13574"/>
                  </a:lnTo>
                  <a:lnTo>
                    <a:pt x="9852280" y="6509"/>
                  </a:lnTo>
                  <a:lnTo>
                    <a:pt x="9845216" y="1746"/>
                  </a:lnTo>
                  <a:lnTo>
                    <a:pt x="9836524" y="0"/>
                  </a:lnTo>
                  <a:close/>
                </a:path>
                <a:path w="11962130" h="7343775">
                  <a:moveTo>
                    <a:pt x="9925462" y="0"/>
                  </a:moveTo>
                  <a:lnTo>
                    <a:pt x="9916814" y="1746"/>
                  </a:lnTo>
                  <a:lnTo>
                    <a:pt x="9909749" y="6509"/>
                  </a:lnTo>
                  <a:lnTo>
                    <a:pt x="9904985" y="13574"/>
                  </a:lnTo>
                  <a:lnTo>
                    <a:pt x="9903237" y="22225"/>
                  </a:lnTo>
                  <a:lnTo>
                    <a:pt x="9904985" y="30875"/>
                  </a:lnTo>
                  <a:lnTo>
                    <a:pt x="9909756" y="37940"/>
                  </a:lnTo>
                  <a:lnTo>
                    <a:pt x="9916835" y="42703"/>
                  </a:lnTo>
                  <a:lnTo>
                    <a:pt x="9925513" y="44450"/>
                  </a:lnTo>
                  <a:lnTo>
                    <a:pt x="9934161" y="42703"/>
                  </a:lnTo>
                  <a:lnTo>
                    <a:pt x="9941226" y="37940"/>
                  </a:lnTo>
                  <a:lnTo>
                    <a:pt x="9945991" y="30875"/>
                  </a:lnTo>
                  <a:lnTo>
                    <a:pt x="9947738" y="22225"/>
                  </a:lnTo>
                  <a:lnTo>
                    <a:pt x="9945991" y="13574"/>
                  </a:lnTo>
                  <a:lnTo>
                    <a:pt x="9941226" y="6509"/>
                  </a:lnTo>
                  <a:lnTo>
                    <a:pt x="9934161" y="1746"/>
                  </a:lnTo>
                  <a:lnTo>
                    <a:pt x="9925462" y="0"/>
                  </a:lnTo>
                  <a:close/>
                </a:path>
                <a:path w="11962130" h="7343775">
                  <a:moveTo>
                    <a:pt x="10014413" y="0"/>
                  </a:moveTo>
                  <a:lnTo>
                    <a:pt x="10005759" y="1746"/>
                  </a:lnTo>
                  <a:lnTo>
                    <a:pt x="9998695" y="6509"/>
                  </a:lnTo>
                  <a:lnTo>
                    <a:pt x="9993934" y="13574"/>
                  </a:lnTo>
                  <a:lnTo>
                    <a:pt x="9992188" y="22225"/>
                  </a:lnTo>
                  <a:lnTo>
                    <a:pt x="9993934" y="30875"/>
                  </a:lnTo>
                  <a:lnTo>
                    <a:pt x="9998700" y="37940"/>
                  </a:lnTo>
                  <a:lnTo>
                    <a:pt x="10005775" y="42703"/>
                  </a:lnTo>
                  <a:lnTo>
                    <a:pt x="10014451" y="44450"/>
                  </a:lnTo>
                  <a:lnTo>
                    <a:pt x="10023105" y="42703"/>
                  </a:lnTo>
                  <a:lnTo>
                    <a:pt x="10030169" y="37940"/>
                  </a:lnTo>
                  <a:lnTo>
                    <a:pt x="10034930" y="30875"/>
                  </a:lnTo>
                  <a:lnTo>
                    <a:pt x="10036676" y="22225"/>
                  </a:lnTo>
                  <a:lnTo>
                    <a:pt x="10034930" y="13574"/>
                  </a:lnTo>
                  <a:lnTo>
                    <a:pt x="10030169" y="6509"/>
                  </a:lnTo>
                  <a:lnTo>
                    <a:pt x="10023105" y="1746"/>
                  </a:lnTo>
                  <a:lnTo>
                    <a:pt x="10014413" y="0"/>
                  </a:lnTo>
                  <a:close/>
                </a:path>
                <a:path w="11962130" h="7343775">
                  <a:moveTo>
                    <a:pt x="10103351" y="0"/>
                  </a:moveTo>
                  <a:lnTo>
                    <a:pt x="10094703" y="1746"/>
                  </a:lnTo>
                  <a:lnTo>
                    <a:pt x="10087638" y="6509"/>
                  </a:lnTo>
                  <a:lnTo>
                    <a:pt x="10082874" y="13574"/>
                  </a:lnTo>
                  <a:lnTo>
                    <a:pt x="10081126" y="22225"/>
                  </a:lnTo>
                  <a:lnTo>
                    <a:pt x="10082874" y="30875"/>
                  </a:lnTo>
                  <a:lnTo>
                    <a:pt x="10087644" y="37940"/>
                  </a:lnTo>
                  <a:lnTo>
                    <a:pt x="10094724" y="42703"/>
                  </a:lnTo>
                  <a:lnTo>
                    <a:pt x="10103402" y="44450"/>
                  </a:lnTo>
                  <a:lnTo>
                    <a:pt x="10112050" y="42703"/>
                  </a:lnTo>
                  <a:lnTo>
                    <a:pt x="10119115" y="37940"/>
                  </a:lnTo>
                  <a:lnTo>
                    <a:pt x="10123880" y="30875"/>
                  </a:lnTo>
                  <a:lnTo>
                    <a:pt x="10125627" y="22225"/>
                  </a:lnTo>
                  <a:lnTo>
                    <a:pt x="10123880" y="13574"/>
                  </a:lnTo>
                  <a:lnTo>
                    <a:pt x="10119115" y="6509"/>
                  </a:lnTo>
                  <a:lnTo>
                    <a:pt x="10112050" y="1746"/>
                  </a:lnTo>
                  <a:lnTo>
                    <a:pt x="10103351" y="0"/>
                  </a:lnTo>
                  <a:close/>
                </a:path>
                <a:path w="11962130" h="7343775">
                  <a:moveTo>
                    <a:pt x="10193140" y="808"/>
                  </a:moveTo>
                  <a:lnTo>
                    <a:pt x="10184429" y="2223"/>
                  </a:lnTo>
                  <a:lnTo>
                    <a:pt x="10177189" y="6711"/>
                  </a:lnTo>
                  <a:lnTo>
                    <a:pt x="10172159" y="13588"/>
                  </a:lnTo>
                  <a:lnTo>
                    <a:pt x="10170077" y="22166"/>
                  </a:lnTo>
                  <a:lnTo>
                    <a:pt x="10171492" y="30878"/>
                  </a:lnTo>
                  <a:lnTo>
                    <a:pt x="10175987" y="38120"/>
                  </a:lnTo>
                  <a:lnTo>
                    <a:pt x="10182880" y="43150"/>
                  </a:lnTo>
                  <a:lnTo>
                    <a:pt x="10191489" y="45228"/>
                  </a:lnTo>
                  <a:lnTo>
                    <a:pt x="10200195" y="43815"/>
                  </a:lnTo>
                  <a:lnTo>
                    <a:pt x="10207434" y="39326"/>
                  </a:lnTo>
                  <a:lnTo>
                    <a:pt x="10212463" y="32449"/>
                  </a:lnTo>
                  <a:lnTo>
                    <a:pt x="10214540" y="23872"/>
                  </a:lnTo>
                  <a:lnTo>
                    <a:pt x="10213126" y="15160"/>
                  </a:lnTo>
                  <a:lnTo>
                    <a:pt x="10208637" y="7918"/>
                  </a:lnTo>
                  <a:lnTo>
                    <a:pt x="10201763" y="2888"/>
                  </a:lnTo>
                  <a:lnTo>
                    <a:pt x="10193140" y="808"/>
                  </a:lnTo>
                  <a:close/>
                </a:path>
                <a:path w="11962130" h="7343775">
                  <a:moveTo>
                    <a:pt x="10283082" y="5533"/>
                  </a:moveTo>
                  <a:lnTo>
                    <a:pt x="10274307" y="6503"/>
                  </a:lnTo>
                  <a:lnTo>
                    <a:pt x="10266846" y="10618"/>
                  </a:lnTo>
                  <a:lnTo>
                    <a:pt x="10261473" y="17231"/>
                  </a:lnTo>
                  <a:lnTo>
                    <a:pt x="10258964" y="25692"/>
                  </a:lnTo>
                  <a:lnTo>
                    <a:pt x="10259935" y="34464"/>
                  </a:lnTo>
                  <a:lnTo>
                    <a:pt x="10264057" y="41925"/>
                  </a:lnTo>
                  <a:lnTo>
                    <a:pt x="10270684" y="47299"/>
                  </a:lnTo>
                  <a:lnTo>
                    <a:pt x="10279170" y="49810"/>
                  </a:lnTo>
                  <a:lnTo>
                    <a:pt x="10287944" y="48841"/>
                  </a:lnTo>
                  <a:lnTo>
                    <a:pt x="10295405" y="44726"/>
                  </a:lnTo>
                  <a:lnTo>
                    <a:pt x="10300778" y="38113"/>
                  </a:lnTo>
                  <a:lnTo>
                    <a:pt x="10303287" y="29651"/>
                  </a:lnTo>
                  <a:lnTo>
                    <a:pt x="10302317" y="20880"/>
                  </a:lnTo>
                  <a:lnTo>
                    <a:pt x="10298201" y="13420"/>
                  </a:lnTo>
                  <a:lnTo>
                    <a:pt x="10291589" y="8047"/>
                  </a:lnTo>
                  <a:lnTo>
                    <a:pt x="10283082" y="5533"/>
                  </a:lnTo>
                  <a:close/>
                </a:path>
                <a:path w="11962130" h="7343775">
                  <a:moveTo>
                    <a:pt x="10372324" y="15201"/>
                  </a:moveTo>
                  <a:lnTo>
                    <a:pt x="10363521" y="15841"/>
                  </a:lnTo>
                  <a:lnTo>
                    <a:pt x="10355911" y="19674"/>
                  </a:lnTo>
                  <a:lnTo>
                    <a:pt x="10350295" y="26080"/>
                  </a:lnTo>
                  <a:lnTo>
                    <a:pt x="10347471" y="34441"/>
                  </a:lnTo>
                  <a:lnTo>
                    <a:pt x="10348111" y="43243"/>
                  </a:lnTo>
                  <a:lnTo>
                    <a:pt x="10351947" y="50854"/>
                  </a:lnTo>
                  <a:lnTo>
                    <a:pt x="10358365" y="56472"/>
                  </a:lnTo>
                  <a:lnTo>
                    <a:pt x="10366749" y="59301"/>
                  </a:lnTo>
                  <a:lnTo>
                    <a:pt x="10375553" y="58661"/>
                  </a:lnTo>
                  <a:lnTo>
                    <a:pt x="10383162" y="54829"/>
                  </a:lnTo>
                  <a:lnTo>
                    <a:pt x="10388779" y="48423"/>
                  </a:lnTo>
                  <a:lnTo>
                    <a:pt x="10391603" y="40062"/>
                  </a:lnTo>
                  <a:lnTo>
                    <a:pt x="10390963" y="31260"/>
                  </a:lnTo>
                  <a:lnTo>
                    <a:pt x="10387131" y="23650"/>
                  </a:lnTo>
                  <a:lnTo>
                    <a:pt x="10380725" y="18033"/>
                  </a:lnTo>
                  <a:lnTo>
                    <a:pt x="10372324" y="15201"/>
                  </a:lnTo>
                  <a:close/>
                </a:path>
                <a:path w="11962130" h="7343775">
                  <a:moveTo>
                    <a:pt x="10461301" y="28751"/>
                  </a:moveTo>
                  <a:lnTo>
                    <a:pt x="10452481" y="28958"/>
                  </a:lnTo>
                  <a:lnTo>
                    <a:pt x="10444692" y="32412"/>
                  </a:lnTo>
                  <a:lnTo>
                    <a:pt x="10438766" y="38535"/>
                  </a:lnTo>
                  <a:lnTo>
                    <a:pt x="10435532" y="46747"/>
                  </a:lnTo>
                  <a:lnTo>
                    <a:pt x="10435716" y="54528"/>
                  </a:lnTo>
                  <a:lnTo>
                    <a:pt x="10435741" y="55570"/>
                  </a:lnTo>
                  <a:lnTo>
                    <a:pt x="10439203" y="63360"/>
                  </a:lnTo>
                  <a:lnTo>
                    <a:pt x="10445341" y="69287"/>
                  </a:lnTo>
                  <a:lnTo>
                    <a:pt x="10453579" y="72524"/>
                  </a:lnTo>
                  <a:lnTo>
                    <a:pt x="10462399" y="72317"/>
                  </a:lnTo>
                  <a:lnTo>
                    <a:pt x="10470187" y="68863"/>
                  </a:lnTo>
                  <a:lnTo>
                    <a:pt x="10476114" y="62740"/>
                  </a:lnTo>
                  <a:lnTo>
                    <a:pt x="10479347" y="54528"/>
                  </a:lnTo>
                  <a:lnTo>
                    <a:pt x="10479164" y="46747"/>
                  </a:lnTo>
                  <a:lnTo>
                    <a:pt x="10479139" y="45705"/>
                  </a:lnTo>
                  <a:lnTo>
                    <a:pt x="10475683" y="37916"/>
                  </a:lnTo>
                  <a:lnTo>
                    <a:pt x="10469560" y="31991"/>
                  </a:lnTo>
                  <a:lnTo>
                    <a:pt x="10461301" y="28751"/>
                  </a:lnTo>
                  <a:close/>
                </a:path>
                <a:path w="11962130" h="7343775">
                  <a:moveTo>
                    <a:pt x="10540759" y="46457"/>
                  </a:moveTo>
                  <a:lnTo>
                    <a:pt x="10532800" y="49497"/>
                  </a:lnTo>
                  <a:lnTo>
                    <a:pt x="10526563" y="55300"/>
                  </a:lnTo>
                  <a:lnTo>
                    <a:pt x="10522908" y="63331"/>
                  </a:lnTo>
                  <a:lnTo>
                    <a:pt x="10522649" y="72152"/>
                  </a:lnTo>
                  <a:lnTo>
                    <a:pt x="10525690" y="80113"/>
                  </a:lnTo>
                  <a:lnTo>
                    <a:pt x="10531502" y="86354"/>
                  </a:lnTo>
                  <a:lnTo>
                    <a:pt x="10539558" y="90020"/>
                  </a:lnTo>
                  <a:lnTo>
                    <a:pt x="10548383" y="90278"/>
                  </a:lnTo>
                  <a:lnTo>
                    <a:pt x="10556343" y="87238"/>
                  </a:lnTo>
                  <a:lnTo>
                    <a:pt x="10562581" y="81436"/>
                  </a:lnTo>
                  <a:lnTo>
                    <a:pt x="10566241" y="73406"/>
                  </a:lnTo>
                  <a:lnTo>
                    <a:pt x="10566499" y="64584"/>
                  </a:lnTo>
                  <a:lnTo>
                    <a:pt x="10563459" y="56624"/>
                  </a:lnTo>
                  <a:lnTo>
                    <a:pt x="10557658" y="50385"/>
                  </a:lnTo>
                  <a:lnTo>
                    <a:pt x="10549578" y="46715"/>
                  </a:lnTo>
                  <a:lnTo>
                    <a:pt x="10540759" y="46457"/>
                  </a:lnTo>
                  <a:close/>
                </a:path>
                <a:path w="11962130" h="7343775">
                  <a:moveTo>
                    <a:pt x="10627927" y="68346"/>
                  </a:moveTo>
                  <a:lnTo>
                    <a:pt x="10619835" y="71010"/>
                  </a:lnTo>
                  <a:lnTo>
                    <a:pt x="10613334" y="76515"/>
                  </a:lnTo>
                  <a:lnTo>
                    <a:pt x="10609306" y="84366"/>
                  </a:lnTo>
                  <a:lnTo>
                    <a:pt x="10608634" y="93166"/>
                  </a:lnTo>
                  <a:lnTo>
                    <a:pt x="10611302" y="101260"/>
                  </a:lnTo>
                  <a:lnTo>
                    <a:pt x="10616820" y="107767"/>
                  </a:lnTo>
                  <a:lnTo>
                    <a:pt x="10624699" y="111805"/>
                  </a:lnTo>
                  <a:lnTo>
                    <a:pt x="10633498" y="112475"/>
                  </a:lnTo>
                  <a:lnTo>
                    <a:pt x="10641590" y="109811"/>
                  </a:lnTo>
                  <a:lnTo>
                    <a:pt x="10648091" y="104307"/>
                  </a:lnTo>
                  <a:lnTo>
                    <a:pt x="10652118" y="96456"/>
                  </a:lnTo>
                  <a:lnTo>
                    <a:pt x="10652791" y="87655"/>
                  </a:lnTo>
                  <a:lnTo>
                    <a:pt x="10650129" y="79562"/>
                  </a:lnTo>
                  <a:lnTo>
                    <a:pt x="10644626" y="73059"/>
                  </a:lnTo>
                  <a:lnTo>
                    <a:pt x="10636726" y="69015"/>
                  </a:lnTo>
                  <a:lnTo>
                    <a:pt x="10627927" y="68346"/>
                  </a:lnTo>
                  <a:close/>
                </a:path>
                <a:path w="11962130" h="7343775">
                  <a:moveTo>
                    <a:pt x="10714016" y="94538"/>
                  </a:moveTo>
                  <a:lnTo>
                    <a:pt x="10705796" y="96779"/>
                  </a:lnTo>
                  <a:lnTo>
                    <a:pt x="10699017" y="101939"/>
                  </a:lnTo>
                  <a:lnTo>
                    <a:pt x="10694587" y="109570"/>
                  </a:lnTo>
                  <a:lnTo>
                    <a:pt x="10693458" y="118323"/>
                  </a:lnTo>
                  <a:lnTo>
                    <a:pt x="10695701" y="126545"/>
                  </a:lnTo>
                  <a:lnTo>
                    <a:pt x="10700873" y="133330"/>
                  </a:lnTo>
                  <a:lnTo>
                    <a:pt x="10708532" y="137772"/>
                  </a:lnTo>
                  <a:lnTo>
                    <a:pt x="10717284" y="138897"/>
                  </a:lnTo>
                  <a:lnTo>
                    <a:pt x="10725504" y="136656"/>
                  </a:lnTo>
                  <a:lnTo>
                    <a:pt x="10732283" y="131497"/>
                  </a:lnTo>
                  <a:lnTo>
                    <a:pt x="10736713" y="123865"/>
                  </a:lnTo>
                  <a:lnTo>
                    <a:pt x="10737842" y="115112"/>
                  </a:lnTo>
                  <a:lnTo>
                    <a:pt x="10735603" y="106892"/>
                  </a:lnTo>
                  <a:lnTo>
                    <a:pt x="10730442" y="100111"/>
                  </a:lnTo>
                  <a:lnTo>
                    <a:pt x="10722768" y="95664"/>
                  </a:lnTo>
                  <a:lnTo>
                    <a:pt x="10714016" y="94538"/>
                  </a:lnTo>
                  <a:close/>
                </a:path>
                <a:path w="11962130" h="7343775">
                  <a:moveTo>
                    <a:pt x="10798679" y="124989"/>
                  </a:moveTo>
                  <a:lnTo>
                    <a:pt x="10790353" y="126805"/>
                  </a:lnTo>
                  <a:lnTo>
                    <a:pt x="10783315" y="131609"/>
                  </a:lnTo>
                  <a:lnTo>
                    <a:pt x="10778496" y="139002"/>
                  </a:lnTo>
                  <a:lnTo>
                    <a:pt x="10776925" y="147687"/>
                  </a:lnTo>
                  <a:lnTo>
                    <a:pt x="10778622" y="155444"/>
                  </a:lnTo>
                  <a:lnTo>
                    <a:pt x="10778747" y="156013"/>
                  </a:lnTo>
                  <a:lnTo>
                    <a:pt x="10783564" y="163054"/>
                  </a:lnTo>
                  <a:lnTo>
                    <a:pt x="10790980" y="167883"/>
                  </a:lnTo>
                  <a:lnTo>
                    <a:pt x="10799664" y="169457"/>
                  </a:lnTo>
                  <a:lnTo>
                    <a:pt x="10807990" y="167641"/>
                  </a:lnTo>
                  <a:lnTo>
                    <a:pt x="10815028" y="162837"/>
                  </a:lnTo>
                  <a:lnTo>
                    <a:pt x="10819847" y="155444"/>
                  </a:lnTo>
                  <a:lnTo>
                    <a:pt x="10821419" y="146760"/>
                  </a:lnTo>
                  <a:lnTo>
                    <a:pt x="10819725" y="139002"/>
                  </a:lnTo>
                  <a:lnTo>
                    <a:pt x="10819601" y="138435"/>
                  </a:lnTo>
                  <a:lnTo>
                    <a:pt x="10814795" y="131399"/>
                  </a:lnTo>
                  <a:lnTo>
                    <a:pt x="10807363" y="126563"/>
                  </a:lnTo>
                  <a:lnTo>
                    <a:pt x="10798679" y="124989"/>
                  </a:lnTo>
                  <a:close/>
                </a:path>
                <a:path w="11962130" h="7343775">
                  <a:moveTo>
                    <a:pt x="10881501" y="159612"/>
                  </a:moveTo>
                  <a:lnTo>
                    <a:pt x="10873106" y="161080"/>
                  </a:lnTo>
                  <a:lnTo>
                    <a:pt x="10865876" y="165587"/>
                  </a:lnTo>
                  <a:lnTo>
                    <a:pt x="10860754" y="172774"/>
                  </a:lnTo>
                  <a:lnTo>
                    <a:pt x="10858823" y="181386"/>
                  </a:lnTo>
                  <a:lnTo>
                    <a:pt x="10860297" y="189781"/>
                  </a:lnTo>
                  <a:lnTo>
                    <a:pt x="10864819" y="197016"/>
                  </a:lnTo>
                  <a:lnTo>
                    <a:pt x="10872031" y="202149"/>
                  </a:lnTo>
                  <a:lnTo>
                    <a:pt x="10880639" y="204082"/>
                  </a:lnTo>
                  <a:lnTo>
                    <a:pt x="10889030" y="202614"/>
                  </a:lnTo>
                  <a:lnTo>
                    <a:pt x="10896259" y="198107"/>
                  </a:lnTo>
                  <a:lnTo>
                    <a:pt x="10901381" y="190920"/>
                  </a:lnTo>
                  <a:lnTo>
                    <a:pt x="10903315" y="182309"/>
                  </a:lnTo>
                  <a:lnTo>
                    <a:pt x="10901849" y="173916"/>
                  </a:lnTo>
                  <a:lnTo>
                    <a:pt x="10897343" y="166686"/>
                  </a:lnTo>
                  <a:lnTo>
                    <a:pt x="10890116" y="161545"/>
                  </a:lnTo>
                  <a:lnTo>
                    <a:pt x="10881501" y="159612"/>
                  </a:lnTo>
                  <a:close/>
                </a:path>
                <a:path w="11962130" h="7343775">
                  <a:moveTo>
                    <a:pt x="10962668" y="198309"/>
                  </a:moveTo>
                  <a:lnTo>
                    <a:pt x="10954210" y="199365"/>
                  </a:lnTo>
                  <a:lnTo>
                    <a:pt x="10946766" y="203514"/>
                  </a:lnTo>
                  <a:lnTo>
                    <a:pt x="10941297" y="210442"/>
                  </a:lnTo>
                  <a:lnTo>
                    <a:pt x="10938952" y="218949"/>
                  </a:lnTo>
                  <a:lnTo>
                    <a:pt x="10940016" y="227406"/>
                  </a:lnTo>
                  <a:lnTo>
                    <a:pt x="10944178" y="234853"/>
                  </a:lnTo>
                  <a:lnTo>
                    <a:pt x="10951127" y="240333"/>
                  </a:lnTo>
                  <a:lnTo>
                    <a:pt x="10959632" y="242685"/>
                  </a:lnTo>
                  <a:lnTo>
                    <a:pt x="10968086" y="241628"/>
                  </a:lnTo>
                  <a:lnTo>
                    <a:pt x="10975528" y="237479"/>
                  </a:lnTo>
                  <a:lnTo>
                    <a:pt x="10980997" y="230551"/>
                  </a:lnTo>
                  <a:lnTo>
                    <a:pt x="10983350" y="222045"/>
                  </a:lnTo>
                  <a:lnTo>
                    <a:pt x="10982294" y="213590"/>
                  </a:lnTo>
                  <a:lnTo>
                    <a:pt x="10978145" y="206149"/>
                  </a:lnTo>
                  <a:lnTo>
                    <a:pt x="10971180" y="200661"/>
                  </a:lnTo>
                  <a:lnTo>
                    <a:pt x="10962668" y="198309"/>
                  </a:lnTo>
                  <a:close/>
                </a:path>
                <a:path w="11962130" h="7343775">
                  <a:moveTo>
                    <a:pt x="11041791" y="240978"/>
                  </a:moveTo>
                  <a:lnTo>
                    <a:pt x="11033294" y="241630"/>
                  </a:lnTo>
                  <a:lnTo>
                    <a:pt x="11025662" y="245420"/>
                  </a:lnTo>
                  <a:lnTo>
                    <a:pt x="11019872" y="252079"/>
                  </a:lnTo>
                  <a:lnTo>
                    <a:pt x="11017121" y="260464"/>
                  </a:lnTo>
                  <a:lnTo>
                    <a:pt x="11017777" y="268962"/>
                  </a:lnTo>
                  <a:lnTo>
                    <a:pt x="11021576" y="276599"/>
                  </a:lnTo>
                  <a:lnTo>
                    <a:pt x="11028254" y="282404"/>
                  </a:lnTo>
                  <a:lnTo>
                    <a:pt x="11036643" y="285159"/>
                  </a:lnTo>
                  <a:lnTo>
                    <a:pt x="11045139" y="284507"/>
                  </a:lnTo>
                  <a:lnTo>
                    <a:pt x="11052768" y="280717"/>
                  </a:lnTo>
                  <a:lnTo>
                    <a:pt x="11058556" y="274058"/>
                  </a:lnTo>
                  <a:lnTo>
                    <a:pt x="11061314" y="265673"/>
                  </a:lnTo>
                  <a:lnTo>
                    <a:pt x="11060661" y="257178"/>
                  </a:lnTo>
                  <a:lnTo>
                    <a:pt x="11056870" y="249547"/>
                  </a:lnTo>
                  <a:lnTo>
                    <a:pt x="11050174" y="243733"/>
                  </a:lnTo>
                  <a:lnTo>
                    <a:pt x="11041791" y="240978"/>
                  </a:lnTo>
                  <a:close/>
                </a:path>
                <a:path w="11962130" h="7343775">
                  <a:moveTo>
                    <a:pt x="11118952" y="287549"/>
                  </a:moveTo>
                  <a:lnTo>
                    <a:pt x="11110431" y="287700"/>
                  </a:lnTo>
                  <a:lnTo>
                    <a:pt x="11102589" y="291035"/>
                  </a:lnTo>
                  <a:lnTo>
                    <a:pt x="11096415" y="297342"/>
                  </a:lnTo>
                  <a:lnTo>
                    <a:pt x="11093173" y="305551"/>
                  </a:lnTo>
                  <a:lnTo>
                    <a:pt x="11093316" y="313347"/>
                  </a:lnTo>
                  <a:lnTo>
                    <a:pt x="11093329" y="314073"/>
                  </a:lnTo>
                  <a:lnTo>
                    <a:pt x="11096676" y="321920"/>
                  </a:lnTo>
                  <a:lnTo>
                    <a:pt x="11103006" y="328107"/>
                  </a:lnTo>
                  <a:lnTo>
                    <a:pt x="11111214" y="331349"/>
                  </a:lnTo>
                  <a:lnTo>
                    <a:pt x="11119731" y="331198"/>
                  </a:lnTo>
                  <a:lnTo>
                    <a:pt x="11127568" y="327863"/>
                  </a:lnTo>
                  <a:lnTo>
                    <a:pt x="11133740" y="321556"/>
                  </a:lnTo>
                  <a:lnTo>
                    <a:pt x="11136983" y="313347"/>
                  </a:lnTo>
                  <a:lnTo>
                    <a:pt x="11136844" y="305551"/>
                  </a:lnTo>
                  <a:lnTo>
                    <a:pt x="11136831" y="304828"/>
                  </a:lnTo>
                  <a:lnTo>
                    <a:pt x="11133496" y="296988"/>
                  </a:lnTo>
                  <a:lnTo>
                    <a:pt x="11127162" y="290791"/>
                  </a:lnTo>
                  <a:lnTo>
                    <a:pt x="11118952" y="287549"/>
                  </a:lnTo>
                  <a:close/>
                </a:path>
                <a:path w="11962130" h="7343775">
                  <a:moveTo>
                    <a:pt x="11184902" y="337578"/>
                  </a:moveTo>
                  <a:lnTo>
                    <a:pt x="11176920" y="340553"/>
                  </a:lnTo>
                  <a:lnTo>
                    <a:pt x="11170469" y="346574"/>
                  </a:lnTo>
                  <a:lnTo>
                    <a:pt x="11166858" y="354626"/>
                  </a:lnTo>
                  <a:lnTo>
                    <a:pt x="11166625" y="363146"/>
                  </a:lnTo>
                  <a:lnTo>
                    <a:pt x="11169610" y="371138"/>
                  </a:lnTo>
                  <a:lnTo>
                    <a:pt x="11175650" y="377606"/>
                  </a:lnTo>
                  <a:lnTo>
                    <a:pt x="11183702" y="381218"/>
                  </a:lnTo>
                  <a:lnTo>
                    <a:pt x="11192219" y="381454"/>
                  </a:lnTo>
                  <a:lnTo>
                    <a:pt x="11200205" y="378479"/>
                  </a:lnTo>
                  <a:lnTo>
                    <a:pt x="11206664" y="372459"/>
                  </a:lnTo>
                  <a:lnTo>
                    <a:pt x="11210273" y="364406"/>
                  </a:lnTo>
                  <a:lnTo>
                    <a:pt x="11210505" y="355890"/>
                  </a:lnTo>
                  <a:lnTo>
                    <a:pt x="11207528" y="347906"/>
                  </a:lnTo>
                  <a:lnTo>
                    <a:pt x="11201469" y="341426"/>
                  </a:lnTo>
                  <a:lnTo>
                    <a:pt x="11193418" y="337814"/>
                  </a:lnTo>
                  <a:lnTo>
                    <a:pt x="11184902" y="337578"/>
                  </a:lnTo>
                  <a:close/>
                </a:path>
                <a:path w="11962130" h="7343775">
                  <a:moveTo>
                    <a:pt x="11256821" y="391062"/>
                  </a:moveTo>
                  <a:lnTo>
                    <a:pt x="11248712" y="393679"/>
                  </a:lnTo>
                  <a:lnTo>
                    <a:pt x="11241995" y="399406"/>
                  </a:lnTo>
                  <a:lnTo>
                    <a:pt x="11238027" y="407290"/>
                  </a:lnTo>
                  <a:lnTo>
                    <a:pt x="11237417" y="415791"/>
                  </a:lnTo>
                  <a:lnTo>
                    <a:pt x="11240045" y="423908"/>
                  </a:lnTo>
                  <a:lnTo>
                    <a:pt x="11245792" y="430639"/>
                  </a:lnTo>
                  <a:lnTo>
                    <a:pt x="11253674" y="434606"/>
                  </a:lnTo>
                  <a:lnTo>
                    <a:pt x="11262171" y="435220"/>
                  </a:lnTo>
                  <a:lnTo>
                    <a:pt x="11270279" y="432603"/>
                  </a:lnTo>
                  <a:lnTo>
                    <a:pt x="11276996" y="426876"/>
                  </a:lnTo>
                  <a:lnTo>
                    <a:pt x="11280965" y="418992"/>
                  </a:lnTo>
                  <a:lnTo>
                    <a:pt x="11281579" y="410495"/>
                  </a:lnTo>
                  <a:lnTo>
                    <a:pt x="11278963" y="402387"/>
                  </a:lnTo>
                  <a:lnTo>
                    <a:pt x="11273199" y="395644"/>
                  </a:lnTo>
                  <a:lnTo>
                    <a:pt x="11265318" y="391677"/>
                  </a:lnTo>
                  <a:lnTo>
                    <a:pt x="11256821" y="391062"/>
                  </a:lnTo>
                  <a:close/>
                </a:path>
                <a:path w="11962130" h="7343775">
                  <a:moveTo>
                    <a:pt x="11325964" y="448016"/>
                  </a:moveTo>
                  <a:lnTo>
                    <a:pt x="11317753" y="450287"/>
                  </a:lnTo>
                  <a:lnTo>
                    <a:pt x="11310804" y="455724"/>
                  </a:lnTo>
                  <a:lnTo>
                    <a:pt x="11306502" y="463433"/>
                  </a:lnTo>
                  <a:lnTo>
                    <a:pt x="11305530" y="471901"/>
                  </a:lnTo>
                  <a:lnTo>
                    <a:pt x="11307810" y="480122"/>
                  </a:lnTo>
                  <a:lnTo>
                    <a:pt x="11313267" y="487090"/>
                  </a:lnTo>
                  <a:lnTo>
                    <a:pt x="11320980" y="491387"/>
                  </a:lnTo>
                  <a:lnTo>
                    <a:pt x="11329444" y="492361"/>
                  </a:lnTo>
                  <a:lnTo>
                    <a:pt x="11337656" y="490090"/>
                  </a:lnTo>
                  <a:lnTo>
                    <a:pt x="11344611" y="484653"/>
                  </a:lnTo>
                  <a:lnTo>
                    <a:pt x="11348906" y="476944"/>
                  </a:lnTo>
                  <a:lnTo>
                    <a:pt x="11349878" y="468480"/>
                  </a:lnTo>
                  <a:lnTo>
                    <a:pt x="11347608" y="460268"/>
                  </a:lnTo>
                  <a:lnTo>
                    <a:pt x="11342135" y="453288"/>
                  </a:lnTo>
                  <a:lnTo>
                    <a:pt x="11334428" y="448990"/>
                  </a:lnTo>
                  <a:lnTo>
                    <a:pt x="11325964" y="448016"/>
                  </a:lnTo>
                  <a:close/>
                </a:path>
                <a:path w="11962130" h="7343775">
                  <a:moveTo>
                    <a:pt x="11392547" y="508282"/>
                  </a:moveTo>
                  <a:lnTo>
                    <a:pt x="11384220" y="510084"/>
                  </a:lnTo>
                  <a:lnTo>
                    <a:pt x="11376971" y="515119"/>
                  </a:lnTo>
                  <a:lnTo>
                    <a:pt x="11372243" y="522573"/>
                  </a:lnTo>
                  <a:lnTo>
                    <a:pt x="11370794" y="530972"/>
                  </a:lnTo>
                  <a:lnTo>
                    <a:pt x="11372604" y="539308"/>
                  </a:lnTo>
                  <a:lnTo>
                    <a:pt x="11377656" y="546574"/>
                  </a:lnTo>
                  <a:lnTo>
                    <a:pt x="11385113" y="551301"/>
                  </a:lnTo>
                  <a:lnTo>
                    <a:pt x="11393511" y="552753"/>
                  </a:lnTo>
                  <a:lnTo>
                    <a:pt x="11401840" y="550951"/>
                  </a:lnTo>
                  <a:lnTo>
                    <a:pt x="11409089" y="545917"/>
                  </a:lnTo>
                  <a:lnTo>
                    <a:pt x="11413817" y="538464"/>
                  </a:lnTo>
                  <a:lnTo>
                    <a:pt x="11415269" y="530068"/>
                  </a:lnTo>
                  <a:lnTo>
                    <a:pt x="11413466" y="521740"/>
                  </a:lnTo>
                  <a:lnTo>
                    <a:pt x="11408390" y="514461"/>
                  </a:lnTo>
                  <a:lnTo>
                    <a:pt x="11400942" y="509734"/>
                  </a:lnTo>
                  <a:lnTo>
                    <a:pt x="11392547" y="508282"/>
                  </a:lnTo>
                  <a:close/>
                </a:path>
                <a:path w="11962130" h="7343775">
                  <a:moveTo>
                    <a:pt x="11455720" y="571744"/>
                  </a:moveTo>
                  <a:lnTo>
                    <a:pt x="11447328" y="573214"/>
                  </a:lnTo>
                  <a:lnTo>
                    <a:pt x="11439886" y="577957"/>
                  </a:lnTo>
                  <a:lnTo>
                    <a:pt x="11434868" y="585217"/>
                  </a:lnTo>
                  <a:lnTo>
                    <a:pt x="11433087" y="593551"/>
                  </a:lnTo>
                  <a:lnTo>
                    <a:pt x="11434566" y="601953"/>
                  </a:lnTo>
                  <a:lnTo>
                    <a:pt x="11439328" y="609414"/>
                  </a:lnTo>
                  <a:lnTo>
                    <a:pt x="11446584" y="614434"/>
                  </a:lnTo>
                  <a:lnTo>
                    <a:pt x="11454914" y="616218"/>
                  </a:lnTo>
                  <a:lnTo>
                    <a:pt x="11463306" y="614748"/>
                  </a:lnTo>
                  <a:lnTo>
                    <a:pt x="11470747" y="610005"/>
                  </a:lnTo>
                  <a:lnTo>
                    <a:pt x="11475766" y="602746"/>
                  </a:lnTo>
                  <a:lnTo>
                    <a:pt x="11477551" y="594415"/>
                  </a:lnTo>
                  <a:lnTo>
                    <a:pt x="11476084" y="586022"/>
                  </a:lnTo>
                  <a:lnTo>
                    <a:pt x="11471306" y="578548"/>
                  </a:lnTo>
                  <a:lnTo>
                    <a:pt x="11464050" y="573528"/>
                  </a:lnTo>
                  <a:lnTo>
                    <a:pt x="11455720" y="571744"/>
                  </a:lnTo>
                  <a:close/>
                </a:path>
                <a:path w="11962130" h="7343775">
                  <a:moveTo>
                    <a:pt x="11516034" y="638245"/>
                  </a:moveTo>
                  <a:lnTo>
                    <a:pt x="11507574" y="639252"/>
                  </a:lnTo>
                  <a:lnTo>
                    <a:pt x="11499881" y="643580"/>
                  </a:lnTo>
                  <a:lnTo>
                    <a:pt x="11494472" y="650553"/>
                  </a:lnTo>
                  <a:lnTo>
                    <a:pt x="11492237" y="658777"/>
                  </a:lnTo>
                  <a:lnTo>
                    <a:pt x="11493254" y="667247"/>
                  </a:lnTo>
                  <a:lnTo>
                    <a:pt x="11497595" y="674959"/>
                  </a:lnTo>
                  <a:lnTo>
                    <a:pt x="11504573" y="680369"/>
                  </a:lnTo>
                  <a:lnTo>
                    <a:pt x="11512796" y="682608"/>
                  </a:lnTo>
                  <a:lnTo>
                    <a:pt x="11521254" y="681601"/>
                  </a:lnTo>
                  <a:lnTo>
                    <a:pt x="11528939" y="677273"/>
                  </a:lnTo>
                  <a:lnTo>
                    <a:pt x="11534351" y="670300"/>
                  </a:lnTo>
                  <a:lnTo>
                    <a:pt x="11536592" y="662080"/>
                  </a:lnTo>
                  <a:lnTo>
                    <a:pt x="11535588" y="653620"/>
                  </a:lnTo>
                  <a:lnTo>
                    <a:pt x="11531225" y="645894"/>
                  </a:lnTo>
                  <a:lnTo>
                    <a:pt x="11524254" y="640484"/>
                  </a:lnTo>
                  <a:lnTo>
                    <a:pt x="11516034" y="638245"/>
                  </a:lnTo>
                  <a:close/>
                </a:path>
                <a:path w="11962130" h="7343775">
                  <a:moveTo>
                    <a:pt x="11572992" y="707634"/>
                  </a:moveTo>
                  <a:lnTo>
                    <a:pt x="11564489" y="708185"/>
                  </a:lnTo>
                  <a:lnTo>
                    <a:pt x="11556574" y="712094"/>
                  </a:lnTo>
                  <a:lnTo>
                    <a:pt x="11550795" y="718766"/>
                  </a:lnTo>
                  <a:lnTo>
                    <a:pt x="11548119" y="726858"/>
                  </a:lnTo>
                  <a:lnTo>
                    <a:pt x="11548677" y="735371"/>
                  </a:lnTo>
                  <a:lnTo>
                    <a:pt x="11552599" y="743304"/>
                  </a:lnTo>
                  <a:lnTo>
                    <a:pt x="11559273" y="749081"/>
                  </a:lnTo>
                  <a:lnTo>
                    <a:pt x="11567364" y="751758"/>
                  </a:lnTo>
                  <a:lnTo>
                    <a:pt x="11575868" y="751207"/>
                  </a:lnTo>
                  <a:lnTo>
                    <a:pt x="11583777" y="747299"/>
                  </a:lnTo>
                  <a:lnTo>
                    <a:pt x="11589557" y="740627"/>
                  </a:lnTo>
                  <a:lnTo>
                    <a:pt x="11592236" y="732539"/>
                  </a:lnTo>
                  <a:lnTo>
                    <a:pt x="11591686" y="724036"/>
                  </a:lnTo>
                  <a:lnTo>
                    <a:pt x="11587753" y="716088"/>
                  </a:lnTo>
                  <a:lnTo>
                    <a:pt x="11581081" y="710311"/>
                  </a:lnTo>
                  <a:lnTo>
                    <a:pt x="11572992" y="707634"/>
                  </a:lnTo>
                  <a:close/>
                </a:path>
                <a:path w="11962130" h="7343775">
                  <a:moveTo>
                    <a:pt x="11626064" y="779679"/>
                  </a:moveTo>
                  <a:lnTo>
                    <a:pt x="11617547" y="779926"/>
                  </a:lnTo>
                  <a:lnTo>
                    <a:pt x="11609495" y="783549"/>
                  </a:lnTo>
                  <a:lnTo>
                    <a:pt x="11603486" y="790011"/>
                  </a:lnTo>
                  <a:lnTo>
                    <a:pt x="11600526" y="798002"/>
                  </a:lnTo>
                  <a:lnTo>
                    <a:pt x="11600742" y="805256"/>
                  </a:lnTo>
                  <a:lnTo>
                    <a:pt x="11600780" y="806530"/>
                  </a:lnTo>
                  <a:lnTo>
                    <a:pt x="11604415" y="814599"/>
                  </a:lnTo>
                  <a:lnTo>
                    <a:pt x="11610875" y="820610"/>
                  </a:lnTo>
                  <a:lnTo>
                    <a:pt x="11618864" y="823574"/>
                  </a:lnTo>
                  <a:lnTo>
                    <a:pt x="11627382" y="823327"/>
                  </a:lnTo>
                  <a:lnTo>
                    <a:pt x="11635428" y="819704"/>
                  </a:lnTo>
                  <a:lnTo>
                    <a:pt x="11641445" y="813243"/>
                  </a:lnTo>
                  <a:lnTo>
                    <a:pt x="11644410" y="805256"/>
                  </a:lnTo>
                  <a:lnTo>
                    <a:pt x="11644198" y="798002"/>
                  </a:lnTo>
                  <a:lnTo>
                    <a:pt x="11644162" y="796739"/>
                  </a:lnTo>
                  <a:lnTo>
                    <a:pt x="11640508" y="788656"/>
                  </a:lnTo>
                  <a:lnTo>
                    <a:pt x="11634050" y="782644"/>
                  </a:lnTo>
                  <a:lnTo>
                    <a:pt x="11626064" y="779679"/>
                  </a:lnTo>
                  <a:close/>
                </a:path>
                <a:path w="11962130" h="7343775">
                  <a:moveTo>
                    <a:pt x="11667361" y="854122"/>
                  </a:moveTo>
                  <a:lnTo>
                    <a:pt x="11659139" y="857321"/>
                  </a:lnTo>
                  <a:lnTo>
                    <a:pt x="11652796" y="863460"/>
                  </a:lnTo>
                  <a:lnTo>
                    <a:pt x="11649421" y="871287"/>
                  </a:lnTo>
                  <a:lnTo>
                    <a:pt x="11649231" y="879816"/>
                  </a:lnTo>
                  <a:lnTo>
                    <a:pt x="11652446" y="888064"/>
                  </a:lnTo>
                  <a:lnTo>
                    <a:pt x="11658582" y="894404"/>
                  </a:lnTo>
                  <a:lnTo>
                    <a:pt x="11666405" y="897780"/>
                  </a:lnTo>
                  <a:lnTo>
                    <a:pt x="11674926" y="897978"/>
                  </a:lnTo>
                  <a:lnTo>
                    <a:pt x="11683155" y="894779"/>
                  </a:lnTo>
                  <a:lnTo>
                    <a:pt x="11689491" y="888640"/>
                  </a:lnTo>
                  <a:lnTo>
                    <a:pt x="11692866" y="880817"/>
                  </a:lnTo>
                  <a:lnTo>
                    <a:pt x="11693062" y="872299"/>
                  </a:lnTo>
                  <a:lnTo>
                    <a:pt x="11689835" y="864036"/>
                  </a:lnTo>
                  <a:lnTo>
                    <a:pt x="11683699" y="857696"/>
                  </a:lnTo>
                  <a:lnTo>
                    <a:pt x="11675878" y="854319"/>
                  </a:lnTo>
                  <a:lnTo>
                    <a:pt x="11667361" y="854122"/>
                  </a:lnTo>
                  <a:close/>
                </a:path>
                <a:path w="11962130" h="7343775">
                  <a:moveTo>
                    <a:pt x="11713439" y="930694"/>
                  </a:moveTo>
                  <a:lnTo>
                    <a:pt x="11705062" y="933465"/>
                  </a:lnTo>
                  <a:lnTo>
                    <a:pt x="11698411" y="939269"/>
                  </a:lnTo>
                  <a:lnTo>
                    <a:pt x="11694637" y="946911"/>
                  </a:lnTo>
                  <a:lnTo>
                    <a:pt x="11694009" y="955419"/>
                  </a:lnTo>
                  <a:lnTo>
                    <a:pt x="11696795" y="963820"/>
                  </a:lnTo>
                  <a:lnTo>
                    <a:pt x="11702599" y="970469"/>
                  </a:lnTo>
                  <a:lnTo>
                    <a:pt x="11710238" y="974245"/>
                  </a:lnTo>
                  <a:lnTo>
                    <a:pt x="11718733" y="974882"/>
                  </a:lnTo>
                  <a:lnTo>
                    <a:pt x="11727110" y="972112"/>
                  </a:lnTo>
                  <a:lnTo>
                    <a:pt x="11733761" y="966308"/>
                  </a:lnTo>
                  <a:lnTo>
                    <a:pt x="11737538" y="958670"/>
                  </a:lnTo>
                  <a:lnTo>
                    <a:pt x="11738174" y="950174"/>
                  </a:lnTo>
                  <a:lnTo>
                    <a:pt x="11735377" y="941755"/>
                  </a:lnTo>
                  <a:lnTo>
                    <a:pt x="11729573" y="935107"/>
                  </a:lnTo>
                  <a:lnTo>
                    <a:pt x="11721934" y="931331"/>
                  </a:lnTo>
                  <a:lnTo>
                    <a:pt x="11713439" y="930694"/>
                  </a:lnTo>
                  <a:close/>
                </a:path>
                <a:path w="11962130" h="7343775">
                  <a:moveTo>
                    <a:pt x="11755643" y="1009461"/>
                  </a:moveTo>
                  <a:lnTo>
                    <a:pt x="11747138" y="1011806"/>
                  </a:lnTo>
                  <a:lnTo>
                    <a:pt x="11740202" y="1017268"/>
                  </a:lnTo>
                  <a:lnTo>
                    <a:pt x="11736046" y="1024710"/>
                  </a:lnTo>
                  <a:lnTo>
                    <a:pt x="11734988" y="1033175"/>
                  </a:lnTo>
                  <a:lnTo>
                    <a:pt x="11737346" y="1041707"/>
                  </a:lnTo>
                  <a:lnTo>
                    <a:pt x="11742808" y="1048639"/>
                  </a:lnTo>
                  <a:lnTo>
                    <a:pt x="11750246" y="1052795"/>
                  </a:lnTo>
                  <a:lnTo>
                    <a:pt x="11758699" y="1053858"/>
                  </a:lnTo>
                  <a:lnTo>
                    <a:pt x="11767204" y="1051514"/>
                  </a:lnTo>
                  <a:lnTo>
                    <a:pt x="11774140" y="1046052"/>
                  </a:lnTo>
                  <a:lnTo>
                    <a:pt x="11778299" y="1038615"/>
                  </a:lnTo>
                  <a:lnTo>
                    <a:pt x="11779364" y="1030161"/>
                  </a:lnTo>
                  <a:lnTo>
                    <a:pt x="11776995" y="1021613"/>
                  </a:lnTo>
                  <a:lnTo>
                    <a:pt x="11771533" y="1014681"/>
                  </a:lnTo>
                  <a:lnTo>
                    <a:pt x="11764095" y="1010525"/>
                  </a:lnTo>
                  <a:lnTo>
                    <a:pt x="11755643" y="1009461"/>
                  </a:lnTo>
                  <a:close/>
                </a:path>
                <a:path w="11962130" h="7343775">
                  <a:moveTo>
                    <a:pt x="11793865" y="1090229"/>
                  </a:moveTo>
                  <a:lnTo>
                    <a:pt x="11785250" y="1092146"/>
                  </a:lnTo>
                  <a:lnTo>
                    <a:pt x="11778056" y="1097257"/>
                  </a:lnTo>
                  <a:lnTo>
                    <a:pt x="11773536" y="1104483"/>
                  </a:lnTo>
                  <a:lnTo>
                    <a:pt x="11772058" y="1112885"/>
                  </a:lnTo>
                  <a:lnTo>
                    <a:pt x="11773985" y="1121523"/>
                  </a:lnTo>
                  <a:lnTo>
                    <a:pt x="11779098" y="1128719"/>
                  </a:lnTo>
                  <a:lnTo>
                    <a:pt x="11786320" y="1133240"/>
                  </a:lnTo>
                  <a:lnTo>
                    <a:pt x="11794709" y="1134724"/>
                  </a:lnTo>
                  <a:lnTo>
                    <a:pt x="11803322" y="1132806"/>
                  </a:lnTo>
                  <a:lnTo>
                    <a:pt x="11810517" y="1127697"/>
                  </a:lnTo>
                  <a:lnTo>
                    <a:pt x="11815040" y="1120475"/>
                  </a:lnTo>
                  <a:lnTo>
                    <a:pt x="11816526" y="1112085"/>
                  </a:lnTo>
                  <a:lnTo>
                    <a:pt x="11814587" y="1103430"/>
                  </a:lnTo>
                  <a:lnTo>
                    <a:pt x="11809480" y="1096234"/>
                  </a:lnTo>
                  <a:lnTo>
                    <a:pt x="11802257" y="1091713"/>
                  </a:lnTo>
                  <a:lnTo>
                    <a:pt x="11793865" y="1090229"/>
                  </a:lnTo>
                  <a:close/>
                </a:path>
                <a:path w="11962130" h="7343775">
                  <a:moveTo>
                    <a:pt x="11828014" y="1172801"/>
                  </a:moveTo>
                  <a:lnTo>
                    <a:pt x="11819312" y="1174292"/>
                  </a:lnTo>
                  <a:lnTo>
                    <a:pt x="11811877" y="1179042"/>
                  </a:lnTo>
                  <a:lnTo>
                    <a:pt x="11807010" y="1186037"/>
                  </a:lnTo>
                  <a:lnTo>
                    <a:pt x="11805122" y="1194356"/>
                  </a:lnTo>
                  <a:lnTo>
                    <a:pt x="11806624" y="1203078"/>
                  </a:lnTo>
                  <a:lnTo>
                    <a:pt x="11811369" y="1210517"/>
                  </a:lnTo>
                  <a:lnTo>
                    <a:pt x="11818356" y="1215388"/>
                  </a:lnTo>
                  <a:lnTo>
                    <a:pt x="11826663" y="1217282"/>
                  </a:lnTo>
                  <a:lnTo>
                    <a:pt x="11835364" y="1215791"/>
                  </a:lnTo>
                  <a:lnTo>
                    <a:pt x="11842801" y="1211042"/>
                  </a:lnTo>
                  <a:lnTo>
                    <a:pt x="11847674" y="1204052"/>
                  </a:lnTo>
                  <a:lnTo>
                    <a:pt x="11849570" y="1195745"/>
                  </a:lnTo>
                  <a:lnTo>
                    <a:pt x="11848064" y="1187005"/>
                  </a:lnTo>
                  <a:lnTo>
                    <a:pt x="11843313" y="1179567"/>
                  </a:lnTo>
                  <a:lnTo>
                    <a:pt x="11836322" y="1174696"/>
                  </a:lnTo>
                  <a:lnTo>
                    <a:pt x="11828014" y="1172801"/>
                  </a:lnTo>
                  <a:close/>
                </a:path>
                <a:path w="11962130" h="7343775">
                  <a:moveTo>
                    <a:pt x="11857978" y="1256970"/>
                  </a:moveTo>
                  <a:lnTo>
                    <a:pt x="11849220" y="1258041"/>
                  </a:lnTo>
                  <a:lnTo>
                    <a:pt x="11841556" y="1262428"/>
                  </a:lnTo>
                  <a:lnTo>
                    <a:pt x="11836355" y="1269181"/>
                  </a:lnTo>
                  <a:lnTo>
                    <a:pt x="11834068" y="1277400"/>
                  </a:lnTo>
                  <a:lnTo>
                    <a:pt x="11835149" y="1286184"/>
                  </a:lnTo>
                  <a:lnTo>
                    <a:pt x="11839534" y="1293842"/>
                  </a:lnTo>
                  <a:lnTo>
                    <a:pt x="11846280" y="1299044"/>
                  </a:lnTo>
                  <a:lnTo>
                    <a:pt x="11854483" y="1301336"/>
                  </a:lnTo>
                  <a:lnTo>
                    <a:pt x="11863241" y="1300265"/>
                  </a:lnTo>
                  <a:lnTo>
                    <a:pt x="11870905" y="1295879"/>
                  </a:lnTo>
                  <a:lnTo>
                    <a:pt x="11876108" y="1289131"/>
                  </a:lnTo>
                  <a:lnTo>
                    <a:pt x="11878398" y="1280925"/>
                  </a:lnTo>
                  <a:lnTo>
                    <a:pt x="11877313" y="1272123"/>
                  </a:lnTo>
                  <a:lnTo>
                    <a:pt x="11872927" y="1264464"/>
                  </a:lnTo>
                  <a:lnTo>
                    <a:pt x="11866181" y="1259262"/>
                  </a:lnTo>
                  <a:lnTo>
                    <a:pt x="11857978" y="1256970"/>
                  </a:lnTo>
                  <a:close/>
                </a:path>
                <a:path w="11962130" h="7343775">
                  <a:moveTo>
                    <a:pt x="11883673" y="1342528"/>
                  </a:moveTo>
                  <a:lnTo>
                    <a:pt x="11874874" y="1343185"/>
                  </a:lnTo>
                  <a:lnTo>
                    <a:pt x="11867015" y="1347205"/>
                  </a:lnTo>
                  <a:lnTo>
                    <a:pt x="11861503" y="1353704"/>
                  </a:lnTo>
                  <a:lnTo>
                    <a:pt x="11858831" y="1361806"/>
                  </a:lnTo>
                  <a:lnTo>
                    <a:pt x="11859494" y="1370632"/>
                  </a:lnTo>
                  <a:lnTo>
                    <a:pt x="11863512" y="1378489"/>
                  </a:lnTo>
                  <a:lnTo>
                    <a:pt x="11870007" y="1384003"/>
                  </a:lnTo>
                  <a:lnTo>
                    <a:pt x="11878097" y="1386679"/>
                  </a:lnTo>
                  <a:lnTo>
                    <a:pt x="11886901" y="1386023"/>
                  </a:lnTo>
                  <a:lnTo>
                    <a:pt x="11894755" y="1382003"/>
                  </a:lnTo>
                  <a:lnTo>
                    <a:pt x="11900269" y="1375508"/>
                  </a:lnTo>
                  <a:lnTo>
                    <a:pt x="11902948" y="1367420"/>
                  </a:lnTo>
                  <a:lnTo>
                    <a:pt x="11902281" y="1358576"/>
                  </a:lnTo>
                  <a:lnTo>
                    <a:pt x="11898261" y="1350719"/>
                  </a:lnTo>
                  <a:lnTo>
                    <a:pt x="11891764" y="1345205"/>
                  </a:lnTo>
                  <a:lnTo>
                    <a:pt x="11883673" y="1342528"/>
                  </a:lnTo>
                  <a:close/>
                </a:path>
                <a:path w="11962130" h="7343775">
                  <a:moveTo>
                    <a:pt x="11905053" y="1429255"/>
                  </a:moveTo>
                  <a:lnTo>
                    <a:pt x="11896236" y="1429503"/>
                  </a:lnTo>
                  <a:lnTo>
                    <a:pt x="11888198" y="1433154"/>
                  </a:lnTo>
                  <a:lnTo>
                    <a:pt x="11882388" y="1439390"/>
                  </a:lnTo>
                  <a:lnTo>
                    <a:pt x="11879342" y="1447359"/>
                  </a:lnTo>
                  <a:lnTo>
                    <a:pt x="11879564" y="1455015"/>
                  </a:lnTo>
                  <a:lnTo>
                    <a:pt x="11879599" y="1456206"/>
                  </a:lnTo>
                  <a:lnTo>
                    <a:pt x="11883249" y="1464241"/>
                  </a:lnTo>
                  <a:lnTo>
                    <a:pt x="11889479" y="1470051"/>
                  </a:lnTo>
                  <a:lnTo>
                    <a:pt x="11897433" y="1473100"/>
                  </a:lnTo>
                  <a:lnTo>
                    <a:pt x="11906256" y="1472853"/>
                  </a:lnTo>
                  <a:lnTo>
                    <a:pt x="11914294" y="1469202"/>
                  </a:lnTo>
                  <a:lnTo>
                    <a:pt x="11920105" y="1462970"/>
                  </a:lnTo>
                  <a:lnTo>
                    <a:pt x="11923154" y="1455015"/>
                  </a:lnTo>
                  <a:lnTo>
                    <a:pt x="11922929" y="1447359"/>
                  </a:lnTo>
                  <a:lnTo>
                    <a:pt x="11922893" y="1446150"/>
                  </a:lnTo>
                  <a:lnTo>
                    <a:pt x="11919240" y="1438114"/>
                  </a:lnTo>
                  <a:lnTo>
                    <a:pt x="11913007" y="1432304"/>
                  </a:lnTo>
                  <a:lnTo>
                    <a:pt x="11905053" y="1429255"/>
                  </a:lnTo>
                  <a:close/>
                </a:path>
                <a:path w="11962130" h="7343775">
                  <a:moveTo>
                    <a:pt x="11913266" y="1516774"/>
                  </a:moveTo>
                  <a:lnTo>
                    <a:pt x="11905068" y="1520049"/>
                  </a:lnTo>
                  <a:lnTo>
                    <a:pt x="11898976" y="1526010"/>
                  </a:lnTo>
                  <a:lnTo>
                    <a:pt x="11895564" y="1533829"/>
                  </a:lnTo>
                  <a:lnTo>
                    <a:pt x="11895410" y="1542679"/>
                  </a:lnTo>
                  <a:lnTo>
                    <a:pt x="11898679" y="1550874"/>
                  </a:lnTo>
                  <a:lnTo>
                    <a:pt x="11904633" y="1556967"/>
                  </a:lnTo>
                  <a:lnTo>
                    <a:pt x="11912441" y="1560381"/>
                  </a:lnTo>
                  <a:lnTo>
                    <a:pt x="11921267" y="1560544"/>
                  </a:lnTo>
                  <a:lnTo>
                    <a:pt x="11929464" y="1557269"/>
                  </a:lnTo>
                  <a:lnTo>
                    <a:pt x="11935555" y="1551313"/>
                  </a:lnTo>
                  <a:lnTo>
                    <a:pt x="11938969" y="1543507"/>
                  </a:lnTo>
                  <a:lnTo>
                    <a:pt x="11939123" y="1534640"/>
                  </a:lnTo>
                  <a:lnTo>
                    <a:pt x="11935848" y="1526443"/>
                  </a:lnTo>
                  <a:lnTo>
                    <a:pt x="11929891" y="1520351"/>
                  </a:lnTo>
                  <a:lnTo>
                    <a:pt x="11922086" y="1516936"/>
                  </a:lnTo>
                  <a:lnTo>
                    <a:pt x="11913266" y="1516774"/>
                  </a:lnTo>
                  <a:close/>
                </a:path>
                <a:path w="11962130" h="7343775">
                  <a:moveTo>
                    <a:pt x="11925915" y="1604782"/>
                  </a:moveTo>
                  <a:lnTo>
                    <a:pt x="11917583" y="1607679"/>
                  </a:lnTo>
                  <a:lnTo>
                    <a:pt x="11911226" y="1613356"/>
                  </a:lnTo>
                  <a:lnTo>
                    <a:pt x="11907458" y="1621011"/>
                  </a:lnTo>
                  <a:lnTo>
                    <a:pt x="11906891" y="1629844"/>
                  </a:lnTo>
                  <a:lnTo>
                    <a:pt x="11909793" y="1638180"/>
                  </a:lnTo>
                  <a:lnTo>
                    <a:pt x="11915467" y="1644538"/>
                  </a:lnTo>
                  <a:lnTo>
                    <a:pt x="11923107" y="1648306"/>
                  </a:lnTo>
                  <a:lnTo>
                    <a:pt x="11931910" y="1648871"/>
                  </a:lnTo>
                  <a:lnTo>
                    <a:pt x="11940249" y="1645975"/>
                  </a:lnTo>
                  <a:lnTo>
                    <a:pt x="11946609" y="1640304"/>
                  </a:lnTo>
                  <a:lnTo>
                    <a:pt x="11950375" y="1632662"/>
                  </a:lnTo>
                  <a:lnTo>
                    <a:pt x="11950934" y="1623810"/>
                  </a:lnTo>
                  <a:lnTo>
                    <a:pt x="11948040" y="1615473"/>
                  </a:lnTo>
                  <a:lnTo>
                    <a:pt x="11942368" y="1609115"/>
                  </a:lnTo>
                  <a:lnTo>
                    <a:pt x="11934725" y="1605347"/>
                  </a:lnTo>
                  <a:lnTo>
                    <a:pt x="11925915" y="1604782"/>
                  </a:lnTo>
                  <a:close/>
                </a:path>
                <a:path w="11962130" h="7343775">
                  <a:moveTo>
                    <a:pt x="11934856" y="1693245"/>
                  </a:moveTo>
                  <a:lnTo>
                    <a:pt x="11926345" y="1695572"/>
                  </a:lnTo>
                  <a:lnTo>
                    <a:pt x="11919619" y="1700805"/>
                  </a:lnTo>
                  <a:lnTo>
                    <a:pt x="11915347" y="1708188"/>
                  </a:lnTo>
                  <a:lnTo>
                    <a:pt x="11914193" y="1716963"/>
                  </a:lnTo>
                  <a:lnTo>
                    <a:pt x="11916519" y="1725477"/>
                  </a:lnTo>
                  <a:lnTo>
                    <a:pt x="11921748" y="1732203"/>
                  </a:lnTo>
                  <a:lnTo>
                    <a:pt x="11929118" y="1736479"/>
                  </a:lnTo>
                  <a:lnTo>
                    <a:pt x="11937866" y="1737638"/>
                  </a:lnTo>
                  <a:lnTo>
                    <a:pt x="11946378" y="1735312"/>
                  </a:lnTo>
                  <a:lnTo>
                    <a:pt x="11953105" y="1730084"/>
                  </a:lnTo>
                  <a:lnTo>
                    <a:pt x="11957381" y="1722714"/>
                  </a:lnTo>
                  <a:lnTo>
                    <a:pt x="11958529" y="1713920"/>
                  </a:lnTo>
                  <a:lnTo>
                    <a:pt x="11956205" y="1705407"/>
                  </a:lnTo>
                  <a:lnTo>
                    <a:pt x="11950979" y="1698680"/>
                  </a:lnTo>
                  <a:lnTo>
                    <a:pt x="11943609" y="1694404"/>
                  </a:lnTo>
                  <a:lnTo>
                    <a:pt x="11934856" y="1693245"/>
                  </a:lnTo>
                  <a:close/>
                </a:path>
                <a:path w="11962130" h="7343775">
                  <a:moveTo>
                    <a:pt x="11938831" y="1782083"/>
                  </a:moveTo>
                  <a:lnTo>
                    <a:pt x="11930223" y="1784024"/>
                  </a:lnTo>
                  <a:lnTo>
                    <a:pt x="11923267" y="1788949"/>
                  </a:lnTo>
                  <a:lnTo>
                    <a:pt x="11918665" y="1796131"/>
                  </a:lnTo>
                  <a:lnTo>
                    <a:pt x="11917114" y="1804845"/>
                  </a:lnTo>
                  <a:lnTo>
                    <a:pt x="11919057" y="1813455"/>
                  </a:lnTo>
                  <a:lnTo>
                    <a:pt x="11923979" y="1820411"/>
                  </a:lnTo>
                  <a:lnTo>
                    <a:pt x="11931148" y="1825014"/>
                  </a:lnTo>
                  <a:lnTo>
                    <a:pt x="11939835" y="1826566"/>
                  </a:lnTo>
                  <a:lnTo>
                    <a:pt x="11948443" y="1824625"/>
                  </a:lnTo>
                  <a:lnTo>
                    <a:pt x="11955399" y="1819705"/>
                  </a:lnTo>
                  <a:lnTo>
                    <a:pt x="11960001" y="1812535"/>
                  </a:lnTo>
                  <a:lnTo>
                    <a:pt x="11961552" y="1803802"/>
                  </a:lnTo>
                  <a:lnTo>
                    <a:pt x="11959609" y="1795193"/>
                  </a:lnTo>
                  <a:lnTo>
                    <a:pt x="11954687" y="1788237"/>
                  </a:lnTo>
                  <a:lnTo>
                    <a:pt x="11947518" y="1783634"/>
                  </a:lnTo>
                  <a:lnTo>
                    <a:pt x="11938831" y="1782083"/>
                  </a:lnTo>
                  <a:close/>
                </a:path>
                <a:path w="11962130" h="7343775">
                  <a:moveTo>
                    <a:pt x="11939543" y="1871019"/>
                  </a:moveTo>
                  <a:lnTo>
                    <a:pt x="11930894" y="1872767"/>
                  </a:lnTo>
                  <a:lnTo>
                    <a:pt x="11923829" y="1877534"/>
                  </a:lnTo>
                  <a:lnTo>
                    <a:pt x="11919065" y="1884612"/>
                  </a:lnTo>
                  <a:lnTo>
                    <a:pt x="11917318" y="1893289"/>
                  </a:lnTo>
                  <a:lnTo>
                    <a:pt x="11919065" y="1901940"/>
                  </a:lnTo>
                  <a:lnTo>
                    <a:pt x="11923829" y="1909004"/>
                  </a:lnTo>
                  <a:lnTo>
                    <a:pt x="11930894" y="1913767"/>
                  </a:lnTo>
                  <a:lnTo>
                    <a:pt x="11939543" y="1915514"/>
                  </a:lnTo>
                  <a:lnTo>
                    <a:pt x="11948196" y="1913767"/>
                  </a:lnTo>
                  <a:lnTo>
                    <a:pt x="11955260" y="1909004"/>
                  </a:lnTo>
                  <a:lnTo>
                    <a:pt x="11960022" y="1901940"/>
                  </a:lnTo>
                  <a:lnTo>
                    <a:pt x="11961759" y="1893289"/>
                  </a:lnTo>
                  <a:lnTo>
                    <a:pt x="11960026" y="1884612"/>
                  </a:lnTo>
                  <a:lnTo>
                    <a:pt x="11955264" y="1877534"/>
                  </a:lnTo>
                  <a:lnTo>
                    <a:pt x="11948197" y="1872767"/>
                  </a:lnTo>
                  <a:lnTo>
                    <a:pt x="11939543" y="1871019"/>
                  </a:lnTo>
                  <a:close/>
                </a:path>
                <a:path w="11962130" h="7343775">
                  <a:moveTo>
                    <a:pt x="11939543" y="1959964"/>
                  </a:moveTo>
                  <a:lnTo>
                    <a:pt x="11930894" y="1961711"/>
                  </a:lnTo>
                  <a:lnTo>
                    <a:pt x="11923829" y="1966479"/>
                  </a:lnTo>
                  <a:lnTo>
                    <a:pt x="11919065" y="1973557"/>
                  </a:lnTo>
                  <a:lnTo>
                    <a:pt x="11917318" y="1982233"/>
                  </a:lnTo>
                  <a:lnTo>
                    <a:pt x="11919065" y="1990884"/>
                  </a:lnTo>
                  <a:lnTo>
                    <a:pt x="11923829" y="1997949"/>
                  </a:lnTo>
                  <a:lnTo>
                    <a:pt x="11930894" y="2002712"/>
                  </a:lnTo>
                  <a:lnTo>
                    <a:pt x="11939543" y="2004458"/>
                  </a:lnTo>
                  <a:lnTo>
                    <a:pt x="11948196" y="2002712"/>
                  </a:lnTo>
                  <a:lnTo>
                    <a:pt x="11955260" y="1997949"/>
                  </a:lnTo>
                  <a:lnTo>
                    <a:pt x="11960022" y="1990884"/>
                  </a:lnTo>
                  <a:lnTo>
                    <a:pt x="11961759" y="1982233"/>
                  </a:lnTo>
                  <a:lnTo>
                    <a:pt x="11960026" y="1973557"/>
                  </a:lnTo>
                  <a:lnTo>
                    <a:pt x="11955264" y="1966479"/>
                  </a:lnTo>
                  <a:lnTo>
                    <a:pt x="11948197" y="1961711"/>
                  </a:lnTo>
                  <a:lnTo>
                    <a:pt x="11939543" y="1959964"/>
                  </a:lnTo>
                  <a:close/>
                </a:path>
                <a:path w="11962130" h="7343775">
                  <a:moveTo>
                    <a:pt x="11939543" y="2048908"/>
                  </a:moveTo>
                  <a:lnTo>
                    <a:pt x="11930894" y="2050656"/>
                  </a:lnTo>
                  <a:lnTo>
                    <a:pt x="11923829" y="2055423"/>
                  </a:lnTo>
                  <a:lnTo>
                    <a:pt x="11919065" y="2062501"/>
                  </a:lnTo>
                  <a:lnTo>
                    <a:pt x="11917318" y="2071178"/>
                  </a:lnTo>
                  <a:lnTo>
                    <a:pt x="11919065" y="2079829"/>
                  </a:lnTo>
                  <a:lnTo>
                    <a:pt x="11923829" y="2086893"/>
                  </a:lnTo>
                  <a:lnTo>
                    <a:pt x="11930894" y="2091656"/>
                  </a:lnTo>
                  <a:lnTo>
                    <a:pt x="11939543" y="2093403"/>
                  </a:lnTo>
                  <a:lnTo>
                    <a:pt x="11948196" y="2091656"/>
                  </a:lnTo>
                  <a:lnTo>
                    <a:pt x="11955260" y="2086893"/>
                  </a:lnTo>
                  <a:lnTo>
                    <a:pt x="11960022" y="2079829"/>
                  </a:lnTo>
                  <a:lnTo>
                    <a:pt x="11961759" y="2071178"/>
                  </a:lnTo>
                  <a:lnTo>
                    <a:pt x="11960026" y="2062501"/>
                  </a:lnTo>
                  <a:lnTo>
                    <a:pt x="11955264" y="2055423"/>
                  </a:lnTo>
                  <a:lnTo>
                    <a:pt x="11948197" y="2050656"/>
                  </a:lnTo>
                  <a:lnTo>
                    <a:pt x="11939543" y="2048908"/>
                  </a:lnTo>
                  <a:close/>
                </a:path>
                <a:path w="11962130" h="7343775">
                  <a:moveTo>
                    <a:pt x="11939543" y="2137853"/>
                  </a:moveTo>
                  <a:lnTo>
                    <a:pt x="11930894" y="2139600"/>
                  </a:lnTo>
                  <a:lnTo>
                    <a:pt x="11923829" y="2144368"/>
                  </a:lnTo>
                  <a:lnTo>
                    <a:pt x="11919065" y="2151446"/>
                  </a:lnTo>
                  <a:lnTo>
                    <a:pt x="11917318" y="2160122"/>
                  </a:lnTo>
                  <a:lnTo>
                    <a:pt x="11919065" y="2168773"/>
                  </a:lnTo>
                  <a:lnTo>
                    <a:pt x="11923829" y="2175838"/>
                  </a:lnTo>
                  <a:lnTo>
                    <a:pt x="11930894" y="2180601"/>
                  </a:lnTo>
                  <a:lnTo>
                    <a:pt x="11939543" y="2182347"/>
                  </a:lnTo>
                  <a:lnTo>
                    <a:pt x="11948196" y="2180601"/>
                  </a:lnTo>
                  <a:lnTo>
                    <a:pt x="11955260" y="2175838"/>
                  </a:lnTo>
                  <a:lnTo>
                    <a:pt x="11960022" y="2168773"/>
                  </a:lnTo>
                  <a:lnTo>
                    <a:pt x="11961759" y="2160122"/>
                  </a:lnTo>
                  <a:lnTo>
                    <a:pt x="11960026" y="2151446"/>
                  </a:lnTo>
                  <a:lnTo>
                    <a:pt x="11955264" y="2144368"/>
                  </a:lnTo>
                  <a:lnTo>
                    <a:pt x="11948197" y="2139600"/>
                  </a:lnTo>
                  <a:lnTo>
                    <a:pt x="11939543" y="2137853"/>
                  </a:lnTo>
                  <a:close/>
                </a:path>
                <a:path w="11962130" h="7343775">
                  <a:moveTo>
                    <a:pt x="11939543" y="2226797"/>
                  </a:moveTo>
                  <a:lnTo>
                    <a:pt x="11930894" y="2228544"/>
                  </a:lnTo>
                  <a:lnTo>
                    <a:pt x="11923829" y="2233312"/>
                  </a:lnTo>
                  <a:lnTo>
                    <a:pt x="11919065" y="2240390"/>
                  </a:lnTo>
                  <a:lnTo>
                    <a:pt x="11917318" y="2249067"/>
                  </a:lnTo>
                  <a:lnTo>
                    <a:pt x="11919065" y="2257718"/>
                  </a:lnTo>
                  <a:lnTo>
                    <a:pt x="11923829" y="2264782"/>
                  </a:lnTo>
                  <a:lnTo>
                    <a:pt x="11930894" y="2269545"/>
                  </a:lnTo>
                  <a:lnTo>
                    <a:pt x="11939543" y="2271292"/>
                  </a:lnTo>
                  <a:lnTo>
                    <a:pt x="11948196" y="2269545"/>
                  </a:lnTo>
                  <a:lnTo>
                    <a:pt x="11955260" y="2264782"/>
                  </a:lnTo>
                  <a:lnTo>
                    <a:pt x="11960022" y="2257718"/>
                  </a:lnTo>
                  <a:lnTo>
                    <a:pt x="11961759" y="2249067"/>
                  </a:lnTo>
                  <a:lnTo>
                    <a:pt x="11960026" y="2240390"/>
                  </a:lnTo>
                  <a:lnTo>
                    <a:pt x="11955264" y="2233312"/>
                  </a:lnTo>
                  <a:lnTo>
                    <a:pt x="11948197" y="2228544"/>
                  </a:lnTo>
                  <a:lnTo>
                    <a:pt x="11939543" y="2226797"/>
                  </a:lnTo>
                  <a:close/>
                </a:path>
                <a:path w="11962130" h="7343775">
                  <a:moveTo>
                    <a:pt x="11939543" y="2315742"/>
                  </a:moveTo>
                  <a:lnTo>
                    <a:pt x="11930894" y="2317489"/>
                  </a:lnTo>
                  <a:lnTo>
                    <a:pt x="11923829" y="2322257"/>
                  </a:lnTo>
                  <a:lnTo>
                    <a:pt x="11919065" y="2329334"/>
                  </a:lnTo>
                  <a:lnTo>
                    <a:pt x="11917318" y="2338011"/>
                  </a:lnTo>
                  <a:lnTo>
                    <a:pt x="11919065" y="2346662"/>
                  </a:lnTo>
                  <a:lnTo>
                    <a:pt x="11923829" y="2353727"/>
                  </a:lnTo>
                  <a:lnTo>
                    <a:pt x="11930894" y="2358490"/>
                  </a:lnTo>
                  <a:lnTo>
                    <a:pt x="11939543" y="2360236"/>
                  </a:lnTo>
                  <a:lnTo>
                    <a:pt x="11948196" y="2358490"/>
                  </a:lnTo>
                  <a:lnTo>
                    <a:pt x="11955260" y="2353727"/>
                  </a:lnTo>
                  <a:lnTo>
                    <a:pt x="11960022" y="2346662"/>
                  </a:lnTo>
                  <a:lnTo>
                    <a:pt x="11961759" y="2338011"/>
                  </a:lnTo>
                  <a:lnTo>
                    <a:pt x="11960026" y="2329334"/>
                  </a:lnTo>
                  <a:lnTo>
                    <a:pt x="11955264" y="2322257"/>
                  </a:lnTo>
                  <a:lnTo>
                    <a:pt x="11948197" y="2317489"/>
                  </a:lnTo>
                  <a:lnTo>
                    <a:pt x="11939543" y="2315742"/>
                  </a:lnTo>
                  <a:close/>
                </a:path>
                <a:path w="11962130" h="7343775">
                  <a:moveTo>
                    <a:pt x="11939543" y="2404686"/>
                  </a:moveTo>
                  <a:lnTo>
                    <a:pt x="11930894" y="2406433"/>
                  </a:lnTo>
                  <a:lnTo>
                    <a:pt x="11923829" y="2411201"/>
                  </a:lnTo>
                  <a:lnTo>
                    <a:pt x="11919065" y="2418279"/>
                  </a:lnTo>
                  <a:lnTo>
                    <a:pt x="11917318" y="2426956"/>
                  </a:lnTo>
                  <a:lnTo>
                    <a:pt x="11919065" y="2435607"/>
                  </a:lnTo>
                  <a:lnTo>
                    <a:pt x="11923829" y="2442671"/>
                  </a:lnTo>
                  <a:lnTo>
                    <a:pt x="11930894" y="2447434"/>
                  </a:lnTo>
                  <a:lnTo>
                    <a:pt x="11939543" y="2449181"/>
                  </a:lnTo>
                  <a:lnTo>
                    <a:pt x="11948196" y="2447434"/>
                  </a:lnTo>
                  <a:lnTo>
                    <a:pt x="11955260" y="2442671"/>
                  </a:lnTo>
                  <a:lnTo>
                    <a:pt x="11960022" y="2435607"/>
                  </a:lnTo>
                  <a:lnTo>
                    <a:pt x="11961759" y="2426956"/>
                  </a:lnTo>
                  <a:lnTo>
                    <a:pt x="11960026" y="2418279"/>
                  </a:lnTo>
                  <a:lnTo>
                    <a:pt x="11955264" y="2411201"/>
                  </a:lnTo>
                  <a:lnTo>
                    <a:pt x="11948197" y="2406433"/>
                  </a:lnTo>
                  <a:lnTo>
                    <a:pt x="11939543" y="2404686"/>
                  </a:lnTo>
                  <a:close/>
                </a:path>
                <a:path w="11962130" h="7343775">
                  <a:moveTo>
                    <a:pt x="11939543" y="2493631"/>
                  </a:moveTo>
                  <a:lnTo>
                    <a:pt x="11930894" y="2495378"/>
                  </a:lnTo>
                  <a:lnTo>
                    <a:pt x="11923829" y="2500146"/>
                  </a:lnTo>
                  <a:lnTo>
                    <a:pt x="11919065" y="2507223"/>
                  </a:lnTo>
                  <a:lnTo>
                    <a:pt x="11917318" y="2515900"/>
                  </a:lnTo>
                  <a:lnTo>
                    <a:pt x="11919065" y="2524551"/>
                  </a:lnTo>
                  <a:lnTo>
                    <a:pt x="11923829" y="2531615"/>
                  </a:lnTo>
                  <a:lnTo>
                    <a:pt x="11930894" y="2536378"/>
                  </a:lnTo>
                  <a:lnTo>
                    <a:pt x="11939543" y="2538125"/>
                  </a:lnTo>
                  <a:lnTo>
                    <a:pt x="11948196" y="2536378"/>
                  </a:lnTo>
                  <a:lnTo>
                    <a:pt x="11955260" y="2531615"/>
                  </a:lnTo>
                  <a:lnTo>
                    <a:pt x="11960022" y="2524551"/>
                  </a:lnTo>
                  <a:lnTo>
                    <a:pt x="11961759" y="2515900"/>
                  </a:lnTo>
                  <a:lnTo>
                    <a:pt x="11960026" y="2507223"/>
                  </a:lnTo>
                  <a:lnTo>
                    <a:pt x="11955264" y="2500146"/>
                  </a:lnTo>
                  <a:lnTo>
                    <a:pt x="11948197" y="2495378"/>
                  </a:lnTo>
                  <a:lnTo>
                    <a:pt x="11939543" y="2493631"/>
                  </a:lnTo>
                  <a:close/>
                </a:path>
                <a:path w="11962130" h="7343775">
                  <a:moveTo>
                    <a:pt x="11939543" y="2582575"/>
                  </a:moveTo>
                  <a:lnTo>
                    <a:pt x="11930894" y="2584322"/>
                  </a:lnTo>
                  <a:lnTo>
                    <a:pt x="11923829" y="2589091"/>
                  </a:lnTo>
                  <a:lnTo>
                    <a:pt x="11919065" y="2596169"/>
                  </a:lnTo>
                  <a:lnTo>
                    <a:pt x="11917318" y="2604846"/>
                  </a:lnTo>
                  <a:lnTo>
                    <a:pt x="11919065" y="2613496"/>
                  </a:lnTo>
                  <a:lnTo>
                    <a:pt x="11923829" y="2620561"/>
                  </a:lnTo>
                  <a:lnTo>
                    <a:pt x="11930894" y="2625324"/>
                  </a:lnTo>
                  <a:lnTo>
                    <a:pt x="11939543" y="2627071"/>
                  </a:lnTo>
                  <a:lnTo>
                    <a:pt x="11948196" y="2625324"/>
                  </a:lnTo>
                  <a:lnTo>
                    <a:pt x="11955260" y="2620561"/>
                  </a:lnTo>
                  <a:lnTo>
                    <a:pt x="11960022" y="2613496"/>
                  </a:lnTo>
                  <a:lnTo>
                    <a:pt x="11961758" y="2604846"/>
                  </a:lnTo>
                  <a:lnTo>
                    <a:pt x="11960026" y="2596169"/>
                  </a:lnTo>
                  <a:lnTo>
                    <a:pt x="11955264" y="2589091"/>
                  </a:lnTo>
                  <a:lnTo>
                    <a:pt x="11948197" y="2584322"/>
                  </a:lnTo>
                  <a:lnTo>
                    <a:pt x="11939543" y="2582575"/>
                  </a:lnTo>
                  <a:close/>
                </a:path>
                <a:path w="11962130" h="7343775">
                  <a:moveTo>
                    <a:pt x="11939543" y="2671521"/>
                  </a:moveTo>
                  <a:lnTo>
                    <a:pt x="11930894" y="2673268"/>
                  </a:lnTo>
                  <a:lnTo>
                    <a:pt x="11923829" y="2678036"/>
                  </a:lnTo>
                  <a:lnTo>
                    <a:pt x="11919065" y="2685113"/>
                  </a:lnTo>
                  <a:lnTo>
                    <a:pt x="11917318" y="2693790"/>
                  </a:lnTo>
                  <a:lnTo>
                    <a:pt x="11919065" y="2702441"/>
                  </a:lnTo>
                  <a:lnTo>
                    <a:pt x="11923829" y="2709506"/>
                  </a:lnTo>
                  <a:lnTo>
                    <a:pt x="11930894" y="2714269"/>
                  </a:lnTo>
                  <a:lnTo>
                    <a:pt x="11939543" y="2716015"/>
                  </a:lnTo>
                  <a:lnTo>
                    <a:pt x="11948196" y="2714269"/>
                  </a:lnTo>
                  <a:lnTo>
                    <a:pt x="11955260" y="2709506"/>
                  </a:lnTo>
                  <a:lnTo>
                    <a:pt x="11960022" y="2702441"/>
                  </a:lnTo>
                  <a:lnTo>
                    <a:pt x="11961759" y="2693790"/>
                  </a:lnTo>
                  <a:lnTo>
                    <a:pt x="11960026" y="2685113"/>
                  </a:lnTo>
                  <a:lnTo>
                    <a:pt x="11955264" y="2678036"/>
                  </a:lnTo>
                  <a:lnTo>
                    <a:pt x="11948197" y="2673268"/>
                  </a:lnTo>
                  <a:lnTo>
                    <a:pt x="11939543" y="2671521"/>
                  </a:lnTo>
                  <a:close/>
                </a:path>
                <a:path w="11962130" h="7343775">
                  <a:moveTo>
                    <a:pt x="11939543" y="2760465"/>
                  </a:moveTo>
                  <a:lnTo>
                    <a:pt x="11930894" y="2762212"/>
                  </a:lnTo>
                  <a:lnTo>
                    <a:pt x="11923829" y="2766980"/>
                  </a:lnTo>
                  <a:lnTo>
                    <a:pt x="11919065" y="2774058"/>
                  </a:lnTo>
                  <a:lnTo>
                    <a:pt x="11917318" y="2782735"/>
                  </a:lnTo>
                  <a:lnTo>
                    <a:pt x="11919065" y="2791386"/>
                  </a:lnTo>
                  <a:lnTo>
                    <a:pt x="11923829" y="2798450"/>
                  </a:lnTo>
                  <a:lnTo>
                    <a:pt x="11930894" y="2803213"/>
                  </a:lnTo>
                  <a:lnTo>
                    <a:pt x="11939543" y="2804960"/>
                  </a:lnTo>
                  <a:lnTo>
                    <a:pt x="11948196" y="2803213"/>
                  </a:lnTo>
                  <a:lnTo>
                    <a:pt x="11955260" y="2798450"/>
                  </a:lnTo>
                  <a:lnTo>
                    <a:pt x="11960022" y="2791386"/>
                  </a:lnTo>
                  <a:lnTo>
                    <a:pt x="11961759" y="2782735"/>
                  </a:lnTo>
                  <a:lnTo>
                    <a:pt x="11960026" y="2774058"/>
                  </a:lnTo>
                  <a:lnTo>
                    <a:pt x="11955264" y="2766980"/>
                  </a:lnTo>
                  <a:lnTo>
                    <a:pt x="11948197" y="2762212"/>
                  </a:lnTo>
                  <a:lnTo>
                    <a:pt x="11939543" y="2760465"/>
                  </a:lnTo>
                  <a:close/>
                </a:path>
                <a:path w="11962130" h="7343775">
                  <a:moveTo>
                    <a:pt x="11939543" y="2849410"/>
                  </a:moveTo>
                  <a:lnTo>
                    <a:pt x="11930894" y="2851157"/>
                  </a:lnTo>
                  <a:lnTo>
                    <a:pt x="11923829" y="2855925"/>
                  </a:lnTo>
                  <a:lnTo>
                    <a:pt x="11919065" y="2863002"/>
                  </a:lnTo>
                  <a:lnTo>
                    <a:pt x="11917318" y="2871679"/>
                  </a:lnTo>
                  <a:lnTo>
                    <a:pt x="11919065" y="2880330"/>
                  </a:lnTo>
                  <a:lnTo>
                    <a:pt x="11923829" y="2887395"/>
                  </a:lnTo>
                  <a:lnTo>
                    <a:pt x="11930894" y="2892158"/>
                  </a:lnTo>
                  <a:lnTo>
                    <a:pt x="11939543" y="2893904"/>
                  </a:lnTo>
                  <a:lnTo>
                    <a:pt x="11948196" y="2892158"/>
                  </a:lnTo>
                  <a:lnTo>
                    <a:pt x="11955260" y="2887395"/>
                  </a:lnTo>
                  <a:lnTo>
                    <a:pt x="11960022" y="2880330"/>
                  </a:lnTo>
                  <a:lnTo>
                    <a:pt x="11961759" y="2871679"/>
                  </a:lnTo>
                  <a:lnTo>
                    <a:pt x="11960026" y="2863002"/>
                  </a:lnTo>
                  <a:lnTo>
                    <a:pt x="11955264" y="2855925"/>
                  </a:lnTo>
                  <a:lnTo>
                    <a:pt x="11948197" y="2851157"/>
                  </a:lnTo>
                  <a:lnTo>
                    <a:pt x="11939543" y="2849410"/>
                  </a:lnTo>
                  <a:close/>
                </a:path>
                <a:path w="11962130" h="7343775">
                  <a:moveTo>
                    <a:pt x="11939543" y="2938354"/>
                  </a:moveTo>
                  <a:lnTo>
                    <a:pt x="11930894" y="2940101"/>
                  </a:lnTo>
                  <a:lnTo>
                    <a:pt x="11923829" y="2944869"/>
                  </a:lnTo>
                  <a:lnTo>
                    <a:pt x="11919065" y="2951947"/>
                  </a:lnTo>
                  <a:lnTo>
                    <a:pt x="11917318" y="2960624"/>
                  </a:lnTo>
                  <a:lnTo>
                    <a:pt x="11919065" y="2969274"/>
                  </a:lnTo>
                  <a:lnTo>
                    <a:pt x="11923829" y="2976339"/>
                  </a:lnTo>
                  <a:lnTo>
                    <a:pt x="11930894" y="2981102"/>
                  </a:lnTo>
                  <a:lnTo>
                    <a:pt x="11939543" y="2982849"/>
                  </a:lnTo>
                  <a:lnTo>
                    <a:pt x="11948196" y="2981102"/>
                  </a:lnTo>
                  <a:lnTo>
                    <a:pt x="11955260" y="2976339"/>
                  </a:lnTo>
                  <a:lnTo>
                    <a:pt x="11960022" y="2969274"/>
                  </a:lnTo>
                  <a:lnTo>
                    <a:pt x="11961759" y="2960624"/>
                  </a:lnTo>
                  <a:lnTo>
                    <a:pt x="11960026" y="2951947"/>
                  </a:lnTo>
                  <a:lnTo>
                    <a:pt x="11955264" y="2944869"/>
                  </a:lnTo>
                  <a:lnTo>
                    <a:pt x="11948197" y="2940101"/>
                  </a:lnTo>
                  <a:lnTo>
                    <a:pt x="11939543" y="2938354"/>
                  </a:lnTo>
                  <a:close/>
                </a:path>
                <a:path w="11962130" h="7343775">
                  <a:moveTo>
                    <a:pt x="11939543" y="3027299"/>
                  </a:moveTo>
                  <a:lnTo>
                    <a:pt x="11930894" y="3029046"/>
                  </a:lnTo>
                  <a:lnTo>
                    <a:pt x="11923829" y="3033814"/>
                  </a:lnTo>
                  <a:lnTo>
                    <a:pt x="11919065" y="3040891"/>
                  </a:lnTo>
                  <a:lnTo>
                    <a:pt x="11917318" y="3049568"/>
                  </a:lnTo>
                  <a:lnTo>
                    <a:pt x="11919065" y="3058219"/>
                  </a:lnTo>
                  <a:lnTo>
                    <a:pt x="11923829" y="3065283"/>
                  </a:lnTo>
                  <a:lnTo>
                    <a:pt x="11930894" y="3070046"/>
                  </a:lnTo>
                  <a:lnTo>
                    <a:pt x="11939543" y="3071793"/>
                  </a:lnTo>
                  <a:lnTo>
                    <a:pt x="11948196" y="3070046"/>
                  </a:lnTo>
                  <a:lnTo>
                    <a:pt x="11955260" y="3065283"/>
                  </a:lnTo>
                  <a:lnTo>
                    <a:pt x="11960022" y="3058219"/>
                  </a:lnTo>
                  <a:lnTo>
                    <a:pt x="11961759" y="3049568"/>
                  </a:lnTo>
                  <a:lnTo>
                    <a:pt x="11960026" y="3040891"/>
                  </a:lnTo>
                  <a:lnTo>
                    <a:pt x="11955264" y="3033814"/>
                  </a:lnTo>
                  <a:lnTo>
                    <a:pt x="11948197" y="3029046"/>
                  </a:lnTo>
                  <a:lnTo>
                    <a:pt x="11939543" y="3027299"/>
                  </a:lnTo>
                  <a:close/>
                </a:path>
                <a:path w="11962130" h="7343775">
                  <a:moveTo>
                    <a:pt x="11939543" y="3116243"/>
                  </a:moveTo>
                  <a:lnTo>
                    <a:pt x="11930894" y="3117990"/>
                  </a:lnTo>
                  <a:lnTo>
                    <a:pt x="11923829" y="3122758"/>
                  </a:lnTo>
                  <a:lnTo>
                    <a:pt x="11919065" y="3129836"/>
                  </a:lnTo>
                  <a:lnTo>
                    <a:pt x="11917318" y="3138512"/>
                  </a:lnTo>
                  <a:lnTo>
                    <a:pt x="11919065" y="3147163"/>
                  </a:lnTo>
                  <a:lnTo>
                    <a:pt x="11923829" y="3154228"/>
                  </a:lnTo>
                  <a:lnTo>
                    <a:pt x="11930894" y="3158991"/>
                  </a:lnTo>
                  <a:lnTo>
                    <a:pt x="11939543" y="3160737"/>
                  </a:lnTo>
                  <a:lnTo>
                    <a:pt x="11948196" y="3158991"/>
                  </a:lnTo>
                  <a:lnTo>
                    <a:pt x="11955260" y="3154228"/>
                  </a:lnTo>
                  <a:lnTo>
                    <a:pt x="11960022" y="3147163"/>
                  </a:lnTo>
                  <a:lnTo>
                    <a:pt x="11961759" y="3138512"/>
                  </a:lnTo>
                  <a:lnTo>
                    <a:pt x="11960026" y="3129836"/>
                  </a:lnTo>
                  <a:lnTo>
                    <a:pt x="11955264" y="3122758"/>
                  </a:lnTo>
                  <a:lnTo>
                    <a:pt x="11948197" y="3117990"/>
                  </a:lnTo>
                  <a:lnTo>
                    <a:pt x="11939543" y="3116243"/>
                  </a:lnTo>
                  <a:close/>
                </a:path>
                <a:path w="11962130" h="7343775">
                  <a:moveTo>
                    <a:pt x="11939543" y="3205187"/>
                  </a:moveTo>
                  <a:lnTo>
                    <a:pt x="11930894" y="3206935"/>
                  </a:lnTo>
                  <a:lnTo>
                    <a:pt x="11923829" y="3211703"/>
                  </a:lnTo>
                  <a:lnTo>
                    <a:pt x="11919065" y="3218780"/>
                  </a:lnTo>
                  <a:lnTo>
                    <a:pt x="11917318" y="3227457"/>
                  </a:lnTo>
                  <a:lnTo>
                    <a:pt x="11919065" y="3236108"/>
                  </a:lnTo>
                  <a:lnTo>
                    <a:pt x="11923829" y="3243172"/>
                  </a:lnTo>
                  <a:lnTo>
                    <a:pt x="11930894" y="3247935"/>
                  </a:lnTo>
                  <a:lnTo>
                    <a:pt x="11939543" y="3249682"/>
                  </a:lnTo>
                  <a:lnTo>
                    <a:pt x="11948196" y="3247935"/>
                  </a:lnTo>
                  <a:lnTo>
                    <a:pt x="11955260" y="3243172"/>
                  </a:lnTo>
                  <a:lnTo>
                    <a:pt x="11960022" y="3236108"/>
                  </a:lnTo>
                  <a:lnTo>
                    <a:pt x="11961759" y="3227457"/>
                  </a:lnTo>
                  <a:lnTo>
                    <a:pt x="11960026" y="3218780"/>
                  </a:lnTo>
                  <a:lnTo>
                    <a:pt x="11955264" y="3211703"/>
                  </a:lnTo>
                  <a:lnTo>
                    <a:pt x="11948197" y="3206935"/>
                  </a:lnTo>
                  <a:lnTo>
                    <a:pt x="11939543" y="3205187"/>
                  </a:lnTo>
                  <a:close/>
                </a:path>
                <a:path w="11962130" h="7343775">
                  <a:moveTo>
                    <a:pt x="11939543" y="3294132"/>
                  </a:moveTo>
                  <a:lnTo>
                    <a:pt x="11930894" y="3295879"/>
                  </a:lnTo>
                  <a:lnTo>
                    <a:pt x="11923829" y="3300647"/>
                  </a:lnTo>
                  <a:lnTo>
                    <a:pt x="11919065" y="3307725"/>
                  </a:lnTo>
                  <a:lnTo>
                    <a:pt x="11917318" y="3316401"/>
                  </a:lnTo>
                  <a:lnTo>
                    <a:pt x="11919065" y="3325052"/>
                  </a:lnTo>
                  <a:lnTo>
                    <a:pt x="11923829" y="3332117"/>
                  </a:lnTo>
                  <a:lnTo>
                    <a:pt x="11930894" y="3336880"/>
                  </a:lnTo>
                  <a:lnTo>
                    <a:pt x="11939543" y="3338626"/>
                  </a:lnTo>
                  <a:lnTo>
                    <a:pt x="11948196" y="3336880"/>
                  </a:lnTo>
                  <a:lnTo>
                    <a:pt x="11955260" y="3332117"/>
                  </a:lnTo>
                  <a:lnTo>
                    <a:pt x="11960022" y="3325052"/>
                  </a:lnTo>
                  <a:lnTo>
                    <a:pt x="11961759" y="3316401"/>
                  </a:lnTo>
                  <a:lnTo>
                    <a:pt x="11960026" y="3307725"/>
                  </a:lnTo>
                  <a:lnTo>
                    <a:pt x="11955264" y="3300647"/>
                  </a:lnTo>
                  <a:lnTo>
                    <a:pt x="11948197" y="3295879"/>
                  </a:lnTo>
                  <a:lnTo>
                    <a:pt x="11939543" y="3294132"/>
                  </a:lnTo>
                  <a:close/>
                </a:path>
                <a:path w="11962130" h="7343775">
                  <a:moveTo>
                    <a:pt x="11939543" y="3383076"/>
                  </a:moveTo>
                  <a:lnTo>
                    <a:pt x="11930894" y="3384824"/>
                  </a:lnTo>
                  <a:lnTo>
                    <a:pt x="11923829" y="3389591"/>
                  </a:lnTo>
                  <a:lnTo>
                    <a:pt x="11919065" y="3396669"/>
                  </a:lnTo>
                  <a:lnTo>
                    <a:pt x="11917318" y="3405346"/>
                  </a:lnTo>
                  <a:lnTo>
                    <a:pt x="11919065" y="3413997"/>
                  </a:lnTo>
                  <a:lnTo>
                    <a:pt x="11923829" y="3421061"/>
                  </a:lnTo>
                  <a:lnTo>
                    <a:pt x="11930894" y="3425824"/>
                  </a:lnTo>
                  <a:lnTo>
                    <a:pt x="11939543" y="3427571"/>
                  </a:lnTo>
                  <a:lnTo>
                    <a:pt x="11948196" y="3425824"/>
                  </a:lnTo>
                  <a:lnTo>
                    <a:pt x="11955260" y="3421061"/>
                  </a:lnTo>
                  <a:lnTo>
                    <a:pt x="11960022" y="3413997"/>
                  </a:lnTo>
                  <a:lnTo>
                    <a:pt x="11961759" y="3405346"/>
                  </a:lnTo>
                  <a:lnTo>
                    <a:pt x="11960026" y="3396669"/>
                  </a:lnTo>
                  <a:lnTo>
                    <a:pt x="11955264" y="3389591"/>
                  </a:lnTo>
                  <a:lnTo>
                    <a:pt x="11948197" y="3384824"/>
                  </a:lnTo>
                  <a:lnTo>
                    <a:pt x="11939543" y="3383076"/>
                  </a:lnTo>
                  <a:close/>
                </a:path>
                <a:path w="11962130" h="7343775">
                  <a:moveTo>
                    <a:pt x="11939543" y="3472021"/>
                  </a:moveTo>
                  <a:lnTo>
                    <a:pt x="11930894" y="3473768"/>
                  </a:lnTo>
                  <a:lnTo>
                    <a:pt x="11923829" y="3478536"/>
                  </a:lnTo>
                  <a:lnTo>
                    <a:pt x="11919065" y="3485614"/>
                  </a:lnTo>
                  <a:lnTo>
                    <a:pt x="11917318" y="3494290"/>
                  </a:lnTo>
                  <a:lnTo>
                    <a:pt x="11919065" y="3502941"/>
                  </a:lnTo>
                  <a:lnTo>
                    <a:pt x="11923829" y="3510006"/>
                  </a:lnTo>
                  <a:lnTo>
                    <a:pt x="11930894" y="3514769"/>
                  </a:lnTo>
                  <a:lnTo>
                    <a:pt x="11939543" y="3516515"/>
                  </a:lnTo>
                  <a:lnTo>
                    <a:pt x="11948196" y="3514769"/>
                  </a:lnTo>
                  <a:lnTo>
                    <a:pt x="11955260" y="3510006"/>
                  </a:lnTo>
                  <a:lnTo>
                    <a:pt x="11960022" y="3502941"/>
                  </a:lnTo>
                  <a:lnTo>
                    <a:pt x="11961759" y="3494290"/>
                  </a:lnTo>
                  <a:lnTo>
                    <a:pt x="11960026" y="3485614"/>
                  </a:lnTo>
                  <a:lnTo>
                    <a:pt x="11955264" y="3478536"/>
                  </a:lnTo>
                  <a:lnTo>
                    <a:pt x="11948197" y="3473768"/>
                  </a:lnTo>
                  <a:lnTo>
                    <a:pt x="11939543" y="3472021"/>
                  </a:lnTo>
                  <a:close/>
                </a:path>
                <a:path w="11962130" h="7343775">
                  <a:moveTo>
                    <a:pt x="11939543" y="3560965"/>
                  </a:moveTo>
                  <a:lnTo>
                    <a:pt x="11930894" y="3562712"/>
                  </a:lnTo>
                  <a:lnTo>
                    <a:pt x="11923829" y="3567480"/>
                  </a:lnTo>
                  <a:lnTo>
                    <a:pt x="11919065" y="3574558"/>
                  </a:lnTo>
                  <a:lnTo>
                    <a:pt x="11917318" y="3583235"/>
                  </a:lnTo>
                  <a:lnTo>
                    <a:pt x="11919065" y="3591886"/>
                  </a:lnTo>
                  <a:lnTo>
                    <a:pt x="11923829" y="3598950"/>
                  </a:lnTo>
                  <a:lnTo>
                    <a:pt x="11930894" y="3603713"/>
                  </a:lnTo>
                  <a:lnTo>
                    <a:pt x="11939543" y="3605460"/>
                  </a:lnTo>
                  <a:lnTo>
                    <a:pt x="11948196" y="3603713"/>
                  </a:lnTo>
                  <a:lnTo>
                    <a:pt x="11955260" y="3598950"/>
                  </a:lnTo>
                  <a:lnTo>
                    <a:pt x="11960022" y="3591886"/>
                  </a:lnTo>
                  <a:lnTo>
                    <a:pt x="11961759" y="3583235"/>
                  </a:lnTo>
                  <a:lnTo>
                    <a:pt x="11960026" y="3574558"/>
                  </a:lnTo>
                  <a:lnTo>
                    <a:pt x="11955264" y="3567480"/>
                  </a:lnTo>
                  <a:lnTo>
                    <a:pt x="11948197" y="3562712"/>
                  </a:lnTo>
                  <a:lnTo>
                    <a:pt x="11939543" y="3560965"/>
                  </a:lnTo>
                  <a:close/>
                </a:path>
                <a:path w="11962130" h="7343775">
                  <a:moveTo>
                    <a:pt x="11939543" y="3649910"/>
                  </a:moveTo>
                  <a:lnTo>
                    <a:pt x="11930894" y="3651657"/>
                  </a:lnTo>
                  <a:lnTo>
                    <a:pt x="11923829" y="3656425"/>
                  </a:lnTo>
                  <a:lnTo>
                    <a:pt x="11919065" y="3663502"/>
                  </a:lnTo>
                  <a:lnTo>
                    <a:pt x="11917318" y="3672179"/>
                  </a:lnTo>
                  <a:lnTo>
                    <a:pt x="11919065" y="3680830"/>
                  </a:lnTo>
                  <a:lnTo>
                    <a:pt x="11923829" y="3687895"/>
                  </a:lnTo>
                  <a:lnTo>
                    <a:pt x="11930894" y="3692658"/>
                  </a:lnTo>
                  <a:lnTo>
                    <a:pt x="11939543" y="3694404"/>
                  </a:lnTo>
                  <a:lnTo>
                    <a:pt x="11948196" y="3692658"/>
                  </a:lnTo>
                  <a:lnTo>
                    <a:pt x="11955260" y="3687895"/>
                  </a:lnTo>
                  <a:lnTo>
                    <a:pt x="11960022" y="3680830"/>
                  </a:lnTo>
                  <a:lnTo>
                    <a:pt x="11961759" y="3672179"/>
                  </a:lnTo>
                  <a:lnTo>
                    <a:pt x="11960026" y="3663502"/>
                  </a:lnTo>
                  <a:lnTo>
                    <a:pt x="11955264" y="3656425"/>
                  </a:lnTo>
                  <a:lnTo>
                    <a:pt x="11948197" y="3651657"/>
                  </a:lnTo>
                  <a:lnTo>
                    <a:pt x="11939543" y="3649910"/>
                  </a:lnTo>
                  <a:close/>
                </a:path>
                <a:path w="11962130" h="7343775">
                  <a:moveTo>
                    <a:pt x="11939543" y="3738854"/>
                  </a:moveTo>
                  <a:lnTo>
                    <a:pt x="11930894" y="3740601"/>
                  </a:lnTo>
                  <a:lnTo>
                    <a:pt x="11923829" y="3745369"/>
                  </a:lnTo>
                  <a:lnTo>
                    <a:pt x="11919065" y="3752447"/>
                  </a:lnTo>
                  <a:lnTo>
                    <a:pt x="11917318" y="3761124"/>
                  </a:lnTo>
                  <a:lnTo>
                    <a:pt x="11919065" y="3769775"/>
                  </a:lnTo>
                  <a:lnTo>
                    <a:pt x="11923829" y="3776839"/>
                  </a:lnTo>
                  <a:lnTo>
                    <a:pt x="11930894" y="3781602"/>
                  </a:lnTo>
                  <a:lnTo>
                    <a:pt x="11939543" y="3783349"/>
                  </a:lnTo>
                  <a:lnTo>
                    <a:pt x="11948196" y="3781602"/>
                  </a:lnTo>
                  <a:lnTo>
                    <a:pt x="11955260" y="3776839"/>
                  </a:lnTo>
                  <a:lnTo>
                    <a:pt x="11960022" y="3769775"/>
                  </a:lnTo>
                  <a:lnTo>
                    <a:pt x="11961759" y="3761124"/>
                  </a:lnTo>
                  <a:lnTo>
                    <a:pt x="11960026" y="3752447"/>
                  </a:lnTo>
                  <a:lnTo>
                    <a:pt x="11955264" y="3745369"/>
                  </a:lnTo>
                  <a:lnTo>
                    <a:pt x="11948197" y="3740601"/>
                  </a:lnTo>
                  <a:lnTo>
                    <a:pt x="11939543" y="3738854"/>
                  </a:lnTo>
                  <a:close/>
                </a:path>
                <a:path w="11962130" h="7343775">
                  <a:moveTo>
                    <a:pt x="11939543" y="3827799"/>
                  </a:moveTo>
                  <a:lnTo>
                    <a:pt x="11930894" y="3829546"/>
                  </a:lnTo>
                  <a:lnTo>
                    <a:pt x="11923829" y="3834314"/>
                  </a:lnTo>
                  <a:lnTo>
                    <a:pt x="11919065" y="3841391"/>
                  </a:lnTo>
                  <a:lnTo>
                    <a:pt x="11917318" y="3850068"/>
                  </a:lnTo>
                  <a:lnTo>
                    <a:pt x="11919065" y="3858719"/>
                  </a:lnTo>
                  <a:lnTo>
                    <a:pt x="11923829" y="3865783"/>
                  </a:lnTo>
                  <a:lnTo>
                    <a:pt x="11930894" y="3870546"/>
                  </a:lnTo>
                  <a:lnTo>
                    <a:pt x="11939543" y="3872293"/>
                  </a:lnTo>
                  <a:lnTo>
                    <a:pt x="11948196" y="3870546"/>
                  </a:lnTo>
                  <a:lnTo>
                    <a:pt x="11955260" y="3865783"/>
                  </a:lnTo>
                  <a:lnTo>
                    <a:pt x="11960022" y="3858719"/>
                  </a:lnTo>
                  <a:lnTo>
                    <a:pt x="11961759" y="3850068"/>
                  </a:lnTo>
                  <a:lnTo>
                    <a:pt x="11960026" y="3841391"/>
                  </a:lnTo>
                  <a:lnTo>
                    <a:pt x="11955264" y="3834314"/>
                  </a:lnTo>
                  <a:lnTo>
                    <a:pt x="11948197" y="3829546"/>
                  </a:lnTo>
                  <a:lnTo>
                    <a:pt x="11939543" y="3827799"/>
                  </a:lnTo>
                  <a:close/>
                </a:path>
                <a:path w="11962130" h="7343775">
                  <a:moveTo>
                    <a:pt x="11939543" y="3916743"/>
                  </a:moveTo>
                  <a:lnTo>
                    <a:pt x="11930894" y="3918490"/>
                  </a:lnTo>
                  <a:lnTo>
                    <a:pt x="11923829" y="3923258"/>
                  </a:lnTo>
                  <a:lnTo>
                    <a:pt x="11919065" y="3930336"/>
                  </a:lnTo>
                  <a:lnTo>
                    <a:pt x="11917318" y="3939012"/>
                  </a:lnTo>
                  <a:lnTo>
                    <a:pt x="11919065" y="3947663"/>
                  </a:lnTo>
                  <a:lnTo>
                    <a:pt x="11923829" y="3954728"/>
                  </a:lnTo>
                  <a:lnTo>
                    <a:pt x="11930894" y="3959491"/>
                  </a:lnTo>
                  <a:lnTo>
                    <a:pt x="11939543" y="3961237"/>
                  </a:lnTo>
                  <a:lnTo>
                    <a:pt x="11948196" y="3959491"/>
                  </a:lnTo>
                  <a:lnTo>
                    <a:pt x="11955260" y="3954728"/>
                  </a:lnTo>
                  <a:lnTo>
                    <a:pt x="11960022" y="3947663"/>
                  </a:lnTo>
                  <a:lnTo>
                    <a:pt x="11961759" y="3939012"/>
                  </a:lnTo>
                  <a:lnTo>
                    <a:pt x="11960026" y="3930336"/>
                  </a:lnTo>
                  <a:lnTo>
                    <a:pt x="11955264" y="3923258"/>
                  </a:lnTo>
                  <a:lnTo>
                    <a:pt x="11948197" y="3918490"/>
                  </a:lnTo>
                  <a:lnTo>
                    <a:pt x="11939543" y="3916743"/>
                  </a:lnTo>
                  <a:close/>
                </a:path>
                <a:path w="11962130" h="7343775">
                  <a:moveTo>
                    <a:pt x="11939543" y="4005687"/>
                  </a:moveTo>
                  <a:lnTo>
                    <a:pt x="11930894" y="4007435"/>
                  </a:lnTo>
                  <a:lnTo>
                    <a:pt x="11923829" y="4012203"/>
                  </a:lnTo>
                  <a:lnTo>
                    <a:pt x="11919065" y="4019280"/>
                  </a:lnTo>
                  <a:lnTo>
                    <a:pt x="11917318" y="4027957"/>
                  </a:lnTo>
                  <a:lnTo>
                    <a:pt x="11919065" y="4036608"/>
                  </a:lnTo>
                  <a:lnTo>
                    <a:pt x="11923829" y="4043672"/>
                  </a:lnTo>
                  <a:lnTo>
                    <a:pt x="11930894" y="4048435"/>
                  </a:lnTo>
                  <a:lnTo>
                    <a:pt x="11939543" y="4050182"/>
                  </a:lnTo>
                  <a:lnTo>
                    <a:pt x="11948196" y="4048435"/>
                  </a:lnTo>
                  <a:lnTo>
                    <a:pt x="11955260" y="4043672"/>
                  </a:lnTo>
                  <a:lnTo>
                    <a:pt x="11960022" y="4036608"/>
                  </a:lnTo>
                  <a:lnTo>
                    <a:pt x="11961759" y="4027957"/>
                  </a:lnTo>
                  <a:lnTo>
                    <a:pt x="11960026" y="4019280"/>
                  </a:lnTo>
                  <a:lnTo>
                    <a:pt x="11955264" y="4012203"/>
                  </a:lnTo>
                  <a:lnTo>
                    <a:pt x="11948197" y="4007435"/>
                  </a:lnTo>
                  <a:lnTo>
                    <a:pt x="11939543" y="4005687"/>
                  </a:lnTo>
                  <a:close/>
                </a:path>
                <a:path w="11962130" h="7343775">
                  <a:moveTo>
                    <a:pt x="11939543" y="4094632"/>
                  </a:moveTo>
                  <a:lnTo>
                    <a:pt x="11930894" y="4096379"/>
                  </a:lnTo>
                  <a:lnTo>
                    <a:pt x="11923829" y="4101147"/>
                  </a:lnTo>
                  <a:lnTo>
                    <a:pt x="11919065" y="4108225"/>
                  </a:lnTo>
                  <a:lnTo>
                    <a:pt x="11917318" y="4116901"/>
                  </a:lnTo>
                  <a:lnTo>
                    <a:pt x="11919065" y="4125552"/>
                  </a:lnTo>
                  <a:lnTo>
                    <a:pt x="11923829" y="4132617"/>
                  </a:lnTo>
                  <a:lnTo>
                    <a:pt x="11930894" y="4137380"/>
                  </a:lnTo>
                  <a:lnTo>
                    <a:pt x="11939543" y="4139126"/>
                  </a:lnTo>
                  <a:lnTo>
                    <a:pt x="11948196" y="4137380"/>
                  </a:lnTo>
                  <a:lnTo>
                    <a:pt x="11955260" y="4132617"/>
                  </a:lnTo>
                  <a:lnTo>
                    <a:pt x="11960022" y="4125552"/>
                  </a:lnTo>
                  <a:lnTo>
                    <a:pt x="11961759" y="4116901"/>
                  </a:lnTo>
                  <a:lnTo>
                    <a:pt x="11960026" y="4108225"/>
                  </a:lnTo>
                  <a:lnTo>
                    <a:pt x="11955264" y="4101147"/>
                  </a:lnTo>
                  <a:lnTo>
                    <a:pt x="11948197" y="4096379"/>
                  </a:lnTo>
                  <a:lnTo>
                    <a:pt x="11939543" y="4094632"/>
                  </a:lnTo>
                  <a:close/>
                </a:path>
                <a:path w="11962130" h="7343775">
                  <a:moveTo>
                    <a:pt x="11939543" y="4183576"/>
                  </a:moveTo>
                  <a:lnTo>
                    <a:pt x="11930894" y="4185324"/>
                  </a:lnTo>
                  <a:lnTo>
                    <a:pt x="11923829" y="4190091"/>
                  </a:lnTo>
                  <a:lnTo>
                    <a:pt x="11919065" y="4197169"/>
                  </a:lnTo>
                  <a:lnTo>
                    <a:pt x="11917318" y="4205846"/>
                  </a:lnTo>
                  <a:lnTo>
                    <a:pt x="11919065" y="4214497"/>
                  </a:lnTo>
                  <a:lnTo>
                    <a:pt x="11923829" y="4221561"/>
                  </a:lnTo>
                  <a:lnTo>
                    <a:pt x="11930894" y="4226324"/>
                  </a:lnTo>
                  <a:lnTo>
                    <a:pt x="11939543" y="4228071"/>
                  </a:lnTo>
                  <a:lnTo>
                    <a:pt x="11948196" y="4226324"/>
                  </a:lnTo>
                  <a:lnTo>
                    <a:pt x="11955260" y="4221561"/>
                  </a:lnTo>
                  <a:lnTo>
                    <a:pt x="11960022" y="4214497"/>
                  </a:lnTo>
                  <a:lnTo>
                    <a:pt x="11961759" y="4205846"/>
                  </a:lnTo>
                  <a:lnTo>
                    <a:pt x="11960026" y="4197169"/>
                  </a:lnTo>
                  <a:lnTo>
                    <a:pt x="11955264" y="4190091"/>
                  </a:lnTo>
                  <a:lnTo>
                    <a:pt x="11948197" y="4185324"/>
                  </a:lnTo>
                  <a:lnTo>
                    <a:pt x="11939543" y="4183576"/>
                  </a:lnTo>
                  <a:close/>
                </a:path>
                <a:path w="11962130" h="7343775">
                  <a:moveTo>
                    <a:pt x="11939543" y="4272521"/>
                  </a:moveTo>
                  <a:lnTo>
                    <a:pt x="11930894" y="4274268"/>
                  </a:lnTo>
                  <a:lnTo>
                    <a:pt x="11923829" y="4279036"/>
                  </a:lnTo>
                  <a:lnTo>
                    <a:pt x="11919065" y="4286114"/>
                  </a:lnTo>
                  <a:lnTo>
                    <a:pt x="11917318" y="4294790"/>
                  </a:lnTo>
                  <a:lnTo>
                    <a:pt x="11919065" y="4303441"/>
                  </a:lnTo>
                  <a:lnTo>
                    <a:pt x="11923829" y="4310506"/>
                  </a:lnTo>
                  <a:lnTo>
                    <a:pt x="11930894" y="4315269"/>
                  </a:lnTo>
                  <a:lnTo>
                    <a:pt x="11939543" y="4317015"/>
                  </a:lnTo>
                  <a:lnTo>
                    <a:pt x="11948196" y="4315269"/>
                  </a:lnTo>
                  <a:lnTo>
                    <a:pt x="11955260" y="4310506"/>
                  </a:lnTo>
                  <a:lnTo>
                    <a:pt x="11960022" y="4303441"/>
                  </a:lnTo>
                  <a:lnTo>
                    <a:pt x="11961759" y="4294790"/>
                  </a:lnTo>
                  <a:lnTo>
                    <a:pt x="11960026" y="4286114"/>
                  </a:lnTo>
                  <a:lnTo>
                    <a:pt x="11955264" y="4279036"/>
                  </a:lnTo>
                  <a:lnTo>
                    <a:pt x="11948197" y="4274268"/>
                  </a:lnTo>
                  <a:lnTo>
                    <a:pt x="11939543" y="4272521"/>
                  </a:lnTo>
                  <a:close/>
                </a:path>
                <a:path w="11962130" h="7343775">
                  <a:moveTo>
                    <a:pt x="11939543" y="4361465"/>
                  </a:moveTo>
                  <a:lnTo>
                    <a:pt x="11930894" y="4363212"/>
                  </a:lnTo>
                  <a:lnTo>
                    <a:pt x="11923829" y="4367980"/>
                  </a:lnTo>
                  <a:lnTo>
                    <a:pt x="11919065" y="4375058"/>
                  </a:lnTo>
                  <a:lnTo>
                    <a:pt x="11917318" y="4383735"/>
                  </a:lnTo>
                  <a:lnTo>
                    <a:pt x="11919065" y="4392386"/>
                  </a:lnTo>
                  <a:lnTo>
                    <a:pt x="11923829" y="4399450"/>
                  </a:lnTo>
                  <a:lnTo>
                    <a:pt x="11930894" y="4404213"/>
                  </a:lnTo>
                  <a:lnTo>
                    <a:pt x="11939543" y="4405960"/>
                  </a:lnTo>
                  <a:lnTo>
                    <a:pt x="11948196" y="4404213"/>
                  </a:lnTo>
                  <a:lnTo>
                    <a:pt x="11955260" y="4399450"/>
                  </a:lnTo>
                  <a:lnTo>
                    <a:pt x="11960022" y="4392386"/>
                  </a:lnTo>
                  <a:lnTo>
                    <a:pt x="11961759" y="4383735"/>
                  </a:lnTo>
                  <a:lnTo>
                    <a:pt x="11960026" y="4375058"/>
                  </a:lnTo>
                  <a:lnTo>
                    <a:pt x="11955264" y="4367980"/>
                  </a:lnTo>
                  <a:lnTo>
                    <a:pt x="11948197" y="4363212"/>
                  </a:lnTo>
                  <a:lnTo>
                    <a:pt x="11939543" y="4361465"/>
                  </a:lnTo>
                  <a:close/>
                </a:path>
                <a:path w="11962130" h="7343775">
                  <a:moveTo>
                    <a:pt x="11939543" y="4450410"/>
                  </a:moveTo>
                  <a:lnTo>
                    <a:pt x="11930894" y="4452157"/>
                  </a:lnTo>
                  <a:lnTo>
                    <a:pt x="11923829" y="4456925"/>
                  </a:lnTo>
                  <a:lnTo>
                    <a:pt x="11919065" y="4464002"/>
                  </a:lnTo>
                  <a:lnTo>
                    <a:pt x="11917318" y="4472679"/>
                  </a:lnTo>
                  <a:lnTo>
                    <a:pt x="11919065" y="4481330"/>
                  </a:lnTo>
                  <a:lnTo>
                    <a:pt x="11923829" y="4488395"/>
                  </a:lnTo>
                  <a:lnTo>
                    <a:pt x="11930894" y="4493158"/>
                  </a:lnTo>
                  <a:lnTo>
                    <a:pt x="11939543" y="4494904"/>
                  </a:lnTo>
                  <a:lnTo>
                    <a:pt x="11948196" y="4493158"/>
                  </a:lnTo>
                  <a:lnTo>
                    <a:pt x="11955260" y="4488395"/>
                  </a:lnTo>
                  <a:lnTo>
                    <a:pt x="11960022" y="4481330"/>
                  </a:lnTo>
                  <a:lnTo>
                    <a:pt x="11961759" y="4472679"/>
                  </a:lnTo>
                  <a:lnTo>
                    <a:pt x="11960026" y="4464002"/>
                  </a:lnTo>
                  <a:lnTo>
                    <a:pt x="11955264" y="4456925"/>
                  </a:lnTo>
                  <a:lnTo>
                    <a:pt x="11948197" y="4452157"/>
                  </a:lnTo>
                  <a:lnTo>
                    <a:pt x="11939543" y="4450410"/>
                  </a:lnTo>
                  <a:close/>
                </a:path>
                <a:path w="11962130" h="7343775">
                  <a:moveTo>
                    <a:pt x="11939543" y="4539354"/>
                  </a:moveTo>
                  <a:lnTo>
                    <a:pt x="11930894" y="4541101"/>
                  </a:lnTo>
                  <a:lnTo>
                    <a:pt x="11923829" y="4545869"/>
                  </a:lnTo>
                  <a:lnTo>
                    <a:pt x="11919065" y="4552947"/>
                  </a:lnTo>
                  <a:lnTo>
                    <a:pt x="11917318" y="4561624"/>
                  </a:lnTo>
                  <a:lnTo>
                    <a:pt x="11919065" y="4570275"/>
                  </a:lnTo>
                  <a:lnTo>
                    <a:pt x="11923829" y="4577339"/>
                  </a:lnTo>
                  <a:lnTo>
                    <a:pt x="11930894" y="4582102"/>
                  </a:lnTo>
                  <a:lnTo>
                    <a:pt x="11939543" y="4583849"/>
                  </a:lnTo>
                  <a:lnTo>
                    <a:pt x="11948196" y="4582102"/>
                  </a:lnTo>
                  <a:lnTo>
                    <a:pt x="11955260" y="4577339"/>
                  </a:lnTo>
                  <a:lnTo>
                    <a:pt x="11960022" y="4570275"/>
                  </a:lnTo>
                  <a:lnTo>
                    <a:pt x="11961759" y="4561624"/>
                  </a:lnTo>
                  <a:lnTo>
                    <a:pt x="11960026" y="4552947"/>
                  </a:lnTo>
                  <a:lnTo>
                    <a:pt x="11955264" y="4545869"/>
                  </a:lnTo>
                  <a:lnTo>
                    <a:pt x="11948197" y="4541101"/>
                  </a:lnTo>
                  <a:lnTo>
                    <a:pt x="11939543" y="4539354"/>
                  </a:lnTo>
                  <a:close/>
                </a:path>
                <a:path w="11962130" h="7343775">
                  <a:moveTo>
                    <a:pt x="11939543" y="4628299"/>
                  </a:moveTo>
                  <a:lnTo>
                    <a:pt x="11930894" y="4630046"/>
                  </a:lnTo>
                  <a:lnTo>
                    <a:pt x="11923829" y="4634814"/>
                  </a:lnTo>
                  <a:lnTo>
                    <a:pt x="11919065" y="4641891"/>
                  </a:lnTo>
                  <a:lnTo>
                    <a:pt x="11917318" y="4650568"/>
                  </a:lnTo>
                  <a:lnTo>
                    <a:pt x="11919065" y="4659219"/>
                  </a:lnTo>
                  <a:lnTo>
                    <a:pt x="11923829" y="4666284"/>
                  </a:lnTo>
                  <a:lnTo>
                    <a:pt x="11930894" y="4671047"/>
                  </a:lnTo>
                  <a:lnTo>
                    <a:pt x="11939543" y="4672793"/>
                  </a:lnTo>
                  <a:lnTo>
                    <a:pt x="11948196" y="4671047"/>
                  </a:lnTo>
                  <a:lnTo>
                    <a:pt x="11955260" y="4666284"/>
                  </a:lnTo>
                  <a:lnTo>
                    <a:pt x="11960022" y="4659219"/>
                  </a:lnTo>
                  <a:lnTo>
                    <a:pt x="11961759" y="4650568"/>
                  </a:lnTo>
                  <a:lnTo>
                    <a:pt x="11960026" y="4641891"/>
                  </a:lnTo>
                  <a:lnTo>
                    <a:pt x="11955264" y="4634814"/>
                  </a:lnTo>
                  <a:lnTo>
                    <a:pt x="11948197" y="4630046"/>
                  </a:lnTo>
                  <a:lnTo>
                    <a:pt x="11939543" y="4628299"/>
                  </a:lnTo>
                  <a:close/>
                </a:path>
                <a:path w="11962130" h="7343775">
                  <a:moveTo>
                    <a:pt x="11939543" y="4717243"/>
                  </a:moveTo>
                  <a:lnTo>
                    <a:pt x="11930894" y="4718990"/>
                  </a:lnTo>
                  <a:lnTo>
                    <a:pt x="11923829" y="4723758"/>
                  </a:lnTo>
                  <a:lnTo>
                    <a:pt x="11919065" y="4730836"/>
                  </a:lnTo>
                  <a:lnTo>
                    <a:pt x="11917318" y="4739513"/>
                  </a:lnTo>
                  <a:lnTo>
                    <a:pt x="11919065" y="4748163"/>
                  </a:lnTo>
                  <a:lnTo>
                    <a:pt x="11923829" y="4755228"/>
                  </a:lnTo>
                  <a:lnTo>
                    <a:pt x="11930894" y="4759991"/>
                  </a:lnTo>
                  <a:lnTo>
                    <a:pt x="11939543" y="4761738"/>
                  </a:lnTo>
                  <a:lnTo>
                    <a:pt x="11948196" y="4759991"/>
                  </a:lnTo>
                  <a:lnTo>
                    <a:pt x="11955260" y="4755228"/>
                  </a:lnTo>
                  <a:lnTo>
                    <a:pt x="11960022" y="4748163"/>
                  </a:lnTo>
                  <a:lnTo>
                    <a:pt x="11961759" y="4739513"/>
                  </a:lnTo>
                  <a:lnTo>
                    <a:pt x="11960026" y="4730836"/>
                  </a:lnTo>
                  <a:lnTo>
                    <a:pt x="11955264" y="4723758"/>
                  </a:lnTo>
                  <a:lnTo>
                    <a:pt x="11948197" y="4718990"/>
                  </a:lnTo>
                  <a:lnTo>
                    <a:pt x="11939543" y="4717243"/>
                  </a:lnTo>
                  <a:close/>
                </a:path>
                <a:path w="11962130" h="7343775">
                  <a:moveTo>
                    <a:pt x="11939543" y="4806188"/>
                  </a:moveTo>
                  <a:lnTo>
                    <a:pt x="11930894" y="4807935"/>
                  </a:lnTo>
                  <a:lnTo>
                    <a:pt x="11923829" y="4812703"/>
                  </a:lnTo>
                  <a:lnTo>
                    <a:pt x="11919065" y="4819780"/>
                  </a:lnTo>
                  <a:lnTo>
                    <a:pt x="11917318" y="4828457"/>
                  </a:lnTo>
                  <a:lnTo>
                    <a:pt x="11919065" y="4837108"/>
                  </a:lnTo>
                  <a:lnTo>
                    <a:pt x="11923829" y="4844172"/>
                  </a:lnTo>
                  <a:lnTo>
                    <a:pt x="11930894" y="4848935"/>
                  </a:lnTo>
                  <a:lnTo>
                    <a:pt x="11939543" y="4850682"/>
                  </a:lnTo>
                  <a:lnTo>
                    <a:pt x="11948196" y="4848935"/>
                  </a:lnTo>
                  <a:lnTo>
                    <a:pt x="11955260" y="4844172"/>
                  </a:lnTo>
                  <a:lnTo>
                    <a:pt x="11960022" y="4837108"/>
                  </a:lnTo>
                  <a:lnTo>
                    <a:pt x="11961759" y="4828457"/>
                  </a:lnTo>
                  <a:lnTo>
                    <a:pt x="11960026" y="4819780"/>
                  </a:lnTo>
                  <a:lnTo>
                    <a:pt x="11955264" y="4812703"/>
                  </a:lnTo>
                  <a:lnTo>
                    <a:pt x="11948197" y="4807935"/>
                  </a:lnTo>
                  <a:lnTo>
                    <a:pt x="11939543" y="4806188"/>
                  </a:lnTo>
                  <a:close/>
                </a:path>
                <a:path w="11962130" h="7343775">
                  <a:moveTo>
                    <a:pt x="11939543" y="4895132"/>
                  </a:moveTo>
                  <a:lnTo>
                    <a:pt x="11930894" y="4896879"/>
                  </a:lnTo>
                  <a:lnTo>
                    <a:pt x="11923829" y="4901647"/>
                  </a:lnTo>
                  <a:lnTo>
                    <a:pt x="11919065" y="4908725"/>
                  </a:lnTo>
                  <a:lnTo>
                    <a:pt x="11917318" y="4917401"/>
                  </a:lnTo>
                  <a:lnTo>
                    <a:pt x="11919065" y="4926052"/>
                  </a:lnTo>
                  <a:lnTo>
                    <a:pt x="11923829" y="4933117"/>
                  </a:lnTo>
                  <a:lnTo>
                    <a:pt x="11930894" y="4937880"/>
                  </a:lnTo>
                  <a:lnTo>
                    <a:pt x="11939543" y="4939626"/>
                  </a:lnTo>
                  <a:lnTo>
                    <a:pt x="11948196" y="4937880"/>
                  </a:lnTo>
                  <a:lnTo>
                    <a:pt x="11955260" y="4933117"/>
                  </a:lnTo>
                  <a:lnTo>
                    <a:pt x="11960022" y="4926052"/>
                  </a:lnTo>
                  <a:lnTo>
                    <a:pt x="11961759" y="4917401"/>
                  </a:lnTo>
                  <a:lnTo>
                    <a:pt x="11960026" y="4908725"/>
                  </a:lnTo>
                  <a:lnTo>
                    <a:pt x="11955264" y="4901647"/>
                  </a:lnTo>
                  <a:lnTo>
                    <a:pt x="11948197" y="4896879"/>
                  </a:lnTo>
                  <a:lnTo>
                    <a:pt x="11939543" y="4895132"/>
                  </a:lnTo>
                  <a:close/>
                </a:path>
                <a:path w="11962130" h="7343775">
                  <a:moveTo>
                    <a:pt x="11939543" y="4984076"/>
                  </a:moveTo>
                  <a:lnTo>
                    <a:pt x="11930894" y="4985824"/>
                  </a:lnTo>
                  <a:lnTo>
                    <a:pt x="11923829" y="4990592"/>
                  </a:lnTo>
                  <a:lnTo>
                    <a:pt x="11919065" y="4997669"/>
                  </a:lnTo>
                  <a:lnTo>
                    <a:pt x="11917318" y="5006346"/>
                  </a:lnTo>
                  <a:lnTo>
                    <a:pt x="11919065" y="5014997"/>
                  </a:lnTo>
                  <a:lnTo>
                    <a:pt x="11923829" y="5022061"/>
                  </a:lnTo>
                  <a:lnTo>
                    <a:pt x="11930894" y="5026824"/>
                  </a:lnTo>
                  <a:lnTo>
                    <a:pt x="11939543" y="5028571"/>
                  </a:lnTo>
                  <a:lnTo>
                    <a:pt x="11948196" y="5026824"/>
                  </a:lnTo>
                  <a:lnTo>
                    <a:pt x="11955260" y="5022061"/>
                  </a:lnTo>
                  <a:lnTo>
                    <a:pt x="11960022" y="5014997"/>
                  </a:lnTo>
                  <a:lnTo>
                    <a:pt x="11961759" y="5006346"/>
                  </a:lnTo>
                  <a:lnTo>
                    <a:pt x="11960026" y="4997669"/>
                  </a:lnTo>
                  <a:lnTo>
                    <a:pt x="11955264" y="4990592"/>
                  </a:lnTo>
                  <a:lnTo>
                    <a:pt x="11948197" y="4985824"/>
                  </a:lnTo>
                  <a:lnTo>
                    <a:pt x="11939543" y="4984076"/>
                  </a:lnTo>
                  <a:close/>
                </a:path>
                <a:path w="11962130" h="7343775">
                  <a:moveTo>
                    <a:pt x="11939543" y="5073021"/>
                  </a:moveTo>
                  <a:lnTo>
                    <a:pt x="11930894" y="5074768"/>
                  </a:lnTo>
                  <a:lnTo>
                    <a:pt x="11923829" y="5079536"/>
                  </a:lnTo>
                  <a:lnTo>
                    <a:pt x="11919065" y="5086614"/>
                  </a:lnTo>
                  <a:lnTo>
                    <a:pt x="11917318" y="5095290"/>
                  </a:lnTo>
                  <a:lnTo>
                    <a:pt x="11919065" y="5103941"/>
                  </a:lnTo>
                  <a:lnTo>
                    <a:pt x="11923829" y="5111006"/>
                  </a:lnTo>
                  <a:lnTo>
                    <a:pt x="11930894" y="5115769"/>
                  </a:lnTo>
                  <a:lnTo>
                    <a:pt x="11939543" y="5117515"/>
                  </a:lnTo>
                  <a:lnTo>
                    <a:pt x="11948196" y="5115769"/>
                  </a:lnTo>
                  <a:lnTo>
                    <a:pt x="11955260" y="5111006"/>
                  </a:lnTo>
                  <a:lnTo>
                    <a:pt x="11960022" y="5103941"/>
                  </a:lnTo>
                  <a:lnTo>
                    <a:pt x="11961759" y="5095290"/>
                  </a:lnTo>
                  <a:lnTo>
                    <a:pt x="11960026" y="5086614"/>
                  </a:lnTo>
                  <a:lnTo>
                    <a:pt x="11955264" y="5079536"/>
                  </a:lnTo>
                  <a:lnTo>
                    <a:pt x="11948197" y="5074768"/>
                  </a:lnTo>
                  <a:lnTo>
                    <a:pt x="11939543" y="5073021"/>
                  </a:lnTo>
                  <a:close/>
                </a:path>
                <a:path w="11962130" h="7343775">
                  <a:moveTo>
                    <a:pt x="11939543" y="5161965"/>
                  </a:moveTo>
                  <a:lnTo>
                    <a:pt x="11930894" y="5163713"/>
                  </a:lnTo>
                  <a:lnTo>
                    <a:pt x="11923829" y="5168480"/>
                  </a:lnTo>
                  <a:lnTo>
                    <a:pt x="11919065" y="5175558"/>
                  </a:lnTo>
                  <a:lnTo>
                    <a:pt x="11917318" y="5184235"/>
                  </a:lnTo>
                  <a:lnTo>
                    <a:pt x="11919065" y="5192886"/>
                  </a:lnTo>
                  <a:lnTo>
                    <a:pt x="11923829" y="5199950"/>
                  </a:lnTo>
                  <a:lnTo>
                    <a:pt x="11930894" y="5204713"/>
                  </a:lnTo>
                  <a:lnTo>
                    <a:pt x="11939543" y="5206460"/>
                  </a:lnTo>
                  <a:lnTo>
                    <a:pt x="11948196" y="5204713"/>
                  </a:lnTo>
                  <a:lnTo>
                    <a:pt x="11955260" y="5199950"/>
                  </a:lnTo>
                  <a:lnTo>
                    <a:pt x="11960022" y="5192886"/>
                  </a:lnTo>
                  <a:lnTo>
                    <a:pt x="11961759" y="5184235"/>
                  </a:lnTo>
                  <a:lnTo>
                    <a:pt x="11960026" y="5175558"/>
                  </a:lnTo>
                  <a:lnTo>
                    <a:pt x="11955264" y="5168480"/>
                  </a:lnTo>
                  <a:lnTo>
                    <a:pt x="11948197" y="5163713"/>
                  </a:lnTo>
                  <a:lnTo>
                    <a:pt x="11939543" y="5161965"/>
                  </a:lnTo>
                  <a:close/>
                </a:path>
                <a:path w="11962130" h="7343775">
                  <a:moveTo>
                    <a:pt x="11939543" y="5250910"/>
                  </a:moveTo>
                  <a:lnTo>
                    <a:pt x="11930894" y="5252657"/>
                  </a:lnTo>
                  <a:lnTo>
                    <a:pt x="11923829" y="5257425"/>
                  </a:lnTo>
                  <a:lnTo>
                    <a:pt x="11919065" y="5264503"/>
                  </a:lnTo>
                  <a:lnTo>
                    <a:pt x="11917318" y="5273179"/>
                  </a:lnTo>
                  <a:lnTo>
                    <a:pt x="11919065" y="5281830"/>
                  </a:lnTo>
                  <a:lnTo>
                    <a:pt x="11923829" y="5288895"/>
                  </a:lnTo>
                  <a:lnTo>
                    <a:pt x="11930894" y="5293658"/>
                  </a:lnTo>
                  <a:lnTo>
                    <a:pt x="11939543" y="5295404"/>
                  </a:lnTo>
                  <a:lnTo>
                    <a:pt x="11948196" y="5293658"/>
                  </a:lnTo>
                  <a:lnTo>
                    <a:pt x="11955260" y="5288895"/>
                  </a:lnTo>
                  <a:lnTo>
                    <a:pt x="11960022" y="5281830"/>
                  </a:lnTo>
                  <a:lnTo>
                    <a:pt x="11961759" y="5273179"/>
                  </a:lnTo>
                  <a:lnTo>
                    <a:pt x="11960026" y="5264503"/>
                  </a:lnTo>
                  <a:lnTo>
                    <a:pt x="11955264" y="5257425"/>
                  </a:lnTo>
                  <a:lnTo>
                    <a:pt x="11948197" y="5252657"/>
                  </a:lnTo>
                  <a:lnTo>
                    <a:pt x="11939543" y="5250910"/>
                  </a:lnTo>
                  <a:close/>
                </a:path>
                <a:path w="11962130" h="7343775">
                  <a:moveTo>
                    <a:pt x="11939543" y="5339854"/>
                  </a:moveTo>
                  <a:lnTo>
                    <a:pt x="11930894" y="5341601"/>
                  </a:lnTo>
                  <a:lnTo>
                    <a:pt x="11923829" y="5346369"/>
                  </a:lnTo>
                  <a:lnTo>
                    <a:pt x="11919065" y="5353447"/>
                  </a:lnTo>
                  <a:lnTo>
                    <a:pt x="11917318" y="5362124"/>
                  </a:lnTo>
                  <a:lnTo>
                    <a:pt x="11919065" y="5370775"/>
                  </a:lnTo>
                  <a:lnTo>
                    <a:pt x="11923829" y="5377839"/>
                  </a:lnTo>
                  <a:lnTo>
                    <a:pt x="11930894" y="5382602"/>
                  </a:lnTo>
                  <a:lnTo>
                    <a:pt x="11939543" y="5384349"/>
                  </a:lnTo>
                  <a:lnTo>
                    <a:pt x="11948196" y="5382602"/>
                  </a:lnTo>
                  <a:lnTo>
                    <a:pt x="11955260" y="5377839"/>
                  </a:lnTo>
                  <a:lnTo>
                    <a:pt x="11960022" y="5370775"/>
                  </a:lnTo>
                  <a:lnTo>
                    <a:pt x="11961759" y="5362124"/>
                  </a:lnTo>
                  <a:lnTo>
                    <a:pt x="11960026" y="5353447"/>
                  </a:lnTo>
                  <a:lnTo>
                    <a:pt x="11955264" y="5346369"/>
                  </a:lnTo>
                  <a:lnTo>
                    <a:pt x="11948197" y="5341601"/>
                  </a:lnTo>
                  <a:lnTo>
                    <a:pt x="11939543" y="5339854"/>
                  </a:lnTo>
                  <a:close/>
                </a:path>
                <a:path w="11962130" h="7343775">
                  <a:moveTo>
                    <a:pt x="11939543" y="5428799"/>
                  </a:moveTo>
                  <a:lnTo>
                    <a:pt x="11930894" y="5430546"/>
                  </a:lnTo>
                  <a:lnTo>
                    <a:pt x="11923829" y="5435314"/>
                  </a:lnTo>
                  <a:lnTo>
                    <a:pt x="11919065" y="5442392"/>
                  </a:lnTo>
                  <a:lnTo>
                    <a:pt x="11917318" y="5451069"/>
                  </a:lnTo>
                  <a:lnTo>
                    <a:pt x="11919065" y="5459720"/>
                  </a:lnTo>
                  <a:lnTo>
                    <a:pt x="11923829" y="5466784"/>
                  </a:lnTo>
                  <a:lnTo>
                    <a:pt x="11930894" y="5471548"/>
                  </a:lnTo>
                  <a:lnTo>
                    <a:pt x="11939543" y="5473294"/>
                  </a:lnTo>
                  <a:lnTo>
                    <a:pt x="11948196" y="5471548"/>
                  </a:lnTo>
                  <a:lnTo>
                    <a:pt x="11955260" y="5466784"/>
                  </a:lnTo>
                  <a:lnTo>
                    <a:pt x="11960022" y="5459720"/>
                  </a:lnTo>
                  <a:lnTo>
                    <a:pt x="11961758" y="5451069"/>
                  </a:lnTo>
                  <a:lnTo>
                    <a:pt x="11960026" y="5442392"/>
                  </a:lnTo>
                  <a:lnTo>
                    <a:pt x="11955264" y="5435314"/>
                  </a:lnTo>
                  <a:lnTo>
                    <a:pt x="11948197" y="5430546"/>
                  </a:lnTo>
                  <a:lnTo>
                    <a:pt x="11939543" y="5428799"/>
                  </a:lnTo>
                  <a:close/>
                </a:path>
                <a:path w="11962130" h="7343775">
                  <a:moveTo>
                    <a:pt x="11939822" y="5517747"/>
                  </a:moveTo>
                  <a:lnTo>
                    <a:pt x="11931136" y="5519299"/>
                  </a:lnTo>
                  <a:lnTo>
                    <a:pt x="11923966" y="5523908"/>
                  </a:lnTo>
                  <a:lnTo>
                    <a:pt x="11919044" y="5530877"/>
                  </a:lnTo>
                  <a:lnTo>
                    <a:pt x="11917102" y="5539512"/>
                  </a:lnTo>
                  <a:lnTo>
                    <a:pt x="11918652" y="5548200"/>
                  </a:lnTo>
                  <a:lnTo>
                    <a:pt x="11923255" y="5555369"/>
                  </a:lnTo>
                  <a:lnTo>
                    <a:pt x="11930210" y="5560290"/>
                  </a:lnTo>
                  <a:lnTo>
                    <a:pt x="11938819" y="5562231"/>
                  </a:lnTo>
                  <a:lnTo>
                    <a:pt x="11947512" y="5560679"/>
                  </a:lnTo>
                  <a:lnTo>
                    <a:pt x="11954684" y="5556076"/>
                  </a:lnTo>
                  <a:lnTo>
                    <a:pt x="11959603" y="5549120"/>
                  </a:lnTo>
                  <a:lnTo>
                    <a:pt x="11961539" y="5540466"/>
                  </a:lnTo>
                  <a:lnTo>
                    <a:pt x="11959989" y="5531778"/>
                  </a:lnTo>
                  <a:lnTo>
                    <a:pt x="11955386" y="5524609"/>
                  </a:lnTo>
                  <a:lnTo>
                    <a:pt x="11948430" y="5519688"/>
                  </a:lnTo>
                  <a:lnTo>
                    <a:pt x="11939822" y="5517747"/>
                  </a:lnTo>
                  <a:close/>
                </a:path>
                <a:path w="11962130" h="7343775">
                  <a:moveTo>
                    <a:pt x="11937815" y="5606674"/>
                  </a:moveTo>
                  <a:lnTo>
                    <a:pt x="11929069" y="5607834"/>
                  </a:lnTo>
                  <a:lnTo>
                    <a:pt x="11921702" y="5612116"/>
                  </a:lnTo>
                  <a:lnTo>
                    <a:pt x="11916473" y="5618858"/>
                  </a:lnTo>
                  <a:lnTo>
                    <a:pt x="11914143" y="5627397"/>
                  </a:lnTo>
                  <a:lnTo>
                    <a:pt x="11915303" y="5636146"/>
                  </a:lnTo>
                  <a:lnTo>
                    <a:pt x="11919581" y="5643515"/>
                  </a:lnTo>
                  <a:lnTo>
                    <a:pt x="11926312" y="5648742"/>
                  </a:lnTo>
                  <a:lnTo>
                    <a:pt x="11934831" y="5651066"/>
                  </a:lnTo>
                  <a:lnTo>
                    <a:pt x="11943579" y="5649906"/>
                  </a:lnTo>
                  <a:lnTo>
                    <a:pt x="11950949" y="5645629"/>
                  </a:lnTo>
                  <a:lnTo>
                    <a:pt x="11956178" y="5638901"/>
                  </a:lnTo>
                  <a:lnTo>
                    <a:pt x="11958504" y="5630343"/>
                  </a:lnTo>
                  <a:lnTo>
                    <a:pt x="11957343" y="5621594"/>
                  </a:lnTo>
                  <a:lnTo>
                    <a:pt x="11953065" y="5614225"/>
                  </a:lnTo>
                  <a:lnTo>
                    <a:pt x="11946334" y="5608998"/>
                  </a:lnTo>
                  <a:lnTo>
                    <a:pt x="11937815" y="5606674"/>
                  </a:lnTo>
                  <a:close/>
                </a:path>
                <a:path w="11962130" h="7343775">
                  <a:moveTo>
                    <a:pt x="11931846" y="5695439"/>
                  </a:moveTo>
                  <a:lnTo>
                    <a:pt x="11923036" y="5696001"/>
                  </a:lnTo>
                  <a:lnTo>
                    <a:pt x="11915392" y="5699770"/>
                  </a:lnTo>
                  <a:lnTo>
                    <a:pt x="11909717" y="5706139"/>
                  </a:lnTo>
                  <a:lnTo>
                    <a:pt x="11906815" y="5714500"/>
                  </a:lnTo>
                  <a:lnTo>
                    <a:pt x="11907380" y="5723308"/>
                  </a:lnTo>
                  <a:lnTo>
                    <a:pt x="11911145" y="5730951"/>
                  </a:lnTo>
                  <a:lnTo>
                    <a:pt x="11917502" y="5736625"/>
                  </a:lnTo>
                  <a:lnTo>
                    <a:pt x="11925839" y="5739524"/>
                  </a:lnTo>
                  <a:lnTo>
                    <a:pt x="11934642" y="5738963"/>
                  </a:lnTo>
                  <a:lnTo>
                    <a:pt x="11942283" y="5735198"/>
                  </a:lnTo>
                  <a:lnTo>
                    <a:pt x="11947956" y="5728842"/>
                  </a:lnTo>
                  <a:lnTo>
                    <a:pt x="11950858" y="5720463"/>
                  </a:lnTo>
                  <a:lnTo>
                    <a:pt x="11950300" y="5711655"/>
                  </a:lnTo>
                  <a:lnTo>
                    <a:pt x="11946539" y="5704012"/>
                  </a:lnTo>
                  <a:lnTo>
                    <a:pt x="11940184" y="5698338"/>
                  </a:lnTo>
                  <a:lnTo>
                    <a:pt x="11931846" y="5695439"/>
                  </a:lnTo>
                  <a:close/>
                </a:path>
                <a:path w="11962130" h="7343775">
                  <a:moveTo>
                    <a:pt x="11921140" y="5783757"/>
                  </a:moveTo>
                  <a:lnTo>
                    <a:pt x="11912316" y="5783929"/>
                  </a:lnTo>
                  <a:lnTo>
                    <a:pt x="11904511" y="5787356"/>
                  </a:lnTo>
                  <a:lnTo>
                    <a:pt x="11898557" y="5793468"/>
                  </a:lnTo>
                  <a:lnTo>
                    <a:pt x="11895283" y="5801692"/>
                  </a:lnTo>
                  <a:lnTo>
                    <a:pt x="11895441" y="5809599"/>
                  </a:lnTo>
                  <a:lnTo>
                    <a:pt x="11895459" y="5810516"/>
                  </a:lnTo>
                  <a:lnTo>
                    <a:pt x="11898882" y="5818318"/>
                  </a:lnTo>
                  <a:lnTo>
                    <a:pt x="11904979" y="5824268"/>
                  </a:lnTo>
                  <a:lnTo>
                    <a:pt x="11913177" y="5827534"/>
                  </a:lnTo>
                  <a:lnTo>
                    <a:pt x="11922002" y="5827363"/>
                  </a:lnTo>
                  <a:lnTo>
                    <a:pt x="11929805" y="5823940"/>
                  </a:lnTo>
                  <a:lnTo>
                    <a:pt x="11935755" y="5817842"/>
                  </a:lnTo>
                  <a:lnTo>
                    <a:pt x="11939035" y="5809599"/>
                  </a:lnTo>
                  <a:lnTo>
                    <a:pt x="11938882" y="5801692"/>
                  </a:lnTo>
                  <a:lnTo>
                    <a:pt x="11938864" y="5800775"/>
                  </a:lnTo>
                  <a:lnTo>
                    <a:pt x="11935440" y="5792973"/>
                  </a:lnTo>
                  <a:lnTo>
                    <a:pt x="11929340" y="5787023"/>
                  </a:lnTo>
                  <a:lnTo>
                    <a:pt x="11921140" y="5783757"/>
                  </a:lnTo>
                  <a:close/>
                </a:path>
                <a:path w="11962130" h="7343775">
                  <a:moveTo>
                    <a:pt x="11897273" y="5871203"/>
                  </a:moveTo>
                  <a:lnTo>
                    <a:pt x="11889320" y="5874267"/>
                  </a:lnTo>
                  <a:lnTo>
                    <a:pt x="11883091" y="5880098"/>
                  </a:lnTo>
                  <a:lnTo>
                    <a:pt x="11879446" y="5888163"/>
                  </a:lnTo>
                  <a:lnTo>
                    <a:pt x="11879214" y="5896985"/>
                  </a:lnTo>
                  <a:lnTo>
                    <a:pt x="11882275" y="5904937"/>
                  </a:lnTo>
                  <a:lnTo>
                    <a:pt x="11888094" y="5911161"/>
                  </a:lnTo>
                  <a:lnTo>
                    <a:pt x="11896134" y="5914802"/>
                  </a:lnTo>
                  <a:lnTo>
                    <a:pt x="11904951" y="5915038"/>
                  </a:lnTo>
                  <a:lnTo>
                    <a:pt x="11912903" y="5911979"/>
                  </a:lnTo>
                  <a:lnTo>
                    <a:pt x="11919128" y="5906161"/>
                  </a:lnTo>
                  <a:lnTo>
                    <a:pt x="11922779" y="5898078"/>
                  </a:lnTo>
                  <a:lnTo>
                    <a:pt x="11923011" y="5889255"/>
                  </a:lnTo>
                  <a:lnTo>
                    <a:pt x="11919950" y="5881303"/>
                  </a:lnTo>
                  <a:lnTo>
                    <a:pt x="11914131" y="5875078"/>
                  </a:lnTo>
                  <a:lnTo>
                    <a:pt x="11906091" y="5871438"/>
                  </a:lnTo>
                  <a:lnTo>
                    <a:pt x="11897273" y="5871203"/>
                  </a:lnTo>
                  <a:close/>
                </a:path>
                <a:path w="11962130" h="7343775">
                  <a:moveTo>
                    <a:pt x="11877906" y="5957617"/>
                  </a:moveTo>
                  <a:lnTo>
                    <a:pt x="11869818" y="5960310"/>
                  </a:lnTo>
                  <a:lnTo>
                    <a:pt x="11863327" y="5965847"/>
                  </a:lnTo>
                  <a:lnTo>
                    <a:pt x="11859317" y="5973735"/>
                  </a:lnTo>
                  <a:lnTo>
                    <a:pt x="11858672" y="5982537"/>
                  </a:lnTo>
                  <a:lnTo>
                    <a:pt x="11861360" y="5990621"/>
                  </a:lnTo>
                  <a:lnTo>
                    <a:pt x="11866884" y="5997108"/>
                  </a:lnTo>
                  <a:lnTo>
                    <a:pt x="11874747" y="6001115"/>
                  </a:lnTo>
                  <a:lnTo>
                    <a:pt x="11883549" y="6001759"/>
                  </a:lnTo>
                  <a:lnTo>
                    <a:pt x="11891633" y="5999070"/>
                  </a:lnTo>
                  <a:lnTo>
                    <a:pt x="11898120" y="5993546"/>
                  </a:lnTo>
                  <a:lnTo>
                    <a:pt x="11902141" y="5985640"/>
                  </a:lnTo>
                  <a:lnTo>
                    <a:pt x="11902779" y="5976838"/>
                  </a:lnTo>
                  <a:lnTo>
                    <a:pt x="11900088" y="5968754"/>
                  </a:lnTo>
                  <a:lnTo>
                    <a:pt x="11894567" y="5962267"/>
                  </a:lnTo>
                  <a:lnTo>
                    <a:pt x="11886711" y="5958259"/>
                  </a:lnTo>
                  <a:lnTo>
                    <a:pt x="11877906" y="5957617"/>
                  </a:lnTo>
                  <a:close/>
                </a:path>
                <a:path w="11962130" h="7343775">
                  <a:moveTo>
                    <a:pt x="11854316" y="6042944"/>
                  </a:moveTo>
                  <a:lnTo>
                    <a:pt x="11846105" y="6045234"/>
                  </a:lnTo>
                  <a:lnTo>
                    <a:pt x="11839348" y="6050442"/>
                  </a:lnTo>
                  <a:lnTo>
                    <a:pt x="11834945" y="6058122"/>
                  </a:lnTo>
                  <a:lnTo>
                    <a:pt x="11833870" y="6066881"/>
                  </a:lnTo>
                  <a:lnTo>
                    <a:pt x="11836155" y="6075089"/>
                  </a:lnTo>
                  <a:lnTo>
                    <a:pt x="11841350" y="6081841"/>
                  </a:lnTo>
                  <a:lnTo>
                    <a:pt x="11849004" y="6086233"/>
                  </a:lnTo>
                  <a:lnTo>
                    <a:pt x="11857764" y="6087312"/>
                  </a:lnTo>
                  <a:lnTo>
                    <a:pt x="11865973" y="6085028"/>
                  </a:lnTo>
                  <a:lnTo>
                    <a:pt x="11872727" y="6079832"/>
                  </a:lnTo>
                  <a:lnTo>
                    <a:pt x="11877135" y="6072135"/>
                  </a:lnTo>
                  <a:lnTo>
                    <a:pt x="11878210" y="6063376"/>
                  </a:lnTo>
                  <a:lnTo>
                    <a:pt x="11875925" y="6055168"/>
                  </a:lnTo>
                  <a:lnTo>
                    <a:pt x="11870730" y="6048415"/>
                  </a:lnTo>
                  <a:lnTo>
                    <a:pt x="11863076" y="6044022"/>
                  </a:lnTo>
                  <a:lnTo>
                    <a:pt x="11854316" y="6042944"/>
                  </a:lnTo>
                  <a:close/>
                </a:path>
                <a:path w="11962130" h="7343775">
                  <a:moveTo>
                    <a:pt x="11826421" y="6126990"/>
                  </a:moveTo>
                  <a:lnTo>
                    <a:pt x="11818113" y="6128898"/>
                  </a:lnTo>
                  <a:lnTo>
                    <a:pt x="11811122" y="6133788"/>
                  </a:lnTo>
                  <a:lnTo>
                    <a:pt x="11806370" y="6141256"/>
                  </a:lnTo>
                  <a:lnTo>
                    <a:pt x="11804893" y="6149956"/>
                  </a:lnTo>
                  <a:lnTo>
                    <a:pt x="11806797" y="6158261"/>
                  </a:lnTo>
                  <a:lnTo>
                    <a:pt x="11811676" y="6165246"/>
                  </a:lnTo>
                  <a:lnTo>
                    <a:pt x="11819121" y="6169987"/>
                  </a:lnTo>
                  <a:lnTo>
                    <a:pt x="11827823" y="6171470"/>
                  </a:lnTo>
                  <a:lnTo>
                    <a:pt x="11836128" y="6169567"/>
                  </a:lnTo>
                  <a:lnTo>
                    <a:pt x="11843112" y="6164689"/>
                  </a:lnTo>
                  <a:lnTo>
                    <a:pt x="11847861" y="6157205"/>
                  </a:lnTo>
                  <a:lnTo>
                    <a:pt x="11849346" y="6148504"/>
                  </a:lnTo>
                  <a:lnTo>
                    <a:pt x="11847445" y="6140199"/>
                  </a:lnTo>
                  <a:lnTo>
                    <a:pt x="11842568" y="6133214"/>
                  </a:lnTo>
                  <a:lnTo>
                    <a:pt x="11835123" y="6128472"/>
                  </a:lnTo>
                  <a:lnTo>
                    <a:pt x="11826421" y="6126990"/>
                  </a:lnTo>
                  <a:close/>
                </a:path>
                <a:path w="11962130" h="7343775">
                  <a:moveTo>
                    <a:pt x="11794468" y="6209537"/>
                  </a:moveTo>
                  <a:lnTo>
                    <a:pt x="11786077" y="6211025"/>
                  </a:lnTo>
                  <a:lnTo>
                    <a:pt x="11778851" y="6215558"/>
                  </a:lnTo>
                  <a:lnTo>
                    <a:pt x="11773731" y="6222777"/>
                  </a:lnTo>
                  <a:lnTo>
                    <a:pt x="11771811" y="6231392"/>
                  </a:lnTo>
                  <a:lnTo>
                    <a:pt x="11773293" y="6239782"/>
                  </a:lnTo>
                  <a:lnTo>
                    <a:pt x="11777814" y="6247004"/>
                  </a:lnTo>
                  <a:lnTo>
                    <a:pt x="11785009" y="6252114"/>
                  </a:lnTo>
                  <a:lnTo>
                    <a:pt x="11793622" y="6254031"/>
                  </a:lnTo>
                  <a:lnTo>
                    <a:pt x="11802011" y="6252548"/>
                  </a:lnTo>
                  <a:lnTo>
                    <a:pt x="11809233" y="6248026"/>
                  </a:lnTo>
                  <a:lnTo>
                    <a:pt x="11814359" y="6240790"/>
                  </a:lnTo>
                  <a:lnTo>
                    <a:pt x="11816279" y="6232175"/>
                  </a:lnTo>
                  <a:lnTo>
                    <a:pt x="11814797" y="6223785"/>
                  </a:lnTo>
                  <a:lnTo>
                    <a:pt x="11810276" y="6216563"/>
                  </a:lnTo>
                  <a:lnTo>
                    <a:pt x="11803081" y="6211454"/>
                  </a:lnTo>
                  <a:lnTo>
                    <a:pt x="11794468" y="6209537"/>
                  </a:lnTo>
                  <a:close/>
                </a:path>
                <a:path w="11962130" h="7343775">
                  <a:moveTo>
                    <a:pt x="11758444" y="6290390"/>
                  </a:moveTo>
                  <a:lnTo>
                    <a:pt x="11749989" y="6291453"/>
                  </a:lnTo>
                  <a:lnTo>
                    <a:pt x="11742543" y="6295615"/>
                  </a:lnTo>
                  <a:lnTo>
                    <a:pt x="11737066" y="6302568"/>
                  </a:lnTo>
                  <a:lnTo>
                    <a:pt x="11734714" y="6311075"/>
                  </a:lnTo>
                  <a:lnTo>
                    <a:pt x="11735769" y="6319529"/>
                  </a:lnTo>
                  <a:lnTo>
                    <a:pt x="11739919" y="6326969"/>
                  </a:lnTo>
                  <a:lnTo>
                    <a:pt x="11746845" y="6332435"/>
                  </a:lnTo>
                  <a:lnTo>
                    <a:pt x="11755358" y="6334785"/>
                  </a:lnTo>
                  <a:lnTo>
                    <a:pt x="11763814" y="6333727"/>
                  </a:lnTo>
                  <a:lnTo>
                    <a:pt x="11771254" y="6329576"/>
                  </a:lnTo>
                  <a:lnTo>
                    <a:pt x="11776741" y="6322607"/>
                  </a:lnTo>
                  <a:lnTo>
                    <a:pt x="11779087" y="6314100"/>
                  </a:lnTo>
                  <a:lnTo>
                    <a:pt x="11778027" y="6305646"/>
                  </a:lnTo>
                  <a:lnTo>
                    <a:pt x="11773877" y="6298206"/>
                  </a:lnTo>
                  <a:lnTo>
                    <a:pt x="11766950" y="6292740"/>
                  </a:lnTo>
                  <a:lnTo>
                    <a:pt x="11758444" y="6290390"/>
                  </a:lnTo>
                  <a:close/>
                </a:path>
                <a:path w="11962130" h="7343775">
                  <a:moveTo>
                    <a:pt x="11718448" y="6369356"/>
                  </a:moveTo>
                  <a:lnTo>
                    <a:pt x="11709949" y="6369990"/>
                  </a:lnTo>
                  <a:lnTo>
                    <a:pt x="11702302" y="6373772"/>
                  </a:lnTo>
                  <a:lnTo>
                    <a:pt x="11696477" y="6380439"/>
                  </a:lnTo>
                  <a:lnTo>
                    <a:pt x="11693704" y="6388816"/>
                  </a:lnTo>
                  <a:lnTo>
                    <a:pt x="11694334" y="6397313"/>
                  </a:lnTo>
                  <a:lnTo>
                    <a:pt x="11698102" y="6404953"/>
                  </a:lnTo>
                  <a:lnTo>
                    <a:pt x="11704745" y="6410761"/>
                  </a:lnTo>
                  <a:lnTo>
                    <a:pt x="11713129" y="6413538"/>
                  </a:lnTo>
                  <a:lnTo>
                    <a:pt x="11721628" y="6412907"/>
                  </a:lnTo>
                  <a:lnTo>
                    <a:pt x="11729268" y="6409136"/>
                  </a:lnTo>
                  <a:lnTo>
                    <a:pt x="11735098" y="6402453"/>
                  </a:lnTo>
                  <a:lnTo>
                    <a:pt x="11737871" y="6394076"/>
                  </a:lnTo>
                  <a:lnTo>
                    <a:pt x="11737241" y="6385579"/>
                  </a:lnTo>
                  <a:lnTo>
                    <a:pt x="11733473" y="6377939"/>
                  </a:lnTo>
                  <a:lnTo>
                    <a:pt x="11726830" y="6372131"/>
                  </a:lnTo>
                  <a:lnTo>
                    <a:pt x="11718448" y="6369356"/>
                  </a:lnTo>
                  <a:close/>
                </a:path>
                <a:path w="11962130" h="7343775">
                  <a:moveTo>
                    <a:pt x="11674585" y="6446240"/>
                  </a:moveTo>
                  <a:lnTo>
                    <a:pt x="11666066" y="6446447"/>
                  </a:lnTo>
                  <a:lnTo>
                    <a:pt x="11658239" y="6449841"/>
                  </a:lnTo>
                  <a:lnTo>
                    <a:pt x="11652091" y="6456208"/>
                  </a:lnTo>
                  <a:lnTo>
                    <a:pt x="11648899" y="6464436"/>
                  </a:lnTo>
                  <a:lnTo>
                    <a:pt x="11649079" y="6471903"/>
                  </a:lnTo>
                  <a:lnTo>
                    <a:pt x="11649105" y="6472954"/>
                  </a:lnTo>
                  <a:lnTo>
                    <a:pt x="11652489" y="6480774"/>
                  </a:lnTo>
                  <a:lnTo>
                    <a:pt x="11658834" y="6486908"/>
                  </a:lnTo>
                  <a:lnTo>
                    <a:pt x="11667061" y="6490100"/>
                  </a:lnTo>
                  <a:lnTo>
                    <a:pt x="11675578" y="6489897"/>
                  </a:lnTo>
                  <a:lnTo>
                    <a:pt x="11683396" y="6486514"/>
                  </a:lnTo>
                  <a:lnTo>
                    <a:pt x="11689556" y="6480131"/>
                  </a:lnTo>
                  <a:lnTo>
                    <a:pt x="11692747" y="6471903"/>
                  </a:lnTo>
                  <a:lnTo>
                    <a:pt x="11692567" y="6464436"/>
                  </a:lnTo>
                  <a:lnTo>
                    <a:pt x="11692542" y="6463386"/>
                  </a:lnTo>
                  <a:lnTo>
                    <a:pt x="11689157" y="6455566"/>
                  </a:lnTo>
                  <a:lnTo>
                    <a:pt x="11682812" y="6449432"/>
                  </a:lnTo>
                  <a:lnTo>
                    <a:pt x="11674585" y="6446240"/>
                  </a:lnTo>
                  <a:close/>
                </a:path>
                <a:path w="11962130" h="7343775">
                  <a:moveTo>
                    <a:pt x="11618588" y="6520621"/>
                  </a:moveTo>
                  <a:lnTo>
                    <a:pt x="11610582" y="6523570"/>
                  </a:lnTo>
                  <a:lnTo>
                    <a:pt x="11604085" y="6529581"/>
                  </a:lnTo>
                  <a:lnTo>
                    <a:pt x="11600441" y="6537617"/>
                  </a:lnTo>
                  <a:lnTo>
                    <a:pt x="11600167" y="6546133"/>
                  </a:lnTo>
                  <a:lnTo>
                    <a:pt x="11603102" y="6554130"/>
                  </a:lnTo>
                  <a:lnTo>
                    <a:pt x="11609089" y="6560611"/>
                  </a:lnTo>
                  <a:lnTo>
                    <a:pt x="11617128" y="6564260"/>
                  </a:lnTo>
                  <a:lnTo>
                    <a:pt x="11625646" y="6564535"/>
                  </a:lnTo>
                  <a:lnTo>
                    <a:pt x="11633645" y="6561597"/>
                  </a:lnTo>
                  <a:lnTo>
                    <a:pt x="11640153" y="6555571"/>
                  </a:lnTo>
                  <a:lnTo>
                    <a:pt x="11643802" y="6547535"/>
                  </a:lnTo>
                  <a:lnTo>
                    <a:pt x="11644075" y="6539019"/>
                  </a:lnTo>
                  <a:lnTo>
                    <a:pt x="11641137" y="6531022"/>
                  </a:lnTo>
                  <a:lnTo>
                    <a:pt x="11635149" y="6524541"/>
                  </a:lnTo>
                  <a:lnTo>
                    <a:pt x="11627109" y="6520892"/>
                  </a:lnTo>
                  <a:lnTo>
                    <a:pt x="11618588" y="6520621"/>
                  </a:lnTo>
                  <a:close/>
                </a:path>
                <a:path w="11962130" h="7343775">
                  <a:moveTo>
                    <a:pt x="11566977" y="6592435"/>
                  </a:moveTo>
                  <a:lnTo>
                    <a:pt x="11558884" y="6595129"/>
                  </a:lnTo>
                  <a:lnTo>
                    <a:pt x="11552205" y="6600932"/>
                  </a:lnTo>
                  <a:lnTo>
                    <a:pt x="11548300" y="6608849"/>
                  </a:lnTo>
                  <a:lnTo>
                    <a:pt x="11547754" y="6617351"/>
                  </a:lnTo>
                  <a:lnTo>
                    <a:pt x="11550437" y="6625438"/>
                  </a:lnTo>
                  <a:lnTo>
                    <a:pt x="11556218" y="6632105"/>
                  </a:lnTo>
                  <a:lnTo>
                    <a:pt x="11564139" y="6636006"/>
                  </a:lnTo>
                  <a:lnTo>
                    <a:pt x="11572641" y="6636550"/>
                  </a:lnTo>
                  <a:lnTo>
                    <a:pt x="11580727" y="6633866"/>
                  </a:lnTo>
                  <a:lnTo>
                    <a:pt x="11587422" y="6628047"/>
                  </a:lnTo>
                  <a:lnTo>
                    <a:pt x="11591321" y="6620131"/>
                  </a:lnTo>
                  <a:lnTo>
                    <a:pt x="11591863" y="6611628"/>
                  </a:lnTo>
                  <a:lnTo>
                    <a:pt x="11589178" y="6603542"/>
                  </a:lnTo>
                  <a:lnTo>
                    <a:pt x="11583396" y="6596875"/>
                  </a:lnTo>
                  <a:lnTo>
                    <a:pt x="11575481" y="6592974"/>
                  </a:lnTo>
                  <a:lnTo>
                    <a:pt x="11566977" y="6592435"/>
                  </a:lnTo>
                  <a:close/>
                </a:path>
                <a:path w="11962130" h="7343775">
                  <a:moveTo>
                    <a:pt x="11512442" y="6661561"/>
                  </a:moveTo>
                  <a:lnTo>
                    <a:pt x="11504209" y="6663795"/>
                  </a:lnTo>
                  <a:lnTo>
                    <a:pt x="11497214" y="6669211"/>
                  </a:lnTo>
                  <a:lnTo>
                    <a:pt x="11492868" y="6676896"/>
                  </a:lnTo>
                  <a:lnTo>
                    <a:pt x="11491842" y="6685355"/>
                  </a:lnTo>
                  <a:lnTo>
                    <a:pt x="11494064" y="6693579"/>
                  </a:lnTo>
                  <a:lnTo>
                    <a:pt x="11499462" y="6700561"/>
                  </a:lnTo>
                  <a:lnTo>
                    <a:pt x="11507148" y="6704903"/>
                  </a:lnTo>
                  <a:lnTo>
                    <a:pt x="11515607" y="6705926"/>
                  </a:lnTo>
                  <a:lnTo>
                    <a:pt x="11523833" y="6703702"/>
                  </a:lnTo>
                  <a:lnTo>
                    <a:pt x="11530844" y="6698272"/>
                  </a:lnTo>
                  <a:lnTo>
                    <a:pt x="11535188" y="6690587"/>
                  </a:lnTo>
                  <a:lnTo>
                    <a:pt x="11536210" y="6682128"/>
                  </a:lnTo>
                  <a:lnTo>
                    <a:pt x="11533984" y="6673904"/>
                  </a:lnTo>
                  <a:lnTo>
                    <a:pt x="11528583" y="6666922"/>
                  </a:lnTo>
                  <a:lnTo>
                    <a:pt x="11520903" y="6662580"/>
                  </a:lnTo>
                  <a:lnTo>
                    <a:pt x="11512442" y="6661561"/>
                  </a:lnTo>
                  <a:close/>
                </a:path>
                <a:path w="11962130" h="7343775">
                  <a:moveTo>
                    <a:pt x="11454560" y="6727933"/>
                  </a:moveTo>
                  <a:lnTo>
                    <a:pt x="11446214" y="6729703"/>
                  </a:lnTo>
                  <a:lnTo>
                    <a:pt x="11438921" y="6734719"/>
                  </a:lnTo>
                  <a:lnTo>
                    <a:pt x="11434161" y="6742148"/>
                  </a:lnTo>
                  <a:lnTo>
                    <a:pt x="11432670" y="6750536"/>
                  </a:lnTo>
                  <a:lnTo>
                    <a:pt x="11434431" y="6758873"/>
                  </a:lnTo>
                  <a:lnTo>
                    <a:pt x="11439429" y="6766147"/>
                  </a:lnTo>
                  <a:lnTo>
                    <a:pt x="11446857" y="6770912"/>
                  </a:lnTo>
                  <a:lnTo>
                    <a:pt x="11455244" y="6772406"/>
                  </a:lnTo>
                  <a:lnTo>
                    <a:pt x="11463579" y="6770646"/>
                  </a:lnTo>
                  <a:lnTo>
                    <a:pt x="11470887" y="6765616"/>
                  </a:lnTo>
                  <a:lnTo>
                    <a:pt x="11475649" y="6758187"/>
                  </a:lnTo>
                  <a:lnTo>
                    <a:pt x="11477143" y="6749799"/>
                  </a:lnTo>
                  <a:lnTo>
                    <a:pt x="11475382" y="6741462"/>
                  </a:lnTo>
                  <a:lnTo>
                    <a:pt x="11470379" y="6734188"/>
                  </a:lnTo>
                  <a:lnTo>
                    <a:pt x="11462951" y="6729424"/>
                  </a:lnTo>
                  <a:lnTo>
                    <a:pt x="11454560" y="6727933"/>
                  </a:lnTo>
                  <a:close/>
                </a:path>
                <a:path w="11962130" h="7343775">
                  <a:moveTo>
                    <a:pt x="11393146" y="6791381"/>
                  </a:moveTo>
                  <a:lnTo>
                    <a:pt x="11384735" y="6792817"/>
                  </a:lnTo>
                  <a:lnTo>
                    <a:pt x="11377250" y="6797539"/>
                  </a:lnTo>
                  <a:lnTo>
                    <a:pt x="11372191" y="6804771"/>
                  </a:lnTo>
                  <a:lnTo>
                    <a:pt x="11370365" y="6813093"/>
                  </a:lnTo>
                  <a:lnTo>
                    <a:pt x="11371794" y="6821493"/>
                  </a:lnTo>
                  <a:lnTo>
                    <a:pt x="11376501" y="6828960"/>
                  </a:lnTo>
                  <a:lnTo>
                    <a:pt x="11383728" y="6834017"/>
                  </a:lnTo>
                  <a:lnTo>
                    <a:pt x="11392049" y="6835845"/>
                  </a:lnTo>
                  <a:lnTo>
                    <a:pt x="11400450" y="6834418"/>
                  </a:lnTo>
                  <a:lnTo>
                    <a:pt x="11407946" y="6829684"/>
                  </a:lnTo>
                  <a:lnTo>
                    <a:pt x="11413005" y="6822451"/>
                  </a:lnTo>
                  <a:lnTo>
                    <a:pt x="11414833" y="6814129"/>
                  </a:lnTo>
                  <a:lnTo>
                    <a:pt x="11413407" y="6805729"/>
                  </a:lnTo>
                  <a:lnTo>
                    <a:pt x="11408708" y="6798261"/>
                  </a:lnTo>
                  <a:lnTo>
                    <a:pt x="11401473" y="6793205"/>
                  </a:lnTo>
                  <a:lnTo>
                    <a:pt x="11393146" y="6791381"/>
                  </a:lnTo>
                  <a:close/>
                </a:path>
                <a:path w="11962130" h="7343775">
                  <a:moveTo>
                    <a:pt x="11329023" y="6851753"/>
                  </a:moveTo>
                  <a:lnTo>
                    <a:pt x="11320546" y="6852722"/>
                  </a:lnTo>
                  <a:lnTo>
                    <a:pt x="11312810" y="6857024"/>
                  </a:lnTo>
                  <a:lnTo>
                    <a:pt x="11307364" y="6863967"/>
                  </a:lnTo>
                  <a:lnTo>
                    <a:pt x="11305079" y="6872175"/>
                  </a:lnTo>
                  <a:lnTo>
                    <a:pt x="11306038" y="6880641"/>
                  </a:lnTo>
                  <a:lnTo>
                    <a:pt x="11310321" y="6888356"/>
                  </a:lnTo>
                  <a:lnTo>
                    <a:pt x="11317269" y="6893805"/>
                  </a:lnTo>
                  <a:lnTo>
                    <a:pt x="11325479" y="6896089"/>
                  </a:lnTo>
                  <a:lnTo>
                    <a:pt x="11333945" y="6895128"/>
                  </a:lnTo>
                  <a:lnTo>
                    <a:pt x="11341690" y="6890814"/>
                  </a:lnTo>
                  <a:lnTo>
                    <a:pt x="11347142" y="6883871"/>
                  </a:lnTo>
                  <a:lnTo>
                    <a:pt x="11349426" y="6875663"/>
                  </a:lnTo>
                  <a:lnTo>
                    <a:pt x="11348464" y="6867197"/>
                  </a:lnTo>
                  <a:lnTo>
                    <a:pt x="11344179" y="6859482"/>
                  </a:lnTo>
                  <a:lnTo>
                    <a:pt x="11337237" y="6854034"/>
                  </a:lnTo>
                  <a:lnTo>
                    <a:pt x="11329023" y="6851753"/>
                  </a:lnTo>
                  <a:close/>
                </a:path>
                <a:path w="11962130" h="7343775">
                  <a:moveTo>
                    <a:pt x="11261686" y="6908868"/>
                  </a:moveTo>
                  <a:lnTo>
                    <a:pt x="11253181" y="6909496"/>
                  </a:lnTo>
                  <a:lnTo>
                    <a:pt x="11245284" y="6913483"/>
                  </a:lnTo>
                  <a:lnTo>
                    <a:pt x="11239561" y="6920201"/>
                  </a:lnTo>
                  <a:lnTo>
                    <a:pt x="11236948" y="6928311"/>
                  </a:lnTo>
                  <a:lnTo>
                    <a:pt x="11237567" y="6936808"/>
                  </a:lnTo>
                  <a:lnTo>
                    <a:pt x="11241538" y="6944690"/>
                  </a:lnTo>
                  <a:lnTo>
                    <a:pt x="11248255" y="6950413"/>
                  </a:lnTo>
                  <a:lnTo>
                    <a:pt x="11256364" y="6953026"/>
                  </a:lnTo>
                  <a:lnTo>
                    <a:pt x="11264860" y="6952406"/>
                  </a:lnTo>
                  <a:lnTo>
                    <a:pt x="11272780" y="6948407"/>
                  </a:lnTo>
                  <a:lnTo>
                    <a:pt x="11278503" y="6941689"/>
                  </a:lnTo>
                  <a:lnTo>
                    <a:pt x="11281116" y="6933579"/>
                  </a:lnTo>
                  <a:lnTo>
                    <a:pt x="11280497" y="6925082"/>
                  </a:lnTo>
                  <a:lnTo>
                    <a:pt x="11276526" y="6917201"/>
                  </a:lnTo>
                  <a:lnTo>
                    <a:pt x="11269802" y="6911477"/>
                  </a:lnTo>
                  <a:lnTo>
                    <a:pt x="11261686" y="6908868"/>
                  </a:lnTo>
                  <a:close/>
                </a:path>
                <a:path w="11962130" h="7343775">
                  <a:moveTo>
                    <a:pt x="11191633" y="6962596"/>
                  </a:moveTo>
                  <a:lnTo>
                    <a:pt x="11183108" y="6962878"/>
                  </a:lnTo>
                  <a:lnTo>
                    <a:pt x="11175053" y="6966543"/>
                  </a:lnTo>
                  <a:lnTo>
                    <a:pt x="11169060" y="6973024"/>
                  </a:lnTo>
                  <a:lnTo>
                    <a:pt x="11166122" y="6981021"/>
                  </a:lnTo>
                  <a:lnTo>
                    <a:pt x="11166351" y="6988072"/>
                  </a:lnTo>
                  <a:lnTo>
                    <a:pt x="11166399" y="6989537"/>
                  </a:lnTo>
                  <a:lnTo>
                    <a:pt x="11170050" y="6997573"/>
                  </a:lnTo>
                  <a:lnTo>
                    <a:pt x="11176524" y="7003563"/>
                  </a:lnTo>
                  <a:lnTo>
                    <a:pt x="11184520" y="7006501"/>
                  </a:lnTo>
                  <a:lnTo>
                    <a:pt x="11193036" y="7006226"/>
                  </a:lnTo>
                  <a:lnTo>
                    <a:pt x="11201114" y="7002551"/>
                  </a:lnTo>
                  <a:lnTo>
                    <a:pt x="11207102" y="6996070"/>
                  </a:lnTo>
                  <a:lnTo>
                    <a:pt x="11210040" y="6988072"/>
                  </a:lnTo>
                  <a:lnTo>
                    <a:pt x="11209814" y="6981021"/>
                  </a:lnTo>
                  <a:lnTo>
                    <a:pt x="11209767" y="6979557"/>
                  </a:lnTo>
                  <a:lnTo>
                    <a:pt x="11206118" y="6971521"/>
                  </a:lnTo>
                  <a:lnTo>
                    <a:pt x="11199635" y="6965531"/>
                  </a:lnTo>
                  <a:lnTo>
                    <a:pt x="11191633" y="6962596"/>
                  </a:lnTo>
                  <a:close/>
                </a:path>
                <a:path w="11962130" h="7343775">
                  <a:moveTo>
                    <a:pt x="11110692" y="7012700"/>
                  </a:moveTo>
                  <a:lnTo>
                    <a:pt x="11102460" y="7015956"/>
                  </a:lnTo>
                  <a:lnTo>
                    <a:pt x="11096159" y="7022129"/>
                  </a:lnTo>
                  <a:lnTo>
                    <a:pt x="11092827" y="7029970"/>
                  </a:lnTo>
                  <a:lnTo>
                    <a:pt x="11092677" y="7038489"/>
                  </a:lnTo>
                  <a:lnTo>
                    <a:pt x="11095920" y="7046697"/>
                  </a:lnTo>
                  <a:lnTo>
                    <a:pt x="11102092" y="7053004"/>
                  </a:lnTo>
                  <a:lnTo>
                    <a:pt x="11109929" y="7056339"/>
                  </a:lnTo>
                  <a:lnTo>
                    <a:pt x="11118446" y="7056491"/>
                  </a:lnTo>
                  <a:lnTo>
                    <a:pt x="11126692" y="7053224"/>
                  </a:lnTo>
                  <a:lnTo>
                    <a:pt x="11133000" y="7047051"/>
                  </a:lnTo>
                  <a:lnTo>
                    <a:pt x="11136336" y="7039210"/>
                  </a:lnTo>
                  <a:lnTo>
                    <a:pt x="11136488" y="7030691"/>
                  </a:lnTo>
                  <a:lnTo>
                    <a:pt x="11133245" y="7022484"/>
                  </a:lnTo>
                  <a:lnTo>
                    <a:pt x="11127070" y="7016176"/>
                  </a:lnTo>
                  <a:lnTo>
                    <a:pt x="11119224" y="7012844"/>
                  </a:lnTo>
                  <a:lnTo>
                    <a:pt x="11110692" y="7012700"/>
                  </a:lnTo>
                  <a:close/>
                </a:path>
                <a:path w="11962130" h="7343775">
                  <a:moveTo>
                    <a:pt x="11036174" y="7058858"/>
                  </a:moveTo>
                  <a:lnTo>
                    <a:pt x="11027759" y="7061600"/>
                  </a:lnTo>
                  <a:lnTo>
                    <a:pt x="11021082" y="7067372"/>
                  </a:lnTo>
                  <a:lnTo>
                    <a:pt x="11017270" y="7074991"/>
                  </a:lnTo>
                  <a:lnTo>
                    <a:pt x="11016595" y="7083484"/>
                  </a:lnTo>
                  <a:lnTo>
                    <a:pt x="11019326" y="7091876"/>
                  </a:lnTo>
                  <a:lnTo>
                    <a:pt x="11025098" y="7098553"/>
                  </a:lnTo>
                  <a:lnTo>
                    <a:pt x="11032717" y="7102366"/>
                  </a:lnTo>
                  <a:lnTo>
                    <a:pt x="11041209" y="7103044"/>
                  </a:lnTo>
                  <a:lnTo>
                    <a:pt x="11049641" y="7100293"/>
                  </a:lnTo>
                  <a:lnTo>
                    <a:pt x="11056318" y="7094521"/>
                  </a:lnTo>
                  <a:lnTo>
                    <a:pt x="11060129" y="7086902"/>
                  </a:lnTo>
                  <a:lnTo>
                    <a:pt x="11060805" y="7078409"/>
                  </a:lnTo>
                  <a:lnTo>
                    <a:pt x="11058074" y="7070016"/>
                  </a:lnTo>
                  <a:lnTo>
                    <a:pt x="11052301" y="7063339"/>
                  </a:lnTo>
                  <a:lnTo>
                    <a:pt x="11044678" y="7059529"/>
                  </a:lnTo>
                  <a:lnTo>
                    <a:pt x="11036174" y="7058858"/>
                  </a:lnTo>
                  <a:close/>
                </a:path>
                <a:path w="11962130" h="7343775">
                  <a:moveTo>
                    <a:pt x="10958984" y="7101321"/>
                  </a:moveTo>
                  <a:lnTo>
                    <a:pt x="10950467" y="7103724"/>
                  </a:lnTo>
                  <a:lnTo>
                    <a:pt x="10943565" y="7109224"/>
                  </a:lnTo>
                  <a:lnTo>
                    <a:pt x="10939451" y="7116685"/>
                  </a:lnTo>
                  <a:lnTo>
                    <a:pt x="10938435" y="7125144"/>
                  </a:lnTo>
                  <a:lnTo>
                    <a:pt x="10940827" y="7133640"/>
                  </a:lnTo>
                  <a:lnTo>
                    <a:pt x="10946322" y="7140542"/>
                  </a:lnTo>
                  <a:lnTo>
                    <a:pt x="10953781" y="7144657"/>
                  </a:lnTo>
                  <a:lnTo>
                    <a:pt x="10962241" y="7145673"/>
                  </a:lnTo>
                  <a:lnTo>
                    <a:pt x="10970774" y="7143262"/>
                  </a:lnTo>
                  <a:lnTo>
                    <a:pt x="10977675" y="7137762"/>
                  </a:lnTo>
                  <a:lnTo>
                    <a:pt x="10981790" y="7130301"/>
                  </a:lnTo>
                  <a:lnTo>
                    <a:pt x="10982806" y="7121842"/>
                  </a:lnTo>
                  <a:lnTo>
                    <a:pt x="10980413" y="7113346"/>
                  </a:lnTo>
                  <a:lnTo>
                    <a:pt x="10974918" y="7106444"/>
                  </a:lnTo>
                  <a:lnTo>
                    <a:pt x="10967454" y="7102332"/>
                  </a:lnTo>
                  <a:lnTo>
                    <a:pt x="10958984" y="7101321"/>
                  </a:lnTo>
                  <a:close/>
                </a:path>
                <a:path w="11962130" h="7343775">
                  <a:moveTo>
                    <a:pt x="10879996" y="7139891"/>
                  </a:moveTo>
                  <a:lnTo>
                    <a:pt x="10871371" y="7141867"/>
                  </a:lnTo>
                  <a:lnTo>
                    <a:pt x="10864203" y="7147017"/>
                  </a:lnTo>
                  <a:lnTo>
                    <a:pt x="10859722" y="7154264"/>
                  </a:lnTo>
                  <a:lnTo>
                    <a:pt x="10858284" y="7162663"/>
                  </a:lnTo>
                  <a:lnTo>
                    <a:pt x="10860246" y="7171267"/>
                  </a:lnTo>
                  <a:lnTo>
                    <a:pt x="10865399" y="7178434"/>
                  </a:lnTo>
                  <a:lnTo>
                    <a:pt x="10872646" y="7182914"/>
                  </a:lnTo>
                  <a:lnTo>
                    <a:pt x="10881043" y="7184350"/>
                  </a:lnTo>
                  <a:lnTo>
                    <a:pt x="10889684" y="7182365"/>
                  </a:lnTo>
                  <a:lnTo>
                    <a:pt x="10896852" y="7177215"/>
                  </a:lnTo>
                  <a:lnTo>
                    <a:pt x="10901333" y="7169968"/>
                  </a:lnTo>
                  <a:lnTo>
                    <a:pt x="10902772" y="7161570"/>
                  </a:lnTo>
                  <a:lnTo>
                    <a:pt x="10900810" y="7152966"/>
                  </a:lnTo>
                  <a:lnTo>
                    <a:pt x="10895656" y="7145800"/>
                  </a:lnTo>
                  <a:lnTo>
                    <a:pt x="10888405" y="7141322"/>
                  </a:lnTo>
                  <a:lnTo>
                    <a:pt x="10879996" y="7139891"/>
                  </a:lnTo>
                  <a:close/>
                </a:path>
                <a:path w="11962130" h="7343775">
                  <a:moveTo>
                    <a:pt x="10798998" y="7174485"/>
                  </a:moveTo>
                  <a:lnTo>
                    <a:pt x="10790294" y="7176104"/>
                  </a:lnTo>
                  <a:lnTo>
                    <a:pt x="10782869" y="7181035"/>
                  </a:lnTo>
                  <a:lnTo>
                    <a:pt x="10778148" y="7188010"/>
                  </a:lnTo>
                  <a:lnTo>
                    <a:pt x="10776366" y="7196342"/>
                  </a:lnTo>
                  <a:lnTo>
                    <a:pt x="10777975" y="7205020"/>
                  </a:lnTo>
                  <a:lnTo>
                    <a:pt x="10782945" y="7212474"/>
                  </a:lnTo>
                  <a:lnTo>
                    <a:pt x="10789881" y="7217169"/>
                  </a:lnTo>
                  <a:lnTo>
                    <a:pt x="10798213" y="7218950"/>
                  </a:lnTo>
                  <a:lnTo>
                    <a:pt x="10806931" y="7217324"/>
                  </a:lnTo>
                  <a:lnTo>
                    <a:pt x="10814307" y="7212474"/>
                  </a:lnTo>
                  <a:lnTo>
                    <a:pt x="10819082" y="7205418"/>
                  </a:lnTo>
                  <a:lnTo>
                    <a:pt x="10820861" y="7197086"/>
                  </a:lnTo>
                  <a:lnTo>
                    <a:pt x="10819250" y="7188408"/>
                  </a:lnTo>
                  <a:lnTo>
                    <a:pt x="10814404" y="7181035"/>
                  </a:lnTo>
                  <a:lnTo>
                    <a:pt x="10807344" y="7176261"/>
                  </a:lnTo>
                  <a:lnTo>
                    <a:pt x="10798998" y="7174485"/>
                  </a:lnTo>
                  <a:close/>
                </a:path>
                <a:path w="11962130" h="7343775">
                  <a:moveTo>
                    <a:pt x="10716818" y="7205027"/>
                  </a:moveTo>
                  <a:lnTo>
                    <a:pt x="10708036" y="7206114"/>
                  </a:lnTo>
                  <a:lnTo>
                    <a:pt x="10700382" y="7210507"/>
                  </a:lnTo>
                  <a:lnTo>
                    <a:pt x="10695187" y="7217259"/>
                  </a:lnTo>
                  <a:lnTo>
                    <a:pt x="10692902" y="7225467"/>
                  </a:lnTo>
                  <a:lnTo>
                    <a:pt x="10693977" y="7234227"/>
                  </a:lnTo>
                  <a:lnTo>
                    <a:pt x="10698373" y="7241882"/>
                  </a:lnTo>
                  <a:lnTo>
                    <a:pt x="10705126" y="7247077"/>
                  </a:lnTo>
                  <a:lnTo>
                    <a:pt x="10713335" y="7249362"/>
                  </a:lnTo>
                  <a:lnTo>
                    <a:pt x="10722133" y="7248269"/>
                  </a:lnTo>
                  <a:lnTo>
                    <a:pt x="10729790" y="7243877"/>
                  </a:lnTo>
                  <a:lnTo>
                    <a:pt x="10734987" y="7237124"/>
                  </a:lnTo>
                  <a:lnTo>
                    <a:pt x="10737273" y="7228916"/>
                  </a:lnTo>
                  <a:lnTo>
                    <a:pt x="10736192" y="7220157"/>
                  </a:lnTo>
                  <a:lnTo>
                    <a:pt x="10731796" y="7212502"/>
                  </a:lnTo>
                  <a:lnTo>
                    <a:pt x="10725038" y="7207308"/>
                  </a:lnTo>
                  <a:lnTo>
                    <a:pt x="10716818" y="7205027"/>
                  </a:lnTo>
                  <a:close/>
                </a:path>
                <a:path w="11962130" h="7343775">
                  <a:moveTo>
                    <a:pt x="10632977" y="7231419"/>
                  </a:moveTo>
                  <a:lnTo>
                    <a:pt x="10624153" y="7232069"/>
                  </a:lnTo>
                  <a:lnTo>
                    <a:pt x="10616289" y="7236077"/>
                  </a:lnTo>
                  <a:lnTo>
                    <a:pt x="10610764" y="7242564"/>
                  </a:lnTo>
                  <a:lnTo>
                    <a:pt x="10608072" y="7250648"/>
                  </a:lnTo>
                  <a:lnTo>
                    <a:pt x="10608710" y="7259450"/>
                  </a:lnTo>
                  <a:lnTo>
                    <a:pt x="10612718" y="7267313"/>
                  </a:lnTo>
                  <a:lnTo>
                    <a:pt x="10619205" y="7272838"/>
                  </a:lnTo>
                  <a:lnTo>
                    <a:pt x="10627289" y="7275526"/>
                  </a:lnTo>
                  <a:lnTo>
                    <a:pt x="10636142" y="7274871"/>
                  </a:lnTo>
                  <a:lnTo>
                    <a:pt x="10644005" y="7270864"/>
                  </a:lnTo>
                  <a:lnTo>
                    <a:pt x="10649529" y="7264377"/>
                  </a:lnTo>
                  <a:lnTo>
                    <a:pt x="10652217" y="7256292"/>
                  </a:lnTo>
                  <a:lnTo>
                    <a:pt x="10651572" y="7247490"/>
                  </a:lnTo>
                  <a:lnTo>
                    <a:pt x="10647563" y="7239627"/>
                  </a:lnTo>
                  <a:lnTo>
                    <a:pt x="10641072" y="7234104"/>
                  </a:lnTo>
                  <a:lnTo>
                    <a:pt x="10632977" y="7231419"/>
                  </a:lnTo>
                  <a:close/>
                </a:path>
                <a:path w="11962130" h="7343775">
                  <a:moveTo>
                    <a:pt x="10547783" y="7253579"/>
                  </a:moveTo>
                  <a:lnTo>
                    <a:pt x="10538936" y="7253843"/>
                  </a:lnTo>
                  <a:lnTo>
                    <a:pt x="10530907" y="7257504"/>
                  </a:lnTo>
                  <a:lnTo>
                    <a:pt x="10525105" y="7263743"/>
                  </a:lnTo>
                  <a:lnTo>
                    <a:pt x="10522066" y="7271703"/>
                  </a:lnTo>
                  <a:lnTo>
                    <a:pt x="10522287" y="7279268"/>
                  </a:lnTo>
                  <a:lnTo>
                    <a:pt x="10522324" y="7280525"/>
                  </a:lnTo>
                  <a:lnTo>
                    <a:pt x="10525986" y="7288555"/>
                  </a:lnTo>
                  <a:lnTo>
                    <a:pt x="10532227" y="7294357"/>
                  </a:lnTo>
                  <a:lnTo>
                    <a:pt x="10540187" y="7297396"/>
                  </a:lnTo>
                  <a:lnTo>
                    <a:pt x="10549045" y="7297128"/>
                  </a:lnTo>
                  <a:lnTo>
                    <a:pt x="10557079" y="7293467"/>
                  </a:lnTo>
                  <a:lnTo>
                    <a:pt x="10562880" y="7287227"/>
                  </a:lnTo>
                  <a:lnTo>
                    <a:pt x="10565917" y="7279268"/>
                  </a:lnTo>
                  <a:lnTo>
                    <a:pt x="10565694" y="7271703"/>
                  </a:lnTo>
                  <a:lnTo>
                    <a:pt x="10565657" y="7270446"/>
                  </a:lnTo>
                  <a:lnTo>
                    <a:pt x="10561996" y="7262415"/>
                  </a:lnTo>
                  <a:lnTo>
                    <a:pt x="10555754" y="7256615"/>
                  </a:lnTo>
                  <a:lnTo>
                    <a:pt x="10547783" y="7253579"/>
                  </a:lnTo>
                  <a:close/>
                </a:path>
                <a:path w="11962130" h="7343775">
                  <a:moveTo>
                    <a:pt x="10452855" y="7271323"/>
                  </a:moveTo>
                  <a:lnTo>
                    <a:pt x="10444657" y="7274589"/>
                  </a:lnTo>
                  <a:lnTo>
                    <a:pt x="10438561" y="7280539"/>
                  </a:lnTo>
                  <a:lnTo>
                    <a:pt x="10435142" y="7288341"/>
                  </a:lnTo>
                  <a:lnTo>
                    <a:pt x="10434974" y="7297165"/>
                  </a:lnTo>
                  <a:lnTo>
                    <a:pt x="10438233" y="7305364"/>
                  </a:lnTo>
                  <a:lnTo>
                    <a:pt x="10444179" y="7311463"/>
                  </a:lnTo>
                  <a:lnTo>
                    <a:pt x="10451981" y="7314885"/>
                  </a:lnTo>
                  <a:lnTo>
                    <a:pt x="10460856" y="7315048"/>
                  </a:lnTo>
                  <a:lnTo>
                    <a:pt x="10469055" y="7311782"/>
                  </a:lnTo>
                  <a:lnTo>
                    <a:pt x="10475152" y="7305833"/>
                  </a:lnTo>
                  <a:lnTo>
                    <a:pt x="10478574" y="7298030"/>
                  </a:lnTo>
                  <a:lnTo>
                    <a:pt x="10478750" y="7289206"/>
                  </a:lnTo>
                  <a:lnTo>
                    <a:pt x="10475483" y="7281007"/>
                  </a:lnTo>
                  <a:lnTo>
                    <a:pt x="10469527" y="7274910"/>
                  </a:lnTo>
                  <a:lnTo>
                    <a:pt x="10461709" y="7271490"/>
                  </a:lnTo>
                  <a:lnTo>
                    <a:pt x="10452855" y="7271323"/>
                  </a:lnTo>
                  <a:close/>
                </a:path>
                <a:path w="11962130" h="7343775">
                  <a:moveTo>
                    <a:pt x="10366165" y="7284492"/>
                  </a:moveTo>
                  <a:lnTo>
                    <a:pt x="10357798" y="7287298"/>
                  </a:lnTo>
                  <a:lnTo>
                    <a:pt x="10351381" y="7292900"/>
                  </a:lnTo>
                  <a:lnTo>
                    <a:pt x="10347532" y="7300501"/>
                  </a:lnTo>
                  <a:lnTo>
                    <a:pt x="10346874" y="7309302"/>
                  </a:lnTo>
                  <a:lnTo>
                    <a:pt x="10349680" y="7317669"/>
                  </a:lnTo>
                  <a:lnTo>
                    <a:pt x="10355281" y="7324089"/>
                  </a:lnTo>
                  <a:lnTo>
                    <a:pt x="10362883" y="7327939"/>
                  </a:lnTo>
                  <a:lnTo>
                    <a:pt x="10371728" y="7328593"/>
                  </a:lnTo>
                  <a:lnTo>
                    <a:pt x="10380094" y="7325787"/>
                  </a:lnTo>
                  <a:lnTo>
                    <a:pt x="10386512" y="7320185"/>
                  </a:lnTo>
                  <a:lnTo>
                    <a:pt x="10390360" y="7312584"/>
                  </a:lnTo>
                  <a:lnTo>
                    <a:pt x="10391019" y="7303783"/>
                  </a:lnTo>
                  <a:lnTo>
                    <a:pt x="10388218" y="7295416"/>
                  </a:lnTo>
                  <a:lnTo>
                    <a:pt x="10382611" y="7288997"/>
                  </a:lnTo>
                  <a:lnTo>
                    <a:pt x="10374995" y="7285149"/>
                  </a:lnTo>
                  <a:lnTo>
                    <a:pt x="10366165" y="7284492"/>
                  </a:lnTo>
                  <a:close/>
                </a:path>
                <a:path w="11962130" h="7343775">
                  <a:moveTo>
                    <a:pt x="10278497" y="7293968"/>
                  </a:moveTo>
                  <a:lnTo>
                    <a:pt x="10270042" y="7296490"/>
                  </a:lnTo>
                  <a:lnTo>
                    <a:pt x="10263438" y="7301873"/>
                  </a:lnTo>
                  <a:lnTo>
                    <a:pt x="10259334" y="7309340"/>
                  </a:lnTo>
                  <a:lnTo>
                    <a:pt x="10258380" y="7318113"/>
                  </a:lnTo>
                  <a:lnTo>
                    <a:pt x="10260906" y="7326571"/>
                  </a:lnTo>
                  <a:lnTo>
                    <a:pt x="10266289" y="7333175"/>
                  </a:lnTo>
                  <a:lnTo>
                    <a:pt x="10273753" y="7337279"/>
                  </a:lnTo>
                  <a:lnTo>
                    <a:pt x="10282574" y="7338231"/>
                  </a:lnTo>
                  <a:lnTo>
                    <a:pt x="10291028" y="7335708"/>
                  </a:lnTo>
                  <a:lnTo>
                    <a:pt x="10297633" y="7330325"/>
                  </a:lnTo>
                  <a:lnTo>
                    <a:pt x="10301737" y="7322859"/>
                  </a:lnTo>
                  <a:lnTo>
                    <a:pt x="10302690" y="7314085"/>
                  </a:lnTo>
                  <a:lnTo>
                    <a:pt x="10300169" y="7305628"/>
                  </a:lnTo>
                  <a:lnTo>
                    <a:pt x="10294780" y="7299024"/>
                  </a:lnTo>
                  <a:lnTo>
                    <a:pt x="10287297" y="7294921"/>
                  </a:lnTo>
                  <a:lnTo>
                    <a:pt x="10278497" y="7293968"/>
                  </a:lnTo>
                  <a:close/>
                </a:path>
                <a:path w="11962130" h="7343775">
                  <a:moveTo>
                    <a:pt x="10190943" y="7298511"/>
                  </a:moveTo>
                  <a:lnTo>
                    <a:pt x="10182357" y="7300551"/>
                  </a:lnTo>
                  <a:lnTo>
                    <a:pt x="10175459" y="7305552"/>
                  </a:lnTo>
                  <a:lnTo>
                    <a:pt x="10170937" y="7312775"/>
                  </a:lnTo>
                  <a:lnTo>
                    <a:pt x="10169480" y="7321480"/>
                  </a:lnTo>
                  <a:lnTo>
                    <a:pt x="10171521" y="7330067"/>
                  </a:lnTo>
                  <a:lnTo>
                    <a:pt x="10176524" y="7336965"/>
                  </a:lnTo>
                  <a:lnTo>
                    <a:pt x="10183748" y="7341485"/>
                  </a:lnTo>
                  <a:lnTo>
                    <a:pt x="10192492" y="7342934"/>
                  </a:lnTo>
                  <a:lnTo>
                    <a:pt x="10201081" y="7340894"/>
                  </a:lnTo>
                  <a:lnTo>
                    <a:pt x="10207982" y="7335893"/>
                  </a:lnTo>
                  <a:lnTo>
                    <a:pt x="10212504" y="7328670"/>
                  </a:lnTo>
                  <a:lnTo>
                    <a:pt x="10213955" y="7319965"/>
                  </a:lnTo>
                  <a:lnTo>
                    <a:pt x="10211914" y="7311378"/>
                  </a:lnTo>
                  <a:lnTo>
                    <a:pt x="10206907" y="7304480"/>
                  </a:lnTo>
                  <a:lnTo>
                    <a:pt x="10199672" y="7299961"/>
                  </a:lnTo>
                  <a:lnTo>
                    <a:pt x="10190943" y="7298511"/>
                  </a:lnTo>
                  <a:close/>
                </a:path>
                <a:path w="11962130" h="7343775">
                  <a:moveTo>
                    <a:pt x="10102754" y="7299270"/>
                  </a:moveTo>
                  <a:lnTo>
                    <a:pt x="10094106" y="7301016"/>
                  </a:lnTo>
                  <a:lnTo>
                    <a:pt x="10087041" y="7305779"/>
                  </a:lnTo>
                  <a:lnTo>
                    <a:pt x="10082277" y="7312844"/>
                  </a:lnTo>
                  <a:lnTo>
                    <a:pt x="10080529" y="7321495"/>
                  </a:lnTo>
                  <a:lnTo>
                    <a:pt x="10082277" y="7330146"/>
                  </a:lnTo>
                  <a:lnTo>
                    <a:pt x="10087041" y="7337210"/>
                  </a:lnTo>
                  <a:lnTo>
                    <a:pt x="10094106" y="7341973"/>
                  </a:lnTo>
                  <a:lnTo>
                    <a:pt x="10102805" y="7343720"/>
                  </a:lnTo>
                  <a:lnTo>
                    <a:pt x="10111453" y="7341973"/>
                  </a:lnTo>
                  <a:lnTo>
                    <a:pt x="10118518" y="7337210"/>
                  </a:lnTo>
                  <a:lnTo>
                    <a:pt x="10123283" y="7330146"/>
                  </a:lnTo>
                  <a:lnTo>
                    <a:pt x="10125030" y="7321495"/>
                  </a:lnTo>
                  <a:lnTo>
                    <a:pt x="10123282" y="7312844"/>
                  </a:lnTo>
                  <a:lnTo>
                    <a:pt x="10118512" y="7305779"/>
                  </a:lnTo>
                  <a:lnTo>
                    <a:pt x="10111432" y="7301016"/>
                  </a:lnTo>
                  <a:lnTo>
                    <a:pt x="10102754" y="7299270"/>
                  </a:lnTo>
                  <a:close/>
                </a:path>
                <a:path w="11962130" h="7343775">
                  <a:moveTo>
                    <a:pt x="10013816" y="7299270"/>
                  </a:moveTo>
                  <a:lnTo>
                    <a:pt x="10005162" y="7301016"/>
                  </a:lnTo>
                  <a:lnTo>
                    <a:pt x="9998098" y="7305779"/>
                  </a:lnTo>
                  <a:lnTo>
                    <a:pt x="9993337" y="7312844"/>
                  </a:lnTo>
                  <a:lnTo>
                    <a:pt x="9991591" y="7321495"/>
                  </a:lnTo>
                  <a:lnTo>
                    <a:pt x="9993337" y="7330146"/>
                  </a:lnTo>
                  <a:lnTo>
                    <a:pt x="9998098" y="7337210"/>
                  </a:lnTo>
                  <a:lnTo>
                    <a:pt x="10005162" y="7341973"/>
                  </a:lnTo>
                  <a:lnTo>
                    <a:pt x="10013854" y="7343720"/>
                  </a:lnTo>
                  <a:lnTo>
                    <a:pt x="10022508" y="7341973"/>
                  </a:lnTo>
                  <a:lnTo>
                    <a:pt x="10029572" y="7337210"/>
                  </a:lnTo>
                  <a:lnTo>
                    <a:pt x="10034334" y="7330146"/>
                  </a:lnTo>
                  <a:lnTo>
                    <a:pt x="10036079" y="7321495"/>
                  </a:lnTo>
                  <a:lnTo>
                    <a:pt x="10034333" y="7312844"/>
                  </a:lnTo>
                  <a:lnTo>
                    <a:pt x="10029567" y="7305779"/>
                  </a:lnTo>
                  <a:lnTo>
                    <a:pt x="10022492" y="7301016"/>
                  </a:lnTo>
                  <a:lnTo>
                    <a:pt x="10013816" y="7299270"/>
                  </a:lnTo>
                  <a:close/>
                </a:path>
                <a:path w="11962130" h="7343775">
                  <a:moveTo>
                    <a:pt x="9924878" y="7299270"/>
                  </a:moveTo>
                  <a:lnTo>
                    <a:pt x="9916224" y="7301016"/>
                  </a:lnTo>
                  <a:lnTo>
                    <a:pt x="9909160" y="7305779"/>
                  </a:lnTo>
                  <a:lnTo>
                    <a:pt x="9904399" y="7312844"/>
                  </a:lnTo>
                  <a:lnTo>
                    <a:pt x="9902653" y="7321495"/>
                  </a:lnTo>
                  <a:lnTo>
                    <a:pt x="9904399" y="7330146"/>
                  </a:lnTo>
                  <a:lnTo>
                    <a:pt x="9909160" y="7337210"/>
                  </a:lnTo>
                  <a:lnTo>
                    <a:pt x="9916224" y="7341973"/>
                  </a:lnTo>
                  <a:lnTo>
                    <a:pt x="9924916" y="7343720"/>
                  </a:lnTo>
                  <a:lnTo>
                    <a:pt x="9933570" y="7341973"/>
                  </a:lnTo>
                  <a:lnTo>
                    <a:pt x="9940634" y="7337210"/>
                  </a:lnTo>
                  <a:lnTo>
                    <a:pt x="9945395" y="7330146"/>
                  </a:lnTo>
                  <a:lnTo>
                    <a:pt x="9947141" y="7321495"/>
                  </a:lnTo>
                  <a:lnTo>
                    <a:pt x="9945395" y="7312844"/>
                  </a:lnTo>
                  <a:lnTo>
                    <a:pt x="9940629" y="7305779"/>
                  </a:lnTo>
                  <a:lnTo>
                    <a:pt x="9933554" y="7301016"/>
                  </a:lnTo>
                  <a:lnTo>
                    <a:pt x="9924878" y="7299270"/>
                  </a:lnTo>
                  <a:close/>
                </a:path>
                <a:path w="11962130" h="7343775">
                  <a:moveTo>
                    <a:pt x="9835927" y="7299270"/>
                  </a:moveTo>
                  <a:lnTo>
                    <a:pt x="9827279" y="7301016"/>
                  </a:lnTo>
                  <a:lnTo>
                    <a:pt x="9820214" y="7305779"/>
                  </a:lnTo>
                  <a:lnTo>
                    <a:pt x="9815450" y="7312844"/>
                  </a:lnTo>
                  <a:lnTo>
                    <a:pt x="9813702" y="7321495"/>
                  </a:lnTo>
                  <a:lnTo>
                    <a:pt x="9815450" y="7330146"/>
                  </a:lnTo>
                  <a:lnTo>
                    <a:pt x="9820214" y="7337210"/>
                  </a:lnTo>
                  <a:lnTo>
                    <a:pt x="9827279" y="7341973"/>
                  </a:lnTo>
                  <a:lnTo>
                    <a:pt x="9835978" y="7343720"/>
                  </a:lnTo>
                  <a:lnTo>
                    <a:pt x="9844626" y="7341973"/>
                  </a:lnTo>
                  <a:lnTo>
                    <a:pt x="9851691" y="7337210"/>
                  </a:lnTo>
                  <a:lnTo>
                    <a:pt x="9856456" y="7330146"/>
                  </a:lnTo>
                  <a:lnTo>
                    <a:pt x="9858203" y="7321495"/>
                  </a:lnTo>
                  <a:lnTo>
                    <a:pt x="9856455" y="7312844"/>
                  </a:lnTo>
                  <a:lnTo>
                    <a:pt x="9851685" y="7305779"/>
                  </a:lnTo>
                  <a:lnTo>
                    <a:pt x="9844605" y="7301016"/>
                  </a:lnTo>
                  <a:lnTo>
                    <a:pt x="9835927" y="7299270"/>
                  </a:lnTo>
                  <a:close/>
                </a:path>
                <a:path w="11962130" h="7343775">
                  <a:moveTo>
                    <a:pt x="9746989" y="7299270"/>
                  </a:moveTo>
                  <a:lnTo>
                    <a:pt x="9738335" y="7301016"/>
                  </a:lnTo>
                  <a:lnTo>
                    <a:pt x="9731271" y="7305779"/>
                  </a:lnTo>
                  <a:lnTo>
                    <a:pt x="9726510" y="7312844"/>
                  </a:lnTo>
                  <a:lnTo>
                    <a:pt x="9724764" y="7321495"/>
                  </a:lnTo>
                  <a:lnTo>
                    <a:pt x="9726510" y="7330146"/>
                  </a:lnTo>
                  <a:lnTo>
                    <a:pt x="9731271" y="7337210"/>
                  </a:lnTo>
                  <a:lnTo>
                    <a:pt x="9738335" y="7341973"/>
                  </a:lnTo>
                  <a:lnTo>
                    <a:pt x="9747027" y="7343720"/>
                  </a:lnTo>
                  <a:lnTo>
                    <a:pt x="9755681" y="7341973"/>
                  </a:lnTo>
                  <a:lnTo>
                    <a:pt x="9762745" y="7337210"/>
                  </a:lnTo>
                  <a:lnTo>
                    <a:pt x="9767507" y="7330146"/>
                  </a:lnTo>
                  <a:lnTo>
                    <a:pt x="9769252" y="7321495"/>
                  </a:lnTo>
                  <a:lnTo>
                    <a:pt x="9767506" y="7312844"/>
                  </a:lnTo>
                  <a:lnTo>
                    <a:pt x="9762740" y="7305779"/>
                  </a:lnTo>
                  <a:lnTo>
                    <a:pt x="9755665" y="7301016"/>
                  </a:lnTo>
                  <a:lnTo>
                    <a:pt x="9746989" y="7299270"/>
                  </a:lnTo>
                  <a:close/>
                </a:path>
                <a:path w="11962130" h="7343775">
                  <a:moveTo>
                    <a:pt x="9658038" y="7299270"/>
                  </a:moveTo>
                  <a:lnTo>
                    <a:pt x="9649390" y="7301016"/>
                  </a:lnTo>
                  <a:lnTo>
                    <a:pt x="9642325" y="7305779"/>
                  </a:lnTo>
                  <a:lnTo>
                    <a:pt x="9637561" y="7312844"/>
                  </a:lnTo>
                  <a:lnTo>
                    <a:pt x="9635813" y="7321495"/>
                  </a:lnTo>
                  <a:lnTo>
                    <a:pt x="9637561" y="7330146"/>
                  </a:lnTo>
                  <a:lnTo>
                    <a:pt x="9642325" y="7337210"/>
                  </a:lnTo>
                  <a:lnTo>
                    <a:pt x="9649390" y="7341973"/>
                  </a:lnTo>
                  <a:lnTo>
                    <a:pt x="9658089" y="7343720"/>
                  </a:lnTo>
                  <a:lnTo>
                    <a:pt x="9666737" y="7341973"/>
                  </a:lnTo>
                  <a:lnTo>
                    <a:pt x="9673802" y="7337210"/>
                  </a:lnTo>
                  <a:lnTo>
                    <a:pt x="9678567" y="7330146"/>
                  </a:lnTo>
                  <a:lnTo>
                    <a:pt x="9680314" y="7321495"/>
                  </a:lnTo>
                  <a:lnTo>
                    <a:pt x="9678566" y="7312844"/>
                  </a:lnTo>
                  <a:lnTo>
                    <a:pt x="9673796" y="7305779"/>
                  </a:lnTo>
                  <a:lnTo>
                    <a:pt x="9666716" y="7301016"/>
                  </a:lnTo>
                  <a:lnTo>
                    <a:pt x="9658038" y="7299270"/>
                  </a:lnTo>
                  <a:close/>
                </a:path>
                <a:path w="11962130" h="7343775">
                  <a:moveTo>
                    <a:pt x="9569100" y="7299270"/>
                  </a:moveTo>
                  <a:lnTo>
                    <a:pt x="9560447" y="7301016"/>
                  </a:lnTo>
                  <a:lnTo>
                    <a:pt x="9553382" y="7305779"/>
                  </a:lnTo>
                  <a:lnTo>
                    <a:pt x="9548621" y="7312844"/>
                  </a:lnTo>
                  <a:lnTo>
                    <a:pt x="9546875" y="7321495"/>
                  </a:lnTo>
                  <a:lnTo>
                    <a:pt x="9548621" y="7330146"/>
                  </a:lnTo>
                  <a:lnTo>
                    <a:pt x="9553382" y="7337210"/>
                  </a:lnTo>
                  <a:lnTo>
                    <a:pt x="9560447" y="7341973"/>
                  </a:lnTo>
                  <a:lnTo>
                    <a:pt x="9569138" y="7343720"/>
                  </a:lnTo>
                  <a:lnTo>
                    <a:pt x="9577792" y="7341973"/>
                  </a:lnTo>
                  <a:lnTo>
                    <a:pt x="9584856" y="7337210"/>
                  </a:lnTo>
                  <a:lnTo>
                    <a:pt x="9589618" y="7330146"/>
                  </a:lnTo>
                  <a:lnTo>
                    <a:pt x="9591363" y="7321495"/>
                  </a:lnTo>
                  <a:lnTo>
                    <a:pt x="9589617" y="7312844"/>
                  </a:lnTo>
                  <a:lnTo>
                    <a:pt x="9584851" y="7305779"/>
                  </a:lnTo>
                  <a:lnTo>
                    <a:pt x="9577776" y="7301016"/>
                  </a:lnTo>
                  <a:lnTo>
                    <a:pt x="9569100" y="7299270"/>
                  </a:lnTo>
                  <a:close/>
                </a:path>
                <a:path w="11962130" h="7343775">
                  <a:moveTo>
                    <a:pt x="9480149" y="7299270"/>
                  </a:moveTo>
                  <a:lnTo>
                    <a:pt x="9471501" y="7301016"/>
                  </a:lnTo>
                  <a:lnTo>
                    <a:pt x="9464436" y="7305779"/>
                  </a:lnTo>
                  <a:lnTo>
                    <a:pt x="9459672" y="7312844"/>
                  </a:lnTo>
                  <a:lnTo>
                    <a:pt x="9457924" y="7321495"/>
                  </a:lnTo>
                  <a:lnTo>
                    <a:pt x="9459672" y="7330146"/>
                  </a:lnTo>
                  <a:lnTo>
                    <a:pt x="9464436" y="7337210"/>
                  </a:lnTo>
                  <a:lnTo>
                    <a:pt x="9471501" y="7341973"/>
                  </a:lnTo>
                  <a:lnTo>
                    <a:pt x="9480200" y="7343720"/>
                  </a:lnTo>
                  <a:lnTo>
                    <a:pt x="9488849" y="7341973"/>
                  </a:lnTo>
                  <a:lnTo>
                    <a:pt x="9495913" y="7337210"/>
                  </a:lnTo>
                  <a:lnTo>
                    <a:pt x="9500678" y="7330146"/>
                  </a:lnTo>
                  <a:lnTo>
                    <a:pt x="9502425" y="7321495"/>
                  </a:lnTo>
                  <a:lnTo>
                    <a:pt x="9500677" y="7312844"/>
                  </a:lnTo>
                  <a:lnTo>
                    <a:pt x="9495907" y="7305779"/>
                  </a:lnTo>
                  <a:lnTo>
                    <a:pt x="9488827" y="7301016"/>
                  </a:lnTo>
                  <a:lnTo>
                    <a:pt x="9480149" y="7299270"/>
                  </a:lnTo>
                  <a:close/>
                </a:path>
                <a:path w="11962130" h="7343775">
                  <a:moveTo>
                    <a:pt x="9391211" y="7299270"/>
                  </a:moveTo>
                  <a:lnTo>
                    <a:pt x="9382558" y="7301016"/>
                  </a:lnTo>
                  <a:lnTo>
                    <a:pt x="9375494" y="7305779"/>
                  </a:lnTo>
                  <a:lnTo>
                    <a:pt x="9370732" y="7312844"/>
                  </a:lnTo>
                  <a:lnTo>
                    <a:pt x="9368986" y="7321495"/>
                  </a:lnTo>
                  <a:lnTo>
                    <a:pt x="9370732" y="7330146"/>
                  </a:lnTo>
                  <a:lnTo>
                    <a:pt x="9375494" y="7337210"/>
                  </a:lnTo>
                  <a:lnTo>
                    <a:pt x="9382558" y="7341973"/>
                  </a:lnTo>
                  <a:lnTo>
                    <a:pt x="9391249" y="7343720"/>
                  </a:lnTo>
                  <a:lnTo>
                    <a:pt x="9399903" y="7341973"/>
                  </a:lnTo>
                  <a:lnTo>
                    <a:pt x="9406967" y="7337210"/>
                  </a:lnTo>
                  <a:lnTo>
                    <a:pt x="9411729" y="7330146"/>
                  </a:lnTo>
                  <a:lnTo>
                    <a:pt x="9413474" y="7321495"/>
                  </a:lnTo>
                  <a:lnTo>
                    <a:pt x="9411728" y="7312844"/>
                  </a:lnTo>
                  <a:lnTo>
                    <a:pt x="9406963" y="7305779"/>
                  </a:lnTo>
                  <a:lnTo>
                    <a:pt x="9399887" y="7301016"/>
                  </a:lnTo>
                  <a:lnTo>
                    <a:pt x="9391211" y="7299270"/>
                  </a:lnTo>
                  <a:close/>
                </a:path>
                <a:path w="11962130" h="7343775">
                  <a:moveTo>
                    <a:pt x="9302261" y="7299270"/>
                  </a:moveTo>
                  <a:lnTo>
                    <a:pt x="9293612" y="7301016"/>
                  </a:lnTo>
                  <a:lnTo>
                    <a:pt x="9286547" y="7305779"/>
                  </a:lnTo>
                  <a:lnTo>
                    <a:pt x="9281783" y="7312844"/>
                  </a:lnTo>
                  <a:lnTo>
                    <a:pt x="9280036" y="7321495"/>
                  </a:lnTo>
                  <a:lnTo>
                    <a:pt x="9281783" y="7330146"/>
                  </a:lnTo>
                  <a:lnTo>
                    <a:pt x="9286547" y="7337210"/>
                  </a:lnTo>
                  <a:lnTo>
                    <a:pt x="9293612" y="7341973"/>
                  </a:lnTo>
                  <a:lnTo>
                    <a:pt x="9302311" y="7343720"/>
                  </a:lnTo>
                  <a:lnTo>
                    <a:pt x="9310960" y="7341973"/>
                  </a:lnTo>
                  <a:lnTo>
                    <a:pt x="9318024" y="7337210"/>
                  </a:lnTo>
                  <a:lnTo>
                    <a:pt x="9322789" y="7330146"/>
                  </a:lnTo>
                  <a:lnTo>
                    <a:pt x="9324536" y="7321495"/>
                  </a:lnTo>
                  <a:lnTo>
                    <a:pt x="9322788" y="7312844"/>
                  </a:lnTo>
                  <a:lnTo>
                    <a:pt x="9318018" y="7305779"/>
                  </a:lnTo>
                  <a:lnTo>
                    <a:pt x="9310938" y="7301016"/>
                  </a:lnTo>
                  <a:lnTo>
                    <a:pt x="9302261" y="7299270"/>
                  </a:lnTo>
                  <a:close/>
                </a:path>
                <a:path w="11962130" h="7343775">
                  <a:moveTo>
                    <a:pt x="9213320" y="7299270"/>
                  </a:moveTo>
                  <a:lnTo>
                    <a:pt x="9204669" y="7301016"/>
                  </a:lnTo>
                  <a:lnTo>
                    <a:pt x="9197604" y="7305779"/>
                  </a:lnTo>
                  <a:lnTo>
                    <a:pt x="9192841" y="7312844"/>
                  </a:lnTo>
                  <a:lnTo>
                    <a:pt x="9191095" y="7321495"/>
                  </a:lnTo>
                  <a:lnTo>
                    <a:pt x="9192841" y="7330146"/>
                  </a:lnTo>
                  <a:lnTo>
                    <a:pt x="9197604" y="7337210"/>
                  </a:lnTo>
                  <a:lnTo>
                    <a:pt x="9204669" y="7341973"/>
                  </a:lnTo>
                  <a:lnTo>
                    <a:pt x="9213364" y="7343720"/>
                  </a:lnTo>
                  <a:lnTo>
                    <a:pt x="9222015" y="7341973"/>
                  </a:lnTo>
                  <a:lnTo>
                    <a:pt x="9229078" y="7337210"/>
                  </a:lnTo>
                  <a:lnTo>
                    <a:pt x="9233840" y="7330146"/>
                  </a:lnTo>
                  <a:lnTo>
                    <a:pt x="9235586" y="7321495"/>
                  </a:lnTo>
                  <a:lnTo>
                    <a:pt x="9233839" y="7312844"/>
                  </a:lnTo>
                  <a:lnTo>
                    <a:pt x="9229072" y="7305779"/>
                  </a:lnTo>
                  <a:lnTo>
                    <a:pt x="9221996" y="7301016"/>
                  </a:lnTo>
                  <a:lnTo>
                    <a:pt x="9213320" y="7299270"/>
                  </a:lnTo>
                  <a:close/>
                </a:path>
                <a:path w="11962130" h="7343775">
                  <a:moveTo>
                    <a:pt x="9124377" y="7299270"/>
                  </a:moveTo>
                  <a:lnTo>
                    <a:pt x="9115725" y="7301016"/>
                  </a:lnTo>
                  <a:lnTo>
                    <a:pt x="9108661" y="7305779"/>
                  </a:lnTo>
                  <a:lnTo>
                    <a:pt x="9103898" y="7312844"/>
                  </a:lnTo>
                  <a:lnTo>
                    <a:pt x="9102152" y="7321495"/>
                  </a:lnTo>
                  <a:lnTo>
                    <a:pt x="9103898" y="7330146"/>
                  </a:lnTo>
                  <a:lnTo>
                    <a:pt x="9108661" y="7337210"/>
                  </a:lnTo>
                  <a:lnTo>
                    <a:pt x="9115725" y="7341973"/>
                  </a:lnTo>
                  <a:lnTo>
                    <a:pt x="9124420" y="7343720"/>
                  </a:lnTo>
                  <a:lnTo>
                    <a:pt x="9133071" y="7341973"/>
                  </a:lnTo>
                  <a:lnTo>
                    <a:pt x="9140136" y="7337210"/>
                  </a:lnTo>
                  <a:lnTo>
                    <a:pt x="9144899" y="7330146"/>
                  </a:lnTo>
                  <a:lnTo>
                    <a:pt x="9146645" y="7321495"/>
                  </a:lnTo>
                  <a:lnTo>
                    <a:pt x="9144898" y="7312844"/>
                  </a:lnTo>
                  <a:lnTo>
                    <a:pt x="9140130" y="7305779"/>
                  </a:lnTo>
                  <a:lnTo>
                    <a:pt x="9133053" y="7301016"/>
                  </a:lnTo>
                  <a:lnTo>
                    <a:pt x="9124377" y="7299270"/>
                  </a:lnTo>
                  <a:close/>
                </a:path>
                <a:path w="11962130" h="7343775">
                  <a:moveTo>
                    <a:pt x="9035432" y="7299270"/>
                  </a:moveTo>
                  <a:lnTo>
                    <a:pt x="9026781" y="7301016"/>
                  </a:lnTo>
                  <a:lnTo>
                    <a:pt x="9019717" y="7305779"/>
                  </a:lnTo>
                  <a:lnTo>
                    <a:pt x="9014954" y="7312844"/>
                  </a:lnTo>
                  <a:lnTo>
                    <a:pt x="9013207" y="7321495"/>
                  </a:lnTo>
                  <a:lnTo>
                    <a:pt x="9014954" y="7330146"/>
                  </a:lnTo>
                  <a:lnTo>
                    <a:pt x="9019717" y="7337210"/>
                  </a:lnTo>
                  <a:lnTo>
                    <a:pt x="9026781" y="7341973"/>
                  </a:lnTo>
                  <a:lnTo>
                    <a:pt x="9035477" y="7343720"/>
                  </a:lnTo>
                  <a:lnTo>
                    <a:pt x="9044128" y="7341973"/>
                  </a:lnTo>
                  <a:lnTo>
                    <a:pt x="9051192" y="7337210"/>
                  </a:lnTo>
                  <a:lnTo>
                    <a:pt x="9055955" y="7330146"/>
                  </a:lnTo>
                  <a:lnTo>
                    <a:pt x="9057702" y="7321495"/>
                  </a:lnTo>
                  <a:lnTo>
                    <a:pt x="9055954" y="7312844"/>
                  </a:lnTo>
                  <a:lnTo>
                    <a:pt x="9051187" y="7305779"/>
                  </a:lnTo>
                  <a:lnTo>
                    <a:pt x="9044109" y="7301016"/>
                  </a:lnTo>
                  <a:lnTo>
                    <a:pt x="9035432" y="7299270"/>
                  </a:lnTo>
                  <a:close/>
                </a:path>
                <a:path w="11962130" h="7343775">
                  <a:moveTo>
                    <a:pt x="8946488" y="7299270"/>
                  </a:moveTo>
                  <a:lnTo>
                    <a:pt x="8937837" y="7301016"/>
                  </a:lnTo>
                  <a:lnTo>
                    <a:pt x="8930772" y="7305779"/>
                  </a:lnTo>
                  <a:lnTo>
                    <a:pt x="8926009" y="7312844"/>
                  </a:lnTo>
                  <a:lnTo>
                    <a:pt x="8924263" y="7321495"/>
                  </a:lnTo>
                  <a:lnTo>
                    <a:pt x="8926009" y="7330146"/>
                  </a:lnTo>
                  <a:lnTo>
                    <a:pt x="8930772" y="7337210"/>
                  </a:lnTo>
                  <a:lnTo>
                    <a:pt x="8937837" y="7341973"/>
                  </a:lnTo>
                  <a:lnTo>
                    <a:pt x="8946532" y="7343720"/>
                  </a:lnTo>
                  <a:lnTo>
                    <a:pt x="8955183" y="7341973"/>
                  </a:lnTo>
                  <a:lnTo>
                    <a:pt x="8962248" y="7337210"/>
                  </a:lnTo>
                  <a:lnTo>
                    <a:pt x="8967011" y="7330146"/>
                  </a:lnTo>
                  <a:lnTo>
                    <a:pt x="8968757" y="7321495"/>
                  </a:lnTo>
                  <a:lnTo>
                    <a:pt x="8967010" y="7312844"/>
                  </a:lnTo>
                  <a:lnTo>
                    <a:pt x="8962242" y="7305779"/>
                  </a:lnTo>
                  <a:lnTo>
                    <a:pt x="8955165" y="7301016"/>
                  </a:lnTo>
                  <a:lnTo>
                    <a:pt x="8946488" y="7299270"/>
                  </a:lnTo>
                  <a:close/>
                </a:path>
                <a:path w="11962130" h="7343775">
                  <a:moveTo>
                    <a:pt x="8857545" y="7299270"/>
                  </a:moveTo>
                  <a:lnTo>
                    <a:pt x="8848893" y="7301016"/>
                  </a:lnTo>
                  <a:lnTo>
                    <a:pt x="8841829" y="7305779"/>
                  </a:lnTo>
                  <a:lnTo>
                    <a:pt x="8837066" y="7312844"/>
                  </a:lnTo>
                  <a:lnTo>
                    <a:pt x="8835320" y="7321495"/>
                  </a:lnTo>
                  <a:lnTo>
                    <a:pt x="8837066" y="7330146"/>
                  </a:lnTo>
                  <a:lnTo>
                    <a:pt x="8841829" y="7337210"/>
                  </a:lnTo>
                  <a:lnTo>
                    <a:pt x="8848893" y="7341973"/>
                  </a:lnTo>
                  <a:lnTo>
                    <a:pt x="8857588" y="7343720"/>
                  </a:lnTo>
                  <a:lnTo>
                    <a:pt x="8866239" y="7341973"/>
                  </a:lnTo>
                  <a:lnTo>
                    <a:pt x="8873304" y="7337210"/>
                  </a:lnTo>
                  <a:lnTo>
                    <a:pt x="8878066" y="7330146"/>
                  </a:lnTo>
                  <a:lnTo>
                    <a:pt x="8879813" y="7321495"/>
                  </a:lnTo>
                  <a:lnTo>
                    <a:pt x="8878066" y="7312844"/>
                  </a:lnTo>
                  <a:lnTo>
                    <a:pt x="8873298" y="7305779"/>
                  </a:lnTo>
                  <a:lnTo>
                    <a:pt x="8866221" y="7301016"/>
                  </a:lnTo>
                  <a:lnTo>
                    <a:pt x="8857545" y="7299270"/>
                  </a:lnTo>
                  <a:close/>
                </a:path>
                <a:path w="11962130" h="7343775">
                  <a:moveTo>
                    <a:pt x="8768600" y="7299270"/>
                  </a:moveTo>
                  <a:lnTo>
                    <a:pt x="8759949" y="7301016"/>
                  </a:lnTo>
                  <a:lnTo>
                    <a:pt x="8752885" y="7305779"/>
                  </a:lnTo>
                  <a:lnTo>
                    <a:pt x="8748122" y="7312844"/>
                  </a:lnTo>
                  <a:lnTo>
                    <a:pt x="8746375" y="7321495"/>
                  </a:lnTo>
                  <a:lnTo>
                    <a:pt x="8748122" y="7330146"/>
                  </a:lnTo>
                  <a:lnTo>
                    <a:pt x="8752885" y="7337210"/>
                  </a:lnTo>
                  <a:lnTo>
                    <a:pt x="8759949" y="7341973"/>
                  </a:lnTo>
                  <a:lnTo>
                    <a:pt x="8768645" y="7343720"/>
                  </a:lnTo>
                  <a:lnTo>
                    <a:pt x="8777296" y="7341973"/>
                  </a:lnTo>
                  <a:lnTo>
                    <a:pt x="8784360" y="7337210"/>
                  </a:lnTo>
                  <a:lnTo>
                    <a:pt x="8789123" y="7330146"/>
                  </a:lnTo>
                  <a:lnTo>
                    <a:pt x="8790870" y="7321495"/>
                  </a:lnTo>
                  <a:lnTo>
                    <a:pt x="8789122" y="7312844"/>
                  </a:lnTo>
                  <a:lnTo>
                    <a:pt x="8784355" y="7305779"/>
                  </a:lnTo>
                  <a:lnTo>
                    <a:pt x="8777277" y="7301016"/>
                  </a:lnTo>
                  <a:lnTo>
                    <a:pt x="8768600" y="7299270"/>
                  </a:lnTo>
                  <a:close/>
                </a:path>
                <a:path w="11962130" h="7343775">
                  <a:moveTo>
                    <a:pt x="8679657" y="7299270"/>
                  </a:moveTo>
                  <a:lnTo>
                    <a:pt x="8671006" y="7301016"/>
                  </a:lnTo>
                  <a:lnTo>
                    <a:pt x="8663941" y="7305779"/>
                  </a:lnTo>
                  <a:lnTo>
                    <a:pt x="8659178" y="7312844"/>
                  </a:lnTo>
                  <a:lnTo>
                    <a:pt x="8657432" y="7321495"/>
                  </a:lnTo>
                  <a:lnTo>
                    <a:pt x="8659178" y="7330146"/>
                  </a:lnTo>
                  <a:lnTo>
                    <a:pt x="8663941" y="7337210"/>
                  </a:lnTo>
                  <a:lnTo>
                    <a:pt x="8671006" y="7341973"/>
                  </a:lnTo>
                  <a:lnTo>
                    <a:pt x="8679700" y="7343720"/>
                  </a:lnTo>
                  <a:lnTo>
                    <a:pt x="8688352" y="7341973"/>
                  </a:lnTo>
                  <a:lnTo>
                    <a:pt x="8695416" y="7337210"/>
                  </a:lnTo>
                  <a:lnTo>
                    <a:pt x="8700179" y="7330146"/>
                  </a:lnTo>
                  <a:lnTo>
                    <a:pt x="8701925" y="7321495"/>
                  </a:lnTo>
                  <a:lnTo>
                    <a:pt x="8700178" y="7312844"/>
                  </a:lnTo>
                  <a:lnTo>
                    <a:pt x="8695411" y="7305779"/>
                  </a:lnTo>
                  <a:lnTo>
                    <a:pt x="8688334" y="7301016"/>
                  </a:lnTo>
                  <a:lnTo>
                    <a:pt x="8679657" y="7299270"/>
                  </a:lnTo>
                  <a:close/>
                </a:path>
                <a:path w="11962130" h="7343775">
                  <a:moveTo>
                    <a:pt x="8590713" y="7299270"/>
                  </a:moveTo>
                  <a:lnTo>
                    <a:pt x="8582062" y="7301016"/>
                  </a:lnTo>
                  <a:lnTo>
                    <a:pt x="8574997" y="7305779"/>
                  </a:lnTo>
                  <a:lnTo>
                    <a:pt x="8570234" y="7312844"/>
                  </a:lnTo>
                  <a:lnTo>
                    <a:pt x="8568488" y="7321495"/>
                  </a:lnTo>
                  <a:lnTo>
                    <a:pt x="8570234" y="7330146"/>
                  </a:lnTo>
                  <a:lnTo>
                    <a:pt x="8574997" y="7337210"/>
                  </a:lnTo>
                  <a:lnTo>
                    <a:pt x="8582062" y="7341973"/>
                  </a:lnTo>
                  <a:lnTo>
                    <a:pt x="8590757" y="7343720"/>
                  </a:lnTo>
                  <a:lnTo>
                    <a:pt x="8599408" y="7341973"/>
                  </a:lnTo>
                  <a:lnTo>
                    <a:pt x="8606472" y="7337210"/>
                  </a:lnTo>
                  <a:lnTo>
                    <a:pt x="8611235" y="7330146"/>
                  </a:lnTo>
                  <a:lnTo>
                    <a:pt x="8612982" y="7321495"/>
                  </a:lnTo>
                  <a:lnTo>
                    <a:pt x="8611235" y="7312844"/>
                  </a:lnTo>
                  <a:lnTo>
                    <a:pt x="8606467" y="7305779"/>
                  </a:lnTo>
                  <a:lnTo>
                    <a:pt x="8599389" y="7301016"/>
                  </a:lnTo>
                  <a:lnTo>
                    <a:pt x="8590713" y="7299270"/>
                  </a:lnTo>
                  <a:close/>
                </a:path>
                <a:path w="11962130" h="7343775">
                  <a:moveTo>
                    <a:pt x="8501768" y="7299270"/>
                  </a:moveTo>
                  <a:lnTo>
                    <a:pt x="8493117" y="7301016"/>
                  </a:lnTo>
                  <a:lnTo>
                    <a:pt x="8486053" y="7305779"/>
                  </a:lnTo>
                  <a:lnTo>
                    <a:pt x="8481290" y="7312844"/>
                  </a:lnTo>
                  <a:lnTo>
                    <a:pt x="8479543" y="7321495"/>
                  </a:lnTo>
                  <a:lnTo>
                    <a:pt x="8481290" y="7330146"/>
                  </a:lnTo>
                  <a:lnTo>
                    <a:pt x="8486053" y="7337210"/>
                  </a:lnTo>
                  <a:lnTo>
                    <a:pt x="8493117" y="7341973"/>
                  </a:lnTo>
                  <a:lnTo>
                    <a:pt x="8501813" y="7343720"/>
                  </a:lnTo>
                  <a:lnTo>
                    <a:pt x="8510464" y="7341973"/>
                  </a:lnTo>
                  <a:lnTo>
                    <a:pt x="8517528" y="7337210"/>
                  </a:lnTo>
                  <a:lnTo>
                    <a:pt x="8522291" y="7330146"/>
                  </a:lnTo>
                  <a:lnTo>
                    <a:pt x="8524038" y="7321495"/>
                  </a:lnTo>
                  <a:lnTo>
                    <a:pt x="8522290" y="7312844"/>
                  </a:lnTo>
                  <a:lnTo>
                    <a:pt x="8517522" y="7305779"/>
                  </a:lnTo>
                  <a:lnTo>
                    <a:pt x="8510445" y="7301016"/>
                  </a:lnTo>
                  <a:lnTo>
                    <a:pt x="8501768" y="7299270"/>
                  </a:lnTo>
                  <a:close/>
                </a:path>
                <a:path w="11962130" h="7343775">
                  <a:moveTo>
                    <a:pt x="8412825" y="7299270"/>
                  </a:moveTo>
                  <a:lnTo>
                    <a:pt x="8404174" y="7301016"/>
                  </a:lnTo>
                  <a:lnTo>
                    <a:pt x="8397109" y="7305779"/>
                  </a:lnTo>
                  <a:lnTo>
                    <a:pt x="8392346" y="7312844"/>
                  </a:lnTo>
                  <a:lnTo>
                    <a:pt x="8390600" y="7321495"/>
                  </a:lnTo>
                  <a:lnTo>
                    <a:pt x="8392346" y="7330146"/>
                  </a:lnTo>
                  <a:lnTo>
                    <a:pt x="8397109" y="7337210"/>
                  </a:lnTo>
                  <a:lnTo>
                    <a:pt x="8404174" y="7341973"/>
                  </a:lnTo>
                  <a:lnTo>
                    <a:pt x="8412868" y="7343720"/>
                  </a:lnTo>
                  <a:lnTo>
                    <a:pt x="8421520" y="7341973"/>
                  </a:lnTo>
                  <a:lnTo>
                    <a:pt x="8428584" y="7337210"/>
                  </a:lnTo>
                  <a:lnTo>
                    <a:pt x="8433347" y="7330146"/>
                  </a:lnTo>
                  <a:lnTo>
                    <a:pt x="8435093" y="7321495"/>
                  </a:lnTo>
                  <a:lnTo>
                    <a:pt x="8433346" y="7312844"/>
                  </a:lnTo>
                  <a:lnTo>
                    <a:pt x="8428579" y="7305779"/>
                  </a:lnTo>
                  <a:lnTo>
                    <a:pt x="8421501" y="7301016"/>
                  </a:lnTo>
                  <a:lnTo>
                    <a:pt x="8412825" y="7299270"/>
                  </a:lnTo>
                  <a:close/>
                </a:path>
                <a:path w="11962130" h="7343775">
                  <a:moveTo>
                    <a:pt x="8323880" y="7299270"/>
                  </a:moveTo>
                  <a:lnTo>
                    <a:pt x="8315230" y="7301016"/>
                  </a:lnTo>
                  <a:lnTo>
                    <a:pt x="8308165" y="7305779"/>
                  </a:lnTo>
                  <a:lnTo>
                    <a:pt x="8303402" y="7312844"/>
                  </a:lnTo>
                  <a:lnTo>
                    <a:pt x="8301655" y="7321495"/>
                  </a:lnTo>
                  <a:lnTo>
                    <a:pt x="8303402" y="7330146"/>
                  </a:lnTo>
                  <a:lnTo>
                    <a:pt x="8308165" y="7337210"/>
                  </a:lnTo>
                  <a:lnTo>
                    <a:pt x="8315230" y="7341973"/>
                  </a:lnTo>
                  <a:lnTo>
                    <a:pt x="8323925" y="7343720"/>
                  </a:lnTo>
                  <a:lnTo>
                    <a:pt x="8332576" y="7341973"/>
                  </a:lnTo>
                  <a:lnTo>
                    <a:pt x="8339640" y="7337210"/>
                  </a:lnTo>
                  <a:lnTo>
                    <a:pt x="8344403" y="7330146"/>
                  </a:lnTo>
                  <a:lnTo>
                    <a:pt x="8346150" y="7321495"/>
                  </a:lnTo>
                  <a:lnTo>
                    <a:pt x="8344403" y="7312844"/>
                  </a:lnTo>
                  <a:lnTo>
                    <a:pt x="8339635" y="7305779"/>
                  </a:lnTo>
                  <a:lnTo>
                    <a:pt x="8332557" y="7301016"/>
                  </a:lnTo>
                  <a:lnTo>
                    <a:pt x="8323880" y="7299270"/>
                  </a:lnTo>
                  <a:close/>
                </a:path>
                <a:path w="11962130" h="7343775">
                  <a:moveTo>
                    <a:pt x="8234936" y="7299270"/>
                  </a:moveTo>
                  <a:lnTo>
                    <a:pt x="8226285" y="7301016"/>
                  </a:lnTo>
                  <a:lnTo>
                    <a:pt x="8219221" y="7305779"/>
                  </a:lnTo>
                  <a:lnTo>
                    <a:pt x="8214458" y="7312844"/>
                  </a:lnTo>
                  <a:lnTo>
                    <a:pt x="8212711" y="7321495"/>
                  </a:lnTo>
                  <a:lnTo>
                    <a:pt x="8214458" y="7330146"/>
                  </a:lnTo>
                  <a:lnTo>
                    <a:pt x="8219221" y="7337210"/>
                  </a:lnTo>
                  <a:lnTo>
                    <a:pt x="8226285" y="7341973"/>
                  </a:lnTo>
                  <a:lnTo>
                    <a:pt x="8234980" y="7343720"/>
                  </a:lnTo>
                  <a:lnTo>
                    <a:pt x="8243631" y="7341973"/>
                  </a:lnTo>
                  <a:lnTo>
                    <a:pt x="8250696" y="7337210"/>
                  </a:lnTo>
                  <a:lnTo>
                    <a:pt x="8255459" y="7330146"/>
                  </a:lnTo>
                  <a:lnTo>
                    <a:pt x="8257205" y="7321495"/>
                  </a:lnTo>
                  <a:lnTo>
                    <a:pt x="8255458" y="7312844"/>
                  </a:lnTo>
                  <a:lnTo>
                    <a:pt x="8250690" y="7305779"/>
                  </a:lnTo>
                  <a:lnTo>
                    <a:pt x="8243613" y="7301016"/>
                  </a:lnTo>
                  <a:lnTo>
                    <a:pt x="8234936" y="7299270"/>
                  </a:lnTo>
                  <a:close/>
                </a:path>
                <a:path w="11962130" h="7343775">
                  <a:moveTo>
                    <a:pt x="8145992" y="7299270"/>
                  </a:moveTo>
                  <a:lnTo>
                    <a:pt x="8137341" y="7301016"/>
                  </a:lnTo>
                  <a:lnTo>
                    <a:pt x="8130276" y="7305779"/>
                  </a:lnTo>
                  <a:lnTo>
                    <a:pt x="8125513" y="7312844"/>
                  </a:lnTo>
                  <a:lnTo>
                    <a:pt x="8123767" y="7321495"/>
                  </a:lnTo>
                  <a:lnTo>
                    <a:pt x="8125513" y="7330146"/>
                  </a:lnTo>
                  <a:lnTo>
                    <a:pt x="8130276" y="7337210"/>
                  </a:lnTo>
                  <a:lnTo>
                    <a:pt x="8137341" y="7341973"/>
                  </a:lnTo>
                  <a:lnTo>
                    <a:pt x="8146036" y="7343720"/>
                  </a:lnTo>
                  <a:lnTo>
                    <a:pt x="8154687" y="7341973"/>
                  </a:lnTo>
                  <a:lnTo>
                    <a:pt x="8161751" y="7337210"/>
                  </a:lnTo>
                  <a:lnTo>
                    <a:pt x="8166514" y="7330146"/>
                  </a:lnTo>
                  <a:lnTo>
                    <a:pt x="8168261" y="7321495"/>
                  </a:lnTo>
                  <a:lnTo>
                    <a:pt x="8166514" y="7312844"/>
                  </a:lnTo>
                  <a:lnTo>
                    <a:pt x="8161746" y="7305779"/>
                  </a:lnTo>
                  <a:lnTo>
                    <a:pt x="8154668" y="7301016"/>
                  </a:lnTo>
                  <a:lnTo>
                    <a:pt x="8145992" y="7299270"/>
                  </a:lnTo>
                  <a:close/>
                </a:path>
                <a:path w="11962130" h="7343775">
                  <a:moveTo>
                    <a:pt x="8057046" y="7299270"/>
                  </a:moveTo>
                  <a:lnTo>
                    <a:pt x="8048395" y="7301016"/>
                  </a:lnTo>
                  <a:lnTo>
                    <a:pt x="8041331" y="7305779"/>
                  </a:lnTo>
                  <a:lnTo>
                    <a:pt x="8036568" y="7312844"/>
                  </a:lnTo>
                  <a:lnTo>
                    <a:pt x="8034821" y="7321495"/>
                  </a:lnTo>
                  <a:lnTo>
                    <a:pt x="8036568" y="7330146"/>
                  </a:lnTo>
                  <a:lnTo>
                    <a:pt x="8041331" y="7337210"/>
                  </a:lnTo>
                  <a:lnTo>
                    <a:pt x="8048395" y="7341973"/>
                  </a:lnTo>
                  <a:lnTo>
                    <a:pt x="8057092" y="7343720"/>
                  </a:lnTo>
                  <a:lnTo>
                    <a:pt x="8065742" y="7341973"/>
                  </a:lnTo>
                  <a:lnTo>
                    <a:pt x="8072807" y="7337210"/>
                  </a:lnTo>
                  <a:lnTo>
                    <a:pt x="8077570" y="7330146"/>
                  </a:lnTo>
                  <a:lnTo>
                    <a:pt x="8079317" y="7321495"/>
                  </a:lnTo>
                  <a:lnTo>
                    <a:pt x="8077569" y="7312844"/>
                  </a:lnTo>
                  <a:lnTo>
                    <a:pt x="8072801" y="7305779"/>
                  </a:lnTo>
                  <a:lnTo>
                    <a:pt x="8065723" y="7301016"/>
                  </a:lnTo>
                  <a:lnTo>
                    <a:pt x="8057046" y="7299270"/>
                  </a:lnTo>
                  <a:close/>
                </a:path>
                <a:path w="11962130" h="7343775">
                  <a:moveTo>
                    <a:pt x="7968101" y="7299270"/>
                  </a:moveTo>
                  <a:lnTo>
                    <a:pt x="7959450" y="7301016"/>
                  </a:lnTo>
                  <a:lnTo>
                    <a:pt x="7952386" y="7305779"/>
                  </a:lnTo>
                  <a:lnTo>
                    <a:pt x="7947623" y="7312844"/>
                  </a:lnTo>
                  <a:lnTo>
                    <a:pt x="7945876" y="7321495"/>
                  </a:lnTo>
                  <a:lnTo>
                    <a:pt x="7947623" y="7330146"/>
                  </a:lnTo>
                  <a:lnTo>
                    <a:pt x="7952386" y="7337210"/>
                  </a:lnTo>
                  <a:lnTo>
                    <a:pt x="7959450" y="7341973"/>
                  </a:lnTo>
                  <a:lnTo>
                    <a:pt x="7968146" y="7343720"/>
                  </a:lnTo>
                  <a:lnTo>
                    <a:pt x="7976797" y="7341973"/>
                  </a:lnTo>
                  <a:lnTo>
                    <a:pt x="7983861" y="7337210"/>
                  </a:lnTo>
                  <a:lnTo>
                    <a:pt x="7988624" y="7330146"/>
                  </a:lnTo>
                  <a:lnTo>
                    <a:pt x="7990371" y="7321495"/>
                  </a:lnTo>
                  <a:lnTo>
                    <a:pt x="7988624" y="7312844"/>
                  </a:lnTo>
                  <a:lnTo>
                    <a:pt x="7983856" y="7305779"/>
                  </a:lnTo>
                  <a:lnTo>
                    <a:pt x="7976778" y="7301016"/>
                  </a:lnTo>
                  <a:lnTo>
                    <a:pt x="7968101" y="7299270"/>
                  </a:lnTo>
                  <a:close/>
                </a:path>
                <a:path w="11962130" h="7343775">
                  <a:moveTo>
                    <a:pt x="7879157" y="7299270"/>
                  </a:moveTo>
                  <a:lnTo>
                    <a:pt x="7870506" y="7301016"/>
                  </a:lnTo>
                  <a:lnTo>
                    <a:pt x="7863442" y="7305779"/>
                  </a:lnTo>
                  <a:lnTo>
                    <a:pt x="7858679" y="7312844"/>
                  </a:lnTo>
                  <a:lnTo>
                    <a:pt x="7856932" y="7321495"/>
                  </a:lnTo>
                  <a:lnTo>
                    <a:pt x="7858679" y="7330146"/>
                  </a:lnTo>
                  <a:lnTo>
                    <a:pt x="7863442" y="7337210"/>
                  </a:lnTo>
                  <a:lnTo>
                    <a:pt x="7870506" y="7341973"/>
                  </a:lnTo>
                  <a:lnTo>
                    <a:pt x="7879201" y="7343720"/>
                  </a:lnTo>
                  <a:lnTo>
                    <a:pt x="7887852" y="7341973"/>
                  </a:lnTo>
                  <a:lnTo>
                    <a:pt x="7894917" y="7337210"/>
                  </a:lnTo>
                  <a:lnTo>
                    <a:pt x="7899680" y="7330146"/>
                  </a:lnTo>
                  <a:lnTo>
                    <a:pt x="7901426" y="7321495"/>
                  </a:lnTo>
                  <a:lnTo>
                    <a:pt x="7899679" y="7312844"/>
                  </a:lnTo>
                  <a:lnTo>
                    <a:pt x="7894911" y="7305779"/>
                  </a:lnTo>
                  <a:lnTo>
                    <a:pt x="7887834" y="7301016"/>
                  </a:lnTo>
                  <a:lnTo>
                    <a:pt x="7879157" y="7299270"/>
                  </a:lnTo>
                  <a:close/>
                </a:path>
                <a:path w="11962130" h="7343775">
                  <a:moveTo>
                    <a:pt x="7790213" y="7299270"/>
                  </a:moveTo>
                  <a:lnTo>
                    <a:pt x="7781562" y="7301016"/>
                  </a:lnTo>
                  <a:lnTo>
                    <a:pt x="7774497" y="7305779"/>
                  </a:lnTo>
                  <a:lnTo>
                    <a:pt x="7769734" y="7312844"/>
                  </a:lnTo>
                  <a:lnTo>
                    <a:pt x="7767988" y="7321495"/>
                  </a:lnTo>
                  <a:lnTo>
                    <a:pt x="7769734" y="7330146"/>
                  </a:lnTo>
                  <a:lnTo>
                    <a:pt x="7774497" y="7337210"/>
                  </a:lnTo>
                  <a:lnTo>
                    <a:pt x="7781562" y="7341973"/>
                  </a:lnTo>
                  <a:lnTo>
                    <a:pt x="7790257" y="7343720"/>
                  </a:lnTo>
                  <a:lnTo>
                    <a:pt x="7798908" y="7341973"/>
                  </a:lnTo>
                  <a:lnTo>
                    <a:pt x="7805972" y="7337210"/>
                  </a:lnTo>
                  <a:lnTo>
                    <a:pt x="7810735" y="7330146"/>
                  </a:lnTo>
                  <a:lnTo>
                    <a:pt x="7812482" y="7321495"/>
                  </a:lnTo>
                  <a:lnTo>
                    <a:pt x="7810735" y="7312844"/>
                  </a:lnTo>
                  <a:lnTo>
                    <a:pt x="7805967" y="7305779"/>
                  </a:lnTo>
                  <a:lnTo>
                    <a:pt x="7798889" y="7301016"/>
                  </a:lnTo>
                  <a:lnTo>
                    <a:pt x="7790213" y="7299270"/>
                  </a:lnTo>
                  <a:close/>
                </a:path>
                <a:path w="11962130" h="7343775">
                  <a:moveTo>
                    <a:pt x="7701268" y="7299270"/>
                  </a:moveTo>
                  <a:lnTo>
                    <a:pt x="7692617" y="7301016"/>
                  </a:lnTo>
                  <a:lnTo>
                    <a:pt x="7685553" y="7305779"/>
                  </a:lnTo>
                  <a:lnTo>
                    <a:pt x="7680790" y="7312844"/>
                  </a:lnTo>
                  <a:lnTo>
                    <a:pt x="7679043" y="7321495"/>
                  </a:lnTo>
                  <a:lnTo>
                    <a:pt x="7680790" y="7330146"/>
                  </a:lnTo>
                  <a:lnTo>
                    <a:pt x="7685553" y="7337210"/>
                  </a:lnTo>
                  <a:lnTo>
                    <a:pt x="7692617" y="7341973"/>
                  </a:lnTo>
                  <a:lnTo>
                    <a:pt x="7701313" y="7343720"/>
                  </a:lnTo>
                  <a:lnTo>
                    <a:pt x="7709964" y="7341973"/>
                  </a:lnTo>
                  <a:lnTo>
                    <a:pt x="7717028" y="7337210"/>
                  </a:lnTo>
                  <a:lnTo>
                    <a:pt x="7721791" y="7330146"/>
                  </a:lnTo>
                  <a:lnTo>
                    <a:pt x="7723538" y="7321495"/>
                  </a:lnTo>
                  <a:lnTo>
                    <a:pt x="7721790" y="7312844"/>
                  </a:lnTo>
                  <a:lnTo>
                    <a:pt x="7717022" y="7305779"/>
                  </a:lnTo>
                  <a:lnTo>
                    <a:pt x="7709945" y="7301016"/>
                  </a:lnTo>
                  <a:lnTo>
                    <a:pt x="7701268" y="7299270"/>
                  </a:lnTo>
                  <a:close/>
                </a:path>
                <a:path w="11962130" h="7343775">
                  <a:moveTo>
                    <a:pt x="7612324" y="7299270"/>
                  </a:moveTo>
                  <a:lnTo>
                    <a:pt x="7603673" y="7301016"/>
                  </a:lnTo>
                  <a:lnTo>
                    <a:pt x="7596608" y="7305779"/>
                  </a:lnTo>
                  <a:lnTo>
                    <a:pt x="7591845" y="7312844"/>
                  </a:lnTo>
                  <a:lnTo>
                    <a:pt x="7590099" y="7321495"/>
                  </a:lnTo>
                  <a:lnTo>
                    <a:pt x="7591845" y="7330146"/>
                  </a:lnTo>
                  <a:lnTo>
                    <a:pt x="7596608" y="7337210"/>
                  </a:lnTo>
                  <a:lnTo>
                    <a:pt x="7603673" y="7341973"/>
                  </a:lnTo>
                  <a:lnTo>
                    <a:pt x="7612368" y="7343720"/>
                  </a:lnTo>
                  <a:lnTo>
                    <a:pt x="7621019" y="7341973"/>
                  </a:lnTo>
                  <a:lnTo>
                    <a:pt x="7628084" y="7337210"/>
                  </a:lnTo>
                  <a:lnTo>
                    <a:pt x="7632847" y="7330146"/>
                  </a:lnTo>
                  <a:lnTo>
                    <a:pt x="7634593" y="7321495"/>
                  </a:lnTo>
                  <a:lnTo>
                    <a:pt x="7632846" y="7312844"/>
                  </a:lnTo>
                  <a:lnTo>
                    <a:pt x="7628078" y="7305779"/>
                  </a:lnTo>
                  <a:lnTo>
                    <a:pt x="7621000" y="7301016"/>
                  </a:lnTo>
                  <a:lnTo>
                    <a:pt x="7612324" y="7299270"/>
                  </a:lnTo>
                  <a:close/>
                </a:path>
                <a:path w="11962130" h="7343775">
                  <a:moveTo>
                    <a:pt x="7523379" y="7299270"/>
                  </a:moveTo>
                  <a:lnTo>
                    <a:pt x="7514728" y="7301016"/>
                  </a:lnTo>
                  <a:lnTo>
                    <a:pt x="7507664" y="7305779"/>
                  </a:lnTo>
                  <a:lnTo>
                    <a:pt x="7502901" y="7312844"/>
                  </a:lnTo>
                  <a:lnTo>
                    <a:pt x="7501154" y="7321495"/>
                  </a:lnTo>
                  <a:lnTo>
                    <a:pt x="7502901" y="7330146"/>
                  </a:lnTo>
                  <a:lnTo>
                    <a:pt x="7507664" y="7337210"/>
                  </a:lnTo>
                  <a:lnTo>
                    <a:pt x="7514728" y="7341973"/>
                  </a:lnTo>
                  <a:lnTo>
                    <a:pt x="7523424" y="7343720"/>
                  </a:lnTo>
                  <a:lnTo>
                    <a:pt x="7532075" y="7341973"/>
                  </a:lnTo>
                  <a:lnTo>
                    <a:pt x="7539139" y="7337210"/>
                  </a:lnTo>
                  <a:lnTo>
                    <a:pt x="7543902" y="7330146"/>
                  </a:lnTo>
                  <a:lnTo>
                    <a:pt x="7545649" y="7321495"/>
                  </a:lnTo>
                  <a:lnTo>
                    <a:pt x="7543901" y="7312844"/>
                  </a:lnTo>
                  <a:lnTo>
                    <a:pt x="7539134" y="7305779"/>
                  </a:lnTo>
                  <a:lnTo>
                    <a:pt x="7532056" y="7301016"/>
                  </a:lnTo>
                  <a:lnTo>
                    <a:pt x="7523379" y="7299270"/>
                  </a:lnTo>
                  <a:close/>
                </a:path>
                <a:path w="11962130" h="7343775">
                  <a:moveTo>
                    <a:pt x="7434435" y="7299270"/>
                  </a:moveTo>
                  <a:lnTo>
                    <a:pt x="7425784" y="7301016"/>
                  </a:lnTo>
                  <a:lnTo>
                    <a:pt x="7418719" y="7305779"/>
                  </a:lnTo>
                  <a:lnTo>
                    <a:pt x="7413956" y="7312844"/>
                  </a:lnTo>
                  <a:lnTo>
                    <a:pt x="7412210" y="7321495"/>
                  </a:lnTo>
                  <a:lnTo>
                    <a:pt x="7413956" y="7330146"/>
                  </a:lnTo>
                  <a:lnTo>
                    <a:pt x="7418719" y="7337210"/>
                  </a:lnTo>
                  <a:lnTo>
                    <a:pt x="7425784" y="7341973"/>
                  </a:lnTo>
                  <a:lnTo>
                    <a:pt x="7434479" y="7343720"/>
                  </a:lnTo>
                  <a:lnTo>
                    <a:pt x="7443130" y="7341973"/>
                  </a:lnTo>
                  <a:lnTo>
                    <a:pt x="7450195" y="7337210"/>
                  </a:lnTo>
                  <a:lnTo>
                    <a:pt x="7454958" y="7330146"/>
                  </a:lnTo>
                  <a:lnTo>
                    <a:pt x="7456704" y="7321495"/>
                  </a:lnTo>
                  <a:lnTo>
                    <a:pt x="7454957" y="7312844"/>
                  </a:lnTo>
                  <a:lnTo>
                    <a:pt x="7450189" y="7305779"/>
                  </a:lnTo>
                  <a:lnTo>
                    <a:pt x="7443111" y="7301016"/>
                  </a:lnTo>
                  <a:lnTo>
                    <a:pt x="7434435" y="7299270"/>
                  </a:lnTo>
                  <a:close/>
                </a:path>
                <a:path w="11962130" h="7343775">
                  <a:moveTo>
                    <a:pt x="7345490" y="7299270"/>
                  </a:moveTo>
                  <a:lnTo>
                    <a:pt x="7336839" y="7301016"/>
                  </a:lnTo>
                  <a:lnTo>
                    <a:pt x="7329775" y="7305779"/>
                  </a:lnTo>
                  <a:lnTo>
                    <a:pt x="7325012" y="7312844"/>
                  </a:lnTo>
                  <a:lnTo>
                    <a:pt x="7323265" y="7321495"/>
                  </a:lnTo>
                  <a:lnTo>
                    <a:pt x="7325012" y="7330146"/>
                  </a:lnTo>
                  <a:lnTo>
                    <a:pt x="7329775" y="7337210"/>
                  </a:lnTo>
                  <a:lnTo>
                    <a:pt x="7336839" y="7341973"/>
                  </a:lnTo>
                  <a:lnTo>
                    <a:pt x="7345535" y="7343720"/>
                  </a:lnTo>
                  <a:lnTo>
                    <a:pt x="7354186" y="7341973"/>
                  </a:lnTo>
                  <a:lnTo>
                    <a:pt x="7361250" y="7337210"/>
                  </a:lnTo>
                  <a:lnTo>
                    <a:pt x="7366013" y="7330146"/>
                  </a:lnTo>
                  <a:lnTo>
                    <a:pt x="7367760" y="7321495"/>
                  </a:lnTo>
                  <a:lnTo>
                    <a:pt x="7366012" y="7312844"/>
                  </a:lnTo>
                  <a:lnTo>
                    <a:pt x="7361245" y="7305779"/>
                  </a:lnTo>
                  <a:lnTo>
                    <a:pt x="7354167" y="7301016"/>
                  </a:lnTo>
                  <a:lnTo>
                    <a:pt x="7345490" y="7299270"/>
                  </a:lnTo>
                  <a:close/>
                </a:path>
                <a:path w="11962130" h="7343775">
                  <a:moveTo>
                    <a:pt x="7256546" y="7299270"/>
                  </a:moveTo>
                  <a:lnTo>
                    <a:pt x="7247895" y="7301016"/>
                  </a:lnTo>
                  <a:lnTo>
                    <a:pt x="7240830" y="7305779"/>
                  </a:lnTo>
                  <a:lnTo>
                    <a:pt x="7236067" y="7312844"/>
                  </a:lnTo>
                  <a:lnTo>
                    <a:pt x="7234321" y="7321495"/>
                  </a:lnTo>
                  <a:lnTo>
                    <a:pt x="7236067" y="7330146"/>
                  </a:lnTo>
                  <a:lnTo>
                    <a:pt x="7240830" y="7337210"/>
                  </a:lnTo>
                  <a:lnTo>
                    <a:pt x="7247895" y="7341973"/>
                  </a:lnTo>
                  <a:lnTo>
                    <a:pt x="7256590" y="7343720"/>
                  </a:lnTo>
                  <a:lnTo>
                    <a:pt x="7265241" y="7341973"/>
                  </a:lnTo>
                  <a:lnTo>
                    <a:pt x="7272306" y="7337210"/>
                  </a:lnTo>
                  <a:lnTo>
                    <a:pt x="7277069" y="7330146"/>
                  </a:lnTo>
                  <a:lnTo>
                    <a:pt x="7278815" y="7321495"/>
                  </a:lnTo>
                  <a:lnTo>
                    <a:pt x="7277068" y="7312844"/>
                  </a:lnTo>
                  <a:lnTo>
                    <a:pt x="7272300" y="7305779"/>
                  </a:lnTo>
                  <a:lnTo>
                    <a:pt x="7265222" y="7301016"/>
                  </a:lnTo>
                  <a:lnTo>
                    <a:pt x="7256546" y="7299270"/>
                  </a:lnTo>
                  <a:close/>
                </a:path>
                <a:path w="11962130" h="7343775">
                  <a:moveTo>
                    <a:pt x="7167601" y="7299270"/>
                  </a:moveTo>
                  <a:lnTo>
                    <a:pt x="7158950" y="7301016"/>
                  </a:lnTo>
                  <a:lnTo>
                    <a:pt x="7151886" y="7305779"/>
                  </a:lnTo>
                  <a:lnTo>
                    <a:pt x="7147123" y="7312844"/>
                  </a:lnTo>
                  <a:lnTo>
                    <a:pt x="7145376" y="7321495"/>
                  </a:lnTo>
                  <a:lnTo>
                    <a:pt x="7147123" y="7330146"/>
                  </a:lnTo>
                  <a:lnTo>
                    <a:pt x="7151886" y="7337210"/>
                  </a:lnTo>
                  <a:lnTo>
                    <a:pt x="7158950" y="7341973"/>
                  </a:lnTo>
                  <a:lnTo>
                    <a:pt x="7167646" y="7343720"/>
                  </a:lnTo>
                  <a:lnTo>
                    <a:pt x="7176297" y="7341973"/>
                  </a:lnTo>
                  <a:lnTo>
                    <a:pt x="7183361" y="7337210"/>
                  </a:lnTo>
                  <a:lnTo>
                    <a:pt x="7188124" y="7330146"/>
                  </a:lnTo>
                  <a:lnTo>
                    <a:pt x="7189871" y="7321495"/>
                  </a:lnTo>
                  <a:lnTo>
                    <a:pt x="7188124" y="7312844"/>
                  </a:lnTo>
                  <a:lnTo>
                    <a:pt x="7183356" y="7305779"/>
                  </a:lnTo>
                  <a:lnTo>
                    <a:pt x="7176278" y="7301016"/>
                  </a:lnTo>
                  <a:lnTo>
                    <a:pt x="7167601" y="7299270"/>
                  </a:lnTo>
                  <a:close/>
                </a:path>
                <a:path w="11962130" h="7343775">
                  <a:moveTo>
                    <a:pt x="7078657" y="7299270"/>
                  </a:moveTo>
                  <a:lnTo>
                    <a:pt x="7070006" y="7301016"/>
                  </a:lnTo>
                  <a:lnTo>
                    <a:pt x="7062941" y="7305779"/>
                  </a:lnTo>
                  <a:lnTo>
                    <a:pt x="7058178" y="7312844"/>
                  </a:lnTo>
                  <a:lnTo>
                    <a:pt x="7056432" y="7321495"/>
                  </a:lnTo>
                  <a:lnTo>
                    <a:pt x="7058178" y="7330146"/>
                  </a:lnTo>
                  <a:lnTo>
                    <a:pt x="7062941" y="7337210"/>
                  </a:lnTo>
                  <a:lnTo>
                    <a:pt x="7070006" y="7341973"/>
                  </a:lnTo>
                  <a:lnTo>
                    <a:pt x="7078701" y="7343720"/>
                  </a:lnTo>
                  <a:lnTo>
                    <a:pt x="7087352" y="7341973"/>
                  </a:lnTo>
                  <a:lnTo>
                    <a:pt x="7094417" y="7337210"/>
                  </a:lnTo>
                  <a:lnTo>
                    <a:pt x="7099180" y="7330146"/>
                  </a:lnTo>
                  <a:lnTo>
                    <a:pt x="7100926" y="7321495"/>
                  </a:lnTo>
                  <a:lnTo>
                    <a:pt x="7099179" y="7312844"/>
                  </a:lnTo>
                  <a:lnTo>
                    <a:pt x="7094411" y="7305779"/>
                  </a:lnTo>
                  <a:lnTo>
                    <a:pt x="7087334" y="7301016"/>
                  </a:lnTo>
                  <a:lnTo>
                    <a:pt x="7078657" y="7299270"/>
                  </a:lnTo>
                  <a:close/>
                </a:path>
                <a:path w="11962130" h="7343775">
                  <a:moveTo>
                    <a:pt x="6989712" y="7299270"/>
                  </a:moveTo>
                  <a:lnTo>
                    <a:pt x="6981061" y="7301016"/>
                  </a:lnTo>
                  <a:lnTo>
                    <a:pt x="6973997" y="7305779"/>
                  </a:lnTo>
                  <a:lnTo>
                    <a:pt x="6969234" y="7312844"/>
                  </a:lnTo>
                  <a:lnTo>
                    <a:pt x="6967487" y="7321495"/>
                  </a:lnTo>
                  <a:lnTo>
                    <a:pt x="6969234" y="7330146"/>
                  </a:lnTo>
                  <a:lnTo>
                    <a:pt x="6973997" y="7337210"/>
                  </a:lnTo>
                  <a:lnTo>
                    <a:pt x="6981061" y="7341973"/>
                  </a:lnTo>
                  <a:lnTo>
                    <a:pt x="6989757" y="7343720"/>
                  </a:lnTo>
                  <a:lnTo>
                    <a:pt x="6998408" y="7341973"/>
                  </a:lnTo>
                  <a:lnTo>
                    <a:pt x="7005472" y="7337210"/>
                  </a:lnTo>
                  <a:lnTo>
                    <a:pt x="7010235" y="7330146"/>
                  </a:lnTo>
                  <a:lnTo>
                    <a:pt x="7011982" y="7321495"/>
                  </a:lnTo>
                  <a:lnTo>
                    <a:pt x="7010235" y="7312844"/>
                  </a:lnTo>
                  <a:lnTo>
                    <a:pt x="7005467" y="7305779"/>
                  </a:lnTo>
                  <a:lnTo>
                    <a:pt x="6998389" y="7301016"/>
                  </a:lnTo>
                  <a:lnTo>
                    <a:pt x="6989712" y="7299270"/>
                  </a:lnTo>
                  <a:close/>
                </a:path>
                <a:path w="11962130" h="7343775">
                  <a:moveTo>
                    <a:pt x="6900768" y="7299270"/>
                  </a:moveTo>
                  <a:lnTo>
                    <a:pt x="6892117" y="7301016"/>
                  </a:lnTo>
                  <a:lnTo>
                    <a:pt x="6885053" y="7305779"/>
                  </a:lnTo>
                  <a:lnTo>
                    <a:pt x="6880290" y="7312844"/>
                  </a:lnTo>
                  <a:lnTo>
                    <a:pt x="6878543" y="7321495"/>
                  </a:lnTo>
                  <a:lnTo>
                    <a:pt x="6880290" y="7330146"/>
                  </a:lnTo>
                  <a:lnTo>
                    <a:pt x="6885053" y="7337210"/>
                  </a:lnTo>
                  <a:lnTo>
                    <a:pt x="6892117" y="7341973"/>
                  </a:lnTo>
                  <a:lnTo>
                    <a:pt x="6900812" y="7343720"/>
                  </a:lnTo>
                  <a:lnTo>
                    <a:pt x="6909463" y="7341973"/>
                  </a:lnTo>
                  <a:lnTo>
                    <a:pt x="6916528" y="7337210"/>
                  </a:lnTo>
                  <a:lnTo>
                    <a:pt x="6921291" y="7330146"/>
                  </a:lnTo>
                  <a:lnTo>
                    <a:pt x="6923037" y="7321495"/>
                  </a:lnTo>
                  <a:lnTo>
                    <a:pt x="6921290" y="7312844"/>
                  </a:lnTo>
                  <a:lnTo>
                    <a:pt x="6916522" y="7305779"/>
                  </a:lnTo>
                  <a:lnTo>
                    <a:pt x="6909445" y="7301016"/>
                  </a:lnTo>
                  <a:lnTo>
                    <a:pt x="6900768" y="7299270"/>
                  </a:lnTo>
                  <a:close/>
                </a:path>
                <a:path w="11962130" h="7343775">
                  <a:moveTo>
                    <a:pt x="6811824" y="7299270"/>
                  </a:moveTo>
                  <a:lnTo>
                    <a:pt x="6803173" y="7301016"/>
                  </a:lnTo>
                  <a:lnTo>
                    <a:pt x="6796108" y="7305779"/>
                  </a:lnTo>
                  <a:lnTo>
                    <a:pt x="6791345" y="7312844"/>
                  </a:lnTo>
                  <a:lnTo>
                    <a:pt x="6789599" y="7321495"/>
                  </a:lnTo>
                  <a:lnTo>
                    <a:pt x="6791345" y="7330146"/>
                  </a:lnTo>
                  <a:lnTo>
                    <a:pt x="6796108" y="7337210"/>
                  </a:lnTo>
                  <a:lnTo>
                    <a:pt x="6803173" y="7341973"/>
                  </a:lnTo>
                  <a:lnTo>
                    <a:pt x="6811868" y="7343720"/>
                  </a:lnTo>
                  <a:lnTo>
                    <a:pt x="6820519" y="7341973"/>
                  </a:lnTo>
                  <a:lnTo>
                    <a:pt x="6827583" y="7337210"/>
                  </a:lnTo>
                  <a:lnTo>
                    <a:pt x="6832346" y="7330146"/>
                  </a:lnTo>
                  <a:lnTo>
                    <a:pt x="6834093" y="7321495"/>
                  </a:lnTo>
                  <a:lnTo>
                    <a:pt x="6832346" y="7312844"/>
                  </a:lnTo>
                  <a:lnTo>
                    <a:pt x="6827578" y="7305779"/>
                  </a:lnTo>
                  <a:lnTo>
                    <a:pt x="6820500" y="7301016"/>
                  </a:lnTo>
                  <a:lnTo>
                    <a:pt x="6811824" y="7299270"/>
                  </a:lnTo>
                  <a:close/>
                </a:path>
                <a:path w="11962130" h="7343775">
                  <a:moveTo>
                    <a:pt x="6722879" y="7299270"/>
                  </a:moveTo>
                  <a:lnTo>
                    <a:pt x="6714228" y="7301016"/>
                  </a:lnTo>
                  <a:lnTo>
                    <a:pt x="6707164" y="7305779"/>
                  </a:lnTo>
                  <a:lnTo>
                    <a:pt x="6702401" y="7312844"/>
                  </a:lnTo>
                  <a:lnTo>
                    <a:pt x="6700654" y="7321495"/>
                  </a:lnTo>
                  <a:lnTo>
                    <a:pt x="6702401" y="7330146"/>
                  </a:lnTo>
                  <a:lnTo>
                    <a:pt x="6707164" y="7337210"/>
                  </a:lnTo>
                  <a:lnTo>
                    <a:pt x="6714228" y="7341973"/>
                  </a:lnTo>
                  <a:lnTo>
                    <a:pt x="6722924" y="7343720"/>
                  </a:lnTo>
                  <a:lnTo>
                    <a:pt x="6731575" y="7341973"/>
                  </a:lnTo>
                  <a:lnTo>
                    <a:pt x="6738639" y="7337210"/>
                  </a:lnTo>
                  <a:lnTo>
                    <a:pt x="6743402" y="7330146"/>
                  </a:lnTo>
                  <a:lnTo>
                    <a:pt x="6745149" y="7321495"/>
                  </a:lnTo>
                  <a:lnTo>
                    <a:pt x="6743401" y="7312844"/>
                  </a:lnTo>
                  <a:lnTo>
                    <a:pt x="6738633" y="7305779"/>
                  </a:lnTo>
                  <a:lnTo>
                    <a:pt x="6731556" y="7301016"/>
                  </a:lnTo>
                  <a:lnTo>
                    <a:pt x="6722879" y="7299270"/>
                  </a:lnTo>
                  <a:close/>
                </a:path>
                <a:path w="11962130" h="7343775">
                  <a:moveTo>
                    <a:pt x="6633935" y="7299270"/>
                  </a:moveTo>
                  <a:lnTo>
                    <a:pt x="6625284" y="7301016"/>
                  </a:lnTo>
                  <a:lnTo>
                    <a:pt x="6618219" y="7305779"/>
                  </a:lnTo>
                  <a:lnTo>
                    <a:pt x="6613456" y="7312844"/>
                  </a:lnTo>
                  <a:lnTo>
                    <a:pt x="6611710" y="7321495"/>
                  </a:lnTo>
                  <a:lnTo>
                    <a:pt x="6613456" y="7330146"/>
                  </a:lnTo>
                  <a:lnTo>
                    <a:pt x="6618219" y="7337210"/>
                  </a:lnTo>
                  <a:lnTo>
                    <a:pt x="6625284" y="7341973"/>
                  </a:lnTo>
                  <a:lnTo>
                    <a:pt x="6633979" y="7343720"/>
                  </a:lnTo>
                  <a:lnTo>
                    <a:pt x="6642630" y="7341973"/>
                  </a:lnTo>
                  <a:lnTo>
                    <a:pt x="6649695" y="7337210"/>
                  </a:lnTo>
                  <a:lnTo>
                    <a:pt x="6654458" y="7330146"/>
                  </a:lnTo>
                  <a:lnTo>
                    <a:pt x="6656204" y="7321495"/>
                  </a:lnTo>
                  <a:lnTo>
                    <a:pt x="6654457" y="7312844"/>
                  </a:lnTo>
                  <a:lnTo>
                    <a:pt x="6649689" y="7305779"/>
                  </a:lnTo>
                  <a:lnTo>
                    <a:pt x="6642611" y="7301016"/>
                  </a:lnTo>
                  <a:lnTo>
                    <a:pt x="6633935" y="7299270"/>
                  </a:lnTo>
                  <a:close/>
                </a:path>
                <a:path w="11962130" h="7343775">
                  <a:moveTo>
                    <a:pt x="6544990" y="7299270"/>
                  </a:moveTo>
                  <a:lnTo>
                    <a:pt x="6536339" y="7301016"/>
                  </a:lnTo>
                  <a:lnTo>
                    <a:pt x="6529275" y="7305779"/>
                  </a:lnTo>
                  <a:lnTo>
                    <a:pt x="6524512" y="7312844"/>
                  </a:lnTo>
                  <a:lnTo>
                    <a:pt x="6522765" y="7321495"/>
                  </a:lnTo>
                  <a:lnTo>
                    <a:pt x="6524512" y="7330146"/>
                  </a:lnTo>
                  <a:lnTo>
                    <a:pt x="6529275" y="7337210"/>
                  </a:lnTo>
                  <a:lnTo>
                    <a:pt x="6536339" y="7341973"/>
                  </a:lnTo>
                  <a:lnTo>
                    <a:pt x="6545035" y="7343720"/>
                  </a:lnTo>
                  <a:lnTo>
                    <a:pt x="6553686" y="7341973"/>
                  </a:lnTo>
                  <a:lnTo>
                    <a:pt x="6560750" y="7337210"/>
                  </a:lnTo>
                  <a:lnTo>
                    <a:pt x="6565513" y="7330146"/>
                  </a:lnTo>
                  <a:lnTo>
                    <a:pt x="6567260" y="7321495"/>
                  </a:lnTo>
                  <a:lnTo>
                    <a:pt x="6565512" y="7312844"/>
                  </a:lnTo>
                  <a:lnTo>
                    <a:pt x="6560745" y="7305779"/>
                  </a:lnTo>
                  <a:lnTo>
                    <a:pt x="6553667" y="7301016"/>
                  </a:lnTo>
                  <a:lnTo>
                    <a:pt x="6544990" y="7299270"/>
                  </a:lnTo>
                  <a:close/>
                </a:path>
                <a:path w="11962130" h="7343775">
                  <a:moveTo>
                    <a:pt x="6456046" y="7299270"/>
                  </a:moveTo>
                  <a:lnTo>
                    <a:pt x="6447395" y="7301016"/>
                  </a:lnTo>
                  <a:lnTo>
                    <a:pt x="6440330" y="7305779"/>
                  </a:lnTo>
                  <a:lnTo>
                    <a:pt x="6435567" y="7312844"/>
                  </a:lnTo>
                  <a:lnTo>
                    <a:pt x="6433821" y="7321495"/>
                  </a:lnTo>
                  <a:lnTo>
                    <a:pt x="6435567" y="7330146"/>
                  </a:lnTo>
                  <a:lnTo>
                    <a:pt x="6440330" y="7337210"/>
                  </a:lnTo>
                  <a:lnTo>
                    <a:pt x="6447395" y="7341973"/>
                  </a:lnTo>
                  <a:lnTo>
                    <a:pt x="6456090" y="7343720"/>
                  </a:lnTo>
                  <a:lnTo>
                    <a:pt x="6464741" y="7341973"/>
                  </a:lnTo>
                  <a:lnTo>
                    <a:pt x="6471806" y="7337210"/>
                  </a:lnTo>
                  <a:lnTo>
                    <a:pt x="6476569" y="7330146"/>
                  </a:lnTo>
                  <a:lnTo>
                    <a:pt x="6478315" y="7321495"/>
                  </a:lnTo>
                  <a:lnTo>
                    <a:pt x="6476568" y="7312844"/>
                  </a:lnTo>
                  <a:lnTo>
                    <a:pt x="6471800" y="7305779"/>
                  </a:lnTo>
                  <a:lnTo>
                    <a:pt x="6464722" y="7301016"/>
                  </a:lnTo>
                  <a:lnTo>
                    <a:pt x="6456046" y="7299270"/>
                  </a:lnTo>
                  <a:close/>
                </a:path>
                <a:path w="11962130" h="7343775">
                  <a:moveTo>
                    <a:pt x="6367101" y="7299270"/>
                  </a:moveTo>
                  <a:lnTo>
                    <a:pt x="6358450" y="7301016"/>
                  </a:lnTo>
                  <a:lnTo>
                    <a:pt x="6351386" y="7305779"/>
                  </a:lnTo>
                  <a:lnTo>
                    <a:pt x="6346623" y="7312844"/>
                  </a:lnTo>
                  <a:lnTo>
                    <a:pt x="6344876" y="7321495"/>
                  </a:lnTo>
                  <a:lnTo>
                    <a:pt x="6346623" y="7330146"/>
                  </a:lnTo>
                  <a:lnTo>
                    <a:pt x="6351386" y="7337210"/>
                  </a:lnTo>
                  <a:lnTo>
                    <a:pt x="6358450" y="7341973"/>
                  </a:lnTo>
                  <a:lnTo>
                    <a:pt x="6367146" y="7343720"/>
                  </a:lnTo>
                  <a:lnTo>
                    <a:pt x="6375797" y="7341973"/>
                  </a:lnTo>
                  <a:lnTo>
                    <a:pt x="6382861" y="7337210"/>
                  </a:lnTo>
                  <a:lnTo>
                    <a:pt x="6387624" y="7330146"/>
                  </a:lnTo>
                  <a:lnTo>
                    <a:pt x="6389371" y="7321495"/>
                  </a:lnTo>
                  <a:lnTo>
                    <a:pt x="6387624" y="7312844"/>
                  </a:lnTo>
                  <a:lnTo>
                    <a:pt x="6382856" y="7305779"/>
                  </a:lnTo>
                  <a:lnTo>
                    <a:pt x="6375778" y="7301016"/>
                  </a:lnTo>
                  <a:lnTo>
                    <a:pt x="6367101" y="7299270"/>
                  </a:lnTo>
                  <a:close/>
                </a:path>
                <a:path w="11962130" h="7343775">
                  <a:moveTo>
                    <a:pt x="6278157" y="7299270"/>
                  </a:moveTo>
                  <a:lnTo>
                    <a:pt x="6269506" y="7301016"/>
                  </a:lnTo>
                  <a:lnTo>
                    <a:pt x="6262441" y="7305779"/>
                  </a:lnTo>
                  <a:lnTo>
                    <a:pt x="6257678" y="7312844"/>
                  </a:lnTo>
                  <a:lnTo>
                    <a:pt x="6255932" y="7321495"/>
                  </a:lnTo>
                  <a:lnTo>
                    <a:pt x="6257678" y="7330146"/>
                  </a:lnTo>
                  <a:lnTo>
                    <a:pt x="6262441" y="7337210"/>
                  </a:lnTo>
                  <a:lnTo>
                    <a:pt x="6269506" y="7341973"/>
                  </a:lnTo>
                  <a:lnTo>
                    <a:pt x="6278201" y="7343720"/>
                  </a:lnTo>
                  <a:lnTo>
                    <a:pt x="6286852" y="7341973"/>
                  </a:lnTo>
                  <a:lnTo>
                    <a:pt x="6293917" y="7337210"/>
                  </a:lnTo>
                  <a:lnTo>
                    <a:pt x="6298680" y="7330146"/>
                  </a:lnTo>
                  <a:lnTo>
                    <a:pt x="6300426" y="7321495"/>
                  </a:lnTo>
                  <a:lnTo>
                    <a:pt x="6298679" y="7312844"/>
                  </a:lnTo>
                  <a:lnTo>
                    <a:pt x="6293911" y="7305779"/>
                  </a:lnTo>
                  <a:lnTo>
                    <a:pt x="6286834" y="7301016"/>
                  </a:lnTo>
                  <a:lnTo>
                    <a:pt x="6278157" y="7299270"/>
                  </a:lnTo>
                  <a:close/>
                </a:path>
                <a:path w="11962130" h="7343775">
                  <a:moveTo>
                    <a:pt x="6189212" y="7299270"/>
                  </a:moveTo>
                  <a:lnTo>
                    <a:pt x="6180561" y="7301016"/>
                  </a:lnTo>
                  <a:lnTo>
                    <a:pt x="6173497" y="7305779"/>
                  </a:lnTo>
                  <a:lnTo>
                    <a:pt x="6168734" y="7312844"/>
                  </a:lnTo>
                  <a:lnTo>
                    <a:pt x="6166987" y="7321495"/>
                  </a:lnTo>
                  <a:lnTo>
                    <a:pt x="6168734" y="7330146"/>
                  </a:lnTo>
                  <a:lnTo>
                    <a:pt x="6173497" y="7337210"/>
                  </a:lnTo>
                  <a:lnTo>
                    <a:pt x="6180561" y="7341973"/>
                  </a:lnTo>
                  <a:lnTo>
                    <a:pt x="6189257" y="7343720"/>
                  </a:lnTo>
                  <a:lnTo>
                    <a:pt x="6197908" y="7341973"/>
                  </a:lnTo>
                  <a:lnTo>
                    <a:pt x="6204972" y="7337210"/>
                  </a:lnTo>
                  <a:lnTo>
                    <a:pt x="6209735" y="7330146"/>
                  </a:lnTo>
                  <a:lnTo>
                    <a:pt x="6211482" y="7321495"/>
                  </a:lnTo>
                  <a:lnTo>
                    <a:pt x="6209735" y="7312844"/>
                  </a:lnTo>
                  <a:lnTo>
                    <a:pt x="6204967" y="7305779"/>
                  </a:lnTo>
                  <a:lnTo>
                    <a:pt x="6197889" y="7301016"/>
                  </a:lnTo>
                  <a:lnTo>
                    <a:pt x="6189212" y="7299270"/>
                  </a:lnTo>
                  <a:close/>
                </a:path>
                <a:path w="11962130" h="7343775">
                  <a:moveTo>
                    <a:pt x="6100268" y="7299270"/>
                  </a:moveTo>
                  <a:lnTo>
                    <a:pt x="6091617" y="7301016"/>
                  </a:lnTo>
                  <a:lnTo>
                    <a:pt x="6084553" y="7305779"/>
                  </a:lnTo>
                  <a:lnTo>
                    <a:pt x="6079790" y="7312844"/>
                  </a:lnTo>
                  <a:lnTo>
                    <a:pt x="6078043" y="7321495"/>
                  </a:lnTo>
                  <a:lnTo>
                    <a:pt x="6079790" y="7330146"/>
                  </a:lnTo>
                  <a:lnTo>
                    <a:pt x="6084553" y="7337210"/>
                  </a:lnTo>
                  <a:lnTo>
                    <a:pt x="6091617" y="7341973"/>
                  </a:lnTo>
                  <a:lnTo>
                    <a:pt x="6100312" y="7343720"/>
                  </a:lnTo>
                  <a:lnTo>
                    <a:pt x="6108963" y="7341973"/>
                  </a:lnTo>
                  <a:lnTo>
                    <a:pt x="6116028" y="7337210"/>
                  </a:lnTo>
                  <a:lnTo>
                    <a:pt x="6120791" y="7330146"/>
                  </a:lnTo>
                  <a:lnTo>
                    <a:pt x="6122537" y="7321495"/>
                  </a:lnTo>
                  <a:lnTo>
                    <a:pt x="6120790" y="7312844"/>
                  </a:lnTo>
                  <a:lnTo>
                    <a:pt x="6116022" y="7305779"/>
                  </a:lnTo>
                  <a:lnTo>
                    <a:pt x="6108945" y="7301016"/>
                  </a:lnTo>
                  <a:lnTo>
                    <a:pt x="6100268" y="7299270"/>
                  </a:lnTo>
                  <a:close/>
                </a:path>
                <a:path w="11962130" h="7343775">
                  <a:moveTo>
                    <a:pt x="6011324" y="7299270"/>
                  </a:moveTo>
                  <a:lnTo>
                    <a:pt x="6002673" y="7301016"/>
                  </a:lnTo>
                  <a:lnTo>
                    <a:pt x="5995608" y="7305779"/>
                  </a:lnTo>
                  <a:lnTo>
                    <a:pt x="5990845" y="7312844"/>
                  </a:lnTo>
                  <a:lnTo>
                    <a:pt x="5989099" y="7321495"/>
                  </a:lnTo>
                  <a:lnTo>
                    <a:pt x="5990845" y="7330146"/>
                  </a:lnTo>
                  <a:lnTo>
                    <a:pt x="5995608" y="7337210"/>
                  </a:lnTo>
                  <a:lnTo>
                    <a:pt x="6002673" y="7341973"/>
                  </a:lnTo>
                  <a:lnTo>
                    <a:pt x="6011368" y="7343720"/>
                  </a:lnTo>
                  <a:lnTo>
                    <a:pt x="6020019" y="7341973"/>
                  </a:lnTo>
                  <a:lnTo>
                    <a:pt x="6027083" y="7337210"/>
                  </a:lnTo>
                  <a:lnTo>
                    <a:pt x="6031846" y="7330146"/>
                  </a:lnTo>
                  <a:lnTo>
                    <a:pt x="6033593" y="7321495"/>
                  </a:lnTo>
                  <a:lnTo>
                    <a:pt x="6031846" y="7312844"/>
                  </a:lnTo>
                  <a:lnTo>
                    <a:pt x="6027078" y="7305779"/>
                  </a:lnTo>
                  <a:lnTo>
                    <a:pt x="6020000" y="7301016"/>
                  </a:lnTo>
                  <a:lnTo>
                    <a:pt x="6011324" y="7299270"/>
                  </a:lnTo>
                  <a:close/>
                </a:path>
                <a:path w="11962130" h="7343775">
                  <a:moveTo>
                    <a:pt x="5922379" y="7299270"/>
                  </a:moveTo>
                  <a:lnTo>
                    <a:pt x="5913728" y="7301016"/>
                  </a:lnTo>
                  <a:lnTo>
                    <a:pt x="5906664" y="7305779"/>
                  </a:lnTo>
                  <a:lnTo>
                    <a:pt x="5901901" y="7312844"/>
                  </a:lnTo>
                  <a:lnTo>
                    <a:pt x="5900154" y="7321495"/>
                  </a:lnTo>
                  <a:lnTo>
                    <a:pt x="5901901" y="7330146"/>
                  </a:lnTo>
                  <a:lnTo>
                    <a:pt x="5906664" y="7337210"/>
                  </a:lnTo>
                  <a:lnTo>
                    <a:pt x="5913728" y="7341973"/>
                  </a:lnTo>
                  <a:lnTo>
                    <a:pt x="5922424" y="7343720"/>
                  </a:lnTo>
                  <a:lnTo>
                    <a:pt x="5931075" y="7341973"/>
                  </a:lnTo>
                  <a:lnTo>
                    <a:pt x="5938139" y="7337210"/>
                  </a:lnTo>
                  <a:lnTo>
                    <a:pt x="5942902" y="7330146"/>
                  </a:lnTo>
                  <a:lnTo>
                    <a:pt x="5944649" y="7321495"/>
                  </a:lnTo>
                  <a:lnTo>
                    <a:pt x="5942901" y="7312844"/>
                  </a:lnTo>
                  <a:lnTo>
                    <a:pt x="5938133" y="7305779"/>
                  </a:lnTo>
                  <a:lnTo>
                    <a:pt x="5931056" y="7301016"/>
                  </a:lnTo>
                  <a:lnTo>
                    <a:pt x="5922379" y="7299270"/>
                  </a:lnTo>
                  <a:close/>
                </a:path>
                <a:path w="11962130" h="7343775">
                  <a:moveTo>
                    <a:pt x="5833435" y="7299270"/>
                  </a:moveTo>
                  <a:lnTo>
                    <a:pt x="5824784" y="7301016"/>
                  </a:lnTo>
                  <a:lnTo>
                    <a:pt x="5817719" y="7305779"/>
                  </a:lnTo>
                  <a:lnTo>
                    <a:pt x="5812956" y="7312844"/>
                  </a:lnTo>
                  <a:lnTo>
                    <a:pt x="5811210" y="7321495"/>
                  </a:lnTo>
                  <a:lnTo>
                    <a:pt x="5812956" y="7330146"/>
                  </a:lnTo>
                  <a:lnTo>
                    <a:pt x="5817719" y="7337210"/>
                  </a:lnTo>
                  <a:lnTo>
                    <a:pt x="5824784" y="7341973"/>
                  </a:lnTo>
                  <a:lnTo>
                    <a:pt x="5833479" y="7343720"/>
                  </a:lnTo>
                  <a:lnTo>
                    <a:pt x="5842130" y="7341973"/>
                  </a:lnTo>
                  <a:lnTo>
                    <a:pt x="5849195" y="7337210"/>
                  </a:lnTo>
                  <a:lnTo>
                    <a:pt x="5853958" y="7330146"/>
                  </a:lnTo>
                  <a:lnTo>
                    <a:pt x="5855704" y="7321495"/>
                  </a:lnTo>
                  <a:lnTo>
                    <a:pt x="5853957" y="7312844"/>
                  </a:lnTo>
                  <a:lnTo>
                    <a:pt x="5849189" y="7305779"/>
                  </a:lnTo>
                  <a:lnTo>
                    <a:pt x="5842111" y="7301016"/>
                  </a:lnTo>
                  <a:lnTo>
                    <a:pt x="5833435" y="7299270"/>
                  </a:lnTo>
                  <a:close/>
                </a:path>
                <a:path w="11962130" h="7343775">
                  <a:moveTo>
                    <a:pt x="5744490" y="7299270"/>
                  </a:moveTo>
                  <a:lnTo>
                    <a:pt x="5735839" y="7301016"/>
                  </a:lnTo>
                  <a:lnTo>
                    <a:pt x="5728775" y="7305779"/>
                  </a:lnTo>
                  <a:lnTo>
                    <a:pt x="5724012" y="7312844"/>
                  </a:lnTo>
                  <a:lnTo>
                    <a:pt x="5722265" y="7321495"/>
                  </a:lnTo>
                  <a:lnTo>
                    <a:pt x="5724012" y="7330146"/>
                  </a:lnTo>
                  <a:lnTo>
                    <a:pt x="5728775" y="7337210"/>
                  </a:lnTo>
                  <a:lnTo>
                    <a:pt x="5735839" y="7341973"/>
                  </a:lnTo>
                  <a:lnTo>
                    <a:pt x="5744535" y="7343720"/>
                  </a:lnTo>
                  <a:lnTo>
                    <a:pt x="5753186" y="7341973"/>
                  </a:lnTo>
                  <a:lnTo>
                    <a:pt x="5760250" y="7337210"/>
                  </a:lnTo>
                  <a:lnTo>
                    <a:pt x="5765013" y="7330146"/>
                  </a:lnTo>
                  <a:lnTo>
                    <a:pt x="5766760" y="7321495"/>
                  </a:lnTo>
                  <a:lnTo>
                    <a:pt x="5765012" y="7312844"/>
                  </a:lnTo>
                  <a:lnTo>
                    <a:pt x="5760245" y="7305779"/>
                  </a:lnTo>
                  <a:lnTo>
                    <a:pt x="5753167" y="7301016"/>
                  </a:lnTo>
                  <a:lnTo>
                    <a:pt x="5744490" y="7299270"/>
                  </a:lnTo>
                  <a:close/>
                </a:path>
                <a:path w="11962130" h="7343775">
                  <a:moveTo>
                    <a:pt x="5655544" y="7299270"/>
                  </a:moveTo>
                  <a:lnTo>
                    <a:pt x="5646894" y="7301016"/>
                  </a:lnTo>
                  <a:lnTo>
                    <a:pt x="5639829" y="7305779"/>
                  </a:lnTo>
                  <a:lnTo>
                    <a:pt x="5635066" y="7312844"/>
                  </a:lnTo>
                  <a:lnTo>
                    <a:pt x="5633319" y="7321495"/>
                  </a:lnTo>
                  <a:lnTo>
                    <a:pt x="5635066" y="7330146"/>
                  </a:lnTo>
                  <a:lnTo>
                    <a:pt x="5639829" y="7337210"/>
                  </a:lnTo>
                  <a:lnTo>
                    <a:pt x="5646894" y="7341973"/>
                  </a:lnTo>
                  <a:lnTo>
                    <a:pt x="5655590" y="7343720"/>
                  </a:lnTo>
                  <a:lnTo>
                    <a:pt x="5664241" y="7341973"/>
                  </a:lnTo>
                  <a:lnTo>
                    <a:pt x="5671305" y="7337210"/>
                  </a:lnTo>
                  <a:lnTo>
                    <a:pt x="5676068" y="7330146"/>
                  </a:lnTo>
                  <a:lnTo>
                    <a:pt x="5677815" y="7321495"/>
                  </a:lnTo>
                  <a:lnTo>
                    <a:pt x="5676068" y="7312844"/>
                  </a:lnTo>
                  <a:lnTo>
                    <a:pt x="5671299" y="7305779"/>
                  </a:lnTo>
                  <a:lnTo>
                    <a:pt x="5664221" y="7301016"/>
                  </a:lnTo>
                  <a:lnTo>
                    <a:pt x="5655544" y="7299270"/>
                  </a:lnTo>
                  <a:close/>
                </a:path>
                <a:path w="11962130" h="7343775">
                  <a:moveTo>
                    <a:pt x="5566600" y="7299270"/>
                  </a:moveTo>
                  <a:lnTo>
                    <a:pt x="5557949" y="7301016"/>
                  </a:lnTo>
                  <a:lnTo>
                    <a:pt x="5550885" y="7305779"/>
                  </a:lnTo>
                  <a:lnTo>
                    <a:pt x="5546122" y="7312844"/>
                  </a:lnTo>
                  <a:lnTo>
                    <a:pt x="5544375" y="7321495"/>
                  </a:lnTo>
                  <a:lnTo>
                    <a:pt x="5546122" y="7330146"/>
                  </a:lnTo>
                  <a:lnTo>
                    <a:pt x="5550885" y="7337210"/>
                  </a:lnTo>
                  <a:lnTo>
                    <a:pt x="5557949" y="7341973"/>
                  </a:lnTo>
                  <a:lnTo>
                    <a:pt x="5566644" y="7343720"/>
                  </a:lnTo>
                  <a:lnTo>
                    <a:pt x="5575295" y="7341973"/>
                  </a:lnTo>
                  <a:lnTo>
                    <a:pt x="5582360" y="7337210"/>
                  </a:lnTo>
                  <a:lnTo>
                    <a:pt x="5587123" y="7330146"/>
                  </a:lnTo>
                  <a:lnTo>
                    <a:pt x="5588869" y="7321495"/>
                  </a:lnTo>
                  <a:lnTo>
                    <a:pt x="5587122" y="7312844"/>
                  </a:lnTo>
                  <a:lnTo>
                    <a:pt x="5582354" y="7305779"/>
                  </a:lnTo>
                  <a:lnTo>
                    <a:pt x="5575277" y="7301016"/>
                  </a:lnTo>
                  <a:lnTo>
                    <a:pt x="5566600" y="7299270"/>
                  </a:lnTo>
                  <a:close/>
                </a:path>
                <a:path w="11962130" h="7343775">
                  <a:moveTo>
                    <a:pt x="5477656" y="7299270"/>
                  </a:moveTo>
                  <a:lnTo>
                    <a:pt x="5469005" y="7301016"/>
                  </a:lnTo>
                  <a:lnTo>
                    <a:pt x="5461940" y="7305779"/>
                  </a:lnTo>
                  <a:lnTo>
                    <a:pt x="5457177" y="7312844"/>
                  </a:lnTo>
                  <a:lnTo>
                    <a:pt x="5455431" y="7321495"/>
                  </a:lnTo>
                  <a:lnTo>
                    <a:pt x="5457177" y="7330146"/>
                  </a:lnTo>
                  <a:lnTo>
                    <a:pt x="5461940" y="7337210"/>
                  </a:lnTo>
                  <a:lnTo>
                    <a:pt x="5469005" y="7341973"/>
                  </a:lnTo>
                  <a:lnTo>
                    <a:pt x="5477700" y="7343720"/>
                  </a:lnTo>
                  <a:lnTo>
                    <a:pt x="5486351" y="7341973"/>
                  </a:lnTo>
                  <a:lnTo>
                    <a:pt x="5493415" y="7337210"/>
                  </a:lnTo>
                  <a:lnTo>
                    <a:pt x="5498178" y="7330146"/>
                  </a:lnTo>
                  <a:lnTo>
                    <a:pt x="5499925" y="7321495"/>
                  </a:lnTo>
                  <a:lnTo>
                    <a:pt x="5498178" y="7312844"/>
                  </a:lnTo>
                  <a:lnTo>
                    <a:pt x="5493410" y="7305779"/>
                  </a:lnTo>
                  <a:lnTo>
                    <a:pt x="5486332" y="7301016"/>
                  </a:lnTo>
                  <a:lnTo>
                    <a:pt x="5477656" y="7299270"/>
                  </a:lnTo>
                  <a:close/>
                </a:path>
                <a:path w="11962130" h="7343775">
                  <a:moveTo>
                    <a:pt x="5388711" y="7299270"/>
                  </a:moveTo>
                  <a:lnTo>
                    <a:pt x="5380060" y="7301016"/>
                  </a:lnTo>
                  <a:lnTo>
                    <a:pt x="5372996" y="7305779"/>
                  </a:lnTo>
                  <a:lnTo>
                    <a:pt x="5368233" y="7312844"/>
                  </a:lnTo>
                  <a:lnTo>
                    <a:pt x="5366486" y="7321495"/>
                  </a:lnTo>
                  <a:lnTo>
                    <a:pt x="5368233" y="7330146"/>
                  </a:lnTo>
                  <a:lnTo>
                    <a:pt x="5372996" y="7337210"/>
                  </a:lnTo>
                  <a:lnTo>
                    <a:pt x="5380060" y="7341973"/>
                  </a:lnTo>
                  <a:lnTo>
                    <a:pt x="5388756" y="7343720"/>
                  </a:lnTo>
                  <a:lnTo>
                    <a:pt x="5397407" y="7341973"/>
                  </a:lnTo>
                  <a:lnTo>
                    <a:pt x="5404471" y="7337210"/>
                  </a:lnTo>
                  <a:lnTo>
                    <a:pt x="5409234" y="7330146"/>
                  </a:lnTo>
                  <a:lnTo>
                    <a:pt x="5410981" y="7321495"/>
                  </a:lnTo>
                  <a:lnTo>
                    <a:pt x="5409233" y="7312844"/>
                  </a:lnTo>
                  <a:lnTo>
                    <a:pt x="5404465" y="7305779"/>
                  </a:lnTo>
                  <a:lnTo>
                    <a:pt x="5397388" y="7301016"/>
                  </a:lnTo>
                  <a:lnTo>
                    <a:pt x="5388711" y="7299270"/>
                  </a:lnTo>
                  <a:close/>
                </a:path>
                <a:path w="11962130" h="7343775">
                  <a:moveTo>
                    <a:pt x="5299767" y="7299270"/>
                  </a:moveTo>
                  <a:lnTo>
                    <a:pt x="5291116" y="7301016"/>
                  </a:lnTo>
                  <a:lnTo>
                    <a:pt x="5284051" y="7305779"/>
                  </a:lnTo>
                  <a:lnTo>
                    <a:pt x="5279288" y="7312844"/>
                  </a:lnTo>
                  <a:lnTo>
                    <a:pt x="5277542" y="7321495"/>
                  </a:lnTo>
                  <a:lnTo>
                    <a:pt x="5279288" y="7330146"/>
                  </a:lnTo>
                  <a:lnTo>
                    <a:pt x="5284051" y="7337210"/>
                  </a:lnTo>
                  <a:lnTo>
                    <a:pt x="5291116" y="7341973"/>
                  </a:lnTo>
                  <a:lnTo>
                    <a:pt x="5299811" y="7343720"/>
                  </a:lnTo>
                  <a:lnTo>
                    <a:pt x="5308462" y="7341973"/>
                  </a:lnTo>
                  <a:lnTo>
                    <a:pt x="5315527" y="7337210"/>
                  </a:lnTo>
                  <a:lnTo>
                    <a:pt x="5320290" y="7330146"/>
                  </a:lnTo>
                  <a:lnTo>
                    <a:pt x="5322036" y="7321495"/>
                  </a:lnTo>
                  <a:lnTo>
                    <a:pt x="5320289" y="7312844"/>
                  </a:lnTo>
                  <a:lnTo>
                    <a:pt x="5315521" y="7305779"/>
                  </a:lnTo>
                  <a:lnTo>
                    <a:pt x="5308443" y="7301016"/>
                  </a:lnTo>
                  <a:lnTo>
                    <a:pt x="5299767" y="7299270"/>
                  </a:lnTo>
                  <a:close/>
                </a:path>
                <a:path w="11962130" h="7343775">
                  <a:moveTo>
                    <a:pt x="5210822" y="7299270"/>
                  </a:moveTo>
                  <a:lnTo>
                    <a:pt x="5202171" y="7301016"/>
                  </a:lnTo>
                  <a:lnTo>
                    <a:pt x="5195107" y="7305779"/>
                  </a:lnTo>
                  <a:lnTo>
                    <a:pt x="5190344" y="7312844"/>
                  </a:lnTo>
                  <a:lnTo>
                    <a:pt x="5188597" y="7321495"/>
                  </a:lnTo>
                  <a:lnTo>
                    <a:pt x="5190344" y="7330146"/>
                  </a:lnTo>
                  <a:lnTo>
                    <a:pt x="5195107" y="7337210"/>
                  </a:lnTo>
                  <a:lnTo>
                    <a:pt x="5202171" y="7341973"/>
                  </a:lnTo>
                  <a:lnTo>
                    <a:pt x="5210867" y="7343720"/>
                  </a:lnTo>
                  <a:lnTo>
                    <a:pt x="5219518" y="7341973"/>
                  </a:lnTo>
                  <a:lnTo>
                    <a:pt x="5226582" y="7337210"/>
                  </a:lnTo>
                  <a:lnTo>
                    <a:pt x="5231345" y="7330146"/>
                  </a:lnTo>
                  <a:lnTo>
                    <a:pt x="5233092" y="7321495"/>
                  </a:lnTo>
                  <a:lnTo>
                    <a:pt x="5231344" y="7312844"/>
                  </a:lnTo>
                  <a:lnTo>
                    <a:pt x="5226577" y="7305779"/>
                  </a:lnTo>
                  <a:lnTo>
                    <a:pt x="5219499" y="7301016"/>
                  </a:lnTo>
                  <a:lnTo>
                    <a:pt x="5210822" y="7299270"/>
                  </a:lnTo>
                  <a:close/>
                </a:path>
                <a:path w="11962130" h="7343775">
                  <a:moveTo>
                    <a:pt x="5121876" y="7299270"/>
                  </a:moveTo>
                  <a:lnTo>
                    <a:pt x="5113225" y="7301016"/>
                  </a:lnTo>
                  <a:lnTo>
                    <a:pt x="5106161" y="7305779"/>
                  </a:lnTo>
                  <a:lnTo>
                    <a:pt x="5101398" y="7312844"/>
                  </a:lnTo>
                  <a:lnTo>
                    <a:pt x="5099651" y="7321495"/>
                  </a:lnTo>
                  <a:lnTo>
                    <a:pt x="5101398" y="7330146"/>
                  </a:lnTo>
                  <a:lnTo>
                    <a:pt x="5106161" y="7337210"/>
                  </a:lnTo>
                  <a:lnTo>
                    <a:pt x="5113225" y="7341973"/>
                  </a:lnTo>
                  <a:lnTo>
                    <a:pt x="5121921" y="7343720"/>
                  </a:lnTo>
                  <a:lnTo>
                    <a:pt x="5130572" y="7341973"/>
                  </a:lnTo>
                  <a:lnTo>
                    <a:pt x="5137636" y="7337210"/>
                  </a:lnTo>
                  <a:lnTo>
                    <a:pt x="5142399" y="7330146"/>
                  </a:lnTo>
                  <a:lnTo>
                    <a:pt x="5144146" y="7321495"/>
                  </a:lnTo>
                  <a:lnTo>
                    <a:pt x="5142399" y="7312844"/>
                  </a:lnTo>
                  <a:lnTo>
                    <a:pt x="5137631" y="7305779"/>
                  </a:lnTo>
                  <a:lnTo>
                    <a:pt x="5130553" y="7301016"/>
                  </a:lnTo>
                  <a:lnTo>
                    <a:pt x="5121876" y="7299270"/>
                  </a:lnTo>
                  <a:close/>
                </a:path>
                <a:path w="11962130" h="7343775">
                  <a:moveTo>
                    <a:pt x="5032932" y="7299270"/>
                  </a:moveTo>
                  <a:lnTo>
                    <a:pt x="5024281" y="7301016"/>
                  </a:lnTo>
                  <a:lnTo>
                    <a:pt x="5017217" y="7305779"/>
                  </a:lnTo>
                  <a:lnTo>
                    <a:pt x="5012454" y="7312844"/>
                  </a:lnTo>
                  <a:lnTo>
                    <a:pt x="5010707" y="7321495"/>
                  </a:lnTo>
                  <a:lnTo>
                    <a:pt x="5012454" y="7330146"/>
                  </a:lnTo>
                  <a:lnTo>
                    <a:pt x="5017217" y="7337210"/>
                  </a:lnTo>
                  <a:lnTo>
                    <a:pt x="5024281" y="7341973"/>
                  </a:lnTo>
                  <a:lnTo>
                    <a:pt x="5032976" y="7343720"/>
                  </a:lnTo>
                  <a:lnTo>
                    <a:pt x="5041627" y="7341973"/>
                  </a:lnTo>
                  <a:lnTo>
                    <a:pt x="5048692" y="7337210"/>
                  </a:lnTo>
                  <a:lnTo>
                    <a:pt x="5053455" y="7330146"/>
                  </a:lnTo>
                  <a:lnTo>
                    <a:pt x="5055201" y="7321495"/>
                  </a:lnTo>
                  <a:lnTo>
                    <a:pt x="5053454" y="7312844"/>
                  </a:lnTo>
                  <a:lnTo>
                    <a:pt x="5048686" y="7305779"/>
                  </a:lnTo>
                  <a:lnTo>
                    <a:pt x="5041609" y="7301016"/>
                  </a:lnTo>
                  <a:lnTo>
                    <a:pt x="5032932" y="7299270"/>
                  </a:lnTo>
                  <a:close/>
                </a:path>
                <a:path w="11962130" h="7343775">
                  <a:moveTo>
                    <a:pt x="4943988" y="7299270"/>
                  </a:moveTo>
                  <a:lnTo>
                    <a:pt x="4935337" y="7301016"/>
                  </a:lnTo>
                  <a:lnTo>
                    <a:pt x="4928272" y="7305779"/>
                  </a:lnTo>
                  <a:lnTo>
                    <a:pt x="4923509" y="7312844"/>
                  </a:lnTo>
                  <a:lnTo>
                    <a:pt x="4921763" y="7321495"/>
                  </a:lnTo>
                  <a:lnTo>
                    <a:pt x="4923509" y="7330146"/>
                  </a:lnTo>
                  <a:lnTo>
                    <a:pt x="4928272" y="7337210"/>
                  </a:lnTo>
                  <a:lnTo>
                    <a:pt x="4935337" y="7341973"/>
                  </a:lnTo>
                  <a:lnTo>
                    <a:pt x="4944032" y="7343720"/>
                  </a:lnTo>
                  <a:lnTo>
                    <a:pt x="4952683" y="7341973"/>
                  </a:lnTo>
                  <a:lnTo>
                    <a:pt x="4959747" y="7337210"/>
                  </a:lnTo>
                  <a:lnTo>
                    <a:pt x="4964510" y="7330146"/>
                  </a:lnTo>
                  <a:lnTo>
                    <a:pt x="4966257" y="7321495"/>
                  </a:lnTo>
                  <a:lnTo>
                    <a:pt x="4964510" y="7312844"/>
                  </a:lnTo>
                  <a:lnTo>
                    <a:pt x="4959742" y="7305779"/>
                  </a:lnTo>
                  <a:lnTo>
                    <a:pt x="4952664" y="7301016"/>
                  </a:lnTo>
                  <a:lnTo>
                    <a:pt x="4943988" y="7299270"/>
                  </a:lnTo>
                  <a:close/>
                </a:path>
                <a:path w="11962130" h="7343775">
                  <a:moveTo>
                    <a:pt x="4855043" y="7299270"/>
                  </a:moveTo>
                  <a:lnTo>
                    <a:pt x="4846392" y="7301016"/>
                  </a:lnTo>
                  <a:lnTo>
                    <a:pt x="4839328" y="7305779"/>
                  </a:lnTo>
                  <a:lnTo>
                    <a:pt x="4834565" y="7312844"/>
                  </a:lnTo>
                  <a:lnTo>
                    <a:pt x="4832818" y="7321495"/>
                  </a:lnTo>
                  <a:lnTo>
                    <a:pt x="4834565" y="7330146"/>
                  </a:lnTo>
                  <a:lnTo>
                    <a:pt x="4839328" y="7337210"/>
                  </a:lnTo>
                  <a:lnTo>
                    <a:pt x="4846392" y="7341973"/>
                  </a:lnTo>
                  <a:lnTo>
                    <a:pt x="4855088" y="7343720"/>
                  </a:lnTo>
                  <a:lnTo>
                    <a:pt x="4863739" y="7341973"/>
                  </a:lnTo>
                  <a:lnTo>
                    <a:pt x="4870803" y="7337210"/>
                  </a:lnTo>
                  <a:lnTo>
                    <a:pt x="4875566" y="7330146"/>
                  </a:lnTo>
                  <a:lnTo>
                    <a:pt x="4877313" y="7321495"/>
                  </a:lnTo>
                  <a:lnTo>
                    <a:pt x="4875565" y="7312844"/>
                  </a:lnTo>
                  <a:lnTo>
                    <a:pt x="4870797" y="7305779"/>
                  </a:lnTo>
                  <a:lnTo>
                    <a:pt x="4863720" y="7301016"/>
                  </a:lnTo>
                  <a:lnTo>
                    <a:pt x="4855043" y="7299270"/>
                  </a:lnTo>
                  <a:close/>
                </a:path>
                <a:path w="11962130" h="7343775">
                  <a:moveTo>
                    <a:pt x="4766099" y="7299270"/>
                  </a:moveTo>
                  <a:lnTo>
                    <a:pt x="4757448" y="7301016"/>
                  </a:lnTo>
                  <a:lnTo>
                    <a:pt x="4750383" y="7305779"/>
                  </a:lnTo>
                  <a:lnTo>
                    <a:pt x="4745620" y="7312844"/>
                  </a:lnTo>
                  <a:lnTo>
                    <a:pt x="4743874" y="7321495"/>
                  </a:lnTo>
                  <a:lnTo>
                    <a:pt x="4745620" y="7330146"/>
                  </a:lnTo>
                  <a:lnTo>
                    <a:pt x="4750383" y="7337210"/>
                  </a:lnTo>
                  <a:lnTo>
                    <a:pt x="4757448" y="7341973"/>
                  </a:lnTo>
                  <a:lnTo>
                    <a:pt x="4766143" y="7343720"/>
                  </a:lnTo>
                  <a:lnTo>
                    <a:pt x="4774794" y="7341973"/>
                  </a:lnTo>
                  <a:lnTo>
                    <a:pt x="4781859" y="7337210"/>
                  </a:lnTo>
                  <a:lnTo>
                    <a:pt x="4786622" y="7330146"/>
                  </a:lnTo>
                  <a:lnTo>
                    <a:pt x="4788368" y="7321495"/>
                  </a:lnTo>
                  <a:lnTo>
                    <a:pt x="4786621" y="7312844"/>
                  </a:lnTo>
                  <a:lnTo>
                    <a:pt x="4781853" y="7305779"/>
                  </a:lnTo>
                  <a:lnTo>
                    <a:pt x="4774775" y="7301016"/>
                  </a:lnTo>
                  <a:lnTo>
                    <a:pt x="4766099" y="7299270"/>
                  </a:lnTo>
                  <a:close/>
                </a:path>
                <a:path w="11962130" h="7343775">
                  <a:moveTo>
                    <a:pt x="4677153" y="7299270"/>
                  </a:moveTo>
                  <a:lnTo>
                    <a:pt x="4668503" y="7301016"/>
                  </a:lnTo>
                  <a:lnTo>
                    <a:pt x="4661438" y="7305779"/>
                  </a:lnTo>
                  <a:lnTo>
                    <a:pt x="4656675" y="7312844"/>
                  </a:lnTo>
                  <a:lnTo>
                    <a:pt x="4654928" y="7321495"/>
                  </a:lnTo>
                  <a:lnTo>
                    <a:pt x="4656675" y="7330146"/>
                  </a:lnTo>
                  <a:lnTo>
                    <a:pt x="4661438" y="7337210"/>
                  </a:lnTo>
                  <a:lnTo>
                    <a:pt x="4668503" y="7341973"/>
                  </a:lnTo>
                  <a:lnTo>
                    <a:pt x="4677199" y="7343720"/>
                  </a:lnTo>
                  <a:lnTo>
                    <a:pt x="4685849" y="7341973"/>
                  </a:lnTo>
                  <a:lnTo>
                    <a:pt x="4692914" y="7337210"/>
                  </a:lnTo>
                  <a:lnTo>
                    <a:pt x="4697677" y="7330146"/>
                  </a:lnTo>
                  <a:lnTo>
                    <a:pt x="4699424" y="7321495"/>
                  </a:lnTo>
                  <a:lnTo>
                    <a:pt x="4697676" y="7312844"/>
                  </a:lnTo>
                  <a:lnTo>
                    <a:pt x="4692908" y="7305779"/>
                  </a:lnTo>
                  <a:lnTo>
                    <a:pt x="4685830" y="7301016"/>
                  </a:lnTo>
                  <a:lnTo>
                    <a:pt x="4677153" y="7299270"/>
                  </a:lnTo>
                  <a:close/>
                </a:path>
                <a:path w="11962130" h="7343775">
                  <a:moveTo>
                    <a:pt x="4588209" y="7299270"/>
                  </a:moveTo>
                  <a:lnTo>
                    <a:pt x="4579558" y="7301016"/>
                  </a:lnTo>
                  <a:lnTo>
                    <a:pt x="4572493" y="7305779"/>
                  </a:lnTo>
                  <a:lnTo>
                    <a:pt x="4567730" y="7312844"/>
                  </a:lnTo>
                  <a:lnTo>
                    <a:pt x="4565984" y="7321495"/>
                  </a:lnTo>
                  <a:lnTo>
                    <a:pt x="4567730" y="7330146"/>
                  </a:lnTo>
                  <a:lnTo>
                    <a:pt x="4572493" y="7337210"/>
                  </a:lnTo>
                  <a:lnTo>
                    <a:pt x="4579558" y="7341973"/>
                  </a:lnTo>
                  <a:lnTo>
                    <a:pt x="4588253" y="7343720"/>
                  </a:lnTo>
                  <a:lnTo>
                    <a:pt x="4596904" y="7341973"/>
                  </a:lnTo>
                  <a:lnTo>
                    <a:pt x="4603968" y="7337210"/>
                  </a:lnTo>
                  <a:lnTo>
                    <a:pt x="4608731" y="7330146"/>
                  </a:lnTo>
                  <a:lnTo>
                    <a:pt x="4610478" y="7321495"/>
                  </a:lnTo>
                  <a:lnTo>
                    <a:pt x="4608731" y="7312844"/>
                  </a:lnTo>
                  <a:lnTo>
                    <a:pt x="4603963" y="7305779"/>
                  </a:lnTo>
                  <a:lnTo>
                    <a:pt x="4596885" y="7301016"/>
                  </a:lnTo>
                  <a:lnTo>
                    <a:pt x="4588209" y="7299270"/>
                  </a:lnTo>
                  <a:close/>
                </a:path>
                <a:path w="11962130" h="7343775">
                  <a:moveTo>
                    <a:pt x="4499264" y="7299270"/>
                  </a:moveTo>
                  <a:lnTo>
                    <a:pt x="4490613" y="7301016"/>
                  </a:lnTo>
                  <a:lnTo>
                    <a:pt x="4483549" y="7305779"/>
                  </a:lnTo>
                  <a:lnTo>
                    <a:pt x="4478786" y="7312844"/>
                  </a:lnTo>
                  <a:lnTo>
                    <a:pt x="4477039" y="7321495"/>
                  </a:lnTo>
                  <a:lnTo>
                    <a:pt x="4478786" y="7330146"/>
                  </a:lnTo>
                  <a:lnTo>
                    <a:pt x="4483549" y="7337210"/>
                  </a:lnTo>
                  <a:lnTo>
                    <a:pt x="4490613" y="7341973"/>
                  </a:lnTo>
                  <a:lnTo>
                    <a:pt x="4499309" y="7343720"/>
                  </a:lnTo>
                  <a:lnTo>
                    <a:pt x="4507959" y="7341973"/>
                  </a:lnTo>
                  <a:lnTo>
                    <a:pt x="4515024" y="7337210"/>
                  </a:lnTo>
                  <a:lnTo>
                    <a:pt x="4519787" y="7330146"/>
                  </a:lnTo>
                  <a:lnTo>
                    <a:pt x="4521534" y="7321495"/>
                  </a:lnTo>
                  <a:lnTo>
                    <a:pt x="4519786" y="7312844"/>
                  </a:lnTo>
                  <a:lnTo>
                    <a:pt x="4515018" y="7305779"/>
                  </a:lnTo>
                  <a:lnTo>
                    <a:pt x="4507941" y="7301016"/>
                  </a:lnTo>
                  <a:lnTo>
                    <a:pt x="4499264" y="7299270"/>
                  </a:lnTo>
                  <a:close/>
                </a:path>
                <a:path w="11962130" h="7343775">
                  <a:moveTo>
                    <a:pt x="4410320" y="7299270"/>
                  </a:moveTo>
                  <a:lnTo>
                    <a:pt x="4401669" y="7301016"/>
                  </a:lnTo>
                  <a:lnTo>
                    <a:pt x="4394604" y="7305779"/>
                  </a:lnTo>
                  <a:lnTo>
                    <a:pt x="4389841" y="7312844"/>
                  </a:lnTo>
                  <a:lnTo>
                    <a:pt x="4388095" y="7321495"/>
                  </a:lnTo>
                  <a:lnTo>
                    <a:pt x="4389841" y="7330146"/>
                  </a:lnTo>
                  <a:lnTo>
                    <a:pt x="4394604" y="7337210"/>
                  </a:lnTo>
                  <a:lnTo>
                    <a:pt x="4401669" y="7341973"/>
                  </a:lnTo>
                  <a:lnTo>
                    <a:pt x="4410364" y="7343720"/>
                  </a:lnTo>
                  <a:lnTo>
                    <a:pt x="4419015" y="7341973"/>
                  </a:lnTo>
                  <a:lnTo>
                    <a:pt x="4426080" y="7337210"/>
                  </a:lnTo>
                  <a:lnTo>
                    <a:pt x="4430843" y="7330146"/>
                  </a:lnTo>
                  <a:lnTo>
                    <a:pt x="4432589" y="7321495"/>
                  </a:lnTo>
                  <a:lnTo>
                    <a:pt x="4430842" y="7312844"/>
                  </a:lnTo>
                  <a:lnTo>
                    <a:pt x="4426074" y="7305779"/>
                  </a:lnTo>
                  <a:lnTo>
                    <a:pt x="4418996" y="7301016"/>
                  </a:lnTo>
                  <a:lnTo>
                    <a:pt x="4410320" y="7299270"/>
                  </a:lnTo>
                  <a:close/>
                </a:path>
                <a:path w="11962130" h="7343775">
                  <a:moveTo>
                    <a:pt x="4321375" y="7299270"/>
                  </a:moveTo>
                  <a:lnTo>
                    <a:pt x="4312724" y="7301016"/>
                  </a:lnTo>
                  <a:lnTo>
                    <a:pt x="4305660" y="7305779"/>
                  </a:lnTo>
                  <a:lnTo>
                    <a:pt x="4300897" y="7312844"/>
                  </a:lnTo>
                  <a:lnTo>
                    <a:pt x="4299150" y="7321495"/>
                  </a:lnTo>
                  <a:lnTo>
                    <a:pt x="4300897" y="7330146"/>
                  </a:lnTo>
                  <a:lnTo>
                    <a:pt x="4305660" y="7337210"/>
                  </a:lnTo>
                  <a:lnTo>
                    <a:pt x="4312724" y="7341973"/>
                  </a:lnTo>
                  <a:lnTo>
                    <a:pt x="4321420" y="7343720"/>
                  </a:lnTo>
                  <a:lnTo>
                    <a:pt x="4330071" y="7341973"/>
                  </a:lnTo>
                  <a:lnTo>
                    <a:pt x="4337135" y="7337210"/>
                  </a:lnTo>
                  <a:lnTo>
                    <a:pt x="4341898" y="7330146"/>
                  </a:lnTo>
                  <a:lnTo>
                    <a:pt x="4343645" y="7321495"/>
                  </a:lnTo>
                  <a:lnTo>
                    <a:pt x="4341897" y="7312844"/>
                  </a:lnTo>
                  <a:lnTo>
                    <a:pt x="4337130" y="7305779"/>
                  </a:lnTo>
                  <a:lnTo>
                    <a:pt x="4330052" y="7301016"/>
                  </a:lnTo>
                  <a:lnTo>
                    <a:pt x="4321375" y="7299270"/>
                  </a:lnTo>
                  <a:close/>
                </a:path>
                <a:path w="11962130" h="7343775">
                  <a:moveTo>
                    <a:pt x="4232431" y="7299270"/>
                  </a:moveTo>
                  <a:lnTo>
                    <a:pt x="4223780" y="7301016"/>
                  </a:lnTo>
                  <a:lnTo>
                    <a:pt x="4216715" y="7305779"/>
                  </a:lnTo>
                  <a:lnTo>
                    <a:pt x="4211952" y="7312844"/>
                  </a:lnTo>
                  <a:lnTo>
                    <a:pt x="4210206" y="7321495"/>
                  </a:lnTo>
                  <a:lnTo>
                    <a:pt x="4211952" y="7330146"/>
                  </a:lnTo>
                  <a:lnTo>
                    <a:pt x="4216715" y="7337210"/>
                  </a:lnTo>
                  <a:lnTo>
                    <a:pt x="4223780" y="7341973"/>
                  </a:lnTo>
                  <a:lnTo>
                    <a:pt x="4232475" y="7343720"/>
                  </a:lnTo>
                  <a:lnTo>
                    <a:pt x="4241126" y="7341973"/>
                  </a:lnTo>
                  <a:lnTo>
                    <a:pt x="4248191" y="7337210"/>
                  </a:lnTo>
                  <a:lnTo>
                    <a:pt x="4252954" y="7330146"/>
                  </a:lnTo>
                  <a:lnTo>
                    <a:pt x="4254700" y="7321495"/>
                  </a:lnTo>
                  <a:lnTo>
                    <a:pt x="4252953" y="7312844"/>
                  </a:lnTo>
                  <a:lnTo>
                    <a:pt x="4248185" y="7305779"/>
                  </a:lnTo>
                  <a:lnTo>
                    <a:pt x="4241107" y="7301016"/>
                  </a:lnTo>
                  <a:lnTo>
                    <a:pt x="4232431" y="7299270"/>
                  </a:lnTo>
                  <a:close/>
                </a:path>
                <a:path w="11962130" h="7343775">
                  <a:moveTo>
                    <a:pt x="4143485" y="7299270"/>
                  </a:moveTo>
                  <a:lnTo>
                    <a:pt x="4134834" y="7301016"/>
                  </a:lnTo>
                  <a:lnTo>
                    <a:pt x="4127770" y="7305779"/>
                  </a:lnTo>
                  <a:lnTo>
                    <a:pt x="4123007" y="7312844"/>
                  </a:lnTo>
                  <a:lnTo>
                    <a:pt x="4121260" y="7321495"/>
                  </a:lnTo>
                  <a:lnTo>
                    <a:pt x="4123007" y="7330146"/>
                  </a:lnTo>
                  <a:lnTo>
                    <a:pt x="4127770" y="7337210"/>
                  </a:lnTo>
                  <a:lnTo>
                    <a:pt x="4134834" y="7341973"/>
                  </a:lnTo>
                  <a:lnTo>
                    <a:pt x="4143529" y="7343720"/>
                  </a:lnTo>
                  <a:lnTo>
                    <a:pt x="4152180" y="7341973"/>
                  </a:lnTo>
                  <a:lnTo>
                    <a:pt x="4159245" y="7337210"/>
                  </a:lnTo>
                  <a:lnTo>
                    <a:pt x="4164008" y="7330146"/>
                  </a:lnTo>
                  <a:lnTo>
                    <a:pt x="4165754" y="7321495"/>
                  </a:lnTo>
                  <a:lnTo>
                    <a:pt x="4164007" y="7312844"/>
                  </a:lnTo>
                  <a:lnTo>
                    <a:pt x="4159239" y="7305779"/>
                  </a:lnTo>
                  <a:lnTo>
                    <a:pt x="4152162" y="7301016"/>
                  </a:lnTo>
                  <a:lnTo>
                    <a:pt x="4143485" y="7299270"/>
                  </a:lnTo>
                  <a:close/>
                </a:path>
                <a:path w="11962130" h="7343775">
                  <a:moveTo>
                    <a:pt x="4054541" y="7299270"/>
                  </a:moveTo>
                  <a:lnTo>
                    <a:pt x="4045890" y="7301016"/>
                  </a:lnTo>
                  <a:lnTo>
                    <a:pt x="4038825" y="7305779"/>
                  </a:lnTo>
                  <a:lnTo>
                    <a:pt x="4034062" y="7312844"/>
                  </a:lnTo>
                  <a:lnTo>
                    <a:pt x="4032316" y="7321495"/>
                  </a:lnTo>
                  <a:lnTo>
                    <a:pt x="4034062" y="7330146"/>
                  </a:lnTo>
                  <a:lnTo>
                    <a:pt x="4038825" y="7337210"/>
                  </a:lnTo>
                  <a:lnTo>
                    <a:pt x="4045890" y="7341973"/>
                  </a:lnTo>
                  <a:lnTo>
                    <a:pt x="4054585" y="7343720"/>
                  </a:lnTo>
                  <a:lnTo>
                    <a:pt x="4063236" y="7341973"/>
                  </a:lnTo>
                  <a:lnTo>
                    <a:pt x="4070300" y="7337210"/>
                  </a:lnTo>
                  <a:lnTo>
                    <a:pt x="4075063" y="7330146"/>
                  </a:lnTo>
                  <a:lnTo>
                    <a:pt x="4076810" y="7321495"/>
                  </a:lnTo>
                  <a:lnTo>
                    <a:pt x="4075063" y="7312844"/>
                  </a:lnTo>
                  <a:lnTo>
                    <a:pt x="4070295" y="7305779"/>
                  </a:lnTo>
                  <a:lnTo>
                    <a:pt x="4063217" y="7301016"/>
                  </a:lnTo>
                  <a:lnTo>
                    <a:pt x="4054541" y="7299270"/>
                  </a:lnTo>
                  <a:close/>
                </a:path>
                <a:path w="11962130" h="7343775">
                  <a:moveTo>
                    <a:pt x="3965596" y="7299270"/>
                  </a:moveTo>
                  <a:lnTo>
                    <a:pt x="3956945" y="7301016"/>
                  </a:lnTo>
                  <a:lnTo>
                    <a:pt x="3949881" y="7305779"/>
                  </a:lnTo>
                  <a:lnTo>
                    <a:pt x="3945118" y="7312844"/>
                  </a:lnTo>
                  <a:lnTo>
                    <a:pt x="3943371" y="7321495"/>
                  </a:lnTo>
                  <a:lnTo>
                    <a:pt x="3945118" y="7330146"/>
                  </a:lnTo>
                  <a:lnTo>
                    <a:pt x="3949881" y="7337210"/>
                  </a:lnTo>
                  <a:lnTo>
                    <a:pt x="3956945" y="7341973"/>
                  </a:lnTo>
                  <a:lnTo>
                    <a:pt x="3965641" y="7343720"/>
                  </a:lnTo>
                  <a:lnTo>
                    <a:pt x="3974292" y="7341973"/>
                  </a:lnTo>
                  <a:lnTo>
                    <a:pt x="3981356" y="7337210"/>
                  </a:lnTo>
                  <a:lnTo>
                    <a:pt x="3986119" y="7330146"/>
                  </a:lnTo>
                  <a:lnTo>
                    <a:pt x="3987866" y="7321495"/>
                  </a:lnTo>
                  <a:lnTo>
                    <a:pt x="3986118" y="7312844"/>
                  </a:lnTo>
                  <a:lnTo>
                    <a:pt x="3981350" y="7305779"/>
                  </a:lnTo>
                  <a:lnTo>
                    <a:pt x="3974273" y="7301016"/>
                  </a:lnTo>
                  <a:lnTo>
                    <a:pt x="3965596" y="7299270"/>
                  </a:lnTo>
                  <a:close/>
                </a:path>
                <a:path w="11962130" h="7343775">
                  <a:moveTo>
                    <a:pt x="3876652" y="7299270"/>
                  </a:moveTo>
                  <a:lnTo>
                    <a:pt x="3868001" y="7301016"/>
                  </a:lnTo>
                  <a:lnTo>
                    <a:pt x="3860936" y="7305779"/>
                  </a:lnTo>
                  <a:lnTo>
                    <a:pt x="3856173" y="7312844"/>
                  </a:lnTo>
                  <a:lnTo>
                    <a:pt x="3854427" y="7321495"/>
                  </a:lnTo>
                  <a:lnTo>
                    <a:pt x="3856173" y="7330146"/>
                  </a:lnTo>
                  <a:lnTo>
                    <a:pt x="3860936" y="7337210"/>
                  </a:lnTo>
                  <a:lnTo>
                    <a:pt x="3868001" y="7341973"/>
                  </a:lnTo>
                  <a:lnTo>
                    <a:pt x="3876696" y="7343720"/>
                  </a:lnTo>
                  <a:lnTo>
                    <a:pt x="3885347" y="7341973"/>
                  </a:lnTo>
                  <a:lnTo>
                    <a:pt x="3892412" y="7337210"/>
                  </a:lnTo>
                  <a:lnTo>
                    <a:pt x="3897175" y="7330146"/>
                  </a:lnTo>
                  <a:lnTo>
                    <a:pt x="3898921" y="7321495"/>
                  </a:lnTo>
                  <a:lnTo>
                    <a:pt x="3897174" y="7312844"/>
                  </a:lnTo>
                  <a:lnTo>
                    <a:pt x="3892406" y="7305779"/>
                  </a:lnTo>
                  <a:lnTo>
                    <a:pt x="3885328" y="7301016"/>
                  </a:lnTo>
                  <a:lnTo>
                    <a:pt x="3876652" y="7299270"/>
                  </a:lnTo>
                  <a:close/>
                </a:path>
                <a:path w="11962130" h="7343775">
                  <a:moveTo>
                    <a:pt x="3787706" y="7299270"/>
                  </a:moveTo>
                  <a:lnTo>
                    <a:pt x="3779055" y="7301016"/>
                  </a:lnTo>
                  <a:lnTo>
                    <a:pt x="3771990" y="7305779"/>
                  </a:lnTo>
                  <a:lnTo>
                    <a:pt x="3767227" y="7312844"/>
                  </a:lnTo>
                  <a:lnTo>
                    <a:pt x="3765481" y="7321495"/>
                  </a:lnTo>
                  <a:lnTo>
                    <a:pt x="3767227" y="7330146"/>
                  </a:lnTo>
                  <a:lnTo>
                    <a:pt x="3771990" y="7337210"/>
                  </a:lnTo>
                  <a:lnTo>
                    <a:pt x="3779055" y="7341973"/>
                  </a:lnTo>
                  <a:lnTo>
                    <a:pt x="3787750" y="7343720"/>
                  </a:lnTo>
                  <a:lnTo>
                    <a:pt x="3796401" y="7341973"/>
                  </a:lnTo>
                  <a:lnTo>
                    <a:pt x="3803466" y="7337210"/>
                  </a:lnTo>
                  <a:lnTo>
                    <a:pt x="3808229" y="7330146"/>
                  </a:lnTo>
                  <a:lnTo>
                    <a:pt x="3809975" y="7321495"/>
                  </a:lnTo>
                  <a:lnTo>
                    <a:pt x="3808228" y="7312844"/>
                  </a:lnTo>
                  <a:lnTo>
                    <a:pt x="3803460" y="7305779"/>
                  </a:lnTo>
                  <a:lnTo>
                    <a:pt x="3796383" y="7301016"/>
                  </a:lnTo>
                  <a:lnTo>
                    <a:pt x="3787706" y="7299270"/>
                  </a:lnTo>
                  <a:close/>
                </a:path>
                <a:path w="11962130" h="7343775">
                  <a:moveTo>
                    <a:pt x="3698761" y="7299270"/>
                  </a:moveTo>
                  <a:lnTo>
                    <a:pt x="3690110" y="7301016"/>
                  </a:lnTo>
                  <a:lnTo>
                    <a:pt x="3683046" y="7305779"/>
                  </a:lnTo>
                  <a:lnTo>
                    <a:pt x="3678283" y="7312844"/>
                  </a:lnTo>
                  <a:lnTo>
                    <a:pt x="3676536" y="7321495"/>
                  </a:lnTo>
                  <a:lnTo>
                    <a:pt x="3678283" y="7330146"/>
                  </a:lnTo>
                  <a:lnTo>
                    <a:pt x="3683046" y="7337210"/>
                  </a:lnTo>
                  <a:lnTo>
                    <a:pt x="3690110" y="7341973"/>
                  </a:lnTo>
                  <a:lnTo>
                    <a:pt x="3698806" y="7343720"/>
                  </a:lnTo>
                  <a:lnTo>
                    <a:pt x="3707457" y="7341973"/>
                  </a:lnTo>
                  <a:lnTo>
                    <a:pt x="3714521" y="7337210"/>
                  </a:lnTo>
                  <a:lnTo>
                    <a:pt x="3719284" y="7330146"/>
                  </a:lnTo>
                  <a:lnTo>
                    <a:pt x="3721031" y="7321495"/>
                  </a:lnTo>
                  <a:lnTo>
                    <a:pt x="3719284" y="7312844"/>
                  </a:lnTo>
                  <a:lnTo>
                    <a:pt x="3714516" y="7305779"/>
                  </a:lnTo>
                  <a:lnTo>
                    <a:pt x="3707438" y="7301016"/>
                  </a:lnTo>
                  <a:lnTo>
                    <a:pt x="3698761" y="7299270"/>
                  </a:lnTo>
                  <a:close/>
                </a:path>
                <a:path w="11962130" h="7343775">
                  <a:moveTo>
                    <a:pt x="3609817" y="7299270"/>
                  </a:moveTo>
                  <a:lnTo>
                    <a:pt x="3601166" y="7301016"/>
                  </a:lnTo>
                  <a:lnTo>
                    <a:pt x="3594102" y="7305779"/>
                  </a:lnTo>
                  <a:lnTo>
                    <a:pt x="3589339" y="7312844"/>
                  </a:lnTo>
                  <a:lnTo>
                    <a:pt x="3587592" y="7321495"/>
                  </a:lnTo>
                  <a:lnTo>
                    <a:pt x="3589339" y="7330146"/>
                  </a:lnTo>
                  <a:lnTo>
                    <a:pt x="3594102" y="7337210"/>
                  </a:lnTo>
                  <a:lnTo>
                    <a:pt x="3601166" y="7341973"/>
                  </a:lnTo>
                  <a:lnTo>
                    <a:pt x="3609861" y="7343720"/>
                  </a:lnTo>
                  <a:lnTo>
                    <a:pt x="3618512" y="7341973"/>
                  </a:lnTo>
                  <a:lnTo>
                    <a:pt x="3625577" y="7337210"/>
                  </a:lnTo>
                  <a:lnTo>
                    <a:pt x="3630340" y="7330146"/>
                  </a:lnTo>
                  <a:lnTo>
                    <a:pt x="3632086" y="7321495"/>
                  </a:lnTo>
                  <a:lnTo>
                    <a:pt x="3630339" y="7312844"/>
                  </a:lnTo>
                  <a:lnTo>
                    <a:pt x="3625571" y="7305779"/>
                  </a:lnTo>
                  <a:lnTo>
                    <a:pt x="3618494" y="7301016"/>
                  </a:lnTo>
                  <a:lnTo>
                    <a:pt x="3609817" y="7299270"/>
                  </a:lnTo>
                  <a:close/>
                </a:path>
                <a:path w="11962130" h="7343775">
                  <a:moveTo>
                    <a:pt x="3520873" y="7299270"/>
                  </a:moveTo>
                  <a:lnTo>
                    <a:pt x="3512222" y="7301016"/>
                  </a:lnTo>
                  <a:lnTo>
                    <a:pt x="3505157" y="7305779"/>
                  </a:lnTo>
                  <a:lnTo>
                    <a:pt x="3500394" y="7312844"/>
                  </a:lnTo>
                  <a:lnTo>
                    <a:pt x="3498648" y="7321495"/>
                  </a:lnTo>
                  <a:lnTo>
                    <a:pt x="3500394" y="7330146"/>
                  </a:lnTo>
                  <a:lnTo>
                    <a:pt x="3505157" y="7337210"/>
                  </a:lnTo>
                  <a:lnTo>
                    <a:pt x="3512222" y="7341973"/>
                  </a:lnTo>
                  <a:lnTo>
                    <a:pt x="3520917" y="7343720"/>
                  </a:lnTo>
                  <a:lnTo>
                    <a:pt x="3529568" y="7341973"/>
                  </a:lnTo>
                  <a:lnTo>
                    <a:pt x="3536632" y="7337210"/>
                  </a:lnTo>
                  <a:lnTo>
                    <a:pt x="3541395" y="7330146"/>
                  </a:lnTo>
                  <a:lnTo>
                    <a:pt x="3543142" y="7321495"/>
                  </a:lnTo>
                  <a:lnTo>
                    <a:pt x="3541395" y="7312844"/>
                  </a:lnTo>
                  <a:lnTo>
                    <a:pt x="3536627" y="7305779"/>
                  </a:lnTo>
                  <a:lnTo>
                    <a:pt x="3529549" y="7301016"/>
                  </a:lnTo>
                  <a:lnTo>
                    <a:pt x="3520873" y="7299270"/>
                  </a:lnTo>
                  <a:close/>
                </a:path>
                <a:path w="11962130" h="7343775">
                  <a:moveTo>
                    <a:pt x="3431927" y="7299270"/>
                  </a:moveTo>
                  <a:lnTo>
                    <a:pt x="3423276" y="7301016"/>
                  </a:lnTo>
                  <a:lnTo>
                    <a:pt x="3416211" y="7305779"/>
                  </a:lnTo>
                  <a:lnTo>
                    <a:pt x="3411448" y="7312844"/>
                  </a:lnTo>
                  <a:lnTo>
                    <a:pt x="3409702" y="7321495"/>
                  </a:lnTo>
                  <a:lnTo>
                    <a:pt x="3411448" y="7330146"/>
                  </a:lnTo>
                  <a:lnTo>
                    <a:pt x="3416211" y="7337210"/>
                  </a:lnTo>
                  <a:lnTo>
                    <a:pt x="3423276" y="7341973"/>
                  </a:lnTo>
                  <a:lnTo>
                    <a:pt x="3431971" y="7343720"/>
                  </a:lnTo>
                  <a:lnTo>
                    <a:pt x="3440622" y="7341973"/>
                  </a:lnTo>
                  <a:lnTo>
                    <a:pt x="3447687" y="7337210"/>
                  </a:lnTo>
                  <a:lnTo>
                    <a:pt x="3452450" y="7330146"/>
                  </a:lnTo>
                  <a:lnTo>
                    <a:pt x="3454196" y="7321495"/>
                  </a:lnTo>
                  <a:lnTo>
                    <a:pt x="3452449" y="7312844"/>
                  </a:lnTo>
                  <a:lnTo>
                    <a:pt x="3447681" y="7305779"/>
                  </a:lnTo>
                  <a:lnTo>
                    <a:pt x="3440604" y="7301016"/>
                  </a:lnTo>
                  <a:lnTo>
                    <a:pt x="3431927" y="7299270"/>
                  </a:lnTo>
                  <a:close/>
                </a:path>
                <a:path w="11962130" h="7343775">
                  <a:moveTo>
                    <a:pt x="3342982" y="7299270"/>
                  </a:moveTo>
                  <a:lnTo>
                    <a:pt x="3334331" y="7301016"/>
                  </a:lnTo>
                  <a:lnTo>
                    <a:pt x="3327267" y="7305779"/>
                  </a:lnTo>
                  <a:lnTo>
                    <a:pt x="3322504" y="7312844"/>
                  </a:lnTo>
                  <a:lnTo>
                    <a:pt x="3320757" y="7321495"/>
                  </a:lnTo>
                  <a:lnTo>
                    <a:pt x="3322504" y="7330146"/>
                  </a:lnTo>
                  <a:lnTo>
                    <a:pt x="3327267" y="7337210"/>
                  </a:lnTo>
                  <a:lnTo>
                    <a:pt x="3334331" y="7341973"/>
                  </a:lnTo>
                  <a:lnTo>
                    <a:pt x="3343027" y="7343720"/>
                  </a:lnTo>
                  <a:lnTo>
                    <a:pt x="3351678" y="7341973"/>
                  </a:lnTo>
                  <a:lnTo>
                    <a:pt x="3358742" y="7337210"/>
                  </a:lnTo>
                  <a:lnTo>
                    <a:pt x="3363505" y="7330146"/>
                  </a:lnTo>
                  <a:lnTo>
                    <a:pt x="3365252" y="7321495"/>
                  </a:lnTo>
                  <a:lnTo>
                    <a:pt x="3363505" y="7312844"/>
                  </a:lnTo>
                  <a:lnTo>
                    <a:pt x="3358737" y="7305779"/>
                  </a:lnTo>
                  <a:lnTo>
                    <a:pt x="3351659" y="7301016"/>
                  </a:lnTo>
                  <a:lnTo>
                    <a:pt x="3342982" y="7299270"/>
                  </a:lnTo>
                  <a:close/>
                </a:path>
                <a:path w="11962130" h="7343775">
                  <a:moveTo>
                    <a:pt x="3254038" y="7299270"/>
                  </a:moveTo>
                  <a:lnTo>
                    <a:pt x="3245387" y="7301016"/>
                  </a:lnTo>
                  <a:lnTo>
                    <a:pt x="3238322" y="7305779"/>
                  </a:lnTo>
                  <a:lnTo>
                    <a:pt x="3233559" y="7312844"/>
                  </a:lnTo>
                  <a:lnTo>
                    <a:pt x="3231813" y="7321495"/>
                  </a:lnTo>
                  <a:lnTo>
                    <a:pt x="3233559" y="7330146"/>
                  </a:lnTo>
                  <a:lnTo>
                    <a:pt x="3238322" y="7337210"/>
                  </a:lnTo>
                  <a:lnTo>
                    <a:pt x="3245387" y="7341973"/>
                  </a:lnTo>
                  <a:lnTo>
                    <a:pt x="3254082" y="7343720"/>
                  </a:lnTo>
                  <a:lnTo>
                    <a:pt x="3262733" y="7341973"/>
                  </a:lnTo>
                  <a:lnTo>
                    <a:pt x="3269798" y="7337210"/>
                  </a:lnTo>
                  <a:lnTo>
                    <a:pt x="3274561" y="7330146"/>
                  </a:lnTo>
                  <a:lnTo>
                    <a:pt x="3276307" y="7321495"/>
                  </a:lnTo>
                  <a:lnTo>
                    <a:pt x="3274560" y="7312844"/>
                  </a:lnTo>
                  <a:lnTo>
                    <a:pt x="3269792" y="7305779"/>
                  </a:lnTo>
                  <a:lnTo>
                    <a:pt x="3262715" y="7301016"/>
                  </a:lnTo>
                  <a:lnTo>
                    <a:pt x="3254038" y="7299270"/>
                  </a:lnTo>
                  <a:close/>
                </a:path>
                <a:path w="11962130" h="7343775">
                  <a:moveTo>
                    <a:pt x="3165094" y="7299270"/>
                  </a:moveTo>
                  <a:lnTo>
                    <a:pt x="3156443" y="7301016"/>
                  </a:lnTo>
                  <a:lnTo>
                    <a:pt x="3149378" y="7305779"/>
                  </a:lnTo>
                  <a:lnTo>
                    <a:pt x="3144615" y="7312844"/>
                  </a:lnTo>
                  <a:lnTo>
                    <a:pt x="3142869" y="7321495"/>
                  </a:lnTo>
                  <a:lnTo>
                    <a:pt x="3144615" y="7330146"/>
                  </a:lnTo>
                  <a:lnTo>
                    <a:pt x="3149378" y="7337210"/>
                  </a:lnTo>
                  <a:lnTo>
                    <a:pt x="3156443" y="7341973"/>
                  </a:lnTo>
                  <a:lnTo>
                    <a:pt x="3165138" y="7343720"/>
                  </a:lnTo>
                  <a:lnTo>
                    <a:pt x="3173789" y="7341973"/>
                  </a:lnTo>
                  <a:lnTo>
                    <a:pt x="3180853" y="7337210"/>
                  </a:lnTo>
                  <a:lnTo>
                    <a:pt x="3185616" y="7330146"/>
                  </a:lnTo>
                  <a:lnTo>
                    <a:pt x="3187363" y="7321495"/>
                  </a:lnTo>
                  <a:lnTo>
                    <a:pt x="3185616" y="7312844"/>
                  </a:lnTo>
                  <a:lnTo>
                    <a:pt x="3180848" y="7305779"/>
                  </a:lnTo>
                  <a:lnTo>
                    <a:pt x="3173770" y="7301016"/>
                  </a:lnTo>
                  <a:lnTo>
                    <a:pt x="3165094" y="7299270"/>
                  </a:lnTo>
                  <a:close/>
                </a:path>
                <a:path w="11962130" h="7343775">
                  <a:moveTo>
                    <a:pt x="3076148" y="7299270"/>
                  </a:moveTo>
                  <a:lnTo>
                    <a:pt x="3067497" y="7301016"/>
                  </a:lnTo>
                  <a:lnTo>
                    <a:pt x="3060433" y="7305779"/>
                  </a:lnTo>
                  <a:lnTo>
                    <a:pt x="3055670" y="7312844"/>
                  </a:lnTo>
                  <a:lnTo>
                    <a:pt x="3053923" y="7321495"/>
                  </a:lnTo>
                  <a:lnTo>
                    <a:pt x="3055670" y="7330146"/>
                  </a:lnTo>
                  <a:lnTo>
                    <a:pt x="3060433" y="7337210"/>
                  </a:lnTo>
                  <a:lnTo>
                    <a:pt x="3067497" y="7341973"/>
                  </a:lnTo>
                  <a:lnTo>
                    <a:pt x="3076194" y="7343720"/>
                  </a:lnTo>
                  <a:lnTo>
                    <a:pt x="3084844" y="7341973"/>
                  </a:lnTo>
                  <a:lnTo>
                    <a:pt x="3091908" y="7337210"/>
                  </a:lnTo>
                  <a:lnTo>
                    <a:pt x="3096671" y="7330146"/>
                  </a:lnTo>
                  <a:lnTo>
                    <a:pt x="3098417" y="7321495"/>
                  </a:lnTo>
                  <a:lnTo>
                    <a:pt x="3096670" y="7312844"/>
                  </a:lnTo>
                  <a:lnTo>
                    <a:pt x="3091902" y="7305779"/>
                  </a:lnTo>
                  <a:lnTo>
                    <a:pt x="3084824" y="7301016"/>
                  </a:lnTo>
                  <a:lnTo>
                    <a:pt x="3076148" y="7299270"/>
                  </a:lnTo>
                  <a:close/>
                </a:path>
                <a:path w="11962130" h="7343775">
                  <a:moveTo>
                    <a:pt x="2987203" y="7299270"/>
                  </a:moveTo>
                  <a:lnTo>
                    <a:pt x="2978552" y="7301016"/>
                  </a:lnTo>
                  <a:lnTo>
                    <a:pt x="2971488" y="7305779"/>
                  </a:lnTo>
                  <a:lnTo>
                    <a:pt x="2966725" y="7312844"/>
                  </a:lnTo>
                  <a:lnTo>
                    <a:pt x="2964978" y="7321495"/>
                  </a:lnTo>
                  <a:lnTo>
                    <a:pt x="2966725" y="7330146"/>
                  </a:lnTo>
                  <a:lnTo>
                    <a:pt x="2971488" y="7337210"/>
                  </a:lnTo>
                  <a:lnTo>
                    <a:pt x="2978552" y="7341973"/>
                  </a:lnTo>
                  <a:lnTo>
                    <a:pt x="2987248" y="7343720"/>
                  </a:lnTo>
                  <a:lnTo>
                    <a:pt x="2995899" y="7341973"/>
                  </a:lnTo>
                  <a:lnTo>
                    <a:pt x="3002963" y="7337210"/>
                  </a:lnTo>
                  <a:lnTo>
                    <a:pt x="3007726" y="7330146"/>
                  </a:lnTo>
                  <a:lnTo>
                    <a:pt x="3009473" y="7321495"/>
                  </a:lnTo>
                  <a:lnTo>
                    <a:pt x="3007726" y="7312844"/>
                  </a:lnTo>
                  <a:lnTo>
                    <a:pt x="3002958" y="7305779"/>
                  </a:lnTo>
                  <a:lnTo>
                    <a:pt x="2995880" y="7301016"/>
                  </a:lnTo>
                  <a:lnTo>
                    <a:pt x="2987203" y="7299270"/>
                  </a:lnTo>
                  <a:close/>
                </a:path>
                <a:path w="11962130" h="7343775">
                  <a:moveTo>
                    <a:pt x="2898259" y="7299270"/>
                  </a:moveTo>
                  <a:lnTo>
                    <a:pt x="2889608" y="7301016"/>
                  </a:lnTo>
                  <a:lnTo>
                    <a:pt x="2882543" y="7305779"/>
                  </a:lnTo>
                  <a:lnTo>
                    <a:pt x="2877780" y="7312844"/>
                  </a:lnTo>
                  <a:lnTo>
                    <a:pt x="2876034" y="7321495"/>
                  </a:lnTo>
                  <a:lnTo>
                    <a:pt x="2877780" y="7330146"/>
                  </a:lnTo>
                  <a:lnTo>
                    <a:pt x="2882543" y="7337210"/>
                  </a:lnTo>
                  <a:lnTo>
                    <a:pt x="2889608" y="7341973"/>
                  </a:lnTo>
                  <a:lnTo>
                    <a:pt x="2898303" y="7343720"/>
                  </a:lnTo>
                  <a:lnTo>
                    <a:pt x="2906954" y="7341973"/>
                  </a:lnTo>
                  <a:lnTo>
                    <a:pt x="2914019" y="7337210"/>
                  </a:lnTo>
                  <a:lnTo>
                    <a:pt x="2918782" y="7330146"/>
                  </a:lnTo>
                  <a:lnTo>
                    <a:pt x="2920528" y="7321495"/>
                  </a:lnTo>
                  <a:lnTo>
                    <a:pt x="2918781" y="7312844"/>
                  </a:lnTo>
                  <a:lnTo>
                    <a:pt x="2914013" y="7305779"/>
                  </a:lnTo>
                  <a:lnTo>
                    <a:pt x="2906936" y="7301016"/>
                  </a:lnTo>
                  <a:lnTo>
                    <a:pt x="2898259" y="7299270"/>
                  </a:lnTo>
                  <a:close/>
                </a:path>
                <a:path w="11962130" h="7343775">
                  <a:moveTo>
                    <a:pt x="2809314" y="7299270"/>
                  </a:moveTo>
                  <a:lnTo>
                    <a:pt x="2800663" y="7301016"/>
                  </a:lnTo>
                  <a:lnTo>
                    <a:pt x="2793599" y="7305779"/>
                  </a:lnTo>
                  <a:lnTo>
                    <a:pt x="2788836" y="7312844"/>
                  </a:lnTo>
                  <a:lnTo>
                    <a:pt x="2787089" y="7321495"/>
                  </a:lnTo>
                  <a:lnTo>
                    <a:pt x="2788836" y="7330146"/>
                  </a:lnTo>
                  <a:lnTo>
                    <a:pt x="2793599" y="7337210"/>
                  </a:lnTo>
                  <a:lnTo>
                    <a:pt x="2800663" y="7341973"/>
                  </a:lnTo>
                  <a:lnTo>
                    <a:pt x="2809359" y="7343720"/>
                  </a:lnTo>
                  <a:lnTo>
                    <a:pt x="2818010" y="7341973"/>
                  </a:lnTo>
                  <a:lnTo>
                    <a:pt x="2825074" y="7337210"/>
                  </a:lnTo>
                  <a:lnTo>
                    <a:pt x="2829837" y="7330146"/>
                  </a:lnTo>
                  <a:lnTo>
                    <a:pt x="2831584" y="7321495"/>
                  </a:lnTo>
                  <a:lnTo>
                    <a:pt x="2829837" y="7312844"/>
                  </a:lnTo>
                  <a:lnTo>
                    <a:pt x="2825069" y="7305779"/>
                  </a:lnTo>
                  <a:lnTo>
                    <a:pt x="2817991" y="7301016"/>
                  </a:lnTo>
                  <a:lnTo>
                    <a:pt x="2809314" y="7299270"/>
                  </a:lnTo>
                  <a:close/>
                </a:path>
                <a:path w="11962130" h="7343775">
                  <a:moveTo>
                    <a:pt x="2720370" y="7299270"/>
                  </a:moveTo>
                  <a:lnTo>
                    <a:pt x="2711719" y="7301016"/>
                  </a:lnTo>
                  <a:lnTo>
                    <a:pt x="2704655" y="7305779"/>
                  </a:lnTo>
                  <a:lnTo>
                    <a:pt x="2699892" y="7312844"/>
                  </a:lnTo>
                  <a:lnTo>
                    <a:pt x="2698145" y="7321495"/>
                  </a:lnTo>
                  <a:lnTo>
                    <a:pt x="2699892" y="7330146"/>
                  </a:lnTo>
                  <a:lnTo>
                    <a:pt x="2704655" y="7337210"/>
                  </a:lnTo>
                  <a:lnTo>
                    <a:pt x="2711719" y="7341973"/>
                  </a:lnTo>
                  <a:lnTo>
                    <a:pt x="2720414" y="7343720"/>
                  </a:lnTo>
                  <a:lnTo>
                    <a:pt x="2729065" y="7341973"/>
                  </a:lnTo>
                  <a:lnTo>
                    <a:pt x="2736130" y="7337210"/>
                  </a:lnTo>
                  <a:lnTo>
                    <a:pt x="2740893" y="7330146"/>
                  </a:lnTo>
                  <a:lnTo>
                    <a:pt x="2742639" y="7321495"/>
                  </a:lnTo>
                  <a:lnTo>
                    <a:pt x="2740892" y="7312844"/>
                  </a:lnTo>
                  <a:lnTo>
                    <a:pt x="2736124" y="7305779"/>
                  </a:lnTo>
                  <a:lnTo>
                    <a:pt x="2729047" y="7301016"/>
                  </a:lnTo>
                  <a:lnTo>
                    <a:pt x="2720370" y="7299270"/>
                  </a:lnTo>
                  <a:close/>
                </a:path>
                <a:path w="11962130" h="7343775">
                  <a:moveTo>
                    <a:pt x="2631424" y="7299270"/>
                  </a:moveTo>
                  <a:lnTo>
                    <a:pt x="2622773" y="7301016"/>
                  </a:lnTo>
                  <a:lnTo>
                    <a:pt x="2615709" y="7305779"/>
                  </a:lnTo>
                  <a:lnTo>
                    <a:pt x="2610946" y="7312844"/>
                  </a:lnTo>
                  <a:lnTo>
                    <a:pt x="2609199" y="7321495"/>
                  </a:lnTo>
                  <a:lnTo>
                    <a:pt x="2610946" y="7330146"/>
                  </a:lnTo>
                  <a:lnTo>
                    <a:pt x="2615709" y="7337210"/>
                  </a:lnTo>
                  <a:lnTo>
                    <a:pt x="2622773" y="7341973"/>
                  </a:lnTo>
                  <a:lnTo>
                    <a:pt x="2631469" y="7343720"/>
                  </a:lnTo>
                  <a:lnTo>
                    <a:pt x="2640120" y="7341973"/>
                  </a:lnTo>
                  <a:lnTo>
                    <a:pt x="2647184" y="7337210"/>
                  </a:lnTo>
                  <a:lnTo>
                    <a:pt x="2651947" y="7330146"/>
                  </a:lnTo>
                  <a:lnTo>
                    <a:pt x="2653694" y="7321495"/>
                  </a:lnTo>
                  <a:lnTo>
                    <a:pt x="2651946" y="7312844"/>
                  </a:lnTo>
                  <a:lnTo>
                    <a:pt x="2647179" y="7305779"/>
                  </a:lnTo>
                  <a:lnTo>
                    <a:pt x="2640101" y="7301016"/>
                  </a:lnTo>
                  <a:lnTo>
                    <a:pt x="2631424" y="7299270"/>
                  </a:lnTo>
                  <a:close/>
                </a:path>
                <a:path w="11962130" h="7343775">
                  <a:moveTo>
                    <a:pt x="2542480" y="7299270"/>
                  </a:moveTo>
                  <a:lnTo>
                    <a:pt x="2533829" y="7301016"/>
                  </a:lnTo>
                  <a:lnTo>
                    <a:pt x="2526764" y="7305779"/>
                  </a:lnTo>
                  <a:lnTo>
                    <a:pt x="2522001" y="7312844"/>
                  </a:lnTo>
                  <a:lnTo>
                    <a:pt x="2520255" y="7321495"/>
                  </a:lnTo>
                  <a:lnTo>
                    <a:pt x="2522001" y="7330146"/>
                  </a:lnTo>
                  <a:lnTo>
                    <a:pt x="2526764" y="7337210"/>
                  </a:lnTo>
                  <a:lnTo>
                    <a:pt x="2533829" y="7341973"/>
                  </a:lnTo>
                  <a:lnTo>
                    <a:pt x="2542524" y="7343720"/>
                  </a:lnTo>
                  <a:lnTo>
                    <a:pt x="2551175" y="7341973"/>
                  </a:lnTo>
                  <a:lnTo>
                    <a:pt x="2558240" y="7337210"/>
                  </a:lnTo>
                  <a:lnTo>
                    <a:pt x="2563003" y="7330146"/>
                  </a:lnTo>
                  <a:lnTo>
                    <a:pt x="2564749" y="7321495"/>
                  </a:lnTo>
                  <a:lnTo>
                    <a:pt x="2563002" y="7312844"/>
                  </a:lnTo>
                  <a:lnTo>
                    <a:pt x="2558234" y="7305779"/>
                  </a:lnTo>
                  <a:lnTo>
                    <a:pt x="2551156" y="7301016"/>
                  </a:lnTo>
                  <a:lnTo>
                    <a:pt x="2542480" y="7299270"/>
                  </a:lnTo>
                  <a:close/>
                </a:path>
                <a:path w="11962130" h="7343775">
                  <a:moveTo>
                    <a:pt x="2453535" y="7299270"/>
                  </a:moveTo>
                  <a:lnTo>
                    <a:pt x="2444884" y="7301016"/>
                  </a:lnTo>
                  <a:lnTo>
                    <a:pt x="2437820" y="7305779"/>
                  </a:lnTo>
                  <a:lnTo>
                    <a:pt x="2433057" y="7312844"/>
                  </a:lnTo>
                  <a:lnTo>
                    <a:pt x="2431310" y="7321495"/>
                  </a:lnTo>
                  <a:lnTo>
                    <a:pt x="2433057" y="7330146"/>
                  </a:lnTo>
                  <a:lnTo>
                    <a:pt x="2437820" y="7337210"/>
                  </a:lnTo>
                  <a:lnTo>
                    <a:pt x="2444884" y="7341973"/>
                  </a:lnTo>
                  <a:lnTo>
                    <a:pt x="2453580" y="7343720"/>
                  </a:lnTo>
                  <a:lnTo>
                    <a:pt x="2462231" y="7341973"/>
                  </a:lnTo>
                  <a:lnTo>
                    <a:pt x="2469295" y="7337210"/>
                  </a:lnTo>
                  <a:lnTo>
                    <a:pt x="2474058" y="7330146"/>
                  </a:lnTo>
                  <a:lnTo>
                    <a:pt x="2475805" y="7321495"/>
                  </a:lnTo>
                  <a:lnTo>
                    <a:pt x="2474058" y="7312844"/>
                  </a:lnTo>
                  <a:lnTo>
                    <a:pt x="2469290" y="7305779"/>
                  </a:lnTo>
                  <a:lnTo>
                    <a:pt x="2462212" y="7301016"/>
                  </a:lnTo>
                  <a:lnTo>
                    <a:pt x="2453535" y="7299270"/>
                  </a:lnTo>
                  <a:close/>
                </a:path>
                <a:path w="11962130" h="7343775">
                  <a:moveTo>
                    <a:pt x="2364591" y="7299270"/>
                  </a:moveTo>
                  <a:lnTo>
                    <a:pt x="2355940" y="7301016"/>
                  </a:lnTo>
                  <a:lnTo>
                    <a:pt x="2348875" y="7305779"/>
                  </a:lnTo>
                  <a:lnTo>
                    <a:pt x="2344112" y="7312844"/>
                  </a:lnTo>
                  <a:lnTo>
                    <a:pt x="2342366" y="7321495"/>
                  </a:lnTo>
                  <a:lnTo>
                    <a:pt x="2344112" y="7330146"/>
                  </a:lnTo>
                  <a:lnTo>
                    <a:pt x="2348875" y="7337210"/>
                  </a:lnTo>
                  <a:lnTo>
                    <a:pt x="2355940" y="7341973"/>
                  </a:lnTo>
                  <a:lnTo>
                    <a:pt x="2364635" y="7343720"/>
                  </a:lnTo>
                  <a:lnTo>
                    <a:pt x="2373286" y="7341973"/>
                  </a:lnTo>
                  <a:lnTo>
                    <a:pt x="2380351" y="7337210"/>
                  </a:lnTo>
                  <a:lnTo>
                    <a:pt x="2385114" y="7330146"/>
                  </a:lnTo>
                  <a:lnTo>
                    <a:pt x="2386860" y="7321495"/>
                  </a:lnTo>
                  <a:lnTo>
                    <a:pt x="2385113" y="7312844"/>
                  </a:lnTo>
                  <a:lnTo>
                    <a:pt x="2380345" y="7305779"/>
                  </a:lnTo>
                  <a:lnTo>
                    <a:pt x="2373268" y="7301016"/>
                  </a:lnTo>
                  <a:lnTo>
                    <a:pt x="2364591" y="7299270"/>
                  </a:lnTo>
                  <a:close/>
                </a:path>
                <a:path w="11962130" h="7343775">
                  <a:moveTo>
                    <a:pt x="2275645" y="7299270"/>
                  </a:moveTo>
                  <a:lnTo>
                    <a:pt x="2266994" y="7301016"/>
                  </a:lnTo>
                  <a:lnTo>
                    <a:pt x="2259930" y="7305779"/>
                  </a:lnTo>
                  <a:lnTo>
                    <a:pt x="2255167" y="7312844"/>
                  </a:lnTo>
                  <a:lnTo>
                    <a:pt x="2253420" y="7321495"/>
                  </a:lnTo>
                  <a:lnTo>
                    <a:pt x="2255167" y="7330146"/>
                  </a:lnTo>
                  <a:lnTo>
                    <a:pt x="2259930" y="7337210"/>
                  </a:lnTo>
                  <a:lnTo>
                    <a:pt x="2266994" y="7341973"/>
                  </a:lnTo>
                  <a:lnTo>
                    <a:pt x="2275690" y="7343720"/>
                  </a:lnTo>
                  <a:lnTo>
                    <a:pt x="2284341" y="7341973"/>
                  </a:lnTo>
                  <a:lnTo>
                    <a:pt x="2291405" y="7337210"/>
                  </a:lnTo>
                  <a:lnTo>
                    <a:pt x="2296168" y="7330146"/>
                  </a:lnTo>
                  <a:lnTo>
                    <a:pt x="2297915" y="7321495"/>
                  </a:lnTo>
                  <a:lnTo>
                    <a:pt x="2296167" y="7312844"/>
                  </a:lnTo>
                  <a:lnTo>
                    <a:pt x="2291400" y="7305779"/>
                  </a:lnTo>
                  <a:lnTo>
                    <a:pt x="2284322" y="7301016"/>
                  </a:lnTo>
                  <a:lnTo>
                    <a:pt x="2275645" y="7299270"/>
                  </a:lnTo>
                  <a:close/>
                </a:path>
                <a:path w="11962130" h="7343775">
                  <a:moveTo>
                    <a:pt x="2186701" y="7299270"/>
                  </a:moveTo>
                  <a:lnTo>
                    <a:pt x="2178050" y="7301016"/>
                  </a:lnTo>
                  <a:lnTo>
                    <a:pt x="2170985" y="7305779"/>
                  </a:lnTo>
                  <a:lnTo>
                    <a:pt x="2166222" y="7312844"/>
                  </a:lnTo>
                  <a:lnTo>
                    <a:pt x="2164476" y="7321495"/>
                  </a:lnTo>
                  <a:lnTo>
                    <a:pt x="2166222" y="7330146"/>
                  </a:lnTo>
                  <a:lnTo>
                    <a:pt x="2170985" y="7337210"/>
                  </a:lnTo>
                  <a:lnTo>
                    <a:pt x="2178050" y="7341973"/>
                  </a:lnTo>
                  <a:lnTo>
                    <a:pt x="2186745" y="7343720"/>
                  </a:lnTo>
                  <a:lnTo>
                    <a:pt x="2195396" y="7341973"/>
                  </a:lnTo>
                  <a:lnTo>
                    <a:pt x="2202461" y="7337210"/>
                  </a:lnTo>
                  <a:lnTo>
                    <a:pt x="2207224" y="7330146"/>
                  </a:lnTo>
                  <a:lnTo>
                    <a:pt x="2208970" y="7321495"/>
                  </a:lnTo>
                  <a:lnTo>
                    <a:pt x="2207223" y="7312844"/>
                  </a:lnTo>
                  <a:lnTo>
                    <a:pt x="2202455" y="7305779"/>
                  </a:lnTo>
                  <a:lnTo>
                    <a:pt x="2195377" y="7301016"/>
                  </a:lnTo>
                  <a:lnTo>
                    <a:pt x="2186701" y="7299270"/>
                  </a:lnTo>
                  <a:close/>
                </a:path>
                <a:path w="11962130" h="7343775">
                  <a:moveTo>
                    <a:pt x="2097756" y="7299270"/>
                  </a:moveTo>
                  <a:lnTo>
                    <a:pt x="2089105" y="7301016"/>
                  </a:lnTo>
                  <a:lnTo>
                    <a:pt x="2082041" y="7305779"/>
                  </a:lnTo>
                  <a:lnTo>
                    <a:pt x="2077278" y="7312844"/>
                  </a:lnTo>
                  <a:lnTo>
                    <a:pt x="2075531" y="7321495"/>
                  </a:lnTo>
                  <a:lnTo>
                    <a:pt x="2077278" y="7330146"/>
                  </a:lnTo>
                  <a:lnTo>
                    <a:pt x="2082041" y="7337210"/>
                  </a:lnTo>
                  <a:lnTo>
                    <a:pt x="2089105" y="7341973"/>
                  </a:lnTo>
                  <a:lnTo>
                    <a:pt x="2097801" y="7343720"/>
                  </a:lnTo>
                  <a:lnTo>
                    <a:pt x="2106452" y="7341973"/>
                  </a:lnTo>
                  <a:lnTo>
                    <a:pt x="2113516" y="7337210"/>
                  </a:lnTo>
                  <a:lnTo>
                    <a:pt x="2118279" y="7330146"/>
                  </a:lnTo>
                  <a:lnTo>
                    <a:pt x="2120026" y="7321495"/>
                  </a:lnTo>
                  <a:lnTo>
                    <a:pt x="2118278" y="7312844"/>
                  </a:lnTo>
                  <a:lnTo>
                    <a:pt x="2113511" y="7305779"/>
                  </a:lnTo>
                  <a:lnTo>
                    <a:pt x="2106433" y="7301016"/>
                  </a:lnTo>
                  <a:lnTo>
                    <a:pt x="2097756" y="7299270"/>
                  </a:lnTo>
                  <a:close/>
                </a:path>
                <a:path w="11962130" h="7343775">
                  <a:moveTo>
                    <a:pt x="2008812" y="7299270"/>
                  </a:moveTo>
                  <a:lnTo>
                    <a:pt x="2000161" y="7301016"/>
                  </a:lnTo>
                  <a:lnTo>
                    <a:pt x="1993096" y="7305779"/>
                  </a:lnTo>
                  <a:lnTo>
                    <a:pt x="1988333" y="7312844"/>
                  </a:lnTo>
                  <a:lnTo>
                    <a:pt x="1986587" y="7321495"/>
                  </a:lnTo>
                  <a:lnTo>
                    <a:pt x="1988333" y="7330146"/>
                  </a:lnTo>
                  <a:lnTo>
                    <a:pt x="1993096" y="7337210"/>
                  </a:lnTo>
                  <a:lnTo>
                    <a:pt x="2000161" y="7341973"/>
                  </a:lnTo>
                  <a:lnTo>
                    <a:pt x="2008856" y="7343720"/>
                  </a:lnTo>
                  <a:lnTo>
                    <a:pt x="2017507" y="7341973"/>
                  </a:lnTo>
                  <a:lnTo>
                    <a:pt x="2024572" y="7337210"/>
                  </a:lnTo>
                  <a:lnTo>
                    <a:pt x="2029335" y="7330146"/>
                  </a:lnTo>
                  <a:lnTo>
                    <a:pt x="2031081" y="7321495"/>
                  </a:lnTo>
                  <a:lnTo>
                    <a:pt x="2029334" y="7312844"/>
                  </a:lnTo>
                  <a:lnTo>
                    <a:pt x="2024566" y="7305779"/>
                  </a:lnTo>
                  <a:lnTo>
                    <a:pt x="2017489" y="7301016"/>
                  </a:lnTo>
                  <a:lnTo>
                    <a:pt x="2008812" y="7299270"/>
                  </a:lnTo>
                  <a:close/>
                </a:path>
                <a:path w="11962130" h="7343775">
                  <a:moveTo>
                    <a:pt x="1919867" y="7299270"/>
                  </a:moveTo>
                  <a:lnTo>
                    <a:pt x="1911216" y="7301016"/>
                  </a:lnTo>
                  <a:lnTo>
                    <a:pt x="1904152" y="7305779"/>
                  </a:lnTo>
                  <a:lnTo>
                    <a:pt x="1899389" y="7312844"/>
                  </a:lnTo>
                  <a:lnTo>
                    <a:pt x="1897642" y="7321495"/>
                  </a:lnTo>
                  <a:lnTo>
                    <a:pt x="1899389" y="7330146"/>
                  </a:lnTo>
                  <a:lnTo>
                    <a:pt x="1904152" y="7337210"/>
                  </a:lnTo>
                  <a:lnTo>
                    <a:pt x="1911216" y="7341973"/>
                  </a:lnTo>
                  <a:lnTo>
                    <a:pt x="1919912" y="7343720"/>
                  </a:lnTo>
                  <a:lnTo>
                    <a:pt x="1928563" y="7341973"/>
                  </a:lnTo>
                  <a:lnTo>
                    <a:pt x="1935627" y="7337210"/>
                  </a:lnTo>
                  <a:lnTo>
                    <a:pt x="1940390" y="7330146"/>
                  </a:lnTo>
                  <a:lnTo>
                    <a:pt x="1942137" y="7321495"/>
                  </a:lnTo>
                  <a:lnTo>
                    <a:pt x="1940390" y="7312844"/>
                  </a:lnTo>
                  <a:lnTo>
                    <a:pt x="1935622" y="7305779"/>
                  </a:lnTo>
                  <a:lnTo>
                    <a:pt x="1928544" y="7301016"/>
                  </a:lnTo>
                  <a:lnTo>
                    <a:pt x="1919867" y="7299270"/>
                  </a:lnTo>
                  <a:close/>
                </a:path>
                <a:path w="11962130" h="7343775">
                  <a:moveTo>
                    <a:pt x="1830923" y="7299270"/>
                  </a:moveTo>
                  <a:lnTo>
                    <a:pt x="1822272" y="7301016"/>
                  </a:lnTo>
                  <a:lnTo>
                    <a:pt x="1815207" y="7305779"/>
                  </a:lnTo>
                  <a:lnTo>
                    <a:pt x="1810444" y="7312844"/>
                  </a:lnTo>
                  <a:lnTo>
                    <a:pt x="1808698" y="7321495"/>
                  </a:lnTo>
                  <a:lnTo>
                    <a:pt x="1810444" y="7330146"/>
                  </a:lnTo>
                  <a:lnTo>
                    <a:pt x="1815207" y="7337210"/>
                  </a:lnTo>
                  <a:lnTo>
                    <a:pt x="1822272" y="7341973"/>
                  </a:lnTo>
                  <a:lnTo>
                    <a:pt x="1830967" y="7343720"/>
                  </a:lnTo>
                  <a:lnTo>
                    <a:pt x="1839618" y="7341973"/>
                  </a:lnTo>
                  <a:lnTo>
                    <a:pt x="1846683" y="7337210"/>
                  </a:lnTo>
                  <a:lnTo>
                    <a:pt x="1851446" y="7330146"/>
                  </a:lnTo>
                  <a:lnTo>
                    <a:pt x="1853192" y="7321495"/>
                  </a:lnTo>
                  <a:lnTo>
                    <a:pt x="1851445" y="7312844"/>
                  </a:lnTo>
                  <a:lnTo>
                    <a:pt x="1846677" y="7305779"/>
                  </a:lnTo>
                  <a:lnTo>
                    <a:pt x="1839600" y="7301016"/>
                  </a:lnTo>
                  <a:lnTo>
                    <a:pt x="1830923" y="7299270"/>
                  </a:lnTo>
                  <a:close/>
                </a:path>
                <a:path w="11962130" h="7343775">
                  <a:moveTo>
                    <a:pt x="1742757" y="7297445"/>
                  </a:moveTo>
                  <a:lnTo>
                    <a:pt x="1734052" y="7298898"/>
                  </a:lnTo>
                  <a:lnTo>
                    <a:pt x="1726830" y="7303420"/>
                  </a:lnTo>
                  <a:lnTo>
                    <a:pt x="1721831" y="7310319"/>
                  </a:lnTo>
                  <a:lnTo>
                    <a:pt x="1719793" y="7318906"/>
                  </a:lnTo>
                  <a:lnTo>
                    <a:pt x="1721247" y="7327611"/>
                  </a:lnTo>
                  <a:lnTo>
                    <a:pt x="1725768" y="7334833"/>
                  </a:lnTo>
                  <a:lnTo>
                    <a:pt x="1732668" y="7339832"/>
                  </a:lnTo>
                  <a:lnTo>
                    <a:pt x="1741299" y="7341871"/>
                  </a:lnTo>
                  <a:lnTo>
                    <a:pt x="1750004" y="7340418"/>
                  </a:lnTo>
                  <a:lnTo>
                    <a:pt x="1757225" y="7335896"/>
                  </a:lnTo>
                  <a:lnTo>
                    <a:pt x="1762224" y="7328997"/>
                  </a:lnTo>
                  <a:lnTo>
                    <a:pt x="1764262" y="7320410"/>
                  </a:lnTo>
                  <a:lnTo>
                    <a:pt x="1762808" y="7311705"/>
                  </a:lnTo>
                  <a:lnTo>
                    <a:pt x="1758282" y="7304483"/>
                  </a:lnTo>
                  <a:lnTo>
                    <a:pt x="1751369" y="7299484"/>
                  </a:lnTo>
                  <a:lnTo>
                    <a:pt x="1742757" y="7297445"/>
                  </a:lnTo>
                  <a:close/>
                </a:path>
                <a:path w="11962130" h="7343775">
                  <a:moveTo>
                    <a:pt x="1655279" y="7291482"/>
                  </a:moveTo>
                  <a:lnTo>
                    <a:pt x="1646507" y="7292443"/>
                  </a:lnTo>
                  <a:lnTo>
                    <a:pt x="1639042" y="7296550"/>
                  </a:lnTo>
                  <a:lnTo>
                    <a:pt x="1633663" y="7303157"/>
                  </a:lnTo>
                  <a:lnTo>
                    <a:pt x="1631144" y="7311616"/>
                  </a:lnTo>
                  <a:lnTo>
                    <a:pt x="1632105" y="7320389"/>
                  </a:lnTo>
                  <a:lnTo>
                    <a:pt x="1636213" y="7327853"/>
                  </a:lnTo>
                  <a:lnTo>
                    <a:pt x="1642820" y="7333233"/>
                  </a:lnTo>
                  <a:lnTo>
                    <a:pt x="1651322" y="7335755"/>
                  </a:lnTo>
                  <a:lnTo>
                    <a:pt x="1660095" y="7334795"/>
                  </a:lnTo>
                  <a:lnTo>
                    <a:pt x="1667560" y="7330687"/>
                  </a:lnTo>
                  <a:lnTo>
                    <a:pt x="1672940" y="7324080"/>
                  </a:lnTo>
                  <a:lnTo>
                    <a:pt x="1675458" y="7315622"/>
                  </a:lnTo>
                  <a:lnTo>
                    <a:pt x="1674497" y="7306848"/>
                  </a:lnTo>
                  <a:lnTo>
                    <a:pt x="1670384" y="7299383"/>
                  </a:lnTo>
                  <a:lnTo>
                    <a:pt x="1663764" y="7294003"/>
                  </a:lnTo>
                  <a:lnTo>
                    <a:pt x="1655279" y="7291482"/>
                  </a:lnTo>
                  <a:close/>
                </a:path>
                <a:path w="11962130" h="7343775">
                  <a:moveTo>
                    <a:pt x="1567728" y="7280950"/>
                  </a:moveTo>
                  <a:lnTo>
                    <a:pt x="1558928" y="7281613"/>
                  </a:lnTo>
                  <a:lnTo>
                    <a:pt x="1551329" y="7285466"/>
                  </a:lnTo>
                  <a:lnTo>
                    <a:pt x="1545729" y="7291887"/>
                  </a:lnTo>
                  <a:lnTo>
                    <a:pt x="1542925" y="7300255"/>
                  </a:lnTo>
                  <a:lnTo>
                    <a:pt x="1543588" y="7309056"/>
                  </a:lnTo>
                  <a:lnTo>
                    <a:pt x="1547441" y="7316655"/>
                  </a:lnTo>
                  <a:lnTo>
                    <a:pt x="1553862" y="7322255"/>
                  </a:lnTo>
                  <a:lnTo>
                    <a:pt x="1562275" y="7325064"/>
                  </a:lnTo>
                  <a:lnTo>
                    <a:pt x="1571076" y="7324401"/>
                  </a:lnTo>
                  <a:lnTo>
                    <a:pt x="1578675" y="7320548"/>
                  </a:lnTo>
                  <a:lnTo>
                    <a:pt x="1584275" y="7314127"/>
                  </a:lnTo>
                  <a:lnTo>
                    <a:pt x="1587078" y="7305759"/>
                  </a:lnTo>
                  <a:lnTo>
                    <a:pt x="1586414" y="7296958"/>
                  </a:lnTo>
                  <a:lnTo>
                    <a:pt x="1582557" y="7289358"/>
                  </a:lnTo>
                  <a:lnTo>
                    <a:pt x="1576123" y="7283756"/>
                  </a:lnTo>
                  <a:lnTo>
                    <a:pt x="1567728" y="7280950"/>
                  </a:lnTo>
                  <a:close/>
                </a:path>
                <a:path w="11962130" h="7343775">
                  <a:moveTo>
                    <a:pt x="1481283" y="7266389"/>
                  </a:moveTo>
                  <a:lnTo>
                    <a:pt x="1472459" y="7266551"/>
                  </a:lnTo>
                  <a:lnTo>
                    <a:pt x="1464653" y="7269965"/>
                  </a:lnTo>
                  <a:lnTo>
                    <a:pt x="1458697" y="7276058"/>
                  </a:lnTo>
                  <a:lnTo>
                    <a:pt x="1455423" y="7284254"/>
                  </a:lnTo>
                  <a:lnTo>
                    <a:pt x="1455570" y="7292257"/>
                  </a:lnTo>
                  <a:lnTo>
                    <a:pt x="1455585" y="7293078"/>
                  </a:lnTo>
                  <a:lnTo>
                    <a:pt x="1458999" y="7300883"/>
                  </a:lnTo>
                  <a:lnTo>
                    <a:pt x="1465092" y="7306840"/>
                  </a:lnTo>
                  <a:lnTo>
                    <a:pt x="1473332" y="7310122"/>
                  </a:lnTo>
                  <a:lnTo>
                    <a:pt x="1482155" y="7309960"/>
                  </a:lnTo>
                  <a:lnTo>
                    <a:pt x="1489961" y="7306545"/>
                  </a:lnTo>
                  <a:lnTo>
                    <a:pt x="1495917" y="7300453"/>
                  </a:lnTo>
                  <a:lnTo>
                    <a:pt x="1499191" y="7292257"/>
                  </a:lnTo>
                  <a:lnTo>
                    <a:pt x="1499044" y="7284254"/>
                  </a:lnTo>
                  <a:lnTo>
                    <a:pt x="1499029" y="7283433"/>
                  </a:lnTo>
                  <a:lnTo>
                    <a:pt x="1495610" y="7275626"/>
                  </a:lnTo>
                  <a:lnTo>
                    <a:pt x="1489504" y="7269668"/>
                  </a:lnTo>
                  <a:lnTo>
                    <a:pt x="1481283" y="7266389"/>
                  </a:lnTo>
                  <a:close/>
                </a:path>
                <a:path w="11962130" h="7343775">
                  <a:moveTo>
                    <a:pt x="1386615" y="7247272"/>
                  </a:moveTo>
                  <a:lnTo>
                    <a:pt x="1378659" y="7250321"/>
                  </a:lnTo>
                  <a:lnTo>
                    <a:pt x="1372427" y="7256131"/>
                  </a:lnTo>
                  <a:lnTo>
                    <a:pt x="1368776" y="7264166"/>
                  </a:lnTo>
                  <a:lnTo>
                    <a:pt x="1368529" y="7272988"/>
                  </a:lnTo>
                  <a:lnTo>
                    <a:pt x="1371579" y="7280944"/>
                  </a:lnTo>
                  <a:lnTo>
                    <a:pt x="1377389" y="7287176"/>
                  </a:lnTo>
                  <a:lnTo>
                    <a:pt x="1385467" y="7290836"/>
                  </a:lnTo>
                  <a:lnTo>
                    <a:pt x="1394289" y="7291084"/>
                  </a:lnTo>
                  <a:lnTo>
                    <a:pt x="1402245" y="7288034"/>
                  </a:lnTo>
                  <a:lnTo>
                    <a:pt x="1408477" y="7282224"/>
                  </a:lnTo>
                  <a:lnTo>
                    <a:pt x="1412128" y="7274189"/>
                  </a:lnTo>
                  <a:lnTo>
                    <a:pt x="1412374" y="7265367"/>
                  </a:lnTo>
                  <a:lnTo>
                    <a:pt x="1409320" y="7257410"/>
                  </a:lnTo>
                  <a:lnTo>
                    <a:pt x="1403497" y="7251175"/>
                  </a:lnTo>
                  <a:lnTo>
                    <a:pt x="1395437" y="7247519"/>
                  </a:lnTo>
                  <a:lnTo>
                    <a:pt x="1386615" y="7247272"/>
                  </a:lnTo>
                  <a:close/>
                </a:path>
                <a:path w="11962130" h="7343775">
                  <a:moveTo>
                    <a:pt x="1301836" y="7223749"/>
                  </a:moveTo>
                  <a:lnTo>
                    <a:pt x="1293747" y="7226426"/>
                  </a:lnTo>
                  <a:lnTo>
                    <a:pt x="1287252" y="7231940"/>
                  </a:lnTo>
                  <a:lnTo>
                    <a:pt x="1283233" y="7239797"/>
                  </a:lnTo>
                  <a:lnTo>
                    <a:pt x="1282576" y="7248598"/>
                  </a:lnTo>
                  <a:lnTo>
                    <a:pt x="1285253" y="7256687"/>
                  </a:lnTo>
                  <a:lnTo>
                    <a:pt x="1290767" y="7263182"/>
                  </a:lnTo>
                  <a:lnTo>
                    <a:pt x="1298666" y="7267213"/>
                  </a:lnTo>
                  <a:lnTo>
                    <a:pt x="1307468" y="7267869"/>
                  </a:lnTo>
                  <a:lnTo>
                    <a:pt x="1315557" y="7265193"/>
                  </a:lnTo>
                  <a:lnTo>
                    <a:pt x="1322052" y="7259679"/>
                  </a:lnTo>
                  <a:lnTo>
                    <a:pt x="1326071" y="7251822"/>
                  </a:lnTo>
                  <a:lnTo>
                    <a:pt x="1326727" y="7243020"/>
                  </a:lnTo>
                  <a:lnTo>
                    <a:pt x="1324046" y="7234930"/>
                  </a:lnTo>
                  <a:lnTo>
                    <a:pt x="1318519" y="7228432"/>
                  </a:lnTo>
                  <a:lnTo>
                    <a:pt x="1310637" y="7224405"/>
                  </a:lnTo>
                  <a:lnTo>
                    <a:pt x="1301836" y="7223749"/>
                  </a:lnTo>
                  <a:close/>
                </a:path>
                <a:path w="11962130" h="7343775">
                  <a:moveTo>
                    <a:pt x="1218347" y="7196034"/>
                  </a:moveTo>
                  <a:lnTo>
                    <a:pt x="1210141" y="7198326"/>
                  </a:lnTo>
                  <a:lnTo>
                    <a:pt x="1203393" y="7203528"/>
                  </a:lnTo>
                  <a:lnTo>
                    <a:pt x="1199008" y="7211187"/>
                  </a:lnTo>
                  <a:lnTo>
                    <a:pt x="1197937" y="7219947"/>
                  </a:lnTo>
                  <a:lnTo>
                    <a:pt x="1200229" y="7228153"/>
                  </a:lnTo>
                  <a:lnTo>
                    <a:pt x="1205430" y="7234901"/>
                  </a:lnTo>
                  <a:lnTo>
                    <a:pt x="1213131" y="7239301"/>
                  </a:lnTo>
                  <a:lnTo>
                    <a:pt x="1221891" y="7240372"/>
                  </a:lnTo>
                  <a:lnTo>
                    <a:pt x="1230097" y="7238080"/>
                  </a:lnTo>
                  <a:lnTo>
                    <a:pt x="1236845" y="7232878"/>
                  </a:lnTo>
                  <a:lnTo>
                    <a:pt x="1241231" y="7225220"/>
                  </a:lnTo>
                  <a:lnTo>
                    <a:pt x="1242302" y="7216459"/>
                  </a:lnTo>
                  <a:lnTo>
                    <a:pt x="1240005" y="7208252"/>
                  </a:lnTo>
                  <a:lnTo>
                    <a:pt x="1234791" y="7201500"/>
                  </a:lnTo>
                  <a:lnTo>
                    <a:pt x="1227108" y="7197106"/>
                  </a:lnTo>
                  <a:lnTo>
                    <a:pt x="1218347" y="7196034"/>
                  </a:lnTo>
                  <a:close/>
                </a:path>
                <a:path w="11962130" h="7343775">
                  <a:moveTo>
                    <a:pt x="1136593" y="7164192"/>
                  </a:moveTo>
                  <a:lnTo>
                    <a:pt x="1128267" y="7165999"/>
                  </a:lnTo>
                  <a:lnTo>
                    <a:pt x="1121226" y="7170797"/>
                  </a:lnTo>
                  <a:lnTo>
                    <a:pt x="1116399" y="7178186"/>
                  </a:lnTo>
                  <a:lnTo>
                    <a:pt x="1114817" y="7186868"/>
                  </a:lnTo>
                  <a:lnTo>
                    <a:pt x="1116510" y="7194667"/>
                  </a:lnTo>
                  <a:lnTo>
                    <a:pt x="1116624" y="7195194"/>
                  </a:lnTo>
                  <a:lnTo>
                    <a:pt x="1121299" y="7202056"/>
                  </a:lnTo>
                  <a:lnTo>
                    <a:pt x="1121422" y="7202235"/>
                  </a:lnTo>
                  <a:lnTo>
                    <a:pt x="1128852" y="7207079"/>
                  </a:lnTo>
                  <a:lnTo>
                    <a:pt x="1137534" y="7208661"/>
                  </a:lnTo>
                  <a:lnTo>
                    <a:pt x="1145860" y="7206854"/>
                  </a:lnTo>
                  <a:lnTo>
                    <a:pt x="1152901" y="7202056"/>
                  </a:lnTo>
                  <a:lnTo>
                    <a:pt x="1157728" y="7194667"/>
                  </a:lnTo>
                  <a:lnTo>
                    <a:pt x="1159310" y="7185985"/>
                  </a:lnTo>
                  <a:lnTo>
                    <a:pt x="1157613" y="7178186"/>
                  </a:lnTo>
                  <a:lnTo>
                    <a:pt x="1157498" y="7177657"/>
                  </a:lnTo>
                  <a:lnTo>
                    <a:pt x="1152688" y="7170611"/>
                  </a:lnTo>
                  <a:lnTo>
                    <a:pt x="1145275" y="7165774"/>
                  </a:lnTo>
                  <a:lnTo>
                    <a:pt x="1136593" y="7164192"/>
                  </a:lnTo>
                  <a:close/>
                </a:path>
                <a:path w="11962130" h="7343775">
                  <a:moveTo>
                    <a:pt x="1056308" y="7128332"/>
                  </a:moveTo>
                  <a:lnTo>
                    <a:pt x="1047903" y="7129729"/>
                  </a:lnTo>
                  <a:lnTo>
                    <a:pt x="1040635" y="7134176"/>
                  </a:lnTo>
                  <a:lnTo>
                    <a:pt x="1035452" y="7141319"/>
                  </a:lnTo>
                  <a:lnTo>
                    <a:pt x="1033446" y="7149914"/>
                  </a:lnTo>
                  <a:lnTo>
                    <a:pt x="1034844" y="7158319"/>
                  </a:lnTo>
                  <a:lnTo>
                    <a:pt x="1039291" y="7165587"/>
                  </a:lnTo>
                  <a:lnTo>
                    <a:pt x="1046474" y="7170788"/>
                  </a:lnTo>
                  <a:lnTo>
                    <a:pt x="1055069" y="7172794"/>
                  </a:lnTo>
                  <a:lnTo>
                    <a:pt x="1063474" y="7171396"/>
                  </a:lnTo>
                  <a:lnTo>
                    <a:pt x="1070741" y="7166949"/>
                  </a:lnTo>
                  <a:lnTo>
                    <a:pt x="1075924" y="7159806"/>
                  </a:lnTo>
                  <a:lnTo>
                    <a:pt x="1077930" y="7151211"/>
                  </a:lnTo>
                  <a:lnTo>
                    <a:pt x="1076528" y="7142805"/>
                  </a:lnTo>
                  <a:lnTo>
                    <a:pt x="1072069" y="7135532"/>
                  </a:lnTo>
                  <a:lnTo>
                    <a:pt x="1064902" y="7130338"/>
                  </a:lnTo>
                  <a:lnTo>
                    <a:pt x="1056308" y="7128332"/>
                  </a:lnTo>
                  <a:close/>
                </a:path>
                <a:path w="11962130" h="7343775">
                  <a:moveTo>
                    <a:pt x="977911" y="7088535"/>
                  </a:moveTo>
                  <a:lnTo>
                    <a:pt x="969447" y="7089514"/>
                  </a:lnTo>
                  <a:lnTo>
                    <a:pt x="961968" y="7093595"/>
                  </a:lnTo>
                  <a:lnTo>
                    <a:pt x="956437" y="7100473"/>
                  </a:lnTo>
                  <a:lnTo>
                    <a:pt x="954008" y="7108957"/>
                  </a:lnTo>
                  <a:lnTo>
                    <a:pt x="954987" y="7117421"/>
                  </a:lnTo>
                  <a:lnTo>
                    <a:pt x="959068" y="7124900"/>
                  </a:lnTo>
                  <a:lnTo>
                    <a:pt x="965984" y="7130451"/>
                  </a:lnTo>
                  <a:lnTo>
                    <a:pt x="974469" y="7132881"/>
                  </a:lnTo>
                  <a:lnTo>
                    <a:pt x="982933" y="7131902"/>
                  </a:lnTo>
                  <a:lnTo>
                    <a:pt x="990412" y="7127821"/>
                  </a:lnTo>
                  <a:lnTo>
                    <a:pt x="995942" y="7120943"/>
                  </a:lnTo>
                  <a:lnTo>
                    <a:pt x="998371" y="7112458"/>
                  </a:lnTo>
                  <a:lnTo>
                    <a:pt x="997388" y="7103992"/>
                  </a:lnTo>
                  <a:lnTo>
                    <a:pt x="993296" y="7096507"/>
                  </a:lnTo>
                  <a:lnTo>
                    <a:pt x="986396" y="7090964"/>
                  </a:lnTo>
                  <a:lnTo>
                    <a:pt x="977911" y="7088535"/>
                  </a:lnTo>
                  <a:close/>
                </a:path>
                <a:path w="11962130" h="7343775">
                  <a:moveTo>
                    <a:pt x="901374" y="7044882"/>
                  </a:moveTo>
                  <a:lnTo>
                    <a:pt x="892878" y="7045518"/>
                  </a:lnTo>
                  <a:lnTo>
                    <a:pt x="885240" y="7049294"/>
                  </a:lnTo>
                  <a:lnTo>
                    <a:pt x="879436" y="7055943"/>
                  </a:lnTo>
                  <a:lnTo>
                    <a:pt x="876667" y="7064323"/>
                  </a:lnTo>
                  <a:lnTo>
                    <a:pt x="877303" y="7072819"/>
                  </a:lnTo>
                  <a:lnTo>
                    <a:pt x="881079" y="7080457"/>
                  </a:lnTo>
                  <a:lnTo>
                    <a:pt x="887766" y="7086283"/>
                  </a:lnTo>
                  <a:lnTo>
                    <a:pt x="896146" y="7089053"/>
                  </a:lnTo>
                  <a:lnTo>
                    <a:pt x="904642" y="7088416"/>
                  </a:lnTo>
                  <a:lnTo>
                    <a:pt x="912280" y="7084640"/>
                  </a:lnTo>
                  <a:lnTo>
                    <a:pt x="918084" y="7077991"/>
                  </a:lnTo>
                  <a:lnTo>
                    <a:pt x="920853" y="7069611"/>
                  </a:lnTo>
                  <a:lnTo>
                    <a:pt x="920212" y="7061113"/>
                  </a:lnTo>
                  <a:lnTo>
                    <a:pt x="916425" y="7053468"/>
                  </a:lnTo>
                  <a:lnTo>
                    <a:pt x="909754" y="7047651"/>
                  </a:lnTo>
                  <a:lnTo>
                    <a:pt x="901374" y="7044882"/>
                  </a:lnTo>
                  <a:close/>
                </a:path>
                <a:path w="11962130" h="7343775">
                  <a:moveTo>
                    <a:pt x="827334" y="6997533"/>
                  </a:moveTo>
                  <a:lnTo>
                    <a:pt x="818816" y="6997730"/>
                  </a:lnTo>
                  <a:lnTo>
                    <a:pt x="810994" y="7001107"/>
                  </a:lnTo>
                  <a:lnTo>
                    <a:pt x="804854" y="7007448"/>
                  </a:lnTo>
                  <a:lnTo>
                    <a:pt x="801656" y="7015673"/>
                  </a:lnTo>
                  <a:lnTo>
                    <a:pt x="801831" y="7023235"/>
                  </a:lnTo>
                  <a:lnTo>
                    <a:pt x="801853" y="7024191"/>
                  </a:lnTo>
                  <a:lnTo>
                    <a:pt x="805230" y="7032014"/>
                  </a:lnTo>
                  <a:lnTo>
                    <a:pt x="811608" y="7038177"/>
                  </a:lnTo>
                  <a:lnTo>
                    <a:pt x="819833" y="7041375"/>
                  </a:lnTo>
                  <a:lnTo>
                    <a:pt x="828351" y="7041178"/>
                  </a:lnTo>
                  <a:lnTo>
                    <a:pt x="836174" y="7037801"/>
                  </a:lnTo>
                  <a:lnTo>
                    <a:pt x="842313" y="7031461"/>
                  </a:lnTo>
                  <a:lnTo>
                    <a:pt x="845511" y="7023235"/>
                  </a:lnTo>
                  <a:lnTo>
                    <a:pt x="845332" y="7015673"/>
                  </a:lnTo>
                  <a:lnTo>
                    <a:pt x="845309" y="7014715"/>
                  </a:lnTo>
                  <a:lnTo>
                    <a:pt x="841921" y="7006885"/>
                  </a:lnTo>
                  <a:lnTo>
                    <a:pt x="835559" y="7000732"/>
                  </a:lnTo>
                  <a:lnTo>
                    <a:pt x="827334" y="6997533"/>
                  </a:lnTo>
                  <a:close/>
                </a:path>
                <a:path w="11962130" h="7343775">
                  <a:moveTo>
                    <a:pt x="747209" y="6946351"/>
                  </a:moveTo>
                  <a:lnTo>
                    <a:pt x="739221" y="6949315"/>
                  </a:lnTo>
                  <a:lnTo>
                    <a:pt x="732760" y="6955327"/>
                  </a:lnTo>
                  <a:lnTo>
                    <a:pt x="729137" y="6963375"/>
                  </a:lnTo>
                  <a:lnTo>
                    <a:pt x="728890" y="6971892"/>
                  </a:lnTo>
                  <a:lnTo>
                    <a:pt x="731854" y="6979879"/>
                  </a:lnTo>
                  <a:lnTo>
                    <a:pt x="737903" y="6986367"/>
                  </a:lnTo>
                  <a:lnTo>
                    <a:pt x="745950" y="6989990"/>
                  </a:lnTo>
                  <a:lnTo>
                    <a:pt x="754467" y="6990237"/>
                  </a:lnTo>
                  <a:lnTo>
                    <a:pt x="762455" y="6987272"/>
                  </a:lnTo>
                  <a:lnTo>
                    <a:pt x="768916" y="6981261"/>
                  </a:lnTo>
                  <a:lnTo>
                    <a:pt x="772538" y="6973212"/>
                  </a:lnTo>
                  <a:lnTo>
                    <a:pt x="772781" y="6964693"/>
                  </a:lnTo>
                  <a:lnTo>
                    <a:pt x="769806" y="6956697"/>
                  </a:lnTo>
                  <a:lnTo>
                    <a:pt x="763772" y="6950221"/>
                  </a:lnTo>
                  <a:lnTo>
                    <a:pt x="755725" y="6946598"/>
                  </a:lnTo>
                  <a:lnTo>
                    <a:pt x="747209" y="6946351"/>
                  </a:lnTo>
                  <a:close/>
                </a:path>
                <a:path w="11962130" h="7343775">
                  <a:moveTo>
                    <a:pt x="678048" y="6891533"/>
                  </a:moveTo>
                  <a:lnTo>
                    <a:pt x="669936" y="6894138"/>
                  </a:lnTo>
                  <a:lnTo>
                    <a:pt x="663213" y="6899856"/>
                  </a:lnTo>
                  <a:lnTo>
                    <a:pt x="659235" y="6907734"/>
                  </a:lnTo>
                  <a:lnTo>
                    <a:pt x="658608" y="6916231"/>
                  </a:lnTo>
                  <a:lnTo>
                    <a:pt x="661213" y="6924343"/>
                  </a:lnTo>
                  <a:lnTo>
                    <a:pt x="666965" y="6931094"/>
                  </a:lnTo>
                  <a:lnTo>
                    <a:pt x="674844" y="6935072"/>
                  </a:lnTo>
                  <a:lnTo>
                    <a:pt x="683341" y="6935699"/>
                  </a:lnTo>
                  <a:lnTo>
                    <a:pt x="691453" y="6933094"/>
                  </a:lnTo>
                  <a:lnTo>
                    <a:pt x="698176" y="6927376"/>
                  </a:lnTo>
                  <a:lnTo>
                    <a:pt x="702154" y="6919497"/>
                  </a:lnTo>
                  <a:lnTo>
                    <a:pt x="702777" y="6910997"/>
                  </a:lnTo>
                  <a:lnTo>
                    <a:pt x="700161" y="6902877"/>
                  </a:lnTo>
                  <a:lnTo>
                    <a:pt x="694423" y="6896139"/>
                  </a:lnTo>
                  <a:lnTo>
                    <a:pt x="686545" y="6892160"/>
                  </a:lnTo>
                  <a:lnTo>
                    <a:pt x="678048" y="6891533"/>
                  </a:lnTo>
                  <a:close/>
                </a:path>
                <a:path w="11962130" h="7343775">
                  <a:moveTo>
                    <a:pt x="611667" y="6833378"/>
                  </a:moveTo>
                  <a:lnTo>
                    <a:pt x="603446" y="6835617"/>
                  </a:lnTo>
                  <a:lnTo>
                    <a:pt x="596473" y="6841027"/>
                  </a:lnTo>
                  <a:lnTo>
                    <a:pt x="592146" y="6848719"/>
                  </a:lnTo>
                  <a:lnTo>
                    <a:pt x="591139" y="6857179"/>
                  </a:lnTo>
                  <a:lnTo>
                    <a:pt x="593378" y="6865400"/>
                  </a:lnTo>
                  <a:lnTo>
                    <a:pt x="598822" y="6872401"/>
                  </a:lnTo>
                  <a:lnTo>
                    <a:pt x="606514" y="6876729"/>
                  </a:lnTo>
                  <a:lnTo>
                    <a:pt x="614974" y="6877736"/>
                  </a:lnTo>
                  <a:lnTo>
                    <a:pt x="623195" y="6875497"/>
                  </a:lnTo>
                  <a:lnTo>
                    <a:pt x="630167" y="6870087"/>
                  </a:lnTo>
                  <a:lnTo>
                    <a:pt x="634494" y="6862394"/>
                  </a:lnTo>
                  <a:lnTo>
                    <a:pt x="635497" y="6853931"/>
                  </a:lnTo>
                  <a:lnTo>
                    <a:pt x="633248" y="6845701"/>
                  </a:lnTo>
                  <a:lnTo>
                    <a:pt x="627819" y="6838712"/>
                  </a:lnTo>
                  <a:lnTo>
                    <a:pt x="620127" y="6834385"/>
                  </a:lnTo>
                  <a:lnTo>
                    <a:pt x="611667" y="6833378"/>
                  </a:lnTo>
                  <a:close/>
                </a:path>
                <a:path w="11962130" h="7343775">
                  <a:moveTo>
                    <a:pt x="549338" y="6772009"/>
                  </a:moveTo>
                  <a:lnTo>
                    <a:pt x="540943" y="6773460"/>
                  </a:lnTo>
                  <a:lnTo>
                    <a:pt x="533490" y="6778188"/>
                  </a:lnTo>
                  <a:lnTo>
                    <a:pt x="528455" y="6785436"/>
                  </a:lnTo>
                  <a:lnTo>
                    <a:pt x="526653" y="6793764"/>
                  </a:lnTo>
                  <a:lnTo>
                    <a:pt x="528105" y="6802159"/>
                  </a:lnTo>
                  <a:lnTo>
                    <a:pt x="532862" y="6809644"/>
                  </a:lnTo>
                  <a:lnTo>
                    <a:pt x="540111" y="6814679"/>
                  </a:lnTo>
                  <a:lnTo>
                    <a:pt x="548439" y="6816481"/>
                  </a:lnTo>
                  <a:lnTo>
                    <a:pt x="556834" y="6815029"/>
                  </a:lnTo>
                  <a:lnTo>
                    <a:pt x="564287" y="6810302"/>
                  </a:lnTo>
                  <a:lnTo>
                    <a:pt x="569322" y="6803053"/>
                  </a:lnTo>
                  <a:lnTo>
                    <a:pt x="571120" y="6794722"/>
                  </a:lnTo>
                  <a:lnTo>
                    <a:pt x="569659" y="6786317"/>
                  </a:lnTo>
                  <a:lnTo>
                    <a:pt x="564915" y="6778845"/>
                  </a:lnTo>
                  <a:lnTo>
                    <a:pt x="557666" y="6773811"/>
                  </a:lnTo>
                  <a:lnTo>
                    <a:pt x="549338" y="6772009"/>
                  </a:lnTo>
                  <a:close/>
                </a:path>
                <a:path w="11962130" h="7343775">
                  <a:moveTo>
                    <a:pt x="489166" y="6707586"/>
                  </a:moveTo>
                  <a:lnTo>
                    <a:pt x="480709" y="6708622"/>
                  </a:lnTo>
                  <a:lnTo>
                    <a:pt x="473033" y="6712976"/>
                  </a:lnTo>
                  <a:lnTo>
                    <a:pt x="467646" y="6719967"/>
                  </a:lnTo>
                  <a:lnTo>
                    <a:pt x="465435" y="6728195"/>
                  </a:lnTo>
                  <a:lnTo>
                    <a:pt x="466471" y="6736651"/>
                  </a:lnTo>
                  <a:lnTo>
                    <a:pt x="470855" y="6744362"/>
                  </a:lnTo>
                  <a:lnTo>
                    <a:pt x="477845" y="6749749"/>
                  </a:lnTo>
                  <a:lnTo>
                    <a:pt x="486074" y="6751959"/>
                  </a:lnTo>
                  <a:lnTo>
                    <a:pt x="494530" y="6750923"/>
                  </a:lnTo>
                  <a:lnTo>
                    <a:pt x="502207" y="6746570"/>
                  </a:lnTo>
                  <a:lnTo>
                    <a:pt x="507594" y="6739578"/>
                  </a:lnTo>
                  <a:lnTo>
                    <a:pt x="509801" y="6731345"/>
                  </a:lnTo>
                  <a:lnTo>
                    <a:pt x="508756" y="6722879"/>
                  </a:lnTo>
                  <a:lnTo>
                    <a:pt x="504385" y="6715183"/>
                  </a:lnTo>
                  <a:lnTo>
                    <a:pt x="497394" y="6709797"/>
                  </a:lnTo>
                  <a:lnTo>
                    <a:pt x="489166" y="6707586"/>
                  </a:lnTo>
                  <a:close/>
                </a:path>
                <a:path w="11962130" h="7343775">
                  <a:moveTo>
                    <a:pt x="432238" y="6640290"/>
                  </a:moveTo>
                  <a:lnTo>
                    <a:pt x="423740" y="6640905"/>
                  </a:lnTo>
                  <a:lnTo>
                    <a:pt x="415856" y="6644872"/>
                  </a:lnTo>
                  <a:lnTo>
                    <a:pt x="410129" y="6651587"/>
                  </a:lnTo>
                  <a:lnTo>
                    <a:pt x="407512" y="6659695"/>
                  </a:lnTo>
                  <a:lnTo>
                    <a:pt x="408127" y="6668193"/>
                  </a:lnTo>
                  <a:lnTo>
                    <a:pt x="412121" y="6676111"/>
                  </a:lnTo>
                  <a:lnTo>
                    <a:pt x="418836" y="6681838"/>
                  </a:lnTo>
                  <a:lnTo>
                    <a:pt x="426944" y="6684455"/>
                  </a:lnTo>
                  <a:lnTo>
                    <a:pt x="435442" y="6683841"/>
                  </a:lnTo>
                  <a:lnTo>
                    <a:pt x="443326" y="6679874"/>
                  </a:lnTo>
                  <a:lnTo>
                    <a:pt x="449053" y="6673159"/>
                  </a:lnTo>
                  <a:lnTo>
                    <a:pt x="451666" y="6665046"/>
                  </a:lnTo>
                  <a:lnTo>
                    <a:pt x="451044" y="6656538"/>
                  </a:lnTo>
                  <a:lnTo>
                    <a:pt x="447061" y="6648634"/>
                  </a:lnTo>
                  <a:lnTo>
                    <a:pt x="440346" y="6642907"/>
                  </a:lnTo>
                  <a:lnTo>
                    <a:pt x="432238" y="6640290"/>
                  </a:lnTo>
                  <a:close/>
                </a:path>
                <a:path w="11962130" h="7343775">
                  <a:moveTo>
                    <a:pt x="378571" y="6570263"/>
                  </a:moveTo>
                  <a:lnTo>
                    <a:pt x="370054" y="6570499"/>
                  </a:lnTo>
                  <a:lnTo>
                    <a:pt x="362002" y="6574111"/>
                  </a:lnTo>
                  <a:lnTo>
                    <a:pt x="355981" y="6580564"/>
                  </a:lnTo>
                  <a:lnTo>
                    <a:pt x="353007" y="6588548"/>
                  </a:lnTo>
                  <a:lnTo>
                    <a:pt x="353210" y="6595859"/>
                  </a:lnTo>
                  <a:lnTo>
                    <a:pt x="353243" y="6597065"/>
                  </a:lnTo>
                  <a:lnTo>
                    <a:pt x="356881" y="6605154"/>
                  </a:lnTo>
                  <a:lnTo>
                    <a:pt x="363335" y="6611174"/>
                  </a:lnTo>
                  <a:lnTo>
                    <a:pt x="371319" y="6614149"/>
                  </a:lnTo>
                  <a:lnTo>
                    <a:pt x="379836" y="6613913"/>
                  </a:lnTo>
                  <a:lnTo>
                    <a:pt x="387888" y="6610300"/>
                  </a:lnTo>
                  <a:lnTo>
                    <a:pt x="393908" y="6603847"/>
                  </a:lnTo>
                  <a:lnTo>
                    <a:pt x="396880" y="6595859"/>
                  </a:lnTo>
                  <a:lnTo>
                    <a:pt x="396671" y="6588548"/>
                  </a:lnTo>
                  <a:lnTo>
                    <a:pt x="396636" y="6587331"/>
                  </a:lnTo>
                  <a:lnTo>
                    <a:pt x="393009" y="6579257"/>
                  </a:lnTo>
                  <a:lnTo>
                    <a:pt x="386555" y="6573237"/>
                  </a:lnTo>
                  <a:lnTo>
                    <a:pt x="378571" y="6570263"/>
                  </a:lnTo>
                  <a:close/>
                </a:path>
                <a:path w="11962130" h="7343775">
                  <a:moveTo>
                    <a:pt x="320053" y="6497507"/>
                  </a:moveTo>
                  <a:lnTo>
                    <a:pt x="311825" y="6500699"/>
                  </a:lnTo>
                  <a:lnTo>
                    <a:pt x="305480" y="6506833"/>
                  </a:lnTo>
                  <a:lnTo>
                    <a:pt x="302097" y="6514653"/>
                  </a:lnTo>
                  <a:lnTo>
                    <a:pt x="301894" y="6523171"/>
                  </a:lnTo>
                  <a:lnTo>
                    <a:pt x="305111" y="6531437"/>
                  </a:lnTo>
                  <a:lnTo>
                    <a:pt x="311244" y="6537782"/>
                  </a:lnTo>
                  <a:lnTo>
                    <a:pt x="319064" y="6541165"/>
                  </a:lnTo>
                  <a:lnTo>
                    <a:pt x="327582" y="6541368"/>
                  </a:lnTo>
                  <a:lnTo>
                    <a:pt x="335810" y="6538175"/>
                  </a:lnTo>
                  <a:lnTo>
                    <a:pt x="342155" y="6532041"/>
                  </a:lnTo>
                  <a:lnTo>
                    <a:pt x="345535" y="6524217"/>
                  </a:lnTo>
                  <a:lnTo>
                    <a:pt x="345731" y="6515688"/>
                  </a:lnTo>
                  <a:lnTo>
                    <a:pt x="342525" y="6507439"/>
                  </a:lnTo>
                  <a:lnTo>
                    <a:pt x="336390" y="6501093"/>
                  </a:lnTo>
                  <a:lnTo>
                    <a:pt x="328570" y="6497711"/>
                  </a:lnTo>
                  <a:lnTo>
                    <a:pt x="320053" y="6497507"/>
                  </a:lnTo>
                  <a:close/>
                </a:path>
                <a:path w="11962130" h="7343775">
                  <a:moveTo>
                    <a:pt x="273612" y="6422156"/>
                  </a:moveTo>
                  <a:lnTo>
                    <a:pt x="265243" y="6424957"/>
                  </a:lnTo>
                  <a:lnTo>
                    <a:pt x="258616" y="6430786"/>
                  </a:lnTo>
                  <a:lnTo>
                    <a:pt x="254868" y="6438438"/>
                  </a:lnTo>
                  <a:lnTo>
                    <a:pt x="254264" y="6446937"/>
                  </a:lnTo>
                  <a:lnTo>
                    <a:pt x="257087" y="6455345"/>
                  </a:lnTo>
                  <a:lnTo>
                    <a:pt x="262916" y="6461972"/>
                  </a:lnTo>
                  <a:lnTo>
                    <a:pt x="270568" y="6465719"/>
                  </a:lnTo>
                  <a:lnTo>
                    <a:pt x="279067" y="6466324"/>
                  </a:lnTo>
                  <a:lnTo>
                    <a:pt x="287436" y="6463522"/>
                  </a:lnTo>
                  <a:lnTo>
                    <a:pt x="294063" y="6457693"/>
                  </a:lnTo>
                  <a:lnTo>
                    <a:pt x="297808" y="6450036"/>
                  </a:lnTo>
                  <a:lnTo>
                    <a:pt x="298405" y="6441526"/>
                  </a:lnTo>
                  <a:lnTo>
                    <a:pt x="295591" y="6433135"/>
                  </a:lnTo>
                  <a:lnTo>
                    <a:pt x="289762" y="6426508"/>
                  </a:lnTo>
                  <a:lnTo>
                    <a:pt x="282111" y="6422761"/>
                  </a:lnTo>
                  <a:lnTo>
                    <a:pt x="273612" y="6422156"/>
                  </a:lnTo>
                  <a:close/>
                </a:path>
                <a:path w="11962130" h="7343775">
                  <a:moveTo>
                    <a:pt x="230972" y="6344602"/>
                  </a:moveTo>
                  <a:lnTo>
                    <a:pt x="222478" y="6346997"/>
                  </a:lnTo>
                  <a:lnTo>
                    <a:pt x="215578" y="6352500"/>
                  </a:lnTo>
                  <a:lnTo>
                    <a:pt x="211467" y="6359963"/>
                  </a:lnTo>
                  <a:lnTo>
                    <a:pt x="210454" y="6368422"/>
                  </a:lnTo>
                  <a:lnTo>
                    <a:pt x="212869" y="6376957"/>
                  </a:lnTo>
                  <a:lnTo>
                    <a:pt x="218372" y="6383856"/>
                  </a:lnTo>
                  <a:lnTo>
                    <a:pt x="225835" y="6387968"/>
                  </a:lnTo>
                  <a:lnTo>
                    <a:pt x="234294" y="6388981"/>
                  </a:lnTo>
                  <a:lnTo>
                    <a:pt x="242789" y="6386586"/>
                  </a:lnTo>
                  <a:lnTo>
                    <a:pt x="249688" y="6381082"/>
                  </a:lnTo>
                  <a:lnTo>
                    <a:pt x="253797" y="6373615"/>
                  </a:lnTo>
                  <a:lnTo>
                    <a:pt x="254804" y="6365144"/>
                  </a:lnTo>
                  <a:lnTo>
                    <a:pt x="252397" y="6356626"/>
                  </a:lnTo>
                  <a:lnTo>
                    <a:pt x="246894" y="6349727"/>
                  </a:lnTo>
                  <a:lnTo>
                    <a:pt x="239432" y="6345615"/>
                  </a:lnTo>
                  <a:lnTo>
                    <a:pt x="230972" y="6344602"/>
                  </a:lnTo>
                  <a:close/>
                </a:path>
                <a:path w="11962130" h="7343775">
                  <a:moveTo>
                    <a:pt x="192251" y="6265032"/>
                  </a:moveTo>
                  <a:lnTo>
                    <a:pt x="183649" y="6267004"/>
                  </a:lnTo>
                  <a:lnTo>
                    <a:pt x="176486" y="6272160"/>
                  </a:lnTo>
                  <a:lnTo>
                    <a:pt x="172011" y="6279410"/>
                  </a:lnTo>
                  <a:lnTo>
                    <a:pt x="170582" y="6287810"/>
                  </a:lnTo>
                  <a:lnTo>
                    <a:pt x="172572" y="6296452"/>
                  </a:lnTo>
                  <a:lnTo>
                    <a:pt x="177728" y="6303616"/>
                  </a:lnTo>
                  <a:lnTo>
                    <a:pt x="184978" y="6308091"/>
                  </a:lnTo>
                  <a:lnTo>
                    <a:pt x="193378" y="6309520"/>
                  </a:lnTo>
                  <a:lnTo>
                    <a:pt x="201980" y="6307547"/>
                  </a:lnTo>
                  <a:lnTo>
                    <a:pt x="209143" y="6302391"/>
                  </a:lnTo>
                  <a:lnTo>
                    <a:pt x="213616" y="6295136"/>
                  </a:lnTo>
                  <a:lnTo>
                    <a:pt x="215040" y="6286724"/>
                  </a:lnTo>
                  <a:lnTo>
                    <a:pt x="213056" y="6278098"/>
                  </a:lnTo>
                  <a:lnTo>
                    <a:pt x="207900" y="6270936"/>
                  </a:lnTo>
                  <a:lnTo>
                    <a:pt x="200650" y="6266461"/>
                  </a:lnTo>
                  <a:lnTo>
                    <a:pt x="192251" y="6265032"/>
                  </a:lnTo>
                  <a:close/>
                </a:path>
                <a:path w="11962130" h="7343775">
                  <a:moveTo>
                    <a:pt x="157547" y="6183640"/>
                  </a:moveTo>
                  <a:lnTo>
                    <a:pt x="148856" y="6185176"/>
                  </a:lnTo>
                  <a:lnTo>
                    <a:pt x="141442" y="6189964"/>
                  </a:lnTo>
                  <a:lnTo>
                    <a:pt x="136608" y="6196980"/>
                  </a:lnTo>
                  <a:lnTo>
                    <a:pt x="134757" y="6205296"/>
                  </a:lnTo>
                  <a:lnTo>
                    <a:pt x="136310" y="6214028"/>
                  </a:lnTo>
                  <a:lnTo>
                    <a:pt x="141098" y="6221442"/>
                  </a:lnTo>
                  <a:lnTo>
                    <a:pt x="148113" y="6226277"/>
                  </a:lnTo>
                  <a:lnTo>
                    <a:pt x="156430" y="6228128"/>
                  </a:lnTo>
                  <a:lnTo>
                    <a:pt x="165121" y="6226592"/>
                  </a:lnTo>
                  <a:lnTo>
                    <a:pt x="172535" y="6221804"/>
                  </a:lnTo>
                  <a:lnTo>
                    <a:pt x="177367" y="6214783"/>
                  </a:lnTo>
                  <a:lnTo>
                    <a:pt x="179214" y="6206454"/>
                  </a:lnTo>
                  <a:lnTo>
                    <a:pt x="177667" y="6197739"/>
                  </a:lnTo>
                  <a:lnTo>
                    <a:pt x="172880" y="6190325"/>
                  </a:lnTo>
                  <a:lnTo>
                    <a:pt x="165864" y="6185491"/>
                  </a:lnTo>
                  <a:lnTo>
                    <a:pt x="157547" y="6183640"/>
                  </a:lnTo>
                  <a:close/>
                </a:path>
                <a:path w="11962130" h="7343775">
                  <a:moveTo>
                    <a:pt x="126856" y="6100622"/>
                  </a:moveTo>
                  <a:lnTo>
                    <a:pt x="118103" y="6101748"/>
                  </a:lnTo>
                  <a:lnTo>
                    <a:pt x="110472" y="6106181"/>
                  </a:lnTo>
                  <a:lnTo>
                    <a:pt x="105312" y="6112961"/>
                  </a:lnTo>
                  <a:lnTo>
                    <a:pt x="103071" y="6121181"/>
                  </a:lnTo>
                  <a:lnTo>
                    <a:pt x="104212" y="6129977"/>
                  </a:lnTo>
                  <a:lnTo>
                    <a:pt x="108645" y="6137608"/>
                  </a:lnTo>
                  <a:lnTo>
                    <a:pt x="115425" y="6142767"/>
                  </a:lnTo>
                  <a:lnTo>
                    <a:pt x="123645" y="6145008"/>
                  </a:lnTo>
                  <a:lnTo>
                    <a:pt x="132398" y="6143882"/>
                  </a:lnTo>
                  <a:lnTo>
                    <a:pt x="140029" y="6139448"/>
                  </a:lnTo>
                  <a:lnTo>
                    <a:pt x="145188" y="6132664"/>
                  </a:lnTo>
                  <a:lnTo>
                    <a:pt x="147424" y="6124431"/>
                  </a:lnTo>
                  <a:lnTo>
                    <a:pt x="146291" y="6115653"/>
                  </a:lnTo>
                  <a:lnTo>
                    <a:pt x="141857" y="6108022"/>
                  </a:lnTo>
                  <a:lnTo>
                    <a:pt x="135076" y="6102862"/>
                  </a:lnTo>
                  <a:lnTo>
                    <a:pt x="126856" y="6100622"/>
                  </a:lnTo>
                  <a:close/>
                </a:path>
                <a:path w="11962130" h="7343775">
                  <a:moveTo>
                    <a:pt x="100439" y="6016190"/>
                  </a:moveTo>
                  <a:lnTo>
                    <a:pt x="91639" y="6016859"/>
                  </a:lnTo>
                  <a:lnTo>
                    <a:pt x="83788" y="6020891"/>
                  </a:lnTo>
                  <a:lnTo>
                    <a:pt x="78283" y="6027394"/>
                  </a:lnTo>
                  <a:lnTo>
                    <a:pt x="75619" y="6035487"/>
                  </a:lnTo>
                  <a:lnTo>
                    <a:pt x="76301" y="6044331"/>
                  </a:lnTo>
                  <a:lnTo>
                    <a:pt x="80332" y="6052181"/>
                  </a:lnTo>
                  <a:lnTo>
                    <a:pt x="86836" y="6057686"/>
                  </a:lnTo>
                  <a:lnTo>
                    <a:pt x="94928" y="6060350"/>
                  </a:lnTo>
                  <a:lnTo>
                    <a:pt x="103728" y="6059680"/>
                  </a:lnTo>
                  <a:lnTo>
                    <a:pt x="111579" y="6055648"/>
                  </a:lnTo>
                  <a:lnTo>
                    <a:pt x="117082" y="6049140"/>
                  </a:lnTo>
                  <a:lnTo>
                    <a:pt x="119743" y="6041034"/>
                  </a:lnTo>
                  <a:lnTo>
                    <a:pt x="119066" y="6032209"/>
                  </a:lnTo>
                  <a:lnTo>
                    <a:pt x="115034" y="6024358"/>
                  </a:lnTo>
                  <a:lnTo>
                    <a:pt x="108531" y="6018854"/>
                  </a:lnTo>
                  <a:lnTo>
                    <a:pt x="100439" y="6016190"/>
                  </a:lnTo>
                  <a:close/>
                </a:path>
                <a:path w="11962130" h="7343775">
                  <a:moveTo>
                    <a:pt x="78195" y="5930542"/>
                  </a:moveTo>
                  <a:lnTo>
                    <a:pt x="69373" y="5930778"/>
                  </a:lnTo>
                  <a:lnTo>
                    <a:pt x="61333" y="5934417"/>
                  </a:lnTo>
                  <a:lnTo>
                    <a:pt x="55514" y="5940641"/>
                  </a:lnTo>
                  <a:lnTo>
                    <a:pt x="52454" y="5948593"/>
                  </a:lnTo>
                  <a:lnTo>
                    <a:pt x="52668" y="5956308"/>
                  </a:lnTo>
                  <a:lnTo>
                    <a:pt x="52699" y="5957459"/>
                  </a:lnTo>
                  <a:lnTo>
                    <a:pt x="56339" y="5965499"/>
                  </a:lnTo>
                  <a:lnTo>
                    <a:pt x="62563" y="5971317"/>
                  </a:lnTo>
                  <a:lnTo>
                    <a:pt x="70515" y="5974377"/>
                  </a:lnTo>
                  <a:lnTo>
                    <a:pt x="79338" y="5974142"/>
                  </a:lnTo>
                  <a:lnTo>
                    <a:pt x="87377" y="5970501"/>
                  </a:lnTo>
                  <a:lnTo>
                    <a:pt x="93195" y="5964272"/>
                  </a:lnTo>
                  <a:lnTo>
                    <a:pt x="96252" y="5956308"/>
                  </a:lnTo>
                  <a:lnTo>
                    <a:pt x="96041" y="5948593"/>
                  </a:lnTo>
                  <a:lnTo>
                    <a:pt x="96010" y="5947460"/>
                  </a:lnTo>
                  <a:lnTo>
                    <a:pt x="92371" y="5939420"/>
                  </a:lnTo>
                  <a:lnTo>
                    <a:pt x="86147" y="5933602"/>
                  </a:lnTo>
                  <a:lnTo>
                    <a:pt x="78195" y="5930542"/>
                  </a:lnTo>
                  <a:close/>
                </a:path>
                <a:path w="11962130" h="7343775">
                  <a:moveTo>
                    <a:pt x="51429" y="5843691"/>
                  </a:moveTo>
                  <a:lnTo>
                    <a:pt x="43217" y="5846923"/>
                  </a:lnTo>
                  <a:lnTo>
                    <a:pt x="37094" y="5852848"/>
                  </a:lnTo>
                  <a:lnTo>
                    <a:pt x="33639" y="5860636"/>
                  </a:lnTo>
                  <a:lnTo>
                    <a:pt x="33440" y="5869504"/>
                  </a:lnTo>
                  <a:lnTo>
                    <a:pt x="36671" y="5877716"/>
                  </a:lnTo>
                  <a:lnTo>
                    <a:pt x="42596" y="5883839"/>
                  </a:lnTo>
                  <a:lnTo>
                    <a:pt x="50384" y="5887293"/>
                  </a:lnTo>
                  <a:lnTo>
                    <a:pt x="59208" y="5887500"/>
                  </a:lnTo>
                  <a:lnTo>
                    <a:pt x="67420" y="5884268"/>
                  </a:lnTo>
                  <a:lnTo>
                    <a:pt x="73542" y="5878338"/>
                  </a:lnTo>
                  <a:lnTo>
                    <a:pt x="76995" y="5870537"/>
                  </a:lnTo>
                  <a:lnTo>
                    <a:pt x="77198" y="5861688"/>
                  </a:lnTo>
                  <a:lnTo>
                    <a:pt x="73965" y="5853476"/>
                  </a:lnTo>
                  <a:lnTo>
                    <a:pt x="68041" y="5847353"/>
                  </a:lnTo>
                  <a:lnTo>
                    <a:pt x="60252" y="5843898"/>
                  </a:lnTo>
                  <a:lnTo>
                    <a:pt x="51429" y="5843691"/>
                  </a:lnTo>
                  <a:close/>
                </a:path>
                <a:path w="11962130" h="7343775">
                  <a:moveTo>
                    <a:pt x="37797" y="5755826"/>
                  </a:moveTo>
                  <a:lnTo>
                    <a:pt x="29437" y="5758652"/>
                  </a:lnTo>
                  <a:lnTo>
                    <a:pt x="23030" y="5764269"/>
                  </a:lnTo>
                  <a:lnTo>
                    <a:pt x="19198" y="5771879"/>
                  </a:lnTo>
                  <a:lnTo>
                    <a:pt x="18564" y="5780725"/>
                  </a:lnTo>
                  <a:lnTo>
                    <a:pt x="21390" y="5789086"/>
                  </a:lnTo>
                  <a:lnTo>
                    <a:pt x="27007" y="5795492"/>
                  </a:lnTo>
                  <a:lnTo>
                    <a:pt x="34616" y="5799324"/>
                  </a:lnTo>
                  <a:lnTo>
                    <a:pt x="43418" y="5799964"/>
                  </a:lnTo>
                  <a:lnTo>
                    <a:pt x="51779" y="5797138"/>
                  </a:lnTo>
                  <a:lnTo>
                    <a:pt x="58185" y="5791516"/>
                  </a:lnTo>
                  <a:lnTo>
                    <a:pt x="62016" y="5783893"/>
                  </a:lnTo>
                  <a:lnTo>
                    <a:pt x="62652" y="5775065"/>
                  </a:lnTo>
                  <a:lnTo>
                    <a:pt x="59827" y="5766704"/>
                  </a:lnTo>
                  <a:lnTo>
                    <a:pt x="54210" y="5760298"/>
                  </a:lnTo>
                  <a:lnTo>
                    <a:pt x="46600" y="5756466"/>
                  </a:lnTo>
                  <a:lnTo>
                    <a:pt x="37797" y="5755826"/>
                  </a:lnTo>
                  <a:close/>
                </a:path>
                <a:path w="11962130" h="7343775">
                  <a:moveTo>
                    <a:pt x="28069" y="5667430"/>
                  </a:moveTo>
                  <a:lnTo>
                    <a:pt x="19606" y="5669932"/>
                  </a:lnTo>
                  <a:lnTo>
                    <a:pt x="12988" y="5675298"/>
                  </a:lnTo>
                  <a:lnTo>
                    <a:pt x="8865" y="5682755"/>
                  </a:lnTo>
                  <a:lnTo>
                    <a:pt x="7891" y="5691571"/>
                  </a:lnTo>
                  <a:lnTo>
                    <a:pt x="10392" y="5700034"/>
                  </a:lnTo>
                  <a:lnTo>
                    <a:pt x="15758" y="5706652"/>
                  </a:lnTo>
                  <a:lnTo>
                    <a:pt x="23214" y="5710775"/>
                  </a:lnTo>
                  <a:lnTo>
                    <a:pt x="31986" y="5711753"/>
                  </a:lnTo>
                  <a:lnTo>
                    <a:pt x="40449" y="5709251"/>
                  </a:lnTo>
                  <a:lnTo>
                    <a:pt x="47066" y="5703880"/>
                  </a:lnTo>
                  <a:lnTo>
                    <a:pt x="51188" y="5696410"/>
                  </a:lnTo>
                  <a:lnTo>
                    <a:pt x="52165" y="5687613"/>
                  </a:lnTo>
                  <a:lnTo>
                    <a:pt x="49663" y="5679150"/>
                  </a:lnTo>
                  <a:lnTo>
                    <a:pt x="44297" y="5672532"/>
                  </a:lnTo>
                  <a:lnTo>
                    <a:pt x="36841" y="5668409"/>
                  </a:lnTo>
                  <a:lnTo>
                    <a:pt x="28069" y="5667430"/>
                  </a:lnTo>
                  <a:close/>
                </a:path>
                <a:path w="11962130" h="7343775">
                  <a:moveTo>
                    <a:pt x="23187" y="5578632"/>
                  </a:moveTo>
                  <a:lnTo>
                    <a:pt x="14609" y="5580705"/>
                  </a:lnTo>
                  <a:lnTo>
                    <a:pt x="7730" y="5585732"/>
                  </a:lnTo>
                  <a:lnTo>
                    <a:pt x="3238" y="5592972"/>
                  </a:lnTo>
                  <a:lnTo>
                    <a:pt x="1822" y="5601728"/>
                  </a:lnTo>
                  <a:lnTo>
                    <a:pt x="3895" y="5610307"/>
                  </a:lnTo>
                  <a:lnTo>
                    <a:pt x="8923" y="5617185"/>
                  </a:lnTo>
                  <a:lnTo>
                    <a:pt x="16163" y="5621677"/>
                  </a:lnTo>
                  <a:lnTo>
                    <a:pt x="24874" y="5623095"/>
                  </a:lnTo>
                  <a:lnTo>
                    <a:pt x="33452" y="5621021"/>
                  </a:lnTo>
                  <a:lnTo>
                    <a:pt x="40331" y="5615989"/>
                  </a:lnTo>
                  <a:lnTo>
                    <a:pt x="44822" y="5608735"/>
                  </a:lnTo>
                  <a:lnTo>
                    <a:pt x="46239" y="5599998"/>
                  </a:lnTo>
                  <a:lnTo>
                    <a:pt x="44165" y="5591420"/>
                  </a:lnTo>
                  <a:lnTo>
                    <a:pt x="39138" y="5584541"/>
                  </a:lnTo>
                  <a:lnTo>
                    <a:pt x="31898" y="5580050"/>
                  </a:lnTo>
                  <a:lnTo>
                    <a:pt x="23187" y="5578632"/>
                  </a:lnTo>
                  <a:close/>
                </a:path>
              </a:pathLst>
            </a:custGeom>
            <a:solidFill>
              <a:srgbClr val="130F24">
                <a:alpha val="7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7454443" y="5417022"/>
              <a:ext cx="1497330" cy="254000"/>
            </a:xfrm>
            <a:custGeom>
              <a:avLst/>
              <a:gdLst/>
              <a:ahLst/>
              <a:cxnLst/>
              <a:rect l="l" t="t" r="r" b="b"/>
              <a:pathLst>
                <a:path w="1497329" h="254000">
                  <a:moveTo>
                    <a:pt x="1471921" y="101598"/>
                  </a:moveTo>
                  <a:lnTo>
                    <a:pt x="1461983" y="103594"/>
                  </a:lnTo>
                  <a:lnTo>
                    <a:pt x="1453909" y="109038"/>
                  </a:lnTo>
                  <a:lnTo>
                    <a:pt x="1448466" y="117111"/>
                  </a:lnTo>
                  <a:lnTo>
                    <a:pt x="1446470" y="126998"/>
                  </a:lnTo>
                  <a:lnTo>
                    <a:pt x="1448466" y="136885"/>
                  </a:lnTo>
                  <a:lnTo>
                    <a:pt x="1453909" y="144959"/>
                  </a:lnTo>
                  <a:lnTo>
                    <a:pt x="1461983" y="150402"/>
                  </a:lnTo>
                  <a:lnTo>
                    <a:pt x="1471870" y="152398"/>
                  </a:lnTo>
                  <a:lnTo>
                    <a:pt x="1481806" y="150402"/>
                  </a:lnTo>
                  <a:lnTo>
                    <a:pt x="1489880" y="144959"/>
                  </a:lnTo>
                  <a:lnTo>
                    <a:pt x="1495324" y="136885"/>
                  </a:lnTo>
                  <a:lnTo>
                    <a:pt x="1497321" y="126998"/>
                  </a:lnTo>
                  <a:lnTo>
                    <a:pt x="1495324" y="117111"/>
                  </a:lnTo>
                  <a:lnTo>
                    <a:pt x="1489881" y="109038"/>
                  </a:lnTo>
                  <a:lnTo>
                    <a:pt x="1481807" y="103594"/>
                  </a:lnTo>
                  <a:lnTo>
                    <a:pt x="1471921" y="101598"/>
                  </a:lnTo>
                  <a:close/>
                </a:path>
                <a:path w="1497329" h="254000">
                  <a:moveTo>
                    <a:pt x="1370270" y="101598"/>
                  </a:moveTo>
                  <a:lnTo>
                    <a:pt x="1360332" y="103594"/>
                  </a:lnTo>
                  <a:lnTo>
                    <a:pt x="1352258" y="109038"/>
                  </a:lnTo>
                  <a:lnTo>
                    <a:pt x="1346815" y="117111"/>
                  </a:lnTo>
                  <a:lnTo>
                    <a:pt x="1344819" y="126998"/>
                  </a:lnTo>
                  <a:lnTo>
                    <a:pt x="1346815" y="136885"/>
                  </a:lnTo>
                  <a:lnTo>
                    <a:pt x="1352258" y="144959"/>
                  </a:lnTo>
                  <a:lnTo>
                    <a:pt x="1360332" y="150402"/>
                  </a:lnTo>
                  <a:lnTo>
                    <a:pt x="1370219" y="152398"/>
                  </a:lnTo>
                  <a:lnTo>
                    <a:pt x="1380156" y="150402"/>
                  </a:lnTo>
                  <a:lnTo>
                    <a:pt x="1388230" y="144959"/>
                  </a:lnTo>
                  <a:lnTo>
                    <a:pt x="1393674" y="136885"/>
                  </a:lnTo>
                  <a:lnTo>
                    <a:pt x="1395670" y="126998"/>
                  </a:lnTo>
                  <a:lnTo>
                    <a:pt x="1393674" y="117111"/>
                  </a:lnTo>
                  <a:lnTo>
                    <a:pt x="1388230" y="109038"/>
                  </a:lnTo>
                  <a:lnTo>
                    <a:pt x="1380156" y="103594"/>
                  </a:lnTo>
                  <a:lnTo>
                    <a:pt x="1370270" y="101598"/>
                  </a:lnTo>
                  <a:close/>
                </a:path>
                <a:path w="1497329" h="254000">
                  <a:moveTo>
                    <a:pt x="1268619" y="101598"/>
                  </a:moveTo>
                  <a:lnTo>
                    <a:pt x="1258681" y="103594"/>
                  </a:lnTo>
                  <a:lnTo>
                    <a:pt x="1250608" y="109038"/>
                  </a:lnTo>
                  <a:lnTo>
                    <a:pt x="1245164" y="117111"/>
                  </a:lnTo>
                  <a:lnTo>
                    <a:pt x="1243168" y="126998"/>
                  </a:lnTo>
                  <a:lnTo>
                    <a:pt x="1245164" y="136885"/>
                  </a:lnTo>
                  <a:lnTo>
                    <a:pt x="1250608" y="144959"/>
                  </a:lnTo>
                  <a:lnTo>
                    <a:pt x="1258681" y="150402"/>
                  </a:lnTo>
                  <a:lnTo>
                    <a:pt x="1268568" y="152398"/>
                  </a:lnTo>
                  <a:lnTo>
                    <a:pt x="1278505" y="150402"/>
                  </a:lnTo>
                  <a:lnTo>
                    <a:pt x="1286579" y="144959"/>
                  </a:lnTo>
                  <a:lnTo>
                    <a:pt x="1292023" y="136885"/>
                  </a:lnTo>
                  <a:lnTo>
                    <a:pt x="1294019" y="126998"/>
                  </a:lnTo>
                  <a:lnTo>
                    <a:pt x="1292023" y="117111"/>
                  </a:lnTo>
                  <a:lnTo>
                    <a:pt x="1286579" y="109038"/>
                  </a:lnTo>
                  <a:lnTo>
                    <a:pt x="1278505" y="103594"/>
                  </a:lnTo>
                  <a:lnTo>
                    <a:pt x="1268619" y="101598"/>
                  </a:lnTo>
                  <a:close/>
                </a:path>
                <a:path w="1497329" h="254000">
                  <a:moveTo>
                    <a:pt x="1166968" y="101598"/>
                  </a:moveTo>
                  <a:lnTo>
                    <a:pt x="1157030" y="103594"/>
                  </a:lnTo>
                  <a:lnTo>
                    <a:pt x="1148957" y="109038"/>
                  </a:lnTo>
                  <a:lnTo>
                    <a:pt x="1143513" y="117111"/>
                  </a:lnTo>
                  <a:lnTo>
                    <a:pt x="1141517" y="126998"/>
                  </a:lnTo>
                  <a:lnTo>
                    <a:pt x="1143513" y="136885"/>
                  </a:lnTo>
                  <a:lnTo>
                    <a:pt x="1148957" y="144959"/>
                  </a:lnTo>
                  <a:lnTo>
                    <a:pt x="1157030" y="150402"/>
                  </a:lnTo>
                  <a:lnTo>
                    <a:pt x="1166917" y="152398"/>
                  </a:lnTo>
                  <a:lnTo>
                    <a:pt x="1176855" y="150402"/>
                  </a:lnTo>
                  <a:lnTo>
                    <a:pt x="1184928" y="144959"/>
                  </a:lnTo>
                  <a:lnTo>
                    <a:pt x="1190372" y="136885"/>
                  </a:lnTo>
                  <a:lnTo>
                    <a:pt x="1192368" y="126998"/>
                  </a:lnTo>
                  <a:lnTo>
                    <a:pt x="1190372" y="117111"/>
                  </a:lnTo>
                  <a:lnTo>
                    <a:pt x="1184928" y="109038"/>
                  </a:lnTo>
                  <a:lnTo>
                    <a:pt x="1176855" y="103594"/>
                  </a:lnTo>
                  <a:lnTo>
                    <a:pt x="1166968" y="101598"/>
                  </a:lnTo>
                  <a:close/>
                </a:path>
                <a:path w="1497329" h="254000">
                  <a:moveTo>
                    <a:pt x="1065317" y="101598"/>
                  </a:moveTo>
                  <a:lnTo>
                    <a:pt x="1055380" y="103594"/>
                  </a:lnTo>
                  <a:lnTo>
                    <a:pt x="1047306" y="109038"/>
                  </a:lnTo>
                  <a:lnTo>
                    <a:pt x="1041863" y="117111"/>
                  </a:lnTo>
                  <a:lnTo>
                    <a:pt x="1039867" y="126998"/>
                  </a:lnTo>
                  <a:lnTo>
                    <a:pt x="1041863" y="136885"/>
                  </a:lnTo>
                  <a:lnTo>
                    <a:pt x="1047306" y="144959"/>
                  </a:lnTo>
                  <a:lnTo>
                    <a:pt x="1055380" y="150402"/>
                  </a:lnTo>
                  <a:lnTo>
                    <a:pt x="1065267" y="152398"/>
                  </a:lnTo>
                  <a:lnTo>
                    <a:pt x="1075204" y="150402"/>
                  </a:lnTo>
                  <a:lnTo>
                    <a:pt x="1083278" y="144959"/>
                  </a:lnTo>
                  <a:lnTo>
                    <a:pt x="1088721" y="136885"/>
                  </a:lnTo>
                  <a:lnTo>
                    <a:pt x="1090717" y="126998"/>
                  </a:lnTo>
                  <a:lnTo>
                    <a:pt x="1088721" y="117111"/>
                  </a:lnTo>
                  <a:lnTo>
                    <a:pt x="1083278" y="109038"/>
                  </a:lnTo>
                  <a:lnTo>
                    <a:pt x="1075204" y="103594"/>
                  </a:lnTo>
                  <a:lnTo>
                    <a:pt x="1065317" y="101598"/>
                  </a:lnTo>
                  <a:close/>
                </a:path>
                <a:path w="1497329" h="254000">
                  <a:moveTo>
                    <a:pt x="963667" y="101598"/>
                  </a:moveTo>
                  <a:lnTo>
                    <a:pt x="953729" y="103594"/>
                  </a:lnTo>
                  <a:lnTo>
                    <a:pt x="945655" y="109038"/>
                  </a:lnTo>
                  <a:lnTo>
                    <a:pt x="940212" y="117111"/>
                  </a:lnTo>
                  <a:lnTo>
                    <a:pt x="938216" y="126998"/>
                  </a:lnTo>
                  <a:lnTo>
                    <a:pt x="940212" y="136885"/>
                  </a:lnTo>
                  <a:lnTo>
                    <a:pt x="945655" y="144959"/>
                  </a:lnTo>
                  <a:lnTo>
                    <a:pt x="953729" y="150402"/>
                  </a:lnTo>
                  <a:lnTo>
                    <a:pt x="963616" y="152398"/>
                  </a:lnTo>
                  <a:lnTo>
                    <a:pt x="973553" y="150402"/>
                  </a:lnTo>
                  <a:lnTo>
                    <a:pt x="981627" y="144959"/>
                  </a:lnTo>
                  <a:lnTo>
                    <a:pt x="987070" y="136885"/>
                  </a:lnTo>
                  <a:lnTo>
                    <a:pt x="989067" y="126998"/>
                  </a:lnTo>
                  <a:lnTo>
                    <a:pt x="987070" y="117111"/>
                  </a:lnTo>
                  <a:lnTo>
                    <a:pt x="981627" y="109038"/>
                  </a:lnTo>
                  <a:lnTo>
                    <a:pt x="973553" y="103594"/>
                  </a:lnTo>
                  <a:lnTo>
                    <a:pt x="963667" y="101598"/>
                  </a:lnTo>
                  <a:close/>
                </a:path>
                <a:path w="1497329" h="254000">
                  <a:moveTo>
                    <a:pt x="862016" y="101598"/>
                  </a:moveTo>
                  <a:lnTo>
                    <a:pt x="852078" y="103594"/>
                  </a:lnTo>
                  <a:lnTo>
                    <a:pt x="844004" y="109038"/>
                  </a:lnTo>
                  <a:lnTo>
                    <a:pt x="838561" y="117111"/>
                  </a:lnTo>
                  <a:lnTo>
                    <a:pt x="836565" y="126998"/>
                  </a:lnTo>
                  <a:lnTo>
                    <a:pt x="838561" y="136885"/>
                  </a:lnTo>
                  <a:lnTo>
                    <a:pt x="844004" y="144959"/>
                  </a:lnTo>
                  <a:lnTo>
                    <a:pt x="852078" y="150402"/>
                  </a:lnTo>
                  <a:lnTo>
                    <a:pt x="861965" y="152398"/>
                  </a:lnTo>
                  <a:lnTo>
                    <a:pt x="871902" y="150402"/>
                  </a:lnTo>
                  <a:lnTo>
                    <a:pt x="879976" y="144959"/>
                  </a:lnTo>
                  <a:lnTo>
                    <a:pt x="885420" y="136885"/>
                  </a:lnTo>
                  <a:lnTo>
                    <a:pt x="887416" y="126998"/>
                  </a:lnTo>
                  <a:lnTo>
                    <a:pt x="885420" y="117111"/>
                  </a:lnTo>
                  <a:lnTo>
                    <a:pt x="879976" y="109038"/>
                  </a:lnTo>
                  <a:lnTo>
                    <a:pt x="871902" y="103594"/>
                  </a:lnTo>
                  <a:lnTo>
                    <a:pt x="862016" y="101598"/>
                  </a:lnTo>
                  <a:close/>
                </a:path>
                <a:path w="1497329" h="254000">
                  <a:moveTo>
                    <a:pt x="760365" y="101598"/>
                  </a:moveTo>
                  <a:lnTo>
                    <a:pt x="750427" y="103594"/>
                  </a:lnTo>
                  <a:lnTo>
                    <a:pt x="742354" y="109038"/>
                  </a:lnTo>
                  <a:lnTo>
                    <a:pt x="736910" y="117112"/>
                  </a:lnTo>
                  <a:lnTo>
                    <a:pt x="734914" y="126998"/>
                  </a:lnTo>
                  <a:lnTo>
                    <a:pt x="736910" y="136885"/>
                  </a:lnTo>
                  <a:lnTo>
                    <a:pt x="742354" y="144959"/>
                  </a:lnTo>
                  <a:lnTo>
                    <a:pt x="750427" y="150402"/>
                  </a:lnTo>
                  <a:lnTo>
                    <a:pt x="760314" y="152398"/>
                  </a:lnTo>
                  <a:lnTo>
                    <a:pt x="770251" y="150402"/>
                  </a:lnTo>
                  <a:lnTo>
                    <a:pt x="778325" y="144959"/>
                  </a:lnTo>
                  <a:lnTo>
                    <a:pt x="783769" y="136885"/>
                  </a:lnTo>
                  <a:lnTo>
                    <a:pt x="785765" y="126998"/>
                  </a:lnTo>
                  <a:lnTo>
                    <a:pt x="783769" y="117112"/>
                  </a:lnTo>
                  <a:lnTo>
                    <a:pt x="778326" y="109038"/>
                  </a:lnTo>
                  <a:lnTo>
                    <a:pt x="770252" y="103594"/>
                  </a:lnTo>
                  <a:lnTo>
                    <a:pt x="760365" y="101598"/>
                  </a:lnTo>
                  <a:close/>
                </a:path>
                <a:path w="1497329" h="254000">
                  <a:moveTo>
                    <a:pt x="658714" y="101598"/>
                  </a:moveTo>
                  <a:lnTo>
                    <a:pt x="648776" y="103594"/>
                  </a:lnTo>
                  <a:lnTo>
                    <a:pt x="640703" y="109038"/>
                  </a:lnTo>
                  <a:lnTo>
                    <a:pt x="635259" y="117112"/>
                  </a:lnTo>
                  <a:lnTo>
                    <a:pt x="633263" y="126998"/>
                  </a:lnTo>
                  <a:lnTo>
                    <a:pt x="635259" y="136885"/>
                  </a:lnTo>
                  <a:lnTo>
                    <a:pt x="640703" y="144959"/>
                  </a:lnTo>
                  <a:lnTo>
                    <a:pt x="648776" y="150402"/>
                  </a:lnTo>
                  <a:lnTo>
                    <a:pt x="658663" y="152398"/>
                  </a:lnTo>
                  <a:lnTo>
                    <a:pt x="668601" y="150402"/>
                  </a:lnTo>
                  <a:lnTo>
                    <a:pt x="676674" y="144959"/>
                  </a:lnTo>
                  <a:lnTo>
                    <a:pt x="682118" y="136885"/>
                  </a:lnTo>
                  <a:lnTo>
                    <a:pt x="684114" y="126998"/>
                  </a:lnTo>
                  <a:lnTo>
                    <a:pt x="682118" y="117112"/>
                  </a:lnTo>
                  <a:lnTo>
                    <a:pt x="676674" y="109038"/>
                  </a:lnTo>
                  <a:lnTo>
                    <a:pt x="668601" y="103594"/>
                  </a:lnTo>
                  <a:lnTo>
                    <a:pt x="658714" y="101598"/>
                  </a:lnTo>
                  <a:close/>
                </a:path>
                <a:path w="1497329" h="254000">
                  <a:moveTo>
                    <a:pt x="557063" y="101598"/>
                  </a:moveTo>
                  <a:lnTo>
                    <a:pt x="547126" y="103594"/>
                  </a:lnTo>
                  <a:lnTo>
                    <a:pt x="539052" y="109038"/>
                  </a:lnTo>
                  <a:lnTo>
                    <a:pt x="533609" y="117112"/>
                  </a:lnTo>
                  <a:lnTo>
                    <a:pt x="531613" y="126998"/>
                  </a:lnTo>
                  <a:lnTo>
                    <a:pt x="533609" y="136885"/>
                  </a:lnTo>
                  <a:lnTo>
                    <a:pt x="539052" y="144959"/>
                  </a:lnTo>
                  <a:lnTo>
                    <a:pt x="547126" y="150402"/>
                  </a:lnTo>
                  <a:lnTo>
                    <a:pt x="557013" y="152398"/>
                  </a:lnTo>
                  <a:lnTo>
                    <a:pt x="566950" y="150402"/>
                  </a:lnTo>
                  <a:lnTo>
                    <a:pt x="575024" y="144959"/>
                  </a:lnTo>
                  <a:lnTo>
                    <a:pt x="580467" y="136885"/>
                  </a:lnTo>
                  <a:lnTo>
                    <a:pt x="582463" y="126998"/>
                  </a:lnTo>
                  <a:lnTo>
                    <a:pt x="580467" y="117112"/>
                  </a:lnTo>
                  <a:lnTo>
                    <a:pt x="575024" y="109038"/>
                  </a:lnTo>
                  <a:lnTo>
                    <a:pt x="566950" y="103594"/>
                  </a:lnTo>
                  <a:lnTo>
                    <a:pt x="557063" y="101598"/>
                  </a:lnTo>
                  <a:close/>
                </a:path>
                <a:path w="1497329" h="254000">
                  <a:moveTo>
                    <a:pt x="455413" y="101598"/>
                  </a:moveTo>
                  <a:lnTo>
                    <a:pt x="445475" y="103594"/>
                  </a:lnTo>
                  <a:lnTo>
                    <a:pt x="437401" y="109038"/>
                  </a:lnTo>
                  <a:lnTo>
                    <a:pt x="431958" y="117112"/>
                  </a:lnTo>
                  <a:lnTo>
                    <a:pt x="429962" y="126998"/>
                  </a:lnTo>
                  <a:lnTo>
                    <a:pt x="431958" y="136885"/>
                  </a:lnTo>
                  <a:lnTo>
                    <a:pt x="437401" y="144959"/>
                  </a:lnTo>
                  <a:lnTo>
                    <a:pt x="445475" y="150402"/>
                  </a:lnTo>
                  <a:lnTo>
                    <a:pt x="455362" y="152398"/>
                  </a:lnTo>
                  <a:lnTo>
                    <a:pt x="465299" y="150402"/>
                  </a:lnTo>
                  <a:lnTo>
                    <a:pt x="473373" y="144959"/>
                  </a:lnTo>
                  <a:lnTo>
                    <a:pt x="478816" y="136885"/>
                  </a:lnTo>
                  <a:lnTo>
                    <a:pt x="480813" y="126998"/>
                  </a:lnTo>
                  <a:lnTo>
                    <a:pt x="478816" y="117112"/>
                  </a:lnTo>
                  <a:lnTo>
                    <a:pt x="473373" y="109038"/>
                  </a:lnTo>
                  <a:lnTo>
                    <a:pt x="465299" y="103594"/>
                  </a:lnTo>
                  <a:lnTo>
                    <a:pt x="455413" y="101598"/>
                  </a:lnTo>
                  <a:close/>
                </a:path>
                <a:path w="1497329" h="254000">
                  <a:moveTo>
                    <a:pt x="353762" y="101598"/>
                  </a:moveTo>
                  <a:lnTo>
                    <a:pt x="343824" y="103594"/>
                  </a:lnTo>
                  <a:lnTo>
                    <a:pt x="335750" y="109038"/>
                  </a:lnTo>
                  <a:lnTo>
                    <a:pt x="330307" y="117112"/>
                  </a:lnTo>
                  <a:lnTo>
                    <a:pt x="328311" y="126998"/>
                  </a:lnTo>
                  <a:lnTo>
                    <a:pt x="330307" y="136885"/>
                  </a:lnTo>
                  <a:lnTo>
                    <a:pt x="335750" y="144959"/>
                  </a:lnTo>
                  <a:lnTo>
                    <a:pt x="343824" y="150402"/>
                  </a:lnTo>
                  <a:lnTo>
                    <a:pt x="353711" y="152398"/>
                  </a:lnTo>
                  <a:lnTo>
                    <a:pt x="363648" y="150402"/>
                  </a:lnTo>
                  <a:lnTo>
                    <a:pt x="371722" y="144959"/>
                  </a:lnTo>
                  <a:lnTo>
                    <a:pt x="377166" y="136885"/>
                  </a:lnTo>
                  <a:lnTo>
                    <a:pt x="379162" y="126998"/>
                  </a:lnTo>
                  <a:lnTo>
                    <a:pt x="377166" y="117112"/>
                  </a:lnTo>
                  <a:lnTo>
                    <a:pt x="371722" y="109038"/>
                  </a:lnTo>
                  <a:lnTo>
                    <a:pt x="363648" y="103594"/>
                  </a:lnTo>
                  <a:lnTo>
                    <a:pt x="353762" y="101598"/>
                  </a:lnTo>
                  <a:close/>
                </a:path>
                <a:path w="1497329" h="254000">
                  <a:moveTo>
                    <a:pt x="252111" y="101598"/>
                  </a:moveTo>
                  <a:lnTo>
                    <a:pt x="242173" y="103594"/>
                  </a:lnTo>
                  <a:lnTo>
                    <a:pt x="234100" y="109038"/>
                  </a:lnTo>
                  <a:lnTo>
                    <a:pt x="228656" y="117112"/>
                  </a:lnTo>
                  <a:lnTo>
                    <a:pt x="226660" y="126998"/>
                  </a:lnTo>
                  <a:lnTo>
                    <a:pt x="228656" y="136885"/>
                  </a:lnTo>
                  <a:lnTo>
                    <a:pt x="234100" y="144959"/>
                  </a:lnTo>
                  <a:lnTo>
                    <a:pt x="242173" y="150402"/>
                  </a:lnTo>
                  <a:lnTo>
                    <a:pt x="252060" y="152398"/>
                  </a:lnTo>
                  <a:lnTo>
                    <a:pt x="261997" y="150402"/>
                  </a:lnTo>
                  <a:lnTo>
                    <a:pt x="270071" y="144959"/>
                  </a:lnTo>
                  <a:lnTo>
                    <a:pt x="275515" y="136885"/>
                  </a:lnTo>
                  <a:lnTo>
                    <a:pt x="277511" y="126998"/>
                  </a:lnTo>
                  <a:lnTo>
                    <a:pt x="275515" y="117112"/>
                  </a:lnTo>
                  <a:lnTo>
                    <a:pt x="270071" y="109038"/>
                  </a:lnTo>
                  <a:lnTo>
                    <a:pt x="261997" y="103594"/>
                  </a:lnTo>
                  <a:lnTo>
                    <a:pt x="252111" y="101598"/>
                  </a:lnTo>
                  <a:close/>
                </a:path>
                <a:path w="1497329" h="254000">
                  <a:moveTo>
                    <a:pt x="152400" y="0"/>
                  </a:moveTo>
                  <a:lnTo>
                    <a:pt x="0" y="127000"/>
                  </a:lnTo>
                  <a:lnTo>
                    <a:pt x="152400" y="254000"/>
                  </a:lnTo>
                  <a:lnTo>
                    <a:pt x="152400" y="152400"/>
                  </a:lnTo>
                  <a:lnTo>
                    <a:pt x="150409" y="152400"/>
                  </a:lnTo>
                  <a:lnTo>
                    <a:pt x="140522" y="150403"/>
                  </a:lnTo>
                  <a:lnTo>
                    <a:pt x="132449" y="144960"/>
                  </a:lnTo>
                  <a:lnTo>
                    <a:pt x="127005" y="136886"/>
                  </a:lnTo>
                  <a:lnTo>
                    <a:pt x="125009" y="127000"/>
                  </a:lnTo>
                  <a:lnTo>
                    <a:pt x="127005" y="117113"/>
                  </a:lnTo>
                  <a:lnTo>
                    <a:pt x="132449" y="109039"/>
                  </a:lnTo>
                  <a:lnTo>
                    <a:pt x="140522" y="103596"/>
                  </a:lnTo>
                  <a:lnTo>
                    <a:pt x="150460" y="101600"/>
                  </a:lnTo>
                  <a:lnTo>
                    <a:pt x="152400" y="101600"/>
                  </a:lnTo>
                  <a:lnTo>
                    <a:pt x="152400" y="0"/>
                  </a:lnTo>
                  <a:close/>
                </a:path>
                <a:path w="1497329" h="254000">
                  <a:moveTo>
                    <a:pt x="150460" y="101600"/>
                  </a:moveTo>
                  <a:lnTo>
                    <a:pt x="140522" y="103596"/>
                  </a:lnTo>
                  <a:lnTo>
                    <a:pt x="132449" y="109039"/>
                  </a:lnTo>
                  <a:lnTo>
                    <a:pt x="127005" y="117113"/>
                  </a:lnTo>
                  <a:lnTo>
                    <a:pt x="125009" y="127000"/>
                  </a:lnTo>
                  <a:lnTo>
                    <a:pt x="127005" y="136886"/>
                  </a:lnTo>
                  <a:lnTo>
                    <a:pt x="132449" y="144960"/>
                  </a:lnTo>
                  <a:lnTo>
                    <a:pt x="140522" y="150403"/>
                  </a:lnTo>
                  <a:lnTo>
                    <a:pt x="150409" y="152400"/>
                  </a:lnTo>
                  <a:lnTo>
                    <a:pt x="152400" y="152000"/>
                  </a:lnTo>
                  <a:lnTo>
                    <a:pt x="152400" y="101991"/>
                  </a:lnTo>
                  <a:lnTo>
                    <a:pt x="150460" y="101600"/>
                  </a:lnTo>
                  <a:close/>
                </a:path>
                <a:path w="1497329" h="254000">
                  <a:moveTo>
                    <a:pt x="152400" y="152000"/>
                  </a:moveTo>
                  <a:lnTo>
                    <a:pt x="150409" y="152400"/>
                  </a:lnTo>
                  <a:lnTo>
                    <a:pt x="152400" y="152400"/>
                  </a:lnTo>
                  <a:lnTo>
                    <a:pt x="152400" y="152000"/>
                  </a:lnTo>
                  <a:close/>
                </a:path>
                <a:path w="1497329" h="254000">
                  <a:moveTo>
                    <a:pt x="152400" y="101991"/>
                  </a:moveTo>
                  <a:lnTo>
                    <a:pt x="152400" y="152000"/>
                  </a:lnTo>
                  <a:lnTo>
                    <a:pt x="160347" y="150403"/>
                  </a:lnTo>
                  <a:lnTo>
                    <a:pt x="168420" y="144960"/>
                  </a:lnTo>
                  <a:lnTo>
                    <a:pt x="173864" y="136886"/>
                  </a:lnTo>
                  <a:lnTo>
                    <a:pt x="175860" y="127000"/>
                  </a:lnTo>
                  <a:lnTo>
                    <a:pt x="173864" y="117113"/>
                  </a:lnTo>
                  <a:lnTo>
                    <a:pt x="168420" y="109039"/>
                  </a:lnTo>
                  <a:lnTo>
                    <a:pt x="160347" y="103596"/>
                  </a:lnTo>
                  <a:lnTo>
                    <a:pt x="152400" y="101991"/>
                  </a:lnTo>
                  <a:close/>
                </a:path>
                <a:path w="1497329" h="254000">
                  <a:moveTo>
                    <a:pt x="152400" y="101600"/>
                  </a:moveTo>
                  <a:lnTo>
                    <a:pt x="150460" y="101600"/>
                  </a:lnTo>
                  <a:lnTo>
                    <a:pt x="152400" y="101991"/>
                  </a:lnTo>
                  <a:lnTo>
                    <a:pt x="152400" y="101600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53590" y="5261968"/>
              <a:ext cx="584128" cy="542776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9005229" y="4705363"/>
              <a:ext cx="50800" cy="864235"/>
            </a:xfrm>
            <a:custGeom>
              <a:avLst/>
              <a:gdLst/>
              <a:ahLst/>
              <a:cxnLst/>
              <a:rect l="l" t="t" r="r" b="b"/>
              <a:pathLst>
                <a:path w="50800" h="864235">
                  <a:moveTo>
                    <a:pt x="25389" y="813206"/>
                  </a:moveTo>
                  <a:lnTo>
                    <a:pt x="15502" y="815202"/>
                  </a:lnTo>
                  <a:lnTo>
                    <a:pt x="7429" y="820645"/>
                  </a:lnTo>
                  <a:lnTo>
                    <a:pt x="1985" y="828719"/>
                  </a:lnTo>
                  <a:lnTo>
                    <a:pt x="0" y="838657"/>
                  </a:lnTo>
                  <a:lnTo>
                    <a:pt x="1986" y="848544"/>
                  </a:lnTo>
                  <a:lnTo>
                    <a:pt x="7429" y="856617"/>
                  </a:lnTo>
                  <a:lnTo>
                    <a:pt x="15503" y="862061"/>
                  </a:lnTo>
                  <a:lnTo>
                    <a:pt x="25389" y="864057"/>
                  </a:lnTo>
                  <a:lnTo>
                    <a:pt x="35276" y="862061"/>
                  </a:lnTo>
                  <a:lnTo>
                    <a:pt x="43350" y="856617"/>
                  </a:lnTo>
                  <a:lnTo>
                    <a:pt x="48793" y="848544"/>
                  </a:lnTo>
                  <a:lnTo>
                    <a:pt x="50789" y="838657"/>
                  </a:lnTo>
                  <a:lnTo>
                    <a:pt x="48793" y="828719"/>
                  </a:lnTo>
                  <a:lnTo>
                    <a:pt x="43350" y="820645"/>
                  </a:lnTo>
                  <a:lnTo>
                    <a:pt x="35276" y="815202"/>
                  </a:lnTo>
                  <a:lnTo>
                    <a:pt x="25389" y="813206"/>
                  </a:lnTo>
                  <a:close/>
                </a:path>
                <a:path w="50800" h="864235">
                  <a:moveTo>
                    <a:pt x="25389" y="711555"/>
                  </a:moveTo>
                  <a:lnTo>
                    <a:pt x="15502" y="713551"/>
                  </a:lnTo>
                  <a:lnTo>
                    <a:pt x="7429" y="718994"/>
                  </a:lnTo>
                  <a:lnTo>
                    <a:pt x="1985" y="727068"/>
                  </a:lnTo>
                  <a:lnTo>
                    <a:pt x="0" y="737006"/>
                  </a:lnTo>
                  <a:lnTo>
                    <a:pt x="1986" y="746893"/>
                  </a:lnTo>
                  <a:lnTo>
                    <a:pt x="7429" y="754967"/>
                  </a:lnTo>
                  <a:lnTo>
                    <a:pt x="15503" y="760410"/>
                  </a:lnTo>
                  <a:lnTo>
                    <a:pt x="25389" y="762406"/>
                  </a:lnTo>
                  <a:lnTo>
                    <a:pt x="35276" y="760410"/>
                  </a:lnTo>
                  <a:lnTo>
                    <a:pt x="43350" y="754967"/>
                  </a:lnTo>
                  <a:lnTo>
                    <a:pt x="48793" y="746893"/>
                  </a:lnTo>
                  <a:lnTo>
                    <a:pt x="50789" y="737006"/>
                  </a:lnTo>
                  <a:lnTo>
                    <a:pt x="48793" y="727068"/>
                  </a:lnTo>
                  <a:lnTo>
                    <a:pt x="43350" y="718994"/>
                  </a:lnTo>
                  <a:lnTo>
                    <a:pt x="35276" y="713551"/>
                  </a:lnTo>
                  <a:lnTo>
                    <a:pt x="25389" y="711555"/>
                  </a:lnTo>
                  <a:close/>
                </a:path>
                <a:path w="50800" h="864235">
                  <a:moveTo>
                    <a:pt x="25389" y="609904"/>
                  </a:moveTo>
                  <a:lnTo>
                    <a:pt x="15503" y="611900"/>
                  </a:lnTo>
                  <a:lnTo>
                    <a:pt x="7429" y="617344"/>
                  </a:lnTo>
                  <a:lnTo>
                    <a:pt x="1985" y="625417"/>
                  </a:lnTo>
                  <a:lnTo>
                    <a:pt x="0" y="635355"/>
                  </a:lnTo>
                  <a:lnTo>
                    <a:pt x="1986" y="645242"/>
                  </a:lnTo>
                  <a:lnTo>
                    <a:pt x="7430" y="653316"/>
                  </a:lnTo>
                  <a:lnTo>
                    <a:pt x="15504" y="658759"/>
                  </a:lnTo>
                  <a:lnTo>
                    <a:pt x="25389" y="660755"/>
                  </a:lnTo>
                  <a:lnTo>
                    <a:pt x="35276" y="658759"/>
                  </a:lnTo>
                  <a:lnTo>
                    <a:pt x="43350" y="653316"/>
                  </a:lnTo>
                  <a:lnTo>
                    <a:pt x="48793" y="645242"/>
                  </a:lnTo>
                  <a:lnTo>
                    <a:pt x="50789" y="635355"/>
                  </a:lnTo>
                  <a:lnTo>
                    <a:pt x="48793" y="625417"/>
                  </a:lnTo>
                  <a:lnTo>
                    <a:pt x="43350" y="617344"/>
                  </a:lnTo>
                  <a:lnTo>
                    <a:pt x="35276" y="611900"/>
                  </a:lnTo>
                  <a:lnTo>
                    <a:pt x="25389" y="609904"/>
                  </a:lnTo>
                  <a:close/>
                </a:path>
                <a:path w="50800" h="864235">
                  <a:moveTo>
                    <a:pt x="25389" y="508253"/>
                  </a:moveTo>
                  <a:lnTo>
                    <a:pt x="15503" y="510250"/>
                  </a:lnTo>
                  <a:lnTo>
                    <a:pt x="7429" y="515693"/>
                  </a:lnTo>
                  <a:lnTo>
                    <a:pt x="1985" y="523767"/>
                  </a:lnTo>
                  <a:lnTo>
                    <a:pt x="0" y="533704"/>
                  </a:lnTo>
                  <a:lnTo>
                    <a:pt x="1986" y="543591"/>
                  </a:lnTo>
                  <a:lnTo>
                    <a:pt x="7430" y="551665"/>
                  </a:lnTo>
                  <a:lnTo>
                    <a:pt x="15504" y="557108"/>
                  </a:lnTo>
                  <a:lnTo>
                    <a:pt x="25389" y="559104"/>
                  </a:lnTo>
                  <a:lnTo>
                    <a:pt x="35276" y="557108"/>
                  </a:lnTo>
                  <a:lnTo>
                    <a:pt x="43350" y="551665"/>
                  </a:lnTo>
                  <a:lnTo>
                    <a:pt x="48793" y="543591"/>
                  </a:lnTo>
                  <a:lnTo>
                    <a:pt x="50789" y="533704"/>
                  </a:lnTo>
                  <a:lnTo>
                    <a:pt x="48793" y="523767"/>
                  </a:lnTo>
                  <a:lnTo>
                    <a:pt x="43350" y="515693"/>
                  </a:lnTo>
                  <a:lnTo>
                    <a:pt x="35276" y="510250"/>
                  </a:lnTo>
                  <a:lnTo>
                    <a:pt x="25389" y="508253"/>
                  </a:lnTo>
                  <a:close/>
                </a:path>
                <a:path w="50800" h="864235">
                  <a:moveTo>
                    <a:pt x="25389" y="406603"/>
                  </a:moveTo>
                  <a:lnTo>
                    <a:pt x="15503" y="408599"/>
                  </a:lnTo>
                  <a:lnTo>
                    <a:pt x="7429" y="414042"/>
                  </a:lnTo>
                  <a:lnTo>
                    <a:pt x="1985" y="422116"/>
                  </a:lnTo>
                  <a:lnTo>
                    <a:pt x="0" y="432053"/>
                  </a:lnTo>
                  <a:lnTo>
                    <a:pt x="1986" y="441940"/>
                  </a:lnTo>
                  <a:lnTo>
                    <a:pt x="7430" y="450014"/>
                  </a:lnTo>
                  <a:lnTo>
                    <a:pt x="15504" y="455457"/>
                  </a:lnTo>
                  <a:lnTo>
                    <a:pt x="25389" y="457453"/>
                  </a:lnTo>
                  <a:lnTo>
                    <a:pt x="35276" y="455457"/>
                  </a:lnTo>
                  <a:lnTo>
                    <a:pt x="43350" y="450014"/>
                  </a:lnTo>
                  <a:lnTo>
                    <a:pt x="48793" y="441940"/>
                  </a:lnTo>
                  <a:lnTo>
                    <a:pt x="50789" y="432053"/>
                  </a:lnTo>
                  <a:lnTo>
                    <a:pt x="48793" y="422116"/>
                  </a:lnTo>
                  <a:lnTo>
                    <a:pt x="43350" y="414042"/>
                  </a:lnTo>
                  <a:lnTo>
                    <a:pt x="35276" y="408599"/>
                  </a:lnTo>
                  <a:lnTo>
                    <a:pt x="25389" y="406603"/>
                  </a:lnTo>
                  <a:close/>
                </a:path>
                <a:path w="50800" h="864235">
                  <a:moveTo>
                    <a:pt x="25391" y="304952"/>
                  </a:moveTo>
                  <a:lnTo>
                    <a:pt x="15504" y="306948"/>
                  </a:lnTo>
                  <a:lnTo>
                    <a:pt x="7430" y="312391"/>
                  </a:lnTo>
                  <a:lnTo>
                    <a:pt x="1987" y="320465"/>
                  </a:lnTo>
                  <a:lnTo>
                    <a:pt x="1" y="330403"/>
                  </a:lnTo>
                  <a:lnTo>
                    <a:pt x="1987" y="340290"/>
                  </a:lnTo>
                  <a:lnTo>
                    <a:pt x="7431" y="348363"/>
                  </a:lnTo>
                  <a:lnTo>
                    <a:pt x="15504" y="353807"/>
                  </a:lnTo>
                  <a:lnTo>
                    <a:pt x="25391" y="355803"/>
                  </a:lnTo>
                  <a:lnTo>
                    <a:pt x="35277" y="353807"/>
                  </a:lnTo>
                  <a:lnTo>
                    <a:pt x="43351" y="348363"/>
                  </a:lnTo>
                  <a:lnTo>
                    <a:pt x="48794" y="340290"/>
                  </a:lnTo>
                  <a:lnTo>
                    <a:pt x="50791" y="330403"/>
                  </a:lnTo>
                  <a:lnTo>
                    <a:pt x="48794" y="320465"/>
                  </a:lnTo>
                  <a:lnTo>
                    <a:pt x="43351" y="312391"/>
                  </a:lnTo>
                  <a:lnTo>
                    <a:pt x="35277" y="306948"/>
                  </a:lnTo>
                  <a:lnTo>
                    <a:pt x="25391" y="304952"/>
                  </a:lnTo>
                  <a:close/>
                </a:path>
                <a:path w="50800" h="864235">
                  <a:moveTo>
                    <a:pt x="25391" y="203301"/>
                  </a:moveTo>
                  <a:lnTo>
                    <a:pt x="15504" y="205297"/>
                  </a:lnTo>
                  <a:lnTo>
                    <a:pt x="7430" y="210740"/>
                  </a:lnTo>
                  <a:lnTo>
                    <a:pt x="1987" y="218814"/>
                  </a:lnTo>
                  <a:lnTo>
                    <a:pt x="1" y="228752"/>
                  </a:lnTo>
                  <a:lnTo>
                    <a:pt x="1987" y="238638"/>
                  </a:lnTo>
                  <a:lnTo>
                    <a:pt x="7430" y="246712"/>
                  </a:lnTo>
                  <a:lnTo>
                    <a:pt x="15504" y="252156"/>
                  </a:lnTo>
                  <a:lnTo>
                    <a:pt x="25391" y="254152"/>
                  </a:lnTo>
                  <a:lnTo>
                    <a:pt x="35277" y="252156"/>
                  </a:lnTo>
                  <a:lnTo>
                    <a:pt x="43351" y="246712"/>
                  </a:lnTo>
                  <a:lnTo>
                    <a:pt x="48794" y="238638"/>
                  </a:lnTo>
                  <a:lnTo>
                    <a:pt x="50791" y="228752"/>
                  </a:lnTo>
                  <a:lnTo>
                    <a:pt x="48794" y="218814"/>
                  </a:lnTo>
                  <a:lnTo>
                    <a:pt x="43351" y="210740"/>
                  </a:lnTo>
                  <a:lnTo>
                    <a:pt x="35277" y="205297"/>
                  </a:lnTo>
                  <a:lnTo>
                    <a:pt x="25391" y="203301"/>
                  </a:lnTo>
                  <a:close/>
                </a:path>
                <a:path w="50800" h="864235">
                  <a:moveTo>
                    <a:pt x="25391" y="101650"/>
                  </a:moveTo>
                  <a:lnTo>
                    <a:pt x="15504" y="103646"/>
                  </a:lnTo>
                  <a:lnTo>
                    <a:pt x="7430" y="109090"/>
                  </a:lnTo>
                  <a:lnTo>
                    <a:pt x="1987" y="117163"/>
                  </a:lnTo>
                  <a:lnTo>
                    <a:pt x="1" y="127101"/>
                  </a:lnTo>
                  <a:lnTo>
                    <a:pt x="1987" y="136988"/>
                  </a:lnTo>
                  <a:lnTo>
                    <a:pt x="7430" y="145061"/>
                  </a:lnTo>
                  <a:lnTo>
                    <a:pt x="15504" y="150505"/>
                  </a:lnTo>
                  <a:lnTo>
                    <a:pt x="25391" y="152501"/>
                  </a:lnTo>
                  <a:lnTo>
                    <a:pt x="35277" y="150505"/>
                  </a:lnTo>
                  <a:lnTo>
                    <a:pt x="43351" y="145061"/>
                  </a:lnTo>
                  <a:lnTo>
                    <a:pt x="48794" y="136988"/>
                  </a:lnTo>
                  <a:lnTo>
                    <a:pt x="50791" y="127101"/>
                  </a:lnTo>
                  <a:lnTo>
                    <a:pt x="48794" y="117163"/>
                  </a:lnTo>
                  <a:lnTo>
                    <a:pt x="43351" y="109090"/>
                  </a:lnTo>
                  <a:lnTo>
                    <a:pt x="35277" y="103646"/>
                  </a:lnTo>
                  <a:lnTo>
                    <a:pt x="25391" y="101650"/>
                  </a:lnTo>
                  <a:close/>
                </a:path>
                <a:path w="50800" h="864235">
                  <a:moveTo>
                    <a:pt x="25391" y="0"/>
                  </a:moveTo>
                  <a:lnTo>
                    <a:pt x="15504" y="1996"/>
                  </a:lnTo>
                  <a:lnTo>
                    <a:pt x="7430" y="7439"/>
                  </a:lnTo>
                  <a:lnTo>
                    <a:pt x="1987" y="15513"/>
                  </a:lnTo>
                  <a:lnTo>
                    <a:pt x="1" y="25450"/>
                  </a:lnTo>
                  <a:lnTo>
                    <a:pt x="1987" y="35337"/>
                  </a:lnTo>
                  <a:lnTo>
                    <a:pt x="7430" y="43410"/>
                  </a:lnTo>
                  <a:lnTo>
                    <a:pt x="15504" y="48854"/>
                  </a:lnTo>
                  <a:lnTo>
                    <a:pt x="25391" y="50850"/>
                  </a:lnTo>
                  <a:lnTo>
                    <a:pt x="35277" y="48854"/>
                  </a:lnTo>
                  <a:lnTo>
                    <a:pt x="43351" y="43410"/>
                  </a:lnTo>
                  <a:lnTo>
                    <a:pt x="48794" y="35337"/>
                  </a:lnTo>
                  <a:lnTo>
                    <a:pt x="50791" y="25450"/>
                  </a:lnTo>
                  <a:lnTo>
                    <a:pt x="48795" y="15513"/>
                  </a:lnTo>
                  <a:lnTo>
                    <a:pt x="43351" y="7439"/>
                  </a:lnTo>
                  <a:lnTo>
                    <a:pt x="35278" y="1996"/>
                  </a:lnTo>
                  <a:lnTo>
                    <a:pt x="25391" y="0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296548" y="4121828"/>
              <a:ext cx="1871980" cy="471170"/>
            </a:xfrm>
            <a:custGeom>
              <a:avLst/>
              <a:gdLst/>
              <a:ahLst/>
              <a:cxnLst/>
              <a:rect l="l" t="t" r="r" b="b"/>
              <a:pathLst>
                <a:path w="1871980" h="471170">
                  <a:moveTo>
                    <a:pt x="1871903" y="0"/>
                  </a:moveTo>
                  <a:lnTo>
                    <a:pt x="0" y="0"/>
                  </a:lnTo>
                  <a:lnTo>
                    <a:pt x="0" y="470829"/>
                  </a:lnTo>
                  <a:lnTo>
                    <a:pt x="1871903" y="470829"/>
                  </a:lnTo>
                  <a:lnTo>
                    <a:pt x="18719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296548" y="4121828"/>
            <a:ext cx="1871980" cy="471170"/>
          </a:xfrm>
          <a:prstGeom prst="rect">
            <a:avLst/>
          </a:prstGeom>
          <a:ln w="25400">
            <a:solidFill>
              <a:srgbClr val="130F24"/>
            </a:solidFill>
          </a:ln>
        </p:spPr>
        <p:txBody>
          <a:bodyPr vert="horz" wrap="square" lIns="0" tIns="10033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790"/>
              </a:spcBef>
            </a:pPr>
            <a:r>
              <a:rPr sz="1600" spc="-30" dirty="0">
                <a:solidFill>
                  <a:srgbClr val="130F24"/>
                </a:solidFill>
                <a:latin typeface="Arial MT"/>
                <a:cs typeface="Arial MT"/>
              </a:rPr>
              <a:t>Places</a:t>
            </a:r>
            <a:r>
              <a:rPr sz="1600" spc="-75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new</a:t>
            </a:r>
            <a:r>
              <a:rPr sz="1600" spc="-6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30F24"/>
                </a:solidFill>
                <a:latin typeface="Arial MT"/>
                <a:cs typeface="Arial MT"/>
              </a:rPr>
              <a:t>order.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3607066" y="5788580"/>
            <a:ext cx="2643505" cy="4417695"/>
            <a:chOff x="3607066" y="5788580"/>
            <a:chExt cx="2643505" cy="4417695"/>
          </a:xfrm>
        </p:grpSpPr>
        <p:sp>
          <p:nvSpPr>
            <p:cNvPr id="60" name="object 60"/>
            <p:cNvSpPr/>
            <p:nvPr/>
          </p:nvSpPr>
          <p:spPr>
            <a:xfrm>
              <a:off x="3607066" y="5788580"/>
              <a:ext cx="2643505" cy="4417695"/>
            </a:xfrm>
            <a:custGeom>
              <a:avLst/>
              <a:gdLst/>
              <a:ahLst/>
              <a:cxnLst/>
              <a:rect l="l" t="t" r="r" b="b"/>
              <a:pathLst>
                <a:path w="2643504" h="4417695">
                  <a:moveTo>
                    <a:pt x="2643501" y="0"/>
                  </a:moveTo>
                  <a:lnTo>
                    <a:pt x="0" y="0"/>
                  </a:lnTo>
                  <a:lnTo>
                    <a:pt x="0" y="4417311"/>
                  </a:lnTo>
                  <a:lnTo>
                    <a:pt x="2643501" y="4417311"/>
                  </a:lnTo>
                  <a:lnTo>
                    <a:pt x="26435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680981" y="7164085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829791" y="7507569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677598" y="7937985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826408" y="8281468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3684837" y="8722947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833647" y="9066432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684837" y="9492355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3833647" y="9835838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680981" y="6386290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829791" y="6729774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/>
          <p:cNvSpPr txBox="1"/>
          <p:nvPr/>
        </p:nvSpPr>
        <p:spPr>
          <a:xfrm>
            <a:off x="3607066" y="5788580"/>
            <a:ext cx="2643505" cy="4417695"/>
          </a:xfrm>
          <a:prstGeom prst="rect">
            <a:avLst/>
          </a:prstGeom>
          <a:ln w="50800">
            <a:solidFill>
              <a:srgbClr val="7731F8"/>
            </a:solidFill>
          </a:ln>
        </p:spPr>
        <p:txBody>
          <a:bodyPr vert="horz" wrap="square" lIns="0" tIns="155575" rIns="0" bIns="0" rtlCol="0">
            <a:spAutoFit/>
          </a:bodyPr>
          <a:lstStyle/>
          <a:p>
            <a:pPr marL="521970">
              <a:lnSpc>
                <a:spcPct val="100000"/>
              </a:lnSpc>
              <a:spcBef>
                <a:spcPts val="1225"/>
              </a:spcBef>
            </a:pPr>
            <a:r>
              <a:rPr sz="1600" spc="-17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Saga:</a:t>
            </a: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r>
              <a:rPr sz="1600" spc="-10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5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###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 marL="313690" marR="396875" indent="-149225">
              <a:lnSpc>
                <a:spcPct val="160000"/>
              </a:lnSpc>
              <a:spcBef>
                <a:spcPts val="780"/>
              </a:spcBef>
            </a:pPr>
            <a:r>
              <a:rPr sz="1400" spc="-12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Account</a:t>
            </a:r>
            <a:r>
              <a:rPr sz="1400" spc="-5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3690" marR="396875" indent="-149225">
              <a:lnSpc>
                <a:spcPct val="161000"/>
              </a:lnSpc>
              <a:spcBef>
                <a:spcPts val="720"/>
              </a:spcBef>
            </a:pPr>
            <a:r>
              <a:rPr sz="1400" spc="-105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r>
              <a:rPr sz="1400" spc="-8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0515" marR="400685" indent="-149225">
              <a:lnSpc>
                <a:spcPct val="161000"/>
              </a:lnSpc>
              <a:spcBef>
                <a:spcPts val="670"/>
              </a:spcBef>
            </a:pPr>
            <a:r>
              <a:rPr sz="1400" spc="-1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Product</a:t>
            </a:r>
            <a:r>
              <a:rPr sz="1400" spc="-5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7500" marR="393065" indent="-149225">
              <a:lnSpc>
                <a:spcPct val="161000"/>
              </a:lnSpc>
              <a:spcBef>
                <a:spcPts val="745"/>
              </a:spcBef>
            </a:pPr>
            <a:r>
              <a:rPr sz="1400" spc="-1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Inventory</a:t>
            </a:r>
            <a:r>
              <a:rPr sz="1400" spc="-55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7500" marR="393065" indent="-149225">
              <a:lnSpc>
                <a:spcPct val="160000"/>
              </a:lnSpc>
              <a:spcBef>
                <a:spcPts val="675"/>
              </a:spcBef>
            </a:pPr>
            <a:r>
              <a:rPr sz="1400" spc="-12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Promotion</a:t>
            </a:r>
            <a:r>
              <a:rPr sz="1400" spc="-65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7614569" y="5467875"/>
            <a:ext cx="6257290" cy="2093595"/>
            <a:chOff x="7614569" y="5467875"/>
            <a:chExt cx="6257290" cy="2093595"/>
          </a:xfrm>
        </p:grpSpPr>
        <p:sp>
          <p:nvSpPr>
            <p:cNvPr id="73" name="object 73"/>
            <p:cNvSpPr/>
            <p:nvPr/>
          </p:nvSpPr>
          <p:spPr>
            <a:xfrm>
              <a:off x="7614569" y="6273809"/>
              <a:ext cx="1067435" cy="50800"/>
            </a:xfrm>
            <a:custGeom>
              <a:avLst/>
              <a:gdLst/>
              <a:ahLst/>
              <a:cxnLst/>
              <a:rect l="l" t="t" r="r" b="b"/>
              <a:pathLst>
                <a:path w="1067434" h="50800">
                  <a:moveTo>
                    <a:pt x="25400" y="0"/>
                  </a:moveTo>
                  <a:lnTo>
                    <a:pt x="15513" y="1996"/>
                  </a:lnTo>
                  <a:lnTo>
                    <a:pt x="7439" y="7439"/>
                  </a:lnTo>
                  <a:lnTo>
                    <a:pt x="1996" y="15513"/>
                  </a:lnTo>
                  <a:lnTo>
                    <a:pt x="0" y="25400"/>
                  </a:lnTo>
                  <a:lnTo>
                    <a:pt x="1996" y="35286"/>
                  </a:lnTo>
                  <a:lnTo>
                    <a:pt x="7439" y="43360"/>
                  </a:lnTo>
                  <a:lnTo>
                    <a:pt x="15513" y="48803"/>
                  </a:lnTo>
                  <a:lnTo>
                    <a:pt x="25450" y="50800"/>
                  </a:lnTo>
                  <a:lnTo>
                    <a:pt x="35337" y="48803"/>
                  </a:lnTo>
                  <a:lnTo>
                    <a:pt x="43411" y="43360"/>
                  </a:lnTo>
                  <a:lnTo>
                    <a:pt x="48854" y="35286"/>
                  </a:lnTo>
                  <a:lnTo>
                    <a:pt x="50850" y="25400"/>
                  </a:lnTo>
                  <a:lnTo>
                    <a:pt x="48854" y="15513"/>
                  </a:lnTo>
                  <a:lnTo>
                    <a:pt x="43411" y="7439"/>
                  </a:lnTo>
                  <a:lnTo>
                    <a:pt x="35337" y="1996"/>
                  </a:lnTo>
                  <a:lnTo>
                    <a:pt x="25400" y="0"/>
                  </a:lnTo>
                  <a:close/>
                </a:path>
                <a:path w="1067434" h="50800">
                  <a:moveTo>
                    <a:pt x="127050" y="0"/>
                  </a:moveTo>
                  <a:lnTo>
                    <a:pt x="117163" y="1996"/>
                  </a:lnTo>
                  <a:lnTo>
                    <a:pt x="109089" y="7439"/>
                  </a:lnTo>
                  <a:lnTo>
                    <a:pt x="103646" y="15513"/>
                  </a:lnTo>
                  <a:lnTo>
                    <a:pt x="101650" y="25400"/>
                  </a:lnTo>
                  <a:lnTo>
                    <a:pt x="103646" y="35286"/>
                  </a:lnTo>
                  <a:lnTo>
                    <a:pt x="109090" y="43360"/>
                  </a:lnTo>
                  <a:lnTo>
                    <a:pt x="117163" y="48803"/>
                  </a:lnTo>
                  <a:lnTo>
                    <a:pt x="127101" y="50800"/>
                  </a:lnTo>
                  <a:lnTo>
                    <a:pt x="136988" y="48803"/>
                  </a:lnTo>
                  <a:lnTo>
                    <a:pt x="145062" y="43360"/>
                  </a:lnTo>
                  <a:lnTo>
                    <a:pt x="150505" y="35286"/>
                  </a:lnTo>
                  <a:lnTo>
                    <a:pt x="152501" y="25400"/>
                  </a:lnTo>
                  <a:lnTo>
                    <a:pt x="150505" y="15513"/>
                  </a:lnTo>
                  <a:lnTo>
                    <a:pt x="145062" y="7439"/>
                  </a:lnTo>
                  <a:lnTo>
                    <a:pt x="136988" y="1996"/>
                  </a:lnTo>
                  <a:lnTo>
                    <a:pt x="127050" y="0"/>
                  </a:lnTo>
                  <a:close/>
                </a:path>
                <a:path w="1067434" h="50800">
                  <a:moveTo>
                    <a:pt x="228701" y="0"/>
                  </a:moveTo>
                  <a:lnTo>
                    <a:pt x="218814" y="1996"/>
                  </a:lnTo>
                  <a:lnTo>
                    <a:pt x="210740" y="7439"/>
                  </a:lnTo>
                  <a:lnTo>
                    <a:pt x="205297" y="15513"/>
                  </a:lnTo>
                  <a:lnTo>
                    <a:pt x="203301" y="25400"/>
                  </a:lnTo>
                  <a:lnTo>
                    <a:pt x="205297" y="35286"/>
                  </a:lnTo>
                  <a:lnTo>
                    <a:pt x="210740" y="43360"/>
                  </a:lnTo>
                  <a:lnTo>
                    <a:pt x="218814" y="48803"/>
                  </a:lnTo>
                  <a:lnTo>
                    <a:pt x="228752" y="50800"/>
                  </a:lnTo>
                  <a:lnTo>
                    <a:pt x="238639" y="48803"/>
                  </a:lnTo>
                  <a:lnTo>
                    <a:pt x="246713" y="43360"/>
                  </a:lnTo>
                  <a:lnTo>
                    <a:pt x="252156" y="35286"/>
                  </a:lnTo>
                  <a:lnTo>
                    <a:pt x="254152" y="25400"/>
                  </a:lnTo>
                  <a:lnTo>
                    <a:pt x="252156" y="15513"/>
                  </a:lnTo>
                  <a:lnTo>
                    <a:pt x="246713" y="7439"/>
                  </a:lnTo>
                  <a:lnTo>
                    <a:pt x="238639" y="1996"/>
                  </a:lnTo>
                  <a:lnTo>
                    <a:pt x="228701" y="0"/>
                  </a:lnTo>
                  <a:close/>
                </a:path>
                <a:path w="1067434" h="50800">
                  <a:moveTo>
                    <a:pt x="330352" y="0"/>
                  </a:moveTo>
                  <a:lnTo>
                    <a:pt x="320465" y="1996"/>
                  </a:lnTo>
                  <a:lnTo>
                    <a:pt x="312391" y="7439"/>
                  </a:lnTo>
                  <a:lnTo>
                    <a:pt x="306948" y="15513"/>
                  </a:lnTo>
                  <a:lnTo>
                    <a:pt x="304952" y="25400"/>
                  </a:lnTo>
                  <a:lnTo>
                    <a:pt x="306948" y="35286"/>
                  </a:lnTo>
                  <a:lnTo>
                    <a:pt x="312391" y="43360"/>
                  </a:lnTo>
                  <a:lnTo>
                    <a:pt x="320465" y="48803"/>
                  </a:lnTo>
                  <a:lnTo>
                    <a:pt x="330403" y="50800"/>
                  </a:lnTo>
                  <a:lnTo>
                    <a:pt x="340290" y="48803"/>
                  </a:lnTo>
                  <a:lnTo>
                    <a:pt x="348363" y="43360"/>
                  </a:lnTo>
                  <a:lnTo>
                    <a:pt x="353807" y="35286"/>
                  </a:lnTo>
                  <a:lnTo>
                    <a:pt x="355803" y="25400"/>
                  </a:lnTo>
                  <a:lnTo>
                    <a:pt x="353807" y="15513"/>
                  </a:lnTo>
                  <a:lnTo>
                    <a:pt x="348363" y="7439"/>
                  </a:lnTo>
                  <a:lnTo>
                    <a:pt x="340290" y="1996"/>
                  </a:lnTo>
                  <a:lnTo>
                    <a:pt x="330352" y="0"/>
                  </a:lnTo>
                  <a:close/>
                </a:path>
                <a:path w="1067434" h="50800">
                  <a:moveTo>
                    <a:pt x="432003" y="0"/>
                  </a:moveTo>
                  <a:lnTo>
                    <a:pt x="422116" y="1996"/>
                  </a:lnTo>
                  <a:lnTo>
                    <a:pt x="414042" y="7439"/>
                  </a:lnTo>
                  <a:lnTo>
                    <a:pt x="408599" y="15513"/>
                  </a:lnTo>
                  <a:lnTo>
                    <a:pt x="406603" y="25400"/>
                  </a:lnTo>
                  <a:lnTo>
                    <a:pt x="408599" y="35286"/>
                  </a:lnTo>
                  <a:lnTo>
                    <a:pt x="414042" y="43360"/>
                  </a:lnTo>
                  <a:lnTo>
                    <a:pt x="422116" y="48803"/>
                  </a:lnTo>
                  <a:lnTo>
                    <a:pt x="432053" y="50800"/>
                  </a:lnTo>
                  <a:lnTo>
                    <a:pt x="441940" y="48803"/>
                  </a:lnTo>
                  <a:lnTo>
                    <a:pt x="450014" y="43360"/>
                  </a:lnTo>
                  <a:lnTo>
                    <a:pt x="455457" y="35286"/>
                  </a:lnTo>
                  <a:lnTo>
                    <a:pt x="457453" y="25400"/>
                  </a:lnTo>
                  <a:lnTo>
                    <a:pt x="455457" y="15513"/>
                  </a:lnTo>
                  <a:lnTo>
                    <a:pt x="450014" y="7439"/>
                  </a:lnTo>
                  <a:lnTo>
                    <a:pt x="441940" y="1996"/>
                  </a:lnTo>
                  <a:lnTo>
                    <a:pt x="432003" y="0"/>
                  </a:lnTo>
                  <a:close/>
                </a:path>
                <a:path w="1067434" h="50800">
                  <a:moveTo>
                    <a:pt x="533653" y="0"/>
                  </a:moveTo>
                  <a:lnTo>
                    <a:pt x="523767" y="1996"/>
                  </a:lnTo>
                  <a:lnTo>
                    <a:pt x="515693" y="7439"/>
                  </a:lnTo>
                  <a:lnTo>
                    <a:pt x="510250" y="15513"/>
                  </a:lnTo>
                  <a:lnTo>
                    <a:pt x="508253" y="25400"/>
                  </a:lnTo>
                  <a:lnTo>
                    <a:pt x="510250" y="35286"/>
                  </a:lnTo>
                  <a:lnTo>
                    <a:pt x="515693" y="43360"/>
                  </a:lnTo>
                  <a:lnTo>
                    <a:pt x="523767" y="48803"/>
                  </a:lnTo>
                  <a:lnTo>
                    <a:pt x="533704" y="50800"/>
                  </a:lnTo>
                  <a:lnTo>
                    <a:pt x="543591" y="48803"/>
                  </a:lnTo>
                  <a:lnTo>
                    <a:pt x="551665" y="43360"/>
                  </a:lnTo>
                  <a:lnTo>
                    <a:pt x="557108" y="35286"/>
                  </a:lnTo>
                  <a:lnTo>
                    <a:pt x="559104" y="25400"/>
                  </a:lnTo>
                  <a:lnTo>
                    <a:pt x="557108" y="15513"/>
                  </a:lnTo>
                  <a:lnTo>
                    <a:pt x="551665" y="7439"/>
                  </a:lnTo>
                  <a:lnTo>
                    <a:pt x="543591" y="1996"/>
                  </a:lnTo>
                  <a:lnTo>
                    <a:pt x="533653" y="0"/>
                  </a:lnTo>
                  <a:close/>
                </a:path>
                <a:path w="1067434" h="50800">
                  <a:moveTo>
                    <a:pt x="635304" y="1"/>
                  </a:moveTo>
                  <a:lnTo>
                    <a:pt x="625417" y="1997"/>
                  </a:lnTo>
                  <a:lnTo>
                    <a:pt x="617344" y="7440"/>
                  </a:lnTo>
                  <a:lnTo>
                    <a:pt x="611900" y="15514"/>
                  </a:lnTo>
                  <a:lnTo>
                    <a:pt x="609904" y="25401"/>
                  </a:lnTo>
                  <a:lnTo>
                    <a:pt x="611900" y="35287"/>
                  </a:lnTo>
                  <a:lnTo>
                    <a:pt x="617344" y="43361"/>
                  </a:lnTo>
                  <a:lnTo>
                    <a:pt x="625417" y="48805"/>
                  </a:lnTo>
                  <a:lnTo>
                    <a:pt x="635355" y="50801"/>
                  </a:lnTo>
                  <a:lnTo>
                    <a:pt x="645242" y="48805"/>
                  </a:lnTo>
                  <a:lnTo>
                    <a:pt x="653316" y="43361"/>
                  </a:lnTo>
                  <a:lnTo>
                    <a:pt x="658759" y="35287"/>
                  </a:lnTo>
                  <a:lnTo>
                    <a:pt x="660755" y="25401"/>
                  </a:lnTo>
                  <a:lnTo>
                    <a:pt x="658759" y="15514"/>
                  </a:lnTo>
                  <a:lnTo>
                    <a:pt x="653316" y="7440"/>
                  </a:lnTo>
                  <a:lnTo>
                    <a:pt x="645242" y="1997"/>
                  </a:lnTo>
                  <a:lnTo>
                    <a:pt x="635304" y="1"/>
                  </a:lnTo>
                  <a:close/>
                </a:path>
                <a:path w="1067434" h="50800">
                  <a:moveTo>
                    <a:pt x="736955" y="1"/>
                  </a:moveTo>
                  <a:lnTo>
                    <a:pt x="727068" y="1997"/>
                  </a:lnTo>
                  <a:lnTo>
                    <a:pt x="718994" y="7440"/>
                  </a:lnTo>
                  <a:lnTo>
                    <a:pt x="713551" y="15514"/>
                  </a:lnTo>
                  <a:lnTo>
                    <a:pt x="711555" y="25401"/>
                  </a:lnTo>
                  <a:lnTo>
                    <a:pt x="713551" y="35287"/>
                  </a:lnTo>
                  <a:lnTo>
                    <a:pt x="718994" y="43361"/>
                  </a:lnTo>
                  <a:lnTo>
                    <a:pt x="727068" y="48805"/>
                  </a:lnTo>
                  <a:lnTo>
                    <a:pt x="737006" y="50801"/>
                  </a:lnTo>
                  <a:lnTo>
                    <a:pt x="746893" y="48805"/>
                  </a:lnTo>
                  <a:lnTo>
                    <a:pt x="754967" y="43361"/>
                  </a:lnTo>
                  <a:lnTo>
                    <a:pt x="760410" y="35287"/>
                  </a:lnTo>
                  <a:lnTo>
                    <a:pt x="762406" y="25401"/>
                  </a:lnTo>
                  <a:lnTo>
                    <a:pt x="760410" y="15514"/>
                  </a:lnTo>
                  <a:lnTo>
                    <a:pt x="754967" y="7440"/>
                  </a:lnTo>
                  <a:lnTo>
                    <a:pt x="746893" y="1997"/>
                  </a:lnTo>
                  <a:lnTo>
                    <a:pt x="736955" y="1"/>
                  </a:lnTo>
                  <a:close/>
                </a:path>
                <a:path w="1067434" h="50800">
                  <a:moveTo>
                    <a:pt x="838606" y="1"/>
                  </a:moveTo>
                  <a:lnTo>
                    <a:pt x="828719" y="1997"/>
                  </a:lnTo>
                  <a:lnTo>
                    <a:pt x="820645" y="7440"/>
                  </a:lnTo>
                  <a:lnTo>
                    <a:pt x="815202" y="15514"/>
                  </a:lnTo>
                  <a:lnTo>
                    <a:pt x="813206" y="25401"/>
                  </a:lnTo>
                  <a:lnTo>
                    <a:pt x="815202" y="35287"/>
                  </a:lnTo>
                  <a:lnTo>
                    <a:pt x="820645" y="43361"/>
                  </a:lnTo>
                  <a:lnTo>
                    <a:pt x="828719" y="48805"/>
                  </a:lnTo>
                  <a:lnTo>
                    <a:pt x="838657" y="50801"/>
                  </a:lnTo>
                  <a:lnTo>
                    <a:pt x="848544" y="48805"/>
                  </a:lnTo>
                  <a:lnTo>
                    <a:pt x="856617" y="43361"/>
                  </a:lnTo>
                  <a:lnTo>
                    <a:pt x="862061" y="35287"/>
                  </a:lnTo>
                  <a:lnTo>
                    <a:pt x="864057" y="25401"/>
                  </a:lnTo>
                  <a:lnTo>
                    <a:pt x="862061" y="15514"/>
                  </a:lnTo>
                  <a:lnTo>
                    <a:pt x="856617" y="7440"/>
                  </a:lnTo>
                  <a:lnTo>
                    <a:pt x="848544" y="1997"/>
                  </a:lnTo>
                  <a:lnTo>
                    <a:pt x="838606" y="1"/>
                  </a:lnTo>
                  <a:close/>
                </a:path>
                <a:path w="1067434" h="50800">
                  <a:moveTo>
                    <a:pt x="940257" y="1"/>
                  </a:moveTo>
                  <a:lnTo>
                    <a:pt x="930370" y="1997"/>
                  </a:lnTo>
                  <a:lnTo>
                    <a:pt x="922296" y="7440"/>
                  </a:lnTo>
                  <a:lnTo>
                    <a:pt x="916853" y="15514"/>
                  </a:lnTo>
                  <a:lnTo>
                    <a:pt x="914857" y="25401"/>
                  </a:lnTo>
                  <a:lnTo>
                    <a:pt x="916853" y="35287"/>
                  </a:lnTo>
                  <a:lnTo>
                    <a:pt x="922296" y="43361"/>
                  </a:lnTo>
                  <a:lnTo>
                    <a:pt x="930370" y="48805"/>
                  </a:lnTo>
                  <a:lnTo>
                    <a:pt x="940307" y="50801"/>
                  </a:lnTo>
                  <a:lnTo>
                    <a:pt x="950194" y="48805"/>
                  </a:lnTo>
                  <a:lnTo>
                    <a:pt x="958268" y="43361"/>
                  </a:lnTo>
                  <a:lnTo>
                    <a:pt x="963711" y="35287"/>
                  </a:lnTo>
                  <a:lnTo>
                    <a:pt x="965707" y="25401"/>
                  </a:lnTo>
                  <a:lnTo>
                    <a:pt x="963711" y="15514"/>
                  </a:lnTo>
                  <a:lnTo>
                    <a:pt x="958268" y="7440"/>
                  </a:lnTo>
                  <a:lnTo>
                    <a:pt x="950194" y="1997"/>
                  </a:lnTo>
                  <a:lnTo>
                    <a:pt x="940257" y="1"/>
                  </a:lnTo>
                  <a:close/>
                </a:path>
                <a:path w="1067434" h="50800">
                  <a:moveTo>
                    <a:pt x="1041907" y="1"/>
                  </a:moveTo>
                  <a:lnTo>
                    <a:pt x="1032021" y="1997"/>
                  </a:lnTo>
                  <a:lnTo>
                    <a:pt x="1023947" y="7440"/>
                  </a:lnTo>
                  <a:lnTo>
                    <a:pt x="1018504" y="15514"/>
                  </a:lnTo>
                  <a:lnTo>
                    <a:pt x="1016507" y="25401"/>
                  </a:lnTo>
                  <a:lnTo>
                    <a:pt x="1018504" y="35288"/>
                  </a:lnTo>
                  <a:lnTo>
                    <a:pt x="1023947" y="43361"/>
                  </a:lnTo>
                  <a:lnTo>
                    <a:pt x="1032021" y="48805"/>
                  </a:lnTo>
                  <a:lnTo>
                    <a:pt x="1041958" y="50801"/>
                  </a:lnTo>
                  <a:lnTo>
                    <a:pt x="1051845" y="48805"/>
                  </a:lnTo>
                  <a:lnTo>
                    <a:pt x="1059919" y="43361"/>
                  </a:lnTo>
                  <a:lnTo>
                    <a:pt x="1065362" y="35288"/>
                  </a:lnTo>
                  <a:lnTo>
                    <a:pt x="1067358" y="25401"/>
                  </a:lnTo>
                  <a:lnTo>
                    <a:pt x="1065362" y="15514"/>
                  </a:lnTo>
                  <a:lnTo>
                    <a:pt x="1059919" y="7440"/>
                  </a:lnTo>
                  <a:lnTo>
                    <a:pt x="1051845" y="1997"/>
                  </a:lnTo>
                  <a:lnTo>
                    <a:pt x="1041907" y="1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67591" y="5467875"/>
              <a:ext cx="1636425" cy="1636425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9930892" y="5779350"/>
              <a:ext cx="3941445" cy="1728470"/>
            </a:xfrm>
            <a:custGeom>
              <a:avLst/>
              <a:gdLst/>
              <a:ahLst/>
              <a:cxnLst/>
              <a:rect l="l" t="t" r="r" b="b"/>
              <a:pathLst>
                <a:path w="3941444" h="1728470">
                  <a:moveTo>
                    <a:pt x="50850" y="25400"/>
                  </a:moveTo>
                  <a:lnTo>
                    <a:pt x="48856" y="15506"/>
                  </a:lnTo>
                  <a:lnTo>
                    <a:pt x="43408" y="7442"/>
                  </a:lnTo>
                  <a:lnTo>
                    <a:pt x="35344" y="1993"/>
                  </a:lnTo>
                  <a:lnTo>
                    <a:pt x="25400" y="0"/>
                  </a:lnTo>
                  <a:lnTo>
                    <a:pt x="15506" y="1993"/>
                  </a:lnTo>
                  <a:lnTo>
                    <a:pt x="7442" y="7442"/>
                  </a:lnTo>
                  <a:lnTo>
                    <a:pt x="1993" y="15506"/>
                  </a:lnTo>
                  <a:lnTo>
                    <a:pt x="0" y="25400"/>
                  </a:lnTo>
                  <a:lnTo>
                    <a:pt x="1993" y="35293"/>
                  </a:lnTo>
                  <a:lnTo>
                    <a:pt x="7442" y="43357"/>
                  </a:lnTo>
                  <a:lnTo>
                    <a:pt x="15506" y="48806"/>
                  </a:lnTo>
                  <a:lnTo>
                    <a:pt x="25450" y="50800"/>
                  </a:lnTo>
                  <a:lnTo>
                    <a:pt x="35344" y="48806"/>
                  </a:lnTo>
                  <a:lnTo>
                    <a:pt x="43408" y="43357"/>
                  </a:lnTo>
                  <a:lnTo>
                    <a:pt x="48856" y="35293"/>
                  </a:lnTo>
                  <a:lnTo>
                    <a:pt x="50850" y="25400"/>
                  </a:lnTo>
                  <a:close/>
                </a:path>
                <a:path w="3941444" h="1728470">
                  <a:moveTo>
                    <a:pt x="152501" y="25400"/>
                  </a:moveTo>
                  <a:lnTo>
                    <a:pt x="150507" y="15506"/>
                  </a:lnTo>
                  <a:lnTo>
                    <a:pt x="145059" y="7442"/>
                  </a:lnTo>
                  <a:lnTo>
                    <a:pt x="136994" y="1993"/>
                  </a:lnTo>
                  <a:lnTo>
                    <a:pt x="127050" y="0"/>
                  </a:lnTo>
                  <a:lnTo>
                    <a:pt x="117157" y="1993"/>
                  </a:lnTo>
                  <a:lnTo>
                    <a:pt x="109093" y="7442"/>
                  </a:lnTo>
                  <a:lnTo>
                    <a:pt x="103644" y="15506"/>
                  </a:lnTo>
                  <a:lnTo>
                    <a:pt x="101650" y="25400"/>
                  </a:lnTo>
                  <a:lnTo>
                    <a:pt x="103644" y="35293"/>
                  </a:lnTo>
                  <a:lnTo>
                    <a:pt x="109093" y="43357"/>
                  </a:lnTo>
                  <a:lnTo>
                    <a:pt x="117157" y="48806"/>
                  </a:lnTo>
                  <a:lnTo>
                    <a:pt x="127101" y="50800"/>
                  </a:lnTo>
                  <a:lnTo>
                    <a:pt x="136994" y="48806"/>
                  </a:lnTo>
                  <a:lnTo>
                    <a:pt x="145059" y="43357"/>
                  </a:lnTo>
                  <a:lnTo>
                    <a:pt x="150507" y="35293"/>
                  </a:lnTo>
                  <a:lnTo>
                    <a:pt x="152501" y="25400"/>
                  </a:lnTo>
                  <a:close/>
                </a:path>
                <a:path w="3941444" h="1728470">
                  <a:moveTo>
                    <a:pt x="254152" y="25400"/>
                  </a:moveTo>
                  <a:lnTo>
                    <a:pt x="252158" y="15506"/>
                  </a:lnTo>
                  <a:lnTo>
                    <a:pt x="246710" y="7442"/>
                  </a:lnTo>
                  <a:lnTo>
                    <a:pt x="238645" y="1993"/>
                  </a:lnTo>
                  <a:lnTo>
                    <a:pt x="228701" y="0"/>
                  </a:lnTo>
                  <a:lnTo>
                    <a:pt x="218808" y="1993"/>
                  </a:lnTo>
                  <a:lnTo>
                    <a:pt x="210743" y="7442"/>
                  </a:lnTo>
                  <a:lnTo>
                    <a:pt x="205295" y="15506"/>
                  </a:lnTo>
                  <a:lnTo>
                    <a:pt x="203301" y="25400"/>
                  </a:lnTo>
                  <a:lnTo>
                    <a:pt x="205295" y="35293"/>
                  </a:lnTo>
                  <a:lnTo>
                    <a:pt x="210743" y="43357"/>
                  </a:lnTo>
                  <a:lnTo>
                    <a:pt x="218808" y="48806"/>
                  </a:lnTo>
                  <a:lnTo>
                    <a:pt x="228752" y="50800"/>
                  </a:lnTo>
                  <a:lnTo>
                    <a:pt x="238645" y="48806"/>
                  </a:lnTo>
                  <a:lnTo>
                    <a:pt x="246710" y="43357"/>
                  </a:lnTo>
                  <a:lnTo>
                    <a:pt x="252158" y="35293"/>
                  </a:lnTo>
                  <a:lnTo>
                    <a:pt x="254152" y="25400"/>
                  </a:lnTo>
                  <a:close/>
                </a:path>
                <a:path w="3941444" h="1728470">
                  <a:moveTo>
                    <a:pt x="355803" y="25400"/>
                  </a:moveTo>
                  <a:lnTo>
                    <a:pt x="353809" y="15519"/>
                  </a:lnTo>
                  <a:lnTo>
                    <a:pt x="348361" y="7442"/>
                  </a:lnTo>
                  <a:lnTo>
                    <a:pt x="340296" y="1993"/>
                  </a:lnTo>
                  <a:lnTo>
                    <a:pt x="330352" y="0"/>
                  </a:lnTo>
                  <a:lnTo>
                    <a:pt x="320459" y="1993"/>
                  </a:lnTo>
                  <a:lnTo>
                    <a:pt x="312394" y="7442"/>
                  </a:lnTo>
                  <a:lnTo>
                    <a:pt x="306946" y="15519"/>
                  </a:lnTo>
                  <a:lnTo>
                    <a:pt x="304952" y="25400"/>
                  </a:lnTo>
                  <a:lnTo>
                    <a:pt x="306946" y="35293"/>
                  </a:lnTo>
                  <a:lnTo>
                    <a:pt x="312394" y="43357"/>
                  </a:lnTo>
                  <a:lnTo>
                    <a:pt x="320459" y="48806"/>
                  </a:lnTo>
                  <a:lnTo>
                    <a:pt x="330403" y="50800"/>
                  </a:lnTo>
                  <a:lnTo>
                    <a:pt x="340296" y="48806"/>
                  </a:lnTo>
                  <a:lnTo>
                    <a:pt x="348361" y="43357"/>
                  </a:lnTo>
                  <a:lnTo>
                    <a:pt x="353809" y="35293"/>
                  </a:lnTo>
                  <a:lnTo>
                    <a:pt x="355803" y="25400"/>
                  </a:lnTo>
                  <a:close/>
                </a:path>
                <a:path w="3941444" h="1728470">
                  <a:moveTo>
                    <a:pt x="457454" y="25400"/>
                  </a:moveTo>
                  <a:lnTo>
                    <a:pt x="455460" y="15519"/>
                  </a:lnTo>
                  <a:lnTo>
                    <a:pt x="450011" y="7442"/>
                  </a:lnTo>
                  <a:lnTo>
                    <a:pt x="441947" y="1993"/>
                  </a:lnTo>
                  <a:lnTo>
                    <a:pt x="432003" y="0"/>
                  </a:lnTo>
                  <a:lnTo>
                    <a:pt x="422109" y="1993"/>
                  </a:lnTo>
                  <a:lnTo>
                    <a:pt x="414045" y="7442"/>
                  </a:lnTo>
                  <a:lnTo>
                    <a:pt x="408597" y="15519"/>
                  </a:lnTo>
                  <a:lnTo>
                    <a:pt x="406603" y="25400"/>
                  </a:lnTo>
                  <a:lnTo>
                    <a:pt x="408597" y="35293"/>
                  </a:lnTo>
                  <a:lnTo>
                    <a:pt x="414045" y="43357"/>
                  </a:lnTo>
                  <a:lnTo>
                    <a:pt x="422109" y="48806"/>
                  </a:lnTo>
                  <a:lnTo>
                    <a:pt x="432054" y="50800"/>
                  </a:lnTo>
                  <a:lnTo>
                    <a:pt x="441947" y="48806"/>
                  </a:lnTo>
                  <a:lnTo>
                    <a:pt x="450011" y="43357"/>
                  </a:lnTo>
                  <a:lnTo>
                    <a:pt x="455460" y="35293"/>
                  </a:lnTo>
                  <a:lnTo>
                    <a:pt x="457454" y="25400"/>
                  </a:lnTo>
                  <a:close/>
                </a:path>
                <a:path w="3941444" h="1728470">
                  <a:moveTo>
                    <a:pt x="559104" y="25400"/>
                  </a:moveTo>
                  <a:lnTo>
                    <a:pt x="557110" y="15519"/>
                  </a:lnTo>
                  <a:lnTo>
                    <a:pt x="551662" y="7442"/>
                  </a:lnTo>
                  <a:lnTo>
                    <a:pt x="543598" y="1993"/>
                  </a:lnTo>
                  <a:lnTo>
                    <a:pt x="533654" y="0"/>
                  </a:lnTo>
                  <a:lnTo>
                    <a:pt x="523760" y="1993"/>
                  </a:lnTo>
                  <a:lnTo>
                    <a:pt x="515696" y="7442"/>
                  </a:lnTo>
                  <a:lnTo>
                    <a:pt x="510247" y="15519"/>
                  </a:lnTo>
                  <a:lnTo>
                    <a:pt x="508254" y="25400"/>
                  </a:lnTo>
                  <a:lnTo>
                    <a:pt x="510247" y="35293"/>
                  </a:lnTo>
                  <a:lnTo>
                    <a:pt x="515696" y="43357"/>
                  </a:lnTo>
                  <a:lnTo>
                    <a:pt x="523760" y="48806"/>
                  </a:lnTo>
                  <a:lnTo>
                    <a:pt x="533704" y="50800"/>
                  </a:lnTo>
                  <a:lnTo>
                    <a:pt x="543598" y="48806"/>
                  </a:lnTo>
                  <a:lnTo>
                    <a:pt x="551662" y="43357"/>
                  </a:lnTo>
                  <a:lnTo>
                    <a:pt x="557110" y="35293"/>
                  </a:lnTo>
                  <a:lnTo>
                    <a:pt x="559104" y="25400"/>
                  </a:lnTo>
                  <a:close/>
                </a:path>
                <a:path w="3941444" h="1728470">
                  <a:moveTo>
                    <a:pt x="660755" y="25400"/>
                  </a:moveTo>
                  <a:lnTo>
                    <a:pt x="658761" y="15519"/>
                  </a:lnTo>
                  <a:lnTo>
                    <a:pt x="653313" y="7442"/>
                  </a:lnTo>
                  <a:lnTo>
                    <a:pt x="645248" y="1993"/>
                  </a:lnTo>
                  <a:lnTo>
                    <a:pt x="635304" y="0"/>
                  </a:lnTo>
                  <a:lnTo>
                    <a:pt x="625411" y="1993"/>
                  </a:lnTo>
                  <a:lnTo>
                    <a:pt x="617347" y="7442"/>
                  </a:lnTo>
                  <a:lnTo>
                    <a:pt x="611898" y="15519"/>
                  </a:lnTo>
                  <a:lnTo>
                    <a:pt x="609904" y="25400"/>
                  </a:lnTo>
                  <a:lnTo>
                    <a:pt x="611898" y="35293"/>
                  </a:lnTo>
                  <a:lnTo>
                    <a:pt x="617347" y="43357"/>
                  </a:lnTo>
                  <a:lnTo>
                    <a:pt x="625411" y="48806"/>
                  </a:lnTo>
                  <a:lnTo>
                    <a:pt x="635355" y="50800"/>
                  </a:lnTo>
                  <a:lnTo>
                    <a:pt x="645248" y="48806"/>
                  </a:lnTo>
                  <a:lnTo>
                    <a:pt x="653313" y="43357"/>
                  </a:lnTo>
                  <a:lnTo>
                    <a:pt x="658761" y="35293"/>
                  </a:lnTo>
                  <a:lnTo>
                    <a:pt x="660755" y="25400"/>
                  </a:lnTo>
                  <a:close/>
                </a:path>
                <a:path w="3941444" h="1728470">
                  <a:moveTo>
                    <a:pt x="762406" y="25400"/>
                  </a:moveTo>
                  <a:lnTo>
                    <a:pt x="760412" y="15519"/>
                  </a:lnTo>
                  <a:lnTo>
                    <a:pt x="754964" y="7442"/>
                  </a:lnTo>
                  <a:lnTo>
                    <a:pt x="746899" y="1993"/>
                  </a:lnTo>
                  <a:lnTo>
                    <a:pt x="736955" y="0"/>
                  </a:lnTo>
                  <a:lnTo>
                    <a:pt x="727062" y="1993"/>
                  </a:lnTo>
                  <a:lnTo>
                    <a:pt x="718997" y="7442"/>
                  </a:lnTo>
                  <a:lnTo>
                    <a:pt x="713549" y="15519"/>
                  </a:lnTo>
                  <a:lnTo>
                    <a:pt x="711555" y="25400"/>
                  </a:lnTo>
                  <a:lnTo>
                    <a:pt x="713549" y="35293"/>
                  </a:lnTo>
                  <a:lnTo>
                    <a:pt x="718997" y="43357"/>
                  </a:lnTo>
                  <a:lnTo>
                    <a:pt x="727062" y="48806"/>
                  </a:lnTo>
                  <a:lnTo>
                    <a:pt x="737006" y="50800"/>
                  </a:lnTo>
                  <a:lnTo>
                    <a:pt x="746899" y="48806"/>
                  </a:lnTo>
                  <a:lnTo>
                    <a:pt x="754964" y="43357"/>
                  </a:lnTo>
                  <a:lnTo>
                    <a:pt x="760412" y="35293"/>
                  </a:lnTo>
                  <a:lnTo>
                    <a:pt x="762406" y="25400"/>
                  </a:lnTo>
                  <a:close/>
                </a:path>
                <a:path w="3941444" h="1728470">
                  <a:moveTo>
                    <a:pt x="864057" y="25400"/>
                  </a:moveTo>
                  <a:lnTo>
                    <a:pt x="862063" y="15519"/>
                  </a:lnTo>
                  <a:lnTo>
                    <a:pt x="856615" y="7442"/>
                  </a:lnTo>
                  <a:lnTo>
                    <a:pt x="848550" y="1993"/>
                  </a:lnTo>
                  <a:lnTo>
                    <a:pt x="838606" y="0"/>
                  </a:lnTo>
                  <a:lnTo>
                    <a:pt x="828713" y="1993"/>
                  </a:lnTo>
                  <a:lnTo>
                    <a:pt x="820648" y="7442"/>
                  </a:lnTo>
                  <a:lnTo>
                    <a:pt x="815200" y="15519"/>
                  </a:lnTo>
                  <a:lnTo>
                    <a:pt x="813206" y="25400"/>
                  </a:lnTo>
                  <a:lnTo>
                    <a:pt x="815200" y="35293"/>
                  </a:lnTo>
                  <a:lnTo>
                    <a:pt x="820648" y="43357"/>
                  </a:lnTo>
                  <a:lnTo>
                    <a:pt x="828713" y="48806"/>
                  </a:lnTo>
                  <a:lnTo>
                    <a:pt x="838657" y="50800"/>
                  </a:lnTo>
                  <a:lnTo>
                    <a:pt x="848550" y="48806"/>
                  </a:lnTo>
                  <a:lnTo>
                    <a:pt x="856615" y="43357"/>
                  </a:lnTo>
                  <a:lnTo>
                    <a:pt x="862063" y="35293"/>
                  </a:lnTo>
                  <a:lnTo>
                    <a:pt x="864057" y="25400"/>
                  </a:lnTo>
                  <a:close/>
                </a:path>
                <a:path w="3941444" h="1728470">
                  <a:moveTo>
                    <a:pt x="965708" y="25400"/>
                  </a:moveTo>
                  <a:lnTo>
                    <a:pt x="963714" y="15519"/>
                  </a:lnTo>
                  <a:lnTo>
                    <a:pt x="958265" y="7442"/>
                  </a:lnTo>
                  <a:lnTo>
                    <a:pt x="950201" y="1993"/>
                  </a:lnTo>
                  <a:lnTo>
                    <a:pt x="940257" y="0"/>
                  </a:lnTo>
                  <a:lnTo>
                    <a:pt x="930363" y="1993"/>
                  </a:lnTo>
                  <a:lnTo>
                    <a:pt x="922299" y="7442"/>
                  </a:lnTo>
                  <a:lnTo>
                    <a:pt x="916851" y="15519"/>
                  </a:lnTo>
                  <a:lnTo>
                    <a:pt x="914857" y="25400"/>
                  </a:lnTo>
                  <a:lnTo>
                    <a:pt x="916851" y="35293"/>
                  </a:lnTo>
                  <a:lnTo>
                    <a:pt x="922299" y="43357"/>
                  </a:lnTo>
                  <a:lnTo>
                    <a:pt x="930363" y="48806"/>
                  </a:lnTo>
                  <a:lnTo>
                    <a:pt x="940308" y="50800"/>
                  </a:lnTo>
                  <a:lnTo>
                    <a:pt x="950201" y="48806"/>
                  </a:lnTo>
                  <a:lnTo>
                    <a:pt x="958265" y="43357"/>
                  </a:lnTo>
                  <a:lnTo>
                    <a:pt x="963714" y="35293"/>
                  </a:lnTo>
                  <a:lnTo>
                    <a:pt x="965708" y="25400"/>
                  </a:lnTo>
                  <a:close/>
                </a:path>
                <a:path w="3941444" h="1728470">
                  <a:moveTo>
                    <a:pt x="1067358" y="25400"/>
                  </a:moveTo>
                  <a:lnTo>
                    <a:pt x="1065364" y="15519"/>
                  </a:lnTo>
                  <a:lnTo>
                    <a:pt x="1059916" y="7442"/>
                  </a:lnTo>
                  <a:lnTo>
                    <a:pt x="1051852" y="1993"/>
                  </a:lnTo>
                  <a:lnTo>
                    <a:pt x="1041908" y="0"/>
                  </a:lnTo>
                  <a:lnTo>
                    <a:pt x="1032014" y="1993"/>
                  </a:lnTo>
                  <a:lnTo>
                    <a:pt x="1023950" y="7442"/>
                  </a:lnTo>
                  <a:lnTo>
                    <a:pt x="1018501" y="15519"/>
                  </a:lnTo>
                  <a:lnTo>
                    <a:pt x="1016508" y="25400"/>
                  </a:lnTo>
                  <a:lnTo>
                    <a:pt x="1018501" y="35293"/>
                  </a:lnTo>
                  <a:lnTo>
                    <a:pt x="1023950" y="43357"/>
                  </a:lnTo>
                  <a:lnTo>
                    <a:pt x="1032014" y="48806"/>
                  </a:lnTo>
                  <a:lnTo>
                    <a:pt x="1041958" y="50800"/>
                  </a:lnTo>
                  <a:lnTo>
                    <a:pt x="1051852" y="48806"/>
                  </a:lnTo>
                  <a:lnTo>
                    <a:pt x="1059916" y="43357"/>
                  </a:lnTo>
                  <a:lnTo>
                    <a:pt x="1065364" y="35293"/>
                  </a:lnTo>
                  <a:lnTo>
                    <a:pt x="1067358" y="25400"/>
                  </a:lnTo>
                  <a:close/>
                </a:path>
                <a:path w="3941444" h="1728470">
                  <a:moveTo>
                    <a:pt x="1169009" y="25400"/>
                  </a:moveTo>
                  <a:lnTo>
                    <a:pt x="1167015" y="15519"/>
                  </a:lnTo>
                  <a:lnTo>
                    <a:pt x="1161567" y="7442"/>
                  </a:lnTo>
                  <a:lnTo>
                    <a:pt x="1153502" y="1993"/>
                  </a:lnTo>
                  <a:lnTo>
                    <a:pt x="1143558" y="0"/>
                  </a:lnTo>
                  <a:lnTo>
                    <a:pt x="1133665" y="1993"/>
                  </a:lnTo>
                  <a:lnTo>
                    <a:pt x="1125601" y="7442"/>
                  </a:lnTo>
                  <a:lnTo>
                    <a:pt x="1120152" y="15519"/>
                  </a:lnTo>
                  <a:lnTo>
                    <a:pt x="1118158" y="25400"/>
                  </a:lnTo>
                  <a:lnTo>
                    <a:pt x="1120152" y="35293"/>
                  </a:lnTo>
                  <a:lnTo>
                    <a:pt x="1125601" y="43357"/>
                  </a:lnTo>
                  <a:lnTo>
                    <a:pt x="1133665" y="48806"/>
                  </a:lnTo>
                  <a:lnTo>
                    <a:pt x="1143609" y="50800"/>
                  </a:lnTo>
                  <a:lnTo>
                    <a:pt x="1153502" y="48806"/>
                  </a:lnTo>
                  <a:lnTo>
                    <a:pt x="1161567" y="43357"/>
                  </a:lnTo>
                  <a:lnTo>
                    <a:pt x="1167015" y="35293"/>
                  </a:lnTo>
                  <a:lnTo>
                    <a:pt x="1169009" y="25400"/>
                  </a:lnTo>
                  <a:close/>
                </a:path>
                <a:path w="3941444" h="1728470">
                  <a:moveTo>
                    <a:pt x="1270660" y="25400"/>
                  </a:moveTo>
                  <a:lnTo>
                    <a:pt x="1268666" y="15519"/>
                  </a:lnTo>
                  <a:lnTo>
                    <a:pt x="1263218" y="7442"/>
                  </a:lnTo>
                  <a:lnTo>
                    <a:pt x="1255153" y="1993"/>
                  </a:lnTo>
                  <a:lnTo>
                    <a:pt x="1245209" y="0"/>
                  </a:lnTo>
                  <a:lnTo>
                    <a:pt x="1235316" y="1993"/>
                  </a:lnTo>
                  <a:lnTo>
                    <a:pt x="1227251" y="7442"/>
                  </a:lnTo>
                  <a:lnTo>
                    <a:pt x="1221803" y="15519"/>
                  </a:lnTo>
                  <a:lnTo>
                    <a:pt x="1219809" y="25400"/>
                  </a:lnTo>
                  <a:lnTo>
                    <a:pt x="1221803" y="35293"/>
                  </a:lnTo>
                  <a:lnTo>
                    <a:pt x="1227251" y="43357"/>
                  </a:lnTo>
                  <a:lnTo>
                    <a:pt x="1235316" y="48806"/>
                  </a:lnTo>
                  <a:lnTo>
                    <a:pt x="1245260" y="50800"/>
                  </a:lnTo>
                  <a:lnTo>
                    <a:pt x="1255153" y="48806"/>
                  </a:lnTo>
                  <a:lnTo>
                    <a:pt x="1263218" y="43357"/>
                  </a:lnTo>
                  <a:lnTo>
                    <a:pt x="1268666" y="35293"/>
                  </a:lnTo>
                  <a:lnTo>
                    <a:pt x="1270660" y="25400"/>
                  </a:lnTo>
                  <a:close/>
                </a:path>
                <a:path w="3941444" h="1728470">
                  <a:moveTo>
                    <a:pt x="1372311" y="25400"/>
                  </a:moveTo>
                  <a:lnTo>
                    <a:pt x="1370317" y="15519"/>
                  </a:lnTo>
                  <a:lnTo>
                    <a:pt x="1364869" y="7442"/>
                  </a:lnTo>
                  <a:lnTo>
                    <a:pt x="1356804" y="1993"/>
                  </a:lnTo>
                  <a:lnTo>
                    <a:pt x="1346860" y="0"/>
                  </a:lnTo>
                  <a:lnTo>
                    <a:pt x="1336967" y="1993"/>
                  </a:lnTo>
                  <a:lnTo>
                    <a:pt x="1328902" y="7442"/>
                  </a:lnTo>
                  <a:lnTo>
                    <a:pt x="1323454" y="15519"/>
                  </a:lnTo>
                  <a:lnTo>
                    <a:pt x="1321460" y="25400"/>
                  </a:lnTo>
                  <a:lnTo>
                    <a:pt x="1323454" y="35293"/>
                  </a:lnTo>
                  <a:lnTo>
                    <a:pt x="1328902" y="43357"/>
                  </a:lnTo>
                  <a:lnTo>
                    <a:pt x="1336967" y="48806"/>
                  </a:lnTo>
                  <a:lnTo>
                    <a:pt x="1346911" y="50800"/>
                  </a:lnTo>
                  <a:lnTo>
                    <a:pt x="1356804" y="48806"/>
                  </a:lnTo>
                  <a:lnTo>
                    <a:pt x="1364869" y="43357"/>
                  </a:lnTo>
                  <a:lnTo>
                    <a:pt x="1370317" y="35293"/>
                  </a:lnTo>
                  <a:lnTo>
                    <a:pt x="1372311" y="25400"/>
                  </a:lnTo>
                  <a:close/>
                </a:path>
                <a:path w="3941444" h="1728470">
                  <a:moveTo>
                    <a:pt x="1473962" y="25400"/>
                  </a:moveTo>
                  <a:lnTo>
                    <a:pt x="1471968" y="15519"/>
                  </a:lnTo>
                  <a:lnTo>
                    <a:pt x="1466519" y="7442"/>
                  </a:lnTo>
                  <a:lnTo>
                    <a:pt x="1458455" y="1993"/>
                  </a:lnTo>
                  <a:lnTo>
                    <a:pt x="1448511" y="0"/>
                  </a:lnTo>
                  <a:lnTo>
                    <a:pt x="1438617" y="1993"/>
                  </a:lnTo>
                  <a:lnTo>
                    <a:pt x="1430553" y="7442"/>
                  </a:lnTo>
                  <a:lnTo>
                    <a:pt x="1425105" y="15519"/>
                  </a:lnTo>
                  <a:lnTo>
                    <a:pt x="1423111" y="25400"/>
                  </a:lnTo>
                  <a:lnTo>
                    <a:pt x="1425105" y="35293"/>
                  </a:lnTo>
                  <a:lnTo>
                    <a:pt x="1430553" y="43357"/>
                  </a:lnTo>
                  <a:lnTo>
                    <a:pt x="1438617" y="48806"/>
                  </a:lnTo>
                  <a:lnTo>
                    <a:pt x="1448562" y="50800"/>
                  </a:lnTo>
                  <a:lnTo>
                    <a:pt x="1458455" y="48806"/>
                  </a:lnTo>
                  <a:lnTo>
                    <a:pt x="1466519" y="43357"/>
                  </a:lnTo>
                  <a:lnTo>
                    <a:pt x="1471968" y="35293"/>
                  </a:lnTo>
                  <a:lnTo>
                    <a:pt x="1473962" y="25400"/>
                  </a:lnTo>
                  <a:close/>
                </a:path>
                <a:path w="3941444" h="1728470">
                  <a:moveTo>
                    <a:pt x="1575612" y="25400"/>
                  </a:moveTo>
                  <a:lnTo>
                    <a:pt x="1573618" y="15519"/>
                  </a:lnTo>
                  <a:lnTo>
                    <a:pt x="1568170" y="7442"/>
                  </a:lnTo>
                  <a:lnTo>
                    <a:pt x="1560106" y="1993"/>
                  </a:lnTo>
                  <a:lnTo>
                    <a:pt x="1550162" y="0"/>
                  </a:lnTo>
                  <a:lnTo>
                    <a:pt x="1540268" y="1993"/>
                  </a:lnTo>
                  <a:lnTo>
                    <a:pt x="1532204" y="7442"/>
                  </a:lnTo>
                  <a:lnTo>
                    <a:pt x="1526755" y="15519"/>
                  </a:lnTo>
                  <a:lnTo>
                    <a:pt x="1524762" y="25400"/>
                  </a:lnTo>
                  <a:lnTo>
                    <a:pt x="1526755" y="35293"/>
                  </a:lnTo>
                  <a:lnTo>
                    <a:pt x="1532204" y="43357"/>
                  </a:lnTo>
                  <a:lnTo>
                    <a:pt x="1540268" y="48806"/>
                  </a:lnTo>
                  <a:lnTo>
                    <a:pt x="1550212" y="50800"/>
                  </a:lnTo>
                  <a:lnTo>
                    <a:pt x="1560106" y="48806"/>
                  </a:lnTo>
                  <a:lnTo>
                    <a:pt x="1568170" y="43357"/>
                  </a:lnTo>
                  <a:lnTo>
                    <a:pt x="1573618" y="35293"/>
                  </a:lnTo>
                  <a:lnTo>
                    <a:pt x="1575612" y="25400"/>
                  </a:lnTo>
                  <a:close/>
                </a:path>
                <a:path w="3941444" h="1728470">
                  <a:moveTo>
                    <a:pt x="1677263" y="25400"/>
                  </a:moveTo>
                  <a:lnTo>
                    <a:pt x="1675269" y="15519"/>
                  </a:lnTo>
                  <a:lnTo>
                    <a:pt x="1669821" y="7442"/>
                  </a:lnTo>
                  <a:lnTo>
                    <a:pt x="1661756" y="1993"/>
                  </a:lnTo>
                  <a:lnTo>
                    <a:pt x="1651812" y="0"/>
                  </a:lnTo>
                  <a:lnTo>
                    <a:pt x="1641919" y="1993"/>
                  </a:lnTo>
                  <a:lnTo>
                    <a:pt x="1633855" y="7442"/>
                  </a:lnTo>
                  <a:lnTo>
                    <a:pt x="1628406" y="15519"/>
                  </a:lnTo>
                  <a:lnTo>
                    <a:pt x="1626412" y="25400"/>
                  </a:lnTo>
                  <a:lnTo>
                    <a:pt x="1628406" y="35293"/>
                  </a:lnTo>
                  <a:lnTo>
                    <a:pt x="1633855" y="43357"/>
                  </a:lnTo>
                  <a:lnTo>
                    <a:pt x="1641919" y="48806"/>
                  </a:lnTo>
                  <a:lnTo>
                    <a:pt x="1651863" y="50800"/>
                  </a:lnTo>
                  <a:lnTo>
                    <a:pt x="1661756" y="48806"/>
                  </a:lnTo>
                  <a:lnTo>
                    <a:pt x="1669821" y="43357"/>
                  </a:lnTo>
                  <a:lnTo>
                    <a:pt x="1675269" y="35293"/>
                  </a:lnTo>
                  <a:lnTo>
                    <a:pt x="1677263" y="25400"/>
                  </a:lnTo>
                  <a:close/>
                </a:path>
                <a:path w="3941444" h="1728470">
                  <a:moveTo>
                    <a:pt x="1778914" y="25400"/>
                  </a:moveTo>
                  <a:lnTo>
                    <a:pt x="1776920" y="15519"/>
                  </a:lnTo>
                  <a:lnTo>
                    <a:pt x="1771472" y="7442"/>
                  </a:lnTo>
                  <a:lnTo>
                    <a:pt x="1763407" y="1993"/>
                  </a:lnTo>
                  <a:lnTo>
                    <a:pt x="1753463" y="0"/>
                  </a:lnTo>
                  <a:lnTo>
                    <a:pt x="1743570" y="1993"/>
                  </a:lnTo>
                  <a:lnTo>
                    <a:pt x="1735505" y="7442"/>
                  </a:lnTo>
                  <a:lnTo>
                    <a:pt x="1730057" y="15519"/>
                  </a:lnTo>
                  <a:lnTo>
                    <a:pt x="1728063" y="25400"/>
                  </a:lnTo>
                  <a:lnTo>
                    <a:pt x="1730057" y="35293"/>
                  </a:lnTo>
                  <a:lnTo>
                    <a:pt x="1735505" y="43357"/>
                  </a:lnTo>
                  <a:lnTo>
                    <a:pt x="1743570" y="48806"/>
                  </a:lnTo>
                  <a:lnTo>
                    <a:pt x="1753514" y="50800"/>
                  </a:lnTo>
                  <a:lnTo>
                    <a:pt x="1763407" y="48806"/>
                  </a:lnTo>
                  <a:lnTo>
                    <a:pt x="1771472" y="43357"/>
                  </a:lnTo>
                  <a:lnTo>
                    <a:pt x="1776920" y="35293"/>
                  </a:lnTo>
                  <a:lnTo>
                    <a:pt x="1778914" y="25400"/>
                  </a:lnTo>
                  <a:close/>
                </a:path>
                <a:path w="3941444" h="1728470">
                  <a:moveTo>
                    <a:pt x="1880565" y="25400"/>
                  </a:moveTo>
                  <a:lnTo>
                    <a:pt x="1878571" y="15519"/>
                  </a:lnTo>
                  <a:lnTo>
                    <a:pt x="1873123" y="7442"/>
                  </a:lnTo>
                  <a:lnTo>
                    <a:pt x="1865045" y="1993"/>
                  </a:lnTo>
                  <a:lnTo>
                    <a:pt x="1855114" y="0"/>
                  </a:lnTo>
                  <a:lnTo>
                    <a:pt x="1845221" y="1993"/>
                  </a:lnTo>
                  <a:lnTo>
                    <a:pt x="1837156" y="7442"/>
                  </a:lnTo>
                  <a:lnTo>
                    <a:pt x="1831708" y="15519"/>
                  </a:lnTo>
                  <a:lnTo>
                    <a:pt x="1829714" y="25400"/>
                  </a:lnTo>
                  <a:lnTo>
                    <a:pt x="1831708" y="35293"/>
                  </a:lnTo>
                  <a:lnTo>
                    <a:pt x="1837156" y="43357"/>
                  </a:lnTo>
                  <a:lnTo>
                    <a:pt x="1845221" y="48806"/>
                  </a:lnTo>
                  <a:lnTo>
                    <a:pt x="1855165" y="50800"/>
                  </a:lnTo>
                  <a:lnTo>
                    <a:pt x="1865045" y="48806"/>
                  </a:lnTo>
                  <a:lnTo>
                    <a:pt x="1873123" y="43357"/>
                  </a:lnTo>
                  <a:lnTo>
                    <a:pt x="1878571" y="35293"/>
                  </a:lnTo>
                  <a:lnTo>
                    <a:pt x="1880565" y="25400"/>
                  </a:lnTo>
                  <a:close/>
                </a:path>
                <a:path w="3941444" h="1728470">
                  <a:moveTo>
                    <a:pt x="1982216" y="25400"/>
                  </a:moveTo>
                  <a:lnTo>
                    <a:pt x="1980222" y="15519"/>
                  </a:lnTo>
                  <a:lnTo>
                    <a:pt x="1974773" y="7442"/>
                  </a:lnTo>
                  <a:lnTo>
                    <a:pt x="1966696" y="1993"/>
                  </a:lnTo>
                  <a:lnTo>
                    <a:pt x="1956765" y="0"/>
                  </a:lnTo>
                  <a:lnTo>
                    <a:pt x="1946871" y="1993"/>
                  </a:lnTo>
                  <a:lnTo>
                    <a:pt x="1938807" y="7442"/>
                  </a:lnTo>
                  <a:lnTo>
                    <a:pt x="1933359" y="15519"/>
                  </a:lnTo>
                  <a:lnTo>
                    <a:pt x="1931365" y="25400"/>
                  </a:lnTo>
                  <a:lnTo>
                    <a:pt x="1933359" y="35293"/>
                  </a:lnTo>
                  <a:lnTo>
                    <a:pt x="1938807" y="43357"/>
                  </a:lnTo>
                  <a:lnTo>
                    <a:pt x="1946871" y="48806"/>
                  </a:lnTo>
                  <a:lnTo>
                    <a:pt x="1956816" y="50800"/>
                  </a:lnTo>
                  <a:lnTo>
                    <a:pt x="1966696" y="48806"/>
                  </a:lnTo>
                  <a:lnTo>
                    <a:pt x="1974773" y="43357"/>
                  </a:lnTo>
                  <a:lnTo>
                    <a:pt x="1980222" y="35293"/>
                  </a:lnTo>
                  <a:lnTo>
                    <a:pt x="1982216" y="25400"/>
                  </a:lnTo>
                  <a:close/>
                </a:path>
                <a:path w="3941444" h="1728470">
                  <a:moveTo>
                    <a:pt x="2083866" y="25400"/>
                  </a:moveTo>
                  <a:lnTo>
                    <a:pt x="2081872" y="15519"/>
                  </a:lnTo>
                  <a:lnTo>
                    <a:pt x="2076424" y="7442"/>
                  </a:lnTo>
                  <a:lnTo>
                    <a:pt x="2068347" y="1993"/>
                  </a:lnTo>
                  <a:lnTo>
                    <a:pt x="2058416" y="0"/>
                  </a:lnTo>
                  <a:lnTo>
                    <a:pt x="2048522" y="1993"/>
                  </a:lnTo>
                  <a:lnTo>
                    <a:pt x="2040458" y="7442"/>
                  </a:lnTo>
                  <a:lnTo>
                    <a:pt x="2035009" y="15519"/>
                  </a:lnTo>
                  <a:lnTo>
                    <a:pt x="2033016" y="25400"/>
                  </a:lnTo>
                  <a:lnTo>
                    <a:pt x="2035009" y="35293"/>
                  </a:lnTo>
                  <a:lnTo>
                    <a:pt x="2040458" y="43357"/>
                  </a:lnTo>
                  <a:lnTo>
                    <a:pt x="2048522" y="48806"/>
                  </a:lnTo>
                  <a:lnTo>
                    <a:pt x="2058466" y="50800"/>
                  </a:lnTo>
                  <a:lnTo>
                    <a:pt x="2068347" y="48806"/>
                  </a:lnTo>
                  <a:lnTo>
                    <a:pt x="2076424" y="43357"/>
                  </a:lnTo>
                  <a:lnTo>
                    <a:pt x="2081872" y="35293"/>
                  </a:lnTo>
                  <a:lnTo>
                    <a:pt x="2083866" y="25400"/>
                  </a:lnTo>
                  <a:close/>
                </a:path>
                <a:path w="3941444" h="1728470">
                  <a:moveTo>
                    <a:pt x="2185517" y="25400"/>
                  </a:moveTo>
                  <a:lnTo>
                    <a:pt x="2183523" y="15519"/>
                  </a:lnTo>
                  <a:lnTo>
                    <a:pt x="2178075" y="7442"/>
                  </a:lnTo>
                  <a:lnTo>
                    <a:pt x="2169998" y="1993"/>
                  </a:lnTo>
                  <a:lnTo>
                    <a:pt x="2160066" y="0"/>
                  </a:lnTo>
                  <a:lnTo>
                    <a:pt x="2150173" y="1993"/>
                  </a:lnTo>
                  <a:lnTo>
                    <a:pt x="2142109" y="7442"/>
                  </a:lnTo>
                  <a:lnTo>
                    <a:pt x="2136660" y="15519"/>
                  </a:lnTo>
                  <a:lnTo>
                    <a:pt x="2134666" y="25400"/>
                  </a:lnTo>
                  <a:lnTo>
                    <a:pt x="2136660" y="35293"/>
                  </a:lnTo>
                  <a:lnTo>
                    <a:pt x="2142109" y="43357"/>
                  </a:lnTo>
                  <a:lnTo>
                    <a:pt x="2150173" y="48806"/>
                  </a:lnTo>
                  <a:lnTo>
                    <a:pt x="2160117" y="50800"/>
                  </a:lnTo>
                  <a:lnTo>
                    <a:pt x="2169998" y="48806"/>
                  </a:lnTo>
                  <a:lnTo>
                    <a:pt x="2178075" y="43357"/>
                  </a:lnTo>
                  <a:lnTo>
                    <a:pt x="2183523" y="35293"/>
                  </a:lnTo>
                  <a:lnTo>
                    <a:pt x="2185517" y="25400"/>
                  </a:lnTo>
                  <a:close/>
                </a:path>
                <a:path w="3941444" h="1728470">
                  <a:moveTo>
                    <a:pt x="2287168" y="25400"/>
                  </a:moveTo>
                  <a:lnTo>
                    <a:pt x="2285174" y="15519"/>
                  </a:lnTo>
                  <a:lnTo>
                    <a:pt x="2279726" y="7442"/>
                  </a:lnTo>
                  <a:lnTo>
                    <a:pt x="2271649" y="1993"/>
                  </a:lnTo>
                  <a:lnTo>
                    <a:pt x="2261717" y="0"/>
                  </a:lnTo>
                  <a:lnTo>
                    <a:pt x="2251824" y="1993"/>
                  </a:lnTo>
                  <a:lnTo>
                    <a:pt x="2243759" y="7442"/>
                  </a:lnTo>
                  <a:lnTo>
                    <a:pt x="2238311" y="15519"/>
                  </a:lnTo>
                  <a:lnTo>
                    <a:pt x="2236317" y="25400"/>
                  </a:lnTo>
                  <a:lnTo>
                    <a:pt x="2238311" y="35293"/>
                  </a:lnTo>
                  <a:lnTo>
                    <a:pt x="2243759" y="43357"/>
                  </a:lnTo>
                  <a:lnTo>
                    <a:pt x="2251824" y="48806"/>
                  </a:lnTo>
                  <a:lnTo>
                    <a:pt x="2261768" y="50800"/>
                  </a:lnTo>
                  <a:lnTo>
                    <a:pt x="2271649" y="48806"/>
                  </a:lnTo>
                  <a:lnTo>
                    <a:pt x="2279726" y="43357"/>
                  </a:lnTo>
                  <a:lnTo>
                    <a:pt x="2285174" y="35293"/>
                  </a:lnTo>
                  <a:lnTo>
                    <a:pt x="2287168" y="25400"/>
                  </a:lnTo>
                  <a:close/>
                </a:path>
                <a:path w="3941444" h="1728470">
                  <a:moveTo>
                    <a:pt x="2388819" y="25400"/>
                  </a:moveTo>
                  <a:lnTo>
                    <a:pt x="2386825" y="15519"/>
                  </a:lnTo>
                  <a:lnTo>
                    <a:pt x="2381377" y="7442"/>
                  </a:lnTo>
                  <a:lnTo>
                    <a:pt x="2373299" y="1993"/>
                  </a:lnTo>
                  <a:lnTo>
                    <a:pt x="2363368" y="0"/>
                  </a:lnTo>
                  <a:lnTo>
                    <a:pt x="2353475" y="1993"/>
                  </a:lnTo>
                  <a:lnTo>
                    <a:pt x="2345410" y="7442"/>
                  </a:lnTo>
                  <a:lnTo>
                    <a:pt x="2339962" y="15519"/>
                  </a:lnTo>
                  <a:lnTo>
                    <a:pt x="2337968" y="25400"/>
                  </a:lnTo>
                  <a:lnTo>
                    <a:pt x="2339962" y="35293"/>
                  </a:lnTo>
                  <a:lnTo>
                    <a:pt x="2345410" y="43357"/>
                  </a:lnTo>
                  <a:lnTo>
                    <a:pt x="2353475" y="48806"/>
                  </a:lnTo>
                  <a:lnTo>
                    <a:pt x="2363419" y="50800"/>
                  </a:lnTo>
                  <a:lnTo>
                    <a:pt x="2373299" y="48806"/>
                  </a:lnTo>
                  <a:lnTo>
                    <a:pt x="2381377" y="43357"/>
                  </a:lnTo>
                  <a:lnTo>
                    <a:pt x="2386825" y="35293"/>
                  </a:lnTo>
                  <a:lnTo>
                    <a:pt x="2388819" y="25400"/>
                  </a:lnTo>
                  <a:close/>
                </a:path>
                <a:path w="3941444" h="1728470">
                  <a:moveTo>
                    <a:pt x="2490470" y="25400"/>
                  </a:moveTo>
                  <a:lnTo>
                    <a:pt x="2488476" y="15519"/>
                  </a:lnTo>
                  <a:lnTo>
                    <a:pt x="2483027" y="7442"/>
                  </a:lnTo>
                  <a:lnTo>
                    <a:pt x="2474950" y="1993"/>
                  </a:lnTo>
                  <a:lnTo>
                    <a:pt x="2465019" y="0"/>
                  </a:lnTo>
                  <a:lnTo>
                    <a:pt x="2455126" y="1993"/>
                  </a:lnTo>
                  <a:lnTo>
                    <a:pt x="2447061" y="7442"/>
                  </a:lnTo>
                  <a:lnTo>
                    <a:pt x="2441613" y="15519"/>
                  </a:lnTo>
                  <a:lnTo>
                    <a:pt x="2439619" y="25400"/>
                  </a:lnTo>
                  <a:lnTo>
                    <a:pt x="2441613" y="35293"/>
                  </a:lnTo>
                  <a:lnTo>
                    <a:pt x="2447061" y="43357"/>
                  </a:lnTo>
                  <a:lnTo>
                    <a:pt x="2455126" y="48806"/>
                  </a:lnTo>
                  <a:lnTo>
                    <a:pt x="2465070" y="50800"/>
                  </a:lnTo>
                  <a:lnTo>
                    <a:pt x="2474950" y="48806"/>
                  </a:lnTo>
                  <a:lnTo>
                    <a:pt x="2483027" y="43357"/>
                  </a:lnTo>
                  <a:lnTo>
                    <a:pt x="2488476" y="35293"/>
                  </a:lnTo>
                  <a:lnTo>
                    <a:pt x="2490470" y="25400"/>
                  </a:lnTo>
                  <a:close/>
                </a:path>
                <a:path w="3941444" h="1728470">
                  <a:moveTo>
                    <a:pt x="2592120" y="25400"/>
                  </a:moveTo>
                  <a:lnTo>
                    <a:pt x="2590127" y="15519"/>
                  </a:lnTo>
                  <a:lnTo>
                    <a:pt x="2584678" y="7442"/>
                  </a:lnTo>
                  <a:lnTo>
                    <a:pt x="2576601" y="1993"/>
                  </a:lnTo>
                  <a:lnTo>
                    <a:pt x="2566670" y="0"/>
                  </a:lnTo>
                  <a:lnTo>
                    <a:pt x="2556776" y="1993"/>
                  </a:lnTo>
                  <a:lnTo>
                    <a:pt x="2548712" y="7442"/>
                  </a:lnTo>
                  <a:lnTo>
                    <a:pt x="2543264" y="15519"/>
                  </a:lnTo>
                  <a:lnTo>
                    <a:pt x="2541270" y="25400"/>
                  </a:lnTo>
                  <a:lnTo>
                    <a:pt x="2543264" y="35293"/>
                  </a:lnTo>
                  <a:lnTo>
                    <a:pt x="2548712" y="43357"/>
                  </a:lnTo>
                  <a:lnTo>
                    <a:pt x="2556776" y="48806"/>
                  </a:lnTo>
                  <a:lnTo>
                    <a:pt x="2566720" y="50800"/>
                  </a:lnTo>
                  <a:lnTo>
                    <a:pt x="2576601" y="48806"/>
                  </a:lnTo>
                  <a:lnTo>
                    <a:pt x="2584678" y="43357"/>
                  </a:lnTo>
                  <a:lnTo>
                    <a:pt x="2590127" y="35293"/>
                  </a:lnTo>
                  <a:lnTo>
                    <a:pt x="2592120" y="25400"/>
                  </a:lnTo>
                  <a:close/>
                </a:path>
                <a:path w="3941444" h="1728470">
                  <a:moveTo>
                    <a:pt x="2693771" y="25400"/>
                  </a:moveTo>
                  <a:lnTo>
                    <a:pt x="2691777" y="15519"/>
                  </a:lnTo>
                  <a:lnTo>
                    <a:pt x="2686329" y="7442"/>
                  </a:lnTo>
                  <a:lnTo>
                    <a:pt x="2678252" y="1993"/>
                  </a:lnTo>
                  <a:lnTo>
                    <a:pt x="2668320" y="0"/>
                  </a:lnTo>
                  <a:lnTo>
                    <a:pt x="2658427" y="1993"/>
                  </a:lnTo>
                  <a:lnTo>
                    <a:pt x="2650363" y="7442"/>
                  </a:lnTo>
                  <a:lnTo>
                    <a:pt x="2644914" y="15519"/>
                  </a:lnTo>
                  <a:lnTo>
                    <a:pt x="2642920" y="25400"/>
                  </a:lnTo>
                  <a:lnTo>
                    <a:pt x="2644914" y="35293"/>
                  </a:lnTo>
                  <a:lnTo>
                    <a:pt x="2650363" y="43357"/>
                  </a:lnTo>
                  <a:lnTo>
                    <a:pt x="2658427" y="48806"/>
                  </a:lnTo>
                  <a:lnTo>
                    <a:pt x="2668371" y="50800"/>
                  </a:lnTo>
                  <a:lnTo>
                    <a:pt x="2678252" y="48806"/>
                  </a:lnTo>
                  <a:lnTo>
                    <a:pt x="2686329" y="43357"/>
                  </a:lnTo>
                  <a:lnTo>
                    <a:pt x="2691777" y="35293"/>
                  </a:lnTo>
                  <a:lnTo>
                    <a:pt x="2693771" y="25400"/>
                  </a:lnTo>
                  <a:close/>
                </a:path>
                <a:path w="3941444" h="1728470">
                  <a:moveTo>
                    <a:pt x="2795422" y="25400"/>
                  </a:moveTo>
                  <a:lnTo>
                    <a:pt x="2793415" y="15519"/>
                  </a:lnTo>
                  <a:lnTo>
                    <a:pt x="2787980" y="7442"/>
                  </a:lnTo>
                  <a:lnTo>
                    <a:pt x="2779903" y="1993"/>
                  </a:lnTo>
                  <a:lnTo>
                    <a:pt x="2769971" y="0"/>
                  </a:lnTo>
                  <a:lnTo>
                    <a:pt x="2760078" y="1993"/>
                  </a:lnTo>
                  <a:lnTo>
                    <a:pt x="2752013" y="7442"/>
                  </a:lnTo>
                  <a:lnTo>
                    <a:pt x="2746565" y="15519"/>
                  </a:lnTo>
                  <a:lnTo>
                    <a:pt x="2744571" y="25400"/>
                  </a:lnTo>
                  <a:lnTo>
                    <a:pt x="2746565" y="35293"/>
                  </a:lnTo>
                  <a:lnTo>
                    <a:pt x="2752013" y="43357"/>
                  </a:lnTo>
                  <a:lnTo>
                    <a:pt x="2760078" y="48806"/>
                  </a:lnTo>
                  <a:lnTo>
                    <a:pt x="2770022" y="50800"/>
                  </a:lnTo>
                  <a:lnTo>
                    <a:pt x="2779903" y="48806"/>
                  </a:lnTo>
                  <a:lnTo>
                    <a:pt x="2787980" y="43357"/>
                  </a:lnTo>
                  <a:lnTo>
                    <a:pt x="2793415" y="35293"/>
                  </a:lnTo>
                  <a:lnTo>
                    <a:pt x="2795422" y="25400"/>
                  </a:lnTo>
                  <a:close/>
                </a:path>
                <a:path w="3941444" h="1728470">
                  <a:moveTo>
                    <a:pt x="2897073" y="25400"/>
                  </a:moveTo>
                  <a:lnTo>
                    <a:pt x="2895066" y="15519"/>
                  </a:lnTo>
                  <a:lnTo>
                    <a:pt x="2889631" y="7442"/>
                  </a:lnTo>
                  <a:lnTo>
                    <a:pt x="2881553" y="1993"/>
                  </a:lnTo>
                  <a:lnTo>
                    <a:pt x="2871622" y="0"/>
                  </a:lnTo>
                  <a:lnTo>
                    <a:pt x="2861729" y="1993"/>
                  </a:lnTo>
                  <a:lnTo>
                    <a:pt x="2853664" y="7442"/>
                  </a:lnTo>
                  <a:lnTo>
                    <a:pt x="2848216" y="15519"/>
                  </a:lnTo>
                  <a:lnTo>
                    <a:pt x="2846222" y="25400"/>
                  </a:lnTo>
                  <a:lnTo>
                    <a:pt x="2848216" y="35293"/>
                  </a:lnTo>
                  <a:lnTo>
                    <a:pt x="2853652" y="43357"/>
                  </a:lnTo>
                  <a:lnTo>
                    <a:pt x="2861729" y="48806"/>
                  </a:lnTo>
                  <a:lnTo>
                    <a:pt x="2871673" y="50800"/>
                  </a:lnTo>
                  <a:lnTo>
                    <a:pt x="2881553" y="48806"/>
                  </a:lnTo>
                  <a:lnTo>
                    <a:pt x="2889631" y="43357"/>
                  </a:lnTo>
                  <a:lnTo>
                    <a:pt x="2895066" y="35293"/>
                  </a:lnTo>
                  <a:lnTo>
                    <a:pt x="2897073" y="25400"/>
                  </a:lnTo>
                  <a:close/>
                </a:path>
                <a:path w="3941444" h="1728470">
                  <a:moveTo>
                    <a:pt x="2998724" y="25400"/>
                  </a:moveTo>
                  <a:lnTo>
                    <a:pt x="2996717" y="15519"/>
                  </a:lnTo>
                  <a:lnTo>
                    <a:pt x="2991281" y="7442"/>
                  </a:lnTo>
                  <a:lnTo>
                    <a:pt x="2983204" y="1993"/>
                  </a:lnTo>
                  <a:lnTo>
                    <a:pt x="2973273" y="0"/>
                  </a:lnTo>
                  <a:lnTo>
                    <a:pt x="2963380" y="1993"/>
                  </a:lnTo>
                  <a:lnTo>
                    <a:pt x="2955315" y="7442"/>
                  </a:lnTo>
                  <a:lnTo>
                    <a:pt x="2949867" y="15519"/>
                  </a:lnTo>
                  <a:lnTo>
                    <a:pt x="2947873" y="25400"/>
                  </a:lnTo>
                  <a:lnTo>
                    <a:pt x="2949867" y="35293"/>
                  </a:lnTo>
                  <a:lnTo>
                    <a:pt x="2955302" y="43357"/>
                  </a:lnTo>
                  <a:lnTo>
                    <a:pt x="2963380" y="48806"/>
                  </a:lnTo>
                  <a:lnTo>
                    <a:pt x="2973324" y="50800"/>
                  </a:lnTo>
                  <a:lnTo>
                    <a:pt x="2983204" y="48806"/>
                  </a:lnTo>
                  <a:lnTo>
                    <a:pt x="2991281" y="43357"/>
                  </a:lnTo>
                  <a:lnTo>
                    <a:pt x="2996717" y="35293"/>
                  </a:lnTo>
                  <a:lnTo>
                    <a:pt x="2998724" y="25400"/>
                  </a:lnTo>
                  <a:close/>
                </a:path>
                <a:path w="3941444" h="1728470">
                  <a:moveTo>
                    <a:pt x="3100374" y="25400"/>
                  </a:moveTo>
                  <a:lnTo>
                    <a:pt x="3098368" y="15519"/>
                  </a:lnTo>
                  <a:lnTo>
                    <a:pt x="3092932" y="7442"/>
                  </a:lnTo>
                  <a:lnTo>
                    <a:pt x="3084855" y="1993"/>
                  </a:lnTo>
                  <a:lnTo>
                    <a:pt x="3074911" y="0"/>
                  </a:lnTo>
                  <a:lnTo>
                    <a:pt x="3065030" y="1993"/>
                  </a:lnTo>
                  <a:lnTo>
                    <a:pt x="3056953" y="7442"/>
                  </a:lnTo>
                  <a:lnTo>
                    <a:pt x="3051518" y="15519"/>
                  </a:lnTo>
                  <a:lnTo>
                    <a:pt x="3049524" y="25400"/>
                  </a:lnTo>
                  <a:lnTo>
                    <a:pt x="3051518" y="35293"/>
                  </a:lnTo>
                  <a:lnTo>
                    <a:pt x="3056966" y="43357"/>
                  </a:lnTo>
                  <a:lnTo>
                    <a:pt x="3065030" y="48806"/>
                  </a:lnTo>
                  <a:lnTo>
                    <a:pt x="3074974" y="50800"/>
                  </a:lnTo>
                  <a:lnTo>
                    <a:pt x="3084855" y="48806"/>
                  </a:lnTo>
                  <a:lnTo>
                    <a:pt x="3092932" y="43357"/>
                  </a:lnTo>
                  <a:lnTo>
                    <a:pt x="3098368" y="35293"/>
                  </a:lnTo>
                  <a:lnTo>
                    <a:pt x="3100374" y="25400"/>
                  </a:lnTo>
                  <a:close/>
                </a:path>
                <a:path w="3941444" h="1728470">
                  <a:moveTo>
                    <a:pt x="3202025" y="25400"/>
                  </a:moveTo>
                  <a:lnTo>
                    <a:pt x="3200019" y="15519"/>
                  </a:lnTo>
                  <a:lnTo>
                    <a:pt x="3194583" y="7442"/>
                  </a:lnTo>
                  <a:lnTo>
                    <a:pt x="3186506" y="1993"/>
                  </a:lnTo>
                  <a:lnTo>
                    <a:pt x="3176574" y="0"/>
                  </a:lnTo>
                  <a:lnTo>
                    <a:pt x="3166681" y="1993"/>
                  </a:lnTo>
                  <a:lnTo>
                    <a:pt x="3158617" y="7442"/>
                  </a:lnTo>
                  <a:lnTo>
                    <a:pt x="3153168" y="15519"/>
                  </a:lnTo>
                  <a:lnTo>
                    <a:pt x="3151174" y="25400"/>
                  </a:lnTo>
                  <a:lnTo>
                    <a:pt x="3153168" y="35293"/>
                  </a:lnTo>
                  <a:lnTo>
                    <a:pt x="3158617" y="43357"/>
                  </a:lnTo>
                  <a:lnTo>
                    <a:pt x="3166681" y="48806"/>
                  </a:lnTo>
                  <a:lnTo>
                    <a:pt x="3176625" y="50800"/>
                  </a:lnTo>
                  <a:lnTo>
                    <a:pt x="3186506" y="48806"/>
                  </a:lnTo>
                  <a:lnTo>
                    <a:pt x="3194583" y="43357"/>
                  </a:lnTo>
                  <a:lnTo>
                    <a:pt x="3200019" y="35293"/>
                  </a:lnTo>
                  <a:lnTo>
                    <a:pt x="3202025" y="25400"/>
                  </a:lnTo>
                  <a:close/>
                </a:path>
                <a:path w="3941444" h="1728470">
                  <a:moveTo>
                    <a:pt x="3303676" y="25400"/>
                  </a:moveTo>
                  <a:lnTo>
                    <a:pt x="3301669" y="15519"/>
                  </a:lnTo>
                  <a:lnTo>
                    <a:pt x="3296234" y="7442"/>
                  </a:lnTo>
                  <a:lnTo>
                    <a:pt x="3288157" y="1993"/>
                  </a:lnTo>
                  <a:lnTo>
                    <a:pt x="3278225" y="0"/>
                  </a:lnTo>
                  <a:lnTo>
                    <a:pt x="3268332" y="1993"/>
                  </a:lnTo>
                  <a:lnTo>
                    <a:pt x="3260267" y="7442"/>
                  </a:lnTo>
                  <a:lnTo>
                    <a:pt x="3254819" y="15519"/>
                  </a:lnTo>
                  <a:lnTo>
                    <a:pt x="3252825" y="25400"/>
                  </a:lnTo>
                  <a:lnTo>
                    <a:pt x="3254819" y="35293"/>
                  </a:lnTo>
                  <a:lnTo>
                    <a:pt x="3260267" y="43357"/>
                  </a:lnTo>
                  <a:lnTo>
                    <a:pt x="3268332" y="48806"/>
                  </a:lnTo>
                  <a:lnTo>
                    <a:pt x="3278276" y="50800"/>
                  </a:lnTo>
                  <a:lnTo>
                    <a:pt x="3288157" y="48806"/>
                  </a:lnTo>
                  <a:lnTo>
                    <a:pt x="3296234" y="43357"/>
                  </a:lnTo>
                  <a:lnTo>
                    <a:pt x="3301669" y="35293"/>
                  </a:lnTo>
                  <a:lnTo>
                    <a:pt x="3303676" y="25400"/>
                  </a:lnTo>
                  <a:close/>
                </a:path>
                <a:path w="3941444" h="1728470">
                  <a:moveTo>
                    <a:pt x="3405327" y="25400"/>
                  </a:moveTo>
                  <a:lnTo>
                    <a:pt x="3403320" y="15519"/>
                  </a:lnTo>
                  <a:lnTo>
                    <a:pt x="3397885" y="7442"/>
                  </a:lnTo>
                  <a:lnTo>
                    <a:pt x="3389807" y="1993"/>
                  </a:lnTo>
                  <a:lnTo>
                    <a:pt x="3379876" y="0"/>
                  </a:lnTo>
                  <a:lnTo>
                    <a:pt x="3369983" y="1993"/>
                  </a:lnTo>
                  <a:lnTo>
                    <a:pt x="3361918" y="7442"/>
                  </a:lnTo>
                  <a:lnTo>
                    <a:pt x="3356470" y="15519"/>
                  </a:lnTo>
                  <a:lnTo>
                    <a:pt x="3354476" y="25400"/>
                  </a:lnTo>
                  <a:lnTo>
                    <a:pt x="3356470" y="35293"/>
                  </a:lnTo>
                  <a:lnTo>
                    <a:pt x="3361918" y="43357"/>
                  </a:lnTo>
                  <a:lnTo>
                    <a:pt x="3369983" y="48806"/>
                  </a:lnTo>
                  <a:lnTo>
                    <a:pt x="3379927" y="50800"/>
                  </a:lnTo>
                  <a:lnTo>
                    <a:pt x="3389807" y="48806"/>
                  </a:lnTo>
                  <a:lnTo>
                    <a:pt x="3397885" y="43357"/>
                  </a:lnTo>
                  <a:lnTo>
                    <a:pt x="3403320" y="35293"/>
                  </a:lnTo>
                  <a:lnTo>
                    <a:pt x="3405327" y="25400"/>
                  </a:lnTo>
                  <a:close/>
                </a:path>
                <a:path w="3941444" h="1728470">
                  <a:moveTo>
                    <a:pt x="3506978" y="25400"/>
                  </a:moveTo>
                  <a:lnTo>
                    <a:pt x="3504971" y="15519"/>
                  </a:lnTo>
                  <a:lnTo>
                    <a:pt x="3499535" y="7442"/>
                  </a:lnTo>
                  <a:lnTo>
                    <a:pt x="3491458" y="1993"/>
                  </a:lnTo>
                  <a:lnTo>
                    <a:pt x="3481527" y="0"/>
                  </a:lnTo>
                  <a:lnTo>
                    <a:pt x="3471634" y="1993"/>
                  </a:lnTo>
                  <a:lnTo>
                    <a:pt x="3463569" y="7442"/>
                  </a:lnTo>
                  <a:lnTo>
                    <a:pt x="3458121" y="15519"/>
                  </a:lnTo>
                  <a:lnTo>
                    <a:pt x="3456127" y="25400"/>
                  </a:lnTo>
                  <a:lnTo>
                    <a:pt x="3458121" y="35293"/>
                  </a:lnTo>
                  <a:lnTo>
                    <a:pt x="3463569" y="43357"/>
                  </a:lnTo>
                  <a:lnTo>
                    <a:pt x="3471634" y="48806"/>
                  </a:lnTo>
                  <a:lnTo>
                    <a:pt x="3481578" y="50800"/>
                  </a:lnTo>
                  <a:lnTo>
                    <a:pt x="3491458" y="48806"/>
                  </a:lnTo>
                  <a:lnTo>
                    <a:pt x="3499535" y="43357"/>
                  </a:lnTo>
                  <a:lnTo>
                    <a:pt x="3504971" y="35293"/>
                  </a:lnTo>
                  <a:lnTo>
                    <a:pt x="3506978" y="25400"/>
                  </a:lnTo>
                  <a:close/>
                </a:path>
                <a:path w="3941444" h="1728470">
                  <a:moveTo>
                    <a:pt x="3608628" y="25400"/>
                  </a:moveTo>
                  <a:lnTo>
                    <a:pt x="3606622" y="15519"/>
                  </a:lnTo>
                  <a:lnTo>
                    <a:pt x="3601186" y="7442"/>
                  </a:lnTo>
                  <a:lnTo>
                    <a:pt x="3593109" y="1993"/>
                  </a:lnTo>
                  <a:lnTo>
                    <a:pt x="3583178" y="0"/>
                  </a:lnTo>
                  <a:lnTo>
                    <a:pt x="3573284" y="1993"/>
                  </a:lnTo>
                  <a:lnTo>
                    <a:pt x="3565220" y="7442"/>
                  </a:lnTo>
                  <a:lnTo>
                    <a:pt x="3559772" y="15519"/>
                  </a:lnTo>
                  <a:lnTo>
                    <a:pt x="3557778" y="25400"/>
                  </a:lnTo>
                  <a:lnTo>
                    <a:pt x="3559772" y="35293"/>
                  </a:lnTo>
                  <a:lnTo>
                    <a:pt x="3565220" y="43357"/>
                  </a:lnTo>
                  <a:lnTo>
                    <a:pt x="3573284" y="48806"/>
                  </a:lnTo>
                  <a:lnTo>
                    <a:pt x="3583228" y="50800"/>
                  </a:lnTo>
                  <a:lnTo>
                    <a:pt x="3593109" y="48806"/>
                  </a:lnTo>
                  <a:lnTo>
                    <a:pt x="3601186" y="43357"/>
                  </a:lnTo>
                  <a:lnTo>
                    <a:pt x="3606622" y="35293"/>
                  </a:lnTo>
                  <a:lnTo>
                    <a:pt x="3608628" y="25400"/>
                  </a:lnTo>
                  <a:close/>
                </a:path>
                <a:path w="3941444" h="1728470">
                  <a:moveTo>
                    <a:pt x="3710279" y="25400"/>
                  </a:moveTo>
                  <a:lnTo>
                    <a:pt x="3708273" y="15519"/>
                  </a:lnTo>
                  <a:lnTo>
                    <a:pt x="3702837" y="7442"/>
                  </a:lnTo>
                  <a:lnTo>
                    <a:pt x="3694760" y="1993"/>
                  </a:lnTo>
                  <a:lnTo>
                    <a:pt x="3684828" y="0"/>
                  </a:lnTo>
                  <a:lnTo>
                    <a:pt x="3674935" y="1993"/>
                  </a:lnTo>
                  <a:lnTo>
                    <a:pt x="3666871" y="7442"/>
                  </a:lnTo>
                  <a:lnTo>
                    <a:pt x="3661422" y="15519"/>
                  </a:lnTo>
                  <a:lnTo>
                    <a:pt x="3659428" y="25400"/>
                  </a:lnTo>
                  <a:lnTo>
                    <a:pt x="3661422" y="35293"/>
                  </a:lnTo>
                  <a:lnTo>
                    <a:pt x="3666871" y="43357"/>
                  </a:lnTo>
                  <a:lnTo>
                    <a:pt x="3674935" y="48806"/>
                  </a:lnTo>
                  <a:lnTo>
                    <a:pt x="3684879" y="50800"/>
                  </a:lnTo>
                  <a:lnTo>
                    <a:pt x="3694760" y="48806"/>
                  </a:lnTo>
                  <a:lnTo>
                    <a:pt x="3702837" y="43357"/>
                  </a:lnTo>
                  <a:lnTo>
                    <a:pt x="3708273" y="35293"/>
                  </a:lnTo>
                  <a:lnTo>
                    <a:pt x="3710279" y="25400"/>
                  </a:lnTo>
                  <a:close/>
                </a:path>
                <a:path w="3941444" h="1728470">
                  <a:moveTo>
                    <a:pt x="3811930" y="25400"/>
                  </a:moveTo>
                  <a:lnTo>
                    <a:pt x="3809923" y="15519"/>
                  </a:lnTo>
                  <a:lnTo>
                    <a:pt x="3804488" y="7442"/>
                  </a:lnTo>
                  <a:lnTo>
                    <a:pt x="3796411" y="1993"/>
                  </a:lnTo>
                  <a:lnTo>
                    <a:pt x="3786479" y="0"/>
                  </a:lnTo>
                  <a:lnTo>
                    <a:pt x="3776586" y="1993"/>
                  </a:lnTo>
                  <a:lnTo>
                    <a:pt x="3768521" y="7442"/>
                  </a:lnTo>
                  <a:lnTo>
                    <a:pt x="3763073" y="15519"/>
                  </a:lnTo>
                  <a:lnTo>
                    <a:pt x="3761079" y="25400"/>
                  </a:lnTo>
                  <a:lnTo>
                    <a:pt x="3763073" y="35293"/>
                  </a:lnTo>
                  <a:lnTo>
                    <a:pt x="3768521" y="43357"/>
                  </a:lnTo>
                  <a:lnTo>
                    <a:pt x="3776586" y="48806"/>
                  </a:lnTo>
                  <a:lnTo>
                    <a:pt x="3786530" y="50800"/>
                  </a:lnTo>
                  <a:lnTo>
                    <a:pt x="3796411" y="48806"/>
                  </a:lnTo>
                  <a:lnTo>
                    <a:pt x="3804488" y="43357"/>
                  </a:lnTo>
                  <a:lnTo>
                    <a:pt x="3809923" y="35293"/>
                  </a:lnTo>
                  <a:lnTo>
                    <a:pt x="3811930" y="25400"/>
                  </a:lnTo>
                  <a:close/>
                </a:path>
                <a:path w="3941444" h="1728470">
                  <a:moveTo>
                    <a:pt x="3889679" y="76466"/>
                  </a:moveTo>
                  <a:lnTo>
                    <a:pt x="3887698" y="66535"/>
                  </a:lnTo>
                  <a:lnTo>
                    <a:pt x="3882250" y="58458"/>
                  </a:lnTo>
                  <a:lnTo>
                    <a:pt x="3874185" y="53009"/>
                  </a:lnTo>
                  <a:lnTo>
                    <a:pt x="3864292" y="51015"/>
                  </a:lnTo>
                  <a:lnTo>
                    <a:pt x="3854399" y="53009"/>
                  </a:lnTo>
                  <a:lnTo>
                    <a:pt x="3846334" y="58458"/>
                  </a:lnTo>
                  <a:lnTo>
                    <a:pt x="3840886" y="66535"/>
                  </a:lnTo>
                  <a:lnTo>
                    <a:pt x="3838905" y="76466"/>
                  </a:lnTo>
                  <a:lnTo>
                    <a:pt x="3840899" y="86360"/>
                  </a:lnTo>
                  <a:lnTo>
                    <a:pt x="3846347" y="94424"/>
                  </a:lnTo>
                  <a:lnTo>
                    <a:pt x="3854412" y="99872"/>
                  </a:lnTo>
                  <a:lnTo>
                    <a:pt x="3864305" y="101866"/>
                  </a:lnTo>
                  <a:lnTo>
                    <a:pt x="3874160" y="99872"/>
                  </a:lnTo>
                  <a:lnTo>
                    <a:pt x="3882250" y="94424"/>
                  </a:lnTo>
                  <a:lnTo>
                    <a:pt x="3887698" y="86360"/>
                  </a:lnTo>
                  <a:lnTo>
                    <a:pt x="3889679" y="76466"/>
                  </a:lnTo>
                  <a:close/>
                </a:path>
                <a:path w="3941444" h="1728470">
                  <a:moveTo>
                    <a:pt x="3889705" y="178117"/>
                  </a:moveTo>
                  <a:lnTo>
                    <a:pt x="3887724" y="168186"/>
                  </a:lnTo>
                  <a:lnTo>
                    <a:pt x="3882275" y="160108"/>
                  </a:lnTo>
                  <a:lnTo>
                    <a:pt x="3874211" y="154660"/>
                  </a:lnTo>
                  <a:lnTo>
                    <a:pt x="3864318" y="152666"/>
                  </a:lnTo>
                  <a:lnTo>
                    <a:pt x="3854424" y="154660"/>
                  </a:lnTo>
                  <a:lnTo>
                    <a:pt x="3846360" y="160108"/>
                  </a:lnTo>
                  <a:lnTo>
                    <a:pt x="3840911" y="168186"/>
                  </a:lnTo>
                  <a:lnTo>
                    <a:pt x="3838930" y="178117"/>
                  </a:lnTo>
                  <a:lnTo>
                    <a:pt x="3840924" y="188010"/>
                  </a:lnTo>
                  <a:lnTo>
                    <a:pt x="3846372" y="196075"/>
                  </a:lnTo>
                  <a:lnTo>
                    <a:pt x="3854437" y="201523"/>
                  </a:lnTo>
                  <a:lnTo>
                    <a:pt x="3864330" y="203517"/>
                  </a:lnTo>
                  <a:lnTo>
                    <a:pt x="3874185" y="201523"/>
                  </a:lnTo>
                  <a:lnTo>
                    <a:pt x="3882275" y="196075"/>
                  </a:lnTo>
                  <a:lnTo>
                    <a:pt x="3887724" y="188010"/>
                  </a:lnTo>
                  <a:lnTo>
                    <a:pt x="3889705" y="178117"/>
                  </a:lnTo>
                  <a:close/>
                </a:path>
                <a:path w="3941444" h="1728470">
                  <a:moveTo>
                    <a:pt x="3889730" y="279768"/>
                  </a:moveTo>
                  <a:lnTo>
                    <a:pt x="3887749" y="269836"/>
                  </a:lnTo>
                  <a:lnTo>
                    <a:pt x="3882301" y="261759"/>
                  </a:lnTo>
                  <a:lnTo>
                    <a:pt x="3874236" y="256311"/>
                  </a:lnTo>
                  <a:lnTo>
                    <a:pt x="3864343" y="254317"/>
                  </a:lnTo>
                  <a:lnTo>
                    <a:pt x="3854450" y="256311"/>
                  </a:lnTo>
                  <a:lnTo>
                    <a:pt x="3846385" y="261759"/>
                  </a:lnTo>
                  <a:lnTo>
                    <a:pt x="3840937" y="269836"/>
                  </a:lnTo>
                  <a:lnTo>
                    <a:pt x="3838956" y="279768"/>
                  </a:lnTo>
                  <a:lnTo>
                    <a:pt x="3840950" y="289661"/>
                  </a:lnTo>
                  <a:lnTo>
                    <a:pt x="3846398" y="297726"/>
                  </a:lnTo>
                  <a:lnTo>
                    <a:pt x="3854462" y="303174"/>
                  </a:lnTo>
                  <a:lnTo>
                    <a:pt x="3864356" y="305168"/>
                  </a:lnTo>
                  <a:lnTo>
                    <a:pt x="3874211" y="303174"/>
                  </a:lnTo>
                  <a:lnTo>
                    <a:pt x="3882301" y="297726"/>
                  </a:lnTo>
                  <a:lnTo>
                    <a:pt x="3887749" y="289661"/>
                  </a:lnTo>
                  <a:lnTo>
                    <a:pt x="3889730" y="279768"/>
                  </a:lnTo>
                  <a:close/>
                </a:path>
                <a:path w="3941444" h="1728470">
                  <a:moveTo>
                    <a:pt x="3889756" y="381419"/>
                  </a:moveTo>
                  <a:lnTo>
                    <a:pt x="3887774" y="371487"/>
                  </a:lnTo>
                  <a:lnTo>
                    <a:pt x="3882339" y="363410"/>
                  </a:lnTo>
                  <a:lnTo>
                    <a:pt x="3874262" y="357962"/>
                  </a:lnTo>
                  <a:lnTo>
                    <a:pt x="3864368" y="355968"/>
                  </a:lnTo>
                  <a:lnTo>
                    <a:pt x="3854475" y="357962"/>
                  </a:lnTo>
                  <a:lnTo>
                    <a:pt x="3846411" y="363410"/>
                  </a:lnTo>
                  <a:lnTo>
                    <a:pt x="3840975" y="371487"/>
                  </a:lnTo>
                  <a:lnTo>
                    <a:pt x="3838981" y="381419"/>
                  </a:lnTo>
                  <a:lnTo>
                    <a:pt x="3840975" y="391312"/>
                  </a:lnTo>
                  <a:lnTo>
                    <a:pt x="3846423" y="399376"/>
                  </a:lnTo>
                  <a:lnTo>
                    <a:pt x="3854488" y="404825"/>
                  </a:lnTo>
                  <a:lnTo>
                    <a:pt x="3864381" y="406819"/>
                  </a:lnTo>
                  <a:lnTo>
                    <a:pt x="3874236" y="404825"/>
                  </a:lnTo>
                  <a:lnTo>
                    <a:pt x="3882326" y="399376"/>
                  </a:lnTo>
                  <a:lnTo>
                    <a:pt x="3887774" y="391312"/>
                  </a:lnTo>
                  <a:lnTo>
                    <a:pt x="3889756" y="381419"/>
                  </a:lnTo>
                  <a:close/>
                </a:path>
                <a:path w="3941444" h="1728470">
                  <a:moveTo>
                    <a:pt x="3889781" y="483069"/>
                  </a:moveTo>
                  <a:lnTo>
                    <a:pt x="3887800" y="473138"/>
                  </a:lnTo>
                  <a:lnTo>
                    <a:pt x="3882364" y="465061"/>
                  </a:lnTo>
                  <a:lnTo>
                    <a:pt x="3874287" y="459613"/>
                  </a:lnTo>
                  <a:lnTo>
                    <a:pt x="3864394" y="457619"/>
                  </a:lnTo>
                  <a:lnTo>
                    <a:pt x="3854500" y="459613"/>
                  </a:lnTo>
                  <a:lnTo>
                    <a:pt x="3846436" y="465061"/>
                  </a:lnTo>
                  <a:lnTo>
                    <a:pt x="3841000" y="473138"/>
                  </a:lnTo>
                  <a:lnTo>
                    <a:pt x="3839006" y="483069"/>
                  </a:lnTo>
                  <a:lnTo>
                    <a:pt x="3841000" y="492963"/>
                  </a:lnTo>
                  <a:lnTo>
                    <a:pt x="3846449" y="501027"/>
                  </a:lnTo>
                  <a:lnTo>
                    <a:pt x="3854513" y="506476"/>
                  </a:lnTo>
                  <a:lnTo>
                    <a:pt x="3864406" y="508469"/>
                  </a:lnTo>
                  <a:lnTo>
                    <a:pt x="3874262" y="506476"/>
                  </a:lnTo>
                  <a:lnTo>
                    <a:pt x="3882352" y="501027"/>
                  </a:lnTo>
                  <a:lnTo>
                    <a:pt x="3887800" y="492963"/>
                  </a:lnTo>
                  <a:lnTo>
                    <a:pt x="3889781" y="483069"/>
                  </a:lnTo>
                  <a:close/>
                </a:path>
                <a:path w="3941444" h="1728470">
                  <a:moveTo>
                    <a:pt x="3889806" y="584720"/>
                  </a:moveTo>
                  <a:lnTo>
                    <a:pt x="3887825" y="574789"/>
                  </a:lnTo>
                  <a:lnTo>
                    <a:pt x="3882390" y="566712"/>
                  </a:lnTo>
                  <a:lnTo>
                    <a:pt x="3874312" y="561263"/>
                  </a:lnTo>
                  <a:lnTo>
                    <a:pt x="3864419" y="559269"/>
                  </a:lnTo>
                  <a:lnTo>
                    <a:pt x="3854526" y="561263"/>
                  </a:lnTo>
                  <a:lnTo>
                    <a:pt x="3846461" y="566712"/>
                  </a:lnTo>
                  <a:lnTo>
                    <a:pt x="3841026" y="574789"/>
                  </a:lnTo>
                  <a:lnTo>
                    <a:pt x="3839032" y="584720"/>
                  </a:lnTo>
                  <a:lnTo>
                    <a:pt x="3841026" y="594614"/>
                  </a:lnTo>
                  <a:lnTo>
                    <a:pt x="3846474" y="602678"/>
                  </a:lnTo>
                  <a:lnTo>
                    <a:pt x="3854539" y="608126"/>
                  </a:lnTo>
                  <a:lnTo>
                    <a:pt x="3864432" y="610120"/>
                  </a:lnTo>
                  <a:lnTo>
                    <a:pt x="3874287" y="608126"/>
                  </a:lnTo>
                  <a:lnTo>
                    <a:pt x="3882377" y="602678"/>
                  </a:lnTo>
                  <a:lnTo>
                    <a:pt x="3887825" y="594614"/>
                  </a:lnTo>
                  <a:lnTo>
                    <a:pt x="3889806" y="584720"/>
                  </a:lnTo>
                  <a:close/>
                </a:path>
                <a:path w="3941444" h="1728470">
                  <a:moveTo>
                    <a:pt x="3889832" y="686371"/>
                  </a:moveTo>
                  <a:lnTo>
                    <a:pt x="3887851" y="676440"/>
                  </a:lnTo>
                  <a:lnTo>
                    <a:pt x="3882415" y="668362"/>
                  </a:lnTo>
                  <a:lnTo>
                    <a:pt x="3874338" y="662914"/>
                  </a:lnTo>
                  <a:lnTo>
                    <a:pt x="3864445" y="660920"/>
                  </a:lnTo>
                  <a:lnTo>
                    <a:pt x="3854551" y="662914"/>
                  </a:lnTo>
                  <a:lnTo>
                    <a:pt x="3846487" y="668362"/>
                  </a:lnTo>
                  <a:lnTo>
                    <a:pt x="3841051" y="676440"/>
                  </a:lnTo>
                  <a:lnTo>
                    <a:pt x="3839057" y="686371"/>
                  </a:lnTo>
                  <a:lnTo>
                    <a:pt x="3841051" y="696264"/>
                  </a:lnTo>
                  <a:lnTo>
                    <a:pt x="3846499" y="704329"/>
                  </a:lnTo>
                  <a:lnTo>
                    <a:pt x="3854564" y="709777"/>
                  </a:lnTo>
                  <a:lnTo>
                    <a:pt x="3864457" y="711771"/>
                  </a:lnTo>
                  <a:lnTo>
                    <a:pt x="3874312" y="709777"/>
                  </a:lnTo>
                  <a:lnTo>
                    <a:pt x="3882402" y="704329"/>
                  </a:lnTo>
                  <a:lnTo>
                    <a:pt x="3887851" y="696264"/>
                  </a:lnTo>
                  <a:lnTo>
                    <a:pt x="3889832" y="686371"/>
                  </a:lnTo>
                  <a:close/>
                </a:path>
                <a:path w="3941444" h="1728470">
                  <a:moveTo>
                    <a:pt x="3889857" y="788022"/>
                  </a:moveTo>
                  <a:lnTo>
                    <a:pt x="3887876" y="778090"/>
                  </a:lnTo>
                  <a:lnTo>
                    <a:pt x="3882440" y="770013"/>
                  </a:lnTo>
                  <a:lnTo>
                    <a:pt x="3874363" y="764565"/>
                  </a:lnTo>
                  <a:lnTo>
                    <a:pt x="3864470" y="762571"/>
                  </a:lnTo>
                  <a:lnTo>
                    <a:pt x="3854577" y="764565"/>
                  </a:lnTo>
                  <a:lnTo>
                    <a:pt x="3846512" y="770013"/>
                  </a:lnTo>
                  <a:lnTo>
                    <a:pt x="3841077" y="778090"/>
                  </a:lnTo>
                  <a:lnTo>
                    <a:pt x="3839083" y="788022"/>
                  </a:lnTo>
                  <a:lnTo>
                    <a:pt x="3841077" y="797915"/>
                  </a:lnTo>
                  <a:lnTo>
                    <a:pt x="3846525" y="805980"/>
                  </a:lnTo>
                  <a:lnTo>
                    <a:pt x="3854589" y="811428"/>
                  </a:lnTo>
                  <a:lnTo>
                    <a:pt x="3864483" y="813422"/>
                  </a:lnTo>
                  <a:lnTo>
                    <a:pt x="3874338" y="811428"/>
                  </a:lnTo>
                  <a:lnTo>
                    <a:pt x="3882428" y="805980"/>
                  </a:lnTo>
                  <a:lnTo>
                    <a:pt x="3887876" y="797915"/>
                  </a:lnTo>
                  <a:lnTo>
                    <a:pt x="3889857" y="788022"/>
                  </a:lnTo>
                  <a:close/>
                </a:path>
                <a:path w="3941444" h="1728470">
                  <a:moveTo>
                    <a:pt x="3889883" y="889673"/>
                  </a:moveTo>
                  <a:lnTo>
                    <a:pt x="3887901" y="879741"/>
                  </a:lnTo>
                  <a:lnTo>
                    <a:pt x="3882466" y="871664"/>
                  </a:lnTo>
                  <a:lnTo>
                    <a:pt x="3874389" y="866216"/>
                  </a:lnTo>
                  <a:lnTo>
                    <a:pt x="3864495" y="864222"/>
                  </a:lnTo>
                  <a:lnTo>
                    <a:pt x="3854602" y="866216"/>
                  </a:lnTo>
                  <a:lnTo>
                    <a:pt x="3846538" y="871664"/>
                  </a:lnTo>
                  <a:lnTo>
                    <a:pt x="3841102" y="879741"/>
                  </a:lnTo>
                  <a:lnTo>
                    <a:pt x="3839108" y="889673"/>
                  </a:lnTo>
                  <a:lnTo>
                    <a:pt x="3841102" y="899566"/>
                  </a:lnTo>
                  <a:lnTo>
                    <a:pt x="3846550" y="907630"/>
                  </a:lnTo>
                  <a:lnTo>
                    <a:pt x="3854615" y="913079"/>
                  </a:lnTo>
                  <a:lnTo>
                    <a:pt x="3864508" y="915073"/>
                  </a:lnTo>
                  <a:lnTo>
                    <a:pt x="3874363" y="913079"/>
                  </a:lnTo>
                  <a:lnTo>
                    <a:pt x="3882453" y="907630"/>
                  </a:lnTo>
                  <a:lnTo>
                    <a:pt x="3887901" y="899566"/>
                  </a:lnTo>
                  <a:lnTo>
                    <a:pt x="3889883" y="889673"/>
                  </a:lnTo>
                  <a:close/>
                </a:path>
                <a:path w="3941444" h="1728470">
                  <a:moveTo>
                    <a:pt x="3889908" y="991323"/>
                  </a:moveTo>
                  <a:lnTo>
                    <a:pt x="3887927" y="981392"/>
                  </a:lnTo>
                  <a:lnTo>
                    <a:pt x="3882491" y="973315"/>
                  </a:lnTo>
                  <a:lnTo>
                    <a:pt x="3874414" y="967867"/>
                  </a:lnTo>
                  <a:lnTo>
                    <a:pt x="3864521" y="965873"/>
                  </a:lnTo>
                  <a:lnTo>
                    <a:pt x="3854627" y="967867"/>
                  </a:lnTo>
                  <a:lnTo>
                    <a:pt x="3846563" y="973315"/>
                  </a:lnTo>
                  <a:lnTo>
                    <a:pt x="3841127" y="981392"/>
                  </a:lnTo>
                  <a:lnTo>
                    <a:pt x="3839133" y="991323"/>
                  </a:lnTo>
                  <a:lnTo>
                    <a:pt x="3841127" y="1001217"/>
                  </a:lnTo>
                  <a:lnTo>
                    <a:pt x="3846576" y="1009281"/>
                  </a:lnTo>
                  <a:lnTo>
                    <a:pt x="3854640" y="1014730"/>
                  </a:lnTo>
                  <a:lnTo>
                    <a:pt x="3864533" y="1016723"/>
                  </a:lnTo>
                  <a:lnTo>
                    <a:pt x="3874389" y="1014730"/>
                  </a:lnTo>
                  <a:lnTo>
                    <a:pt x="3882479" y="1009281"/>
                  </a:lnTo>
                  <a:lnTo>
                    <a:pt x="3887927" y="1001217"/>
                  </a:lnTo>
                  <a:lnTo>
                    <a:pt x="3889908" y="991323"/>
                  </a:lnTo>
                  <a:close/>
                </a:path>
                <a:path w="3941444" h="1728470">
                  <a:moveTo>
                    <a:pt x="3889933" y="1092974"/>
                  </a:moveTo>
                  <a:lnTo>
                    <a:pt x="3887952" y="1083043"/>
                  </a:lnTo>
                  <a:lnTo>
                    <a:pt x="3882517" y="1074966"/>
                  </a:lnTo>
                  <a:lnTo>
                    <a:pt x="3874439" y="1069517"/>
                  </a:lnTo>
                  <a:lnTo>
                    <a:pt x="3864546" y="1067523"/>
                  </a:lnTo>
                  <a:lnTo>
                    <a:pt x="3854653" y="1069517"/>
                  </a:lnTo>
                  <a:lnTo>
                    <a:pt x="3846588" y="1074966"/>
                  </a:lnTo>
                  <a:lnTo>
                    <a:pt x="3841153" y="1083043"/>
                  </a:lnTo>
                  <a:lnTo>
                    <a:pt x="3839159" y="1092974"/>
                  </a:lnTo>
                  <a:lnTo>
                    <a:pt x="3841153" y="1102868"/>
                  </a:lnTo>
                  <a:lnTo>
                    <a:pt x="3846601" y="1110932"/>
                  </a:lnTo>
                  <a:lnTo>
                    <a:pt x="3854678" y="1116380"/>
                  </a:lnTo>
                  <a:lnTo>
                    <a:pt x="3864572" y="1118374"/>
                  </a:lnTo>
                  <a:lnTo>
                    <a:pt x="3874427" y="1116380"/>
                  </a:lnTo>
                  <a:lnTo>
                    <a:pt x="3882504" y="1110932"/>
                  </a:lnTo>
                  <a:lnTo>
                    <a:pt x="3887952" y="1102868"/>
                  </a:lnTo>
                  <a:lnTo>
                    <a:pt x="3889933" y="1092974"/>
                  </a:lnTo>
                  <a:close/>
                </a:path>
                <a:path w="3941444" h="1728470">
                  <a:moveTo>
                    <a:pt x="3889959" y="1194625"/>
                  </a:moveTo>
                  <a:lnTo>
                    <a:pt x="3887978" y="1184694"/>
                  </a:lnTo>
                  <a:lnTo>
                    <a:pt x="3882542" y="1176616"/>
                  </a:lnTo>
                  <a:lnTo>
                    <a:pt x="3874465" y="1171168"/>
                  </a:lnTo>
                  <a:lnTo>
                    <a:pt x="3864584" y="1169174"/>
                  </a:lnTo>
                  <a:lnTo>
                    <a:pt x="3854691" y="1171168"/>
                  </a:lnTo>
                  <a:lnTo>
                    <a:pt x="3846614" y="1176616"/>
                  </a:lnTo>
                  <a:lnTo>
                    <a:pt x="3841178" y="1184694"/>
                  </a:lnTo>
                  <a:lnTo>
                    <a:pt x="3839184" y="1194625"/>
                  </a:lnTo>
                  <a:lnTo>
                    <a:pt x="3841178" y="1204518"/>
                  </a:lnTo>
                  <a:lnTo>
                    <a:pt x="3846626" y="1212583"/>
                  </a:lnTo>
                  <a:lnTo>
                    <a:pt x="3854704" y="1218031"/>
                  </a:lnTo>
                  <a:lnTo>
                    <a:pt x="3864597" y="1220025"/>
                  </a:lnTo>
                  <a:lnTo>
                    <a:pt x="3874452" y="1218031"/>
                  </a:lnTo>
                  <a:lnTo>
                    <a:pt x="3882529" y="1212583"/>
                  </a:lnTo>
                  <a:lnTo>
                    <a:pt x="3887978" y="1204518"/>
                  </a:lnTo>
                  <a:lnTo>
                    <a:pt x="3889959" y="1194625"/>
                  </a:lnTo>
                  <a:close/>
                </a:path>
                <a:path w="3941444" h="1728470">
                  <a:moveTo>
                    <a:pt x="3889984" y="1296276"/>
                  </a:moveTo>
                  <a:lnTo>
                    <a:pt x="3888003" y="1286344"/>
                  </a:lnTo>
                  <a:lnTo>
                    <a:pt x="3882567" y="1278267"/>
                  </a:lnTo>
                  <a:lnTo>
                    <a:pt x="3874490" y="1272819"/>
                  </a:lnTo>
                  <a:lnTo>
                    <a:pt x="3864610" y="1270825"/>
                  </a:lnTo>
                  <a:lnTo>
                    <a:pt x="3854716" y="1272819"/>
                  </a:lnTo>
                  <a:lnTo>
                    <a:pt x="3846639" y="1278267"/>
                  </a:lnTo>
                  <a:lnTo>
                    <a:pt x="3841204" y="1286344"/>
                  </a:lnTo>
                  <a:lnTo>
                    <a:pt x="3839210" y="1296276"/>
                  </a:lnTo>
                  <a:lnTo>
                    <a:pt x="3841204" y="1306169"/>
                  </a:lnTo>
                  <a:lnTo>
                    <a:pt x="3846652" y="1314234"/>
                  </a:lnTo>
                  <a:lnTo>
                    <a:pt x="3854729" y="1319682"/>
                  </a:lnTo>
                  <a:lnTo>
                    <a:pt x="3864622" y="1321676"/>
                  </a:lnTo>
                  <a:lnTo>
                    <a:pt x="3874478" y="1319682"/>
                  </a:lnTo>
                  <a:lnTo>
                    <a:pt x="3882555" y="1314234"/>
                  </a:lnTo>
                  <a:lnTo>
                    <a:pt x="3888003" y="1306169"/>
                  </a:lnTo>
                  <a:lnTo>
                    <a:pt x="3889984" y="1296276"/>
                  </a:lnTo>
                  <a:close/>
                </a:path>
                <a:path w="3941444" h="1728470">
                  <a:moveTo>
                    <a:pt x="3890010" y="1397927"/>
                  </a:moveTo>
                  <a:lnTo>
                    <a:pt x="3888028" y="1387995"/>
                  </a:lnTo>
                  <a:lnTo>
                    <a:pt x="3882593" y="1379918"/>
                  </a:lnTo>
                  <a:lnTo>
                    <a:pt x="3874516" y="1374470"/>
                  </a:lnTo>
                  <a:lnTo>
                    <a:pt x="3864635" y="1372476"/>
                  </a:lnTo>
                  <a:lnTo>
                    <a:pt x="3854742" y="1374470"/>
                  </a:lnTo>
                  <a:lnTo>
                    <a:pt x="3846665" y="1379918"/>
                  </a:lnTo>
                  <a:lnTo>
                    <a:pt x="3841229" y="1387995"/>
                  </a:lnTo>
                  <a:lnTo>
                    <a:pt x="3839235" y="1397927"/>
                  </a:lnTo>
                  <a:lnTo>
                    <a:pt x="3841229" y="1407820"/>
                  </a:lnTo>
                  <a:lnTo>
                    <a:pt x="3846677" y="1415884"/>
                  </a:lnTo>
                  <a:lnTo>
                    <a:pt x="3854754" y="1421333"/>
                  </a:lnTo>
                  <a:lnTo>
                    <a:pt x="3864648" y="1423327"/>
                  </a:lnTo>
                  <a:lnTo>
                    <a:pt x="3874503" y="1421333"/>
                  </a:lnTo>
                  <a:lnTo>
                    <a:pt x="3882580" y="1415884"/>
                  </a:lnTo>
                  <a:lnTo>
                    <a:pt x="3888028" y="1407820"/>
                  </a:lnTo>
                  <a:lnTo>
                    <a:pt x="3890010" y="1397927"/>
                  </a:lnTo>
                  <a:close/>
                </a:path>
                <a:path w="3941444" h="1728470">
                  <a:moveTo>
                    <a:pt x="3890035" y="1499577"/>
                  </a:moveTo>
                  <a:lnTo>
                    <a:pt x="3888054" y="1489646"/>
                  </a:lnTo>
                  <a:lnTo>
                    <a:pt x="3882618" y="1481569"/>
                  </a:lnTo>
                  <a:lnTo>
                    <a:pt x="3874541" y="1476121"/>
                  </a:lnTo>
                  <a:lnTo>
                    <a:pt x="3864660" y="1474127"/>
                  </a:lnTo>
                  <a:lnTo>
                    <a:pt x="3854767" y="1476121"/>
                  </a:lnTo>
                  <a:lnTo>
                    <a:pt x="3846690" y="1481569"/>
                  </a:lnTo>
                  <a:lnTo>
                    <a:pt x="3841254" y="1489646"/>
                  </a:lnTo>
                  <a:lnTo>
                    <a:pt x="3839260" y="1499577"/>
                  </a:lnTo>
                  <a:lnTo>
                    <a:pt x="3841254" y="1509471"/>
                  </a:lnTo>
                  <a:lnTo>
                    <a:pt x="3846703" y="1517535"/>
                  </a:lnTo>
                  <a:lnTo>
                    <a:pt x="3854780" y="1522984"/>
                  </a:lnTo>
                  <a:lnTo>
                    <a:pt x="3864673" y="1524977"/>
                  </a:lnTo>
                  <a:lnTo>
                    <a:pt x="3874528" y="1522984"/>
                  </a:lnTo>
                  <a:lnTo>
                    <a:pt x="3882606" y="1517535"/>
                  </a:lnTo>
                  <a:lnTo>
                    <a:pt x="3888054" y="1509471"/>
                  </a:lnTo>
                  <a:lnTo>
                    <a:pt x="3890035" y="1499577"/>
                  </a:lnTo>
                  <a:close/>
                </a:path>
                <a:path w="3941444" h="1728470">
                  <a:moveTo>
                    <a:pt x="3940860" y="1575841"/>
                  </a:moveTo>
                  <a:lnTo>
                    <a:pt x="3865029" y="1575841"/>
                  </a:lnTo>
                  <a:lnTo>
                    <a:pt x="3864330" y="1575841"/>
                  </a:lnTo>
                  <a:lnTo>
                    <a:pt x="3788486" y="1575841"/>
                  </a:lnTo>
                  <a:lnTo>
                    <a:pt x="3864724" y="1728228"/>
                  </a:lnTo>
                  <a:lnTo>
                    <a:pt x="3915486" y="1626628"/>
                  </a:lnTo>
                  <a:lnTo>
                    <a:pt x="3940860" y="1575841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9956292" y="6216522"/>
              <a:ext cx="3717925" cy="1344930"/>
            </a:xfrm>
            <a:custGeom>
              <a:avLst/>
              <a:gdLst/>
              <a:ahLst/>
              <a:cxnLst/>
              <a:rect l="l" t="t" r="r" b="b"/>
              <a:pathLst>
                <a:path w="3717925" h="1344929">
                  <a:moveTo>
                    <a:pt x="152400" y="0"/>
                  </a:moveTo>
                  <a:lnTo>
                    <a:pt x="0" y="76200"/>
                  </a:lnTo>
                  <a:lnTo>
                    <a:pt x="152400" y="152400"/>
                  </a:lnTo>
                  <a:lnTo>
                    <a:pt x="152400" y="101600"/>
                  </a:lnTo>
                  <a:lnTo>
                    <a:pt x="152400" y="76454"/>
                  </a:lnTo>
                  <a:lnTo>
                    <a:pt x="152400" y="75946"/>
                  </a:lnTo>
                  <a:lnTo>
                    <a:pt x="152400" y="50800"/>
                  </a:lnTo>
                  <a:lnTo>
                    <a:pt x="152400" y="0"/>
                  </a:lnTo>
                  <a:close/>
                </a:path>
                <a:path w="3717925" h="1344929">
                  <a:moveTo>
                    <a:pt x="254101" y="76200"/>
                  </a:moveTo>
                  <a:lnTo>
                    <a:pt x="252107" y="66306"/>
                  </a:lnTo>
                  <a:lnTo>
                    <a:pt x="246659" y="58242"/>
                  </a:lnTo>
                  <a:lnTo>
                    <a:pt x="238594" y="52793"/>
                  </a:lnTo>
                  <a:lnTo>
                    <a:pt x="228650" y="50800"/>
                  </a:lnTo>
                  <a:lnTo>
                    <a:pt x="218770" y="52793"/>
                  </a:lnTo>
                  <a:lnTo>
                    <a:pt x="210693" y="58242"/>
                  </a:lnTo>
                  <a:lnTo>
                    <a:pt x="205244" y="66306"/>
                  </a:lnTo>
                  <a:lnTo>
                    <a:pt x="203250" y="76200"/>
                  </a:lnTo>
                  <a:lnTo>
                    <a:pt x="205244" y="86080"/>
                  </a:lnTo>
                  <a:lnTo>
                    <a:pt x="210693" y="94157"/>
                  </a:lnTo>
                  <a:lnTo>
                    <a:pt x="218770" y="99606"/>
                  </a:lnTo>
                  <a:lnTo>
                    <a:pt x="228701" y="101600"/>
                  </a:lnTo>
                  <a:lnTo>
                    <a:pt x="238594" y="99606"/>
                  </a:lnTo>
                  <a:lnTo>
                    <a:pt x="246659" y="94157"/>
                  </a:lnTo>
                  <a:lnTo>
                    <a:pt x="252107" y="86080"/>
                  </a:lnTo>
                  <a:lnTo>
                    <a:pt x="254101" y="76200"/>
                  </a:lnTo>
                  <a:close/>
                </a:path>
                <a:path w="3717925" h="1344929">
                  <a:moveTo>
                    <a:pt x="355752" y="76200"/>
                  </a:moveTo>
                  <a:lnTo>
                    <a:pt x="353758" y="66306"/>
                  </a:lnTo>
                  <a:lnTo>
                    <a:pt x="348310" y="58242"/>
                  </a:lnTo>
                  <a:lnTo>
                    <a:pt x="340245" y="52793"/>
                  </a:lnTo>
                  <a:lnTo>
                    <a:pt x="330301" y="50800"/>
                  </a:lnTo>
                  <a:lnTo>
                    <a:pt x="320421" y="52793"/>
                  </a:lnTo>
                  <a:lnTo>
                    <a:pt x="312343" y="58242"/>
                  </a:lnTo>
                  <a:lnTo>
                    <a:pt x="306895" y="66306"/>
                  </a:lnTo>
                  <a:lnTo>
                    <a:pt x="304901" y="76200"/>
                  </a:lnTo>
                  <a:lnTo>
                    <a:pt x="306895" y="86080"/>
                  </a:lnTo>
                  <a:lnTo>
                    <a:pt x="312343" y="94157"/>
                  </a:lnTo>
                  <a:lnTo>
                    <a:pt x="320421" y="99606"/>
                  </a:lnTo>
                  <a:lnTo>
                    <a:pt x="330352" y="101600"/>
                  </a:lnTo>
                  <a:lnTo>
                    <a:pt x="340245" y="99606"/>
                  </a:lnTo>
                  <a:lnTo>
                    <a:pt x="348310" y="94157"/>
                  </a:lnTo>
                  <a:lnTo>
                    <a:pt x="353758" y="86080"/>
                  </a:lnTo>
                  <a:lnTo>
                    <a:pt x="355752" y="76200"/>
                  </a:lnTo>
                  <a:close/>
                </a:path>
                <a:path w="3717925" h="1344929">
                  <a:moveTo>
                    <a:pt x="457403" y="76200"/>
                  </a:moveTo>
                  <a:lnTo>
                    <a:pt x="455409" y="66306"/>
                  </a:lnTo>
                  <a:lnTo>
                    <a:pt x="449961" y="58242"/>
                  </a:lnTo>
                  <a:lnTo>
                    <a:pt x="441896" y="52793"/>
                  </a:lnTo>
                  <a:lnTo>
                    <a:pt x="431952" y="50800"/>
                  </a:lnTo>
                  <a:lnTo>
                    <a:pt x="422071" y="52793"/>
                  </a:lnTo>
                  <a:lnTo>
                    <a:pt x="413994" y="58242"/>
                  </a:lnTo>
                  <a:lnTo>
                    <a:pt x="408546" y="66306"/>
                  </a:lnTo>
                  <a:lnTo>
                    <a:pt x="406552" y="76200"/>
                  </a:lnTo>
                  <a:lnTo>
                    <a:pt x="408546" y="86080"/>
                  </a:lnTo>
                  <a:lnTo>
                    <a:pt x="413994" y="94157"/>
                  </a:lnTo>
                  <a:lnTo>
                    <a:pt x="422071" y="99606"/>
                  </a:lnTo>
                  <a:lnTo>
                    <a:pt x="432003" y="101600"/>
                  </a:lnTo>
                  <a:lnTo>
                    <a:pt x="441896" y="99606"/>
                  </a:lnTo>
                  <a:lnTo>
                    <a:pt x="449961" y="94157"/>
                  </a:lnTo>
                  <a:lnTo>
                    <a:pt x="455409" y="86080"/>
                  </a:lnTo>
                  <a:lnTo>
                    <a:pt x="457403" y="76200"/>
                  </a:lnTo>
                  <a:close/>
                </a:path>
                <a:path w="3717925" h="1344929">
                  <a:moveTo>
                    <a:pt x="559054" y="76200"/>
                  </a:moveTo>
                  <a:lnTo>
                    <a:pt x="557060" y="66306"/>
                  </a:lnTo>
                  <a:lnTo>
                    <a:pt x="551611" y="58242"/>
                  </a:lnTo>
                  <a:lnTo>
                    <a:pt x="543547" y="52793"/>
                  </a:lnTo>
                  <a:lnTo>
                    <a:pt x="533603" y="50800"/>
                  </a:lnTo>
                  <a:lnTo>
                    <a:pt x="523722" y="52793"/>
                  </a:lnTo>
                  <a:lnTo>
                    <a:pt x="515645" y="58242"/>
                  </a:lnTo>
                  <a:lnTo>
                    <a:pt x="510197" y="66306"/>
                  </a:lnTo>
                  <a:lnTo>
                    <a:pt x="508203" y="76200"/>
                  </a:lnTo>
                  <a:lnTo>
                    <a:pt x="510197" y="86080"/>
                  </a:lnTo>
                  <a:lnTo>
                    <a:pt x="515645" y="94157"/>
                  </a:lnTo>
                  <a:lnTo>
                    <a:pt x="523722" y="99606"/>
                  </a:lnTo>
                  <a:lnTo>
                    <a:pt x="533654" y="101600"/>
                  </a:lnTo>
                  <a:lnTo>
                    <a:pt x="543547" y="99606"/>
                  </a:lnTo>
                  <a:lnTo>
                    <a:pt x="551611" y="94157"/>
                  </a:lnTo>
                  <a:lnTo>
                    <a:pt x="557060" y="86080"/>
                  </a:lnTo>
                  <a:lnTo>
                    <a:pt x="559054" y="76200"/>
                  </a:lnTo>
                  <a:close/>
                </a:path>
                <a:path w="3717925" h="1344929">
                  <a:moveTo>
                    <a:pt x="660704" y="76200"/>
                  </a:moveTo>
                  <a:lnTo>
                    <a:pt x="658710" y="66306"/>
                  </a:lnTo>
                  <a:lnTo>
                    <a:pt x="653262" y="58242"/>
                  </a:lnTo>
                  <a:lnTo>
                    <a:pt x="645198" y="52793"/>
                  </a:lnTo>
                  <a:lnTo>
                    <a:pt x="635254" y="50800"/>
                  </a:lnTo>
                  <a:lnTo>
                    <a:pt x="625373" y="52793"/>
                  </a:lnTo>
                  <a:lnTo>
                    <a:pt x="617296" y="58242"/>
                  </a:lnTo>
                  <a:lnTo>
                    <a:pt x="611847" y="66306"/>
                  </a:lnTo>
                  <a:lnTo>
                    <a:pt x="609854" y="76200"/>
                  </a:lnTo>
                  <a:lnTo>
                    <a:pt x="611847" y="86080"/>
                  </a:lnTo>
                  <a:lnTo>
                    <a:pt x="617296" y="94157"/>
                  </a:lnTo>
                  <a:lnTo>
                    <a:pt x="625373" y="99606"/>
                  </a:lnTo>
                  <a:lnTo>
                    <a:pt x="635304" y="101600"/>
                  </a:lnTo>
                  <a:lnTo>
                    <a:pt x="645198" y="99606"/>
                  </a:lnTo>
                  <a:lnTo>
                    <a:pt x="653262" y="94157"/>
                  </a:lnTo>
                  <a:lnTo>
                    <a:pt x="658710" y="86080"/>
                  </a:lnTo>
                  <a:lnTo>
                    <a:pt x="660704" y="76200"/>
                  </a:lnTo>
                  <a:close/>
                </a:path>
                <a:path w="3717925" h="1344929">
                  <a:moveTo>
                    <a:pt x="762355" y="76200"/>
                  </a:moveTo>
                  <a:lnTo>
                    <a:pt x="760361" y="66306"/>
                  </a:lnTo>
                  <a:lnTo>
                    <a:pt x="754913" y="58242"/>
                  </a:lnTo>
                  <a:lnTo>
                    <a:pt x="746848" y="52793"/>
                  </a:lnTo>
                  <a:lnTo>
                    <a:pt x="736904" y="50800"/>
                  </a:lnTo>
                  <a:lnTo>
                    <a:pt x="727024" y="52793"/>
                  </a:lnTo>
                  <a:lnTo>
                    <a:pt x="718947" y="58242"/>
                  </a:lnTo>
                  <a:lnTo>
                    <a:pt x="713498" y="66306"/>
                  </a:lnTo>
                  <a:lnTo>
                    <a:pt x="711504" y="76200"/>
                  </a:lnTo>
                  <a:lnTo>
                    <a:pt x="713498" y="86080"/>
                  </a:lnTo>
                  <a:lnTo>
                    <a:pt x="718947" y="94157"/>
                  </a:lnTo>
                  <a:lnTo>
                    <a:pt x="727024" y="99606"/>
                  </a:lnTo>
                  <a:lnTo>
                    <a:pt x="736955" y="101600"/>
                  </a:lnTo>
                  <a:lnTo>
                    <a:pt x="746848" y="99606"/>
                  </a:lnTo>
                  <a:lnTo>
                    <a:pt x="754913" y="94157"/>
                  </a:lnTo>
                  <a:lnTo>
                    <a:pt x="760361" y="86080"/>
                  </a:lnTo>
                  <a:lnTo>
                    <a:pt x="762355" y="76200"/>
                  </a:lnTo>
                  <a:close/>
                </a:path>
                <a:path w="3717925" h="1344929">
                  <a:moveTo>
                    <a:pt x="864006" y="76200"/>
                  </a:moveTo>
                  <a:lnTo>
                    <a:pt x="862012" y="66306"/>
                  </a:lnTo>
                  <a:lnTo>
                    <a:pt x="856564" y="58242"/>
                  </a:lnTo>
                  <a:lnTo>
                    <a:pt x="848499" y="52793"/>
                  </a:lnTo>
                  <a:lnTo>
                    <a:pt x="838555" y="50800"/>
                  </a:lnTo>
                  <a:lnTo>
                    <a:pt x="828675" y="52793"/>
                  </a:lnTo>
                  <a:lnTo>
                    <a:pt x="820597" y="58242"/>
                  </a:lnTo>
                  <a:lnTo>
                    <a:pt x="815149" y="66306"/>
                  </a:lnTo>
                  <a:lnTo>
                    <a:pt x="813155" y="76200"/>
                  </a:lnTo>
                  <a:lnTo>
                    <a:pt x="815149" y="86080"/>
                  </a:lnTo>
                  <a:lnTo>
                    <a:pt x="820597" y="94157"/>
                  </a:lnTo>
                  <a:lnTo>
                    <a:pt x="828675" y="99606"/>
                  </a:lnTo>
                  <a:lnTo>
                    <a:pt x="838606" y="101600"/>
                  </a:lnTo>
                  <a:lnTo>
                    <a:pt x="848499" y="99606"/>
                  </a:lnTo>
                  <a:lnTo>
                    <a:pt x="856564" y="94157"/>
                  </a:lnTo>
                  <a:lnTo>
                    <a:pt x="862012" y="86080"/>
                  </a:lnTo>
                  <a:lnTo>
                    <a:pt x="864006" y="76200"/>
                  </a:lnTo>
                  <a:close/>
                </a:path>
                <a:path w="3717925" h="1344929">
                  <a:moveTo>
                    <a:pt x="965657" y="76200"/>
                  </a:moveTo>
                  <a:lnTo>
                    <a:pt x="963663" y="66306"/>
                  </a:lnTo>
                  <a:lnTo>
                    <a:pt x="958215" y="58242"/>
                  </a:lnTo>
                  <a:lnTo>
                    <a:pt x="950150" y="52793"/>
                  </a:lnTo>
                  <a:lnTo>
                    <a:pt x="940206" y="50800"/>
                  </a:lnTo>
                  <a:lnTo>
                    <a:pt x="930325" y="52793"/>
                  </a:lnTo>
                  <a:lnTo>
                    <a:pt x="922248" y="58242"/>
                  </a:lnTo>
                  <a:lnTo>
                    <a:pt x="916800" y="66306"/>
                  </a:lnTo>
                  <a:lnTo>
                    <a:pt x="914806" y="76200"/>
                  </a:lnTo>
                  <a:lnTo>
                    <a:pt x="916800" y="86080"/>
                  </a:lnTo>
                  <a:lnTo>
                    <a:pt x="922248" y="94157"/>
                  </a:lnTo>
                  <a:lnTo>
                    <a:pt x="930325" y="99606"/>
                  </a:lnTo>
                  <a:lnTo>
                    <a:pt x="940257" y="101600"/>
                  </a:lnTo>
                  <a:lnTo>
                    <a:pt x="950150" y="99606"/>
                  </a:lnTo>
                  <a:lnTo>
                    <a:pt x="958215" y="94157"/>
                  </a:lnTo>
                  <a:lnTo>
                    <a:pt x="963663" y="86080"/>
                  </a:lnTo>
                  <a:lnTo>
                    <a:pt x="965657" y="76200"/>
                  </a:lnTo>
                  <a:close/>
                </a:path>
                <a:path w="3717925" h="1344929">
                  <a:moveTo>
                    <a:pt x="1067308" y="76200"/>
                  </a:moveTo>
                  <a:lnTo>
                    <a:pt x="1065314" y="66306"/>
                  </a:lnTo>
                  <a:lnTo>
                    <a:pt x="1059865" y="58242"/>
                  </a:lnTo>
                  <a:lnTo>
                    <a:pt x="1051801" y="52793"/>
                  </a:lnTo>
                  <a:lnTo>
                    <a:pt x="1041857" y="50800"/>
                  </a:lnTo>
                  <a:lnTo>
                    <a:pt x="1031976" y="52793"/>
                  </a:lnTo>
                  <a:lnTo>
                    <a:pt x="1023899" y="58242"/>
                  </a:lnTo>
                  <a:lnTo>
                    <a:pt x="1018451" y="66306"/>
                  </a:lnTo>
                  <a:lnTo>
                    <a:pt x="1016457" y="76200"/>
                  </a:lnTo>
                  <a:lnTo>
                    <a:pt x="1018451" y="86080"/>
                  </a:lnTo>
                  <a:lnTo>
                    <a:pt x="1023899" y="94157"/>
                  </a:lnTo>
                  <a:lnTo>
                    <a:pt x="1031976" y="99606"/>
                  </a:lnTo>
                  <a:lnTo>
                    <a:pt x="1041908" y="101600"/>
                  </a:lnTo>
                  <a:lnTo>
                    <a:pt x="1051801" y="99606"/>
                  </a:lnTo>
                  <a:lnTo>
                    <a:pt x="1059865" y="94157"/>
                  </a:lnTo>
                  <a:lnTo>
                    <a:pt x="1065314" y="86080"/>
                  </a:lnTo>
                  <a:lnTo>
                    <a:pt x="1067308" y="76200"/>
                  </a:lnTo>
                  <a:close/>
                </a:path>
                <a:path w="3717925" h="1344929">
                  <a:moveTo>
                    <a:pt x="1168958" y="76200"/>
                  </a:moveTo>
                  <a:lnTo>
                    <a:pt x="1166964" y="66306"/>
                  </a:lnTo>
                  <a:lnTo>
                    <a:pt x="1161516" y="58242"/>
                  </a:lnTo>
                  <a:lnTo>
                    <a:pt x="1153452" y="52793"/>
                  </a:lnTo>
                  <a:lnTo>
                    <a:pt x="1143508" y="50800"/>
                  </a:lnTo>
                  <a:lnTo>
                    <a:pt x="1133627" y="52793"/>
                  </a:lnTo>
                  <a:lnTo>
                    <a:pt x="1125550" y="58242"/>
                  </a:lnTo>
                  <a:lnTo>
                    <a:pt x="1120101" y="66306"/>
                  </a:lnTo>
                  <a:lnTo>
                    <a:pt x="1118108" y="76200"/>
                  </a:lnTo>
                  <a:lnTo>
                    <a:pt x="1120101" y="86080"/>
                  </a:lnTo>
                  <a:lnTo>
                    <a:pt x="1125550" y="94157"/>
                  </a:lnTo>
                  <a:lnTo>
                    <a:pt x="1133627" y="99606"/>
                  </a:lnTo>
                  <a:lnTo>
                    <a:pt x="1143558" y="101600"/>
                  </a:lnTo>
                  <a:lnTo>
                    <a:pt x="1153452" y="99606"/>
                  </a:lnTo>
                  <a:lnTo>
                    <a:pt x="1161516" y="94157"/>
                  </a:lnTo>
                  <a:lnTo>
                    <a:pt x="1166964" y="86080"/>
                  </a:lnTo>
                  <a:lnTo>
                    <a:pt x="1168958" y="76200"/>
                  </a:lnTo>
                  <a:close/>
                </a:path>
                <a:path w="3717925" h="1344929">
                  <a:moveTo>
                    <a:pt x="1270609" y="76200"/>
                  </a:moveTo>
                  <a:lnTo>
                    <a:pt x="1268615" y="66306"/>
                  </a:lnTo>
                  <a:lnTo>
                    <a:pt x="1263167" y="58242"/>
                  </a:lnTo>
                  <a:lnTo>
                    <a:pt x="1255102" y="52793"/>
                  </a:lnTo>
                  <a:lnTo>
                    <a:pt x="1245158" y="50800"/>
                  </a:lnTo>
                  <a:lnTo>
                    <a:pt x="1235278" y="52793"/>
                  </a:lnTo>
                  <a:lnTo>
                    <a:pt x="1227201" y="58242"/>
                  </a:lnTo>
                  <a:lnTo>
                    <a:pt x="1221752" y="66306"/>
                  </a:lnTo>
                  <a:lnTo>
                    <a:pt x="1219758" y="76200"/>
                  </a:lnTo>
                  <a:lnTo>
                    <a:pt x="1221752" y="86080"/>
                  </a:lnTo>
                  <a:lnTo>
                    <a:pt x="1227201" y="94157"/>
                  </a:lnTo>
                  <a:lnTo>
                    <a:pt x="1235278" y="99606"/>
                  </a:lnTo>
                  <a:lnTo>
                    <a:pt x="1245209" y="101600"/>
                  </a:lnTo>
                  <a:lnTo>
                    <a:pt x="1255102" y="99606"/>
                  </a:lnTo>
                  <a:lnTo>
                    <a:pt x="1263167" y="94157"/>
                  </a:lnTo>
                  <a:lnTo>
                    <a:pt x="1268615" y="86080"/>
                  </a:lnTo>
                  <a:lnTo>
                    <a:pt x="1270609" y="76200"/>
                  </a:lnTo>
                  <a:close/>
                </a:path>
                <a:path w="3717925" h="1344929">
                  <a:moveTo>
                    <a:pt x="1372260" y="76200"/>
                  </a:moveTo>
                  <a:lnTo>
                    <a:pt x="1370266" y="66306"/>
                  </a:lnTo>
                  <a:lnTo>
                    <a:pt x="1364818" y="58242"/>
                  </a:lnTo>
                  <a:lnTo>
                    <a:pt x="1356753" y="52793"/>
                  </a:lnTo>
                  <a:lnTo>
                    <a:pt x="1346809" y="50800"/>
                  </a:lnTo>
                  <a:lnTo>
                    <a:pt x="1336929" y="52793"/>
                  </a:lnTo>
                  <a:lnTo>
                    <a:pt x="1328851" y="58242"/>
                  </a:lnTo>
                  <a:lnTo>
                    <a:pt x="1323403" y="66306"/>
                  </a:lnTo>
                  <a:lnTo>
                    <a:pt x="1321409" y="76200"/>
                  </a:lnTo>
                  <a:lnTo>
                    <a:pt x="1323403" y="86080"/>
                  </a:lnTo>
                  <a:lnTo>
                    <a:pt x="1328851" y="94157"/>
                  </a:lnTo>
                  <a:lnTo>
                    <a:pt x="1336929" y="99606"/>
                  </a:lnTo>
                  <a:lnTo>
                    <a:pt x="1346860" y="101600"/>
                  </a:lnTo>
                  <a:lnTo>
                    <a:pt x="1356753" y="99606"/>
                  </a:lnTo>
                  <a:lnTo>
                    <a:pt x="1364818" y="94157"/>
                  </a:lnTo>
                  <a:lnTo>
                    <a:pt x="1370266" y="86080"/>
                  </a:lnTo>
                  <a:lnTo>
                    <a:pt x="1372260" y="76200"/>
                  </a:lnTo>
                  <a:close/>
                </a:path>
                <a:path w="3717925" h="1344929">
                  <a:moveTo>
                    <a:pt x="1473911" y="76200"/>
                  </a:moveTo>
                  <a:lnTo>
                    <a:pt x="1471917" y="66306"/>
                  </a:lnTo>
                  <a:lnTo>
                    <a:pt x="1466469" y="58242"/>
                  </a:lnTo>
                  <a:lnTo>
                    <a:pt x="1458404" y="52793"/>
                  </a:lnTo>
                  <a:lnTo>
                    <a:pt x="1448460" y="50800"/>
                  </a:lnTo>
                  <a:lnTo>
                    <a:pt x="1438579" y="52793"/>
                  </a:lnTo>
                  <a:lnTo>
                    <a:pt x="1430502" y="58242"/>
                  </a:lnTo>
                  <a:lnTo>
                    <a:pt x="1425054" y="66306"/>
                  </a:lnTo>
                  <a:lnTo>
                    <a:pt x="1423060" y="76200"/>
                  </a:lnTo>
                  <a:lnTo>
                    <a:pt x="1425054" y="86080"/>
                  </a:lnTo>
                  <a:lnTo>
                    <a:pt x="1430502" y="94157"/>
                  </a:lnTo>
                  <a:lnTo>
                    <a:pt x="1438579" y="99606"/>
                  </a:lnTo>
                  <a:lnTo>
                    <a:pt x="1448511" y="101600"/>
                  </a:lnTo>
                  <a:lnTo>
                    <a:pt x="1458404" y="99606"/>
                  </a:lnTo>
                  <a:lnTo>
                    <a:pt x="1466469" y="94157"/>
                  </a:lnTo>
                  <a:lnTo>
                    <a:pt x="1471917" y="86080"/>
                  </a:lnTo>
                  <a:lnTo>
                    <a:pt x="1473911" y="76200"/>
                  </a:lnTo>
                  <a:close/>
                </a:path>
                <a:path w="3717925" h="1344929">
                  <a:moveTo>
                    <a:pt x="1575562" y="76200"/>
                  </a:moveTo>
                  <a:lnTo>
                    <a:pt x="1573568" y="66306"/>
                  </a:lnTo>
                  <a:lnTo>
                    <a:pt x="1568119" y="58242"/>
                  </a:lnTo>
                  <a:lnTo>
                    <a:pt x="1560055" y="52793"/>
                  </a:lnTo>
                  <a:lnTo>
                    <a:pt x="1550111" y="50800"/>
                  </a:lnTo>
                  <a:lnTo>
                    <a:pt x="1540230" y="52793"/>
                  </a:lnTo>
                  <a:lnTo>
                    <a:pt x="1532153" y="58242"/>
                  </a:lnTo>
                  <a:lnTo>
                    <a:pt x="1526705" y="66306"/>
                  </a:lnTo>
                  <a:lnTo>
                    <a:pt x="1524711" y="76200"/>
                  </a:lnTo>
                  <a:lnTo>
                    <a:pt x="1526705" y="86080"/>
                  </a:lnTo>
                  <a:lnTo>
                    <a:pt x="1532153" y="94157"/>
                  </a:lnTo>
                  <a:lnTo>
                    <a:pt x="1540230" y="99606"/>
                  </a:lnTo>
                  <a:lnTo>
                    <a:pt x="1550162" y="101600"/>
                  </a:lnTo>
                  <a:lnTo>
                    <a:pt x="1560055" y="99606"/>
                  </a:lnTo>
                  <a:lnTo>
                    <a:pt x="1568119" y="94157"/>
                  </a:lnTo>
                  <a:lnTo>
                    <a:pt x="1573568" y="86080"/>
                  </a:lnTo>
                  <a:lnTo>
                    <a:pt x="1575562" y="76200"/>
                  </a:lnTo>
                  <a:close/>
                </a:path>
                <a:path w="3717925" h="1344929">
                  <a:moveTo>
                    <a:pt x="1677212" y="76200"/>
                  </a:moveTo>
                  <a:lnTo>
                    <a:pt x="1675218" y="66306"/>
                  </a:lnTo>
                  <a:lnTo>
                    <a:pt x="1669770" y="58242"/>
                  </a:lnTo>
                  <a:lnTo>
                    <a:pt x="1661706" y="52793"/>
                  </a:lnTo>
                  <a:lnTo>
                    <a:pt x="1651762" y="50800"/>
                  </a:lnTo>
                  <a:lnTo>
                    <a:pt x="1641881" y="52793"/>
                  </a:lnTo>
                  <a:lnTo>
                    <a:pt x="1633804" y="58242"/>
                  </a:lnTo>
                  <a:lnTo>
                    <a:pt x="1628355" y="66306"/>
                  </a:lnTo>
                  <a:lnTo>
                    <a:pt x="1626362" y="76200"/>
                  </a:lnTo>
                  <a:lnTo>
                    <a:pt x="1628355" y="86080"/>
                  </a:lnTo>
                  <a:lnTo>
                    <a:pt x="1633804" y="94157"/>
                  </a:lnTo>
                  <a:lnTo>
                    <a:pt x="1641881" y="99606"/>
                  </a:lnTo>
                  <a:lnTo>
                    <a:pt x="1651812" y="101600"/>
                  </a:lnTo>
                  <a:lnTo>
                    <a:pt x="1661706" y="99606"/>
                  </a:lnTo>
                  <a:lnTo>
                    <a:pt x="1669770" y="94157"/>
                  </a:lnTo>
                  <a:lnTo>
                    <a:pt x="1675218" y="86080"/>
                  </a:lnTo>
                  <a:lnTo>
                    <a:pt x="1677212" y="76200"/>
                  </a:lnTo>
                  <a:close/>
                </a:path>
                <a:path w="3717925" h="1344929">
                  <a:moveTo>
                    <a:pt x="1778863" y="76200"/>
                  </a:moveTo>
                  <a:lnTo>
                    <a:pt x="1776869" y="66306"/>
                  </a:lnTo>
                  <a:lnTo>
                    <a:pt x="1771421" y="58242"/>
                  </a:lnTo>
                  <a:lnTo>
                    <a:pt x="1763356" y="52793"/>
                  </a:lnTo>
                  <a:lnTo>
                    <a:pt x="1753412" y="50800"/>
                  </a:lnTo>
                  <a:lnTo>
                    <a:pt x="1743532" y="52793"/>
                  </a:lnTo>
                  <a:lnTo>
                    <a:pt x="1735455" y="58242"/>
                  </a:lnTo>
                  <a:lnTo>
                    <a:pt x="1730006" y="66306"/>
                  </a:lnTo>
                  <a:lnTo>
                    <a:pt x="1728012" y="76200"/>
                  </a:lnTo>
                  <a:lnTo>
                    <a:pt x="1730006" y="86080"/>
                  </a:lnTo>
                  <a:lnTo>
                    <a:pt x="1735455" y="94157"/>
                  </a:lnTo>
                  <a:lnTo>
                    <a:pt x="1743532" y="99606"/>
                  </a:lnTo>
                  <a:lnTo>
                    <a:pt x="1753463" y="101600"/>
                  </a:lnTo>
                  <a:lnTo>
                    <a:pt x="1763356" y="99606"/>
                  </a:lnTo>
                  <a:lnTo>
                    <a:pt x="1771421" y="94157"/>
                  </a:lnTo>
                  <a:lnTo>
                    <a:pt x="1776869" y="86080"/>
                  </a:lnTo>
                  <a:lnTo>
                    <a:pt x="1778863" y="76200"/>
                  </a:lnTo>
                  <a:close/>
                </a:path>
                <a:path w="3717925" h="1344929">
                  <a:moveTo>
                    <a:pt x="1880514" y="76200"/>
                  </a:moveTo>
                  <a:lnTo>
                    <a:pt x="1878520" y="66306"/>
                  </a:lnTo>
                  <a:lnTo>
                    <a:pt x="1873072" y="58242"/>
                  </a:lnTo>
                  <a:lnTo>
                    <a:pt x="1865007" y="52793"/>
                  </a:lnTo>
                  <a:lnTo>
                    <a:pt x="1855063" y="50800"/>
                  </a:lnTo>
                  <a:lnTo>
                    <a:pt x="1845183" y="52793"/>
                  </a:lnTo>
                  <a:lnTo>
                    <a:pt x="1837105" y="58242"/>
                  </a:lnTo>
                  <a:lnTo>
                    <a:pt x="1831657" y="66306"/>
                  </a:lnTo>
                  <a:lnTo>
                    <a:pt x="1829663" y="76200"/>
                  </a:lnTo>
                  <a:lnTo>
                    <a:pt x="1831657" y="86080"/>
                  </a:lnTo>
                  <a:lnTo>
                    <a:pt x="1837105" y="94157"/>
                  </a:lnTo>
                  <a:lnTo>
                    <a:pt x="1845183" y="99606"/>
                  </a:lnTo>
                  <a:lnTo>
                    <a:pt x="1855114" y="101600"/>
                  </a:lnTo>
                  <a:lnTo>
                    <a:pt x="1865007" y="99606"/>
                  </a:lnTo>
                  <a:lnTo>
                    <a:pt x="1873072" y="94157"/>
                  </a:lnTo>
                  <a:lnTo>
                    <a:pt x="1878520" y="86080"/>
                  </a:lnTo>
                  <a:lnTo>
                    <a:pt x="1880514" y="76200"/>
                  </a:lnTo>
                  <a:close/>
                </a:path>
                <a:path w="3717925" h="1344929">
                  <a:moveTo>
                    <a:pt x="1982165" y="76200"/>
                  </a:moveTo>
                  <a:lnTo>
                    <a:pt x="1980171" y="66306"/>
                  </a:lnTo>
                  <a:lnTo>
                    <a:pt x="1974723" y="58242"/>
                  </a:lnTo>
                  <a:lnTo>
                    <a:pt x="1966658" y="52793"/>
                  </a:lnTo>
                  <a:lnTo>
                    <a:pt x="1956714" y="50800"/>
                  </a:lnTo>
                  <a:lnTo>
                    <a:pt x="1946833" y="52793"/>
                  </a:lnTo>
                  <a:lnTo>
                    <a:pt x="1938756" y="58242"/>
                  </a:lnTo>
                  <a:lnTo>
                    <a:pt x="1933308" y="66306"/>
                  </a:lnTo>
                  <a:lnTo>
                    <a:pt x="1931314" y="76200"/>
                  </a:lnTo>
                  <a:lnTo>
                    <a:pt x="1933308" y="86080"/>
                  </a:lnTo>
                  <a:lnTo>
                    <a:pt x="1938756" y="94157"/>
                  </a:lnTo>
                  <a:lnTo>
                    <a:pt x="1946833" y="99606"/>
                  </a:lnTo>
                  <a:lnTo>
                    <a:pt x="1956765" y="101600"/>
                  </a:lnTo>
                  <a:lnTo>
                    <a:pt x="1966658" y="99606"/>
                  </a:lnTo>
                  <a:lnTo>
                    <a:pt x="1974723" y="94157"/>
                  </a:lnTo>
                  <a:lnTo>
                    <a:pt x="1980171" y="86080"/>
                  </a:lnTo>
                  <a:lnTo>
                    <a:pt x="1982165" y="76200"/>
                  </a:lnTo>
                  <a:close/>
                </a:path>
                <a:path w="3717925" h="1344929">
                  <a:moveTo>
                    <a:pt x="2083816" y="76200"/>
                  </a:moveTo>
                  <a:lnTo>
                    <a:pt x="2081822" y="66306"/>
                  </a:lnTo>
                  <a:lnTo>
                    <a:pt x="2076373" y="58242"/>
                  </a:lnTo>
                  <a:lnTo>
                    <a:pt x="2068309" y="52793"/>
                  </a:lnTo>
                  <a:lnTo>
                    <a:pt x="2058365" y="50800"/>
                  </a:lnTo>
                  <a:lnTo>
                    <a:pt x="2048484" y="52793"/>
                  </a:lnTo>
                  <a:lnTo>
                    <a:pt x="2040407" y="58242"/>
                  </a:lnTo>
                  <a:lnTo>
                    <a:pt x="2034959" y="66306"/>
                  </a:lnTo>
                  <a:lnTo>
                    <a:pt x="2032965" y="76200"/>
                  </a:lnTo>
                  <a:lnTo>
                    <a:pt x="2034959" y="86080"/>
                  </a:lnTo>
                  <a:lnTo>
                    <a:pt x="2040407" y="94157"/>
                  </a:lnTo>
                  <a:lnTo>
                    <a:pt x="2048484" y="99606"/>
                  </a:lnTo>
                  <a:lnTo>
                    <a:pt x="2058416" y="101600"/>
                  </a:lnTo>
                  <a:lnTo>
                    <a:pt x="2068309" y="99606"/>
                  </a:lnTo>
                  <a:lnTo>
                    <a:pt x="2076373" y="94157"/>
                  </a:lnTo>
                  <a:lnTo>
                    <a:pt x="2081822" y="86080"/>
                  </a:lnTo>
                  <a:lnTo>
                    <a:pt x="2083816" y="76200"/>
                  </a:lnTo>
                  <a:close/>
                </a:path>
                <a:path w="3717925" h="1344929">
                  <a:moveTo>
                    <a:pt x="2185466" y="76200"/>
                  </a:moveTo>
                  <a:lnTo>
                    <a:pt x="2183473" y="66306"/>
                  </a:lnTo>
                  <a:lnTo>
                    <a:pt x="2178024" y="58242"/>
                  </a:lnTo>
                  <a:lnTo>
                    <a:pt x="2169960" y="52793"/>
                  </a:lnTo>
                  <a:lnTo>
                    <a:pt x="2160016" y="50800"/>
                  </a:lnTo>
                  <a:lnTo>
                    <a:pt x="2150122" y="52793"/>
                  </a:lnTo>
                  <a:lnTo>
                    <a:pt x="2142058" y="58242"/>
                  </a:lnTo>
                  <a:lnTo>
                    <a:pt x="2136610" y="66306"/>
                  </a:lnTo>
                  <a:lnTo>
                    <a:pt x="2134616" y="76200"/>
                  </a:lnTo>
                  <a:lnTo>
                    <a:pt x="2136610" y="86080"/>
                  </a:lnTo>
                  <a:lnTo>
                    <a:pt x="2142058" y="94157"/>
                  </a:lnTo>
                  <a:lnTo>
                    <a:pt x="2150122" y="99606"/>
                  </a:lnTo>
                  <a:lnTo>
                    <a:pt x="2160066" y="101600"/>
                  </a:lnTo>
                  <a:lnTo>
                    <a:pt x="2169960" y="99606"/>
                  </a:lnTo>
                  <a:lnTo>
                    <a:pt x="2178024" y="94157"/>
                  </a:lnTo>
                  <a:lnTo>
                    <a:pt x="2183473" y="86080"/>
                  </a:lnTo>
                  <a:lnTo>
                    <a:pt x="2185466" y="76200"/>
                  </a:lnTo>
                  <a:close/>
                </a:path>
                <a:path w="3717925" h="1344929">
                  <a:moveTo>
                    <a:pt x="2287117" y="76200"/>
                  </a:moveTo>
                  <a:lnTo>
                    <a:pt x="2285123" y="66306"/>
                  </a:lnTo>
                  <a:lnTo>
                    <a:pt x="2279675" y="58242"/>
                  </a:lnTo>
                  <a:lnTo>
                    <a:pt x="2271611" y="52793"/>
                  </a:lnTo>
                  <a:lnTo>
                    <a:pt x="2261666" y="50800"/>
                  </a:lnTo>
                  <a:lnTo>
                    <a:pt x="2251773" y="52793"/>
                  </a:lnTo>
                  <a:lnTo>
                    <a:pt x="2243709" y="58242"/>
                  </a:lnTo>
                  <a:lnTo>
                    <a:pt x="2238260" y="66306"/>
                  </a:lnTo>
                  <a:lnTo>
                    <a:pt x="2236266" y="76200"/>
                  </a:lnTo>
                  <a:lnTo>
                    <a:pt x="2238260" y="86080"/>
                  </a:lnTo>
                  <a:lnTo>
                    <a:pt x="2243709" y="94157"/>
                  </a:lnTo>
                  <a:lnTo>
                    <a:pt x="2251773" y="99606"/>
                  </a:lnTo>
                  <a:lnTo>
                    <a:pt x="2261717" y="101600"/>
                  </a:lnTo>
                  <a:lnTo>
                    <a:pt x="2271611" y="99606"/>
                  </a:lnTo>
                  <a:lnTo>
                    <a:pt x="2279675" y="94157"/>
                  </a:lnTo>
                  <a:lnTo>
                    <a:pt x="2285123" y="86080"/>
                  </a:lnTo>
                  <a:lnTo>
                    <a:pt x="2287117" y="76200"/>
                  </a:lnTo>
                  <a:close/>
                </a:path>
                <a:path w="3717925" h="1344929">
                  <a:moveTo>
                    <a:pt x="2388768" y="76200"/>
                  </a:moveTo>
                  <a:lnTo>
                    <a:pt x="2386774" y="66306"/>
                  </a:lnTo>
                  <a:lnTo>
                    <a:pt x="2381326" y="58242"/>
                  </a:lnTo>
                  <a:lnTo>
                    <a:pt x="2373261" y="52793"/>
                  </a:lnTo>
                  <a:lnTo>
                    <a:pt x="2363317" y="50800"/>
                  </a:lnTo>
                  <a:lnTo>
                    <a:pt x="2353424" y="52793"/>
                  </a:lnTo>
                  <a:lnTo>
                    <a:pt x="2345359" y="58242"/>
                  </a:lnTo>
                  <a:lnTo>
                    <a:pt x="2339911" y="66306"/>
                  </a:lnTo>
                  <a:lnTo>
                    <a:pt x="2337917" y="76200"/>
                  </a:lnTo>
                  <a:lnTo>
                    <a:pt x="2339911" y="86080"/>
                  </a:lnTo>
                  <a:lnTo>
                    <a:pt x="2345359" y="94157"/>
                  </a:lnTo>
                  <a:lnTo>
                    <a:pt x="2353424" y="99606"/>
                  </a:lnTo>
                  <a:lnTo>
                    <a:pt x="2363368" y="101600"/>
                  </a:lnTo>
                  <a:lnTo>
                    <a:pt x="2373261" y="99606"/>
                  </a:lnTo>
                  <a:lnTo>
                    <a:pt x="2381326" y="94157"/>
                  </a:lnTo>
                  <a:lnTo>
                    <a:pt x="2386774" y="86080"/>
                  </a:lnTo>
                  <a:lnTo>
                    <a:pt x="2388768" y="76200"/>
                  </a:lnTo>
                  <a:close/>
                </a:path>
                <a:path w="3717925" h="1344929">
                  <a:moveTo>
                    <a:pt x="2490419" y="76200"/>
                  </a:moveTo>
                  <a:lnTo>
                    <a:pt x="2488425" y="66306"/>
                  </a:lnTo>
                  <a:lnTo>
                    <a:pt x="2482977" y="58242"/>
                  </a:lnTo>
                  <a:lnTo>
                    <a:pt x="2474912" y="52793"/>
                  </a:lnTo>
                  <a:lnTo>
                    <a:pt x="2464968" y="50800"/>
                  </a:lnTo>
                  <a:lnTo>
                    <a:pt x="2455075" y="52793"/>
                  </a:lnTo>
                  <a:lnTo>
                    <a:pt x="2447010" y="58242"/>
                  </a:lnTo>
                  <a:lnTo>
                    <a:pt x="2441562" y="66306"/>
                  </a:lnTo>
                  <a:lnTo>
                    <a:pt x="2439568" y="76200"/>
                  </a:lnTo>
                  <a:lnTo>
                    <a:pt x="2441562" y="86080"/>
                  </a:lnTo>
                  <a:lnTo>
                    <a:pt x="2447010" y="94157"/>
                  </a:lnTo>
                  <a:lnTo>
                    <a:pt x="2455075" y="99606"/>
                  </a:lnTo>
                  <a:lnTo>
                    <a:pt x="2465019" y="101600"/>
                  </a:lnTo>
                  <a:lnTo>
                    <a:pt x="2474912" y="99606"/>
                  </a:lnTo>
                  <a:lnTo>
                    <a:pt x="2482977" y="94157"/>
                  </a:lnTo>
                  <a:lnTo>
                    <a:pt x="2488425" y="86080"/>
                  </a:lnTo>
                  <a:lnTo>
                    <a:pt x="2490419" y="76200"/>
                  </a:lnTo>
                  <a:close/>
                </a:path>
                <a:path w="3717925" h="1344929">
                  <a:moveTo>
                    <a:pt x="2592070" y="76200"/>
                  </a:moveTo>
                  <a:lnTo>
                    <a:pt x="2590076" y="66306"/>
                  </a:lnTo>
                  <a:lnTo>
                    <a:pt x="2584627" y="58242"/>
                  </a:lnTo>
                  <a:lnTo>
                    <a:pt x="2576563" y="52793"/>
                  </a:lnTo>
                  <a:lnTo>
                    <a:pt x="2566619" y="50800"/>
                  </a:lnTo>
                  <a:lnTo>
                    <a:pt x="2556726" y="52793"/>
                  </a:lnTo>
                  <a:lnTo>
                    <a:pt x="2548661" y="58242"/>
                  </a:lnTo>
                  <a:lnTo>
                    <a:pt x="2543213" y="66306"/>
                  </a:lnTo>
                  <a:lnTo>
                    <a:pt x="2541219" y="76200"/>
                  </a:lnTo>
                  <a:lnTo>
                    <a:pt x="2543213" y="86080"/>
                  </a:lnTo>
                  <a:lnTo>
                    <a:pt x="2548661" y="94157"/>
                  </a:lnTo>
                  <a:lnTo>
                    <a:pt x="2556726" y="99606"/>
                  </a:lnTo>
                  <a:lnTo>
                    <a:pt x="2566670" y="101600"/>
                  </a:lnTo>
                  <a:lnTo>
                    <a:pt x="2576563" y="99606"/>
                  </a:lnTo>
                  <a:lnTo>
                    <a:pt x="2584627" y="94157"/>
                  </a:lnTo>
                  <a:lnTo>
                    <a:pt x="2590076" y="86080"/>
                  </a:lnTo>
                  <a:lnTo>
                    <a:pt x="2592070" y="76200"/>
                  </a:lnTo>
                  <a:close/>
                </a:path>
                <a:path w="3717925" h="1344929">
                  <a:moveTo>
                    <a:pt x="2693720" y="76200"/>
                  </a:moveTo>
                  <a:lnTo>
                    <a:pt x="2691727" y="66306"/>
                  </a:lnTo>
                  <a:lnTo>
                    <a:pt x="2686278" y="58242"/>
                  </a:lnTo>
                  <a:lnTo>
                    <a:pt x="2678201" y="52793"/>
                  </a:lnTo>
                  <a:lnTo>
                    <a:pt x="2668270" y="50800"/>
                  </a:lnTo>
                  <a:lnTo>
                    <a:pt x="2658376" y="52793"/>
                  </a:lnTo>
                  <a:lnTo>
                    <a:pt x="2650312" y="58242"/>
                  </a:lnTo>
                  <a:lnTo>
                    <a:pt x="2644864" y="66306"/>
                  </a:lnTo>
                  <a:lnTo>
                    <a:pt x="2642870" y="76200"/>
                  </a:lnTo>
                  <a:lnTo>
                    <a:pt x="2644864" y="86080"/>
                  </a:lnTo>
                  <a:lnTo>
                    <a:pt x="2650312" y="94157"/>
                  </a:lnTo>
                  <a:lnTo>
                    <a:pt x="2658376" y="99606"/>
                  </a:lnTo>
                  <a:lnTo>
                    <a:pt x="2668320" y="101600"/>
                  </a:lnTo>
                  <a:lnTo>
                    <a:pt x="2678201" y="99606"/>
                  </a:lnTo>
                  <a:lnTo>
                    <a:pt x="2686278" y="94157"/>
                  </a:lnTo>
                  <a:lnTo>
                    <a:pt x="2691727" y="86080"/>
                  </a:lnTo>
                  <a:lnTo>
                    <a:pt x="2693720" y="76200"/>
                  </a:lnTo>
                  <a:close/>
                </a:path>
                <a:path w="3717925" h="1344929">
                  <a:moveTo>
                    <a:pt x="2795371" y="76200"/>
                  </a:moveTo>
                  <a:lnTo>
                    <a:pt x="2793365" y="66306"/>
                  </a:lnTo>
                  <a:lnTo>
                    <a:pt x="2787929" y="58242"/>
                  </a:lnTo>
                  <a:lnTo>
                    <a:pt x="2779852" y="52793"/>
                  </a:lnTo>
                  <a:lnTo>
                    <a:pt x="2769920" y="50800"/>
                  </a:lnTo>
                  <a:lnTo>
                    <a:pt x="2760027" y="52793"/>
                  </a:lnTo>
                  <a:lnTo>
                    <a:pt x="2751963" y="58242"/>
                  </a:lnTo>
                  <a:lnTo>
                    <a:pt x="2746514" y="66306"/>
                  </a:lnTo>
                  <a:lnTo>
                    <a:pt x="2744520" y="76200"/>
                  </a:lnTo>
                  <a:lnTo>
                    <a:pt x="2746514" y="86093"/>
                  </a:lnTo>
                  <a:lnTo>
                    <a:pt x="2751963" y="94157"/>
                  </a:lnTo>
                  <a:lnTo>
                    <a:pt x="2760027" y="99606"/>
                  </a:lnTo>
                  <a:lnTo>
                    <a:pt x="2769971" y="101600"/>
                  </a:lnTo>
                  <a:lnTo>
                    <a:pt x="2779852" y="99606"/>
                  </a:lnTo>
                  <a:lnTo>
                    <a:pt x="2787929" y="94157"/>
                  </a:lnTo>
                  <a:lnTo>
                    <a:pt x="2793365" y="86093"/>
                  </a:lnTo>
                  <a:lnTo>
                    <a:pt x="2795371" y="76200"/>
                  </a:lnTo>
                  <a:close/>
                </a:path>
                <a:path w="3717925" h="1344929">
                  <a:moveTo>
                    <a:pt x="2897022" y="76200"/>
                  </a:moveTo>
                  <a:lnTo>
                    <a:pt x="2895015" y="66306"/>
                  </a:lnTo>
                  <a:lnTo>
                    <a:pt x="2889580" y="58242"/>
                  </a:lnTo>
                  <a:lnTo>
                    <a:pt x="2881503" y="52793"/>
                  </a:lnTo>
                  <a:lnTo>
                    <a:pt x="2871571" y="50800"/>
                  </a:lnTo>
                  <a:lnTo>
                    <a:pt x="2861678" y="52793"/>
                  </a:lnTo>
                  <a:lnTo>
                    <a:pt x="2853613" y="58242"/>
                  </a:lnTo>
                  <a:lnTo>
                    <a:pt x="2848165" y="66306"/>
                  </a:lnTo>
                  <a:lnTo>
                    <a:pt x="2846171" y="76200"/>
                  </a:lnTo>
                  <a:lnTo>
                    <a:pt x="2848165" y="86093"/>
                  </a:lnTo>
                  <a:lnTo>
                    <a:pt x="2853613" y="94157"/>
                  </a:lnTo>
                  <a:lnTo>
                    <a:pt x="2861678" y="99606"/>
                  </a:lnTo>
                  <a:lnTo>
                    <a:pt x="2871622" y="101600"/>
                  </a:lnTo>
                  <a:lnTo>
                    <a:pt x="2881503" y="99606"/>
                  </a:lnTo>
                  <a:lnTo>
                    <a:pt x="2889580" y="94157"/>
                  </a:lnTo>
                  <a:lnTo>
                    <a:pt x="2895015" y="86093"/>
                  </a:lnTo>
                  <a:lnTo>
                    <a:pt x="2897022" y="76200"/>
                  </a:lnTo>
                  <a:close/>
                </a:path>
                <a:path w="3717925" h="1344929">
                  <a:moveTo>
                    <a:pt x="2998673" y="76200"/>
                  </a:moveTo>
                  <a:lnTo>
                    <a:pt x="2996666" y="66306"/>
                  </a:lnTo>
                  <a:lnTo>
                    <a:pt x="2991231" y="58242"/>
                  </a:lnTo>
                  <a:lnTo>
                    <a:pt x="2983153" y="52793"/>
                  </a:lnTo>
                  <a:lnTo>
                    <a:pt x="2973222" y="50800"/>
                  </a:lnTo>
                  <a:lnTo>
                    <a:pt x="2963329" y="52793"/>
                  </a:lnTo>
                  <a:lnTo>
                    <a:pt x="2955264" y="58242"/>
                  </a:lnTo>
                  <a:lnTo>
                    <a:pt x="2949816" y="66306"/>
                  </a:lnTo>
                  <a:lnTo>
                    <a:pt x="2947822" y="76200"/>
                  </a:lnTo>
                  <a:lnTo>
                    <a:pt x="2949816" y="86093"/>
                  </a:lnTo>
                  <a:lnTo>
                    <a:pt x="2955252" y="94157"/>
                  </a:lnTo>
                  <a:lnTo>
                    <a:pt x="2963329" y="99606"/>
                  </a:lnTo>
                  <a:lnTo>
                    <a:pt x="2973273" y="101600"/>
                  </a:lnTo>
                  <a:lnTo>
                    <a:pt x="2983153" y="99606"/>
                  </a:lnTo>
                  <a:lnTo>
                    <a:pt x="2991231" y="94157"/>
                  </a:lnTo>
                  <a:lnTo>
                    <a:pt x="2996666" y="86093"/>
                  </a:lnTo>
                  <a:lnTo>
                    <a:pt x="2998673" y="76200"/>
                  </a:lnTo>
                  <a:close/>
                </a:path>
                <a:path w="3717925" h="1344929">
                  <a:moveTo>
                    <a:pt x="3100311" y="76200"/>
                  </a:moveTo>
                  <a:lnTo>
                    <a:pt x="3098317" y="66306"/>
                  </a:lnTo>
                  <a:lnTo>
                    <a:pt x="3092881" y="58242"/>
                  </a:lnTo>
                  <a:lnTo>
                    <a:pt x="3084804" y="52793"/>
                  </a:lnTo>
                  <a:lnTo>
                    <a:pt x="3074873" y="50800"/>
                  </a:lnTo>
                  <a:lnTo>
                    <a:pt x="3064980" y="52793"/>
                  </a:lnTo>
                  <a:lnTo>
                    <a:pt x="3056915" y="58242"/>
                  </a:lnTo>
                  <a:lnTo>
                    <a:pt x="3051467" y="66306"/>
                  </a:lnTo>
                  <a:lnTo>
                    <a:pt x="3049473" y="76200"/>
                  </a:lnTo>
                  <a:lnTo>
                    <a:pt x="3051467" y="86093"/>
                  </a:lnTo>
                  <a:lnTo>
                    <a:pt x="3056915" y="94157"/>
                  </a:lnTo>
                  <a:lnTo>
                    <a:pt x="3064980" y="99606"/>
                  </a:lnTo>
                  <a:lnTo>
                    <a:pt x="3074911" y="101600"/>
                  </a:lnTo>
                  <a:lnTo>
                    <a:pt x="3084804" y="99606"/>
                  </a:lnTo>
                  <a:lnTo>
                    <a:pt x="3092881" y="94157"/>
                  </a:lnTo>
                  <a:lnTo>
                    <a:pt x="3098317" y="86093"/>
                  </a:lnTo>
                  <a:lnTo>
                    <a:pt x="3100311" y="76200"/>
                  </a:lnTo>
                  <a:close/>
                </a:path>
                <a:path w="3717925" h="1344929">
                  <a:moveTo>
                    <a:pt x="3201974" y="76200"/>
                  </a:moveTo>
                  <a:lnTo>
                    <a:pt x="3199968" y="66306"/>
                  </a:lnTo>
                  <a:lnTo>
                    <a:pt x="3194532" y="58242"/>
                  </a:lnTo>
                  <a:lnTo>
                    <a:pt x="3186455" y="52793"/>
                  </a:lnTo>
                  <a:lnTo>
                    <a:pt x="3176511" y="50800"/>
                  </a:lnTo>
                  <a:lnTo>
                    <a:pt x="3166630" y="52793"/>
                  </a:lnTo>
                  <a:lnTo>
                    <a:pt x="3158553" y="58242"/>
                  </a:lnTo>
                  <a:lnTo>
                    <a:pt x="3153118" y="66306"/>
                  </a:lnTo>
                  <a:lnTo>
                    <a:pt x="3151111" y="76200"/>
                  </a:lnTo>
                  <a:lnTo>
                    <a:pt x="3153118" y="86093"/>
                  </a:lnTo>
                  <a:lnTo>
                    <a:pt x="3158566" y="94157"/>
                  </a:lnTo>
                  <a:lnTo>
                    <a:pt x="3166630" y="99606"/>
                  </a:lnTo>
                  <a:lnTo>
                    <a:pt x="3176574" y="101600"/>
                  </a:lnTo>
                  <a:lnTo>
                    <a:pt x="3186455" y="99606"/>
                  </a:lnTo>
                  <a:lnTo>
                    <a:pt x="3194532" y="94157"/>
                  </a:lnTo>
                  <a:lnTo>
                    <a:pt x="3199968" y="86093"/>
                  </a:lnTo>
                  <a:lnTo>
                    <a:pt x="3201974" y="76200"/>
                  </a:lnTo>
                  <a:close/>
                </a:path>
                <a:path w="3717925" h="1344929">
                  <a:moveTo>
                    <a:pt x="3303625" y="76200"/>
                  </a:moveTo>
                  <a:lnTo>
                    <a:pt x="3301619" y="66306"/>
                  </a:lnTo>
                  <a:lnTo>
                    <a:pt x="3296183" y="58242"/>
                  </a:lnTo>
                  <a:lnTo>
                    <a:pt x="3288106" y="52793"/>
                  </a:lnTo>
                  <a:lnTo>
                    <a:pt x="3278174" y="50800"/>
                  </a:lnTo>
                  <a:lnTo>
                    <a:pt x="3268281" y="52793"/>
                  </a:lnTo>
                  <a:lnTo>
                    <a:pt x="3260217" y="58242"/>
                  </a:lnTo>
                  <a:lnTo>
                    <a:pt x="3254768" y="66306"/>
                  </a:lnTo>
                  <a:lnTo>
                    <a:pt x="3252774" y="76200"/>
                  </a:lnTo>
                  <a:lnTo>
                    <a:pt x="3254768" y="86093"/>
                  </a:lnTo>
                  <a:lnTo>
                    <a:pt x="3260217" y="94157"/>
                  </a:lnTo>
                  <a:lnTo>
                    <a:pt x="3268281" y="99606"/>
                  </a:lnTo>
                  <a:lnTo>
                    <a:pt x="3278225" y="101600"/>
                  </a:lnTo>
                  <a:lnTo>
                    <a:pt x="3288106" y="99606"/>
                  </a:lnTo>
                  <a:lnTo>
                    <a:pt x="3296183" y="94157"/>
                  </a:lnTo>
                  <a:lnTo>
                    <a:pt x="3301619" y="86093"/>
                  </a:lnTo>
                  <a:lnTo>
                    <a:pt x="3303625" y="76200"/>
                  </a:lnTo>
                  <a:close/>
                </a:path>
                <a:path w="3717925" h="1344929">
                  <a:moveTo>
                    <a:pt x="3405276" y="76200"/>
                  </a:moveTo>
                  <a:lnTo>
                    <a:pt x="3403269" y="66306"/>
                  </a:lnTo>
                  <a:lnTo>
                    <a:pt x="3397834" y="58242"/>
                  </a:lnTo>
                  <a:lnTo>
                    <a:pt x="3389757" y="52793"/>
                  </a:lnTo>
                  <a:lnTo>
                    <a:pt x="3379825" y="50800"/>
                  </a:lnTo>
                  <a:lnTo>
                    <a:pt x="3369932" y="52793"/>
                  </a:lnTo>
                  <a:lnTo>
                    <a:pt x="3361867" y="58242"/>
                  </a:lnTo>
                  <a:lnTo>
                    <a:pt x="3356419" y="66306"/>
                  </a:lnTo>
                  <a:lnTo>
                    <a:pt x="3354425" y="76200"/>
                  </a:lnTo>
                  <a:lnTo>
                    <a:pt x="3356419" y="86093"/>
                  </a:lnTo>
                  <a:lnTo>
                    <a:pt x="3361867" y="94157"/>
                  </a:lnTo>
                  <a:lnTo>
                    <a:pt x="3369932" y="99606"/>
                  </a:lnTo>
                  <a:lnTo>
                    <a:pt x="3379876" y="101600"/>
                  </a:lnTo>
                  <a:lnTo>
                    <a:pt x="3389757" y="99606"/>
                  </a:lnTo>
                  <a:lnTo>
                    <a:pt x="3397834" y="94157"/>
                  </a:lnTo>
                  <a:lnTo>
                    <a:pt x="3403269" y="86093"/>
                  </a:lnTo>
                  <a:lnTo>
                    <a:pt x="3405276" y="76200"/>
                  </a:lnTo>
                  <a:close/>
                </a:path>
                <a:path w="3717925" h="1344929">
                  <a:moveTo>
                    <a:pt x="3506927" y="76200"/>
                  </a:moveTo>
                  <a:lnTo>
                    <a:pt x="3504920" y="66306"/>
                  </a:lnTo>
                  <a:lnTo>
                    <a:pt x="3499485" y="58242"/>
                  </a:lnTo>
                  <a:lnTo>
                    <a:pt x="3491407" y="52793"/>
                  </a:lnTo>
                  <a:lnTo>
                    <a:pt x="3481476" y="50800"/>
                  </a:lnTo>
                  <a:lnTo>
                    <a:pt x="3471583" y="52793"/>
                  </a:lnTo>
                  <a:lnTo>
                    <a:pt x="3463518" y="58242"/>
                  </a:lnTo>
                  <a:lnTo>
                    <a:pt x="3458070" y="66306"/>
                  </a:lnTo>
                  <a:lnTo>
                    <a:pt x="3456076" y="76200"/>
                  </a:lnTo>
                  <a:lnTo>
                    <a:pt x="3458070" y="86093"/>
                  </a:lnTo>
                  <a:lnTo>
                    <a:pt x="3463518" y="94157"/>
                  </a:lnTo>
                  <a:lnTo>
                    <a:pt x="3471583" y="99606"/>
                  </a:lnTo>
                  <a:lnTo>
                    <a:pt x="3481527" y="101600"/>
                  </a:lnTo>
                  <a:lnTo>
                    <a:pt x="3491407" y="99606"/>
                  </a:lnTo>
                  <a:lnTo>
                    <a:pt x="3499485" y="94157"/>
                  </a:lnTo>
                  <a:lnTo>
                    <a:pt x="3504920" y="86093"/>
                  </a:lnTo>
                  <a:lnTo>
                    <a:pt x="3506927" y="76200"/>
                  </a:lnTo>
                  <a:close/>
                </a:path>
                <a:path w="3717925" h="1344929">
                  <a:moveTo>
                    <a:pt x="3608578" y="76200"/>
                  </a:moveTo>
                  <a:lnTo>
                    <a:pt x="3606571" y="66306"/>
                  </a:lnTo>
                  <a:lnTo>
                    <a:pt x="3601135" y="58242"/>
                  </a:lnTo>
                  <a:lnTo>
                    <a:pt x="3593058" y="52793"/>
                  </a:lnTo>
                  <a:lnTo>
                    <a:pt x="3583127" y="50800"/>
                  </a:lnTo>
                  <a:lnTo>
                    <a:pt x="3573234" y="52793"/>
                  </a:lnTo>
                  <a:lnTo>
                    <a:pt x="3565169" y="58242"/>
                  </a:lnTo>
                  <a:lnTo>
                    <a:pt x="3559721" y="66306"/>
                  </a:lnTo>
                  <a:lnTo>
                    <a:pt x="3557727" y="76200"/>
                  </a:lnTo>
                  <a:lnTo>
                    <a:pt x="3559721" y="86093"/>
                  </a:lnTo>
                  <a:lnTo>
                    <a:pt x="3565169" y="94157"/>
                  </a:lnTo>
                  <a:lnTo>
                    <a:pt x="3573234" y="99606"/>
                  </a:lnTo>
                  <a:lnTo>
                    <a:pt x="3583178" y="101600"/>
                  </a:lnTo>
                  <a:lnTo>
                    <a:pt x="3593058" y="99606"/>
                  </a:lnTo>
                  <a:lnTo>
                    <a:pt x="3601135" y="94157"/>
                  </a:lnTo>
                  <a:lnTo>
                    <a:pt x="3606571" y="86093"/>
                  </a:lnTo>
                  <a:lnTo>
                    <a:pt x="3608578" y="76200"/>
                  </a:lnTo>
                  <a:close/>
                </a:path>
                <a:path w="3717925" h="1344929">
                  <a:moveTo>
                    <a:pt x="3717328" y="1319174"/>
                  </a:moveTo>
                  <a:lnTo>
                    <a:pt x="3715334" y="1309243"/>
                  </a:lnTo>
                  <a:lnTo>
                    <a:pt x="3709898" y="1301165"/>
                  </a:lnTo>
                  <a:lnTo>
                    <a:pt x="3701821" y="1295730"/>
                  </a:lnTo>
                  <a:lnTo>
                    <a:pt x="3691940" y="1293723"/>
                  </a:lnTo>
                  <a:lnTo>
                    <a:pt x="3682047" y="1295730"/>
                  </a:lnTo>
                  <a:lnTo>
                    <a:pt x="3673983" y="1301165"/>
                  </a:lnTo>
                  <a:lnTo>
                    <a:pt x="3668534" y="1309243"/>
                  </a:lnTo>
                  <a:lnTo>
                    <a:pt x="3666540" y="1319174"/>
                  </a:lnTo>
                  <a:lnTo>
                    <a:pt x="3668534" y="1329067"/>
                  </a:lnTo>
                  <a:lnTo>
                    <a:pt x="3673983" y="1337144"/>
                  </a:lnTo>
                  <a:lnTo>
                    <a:pt x="3682047" y="1342580"/>
                  </a:lnTo>
                  <a:lnTo>
                    <a:pt x="3691940" y="1344574"/>
                  </a:lnTo>
                  <a:lnTo>
                    <a:pt x="3701821" y="1342580"/>
                  </a:lnTo>
                  <a:lnTo>
                    <a:pt x="3709898" y="1337144"/>
                  </a:lnTo>
                  <a:lnTo>
                    <a:pt x="3715334" y="1329067"/>
                  </a:lnTo>
                  <a:lnTo>
                    <a:pt x="3717328" y="1319174"/>
                  </a:lnTo>
                  <a:close/>
                </a:path>
                <a:path w="3717925" h="1344929">
                  <a:moveTo>
                    <a:pt x="3717328" y="1217523"/>
                  </a:moveTo>
                  <a:lnTo>
                    <a:pt x="3715334" y="1207592"/>
                  </a:lnTo>
                  <a:lnTo>
                    <a:pt x="3709898" y="1199515"/>
                  </a:lnTo>
                  <a:lnTo>
                    <a:pt x="3701821" y="1194079"/>
                  </a:lnTo>
                  <a:lnTo>
                    <a:pt x="3691940" y="1192072"/>
                  </a:lnTo>
                  <a:lnTo>
                    <a:pt x="3682047" y="1194079"/>
                  </a:lnTo>
                  <a:lnTo>
                    <a:pt x="3673983" y="1199515"/>
                  </a:lnTo>
                  <a:lnTo>
                    <a:pt x="3668534" y="1207592"/>
                  </a:lnTo>
                  <a:lnTo>
                    <a:pt x="3666540" y="1217523"/>
                  </a:lnTo>
                  <a:lnTo>
                    <a:pt x="3668534" y="1227416"/>
                  </a:lnTo>
                  <a:lnTo>
                    <a:pt x="3673983" y="1235494"/>
                  </a:lnTo>
                  <a:lnTo>
                    <a:pt x="3682047" y="1240929"/>
                  </a:lnTo>
                  <a:lnTo>
                    <a:pt x="3691940" y="1242923"/>
                  </a:lnTo>
                  <a:lnTo>
                    <a:pt x="3701821" y="1240929"/>
                  </a:lnTo>
                  <a:lnTo>
                    <a:pt x="3709898" y="1235494"/>
                  </a:lnTo>
                  <a:lnTo>
                    <a:pt x="3715334" y="1227416"/>
                  </a:lnTo>
                  <a:lnTo>
                    <a:pt x="3717328" y="1217523"/>
                  </a:lnTo>
                  <a:close/>
                </a:path>
                <a:path w="3717925" h="1344929">
                  <a:moveTo>
                    <a:pt x="3717328" y="1115872"/>
                  </a:moveTo>
                  <a:lnTo>
                    <a:pt x="3715334" y="1105941"/>
                  </a:lnTo>
                  <a:lnTo>
                    <a:pt x="3709898" y="1097864"/>
                  </a:lnTo>
                  <a:lnTo>
                    <a:pt x="3701821" y="1092428"/>
                  </a:lnTo>
                  <a:lnTo>
                    <a:pt x="3691940" y="1090422"/>
                  </a:lnTo>
                  <a:lnTo>
                    <a:pt x="3682047" y="1092428"/>
                  </a:lnTo>
                  <a:lnTo>
                    <a:pt x="3673983" y="1097864"/>
                  </a:lnTo>
                  <a:lnTo>
                    <a:pt x="3668534" y="1105941"/>
                  </a:lnTo>
                  <a:lnTo>
                    <a:pt x="3666540" y="1115872"/>
                  </a:lnTo>
                  <a:lnTo>
                    <a:pt x="3668534" y="1125766"/>
                  </a:lnTo>
                  <a:lnTo>
                    <a:pt x="3673983" y="1133843"/>
                  </a:lnTo>
                  <a:lnTo>
                    <a:pt x="3682047" y="1139278"/>
                  </a:lnTo>
                  <a:lnTo>
                    <a:pt x="3691940" y="1141272"/>
                  </a:lnTo>
                  <a:lnTo>
                    <a:pt x="3701821" y="1139278"/>
                  </a:lnTo>
                  <a:lnTo>
                    <a:pt x="3709898" y="1133843"/>
                  </a:lnTo>
                  <a:lnTo>
                    <a:pt x="3715334" y="1125766"/>
                  </a:lnTo>
                  <a:lnTo>
                    <a:pt x="3717328" y="1115872"/>
                  </a:lnTo>
                  <a:close/>
                </a:path>
                <a:path w="3717925" h="1344929">
                  <a:moveTo>
                    <a:pt x="3717328" y="1014222"/>
                  </a:moveTo>
                  <a:lnTo>
                    <a:pt x="3715334" y="1004290"/>
                  </a:lnTo>
                  <a:lnTo>
                    <a:pt x="3709898" y="996213"/>
                  </a:lnTo>
                  <a:lnTo>
                    <a:pt x="3701821" y="990777"/>
                  </a:lnTo>
                  <a:lnTo>
                    <a:pt x="3691940" y="988771"/>
                  </a:lnTo>
                  <a:lnTo>
                    <a:pt x="3682047" y="990777"/>
                  </a:lnTo>
                  <a:lnTo>
                    <a:pt x="3673983" y="996213"/>
                  </a:lnTo>
                  <a:lnTo>
                    <a:pt x="3668534" y="1004290"/>
                  </a:lnTo>
                  <a:lnTo>
                    <a:pt x="3666540" y="1014222"/>
                  </a:lnTo>
                  <a:lnTo>
                    <a:pt x="3668534" y="1024115"/>
                  </a:lnTo>
                  <a:lnTo>
                    <a:pt x="3673983" y="1032192"/>
                  </a:lnTo>
                  <a:lnTo>
                    <a:pt x="3682047" y="1037628"/>
                  </a:lnTo>
                  <a:lnTo>
                    <a:pt x="3691940" y="1039622"/>
                  </a:lnTo>
                  <a:lnTo>
                    <a:pt x="3701821" y="1037628"/>
                  </a:lnTo>
                  <a:lnTo>
                    <a:pt x="3709898" y="1032192"/>
                  </a:lnTo>
                  <a:lnTo>
                    <a:pt x="3715334" y="1024115"/>
                  </a:lnTo>
                  <a:lnTo>
                    <a:pt x="3717328" y="1014222"/>
                  </a:lnTo>
                  <a:close/>
                </a:path>
                <a:path w="3717925" h="1344929">
                  <a:moveTo>
                    <a:pt x="3717328" y="912571"/>
                  </a:moveTo>
                  <a:lnTo>
                    <a:pt x="3715334" y="902639"/>
                  </a:lnTo>
                  <a:lnTo>
                    <a:pt x="3709898" y="894562"/>
                  </a:lnTo>
                  <a:lnTo>
                    <a:pt x="3701821" y="889127"/>
                  </a:lnTo>
                  <a:lnTo>
                    <a:pt x="3691940" y="887120"/>
                  </a:lnTo>
                  <a:lnTo>
                    <a:pt x="3682047" y="889127"/>
                  </a:lnTo>
                  <a:lnTo>
                    <a:pt x="3673983" y="894562"/>
                  </a:lnTo>
                  <a:lnTo>
                    <a:pt x="3668534" y="902639"/>
                  </a:lnTo>
                  <a:lnTo>
                    <a:pt x="3666540" y="912571"/>
                  </a:lnTo>
                  <a:lnTo>
                    <a:pt x="3668534" y="922464"/>
                  </a:lnTo>
                  <a:lnTo>
                    <a:pt x="3673983" y="930541"/>
                  </a:lnTo>
                  <a:lnTo>
                    <a:pt x="3682047" y="935977"/>
                  </a:lnTo>
                  <a:lnTo>
                    <a:pt x="3691940" y="937971"/>
                  </a:lnTo>
                  <a:lnTo>
                    <a:pt x="3701821" y="935977"/>
                  </a:lnTo>
                  <a:lnTo>
                    <a:pt x="3709898" y="930541"/>
                  </a:lnTo>
                  <a:lnTo>
                    <a:pt x="3715334" y="922464"/>
                  </a:lnTo>
                  <a:lnTo>
                    <a:pt x="3717328" y="912571"/>
                  </a:lnTo>
                  <a:close/>
                </a:path>
                <a:path w="3717925" h="1344929">
                  <a:moveTo>
                    <a:pt x="3717328" y="810920"/>
                  </a:moveTo>
                  <a:lnTo>
                    <a:pt x="3715334" y="800989"/>
                  </a:lnTo>
                  <a:lnTo>
                    <a:pt x="3709898" y="792911"/>
                  </a:lnTo>
                  <a:lnTo>
                    <a:pt x="3701821" y="787476"/>
                  </a:lnTo>
                  <a:lnTo>
                    <a:pt x="3691940" y="785482"/>
                  </a:lnTo>
                  <a:lnTo>
                    <a:pt x="3682047" y="787476"/>
                  </a:lnTo>
                  <a:lnTo>
                    <a:pt x="3673983" y="792911"/>
                  </a:lnTo>
                  <a:lnTo>
                    <a:pt x="3668534" y="800989"/>
                  </a:lnTo>
                  <a:lnTo>
                    <a:pt x="3666540" y="810920"/>
                  </a:lnTo>
                  <a:lnTo>
                    <a:pt x="3668534" y="820813"/>
                  </a:lnTo>
                  <a:lnTo>
                    <a:pt x="3673983" y="828890"/>
                  </a:lnTo>
                  <a:lnTo>
                    <a:pt x="3682047" y="834326"/>
                  </a:lnTo>
                  <a:lnTo>
                    <a:pt x="3691940" y="836320"/>
                  </a:lnTo>
                  <a:lnTo>
                    <a:pt x="3701821" y="834326"/>
                  </a:lnTo>
                  <a:lnTo>
                    <a:pt x="3709898" y="828890"/>
                  </a:lnTo>
                  <a:lnTo>
                    <a:pt x="3715334" y="820813"/>
                  </a:lnTo>
                  <a:lnTo>
                    <a:pt x="3717328" y="810920"/>
                  </a:lnTo>
                  <a:close/>
                </a:path>
                <a:path w="3717925" h="1344929">
                  <a:moveTo>
                    <a:pt x="3717328" y="709269"/>
                  </a:moveTo>
                  <a:lnTo>
                    <a:pt x="3715334" y="699338"/>
                  </a:lnTo>
                  <a:lnTo>
                    <a:pt x="3709898" y="691261"/>
                  </a:lnTo>
                  <a:lnTo>
                    <a:pt x="3701821" y="685825"/>
                  </a:lnTo>
                  <a:lnTo>
                    <a:pt x="3691940" y="683818"/>
                  </a:lnTo>
                  <a:lnTo>
                    <a:pt x="3682047" y="685825"/>
                  </a:lnTo>
                  <a:lnTo>
                    <a:pt x="3673983" y="691261"/>
                  </a:lnTo>
                  <a:lnTo>
                    <a:pt x="3668534" y="699338"/>
                  </a:lnTo>
                  <a:lnTo>
                    <a:pt x="3666540" y="709269"/>
                  </a:lnTo>
                  <a:lnTo>
                    <a:pt x="3668534" y="719162"/>
                  </a:lnTo>
                  <a:lnTo>
                    <a:pt x="3673983" y="727240"/>
                  </a:lnTo>
                  <a:lnTo>
                    <a:pt x="3682047" y="732675"/>
                  </a:lnTo>
                  <a:lnTo>
                    <a:pt x="3691940" y="734669"/>
                  </a:lnTo>
                  <a:lnTo>
                    <a:pt x="3701821" y="732675"/>
                  </a:lnTo>
                  <a:lnTo>
                    <a:pt x="3709898" y="727240"/>
                  </a:lnTo>
                  <a:lnTo>
                    <a:pt x="3715334" y="719162"/>
                  </a:lnTo>
                  <a:lnTo>
                    <a:pt x="3717328" y="709269"/>
                  </a:lnTo>
                  <a:close/>
                </a:path>
                <a:path w="3717925" h="1344929">
                  <a:moveTo>
                    <a:pt x="3717328" y="607618"/>
                  </a:moveTo>
                  <a:lnTo>
                    <a:pt x="3715334" y="597687"/>
                  </a:lnTo>
                  <a:lnTo>
                    <a:pt x="3709898" y="589610"/>
                  </a:lnTo>
                  <a:lnTo>
                    <a:pt x="3701821" y="584174"/>
                  </a:lnTo>
                  <a:lnTo>
                    <a:pt x="3691940" y="582168"/>
                  </a:lnTo>
                  <a:lnTo>
                    <a:pt x="3682047" y="584174"/>
                  </a:lnTo>
                  <a:lnTo>
                    <a:pt x="3673983" y="589610"/>
                  </a:lnTo>
                  <a:lnTo>
                    <a:pt x="3668534" y="597687"/>
                  </a:lnTo>
                  <a:lnTo>
                    <a:pt x="3666540" y="607618"/>
                  </a:lnTo>
                  <a:lnTo>
                    <a:pt x="3668534" y="617512"/>
                  </a:lnTo>
                  <a:lnTo>
                    <a:pt x="3673983" y="625589"/>
                  </a:lnTo>
                  <a:lnTo>
                    <a:pt x="3682047" y="631024"/>
                  </a:lnTo>
                  <a:lnTo>
                    <a:pt x="3691940" y="633018"/>
                  </a:lnTo>
                  <a:lnTo>
                    <a:pt x="3701821" y="631024"/>
                  </a:lnTo>
                  <a:lnTo>
                    <a:pt x="3709898" y="625589"/>
                  </a:lnTo>
                  <a:lnTo>
                    <a:pt x="3715334" y="617512"/>
                  </a:lnTo>
                  <a:lnTo>
                    <a:pt x="3717328" y="607618"/>
                  </a:lnTo>
                  <a:close/>
                </a:path>
                <a:path w="3717925" h="1344929">
                  <a:moveTo>
                    <a:pt x="3717328" y="505968"/>
                  </a:moveTo>
                  <a:lnTo>
                    <a:pt x="3715334" y="496036"/>
                  </a:lnTo>
                  <a:lnTo>
                    <a:pt x="3709898" y="487959"/>
                  </a:lnTo>
                  <a:lnTo>
                    <a:pt x="3701821" y="482523"/>
                  </a:lnTo>
                  <a:lnTo>
                    <a:pt x="3691940" y="480517"/>
                  </a:lnTo>
                  <a:lnTo>
                    <a:pt x="3682047" y="482523"/>
                  </a:lnTo>
                  <a:lnTo>
                    <a:pt x="3673983" y="487959"/>
                  </a:lnTo>
                  <a:lnTo>
                    <a:pt x="3668534" y="496036"/>
                  </a:lnTo>
                  <a:lnTo>
                    <a:pt x="3666540" y="505968"/>
                  </a:lnTo>
                  <a:lnTo>
                    <a:pt x="3668534" y="515861"/>
                  </a:lnTo>
                  <a:lnTo>
                    <a:pt x="3673983" y="523938"/>
                  </a:lnTo>
                  <a:lnTo>
                    <a:pt x="3682047" y="529374"/>
                  </a:lnTo>
                  <a:lnTo>
                    <a:pt x="3691940" y="531368"/>
                  </a:lnTo>
                  <a:lnTo>
                    <a:pt x="3701821" y="529374"/>
                  </a:lnTo>
                  <a:lnTo>
                    <a:pt x="3709898" y="523938"/>
                  </a:lnTo>
                  <a:lnTo>
                    <a:pt x="3715334" y="515861"/>
                  </a:lnTo>
                  <a:lnTo>
                    <a:pt x="3717328" y="505968"/>
                  </a:lnTo>
                  <a:close/>
                </a:path>
                <a:path w="3717925" h="1344929">
                  <a:moveTo>
                    <a:pt x="3717328" y="404317"/>
                  </a:moveTo>
                  <a:lnTo>
                    <a:pt x="3715334" y="394385"/>
                  </a:lnTo>
                  <a:lnTo>
                    <a:pt x="3709898" y="386308"/>
                  </a:lnTo>
                  <a:lnTo>
                    <a:pt x="3701821" y="380873"/>
                  </a:lnTo>
                  <a:lnTo>
                    <a:pt x="3691940" y="378866"/>
                  </a:lnTo>
                  <a:lnTo>
                    <a:pt x="3682047" y="380873"/>
                  </a:lnTo>
                  <a:lnTo>
                    <a:pt x="3673983" y="386308"/>
                  </a:lnTo>
                  <a:lnTo>
                    <a:pt x="3668534" y="394385"/>
                  </a:lnTo>
                  <a:lnTo>
                    <a:pt x="3666540" y="404317"/>
                  </a:lnTo>
                  <a:lnTo>
                    <a:pt x="3668534" y="414210"/>
                  </a:lnTo>
                  <a:lnTo>
                    <a:pt x="3673983" y="422287"/>
                  </a:lnTo>
                  <a:lnTo>
                    <a:pt x="3682047" y="427723"/>
                  </a:lnTo>
                  <a:lnTo>
                    <a:pt x="3691940" y="429717"/>
                  </a:lnTo>
                  <a:lnTo>
                    <a:pt x="3701821" y="427723"/>
                  </a:lnTo>
                  <a:lnTo>
                    <a:pt x="3709898" y="422287"/>
                  </a:lnTo>
                  <a:lnTo>
                    <a:pt x="3715334" y="414210"/>
                  </a:lnTo>
                  <a:lnTo>
                    <a:pt x="3717328" y="404317"/>
                  </a:lnTo>
                  <a:close/>
                </a:path>
                <a:path w="3717925" h="1344929">
                  <a:moveTo>
                    <a:pt x="3717328" y="302666"/>
                  </a:moveTo>
                  <a:lnTo>
                    <a:pt x="3715334" y="292735"/>
                  </a:lnTo>
                  <a:lnTo>
                    <a:pt x="3709898" y="284657"/>
                  </a:lnTo>
                  <a:lnTo>
                    <a:pt x="3701821" y="279222"/>
                  </a:lnTo>
                  <a:lnTo>
                    <a:pt x="3691940" y="277215"/>
                  </a:lnTo>
                  <a:lnTo>
                    <a:pt x="3682047" y="279222"/>
                  </a:lnTo>
                  <a:lnTo>
                    <a:pt x="3673983" y="284657"/>
                  </a:lnTo>
                  <a:lnTo>
                    <a:pt x="3668534" y="292735"/>
                  </a:lnTo>
                  <a:lnTo>
                    <a:pt x="3666540" y="302666"/>
                  </a:lnTo>
                  <a:lnTo>
                    <a:pt x="3668534" y="312559"/>
                  </a:lnTo>
                  <a:lnTo>
                    <a:pt x="3673983" y="320636"/>
                  </a:lnTo>
                  <a:lnTo>
                    <a:pt x="3682047" y="326072"/>
                  </a:lnTo>
                  <a:lnTo>
                    <a:pt x="3691940" y="328066"/>
                  </a:lnTo>
                  <a:lnTo>
                    <a:pt x="3701821" y="326072"/>
                  </a:lnTo>
                  <a:lnTo>
                    <a:pt x="3709898" y="320636"/>
                  </a:lnTo>
                  <a:lnTo>
                    <a:pt x="3715334" y="312559"/>
                  </a:lnTo>
                  <a:lnTo>
                    <a:pt x="3717328" y="302666"/>
                  </a:lnTo>
                  <a:close/>
                </a:path>
                <a:path w="3717925" h="1344929">
                  <a:moveTo>
                    <a:pt x="3717328" y="201015"/>
                  </a:moveTo>
                  <a:lnTo>
                    <a:pt x="3715334" y="191084"/>
                  </a:lnTo>
                  <a:lnTo>
                    <a:pt x="3709898" y="183007"/>
                  </a:lnTo>
                  <a:lnTo>
                    <a:pt x="3701821" y="177571"/>
                  </a:lnTo>
                  <a:lnTo>
                    <a:pt x="3691940" y="175564"/>
                  </a:lnTo>
                  <a:lnTo>
                    <a:pt x="3682047" y="177571"/>
                  </a:lnTo>
                  <a:lnTo>
                    <a:pt x="3673983" y="183007"/>
                  </a:lnTo>
                  <a:lnTo>
                    <a:pt x="3668534" y="191084"/>
                  </a:lnTo>
                  <a:lnTo>
                    <a:pt x="3666540" y="201015"/>
                  </a:lnTo>
                  <a:lnTo>
                    <a:pt x="3668534" y="210908"/>
                  </a:lnTo>
                  <a:lnTo>
                    <a:pt x="3673983" y="218986"/>
                  </a:lnTo>
                  <a:lnTo>
                    <a:pt x="3682047" y="224421"/>
                  </a:lnTo>
                  <a:lnTo>
                    <a:pt x="3691940" y="226415"/>
                  </a:lnTo>
                  <a:lnTo>
                    <a:pt x="3701821" y="224421"/>
                  </a:lnTo>
                  <a:lnTo>
                    <a:pt x="3709898" y="218986"/>
                  </a:lnTo>
                  <a:lnTo>
                    <a:pt x="3715334" y="210908"/>
                  </a:lnTo>
                  <a:lnTo>
                    <a:pt x="3717328" y="201015"/>
                  </a:lnTo>
                  <a:close/>
                </a:path>
                <a:path w="3717925" h="1344929">
                  <a:moveTo>
                    <a:pt x="3717328" y="99364"/>
                  </a:moveTo>
                  <a:lnTo>
                    <a:pt x="3715334" y="89433"/>
                  </a:lnTo>
                  <a:lnTo>
                    <a:pt x="3709898" y="81356"/>
                  </a:lnTo>
                  <a:lnTo>
                    <a:pt x="3701821" y="75920"/>
                  </a:lnTo>
                  <a:lnTo>
                    <a:pt x="3691940" y="73914"/>
                  </a:lnTo>
                  <a:lnTo>
                    <a:pt x="3682047" y="75920"/>
                  </a:lnTo>
                  <a:lnTo>
                    <a:pt x="3673983" y="81356"/>
                  </a:lnTo>
                  <a:lnTo>
                    <a:pt x="3668534" y="89433"/>
                  </a:lnTo>
                  <a:lnTo>
                    <a:pt x="3666540" y="99364"/>
                  </a:lnTo>
                  <a:lnTo>
                    <a:pt x="3668534" y="109258"/>
                  </a:lnTo>
                  <a:lnTo>
                    <a:pt x="3673983" y="117335"/>
                  </a:lnTo>
                  <a:lnTo>
                    <a:pt x="3682047" y="122770"/>
                  </a:lnTo>
                  <a:lnTo>
                    <a:pt x="3691940" y="124764"/>
                  </a:lnTo>
                  <a:lnTo>
                    <a:pt x="3701821" y="122770"/>
                  </a:lnTo>
                  <a:lnTo>
                    <a:pt x="3709898" y="117335"/>
                  </a:lnTo>
                  <a:lnTo>
                    <a:pt x="3715334" y="109258"/>
                  </a:lnTo>
                  <a:lnTo>
                    <a:pt x="3717328" y="99364"/>
                  </a:lnTo>
                  <a:close/>
                </a:path>
              </a:pathLst>
            </a:custGeom>
            <a:solidFill>
              <a:srgbClr val="7731F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7" name="object 77"/>
          <p:cNvSpPr txBox="1"/>
          <p:nvPr/>
        </p:nvSpPr>
        <p:spPr>
          <a:xfrm>
            <a:off x="10990908" y="5870955"/>
            <a:ext cx="1960880" cy="735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4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Inventory</a:t>
            </a:r>
            <a:r>
              <a:rPr sz="1600" spc="-9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 marL="31750">
              <a:lnSpc>
                <a:spcPct val="100000"/>
              </a:lnSpc>
              <a:spcBef>
                <a:spcPts val="1750"/>
              </a:spcBef>
            </a:pPr>
            <a:r>
              <a:rPr sz="1600" spc="-114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Inventory</a:t>
            </a:r>
            <a:r>
              <a:rPr sz="1600" spc="-90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35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Response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5812820" y="6369784"/>
            <a:ext cx="348615" cy="2672715"/>
            <a:chOff x="5812820" y="6369784"/>
            <a:chExt cx="348615" cy="2672715"/>
          </a:xfrm>
        </p:grpSpPr>
        <p:pic>
          <p:nvPicPr>
            <p:cNvPr id="79" name="object 7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33584" y="6369784"/>
              <a:ext cx="327734" cy="327734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12820" y="7147083"/>
              <a:ext cx="327734" cy="327734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12820" y="7922237"/>
              <a:ext cx="327734" cy="327734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33583" y="8714628"/>
              <a:ext cx="327734" cy="327734"/>
            </a:xfrm>
            <a:prstGeom prst="rect">
              <a:avLst/>
            </a:prstGeom>
          </p:spPr>
        </p:pic>
      </p:grpSp>
      <p:sp>
        <p:nvSpPr>
          <p:cNvPr id="83" name="Slide Number Placeholder 8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23545" y="3056534"/>
            <a:ext cx="9913620" cy="548957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60350">
              <a:lnSpc>
                <a:spcPct val="100000"/>
              </a:lnSpc>
              <a:spcBef>
                <a:spcPts val="755"/>
              </a:spcBef>
              <a:tabLst>
                <a:tab pos="4322445" algn="l"/>
                <a:tab pos="6397625" algn="l"/>
                <a:tab pos="9168130" algn="l"/>
              </a:tabLst>
            </a:pPr>
            <a:r>
              <a:rPr sz="2400" spc="-15" baseline="-3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Website</a:t>
            </a:r>
            <a:r>
              <a:rPr sz="2400" baseline="-3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15" baseline="2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Security</a:t>
            </a:r>
            <a:r>
              <a:rPr sz="2400" baseline="2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165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Web</a:t>
            </a:r>
            <a:r>
              <a:rPr sz="2400" spc="-179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37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r>
              <a:rPr sz="2400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BFF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8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r>
              <a:rPr sz="1600" spc="-14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Desktop</a:t>
            </a: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955755" y="2071366"/>
            <a:ext cx="11406505" cy="2770505"/>
            <a:chOff x="1955755" y="2071366"/>
            <a:chExt cx="11406505" cy="277050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686028" y="4298805"/>
              <a:ext cx="584130" cy="54277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3210" y="2741189"/>
              <a:ext cx="421398" cy="4385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36790" y="2278486"/>
              <a:ext cx="713074" cy="7130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48636" y="2296547"/>
              <a:ext cx="713071" cy="7130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5755" y="2071366"/>
              <a:ext cx="1245323" cy="1245324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1646634" y="1724996"/>
            <a:ext cx="14373860" cy="8006080"/>
            <a:chOff x="1646634" y="1724996"/>
            <a:chExt cx="14373860" cy="800608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7239" y="6853352"/>
              <a:ext cx="1708649" cy="170864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646634" y="1724996"/>
              <a:ext cx="14373860" cy="8006080"/>
            </a:xfrm>
            <a:custGeom>
              <a:avLst/>
              <a:gdLst/>
              <a:ahLst/>
              <a:cxnLst/>
              <a:rect l="l" t="t" r="r" b="b"/>
              <a:pathLst>
                <a:path w="14373860" h="8006080">
                  <a:moveTo>
                    <a:pt x="14373284" y="0"/>
                  </a:moveTo>
                  <a:lnTo>
                    <a:pt x="0" y="0"/>
                  </a:lnTo>
                  <a:lnTo>
                    <a:pt x="0" y="8005994"/>
                  </a:lnTo>
                  <a:lnTo>
                    <a:pt x="14373284" y="8005994"/>
                  </a:lnTo>
                  <a:lnTo>
                    <a:pt x="143732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164468" y="7567185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5">
                  <a:moveTo>
                    <a:pt x="1203341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7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4"/>
                  </a:lnTo>
                  <a:lnTo>
                    <a:pt x="54975" y="779751"/>
                  </a:lnTo>
                  <a:lnTo>
                    <a:pt x="91836" y="798814"/>
                  </a:lnTo>
                  <a:lnTo>
                    <a:pt x="134279" y="805660"/>
                  </a:lnTo>
                  <a:lnTo>
                    <a:pt x="1203341" y="805660"/>
                  </a:lnTo>
                  <a:lnTo>
                    <a:pt x="1245784" y="798814"/>
                  </a:lnTo>
                  <a:lnTo>
                    <a:pt x="1282645" y="779751"/>
                  </a:lnTo>
                  <a:lnTo>
                    <a:pt x="1311712" y="750684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5" y="25907"/>
                  </a:lnTo>
                  <a:lnTo>
                    <a:pt x="1245784" y="6845"/>
                  </a:lnTo>
                  <a:lnTo>
                    <a:pt x="1203341" y="0"/>
                  </a:lnTo>
                  <a:close/>
                </a:path>
              </a:pathLst>
            </a:custGeom>
            <a:solidFill>
              <a:srgbClr val="FF7B0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8579303" y="8470900"/>
            <a:ext cx="5797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9604918" y="3520582"/>
            <a:ext cx="2486025" cy="4705985"/>
            <a:chOff x="9604918" y="3520582"/>
            <a:chExt cx="2486025" cy="4705985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04918" y="7642940"/>
              <a:ext cx="561668" cy="58357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0751534" y="3520582"/>
              <a:ext cx="1339215" cy="806450"/>
            </a:xfrm>
            <a:custGeom>
              <a:avLst/>
              <a:gdLst/>
              <a:ahLst/>
              <a:cxnLst/>
              <a:rect l="l" t="t" r="r" b="b"/>
              <a:pathLst>
                <a:path w="1339215" h="806450">
                  <a:moveTo>
                    <a:pt x="1204445" y="0"/>
                  </a:moveTo>
                  <a:lnTo>
                    <a:pt x="134404" y="0"/>
                  </a:lnTo>
                  <a:lnTo>
                    <a:pt x="91922" y="6852"/>
                  </a:lnTo>
                  <a:lnTo>
                    <a:pt x="55026" y="25932"/>
                  </a:lnTo>
                  <a:lnTo>
                    <a:pt x="25932" y="55026"/>
                  </a:lnTo>
                  <a:lnTo>
                    <a:pt x="6852" y="91922"/>
                  </a:lnTo>
                  <a:lnTo>
                    <a:pt x="0" y="134404"/>
                  </a:lnTo>
                  <a:lnTo>
                    <a:pt x="0" y="671997"/>
                  </a:lnTo>
                  <a:lnTo>
                    <a:pt x="6852" y="714479"/>
                  </a:lnTo>
                  <a:lnTo>
                    <a:pt x="25932" y="751374"/>
                  </a:lnTo>
                  <a:lnTo>
                    <a:pt x="55026" y="780468"/>
                  </a:lnTo>
                  <a:lnTo>
                    <a:pt x="91922" y="799548"/>
                  </a:lnTo>
                  <a:lnTo>
                    <a:pt x="134404" y="806400"/>
                  </a:lnTo>
                  <a:lnTo>
                    <a:pt x="1204445" y="806400"/>
                  </a:lnTo>
                  <a:lnTo>
                    <a:pt x="1246926" y="799548"/>
                  </a:lnTo>
                  <a:lnTo>
                    <a:pt x="1283821" y="780468"/>
                  </a:lnTo>
                  <a:lnTo>
                    <a:pt x="1312916" y="751374"/>
                  </a:lnTo>
                  <a:lnTo>
                    <a:pt x="1331996" y="714479"/>
                  </a:lnTo>
                  <a:lnTo>
                    <a:pt x="1338847" y="671997"/>
                  </a:lnTo>
                  <a:lnTo>
                    <a:pt x="1338847" y="134404"/>
                  </a:lnTo>
                  <a:lnTo>
                    <a:pt x="1331996" y="91922"/>
                  </a:lnTo>
                  <a:lnTo>
                    <a:pt x="1312916" y="55026"/>
                  </a:lnTo>
                  <a:lnTo>
                    <a:pt x="1283821" y="25932"/>
                  </a:lnTo>
                  <a:lnTo>
                    <a:pt x="1246926" y="6852"/>
                  </a:lnTo>
                  <a:lnTo>
                    <a:pt x="1204445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11035775" y="4453635"/>
            <a:ext cx="8445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Account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2155723" y="3520752"/>
            <a:ext cx="2336165" cy="805815"/>
            <a:chOff x="12155723" y="3520752"/>
            <a:chExt cx="2336165" cy="805815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55723" y="3665133"/>
              <a:ext cx="561662" cy="58357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3153872" y="3520752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4" h="805814">
                  <a:moveTo>
                    <a:pt x="1203337" y="0"/>
                  </a:moveTo>
                  <a:lnTo>
                    <a:pt x="134277" y="0"/>
                  </a:lnTo>
                  <a:lnTo>
                    <a:pt x="91836" y="6845"/>
                  </a:lnTo>
                  <a:lnTo>
                    <a:pt x="54976" y="25908"/>
                  </a:lnTo>
                  <a:lnTo>
                    <a:pt x="25908" y="54976"/>
                  </a:lnTo>
                  <a:lnTo>
                    <a:pt x="6845" y="91837"/>
                  </a:lnTo>
                  <a:lnTo>
                    <a:pt x="0" y="134280"/>
                  </a:lnTo>
                  <a:lnTo>
                    <a:pt x="0" y="671381"/>
                  </a:lnTo>
                  <a:lnTo>
                    <a:pt x="6845" y="713824"/>
                  </a:lnTo>
                  <a:lnTo>
                    <a:pt x="25908" y="750685"/>
                  </a:lnTo>
                  <a:lnTo>
                    <a:pt x="54976" y="779753"/>
                  </a:lnTo>
                  <a:lnTo>
                    <a:pt x="91836" y="798815"/>
                  </a:lnTo>
                  <a:lnTo>
                    <a:pt x="134277" y="805661"/>
                  </a:lnTo>
                  <a:lnTo>
                    <a:pt x="1203337" y="805661"/>
                  </a:lnTo>
                  <a:lnTo>
                    <a:pt x="1245784" y="798815"/>
                  </a:lnTo>
                  <a:lnTo>
                    <a:pt x="1282648" y="779753"/>
                  </a:lnTo>
                  <a:lnTo>
                    <a:pt x="1311717" y="750685"/>
                  </a:lnTo>
                  <a:lnTo>
                    <a:pt x="1330781" y="713824"/>
                  </a:lnTo>
                  <a:lnTo>
                    <a:pt x="1337627" y="671381"/>
                  </a:lnTo>
                  <a:lnTo>
                    <a:pt x="1337627" y="134280"/>
                  </a:lnTo>
                  <a:lnTo>
                    <a:pt x="1330781" y="91837"/>
                  </a:lnTo>
                  <a:lnTo>
                    <a:pt x="1311717" y="54976"/>
                  </a:lnTo>
                  <a:lnTo>
                    <a:pt x="1282648" y="25908"/>
                  </a:lnTo>
                  <a:lnTo>
                    <a:pt x="1245784" y="6845"/>
                  </a:lnTo>
                  <a:lnTo>
                    <a:pt x="1203337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13422630" y="4453635"/>
            <a:ext cx="8001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Product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0792157" y="3651453"/>
            <a:ext cx="4341495" cy="4770120"/>
            <a:chOff x="10792157" y="3651453"/>
            <a:chExt cx="4341495" cy="4770120"/>
          </a:xfrm>
        </p:grpSpPr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71611" y="3651453"/>
              <a:ext cx="561668" cy="58357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0792157" y="7615440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5">
                  <a:moveTo>
                    <a:pt x="1203340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5"/>
                  </a:lnTo>
                  <a:lnTo>
                    <a:pt x="54975" y="779753"/>
                  </a:lnTo>
                  <a:lnTo>
                    <a:pt x="91836" y="798815"/>
                  </a:lnTo>
                  <a:lnTo>
                    <a:pt x="134279" y="805661"/>
                  </a:lnTo>
                  <a:lnTo>
                    <a:pt x="1203340" y="805661"/>
                  </a:lnTo>
                  <a:lnTo>
                    <a:pt x="1245783" y="798815"/>
                  </a:lnTo>
                  <a:lnTo>
                    <a:pt x="1282644" y="779753"/>
                  </a:lnTo>
                  <a:lnTo>
                    <a:pt x="1311712" y="750685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4" y="25908"/>
                  </a:lnTo>
                  <a:lnTo>
                    <a:pt x="1245783" y="6845"/>
                  </a:lnTo>
                  <a:lnTo>
                    <a:pt x="1203340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10981565" y="8516619"/>
            <a:ext cx="102996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Promotion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2232606" y="7567185"/>
            <a:ext cx="2259330" cy="805815"/>
            <a:chOff x="12232606" y="7567185"/>
            <a:chExt cx="2259330" cy="805815"/>
          </a:xfrm>
        </p:grpSpPr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32606" y="7691194"/>
              <a:ext cx="561665" cy="58357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3153872" y="7567185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4" h="805815">
                  <a:moveTo>
                    <a:pt x="1203337" y="0"/>
                  </a:moveTo>
                  <a:lnTo>
                    <a:pt x="134277" y="0"/>
                  </a:lnTo>
                  <a:lnTo>
                    <a:pt x="91836" y="6845"/>
                  </a:lnTo>
                  <a:lnTo>
                    <a:pt x="54976" y="25907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4"/>
                  </a:lnTo>
                  <a:lnTo>
                    <a:pt x="54976" y="779751"/>
                  </a:lnTo>
                  <a:lnTo>
                    <a:pt x="91836" y="798814"/>
                  </a:lnTo>
                  <a:lnTo>
                    <a:pt x="134277" y="805660"/>
                  </a:lnTo>
                  <a:lnTo>
                    <a:pt x="1203337" y="805660"/>
                  </a:lnTo>
                  <a:lnTo>
                    <a:pt x="1245784" y="798814"/>
                  </a:lnTo>
                  <a:lnTo>
                    <a:pt x="1282648" y="779751"/>
                  </a:lnTo>
                  <a:lnTo>
                    <a:pt x="1311717" y="750684"/>
                  </a:lnTo>
                  <a:lnTo>
                    <a:pt x="1330781" y="713823"/>
                  </a:lnTo>
                  <a:lnTo>
                    <a:pt x="1337627" y="671380"/>
                  </a:lnTo>
                  <a:lnTo>
                    <a:pt x="1337627" y="134279"/>
                  </a:lnTo>
                  <a:lnTo>
                    <a:pt x="1330781" y="91836"/>
                  </a:lnTo>
                  <a:lnTo>
                    <a:pt x="1311717" y="54975"/>
                  </a:lnTo>
                  <a:lnTo>
                    <a:pt x="1282648" y="25907"/>
                  </a:lnTo>
                  <a:lnTo>
                    <a:pt x="1245784" y="6845"/>
                  </a:lnTo>
                  <a:lnTo>
                    <a:pt x="1203337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13347636" y="8440420"/>
            <a:ext cx="9493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Inventory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582561" y="4977249"/>
            <a:ext cx="9551035" cy="3261360"/>
            <a:chOff x="5582561" y="4977249"/>
            <a:chExt cx="9551035" cy="3261360"/>
          </a:xfrm>
        </p:grpSpPr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71611" y="7654714"/>
              <a:ext cx="561668" cy="58357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615148" y="5090112"/>
              <a:ext cx="1337945" cy="1577975"/>
            </a:xfrm>
            <a:custGeom>
              <a:avLst/>
              <a:gdLst/>
              <a:ahLst/>
              <a:cxnLst/>
              <a:rect l="l" t="t" r="r" b="b"/>
              <a:pathLst>
                <a:path w="1337945" h="1577975">
                  <a:moveTo>
                    <a:pt x="0" y="222940"/>
                  </a:moveTo>
                  <a:lnTo>
                    <a:pt x="4529" y="178010"/>
                  </a:lnTo>
                  <a:lnTo>
                    <a:pt x="17519" y="136162"/>
                  </a:lnTo>
                  <a:lnTo>
                    <a:pt x="38074" y="98292"/>
                  </a:lnTo>
                  <a:lnTo>
                    <a:pt x="65297" y="65297"/>
                  </a:lnTo>
                  <a:lnTo>
                    <a:pt x="98292" y="38074"/>
                  </a:lnTo>
                  <a:lnTo>
                    <a:pt x="136162" y="17519"/>
                  </a:lnTo>
                  <a:lnTo>
                    <a:pt x="178010" y="4529"/>
                  </a:lnTo>
                  <a:lnTo>
                    <a:pt x="222940" y="0"/>
                  </a:lnTo>
                  <a:lnTo>
                    <a:pt x="1114680" y="0"/>
                  </a:lnTo>
                  <a:lnTo>
                    <a:pt x="1159610" y="4529"/>
                  </a:lnTo>
                  <a:lnTo>
                    <a:pt x="1201458" y="17519"/>
                  </a:lnTo>
                  <a:lnTo>
                    <a:pt x="1239328" y="38074"/>
                  </a:lnTo>
                  <a:lnTo>
                    <a:pt x="1272323" y="65297"/>
                  </a:lnTo>
                  <a:lnTo>
                    <a:pt x="1299546" y="98292"/>
                  </a:lnTo>
                  <a:lnTo>
                    <a:pt x="1320101" y="136162"/>
                  </a:lnTo>
                  <a:lnTo>
                    <a:pt x="1333091" y="178010"/>
                  </a:lnTo>
                  <a:lnTo>
                    <a:pt x="1337621" y="222940"/>
                  </a:lnTo>
                  <a:lnTo>
                    <a:pt x="1337621" y="1354642"/>
                  </a:lnTo>
                  <a:lnTo>
                    <a:pt x="1333091" y="1399572"/>
                  </a:lnTo>
                  <a:lnTo>
                    <a:pt x="1320101" y="1441420"/>
                  </a:lnTo>
                  <a:lnTo>
                    <a:pt x="1299546" y="1479290"/>
                  </a:lnTo>
                  <a:lnTo>
                    <a:pt x="1272323" y="1512285"/>
                  </a:lnTo>
                  <a:lnTo>
                    <a:pt x="1239328" y="1539508"/>
                  </a:lnTo>
                  <a:lnTo>
                    <a:pt x="1201458" y="1560063"/>
                  </a:lnTo>
                  <a:lnTo>
                    <a:pt x="1159610" y="1573053"/>
                  </a:lnTo>
                  <a:lnTo>
                    <a:pt x="1114680" y="1577583"/>
                  </a:lnTo>
                  <a:lnTo>
                    <a:pt x="222940" y="1577583"/>
                  </a:lnTo>
                  <a:lnTo>
                    <a:pt x="178010" y="1573053"/>
                  </a:lnTo>
                  <a:lnTo>
                    <a:pt x="136162" y="1560063"/>
                  </a:lnTo>
                  <a:lnTo>
                    <a:pt x="98292" y="1539508"/>
                  </a:lnTo>
                  <a:lnTo>
                    <a:pt x="65297" y="1512285"/>
                  </a:lnTo>
                  <a:lnTo>
                    <a:pt x="38074" y="1479290"/>
                  </a:lnTo>
                  <a:lnTo>
                    <a:pt x="17519" y="1441420"/>
                  </a:lnTo>
                  <a:lnTo>
                    <a:pt x="4529" y="1399572"/>
                  </a:lnTo>
                  <a:lnTo>
                    <a:pt x="0" y="1354642"/>
                  </a:lnTo>
                  <a:lnTo>
                    <a:pt x="0" y="222940"/>
                  </a:lnTo>
                  <a:close/>
                </a:path>
              </a:pathLst>
            </a:custGeom>
            <a:ln w="50800">
              <a:solidFill>
                <a:srgbClr val="7731F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82561" y="4977249"/>
              <a:ext cx="1171776" cy="117177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876138" y="5166875"/>
              <a:ext cx="787400" cy="737235"/>
            </a:xfrm>
            <a:custGeom>
              <a:avLst/>
              <a:gdLst/>
              <a:ahLst/>
              <a:cxnLst/>
              <a:rect l="l" t="t" r="r" b="b"/>
              <a:pathLst>
                <a:path w="787400" h="737235">
                  <a:moveTo>
                    <a:pt x="0" y="368378"/>
                  </a:moveTo>
                  <a:lnTo>
                    <a:pt x="3065" y="322169"/>
                  </a:lnTo>
                  <a:lnTo>
                    <a:pt x="12018" y="277674"/>
                  </a:lnTo>
                  <a:lnTo>
                    <a:pt x="26487" y="235236"/>
                  </a:lnTo>
                  <a:lnTo>
                    <a:pt x="46105" y="195201"/>
                  </a:lnTo>
                  <a:lnTo>
                    <a:pt x="70502" y="157915"/>
                  </a:lnTo>
                  <a:lnTo>
                    <a:pt x="99311" y="123723"/>
                  </a:lnTo>
                  <a:lnTo>
                    <a:pt x="132162" y="92970"/>
                  </a:lnTo>
                  <a:lnTo>
                    <a:pt x="168687" y="66001"/>
                  </a:lnTo>
                  <a:lnTo>
                    <a:pt x="208516" y="43161"/>
                  </a:lnTo>
                  <a:lnTo>
                    <a:pt x="251281" y="24796"/>
                  </a:lnTo>
                  <a:lnTo>
                    <a:pt x="296613" y="11250"/>
                  </a:lnTo>
                  <a:lnTo>
                    <a:pt x="344144" y="2870"/>
                  </a:lnTo>
                  <a:lnTo>
                    <a:pt x="393505" y="0"/>
                  </a:lnTo>
                  <a:lnTo>
                    <a:pt x="442865" y="2870"/>
                  </a:lnTo>
                  <a:lnTo>
                    <a:pt x="490396" y="11250"/>
                  </a:lnTo>
                  <a:lnTo>
                    <a:pt x="535728" y="24796"/>
                  </a:lnTo>
                  <a:lnTo>
                    <a:pt x="578493" y="43161"/>
                  </a:lnTo>
                  <a:lnTo>
                    <a:pt x="618322" y="66001"/>
                  </a:lnTo>
                  <a:lnTo>
                    <a:pt x="654847" y="92970"/>
                  </a:lnTo>
                  <a:lnTo>
                    <a:pt x="687698" y="123723"/>
                  </a:lnTo>
                  <a:lnTo>
                    <a:pt x="716507" y="157915"/>
                  </a:lnTo>
                  <a:lnTo>
                    <a:pt x="740904" y="195201"/>
                  </a:lnTo>
                  <a:lnTo>
                    <a:pt x="760522" y="235236"/>
                  </a:lnTo>
                  <a:lnTo>
                    <a:pt x="774992" y="277674"/>
                  </a:lnTo>
                  <a:lnTo>
                    <a:pt x="783944" y="322169"/>
                  </a:lnTo>
                  <a:lnTo>
                    <a:pt x="787010" y="368378"/>
                  </a:lnTo>
                  <a:lnTo>
                    <a:pt x="783944" y="414587"/>
                  </a:lnTo>
                  <a:lnTo>
                    <a:pt x="774992" y="459082"/>
                  </a:lnTo>
                  <a:lnTo>
                    <a:pt x="760522" y="501520"/>
                  </a:lnTo>
                  <a:lnTo>
                    <a:pt x="740904" y="541555"/>
                  </a:lnTo>
                  <a:lnTo>
                    <a:pt x="716507" y="578841"/>
                  </a:lnTo>
                  <a:lnTo>
                    <a:pt x="687698" y="613033"/>
                  </a:lnTo>
                  <a:lnTo>
                    <a:pt x="654847" y="643786"/>
                  </a:lnTo>
                  <a:lnTo>
                    <a:pt x="618322" y="670755"/>
                  </a:lnTo>
                  <a:lnTo>
                    <a:pt x="578493" y="693595"/>
                  </a:lnTo>
                  <a:lnTo>
                    <a:pt x="535728" y="711960"/>
                  </a:lnTo>
                  <a:lnTo>
                    <a:pt x="490396" y="725506"/>
                  </a:lnTo>
                  <a:lnTo>
                    <a:pt x="442865" y="733886"/>
                  </a:lnTo>
                  <a:lnTo>
                    <a:pt x="393505" y="736757"/>
                  </a:lnTo>
                  <a:lnTo>
                    <a:pt x="344144" y="733886"/>
                  </a:lnTo>
                  <a:lnTo>
                    <a:pt x="296613" y="725506"/>
                  </a:lnTo>
                  <a:lnTo>
                    <a:pt x="251281" y="711960"/>
                  </a:lnTo>
                  <a:lnTo>
                    <a:pt x="208516" y="693595"/>
                  </a:lnTo>
                  <a:lnTo>
                    <a:pt x="168687" y="670755"/>
                  </a:lnTo>
                  <a:lnTo>
                    <a:pt x="132162" y="643786"/>
                  </a:lnTo>
                  <a:lnTo>
                    <a:pt x="99311" y="613033"/>
                  </a:lnTo>
                  <a:lnTo>
                    <a:pt x="70502" y="578841"/>
                  </a:lnTo>
                  <a:lnTo>
                    <a:pt x="46105" y="541555"/>
                  </a:lnTo>
                  <a:lnTo>
                    <a:pt x="26487" y="501520"/>
                  </a:lnTo>
                  <a:lnTo>
                    <a:pt x="12018" y="459082"/>
                  </a:lnTo>
                  <a:lnTo>
                    <a:pt x="3065" y="414587"/>
                  </a:lnTo>
                  <a:lnTo>
                    <a:pt x="0" y="368378"/>
                  </a:lnTo>
                  <a:close/>
                </a:path>
              </a:pathLst>
            </a:custGeom>
            <a:ln w="38100">
              <a:solidFill>
                <a:srgbClr val="7731F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7079936" y="5339588"/>
            <a:ext cx="379095" cy="38544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52705" marR="5080" indent="-40640">
              <a:lnSpc>
                <a:spcPts val="1390"/>
              </a:lnSpc>
              <a:spcBef>
                <a:spcPts val="185"/>
              </a:spcBef>
            </a:pPr>
            <a:r>
              <a:rPr sz="1200" spc="-135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Saga </a:t>
            </a:r>
            <a:r>
              <a:rPr sz="1200" spc="-25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Log</a:t>
            </a:r>
            <a:endParaRPr sz="12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6276287" y="5507691"/>
            <a:ext cx="1503045" cy="1081405"/>
            <a:chOff x="6276287" y="5507691"/>
            <a:chExt cx="1503045" cy="1081405"/>
          </a:xfrm>
        </p:grpSpPr>
        <p:sp>
          <p:nvSpPr>
            <p:cNvPr id="37" name="object 37"/>
            <p:cNvSpPr/>
            <p:nvPr/>
          </p:nvSpPr>
          <p:spPr>
            <a:xfrm>
              <a:off x="6276287" y="5507691"/>
              <a:ext cx="813435" cy="175260"/>
            </a:xfrm>
            <a:custGeom>
              <a:avLst/>
              <a:gdLst/>
              <a:ahLst/>
              <a:cxnLst/>
              <a:rect l="l" t="t" r="r" b="b"/>
              <a:pathLst>
                <a:path w="813434" h="175260">
                  <a:moveTo>
                    <a:pt x="104959" y="0"/>
                  </a:moveTo>
                  <a:lnTo>
                    <a:pt x="8030" y="80773"/>
                  </a:lnTo>
                  <a:lnTo>
                    <a:pt x="8030" y="94156"/>
                  </a:lnTo>
                  <a:lnTo>
                    <a:pt x="104957" y="174929"/>
                  </a:lnTo>
                  <a:lnTo>
                    <a:pt x="113967" y="174110"/>
                  </a:lnTo>
                  <a:lnTo>
                    <a:pt x="124071" y="161987"/>
                  </a:lnTo>
                  <a:lnTo>
                    <a:pt x="123252" y="152977"/>
                  </a:lnTo>
                  <a:lnTo>
                    <a:pt x="57807" y="98440"/>
                  </a:lnTo>
                  <a:lnTo>
                    <a:pt x="31465" y="98440"/>
                  </a:lnTo>
                  <a:lnTo>
                    <a:pt x="31465" y="76488"/>
                  </a:lnTo>
                  <a:lnTo>
                    <a:pt x="57808" y="76488"/>
                  </a:lnTo>
                  <a:lnTo>
                    <a:pt x="123252" y="21951"/>
                  </a:lnTo>
                  <a:lnTo>
                    <a:pt x="124071" y="12942"/>
                  </a:lnTo>
                  <a:lnTo>
                    <a:pt x="113967" y="819"/>
                  </a:lnTo>
                  <a:lnTo>
                    <a:pt x="104959" y="0"/>
                  </a:lnTo>
                  <a:close/>
                </a:path>
                <a:path w="813434" h="175260">
                  <a:moveTo>
                    <a:pt x="8030" y="94156"/>
                  </a:moveTo>
                  <a:lnTo>
                    <a:pt x="8031" y="95356"/>
                  </a:lnTo>
                  <a:lnTo>
                    <a:pt x="14427" y="101752"/>
                  </a:lnTo>
                  <a:lnTo>
                    <a:pt x="17145" y="101752"/>
                  </a:lnTo>
                  <a:lnTo>
                    <a:pt x="8030" y="94156"/>
                  </a:lnTo>
                  <a:close/>
                </a:path>
                <a:path w="813434" h="175260">
                  <a:moveTo>
                    <a:pt x="806662" y="73177"/>
                  </a:moveTo>
                  <a:lnTo>
                    <a:pt x="61781" y="73177"/>
                  </a:lnTo>
                  <a:lnTo>
                    <a:pt x="44637" y="87464"/>
                  </a:lnTo>
                  <a:lnTo>
                    <a:pt x="61782" y="101752"/>
                  </a:lnTo>
                  <a:lnTo>
                    <a:pt x="806662" y="101752"/>
                  </a:lnTo>
                  <a:lnTo>
                    <a:pt x="813057" y="95356"/>
                  </a:lnTo>
                  <a:lnTo>
                    <a:pt x="813057" y="79574"/>
                  </a:lnTo>
                  <a:lnTo>
                    <a:pt x="806662" y="73177"/>
                  </a:lnTo>
                  <a:close/>
                </a:path>
                <a:path w="813434" h="175260">
                  <a:moveTo>
                    <a:pt x="31465" y="76488"/>
                  </a:moveTo>
                  <a:lnTo>
                    <a:pt x="31465" y="98440"/>
                  </a:lnTo>
                  <a:lnTo>
                    <a:pt x="44636" y="87464"/>
                  </a:lnTo>
                  <a:lnTo>
                    <a:pt x="31465" y="76488"/>
                  </a:lnTo>
                  <a:close/>
                </a:path>
                <a:path w="813434" h="175260">
                  <a:moveTo>
                    <a:pt x="44637" y="87464"/>
                  </a:moveTo>
                  <a:lnTo>
                    <a:pt x="31465" y="98440"/>
                  </a:lnTo>
                  <a:lnTo>
                    <a:pt x="57807" y="98440"/>
                  </a:lnTo>
                  <a:lnTo>
                    <a:pt x="44637" y="87464"/>
                  </a:lnTo>
                  <a:close/>
                </a:path>
                <a:path w="813434" h="175260">
                  <a:moveTo>
                    <a:pt x="8030" y="80773"/>
                  </a:moveTo>
                  <a:lnTo>
                    <a:pt x="0" y="87464"/>
                  </a:lnTo>
                  <a:lnTo>
                    <a:pt x="8030" y="94156"/>
                  </a:lnTo>
                  <a:lnTo>
                    <a:pt x="8030" y="80773"/>
                  </a:lnTo>
                  <a:close/>
                </a:path>
                <a:path w="813434" h="175260">
                  <a:moveTo>
                    <a:pt x="57808" y="76488"/>
                  </a:moveTo>
                  <a:lnTo>
                    <a:pt x="31465" y="76488"/>
                  </a:lnTo>
                  <a:lnTo>
                    <a:pt x="44637" y="87464"/>
                  </a:lnTo>
                  <a:lnTo>
                    <a:pt x="57808" y="76488"/>
                  </a:lnTo>
                  <a:close/>
                </a:path>
                <a:path w="813434" h="175260">
                  <a:moveTo>
                    <a:pt x="17145" y="73177"/>
                  </a:moveTo>
                  <a:lnTo>
                    <a:pt x="14427" y="73177"/>
                  </a:lnTo>
                  <a:lnTo>
                    <a:pt x="8030" y="79574"/>
                  </a:lnTo>
                  <a:lnTo>
                    <a:pt x="8030" y="80773"/>
                  </a:lnTo>
                  <a:lnTo>
                    <a:pt x="17145" y="73177"/>
                  </a:lnTo>
                  <a:close/>
                </a:path>
              </a:pathLst>
            </a:custGeom>
            <a:solidFill>
              <a:srgbClr val="7731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792968" y="5995041"/>
              <a:ext cx="973455" cy="581660"/>
            </a:xfrm>
            <a:custGeom>
              <a:avLst/>
              <a:gdLst/>
              <a:ahLst/>
              <a:cxnLst/>
              <a:rect l="l" t="t" r="r" b="b"/>
              <a:pathLst>
                <a:path w="973454" h="581659">
                  <a:moveTo>
                    <a:pt x="0" y="96876"/>
                  </a:moveTo>
                  <a:lnTo>
                    <a:pt x="7613" y="59167"/>
                  </a:lnTo>
                  <a:lnTo>
                    <a:pt x="28374" y="28374"/>
                  </a:lnTo>
                  <a:lnTo>
                    <a:pt x="59167" y="7613"/>
                  </a:lnTo>
                  <a:lnTo>
                    <a:pt x="96876" y="0"/>
                  </a:lnTo>
                  <a:lnTo>
                    <a:pt x="876463" y="0"/>
                  </a:lnTo>
                  <a:lnTo>
                    <a:pt x="914172" y="7613"/>
                  </a:lnTo>
                  <a:lnTo>
                    <a:pt x="944965" y="28374"/>
                  </a:lnTo>
                  <a:lnTo>
                    <a:pt x="965726" y="59167"/>
                  </a:lnTo>
                  <a:lnTo>
                    <a:pt x="973340" y="96876"/>
                  </a:lnTo>
                  <a:lnTo>
                    <a:pt x="973340" y="484367"/>
                  </a:lnTo>
                  <a:lnTo>
                    <a:pt x="965726" y="522076"/>
                  </a:lnTo>
                  <a:lnTo>
                    <a:pt x="944965" y="552869"/>
                  </a:lnTo>
                  <a:lnTo>
                    <a:pt x="914172" y="573630"/>
                  </a:lnTo>
                  <a:lnTo>
                    <a:pt x="876463" y="581244"/>
                  </a:lnTo>
                  <a:lnTo>
                    <a:pt x="96876" y="581244"/>
                  </a:lnTo>
                  <a:lnTo>
                    <a:pt x="59167" y="573630"/>
                  </a:lnTo>
                  <a:lnTo>
                    <a:pt x="28374" y="552869"/>
                  </a:lnTo>
                  <a:lnTo>
                    <a:pt x="7613" y="522076"/>
                  </a:lnTo>
                  <a:lnTo>
                    <a:pt x="0" y="484367"/>
                  </a:lnTo>
                  <a:lnTo>
                    <a:pt x="0" y="96876"/>
                  </a:lnTo>
                  <a:close/>
                </a:path>
              </a:pathLst>
            </a:custGeom>
            <a:ln w="25400">
              <a:solidFill>
                <a:srgbClr val="7731F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6611984" y="6065011"/>
            <a:ext cx="1321435" cy="1118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5" algn="ctr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7731F8"/>
                </a:solidFill>
                <a:latin typeface="Calibri" panose="020F0502020204030204"/>
                <a:cs typeface="Calibri" panose="020F0502020204030204"/>
              </a:rPr>
              <a:t>SEC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 marR="5080" algn="ctr">
              <a:lnSpc>
                <a:spcPct val="101000"/>
              </a:lnSpc>
              <a:spcBef>
                <a:spcPts val="2320"/>
              </a:spcBef>
            </a:pPr>
            <a:r>
              <a:rPr sz="1400" spc="-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Saga </a:t>
            </a:r>
            <a:r>
              <a:rPr sz="14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Microservice(s)</a:t>
            </a:r>
            <a:endParaRPr sz="14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927350" y="3817312"/>
            <a:ext cx="6985634" cy="2334260"/>
            <a:chOff x="2927350" y="3817312"/>
            <a:chExt cx="6985634" cy="2334260"/>
          </a:xfrm>
        </p:grpSpPr>
        <p:sp>
          <p:nvSpPr>
            <p:cNvPr id="41" name="object 41"/>
            <p:cNvSpPr/>
            <p:nvPr/>
          </p:nvSpPr>
          <p:spPr>
            <a:xfrm>
              <a:off x="7192173" y="5736082"/>
              <a:ext cx="175260" cy="415925"/>
            </a:xfrm>
            <a:custGeom>
              <a:avLst/>
              <a:gdLst/>
              <a:ahLst/>
              <a:cxnLst/>
              <a:rect l="l" t="t" r="r" b="b"/>
              <a:pathLst>
                <a:path w="175259" h="415925">
                  <a:moveTo>
                    <a:pt x="87465" y="44635"/>
                  </a:moveTo>
                  <a:lnTo>
                    <a:pt x="73177" y="61780"/>
                  </a:lnTo>
                  <a:lnTo>
                    <a:pt x="73178" y="408947"/>
                  </a:lnTo>
                  <a:lnTo>
                    <a:pt x="79575" y="415344"/>
                  </a:lnTo>
                  <a:lnTo>
                    <a:pt x="95356" y="415344"/>
                  </a:lnTo>
                  <a:lnTo>
                    <a:pt x="101753" y="408947"/>
                  </a:lnTo>
                  <a:lnTo>
                    <a:pt x="101752" y="61780"/>
                  </a:lnTo>
                  <a:lnTo>
                    <a:pt x="87465" y="44635"/>
                  </a:lnTo>
                  <a:close/>
                </a:path>
                <a:path w="175259" h="415925">
                  <a:moveTo>
                    <a:pt x="73177" y="17145"/>
                  </a:moveTo>
                  <a:lnTo>
                    <a:pt x="0" y="104957"/>
                  </a:lnTo>
                  <a:lnTo>
                    <a:pt x="819" y="113967"/>
                  </a:lnTo>
                  <a:lnTo>
                    <a:pt x="12942" y="124070"/>
                  </a:lnTo>
                  <a:lnTo>
                    <a:pt x="21951" y="123250"/>
                  </a:lnTo>
                  <a:lnTo>
                    <a:pt x="73177" y="61780"/>
                  </a:lnTo>
                  <a:lnTo>
                    <a:pt x="73177" y="17145"/>
                  </a:lnTo>
                  <a:close/>
                </a:path>
                <a:path w="175259" h="415925">
                  <a:moveTo>
                    <a:pt x="101752" y="17145"/>
                  </a:moveTo>
                  <a:lnTo>
                    <a:pt x="101753" y="61780"/>
                  </a:lnTo>
                  <a:lnTo>
                    <a:pt x="152977" y="123250"/>
                  </a:lnTo>
                  <a:lnTo>
                    <a:pt x="161987" y="124070"/>
                  </a:lnTo>
                  <a:lnTo>
                    <a:pt x="174110" y="113967"/>
                  </a:lnTo>
                  <a:lnTo>
                    <a:pt x="174929" y="104957"/>
                  </a:lnTo>
                  <a:lnTo>
                    <a:pt x="101752" y="17145"/>
                  </a:lnTo>
                  <a:close/>
                </a:path>
                <a:path w="175259" h="415925">
                  <a:moveTo>
                    <a:pt x="87464" y="0"/>
                  </a:moveTo>
                  <a:lnTo>
                    <a:pt x="73177" y="17145"/>
                  </a:lnTo>
                  <a:lnTo>
                    <a:pt x="73177" y="61780"/>
                  </a:lnTo>
                  <a:lnTo>
                    <a:pt x="87465" y="44635"/>
                  </a:lnTo>
                  <a:lnTo>
                    <a:pt x="76489" y="31464"/>
                  </a:lnTo>
                  <a:lnTo>
                    <a:pt x="101752" y="31464"/>
                  </a:lnTo>
                  <a:lnTo>
                    <a:pt x="101752" y="17145"/>
                  </a:lnTo>
                  <a:lnTo>
                    <a:pt x="87464" y="0"/>
                  </a:lnTo>
                  <a:close/>
                </a:path>
                <a:path w="175259" h="415925">
                  <a:moveTo>
                    <a:pt x="101752" y="31464"/>
                  </a:moveTo>
                  <a:lnTo>
                    <a:pt x="98441" y="31464"/>
                  </a:lnTo>
                  <a:lnTo>
                    <a:pt x="87465" y="44635"/>
                  </a:lnTo>
                  <a:lnTo>
                    <a:pt x="101753" y="61780"/>
                  </a:lnTo>
                  <a:lnTo>
                    <a:pt x="101752" y="31464"/>
                  </a:lnTo>
                  <a:close/>
                </a:path>
                <a:path w="175259" h="415925">
                  <a:moveTo>
                    <a:pt x="98441" y="31464"/>
                  </a:moveTo>
                  <a:lnTo>
                    <a:pt x="76489" y="31464"/>
                  </a:lnTo>
                  <a:lnTo>
                    <a:pt x="87465" y="44635"/>
                  </a:lnTo>
                  <a:lnTo>
                    <a:pt x="98441" y="31464"/>
                  </a:lnTo>
                  <a:close/>
                </a:path>
                <a:path w="175259" h="415925">
                  <a:moveTo>
                    <a:pt x="80773" y="8030"/>
                  </a:moveTo>
                  <a:lnTo>
                    <a:pt x="79574" y="8030"/>
                  </a:lnTo>
                  <a:lnTo>
                    <a:pt x="73177" y="14427"/>
                  </a:lnTo>
                  <a:lnTo>
                    <a:pt x="73177" y="17145"/>
                  </a:lnTo>
                  <a:lnTo>
                    <a:pt x="80773" y="8030"/>
                  </a:lnTo>
                  <a:close/>
                </a:path>
                <a:path w="175259" h="415925">
                  <a:moveTo>
                    <a:pt x="95355" y="8030"/>
                  </a:moveTo>
                  <a:lnTo>
                    <a:pt x="94156" y="8030"/>
                  </a:lnTo>
                  <a:lnTo>
                    <a:pt x="101752" y="17145"/>
                  </a:lnTo>
                  <a:lnTo>
                    <a:pt x="101752" y="14427"/>
                  </a:lnTo>
                  <a:lnTo>
                    <a:pt x="95355" y="8030"/>
                  </a:lnTo>
                  <a:close/>
                </a:path>
              </a:pathLst>
            </a:custGeom>
            <a:solidFill>
              <a:srgbClr val="7731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575300" y="3817312"/>
              <a:ext cx="2349500" cy="254000"/>
            </a:xfrm>
            <a:custGeom>
              <a:avLst/>
              <a:gdLst/>
              <a:ahLst/>
              <a:cxnLst/>
              <a:rect l="l" t="t" r="r" b="b"/>
              <a:pathLst>
                <a:path w="2349500" h="254000">
                  <a:moveTo>
                    <a:pt x="25400" y="101600"/>
                  </a:moveTo>
                  <a:lnTo>
                    <a:pt x="15513" y="103596"/>
                  </a:lnTo>
                  <a:lnTo>
                    <a:pt x="7439" y="109039"/>
                  </a:lnTo>
                  <a:lnTo>
                    <a:pt x="1996" y="117113"/>
                  </a:lnTo>
                  <a:lnTo>
                    <a:pt x="0" y="127000"/>
                  </a:lnTo>
                  <a:lnTo>
                    <a:pt x="1996" y="136886"/>
                  </a:lnTo>
                  <a:lnTo>
                    <a:pt x="7439" y="144960"/>
                  </a:lnTo>
                  <a:lnTo>
                    <a:pt x="15513" y="150403"/>
                  </a:lnTo>
                  <a:lnTo>
                    <a:pt x="25450" y="152400"/>
                  </a:lnTo>
                  <a:lnTo>
                    <a:pt x="35337" y="150403"/>
                  </a:lnTo>
                  <a:lnTo>
                    <a:pt x="43411" y="144960"/>
                  </a:lnTo>
                  <a:lnTo>
                    <a:pt x="48854" y="136886"/>
                  </a:lnTo>
                  <a:lnTo>
                    <a:pt x="50850" y="127000"/>
                  </a:lnTo>
                  <a:lnTo>
                    <a:pt x="48854" y="117113"/>
                  </a:lnTo>
                  <a:lnTo>
                    <a:pt x="43411" y="109039"/>
                  </a:lnTo>
                  <a:lnTo>
                    <a:pt x="35337" y="103596"/>
                  </a:lnTo>
                  <a:lnTo>
                    <a:pt x="25400" y="101600"/>
                  </a:lnTo>
                  <a:close/>
                </a:path>
                <a:path w="2349500" h="254000">
                  <a:moveTo>
                    <a:pt x="127050" y="101600"/>
                  </a:moveTo>
                  <a:lnTo>
                    <a:pt x="117163" y="103596"/>
                  </a:lnTo>
                  <a:lnTo>
                    <a:pt x="109090" y="109039"/>
                  </a:lnTo>
                  <a:lnTo>
                    <a:pt x="103646" y="117113"/>
                  </a:lnTo>
                  <a:lnTo>
                    <a:pt x="101650" y="127000"/>
                  </a:lnTo>
                  <a:lnTo>
                    <a:pt x="103646" y="136886"/>
                  </a:lnTo>
                  <a:lnTo>
                    <a:pt x="109090" y="144960"/>
                  </a:lnTo>
                  <a:lnTo>
                    <a:pt x="117163" y="150403"/>
                  </a:lnTo>
                  <a:lnTo>
                    <a:pt x="127101" y="152400"/>
                  </a:lnTo>
                  <a:lnTo>
                    <a:pt x="136988" y="150403"/>
                  </a:lnTo>
                  <a:lnTo>
                    <a:pt x="145062" y="144960"/>
                  </a:lnTo>
                  <a:lnTo>
                    <a:pt x="150505" y="136886"/>
                  </a:lnTo>
                  <a:lnTo>
                    <a:pt x="152501" y="127000"/>
                  </a:lnTo>
                  <a:lnTo>
                    <a:pt x="150505" y="117113"/>
                  </a:lnTo>
                  <a:lnTo>
                    <a:pt x="145062" y="109039"/>
                  </a:lnTo>
                  <a:lnTo>
                    <a:pt x="136988" y="103596"/>
                  </a:lnTo>
                  <a:lnTo>
                    <a:pt x="127050" y="101600"/>
                  </a:lnTo>
                  <a:close/>
                </a:path>
                <a:path w="2349500" h="254000">
                  <a:moveTo>
                    <a:pt x="228701" y="101600"/>
                  </a:moveTo>
                  <a:lnTo>
                    <a:pt x="218814" y="103596"/>
                  </a:lnTo>
                  <a:lnTo>
                    <a:pt x="210740" y="109039"/>
                  </a:lnTo>
                  <a:lnTo>
                    <a:pt x="205297" y="117113"/>
                  </a:lnTo>
                  <a:lnTo>
                    <a:pt x="203301" y="127000"/>
                  </a:lnTo>
                  <a:lnTo>
                    <a:pt x="205297" y="136886"/>
                  </a:lnTo>
                  <a:lnTo>
                    <a:pt x="210740" y="144960"/>
                  </a:lnTo>
                  <a:lnTo>
                    <a:pt x="218814" y="150403"/>
                  </a:lnTo>
                  <a:lnTo>
                    <a:pt x="228752" y="152400"/>
                  </a:lnTo>
                  <a:lnTo>
                    <a:pt x="238639" y="150403"/>
                  </a:lnTo>
                  <a:lnTo>
                    <a:pt x="246713" y="144960"/>
                  </a:lnTo>
                  <a:lnTo>
                    <a:pt x="252156" y="136886"/>
                  </a:lnTo>
                  <a:lnTo>
                    <a:pt x="254152" y="127000"/>
                  </a:lnTo>
                  <a:lnTo>
                    <a:pt x="252156" y="117113"/>
                  </a:lnTo>
                  <a:lnTo>
                    <a:pt x="246713" y="109039"/>
                  </a:lnTo>
                  <a:lnTo>
                    <a:pt x="238639" y="103596"/>
                  </a:lnTo>
                  <a:lnTo>
                    <a:pt x="228701" y="101600"/>
                  </a:lnTo>
                  <a:close/>
                </a:path>
                <a:path w="2349500" h="254000">
                  <a:moveTo>
                    <a:pt x="330352" y="101600"/>
                  </a:moveTo>
                  <a:lnTo>
                    <a:pt x="320465" y="103596"/>
                  </a:lnTo>
                  <a:lnTo>
                    <a:pt x="312391" y="109039"/>
                  </a:lnTo>
                  <a:lnTo>
                    <a:pt x="306948" y="117113"/>
                  </a:lnTo>
                  <a:lnTo>
                    <a:pt x="304952" y="127000"/>
                  </a:lnTo>
                  <a:lnTo>
                    <a:pt x="306948" y="136886"/>
                  </a:lnTo>
                  <a:lnTo>
                    <a:pt x="312391" y="144960"/>
                  </a:lnTo>
                  <a:lnTo>
                    <a:pt x="320465" y="150403"/>
                  </a:lnTo>
                  <a:lnTo>
                    <a:pt x="330403" y="152400"/>
                  </a:lnTo>
                  <a:lnTo>
                    <a:pt x="340290" y="150403"/>
                  </a:lnTo>
                  <a:lnTo>
                    <a:pt x="348363" y="144960"/>
                  </a:lnTo>
                  <a:lnTo>
                    <a:pt x="353807" y="136886"/>
                  </a:lnTo>
                  <a:lnTo>
                    <a:pt x="355803" y="127000"/>
                  </a:lnTo>
                  <a:lnTo>
                    <a:pt x="353807" y="117113"/>
                  </a:lnTo>
                  <a:lnTo>
                    <a:pt x="348363" y="109039"/>
                  </a:lnTo>
                  <a:lnTo>
                    <a:pt x="340290" y="103596"/>
                  </a:lnTo>
                  <a:lnTo>
                    <a:pt x="330352" y="101600"/>
                  </a:lnTo>
                  <a:close/>
                </a:path>
                <a:path w="2349500" h="254000">
                  <a:moveTo>
                    <a:pt x="432003" y="101600"/>
                  </a:moveTo>
                  <a:lnTo>
                    <a:pt x="422116" y="103596"/>
                  </a:lnTo>
                  <a:lnTo>
                    <a:pt x="414042" y="109039"/>
                  </a:lnTo>
                  <a:lnTo>
                    <a:pt x="408599" y="117113"/>
                  </a:lnTo>
                  <a:lnTo>
                    <a:pt x="406603" y="127000"/>
                  </a:lnTo>
                  <a:lnTo>
                    <a:pt x="408599" y="136886"/>
                  </a:lnTo>
                  <a:lnTo>
                    <a:pt x="414042" y="144960"/>
                  </a:lnTo>
                  <a:lnTo>
                    <a:pt x="422116" y="150403"/>
                  </a:lnTo>
                  <a:lnTo>
                    <a:pt x="432053" y="152400"/>
                  </a:lnTo>
                  <a:lnTo>
                    <a:pt x="441940" y="150403"/>
                  </a:lnTo>
                  <a:lnTo>
                    <a:pt x="450014" y="144960"/>
                  </a:lnTo>
                  <a:lnTo>
                    <a:pt x="455457" y="136886"/>
                  </a:lnTo>
                  <a:lnTo>
                    <a:pt x="457453" y="127000"/>
                  </a:lnTo>
                  <a:lnTo>
                    <a:pt x="455457" y="117113"/>
                  </a:lnTo>
                  <a:lnTo>
                    <a:pt x="450014" y="109039"/>
                  </a:lnTo>
                  <a:lnTo>
                    <a:pt x="441940" y="103596"/>
                  </a:lnTo>
                  <a:lnTo>
                    <a:pt x="432003" y="101600"/>
                  </a:lnTo>
                  <a:close/>
                </a:path>
                <a:path w="2349500" h="254000">
                  <a:moveTo>
                    <a:pt x="533653" y="101600"/>
                  </a:moveTo>
                  <a:lnTo>
                    <a:pt x="523767" y="103596"/>
                  </a:lnTo>
                  <a:lnTo>
                    <a:pt x="515693" y="109039"/>
                  </a:lnTo>
                  <a:lnTo>
                    <a:pt x="510250" y="117113"/>
                  </a:lnTo>
                  <a:lnTo>
                    <a:pt x="508253" y="127000"/>
                  </a:lnTo>
                  <a:lnTo>
                    <a:pt x="510250" y="136886"/>
                  </a:lnTo>
                  <a:lnTo>
                    <a:pt x="515693" y="144960"/>
                  </a:lnTo>
                  <a:lnTo>
                    <a:pt x="523767" y="150403"/>
                  </a:lnTo>
                  <a:lnTo>
                    <a:pt x="533704" y="152400"/>
                  </a:lnTo>
                  <a:lnTo>
                    <a:pt x="543591" y="150403"/>
                  </a:lnTo>
                  <a:lnTo>
                    <a:pt x="551665" y="144960"/>
                  </a:lnTo>
                  <a:lnTo>
                    <a:pt x="557108" y="136886"/>
                  </a:lnTo>
                  <a:lnTo>
                    <a:pt x="559104" y="127000"/>
                  </a:lnTo>
                  <a:lnTo>
                    <a:pt x="557108" y="117113"/>
                  </a:lnTo>
                  <a:lnTo>
                    <a:pt x="551665" y="109039"/>
                  </a:lnTo>
                  <a:lnTo>
                    <a:pt x="543591" y="103596"/>
                  </a:lnTo>
                  <a:lnTo>
                    <a:pt x="533653" y="101600"/>
                  </a:lnTo>
                  <a:close/>
                </a:path>
                <a:path w="2349500" h="254000">
                  <a:moveTo>
                    <a:pt x="635304" y="101600"/>
                  </a:moveTo>
                  <a:lnTo>
                    <a:pt x="625417" y="103596"/>
                  </a:lnTo>
                  <a:lnTo>
                    <a:pt x="617344" y="109039"/>
                  </a:lnTo>
                  <a:lnTo>
                    <a:pt x="611900" y="117113"/>
                  </a:lnTo>
                  <a:lnTo>
                    <a:pt x="609904" y="127000"/>
                  </a:lnTo>
                  <a:lnTo>
                    <a:pt x="611900" y="136886"/>
                  </a:lnTo>
                  <a:lnTo>
                    <a:pt x="617344" y="144960"/>
                  </a:lnTo>
                  <a:lnTo>
                    <a:pt x="625417" y="150403"/>
                  </a:lnTo>
                  <a:lnTo>
                    <a:pt x="635355" y="152400"/>
                  </a:lnTo>
                  <a:lnTo>
                    <a:pt x="645242" y="150403"/>
                  </a:lnTo>
                  <a:lnTo>
                    <a:pt x="653316" y="144960"/>
                  </a:lnTo>
                  <a:lnTo>
                    <a:pt x="658759" y="136886"/>
                  </a:lnTo>
                  <a:lnTo>
                    <a:pt x="660755" y="127000"/>
                  </a:lnTo>
                  <a:lnTo>
                    <a:pt x="658759" y="117113"/>
                  </a:lnTo>
                  <a:lnTo>
                    <a:pt x="653316" y="109039"/>
                  </a:lnTo>
                  <a:lnTo>
                    <a:pt x="645242" y="103596"/>
                  </a:lnTo>
                  <a:lnTo>
                    <a:pt x="635304" y="101600"/>
                  </a:lnTo>
                  <a:close/>
                </a:path>
                <a:path w="2349500" h="254000">
                  <a:moveTo>
                    <a:pt x="736955" y="101600"/>
                  </a:moveTo>
                  <a:lnTo>
                    <a:pt x="727068" y="103596"/>
                  </a:lnTo>
                  <a:lnTo>
                    <a:pt x="718994" y="109039"/>
                  </a:lnTo>
                  <a:lnTo>
                    <a:pt x="713551" y="117113"/>
                  </a:lnTo>
                  <a:lnTo>
                    <a:pt x="711555" y="127000"/>
                  </a:lnTo>
                  <a:lnTo>
                    <a:pt x="713551" y="136886"/>
                  </a:lnTo>
                  <a:lnTo>
                    <a:pt x="718994" y="144960"/>
                  </a:lnTo>
                  <a:lnTo>
                    <a:pt x="727068" y="150403"/>
                  </a:lnTo>
                  <a:lnTo>
                    <a:pt x="737006" y="152400"/>
                  </a:lnTo>
                  <a:lnTo>
                    <a:pt x="746893" y="150403"/>
                  </a:lnTo>
                  <a:lnTo>
                    <a:pt x="754967" y="144960"/>
                  </a:lnTo>
                  <a:lnTo>
                    <a:pt x="760410" y="136886"/>
                  </a:lnTo>
                  <a:lnTo>
                    <a:pt x="762406" y="127000"/>
                  </a:lnTo>
                  <a:lnTo>
                    <a:pt x="760410" y="117113"/>
                  </a:lnTo>
                  <a:lnTo>
                    <a:pt x="754967" y="109039"/>
                  </a:lnTo>
                  <a:lnTo>
                    <a:pt x="746893" y="103596"/>
                  </a:lnTo>
                  <a:lnTo>
                    <a:pt x="736955" y="101600"/>
                  </a:lnTo>
                  <a:close/>
                </a:path>
                <a:path w="2349500" h="254000">
                  <a:moveTo>
                    <a:pt x="838606" y="101600"/>
                  </a:moveTo>
                  <a:lnTo>
                    <a:pt x="828719" y="103596"/>
                  </a:lnTo>
                  <a:lnTo>
                    <a:pt x="820645" y="109039"/>
                  </a:lnTo>
                  <a:lnTo>
                    <a:pt x="815202" y="117113"/>
                  </a:lnTo>
                  <a:lnTo>
                    <a:pt x="813206" y="127000"/>
                  </a:lnTo>
                  <a:lnTo>
                    <a:pt x="815202" y="136886"/>
                  </a:lnTo>
                  <a:lnTo>
                    <a:pt x="820645" y="144960"/>
                  </a:lnTo>
                  <a:lnTo>
                    <a:pt x="828719" y="150403"/>
                  </a:lnTo>
                  <a:lnTo>
                    <a:pt x="838657" y="152400"/>
                  </a:lnTo>
                  <a:lnTo>
                    <a:pt x="848544" y="150403"/>
                  </a:lnTo>
                  <a:lnTo>
                    <a:pt x="856617" y="144960"/>
                  </a:lnTo>
                  <a:lnTo>
                    <a:pt x="862061" y="136886"/>
                  </a:lnTo>
                  <a:lnTo>
                    <a:pt x="864057" y="127000"/>
                  </a:lnTo>
                  <a:lnTo>
                    <a:pt x="862061" y="117113"/>
                  </a:lnTo>
                  <a:lnTo>
                    <a:pt x="856617" y="109039"/>
                  </a:lnTo>
                  <a:lnTo>
                    <a:pt x="848544" y="103596"/>
                  </a:lnTo>
                  <a:lnTo>
                    <a:pt x="838606" y="101600"/>
                  </a:lnTo>
                  <a:close/>
                </a:path>
                <a:path w="2349500" h="254000">
                  <a:moveTo>
                    <a:pt x="940257" y="101600"/>
                  </a:moveTo>
                  <a:lnTo>
                    <a:pt x="930370" y="103596"/>
                  </a:lnTo>
                  <a:lnTo>
                    <a:pt x="922296" y="109039"/>
                  </a:lnTo>
                  <a:lnTo>
                    <a:pt x="916853" y="117113"/>
                  </a:lnTo>
                  <a:lnTo>
                    <a:pt x="914857" y="127000"/>
                  </a:lnTo>
                  <a:lnTo>
                    <a:pt x="916853" y="136886"/>
                  </a:lnTo>
                  <a:lnTo>
                    <a:pt x="922296" y="144960"/>
                  </a:lnTo>
                  <a:lnTo>
                    <a:pt x="930370" y="150403"/>
                  </a:lnTo>
                  <a:lnTo>
                    <a:pt x="940307" y="152400"/>
                  </a:lnTo>
                  <a:lnTo>
                    <a:pt x="950194" y="150403"/>
                  </a:lnTo>
                  <a:lnTo>
                    <a:pt x="958268" y="144960"/>
                  </a:lnTo>
                  <a:lnTo>
                    <a:pt x="963711" y="136886"/>
                  </a:lnTo>
                  <a:lnTo>
                    <a:pt x="965707" y="127000"/>
                  </a:lnTo>
                  <a:lnTo>
                    <a:pt x="963711" y="117113"/>
                  </a:lnTo>
                  <a:lnTo>
                    <a:pt x="958268" y="109039"/>
                  </a:lnTo>
                  <a:lnTo>
                    <a:pt x="950194" y="103596"/>
                  </a:lnTo>
                  <a:lnTo>
                    <a:pt x="940257" y="101600"/>
                  </a:lnTo>
                  <a:close/>
                </a:path>
                <a:path w="2349500" h="254000">
                  <a:moveTo>
                    <a:pt x="1041907" y="101600"/>
                  </a:moveTo>
                  <a:lnTo>
                    <a:pt x="1032021" y="103596"/>
                  </a:lnTo>
                  <a:lnTo>
                    <a:pt x="1023947" y="109039"/>
                  </a:lnTo>
                  <a:lnTo>
                    <a:pt x="1018504" y="117113"/>
                  </a:lnTo>
                  <a:lnTo>
                    <a:pt x="1016507" y="127000"/>
                  </a:lnTo>
                  <a:lnTo>
                    <a:pt x="1018504" y="136886"/>
                  </a:lnTo>
                  <a:lnTo>
                    <a:pt x="1023947" y="144960"/>
                  </a:lnTo>
                  <a:lnTo>
                    <a:pt x="1032021" y="150403"/>
                  </a:lnTo>
                  <a:lnTo>
                    <a:pt x="1041958" y="152400"/>
                  </a:lnTo>
                  <a:lnTo>
                    <a:pt x="1051845" y="150403"/>
                  </a:lnTo>
                  <a:lnTo>
                    <a:pt x="1059918" y="144960"/>
                  </a:lnTo>
                  <a:lnTo>
                    <a:pt x="1065362" y="136886"/>
                  </a:lnTo>
                  <a:lnTo>
                    <a:pt x="1067358" y="127000"/>
                  </a:lnTo>
                  <a:lnTo>
                    <a:pt x="1065362" y="117113"/>
                  </a:lnTo>
                  <a:lnTo>
                    <a:pt x="1059919" y="109039"/>
                  </a:lnTo>
                  <a:lnTo>
                    <a:pt x="1051845" y="103596"/>
                  </a:lnTo>
                  <a:lnTo>
                    <a:pt x="1041907" y="101600"/>
                  </a:lnTo>
                  <a:close/>
                </a:path>
                <a:path w="2349500" h="254000">
                  <a:moveTo>
                    <a:pt x="1143558" y="101600"/>
                  </a:moveTo>
                  <a:lnTo>
                    <a:pt x="1133671" y="103596"/>
                  </a:lnTo>
                  <a:lnTo>
                    <a:pt x="1125598" y="109039"/>
                  </a:lnTo>
                  <a:lnTo>
                    <a:pt x="1120154" y="117113"/>
                  </a:lnTo>
                  <a:lnTo>
                    <a:pt x="1118158" y="127000"/>
                  </a:lnTo>
                  <a:lnTo>
                    <a:pt x="1120154" y="136886"/>
                  </a:lnTo>
                  <a:lnTo>
                    <a:pt x="1125598" y="144960"/>
                  </a:lnTo>
                  <a:lnTo>
                    <a:pt x="1133671" y="150403"/>
                  </a:lnTo>
                  <a:lnTo>
                    <a:pt x="1143609" y="152400"/>
                  </a:lnTo>
                  <a:lnTo>
                    <a:pt x="1153496" y="150403"/>
                  </a:lnTo>
                  <a:lnTo>
                    <a:pt x="1161569" y="144960"/>
                  </a:lnTo>
                  <a:lnTo>
                    <a:pt x="1167013" y="136886"/>
                  </a:lnTo>
                  <a:lnTo>
                    <a:pt x="1169009" y="127000"/>
                  </a:lnTo>
                  <a:lnTo>
                    <a:pt x="1167013" y="117113"/>
                  </a:lnTo>
                  <a:lnTo>
                    <a:pt x="1161569" y="109039"/>
                  </a:lnTo>
                  <a:lnTo>
                    <a:pt x="1153496" y="103596"/>
                  </a:lnTo>
                  <a:lnTo>
                    <a:pt x="1143558" y="101600"/>
                  </a:lnTo>
                  <a:close/>
                </a:path>
                <a:path w="2349500" h="254000">
                  <a:moveTo>
                    <a:pt x="1245209" y="101600"/>
                  </a:moveTo>
                  <a:lnTo>
                    <a:pt x="1235322" y="103596"/>
                  </a:lnTo>
                  <a:lnTo>
                    <a:pt x="1227248" y="109039"/>
                  </a:lnTo>
                  <a:lnTo>
                    <a:pt x="1221805" y="117113"/>
                  </a:lnTo>
                  <a:lnTo>
                    <a:pt x="1219809" y="127000"/>
                  </a:lnTo>
                  <a:lnTo>
                    <a:pt x="1221805" y="136886"/>
                  </a:lnTo>
                  <a:lnTo>
                    <a:pt x="1227248" y="144960"/>
                  </a:lnTo>
                  <a:lnTo>
                    <a:pt x="1235322" y="150403"/>
                  </a:lnTo>
                  <a:lnTo>
                    <a:pt x="1245260" y="152400"/>
                  </a:lnTo>
                  <a:lnTo>
                    <a:pt x="1255146" y="150403"/>
                  </a:lnTo>
                  <a:lnTo>
                    <a:pt x="1263220" y="144960"/>
                  </a:lnTo>
                  <a:lnTo>
                    <a:pt x="1268664" y="136886"/>
                  </a:lnTo>
                  <a:lnTo>
                    <a:pt x="1270660" y="127000"/>
                  </a:lnTo>
                  <a:lnTo>
                    <a:pt x="1268664" y="117113"/>
                  </a:lnTo>
                  <a:lnTo>
                    <a:pt x="1263220" y="109039"/>
                  </a:lnTo>
                  <a:lnTo>
                    <a:pt x="1255146" y="103596"/>
                  </a:lnTo>
                  <a:lnTo>
                    <a:pt x="1245209" y="101600"/>
                  </a:lnTo>
                  <a:close/>
                </a:path>
                <a:path w="2349500" h="254000">
                  <a:moveTo>
                    <a:pt x="1346860" y="101600"/>
                  </a:moveTo>
                  <a:lnTo>
                    <a:pt x="1336973" y="103596"/>
                  </a:lnTo>
                  <a:lnTo>
                    <a:pt x="1328899" y="109039"/>
                  </a:lnTo>
                  <a:lnTo>
                    <a:pt x="1323456" y="117113"/>
                  </a:lnTo>
                  <a:lnTo>
                    <a:pt x="1321460" y="127000"/>
                  </a:lnTo>
                  <a:lnTo>
                    <a:pt x="1323456" y="136886"/>
                  </a:lnTo>
                  <a:lnTo>
                    <a:pt x="1328899" y="144960"/>
                  </a:lnTo>
                  <a:lnTo>
                    <a:pt x="1336973" y="150403"/>
                  </a:lnTo>
                  <a:lnTo>
                    <a:pt x="1346911" y="152400"/>
                  </a:lnTo>
                  <a:lnTo>
                    <a:pt x="1356797" y="150403"/>
                  </a:lnTo>
                  <a:lnTo>
                    <a:pt x="1364871" y="144960"/>
                  </a:lnTo>
                  <a:lnTo>
                    <a:pt x="1370315" y="136886"/>
                  </a:lnTo>
                  <a:lnTo>
                    <a:pt x="1372311" y="127000"/>
                  </a:lnTo>
                  <a:lnTo>
                    <a:pt x="1370315" y="117113"/>
                  </a:lnTo>
                  <a:lnTo>
                    <a:pt x="1364871" y="109039"/>
                  </a:lnTo>
                  <a:lnTo>
                    <a:pt x="1356797" y="103596"/>
                  </a:lnTo>
                  <a:lnTo>
                    <a:pt x="1346860" y="101600"/>
                  </a:lnTo>
                  <a:close/>
                </a:path>
                <a:path w="2349500" h="254000">
                  <a:moveTo>
                    <a:pt x="1448511" y="101600"/>
                  </a:moveTo>
                  <a:lnTo>
                    <a:pt x="1438624" y="103596"/>
                  </a:lnTo>
                  <a:lnTo>
                    <a:pt x="1430550" y="109039"/>
                  </a:lnTo>
                  <a:lnTo>
                    <a:pt x="1425107" y="117113"/>
                  </a:lnTo>
                  <a:lnTo>
                    <a:pt x="1423111" y="127000"/>
                  </a:lnTo>
                  <a:lnTo>
                    <a:pt x="1425107" y="136886"/>
                  </a:lnTo>
                  <a:lnTo>
                    <a:pt x="1430550" y="144960"/>
                  </a:lnTo>
                  <a:lnTo>
                    <a:pt x="1438624" y="150403"/>
                  </a:lnTo>
                  <a:lnTo>
                    <a:pt x="1448561" y="152400"/>
                  </a:lnTo>
                  <a:lnTo>
                    <a:pt x="1458448" y="150403"/>
                  </a:lnTo>
                  <a:lnTo>
                    <a:pt x="1466522" y="144960"/>
                  </a:lnTo>
                  <a:lnTo>
                    <a:pt x="1471965" y="136886"/>
                  </a:lnTo>
                  <a:lnTo>
                    <a:pt x="1473961" y="127000"/>
                  </a:lnTo>
                  <a:lnTo>
                    <a:pt x="1471965" y="117113"/>
                  </a:lnTo>
                  <a:lnTo>
                    <a:pt x="1466522" y="109039"/>
                  </a:lnTo>
                  <a:lnTo>
                    <a:pt x="1458448" y="103596"/>
                  </a:lnTo>
                  <a:lnTo>
                    <a:pt x="1448511" y="101600"/>
                  </a:lnTo>
                  <a:close/>
                </a:path>
                <a:path w="2349500" h="254000">
                  <a:moveTo>
                    <a:pt x="1550161" y="101600"/>
                  </a:moveTo>
                  <a:lnTo>
                    <a:pt x="1540275" y="103596"/>
                  </a:lnTo>
                  <a:lnTo>
                    <a:pt x="1532201" y="109039"/>
                  </a:lnTo>
                  <a:lnTo>
                    <a:pt x="1526758" y="117113"/>
                  </a:lnTo>
                  <a:lnTo>
                    <a:pt x="1524761" y="127000"/>
                  </a:lnTo>
                  <a:lnTo>
                    <a:pt x="1526758" y="136886"/>
                  </a:lnTo>
                  <a:lnTo>
                    <a:pt x="1532201" y="144960"/>
                  </a:lnTo>
                  <a:lnTo>
                    <a:pt x="1540275" y="150403"/>
                  </a:lnTo>
                  <a:lnTo>
                    <a:pt x="1550212" y="152400"/>
                  </a:lnTo>
                  <a:lnTo>
                    <a:pt x="1560099" y="150403"/>
                  </a:lnTo>
                  <a:lnTo>
                    <a:pt x="1568172" y="144960"/>
                  </a:lnTo>
                  <a:lnTo>
                    <a:pt x="1573616" y="136886"/>
                  </a:lnTo>
                  <a:lnTo>
                    <a:pt x="1575612" y="127000"/>
                  </a:lnTo>
                  <a:lnTo>
                    <a:pt x="1573616" y="117113"/>
                  </a:lnTo>
                  <a:lnTo>
                    <a:pt x="1568172" y="109039"/>
                  </a:lnTo>
                  <a:lnTo>
                    <a:pt x="1560099" y="103596"/>
                  </a:lnTo>
                  <a:lnTo>
                    <a:pt x="1550161" y="101600"/>
                  </a:lnTo>
                  <a:close/>
                </a:path>
                <a:path w="2349500" h="254000">
                  <a:moveTo>
                    <a:pt x="1651812" y="101600"/>
                  </a:moveTo>
                  <a:lnTo>
                    <a:pt x="1641925" y="103596"/>
                  </a:lnTo>
                  <a:lnTo>
                    <a:pt x="1633852" y="109039"/>
                  </a:lnTo>
                  <a:lnTo>
                    <a:pt x="1628408" y="117113"/>
                  </a:lnTo>
                  <a:lnTo>
                    <a:pt x="1626412" y="127000"/>
                  </a:lnTo>
                  <a:lnTo>
                    <a:pt x="1628408" y="136886"/>
                  </a:lnTo>
                  <a:lnTo>
                    <a:pt x="1633852" y="144960"/>
                  </a:lnTo>
                  <a:lnTo>
                    <a:pt x="1641925" y="150403"/>
                  </a:lnTo>
                  <a:lnTo>
                    <a:pt x="1651862" y="152400"/>
                  </a:lnTo>
                  <a:lnTo>
                    <a:pt x="1661749" y="150403"/>
                  </a:lnTo>
                  <a:lnTo>
                    <a:pt x="1669822" y="144960"/>
                  </a:lnTo>
                  <a:lnTo>
                    <a:pt x="1675266" y="136886"/>
                  </a:lnTo>
                  <a:lnTo>
                    <a:pt x="1677262" y="127000"/>
                  </a:lnTo>
                  <a:lnTo>
                    <a:pt x="1675266" y="117113"/>
                  </a:lnTo>
                  <a:lnTo>
                    <a:pt x="1669822" y="109039"/>
                  </a:lnTo>
                  <a:lnTo>
                    <a:pt x="1661749" y="103596"/>
                  </a:lnTo>
                  <a:lnTo>
                    <a:pt x="1651812" y="101600"/>
                  </a:lnTo>
                  <a:close/>
                </a:path>
                <a:path w="2349500" h="254000">
                  <a:moveTo>
                    <a:pt x="1753462" y="101600"/>
                  </a:moveTo>
                  <a:lnTo>
                    <a:pt x="1743575" y="103596"/>
                  </a:lnTo>
                  <a:lnTo>
                    <a:pt x="1735502" y="109039"/>
                  </a:lnTo>
                  <a:lnTo>
                    <a:pt x="1730058" y="117113"/>
                  </a:lnTo>
                  <a:lnTo>
                    <a:pt x="1728062" y="127000"/>
                  </a:lnTo>
                  <a:lnTo>
                    <a:pt x="1730058" y="136886"/>
                  </a:lnTo>
                  <a:lnTo>
                    <a:pt x="1735502" y="144960"/>
                  </a:lnTo>
                  <a:lnTo>
                    <a:pt x="1743575" y="150403"/>
                  </a:lnTo>
                  <a:lnTo>
                    <a:pt x="1753513" y="152400"/>
                  </a:lnTo>
                  <a:lnTo>
                    <a:pt x="1763400" y="150403"/>
                  </a:lnTo>
                  <a:lnTo>
                    <a:pt x="1771473" y="144960"/>
                  </a:lnTo>
                  <a:lnTo>
                    <a:pt x="1776917" y="136886"/>
                  </a:lnTo>
                  <a:lnTo>
                    <a:pt x="1778913" y="127000"/>
                  </a:lnTo>
                  <a:lnTo>
                    <a:pt x="1776917" y="117113"/>
                  </a:lnTo>
                  <a:lnTo>
                    <a:pt x="1771473" y="109039"/>
                  </a:lnTo>
                  <a:lnTo>
                    <a:pt x="1763400" y="103596"/>
                  </a:lnTo>
                  <a:lnTo>
                    <a:pt x="1753462" y="101600"/>
                  </a:lnTo>
                  <a:close/>
                </a:path>
                <a:path w="2349500" h="254000">
                  <a:moveTo>
                    <a:pt x="1855113" y="101600"/>
                  </a:moveTo>
                  <a:lnTo>
                    <a:pt x="1845226" y="103596"/>
                  </a:lnTo>
                  <a:lnTo>
                    <a:pt x="1837152" y="109039"/>
                  </a:lnTo>
                  <a:lnTo>
                    <a:pt x="1831709" y="117113"/>
                  </a:lnTo>
                  <a:lnTo>
                    <a:pt x="1829713" y="127000"/>
                  </a:lnTo>
                  <a:lnTo>
                    <a:pt x="1831709" y="136886"/>
                  </a:lnTo>
                  <a:lnTo>
                    <a:pt x="1837152" y="144960"/>
                  </a:lnTo>
                  <a:lnTo>
                    <a:pt x="1845226" y="150403"/>
                  </a:lnTo>
                  <a:lnTo>
                    <a:pt x="1855163" y="152400"/>
                  </a:lnTo>
                  <a:lnTo>
                    <a:pt x="1865050" y="150403"/>
                  </a:lnTo>
                  <a:lnTo>
                    <a:pt x="1873124" y="144960"/>
                  </a:lnTo>
                  <a:lnTo>
                    <a:pt x="1878567" y="136886"/>
                  </a:lnTo>
                  <a:lnTo>
                    <a:pt x="1880563" y="127000"/>
                  </a:lnTo>
                  <a:lnTo>
                    <a:pt x="1878567" y="117113"/>
                  </a:lnTo>
                  <a:lnTo>
                    <a:pt x="1873124" y="109039"/>
                  </a:lnTo>
                  <a:lnTo>
                    <a:pt x="1865050" y="103596"/>
                  </a:lnTo>
                  <a:lnTo>
                    <a:pt x="1855113" y="101600"/>
                  </a:lnTo>
                  <a:close/>
                </a:path>
                <a:path w="2349500" h="254000">
                  <a:moveTo>
                    <a:pt x="1956763" y="101600"/>
                  </a:moveTo>
                  <a:lnTo>
                    <a:pt x="1946877" y="103596"/>
                  </a:lnTo>
                  <a:lnTo>
                    <a:pt x="1938803" y="109039"/>
                  </a:lnTo>
                  <a:lnTo>
                    <a:pt x="1933360" y="117113"/>
                  </a:lnTo>
                  <a:lnTo>
                    <a:pt x="1931363" y="127000"/>
                  </a:lnTo>
                  <a:lnTo>
                    <a:pt x="1933360" y="136886"/>
                  </a:lnTo>
                  <a:lnTo>
                    <a:pt x="1938803" y="144960"/>
                  </a:lnTo>
                  <a:lnTo>
                    <a:pt x="1946877" y="150403"/>
                  </a:lnTo>
                  <a:lnTo>
                    <a:pt x="1956814" y="152400"/>
                  </a:lnTo>
                  <a:lnTo>
                    <a:pt x="1966701" y="150403"/>
                  </a:lnTo>
                  <a:lnTo>
                    <a:pt x="1974775" y="144960"/>
                  </a:lnTo>
                  <a:lnTo>
                    <a:pt x="1980218" y="136886"/>
                  </a:lnTo>
                  <a:lnTo>
                    <a:pt x="1982214" y="127000"/>
                  </a:lnTo>
                  <a:lnTo>
                    <a:pt x="1980218" y="117113"/>
                  </a:lnTo>
                  <a:lnTo>
                    <a:pt x="1974775" y="109039"/>
                  </a:lnTo>
                  <a:lnTo>
                    <a:pt x="1966701" y="103596"/>
                  </a:lnTo>
                  <a:lnTo>
                    <a:pt x="1956763" y="101600"/>
                  </a:lnTo>
                  <a:close/>
                </a:path>
                <a:path w="2349500" h="254000">
                  <a:moveTo>
                    <a:pt x="2058414" y="101600"/>
                  </a:moveTo>
                  <a:lnTo>
                    <a:pt x="2048528" y="103596"/>
                  </a:lnTo>
                  <a:lnTo>
                    <a:pt x="2040454" y="109039"/>
                  </a:lnTo>
                  <a:lnTo>
                    <a:pt x="2035010" y="117113"/>
                  </a:lnTo>
                  <a:lnTo>
                    <a:pt x="2033014" y="127000"/>
                  </a:lnTo>
                  <a:lnTo>
                    <a:pt x="2035010" y="136886"/>
                  </a:lnTo>
                  <a:lnTo>
                    <a:pt x="2040454" y="144960"/>
                  </a:lnTo>
                  <a:lnTo>
                    <a:pt x="2048528" y="150403"/>
                  </a:lnTo>
                  <a:lnTo>
                    <a:pt x="2058465" y="152400"/>
                  </a:lnTo>
                  <a:lnTo>
                    <a:pt x="2068352" y="150403"/>
                  </a:lnTo>
                  <a:lnTo>
                    <a:pt x="2076426" y="144960"/>
                  </a:lnTo>
                  <a:lnTo>
                    <a:pt x="2081869" y="136886"/>
                  </a:lnTo>
                  <a:lnTo>
                    <a:pt x="2083865" y="127000"/>
                  </a:lnTo>
                  <a:lnTo>
                    <a:pt x="2081869" y="117113"/>
                  </a:lnTo>
                  <a:lnTo>
                    <a:pt x="2076426" y="109039"/>
                  </a:lnTo>
                  <a:lnTo>
                    <a:pt x="2068352" y="103596"/>
                  </a:lnTo>
                  <a:lnTo>
                    <a:pt x="2058414" y="101600"/>
                  </a:lnTo>
                  <a:close/>
                </a:path>
                <a:path w="2349500" h="254000">
                  <a:moveTo>
                    <a:pt x="2160065" y="101600"/>
                  </a:moveTo>
                  <a:lnTo>
                    <a:pt x="2150179" y="103596"/>
                  </a:lnTo>
                  <a:lnTo>
                    <a:pt x="2142105" y="109039"/>
                  </a:lnTo>
                  <a:lnTo>
                    <a:pt x="2136661" y="117113"/>
                  </a:lnTo>
                  <a:lnTo>
                    <a:pt x="2134665" y="127000"/>
                  </a:lnTo>
                  <a:lnTo>
                    <a:pt x="2136661" y="136886"/>
                  </a:lnTo>
                  <a:lnTo>
                    <a:pt x="2142105" y="144960"/>
                  </a:lnTo>
                  <a:lnTo>
                    <a:pt x="2150179" y="150403"/>
                  </a:lnTo>
                  <a:lnTo>
                    <a:pt x="2160116" y="152400"/>
                  </a:lnTo>
                  <a:lnTo>
                    <a:pt x="2170003" y="150403"/>
                  </a:lnTo>
                  <a:lnTo>
                    <a:pt x="2178076" y="144960"/>
                  </a:lnTo>
                  <a:lnTo>
                    <a:pt x="2183520" y="136886"/>
                  </a:lnTo>
                  <a:lnTo>
                    <a:pt x="2185516" y="127000"/>
                  </a:lnTo>
                  <a:lnTo>
                    <a:pt x="2183520" y="117113"/>
                  </a:lnTo>
                  <a:lnTo>
                    <a:pt x="2178076" y="109039"/>
                  </a:lnTo>
                  <a:lnTo>
                    <a:pt x="2170003" y="103596"/>
                  </a:lnTo>
                  <a:lnTo>
                    <a:pt x="2160065" y="101600"/>
                  </a:lnTo>
                  <a:close/>
                </a:path>
                <a:path w="2349500" h="254000">
                  <a:moveTo>
                    <a:pt x="2197101" y="0"/>
                  </a:moveTo>
                  <a:lnTo>
                    <a:pt x="2197101" y="254000"/>
                  </a:lnTo>
                  <a:lnTo>
                    <a:pt x="2349501" y="127000"/>
                  </a:lnTo>
                  <a:lnTo>
                    <a:pt x="2197101" y="0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91402" y="4084821"/>
              <a:ext cx="421398" cy="43851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927350" y="4284073"/>
              <a:ext cx="1416050" cy="254000"/>
            </a:xfrm>
            <a:custGeom>
              <a:avLst/>
              <a:gdLst/>
              <a:ahLst/>
              <a:cxnLst/>
              <a:rect l="l" t="t" r="r" b="b"/>
              <a:pathLst>
                <a:path w="1416050" h="254000">
                  <a:moveTo>
                    <a:pt x="25400" y="101600"/>
                  </a:moveTo>
                  <a:lnTo>
                    <a:pt x="15513" y="103596"/>
                  </a:lnTo>
                  <a:lnTo>
                    <a:pt x="7439" y="109039"/>
                  </a:lnTo>
                  <a:lnTo>
                    <a:pt x="1996" y="117113"/>
                  </a:lnTo>
                  <a:lnTo>
                    <a:pt x="0" y="127000"/>
                  </a:lnTo>
                  <a:lnTo>
                    <a:pt x="1996" y="136886"/>
                  </a:lnTo>
                  <a:lnTo>
                    <a:pt x="7439" y="144960"/>
                  </a:lnTo>
                  <a:lnTo>
                    <a:pt x="15513" y="150403"/>
                  </a:lnTo>
                  <a:lnTo>
                    <a:pt x="25450" y="152400"/>
                  </a:lnTo>
                  <a:lnTo>
                    <a:pt x="35337" y="150403"/>
                  </a:lnTo>
                  <a:lnTo>
                    <a:pt x="43411" y="144960"/>
                  </a:lnTo>
                  <a:lnTo>
                    <a:pt x="48854" y="136886"/>
                  </a:lnTo>
                  <a:lnTo>
                    <a:pt x="50850" y="127000"/>
                  </a:lnTo>
                  <a:lnTo>
                    <a:pt x="48854" y="117113"/>
                  </a:lnTo>
                  <a:lnTo>
                    <a:pt x="43411" y="109039"/>
                  </a:lnTo>
                  <a:lnTo>
                    <a:pt x="35337" y="103596"/>
                  </a:lnTo>
                  <a:lnTo>
                    <a:pt x="25400" y="101600"/>
                  </a:lnTo>
                  <a:close/>
                </a:path>
                <a:path w="1416050" h="254000">
                  <a:moveTo>
                    <a:pt x="127050" y="101600"/>
                  </a:moveTo>
                  <a:lnTo>
                    <a:pt x="117163" y="103596"/>
                  </a:lnTo>
                  <a:lnTo>
                    <a:pt x="109090" y="109039"/>
                  </a:lnTo>
                  <a:lnTo>
                    <a:pt x="103646" y="117113"/>
                  </a:lnTo>
                  <a:lnTo>
                    <a:pt x="101650" y="127000"/>
                  </a:lnTo>
                  <a:lnTo>
                    <a:pt x="103646" y="136886"/>
                  </a:lnTo>
                  <a:lnTo>
                    <a:pt x="109090" y="144960"/>
                  </a:lnTo>
                  <a:lnTo>
                    <a:pt x="117163" y="150403"/>
                  </a:lnTo>
                  <a:lnTo>
                    <a:pt x="127101" y="152400"/>
                  </a:lnTo>
                  <a:lnTo>
                    <a:pt x="136988" y="150403"/>
                  </a:lnTo>
                  <a:lnTo>
                    <a:pt x="145062" y="144960"/>
                  </a:lnTo>
                  <a:lnTo>
                    <a:pt x="150505" y="136886"/>
                  </a:lnTo>
                  <a:lnTo>
                    <a:pt x="152501" y="127000"/>
                  </a:lnTo>
                  <a:lnTo>
                    <a:pt x="150505" y="117113"/>
                  </a:lnTo>
                  <a:lnTo>
                    <a:pt x="145062" y="109039"/>
                  </a:lnTo>
                  <a:lnTo>
                    <a:pt x="136988" y="103596"/>
                  </a:lnTo>
                  <a:lnTo>
                    <a:pt x="127050" y="101600"/>
                  </a:lnTo>
                  <a:close/>
                </a:path>
                <a:path w="1416050" h="254000">
                  <a:moveTo>
                    <a:pt x="228701" y="101600"/>
                  </a:moveTo>
                  <a:lnTo>
                    <a:pt x="218814" y="103596"/>
                  </a:lnTo>
                  <a:lnTo>
                    <a:pt x="210740" y="109039"/>
                  </a:lnTo>
                  <a:lnTo>
                    <a:pt x="205297" y="117113"/>
                  </a:lnTo>
                  <a:lnTo>
                    <a:pt x="203301" y="127000"/>
                  </a:lnTo>
                  <a:lnTo>
                    <a:pt x="205297" y="136886"/>
                  </a:lnTo>
                  <a:lnTo>
                    <a:pt x="210740" y="144960"/>
                  </a:lnTo>
                  <a:lnTo>
                    <a:pt x="218814" y="150403"/>
                  </a:lnTo>
                  <a:lnTo>
                    <a:pt x="228752" y="152400"/>
                  </a:lnTo>
                  <a:lnTo>
                    <a:pt x="238639" y="150403"/>
                  </a:lnTo>
                  <a:lnTo>
                    <a:pt x="246713" y="144960"/>
                  </a:lnTo>
                  <a:lnTo>
                    <a:pt x="252156" y="136886"/>
                  </a:lnTo>
                  <a:lnTo>
                    <a:pt x="254152" y="127000"/>
                  </a:lnTo>
                  <a:lnTo>
                    <a:pt x="252156" y="117113"/>
                  </a:lnTo>
                  <a:lnTo>
                    <a:pt x="246713" y="109039"/>
                  </a:lnTo>
                  <a:lnTo>
                    <a:pt x="238639" y="103596"/>
                  </a:lnTo>
                  <a:lnTo>
                    <a:pt x="228701" y="101600"/>
                  </a:lnTo>
                  <a:close/>
                </a:path>
                <a:path w="1416050" h="254000">
                  <a:moveTo>
                    <a:pt x="330352" y="101600"/>
                  </a:moveTo>
                  <a:lnTo>
                    <a:pt x="320465" y="103596"/>
                  </a:lnTo>
                  <a:lnTo>
                    <a:pt x="312391" y="109039"/>
                  </a:lnTo>
                  <a:lnTo>
                    <a:pt x="306948" y="117113"/>
                  </a:lnTo>
                  <a:lnTo>
                    <a:pt x="304952" y="127000"/>
                  </a:lnTo>
                  <a:lnTo>
                    <a:pt x="306948" y="136886"/>
                  </a:lnTo>
                  <a:lnTo>
                    <a:pt x="312391" y="144960"/>
                  </a:lnTo>
                  <a:lnTo>
                    <a:pt x="320465" y="150403"/>
                  </a:lnTo>
                  <a:lnTo>
                    <a:pt x="330403" y="152400"/>
                  </a:lnTo>
                  <a:lnTo>
                    <a:pt x="340290" y="150403"/>
                  </a:lnTo>
                  <a:lnTo>
                    <a:pt x="348363" y="144960"/>
                  </a:lnTo>
                  <a:lnTo>
                    <a:pt x="353807" y="136886"/>
                  </a:lnTo>
                  <a:lnTo>
                    <a:pt x="355803" y="127000"/>
                  </a:lnTo>
                  <a:lnTo>
                    <a:pt x="353807" y="117113"/>
                  </a:lnTo>
                  <a:lnTo>
                    <a:pt x="348363" y="109039"/>
                  </a:lnTo>
                  <a:lnTo>
                    <a:pt x="340290" y="103596"/>
                  </a:lnTo>
                  <a:lnTo>
                    <a:pt x="330352" y="101600"/>
                  </a:lnTo>
                  <a:close/>
                </a:path>
                <a:path w="1416050" h="254000">
                  <a:moveTo>
                    <a:pt x="432003" y="101600"/>
                  </a:moveTo>
                  <a:lnTo>
                    <a:pt x="422116" y="103596"/>
                  </a:lnTo>
                  <a:lnTo>
                    <a:pt x="414042" y="109039"/>
                  </a:lnTo>
                  <a:lnTo>
                    <a:pt x="408599" y="117113"/>
                  </a:lnTo>
                  <a:lnTo>
                    <a:pt x="406603" y="127000"/>
                  </a:lnTo>
                  <a:lnTo>
                    <a:pt x="408599" y="136886"/>
                  </a:lnTo>
                  <a:lnTo>
                    <a:pt x="414042" y="144960"/>
                  </a:lnTo>
                  <a:lnTo>
                    <a:pt x="422116" y="150403"/>
                  </a:lnTo>
                  <a:lnTo>
                    <a:pt x="432053" y="152400"/>
                  </a:lnTo>
                  <a:lnTo>
                    <a:pt x="441940" y="150403"/>
                  </a:lnTo>
                  <a:lnTo>
                    <a:pt x="450014" y="144960"/>
                  </a:lnTo>
                  <a:lnTo>
                    <a:pt x="455457" y="136886"/>
                  </a:lnTo>
                  <a:lnTo>
                    <a:pt x="457453" y="127000"/>
                  </a:lnTo>
                  <a:lnTo>
                    <a:pt x="455457" y="117113"/>
                  </a:lnTo>
                  <a:lnTo>
                    <a:pt x="450014" y="109039"/>
                  </a:lnTo>
                  <a:lnTo>
                    <a:pt x="441940" y="103596"/>
                  </a:lnTo>
                  <a:lnTo>
                    <a:pt x="432003" y="101600"/>
                  </a:lnTo>
                  <a:close/>
                </a:path>
                <a:path w="1416050" h="254000">
                  <a:moveTo>
                    <a:pt x="533653" y="101600"/>
                  </a:moveTo>
                  <a:lnTo>
                    <a:pt x="523767" y="103596"/>
                  </a:lnTo>
                  <a:lnTo>
                    <a:pt x="515693" y="109039"/>
                  </a:lnTo>
                  <a:lnTo>
                    <a:pt x="510250" y="117113"/>
                  </a:lnTo>
                  <a:lnTo>
                    <a:pt x="508253" y="127000"/>
                  </a:lnTo>
                  <a:lnTo>
                    <a:pt x="510250" y="136886"/>
                  </a:lnTo>
                  <a:lnTo>
                    <a:pt x="515693" y="144960"/>
                  </a:lnTo>
                  <a:lnTo>
                    <a:pt x="523767" y="150403"/>
                  </a:lnTo>
                  <a:lnTo>
                    <a:pt x="533704" y="152400"/>
                  </a:lnTo>
                  <a:lnTo>
                    <a:pt x="543591" y="150403"/>
                  </a:lnTo>
                  <a:lnTo>
                    <a:pt x="551665" y="144960"/>
                  </a:lnTo>
                  <a:lnTo>
                    <a:pt x="557108" y="136886"/>
                  </a:lnTo>
                  <a:lnTo>
                    <a:pt x="559104" y="127000"/>
                  </a:lnTo>
                  <a:lnTo>
                    <a:pt x="557108" y="117113"/>
                  </a:lnTo>
                  <a:lnTo>
                    <a:pt x="551665" y="109039"/>
                  </a:lnTo>
                  <a:lnTo>
                    <a:pt x="543591" y="103596"/>
                  </a:lnTo>
                  <a:lnTo>
                    <a:pt x="533653" y="101600"/>
                  </a:lnTo>
                  <a:close/>
                </a:path>
                <a:path w="1416050" h="254000">
                  <a:moveTo>
                    <a:pt x="635304" y="101600"/>
                  </a:moveTo>
                  <a:lnTo>
                    <a:pt x="625417" y="103596"/>
                  </a:lnTo>
                  <a:lnTo>
                    <a:pt x="617344" y="109039"/>
                  </a:lnTo>
                  <a:lnTo>
                    <a:pt x="611900" y="117113"/>
                  </a:lnTo>
                  <a:lnTo>
                    <a:pt x="609904" y="127000"/>
                  </a:lnTo>
                  <a:lnTo>
                    <a:pt x="611900" y="136886"/>
                  </a:lnTo>
                  <a:lnTo>
                    <a:pt x="617344" y="144960"/>
                  </a:lnTo>
                  <a:lnTo>
                    <a:pt x="625417" y="150403"/>
                  </a:lnTo>
                  <a:lnTo>
                    <a:pt x="635355" y="152400"/>
                  </a:lnTo>
                  <a:lnTo>
                    <a:pt x="645242" y="150403"/>
                  </a:lnTo>
                  <a:lnTo>
                    <a:pt x="653316" y="144960"/>
                  </a:lnTo>
                  <a:lnTo>
                    <a:pt x="658759" y="136886"/>
                  </a:lnTo>
                  <a:lnTo>
                    <a:pt x="660755" y="127000"/>
                  </a:lnTo>
                  <a:lnTo>
                    <a:pt x="658759" y="117113"/>
                  </a:lnTo>
                  <a:lnTo>
                    <a:pt x="653316" y="109039"/>
                  </a:lnTo>
                  <a:lnTo>
                    <a:pt x="645242" y="103596"/>
                  </a:lnTo>
                  <a:lnTo>
                    <a:pt x="635304" y="101600"/>
                  </a:lnTo>
                  <a:close/>
                </a:path>
                <a:path w="1416050" h="254000">
                  <a:moveTo>
                    <a:pt x="736955" y="101600"/>
                  </a:moveTo>
                  <a:lnTo>
                    <a:pt x="727068" y="103596"/>
                  </a:lnTo>
                  <a:lnTo>
                    <a:pt x="718994" y="109039"/>
                  </a:lnTo>
                  <a:lnTo>
                    <a:pt x="713551" y="117113"/>
                  </a:lnTo>
                  <a:lnTo>
                    <a:pt x="711555" y="127000"/>
                  </a:lnTo>
                  <a:lnTo>
                    <a:pt x="713551" y="136886"/>
                  </a:lnTo>
                  <a:lnTo>
                    <a:pt x="718994" y="144960"/>
                  </a:lnTo>
                  <a:lnTo>
                    <a:pt x="727068" y="150403"/>
                  </a:lnTo>
                  <a:lnTo>
                    <a:pt x="737006" y="152400"/>
                  </a:lnTo>
                  <a:lnTo>
                    <a:pt x="746893" y="150403"/>
                  </a:lnTo>
                  <a:lnTo>
                    <a:pt x="754967" y="144960"/>
                  </a:lnTo>
                  <a:lnTo>
                    <a:pt x="760410" y="136886"/>
                  </a:lnTo>
                  <a:lnTo>
                    <a:pt x="762406" y="127000"/>
                  </a:lnTo>
                  <a:lnTo>
                    <a:pt x="760410" y="117113"/>
                  </a:lnTo>
                  <a:lnTo>
                    <a:pt x="754967" y="109039"/>
                  </a:lnTo>
                  <a:lnTo>
                    <a:pt x="746893" y="103596"/>
                  </a:lnTo>
                  <a:lnTo>
                    <a:pt x="736955" y="101600"/>
                  </a:lnTo>
                  <a:close/>
                </a:path>
                <a:path w="1416050" h="254000">
                  <a:moveTo>
                    <a:pt x="838606" y="101600"/>
                  </a:moveTo>
                  <a:lnTo>
                    <a:pt x="828719" y="103596"/>
                  </a:lnTo>
                  <a:lnTo>
                    <a:pt x="820645" y="109039"/>
                  </a:lnTo>
                  <a:lnTo>
                    <a:pt x="815202" y="117113"/>
                  </a:lnTo>
                  <a:lnTo>
                    <a:pt x="813206" y="127000"/>
                  </a:lnTo>
                  <a:lnTo>
                    <a:pt x="815202" y="136886"/>
                  </a:lnTo>
                  <a:lnTo>
                    <a:pt x="820645" y="144960"/>
                  </a:lnTo>
                  <a:lnTo>
                    <a:pt x="828719" y="150403"/>
                  </a:lnTo>
                  <a:lnTo>
                    <a:pt x="838657" y="152400"/>
                  </a:lnTo>
                  <a:lnTo>
                    <a:pt x="848544" y="150403"/>
                  </a:lnTo>
                  <a:lnTo>
                    <a:pt x="856617" y="144960"/>
                  </a:lnTo>
                  <a:lnTo>
                    <a:pt x="862061" y="136886"/>
                  </a:lnTo>
                  <a:lnTo>
                    <a:pt x="864057" y="127000"/>
                  </a:lnTo>
                  <a:lnTo>
                    <a:pt x="862061" y="117113"/>
                  </a:lnTo>
                  <a:lnTo>
                    <a:pt x="856617" y="109039"/>
                  </a:lnTo>
                  <a:lnTo>
                    <a:pt x="848544" y="103596"/>
                  </a:lnTo>
                  <a:lnTo>
                    <a:pt x="838606" y="101600"/>
                  </a:lnTo>
                  <a:close/>
                </a:path>
                <a:path w="1416050" h="254000">
                  <a:moveTo>
                    <a:pt x="940257" y="101600"/>
                  </a:moveTo>
                  <a:lnTo>
                    <a:pt x="930369" y="103596"/>
                  </a:lnTo>
                  <a:lnTo>
                    <a:pt x="922296" y="109039"/>
                  </a:lnTo>
                  <a:lnTo>
                    <a:pt x="916853" y="117113"/>
                  </a:lnTo>
                  <a:lnTo>
                    <a:pt x="914857" y="127000"/>
                  </a:lnTo>
                  <a:lnTo>
                    <a:pt x="916853" y="136886"/>
                  </a:lnTo>
                  <a:lnTo>
                    <a:pt x="922296" y="144960"/>
                  </a:lnTo>
                  <a:lnTo>
                    <a:pt x="930370" y="150403"/>
                  </a:lnTo>
                  <a:lnTo>
                    <a:pt x="940308" y="152400"/>
                  </a:lnTo>
                  <a:lnTo>
                    <a:pt x="950194" y="150403"/>
                  </a:lnTo>
                  <a:lnTo>
                    <a:pt x="958268" y="144960"/>
                  </a:lnTo>
                  <a:lnTo>
                    <a:pt x="963711" y="136886"/>
                  </a:lnTo>
                  <a:lnTo>
                    <a:pt x="965708" y="127000"/>
                  </a:lnTo>
                  <a:lnTo>
                    <a:pt x="963711" y="117113"/>
                  </a:lnTo>
                  <a:lnTo>
                    <a:pt x="958268" y="109039"/>
                  </a:lnTo>
                  <a:lnTo>
                    <a:pt x="950194" y="103596"/>
                  </a:lnTo>
                  <a:lnTo>
                    <a:pt x="940257" y="101600"/>
                  </a:lnTo>
                  <a:close/>
                </a:path>
                <a:path w="1416050" h="254000">
                  <a:moveTo>
                    <a:pt x="1041908" y="101600"/>
                  </a:moveTo>
                  <a:lnTo>
                    <a:pt x="1032021" y="103596"/>
                  </a:lnTo>
                  <a:lnTo>
                    <a:pt x="1023947" y="109039"/>
                  </a:lnTo>
                  <a:lnTo>
                    <a:pt x="1018504" y="117113"/>
                  </a:lnTo>
                  <a:lnTo>
                    <a:pt x="1016508" y="127000"/>
                  </a:lnTo>
                  <a:lnTo>
                    <a:pt x="1018504" y="136886"/>
                  </a:lnTo>
                  <a:lnTo>
                    <a:pt x="1023947" y="144960"/>
                  </a:lnTo>
                  <a:lnTo>
                    <a:pt x="1032021" y="150403"/>
                  </a:lnTo>
                  <a:lnTo>
                    <a:pt x="1041958" y="152400"/>
                  </a:lnTo>
                  <a:lnTo>
                    <a:pt x="1051845" y="150403"/>
                  </a:lnTo>
                  <a:lnTo>
                    <a:pt x="1059919" y="144960"/>
                  </a:lnTo>
                  <a:lnTo>
                    <a:pt x="1065362" y="136886"/>
                  </a:lnTo>
                  <a:lnTo>
                    <a:pt x="1067358" y="127000"/>
                  </a:lnTo>
                  <a:lnTo>
                    <a:pt x="1065362" y="117113"/>
                  </a:lnTo>
                  <a:lnTo>
                    <a:pt x="1059919" y="109039"/>
                  </a:lnTo>
                  <a:lnTo>
                    <a:pt x="1051845" y="103596"/>
                  </a:lnTo>
                  <a:lnTo>
                    <a:pt x="1041908" y="101600"/>
                  </a:lnTo>
                  <a:close/>
                </a:path>
                <a:path w="1416050" h="254000">
                  <a:moveTo>
                    <a:pt x="1143558" y="101600"/>
                  </a:moveTo>
                  <a:lnTo>
                    <a:pt x="1133671" y="103596"/>
                  </a:lnTo>
                  <a:lnTo>
                    <a:pt x="1125598" y="109039"/>
                  </a:lnTo>
                  <a:lnTo>
                    <a:pt x="1120154" y="117113"/>
                  </a:lnTo>
                  <a:lnTo>
                    <a:pt x="1118158" y="127000"/>
                  </a:lnTo>
                  <a:lnTo>
                    <a:pt x="1120154" y="136886"/>
                  </a:lnTo>
                  <a:lnTo>
                    <a:pt x="1125598" y="144960"/>
                  </a:lnTo>
                  <a:lnTo>
                    <a:pt x="1133671" y="150403"/>
                  </a:lnTo>
                  <a:lnTo>
                    <a:pt x="1143609" y="152400"/>
                  </a:lnTo>
                  <a:lnTo>
                    <a:pt x="1153496" y="150403"/>
                  </a:lnTo>
                  <a:lnTo>
                    <a:pt x="1161570" y="144960"/>
                  </a:lnTo>
                  <a:lnTo>
                    <a:pt x="1167013" y="136886"/>
                  </a:lnTo>
                  <a:lnTo>
                    <a:pt x="1169009" y="127000"/>
                  </a:lnTo>
                  <a:lnTo>
                    <a:pt x="1167013" y="117113"/>
                  </a:lnTo>
                  <a:lnTo>
                    <a:pt x="1161570" y="109039"/>
                  </a:lnTo>
                  <a:lnTo>
                    <a:pt x="1153496" y="103596"/>
                  </a:lnTo>
                  <a:lnTo>
                    <a:pt x="1143558" y="101600"/>
                  </a:lnTo>
                  <a:close/>
                </a:path>
                <a:path w="1416050" h="254000">
                  <a:moveTo>
                    <a:pt x="1263650" y="0"/>
                  </a:moveTo>
                  <a:lnTo>
                    <a:pt x="1263650" y="109676"/>
                  </a:lnTo>
                  <a:lnTo>
                    <a:pt x="1268664" y="117113"/>
                  </a:lnTo>
                  <a:lnTo>
                    <a:pt x="1270660" y="127000"/>
                  </a:lnTo>
                  <a:lnTo>
                    <a:pt x="1268664" y="136886"/>
                  </a:lnTo>
                  <a:lnTo>
                    <a:pt x="1263650" y="144323"/>
                  </a:lnTo>
                  <a:lnTo>
                    <a:pt x="1263650" y="254000"/>
                  </a:lnTo>
                  <a:lnTo>
                    <a:pt x="1416050" y="127000"/>
                  </a:lnTo>
                  <a:lnTo>
                    <a:pt x="1263650" y="0"/>
                  </a:lnTo>
                  <a:close/>
                </a:path>
                <a:path w="1416050" h="254000">
                  <a:moveTo>
                    <a:pt x="1245209" y="101600"/>
                  </a:moveTo>
                  <a:lnTo>
                    <a:pt x="1235322" y="103596"/>
                  </a:lnTo>
                  <a:lnTo>
                    <a:pt x="1227248" y="109039"/>
                  </a:lnTo>
                  <a:lnTo>
                    <a:pt x="1221805" y="117113"/>
                  </a:lnTo>
                  <a:lnTo>
                    <a:pt x="1219809" y="127000"/>
                  </a:lnTo>
                  <a:lnTo>
                    <a:pt x="1221805" y="136886"/>
                  </a:lnTo>
                  <a:lnTo>
                    <a:pt x="1227248" y="144960"/>
                  </a:lnTo>
                  <a:lnTo>
                    <a:pt x="1235322" y="150403"/>
                  </a:lnTo>
                  <a:lnTo>
                    <a:pt x="1245260" y="152400"/>
                  </a:lnTo>
                  <a:lnTo>
                    <a:pt x="1255146" y="150403"/>
                  </a:lnTo>
                  <a:lnTo>
                    <a:pt x="1263220" y="144960"/>
                  </a:lnTo>
                  <a:lnTo>
                    <a:pt x="1263650" y="144323"/>
                  </a:lnTo>
                  <a:lnTo>
                    <a:pt x="1263650" y="109676"/>
                  </a:lnTo>
                  <a:lnTo>
                    <a:pt x="1263220" y="109039"/>
                  </a:lnTo>
                  <a:lnTo>
                    <a:pt x="1255146" y="103596"/>
                  </a:lnTo>
                  <a:lnTo>
                    <a:pt x="1245209" y="101600"/>
                  </a:lnTo>
                  <a:close/>
                </a:path>
                <a:path w="1416050" h="254000">
                  <a:moveTo>
                    <a:pt x="1263650" y="109676"/>
                  </a:moveTo>
                  <a:lnTo>
                    <a:pt x="1263650" y="144323"/>
                  </a:lnTo>
                  <a:lnTo>
                    <a:pt x="1268664" y="136886"/>
                  </a:lnTo>
                  <a:lnTo>
                    <a:pt x="1270660" y="127000"/>
                  </a:lnTo>
                  <a:lnTo>
                    <a:pt x="1268664" y="117113"/>
                  </a:lnTo>
                  <a:lnTo>
                    <a:pt x="1263650" y="109676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1984075" y="4907788"/>
            <a:ext cx="1115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Mobile</a:t>
            </a:r>
            <a:r>
              <a:rPr sz="1600" spc="-8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9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1872411" y="3520582"/>
            <a:ext cx="7501255" cy="1496695"/>
            <a:chOff x="1872411" y="3520582"/>
            <a:chExt cx="7501255" cy="1496695"/>
          </a:xfrm>
        </p:grpSpPr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72411" y="3663150"/>
              <a:ext cx="1353507" cy="1353507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8033898" y="3520582"/>
              <a:ext cx="1339215" cy="806450"/>
            </a:xfrm>
            <a:custGeom>
              <a:avLst/>
              <a:gdLst/>
              <a:ahLst/>
              <a:cxnLst/>
              <a:rect l="l" t="t" r="r" b="b"/>
              <a:pathLst>
                <a:path w="1339215" h="806450">
                  <a:moveTo>
                    <a:pt x="1204798" y="0"/>
                  </a:moveTo>
                  <a:lnTo>
                    <a:pt x="134401" y="0"/>
                  </a:lnTo>
                  <a:lnTo>
                    <a:pt x="91919" y="6851"/>
                  </a:lnTo>
                  <a:lnTo>
                    <a:pt x="55025" y="25931"/>
                  </a:lnTo>
                  <a:lnTo>
                    <a:pt x="25931" y="55026"/>
                  </a:lnTo>
                  <a:lnTo>
                    <a:pt x="6851" y="91921"/>
                  </a:lnTo>
                  <a:lnTo>
                    <a:pt x="0" y="134402"/>
                  </a:lnTo>
                  <a:lnTo>
                    <a:pt x="0" y="671997"/>
                  </a:lnTo>
                  <a:lnTo>
                    <a:pt x="6851" y="714478"/>
                  </a:lnTo>
                  <a:lnTo>
                    <a:pt x="25931" y="751373"/>
                  </a:lnTo>
                  <a:lnTo>
                    <a:pt x="55025" y="780467"/>
                  </a:lnTo>
                  <a:lnTo>
                    <a:pt x="91919" y="799547"/>
                  </a:lnTo>
                  <a:lnTo>
                    <a:pt x="134401" y="806399"/>
                  </a:lnTo>
                  <a:lnTo>
                    <a:pt x="1204798" y="806399"/>
                  </a:lnTo>
                  <a:lnTo>
                    <a:pt x="1247279" y="799547"/>
                  </a:lnTo>
                  <a:lnTo>
                    <a:pt x="1284173" y="780467"/>
                  </a:lnTo>
                  <a:lnTo>
                    <a:pt x="1313267" y="751373"/>
                  </a:lnTo>
                  <a:lnTo>
                    <a:pt x="1332347" y="714478"/>
                  </a:lnTo>
                  <a:lnTo>
                    <a:pt x="1339199" y="671997"/>
                  </a:lnTo>
                  <a:lnTo>
                    <a:pt x="1339199" y="134402"/>
                  </a:lnTo>
                  <a:lnTo>
                    <a:pt x="1332347" y="91921"/>
                  </a:lnTo>
                  <a:lnTo>
                    <a:pt x="1313267" y="55026"/>
                  </a:lnTo>
                  <a:lnTo>
                    <a:pt x="1284173" y="25931"/>
                  </a:lnTo>
                  <a:lnTo>
                    <a:pt x="1247279" y="6851"/>
                  </a:lnTo>
                  <a:lnTo>
                    <a:pt x="1204798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/>
          <p:cNvSpPr txBox="1"/>
          <p:nvPr/>
        </p:nvSpPr>
        <p:spPr>
          <a:xfrm>
            <a:off x="8303850" y="4392676"/>
            <a:ext cx="770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BFF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5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296548" y="1822504"/>
            <a:ext cx="15133955" cy="7343775"/>
            <a:chOff x="296548" y="1822504"/>
            <a:chExt cx="15133955" cy="7343775"/>
          </a:xfrm>
        </p:grpSpPr>
        <p:pic>
          <p:nvPicPr>
            <p:cNvPr id="51" name="object 5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59172" y="3622243"/>
              <a:ext cx="1636425" cy="1636425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3468617" y="1822504"/>
              <a:ext cx="11962130" cy="7343775"/>
            </a:xfrm>
            <a:custGeom>
              <a:avLst/>
              <a:gdLst/>
              <a:ahLst/>
              <a:cxnLst/>
              <a:rect l="l" t="t" r="r" b="b"/>
              <a:pathLst>
                <a:path w="11962130" h="7343775">
                  <a:moveTo>
                    <a:pt x="22225" y="5455655"/>
                  </a:moveTo>
                  <a:lnTo>
                    <a:pt x="13574" y="5457402"/>
                  </a:lnTo>
                  <a:lnTo>
                    <a:pt x="6509" y="5462165"/>
                  </a:lnTo>
                  <a:lnTo>
                    <a:pt x="1746" y="5469229"/>
                  </a:lnTo>
                  <a:lnTo>
                    <a:pt x="0" y="5477925"/>
                  </a:lnTo>
                  <a:lnTo>
                    <a:pt x="1746" y="5486576"/>
                  </a:lnTo>
                  <a:lnTo>
                    <a:pt x="6509" y="5493640"/>
                  </a:lnTo>
                  <a:lnTo>
                    <a:pt x="13574" y="5498403"/>
                  </a:lnTo>
                  <a:lnTo>
                    <a:pt x="22225" y="5500150"/>
                  </a:lnTo>
                  <a:lnTo>
                    <a:pt x="30872" y="5498403"/>
                  </a:lnTo>
                  <a:lnTo>
                    <a:pt x="37932" y="5493640"/>
                  </a:lnTo>
                  <a:lnTo>
                    <a:pt x="42690" y="5486576"/>
                  </a:lnTo>
                  <a:lnTo>
                    <a:pt x="44441" y="5477925"/>
                  </a:lnTo>
                  <a:lnTo>
                    <a:pt x="42703" y="5469229"/>
                  </a:lnTo>
                  <a:lnTo>
                    <a:pt x="37940" y="5462165"/>
                  </a:lnTo>
                  <a:lnTo>
                    <a:pt x="30875" y="5457402"/>
                  </a:lnTo>
                  <a:lnTo>
                    <a:pt x="22225" y="5455655"/>
                  </a:lnTo>
                  <a:close/>
                </a:path>
                <a:path w="11962130" h="7343775">
                  <a:moveTo>
                    <a:pt x="22225" y="5366711"/>
                  </a:moveTo>
                  <a:lnTo>
                    <a:pt x="13574" y="5368457"/>
                  </a:lnTo>
                  <a:lnTo>
                    <a:pt x="6509" y="5373220"/>
                  </a:lnTo>
                  <a:lnTo>
                    <a:pt x="1746" y="5380285"/>
                  </a:lnTo>
                  <a:lnTo>
                    <a:pt x="0" y="5388980"/>
                  </a:lnTo>
                  <a:lnTo>
                    <a:pt x="1746" y="5397631"/>
                  </a:lnTo>
                  <a:lnTo>
                    <a:pt x="6509" y="5404696"/>
                  </a:lnTo>
                  <a:lnTo>
                    <a:pt x="13574" y="5409459"/>
                  </a:lnTo>
                  <a:lnTo>
                    <a:pt x="22225" y="5411205"/>
                  </a:lnTo>
                  <a:lnTo>
                    <a:pt x="30872" y="5409459"/>
                  </a:lnTo>
                  <a:lnTo>
                    <a:pt x="37932" y="5404696"/>
                  </a:lnTo>
                  <a:lnTo>
                    <a:pt x="42690" y="5397631"/>
                  </a:lnTo>
                  <a:lnTo>
                    <a:pt x="44441" y="5388980"/>
                  </a:lnTo>
                  <a:lnTo>
                    <a:pt x="42703" y="5380285"/>
                  </a:lnTo>
                  <a:lnTo>
                    <a:pt x="37940" y="5373220"/>
                  </a:lnTo>
                  <a:lnTo>
                    <a:pt x="30875" y="5368457"/>
                  </a:lnTo>
                  <a:lnTo>
                    <a:pt x="22225" y="5366711"/>
                  </a:lnTo>
                  <a:close/>
                </a:path>
                <a:path w="11962130" h="7343775">
                  <a:moveTo>
                    <a:pt x="22225" y="5277766"/>
                  </a:moveTo>
                  <a:lnTo>
                    <a:pt x="13574" y="5279513"/>
                  </a:lnTo>
                  <a:lnTo>
                    <a:pt x="6509" y="5284276"/>
                  </a:lnTo>
                  <a:lnTo>
                    <a:pt x="1746" y="5291340"/>
                  </a:lnTo>
                  <a:lnTo>
                    <a:pt x="0" y="5300036"/>
                  </a:lnTo>
                  <a:lnTo>
                    <a:pt x="1746" y="5308687"/>
                  </a:lnTo>
                  <a:lnTo>
                    <a:pt x="6509" y="5315751"/>
                  </a:lnTo>
                  <a:lnTo>
                    <a:pt x="13574" y="5320514"/>
                  </a:lnTo>
                  <a:lnTo>
                    <a:pt x="22225" y="5322261"/>
                  </a:lnTo>
                  <a:lnTo>
                    <a:pt x="30872" y="5320514"/>
                  </a:lnTo>
                  <a:lnTo>
                    <a:pt x="37932" y="5315751"/>
                  </a:lnTo>
                  <a:lnTo>
                    <a:pt x="42690" y="5308687"/>
                  </a:lnTo>
                  <a:lnTo>
                    <a:pt x="44441" y="5300036"/>
                  </a:lnTo>
                  <a:lnTo>
                    <a:pt x="42703" y="5291340"/>
                  </a:lnTo>
                  <a:lnTo>
                    <a:pt x="37940" y="5284276"/>
                  </a:lnTo>
                  <a:lnTo>
                    <a:pt x="30875" y="5279513"/>
                  </a:lnTo>
                  <a:lnTo>
                    <a:pt x="22225" y="5277766"/>
                  </a:lnTo>
                  <a:close/>
                </a:path>
                <a:path w="11962130" h="7343775">
                  <a:moveTo>
                    <a:pt x="22225" y="5188822"/>
                  </a:moveTo>
                  <a:lnTo>
                    <a:pt x="13574" y="5190569"/>
                  </a:lnTo>
                  <a:lnTo>
                    <a:pt x="6509" y="5195332"/>
                  </a:lnTo>
                  <a:lnTo>
                    <a:pt x="1746" y="5202396"/>
                  </a:lnTo>
                  <a:lnTo>
                    <a:pt x="0" y="5211091"/>
                  </a:lnTo>
                  <a:lnTo>
                    <a:pt x="1746" y="5219742"/>
                  </a:lnTo>
                  <a:lnTo>
                    <a:pt x="6509" y="5226807"/>
                  </a:lnTo>
                  <a:lnTo>
                    <a:pt x="13574" y="5231570"/>
                  </a:lnTo>
                  <a:lnTo>
                    <a:pt x="22225" y="5233316"/>
                  </a:lnTo>
                  <a:lnTo>
                    <a:pt x="30872" y="5231570"/>
                  </a:lnTo>
                  <a:lnTo>
                    <a:pt x="37932" y="5226807"/>
                  </a:lnTo>
                  <a:lnTo>
                    <a:pt x="42690" y="5219742"/>
                  </a:lnTo>
                  <a:lnTo>
                    <a:pt x="44441" y="5211091"/>
                  </a:lnTo>
                  <a:lnTo>
                    <a:pt x="42703" y="5202396"/>
                  </a:lnTo>
                  <a:lnTo>
                    <a:pt x="37940" y="5195332"/>
                  </a:lnTo>
                  <a:lnTo>
                    <a:pt x="30875" y="5190569"/>
                  </a:lnTo>
                  <a:lnTo>
                    <a:pt x="22225" y="5188822"/>
                  </a:lnTo>
                  <a:close/>
                </a:path>
                <a:path w="11962130" h="7343775">
                  <a:moveTo>
                    <a:pt x="22225" y="5099878"/>
                  </a:moveTo>
                  <a:lnTo>
                    <a:pt x="13574" y="5101624"/>
                  </a:lnTo>
                  <a:lnTo>
                    <a:pt x="6509" y="5106387"/>
                  </a:lnTo>
                  <a:lnTo>
                    <a:pt x="1746" y="5113452"/>
                  </a:lnTo>
                  <a:lnTo>
                    <a:pt x="0" y="5122147"/>
                  </a:lnTo>
                  <a:lnTo>
                    <a:pt x="1746" y="5130798"/>
                  </a:lnTo>
                  <a:lnTo>
                    <a:pt x="6509" y="5137862"/>
                  </a:lnTo>
                  <a:lnTo>
                    <a:pt x="13574" y="5142625"/>
                  </a:lnTo>
                  <a:lnTo>
                    <a:pt x="22225" y="5144372"/>
                  </a:lnTo>
                  <a:lnTo>
                    <a:pt x="30872" y="5142625"/>
                  </a:lnTo>
                  <a:lnTo>
                    <a:pt x="37932" y="5137862"/>
                  </a:lnTo>
                  <a:lnTo>
                    <a:pt x="42690" y="5130798"/>
                  </a:lnTo>
                  <a:lnTo>
                    <a:pt x="44441" y="5122147"/>
                  </a:lnTo>
                  <a:lnTo>
                    <a:pt x="42703" y="5113452"/>
                  </a:lnTo>
                  <a:lnTo>
                    <a:pt x="37940" y="5106387"/>
                  </a:lnTo>
                  <a:lnTo>
                    <a:pt x="30875" y="5101624"/>
                  </a:lnTo>
                  <a:lnTo>
                    <a:pt x="22225" y="5099878"/>
                  </a:lnTo>
                  <a:close/>
                </a:path>
                <a:path w="11962130" h="7343775">
                  <a:moveTo>
                    <a:pt x="22225" y="5010933"/>
                  </a:moveTo>
                  <a:lnTo>
                    <a:pt x="13574" y="5012680"/>
                  </a:lnTo>
                  <a:lnTo>
                    <a:pt x="6509" y="5017443"/>
                  </a:lnTo>
                  <a:lnTo>
                    <a:pt x="1746" y="5024507"/>
                  </a:lnTo>
                  <a:lnTo>
                    <a:pt x="0" y="5033203"/>
                  </a:lnTo>
                  <a:lnTo>
                    <a:pt x="1746" y="5041854"/>
                  </a:lnTo>
                  <a:lnTo>
                    <a:pt x="6509" y="5048918"/>
                  </a:lnTo>
                  <a:lnTo>
                    <a:pt x="13574" y="5053681"/>
                  </a:lnTo>
                  <a:lnTo>
                    <a:pt x="22225" y="5055428"/>
                  </a:lnTo>
                  <a:lnTo>
                    <a:pt x="30872" y="5053681"/>
                  </a:lnTo>
                  <a:lnTo>
                    <a:pt x="37932" y="5048918"/>
                  </a:lnTo>
                  <a:lnTo>
                    <a:pt x="42690" y="5041854"/>
                  </a:lnTo>
                  <a:lnTo>
                    <a:pt x="44441" y="5033203"/>
                  </a:lnTo>
                  <a:lnTo>
                    <a:pt x="42703" y="5024507"/>
                  </a:lnTo>
                  <a:lnTo>
                    <a:pt x="37940" y="5017443"/>
                  </a:lnTo>
                  <a:lnTo>
                    <a:pt x="30875" y="5012680"/>
                  </a:lnTo>
                  <a:lnTo>
                    <a:pt x="22225" y="5010933"/>
                  </a:lnTo>
                  <a:close/>
                </a:path>
                <a:path w="11962130" h="7343775">
                  <a:moveTo>
                    <a:pt x="22225" y="4921989"/>
                  </a:moveTo>
                  <a:lnTo>
                    <a:pt x="13574" y="4923735"/>
                  </a:lnTo>
                  <a:lnTo>
                    <a:pt x="6509" y="4928498"/>
                  </a:lnTo>
                  <a:lnTo>
                    <a:pt x="1746" y="4935563"/>
                  </a:lnTo>
                  <a:lnTo>
                    <a:pt x="0" y="4944258"/>
                  </a:lnTo>
                  <a:lnTo>
                    <a:pt x="1746" y="4952909"/>
                  </a:lnTo>
                  <a:lnTo>
                    <a:pt x="6509" y="4959974"/>
                  </a:lnTo>
                  <a:lnTo>
                    <a:pt x="13574" y="4964737"/>
                  </a:lnTo>
                  <a:lnTo>
                    <a:pt x="22225" y="4966483"/>
                  </a:lnTo>
                  <a:lnTo>
                    <a:pt x="30872" y="4964737"/>
                  </a:lnTo>
                  <a:lnTo>
                    <a:pt x="37932" y="4959974"/>
                  </a:lnTo>
                  <a:lnTo>
                    <a:pt x="42690" y="4952909"/>
                  </a:lnTo>
                  <a:lnTo>
                    <a:pt x="44441" y="4944258"/>
                  </a:lnTo>
                  <a:lnTo>
                    <a:pt x="42703" y="4935563"/>
                  </a:lnTo>
                  <a:lnTo>
                    <a:pt x="37940" y="4928498"/>
                  </a:lnTo>
                  <a:lnTo>
                    <a:pt x="30875" y="4923735"/>
                  </a:lnTo>
                  <a:lnTo>
                    <a:pt x="22225" y="4921989"/>
                  </a:lnTo>
                  <a:close/>
                </a:path>
                <a:path w="11962130" h="7343775">
                  <a:moveTo>
                    <a:pt x="22225" y="4833044"/>
                  </a:moveTo>
                  <a:lnTo>
                    <a:pt x="13574" y="4834791"/>
                  </a:lnTo>
                  <a:lnTo>
                    <a:pt x="6509" y="4839554"/>
                  </a:lnTo>
                  <a:lnTo>
                    <a:pt x="1746" y="4846618"/>
                  </a:lnTo>
                  <a:lnTo>
                    <a:pt x="0" y="4855314"/>
                  </a:lnTo>
                  <a:lnTo>
                    <a:pt x="1746" y="4863965"/>
                  </a:lnTo>
                  <a:lnTo>
                    <a:pt x="6509" y="4871029"/>
                  </a:lnTo>
                  <a:lnTo>
                    <a:pt x="13574" y="4875792"/>
                  </a:lnTo>
                  <a:lnTo>
                    <a:pt x="22225" y="4877539"/>
                  </a:lnTo>
                  <a:lnTo>
                    <a:pt x="30872" y="4875792"/>
                  </a:lnTo>
                  <a:lnTo>
                    <a:pt x="37932" y="4871029"/>
                  </a:lnTo>
                  <a:lnTo>
                    <a:pt x="42690" y="4863965"/>
                  </a:lnTo>
                  <a:lnTo>
                    <a:pt x="44441" y="4855314"/>
                  </a:lnTo>
                  <a:lnTo>
                    <a:pt x="42703" y="4846618"/>
                  </a:lnTo>
                  <a:lnTo>
                    <a:pt x="37940" y="4839554"/>
                  </a:lnTo>
                  <a:lnTo>
                    <a:pt x="30875" y="4834791"/>
                  </a:lnTo>
                  <a:lnTo>
                    <a:pt x="22225" y="4833044"/>
                  </a:lnTo>
                  <a:close/>
                </a:path>
                <a:path w="11962130" h="7343775">
                  <a:moveTo>
                    <a:pt x="22225" y="4744100"/>
                  </a:moveTo>
                  <a:lnTo>
                    <a:pt x="13574" y="4745846"/>
                  </a:lnTo>
                  <a:lnTo>
                    <a:pt x="6509" y="4750609"/>
                  </a:lnTo>
                  <a:lnTo>
                    <a:pt x="1746" y="4757674"/>
                  </a:lnTo>
                  <a:lnTo>
                    <a:pt x="0" y="4766369"/>
                  </a:lnTo>
                  <a:lnTo>
                    <a:pt x="1746" y="4775020"/>
                  </a:lnTo>
                  <a:lnTo>
                    <a:pt x="6509" y="4782085"/>
                  </a:lnTo>
                  <a:lnTo>
                    <a:pt x="13574" y="4786848"/>
                  </a:lnTo>
                  <a:lnTo>
                    <a:pt x="22225" y="4788594"/>
                  </a:lnTo>
                  <a:lnTo>
                    <a:pt x="30872" y="4786848"/>
                  </a:lnTo>
                  <a:lnTo>
                    <a:pt x="37932" y="4782085"/>
                  </a:lnTo>
                  <a:lnTo>
                    <a:pt x="42690" y="4775020"/>
                  </a:lnTo>
                  <a:lnTo>
                    <a:pt x="44441" y="4766369"/>
                  </a:lnTo>
                  <a:lnTo>
                    <a:pt x="42703" y="4757674"/>
                  </a:lnTo>
                  <a:lnTo>
                    <a:pt x="37940" y="4750609"/>
                  </a:lnTo>
                  <a:lnTo>
                    <a:pt x="30875" y="4745846"/>
                  </a:lnTo>
                  <a:lnTo>
                    <a:pt x="22225" y="4744100"/>
                  </a:lnTo>
                  <a:close/>
                </a:path>
                <a:path w="11962130" h="7343775">
                  <a:moveTo>
                    <a:pt x="22225" y="4655155"/>
                  </a:moveTo>
                  <a:lnTo>
                    <a:pt x="13574" y="4656902"/>
                  </a:lnTo>
                  <a:lnTo>
                    <a:pt x="6509" y="4661665"/>
                  </a:lnTo>
                  <a:lnTo>
                    <a:pt x="1746" y="4668729"/>
                  </a:lnTo>
                  <a:lnTo>
                    <a:pt x="0" y="4677425"/>
                  </a:lnTo>
                  <a:lnTo>
                    <a:pt x="1746" y="4686076"/>
                  </a:lnTo>
                  <a:lnTo>
                    <a:pt x="6509" y="4693140"/>
                  </a:lnTo>
                  <a:lnTo>
                    <a:pt x="13574" y="4697903"/>
                  </a:lnTo>
                  <a:lnTo>
                    <a:pt x="22225" y="4699650"/>
                  </a:lnTo>
                  <a:lnTo>
                    <a:pt x="30872" y="4697903"/>
                  </a:lnTo>
                  <a:lnTo>
                    <a:pt x="37932" y="4693140"/>
                  </a:lnTo>
                  <a:lnTo>
                    <a:pt x="42690" y="4686076"/>
                  </a:lnTo>
                  <a:lnTo>
                    <a:pt x="44441" y="4677425"/>
                  </a:lnTo>
                  <a:lnTo>
                    <a:pt x="42703" y="4668729"/>
                  </a:lnTo>
                  <a:lnTo>
                    <a:pt x="37940" y="4661665"/>
                  </a:lnTo>
                  <a:lnTo>
                    <a:pt x="30875" y="4656902"/>
                  </a:lnTo>
                  <a:lnTo>
                    <a:pt x="22225" y="4655155"/>
                  </a:lnTo>
                  <a:close/>
                </a:path>
                <a:path w="11962130" h="7343775">
                  <a:moveTo>
                    <a:pt x="22225" y="4566211"/>
                  </a:moveTo>
                  <a:lnTo>
                    <a:pt x="13574" y="4567957"/>
                  </a:lnTo>
                  <a:lnTo>
                    <a:pt x="6509" y="4572720"/>
                  </a:lnTo>
                  <a:lnTo>
                    <a:pt x="1746" y="4579785"/>
                  </a:lnTo>
                  <a:lnTo>
                    <a:pt x="0" y="4588480"/>
                  </a:lnTo>
                  <a:lnTo>
                    <a:pt x="1746" y="4597131"/>
                  </a:lnTo>
                  <a:lnTo>
                    <a:pt x="6509" y="4604196"/>
                  </a:lnTo>
                  <a:lnTo>
                    <a:pt x="13574" y="4608959"/>
                  </a:lnTo>
                  <a:lnTo>
                    <a:pt x="22225" y="4610705"/>
                  </a:lnTo>
                  <a:lnTo>
                    <a:pt x="30872" y="4608959"/>
                  </a:lnTo>
                  <a:lnTo>
                    <a:pt x="37932" y="4604196"/>
                  </a:lnTo>
                  <a:lnTo>
                    <a:pt x="42690" y="4597131"/>
                  </a:lnTo>
                  <a:lnTo>
                    <a:pt x="44441" y="4588480"/>
                  </a:lnTo>
                  <a:lnTo>
                    <a:pt x="42703" y="4579785"/>
                  </a:lnTo>
                  <a:lnTo>
                    <a:pt x="37940" y="4572720"/>
                  </a:lnTo>
                  <a:lnTo>
                    <a:pt x="30875" y="4567957"/>
                  </a:lnTo>
                  <a:lnTo>
                    <a:pt x="22225" y="4566211"/>
                  </a:lnTo>
                  <a:close/>
                </a:path>
                <a:path w="11962130" h="7343775">
                  <a:moveTo>
                    <a:pt x="22225" y="4477266"/>
                  </a:moveTo>
                  <a:lnTo>
                    <a:pt x="13574" y="4479013"/>
                  </a:lnTo>
                  <a:lnTo>
                    <a:pt x="6509" y="4483776"/>
                  </a:lnTo>
                  <a:lnTo>
                    <a:pt x="1746" y="4490840"/>
                  </a:lnTo>
                  <a:lnTo>
                    <a:pt x="0" y="4499536"/>
                  </a:lnTo>
                  <a:lnTo>
                    <a:pt x="1746" y="4508187"/>
                  </a:lnTo>
                  <a:lnTo>
                    <a:pt x="6509" y="4515251"/>
                  </a:lnTo>
                  <a:lnTo>
                    <a:pt x="13574" y="4520014"/>
                  </a:lnTo>
                  <a:lnTo>
                    <a:pt x="22225" y="4521761"/>
                  </a:lnTo>
                  <a:lnTo>
                    <a:pt x="30872" y="4520014"/>
                  </a:lnTo>
                  <a:lnTo>
                    <a:pt x="37932" y="4515251"/>
                  </a:lnTo>
                  <a:lnTo>
                    <a:pt x="42690" y="4508187"/>
                  </a:lnTo>
                  <a:lnTo>
                    <a:pt x="44441" y="4499536"/>
                  </a:lnTo>
                  <a:lnTo>
                    <a:pt x="42703" y="4490840"/>
                  </a:lnTo>
                  <a:lnTo>
                    <a:pt x="37940" y="4483776"/>
                  </a:lnTo>
                  <a:lnTo>
                    <a:pt x="30875" y="4479013"/>
                  </a:lnTo>
                  <a:lnTo>
                    <a:pt x="22225" y="4477266"/>
                  </a:lnTo>
                  <a:close/>
                </a:path>
                <a:path w="11962130" h="7343775">
                  <a:moveTo>
                    <a:pt x="22225" y="4388322"/>
                  </a:moveTo>
                  <a:lnTo>
                    <a:pt x="13574" y="4390068"/>
                  </a:lnTo>
                  <a:lnTo>
                    <a:pt x="6509" y="4394831"/>
                  </a:lnTo>
                  <a:lnTo>
                    <a:pt x="1746" y="4401896"/>
                  </a:lnTo>
                  <a:lnTo>
                    <a:pt x="0" y="4410591"/>
                  </a:lnTo>
                  <a:lnTo>
                    <a:pt x="1746" y="4419242"/>
                  </a:lnTo>
                  <a:lnTo>
                    <a:pt x="6509" y="4426307"/>
                  </a:lnTo>
                  <a:lnTo>
                    <a:pt x="13574" y="4431070"/>
                  </a:lnTo>
                  <a:lnTo>
                    <a:pt x="22225" y="4432816"/>
                  </a:lnTo>
                  <a:lnTo>
                    <a:pt x="30872" y="4431070"/>
                  </a:lnTo>
                  <a:lnTo>
                    <a:pt x="37932" y="4426307"/>
                  </a:lnTo>
                  <a:lnTo>
                    <a:pt x="42690" y="4419242"/>
                  </a:lnTo>
                  <a:lnTo>
                    <a:pt x="44441" y="4410591"/>
                  </a:lnTo>
                  <a:lnTo>
                    <a:pt x="42703" y="4401896"/>
                  </a:lnTo>
                  <a:lnTo>
                    <a:pt x="37940" y="4394831"/>
                  </a:lnTo>
                  <a:lnTo>
                    <a:pt x="30875" y="4390068"/>
                  </a:lnTo>
                  <a:lnTo>
                    <a:pt x="22225" y="4388322"/>
                  </a:lnTo>
                  <a:close/>
                </a:path>
                <a:path w="11962130" h="7343775">
                  <a:moveTo>
                    <a:pt x="22225" y="4299376"/>
                  </a:moveTo>
                  <a:lnTo>
                    <a:pt x="13574" y="4301123"/>
                  </a:lnTo>
                  <a:lnTo>
                    <a:pt x="6509" y="4305886"/>
                  </a:lnTo>
                  <a:lnTo>
                    <a:pt x="1746" y="4312951"/>
                  </a:lnTo>
                  <a:lnTo>
                    <a:pt x="0" y="4321647"/>
                  </a:lnTo>
                  <a:lnTo>
                    <a:pt x="1746" y="4330297"/>
                  </a:lnTo>
                  <a:lnTo>
                    <a:pt x="6509" y="4337362"/>
                  </a:lnTo>
                  <a:lnTo>
                    <a:pt x="13574" y="4342125"/>
                  </a:lnTo>
                  <a:lnTo>
                    <a:pt x="22225" y="4343872"/>
                  </a:lnTo>
                  <a:lnTo>
                    <a:pt x="30872" y="4342125"/>
                  </a:lnTo>
                  <a:lnTo>
                    <a:pt x="37931" y="4337362"/>
                  </a:lnTo>
                  <a:lnTo>
                    <a:pt x="42690" y="4330297"/>
                  </a:lnTo>
                  <a:lnTo>
                    <a:pt x="44440" y="4321647"/>
                  </a:lnTo>
                  <a:lnTo>
                    <a:pt x="42703" y="4312951"/>
                  </a:lnTo>
                  <a:lnTo>
                    <a:pt x="37940" y="4305886"/>
                  </a:lnTo>
                  <a:lnTo>
                    <a:pt x="30875" y="4301123"/>
                  </a:lnTo>
                  <a:lnTo>
                    <a:pt x="22225" y="4299376"/>
                  </a:lnTo>
                  <a:close/>
                </a:path>
                <a:path w="11962130" h="7343775">
                  <a:moveTo>
                    <a:pt x="22225" y="4210432"/>
                  </a:moveTo>
                  <a:lnTo>
                    <a:pt x="13574" y="4212178"/>
                  </a:lnTo>
                  <a:lnTo>
                    <a:pt x="6509" y="4216941"/>
                  </a:lnTo>
                  <a:lnTo>
                    <a:pt x="1746" y="4224006"/>
                  </a:lnTo>
                  <a:lnTo>
                    <a:pt x="0" y="4232701"/>
                  </a:lnTo>
                  <a:lnTo>
                    <a:pt x="1746" y="4241352"/>
                  </a:lnTo>
                  <a:lnTo>
                    <a:pt x="6509" y="4248417"/>
                  </a:lnTo>
                  <a:lnTo>
                    <a:pt x="13574" y="4253180"/>
                  </a:lnTo>
                  <a:lnTo>
                    <a:pt x="22225" y="4254926"/>
                  </a:lnTo>
                  <a:lnTo>
                    <a:pt x="30872" y="4253180"/>
                  </a:lnTo>
                  <a:lnTo>
                    <a:pt x="37932" y="4248417"/>
                  </a:lnTo>
                  <a:lnTo>
                    <a:pt x="42690" y="4241352"/>
                  </a:lnTo>
                  <a:lnTo>
                    <a:pt x="44441" y="4232701"/>
                  </a:lnTo>
                  <a:lnTo>
                    <a:pt x="42703" y="4224006"/>
                  </a:lnTo>
                  <a:lnTo>
                    <a:pt x="37940" y="4216941"/>
                  </a:lnTo>
                  <a:lnTo>
                    <a:pt x="30875" y="4212178"/>
                  </a:lnTo>
                  <a:lnTo>
                    <a:pt x="22225" y="4210432"/>
                  </a:lnTo>
                  <a:close/>
                </a:path>
                <a:path w="11962130" h="7343775">
                  <a:moveTo>
                    <a:pt x="22225" y="4121487"/>
                  </a:moveTo>
                  <a:lnTo>
                    <a:pt x="13574" y="4123234"/>
                  </a:lnTo>
                  <a:lnTo>
                    <a:pt x="6509" y="4127997"/>
                  </a:lnTo>
                  <a:lnTo>
                    <a:pt x="1746" y="4135061"/>
                  </a:lnTo>
                  <a:lnTo>
                    <a:pt x="0" y="4143757"/>
                  </a:lnTo>
                  <a:lnTo>
                    <a:pt x="1746" y="4152408"/>
                  </a:lnTo>
                  <a:lnTo>
                    <a:pt x="6509" y="4159472"/>
                  </a:lnTo>
                  <a:lnTo>
                    <a:pt x="13574" y="4164235"/>
                  </a:lnTo>
                  <a:lnTo>
                    <a:pt x="22225" y="4165982"/>
                  </a:lnTo>
                  <a:lnTo>
                    <a:pt x="30872" y="4164235"/>
                  </a:lnTo>
                  <a:lnTo>
                    <a:pt x="37932" y="4159472"/>
                  </a:lnTo>
                  <a:lnTo>
                    <a:pt x="42690" y="4152408"/>
                  </a:lnTo>
                  <a:lnTo>
                    <a:pt x="44441" y="4143757"/>
                  </a:lnTo>
                  <a:lnTo>
                    <a:pt x="42703" y="4135061"/>
                  </a:lnTo>
                  <a:lnTo>
                    <a:pt x="37940" y="4127997"/>
                  </a:lnTo>
                  <a:lnTo>
                    <a:pt x="30875" y="4123234"/>
                  </a:lnTo>
                  <a:lnTo>
                    <a:pt x="22225" y="4121487"/>
                  </a:lnTo>
                  <a:close/>
                </a:path>
                <a:path w="11962130" h="7343775">
                  <a:moveTo>
                    <a:pt x="22225" y="4032543"/>
                  </a:moveTo>
                  <a:lnTo>
                    <a:pt x="13574" y="4034289"/>
                  </a:lnTo>
                  <a:lnTo>
                    <a:pt x="6509" y="4039052"/>
                  </a:lnTo>
                  <a:lnTo>
                    <a:pt x="1746" y="4046117"/>
                  </a:lnTo>
                  <a:lnTo>
                    <a:pt x="0" y="4054812"/>
                  </a:lnTo>
                  <a:lnTo>
                    <a:pt x="1746" y="4063463"/>
                  </a:lnTo>
                  <a:lnTo>
                    <a:pt x="6509" y="4070528"/>
                  </a:lnTo>
                  <a:lnTo>
                    <a:pt x="13574" y="4075291"/>
                  </a:lnTo>
                  <a:lnTo>
                    <a:pt x="22225" y="4077037"/>
                  </a:lnTo>
                  <a:lnTo>
                    <a:pt x="30872" y="4075291"/>
                  </a:lnTo>
                  <a:lnTo>
                    <a:pt x="37932" y="4070528"/>
                  </a:lnTo>
                  <a:lnTo>
                    <a:pt x="42690" y="4063463"/>
                  </a:lnTo>
                  <a:lnTo>
                    <a:pt x="44441" y="4054812"/>
                  </a:lnTo>
                  <a:lnTo>
                    <a:pt x="42703" y="4046117"/>
                  </a:lnTo>
                  <a:lnTo>
                    <a:pt x="37940" y="4039052"/>
                  </a:lnTo>
                  <a:lnTo>
                    <a:pt x="30875" y="4034289"/>
                  </a:lnTo>
                  <a:lnTo>
                    <a:pt x="22225" y="4032543"/>
                  </a:lnTo>
                  <a:close/>
                </a:path>
                <a:path w="11962130" h="7343775">
                  <a:moveTo>
                    <a:pt x="22225" y="3943598"/>
                  </a:moveTo>
                  <a:lnTo>
                    <a:pt x="13574" y="3945345"/>
                  </a:lnTo>
                  <a:lnTo>
                    <a:pt x="6509" y="3950108"/>
                  </a:lnTo>
                  <a:lnTo>
                    <a:pt x="1746" y="3957172"/>
                  </a:lnTo>
                  <a:lnTo>
                    <a:pt x="0" y="3965868"/>
                  </a:lnTo>
                  <a:lnTo>
                    <a:pt x="1746" y="3974519"/>
                  </a:lnTo>
                  <a:lnTo>
                    <a:pt x="6509" y="3981583"/>
                  </a:lnTo>
                  <a:lnTo>
                    <a:pt x="13574" y="3986346"/>
                  </a:lnTo>
                  <a:lnTo>
                    <a:pt x="22225" y="3988093"/>
                  </a:lnTo>
                  <a:lnTo>
                    <a:pt x="30872" y="3986346"/>
                  </a:lnTo>
                  <a:lnTo>
                    <a:pt x="37932" y="3981583"/>
                  </a:lnTo>
                  <a:lnTo>
                    <a:pt x="42690" y="3974519"/>
                  </a:lnTo>
                  <a:lnTo>
                    <a:pt x="44441" y="3965868"/>
                  </a:lnTo>
                  <a:lnTo>
                    <a:pt x="42703" y="3957172"/>
                  </a:lnTo>
                  <a:lnTo>
                    <a:pt x="37940" y="3950108"/>
                  </a:lnTo>
                  <a:lnTo>
                    <a:pt x="30875" y="3945345"/>
                  </a:lnTo>
                  <a:lnTo>
                    <a:pt x="22225" y="3943598"/>
                  </a:lnTo>
                  <a:close/>
                </a:path>
                <a:path w="11962130" h="7343775">
                  <a:moveTo>
                    <a:pt x="22225" y="3854654"/>
                  </a:moveTo>
                  <a:lnTo>
                    <a:pt x="13574" y="3856401"/>
                  </a:lnTo>
                  <a:lnTo>
                    <a:pt x="6509" y="3861164"/>
                  </a:lnTo>
                  <a:lnTo>
                    <a:pt x="1746" y="3868228"/>
                  </a:lnTo>
                  <a:lnTo>
                    <a:pt x="0" y="3876923"/>
                  </a:lnTo>
                  <a:lnTo>
                    <a:pt x="1746" y="3885574"/>
                  </a:lnTo>
                  <a:lnTo>
                    <a:pt x="6509" y="3892639"/>
                  </a:lnTo>
                  <a:lnTo>
                    <a:pt x="13574" y="3897402"/>
                  </a:lnTo>
                  <a:lnTo>
                    <a:pt x="22225" y="3899148"/>
                  </a:lnTo>
                  <a:lnTo>
                    <a:pt x="30872" y="3897402"/>
                  </a:lnTo>
                  <a:lnTo>
                    <a:pt x="37932" y="3892639"/>
                  </a:lnTo>
                  <a:lnTo>
                    <a:pt x="42690" y="3885574"/>
                  </a:lnTo>
                  <a:lnTo>
                    <a:pt x="44441" y="3876923"/>
                  </a:lnTo>
                  <a:lnTo>
                    <a:pt x="42703" y="3868228"/>
                  </a:lnTo>
                  <a:lnTo>
                    <a:pt x="37940" y="3861164"/>
                  </a:lnTo>
                  <a:lnTo>
                    <a:pt x="30875" y="3856401"/>
                  </a:lnTo>
                  <a:lnTo>
                    <a:pt x="22225" y="3854654"/>
                  </a:lnTo>
                  <a:close/>
                </a:path>
                <a:path w="11962130" h="7343775">
                  <a:moveTo>
                    <a:pt x="22225" y="3765710"/>
                  </a:moveTo>
                  <a:lnTo>
                    <a:pt x="13574" y="3767456"/>
                  </a:lnTo>
                  <a:lnTo>
                    <a:pt x="6509" y="3772219"/>
                  </a:lnTo>
                  <a:lnTo>
                    <a:pt x="1746" y="3779284"/>
                  </a:lnTo>
                  <a:lnTo>
                    <a:pt x="0" y="3787979"/>
                  </a:lnTo>
                  <a:lnTo>
                    <a:pt x="1746" y="3796630"/>
                  </a:lnTo>
                  <a:lnTo>
                    <a:pt x="6509" y="3803694"/>
                  </a:lnTo>
                  <a:lnTo>
                    <a:pt x="13574" y="3808457"/>
                  </a:lnTo>
                  <a:lnTo>
                    <a:pt x="22225" y="3810204"/>
                  </a:lnTo>
                  <a:lnTo>
                    <a:pt x="30872" y="3808457"/>
                  </a:lnTo>
                  <a:lnTo>
                    <a:pt x="37932" y="3803694"/>
                  </a:lnTo>
                  <a:lnTo>
                    <a:pt x="42690" y="3796630"/>
                  </a:lnTo>
                  <a:lnTo>
                    <a:pt x="44441" y="3787979"/>
                  </a:lnTo>
                  <a:lnTo>
                    <a:pt x="42703" y="3779284"/>
                  </a:lnTo>
                  <a:lnTo>
                    <a:pt x="37940" y="3772219"/>
                  </a:lnTo>
                  <a:lnTo>
                    <a:pt x="30875" y="3767456"/>
                  </a:lnTo>
                  <a:lnTo>
                    <a:pt x="22225" y="3765710"/>
                  </a:lnTo>
                  <a:close/>
                </a:path>
                <a:path w="11962130" h="7343775">
                  <a:moveTo>
                    <a:pt x="22225" y="3676765"/>
                  </a:moveTo>
                  <a:lnTo>
                    <a:pt x="13574" y="3678512"/>
                  </a:lnTo>
                  <a:lnTo>
                    <a:pt x="6509" y="3683275"/>
                  </a:lnTo>
                  <a:lnTo>
                    <a:pt x="1746" y="3690339"/>
                  </a:lnTo>
                  <a:lnTo>
                    <a:pt x="0" y="3699035"/>
                  </a:lnTo>
                  <a:lnTo>
                    <a:pt x="1746" y="3707686"/>
                  </a:lnTo>
                  <a:lnTo>
                    <a:pt x="6509" y="3714750"/>
                  </a:lnTo>
                  <a:lnTo>
                    <a:pt x="13574" y="3719513"/>
                  </a:lnTo>
                  <a:lnTo>
                    <a:pt x="22225" y="3721260"/>
                  </a:lnTo>
                  <a:lnTo>
                    <a:pt x="30872" y="3719513"/>
                  </a:lnTo>
                  <a:lnTo>
                    <a:pt x="37932" y="3714750"/>
                  </a:lnTo>
                  <a:lnTo>
                    <a:pt x="42690" y="3707686"/>
                  </a:lnTo>
                  <a:lnTo>
                    <a:pt x="44441" y="3699035"/>
                  </a:lnTo>
                  <a:lnTo>
                    <a:pt x="42703" y="3690339"/>
                  </a:lnTo>
                  <a:lnTo>
                    <a:pt x="37940" y="3683275"/>
                  </a:lnTo>
                  <a:lnTo>
                    <a:pt x="30875" y="3678512"/>
                  </a:lnTo>
                  <a:lnTo>
                    <a:pt x="22225" y="3676765"/>
                  </a:lnTo>
                  <a:close/>
                </a:path>
                <a:path w="11962130" h="7343775">
                  <a:moveTo>
                    <a:pt x="22225" y="3587821"/>
                  </a:moveTo>
                  <a:lnTo>
                    <a:pt x="13574" y="3589567"/>
                  </a:lnTo>
                  <a:lnTo>
                    <a:pt x="6509" y="3594330"/>
                  </a:lnTo>
                  <a:lnTo>
                    <a:pt x="1746" y="3601395"/>
                  </a:lnTo>
                  <a:lnTo>
                    <a:pt x="0" y="3610090"/>
                  </a:lnTo>
                  <a:lnTo>
                    <a:pt x="1746" y="3618741"/>
                  </a:lnTo>
                  <a:lnTo>
                    <a:pt x="6509" y="3625806"/>
                  </a:lnTo>
                  <a:lnTo>
                    <a:pt x="13574" y="3630569"/>
                  </a:lnTo>
                  <a:lnTo>
                    <a:pt x="22225" y="3632315"/>
                  </a:lnTo>
                  <a:lnTo>
                    <a:pt x="30872" y="3630569"/>
                  </a:lnTo>
                  <a:lnTo>
                    <a:pt x="37932" y="3625806"/>
                  </a:lnTo>
                  <a:lnTo>
                    <a:pt x="42690" y="3618741"/>
                  </a:lnTo>
                  <a:lnTo>
                    <a:pt x="44441" y="3610090"/>
                  </a:lnTo>
                  <a:lnTo>
                    <a:pt x="42703" y="3601395"/>
                  </a:lnTo>
                  <a:lnTo>
                    <a:pt x="37940" y="3594330"/>
                  </a:lnTo>
                  <a:lnTo>
                    <a:pt x="30875" y="3589567"/>
                  </a:lnTo>
                  <a:lnTo>
                    <a:pt x="22225" y="3587821"/>
                  </a:lnTo>
                  <a:close/>
                </a:path>
                <a:path w="11962130" h="7343775">
                  <a:moveTo>
                    <a:pt x="22225" y="3498876"/>
                  </a:moveTo>
                  <a:lnTo>
                    <a:pt x="13574" y="3500623"/>
                  </a:lnTo>
                  <a:lnTo>
                    <a:pt x="6509" y="3505386"/>
                  </a:lnTo>
                  <a:lnTo>
                    <a:pt x="1746" y="3512450"/>
                  </a:lnTo>
                  <a:lnTo>
                    <a:pt x="0" y="3521146"/>
                  </a:lnTo>
                  <a:lnTo>
                    <a:pt x="1746" y="3529797"/>
                  </a:lnTo>
                  <a:lnTo>
                    <a:pt x="6509" y="3536861"/>
                  </a:lnTo>
                  <a:lnTo>
                    <a:pt x="13574" y="3541624"/>
                  </a:lnTo>
                  <a:lnTo>
                    <a:pt x="22225" y="3543371"/>
                  </a:lnTo>
                  <a:lnTo>
                    <a:pt x="30872" y="3541624"/>
                  </a:lnTo>
                  <a:lnTo>
                    <a:pt x="37932" y="3536861"/>
                  </a:lnTo>
                  <a:lnTo>
                    <a:pt x="42690" y="3529797"/>
                  </a:lnTo>
                  <a:lnTo>
                    <a:pt x="44441" y="3521146"/>
                  </a:lnTo>
                  <a:lnTo>
                    <a:pt x="42703" y="3512450"/>
                  </a:lnTo>
                  <a:lnTo>
                    <a:pt x="37940" y="3505386"/>
                  </a:lnTo>
                  <a:lnTo>
                    <a:pt x="30875" y="3500623"/>
                  </a:lnTo>
                  <a:lnTo>
                    <a:pt x="22225" y="3498876"/>
                  </a:lnTo>
                  <a:close/>
                </a:path>
                <a:path w="11962130" h="7343775">
                  <a:moveTo>
                    <a:pt x="22225" y="3409932"/>
                  </a:moveTo>
                  <a:lnTo>
                    <a:pt x="13574" y="3411678"/>
                  </a:lnTo>
                  <a:lnTo>
                    <a:pt x="6509" y="3416441"/>
                  </a:lnTo>
                  <a:lnTo>
                    <a:pt x="1746" y="3423506"/>
                  </a:lnTo>
                  <a:lnTo>
                    <a:pt x="0" y="3432201"/>
                  </a:lnTo>
                  <a:lnTo>
                    <a:pt x="1746" y="3440852"/>
                  </a:lnTo>
                  <a:lnTo>
                    <a:pt x="6509" y="3447917"/>
                  </a:lnTo>
                  <a:lnTo>
                    <a:pt x="13574" y="3452680"/>
                  </a:lnTo>
                  <a:lnTo>
                    <a:pt x="22225" y="3454426"/>
                  </a:lnTo>
                  <a:lnTo>
                    <a:pt x="30872" y="3452680"/>
                  </a:lnTo>
                  <a:lnTo>
                    <a:pt x="37932" y="3447917"/>
                  </a:lnTo>
                  <a:lnTo>
                    <a:pt x="42690" y="3440852"/>
                  </a:lnTo>
                  <a:lnTo>
                    <a:pt x="44441" y="3432201"/>
                  </a:lnTo>
                  <a:lnTo>
                    <a:pt x="42703" y="3423506"/>
                  </a:lnTo>
                  <a:lnTo>
                    <a:pt x="37940" y="3416441"/>
                  </a:lnTo>
                  <a:lnTo>
                    <a:pt x="30875" y="3411678"/>
                  </a:lnTo>
                  <a:lnTo>
                    <a:pt x="22225" y="3409932"/>
                  </a:lnTo>
                  <a:close/>
                </a:path>
                <a:path w="11962130" h="7343775">
                  <a:moveTo>
                    <a:pt x="22225" y="3320987"/>
                  </a:moveTo>
                  <a:lnTo>
                    <a:pt x="13574" y="3322734"/>
                  </a:lnTo>
                  <a:lnTo>
                    <a:pt x="6509" y="3327497"/>
                  </a:lnTo>
                  <a:lnTo>
                    <a:pt x="1746" y="3334561"/>
                  </a:lnTo>
                  <a:lnTo>
                    <a:pt x="0" y="3343257"/>
                  </a:lnTo>
                  <a:lnTo>
                    <a:pt x="1746" y="3351908"/>
                  </a:lnTo>
                  <a:lnTo>
                    <a:pt x="6509" y="3358972"/>
                  </a:lnTo>
                  <a:lnTo>
                    <a:pt x="13574" y="3363735"/>
                  </a:lnTo>
                  <a:lnTo>
                    <a:pt x="22225" y="3365482"/>
                  </a:lnTo>
                  <a:lnTo>
                    <a:pt x="30872" y="3363735"/>
                  </a:lnTo>
                  <a:lnTo>
                    <a:pt x="37932" y="3358972"/>
                  </a:lnTo>
                  <a:lnTo>
                    <a:pt x="42690" y="3351908"/>
                  </a:lnTo>
                  <a:lnTo>
                    <a:pt x="44441" y="3343257"/>
                  </a:lnTo>
                  <a:lnTo>
                    <a:pt x="42703" y="3334561"/>
                  </a:lnTo>
                  <a:lnTo>
                    <a:pt x="37940" y="3327497"/>
                  </a:lnTo>
                  <a:lnTo>
                    <a:pt x="30875" y="3322734"/>
                  </a:lnTo>
                  <a:lnTo>
                    <a:pt x="22225" y="3320987"/>
                  </a:lnTo>
                  <a:close/>
                </a:path>
                <a:path w="11962130" h="7343775">
                  <a:moveTo>
                    <a:pt x="22225" y="3232043"/>
                  </a:moveTo>
                  <a:lnTo>
                    <a:pt x="13574" y="3233789"/>
                  </a:lnTo>
                  <a:lnTo>
                    <a:pt x="6509" y="3238552"/>
                  </a:lnTo>
                  <a:lnTo>
                    <a:pt x="1746" y="3245617"/>
                  </a:lnTo>
                  <a:lnTo>
                    <a:pt x="0" y="3254312"/>
                  </a:lnTo>
                  <a:lnTo>
                    <a:pt x="1746" y="3262963"/>
                  </a:lnTo>
                  <a:lnTo>
                    <a:pt x="6509" y="3270028"/>
                  </a:lnTo>
                  <a:lnTo>
                    <a:pt x="13574" y="3274791"/>
                  </a:lnTo>
                  <a:lnTo>
                    <a:pt x="22225" y="3276537"/>
                  </a:lnTo>
                  <a:lnTo>
                    <a:pt x="30872" y="3274791"/>
                  </a:lnTo>
                  <a:lnTo>
                    <a:pt x="37932" y="3270028"/>
                  </a:lnTo>
                  <a:lnTo>
                    <a:pt x="42690" y="3262963"/>
                  </a:lnTo>
                  <a:lnTo>
                    <a:pt x="44441" y="3254312"/>
                  </a:lnTo>
                  <a:lnTo>
                    <a:pt x="42703" y="3245617"/>
                  </a:lnTo>
                  <a:lnTo>
                    <a:pt x="37940" y="3238552"/>
                  </a:lnTo>
                  <a:lnTo>
                    <a:pt x="30875" y="3233789"/>
                  </a:lnTo>
                  <a:lnTo>
                    <a:pt x="22225" y="3232043"/>
                  </a:lnTo>
                  <a:close/>
                </a:path>
                <a:path w="11962130" h="7343775">
                  <a:moveTo>
                    <a:pt x="22225" y="3143098"/>
                  </a:moveTo>
                  <a:lnTo>
                    <a:pt x="13574" y="3144845"/>
                  </a:lnTo>
                  <a:lnTo>
                    <a:pt x="6509" y="3149608"/>
                  </a:lnTo>
                  <a:lnTo>
                    <a:pt x="1746" y="3156672"/>
                  </a:lnTo>
                  <a:lnTo>
                    <a:pt x="0" y="3165368"/>
                  </a:lnTo>
                  <a:lnTo>
                    <a:pt x="1746" y="3174019"/>
                  </a:lnTo>
                  <a:lnTo>
                    <a:pt x="6509" y="3181083"/>
                  </a:lnTo>
                  <a:lnTo>
                    <a:pt x="13574" y="3185846"/>
                  </a:lnTo>
                  <a:lnTo>
                    <a:pt x="22225" y="3187593"/>
                  </a:lnTo>
                  <a:lnTo>
                    <a:pt x="30872" y="3185846"/>
                  </a:lnTo>
                  <a:lnTo>
                    <a:pt x="37932" y="3181083"/>
                  </a:lnTo>
                  <a:lnTo>
                    <a:pt x="42690" y="3174019"/>
                  </a:lnTo>
                  <a:lnTo>
                    <a:pt x="44441" y="3165368"/>
                  </a:lnTo>
                  <a:lnTo>
                    <a:pt x="42703" y="3156672"/>
                  </a:lnTo>
                  <a:lnTo>
                    <a:pt x="37940" y="3149608"/>
                  </a:lnTo>
                  <a:lnTo>
                    <a:pt x="30875" y="3144845"/>
                  </a:lnTo>
                  <a:lnTo>
                    <a:pt x="22225" y="3143098"/>
                  </a:lnTo>
                  <a:close/>
                </a:path>
                <a:path w="11962130" h="7343775">
                  <a:moveTo>
                    <a:pt x="22225" y="3054154"/>
                  </a:moveTo>
                  <a:lnTo>
                    <a:pt x="13574" y="3055900"/>
                  </a:lnTo>
                  <a:lnTo>
                    <a:pt x="6509" y="3060663"/>
                  </a:lnTo>
                  <a:lnTo>
                    <a:pt x="1746" y="3067728"/>
                  </a:lnTo>
                  <a:lnTo>
                    <a:pt x="0" y="3076423"/>
                  </a:lnTo>
                  <a:lnTo>
                    <a:pt x="1746" y="3085074"/>
                  </a:lnTo>
                  <a:lnTo>
                    <a:pt x="6509" y="3092139"/>
                  </a:lnTo>
                  <a:lnTo>
                    <a:pt x="13574" y="3096902"/>
                  </a:lnTo>
                  <a:lnTo>
                    <a:pt x="22225" y="3098648"/>
                  </a:lnTo>
                  <a:lnTo>
                    <a:pt x="30872" y="3096902"/>
                  </a:lnTo>
                  <a:lnTo>
                    <a:pt x="37932" y="3092139"/>
                  </a:lnTo>
                  <a:lnTo>
                    <a:pt x="42690" y="3085074"/>
                  </a:lnTo>
                  <a:lnTo>
                    <a:pt x="44441" y="3076423"/>
                  </a:lnTo>
                  <a:lnTo>
                    <a:pt x="42703" y="3067728"/>
                  </a:lnTo>
                  <a:lnTo>
                    <a:pt x="37940" y="3060663"/>
                  </a:lnTo>
                  <a:lnTo>
                    <a:pt x="30875" y="3055900"/>
                  </a:lnTo>
                  <a:lnTo>
                    <a:pt x="22225" y="3054154"/>
                  </a:lnTo>
                  <a:close/>
                </a:path>
                <a:path w="11962130" h="7343775">
                  <a:moveTo>
                    <a:pt x="22225" y="2965209"/>
                  </a:moveTo>
                  <a:lnTo>
                    <a:pt x="13574" y="2966956"/>
                  </a:lnTo>
                  <a:lnTo>
                    <a:pt x="6509" y="2971719"/>
                  </a:lnTo>
                  <a:lnTo>
                    <a:pt x="1746" y="2978783"/>
                  </a:lnTo>
                  <a:lnTo>
                    <a:pt x="0" y="2987479"/>
                  </a:lnTo>
                  <a:lnTo>
                    <a:pt x="1746" y="2996130"/>
                  </a:lnTo>
                  <a:lnTo>
                    <a:pt x="6509" y="3003194"/>
                  </a:lnTo>
                  <a:lnTo>
                    <a:pt x="13574" y="3007957"/>
                  </a:lnTo>
                  <a:lnTo>
                    <a:pt x="22225" y="3009704"/>
                  </a:lnTo>
                  <a:lnTo>
                    <a:pt x="30872" y="3007957"/>
                  </a:lnTo>
                  <a:lnTo>
                    <a:pt x="37932" y="3003194"/>
                  </a:lnTo>
                  <a:lnTo>
                    <a:pt x="42690" y="2996130"/>
                  </a:lnTo>
                  <a:lnTo>
                    <a:pt x="44441" y="2987479"/>
                  </a:lnTo>
                  <a:lnTo>
                    <a:pt x="42703" y="2978783"/>
                  </a:lnTo>
                  <a:lnTo>
                    <a:pt x="37940" y="2971719"/>
                  </a:lnTo>
                  <a:lnTo>
                    <a:pt x="30875" y="2966956"/>
                  </a:lnTo>
                  <a:lnTo>
                    <a:pt x="22225" y="2965209"/>
                  </a:lnTo>
                  <a:close/>
                </a:path>
                <a:path w="11962130" h="7343775">
                  <a:moveTo>
                    <a:pt x="22225" y="2876265"/>
                  </a:moveTo>
                  <a:lnTo>
                    <a:pt x="13574" y="2878012"/>
                  </a:lnTo>
                  <a:lnTo>
                    <a:pt x="6509" y="2882775"/>
                  </a:lnTo>
                  <a:lnTo>
                    <a:pt x="1746" y="2889839"/>
                  </a:lnTo>
                  <a:lnTo>
                    <a:pt x="0" y="2898534"/>
                  </a:lnTo>
                  <a:lnTo>
                    <a:pt x="1746" y="2907185"/>
                  </a:lnTo>
                  <a:lnTo>
                    <a:pt x="6509" y="2914250"/>
                  </a:lnTo>
                  <a:lnTo>
                    <a:pt x="13574" y="2919013"/>
                  </a:lnTo>
                  <a:lnTo>
                    <a:pt x="22225" y="2920759"/>
                  </a:lnTo>
                  <a:lnTo>
                    <a:pt x="30872" y="2919013"/>
                  </a:lnTo>
                  <a:lnTo>
                    <a:pt x="37932" y="2914250"/>
                  </a:lnTo>
                  <a:lnTo>
                    <a:pt x="42690" y="2907185"/>
                  </a:lnTo>
                  <a:lnTo>
                    <a:pt x="44441" y="2898534"/>
                  </a:lnTo>
                  <a:lnTo>
                    <a:pt x="42703" y="2889839"/>
                  </a:lnTo>
                  <a:lnTo>
                    <a:pt x="37940" y="2882775"/>
                  </a:lnTo>
                  <a:lnTo>
                    <a:pt x="30875" y="2878012"/>
                  </a:lnTo>
                  <a:lnTo>
                    <a:pt x="22225" y="2876265"/>
                  </a:lnTo>
                  <a:close/>
                </a:path>
                <a:path w="11962130" h="7343775">
                  <a:moveTo>
                    <a:pt x="22225" y="2787321"/>
                  </a:moveTo>
                  <a:lnTo>
                    <a:pt x="13574" y="2789067"/>
                  </a:lnTo>
                  <a:lnTo>
                    <a:pt x="6509" y="2793830"/>
                  </a:lnTo>
                  <a:lnTo>
                    <a:pt x="1746" y="2800895"/>
                  </a:lnTo>
                  <a:lnTo>
                    <a:pt x="0" y="2809590"/>
                  </a:lnTo>
                  <a:lnTo>
                    <a:pt x="1746" y="2818241"/>
                  </a:lnTo>
                  <a:lnTo>
                    <a:pt x="6509" y="2825305"/>
                  </a:lnTo>
                  <a:lnTo>
                    <a:pt x="13574" y="2830068"/>
                  </a:lnTo>
                  <a:lnTo>
                    <a:pt x="22225" y="2831815"/>
                  </a:lnTo>
                  <a:lnTo>
                    <a:pt x="30872" y="2830068"/>
                  </a:lnTo>
                  <a:lnTo>
                    <a:pt x="37932" y="2825305"/>
                  </a:lnTo>
                  <a:lnTo>
                    <a:pt x="42690" y="2818241"/>
                  </a:lnTo>
                  <a:lnTo>
                    <a:pt x="44441" y="2809590"/>
                  </a:lnTo>
                  <a:lnTo>
                    <a:pt x="42703" y="2800895"/>
                  </a:lnTo>
                  <a:lnTo>
                    <a:pt x="37940" y="2793830"/>
                  </a:lnTo>
                  <a:lnTo>
                    <a:pt x="30875" y="2789067"/>
                  </a:lnTo>
                  <a:lnTo>
                    <a:pt x="22225" y="2787321"/>
                  </a:lnTo>
                  <a:close/>
                </a:path>
                <a:path w="11962130" h="7343775">
                  <a:moveTo>
                    <a:pt x="22225" y="2698376"/>
                  </a:moveTo>
                  <a:lnTo>
                    <a:pt x="13574" y="2700123"/>
                  </a:lnTo>
                  <a:lnTo>
                    <a:pt x="6509" y="2704886"/>
                  </a:lnTo>
                  <a:lnTo>
                    <a:pt x="1746" y="2711950"/>
                  </a:lnTo>
                  <a:lnTo>
                    <a:pt x="0" y="2720646"/>
                  </a:lnTo>
                  <a:lnTo>
                    <a:pt x="1746" y="2729297"/>
                  </a:lnTo>
                  <a:lnTo>
                    <a:pt x="6509" y="2736361"/>
                  </a:lnTo>
                  <a:lnTo>
                    <a:pt x="13574" y="2741124"/>
                  </a:lnTo>
                  <a:lnTo>
                    <a:pt x="22225" y="2742871"/>
                  </a:lnTo>
                  <a:lnTo>
                    <a:pt x="30872" y="2741124"/>
                  </a:lnTo>
                  <a:lnTo>
                    <a:pt x="37932" y="2736361"/>
                  </a:lnTo>
                  <a:lnTo>
                    <a:pt x="42690" y="2729297"/>
                  </a:lnTo>
                  <a:lnTo>
                    <a:pt x="44441" y="2720646"/>
                  </a:lnTo>
                  <a:lnTo>
                    <a:pt x="42703" y="2711950"/>
                  </a:lnTo>
                  <a:lnTo>
                    <a:pt x="37940" y="2704886"/>
                  </a:lnTo>
                  <a:lnTo>
                    <a:pt x="30875" y="2700123"/>
                  </a:lnTo>
                  <a:lnTo>
                    <a:pt x="22225" y="2698376"/>
                  </a:lnTo>
                  <a:close/>
                </a:path>
                <a:path w="11962130" h="7343775">
                  <a:moveTo>
                    <a:pt x="22225" y="2609432"/>
                  </a:moveTo>
                  <a:lnTo>
                    <a:pt x="13574" y="2611178"/>
                  </a:lnTo>
                  <a:lnTo>
                    <a:pt x="6509" y="2615941"/>
                  </a:lnTo>
                  <a:lnTo>
                    <a:pt x="1746" y="2623006"/>
                  </a:lnTo>
                  <a:lnTo>
                    <a:pt x="0" y="2631701"/>
                  </a:lnTo>
                  <a:lnTo>
                    <a:pt x="1746" y="2640352"/>
                  </a:lnTo>
                  <a:lnTo>
                    <a:pt x="6509" y="2647417"/>
                  </a:lnTo>
                  <a:lnTo>
                    <a:pt x="13574" y="2652180"/>
                  </a:lnTo>
                  <a:lnTo>
                    <a:pt x="22225" y="2653926"/>
                  </a:lnTo>
                  <a:lnTo>
                    <a:pt x="30872" y="2652180"/>
                  </a:lnTo>
                  <a:lnTo>
                    <a:pt x="37932" y="2647417"/>
                  </a:lnTo>
                  <a:lnTo>
                    <a:pt x="42690" y="2640352"/>
                  </a:lnTo>
                  <a:lnTo>
                    <a:pt x="44441" y="2631701"/>
                  </a:lnTo>
                  <a:lnTo>
                    <a:pt x="42703" y="2623006"/>
                  </a:lnTo>
                  <a:lnTo>
                    <a:pt x="37940" y="2615941"/>
                  </a:lnTo>
                  <a:lnTo>
                    <a:pt x="30875" y="2611178"/>
                  </a:lnTo>
                  <a:lnTo>
                    <a:pt x="22225" y="2609432"/>
                  </a:lnTo>
                  <a:close/>
                </a:path>
                <a:path w="11962130" h="7343775">
                  <a:moveTo>
                    <a:pt x="22225" y="2520487"/>
                  </a:moveTo>
                  <a:lnTo>
                    <a:pt x="13574" y="2522234"/>
                  </a:lnTo>
                  <a:lnTo>
                    <a:pt x="6509" y="2526997"/>
                  </a:lnTo>
                  <a:lnTo>
                    <a:pt x="1746" y="2534061"/>
                  </a:lnTo>
                  <a:lnTo>
                    <a:pt x="0" y="2542757"/>
                  </a:lnTo>
                  <a:lnTo>
                    <a:pt x="1746" y="2551408"/>
                  </a:lnTo>
                  <a:lnTo>
                    <a:pt x="6509" y="2558472"/>
                  </a:lnTo>
                  <a:lnTo>
                    <a:pt x="13574" y="2563235"/>
                  </a:lnTo>
                  <a:lnTo>
                    <a:pt x="22225" y="2564982"/>
                  </a:lnTo>
                  <a:lnTo>
                    <a:pt x="30872" y="2563235"/>
                  </a:lnTo>
                  <a:lnTo>
                    <a:pt x="37932" y="2558472"/>
                  </a:lnTo>
                  <a:lnTo>
                    <a:pt x="42690" y="2551408"/>
                  </a:lnTo>
                  <a:lnTo>
                    <a:pt x="44441" y="2542757"/>
                  </a:lnTo>
                  <a:lnTo>
                    <a:pt x="42703" y="2534061"/>
                  </a:lnTo>
                  <a:lnTo>
                    <a:pt x="37940" y="2526997"/>
                  </a:lnTo>
                  <a:lnTo>
                    <a:pt x="30875" y="2522234"/>
                  </a:lnTo>
                  <a:lnTo>
                    <a:pt x="22225" y="2520487"/>
                  </a:lnTo>
                  <a:close/>
                </a:path>
                <a:path w="11962130" h="7343775">
                  <a:moveTo>
                    <a:pt x="22225" y="2431543"/>
                  </a:moveTo>
                  <a:lnTo>
                    <a:pt x="13574" y="2433289"/>
                  </a:lnTo>
                  <a:lnTo>
                    <a:pt x="6509" y="2438052"/>
                  </a:lnTo>
                  <a:lnTo>
                    <a:pt x="1746" y="2445117"/>
                  </a:lnTo>
                  <a:lnTo>
                    <a:pt x="0" y="2453812"/>
                  </a:lnTo>
                  <a:lnTo>
                    <a:pt x="1746" y="2462463"/>
                  </a:lnTo>
                  <a:lnTo>
                    <a:pt x="6509" y="2469528"/>
                  </a:lnTo>
                  <a:lnTo>
                    <a:pt x="13574" y="2474291"/>
                  </a:lnTo>
                  <a:lnTo>
                    <a:pt x="22225" y="2476037"/>
                  </a:lnTo>
                  <a:lnTo>
                    <a:pt x="30872" y="2474291"/>
                  </a:lnTo>
                  <a:lnTo>
                    <a:pt x="37932" y="2469528"/>
                  </a:lnTo>
                  <a:lnTo>
                    <a:pt x="42690" y="2462463"/>
                  </a:lnTo>
                  <a:lnTo>
                    <a:pt x="44441" y="2453812"/>
                  </a:lnTo>
                  <a:lnTo>
                    <a:pt x="42703" y="2445117"/>
                  </a:lnTo>
                  <a:lnTo>
                    <a:pt x="37940" y="2438052"/>
                  </a:lnTo>
                  <a:lnTo>
                    <a:pt x="30875" y="2433289"/>
                  </a:lnTo>
                  <a:lnTo>
                    <a:pt x="22225" y="2431543"/>
                  </a:lnTo>
                  <a:close/>
                </a:path>
                <a:path w="11962130" h="7343775">
                  <a:moveTo>
                    <a:pt x="22225" y="2342598"/>
                  </a:moveTo>
                  <a:lnTo>
                    <a:pt x="13574" y="2344345"/>
                  </a:lnTo>
                  <a:lnTo>
                    <a:pt x="6509" y="2349108"/>
                  </a:lnTo>
                  <a:lnTo>
                    <a:pt x="1746" y="2356172"/>
                  </a:lnTo>
                  <a:lnTo>
                    <a:pt x="0" y="2364868"/>
                  </a:lnTo>
                  <a:lnTo>
                    <a:pt x="1746" y="2373519"/>
                  </a:lnTo>
                  <a:lnTo>
                    <a:pt x="6509" y="2380583"/>
                  </a:lnTo>
                  <a:lnTo>
                    <a:pt x="13574" y="2385346"/>
                  </a:lnTo>
                  <a:lnTo>
                    <a:pt x="22225" y="2387093"/>
                  </a:lnTo>
                  <a:lnTo>
                    <a:pt x="30872" y="2385346"/>
                  </a:lnTo>
                  <a:lnTo>
                    <a:pt x="37932" y="2380583"/>
                  </a:lnTo>
                  <a:lnTo>
                    <a:pt x="42690" y="2373519"/>
                  </a:lnTo>
                  <a:lnTo>
                    <a:pt x="44441" y="2364868"/>
                  </a:lnTo>
                  <a:lnTo>
                    <a:pt x="42703" y="2356172"/>
                  </a:lnTo>
                  <a:lnTo>
                    <a:pt x="37940" y="2349108"/>
                  </a:lnTo>
                  <a:lnTo>
                    <a:pt x="30875" y="2344345"/>
                  </a:lnTo>
                  <a:lnTo>
                    <a:pt x="22225" y="2342598"/>
                  </a:lnTo>
                  <a:close/>
                </a:path>
                <a:path w="11962130" h="7343775">
                  <a:moveTo>
                    <a:pt x="22225" y="2253654"/>
                  </a:moveTo>
                  <a:lnTo>
                    <a:pt x="13574" y="2255400"/>
                  </a:lnTo>
                  <a:lnTo>
                    <a:pt x="6509" y="2260163"/>
                  </a:lnTo>
                  <a:lnTo>
                    <a:pt x="1746" y="2267228"/>
                  </a:lnTo>
                  <a:lnTo>
                    <a:pt x="0" y="2275923"/>
                  </a:lnTo>
                  <a:lnTo>
                    <a:pt x="1746" y="2284574"/>
                  </a:lnTo>
                  <a:lnTo>
                    <a:pt x="6509" y="2291639"/>
                  </a:lnTo>
                  <a:lnTo>
                    <a:pt x="13574" y="2296402"/>
                  </a:lnTo>
                  <a:lnTo>
                    <a:pt x="22225" y="2298148"/>
                  </a:lnTo>
                  <a:lnTo>
                    <a:pt x="30872" y="2296402"/>
                  </a:lnTo>
                  <a:lnTo>
                    <a:pt x="37932" y="2291639"/>
                  </a:lnTo>
                  <a:lnTo>
                    <a:pt x="42690" y="2284574"/>
                  </a:lnTo>
                  <a:lnTo>
                    <a:pt x="44441" y="2275923"/>
                  </a:lnTo>
                  <a:lnTo>
                    <a:pt x="42703" y="2267228"/>
                  </a:lnTo>
                  <a:lnTo>
                    <a:pt x="37940" y="2260163"/>
                  </a:lnTo>
                  <a:lnTo>
                    <a:pt x="30875" y="2255400"/>
                  </a:lnTo>
                  <a:lnTo>
                    <a:pt x="22225" y="2253654"/>
                  </a:lnTo>
                  <a:close/>
                </a:path>
                <a:path w="11962130" h="7343775">
                  <a:moveTo>
                    <a:pt x="22225" y="2164709"/>
                  </a:moveTo>
                  <a:lnTo>
                    <a:pt x="13574" y="2166456"/>
                  </a:lnTo>
                  <a:lnTo>
                    <a:pt x="6509" y="2171219"/>
                  </a:lnTo>
                  <a:lnTo>
                    <a:pt x="1746" y="2178283"/>
                  </a:lnTo>
                  <a:lnTo>
                    <a:pt x="0" y="2186979"/>
                  </a:lnTo>
                  <a:lnTo>
                    <a:pt x="1746" y="2195630"/>
                  </a:lnTo>
                  <a:lnTo>
                    <a:pt x="6509" y="2202694"/>
                  </a:lnTo>
                  <a:lnTo>
                    <a:pt x="13574" y="2207457"/>
                  </a:lnTo>
                  <a:lnTo>
                    <a:pt x="22225" y="2209204"/>
                  </a:lnTo>
                  <a:lnTo>
                    <a:pt x="30872" y="2207457"/>
                  </a:lnTo>
                  <a:lnTo>
                    <a:pt x="37932" y="2202694"/>
                  </a:lnTo>
                  <a:lnTo>
                    <a:pt x="42690" y="2195630"/>
                  </a:lnTo>
                  <a:lnTo>
                    <a:pt x="44441" y="2186979"/>
                  </a:lnTo>
                  <a:lnTo>
                    <a:pt x="42703" y="2178283"/>
                  </a:lnTo>
                  <a:lnTo>
                    <a:pt x="37940" y="2171219"/>
                  </a:lnTo>
                  <a:lnTo>
                    <a:pt x="30875" y="2166456"/>
                  </a:lnTo>
                  <a:lnTo>
                    <a:pt x="22225" y="2164709"/>
                  </a:lnTo>
                  <a:close/>
                </a:path>
                <a:path w="11962130" h="7343775">
                  <a:moveTo>
                    <a:pt x="22225" y="2075765"/>
                  </a:moveTo>
                  <a:lnTo>
                    <a:pt x="13574" y="2077512"/>
                  </a:lnTo>
                  <a:lnTo>
                    <a:pt x="6509" y="2082275"/>
                  </a:lnTo>
                  <a:lnTo>
                    <a:pt x="1746" y="2089339"/>
                  </a:lnTo>
                  <a:lnTo>
                    <a:pt x="0" y="2098034"/>
                  </a:lnTo>
                  <a:lnTo>
                    <a:pt x="1746" y="2106685"/>
                  </a:lnTo>
                  <a:lnTo>
                    <a:pt x="6509" y="2113750"/>
                  </a:lnTo>
                  <a:lnTo>
                    <a:pt x="13574" y="2118513"/>
                  </a:lnTo>
                  <a:lnTo>
                    <a:pt x="22225" y="2120259"/>
                  </a:lnTo>
                  <a:lnTo>
                    <a:pt x="30872" y="2118513"/>
                  </a:lnTo>
                  <a:lnTo>
                    <a:pt x="37932" y="2113750"/>
                  </a:lnTo>
                  <a:lnTo>
                    <a:pt x="42690" y="2106685"/>
                  </a:lnTo>
                  <a:lnTo>
                    <a:pt x="44441" y="2098034"/>
                  </a:lnTo>
                  <a:lnTo>
                    <a:pt x="42703" y="2089339"/>
                  </a:lnTo>
                  <a:lnTo>
                    <a:pt x="37940" y="2082275"/>
                  </a:lnTo>
                  <a:lnTo>
                    <a:pt x="30875" y="2077512"/>
                  </a:lnTo>
                  <a:lnTo>
                    <a:pt x="22225" y="2075765"/>
                  </a:lnTo>
                  <a:close/>
                </a:path>
                <a:path w="11962130" h="7343775">
                  <a:moveTo>
                    <a:pt x="22225" y="1986821"/>
                  </a:moveTo>
                  <a:lnTo>
                    <a:pt x="13574" y="1988567"/>
                  </a:lnTo>
                  <a:lnTo>
                    <a:pt x="6509" y="1993330"/>
                  </a:lnTo>
                  <a:lnTo>
                    <a:pt x="1746" y="2000395"/>
                  </a:lnTo>
                  <a:lnTo>
                    <a:pt x="0" y="2009090"/>
                  </a:lnTo>
                  <a:lnTo>
                    <a:pt x="1746" y="2017741"/>
                  </a:lnTo>
                  <a:lnTo>
                    <a:pt x="6509" y="2024805"/>
                  </a:lnTo>
                  <a:lnTo>
                    <a:pt x="13574" y="2029568"/>
                  </a:lnTo>
                  <a:lnTo>
                    <a:pt x="22225" y="2031315"/>
                  </a:lnTo>
                  <a:lnTo>
                    <a:pt x="30872" y="2029568"/>
                  </a:lnTo>
                  <a:lnTo>
                    <a:pt x="37932" y="2024805"/>
                  </a:lnTo>
                  <a:lnTo>
                    <a:pt x="42690" y="2017741"/>
                  </a:lnTo>
                  <a:lnTo>
                    <a:pt x="44441" y="2009090"/>
                  </a:lnTo>
                  <a:lnTo>
                    <a:pt x="42703" y="2000395"/>
                  </a:lnTo>
                  <a:lnTo>
                    <a:pt x="37940" y="1993330"/>
                  </a:lnTo>
                  <a:lnTo>
                    <a:pt x="30875" y="1988567"/>
                  </a:lnTo>
                  <a:lnTo>
                    <a:pt x="22225" y="1986821"/>
                  </a:lnTo>
                  <a:close/>
                </a:path>
                <a:path w="11962130" h="7343775">
                  <a:moveTo>
                    <a:pt x="22225" y="1897876"/>
                  </a:moveTo>
                  <a:lnTo>
                    <a:pt x="13574" y="1899623"/>
                  </a:lnTo>
                  <a:lnTo>
                    <a:pt x="6509" y="1904386"/>
                  </a:lnTo>
                  <a:lnTo>
                    <a:pt x="1746" y="1911450"/>
                  </a:lnTo>
                  <a:lnTo>
                    <a:pt x="0" y="1920146"/>
                  </a:lnTo>
                  <a:lnTo>
                    <a:pt x="1746" y="1928797"/>
                  </a:lnTo>
                  <a:lnTo>
                    <a:pt x="6509" y="1935861"/>
                  </a:lnTo>
                  <a:lnTo>
                    <a:pt x="13574" y="1940624"/>
                  </a:lnTo>
                  <a:lnTo>
                    <a:pt x="22225" y="1942371"/>
                  </a:lnTo>
                  <a:lnTo>
                    <a:pt x="30872" y="1940624"/>
                  </a:lnTo>
                  <a:lnTo>
                    <a:pt x="37932" y="1935861"/>
                  </a:lnTo>
                  <a:lnTo>
                    <a:pt x="42690" y="1928797"/>
                  </a:lnTo>
                  <a:lnTo>
                    <a:pt x="44441" y="1920146"/>
                  </a:lnTo>
                  <a:lnTo>
                    <a:pt x="42703" y="1911450"/>
                  </a:lnTo>
                  <a:lnTo>
                    <a:pt x="37940" y="1904386"/>
                  </a:lnTo>
                  <a:lnTo>
                    <a:pt x="30875" y="1899623"/>
                  </a:lnTo>
                  <a:lnTo>
                    <a:pt x="22225" y="1897876"/>
                  </a:lnTo>
                  <a:close/>
                </a:path>
                <a:path w="11962130" h="7343775">
                  <a:moveTo>
                    <a:pt x="22225" y="1808932"/>
                  </a:moveTo>
                  <a:lnTo>
                    <a:pt x="13574" y="1810678"/>
                  </a:lnTo>
                  <a:lnTo>
                    <a:pt x="6509" y="1815441"/>
                  </a:lnTo>
                  <a:lnTo>
                    <a:pt x="1746" y="1822506"/>
                  </a:lnTo>
                  <a:lnTo>
                    <a:pt x="0" y="1831201"/>
                  </a:lnTo>
                  <a:lnTo>
                    <a:pt x="1746" y="1839852"/>
                  </a:lnTo>
                  <a:lnTo>
                    <a:pt x="6509" y="1846917"/>
                  </a:lnTo>
                  <a:lnTo>
                    <a:pt x="13574" y="1851680"/>
                  </a:lnTo>
                  <a:lnTo>
                    <a:pt x="22225" y="1853426"/>
                  </a:lnTo>
                  <a:lnTo>
                    <a:pt x="30872" y="1851680"/>
                  </a:lnTo>
                  <a:lnTo>
                    <a:pt x="37932" y="1846917"/>
                  </a:lnTo>
                  <a:lnTo>
                    <a:pt x="42690" y="1839852"/>
                  </a:lnTo>
                  <a:lnTo>
                    <a:pt x="44441" y="1831201"/>
                  </a:lnTo>
                  <a:lnTo>
                    <a:pt x="42703" y="1822506"/>
                  </a:lnTo>
                  <a:lnTo>
                    <a:pt x="37940" y="1815441"/>
                  </a:lnTo>
                  <a:lnTo>
                    <a:pt x="30875" y="1810678"/>
                  </a:lnTo>
                  <a:lnTo>
                    <a:pt x="22225" y="1808932"/>
                  </a:lnTo>
                  <a:close/>
                </a:path>
                <a:path w="11962130" h="7343775">
                  <a:moveTo>
                    <a:pt x="24898" y="1720030"/>
                  </a:moveTo>
                  <a:lnTo>
                    <a:pt x="16187" y="1721447"/>
                  </a:lnTo>
                  <a:lnTo>
                    <a:pt x="8946" y="1725938"/>
                  </a:lnTo>
                  <a:lnTo>
                    <a:pt x="3919" y="1732816"/>
                  </a:lnTo>
                  <a:lnTo>
                    <a:pt x="1844" y="1741439"/>
                  </a:lnTo>
                  <a:lnTo>
                    <a:pt x="3260" y="1750150"/>
                  </a:lnTo>
                  <a:lnTo>
                    <a:pt x="7751" y="1757390"/>
                  </a:lnTo>
                  <a:lnTo>
                    <a:pt x="14629" y="1762419"/>
                  </a:lnTo>
                  <a:lnTo>
                    <a:pt x="23207" y="1764493"/>
                  </a:lnTo>
                  <a:lnTo>
                    <a:pt x="31919" y="1763076"/>
                  </a:lnTo>
                  <a:lnTo>
                    <a:pt x="39159" y="1758580"/>
                  </a:lnTo>
                  <a:lnTo>
                    <a:pt x="44188" y="1751689"/>
                  </a:lnTo>
                  <a:lnTo>
                    <a:pt x="46263" y="1743085"/>
                  </a:lnTo>
                  <a:lnTo>
                    <a:pt x="44846" y="1734374"/>
                  </a:lnTo>
                  <a:lnTo>
                    <a:pt x="40355" y="1727133"/>
                  </a:lnTo>
                  <a:lnTo>
                    <a:pt x="33476" y="1722105"/>
                  </a:lnTo>
                  <a:lnTo>
                    <a:pt x="24898" y="1720030"/>
                  </a:lnTo>
                  <a:close/>
                </a:path>
                <a:path w="11962130" h="7343775">
                  <a:moveTo>
                    <a:pt x="32049" y="1631374"/>
                  </a:moveTo>
                  <a:lnTo>
                    <a:pt x="23278" y="1632349"/>
                  </a:lnTo>
                  <a:lnTo>
                    <a:pt x="15819" y="1636468"/>
                  </a:lnTo>
                  <a:lnTo>
                    <a:pt x="10450" y="1643083"/>
                  </a:lnTo>
                  <a:lnTo>
                    <a:pt x="7941" y="1651590"/>
                  </a:lnTo>
                  <a:lnTo>
                    <a:pt x="8914" y="1660361"/>
                  </a:lnTo>
                  <a:lnTo>
                    <a:pt x="13033" y="1667820"/>
                  </a:lnTo>
                  <a:lnTo>
                    <a:pt x="19649" y="1673189"/>
                  </a:lnTo>
                  <a:lnTo>
                    <a:pt x="28111" y="1675695"/>
                  </a:lnTo>
                  <a:lnTo>
                    <a:pt x="36883" y="1674720"/>
                  </a:lnTo>
                  <a:lnTo>
                    <a:pt x="44341" y="1670595"/>
                  </a:lnTo>
                  <a:lnTo>
                    <a:pt x="49712" y="1663967"/>
                  </a:lnTo>
                  <a:lnTo>
                    <a:pt x="52219" y="1655479"/>
                  </a:lnTo>
                  <a:lnTo>
                    <a:pt x="51246" y="1646707"/>
                  </a:lnTo>
                  <a:lnTo>
                    <a:pt x="47127" y="1639249"/>
                  </a:lnTo>
                  <a:lnTo>
                    <a:pt x="40512" y="1633880"/>
                  </a:lnTo>
                  <a:lnTo>
                    <a:pt x="32049" y="1631374"/>
                  </a:lnTo>
                  <a:close/>
                </a:path>
                <a:path w="11962130" h="7343775">
                  <a:moveTo>
                    <a:pt x="43486" y="1543164"/>
                  </a:moveTo>
                  <a:lnTo>
                    <a:pt x="34683" y="1543806"/>
                  </a:lnTo>
                  <a:lnTo>
                    <a:pt x="27075" y="1547642"/>
                  </a:lnTo>
                  <a:lnTo>
                    <a:pt x="21460" y="1554050"/>
                  </a:lnTo>
                  <a:lnTo>
                    <a:pt x="18632" y="1562456"/>
                  </a:lnTo>
                  <a:lnTo>
                    <a:pt x="19275" y="1571258"/>
                  </a:lnTo>
                  <a:lnTo>
                    <a:pt x="23110" y="1578866"/>
                  </a:lnTo>
                  <a:lnTo>
                    <a:pt x="29518" y="1584481"/>
                  </a:lnTo>
                  <a:lnTo>
                    <a:pt x="37880" y="1587304"/>
                  </a:lnTo>
                  <a:lnTo>
                    <a:pt x="46682" y="1586660"/>
                  </a:lnTo>
                  <a:lnTo>
                    <a:pt x="54291" y="1582820"/>
                  </a:lnTo>
                  <a:lnTo>
                    <a:pt x="59908" y="1576399"/>
                  </a:lnTo>
                  <a:lnTo>
                    <a:pt x="62734" y="1568011"/>
                  </a:lnTo>
                  <a:lnTo>
                    <a:pt x="62091" y="1559209"/>
                  </a:lnTo>
                  <a:lnTo>
                    <a:pt x="58256" y="1551601"/>
                  </a:lnTo>
                  <a:lnTo>
                    <a:pt x="51848" y="1545986"/>
                  </a:lnTo>
                  <a:lnTo>
                    <a:pt x="43486" y="1543164"/>
                  </a:lnTo>
                  <a:close/>
                </a:path>
                <a:path w="11962130" h="7343775">
                  <a:moveTo>
                    <a:pt x="59334" y="1455637"/>
                  </a:moveTo>
                  <a:lnTo>
                    <a:pt x="50510" y="1455835"/>
                  </a:lnTo>
                  <a:lnTo>
                    <a:pt x="42718" y="1459282"/>
                  </a:lnTo>
                  <a:lnTo>
                    <a:pt x="36788" y="1465399"/>
                  </a:lnTo>
                  <a:lnTo>
                    <a:pt x="33540" y="1473653"/>
                  </a:lnTo>
                  <a:lnTo>
                    <a:pt x="33715" y="1481423"/>
                  </a:lnTo>
                  <a:lnTo>
                    <a:pt x="33739" y="1482476"/>
                  </a:lnTo>
                  <a:lnTo>
                    <a:pt x="37185" y="1490268"/>
                  </a:lnTo>
                  <a:lnTo>
                    <a:pt x="43302" y="1496199"/>
                  </a:lnTo>
                  <a:lnTo>
                    <a:pt x="51512" y="1499439"/>
                  </a:lnTo>
                  <a:lnTo>
                    <a:pt x="60335" y="1499240"/>
                  </a:lnTo>
                  <a:lnTo>
                    <a:pt x="68128" y="1495788"/>
                  </a:lnTo>
                  <a:lnTo>
                    <a:pt x="74061" y="1489657"/>
                  </a:lnTo>
                  <a:lnTo>
                    <a:pt x="77306" y="1481423"/>
                  </a:lnTo>
                  <a:lnTo>
                    <a:pt x="77131" y="1473653"/>
                  </a:lnTo>
                  <a:lnTo>
                    <a:pt x="77107" y="1472600"/>
                  </a:lnTo>
                  <a:lnTo>
                    <a:pt x="73660" y="1464808"/>
                  </a:lnTo>
                  <a:lnTo>
                    <a:pt x="67543" y="1458877"/>
                  </a:lnTo>
                  <a:lnTo>
                    <a:pt x="59334" y="1455637"/>
                  </a:lnTo>
                  <a:close/>
                </a:path>
                <a:path w="11962130" h="7343775">
                  <a:moveTo>
                    <a:pt x="70677" y="1368758"/>
                  </a:moveTo>
                  <a:lnTo>
                    <a:pt x="62721" y="1371808"/>
                  </a:lnTo>
                  <a:lnTo>
                    <a:pt x="56489" y="1377618"/>
                  </a:lnTo>
                  <a:lnTo>
                    <a:pt x="52830" y="1385697"/>
                  </a:lnTo>
                  <a:lnTo>
                    <a:pt x="52584" y="1394519"/>
                  </a:lnTo>
                  <a:lnTo>
                    <a:pt x="55633" y="1402474"/>
                  </a:lnTo>
                  <a:lnTo>
                    <a:pt x="61444" y="1408706"/>
                  </a:lnTo>
                  <a:lnTo>
                    <a:pt x="69479" y="1412356"/>
                  </a:lnTo>
                  <a:lnTo>
                    <a:pt x="78301" y="1412602"/>
                  </a:lnTo>
                  <a:lnTo>
                    <a:pt x="86258" y="1409547"/>
                  </a:lnTo>
                  <a:lnTo>
                    <a:pt x="92492" y="1403724"/>
                  </a:lnTo>
                  <a:lnTo>
                    <a:pt x="96147" y="1395663"/>
                  </a:lnTo>
                  <a:lnTo>
                    <a:pt x="96394" y="1386841"/>
                  </a:lnTo>
                  <a:lnTo>
                    <a:pt x="93344" y="1378886"/>
                  </a:lnTo>
                  <a:lnTo>
                    <a:pt x="87534" y="1372654"/>
                  </a:lnTo>
                  <a:lnTo>
                    <a:pt x="79499" y="1369005"/>
                  </a:lnTo>
                  <a:lnTo>
                    <a:pt x="70677" y="1368758"/>
                  </a:lnTo>
                  <a:close/>
                </a:path>
                <a:path w="11962130" h="7343775">
                  <a:moveTo>
                    <a:pt x="95125" y="1282792"/>
                  </a:moveTo>
                  <a:lnTo>
                    <a:pt x="87028" y="1285444"/>
                  </a:lnTo>
                  <a:lnTo>
                    <a:pt x="80516" y="1290939"/>
                  </a:lnTo>
                  <a:lnTo>
                    <a:pt x="76460" y="1298826"/>
                  </a:lnTo>
                  <a:lnTo>
                    <a:pt x="75777" y="1307625"/>
                  </a:lnTo>
                  <a:lnTo>
                    <a:pt x="78429" y="1315723"/>
                  </a:lnTo>
                  <a:lnTo>
                    <a:pt x="83923" y="1322234"/>
                  </a:lnTo>
                  <a:lnTo>
                    <a:pt x="91768" y="1326278"/>
                  </a:lnTo>
                  <a:lnTo>
                    <a:pt x="100568" y="1326960"/>
                  </a:lnTo>
                  <a:lnTo>
                    <a:pt x="108666" y="1324304"/>
                  </a:lnTo>
                  <a:lnTo>
                    <a:pt x="115181" y="1318796"/>
                  </a:lnTo>
                  <a:lnTo>
                    <a:pt x="119231" y="1310927"/>
                  </a:lnTo>
                  <a:lnTo>
                    <a:pt x="119915" y="1302128"/>
                  </a:lnTo>
                  <a:lnTo>
                    <a:pt x="117263" y="1294031"/>
                  </a:lnTo>
                  <a:lnTo>
                    <a:pt x="111768" y="1287519"/>
                  </a:lnTo>
                  <a:lnTo>
                    <a:pt x="103924" y="1283475"/>
                  </a:lnTo>
                  <a:lnTo>
                    <a:pt x="95125" y="1282792"/>
                  </a:lnTo>
                  <a:close/>
                </a:path>
                <a:path w="11962130" h="7343775">
                  <a:moveTo>
                    <a:pt x="123816" y="1198149"/>
                  </a:moveTo>
                  <a:lnTo>
                    <a:pt x="115598" y="1200397"/>
                  </a:lnTo>
                  <a:lnTo>
                    <a:pt x="108822" y="1205563"/>
                  </a:lnTo>
                  <a:lnTo>
                    <a:pt x="104381" y="1213241"/>
                  </a:lnTo>
                  <a:lnTo>
                    <a:pt x="103263" y="1221995"/>
                  </a:lnTo>
                  <a:lnTo>
                    <a:pt x="105511" y="1230213"/>
                  </a:lnTo>
                  <a:lnTo>
                    <a:pt x="110677" y="1236988"/>
                  </a:lnTo>
                  <a:lnTo>
                    <a:pt x="118313" y="1241416"/>
                  </a:lnTo>
                  <a:lnTo>
                    <a:pt x="127067" y="1242532"/>
                  </a:lnTo>
                  <a:lnTo>
                    <a:pt x="135287" y="1240279"/>
                  </a:lnTo>
                  <a:lnTo>
                    <a:pt x="142067" y="1235101"/>
                  </a:lnTo>
                  <a:lnTo>
                    <a:pt x="146502" y="1227442"/>
                  </a:lnTo>
                  <a:lnTo>
                    <a:pt x="147619" y="1218687"/>
                  </a:lnTo>
                  <a:lnTo>
                    <a:pt x="145371" y="1210469"/>
                  </a:lnTo>
                  <a:lnTo>
                    <a:pt x="140205" y="1203693"/>
                  </a:lnTo>
                  <a:lnTo>
                    <a:pt x="132570" y="1199267"/>
                  </a:lnTo>
                  <a:lnTo>
                    <a:pt x="123816" y="1198149"/>
                  </a:lnTo>
                  <a:close/>
                </a:path>
                <a:path w="11962130" h="7343775">
                  <a:moveTo>
                    <a:pt x="156670" y="1115037"/>
                  </a:moveTo>
                  <a:lnTo>
                    <a:pt x="148352" y="1116879"/>
                  </a:lnTo>
                  <a:lnTo>
                    <a:pt x="141331" y="1121707"/>
                  </a:lnTo>
                  <a:lnTo>
                    <a:pt x="136519" y="1129157"/>
                  </a:lnTo>
                  <a:lnTo>
                    <a:pt x="134974" y="1137846"/>
                  </a:lnTo>
                  <a:lnTo>
                    <a:pt x="136817" y="1146164"/>
                  </a:lnTo>
                  <a:lnTo>
                    <a:pt x="141644" y="1153185"/>
                  </a:lnTo>
                  <a:lnTo>
                    <a:pt x="149053" y="1157980"/>
                  </a:lnTo>
                  <a:lnTo>
                    <a:pt x="157743" y="1159525"/>
                  </a:lnTo>
                  <a:lnTo>
                    <a:pt x="166063" y="1157678"/>
                  </a:lnTo>
                  <a:lnTo>
                    <a:pt x="173089" y="1152839"/>
                  </a:lnTo>
                  <a:lnTo>
                    <a:pt x="177893" y="1145406"/>
                  </a:lnTo>
                  <a:lnTo>
                    <a:pt x="179439" y="1136717"/>
                  </a:lnTo>
                  <a:lnTo>
                    <a:pt x="177596" y="1128398"/>
                  </a:lnTo>
                  <a:lnTo>
                    <a:pt x="172769" y="1121378"/>
                  </a:lnTo>
                  <a:lnTo>
                    <a:pt x="165360" y="1116582"/>
                  </a:lnTo>
                  <a:lnTo>
                    <a:pt x="156670" y="1115037"/>
                  </a:lnTo>
                  <a:close/>
                </a:path>
                <a:path w="11962130" h="7343775">
                  <a:moveTo>
                    <a:pt x="193623" y="1033657"/>
                  </a:moveTo>
                  <a:lnTo>
                    <a:pt x="185223" y="1035086"/>
                  </a:lnTo>
                  <a:lnTo>
                    <a:pt x="177973" y="1039561"/>
                  </a:lnTo>
                  <a:lnTo>
                    <a:pt x="172800" y="1046765"/>
                  </a:lnTo>
                  <a:lnTo>
                    <a:pt x="170827" y="1055367"/>
                  </a:lnTo>
                  <a:lnTo>
                    <a:pt x="172256" y="1063766"/>
                  </a:lnTo>
                  <a:lnTo>
                    <a:pt x="176730" y="1071016"/>
                  </a:lnTo>
                  <a:lnTo>
                    <a:pt x="183893" y="1076172"/>
                  </a:lnTo>
                  <a:lnTo>
                    <a:pt x="192496" y="1078144"/>
                  </a:lnTo>
                  <a:lnTo>
                    <a:pt x="200897" y="1076711"/>
                  </a:lnTo>
                  <a:lnTo>
                    <a:pt x="208153" y="1072224"/>
                  </a:lnTo>
                  <a:lnTo>
                    <a:pt x="213320" y="1065038"/>
                  </a:lnTo>
                  <a:lnTo>
                    <a:pt x="215293" y="1056436"/>
                  </a:lnTo>
                  <a:lnTo>
                    <a:pt x="213863" y="1048036"/>
                  </a:lnTo>
                  <a:lnTo>
                    <a:pt x="209388" y="1040786"/>
                  </a:lnTo>
                  <a:lnTo>
                    <a:pt x="202225" y="1035630"/>
                  </a:lnTo>
                  <a:lnTo>
                    <a:pt x="193623" y="1033657"/>
                  </a:lnTo>
                  <a:close/>
                </a:path>
                <a:path w="11962130" h="7343775">
                  <a:moveTo>
                    <a:pt x="234551" y="954208"/>
                  </a:moveTo>
                  <a:lnTo>
                    <a:pt x="226092" y="955226"/>
                  </a:lnTo>
                  <a:lnTo>
                    <a:pt x="218632" y="959343"/>
                  </a:lnTo>
                  <a:lnTo>
                    <a:pt x="213113" y="966285"/>
                  </a:lnTo>
                  <a:lnTo>
                    <a:pt x="210724" y="974781"/>
                  </a:lnTo>
                  <a:lnTo>
                    <a:pt x="211742" y="983240"/>
                  </a:lnTo>
                  <a:lnTo>
                    <a:pt x="215858" y="990701"/>
                  </a:lnTo>
                  <a:lnTo>
                    <a:pt x="222761" y="996199"/>
                  </a:lnTo>
                  <a:lnTo>
                    <a:pt x="231258" y="998588"/>
                  </a:lnTo>
                  <a:lnTo>
                    <a:pt x="239719" y="997565"/>
                  </a:lnTo>
                  <a:lnTo>
                    <a:pt x="247185" y="993437"/>
                  </a:lnTo>
                  <a:lnTo>
                    <a:pt x="252695" y="986511"/>
                  </a:lnTo>
                  <a:lnTo>
                    <a:pt x="255085" y="978015"/>
                  </a:lnTo>
                  <a:lnTo>
                    <a:pt x="254066" y="969556"/>
                  </a:lnTo>
                  <a:lnTo>
                    <a:pt x="249950" y="962096"/>
                  </a:lnTo>
                  <a:lnTo>
                    <a:pt x="243047" y="956598"/>
                  </a:lnTo>
                  <a:lnTo>
                    <a:pt x="234551" y="954208"/>
                  </a:lnTo>
                  <a:close/>
                </a:path>
                <a:path w="11962130" h="7343775">
                  <a:moveTo>
                    <a:pt x="279348" y="876878"/>
                  </a:moveTo>
                  <a:lnTo>
                    <a:pt x="270850" y="877489"/>
                  </a:lnTo>
                  <a:lnTo>
                    <a:pt x="263200" y="881241"/>
                  </a:lnTo>
                  <a:lnTo>
                    <a:pt x="257354" y="887910"/>
                  </a:lnTo>
                  <a:lnTo>
                    <a:pt x="254558" y="896281"/>
                  </a:lnTo>
                  <a:lnTo>
                    <a:pt x="255169" y="904780"/>
                  </a:lnTo>
                  <a:lnTo>
                    <a:pt x="258922" y="912429"/>
                  </a:lnTo>
                  <a:lnTo>
                    <a:pt x="265553" y="918253"/>
                  </a:lnTo>
                  <a:lnTo>
                    <a:pt x="273924" y="921048"/>
                  </a:lnTo>
                  <a:lnTo>
                    <a:pt x="282425" y="920433"/>
                  </a:lnTo>
                  <a:lnTo>
                    <a:pt x="290080" y="916669"/>
                  </a:lnTo>
                  <a:lnTo>
                    <a:pt x="295917" y="910015"/>
                  </a:lnTo>
                  <a:lnTo>
                    <a:pt x="298713" y="901644"/>
                  </a:lnTo>
                  <a:lnTo>
                    <a:pt x="298102" y="893146"/>
                  </a:lnTo>
                  <a:lnTo>
                    <a:pt x="294350" y="885497"/>
                  </a:lnTo>
                  <a:lnTo>
                    <a:pt x="287719" y="879673"/>
                  </a:lnTo>
                  <a:lnTo>
                    <a:pt x="279348" y="876878"/>
                  </a:lnTo>
                  <a:close/>
                </a:path>
                <a:path w="11962130" h="7343775">
                  <a:moveTo>
                    <a:pt x="327919" y="801853"/>
                  </a:moveTo>
                  <a:lnTo>
                    <a:pt x="319401" y="802050"/>
                  </a:lnTo>
                  <a:lnTo>
                    <a:pt x="311579" y="805427"/>
                  </a:lnTo>
                  <a:lnTo>
                    <a:pt x="305415" y="811805"/>
                  </a:lnTo>
                  <a:lnTo>
                    <a:pt x="302217" y="820030"/>
                  </a:lnTo>
                  <a:lnTo>
                    <a:pt x="302391" y="827531"/>
                  </a:lnTo>
                  <a:lnTo>
                    <a:pt x="302414" y="828548"/>
                  </a:lnTo>
                  <a:lnTo>
                    <a:pt x="305791" y="836371"/>
                  </a:lnTo>
                  <a:lnTo>
                    <a:pt x="312131" y="842510"/>
                  </a:lnTo>
                  <a:lnTo>
                    <a:pt x="320357" y="845708"/>
                  </a:lnTo>
                  <a:lnTo>
                    <a:pt x="328878" y="845506"/>
                  </a:lnTo>
                  <a:lnTo>
                    <a:pt x="336707" y="842118"/>
                  </a:lnTo>
                  <a:lnTo>
                    <a:pt x="342860" y="835756"/>
                  </a:lnTo>
                  <a:lnTo>
                    <a:pt x="346059" y="827531"/>
                  </a:lnTo>
                  <a:lnTo>
                    <a:pt x="345886" y="820030"/>
                  </a:lnTo>
                  <a:lnTo>
                    <a:pt x="345862" y="819013"/>
                  </a:lnTo>
                  <a:lnTo>
                    <a:pt x="342485" y="811190"/>
                  </a:lnTo>
                  <a:lnTo>
                    <a:pt x="336144" y="805051"/>
                  </a:lnTo>
                  <a:lnTo>
                    <a:pt x="327919" y="801853"/>
                  </a:lnTo>
                  <a:close/>
                </a:path>
                <a:path w="11962130" h="7343775">
                  <a:moveTo>
                    <a:pt x="371591" y="729097"/>
                  </a:moveTo>
                  <a:lnTo>
                    <a:pt x="363617" y="732098"/>
                  </a:lnTo>
                  <a:lnTo>
                    <a:pt x="357158" y="738176"/>
                  </a:lnTo>
                  <a:lnTo>
                    <a:pt x="353572" y="746240"/>
                  </a:lnTo>
                  <a:lnTo>
                    <a:pt x="353364" y="754757"/>
                  </a:lnTo>
                  <a:lnTo>
                    <a:pt x="356364" y="762731"/>
                  </a:lnTo>
                  <a:lnTo>
                    <a:pt x="362405" y="769165"/>
                  </a:lnTo>
                  <a:lnTo>
                    <a:pt x="370470" y="772751"/>
                  </a:lnTo>
                  <a:lnTo>
                    <a:pt x="378991" y="772955"/>
                  </a:lnTo>
                  <a:lnTo>
                    <a:pt x="386972" y="769943"/>
                  </a:lnTo>
                  <a:lnTo>
                    <a:pt x="393421" y="763880"/>
                  </a:lnTo>
                  <a:lnTo>
                    <a:pt x="397007" y="755816"/>
                  </a:lnTo>
                  <a:lnTo>
                    <a:pt x="397215" y="747299"/>
                  </a:lnTo>
                  <a:lnTo>
                    <a:pt x="394214" y="739325"/>
                  </a:lnTo>
                  <a:lnTo>
                    <a:pt x="388172" y="732891"/>
                  </a:lnTo>
                  <a:lnTo>
                    <a:pt x="380109" y="729305"/>
                  </a:lnTo>
                  <a:lnTo>
                    <a:pt x="371591" y="729097"/>
                  </a:lnTo>
                  <a:close/>
                </a:path>
                <a:path w="11962130" h="7343775">
                  <a:moveTo>
                    <a:pt x="427331" y="658793"/>
                  </a:moveTo>
                  <a:lnTo>
                    <a:pt x="419221" y="661403"/>
                  </a:lnTo>
                  <a:lnTo>
                    <a:pt x="412473" y="667160"/>
                  </a:lnTo>
                  <a:lnTo>
                    <a:pt x="408499" y="675040"/>
                  </a:lnTo>
                  <a:lnTo>
                    <a:pt x="407877" y="683537"/>
                  </a:lnTo>
                  <a:lnTo>
                    <a:pt x="410486" y="691647"/>
                  </a:lnTo>
                  <a:lnTo>
                    <a:pt x="416208" y="698367"/>
                  </a:lnTo>
                  <a:lnTo>
                    <a:pt x="424088" y="702341"/>
                  </a:lnTo>
                  <a:lnTo>
                    <a:pt x="432589" y="702959"/>
                  </a:lnTo>
                  <a:lnTo>
                    <a:pt x="440708" y="700339"/>
                  </a:lnTo>
                  <a:lnTo>
                    <a:pt x="447443" y="694598"/>
                  </a:lnTo>
                  <a:lnTo>
                    <a:pt x="451417" y="686718"/>
                  </a:lnTo>
                  <a:lnTo>
                    <a:pt x="452039" y="678220"/>
                  </a:lnTo>
                  <a:lnTo>
                    <a:pt x="449430" y="670109"/>
                  </a:lnTo>
                  <a:lnTo>
                    <a:pt x="443708" y="663389"/>
                  </a:lnTo>
                  <a:lnTo>
                    <a:pt x="435828" y="659416"/>
                  </a:lnTo>
                  <a:lnTo>
                    <a:pt x="427331" y="658793"/>
                  </a:lnTo>
                  <a:close/>
                </a:path>
                <a:path w="11962130" h="7343775">
                  <a:moveTo>
                    <a:pt x="486422" y="591313"/>
                  </a:moveTo>
                  <a:lnTo>
                    <a:pt x="478198" y="593539"/>
                  </a:lnTo>
                  <a:lnTo>
                    <a:pt x="471187" y="598972"/>
                  </a:lnTo>
                  <a:lnTo>
                    <a:pt x="466848" y="606656"/>
                  </a:lnTo>
                  <a:lnTo>
                    <a:pt x="465827" y="615115"/>
                  </a:lnTo>
                  <a:lnTo>
                    <a:pt x="468053" y="623339"/>
                  </a:lnTo>
                  <a:lnTo>
                    <a:pt x="473452" y="630321"/>
                  </a:lnTo>
                  <a:lnTo>
                    <a:pt x="481137" y="634660"/>
                  </a:lnTo>
                  <a:lnTo>
                    <a:pt x="489599" y="635677"/>
                  </a:lnTo>
                  <a:lnTo>
                    <a:pt x="497833" y="633441"/>
                  </a:lnTo>
                  <a:lnTo>
                    <a:pt x="504831" y="628022"/>
                  </a:lnTo>
                  <a:lnTo>
                    <a:pt x="509170" y="620337"/>
                  </a:lnTo>
                  <a:lnTo>
                    <a:pt x="510191" y="611879"/>
                  </a:lnTo>
                  <a:lnTo>
                    <a:pt x="507965" y="603655"/>
                  </a:lnTo>
                  <a:lnTo>
                    <a:pt x="502565" y="596673"/>
                  </a:lnTo>
                  <a:lnTo>
                    <a:pt x="494880" y="592334"/>
                  </a:lnTo>
                  <a:lnTo>
                    <a:pt x="486422" y="591313"/>
                  </a:lnTo>
                  <a:close/>
                </a:path>
                <a:path w="11962130" h="7343775">
                  <a:moveTo>
                    <a:pt x="549851" y="526816"/>
                  </a:moveTo>
                  <a:lnTo>
                    <a:pt x="541451" y="528243"/>
                  </a:lnTo>
                  <a:lnTo>
                    <a:pt x="533953" y="532979"/>
                  </a:lnTo>
                  <a:lnTo>
                    <a:pt x="528897" y="540213"/>
                  </a:lnTo>
                  <a:lnTo>
                    <a:pt x="527070" y="548535"/>
                  </a:lnTo>
                  <a:lnTo>
                    <a:pt x="528497" y="556935"/>
                  </a:lnTo>
                  <a:lnTo>
                    <a:pt x="533203" y="564401"/>
                  </a:lnTo>
                  <a:lnTo>
                    <a:pt x="540437" y="569457"/>
                  </a:lnTo>
                  <a:lnTo>
                    <a:pt x="548763" y="571280"/>
                  </a:lnTo>
                  <a:lnTo>
                    <a:pt x="557172" y="569843"/>
                  </a:lnTo>
                  <a:lnTo>
                    <a:pt x="564657" y="565120"/>
                  </a:lnTo>
                  <a:lnTo>
                    <a:pt x="569713" y="557887"/>
                  </a:lnTo>
                  <a:lnTo>
                    <a:pt x="571540" y="549565"/>
                  </a:lnTo>
                  <a:lnTo>
                    <a:pt x="570113" y="541165"/>
                  </a:lnTo>
                  <a:lnTo>
                    <a:pt x="565407" y="533698"/>
                  </a:lnTo>
                  <a:lnTo>
                    <a:pt x="558173" y="528642"/>
                  </a:lnTo>
                  <a:lnTo>
                    <a:pt x="549851" y="526816"/>
                  </a:lnTo>
                  <a:close/>
                </a:path>
                <a:path w="11962130" h="7343775">
                  <a:moveTo>
                    <a:pt x="615388" y="465591"/>
                  </a:moveTo>
                  <a:lnTo>
                    <a:pt x="606929" y="466611"/>
                  </a:lnTo>
                  <a:lnTo>
                    <a:pt x="599211" y="470980"/>
                  </a:lnTo>
                  <a:lnTo>
                    <a:pt x="593811" y="477962"/>
                  </a:lnTo>
                  <a:lnTo>
                    <a:pt x="591585" y="486186"/>
                  </a:lnTo>
                  <a:lnTo>
                    <a:pt x="592606" y="494645"/>
                  </a:lnTo>
                  <a:lnTo>
                    <a:pt x="596945" y="502329"/>
                  </a:lnTo>
                  <a:lnTo>
                    <a:pt x="603927" y="507728"/>
                  </a:lnTo>
                  <a:lnTo>
                    <a:pt x="612155" y="509951"/>
                  </a:lnTo>
                  <a:lnTo>
                    <a:pt x="620624" y="508922"/>
                  </a:lnTo>
                  <a:lnTo>
                    <a:pt x="628328" y="504565"/>
                  </a:lnTo>
                  <a:lnTo>
                    <a:pt x="633727" y="497584"/>
                  </a:lnTo>
                  <a:lnTo>
                    <a:pt x="635953" y="489360"/>
                  </a:lnTo>
                  <a:lnTo>
                    <a:pt x="634933" y="480900"/>
                  </a:lnTo>
                  <a:lnTo>
                    <a:pt x="630594" y="473215"/>
                  </a:lnTo>
                  <a:lnTo>
                    <a:pt x="623613" y="467817"/>
                  </a:lnTo>
                  <a:lnTo>
                    <a:pt x="615388" y="465591"/>
                  </a:lnTo>
                  <a:close/>
                </a:path>
                <a:path w="11962130" h="7343775">
                  <a:moveTo>
                    <a:pt x="683821" y="407654"/>
                  </a:moveTo>
                  <a:lnTo>
                    <a:pt x="675323" y="408276"/>
                  </a:lnTo>
                  <a:lnTo>
                    <a:pt x="667407" y="412277"/>
                  </a:lnTo>
                  <a:lnTo>
                    <a:pt x="661687" y="418997"/>
                  </a:lnTo>
                  <a:lnTo>
                    <a:pt x="659077" y="427108"/>
                  </a:lnTo>
                  <a:lnTo>
                    <a:pt x="659699" y="435606"/>
                  </a:lnTo>
                  <a:lnTo>
                    <a:pt x="663674" y="443486"/>
                  </a:lnTo>
                  <a:lnTo>
                    <a:pt x="670394" y="449207"/>
                  </a:lnTo>
                  <a:lnTo>
                    <a:pt x="678508" y="451813"/>
                  </a:lnTo>
                  <a:lnTo>
                    <a:pt x="687015" y="451183"/>
                  </a:lnTo>
                  <a:lnTo>
                    <a:pt x="694916" y="447193"/>
                  </a:lnTo>
                  <a:lnTo>
                    <a:pt x="700637" y="440473"/>
                  </a:lnTo>
                  <a:lnTo>
                    <a:pt x="703247" y="432363"/>
                  </a:lnTo>
                  <a:lnTo>
                    <a:pt x="702625" y="423866"/>
                  </a:lnTo>
                  <a:lnTo>
                    <a:pt x="698651" y="415985"/>
                  </a:lnTo>
                  <a:lnTo>
                    <a:pt x="691931" y="410264"/>
                  </a:lnTo>
                  <a:lnTo>
                    <a:pt x="683821" y="407654"/>
                  </a:lnTo>
                  <a:close/>
                </a:path>
                <a:path w="11962130" h="7343775">
                  <a:moveTo>
                    <a:pt x="755051" y="353154"/>
                  </a:moveTo>
                  <a:lnTo>
                    <a:pt x="746534" y="353362"/>
                  </a:lnTo>
                  <a:lnTo>
                    <a:pt x="738433" y="356974"/>
                  </a:lnTo>
                  <a:lnTo>
                    <a:pt x="732392" y="363407"/>
                  </a:lnTo>
                  <a:lnTo>
                    <a:pt x="729391" y="371382"/>
                  </a:lnTo>
                  <a:lnTo>
                    <a:pt x="729571" y="378779"/>
                  </a:lnTo>
                  <a:lnTo>
                    <a:pt x="729599" y="379900"/>
                  </a:lnTo>
                  <a:lnTo>
                    <a:pt x="733184" y="387964"/>
                  </a:lnTo>
                  <a:lnTo>
                    <a:pt x="739619" y="394005"/>
                  </a:lnTo>
                  <a:lnTo>
                    <a:pt x="747597" y="397003"/>
                  </a:lnTo>
                  <a:lnTo>
                    <a:pt x="756126" y="396787"/>
                  </a:lnTo>
                  <a:lnTo>
                    <a:pt x="764211" y="393186"/>
                  </a:lnTo>
                  <a:lnTo>
                    <a:pt x="770252" y="386753"/>
                  </a:lnTo>
                  <a:lnTo>
                    <a:pt x="773253" y="378779"/>
                  </a:lnTo>
                  <a:lnTo>
                    <a:pt x="773073" y="371382"/>
                  </a:lnTo>
                  <a:lnTo>
                    <a:pt x="773045" y="370261"/>
                  </a:lnTo>
                  <a:lnTo>
                    <a:pt x="769459" y="362197"/>
                  </a:lnTo>
                  <a:lnTo>
                    <a:pt x="763026" y="356155"/>
                  </a:lnTo>
                  <a:lnTo>
                    <a:pt x="755051" y="353154"/>
                  </a:lnTo>
                  <a:close/>
                </a:path>
                <a:path w="11962130" h="7343775">
                  <a:moveTo>
                    <a:pt x="820334" y="302023"/>
                  </a:moveTo>
                  <a:lnTo>
                    <a:pt x="812071" y="305245"/>
                  </a:lnTo>
                  <a:lnTo>
                    <a:pt x="805731" y="311384"/>
                  </a:lnTo>
                  <a:lnTo>
                    <a:pt x="802354" y="319207"/>
                  </a:lnTo>
                  <a:lnTo>
                    <a:pt x="802156" y="327724"/>
                  </a:lnTo>
                  <a:lnTo>
                    <a:pt x="805355" y="335950"/>
                  </a:lnTo>
                  <a:lnTo>
                    <a:pt x="811495" y="342290"/>
                  </a:lnTo>
                  <a:lnTo>
                    <a:pt x="819321" y="345664"/>
                  </a:lnTo>
                  <a:lnTo>
                    <a:pt x="827850" y="345854"/>
                  </a:lnTo>
                  <a:lnTo>
                    <a:pt x="836098" y="342642"/>
                  </a:lnTo>
                  <a:lnTo>
                    <a:pt x="842438" y="336502"/>
                  </a:lnTo>
                  <a:lnTo>
                    <a:pt x="845814" y="328680"/>
                  </a:lnTo>
                  <a:lnTo>
                    <a:pt x="846012" y="320162"/>
                  </a:lnTo>
                  <a:lnTo>
                    <a:pt x="842813" y="311937"/>
                  </a:lnTo>
                  <a:lnTo>
                    <a:pt x="836674" y="305596"/>
                  </a:lnTo>
                  <a:lnTo>
                    <a:pt x="828852" y="302220"/>
                  </a:lnTo>
                  <a:lnTo>
                    <a:pt x="820334" y="302023"/>
                  </a:lnTo>
                  <a:close/>
                </a:path>
                <a:path w="11962130" h="7343775">
                  <a:moveTo>
                    <a:pt x="896594" y="254378"/>
                  </a:moveTo>
                  <a:lnTo>
                    <a:pt x="888184" y="257196"/>
                  </a:lnTo>
                  <a:lnTo>
                    <a:pt x="881553" y="263020"/>
                  </a:lnTo>
                  <a:lnTo>
                    <a:pt x="877801" y="270670"/>
                  </a:lnTo>
                  <a:lnTo>
                    <a:pt x="877190" y="279168"/>
                  </a:lnTo>
                  <a:lnTo>
                    <a:pt x="879985" y="287539"/>
                  </a:lnTo>
                  <a:lnTo>
                    <a:pt x="885810" y="294169"/>
                  </a:lnTo>
                  <a:lnTo>
                    <a:pt x="893464" y="297919"/>
                  </a:lnTo>
                  <a:lnTo>
                    <a:pt x="901974" y="298523"/>
                  </a:lnTo>
                  <a:lnTo>
                    <a:pt x="910367" y="295715"/>
                  </a:lnTo>
                  <a:lnTo>
                    <a:pt x="916998" y="289891"/>
                  </a:lnTo>
                  <a:lnTo>
                    <a:pt x="920750" y="282242"/>
                  </a:lnTo>
                  <a:lnTo>
                    <a:pt x="921361" y="273743"/>
                  </a:lnTo>
                  <a:lnTo>
                    <a:pt x="918565" y="265372"/>
                  </a:lnTo>
                  <a:lnTo>
                    <a:pt x="912741" y="258741"/>
                  </a:lnTo>
                  <a:lnTo>
                    <a:pt x="905092" y="254989"/>
                  </a:lnTo>
                  <a:lnTo>
                    <a:pt x="896594" y="254378"/>
                  </a:lnTo>
                  <a:close/>
                </a:path>
                <a:path w="11962130" h="7343775">
                  <a:moveTo>
                    <a:pt x="975102" y="210559"/>
                  </a:moveTo>
                  <a:lnTo>
                    <a:pt x="966567" y="212968"/>
                  </a:lnTo>
                  <a:lnTo>
                    <a:pt x="959663" y="218467"/>
                  </a:lnTo>
                  <a:lnTo>
                    <a:pt x="955547" y="225927"/>
                  </a:lnTo>
                  <a:lnTo>
                    <a:pt x="954529" y="234386"/>
                  </a:lnTo>
                  <a:lnTo>
                    <a:pt x="956919" y="242882"/>
                  </a:lnTo>
                  <a:lnTo>
                    <a:pt x="962418" y="249785"/>
                  </a:lnTo>
                  <a:lnTo>
                    <a:pt x="969882" y="253899"/>
                  </a:lnTo>
                  <a:lnTo>
                    <a:pt x="978353" y="254911"/>
                  </a:lnTo>
                  <a:lnTo>
                    <a:pt x="986872" y="252510"/>
                  </a:lnTo>
                  <a:lnTo>
                    <a:pt x="993775" y="247012"/>
                  </a:lnTo>
                  <a:lnTo>
                    <a:pt x="997891" y="239552"/>
                  </a:lnTo>
                  <a:lnTo>
                    <a:pt x="998910" y="231093"/>
                  </a:lnTo>
                  <a:lnTo>
                    <a:pt x="996520" y="222596"/>
                  </a:lnTo>
                  <a:lnTo>
                    <a:pt x="991021" y="215693"/>
                  </a:lnTo>
                  <a:lnTo>
                    <a:pt x="983561" y="211577"/>
                  </a:lnTo>
                  <a:lnTo>
                    <a:pt x="975102" y="210559"/>
                  </a:lnTo>
                  <a:close/>
                </a:path>
                <a:path w="11962130" h="7343775">
                  <a:moveTo>
                    <a:pt x="1055695" y="170677"/>
                  </a:moveTo>
                  <a:lnTo>
                    <a:pt x="1047052" y="172669"/>
                  </a:lnTo>
                  <a:lnTo>
                    <a:pt x="1039890" y="177824"/>
                  </a:lnTo>
                  <a:lnTo>
                    <a:pt x="1035415" y="185075"/>
                  </a:lnTo>
                  <a:lnTo>
                    <a:pt x="1033986" y="193474"/>
                  </a:lnTo>
                  <a:lnTo>
                    <a:pt x="1035959" y="202077"/>
                  </a:lnTo>
                  <a:lnTo>
                    <a:pt x="1041115" y="209239"/>
                  </a:lnTo>
                  <a:lnTo>
                    <a:pt x="1048370" y="213712"/>
                  </a:lnTo>
                  <a:lnTo>
                    <a:pt x="1056781" y="215136"/>
                  </a:lnTo>
                  <a:lnTo>
                    <a:pt x="1065406" y="213152"/>
                  </a:lnTo>
                  <a:lnTo>
                    <a:pt x="1072570" y="207997"/>
                  </a:lnTo>
                  <a:lnTo>
                    <a:pt x="1077044" y="200746"/>
                  </a:lnTo>
                  <a:lnTo>
                    <a:pt x="1078474" y="192347"/>
                  </a:lnTo>
                  <a:lnTo>
                    <a:pt x="1076501" y="183744"/>
                  </a:lnTo>
                  <a:lnTo>
                    <a:pt x="1071345" y="176582"/>
                  </a:lnTo>
                  <a:lnTo>
                    <a:pt x="1064095" y="172107"/>
                  </a:lnTo>
                  <a:lnTo>
                    <a:pt x="1055695" y="170677"/>
                  </a:lnTo>
                  <a:close/>
                </a:path>
                <a:path w="11962130" h="7343775">
                  <a:moveTo>
                    <a:pt x="1138181" y="134842"/>
                  </a:moveTo>
                  <a:lnTo>
                    <a:pt x="1129451" y="136404"/>
                  </a:lnTo>
                  <a:lnTo>
                    <a:pt x="1122042" y="141199"/>
                  </a:lnTo>
                  <a:lnTo>
                    <a:pt x="1117215" y="148220"/>
                  </a:lnTo>
                  <a:lnTo>
                    <a:pt x="1115372" y="156538"/>
                  </a:lnTo>
                  <a:lnTo>
                    <a:pt x="1116918" y="165227"/>
                  </a:lnTo>
                  <a:lnTo>
                    <a:pt x="1121714" y="172636"/>
                  </a:lnTo>
                  <a:lnTo>
                    <a:pt x="1128739" y="177462"/>
                  </a:lnTo>
                  <a:lnTo>
                    <a:pt x="1137069" y="179300"/>
                  </a:lnTo>
                  <a:lnTo>
                    <a:pt x="1145782" y="177745"/>
                  </a:lnTo>
                  <a:lnTo>
                    <a:pt x="1153191" y="172949"/>
                  </a:lnTo>
                  <a:lnTo>
                    <a:pt x="1158019" y="165928"/>
                  </a:lnTo>
                  <a:lnTo>
                    <a:pt x="1159861" y="157610"/>
                  </a:lnTo>
                  <a:lnTo>
                    <a:pt x="1158316" y="148921"/>
                  </a:lnTo>
                  <a:lnTo>
                    <a:pt x="1153520" y="141512"/>
                  </a:lnTo>
                  <a:lnTo>
                    <a:pt x="1146500" y="136684"/>
                  </a:lnTo>
                  <a:lnTo>
                    <a:pt x="1138181" y="134842"/>
                  </a:lnTo>
                  <a:close/>
                </a:path>
                <a:path w="11962130" h="7343775">
                  <a:moveTo>
                    <a:pt x="1222336" y="103148"/>
                  </a:moveTo>
                  <a:lnTo>
                    <a:pt x="1213539" y="104279"/>
                  </a:lnTo>
                  <a:lnTo>
                    <a:pt x="1205904" y="108706"/>
                  </a:lnTo>
                  <a:lnTo>
                    <a:pt x="1200739" y="115482"/>
                  </a:lnTo>
                  <a:lnTo>
                    <a:pt x="1198491" y="123700"/>
                  </a:lnTo>
                  <a:lnTo>
                    <a:pt x="1199608" y="132454"/>
                  </a:lnTo>
                  <a:lnTo>
                    <a:pt x="1204036" y="140089"/>
                  </a:lnTo>
                  <a:lnTo>
                    <a:pt x="1210816" y="145253"/>
                  </a:lnTo>
                  <a:lnTo>
                    <a:pt x="1219046" y="147497"/>
                  </a:lnTo>
                  <a:lnTo>
                    <a:pt x="1227825" y="146371"/>
                  </a:lnTo>
                  <a:lnTo>
                    <a:pt x="1235460" y="141944"/>
                  </a:lnTo>
                  <a:lnTo>
                    <a:pt x="1240626" y="135169"/>
                  </a:lnTo>
                  <a:lnTo>
                    <a:pt x="1242874" y="126951"/>
                  </a:lnTo>
                  <a:lnTo>
                    <a:pt x="1241756" y="118196"/>
                  </a:lnTo>
                  <a:lnTo>
                    <a:pt x="1237330" y="110561"/>
                  </a:lnTo>
                  <a:lnTo>
                    <a:pt x="1230554" y="105396"/>
                  </a:lnTo>
                  <a:lnTo>
                    <a:pt x="1222336" y="103148"/>
                  </a:lnTo>
                  <a:close/>
                </a:path>
                <a:path w="11962130" h="7343775">
                  <a:moveTo>
                    <a:pt x="1307972" y="75678"/>
                  </a:moveTo>
                  <a:lnTo>
                    <a:pt x="1299131" y="76373"/>
                  </a:lnTo>
                  <a:lnTo>
                    <a:pt x="1291286" y="80417"/>
                  </a:lnTo>
                  <a:lnTo>
                    <a:pt x="1285791" y="86929"/>
                  </a:lnTo>
                  <a:lnTo>
                    <a:pt x="1283139" y="95026"/>
                  </a:lnTo>
                  <a:lnTo>
                    <a:pt x="1283822" y="103825"/>
                  </a:lnTo>
                  <a:lnTo>
                    <a:pt x="1287867" y="111669"/>
                  </a:lnTo>
                  <a:lnTo>
                    <a:pt x="1294383" y="117162"/>
                  </a:lnTo>
                  <a:lnTo>
                    <a:pt x="1302493" y="119811"/>
                  </a:lnTo>
                  <a:lnTo>
                    <a:pt x="1311316" y="119120"/>
                  </a:lnTo>
                  <a:lnTo>
                    <a:pt x="1319161" y="115077"/>
                  </a:lnTo>
                  <a:lnTo>
                    <a:pt x="1324656" y="108565"/>
                  </a:lnTo>
                  <a:lnTo>
                    <a:pt x="1327308" y="100468"/>
                  </a:lnTo>
                  <a:lnTo>
                    <a:pt x="1326625" y="91669"/>
                  </a:lnTo>
                  <a:lnTo>
                    <a:pt x="1322581" y="83824"/>
                  </a:lnTo>
                  <a:lnTo>
                    <a:pt x="1316069" y="78330"/>
                  </a:lnTo>
                  <a:lnTo>
                    <a:pt x="1307972" y="75678"/>
                  </a:lnTo>
                  <a:close/>
                </a:path>
                <a:path w="11962130" h="7343775">
                  <a:moveTo>
                    <a:pt x="1394871" y="52502"/>
                  </a:moveTo>
                  <a:lnTo>
                    <a:pt x="1386005" y="52758"/>
                  </a:lnTo>
                  <a:lnTo>
                    <a:pt x="1377970" y="56408"/>
                  </a:lnTo>
                  <a:lnTo>
                    <a:pt x="1372159" y="62640"/>
                  </a:lnTo>
                  <a:lnTo>
                    <a:pt x="1369109" y="70595"/>
                  </a:lnTo>
                  <a:lnTo>
                    <a:pt x="1369322" y="78220"/>
                  </a:lnTo>
                  <a:lnTo>
                    <a:pt x="1369355" y="79416"/>
                  </a:lnTo>
                  <a:lnTo>
                    <a:pt x="1373006" y="87452"/>
                  </a:lnTo>
                  <a:lnTo>
                    <a:pt x="1379242" y="93262"/>
                  </a:lnTo>
                  <a:lnTo>
                    <a:pt x="1387210" y="96309"/>
                  </a:lnTo>
                  <a:lnTo>
                    <a:pt x="1396057" y="96056"/>
                  </a:lnTo>
                  <a:lnTo>
                    <a:pt x="1404093" y="92407"/>
                  </a:lnTo>
                  <a:lnTo>
                    <a:pt x="1409904" y="86175"/>
                  </a:lnTo>
                  <a:lnTo>
                    <a:pt x="1412954" y="78220"/>
                  </a:lnTo>
                  <a:lnTo>
                    <a:pt x="1412740" y="70595"/>
                  </a:lnTo>
                  <a:lnTo>
                    <a:pt x="1412707" y="69397"/>
                  </a:lnTo>
                  <a:lnTo>
                    <a:pt x="1409057" y="61362"/>
                  </a:lnTo>
                  <a:lnTo>
                    <a:pt x="1402826" y="55551"/>
                  </a:lnTo>
                  <a:lnTo>
                    <a:pt x="1394871" y="52502"/>
                  </a:lnTo>
                  <a:close/>
                </a:path>
                <a:path w="11962130" h="7343775">
                  <a:moveTo>
                    <a:pt x="1473964" y="33484"/>
                  </a:moveTo>
                  <a:lnTo>
                    <a:pt x="1465755" y="36724"/>
                  </a:lnTo>
                  <a:lnTo>
                    <a:pt x="1459637" y="42655"/>
                  </a:lnTo>
                  <a:lnTo>
                    <a:pt x="1456191" y="50446"/>
                  </a:lnTo>
                  <a:lnTo>
                    <a:pt x="1455992" y="59269"/>
                  </a:lnTo>
                  <a:lnTo>
                    <a:pt x="1459233" y="67479"/>
                  </a:lnTo>
                  <a:lnTo>
                    <a:pt x="1465168" y="73595"/>
                  </a:lnTo>
                  <a:lnTo>
                    <a:pt x="1472973" y="77040"/>
                  </a:lnTo>
                  <a:lnTo>
                    <a:pt x="1481822" y="77233"/>
                  </a:lnTo>
                  <a:lnTo>
                    <a:pt x="1490030" y="73993"/>
                  </a:lnTo>
                  <a:lnTo>
                    <a:pt x="1496148" y="68063"/>
                  </a:lnTo>
                  <a:lnTo>
                    <a:pt x="1499595" y="60271"/>
                  </a:lnTo>
                  <a:lnTo>
                    <a:pt x="1499793" y="51448"/>
                  </a:lnTo>
                  <a:lnTo>
                    <a:pt x="1496553" y="43239"/>
                  </a:lnTo>
                  <a:lnTo>
                    <a:pt x="1490623" y="37121"/>
                  </a:lnTo>
                  <a:lnTo>
                    <a:pt x="1482831" y="33674"/>
                  </a:lnTo>
                  <a:lnTo>
                    <a:pt x="1473964" y="33484"/>
                  </a:lnTo>
                  <a:close/>
                </a:path>
                <a:path w="11962130" h="7343775">
                  <a:moveTo>
                    <a:pt x="1562769" y="18591"/>
                  </a:moveTo>
                  <a:lnTo>
                    <a:pt x="1554407" y="21414"/>
                  </a:lnTo>
                  <a:lnTo>
                    <a:pt x="1547999" y="27029"/>
                  </a:lnTo>
                  <a:lnTo>
                    <a:pt x="1544164" y="34638"/>
                  </a:lnTo>
                  <a:lnTo>
                    <a:pt x="1543522" y="43440"/>
                  </a:lnTo>
                  <a:lnTo>
                    <a:pt x="1546345" y="51802"/>
                  </a:lnTo>
                  <a:lnTo>
                    <a:pt x="1551964" y="58209"/>
                  </a:lnTo>
                  <a:lnTo>
                    <a:pt x="1559586" y="62042"/>
                  </a:lnTo>
                  <a:lnTo>
                    <a:pt x="1568413" y="62682"/>
                  </a:lnTo>
                  <a:lnTo>
                    <a:pt x="1576775" y="59860"/>
                  </a:lnTo>
                  <a:lnTo>
                    <a:pt x="1583183" y="54245"/>
                  </a:lnTo>
                  <a:lnTo>
                    <a:pt x="1587018" y="46636"/>
                  </a:lnTo>
                  <a:lnTo>
                    <a:pt x="1587661" y="37834"/>
                  </a:lnTo>
                  <a:lnTo>
                    <a:pt x="1584839" y="29472"/>
                  </a:lnTo>
                  <a:lnTo>
                    <a:pt x="1579224" y="23064"/>
                  </a:lnTo>
                  <a:lnTo>
                    <a:pt x="1571615" y="19229"/>
                  </a:lnTo>
                  <a:lnTo>
                    <a:pt x="1562769" y="18591"/>
                  </a:lnTo>
                  <a:close/>
                </a:path>
                <a:path w="11962130" h="7343775">
                  <a:moveTo>
                    <a:pt x="1651904" y="7912"/>
                  </a:moveTo>
                  <a:lnTo>
                    <a:pt x="1643441" y="10417"/>
                  </a:lnTo>
                  <a:lnTo>
                    <a:pt x="1636827" y="15786"/>
                  </a:lnTo>
                  <a:lnTo>
                    <a:pt x="1632708" y="23245"/>
                  </a:lnTo>
                  <a:lnTo>
                    <a:pt x="1631734" y="32016"/>
                  </a:lnTo>
                  <a:lnTo>
                    <a:pt x="1634239" y="40479"/>
                  </a:lnTo>
                  <a:lnTo>
                    <a:pt x="1639614" y="47093"/>
                  </a:lnTo>
                  <a:lnTo>
                    <a:pt x="1647085" y="51212"/>
                  </a:lnTo>
                  <a:lnTo>
                    <a:pt x="1655883" y="52184"/>
                  </a:lnTo>
                  <a:lnTo>
                    <a:pt x="1664345" y="49678"/>
                  </a:lnTo>
                  <a:lnTo>
                    <a:pt x="1670960" y="44309"/>
                  </a:lnTo>
                  <a:lnTo>
                    <a:pt x="1675079" y="36850"/>
                  </a:lnTo>
                  <a:lnTo>
                    <a:pt x="1676053" y="28078"/>
                  </a:lnTo>
                  <a:lnTo>
                    <a:pt x="1673548" y="19616"/>
                  </a:lnTo>
                  <a:lnTo>
                    <a:pt x="1668178" y="13001"/>
                  </a:lnTo>
                  <a:lnTo>
                    <a:pt x="1660720" y="8882"/>
                  </a:lnTo>
                  <a:lnTo>
                    <a:pt x="1651904" y="7912"/>
                  </a:lnTo>
                  <a:close/>
                </a:path>
                <a:path w="11962130" h="7343775">
                  <a:moveTo>
                    <a:pt x="1741755" y="1830"/>
                  </a:moveTo>
                  <a:lnTo>
                    <a:pt x="1733177" y="3904"/>
                  </a:lnTo>
                  <a:lnTo>
                    <a:pt x="1726298" y="8932"/>
                  </a:lnTo>
                  <a:lnTo>
                    <a:pt x="1721807" y="16173"/>
                  </a:lnTo>
                  <a:lnTo>
                    <a:pt x="1720391" y="24884"/>
                  </a:lnTo>
                  <a:lnTo>
                    <a:pt x="1722466" y="33462"/>
                  </a:lnTo>
                  <a:lnTo>
                    <a:pt x="1727498" y="40341"/>
                  </a:lnTo>
                  <a:lnTo>
                    <a:pt x="1734752" y="44831"/>
                  </a:lnTo>
                  <a:lnTo>
                    <a:pt x="1743489" y="46247"/>
                  </a:lnTo>
                  <a:lnTo>
                    <a:pt x="1752067" y="44173"/>
                  </a:lnTo>
                  <a:lnTo>
                    <a:pt x="1758945" y="39144"/>
                  </a:lnTo>
                  <a:lnTo>
                    <a:pt x="1763436" y="31904"/>
                  </a:lnTo>
                  <a:lnTo>
                    <a:pt x="1764852" y="23192"/>
                  </a:lnTo>
                  <a:lnTo>
                    <a:pt x="1762779" y="14614"/>
                  </a:lnTo>
                  <a:lnTo>
                    <a:pt x="1757751" y="7736"/>
                  </a:lnTo>
                  <a:lnTo>
                    <a:pt x="1750510" y="3245"/>
                  </a:lnTo>
                  <a:lnTo>
                    <a:pt x="1741755" y="1830"/>
                  </a:lnTo>
                  <a:close/>
                </a:path>
                <a:path w="11962130" h="7343775">
                  <a:moveTo>
                    <a:pt x="1831517" y="0"/>
                  </a:moveTo>
                  <a:lnTo>
                    <a:pt x="1822866" y="1746"/>
                  </a:lnTo>
                  <a:lnTo>
                    <a:pt x="1815802" y="6509"/>
                  </a:lnTo>
                  <a:lnTo>
                    <a:pt x="1811039" y="13574"/>
                  </a:lnTo>
                  <a:lnTo>
                    <a:pt x="1809292" y="22225"/>
                  </a:lnTo>
                  <a:lnTo>
                    <a:pt x="1811040" y="30875"/>
                  </a:lnTo>
                  <a:lnTo>
                    <a:pt x="1815807" y="37940"/>
                  </a:lnTo>
                  <a:lnTo>
                    <a:pt x="1822885" y="42703"/>
                  </a:lnTo>
                  <a:lnTo>
                    <a:pt x="1831562" y="44450"/>
                  </a:lnTo>
                  <a:lnTo>
                    <a:pt x="1840213" y="42703"/>
                  </a:lnTo>
                  <a:lnTo>
                    <a:pt x="1847277" y="37940"/>
                  </a:lnTo>
                  <a:lnTo>
                    <a:pt x="1852040" y="30875"/>
                  </a:lnTo>
                  <a:lnTo>
                    <a:pt x="1853787" y="22225"/>
                  </a:lnTo>
                  <a:lnTo>
                    <a:pt x="1852040" y="13574"/>
                  </a:lnTo>
                  <a:lnTo>
                    <a:pt x="1847277" y="6509"/>
                  </a:lnTo>
                  <a:lnTo>
                    <a:pt x="1840213" y="1746"/>
                  </a:lnTo>
                  <a:lnTo>
                    <a:pt x="1831517" y="0"/>
                  </a:lnTo>
                  <a:close/>
                </a:path>
                <a:path w="11962130" h="7343775">
                  <a:moveTo>
                    <a:pt x="1920462" y="0"/>
                  </a:moveTo>
                  <a:lnTo>
                    <a:pt x="1911811" y="1746"/>
                  </a:lnTo>
                  <a:lnTo>
                    <a:pt x="1904746" y="6509"/>
                  </a:lnTo>
                  <a:lnTo>
                    <a:pt x="1899983" y="13574"/>
                  </a:lnTo>
                  <a:lnTo>
                    <a:pt x="1898237" y="22225"/>
                  </a:lnTo>
                  <a:lnTo>
                    <a:pt x="1899984" y="30875"/>
                  </a:lnTo>
                  <a:lnTo>
                    <a:pt x="1904752" y="37940"/>
                  </a:lnTo>
                  <a:lnTo>
                    <a:pt x="1911830" y="42703"/>
                  </a:lnTo>
                  <a:lnTo>
                    <a:pt x="1920506" y="44450"/>
                  </a:lnTo>
                  <a:lnTo>
                    <a:pt x="1929157" y="42703"/>
                  </a:lnTo>
                  <a:lnTo>
                    <a:pt x="1936222" y="37940"/>
                  </a:lnTo>
                  <a:lnTo>
                    <a:pt x="1940985" y="30875"/>
                  </a:lnTo>
                  <a:lnTo>
                    <a:pt x="1942731" y="22225"/>
                  </a:lnTo>
                  <a:lnTo>
                    <a:pt x="1940985" y="13574"/>
                  </a:lnTo>
                  <a:lnTo>
                    <a:pt x="1936222" y="6509"/>
                  </a:lnTo>
                  <a:lnTo>
                    <a:pt x="1929157" y="1746"/>
                  </a:lnTo>
                  <a:lnTo>
                    <a:pt x="1920462" y="0"/>
                  </a:lnTo>
                  <a:close/>
                </a:path>
                <a:path w="11962130" h="7343775">
                  <a:moveTo>
                    <a:pt x="2009406" y="0"/>
                  </a:moveTo>
                  <a:lnTo>
                    <a:pt x="2000755" y="1746"/>
                  </a:lnTo>
                  <a:lnTo>
                    <a:pt x="1993691" y="6509"/>
                  </a:lnTo>
                  <a:lnTo>
                    <a:pt x="1988928" y="13574"/>
                  </a:lnTo>
                  <a:lnTo>
                    <a:pt x="1987181" y="22225"/>
                  </a:lnTo>
                  <a:lnTo>
                    <a:pt x="1988928" y="30875"/>
                  </a:lnTo>
                  <a:lnTo>
                    <a:pt x="1993696" y="37940"/>
                  </a:lnTo>
                  <a:lnTo>
                    <a:pt x="2000774" y="42703"/>
                  </a:lnTo>
                  <a:lnTo>
                    <a:pt x="2009451" y="44450"/>
                  </a:lnTo>
                  <a:lnTo>
                    <a:pt x="2018102" y="42703"/>
                  </a:lnTo>
                  <a:lnTo>
                    <a:pt x="2025166" y="37940"/>
                  </a:lnTo>
                  <a:lnTo>
                    <a:pt x="2029929" y="30875"/>
                  </a:lnTo>
                  <a:lnTo>
                    <a:pt x="2031676" y="22225"/>
                  </a:lnTo>
                  <a:lnTo>
                    <a:pt x="2029929" y="13574"/>
                  </a:lnTo>
                  <a:lnTo>
                    <a:pt x="2025166" y="6509"/>
                  </a:lnTo>
                  <a:lnTo>
                    <a:pt x="2018102" y="1746"/>
                  </a:lnTo>
                  <a:lnTo>
                    <a:pt x="2009406" y="0"/>
                  </a:lnTo>
                  <a:close/>
                </a:path>
                <a:path w="11962130" h="7343775">
                  <a:moveTo>
                    <a:pt x="2098351" y="0"/>
                  </a:moveTo>
                  <a:lnTo>
                    <a:pt x="2089700" y="1746"/>
                  </a:lnTo>
                  <a:lnTo>
                    <a:pt x="2082635" y="6509"/>
                  </a:lnTo>
                  <a:lnTo>
                    <a:pt x="2077872" y="13574"/>
                  </a:lnTo>
                  <a:lnTo>
                    <a:pt x="2076126" y="22225"/>
                  </a:lnTo>
                  <a:lnTo>
                    <a:pt x="2077873" y="30875"/>
                  </a:lnTo>
                  <a:lnTo>
                    <a:pt x="2082641" y="37940"/>
                  </a:lnTo>
                  <a:lnTo>
                    <a:pt x="2089718" y="42703"/>
                  </a:lnTo>
                  <a:lnTo>
                    <a:pt x="2098395" y="44450"/>
                  </a:lnTo>
                  <a:lnTo>
                    <a:pt x="2107046" y="42703"/>
                  </a:lnTo>
                  <a:lnTo>
                    <a:pt x="2114111" y="37940"/>
                  </a:lnTo>
                  <a:lnTo>
                    <a:pt x="2118874" y="30875"/>
                  </a:lnTo>
                  <a:lnTo>
                    <a:pt x="2120620" y="22225"/>
                  </a:lnTo>
                  <a:lnTo>
                    <a:pt x="2118874" y="13574"/>
                  </a:lnTo>
                  <a:lnTo>
                    <a:pt x="2114111" y="6509"/>
                  </a:lnTo>
                  <a:lnTo>
                    <a:pt x="2107046" y="1746"/>
                  </a:lnTo>
                  <a:lnTo>
                    <a:pt x="2098351" y="0"/>
                  </a:lnTo>
                  <a:close/>
                </a:path>
                <a:path w="11962130" h="7343775">
                  <a:moveTo>
                    <a:pt x="2187295" y="0"/>
                  </a:moveTo>
                  <a:lnTo>
                    <a:pt x="2178644" y="1746"/>
                  </a:lnTo>
                  <a:lnTo>
                    <a:pt x="2171580" y="6509"/>
                  </a:lnTo>
                  <a:lnTo>
                    <a:pt x="2166817" y="13574"/>
                  </a:lnTo>
                  <a:lnTo>
                    <a:pt x="2165070" y="22225"/>
                  </a:lnTo>
                  <a:lnTo>
                    <a:pt x="2166817" y="30875"/>
                  </a:lnTo>
                  <a:lnTo>
                    <a:pt x="2171585" y="37940"/>
                  </a:lnTo>
                  <a:lnTo>
                    <a:pt x="2178663" y="42703"/>
                  </a:lnTo>
                  <a:lnTo>
                    <a:pt x="2187340" y="44450"/>
                  </a:lnTo>
                  <a:lnTo>
                    <a:pt x="2195991" y="42703"/>
                  </a:lnTo>
                  <a:lnTo>
                    <a:pt x="2203055" y="37940"/>
                  </a:lnTo>
                  <a:lnTo>
                    <a:pt x="2207818" y="30875"/>
                  </a:lnTo>
                  <a:lnTo>
                    <a:pt x="2209565" y="22225"/>
                  </a:lnTo>
                  <a:lnTo>
                    <a:pt x="2207818" y="13574"/>
                  </a:lnTo>
                  <a:lnTo>
                    <a:pt x="2203055" y="6509"/>
                  </a:lnTo>
                  <a:lnTo>
                    <a:pt x="2195991" y="1746"/>
                  </a:lnTo>
                  <a:lnTo>
                    <a:pt x="2187295" y="0"/>
                  </a:lnTo>
                  <a:close/>
                </a:path>
                <a:path w="11962130" h="7343775">
                  <a:moveTo>
                    <a:pt x="2276240" y="0"/>
                  </a:moveTo>
                  <a:lnTo>
                    <a:pt x="2267589" y="1746"/>
                  </a:lnTo>
                  <a:lnTo>
                    <a:pt x="2260524" y="6509"/>
                  </a:lnTo>
                  <a:lnTo>
                    <a:pt x="2255761" y="13574"/>
                  </a:lnTo>
                  <a:lnTo>
                    <a:pt x="2254015" y="22225"/>
                  </a:lnTo>
                  <a:lnTo>
                    <a:pt x="2255762" y="30875"/>
                  </a:lnTo>
                  <a:lnTo>
                    <a:pt x="2260530" y="37940"/>
                  </a:lnTo>
                  <a:lnTo>
                    <a:pt x="2267607" y="42703"/>
                  </a:lnTo>
                  <a:lnTo>
                    <a:pt x="2276284" y="44450"/>
                  </a:lnTo>
                  <a:lnTo>
                    <a:pt x="2284935" y="42703"/>
                  </a:lnTo>
                  <a:lnTo>
                    <a:pt x="2291999" y="37940"/>
                  </a:lnTo>
                  <a:lnTo>
                    <a:pt x="2296762" y="30875"/>
                  </a:lnTo>
                  <a:lnTo>
                    <a:pt x="2298509" y="22225"/>
                  </a:lnTo>
                  <a:lnTo>
                    <a:pt x="2296762" y="13574"/>
                  </a:lnTo>
                  <a:lnTo>
                    <a:pt x="2291999" y="6509"/>
                  </a:lnTo>
                  <a:lnTo>
                    <a:pt x="2284935" y="1746"/>
                  </a:lnTo>
                  <a:lnTo>
                    <a:pt x="2276240" y="0"/>
                  </a:lnTo>
                  <a:close/>
                </a:path>
                <a:path w="11962130" h="7343775">
                  <a:moveTo>
                    <a:pt x="2365184" y="0"/>
                  </a:moveTo>
                  <a:lnTo>
                    <a:pt x="2356533" y="1746"/>
                  </a:lnTo>
                  <a:lnTo>
                    <a:pt x="2349469" y="6509"/>
                  </a:lnTo>
                  <a:lnTo>
                    <a:pt x="2344706" y="13574"/>
                  </a:lnTo>
                  <a:lnTo>
                    <a:pt x="2342959" y="22225"/>
                  </a:lnTo>
                  <a:lnTo>
                    <a:pt x="2344706" y="30875"/>
                  </a:lnTo>
                  <a:lnTo>
                    <a:pt x="2349474" y="37940"/>
                  </a:lnTo>
                  <a:lnTo>
                    <a:pt x="2356552" y="42703"/>
                  </a:lnTo>
                  <a:lnTo>
                    <a:pt x="2365228" y="44450"/>
                  </a:lnTo>
                  <a:lnTo>
                    <a:pt x="2373879" y="42703"/>
                  </a:lnTo>
                  <a:lnTo>
                    <a:pt x="2380944" y="37940"/>
                  </a:lnTo>
                  <a:lnTo>
                    <a:pt x="2385707" y="30875"/>
                  </a:lnTo>
                  <a:lnTo>
                    <a:pt x="2387453" y="22225"/>
                  </a:lnTo>
                  <a:lnTo>
                    <a:pt x="2385707" y="13574"/>
                  </a:lnTo>
                  <a:lnTo>
                    <a:pt x="2380944" y="6509"/>
                  </a:lnTo>
                  <a:lnTo>
                    <a:pt x="2373879" y="1746"/>
                  </a:lnTo>
                  <a:lnTo>
                    <a:pt x="2365184" y="0"/>
                  </a:lnTo>
                  <a:close/>
                </a:path>
                <a:path w="11962130" h="7343775">
                  <a:moveTo>
                    <a:pt x="2454128" y="0"/>
                  </a:moveTo>
                  <a:lnTo>
                    <a:pt x="2445477" y="1746"/>
                  </a:lnTo>
                  <a:lnTo>
                    <a:pt x="2438413" y="6509"/>
                  </a:lnTo>
                  <a:lnTo>
                    <a:pt x="2433650" y="13574"/>
                  </a:lnTo>
                  <a:lnTo>
                    <a:pt x="2431903" y="22225"/>
                  </a:lnTo>
                  <a:lnTo>
                    <a:pt x="2433651" y="30875"/>
                  </a:lnTo>
                  <a:lnTo>
                    <a:pt x="2438419" y="37940"/>
                  </a:lnTo>
                  <a:lnTo>
                    <a:pt x="2445496" y="42703"/>
                  </a:lnTo>
                  <a:lnTo>
                    <a:pt x="2454173" y="44450"/>
                  </a:lnTo>
                  <a:lnTo>
                    <a:pt x="2462824" y="42703"/>
                  </a:lnTo>
                  <a:lnTo>
                    <a:pt x="2469888" y="37940"/>
                  </a:lnTo>
                  <a:lnTo>
                    <a:pt x="2474651" y="30875"/>
                  </a:lnTo>
                  <a:lnTo>
                    <a:pt x="2476398" y="22225"/>
                  </a:lnTo>
                  <a:lnTo>
                    <a:pt x="2474651" y="13574"/>
                  </a:lnTo>
                  <a:lnTo>
                    <a:pt x="2469888" y="6509"/>
                  </a:lnTo>
                  <a:lnTo>
                    <a:pt x="2462824" y="1746"/>
                  </a:lnTo>
                  <a:lnTo>
                    <a:pt x="2454128" y="0"/>
                  </a:lnTo>
                  <a:close/>
                </a:path>
                <a:path w="11962130" h="7343775">
                  <a:moveTo>
                    <a:pt x="2543073" y="0"/>
                  </a:moveTo>
                  <a:lnTo>
                    <a:pt x="2534422" y="1746"/>
                  </a:lnTo>
                  <a:lnTo>
                    <a:pt x="2527357" y="6509"/>
                  </a:lnTo>
                  <a:lnTo>
                    <a:pt x="2522594" y="13574"/>
                  </a:lnTo>
                  <a:lnTo>
                    <a:pt x="2520848" y="22225"/>
                  </a:lnTo>
                  <a:lnTo>
                    <a:pt x="2522595" y="30875"/>
                  </a:lnTo>
                  <a:lnTo>
                    <a:pt x="2527363" y="37940"/>
                  </a:lnTo>
                  <a:lnTo>
                    <a:pt x="2534441" y="42703"/>
                  </a:lnTo>
                  <a:lnTo>
                    <a:pt x="2543117" y="44450"/>
                  </a:lnTo>
                  <a:lnTo>
                    <a:pt x="2551768" y="42703"/>
                  </a:lnTo>
                  <a:lnTo>
                    <a:pt x="2558833" y="37940"/>
                  </a:lnTo>
                  <a:lnTo>
                    <a:pt x="2563596" y="30875"/>
                  </a:lnTo>
                  <a:lnTo>
                    <a:pt x="2565342" y="22225"/>
                  </a:lnTo>
                  <a:lnTo>
                    <a:pt x="2563596" y="13574"/>
                  </a:lnTo>
                  <a:lnTo>
                    <a:pt x="2558833" y="6509"/>
                  </a:lnTo>
                  <a:lnTo>
                    <a:pt x="2551768" y="1746"/>
                  </a:lnTo>
                  <a:lnTo>
                    <a:pt x="2543073" y="0"/>
                  </a:lnTo>
                  <a:close/>
                </a:path>
                <a:path w="11962130" h="7343775">
                  <a:moveTo>
                    <a:pt x="2632017" y="0"/>
                  </a:moveTo>
                  <a:lnTo>
                    <a:pt x="2623366" y="1746"/>
                  </a:lnTo>
                  <a:lnTo>
                    <a:pt x="2616302" y="6509"/>
                  </a:lnTo>
                  <a:lnTo>
                    <a:pt x="2611539" y="13574"/>
                  </a:lnTo>
                  <a:lnTo>
                    <a:pt x="2609792" y="22225"/>
                  </a:lnTo>
                  <a:lnTo>
                    <a:pt x="2611540" y="30875"/>
                  </a:lnTo>
                  <a:lnTo>
                    <a:pt x="2616307" y="37940"/>
                  </a:lnTo>
                  <a:lnTo>
                    <a:pt x="2623385" y="42703"/>
                  </a:lnTo>
                  <a:lnTo>
                    <a:pt x="2632062" y="44450"/>
                  </a:lnTo>
                  <a:lnTo>
                    <a:pt x="2640713" y="42703"/>
                  </a:lnTo>
                  <a:lnTo>
                    <a:pt x="2647777" y="37940"/>
                  </a:lnTo>
                  <a:lnTo>
                    <a:pt x="2652540" y="30875"/>
                  </a:lnTo>
                  <a:lnTo>
                    <a:pt x="2654287" y="22225"/>
                  </a:lnTo>
                  <a:lnTo>
                    <a:pt x="2652540" y="13574"/>
                  </a:lnTo>
                  <a:lnTo>
                    <a:pt x="2647777" y="6509"/>
                  </a:lnTo>
                  <a:lnTo>
                    <a:pt x="2640713" y="1746"/>
                  </a:lnTo>
                  <a:lnTo>
                    <a:pt x="2632017" y="0"/>
                  </a:lnTo>
                  <a:close/>
                </a:path>
                <a:path w="11962130" h="7343775">
                  <a:moveTo>
                    <a:pt x="2720962" y="0"/>
                  </a:moveTo>
                  <a:lnTo>
                    <a:pt x="2712311" y="1746"/>
                  </a:lnTo>
                  <a:lnTo>
                    <a:pt x="2705246" y="6509"/>
                  </a:lnTo>
                  <a:lnTo>
                    <a:pt x="2700483" y="13574"/>
                  </a:lnTo>
                  <a:lnTo>
                    <a:pt x="2698737" y="22225"/>
                  </a:lnTo>
                  <a:lnTo>
                    <a:pt x="2700484" y="30875"/>
                  </a:lnTo>
                  <a:lnTo>
                    <a:pt x="2705252" y="37940"/>
                  </a:lnTo>
                  <a:lnTo>
                    <a:pt x="2712330" y="42703"/>
                  </a:lnTo>
                  <a:lnTo>
                    <a:pt x="2721006" y="44450"/>
                  </a:lnTo>
                  <a:lnTo>
                    <a:pt x="2729657" y="42703"/>
                  </a:lnTo>
                  <a:lnTo>
                    <a:pt x="2736722" y="37940"/>
                  </a:lnTo>
                  <a:lnTo>
                    <a:pt x="2741485" y="30875"/>
                  </a:lnTo>
                  <a:lnTo>
                    <a:pt x="2743231" y="22225"/>
                  </a:lnTo>
                  <a:lnTo>
                    <a:pt x="2741485" y="13574"/>
                  </a:lnTo>
                  <a:lnTo>
                    <a:pt x="2736722" y="6509"/>
                  </a:lnTo>
                  <a:lnTo>
                    <a:pt x="2729657" y="1746"/>
                  </a:lnTo>
                  <a:lnTo>
                    <a:pt x="2720962" y="0"/>
                  </a:lnTo>
                  <a:close/>
                </a:path>
                <a:path w="11962130" h="7343775">
                  <a:moveTo>
                    <a:pt x="2809906" y="0"/>
                  </a:moveTo>
                  <a:lnTo>
                    <a:pt x="2801255" y="1746"/>
                  </a:lnTo>
                  <a:lnTo>
                    <a:pt x="2794191" y="6509"/>
                  </a:lnTo>
                  <a:lnTo>
                    <a:pt x="2789428" y="13574"/>
                  </a:lnTo>
                  <a:lnTo>
                    <a:pt x="2787681" y="22225"/>
                  </a:lnTo>
                  <a:lnTo>
                    <a:pt x="2789428" y="30875"/>
                  </a:lnTo>
                  <a:lnTo>
                    <a:pt x="2794196" y="37940"/>
                  </a:lnTo>
                  <a:lnTo>
                    <a:pt x="2801274" y="42703"/>
                  </a:lnTo>
                  <a:lnTo>
                    <a:pt x="2809951" y="44450"/>
                  </a:lnTo>
                  <a:lnTo>
                    <a:pt x="2818602" y="42703"/>
                  </a:lnTo>
                  <a:lnTo>
                    <a:pt x="2825666" y="37940"/>
                  </a:lnTo>
                  <a:lnTo>
                    <a:pt x="2830429" y="30875"/>
                  </a:lnTo>
                  <a:lnTo>
                    <a:pt x="2832176" y="22225"/>
                  </a:lnTo>
                  <a:lnTo>
                    <a:pt x="2830429" y="13574"/>
                  </a:lnTo>
                  <a:lnTo>
                    <a:pt x="2825666" y="6509"/>
                  </a:lnTo>
                  <a:lnTo>
                    <a:pt x="2818602" y="1746"/>
                  </a:lnTo>
                  <a:lnTo>
                    <a:pt x="2809906" y="0"/>
                  </a:lnTo>
                  <a:close/>
                </a:path>
                <a:path w="11962130" h="7343775">
                  <a:moveTo>
                    <a:pt x="2898851" y="0"/>
                  </a:moveTo>
                  <a:lnTo>
                    <a:pt x="2890200" y="1746"/>
                  </a:lnTo>
                  <a:lnTo>
                    <a:pt x="2883135" y="6509"/>
                  </a:lnTo>
                  <a:lnTo>
                    <a:pt x="2878372" y="13574"/>
                  </a:lnTo>
                  <a:lnTo>
                    <a:pt x="2876626" y="22225"/>
                  </a:lnTo>
                  <a:lnTo>
                    <a:pt x="2878373" y="30875"/>
                  </a:lnTo>
                  <a:lnTo>
                    <a:pt x="2883141" y="37940"/>
                  </a:lnTo>
                  <a:lnTo>
                    <a:pt x="2890218" y="42703"/>
                  </a:lnTo>
                  <a:lnTo>
                    <a:pt x="2898895" y="44450"/>
                  </a:lnTo>
                  <a:lnTo>
                    <a:pt x="2907546" y="42703"/>
                  </a:lnTo>
                  <a:lnTo>
                    <a:pt x="2914611" y="37940"/>
                  </a:lnTo>
                  <a:lnTo>
                    <a:pt x="2919374" y="30875"/>
                  </a:lnTo>
                  <a:lnTo>
                    <a:pt x="2921120" y="22225"/>
                  </a:lnTo>
                  <a:lnTo>
                    <a:pt x="2919374" y="13574"/>
                  </a:lnTo>
                  <a:lnTo>
                    <a:pt x="2914611" y="6509"/>
                  </a:lnTo>
                  <a:lnTo>
                    <a:pt x="2907546" y="1746"/>
                  </a:lnTo>
                  <a:lnTo>
                    <a:pt x="2898851" y="0"/>
                  </a:lnTo>
                  <a:close/>
                </a:path>
                <a:path w="11962130" h="7343775">
                  <a:moveTo>
                    <a:pt x="2987795" y="0"/>
                  </a:moveTo>
                  <a:lnTo>
                    <a:pt x="2979144" y="1746"/>
                  </a:lnTo>
                  <a:lnTo>
                    <a:pt x="2972080" y="6509"/>
                  </a:lnTo>
                  <a:lnTo>
                    <a:pt x="2967317" y="13574"/>
                  </a:lnTo>
                  <a:lnTo>
                    <a:pt x="2965570" y="22225"/>
                  </a:lnTo>
                  <a:lnTo>
                    <a:pt x="2967317" y="30875"/>
                  </a:lnTo>
                  <a:lnTo>
                    <a:pt x="2972085" y="37940"/>
                  </a:lnTo>
                  <a:lnTo>
                    <a:pt x="2979163" y="42703"/>
                  </a:lnTo>
                  <a:lnTo>
                    <a:pt x="2987840" y="44450"/>
                  </a:lnTo>
                  <a:lnTo>
                    <a:pt x="2996491" y="42703"/>
                  </a:lnTo>
                  <a:lnTo>
                    <a:pt x="3003555" y="37940"/>
                  </a:lnTo>
                  <a:lnTo>
                    <a:pt x="3008318" y="30875"/>
                  </a:lnTo>
                  <a:lnTo>
                    <a:pt x="3010065" y="22225"/>
                  </a:lnTo>
                  <a:lnTo>
                    <a:pt x="3008318" y="13574"/>
                  </a:lnTo>
                  <a:lnTo>
                    <a:pt x="3003555" y="6509"/>
                  </a:lnTo>
                  <a:lnTo>
                    <a:pt x="2996491" y="1746"/>
                  </a:lnTo>
                  <a:lnTo>
                    <a:pt x="2987795" y="0"/>
                  </a:lnTo>
                  <a:close/>
                </a:path>
                <a:path w="11962130" h="7343775">
                  <a:moveTo>
                    <a:pt x="3076740" y="0"/>
                  </a:moveTo>
                  <a:lnTo>
                    <a:pt x="3068089" y="1746"/>
                  </a:lnTo>
                  <a:lnTo>
                    <a:pt x="3061024" y="6509"/>
                  </a:lnTo>
                  <a:lnTo>
                    <a:pt x="3056261" y="13574"/>
                  </a:lnTo>
                  <a:lnTo>
                    <a:pt x="3054515" y="22225"/>
                  </a:lnTo>
                  <a:lnTo>
                    <a:pt x="3056262" y="30875"/>
                  </a:lnTo>
                  <a:lnTo>
                    <a:pt x="3061030" y="37940"/>
                  </a:lnTo>
                  <a:lnTo>
                    <a:pt x="3068107" y="42703"/>
                  </a:lnTo>
                  <a:lnTo>
                    <a:pt x="3076784" y="44450"/>
                  </a:lnTo>
                  <a:lnTo>
                    <a:pt x="3085435" y="42703"/>
                  </a:lnTo>
                  <a:lnTo>
                    <a:pt x="3092500" y="37940"/>
                  </a:lnTo>
                  <a:lnTo>
                    <a:pt x="3097263" y="30875"/>
                  </a:lnTo>
                  <a:lnTo>
                    <a:pt x="3099009" y="22225"/>
                  </a:lnTo>
                  <a:lnTo>
                    <a:pt x="3097263" y="13574"/>
                  </a:lnTo>
                  <a:lnTo>
                    <a:pt x="3092500" y="6509"/>
                  </a:lnTo>
                  <a:lnTo>
                    <a:pt x="3085435" y="1746"/>
                  </a:lnTo>
                  <a:lnTo>
                    <a:pt x="3076740" y="0"/>
                  </a:lnTo>
                  <a:close/>
                </a:path>
                <a:path w="11962130" h="7343775">
                  <a:moveTo>
                    <a:pt x="3165684" y="0"/>
                  </a:moveTo>
                  <a:lnTo>
                    <a:pt x="3157033" y="1746"/>
                  </a:lnTo>
                  <a:lnTo>
                    <a:pt x="3149969" y="6509"/>
                  </a:lnTo>
                  <a:lnTo>
                    <a:pt x="3145206" y="13574"/>
                  </a:lnTo>
                  <a:lnTo>
                    <a:pt x="3143459" y="22225"/>
                  </a:lnTo>
                  <a:lnTo>
                    <a:pt x="3145206" y="30875"/>
                  </a:lnTo>
                  <a:lnTo>
                    <a:pt x="3149974" y="37940"/>
                  </a:lnTo>
                  <a:lnTo>
                    <a:pt x="3157052" y="42703"/>
                  </a:lnTo>
                  <a:lnTo>
                    <a:pt x="3165729" y="44450"/>
                  </a:lnTo>
                  <a:lnTo>
                    <a:pt x="3174379" y="42703"/>
                  </a:lnTo>
                  <a:lnTo>
                    <a:pt x="3181444" y="37940"/>
                  </a:lnTo>
                  <a:lnTo>
                    <a:pt x="3186207" y="30875"/>
                  </a:lnTo>
                  <a:lnTo>
                    <a:pt x="3187954" y="22225"/>
                  </a:lnTo>
                  <a:lnTo>
                    <a:pt x="3186207" y="13574"/>
                  </a:lnTo>
                  <a:lnTo>
                    <a:pt x="3181444" y="6509"/>
                  </a:lnTo>
                  <a:lnTo>
                    <a:pt x="3174379" y="1746"/>
                  </a:lnTo>
                  <a:lnTo>
                    <a:pt x="3165684" y="0"/>
                  </a:lnTo>
                  <a:close/>
                </a:path>
                <a:path w="11962130" h="7343775">
                  <a:moveTo>
                    <a:pt x="3254629" y="0"/>
                  </a:moveTo>
                  <a:lnTo>
                    <a:pt x="3245978" y="1746"/>
                  </a:lnTo>
                  <a:lnTo>
                    <a:pt x="3238913" y="6509"/>
                  </a:lnTo>
                  <a:lnTo>
                    <a:pt x="3234150" y="13574"/>
                  </a:lnTo>
                  <a:lnTo>
                    <a:pt x="3232404" y="22225"/>
                  </a:lnTo>
                  <a:lnTo>
                    <a:pt x="3234151" y="30875"/>
                  </a:lnTo>
                  <a:lnTo>
                    <a:pt x="3238919" y="37940"/>
                  </a:lnTo>
                  <a:lnTo>
                    <a:pt x="3245996" y="42703"/>
                  </a:lnTo>
                  <a:lnTo>
                    <a:pt x="3254673" y="44450"/>
                  </a:lnTo>
                  <a:lnTo>
                    <a:pt x="3263324" y="42703"/>
                  </a:lnTo>
                  <a:lnTo>
                    <a:pt x="3270388" y="37940"/>
                  </a:lnTo>
                  <a:lnTo>
                    <a:pt x="3275151" y="30875"/>
                  </a:lnTo>
                  <a:lnTo>
                    <a:pt x="3276898" y="22225"/>
                  </a:lnTo>
                  <a:lnTo>
                    <a:pt x="3275151" y="13574"/>
                  </a:lnTo>
                  <a:lnTo>
                    <a:pt x="3270388" y="6509"/>
                  </a:lnTo>
                  <a:lnTo>
                    <a:pt x="3263324" y="1746"/>
                  </a:lnTo>
                  <a:lnTo>
                    <a:pt x="3254629" y="0"/>
                  </a:lnTo>
                  <a:close/>
                </a:path>
                <a:path w="11962130" h="7343775">
                  <a:moveTo>
                    <a:pt x="3343573" y="0"/>
                  </a:moveTo>
                  <a:lnTo>
                    <a:pt x="3334922" y="1746"/>
                  </a:lnTo>
                  <a:lnTo>
                    <a:pt x="3327857" y="6509"/>
                  </a:lnTo>
                  <a:lnTo>
                    <a:pt x="3323094" y="13574"/>
                  </a:lnTo>
                  <a:lnTo>
                    <a:pt x="3321348" y="22225"/>
                  </a:lnTo>
                  <a:lnTo>
                    <a:pt x="3323095" y="30875"/>
                  </a:lnTo>
                  <a:lnTo>
                    <a:pt x="3327863" y="37940"/>
                  </a:lnTo>
                  <a:lnTo>
                    <a:pt x="3334941" y="42703"/>
                  </a:lnTo>
                  <a:lnTo>
                    <a:pt x="3343617" y="44450"/>
                  </a:lnTo>
                  <a:lnTo>
                    <a:pt x="3352268" y="42703"/>
                  </a:lnTo>
                  <a:lnTo>
                    <a:pt x="3359333" y="37940"/>
                  </a:lnTo>
                  <a:lnTo>
                    <a:pt x="3364096" y="30875"/>
                  </a:lnTo>
                  <a:lnTo>
                    <a:pt x="3365842" y="22225"/>
                  </a:lnTo>
                  <a:lnTo>
                    <a:pt x="3364096" y="13574"/>
                  </a:lnTo>
                  <a:lnTo>
                    <a:pt x="3359333" y="6509"/>
                  </a:lnTo>
                  <a:lnTo>
                    <a:pt x="3352268" y="1746"/>
                  </a:lnTo>
                  <a:lnTo>
                    <a:pt x="3343573" y="0"/>
                  </a:lnTo>
                  <a:close/>
                </a:path>
                <a:path w="11962130" h="7343775">
                  <a:moveTo>
                    <a:pt x="3432517" y="0"/>
                  </a:moveTo>
                  <a:lnTo>
                    <a:pt x="3423866" y="1746"/>
                  </a:lnTo>
                  <a:lnTo>
                    <a:pt x="3416802" y="6509"/>
                  </a:lnTo>
                  <a:lnTo>
                    <a:pt x="3412039" y="13574"/>
                  </a:lnTo>
                  <a:lnTo>
                    <a:pt x="3410292" y="22225"/>
                  </a:lnTo>
                  <a:lnTo>
                    <a:pt x="3412040" y="30875"/>
                  </a:lnTo>
                  <a:lnTo>
                    <a:pt x="3416807" y="37940"/>
                  </a:lnTo>
                  <a:lnTo>
                    <a:pt x="3423885" y="42703"/>
                  </a:lnTo>
                  <a:lnTo>
                    <a:pt x="3432562" y="44450"/>
                  </a:lnTo>
                  <a:lnTo>
                    <a:pt x="3441213" y="42703"/>
                  </a:lnTo>
                  <a:lnTo>
                    <a:pt x="3448277" y="37940"/>
                  </a:lnTo>
                  <a:lnTo>
                    <a:pt x="3453040" y="30875"/>
                  </a:lnTo>
                  <a:lnTo>
                    <a:pt x="3454787" y="22225"/>
                  </a:lnTo>
                  <a:lnTo>
                    <a:pt x="3453040" y="13574"/>
                  </a:lnTo>
                  <a:lnTo>
                    <a:pt x="3448277" y="6509"/>
                  </a:lnTo>
                  <a:lnTo>
                    <a:pt x="3441213" y="1746"/>
                  </a:lnTo>
                  <a:lnTo>
                    <a:pt x="3432517" y="0"/>
                  </a:lnTo>
                  <a:close/>
                </a:path>
                <a:path w="11962130" h="7343775">
                  <a:moveTo>
                    <a:pt x="3521462" y="0"/>
                  </a:moveTo>
                  <a:lnTo>
                    <a:pt x="3512811" y="1746"/>
                  </a:lnTo>
                  <a:lnTo>
                    <a:pt x="3505746" y="6509"/>
                  </a:lnTo>
                  <a:lnTo>
                    <a:pt x="3500983" y="13574"/>
                  </a:lnTo>
                  <a:lnTo>
                    <a:pt x="3499237" y="22225"/>
                  </a:lnTo>
                  <a:lnTo>
                    <a:pt x="3500984" y="30875"/>
                  </a:lnTo>
                  <a:lnTo>
                    <a:pt x="3505752" y="37940"/>
                  </a:lnTo>
                  <a:lnTo>
                    <a:pt x="3512830" y="42703"/>
                  </a:lnTo>
                  <a:lnTo>
                    <a:pt x="3521506" y="44450"/>
                  </a:lnTo>
                  <a:lnTo>
                    <a:pt x="3530157" y="42703"/>
                  </a:lnTo>
                  <a:lnTo>
                    <a:pt x="3537222" y="37940"/>
                  </a:lnTo>
                  <a:lnTo>
                    <a:pt x="3541985" y="30875"/>
                  </a:lnTo>
                  <a:lnTo>
                    <a:pt x="3543731" y="22225"/>
                  </a:lnTo>
                  <a:lnTo>
                    <a:pt x="3541985" y="13574"/>
                  </a:lnTo>
                  <a:lnTo>
                    <a:pt x="3537222" y="6509"/>
                  </a:lnTo>
                  <a:lnTo>
                    <a:pt x="3530157" y="1746"/>
                  </a:lnTo>
                  <a:lnTo>
                    <a:pt x="3521462" y="0"/>
                  </a:lnTo>
                  <a:close/>
                </a:path>
                <a:path w="11962130" h="7343775">
                  <a:moveTo>
                    <a:pt x="3610406" y="0"/>
                  </a:moveTo>
                  <a:lnTo>
                    <a:pt x="3601755" y="1746"/>
                  </a:lnTo>
                  <a:lnTo>
                    <a:pt x="3594691" y="6509"/>
                  </a:lnTo>
                  <a:lnTo>
                    <a:pt x="3589928" y="13574"/>
                  </a:lnTo>
                  <a:lnTo>
                    <a:pt x="3588181" y="22225"/>
                  </a:lnTo>
                  <a:lnTo>
                    <a:pt x="3589929" y="30875"/>
                  </a:lnTo>
                  <a:lnTo>
                    <a:pt x="3594696" y="37940"/>
                  </a:lnTo>
                  <a:lnTo>
                    <a:pt x="3601774" y="42703"/>
                  </a:lnTo>
                  <a:lnTo>
                    <a:pt x="3610451" y="44450"/>
                  </a:lnTo>
                  <a:lnTo>
                    <a:pt x="3619102" y="42703"/>
                  </a:lnTo>
                  <a:lnTo>
                    <a:pt x="3626166" y="37940"/>
                  </a:lnTo>
                  <a:lnTo>
                    <a:pt x="3630929" y="30875"/>
                  </a:lnTo>
                  <a:lnTo>
                    <a:pt x="3632676" y="22225"/>
                  </a:lnTo>
                  <a:lnTo>
                    <a:pt x="3630929" y="13574"/>
                  </a:lnTo>
                  <a:lnTo>
                    <a:pt x="3626166" y="6509"/>
                  </a:lnTo>
                  <a:lnTo>
                    <a:pt x="3619102" y="1746"/>
                  </a:lnTo>
                  <a:lnTo>
                    <a:pt x="3610406" y="0"/>
                  </a:lnTo>
                  <a:close/>
                </a:path>
                <a:path w="11962130" h="7343775">
                  <a:moveTo>
                    <a:pt x="3699351" y="0"/>
                  </a:moveTo>
                  <a:lnTo>
                    <a:pt x="3690700" y="1746"/>
                  </a:lnTo>
                  <a:lnTo>
                    <a:pt x="3683636" y="6509"/>
                  </a:lnTo>
                  <a:lnTo>
                    <a:pt x="3678872" y="13574"/>
                  </a:lnTo>
                  <a:lnTo>
                    <a:pt x="3677126" y="22225"/>
                  </a:lnTo>
                  <a:lnTo>
                    <a:pt x="3678873" y="30875"/>
                  </a:lnTo>
                  <a:lnTo>
                    <a:pt x="3683641" y="37940"/>
                  </a:lnTo>
                  <a:lnTo>
                    <a:pt x="3690720" y="42703"/>
                  </a:lnTo>
                  <a:lnTo>
                    <a:pt x="3699396" y="44450"/>
                  </a:lnTo>
                  <a:lnTo>
                    <a:pt x="3708047" y="42703"/>
                  </a:lnTo>
                  <a:lnTo>
                    <a:pt x="3715111" y="37940"/>
                  </a:lnTo>
                  <a:lnTo>
                    <a:pt x="3719875" y="30875"/>
                  </a:lnTo>
                  <a:lnTo>
                    <a:pt x="3721621" y="22225"/>
                  </a:lnTo>
                  <a:lnTo>
                    <a:pt x="3719875" y="13574"/>
                  </a:lnTo>
                  <a:lnTo>
                    <a:pt x="3715111" y="6509"/>
                  </a:lnTo>
                  <a:lnTo>
                    <a:pt x="3708047" y="1746"/>
                  </a:lnTo>
                  <a:lnTo>
                    <a:pt x="3699351" y="0"/>
                  </a:lnTo>
                  <a:close/>
                </a:path>
                <a:path w="11962130" h="7343775">
                  <a:moveTo>
                    <a:pt x="3788296" y="0"/>
                  </a:moveTo>
                  <a:lnTo>
                    <a:pt x="3779645" y="1746"/>
                  </a:lnTo>
                  <a:lnTo>
                    <a:pt x="3772581" y="6509"/>
                  </a:lnTo>
                  <a:lnTo>
                    <a:pt x="3767818" y="13574"/>
                  </a:lnTo>
                  <a:lnTo>
                    <a:pt x="3766071" y="22225"/>
                  </a:lnTo>
                  <a:lnTo>
                    <a:pt x="3767819" y="30875"/>
                  </a:lnTo>
                  <a:lnTo>
                    <a:pt x="3772587" y="37940"/>
                  </a:lnTo>
                  <a:lnTo>
                    <a:pt x="3779664" y="42703"/>
                  </a:lnTo>
                  <a:lnTo>
                    <a:pt x="3788341" y="44450"/>
                  </a:lnTo>
                  <a:lnTo>
                    <a:pt x="3796992" y="42703"/>
                  </a:lnTo>
                  <a:lnTo>
                    <a:pt x="3804056" y="37940"/>
                  </a:lnTo>
                  <a:lnTo>
                    <a:pt x="3808819" y="30875"/>
                  </a:lnTo>
                  <a:lnTo>
                    <a:pt x="3810566" y="22225"/>
                  </a:lnTo>
                  <a:lnTo>
                    <a:pt x="3808819" y="13574"/>
                  </a:lnTo>
                  <a:lnTo>
                    <a:pt x="3804056" y="6509"/>
                  </a:lnTo>
                  <a:lnTo>
                    <a:pt x="3796992" y="1746"/>
                  </a:lnTo>
                  <a:lnTo>
                    <a:pt x="3788296" y="0"/>
                  </a:lnTo>
                  <a:close/>
                </a:path>
                <a:path w="11962130" h="7343775">
                  <a:moveTo>
                    <a:pt x="3877241" y="0"/>
                  </a:moveTo>
                  <a:lnTo>
                    <a:pt x="3868590" y="1746"/>
                  </a:lnTo>
                  <a:lnTo>
                    <a:pt x="3861525" y="6509"/>
                  </a:lnTo>
                  <a:lnTo>
                    <a:pt x="3856762" y="13574"/>
                  </a:lnTo>
                  <a:lnTo>
                    <a:pt x="3855016" y="22225"/>
                  </a:lnTo>
                  <a:lnTo>
                    <a:pt x="3856763" y="30875"/>
                  </a:lnTo>
                  <a:lnTo>
                    <a:pt x="3861531" y="37940"/>
                  </a:lnTo>
                  <a:lnTo>
                    <a:pt x="3868609" y="42703"/>
                  </a:lnTo>
                  <a:lnTo>
                    <a:pt x="3877285" y="44450"/>
                  </a:lnTo>
                  <a:lnTo>
                    <a:pt x="3885936" y="42703"/>
                  </a:lnTo>
                  <a:lnTo>
                    <a:pt x="3893001" y="37940"/>
                  </a:lnTo>
                  <a:lnTo>
                    <a:pt x="3897764" y="30875"/>
                  </a:lnTo>
                  <a:lnTo>
                    <a:pt x="3899510" y="22225"/>
                  </a:lnTo>
                  <a:lnTo>
                    <a:pt x="3897764" y="13574"/>
                  </a:lnTo>
                  <a:lnTo>
                    <a:pt x="3893001" y="6509"/>
                  </a:lnTo>
                  <a:lnTo>
                    <a:pt x="3885936" y="1746"/>
                  </a:lnTo>
                  <a:lnTo>
                    <a:pt x="3877241" y="0"/>
                  </a:lnTo>
                  <a:close/>
                </a:path>
                <a:path w="11962130" h="7343775">
                  <a:moveTo>
                    <a:pt x="3966185" y="0"/>
                  </a:moveTo>
                  <a:lnTo>
                    <a:pt x="3957534" y="1746"/>
                  </a:lnTo>
                  <a:lnTo>
                    <a:pt x="3950470" y="6509"/>
                  </a:lnTo>
                  <a:lnTo>
                    <a:pt x="3945707" y="13574"/>
                  </a:lnTo>
                  <a:lnTo>
                    <a:pt x="3943960" y="22225"/>
                  </a:lnTo>
                  <a:lnTo>
                    <a:pt x="3945708" y="30875"/>
                  </a:lnTo>
                  <a:lnTo>
                    <a:pt x="3950475" y="37940"/>
                  </a:lnTo>
                  <a:lnTo>
                    <a:pt x="3957553" y="42703"/>
                  </a:lnTo>
                  <a:lnTo>
                    <a:pt x="3966230" y="44450"/>
                  </a:lnTo>
                  <a:lnTo>
                    <a:pt x="3974881" y="42703"/>
                  </a:lnTo>
                  <a:lnTo>
                    <a:pt x="3981945" y="37940"/>
                  </a:lnTo>
                  <a:lnTo>
                    <a:pt x="3986708" y="30875"/>
                  </a:lnTo>
                  <a:lnTo>
                    <a:pt x="3988455" y="22225"/>
                  </a:lnTo>
                  <a:lnTo>
                    <a:pt x="3986708" y="13574"/>
                  </a:lnTo>
                  <a:lnTo>
                    <a:pt x="3981945" y="6509"/>
                  </a:lnTo>
                  <a:lnTo>
                    <a:pt x="3974881" y="1746"/>
                  </a:lnTo>
                  <a:lnTo>
                    <a:pt x="3966185" y="0"/>
                  </a:lnTo>
                  <a:close/>
                </a:path>
                <a:path w="11962130" h="7343775">
                  <a:moveTo>
                    <a:pt x="4055130" y="0"/>
                  </a:moveTo>
                  <a:lnTo>
                    <a:pt x="4046479" y="1746"/>
                  </a:lnTo>
                  <a:lnTo>
                    <a:pt x="4039414" y="6509"/>
                  </a:lnTo>
                  <a:lnTo>
                    <a:pt x="4034651" y="13574"/>
                  </a:lnTo>
                  <a:lnTo>
                    <a:pt x="4032905" y="22225"/>
                  </a:lnTo>
                  <a:lnTo>
                    <a:pt x="4034652" y="30875"/>
                  </a:lnTo>
                  <a:lnTo>
                    <a:pt x="4039420" y="37940"/>
                  </a:lnTo>
                  <a:lnTo>
                    <a:pt x="4046498" y="42703"/>
                  </a:lnTo>
                  <a:lnTo>
                    <a:pt x="4055174" y="44450"/>
                  </a:lnTo>
                  <a:lnTo>
                    <a:pt x="4063825" y="42703"/>
                  </a:lnTo>
                  <a:lnTo>
                    <a:pt x="4070890" y="37940"/>
                  </a:lnTo>
                  <a:lnTo>
                    <a:pt x="4075653" y="30875"/>
                  </a:lnTo>
                  <a:lnTo>
                    <a:pt x="4077399" y="22225"/>
                  </a:lnTo>
                  <a:lnTo>
                    <a:pt x="4075653" y="13574"/>
                  </a:lnTo>
                  <a:lnTo>
                    <a:pt x="4070890" y="6509"/>
                  </a:lnTo>
                  <a:lnTo>
                    <a:pt x="4063825" y="1746"/>
                  </a:lnTo>
                  <a:lnTo>
                    <a:pt x="4055130" y="0"/>
                  </a:lnTo>
                  <a:close/>
                </a:path>
                <a:path w="11962130" h="7343775">
                  <a:moveTo>
                    <a:pt x="4144074" y="0"/>
                  </a:moveTo>
                  <a:lnTo>
                    <a:pt x="4135423" y="1746"/>
                  </a:lnTo>
                  <a:lnTo>
                    <a:pt x="4128359" y="6509"/>
                  </a:lnTo>
                  <a:lnTo>
                    <a:pt x="4123596" y="13574"/>
                  </a:lnTo>
                  <a:lnTo>
                    <a:pt x="4121849" y="22225"/>
                  </a:lnTo>
                  <a:lnTo>
                    <a:pt x="4123597" y="30875"/>
                  </a:lnTo>
                  <a:lnTo>
                    <a:pt x="4128364" y="37940"/>
                  </a:lnTo>
                  <a:lnTo>
                    <a:pt x="4135442" y="42703"/>
                  </a:lnTo>
                  <a:lnTo>
                    <a:pt x="4144119" y="44450"/>
                  </a:lnTo>
                  <a:lnTo>
                    <a:pt x="4152770" y="42703"/>
                  </a:lnTo>
                  <a:lnTo>
                    <a:pt x="4159834" y="37940"/>
                  </a:lnTo>
                  <a:lnTo>
                    <a:pt x="4164597" y="30875"/>
                  </a:lnTo>
                  <a:lnTo>
                    <a:pt x="4166344" y="22225"/>
                  </a:lnTo>
                  <a:lnTo>
                    <a:pt x="4164597" y="13574"/>
                  </a:lnTo>
                  <a:lnTo>
                    <a:pt x="4159834" y="6509"/>
                  </a:lnTo>
                  <a:lnTo>
                    <a:pt x="4152770" y="1746"/>
                  </a:lnTo>
                  <a:lnTo>
                    <a:pt x="4144074" y="0"/>
                  </a:lnTo>
                  <a:close/>
                </a:path>
                <a:path w="11962130" h="7343775">
                  <a:moveTo>
                    <a:pt x="4233019" y="0"/>
                  </a:moveTo>
                  <a:lnTo>
                    <a:pt x="4224368" y="1746"/>
                  </a:lnTo>
                  <a:lnTo>
                    <a:pt x="4217303" y="6509"/>
                  </a:lnTo>
                  <a:lnTo>
                    <a:pt x="4212540" y="13574"/>
                  </a:lnTo>
                  <a:lnTo>
                    <a:pt x="4210794" y="22225"/>
                  </a:lnTo>
                  <a:lnTo>
                    <a:pt x="4212541" y="30875"/>
                  </a:lnTo>
                  <a:lnTo>
                    <a:pt x="4217309" y="37940"/>
                  </a:lnTo>
                  <a:lnTo>
                    <a:pt x="4224386" y="42703"/>
                  </a:lnTo>
                  <a:lnTo>
                    <a:pt x="4233063" y="44450"/>
                  </a:lnTo>
                  <a:lnTo>
                    <a:pt x="4241714" y="42703"/>
                  </a:lnTo>
                  <a:lnTo>
                    <a:pt x="4248778" y="37940"/>
                  </a:lnTo>
                  <a:lnTo>
                    <a:pt x="4253541" y="30875"/>
                  </a:lnTo>
                  <a:lnTo>
                    <a:pt x="4255288" y="22225"/>
                  </a:lnTo>
                  <a:lnTo>
                    <a:pt x="4253541" y="13574"/>
                  </a:lnTo>
                  <a:lnTo>
                    <a:pt x="4248778" y="6509"/>
                  </a:lnTo>
                  <a:lnTo>
                    <a:pt x="4241714" y="1746"/>
                  </a:lnTo>
                  <a:lnTo>
                    <a:pt x="4233019" y="0"/>
                  </a:lnTo>
                  <a:close/>
                </a:path>
                <a:path w="11962130" h="7343775">
                  <a:moveTo>
                    <a:pt x="4321963" y="0"/>
                  </a:moveTo>
                  <a:lnTo>
                    <a:pt x="4313312" y="1746"/>
                  </a:lnTo>
                  <a:lnTo>
                    <a:pt x="4306248" y="6509"/>
                  </a:lnTo>
                  <a:lnTo>
                    <a:pt x="4301485" y="13574"/>
                  </a:lnTo>
                  <a:lnTo>
                    <a:pt x="4299738" y="22225"/>
                  </a:lnTo>
                  <a:lnTo>
                    <a:pt x="4301485" y="30875"/>
                  </a:lnTo>
                  <a:lnTo>
                    <a:pt x="4306253" y="37940"/>
                  </a:lnTo>
                  <a:lnTo>
                    <a:pt x="4313331" y="42703"/>
                  </a:lnTo>
                  <a:lnTo>
                    <a:pt x="4322008" y="44450"/>
                  </a:lnTo>
                  <a:lnTo>
                    <a:pt x="4330659" y="42703"/>
                  </a:lnTo>
                  <a:lnTo>
                    <a:pt x="4337723" y="37940"/>
                  </a:lnTo>
                  <a:lnTo>
                    <a:pt x="4342486" y="30875"/>
                  </a:lnTo>
                  <a:lnTo>
                    <a:pt x="4344233" y="22225"/>
                  </a:lnTo>
                  <a:lnTo>
                    <a:pt x="4342486" y="13574"/>
                  </a:lnTo>
                  <a:lnTo>
                    <a:pt x="4337723" y="6509"/>
                  </a:lnTo>
                  <a:lnTo>
                    <a:pt x="4330659" y="1746"/>
                  </a:lnTo>
                  <a:lnTo>
                    <a:pt x="4321963" y="0"/>
                  </a:lnTo>
                  <a:close/>
                </a:path>
                <a:path w="11962130" h="7343775">
                  <a:moveTo>
                    <a:pt x="4410908" y="0"/>
                  </a:moveTo>
                  <a:lnTo>
                    <a:pt x="4402257" y="1746"/>
                  </a:lnTo>
                  <a:lnTo>
                    <a:pt x="4395192" y="6509"/>
                  </a:lnTo>
                  <a:lnTo>
                    <a:pt x="4390429" y="13574"/>
                  </a:lnTo>
                  <a:lnTo>
                    <a:pt x="4388683" y="22225"/>
                  </a:lnTo>
                  <a:lnTo>
                    <a:pt x="4390430" y="30875"/>
                  </a:lnTo>
                  <a:lnTo>
                    <a:pt x="4395198" y="37940"/>
                  </a:lnTo>
                  <a:lnTo>
                    <a:pt x="4402275" y="42703"/>
                  </a:lnTo>
                  <a:lnTo>
                    <a:pt x="4410952" y="44450"/>
                  </a:lnTo>
                  <a:lnTo>
                    <a:pt x="4419603" y="42703"/>
                  </a:lnTo>
                  <a:lnTo>
                    <a:pt x="4426668" y="37940"/>
                  </a:lnTo>
                  <a:lnTo>
                    <a:pt x="4431431" y="30875"/>
                  </a:lnTo>
                  <a:lnTo>
                    <a:pt x="4433177" y="22225"/>
                  </a:lnTo>
                  <a:lnTo>
                    <a:pt x="4431431" y="13574"/>
                  </a:lnTo>
                  <a:lnTo>
                    <a:pt x="4426668" y="6509"/>
                  </a:lnTo>
                  <a:lnTo>
                    <a:pt x="4419603" y="1746"/>
                  </a:lnTo>
                  <a:lnTo>
                    <a:pt x="4410908" y="0"/>
                  </a:lnTo>
                  <a:close/>
                </a:path>
                <a:path w="11962130" h="7343775">
                  <a:moveTo>
                    <a:pt x="4499852" y="0"/>
                  </a:moveTo>
                  <a:lnTo>
                    <a:pt x="4491201" y="1746"/>
                  </a:lnTo>
                  <a:lnTo>
                    <a:pt x="4484137" y="6509"/>
                  </a:lnTo>
                  <a:lnTo>
                    <a:pt x="4479374" y="13574"/>
                  </a:lnTo>
                  <a:lnTo>
                    <a:pt x="4477627" y="22225"/>
                  </a:lnTo>
                  <a:lnTo>
                    <a:pt x="4479374" y="30875"/>
                  </a:lnTo>
                  <a:lnTo>
                    <a:pt x="4484142" y="37940"/>
                  </a:lnTo>
                  <a:lnTo>
                    <a:pt x="4491220" y="42703"/>
                  </a:lnTo>
                  <a:lnTo>
                    <a:pt x="4499897" y="44450"/>
                  </a:lnTo>
                  <a:lnTo>
                    <a:pt x="4508548" y="42703"/>
                  </a:lnTo>
                  <a:lnTo>
                    <a:pt x="4515612" y="37940"/>
                  </a:lnTo>
                  <a:lnTo>
                    <a:pt x="4520375" y="30875"/>
                  </a:lnTo>
                  <a:lnTo>
                    <a:pt x="4522122" y="22225"/>
                  </a:lnTo>
                  <a:lnTo>
                    <a:pt x="4520375" y="13574"/>
                  </a:lnTo>
                  <a:lnTo>
                    <a:pt x="4515612" y="6509"/>
                  </a:lnTo>
                  <a:lnTo>
                    <a:pt x="4508548" y="1746"/>
                  </a:lnTo>
                  <a:lnTo>
                    <a:pt x="4499852" y="0"/>
                  </a:lnTo>
                  <a:close/>
                </a:path>
                <a:path w="11962130" h="7343775">
                  <a:moveTo>
                    <a:pt x="4588797" y="0"/>
                  </a:moveTo>
                  <a:lnTo>
                    <a:pt x="4580146" y="1746"/>
                  </a:lnTo>
                  <a:lnTo>
                    <a:pt x="4573081" y="6509"/>
                  </a:lnTo>
                  <a:lnTo>
                    <a:pt x="4568318" y="13574"/>
                  </a:lnTo>
                  <a:lnTo>
                    <a:pt x="4566572" y="22225"/>
                  </a:lnTo>
                  <a:lnTo>
                    <a:pt x="4568319" y="30875"/>
                  </a:lnTo>
                  <a:lnTo>
                    <a:pt x="4573087" y="37940"/>
                  </a:lnTo>
                  <a:lnTo>
                    <a:pt x="4580164" y="42703"/>
                  </a:lnTo>
                  <a:lnTo>
                    <a:pt x="4588841" y="44450"/>
                  </a:lnTo>
                  <a:lnTo>
                    <a:pt x="4597492" y="42703"/>
                  </a:lnTo>
                  <a:lnTo>
                    <a:pt x="4604556" y="37940"/>
                  </a:lnTo>
                  <a:lnTo>
                    <a:pt x="4609319" y="30875"/>
                  </a:lnTo>
                  <a:lnTo>
                    <a:pt x="4611066" y="22225"/>
                  </a:lnTo>
                  <a:lnTo>
                    <a:pt x="4609319" y="13574"/>
                  </a:lnTo>
                  <a:lnTo>
                    <a:pt x="4604556" y="6509"/>
                  </a:lnTo>
                  <a:lnTo>
                    <a:pt x="4597492" y="1746"/>
                  </a:lnTo>
                  <a:lnTo>
                    <a:pt x="4588797" y="0"/>
                  </a:lnTo>
                  <a:close/>
                </a:path>
                <a:path w="11962130" h="7343775">
                  <a:moveTo>
                    <a:pt x="4677741" y="0"/>
                  </a:moveTo>
                  <a:lnTo>
                    <a:pt x="4669090" y="1746"/>
                  </a:lnTo>
                  <a:lnTo>
                    <a:pt x="4662026" y="6509"/>
                  </a:lnTo>
                  <a:lnTo>
                    <a:pt x="4657263" y="13574"/>
                  </a:lnTo>
                  <a:lnTo>
                    <a:pt x="4655516" y="22225"/>
                  </a:lnTo>
                  <a:lnTo>
                    <a:pt x="4657263" y="30875"/>
                  </a:lnTo>
                  <a:lnTo>
                    <a:pt x="4662031" y="37940"/>
                  </a:lnTo>
                  <a:lnTo>
                    <a:pt x="4669109" y="42703"/>
                  </a:lnTo>
                  <a:lnTo>
                    <a:pt x="4677785" y="44450"/>
                  </a:lnTo>
                  <a:lnTo>
                    <a:pt x="4686436" y="42703"/>
                  </a:lnTo>
                  <a:lnTo>
                    <a:pt x="4693501" y="37940"/>
                  </a:lnTo>
                  <a:lnTo>
                    <a:pt x="4698264" y="30875"/>
                  </a:lnTo>
                  <a:lnTo>
                    <a:pt x="4700010" y="22225"/>
                  </a:lnTo>
                  <a:lnTo>
                    <a:pt x="4698264" y="13574"/>
                  </a:lnTo>
                  <a:lnTo>
                    <a:pt x="4693501" y="6509"/>
                  </a:lnTo>
                  <a:lnTo>
                    <a:pt x="4686436" y="1746"/>
                  </a:lnTo>
                  <a:lnTo>
                    <a:pt x="4677741" y="0"/>
                  </a:lnTo>
                  <a:close/>
                </a:path>
                <a:path w="11962130" h="7343775">
                  <a:moveTo>
                    <a:pt x="4766685" y="0"/>
                  </a:moveTo>
                  <a:lnTo>
                    <a:pt x="4758034" y="1746"/>
                  </a:lnTo>
                  <a:lnTo>
                    <a:pt x="4750970" y="6509"/>
                  </a:lnTo>
                  <a:lnTo>
                    <a:pt x="4746207" y="13574"/>
                  </a:lnTo>
                  <a:lnTo>
                    <a:pt x="4744460" y="22225"/>
                  </a:lnTo>
                  <a:lnTo>
                    <a:pt x="4746208" y="30875"/>
                  </a:lnTo>
                  <a:lnTo>
                    <a:pt x="4750976" y="37940"/>
                  </a:lnTo>
                  <a:lnTo>
                    <a:pt x="4758053" y="42703"/>
                  </a:lnTo>
                  <a:lnTo>
                    <a:pt x="4766730" y="44450"/>
                  </a:lnTo>
                  <a:lnTo>
                    <a:pt x="4775381" y="42703"/>
                  </a:lnTo>
                  <a:lnTo>
                    <a:pt x="4782445" y="37940"/>
                  </a:lnTo>
                  <a:lnTo>
                    <a:pt x="4787208" y="30875"/>
                  </a:lnTo>
                  <a:lnTo>
                    <a:pt x="4788955" y="22225"/>
                  </a:lnTo>
                  <a:lnTo>
                    <a:pt x="4787208" y="13574"/>
                  </a:lnTo>
                  <a:lnTo>
                    <a:pt x="4782445" y="6509"/>
                  </a:lnTo>
                  <a:lnTo>
                    <a:pt x="4775381" y="1746"/>
                  </a:lnTo>
                  <a:lnTo>
                    <a:pt x="4766685" y="0"/>
                  </a:lnTo>
                  <a:close/>
                </a:path>
                <a:path w="11962130" h="7343775">
                  <a:moveTo>
                    <a:pt x="4855630" y="0"/>
                  </a:moveTo>
                  <a:lnTo>
                    <a:pt x="4846979" y="1746"/>
                  </a:lnTo>
                  <a:lnTo>
                    <a:pt x="4839914" y="6509"/>
                  </a:lnTo>
                  <a:lnTo>
                    <a:pt x="4835151" y="13574"/>
                  </a:lnTo>
                  <a:lnTo>
                    <a:pt x="4833405" y="22225"/>
                  </a:lnTo>
                  <a:lnTo>
                    <a:pt x="4835152" y="30875"/>
                  </a:lnTo>
                  <a:lnTo>
                    <a:pt x="4839920" y="37940"/>
                  </a:lnTo>
                  <a:lnTo>
                    <a:pt x="4846998" y="42703"/>
                  </a:lnTo>
                  <a:lnTo>
                    <a:pt x="4855674" y="44450"/>
                  </a:lnTo>
                  <a:lnTo>
                    <a:pt x="4864325" y="42703"/>
                  </a:lnTo>
                  <a:lnTo>
                    <a:pt x="4871390" y="37940"/>
                  </a:lnTo>
                  <a:lnTo>
                    <a:pt x="4876153" y="30875"/>
                  </a:lnTo>
                  <a:lnTo>
                    <a:pt x="4877899" y="22225"/>
                  </a:lnTo>
                  <a:lnTo>
                    <a:pt x="4876153" y="13574"/>
                  </a:lnTo>
                  <a:lnTo>
                    <a:pt x="4871390" y="6509"/>
                  </a:lnTo>
                  <a:lnTo>
                    <a:pt x="4864325" y="1746"/>
                  </a:lnTo>
                  <a:lnTo>
                    <a:pt x="4855630" y="0"/>
                  </a:lnTo>
                  <a:close/>
                </a:path>
                <a:path w="11962130" h="7343775">
                  <a:moveTo>
                    <a:pt x="4944574" y="0"/>
                  </a:moveTo>
                  <a:lnTo>
                    <a:pt x="4935923" y="1746"/>
                  </a:lnTo>
                  <a:lnTo>
                    <a:pt x="4928859" y="6509"/>
                  </a:lnTo>
                  <a:lnTo>
                    <a:pt x="4924096" y="13574"/>
                  </a:lnTo>
                  <a:lnTo>
                    <a:pt x="4922349" y="22225"/>
                  </a:lnTo>
                  <a:lnTo>
                    <a:pt x="4924097" y="30875"/>
                  </a:lnTo>
                  <a:lnTo>
                    <a:pt x="4928864" y="37940"/>
                  </a:lnTo>
                  <a:lnTo>
                    <a:pt x="4935942" y="42703"/>
                  </a:lnTo>
                  <a:lnTo>
                    <a:pt x="4944619" y="44450"/>
                  </a:lnTo>
                  <a:lnTo>
                    <a:pt x="4953270" y="42703"/>
                  </a:lnTo>
                  <a:lnTo>
                    <a:pt x="4960334" y="37940"/>
                  </a:lnTo>
                  <a:lnTo>
                    <a:pt x="4965097" y="30875"/>
                  </a:lnTo>
                  <a:lnTo>
                    <a:pt x="4966844" y="22225"/>
                  </a:lnTo>
                  <a:lnTo>
                    <a:pt x="4965097" y="13574"/>
                  </a:lnTo>
                  <a:lnTo>
                    <a:pt x="4960334" y="6509"/>
                  </a:lnTo>
                  <a:lnTo>
                    <a:pt x="4953270" y="1746"/>
                  </a:lnTo>
                  <a:lnTo>
                    <a:pt x="4944574" y="0"/>
                  </a:lnTo>
                  <a:close/>
                </a:path>
                <a:path w="11962130" h="7343775">
                  <a:moveTo>
                    <a:pt x="5033519" y="0"/>
                  </a:moveTo>
                  <a:lnTo>
                    <a:pt x="5024868" y="1746"/>
                  </a:lnTo>
                  <a:lnTo>
                    <a:pt x="5017803" y="6509"/>
                  </a:lnTo>
                  <a:lnTo>
                    <a:pt x="5013040" y="13574"/>
                  </a:lnTo>
                  <a:lnTo>
                    <a:pt x="5011294" y="22225"/>
                  </a:lnTo>
                  <a:lnTo>
                    <a:pt x="5013041" y="30875"/>
                  </a:lnTo>
                  <a:lnTo>
                    <a:pt x="5017809" y="37940"/>
                  </a:lnTo>
                  <a:lnTo>
                    <a:pt x="5024887" y="42703"/>
                  </a:lnTo>
                  <a:lnTo>
                    <a:pt x="5033563" y="44450"/>
                  </a:lnTo>
                  <a:lnTo>
                    <a:pt x="5042214" y="42703"/>
                  </a:lnTo>
                  <a:lnTo>
                    <a:pt x="5049279" y="37940"/>
                  </a:lnTo>
                  <a:lnTo>
                    <a:pt x="5054042" y="30875"/>
                  </a:lnTo>
                  <a:lnTo>
                    <a:pt x="5055788" y="22225"/>
                  </a:lnTo>
                  <a:lnTo>
                    <a:pt x="5054042" y="13574"/>
                  </a:lnTo>
                  <a:lnTo>
                    <a:pt x="5049279" y="6509"/>
                  </a:lnTo>
                  <a:lnTo>
                    <a:pt x="5042214" y="1746"/>
                  </a:lnTo>
                  <a:lnTo>
                    <a:pt x="5033519" y="0"/>
                  </a:lnTo>
                  <a:close/>
                </a:path>
                <a:path w="11962130" h="7343775">
                  <a:moveTo>
                    <a:pt x="5122463" y="0"/>
                  </a:moveTo>
                  <a:lnTo>
                    <a:pt x="5113812" y="1746"/>
                  </a:lnTo>
                  <a:lnTo>
                    <a:pt x="5106748" y="6509"/>
                  </a:lnTo>
                  <a:lnTo>
                    <a:pt x="5101985" y="13574"/>
                  </a:lnTo>
                  <a:lnTo>
                    <a:pt x="5100238" y="22225"/>
                  </a:lnTo>
                  <a:lnTo>
                    <a:pt x="5101985" y="30875"/>
                  </a:lnTo>
                  <a:lnTo>
                    <a:pt x="5106753" y="37940"/>
                  </a:lnTo>
                  <a:lnTo>
                    <a:pt x="5113831" y="42703"/>
                  </a:lnTo>
                  <a:lnTo>
                    <a:pt x="5122508" y="44450"/>
                  </a:lnTo>
                  <a:lnTo>
                    <a:pt x="5131159" y="42703"/>
                  </a:lnTo>
                  <a:lnTo>
                    <a:pt x="5138223" y="37940"/>
                  </a:lnTo>
                  <a:lnTo>
                    <a:pt x="5142986" y="30875"/>
                  </a:lnTo>
                  <a:lnTo>
                    <a:pt x="5144733" y="22225"/>
                  </a:lnTo>
                  <a:lnTo>
                    <a:pt x="5142986" y="13574"/>
                  </a:lnTo>
                  <a:lnTo>
                    <a:pt x="5138223" y="6509"/>
                  </a:lnTo>
                  <a:lnTo>
                    <a:pt x="5131159" y="1746"/>
                  </a:lnTo>
                  <a:lnTo>
                    <a:pt x="5122463" y="0"/>
                  </a:lnTo>
                  <a:close/>
                </a:path>
                <a:path w="11962130" h="7343775">
                  <a:moveTo>
                    <a:pt x="5211408" y="0"/>
                  </a:moveTo>
                  <a:lnTo>
                    <a:pt x="5202757" y="1746"/>
                  </a:lnTo>
                  <a:lnTo>
                    <a:pt x="5195692" y="6509"/>
                  </a:lnTo>
                  <a:lnTo>
                    <a:pt x="5190929" y="13574"/>
                  </a:lnTo>
                  <a:lnTo>
                    <a:pt x="5189183" y="22225"/>
                  </a:lnTo>
                  <a:lnTo>
                    <a:pt x="5190930" y="30875"/>
                  </a:lnTo>
                  <a:lnTo>
                    <a:pt x="5195698" y="37940"/>
                  </a:lnTo>
                  <a:lnTo>
                    <a:pt x="5202775" y="42703"/>
                  </a:lnTo>
                  <a:lnTo>
                    <a:pt x="5211452" y="44450"/>
                  </a:lnTo>
                  <a:lnTo>
                    <a:pt x="5220103" y="42703"/>
                  </a:lnTo>
                  <a:lnTo>
                    <a:pt x="5227168" y="37940"/>
                  </a:lnTo>
                  <a:lnTo>
                    <a:pt x="5231931" y="30875"/>
                  </a:lnTo>
                  <a:lnTo>
                    <a:pt x="5233677" y="22225"/>
                  </a:lnTo>
                  <a:lnTo>
                    <a:pt x="5231931" y="13574"/>
                  </a:lnTo>
                  <a:lnTo>
                    <a:pt x="5227168" y="6509"/>
                  </a:lnTo>
                  <a:lnTo>
                    <a:pt x="5220103" y="1746"/>
                  </a:lnTo>
                  <a:lnTo>
                    <a:pt x="5211408" y="0"/>
                  </a:lnTo>
                  <a:close/>
                </a:path>
                <a:path w="11962130" h="7343775">
                  <a:moveTo>
                    <a:pt x="5300352" y="0"/>
                  </a:moveTo>
                  <a:lnTo>
                    <a:pt x="5291701" y="1746"/>
                  </a:lnTo>
                  <a:lnTo>
                    <a:pt x="5284637" y="6509"/>
                  </a:lnTo>
                  <a:lnTo>
                    <a:pt x="5279874" y="13574"/>
                  </a:lnTo>
                  <a:lnTo>
                    <a:pt x="5278127" y="22225"/>
                  </a:lnTo>
                  <a:lnTo>
                    <a:pt x="5279874" y="30875"/>
                  </a:lnTo>
                  <a:lnTo>
                    <a:pt x="5284642" y="37940"/>
                  </a:lnTo>
                  <a:lnTo>
                    <a:pt x="5291720" y="42703"/>
                  </a:lnTo>
                  <a:lnTo>
                    <a:pt x="5300397" y="44450"/>
                  </a:lnTo>
                  <a:lnTo>
                    <a:pt x="5309048" y="42703"/>
                  </a:lnTo>
                  <a:lnTo>
                    <a:pt x="5316112" y="37940"/>
                  </a:lnTo>
                  <a:lnTo>
                    <a:pt x="5320875" y="30875"/>
                  </a:lnTo>
                  <a:lnTo>
                    <a:pt x="5322622" y="22225"/>
                  </a:lnTo>
                  <a:lnTo>
                    <a:pt x="5320875" y="13574"/>
                  </a:lnTo>
                  <a:lnTo>
                    <a:pt x="5316112" y="6509"/>
                  </a:lnTo>
                  <a:lnTo>
                    <a:pt x="5309048" y="1746"/>
                  </a:lnTo>
                  <a:lnTo>
                    <a:pt x="5300352" y="0"/>
                  </a:lnTo>
                  <a:close/>
                </a:path>
                <a:path w="11962130" h="7343775">
                  <a:moveTo>
                    <a:pt x="5389297" y="0"/>
                  </a:moveTo>
                  <a:lnTo>
                    <a:pt x="5380646" y="1746"/>
                  </a:lnTo>
                  <a:lnTo>
                    <a:pt x="5373581" y="6509"/>
                  </a:lnTo>
                  <a:lnTo>
                    <a:pt x="5368818" y="13574"/>
                  </a:lnTo>
                  <a:lnTo>
                    <a:pt x="5367072" y="22225"/>
                  </a:lnTo>
                  <a:lnTo>
                    <a:pt x="5368819" y="30875"/>
                  </a:lnTo>
                  <a:lnTo>
                    <a:pt x="5373587" y="37940"/>
                  </a:lnTo>
                  <a:lnTo>
                    <a:pt x="5380664" y="42703"/>
                  </a:lnTo>
                  <a:lnTo>
                    <a:pt x="5389341" y="44450"/>
                  </a:lnTo>
                  <a:lnTo>
                    <a:pt x="5397992" y="42703"/>
                  </a:lnTo>
                  <a:lnTo>
                    <a:pt x="5405056" y="37940"/>
                  </a:lnTo>
                  <a:lnTo>
                    <a:pt x="5409819" y="30875"/>
                  </a:lnTo>
                  <a:lnTo>
                    <a:pt x="5411566" y="22225"/>
                  </a:lnTo>
                  <a:lnTo>
                    <a:pt x="5409819" y="13574"/>
                  </a:lnTo>
                  <a:lnTo>
                    <a:pt x="5405056" y="6509"/>
                  </a:lnTo>
                  <a:lnTo>
                    <a:pt x="5397992" y="1746"/>
                  </a:lnTo>
                  <a:lnTo>
                    <a:pt x="5389297" y="0"/>
                  </a:lnTo>
                  <a:close/>
                </a:path>
                <a:path w="11962130" h="7343775">
                  <a:moveTo>
                    <a:pt x="5478241" y="0"/>
                  </a:moveTo>
                  <a:lnTo>
                    <a:pt x="5469590" y="1746"/>
                  </a:lnTo>
                  <a:lnTo>
                    <a:pt x="5462526" y="6509"/>
                  </a:lnTo>
                  <a:lnTo>
                    <a:pt x="5457763" y="13574"/>
                  </a:lnTo>
                  <a:lnTo>
                    <a:pt x="5456016" y="22225"/>
                  </a:lnTo>
                  <a:lnTo>
                    <a:pt x="5457763" y="30875"/>
                  </a:lnTo>
                  <a:lnTo>
                    <a:pt x="5462531" y="37940"/>
                  </a:lnTo>
                  <a:lnTo>
                    <a:pt x="5469609" y="42703"/>
                  </a:lnTo>
                  <a:lnTo>
                    <a:pt x="5478285" y="44450"/>
                  </a:lnTo>
                  <a:lnTo>
                    <a:pt x="5486936" y="42703"/>
                  </a:lnTo>
                  <a:lnTo>
                    <a:pt x="5494001" y="37940"/>
                  </a:lnTo>
                  <a:lnTo>
                    <a:pt x="5498764" y="30875"/>
                  </a:lnTo>
                  <a:lnTo>
                    <a:pt x="5500510" y="22225"/>
                  </a:lnTo>
                  <a:lnTo>
                    <a:pt x="5498764" y="13574"/>
                  </a:lnTo>
                  <a:lnTo>
                    <a:pt x="5494001" y="6509"/>
                  </a:lnTo>
                  <a:lnTo>
                    <a:pt x="5486936" y="1746"/>
                  </a:lnTo>
                  <a:lnTo>
                    <a:pt x="5478241" y="0"/>
                  </a:lnTo>
                  <a:close/>
                </a:path>
                <a:path w="11962130" h="7343775">
                  <a:moveTo>
                    <a:pt x="5567185" y="0"/>
                  </a:moveTo>
                  <a:lnTo>
                    <a:pt x="5558534" y="1746"/>
                  </a:lnTo>
                  <a:lnTo>
                    <a:pt x="5551470" y="6509"/>
                  </a:lnTo>
                  <a:lnTo>
                    <a:pt x="5546707" y="13574"/>
                  </a:lnTo>
                  <a:lnTo>
                    <a:pt x="5544960" y="22225"/>
                  </a:lnTo>
                  <a:lnTo>
                    <a:pt x="5546708" y="30875"/>
                  </a:lnTo>
                  <a:lnTo>
                    <a:pt x="5551476" y="37940"/>
                  </a:lnTo>
                  <a:lnTo>
                    <a:pt x="5558553" y="42703"/>
                  </a:lnTo>
                  <a:lnTo>
                    <a:pt x="5567230" y="44450"/>
                  </a:lnTo>
                  <a:lnTo>
                    <a:pt x="5575881" y="42703"/>
                  </a:lnTo>
                  <a:lnTo>
                    <a:pt x="5582945" y="37940"/>
                  </a:lnTo>
                  <a:lnTo>
                    <a:pt x="5587708" y="30875"/>
                  </a:lnTo>
                  <a:lnTo>
                    <a:pt x="5589455" y="22225"/>
                  </a:lnTo>
                  <a:lnTo>
                    <a:pt x="5587708" y="13574"/>
                  </a:lnTo>
                  <a:lnTo>
                    <a:pt x="5582945" y="6509"/>
                  </a:lnTo>
                  <a:lnTo>
                    <a:pt x="5575881" y="1746"/>
                  </a:lnTo>
                  <a:lnTo>
                    <a:pt x="5567185" y="0"/>
                  </a:lnTo>
                  <a:close/>
                </a:path>
                <a:path w="11962130" h="7343775">
                  <a:moveTo>
                    <a:pt x="5656130" y="0"/>
                  </a:moveTo>
                  <a:lnTo>
                    <a:pt x="5647479" y="1746"/>
                  </a:lnTo>
                  <a:lnTo>
                    <a:pt x="5640414" y="6509"/>
                  </a:lnTo>
                  <a:lnTo>
                    <a:pt x="5635651" y="13574"/>
                  </a:lnTo>
                  <a:lnTo>
                    <a:pt x="5633905" y="22225"/>
                  </a:lnTo>
                  <a:lnTo>
                    <a:pt x="5635652" y="30875"/>
                  </a:lnTo>
                  <a:lnTo>
                    <a:pt x="5640420" y="37940"/>
                  </a:lnTo>
                  <a:lnTo>
                    <a:pt x="5647498" y="42703"/>
                  </a:lnTo>
                  <a:lnTo>
                    <a:pt x="5656174" y="44450"/>
                  </a:lnTo>
                  <a:lnTo>
                    <a:pt x="5664825" y="42703"/>
                  </a:lnTo>
                  <a:lnTo>
                    <a:pt x="5671890" y="37940"/>
                  </a:lnTo>
                  <a:lnTo>
                    <a:pt x="5676653" y="30875"/>
                  </a:lnTo>
                  <a:lnTo>
                    <a:pt x="5678399" y="22225"/>
                  </a:lnTo>
                  <a:lnTo>
                    <a:pt x="5676653" y="13574"/>
                  </a:lnTo>
                  <a:lnTo>
                    <a:pt x="5671890" y="6509"/>
                  </a:lnTo>
                  <a:lnTo>
                    <a:pt x="5664825" y="1746"/>
                  </a:lnTo>
                  <a:lnTo>
                    <a:pt x="5656130" y="0"/>
                  </a:lnTo>
                  <a:close/>
                </a:path>
                <a:path w="11962130" h="7343775">
                  <a:moveTo>
                    <a:pt x="5745074" y="0"/>
                  </a:moveTo>
                  <a:lnTo>
                    <a:pt x="5736423" y="1746"/>
                  </a:lnTo>
                  <a:lnTo>
                    <a:pt x="5729359" y="6509"/>
                  </a:lnTo>
                  <a:lnTo>
                    <a:pt x="5724596" y="13574"/>
                  </a:lnTo>
                  <a:lnTo>
                    <a:pt x="5722849" y="22225"/>
                  </a:lnTo>
                  <a:lnTo>
                    <a:pt x="5724597" y="30875"/>
                  </a:lnTo>
                  <a:lnTo>
                    <a:pt x="5729364" y="37940"/>
                  </a:lnTo>
                  <a:lnTo>
                    <a:pt x="5736442" y="42703"/>
                  </a:lnTo>
                  <a:lnTo>
                    <a:pt x="5745119" y="44450"/>
                  </a:lnTo>
                  <a:lnTo>
                    <a:pt x="5753770" y="42703"/>
                  </a:lnTo>
                  <a:lnTo>
                    <a:pt x="5760834" y="37940"/>
                  </a:lnTo>
                  <a:lnTo>
                    <a:pt x="5765597" y="30875"/>
                  </a:lnTo>
                  <a:lnTo>
                    <a:pt x="5767344" y="22225"/>
                  </a:lnTo>
                  <a:lnTo>
                    <a:pt x="5765597" y="13574"/>
                  </a:lnTo>
                  <a:lnTo>
                    <a:pt x="5760834" y="6509"/>
                  </a:lnTo>
                  <a:lnTo>
                    <a:pt x="5753770" y="1746"/>
                  </a:lnTo>
                  <a:lnTo>
                    <a:pt x="5745074" y="0"/>
                  </a:lnTo>
                  <a:close/>
                </a:path>
                <a:path w="11962130" h="7343775">
                  <a:moveTo>
                    <a:pt x="5834019" y="0"/>
                  </a:moveTo>
                  <a:lnTo>
                    <a:pt x="5825368" y="1746"/>
                  </a:lnTo>
                  <a:lnTo>
                    <a:pt x="5818303" y="6509"/>
                  </a:lnTo>
                  <a:lnTo>
                    <a:pt x="5813540" y="13574"/>
                  </a:lnTo>
                  <a:lnTo>
                    <a:pt x="5811794" y="22225"/>
                  </a:lnTo>
                  <a:lnTo>
                    <a:pt x="5813541" y="30875"/>
                  </a:lnTo>
                  <a:lnTo>
                    <a:pt x="5818309" y="37940"/>
                  </a:lnTo>
                  <a:lnTo>
                    <a:pt x="5825387" y="42703"/>
                  </a:lnTo>
                  <a:lnTo>
                    <a:pt x="5834063" y="44450"/>
                  </a:lnTo>
                  <a:lnTo>
                    <a:pt x="5842714" y="42703"/>
                  </a:lnTo>
                  <a:lnTo>
                    <a:pt x="5849779" y="37940"/>
                  </a:lnTo>
                  <a:lnTo>
                    <a:pt x="5854542" y="30875"/>
                  </a:lnTo>
                  <a:lnTo>
                    <a:pt x="5856288" y="22225"/>
                  </a:lnTo>
                  <a:lnTo>
                    <a:pt x="5854542" y="13574"/>
                  </a:lnTo>
                  <a:lnTo>
                    <a:pt x="5849779" y="6509"/>
                  </a:lnTo>
                  <a:lnTo>
                    <a:pt x="5842714" y="1746"/>
                  </a:lnTo>
                  <a:lnTo>
                    <a:pt x="5834019" y="0"/>
                  </a:lnTo>
                  <a:close/>
                </a:path>
                <a:path w="11962130" h="7343775">
                  <a:moveTo>
                    <a:pt x="5922963" y="0"/>
                  </a:moveTo>
                  <a:lnTo>
                    <a:pt x="5914312" y="1746"/>
                  </a:lnTo>
                  <a:lnTo>
                    <a:pt x="5907248" y="6509"/>
                  </a:lnTo>
                  <a:lnTo>
                    <a:pt x="5902485" y="13574"/>
                  </a:lnTo>
                  <a:lnTo>
                    <a:pt x="5900738" y="22225"/>
                  </a:lnTo>
                  <a:lnTo>
                    <a:pt x="5902486" y="30875"/>
                  </a:lnTo>
                  <a:lnTo>
                    <a:pt x="5907253" y="37940"/>
                  </a:lnTo>
                  <a:lnTo>
                    <a:pt x="5914331" y="42703"/>
                  </a:lnTo>
                  <a:lnTo>
                    <a:pt x="5923008" y="44450"/>
                  </a:lnTo>
                  <a:lnTo>
                    <a:pt x="5931659" y="42703"/>
                  </a:lnTo>
                  <a:lnTo>
                    <a:pt x="5938723" y="37940"/>
                  </a:lnTo>
                  <a:lnTo>
                    <a:pt x="5943486" y="30875"/>
                  </a:lnTo>
                  <a:lnTo>
                    <a:pt x="5945233" y="22225"/>
                  </a:lnTo>
                  <a:lnTo>
                    <a:pt x="5943486" y="13574"/>
                  </a:lnTo>
                  <a:lnTo>
                    <a:pt x="5938723" y="6509"/>
                  </a:lnTo>
                  <a:lnTo>
                    <a:pt x="5931659" y="1746"/>
                  </a:lnTo>
                  <a:lnTo>
                    <a:pt x="5922963" y="0"/>
                  </a:lnTo>
                  <a:close/>
                </a:path>
                <a:path w="11962130" h="7343775">
                  <a:moveTo>
                    <a:pt x="6011908" y="0"/>
                  </a:moveTo>
                  <a:lnTo>
                    <a:pt x="6003257" y="1746"/>
                  </a:lnTo>
                  <a:lnTo>
                    <a:pt x="5996192" y="6509"/>
                  </a:lnTo>
                  <a:lnTo>
                    <a:pt x="5991429" y="13574"/>
                  </a:lnTo>
                  <a:lnTo>
                    <a:pt x="5989683" y="22225"/>
                  </a:lnTo>
                  <a:lnTo>
                    <a:pt x="5991430" y="30875"/>
                  </a:lnTo>
                  <a:lnTo>
                    <a:pt x="5996198" y="37940"/>
                  </a:lnTo>
                  <a:lnTo>
                    <a:pt x="6003275" y="42703"/>
                  </a:lnTo>
                  <a:lnTo>
                    <a:pt x="6011952" y="44450"/>
                  </a:lnTo>
                  <a:lnTo>
                    <a:pt x="6020603" y="42703"/>
                  </a:lnTo>
                  <a:lnTo>
                    <a:pt x="6027668" y="37940"/>
                  </a:lnTo>
                  <a:lnTo>
                    <a:pt x="6032431" y="30875"/>
                  </a:lnTo>
                  <a:lnTo>
                    <a:pt x="6034177" y="22225"/>
                  </a:lnTo>
                  <a:lnTo>
                    <a:pt x="6032431" y="13574"/>
                  </a:lnTo>
                  <a:lnTo>
                    <a:pt x="6027668" y="6509"/>
                  </a:lnTo>
                  <a:lnTo>
                    <a:pt x="6020603" y="1746"/>
                  </a:lnTo>
                  <a:lnTo>
                    <a:pt x="6011908" y="0"/>
                  </a:lnTo>
                  <a:close/>
                </a:path>
                <a:path w="11962130" h="7343775">
                  <a:moveTo>
                    <a:pt x="6100852" y="0"/>
                  </a:moveTo>
                  <a:lnTo>
                    <a:pt x="6092201" y="1746"/>
                  </a:lnTo>
                  <a:lnTo>
                    <a:pt x="6085137" y="6509"/>
                  </a:lnTo>
                  <a:lnTo>
                    <a:pt x="6080374" y="13574"/>
                  </a:lnTo>
                  <a:lnTo>
                    <a:pt x="6078627" y="22225"/>
                  </a:lnTo>
                  <a:lnTo>
                    <a:pt x="6080374" y="30875"/>
                  </a:lnTo>
                  <a:lnTo>
                    <a:pt x="6085142" y="37940"/>
                  </a:lnTo>
                  <a:lnTo>
                    <a:pt x="6092220" y="42703"/>
                  </a:lnTo>
                  <a:lnTo>
                    <a:pt x="6100897" y="44450"/>
                  </a:lnTo>
                  <a:lnTo>
                    <a:pt x="6109548" y="42703"/>
                  </a:lnTo>
                  <a:lnTo>
                    <a:pt x="6116612" y="37940"/>
                  </a:lnTo>
                  <a:lnTo>
                    <a:pt x="6121375" y="30875"/>
                  </a:lnTo>
                  <a:lnTo>
                    <a:pt x="6123122" y="22225"/>
                  </a:lnTo>
                  <a:lnTo>
                    <a:pt x="6121375" y="13574"/>
                  </a:lnTo>
                  <a:lnTo>
                    <a:pt x="6116612" y="6509"/>
                  </a:lnTo>
                  <a:lnTo>
                    <a:pt x="6109548" y="1746"/>
                  </a:lnTo>
                  <a:lnTo>
                    <a:pt x="6100852" y="0"/>
                  </a:lnTo>
                  <a:close/>
                </a:path>
                <a:path w="11962130" h="7343775">
                  <a:moveTo>
                    <a:pt x="6189797" y="0"/>
                  </a:moveTo>
                  <a:lnTo>
                    <a:pt x="6181146" y="1746"/>
                  </a:lnTo>
                  <a:lnTo>
                    <a:pt x="6174081" y="6509"/>
                  </a:lnTo>
                  <a:lnTo>
                    <a:pt x="6169318" y="13574"/>
                  </a:lnTo>
                  <a:lnTo>
                    <a:pt x="6167572" y="22225"/>
                  </a:lnTo>
                  <a:lnTo>
                    <a:pt x="6169319" y="30875"/>
                  </a:lnTo>
                  <a:lnTo>
                    <a:pt x="6174087" y="37940"/>
                  </a:lnTo>
                  <a:lnTo>
                    <a:pt x="6181164" y="42703"/>
                  </a:lnTo>
                  <a:lnTo>
                    <a:pt x="6189841" y="44450"/>
                  </a:lnTo>
                  <a:lnTo>
                    <a:pt x="6198492" y="42703"/>
                  </a:lnTo>
                  <a:lnTo>
                    <a:pt x="6205557" y="37940"/>
                  </a:lnTo>
                  <a:lnTo>
                    <a:pt x="6210320" y="30875"/>
                  </a:lnTo>
                  <a:lnTo>
                    <a:pt x="6212066" y="22225"/>
                  </a:lnTo>
                  <a:lnTo>
                    <a:pt x="6210320" y="13574"/>
                  </a:lnTo>
                  <a:lnTo>
                    <a:pt x="6205557" y="6509"/>
                  </a:lnTo>
                  <a:lnTo>
                    <a:pt x="6198492" y="1746"/>
                  </a:lnTo>
                  <a:lnTo>
                    <a:pt x="6189797" y="0"/>
                  </a:lnTo>
                  <a:close/>
                </a:path>
                <a:path w="11962130" h="7343775">
                  <a:moveTo>
                    <a:pt x="6278741" y="0"/>
                  </a:moveTo>
                  <a:lnTo>
                    <a:pt x="6270090" y="1746"/>
                  </a:lnTo>
                  <a:lnTo>
                    <a:pt x="6263026" y="6509"/>
                  </a:lnTo>
                  <a:lnTo>
                    <a:pt x="6258263" y="13574"/>
                  </a:lnTo>
                  <a:lnTo>
                    <a:pt x="6256516" y="22225"/>
                  </a:lnTo>
                  <a:lnTo>
                    <a:pt x="6258263" y="30875"/>
                  </a:lnTo>
                  <a:lnTo>
                    <a:pt x="6263031" y="37940"/>
                  </a:lnTo>
                  <a:lnTo>
                    <a:pt x="6270109" y="42703"/>
                  </a:lnTo>
                  <a:lnTo>
                    <a:pt x="6278786" y="44450"/>
                  </a:lnTo>
                  <a:lnTo>
                    <a:pt x="6287437" y="42703"/>
                  </a:lnTo>
                  <a:lnTo>
                    <a:pt x="6294501" y="37940"/>
                  </a:lnTo>
                  <a:lnTo>
                    <a:pt x="6299264" y="30875"/>
                  </a:lnTo>
                  <a:lnTo>
                    <a:pt x="6301011" y="22225"/>
                  </a:lnTo>
                  <a:lnTo>
                    <a:pt x="6299264" y="13574"/>
                  </a:lnTo>
                  <a:lnTo>
                    <a:pt x="6294501" y="6509"/>
                  </a:lnTo>
                  <a:lnTo>
                    <a:pt x="6287437" y="1746"/>
                  </a:lnTo>
                  <a:lnTo>
                    <a:pt x="6278741" y="0"/>
                  </a:lnTo>
                  <a:close/>
                </a:path>
                <a:path w="11962130" h="7343775">
                  <a:moveTo>
                    <a:pt x="6367686" y="0"/>
                  </a:moveTo>
                  <a:lnTo>
                    <a:pt x="6359035" y="1746"/>
                  </a:lnTo>
                  <a:lnTo>
                    <a:pt x="6351970" y="6509"/>
                  </a:lnTo>
                  <a:lnTo>
                    <a:pt x="6347207" y="13574"/>
                  </a:lnTo>
                  <a:lnTo>
                    <a:pt x="6345461" y="22225"/>
                  </a:lnTo>
                  <a:lnTo>
                    <a:pt x="6347208" y="30875"/>
                  </a:lnTo>
                  <a:lnTo>
                    <a:pt x="6351976" y="37940"/>
                  </a:lnTo>
                  <a:lnTo>
                    <a:pt x="6359053" y="42703"/>
                  </a:lnTo>
                  <a:lnTo>
                    <a:pt x="6367730" y="44450"/>
                  </a:lnTo>
                  <a:lnTo>
                    <a:pt x="6376381" y="42703"/>
                  </a:lnTo>
                  <a:lnTo>
                    <a:pt x="6383445" y="37940"/>
                  </a:lnTo>
                  <a:lnTo>
                    <a:pt x="6388208" y="30875"/>
                  </a:lnTo>
                  <a:lnTo>
                    <a:pt x="6389955" y="22225"/>
                  </a:lnTo>
                  <a:lnTo>
                    <a:pt x="6388208" y="13574"/>
                  </a:lnTo>
                  <a:lnTo>
                    <a:pt x="6383445" y="6509"/>
                  </a:lnTo>
                  <a:lnTo>
                    <a:pt x="6376381" y="1746"/>
                  </a:lnTo>
                  <a:lnTo>
                    <a:pt x="6367686" y="0"/>
                  </a:lnTo>
                  <a:close/>
                </a:path>
                <a:path w="11962130" h="7343775">
                  <a:moveTo>
                    <a:pt x="6456630" y="0"/>
                  </a:moveTo>
                  <a:lnTo>
                    <a:pt x="6447979" y="1746"/>
                  </a:lnTo>
                  <a:lnTo>
                    <a:pt x="6440915" y="6509"/>
                  </a:lnTo>
                  <a:lnTo>
                    <a:pt x="6436152" y="13574"/>
                  </a:lnTo>
                  <a:lnTo>
                    <a:pt x="6434405" y="22225"/>
                  </a:lnTo>
                  <a:lnTo>
                    <a:pt x="6436152" y="30875"/>
                  </a:lnTo>
                  <a:lnTo>
                    <a:pt x="6440920" y="37940"/>
                  </a:lnTo>
                  <a:lnTo>
                    <a:pt x="6447998" y="42703"/>
                  </a:lnTo>
                  <a:lnTo>
                    <a:pt x="6456674" y="44450"/>
                  </a:lnTo>
                  <a:lnTo>
                    <a:pt x="6465325" y="42703"/>
                  </a:lnTo>
                  <a:lnTo>
                    <a:pt x="6472390" y="37940"/>
                  </a:lnTo>
                  <a:lnTo>
                    <a:pt x="6477153" y="30875"/>
                  </a:lnTo>
                  <a:lnTo>
                    <a:pt x="6478899" y="22225"/>
                  </a:lnTo>
                  <a:lnTo>
                    <a:pt x="6477153" y="13574"/>
                  </a:lnTo>
                  <a:lnTo>
                    <a:pt x="6472390" y="6509"/>
                  </a:lnTo>
                  <a:lnTo>
                    <a:pt x="6465325" y="1746"/>
                  </a:lnTo>
                  <a:lnTo>
                    <a:pt x="6456630" y="0"/>
                  </a:lnTo>
                  <a:close/>
                </a:path>
                <a:path w="11962130" h="7343775">
                  <a:moveTo>
                    <a:pt x="6545574" y="0"/>
                  </a:moveTo>
                  <a:lnTo>
                    <a:pt x="6536924" y="1746"/>
                  </a:lnTo>
                  <a:lnTo>
                    <a:pt x="6529859" y="6509"/>
                  </a:lnTo>
                  <a:lnTo>
                    <a:pt x="6525096" y="13574"/>
                  </a:lnTo>
                  <a:lnTo>
                    <a:pt x="6523349" y="22225"/>
                  </a:lnTo>
                  <a:lnTo>
                    <a:pt x="6525097" y="30875"/>
                  </a:lnTo>
                  <a:lnTo>
                    <a:pt x="6529865" y="37940"/>
                  </a:lnTo>
                  <a:lnTo>
                    <a:pt x="6536943" y="42703"/>
                  </a:lnTo>
                  <a:lnTo>
                    <a:pt x="6545620" y="44450"/>
                  </a:lnTo>
                  <a:lnTo>
                    <a:pt x="6554271" y="42703"/>
                  </a:lnTo>
                  <a:lnTo>
                    <a:pt x="6561335" y="37940"/>
                  </a:lnTo>
                  <a:lnTo>
                    <a:pt x="6566098" y="30875"/>
                  </a:lnTo>
                  <a:lnTo>
                    <a:pt x="6567845" y="22225"/>
                  </a:lnTo>
                  <a:lnTo>
                    <a:pt x="6566098" y="13574"/>
                  </a:lnTo>
                  <a:lnTo>
                    <a:pt x="6561335" y="6509"/>
                  </a:lnTo>
                  <a:lnTo>
                    <a:pt x="6554271" y="1746"/>
                  </a:lnTo>
                  <a:lnTo>
                    <a:pt x="6545574" y="0"/>
                  </a:lnTo>
                  <a:close/>
                </a:path>
                <a:path w="11962130" h="7343775">
                  <a:moveTo>
                    <a:pt x="6634520" y="0"/>
                  </a:moveTo>
                  <a:lnTo>
                    <a:pt x="6625869" y="1746"/>
                  </a:lnTo>
                  <a:lnTo>
                    <a:pt x="6618805" y="6509"/>
                  </a:lnTo>
                  <a:lnTo>
                    <a:pt x="6614042" y="13574"/>
                  </a:lnTo>
                  <a:lnTo>
                    <a:pt x="6612295" y="22225"/>
                  </a:lnTo>
                  <a:lnTo>
                    <a:pt x="6614042" y="30875"/>
                  </a:lnTo>
                  <a:lnTo>
                    <a:pt x="6618810" y="37940"/>
                  </a:lnTo>
                  <a:lnTo>
                    <a:pt x="6625888" y="42703"/>
                  </a:lnTo>
                  <a:lnTo>
                    <a:pt x="6634565" y="44450"/>
                  </a:lnTo>
                  <a:lnTo>
                    <a:pt x="6643216" y="42703"/>
                  </a:lnTo>
                  <a:lnTo>
                    <a:pt x="6650280" y="37940"/>
                  </a:lnTo>
                  <a:lnTo>
                    <a:pt x="6655043" y="30875"/>
                  </a:lnTo>
                  <a:lnTo>
                    <a:pt x="6656790" y="22225"/>
                  </a:lnTo>
                  <a:lnTo>
                    <a:pt x="6655043" y="13574"/>
                  </a:lnTo>
                  <a:lnTo>
                    <a:pt x="6650280" y="6509"/>
                  </a:lnTo>
                  <a:lnTo>
                    <a:pt x="6643216" y="1746"/>
                  </a:lnTo>
                  <a:lnTo>
                    <a:pt x="6634520" y="0"/>
                  </a:lnTo>
                  <a:close/>
                </a:path>
                <a:path w="11962130" h="7343775">
                  <a:moveTo>
                    <a:pt x="6723465" y="0"/>
                  </a:moveTo>
                  <a:lnTo>
                    <a:pt x="6714814" y="1746"/>
                  </a:lnTo>
                  <a:lnTo>
                    <a:pt x="6707749" y="6509"/>
                  </a:lnTo>
                  <a:lnTo>
                    <a:pt x="6702986" y="13574"/>
                  </a:lnTo>
                  <a:lnTo>
                    <a:pt x="6701240" y="22225"/>
                  </a:lnTo>
                  <a:lnTo>
                    <a:pt x="6702987" y="30875"/>
                  </a:lnTo>
                  <a:lnTo>
                    <a:pt x="6707755" y="37940"/>
                  </a:lnTo>
                  <a:lnTo>
                    <a:pt x="6714832" y="42703"/>
                  </a:lnTo>
                  <a:lnTo>
                    <a:pt x="6723509" y="44450"/>
                  </a:lnTo>
                  <a:lnTo>
                    <a:pt x="6732160" y="42703"/>
                  </a:lnTo>
                  <a:lnTo>
                    <a:pt x="6739224" y="37940"/>
                  </a:lnTo>
                  <a:lnTo>
                    <a:pt x="6743987" y="30875"/>
                  </a:lnTo>
                  <a:lnTo>
                    <a:pt x="6745734" y="22225"/>
                  </a:lnTo>
                  <a:lnTo>
                    <a:pt x="6743987" y="13574"/>
                  </a:lnTo>
                  <a:lnTo>
                    <a:pt x="6739224" y="6509"/>
                  </a:lnTo>
                  <a:lnTo>
                    <a:pt x="6732160" y="1746"/>
                  </a:lnTo>
                  <a:lnTo>
                    <a:pt x="6723465" y="0"/>
                  </a:lnTo>
                  <a:close/>
                </a:path>
                <a:path w="11962130" h="7343775">
                  <a:moveTo>
                    <a:pt x="6812409" y="0"/>
                  </a:moveTo>
                  <a:lnTo>
                    <a:pt x="6803758" y="1746"/>
                  </a:lnTo>
                  <a:lnTo>
                    <a:pt x="6796694" y="6509"/>
                  </a:lnTo>
                  <a:lnTo>
                    <a:pt x="6791931" y="13574"/>
                  </a:lnTo>
                  <a:lnTo>
                    <a:pt x="6790184" y="22225"/>
                  </a:lnTo>
                  <a:lnTo>
                    <a:pt x="6791931" y="30875"/>
                  </a:lnTo>
                  <a:lnTo>
                    <a:pt x="6796699" y="37940"/>
                  </a:lnTo>
                  <a:lnTo>
                    <a:pt x="6803777" y="42703"/>
                  </a:lnTo>
                  <a:lnTo>
                    <a:pt x="6812453" y="44450"/>
                  </a:lnTo>
                  <a:lnTo>
                    <a:pt x="6821104" y="42703"/>
                  </a:lnTo>
                  <a:lnTo>
                    <a:pt x="6828169" y="37940"/>
                  </a:lnTo>
                  <a:lnTo>
                    <a:pt x="6832932" y="30875"/>
                  </a:lnTo>
                  <a:lnTo>
                    <a:pt x="6834678" y="22225"/>
                  </a:lnTo>
                  <a:lnTo>
                    <a:pt x="6832932" y="13574"/>
                  </a:lnTo>
                  <a:lnTo>
                    <a:pt x="6828169" y="6509"/>
                  </a:lnTo>
                  <a:lnTo>
                    <a:pt x="6821104" y="1746"/>
                  </a:lnTo>
                  <a:lnTo>
                    <a:pt x="6812409" y="0"/>
                  </a:lnTo>
                  <a:close/>
                </a:path>
                <a:path w="11962130" h="7343775">
                  <a:moveTo>
                    <a:pt x="6901353" y="0"/>
                  </a:moveTo>
                  <a:lnTo>
                    <a:pt x="6892703" y="1746"/>
                  </a:lnTo>
                  <a:lnTo>
                    <a:pt x="6885638" y="6509"/>
                  </a:lnTo>
                  <a:lnTo>
                    <a:pt x="6880875" y="13574"/>
                  </a:lnTo>
                  <a:lnTo>
                    <a:pt x="6879128" y="22225"/>
                  </a:lnTo>
                  <a:lnTo>
                    <a:pt x="6880876" y="30875"/>
                  </a:lnTo>
                  <a:lnTo>
                    <a:pt x="6885644" y="37940"/>
                  </a:lnTo>
                  <a:lnTo>
                    <a:pt x="6892721" y="42703"/>
                  </a:lnTo>
                  <a:lnTo>
                    <a:pt x="6901398" y="44450"/>
                  </a:lnTo>
                  <a:lnTo>
                    <a:pt x="6910049" y="42703"/>
                  </a:lnTo>
                  <a:lnTo>
                    <a:pt x="6917113" y="37940"/>
                  </a:lnTo>
                  <a:lnTo>
                    <a:pt x="6921876" y="30875"/>
                  </a:lnTo>
                  <a:lnTo>
                    <a:pt x="6923623" y="22225"/>
                  </a:lnTo>
                  <a:lnTo>
                    <a:pt x="6921876" y="13574"/>
                  </a:lnTo>
                  <a:lnTo>
                    <a:pt x="6917113" y="6509"/>
                  </a:lnTo>
                  <a:lnTo>
                    <a:pt x="6910049" y="1746"/>
                  </a:lnTo>
                  <a:lnTo>
                    <a:pt x="6901353" y="0"/>
                  </a:lnTo>
                  <a:close/>
                </a:path>
                <a:path w="11962130" h="7343775">
                  <a:moveTo>
                    <a:pt x="6990298" y="0"/>
                  </a:moveTo>
                  <a:lnTo>
                    <a:pt x="6981647" y="1746"/>
                  </a:lnTo>
                  <a:lnTo>
                    <a:pt x="6974582" y="6509"/>
                  </a:lnTo>
                  <a:lnTo>
                    <a:pt x="6969819" y="13574"/>
                  </a:lnTo>
                  <a:lnTo>
                    <a:pt x="6968073" y="22225"/>
                  </a:lnTo>
                  <a:lnTo>
                    <a:pt x="6969820" y="30875"/>
                  </a:lnTo>
                  <a:lnTo>
                    <a:pt x="6974588" y="37940"/>
                  </a:lnTo>
                  <a:lnTo>
                    <a:pt x="6981666" y="42703"/>
                  </a:lnTo>
                  <a:lnTo>
                    <a:pt x="6990342" y="44450"/>
                  </a:lnTo>
                  <a:lnTo>
                    <a:pt x="6998993" y="42703"/>
                  </a:lnTo>
                  <a:lnTo>
                    <a:pt x="7006058" y="37940"/>
                  </a:lnTo>
                  <a:lnTo>
                    <a:pt x="7010821" y="30875"/>
                  </a:lnTo>
                  <a:lnTo>
                    <a:pt x="7012567" y="22225"/>
                  </a:lnTo>
                  <a:lnTo>
                    <a:pt x="7010821" y="13574"/>
                  </a:lnTo>
                  <a:lnTo>
                    <a:pt x="7006058" y="6509"/>
                  </a:lnTo>
                  <a:lnTo>
                    <a:pt x="6998993" y="1746"/>
                  </a:lnTo>
                  <a:lnTo>
                    <a:pt x="6990298" y="0"/>
                  </a:lnTo>
                  <a:close/>
                </a:path>
                <a:path w="11962130" h="7343775">
                  <a:moveTo>
                    <a:pt x="7079242" y="0"/>
                  </a:moveTo>
                  <a:lnTo>
                    <a:pt x="7070591" y="1746"/>
                  </a:lnTo>
                  <a:lnTo>
                    <a:pt x="7063527" y="6509"/>
                  </a:lnTo>
                  <a:lnTo>
                    <a:pt x="7058764" y="13574"/>
                  </a:lnTo>
                  <a:lnTo>
                    <a:pt x="7057017" y="22225"/>
                  </a:lnTo>
                  <a:lnTo>
                    <a:pt x="7058765" y="30875"/>
                  </a:lnTo>
                  <a:lnTo>
                    <a:pt x="7063532" y="37940"/>
                  </a:lnTo>
                  <a:lnTo>
                    <a:pt x="7070610" y="42703"/>
                  </a:lnTo>
                  <a:lnTo>
                    <a:pt x="7079287" y="44450"/>
                  </a:lnTo>
                  <a:lnTo>
                    <a:pt x="7087938" y="42703"/>
                  </a:lnTo>
                  <a:lnTo>
                    <a:pt x="7095002" y="37940"/>
                  </a:lnTo>
                  <a:lnTo>
                    <a:pt x="7099765" y="30875"/>
                  </a:lnTo>
                  <a:lnTo>
                    <a:pt x="7101512" y="22225"/>
                  </a:lnTo>
                  <a:lnTo>
                    <a:pt x="7099765" y="13574"/>
                  </a:lnTo>
                  <a:lnTo>
                    <a:pt x="7095002" y="6509"/>
                  </a:lnTo>
                  <a:lnTo>
                    <a:pt x="7087938" y="1746"/>
                  </a:lnTo>
                  <a:lnTo>
                    <a:pt x="7079242" y="0"/>
                  </a:lnTo>
                  <a:close/>
                </a:path>
                <a:path w="11962130" h="7343775">
                  <a:moveTo>
                    <a:pt x="7168187" y="0"/>
                  </a:moveTo>
                  <a:lnTo>
                    <a:pt x="7159536" y="1746"/>
                  </a:lnTo>
                  <a:lnTo>
                    <a:pt x="7152471" y="6509"/>
                  </a:lnTo>
                  <a:lnTo>
                    <a:pt x="7147708" y="13574"/>
                  </a:lnTo>
                  <a:lnTo>
                    <a:pt x="7145962" y="22225"/>
                  </a:lnTo>
                  <a:lnTo>
                    <a:pt x="7147709" y="30875"/>
                  </a:lnTo>
                  <a:lnTo>
                    <a:pt x="7152477" y="37940"/>
                  </a:lnTo>
                  <a:lnTo>
                    <a:pt x="7159555" y="42703"/>
                  </a:lnTo>
                  <a:lnTo>
                    <a:pt x="7168231" y="44450"/>
                  </a:lnTo>
                  <a:lnTo>
                    <a:pt x="7176882" y="42703"/>
                  </a:lnTo>
                  <a:lnTo>
                    <a:pt x="7183947" y="37940"/>
                  </a:lnTo>
                  <a:lnTo>
                    <a:pt x="7188710" y="30875"/>
                  </a:lnTo>
                  <a:lnTo>
                    <a:pt x="7190456" y="22225"/>
                  </a:lnTo>
                  <a:lnTo>
                    <a:pt x="7188710" y="13574"/>
                  </a:lnTo>
                  <a:lnTo>
                    <a:pt x="7183947" y="6509"/>
                  </a:lnTo>
                  <a:lnTo>
                    <a:pt x="7176882" y="1746"/>
                  </a:lnTo>
                  <a:lnTo>
                    <a:pt x="7168187" y="0"/>
                  </a:lnTo>
                  <a:close/>
                </a:path>
                <a:path w="11962130" h="7343775">
                  <a:moveTo>
                    <a:pt x="7257131" y="0"/>
                  </a:moveTo>
                  <a:lnTo>
                    <a:pt x="7248480" y="1746"/>
                  </a:lnTo>
                  <a:lnTo>
                    <a:pt x="7241416" y="6509"/>
                  </a:lnTo>
                  <a:lnTo>
                    <a:pt x="7236653" y="13574"/>
                  </a:lnTo>
                  <a:lnTo>
                    <a:pt x="7234906" y="22225"/>
                  </a:lnTo>
                  <a:lnTo>
                    <a:pt x="7236654" y="30875"/>
                  </a:lnTo>
                  <a:lnTo>
                    <a:pt x="7241421" y="37940"/>
                  </a:lnTo>
                  <a:lnTo>
                    <a:pt x="7248499" y="42703"/>
                  </a:lnTo>
                  <a:lnTo>
                    <a:pt x="7257176" y="44450"/>
                  </a:lnTo>
                  <a:lnTo>
                    <a:pt x="7265827" y="42703"/>
                  </a:lnTo>
                  <a:lnTo>
                    <a:pt x="7272891" y="37940"/>
                  </a:lnTo>
                  <a:lnTo>
                    <a:pt x="7277654" y="30875"/>
                  </a:lnTo>
                  <a:lnTo>
                    <a:pt x="7279401" y="22225"/>
                  </a:lnTo>
                  <a:lnTo>
                    <a:pt x="7277654" y="13574"/>
                  </a:lnTo>
                  <a:lnTo>
                    <a:pt x="7272891" y="6509"/>
                  </a:lnTo>
                  <a:lnTo>
                    <a:pt x="7265827" y="1746"/>
                  </a:lnTo>
                  <a:lnTo>
                    <a:pt x="7257131" y="0"/>
                  </a:lnTo>
                  <a:close/>
                </a:path>
                <a:path w="11962130" h="7343775">
                  <a:moveTo>
                    <a:pt x="7346076" y="0"/>
                  </a:moveTo>
                  <a:lnTo>
                    <a:pt x="7337425" y="1746"/>
                  </a:lnTo>
                  <a:lnTo>
                    <a:pt x="7330360" y="6509"/>
                  </a:lnTo>
                  <a:lnTo>
                    <a:pt x="7325597" y="13574"/>
                  </a:lnTo>
                  <a:lnTo>
                    <a:pt x="7323851" y="22225"/>
                  </a:lnTo>
                  <a:lnTo>
                    <a:pt x="7325598" y="30875"/>
                  </a:lnTo>
                  <a:lnTo>
                    <a:pt x="7330366" y="37940"/>
                  </a:lnTo>
                  <a:lnTo>
                    <a:pt x="7337444" y="42703"/>
                  </a:lnTo>
                  <a:lnTo>
                    <a:pt x="7346120" y="44450"/>
                  </a:lnTo>
                  <a:lnTo>
                    <a:pt x="7354771" y="42703"/>
                  </a:lnTo>
                  <a:lnTo>
                    <a:pt x="7361836" y="37940"/>
                  </a:lnTo>
                  <a:lnTo>
                    <a:pt x="7366599" y="30875"/>
                  </a:lnTo>
                  <a:lnTo>
                    <a:pt x="7368345" y="22225"/>
                  </a:lnTo>
                  <a:lnTo>
                    <a:pt x="7366599" y="13574"/>
                  </a:lnTo>
                  <a:lnTo>
                    <a:pt x="7361836" y="6509"/>
                  </a:lnTo>
                  <a:lnTo>
                    <a:pt x="7354771" y="1746"/>
                  </a:lnTo>
                  <a:lnTo>
                    <a:pt x="7346076" y="0"/>
                  </a:lnTo>
                  <a:close/>
                </a:path>
                <a:path w="11962130" h="7343775">
                  <a:moveTo>
                    <a:pt x="7435020" y="0"/>
                  </a:moveTo>
                  <a:lnTo>
                    <a:pt x="7426369" y="1746"/>
                  </a:lnTo>
                  <a:lnTo>
                    <a:pt x="7419305" y="6509"/>
                  </a:lnTo>
                  <a:lnTo>
                    <a:pt x="7414542" y="13574"/>
                  </a:lnTo>
                  <a:lnTo>
                    <a:pt x="7412795" y="22225"/>
                  </a:lnTo>
                  <a:lnTo>
                    <a:pt x="7414542" y="30875"/>
                  </a:lnTo>
                  <a:lnTo>
                    <a:pt x="7419310" y="37940"/>
                  </a:lnTo>
                  <a:lnTo>
                    <a:pt x="7426388" y="42703"/>
                  </a:lnTo>
                  <a:lnTo>
                    <a:pt x="7435065" y="44450"/>
                  </a:lnTo>
                  <a:lnTo>
                    <a:pt x="7443716" y="42703"/>
                  </a:lnTo>
                  <a:lnTo>
                    <a:pt x="7450780" y="37940"/>
                  </a:lnTo>
                  <a:lnTo>
                    <a:pt x="7455543" y="30875"/>
                  </a:lnTo>
                  <a:lnTo>
                    <a:pt x="7457290" y="22225"/>
                  </a:lnTo>
                  <a:lnTo>
                    <a:pt x="7455543" y="13574"/>
                  </a:lnTo>
                  <a:lnTo>
                    <a:pt x="7450780" y="6509"/>
                  </a:lnTo>
                  <a:lnTo>
                    <a:pt x="7443716" y="1746"/>
                  </a:lnTo>
                  <a:lnTo>
                    <a:pt x="7435020" y="0"/>
                  </a:lnTo>
                  <a:close/>
                </a:path>
                <a:path w="11962130" h="7343775">
                  <a:moveTo>
                    <a:pt x="7523965" y="0"/>
                  </a:moveTo>
                  <a:lnTo>
                    <a:pt x="7515314" y="1746"/>
                  </a:lnTo>
                  <a:lnTo>
                    <a:pt x="7508249" y="6509"/>
                  </a:lnTo>
                  <a:lnTo>
                    <a:pt x="7503486" y="13574"/>
                  </a:lnTo>
                  <a:lnTo>
                    <a:pt x="7501740" y="22225"/>
                  </a:lnTo>
                  <a:lnTo>
                    <a:pt x="7503487" y="30875"/>
                  </a:lnTo>
                  <a:lnTo>
                    <a:pt x="7508255" y="37940"/>
                  </a:lnTo>
                  <a:lnTo>
                    <a:pt x="7515332" y="42703"/>
                  </a:lnTo>
                  <a:lnTo>
                    <a:pt x="7524009" y="44450"/>
                  </a:lnTo>
                  <a:lnTo>
                    <a:pt x="7532660" y="42703"/>
                  </a:lnTo>
                  <a:lnTo>
                    <a:pt x="7539725" y="37940"/>
                  </a:lnTo>
                  <a:lnTo>
                    <a:pt x="7544488" y="30875"/>
                  </a:lnTo>
                  <a:lnTo>
                    <a:pt x="7546234" y="22225"/>
                  </a:lnTo>
                  <a:lnTo>
                    <a:pt x="7544488" y="13574"/>
                  </a:lnTo>
                  <a:lnTo>
                    <a:pt x="7539725" y="6509"/>
                  </a:lnTo>
                  <a:lnTo>
                    <a:pt x="7532660" y="1746"/>
                  </a:lnTo>
                  <a:lnTo>
                    <a:pt x="7523965" y="0"/>
                  </a:lnTo>
                  <a:close/>
                </a:path>
                <a:path w="11962130" h="7343775">
                  <a:moveTo>
                    <a:pt x="7612909" y="0"/>
                  </a:moveTo>
                  <a:lnTo>
                    <a:pt x="7604258" y="1746"/>
                  </a:lnTo>
                  <a:lnTo>
                    <a:pt x="7597194" y="6509"/>
                  </a:lnTo>
                  <a:lnTo>
                    <a:pt x="7592431" y="13574"/>
                  </a:lnTo>
                  <a:lnTo>
                    <a:pt x="7590684" y="22225"/>
                  </a:lnTo>
                  <a:lnTo>
                    <a:pt x="7592431" y="30875"/>
                  </a:lnTo>
                  <a:lnTo>
                    <a:pt x="7597199" y="37940"/>
                  </a:lnTo>
                  <a:lnTo>
                    <a:pt x="7604277" y="42703"/>
                  </a:lnTo>
                  <a:lnTo>
                    <a:pt x="7612954" y="44450"/>
                  </a:lnTo>
                  <a:lnTo>
                    <a:pt x="7621605" y="42703"/>
                  </a:lnTo>
                  <a:lnTo>
                    <a:pt x="7628669" y="37940"/>
                  </a:lnTo>
                  <a:lnTo>
                    <a:pt x="7633432" y="30875"/>
                  </a:lnTo>
                  <a:lnTo>
                    <a:pt x="7635179" y="22225"/>
                  </a:lnTo>
                  <a:lnTo>
                    <a:pt x="7633432" y="13574"/>
                  </a:lnTo>
                  <a:lnTo>
                    <a:pt x="7628669" y="6509"/>
                  </a:lnTo>
                  <a:lnTo>
                    <a:pt x="7621605" y="1746"/>
                  </a:lnTo>
                  <a:lnTo>
                    <a:pt x="7612909" y="0"/>
                  </a:lnTo>
                  <a:close/>
                </a:path>
                <a:path w="11962130" h="7343775">
                  <a:moveTo>
                    <a:pt x="7701854" y="0"/>
                  </a:moveTo>
                  <a:lnTo>
                    <a:pt x="7693203" y="1746"/>
                  </a:lnTo>
                  <a:lnTo>
                    <a:pt x="7686138" y="6509"/>
                  </a:lnTo>
                  <a:lnTo>
                    <a:pt x="7681375" y="13574"/>
                  </a:lnTo>
                  <a:lnTo>
                    <a:pt x="7679629" y="22225"/>
                  </a:lnTo>
                  <a:lnTo>
                    <a:pt x="7681376" y="30875"/>
                  </a:lnTo>
                  <a:lnTo>
                    <a:pt x="7686144" y="37940"/>
                  </a:lnTo>
                  <a:lnTo>
                    <a:pt x="7693221" y="42703"/>
                  </a:lnTo>
                  <a:lnTo>
                    <a:pt x="7701898" y="44450"/>
                  </a:lnTo>
                  <a:lnTo>
                    <a:pt x="7710549" y="42703"/>
                  </a:lnTo>
                  <a:lnTo>
                    <a:pt x="7717613" y="37940"/>
                  </a:lnTo>
                  <a:lnTo>
                    <a:pt x="7722376" y="30875"/>
                  </a:lnTo>
                  <a:lnTo>
                    <a:pt x="7724123" y="22225"/>
                  </a:lnTo>
                  <a:lnTo>
                    <a:pt x="7722376" y="13574"/>
                  </a:lnTo>
                  <a:lnTo>
                    <a:pt x="7717613" y="6509"/>
                  </a:lnTo>
                  <a:lnTo>
                    <a:pt x="7710549" y="1746"/>
                  </a:lnTo>
                  <a:lnTo>
                    <a:pt x="7701854" y="0"/>
                  </a:lnTo>
                  <a:close/>
                </a:path>
                <a:path w="11962130" h="7343775">
                  <a:moveTo>
                    <a:pt x="7790798" y="0"/>
                  </a:moveTo>
                  <a:lnTo>
                    <a:pt x="7782147" y="1746"/>
                  </a:lnTo>
                  <a:lnTo>
                    <a:pt x="7775083" y="6509"/>
                  </a:lnTo>
                  <a:lnTo>
                    <a:pt x="7770320" y="13574"/>
                  </a:lnTo>
                  <a:lnTo>
                    <a:pt x="7768573" y="22225"/>
                  </a:lnTo>
                  <a:lnTo>
                    <a:pt x="7770320" y="30875"/>
                  </a:lnTo>
                  <a:lnTo>
                    <a:pt x="7775088" y="37940"/>
                  </a:lnTo>
                  <a:lnTo>
                    <a:pt x="7782166" y="42703"/>
                  </a:lnTo>
                  <a:lnTo>
                    <a:pt x="7790842" y="44450"/>
                  </a:lnTo>
                  <a:lnTo>
                    <a:pt x="7799493" y="42703"/>
                  </a:lnTo>
                  <a:lnTo>
                    <a:pt x="7806558" y="37940"/>
                  </a:lnTo>
                  <a:lnTo>
                    <a:pt x="7811321" y="30875"/>
                  </a:lnTo>
                  <a:lnTo>
                    <a:pt x="7813067" y="22225"/>
                  </a:lnTo>
                  <a:lnTo>
                    <a:pt x="7811321" y="13574"/>
                  </a:lnTo>
                  <a:lnTo>
                    <a:pt x="7806558" y="6509"/>
                  </a:lnTo>
                  <a:lnTo>
                    <a:pt x="7799493" y="1746"/>
                  </a:lnTo>
                  <a:lnTo>
                    <a:pt x="7790798" y="0"/>
                  </a:lnTo>
                  <a:close/>
                </a:path>
                <a:path w="11962130" h="7343775">
                  <a:moveTo>
                    <a:pt x="7879742" y="0"/>
                  </a:moveTo>
                  <a:lnTo>
                    <a:pt x="7871091" y="1746"/>
                  </a:lnTo>
                  <a:lnTo>
                    <a:pt x="7864027" y="6509"/>
                  </a:lnTo>
                  <a:lnTo>
                    <a:pt x="7859264" y="13574"/>
                  </a:lnTo>
                  <a:lnTo>
                    <a:pt x="7857517" y="22225"/>
                  </a:lnTo>
                  <a:lnTo>
                    <a:pt x="7859265" y="30875"/>
                  </a:lnTo>
                  <a:lnTo>
                    <a:pt x="7864033" y="37940"/>
                  </a:lnTo>
                  <a:lnTo>
                    <a:pt x="7871110" y="42703"/>
                  </a:lnTo>
                  <a:lnTo>
                    <a:pt x="7879787" y="44450"/>
                  </a:lnTo>
                  <a:lnTo>
                    <a:pt x="7888438" y="42703"/>
                  </a:lnTo>
                  <a:lnTo>
                    <a:pt x="7895502" y="37940"/>
                  </a:lnTo>
                  <a:lnTo>
                    <a:pt x="7900265" y="30875"/>
                  </a:lnTo>
                  <a:lnTo>
                    <a:pt x="7902012" y="22225"/>
                  </a:lnTo>
                  <a:lnTo>
                    <a:pt x="7900265" y="13574"/>
                  </a:lnTo>
                  <a:lnTo>
                    <a:pt x="7895502" y="6509"/>
                  </a:lnTo>
                  <a:lnTo>
                    <a:pt x="7888438" y="1746"/>
                  </a:lnTo>
                  <a:lnTo>
                    <a:pt x="7879742" y="0"/>
                  </a:lnTo>
                  <a:close/>
                </a:path>
                <a:path w="11962130" h="7343775">
                  <a:moveTo>
                    <a:pt x="7968687" y="0"/>
                  </a:moveTo>
                  <a:lnTo>
                    <a:pt x="7960036" y="1746"/>
                  </a:lnTo>
                  <a:lnTo>
                    <a:pt x="7952971" y="6509"/>
                  </a:lnTo>
                  <a:lnTo>
                    <a:pt x="7948208" y="13574"/>
                  </a:lnTo>
                  <a:lnTo>
                    <a:pt x="7946462" y="22225"/>
                  </a:lnTo>
                  <a:lnTo>
                    <a:pt x="7948209" y="30875"/>
                  </a:lnTo>
                  <a:lnTo>
                    <a:pt x="7952977" y="37940"/>
                  </a:lnTo>
                  <a:lnTo>
                    <a:pt x="7960055" y="42703"/>
                  </a:lnTo>
                  <a:lnTo>
                    <a:pt x="7968731" y="44450"/>
                  </a:lnTo>
                  <a:lnTo>
                    <a:pt x="7977382" y="42703"/>
                  </a:lnTo>
                  <a:lnTo>
                    <a:pt x="7984447" y="37940"/>
                  </a:lnTo>
                  <a:lnTo>
                    <a:pt x="7989210" y="30875"/>
                  </a:lnTo>
                  <a:lnTo>
                    <a:pt x="7990956" y="22225"/>
                  </a:lnTo>
                  <a:lnTo>
                    <a:pt x="7989210" y="13574"/>
                  </a:lnTo>
                  <a:lnTo>
                    <a:pt x="7984447" y="6509"/>
                  </a:lnTo>
                  <a:lnTo>
                    <a:pt x="7977382" y="1746"/>
                  </a:lnTo>
                  <a:lnTo>
                    <a:pt x="7968687" y="0"/>
                  </a:lnTo>
                  <a:close/>
                </a:path>
                <a:path w="11962130" h="7343775">
                  <a:moveTo>
                    <a:pt x="8057631" y="0"/>
                  </a:moveTo>
                  <a:lnTo>
                    <a:pt x="8048980" y="1746"/>
                  </a:lnTo>
                  <a:lnTo>
                    <a:pt x="8041916" y="6509"/>
                  </a:lnTo>
                  <a:lnTo>
                    <a:pt x="8037153" y="13574"/>
                  </a:lnTo>
                  <a:lnTo>
                    <a:pt x="8035406" y="22225"/>
                  </a:lnTo>
                  <a:lnTo>
                    <a:pt x="8037154" y="30875"/>
                  </a:lnTo>
                  <a:lnTo>
                    <a:pt x="8041921" y="37940"/>
                  </a:lnTo>
                  <a:lnTo>
                    <a:pt x="8048999" y="42703"/>
                  </a:lnTo>
                  <a:lnTo>
                    <a:pt x="8057676" y="44450"/>
                  </a:lnTo>
                  <a:lnTo>
                    <a:pt x="8066327" y="42703"/>
                  </a:lnTo>
                  <a:lnTo>
                    <a:pt x="8073391" y="37940"/>
                  </a:lnTo>
                  <a:lnTo>
                    <a:pt x="8078154" y="30875"/>
                  </a:lnTo>
                  <a:lnTo>
                    <a:pt x="8079901" y="22225"/>
                  </a:lnTo>
                  <a:lnTo>
                    <a:pt x="8078154" y="13574"/>
                  </a:lnTo>
                  <a:lnTo>
                    <a:pt x="8073391" y="6509"/>
                  </a:lnTo>
                  <a:lnTo>
                    <a:pt x="8066327" y="1746"/>
                  </a:lnTo>
                  <a:lnTo>
                    <a:pt x="8057631" y="0"/>
                  </a:lnTo>
                  <a:close/>
                </a:path>
                <a:path w="11962130" h="7343775">
                  <a:moveTo>
                    <a:pt x="8146576" y="0"/>
                  </a:moveTo>
                  <a:lnTo>
                    <a:pt x="8137925" y="1746"/>
                  </a:lnTo>
                  <a:lnTo>
                    <a:pt x="8130860" y="6509"/>
                  </a:lnTo>
                  <a:lnTo>
                    <a:pt x="8126097" y="13574"/>
                  </a:lnTo>
                  <a:lnTo>
                    <a:pt x="8124351" y="22225"/>
                  </a:lnTo>
                  <a:lnTo>
                    <a:pt x="8126098" y="30875"/>
                  </a:lnTo>
                  <a:lnTo>
                    <a:pt x="8130866" y="37940"/>
                  </a:lnTo>
                  <a:lnTo>
                    <a:pt x="8137944" y="42703"/>
                  </a:lnTo>
                  <a:lnTo>
                    <a:pt x="8146620" y="44450"/>
                  </a:lnTo>
                  <a:lnTo>
                    <a:pt x="8155271" y="42703"/>
                  </a:lnTo>
                  <a:lnTo>
                    <a:pt x="8162336" y="37940"/>
                  </a:lnTo>
                  <a:lnTo>
                    <a:pt x="8167099" y="30875"/>
                  </a:lnTo>
                  <a:lnTo>
                    <a:pt x="8168845" y="22225"/>
                  </a:lnTo>
                  <a:lnTo>
                    <a:pt x="8167099" y="13574"/>
                  </a:lnTo>
                  <a:lnTo>
                    <a:pt x="8162336" y="6509"/>
                  </a:lnTo>
                  <a:lnTo>
                    <a:pt x="8155271" y="1746"/>
                  </a:lnTo>
                  <a:lnTo>
                    <a:pt x="8146576" y="0"/>
                  </a:lnTo>
                  <a:close/>
                </a:path>
                <a:path w="11962130" h="7343775">
                  <a:moveTo>
                    <a:pt x="8235520" y="0"/>
                  </a:moveTo>
                  <a:lnTo>
                    <a:pt x="8226869" y="1746"/>
                  </a:lnTo>
                  <a:lnTo>
                    <a:pt x="8219805" y="6509"/>
                  </a:lnTo>
                  <a:lnTo>
                    <a:pt x="8215042" y="13574"/>
                  </a:lnTo>
                  <a:lnTo>
                    <a:pt x="8213295" y="22225"/>
                  </a:lnTo>
                  <a:lnTo>
                    <a:pt x="8215042" y="30875"/>
                  </a:lnTo>
                  <a:lnTo>
                    <a:pt x="8219810" y="37940"/>
                  </a:lnTo>
                  <a:lnTo>
                    <a:pt x="8226888" y="42703"/>
                  </a:lnTo>
                  <a:lnTo>
                    <a:pt x="8235565" y="44450"/>
                  </a:lnTo>
                  <a:lnTo>
                    <a:pt x="8244216" y="42703"/>
                  </a:lnTo>
                  <a:lnTo>
                    <a:pt x="8251280" y="37940"/>
                  </a:lnTo>
                  <a:lnTo>
                    <a:pt x="8256043" y="30875"/>
                  </a:lnTo>
                  <a:lnTo>
                    <a:pt x="8257790" y="22225"/>
                  </a:lnTo>
                  <a:lnTo>
                    <a:pt x="8256043" y="13574"/>
                  </a:lnTo>
                  <a:lnTo>
                    <a:pt x="8251280" y="6509"/>
                  </a:lnTo>
                  <a:lnTo>
                    <a:pt x="8244216" y="1746"/>
                  </a:lnTo>
                  <a:lnTo>
                    <a:pt x="8235520" y="0"/>
                  </a:lnTo>
                  <a:close/>
                </a:path>
                <a:path w="11962130" h="7343775">
                  <a:moveTo>
                    <a:pt x="8324465" y="0"/>
                  </a:moveTo>
                  <a:lnTo>
                    <a:pt x="8315814" y="1746"/>
                  </a:lnTo>
                  <a:lnTo>
                    <a:pt x="8308749" y="6509"/>
                  </a:lnTo>
                  <a:lnTo>
                    <a:pt x="8303986" y="13574"/>
                  </a:lnTo>
                  <a:lnTo>
                    <a:pt x="8302240" y="22225"/>
                  </a:lnTo>
                  <a:lnTo>
                    <a:pt x="8303987" y="30875"/>
                  </a:lnTo>
                  <a:lnTo>
                    <a:pt x="8308755" y="37940"/>
                  </a:lnTo>
                  <a:lnTo>
                    <a:pt x="8315832" y="42703"/>
                  </a:lnTo>
                  <a:lnTo>
                    <a:pt x="8324509" y="44450"/>
                  </a:lnTo>
                  <a:lnTo>
                    <a:pt x="8333160" y="42703"/>
                  </a:lnTo>
                  <a:lnTo>
                    <a:pt x="8340225" y="37940"/>
                  </a:lnTo>
                  <a:lnTo>
                    <a:pt x="8344988" y="30875"/>
                  </a:lnTo>
                  <a:lnTo>
                    <a:pt x="8346734" y="22225"/>
                  </a:lnTo>
                  <a:lnTo>
                    <a:pt x="8344988" y="13574"/>
                  </a:lnTo>
                  <a:lnTo>
                    <a:pt x="8340225" y="6509"/>
                  </a:lnTo>
                  <a:lnTo>
                    <a:pt x="8333160" y="1746"/>
                  </a:lnTo>
                  <a:lnTo>
                    <a:pt x="8324465" y="0"/>
                  </a:lnTo>
                  <a:close/>
                </a:path>
                <a:path w="11962130" h="7343775">
                  <a:moveTo>
                    <a:pt x="8413409" y="0"/>
                  </a:moveTo>
                  <a:lnTo>
                    <a:pt x="8404758" y="1746"/>
                  </a:lnTo>
                  <a:lnTo>
                    <a:pt x="8397694" y="6509"/>
                  </a:lnTo>
                  <a:lnTo>
                    <a:pt x="8392931" y="13574"/>
                  </a:lnTo>
                  <a:lnTo>
                    <a:pt x="8391184" y="22225"/>
                  </a:lnTo>
                  <a:lnTo>
                    <a:pt x="8392931" y="30875"/>
                  </a:lnTo>
                  <a:lnTo>
                    <a:pt x="8397699" y="37940"/>
                  </a:lnTo>
                  <a:lnTo>
                    <a:pt x="8404777" y="42703"/>
                  </a:lnTo>
                  <a:lnTo>
                    <a:pt x="8413454" y="44450"/>
                  </a:lnTo>
                  <a:lnTo>
                    <a:pt x="8422105" y="42703"/>
                  </a:lnTo>
                  <a:lnTo>
                    <a:pt x="8429169" y="37940"/>
                  </a:lnTo>
                  <a:lnTo>
                    <a:pt x="8433932" y="30875"/>
                  </a:lnTo>
                  <a:lnTo>
                    <a:pt x="8435679" y="22225"/>
                  </a:lnTo>
                  <a:lnTo>
                    <a:pt x="8433932" y="13574"/>
                  </a:lnTo>
                  <a:lnTo>
                    <a:pt x="8429169" y="6509"/>
                  </a:lnTo>
                  <a:lnTo>
                    <a:pt x="8422105" y="1746"/>
                  </a:lnTo>
                  <a:lnTo>
                    <a:pt x="8413409" y="0"/>
                  </a:lnTo>
                  <a:close/>
                </a:path>
                <a:path w="11962130" h="7343775">
                  <a:moveTo>
                    <a:pt x="8502354" y="0"/>
                  </a:moveTo>
                  <a:lnTo>
                    <a:pt x="8493703" y="1746"/>
                  </a:lnTo>
                  <a:lnTo>
                    <a:pt x="8486638" y="6509"/>
                  </a:lnTo>
                  <a:lnTo>
                    <a:pt x="8481875" y="13574"/>
                  </a:lnTo>
                  <a:lnTo>
                    <a:pt x="8480129" y="22225"/>
                  </a:lnTo>
                  <a:lnTo>
                    <a:pt x="8481876" y="30875"/>
                  </a:lnTo>
                  <a:lnTo>
                    <a:pt x="8486644" y="37940"/>
                  </a:lnTo>
                  <a:lnTo>
                    <a:pt x="8493721" y="42703"/>
                  </a:lnTo>
                  <a:lnTo>
                    <a:pt x="8502398" y="44450"/>
                  </a:lnTo>
                  <a:lnTo>
                    <a:pt x="8511049" y="42703"/>
                  </a:lnTo>
                  <a:lnTo>
                    <a:pt x="8518113" y="37940"/>
                  </a:lnTo>
                  <a:lnTo>
                    <a:pt x="8522876" y="30875"/>
                  </a:lnTo>
                  <a:lnTo>
                    <a:pt x="8524623" y="22225"/>
                  </a:lnTo>
                  <a:lnTo>
                    <a:pt x="8522876" y="13574"/>
                  </a:lnTo>
                  <a:lnTo>
                    <a:pt x="8518113" y="6509"/>
                  </a:lnTo>
                  <a:lnTo>
                    <a:pt x="8511049" y="1746"/>
                  </a:lnTo>
                  <a:lnTo>
                    <a:pt x="8502354" y="0"/>
                  </a:lnTo>
                  <a:close/>
                </a:path>
                <a:path w="11962130" h="7343775">
                  <a:moveTo>
                    <a:pt x="8591298" y="0"/>
                  </a:moveTo>
                  <a:lnTo>
                    <a:pt x="8582647" y="1746"/>
                  </a:lnTo>
                  <a:lnTo>
                    <a:pt x="8575582" y="6509"/>
                  </a:lnTo>
                  <a:lnTo>
                    <a:pt x="8570819" y="13574"/>
                  </a:lnTo>
                  <a:lnTo>
                    <a:pt x="8569073" y="22225"/>
                  </a:lnTo>
                  <a:lnTo>
                    <a:pt x="8570820" y="30875"/>
                  </a:lnTo>
                  <a:lnTo>
                    <a:pt x="8575588" y="37940"/>
                  </a:lnTo>
                  <a:lnTo>
                    <a:pt x="8582665" y="42703"/>
                  </a:lnTo>
                  <a:lnTo>
                    <a:pt x="8591341" y="44450"/>
                  </a:lnTo>
                  <a:lnTo>
                    <a:pt x="8599993" y="42703"/>
                  </a:lnTo>
                  <a:lnTo>
                    <a:pt x="8607057" y="37940"/>
                  </a:lnTo>
                  <a:lnTo>
                    <a:pt x="8611820" y="30875"/>
                  </a:lnTo>
                  <a:lnTo>
                    <a:pt x="8613566" y="22225"/>
                  </a:lnTo>
                  <a:lnTo>
                    <a:pt x="8611820" y="13574"/>
                  </a:lnTo>
                  <a:lnTo>
                    <a:pt x="8607057" y="6509"/>
                  </a:lnTo>
                  <a:lnTo>
                    <a:pt x="8599993" y="1746"/>
                  </a:lnTo>
                  <a:lnTo>
                    <a:pt x="8591298" y="0"/>
                  </a:lnTo>
                  <a:close/>
                </a:path>
                <a:path w="11962130" h="7343775">
                  <a:moveTo>
                    <a:pt x="8680241" y="0"/>
                  </a:moveTo>
                  <a:lnTo>
                    <a:pt x="8671590" y="1746"/>
                  </a:lnTo>
                  <a:lnTo>
                    <a:pt x="8664526" y="6509"/>
                  </a:lnTo>
                  <a:lnTo>
                    <a:pt x="8659763" y="13574"/>
                  </a:lnTo>
                  <a:lnTo>
                    <a:pt x="8658016" y="22225"/>
                  </a:lnTo>
                  <a:lnTo>
                    <a:pt x="8659763" y="30875"/>
                  </a:lnTo>
                  <a:lnTo>
                    <a:pt x="8664531" y="37940"/>
                  </a:lnTo>
                  <a:lnTo>
                    <a:pt x="8671609" y="42703"/>
                  </a:lnTo>
                  <a:lnTo>
                    <a:pt x="8680286" y="44450"/>
                  </a:lnTo>
                  <a:lnTo>
                    <a:pt x="8688937" y="42703"/>
                  </a:lnTo>
                  <a:lnTo>
                    <a:pt x="8696001" y="37940"/>
                  </a:lnTo>
                  <a:lnTo>
                    <a:pt x="8700764" y="30875"/>
                  </a:lnTo>
                  <a:lnTo>
                    <a:pt x="8702511" y="22225"/>
                  </a:lnTo>
                  <a:lnTo>
                    <a:pt x="8700764" y="13574"/>
                  </a:lnTo>
                  <a:lnTo>
                    <a:pt x="8696001" y="6509"/>
                  </a:lnTo>
                  <a:lnTo>
                    <a:pt x="8688937" y="1746"/>
                  </a:lnTo>
                  <a:lnTo>
                    <a:pt x="8680241" y="0"/>
                  </a:lnTo>
                  <a:close/>
                </a:path>
                <a:path w="11962130" h="7343775">
                  <a:moveTo>
                    <a:pt x="8769186" y="0"/>
                  </a:moveTo>
                  <a:lnTo>
                    <a:pt x="8760534" y="1746"/>
                  </a:lnTo>
                  <a:lnTo>
                    <a:pt x="8753470" y="6509"/>
                  </a:lnTo>
                  <a:lnTo>
                    <a:pt x="8748707" y="13574"/>
                  </a:lnTo>
                  <a:lnTo>
                    <a:pt x="8746961" y="22225"/>
                  </a:lnTo>
                  <a:lnTo>
                    <a:pt x="8748708" y="30875"/>
                  </a:lnTo>
                  <a:lnTo>
                    <a:pt x="8753475" y="37940"/>
                  </a:lnTo>
                  <a:lnTo>
                    <a:pt x="8760552" y="42703"/>
                  </a:lnTo>
                  <a:lnTo>
                    <a:pt x="8769229" y="44450"/>
                  </a:lnTo>
                  <a:lnTo>
                    <a:pt x="8777880" y="42703"/>
                  </a:lnTo>
                  <a:lnTo>
                    <a:pt x="8784945" y="37940"/>
                  </a:lnTo>
                  <a:lnTo>
                    <a:pt x="8789707" y="30875"/>
                  </a:lnTo>
                  <a:lnTo>
                    <a:pt x="8791454" y="22225"/>
                  </a:lnTo>
                  <a:lnTo>
                    <a:pt x="8789707" y="13574"/>
                  </a:lnTo>
                  <a:lnTo>
                    <a:pt x="8784945" y="6509"/>
                  </a:lnTo>
                  <a:lnTo>
                    <a:pt x="8777880" y="1746"/>
                  </a:lnTo>
                  <a:lnTo>
                    <a:pt x="8769186" y="0"/>
                  </a:lnTo>
                  <a:close/>
                </a:path>
                <a:path w="11962130" h="7343775">
                  <a:moveTo>
                    <a:pt x="8858129" y="0"/>
                  </a:moveTo>
                  <a:lnTo>
                    <a:pt x="8849478" y="1746"/>
                  </a:lnTo>
                  <a:lnTo>
                    <a:pt x="8842413" y="6509"/>
                  </a:lnTo>
                  <a:lnTo>
                    <a:pt x="8837650" y="13574"/>
                  </a:lnTo>
                  <a:lnTo>
                    <a:pt x="8835904" y="22225"/>
                  </a:lnTo>
                  <a:lnTo>
                    <a:pt x="8837651" y="30875"/>
                  </a:lnTo>
                  <a:lnTo>
                    <a:pt x="8842419" y="37940"/>
                  </a:lnTo>
                  <a:lnTo>
                    <a:pt x="8849497" y="42703"/>
                  </a:lnTo>
                  <a:lnTo>
                    <a:pt x="8858173" y="44450"/>
                  </a:lnTo>
                  <a:lnTo>
                    <a:pt x="8866824" y="42703"/>
                  </a:lnTo>
                  <a:lnTo>
                    <a:pt x="8873889" y="37940"/>
                  </a:lnTo>
                  <a:lnTo>
                    <a:pt x="8878652" y="30875"/>
                  </a:lnTo>
                  <a:lnTo>
                    <a:pt x="8880398" y="22225"/>
                  </a:lnTo>
                  <a:lnTo>
                    <a:pt x="8878652" y="13574"/>
                  </a:lnTo>
                  <a:lnTo>
                    <a:pt x="8873889" y="6509"/>
                  </a:lnTo>
                  <a:lnTo>
                    <a:pt x="8866824" y="1746"/>
                  </a:lnTo>
                  <a:lnTo>
                    <a:pt x="8858129" y="0"/>
                  </a:lnTo>
                  <a:close/>
                </a:path>
                <a:path w="11962130" h="7343775">
                  <a:moveTo>
                    <a:pt x="8947073" y="0"/>
                  </a:moveTo>
                  <a:lnTo>
                    <a:pt x="8938422" y="1746"/>
                  </a:lnTo>
                  <a:lnTo>
                    <a:pt x="8931358" y="6509"/>
                  </a:lnTo>
                  <a:lnTo>
                    <a:pt x="8926595" y="13574"/>
                  </a:lnTo>
                  <a:lnTo>
                    <a:pt x="8924848" y="22225"/>
                  </a:lnTo>
                  <a:lnTo>
                    <a:pt x="8926596" y="30875"/>
                  </a:lnTo>
                  <a:lnTo>
                    <a:pt x="8931363" y="37940"/>
                  </a:lnTo>
                  <a:lnTo>
                    <a:pt x="8938441" y="42703"/>
                  </a:lnTo>
                  <a:lnTo>
                    <a:pt x="8947118" y="44450"/>
                  </a:lnTo>
                  <a:lnTo>
                    <a:pt x="8955769" y="42703"/>
                  </a:lnTo>
                  <a:lnTo>
                    <a:pt x="8962833" y="37940"/>
                  </a:lnTo>
                  <a:lnTo>
                    <a:pt x="8967596" y="30875"/>
                  </a:lnTo>
                  <a:lnTo>
                    <a:pt x="8969343" y="22225"/>
                  </a:lnTo>
                  <a:lnTo>
                    <a:pt x="8967596" y="13574"/>
                  </a:lnTo>
                  <a:lnTo>
                    <a:pt x="8962833" y="6509"/>
                  </a:lnTo>
                  <a:lnTo>
                    <a:pt x="8955769" y="1746"/>
                  </a:lnTo>
                  <a:lnTo>
                    <a:pt x="8947073" y="0"/>
                  </a:lnTo>
                  <a:close/>
                </a:path>
                <a:path w="11962130" h="7343775">
                  <a:moveTo>
                    <a:pt x="9036018" y="0"/>
                  </a:moveTo>
                  <a:lnTo>
                    <a:pt x="9027366" y="1746"/>
                  </a:lnTo>
                  <a:lnTo>
                    <a:pt x="9020302" y="6509"/>
                  </a:lnTo>
                  <a:lnTo>
                    <a:pt x="9015539" y="13574"/>
                  </a:lnTo>
                  <a:lnTo>
                    <a:pt x="9013793" y="22225"/>
                  </a:lnTo>
                  <a:lnTo>
                    <a:pt x="9015540" y="30875"/>
                  </a:lnTo>
                  <a:lnTo>
                    <a:pt x="9020307" y="37940"/>
                  </a:lnTo>
                  <a:lnTo>
                    <a:pt x="9027384" y="42703"/>
                  </a:lnTo>
                  <a:lnTo>
                    <a:pt x="9036061" y="44450"/>
                  </a:lnTo>
                  <a:lnTo>
                    <a:pt x="9044712" y="42703"/>
                  </a:lnTo>
                  <a:lnTo>
                    <a:pt x="9051777" y="37940"/>
                  </a:lnTo>
                  <a:lnTo>
                    <a:pt x="9056540" y="30875"/>
                  </a:lnTo>
                  <a:lnTo>
                    <a:pt x="9058286" y="22225"/>
                  </a:lnTo>
                  <a:lnTo>
                    <a:pt x="9056540" y="13574"/>
                  </a:lnTo>
                  <a:lnTo>
                    <a:pt x="9051777" y="6509"/>
                  </a:lnTo>
                  <a:lnTo>
                    <a:pt x="9044712" y="1746"/>
                  </a:lnTo>
                  <a:lnTo>
                    <a:pt x="9036018" y="0"/>
                  </a:lnTo>
                  <a:close/>
                </a:path>
                <a:path w="11962130" h="7343775">
                  <a:moveTo>
                    <a:pt x="9124961" y="0"/>
                  </a:moveTo>
                  <a:lnTo>
                    <a:pt x="9116310" y="1746"/>
                  </a:lnTo>
                  <a:lnTo>
                    <a:pt x="9109245" y="6509"/>
                  </a:lnTo>
                  <a:lnTo>
                    <a:pt x="9104482" y="13574"/>
                  </a:lnTo>
                  <a:lnTo>
                    <a:pt x="9102736" y="22225"/>
                  </a:lnTo>
                  <a:lnTo>
                    <a:pt x="9104483" y="30875"/>
                  </a:lnTo>
                  <a:lnTo>
                    <a:pt x="9109251" y="37940"/>
                  </a:lnTo>
                  <a:lnTo>
                    <a:pt x="9116329" y="42703"/>
                  </a:lnTo>
                  <a:lnTo>
                    <a:pt x="9125005" y="44450"/>
                  </a:lnTo>
                  <a:lnTo>
                    <a:pt x="9133656" y="42703"/>
                  </a:lnTo>
                  <a:lnTo>
                    <a:pt x="9140721" y="37940"/>
                  </a:lnTo>
                  <a:lnTo>
                    <a:pt x="9145484" y="30875"/>
                  </a:lnTo>
                  <a:lnTo>
                    <a:pt x="9147230" y="22225"/>
                  </a:lnTo>
                  <a:lnTo>
                    <a:pt x="9145484" y="13574"/>
                  </a:lnTo>
                  <a:lnTo>
                    <a:pt x="9140721" y="6509"/>
                  </a:lnTo>
                  <a:lnTo>
                    <a:pt x="9133656" y="1746"/>
                  </a:lnTo>
                  <a:lnTo>
                    <a:pt x="9124961" y="0"/>
                  </a:lnTo>
                  <a:close/>
                </a:path>
                <a:path w="11962130" h="7343775">
                  <a:moveTo>
                    <a:pt x="9213905" y="0"/>
                  </a:moveTo>
                  <a:lnTo>
                    <a:pt x="9205254" y="1746"/>
                  </a:lnTo>
                  <a:lnTo>
                    <a:pt x="9198190" y="6509"/>
                  </a:lnTo>
                  <a:lnTo>
                    <a:pt x="9193427" y="13574"/>
                  </a:lnTo>
                  <a:lnTo>
                    <a:pt x="9191680" y="22225"/>
                  </a:lnTo>
                  <a:lnTo>
                    <a:pt x="9193428" y="30875"/>
                  </a:lnTo>
                  <a:lnTo>
                    <a:pt x="9198195" y="37940"/>
                  </a:lnTo>
                  <a:lnTo>
                    <a:pt x="9205273" y="42703"/>
                  </a:lnTo>
                  <a:lnTo>
                    <a:pt x="9213950" y="44450"/>
                  </a:lnTo>
                  <a:lnTo>
                    <a:pt x="9222600" y="42703"/>
                  </a:lnTo>
                  <a:lnTo>
                    <a:pt x="9229663" y="37940"/>
                  </a:lnTo>
                  <a:lnTo>
                    <a:pt x="9234424" y="30875"/>
                  </a:lnTo>
                  <a:lnTo>
                    <a:pt x="9236170" y="22225"/>
                  </a:lnTo>
                  <a:lnTo>
                    <a:pt x="9234424" y="13574"/>
                  </a:lnTo>
                  <a:lnTo>
                    <a:pt x="9229663" y="6509"/>
                  </a:lnTo>
                  <a:lnTo>
                    <a:pt x="9222600" y="1746"/>
                  </a:lnTo>
                  <a:lnTo>
                    <a:pt x="9213905" y="0"/>
                  </a:lnTo>
                  <a:close/>
                </a:path>
                <a:path w="11962130" h="7343775">
                  <a:moveTo>
                    <a:pt x="9302845" y="0"/>
                  </a:moveTo>
                  <a:lnTo>
                    <a:pt x="9294196" y="1746"/>
                  </a:lnTo>
                  <a:lnTo>
                    <a:pt x="9287132" y="6509"/>
                  </a:lnTo>
                  <a:lnTo>
                    <a:pt x="9282367" y="13574"/>
                  </a:lnTo>
                  <a:lnTo>
                    <a:pt x="9280620" y="22225"/>
                  </a:lnTo>
                  <a:lnTo>
                    <a:pt x="9282368" y="30875"/>
                  </a:lnTo>
                  <a:lnTo>
                    <a:pt x="9287138" y="37940"/>
                  </a:lnTo>
                  <a:lnTo>
                    <a:pt x="9294218" y="42703"/>
                  </a:lnTo>
                  <a:lnTo>
                    <a:pt x="9302896" y="44450"/>
                  </a:lnTo>
                  <a:lnTo>
                    <a:pt x="9311544" y="42703"/>
                  </a:lnTo>
                  <a:lnTo>
                    <a:pt x="9318609" y="37940"/>
                  </a:lnTo>
                  <a:lnTo>
                    <a:pt x="9323373" y="30875"/>
                  </a:lnTo>
                  <a:lnTo>
                    <a:pt x="9325121" y="22225"/>
                  </a:lnTo>
                  <a:lnTo>
                    <a:pt x="9323373" y="13574"/>
                  </a:lnTo>
                  <a:lnTo>
                    <a:pt x="9318609" y="6509"/>
                  </a:lnTo>
                  <a:lnTo>
                    <a:pt x="9311544" y="1746"/>
                  </a:lnTo>
                  <a:lnTo>
                    <a:pt x="9302845" y="0"/>
                  </a:lnTo>
                  <a:close/>
                </a:path>
                <a:path w="11962130" h="7343775">
                  <a:moveTo>
                    <a:pt x="9391796" y="0"/>
                  </a:moveTo>
                  <a:lnTo>
                    <a:pt x="9383142" y="1746"/>
                  </a:lnTo>
                  <a:lnTo>
                    <a:pt x="9376078" y="6509"/>
                  </a:lnTo>
                  <a:lnTo>
                    <a:pt x="9371316" y="13574"/>
                  </a:lnTo>
                  <a:lnTo>
                    <a:pt x="9369571" y="22225"/>
                  </a:lnTo>
                  <a:lnTo>
                    <a:pt x="9371317" y="30875"/>
                  </a:lnTo>
                  <a:lnTo>
                    <a:pt x="9376082" y="37940"/>
                  </a:lnTo>
                  <a:lnTo>
                    <a:pt x="9383158" y="42703"/>
                  </a:lnTo>
                  <a:lnTo>
                    <a:pt x="9391834" y="44450"/>
                  </a:lnTo>
                  <a:lnTo>
                    <a:pt x="9400487" y="42703"/>
                  </a:lnTo>
                  <a:lnTo>
                    <a:pt x="9407551" y="37940"/>
                  </a:lnTo>
                  <a:lnTo>
                    <a:pt x="9412313" y="30875"/>
                  </a:lnTo>
                  <a:lnTo>
                    <a:pt x="9414059" y="22225"/>
                  </a:lnTo>
                  <a:lnTo>
                    <a:pt x="9412313" y="13574"/>
                  </a:lnTo>
                  <a:lnTo>
                    <a:pt x="9407551" y="6509"/>
                  </a:lnTo>
                  <a:lnTo>
                    <a:pt x="9400487" y="1746"/>
                  </a:lnTo>
                  <a:lnTo>
                    <a:pt x="9391796" y="0"/>
                  </a:lnTo>
                  <a:close/>
                </a:path>
                <a:path w="11962130" h="7343775">
                  <a:moveTo>
                    <a:pt x="9480734" y="0"/>
                  </a:moveTo>
                  <a:lnTo>
                    <a:pt x="9472085" y="1746"/>
                  </a:lnTo>
                  <a:lnTo>
                    <a:pt x="9465021" y="6509"/>
                  </a:lnTo>
                  <a:lnTo>
                    <a:pt x="9460256" y="13574"/>
                  </a:lnTo>
                  <a:lnTo>
                    <a:pt x="9458509" y="22225"/>
                  </a:lnTo>
                  <a:lnTo>
                    <a:pt x="9460257" y="30875"/>
                  </a:lnTo>
                  <a:lnTo>
                    <a:pt x="9465027" y="37940"/>
                  </a:lnTo>
                  <a:lnTo>
                    <a:pt x="9472107" y="42703"/>
                  </a:lnTo>
                  <a:lnTo>
                    <a:pt x="9480784" y="44450"/>
                  </a:lnTo>
                  <a:lnTo>
                    <a:pt x="9489433" y="42703"/>
                  </a:lnTo>
                  <a:lnTo>
                    <a:pt x="9496498" y="37940"/>
                  </a:lnTo>
                  <a:lnTo>
                    <a:pt x="9501262" y="30875"/>
                  </a:lnTo>
                  <a:lnTo>
                    <a:pt x="9503009" y="22225"/>
                  </a:lnTo>
                  <a:lnTo>
                    <a:pt x="9501262" y="13574"/>
                  </a:lnTo>
                  <a:lnTo>
                    <a:pt x="9496498" y="6509"/>
                  </a:lnTo>
                  <a:lnTo>
                    <a:pt x="9489433" y="1746"/>
                  </a:lnTo>
                  <a:lnTo>
                    <a:pt x="9480734" y="0"/>
                  </a:lnTo>
                  <a:close/>
                </a:path>
                <a:path w="11962130" h="7343775">
                  <a:moveTo>
                    <a:pt x="9569684" y="0"/>
                  </a:moveTo>
                  <a:lnTo>
                    <a:pt x="9561031" y="1746"/>
                  </a:lnTo>
                  <a:lnTo>
                    <a:pt x="9553967" y="6509"/>
                  </a:lnTo>
                  <a:lnTo>
                    <a:pt x="9549205" y="13574"/>
                  </a:lnTo>
                  <a:lnTo>
                    <a:pt x="9547459" y="22225"/>
                  </a:lnTo>
                  <a:lnTo>
                    <a:pt x="9549206" y="30875"/>
                  </a:lnTo>
                  <a:lnTo>
                    <a:pt x="9553971" y="37940"/>
                  </a:lnTo>
                  <a:lnTo>
                    <a:pt x="9561047" y="42703"/>
                  </a:lnTo>
                  <a:lnTo>
                    <a:pt x="9569723" y="44450"/>
                  </a:lnTo>
                  <a:lnTo>
                    <a:pt x="9578376" y="42703"/>
                  </a:lnTo>
                  <a:lnTo>
                    <a:pt x="9585440" y="37940"/>
                  </a:lnTo>
                  <a:lnTo>
                    <a:pt x="9590202" y="30875"/>
                  </a:lnTo>
                  <a:lnTo>
                    <a:pt x="9591948" y="22225"/>
                  </a:lnTo>
                  <a:lnTo>
                    <a:pt x="9590202" y="13574"/>
                  </a:lnTo>
                  <a:lnTo>
                    <a:pt x="9585440" y="6509"/>
                  </a:lnTo>
                  <a:lnTo>
                    <a:pt x="9578376" y="1746"/>
                  </a:lnTo>
                  <a:lnTo>
                    <a:pt x="9569684" y="0"/>
                  </a:lnTo>
                  <a:close/>
                </a:path>
                <a:path w="11962130" h="7343775">
                  <a:moveTo>
                    <a:pt x="9658635" y="0"/>
                  </a:moveTo>
                  <a:lnTo>
                    <a:pt x="9649982" y="1746"/>
                  </a:lnTo>
                  <a:lnTo>
                    <a:pt x="9642917" y="6509"/>
                  </a:lnTo>
                  <a:lnTo>
                    <a:pt x="9638156" y="13574"/>
                  </a:lnTo>
                  <a:lnTo>
                    <a:pt x="9636410" y="22225"/>
                  </a:lnTo>
                  <a:lnTo>
                    <a:pt x="9638156" y="30875"/>
                  </a:lnTo>
                  <a:lnTo>
                    <a:pt x="9642922" y="37940"/>
                  </a:lnTo>
                  <a:lnTo>
                    <a:pt x="9649998" y="42703"/>
                  </a:lnTo>
                  <a:lnTo>
                    <a:pt x="9658673" y="44450"/>
                  </a:lnTo>
                  <a:lnTo>
                    <a:pt x="9667327" y="42703"/>
                  </a:lnTo>
                  <a:lnTo>
                    <a:pt x="9674391" y="37940"/>
                  </a:lnTo>
                  <a:lnTo>
                    <a:pt x="9679153" y="30875"/>
                  </a:lnTo>
                  <a:lnTo>
                    <a:pt x="9680898" y="22225"/>
                  </a:lnTo>
                  <a:lnTo>
                    <a:pt x="9679153" y="13574"/>
                  </a:lnTo>
                  <a:lnTo>
                    <a:pt x="9674391" y="6509"/>
                  </a:lnTo>
                  <a:lnTo>
                    <a:pt x="9667327" y="1746"/>
                  </a:lnTo>
                  <a:lnTo>
                    <a:pt x="9658635" y="0"/>
                  </a:lnTo>
                  <a:close/>
                </a:path>
                <a:path w="11962130" h="7343775">
                  <a:moveTo>
                    <a:pt x="9747573" y="0"/>
                  </a:moveTo>
                  <a:lnTo>
                    <a:pt x="9738925" y="1746"/>
                  </a:lnTo>
                  <a:lnTo>
                    <a:pt x="9731860" y="6509"/>
                  </a:lnTo>
                  <a:lnTo>
                    <a:pt x="9727096" y="13574"/>
                  </a:lnTo>
                  <a:lnTo>
                    <a:pt x="9725348" y="22225"/>
                  </a:lnTo>
                  <a:lnTo>
                    <a:pt x="9727097" y="30875"/>
                  </a:lnTo>
                  <a:lnTo>
                    <a:pt x="9731867" y="37940"/>
                  </a:lnTo>
                  <a:lnTo>
                    <a:pt x="9738946" y="42703"/>
                  </a:lnTo>
                  <a:lnTo>
                    <a:pt x="9747624" y="44450"/>
                  </a:lnTo>
                  <a:lnTo>
                    <a:pt x="9756272" y="42703"/>
                  </a:lnTo>
                  <a:lnTo>
                    <a:pt x="9763337" y="37940"/>
                  </a:lnTo>
                  <a:lnTo>
                    <a:pt x="9768102" y="30875"/>
                  </a:lnTo>
                  <a:lnTo>
                    <a:pt x="9769849" y="22225"/>
                  </a:lnTo>
                  <a:lnTo>
                    <a:pt x="9768102" y="13574"/>
                  </a:lnTo>
                  <a:lnTo>
                    <a:pt x="9763337" y="6509"/>
                  </a:lnTo>
                  <a:lnTo>
                    <a:pt x="9756272" y="1746"/>
                  </a:lnTo>
                  <a:lnTo>
                    <a:pt x="9747573" y="0"/>
                  </a:lnTo>
                  <a:close/>
                </a:path>
                <a:path w="11962130" h="7343775">
                  <a:moveTo>
                    <a:pt x="9836524" y="0"/>
                  </a:moveTo>
                  <a:lnTo>
                    <a:pt x="9827870" y="1746"/>
                  </a:lnTo>
                  <a:lnTo>
                    <a:pt x="9820806" y="6509"/>
                  </a:lnTo>
                  <a:lnTo>
                    <a:pt x="9816045" y="13574"/>
                  </a:lnTo>
                  <a:lnTo>
                    <a:pt x="9814299" y="22225"/>
                  </a:lnTo>
                  <a:lnTo>
                    <a:pt x="9816045" y="30875"/>
                  </a:lnTo>
                  <a:lnTo>
                    <a:pt x="9820811" y="37940"/>
                  </a:lnTo>
                  <a:lnTo>
                    <a:pt x="9827887" y="42703"/>
                  </a:lnTo>
                  <a:lnTo>
                    <a:pt x="9836562" y="44450"/>
                  </a:lnTo>
                  <a:lnTo>
                    <a:pt x="9845216" y="42703"/>
                  </a:lnTo>
                  <a:lnTo>
                    <a:pt x="9852280" y="37940"/>
                  </a:lnTo>
                  <a:lnTo>
                    <a:pt x="9857042" y="30875"/>
                  </a:lnTo>
                  <a:lnTo>
                    <a:pt x="9858787" y="22225"/>
                  </a:lnTo>
                  <a:lnTo>
                    <a:pt x="9857042" y="13574"/>
                  </a:lnTo>
                  <a:lnTo>
                    <a:pt x="9852280" y="6509"/>
                  </a:lnTo>
                  <a:lnTo>
                    <a:pt x="9845216" y="1746"/>
                  </a:lnTo>
                  <a:lnTo>
                    <a:pt x="9836524" y="0"/>
                  </a:lnTo>
                  <a:close/>
                </a:path>
                <a:path w="11962130" h="7343775">
                  <a:moveTo>
                    <a:pt x="9925462" y="0"/>
                  </a:moveTo>
                  <a:lnTo>
                    <a:pt x="9916814" y="1746"/>
                  </a:lnTo>
                  <a:lnTo>
                    <a:pt x="9909749" y="6509"/>
                  </a:lnTo>
                  <a:lnTo>
                    <a:pt x="9904985" y="13574"/>
                  </a:lnTo>
                  <a:lnTo>
                    <a:pt x="9903237" y="22225"/>
                  </a:lnTo>
                  <a:lnTo>
                    <a:pt x="9904985" y="30875"/>
                  </a:lnTo>
                  <a:lnTo>
                    <a:pt x="9909756" y="37940"/>
                  </a:lnTo>
                  <a:lnTo>
                    <a:pt x="9916835" y="42703"/>
                  </a:lnTo>
                  <a:lnTo>
                    <a:pt x="9925513" y="44450"/>
                  </a:lnTo>
                  <a:lnTo>
                    <a:pt x="9934161" y="42703"/>
                  </a:lnTo>
                  <a:lnTo>
                    <a:pt x="9941226" y="37940"/>
                  </a:lnTo>
                  <a:lnTo>
                    <a:pt x="9945991" y="30875"/>
                  </a:lnTo>
                  <a:lnTo>
                    <a:pt x="9947738" y="22225"/>
                  </a:lnTo>
                  <a:lnTo>
                    <a:pt x="9945991" y="13574"/>
                  </a:lnTo>
                  <a:lnTo>
                    <a:pt x="9941226" y="6509"/>
                  </a:lnTo>
                  <a:lnTo>
                    <a:pt x="9934161" y="1746"/>
                  </a:lnTo>
                  <a:lnTo>
                    <a:pt x="9925462" y="0"/>
                  </a:lnTo>
                  <a:close/>
                </a:path>
                <a:path w="11962130" h="7343775">
                  <a:moveTo>
                    <a:pt x="10014413" y="0"/>
                  </a:moveTo>
                  <a:lnTo>
                    <a:pt x="10005759" y="1746"/>
                  </a:lnTo>
                  <a:lnTo>
                    <a:pt x="9998695" y="6509"/>
                  </a:lnTo>
                  <a:lnTo>
                    <a:pt x="9993934" y="13574"/>
                  </a:lnTo>
                  <a:lnTo>
                    <a:pt x="9992188" y="22225"/>
                  </a:lnTo>
                  <a:lnTo>
                    <a:pt x="9993934" y="30875"/>
                  </a:lnTo>
                  <a:lnTo>
                    <a:pt x="9998700" y="37940"/>
                  </a:lnTo>
                  <a:lnTo>
                    <a:pt x="10005775" y="42703"/>
                  </a:lnTo>
                  <a:lnTo>
                    <a:pt x="10014451" y="44450"/>
                  </a:lnTo>
                  <a:lnTo>
                    <a:pt x="10023105" y="42703"/>
                  </a:lnTo>
                  <a:lnTo>
                    <a:pt x="10030169" y="37940"/>
                  </a:lnTo>
                  <a:lnTo>
                    <a:pt x="10034930" y="30875"/>
                  </a:lnTo>
                  <a:lnTo>
                    <a:pt x="10036676" y="22225"/>
                  </a:lnTo>
                  <a:lnTo>
                    <a:pt x="10034930" y="13574"/>
                  </a:lnTo>
                  <a:lnTo>
                    <a:pt x="10030169" y="6509"/>
                  </a:lnTo>
                  <a:lnTo>
                    <a:pt x="10023105" y="1746"/>
                  </a:lnTo>
                  <a:lnTo>
                    <a:pt x="10014413" y="0"/>
                  </a:lnTo>
                  <a:close/>
                </a:path>
                <a:path w="11962130" h="7343775">
                  <a:moveTo>
                    <a:pt x="10103351" y="0"/>
                  </a:moveTo>
                  <a:lnTo>
                    <a:pt x="10094703" y="1746"/>
                  </a:lnTo>
                  <a:lnTo>
                    <a:pt x="10087638" y="6509"/>
                  </a:lnTo>
                  <a:lnTo>
                    <a:pt x="10082874" y="13574"/>
                  </a:lnTo>
                  <a:lnTo>
                    <a:pt x="10081126" y="22225"/>
                  </a:lnTo>
                  <a:lnTo>
                    <a:pt x="10082874" y="30875"/>
                  </a:lnTo>
                  <a:lnTo>
                    <a:pt x="10087644" y="37940"/>
                  </a:lnTo>
                  <a:lnTo>
                    <a:pt x="10094724" y="42703"/>
                  </a:lnTo>
                  <a:lnTo>
                    <a:pt x="10103402" y="44450"/>
                  </a:lnTo>
                  <a:lnTo>
                    <a:pt x="10112050" y="42703"/>
                  </a:lnTo>
                  <a:lnTo>
                    <a:pt x="10119115" y="37940"/>
                  </a:lnTo>
                  <a:lnTo>
                    <a:pt x="10123880" y="30875"/>
                  </a:lnTo>
                  <a:lnTo>
                    <a:pt x="10125627" y="22225"/>
                  </a:lnTo>
                  <a:lnTo>
                    <a:pt x="10123880" y="13574"/>
                  </a:lnTo>
                  <a:lnTo>
                    <a:pt x="10119115" y="6509"/>
                  </a:lnTo>
                  <a:lnTo>
                    <a:pt x="10112050" y="1746"/>
                  </a:lnTo>
                  <a:lnTo>
                    <a:pt x="10103351" y="0"/>
                  </a:lnTo>
                  <a:close/>
                </a:path>
                <a:path w="11962130" h="7343775">
                  <a:moveTo>
                    <a:pt x="10193140" y="808"/>
                  </a:moveTo>
                  <a:lnTo>
                    <a:pt x="10184429" y="2223"/>
                  </a:lnTo>
                  <a:lnTo>
                    <a:pt x="10177189" y="6711"/>
                  </a:lnTo>
                  <a:lnTo>
                    <a:pt x="10172159" y="13588"/>
                  </a:lnTo>
                  <a:lnTo>
                    <a:pt x="10170077" y="22166"/>
                  </a:lnTo>
                  <a:lnTo>
                    <a:pt x="10171492" y="30878"/>
                  </a:lnTo>
                  <a:lnTo>
                    <a:pt x="10175987" y="38120"/>
                  </a:lnTo>
                  <a:lnTo>
                    <a:pt x="10182880" y="43150"/>
                  </a:lnTo>
                  <a:lnTo>
                    <a:pt x="10191489" y="45228"/>
                  </a:lnTo>
                  <a:lnTo>
                    <a:pt x="10200195" y="43815"/>
                  </a:lnTo>
                  <a:lnTo>
                    <a:pt x="10207434" y="39326"/>
                  </a:lnTo>
                  <a:lnTo>
                    <a:pt x="10212463" y="32449"/>
                  </a:lnTo>
                  <a:lnTo>
                    <a:pt x="10214540" y="23872"/>
                  </a:lnTo>
                  <a:lnTo>
                    <a:pt x="10213126" y="15160"/>
                  </a:lnTo>
                  <a:lnTo>
                    <a:pt x="10208637" y="7918"/>
                  </a:lnTo>
                  <a:lnTo>
                    <a:pt x="10201763" y="2888"/>
                  </a:lnTo>
                  <a:lnTo>
                    <a:pt x="10193140" y="808"/>
                  </a:lnTo>
                  <a:close/>
                </a:path>
                <a:path w="11962130" h="7343775">
                  <a:moveTo>
                    <a:pt x="10283082" y="5533"/>
                  </a:moveTo>
                  <a:lnTo>
                    <a:pt x="10274307" y="6503"/>
                  </a:lnTo>
                  <a:lnTo>
                    <a:pt x="10266846" y="10618"/>
                  </a:lnTo>
                  <a:lnTo>
                    <a:pt x="10261473" y="17231"/>
                  </a:lnTo>
                  <a:lnTo>
                    <a:pt x="10258964" y="25692"/>
                  </a:lnTo>
                  <a:lnTo>
                    <a:pt x="10259935" y="34464"/>
                  </a:lnTo>
                  <a:lnTo>
                    <a:pt x="10264057" y="41925"/>
                  </a:lnTo>
                  <a:lnTo>
                    <a:pt x="10270684" y="47299"/>
                  </a:lnTo>
                  <a:lnTo>
                    <a:pt x="10279170" y="49810"/>
                  </a:lnTo>
                  <a:lnTo>
                    <a:pt x="10287944" y="48841"/>
                  </a:lnTo>
                  <a:lnTo>
                    <a:pt x="10295405" y="44726"/>
                  </a:lnTo>
                  <a:lnTo>
                    <a:pt x="10300778" y="38113"/>
                  </a:lnTo>
                  <a:lnTo>
                    <a:pt x="10303287" y="29651"/>
                  </a:lnTo>
                  <a:lnTo>
                    <a:pt x="10302317" y="20880"/>
                  </a:lnTo>
                  <a:lnTo>
                    <a:pt x="10298201" y="13420"/>
                  </a:lnTo>
                  <a:lnTo>
                    <a:pt x="10291589" y="8047"/>
                  </a:lnTo>
                  <a:lnTo>
                    <a:pt x="10283082" y="5533"/>
                  </a:lnTo>
                  <a:close/>
                </a:path>
                <a:path w="11962130" h="7343775">
                  <a:moveTo>
                    <a:pt x="10372324" y="15201"/>
                  </a:moveTo>
                  <a:lnTo>
                    <a:pt x="10363521" y="15841"/>
                  </a:lnTo>
                  <a:lnTo>
                    <a:pt x="10355911" y="19674"/>
                  </a:lnTo>
                  <a:lnTo>
                    <a:pt x="10350295" y="26080"/>
                  </a:lnTo>
                  <a:lnTo>
                    <a:pt x="10347471" y="34441"/>
                  </a:lnTo>
                  <a:lnTo>
                    <a:pt x="10348111" y="43243"/>
                  </a:lnTo>
                  <a:lnTo>
                    <a:pt x="10351947" y="50854"/>
                  </a:lnTo>
                  <a:lnTo>
                    <a:pt x="10358365" y="56472"/>
                  </a:lnTo>
                  <a:lnTo>
                    <a:pt x="10366749" y="59301"/>
                  </a:lnTo>
                  <a:lnTo>
                    <a:pt x="10375553" y="58661"/>
                  </a:lnTo>
                  <a:lnTo>
                    <a:pt x="10383162" y="54829"/>
                  </a:lnTo>
                  <a:lnTo>
                    <a:pt x="10388779" y="48423"/>
                  </a:lnTo>
                  <a:lnTo>
                    <a:pt x="10391603" y="40062"/>
                  </a:lnTo>
                  <a:lnTo>
                    <a:pt x="10390963" y="31260"/>
                  </a:lnTo>
                  <a:lnTo>
                    <a:pt x="10387131" y="23650"/>
                  </a:lnTo>
                  <a:lnTo>
                    <a:pt x="10380725" y="18033"/>
                  </a:lnTo>
                  <a:lnTo>
                    <a:pt x="10372324" y="15201"/>
                  </a:lnTo>
                  <a:close/>
                </a:path>
                <a:path w="11962130" h="7343775">
                  <a:moveTo>
                    <a:pt x="10461301" y="28751"/>
                  </a:moveTo>
                  <a:lnTo>
                    <a:pt x="10452481" y="28958"/>
                  </a:lnTo>
                  <a:lnTo>
                    <a:pt x="10444692" y="32412"/>
                  </a:lnTo>
                  <a:lnTo>
                    <a:pt x="10438766" y="38535"/>
                  </a:lnTo>
                  <a:lnTo>
                    <a:pt x="10435532" y="46747"/>
                  </a:lnTo>
                  <a:lnTo>
                    <a:pt x="10435716" y="54528"/>
                  </a:lnTo>
                  <a:lnTo>
                    <a:pt x="10435741" y="55570"/>
                  </a:lnTo>
                  <a:lnTo>
                    <a:pt x="10439203" y="63360"/>
                  </a:lnTo>
                  <a:lnTo>
                    <a:pt x="10445341" y="69287"/>
                  </a:lnTo>
                  <a:lnTo>
                    <a:pt x="10453579" y="72524"/>
                  </a:lnTo>
                  <a:lnTo>
                    <a:pt x="10462399" y="72317"/>
                  </a:lnTo>
                  <a:lnTo>
                    <a:pt x="10470187" y="68863"/>
                  </a:lnTo>
                  <a:lnTo>
                    <a:pt x="10476114" y="62740"/>
                  </a:lnTo>
                  <a:lnTo>
                    <a:pt x="10479347" y="54528"/>
                  </a:lnTo>
                  <a:lnTo>
                    <a:pt x="10479164" y="46747"/>
                  </a:lnTo>
                  <a:lnTo>
                    <a:pt x="10479139" y="45705"/>
                  </a:lnTo>
                  <a:lnTo>
                    <a:pt x="10475683" y="37916"/>
                  </a:lnTo>
                  <a:lnTo>
                    <a:pt x="10469560" y="31991"/>
                  </a:lnTo>
                  <a:lnTo>
                    <a:pt x="10461301" y="28751"/>
                  </a:lnTo>
                  <a:close/>
                </a:path>
                <a:path w="11962130" h="7343775">
                  <a:moveTo>
                    <a:pt x="10540759" y="46457"/>
                  </a:moveTo>
                  <a:lnTo>
                    <a:pt x="10532800" y="49497"/>
                  </a:lnTo>
                  <a:lnTo>
                    <a:pt x="10526563" y="55300"/>
                  </a:lnTo>
                  <a:lnTo>
                    <a:pt x="10522908" y="63331"/>
                  </a:lnTo>
                  <a:lnTo>
                    <a:pt x="10522649" y="72152"/>
                  </a:lnTo>
                  <a:lnTo>
                    <a:pt x="10525690" y="80113"/>
                  </a:lnTo>
                  <a:lnTo>
                    <a:pt x="10531502" y="86354"/>
                  </a:lnTo>
                  <a:lnTo>
                    <a:pt x="10539558" y="90020"/>
                  </a:lnTo>
                  <a:lnTo>
                    <a:pt x="10548383" y="90278"/>
                  </a:lnTo>
                  <a:lnTo>
                    <a:pt x="10556343" y="87238"/>
                  </a:lnTo>
                  <a:lnTo>
                    <a:pt x="10562581" y="81436"/>
                  </a:lnTo>
                  <a:lnTo>
                    <a:pt x="10566241" y="73406"/>
                  </a:lnTo>
                  <a:lnTo>
                    <a:pt x="10566499" y="64584"/>
                  </a:lnTo>
                  <a:lnTo>
                    <a:pt x="10563459" y="56624"/>
                  </a:lnTo>
                  <a:lnTo>
                    <a:pt x="10557658" y="50385"/>
                  </a:lnTo>
                  <a:lnTo>
                    <a:pt x="10549578" y="46715"/>
                  </a:lnTo>
                  <a:lnTo>
                    <a:pt x="10540759" y="46457"/>
                  </a:lnTo>
                  <a:close/>
                </a:path>
                <a:path w="11962130" h="7343775">
                  <a:moveTo>
                    <a:pt x="10627927" y="68346"/>
                  </a:moveTo>
                  <a:lnTo>
                    <a:pt x="10619835" y="71010"/>
                  </a:lnTo>
                  <a:lnTo>
                    <a:pt x="10613334" y="76515"/>
                  </a:lnTo>
                  <a:lnTo>
                    <a:pt x="10609306" y="84366"/>
                  </a:lnTo>
                  <a:lnTo>
                    <a:pt x="10608634" y="93166"/>
                  </a:lnTo>
                  <a:lnTo>
                    <a:pt x="10611302" y="101260"/>
                  </a:lnTo>
                  <a:lnTo>
                    <a:pt x="10616820" y="107767"/>
                  </a:lnTo>
                  <a:lnTo>
                    <a:pt x="10624699" y="111805"/>
                  </a:lnTo>
                  <a:lnTo>
                    <a:pt x="10633498" y="112475"/>
                  </a:lnTo>
                  <a:lnTo>
                    <a:pt x="10641590" y="109811"/>
                  </a:lnTo>
                  <a:lnTo>
                    <a:pt x="10648091" y="104307"/>
                  </a:lnTo>
                  <a:lnTo>
                    <a:pt x="10652118" y="96456"/>
                  </a:lnTo>
                  <a:lnTo>
                    <a:pt x="10652791" y="87655"/>
                  </a:lnTo>
                  <a:lnTo>
                    <a:pt x="10650129" y="79562"/>
                  </a:lnTo>
                  <a:lnTo>
                    <a:pt x="10644626" y="73059"/>
                  </a:lnTo>
                  <a:lnTo>
                    <a:pt x="10636726" y="69015"/>
                  </a:lnTo>
                  <a:lnTo>
                    <a:pt x="10627927" y="68346"/>
                  </a:lnTo>
                  <a:close/>
                </a:path>
                <a:path w="11962130" h="7343775">
                  <a:moveTo>
                    <a:pt x="10714016" y="94538"/>
                  </a:moveTo>
                  <a:lnTo>
                    <a:pt x="10705796" y="96779"/>
                  </a:lnTo>
                  <a:lnTo>
                    <a:pt x="10699017" y="101939"/>
                  </a:lnTo>
                  <a:lnTo>
                    <a:pt x="10694587" y="109570"/>
                  </a:lnTo>
                  <a:lnTo>
                    <a:pt x="10693458" y="118323"/>
                  </a:lnTo>
                  <a:lnTo>
                    <a:pt x="10695701" y="126545"/>
                  </a:lnTo>
                  <a:lnTo>
                    <a:pt x="10700873" y="133330"/>
                  </a:lnTo>
                  <a:lnTo>
                    <a:pt x="10708532" y="137772"/>
                  </a:lnTo>
                  <a:lnTo>
                    <a:pt x="10717284" y="138897"/>
                  </a:lnTo>
                  <a:lnTo>
                    <a:pt x="10725504" y="136656"/>
                  </a:lnTo>
                  <a:lnTo>
                    <a:pt x="10732283" y="131497"/>
                  </a:lnTo>
                  <a:lnTo>
                    <a:pt x="10736713" y="123865"/>
                  </a:lnTo>
                  <a:lnTo>
                    <a:pt x="10737842" y="115112"/>
                  </a:lnTo>
                  <a:lnTo>
                    <a:pt x="10735603" y="106892"/>
                  </a:lnTo>
                  <a:lnTo>
                    <a:pt x="10730442" y="100111"/>
                  </a:lnTo>
                  <a:lnTo>
                    <a:pt x="10722768" y="95664"/>
                  </a:lnTo>
                  <a:lnTo>
                    <a:pt x="10714016" y="94538"/>
                  </a:lnTo>
                  <a:close/>
                </a:path>
                <a:path w="11962130" h="7343775">
                  <a:moveTo>
                    <a:pt x="10798679" y="124989"/>
                  </a:moveTo>
                  <a:lnTo>
                    <a:pt x="10790353" y="126805"/>
                  </a:lnTo>
                  <a:lnTo>
                    <a:pt x="10783315" y="131609"/>
                  </a:lnTo>
                  <a:lnTo>
                    <a:pt x="10778496" y="139002"/>
                  </a:lnTo>
                  <a:lnTo>
                    <a:pt x="10776925" y="147687"/>
                  </a:lnTo>
                  <a:lnTo>
                    <a:pt x="10778622" y="155444"/>
                  </a:lnTo>
                  <a:lnTo>
                    <a:pt x="10778747" y="156013"/>
                  </a:lnTo>
                  <a:lnTo>
                    <a:pt x="10783564" y="163054"/>
                  </a:lnTo>
                  <a:lnTo>
                    <a:pt x="10790980" y="167883"/>
                  </a:lnTo>
                  <a:lnTo>
                    <a:pt x="10799664" y="169457"/>
                  </a:lnTo>
                  <a:lnTo>
                    <a:pt x="10807990" y="167641"/>
                  </a:lnTo>
                  <a:lnTo>
                    <a:pt x="10815028" y="162837"/>
                  </a:lnTo>
                  <a:lnTo>
                    <a:pt x="10819847" y="155444"/>
                  </a:lnTo>
                  <a:lnTo>
                    <a:pt x="10821419" y="146760"/>
                  </a:lnTo>
                  <a:lnTo>
                    <a:pt x="10819725" y="139002"/>
                  </a:lnTo>
                  <a:lnTo>
                    <a:pt x="10819601" y="138435"/>
                  </a:lnTo>
                  <a:lnTo>
                    <a:pt x="10814795" y="131399"/>
                  </a:lnTo>
                  <a:lnTo>
                    <a:pt x="10807363" y="126563"/>
                  </a:lnTo>
                  <a:lnTo>
                    <a:pt x="10798679" y="124989"/>
                  </a:lnTo>
                  <a:close/>
                </a:path>
                <a:path w="11962130" h="7343775">
                  <a:moveTo>
                    <a:pt x="10881501" y="159612"/>
                  </a:moveTo>
                  <a:lnTo>
                    <a:pt x="10873106" y="161080"/>
                  </a:lnTo>
                  <a:lnTo>
                    <a:pt x="10865876" y="165587"/>
                  </a:lnTo>
                  <a:lnTo>
                    <a:pt x="10860754" y="172774"/>
                  </a:lnTo>
                  <a:lnTo>
                    <a:pt x="10858823" y="181386"/>
                  </a:lnTo>
                  <a:lnTo>
                    <a:pt x="10860297" y="189781"/>
                  </a:lnTo>
                  <a:lnTo>
                    <a:pt x="10864819" y="197016"/>
                  </a:lnTo>
                  <a:lnTo>
                    <a:pt x="10872031" y="202149"/>
                  </a:lnTo>
                  <a:lnTo>
                    <a:pt x="10880639" y="204082"/>
                  </a:lnTo>
                  <a:lnTo>
                    <a:pt x="10889030" y="202614"/>
                  </a:lnTo>
                  <a:lnTo>
                    <a:pt x="10896259" y="198107"/>
                  </a:lnTo>
                  <a:lnTo>
                    <a:pt x="10901381" y="190920"/>
                  </a:lnTo>
                  <a:lnTo>
                    <a:pt x="10903315" y="182309"/>
                  </a:lnTo>
                  <a:lnTo>
                    <a:pt x="10901849" y="173916"/>
                  </a:lnTo>
                  <a:lnTo>
                    <a:pt x="10897343" y="166686"/>
                  </a:lnTo>
                  <a:lnTo>
                    <a:pt x="10890116" y="161545"/>
                  </a:lnTo>
                  <a:lnTo>
                    <a:pt x="10881501" y="159612"/>
                  </a:lnTo>
                  <a:close/>
                </a:path>
                <a:path w="11962130" h="7343775">
                  <a:moveTo>
                    <a:pt x="10962668" y="198309"/>
                  </a:moveTo>
                  <a:lnTo>
                    <a:pt x="10954210" y="199365"/>
                  </a:lnTo>
                  <a:lnTo>
                    <a:pt x="10946766" y="203514"/>
                  </a:lnTo>
                  <a:lnTo>
                    <a:pt x="10941297" y="210442"/>
                  </a:lnTo>
                  <a:lnTo>
                    <a:pt x="10938952" y="218949"/>
                  </a:lnTo>
                  <a:lnTo>
                    <a:pt x="10940016" y="227406"/>
                  </a:lnTo>
                  <a:lnTo>
                    <a:pt x="10944178" y="234853"/>
                  </a:lnTo>
                  <a:lnTo>
                    <a:pt x="10951127" y="240333"/>
                  </a:lnTo>
                  <a:lnTo>
                    <a:pt x="10959632" y="242685"/>
                  </a:lnTo>
                  <a:lnTo>
                    <a:pt x="10968086" y="241628"/>
                  </a:lnTo>
                  <a:lnTo>
                    <a:pt x="10975528" y="237479"/>
                  </a:lnTo>
                  <a:lnTo>
                    <a:pt x="10980997" y="230551"/>
                  </a:lnTo>
                  <a:lnTo>
                    <a:pt x="10983350" y="222045"/>
                  </a:lnTo>
                  <a:lnTo>
                    <a:pt x="10982294" y="213590"/>
                  </a:lnTo>
                  <a:lnTo>
                    <a:pt x="10978145" y="206149"/>
                  </a:lnTo>
                  <a:lnTo>
                    <a:pt x="10971180" y="200661"/>
                  </a:lnTo>
                  <a:lnTo>
                    <a:pt x="10962668" y="198309"/>
                  </a:lnTo>
                  <a:close/>
                </a:path>
                <a:path w="11962130" h="7343775">
                  <a:moveTo>
                    <a:pt x="11041791" y="240978"/>
                  </a:moveTo>
                  <a:lnTo>
                    <a:pt x="11033294" y="241630"/>
                  </a:lnTo>
                  <a:lnTo>
                    <a:pt x="11025662" y="245420"/>
                  </a:lnTo>
                  <a:lnTo>
                    <a:pt x="11019872" y="252079"/>
                  </a:lnTo>
                  <a:lnTo>
                    <a:pt x="11017121" y="260464"/>
                  </a:lnTo>
                  <a:lnTo>
                    <a:pt x="11017777" y="268962"/>
                  </a:lnTo>
                  <a:lnTo>
                    <a:pt x="11021576" y="276599"/>
                  </a:lnTo>
                  <a:lnTo>
                    <a:pt x="11028254" y="282404"/>
                  </a:lnTo>
                  <a:lnTo>
                    <a:pt x="11036643" y="285159"/>
                  </a:lnTo>
                  <a:lnTo>
                    <a:pt x="11045139" y="284507"/>
                  </a:lnTo>
                  <a:lnTo>
                    <a:pt x="11052768" y="280717"/>
                  </a:lnTo>
                  <a:lnTo>
                    <a:pt x="11058556" y="274058"/>
                  </a:lnTo>
                  <a:lnTo>
                    <a:pt x="11061314" y="265673"/>
                  </a:lnTo>
                  <a:lnTo>
                    <a:pt x="11060661" y="257178"/>
                  </a:lnTo>
                  <a:lnTo>
                    <a:pt x="11056870" y="249547"/>
                  </a:lnTo>
                  <a:lnTo>
                    <a:pt x="11050174" y="243733"/>
                  </a:lnTo>
                  <a:lnTo>
                    <a:pt x="11041791" y="240978"/>
                  </a:lnTo>
                  <a:close/>
                </a:path>
                <a:path w="11962130" h="7343775">
                  <a:moveTo>
                    <a:pt x="11118952" y="287549"/>
                  </a:moveTo>
                  <a:lnTo>
                    <a:pt x="11110431" y="287700"/>
                  </a:lnTo>
                  <a:lnTo>
                    <a:pt x="11102589" y="291035"/>
                  </a:lnTo>
                  <a:lnTo>
                    <a:pt x="11096415" y="297342"/>
                  </a:lnTo>
                  <a:lnTo>
                    <a:pt x="11093173" y="305551"/>
                  </a:lnTo>
                  <a:lnTo>
                    <a:pt x="11093316" y="313347"/>
                  </a:lnTo>
                  <a:lnTo>
                    <a:pt x="11093329" y="314073"/>
                  </a:lnTo>
                  <a:lnTo>
                    <a:pt x="11096676" y="321920"/>
                  </a:lnTo>
                  <a:lnTo>
                    <a:pt x="11103006" y="328107"/>
                  </a:lnTo>
                  <a:lnTo>
                    <a:pt x="11111214" y="331349"/>
                  </a:lnTo>
                  <a:lnTo>
                    <a:pt x="11119731" y="331198"/>
                  </a:lnTo>
                  <a:lnTo>
                    <a:pt x="11127568" y="327863"/>
                  </a:lnTo>
                  <a:lnTo>
                    <a:pt x="11133740" y="321556"/>
                  </a:lnTo>
                  <a:lnTo>
                    <a:pt x="11136983" y="313347"/>
                  </a:lnTo>
                  <a:lnTo>
                    <a:pt x="11136844" y="305551"/>
                  </a:lnTo>
                  <a:lnTo>
                    <a:pt x="11136831" y="304828"/>
                  </a:lnTo>
                  <a:lnTo>
                    <a:pt x="11133496" y="296988"/>
                  </a:lnTo>
                  <a:lnTo>
                    <a:pt x="11127162" y="290791"/>
                  </a:lnTo>
                  <a:lnTo>
                    <a:pt x="11118952" y="287549"/>
                  </a:lnTo>
                  <a:close/>
                </a:path>
                <a:path w="11962130" h="7343775">
                  <a:moveTo>
                    <a:pt x="11184902" y="337578"/>
                  </a:moveTo>
                  <a:lnTo>
                    <a:pt x="11176920" y="340553"/>
                  </a:lnTo>
                  <a:lnTo>
                    <a:pt x="11170469" y="346574"/>
                  </a:lnTo>
                  <a:lnTo>
                    <a:pt x="11166858" y="354626"/>
                  </a:lnTo>
                  <a:lnTo>
                    <a:pt x="11166625" y="363146"/>
                  </a:lnTo>
                  <a:lnTo>
                    <a:pt x="11169610" y="371138"/>
                  </a:lnTo>
                  <a:lnTo>
                    <a:pt x="11175650" y="377606"/>
                  </a:lnTo>
                  <a:lnTo>
                    <a:pt x="11183702" y="381218"/>
                  </a:lnTo>
                  <a:lnTo>
                    <a:pt x="11192219" y="381454"/>
                  </a:lnTo>
                  <a:lnTo>
                    <a:pt x="11200205" y="378479"/>
                  </a:lnTo>
                  <a:lnTo>
                    <a:pt x="11206664" y="372459"/>
                  </a:lnTo>
                  <a:lnTo>
                    <a:pt x="11210273" y="364406"/>
                  </a:lnTo>
                  <a:lnTo>
                    <a:pt x="11210505" y="355890"/>
                  </a:lnTo>
                  <a:lnTo>
                    <a:pt x="11207528" y="347906"/>
                  </a:lnTo>
                  <a:lnTo>
                    <a:pt x="11201469" y="341426"/>
                  </a:lnTo>
                  <a:lnTo>
                    <a:pt x="11193418" y="337814"/>
                  </a:lnTo>
                  <a:lnTo>
                    <a:pt x="11184902" y="337578"/>
                  </a:lnTo>
                  <a:close/>
                </a:path>
                <a:path w="11962130" h="7343775">
                  <a:moveTo>
                    <a:pt x="11256821" y="391062"/>
                  </a:moveTo>
                  <a:lnTo>
                    <a:pt x="11248712" y="393679"/>
                  </a:lnTo>
                  <a:lnTo>
                    <a:pt x="11241995" y="399406"/>
                  </a:lnTo>
                  <a:lnTo>
                    <a:pt x="11238027" y="407290"/>
                  </a:lnTo>
                  <a:lnTo>
                    <a:pt x="11237417" y="415791"/>
                  </a:lnTo>
                  <a:lnTo>
                    <a:pt x="11240045" y="423908"/>
                  </a:lnTo>
                  <a:lnTo>
                    <a:pt x="11245792" y="430639"/>
                  </a:lnTo>
                  <a:lnTo>
                    <a:pt x="11253674" y="434606"/>
                  </a:lnTo>
                  <a:lnTo>
                    <a:pt x="11262171" y="435220"/>
                  </a:lnTo>
                  <a:lnTo>
                    <a:pt x="11270279" y="432603"/>
                  </a:lnTo>
                  <a:lnTo>
                    <a:pt x="11276996" y="426876"/>
                  </a:lnTo>
                  <a:lnTo>
                    <a:pt x="11280965" y="418992"/>
                  </a:lnTo>
                  <a:lnTo>
                    <a:pt x="11281579" y="410495"/>
                  </a:lnTo>
                  <a:lnTo>
                    <a:pt x="11278963" y="402387"/>
                  </a:lnTo>
                  <a:lnTo>
                    <a:pt x="11273199" y="395644"/>
                  </a:lnTo>
                  <a:lnTo>
                    <a:pt x="11265318" y="391677"/>
                  </a:lnTo>
                  <a:lnTo>
                    <a:pt x="11256821" y="391062"/>
                  </a:lnTo>
                  <a:close/>
                </a:path>
                <a:path w="11962130" h="7343775">
                  <a:moveTo>
                    <a:pt x="11325964" y="448016"/>
                  </a:moveTo>
                  <a:lnTo>
                    <a:pt x="11317753" y="450287"/>
                  </a:lnTo>
                  <a:lnTo>
                    <a:pt x="11310804" y="455724"/>
                  </a:lnTo>
                  <a:lnTo>
                    <a:pt x="11306502" y="463433"/>
                  </a:lnTo>
                  <a:lnTo>
                    <a:pt x="11305530" y="471901"/>
                  </a:lnTo>
                  <a:lnTo>
                    <a:pt x="11307810" y="480122"/>
                  </a:lnTo>
                  <a:lnTo>
                    <a:pt x="11313267" y="487090"/>
                  </a:lnTo>
                  <a:lnTo>
                    <a:pt x="11320980" y="491387"/>
                  </a:lnTo>
                  <a:lnTo>
                    <a:pt x="11329444" y="492361"/>
                  </a:lnTo>
                  <a:lnTo>
                    <a:pt x="11337656" y="490090"/>
                  </a:lnTo>
                  <a:lnTo>
                    <a:pt x="11344611" y="484653"/>
                  </a:lnTo>
                  <a:lnTo>
                    <a:pt x="11348906" y="476944"/>
                  </a:lnTo>
                  <a:lnTo>
                    <a:pt x="11349878" y="468480"/>
                  </a:lnTo>
                  <a:lnTo>
                    <a:pt x="11347608" y="460268"/>
                  </a:lnTo>
                  <a:lnTo>
                    <a:pt x="11342135" y="453288"/>
                  </a:lnTo>
                  <a:lnTo>
                    <a:pt x="11334428" y="448990"/>
                  </a:lnTo>
                  <a:lnTo>
                    <a:pt x="11325964" y="448016"/>
                  </a:lnTo>
                  <a:close/>
                </a:path>
                <a:path w="11962130" h="7343775">
                  <a:moveTo>
                    <a:pt x="11392547" y="508282"/>
                  </a:moveTo>
                  <a:lnTo>
                    <a:pt x="11384220" y="510084"/>
                  </a:lnTo>
                  <a:lnTo>
                    <a:pt x="11376971" y="515119"/>
                  </a:lnTo>
                  <a:lnTo>
                    <a:pt x="11372243" y="522573"/>
                  </a:lnTo>
                  <a:lnTo>
                    <a:pt x="11370794" y="530972"/>
                  </a:lnTo>
                  <a:lnTo>
                    <a:pt x="11372604" y="539308"/>
                  </a:lnTo>
                  <a:lnTo>
                    <a:pt x="11377656" y="546574"/>
                  </a:lnTo>
                  <a:lnTo>
                    <a:pt x="11385113" y="551301"/>
                  </a:lnTo>
                  <a:lnTo>
                    <a:pt x="11393511" y="552753"/>
                  </a:lnTo>
                  <a:lnTo>
                    <a:pt x="11401840" y="550951"/>
                  </a:lnTo>
                  <a:lnTo>
                    <a:pt x="11409089" y="545917"/>
                  </a:lnTo>
                  <a:lnTo>
                    <a:pt x="11413817" y="538464"/>
                  </a:lnTo>
                  <a:lnTo>
                    <a:pt x="11415269" y="530068"/>
                  </a:lnTo>
                  <a:lnTo>
                    <a:pt x="11413466" y="521740"/>
                  </a:lnTo>
                  <a:lnTo>
                    <a:pt x="11408390" y="514461"/>
                  </a:lnTo>
                  <a:lnTo>
                    <a:pt x="11400942" y="509734"/>
                  </a:lnTo>
                  <a:lnTo>
                    <a:pt x="11392547" y="508282"/>
                  </a:lnTo>
                  <a:close/>
                </a:path>
                <a:path w="11962130" h="7343775">
                  <a:moveTo>
                    <a:pt x="11455720" y="571744"/>
                  </a:moveTo>
                  <a:lnTo>
                    <a:pt x="11447328" y="573214"/>
                  </a:lnTo>
                  <a:lnTo>
                    <a:pt x="11439886" y="577957"/>
                  </a:lnTo>
                  <a:lnTo>
                    <a:pt x="11434868" y="585217"/>
                  </a:lnTo>
                  <a:lnTo>
                    <a:pt x="11433087" y="593551"/>
                  </a:lnTo>
                  <a:lnTo>
                    <a:pt x="11434566" y="601953"/>
                  </a:lnTo>
                  <a:lnTo>
                    <a:pt x="11439328" y="609414"/>
                  </a:lnTo>
                  <a:lnTo>
                    <a:pt x="11446584" y="614434"/>
                  </a:lnTo>
                  <a:lnTo>
                    <a:pt x="11454914" y="616218"/>
                  </a:lnTo>
                  <a:lnTo>
                    <a:pt x="11463306" y="614748"/>
                  </a:lnTo>
                  <a:lnTo>
                    <a:pt x="11470747" y="610005"/>
                  </a:lnTo>
                  <a:lnTo>
                    <a:pt x="11475766" y="602746"/>
                  </a:lnTo>
                  <a:lnTo>
                    <a:pt x="11477551" y="594415"/>
                  </a:lnTo>
                  <a:lnTo>
                    <a:pt x="11476084" y="586022"/>
                  </a:lnTo>
                  <a:lnTo>
                    <a:pt x="11471306" y="578548"/>
                  </a:lnTo>
                  <a:lnTo>
                    <a:pt x="11464050" y="573528"/>
                  </a:lnTo>
                  <a:lnTo>
                    <a:pt x="11455720" y="571744"/>
                  </a:lnTo>
                  <a:close/>
                </a:path>
                <a:path w="11962130" h="7343775">
                  <a:moveTo>
                    <a:pt x="11516034" y="638245"/>
                  </a:moveTo>
                  <a:lnTo>
                    <a:pt x="11507574" y="639252"/>
                  </a:lnTo>
                  <a:lnTo>
                    <a:pt x="11499881" y="643580"/>
                  </a:lnTo>
                  <a:lnTo>
                    <a:pt x="11494472" y="650553"/>
                  </a:lnTo>
                  <a:lnTo>
                    <a:pt x="11492237" y="658777"/>
                  </a:lnTo>
                  <a:lnTo>
                    <a:pt x="11493254" y="667247"/>
                  </a:lnTo>
                  <a:lnTo>
                    <a:pt x="11497595" y="674959"/>
                  </a:lnTo>
                  <a:lnTo>
                    <a:pt x="11504573" y="680369"/>
                  </a:lnTo>
                  <a:lnTo>
                    <a:pt x="11512796" y="682608"/>
                  </a:lnTo>
                  <a:lnTo>
                    <a:pt x="11521254" y="681601"/>
                  </a:lnTo>
                  <a:lnTo>
                    <a:pt x="11528939" y="677273"/>
                  </a:lnTo>
                  <a:lnTo>
                    <a:pt x="11534351" y="670300"/>
                  </a:lnTo>
                  <a:lnTo>
                    <a:pt x="11536592" y="662080"/>
                  </a:lnTo>
                  <a:lnTo>
                    <a:pt x="11535588" y="653620"/>
                  </a:lnTo>
                  <a:lnTo>
                    <a:pt x="11531225" y="645894"/>
                  </a:lnTo>
                  <a:lnTo>
                    <a:pt x="11524254" y="640484"/>
                  </a:lnTo>
                  <a:lnTo>
                    <a:pt x="11516034" y="638245"/>
                  </a:lnTo>
                  <a:close/>
                </a:path>
                <a:path w="11962130" h="7343775">
                  <a:moveTo>
                    <a:pt x="11572992" y="707634"/>
                  </a:moveTo>
                  <a:lnTo>
                    <a:pt x="11564489" y="708185"/>
                  </a:lnTo>
                  <a:lnTo>
                    <a:pt x="11556574" y="712094"/>
                  </a:lnTo>
                  <a:lnTo>
                    <a:pt x="11550795" y="718766"/>
                  </a:lnTo>
                  <a:lnTo>
                    <a:pt x="11548119" y="726858"/>
                  </a:lnTo>
                  <a:lnTo>
                    <a:pt x="11548677" y="735371"/>
                  </a:lnTo>
                  <a:lnTo>
                    <a:pt x="11552599" y="743304"/>
                  </a:lnTo>
                  <a:lnTo>
                    <a:pt x="11559273" y="749081"/>
                  </a:lnTo>
                  <a:lnTo>
                    <a:pt x="11567364" y="751758"/>
                  </a:lnTo>
                  <a:lnTo>
                    <a:pt x="11575868" y="751207"/>
                  </a:lnTo>
                  <a:lnTo>
                    <a:pt x="11583777" y="747299"/>
                  </a:lnTo>
                  <a:lnTo>
                    <a:pt x="11589557" y="740627"/>
                  </a:lnTo>
                  <a:lnTo>
                    <a:pt x="11592236" y="732539"/>
                  </a:lnTo>
                  <a:lnTo>
                    <a:pt x="11591686" y="724036"/>
                  </a:lnTo>
                  <a:lnTo>
                    <a:pt x="11587753" y="716088"/>
                  </a:lnTo>
                  <a:lnTo>
                    <a:pt x="11581081" y="710311"/>
                  </a:lnTo>
                  <a:lnTo>
                    <a:pt x="11572992" y="707634"/>
                  </a:lnTo>
                  <a:close/>
                </a:path>
                <a:path w="11962130" h="7343775">
                  <a:moveTo>
                    <a:pt x="11626064" y="779679"/>
                  </a:moveTo>
                  <a:lnTo>
                    <a:pt x="11617547" y="779926"/>
                  </a:lnTo>
                  <a:lnTo>
                    <a:pt x="11609495" y="783549"/>
                  </a:lnTo>
                  <a:lnTo>
                    <a:pt x="11603486" y="790011"/>
                  </a:lnTo>
                  <a:lnTo>
                    <a:pt x="11600526" y="798002"/>
                  </a:lnTo>
                  <a:lnTo>
                    <a:pt x="11600742" y="805256"/>
                  </a:lnTo>
                  <a:lnTo>
                    <a:pt x="11600780" y="806530"/>
                  </a:lnTo>
                  <a:lnTo>
                    <a:pt x="11604415" y="814599"/>
                  </a:lnTo>
                  <a:lnTo>
                    <a:pt x="11610875" y="820610"/>
                  </a:lnTo>
                  <a:lnTo>
                    <a:pt x="11618864" y="823574"/>
                  </a:lnTo>
                  <a:lnTo>
                    <a:pt x="11627382" y="823327"/>
                  </a:lnTo>
                  <a:lnTo>
                    <a:pt x="11635428" y="819704"/>
                  </a:lnTo>
                  <a:lnTo>
                    <a:pt x="11641445" y="813243"/>
                  </a:lnTo>
                  <a:lnTo>
                    <a:pt x="11644410" y="805256"/>
                  </a:lnTo>
                  <a:lnTo>
                    <a:pt x="11644198" y="798002"/>
                  </a:lnTo>
                  <a:lnTo>
                    <a:pt x="11644162" y="796739"/>
                  </a:lnTo>
                  <a:lnTo>
                    <a:pt x="11640508" y="788656"/>
                  </a:lnTo>
                  <a:lnTo>
                    <a:pt x="11634050" y="782644"/>
                  </a:lnTo>
                  <a:lnTo>
                    <a:pt x="11626064" y="779679"/>
                  </a:lnTo>
                  <a:close/>
                </a:path>
                <a:path w="11962130" h="7343775">
                  <a:moveTo>
                    <a:pt x="11667361" y="854122"/>
                  </a:moveTo>
                  <a:lnTo>
                    <a:pt x="11659139" y="857321"/>
                  </a:lnTo>
                  <a:lnTo>
                    <a:pt x="11652796" y="863460"/>
                  </a:lnTo>
                  <a:lnTo>
                    <a:pt x="11649421" y="871287"/>
                  </a:lnTo>
                  <a:lnTo>
                    <a:pt x="11649231" y="879816"/>
                  </a:lnTo>
                  <a:lnTo>
                    <a:pt x="11652446" y="888064"/>
                  </a:lnTo>
                  <a:lnTo>
                    <a:pt x="11658582" y="894404"/>
                  </a:lnTo>
                  <a:lnTo>
                    <a:pt x="11666405" y="897780"/>
                  </a:lnTo>
                  <a:lnTo>
                    <a:pt x="11674926" y="897978"/>
                  </a:lnTo>
                  <a:lnTo>
                    <a:pt x="11683155" y="894779"/>
                  </a:lnTo>
                  <a:lnTo>
                    <a:pt x="11689491" y="888640"/>
                  </a:lnTo>
                  <a:lnTo>
                    <a:pt x="11692866" y="880817"/>
                  </a:lnTo>
                  <a:lnTo>
                    <a:pt x="11693062" y="872299"/>
                  </a:lnTo>
                  <a:lnTo>
                    <a:pt x="11689835" y="864036"/>
                  </a:lnTo>
                  <a:lnTo>
                    <a:pt x="11683699" y="857696"/>
                  </a:lnTo>
                  <a:lnTo>
                    <a:pt x="11675878" y="854319"/>
                  </a:lnTo>
                  <a:lnTo>
                    <a:pt x="11667361" y="854122"/>
                  </a:lnTo>
                  <a:close/>
                </a:path>
                <a:path w="11962130" h="7343775">
                  <a:moveTo>
                    <a:pt x="11713439" y="930694"/>
                  </a:moveTo>
                  <a:lnTo>
                    <a:pt x="11705062" y="933465"/>
                  </a:lnTo>
                  <a:lnTo>
                    <a:pt x="11698411" y="939269"/>
                  </a:lnTo>
                  <a:lnTo>
                    <a:pt x="11694637" y="946911"/>
                  </a:lnTo>
                  <a:lnTo>
                    <a:pt x="11694009" y="955419"/>
                  </a:lnTo>
                  <a:lnTo>
                    <a:pt x="11696795" y="963820"/>
                  </a:lnTo>
                  <a:lnTo>
                    <a:pt x="11702599" y="970469"/>
                  </a:lnTo>
                  <a:lnTo>
                    <a:pt x="11710238" y="974245"/>
                  </a:lnTo>
                  <a:lnTo>
                    <a:pt x="11718733" y="974882"/>
                  </a:lnTo>
                  <a:lnTo>
                    <a:pt x="11727110" y="972112"/>
                  </a:lnTo>
                  <a:lnTo>
                    <a:pt x="11733761" y="966308"/>
                  </a:lnTo>
                  <a:lnTo>
                    <a:pt x="11737538" y="958670"/>
                  </a:lnTo>
                  <a:lnTo>
                    <a:pt x="11738174" y="950174"/>
                  </a:lnTo>
                  <a:lnTo>
                    <a:pt x="11735377" y="941755"/>
                  </a:lnTo>
                  <a:lnTo>
                    <a:pt x="11729573" y="935107"/>
                  </a:lnTo>
                  <a:lnTo>
                    <a:pt x="11721934" y="931331"/>
                  </a:lnTo>
                  <a:lnTo>
                    <a:pt x="11713439" y="930694"/>
                  </a:lnTo>
                  <a:close/>
                </a:path>
                <a:path w="11962130" h="7343775">
                  <a:moveTo>
                    <a:pt x="11755643" y="1009461"/>
                  </a:moveTo>
                  <a:lnTo>
                    <a:pt x="11747138" y="1011806"/>
                  </a:lnTo>
                  <a:lnTo>
                    <a:pt x="11740202" y="1017268"/>
                  </a:lnTo>
                  <a:lnTo>
                    <a:pt x="11736046" y="1024710"/>
                  </a:lnTo>
                  <a:lnTo>
                    <a:pt x="11734988" y="1033175"/>
                  </a:lnTo>
                  <a:lnTo>
                    <a:pt x="11737346" y="1041707"/>
                  </a:lnTo>
                  <a:lnTo>
                    <a:pt x="11742808" y="1048639"/>
                  </a:lnTo>
                  <a:lnTo>
                    <a:pt x="11750246" y="1052795"/>
                  </a:lnTo>
                  <a:lnTo>
                    <a:pt x="11758699" y="1053858"/>
                  </a:lnTo>
                  <a:lnTo>
                    <a:pt x="11767204" y="1051514"/>
                  </a:lnTo>
                  <a:lnTo>
                    <a:pt x="11774140" y="1046052"/>
                  </a:lnTo>
                  <a:lnTo>
                    <a:pt x="11778299" y="1038615"/>
                  </a:lnTo>
                  <a:lnTo>
                    <a:pt x="11779364" y="1030161"/>
                  </a:lnTo>
                  <a:lnTo>
                    <a:pt x="11776995" y="1021613"/>
                  </a:lnTo>
                  <a:lnTo>
                    <a:pt x="11771533" y="1014681"/>
                  </a:lnTo>
                  <a:lnTo>
                    <a:pt x="11764095" y="1010525"/>
                  </a:lnTo>
                  <a:lnTo>
                    <a:pt x="11755643" y="1009461"/>
                  </a:lnTo>
                  <a:close/>
                </a:path>
                <a:path w="11962130" h="7343775">
                  <a:moveTo>
                    <a:pt x="11793865" y="1090229"/>
                  </a:moveTo>
                  <a:lnTo>
                    <a:pt x="11785250" y="1092146"/>
                  </a:lnTo>
                  <a:lnTo>
                    <a:pt x="11778056" y="1097257"/>
                  </a:lnTo>
                  <a:lnTo>
                    <a:pt x="11773536" y="1104483"/>
                  </a:lnTo>
                  <a:lnTo>
                    <a:pt x="11772058" y="1112885"/>
                  </a:lnTo>
                  <a:lnTo>
                    <a:pt x="11773985" y="1121523"/>
                  </a:lnTo>
                  <a:lnTo>
                    <a:pt x="11779098" y="1128719"/>
                  </a:lnTo>
                  <a:lnTo>
                    <a:pt x="11786320" y="1133240"/>
                  </a:lnTo>
                  <a:lnTo>
                    <a:pt x="11794709" y="1134724"/>
                  </a:lnTo>
                  <a:lnTo>
                    <a:pt x="11803322" y="1132806"/>
                  </a:lnTo>
                  <a:lnTo>
                    <a:pt x="11810517" y="1127697"/>
                  </a:lnTo>
                  <a:lnTo>
                    <a:pt x="11815040" y="1120475"/>
                  </a:lnTo>
                  <a:lnTo>
                    <a:pt x="11816526" y="1112085"/>
                  </a:lnTo>
                  <a:lnTo>
                    <a:pt x="11814587" y="1103430"/>
                  </a:lnTo>
                  <a:lnTo>
                    <a:pt x="11809480" y="1096234"/>
                  </a:lnTo>
                  <a:lnTo>
                    <a:pt x="11802257" y="1091713"/>
                  </a:lnTo>
                  <a:lnTo>
                    <a:pt x="11793865" y="1090229"/>
                  </a:lnTo>
                  <a:close/>
                </a:path>
                <a:path w="11962130" h="7343775">
                  <a:moveTo>
                    <a:pt x="11828014" y="1172801"/>
                  </a:moveTo>
                  <a:lnTo>
                    <a:pt x="11819312" y="1174292"/>
                  </a:lnTo>
                  <a:lnTo>
                    <a:pt x="11811877" y="1179042"/>
                  </a:lnTo>
                  <a:lnTo>
                    <a:pt x="11807010" y="1186037"/>
                  </a:lnTo>
                  <a:lnTo>
                    <a:pt x="11805122" y="1194356"/>
                  </a:lnTo>
                  <a:lnTo>
                    <a:pt x="11806624" y="1203078"/>
                  </a:lnTo>
                  <a:lnTo>
                    <a:pt x="11811369" y="1210517"/>
                  </a:lnTo>
                  <a:lnTo>
                    <a:pt x="11818356" y="1215388"/>
                  </a:lnTo>
                  <a:lnTo>
                    <a:pt x="11826663" y="1217282"/>
                  </a:lnTo>
                  <a:lnTo>
                    <a:pt x="11835364" y="1215791"/>
                  </a:lnTo>
                  <a:lnTo>
                    <a:pt x="11842801" y="1211042"/>
                  </a:lnTo>
                  <a:lnTo>
                    <a:pt x="11847674" y="1204052"/>
                  </a:lnTo>
                  <a:lnTo>
                    <a:pt x="11849570" y="1195745"/>
                  </a:lnTo>
                  <a:lnTo>
                    <a:pt x="11848064" y="1187005"/>
                  </a:lnTo>
                  <a:lnTo>
                    <a:pt x="11843313" y="1179567"/>
                  </a:lnTo>
                  <a:lnTo>
                    <a:pt x="11836322" y="1174696"/>
                  </a:lnTo>
                  <a:lnTo>
                    <a:pt x="11828014" y="1172801"/>
                  </a:lnTo>
                  <a:close/>
                </a:path>
                <a:path w="11962130" h="7343775">
                  <a:moveTo>
                    <a:pt x="11857978" y="1256970"/>
                  </a:moveTo>
                  <a:lnTo>
                    <a:pt x="11849220" y="1258041"/>
                  </a:lnTo>
                  <a:lnTo>
                    <a:pt x="11841556" y="1262428"/>
                  </a:lnTo>
                  <a:lnTo>
                    <a:pt x="11836355" y="1269181"/>
                  </a:lnTo>
                  <a:lnTo>
                    <a:pt x="11834068" y="1277400"/>
                  </a:lnTo>
                  <a:lnTo>
                    <a:pt x="11835149" y="1286184"/>
                  </a:lnTo>
                  <a:lnTo>
                    <a:pt x="11839534" y="1293842"/>
                  </a:lnTo>
                  <a:lnTo>
                    <a:pt x="11846280" y="1299044"/>
                  </a:lnTo>
                  <a:lnTo>
                    <a:pt x="11854483" y="1301336"/>
                  </a:lnTo>
                  <a:lnTo>
                    <a:pt x="11863241" y="1300265"/>
                  </a:lnTo>
                  <a:lnTo>
                    <a:pt x="11870905" y="1295879"/>
                  </a:lnTo>
                  <a:lnTo>
                    <a:pt x="11876108" y="1289131"/>
                  </a:lnTo>
                  <a:lnTo>
                    <a:pt x="11878398" y="1280925"/>
                  </a:lnTo>
                  <a:lnTo>
                    <a:pt x="11877313" y="1272123"/>
                  </a:lnTo>
                  <a:lnTo>
                    <a:pt x="11872927" y="1264464"/>
                  </a:lnTo>
                  <a:lnTo>
                    <a:pt x="11866181" y="1259262"/>
                  </a:lnTo>
                  <a:lnTo>
                    <a:pt x="11857978" y="1256970"/>
                  </a:lnTo>
                  <a:close/>
                </a:path>
                <a:path w="11962130" h="7343775">
                  <a:moveTo>
                    <a:pt x="11883673" y="1342528"/>
                  </a:moveTo>
                  <a:lnTo>
                    <a:pt x="11874874" y="1343185"/>
                  </a:lnTo>
                  <a:lnTo>
                    <a:pt x="11867015" y="1347205"/>
                  </a:lnTo>
                  <a:lnTo>
                    <a:pt x="11861503" y="1353704"/>
                  </a:lnTo>
                  <a:lnTo>
                    <a:pt x="11858831" y="1361806"/>
                  </a:lnTo>
                  <a:lnTo>
                    <a:pt x="11859494" y="1370632"/>
                  </a:lnTo>
                  <a:lnTo>
                    <a:pt x="11863512" y="1378489"/>
                  </a:lnTo>
                  <a:lnTo>
                    <a:pt x="11870007" y="1384003"/>
                  </a:lnTo>
                  <a:lnTo>
                    <a:pt x="11878097" y="1386679"/>
                  </a:lnTo>
                  <a:lnTo>
                    <a:pt x="11886901" y="1386023"/>
                  </a:lnTo>
                  <a:lnTo>
                    <a:pt x="11894755" y="1382003"/>
                  </a:lnTo>
                  <a:lnTo>
                    <a:pt x="11900269" y="1375508"/>
                  </a:lnTo>
                  <a:lnTo>
                    <a:pt x="11902948" y="1367420"/>
                  </a:lnTo>
                  <a:lnTo>
                    <a:pt x="11902281" y="1358576"/>
                  </a:lnTo>
                  <a:lnTo>
                    <a:pt x="11898261" y="1350719"/>
                  </a:lnTo>
                  <a:lnTo>
                    <a:pt x="11891764" y="1345205"/>
                  </a:lnTo>
                  <a:lnTo>
                    <a:pt x="11883673" y="1342528"/>
                  </a:lnTo>
                  <a:close/>
                </a:path>
                <a:path w="11962130" h="7343775">
                  <a:moveTo>
                    <a:pt x="11905053" y="1429255"/>
                  </a:moveTo>
                  <a:lnTo>
                    <a:pt x="11896236" y="1429503"/>
                  </a:lnTo>
                  <a:lnTo>
                    <a:pt x="11888198" y="1433154"/>
                  </a:lnTo>
                  <a:lnTo>
                    <a:pt x="11882388" y="1439390"/>
                  </a:lnTo>
                  <a:lnTo>
                    <a:pt x="11879342" y="1447359"/>
                  </a:lnTo>
                  <a:lnTo>
                    <a:pt x="11879564" y="1455015"/>
                  </a:lnTo>
                  <a:lnTo>
                    <a:pt x="11879599" y="1456206"/>
                  </a:lnTo>
                  <a:lnTo>
                    <a:pt x="11883249" y="1464241"/>
                  </a:lnTo>
                  <a:lnTo>
                    <a:pt x="11889479" y="1470051"/>
                  </a:lnTo>
                  <a:lnTo>
                    <a:pt x="11897433" y="1473100"/>
                  </a:lnTo>
                  <a:lnTo>
                    <a:pt x="11906256" y="1472853"/>
                  </a:lnTo>
                  <a:lnTo>
                    <a:pt x="11914294" y="1469202"/>
                  </a:lnTo>
                  <a:lnTo>
                    <a:pt x="11920105" y="1462970"/>
                  </a:lnTo>
                  <a:lnTo>
                    <a:pt x="11923154" y="1455015"/>
                  </a:lnTo>
                  <a:lnTo>
                    <a:pt x="11922929" y="1447359"/>
                  </a:lnTo>
                  <a:lnTo>
                    <a:pt x="11922893" y="1446150"/>
                  </a:lnTo>
                  <a:lnTo>
                    <a:pt x="11919240" y="1438114"/>
                  </a:lnTo>
                  <a:lnTo>
                    <a:pt x="11913007" y="1432304"/>
                  </a:lnTo>
                  <a:lnTo>
                    <a:pt x="11905053" y="1429255"/>
                  </a:lnTo>
                  <a:close/>
                </a:path>
                <a:path w="11962130" h="7343775">
                  <a:moveTo>
                    <a:pt x="11913266" y="1516774"/>
                  </a:moveTo>
                  <a:lnTo>
                    <a:pt x="11905068" y="1520049"/>
                  </a:lnTo>
                  <a:lnTo>
                    <a:pt x="11898976" y="1526010"/>
                  </a:lnTo>
                  <a:lnTo>
                    <a:pt x="11895564" y="1533829"/>
                  </a:lnTo>
                  <a:lnTo>
                    <a:pt x="11895410" y="1542679"/>
                  </a:lnTo>
                  <a:lnTo>
                    <a:pt x="11898679" y="1550874"/>
                  </a:lnTo>
                  <a:lnTo>
                    <a:pt x="11904633" y="1556967"/>
                  </a:lnTo>
                  <a:lnTo>
                    <a:pt x="11912441" y="1560381"/>
                  </a:lnTo>
                  <a:lnTo>
                    <a:pt x="11921267" y="1560544"/>
                  </a:lnTo>
                  <a:lnTo>
                    <a:pt x="11929464" y="1557269"/>
                  </a:lnTo>
                  <a:lnTo>
                    <a:pt x="11935555" y="1551313"/>
                  </a:lnTo>
                  <a:lnTo>
                    <a:pt x="11938969" y="1543507"/>
                  </a:lnTo>
                  <a:lnTo>
                    <a:pt x="11939123" y="1534640"/>
                  </a:lnTo>
                  <a:lnTo>
                    <a:pt x="11935848" y="1526443"/>
                  </a:lnTo>
                  <a:lnTo>
                    <a:pt x="11929891" y="1520351"/>
                  </a:lnTo>
                  <a:lnTo>
                    <a:pt x="11922086" y="1516936"/>
                  </a:lnTo>
                  <a:lnTo>
                    <a:pt x="11913266" y="1516774"/>
                  </a:lnTo>
                  <a:close/>
                </a:path>
                <a:path w="11962130" h="7343775">
                  <a:moveTo>
                    <a:pt x="11925915" y="1604782"/>
                  </a:moveTo>
                  <a:lnTo>
                    <a:pt x="11917583" y="1607679"/>
                  </a:lnTo>
                  <a:lnTo>
                    <a:pt x="11911226" y="1613356"/>
                  </a:lnTo>
                  <a:lnTo>
                    <a:pt x="11907458" y="1621011"/>
                  </a:lnTo>
                  <a:lnTo>
                    <a:pt x="11906891" y="1629844"/>
                  </a:lnTo>
                  <a:lnTo>
                    <a:pt x="11909793" y="1638180"/>
                  </a:lnTo>
                  <a:lnTo>
                    <a:pt x="11915467" y="1644538"/>
                  </a:lnTo>
                  <a:lnTo>
                    <a:pt x="11923107" y="1648306"/>
                  </a:lnTo>
                  <a:lnTo>
                    <a:pt x="11931910" y="1648871"/>
                  </a:lnTo>
                  <a:lnTo>
                    <a:pt x="11940249" y="1645975"/>
                  </a:lnTo>
                  <a:lnTo>
                    <a:pt x="11946609" y="1640304"/>
                  </a:lnTo>
                  <a:lnTo>
                    <a:pt x="11950375" y="1632662"/>
                  </a:lnTo>
                  <a:lnTo>
                    <a:pt x="11950934" y="1623810"/>
                  </a:lnTo>
                  <a:lnTo>
                    <a:pt x="11948040" y="1615473"/>
                  </a:lnTo>
                  <a:lnTo>
                    <a:pt x="11942368" y="1609115"/>
                  </a:lnTo>
                  <a:lnTo>
                    <a:pt x="11934725" y="1605347"/>
                  </a:lnTo>
                  <a:lnTo>
                    <a:pt x="11925915" y="1604782"/>
                  </a:lnTo>
                  <a:close/>
                </a:path>
                <a:path w="11962130" h="7343775">
                  <a:moveTo>
                    <a:pt x="11934856" y="1693245"/>
                  </a:moveTo>
                  <a:lnTo>
                    <a:pt x="11926345" y="1695572"/>
                  </a:lnTo>
                  <a:lnTo>
                    <a:pt x="11919619" y="1700805"/>
                  </a:lnTo>
                  <a:lnTo>
                    <a:pt x="11915347" y="1708188"/>
                  </a:lnTo>
                  <a:lnTo>
                    <a:pt x="11914193" y="1716963"/>
                  </a:lnTo>
                  <a:lnTo>
                    <a:pt x="11916519" y="1725477"/>
                  </a:lnTo>
                  <a:lnTo>
                    <a:pt x="11921748" y="1732203"/>
                  </a:lnTo>
                  <a:lnTo>
                    <a:pt x="11929118" y="1736479"/>
                  </a:lnTo>
                  <a:lnTo>
                    <a:pt x="11937866" y="1737638"/>
                  </a:lnTo>
                  <a:lnTo>
                    <a:pt x="11946378" y="1735312"/>
                  </a:lnTo>
                  <a:lnTo>
                    <a:pt x="11953105" y="1730084"/>
                  </a:lnTo>
                  <a:lnTo>
                    <a:pt x="11957381" y="1722714"/>
                  </a:lnTo>
                  <a:lnTo>
                    <a:pt x="11958529" y="1713920"/>
                  </a:lnTo>
                  <a:lnTo>
                    <a:pt x="11956205" y="1705407"/>
                  </a:lnTo>
                  <a:lnTo>
                    <a:pt x="11950979" y="1698680"/>
                  </a:lnTo>
                  <a:lnTo>
                    <a:pt x="11943609" y="1694404"/>
                  </a:lnTo>
                  <a:lnTo>
                    <a:pt x="11934856" y="1693245"/>
                  </a:lnTo>
                  <a:close/>
                </a:path>
                <a:path w="11962130" h="7343775">
                  <a:moveTo>
                    <a:pt x="11938831" y="1782083"/>
                  </a:moveTo>
                  <a:lnTo>
                    <a:pt x="11930223" y="1784024"/>
                  </a:lnTo>
                  <a:lnTo>
                    <a:pt x="11923267" y="1788949"/>
                  </a:lnTo>
                  <a:lnTo>
                    <a:pt x="11918665" y="1796131"/>
                  </a:lnTo>
                  <a:lnTo>
                    <a:pt x="11917114" y="1804845"/>
                  </a:lnTo>
                  <a:lnTo>
                    <a:pt x="11919057" y="1813455"/>
                  </a:lnTo>
                  <a:lnTo>
                    <a:pt x="11923979" y="1820411"/>
                  </a:lnTo>
                  <a:lnTo>
                    <a:pt x="11931148" y="1825014"/>
                  </a:lnTo>
                  <a:lnTo>
                    <a:pt x="11939835" y="1826566"/>
                  </a:lnTo>
                  <a:lnTo>
                    <a:pt x="11948443" y="1824625"/>
                  </a:lnTo>
                  <a:lnTo>
                    <a:pt x="11955399" y="1819705"/>
                  </a:lnTo>
                  <a:lnTo>
                    <a:pt x="11960001" y="1812535"/>
                  </a:lnTo>
                  <a:lnTo>
                    <a:pt x="11961552" y="1803802"/>
                  </a:lnTo>
                  <a:lnTo>
                    <a:pt x="11959609" y="1795193"/>
                  </a:lnTo>
                  <a:lnTo>
                    <a:pt x="11954687" y="1788237"/>
                  </a:lnTo>
                  <a:lnTo>
                    <a:pt x="11947518" y="1783634"/>
                  </a:lnTo>
                  <a:lnTo>
                    <a:pt x="11938831" y="1782083"/>
                  </a:lnTo>
                  <a:close/>
                </a:path>
                <a:path w="11962130" h="7343775">
                  <a:moveTo>
                    <a:pt x="11939543" y="1871019"/>
                  </a:moveTo>
                  <a:lnTo>
                    <a:pt x="11930894" y="1872767"/>
                  </a:lnTo>
                  <a:lnTo>
                    <a:pt x="11923829" y="1877534"/>
                  </a:lnTo>
                  <a:lnTo>
                    <a:pt x="11919065" y="1884612"/>
                  </a:lnTo>
                  <a:lnTo>
                    <a:pt x="11917318" y="1893289"/>
                  </a:lnTo>
                  <a:lnTo>
                    <a:pt x="11919065" y="1901940"/>
                  </a:lnTo>
                  <a:lnTo>
                    <a:pt x="11923829" y="1909004"/>
                  </a:lnTo>
                  <a:lnTo>
                    <a:pt x="11930894" y="1913767"/>
                  </a:lnTo>
                  <a:lnTo>
                    <a:pt x="11939543" y="1915514"/>
                  </a:lnTo>
                  <a:lnTo>
                    <a:pt x="11948196" y="1913767"/>
                  </a:lnTo>
                  <a:lnTo>
                    <a:pt x="11955260" y="1909004"/>
                  </a:lnTo>
                  <a:lnTo>
                    <a:pt x="11960022" y="1901940"/>
                  </a:lnTo>
                  <a:lnTo>
                    <a:pt x="11961759" y="1893289"/>
                  </a:lnTo>
                  <a:lnTo>
                    <a:pt x="11960026" y="1884612"/>
                  </a:lnTo>
                  <a:lnTo>
                    <a:pt x="11955264" y="1877534"/>
                  </a:lnTo>
                  <a:lnTo>
                    <a:pt x="11948197" y="1872767"/>
                  </a:lnTo>
                  <a:lnTo>
                    <a:pt x="11939543" y="1871019"/>
                  </a:lnTo>
                  <a:close/>
                </a:path>
                <a:path w="11962130" h="7343775">
                  <a:moveTo>
                    <a:pt x="11939543" y="1959964"/>
                  </a:moveTo>
                  <a:lnTo>
                    <a:pt x="11930894" y="1961711"/>
                  </a:lnTo>
                  <a:lnTo>
                    <a:pt x="11923829" y="1966479"/>
                  </a:lnTo>
                  <a:lnTo>
                    <a:pt x="11919065" y="1973557"/>
                  </a:lnTo>
                  <a:lnTo>
                    <a:pt x="11917318" y="1982233"/>
                  </a:lnTo>
                  <a:lnTo>
                    <a:pt x="11919065" y="1990884"/>
                  </a:lnTo>
                  <a:lnTo>
                    <a:pt x="11923829" y="1997949"/>
                  </a:lnTo>
                  <a:lnTo>
                    <a:pt x="11930894" y="2002712"/>
                  </a:lnTo>
                  <a:lnTo>
                    <a:pt x="11939543" y="2004458"/>
                  </a:lnTo>
                  <a:lnTo>
                    <a:pt x="11948196" y="2002712"/>
                  </a:lnTo>
                  <a:lnTo>
                    <a:pt x="11955260" y="1997949"/>
                  </a:lnTo>
                  <a:lnTo>
                    <a:pt x="11960022" y="1990884"/>
                  </a:lnTo>
                  <a:lnTo>
                    <a:pt x="11961759" y="1982233"/>
                  </a:lnTo>
                  <a:lnTo>
                    <a:pt x="11960026" y="1973557"/>
                  </a:lnTo>
                  <a:lnTo>
                    <a:pt x="11955264" y="1966479"/>
                  </a:lnTo>
                  <a:lnTo>
                    <a:pt x="11948197" y="1961711"/>
                  </a:lnTo>
                  <a:lnTo>
                    <a:pt x="11939543" y="1959964"/>
                  </a:lnTo>
                  <a:close/>
                </a:path>
                <a:path w="11962130" h="7343775">
                  <a:moveTo>
                    <a:pt x="11939543" y="2048908"/>
                  </a:moveTo>
                  <a:lnTo>
                    <a:pt x="11930894" y="2050656"/>
                  </a:lnTo>
                  <a:lnTo>
                    <a:pt x="11923829" y="2055423"/>
                  </a:lnTo>
                  <a:lnTo>
                    <a:pt x="11919065" y="2062501"/>
                  </a:lnTo>
                  <a:lnTo>
                    <a:pt x="11917318" y="2071178"/>
                  </a:lnTo>
                  <a:lnTo>
                    <a:pt x="11919065" y="2079829"/>
                  </a:lnTo>
                  <a:lnTo>
                    <a:pt x="11923829" y="2086893"/>
                  </a:lnTo>
                  <a:lnTo>
                    <a:pt x="11930894" y="2091656"/>
                  </a:lnTo>
                  <a:lnTo>
                    <a:pt x="11939543" y="2093403"/>
                  </a:lnTo>
                  <a:lnTo>
                    <a:pt x="11948196" y="2091656"/>
                  </a:lnTo>
                  <a:lnTo>
                    <a:pt x="11955260" y="2086893"/>
                  </a:lnTo>
                  <a:lnTo>
                    <a:pt x="11960022" y="2079829"/>
                  </a:lnTo>
                  <a:lnTo>
                    <a:pt x="11961759" y="2071178"/>
                  </a:lnTo>
                  <a:lnTo>
                    <a:pt x="11960026" y="2062501"/>
                  </a:lnTo>
                  <a:lnTo>
                    <a:pt x="11955264" y="2055423"/>
                  </a:lnTo>
                  <a:lnTo>
                    <a:pt x="11948197" y="2050656"/>
                  </a:lnTo>
                  <a:lnTo>
                    <a:pt x="11939543" y="2048908"/>
                  </a:lnTo>
                  <a:close/>
                </a:path>
                <a:path w="11962130" h="7343775">
                  <a:moveTo>
                    <a:pt x="11939543" y="2137853"/>
                  </a:moveTo>
                  <a:lnTo>
                    <a:pt x="11930894" y="2139600"/>
                  </a:lnTo>
                  <a:lnTo>
                    <a:pt x="11923829" y="2144368"/>
                  </a:lnTo>
                  <a:lnTo>
                    <a:pt x="11919065" y="2151446"/>
                  </a:lnTo>
                  <a:lnTo>
                    <a:pt x="11917318" y="2160122"/>
                  </a:lnTo>
                  <a:lnTo>
                    <a:pt x="11919065" y="2168773"/>
                  </a:lnTo>
                  <a:lnTo>
                    <a:pt x="11923829" y="2175838"/>
                  </a:lnTo>
                  <a:lnTo>
                    <a:pt x="11930894" y="2180601"/>
                  </a:lnTo>
                  <a:lnTo>
                    <a:pt x="11939543" y="2182347"/>
                  </a:lnTo>
                  <a:lnTo>
                    <a:pt x="11948196" y="2180601"/>
                  </a:lnTo>
                  <a:lnTo>
                    <a:pt x="11955260" y="2175838"/>
                  </a:lnTo>
                  <a:lnTo>
                    <a:pt x="11960022" y="2168773"/>
                  </a:lnTo>
                  <a:lnTo>
                    <a:pt x="11961759" y="2160122"/>
                  </a:lnTo>
                  <a:lnTo>
                    <a:pt x="11960026" y="2151446"/>
                  </a:lnTo>
                  <a:lnTo>
                    <a:pt x="11955264" y="2144368"/>
                  </a:lnTo>
                  <a:lnTo>
                    <a:pt x="11948197" y="2139600"/>
                  </a:lnTo>
                  <a:lnTo>
                    <a:pt x="11939543" y="2137853"/>
                  </a:lnTo>
                  <a:close/>
                </a:path>
                <a:path w="11962130" h="7343775">
                  <a:moveTo>
                    <a:pt x="11939543" y="2226797"/>
                  </a:moveTo>
                  <a:lnTo>
                    <a:pt x="11930894" y="2228544"/>
                  </a:lnTo>
                  <a:lnTo>
                    <a:pt x="11923829" y="2233312"/>
                  </a:lnTo>
                  <a:lnTo>
                    <a:pt x="11919065" y="2240390"/>
                  </a:lnTo>
                  <a:lnTo>
                    <a:pt x="11917318" y="2249067"/>
                  </a:lnTo>
                  <a:lnTo>
                    <a:pt x="11919065" y="2257718"/>
                  </a:lnTo>
                  <a:lnTo>
                    <a:pt x="11923829" y="2264782"/>
                  </a:lnTo>
                  <a:lnTo>
                    <a:pt x="11930894" y="2269545"/>
                  </a:lnTo>
                  <a:lnTo>
                    <a:pt x="11939543" y="2271292"/>
                  </a:lnTo>
                  <a:lnTo>
                    <a:pt x="11948196" y="2269545"/>
                  </a:lnTo>
                  <a:lnTo>
                    <a:pt x="11955260" y="2264782"/>
                  </a:lnTo>
                  <a:lnTo>
                    <a:pt x="11960022" y="2257718"/>
                  </a:lnTo>
                  <a:lnTo>
                    <a:pt x="11961759" y="2249067"/>
                  </a:lnTo>
                  <a:lnTo>
                    <a:pt x="11960026" y="2240390"/>
                  </a:lnTo>
                  <a:lnTo>
                    <a:pt x="11955264" y="2233312"/>
                  </a:lnTo>
                  <a:lnTo>
                    <a:pt x="11948197" y="2228544"/>
                  </a:lnTo>
                  <a:lnTo>
                    <a:pt x="11939543" y="2226797"/>
                  </a:lnTo>
                  <a:close/>
                </a:path>
                <a:path w="11962130" h="7343775">
                  <a:moveTo>
                    <a:pt x="11939543" y="2315742"/>
                  </a:moveTo>
                  <a:lnTo>
                    <a:pt x="11930894" y="2317489"/>
                  </a:lnTo>
                  <a:lnTo>
                    <a:pt x="11923829" y="2322257"/>
                  </a:lnTo>
                  <a:lnTo>
                    <a:pt x="11919065" y="2329334"/>
                  </a:lnTo>
                  <a:lnTo>
                    <a:pt x="11917318" y="2338011"/>
                  </a:lnTo>
                  <a:lnTo>
                    <a:pt x="11919065" y="2346662"/>
                  </a:lnTo>
                  <a:lnTo>
                    <a:pt x="11923829" y="2353727"/>
                  </a:lnTo>
                  <a:lnTo>
                    <a:pt x="11930894" y="2358490"/>
                  </a:lnTo>
                  <a:lnTo>
                    <a:pt x="11939543" y="2360236"/>
                  </a:lnTo>
                  <a:lnTo>
                    <a:pt x="11948196" y="2358490"/>
                  </a:lnTo>
                  <a:lnTo>
                    <a:pt x="11955260" y="2353727"/>
                  </a:lnTo>
                  <a:lnTo>
                    <a:pt x="11960022" y="2346662"/>
                  </a:lnTo>
                  <a:lnTo>
                    <a:pt x="11961759" y="2338011"/>
                  </a:lnTo>
                  <a:lnTo>
                    <a:pt x="11960026" y="2329334"/>
                  </a:lnTo>
                  <a:lnTo>
                    <a:pt x="11955264" y="2322257"/>
                  </a:lnTo>
                  <a:lnTo>
                    <a:pt x="11948197" y="2317489"/>
                  </a:lnTo>
                  <a:lnTo>
                    <a:pt x="11939543" y="2315742"/>
                  </a:lnTo>
                  <a:close/>
                </a:path>
                <a:path w="11962130" h="7343775">
                  <a:moveTo>
                    <a:pt x="11939543" y="2404686"/>
                  </a:moveTo>
                  <a:lnTo>
                    <a:pt x="11930894" y="2406433"/>
                  </a:lnTo>
                  <a:lnTo>
                    <a:pt x="11923829" y="2411201"/>
                  </a:lnTo>
                  <a:lnTo>
                    <a:pt x="11919065" y="2418279"/>
                  </a:lnTo>
                  <a:lnTo>
                    <a:pt x="11917318" y="2426956"/>
                  </a:lnTo>
                  <a:lnTo>
                    <a:pt x="11919065" y="2435607"/>
                  </a:lnTo>
                  <a:lnTo>
                    <a:pt x="11923829" y="2442671"/>
                  </a:lnTo>
                  <a:lnTo>
                    <a:pt x="11930894" y="2447434"/>
                  </a:lnTo>
                  <a:lnTo>
                    <a:pt x="11939543" y="2449181"/>
                  </a:lnTo>
                  <a:lnTo>
                    <a:pt x="11948196" y="2447434"/>
                  </a:lnTo>
                  <a:lnTo>
                    <a:pt x="11955260" y="2442671"/>
                  </a:lnTo>
                  <a:lnTo>
                    <a:pt x="11960022" y="2435607"/>
                  </a:lnTo>
                  <a:lnTo>
                    <a:pt x="11961759" y="2426956"/>
                  </a:lnTo>
                  <a:lnTo>
                    <a:pt x="11960026" y="2418279"/>
                  </a:lnTo>
                  <a:lnTo>
                    <a:pt x="11955264" y="2411201"/>
                  </a:lnTo>
                  <a:lnTo>
                    <a:pt x="11948197" y="2406433"/>
                  </a:lnTo>
                  <a:lnTo>
                    <a:pt x="11939543" y="2404686"/>
                  </a:lnTo>
                  <a:close/>
                </a:path>
                <a:path w="11962130" h="7343775">
                  <a:moveTo>
                    <a:pt x="11939543" y="2493631"/>
                  </a:moveTo>
                  <a:lnTo>
                    <a:pt x="11930894" y="2495378"/>
                  </a:lnTo>
                  <a:lnTo>
                    <a:pt x="11923829" y="2500146"/>
                  </a:lnTo>
                  <a:lnTo>
                    <a:pt x="11919065" y="2507223"/>
                  </a:lnTo>
                  <a:lnTo>
                    <a:pt x="11917318" y="2515900"/>
                  </a:lnTo>
                  <a:lnTo>
                    <a:pt x="11919065" y="2524551"/>
                  </a:lnTo>
                  <a:lnTo>
                    <a:pt x="11923829" y="2531615"/>
                  </a:lnTo>
                  <a:lnTo>
                    <a:pt x="11930894" y="2536378"/>
                  </a:lnTo>
                  <a:lnTo>
                    <a:pt x="11939543" y="2538125"/>
                  </a:lnTo>
                  <a:lnTo>
                    <a:pt x="11948196" y="2536378"/>
                  </a:lnTo>
                  <a:lnTo>
                    <a:pt x="11955260" y="2531615"/>
                  </a:lnTo>
                  <a:lnTo>
                    <a:pt x="11960022" y="2524551"/>
                  </a:lnTo>
                  <a:lnTo>
                    <a:pt x="11961759" y="2515900"/>
                  </a:lnTo>
                  <a:lnTo>
                    <a:pt x="11960026" y="2507223"/>
                  </a:lnTo>
                  <a:lnTo>
                    <a:pt x="11955264" y="2500146"/>
                  </a:lnTo>
                  <a:lnTo>
                    <a:pt x="11948197" y="2495378"/>
                  </a:lnTo>
                  <a:lnTo>
                    <a:pt x="11939543" y="2493631"/>
                  </a:lnTo>
                  <a:close/>
                </a:path>
                <a:path w="11962130" h="7343775">
                  <a:moveTo>
                    <a:pt x="11939543" y="2582575"/>
                  </a:moveTo>
                  <a:lnTo>
                    <a:pt x="11930894" y="2584322"/>
                  </a:lnTo>
                  <a:lnTo>
                    <a:pt x="11923829" y="2589091"/>
                  </a:lnTo>
                  <a:lnTo>
                    <a:pt x="11919065" y="2596169"/>
                  </a:lnTo>
                  <a:lnTo>
                    <a:pt x="11917318" y="2604846"/>
                  </a:lnTo>
                  <a:lnTo>
                    <a:pt x="11919065" y="2613496"/>
                  </a:lnTo>
                  <a:lnTo>
                    <a:pt x="11923829" y="2620561"/>
                  </a:lnTo>
                  <a:lnTo>
                    <a:pt x="11930894" y="2625324"/>
                  </a:lnTo>
                  <a:lnTo>
                    <a:pt x="11939543" y="2627071"/>
                  </a:lnTo>
                  <a:lnTo>
                    <a:pt x="11948196" y="2625324"/>
                  </a:lnTo>
                  <a:lnTo>
                    <a:pt x="11955260" y="2620561"/>
                  </a:lnTo>
                  <a:lnTo>
                    <a:pt x="11960022" y="2613496"/>
                  </a:lnTo>
                  <a:lnTo>
                    <a:pt x="11961758" y="2604846"/>
                  </a:lnTo>
                  <a:lnTo>
                    <a:pt x="11960026" y="2596169"/>
                  </a:lnTo>
                  <a:lnTo>
                    <a:pt x="11955264" y="2589091"/>
                  </a:lnTo>
                  <a:lnTo>
                    <a:pt x="11948197" y="2584322"/>
                  </a:lnTo>
                  <a:lnTo>
                    <a:pt x="11939543" y="2582575"/>
                  </a:lnTo>
                  <a:close/>
                </a:path>
                <a:path w="11962130" h="7343775">
                  <a:moveTo>
                    <a:pt x="11939543" y="2671521"/>
                  </a:moveTo>
                  <a:lnTo>
                    <a:pt x="11930894" y="2673268"/>
                  </a:lnTo>
                  <a:lnTo>
                    <a:pt x="11923829" y="2678036"/>
                  </a:lnTo>
                  <a:lnTo>
                    <a:pt x="11919065" y="2685113"/>
                  </a:lnTo>
                  <a:lnTo>
                    <a:pt x="11917318" y="2693790"/>
                  </a:lnTo>
                  <a:lnTo>
                    <a:pt x="11919065" y="2702441"/>
                  </a:lnTo>
                  <a:lnTo>
                    <a:pt x="11923829" y="2709506"/>
                  </a:lnTo>
                  <a:lnTo>
                    <a:pt x="11930894" y="2714269"/>
                  </a:lnTo>
                  <a:lnTo>
                    <a:pt x="11939543" y="2716015"/>
                  </a:lnTo>
                  <a:lnTo>
                    <a:pt x="11948196" y="2714269"/>
                  </a:lnTo>
                  <a:lnTo>
                    <a:pt x="11955260" y="2709506"/>
                  </a:lnTo>
                  <a:lnTo>
                    <a:pt x="11960022" y="2702441"/>
                  </a:lnTo>
                  <a:lnTo>
                    <a:pt x="11961759" y="2693790"/>
                  </a:lnTo>
                  <a:lnTo>
                    <a:pt x="11960026" y="2685113"/>
                  </a:lnTo>
                  <a:lnTo>
                    <a:pt x="11955264" y="2678036"/>
                  </a:lnTo>
                  <a:lnTo>
                    <a:pt x="11948197" y="2673268"/>
                  </a:lnTo>
                  <a:lnTo>
                    <a:pt x="11939543" y="2671521"/>
                  </a:lnTo>
                  <a:close/>
                </a:path>
                <a:path w="11962130" h="7343775">
                  <a:moveTo>
                    <a:pt x="11939543" y="2760465"/>
                  </a:moveTo>
                  <a:lnTo>
                    <a:pt x="11930894" y="2762212"/>
                  </a:lnTo>
                  <a:lnTo>
                    <a:pt x="11923829" y="2766980"/>
                  </a:lnTo>
                  <a:lnTo>
                    <a:pt x="11919065" y="2774058"/>
                  </a:lnTo>
                  <a:lnTo>
                    <a:pt x="11917318" y="2782735"/>
                  </a:lnTo>
                  <a:lnTo>
                    <a:pt x="11919065" y="2791386"/>
                  </a:lnTo>
                  <a:lnTo>
                    <a:pt x="11923829" y="2798450"/>
                  </a:lnTo>
                  <a:lnTo>
                    <a:pt x="11930894" y="2803213"/>
                  </a:lnTo>
                  <a:lnTo>
                    <a:pt x="11939543" y="2804960"/>
                  </a:lnTo>
                  <a:lnTo>
                    <a:pt x="11948196" y="2803213"/>
                  </a:lnTo>
                  <a:lnTo>
                    <a:pt x="11955260" y="2798450"/>
                  </a:lnTo>
                  <a:lnTo>
                    <a:pt x="11960022" y="2791386"/>
                  </a:lnTo>
                  <a:lnTo>
                    <a:pt x="11961759" y="2782735"/>
                  </a:lnTo>
                  <a:lnTo>
                    <a:pt x="11960026" y="2774058"/>
                  </a:lnTo>
                  <a:lnTo>
                    <a:pt x="11955264" y="2766980"/>
                  </a:lnTo>
                  <a:lnTo>
                    <a:pt x="11948197" y="2762212"/>
                  </a:lnTo>
                  <a:lnTo>
                    <a:pt x="11939543" y="2760465"/>
                  </a:lnTo>
                  <a:close/>
                </a:path>
                <a:path w="11962130" h="7343775">
                  <a:moveTo>
                    <a:pt x="11939543" y="2849410"/>
                  </a:moveTo>
                  <a:lnTo>
                    <a:pt x="11930894" y="2851157"/>
                  </a:lnTo>
                  <a:lnTo>
                    <a:pt x="11923829" y="2855925"/>
                  </a:lnTo>
                  <a:lnTo>
                    <a:pt x="11919065" y="2863002"/>
                  </a:lnTo>
                  <a:lnTo>
                    <a:pt x="11917318" y="2871679"/>
                  </a:lnTo>
                  <a:lnTo>
                    <a:pt x="11919065" y="2880330"/>
                  </a:lnTo>
                  <a:lnTo>
                    <a:pt x="11923829" y="2887395"/>
                  </a:lnTo>
                  <a:lnTo>
                    <a:pt x="11930894" y="2892158"/>
                  </a:lnTo>
                  <a:lnTo>
                    <a:pt x="11939543" y="2893904"/>
                  </a:lnTo>
                  <a:lnTo>
                    <a:pt x="11948196" y="2892158"/>
                  </a:lnTo>
                  <a:lnTo>
                    <a:pt x="11955260" y="2887395"/>
                  </a:lnTo>
                  <a:lnTo>
                    <a:pt x="11960022" y="2880330"/>
                  </a:lnTo>
                  <a:lnTo>
                    <a:pt x="11961759" y="2871679"/>
                  </a:lnTo>
                  <a:lnTo>
                    <a:pt x="11960026" y="2863002"/>
                  </a:lnTo>
                  <a:lnTo>
                    <a:pt x="11955264" y="2855925"/>
                  </a:lnTo>
                  <a:lnTo>
                    <a:pt x="11948197" y="2851157"/>
                  </a:lnTo>
                  <a:lnTo>
                    <a:pt x="11939543" y="2849410"/>
                  </a:lnTo>
                  <a:close/>
                </a:path>
                <a:path w="11962130" h="7343775">
                  <a:moveTo>
                    <a:pt x="11939543" y="2938354"/>
                  </a:moveTo>
                  <a:lnTo>
                    <a:pt x="11930894" y="2940101"/>
                  </a:lnTo>
                  <a:lnTo>
                    <a:pt x="11923829" y="2944869"/>
                  </a:lnTo>
                  <a:lnTo>
                    <a:pt x="11919065" y="2951947"/>
                  </a:lnTo>
                  <a:lnTo>
                    <a:pt x="11917318" y="2960624"/>
                  </a:lnTo>
                  <a:lnTo>
                    <a:pt x="11919065" y="2969274"/>
                  </a:lnTo>
                  <a:lnTo>
                    <a:pt x="11923829" y="2976339"/>
                  </a:lnTo>
                  <a:lnTo>
                    <a:pt x="11930894" y="2981102"/>
                  </a:lnTo>
                  <a:lnTo>
                    <a:pt x="11939543" y="2982849"/>
                  </a:lnTo>
                  <a:lnTo>
                    <a:pt x="11948196" y="2981102"/>
                  </a:lnTo>
                  <a:lnTo>
                    <a:pt x="11955260" y="2976339"/>
                  </a:lnTo>
                  <a:lnTo>
                    <a:pt x="11960022" y="2969274"/>
                  </a:lnTo>
                  <a:lnTo>
                    <a:pt x="11961759" y="2960624"/>
                  </a:lnTo>
                  <a:lnTo>
                    <a:pt x="11960026" y="2951947"/>
                  </a:lnTo>
                  <a:lnTo>
                    <a:pt x="11955264" y="2944869"/>
                  </a:lnTo>
                  <a:lnTo>
                    <a:pt x="11948197" y="2940101"/>
                  </a:lnTo>
                  <a:lnTo>
                    <a:pt x="11939543" y="2938354"/>
                  </a:lnTo>
                  <a:close/>
                </a:path>
                <a:path w="11962130" h="7343775">
                  <a:moveTo>
                    <a:pt x="11939543" y="3027299"/>
                  </a:moveTo>
                  <a:lnTo>
                    <a:pt x="11930894" y="3029046"/>
                  </a:lnTo>
                  <a:lnTo>
                    <a:pt x="11923829" y="3033814"/>
                  </a:lnTo>
                  <a:lnTo>
                    <a:pt x="11919065" y="3040891"/>
                  </a:lnTo>
                  <a:lnTo>
                    <a:pt x="11917318" y="3049568"/>
                  </a:lnTo>
                  <a:lnTo>
                    <a:pt x="11919065" y="3058219"/>
                  </a:lnTo>
                  <a:lnTo>
                    <a:pt x="11923829" y="3065283"/>
                  </a:lnTo>
                  <a:lnTo>
                    <a:pt x="11930894" y="3070046"/>
                  </a:lnTo>
                  <a:lnTo>
                    <a:pt x="11939543" y="3071793"/>
                  </a:lnTo>
                  <a:lnTo>
                    <a:pt x="11948196" y="3070046"/>
                  </a:lnTo>
                  <a:lnTo>
                    <a:pt x="11955260" y="3065283"/>
                  </a:lnTo>
                  <a:lnTo>
                    <a:pt x="11960022" y="3058219"/>
                  </a:lnTo>
                  <a:lnTo>
                    <a:pt x="11961759" y="3049568"/>
                  </a:lnTo>
                  <a:lnTo>
                    <a:pt x="11960026" y="3040891"/>
                  </a:lnTo>
                  <a:lnTo>
                    <a:pt x="11955264" y="3033814"/>
                  </a:lnTo>
                  <a:lnTo>
                    <a:pt x="11948197" y="3029046"/>
                  </a:lnTo>
                  <a:lnTo>
                    <a:pt x="11939543" y="3027299"/>
                  </a:lnTo>
                  <a:close/>
                </a:path>
                <a:path w="11962130" h="7343775">
                  <a:moveTo>
                    <a:pt x="11939543" y="3116243"/>
                  </a:moveTo>
                  <a:lnTo>
                    <a:pt x="11930894" y="3117990"/>
                  </a:lnTo>
                  <a:lnTo>
                    <a:pt x="11923829" y="3122758"/>
                  </a:lnTo>
                  <a:lnTo>
                    <a:pt x="11919065" y="3129836"/>
                  </a:lnTo>
                  <a:lnTo>
                    <a:pt x="11917318" y="3138512"/>
                  </a:lnTo>
                  <a:lnTo>
                    <a:pt x="11919065" y="3147163"/>
                  </a:lnTo>
                  <a:lnTo>
                    <a:pt x="11923829" y="3154228"/>
                  </a:lnTo>
                  <a:lnTo>
                    <a:pt x="11930894" y="3158991"/>
                  </a:lnTo>
                  <a:lnTo>
                    <a:pt x="11939543" y="3160737"/>
                  </a:lnTo>
                  <a:lnTo>
                    <a:pt x="11948196" y="3158991"/>
                  </a:lnTo>
                  <a:lnTo>
                    <a:pt x="11955260" y="3154228"/>
                  </a:lnTo>
                  <a:lnTo>
                    <a:pt x="11960022" y="3147163"/>
                  </a:lnTo>
                  <a:lnTo>
                    <a:pt x="11961759" y="3138512"/>
                  </a:lnTo>
                  <a:lnTo>
                    <a:pt x="11960026" y="3129836"/>
                  </a:lnTo>
                  <a:lnTo>
                    <a:pt x="11955264" y="3122758"/>
                  </a:lnTo>
                  <a:lnTo>
                    <a:pt x="11948197" y="3117990"/>
                  </a:lnTo>
                  <a:lnTo>
                    <a:pt x="11939543" y="3116243"/>
                  </a:lnTo>
                  <a:close/>
                </a:path>
                <a:path w="11962130" h="7343775">
                  <a:moveTo>
                    <a:pt x="11939543" y="3205187"/>
                  </a:moveTo>
                  <a:lnTo>
                    <a:pt x="11930894" y="3206935"/>
                  </a:lnTo>
                  <a:lnTo>
                    <a:pt x="11923829" y="3211703"/>
                  </a:lnTo>
                  <a:lnTo>
                    <a:pt x="11919065" y="3218780"/>
                  </a:lnTo>
                  <a:lnTo>
                    <a:pt x="11917318" y="3227457"/>
                  </a:lnTo>
                  <a:lnTo>
                    <a:pt x="11919065" y="3236108"/>
                  </a:lnTo>
                  <a:lnTo>
                    <a:pt x="11923829" y="3243172"/>
                  </a:lnTo>
                  <a:lnTo>
                    <a:pt x="11930894" y="3247935"/>
                  </a:lnTo>
                  <a:lnTo>
                    <a:pt x="11939543" y="3249682"/>
                  </a:lnTo>
                  <a:lnTo>
                    <a:pt x="11948196" y="3247935"/>
                  </a:lnTo>
                  <a:lnTo>
                    <a:pt x="11955260" y="3243172"/>
                  </a:lnTo>
                  <a:lnTo>
                    <a:pt x="11960022" y="3236108"/>
                  </a:lnTo>
                  <a:lnTo>
                    <a:pt x="11961759" y="3227457"/>
                  </a:lnTo>
                  <a:lnTo>
                    <a:pt x="11960026" y="3218780"/>
                  </a:lnTo>
                  <a:lnTo>
                    <a:pt x="11955264" y="3211703"/>
                  </a:lnTo>
                  <a:lnTo>
                    <a:pt x="11948197" y="3206935"/>
                  </a:lnTo>
                  <a:lnTo>
                    <a:pt x="11939543" y="3205187"/>
                  </a:lnTo>
                  <a:close/>
                </a:path>
                <a:path w="11962130" h="7343775">
                  <a:moveTo>
                    <a:pt x="11939543" y="3294132"/>
                  </a:moveTo>
                  <a:lnTo>
                    <a:pt x="11930894" y="3295879"/>
                  </a:lnTo>
                  <a:lnTo>
                    <a:pt x="11923829" y="3300647"/>
                  </a:lnTo>
                  <a:lnTo>
                    <a:pt x="11919065" y="3307725"/>
                  </a:lnTo>
                  <a:lnTo>
                    <a:pt x="11917318" y="3316401"/>
                  </a:lnTo>
                  <a:lnTo>
                    <a:pt x="11919065" y="3325052"/>
                  </a:lnTo>
                  <a:lnTo>
                    <a:pt x="11923829" y="3332117"/>
                  </a:lnTo>
                  <a:lnTo>
                    <a:pt x="11930894" y="3336880"/>
                  </a:lnTo>
                  <a:lnTo>
                    <a:pt x="11939543" y="3338626"/>
                  </a:lnTo>
                  <a:lnTo>
                    <a:pt x="11948196" y="3336880"/>
                  </a:lnTo>
                  <a:lnTo>
                    <a:pt x="11955260" y="3332117"/>
                  </a:lnTo>
                  <a:lnTo>
                    <a:pt x="11960022" y="3325052"/>
                  </a:lnTo>
                  <a:lnTo>
                    <a:pt x="11961759" y="3316401"/>
                  </a:lnTo>
                  <a:lnTo>
                    <a:pt x="11960026" y="3307725"/>
                  </a:lnTo>
                  <a:lnTo>
                    <a:pt x="11955264" y="3300647"/>
                  </a:lnTo>
                  <a:lnTo>
                    <a:pt x="11948197" y="3295879"/>
                  </a:lnTo>
                  <a:lnTo>
                    <a:pt x="11939543" y="3294132"/>
                  </a:lnTo>
                  <a:close/>
                </a:path>
                <a:path w="11962130" h="7343775">
                  <a:moveTo>
                    <a:pt x="11939543" y="3383076"/>
                  </a:moveTo>
                  <a:lnTo>
                    <a:pt x="11930894" y="3384824"/>
                  </a:lnTo>
                  <a:lnTo>
                    <a:pt x="11923829" y="3389591"/>
                  </a:lnTo>
                  <a:lnTo>
                    <a:pt x="11919065" y="3396669"/>
                  </a:lnTo>
                  <a:lnTo>
                    <a:pt x="11917318" y="3405346"/>
                  </a:lnTo>
                  <a:lnTo>
                    <a:pt x="11919065" y="3413997"/>
                  </a:lnTo>
                  <a:lnTo>
                    <a:pt x="11923829" y="3421061"/>
                  </a:lnTo>
                  <a:lnTo>
                    <a:pt x="11930894" y="3425824"/>
                  </a:lnTo>
                  <a:lnTo>
                    <a:pt x="11939543" y="3427571"/>
                  </a:lnTo>
                  <a:lnTo>
                    <a:pt x="11948196" y="3425824"/>
                  </a:lnTo>
                  <a:lnTo>
                    <a:pt x="11955260" y="3421061"/>
                  </a:lnTo>
                  <a:lnTo>
                    <a:pt x="11960022" y="3413997"/>
                  </a:lnTo>
                  <a:lnTo>
                    <a:pt x="11961759" y="3405346"/>
                  </a:lnTo>
                  <a:lnTo>
                    <a:pt x="11960026" y="3396669"/>
                  </a:lnTo>
                  <a:lnTo>
                    <a:pt x="11955264" y="3389591"/>
                  </a:lnTo>
                  <a:lnTo>
                    <a:pt x="11948197" y="3384824"/>
                  </a:lnTo>
                  <a:lnTo>
                    <a:pt x="11939543" y="3383076"/>
                  </a:lnTo>
                  <a:close/>
                </a:path>
                <a:path w="11962130" h="7343775">
                  <a:moveTo>
                    <a:pt x="11939543" y="3472021"/>
                  </a:moveTo>
                  <a:lnTo>
                    <a:pt x="11930894" y="3473768"/>
                  </a:lnTo>
                  <a:lnTo>
                    <a:pt x="11923829" y="3478536"/>
                  </a:lnTo>
                  <a:lnTo>
                    <a:pt x="11919065" y="3485614"/>
                  </a:lnTo>
                  <a:lnTo>
                    <a:pt x="11917318" y="3494290"/>
                  </a:lnTo>
                  <a:lnTo>
                    <a:pt x="11919065" y="3502941"/>
                  </a:lnTo>
                  <a:lnTo>
                    <a:pt x="11923829" y="3510006"/>
                  </a:lnTo>
                  <a:lnTo>
                    <a:pt x="11930894" y="3514769"/>
                  </a:lnTo>
                  <a:lnTo>
                    <a:pt x="11939543" y="3516515"/>
                  </a:lnTo>
                  <a:lnTo>
                    <a:pt x="11948196" y="3514769"/>
                  </a:lnTo>
                  <a:lnTo>
                    <a:pt x="11955260" y="3510006"/>
                  </a:lnTo>
                  <a:lnTo>
                    <a:pt x="11960022" y="3502941"/>
                  </a:lnTo>
                  <a:lnTo>
                    <a:pt x="11961759" y="3494290"/>
                  </a:lnTo>
                  <a:lnTo>
                    <a:pt x="11960026" y="3485614"/>
                  </a:lnTo>
                  <a:lnTo>
                    <a:pt x="11955264" y="3478536"/>
                  </a:lnTo>
                  <a:lnTo>
                    <a:pt x="11948197" y="3473768"/>
                  </a:lnTo>
                  <a:lnTo>
                    <a:pt x="11939543" y="3472021"/>
                  </a:lnTo>
                  <a:close/>
                </a:path>
                <a:path w="11962130" h="7343775">
                  <a:moveTo>
                    <a:pt x="11939543" y="3560965"/>
                  </a:moveTo>
                  <a:lnTo>
                    <a:pt x="11930894" y="3562712"/>
                  </a:lnTo>
                  <a:lnTo>
                    <a:pt x="11923829" y="3567480"/>
                  </a:lnTo>
                  <a:lnTo>
                    <a:pt x="11919065" y="3574558"/>
                  </a:lnTo>
                  <a:lnTo>
                    <a:pt x="11917318" y="3583235"/>
                  </a:lnTo>
                  <a:lnTo>
                    <a:pt x="11919065" y="3591886"/>
                  </a:lnTo>
                  <a:lnTo>
                    <a:pt x="11923829" y="3598950"/>
                  </a:lnTo>
                  <a:lnTo>
                    <a:pt x="11930894" y="3603713"/>
                  </a:lnTo>
                  <a:lnTo>
                    <a:pt x="11939543" y="3605460"/>
                  </a:lnTo>
                  <a:lnTo>
                    <a:pt x="11948196" y="3603713"/>
                  </a:lnTo>
                  <a:lnTo>
                    <a:pt x="11955260" y="3598950"/>
                  </a:lnTo>
                  <a:lnTo>
                    <a:pt x="11960022" y="3591886"/>
                  </a:lnTo>
                  <a:lnTo>
                    <a:pt x="11961759" y="3583235"/>
                  </a:lnTo>
                  <a:lnTo>
                    <a:pt x="11960026" y="3574558"/>
                  </a:lnTo>
                  <a:lnTo>
                    <a:pt x="11955264" y="3567480"/>
                  </a:lnTo>
                  <a:lnTo>
                    <a:pt x="11948197" y="3562712"/>
                  </a:lnTo>
                  <a:lnTo>
                    <a:pt x="11939543" y="3560965"/>
                  </a:lnTo>
                  <a:close/>
                </a:path>
                <a:path w="11962130" h="7343775">
                  <a:moveTo>
                    <a:pt x="11939543" y="3649910"/>
                  </a:moveTo>
                  <a:lnTo>
                    <a:pt x="11930894" y="3651657"/>
                  </a:lnTo>
                  <a:lnTo>
                    <a:pt x="11923829" y="3656425"/>
                  </a:lnTo>
                  <a:lnTo>
                    <a:pt x="11919065" y="3663502"/>
                  </a:lnTo>
                  <a:lnTo>
                    <a:pt x="11917318" y="3672179"/>
                  </a:lnTo>
                  <a:lnTo>
                    <a:pt x="11919065" y="3680830"/>
                  </a:lnTo>
                  <a:lnTo>
                    <a:pt x="11923829" y="3687895"/>
                  </a:lnTo>
                  <a:lnTo>
                    <a:pt x="11930894" y="3692658"/>
                  </a:lnTo>
                  <a:lnTo>
                    <a:pt x="11939543" y="3694404"/>
                  </a:lnTo>
                  <a:lnTo>
                    <a:pt x="11948196" y="3692658"/>
                  </a:lnTo>
                  <a:lnTo>
                    <a:pt x="11955260" y="3687895"/>
                  </a:lnTo>
                  <a:lnTo>
                    <a:pt x="11960022" y="3680830"/>
                  </a:lnTo>
                  <a:lnTo>
                    <a:pt x="11961759" y="3672179"/>
                  </a:lnTo>
                  <a:lnTo>
                    <a:pt x="11960026" y="3663502"/>
                  </a:lnTo>
                  <a:lnTo>
                    <a:pt x="11955264" y="3656425"/>
                  </a:lnTo>
                  <a:lnTo>
                    <a:pt x="11948197" y="3651657"/>
                  </a:lnTo>
                  <a:lnTo>
                    <a:pt x="11939543" y="3649910"/>
                  </a:lnTo>
                  <a:close/>
                </a:path>
                <a:path w="11962130" h="7343775">
                  <a:moveTo>
                    <a:pt x="11939543" y="3738854"/>
                  </a:moveTo>
                  <a:lnTo>
                    <a:pt x="11930894" y="3740601"/>
                  </a:lnTo>
                  <a:lnTo>
                    <a:pt x="11923829" y="3745369"/>
                  </a:lnTo>
                  <a:lnTo>
                    <a:pt x="11919065" y="3752447"/>
                  </a:lnTo>
                  <a:lnTo>
                    <a:pt x="11917318" y="3761124"/>
                  </a:lnTo>
                  <a:lnTo>
                    <a:pt x="11919065" y="3769775"/>
                  </a:lnTo>
                  <a:lnTo>
                    <a:pt x="11923829" y="3776839"/>
                  </a:lnTo>
                  <a:lnTo>
                    <a:pt x="11930894" y="3781602"/>
                  </a:lnTo>
                  <a:lnTo>
                    <a:pt x="11939543" y="3783349"/>
                  </a:lnTo>
                  <a:lnTo>
                    <a:pt x="11948196" y="3781602"/>
                  </a:lnTo>
                  <a:lnTo>
                    <a:pt x="11955260" y="3776839"/>
                  </a:lnTo>
                  <a:lnTo>
                    <a:pt x="11960022" y="3769775"/>
                  </a:lnTo>
                  <a:lnTo>
                    <a:pt x="11961759" y="3761124"/>
                  </a:lnTo>
                  <a:lnTo>
                    <a:pt x="11960026" y="3752447"/>
                  </a:lnTo>
                  <a:lnTo>
                    <a:pt x="11955264" y="3745369"/>
                  </a:lnTo>
                  <a:lnTo>
                    <a:pt x="11948197" y="3740601"/>
                  </a:lnTo>
                  <a:lnTo>
                    <a:pt x="11939543" y="3738854"/>
                  </a:lnTo>
                  <a:close/>
                </a:path>
                <a:path w="11962130" h="7343775">
                  <a:moveTo>
                    <a:pt x="11939543" y="3827799"/>
                  </a:moveTo>
                  <a:lnTo>
                    <a:pt x="11930894" y="3829546"/>
                  </a:lnTo>
                  <a:lnTo>
                    <a:pt x="11923829" y="3834314"/>
                  </a:lnTo>
                  <a:lnTo>
                    <a:pt x="11919065" y="3841391"/>
                  </a:lnTo>
                  <a:lnTo>
                    <a:pt x="11917318" y="3850068"/>
                  </a:lnTo>
                  <a:lnTo>
                    <a:pt x="11919065" y="3858719"/>
                  </a:lnTo>
                  <a:lnTo>
                    <a:pt x="11923829" y="3865783"/>
                  </a:lnTo>
                  <a:lnTo>
                    <a:pt x="11930894" y="3870546"/>
                  </a:lnTo>
                  <a:lnTo>
                    <a:pt x="11939543" y="3872293"/>
                  </a:lnTo>
                  <a:lnTo>
                    <a:pt x="11948196" y="3870546"/>
                  </a:lnTo>
                  <a:lnTo>
                    <a:pt x="11955260" y="3865783"/>
                  </a:lnTo>
                  <a:lnTo>
                    <a:pt x="11960022" y="3858719"/>
                  </a:lnTo>
                  <a:lnTo>
                    <a:pt x="11961759" y="3850068"/>
                  </a:lnTo>
                  <a:lnTo>
                    <a:pt x="11960026" y="3841391"/>
                  </a:lnTo>
                  <a:lnTo>
                    <a:pt x="11955264" y="3834314"/>
                  </a:lnTo>
                  <a:lnTo>
                    <a:pt x="11948197" y="3829546"/>
                  </a:lnTo>
                  <a:lnTo>
                    <a:pt x="11939543" y="3827799"/>
                  </a:lnTo>
                  <a:close/>
                </a:path>
                <a:path w="11962130" h="7343775">
                  <a:moveTo>
                    <a:pt x="11939543" y="3916743"/>
                  </a:moveTo>
                  <a:lnTo>
                    <a:pt x="11930894" y="3918490"/>
                  </a:lnTo>
                  <a:lnTo>
                    <a:pt x="11923829" y="3923258"/>
                  </a:lnTo>
                  <a:lnTo>
                    <a:pt x="11919065" y="3930336"/>
                  </a:lnTo>
                  <a:lnTo>
                    <a:pt x="11917318" y="3939012"/>
                  </a:lnTo>
                  <a:lnTo>
                    <a:pt x="11919065" y="3947663"/>
                  </a:lnTo>
                  <a:lnTo>
                    <a:pt x="11923829" y="3954728"/>
                  </a:lnTo>
                  <a:lnTo>
                    <a:pt x="11930894" y="3959491"/>
                  </a:lnTo>
                  <a:lnTo>
                    <a:pt x="11939543" y="3961237"/>
                  </a:lnTo>
                  <a:lnTo>
                    <a:pt x="11948196" y="3959491"/>
                  </a:lnTo>
                  <a:lnTo>
                    <a:pt x="11955260" y="3954728"/>
                  </a:lnTo>
                  <a:lnTo>
                    <a:pt x="11960022" y="3947663"/>
                  </a:lnTo>
                  <a:lnTo>
                    <a:pt x="11961759" y="3939012"/>
                  </a:lnTo>
                  <a:lnTo>
                    <a:pt x="11960026" y="3930336"/>
                  </a:lnTo>
                  <a:lnTo>
                    <a:pt x="11955264" y="3923258"/>
                  </a:lnTo>
                  <a:lnTo>
                    <a:pt x="11948197" y="3918490"/>
                  </a:lnTo>
                  <a:lnTo>
                    <a:pt x="11939543" y="3916743"/>
                  </a:lnTo>
                  <a:close/>
                </a:path>
                <a:path w="11962130" h="7343775">
                  <a:moveTo>
                    <a:pt x="11939543" y="4005687"/>
                  </a:moveTo>
                  <a:lnTo>
                    <a:pt x="11930894" y="4007435"/>
                  </a:lnTo>
                  <a:lnTo>
                    <a:pt x="11923829" y="4012203"/>
                  </a:lnTo>
                  <a:lnTo>
                    <a:pt x="11919065" y="4019280"/>
                  </a:lnTo>
                  <a:lnTo>
                    <a:pt x="11917318" y="4027957"/>
                  </a:lnTo>
                  <a:lnTo>
                    <a:pt x="11919065" y="4036608"/>
                  </a:lnTo>
                  <a:lnTo>
                    <a:pt x="11923829" y="4043672"/>
                  </a:lnTo>
                  <a:lnTo>
                    <a:pt x="11930894" y="4048435"/>
                  </a:lnTo>
                  <a:lnTo>
                    <a:pt x="11939543" y="4050182"/>
                  </a:lnTo>
                  <a:lnTo>
                    <a:pt x="11948196" y="4048435"/>
                  </a:lnTo>
                  <a:lnTo>
                    <a:pt x="11955260" y="4043672"/>
                  </a:lnTo>
                  <a:lnTo>
                    <a:pt x="11960022" y="4036608"/>
                  </a:lnTo>
                  <a:lnTo>
                    <a:pt x="11961759" y="4027957"/>
                  </a:lnTo>
                  <a:lnTo>
                    <a:pt x="11960026" y="4019280"/>
                  </a:lnTo>
                  <a:lnTo>
                    <a:pt x="11955264" y="4012203"/>
                  </a:lnTo>
                  <a:lnTo>
                    <a:pt x="11948197" y="4007435"/>
                  </a:lnTo>
                  <a:lnTo>
                    <a:pt x="11939543" y="4005687"/>
                  </a:lnTo>
                  <a:close/>
                </a:path>
                <a:path w="11962130" h="7343775">
                  <a:moveTo>
                    <a:pt x="11939543" y="4094632"/>
                  </a:moveTo>
                  <a:lnTo>
                    <a:pt x="11930894" y="4096379"/>
                  </a:lnTo>
                  <a:lnTo>
                    <a:pt x="11923829" y="4101147"/>
                  </a:lnTo>
                  <a:lnTo>
                    <a:pt x="11919065" y="4108225"/>
                  </a:lnTo>
                  <a:lnTo>
                    <a:pt x="11917318" y="4116901"/>
                  </a:lnTo>
                  <a:lnTo>
                    <a:pt x="11919065" y="4125552"/>
                  </a:lnTo>
                  <a:lnTo>
                    <a:pt x="11923829" y="4132617"/>
                  </a:lnTo>
                  <a:lnTo>
                    <a:pt x="11930894" y="4137380"/>
                  </a:lnTo>
                  <a:lnTo>
                    <a:pt x="11939543" y="4139126"/>
                  </a:lnTo>
                  <a:lnTo>
                    <a:pt x="11948196" y="4137380"/>
                  </a:lnTo>
                  <a:lnTo>
                    <a:pt x="11955260" y="4132617"/>
                  </a:lnTo>
                  <a:lnTo>
                    <a:pt x="11960022" y="4125552"/>
                  </a:lnTo>
                  <a:lnTo>
                    <a:pt x="11961759" y="4116901"/>
                  </a:lnTo>
                  <a:lnTo>
                    <a:pt x="11960026" y="4108225"/>
                  </a:lnTo>
                  <a:lnTo>
                    <a:pt x="11955264" y="4101147"/>
                  </a:lnTo>
                  <a:lnTo>
                    <a:pt x="11948197" y="4096379"/>
                  </a:lnTo>
                  <a:lnTo>
                    <a:pt x="11939543" y="4094632"/>
                  </a:lnTo>
                  <a:close/>
                </a:path>
                <a:path w="11962130" h="7343775">
                  <a:moveTo>
                    <a:pt x="11939543" y="4183576"/>
                  </a:moveTo>
                  <a:lnTo>
                    <a:pt x="11930894" y="4185324"/>
                  </a:lnTo>
                  <a:lnTo>
                    <a:pt x="11923829" y="4190091"/>
                  </a:lnTo>
                  <a:lnTo>
                    <a:pt x="11919065" y="4197169"/>
                  </a:lnTo>
                  <a:lnTo>
                    <a:pt x="11917318" y="4205846"/>
                  </a:lnTo>
                  <a:lnTo>
                    <a:pt x="11919065" y="4214497"/>
                  </a:lnTo>
                  <a:lnTo>
                    <a:pt x="11923829" y="4221561"/>
                  </a:lnTo>
                  <a:lnTo>
                    <a:pt x="11930894" y="4226324"/>
                  </a:lnTo>
                  <a:lnTo>
                    <a:pt x="11939543" y="4228071"/>
                  </a:lnTo>
                  <a:lnTo>
                    <a:pt x="11948196" y="4226324"/>
                  </a:lnTo>
                  <a:lnTo>
                    <a:pt x="11955260" y="4221561"/>
                  </a:lnTo>
                  <a:lnTo>
                    <a:pt x="11960022" y="4214497"/>
                  </a:lnTo>
                  <a:lnTo>
                    <a:pt x="11961759" y="4205846"/>
                  </a:lnTo>
                  <a:lnTo>
                    <a:pt x="11960026" y="4197169"/>
                  </a:lnTo>
                  <a:lnTo>
                    <a:pt x="11955264" y="4190091"/>
                  </a:lnTo>
                  <a:lnTo>
                    <a:pt x="11948197" y="4185324"/>
                  </a:lnTo>
                  <a:lnTo>
                    <a:pt x="11939543" y="4183576"/>
                  </a:lnTo>
                  <a:close/>
                </a:path>
                <a:path w="11962130" h="7343775">
                  <a:moveTo>
                    <a:pt x="11939543" y="4272521"/>
                  </a:moveTo>
                  <a:lnTo>
                    <a:pt x="11930894" y="4274268"/>
                  </a:lnTo>
                  <a:lnTo>
                    <a:pt x="11923829" y="4279036"/>
                  </a:lnTo>
                  <a:lnTo>
                    <a:pt x="11919065" y="4286114"/>
                  </a:lnTo>
                  <a:lnTo>
                    <a:pt x="11917318" y="4294790"/>
                  </a:lnTo>
                  <a:lnTo>
                    <a:pt x="11919065" y="4303441"/>
                  </a:lnTo>
                  <a:lnTo>
                    <a:pt x="11923829" y="4310506"/>
                  </a:lnTo>
                  <a:lnTo>
                    <a:pt x="11930894" y="4315269"/>
                  </a:lnTo>
                  <a:lnTo>
                    <a:pt x="11939543" y="4317015"/>
                  </a:lnTo>
                  <a:lnTo>
                    <a:pt x="11948196" y="4315269"/>
                  </a:lnTo>
                  <a:lnTo>
                    <a:pt x="11955260" y="4310506"/>
                  </a:lnTo>
                  <a:lnTo>
                    <a:pt x="11960022" y="4303441"/>
                  </a:lnTo>
                  <a:lnTo>
                    <a:pt x="11961759" y="4294790"/>
                  </a:lnTo>
                  <a:lnTo>
                    <a:pt x="11960026" y="4286114"/>
                  </a:lnTo>
                  <a:lnTo>
                    <a:pt x="11955264" y="4279036"/>
                  </a:lnTo>
                  <a:lnTo>
                    <a:pt x="11948197" y="4274268"/>
                  </a:lnTo>
                  <a:lnTo>
                    <a:pt x="11939543" y="4272521"/>
                  </a:lnTo>
                  <a:close/>
                </a:path>
                <a:path w="11962130" h="7343775">
                  <a:moveTo>
                    <a:pt x="11939543" y="4361465"/>
                  </a:moveTo>
                  <a:lnTo>
                    <a:pt x="11930894" y="4363212"/>
                  </a:lnTo>
                  <a:lnTo>
                    <a:pt x="11923829" y="4367980"/>
                  </a:lnTo>
                  <a:lnTo>
                    <a:pt x="11919065" y="4375058"/>
                  </a:lnTo>
                  <a:lnTo>
                    <a:pt x="11917318" y="4383735"/>
                  </a:lnTo>
                  <a:lnTo>
                    <a:pt x="11919065" y="4392386"/>
                  </a:lnTo>
                  <a:lnTo>
                    <a:pt x="11923829" y="4399450"/>
                  </a:lnTo>
                  <a:lnTo>
                    <a:pt x="11930894" y="4404213"/>
                  </a:lnTo>
                  <a:lnTo>
                    <a:pt x="11939543" y="4405960"/>
                  </a:lnTo>
                  <a:lnTo>
                    <a:pt x="11948196" y="4404213"/>
                  </a:lnTo>
                  <a:lnTo>
                    <a:pt x="11955260" y="4399450"/>
                  </a:lnTo>
                  <a:lnTo>
                    <a:pt x="11960022" y="4392386"/>
                  </a:lnTo>
                  <a:lnTo>
                    <a:pt x="11961759" y="4383735"/>
                  </a:lnTo>
                  <a:lnTo>
                    <a:pt x="11960026" y="4375058"/>
                  </a:lnTo>
                  <a:lnTo>
                    <a:pt x="11955264" y="4367980"/>
                  </a:lnTo>
                  <a:lnTo>
                    <a:pt x="11948197" y="4363212"/>
                  </a:lnTo>
                  <a:lnTo>
                    <a:pt x="11939543" y="4361465"/>
                  </a:lnTo>
                  <a:close/>
                </a:path>
                <a:path w="11962130" h="7343775">
                  <a:moveTo>
                    <a:pt x="11939543" y="4450410"/>
                  </a:moveTo>
                  <a:lnTo>
                    <a:pt x="11930894" y="4452157"/>
                  </a:lnTo>
                  <a:lnTo>
                    <a:pt x="11923829" y="4456925"/>
                  </a:lnTo>
                  <a:lnTo>
                    <a:pt x="11919065" y="4464002"/>
                  </a:lnTo>
                  <a:lnTo>
                    <a:pt x="11917318" y="4472679"/>
                  </a:lnTo>
                  <a:lnTo>
                    <a:pt x="11919065" y="4481330"/>
                  </a:lnTo>
                  <a:lnTo>
                    <a:pt x="11923829" y="4488395"/>
                  </a:lnTo>
                  <a:lnTo>
                    <a:pt x="11930894" y="4493158"/>
                  </a:lnTo>
                  <a:lnTo>
                    <a:pt x="11939543" y="4494904"/>
                  </a:lnTo>
                  <a:lnTo>
                    <a:pt x="11948196" y="4493158"/>
                  </a:lnTo>
                  <a:lnTo>
                    <a:pt x="11955260" y="4488395"/>
                  </a:lnTo>
                  <a:lnTo>
                    <a:pt x="11960022" y="4481330"/>
                  </a:lnTo>
                  <a:lnTo>
                    <a:pt x="11961759" y="4472679"/>
                  </a:lnTo>
                  <a:lnTo>
                    <a:pt x="11960026" y="4464002"/>
                  </a:lnTo>
                  <a:lnTo>
                    <a:pt x="11955264" y="4456925"/>
                  </a:lnTo>
                  <a:lnTo>
                    <a:pt x="11948197" y="4452157"/>
                  </a:lnTo>
                  <a:lnTo>
                    <a:pt x="11939543" y="4450410"/>
                  </a:lnTo>
                  <a:close/>
                </a:path>
                <a:path w="11962130" h="7343775">
                  <a:moveTo>
                    <a:pt x="11939543" y="4539354"/>
                  </a:moveTo>
                  <a:lnTo>
                    <a:pt x="11930894" y="4541101"/>
                  </a:lnTo>
                  <a:lnTo>
                    <a:pt x="11923829" y="4545869"/>
                  </a:lnTo>
                  <a:lnTo>
                    <a:pt x="11919065" y="4552947"/>
                  </a:lnTo>
                  <a:lnTo>
                    <a:pt x="11917318" y="4561624"/>
                  </a:lnTo>
                  <a:lnTo>
                    <a:pt x="11919065" y="4570275"/>
                  </a:lnTo>
                  <a:lnTo>
                    <a:pt x="11923829" y="4577339"/>
                  </a:lnTo>
                  <a:lnTo>
                    <a:pt x="11930894" y="4582102"/>
                  </a:lnTo>
                  <a:lnTo>
                    <a:pt x="11939543" y="4583849"/>
                  </a:lnTo>
                  <a:lnTo>
                    <a:pt x="11948196" y="4582102"/>
                  </a:lnTo>
                  <a:lnTo>
                    <a:pt x="11955260" y="4577339"/>
                  </a:lnTo>
                  <a:lnTo>
                    <a:pt x="11960022" y="4570275"/>
                  </a:lnTo>
                  <a:lnTo>
                    <a:pt x="11961759" y="4561624"/>
                  </a:lnTo>
                  <a:lnTo>
                    <a:pt x="11960026" y="4552947"/>
                  </a:lnTo>
                  <a:lnTo>
                    <a:pt x="11955264" y="4545869"/>
                  </a:lnTo>
                  <a:lnTo>
                    <a:pt x="11948197" y="4541101"/>
                  </a:lnTo>
                  <a:lnTo>
                    <a:pt x="11939543" y="4539354"/>
                  </a:lnTo>
                  <a:close/>
                </a:path>
                <a:path w="11962130" h="7343775">
                  <a:moveTo>
                    <a:pt x="11939543" y="4628299"/>
                  </a:moveTo>
                  <a:lnTo>
                    <a:pt x="11930894" y="4630046"/>
                  </a:lnTo>
                  <a:lnTo>
                    <a:pt x="11923829" y="4634814"/>
                  </a:lnTo>
                  <a:lnTo>
                    <a:pt x="11919065" y="4641891"/>
                  </a:lnTo>
                  <a:lnTo>
                    <a:pt x="11917318" y="4650568"/>
                  </a:lnTo>
                  <a:lnTo>
                    <a:pt x="11919065" y="4659219"/>
                  </a:lnTo>
                  <a:lnTo>
                    <a:pt x="11923829" y="4666284"/>
                  </a:lnTo>
                  <a:lnTo>
                    <a:pt x="11930894" y="4671047"/>
                  </a:lnTo>
                  <a:lnTo>
                    <a:pt x="11939543" y="4672793"/>
                  </a:lnTo>
                  <a:lnTo>
                    <a:pt x="11948196" y="4671047"/>
                  </a:lnTo>
                  <a:lnTo>
                    <a:pt x="11955260" y="4666284"/>
                  </a:lnTo>
                  <a:lnTo>
                    <a:pt x="11960022" y="4659219"/>
                  </a:lnTo>
                  <a:lnTo>
                    <a:pt x="11961759" y="4650568"/>
                  </a:lnTo>
                  <a:lnTo>
                    <a:pt x="11960026" y="4641891"/>
                  </a:lnTo>
                  <a:lnTo>
                    <a:pt x="11955264" y="4634814"/>
                  </a:lnTo>
                  <a:lnTo>
                    <a:pt x="11948197" y="4630046"/>
                  </a:lnTo>
                  <a:lnTo>
                    <a:pt x="11939543" y="4628299"/>
                  </a:lnTo>
                  <a:close/>
                </a:path>
                <a:path w="11962130" h="7343775">
                  <a:moveTo>
                    <a:pt x="11939543" y="4717243"/>
                  </a:moveTo>
                  <a:lnTo>
                    <a:pt x="11930894" y="4718990"/>
                  </a:lnTo>
                  <a:lnTo>
                    <a:pt x="11923829" y="4723758"/>
                  </a:lnTo>
                  <a:lnTo>
                    <a:pt x="11919065" y="4730836"/>
                  </a:lnTo>
                  <a:lnTo>
                    <a:pt x="11917318" y="4739513"/>
                  </a:lnTo>
                  <a:lnTo>
                    <a:pt x="11919065" y="4748163"/>
                  </a:lnTo>
                  <a:lnTo>
                    <a:pt x="11923829" y="4755228"/>
                  </a:lnTo>
                  <a:lnTo>
                    <a:pt x="11930894" y="4759991"/>
                  </a:lnTo>
                  <a:lnTo>
                    <a:pt x="11939543" y="4761738"/>
                  </a:lnTo>
                  <a:lnTo>
                    <a:pt x="11948196" y="4759991"/>
                  </a:lnTo>
                  <a:lnTo>
                    <a:pt x="11955260" y="4755228"/>
                  </a:lnTo>
                  <a:lnTo>
                    <a:pt x="11960022" y="4748163"/>
                  </a:lnTo>
                  <a:lnTo>
                    <a:pt x="11961759" y="4739513"/>
                  </a:lnTo>
                  <a:lnTo>
                    <a:pt x="11960026" y="4730836"/>
                  </a:lnTo>
                  <a:lnTo>
                    <a:pt x="11955264" y="4723758"/>
                  </a:lnTo>
                  <a:lnTo>
                    <a:pt x="11948197" y="4718990"/>
                  </a:lnTo>
                  <a:lnTo>
                    <a:pt x="11939543" y="4717243"/>
                  </a:lnTo>
                  <a:close/>
                </a:path>
                <a:path w="11962130" h="7343775">
                  <a:moveTo>
                    <a:pt x="11939543" y="4806188"/>
                  </a:moveTo>
                  <a:lnTo>
                    <a:pt x="11930894" y="4807935"/>
                  </a:lnTo>
                  <a:lnTo>
                    <a:pt x="11923829" y="4812703"/>
                  </a:lnTo>
                  <a:lnTo>
                    <a:pt x="11919065" y="4819780"/>
                  </a:lnTo>
                  <a:lnTo>
                    <a:pt x="11917318" y="4828457"/>
                  </a:lnTo>
                  <a:lnTo>
                    <a:pt x="11919065" y="4837108"/>
                  </a:lnTo>
                  <a:lnTo>
                    <a:pt x="11923829" y="4844172"/>
                  </a:lnTo>
                  <a:lnTo>
                    <a:pt x="11930894" y="4848935"/>
                  </a:lnTo>
                  <a:lnTo>
                    <a:pt x="11939543" y="4850682"/>
                  </a:lnTo>
                  <a:lnTo>
                    <a:pt x="11948196" y="4848935"/>
                  </a:lnTo>
                  <a:lnTo>
                    <a:pt x="11955260" y="4844172"/>
                  </a:lnTo>
                  <a:lnTo>
                    <a:pt x="11960022" y="4837108"/>
                  </a:lnTo>
                  <a:lnTo>
                    <a:pt x="11961759" y="4828457"/>
                  </a:lnTo>
                  <a:lnTo>
                    <a:pt x="11960026" y="4819780"/>
                  </a:lnTo>
                  <a:lnTo>
                    <a:pt x="11955264" y="4812703"/>
                  </a:lnTo>
                  <a:lnTo>
                    <a:pt x="11948197" y="4807935"/>
                  </a:lnTo>
                  <a:lnTo>
                    <a:pt x="11939543" y="4806188"/>
                  </a:lnTo>
                  <a:close/>
                </a:path>
                <a:path w="11962130" h="7343775">
                  <a:moveTo>
                    <a:pt x="11939543" y="4895132"/>
                  </a:moveTo>
                  <a:lnTo>
                    <a:pt x="11930894" y="4896879"/>
                  </a:lnTo>
                  <a:lnTo>
                    <a:pt x="11923829" y="4901647"/>
                  </a:lnTo>
                  <a:lnTo>
                    <a:pt x="11919065" y="4908725"/>
                  </a:lnTo>
                  <a:lnTo>
                    <a:pt x="11917318" y="4917401"/>
                  </a:lnTo>
                  <a:lnTo>
                    <a:pt x="11919065" y="4926052"/>
                  </a:lnTo>
                  <a:lnTo>
                    <a:pt x="11923829" y="4933117"/>
                  </a:lnTo>
                  <a:lnTo>
                    <a:pt x="11930894" y="4937880"/>
                  </a:lnTo>
                  <a:lnTo>
                    <a:pt x="11939543" y="4939626"/>
                  </a:lnTo>
                  <a:lnTo>
                    <a:pt x="11948196" y="4937880"/>
                  </a:lnTo>
                  <a:lnTo>
                    <a:pt x="11955260" y="4933117"/>
                  </a:lnTo>
                  <a:lnTo>
                    <a:pt x="11960022" y="4926052"/>
                  </a:lnTo>
                  <a:lnTo>
                    <a:pt x="11961759" y="4917401"/>
                  </a:lnTo>
                  <a:lnTo>
                    <a:pt x="11960026" y="4908725"/>
                  </a:lnTo>
                  <a:lnTo>
                    <a:pt x="11955264" y="4901647"/>
                  </a:lnTo>
                  <a:lnTo>
                    <a:pt x="11948197" y="4896879"/>
                  </a:lnTo>
                  <a:lnTo>
                    <a:pt x="11939543" y="4895132"/>
                  </a:lnTo>
                  <a:close/>
                </a:path>
                <a:path w="11962130" h="7343775">
                  <a:moveTo>
                    <a:pt x="11939543" y="4984076"/>
                  </a:moveTo>
                  <a:lnTo>
                    <a:pt x="11930894" y="4985824"/>
                  </a:lnTo>
                  <a:lnTo>
                    <a:pt x="11923829" y="4990592"/>
                  </a:lnTo>
                  <a:lnTo>
                    <a:pt x="11919065" y="4997669"/>
                  </a:lnTo>
                  <a:lnTo>
                    <a:pt x="11917318" y="5006346"/>
                  </a:lnTo>
                  <a:lnTo>
                    <a:pt x="11919065" y="5014997"/>
                  </a:lnTo>
                  <a:lnTo>
                    <a:pt x="11923829" y="5022061"/>
                  </a:lnTo>
                  <a:lnTo>
                    <a:pt x="11930894" y="5026824"/>
                  </a:lnTo>
                  <a:lnTo>
                    <a:pt x="11939543" y="5028571"/>
                  </a:lnTo>
                  <a:lnTo>
                    <a:pt x="11948196" y="5026824"/>
                  </a:lnTo>
                  <a:lnTo>
                    <a:pt x="11955260" y="5022061"/>
                  </a:lnTo>
                  <a:lnTo>
                    <a:pt x="11960022" y="5014997"/>
                  </a:lnTo>
                  <a:lnTo>
                    <a:pt x="11961759" y="5006346"/>
                  </a:lnTo>
                  <a:lnTo>
                    <a:pt x="11960026" y="4997669"/>
                  </a:lnTo>
                  <a:lnTo>
                    <a:pt x="11955264" y="4990592"/>
                  </a:lnTo>
                  <a:lnTo>
                    <a:pt x="11948197" y="4985824"/>
                  </a:lnTo>
                  <a:lnTo>
                    <a:pt x="11939543" y="4984076"/>
                  </a:lnTo>
                  <a:close/>
                </a:path>
                <a:path w="11962130" h="7343775">
                  <a:moveTo>
                    <a:pt x="11939543" y="5073021"/>
                  </a:moveTo>
                  <a:lnTo>
                    <a:pt x="11930894" y="5074768"/>
                  </a:lnTo>
                  <a:lnTo>
                    <a:pt x="11923829" y="5079536"/>
                  </a:lnTo>
                  <a:lnTo>
                    <a:pt x="11919065" y="5086614"/>
                  </a:lnTo>
                  <a:lnTo>
                    <a:pt x="11917318" y="5095290"/>
                  </a:lnTo>
                  <a:lnTo>
                    <a:pt x="11919065" y="5103941"/>
                  </a:lnTo>
                  <a:lnTo>
                    <a:pt x="11923829" y="5111006"/>
                  </a:lnTo>
                  <a:lnTo>
                    <a:pt x="11930894" y="5115769"/>
                  </a:lnTo>
                  <a:lnTo>
                    <a:pt x="11939543" y="5117515"/>
                  </a:lnTo>
                  <a:lnTo>
                    <a:pt x="11948196" y="5115769"/>
                  </a:lnTo>
                  <a:lnTo>
                    <a:pt x="11955260" y="5111006"/>
                  </a:lnTo>
                  <a:lnTo>
                    <a:pt x="11960022" y="5103941"/>
                  </a:lnTo>
                  <a:lnTo>
                    <a:pt x="11961759" y="5095290"/>
                  </a:lnTo>
                  <a:lnTo>
                    <a:pt x="11960026" y="5086614"/>
                  </a:lnTo>
                  <a:lnTo>
                    <a:pt x="11955264" y="5079536"/>
                  </a:lnTo>
                  <a:lnTo>
                    <a:pt x="11948197" y="5074768"/>
                  </a:lnTo>
                  <a:lnTo>
                    <a:pt x="11939543" y="5073021"/>
                  </a:lnTo>
                  <a:close/>
                </a:path>
                <a:path w="11962130" h="7343775">
                  <a:moveTo>
                    <a:pt x="11939543" y="5161965"/>
                  </a:moveTo>
                  <a:lnTo>
                    <a:pt x="11930894" y="5163713"/>
                  </a:lnTo>
                  <a:lnTo>
                    <a:pt x="11923829" y="5168480"/>
                  </a:lnTo>
                  <a:lnTo>
                    <a:pt x="11919065" y="5175558"/>
                  </a:lnTo>
                  <a:lnTo>
                    <a:pt x="11917318" y="5184235"/>
                  </a:lnTo>
                  <a:lnTo>
                    <a:pt x="11919065" y="5192886"/>
                  </a:lnTo>
                  <a:lnTo>
                    <a:pt x="11923829" y="5199950"/>
                  </a:lnTo>
                  <a:lnTo>
                    <a:pt x="11930894" y="5204713"/>
                  </a:lnTo>
                  <a:lnTo>
                    <a:pt x="11939543" y="5206460"/>
                  </a:lnTo>
                  <a:lnTo>
                    <a:pt x="11948196" y="5204713"/>
                  </a:lnTo>
                  <a:lnTo>
                    <a:pt x="11955260" y="5199950"/>
                  </a:lnTo>
                  <a:lnTo>
                    <a:pt x="11960022" y="5192886"/>
                  </a:lnTo>
                  <a:lnTo>
                    <a:pt x="11961759" y="5184235"/>
                  </a:lnTo>
                  <a:lnTo>
                    <a:pt x="11960026" y="5175558"/>
                  </a:lnTo>
                  <a:lnTo>
                    <a:pt x="11955264" y="5168480"/>
                  </a:lnTo>
                  <a:lnTo>
                    <a:pt x="11948197" y="5163713"/>
                  </a:lnTo>
                  <a:lnTo>
                    <a:pt x="11939543" y="5161965"/>
                  </a:lnTo>
                  <a:close/>
                </a:path>
                <a:path w="11962130" h="7343775">
                  <a:moveTo>
                    <a:pt x="11939543" y="5250910"/>
                  </a:moveTo>
                  <a:lnTo>
                    <a:pt x="11930894" y="5252657"/>
                  </a:lnTo>
                  <a:lnTo>
                    <a:pt x="11923829" y="5257425"/>
                  </a:lnTo>
                  <a:lnTo>
                    <a:pt x="11919065" y="5264503"/>
                  </a:lnTo>
                  <a:lnTo>
                    <a:pt x="11917318" y="5273179"/>
                  </a:lnTo>
                  <a:lnTo>
                    <a:pt x="11919065" y="5281830"/>
                  </a:lnTo>
                  <a:lnTo>
                    <a:pt x="11923829" y="5288895"/>
                  </a:lnTo>
                  <a:lnTo>
                    <a:pt x="11930894" y="5293658"/>
                  </a:lnTo>
                  <a:lnTo>
                    <a:pt x="11939543" y="5295404"/>
                  </a:lnTo>
                  <a:lnTo>
                    <a:pt x="11948196" y="5293658"/>
                  </a:lnTo>
                  <a:lnTo>
                    <a:pt x="11955260" y="5288895"/>
                  </a:lnTo>
                  <a:lnTo>
                    <a:pt x="11960022" y="5281830"/>
                  </a:lnTo>
                  <a:lnTo>
                    <a:pt x="11961759" y="5273179"/>
                  </a:lnTo>
                  <a:lnTo>
                    <a:pt x="11960026" y="5264503"/>
                  </a:lnTo>
                  <a:lnTo>
                    <a:pt x="11955264" y="5257425"/>
                  </a:lnTo>
                  <a:lnTo>
                    <a:pt x="11948197" y="5252657"/>
                  </a:lnTo>
                  <a:lnTo>
                    <a:pt x="11939543" y="5250910"/>
                  </a:lnTo>
                  <a:close/>
                </a:path>
                <a:path w="11962130" h="7343775">
                  <a:moveTo>
                    <a:pt x="11939543" y="5339854"/>
                  </a:moveTo>
                  <a:lnTo>
                    <a:pt x="11930894" y="5341601"/>
                  </a:lnTo>
                  <a:lnTo>
                    <a:pt x="11923829" y="5346369"/>
                  </a:lnTo>
                  <a:lnTo>
                    <a:pt x="11919065" y="5353447"/>
                  </a:lnTo>
                  <a:lnTo>
                    <a:pt x="11917318" y="5362124"/>
                  </a:lnTo>
                  <a:lnTo>
                    <a:pt x="11919065" y="5370775"/>
                  </a:lnTo>
                  <a:lnTo>
                    <a:pt x="11923829" y="5377839"/>
                  </a:lnTo>
                  <a:lnTo>
                    <a:pt x="11930894" y="5382602"/>
                  </a:lnTo>
                  <a:lnTo>
                    <a:pt x="11939543" y="5384349"/>
                  </a:lnTo>
                  <a:lnTo>
                    <a:pt x="11948196" y="5382602"/>
                  </a:lnTo>
                  <a:lnTo>
                    <a:pt x="11955260" y="5377839"/>
                  </a:lnTo>
                  <a:lnTo>
                    <a:pt x="11960022" y="5370775"/>
                  </a:lnTo>
                  <a:lnTo>
                    <a:pt x="11961759" y="5362124"/>
                  </a:lnTo>
                  <a:lnTo>
                    <a:pt x="11960026" y="5353447"/>
                  </a:lnTo>
                  <a:lnTo>
                    <a:pt x="11955264" y="5346369"/>
                  </a:lnTo>
                  <a:lnTo>
                    <a:pt x="11948197" y="5341601"/>
                  </a:lnTo>
                  <a:lnTo>
                    <a:pt x="11939543" y="5339854"/>
                  </a:lnTo>
                  <a:close/>
                </a:path>
                <a:path w="11962130" h="7343775">
                  <a:moveTo>
                    <a:pt x="11939543" y="5428799"/>
                  </a:moveTo>
                  <a:lnTo>
                    <a:pt x="11930894" y="5430546"/>
                  </a:lnTo>
                  <a:lnTo>
                    <a:pt x="11923829" y="5435314"/>
                  </a:lnTo>
                  <a:lnTo>
                    <a:pt x="11919065" y="5442392"/>
                  </a:lnTo>
                  <a:lnTo>
                    <a:pt x="11917318" y="5451069"/>
                  </a:lnTo>
                  <a:lnTo>
                    <a:pt x="11919065" y="5459720"/>
                  </a:lnTo>
                  <a:lnTo>
                    <a:pt x="11923829" y="5466784"/>
                  </a:lnTo>
                  <a:lnTo>
                    <a:pt x="11930894" y="5471548"/>
                  </a:lnTo>
                  <a:lnTo>
                    <a:pt x="11939543" y="5473294"/>
                  </a:lnTo>
                  <a:lnTo>
                    <a:pt x="11948196" y="5471548"/>
                  </a:lnTo>
                  <a:lnTo>
                    <a:pt x="11955260" y="5466784"/>
                  </a:lnTo>
                  <a:lnTo>
                    <a:pt x="11960022" y="5459720"/>
                  </a:lnTo>
                  <a:lnTo>
                    <a:pt x="11961758" y="5451069"/>
                  </a:lnTo>
                  <a:lnTo>
                    <a:pt x="11960026" y="5442392"/>
                  </a:lnTo>
                  <a:lnTo>
                    <a:pt x="11955264" y="5435314"/>
                  </a:lnTo>
                  <a:lnTo>
                    <a:pt x="11948197" y="5430546"/>
                  </a:lnTo>
                  <a:lnTo>
                    <a:pt x="11939543" y="5428799"/>
                  </a:lnTo>
                  <a:close/>
                </a:path>
                <a:path w="11962130" h="7343775">
                  <a:moveTo>
                    <a:pt x="11939822" y="5517747"/>
                  </a:moveTo>
                  <a:lnTo>
                    <a:pt x="11931136" y="5519299"/>
                  </a:lnTo>
                  <a:lnTo>
                    <a:pt x="11923966" y="5523908"/>
                  </a:lnTo>
                  <a:lnTo>
                    <a:pt x="11919044" y="5530877"/>
                  </a:lnTo>
                  <a:lnTo>
                    <a:pt x="11917102" y="5539512"/>
                  </a:lnTo>
                  <a:lnTo>
                    <a:pt x="11918652" y="5548200"/>
                  </a:lnTo>
                  <a:lnTo>
                    <a:pt x="11923255" y="5555369"/>
                  </a:lnTo>
                  <a:lnTo>
                    <a:pt x="11930210" y="5560290"/>
                  </a:lnTo>
                  <a:lnTo>
                    <a:pt x="11938819" y="5562231"/>
                  </a:lnTo>
                  <a:lnTo>
                    <a:pt x="11947512" y="5560679"/>
                  </a:lnTo>
                  <a:lnTo>
                    <a:pt x="11954684" y="5556076"/>
                  </a:lnTo>
                  <a:lnTo>
                    <a:pt x="11959603" y="5549120"/>
                  </a:lnTo>
                  <a:lnTo>
                    <a:pt x="11961539" y="5540466"/>
                  </a:lnTo>
                  <a:lnTo>
                    <a:pt x="11959989" y="5531778"/>
                  </a:lnTo>
                  <a:lnTo>
                    <a:pt x="11955386" y="5524609"/>
                  </a:lnTo>
                  <a:lnTo>
                    <a:pt x="11948430" y="5519688"/>
                  </a:lnTo>
                  <a:lnTo>
                    <a:pt x="11939822" y="5517747"/>
                  </a:lnTo>
                  <a:close/>
                </a:path>
                <a:path w="11962130" h="7343775">
                  <a:moveTo>
                    <a:pt x="11937815" y="5606674"/>
                  </a:moveTo>
                  <a:lnTo>
                    <a:pt x="11929069" y="5607834"/>
                  </a:lnTo>
                  <a:lnTo>
                    <a:pt x="11921702" y="5612116"/>
                  </a:lnTo>
                  <a:lnTo>
                    <a:pt x="11916473" y="5618858"/>
                  </a:lnTo>
                  <a:lnTo>
                    <a:pt x="11914143" y="5627397"/>
                  </a:lnTo>
                  <a:lnTo>
                    <a:pt x="11915303" y="5636146"/>
                  </a:lnTo>
                  <a:lnTo>
                    <a:pt x="11919581" y="5643515"/>
                  </a:lnTo>
                  <a:lnTo>
                    <a:pt x="11926312" y="5648742"/>
                  </a:lnTo>
                  <a:lnTo>
                    <a:pt x="11934831" y="5651066"/>
                  </a:lnTo>
                  <a:lnTo>
                    <a:pt x="11943579" y="5649906"/>
                  </a:lnTo>
                  <a:lnTo>
                    <a:pt x="11950949" y="5645629"/>
                  </a:lnTo>
                  <a:lnTo>
                    <a:pt x="11956178" y="5638901"/>
                  </a:lnTo>
                  <a:lnTo>
                    <a:pt x="11958504" y="5630343"/>
                  </a:lnTo>
                  <a:lnTo>
                    <a:pt x="11957343" y="5621594"/>
                  </a:lnTo>
                  <a:lnTo>
                    <a:pt x="11953065" y="5614225"/>
                  </a:lnTo>
                  <a:lnTo>
                    <a:pt x="11946334" y="5608998"/>
                  </a:lnTo>
                  <a:lnTo>
                    <a:pt x="11937815" y="5606674"/>
                  </a:lnTo>
                  <a:close/>
                </a:path>
                <a:path w="11962130" h="7343775">
                  <a:moveTo>
                    <a:pt x="11931846" y="5695439"/>
                  </a:moveTo>
                  <a:lnTo>
                    <a:pt x="11923036" y="5696001"/>
                  </a:lnTo>
                  <a:lnTo>
                    <a:pt x="11915392" y="5699770"/>
                  </a:lnTo>
                  <a:lnTo>
                    <a:pt x="11909717" y="5706139"/>
                  </a:lnTo>
                  <a:lnTo>
                    <a:pt x="11906815" y="5714500"/>
                  </a:lnTo>
                  <a:lnTo>
                    <a:pt x="11907380" y="5723308"/>
                  </a:lnTo>
                  <a:lnTo>
                    <a:pt x="11911145" y="5730951"/>
                  </a:lnTo>
                  <a:lnTo>
                    <a:pt x="11917502" y="5736625"/>
                  </a:lnTo>
                  <a:lnTo>
                    <a:pt x="11925839" y="5739524"/>
                  </a:lnTo>
                  <a:lnTo>
                    <a:pt x="11934642" y="5738963"/>
                  </a:lnTo>
                  <a:lnTo>
                    <a:pt x="11942283" y="5735198"/>
                  </a:lnTo>
                  <a:lnTo>
                    <a:pt x="11947956" y="5728842"/>
                  </a:lnTo>
                  <a:lnTo>
                    <a:pt x="11950858" y="5720463"/>
                  </a:lnTo>
                  <a:lnTo>
                    <a:pt x="11950300" y="5711655"/>
                  </a:lnTo>
                  <a:lnTo>
                    <a:pt x="11946539" y="5704012"/>
                  </a:lnTo>
                  <a:lnTo>
                    <a:pt x="11940184" y="5698338"/>
                  </a:lnTo>
                  <a:lnTo>
                    <a:pt x="11931846" y="5695439"/>
                  </a:lnTo>
                  <a:close/>
                </a:path>
                <a:path w="11962130" h="7343775">
                  <a:moveTo>
                    <a:pt x="11921140" y="5783757"/>
                  </a:moveTo>
                  <a:lnTo>
                    <a:pt x="11912316" y="5783929"/>
                  </a:lnTo>
                  <a:lnTo>
                    <a:pt x="11904511" y="5787356"/>
                  </a:lnTo>
                  <a:lnTo>
                    <a:pt x="11898557" y="5793468"/>
                  </a:lnTo>
                  <a:lnTo>
                    <a:pt x="11895283" y="5801692"/>
                  </a:lnTo>
                  <a:lnTo>
                    <a:pt x="11895441" y="5809599"/>
                  </a:lnTo>
                  <a:lnTo>
                    <a:pt x="11895459" y="5810516"/>
                  </a:lnTo>
                  <a:lnTo>
                    <a:pt x="11898882" y="5818318"/>
                  </a:lnTo>
                  <a:lnTo>
                    <a:pt x="11904979" y="5824268"/>
                  </a:lnTo>
                  <a:lnTo>
                    <a:pt x="11913177" y="5827534"/>
                  </a:lnTo>
                  <a:lnTo>
                    <a:pt x="11922002" y="5827363"/>
                  </a:lnTo>
                  <a:lnTo>
                    <a:pt x="11929805" y="5823940"/>
                  </a:lnTo>
                  <a:lnTo>
                    <a:pt x="11935755" y="5817842"/>
                  </a:lnTo>
                  <a:lnTo>
                    <a:pt x="11939035" y="5809599"/>
                  </a:lnTo>
                  <a:lnTo>
                    <a:pt x="11938882" y="5801692"/>
                  </a:lnTo>
                  <a:lnTo>
                    <a:pt x="11938864" y="5800775"/>
                  </a:lnTo>
                  <a:lnTo>
                    <a:pt x="11935440" y="5792973"/>
                  </a:lnTo>
                  <a:lnTo>
                    <a:pt x="11929340" y="5787023"/>
                  </a:lnTo>
                  <a:lnTo>
                    <a:pt x="11921140" y="5783757"/>
                  </a:lnTo>
                  <a:close/>
                </a:path>
                <a:path w="11962130" h="7343775">
                  <a:moveTo>
                    <a:pt x="11897273" y="5871203"/>
                  </a:moveTo>
                  <a:lnTo>
                    <a:pt x="11889320" y="5874267"/>
                  </a:lnTo>
                  <a:lnTo>
                    <a:pt x="11883091" y="5880098"/>
                  </a:lnTo>
                  <a:lnTo>
                    <a:pt x="11879446" y="5888163"/>
                  </a:lnTo>
                  <a:lnTo>
                    <a:pt x="11879214" y="5896985"/>
                  </a:lnTo>
                  <a:lnTo>
                    <a:pt x="11882275" y="5904937"/>
                  </a:lnTo>
                  <a:lnTo>
                    <a:pt x="11888094" y="5911161"/>
                  </a:lnTo>
                  <a:lnTo>
                    <a:pt x="11896134" y="5914802"/>
                  </a:lnTo>
                  <a:lnTo>
                    <a:pt x="11904951" y="5915038"/>
                  </a:lnTo>
                  <a:lnTo>
                    <a:pt x="11912903" y="5911979"/>
                  </a:lnTo>
                  <a:lnTo>
                    <a:pt x="11919128" y="5906161"/>
                  </a:lnTo>
                  <a:lnTo>
                    <a:pt x="11922779" y="5898078"/>
                  </a:lnTo>
                  <a:lnTo>
                    <a:pt x="11923011" y="5889255"/>
                  </a:lnTo>
                  <a:lnTo>
                    <a:pt x="11919950" y="5881303"/>
                  </a:lnTo>
                  <a:lnTo>
                    <a:pt x="11914131" y="5875078"/>
                  </a:lnTo>
                  <a:lnTo>
                    <a:pt x="11906091" y="5871438"/>
                  </a:lnTo>
                  <a:lnTo>
                    <a:pt x="11897273" y="5871203"/>
                  </a:lnTo>
                  <a:close/>
                </a:path>
                <a:path w="11962130" h="7343775">
                  <a:moveTo>
                    <a:pt x="11877906" y="5957617"/>
                  </a:moveTo>
                  <a:lnTo>
                    <a:pt x="11869818" y="5960310"/>
                  </a:lnTo>
                  <a:lnTo>
                    <a:pt x="11863327" y="5965847"/>
                  </a:lnTo>
                  <a:lnTo>
                    <a:pt x="11859317" y="5973735"/>
                  </a:lnTo>
                  <a:lnTo>
                    <a:pt x="11858672" y="5982537"/>
                  </a:lnTo>
                  <a:lnTo>
                    <a:pt x="11861360" y="5990621"/>
                  </a:lnTo>
                  <a:lnTo>
                    <a:pt x="11866884" y="5997108"/>
                  </a:lnTo>
                  <a:lnTo>
                    <a:pt x="11874747" y="6001115"/>
                  </a:lnTo>
                  <a:lnTo>
                    <a:pt x="11883549" y="6001759"/>
                  </a:lnTo>
                  <a:lnTo>
                    <a:pt x="11891633" y="5999070"/>
                  </a:lnTo>
                  <a:lnTo>
                    <a:pt x="11898120" y="5993546"/>
                  </a:lnTo>
                  <a:lnTo>
                    <a:pt x="11902141" y="5985640"/>
                  </a:lnTo>
                  <a:lnTo>
                    <a:pt x="11902779" y="5976838"/>
                  </a:lnTo>
                  <a:lnTo>
                    <a:pt x="11900088" y="5968754"/>
                  </a:lnTo>
                  <a:lnTo>
                    <a:pt x="11894567" y="5962267"/>
                  </a:lnTo>
                  <a:lnTo>
                    <a:pt x="11886711" y="5958259"/>
                  </a:lnTo>
                  <a:lnTo>
                    <a:pt x="11877906" y="5957617"/>
                  </a:lnTo>
                  <a:close/>
                </a:path>
                <a:path w="11962130" h="7343775">
                  <a:moveTo>
                    <a:pt x="11854316" y="6042944"/>
                  </a:moveTo>
                  <a:lnTo>
                    <a:pt x="11846105" y="6045234"/>
                  </a:lnTo>
                  <a:lnTo>
                    <a:pt x="11839348" y="6050442"/>
                  </a:lnTo>
                  <a:lnTo>
                    <a:pt x="11834945" y="6058122"/>
                  </a:lnTo>
                  <a:lnTo>
                    <a:pt x="11833870" y="6066881"/>
                  </a:lnTo>
                  <a:lnTo>
                    <a:pt x="11836155" y="6075089"/>
                  </a:lnTo>
                  <a:lnTo>
                    <a:pt x="11841350" y="6081841"/>
                  </a:lnTo>
                  <a:lnTo>
                    <a:pt x="11849004" y="6086233"/>
                  </a:lnTo>
                  <a:lnTo>
                    <a:pt x="11857764" y="6087312"/>
                  </a:lnTo>
                  <a:lnTo>
                    <a:pt x="11865973" y="6085028"/>
                  </a:lnTo>
                  <a:lnTo>
                    <a:pt x="11872727" y="6079832"/>
                  </a:lnTo>
                  <a:lnTo>
                    <a:pt x="11877135" y="6072135"/>
                  </a:lnTo>
                  <a:lnTo>
                    <a:pt x="11878210" y="6063376"/>
                  </a:lnTo>
                  <a:lnTo>
                    <a:pt x="11875925" y="6055168"/>
                  </a:lnTo>
                  <a:lnTo>
                    <a:pt x="11870730" y="6048415"/>
                  </a:lnTo>
                  <a:lnTo>
                    <a:pt x="11863076" y="6044022"/>
                  </a:lnTo>
                  <a:lnTo>
                    <a:pt x="11854316" y="6042944"/>
                  </a:lnTo>
                  <a:close/>
                </a:path>
                <a:path w="11962130" h="7343775">
                  <a:moveTo>
                    <a:pt x="11826421" y="6126990"/>
                  </a:moveTo>
                  <a:lnTo>
                    <a:pt x="11818113" y="6128898"/>
                  </a:lnTo>
                  <a:lnTo>
                    <a:pt x="11811122" y="6133788"/>
                  </a:lnTo>
                  <a:lnTo>
                    <a:pt x="11806370" y="6141256"/>
                  </a:lnTo>
                  <a:lnTo>
                    <a:pt x="11804893" y="6149956"/>
                  </a:lnTo>
                  <a:lnTo>
                    <a:pt x="11806797" y="6158261"/>
                  </a:lnTo>
                  <a:lnTo>
                    <a:pt x="11811676" y="6165246"/>
                  </a:lnTo>
                  <a:lnTo>
                    <a:pt x="11819121" y="6169987"/>
                  </a:lnTo>
                  <a:lnTo>
                    <a:pt x="11827823" y="6171470"/>
                  </a:lnTo>
                  <a:lnTo>
                    <a:pt x="11836128" y="6169567"/>
                  </a:lnTo>
                  <a:lnTo>
                    <a:pt x="11843112" y="6164689"/>
                  </a:lnTo>
                  <a:lnTo>
                    <a:pt x="11847861" y="6157205"/>
                  </a:lnTo>
                  <a:lnTo>
                    <a:pt x="11849346" y="6148504"/>
                  </a:lnTo>
                  <a:lnTo>
                    <a:pt x="11847445" y="6140199"/>
                  </a:lnTo>
                  <a:lnTo>
                    <a:pt x="11842568" y="6133214"/>
                  </a:lnTo>
                  <a:lnTo>
                    <a:pt x="11835123" y="6128472"/>
                  </a:lnTo>
                  <a:lnTo>
                    <a:pt x="11826421" y="6126990"/>
                  </a:lnTo>
                  <a:close/>
                </a:path>
                <a:path w="11962130" h="7343775">
                  <a:moveTo>
                    <a:pt x="11794468" y="6209537"/>
                  </a:moveTo>
                  <a:lnTo>
                    <a:pt x="11786077" y="6211025"/>
                  </a:lnTo>
                  <a:lnTo>
                    <a:pt x="11778851" y="6215558"/>
                  </a:lnTo>
                  <a:lnTo>
                    <a:pt x="11773731" y="6222777"/>
                  </a:lnTo>
                  <a:lnTo>
                    <a:pt x="11771811" y="6231392"/>
                  </a:lnTo>
                  <a:lnTo>
                    <a:pt x="11773293" y="6239782"/>
                  </a:lnTo>
                  <a:lnTo>
                    <a:pt x="11777814" y="6247004"/>
                  </a:lnTo>
                  <a:lnTo>
                    <a:pt x="11785009" y="6252114"/>
                  </a:lnTo>
                  <a:lnTo>
                    <a:pt x="11793622" y="6254031"/>
                  </a:lnTo>
                  <a:lnTo>
                    <a:pt x="11802011" y="6252548"/>
                  </a:lnTo>
                  <a:lnTo>
                    <a:pt x="11809233" y="6248026"/>
                  </a:lnTo>
                  <a:lnTo>
                    <a:pt x="11814359" y="6240790"/>
                  </a:lnTo>
                  <a:lnTo>
                    <a:pt x="11816279" y="6232175"/>
                  </a:lnTo>
                  <a:lnTo>
                    <a:pt x="11814797" y="6223785"/>
                  </a:lnTo>
                  <a:lnTo>
                    <a:pt x="11810276" y="6216563"/>
                  </a:lnTo>
                  <a:lnTo>
                    <a:pt x="11803081" y="6211454"/>
                  </a:lnTo>
                  <a:lnTo>
                    <a:pt x="11794468" y="6209537"/>
                  </a:lnTo>
                  <a:close/>
                </a:path>
                <a:path w="11962130" h="7343775">
                  <a:moveTo>
                    <a:pt x="11758444" y="6290390"/>
                  </a:moveTo>
                  <a:lnTo>
                    <a:pt x="11749989" y="6291453"/>
                  </a:lnTo>
                  <a:lnTo>
                    <a:pt x="11742543" y="6295615"/>
                  </a:lnTo>
                  <a:lnTo>
                    <a:pt x="11737066" y="6302568"/>
                  </a:lnTo>
                  <a:lnTo>
                    <a:pt x="11734714" y="6311075"/>
                  </a:lnTo>
                  <a:lnTo>
                    <a:pt x="11735769" y="6319529"/>
                  </a:lnTo>
                  <a:lnTo>
                    <a:pt x="11739919" y="6326969"/>
                  </a:lnTo>
                  <a:lnTo>
                    <a:pt x="11746845" y="6332435"/>
                  </a:lnTo>
                  <a:lnTo>
                    <a:pt x="11755358" y="6334785"/>
                  </a:lnTo>
                  <a:lnTo>
                    <a:pt x="11763814" y="6333727"/>
                  </a:lnTo>
                  <a:lnTo>
                    <a:pt x="11771254" y="6329576"/>
                  </a:lnTo>
                  <a:lnTo>
                    <a:pt x="11776741" y="6322607"/>
                  </a:lnTo>
                  <a:lnTo>
                    <a:pt x="11779087" y="6314100"/>
                  </a:lnTo>
                  <a:lnTo>
                    <a:pt x="11778027" y="6305646"/>
                  </a:lnTo>
                  <a:lnTo>
                    <a:pt x="11773877" y="6298206"/>
                  </a:lnTo>
                  <a:lnTo>
                    <a:pt x="11766950" y="6292740"/>
                  </a:lnTo>
                  <a:lnTo>
                    <a:pt x="11758444" y="6290390"/>
                  </a:lnTo>
                  <a:close/>
                </a:path>
                <a:path w="11962130" h="7343775">
                  <a:moveTo>
                    <a:pt x="11718448" y="6369356"/>
                  </a:moveTo>
                  <a:lnTo>
                    <a:pt x="11709949" y="6369990"/>
                  </a:lnTo>
                  <a:lnTo>
                    <a:pt x="11702302" y="6373772"/>
                  </a:lnTo>
                  <a:lnTo>
                    <a:pt x="11696477" y="6380439"/>
                  </a:lnTo>
                  <a:lnTo>
                    <a:pt x="11693704" y="6388816"/>
                  </a:lnTo>
                  <a:lnTo>
                    <a:pt x="11694334" y="6397313"/>
                  </a:lnTo>
                  <a:lnTo>
                    <a:pt x="11698102" y="6404953"/>
                  </a:lnTo>
                  <a:lnTo>
                    <a:pt x="11704745" y="6410761"/>
                  </a:lnTo>
                  <a:lnTo>
                    <a:pt x="11713129" y="6413538"/>
                  </a:lnTo>
                  <a:lnTo>
                    <a:pt x="11721628" y="6412907"/>
                  </a:lnTo>
                  <a:lnTo>
                    <a:pt x="11729268" y="6409136"/>
                  </a:lnTo>
                  <a:lnTo>
                    <a:pt x="11735098" y="6402453"/>
                  </a:lnTo>
                  <a:lnTo>
                    <a:pt x="11737871" y="6394076"/>
                  </a:lnTo>
                  <a:lnTo>
                    <a:pt x="11737241" y="6385579"/>
                  </a:lnTo>
                  <a:lnTo>
                    <a:pt x="11733473" y="6377939"/>
                  </a:lnTo>
                  <a:lnTo>
                    <a:pt x="11726830" y="6372131"/>
                  </a:lnTo>
                  <a:lnTo>
                    <a:pt x="11718448" y="6369356"/>
                  </a:lnTo>
                  <a:close/>
                </a:path>
                <a:path w="11962130" h="7343775">
                  <a:moveTo>
                    <a:pt x="11674585" y="6446240"/>
                  </a:moveTo>
                  <a:lnTo>
                    <a:pt x="11666066" y="6446447"/>
                  </a:lnTo>
                  <a:lnTo>
                    <a:pt x="11658239" y="6449841"/>
                  </a:lnTo>
                  <a:lnTo>
                    <a:pt x="11652091" y="6456208"/>
                  </a:lnTo>
                  <a:lnTo>
                    <a:pt x="11648899" y="6464436"/>
                  </a:lnTo>
                  <a:lnTo>
                    <a:pt x="11649079" y="6471903"/>
                  </a:lnTo>
                  <a:lnTo>
                    <a:pt x="11649105" y="6472954"/>
                  </a:lnTo>
                  <a:lnTo>
                    <a:pt x="11652489" y="6480774"/>
                  </a:lnTo>
                  <a:lnTo>
                    <a:pt x="11658834" y="6486908"/>
                  </a:lnTo>
                  <a:lnTo>
                    <a:pt x="11667061" y="6490100"/>
                  </a:lnTo>
                  <a:lnTo>
                    <a:pt x="11675578" y="6489897"/>
                  </a:lnTo>
                  <a:lnTo>
                    <a:pt x="11683396" y="6486514"/>
                  </a:lnTo>
                  <a:lnTo>
                    <a:pt x="11689556" y="6480131"/>
                  </a:lnTo>
                  <a:lnTo>
                    <a:pt x="11692747" y="6471903"/>
                  </a:lnTo>
                  <a:lnTo>
                    <a:pt x="11692567" y="6464436"/>
                  </a:lnTo>
                  <a:lnTo>
                    <a:pt x="11692542" y="6463386"/>
                  </a:lnTo>
                  <a:lnTo>
                    <a:pt x="11689157" y="6455566"/>
                  </a:lnTo>
                  <a:lnTo>
                    <a:pt x="11682812" y="6449432"/>
                  </a:lnTo>
                  <a:lnTo>
                    <a:pt x="11674585" y="6446240"/>
                  </a:lnTo>
                  <a:close/>
                </a:path>
                <a:path w="11962130" h="7343775">
                  <a:moveTo>
                    <a:pt x="11618588" y="6520621"/>
                  </a:moveTo>
                  <a:lnTo>
                    <a:pt x="11610582" y="6523570"/>
                  </a:lnTo>
                  <a:lnTo>
                    <a:pt x="11604085" y="6529581"/>
                  </a:lnTo>
                  <a:lnTo>
                    <a:pt x="11600441" y="6537617"/>
                  </a:lnTo>
                  <a:lnTo>
                    <a:pt x="11600167" y="6546133"/>
                  </a:lnTo>
                  <a:lnTo>
                    <a:pt x="11603102" y="6554130"/>
                  </a:lnTo>
                  <a:lnTo>
                    <a:pt x="11609089" y="6560611"/>
                  </a:lnTo>
                  <a:lnTo>
                    <a:pt x="11617128" y="6564260"/>
                  </a:lnTo>
                  <a:lnTo>
                    <a:pt x="11625646" y="6564535"/>
                  </a:lnTo>
                  <a:lnTo>
                    <a:pt x="11633645" y="6561597"/>
                  </a:lnTo>
                  <a:lnTo>
                    <a:pt x="11640153" y="6555571"/>
                  </a:lnTo>
                  <a:lnTo>
                    <a:pt x="11643802" y="6547535"/>
                  </a:lnTo>
                  <a:lnTo>
                    <a:pt x="11644075" y="6539019"/>
                  </a:lnTo>
                  <a:lnTo>
                    <a:pt x="11641137" y="6531022"/>
                  </a:lnTo>
                  <a:lnTo>
                    <a:pt x="11635149" y="6524541"/>
                  </a:lnTo>
                  <a:lnTo>
                    <a:pt x="11627109" y="6520892"/>
                  </a:lnTo>
                  <a:lnTo>
                    <a:pt x="11618588" y="6520621"/>
                  </a:lnTo>
                  <a:close/>
                </a:path>
                <a:path w="11962130" h="7343775">
                  <a:moveTo>
                    <a:pt x="11566977" y="6592435"/>
                  </a:moveTo>
                  <a:lnTo>
                    <a:pt x="11558884" y="6595129"/>
                  </a:lnTo>
                  <a:lnTo>
                    <a:pt x="11552205" y="6600932"/>
                  </a:lnTo>
                  <a:lnTo>
                    <a:pt x="11548300" y="6608849"/>
                  </a:lnTo>
                  <a:lnTo>
                    <a:pt x="11547754" y="6617351"/>
                  </a:lnTo>
                  <a:lnTo>
                    <a:pt x="11550437" y="6625438"/>
                  </a:lnTo>
                  <a:lnTo>
                    <a:pt x="11556218" y="6632105"/>
                  </a:lnTo>
                  <a:lnTo>
                    <a:pt x="11564139" y="6636006"/>
                  </a:lnTo>
                  <a:lnTo>
                    <a:pt x="11572641" y="6636550"/>
                  </a:lnTo>
                  <a:lnTo>
                    <a:pt x="11580727" y="6633866"/>
                  </a:lnTo>
                  <a:lnTo>
                    <a:pt x="11587422" y="6628047"/>
                  </a:lnTo>
                  <a:lnTo>
                    <a:pt x="11591321" y="6620131"/>
                  </a:lnTo>
                  <a:lnTo>
                    <a:pt x="11591863" y="6611628"/>
                  </a:lnTo>
                  <a:lnTo>
                    <a:pt x="11589178" y="6603542"/>
                  </a:lnTo>
                  <a:lnTo>
                    <a:pt x="11583396" y="6596875"/>
                  </a:lnTo>
                  <a:lnTo>
                    <a:pt x="11575481" y="6592974"/>
                  </a:lnTo>
                  <a:lnTo>
                    <a:pt x="11566977" y="6592435"/>
                  </a:lnTo>
                  <a:close/>
                </a:path>
                <a:path w="11962130" h="7343775">
                  <a:moveTo>
                    <a:pt x="11512442" y="6661561"/>
                  </a:moveTo>
                  <a:lnTo>
                    <a:pt x="11504209" y="6663795"/>
                  </a:lnTo>
                  <a:lnTo>
                    <a:pt x="11497214" y="6669211"/>
                  </a:lnTo>
                  <a:lnTo>
                    <a:pt x="11492868" y="6676896"/>
                  </a:lnTo>
                  <a:lnTo>
                    <a:pt x="11491842" y="6685355"/>
                  </a:lnTo>
                  <a:lnTo>
                    <a:pt x="11494064" y="6693579"/>
                  </a:lnTo>
                  <a:lnTo>
                    <a:pt x="11499462" y="6700561"/>
                  </a:lnTo>
                  <a:lnTo>
                    <a:pt x="11507148" y="6704903"/>
                  </a:lnTo>
                  <a:lnTo>
                    <a:pt x="11515607" y="6705926"/>
                  </a:lnTo>
                  <a:lnTo>
                    <a:pt x="11523833" y="6703702"/>
                  </a:lnTo>
                  <a:lnTo>
                    <a:pt x="11530844" y="6698272"/>
                  </a:lnTo>
                  <a:lnTo>
                    <a:pt x="11535188" y="6690587"/>
                  </a:lnTo>
                  <a:lnTo>
                    <a:pt x="11536210" y="6682128"/>
                  </a:lnTo>
                  <a:lnTo>
                    <a:pt x="11533984" y="6673904"/>
                  </a:lnTo>
                  <a:lnTo>
                    <a:pt x="11528583" y="6666922"/>
                  </a:lnTo>
                  <a:lnTo>
                    <a:pt x="11520903" y="6662580"/>
                  </a:lnTo>
                  <a:lnTo>
                    <a:pt x="11512442" y="6661561"/>
                  </a:lnTo>
                  <a:close/>
                </a:path>
                <a:path w="11962130" h="7343775">
                  <a:moveTo>
                    <a:pt x="11454560" y="6727933"/>
                  </a:moveTo>
                  <a:lnTo>
                    <a:pt x="11446214" y="6729703"/>
                  </a:lnTo>
                  <a:lnTo>
                    <a:pt x="11438921" y="6734719"/>
                  </a:lnTo>
                  <a:lnTo>
                    <a:pt x="11434161" y="6742148"/>
                  </a:lnTo>
                  <a:lnTo>
                    <a:pt x="11432670" y="6750536"/>
                  </a:lnTo>
                  <a:lnTo>
                    <a:pt x="11434431" y="6758873"/>
                  </a:lnTo>
                  <a:lnTo>
                    <a:pt x="11439429" y="6766147"/>
                  </a:lnTo>
                  <a:lnTo>
                    <a:pt x="11446857" y="6770912"/>
                  </a:lnTo>
                  <a:lnTo>
                    <a:pt x="11455244" y="6772406"/>
                  </a:lnTo>
                  <a:lnTo>
                    <a:pt x="11463579" y="6770646"/>
                  </a:lnTo>
                  <a:lnTo>
                    <a:pt x="11470887" y="6765616"/>
                  </a:lnTo>
                  <a:lnTo>
                    <a:pt x="11475649" y="6758187"/>
                  </a:lnTo>
                  <a:lnTo>
                    <a:pt x="11477143" y="6749799"/>
                  </a:lnTo>
                  <a:lnTo>
                    <a:pt x="11475382" y="6741462"/>
                  </a:lnTo>
                  <a:lnTo>
                    <a:pt x="11470379" y="6734188"/>
                  </a:lnTo>
                  <a:lnTo>
                    <a:pt x="11462951" y="6729424"/>
                  </a:lnTo>
                  <a:lnTo>
                    <a:pt x="11454560" y="6727933"/>
                  </a:lnTo>
                  <a:close/>
                </a:path>
                <a:path w="11962130" h="7343775">
                  <a:moveTo>
                    <a:pt x="11393146" y="6791381"/>
                  </a:moveTo>
                  <a:lnTo>
                    <a:pt x="11384735" y="6792817"/>
                  </a:lnTo>
                  <a:lnTo>
                    <a:pt x="11377250" y="6797539"/>
                  </a:lnTo>
                  <a:lnTo>
                    <a:pt x="11372191" y="6804771"/>
                  </a:lnTo>
                  <a:lnTo>
                    <a:pt x="11370365" y="6813093"/>
                  </a:lnTo>
                  <a:lnTo>
                    <a:pt x="11371794" y="6821493"/>
                  </a:lnTo>
                  <a:lnTo>
                    <a:pt x="11376501" y="6828960"/>
                  </a:lnTo>
                  <a:lnTo>
                    <a:pt x="11383728" y="6834017"/>
                  </a:lnTo>
                  <a:lnTo>
                    <a:pt x="11392049" y="6835845"/>
                  </a:lnTo>
                  <a:lnTo>
                    <a:pt x="11400450" y="6834418"/>
                  </a:lnTo>
                  <a:lnTo>
                    <a:pt x="11407946" y="6829684"/>
                  </a:lnTo>
                  <a:lnTo>
                    <a:pt x="11413005" y="6822451"/>
                  </a:lnTo>
                  <a:lnTo>
                    <a:pt x="11414833" y="6814129"/>
                  </a:lnTo>
                  <a:lnTo>
                    <a:pt x="11413407" y="6805729"/>
                  </a:lnTo>
                  <a:lnTo>
                    <a:pt x="11408708" y="6798261"/>
                  </a:lnTo>
                  <a:lnTo>
                    <a:pt x="11401473" y="6793205"/>
                  </a:lnTo>
                  <a:lnTo>
                    <a:pt x="11393146" y="6791381"/>
                  </a:lnTo>
                  <a:close/>
                </a:path>
                <a:path w="11962130" h="7343775">
                  <a:moveTo>
                    <a:pt x="11329023" y="6851753"/>
                  </a:moveTo>
                  <a:lnTo>
                    <a:pt x="11320546" y="6852722"/>
                  </a:lnTo>
                  <a:lnTo>
                    <a:pt x="11312810" y="6857024"/>
                  </a:lnTo>
                  <a:lnTo>
                    <a:pt x="11307364" y="6863967"/>
                  </a:lnTo>
                  <a:lnTo>
                    <a:pt x="11305079" y="6872175"/>
                  </a:lnTo>
                  <a:lnTo>
                    <a:pt x="11306038" y="6880641"/>
                  </a:lnTo>
                  <a:lnTo>
                    <a:pt x="11310321" y="6888356"/>
                  </a:lnTo>
                  <a:lnTo>
                    <a:pt x="11317269" y="6893805"/>
                  </a:lnTo>
                  <a:lnTo>
                    <a:pt x="11325479" y="6896089"/>
                  </a:lnTo>
                  <a:lnTo>
                    <a:pt x="11333945" y="6895128"/>
                  </a:lnTo>
                  <a:lnTo>
                    <a:pt x="11341690" y="6890814"/>
                  </a:lnTo>
                  <a:lnTo>
                    <a:pt x="11347142" y="6883871"/>
                  </a:lnTo>
                  <a:lnTo>
                    <a:pt x="11349426" y="6875663"/>
                  </a:lnTo>
                  <a:lnTo>
                    <a:pt x="11348464" y="6867197"/>
                  </a:lnTo>
                  <a:lnTo>
                    <a:pt x="11344179" y="6859482"/>
                  </a:lnTo>
                  <a:lnTo>
                    <a:pt x="11337237" y="6854034"/>
                  </a:lnTo>
                  <a:lnTo>
                    <a:pt x="11329023" y="6851753"/>
                  </a:lnTo>
                  <a:close/>
                </a:path>
                <a:path w="11962130" h="7343775">
                  <a:moveTo>
                    <a:pt x="11261686" y="6908868"/>
                  </a:moveTo>
                  <a:lnTo>
                    <a:pt x="11253181" y="6909496"/>
                  </a:lnTo>
                  <a:lnTo>
                    <a:pt x="11245284" y="6913483"/>
                  </a:lnTo>
                  <a:lnTo>
                    <a:pt x="11239561" y="6920201"/>
                  </a:lnTo>
                  <a:lnTo>
                    <a:pt x="11236948" y="6928311"/>
                  </a:lnTo>
                  <a:lnTo>
                    <a:pt x="11237567" y="6936808"/>
                  </a:lnTo>
                  <a:lnTo>
                    <a:pt x="11241538" y="6944690"/>
                  </a:lnTo>
                  <a:lnTo>
                    <a:pt x="11248255" y="6950413"/>
                  </a:lnTo>
                  <a:lnTo>
                    <a:pt x="11256364" y="6953026"/>
                  </a:lnTo>
                  <a:lnTo>
                    <a:pt x="11264860" y="6952406"/>
                  </a:lnTo>
                  <a:lnTo>
                    <a:pt x="11272780" y="6948407"/>
                  </a:lnTo>
                  <a:lnTo>
                    <a:pt x="11278503" y="6941689"/>
                  </a:lnTo>
                  <a:lnTo>
                    <a:pt x="11281116" y="6933579"/>
                  </a:lnTo>
                  <a:lnTo>
                    <a:pt x="11280497" y="6925082"/>
                  </a:lnTo>
                  <a:lnTo>
                    <a:pt x="11276526" y="6917201"/>
                  </a:lnTo>
                  <a:lnTo>
                    <a:pt x="11269802" y="6911477"/>
                  </a:lnTo>
                  <a:lnTo>
                    <a:pt x="11261686" y="6908868"/>
                  </a:lnTo>
                  <a:close/>
                </a:path>
                <a:path w="11962130" h="7343775">
                  <a:moveTo>
                    <a:pt x="11191633" y="6962596"/>
                  </a:moveTo>
                  <a:lnTo>
                    <a:pt x="11183108" y="6962878"/>
                  </a:lnTo>
                  <a:lnTo>
                    <a:pt x="11175053" y="6966543"/>
                  </a:lnTo>
                  <a:lnTo>
                    <a:pt x="11169060" y="6973024"/>
                  </a:lnTo>
                  <a:lnTo>
                    <a:pt x="11166122" y="6981021"/>
                  </a:lnTo>
                  <a:lnTo>
                    <a:pt x="11166351" y="6988072"/>
                  </a:lnTo>
                  <a:lnTo>
                    <a:pt x="11166399" y="6989537"/>
                  </a:lnTo>
                  <a:lnTo>
                    <a:pt x="11170050" y="6997573"/>
                  </a:lnTo>
                  <a:lnTo>
                    <a:pt x="11176524" y="7003563"/>
                  </a:lnTo>
                  <a:lnTo>
                    <a:pt x="11184520" y="7006501"/>
                  </a:lnTo>
                  <a:lnTo>
                    <a:pt x="11193036" y="7006226"/>
                  </a:lnTo>
                  <a:lnTo>
                    <a:pt x="11201114" y="7002551"/>
                  </a:lnTo>
                  <a:lnTo>
                    <a:pt x="11207102" y="6996070"/>
                  </a:lnTo>
                  <a:lnTo>
                    <a:pt x="11210040" y="6988072"/>
                  </a:lnTo>
                  <a:lnTo>
                    <a:pt x="11209814" y="6981021"/>
                  </a:lnTo>
                  <a:lnTo>
                    <a:pt x="11209767" y="6979557"/>
                  </a:lnTo>
                  <a:lnTo>
                    <a:pt x="11206118" y="6971521"/>
                  </a:lnTo>
                  <a:lnTo>
                    <a:pt x="11199635" y="6965531"/>
                  </a:lnTo>
                  <a:lnTo>
                    <a:pt x="11191633" y="6962596"/>
                  </a:lnTo>
                  <a:close/>
                </a:path>
                <a:path w="11962130" h="7343775">
                  <a:moveTo>
                    <a:pt x="11110692" y="7012700"/>
                  </a:moveTo>
                  <a:lnTo>
                    <a:pt x="11102460" y="7015956"/>
                  </a:lnTo>
                  <a:lnTo>
                    <a:pt x="11096159" y="7022129"/>
                  </a:lnTo>
                  <a:lnTo>
                    <a:pt x="11092827" y="7029970"/>
                  </a:lnTo>
                  <a:lnTo>
                    <a:pt x="11092677" y="7038489"/>
                  </a:lnTo>
                  <a:lnTo>
                    <a:pt x="11095920" y="7046697"/>
                  </a:lnTo>
                  <a:lnTo>
                    <a:pt x="11102092" y="7053004"/>
                  </a:lnTo>
                  <a:lnTo>
                    <a:pt x="11109929" y="7056339"/>
                  </a:lnTo>
                  <a:lnTo>
                    <a:pt x="11118446" y="7056491"/>
                  </a:lnTo>
                  <a:lnTo>
                    <a:pt x="11126692" y="7053224"/>
                  </a:lnTo>
                  <a:lnTo>
                    <a:pt x="11133000" y="7047051"/>
                  </a:lnTo>
                  <a:lnTo>
                    <a:pt x="11136336" y="7039210"/>
                  </a:lnTo>
                  <a:lnTo>
                    <a:pt x="11136488" y="7030691"/>
                  </a:lnTo>
                  <a:lnTo>
                    <a:pt x="11133245" y="7022484"/>
                  </a:lnTo>
                  <a:lnTo>
                    <a:pt x="11127070" y="7016176"/>
                  </a:lnTo>
                  <a:lnTo>
                    <a:pt x="11119224" y="7012844"/>
                  </a:lnTo>
                  <a:lnTo>
                    <a:pt x="11110692" y="7012700"/>
                  </a:lnTo>
                  <a:close/>
                </a:path>
                <a:path w="11962130" h="7343775">
                  <a:moveTo>
                    <a:pt x="11036174" y="7058858"/>
                  </a:moveTo>
                  <a:lnTo>
                    <a:pt x="11027759" y="7061600"/>
                  </a:lnTo>
                  <a:lnTo>
                    <a:pt x="11021082" y="7067372"/>
                  </a:lnTo>
                  <a:lnTo>
                    <a:pt x="11017270" y="7074991"/>
                  </a:lnTo>
                  <a:lnTo>
                    <a:pt x="11016595" y="7083484"/>
                  </a:lnTo>
                  <a:lnTo>
                    <a:pt x="11019326" y="7091876"/>
                  </a:lnTo>
                  <a:lnTo>
                    <a:pt x="11025098" y="7098553"/>
                  </a:lnTo>
                  <a:lnTo>
                    <a:pt x="11032717" y="7102366"/>
                  </a:lnTo>
                  <a:lnTo>
                    <a:pt x="11041209" y="7103044"/>
                  </a:lnTo>
                  <a:lnTo>
                    <a:pt x="11049641" y="7100293"/>
                  </a:lnTo>
                  <a:lnTo>
                    <a:pt x="11056318" y="7094521"/>
                  </a:lnTo>
                  <a:lnTo>
                    <a:pt x="11060129" y="7086902"/>
                  </a:lnTo>
                  <a:lnTo>
                    <a:pt x="11060805" y="7078409"/>
                  </a:lnTo>
                  <a:lnTo>
                    <a:pt x="11058074" y="7070016"/>
                  </a:lnTo>
                  <a:lnTo>
                    <a:pt x="11052301" y="7063339"/>
                  </a:lnTo>
                  <a:lnTo>
                    <a:pt x="11044678" y="7059529"/>
                  </a:lnTo>
                  <a:lnTo>
                    <a:pt x="11036174" y="7058858"/>
                  </a:lnTo>
                  <a:close/>
                </a:path>
                <a:path w="11962130" h="7343775">
                  <a:moveTo>
                    <a:pt x="10958984" y="7101321"/>
                  </a:moveTo>
                  <a:lnTo>
                    <a:pt x="10950467" y="7103724"/>
                  </a:lnTo>
                  <a:lnTo>
                    <a:pt x="10943565" y="7109224"/>
                  </a:lnTo>
                  <a:lnTo>
                    <a:pt x="10939451" y="7116685"/>
                  </a:lnTo>
                  <a:lnTo>
                    <a:pt x="10938435" y="7125144"/>
                  </a:lnTo>
                  <a:lnTo>
                    <a:pt x="10940827" y="7133640"/>
                  </a:lnTo>
                  <a:lnTo>
                    <a:pt x="10946322" y="7140542"/>
                  </a:lnTo>
                  <a:lnTo>
                    <a:pt x="10953781" y="7144657"/>
                  </a:lnTo>
                  <a:lnTo>
                    <a:pt x="10962241" y="7145673"/>
                  </a:lnTo>
                  <a:lnTo>
                    <a:pt x="10970774" y="7143262"/>
                  </a:lnTo>
                  <a:lnTo>
                    <a:pt x="10977675" y="7137762"/>
                  </a:lnTo>
                  <a:lnTo>
                    <a:pt x="10981790" y="7130301"/>
                  </a:lnTo>
                  <a:lnTo>
                    <a:pt x="10982806" y="7121842"/>
                  </a:lnTo>
                  <a:lnTo>
                    <a:pt x="10980413" y="7113346"/>
                  </a:lnTo>
                  <a:lnTo>
                    <a:pt x="10974918" y="7106444"/>
                  </a:lnTo>
                  <a:lnTo>
                    <a:pt x="10967454" y="7102332"/>
                  </a:lnTo>
                  <a:lnTo>
                    <a:pt x="10958984" y="7101321"/>
                  </a:lnTo>
                  <a:close/>
                </a:path>
                <a:path w="11962130" h="7343775">
                  <a:moveTo>
                    <a:pt x="10879996" y="7139891"/>
                  </a:moveTo>
                  <a:lnTo>
                    <a:pt x="10871371" y="7141867"/>
                  </a:lnTo>
                  <a:lnTo>
                    <a:pt x="10864203" y="7147017"/>
                  </a:lnTo>
                  <a:lnTo>
                    <a:pt x="10859722" y="7154264"/>
                  </a:lnTo>
                  <a:lnTo>
                    <a:pt x="10858284" y="7162663"/>
                  </a:lnTo>
                  <a:lnTo>
                    <a:pt x="10860246" y="7171267"/>
                  </a:lnTo>
                  <a:lnTo>
                    <a:pt x="10865399" y="7178434"/>
                  </a:lnTo>
                  <a:lnTo>
                    <a:pt x="10872646" y="7182914"/>
                  </a:lnTo>
                  <a:lnTo>
                    <a:pt x="10881043" y="7184350"/>
                  </a:lnTo>
                  <a:lnTo>
                    <a:pt x="10889684" y="7182365"/>
                  </a:lnTo>
                  <a:lnTo>
                    <a:pt x="10896852" y="7177215"/>
                  </a:lnTo>
                  <a:lnTo>
                    <a:pt x="10901333" y="7169968"/>
                  </a:lnTo>
                  <a:lnTo>
                    <a:pt x="10902772" y="7161570"/>
                  </a:lnTo>
                  <a:lnTo>
                    <a:pt x="10900810" y="7152966"/>
                  </a:lnTo>
                  <a:lnTo>
                    <a:pt x="10895656" y="7145800"/>
                  </a:lnTo>
                  <a:lnTo>
                    <a:pt x="10888405" y="7141322"/>
                  </a:lnTo>
                  <a:lnTo>
                    <a:pt x="10879996" y="7139891"/>
                  </a:lnTo>
                  <a:close/>
                </a:path>
                <a:path w="11962130" h="7343775">
                  <a:moveTo>
                    <a:pt x="10798998" y="7174485"/>
                  </a:moveTo>
                  <a:lnTo>
                    <a:pt x="10790294" y="7176104"/>
                  </a:lnTo>
                  <a:lnTo>
                    <a:pt x="10782869" y="7181035"/>
                  </a:lnTo>
                  <a:lnTo>
                    <a:pt x="10778148" y="7188010"/>
                  </a:lnTo>
                  <a:lnTo>
                    <a:pt x="10776366" y="7196342"/>
                  </a:lnTo>
                  <a:lnTo>
                    <a:pt x="10777975" y="7205020"/>
                  </a:lnTo>
                  <a:lnTo>
                    <a:pt x="10782945" y="7212474"/>
                  </a:lnTo>
                  <a:lnTo>
                    <a:pt x="10789881" y="7217169"/>
                  </a:lnTo>
                  <a:lnTo>
                    <a:pt x="10798213" y="7218950"/>
                  </a:lnTo>
                  <a:lnTo>
                    <a:pt x="10806931" y="7217324"/>
                  </a:lnTo>
                  <a:lnTo>
                    <a:pt x="10814307" y="7212474"/>
                  </a:lnTo>
                  <a:lnTo>
                    <a:pt x="10819082" y="7205418"/>
                  </a:lnTo>
                  <a:lnTo>
                    <a:pt x="10820861" y="7197086"/>
                  </a:lnTo>
                  <a:lnTo>
                    <a:pt x="10819250" y="7188408"/>
                  </a:lnTo>
                  <a:lnTo>
                    <a:pt x="10814404" y="7181035"/>
                  </a:lnTo>
                  <a:lnTo>
                    <a:pt x="10807344" y="7176261"/>
                  </a:lnTo>
                  <a:lnTo>
                    <a:pt x="10798998" y="7174485"/>
                  </a:lnTo>
                  <a:close/>
                </a:path>
                <a:path w="11962130" h="7343775">
                  <a:moveTo>
                    <a:pt x="10716818" y="7205027"/>
                  </a:moveTo>
                  <a:lnTo>
                    <a:pt x="10708036" y="7206114"/>
                  </a:lnTo>
                  <a:lnTo>
                    <a:pt x="10700382" y="7210507"/>
                  </a:lnTo>
                  <a:lnTo>
                    <a:pt x="10695187" y="7217259"/>
                  </a:lnTo>
                  <a:lnTo>
                    <a:pt x="10692902" y="7225467"/>
                  </a:lnTo>
                  <a:lnTo>
                    <a:pt x="10693977" y="7234227"/>
                  </a:lnTo>
                  <a:lnTo>
                    <a:pt x="10698373" y="7241882"/>
                  </a:lnTo>
                  <a:lnTo>
                    <a:pt x="10705126" y="7247077"/>
                  </a:lnTo>
                  <a:lnTo>
                    <a:pt x="10713335" y="7249362"/>
                  </a:lnTo>
                  <a:lnTo>
                    <a:pt x="10722133" y="7248269"/>
                  </a:lnTo>
                  <a:lnTo>
                    <a:pt x="10729790" y="7243877"/>
                  </a:lnTo>
                  <a:lnTo>
                    <a:pt x="10734987" y="7237124"/>
                  </a:lnTo>
                  <a:lnTo>
                    <a:pt x="10737273" y="7228916"/>
                  </a:lnTo>
                  <a:lnTo>
                    <a:pt x="10736192" y="7220157"/>
                  </a:lnTo>
                  <a:lnTo>
                    <a:pt x="10731796" y="7212502"/>
                  </a:lnTo>
                  <a:lnTo>
                    <a:pt x="10725038" y="7207308"/>
                  </a:lnTo>
                  <a:lnTo>
                    <a:pt x="10716818" y="7205027"/>
                  </a:lnTo>
                  <a:close/>
                </a:path>
                <a:path w="11962130" h="7343775">
                  <a:moveTo>
                    <a:pt x="10632977" y="7231419"/>
                  </a:moveTo>
                  <a:lnTo>
                    <a:pt x="10624153" y="7232069"/>
                  </a:lnTo>
                  <a:lnTo>
                    <a:pt x="10616289" y="7236077"/>
                  </a:lnTo>
                  <a:lnTo>
                    <a:pt x="10610764" y="7242564"/>
                  </a:lnTo>
                  <a:lnTo>
                    <a:pt x="10608072" y="7250648"/>
                  </a:lnTo>
                  <a:lnTo>
                    <a:pt x="10608710" y="7259450"/>
                  </a:lnTo>
                  <a:lnTo>
                    <a:pt x="10612718" y="7267313"/>
                  </a:lnTo>
                  <a:lnTo>
                    <a:pt x="10619205" y="7272838"/>
                  </a:lnTo>
                  <a:lnTo>
                    <a:pt x="10627289" y="7275526"/>
                  </a:lnTo>
                  <a:lnTo>
                    <a:pt x="10636142" y="7274871"/>
                  </a:lnTo>
                  <a:lnTo>
                    <a:pt x="10644005" y="7270864"/>
                  </a:lnTo>
                  <a:lnTo>
                    <a:pt x="10649529" y="7264377"/>
                  </a:lnTo>
                  <a:lnTo>
                    <a:pt x="10652217" y="7256292"/>
                  </a:lnTo>
                  <a:lnTo>
                    <a:pt x="10651572" y="7247490"/>
                  </a:lnTo>
                  <a:lnTo>
                    <a:pt x="10647563" y="7239627"/>
                  </a:lnTo>
                  <a:lnTo>
                    <a:pt x="10641072" y="7234104"/>
                  </a:lnTo>
                  <a:lnTo>
                    <a:pt x="10632977" y="7231419"/>
                  </a:lnTo>
                  <a:close/>
                </a:path>
                <a:path w="11962130" h="7343775">
                  <a:moveTo>
                    <a:pt x="10547783" y="7253579"/>
                  </a:moveTo>
                  <a:lnTo>
                    <a:pt x="10538936" y="7253843"/>
                  </a:lnTo>
                  <a:lnTo>
                    <a:pt x="10530907" y="7257504"/>
                  </a:lnTo>
                  <a:lnTo>
                    <a:pt x="10525105" y="7263743"/>
                  </a:lnTo>
                  <a:lnTo>
                    <a:pt x="10522066" y="7271703"/>
                  </a:lnTo>
                  <a:lnTo>
                    <a:pt x="10522287" y="7279268"/>
                  </a:lnTo>
                  <a:lnTo>
                    <a:pt x="10522324" y="7280525"/>
                  </a:lnTo>
                  <a:lnTo>
                    <a:pt x="10525986" y="7288555"/>
                  </a:lnTo>
                  <a:lnTo>
                    <a:pt x="10532227" y="7294357"/>
                  </a:lnTo>
                  <a:lnTo>
                    <a:pt x="10540187" y="7297396"/>
                  </a:lnTo>
                  <a:lnTo>
                    <a:pt x="10549045" y="7297128"/>
                  </a:lnTo>
                  <a:lnTo>
                    <a:pt x="10557079" y="7293467"/>
                  </a:lnTo>
                  <a:lnTo>
                    <a:pt x="10562880" y="7287227"/>
                  </a:lnTo>
                  <a:lnTo>
                    <a:pt x="10565917" y="7279268"/>
                  </a:lnTo>
                  <a:lnTo>
                    <a:pt x="10565694" y="7271703"/>
                  </a:lnTo>
                  <a:lnTo>
                    <a:pt x="10565657" y="7270446"/>
                  </a:lnTo>
                  <a:lnTo>
                    <a:pt x="10561996" y="7262415"/>
                  </a:lnTo>
                  <a:lnTo>
                    <a:pt x="10555754" y="7256615"/>
                  </a:lnTo>
                  <a:lnTo>
                    <a:pt x="10547783" y="7253579"/>
                  </a:lnTo>
                  <a:close/>
                </a:path>
                <a:path w="11962130" h="7343775">
                  <a:moveTo>
                    <a:pt x="10452855" y="7271323"/>
                  </a:moveTo>
                  <a:lnTo>
                    <a:pt x="10444657" y="7274589"/>
                  </a:lnTo>
                  <a:lnTo>
                    <a:pt x="10438561" y="7280539"/>
                  </a:lnTo>
                  <a:lnTo>
                    <a:pt x="10435142" y="7288341"/>
                  </a:lnTo>
                  <a:lnTo>
                    <a:pt x="10434974" y="7297165"/>
                  </a:lnTo>
                  <a:lnTo>
                    <a:pt x="10438233" y="7305364"/>
                  </a:lnTo>
                  <a:lnTo>
                    <a:pt x="10444179" y="7311463"/>
                  </a:lnTo>
                  <a:lnTo>
                    <a:pt x="10451981" y="7314885"/>
                  </a:lnTo>
                  <a:lnTo>
                    <a:pt x="10460856" y="7315048"/>
                  </a:lnTo>
                  <a:lnTo>
                    <a:pt x="10469055" y="7311782"/>
                  </a:lnTo>
                  <a:lnTo>
                    <a:pt x="10475152" y="7305833"/>
                  </a:lnTo>
                  <a:lnTo>
                    <a:pt x="10478574" y="7298030"/>
                  </a:lnTo>
                  <a:lnTo>
                    <a:pt x="10478750" y="7289206"/>
                  </a:lnTo>
                  <a:lnTo>
                    <a:pt x="10475483" y="7281007"/>
                  </a:lnTo>
                  <a:lnTo>
                    <a:pt x="10469527" y="7274910"/>
                  </a:lnTo>
                  <a:lnTo>
                    <a:pt x="10461709" y="7271490"/>
                  </a:lnTo>
                  <a:lnTo>
                    <a:pt x="10452855" y="7271323"/>
                  </a:lnTo>
                  <a:close/>
                </a:path>
                <a:path w="11962130" h="7343775">
                  <a:moveTo>
                    <a:pt x="10366165" y="7284492"/>
                  </a:moveTo>
                  <a:lnTo>
                    <a:pt x="10357798" y="7287298"/>
                  </a:lnTo>
                  <a:lnTo>
                    <a:pt x="10351381" y="7292900"/>
                  </a:lnTo>
                  <a:lnTo>
                    <a:pt x="10347532" y="7300501"/>
                  </a:lnTo>
                  <a:lnTo>
                    <a:pt x="10346874" y="7309302"/>
                  </a:lnTo>
                  <a:lnTo>
                    <a:pt x="10349680" y="7317669"/>
                  </a:lnTo>
                  <a:lnTo>
                    <a:pt x="10355281" y="7324089"/>
                  </a:lnTo>
                  <a:lnTo>
                    <a:pt x="10362883" y="7327939"/>
                  </a:lnTo>
                  <a:lnTo>
                    <a:pt x="10371728" y="7328593"/>
                  </a:lnTo>
                  <a:lnTo>
                    <a:pt x="10380094" y="7325787"/>
                  </a:lnTo>
                  <a:lnTo>
                    <a:pt x="10386512" y="7320185"/>
                  </a:lnTo>
                  <a:lnTo>
                    <a:pt x="10390360" y="7312584"/>
                  </a:lnTo>
                  <a:lnTo>
                    <a:pt x="10391019" y="7303783"/>
                  </a:lnTo>
                  <a:lnTo>
                    <a:pt x="10388218" y="7295416"/>
                  </a:lnTo>
                  <a:lnTo>
                    <a:pt x="10382611" y="7288997"/>
                  </a:lnTo>
                  <a:lnTo>
                    <a:pt x="10374995" y="7285149"/>
                  </a:lnTo>
                  <a:lnTo>
                    <a:pt x="10366165" y="7284492"/>
                  </a:lnTo>
                  <a:close/>
                </a:path>
                <a:path w="11962130" h="7343775">
                  <a:moveTo>
                    <a:pt x="10278497" y="7293968"/>
                  </a:moveTo>
                  <a:lnTo>
                    <a:pt x="10270042" y="7296490"/>
                  </a:lnTo>
                  <a:lnTo>
                    <a:pt x="10263438" y="7301873"/>
                  </a:lnTo>
                  <a:lnTo>
                    <a:pt x="10259334" y="7309340"/>
                  </a:lnTo>
                  <a:lnTo>
                    <a:pt x="10258380" y="7318113"/>
                  </a:lnTo>
                  <a:lnTo>
                    <a:pt x="10260906" y="7326571"/>
                  </a:lnTo>
                  <a:lnTo>
                    <a:pt x="10266289" y="7333175"/>
                  </a:lnTo>
                  <a:lnTo>
                    <a:pt x="10273753" y="7337279"/>
                  </a:lnTo>
                  <a:lnTo>
                    <a:pt x="10282574" y="7338231"/>
                  </a:lnTo>
                  <a:lnTo>
                    <a:pt x="10291028" y="7335708"/>
                  </a:lnTo>
                  <a:lnTo>
                    <a:pt x="10297633" y="7330325"/>
                  </a:lnTo>
                  <a:lnTo>
                    <a:pt x="10301737" y="7322859"/>
                  </a:lnTo>
                  <a:lnTo>
                    <a:pt x="10302690" y="7314085"/>
                  </a:lnTo>
                  <a:lnTo>
                    <a:pt x="10300169" y="7305628"/>
                  </a:lnTo>
                  <a:lnTo>
                    <a:pt x="10294780" y="7299024"/>
                  </a:lnTo>
                  <a:lnTo>
                    <a:pt x="10287297" y="7294921"/>
                  </a:lnTo>
                  <a:lnTo>
                    <a:pt x="10278497" y="7293968"/>
                  </a:lnTo>
                  <a:close/>
                </a:path>
                <a:path w="11962130" h="7343775">
                  <a:moveTo>
                    <a:pt x="10190943" y="7298511"/>
                  </a:moveTo>
                  <a:lnTo>
                    <a:pt x="10182357" y="7300551"/>
                  </a:lnTo>
                  <a:lnTo>
                    <a:pt x="10175459" y="7305552"/>
                  </a:lnTo>
                  <a:lnTo>
                    <a:pt x="10170937" y="7312775"/>
                  </a:lnTo>
                  <a:lnTo>
                    <a:pt x="10169480" y="7321480"/>
                  </a:lnTo>
                  <a:lnTo>
                    <a:pt x="10171521" y="7330067"/>
                  </a:lnTo>
                  <a:lnTo>
                    <a:pt x="10176524" y="7336965"/>
                  </a:lnTo>
                  <a:lnTo>
                    <a:pt x="10183748" y="7341485"/>
                  </a:lnTo>
                  <a:lnTo>
                    <a:pt x="10192492" y="7342934"/>
                  </a:lnTo>
                  <a:lnTo>
                    <a:pt x="10201081" y="7340894"/>
                  </a:lnTo>
                  <a:lnTo>
                    <a:pt x="10207982" y="7335893"/>
                  </a:lnTo>
                  <a:lnTo>
                    <a:pt x="10212504" y="7328670"/>
                  </a:lnTo>
                  <a:lnTo>
                    <a:pt x="10213955" y="7319965"/>
                  </a:lnTo>
                  <a:lnTo>
                    <a:pt x="10211914" y="7311378"/>
                  </a:lnTo>
                  <a:lnTo>
                    <a:pt x="10206907" y="7304480"/>
                  </a:lnTo>
                  <a:lnTo>
                    <a:pt x="10199672" y="7299961"/>
                  </a:lnTo>
                  <a:lnTo>
                    <a:pt x="10190943" y="7298511"/>
                  </a:lnTo>
                  <a:close/>
                </a:path>
                <a:path w="11962130" h="7343775">
                  <a:moveTo>
                    <a:pt x="10102754" y="7299270"/>
                  </a:moveTo>
                  <a:lnTo>
                    <a:pt x="10094106" y="7301016"/>
                  </a:lnTo>
                  <a:lnTo>
                    <a:pt x="10087041" y="7305779"/>
                  </a:lnTo>
                  <a:lnTo>
                    <a:pt x="10082277" y="7312844"/>
                  </a:lnTo>
                  <a:lnTo>
                    <a:pt x="10080529" y="7321495"/>
                  </a:lnTo>
                  <a:lnTo>
                    <a:pt x="10082277" y="7330146"/>
                  </a:lnTo>
                  <a:lnTo>
                    <a:pt x="10087041" y="7337210"/>
                  </a:lnTo>
                  <a:lnTo>
                    <a:pt x="10094106" y="7341973"/>
                  </a:lnTo>
                  <a:lnTo>
                    <a:pt x="10102805" y="7343720"/>
                  </a:lnTo>
                  <a:lnTo>
                    <a:pt x="10111453" y="7341973"/>
                  </a:lnTo>
                  <a:lnTo>
                    <a:pt x="10118518" y="7337210"/>
                  </a:lnTo>
                  <a:lnTo>
                    <a:pt x="10123283" y="7330146"/>
                  </a:lnTo>
                  <a:lnTo>
                    <a:pt x="10125030" y="7321495"/>
                  </a:lnTo>
                  <a:lnTo>
                    <a:pt x="10123282" y="7312844"/>
                  </a:lnTo>
                  <a:lnTo>
                    <a:pt x="10118512" y="7305779"/>
                  </a:lnTo>
                  <a:lnTo>
                    <a:pt x="10111432" y="7301016"/>
                  </a:lnTo>
                  <a:lnTo>
                    <a:pt x="10102754" y="7299270"/>
                  </a:lnTo>
                  <a:close/>
                </a:path>
                <a:path w="11962130" h="7343775">
                  <a:moveTo>
                    <a:pt x="10013816" y="7299270"/>
                  </a:moveTo>
                  <a:lnTo>
                    <a:pt x="10005162" y="7301016"/>
                  </a:lnTo>
                  <a:lnTo>
                    <a:pt x="9998098" y="7305779"/>
                  </a:lnTo>
                  <a:lnTo>
                    <a:pt x="9993337" y="7312844"/>
                  </a:lnTo>
                  <a:lnTo>
                    <a:pt x="9991591" y="7321495"/>
                  </a:lnTo>
                  <a:lnTo>
                    <a:pt x="9993337" y="7330146"/>
                  </a:lnTo>
                  <a:lnTo>
                    <a:pt x="9998098" y="7337210"/>
                  </a:lnTo>
                  <a:lnTo>
                    <a:pt x="10005162" y="7341973"/>
                  </a:lnTo>
                  <a:lnTo>
                    <a:pt x="10013854" y="7343720"/>
                  </a:lnTo>
                  <a:lnTo>
                    <a:pt x="10022508" y="7341973"/>
                  </a:lnTo>
                  <a:lnTo>
                    <a:pt x="10029572" y="7337210"/>
                  </a:lnTo>
                  <a:lnTo>
                    <a:pt x="10034334" y="7330146"/>
                  </a:lnTo>
                  <a:lnTo>
                    <a:pt x="10036079" y="7321495"/>
                  </a:lnTo>
                  <a:lnTo>
                    <a:pt x="10034333" y="7312844"/>
                  </a:lnTo>
                  <a:lnTo>
                    <a:pt x="10029567" y="7305779"/>
                  </a:lnTo>
                  <a:lnTo>
                    <a:pt x="10022492" y="7301016"/>
                  </a:lnTo>
                  <a:lnTo>
                    <a:pt x="10013816" y="7299270"/>
                  </a:lnTo>
                  <a:close/>
                </a:path>
                <a:path w="11962130" h="7343775">
                  <a:moveTo>
                    <a:pt x="9924878" y="7299270"/>
                  </a:moveTo>
                  <a:lnTo>
                    <a:pt x="9916224" y="7301016"/>
                  </a:lnTo>
                  <a:lnTo>
                    <a:pt x="9909160" y="7305779"/>
                  </a:lnTo>
                  <a:lnTo>
                    <a:pt x="9904399" y="7312844"/>
                  </a:lnTo>
                  <a:lnTo>
                    <a:pt x="9902653" y="7321495"/>
                  </a:lnTo>
                  <a:lnTo>
                    <a:pt x="9904399" y="7330146"/>
                  </a:lnTo>
                  <a:lnTo>
                    <a:pt x="9909160" y="7337210"/>
                  </a:lnTo>
                  <a:lnTo>
                    <a:pt x="9916224" y="7341973"/>
                  </a:lnTo>
                  <a:lnTo>
                    <a:pt x="9924916" y="7343720"/>
                  </a:lnTo>
                  <a:lnTo>
                    <a:pt x="9933570" y="7341973"/>
                  </a:lnTo>
                  <a:lnTo>
                    <a:pt x="9940634" y="7337210"/>
                  </a:lnTo>
                  <a:lnTo>
                    <a:pt x="9945395" y="7330146"/>
                  </a:lnTo>
                  <a:lnTo>
                    <a:pt x="9947141" y="7321495"/>
                  </a:lnTo>
                  <a:lnTo>
                    <a:pt x="9945395" y="7312844"/>
                  </a:lnTo>
                  <a:lnTo>
                    <a:pt x="9940629" y="7305779"/>
                  </a:lnTo>
                  <a:lnTo>
                    <a:pt x="9933554" y="7301016"/>
                  </a:lnTo>
                  <a:lnTo>
                    <a:pt x="9924878" y="7299270"/>
                  </a:lnTo>
                  <a:close/>
                </a:path>
                <a:path w="11962130" h="7343775">
                  <a:moveTo>
                    <a:pt x="9835927" y="7299270"/>
                  </a:moveTo>
                  <a:lnTo>
                    <a:pt x="9827279" y="7301016"/>
                  </a:lnTo>
                  <a:lnTo>
                    <a:pt x="9820214" y="7305779"/>
                  </a:lnTo>
                  <a:lnTo>
                    <a:pt x="9815450" y="7312844"/>
                  </a:lnTo>
                  <a:lnTo>
                    <a:pt x="9813702" y="7321495"/>
                  </a:lnTo>
                  <a:lnTo>
                    <a:pt x="9815450" y="7330146"/>
                  </a:lnTo>
                  <a:lnTo>
                    <a:pt x="9820214" y="7337210"/>
                  </a:lnTo>
                  <a:lnTo>
                    <a:pt x="9827279" y="7341973"/>
                  </a:lnTo>
                  <a:lnTo>
                    <a:pt x="9835978" y="7343720"/>
                  </a:lnTo>
                  <a:lnTo>
                    <a:pt x="9844626" y="7341973"/>
                  </a:lnTo>
                  <a:lnTo>
                    <a:pt x="9851691" y="7337210"/>
                  </a:lnTo>
                  <a:lnTo>
                    <a:pt x="9856456" y="7330146"/>
                  </a:lnTo>
                  <a:lnTo>
                    <a:pt x="9858203" y="7321495"/>
                  </a:lnTo>
                  <a:lnTo>
                    <a:pt x="9856455" y="7312844"/>
                  </a:lnTo>
                  <a:lnTo>
                    <a:pt x="9851685" y="7305779"/>
                  </a:lnTo>
                  <a:lnTo>
                    <a:pt x="9844605" y="7301016"/>
                  </a:lnTo>
                  <a:lnTo>
                    <a:pt x="9835927" y="7299270"/>
                  </a:lnTo>
                  <a:close/>
                </a:path>
                <a:path w="11962130" h="7343775">
                  <a:moveTo>
                    <a:pt x="9746989" y="7299270"/>
                  </a:moveTo>
                  <a:lnTo>
                    <a:pt x="9738335" y="7301016"/>
                  </a:lnTo>
                  <a:lnTo>
                    <a:pt x="9731271" y="7305779"/>
                  </a:lnTo>
                  <a:lnTo>
                    <a:pt x="9726510" y="7312844"/>
                  </a:lnTo>
                  <a:lnTo>
                    <a:pt x="9724764" y="7321495"/>
                  </a:lnTo>
                  <a:lnTo>
                    <a:pt x="9726510" y="7330146"/>
                  </a:lnTo>
                  <a:lnTo>
                    <a:pt x="9731271" y="7337210"/>
                  </a:lnTo>
                  <a:lnTo>
                    <a:pt x="9738335" y="7341973"/>
                  </a:lnTo>
                  <a:lnTo>
                    <a:pt x="9747027" y="7343720"/>
                  </a:lnTo>
                  <a:lnTo>
                    <a:pt x="9755681" y="7341973"/>
                  </a:lnTo>
                  <a:lnTo>
                    <a:pt x="9762745" y="7337210"/>
                  </a:lnTo>
                  <a:lnTo>
                    <a:pt x="9767507" y="7330146"/>
                  </a:lnTo>
                  <a:lnTo>
                    <a:pt x="9769252" y="7321495"/>
                  </a:lnTo>
                  <a:lnTo>
                    <a:pt x="9767506" y="7312844"/>
                  </a:lnTo>
                  <a:lnTo>
                    <a:pt x="9762740" y="7305779"/>
                  </a:lnTo>
                  <a:lnTo>
                    <a:pt x="9755665" y="7301016"/>
                  </a:lnTo>
                  <a:lnTo>
                    <a:pt x="9746989" y="7299270"/>
                  </a:lnTo>
                  <a:close/>
                </a:path>
                <a:path w="11962130" h="7343775">
                  <a:moveTo>
                    <a:pt x="9658038" y="7299270"/>
                  </a:moveTo>
                  <a:lnTo>
                    <a:pt x="9649390" y="7301016"/>
                  </a:lnTo>
                  <a:lnTo>
                    <a:pt x="9642325" y="7305779"/>
                  </a:lnTo>
                  <a:lnTo>
                    <a:pt x="9637561" y="7312844"/>
                  </a:lnTo>
                  <a:lnTo>
                    <a:pt x="9635813" y="7321495"/>
                  </a:lnTo>
                  <a:lnTo>
                    <a:pt x="9637561" y="7330146"/>
                  </a:lnTo>
                  <a:lnTo>
                    <a:pt x="9642325" y="7337210"/>
                  </a:lnTo>
                  <a:lnTo>
                    <a:pt x="9649390" y="7341973"/>
                  </a:lnTo>
                  <a:lnTo>
                    <a:pt x="9658089" y="7343720"/>
                  </a:lnTo>
                  <a:lnTo>
                    <a:pt x="9666737" y="7341973"/>
                  </a:lnTo>
                  <a:lnTo>
                    <a:pt x="9673802" y="7337210"/>
                  </a:lnTo>
                  <a:lnTo>
                    <a:pt x="9678567" y="7330146"/>
                  </a:lnTo>
                  <a:lnTo>
                    <a:pt x="9680314" y="7321495"/>
                  </a:lnTo>
                  <a:lnTo>
                    <a:pt x="9678566" y="7312844"/>
                  </a:lnTo>
                  <a:lnTo>
                    <a:pt x="9673796" y="7305779"/>
                  </a:lnTo>
                  <a:lnTo>
                    <a:pt x="9666716" y="7301016"/>
                  </a:lnTo>
                  <a:lnTo>
                    <a:pt x="9658038" y="7299270"/>
                  </a:lnTo>
                  <a:close/>
                </a:path>
                <a:path w="11962130" h="7343775">
                  <a:moveTo>
                    <a:pt x="9569100" y="7299270"/>
                  </a:moveTo>
                  <a:lnTo>
                    <a:pt x="9560447" y="7301016"/>
                  </a:lnTo>
                  <a:lnTo>
                    <a:pt x="9553382" y="7305779"/>
                  </a:lnTo>
                  <a:lnTo>
                    <a:pt x="9548621" y="7312844"/>
                  </a:lnTo>
                  <a:lnTo>
                    <a:pt x="9546875" y="7321495"/>
                  </a:lnTo>
                  <a:lnTo>
                    <a:pt x="9548621" y="7330146"/>
                  </a:lnTo>
                  <a:lnTo>
                    <a:pt x="9553382" y="7337210"/>
                  </a:lnTo>
                  <a:lnTo>
                    <a:pt x="9560447" y="7341973"/>
                  </a:lnTo>
                  <a:lnTo>
                    <a:pt x="9569138" y="7343720"/>
                  </a:lnTo>
                  <a:lnTo>
                    <a:pt x="9577792" y="7341973"/>
                  </a:lnTo>
                  <a:lnTo>
                    <a:pt x="9584856" y="7337210"/>
                  </a:lnTo>
                  <a:lnTo>
                    <a:pt x="9589618" y="7330146"/>
                  </a:lnTo>
                  <a:lnTo>
                    <a:pt x="9591363" y="7321495"/>
                  </a:lnTo>
                  <a:lnTo>
                    <a:pt x="9589617" y="7312844"/>
                  </a:lnTo>
                  <a:lnTo>
                    <a:pt x="9584851" y="7305779"/>
                  </a:lnTo>
                  <a:lnTo>
                    <a:pt x="9577776" y="7301016"/>
                  </a:lnTo>
                  <a:lnTo>
                    <a:pt x="9569100" y="7299270"/>
                  </a:lnTo>
                  <a:close/>
                </a:path>
                <a:path w="11962130" h="7343775">
                  <a:moveTo>
                    <a:pt x="9480149" y="7299270"/>
                  </a:moveTo>
                  <a:lnTo>
                    <a:pt x="9471501" y="7301016"/>
                  </a:lnTo>
                  <a:lnTo>
                    <a:pt x="9464436" y="7305779"/>
                  </a:lnTo>
                  <a:lnTo>
                    <a:pt x="9459672" y="7312844"/>
                  </a:lnTo>
                  <a:lnTo>
                    <a:pt x="9457924" y="7321495"/>
                  </a:lnTo>
                  <a:lnTo>
                    <a:pt x="9459672" y="7330146"/>
                  </a:lnTo>
                  <a:lnTo>
                    <a:pt x="9464436" y="7337210"/>
                  </a:lnTo>
                  <a:lnTo>
                    <a:pt x="9471501" y="7341973"/>
                  </a:lnTo>
                  <a:lnTo>
                    <a:pt x="9480200" y="7343720"/>
                  </a:lnTo>
                  <a:lnTo>
                    <a:pt x="9488849" y="7341973"/>
                  </a:lnTo>
                  <a:lnTo>
                    <a:pt x="9495913" y="7337210"/>
                  </a:lnTo>
                  <a:lnTo>
                    <a:pt x="9500678" y="7330146"/>
                  </a:lnTo>
                  <a:lnTo>
                    <a:pt x="9502425" y="7321495"/>
                  </a:lnTo>
                  <a:lnTo>
                    <a:pt x="9500677" y="7312844"/>
                  </a:lnTo>
                  <a:lnTo>
                    <a:pt x="9495907" y="7305779"/>
                  </a:lnTo>
                  <a:lnTo>
                    <a:pt x="9488827" y="7301016"/>
                  </a:lnTo>
                  <a:lnTo>
                    <a:pt x="9480149" y="7299270"/>
                  </a:lnTo>
                  <a:close/>
                </a:path>
                <a:path w="11962130" h="7343775">
                  <a:moveTo>
                    <a:pt x="9391211" y="7299270"/>
                  </a:moveTo>
                  <a:lnTo>
                    <a:pt x="9382558" y="7301016"/>
                  </a:lnTo>
                  <a:lnTo>
                    <a:pt x="9375494" y="7305779"/>
                  </a:lnTo>
                  <a:lnTo>
                    <a:pt x="9370732" y="7312844"/>
                  </a:lnTo>
                  <a:lnTo>
                    <a:pt x="9368986" y="7321495"/>
                  </a:lnTo>
                  <a:lnTo>
                    <a:pt x="9370732" y="7330146"/>
                  </a:lnTo>
                  <a:lnTo>
                    <a:pt x="9375494" y="7337210"/>
                  </a:lnTo>
                  <a:lnTo>
                    <a:pt x="9382558" y="7341973"/>
                  </a:lnTo>
                  <a:lnTo>
                    <a:pt x="9391249" y="7343720"/>
                  </a:lnTo>
                  <a:lnTo>
                    <a:pt x="9399903" y="7341973"/>
                  </a:lnTo>
                  <a:lnTo>
                    <a:pt x="9406967" y="7337210"/>
                  </a:lnTo>
                  <a:lnTo>
                    <a:pt x="9411729" y="7330146"/>
                  </a:lnTo>
                  <a:lnTo>
                    <a:pt x="9413474" y="7321495"/>
                  </a:lnTo>
                  <a:lnTo>
                    <a:pt x="9411728" y="7312844"/>
                  </a:lnTo>
                  <a:lnTo>
                    <a:pt x="9406963" y="7305779"/>
                  </a:lnTo>
                  <a:lnTo>
                    <a:pt x="9399887" y="7301016"/>
                  </a:lnTo>
                  <a:lnTo>
                    <a:pt x="9391211" y="7299270"/>
                  </a:lnTo>
                  <a:close/>
                </a:path>
                <a:path w="11962130" h="7343775">
                  <a:moveTo>
                    <a:pt x="9302261" y="7299270"/>
                  </a:moveTo>
                  <a:lnTo>
                    <a:pt x="9293612" y="7301016"/>
                  </a:lnTo>
                  <a:lnTo>
                    <a:pt x="9286547" y="7305779"/>
                  </a:lnTo>
                  <a:lnTo>
                    <a:pt x="9281783" y="7312844"/>
                  </a:lnTo>
                  <a:lnTo>
                    <a:pt x="9280036" y="7321495"/>
                  </a:lnTo>
                  <a:lnTo>
                    <a:pt x="9281783" y="7330146"/>
                  </a:lnTo>
                  <a:lnTo>
                    <a:pt x="9286547" y="7337210"/>
                  </a:lnTo>
                  <a:lnTo>
                    <a:pt x="9293612" y="7341973"/>
                  </a:lnTo>
                  <a:lnTo>
                    <a:pt x="9302311" y="7343720"/>
                  </a:lnTo>
                  <a:lnTo>
                    <a:pt x="9310960" y="7341973"/>
                  </a:lnTo>
                  <a:lnTo>
                    <a:pt x="9318024" y="7337210"/>
                  </a:lnTo>
                  <a:lnTo>
                    <a:pt x="9322789" y="7330146"/>
                  </a:lnTo>
                  <a:lnTo>
                    <a:pt x="9324536" y="7321495"/>
                  </a:lnTo>
                  <a:lnTo>
                    <a:pt x="9322788" y="7312844"/>
                  </a:lnTo>
                  <a:lnTo>
                    <a:pt x="9318018" y="7305779"/>
                  </a:lnTo>
                  <a:lnTo>
                    <a:pt x="9310938" y="7301016"/>
                  </a:lnTo>
                  <a:lnTo>
                    <a:pt x="9302261" y="7299270"/>
                  </a:lnTo>
                  <a:close/>
                </a:path>
                <a:path w="11962130" h="7343775">
                  <a:moveTo>
                    <a:pt x="9213320" y="7299270"/>
                  </a:moveTo>
                  <a:lnTo>
                    <a:pt x="9204669" y="7301016"/>
                  </a:lnTo>
                  <a:lnTo>
                    <a:pt x="9197604" y="7305779"/>
                  </a:lnTo>
                  <a:lnTo>
                    <a:pt x="9192841" y="7312844"/>
                  </a:lnTo>
                  <a:lnTo>
                    <a:pt x="9191095" y="7321495"/>
                  </a:lnTo>
                  <a:lnTo>
                    <a:pt x="9192841" y="7330146"/>
                  </a:lnTo>
                  <a:lnTo>
                    <a:pt x="9197604" y="7337210"/>
                  </a:lnTo>
                  <a:lnTo>
                    <a:pt x="9204669" y="7341973"/>
                  </a:lnTo>
                  <a:lnTo>
                    <a:pt x="9213364" y="7343720"/>
                  </a:lnTo>
                  <a:lnTo>
                    <a:pt x="9222015" y="7341973"/>
                  </a:lnTo>
                  <a:lnTo>
                    <a:pt x="9229078" y="7337210"/>
                  </a:lnTo>
                  <a:lnTo>
                    <a:pt x="9233840" y="7330146"/>
                  </a:lnTo>
                  <a:lnTo>
                    <a:pt x="9235586" y="7321495"/>
                  </a:lnTo>
                  <a:lnTo>
                    <a:pt x="9233839" y="7312844"/>
                  </a:lnTo>
                  <a:lnTo>
                    <a:pt x="9229072" y="7305779"/>
                  </a:lnTo>
                  <a:lnTo>
                    <a:pt x="9221996" y="7301016"/>
                  </a:lnTo>
                  <a:lnTo>
                    <a:pt x="9213320" y="7299270"/>
                  </a:lnTo>
                  <a:close/>
                </a:path>
                <a:path w="11962130" h="7343775">
                  <a:moveTo>
                    <a:pt x="9124377" y="7299270"/>
                  </a:moveTo>
                  <a:lnTo>
                    <a:pt x="9115725" y="7301016"/>
                  </a:lnTo>
                  <a:lnTo>
                    <a:pt x="9108661" y="7305779"/>
                  </a:lnTo>
                  <a:lnTo>
                    <a:pt x="9103898" y="7312844"/>
                  </a:lnTo>
                  <a:lnTo>
                    <a:pt x="9102152" y="7321495"/>
                  </a:lnTo>
                  <a:lnTo>
                    <a:pt x="9103898" y="7330146"/>
                  </a:lnTo>
                  <a:lnTo>
                    <a:pt x="9108661" y="7337210"/>
                  </a:lnTo>
                  <a:lnTo>
                    <a:pt x="9115725" y="7341973"/>
                  </a:lnTo>
                  <a:lnTo>
                    <a:pt x="9124420" y="7343720"/>
                  </a:lnTo>
                  <a:lnTo>
                    <a:pt x="9133071" y="7341973"/>
                  </a:lnTo>
                  <a:lnTo>
                    <a:pt x="9140136" y="7337210"/>
                  </a:lnTo>
                  <a:lnTo>
                    <a:pt x="9144899" y="7330146"/>
                  </a:lnTo>
                  <a:lnTo>
                    <a:pt x="9146645" y="7321495"/>
                  </a:lnTo>
                  <a:lnTo>
                    <a:pt x="9144898" y="7312844"/>
                  </a:lnTo>
                  <a:lnTo>
                    <a:pt x="9140130" y="7305779"/>
                  </a:lnTo>
                  <a:lnTo>
                    <a:pt x="9133053" y="7301016"/>
                  </a:lnTo>
                  <a:lnTo>
                    <a:pt x="9124377" y="7299270"/>
                  </a:lnTo>
                  <a:close/>
                </a:path>
                <a:path w="11962130" h="7343775">
                  <a:moveTo>
                    <a:pt x="9035432" y="7299270"/>
                  </a:moveTo>
                  <a:lnTo>
                    <a:pt x="9026781" y="7301016"/>
                  </a:lnTo>
                  <a:lnTo>
                    <a:pt x="9019717" y="7305779"/>
                  </a:lnTo>
                  <a:lnTo>
                    <a:pt x="9014954" y="7312844"/>
                  </a:lnTo>
                  <a:lnTo>
                    <a:pt x="9013207" y="7321495"/>
                  </a:lnTo>
                  <a:lnTo>
                    <a:pt x="9014954" y="7330146"/>
                  </a:lnTo>
                  <a:lnTo>
                    <a:pt x="9019717" y="7337210"/>
                  </a:lnTo>
                  <a:lnTo>
                    <a:pt x="9026781" y="7341973"/>
                  </a:lnTo>
                  <a:lnTo>
                    <a:pt x="9035477" y="7343720"/>
                  </a:lnTo>
                  <a:lnTo>
                    <a:pt x="9044128" y="7341973"/>
                  </a:lnTo>
                  <a:lnTo>
                    <a:pt x="9051192" y="7337210"/>
                  </a:lnTo>
                  <a:lnTo>
                    <a:pt x="9055955" y="7330146"/>
                  </a:lnTo>
                  <a:lnTo>
                    <a:pt x="9057702" y="7321495"/>
                  </a:lnTo>
                  <a:lnTo>
                    <a:pt x="9055954" y="7312844"/>
                  </a:lnTo>
                  <a:lnTo>
                    <a:pt x="9051187" y="7305779"/>
                  </a:lnTo>
                  <a:lnTo>
                    <a:pt x="9044109" y="7301016"/>
                  </a:lnTo>
                  <a:lnTo>
                    <a:pt x="9035432" y="7299270"/>
                  </a:lnTo>
                  <a:close/>
                </a:path>
                <a:path w="11962130" h="7343775">
                  <a:moveTo>
                    <a:pt x="8946488" y="7299270"/>
                  </a:moveTo>
                  <a:lnTo>
                    <a:pt x="8937837" y="7301016"/>
                  </a:lnTo>
                  <a:lnTo>
                    <a:pt x="8930772" y="7305779"/>
                  </a:lnTo>
                  <a:lnTo>
                    <a:pt x="8926009" y="7312844"/>
                  </a:lnTo>
                  <a:lnTo>
                    <a:pt x="8924263" y="7321495"/>
                  </a:lnTo>
                  <a:lnTo>
                    <a:pt x="8926009" y="7330146"/>
                  </a:lnTo>
                  <a:lnTo>
                    <a:pt x="8930772" y="7337210"/>
                  </a:lnTo>
                  <a:lnTo>
                    <a:pt x="8937837" y="7341973"/>
                  </a:lnTo>
                  <a:lnTo>
                    <a:pt x="8946532" y="7343720"/>
                  </a:lnTo>
                  <a:lnTo>
                    <a:pt x="8955183" y="7341973"/>
                  </a:lnTo>
                  <a:lnTo>
                    <a:pt x="8962248" y="7337210"/>
                  </a:lnTo>
                  <a:lnTo>
                    <a:pt x="8967011" y="7330146"/>
                  </a:lnTo>
                  <a:lnTo>
                    <a:pt x="8968757" y="7321495"/>
                  </a:lnTo>
                  <a:lnTo>
                    <a:pt x="8967010" y="7312844"/>
                  </a:lnTo>
                  <a:lnTo>
                    <a:pt x="8962242" y="7305779"/>
                  </a:lnTo>
                  <a:lnTo>
                    <a:pt x="8955165" y="7301016"/>
                  </a:lnTo>
                  <a:lnTo>
                    <a:pt x="8946488" y="7299270"/>
                  </a:lnTo>
                  <a:close/>
                </a:path>
                <a:path w="11962130" h="7343775">
                  <a:moveTo>
                    <a:pt x="8857545" y="7299270"/>
                  </a:moveTo>
                  <a:lnTo>
                    <a:pt x="8848893" y="7301016"/>
                  </a:lnTo>
                  <a:lnTo>
                    <a:pt x="8841829" y="7305779"/>
                  </a:lnTo>
                  <a:lnTo>
                    <a:pt x="8837066" y="7312844"/>
                  </a:lnTo>
                  <a:lnTo>
                    <a:pt x="8835320" y="7321495"/>
                  </a:lnTo>
                  <a:lnTo>
                    <a:pt x="8837066" y="7330146"/>
                  </a:lnTo>
                  <a:lnTo>
                    <a:pt x="8841829" y="7337210"/>
                  </a:lnTo>
                  <a:lnTo>
                    <a:pt x="8848893" y="7341973"/>
                  </a:lnTo>
                  <a:lnTo>
                    <a:pt x="8857588" y="7343720"/>
                  </a:lnTo>
                  <a:lnTo>
                    <a:pt x="8866239" y="7341973"/>
                  </a:lnTo>
                  <a:lnTo>
                    <a:pt x="8873304" y="7337210"/>
                  </a:lnTo>
                  <a:lnTo>
                    <a:pt x="8878066" y="7330146"/>
                  </a:lnTo>
                  <a:lnTo>
                    <a:pt x="8879813" y="7321495"/>
                  </a:lnTo>
                  <a:lnTo>
                    <a:pt x="8878066" y="7312844"/>
                  </a:lnTo>
                  <a:lnTo>
                    <a:pt x="8873298" y="7305779"/>
                  </a:lnTo>
                  <a:lnTo>
                    <a:pt x="8866221" y="7301016"/>
                  </a:lnTo>
                  <a:lnTo>
                    <a:pt x="8857545" y="7299270"/>
                  </a:lnTo>
                  <a:close/>
                </a:path>
                <a:path w="11962130" h="7343775">
                  <a:moveTo>
                    <a:pt x="8768600" y="7299270"/>
                  </a:moveTo>
                  <a:lnTo>
                    <a:pt x="8759949" y="7301016"/>
                  </a:lnTo>
                  <a:lnTo>
                    <a:pt x="8752885" y="7305779"/>
                  </a:lnTo>
                  <a:lnTo>
                    <a:pt x="8748122" y="7312844"/>
                  </a:lnTo>
                  <a:lnTo>
                    <a:pt x="8746375" y="7321495"/>
                  </a:lnTo>
                  <a:lnTo>
                    <a:pt x="8748122" y="7330146"/>
                  </a:lnTo>
                  <a:lnTo>
                    <a:pt x="8752885" y="7337210"/>
                  </a:lnTo>
                  <a:lnTo>
                    <a:pt x="8759949" y="7341973"/>
                  </a:lnTo>
                  <a:lnTo>
                    <a:pt x="8768645" y="7343720"/>
                  </a:lnTo>
                  <a:lnTo>
                    <a:pt x="8777296" y="7341973"/>
                  </a:lnTo>
                  <a:lnTo>
                    <a:pt x="8784360" y="7337210"/>
                  </a:lnTo>
                  <a:lnTo>
                    <a:pt x="8789123" y="7330146"/>
                  </a:lnTo>
                  <a:lnTo>
                    <a:pt x="8790870" y="7321495"/>
                  </a:lnTo>
                  <a:lnTo>
                    <a:pt x="8789122" y="7312844"/>
                  </a:lnTo>
                  <a:lnTo>
                    <a:pt x="8784355" y="7305779"/>
                  </a:lnTo>
                  <a:lnTo>
                    <a:pt x="8777277" y="7301016"/>
                  </a:lnTo>
                  <a:lnTo>
                    <a:pt x="8768600" y="7299270"/>
                  </a:lnTo>
                  <a:close/>
                </a:path>
                <a:path w="11962130" h="7343775">
                  <a:moveTo>
                    <a:pt x="8679657" y="7299270"/>
                  </a:moveTo>
                  <a:lnTo>
                    <a:pt x="8671006" y="7301016"/>
                  </a:lnTo>
                  <a:lnTo>
                    <a:pt x="8663941" y="7305779"/>
                  </a:lnTo>
                  <a:lnTo>
                    <a:pt x="8659178" y="7312844"/>
                  </a:lnTo>
                  <a:lnTo>
                    <a:pt x="8657432" y="7321495"/>
                  </a:lnTo>
                  <a:lnTo>
                    <a:pt x="8659178" y="7330146"/>
                  </a:lnTo>
                  <a:lnTo>
                    <a:pt x="8663941" y="7337210"/>
                  </a:lnTo>
                  <a:lnTo>
                    <a:pt x="8671006" y="7341973"/>
                  </a:lnTo>
                  <a:lnTo>
                    <a:pt x="8679700" y="7343720"/>
                  </a:lnTo>
                  <a:lnTo>
                    <a:pt x="8688352" y="7341973"/>
                  </a:lnTo>
                  <a:lnTo>
                    <a:pt x="8695416" y="7337210"/>
                  </a:lnTo>
                  <a:lnTo>
                    <a:pt x="8700179" y="7330146"/>
                  </a:lnTo>
                  <a:lnTo>
                    <a:pt x="8701925" y="7321495"/>
                  </a:lnTo>
                  <a:lnTo>
                    <a:pt x="8700178" y="7312844"/>
                  </a:lnTo>
                  <a:lnTo>
                    <a:pt x="8695411" y="7305779"/>
                  </a:lnTo>
                  <a:lnTo>
                    <a:pt x="8688334" y="7301016"/>
                  </a:lnTo>
                  <a:lnTo>
                    <a:pt x="8679657" y="7299270"/>
                  </a:lnTo>
                  <a:close/>
                </a:path>
                <a:path w="11962130" h="7343775">
                  <a:moveTo>
                    <a:pt x="8590713" y="7299270"/>
                  </a:moveTo>
                  <a:lnTo>
                    <a:pt x="8582062" y="7301016"/>
                  </a:lnTo>
                  <a:lnTo>
                    <a:pt x="8574997" y="7305779"/>
                  </a:lnTo>
                  <a:lnTo>
                    <a:pt x="8570234" y="7312844"/>
                  </a:lnTo>
                  <a:lnTo>
                    <a:pt x="8568488" y="7321495"/>
                  </a:lnTo>
                  <a:lnTo>
                    <a:pt x="8570234" y="7330146"/>
                  </a:lnTo>
                  <a:lnTo>
                    <a:pt x="8574997" y="7337210"/>
                  </a:lnTo>
                  <a:lnTo>
                    <a:pt x="8582062" y="7341973"/>
                  </a:lnTo>
                  <a:lnTo>
                    <a:pt x="8590757" y="7343720"/>
                  </a:lnTo>
                  <a:lnTo>
                    <a:pt x="8599408" y="7341973"/>
                  </a:lnTo>
                  <a:lnTo>
                    <a:pt x="8606472" y="7337210"/>
                  </a:lnTo>
                  <a:lnTo>
                    <a:pt x="8611235" y="7330146"/>
                  </a:lnTo>
                  <a:lnTo>
                    <a:pt x="8612982" y="7321495"/>
                  </a:lnTo>
                  <a:lnTo>
                    <a:pt x="8611235" y="7312844"/>
                  </a:lnTo>
                  <a:lnTo>
                    <a:pt x="8606467" y="7305779"/>
                  </a:lnTo>
                  <a:lnTo>
                    <a:pt x="8599389" y="7301016"/>
                  </a:lnTo>
                  <a:lnTo>
                    <a:pt x="8590713" y="7299270"/>
                  </a:lnTo>
                  <a:close/>
                </a:path>
                <a:path w="11962130" h="7343775">
                  <a:moveTo>
                    <a:pt x="8501768" y="7299270"/>
                  </a:moveTo>
                  <a:lnTo>
                    <a:pt x="8493117" y="7301016"/>
                  </a:lnTo>
                  <a:lnTo>
                    <a:pt x="8486053" y="7305779"/>
                  </a:lnTo>
                  <a:lnTo>
                    <a:pt x="8481290" y="7312844"/>
                  </a:lnTo>
                  <a:lnTo>
                    <a:pt x="8479543" y="7321495"/>
                  </a:lnTo>
                  <a:lnTo>
                    <a:pt x="8481290" y="7330146"/>
                  </a:lnTo>
                  <a:lnTo>
                    <a:pt x="8486053" y="7337210"/>
                  </a:lnTo>
                  <a:lnTo>
                    <a:pt x="8493117" y="7341973"/>
                  </a:lnTo>
                  <a:lnTo>
                    <a:pt x="8501813" y="7343720"/>
                  </a:lnTo>
                  <a:lnTo>
                    <a:pt x="8510464" y="7341973"/>
                  </a:lnTo>
                  <a:lnTo>
                    <a:pt x="8517528" y="7337210"/>
                  </a:lnTo>
                  <a:lnTo>
                    <a:pt x="8522291" y="7330146"/>
                  </a:lnTo>
                  <a:lnTo>
                    <a:pt x="8524038" y="7321495"/>
                  </a:lnTo>
                  <a:lnTo>
                    <a:pt x="8522290" y="7312844"/>
                  </a:lnTo>
                  <a:lnTo>
                    <a:pt x="8517522" y="7305779"/>
                  </a:lnTo>
                  <a:lnTo>
                    <a:pt x="8510445" y="7301016"/>
                  </a:lnTo>
                  <a:lnTo>
                    <a:pt x="8501768" y="7299270"/>
                  </a:lnTo>
                  <a:close/>
                </a:path>
                <a:path w="11962130" h="7343775">
                  <a:moveTo>
                    <a:pt x="8412825" y="7299270"/>
                  </a:moveTo>
                  <a:lnTo>
                    <a:pt x="8404174" y="7301016"/>
                  </a:lnTo>
                  <a:lnTo>
                    <a:pt x="8397109" y="7305779"/>
                  </a:lnTo>
                  <a:lnTo>
                    <a:pt x="8392346" y="7312844"/>
                  </a:lnTo>
                  <a:lnTo>
                    <a:pt x="8390600" y="7321495"/>
                  </a:lnTo>
                  <a:lnTo>
                    <a:pt x="8392346" y="7330146"/>
                  </a:lnTo>
                  <a:lnTo>
                    <a:pt x="8397109" y="7337210"/>
                  </a:lnTo>
                  <a:lnTo>
                    <a:pt x="8404174" y="7341973"/>
                  </a:lnTo>
                  <a:lnTo>
                    <a:pt x="8412868" y="7343720"/>
                  </a:lnTo>
                  <a:lnTo>
                    <a:pt x="8421520" y="7341973"/>
                  </a:lnTo>
                  <a:lnTo>
                    <a:pt x="8428584" y="7337210"/>
                  </a:lnTo>
                  <a:lnTo>
                    <a:pt x="8433347" y="7330146"/>
                  </a:lnTo>
                  <a:lnTo>
                    <a:pt x="8435093" y="7321495"/>
                  </a:lnTo>
                  <a:lnTo>
                    <a:pt x="8433346" y="7312844"/>
                  </a:lnTo>
                  <a:lnTo>
                    <a:pt x="8428579" y="7305779"/>
                  </a:lnTo>
                  <a:lnTo>
                    <a:pt x="8421501" y="7301016"/>
                  </a:lnTo>
                  <a:lnTo>
                    <a:pt x="8412825" y="7299270"/>
                  </a:lnTo>
                  <a:close/>
                </a:path>
                <a:path w="11962130" h="7343775">
                  <a:moveTo>
                    <a:pt x="8323880" y="7299270"/>
                  </a:moveTo>
                  <a:lnTo>
                    <a:pt x="8315230" y="7301016"/>
                  </a:lnTo>
                  <a:lnTo>
                    <a:pt x="8308165" y="7305779"/>
                  </a:lnTo>
                  <a:lnTo>
                    <a:pt x="8303402" y="7312844"/>
                  </a:lnTo>
                  <a:lnTo>
                    <a:pt x="8301655" y="7321495"/>
                  </a:lnTo>
                  <a:lnTo>
                    <a:pt x="8303402" y="7330146"/>
                  </a:lnTo>
                  <a:lnTo>
                    <a:pt x="8308165" y="7337210"/>
                  </a:lnTo>
                  <a:lnTo>
                    <a:pt x="8315230" y="7341973"/>
                  </a:lnTo>
                  <a:lnTo>
                    <a:pt x="8323925" y="7343720"/>
                  </a:lnTo>
                  <a:lnTo>
                    <a:pt x="8332576" y="7341973"/>
                  </a:lnTo>
                  <a:lnTo>
                    <a:pt x="8339640" y="7337210"/>
                  </a:lnTo>
                  <a:lnTo>
                    <a:pt x="8344403" y="7330146"/>
                  </a:lnTo>
                  <a:lnTo>
                    <a:pt x="8346150" y="7321495"/>
                  </a:lnTo>
                  <a:lnTo>
                    <a:pt x="8344403" y="7312844"/>
                  </a:lnTo>
                  <a:lnTo>
                    <a:pt x="8339635" y="7305779"/>
                  </a:lnTo>
                  <a:lnTo>
                    <a:pt x="8332557" y="7301016"/>
                  </a:lnTo>
                  <a:lnTo>
                    <a:pt x="8323880" y="7299270"/>
                  </a:lnTo>
                  <a:close/>
                </a:path>
                <a:path w="11962130" h="7343775">
                  <a:moveTo>
                    <a:pt x="8234936" y="7299270"/>
                  </a:moveTo>
                  <a:lnTo>
                    <a:pt x="8226285" y="7301016"/>
                  </a:lnTo>
                  <a:lnTo>
                    <a:pt x="8219221" y="7305779"/>
                  </a:lnTo>
                  <a:lnTo>
                    <a:pt x="8214458" y="7312844"/>
                  </a:lnTo>
                  <a:lnTo>
                    <a:pt x="8212711" y="7321495"/>
                  </a:lnTo>
                  <a:lnTo>
                    <a:pt x="8214458" y="7330146"/>
                  </a:lnTo>
                  <a:lnTo>
                    <a:pt x="8219221" y="7337210"/>
                  </a:lnTo>
                  <a:lnTo>
                    <a:pt x="8226285" y="7341973"/>
                  </a:lnTo>
                  <a:lnTo>
                    <a:pt x="8234980" y="7343720"/>
                  </a:lnTo>
                  <a:lnTo>
                    <a:pt x="8243631" y="7341973"/>
                  </a:lnTo>
                  <a:lnTo>
                    <a:pt x="8250696" y="7337210"/>
                  </a:lnTo>
                  <a:lnTo>
                    <a:pt x="8255459" y="7330146"/>
                  </a:lnTo>
                  <a:lnTo>
                    <a:pt x="8257205" y="7321495"/>
                  </a:lnTo>
                  <a:lnTo>
                    <a:pt x="8255458" y="7312844"/>
                  </a:lnTo>
                  <a:lnTo>
                    <a:pt x="8250690" y="7305779"/>
                  </a:lnTo>
                  <a:lnTo>
                    <a:pt x="8243613" y="7301016"/>
                  </a:lnTo>
                  <a:lnTo>
                    <a:pt x="8234936" y="7299270"/>
                  </a:lnTo>
                  <a:close/>
                </a:path>
                <a:path w="11962130" h="7343775">
                  <a:moveTo>
                    <a:pt x="8145992" y="7299270"/>
                  </a:moveTo>
                  <a:lnTo>
                    <a:pt x="8137341" y="7301016"/>
                  </a:lnTo>
                  <a:lnTo>
                    <a:pt x="8130276" y="7305779"/>
                  </a:lnTo>
                  <a:lnTo>
                    <a:pt x="8125513" y="7312844"/>
                  </a:lnTo>
                  <a:lnTo>
                    <a:pt x="8123767" y="7321495"/>
                  </a:lnTo>
                  <a:lnTo>
                    <a:pt x="8125513" y="7330146"/>
                  </a:lnTo>
                  <a:lnTo>
                    <a:pt x="8130276" y="7337210"/>
                  </a:lnTo>
                  <a:lnTo>
                    <a:pt x="8137341" y="7341973"/>
                  </a:lnTo>
                  <a:lnTo>
                    <a:pt x="8146036" y="7343720"/>
                  </a:lnTo>
                  <a:lnTo>
                    <a:pt x="8154687" y="7341973"/>
                  </a:lnTo>
                  <a:lnTo>
                    <a:pt x="8161751" y="7337210"/>
                  </a:lnTo>
                  <a:lnTo>
                    <a:pt x="8166514" y="7330146"/>
                  </a:lnTo>
                  <a:lnTo>
                    <a:pt x="8168261" y="7321495"/>
                  </a:lnTo>
                  <a:lnTo>
                    <a:pt x="8166514" y="7312844"/>
                  </a:lnTo>
                  <a:lnTo>
                    <a:pt x="8161746" y="7305779"/>
                  </a:lnTo>
                  <a:lnTo>
                    <a:pt x="8154668" y="7301016"/>
                  </a:lnTo>
                  <a:lnTo>
                    <a:pt x="8145992" y="7299270"/>
                  </a:lnTo>
                  <a:close/>
                </a:path>
                <a:path w="11962130" h="7343775">
                  <a:moveTo>
                    <a:pt x="8057046" y="7299270"/>
                  </a:moveTo>
                  <a:lnTo>
                    <a:pt x="8048395" y="7301016"/>
                  </a:lnTo>
                  <a:lnTo>
                    <a:pt x="8041331" y="7305779"/>
                  </a:lnTo>
                  <a:lnTo>
                    <a:pt x="8036568" y="7312844"/>
                  </a:lnTo>
                  <a:lnTo>
                    <a:pt x="8034821" y="7321495"/>
                  </a:lnTo>
                  <a:lnTo>
                    <a:pt x="8036568" y="7330146"/>
                  </a:lnTo>
                  <a:lnTo>
                    <a:pt x="8041331" y="7337210"/>
                  </a:lnTo>
                  <a:lnTo>
                    <a:pt x="8048395" y="7341973"/>
                  </a:lnTo>
                  <a:lnTo>
                    <a:pt x="8057092" y="7343720"/>
                  </a:lnTo>
                  <a:lnTo>
                    <a:pt x="8065742" y="7341973"/>
                  </a:lnTo>
                  <a:lnTo>
                    <a:pt x="8072807" y="7337210"/>
                  </a:lnTo>
                  <a:lnTo>
                    <a:pt x="8077570" y="7330146"/>
                  </a:lnTo>
                  <a:lnTo>
                    <a:pt x="8079317" y="7321495"/>
                  </a:lnTo>
                  <a:lnTo>
                    <a:pt x="8077569" y="7312844"/>
                  </a:lnTo>
                  <a:lnTo>
                    <a:pt x="8072801" y="7305779"/>
                  </a:lnTo>
                  <a:lnTo>
                    <a:pt x="8065723" y="7301016"/>
                  </a:lnTo>
                  <a:lnTo>
                    <a:pt x="8057046" y="7299270"/>
                  </a:lnTo>
                  <a:close/>
                </a:path>
                <a:path w="11962130" h="7343775">
                  <a:moveTo>
                    <a:pt x="7968101" y="7299270"/>
                  </a:moveTo>
                  <a:lnTo>
                    <a:pt x="7959450" y="7301016"/>
                  </a:lnTo>
                  <a:lnTo>
                    <a:pt x="7952386" y="7305779"/>
                  </a:lnTo>
                  <a:lnTo>
                    <a:pt x="7947623" y="7312844"/>
                  </a:lnTo>
                  <a:lnTo>
                    <a:pt x="7945876" y="7321495"/>
                  </a:lnTo>
                  <a:lnTo>
                    <a:pt x="7947623" y="7330146"/>
                  </a:lnTo>
                  <a:lnTo>
                    <a:pt x="7952386" y="7337210"/>
                  </a:lnTo>
                  <a:lnTo>
                    <a:pt x="7959450" y="7341973"/>
                  </a:lnTo>
                  <a:lnTo>
                    <a:pt x="7968146" y="7343720"/>
                  </a:lnTo>
                  <a:lnTo>
                    <a:pt x="7976797" y="7341973"/>
                  </a:lnTo>
                  <a:lnTo>
                    <a:pt x="7983861" y="7337210"/>
                  </a:lnTo>
                  <a:lnTo>
                    <a:pt x="7988624" y="7330146"/>
                  </a:lnTo>
                  <a:lnTo>
                    <a:pt x="7990371" y="7321495"/>
                  </a:lnTo>
                  <a:lnTo>
                    <a:pt x="7988624" y="7312844"/>
                  </a:lnTo>
                  <a:lnTo>
                    <a:pt x="7983856" y="7305779"/>
                  </a:lnTo>
                  <a:lnTo>
                    <a:pt x="7976778" y="7301016"/>
                  </a:lnTo>
                  <a:lnTo>
                    <a:pt x="7968101" y="7299270"/>
                  </a:lnTo>
                  <a:close/>
                </a:path>
                <a:path w="11962130" h="7343775">
                  <a:moveTo>
                    <a:pt x="7879157" y="7299270"/>
                  </a:moveTo>
                  <a:lnTo>
                    <a:pt x="7870506" y="7301016"/>
                  </a:lnTo>
                  <a:lnTo>
                    <a:pt x="7863442" y="7305779"/>
                  </a:lnTo>
                  <a:lnTo>
                    <a:pt x="7858679" y="7312844"/>
                  </a:lnTo>
                  <a:lnTo>
                    <a:pt x="7856932" y="7321495"/>
                  </a:lnTo>
                  <a:lnTo>
                    <a:pt x="7858679" y="7330146"/>
                  </a:lnTo>
                  <a:lnTo>
                    <a:pt x="7863442" y="7337210"/>
                  </a:lnTo>
                  <a:lnTo>
                    <a:pt x="7870506" y="7341973"/>
                  </a:lnTo>
                  <a:lnTo>
                    <a:pt x="7879201" y="7343720"/>
                  </a:lnTo>
                  <a:lnTo>
                    <a:pt x="7887852" y="7341973"/>
                  </a:lnTo>
                  <a:lnTo>
                    <a:pt x="7894917" y="7337210"/>
                  </a:lnTo>
                  <a:lnTo>
                    <a:pt x="7899680" y="7330146"/>
                  </a:lnTo>
                  <a:lnTo>
                    <a:pt x="7901426" y="7321495"/>
                  </a:lnTo>
                  <a:lnTo>
                    <a:pt x="7899679" y="7312844"/>
                  </a:lnTo>
                  <a:lnTo>
                    <a:pt x="7894911" y="7305779"/>
                  </a:lnTo>
                  <a:lnTo>
                    <a:pt x="7887834" y="7301016"/>
                  </a:lnTo>
                  <a:lnTo>
                    <a:pt x="7879157" y="7299270"/>
                  </a:lnTo>
                  <a:close/>
                </a:path>
                <a:path w="11962130" h="7343775">
                  <a:moveTo>
                    <a:pt x="7790213" y="7299270"/>
                  </a:moveTo>
                  <a:lnTo>
                    <a:pt x="7781562" y="7301016"/>
                  </a:lnTo>
                  <a:lnTo>
                    <a:pt x="7774497" y="7305779"/>
                  </a:lnTo>
                  <a:lnTo>
                    <a:pt x="7769734" y="7312844"/>
                  </a:lnTo>
                  <a:lnTo>
                    <a:pt x="7767988" y="7321495"/>
                  </a:lnTo>
                  <a:lnTo>
                    <a:pt x="7769734" y="7330146"/>
                  </a:lnTo>
                  <a:lnTo>
                    <a:pt x="7774497" y="7337210"/>
                  </a:lnTo>
                  <a:lnTo>
                    <a:pt x="7781562" y="7341973"/>
                  </a:lnTo>
                  <a:lnTo>
                    <a:pt x="7790257" y="7343720"/>
                  </a:lnTo>
                  <a:lnTo>
                    <a:pt x="7798908" y="7341973"/>
                  </a:lnTo>
                  <a:lnTo>
                    <a:pt x="7805972" y="7337210"/>
                  </a:lnTo>
                  <a:lnTo>
                    <a:pt x="7810735" y="7330146"/>
                  </a:lnTo>
                  <a:lnTo>
                    <a:pt x="7812482" y="7321495"/>
                  </a:lnTo>
                  <a:lnTo>
                    <a:pt x="7810735" y="7312844"/>
                  </a:lnTo>
                  <a:lnTo>
                    <a:pt x="7805967" y="7305779"/>
                  </a:lnTo>
                  <a:lnTo>
                    <a:pt x="7798889" y="7301016"/>
                  </a:lnTo>
                  <a:lnTo>
                    <a:pt x="7790213" y="7299270"/>
                  </a:lnTo>
                  <a:close/>
                </a:path>
                <a:path w="11962130" h="7343775">
                  <a:moveTo>
                    <a:pt x="7701268" y="7299270"/>
                  </a:moveTo>
                  <a:lnTo>
                    <a:pt x="7692617" y="7301016"/>
                  </a:lnTo>
                  <a:lnTo>
                    <a:pt x="7685553" y="7305779"/>
                  </a:lnTo>
                  <a:lnTo>
                    <a:pt x="7680790" y="7312844"/>
                  </a:lnTo>
                  <a:lnTo>
                    <a:pt x="7679043" y="7321495"/>
                  </a:lnTo>
                  <a:lnTo>
                    <a:pt x="7680790" y="7330146"/>
                  </a:lnTo>
                  <a:lnTo>
                    <a:pt x="7685553" y="7337210"/>
                  </a:lnTo>
                  <a:lnTo>
                    <a:pt x="7692617" y="7341973"/>
                  </a:lnTo>
                  <a:lnTo>
                    <a:pt x="7701313" y="7343720"/>
                  </a:lnTo>
                  <a:lnTo>
                    <a:pt x="7709964" y="7341973"/>
                  </a:lnTo>
                  <a:lnTo>
                    <a:pt x="7717028" y="7337210"/>
                  </a:lnTo>
                  <a:lnTo>
                    <a:pt x="7721791" y="7330146"/>
                  </a:lnTo>
                  <a:lnTo>
                    <a:pt x="7723538" y="7321495"/>
                  </a:lnTo>
                  <a:lnTo>
                    <a:pt x="7721790" y="7312844"/>
                  </a:lnTo>
                  <a:lnTo>
                    <a:pt x="7717022" y="7305779"/>
                  </a:lnTo>
                  <a:lnTo>
                    <a:pt x="7709945" y="7301016"/>
                  </a:lnTo>
                  <a:lnTo>
                    <a:pt x="7701268" y="7299270"/>
                  </a:lnTo>
                  <a:close/>
                </a:path>
                <a:path w="11962130" h="7343775">
                  <a:moveTo>
                    <a:pt x="7612324" y="7299270"/>
                  </a:moveTo>
                  <a:lnTo>
                    <a:pt x="7603673" y="7301016"/>
                  </a:lnTo>
                  <a:lnTo>
                    <a:pt x="7596608" y="7305779"/>
                  </a:lnTo>
                  <a:lnTo>
                    <a:pt x="7591845" y="7312844"/>
                  </a:lnTo>
                  <a:lnTo>
                    <a:pt x="7590099" y="7321495"/>
                  </a:lnTo>
                  <a:lnTo>
                    <a:pt x="7591845" y="7330146"/>
                  </a:lnTo>
                  <a:lnTo>
                    <a:pt x="7596608" y="7337210"/>
                  </a:lnTo>
                  <a:lnTo>
                    <a:pt x="7603673" y="7341973"/>
                  </a:lnTo>
                  <a:lnTo>
                    <a:pt x="7612368" y="7343720"/>
                  </a:lnTo>
                  <a:lnTo>
                    <a:pt x="7621019" y="7341973"/>
                  </a:lnTo>
                  <a:lnTo>
                    <a:pt x="7628084" y="7337210"/>
                  </a:lnTo>
                  <a:lnTo>
                    <a:pt x="7632847" y="7330146"/>
                  </a:lnTo>
                  <a:lnTo>
                    <a:pt x="7634593" y="7321495"/>
                  </a:lnTo>
                  <a:lnTo>
                    <a:pt x="7632846" y="7312844"/>
                  </a:lnTo>
                  <a:lnTo>
                    <a:pt x="7628078" y="7305779"/>
                  </a:lnTo>
                  <a:lnTo>
                    <a:pt x="7621000" y="7301016"/>
                  </a:lnTo>
                  <a:lnTo>
                    <a:pt x="7612324" y="7299270"/>
                  </a:lnTo>
                  <a:close/>
                </a:path>
                <a:path w="11962130" h="7343775">
                  <a:moveTo>
                    <a:pt x="7523379" y="7299270"/>
                  </a:moveTo>
                  <a:lnTo>
                    <a:pt x="7514728" y="7301016"/>
                  </a:lnTo>
                  <a:lnTo>
                    <a:pt x="7507664" y="7305779"/>
                  </a:lnTo>
                  <a:lnTo>
                    <a:pt x="7502901" y="7312844"/>
                  </a:lnTo>
                  <a:lnTo>
                    <a:pt x="7501154" y="7321495"/>
                  </a:lnTo>
                  <a:lnTo>
                    <a:pt x="7502901" y="7330146"/>
                  </a:lnTo>
                  <a:lnTo>
                    <a:pt x="7507664" y="7337210"/>
                  </a:lnTo>
                  <a:lnTo>
                    <a:pt x="7514728" y="7341973"/>
                  </a:lnTo>
                  <a:lnTo>
                    <a:pt x="7523424" y="7343720"/>
                  </a:lnTo>
                  <a:lnTo>
                    <a:pt x="7532075" y="7341973"/>
                  </a:lnTo>
                  <a:lnTo>
                    <a:pt x="7539139" y="7337210"/>
                  </a:lnTo>
                  <a:lnTo>
                    <a:pt x="7543902" y="7330146"/>
                  </a:lnTo>
                  <a:lnTo>
                    <a:pt x="7545649" y="7321495"/>
                  </a:lnTo>
                  <a:lnTo>
                    <a:pt x="7543901" y="7312844"/>
                  </a:lnTo>
                  <a:lnTo>
                    <a:pt x="7539134" y="7305779"/>
                  </a:lnTo>
                  <a:lnTo>
                    <a:pt x="7532056" y="7301016"/>
                  </a:lnTo>
                  <a:lnTo>
                    <a:pt x="7523379" y="7299270"/>
                  </a:lnTo>
                  <a:close/>
                </a:path>
                <a:path w="11962130" h="7343775">
                  <a:moveTo>
                    <a:pt x="7434435" y="7299270"/>
                  </a:moveTo>
                  <a:lnTo>
                    <a:pt x="7425784" y="7301016"/>
                  </a:lnTo>
                  <a:lnTo>
                    <a:pt x="7418719" y="7305779"/>
                  </a:lnTo>
                  <a:lnTo>
                    <a:pt x="7413956" y="7312844"/>
                  </a:lnTo>
                  <a:lnTo>
                    <a:pt x="7412210" y="7321495"/>
                  </a:lnTo>
                  <a:lnTo>
                    <a:pt x="7413956" y="7330146"/>
                  </a:lnTo>
                  <a:lnTo>
                    <a:pt x="7418719" y="7337210"/>
                  </a:lnTo>
                  <a:lnTo>
                    <a:pt x="7425784" y="7341973"/>
                  </a:lnTo>
                  <a:lnTo>
                    <a:pt x="7434479" y="7343720"/>
                  </a:lnTo>
                  <a:lnTo>
                    <a:pt x="7443130" y="7341973"/>
                  </a:lnTo>
                  <a:lnTo>
                    <a:pt x="7450195" y="7337210"/>
                  </a:lnTo>
                  <a:lnTo>
                    <a:pt x="7454958" y="7330146"/>
                  </a:lnTo>
                  <a:lnTo>
                    <a:pt x="7456704" y="7321495"/>
                  </a:lnTo>
                  <a:lnTo>
                    <a:pt x="7454957" y="7312844"/>
                  </a:lnTo>
                  <a:lnTo>
                    <a:pt x="7450189" y="7305779"/>
                  </a:lnTo>
                  <a:lnTo>
                    <a:pt x="7443111" y="7301016"/>
                  </a:lnTo>
                  <a:lnTo>
                    <a:pt x="7434435" y="7299270"/>
                  </a:lnTo>
                  <a:close/>
                </a:path>
                <a:path w="11962130" h="7343775">
                  <a:moveTo>
                    <a:pt x="7345490" y="7299270"/>
                  </a:moveTo>
                  <a:lnTo>
                    <a:pt x="7336839" y="7301016"/>
                  </a:lnTo>
                  <a:lnTo>
                    <a:pt x="7329775" y="7305779"/>
                  </a:lnTo>
                  <a:lnTo>
                    <a:pt x="7325012" y="7312844"/>
                  </a:lnTo>
                  <a:lnTo>
                    <a:pt x="7323265" y="7321495"/>
                  </a:lnTo>
                  <a:lnTo>
                    <a:pt x="7325012" y="7330146"/>
                  </a:lnTo>
                  <a:lnTo>
                    <a:pt x="7329775" y="7337210"/>
                  </a:lnTo>
                  <a:lnTo>
                    <a:pt x="7336839" y="7341973"/>
                  </a:lnTo>
                  <a:lnTo>
                    <a:pt x="7345535" y="7343720"/>
                  </a:lnTo>
                  <a:lnTo>
                    <a:pt x="7354186" y="7341973"/>
                  </a:lnTo>
                  <a:lnTo>
                    <a:pt x="7361250" y="7337210"/>
                  </a:lnTo>
                  <a:lnTo>
                    <a:pt x="7366013" y="7330146"/>
                  </a:lnTo>
                  <a:lnTo>
                    <a:pt x="7367760" y="7321495"/>
                  </a:lnTo>
                  <a:lnTo>
                    <a:pt x="7366012" y="7312844"/>
                  </a:lnTo>
                  <a:lnTo>
                    <a:pt x="7361245" y="7305779"/>
                  </a:lnTo>
                  <a:lnTo>
                    <a:pt x="7354167" y="7301016"/>
                  </a:lnTo>
                  <a:lnTo>
                    <a:pt x="7345490" y="7299270"/>
                  </a:lnTo>
                  <a:close/>
                </a:path>
                <a:path w="11962130" h="7343775">
                  <a:moveTo>
                    <a:pt x="7256546" y="7299270"/>
                  </a:moveTo>
                  <a:lnTo>
                    <a:pt x="7247895" y="7301016"/>
                  </a:lnTo>
                  <a:lnTo>
                    <a:pt x="7240830" y="7305779"/>
                  </a:lnTo>
                  <a:lnTo>
                    <a:pt x="7236067" y="7312844"/>
                  </a:lnTo>
                  <a:lnTo>
                    <a:pt x="7234321" y="7321495"/>
                  </a:lnTo>
                  <a:lnTo>
                    <a:pt x="7236067" y="7330146"/>
                  </a:lnTo>
                  <a:lnTo>
                    <a:pt x="7240830" y="7337210"/>
                  </a:lnTo>
                  <a:lnTo>
                    <a:pt x="7247895" y="7341973"/>
                  </a:lnTo>
                  <a:lnTo>
                    <a:pt x="7256590" y="7343720"/>
                  </a:lnTo>
                  <a:lnTo>
                    <a:pt x="7265241" y="7341973"/>
                  </a:lnTo>
                  <a:lnTo>
                    <a:pt x="7272306" y="7337210"/>
                  </a:lnTo>
                  <a:lnTo>
                    <a:pt x="7277069" y="7330146"/>
                  </a:lnTo>
                  <a:lnTo>
                    <a:pt x="7278815" y="7321495"/>
                  </a:lnTo>
                  <a:lnTo>
                    <a:pt x="7277068" y="7312844"/>
                  </a:lnTo>
                  <a:lnTo>
                    <a:pt x="7272300" y="7305779"/>
                  </a:lnTo>
                  <a:lnTo>
                    <a:pt x="7265222" y="7301016"/>
                  </a:lnTo>
                  <a:lnTo>
                    <a:pt x="7256546" y="7299270"/>
                  </a:lnTo>
                  <a:close/>
                </a:path>
                <a:path w="11962130" h="7343775">
                  <a:moveTo>
                    <a:pt x="7167601" y="7299270"/>
                  </a:moveTo>
                  <a:lnTo>
                    <a:pt x="7158950" y="7301016"/>
                  </a:lnTo>
                  <a:lnTo>
                    <a:pt x="7151886" y="7305779"/>
                  </a:lnTo>
                  <a:lnTo>
                    <a:pt x="7147123" y="7312844"/>
                  </a:lnTo>
                  <a:lnTo>
                    <a:pt x="7145376" y="7321495"/>
                  </a:lnTo>
                  <a:lnTo>
                    <a:pt x="7147123" y="7330146"/>
                  </a:lnTo>
                  <a:lnTo>
                    <a:pt x="7151886" y="7337210"/>
                  </a:lnTo>
                  <a:lnTo>
                    <a:pt x="7158950" y="7341973"/>
                  </a:lnTo>
                  <a:lnTo>
                    <a:pt x="7167646" y="7343720"/>
                  </a:lnTo>
                  <a:lnTo>
                    <a:pt x="7176297" y="7341973"/>
                  </a:lnTo>
                  <a:lnTo>
                    <a:pt x="7183361" y="7337210"/>
                  </a:lnTo>
                  <a:lnTo>
                    <a:pt x="7188124" y="7330146"/>
                  </a:lnTo>
                  <a:lnTo>
                    <a:pt x="7189871" y="7321495"/>
                  </a:lnTo>
                  <a:lnTo>
                    <a:pt x="7188124" y="7312844"/>
                  </a:lnTo>
                  <a:lnTo>
                    <a:pt x="7183356" y="7305779"/>
                  </a:lnTo>
                  <a:lnTo>
                    <a:pt x="7176278" y="7301016"/>
                  </a:lnTo>
                  <a:lnTo>
                    <a:pt x="7167601" y="7299270"/>
                  </a:lnTo>
                  <a:close/>
                </a:path>
                <a:path w="11962130" h="7343775">
                  <a:moveTo>
                    <a:pt x="7078657" y="7299270"/>
                  </a:moveTo>
                  <a:lnTo>
                    <a:pt x="7070006" y="7301016"/>
                  </a:lnTo>
                  <a:lnTo>
                    <a:pt x="7062941" y="7305779"/>
                  </a:lnTo>
                  <a:lnTo>
                    <a:pt x="7058178" y="7312844"/>
                  </a:lnTo>
                  <a:lnTo>
                    <a:pt x="7056432" y="7321495"/>
                  </a:lnTo>
                  <a:lnTo>
                    <a:pt x="7058178" y="7330146"/>
                  </a:lnTo>
                  <a:lnTo>
                    <a:pt x="7062941" y="7337210"/>
                  </a:lnTo>
                  <a:lnTo>
                    <a:pt x="7070006" y="7341973"/>
                  </a:lnTo>
                  <a:lnTo>
                    <a:pt x="7078701" y="7343720"/>
                  </a:lnTo>
                  <a:lnTo>
                    <a:pt x="7087352" y="7341973"/>
                  </a:lnTo>
                  <a:lnTo>
                    <a:pt x="7094417" y="7337210"/>
                  </a:lnTo>
                  <a:lnTo>
                    <a:pt x="7099180" y="7330146"/>
                  </a:lnTo>
                  <a:lnTo>
                    <a:pt x="7100926" y="7321495"/>
                  </a:lnTo>
                  <a:lnTo>
                    <a:pt x="7099179" y="7312844"/>
                  </a:lnTo>
                  <a:lnTo>
                    <a:pt x="7094411" y="7305779"/>
                  </a:lnTo>
                  <a:lnTo>
                    <a:pt x="7087334" y="7301016"/>
                  </a:lnTo>
                  <a:lnTo>
                    <a:pt x="7078657" y="7299270"/>
                  </a:lnTo>
                  <a:close/>
                </a:path>
                <a:path w="11962130" h="7343775">
                  <a:moveTo>
                    <a:pt x="6989712" y="7299270"/>
                  </a:moveTo>
                  <a:lnTo>
                    <a:pt x="6981061" y="7301016"/>
                  </a:lnTo>
                  <a:lnTo>
                    <a:pt x="6973997" y="7305779"/>
                  </a:lnTo>
                  <a:lnTo>
                    <a:pt x="6969234" y="7312844"/>
                  </a:lnTo>
                  <a:lnTo>
                    <a:pt x="6967487" y="7321495"/>
                  </a:lnTo>
                  <a:lnTo>
                    <a:pt x="6969234" y="7330146"/>
                  </a:lnTo>
                  <a:lnTo>
                    <a:pt x="6973997" y="7337210"/>
                  </a:lnTo>
                  <a:lnTo>
                    <a:pt x="6981061" y="7341973"/>
                  </a:lnTo>
                  <a:lnTo>
                    <a:pt x="6989757" y="7343720"/>
                  </a:lnTo>
                  <a:lnTo>
                    <a:pt x="6998408" y="7341973"/>
                  </a:lnTo>
                  <a:lnTo>
                    <a:pt x="7005472" y="7337210"/>
                  </a:lnTo>
                  <a:lnTo>
                    <a:pt x="7010235" y="7330146"/>
                  </a:lnTo>
                  <a:lnTo>
                    <a:pt x="7011982" y="7321495"/>
                  </a:lnTo>
                  <a:lnTo>
                    <a:pt x="7010235" y="7312844"/>
                  </a:lnTo>
                  <a:lnTo>
                    <a:pt x="7005467" y="7305779"/>
                  </a:lnTo>
                  <a:lnTo>
                    <a:pt x="6998389" y="7301016"/>
                  </a:lnTo>
                  <a:lnTo>
                    <a:pt x="6989712" y="7299270"/>
                  </a:lnTo>
                  <a:close/>
                </a:path>
                <a:path w="11962130" h="7343775">
                  <a:moveTo>
                    <a:pt x="6900768" y="7299270"/>
                  </a:moveTo>
                  <a:lnTo>
                    <a:pt x="6892117" y="7301016"/>
                  </a:lnTo>
                  <a:lnTo>
                    <a:pt x="6885053" y="7305779"/>
                  </a:lnTo>
                  <a:lnTo>
                    <a:pt x="6880290" y="7312844"/>
                  </a:lnTo>
                  <a:lnTo>
                    <a:pt x="6878543" y="7321495"/>
                  </a:lnTo>
                  <a:lnTo>
                    <a:pt x="6880290" y="7330146"/>
                  </a:lnTo>
                  <a:lnTo>
                    <a:pt x="6885053" y="7337210"/>
                  </a:lnTo>
                  <a:lnTo>
                    <a:pt x="6892117" y="7341973"/>
                  </a:lnTo>
                  <a:lnTo>
                    <a:pt x="6900812" y="7343720"/>
                  </a:lnTo>
                  <a:lnTo>
                    <a:pt x="6909463" y="7341973"/>
                  </a:lnTo>
                  <a:lnTo>
                    <a:pt x="6916528" y="7337210"/>
                  </a:lnTo>
                  <a:lnTo>
                    <a:pt x="6921291" y="7330146"/>
                  </a:lnTo>
                  <a:lnTo>
                    <a:pt x="6923037" y="7321495"/>
                  </a:lnTo>
                  <a:lnTo>
                    <a:pt x="6921290" y="7312844"/>
                  </a:lnTo>
                  <a:lnTo>
                    <a:pt x="6916522" y="7305779"/>
                  </a:lnTo>
                  <a:lnTo>
                    <a:pt x="6909445" y="7301016"/>
                  </a:lnTo>
                  <a:lnTo>
                    <a:pt x="6900768" y="7299270"/>
                  </a:lnTo>
                  <a:close/>
                </a:path>
                <a:path w="11962130" h="7343775">
                  <a:moveTo>
                    <a:pt x="6811824" y="7299270"/>
                  </a:moveTo>
                  <a:lnTo>
                    <a:pt x="6803173" y="7301016"/>
                  </a:lnTo>
                  <a:lnTo>
                    <a:pt x="6796108" y="7305779"/>
                  </a:lnTo>
                  <a:lnTo>
                    <a:pt x="6791345" y="7312844"/>
                  </a:lnTo>
                  <a:lnTo>
                    <a:pt x="6789599" y="7321495"/>
                  </a:lnTo>
                  <a:lnTo>
                    <a:pt x="6791345" y="7330146"/>
                  </a:lnTo>
                  <a:lnTo>
                    <a:pt x="6796108" y="7337210"/>
                  </a:lnTo>
                  <a:lnTo>
                    <a:pt x="6803173" y="7341973"/>
                  </a:lnTo>
                  <a:lnTo>
                    <a:pt x="6811868" y="7343720"/>
                  </a:lnTo>
                  <a:lnTo>
                    <a:pt x="6820519" y="7341973"/>
                  </a:lnTo>
                  <a:lnTo>
                    <a:pt x="6827583" y="7337210"/>
                  </a:lnTo>
                  <a:lnTo>
                    <a:pt x="6832346" y="7330146"/>
                  </a:lnTo>
                  <a:lnTo>
                    <a:pt x="6834093" y="7321495"/>
                  </a:lnTo>
                  <a:lnTo>
                    <a:pt x="6832346" y="7312844"/>
                  </a:lnTo>
                  <a:lnTo>
                    <a:pt x="6827578" y="7305779"/>
                  </a:lnTo>
                  <a:lnTo>
                    <a:pt x="6820500" y="7301016"/>
                  </a:lnTo>
                  <a:lnTo>
                    <a:pt x="6811824" y="7299270"/>
                  </a:lnTo>
                  <a:close/>
                </a:path>
                <a:path w="11962130" h="7343775">
                  <a:moveTo>
                    <a:pt x="6722879" y="7299270"/>
                  </a:moveTo>
                  <a:lnTo>
                    <a:pt x="6714228" y="7301016"/>
                  </a:lnTo>
                  <a:lnTo>
                    <a:pt x="6707164" y="7305779"/>
                  </a:lnTo>
                  <a:lnTo>
                    <a:pt x="6702401" y="7312844"/>
                  </a:lnTo>
                  <a:lnTo>
                    <a:pt x="6700654" y="7321495"/>
                  </a:lnTo>
                  <a:lnTo>
                    <a:pt x="6702401" y="7330146"/>
                  </a:lnTo>
                  <a:lnTo>
                    <a:pt x="6707164" y="7337210"/>
                  </a:lnTo>
                  <a:lnTo>
                    <a:pt x="6714228" y="7341973"/>
                  </a:lnTo>
                  <a:lnTo>
                    <a:pt x="6722924" y="7343720"/>
                  </a:lnTo>
                  <a:lnTo>
                    <a:pt x="6731575" y="7341973"/>
                  </a:lnTo>
                  <a:lnTo>
                    <a:pt x="6738639" y="7337210"/>
                  </a:lnTo>
                  <a:lnTo>
                    <a:pt x="6743402" y="7330146"/>
                  </a:lnTo>
                  <a:lnTo>
                    <a:pt x="6745149" y="7321495"/>
                  </a:lnTo>
                  <a:lnTo>
                    <a:pt x="6743401" y="7312844"/>
                  </a:lnTo>
                  <a:lnTo>
                    <a:pt x="6738633" y="7305779"/>
                  </a:lnTo>
                  <a:lnTo>
                    <a:pt x="6731556" y="7301016"/>
                  </a:lnTo>
                  <a:lnTo>
                    <a:pt x="6722879" y="7299270"/>
                  </a:lnTo>
                  <a:close/>
                </a:path>
                <a:path w="11962130" h="7343775">
                  <a:moveTo>
                    <a:pt x="6633935" y="7299270"/>
                  </a:moveTo>
                  <a:lnTo>
                    <a:pt x="6625284" y="7301016"/>
                  </a:lnTo>
                  <a:lnTo>
                    <a:pt x="6618219" y="7305779"/>
                  </a:lnTo>
                  <a:lnTo>
                    <a:pt x="6613456" y="7312844"/>
                  </a:lnTo>
                  <a:lnTo>
                    <a:pt x="6611710" y="7321495"/>
                  </a:lnTo>
                  <a:lnTo>
                    <a:pt x="6613456" y="7330146"/>
                  </a:lnTo>
                  <a:lnTo>
                    <a:pt x="6618219" y="7337210"/>
                  </a:lnTo>
                  <a:lnTo>
                    <a:pt x="6625284" y="7341973"/>
                  </a:lnTo>
                  <a:lnTo>
                    <a:pt x="6633979" y="7343720"/>
                  </a:lnTo>
                  <a:lnTo>
                    <a:pt x="6642630" y="7341973"/>
                  </a:lnTo>
                  <a:lnTo>
                    <a:pt x="6649695" y="7337210"/>
                  </a:lnTo>
                  <a:lnTo>
                    <a:pt x="6654458" y="7330146"/>
                  </a:lnTo>
                  <a:lnTo>
                    <a:pt x="6656204" y="7321495"/>
                  </a:lnTo>
                  <a:lnTo>
                    <a:pt x="6654457" y="7312844"/>
                  </a:lnTo>
                  <a:lnTo>
                    <a:pt x="6649689" y="7305779"/>
                  </a:lnTo>
                  <a:lnTo>
                    <a:pt x="6642611" y="7301016"/>
                  </a:lnTo>
                  <a:lnTo>
                    <a:pt x="6633935" y="7299270"/>
                  </a:lnTo>
                  <a:close/>
                </a:path>
                <a:path w="11962130" h="7343775">
                  <a:moveTo>
                    <a:pt x="6544990" y="7299270"/>
                  </a:moveTo>
                  <a:lnTo>
                    <a:pt x="6536339" y="7301016"/>
                  </a:lnTo>
                  <a:lnTo>
                    <a:pt x="6529275" y="7305779"/>
                  </a:lnTo>
                  <a:lnTo>
                    <a:pt x="6524512" y="7312844"/>
                  </a:lnTo>
                  <a:lnTo>
                    <a:pt x="6522765" y="7321495"/>
                  </a:lnTo>
                  <a:lnTo>
                    <a:pt x="6524512" y="7330146"/>
                  </a:lnTo>
                  <a:lnTo>
                    <a:pt x="6529275" y="7337210"/>
                  </a:lnTo>
                  <a:lnTo>
                    <a:pt x="6536339" y="7341973"/>
                  </a:lnTo>
                  <a:lnTo>
                    <a:pt x="6545035" y="7343720"/>
                  </a:lnTo>
                  <a:lnTo>
                    <a:pt x="6553686" y="7341973"/>
                  </a:lnTo>
                  <a:lnTo>
                    <a:pt x="6560750" y="7337210"/>
                  </a:lnTo>
                  <a:lnTo>
                    <a:pt x="6565513" y="7330146"/>
                  </a:lnTo>
                  <a:lnTo>
                    <a:pt x="6567260" y="7321495"/>
                  </a:lnTo>
                  <a:lnTo>
                    <a:pt x="6565512" y="7312844"/>
                  </a:lnTo>
                  <a:lnTo>
                    <a:pt x="6560745" y="7305779"/>
                  </a:lnTo>
                  <a:lnTo>
                    <a:pt x="6553667" y="7301016"/>
                  </a:lnTo>
                  <a:lnTo>
                    <a:pt x="6544990" y="7299270"/>
                  </a:lnTo>
                  <a:close/>
                </a:path>
                <a:path w="11962130" h="7343775">
                  <a:moveTo>
                    <a:pt x="6456046" y="7299270"/>
                  </a:moveTo>
                  <a:lnTo>
                    <a:pt x="6447395" y="7301016"/>
                  </a:lnTo>
                  <a:lnTo>
                    <a:pt x="6440330" y="7305779"/>
                  </a:lnTo>
                  <a:lnTo>
                    <a:pt x="6435567" y="7312844"/>
                  </a:lnTo>
                  <a:lnTo>
                    <a:pt x="6433821" y="7321495"/>
                  </a:lnTo>
                  <a:lnTo>
                    <a:pt x="6435567" y="7330146"/>
                  </a:lnTo>
                  <a:lnTo>
                    <a:pt x="6440330" y="7337210"/>
                  </a:lnTo>
                  <a:lnTo>
                    <a:pt x="6447395" y="7341973"/>
                  </a:lnTo>
                  <a:lnTo>
                    <a:pt x="6456090" y="7343720"/>
                  </a:lnTo>
                  <a:lnTo>
                    <a:pt x="6464741" y="7341973"/>
                  </a:lnTo>
                  <a:lnTo>
                    <a:pt x="6471806" y="7337210"/>
                  </a:lnTo>
                  <a:lnTo>
                    <a:pt x="6476569" y="7330146"/>
                  </a:lnTo>
                  <a:lnTo>
                    <a:pt x="6478315" y="7321495"/>
                  </a:lnTo>
                  <a:lnTo>
                    <a:pt x="6476568" y="7312844"/>
                  </a:lnTo>
                  <a:lnTo>
                    <a:pt x="6471800" y="7305779"/>
                  </a:lnTo>
                  <a:lnTo>
                    <a:pt x="6464722" y="7301016"/>
                  </a:lnTo>
                  <a:lnTo>
                    <a:pt x="6456046" y="7299270"/>
                  </a:lnTo>
                  <a:close/>
                </a:path>
                <a:path w="11962130" h="7343775">
                  <a:moveTo>
                    <a:pt x="6367101" y="7299270"/>
                  </a:moveTo>
                  <a:lnTo>
                    <a:pt x="6358450" y="7301016"/>
                  </a:lnTo>
                  <a:lnTo>
                    <a:pt x="6351386" y="7305779"/>
                  </a:lnTo>
                  <a:lnTo>
                    <a:pt x="6346623" y="7312844"/>
                  </a:lnTo>
                  <a:lnTo>
                    <a:pt x="6344876" y="7321495"/>
                  </a:lnTo>
                  <a:lnTo>
                    <a:pt x="6346623" y="7330146"/>
                  </a:lnTo>
                  <a:lnTo>
                    <a:pt x="6351386" y="7337210"/>
                  </a:lnTo>
                  <a:lnTo>
                    <a:pt x="6358450" y="7341973"/>
                  </a:lnTo>
                  <a:lnTo>
                    <a:pt x="6367146" y="7343720"/>
                  </a:lnTo>
                  <a:lnTo>
                    <a:pt x="6375797" y="7341973"/>
                  </a:lnTo>
                  <a:lnTo>
                    <a:pt x="6382861" y="7337210"/>
                  </a:lnTo>
                  <a:lnTo>
                    <a:pt x="6387624" y="7330146"/>
                  </a:lnTo>
                  <a:lnTo>
                    <a:pt x="6389371" y="7321495"/>
                  </a:lnTo>
                  <a:lnTo>
                    <a:pt x="6387624" y="7312844"/>
                  </a:lnTo>
                  <a:lnTo>
                    <a:pt x="6382856" y="7305779"/>
                  </a:lnTo>
                  <a:lnTo>
                    <a:pt x="6375778" y="7301016"/>
                  </a:lnTo>
                  <a:lnTo>
                    <a:pt x="6367101" y="7299270"/>
                  </a:lnTo>
                  <a:close/>
                </a:path>
                <a:path w="11962130" h="7343775">
                  <a:moveTo>
                    <a:pt x="6278157" y="7299270"/>
                  </a:moveTo>
                  <a:lnTo>
                    <a:pt x="6269506" y="7301016"/>
                  </a:lnTo>
                  <a:lnTo>
                    <a:pt x="6262441" y="7305779"/>
                  </a:lnTo>
                  <a:lnTo>
                    <a:pt x="6257678" y="7312844"/>
                  </a:lnTo>
                  <a:lnTo>
                    <a:pt x="6255932" y="7321495"/>
                  </a:lnTo>
                  <a:lnTo>
                    <a:pt x="6257678" y="7330146"/>
                  </a:lnTo>
                  <a:lnTo>
                    <a:pt x="6262441" y="7337210"/>
                  </a:lnTo>
                  <a:lnTo>
                    <a:pt x="6269506" y="7341973"/>
                  </a:lnTo>
                  <a:lnTo>
                    <a:pt x="6278201" y="7343720"/>
                  </a:lnTo>
                  <a:lnTo>
                    <a:pt x="6286852" y="7341973"/>
                  </a:lnTo>
                  <a:lnTo>
                    <a:pt x="6293917" y="7337210"/>
                  </a:lnTo>
                  <a:lnTo>
                    <a:pt x="6298680" y="7330146"/>
                  </a:lnTo>
                  <a:lnTo>
                    <a:pt x="6300426" y="7321495"/>
                  </a:lnTo>
                  <a:lnTo>
                    <a:pt x="6298679" y="7312844"/>
                  </a:lnTo>
                  <a:lnTo>
                    <a:pt x="6293911" y="7305779"/>
                  </a:lnTo>
                  <a:lnTo>
                    <a:pt x="6286834" y="7301016"/>
                  </a:lnTo>
                  <a:lnTo>
                    <a:pt x="6278157" y="7299270"/>
                  </a:lnTo>
                  <a:close/>
                </a:path>
                <a:path w="11962130" h="7343775">
                  <a:moveTo>
                    <a:pt x="6189212" y="7299270"/>
                  </a:moveTo>
                  <a:lnTo>
                    <a:pt x="6180561" y="7301016"/>
                  </a:lnTo>
                  <a:lnTo>
                    <a:pt x="6173497" y="7305779"/>
                  </a:lnTo>
                  <a:lnTo>
                    <a:pt x="6168734" y="7312844"/>
                  </a:lnTo>
                  <a:lnTo>
                    <a:pt x="6166987" y="7321495"/>
                  </a:lnTo>
                  <a:lnTo>
                    <a:pt x="6168734" y="7330146"/>
                  </a:lnTo>
                  <a:lnTo>
                    <a:pt x="6173497" y="7337210"/>
                  </a:lnTo>
                  <a:lnTo>
                    <a:pt x="6180561" y="7341973"/>
                  </a:lnTo>
                  <a:lnTo>
                    <a:pt x="6189257" y="7343720"/>
                  </a:lnTo>
                  <a:lnTo>
                    <a:pt x="6197908" y="7341973"/>
                  </a:lnTo>
                  <a:lnTo>
                    <a:pt x="6204972" y="7337210"/>
                  </a:lnTo>
                  <a:lnTo>
                    <a:pt x="6209735" y="7330146"/>
                  </a:lnTo>
                  <a:lnTo>
                    <a:pt x="6211482" y="7321495"/>
                  </a:lnTo>
                  <a:lnTo>
                    <a:pt x="6209735" y="7312844"/>
                  </a:lnTo>
                  <a:lnTo>
                    <a:pt x="6204967" y="7305779"/>
                  </a:lnTo>
                  <a:lnTo>
                    <a:pt x="6197889" y="7301016"/>
                  </a:lnTo>
                  <a:lnTo>
                    <a:pt x="6189212" y="7299270"/>
                  </a:lnTo>
                  <a:close/>
                </a:path>
                <a:path w="11962130" h="7343775">
                  <a:moveTo>
                    <a:pt x="6100268" y="7299270"/>
                  </a:moveTo>
                  <a:lnTo>
                    <a:pt x="6091617" y="7301016"/>
                  </a:lnTo>
                  <a:lnTo>
                    <a:pt x="6084553" y="7305779"/>
                  </a:lnTo>
                  <a:lnTo>
                    <a:pt x="6079790" y="7312844"/>
                  </a:lnTo>
                  <a:lnTo>
                    <a:pt x="6078043" y="7321495"/>
                  </a:lnTo>
                  <a:lnTo>
                    <a:pt x="6079790" y="7330146"/>
                  </a:lnTo>
                  <a:lnTo>
                    <a:pt x="6084553" y="7337210"/>
                  </a:lnTo>
                  <a:lnTo>
                    <a:pt x="6091617" y="7341973"/>
                  </a:lnTo>
                  <a:lnTo>
                    <a:pt x="6100312" y="7343720"/>
                  </a:lnTo>
                  <a:lnTo>
                    <a:pt x="6108963" y="7341973"/>
                  </a:lnTo>
                  <a:lnTo>
                    <a:pt x="6116028" y="7337210"/>
                  </a:lnTo>
                  <a:lnTo>
                    <a:pt x="6120791" y="7330146"/>
                  </a:lnTo>
                  <a:lnTo>
                    <a:pt x="6122537" y="7321495"/>
                  </a:lnTo>
                  <a:lnTo>
                    <a:pt x="6120790" y="7312844"/>
                  </a:lnTo>
                  <a:lnTo>
                    <a:pt x="6116022" y="7305779"/>
                  </a:lnTo>
                  <a:lnTo>
                    <a:pt x="6108945" y="7301016"/>
                  </a:lnTo>
                  <a:lnTo>
                    <a:pt x="6100268" y="7299270"/>
                  </a:lnTo>
                  <a:close/>
                </a:path>
                <a:path w="11962130" h="7343775">
                  <a:moveTo>
                    <a:pt x="6011324" y="7299270"/>
                  </a:moveTo>
                  <a:lnTo>
                    <a:pt x="6002673" y="7301016"/>
                  </a:lnTo>
                  <a:lnTo>
                    <a:pt x="5995608" y="7305779"/>
                  </a:lnTo>
                  <a:lnTo>
                    <a:pt x="5990845" y="7312844"/>
                  </a:lnTo>
                  <a:lnTo>
                    <a:pt x="5989099" y="7321495"/>
                  </a:lnTo>
                  <a:lnTo>
                    <a:pt x="5990845" y="7330146"/>
                  </a:lnTo>
                  <a:lnTo>
                    <a:pt x="5995608" y="7337210"/>
                  </a:lnTo>
                  <a:lnTo>
                    <a:pt x="6002673" y="7341973"/>
                  </a:lnTo>
                  <a:lnTo>
                    <a:pt x="6011368" y="7343720"/>
                  </a:lnTo>
                  <a:lnTo>
                    <a:pt x="6020019" y="7341973"/>
                  </a:lnTo>
                  <a:lnTo>
                    <a:pt x="6027083" y="7337210"/>
                  </a:lnTo>
                  <a:lnTo>
                    <a:pt x="6031846" y="7330146"/>
                  </a:lnTo>
                  <a:lnTo>
                    <a:pt x="6033593" y="7321495"/>
                  </a:lnTo>
                  <a:lnTo>
                    <a:pt x="6031846" y="7312844"/>
                  </a:lnTo>
                  <a:lnTo>
                    <a:pt x="6027078" y="7305779"/>
                  </a:lnTo>
                  <a:lnTo>
                    <a:pt x="6020000" y="7301016"/>
                  </a:lnTo>
                  <a:lnTo>
                    <a:pt x="6011324" y="7299270"/>
                  </a:lnTo>
                  <a:close/>
                </a:path>
                <a:path w="11962130" h="7343775">
                  <a:moveTo>
                    <a:pt x="5922379" y="7299270"/>
                  </a:moveTo>
                  <a:lnTo>
                    <a:pt x="5913728" y="7301016"/>
                  </a:lnTo>
                  <a:lnTo>
                    <a:pt x="5906664" y="7305779"/>
                  </a:lnTo>
                  <a:lnTo>
                    <a:pt x="5901901" y="7312844"/>
                  </a:lnTo>
                  <a:lnTo>
                    <a:pt x="5900154" y="7321495"/>
                  </a:lnTo>
                  <a:lnTo>
                    <a:pt x="5901901" y="7330146"/>
                  </a:lnTo>
                  <a:lnTo>
                    <a:pt x="5906664" y="7337210"/>
                  </a:lnTo>
                  <a:lnTo>
                    <a:pt x="5913728" y="7341973"/>
                  </a:lnTo>
                  <a:lnTo>
                    <a:pt x="5922424" y="7343720"/>
                  </a:lnTo>
                  <a:lnTo>
                    <a:pt x="5931075" y="7341973"/>
                  </a:lnTo>
                  <a:lnTo>
                    <a:pt x="5938139" y="7337210"/>
                  </a:lnTo>
                  <a:lnTo>
                    <a:pt x="5942902" y="7330146"/>
                  </a:lnTo>
                  <a:lnTo>
                    <a:pt x="5944649" y="7321495"/>
                  </a:lnTo>
                  <a:lnTo>
                    <a:pt x="5942901" y="7312844"/>
                  </a:lnTo>
                  <a:lnTo>
                    <a:pt x="5938133" y="7305779"/>
                  </a:lnTo>
                  <a:lnTo>
                    <a:pt x="5931056" y="7301016"/>
                  </a:lnTo>
                  <a:lnTo>
                    <a:pt x="5922379" y="7299270"/>
                  </a:lnTo>
                  <a:close/>
                </a:path>
                <a:path w="11962130" h="7343775">
                  <a:moveTo>
                    <a:pt x="5833435" y="7299270"/>
                  </a:moveTo>
                  <a:lnTo>
                    <a:pt x="5824784" y="7301016"/>
                  </a:lnTo>
                  <a:lnTo>
                    <a:pt x="5817719" y="7305779"/>
                  </a:lnTo>
                  <a:lnTo>
                    <a:pt x="5812956" y="7312844"/>
                  </a:lnTo>
                  <a:lnTo>
                    <a:pt x="5811210" y="7321495"/>
                  </a:lnTo>
                  <a:lnTo>
                    <a:pt x="5812956" y="7330146"/>
                  </a:lnTo>
                  <a:lnTo>
                    <a:pt x="5817719" y="7337210"/>
                  </a:lnTo>
                  <a:lnTo>
                    <a:pt x="5824784" y="7341973"/>
                  </a:lnTo>
                  <a:lnTo>
                    <a:pt x="5833479" y="7343720"/>
                  </a:lnTo>
                  <a:lnTo>
                    <a:pt x="5842130" y="7341973"/>
                  </a:lnTo>
                  <a:lnTo>
                    <a:pt x="5849195" y="7337210"/>
                  </a:lnTo>
                  <a:lnTo>
                    <a:pt x="5853958" y="7330146"/>
                  </a:lnTo>
                  <a:lnTo>
                    <a:pt x="5855704" y="7321495"/>
                  </a:lnTo>
                  <a:lnTo>
                    <a:pt x="5853957" y="7312844"/>
                  </a:lnTo>
                  <a:lnTo>
                    <a:pt x="5849189" y="7305779"/>
                  </a:lnTo>
                  <a:lnTo>
                    <a:pt x="5842111" y="7301016"/>
                  </a:lnTo>
                  <a:lnTo>
                    <a:pt x="5833435" y="7299270"/>
                  </a:lnTo>
                  <a:close/>
                </a:path>
                <a:path w="11962130" h="7343775">
                  <a:moveTo>
                    <a:pt x="5744490" y="7299270"/>
                  </a:moveTo>
                  <a:lnTo>
                    <a:pt x="5735839" y="7301016"/>
                  </a:lnTo>
                  <a:lnTo>
                    <a:pt x="5728775" y="7305779"/>
                  </a:lnTo>
                  <a:lnTo>
                    <a:pt x="5724012" y="7312844"/>
                  </a:lnTo>
                  <a:lnTo>
                    <a:pt x="5722265" y="7321495"/>
                  </a:lnTo>
                  <a:lnTo>
                    <a:pt x="5724012" y="7330146"/>
                  </a:lnTo>
                  <a:lnTo>
                    <a:pt x="5728775" y="7337210"/>
                  </a:lnTo>
                  <a:lnTo>
                    <a:pt x="5735839" y="7341973"/>
                  </a:lnTo>
                  <a:lnTo>
                    <a:pt x="5744535" y="7343720"/>
                  </a:lnTo>
                  <a:lnTo>
                    <a:pt x="5753186" y="7341973"/>
                  </a:lnTo>
                  <a:lnTo>
                    <a:pt x="5760250" y="7337210"/>
                  </a:lnTo>
                  <a:lnTo>
                    <a:pt x="5765013" y="7330146"/>
                  </a:lnTo>
                  <a:lnTo>
                    <a:pt x="5766760" y="7321495"/>
                  </a:lnTo>
                  <a:lnTo>
                    <a:pt x="5765012" y="7312844"/>
                  </a:lnTo>
                  <a:lnTo>
                    <a:pt x="5760245" y="7305779"/>
                  </a:lnTo>
                  <a:lnTo>
                    <a:pt x="5753167" y="7301016"/>
                  </a:lnTo>
                  <a:lnTo>
                    <a:pt x="5744490" y="7299270"/>
                  </a:lnTo>
                  <a:close/>
                </a:path>
                <a:path w="11962130" h="7343775">
                  <a:moveTo>
                    <a:pt x="5655544" y="7299270"/>
                  </a:moveTo>
                  <a:lnTo>
                    <a:pt x="5646894" y="7301016"/>
                  </a:lnTo>
                  <a:lnTo>
                    <a:pt x="5639829" y="7305779"/>
                  </a:lnTo>
                  <a:lnTo>
                    <a:pt x="5635066" y="7312844"/>
                  </a:lnTo>
                  <a:lnTo>
                    <a:pt x="5633319" y="7321495"/>
                  </a:lnTo>
                  <a:lnTo>
                    <a:pt x="5635066" y="7330146"/>
                  </a:lnTo>
                  <a:lnTo>
                    <a:pt x="5639829" y="7337210"/>
                  </a:lnTo>
                  <a:lnTo>
                    <a:pt x="5646894" y="7341973"/>
                  </a:lnTo>
                  <a:lnTo>
                    <a:pt x="5655590" y="7343720"/>
                  </a:lnTo>
                  <a:lnTo>
                    <a:pt x="5664241" y="7341973"/>
                  </a:lnTo>
                  <a:lnTo>
                    <a:pt x="5671305" y="7337210"/>
                  </a:lnTo>
                  <a:lnTo>
                    <a:pt x="5676068" y="7330146"/>
                  </a:lnTo>
                  <a:lnTo>
                    <a:pt x="5677815" y="7321495"/>
                  </a:lnTo>
                  <a:lnTo>
                    <a:pt x="5676068" y="7312844"/>
                  </a:lnTo>
                  <a:lnTo>
                    <a:pt x="5671299" y="7305779"/>
                  </a:lnTo>
                  <a:lnTo>
                    <a:pt x="5664221" y="7301016"/>
                  </a:lnTo>
                  <a:lnTo>
                    <a:pt x="5655544" y="7299270"/>
                  </a:lnTo>
                  <a:close/>
                </a:path>
                <a:path w="11962130" h="7343775">
                  <a:moveTo>
                    <a:pt x="5566600" y="7299270"/>
                  </a:moveTo>
                  <a:lnTo>
                    <a:pt x="5557949" y="7301016"/>
                  </a:lnTo>
                  <a:lnTo>
                    <a:pt x="5550885" y="7305779"/>
                  </a:lnTo>
                  <a:lnTo>
                    <a:pt x="5546122" y="7312844"/>
                  </a:lnTo>
                  <a:lnTo>
                    <a:pt x="5544375" y="7321495"/>
                  </a:lnTo>
                  <a:lnTo>
                    <a:pt x="5546122" y="7330146"/>
                  </a:lnTo>
                  <a:lnTo>
                    <a:pt x="5550885" y="7337210"/>
                  </a:lnTo>
                  <a:lnTo>
                    <a:pt x="5557949" y="7341973"/>
                  </a:lnTo>
                  <a:lnTo>
                    <a:pt x="5566644" y="7343720"/>
                  </a:lnTo>
                  <a:lnTo>
                    <a:pt x="5575295" y="7341973"/>
                  </a:lnTo>
                  <a:lnTo>
                    <a:pt x="5582360" y="7337210"/>
                  </a:lnTo>
                  <a:lnTo>
                    <a:pt x="5587123" y="7330146"/>
                  </a:lnTo>
                  <a:lnTo>
                    <a:pt x="5588869" y="7321495"/>
                  </a:lnTo>
                  <a:lnTo>
                    <a:pt x="5587122" y="7312844"/>
                  </a:lnTo>
                  <a:lnTo>
                    <a:pt x="5582354" y="7305779"/>
                  </a:lnTo>
                  <a:lnTo>
                    <a:pt x="5575277" y="7301016"/>
                  </a:lnTo>
                  <a:lnTo>
                    <a:pt x="5566600" y="7299270"/>
                  </a:lnTo>
                  <a:close/>
                </a:path>
                <a:path w="11962130" h="7343775">
                  <a:moveTo>
                    <a:pt x="5477656" y="7299270"/>
                  </a:moveTo>
                  <a:lnTo>
                    <a:pt x="5469005" y="7301016"/>
                  </a:lnTo>
                  <a:lnTo>
                    <a:pt x="5461940" y="7305779"/>
                  </a:lnTo>
                  <a:lnTo>
                    <a:pt x="5457177" y="7312844"/>
                  </a:lnTo>
                  <a:lnTo>
                    <a:pt x="5455431" y="7321495"/>
                  </a:lnTo>
                  <a:lnTo>
                    <a:pt x="5457177" y="7330146"/>
                  </a:lnTo>
                  <a:lnTo>
                    <a:pt x="5461940" y="7337210"/>
                  </a:lnTo>
                  <a:lnTo>
                    <a:pt x="5469005" y="7341973"/>
                  </a:lnTo>
                  <a:lnTo>
                    <a:pt x="5477700" y="7343720"/>
                  </a:lnTo>
                  <a:lnTo>
                    <a:pt x="5486351" y="7341973"/>
                  </a:lnTo>
                  <a:lnTo>
                    <a:pt x="5493415" y="7337210"/>
                  </a:lnTo>
                  <a:lnTo>
                    <a:pt x="5498178" y="7330146"/>
                  </a:lnTo>
                  <a:lnTo>
                    <a:pt x="5499925" y="7321495"/>
                  </a:lnTo>
                  <a:lnTo>
                    <a:pt x="5498178" y="7312844"/>
                  </a:lnTo>
                  <a:lnTo>
                    <a:pt x="5493410" y="7305779"/>
                  </a:lnTo>
                  <a:lnTo>
                    <a:pt x="5486332" y="7301016"/>
                  </a:lnTo>
                  <a:lnTo>
                    <a:pt x="5477656" y="7299270"/>
                  </a:lnTo>
                  <a:close/>
                </a:path>
                <a:path w="11962130" h="7343775">
                  <a:moveTo>
                    <a:pt x="5388711" y="7299270"/>
                  </a:moveTo>
                  <a:lnTo>
                    <a:pt x="5380060" y="7301016"/>
                  </a:lnTo>
                  <a:lnTo>
                    <a:pt x="5372996" y="7305779"/>
                  </a:lnTo>
                  <a:lnTo>
                    <a:pt x="5368233" y="7312844"/>
                  </a:lnTo>
                  <a:lnTo>
                    <a:pt x="5366486" y="7321495"/>
                  </a:lnTo>
                  <a:lnTo>
                    <a:pt x="5368233" y="7330146"/>
                  </a:lnTo>
                  <a:lnTo>
                    <a:pt x="5372996" y="7337210"/>
                  </a:lnTo>
                  <a:lnTo>
                    <a:pt x="5380060" y="7341973"/>
                  </a:lnTo>
                  <a:lnTo>
                    <a:pt x="5388756" y="7343720"/>
                  </a:lnTo>
                  <a:lnTo>
                    <a:pt x="5397407" y="7341973"/>
                  </a:lnTo>
                  <a:lnTo>
                    <a:pt x="5404471" y="7337210"/>
                  </a:lnTo>
                  <a:lnTo>
                    <a:pt x="5409234" y="7330146"/>
                  </a:lnTo>
                  <a:lnTo>
                    <a:pt x="5410981" y="7321495"/>
                  </a:lnTo>
                  <a:lnTo>
                    <a:pt x="5409233" y="7312844"/>
                  </a:lnTo>
                  <a:lnTo>
                    <a:pt x="5404465" y="7305779"/>
                  </a:lnTo>
                  <a:lnTo>
                    <a:pt x="5397388" y="7301016"/>
                  </a:lnTo>
                  <a:lnTo>
                    <a:pt x="5388711" y="7299270"/>
                  </a:lnTo>
                  <a:close/>
                </a:path>
                <a:path w="11962130" h="7343775">
                  <a:moveTo>
                    <a:pt x="5299767" y="7299270"/>
                  </a:moveTo>
                  <a:lnTo>
                    <a:pt x="5291116" y="7301016"/>
                  </a:lnTo>
                  <a:lnTo>
                    <a:pt x="5284051" y="7305779"/>
                  </a:lnTo>
                  <a:lnTo>
                    <a:pt x="5279288" y="7312844"/>
                  </a:lnTo>
                  <a:lnTo>
                    <a:pt x="5277542" y="7321495"/>
                  </a:lnTo>
                  <a:lnTo>
                    <a:pt x="5279288" y="7330146"/>
                  </a:lnTo>
                  <a:lnTo>
                    <a:pt x="5284051" y="7337210"/>
                  </a:lnTo>
                  <a:lnTo>
                    <a:pt x="5291116" y="7341973"/>
                  </a:lnTo>
                  <a:lnTo>
                    <a:pt x="5299811" y="7343720"/>
                  </a:lnTo>
                  <a:lnTo>
                    <a:pt x="5308462" y="7341973"/>
                  </a:lnTo>
                  <a:lnTo>
                    <a:pt x="5315527" y="7337210"/>
                  </a:lnTo>
                  <a:lnTo>
                    <a:pt x="5320290" y="7330146"/>
                  </a:lnTo>
                  <a:lnTo>
                    <a:pt x="5322036" y="7321495"/>
                  </a:lnTo>
                  <a:lnTo>
                    <a:pt x="5320289" y="7312844"/>
                  </a:lnTo>
                  <a:lnTo>
                    <a:pt x="5315521" y="7305779"/>
                  </a:lnTo>
                  <a:lnTo>
                    <a:pt x="5308443" y="7301016"/>
                  </a:lnTo>
                  <a:lnTo>
                    <a:pt x="5299767" y="7299270"/>
                  </a:lnTo>
                  <a:close/>
                </a:path>
                <a:path w="11962130" h="7343775">
                  <a:moveTo>
                    <a:pt x="5210822" y="7299270"/>
                  </a:moveTo>
                  <a:lnTo>
                    <a:pt x="5202171" y="7301016"/>
                  </a:lnTo>
                  <a:lnTo>
                    <a:pt x="5195107" y="7305779"/>
                  </a:lnTo>
                  <a:lnTo>
                    <a:pt x="5190344" y="7312844"/>
                  </a:lnTo>
                  <a:lnTo>
                    <a:pt x="5188597" y="7321495"/>
                  </a:lnTo>
                  <a:lnTo>
                    <a:pt x="5190344" y="7330146"/>
                  </a:lnTo>
                  <a:lnTo>
                    <a:pt x="5195107" y="7337210"/>
                  </a:lnTo>
                  <a:lnTo>
                    <a:pt x="5202171" y="7341973"/>
                  </a:lnTo>
                  <a:lnTo>
                    <a:pt x="5210867" y="7343720"/>
                  </a:lnTo>
                  <a:lnTo>
                    <a:pt x="5219518" y="7341973"/>
                  </a:lnTo>
                  <a:lnTo>
                    <a:pt x="5226582" y="7337210"/>
                  </a:lnTo>
                  <a:lnTo>
                    <a:pt x="5231345" y="7330146"/>
                  </a:lnTo>
                  <a:lnTo>
                    <a:pt x="5233092" y="7321495"/>
                  </a:lnTo>
                  <a:lnTo>
                    <a:pt x="5231344" y="7312844"/>
                  </a:lnTo>
                  <a:lnTo>
                    <a:pt x="5226577" y="7305779"/>
                  </a:lnTo>
                  <a:lnTo>
                    <a:pt x="5219499" y="7301016"/>
                  </a:lnTo>
                  <a:lnTo>
                    <a:pt x="5210822" y="7299270"/>
                  </a:lnTo>
                  <a:close/>
                </a:path>
                <a:path w="11962130" h="7343775">
                  <a:moveTo>
                    <a:pt x="5121876" y="7299270"/>
                  </a:moveTo>
                  <a:lnTo>
                    <a:pt x="5113225" y="7301016"/>
                  </a:lnTo>
                  <a:lnTo>
                    <a:pt x="5106161" y="7305779"/>
                  </a:lnTo>
                  <a:lnTo>
                    <a:pt x="5101398" y="7312844"/>
                  </a:lnTo>
                  <a:lnTo>
                    <a:pt x="5099651" y="7321495"/>
                  </a:lnTo>
                  <a:lnTo>
                    <a:pt x="5101398" y="7330146"/>
                  </a:lnTo>
                  <a:lnTo>
                    <a:pt x="5106161" y="7337210"/>
                  </a:lnTo>
                  <a:lnTo>
                    <a:pt x="5113225" y="7341973"/>
                  </a:lnTo>
                  <a:lnTo>
                    <a:pt x="5121921" y="7343720"/>
                  </a:lnTo>
                  <a:lnTo>
                    <a:pt x="5130572" y="7341973"/>
                  </a:lnTo>
                  <a:lnTo>
                    <a:pt x="5137636" y="7337210"/>
                  </a:lnTo>
                  <a:lnTo>
                    <a:pt x="5142399" y="7330146"/>
                  </a:lnTo>
                  <a:lnTo>
                    <a:pt x="5144146" y="7321495"/>
                  </a:lnTo>
                  <a:lnTo>
                    <a:pt x="5142399" y="7312844"/>
                  </a:lnTo>
                  <a:lnTo>
                    <a:pt x="5137631" y="7305779"/>
                  </a:lnTo>
                  <a:lnTo>
                    <a:pt x="5130553" y="7301016"/>
                  </a:lnTo>
                  <a:lnTo>
                    <a:pt x="5121876" y="7299270"/>
                  </a:lnTo>
                  <a:close/>
                </a:path>
                <a:path w="11962130" h="7343775">
                  <a:moveTo>
                    <a:pt x="5032932" y="7299270"/>
                  </a:moveTo>
                  <a:lnTo>
                    <a:pt x="5024281" y="7301016"/>
                  </a:lnTo>
                  <a:lnTo>
                    <a:pt x="5017217" y="7305779"/>
                  </a:lnTo>
                  <a:lnTo>
                    <a:pt x="5012454" y="7312844"/>
                  </a:lnTo>
                  <a:lnTo>
                    <a:pt x="5010707" y="7321495"/>
                  </a:lnTo>
                  <a:lnTo>
                    <a:pt x="5012454" y="7330146"/>
                  </a:lnTo>
                  <a:lnTo>
                    <a:pt x="5017217" y="7337210"/>
                  </a:lnTo>
                  <a:lnTo>
                    <a:pt x="5024281" y="7341973"/>
                  </a:lnTo>
                  <a:lnTo>
                    <a:pt x="5032976" y="7343720"/>
                  </a:lnTo>
                  <a:lnTo>
                    <a:pt x="5041627" y="7341973"/>
                  </a:lnTo>
                  <a:lnTo>
                    <a:pt x="5048692" y="7337210"/>
                  </a:lnTo>
                  <a:lnTo>
                    <a:pt x="5053455" y="7330146"/>
                  </a:lnTo>
                  <a:lnTo>
                    <a:pt x="5055201" y="7321495"/>
                  </a:lnTo>
                  <a:lnTo>
                    <a:pt x="5053454" y="7312844"/>
                  </a:lnTo>
                  <a:lnTo>
                    <a:pt x="5048686" y="7305779"/>
                  </a:lnTo>
                  <a:lnTo>
                    <a:pt x="5041609" y="7301016"/>
                  </a:lnTo>
                  <a:lnTo>
                    <a:pt x="5032932" y="7299270"/>
                  </a:lnTo>
                  <a:close/>
                </a:path>
                <a:path w="11962130" h="7343775">
                  <a:moveTo>
                    <a:pt x="4943988" y="7299270"/>
                  </a:moveTo>
                  <a:lnTo>
                    <a:pt x="4935337" y="7301016"/>
                  </a:lnTo>
                  <a:lnTo>
                    <a:pt x="4928272" y="7305779"/>
                  </a:lnTo>
                  <a:lnTo>
                    <a:pt x="4923509" y="7312844"/>
                  </a:lnTo>
                  <a:lnTo>
                    <a:pt x="4921763" y="7321495"/>
                  </a:lnTo>
                  <a:lnTo>
                    <a:pt x="4923509" y="7330146"/>
                  </a:lnTo>
                  <a:lnTo>
                    <a:pt x="4928272" y="7337210"/>
                  </a:lnTo>
                  <a:lnTo>
                    <a:pt x="4935337" y="7341973"/>
                  </a:lnTo>
                  <a:lnTo>
                    <a:pt x="4944032" y="7343720"/>
                  </a:lnTo>
                  <a:lnTo>
                    <a:pt x="4952683" y="7341973"/>
                  </a:lnTo>
                  <a:lnTo>
                    <a:pt x="4959747" y="7337210"/>
                  </a:lnTo>
                  <a:lnTo>
                    <a:pt x="4964510" y="7330146"/>
                  </a:lnTo>
                  <a:lnTo>
                    <a:pt x="4966257" y="7321495"/>
                  </a:lnTo>
                  <a:lnTo>
                    <a:pt x="4964510" y="7312844"/>
                  </a:lnTo>
                  <a:lnTo>
                    <a:pt x="4959742" y="7305779"/>
                  </a:lnTo>
                  <a:lnTo>
                    <a:pt x="4952664" y="7301016"/>
                  </a:lnTo>
                  <a:lnTo>
                    <a:pt x="4943988" y="7299270"/>
                  </a:lnTo>
                  <a:close/>
                </a:path>
                <a:path w="11962130" h="7343775">
                  <a:moveTo>
                    <a:pt x="4855043" y="7299270"/>
                  </a:moveTo>
                  <a:lnTo>
                    <a:pt x="4846392" y="7301016"/>
                  </a:lnTo>
                  <a:lnTo>
                    <a:pt x="4839328" y="7305779"/>
                  </a:lnTo>
                  <a:lnTo>
                    <a:pt x="4834565" y="7312844"/>
                  </a:lnTo>
                  <a:lnTo>
                    <a:pt x="4832818" y="7321495"/>
                  </a:lnTo>
                  <a:lnTo>
                    <a:pt x="4834565" y="7330146"/>
                  </a:lnTo>
                  <a:lnTo>
                    <a:pt x="4839328" y="7337210"/>
                  </a:lnTo>
                  <a:lnTo>
                    <a:pt x="4846392" y="7341973"/>
                  </a:lnTo>
                  <a:lnTo>
                    <a:pt x="4855088" y="7343720"/>
                  </a:lnTo>
                  <a:lnTo>
                    <a:pt x="4863739" y="7341973"/>
                  </a:lnTo>
                  <a:lnTo>
                    <a:pt x="4870803" y="7337210"/>
                  </a:lnTo>
                  <a:lnTo>
                    <a:pt x="4875566" y="7330146"/>
                  </a:lnTo>
                  <a:lnTo>
                    <a:pt x="4877313" y="7321495"/>
                  </a:lnTo>
                  <a:lnTo>
                    <a:pt x="4875565" y="7312844"/>
                  </a:lnTo>
                  <a:lnTo>
                    <a:pt x="4870797" y="7305779"/>
                  </a:lnTo>
                  <a:lnTo>
                    <a:pt x="4863720" y="7301016"/>
                  </a:lnTo>
                  <a:lnTo>
                    <a:pt x="4855043" y="7299270"/>
                  </a:lnTo>
                  <a:close/>
                </a:path>
                <a:path w="11962130" h="7343775">
                  <a:moveTo>
                    <a:pt x="4766099" y="7299270"/>
                  </a:moveTo>
                  <a:lnTo>
                    <a:pt x="4757448" y="7301016"/>
                  </a:lnTo>
                  <a:lnTo>
                    <a:pt x="4750383" y="7305779"/>
                  </a:lnTo>
                  <a:lnTo>
                    <a:pt x="4745620" y="7312844"/>
                  </a:lnTo>
                  <a:lnTo>
                    <a:pt x="4743874" y="7321495"/>
                  </a:lnTo>
                  <a:lnTo>
                    <a:pt x="4745620" y="7330146"/>
                  </a:lnTo>
                  <a:lnTo>
                    <a:pt x="4750383" y="7337210"/>
                  </a:lnTo>
                  <a:lnTo>
                    <a:pt x="4757448" y="7341973"/>
                  </a:lnTo>
                  <a:lnTo>
                    <a:pt x="4766143" y="7343720"/>
                  </a:lnTo>
                  <a:lnTo>
                    <a:pt x="4774794" y="7341973"/>
                  </a:lnTo>
                  <a:lnTo>
                    <a:pt x="4781859" y="7337210"/>
                  </a:lnTo>
                  <a:lnTo>
                    <a:pt x="4786622" y="7330146"/>
                  </a:lnTo>
                  <a:lnTo>
                    <a:pt x="4788368" y="7321495"/>
                  </a:lnTo>
                  <a:lnTo>
                    <a:pt x="4786621" y="7312844"/>
                  </a:lnTo>
                  <a:lnTo>
                    <a:pt x="4781853" y="7305779"/>
                  </a:lnTo>
                  <a:lnTo>
                    <a:pt x="4774775" y="7301016"/>
                  </a:lnTo>
                  <a:lnTo>
                    <a:pt x="4766099" y="7299270"/>
                  </a:lnTo>
                  <a:close/>
                </a:path>
                <a:path w="11962130" h="7343775">
                  <a:moveTo>
                    <a:pt x="4677153" y="7299270"/>
                  </a:moveTo>
                  <a:lnTo>
                    <a:pt x="4668503" y="7301016"/>
                  </a:lnTo>
                  <a:lnTo>
                    <a:pt x="4661438" y="7305779"/>
                  </a:lnTo>
                  <a:lnTo>
                    <a:pt x="4656675" y="7312844"/>
                  </a:lnTo>
                  <a:lnTo>
                    <a:pt x="4654928" y="7321495"/>
                  </a:lnTo>
                  <a:lnTo>
                    <a:pt x="4656675" y="7330146"/>
                  </a:lnTo>
                  <a:lnTo>
                    <a:pt x="4661438" y="7337210"/>
                  </a:lnTo>
                  <a:lnTo>
                    <a:pt x="4668503" y="7341973"/>
                  </a:lnTo>
                  <a:lnTo>
                    <a:pt x="4677199" y="7343720"/>
                  </a:lnTo>
                  <a:lnTo>
                    <a:pt x="4685849" y="7341973"/>
                  </a:lnTo>
                  <a:lnTo>
                    <a:pt x="4692914" y="7337210"/>
                  </a:lnTo>
                  <a:lnTo>
                    <a:pt x="4697677" y="7330146"/>
                  </a:lnTo>
                  <a:lnTo>
                    <a:pt x="4699424" y="7321495"/>
                  </a:lnTo>
                  <a:lnTo>
                    <a:pt x="4697676" y="7312844"/>
                  </a:lnTo>
                  <a:lnTo>
                    <a:pt x="4692908" y="7305779"/>
                  </a:lnTo>
                  <a:lnTo>
                    <a:pt x="4685830" y="7301016"/>
                  </a:lnTo>
                  <a:lnTo>
                    <a:pt x="4677153" y="7299270"/>
                  </a:lnTo>
                  <a:close/>
                </a:path>
                <a:path w="11962130" h="7343775">
                  <a:moveTo>
                    <a:pt x="4588209" y="7299270"/>
                  </a:moveTo>
                  <a:lnTo>
                    <a:pt x="4579558" y="7301016"/>
                  </a:lnTo>
                  <a:lnTo>
                    <a:pt x="4572493" y="7305779"/>
                  </a:lnTo>
                  <a:lnTo>
                    <a:pt x="4567730" y="7312844"/>
                  </a:lnTo>
                  <a:lnTo>
                    <a:pt x="4565984" y="7321495"/>
                  </a:lnTo>
                  <a:lnTo>
                    <a:pt x="4567730" y="7330146"/>
                  </a:lnTo>
                  <a:lnTo>
                    <a:pt x="4572493" y="7337210"/>
                  </a:lnTo>
                  <a:lnTo>
                    <a:pt x="4579558" y="7341973"/>
                  </a:lnTo>
                  <a:lnTo>
                    <a:pt x="4588253" y="7343720"/>
                  </a:lnTo>
                  <a:lnTo>
                    <a:pt x="4596904" y="7341973"/>
                  </a:lnTo>
                  <a:lnTo>
                    <a:pt x="4603968" y="7337210"/>
                  </a:lnTo>
                  <a:lnTo>
                    <a:pt x="4608731" y="7330146"/>
                  </a:lnTo>
                  <a:lnTo>
                    <a:pt x="4610478" y="7321495"/>
                  </a:lnTo>
                  <a:lnTo>
                    <a:pt x="4608731" y="7312844"/>
                  </a:lnTo>
                  <a:lnTo>
                    <a:pt x="4603963" y="7305779"/>
                  </a:lnTo>
                  <a:lnTo>
                    <a:pt x="4596885" y="7301016"/>
                  </a:lnTo>
                  <a:lnTo>
                    <a:pt x="4588209" y="7299270"/>
                  </a:lnTo>
                  <a:close/>
                </a:path>
                <a:path w="11962130" h="7343775">
                  <a:moveTo>
                    <a:pt x="4499264" y="7299270"/>
                  </a:moveTo>
                  <a:lnTo>
                    <a:pt x="4490613" y="7301016"/>
                  </a:lnTo>
                  <a:lnTo>
                    <a:pt x="4483549" y="7305779"/>
                  </a:lnTo>
                  <a:lnTo>
                    <a:pt x="4478786" y="7312844"/>
                  </a:lnTo>
                  <a:lnTo>
                    <a:pt x="4477039" y="7321495"/>
                  </a:lnTo>
                  <a:lnTo>
                    <a:pt x="4478786" y="7330146"/>
                  </a:lnTo>
                  <a:lnTo>
                    <a:pt x="4483549" y="7337210"/>
                  </a:lnTo>
                  <a:lnTo>
                    <a:pt x="4490613" y="7341973"/>
                  </a:lnTo>
                  <a:lnTo>
                    <a:pt x="4499309" y="7343720"/>
                  </a:lnTo>
                  <a:lnTo>
                    <a:pt x="4507959" y="7341973"/>
                  </a:lnTo>
                  <a:lnTo>
                    <a:pt x="4515024" y="7337210"/>
                  </a:lnTo>
                  <a:lnTo>
                    <a:pt x="4519787" y="7330146"/>
                  </a:lnTo>
                  <a:lnTo>
                    <a:pt x="4521534" y="7321495"/>
                  </a:lnTo>
                  <a:lnTo>
                    <a:pt x="4519786" y="7312844"/>
                  </a:lnTo>
                  <a:lnTo>
                    <a:pt x="4515018" y="7305779"/>
                  </a:lnTo>
                  <a:lnTo>
                    <a:pt x="4507941" y="7301016"/>
                  </a:lnTo>
                  <a:lnTo>
                    <a:pt x="4499264" y="7299270"/>
                  </a:lnTo>
                  <a:close/>
                </a:path>
                <a:path w="11962130" h="7343775">
                  <a:moveTo>
                    <a:pt x="4410320" y="7299270"/>
                  </a:moveTo>
                  <a:lnTo>
                    <a:pt x="4401669" y="7301016"/>
                  </a:lnTo>
                  <a:lnTo>
                    <a:pt x="4394604" y="7305779"/>
                  </a:lnTo>
                  <a:lnTo>
                    <a:pt x="4389841" y="7312844"/>
                  </a:lnTo>
                  <a:lnTo>
                    <a:pt x="4388095" y="7321495"/>
                  </a:lnTo>
                  <a:lnTo>
                    <a:pt x="4389841" y="7330146"/>
                  </a:lnTo>
                  <a:lnTo>
                    <a:pt x="4394604" y="7337210"/>
                  </a:lnTo>
                  <a:lnTo>
                    <a:pt x="4401669" y="7341973"/>
                  </a:lnTo>
                  <a:lnTo>
                    <a:pt x="4410364" y="7343720"/>
                  </a:lnTo>
                  <a:lnTo>
                    <a:pt x="4419015" y="7341973"/>
                  </a:lnTo>
                  <a:lnTo>
                    <a:pt x="4426080" y="7337210"/>
                  </a:lnTo>
                  <a:lnTo>
                    <a:pt x="4430843" y="7330146"/>
                  </a:lnTo>
                  <a:lnTo>
                    <a:pt x="4432589" y="7321495"/>
                  </a:lnTo>
                  <a:lnTo>
                    <a:pt x="4430842" y="7312844"/>
                  </a:lnTo>
                  <a:lnTo>
                    <a:pt x="4426074" y="7305779"/>
                  </a:lnTo>
                  <a:lnTo>
                    <a:pt x="4418996" y="7301016"/>
                  </a:lnTo>
                  <a:lnTo>
                    <a:pt x="4410320" y="7299270"/>
                  </a:lnTo>
                  <a:close/>
                </a:path>
                <a:path w="11962130" h="7343775">
                  <a:moveTo>
                    <a:pt x="4321375" y="7299270"/>
                  </a:moveTo>
                  <a:lnTo>
                    <a:pt x="4312724" y="7301016"/>
                  </a:lnTo>
                  <a:lnTo>
                    <a:pt x="4305660" y="7305779"/>
                  </a:lnTo>
                  <a:lnTo>
                    <a:pt x="4300897" y="7312844"/>
                  </a:lnTo>
                  <a:lnTo>
                    <a:pt x="4299150" y="7321495"/>
                  </a:lnTo>
                  <a:lnTo>
                    <a:pt x="4300897" y="7330146"/>
                  </a:lnTo>
                  <a:lnTo>
                    <a:pt x="4305660" y="7337210"/>
                  </a:lnTo>
                  <a:lnTo>
                    <a:pt x="4312724" y="7341973"/>
                  </a:lnTo>
                  <a:lnTo>
                    <a:pt x="4321420" y="7343720"/>
                  </a:lnTo>
                  <a:lnTo>
                    <a:pt x="4330071" y="7341973"/>
                  </a:lnTo>
                  <a:lnTo>
                    <a:pt x="4337135" y="7337210"/>
                  </a:lnTo>
                  <a:lnTo>
                    <a:pt x="4341898" y="7330146"/>
                  </a:lnTo>
                  <a:lnTo>
                    <a:pt x="4343645" y="7321495"/>
                  </a:lnTo>
                  <a:lnTo>
                    <a:pt x="4341897" y="7312844"/>
                  </a:lnTo>
                  <a:lnTo>
                    <a:pt x="4337130" y="7305779"/>
                  </a:lnTo>
                  <a:lnTo>
                    <a:pt x="4330052" y="7301016"/>
                  </a:lnTo>
                  <a:lnTo>
                    <a:pt x="4321375" y="7299270"/>
                  </a:lnTo>
                  <a:close/>
                </a:path>
                <a:path w="11962130" h="7343775">
                  <a:moveTo>
                    <a:pt x="4232431" y="7299270"/>
                  </a:moveTo>
                  <a:lnTo>
                    <a:pt x="4223780" y="7301016"/>
                  </a:lnTo>
                  <a:lnTo>
                    <a:pt x="4216715" y="7305779"/>
                  </a:lnTo>
                  <a:lnTo>
                    <a:pt x="4211952" y="7312844"/>
                  </a:lnTo>
                  <a:lnTo>
                    <a:pt x="4210206" y="7321495"/>
                  </a:lnTo>
                  <a:lnTo>
                    <a:pt x="4211952" y="7330146"/>
                  </a:lnTo>
                  <a:lnTo>
                    <a:pt x="4216715" y="7337210"/>
                  </a:lnTo>
                  <a:lnTo>
                    <a:pt x="4223780" y="7341973"/>
                  </a:lnTo>
                  <a:lnTo>
                    <a:pt x="4232475" y="7343720"/>
                  </a:lnTo>
                  <a:lnTo>
                    <a:pt x="4241126" y="7341973"/>
                  </a:lnTo>
                  <a:lnTo>
                    <a:pt x="4248191" y="7337210"/>
                  </a:lnTo>
                  <a:lnTo>
                    <a:pt x="4252954" y="7330146"/>
                  </a:lnTo>
                  <a:lnTo>
                    <a:pt x="4254700" y="7321495"/>
                  </a:lnTo>
                  <a:lnTo>
                    <a:pt x="4252953" y="7312844"/>
                  </a:lnTo>
                  <a:lnTo>
                    <a:pt x="4248185" y="7305779"/>
                  </a:lnTo>
                  <a:lnTo>
                    <a:pt x="4241107" y="7301016"/>
                  </a:lnTo>
                  <a:lnTo>
                    <a:pt x="4232431" y="7299270"/>
                  </a:lnTo>
                  <a:close/>
                </a:path>
                <a:path w="11962130" h="7343775">
                  <a:moveTo>
                    <a:pt x="4143485" y="7299270"/>
                  </a:moveTo>
                  <a:lnTo>
                    <a:pt x="4134834" y="7301016"/>
                  </a:lnTo>
                  <a:lnTo>
                    <a:pt x="4127770" y="7305779"/>
                  </a:lnTo>
                  <a:lnTo>
                    <a:pt x="4123007" y="7312844"/>
                  </a:lnTo>
                  <a:lnTo>
                    <a:pt x="4121260" y="7321495"/>
                  </a:lnTo>
                  <a:lnTo>
                    <a:pt x="4123007" y="7330146"/>
                  </a:lnTo>
                  <a:lnTo>
                    <a:pt x="4127770" y="7337210"/>
                  </a:lnTo>
                  <a:lnTo>
                    <a:pt x="4134834" y="7341973"/>
                  </a:lnTo>
                  <a:lnTo>
                    <a:pt x="4143529" y="7343720"/>
                  </a:lnTo>
                  <a:lnTo>
                    <a:pt x="4152180" y="7341973"/>
                  </a:lnTo>
                  <a:lnTo>
                    <a:pt x="4159245" y="7337210"/>
                  </a:lnTo>
                  <a:lnTo>
                    <a:pt x="4164008" y="7330146"/>
                  </a:lnTo>
                  <a:lnTo>
                    <a:pt x="4165754" y="7321495"/>
                  </a:lnTo>
                  <a:lnTo>
                    <a:pt x="4164007" y="7312844"/>
                  </a:lnTo>
                  <a:lnTo>
                    <a:pt x="4159239" y="7305779"/>
                  </a:lnTo>
                  <a:lnTo>
                    <a:pt x="4152162" y="7301016"/>
                  </a:lnTo>
                  <a:lnTo>
                    <a:pt x="4143485" y="7299270"/>
                  </a:lnTo>
                  <a:close/>
                </a:path>
                <a:path w="11962130" h="7343775">
                  <a:moveTo>
                    <a:pt x="4054541" y="7299270"/>
                  </a:moveTo>
                  <a:lnTo>
                    <a:pt x="4045890" y="7301016"/>
                  </a:lnTo>
                  <a:lnTo>
                    <a:pt x="4038825" y="7305779"/>
                  </a:lnTo>
                  <a:lnTo>
                    <a:pt x="4034062" y="7312844"/>
                  </a:lnTo>
                  <a:lnTo>
                    <a:pt x="4032316" y="7321495"/>
                  </a:lnTo>
                  <a:lnTo>
                    <a:pt x="4034062" y="7330146"/>
                  </a:lnTo>
                  <a:lnTo>
                    <a:pt x="4038825" y="7337210"/>
                  </a:lnTo>
                  <a:lnTo>
                    <a:pt x="4045890" y="7341973"/>
                  </a:lnTo>
                  <a:lnTo>
                    <a:pt x="4054585" y="7343720"/>
                  </a:lnTo>
                  <a:lnTo>
                    <a:pt x="4063236" y="7341973"/>
                  </a:lnTo>
                  <a:lnTo>
                    <a:pt x="4070300" y="7337210"/>
                  </a:lnTo>
                  <a:lnTo>
                    <a:pt x="4075063" y="7330146"/>
                  </a:lnTo>
                  <a:lnTo>
                    <a:pt x="4076810" y="7321495"/>
                  </a:lnTo>
                  <a:lnTo>
                    <a:pt x="4075063" y="7312844"/>
                  </a:lnTo>
                  <a:lnTo>
                    <a:pt x="4070295" y="7305779"/>
                  </a:lnTo>
                  <a:lnTo>
                    <a:pt x="4063217" y="7301016"/>
                  </a:lnTo>
                  <a:lnTo>
                    <a:pt x="4054541" y="7299270"/>
                  </a:lnTo>
                  <a:close/>
                </a:path>
                <a:path w="11962130" h="7343775">
                  <a:moveTo>
                    <a:pt x="3965596" y="7299270"/>
                  </a:moveTo>
                  <a:lnTo>
                    <a:pt x="3956945" y="7301016"/>
                  </a:lnTo>
                  <a:lnTo>
                    <a:pt x="3949881" y="7305779"/>
                  </a:lnTo>
                  <a:lnTo>
                    <a:pt x="3945118" y="7312844"/>
                  </a:lnTo>
                  <a:lnTo>
                    <a:pt x="3943371" y="7321495"/>
                  </a:lnTo>
                  <a:lnTo>
                    <a:pt x="3945118" y="7330146"/>
                  </a:lnTo>
                  <a:lnTo>
                    <a:pt x="3949881" y="7337210"/>
                  </a:lnTo>
                  <a:lnTo>
                    <a:pt x="3956945" y="7341973"/>
                  </a:lnTo>
                  <a:lnTo>
                    <a:pt x="3965641" y="7343720"/>
                  </a:lnTo>
                  <a:lnTo>
                    <a:pt x="3974292" y="7341973"/>
                  </a:lnTo>
                  <a:lnTo>
                    <a:pt x="3981356" y="7337210"/>
                  </a:lnTo>
                  <a:lnTo>
                    <a:pt x="3986119" y="7330146"/>
                  </a:lnTo>
                  <a:lnTo>
                    <a:pt x="3987866" y="7321495"/>
                  </a:lnTo>
                  <a:lnTo>
                    <a:pt x="3986118" y="7312844"/>
                  </a:lnTo>
                  <a:lnTo>
                    <a:pt x="3981350" y="7305779"/>
                  </a:lnTo>
                  <a:lnTo>
                    <a:pt x="3974273" y="7301016"/>
                  </a:lnTo>
                  <a:lnTo>
                    <a:pt x="3965596" y="7299270"/>
                  </a:lnTo>
                  <a:close/>
                </a:path>
                <a:path w="11962130" h="7343775">
                  <a:moveTo>
                    <a:pt x="3876652" y="7299270"/>
                  </a:moveTo>
                  <a:lnTo>
                    <a:pt x="3868001" y="7301016"/>
                  </a:lnTo>
                  <a:lnTo>
                    <a:pt x="3860936" y="7305779"/>
                  </a:lnTo>
                  <a:lnTo>
                    <a:pt x="3856173" y="7312844"/>
                  </a:lnTo>
                  <a:lnTo>
                    <a:pt x="3854427" y="7321495"/>
                  </a:lnTo>
                  <a:lnTo>
                    <a:pt x="3856173" y="7330146"/>
                  </a:lnTo>
                  <a:lnTo>
                    <a:pt x="3860936" y="7337210"/>
                  </a:lnTo>
                  <a:lnTo>
                    <a:pt x="3868001" y="7341973"/>
                  </a:lnTo>
                  <a:lnTo>
                    <a:pt x="3876696" y="7343720"/>
                  </a:lnTo>
                  <a:lnTo>
                    <a:pt x="3885347" y="7341973"/>
                  </a:lnTo>
                  <a:lnTo>
                    <a:pt x="3892412" y="7337210"/>
                  </a:lnTo>
                  <a:lnTo>
                    <a:pt x="3897175" y="7330146"/>
                  </a:lnTo>
                  <a:lnTo>
                    <a:pt x="3898921" y="7321495"/>
                  </a:lnTo>
                  <a:lnTo>
                    <a:pt x="3897174" y="7312844"/>
                  </a:lnTo>
                  <a:lnTo>
                    <a:pt x="3892406" y="7305779"/>
                  </a:lnTo>
                  <a:lnTo>
                    <a:pt x="3885328" y="7301016"/>
                  </a:lnTo>
                  <a:lnTo>
                    <a:pt x="3876652" y="7299270"/>
                  </a:lnTo>
                  <a:close/>
                </a:path>
                <a:path w="11962130" h="7343775">
                  <a:moveTo>
                    <a:pt x="3787706" y="7299270"/>
                  </a:moveTo>
                  <a:lnTo>
                    <a:pt x="3779055" y="7301016"/>
                  </a:lnTo>
                  <a:lnTo>
                    <a:pt x="3771990" y="7305779"/>
                  </a:lnTo>
                  <a:lnTo>
                    <a:pt x="3767227" y="7312844"/>
                  </a:lnTo>
                  <a:lnTo>
                    <a:pt x="3765481" y="7321495"/>
                  </a:lnTo>
                  <a:lnTo>
                    <a:pt x="3767227" y="7330146"/>
                  </a:lnTo>
                  <a:lnTo>
                    <a:pt x="3771990" y="7337210"/>
                  </a:lnTo>
                  <a:lnTo>
                    <a:pt x="3779055" y="7341973"/>
                  </a:lnTo>
                  <a:lnTo>
                    <a:pt x="3787750" y="7343720"/>
                  </a:lnTo>
                  <a:lnTo>
                    <a:pt x="3796401" y="7341973"/>
                  </a:lnTo>
                  <a:lnTo>
                    <a:pt x="3803466" y="7337210"/>
                  </a:lnTo>
                  <a:lnTo>
                    <a:pt x="3808229" y="7330146"/>
                  </a:lnTo>
                  <a:lnTo>
                    <a:pt x="3809975" y="7321495"/>
                  </a:lnTo>
                  <a:lnTo>
                    <a:pt x="3808228" y="7312844"/>
                  </a:lnTo>
                  <a:lnTo>
                    <a:pt x="3803460" y="7305779"/>
                  </a:lnTo>
                  <a:lnTo>
                    <a:pt x="3796383" y="7301016"/>
                  </a:lnTo>
                  <a:lnTo>
                    <a:pt x="3787706" y="7299270"/>
                  </a:lnTo>
                  <a:close/>
                </a:path>
                <a:path w="11962130" h="7343775">
                  <a:moveTo>
                    <a:pt x="3698761" y="7299270"/>
                  </a:moveTo>
                  <a:lnTo>
                    <a:pt x="3690110" y="7301016"/>
                  </a:lnTo>
                  <a:lnTo>
                    <a:pt x="3683046" y="7305779"/>
                  </a:lnTo>
                  <a:lnTo>
                    <a:pt x="3678283" y="7312844"/>
                  </a:lnTo>
                  <a:lnTo>
                    <a:pt x="3676536" y="7321495"/>
                  </a:lnTo>
                  <a:lnTo>
                    <a:pt x="3678283" y="7330146"/>
                  </a:lnTo>
                  <a:lnTo>
                    <a:pt x="3683046" y="7337210"/>
                  </a:lnTo>
                  <a:lnTo>
                    <a:pt x="3690110" y="7341973"/>
                  </a:lnTo>
                  <a:lnTo>
                    <a:pt x="3698806" y="7343720"/>
                  </a:lnTo>
                  <a:lnTo>
                    <a:pt x="3707457" y="7341973"/>
                  </a:lnTo>
                  <a:lnTo>
                    <a:pt x="3714521" y="7337210"/>
                  </a:lnTo>
                  <a:lnTo>
                    <a:pt x="3719284" y="7330146"/>
                  </a:lnTo>
                  <a:lnTo>
                    <a:pt x="3721031" y="7321495"/>
                  </a:lnTo>
                  <a:lnTo>
                    <a:pt x="3719284" y="7312844"/>
                  </a:lnTo>
                  <a:lnTo>
                    <a:pt x="3714516" y="7305779"/>
                  </a:lnTo>
                  <a:lnTo>
                    <a:pt x="3707438" y="7301016"/>
                  </a:lnTo>
                  <a:lnTo>
                    <a:pt x="3698761" y="7299270"/>
                  </a:lnTo>
                  <a:close/>
                </a:path>
                <a:path w="11962130" h="7343775">
                  <a:moveTo>
                    <a:pt x="3609817" y="7299270"/>
                  </a:moveTo>
                  <a:lnTo>
                    <a:pt x="3601166" y="7301016"/>
                  </a:lnTo>
                  <a:lnTo>
                    <a:pt x="3594102" y="7305779"/>
                  </a:lnTo>
                  <a:lnTo>
                    <a:pt x="3589339" y="7312844"/>
                  </a:lnTo>
                  <a:lnTo>
                    <a:pt x="3587592" y="7321495"/>
                  </a:lnTo>
                  <a:lnTo>
                    <a:pt x="3589339" y="7330146"/>
                  </a:lnTo>
                  <a:lnTo>
                    <a:pt x="3594102" y="7337210"/>
                  </a:lnTo>
                  <a:lnTo>
                    <a:pt x="3601166" y="7341973"/>
                  </a:lnTo>
                  <a:lnTo>
                    <a:pt x="3609861" y="7343720"/>
                  </a:lnTo>
                  <a:lnTo>
                    <a:pt x="3618512" y="7341973"/>
                  </a:lnTo>
                  <a:lnTo>
                    <a:pt x="3625577" y="7337210"/>
                  </a:lnTo>
                  <a:lnTo>
                    <a:pt x="3630340" y="7330146"/>
                  </a:lnTo>
                  <a:lnTo>
                    <a:pt x="3632086" y="7321495"/>
                  </a:lnTo>
                  <a:lnTo>
                    <a:pt x="3630339" y="7312844"/>
                  </a:lnTo>
                  <a:lnTo>
                    <a:pt x="3625571" y="7305779"/>
                  </a:lnTo>
                  <a:lnTo>
                    <a:pt x="3618494" y="7301016"/>
                  </a:lnTo>
                  <a:lnTo>
                    <a:pt x="3609817" y="7299270"/>
                  </a:lnTo>
                  <a:close/>
                </a:path>
                <a:path w="11962130" h="7343775">
                  <a:moveTo>
                    <a:pt x="3520873" y="7299270"/>
                  </a:moveTo>
                  <a:lnTo>
                    <a:pt x="3512222" y="7301016"/>
                  </a:lnTo>
                  <a:lnTo>
                    <a:pt x="3505157" y="7305779"/>
                  </a:lnTo>
                  <a:lnTo>
                    <a:pt x="3500394" y="7312844"/>
                  </a:lnTo>
                  <a:lnTo>
                    <a:pt x="3498648" y="7321495"/>
                  </a:lnTo>
                  <a:lnTo>
                    <a:pt x="3500394" y="7330146"/>
                  </a:lnTo>
                  <a:lnTo>
                    <a:pt x="3505157" y="7337210"/>
                  </a:lnTo>
                  <a:lnTo>
                    <a:pt x="3512222" y="7341973"/>
                  </a:lnTo>
                  <a:lnTo>
                    <a:pt x="3520917" y="7343720"/>
                  </a:lnTo>
                  <a:lnTo>
                    <a:pt x="3529568" y="7341973"/>
                  </a:lnTo>
                  <a:lnTo>
                    <a:pt x="3536632" y="7337210"/>
                  </a:lnTo>
                  <a:lnTo>
                    <a:pt x="3541395" y="7330146"/>
                  </a:lnTo>
                  <a:lnTo>
                    <a:pt x="3543142" y="7321495"/>
                  </a:lnTo>
                  <a:lnTo>
                    <a:pt x="3541395" y="7312844"/>
                  </a:lnTo>
                  <a:lnTo>
                    <a:pt x="3536627" y="7305779"/>
                  </a:lnTo>
                  <a:lnTo>
                    <a:pt x="3529549" y="7301016"/>
                  </a:lnTo>
                  <a:lnTo>
                    <a:pt x="3520873" y="7299270"/>
                  </a:lnTo>
                  <a:close/>
                </a:path>
                <a:path w="11962130" h="7343775">
                  <a:moveTo>
                    <a:pt x="3431927" y="7299270"/>
                  </a:moveTo>
                  <a:lnTo>
                    <a:pt x="3423276" y="7301016"/>
                  </a:lnTo>
                  <a:lnTo>
                    <a:pt x="3416211" y="7305779"/>
                  </a:lnTo>
                  <a:lnTo>
                    <a:pt x="3411448" y="7312844"/>
                  </a:lnTo>
                  <a:lnTo>
                    <a:pt x="3409702" y="7321495"/>
                  </a:lnTo>
                  <a:lnTo>
                    <a:pt x="3411448" y="7330146"/>
                  </a:lnTo>
                  <a:lnTo>
                    <a:pt x="3416211" y="7337210"/>
                  </a:lnTo>
                  <a:lnTo>
                    <a:pt x="3423276" y="7341973"/>
                  </a:lnTo>
                  <a:lnTo>
                    <a:pt x="3431971" y="7343720"/>
                  </a:lnTo>
                  <a:lnTo>
                    <a:pt x="3440622" y="7341973"/>
                  </a:lnTo>
                  <a:lnTo>
                    <a:pt x="3447687" y="7337210"/>
                  </a:lnTo>
                  <a:lnTo>
                    <a:pt x="3452450" y="7330146"/>
                  </a:lnTo>
                  <a:lnTo>
                    <a:pt x="3454196" y="7321495"/>
                  </a:lnTo>
                  <a:lnTo>
                    <a:pt x="3452449" y="7312844"/>
                  </a:lnTo>
                  <a:lnTo>
                    <a:pt x="3447681" y="7305779"/>
                  </a:lnTo>
                  <a:lnTo>
                    <a:pt x="3440604" y="7301016"/>
                  </a:lnTo>
                  <a:lnTo>
                    <a:pt x="3431927" y="7299270"/>
                  </a:lnTo>
                  <a:close/>
                </a:path>
                <a:path w="11962130" h="7343775">
                  <a:moveTo>
                    <a:pt x="3342982" y="7299270"/>
                  </a:moveTo>
                  <a:lnTo>
                    <a:pt x="3334331" y="7301016"/>
                  </a:lnTo>
                  <a:lnTo>
                    <a:pt x="3327267" y="7305779"/>
                  </a:lnTo>
                  <a:lnTo>
                    <a:pt x="3322504" y="7312844"/>
                  </a:lnTo>
                  <a:lnTo>
                    <a:pt x="3320757" y="7321495"/>
                  </a:lnTo>
                  <a:lnTo>
                    <a:pt x="3322504" y="7330146"/>
                  </a:lnTo>
                  <a:lnTo>
                    <a:pt x="3327267" y="7337210"/>
                  </a:lnTo>
                  <a:lnTo>
                    <a:pt x="3334331" y="7341973"/>
                  </a:lnTo>
                  <a:lnTo>
                    <a:pt x="3343027" y="7343720"/>
                  </a:lnTo>
                  <a:lnTo>
                    <a:pt x="3351678" y="7341973"/>
                  </a:lnTo>
                  <a:lnTo>
                    <a:pt x="3358742" y="7337210"/>
                  </a:lnTo>
                  <a:lnTo>
                    <a:pt x="3363505" y="7330146"/>
                  </a:lnTo>
                  <a:lnTo>
                    <a:pt x="3365252" y="7321495"/>
                  </a:lnTo>
                  <a:lnTo>
                    <a:pt x="3363505" y="7312844"/>
                  </a:lnTo>
                  <a:lnTo>
                    <a:pt x="3358737" y="7305779"/>
                  </a:lnTo>
                  <a:lnTo>
                    <a:pt x="3351659" y="7301016"/>
                  </a:lnTo>
                  <a:lnTo>
                    <a:pt x="3342982" y="7299270"/>
                  </a:lnTo>
                  <a:close/>
                </a:path>
                <a:path w="11962130" h="7343775">
                  <a:moveTo>
                    <a:pt x="3254038" y="7299270"/>
                  </a:moveTo>
                  <a:lnTo>
                    <a:pt x="3245387" y="7301016"/>
                  </a:lnTo>
                  <a:lnTo>
                    <a:pt x="3238322" y="7305779"/>
                  </a:lnTo>
                  <a:lnTo>
                    <a:pt x="3233559" y="7312844"/>
                  </a:lnTo>
                  <a:lnTo>
                    <a:pt x="3231813" y="7321495"/>
                  </a:lnTo>
                  <a:lnTo>
                    <a:pt x="3233559" y="7330146"/>
                  </a:lnTo>
                  <a:lnTo>
                    <a:pt x="3238322" y="7337210"/>
                  </a:lnTo>
                  <a:lnTo>
                    <a:pt x="3245387" y="7341973"/>
                  </a:lnTo>
                  <a:lnTo>
                    <a:pt x="3254082" y="7343720"/>
                  </a:lnTo>
                  <a:lnTo>
                    <a:pt x="3262733" y="7341973"/>
                  </a:lnTo>
                  <a:lnTo>
                    <a:pt x="3269798" y="7337210"/>
                  </a:lnTo>
                  <a:lnTo>
                    <a:pt x="3274561" y="7330146"/>
                  </a:lnTo>
                  <a:lnTo>
                    <a:pt x="3276307" y="7321495"/>
                  </a:lnTo>
                  <a:lnTo>
                    <a:pt x="3274560" y="7312844"/>
                  </a:lnTo>
                  <a:lnTo>
                    <a:pt x="3269792" y="7305779"/>
                  </a:lnTo>
                  <a:lnTo>
                    <a:pt x="3262715" y="7301016"/>
                  </a:lnTo>
                  <a:lnTo>
                    <a:pt x="3254038" y="7299270"/>
                  </a:lnTo>
                  <a:close/>
                </a:path>
                <a:path w="11962130" h="7343775">
                  <a:moveTo>
                    <a:pt x="3165094" y="7299270"/>
                  </a:moveTo>
                  <a:lnTo>
                    <a:pt x="3156443" y="7301016"/>
                  </a:lnTo>
                  <a:lnTo>
                    <a:pt x="3149378" y="7305779"/>
                  </a:lnTo>
                  <a:lnTo>
                    <a:pt x="3144615" y="7312844"/>
                  </a:lnTo>
                  <a:lnTo>
                    <a:pt x="3142869" y="7321495"/>
                  </a:lnTo>
                  <a:lnTo>
                    <a:pt x="3144615" y="7330146"/>
                  </a:lnTo>
                  <a:lnTo>
                    <a:pt x="3149378" y="7337210"/>
                  </a:lnTo>
                  <a:lnTo>
                    <a:pt x="3156443" y="7341973"/>
                  </a:lnTo>
                  <a:lnTo>
                    <a:pt x="3165138" y="7343720"/>
                  </a:lnTo>
                  <a:lnTo>
                    <a:pt x="3173789" y="7341973"/>
                  </a:lnTo>
                  <a:lnTo>
                    <a:pt x="3180853" y="7337210"/>
                  </a:lnTo>
                  <a:lnTo>
                    <a:pt x="3185616" y="7330146"/>
                  </a:lnTo>
                  <a:lnTo>
                    <a:pt x="3187363" y="7321495"/>
                  </a:lnTo>
                  <a:lnTo>
                    <a:pt x="3185616" y="7312844"/>
                  </a:lnTo>
                  <a:lnTo>
                    <a:pt x="3180848" y="7305779"/>
                  </a:lnTo>
                  <a:lnTo>
                    <a:pt x="3173770" y="7301016"/>
                  </a:lnTo>
                  <a:lnTo>
                    <a:pt x="3165094" y="7299270"/>
                  </a:lnTo>
                  <a:close/>
                </a:path>
                <a:path w="11962130" h="7343775">
                  <a:moveTo>
                    <a:pt x="3076148" y="7299270"/>
                  </a:moveTo>
                  <a:lnTo>
                    <a:pt x="3067497" y="7301016"/>
                  </a:lnTo>
                  <a:lnTo>
                    <a:pt x="3060433" y="7305779"/>
                  </a:lnTo>
                  <a:lnTo>
                    <a:pt x="3055670" y="7312844"/>
                  </a:lnTo>
                  <a:lnTo>
                    <a:pt x="3053923" y="7321495"/>
                  </a:lnTo>
                  <a:lnTo>
                    <a:pt x="3055670" y="7330146"/>
                  </a:lnTo>
                  <a:lnTo>
                    <a:pt x="3060433" y="7337210"/>
                  </a:lnTo>
                  <a:lnTo>
                    <a:pt x="3067497" y="7341973"/>
                  </a:lnTo>
                  <a:lnTo>
                    <a:pt x="3076194" y="7343720"/>
                  </a:lnTo>
                  <a:lnTo>
                    <a:pt x="3084844" y="7341973"/>
                  </a:lnTo>
                  <a:lnTo>
                    <a:pt x="3091908" y="7337210"/>
                  </a:lnTo>
                  <a:lnTo>
                    <a:pt x="3096671" y="7330146"/>
                  </a:lnTo>
                  <a:lnTo>
                    <a:pt x="3098417" y="7321495"/>
                  </a:lnTo>
                  <a:lnTo>
                    <a:pt x="3096670" y="7312844"/>
                  </a:lnTo>
                  <a:lnTo>
                    <a:pt x="3091902" y="7305779"/>
                  </a:lnTo>
                  <a:lnTo>
                    <a:pt x="3084824" y="7301016"/>
                  </a:lnTo>
                  <a:lnTo>
                    <a:pt x="3076148" y="7299270"/>
                  </a:lnTo>
                  <a:close/>
                </a:path>
                <a:path w="11962130" h="7343775">
                  <a:moveTo>
                    <a:pt x="2987203" y="7299270"/>
                  </a:moveTo>
                  <a:lnTo>
                    <a:pt x="2978552" y="7301016"/>
                  </a:lnTo>
                  <a:lnTo>
                    <a:pt x="2971488" y="7305779"/>
                  </a:lnTo>
                  <a:lnTo>
                    <a:pt x="2966725" y="7312844"/>
                  </a:lnTo>
                  <a:lnTo>
                    <a:pt x="2964978" y="7321495"/>
                  </a:lnTo>
                  <a:lnTo>
                    <a:pt x="2966725" y="7330146"/>
                  </a:lnTo>
                  <a:lnTo>
                    <a:pt x="2971488" y="7337210"/>
                  </a:lnTo>
                  <a:lnTo>
                    <a:pt x="2978552" y="7341973"/>
                  </a:lnTo>
                  <a:lnTo>
                    <a:pt x="2987248" y="7343720"/>
                  </a:lnTo>
                  <a:lnTo>
                    <a:pt x="2995899" y="7341973"/>
                  </a:lnTo>
                  <a:lnTo>
                    <a:pt x="3002963" y="7337210"/>
                  </a:lnTo>
                  <a:lnTo>
                    <a:pt x="3007726" y="7330146"/>
                  </a:lnTo>
                  <a:lnTo>
                    <a:pt x="3009473" y="7321495"/>
                  </a:lnTo>
                  <a:lnTo>
                    <a:pt x="3007726" y="7312844"/>
                  </a:lnTo>
                  <a:lnTo>
                    <a:pt x="3002958" y="7305779"/>
                  </a:lnTo>
                  <a:lnTo>
                    <a:pt x="2995880" y="7301016"/>
                  </a:lnTo>
                  <a:lnTo>
                    <a:pt x="2987203" y="7299270"/>
                  </a:lnTo>
                  <a:close/>
                </a:path>
                <a:path w="11962130" h="7343775">
                  <a:moveTo>
                    <a:pt x="2898259" y="7299270"/>
                  </a:moveTo>
                  <a:lnTo>
                    <a:pt x="2889608" y="7301016"/>
                  </a:lnTo>
                  <a:lnTo>
                    <a:pt x="2882543" y="7305779"/>
                  </a:lnTo>
                  <a:lnTo>
                    <a:pt x="2877780" y="7312844"/>
                  </a:lnTo>
                  <a:lnTo>
                    <a:pt x="2876034" y="7321495"/>
                  </a:lnTo>
                  <a:lnTo>
                    <a:pt x="2877780" y="7330146"/>
                  </a:lnTo>
                  <a:lnTo>
                    <a:pt x="2882543" y="7337210"/>
                  </a:lnTo>
                  <a:lnTo>
                    <a:pt x="2889608" y="7341973"/>
                  </a:lnTo>
                  <a:lnTo>
                    <a:pt x="2898303" y="7343720"/>
                  </a:lnTo>
                  <a:lnTo>
                    <a:pt x="2906954" y="7341973"/>
                  </a:lnTo>
                  <a:lnTo>
                    <a:pt x="2914019" y="7337210"/>
                  </a:lnTo>
                  <a:lnTo>
                    <a:pt x="2918782" y="7330146"/>
                  </a:lnTo>
                  <a:lnTo>
                    <a:pt x="2920528" y="7321495"/>
                  </a:lnTo>
                  <a:lnTo>
                    <a:pt x="2918781" y="7312844"/>
                  </a:lnTo>
                  <a:lnTo>
                    <a:pt x="2914013" y="7305779"/>
                  </a:lnTo>
                  <a:lnTo>
                    <a:pt x="2906936" y="7301016"/>
                  </a:lnTo>
                  <a:lnTo>
                    <a:pt x="2898259" y="7299270"/>
                  </a:lnTo>
                  <a:close/>
                </a:path>
                <a:path w="11962130" h="7343775">
                  <a:moveTo>
                    <a:pt x="2809314" y="7299270"/>
                  </a:moveTo>
                  <a:lnTo>
                    <a:pt x="2800663" y="7301016"/>
                  </a:lnTo>
                  <a:lnTo>
                    <a:pt x="2793599" y="7305779"/>
                  </a:lnTo>
                  <a:lnTo>
                    <a:pt x="2788836" y="7312844"/>
                  </a:lnTo>
                  <a:lnTo>
                    <a:pt x="2787089" y="7321495"/>
                  </a:lnTo>
                  <a:lnTo>
                    <a:pt x="2788836" y="7330146"/>
                  </a:lnTo>
                  <a:lnTo>
                    <a:pt x="2793599" y="7337210"/>
                  </a:lnTo>
                  <a:lnTo>
                    <a:pt x="2800663" y="7341973"/>
                  </a:lnTo>
                  <a:lnTo>
                    <a:pt x="2809359" y="7343720"/>
                  </a:lnTo>
                  <a:lnTo>
                    <a:pt x="2818010" y="7341973"/>
                  </a:lnTo>
                  <a:lnTo>
                    <a:pt x="2825074" y="7337210"/>
                  </a:lnTo>
                  <a:lnTo>
                    <a:pt x="2829837" y="7330146"/>
                  </a:lnTo>
                  <a:lnTo>
                    <a:pt x="2831584" y="7321495"/>
                  </a:lnTo>
                  <a:lnTo>
                    <a:pt x="2829837" y="7312844"/>
                  </a:lnTo>
                  <a:lnTo>
                    <a:pt x="2825069" y="7305779"/>
                  </a:lnTo>
                  <a:lnTo>
                    <a:pt x="2817991" y="7301016"/>
                  </a:lnTo>
                  <a:lnTo>
                    <a:pt x="2809314" y="7299270"/>
                  </a:lnTo>
                  <a:close/>
                </a:path>
                <a:path w="11962130" h="7343775">
                  <a:moveTo>
                    <a:pt x="2720370" y="7299270"/>
                  </a:moveTo>
                  <a:lnTo>
                    <a:pt x="2711719" y="7301016"/>
                  </a:lnTo>
                  <a:lnTo>
                    <a:pt x="2704655" y="7305779"/>
                  </a:lnTo>
                  <a:lnTo>
                    <a:pt x="2699892" y="7312844"/>
                  </a:lnTo>
                  <a:lnTo>
                    <a:pt x="2698145" y="7321495"/>
                  </a:lnTo>
                  <a:lnTo>
                    <a:pt x="2699892" y="7330146"/>
                  </a:lnTo>
                  <a:lnTo>
                    <a:pt x="2704655" y="7337210"/>
                  </a:lnTo>
                  <a:lnTo>
                    <a:pt x="2711719" y="7341973"/>
                  </a:lnTo>
                  <a:lnTo>
                    <a:pt x="2720414" y="7343720"/>
                  </a:lnTo>
                  <a:lnTo>
                    <a:pt x="2729065" y="7341973"/>
                  </a:lnTo>
                  <a:lnTo>
                    <a:pt x="2736130" y="7337210"/>
                  </a:lnTo>
                  <a:lnTo>
                    <a:pt x="2740893" y="7330146"/>
                  </a:lnTo>
                  <a:lnTo>
                    <a:pt x="2742639" y="7321495"/>
                  </a:lnTo>
                  <a:lnTo>
                    <a:pt x="2740892" y="7312844"/>
                  </a:lnTo>
                  <a:lnTo>
                    <a:pt x="2736124" y="7305779"/>
                  </a:lnTo>
                  <a:lnTo>
                    <a:pt x="2729047" y="7301016"/>
                  </a:lnTo>
                  <a:lnTo>
                    <a:pt x="2720370" y="7299270"/>
                  </a:lnTo>
                  <a:close/>
                </a:path>
                <a:path w="11962130" h="7343775">
                  <a:moveTo>
                    <a:pt x="2631424" y="7299270"/>
                  </a:moveTo>
                  <a:lnTo>
                    <a:pt x="2622773" y="7301016"/>
                  </a:lnTo>
                  <a:lnTo>
                    <a:pt x="2615709" y="7305779"/>
                  </a:lnTo>
                  <a:lnTo>
                    <a:pt x="2610946" y="7312844"/>
                  </a:lnTo>
                  <a:lnTo>
                    <a:pt x="2609199" y="7321495"/>
                  </a:lnTo>
                  <a:lnTo>
                    <a:pt x="2610946" y="7330146"/>
                  </a:lnTo>
                  <a:lnTo>
                    <a:pt x="2615709" y="7337210"/>
                  </a:lnTo>
                  <a:lnTo>
                    <a:pt x="2622773" y="7341973"/>
                  </a:lnTo>
                  <a:lnTo>
                    <a:pt x="2631469" y="7343720"/>
                  </a:lnTo>
                  <a:lnTo>
                    <a:pt x="2640120" y="7341973"/>
                  </a:lnTo>
                  <a:lnTo>
                    <a:pt x="2647184" y="7337210"/>
                  </a:lnTo>
                  <a:lnTo>
                    <a:pt x="2651947" y="7330146"/>
                  </a:lnTo>
                  <a:lnTo>
                    <a:pt x="2653694" y="7321495"/>
                  </a:lnTo>
                  <a:lnTo>
                    <a:pt x="2651946" y="7312844"/>
                  </a:lnTo>
                  <a:lnTo>
                    <a:pt x="2647179" y="7305779"/>
                  </a:lnTo>
                  <a:lnTo>
                    <a:pt x="2640101" y="7301016"/>
                  </a:lnTo>
                  <a:lnTo>
                    <a:pt x="2631424" y="7299270"/>
                  </a:lnTo>
                  <a:close/>
                </a:path>
                <a:path w="11962130" h="7343775">
                  <a:moveTo>
                    <a:pt x="2542480" y="7299270"/>
                  </a:moveTo>
                  <a:lnTo>
                    <a:pt x="2533829" y="7301016"/>
                  </a:lnTo>
                  <a:lnTo>
                    <a:pt x="2526764" y="7305779"/>
                  </a:lnTo>
                  <a:lnTo>
                    <a:pt x="2522001" y="7312844"/>
                  </a:lnTo>
                  <a:lnTo>
                    <a:pt x="2520255" y="7321495"/>
                  </a:lnTo>
                  <a:lnTo>
                    <a:pt x="2522001" y="7330146"/>
                  </a:lnTo>
                  <a:lnTo>
                    <a:pt x="2526764" y="7337210"/>
                  </a:lnTo>
                  <a:lnTo>
                    <a:pt x="2533829" y="7341973"/>
                  </a:lnTo>
                  <a:lnTo>
                    <a:pt x="2542524" y="7343720"/>
                  </a:lnTo>
                  <a:lnTo>
                    <a:pt x="2551175" y="7341973"/>
                  </a:lnTo>
                  <a:lnTo>
                    <a:pt x="2558240" y="7337210"/>
                  </a:lnTo>
                  <a:lnTo>
                    <a:pt x="2563003" y="7330146"/>
                  </a:lnTo>
                  <a:lnTo>
                    <a:pt x="2564749" y="7321495"/>
                  </a:lnTo>
                  <a:lnTo>
                    <a:pt x="2563002" y="7312844"/>
                  </a:lnTo>
                  <a:lnTo>
                    <a:pt x="2558234" y="7305779"/>
                  </a:lnTo>
                  <a:lnTo>
                    <a:pt x="2551156" y="7301016"/>
                  </a:lnTo>
                  <a:lnTo>
                    <a:pt x="2542480" y="7299270"/>
                  </a:lnTo>
                  <a:close/>
                </a:path>
                <a:path w="11962130" h="7343775">
                  <a:moveTo>
                    <a:pt x="2453535" y="7299270"/>
                  </a:moveTo>
                  <a:lnTo>
                    <a:pt x="2444884" y="7301016"/>
                  </a:lnTo>
                  <a:lnTo>
                    <a:pt x="2437820" y="7305779"/>
                  </a:lnTo>
                  <a:lnTo>
                    <a:pt x="2433057" y="7312844"/>
                  </a:lnTo>
                  <a:lnTo>
                    <a:pt x="2431310" y="7321495"/>
                  </a:lnTo>
                  <a:lnTo>
                    <a:pt x="2433057" y="7330146"/>
                  </a:lnTo>
                  <a:lnTo>
                    <a:pt x="2437820" y="7337210"/>
                  </a:lnTo>
                  <a:lnTo>
                    <a:pt x="2444884" y="7341973"/>
                  </a:lnTo>
                  <a:lnTo>
                    <a:pt x="2453580" y="7343720"/>
                  </a:lnTo>
                  <a:lnTo>
                    <a:pt x="2462231" y="7341973"/>
                  </a:lnTo>
                  <a:lnTo>
                    <a:pt x="2469295" y="7337210"/>
                  </a:lnTo>
                  <a:lnTo>
                    <a:pt x="2474058" y="7330146"/>
                  </a:lnTo>
                  <a:lnTo>
                    <a:pt x="2475805" y="7321495"/>
                  </a:lnTo>
                  <a:lnTo>
                    <a:pt x="2474058" y="7312844"/>
                  </a:lnTo>
                  <a:lnTo>
                    <a:pt x="2469290" y="7305779"/>
                  </a:lnTo>
                  <a:lnTo>
                    <a:pt x="2462212" y="7301016"/>
                  </a:lnTo>
                  <a:lnTo>
                    <a:pt x="2453535" y="7299270"/>
                  </a:lnTo>
                  <a:close/>
                </a:path>
                <a:path w="11962130" h="7343775">
                  <a:moveTo>
                    <a:pt x="2364591" y="7299270"/>
                  </a:moveTo>
                  <a:lnTo>
                    <a:pt x="2355940" y="7301016"/>
                  </a:lnTo>
                  <a:lnTo>
                    <a:pt x="2348875" y="7305779"/>
                  </a:lnTo>
                  <a:lnTo>
                    <a:pt x="2344112" y="7312844"/>
                  </a:lnTo>
                  <a:lnTo>
                    <a:pt x="2342366" y="7321495"/>
                  </a:lnTo>
                  <a:lnTo>
                    <a:pt x="2344112" y="7330146"/>
                  </a:lnTo>
                  <a:lnTo>
                    <a:pt x="2348875" y="7337210"/>
                  </a:lnTo>
                  <a:lnTo>
                    <a:pt x="2355940" y="7341973"/>
                  </a:lnTo>
                  <a:lnTo>
                    <a:pt x="2364635" y="7343720"/>
                  </a:lnTo>
                  <a:lnTo>
                    <a:pt x="2373286" y="7341973"/>
                  </a:lnTo>
                  <a:lnTo>
                    <a:pt x="2380351" y="7337210"/>
                  </a:lnTo>
                  <a:lnTo>
                    <a:pt x="2385114" y="7330146"/>
                  </a:lnTo>
                  <a:lnTo>
                    <a:pt x="2386860" y="7321495"/>
                  </a:lnTo>
                  <a:lnTo>
                    <a:pt x="2385113" y="7312844"/>
                  </a:lnTo>
                  <a:lnTo>
                    <a:pt x="2380345" y="7305779"/>
                  </a:lnTo>
                  <a:lnTo>
                    <a:pt x="2373268" y="7301016"/>
                  </a:lnTo>
                  <a:lnTo>
                    <a:pt x="2364591" y="7299270"/>
                  </a:lnTo>
                  <a:close/>
                </a:path>
                <a:path w="11962130" h="7343775">
                  <a:moveTo>
                    <a:pt x="2275645" y="7299270"/>
                  </a:moveTo>
                  <a:lnTo>
                    <a:pt x="2266994" y="7301016"/>
                  </a:lnTo>
                  <a:lnTo>
                    <a:pt x="2259930" y="7305779"/>
                  </a:lnTo>
                  <a:lnTo>
                    <a:pt x="2255167" y="7312844"/>
                  </a:lnTo>
                  <a:lnTo>
                    <a:pt x="2253420" y="7321495"/>
                  </a:lnTo>
                  <a:lnTo>
                    <a:pt x="2255167" y="7330146"/>
                  </a:lnTo>
                  <a:lnTo>
                    <a:pt x="2259930" y="7337210"/>
                  </a:lnTo>
                  <a:lnTo>
                    <a:pt x="2266994" y="7341973"/>
                  </a:lnTo>
                  <a:lnTo>
                    <a:pt x="2275690" y="7343720"/>
                  </a:lnTo>
                  <a:lnTo>
                    <a:pt x="2284341" y="7341973"/>
                  </a:lnTo>
                  <a:lnTo>
                    <a:pt x="2291405" y="7337210"/>
                  </a:lnTo>
                  <a:lnTo>
                    <a:pt x="2296168" y="7330146"/>
                  </a:lnTo>
                  <a:lnTo>
                    <a:pt x="2297915" y="7321495"/>
                  </a:lnTo>
                  <a:lnTo>
                    <a:pt x="2296167" y="7312844"/>
                  </a:lnTo>
                  <a:lnTo>
                    <a:pt x="2291400" y="7305779"/>
                  </a:lnTo>
                  <a:lnTo>
                    <a:pt x="2284322" y="7301016"/>
                  </a:lnTo>
                  <a:lnTo>
                    <a:pt x="2275645" y="7299270"/>
                  </a:lnTo>
                  <a:close/>
                </a:path>
                <a:path w="11962130" h="7343775">
                  <a:moveTo>
                    <a:pt x="2186701" y="7299270"/>
                  </a:moveTo>
                  <a:lnTo>
                    <a:pt x="2178050" y="7301016"/>
                  </a:lnTo>
                  <a:lnTo>
                    <a:pt x="2170985" y="7305779"/>
                  </a:lnTo>
                  <a:lnTo>
                    <a:pt x="2166222" y="7312844"/>
                  </a:lnTo>
                  <a:lnTo>
                    <a:pt x="2164476" y="7321495"/>
                  </a:lnTo>
                  <a:lnTo>
                    <a:pt x="2166222" y="7330146"/>
                  </a:lnTo>
                  <a:lnTo>
                    <a:pt x="2170985" y="7337210"/>
                  </a:lnTo>
                  <a:lnTo>
                    <a:pt x="2178050" y="7341973"/>
                  </a:lnTo>
                  <a:lnTo>
                    <a:pt x="2186745" y="7343720"/>
                  </a:lnTo>
                  <a:lnTo>
                    <a:pt x="2195396" y="7341973"/>
                  </a:lnTo>
                  <a:lnTo>
                    <a:pt x="2202461" y="7337210"/>
                  </a:lnTo>
                  <a:lnTo>
                    <a:pt x="2207224" y="7330146"/>
                  </a:lnTo>
                  <a:lnTo>
                    <a:pt x="2208970" y="7321495"/>
                  </a:lnTo>
                  <a:lnTo>
                    <a:pt x="2207223" y="7312844"/>
                  </a:lnTo>
                  <a:lnTo>
                    <a:pt x="2202455" y="7305779"/>
                  </a:lnTo>
                  <a:lnTo>
                    <a:pt x="2195377" y="7301016"/>
                  </a:lnTo>
                  <a:lnTo>
                    <a:pt x="2186701" y="7299270"/>
                  </a:lnTo>
                  <a:close/>
                </a:path>
                <a:path w="11962130" h="7343775">
                  <a:moveTo>
                    <a:pt x="2097756" y="7299270"/>
                  </a:moveTo>
                  <a:lnTo>
                    <a:pt x="2089105" y="7301016"/>
                  </a:lnTo>
                  <a:lnTo>
                    <a:pt x="2082041" y="7305779"/>
                  </a:lnTo>
                  <a:lnTo>
                    <a:pt x="2077278" y="7312844"/>
                  </a:lnTo>
                  <a:lnTo>
                    <a:pt x="2075531" y="7321495"/>
                  </a:lnTo>
                  <a:lnTo>
                    <a:pt x="2077278" y="7330146"/>
                  </a:lnTo>
                  <a:lnTo>
                    <a:pt x="2082041" y="7337210"/>
                  </a:lnTo>
                  <a:lnTo>
                    <a:pt x="2089105" y="7341973"/>
                  </a:lnTo>
                  <a:lnTo>
                    <a:pt x="2097801" y="7343720"/>
                  </a:lnTo>
                  <a:lnTo>
                    <a:pt x="2106452" y="7341973"/>
                  </a:lnTo>
                  <a:lnTo>
                    <a:pt x="2113516" y="7337210"/>
                  </a:lnTo>
                  <a:lnTo>
                    <a:pt x="2118279" y="7330146"/>
                  </a:lnTo>
                  <a:lnTo>
                    <a:pt x="2120026" y="7321495"/>
                  </a:lnTo>
                  <a:lnTo>
                    <a:pt x="2118278" y="7312844"/>
                  </a:lnTo>
                  <a:lnTo>
                    <a:pt x="2113511" y="7305779"/>
                  </a:lnTo>
                  <a:lnTo>
                    <a:pt x="2106433" y="7301016"/>
                  </a:lnTo>
                  <a:lnTo>
                    <a:pt x="2097756" y="7299270"/>
                  </a:lnTo>
                  <a:close/>
                </a:path>
                <a:path w="11962130" h="7343775">
                  <a:moveTo>
                    <a:pt x="2008812" y="7299270"/>
                  </a:moveTo>
                  <a:lnTo>
                    <a:pt x="2000161" y="7301016"/>
                  </a:lnTo>
                  <a:lnTo>
                    <a:pt x="1993096" y="7305779"/>
                  </a:lnTo>
                  <a:lnTo>
                    <a:pt x="1988333" y="7312844"/>
                  </a:lnTo>
                  <a:lnTo>
                    <a:pt x="1986587" y="7321495"/>
                  </a:lnTo>
                  <a:lnTo>
                    <a:pt x="1988333" y="7330146"/>
                  </a:lnTo>
                  <a:lnTo>
                    <a:pt x="1993096" y="7337210"/>
                  </a:lnTo>
                  <a:lnTo>
                    <a:pt x="2000161" y="7341973"/>
                  </a:lnTo>
                  <a:lnTo>
                    <a:pt x="2008856" y="7343720"/>
                  </a:lnTo>
                  <a:lnTo>
                    <a:pt x="2017507" y="7341973"/>
                  </a:lnTo>
                  <a:lnTo>
                    <a:pt x="2024572" y="7337210"/>
                  </a:lnTo>
                  <a:lnTo>
                    <a:pt x="2029335" y="7330146"/>
                  </a:lnTo>
                  <a:lnTo>
                    <a:pt x="2031081" y="7321495"/>
                  </a:lnTo>
                  <a:lnTo>
                    <a:pt x="2029334" y="7312844"/>
                  </a:lnTo>
                  <a:lnTo>
                    <a:pt x="2024566" y="7305779"/>
                  </a:lnTo>
                  <a:lnTo>
                    <a:pt x="2017489" y="7301016"/>
                  </a:lnTo>
                  <a:lnTo>
                    <a:pt x="2008812" y="7299270"/>
                  </a:lnTo>
                  <a:close/>
                </a:path>
                <a:path w="11962130" h="7343775">
                  <a:moveTo>
                    <a:pt x="1919867" y="7299270"/>
                  </a:moveTo>
                  <a:lnTo>
                    <a:pt x="1911216" y="7301016"/>
                  </a:lnTo>
                  <a:lnTo>
                    <a:pt x="1904152" y="7305779"/>
                  </a:lnTo>
                  <a:lnTo>
                    <a:pt x="1899389" y="7312844"/>
                  </a:lnTo>
                  <a:lnTo>
                    <a:pt x="1897642" y="7321495"/>
                  </a:lnTo>
                  <a:lnTo>
                    <a:pt x="1899389" y="7330146"/>
                  </a:lnTo>
                  <a:lnTo>
                    <a:pt x="1904152" y="7337210"/>
                  </a:lnTo>
                  <a:lnTo>
                    <a:pt x="1911216" y="7341973"/>
                  </a:lnTo>
                  <a:lnTo>
                    <a:pt x="1919912" y="7343720"/>
                  </a:lnTo>
                  <a:lnTo>
                    <a:pt x="1928563" y="7341973"/>
                  </a:lnTo>
                  <a:lnTo>
                    <a:pt x="1935627" y="7337210"/>
                  </a:lnTo>
                  <a:lnTo>
                    <a:pt x="1940390" y="7330146"/>
                  </a:lnTo>
                  <a:lnTo>
                    <a:pt x="1942137" y="7321495"/>
                  </a:lnTo>
                  <a:lnTo>
                    <a:pt x="1940390" y="7312844"/>
                  </a:lnTo>
                  <a:lnTo>
                    <a:pt x="1935622" y="7305779"/>
                  </a:lnTo>
                  <a:lnTo>
                    <a:pt x="1928544" y="7301016"/>
                  </a:lnTo>
                  <a:lnTo>
                    <a:pt x="1919867" y="7299270"/>
                  </a:lnTo>
                  <a:close/>
                </a:path>
                <a:path w="11962130" h="7343775">
                  <a:moveTo>
                    <a:pt x="1830923" y="7299270"/>
                  </a:moveTo>
                  <a:lnTo>
                    <a:pt x="1822272" y="7301016"/>
                  </a:lnTo>
                  <a:lnTo>
                    <a:pt x="1815207" y="7305779"/>
                  </a:lnTo>
                  <a:lnTo>
                    <a:pt x="1810444" y="7312844"/>
                  </a:lnTo>
                  <a:lnTo>
                    <a:pt x="1808698" y="7321495"/>
                  </a:lnTo>
                  <a:lnTo>
                    <a:pt x="1810444" y="7330146"/>
                  </a:lnTo>
                  <a:lnTo>
                    <a:pt x="1815207" y="7337210"/>
                  </a:lnTo>
                  <a:lnTo>
                    <a:pt x="1822272" y="7341973"/>
                  </a:lnTo>
                  <a:lnTo>
                    <a:pt x="1830967" y="7343720"/>
                  </a:lnTo>
                  <a:lnTo>
                    <a:pt x="1839618" y="7341973"/>
                  </a:lnTo>
                  <a:lnTo>
                    <a:pt x="1846683" y="7337210"/>
                  </a:lnTo>
                  <a:lnTo>
                    <a:pt x="1851446" y="7330146"/>
                  </a:lnTo>
                  <a:lnTo>
                    <a:pt x="1853192" y="7321495"/>
                  </a:lnTo>
                  <a:lnTo>
                    <a:pt x="1851445" y="7312844"/>
                  </a:lnTo>
                  <a:lnTo>
                    <a:pt x="1846677" y="7305779"/>
                  </a:lnTo>
                  <a:lnTo>
                    <a:pt x="1839600" y="7301016"/>
                  </a:lnTo>
                  <a:lnTo>
                    <a:pt x="1830923" y="7299270"/>
                  </a:lnTo>
                  <a:close/>
                </a:path>
                <a:path w="11962130" h="7343775">
                  <a:moveTo>
                    <a:pt x="1742757" y="7297445"/>
                  </a:moveTo>
                  <a:lnTo>
                    <a:pt x="1734052" y="7298898"/>
                  </a:lnTo>
                  <a:lnTo>
                    <a:pt x="1726830" y="7303420"/>
                  </a:lnTo>
                  <a:lnTo>
                    <a:pt x="1721831" y="7310319"/>
                  </a:lnTo>
                  <a:lnTo>
                    <a:pt x="1719793" y="7318906"/>
                  </a:lnTo>
                  <a:lnTo>
                    <a:pt x="1721247" y="7327611"/>
                  </a:lnTo>
                  <a:lnTo>
                    <a:pt x="1725768" y="7334833"/>
                  </a:lnTo>
                  <a:lnTo>
                    <a:pt x="1732668" y="7339832"/>
                  </a:lnTo>
                  <a:lnTo>
                    <a:pt x="1741299" y="7341871"/>
                  </a:lnTo>
                  <a:lnTo>
                    <a:pt x="1750004" y="7340418"/>
                  </a:lnTo>
                  <a:lnTo>
                    <a:pt x="1757225" y="7335896"/>
                  </a:lnTo>
                  <a:lnTo>
                    <a:pt x="1762224" y="7328997"/>
                  </a:lnTo>
                  <a:lnTo>
                    <a:pt x="1764262" y="7320410"/>
                  </a:lnTo>
                  <a:lnTo>
                    <a:pt x="1762808" y="7311705"/>
                  </a:lnTo>
                  <a:lnTo>
                    <a:pt x="1758282" y="7304483"/>
                  </a:lnTo>
                  <a:lnTo>
                    <a:pt x="1751369" y="7299484"/>
                  </a:lnTo>
                  <a:lnTo>
                    <a:pt x="1742757" y="7297445"/>
                  </a:lnTo>
                  <a:close/>
                </a:path>
                <a:path w="11962130" h="7343775">
                  <a:moveTo>
                    <a:pt x="1655279" y="7291482"/>
                  </a:moveTo>
                  <a:lnTo>
                    <a:pt x="1646507" y="7292443"/>
                  </a:lnTo>
                  <a:lnTo>
                    <a:pt x="1639042" y="7296550"/>
                  </a:lnTo>
                  <a:lnTo>
                    <a:pt x="1633663" y="7303157"/>
                  </a:lnTo>
                  <a:lnTo>
                    <a:pt x="1631144" y="7311616"/>
                  </a:lnTo>
                  <a:lnTo>
                    <a:pt x="1632105" y="7320389"/>
                  </a:lnTo>
                  <a:lnTo>
                    <a:pt x="1636213" y="7327853"/>
                  </a:lnTo>
                  <a:lnTo>
                    <a:pt x="1642820" y="7333233"/>
                  </a:lnTo>
                  <a:lnTo>
                    <a:pt x="1651322" y="7335755"/>
                  </a:lnTo>
                  <a:lnTo>
                    <a:pt x="1660095" y="7334795"/>
                  </a:lnTo>
                  <a:lnTo>
                    <a:pt x="1667560" y="7330687"/>
                  </a:lnTo>
                  <a:lnTo>
                    <a:pt x="1672940" y="7324080"/>
                  </a:lnTo>
                  <a:lnTo>
                    <a:pt x="1675458" y="7315622"/>
                  </a:lnTo>
                  <a:lnTo>
                    <a:pt x="1674497" y="7306848"/>
                  </a:lnTo>
                  <a:lnTo>
                    <a:pt x="1670384" y="7299383"/>
                  </a:lnTo>
                  <a:lnTo>
                    <a:pt x="1663764" y="7294003"/>
                  </a:lnTo>
                  <a:lnTo>
                    <a:pt x="1655279" y="7291482"/>
                  </a:lnTo>
                  <a:close/>
                </a:path>
                <a:path w="11962130" h="7343775">
                  <a:moveTo>
                    <a:pt x="1567728" y="7280950"/>
                  </a:moveTo>
                  <a:lnTo>
                    <a:pt x="1558928" y="7281613"/>
                  </a:lnTo>
                  <a:lnTo>
                    <a:pt x="1551329" y="7285466"/>
                  </a:lnTo>
                  <a:lnTo>
                    <a:pt x="1545729" y="7291887"/>
                  </a:lnTo>
                  <a:lnTo>
                    <a:pt x="1542925" y="7300255"/>
                  </a:lnTo>
                  <a:lnTo>
                    <a:pt x="1543588" y="7309056"/>
                  </a:lnTo>
                  <a:lnTo>
                    <a:pt x="1547441" y="7316655"/>
                  </a:lnTo>
                  <a:lnTo>
                    <a:pt x="1553862" y="7322255"/>
                  </a:lnTo>
                  <a:lnTo>
                    <a:pt x="1562275" y="7325064"/>
                  </a:lnTo>
                  <a:lnTo>
                    <a:pt x="1571076" y="7324401"/>
                  </a:lnTo>
                  <a:lnTo>
                    <a:pt x="1578675" y="7320548"/>
                  </a:lnTo>
                  <a:lnTo>
                    <a:pt x="1584275" y="7314127"/>
                  </a:lnTo>
                  <a:lnTo>
                    <a:pt x="1587078" y="7305759"/>
                  </a:lnTo>
                  <a:lnTo>
                    <a:pt x="1586414" y="7296958"/>
                  </a:lnTo>
                  <a:lnTo>
                    <a:pt x="1582557" y="7289358"/>
                  </a:lnTo>
                  <a:lnTo>
                    <a:pt x="1576123" y="7283756"/>
                  </a:lnTo>
                  <a:lnTo>
                    <a:pt x="1567728" y="7280950"/>
                  </a:lnTo>
                  <a:close/>
                </a:path>
                <a:path w="11962130" h="7343775">
                  <a:moveTo>
                    <a:pt x="1481283" y="7266389"/>
                  </a:moveTo>
                  <a:lnTo>
                    <a:pt x="1472459" y="7266551"/>
                  </a:lnTo>
                  <a:lnTo>
                    <a:pt x="1464653" y="7269965"/>
                  </a:lnTo>
                  <a:lnTo>
                    <a:pt x="1458697" y="7276058"/>
                  </a:lnTo>
                  <a:lnTo>
                    <a:pt x="1455423" y="7284254"/>
                  </a:lnTo>
                  <a:lnTo>
                    <a:pt x="1455570" y="7292257"/>
                  </a:lnTo>
                  <a:lnTo>
                    <a:pt x="1455585" y="7293078"/>
                  </a:lnTo>
                  <a:lnTo>
                    <a:pt x="1458999" y="7300883"/>
                  </a:lnTo>
                  <a:lnTo>
                    <a:pt x="1465092" y="7306840"/>
                  </a:lnTo>
                  <a:lnTo>
                    <a:pt x="1473332" y="7310122"/>
                  </a:lnTo>
                  <a:lnTo>
                    <a:pt x="1482155" y="7309960"/>
                  </a:lnTo>
                  <a:lnTo>
                    <a:pt x="1489961" y="7306545"/>
                  </a:lnTo>
                  <a:lnTo>
                    <a:pt x="1495917" y="7300453"/>
                  </a:lnTo>
                  <a:lnTo>
                    <a:pt x="1499191" y="7292257"/>
                  </a:lnTo>
                  <a:lnTo>
                    <a:pt x="1499044" y="7284254"/>
                  </a:lnTo>
                  <a:lnTo>
                    <a:pt x="1499029" y="7283433"/>
                  </a:lnTo>
                  <a:lnTo>
                    <a:pt x="1495610" y="7275626"/>
                  </a:lnTo>
                  <a:lnTo>
                    <a:pt x="1489504" y="7269668"/>
                  </a:lnTo>
                  <a:lnTo>
                    <a:pt x="1481283" y="7266389"/>
                  </a:lnTo>
                  <a:close/>
                </a:path>
                <a:path w="11962130" h="7343775">
                  <a:moveTo>
                    <a:pt x="1386615" y="7247272"/>
                  </a:moveTo>
                  <a:lnTo>
                    <a:pt x="1378659" y="7250321"/>
                  </a:lnTo>
                  <a:lnTo>
                    <a:pt x="1372427" y="7256131"/>
                  </a:lnTo>
                  <a:lnTo>
                    <a:pt x="1368776" y="7264166"/>
                  </a:lnTo>
                  <a:lnTo>
                    <a:pt x="1368529" y="7272988"/>
                  </a:lnTo>
                  <a:lnTo>
                    <a:pt x="1371579" y="7280944"/>
                  </a:lnTo>
                  <a:lnTo>
                    <a:pt x="1377389" y="7287176"/>
                  </a:lnTo>
                  <a:lnTo>
                    <a:pt x="1385467" y="7290836"/>
                  </a:lnTo>
                  <a:lnTo>
                    <a:pt x="1394289" y="7291084"/>
                  </a:lnTo>
                  <a:lnTo>
                    <a:pt x="1402245" y="7288034"/>
                  </a:lnTo>
                  <a:lnTo>
                    <a:pt x="1408477" y="7282224"/>
                  </a:lnTo>
                  <a:lnTo>
                    <a:pt x="1412128" y="7274189"/>
                  </a:lnTo>
                  <a:lnTo>
                    <a:pt x="1412374" y="7265367"/>
                  </a:lnTo>
                  <a:lnTo>
                    <a:pt x="1409320" y="7257410"/>
                  </a:lnTo>
                  <a:lnTo>
                    <a:pt x="1403497" y="7251175"/>
                  </a:lnTo>
                  <a:lnTo>
                    <a:pt x="1395437" y="7247519"/>
                  </a:lnTo>
                  <a:lnTo>
                    <a:pt x="1386615" y="7247272"/>
                  </a:lnTo>
                  <a:close/>
                </a:path>
                <a:path w="11962130" h="7343775">
                  <a:moveTo>
                    <a:pt x="1301836" y="7223749"/>
                  </a:moveTo>
                  <a:lnTo>
                    <a:pt x="1293747" y="7226426"/>
                  </a:lnTo>
                  <a:lnTo>
                    <a:pt x="1287252" y="7231940"/>
                  </a:lnTo>
                  <a:lnTo>
                    <a:pt x="1283233" y="7239797"/>
                  </a:lnTo>
                  <a:lnTo>
                    <a:pt x="1282576" y="7248598"/>
                  </a:lnTo>
                  <a:lnTo>
                    <a:pt x="1285253" y="7256687"/>
                  </a:lnTo>
                  <a:lnTo>
                    <a:pt x="1290767" y="7263182"/>
                  </a:lnTo>
                  <a:lnTo>
                    <a:pt x="1298666" y="7267213"/>
                  </a:lnTo>
                  <a:lnTo>
                    <a:pt x="1307468" y="7267869"/>
                  </a:lnTo>
                  <a:lnTo>
                    <a:pt x="1315557" y="7265193"/>
                  </a:lnTo>
                  <a:lnTo>
                    <a:pt x="1322052" y="7259679"/>
                  </a:lnTo>
                  <a:lnTo>
                    <a:pt x="1326071" y="7251822"/>
                  </a:lnTo>
                  <a:lnTo>
                    <a:pt x="1326727" y="7243020"/>
                  </a:lnTo>
                  <a:lnTo>
                    <a:pt x="1324046" y="7234930"/>
                  </a:lnTo>
                  <a:lnTo>
                    <a:pt x="1318519" y="7228432"/>
                  </a:lnTo>
                  <a:lnTo>
                    <a:pt x="1310637" y="7224405"/>
                  </a:lnTo>
                  <a:lnTo>
                    <a:pt x="1301836" y="7223749"/>
                  </a:lnTo>
                  <a:close/>
                </a:path>
                <a:path w="11962130" h="7343775">
                  <a:moveTo>
                    <a:pt x="1218347" y="7196034"/>
                  </a:moveTo>
                  <a:lnTo>
                    <a:pt x="1210141" y="7198326"/>
                  </a:lnTo>
                  <a:lnTo>
                    <a:pt x="1203393" y="7203528"/>
                  </a:lnTo>
                  <a:lnTo>
                    <a:pt x="1199008" y="7211187"/>
                  </a:lnTo>
                  <a:lnTo>
                    <a:pt x="1197937" y="7219947"/>
                  </a:lnTo>
                  <a:lnTo>
                    <a:pt x="1200229" y="7228153"/>
                  </a:lnTo>
                  <a:lnTo>
                    <a:pt x="1205430" y="7234901"/>
                  </a:lnTo>
                  <a:lnTo>
                    <a:pt x="1213131" y="7239301"/>
                  </a:lnTo>
                  <a:lnTo>
                    <a:pt x="1221891" y="7240372"/>
                  </a:lnTo>
                  <a:lnTo>
                    <a:pt x="1230097" y="7238080"/>
                  </a:lnTo>
                  <a:lnTo>
                    <a:pt x="1236845" y="7232878"/>
                  </a:lnTo>
                  <a:lnTo>
                    <a:pt x="1241231" y="7225220"/>
                  </a:lnTo>
                  <a:lnTo>
                    <a:pt x="1242302" y="7216459"/>
                  </a:lnTo>
                  <a:lnTo>
                    <a:pt x="1240005" y="7208252"/>
                  </a:lnTo>
                  <a:lnTo>
                    <a:pt x="1234791" y="7201500"/>
                  </a:lnTo>
                  <a:lnTo>
                    <a:pt x="1227108" y="7197106"/>
                  </a:lnTo>
                  <a:lnTo>
                    <a:pt x="1218347" y="7196034"/>
                  </a:lnTo>
                  <a:close/>
                </a:path>
                <a:path w="11962130" h="7343775">
                  <a:moveTo>
                    <a:pt x="1136593" y="7164192"/>
                  </a:moveTo>
                  <a:lnTo>
                    <a:pt x="1128267" y="7165999"/>
                  </a:lnTo>
                  <a:lnTo>
                    <a:pt x="1121226" y="7170797"/>
                  </a:lnTo>
                  <a:lnTo>
                    <a:pt x="1116399" y="7178186"/>
                  </a:lnTo>
                  <a:lnTo>
                    <a:pt x="1114817" y="7186868"/>
                  </a:lnTo>
                  <a:lnTo>
                    <a:pt x="1116510" y="7194667"/>
                  </a:lnTo>
                  <a:lnTo>
                    <a:pt x="1116624" y="7195194"/>
                  </a:lnTo>
                  <a:lnTo>
                    <a:pt x="1121299" y="7202056"/>
                  </a:lnTo>
                  <a:lnTo>
                    <a:pt x="1121422" y="7202235"/>
                  </a:lnTo>
                  <a:lnTo>
                    <a:pt x="1128852" y="7207079"/>
                  </a:lnTo>
                  <a:lnTo>
                    <a:pt x="1137534" y="7208661"/>
                  </a:lnTo>
                  <a:lnTo>
                    <a:pt x="1145860" y="7206854"/>
                  </a:lnTo>
                  <a:lnTo>
                    <a:pt x="1152901" y="7202056"/>
                  </a:lnTo>
                  <a:lnTo>
                    <a:pt x="1157728" y="7194667"/>
                  </a:lnTo>
                  <a:lnTo>
                    <a:pt x="1159310" y="7185985"/>
                  </a:lnTo>
                  <a:lnTo>
                    <a:pt x="1157613" y="7178186"/>
                  </a:lnTo>
                  <a:lnTo>
                    <a:pt x="1157498" y="7177657"/>
                  </a:lnTo>
                  <a:lnTo>
                    <a:pt x="1152688" y="7170611"/>
                  </a:lnTo>
                  <a:lnTo>
                    <a:pt x="1145275" y="7165774"/>
                  </a:lnTo>
                  <a:lnTo>
                    <a:pt x="1136593" y="7164192"/>
                  </a:lnTo>
                  <a:close/>
                </a:path>
                <a:path w="11962130" h="7343775">
                  <a:moveTo>
                    <a:pt x="1056308" y="7128332"/>
                  </a:moveTo>
                  <a:lnTo>
                    <a:pt x="1047903" y="7129729"/>
                  </a:lnTo>
                  <a:lnTo>
                    <a:pt x="1040635" y="7134176"/>
                  </a:lnTo>
                  <a:lnTo>
                    <a:pt x="1035452" y="7141319"/>
                  </a:lnTo>
                  <a:lnTo>
                    <a:pt x="1033446" y="7149914"/>
                  </a:lnTo>
                  <a:lnTo>
                    <a:pt x="1034844" y="7158319"/>
                  </a:lnTo>
                  <a:lnTo>
                    <a:pt x="1039291" y="7165587"/>
                  </a:lnTo>
                  <a:lnTo>
                    <a:pt x="1046474" y="7170788"/>
                  </a:lnTo>
                  <a:lnTo>
                    <a:pt x="1055069" y="7172794"/>
                  </a:lnTo>
                  <a:lnTo>
                    <a:pt x="1063474" y="7171396"/>
                  </a:lnTo>
                  <a:lnTo>
                    <a:pt x="1070741" y="7166949"/>
                  </a:lnTo>
                  <a:lnTo>
                    <a:pt x="1075924" y="7159806"/>
                  </a:lnTo>
                  <a:lnTo>
                    <a:pt x="1077930" y="7151211"/>
                  </a:lnTo>
                  <a:lnTo>
                    <a:pt x="1076528" y="7142805"/>
                  </a:lnTo>
                  <a:lnTo>
                    <a:pt x="1072069" y="7135532"/>
                  </a:lnTo>
                  <a:lnTo>
                    <a:pt x="1064902" y="7130338"/>
                  </a:lnTo>
                  <a:lnTo>
                    <a:pt x="1056308" y="7128332"/>
                  </a:lnTo>
                  <a:close/>
                </a:path>
                <a:path w="11962130" h="7343775">
                  <a:moveTo>
                    <a:pt x="977911" y="7088535"/>
                  </a:moveTo>
                  <a:lnTo>
                    <a:pt x="969447" y="7089514"/>
                  </a:lnTo>
                  <a:lnTo>
                    <a:pt x="961968" y="7093595"/>
                  </a:lnTo>
                  <a:lnTo>
                    <a:pt x="956437" y="7100473"/>
                  </a:lnTo>
                  <a:lnTo>
                    <a:pt x="954008" y="7108957"/>
                  </a:lnTo>
                  <a:lnTo>
                    <a:pt x="954987" y="7117421"/>
                  </a:lnTo>
                  <a:lnTo>
                    <a:pt x="959068" y="7124900"/>
                  </a:lnTo>
                  <a:lnTo>
                    <a:pt x="965984" y="7130451"/>
                  </a:lnTo>
                  <a:lnTo>
                    <a:pt x="974469" y="7132881"/>
                  </a:lnTo>
                  <a:lnTo>
                    <a:pt x="982933" y="7131902"/>
                  </a:lnTo>
                  <a:lnTo>
                    <a:pt x="990412" y="7127821"/>
                  </a:lnTo>
                  <a:lnTo>
                    <a:pt x="995942" y="7120943"/>
                  </a:lnTo>
                  <a:lnTo>
                    <a:pt x="998371" y="7112458"/>
                  </a:lnTo>
                  <a:lnTo>
                    <a:pt x="997388" y="7103992"/>
                  </a:lnTo>
                  <a:lnTo>
                    <a:pt x="993296" y="7096507"/>
                  </a:lnTo>
                  <a:lnTo>
                    <a:pt x="986396" y="7090964"/>
                  </a:lnTo>
                  <a:lnTo>
                    <a:pt x="977911" y="7088535"/>
                  </a:lnTo>
                  <a:close/>
                </a:path>
                <a:path w="11962130" h="7343775">
                  <a:moveTo>
                    <a:pt x="901374" y="7044882"/>
                  </a:moveTo>
                  <a:lnTo>
                    <a:pt x="892878" y="7045518"/>
                  </a:lnTo>
                  <a:lnTo>
                    <a:pt x="885240" y="7049294"/>
                  </a:lnTo>
                  <a:lnTo>
                    <a:pt x="879436" y="7055943"/>
                  </a:lnTo>
                  <a:lnTo>
                    <a:pt x="876667" y="7064323"/>
                  </a:lnTo>
                  <a:lnTo>
                    <a:pt x="877303" y="7072819"/>
                  </a:lnTo>
                  <a:lnTo>
                    <a:pt x="881079" y="7080457"/>
                  </a:lnTo>
                  <a:lnTo>
                    <a:pt x="887766" y="7086283"/>
                  </a:lnTo>
                  <a:lnTo>
                    <a:pt x="896146" y="7089053"/>
                  </a:lnTo>
                  <a:lnTo>
                    <a:pt x="904642" y="7088416"/>
                  </a:lnTo>
                  <a:lnTo>
                    <a:pt x="912280" y="7084640"/>
                  </a:lnTo>
                  <a:lnTo>
                    <a:pt x="918084" y="7077991"/>
                  </a:lnTo>
                  <a:lnTo>
                    <a:pt x="920853" y="7069611"/>
                  </a:lnTo>
                  <a:lnTo>
                    <a:pt x="920212" y="7061113"/>
                  </a:lnTo>
                  <a:lnTo>
                    <a:pt x="916425" y="7053468"/>
                  </a:lnTo>
                  <a:lnTo>
                    <a:pt x="909754" y="7047651"/>
                  </a:lnTo>
                  <a:lnTo>
                    <a:pt x="901374" y="7044882"/>
                  </a:lnTo>
                  <a:close/>
                </a:path>
                <a:path w="11962130" h="7343775">
                  <a:moveTo>
                    <a:pt x="827334" y="6997533"/>
                  </a:moveTo>
                  <a:lnTo>
                    <a:pt x="818816" y="6997730"/>
                  </a:lnTo>
                  <a:lnTo>
                    <a:pt x="810994" y="7001107"/>
                  </a:lnTo>
                  <a:lnTo>
                    <a:pt x="804854" y="7007448"/>
                  </a:lnTo>
                  <a:lnTo>
                    <a:pt x="801656" y="7015673"/>
                  </a:lnTo>
                  <a:lnTo>
                    <a:pt x="801831" y="7023235"/>
                  </a:lnTo>
                  <a:lnTo>
                    <a:pt x="801853" y="7024191"/>
                  </a:lnTo>
                  <a:lnTo>
                    <a:pt x="805230" y="7032014"/>
                  </a:lnTo>
                  <a:lnTo>
                    <a:pt x="811608" y="7038177"/>
                  </a:lnTo>
                  <a:lnTo>
                    <a:pt x="819833" y="7041375"/>
                  </a:lnTo>
                  <a:lnTo>
                    <a:pt x="828351" y="7041178"/>
                  </a:lnTo>
                  <a:lnTo>
                    <a:pt x="836174" y="7037801"/>
                  </a:lnTo>
                  <a:lnTo>
                    <a:pt x="842313" y="7031461"/>
                  </a:lnTo>
                  <a:lnTo>
                    <a:pt x="845511" y="7023235"/>
                  </a:lnTo>
                  <a:lnTo>
                    <a:pt x="845332" y="7015673"/>
                  </a:lnTo>
                  <a:lnTo>
                    <a:pt x="845309" y="7014715"/>
                  </a:lnTo>
                  <a:lnTo>
                    <a:pt x="841921" y="7006885"/>
                  </a:lnTo>
                  <a:lnTo>
                    <a:pt x="835559" y="7000732"/>
                  </a:lnTo>
                  <a:lnTo>
                    <a:pt x="827334" y="6997533"/>
                  </a:lnTo>
                  <a:close/>
                </a:path>
                <a:path w="11962130" h="7343775">
                  <a:moveTo>
                    <a:pt x="747209" y="6946351"/>
                  </a:moveTo>
                  <a:lnTo>
                    <a:pt x="739221" y="6949315"/>
                  </a:lnTo>
                  <a:lnTo>
                    <a:pt x="732760" y="6955327"/>
                  </a:lnTo>
                  <a:lnTo>
                    <a:pt x="729137" y="6963375"/>
                  </a:lnTo>
                  <a:lnTo>
                    <a:pt x="728890" y="6971892"/>
                  </a:lnTo>
                  <a:lnTo>
                    <a:pt x="731854" y="6979879"/>
                  </a:lnTo>
                  <a:lnTo>
                    <a:pt x="737903" y="6986367"/>
                  </a:lnTo>
                  <a:lnTo>
                    <a:pt x="745950" y="6989990"/>
                  </a:lnTo>
                  <a:lnTo>
                    <a:pt x="754467" y="6990237"/>
                  </a:lnTo>
                  <a:lnTo>
                    <a:pt x="762455" y="6987272"/>
                  </a:lnTo>
                  <a:lnTo>
                    <a:pt x="768916" y="6981261"/>
                  </a:lnTo>
                  <a:lnTo>
                    <a:pt x="772538" y="6973212"/>
                  </a:lnTo>
                  <a:lnTo>
                    <a:pt x="772781" y="6964693"/>
                  </a:lnTo>
                  <a:lnTo>
                    <a:pt x="769806" y="6956697"/>
                  </a:lnTo>
                  <a:lnTo>
                    <a:pt x="763772" y="6950221"/>
                  </a:lnTo>
                  <a:lnTo>
                    <a:pt x="755725" y="6946598"/>
                  </a:lnTo>
                  <a:lnTo>
                    <a:pt x="747209" y="6946351"/>
                  </a:lnTo>
                  <a:close/>
                </a:path>
                <a:path w="11962130" h="7343775">
                  <a:moveTo>
                    <a:pt x="678048" y="6891533"/>
                  </a:moveTo>
                  <a:lnTo>
                    <a:pt x="669936" y="6894138"/>
                  </a:lnTo>
                  <a:lnTo>
                    <a:pt x="663213" y="6899856"/>
                  </a:lnTo>
                  <a:lnTo>
                    <a:pt x="659235" y="6907734"/>
                  </a:lnTo>
                  <a:lnTo>
                    <a:pt x="658608" y="6916231"/>
                  </a:lnTo>
                  <a:lnTo>
                    <a:pt x="661213" y="6924343"/>
                  </a:lnTo>
                  <a:lnTo>
                    <a:pt x="666965" y="6931094"/>
                  </a:lnTo>
                  <a:lnTo>
                    <a:pt x="674844" y="6935072"/>
                  </a:lnTo>
                  <a:lnTo>
                    <a:pt x="683341" y="6935699"/>
                  </a:lnTo>
                  <a:lnTo>
                    <a:pt x="691453" y="6933094"/>
                  </a:lnTo>
                  <a:lnTo>
                    <a:pt x="698176" y="6927376"/>
                  </a:lnTo>
                  <a:lnTo>
                    <a:pt x="702154" y="6919497"/>
                  </a:lnTo>
                  <a:lnTo>
                    <a:pt x="702777" y="6910997"/>
                  </a:lnTo>
                  <a:lnTo>
                    <a:pt x="700161" y="6902877"/>
                  </a:lnTo>
                  <a:lnTo>
                    <a:pt x="694423" y="6896139"/>
                  </a:lnTo>
                  <a:lnTo>
                    <a:pt x="686545" y="6892160"/>
                  </a:lnTo>
                  <a:lnTo>
                    <a:pt x="678048" y="6891533"/>
                  </a:lnTo>
                  <a:close/>
                </a:path>
                <a:path w="11962130" h="7343775">
                  <a:moveTo>
                    <a:pt x="611667" y="6833378"/>
                  </a:moveTo>
                  <a:lnTo>
                    <a:pt x="603446" y="6835617"/>
                  </a:lnTo>
                  <a:lnTo>
                    <a:pt x="596473" y="6841027"/>
                  </a:lnTo>
                  <a:lnTo>
                    <a:pt x="592146" y="6848719"/>
                  </a:lnTo>
                  <a:lnTo>
                    <a:pt x="591139" y="6857179"/>
                  </a:lnTo>
                  <a:lnTo>
                    <a:pt x="593378" y="6865400"/>
                  </a:lnTo>
                  <a:lnTo>
                    <a:pt x="598822" y="6872401"/>
                  </a:lnTo>
                  <a:lnTo>
                    <a:pt x="606514" y="6876729"/>
                  </a:lnTo>
                  <a:lnTo>
                    <a:pt x="614974" y="6877736"/>
                  </a:lnTo>
                  <a:lnTo>
                    <a:pt x="623195" y="6875497"/>
                  </a:lnTo>
                  <a:lnTo>
                    <a:pt x="630167" y="6870087"/>
                  </a:lnTo>
                  <a:lnTo>
                    <a:pt x="634494" y="6862394"/>
                  </a:lnTo>
                  <a:lnTo>
                    <a:pt x="635497" y="6853931"/>
                  </a:lnTo>
                  <a:lnTo>
                    <a:pt x="633248" y="6845701"/>
                  </a:lnTo>
                  <a:lnTo>
                    <a:pt x="627819" y="6838712"/>
                  </a:lnTo>
                  <a:lnTo>
                    <a:pt x="620127" y="6834385"/>
                  </a:lnTo>
                  <a:lnTo>
                    <a:pt x="611667" y="6833378"/>
                  </a:lnTo>
                  <a:close/>
                </a:path>
                <a:path w="11962130" h="7343775">
                  <a:moveTo>
                    <a:pt x="549338" y="6772009"/>
                  </a:moveTo>
                  <a:lnTo>
                    <a:pt x="540943" y="6773460"/>
                  </a:lnTo>
                  <a:lnTo>
                    <a:pt x="533490" y="6778188"/>
                  </a:lnTo>
                  <a:lnTo>
                    <a:pt x="528455" y="6785436"/>
                  </a:lnTo>
                  <a:lnTo>
                    <a:pt x="526653" y="6793764"/>
                  </a:lnTo>
                  <a:lnTo>
                    <a:pt x="528105" y="6802159"/>
                  </a:lnTo>
                  <a:lnTo>
                    <a:pt x="532862" y="6809644"/>
                  </a:lnTo>
                  <a:lnTo>
                    <a:pt x="540111" y="6814679"/>
                  </a:lnTo>
                  <a:lnTo>
                    <a:pt x="548439" y="6816481"/>
                  </a:lnTo>
                  <a:lnTo>
                    <a:pt x="556834" y="6815029"/>
                  </a:lnTo>
                  <a:lnTo>
                    <a:pt x="564287" y="6810302"/>
                  </a:lnTo>
                  <a:lnTo>
                    <a:pt x="569322" y="6803053"/>
                  </a:lnTo>
                  <a:lnTo>
                    <a:pt x="571120" y="6794722"/>
                  </a:lnTo>
                  <a:lnTo>
                    <a:pt x="569659" y="6786317"/>
                  </a:lnTo>
                  <a:lnTo>
                    <a:pt x="564915" y="6778845"/>
                  </a:lnTo>
                  <a:lnTo>
                    <a:pt x="557666" y="6773811"/>
                  </a:lnTo>
                  <a:lnTo>
                    <a:pt x="549338" y="6772009"/>
                  </a:lnTo>
                  <a:close/>
                </a:path>
                <a:path w="11962130" h="7343775">
                  <a:moveTo>
                    <a:pt x="489166" y="6707586"/>
                  </a:moveTo>
                  <a:lnTo>
                    <a:pt x="480709" y="6708622"/>
                  </a:lnTo>
                  <a:lnTo>
                    <a:pt x="473033" y="6712976"/>
                  </a:lnTo>
                  <a:lnTo>
                    <a:pt x="467646" y="6719967"/>
                  </a:lnTo>
                  <a:lnTo>
                    <a:pt x="465435" y="6728195"/>
                  </a:lnTo>
                  <a:lnTo>
                    <a:pt x="466471" y="6736651"/>
                  </a:lnTo>
                  <a:lnTo>
                    <a:pt x="470855" y="6744362"/>
                  </a:lnTo>
                  <a:lnTo>
                    <a:pt x="477845" y="6749749"/>
                  </a:lnTo>
                  <a:lnTo>
                    <a:pt x="486074" y="6751959"/>
                  </a:lnTo>
                  <a:lnTo>
                    <a:pt x="494530" y="6750923"/>
                  </a:lnTo>
                  <a:lnTo>
                    <a:pt x="502207" y="6746570"/>
                  </a:lnTo>
                  <a:lnTo>
                    <a:pt x="507594" y="6739578"/>
                  </a:lnTo>
                  <a:lnTo>
                    <a:pt x="509801" y="6731345"/>
                  </a:lnTo>
                  <a:lnTo>
                    <a:pt x="508756" y="6722879"/>
                  </a:lnTo>
                  <a:lnTo>
                    <a:pt x="504385" y="6715183"/>
                  </a:lnTo>
                  <a:lnTo>
                    <a:pt x="497394" y="6709797"/>
                  </a:lnTo>
                  <a:lnTo>
                    <a:pt x="489166" y="6707586"/>
                  </a:lnTo>
                  <a:close/>
                </a:path>
                <a:path w="11962130" h="7343775">
                  <a:moveTo>
                    <a:pt x="432238" y="6640290"/>
                  </a:moveTo>
                  <a:lnTo>
                    <a:pt x="423740" y="6640905"/>
                  </a:lnTo>
                  <a:lnTo>
                    <a:pt x="415856" y="6644872"/>
                  </a:lnTo>
                  <a:lnTo>
                    <a:pt x="410129" y="6651587"/>
                  </a:lnTo>
                  <a:lnTo>
                    <a:pt x="407512" y="6659695"/>
                  </a:lnTo>
                  <a:lnTo>
                    <a:pt x="408127" y="6668193"/>
                  </a:lnTo>
                  <a:lnTo>
                    <a:pt x="412121" y="6676111"/>
                  </a:lnTo>
                  <a:lnTo>
                    <a:pt x="418836" y="6681838"/>
                  </a:lnTo>
                  <a:lnTo>
                    <a:pt x="426944" y="6684455"/>
                  </a:lnTo>
                  <a:lnTo>
                    <a:pt x="435442" y="6683841"/>
                  </a:lnTo>
                  <a:lnTo>
                    <a:pt x="443326" y="6679874"/>
                  </a:lnTo>
                  <a:lnTo>
                    <a:pt x="449053" y="6673159"/>
                  </a:lnTo>
                  <a:lnTo>
                    <a:pt x="451666" y="6665046"/>
                  </a:lnTo>
                  <a:lnTo>
                    <a:pt x="451044" y="6656538"/>
                  </a:lnTo>
                  <a:lnTo>
                    <a:pt x="447061" y="6648634"/>
                  </a:lnTo>
                  <a:lnTo>
                    <a:pt x="440346" y="6642907"/>
                  </a:lnTo>
                  <a:lnTo>
                    <a:pt x="432238" y="6640290"/>
                  </a:lnTo>
                  <a:close/>
                </a:path>
                <a:path w="11962130" h="7343775">
                  <a:moveTo>
                    <a:pt x="378571" y="6570263"/>
                  </a:moveTo>
                  <a:lnTo>
                    <a:pt x="370054" y="6570499"/>
                  </a:lnTo>
                  <a:lnTo>
                    <a:pt x="362002" y="6574111"/>
                  </a:lnTo>
                  <a:lnTo>
                    <a:pt x="355981" y="6580564"/>
                  </a:lnTo>
                  <a:lnTo>
                    <a:pt x="353007" y="6588548"/>
                  </a:lnTo>
                  <a:lnTo>
                    <a:pt x="353210" y="6595859"/>
                  </a:lnTo>
                  <a:lnTo>
                    <a:pt x="353243" y="6597065"/>
                  </a:lnTo>
                  <a:lnTo>
                    <a:pt x="356881" y="6605154"/>
                  </a:lnTo>
                  <a:lnTo>
                    <a:pt x="363335" y="6611174"/>
                  </a:lnTo>
                  <a:lnTo>
                    <a:pt x="371319" y="6614149"/>
                  </a:lnTo>
                  <a:lnTo>
                    <a:pt x="379836" y="6613913"/>
                  </a:lnTo>
                  <a:lnTo>
                    <a:pt x="387888" y="6610300"/>
                  </a:lnTo>
                  <a:lnTo>
                    <a:pt x="393908" y="6603847"/>
                  </a:lnTo>
                  <a:lnTo>
                    <a:pt x="396880" y="6595859"/>
                  </a:lnTo>
                  <a:lnTo>
                    <a:pt x="396671" y="6588548"/>
                  </a:lnTo>
                  <a:lnTo>
                    <a:pt x="396636" y="6587331"/>
                  </a:lnTo>
                  <a:lnTo>
                    <a:pt x="393009" y="6579257"/>
                  </a:lnTo>
                  <a:lnTo>
                    <a:pt x="386555" y="6573237"/>
                  </a:lnTo>
                  <a:lnTo>
                    <a:pt x="378571" y="6570263"/>
                  </a:lnTo>
                  <a:close/>
                </a:path>
                <a:path w="11962130" h="7343775">
                  <a:moveTo>
                    <a:pt x="320053" y="6497507"/>
                  </a:moveTo>
                  <a:lnTo>
                    <a:pt x="311825" y="6500699"/>
                  </a:lnTo>
                  <a:lnTo>
                    <a:pt x="305480" y="6506833"/>
                  </a:lnTo>
                  <a:lnTo>
                    <a:pt x="302097" y="6514653"/>
                  </a:lnTo>
                  <a:lnTo>
                    <a:pt x="301894" y="6523171"/>
                  </a:lnTo>
                  <a:lnTo>
                    <a:pt x="305111" y="6531437"/>
                  </a:lnTo>
                  <a:lnTo>
                    <a:pt x="311244" y="6537782"/>
                  </a:lnTo>
                  <a:lnTo>
                    <a:pt x="319064" y="6541165"/>
                  </a:lnTo>
                  <a:lnTo>
                    <a:pt x="327582" y="6541368"/>
                  </a:lnTo>
                  <a:lnTo>
                    <a:pt x="335810" y="6538175"/>
                  </a:lnTo>
                  <a:lnTo>
                    <a:pt x="342155" y="6532041"/>
                  </a:lnTo>
                  <a:lnTo>
                    <a:pt x="345535" y="6524217"/>
                  </a:lnTo>
                  <a:lnTo>
                    <a:pt x="345731" y="6515688"/>
                  </a:lnTo>
                  <a:lnTo>
                    <a:pt x="342525" y="6507439"/>
                  </a:lnTo>
                  <a:lnTo>
                    <a:pt x="336390" y="6501093"/>
                  </a:lnTo>
                  <a:lnTo>
                    <a:pt x="328570" y="6497711"/>
                  </a:lnTo>
                  <a:lnTo>
                    <a:pt x="320053" y="6497507"/>
                  </a:lnTo>
                  <a:close/>
                </a:path>
                <a:path w="11962130" h="7343775">
                  <a:moveTo>
                    <a:pt x="273612" y="6422156"/>
                  </a:moveTo>
                  <a:lnTo>
                    <a:pt x="265243" y="6424957"/>
                  </a:lnTo>
                  <a:lnTo>
                    <a:pt x="258616" y="6430786"/>
                  </a:lnTo>
                  <a:lnTo>
                    <a:pt x="254868" y="6438438"/>
                  </a:lnTo>
                  <a:lnTo>
                    <a:pt x="254264" y="6446937"/>
                  </a:lnTo>
                  <a:lnTo>
                    <a:pt x="257087" y="6455345"/>
                  </a:lnTo>
                  <a:lnTo>
                    <a:pt x="262916" y="6461972"/>
                  </a:lnTo>
                  <a:lnTo>
                    <a:pt x="270568" y="6465719"/>
                  </a:lnTo>
                  <a:lnTo>
                    <a:pt x="279067" y="6466324"/>
                  </a:lnTo>
                  <a:lnTo>
                    <a:pt x="287436" y="6463522"/>
                  </a:lnTo>
                  <a:lnTo>
                    <a:pt x="294063" y="6457693"/>
                  </a:lnTo>
                  <a:lnTo>
                    <a:pt x="297808" y="6450036"/>
                  </a:lnTo>
                  <a:lnTo>
                    <a:pt x="298405" y="6441526"/>
                  </a:lnTo>
                  <a:lnTo>
                    <a:pt x="295591" y="6433135"/>
                  </a:lnTo>
                  <a:lnTo>
                    <a:pt x="289762" y="6426508"/>
                  </a:lnTo>
                  <a:lnTo>
                    <a:pt x="282111" y="6422761"/>
                  </a:lnTo>
                  <a:lnTo>
                    <a:pt x="273612" y="6422156"/>
                  </a:lnTo>
                  <a:close/>
                </a:path>
                <a:path w="11962130" h="7343775">
                  <a:moveTo>
                    <a:pt x="230972" y="6344602"/>
                  </a:moveTo>
                  <a:lnTo>
                    <a:pt x="222478" y="6346997"/>
                  </a:lnTo>
                  <a:lnTo>
                    <a:pt x="215578" y="6352500"/>
                  </a:lnTo>
                  <a:lnTo>
                    <a:pt x="211467" y="6359963"/>
                  </a:lnTo>
                  <a:lnTo>
                    <a:pt x="210454" y="6368422"/>
                  </a:lnTo>
                  <a:lnTo>
                    <a:pt x="212869" y="6376957"/>
                  </a:lnTo>
                  <a:lnTo>
                    <a:pt x="218372" y="6383856"/>
                  </a:lnTo>
                  <a:lnTo>
                    <a:pt x="225835" y="6387968"/>
                  </a:lnTo>
                  <a:lnTo>
                    <a:pt x="234294" y="6388981"/>
                  </a:lnTo>
                  <a:lnTo>
                    <a:pt x="242789" y="6386586"/>
                  </a:lnTo>
                  <a:lnTo>
                    <a:pt x="249688" y="6381082"/>
                  </a:lnTo>
                  <a:lnTo>
                    <a:pt x="253797" y="6373615"/>
                  </a:lnTo>
                  <a:lnTo>
                    <a:pt x="254804" y="6365144"/>
                  </a:lnTo>
                  <a:lnTo>
                    <a:pt x="252397" y="6356626"/>
                  </a:lnTo>
                  <a:lnTo>
                    <a:pt x="246894" y="6349727"/>
                  </a:lnTo>
                  <a:lnTo>
                    <a:pt x="239432" y="6345615"/>
                  </a:lnTo>
                  <a:lnTo>
                    <a:pt x="230972" y="6344602"/>
                  </a:lnTo>
                  <a:close/>
                </a:path>
                <a:path w="11962130" h="7343775">
                  <a:moveTo>
                    <a:pt x="192251" y="6265032"/>
                  </a:moveTo>
                  <a:lnTo>
                    <a:pt x="183649" y="6267004"/>
                  </a:lnTo>
                  <a:lnTo>
                    <a:pt x="176486" y="6272160"/>
                  </a:lnTo>
                  <a:lnTo>
                    <a:pt x="172011" y="6279410"/>
                  </a:lnTo>
                  <a:lnTo>
                    <a:pt x="170582" y="6287810"/>
                  </a:lnTo>
                  <a:lnTo>
                    <a:pt x="172572" y="6296452"/>
                  </a:lnTo>
                  <a:lnTo>
                    <a:pt x="177728" y="6303616"/>
                  </a:lnTo>
                  <a:lnTo>
                    <a:pt x="184978" y="6308091"/>
                  </a:lnTo>
                  <a:lnTo>
                    <a:pt x="193378" y="6309520"/>
                  </a:lnTo>
                  <a:lnTo>
                    <a:pt x="201980" y="6307547"/>
                  </a:lnTo>
                  <a:lnTo>
                    <a:pt x="209143" y="6302391"/>
                  </a:lnTo>
                  <a:lnTo>
                    <a:pt x="213616" y="6295136"/>
                  </a:lnTo>
                  <a:lnTo>
                    <a:pt x="215040" y="6286724"/>
                  </a:lnTo>
                  <a:lnTo>
                    <a:pt x="213056" y="6278098"/>
                  </a:lnTo>
                  <a:lnTo>
                    <a:pt x="207900" y="6270936"/>
                  </a:lnTo>
                  <a:lnTo>
                    <a:pt x="200650" y="6266461"/>
                  </a:lnTo>
                  <a:lnTo>
                    <a:pt x="192251" y="6265032"/>
                  </a:lnTo>
                  <a:close/>
                </a:path>
                <a:path w="11962130" h="7343775">
                  <a:moveTo>
                    <a:pt x="157547" y="6183640"/>
                  </a:moveTo>
                  <a:lnTo>
                    <a:pt x="148856" y="6185176"/>
                  </a:lnTo>
                  <a:lnTo>
                    <a:pt x="141442" y="6189964"/>
                  </a:lnTo>
                  <a:lnTo>
                    <a:pt x="136608" y="6196980"/>
                  </a:lnTo>
                  <a:lnTo>
                    <a:pt x="134757" y="6205296"/>
                  </a:lnTo>
                  <a:lnTo>
                    <a:pt x="136310" y="6214028"/>
                  </a:lnTo>
                  <a:lnTo>
                    <a:pt x="141098" y="6221442"/>
                  </a:lnTo>
                  <a:lnTo>
                    <a:pt x="148113" y="6226277"/>
                  </a:lnTo>
                  <a:lnTo>
                    <a:pt x="156430" y="6228128"/>
                  </a:lnTo>
                  <a:lnTo>
                    <a:pt x="165121" y="6226592"/>
                  </a:lnTo>
                  <a:lnTo>
                    <a:pt x="172535" y="6221804"/>
                  </a:lnTo>
                  <a:lnTo>
                    <a:pt x="177367" y="6214783"/>
                  </a:lnTo>
                  <a:lnTo>
                    <a:pt x="179214" y="6206454"/>
                  </a:lnTo>
                  <a:lnTo>
                    <a:pt x="177667" y="6197739"/>
                  </a:lnTo>
                  <a:lnTo>
                    <a:pt x="172880" y="6190325"/>
                  </a:lnTo>
                  <a:lnTo>
                    <a:pt x="165864" y="6185491"/>
                  </a:lnTo>
                  <a:lnTo>
                    <a:pt x="157547" y="6183640"/>
                  </a:lnTo>
                  <a:close/>
                </a:path>
                <a:path w="11962130" h="7343775">
                  <a:moveTo>
                    <a:pt x="126856" y="6100622"/>
                  </a:moveTo>
                  <a:lnTo>
                    <a:pt x="118103" y="6101748"/>
                  </a:lnTo>
                  <a:lnTo>
                    <a:pt x="110472" y="6106181"/>
                  </a:lnTo>
                  <a:lnTo>
                    <a:pt x="105312" y="6112961"/>
                  </a:lnTo>
                  <a:lnTo>
                    <a:pt x="103071" y="6121181"/>
                  </a:lnTo>
                  <a:lnTo>
                    <a:pt x="104212" y="6129977"/>
                  </a:lnTo>
                  <a:lnTo>
                    <a:pt x="108645" y="6137608"/>
                  </a:lnTo>
                  <a:lnTo>
                    <a:pt x="115425" y="6142767"/>
                  </a:lnTo>
                  <a:lnTo>
                    <a:pt x="123645" y="6145008"/>
                  </a:lnTo>
                  <a:lnTo>
                    <a:pt x="132398" y="6143882"/>
                  </a:lnTo>
                  <a:lnTo>
                    <a:pt x="140029" y="6139448"/>
                  </a:lnTo>
                  <a:lnTo>
                    <a:pt x="145188" y="6132664"/>
                  </a:lnTo>
                  <a:lnTo>
                    <a:pt x="147424" y="6124431"/>
                  </a:lnTo>
                  <a:lnTo>
                    <a:pt x="146291" y="6115653"/>
                  </a:lnTo>
                  <a:lnTo>
                    <a:pt x="141857" y="6108022"/>
                  </a:lnTo>
                  <a:lnTo>
                    <a:pt x="135076" y="6102862"/>
                  </a:lnTo>
                  <a:lnTo>
                    <a:pt x="126856" y="6100622"/>
                  </a:lnTo>
                  <a:close/>
                </a:path>
                <a:path w="11962130" h="7343775">
                  <a:moveTo>
                    <a:pt x="100439" y="6016190"/>
                  </a:moveTo>
                  <a:lnTo>
                    <a:pt x="91639" y="6016859"/>
                  </a:lnTo>
                  <a:lnTo>
                    <a:pt x="83788" y="6020891"/>
                  </a:lnTo>
                  <a:lnTo>
                    <a:pt x="78283" y="6027394"/>
                  </a:lnTo>
                  <a:lnTo>
                    <a:pt x="75619" y="6035487"/>
                  </a:lnTo>
                  <a:lnTo>
                    <a:pt x="76301" y="6044331"/>
                  </a:lnTo>
                  <a:lnTo>
                    <a:pt x="80332" y="6052181"/>
                  </a:lnTo>
                  <a:lnTo>
                    <a:pt x="86836" y="6057686"/>
                  </a:lnTo>
                  <a:lnTo>
                    <a:pt x="94928" y="6060350"/>
                  </a:lnTo>
                  <a:lnTo>
                    <a:pt x="103728" y="6059680"/>
                  </a:lnTo>
                  <a:lnTo>
                    <a:pt x="111579" y="6055648"/>
                  </a:lnTo>
                  <a:lnTo>
                    <a:pt x="117082" y="6049140"/>
                  </a:lnTo>
                  <a:lnTo>
                    <a:pt x="119743" y="6041034"/>
                  </a:lnTo>
                  <a:lnTo>
                    <a:pt x="119066" y="6032209"/>
                  </a:lnTo>
                  <a:lnTo>
                    <a:pt x="115034" y="6024358"/>
                  </a:lnTo>
                  <a:lnTo>
                    <a:pt x="108531" y="6018854"/>
                  </a:lnTo>
                  <a:lnTo>
                    <a:pt x="100439" y="6016190"/>
                  </a:lnTo>
                  <a:close/>
                </a:path>
                <a:path w="11962130" h="7343775">
                  <a:moveTo>
                    <a:pt x="78195" y="5930542"/>
                  </a:moveTo>
                  <a:lnTo>
                    <a:pt x="69373" y="5930778"/>
                  </a:lnTo>
                  <a:lnTo>
                    <a:pt x="61333" y="5934417"/>
                  </a:lnTo>
                  <a:lnTo>
                    <a:pt x="55514" y="5940641"/>
                  </a:lnTo>
                  <a:lnTo>
                    <a:pt x="52454" y="5948593"/>
                  </a:lnTo>
                  <a:lnTo>
                    <a:pt x="52668" y="5956308"/>
                  </a:lnTo>
                  <a:lnTo>
                    <a:pt x="52699" y="5957459"/>
                  </a:lnTo>
                  <a:lnTo>
                    <a:pt x="56339" y="5965499"/>
                  </a:lnTo>
                  <a:lnTo>
                    <a:pt x="62563" y="5971317"/>
                  </a:lnTo>
                  <a:lnTo>
                    <a:pt x="70515" y="5974377"/>
                  </a:lnTo>
                  <a:lnTo>
                    <a:pt x="79338" y="5974142"/>
                  </a:lnTo>
                  <a:lnTo>
                    <a:pt x="87377" y="5970501"/>
                  </a:lnTo>
                  <a:lnTo>
                    <a:pt x="93195" y="5964272"/>
                  </a:lnTo>
                  <a:lnTo>
                    <a:pt x="96252" y="5956308"/>
                  </a:lnTo>
                  <a:lnTo>
                    <a:pt x="96041" y="5948593"/>
                  </a:lnTo>
                  <a:lnTo>
                    <a:pt x="96010" y="5947460"/>
                  </a:lnTo>
                  <a:lnTo>
                    <a:pt x="92371" y="5939420"/>
                  </a:lnTo>
                  <a:lnTo>
                    <a:pt x="86147" y="5933602"/>
                  </a:lnTo>
                  <a:lnTo>
                    <a:pt x="78195" y="5930542"/>
                  </a:lnTo>
                  <a:close/>
                </a:path>
                <a:path w="11962130" h="7343775">
                  <a:moveTo>
                    <a:pt x="51429" y="5843691"/>
                  </a:moveTo>
                  <a:lnTo>
                    <a:pt x="43217" y="5846923"/>
                  </a:lnTo>
                  <a:lnTo>
                    <a:pt x="37094" y="5852848"/>
                  </a:lnTo>
                  <a:lnTo>
                    <a:pt x="33639" y="5860636"/>
                  </a:lnTo>
                  <a:lnTo>
                    <a:pt x="33440" y="5869504"/>
                  </a:lnTo>
                  <a:lnTo>
                    <a:pt x="36671" y="5877716"/>
                  </a:lnTo>
                  <a:lnTo>
                    <a:pt x="42596" y="5883839"/>
                  </a:lnTo>
                  <a:lnTo>
                    <a:pt x="50384" y="5887293"/>
                  </a:lnTo>
                  <a:lnTo>
                    <a:pt x="59208" y="5887500"/>
                  </a:lnTo>
                  <a:lnTo>
                    <a:pt x="67420" y="5884268"/>
                  </a:lnTo>
                  <a:lnTo>
                    <a:pt x="73542" y="5878338"/>
                  </a:lnTo>
                  <a:lnTo>
                    <a:pt x="76995" y="5870537"/>
                  </a:lnTo>
                  <a:lnTo>
                    <a:pt x="77198" y="5861688"/>
                  </a:lnTo>
                  <a:lnTo>
                    <a:pt x="73965" y="5853476"/>
                  </a:lnTo>
                  <a:lnTo>
                    <a:pt x="68041" y="5847353"/>
                  </a:lnTo>
                  <a:lnTo>
                    <a:pt x="60252" y="5843898"/>
                  </a:lnTo>
                  <a:lnTo>
                    <a:pt x="51429" y="5843691"/>
                  </a:lnTo>
                  <a:close/>
                </a:path>
                <a:path w="11962130" h="7343775">
                  <a:moveTo>
                    <a:pt x="37797" y="5755826"/>
                  </a:moveTo>
                  <a:lnTo>
                    <a:pt x="29437" y="5758652"/>
                  </a:lnTo>
                  <a:lnTo>
                    <a:pt x="23030" y="5764269"/>
                  </a:lnTo>
                  <a:lnTo>
                    <a:pt x="19198" y="5771879"/>
                  </a:lnTo>
                  <a:lnTo>
                    <a:pt x="18564" y="5780725"/>
                  </a:lnTo>
                  <a:lnTo>
                    <a:pt x="21390" y="5789086"/>
                  </a:lnTo>
                  <a:lnTo>
                    <a:pt x="27007" y="5795492"/>
                  </a:lnTo>
                  <a:lnTo>
                    <a:pt x="34616" y="5799324"/>
                  </a:lnTo>
                  <a:lnTo>
                    <a:pt x="43418" y="5799964"/>
                  </a:lnTo>
                  <a:lnTo>
                    <a:pt x="51779" y="5797138"/>
                  </a:lnTo>
                  <a:lnTo>
                    <a:pt x="58185" y="5791516"/>
                  </a:lnTo>
                  <a:lnTo>
                    <a:pt x="62016" y="5783893"/>
                  </a:lnTo>
                  <a:lnTo>
                    <a:pt x="62652" y="5775065"/>
                  </a:lnTo>
                  <a:lnTo>
                    <a:pt x="59827" y="5766704"/>
                  </a:lnTo>
                  <a:lnTo>
                    <a:pt x="54210" y="5760298"/>
                  </a:lnTo>
                  <a:lnTo>
                    <a:pt x="46600" y="5756466"/>
                  </a:lnTo>
                  <a:lnTo>
                    <a:pt x="37797" y="5755826"/>
                  </a:lnTo>
                  <a:close/>
                </a:path>
                <a:path w="11962130" h="7343775">
                  <a:moveTo>
                    <a:pt x="28069" y="5667430"/>
                  </a:moveTo>
                  <a:lnTo>
                    <a:pt x="19606" y="5669932"/>
                  </a:lnTo>
                  <a:lnTo>
                    <a:pt x="12988" y="5675298"/>
                  </a:lnTo>
                  <a:lnTo>
                    <a:pt x="8865" y="5682755"/>
                  </a:lnTo>
                  <a:lnTo>
                    <a:pt x="7891" y="5691571"/>
                  </a:lnTo>
                  <a:lnTo>
                    <a:pt x="10392" y="5700034"/>
                  </a:lnTo>
                  <a:lnTo>
                    <a:pt x="15758" y="5706652"/>
                  </a:lnTo>
                  <a:lnTo>
                    <a:pt x="23214" y="5710775"/>
                  </a:lnTo>
                  <a:lnTo>
                    <a:pt x="31986" y="5711753"/>
                  </a:lnTo>
                  <a:lnTo>
                    <a:pt x="40449" y="5709251"/>
                  </a:lnTo>
                  <a:lnTo>
                    <a:pt x="47066" y="5703880"/>
                  </a:lnTo>
                  <a:lnTo>
                    <a:pt x="51188" y="5696410"/>
                  </a:lnTo>
                  <a:lnTo>
                    <a:pt x="52165" y="5687613"/>
                  </a:lnTo>
                  <a:lnTo>
                    <a:pt x="49663" y="5679150"/>
                  </a:lnTo>
                  <a:lnTo>
                    <a:pt x="44297" y="5672532"/>
                  </a:lnTo>
                  <a:lnTo>
                    <a:pt x="36841" y="5668409"/>
                  </a:lnTo>
                  <a:lnTo>
                    <a:pt x="28069" y="5667430"/>
                  </a:lnTo>
                  <a:close/>
                </a:path>
                <a:path w="11962130" h="7343775">
                  <a:moveTo>
                    <a:pt x="23187" y="5578632"/>
                  </a:moveTo>
                  <a:lnTo>
                    <a:pt x="14609" y="5580705"/>
                  </a:lnTo>
                  <a:lnTo>
                    <a:pt x="7730" y="5585732"/>
                  </a:lnTo>
                  <a:lnTo>
                    <a:pt x="3238" y="5592972"/>
                  </a:lnTo>
                  <a:lnTo>
                    <a:pt x="1822" y="5601728"/>
                  </a:lnTo>
                  <a:lnTo>
                    <a:pt x="3895" y="5610307"/>
                  </a:lnTo>
                  <a:lnTo>
                    <a:pt x="8923" y="5617185"/>
                  </a:lnTo>
                  <a:lnTo>
                    <a:pt x="16163" y="5621677"/>
                  </a:lnTo>
                  <a:lnTo>
                    <a:pt x="24874" y="5623095"/>
                  </a:lnTo>
                  <a:lnTo>
                    <a:pt x="33452" y="5621021"/>
                  </a:lnTo>
                  <a:lnTo>
                    <a:pt x="40331" y="5615989"/>
                  </a:lnTo>
                  <a:lnTo>
                    <a:pt x="44822" y="5608735"/>
                  </a:lnTo>
                  <a:lnTo>
                    <a:pt x="46239" y="5599998"/>
                  </a:lnTo>
                  <a:lnTo>
                    <a:pt x="44165" y="5591420"/>
                  </a:lnTo>
                  <a:lnTo>
                    <a:pt x="39138" y="5584541"/>
                  </a:lnTo>
                  <a:lnTo>
                    <a:pt x="31898" y="5580050"/>
                  </a:lnTo>
                  <a:lnTo>
                    <a:pt x="23187" y="5578632"/>
                  </a:lnTo>
                  <a:close/>
                </a:path>
              </a:pathLst>
            </a:custGeom>
            <a:solidFill>
              <a:srgbClr val="130F24">
                <a:alpha val="7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7454443" y="5417022"/>
              <a:ext cx="1497330" cy="254000"/>
            </a:xfrm>
            <a:custGeom>
              <a:avLst/>
              <a:gdLst/>
              <a:ahLst/>
              <a:cxnLst/>
              <a:rect l="l" t="t" r="r" b="b"/>
              <a:pathLst>
                <a:path w="1497329" h="254000">
                  <a:moveTo>
                    <a:pt x="1471921" y="101598"/>
                  </a:moveTo>
                  <a:lnTo>
                    <a:pt x="1461983" y="103594"/>
                  </a:lnTo>
                  <a:lnTo>
                    <a:pt x="1453909" y="109038"/>
                  </a:lnTo>
                  <a:lnTo>
                    <a:pt x="1448466" y="117111"/>
                  </a:lnTo>
                  <a:lnTo>
                    <a:pt x="1446470" y="126998"/>
                  </a:lnTo>
                  <a:lnTo>
                    <a:pt x="1448466" y="136885"/>
                  </a:lnTo>
                  <a:lnTo>
                    <a:pt x="1453909" y="144959"/>
                  </a:lnTo>
                  <a:lnTo>
                    <a:pt x="1461983" y="150402"/>
                  </a:lnTo>
                  <a:lnTo>
                    <a:pt x="1471870" y="152398"/>
                  </a:lnTo>
                  <a:lnTo>
                    <a:pt x="1481806" y="150402"/>
                  </a:lnTo>
                  <a:lnTo>
                    <a:pt x="1489880" y="144959"/>
                  </a:lnTo>
                  <a:lnTo>
                    <a:pt x="1495324" y="136885"/>
                  </a:lnTo>
                  <a:lnTo>
                    <a:pt x="1497321" y="126998"/>
                  </a:lnTo>
                  <a:lnTo>
                    <a:pt x="1495324" y="117111"/>
                  </a:lnTo>
                  <a:lnTo>
                    <a:pt x="1489881" y="109038"/>
                  </a:lnTo>
                  <a:lnTo>
                    <a:pt x="1481807" y="103594"/>
                  </a:lnTo>
                  <a:lnTo>
                    <a:pt x="1471921" y="101598"/>
                  </a:lnTo>
                  <a:close/>
                </a:path>
                <a:path w="1497329" h="254000">
                  <a:moveTo>
                    <a:pt x="1370270" y="101598"/>
                  </a:moveTo>
                  <a:lnTo>
                    <a:pt x="1360332" y="103594"/>
                  </a:lnTo>
                  <a:lnTo>
                    <a:pt x="1352258" y="109038"/>
                  </a:lnTo>
                  <a:lnTo>
                    <a:pt x="1346815" y="117111"/>
                  </a:lnTo>
                  <a:lnTo>
                    <a:pt x="1344819" y="126998"/>
                  </a:lnTo>
                  <a:lnTo>
                    <a:pt x="1346815" y="136885"/>
                  </a:lnTo>
                  <a:lnTo>
                    <a:pt x="1352258" y="144959"/>
                  </a:lnTo>
                  <a:lnTo>
                    <a:pt x="1360332" y="150402"/>
                  </a:lnTo>
                  <a:lnTo>
                    <a:pt x="1370219" y="152398"/>
                  </a:lnTo>
                  <a:lnTo>
                    <a:pt x="1380156" y="150402"/>
                  </a:lnTo>
                  <a:lnTo>
                    <a:pt x="1388230" y="144959"/>
                  </a:lnTo>
                  <a:lnTo>
                    <a:pt x="1393674" y="136885"/>
                  </a:lnTo>
                  <a:lnTo>
                    <a:pt x="1395670" y="126998"/>
                  </a:lnTo>
                  <a:lnTo>
                    <a:pt x="1393674" y="117111"/>
                  </a:lnTo>
                  <a:lnTo>
                    <a:pt x="1388230" y="109038"/>
                  </a:lnTo>
                  <a:lnTo>
                    <a:pt x="1380156" y="103594"/>
                  </a:lnTo>
                  <a:lnTo>
                    <a:pt x="1370270" y="101598"/>
                  </a:lnTo>
                  <a:close/>
                </a:path>
                <a:path w="1497329" h="254000">
                  <a:moveTo>
                    <a:pt x="1268619" y="101598"/>
                  </a:moveTo>
                  <a:lnTo>
                    <a:pt x="1258681" y="103594"/>
                  </a:lnTo>
                  <a:lnTo>
                    <a:pt x="1250608" y="109038"/>
                  </a:lnTo>
                  <a:lnTo>
                    <a:pt x="1245164" y="117111"/>
                  </a:lnTo>
                  <a:lnTo>
                    <a:pt x="1243168" y="126998"/>
                  </a:lnTo>
                  <a:lnTo>
                    <a:pt x="1245164" y="136885"/>
                  </a:lnTo>
                  <a:lnTo>
                    <a:pt x="1250608" y="144959"/>
                  </a:lnTo>
                  <a:lnTo>
                    <a:pt x="1258681" y="150402"/>
                  </a:lnTo>
                  <a:lnTo>
                    <a:pt x="1268568" y="152398"/>
                  </a:lnTo>
                  <a:lnTo>
                    <a:pt x="1278505" y="150402"/>
                  </a:lnTo>
                  <a:lnTo>
                    <a:pt x="1286579" y="144959"/>
                  </a:lnTo>
                  <a:lnTo>
                    <a:pt x="1292023" y="136885"/>
                  </a:lnTo>
                  <a:lnTo>
                    <a:pt x="1294019" y="126998"/>
                  </a:lnTo>
                  <a:lnTo>
                    <a:pt x="1292023" y="117111"/>
                  </a:lnTo>
                  <a:lnTo>
                    <a:pt x="1286579" y="109038"/>
                  </a:lnTo>
                  <a:lnTo>
                    <a:pt x="1278505" y="103594"/>
                  </a:lnTo>
                  <a:lnTo>
                    <a:pt x="1268619" y="101598"/>
                  </a:lnTo>
                  <a:close/>
                </a:path>
                <a:path w="1497329" h="254000">
                  <a:moveTo>
                    <a:pt x="1166968" y="101598"/>
                  </a:moveTo>
                  <a:lnTo>
                    <a:pt x="1157030" y="103594"/>
                  </a:lnTo>
                  <a:lnTo>
                    <a:pt x="1148957" y="109038"/>
                  </a:lnTo>
                  <a:lnTo>
                    <a:pt x="1143513" y="117111"/>
                  </a:lnTo>
                  <a:lnTo>
                    <a:pt x="1141517" y="126998"/>
                  </a:lnTo>
                  <a:lnTo>
                    <a:pt x="1143513" y="136885"/>
                  </a:lnTo>
                  <a:lnTo>
                    <a:pt x="1148957" y="144959"/>
                  </a:lnTo>
                  <a:lnTo>
                    <a:pt x="1157030" y="150402"/>
                  </a:lnTo>
                  <a:lnTo>
                    <a:pt x="1166917" y="152398"/>
                  </a:lnTo>
                  <a:lnTo>
                    <a:pt x="1176855" y="150402"/>
                  </a:lnTo>
                  <a:lnTo>
                    <a:pt x="1184928" y="144959"/>
                  </a:lnTo>
                  <a:lnTo>
                    <a:pt x="1190372" y="136885"/>
                  </a:lnTo>
                  <a:lnTo>
                    <a:pt x="1192368" y="126998"/>
                  </a:lnTo>
                  <a:lnTo>
                    <a:pt x="1190372" y="117111"/>
                  </a:lnTo>
                  <a:lnTo>
                    <a:pt x="1184928" y="109038"/>
                  </a:lnTo>
                  <a:lnTo>
                    <a:pt x="1176855" y="103594"/>
                  </a:lnTo>
                  <a:lnTo>
                    <a:pt x="1166968" y="101598"/>
                  </a:lnTo>
                  <a:close/>
                </a:path>
                <a:path w="1497329" h="254000">
                  <a:moveTo>
                    <a:pt x="1065317" y="101598"/>
                  </a:moveTo>
                  <a:lnTo>
                    <a:pt x="1055380" y="103594"/>
                  </a:lnTo>
                  <a:lnTo>
                    <a:pt x="1047306" y="109038"/>
                  </a:lnTo>
                  <a:lnTo>
                    <a:pt x="1041863" y="117111"/>
                  </a:lnTo>
                  <a:lnTo>
                    <a:pt x="1039867" y="126998"/>
                  </a:lnTo>
                  <a:lnTo>
                    <a:pt x="1041863" y="136885"/>
                  </a:lnTo>
                  <a:lnTo>
                    <a:pt x="1047306" y="144959"/>
                  </a:lnTo>
                  <a:lnTo>
                    <a:pt x="1055380" y="150402"/>
                  </a:lnTo>
                  <a:lnTo>
                    <a:pt x="1065267" y="152398"/>
                  </a:lnTo>
                  <a:lnTo>
                    <a:pt x="1075204" y="150402"/>
                  </a:lnTo>
                  <a:lnTo>
                    <a:pt x="1083278" y="144959"/>
                  </a:lnTo>
                  <a:lnTo>
                    <a:pt x="1088721" y="136885"/>
                  </a:lnTo>
                  <a:lnTo>
                    <a:pt x="1090717" y="126998"/>
                  </a:lnTo>
                  <a:lnTo>
                    <a:pt x="1088721" y="117111"/>
                  </a:lnTo>
                  <a:lnTo>
                    <a:pt x="1083278" y="109038"/>
                  </a:lnTo>
                  <a:lnTo>
                    <a:pt x="1075204" y="103594"/>
                  </a:lnTo>
                  <a:lnTo>
                    <a:pt x="1065317" y="101598"/>
                  </a:lnTo>
                  <a:close/>
                </a:path>
                <a:path w="1497329" h="254000">
                  <a:moveTo>
                    <a:pt x="963667" y="101598"/>
                  </a:moveTo>
                  <a:lnTo>
                    <a:pt x="953729" y="103594"/>
                  </a:lnTo>
                  <a:lnTo>
                    <a:pt x="945655" y="109038"/>
                  </a:lnTo>
                  <a:lnTo>
                    <a:pt x="940212" y="117111"/>
                  </a:lnTo>
                  <a:lnTo>
                    <a:pt x="938216" y="126998"/>
                  </a:lnTo>
                  <a:lnTo>
                    <a:pt x="940212" y="136885"/>
                  </a:lnTo>
                  <a:lnTo>
                    <a:pt x="945655" y="144959"/>
                  </a:lnTo>
                  <a:lnTo>
                    <a:pt x="953729" y="150402"/>
                  </a:lnTo>
                  <a:lnTo>
                    <a:pt x="963616" y="152398"/>
                  </a:lnTo>
                  <a:lnTo>
                    <a:pt x="973553" y="150402"/>
                  </a:lnTo>
                  <a:lnTo>
                    <a:pt x="981627" y="144959"/>
                  </a:lnTo>
                  <a:lnTo>
                    <a:pt x="987070" y="136885"/>
                  </a:lnTo>
                  <a:lnTo>
                    <a:pt x="989067" y="126998"/>
                  </a:lnTo>
                  <a:lnTo>
                    <a:pt x="987070" y="117111"/>
                  </a:lnTo>
                  <a:lnTo>
                    <a:pt x="981627" y="109038"/>
                  </a:lnTo>
                  <a:lnTo>
                    <a:pt x="973553" y="103594"/>
                  </a:lnTo>
                  <a:lnTo>
                    <a:pt x="963667" y="101598"/>
                  </a:lnTo>
                  <a:close/>
                </a:path>
                <a:path w="1497329" h="254000">
                  <a:moveTo>
                    <a:pt x="862016" y="101598"/>
                  </a:moveTo>
                  <a:lnTo>
                    <a:pt x="852078" y="103594"/>
                  </a:lnTo>
                  <a:lnTo>
                    <a:pt x="844004" y="109038"/>
                  </a:lnTo>
                  <a:lnTo>
                    <a:pt x="838561" y="117111"/>
                  </a:lnTo>
                  <a:lnTo>
                    <a:pt x="836565" y="126998"/>
                  </a:lnTo>
                  <a:lnTo>
                    <a:pt x="838561" y="136885"/>
                  </a:lnTo>
                  <a:lnTo>
                    <a:pt x="844004" y="144959"/>
                  </a:lnTo>
                  <a:lnTo>
                    <a:pt x="852078" y="150402"/>
                  </a:lnTo>
                  <a:lnTo>
                    <a:pt x="861965" y="152398"/>
                  </a:lnTo>
                  <a:lnTo>
                    <a:pt x="871902" y="150402"/>
                  </a:lnTo>
                  <a:lnTo>
                    <a:pt x="879976" y="144959"/>
                  </a:lnTo>
                  <a:lnTo>
                    <a:pt x="885420" y="136885"/>
                  </a:lnTo>
                  <a:lnTo>
                    <a:pt x="887416" y="126998"/>
                  </a:lnTo>
                  <a:lnTo>
                    <a:pt x="885420" y="117111"/>
                  </a:lnTo>
                  <a:lnTo>
                    <a:pt x="879976" y="109038"/>
                  </a:lnTo>
                  <a:lnTo>
                    <a:pt x="871902" y="103594"/>
                  </a:lnTo>
                  <a:lnTo>
                    <a:pt x="862016" y="101598"/>
                  </a:lnTo>
                  <a:close/>
                </a:path>
                <a:path w="1497329" h="254000">
                  <a:moveTo>
                    <a:pt x="760365" y="101598"/>
                  </a:moveTo>
                  <a:lnTo>
                    <a:pt x="750427" y="103594"/>
                  </a:lnTo>
                  <a:lnTo>
                    <a:pt x="742354" y="109038"/>
                  </a:lnTo>
                  <a:lnTo>
                    <a:pt x="736910" y="117112"/>
                  </a:lnTo>
                  <a:lnTo>
                    <a:pt x="734914" y="126998"/>
                  </a:lnTo>
                  <a:lnTo>
                    <a:pt x="736910" y="136885"/>
                  </a:lnTo>
                  <a:lnTo>
                    <a:pt x="742354" y="144959"/>
                  </a:lnTo>
                  <a:lnTo>
                    <a:pt x="750427" y="150402"/>
                  </a:lnTo>
                  <a:lnTo>
                    <a:pt x="760314" y="152398"/>
                  </a:lnTo>
                  <a:lnTo>
                    <a:pt x="770251" y="150402"/>
                  </a:lnTo>
                  <a:lnTo>
                    <a:pt x="778325" y="144959"/>
                  </a:lnTo>
                  <a:lnTo>
                    <a:pt x="783769" y="136885"/>
                  </a:lnTo>
                  <a:lnTo>
                    <a:pt x="785765" y="126998"/>
                  </a:lnTo>
                  <a:lnTo>
                    <a:pt x="783769" y="117112"/>
                  </a:lnTo>
                  <a:lnTo>
                    <a:pt x="778326" y="109038"/>
                  </a:lnTo>
                  <a:lnTo>
                    <a:pt x="770252" y="103594"/>
                  </a:lnTo>
                  <a:lnTo>
                    <a:pt x="760365" y="101598"/>
                  </a:lnTo>
                  <a:close/>
                </a:path>
                <a:path w="1497329" h="254000">
                  <a:moveTo>
                    <a:pt x="658714" y="101598"/>
                  </a:moveTo>
                  <a:lnTo>
                    <a:pt x="648776" y="103594"/>
                  </a:lnTo>
                  <a:lnTo>
                    <a:pt x="640703" y="109038"/>
                  </a:lnTo>
                  <a:lnTo>
                    <a:pt x="635259" y="117112"/>
                  </a:lnTo>
                  <a:lnTo>
                    <a:pt x="633263" y="126998"/>
                  </a:lnTo>
                  <a:lnTo>
                    <a:pt x="635259" y="136885"/>
                  </a:lnTo>
                  <a:lnTo>
                    <a:pt x="640703" y="144959"/>
                  </a:lnTo>
                  <a:lnTo>
                    <a:pt x="648776" y="150402"/>
                  </a:lnTo>
                  <a:lnTo>
                    <a:pt x="658663" y="152398"/>
                  </a:lnTo>
                  <a:lnTo>
                    <a:pt x="668601" y="150402"/>
                  </a:lnTo>
                  <a:lnTo>
                    <a:pt x="676674" y="144959"/>
                  </a:lnTo>
                  <a:lnTo>
                    <a:pt x="682118" y="136885"/>
                  </a:lnTo>
                  <a:lnTo>
                    <a:pt x="684114" y="126998"/>
                  </a:lnTo>
                  <a:lnTo>
                    <a:pt x="682118" y="117112"/>
                  </a:lnTo>
                  <a:lnTo>
                    <a:pt x="676674" y="109038"/>
                  </a:lnTo>
                  <a:lnTo>
                    <a:pt x="668601" y="103594"/>
                  </a:lnTo>
                  <a:lnTo>
                    <a:pt x="658714" y="101598"/>
                  </a:lnTo>
                  <a:close/>
                </a:path>
                <a:path w="1497329" h="254000">
                  <a:moveTo>
                    <a:pt x="557063" y="101598"/>
                  </a:moveTo>
                  <a:lnTo>
                    <a:pt x="547126" y="103594"/>
                  </a:lnTo>
                  <a:lnTo>
                    <a:pt x="539052" y="109038"/>
                  </a:lnTo>
                  <a:lnTo>
                    <a:pt x="533609" y="117112"/>
                  </a:lnTo>
                  <a:lnTo>
                    <a:pt x="531613" y="126998"/>
                  </a:lnTo>
                  <a:lnTo>
                    <a:pt x="533609" y="136885"/>
                  </a:lnTo>
                  <a:lnTo>
                    <a:pt x="539052" y="144959"/>
                  </a:lnTo>
                  <a:lnTo>
                    <a:pt x="547126" y="150402"/>
                  </a:lnTo>
                  <a:lnTo>
                    <a:pt x="557013" y="152398"/>
                  </a:lnTo>
                  <a:lnTo>
                    <a:pt x="566950" y="150402"/>
                  </a:lnTo>
                  <a:lnTo>
                    <a:pt x="575024" y="144959"/>
                  </a:lnTo>
                  <a:lnTo>
                    <a:pt x="580467" y="136885"/>
                  </a:lnTo>
                  <a:lnTo>
                    <a:pt x="582463" y="126998"/>
                  </a:lnTo>
                  <a:lnTo>
                    <a:pt x="580467" y="117112"/>
                  </a:lnTo>
                  <a:lnTo>
                    <a:pt x="575024" y="109038"/>
                  </a:lnTo>
                  <a:lnTo>
                    <a:pt x="566950" y="103594"/>
                  </a:lnTo>
                  <a:lnTo>
                    <a:pt x="557063" y="101598"/>
                  </a:lnTo>
                  <a:close/>
                </a:path>
                <a:path w="1497329" h="254000">
                  <a:moveTo>
                    <a:pt x="455413" y="101598"/>
                  </a:moveTo>
                  <a:lnTo>
                    <a:pt x="445475" y="103594"/>
                  </a:lnTo>
                  <a:lnTo>
                    <a:pt x="437401" y="109038"/>
                  </a:lnTo>
                  <a:lnTo>
                    <a:pt x="431958" y="117112"/>
                  </a:lnTo>
                  <a:lnTo>
                    <a:pt x="429962" y="126998"/>
                  </a:lnTo>
                  <a:lnTo>
                    <a:pt x="431958" y="136885"/>
                  </a:lnTo>
                  <a:lnTo>
                    <a:pt x="437401" y="144959"/>
                  </a:lnTo>
                  <a:lnTo>
                    <a:pt x="445475" y="150402"/>
                  </a:lnTo>
                  <a:lnTo>
                    <a:pt x="455362" y="152398"/>
                  </a:lnTo>
                  <a:lnTo>
                    <a:pt x="465299" y="150402"/>
                  </a:lnTo>
                  <a:lnTo>
                    <a:pt x="473373" y="144959"/>
                  </a:lnTo>
                  <a:lnTo>
                    <a:pt x="478816" y="136885"/>
                  </a:lnTo>
                  <a:lnTo>
                    <a:pt x="480813" y="126998"/>
                  </a:lnTo>
                  <a:lnTo>
                    <a:pt x="478816" y="117112"/>
                  </a:lnTo>
                  <a:lnTo>
                    <a:pt x="473373" y="109038"/>
                  </a:lnTo>
                  <a:lnTo>
                    <a:pt x="465299" y="103594"/>
                  </a:lnTo>
                  <a:lnTo>
                    <a:pt x="455413" y="101598"/>
                  </a:lnTo>
                  <a:close/>
                </a:path>
                <a:path w="1497329" h="254000">
                  <a:moveTo>
                    <a:pt x="353762" y="101598"/>
                  </a:moveTo>
                  <a:lnTo>
                    <a:pt x="343824" y="103594"/>
                  </a:lnTo>
                  <a:lnTo>
                    <a:pt x="335750" y="109038"/>
                  </a:lnTo>
                  <a:lnTo>
                    <a:pt x="330307" y="117112"/>
                  </a:lnTo>
                  <a:lnTo>
                    <a:pt x="328311" y="126998"/>
                  </a:lnTo>
                  <a:lnTo>
                    <a:pt x="330307" y="136885"/>
                  </a:lnTo>
                  <a:lnTo>
                    <a:pt x="335750" y="144959"/>
                  </a:lnTo>
                  <a:lnTo>
                    <a:pt x="343824" y="150402"/>
                  </a:lnTo>
                  <a:lnTo>
                    <a:pt x="353711" y="152398"/>
                  </a:lnTo>
                  <a:lnTo>
                    <a:pt x="363648" y="150402"/>
                  </a:lnTo>
                  <a:lnTo>
                    <a:pt x="371722" y="144959"/>
                  </a:lnTo>
                  <a:lnTo>
                    <a:pt x="377166" y="136885"/>
                  </a:lnTo>
                  <a:lnTo>
                    <a:pt x="379162" y="126998"/>
                  </a:lnTo>
                  <a:lnTo>
                    <a:pt x="377166" y="117112"/>
                  </a:lnTo>
                  <a:lnTo>
                    <a:pt x="371722" y="109038"/>
                  </a:lnTo>
                  <a:lnTo>
                    <a:pt x="363648" y="103594"/>
                  </a:lnTo>
                  <a:lnTo>
                    <a:pt x="353762" y="101598"/>
                  </a:lnTo>
                  <a:close/>
                </a:path>
                <a:path w="1497329" h="254000">
                  <a:moveTo>
                    <a:pt x="252111" y="101598"/>
                  </a:moveTo>
                  <a:lnTo>
                    <a:pt x="242173" y="103594"/>
                  </a:lnTo>
                  <a:lnTo>
                    <a:pt x="234100" y="109038"/>
                  </a:lnTo>
                  <a:lnTo>
                    <a:pt x="228656" y="117112"/>
                  </a:lnTo>
                  <a:lnTo>
                    <a:pt x="226660" y="126998"/>
                  </a:lnTo>
                  <a:lnTo>
                    <a:pt x="228656" y="136885"/>
                  </a:lnTo>
                  <a:lnTo>
                    <a:pt x="234100" y="144959"/>
                  </a:lnTo>
                  <a:lnTo>
                    <a:pt x="242173" y="150402"/>
                  </a:lnTo>
                  <a:lnTo>
                    <a:pt x="252060" y="152398"/>
                  </a:lnTo>
                  <a:lnTo>
                    <a:pt x="261997" y="150402"/>
                  </a:lnTo>
                  <a:lnTo>
                    <a:pt x="270071" y="144959"/>
                  </a:lnTo>
                  <a:lnTo>
                    <a:pt x="275515" y="136885"/>
                  </a:lnTo>
                  <a:lnTo>
                    <a:pt x="277511" y="126998"/>
                  </a:lnTo>
                  <a:lnTo>
                    <a:pt x="275515" y="117112"/>
                  </a:lnTo>
                  <a:lnTo>
                    <a:pt x="270071" y="109038"/>
                  </a:lnTo>
                  <a:lnTo>
                    <a:pt x="261997" y="103594"/>
                  </a:lnTo>
                  <a:lnTo>
                    <a:pt x="252111" y="101598"/>
                  </a:lnTo>
                  <a:close/>
                </a:path>
                <a:path w="1497329" h="254000">
                  <a:moveTo>
                    <a:pt x="152400" y="0"/>
                  </a:moveTo>
                  <a:lnTo>
                    <a:pt x="0" y="127000"/>
                  </a:lnTo>
                  <a:lnTo>
                    <a:pt x="152400" y="254000"/>
                  </a:lnTo>
                  <a:lnTo>
                    <a:pt x="152400" y="152400"/>
                  </a:lnTo>
                  <a:lnTo>
                    <a:pt x="150409" y="152400"/>
                  </a:lnTo>
                  <a:lnTo>
                    <a:pt x="140522" y="150403"/>
                  </a:lnTo>
                  <a:lnTo>
                    <a:pt x="132449" y="144960"/>
                  </a:lnTo>
                  <a:lnTo>
                    <a:pt x="127005" y="136886"/>
                  </a:lnTo>
                  <a:lnTo>
                    <a:pt x="125009" y="127000"/>
                  </a:lnTo>
                  <a:lnTo>
                    <a:pt x="127005" y="117113"/>
                  </a:lnTo>
                  <a:lnTo>
                    <a:pt x="132449" y="109039"/>
                  </a:lnTo>
                  <a:lnTo>
                    <a:pt x="140522" y="103596"/>
                  </a:lnTo>
                  <a:lnTo>
                    <a:pt x="150460" y="101600"/>
                  </a:lnTo>
                  <a:lnTo>
                    <a:pt x="152400" y="101600"/>
                  </a:lnTo>
                  <a:lnTo>
                    <a:pt x="152400" y="0"/>
                  </a:lnTo>
                  <a:close/>
                </a:path>
                <a:path w="1497329" h="254000">
                  <a:moveTo>
                    <a:pt x="150460" y="101600"/>
                  </a:moveTo>
                  <a:lnTo>
                    <a:pt x="140522" y="103596"/>
                  </a:lnTo>
                  <a:lnTo>
                    <a:pt x="132449" y="109039"/>
                  </a:lnTo>
                  <a:lnTo>
                    <a:pt x="127005" y="117113"/>
                  </a:lnTo>
                  <a:lnTo>
                    <a:pt x="125009" y="127000"/>
                  </a:lnTo>
                  <a:lnTo>
                    <a:pt x="127005" y="136886"/>
                  </a:lnTo>
                  <a:lnTo>
                    <a:pt x="132449" y="144960"/>
                  </a:lnTo>
                  <a:lnTo>
                    <a:pt x="140522" y="150403"/>
                  </a:lnTo>
                  <a:lnTo>
                    <a:pt x="150409" y="152400"/>
                  </a:lnTo>
                  <a:lnTo>
                    <a:pt x="152400" y="152000"/>
                  </a:lnTo>
                  <a:lnTo>
                    <a:pt x="152400" y="101991"/>
                  </a:lnTo>
                  <a:lnTo>
                    <a:pt x="150460" y="101600"/>
                  </a:lnTo>
                  <a:close/>
                </a:path>
                <a:path w="1497329" h="254000">
                  <a:moveTo>
                    <a:pt x="152400" y="152000"/>
                  </a:moveTo>
                  <a:lnTo>
                    <a:pt x="150409" y="152400"/>
                  </a:lnTo>
                  <a:lnTo>
                    <a:pt x="152400" y="152400"/>
                  </a:lnTo>
                  <a:lnTo>
                    <a:pt x="152400" y="152000"/>
                  </a:lnTo>
                  <a:close/>
                </a:path>
                <a:path w="1497329" h="254000">
                  <a:moveTo>
                    <a:pt x="152400" y="101991"/>
                  </a:moveTo>
                  <a:lnTo>
                    <a:pt x="152400" y="152000"/>
                  </a:lnTo>
                  <a:lnTo>
                    <a:pt x="160347" y="150403"/>
                  </a:lnTo>
                  <a:lnTo>
                    <a:pt x="168420" y="144960"/>
                  </a:lnTo>
                  <a:lnTo>
                    <a:pt x="173864" y="136886"/>
                  </a:lnTo>
                  <a:lnTo>
                    <a:pt x="175860" y="127000"/>
                  </a:lnTo>
                  <a:lnTo>
                    <a:pt x="173864" y="117113"/>
                  </a:lnTo>
                  <a:lnTo>
                    <a:pt x="168420" y="109039"/>
                  </a:lnTo>
                  <a:lnTo>
                    <a:pt x="160347" y="103596"/>
                  </a:lnTo>
                  <a:lnTo>
                    <a:pt x="152400" y="101991"/>
                  </a:lnTo>
                  <a:close/>
                </a:path>
                <a:path w="1497329" h="254000">
                  <a:moveTo>
                    <a:pt x="152400" y="101600"/>
                  </a:moveTo>
                  <a:lnTo>
                    <a:pt x="150460" y="101600"/>
                  </a:lnTo>
                  <a:lnTo>
                    <a:pt x="152400" y="101991"/>
                  </a:lnTo>
                  <a:lnTo>
                    <a:pt x="152400" y="101600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53590" y="5261968"/>
              <a:ext cx="584128" cy="542776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9005229" y="4705363"/>
              <a:ext cx="50800" cy="864235"/>
            </a:xfrm>
            <a:custGeom>
              <a:avLst/>
              <a:gdLst/>
              <a:ahLst/>
              <a:cxnLst/>
              <a:rect l="l" t="t" r="r" b="b"/>
              <a:pathLst>
                <a:path w="50800" h="864235">
                  <a:moveTo>
                    <a:pt x="25389" y="813206"/>
                  </a:moveTo>
                  <a:lnTo>
                    <a:pt x="15502" y="815202"/>
                  </a:lnTo>
                  <a:lnTo>
                    <a:pt x="7429" y="820645"/>
                  </a:lnTo>
                  <a:lnTo>
                    <a:pt x="1985" y="828719"/>
                  </a:lnTo>
                  <a:lnTo>
                    <a:pt x="0" y="838657"/>
                  </a:lnTo>
                  <a:lnTo>
                    <a:pt x="1986" y="848544"/>
                  </a:lnTo>
                  <a:lnTo>
                    <a:pt x="7429" y="856617"/>
                  </a:lnTo>
                  <a:lnTo>
                    <a:pt x="15503" y="862061"/>
                  </a:lnTo>
                  <a:lnTo>
                    <a:pt x="25389" y="864057"/>
                  </a:lnTo>
                  <a:lnTo>
                    <a:pt x="35276" y="862061"/>
                  </a:lnTo>
                  <a:lnTo>
                    <a:pt x="43350" y="856617"/>
                  </a:lnTo>
                  <a:lnTo>
                    <a:pt x="48793" y="848544"/>
                  </a:lnTo>
                  <a:lnTo>
                    <a:pt x="50789" y="838657"/>
                  </a:lnTo>
                  <a:lnTo>
                    <a:pt x="48793" y="828719"/>
                  </a:lnTo>
                  <a:lnTo>
                    <a:pt x="43350" y="820645"/>
                  </a:lnTo>
                  <a:lnTo>
                    <a:pt x="35276" y="815202"/>
                  </a:lnTo>
                  <a:lnTo>
                    <a:pt x="25389" y="813206"/>
                  </a:lnTo>
                  <a:close/>
                </a:path>
                <a:path w="50800" h="864235">
                  <a:moveTo>
                    <a:pt x="25389" y="711555"/>
                  </a:moveTo>
                  <a:lnTo>
                    <a:pt x="15502" y="713551"/>
                  </a:lnTo>
                  <a:lnTo>
                    <a:pt x="7429" y="718994"/>
                  </a:lnTo>
                  <a:lnTo>
                    <a:pt x="1985" y="727068"/>
                  </a:lnTo>
                  <a:lnTo>
                    <a:pt x="0" y="737006"/>
                  </a:lnTo>
                  <a:lnTo>
                    <a:pt x="1986" y="746893"/>
                  </a:lnTo>
                  <a:lnTo>
                    <a:pt x="7429" y="754967"/>
                  </a:lnTo>
                  <a:lnTo>
                    <a:pt x="15503" y="760410"/>
                  </a:lnTo>
                  <a:lnTo>
                    <a:pt x="25389" y="762406"/>
                  </a:lnTo>
                  <a:lnTo>
                    <a:pt x="35276" y="760410"/>
                  </a:lnTo>
                  <a:lnTo>
                    <a:pt x="43350" y="754967"/>
                  </a:lnTo>
                  <a:lnTo>
                    <a:pt x="48793" y="746893"/>
                  </a:lnTo>
                  <a:lnTo>
                    <a:pt x="50789" y="737006"/>
                  </a:lnTo>
                  <a:lnTo>
                    <a:pt x="48793" y="727068"/>
                  </a:lnTo>
                  <a:lnTo>
                    <a:pt x="43350" y="718994"/>
                  </a:lnTo>
                  <a:lnTo>
                    <a:pt x="35276" y="713551"/>
                  </a:lnTo>
                  <a:lnTo>
                    <a:pt x="25389" y="711555"/>
                  </a:lnTo>
                  <a:close/>
                </a:path>
                <a:path w="50800" h="864235">
                  <a:moveTo>
                    <a:pt x="25389" y="609904"/>
                  </a:moveTo>
                  <a:lnTo>
                    <a:pt x="15503" y="611900"/>
                  </a:lnTo>
                  <a:lnTo>
                    <a:pt x="7429" y="617344"/>
                  </a:lnTo>
                  <a:lnTo>
                    <a:pt x="1985" y="625417"/>
                  </a:lnTo>
                  <a:lnTo>
                    <a:pt x="0" y="635355"/>
                  </a:lnTo>
                  <a:lnTo>
                    <a:pt x="1986" y="645242"/>
                  </a:lnTo>
                  <a:lnTo>
                    <a:pt x="7430" y="653316"/>
                  </a:lnTo>
                  <a:lnTo>
                    <a:pt x="15504" y="658759"/>
                  </a:lnTo>
                  <a:lnTo>
                    <a:pt x="25389" y="660755"/>
                  </a:lnTo>
                  <a:lnTo>
                    <a:pt x="35276" y="658759"/>
                  </a:lnTo>
                  <a:lnTo>
                    <a:pt x="43350" y="653316"/>
                  </a:lnTo>
                  <a:lnTo>
                    <a:pt x="48793" y="645242"/>
                  </a:lnTo>
                  <a:lnTo>
                    <a:pt x="50789" y="635355"/>
                  </a:lnTo>
                  <a:lnTo>
                    <a:pt x="48793" y="625417"/>
                  </a:lnTo>
                  <a:lnTo>
                    <a:pt x="43350" y="617344"/>
                  </a:lnTo>
                  <a:lnTo>
                    <a:pt x="35276" y="611900"/>
                  </a:lnTo>
                  <a:lnTo>
                    <a:pt x="25389" y="609904"/>
                  </a:lnTo>
                  <a:close/>
                </a:path>
                <a:path w="50800" h="864235">
                  <a:moveTo>
                    <a:pt x="25389" y="508253"/>
                  </a:moveTo>
                  <a:lnTo>
                    <a:pt x="15503" y="510250"/>
                  </a:lnTo>
                  <a:lnTo>
                    <a:pt x="7429" y="515693"/>
                  </a:lnTo>
                  <a:lnTo>
                    <a:pt x="1985" y="523767"/>
                  </a:lnTo>
                  <a:lnTo>
                    <a:pt x="0" y="533704"/>
                  </a:lnTo>
                  <a:lnTo>
                    <a:pt x="1986" y="543591"/>
                  </a:lnTo>
                  <a:lnTo>
                    <a:pt x="7430" y="551665"/>
                  </a:lnTo>
                  <a:lnTo>
                    <a:pt x="15504" y="557108"/>
                  </a:lnTo>
                  <a:lnTo>
                    <a:pt x="25389" y="559104"/>
                  </a:lnTo>
                  <a:lnTo>
                    <a:pt x="35276" y="557108"/>
                  </a:lnTo>
                  <a:lnTo>
                    <a:pt x="43350" y="551665"/>
                  </a:lnTo>
                  <a:lnTo>
                    <a:pt x="48793" y="543591"/>
                  </a:lnTo>
                  <a:lnTo>
                    <a:pt x="50789" y="533704"/>
                  </a:lnTo>
                  <a:lnTo>
                    <a:pt x="48793" y="523767"/>
                  </a:lnTo>
                  <a:lnTo>
                    <a:pt x="43350" y="515693"/>
                  </a:lnTo>
                  <a:lnTo>
                    <a:pt x="35276" y="510250"/>
                  </a:lnTo>
                  <a:lnTo>
                    <a:pt x="25389" y="508253"/>
                  </a:lnTo>
                  <a:close/>
                </a:path>
                <a:path w="50800" h="864235">
                  <a:moveTo>
                    <a:pt x="25389" y="406603"/>
                  </a:moveTo>
                  <a:lnTo>
                    <a:pt x="15503" y="408599"/>
                  </a:lnTo>
                  <a:lnTo>
                    <a:pt x="7429" y="414042"/>
                  </a:lnTo>
                  <a:lnTo>
                    <a:pt x="1985" y="422116"/>
                  </a:lnTo>
                  <a:lnTo>
                    <a:pt x="0" y="432053"/>
                  </a:lnTo>
                  <a:lnTo>
                    <a:pt x="1986" y="441940"/>
                  </a:lnTo>
                  <a:lnTo>
                    <a:pt x="7430" y="450014"/>
                  </a:lnTo>
                  <a:lnTo>
                    <a:pt x="15504" y="455457"/>
                  </a:lnTo>
                  <a:lnTo>
                    <a:pt x="25389" y="457453"/>
                  </a:lnTo>
                  <a:lnTo>
                    <a:pt x="35276" y="455457"/>
                  </a:lnTo>
                  <a:lnTo>
                    <a:pt x="43350" y="450014"/>
                  </a:lnTo>
                  <a:lnTo>
                    <a:pt x="48793" y="441940"/>
                  </a:lnTo>
                  <a:lnTo>
                    <a:pt x="50789" y="432053"/>
                  </a:lnTo>
                  <a:lnTo>
                    <a:pt x="48793" y="422116"/>
                  </a:lnTo>
                  <a:lnTo>
                    <a:pt x="43350" y="414042"/>
                  </a:lnTo>
                  <a:lnTo>
                    <a:pt x="35276" y="408599"/>
                  </a:lnTo>
                  <a:lnTo>
                    <a:pt x="25389" y="406603"/>
                  </a:lnTo>
                  <a:close/>
                </a:path>
                <a:path w="50800" h="864235">
                  <a:moveTo>
                    <a:pt x="25391" y="304952"/>
                  </a:moveTo>
                  <a:lnTo>
                    <a:pt x="15504" y="306948"/>
                  </a:lnTo>
                  <a:lnTo>
                    <a:pt x="7430" y="312391"/>
                  </a:lnTo>
                  <a:lnTo>
                    <a:pt x="1987" y="320465"/>
                  </a:lnTo>
                  <a:lnTo>
                    <a:pt x="1" y="330403"/>
                  </a:lnTo>
                  <a:lnTo>
                    <a:pt x="1987" y="340290"/>
                  </a:lnTo>
                  <a:lnTo>
                    <a:pt x="7431" y="348363"/>
                  </a:lnTo>
                  <a:lnTo>
                    <a:pt x="15504" y="353807"/>
                  </a:lnTo>
                  <a:lnTo>
                    <a:pt x="25391" y="355803"/>
                  </a:lnTo>
                  <a:lnTo>
                    <a:pt x="35277" y="353807"/>
                  </a:lnTo>
                  <a:lnTo>
                    <a:pt x="43351" y="348363"/>
                  </a:lnTo>
                  <a:lnTo>
                    <a:pt x="48794" y="340290"/>
                  </a:lnTo>
                  <a:lnTo>
                    <a:pt x="50791" y="330403"/>
                  </a:lnTo>
                  <a:lnTo>
                    <a:pt x="48794" y="320465"/>
                  </a:lnTo>
                  <a:lnTo>
                    <a:pt x="43351" y="312391"/>
                  </a:lnTo>
                  <a:lnTo>
                    <a:pt x="35277" y="306948"/>
                  </a:lnTo>
                  <a:lnTo>
                    <a:pt x="25391" y="304952"/>
                  </a:lnTo>
                  <a:close/>
                </a:path>
                <a:path w="50800" h="864235">
                  <a:moveTo>
                    <a:pt x="25391" y="203301"/>
                  </a:moveTo>
                  <a:lnTo>
                    <a:pt x="15504" y="205297"/>
                  </a:lnTo>
                  <a:lnTo>
                    <a:pt x="7430" y="210740"/>
                  </a:lnTo>
                  <a:lnTo>
                    <a:pt x="1987" y="218814"/>
                  </a:lnTo>
                  <a:lnTo>
                    <a:pt x="1" y="228752"/>
                  </a:lnTo>
                  <a:lnTo>
                    <a:pt x="1987" y="238638"/>
                  </a:lnTo>
                  <a:lnTo>
                    <a:pt x="7430" y="246712"/>
                  </a:lnTo>
                  <a:lnTo>
                    <a:pt x="15504" y="252156"/>
                  </a:lnTo>
                  <a:lnTo>
                    <a:pt x="25391" y="254152"/>
                  </a:lnTo>
                  <a:lnTo>
                    <a:pt x="35277" y="252156"/>
                  </a:lnTo>
                  <a:lnTo>
                    <a:pt x="43351" y="246712"/>
                  </a:lnTo>
                  <a:lnTo>
                    <a:pt x="48794" y="238638"/>
                  </a:lnTo>
                  <a:lnTo>
                    <a:pt x="50791" y="228752"/>
                  </a:lnTo>
                  <a:lnTo>
                    <a:pt x="48794" y="218814"/>
                  </a:lnTo>
                  <a:lnTo>
                    <a:pt x="43351" y="210740"/>
                  </a:lnTo>
                  <a:lnTo>
                    <a:pt x="35277" y="205297"/>
                  </a:lnTo>
                  <a:lnTo>
                    <a:pt x="25391" y="203301"/>
                  </a:lnTo>
                  <a:close/>
                </a:path>
                <a:path w="50800" h="864235">
                  <a:moveTo>
                    <a:pt x="25391" y="101650"/>
                  </a:moveTo>
                  <a:lnTo>
                    <a:pt x="15504" y="103646"/>
                  </a:lnTo>
                  <a:lnTo>
                    <a:pt x="7430" y="109090"/>
                  </a:lnTo>
                  <a:lnTo>
                    <a:pt x="1987" y="117163"/>
                  </a:lnTo>
                  <a:lnTo>
                    <a:pt x="1" y="127101"/>
                  </a:lnTo>
                  <a:lnTo>
                    <a:pt x="1987" y="136988"/>
                  </a:lnTo>
                  <a:lnTo>
                    <a:pt x="7430" y="145061"/>
                  </a:lnTo>
                  <a:lnTo>
                    <a:pt x="15504" y="150505"/>
                  </a:lnTo>
                  <a:lnTo>
                    <a:pt x="25391" y="152501"/>
                  </a:lnTo>
                  <a:lnTo>
                    <a:pt x="35277" y="150505"/>
                  </a:lnTo>
                  <a:lnTo>
                    <a:pt x="43351" y="145061"/>
                  </a:lnTo>
                  <a:lnTo>
                    <a:pt x="48794" y="136988"/>
                  </a:lnTo>
                  <a:lnTo>
                    <a:pt x="50791" y="127101"/>
                  </a:lnTo>
                  <a:lnTo>
                    <a:pt x="48794" y="117163"/>
                  </a:lnTo>
                  <a:lnTo>
                    <a:pt x="43351" y="109090"/>
                  </a:lnTo>
                  <a:lnTo>
                    <a:pt x="35277" y="103646"/>
                  </a:lnTo>
                  <a:lnTo>
                    <a:pt x="25391" y="101650"/>
                  </a:lnTo>
                  <a:close/>
                </a:path>
                <a:path w="50800" h="864235">
                  <a:moveTo>
                    <a:pt x="25391" y="0"/>
                  </a:moveTo>
                  <a:lnTo>
                    <a:pt x="15504" y="1996"/>
                  </a:lnTo>
                  <a:lnTo>
                    <a:pt x="7430" y="7439"/>
                  </a:lnTo>
                  <a:lnTo>
                    <a:pt x="1987" y="15513"/>
                  </a:lnTo>
                  <a:lnTo>
                    <a:pt x="1" y="25450"/>
                  </a:lnTo>
                  <a:lnTo>
                    <a:pt x="1987" y="35337"/>
                  </a:lnTo>
                  <a:lnTo>
                    <a:pt x="7430" y="43410"/>
                  </a:lnTo>
                  <a:lnTo>
                    <a:pt x="15504" y="48854"/>
                  </a:lnTo>
                  <a:lnTo>
                    <a:pt x="25391" y="50850"/>
                  </a:lnTo>
                  <a:lnTo>
                    <a:pt x="35277" y="48854"/>
                  </a:lnTo>
                  <a:lnTo>
                    <a:pt x="43351" y="43410"/>
                  </a:lnTo>
                  <a:lnTo>
                    <a:pt x="48794" y="35337"/>
                  </a:lnTo>
                  <a:lnTo>
                    <a:pt x="50791" y="25450"/>
                  </a:lnTo>
                  <a:lnTo>
                    <a:pt x="48795" y="15513"/>
                  </a:lnTo>
                  <a:lnTo>
                    <a:pt x="43351" y="7439"/>
                  </a:lnTo>
                  <a:lnTo>
                    <a:pt x="35278" y="1996"/>
                  </a:lnTo>
                  <a:lnTo>
                    <a:pt x="25391" y="0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296548" y="4121828"/>
              <a:ext cx="1871980" cy="471170"/>
            </a:xfrm>
            <a:custGeom>
              <a:avLst/>
              <a:gdLst/>
              <a:ahLst/>
              <a:cxnLst/>
              <a:rect l="l" t="t" r="r" b="b"/>
              <a:pathLst>
                <a:path w="1871980" h="471170">
                  <a:moveTo>
                    <a:pt x="1871903" y="0"/>
                  </a:moveTo>
                  <a:lnTo>
                    <a:pt x="0" y="0"/>
                  </a:lnTo>
                  <a:lnTo>
                    <a:pt x="0" y="470829"/>
                  </a:lnTo>
                  <a:lnTo>
                    <a:pt x="1871903" y="470829"/>
                  </a:lnTo>
                  <a:lnTo>
                    <a:pt x="18719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/>
          <p:cNvSpPr txBox="1"/>
          <p:nvPr/>
        </p:nvSpPr>
        <p:spPr>
          <a:xfrm>
            <a:off x="296548" y="4121828"/>
            <a:ext cx="1871980" cy="471170"/>
          </a:xfrm>
          <a:prstGeom prst="rect">
            <a:avLst/>
          </a:prstGeom>
          <a:ln w="25400">
            <a:solidFill>
              <a:srgbClr val="130F24"/>
            </a:solidFill>
          </a:ln>
        </p:spPr>
        <p:txBody>
          <a:bodyPr vert="horz" wrap="square" lIns="0" tIns="10033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790"/>
              </a:spcBef>
            </a:pPr>
            <a:r>
              <a:rPr sz="1600" spc="-30" dirty="0">
                <a:solidFill>
                  <a:srgbClr val="130F24"/>
                </a:solidFill>
                <a:latin typeface="Arial MT"/>
                <a:cs typeface="Arial MT"/>
              </a:rPr>
              <a:t>Places</a:t>
            </a:r>
            <a:r>
              <a:rPr sz="1600" spc="-75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new</a:t>
            </a:r>
            <a:r>
              <a:rPr sz="1600" spc="-6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30F24"/>
                </a:solidFill>
                <a:latin typeface="Arial MT"/>
                <a:cs typeface="Arial MT"/>
              </a:rPr>
              <a:t>order.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3607066" y="5788580"/>
            <a:ext cx="2643505" cy="4417695"/>
            <a:chOff x="3607066" y="5788580"/>
            <a:chExt cx="2643505" cy="4417695"/>
          </a:xfrm>
        </p:grpSpPr>
        <p:sp>
          <p:nvSpPr>
            <p:cNvPr id="59" name="object 59"/>
            <p:cNvSpPr/>
            <p:nvPr/>
          </p:nvSpPr>
          <p:spPr>
            <a:xfrm>
              <a:off x="3607066" y="5788580"/>
              <a:ext cx="2643505" cy="4417695"/>
            </a:xfrm>
            <a:custGeom>
              <a:avLst/>
              <a:gdLst/>
              <a:ahLst/>
              <a:cxnLst/>
              <a:rect l="l" t="t" r="r" b="b"/>
              <a:pathLst>
                <a:path w="2643504" h="4417695">
                  <a:moveTo>
                    <a:pt x="2643501" y="0"/>
                  </a:moveTo>
                  <a:lnTo>
                    <a:pt x="0" y="0"/>
                  </a:lnTo>
                  <a:lnTo>
                    <a:pt x="0" y="4417311"/>
                  </a:lnTo>
                  <a:lnTo>
                    <a:pt x="2643501" y="4417311"/>
                  </a:lnTo>
                  <a:lnTo>
                    <a:pt x="26435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3680981" y="7164085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829791" y="7507569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677598" y="7937985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826408" y="8281468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684837" y="8722947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3833647" y="9066432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684837" y="9492355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833647" y="9835838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3680981" y="6386290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829791" y="6729774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/>
          <p:cNvSpPr txBox="1"/>
          <p:nvPr/>
        </p:nvSpPr>
        <p:spPr>
          <a:xfrm>
            <a:off x="3607066" y="5788580"/>
            <a:ext cx="2643505" cy="4417695"/>
          </a:xfrm>
          <a:prstGeom prst="rect">
            <a:avLst/>
          </a:prstGeom>
          <a:ln w="50800">
            <a:solidFill>
              <a:srgbClr val="7731F8"/>
            </a:solidFill>
          </a:ln>
        </p:spPr>
        <p:txBody>
          <a:bodyPr vert="horz" wrap="square" lIns="0" tIns="155575" rIns="0" bIns="0" rtlCol="0">
            <a:spAutoFit/>
          </a:bodyPr>
          <a:lstStyle/>
          <a:p>
            <a:pPr marL="521970">
              <a:lnSpc>
                <a:spcPct val="100000"/>
              </a:lnSpc>
              <a:spcBef>
                <a:spcPts val="1225"/>
              </a:spcBef>
            </a:pPr>
            <a:r>
              <a:rPr sz="1600" spc="-17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Saga:</a:t>
            </a: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r>
              <a:rPr sz="1600" spc="-10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5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###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 marL="313690" marR="396875" indent="-149225">
              <a:lnSpc>
                <a:spcPct val="160000"/>
              </a:lnSpc>
              <a:spcBef>
                <a:spcPts val="780"/>
              </a:spcBef>
            </a:pPr>
            <a:r>
              <a:rPr sz="1400" spc="-12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Account</a:t>
            </a:r>
            <a:r>
              <a:rPr sz="1400" spc="-5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3690" marR="396875" indent="-149225">
              <a:lnSpc>
                <a:spcPct val="161000"/>
              </a:lnSpc>
              <a:spcBef>
                <a:spcPts val="720"/>
              </a:spcBef>
            </a:pPr>
            <a:r>
              <a:rPr sz="1400" spc="-105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r>
              <a:rPr sz="1400" spc="-8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0515" marR="400685" indent="-149225">
              <a:lnSpc>
                <a:spcPct val="161000"/>
              </a:lnSpc>
              <a:spcBef>
                <a:spcPts val="670"/>
              </a:spcBef>
            </a:pPr>
            <a:r>
              <a:rPr sz="1400" spc="-1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Product</a:t>
            </a:r>
            <a:r>
              <a:rPr sz="1400" spc="-5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7500" marR="393065" indent="-149225">
              <a:lnSpc>
                <a:spcPct val="161000"/>
              </a:lnSpc>
              <a:spcBef>
                <a:spcPts val="745"/>
              </a:spcBef>
            </a:pPr>
            <a:r>
              <a:rPr sz="1400" spc="-1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Inventory</a:t>
            </a:r>
            <a:r>
              <a:rPr sz="1400" spc="-55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7500" marR="393065" indent="-149225">
              <a:lnSpc>
                <a:spcPct val="160000"/>
              </a:lnSpc>
              <a:spcBef>
                <a:spcPts val="675"/>
              </a:spcBef>
            </a:pPr>
            <a:r>
              <a:rPr sz="1400" spc="-12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Promotion</a:t>
            </a:r>
            <a:r>
              <a:rPr sz="1400" spc="-65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7614569" y="5467875"/>
            <a:ext cx="4017010" cy="2101215"/>
            <a:chOff x="7614569" y="5467875"/>
            <a:chExt cx="4017010" cy="2101215"/>
          </a:xfrm>
        </p:grpSpPr>
        <p:sp>
          <p:nvSpPr>
            <p:cNvPr id="72" name="object 72"/>
            <p:cNvSpPr/>
            <p:nvPr/>
          </p:nvSpPr>
          <p:spPr>
            <a:xfrm>
              <a:off x="7614569" y="6273809"/>
              <a:ext cx="1067435" cy="50800"/>
            </a:xfrm>
            <a:custGeom>
              <a:avLst/>
              <a:gdLst/>
              <a:ahLst/>
              <a:cxnLst/>
              <a:rect l="l" t="t" r="r" b="b"/>
              <a:pathLst>
                <a:path w="1067434" h="50800">
                  <a:moveTo>
                    <a:pt x="25400" y="0"/>
                  </a:moveTo>
                  <a:lnTo>
                    <a:pt x="15513" y="1996"/>
                  </a:lnTo>
                  <a:lnTo>
                    <a:pt x="7439" y="7439"/>
                  </a:lnTo>
                  <a:lnTo>
                    <a:pt x="1996" y="15513"/>
                  </a:lnTo>
                  <a:lnTo>
                    <a:pt x="0" y="25400"/>
                  </a:lnTo>
                  <a:lnTo>
                    <a:pt x="1996" y="35286"/>
                  </a:lnTo>
                  <a:lnTo>
                    <a:pt x="7439" y="43360"/>
                  </a:lnTo>
                  <a:lnTo>
                    <a:pt x="15513" y="48803"/>
                  </a:lnTo>
                  <a:lnTo>
                    <a:pt x="25450" y="50800"/>
                  </a:lnTo>
                  <a:lnTo>
                    <a:pt x="35337" y="48803"/>
                  </a:lnTo>
                  <a:lnTo>
                    <a:pt x="43411" y="43360"/>
                  </a:lnTo>
                  <a:lnTo>
                    <a:pt x="48854" y="35286"/>
                  </a:lnTo>
                  <a:lnTo>
                    <a:pt x="50850" y="25400"/>
                  </a:lnTo>
                  <a:lnTo>
                    <a:pt x="48854" y="15513"/>
                  </a:lnTo>
                  <a:lnTo>
                    <a:pt x="43411" y="7439"/>
                  </a:lnTo>
                  <a:lnTo>
                    <a:pt x="35337" y="1996"/>
                  </a:lnTo>
                  <a:lnTo>
                    <a:pt x="25400" y="0"/>
                  </a:lnTo>
                  <a:close/>
                </a:path>
                <a:path w="1067434" h="50800">
                  <a:moveTo>
                    <a:pt x="127050" y="0"/>
                  </a:moveTo>
                  <a:lnTo>
                    <a:pt x="117163" y="1996"/>
                  </a:lnTo>
                  <a:lnTo>
                    <a:pt x="109089" y="7439"/>
                  </a:lnTo>
                  <a:lnTo>
                    <a:pt x="103646" y="15513"/>
                  </a:lnTo>
                  <a:lnTo>
                    <a:pt x="101650" y="25400"/>
                  </a:lnTo>
                  <a:lnTo>
                    <a:pt x="103646" y="35286"/>
                  </a:lnTo>
                  <a:lnTo>
                    <a:pt x="109090" y="43360"/>
                  </a:lnTo>
                  <a:lnTo>
                    <a:pt x="117163" y="48803"/>
                  </a:lnTo>
                  <a:lnTo>
                    <a:pt x="127101" y="50800"/>
                  </a:lnTo>
                  <a:lnTo>
                    <a:pt x="136988" y="48803"/>
                  </a:lnTo>
                  <a:lnTo>
                    <a:pt x="145062" y="43360"/>
                  </a:lnTo>
                  <a:lnTo>
                    <a:pt x="150505" y="35286"/>
                  </a:lnTo>
                  <a:lnTo>
                    <a:pt x="152501" y="25400"/>
                  </a:lnTo>
                  <a:lnTo>
                    <a:pt x="150505" y="15513"/>
                  </a:lnTo>
                  <a:lnTo>
                    <a:pt x="145062" y="7439"/>
                  </a:lnTo>
                  <a:lnTo>
                    <a:pt x="136988" y="1996"/>
                  </a:lnTo>
                  <a:lnTo>
                    <a:pt x="127050" y="0"/>
                  </a:lnTo>
                  <a:close/>
                </a:path>
                <a:path w="1067434" h="50800">
                  <a:moveTo>
                    <a:pt x="228701" y="0"/>
                  </a:moveTo>
                  <a:lnTo>
                    <a:pt x="218814" y="1996"/>
                  </a:lnTo>
                  <a:lnTo>
                    <a:pt x="210740" y="7439"/>
                  </a:lnTo>
                  <a:lnTo>
                    <a:pt x="205297" y="15513"/>
                  </a:lnTo>
                  <a:lnTo>
                    <a:pt x="203301" y="25400"/>
                  </a:lnTo>
                  <a:lnTo>
                    <a:pt x="205297" y="35286"/>
                  </a:lnTo>
                  <a:lnTo>
                    <a:pt x="210740" y="43360"/>
                  </a:lnTo>
                  <a:lnTo>
                    <a:pt x="218814" y="48803"/>
                  </a:lnTo>
                  <a:lnTo>
                    <a:pt x="228752" y="50800"/>
                  </a:lnTo>
                  <a:lnTo>
                    <a:pt x="238639" y="48803"/>
                  </a:lnTo>
                  <a:lnTo>
                    <a:pt x="246713" y="43360"/>
                  </a:lnTo>
                  <a:lnTo>
                    <a:pt x="252156" y="35286"/>
                  </a:lnTo>
                  <a:lnTo>
                    <a:pt x="254152" y="25400"/>
                  </a:lnTo>
                  <a:lnTo>
                    <a:pt x="252156" y="15513"/>
                  </a:lnTo>
                  <a:lnTo>
                    <a:pt x="246713" y="7439"/>
                  </a:lnTo>
                  <a:lnTo>
                    <a:pt x="238639" y="1996"/>
                  </a:lnTo>
                  <a:lnTo>
                    <a:pt x="228701" y="0"/>
                  </a:lnTo>
                  <a:close/>
                </a:path>
                <a:path w="1067434" h="50800">
                  <a:moveTo>
                    <a:pt x="330352" y="0"/>
                  </a:moveTo>
                  <a:lnTo>
                    <a:pt x="320465" y="1996"/>
                  </a:lnTo>
                  <a:lnTo>
                    <a:pt x="312391" y="7439"/>
                  </a:lnTo>
                  <a:lnTo>
                    <a:pt x="306948" y="15513"/>
                  </a:lnTo>
                  <a:lnTo>
                    <a:pt x="304952" y="25400"/>
                  </a:lnTo>
                  <a:lnTo>
                    <a:pt x="306948" y="35286"/>
                  </a:lnTo>
                  <a:lnTo>
                    <a:pt x="312391" y="43360"/>
                  </a:lnTo>
                  <a:lnTo>
                    <a:pt x="320465" y="48803"/>
                  </a:lnTo>
                  <a:lnTo>
                    <a:pt x="330403" y="50800"/>
                  </a:lnTo>
                  <a:lnTo>
                    <a:pt x="340290" y="48803"/>
                  </a:lnTo>
                  <a:lnTo>
                    <a:pt x="348363" y="43360"/>
                  </a:lnTo>
                  <a:lnTo>
                    <a:pt x="353807" y="35286"/>
                  </a:lnTo>
                  <a:lnTo>
                    <a:pt x="355803" y="25400"/>
                  </a:lnTo>
                  <a:lnTo>
                    <a:pt x="353807" y="15513"/>
                  </a:lnTo>
                  <a:lnTo>
                    <a:pt x="348363" y="7439"/>
                  </a:lnTo>
                  <a:lnTo>
                    <a:pt x="340290" y="1996"/>
                  </a:lnTo>
                  <a:lnTo>
                    <a:pt x="330352" y="0"/>
                  </a:lnTo>
                  <a:close/>
                </a:path>
                <a:path w="1067434" h="50800">
                  <a:moveTo>
                    <a:pt x="432003" y="0"/>
                  </a:moveTo>
                  <a:lnTo>
                    <a:pt x="422116" y="1996"/>
                  </a:lnTo>
                  <a:lnTo>
                    <a:pt x="414042" y="7439"/>
                  </a:lnTo>
                  <a:lnTo>
                    <a:pt x="408599" y="15513"/>
                  </a:lnTo>
                  <a:lnTo>
                    <a:pt x="406603" y="25400"/>
                  </a:lnTo>
                  <a:lnTo>
                    <a:pt x="408599" y="35286"/>
                  </a:lnTo>
                  <a:lnTo>
                    <a:pt x="414042" y="43360"/>
                  </a:lnTo>
                  <a:lnTo>
                    <a:pt x="422116" y="48803"/>
                  </a:lnTo>
                  <a:lnTo>
                    <a:pt x="432053" y="50800"/>
                  </a:lnTo>
                  <a:lnTo>
                    <a:pt x="441940" y="48803"/>
                  </a:lnTo>
                  <a:lnTo>
                    <a:pt x="450014" y="43360"/>
                  </a:lnTo>
                  <a:lnTo>
                    <a:pt x="455457" y="35286"/>
                  </a:lnTo>
                  <a:lnTo>
                    <a:pt x="457453" y="25400"/>
                  </a:lnTo>
                  <a:lnTo>
                    <a:pt x="455457" y="15513"/>
                  </a:lnTo>
                  <a:lnTo>
                    <a:pt x="450014" y="7439"/>
                  </a:lnTo>
                  <a:lnTo>
                    <a:pt x="441940" y="1996"/>
                  </a:lnTo>
                  <a:lnTo>
                    <a:pt x="432003" y="0"/>
                  </a:lnTo>
                  <a:close/>
                </a:path>
                <a:path w="1067434" h="50800">
                  <a:moveTo>
                    <a:pt x="533653" y="0"/>
                  </a:moveTo>
                  <a:lnTo>
                    <a:pt x="523767" y="1996"/>
                  </a:lnTo>
                  <a:lnTo>
                    <a:pt x="515693" y="7439"/>
                  </a:lnTo>
                  <a:lnTo>
                    <a:pt x="510250" y="15513"/>
                  </a:lnTo>
                  <a:lnTo>
                    <a:pt x="508253" y="25400"/>
                  </a:lnTo>
                  <a:lnTo>
                    <a:pt x="510250" y="35286"/>
                  </a:lnTo>
                  <a:lnTo>
                    <a:pt x="515693" y="43360"/>
                  </a:lnTo>
                  <a:lnTo>
                    <a:pt x="523767" y="48803"/>
                  </a:lnTo>
                  <a:lnTo>
                    <a:pt x="533704" y="50800"/>
                  </a:lnTo>
                  <a:lnTo>
                    <a:pt x="543591" y="48803"/>
                  </a:lnTo>
                  <a:lnTo>
                    <a:pt x="551665" y="43360"/>
                  </a:lnTo>
                  <a:lnTo>
                    <a:pt x="557108" y="35286"/>
                  </a:lnTo>
                  <a:lnTo>
                    <a:pt x="559104" y="25400"/>
                  </a:lnTo>
                  <a:lnTo>
                    <a:pt x="557108" y="15513"/>
                  </a:lnTo>
                  <a:lnTo>
                    <a:pt x="551665" y="7439"/>
                  </a:lnTo>
                  <a:lnTo>
                    <a:pt x="543591" y="1996"/>
                  </a:lnTo>
                  <a:lnTo>
                    <a:pt x="533653" y="0"/>
                  </a:lnTo>
                  <a:close/>
                </a:path>
                <a:path w="1067434" h="50800">
                  <a:moveTo>
                    <a:pt x="635304" y="1"/>
                  </a:moveTo>
                  <a:lnTo>
                    <a:pt x="625417" y="1997"/>
                  </a:lnTo>
                  <a:lnTo>
                    <a:pt x="617344" y="7440"/>
                  </a:lnTo>
                  <a:lnTo>
                    <a:pt x="611900" y="15514"/>
                  </a:lnTo>
                  <a:lnTo>
                    <a:pt x="609904" y="25401"/>
                  </a:lnTo>
                  <a:lnTo>
                    <a:pt x="611900" y="35287"/>
                  </a:lnTo>
                  <a:lnTo>
                    <a:pt x="617344" y="43361"/>
                  </a:lnTo>
                  <a:lnTo>
                    <a:pt x="625417" y="48805"/>
                  </a:lnTo>
                  <a:lnTo>
                    <a:pt x="635355" y="50801"/>
                  </a:lnTo>
                  <a:lnTo>
                    <a:pt x="645242" y="48805"/>
                  </a:lnTo>
                  <a:lnTo>
                    <a:pt x="653316" y="43361"/>
                  </a:lnTo>
                  <a:lnTo>
                    <a:pt x="658759" y="35287"/>
                  </a:lnTo>
                  <a:lnTo>
                    <a:pt x="660755" y="25401"/>
                  </a:lnTo>
                  <a:lnTo>
                    <a:pt x="658759" y="15514"/>
                  </a:lnTo>
                  <a:lnTo>
                    <a:pt x="653316" y="7440"/>
                  </a:lnTo>
                  <a:lnTo>
                    <a:pt x="645242" y="1997"/>
                  </a:lnTo>
                  <a:lnTo>
                    <a:pt x="635304" y="1"/>
                  </a:lnTo>
                  <a:close/>
                </a:path>
                <a:path w="1067434" h="50800">
                  <a:moveTo>
                    <a:pt x="736955" y="1"/>
                  </a:moveTo>
                  <a:lnTo>
                    <a:pt x="727068" y="1997"/>
                  </a:lnTo>
                  <a:lnTo>
                    <a:pt x="718994" y="7440"/>
                  </a:lnTo>
                  <a:lnTo>
                    <a:pt x="713551" y="15514"/>
                  </a:lnTo>
                  <a:lnTo>
                    <a:pt x="711555" y="25401"/>
                  </a:lnTo>
                  <a:lnTo>
                    <a:pt x="713551" y="35287"/>
                  </a:lnTo>
                  <a:lnTo>
                    <a:pt x="718994" y="43361"/>
                  </a:lnTo>
                  <a:lnTo>
                    <a:pt x="727068" y="48805"/>
                  </a:lnTo>
                  <a:lnTo>
                    <a:pt x="737006" y="50801"/>
                  </a:lnTo>
                  <a:lnTo>
                    <a:pt x="746893" y="48805"/>
                  </a:lnTo>
                  <a:lnTo>
                    <a:pt x="754967" y="43361"/>
                  </a:lnTo>
                  <a:lnTo>
                    <a:pt x="760410" y="35287"/>
                  </a:lnTo>
                  <a:lnTo>
                    <a:pt x="762406" y="25401"/>
                  </a:lnTo>
                  <a:lnTo>
                    <a:pt x="760410" y="15514"/>
                  </a:lnTo>
                  <a:lnTo>
                    <a:pt x="754967" y="7440"/>
                  </a:lnTo>
                  <a:lnTo>
                    <a:pt x="746893" y="1997"/>
                  </a:lnTo>
                  <a:lnTo>
                    <a:pt x="736955" y="1"/>
                  </a:lnTo>
                  <a:close/>
                </a:path>
                <a:path w="1067434" h="50800">
                  <a:moveTo>
                    <a:pt x="838606" y="1"/>
                  </a:moveTo>
                  <a:lnTo>
                    <a:pt x="828719" y="1997"/>
                  </a:lnTo>
                  <a:lnTo>
                    <a:pt x="820645" y="7440"/>
                  </a:lnTo>
                  <a:lnTo>
                    <a:pt x="815202" y="15514"/>
                  </a:lnTo>
                  <a:lnTo>
                    <a:pt x="813206" y="25401"/>
                  </a:lnTo>
                  <a:lnTo>
                    <a:pt x="815202" y="35287"/>
                  </a:lnTo>
                  <a:lnTo>
                    <a:pt x="820645" y="43361"/>
                  </a:lnTo>
                  <a:lnTo>
                    <a:pt x="828719" y="48805"/>
                  </a:lnTo>
                  <a:lnTo>
                    <a:pt x="838657" y="50801"/>
                  </a:lnTo>
                  <a:lnTo>
                    <a:pt x="848544" y="48805"/>
                  </a:lnTo>
                  <a:lnTo>
                    <a:pt x="856617" y="43361"/>
                  </a:lnTo>
                  <a:lnTo>
                    <a:pt x="862061" y="35287"/>
                  </a:lnTo>
                  <a:lnTo>
                    <a:pt x="864057" y="25401"/>
                  </a:lnTo>
                  <a:lnTo>
                    <a:pt x="862061" y="15514"/>
                  </a:lnTo>
                  <a:lnTo>
                    <a:pt x="856617" y="7440"/>
                  </a:lnTo>
                  <a:lnTo>
                    <a:pt x="848544" y="1997"/>
                  </a:lnTo>
                  <a:lnTo>
                    <a:pt x="838606" y="1"/>
                  </a:lnTo>
                  <a:close/>
                </a:path>
                <a:path w="1067434" h="50800">
                  <a:moveTo>
                    <a:pt x="940257" y="1"/>
                  </a:moveTo>
                  <a:lnTo>
                    <a:pt x="930370" y="1997"/>
                  </a:lnTo>
                  <a:lnTo>
                    <a:pt x="922296" y="7440"/>
                  </a:lnTo>
                  <a:lnTo>
                    <a:pt x="916853" y="15514"/>
                  </a:lnTo>
                  <a:lnTo>
                    <a:pt x="914857" y="25401"/>
                  </a:lnTo>
                  <a:lnTo>
                    <a:pt x="916853" y="35287"/>
                  </a:lnTo>
                  <a:lnTo>
                    <a:pt x="922296" y="43361"/>
                  </a:lnTo>
                  <a:lnTo>
                    <a:pt x="930370" y="48805"/>
                  </a:lnTo>
                  <a:lnTo>
                    <a:pt x="940307" y="50801"/>
                  </a:lnTo>
                  <a:lnTo>
                    <a:pt x="950194" y="48805"/>
                  </a:lnTo>
                  <a:lnTo>
                    <a:pt x="958268" y="43361"/>
                  </a:lnTo>
                  <a:lnTo>
                    <a:pt x="963711" y="35287"/>
                  </a:lnTo>
                  <a:lnTo>
                    <a:pt x="965707" y="25401"/>
                  </a:lnTo>
                  <a:lnTo>
                    <a:pt x="963711" y="15514"/>
                  </a:lnTo>
                  <a:lnTo>
                    <a:pt x="958268" y="7440"/>
                  </a:lnTo>
                  <a:lnTo>
                    <a:pt x="950194" y="1997"/>
                  </a:lnTo>
                  <a:lnTo>
                    <a:pt x="940257" y="1"/>
                  </a:lnTo>
                  <a:close/>
                </a:path>
                <a:path w="1067434" h="50800">
                  <a:moveTo>
                    <a:pt x="1041907" y="1"/>
                  </a:moveTo>
                  <a:lnTo>
                    <a:pt x="1032021" y="1997"/>
                  </a:lnTo>
                  <a:lnTo>
                    <a:pt x="1023947" y="7440"/>
                  </a:lnTo>
                  <a:lnTo>
                    <a:pt x="1018504" y="15514"/>
                  </a:lnTo>
                  <a:lnTo>
                    <a:pt x="1016507" y="25401"/>
                  </a:lnTo>
                  <a:lnTo>
                    <a:pt x="1018504" y="35288"/>
                  </a:lnTo>
                  <a:lnTo>
                    <a:pt x="1023947" y="43361"/>
                  </a:lnTo>
                  <a:lnTo>
                    <a:pt x="1032021" y="48805"/>
                  </a:lnTo>
                  <a:lnTo>
                    <a:pt x="1041958" y="50801"/>
                  </a:lnTo>
                  <a:lnTo>
                    <a:pt x="1051845" y="48805"/>
                  </a:lnTo>
                  <a:lnTo>
                    <a:pt x="1059919" y="43361"/>
                  </a:lnTo>
                  <a:lnTo>
                    <a:pt x="1065362" y="35288"/>
                  </a:lnTo>
                  <a:lnTo>
                    <a:pt x="1067358" y="25401"/>
                  </a:lnTo>
                  <a:lnTo>
                    <a:pt x="1065362" y="15514"/>
                  </a:lnTo>
                  <a:lnTo>
                    <a:pt x="1059919" y="7440"/>
                  </a:lnTo>
                  <a:lnTo>
                    <a:pt x="1051845" y="1997"/>
                  </a:lnTo>
                  <a:lnTo>
                    <a:pt x="1041907" y="1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3" name="object 7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67591" y="5467875"/>
              <a:ext cx="1636425" cy="1636425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9930892" y="5779350"/>
              <a:ext cx="1701164" cy="1789430"/>
            </a:xfrm>
            <a:custGeom>
              <a:avLst/>
              <a:gdLst/>
              <a:ahLst/>
              <a:cxnLst/>
              <a:rect l="l" t="t" r="r" b="b"/>
              <a:pathLst>
                <a:path w="1701165" h="1789429">
                  <a:moveTo>
                    <a:pt x="50850" y="25400"/>
                  </a:moveTo>
                  <a:lnTo>
                    <a:pt x="48856" y="15506"/>
                  </a:lnTo>
                  <a:lnTo>
                    <a:pt x="43408" y="7442"/>
                  </a:lnTo>
                  <a:lnTo>
                    <a:pt x="35344" y="1993"/>
                  </a:lnTo>
                  <a:lnTo>
                    <a:pt x="25400" y="0"/>
                  </a:lnTo>
                  <a:lnTo>
                    <a:pt x="15506" y="1993"/>
                  </a:lnTo>
                  <a:lnTo>
                    <a:pt x="7442" y="7442"/>
                  </a:lnTo>
                  <a:lnTo>
                    <a:pt x="1993" y="15506"/>
                  </a:lnTo>
                  <a:lnTo>
                    <a:pt x="0" y="25400"/>
                  </a:lnTo>
                  <a:lnTo>
                    <a:pt x="1993" y="35293"/>
                  </a:lnTo>
                  <a:lnTo>
                    <a:pt x="7442" y="43357"/>
                  </a:lnTo>
                  <a:lnTo>
                    <a:pt x="15506" y="48806"/>
                  </a:lnTo>
                  <a:lnTo>
                    <a:pt x="25450" y="50800"/>
                  </a:lnTo>
                  <a:lnTo>
                    <a:pt x="35344" y="48806"/>
                  </a:lnTo>
                  <a:lnTo>
                    <a:pt x="43408" y="43357"/>
                  </a:lnTo>
                  <a:lnTo>
                    <a:pt x="48856" y="35293"/>
                  </a:lnTo>
                  <a:lnTo>
                    <a:pt x="50850" y="25400"/>
                  </a:lnTo>
                  <a:close/>
                </a:path>
                <a:path w="1701165" h="1789429">
                  <a:moveTo>
                    <a:pt x="152501" y="25400"/>
                  </a:moveTo>
                  <a:lnTo>
                    <a:pt x="150507" y="15506"/>
                  </a:lnTo>
                  <a:lnTo>
                    <a:pt x="145059" y="7442"/>
                  </a:lnTo>
                  <a:lnTo>
                    <a:pt x="136994" y="1993"/>
                  </a:lnTo>
                  <a:lnTo>
                    <a:pt x="127050" y="0"/>
                  </a:lnTo>
                  <a:lnTo>
                    <a:pt x="117157" y="1993"/>
                  </a:lnTo>
                  <a:lnTo>
                    <a:pt x="109093" y="7442"/>
                  </a:lnTo>
                  <a:lnTo>
                    <a:pt x="103644" y="15506"/>
                  </a:lnTo>
                  <a:lnTo>
                    <a:pt x="101650" y="25400"/>
                  </a:lnTo>
                  <a:lnTo>
                    <a:pt x="103644" y="35293"/>
                  </a:lnTo>
                  <a:lnTo>
                    <a:pt x="109093" y="43357"/>
                  </a:lnTo>
                  <a:lnTo>
                    <a:pt x="117157" y="48806"/>
                  </a:lnTo>
                  <a:lnTo>
                    <a:pt x="127101" y="50800"/>
                  </a:lnTo>
                  <a:lnTo>
                    <a:pt x="136994" y="48806"/>
                  </a:lnTo>
                  <a:lnTo>
                    <a:pt x="145059" y="43357"/>
                  </a:lnTo>
                  <a:lnTo>
                    <a:pt x="150507" y="35293"/>
                  </a:lnTo>
                  <a:lnTo>
                    <a:pt x="152501" y="25400"/>
                  </a:lnTo>
                  <a:close/>
                </a:path>
                <a:path w="1701165" h="1789429">
                  <a:moveTo>
                    <a:pt x="254152" y="25400"/>
                  </a:moveTo>
                  <a:lnTo>
                    <a:pt x="252158" y="15519"/>
                  </a:lnTo>
                  <a:lnTo>
                    <a:pt x="246710" y="7442"/>
                  </a:lnTo>
                  <a:lnTo>
                    <a:pt x="238645" y="1993"/>
                  </a:lnTo>
                  <a:lnTo>
                    <a:pt x="228701" y="0"/>
                  </a:lnTo>
                  <a:lnTo>
                    <a:pt x="218808" y="1993"/>
                  </a:lnTo>
                  <a:lnTo>
                    <a:pt x="210743" y="7442"/>
                  </a:lnTo>
                  <a:lnTo>
                    <a:pt x="205295" y="15519"/>
                  </a:lnTo>
                  <a:lnTo>
                    <a:pt x="203301" y="25400"/>
                  </a:lnTo>
                  <a:lnTo>
                    <a:pt x="205295" y="35293"/>
                  </a:lnTo>
                  <a:lnTo>
                    <a:pt x="210743" y="43357"/>
                  </a:lnTo>
                  <a:lnTo>
                    <a:pt x="218808" y="48806"/>
                  </a:lnTo>
                  <a:lnTo>
                    <a:pt x="228752" y="50800"/>
                  </a:lnTo>
                  <a:lnTo>
                    <a:pt x="238645" y="48806"/>
                  </a:lnTo>
                  <a:lnTo>
                    <a:pt x="246710" y="43357"/>
                  </a:lnTo>
                  <a:lnTo>
                    <a:pt x="252158" y="35293"/>
                  </a:lnTo>
                  <a:lnTo>
                    <a:pt x="254152" y="25400"/>
                  </a:lnTo>
                  <a:close/>
                </a:path>
                <a:path w="1701165" h="1789429">
                  <a:moveTo>
                    <a:pt x="355803" y="25400"/>
                  </a:moveTo>
                  <a:lnTo>
                    <a:pt x="353809" y="15519"/>
                  </a:lnTo>
                  <a:lnTo>
                    <a:pt x="348361" y="7442"/>
                  </a:lnTo>
                  <a:lnTo>
                    <a:pt x="340296" y="1993"/>
                  </a:lnTo>
                  <a:lnTo>
                    <a:pt x="330352" y="0"/>
                  </a:lnTo>
                  <a:lnTo>
                    <a:pt x="320459" y="1993"/>
                  </a:lnTo>
                  <a:lnTo>
                    <a:pt x="312394" y="7442"/>
                  </a:lnTo>
                  <a:lnTo>
                    <a:pt x="306946" y="15519"/>
                  </a:lnTo>
                  <a:lnTo>
                    <a:pt x="304952" y="25400"/>
                  </a:lnTo>
                  <a:lnTo>
                    <a:pt x="306946" y="35293"/>
                  </a:lnTo>
                  <a:lnTo>
                    <a:pt x="312394" y="43357"/>
                  </a:lnTo>
                  <a:lnTo>
                    <a:pt x="320459" y="48806"/>
                  </a:lnTo>
                  <a:lnTo>
                    <a:pt x="330403" y="50800"/>
                  </a:lnTo>
                  <a:lnTo>
                    <a:pt x="340296" y="48806"/>
                  </a:lnTo>
                  <a:lnTo>
                    <a:pt x="348361" y="43357"/>
                  </a:lnTo>
                  <a:lnTo>
                    <a:pt x="353809" y="35293"/>
                  </a:lnTo>
                  <a:lnTo>
                    <a:pt x="355803" y="25400"/>
                  </a:lnTo>
                  <a:close/>
                </a:path>
                <a:path w="1701165" h="1789429">
                  <a:moveTo>
                    <a:pt x="457454" y="25400"/>
                  </a:moveTo>
                  <a:lnTo>
                    <a:pt x="455460" y="15519"/>
                  </a:lnTo>
                  <a:lnTo>
                    <a:pt x="450011" y="7442"/>
                  </a:lnTo>
                  <a:lnTo>
                    <a:pt x="441947" y="1993"/>
                  </a:lnTo>
                  <a:lnTo>
                    <a:pt x="432003" y="0"/>
                  </a:lnTo>
                  <a:lnTo>
                    <a:pt x="422109" y="1993"/>
                  </a:lnTo>
                  <a:lnTo>
                    <a:pt x="414045" y="7442"/>
                  </a:lnTo>
                  <a:lnTo>
                    <a:pt x="408597" y="15519"/>
                  </a:lnTo>
                  <a:lnTo>
                    <a:pt x="406603" y="25400"/>
                  </a:lnTo>
                  <a:lnTo>
                    <a:pt x="408597" y="35293"/>
                  </a:lnTo>
                  <a:lnTo>
                    <a:pt x="414045" y="43357"/>
                  </a:lnTo>
                  <a:lnTo>
                    <a:pt x="422109" y="48806"/>
                  </a:lnTo>
                  <a:lnTo>
                    <a:pt x="432054" y="50800"/>
                  </a:lnTo>
                  <a:lnTo>
                    <a:pt x="441947" y="48806"/>
                  </a:lnTo>
                  <a:lnTo>
                    <a:pt x="450011" y="43357"/>
                  </a:lnTo>
                  <a:lnTo>
                    <a:pt x="455460" y="35293"/>
                  </a:lnTo>
                  <a:lnTo>
                    <a:pt x="457454" y="25400"/>
                  </a:lnTo>
                  <a:close/>
                </a:path>
                <a:path w="1701165" h="1789429">
                  <a:moveTo>
                    <a:pt x="559104" y="25400"/>
                  </a:moveTo>
                  <a:lnTo>
                    <a:pt x="557110" y="15519"/>
                  </a:lnTo>
                  <a:lnTo>
                    <a:pt x="551662" y="7442"/>
                  </a:lnTo>
                  <a:lnTo>
                    <a:pt x="543598" y="1993"/>
                  </a:lnTo>
                  <a:lnTo>
                    <a:pt x="533654" y="0"/>
                  </a:lnTo>
                  <a:lnTo>
                    <a:pt x="523760" y="1993"/>
                  </a:lnTo>
                  <a:lnTo>
                    <a:pt x="515696" y="7442"/>
                  </a:lnTo>
                  <a:lnTo>
                    <a:pt x="510247" y="15519"/>
                  </a:lnTo>
                  <a:lnTo>
                    <a:pt x="508254" y="25400"/>
                  </a:lnTo>
                  <a:lnTo>
                    <a:pt x="510247" y="35293"/>
                  </a:lnTo>
                  <a:lnTo>
                    <a:pt x="515696" y="43357"/>
                  </a:lnTo>
                  <a:lnTo>
                    <a:pt x="523760" y="48806"/>
                  </a:lnTo>
                  <a:lnTo>
                    <a:pt x="533704" y="50800"/>
                  </a:lnTo>
                  <a:lnTo>
                    <a:pt x="543598" y="48806"/>
                  </a:lnTo>
                  <a:lnTo>
                    <a:pt x="551662" y="43357"/>
                  </a:lnTo>
                  <a:lnTo>
                    <a:pt x="557110" y="35293"/>
                  </a:lnTo>
                  <a:lnTo>
                    <a:pt x="559104" y="25400"/>
                  </a:lnTo>
                  <a:close/>
                </a:path>
                <a:path w="1701165" h="1789429">
                  <a:moveTo>
                    <a:pt x="660755" y="25400"/>
                  </a:moveTo>
                  <a:lnTo>
                    <a:pt x="658761" y="15519"/>
                  </a:lnTo>
                  <a:lnTo>
                    <a:pt x="653313" y="7442"/>
                  </a:lnTo>
                  <a:lnTo>
                    <a:pt x="645248" y="1993"/>
                  </a:lnTo>
                  <a:lnTo>
                    <a:pt x="635304" y="0"/>
                  </a:lnTo>
                  <a:lnTo>
                    <a:pt x="625411" y="1993"/>
                  </a:lnTo>
                  <a:lnTo>
                    <a:pt x="617347" y="7442"/>
                  </a:lnTo>
                  <a:lnTo>
                    <a:pt x="611898" y="15519"/>
                  </a:lnTo>
                  <a:lnTo>
                    <a:pt x="609904" y="25400"/>
                  </a:lnTo>
                  <a:lnTo>
                    <a:pt x="611898" y="35293"/>
                  </a:lnTo>
                  <a:lnTo>
                    <a:pt x="617347" y="43357"/>
                  </a:lnTo>
                  <a:lnTo>
                    <a:pt x="625411" y="48806"/>
                  </a:lnTo>
                  <a:lnTo>
                    <a:pt x="635355" y="50800"/>
                  </a:lnTo>
                  <a:lnTo>
                    <a:pt x="645248" y="48806"/>
                  </a:lnTo>
                  <a:lnTo>
                    <a:pt x="653313" y="43357"/>
                  </a:lnTo>
                  <a:lnTo>
                    <a:pt x="658761" y="35293"/>
                  </a:lnTo>
                  <a:lnTo>
                    <a:pt x="660755" y="25400"/>
                  </a:lnTo>
                  <a:close/>
                </a:path>
                <a:path w="1701165" h="1789429">
                  <a:moveTo>
                    <a:pt x="762406" y="25400"/>
                  </a:moveTo>
                  <a:lnTo>
                    <a:pt x="760412" y="15519"/>
                  </a:lnTo>
                  <a:lnTo>
                    <a:pt x="754964" y="7442"/>
                  </a:lnTo>
                  <a:lnTo>
                    <a:pt x="746899" y="1993"/>
                  </a:lnTo>
                  <a:lnTo>
                    <a:pt x="736955" y="0"/>
                  </a:lnTo>
                  <a:lnTo>
                    <a:pt x="727062" y="1993"/>
                  </a:lnTo>
                  <a:lnTo>
                    <a:pt x="718997" y="7442"/>
                  </a:lnTo>
                  <a:lnTo>
                    <a:pt x="713549" y="15519"/>
                  </a:lnTo>
                  <a:lnTo>
                    <a:pt x="711555" y="25400"/>
                  </a:lnTo>
                  <a:lnTo>
                    <a:pt x="713549" y="35293"/>
                  </a:lnTo>
                  <a:lnTo>
                    <a:pt x="718997" y="43357"/>
                  </a:lnTo>
                  <a:lnTo>
                    <a:pt x="727062" y="48806"/>
                  </a:lnTo>
                  <a:lnTo>
                    <a:pt x="737006" y="50800"/>
                  </a:lnTo>
                  <a:lnTo>
                    <a:pt x="746899" y="48806"/>
                  </a:lnTo>
                  <a:lnTo>
                    <a:pt x="754964" y="43357"/>
                  </a:lnTo>
                  <a:lnTo>
                    <a:pt x="760412" y="35293"/>
                  </a:lnTo>
                  <a:lnTo>
                    <a:pt x="762406" y="25400"/>
                  </a:lnTo>
                  <a:close/>
                </a:path>
                <a:path w="1701165" h="1789429">
                  <a:moveTo>
                    <a:pt x="864057" y="25400"/>
                  </a:moveTo>
                  <a:lnTo>
                    <a:pt x="862063" y="15519"/>
                  </a:lnTo>
                  <a:lnTo>
                    <a:pt x="856615" y="7442"/>
                  </a:lnTo>
                  <a:lnTo>
                    <a:pt x="848550" y="1993"/>
                  </a:lnTo>
                  <a:lnTo>
                    <a:pt x="838606" y="0"/>
                  </a:lnTo>
                  <a:lnTo>
                    <a:pt x="828713" y="1993"/>
                  </a:lnTo>
                  <a:lnTo>
                    <a:pt x="820648" y="7442"/>
                  </a:lnTo>
                  <a:lnTo>
                    <a:pt x="815200" y="15519"/>
                  </a:lnTo>
                  <a:lnTo>
                    <a:pt x="813206" y="25400"/>
                  </a:lnTo>
                  <a:lnTo>
                    <a:pt x="815200" y="35293"/>
                  </a:lnTo>
                  <a:lnTo>
                    <a:pt x="820648" y="43357"/>
                  </a:lnTo>
                  <a:lnTo>
                    <a:pt x="828713" y="48806"/>
                  </a:lnTo>
                  <a:lnTo>
                    <a:pt x="838657" y="50800"/>
                  </a:lnTo>
                  <a:lnTo>
                    <a:pt x="848550" y="48806"/>
                  </a:lnTo>
                  <a:lnTo>
                    <a:pt x="856615" y="43357"/>
                  </a:lnTo>
                  <a:lnTo>
                    <a:pt x="862063" y="35293"/>
                  </a:lnTo>
                  <a:lnTo>
                    <a:pt x="864057" y="25400"/>
                  </a:lnTo>
                  <a:close/>
                </a:path>
                <a:path w="1701165" h="1789429">
                  <a:moveTo>
                    <a:pt x="965708" y="25400"/>
                  </a:moveTo>
                  <a:lnTo>
                    <a:pt x="963714" y="15519"/>
                  </a:lnTo>
                  <a:lnTo>
                    <a:pt x="958265" y="7442"/>
                  </a:lnTo>
                  <a:lnTo>
                    <a:pt x="950201" y="1993"/>
                  </a:lnTo>
                  <a:lnTo>
                    <a:pt x="940257" y="0"/>
                  </a:lnTo>
                  <a:lnTo>
                    <a:pt x="930363" y="1993"/>
                  </a:lnTo>
                  <a:lnTo>
                    <a:pt x="922299" y="7442"/>
                  </a:lnTo>
                  <a:lnTo>
                    <a:pt x="916851" y="15519"/>
                  </a:lnTo>
                  <a:lnTo>
                    <a:pt x="914857" y="25400"/>
                  </a:lnTo>
                  <a:lnTo>
                    <a:pt x="916851" y="35293"/>
                  </a:lnTo>
                  <a:lnTo>
                    <a:pt x="922299" y="43357"/>
                  </a:lnTo>
                  <a:lnTo>
                    <a:pt x="930363" y="48806"/>
                  </a:lnTo>
                  <a:lnTo>
                    <a:pt x="940308" y="50800"/>
                  </a:lnTo>
                  <a:lnTo>
                    <a:pt x="950201" y="48806"/>
                  </a:lnTo>
                  <a:lnTo>
                    <a:pt x="958265" y="43357"/>
                  </a:lnTo>
                  <a:lnTo>
                    <a:pt x="963714" y="35293"/>
                  </a:lnTo>
                  <a:lnTo>
                    <a:pt x="965708" y="25400"/>
                  </a:lnTo>
                  <a:close/>
                </a:path>
                <a:path w="1701165" h="1789429">
                  <a:moveTo>
                    <a:pt x="1067358" y="25400"/>
                  </a:moveTo>
                  <a:lnTo>
                    <a:pt x="1065364" y="15519"/>
                  </a:lnTo>
                  <a:lnTo>
                    <a:pt x="1059916" y="7442"/>
                  </a:lnTo>
                  <a:lnTo>
                    <a:pt x="1051852" y="1993"/>
                  </a:lnTo>
                  <a:lnTo>
                    <a:pt x="1041908" y="0"/>
                  </a:lnTo>
                  <a:lnTo>
                    <a:pt x="1032014" y="1993"/>
                  </a:lnTo>
                  <a:lnTo>
                    <a:pt x="1023950" y="7442"/>
                  </a:lnTo>
                  <a:lnTo>
                    <a:pt x="1018501" y="15519"/>
                  </a:lnTo>
                  <a:lnTo>
                    <a:pt x="1016508" y="25400"/>
                  </a:lnTo>
                  <a:lnTo>
                    <a:pt x="1018501" y="35293"/>
                  </a:lnTo>
                  <a:lnTo>
                    <a:pt x="1023950" y="43357"/>
                  </a:lnTo>
                  <a:lnTo>
                    <a:pt x="1032014" y="48806"/>
                  </a:lnTo>
                  <a:lnTo>
                    <a:pt x="1041958" y="50800"/>
                  </a:lnTo>
                  <a:lnTo>
                    <a:pt x="1051852" y="48806"/>
                  </a:lnTo>
                  <a:lnTo>
                    <a:pt x="1059916" y="43357"/>
                  </a:lnTo>
                  <a:lnTo>
                    <a:pt x="1065364" y="35293"/>
                  </a:lnTo>
                  <a:lnTo>
                    <a:pt x="1067358" y="25400"/>
                  </a:lnTo>
                  <a:close/>
                </a:path>
                <a:path w="1701165" h="1789429">
                  <a:moveTo>
                    <a:pt x="1169009" y="25400"/>
                  </a:moveTo>
                  <a:lnTo>
                    <a:pt x="1167015" y="15519"/>
                  </a:lnTo>
                  <a:lnTo>
                    <a:pt x="1161567" y="7442"/>
                  </a:lnTo>
                  <a:lnTo>
                    <a:pt x="1153502" y="1993"/>
                  </a:lnTo>
                  <a:lnTo>
                    <a:pt x="1143558" y="0"/>
                  </a:lnTo>
                  <a:lnTo>
                    <a:pt x="1133665" y="1993"/>
                  </a:lnTo>
                  <a:lnTo>
                    <a:pt x="1125601" y="7442"/>
                  </a:lnTo>
                  <a:lnTo>
                    <a:pt x="1120152" y="15519"/>
                  </a:lnTo>
                  <a:lnTo>
                    <a:pt x="1118158" y="25400"/>
                  </a:lnTo>
                  <a:lnTo>
                    <a:pt x="1120152" y="35293"/>
                  </a:lnTo>
                  <a:lnTo>
                    <a:pt x="1125601" y="43357"/>
                  </a:lnTo>
                  <a:lnTo>
                    <a:pt x="1133665" y="48806"/>
                  </a:lnTo>
                  <a:lnTo>
                    <a:pt x="1143609" y="50800"/>
                  </a:lnTo>
                  <a:lnTo>
                    <a:pt x="1153502" y="48806"/>
                  </a:lnTo>
                  <a:lnTo>
                    <a:pt x="1161567" y="43357"/>
                  </a:lnTo>
                  <a:lnTo>
                    <a:pt x="1167015" y="35293"/>
                  </a:lnTo>
                  <a:lnTo>
                    <a:pt x="1169009" y="25400"/>
                  </a:lnTo>
                  <a:close/>
                </a:path>
                <a:path w="1701165" h="1789429">
                  <a:moveTo>
                    <a:pt x="1270660" y="25400"/>
                  </a:moveTo>
                  <a:lnTo>
                    <a:pt x="1268666" y="15519"/>
                  </a:lnTo>
                  <a:lnTo>
                    <a:pt x="1263218" y="7442"/>
                  </a:lnTo>
                  <a:lnTo>
                    <a:pt x="1255153" y="1993"/>
                  </a:lnTo>
                  <a:lnTo>
                    <a:pt x="1245209" y="0"/>
                  </a:lnTo>
                  <a:lnTo>
                    <a:pt x="1235316" y="1993"/>
                  </a:lnTo>
                  <a:lnTo>
                    <a:pt x="1227251" y="7442"/>
                  </a:lnTo>
                  <a:lnTo>
                    <a:pt x="1221803" y="15519"/>
                  </a:lnTo>
                  <a:lnTo>
                    <a:pt x="1219809" y="25400"/>
                  </a:lnTo>
                  <a:lnTo>
                    <a:pt x="1221803" y="35293"/>
                  </a:lnTo>
                  <a:lnTo>
                    <a:pt x="1227251" y="43357"/>
                  </a:lnTo>
                  <a:lnTo>
                    <a:pt x="1235316" y="48806"/>
                  </a:lnTo>
                  <a:lnTo>
                    <a:pt x="1245260" y="50800"/>
                  </a:lnTo>
                  <a:lnTo>
                    <a:pt x="1255153" y="48806"/>
                  </a:lnTo>
                  <a:lnTo>
                    <a:pt x="1263218" y="43357"/>
                  </a:lnTo>
                  <a:lnTo>
                    <a:pt x="1268666" y="35293"/>
                  </a:lnTo>
                  <a:lnTo>
                    <a:pt x="1270660" y="25400"/>
                  </a:lnTo>
                  <a:close/>
                </a:path>
                <a:path w="1701165" h="1789429">
                  <a:moveTo>
                    <a:pt x="1372311" y="25400"/>
                  </a:moveTo>
                  <a:lnTo>
                    <a:pt x="1370317" y="15519"/>
                  </a:lnTo>
                  <a:lnTo>
                    <a:pt x="1364869" y="7442"/>
                  </a:lnTo>
                  <a:lnTo>
                    <a:pt x="1356791" y="1993"/>
                  </a:lnTo>
                  <a:lnTo>
                    <a:pt x="1346860" y="0"/>
                  </a:lnTo>
                  <a:lnTo>
                    <a:pt x="1336967" y="1993"/>
                  </a:lnTo>
                  <a:lnTo>
                    <a:pt x="1328902" y="7442"/>
                  </a:lnTo>
                  <a:lnTo>
                    <a:pt x="1323454" y="15519"/>
                  </a:lnTo>
                  <a:lnTo>
                    <a:pt x="1321460" y="25400"/>
                  </a:lnTo>
                  <a:lnTo>
                    <a:pt x="1323454" y="35293"/>
                  </a:lnTo>
                  <a:lnTo>
                    <a:pt x="1328902" y="43357"/>
                  </a:lnTo>
                  <a:lnTo>
                    <a:pt x="1336967" y="48806"/>
                  </a:lnTo>
                  <a:lnTo>
                    <a:pt x="1346911" y="50800"/>
                  </a:lnTo>
                  <a:lnTo>
                    <a:pt x="1356791" y="48806"/>
                  </a:lnTo>
                  <a:lnTo>
                    <a:pt x="1364869" y="43357"/>
                  </a:lnTo>
                  <a:lnTo>
                    <a:pt x="1370317" y="35293"/>
                  </a:lnTo>
                  <a:lnTo>
                    <a:pt x="1372311" y="25400"/>
                  </a:lnTo>
                  <a:close/>
                </a:path>
                <a:path w="1701165" h="1789429">
                  <a:moveTo>
                    <a:pt x="1473962" y="25400"/>
                  </a:moveTo>
                  <a:lnTo>
                    <a:pt x="1471968" y="15519"/>
                  </a:lnTo>
                  <a:lnTo>
                    <a:pt x="1466519" y="7442"/>
                  </a:lnTo>
                  <a:lnTo>
                    <a:pt x="1458442" y="1993"/>
                  </a:lnTo>
                  <a:lnTo>
                    <a:pt x="1448511" y="0"/>
                  </a:lnTo>
                  <a:lnTo>
                    <a:pt x="1438617" y="1993"/>
                  </a:lnTo>
                  <a:lnTo>
                    <a:pt x="1430553" y="7442"/>
                  </a:lnTo>
                  <a:lnTo>
                    <a:pt x="1425105" y="15519"/>
                  </a:lnTo>
                  <a:lnTo>
                    <a:pt x="1423111" y="25400"/>
                  </a:lnTo>
                  <a:lnTo>
                    <a:pt x="1425105" y="35293"/>
                  </a:lnTo>
                  <a:lnTo>
                    <a:pt x="1430553" y="43357"/>
                  </a:lnTo>
                  <a:lnTo>
                    <a:pt x="1438617" y="48806"/>
                  </a:lnTo>
                  <a:lnTo>
                    <a:pt x="1448562" y="50800"/>
                  </a:lnTo>
                  <a:lnTo>
                    <a:pt x="1458442" y="48806"/>
                  </a:lnTo>
                  <a:lnTo>
                    <a:pt x="1466519" y="43357"/>
                  </a:lnTo>
                  <a:lnTo>
                    <a:pt x="1471968" y="35293"/>
                  </a:lnTo>
                  <a:lnTo>
                    <a:pt x="1473962" y="25400"/>
                  </a:lnTo>
                  <a:close/>
                </a:path>
                <a:path w="1701165" h="1789429">
                  <a:moveTo>
                    <a:pt x="1575612" y="25400"/>
                  </a:moveTo>
                  <a:lnTo>
                    <a:pt x="1573618" y="15519"/>
                  </a:lnTo>
                  <a:lnTo>
                    <a:pt x="1568170" y="7442"/>
                  </a:lnTo>
                  <a:lnTo>
                    <a:pt x="1560093" y="1993"/>
                  </a:lnTo>
                  <a:lnTo>
                    <a:pt x="1550162" y="0"/>
                  </a:lnTo>
                  <a:lnTo>
                    <a:pt x="1540268" y="1993"/>
                  </a:lnTo>
                  <a:lnTo>
                    <a:pt x="1532204" y="7442"/>
                  </a:lnTo>
                  <a:lnTo>
                    <a:pt x="1526755" y="15519"/>
                  </a:lnTo>
                  <a:lnTo>
                    <a:pt x="1524762" y="25400"/>
                  </a:lnTo>
                  <a:lnTo>
                    <a:pt x="1526755" y="35293"/>
                  </a:lnTo>
                  <a:lnTo>
                    <a:pt x="1532204" y="43357"/>
                  </a:lnTo>
                  <a:lnTo>
                    <a:pt x="1540268" y="48806"/>
                  </a:lnTo>
                  <a:lnTo>
                    <a:pt x="1550212" y="50800"/>
                  </a:lnTo>
                  <a:lnTo>
                    <a:pt x="1560093" y="48806"/>
                  </a:lnTo>
                  <a:lnTo>
                    <a:pt x="1568170" y="43357"/>
                  </a:lnTo>
                  <a:lnTo>
                    <a:pt x="1573618" y="35293"/>
                  </a:lnTo>
                  <a:lnTo>
                    <a:pt x="1575612" y="25400"/>
                  </a:lnTo>
                  <a:close/>
                </a:path>
                <a:path w="1701165" h="1789429">
                  <a:moveTo>
                    <a:pt x="1649399" y="137426"/>
                  </a:moveTo>
                  <a:lnTo>
                    <a:pt x="1647418" y="127495"/>
                  </a:lnTo>
                  <a:lnTo>
                    <a:pt x="1641970" y="119418"/>
                  </a:lnTo>
                  <a:lnTo>
                    <a:pt x="1633905" y="113969"/>
                  </a:lnTo>
                  <a:lnTo>
                    <a:pt x="1624012" y="111975"/>
                  </a:lnTo>
                  <a:lnTo>
                    <a:pt x="1614119" y="113969"/>
                  </a:lnTo>
                  <a:lnTo>
                    <a:pt x="1606054" y="119418"/>
                  </a:lnTo>
                  <a:lnTo>
                    <a:pt x="1600606" y="127495"/>
                  </a:lnTo>
                  <a:lnTo>
                    <a:pt x="1598612" y="137426"/>
                  </a:lnTo>
                  <a:lnTo>
                    <a:pt x="1600606" y="147320"/>
                  </a:lnTo>
                  <a:lnTo>
                    <a:pt x="1606054" y="155384"/>
                  </a:lnTo>
                  <a:lnTo>
                    <a:pt x="1614131" y="160832"/>
                  </a:lnTo>
                  <a:lnTo>
                    <a:pt x="1624025" y="162826"/>
                  </a:lnTo>
                  <a:lnTo>
                    <a:pt x="1633880" y="160832"/>
                  </a:lnTo>
                  <a:lnTo>
                    <a:pt x="1641970" y="155384"/>
                  </a:lnTo>
                  <a:lnTo>
                    <a:pt x="1647405" y="147320"/>
                  </a:lnTo>
                  <a:lnTo>
                    <a:pt x="1649399" y="137426"/>
                  </a:lnTo>
                  <a:close/>
                </a:path>
                <a:path w="1701165" h="1789429">
                  <a:moveTo>
                    <a:pt x="1649425" y="239077"/>
                  </a:moveTo>
                  <a:lnTo>
                    <a:pt x="1647444" y="229146"/>
                  </a:lnTo>
                  <a:lnTo>
                    <a:pt x="1642008" y="221068"/>
                  </a:lnTo>
                  <a:lnTo>
                    <a:pt x="1633931" y="215620"/>
                  </a:lnTo>
                  <a:lnTo>
                    <a:pt x="1624037" y="213626"/>
                  </a:lnTo>
                  <a:lnTo>
                    <a:pt x="1614144" y="215620"/>
                  </a:lnTo>
                  <a:lnTo>
                    <a:pt x="1606080" y="221068"/>
                  </a:lnTo>
                  <a:lnTo>
                    <a:pt x="1600631" y="229146"/>
                  </a:lnTo>
                  <a:lnTo>
                    <a:pt x="1598637" y="239077"/>
                  </a:lnTo>
                  <a:lnTo>
                    <a:pt x="1600644" y="248970"/>
                  </a:lnTo>
                  <a:lnTo>
                    <a:pt x="1606080" y="257035"/>
                  </a:lnTo>
                  <a:lnTo>
                    <a:pt x="1614157" y="262483"/>
                  </a:lnTo>
                  <a:lnTo>
                    <a:pt x="1624050" y="264477"/>
                  </a:lnTo>
                  <a:lnTo>
                    <a:pt x="1633905" y="262483"/>
                  </a:lnTo>
                  <a:lnTo>
                    <a:pt x="1641995" y="257035"/>
                  </a:lnTo>
                  <a:lnTo>
                    <a:pt x="1647444" y="248970"/>
                  </a:lnTo>
                  <a:lnTo>
                    <a:pt x="1649425" y="239077"/>
                  </a:lnTo>
                  <a:close/>
                </a:path>
                <a:path w="1701165" h="1789429">
                  <a:moveTo>
                    <a:pt x="1649450" y="340728"/>
                  </a:moveTo>
                  <a:lnTo>
                    <a:pt x="1647469" y="330796"/>
                  </a:lnTo>
                  <a:lnTo>
                    <a:pt x="1642033" y="322719"/>
                  </a:lnTo>
                  <a:lnTo>
                    <a:pt x="1633956" y="317271"/>
                  </a:lnTo>
                  <a:lnTo>
                    <a:pt x="1624063" y="315277"/>
                  </a:lnTo>
                  <a:lnTo>
                    <a:pt x="1614170" y="317271"/>
                  </a:lnTo>
                  <a:lnTo>
                    <a:pt x="1606105" y="322719"/>
                  </a:lnTo>
                  <a:lnTo>
                    <a:pt x="1600657" y="330796"/>
                  </a:lnTo>
                  <a:lnTo>
                    <a:pt x="1598663" y="340728"/>
                  </a:lnTo>
                  <a:lnTo>
                    <a:pt x="1600669" y="350621"/>
                  </a:lnTo>
                  <a:lnTo>
                    <a:pt x="1606105" y="358686"/>
                  </a:lnTo>
                  <a:lnTo>
                    <a:pt x="1614182" y="364134"/>
                  </a:lnTo>
                  <a:lnTo>
                    <a:pt x="1624076" y="366128"/>
                  </a:lnTo>
                  <a:lnTo>
                    <a:pt x="1633931" y="364134"/>
                  </a:lnTo>
                  <a:lnTo>
                    <a:pt x="1642021" y="358686"/>
                  </a:lnTo>
                  <a:lnTo>
                    <a:pt x="1647469" y="350621"/>
                  </a:lnTo>
                  <a:lnTo>
                    <a:pt x="1649450" y="340728"/>
                  </a:lnTo>
                  <a:close/>
                </a:path>
                <a:path w="1701165" h="1789429">
                  <a:moveTo>
                    <a:pt x="1649476" y="442379"/>
                  </a:moveTo>
                  <a:lnTo>
                    <a:pt x="1647494" y="432447"/>
                  </a:lnTo>
                  <a:lnTo>
                    <a:pt x="1642059" y="424370"/>
                  </a:lnTo>
                  <a:lnTo>
                    <a:pt x="1633982" y="418922"/>
                  </a:lnTo>
                  <a:lnTo>
                    <a:pt x="1624088" y="416928"/>
                  </a:lnTo>
                  <a:lnTo>
                    <a:pt x="1614195" y="418922"/>
                  </a:lnTo>
                  <a:lnTo>
                    <a:pt x="1606130" y="424370"/>
                  </a:lnTo>
                  <a:lnTo>
                    <a:pt x="1600682" y="432447"/>
                  </a:lnTo>
                  <a:lnTo>
                    <a:pt x="1598688" y="442379"/>
                  </a:lnTo>
                  <a:lnTo>
                    <a:pt x="1600695" y="452272"/>
                  </a:lnTo>
                  <a:lnTo>
                    <a:pt x="1606130" y="460336"/>
                  </a:lnTo>
                  <a:lnTo>
                    <a:pt x="1614208" y="465785"/>
                  </a:lnTo>
                  <a:lnTo>
                    <a:pt x="1624101" y="467779"/>
                  </a:lnTo>
                  <a:lnTo>
                    <a:pt x="1633956" y="465785"/>
                  </a:lnTo>
                  <a:lnTo>
                    <a:pt x="1642046" y="460336"/>
                  </a:lnTo>
                  <a:lnTo>
                    <a:pt x="1647494" y="452272"/>
                  </a:lnTo>
                  <a:lnTo>
                    <a:pt x="1649476" y="442379"/>
                  </a:lnTo>
                  <a:close/>
                </a:path>
                <a:path w="1701165" h="1789429">
                  <a:moveTo>
                    <a:pt x="1649501" y="544029"/>
                  </a:moveTo>
                  <a:lnTo>
                    <a:pt x="1647520" y="534098"/>
                  </a:lnTo>
                  <a:lnTo>
                    <a:pt x="1642084" y="526021"/>
                  </a:lnTo>
                  <a:lnTo>
                    <a:pt x="1634007" y="520573"/>
                  </a:lnTo>
                  <a:lnTo>
                    <a:pt x="1624114" y="518579"/>
                  </a:lnTo>
                  <a:lnTo>
                    <a:pt x="1614220" y="520573"/>
                  </a:lnTo>
                  <a:lnTo>
                    <a:pt x="1606156" y="526021"/>
                  </a:lnTo>
                  <a:lnTo>
                    <a:pt x="1600708" y="534098"/>
                  </a:lnTo>
                  <a:lnTo>
                    <a:pt x="1598714" y="544029"/>
                  </a:lnTo>
                  <a:lnTo>
                    <a:pt x="1600720" y="553923"/>
                  </a:lnTo>
                  <a:lnTo>
                    <a:pt x="1606156" y="561987"/>
                  </a:lnTo>
                  <a:lnTo>
                    <a:pt x="1614233" y="567436"/>
                  </a:lnTo>
                  <a:lnTo>
                    <a:pt x="1624126" y="569429"/>
                  </a:lnTo>
                  <a:lnTo>
                    <a:pt x="1633982" y="567436"/>
                  </a:lnTo>
                  <a:lnTo>
                    <a:pt x="1642071" y="561987"/>
                  </a:lnTo>
                  <a:lnTo>
                    <a:pt x="1647520" y="553923"/>
                  </a:lnTo>
                  <a:lnTo>
                    <a:pt x="1649501" y="544029"/>
                  </a:lnTo>
                  <a:close/>
                </a:path>
                <a:path w="1701165" h="1789429">
                  <a:moveTo>
                    <a:pt x="1649526" y="645680"/>
                  </a:moveTo>
                  <a:lnTo>
                    <a:pt x="1647545" y="635749"/>
                  </a:lnTo>
                  <a:lnTo>
                    <a:pt x="1642110" y="627672"/>
                  </a:lnTo>
                  <a:lnTo>
                    <a:pt x="1634032" y="622223"/>
                  </a:lnTo>
                  <a:lnTo>
                    <a:pt x="1624139" y="620229"/>
                  </a:lnTo>
                  <a:lnTo>
                    <a:pt x="1614246" y="622223"/>
                  </a:lnTo>
                  <a:lnTo>
                    <a:pt x="1606181" y="627672"/>
                  </a:lnTo>
                  <a:lnTo>
                    <a:pt x="1600733" y="635749"/>
                  </a:lnTo>
                  <a:lnTo>
                    <a:pt x="1598739" y="645680"/>
                  </a:lnTo>
                  <a:lnTo>
                    <a:pt x="1600746" y="655574"/>
                  </a:lnTo>
                  <a:lnTo>
                    <a:pt x="1606181" y="663638"/>
                  </a:lnTo>
                  <a:lnTo>
                    <a:pt x="1614258" y="669086"/>
                  </a:lnTo>
                  <a:lnTo>
                    <a:pt x="1624152" y="671080"/>
                  </a:lnTo>
                  <a:lnTo>
                    <a:pt x="1634007" y="669086"/>
                  </a:lnTo>
                  <a:lnTo>
                    <a:pt x="1642097" y="663638"/>
                  </a:lnTo>
                  <a:lnTo>
                    <a:pt x="1647545" y="655574"/>
                  </a:lnTo>
                  <a:lnTo>
                    <a:pt x="1649526" y="645680"/>
                  </a:lnTo>
                  <a:close/>
                </a:path>
                <a:path w="1701165" h="1789429">
                  <a:moveTo>
                    <a:pt x="1649552" y="747331"/>
                  </a:moveTo>
                  <a:lnTo>
                    <a:pt x="1647571" y="737400"/>
                  </a:lnTo>
                  <a:lnTo>
                    <a:pt x="1642135" y="729322"/>
                  </a:lnTo>
                  <a:lnTo>
                    <a:pt x="1634058" y="723874"/>
                  </a:lnTo>
                  <a:lnTo>
                    <a:pt x="1624164" y="721880"/>
                  </a:lnTo>
                  <a:lnTo>
                    <a:pt x="1614271" y="723874"/>
                  </a:lnTo>
                  <a:lnTo>
                    <a:pt x="1606207" y="729322"/>
                  </a:lnTo>
                  <a:lnTo>
                    <a:pt x="1600758" y="737400"/>
                  </a:lnTo>
                  <a:lnTo>
                    <a:pt x="1598764" y="747331"/>
                  </a:lnTo>
                  <a:lnTo>
                    <a:pt x="1600771" y="757224"/>
                  </a:lnTo>
                  <a:lnTo>
                    <a:pt x="1606207" y="765289"/>
                  </a:lnTo>
                  <a:lnTo>
                    <a:pt x="1614284" y="770737"/>
                  </a:lnTo>
                  <a:lnTo>
                    <a:pt x="1624177" y="772731"/>
                  </a:lnTo>
                  <a:lnTo>
                    <a:pt x="1634032" y="770737"/>
                  </a:lnTo>
                  <a:lnTo>
                    <a:pt x="1642122" y="765289"/>
                  </a:lnTo>
                  <a:lnTo>
                    <a:pt x="1647571" y="757224"/>
                  </a:lnTo>
                  <a:lnTo>
                    <a:pt x="1649552" y="747331"/>
                  </a:lnTo>
                  <a:close/>
                </a:path>
                <a:path w="1701165" h="1789429">
                  <a:moveTo>
                    <a:pt x="1649577" y="848982"/>
                  </a:moveTo>
                  <a:lnTo>
                    <a:pt x="1647596" y="839050"/>
                  </a:lnTo>
                  <a:lnTo>
                    <a:pt x="1642160" y="830973"/>
                  </a:lnTo>
                  <a:lnTo>
                    <a:pt x="1634083" y="825525"/>
                  </a:lnTo>
                  <a:lnTo>
                    <a:pt x="1624190" y="823531"/>
                  </a:lnTo>
                  <a:lnTo>
                    <a:pt x="1614297" y="825525"/>
                  </a:lnTo>
                  <a:lnTo>
                    <a:pt x="1606232" y="830973"/>
                  </a:lnTo>
                  <a:lnTo>
                    <a:pt x="1600784" y="839050"/>
                  </a:lnTo>
                  <a:lnTo>
                    <a:pt x="1598790" y="848982"/>
                  </a:lnTo>
                  <a:lnTo>
                    <a:pt x="1600796" y="858875"/>
                  </a:lnTo>
                  <a:lnTo>
                    <a:pt x="1606245" y="866940"/>
                  </a:lnTo>
                  <a:lnTo>
                    <a:pt x="1614309" y="872388"/>
                  </a:lnTo>
                  <a:lnTo>
                    <a:pt x="1624203" y="874382"/>
                  </a:lnTo>
                  <a:lnTo>
                    <a:pt x="1634058" y="872388"/>
                  </a:lnTo>
                  <a:lnTo>
                    <a:pt x="1642148" y="866940"/>
                  </a:lnTo>
                  <a:lnTo>
                    <a:pt x="1647596" y="858875"/>
                  </a:lnTo>
                  <a:lnTo>
                    <a:pt x="1649577" y="848982"/>
                  </a:lnTo>
                  <a:close/>
                </a:path>
                <a:path w="1701165" h="1789429">
                  <a:moveTo>
                    <a:pt x="1649603" y="950633"/>
                  </a:moveTo>
                  <a:lnTo>
                    <a:pt x="1647621" y="940701"/>
                  </a:lnTo>
                  <a:lnTo>
                    <a:pt x="1642186" y="932624"/>
                  </a:lnTo>
                  <a:lnTo>
                    <a:pt x="1634109" y="927176"/>
                  </a:lnTo>
                  <a:lnTo>
                    <a:pt x="1624215" y="925182"/>
                  </a:lnTo>
                  <a:lnTo>
                    <a:pt x="1614322" y="927176"/>
                  </a:lnTo>
                  <a:lnTo>
                    <a:pt x="1606257" y="932624"/>
                  </a:lnTo>
                  <a:lnTo>
                    <a:pt x="1600809" y="940701"/>
                  </a:lnTo>
                  <a:lnTo>
                    <a:pt x="1598815" y="950633"/>
                  </a:lnTo>
                  <a:lnTo>
                    <a:pt x="1600822" y="960526"/>
                  </a:lnTo>
                  <a:lnTo>
                    <a:pt x="1606270" y="968590"/>
                  </a:lnTo>
                  <a:lnTo>
                    <a:pt x="1614335" y="974039"/>
                  </a:lnTo>
                  <a:lnTo>
                    <a:pt x="1624228" y="976033"/>
                  </a:lnTo>
                  <a:lnTo>
                    <a:pt x="1634096" y="974039"/>
                  </a:lnTo>
                  <a:lnTo>
                    <a:pt x="1642173" y="968590"/>
                  </a:lnTo>
                  <a:lnTo>
                    <a:pt x="1647621" y="960526"/>
                  </a:lnTo>
                  <a:lnTo>
                    <a:pt x="1649603" y="950633"/>
                  </a:lnTo>
                  <a:close/>
                </a:path>
                <a:path w="1701165" h="1789429">
                  <a:moveTo>
                    <a:pt x="1649628" y="1052283"/>
                  </a:moveTo>
                  <a:lnTo>
                    <a:pt x="1647647" y="1042352"/>
                  </a:lnTo>
                  <a:lnTo>
                    <a:pt x="1642211" y="1034275"/>
                  </a:lnTo>
                  <a:lnTo>
                    <a:pt x="1634134" y="1028827"/>
                  </a:lnTo>
                  <a:lnTo>
                    <a:pt x="1624241" y="1026833"/>
                  </a:lnTo>
                  <a:lnTo>
                    <a:pt x="1614347" y="1028827"/>
                  </a:lnTo>
                  <a:lnTo>
                    <a:pt x="1606283" y="1034275"/>
                  </a:lnTo>
                  <a:lnTo>
                    <a:pt x="1600835" y="1042352"/>
                  </a:lnTo>
                  <a:lnTo>
                    <a:pt x="1598841" y="1052283"/>
                  </a:lnTo>
                  <a:lnTo>
                    <a:pt x="1600847" y="1062177"/>
                  </a:lnTo>
                  <a:lnTo>
                    <a:pt x="1606296" y="1070241"/>
                  </a:lnTo>
                  <a:lnTo>
                    <a:pt x="1614360" y="1075690"/>
                  </a:lnTo>
                  <a:lnTo>
                    <a:pt x="1624253" y="1077683"/>
                  </a:lnTo>
                  <a:lnTo>
                    <a:pt x="1634121" y="1075690"/>
                  </a:lnTo>
                  <a:lnTo>
                    <a:pt x="1642198" y="1070241"/>
                  </a:lnTo>
                  <a:lnTo>
                    <a:pt x="1647647" y="1062177"/>
                  </a:lnTo>
                  <a:lnTo>
                    <a:pt x="1649628" y="1052283"/>
                  </a:lnTo>
                  <a:close/>
                </a:path>
                <a:path w="1701165" h="1789429">
                  <a:moveTo>
                    <a:pt x="1649653" y="1153934"/>
                  </a:moveTo>
                  <a:lnTo>
                    <a:pt x="1647672" y="1144003"/>
                  </a:lnTo>
                  <a:lnTo>
                    <a:pt x="1642237" y="1135926"/>
                  </a:lnTo>
                  <a:lnTo>
                    <a:pt x="1634159" y="1130477"/>
                  </a:lnTo>
                  <a:lnTo>
                    <a:pt x="1624266" y="1128483"/>
                  </a:lnTo>
                  <a:lnTo>
                    <a:pt x="1614373" y="1130477"/>
                  </a:lnTo>
                  <a:lnTo>
                    <a:pt x="1606308" y="1135926"/>
                  </a:lnTo>
                  <a:lnTo>
                    <a:pt x="1600860" y="1144003"/>
                  </a:lnTo>
                  <a:lnTo>
                    <a:pt x="1598866" y="1153934"/>
                  </a:lnTo>
                  <a:lnTo>
                    <a:pt x="1600873" y="1163828"/>
                  </a:lnTo>
                  <a:lnTo>
                    <a:pt x="1606321" y="1171892"/>
                  </a:lnTo>
                  <a:lnTo>
                    <a:pt x="1614385" y="1177340"/>
                  </a:lnTo>
                  <a:lnTo>
                    <a:pt x="1624279" y="1179334"/>
                  </a:lnTo>
                  <a:lnTo>
                    <a:pt x="1634147" y="1177340"/>
                  </a:lnTo>
                  <a:lnTo>
                    <a:pt x="1642224" y="1171892"/>
                  </a:lnTo>
                  <a:lnTo>
                    <a:pt x="1647672" y="1163828"/>
                  </a:lnTo>
                  <a:lnTo>
                    <a:pt x="1649653" y="1153934"/>
                  </a:lnTo>
                  <a:close/>
                </a:path>
                <a:path w="1701165" h="1789429">
                  <a:moveTo>
                    <a:pt x="1649679" y="1255585"/>
                  </a:moveTo>
                  <a:lnTo>
                    <a:pt x="1647698" y="1245654"/>
                  </a:lnTo>
                  <a:lnTo>
                    <a:pt x="1642262" y="1237576"/>
                  </a:lnTo>
                  <a:lnTo>
                    <a:pt x="1634185" y="1232128"/>
                  </a:lnTo>
                  <a:lnTo>
                    <a:pt x="1624291" y="1230134"/>
                  </a:lnTo>
                  <a:lnTo>
                    <a:pt x="1614411" y="1232128"/>
                  </a:lnTo>
                  <a:lnTo>
                    <a:pt x="1606334" y="1237576"/>
                  </a:lnTo>
                  <a:lnTo>
                    <a:pt x="1600885" y="1245654"/>
                  </a:lnTo>
                  <a:lnTo>
                    <a:pt x="1598904" y="1255585"/>
                  </a:lnTo>
                  <a:lnTo>
                    <a:pt x="1600898" y="1265478"/>
                  </a:lnTo>
                  <a:lnTo>
                    <a:pt x="1606346" y="1273543"/>
                  </a:lnTo>
                  <a:lnTo>
                    <a:pt x="1614411" y="1278991"/>
                  </a:lnTo>
                  <a:lnTo>
                    <a:pt x="1624304" y="1280985"/>
                  </a:lnTo>
                  <a:lnTo>
                    <a:pt x="1634172" y="1278991"/>
                  </a:lnTo>
                  <a:lnTo>
                    <a:pt x="1642249" y="1273543"/>
                  </a:lnTo>
                  <a:lnTo>
                    <a:pt x="1647698" y="1265478"/>
                  </a:lnTo>
                  <a:lnTo>
                    <a:pt x="1649679" y="1255585"/>
                  </a:lnTo>
                  <a:close/>
                </a:path>
                <a:path w="1701165" h="1789429">
                  <a:moveTo>
                    <a:pt x="1649704" y="1357236"/>
                  </a:moveTo>
                  <a:lnTo>
                    <a:pt x="1647723" y="1347304"/>
                  </a:lnTo>
                  <a:lnTo>
                    <a:pt x="1642287" y="1339227"/>
                  </a:lnTo>
                  <a:lnTo>
                    <a:pt x="1634210" y="1333779"/>
                  </a:lnTo>
                  <a:lnTo>
                    <a:pt x="1624317" y="1331785"/>
                  </a:lnTo>
                  <a:lnTo>
                    <a:pt x="1614436" y="1333779"/>
                  </a:lnTo>
                  <a:lnTo>
                    <a:pt x="1606359" y="1339227"/>
                  </a:lnTo>
                  <a:lnTo>
                    <a:pt x="1600911" y="1347304"/>
                  </a:lnTo>
                  <a:lnTo>
                    <a:pt x="1598930" y="1357236"/>
                  </a:lnTo>
                  <a:lnTo>
                    <a:pt x="1600923" y="1367129"/>
                  </a:lnTo>
                  <a:lnTo>
                    <a:pt x="1606372" y="1375194"/>
                  </a:lnTo>
                  <a:lnTo>
                    <a:pt x="1614436" y="1380642"/>
                  </a:lnTo>
                  <a:lnTo>
                    <a:pt x="1624330" y="1382636"/>
                  </a:lnTo>
                  <a:lnTo>
                    <a:pt x="1634197" y="1380642"/>
                  </a:lnTo>
                  <a:lnTo>
                    <a:pt x="1642275" y="1375194"/>
                  </a:lnTo>
                  <a:lnTo>
                    <a:pt x="1647723" y="1367129"/>
                  </a:lnTo>
                  <a:lnTo>
                    <a:pt x="1649704" y="1357236"/>
                  </a:lnTo>
                  <a:close/>
                </a:path>
                <a:path w="1701165" h="1789429">
                  <a:moveTo>
                    <a:pt x="1649730" y="1458887"/>
                  </a:moveTo>
                  <a:lnTo>
                    <a:pt x="1647748" y="1448955"/>
                  </a:lnTo>
                  <a:lnTo>
                    <a:pt x="1642313" y="1440878"/>
                  </a:lnTo>
                  <a:lnTo>
                    <a:pt x="1634236" y="1435430"/>
                  </a:lnTo>
                  <a:lnTo>
                    <a:pt x="1624342" y="1433436"/>
                  </a:lnTo>
                  <a:lnTo>
                    <a:pt x="1614462" y="1435430"/>
                  </a:lnTo>
                  <a:lnTo>
                    <a:pt x="1606384" y="1440878"/>
                  </a:lnTo>
                  <a:lnTo>
                    <a:pt x="1600949" y="1448955"/>
                  </a:lnTo>
                  <a:lnTo>
                    <a:pt x="1598955" y="1458887"/>
                  </a:lnTo>
                  <a:lnTo>
                    <a:pt x="1600949" y="1468780"/>
                  </a:lnTo>
                  <a:lnTo>
                    <a:pt x="1606397" y="1476844"/>
                  </a:lnTo>
                  <a:lnTo>
                    <a:pt x="1614474" y="1482293"/>
                  </a:lnTo>
                  <a:lnTo>
                    <a:pt x="1624355" y="1484287"/>
                  </a:lnTo>
                  <a:lnTo>
                    <a:pt x="1634223" y="1482293"/>
                  </a:lnTo>
                  <a:lnTo>
                    <a:pt x="1642300" y="1476844"/>
                  </a:lnTo>
                  <a:lnTo>
                    <a:pt x="1647748" y="1468780"/>
                  </a:lnTo>
                  <a:lnTo>
                    <a:pt x="1649730" y="1458887"/>
                  </a:lnTo>
                  <a:close/>
                </a:path>
                <a:path w="1701165" h="1789429">
                  <a:moveTo>
                    <a:pt x="1649768" y="1560537"/>
                  </a:moveTo>
                  <a:lnTo>
                    <a:pt x="1647774" y="1550606"/>
                  </a:lnTo>
                  <a:lnTo>
                    <a:pt x="1642338" y="1542529"/>
                  </a:lnTo>
                  <a:lnTo>
                    <a:pt x="1634261" y="1537081"/>
                  </a:lnTo>
                  <a:lnTo>
                    <a:pt x="1624368" y="1535087"/>
                  </a:lnTo>
                  <a:lnTo>
                    <a:pt x="1614487" y="1537081"/>
                  </a:lnTo>
                  <a:lnTo>
                    <a:pt x="1606410" y="1542529"/>
                  </a:lnTo>
                  <a:lnTo>
                    <a:pt x="1600974" y="1550606"/>
                  </a:lnTo>
                  <a:lnTo>
                    <a:pt x="1598980" y="1560537"/>
                  </a:lnTo>
                  <a:lnTo>
                    <a:pt x="1600974" y="1570431"/>
                  </a:lnTo>
                  <a:lnTo>
                    <a:pt x="1606423" y="1578495"/>
                  </a:lnTo>
                  <a:lnTo>
                    <a:pt x="1614500" y="1583944"/>
                  </a:lnTo>
                  <a:lnTo>
                    <a:pt x="1624380" y="1585937"/>
                  </a:lnTo>
                  <a:lnTo>
                    <a:pt x="1634248" y="1583944"/>
                  </a:lnTo>
                  <a:lnTo>
                    <a:pt x="1642325" y="1578495"/>
                  </a:lnTo>
                  <a:lnTo>
                    <a:pt x="1647774" y="1570431"/>
                  </a:lnTo>
                  <a:lnTo>
                    <a:pt x="1649768" y="1560537"/>
                  </a:lnTo>
                  <a:close/>
                </a:path>
                <a:path w="1701165" h="1789429">
                  <a:moveTo>
                    <a:pt x="1700580" y="1636801"/>
                  </a:moveTo>
                  <a:lnTo>
                    <a:pt x="1624749" y="1636801"/>
                  </a:lnTo>
                  <a:lnTo>
                    <a:pt x="1624037" y="1636801"/>
                  </a:lnTo>
                  <a:lnTo>
                    <a:pt x="1548193" y="1636801"/>
                  </a:lnTo>
                  <a:lnTo>
                    <a:pt x="1624431" y="1789188"/>
                  </a:lnTo>
                  <a:lnTo>
                    <a:pt x="1675206" y="1687588"/>
                  </a:lnTo>
                  <a:lnTo>
                    <a:pt x="1700580" y="1636801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5" name="object 75"/>
          <p:cNvSpPr txBox="1"/>
          <p:nvPr/>
        </p:nvSpPr>
        <p:spPr>
          <a:xfrm>
            <a:off x="11622684" y="6023355"/>
            <a:ext cx="1029969" cy="52260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4000"/>
              </a:lnSpc>
              <a:spcBef>
                <a:spcPts val="25"/>
              </a:spcBef>
            </a:pPr>
            <a:r>
              <a:rPr sz="1600" spc="-13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Promotion </a:t>
            </a:r>
            <a:r>
              <a:rPr sz="16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5812820" y="608495"/>
            <a:ext cx="12479655" cy="9209405"/>
            <a:chOff x="5812820" y="608495"/>
            <a:chExt cx="12479655" cy="9209405"/>
          </a:xfrm>
        </p:grpSpPr>
        <p:sp>
          <p:nvSpPr>
            <p:cNvPr id="77" name="object 77"/>
            <p:cNvSpPr/>
            <p:nvPr/>
          </p:nvSpPr>
          <p:spPr>
            <a:xfrm>
              <a:off x="9956292" y="6216522"/>
              <a:ext cx="1386205" cy="1390650"/>
            </a:xfrm>
            <a:custGeom>
              <a:avLst/>
              <a:gdLst/>
              <a:ahLst/>
              <a:cxnLst/>
              <a:rect l="l" t="t" r="r" b="b"/>
              <a:pathLst>
                <a:path w="1386204" h="1390650">
                  <a:moveTo>
                    <a:pt x="152400" y="0"/>
                  </a:moveTo>
                  <a:lnTo>
                    <a:pt x="0" y="76200"/>
                  </a:lnTo>
                  <a:lnTo>
                    <a:pt x="152400" y="152400"/>
                  </a:lnTo>
                  <a:lnTo>
                    <a:pt x="152400" y="101600"/>
                  </a:lnTo>
                  <a:lnTo>
                    <a:pt x="152400" y="76454"/>
                  </a:lnTo>
                  <a:lnTo>
                    <a:pt x="152400" y="75946"/>
                  </a:lnTo>
                  <a:lnTo>
                    <a:pt x="152400" y="50800"/>
                  </a:lnTo>
                  <a:lnTo>
                    <a:pt x="152400" y="0"/>
                  </a:lnTo>
                  <a:close/>
                </a:path>
                <a:path w="1386204" h="1390650">
                  <a:moveTo>
                    <a:pt x="254101" y="76200"/>
                  </a:moveTo>
                  <a:lnTo>
                    <a:pt x="252107" y="66306"/>
                  </a:lnTo>
                  <a:lnTo>
                    <a:pt x="246659" y="58242"/>
                  </a:lnTo>
                  <a:lnTo>
                    <a:pt x="238594" y="52793"/>
                  </a:lnTo>
                  <a:lnTo>
                    <a:pt x="228650" y="50800"/>
                  </a:lnTo>
                  <a:lnTo>
                    <a:pt x="218757" y="52793"/>
                  </a:lnTo>
                  <a:lnTo>
                    <a:pt x="210693" y="58242"/>
                  </a:lnTo>
                  <a:lnTo>
                    <a:pt x="205244" y="66306"/>
                  </a:lnTo>
                  <a:lnTo>
                    <a:pt x="203250" y="76200"/>
                  </a:lnTo>
                  <a:lnTo>
                    <a:pt x="205244" y="86080"/>
                  </a:lnTo>
                  <a:lnTo>
                    <a:pt x="210693" y="94157"/>
                  </a:lnTo>
                  <a:lnTo>
                    <a:pt x="218757" y="99606"/>
                  </a:lnTo>
                  <a:lnTo>
                    <a:pt x="228701" y="101600"/>
                  </a:lnTo>
                  <a:lnTo>
                    <a:pt x="238594" y="99606"/>
                  </a:lnTo>
                  <a:lnTo>
                    <a:pt x="246659" y="94157"/>
                  </a:lnTo>
                  <a:lnTo>
                    <a:pt x="252107" y="86080"/>
                  </a:lnTo>
                  <a:lnTo>
                    <a:pt x="254101" y="76200"/>
                  </a:lnTo>
                  <a:close/>
                </a:path>
                <a:path w="1386204" h="1390650">
                  <a:moveTo>
                    <a:pt x="355752" y="76200"/>
                  </a:moveTo>
                  <a:lnTo>
                    <a:pt x="353758" y="66306"/>
                  </a:lnTo>
                  <a:lnTo>
                    <a:pt x="348310" y="58242"/>
                  </a:lnTo>
                  <a:lnTo>
                    <a:pt x="340245" y="52793"/>
                  </a:lnTo>
                  <a:lnTo>
                    <a:pt x="330301" y="50800"/>
                  </a:lnTo>
                  <a:lnTo>
                    <a:pt x="320408" y="52793"/>
                  </a:lnTo>
                  <a:lnTo>
                    <a:pt x="312343" y="58242"/>
                  </a:lnTo>
                  <a:lnTo>
                    <a:pt x="306895" y="66306"/>
                  </a:lnTo>
                  <a:lnTo>
                    <a:pt x="304901" y="76200"/>
                  </a:lnTo>
                  <a:lnTo>
                    <a:pt x="306895" y="86080"/>
                  </a:lnTo>
                  <a:lnTo>
                    <a:pt x="312343" y="94157"/>
                  </a:lnTo>
                  <a:lnTo>
                    <a:pt x="320408" y="99606"/>
                  </a:lnTo>
                  <a:lnTo>
                    <a:pt x="330352" y="101600"/>
                  </a:lnTo>
                  <a:lnTo>
                    <a:pt x="340245" y="99606"/>
                  </a:lnTo>
                  <a:lnTo>
                    <a:pt x="348310" y="94157"/>
                  </a:lnTo>
                  <a:lnTo>
                    <a:pt x="353758" y="86080"/>
                  </a:lnTo>
                  <a:lnTo>
                    <a:pt x="355752" y="76200"/>
                  </a:lnTo>
                  <a:close/>
                </a:path>
                <a:path w="1386204" h="1390650">
                  <a:moveTo>
                    <a:pt x="457403" y="76200"/>
                  </a:moveTo>
                  <a:lnTo>
                    <a:pt x="455409" y="66306"/>
                  </a:lnTo>
                  <a:lnTo>
                    <a:pt x="449961" y="58242"/>
                  </a:lnTo>
                  <a:lnTo>
                    <a:pt x="441896" y="52793"/>
                  </a:lnTo>
                  <a:lnTo>
                    <a:pt x="431952" y="50800"/>
                  </a:lnTo>
                  <a:lnTo>
                    <a:pt x="422059" y="52793"/>
                  </a:lnTo>
                  <a:lnTo>
                    <a:pt x="413994" y="58242"/>
                  </a:lnTo>
                  <a:lnTo>
                    <a:pt x="408546" y="66306"/>
                  </a:lnTo>
                  <a:lnTo>
                    <a:pt x="406552" y="76200"/>
                  </a:lnTo>
                  <a:lnTo>
                    <a:pt x="408546" y="86080"/>
                  </a:lnTo>
                  <a:lnTo>
                    <a:pt x="413994" y="94157"/>
                  </a:lnTo>
                  <a:lnTo>
                    <a:pt x="422059" y="99606"/>
                  </a:lnTo>
                  <a:lnTo>
                    <a:pt x="432003" y="101600"/>
                  </a:lnTo>
                  <a:lnTo>
                    <a:pt x="441896" y="99606"/>
                  </a:lnTo>
                  <a:lnTo>
                    <a:pt x="449961" y="94157"/>
                  </a:lnTo>
                  <a:lnTo>
                    <a:pt x="455409" y="86080"/>
                  </a:lnTo>
                  <a:lnTo>
                    <a:pt x="457403" y="76200"/>
                  </a:lnTo>
                  <a:close/>
                </a:path>
                <a:path w="1386204" h="1390650">
                  <a:moveTo>
                    <a:pt x="559054" y="76200"/>
                  </a:moveTo>
                  <a:lnTo>
                    <a:pt x="557060" y="66306"/>
                  </a:lnTo>
                  <a:lnTo>
                    <a:pt x="551611" y="58242"/>
                  </a:lnTo>
                  <a:lnTo>
                    <a:pt x="543547" y="52793"/>
                  </a:lnTo>
                  <a:lnTo>
                    <a:pt x="533603" y="50800"/>
                  </a:lnTo>
                  <a:lnTo>
                    <a:pt x="523709" y="52793"/>
                  </a:lnTo>
                  <a:lnTo>
                    <a:pt x="515645" y="58242"/>
                  </a:lnTo>
                  <a:lnTo>
                    <a:pt x="510197" y="66306"/>
                  </a:lnTo>
                  <a:lnTo>
                    <a:pt x="508203" y="76200"/>
                  </a:lnTo>
                  <a:lnTo>
                    <a:pt x="510197" y="86080"/>
                  </a:lnTo>
                  <a:lnTo>
                    <a:pt x="515645" y="94157"/>
                  </a:lnTo>
                  <a:lnTo>
                    <a:pt x="523709" y="99606"/>
                  </a:lnTo>
                  <a:lnTo>
                    <a:pt x="533654" y="101600"/>
                  </a:lnTo>
                  <a:lnTo>
                    <a:pt x="543547" y="99606"/>
                  </a:lnTo>
                  <a:lnTo>
                    <a:pt x="551611" y="94157"/>
                  </a:lnTo>
                  <a:lnTo>
                    <a:pt x="557060" y="86080"/>
                  </a:lnTo>
                  <a:lnTo>
                    <a:pt x="559054" y="76200"/>
                  </a:lnTo>
                  <a:close/>
                </a:path>
                <a:path w="1386204" h="1390650">
                  <a:moveTo>
                    <a:pt x="660704" y="76200"/>
                  </a:moveTo>
                  <a:lnTo>
                    <a:pt x="658710" y="66306"/>
                  </a:lnTo>
                  <a:lnTo>
                    <a:pt x="653262" y="58242"/>
                  </a:lnTo>
                  <a:lnTo>
                    <a:pt x="645198" y="52793"/>
                  </a:lnTo>
                  <a:lnTo>
                    <a:pt x="635254" y="50800"/>
                  </a:lnTo>
                  <a:lnTo>
                    <a:pt x="625360" y="52793"/>
                  </a:lnTo>
                  <a:lnTo>
                    <a:pt x="617296" y="58242"/>
                  </a:lnTo>
                  <a:lnTo>
                    <a:pt x="611847" y="66306"/>
                  </a:lnTo>
                  <a:lnTo>
                    <a:pt x="609854" y="76200"/>
                  </a:lnTo>
                  <a:lnTo>
                    <a:pt x="611847" y="86080"/>
                  </a:lnTo>
                  <a:lnTo>
                    <a:pt x="617296" y="94157"/>
                  </a:lnTo>
                  <a:lnTo>
                    <a:pt x="625360" y="99606"/>
                  </a:lnTo>
                  <a:lnTo>
                    <a:pt x="635304" y="101600"/>
                  </a:lnTo>
                  <a:lnTo>
                    <a:pt x="645198" y="99606"/>
                  </a:lnTo>
                  <a:lnTo>
                    <a:pt x="653262" y="94157"/>
                  </a:lnTo>
                  <a:lnTo>
                    <a:pt x="658710" y="86080"/>
                  </a:lnTo>
                  <a:lnTo>
                    <a:pt x="660704" y="76200"/>
                  </a:lnTo>
                  <a:close/>
                </a:path>
                <a:path w="1386204" h="1390650">
                  <a:moveTo>
                    <a:pt x="762355" y="76200"/>
                  </a:moveTo>
                  <a:lnTo>
                    <a:pt x="760361" y="66306"/>
                  </a:lnTo>
                  <a:lnTo>
                    <a:pt x="754913" y="58242"/>
                  </a:lnTo>
                  <a:lnTo>
                    <a:pt x="746848" y="52793"/>
                  </a:lnTo>
                  <a:lnTo>
                    <a:pt x="736904" y="50800"/>
                  </a:lnTo>
                  <a:lnTo>
                    <a:pt x="727011" y="52793"/>
                  </a:lnTo>
                  <a:lnTo>
                    <a:pt x="718947" y="58242"/>
                  </a:lnTo>
                  <a:lnTo>
                    <a:pt x="713498" y="66306"/>
                  </a:lnTo>
                  <a:lnTo>
                    <a:pt x="711504" y="76200"/>
                  </a:lnTo>
                  <a:lnTo>
                    <a:pt x="713498" y="86080"/>
                  </a:lnTo>
                  <a:lnTo>
                    <a:pt x="718947" y="94157"/>
                  </a:lnTo>
                  <a:lnTo>
                    <a:pt x="727011" y="99606"/>
                  </a:lnTo>
                  <a:lnTo>
                    <a:pt x="736955" y="101600"/>
                  </a:lnTo>
                  <a:lnTo>
                    <a:pt x="746848" y="99606"/>
                  </a:lnTo>
                  <a:lnTo>
                    <a:pt x="754913" y="94157"/>
                  </a:lnTo>
                  <a:lnTo>
                    <a:pt x="760361" y="86080"/>
                  </a:lnTo>
                  <a:lnTo>
                    <a:pt x="762355" y="76200"/>
                  </a:lnTo>
                  <a:close/>
                </a:path>
                <a:path w="1386204" h="1390650">
                  <a:moveTo>
                    <a:pt x="864006" y="76200"/>
                  </a:moveTo>
                  <a:lnTo>
                    <a:pt x="862012" y="66306"/>
                  </a:lnTo>
                  <a:lnTo>
                    <a:pt x="856564" y="58242"/>
                  </a:lnTo>
                  <a:lnTo>
                    <a:pt x="848499" y="52793"/>
                  </a:lnTo>
                  <a:lnTo>
                    <a:pt x="838555" y="50800"/>
                  </a:lnTo>
                  <a:lnTo>
                    <a:pt x="828662" y="52793"/>
                  </a:lnTo>
                  <a:lnTo>
                    <a:pt x="820597" y="58242"/>
                  </a:lnTo>
                  <a:lnTo>
                    <a:pt x="815149" y="66306"/>
                  </a:lnTo>
                  <a:lnTo>
                    <a:pt x="813155" y="76200"/>
                  </a:lnTo>
                  <a:lnTo>
                    <a:pt x="815149" y="86080"/>
                  </a:lnTo>
                  <a:lnTo>
                    <a:pt x="820597" y="94157"/>
                  </a:lnTo>
                  <a:lnTo>
                    <a:pt x="828662" y="99606"/>
                  </a:lnTo>
                  <a:lnTo>
                    <a:pt x="838606" y="101600"/>
                  </a:lnTo>
                  <a:lnTo>
                    <a:pt x="848499" y="99606"/>
                  </a:lnTo>
                  <a:lnTo>
                    <a:pt x="856564" y="94157"/>
                  </a:lnTo>
                  <a:lnTo>
                    <a:pt x="862012" y="86080"/>
                  </a:lnTo>
                  <a:lnTo>
                    <a:pt x="864006" y="76200"/>
                  </a:lnTo>
                  <a:close/>
                </a:path>
                <a:path w="1386204" h="1390650">
                  <a:moveTo>
                    <a:pt x="965657" y="76200"/>
                  </a:moveTo>
                  <a:lnTo>
                    <a:pt x="963663" y="66306"/>
                  </a:lnTo>
                  <a:lnTo>
                    <a:pt x="958215" y="58242"/>
                  </a:lnTo>
                  <a:lnTo>
                    <a:pt x="950150" y="52793"/>
                  </a:lnTo>
                  <a:lnTo>
                    <a:pt x="940206" y="50800"/>
                  </a:lnTo>
                  <a:lnTo>
                    <a:pt x="930313" y="52793"/>
                  </a:lnTo>
                  <a:lnTo>
                    <a:pt x="922248" y="58242"/>
                  </a:lnTo>
                  <a:lnTo>
                    <a:pt x="916800" y="66306"/>
                  </a:lnTo>
                  <a:lnTo>
                    <a:pt x="914806" y="76200"/>
                  </a:lnTo>
                  <a:lnTo>
                    <a:pt x="916800" y="86080"/>
                  </a:lnTo>
                  <a:lnTo>
                    <a:pt x="922248" y="94157"/>
                  </a:lnTo>
                  <a:lnTo>
                    <a:pt x="930313" y="99606"/>
                  </a:lnTo>
                  <a:lnTo>
                    <a:pt x="940257" y="101600"/>
                  </a:lnTo>
                  <a:lnTo>
                    <a:pt x="950150" y="99606"/>
                  </a:lnTo>
                  <a:lnTo>
                    <a:pt x="958215" y="94157"/>
                  </a:lnTo>
                  <a:lnTo>
                    <a:pt x="963663" y="86080"/>
                  </a:lnTo>
                  <a:lnTo>
                    <a:pt x="965657" y="76200"/>
                  </a:lnTo>
                  <a:close/>
                </a:path>
                <a:path w="1386204" h="1390650">
                  <a:moveTo>
                    <a:pt x="1067308" y="76200"/>
                  </a:moveTo>
                  <a:lnTo>
                    <a:pt x="1065314" y="66306"/>
                  </a:lnTo>
                  <a:lnTo>
                    <a:pt x="1059865" y="58242"/>
                  </a:lnTo>
                  <a:lnTo>
                    <a:pt x="1051801" y="52793"/>
                  </a:lnTo>
                  <a:lnTo>
                    <a:pt x="1041857" y="50800"/>
                  </a:lnTo>
                  <a:lnTo>
                    <a:pt x="1031963" y="52793"/>
                  </a:lnTo>
                  <a:lnTo>
                    <a:pt x="1023899" y="58242"/>
                  </a:lnTo>
                  <a:lnTo>
                    <a:pt x="1018451" y="66306"/>
                  </a:lnTo>
                  <a:lnTo>
                    <a:pt x="1016457" y="76200"/>
                  </a:lnTo>
                  <a:lnTo>
                    <a:pt x="1018451" y="86093"/>
                  </a:lnTo>
                  <a:lnTo>
                    <a:pt x="1023899" y="94157"/>
                  </a:lnTo>
                  <a:lnTo>
                    <a:pt x="1031963" y="99606"/>
                  </a:lnTo>
                  <a:lnTo>
                    <a:pt x="1041908" y="101600"/>
                  </a:lnTo>
                  <a:lnTo>
                    <a:pt x="1051801" y="99606"/>
                  </a:lnTo>
                  <a:lnTo>
                    <a:pt x="1059865" y="94157"/>
                  </a:lnTo>
                  <a:lnTo>
                    <a:pt x="1065314" y="86093"/>
                  </a:lnTo>
                  <a:lnTo>
                    <a:pt x="1067308" y="76200"/>
                  </a:lnTo>
                  <a:close/>
                </a:path>
                <a:path w="1386204" h="1390650">
                  <a:moveTo>
                    <a:pt x="1168958" y="76200"/>
                  </a:moveTo>
                  <a:lnTo>
                    <a:pt x="1166964" y="66306"/>
                  </a:lnTo>
                  <a:lnTo>
                    <a:pt x="1161516" y="58242"/>
                  </a:lnTo>
                  <a:lnTo>
                    <a:pt x="1153452" y="52793"/>
                  </a:lnTo>
                  <a:lnTo>
                    <a:pt x="1143508" y="50800"/>
                  </a:lnTo>
                  <a:lnTo>
                    <a:pt x="1133614" y="52793"/>
                  </a:lnTo>
                  <a:lnTo>
                    <a:pt x="1125550" y="58242"/>
                  </a:lnTo>
                  <a:lnTo>
                    <a:pt x="1120101" y="66306"/>
                  </a:lnTo>
                  <a:lnTo>
                    <a:pt x="1118108" y="76200"/>
                  </a:lnTo>
                  <a:lnTo>
                    <a:pt x="1120101" y="86093"/>
                  </a:lnTo>
                  <a:lnTo>
                    <a:pt x="1125550" y="94157"/>
                  </a:lnTo>
                  <a:lnTo>
                    <a:pt x="1133614" y="99606"/>
                  </a:lnTo>
                  <a:lnTo>
                    <a:pt x="1143558" y="101600"/>
                  </a:lnTo>
                  <a:lnTo>
                    <a:pt x="1153452" y="99606"/>
                  </a:lnTo>
                  <a:lnTo>
                    <a:pt x="1161516" y="94157"/>
                  </a:lnTo>
                  <a:lnTo>
                    <a:pt x="1166964" y="86093"/>
                  </a:lnTo>
                  <a:lnTo>
                    <a:pt x="1168958" y="76200"/>
                  </a:lnTo>
                  <a:close/>
                </a:path>
                <a:path w="1386204" h="1390650">
                  <a:moveTo>
                    <a:pt x="1270609" y="76200"/>
                  </a:moveTo>
                  <a:lnTo>
                    <a:pt x="1268615" y="66306"/>
                  </a:lnTo>
                  <a:lnTo>
                    <a:pt x="1263167" y="58242"/>
                  </a:lnTo>
                  <a:lnTo>
                    <a:pt x="1255090" y="52793"/>
                  </a:lnTo>
                  <a:lnTo>
                    <a:pt x="1245158" y="50800"/>
                  </a:lnTo>
                  <a:lnTo>
                    <a:pt x="1235265" y="52793"/>
                  </a:lnTo>
                  <a:lnTo>
                    <a:pt x="1227201" y="58242"/>
                  </a:lnTo>
                  <a:lnTo>
                    <a:pt x="1221752" y="66306"/>
                  </a:lnTo>
                  <a:lnTo>
                    <a:pt x="1219758" y="76200"/>
                  </a:lnTo>
                  <a:lnTo>
                    <a:pt x="1221752" y="86093"/>
                  </a:lnTo>
                  <a:lnTo>
                    <a:pt x="1227201" y="94157"/>
                  </a:lnTo>
                  <a:lnTo>
                    <a:pt x="1235265" y="99606"/>
                  </a:lnTo>
                  <a:lnTo>
                    <a:pt x="1245209" y="101600"/>
                  </a:lnTo>
                  <a:lnTo>
                    <a:pt x="1255090" y="99606"/>
                  </a:lnTo>
                  <a:lnTo>
                    <a:pt x="1263167" y="94157"/>
                  </a:lnTo>
                  <a:lnTo>
                    <a:pt x="1268615" y="86093"/>
                  </a:lnTo>
                  <a:lnTo>
                    <a:pt x="1270609" y="76200"/>
                  </a:lnTo>
                  <a:close/>
                </a:path>
                <a:path w="1386204" h="1390650">
                  <a:moveTo>
                    <a:pt x="1372260" y="76200"/>
                  </a:moveTo>
                  <a:lnTo>
                    <a:pt x="1370266" y="66306"/>
                  </a:lnTo>
                  <a:lnTo>
                    <a:pt x="1364818" y="58242"/>
                  </a:lnTo>
                  <a:lnTo>
                    <a:pt x="1356753" y="52793"/>
                  </a:lnTo>
                  <a:lnTo>
                    <a:pt x="1346809" y="50800"/>
                  </a:lnTo>
                  <a:lnTo>
                    <a:pt x="1336916" y="52793"/>
                  </a:lnTo>
                  <a:lnTo>
                    <a:pt x="1328851" y="58242"/>
                  </a:lnTo>
                  <a:lnTo>
                    <a:pt x="1323403" y="66306"/>
                  </a:lnTo>
                  <a:lnTo>
                    <a:pt x="1321409" y="76200"/>
                  </a:lnTo>
                  <a:lnTo>
                    <a:pt x="1323403" y="86093"/>
                  </a:lnTo>
                  <a:lnTo>
                    <a:pt x="1328851" y="94157"/>
                  </a:lnTo>
                  <a:lnTo>
                    <a:pt x="1336916" y="99606"/>
                  </a:lnTo>
                  <a:lnTo>
                    <a:pt x="1346860" y="101600"/>
                  </a:lnTo>
                  <a:lnTo>
                    <a:pt x="1356753" y="99606"/>
                  </a:lnTo>
                  <a:lnTo>
                    <a:pt x="1364818" y="94157"/>
                  </a:lnTo>
                  <a:lnTo>
                    <a:pt x="1370266" y="86093"/>
                  </a:lnTo>
                  <a:lnTo>
                    <a:pt x="1372260" y="76200"/>
                  </a:lnTo>
                  <a:close/>
                </a:path>
                <a:path w="1386204" h="1390650">
                  <a:moveTo>
                    <a:pt x="1385608" y="1364894"/>
                  </a:moveTo>
                  <a:lnTo>
                    <a:pt x="1383626" y="1354963"/>
                  </a:lnTo>
                  <a:lnTo>
                    <a:pt x="1378178" y="1346885"/>
                  </a:lnTo>
                  <a:lnTo>
                    <a:pt x="1370101" y="1341450"/>
                  </a:lnTo>
                  <a:lnTo>
                    <a:pt x="1360220" y="1339443"/>
                  </a:lnTo>
                  <a:lnTo>
                    <a:pt x="1350327" y="1341450"/>
                  </a:lnTo>
                  <a:lnTo>
                    <a:pt x="1342250" y="1346885"/>
                  </a:lnTo>
                  <a:lnTo>
                    <a:pt x="1336814" y="1354963"/>
                  </a:lnTo>
                  <a:lnTo>
                    <a:pt x="1334820" y="1364894"/>
                  </a:lnTo>
                  <a:lnTo>
                    <a:pt x="1336814" y="1374787"/>
                  </a:lnTo>
                  <a:lnTo>
                    <a:pt x="1342250" y="1382864"/>
                  </a:lnTo>
                  <a:lnTo>
                    <a:pt x="1350327" y="1388300"/>
                  </a:lnTo>
                  <a:lnTo>
                    <a:pt x="1360220" y="1390294"/>
                  </a:lnTo>
                  <a:lnTo>
                    <a:pt x="1370101" y="1388300"/>
                  </a:lnTo>
                  <a:lnTo>
                    <a:pt x="1378178" y="1382864"/>
                  </a:lnTo>
                  <a:lnTo>
                    <a:pt x="1383626" y="1374787"/>
                  </a:lnTo>
                  <a:lnTo>
                    <a:pt x="1385608" y="1364894"/>
                  </a:lnTo>
                  <a:close/>
                </a:path>
                <a:path w="1386204" h="1390650">
                  <a:moveTo>
                    <a:pt x="1385608" y="1263243"/>
                  </a:moveTo>
                  <a:lnTo>
                    <a:pt x="1383626" y="1253312"/>
                  </a:lnTo>
                  <a:lnTo>
                    <a:pt x="1378178" y="1245235"/>
                  </a:lnTo>
                  <a:lnTo>
                    <a:pt x="1370101" y="1239799"/>
                  </a:lnTo>
                  <a:lnTo>
                    <a:pt x="1360220" y="1237792"/>
                  </a:lnTo>
                  <a:lnTo>
                    <a:pt x="1350327" y="1239799"/>
                  </a:lnTo>
                  <a:lnTo>
                    <a:pt x="1342250" y="1245235"/>
                  </a:lnTo>
                  <a:lnTo>
                    <a:pt x="1336814" y="1253312"/>
                  </a:lnTo>
                  <a:lnTo>
                    <a:pt x="1334820" y="1263243"/>
                  </a:lnTo>
                  <a:lnTo>
                    <a:pt x="1336814" y="1273136"/>
                  </a:lnTo>
                  <a:lnTo>
                    <a:pt x="1342250" y="1281214"/>
                  </a:lnTo>
                  <a:lnTo>
                    <a:pt x="1350327" y="1286649"/>
                  </a:lnTo>
                  <a:lnTo>
                    <a:pt x="1360220" y="1288643"/>
                  </a:lnTo>
                  <a:lnTo>
                    <a:pt x="1370101" y="1286649"/>
                  </a:lnTo>
                  <a:lnTo>
                    <a:pt x="1378178" y="1281214"/>
                  </a:lnTo>
                  <a:lnTo>
                    <a:pt x="1383626" y="1273136"/>
                  </a:lnTo>
                  <a:lnTo>
                    <a:pt x="1385608" y="1263243"/>
                  </a:lnTo>
                  <a:close/>
                </a:path>
                <a:path w="1386204" h="1390650">
                  <a:moveTo>
                    <a:pt x="1385608" y="1161592"/>
                  </a:moveTo>
                  <a:lnTo>
                    <a:pt x="1383614" y="1151661"/>
                  </a:lnTo>
                  <a:lnTo>
                    <a:pt x="1378178" y="1143584"/>
                  </a:lnTo>
                  <a:lnTo>
                    <a:pt x="1370101" y="1138148"/>
                  </a:lnTo>
                  <a:lnTo>
                    <a:pt x="1360220" y="1136142"/>
                  </a:lnTo>
                  <a:lnTo>
                    <a:pt x="1350327" y="1138148"/>
                  </a:lnTo>
                  <a:lnTo>
                    <a:pt x="1342250" y="1143584"/>
                  </a:lnTo>
                  <a:lnTo>
                    <a:pt x="1336814" y="1151661"/>
                  </a:lnTo>
                  <a:lnTo>
                    <a:pt x="1334820" y="1161592"/>
                  </a:lnTo>
                  <a:lnTo>
                    <a:pt x="1336814" y="1171486"/>
                  </a:lnTo>
                  <a:lnTo>
                    <a:pt x="1342250" y="1179563"/>
                  </a:lnTo>
                  <a:lnTo>
                    <a:pt x="1350327" y="1184998"/>
                  </a:lnTo>
                  <a:lnTo>
                    <a:pt x="1360220" y="1186992"/>
                  </a:lnTo>
                  <a:lnTo>
                    <a:pt x="1370101" y="1184998"/>
                  </a:lnTo>
                  <a:lnTo>
                    <a:pt x="1378178" y="1179563"/>
                  </a:lnTo>
                  <a:lnTo>
                    <a:pt x="1383614" y="1171486"/>
                  </a:lnTo>
                  <a:lnTo>
                    <a:pt x="1385608" y="1161592"/>
                  </a:lnTo>
                  <a:close/>
                </a:path>
                <a:path w="1386204" h="1390650">
                  <a:moveTo>
                    <a:pt x="1385608" y="1059942"/>
                  </a:moveTo>
                  <a:lnTo>
                    <a:pt x="1383614" y="1050010"/>
                  </a:lnTo>
                  <a:lnTo>
                    <a:pt x="1378178" y="1041933"/>
                  </a:lnTo>
                  <a:lnTo>
                    <a:pt x="1370101" y="1036497"/>
                  </a:lnTo>
                  <a:lnTo>
                    <a:pt x="1360220" y="1034491"/>
                  </a:lnTo>
                  <a:lnTo>
                    <a:pt x="1350327" y="1036497"/>
                  </a:lnTo>
                  <a:lnTo>
                    <a:pt x="1342250" y="1041933"/>
                  </a:lnTo>
                  <a:lnTo>
                    <a:pt x="1336814" y="1050010"/>
                  </a:lnTo>
                  <a:lnTo>
                    <a:pt x="1334820" y="1059942"/>
                  </a:lnTo>
                  <a:lnTo>
                    <a:pt x="1336814" y="1069835"/>
                  </a:lnTo>
                  <a:lnTo>
                    <a:pt x="1342250" y="1077912"/>
                  </a:lnTo>
                  <a:lnTo>
                    <a:pt x="1350327" y="1083348"/>
                  </a:lnTo>
                  <a:lnTo>
                    <a:pt x="1360220" y="1085342"/>
                  </a:lnTo>
                  <a:lnTo>
                    <a:pt x="1370101" y="1083348"/>
                  </a:lnTo>
                  <a:lnTo>
                    <a:pt x="1378178" y="1077912"/>
                  </a:lnTo>
                  <a:lnTo>
                    <a:pt x="1383614" y="1069835"/>
                  </a:lnTo>
                  <a:lnTo>
                    <a:pt x="1385608" y="1059942"/>
                  </a:lnTo>
                  <a:close/>
                </a:path>
                <a:path w="1386204" h="1390650">
                  <a:moveTo>
                    <a:pt x="1385608" y="958291"/>
                  </a:moveTo>
                  <a:lnTo>
                    <a:pt x="1383614" y="948359"/>
                  </a:lnTo>
                  <a:lnTo>
                    <a:pt x="1378178" y="940282"/>
                  </a:lnTo>
                  <a:lnTo>
                    <a:pt x="1370101" y="934847"/>
                  </a:lnTo>
                  <a:lnTo>
                    <a:pt x="1360220" y="932840"/>
                  </a:lnTo>
                  <a:lnTo>
                    <a:pt x="1350327" y="934847"/>
                  </a:lnTo>
                  <a:lnTo>
                    <a:pt x="1342250" y="940282"/>
                  </a:lnTo>
                  <a:lnTo>
                    <a:pt x="1336814" y="948359"/>
                  </a:lnTo>
                  <a:lnTo>
                    <a:pt x="1334820" y="958291"/>
                  </a:lnTo>
                  <a:lnTo>
                    <a:pt x="1336814" y="968184"/>
                  </a:lnTo>
                  <a:lnTo>
                    <a:pt x="1342250" y="976261"/>
                  </a:lnTo>
                  <a:lnTo>
                    <a:pt x="1350327" y="981697"/>
                  </a:lnTo>
                  <a:lnTo>
                    <a:pt x="1360220" y="983691"/>
                  </a:lnTo>
                  <a:lnTo>
                    <a:pt x="1370101" y="981697"/>
                  </a:lnTo>
                  <a:lnTo>
                    <a:pt x="1378178" y="976261"/>
                  </a:lnTo>
                  <a:lnTo>
                    <a:pt x="1383614" y="968184"/>
                  </a:lnTo>
                  <a:lnTo>
                    <a:pt x="1385608" y="958291"/>
                  </a:lnTo>
                  <a:close/>
                </a:path>
                <a:path w="1386204" h="1390650">
                  <a:moveTo>
                    <a:pt x="1385608" y="856640"/>
                  </a:moveTo>
                  <a:lnTo>
                    <a:pt x="1383614" y="846709"/>
                  </a:lnTo>
                  <a:lnTo>
                    <a:pt x="1378178" y="838631"/>
                  </a:lnTo>
                  <a:lnTo>
                    <a:pt x="1370101" y="833196"/>
                  </a:lnTo>
                  <a:lnTo>
                    <a:pt x="1360220" y="831189"/>
                  </a:lnTo>
                  <a:lnTo>
                    <a:pt x="1350327" y="833196"/>
                  </a:lnTo>
                  <a:lnTo>
                    <a:pt x="1342250" y="838631"/>
                  </a:lnTo>
                  <a:lnTo>
                    <a:pt x="1336814" y="846709"/>
                  </a:lnTo>
                  <a:lnTo>
                    <a:pt x="1334820" y="856640"/>
                  </a:lnTo>
                  <a:lnTo>
                    <a:pt x="1336814" y="866533"/>
                  </a:lnTo>
                  <a:lnTo>
                    <a:pt x="1342250" y="874610"/>
                  </a:lnTo>
                  <a:lnTo>
                    <a:pt x="1350327" y="880046"/>
                  </a:lnTo>
                  <a:lnTo>
                    <a:pt x="1360220" y="882040"/>
                  </a:lnTo>
                  <a:lnTo>
                    <a:pt x="1370101" y="880046"/>
                  </a:lnTo>
                  <a:lnTo>
                    <a:pt x="1378178" y="874610"/>
                  </a:lnTo>
                  <a:lnTo>
                    <a:pt x="1383614" y="866533"/>
                  </a:lnTo>
                  <a:lnTo>
                    <a:pt x="1385608" y="856640"/>
                  </a:lnTo>
                  <a:close/>
                </a:path>
                <a:path w="1386204" h="1390650">
                  <a:moveTo>
                    <a:pt x="1385608" y="754989"/>
                  </a:moveTo>
                  <a:lnTo>
                    <a:pt x="1383614" y="745058"/>
                  </a:lnTo>
                  <a:lnTo>
                    <a:pt x="1378178" y="736981"/>
                  </a:lnTo>
                  <a:lnTo>
                    <a:pt x="1370101" y="731545"/>
                  </a:lnTo>
                  <a:lnTo>
                    <a:pt x="1360220" y="729538"/>
                  </a:lnTo>
                  <a:lnTo>
                    <a:pt x="1350327" y="731545"/>
                  </a:lnTo>
                  <a:lnTo>
                    <a:pt x="1342250" y="736981"/>
                  </a:lnTo>
                  <a:lnTo>
                    <a:pt x="1336814" y="745058"/>
                  </a:lnTo>
                  <a:lnTo>
                    <a:pt x="1334820" y="754989"/>
                  </a:lnTo>
                  <a:lnTo>
                    <a:pt x="1336814" y="764882"/>
                  </a:lnTo>
                  <a:lnTo>
                    <a:pt x="1342250" y="772960"/>
                  </a:lnTo>
                  <a:lnTo>
                    <a:pt x="1350327" y="778395"/>
                  </a:lnTo>
                  <a:lnTo>
                    <a:pt x="1360220" y="780389"/>
                  </a:lnTo>
                  <a:lnTo>
                    <a:pt x="1370101" y="778395"/>
                  </a:lnTo>
                  <a:lnTo>
                    <a:pt x="1378178" y="772960"/>
                  </a:lnTo>
                  <a:lnTo>
                    <a:pt x="1383614" y="764882"/>
                  </a:lnTo>
                  <a:lnTo>
                    <a:pt x="1385608" y="754989"/>
                  </a:lnTo>
                  <a:close/>
                </a:path>
                <a:path w="1386204" h="1390650">
                  <a:moveTo>
                    <a:pt x="1385608" y="653338"/>
                  </a:moveTo>
                  <a:lnTo>
                    <a:pt x="1383614" y="643407"/>
                  </a:lnTo>
                  <a:lnTo>
                    <a:pt x="1378178" y="635330"/>
                  </a:lnTo>
                  <a:lnTo>
                    <a:pt x="1370101" y="629894"/>
                  </a:lnTo>
                  <a:lnTo>
                    <a:pt x="1360220" y="627888"/>
                  </a:lnTo>
                  <a:lnTo>
                    <a:pt x="1350327" y="629894"/>
                  </a:lnTo>
                  <a:lnTo>
                    <a:pt x="1342250" y="635330"/>
                  </a:lnTo>
                  <a:lnTo>
                    <a:pt x="1336814" y="643407"/>
                  </a:lnTo>
                  <a:lnTo>
                    <a:pt x="1334820" y="653338"/>
                  </a:lnTo>
                  <a:lnTo>
                    <a:pt x="1336814" y="663232"/>
                  </a:lnTo>
                  <a:lnTo>
                    <a:pt x="1342250" y="671309"/>
                  </a:lnTo>
                  <a:lnTo>
                    <a:pt x="1350327" y="676744"/>
                  </a:lnTo>
                  <a:lnTo>
                    <a:pt x="1360220" y="678738"/>
                  </a:lnTo>
                  <a:lnTo>
                    <a:pt x="1370101" y="676744"/>
                  </a:lnTo>
                  <a:lnTo>
                    <a:pt x="1378178" y="671309"/>
                  </a:lnTo>
                  <a:lnTo>
                    <a:pt x="1383614" y="663232"/>
                  </a:lnTo>
                  <a:lnTo>
                    <a:pt x="1385608" y="653338"/>
                  </a:lnTo>
                  <a:close/>
                </a:path>
                <a:path w="1386204" h="1390650">
                  <a:moveTo>
                    <a:pt x="1385608" y="551688"/>
                  </a:moveTo>
                  <a:lnTo>
                    <a:pt x="1383614" y="541756"/>
                  </a:lnTo>
                  <a:lnTo>
                    <a:pt x="1378178" y="533679"/>
                  </a:lnTo>
                  <a:lnTo>
                    <a:pt x="1370101" y="528243"/>
                  </a:lnTo>
                  <a:lnTo>
                    <a:pt x="1360220" y="526237"/>
                  </a:lnTo>
                  <a:lnTo>
                    <a:pt x="1350327" y="528243"/>
                  </a:lnTo>
                  <a:lnTo>
                    <a:pt x="1342250" y="533679"/>
                  </a:lnTo>
                  <a:lnTo>
                    <a:pt x="1336814" y="541756"/>
                  </a:lnTo>
                  <a:lnTo>
                    <a:pt x="1334820" y="551688"/>
                  </a:lnTo>
                  <a:lnTo>
                    <a:pt x="1336814" y="561581"/>
                  </a:lnTo>
                  <a:lnTo>
                    <a:pt x="1342250" y="569658"/>
                  </a:lnTo>
                  <a:lnTo>
                    <a:pt x="1350327" y="575094"/>
                  </a:lnTo>
                  <a:lnTo>
                    <a:pt x="1360220" y="577088"/>
                  </a:lnTo>
                  <a:lnTo>
                    <a:pt x="1370101" y="575094"/>
                  </a:lnTo>
                  <a:lnTo>
                    <a:pt x="1378178" y="569658"/>
                  </a:lnTo>
                  <a:lnTo>
                    <a:pt x="1383614" y="561581"/>
                  </a:lnTo>
                  <a:lnTo>
                    <a:pt x="1385608" y="551688"/>
                  </a:lnTo>
                  <a:close/>
                </a:path>
                <a:path w="1386204" h="1390650">
                  <a:moveTo>
                    <a:pt x="1385608" y="450037"/>
                  </a:moveTo>
                  <a:lnTo>
                    <a:pt x="1383614" y="440105"/>
                  </a:lnTo>
                  <a:lnTo>
                    <a:pt x="1378178" y="432028"/>
                  </a:lnTo>
                  <a:lnTo>
                    <a:pt x="1370101" y="426593"/>
                  </a:lnTo>
                  <a:lnTo>
                    <a:pt x="1360220" y="424586"/>
                  </a:lnTo>
                  <a:lnTo>
                    <a:pt x="1350327" y="426593"/>
                  </a:lnTo>
                  <a:lnTo>
                    <a:pt x="1342250" y="432028"/>
                  </a:lnTo>
                  <a:lnTo>
                    <a:pt x="1336814" y="440105"/>
                  </a:lnTo>
                  <a:lnTo>
                    <a:pt x="1334820" y="450037"/>
                  </a:lnTo>
                  <a:lnTo>
                    <a:pt x="1336814" y="459930"/>
                  </a:lnTo>
                  <a:lnTo>
                    <a:pt x="1342250" y="468007"/>
                  </a:lnTo>
                  <a:lnTo>
                    <a:pt x="1350327" y="473443"/>
                  </a:lnTo>
                  <a:lnTo>
                    <a:pt x="1360220" y="475437"/>
                  </a:lnTo>
                  <a:lnTo>
                    <a:pt x="1370101" y="473443"/>
                  </a:lnTo>
                  <a:lnTo>
                    <a:pt x="1378178" y="468007"/>
                  </a:lnTo>
                  <a:lnTo>
                    <a:pt x="1383614" y="459930"/>
                  </a:lnTo>
                  <a:lnTo>
                    <a:pt x="1385608" y="450037"/>
                  </a:lnTo>
                  <a:close/>
                </a:path>
                <a:path w="1386204" h="1390650">
                  <a:moveTo>
                    <a:pt x="1385608" y="348386"/>
                  </a:moveTo>
                  <a:lnTo>
                    <a:pt x="1383614" y="338455"/>
                  </a:lnTo>
                  <a:lnTo>
                    <a:pt x="1378178" y="330377"/>
                  </a:lnTo>
                  <a:lnTo>
                    <a:pt x="1370101" y="324942"/>
                  </a:lnTo>
                  <a:lnTo>
                    <a:pt x="1360220" y="322935"/>
                  </a:lnTo>
                  <a:lnTo>
                    <a:pt x="1350327" y="324942"/>
                  </a:lnTo>
                  <a:lnTo>
                    <a:pt x="1342250" y="330377"/>
                  </a:lnTo>
                  <a:lnTo>
                    <a:pt x="1336814" y="338455"/>
                  </a:lnTo>
                  <a:lnTo>
                    <a:pt x="1334820" y="348386"/>
                  </a:lnTo>
                  <a:lnTo>
                    <a:pt x="1336814" y="358279"/>
                  </a:lnTo>
                  <a:lnTo>
                    <a:pt x="1342250" y="366356"/>
                  </a:lnTo>
                  <a:lnTo>
                    <a:pt x="1350327" y="371792"/>
                  </a:lnTo>
                  <a:lnTo>
                    <a:pt x="1360220" y="373786"/>
                  </a:lnTo>
                  <a:lnTo>
                    <a:pt x="1370101" y="371792"/>
                  </a:lnTo>
                  <a:lnTo>
                    <a:pt x="1378178" y="366356"/>
                  </a:lnTo>
                  <a:lnTo>
                    <a:pt x="1383614" y="358279"/>
                  </a:lnTo>
                  <a:lnTo>
                    <a:pt x="1385608" y="348386"/>
                  </a:lnTo>
                  <a:close/>
                </a:path>
                <a:path w="1386204" h="1390650">
                  <a:moveTo>
                    <a:pt x="1385608" y="246735"/>
                  </a:moveTo>
                  <a:lnTo>
                    <a:pt x="1383614" y="236804"/>
                  </a:lnTo>
                  <a:lnTo>
                    <a:pt x="1378178" y="228727"/>
                  </a:lnTo>
                  <a:lnTo>
                    <a:pt x="1370101" y="223291"/>
                  </a:lnTo>
                  <a:lnTo>
                    <a:pt x="1360220" y="221284"/>
                  </a:lnTo>
                  <a:lnTo>
                    <a:pt x="1350327" y="223291"/>
                  </a:lnTo>
                  <a:lnTo>
                    <a:pt x="1342250" y="228727"/>
                  </a:lnTo>
                  <a:lnTo>
                    <a:pt x="1336814" y="236804"/>
                  </a:lnTo>
                  <a:lnTo>
                    <a:pt x="1334820" y="246735"/>
                  </a:lnTo>
                  <a:lnTo>
                    <a:pt x="1336814" y="256628"/>
                  </a:lnTo>
                  <a:lnTo>
                    <a:pt x="1342250" y="264706"/>
                  </a:lnTo>
                  <a:lnTo>
                    <a:pt x="1350327" y="270141"/>
                  </a:lnTo>
                  <a:lnTo>
                    <a:pt x="1360220" y="272135"/>
                  </a:lnTo>
                  <a:lnTo>
                    <a:pt x="1370101" y="270141"/>
                  </a:lnTo>
                  <a:lnTo>
                    <a:pt x="1378178" y="264706"/>
                  </a:lnTo>
                  <a:lnTo>
                    <a:pt x="1383614" y="256628"/>
                  </a:lnTo>
                  <a:lnTo>
                    <a:pt x="1385608" y="246735"/>
                  </a:lnTo>
                  <a:close/>
                </a:path>
                <a:path w="1386204" h="1390650">
                  <a:moveTo>
                    <a:pt x="1385608" y="145084"/>
                  </a:moveTo>
                  <a:lnTo>
                    <a:pt x="1383614" y="135153"/>
                  </a:lnTo>
                  <a:lnTo>
                    <a:pt x="1378178" y="127076"/>
                  </a:lnTo>
                  <a:lnTo>
                    <a:pt x="1370101" y="121640"/>
                  </a:lnTo>
                  <a:lnTo>
                    <a:pt x="1360220" y="119634"/>
                  </a:lnTo>
                  <a:lnTo>
                    <a:pt x="1350327" y="121640"/>
                  </a:lnTo>
                  <a:lnTo>
                    <a:pt x="1342250" y="127076"/>
                  </a:lnTo>
                  <a:lnTo>
                    <a:pt x="1336814" y="135153"/>
                  </a:lnTo>
                  <a:lnTo>
                    <a:pt x="1334820" y="145084"/>
                  </a:lnTo>
                  <a:lnTo>
                    <a:pt x="1336814" y="154978"/>
                  </a:lnTo>
                  <a:lnTo>
                    <a:pt x="1342250" y="163055"/>
                  </a:lnTo>
                  <a:lnTo>
                    <a:pt x="1350327" y="168490"/>
                  </a:lnTo>
                  <a:lnTo>
                    <a:pt x="1360220" y="170484"/>
                  </a:lnTo>
                  <a:lnTo>
                    <a:pt x="1370101" y="168490"/>
                  </a:lnTo>
                  <a:lnTo>
                    <a:pt x="1378178" y="163055"/>
                  </a:lnTo>
                  <a:lnTo>
                    <a:pt x="1383614" y="154978"/>
                  </a:lnTo>
                  <a:lnTo>
                    <a:pt x="1385608" y="145084"/>
                  </a:lnTo>
                  <a:close/>
                </a:path>
              </a:pathLst>
            </a:custGeom>
            <a:solidFill>
              <a:srgbClr val="7731F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8" name="object 7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33584" y="6369784"/>
              <a:ext cx="327734" cy="327734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12820" y="7147083"/>
              <a:ext cx="327734" cy="327734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12820" y="7922237"/>
              <a:ext cx="327734" cy="327734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33583" y="8714628"/>
              <a:ext cx="327734" cy="327734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12820" y="9489679"/>
              <a:ext cx="327734" cy="327734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8703497" y="640245"/>
              <a:ext cx="9556750" cy="2287270"/>
            </a:xfrm>
            <a:custGeom>
              <a:avLst/>
              <a:gdLst/>
              <a:ahLst/>
              <a:cxnLst/>
              <a:rect l="l" t="t" r="r" b="b"/>
              <a:pathLst>
                <a:path w="9556750" h="2287270">
                  <a:moveTo>
                    <a:pt x="3981947" y="2032704"/>
                  </a:moveTo>
                  <a:lnTo>
                    <a:pt x="1592779" y="2032704"/>
                  </a:lnTo>
                  <a:lnTo>
                    <a:pt x="2787394" y="2286797"/>
                  </a:lnTo>
                  <a:lnTo>
                    <a:pt x="3981947" y="2032704"/>
                  </a:lnTo>
                  <a:close/>
                </a:path>
                <a:path w="9556750" h="2287270">
                  <a:moveTo>
                    <a:pt x="9217891" y="0"/>
                  </a:moveTo>
                  <a:lnTo>
                    <a:pt x="338789" y="0"/>
                  </a:lnTo>
                  <a:lnTo>
                    <a:pt x="292817" y="3092"/>
                  </a:lnTo>
                  <a:lnTo>
                    <a:pt x="248725" y="12101"/>
                  </a:lnTo>
                  <a:lnTo>
                    <a:pt x="206917" y="26623"/>
                  </a:lnTo>
                  <a:lnTo>
                    <a:pt x="167795" y="46255"/>
                  </a:lnTo>
                  <a:lnTo>
                    <a:pt x="131765" y="70591"/>
                  </a:lnTo>
                  <a:lnTo>
                    <a:pt x="99229" y="99229"/>
                  </a:lnTo>
                  <a:lnTo>
                    <a:pt x="70590" y="131766"/>
                  </a:lnTo>
                  <a:lnTo>
                    <a:pt x="46254" y="167797"/>
                  </a:lnTo>
                  <a:lnTo>
                    <a:pt x="26623" y="206918"/>
                  </a:lnTo>
                  <a:lnTo>
                    <a:pt x="12101" y="248727"/>
                  </a:lnTo>
                  <a:lnTo>
                    <a:pt x="3092" y="292819"/>
                  </a:lnTo>
                  <a:lnTo>
                    <a:pt x="0" y="338791"/>
                  </a:lnTo>
                  <a:lnTo>
                    <a:pt x="0" y="1693924"/>
                  </a:lnTo>
                  <a:lnTo>
                    <a:pt x="3092" y="1739885"/>
                  </a:lnTo>
                  <a:lnTo>
                    <a:pt x="12101" y="1783977"/>
                  </a:lnTo>
                  <a:lnTo>
                    <a:pt x="26623" y="1825786"/>
                  </a:lnTo>
                  <a:lnTo>
                    <a:pt x="46254" y="1864907"/>
                  </a:lnTo>
                  <a:lnTo>
                    <a:pt x="70590" y="1900938"/>
                  </a:lnTo>
                  <a:lnTo>
                    <a:pt x="99229" y="1933474"/>
                  </a:lnTo>
                  <a:lnTo>
                    <a:pt x="131765" y="1962113"/>
                  </a:lnTo>
                  <a:lnTo>
                    <a:pt x="167795" y="1986449"/>
                  </a:lnTo>
                  <a:lnTo>
                    <a:pt x="206917" y="2006080"/>
                  </a:lnTo>
                  <a:lnTo>
                    <a:pt x="248725" y="2020602"/>
                  </a:lnTo>
                  <a:lnTo>
                    <a:pt x="292817" y="2029612"/>
                  </a:lnTo>
                  <a:lnTo>
                    <a:pt x="338789" y="2032704"/>
                  </a:lnTo>
                  <a:lnTo>
                    <a:pt x="9217891" y="2032704"/>
                  </a:lnTo>
                  <a:lnTo>
                    <a:pt x="9263862" y="2029612"/>
                  </a:lnTo>
                  <a:lnTo>
                    <a:pt x="9307954" y="2020602"/>
                  </a:lnTo>
                  <a:lnTo>
                    <a:pt x="9349762" y="2006080"/>
                  </a:lnTo>
                  <a:lnTo>
                    <a:pt x="9388883" y="1986449"/>
                  </a:lnTo>
                  <a:lnTo>
                    <a:pt x="9424914" y="1962113"/>
                  </a:lnTo>
                  <a:lnTo>
                    <a:pt x="9457449" y="1933474"/>
                  </a:lnTo>
                  <a:lnTo>
                    <a:pt x="9486087" y="1900938"/>
                  </a:lnTo>
                  <a:lnTo>
                    <a:pt x="9510422" y="1864907"/>
                  </a:lnTo>
                  <a:lnTo>
                    <a:pt x="9530053" y="1825786"/>
                  </a:lnTo>
                  <a:lnTo>
                    <a:pt x="9544574" y="1783977"/>
                  </a:lnTo>
                  <a:lnTo>
                    <a:pt x="9553583" y="1739885"/>
                  </a:lnTo>
                  <a:lnTo>
                    <a:pt x="9556676" y="1693924"/>
                  </a:lnTo>
                  <a:lnTo>
                    <a:pt x="9556676" y="338791"/>
                  </a:lnTo>
                  <a:lnTo>
                    <a:pt x="9553583" y="292819"/>
                  </a:lnTo>
                  <a:lnTo>
                    <a:pt x="9544574" y="248727"/>
                  </a:lnTo>
                  <a:lnTo>
                    <a:pt x="9530053" y="206918"/>
                  </a:lnTo>
                  <a:lnTo>
                    <a:pt x="9510422" y="167797"/>
                  </a:lnTo>
                  <a:lnTo>
                    <a:pt x="9486087" y="131766"/>
                  </a:lnTo>
                  <a:lnTo>
                    <a:pt x="9457449" y="99229"/>
                  </a:lnTo>
                  <a:lnTo>
                    <a:pt x="9424914" y="70591"/>
                  </a:lnTo>
                  <a:lnTo>
                    <a:pt x="9388883" y="46255"/>
                  </a:lnTo>
                  <a:lnTo>
                    <a:pt x="9349762" y="26623"/>
                  </a:lnTo>
                  <a:lnTo>
                    <a:pt x="9307954" y="12101"/>
                  </a:lnTo>
                  <a:lnTo>
                    <a:pt x="9263862" y="3092"/>
                  </a:lnTo>
                  <a:lnTo>
                    <a:pt x="92178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8703497" y="640245"/>
              <a:ext cx="9556750" cy="2287270"/>
            </a:xfrm>
            <a:custGeom>
              <a:avLst/>
              <a:gdLst/>
              <a:ahLst/>
              <a:cxnLst/>
              <a:rect l="l" t="t" r="r" b="b"/>
              <a:pathLst>
                <a:path w="9556750" h="2287270">
                  <a:moveTo>
                    <a:pt x="0" y="338791"/>
                  </a:moveTo>
                  <a:lnTo>
                    <a:pt x="3092" y="292819"/>
                  </a:lnTo>
                  <a:lnTo>
                    <a:pt x="12101" y="248727"/>
                  </a:lnTo>
                  <a:lnTo>
                    <a:pt x="26623" y="206918"/>
                  </a:lnTo>
                  <a:lnTo>
                    <a:pt x="46254" y="167796"/>
                  </a:lnTo>
                  <a:lnTo>
                    <a:pt x="70591" y="131765"/>
                  </a:lnTo>
                  <a:lnTo>
                    <a:pt x="99229" y="99229"/>
                  </a:lnTo>
                  <a:lnTo>
                    <a:pt x="131765" y="70591"/>
                  </a:lnTo>
                  <a:lnTo>
                    <a:pt x="167796" y="46254"/>
                  </a:lnTo>
                  <a:lnTo>
                    <a:pt x="206917" y="26623"/>
                  </a:lnTo>
                  <a:lnTo>
                    <a:pt x="248725" y="12101"/>
                  </a:lnTo>
                  <a:lnTo>
                    <a:pt x="292817" y="3092"/>
                  </a:lnTo>
                  <a:lnTo>
                    <a:pt x="338789" y="0"/>
                  </a:lnTo>
                  <a:lnTo>
                    <a:pt x="1592779" y="0"/>
                  </a:lnTo>
                  <a:lnTo>
                    <a:pt x="3981948" y="0"/>
                  </a:lnTo>
                  <a:lnTo>
                    <a:pt x="9217887" y="0"/>
                  </a:lnTo>
                  <a:lnTo>
                    <a:pt x="9263858" y="3092"/>
                  </a:lnTo>
                  <a:lnTo>
                    <a:pt x="9307950" y="12101"/>
                  </a:lnTo>
                  <a:lnTo>
                    <a:pt x="9349759" y="26623"/>
                  </a:lnTo>
                  <a:lnTo>
                    <a:pt x="9388880" y="46254"/>
                  </a:lnTo>
                  <a:lnTo>
                    <a:pt x="9424910" y="70591"/>
                  </a:lnTo>
                  <a:lnTo>
                    <a:pt x="9457447" y="99229"/>
                  </a:lnTo>
                  <a:lnTo>
                    <a:pt x="9486085" y="131765"/>
                  </a:lnTo>
                  <a:lnTo>
                    <a:pt x="9510421" y="167796"/>
                  </a:lnTo>
                  <a:lnTo>
                    <a:pt x="9530052" y="206918"/>
                  </a:lnTo>
                  <a:lnTo>
                    <a:pt x="9544574" y="248727"/>
                  </a:lnTo>
                  <a:lnTo>
                    <a:pt x="9553583" y="292819"/>
                  </a:lnTo>
                  <a:lnTo>
                    <a:pt x="9556676" y="338791"/>
                  </a:lnTo>
                  <a:lnTo>
                    <a:pt x="9556676" y="1185748"/>
                  </a:lnTo>
                  <a:lnTo>
                    <a:pt x="9556676" y="1693924"/>
                  </a:lnTo>
                  <a:lnTo>
                    <a:pt x="9553583" y="1739885"/>
                  </a:lnTo>
                  <a:lnTo>
                    <a:pt x="9544574" y="1783978"/>
                  </a:lnTo>
                  <a:lnTo>
                    <a:pt x="9530052" y="1825786"/>
                  </a:lnTo>
                  <a:lnTo>
                    <a:pt x="9510421" y="1864908"/>
                  </a:lnTo>
                  <a:lnTo>
                    <a:pt x="9486085" y="1900939"/>
                  </a:lnTo>
                  <a:lnTo>
                    <a:pt x="9457447" y="1933475"/>
                  </a:lnTo>
                  <a:lnTo>
                    <a:pt x="9424910" y="1962113"/>
                  </a:lnTo>
                  <a:lnTo>
                    <a:pt x="9388880" y="1986450"/>
                  </a:lnTo>
                  <a:lnTo>
                    <a:pt x="9349759" y="2006081"/>
                  </a:lnTo>
                  <a:lnTo>
                    <a:pt x="9307950" y="2020603"/>
                  </a:lnTo>
                  <a:lnTo>
                    <a:pt x="9263858" y="2029612"/>
                  </a:lnTo>
                  <a:lnTo>
                    <a:pt x="9217887" y="2032705"/>
                  </a:lnTo>
                  <a:lnTo>
                    <a:pt x="3981948" y="2032705"/>
                  </a:lnTo>
                  <a:lnTo>
                    <a:pt x="2787395" y="2286798"/>
                  </a:lnTo>
                  <a:lnTo>
                    <a:pt x="1592779" y="2032705"/>
                  </a:lnTo>
                  <a:lnTo>
                    <a:pt x="338789" y="2032705"/>
                  </a:lnTo>
                  <a:lnTo>
                    <a:pt x="292817" y="2029612"/>
                  </a:lnTo>
                  <a:lnTo>
                    <a:pt x="248725" y="2020603"/>
                  </a:lnTo>
                  <a:lnTo>
                    <a:pt x="206917" y="2006081"/>
                  </a:lnTo>
                  <a:lnTo>
                    <a:pt x="167796" y="1986450"/>
                  </a:lnTo>
                  <a:lnTo>
                    <a:pt x="131765" y="1962113"/>
                  </a:lnTo>
                  <a:lnTo>
                    <a:pt x="99229" y="1933475"/>
                  </a:lnTo>
                  <a:lnTo>
                    <a:pt x="70591" y="1900939"/>
                  </a:lnTo>
                  <a:lnTo>
                    <a:pt x="46254" y="1864908"/>
                  </a:lnTo>
                  <a:lnTo>
                    <a:pt x="26623" y="1825786"/>
                  </a:lnTo>
                  <a:lnTo>
                    <a:pt x="12101" y="1783978"/>
                  </a:lnTo>
                  <a:lnTo>
                    <a:pt x="3092" y="1739885"/>
                  </a:lnTo>
                  <a:lnTo>
                    <a:pt x="0" y="1693914"/>
                  </a:lnTo>
                  <a:lnTo>
                    <a:pt x="0" y="1185748"/>
                  </a:lnTo>
                  <a:lnTo>
                    <a:pt x="0" y="338791"/>
                  </a:lnTo>
                  <a:close/>
                </a:path>
              </a:pathLst>
            </a:custGeom>
            <a:ln w="63500">
              <a:solidFill>
                <a:srgbClr val="770EF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5" name="object 85"/>
          <p:cNvSpPr txBox="1"/>
          <p:nvPr/>
        </p:nvSpPr>
        <p:spPr>
          <a:xfrm>
            <a:off x="10215550" y="6931659"/>
            <a:ext cx="1031240" cy="52260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79375" marR="5080" indent="-66675">
              <a:lnSpc>
                <a:spcPct val="104000"/>
              </a:lnSpc>
              <a:spcBef>
                <a:spcPts val="25"/>
              </a:spcBef>
            </a:pPr>
            <a:r>
              <a:rPr sz="1600" spc="-130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Promotion </a:t>
            </a:r>
            <a:r>
              <a:rPr sz="1600" spc="-150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Response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86" name="object 86"/>
          <p:cNvSpPr txBox="1">
            <a:spLocks noGrp="1"/>
          </p:cNvSpPr>
          <p:nvPr>
            <p:ph type="title"/>
          </p:nvPr>
        </p:nvSpPr>
        <p:spPr>
          <a:xfrm>
            <a:off x="1336039" y="532891"/>
            <a:ext cx="1364741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690" baseline="2000" dirty="0"/>
              <a:t>Saga</a:t>
            </a:r>
            <a:r>
              <a:rPr sz="7200" spc="-472" baseline="2000" dirty="0"/>
              <a:t> </a:t>
            </a:r>
            <a:r>
              <a:rPr sz="7200" spc="-509" baseline="2000" dirty="0"/>
              <a:t>Pattern:</a:t>
            </a:r>
            <a:r>
              <a:rPr sz="7200" spc="-472" baseline="2000" dirty="0"/>
              <a:t> </a:t>
            </a:r>
            <a:r>
              <a:rPr sz="7200" spc="-727" baseline="2000" dirty="0"/>
              <a:t>New</a:t>
            </a:r>
            <a:r>
              <a:rPr sz="7200" spc="-472" baseline="2000" dirty="0"/>
              <a:t> </a:t>
            </a:r>
            <a:r>
              <a:rPr sz="7200" spc="-412" baseline="2000" dirty="0"/>
              <a:t>Order</a:t>
            </a:r>
            <a:r>
              <a:rPr sz="7200" spc="794" baseline="2000" dirty="0"/>
              <a:t> </a:t>
            </a:r>
            <a:r>
              <a:rPr sz="3000" spc="-250" dirty="0">
                <a:solidFill>
                  <a:srgbClr val="770EF7"/>
                </a:solidFill>
              </a:rPr>
              <a:t>Transaction</a:t>
            </a:r>
            <a:r>
              <a:rPr sz="3000" spc="-195" dirty="0">
                <a:solidFill>
                  <a:srgbClr val="770EF7"/>
                </a:solidFill>
              </a:rPr>
              <a:t> </a:t>
            </a:r>
            <a:r>
              <a:rPr sz="3000" spc="-204" dirty="0">
                <a:solidFill>
                  <a:srgbClr val="770EF7"/>
                </a:solidFill>
              </a:rPr>
              <a:t>completed</a:t>
            </a:r>
            <a:r>
              <a:rPr sz="3000" spc="-190" dirty="0">
                <a:solidFill>
                  <a:srgbClr val="770EF7"/>
                </a:solidFill>
              </a:rPr>
              <a:t> </a:t>
            </a:r>
            <a:r>
              <a:rPr sz="3000" spc="-325" dirty="0">
                <a:solidFill>
                  <a:srgbClr val="770EF7"/>
                </a:solidFill>
              </a:rPr>
              <a:t>as</a:t>
            </a:r>
            <a:r>
              <a:rPr sz="3000" spc="-190" dirty="0">
                <a:solidFill>
                  <a:srgbClr val="770EF7"/>
                </a:solidFill>
              </a:rPr>
              <a:t> </a:t>
            </a:r>
            <a:r>
              <a:rPr sz="3000" spc="-320" dirty="0">
                <a:solidFill>
                  <a:srgbClr val="770EF7"/>
                </a:solidFill>
              </a:rPr>
              <a:t>a</a:t>
            </a:r>
            <a:r>
              <a:rPr sz="3000" spc="-195" dirty="0">
                <a:solidFill>
                  <a:srgbClr val="770EF7"/>
                </a:solidFill>
              </a:rPr>
              <a:t> </a:t>
            </a:r>
            <a:r>
              <a:rPr sz="3000" spc="-310" dirty="0">
                <a:solidFill>
                  <a:srgbClr val="770EF7"/>
                </a:solidFill>
              </a:rPr>
              <a:t>Saga</a:t>
            </a:r>
            <a:endParaRPr sz="3000"/>
          </a:p>
        </p:txBody>
      </p:sp>
      <p:sp>
        <p:nvSpPr>
          <p:cNvPr id="87" name="object 87"/>
          <p:cNvSpPr txBox="1"/>
          <p:nvPr/>
        </p:nvSpPr>
        <p:spPr>
          <a:xfrm>
            <a:off x="8881465" y="1219707"/>
            <a:ext cx="8952865" cy="130302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>
              <a:lnSpc>
                <a:spcPts val="3310"/>
              </a:lnSpc>
              <a:spcBef>
                <a:spcPts val="250"/>
              </a:spcBef>
            </a:pP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Synchronous requests</a:t>
            </a:r>
            <a:r>
              <a:rPr sz="28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(async</a:t>
            </a:r>
            <a:r>
              <a:rPr sz="28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possible for</a:t>
            </a:r>
            <a:r>
              <a:rPr sz="2800" spc="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Arial MT"/>
                <a:cs typeface="Arial MT"/>
              </a:rPr>
              <a:t>performance) </a:t>
            </a:r>
            <a:r>
              <a:rPr sz="2800" spc="-80" dirty="0">
                <a:solidFill>
                  <a:srgbClr val="404040"/>
                </a:solidFill>
                <a:latin typeface="Arial MT"/>
                <a:cs typeface="Arial MT"/>
              </a:rPr>
              <a:t>Saga</a:t>
            </a:r>
            <a:r>
              <a:rPr sz="2800" spc="-1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55" dirty="0">
                <a:solidFill>
                  <a:srgbClr val="404040"/>
                </a:solidFill>
                <a:latin typeface="Arial MT"/>
                <a:cs typeface="Arial MT"/>
              </a:rPr>
              <a:t>log</a:t>
            </a:r>
            <a:r>
              <a:rPr sz="2800" spc="-9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70" dirty="0">
                <a:solidFill>
                  <a:srgbClr val="404040"/>
                </a:solidFill>
                <a:latin typeface="Arial MT"/>
                <a:cs typeface="Arial MT"/>
              </a:rPr>
              <a:t>update</a:t>
            </a:r>
            <a:r>
              <a:rPr sz="2800" spc="-9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100" dirty="0">
                <a:solidFill>
                  <a:srgbClr val="404040"/>
                </a:solidFill>
                <a:latin typeface="Arial MT"/>
                <a:cs typeface="Arial MT"/>
              </a:rPr>
              <a:t>with</a:t>
            </a:r>
            <a:r>
              <a:rPr sz="2800" spc="-9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110" dirty="0">
                <a:solidFill>
                  <a:srgbClr val="404040"/>
                </a:solidFill>
                <a:latin typeface="Arial MT"/>
                <a:cs typeface="Arial MT"/>
              </a:rPr>
              <a:t>the</a:t>
            </a:r>
            <a:r>
              <a:rPr sz="2800" spc="-9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success</a:t>
            </a:r>
            <a:r>
              <a:rPr sz="2800" spc="-9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60" dirty="0">
                <a:solidFill>
                  <a:srgbClr val="404040"/>
                </a:solidFill>
                <a:latin typeface="Arial MT"/>
                <a:cs typeface="Arial MT"/>
              </a:rPr>
              <a:t>of</a:t>
            </a:r>
            <a:r>
              <a:rPr sz="2800" spc="-9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50" dirty="0">
                <a:solidFill>
                  <a:srgbClr val="404040"/>
                </a:solidFill>
                <a:latin typeface="Arial MT"/>
                <a:cs typeface="Arial MT"/>
              </a:rPr>
              <a:t>sub-</a:t>
            </a:r>
            <a:r>
              <a:rPr sz="2800" spc="-10" dirty="0">
                <a:solidFill>
                  <a:srgbClr val="404040"/>
                </a:solidFill>
                <a:latin typeface="Arial MT"/>
                <a:cs typeface="Arial MT"/>
              </a:rPr>
              <a:t>requests</a:t>
            </a:r>
            <a:endParaRPr sz="2800">
              <a:latin typeface="Arial MT"/>
              <a:cs typeface="Arial MT"/>
            </a:endParaRPr>
          </a:p>
          <a:p>
            <a:pPr marL="12700">
              <a:lnSpc>
                <a:spcPts val="3285"/>
              </a:lnSpc>
            </a:pP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No</a:t>
            </a:r>
            <a:r>
              <a:rPr sz="2800" spc="5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locking</a:t>
            </a:r>
            <a:r>
              <a:rPr sz="2800" spc="55" dirty="0">
                <a:solidFill>
                  <a:srgbClr val="404040"/>
                </a:solidFill>
                <a:latin typeface="Arial MT"/>
                <a:cs typeface="Arial MT"/>
              </a:rPr>
              <a:t> of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data</a:t>
            </a:r>
            <a:r>
              <a:rPr sz="2800" spc="4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while</a:t>
            </a:r>
            <a:r>
              <a:rPr sz="2800" spc="5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processing</a:t>
            </a:r>
            <a:r>
              <a:rPr sz="2800" spc="5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55" dirty="0">
                <a:solidFill>
                  <a:srgbClr val="404040"/>
                </a:solidFill>
                <a:latin typeface="Arial MT"/>
                <a:cs typeface="Arial MT"/>
              </a:rPr>
              <a:t>of </a:t>
            </a:r>
            <a:r>
              <a:rPr sz="2800" spc="-10" dirty="0">
                <a:solidFill>
                  <a:srgbClr val="404040"/>
                </a:solidFill>
                <a:latin typeface="Arial MT"/>
                <a:cs typeface="Arial MT"/>
              </a:rPr>
              <a:t>requests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88" name="Slide Number Placeholder 87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6039" y="505459"/>
            <a:ext cx="73044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459" dirty="0"/>
              <a:t>Saga</a:t>
            </a:r>
            <a:r>
              <a:rPr sz="4800" spc="-320" dirty="0"/>
              <a:t> </a:t>
            </a:r>
            <a:r>
              <a:rPr sz="4800" spc="-340" dirty="0"/>
              <a:t>Pattern:</a:t>
            </a:r>
            <a:r>
              <a:rPr sz="4800" spc="-320" dirty="0"/>
              <a:t> </a:t>
            </a:r>
            <a:r>
              <a:rPr sz="4800" spc="-484" dirty="0"/>
              <a:t>New</a:t>
            </a:r>
            <a:r>
              <a:rPr sz="4800" spc="-325" dirty="0"/>
              <a:t> </a:t>
            </a:r>
            <a:r>
              <a:rPr sz="4800" spc="-285" dirty="0"/>
              <a:t>Order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1923545" y="3056534"/>
            <a:ext cx="9913620" cy="548957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60350">
              <a:lnSpc>
                <a:spcPct val="100000"/>
              </a:lnSpc>
              <a:spcBef>
                <a:spcPts val="755"/>
              </a:spcBef>
              <a:tabLst>
                <a:tab pos="4322445" algn="l"/>
                <a:tab pos="6397625" algn="l"/>
                <a:tab pos="9168130" algn="l"/>
              </a:tabLst>
            </a:pPr>
            <a:r>
              <a:rPr sz="2400" spc="-15" baseline="-3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Website</a:t>
            </a:r>
            <a:r>
              <a:rPr sz="2400" baseline="-3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15" baseline="2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Security</a:t>
            </a:r>
            <a:r>
              <a:rPr sz="2400" baseline="2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165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Web</a:t>
            </a:r>
            <a:r>
              <a:rPr sz="2400" spc="-179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37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r>
              <a:rPr sz="2400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BFF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8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r>
              <a:rPr sz="1600" spc="-14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Desktop</a:t>
            </a: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55755" y="2071366"/>
            <a:ext cx="11406505" cy="2770505"/>
            <a:chOff x="1955755" y="2071366"/>
            <a:chExt cx="11406505" cy="277050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686028" y="4298805"/>
              <a:ext cx="584130" cy="5427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3210" y="2741189"/>
              <a:ext cx="421398" cy="4385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36790" y="2278486"/>
              <a:ext cx="713074" cy="7130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48636" y="2296547"/>
              <a:ext cx="713071" cy="7130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5755" y="2071366"/>
              <a:ext cx="1245323" cy="1245324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646634" y="1724996"/>
            <a:ext cx="14373860" cy="8006080"/>
            <a:chOff x="1646634" y="1724996"/>
            <a:chExt cx="14373860" cy="800608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7239" y="6853352"/>
              <a:ext cx="1708649" cy="17086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46634" y="1724996"/>
              <a:ext cx="14373860" cy="8006080"/>
            </a:xfrm>
            <a:custGeom>
              <a:avLst/>
              <a:gdLst/>
              <a:ahLst/>
              <a:cxnLst/>
              <a:rect l="l" t="t" r="r" b="b"/>
              <a:pathLst>
                <a:path w="14373860" h="8006080">
                  <a:moveTo>
                    <a:pt x="14373284" y="0"/>
                  </a:moveTo>
                  <a:lnTo>
                    <a:pt x="0" y="0"/>
                  </a:lnTo>
                  <a:lnTo>
                    <a:pt x="0" y="8005994"/>
                  </a:lnTo>
                  <a:lnTo>
                    <a:pt x="14373284" y="8005994"/>
                  </a:lnTo>
                  <a:lnTo>
                    <a:pt x="143732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164468" y="7567185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5">
                  <a:moveTo>
                    <a:pt x="1203341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7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4"/>
                  </a:lnTo>
                  <a:lnTo>
                    <a:pt x="54975" y="779751"/>
                  </a:lnTo>
                  <a:lnTo>
                    <a:pt x="91836" y="798814"/>
                  </a:lnTo>
                  <a:lnTo>
                    <a:pt x="134279" y="805660"/>
                  </a:lnTo>
                  <a:lnTo>
                    <a:pt x="1203341" y="805660"/>
                  </a:lnTo>
                  <a:lnTo>
                    <a:pt x="1245784" y="798814"/>
                  </a:lnTo>
                  <a:lnTo>
                    <a:pt x="1282645" y="779751"/>
                  </a:lnTo>
                  <a:lnTo>
                    <a:pt x="1311712" y="750684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5" y="25907"/>
                  </a:lnTo>
                  <a:lnTo>
                    <a:pt x="1245784" y="6845"/>
                  </a:lnTo>
                  <a:lnTo>
                    <a:pt x="1203341" y="0"/>
                  </a:lnTo>
                  <a:close/>
                </a:path>
              </a:pathLst>
            </a:custGeom>
            <a:solidFill>
              <a:srgbClr val="FF7B0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8579303" y="8470900"/>
            <a:ext cx="5797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604918" y="3520582"/>
            <a:ext cx="2486025" cy="4705985"/>
            <a:chOff x="9604918" y="3520582"/>
            <a:chExt cx="2486025" cy="470598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04918" y="7642940"/>
              <a:ext cx="561668" cy="58357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0751534" y="3520582"/>
              <a:ext cx="1339215" cy="806450"/>
            </a:xfrm>
            <a:custGeom>
              <a:avLst/>
              <a:gdLst/>
              <a:ahLst/>
              <a:cxnLst/>
              <a:rect l="l" t="t" r="r" b="b"/>
              <a:pathLst>
                <a:path w="1339215" h="806450">
                  <a:moveTo>
                    <a:pt x="1204445" y="0"/>
                  </a:moveTo>
                  <a:lnTo>
                    <a:pt x="134404" y="0"/>
                  </a:lnTo>
                  <a:lnTo>
                    <a:pt x="91922" y="6852"/>
                  </a:lnTo>
                  <a:lnTo>
                    <a:pt x="55026" y="25932"/>
                  </a:lnTo>
                  <a:lnTo>
                    <a:pt x="25932" y="55026"/>
                  </a:lnTo>
                  <a:lnTo>
                    <a:pt x="6852" y="91922"/>
                  </a:lnTo>
                  <a:lnTo>
                    <a:pt x="0" y="134404"/>
                  </a:lnTo>
                  <a:lnTo>
                    <a:pt x="0" y="671997"/>
                  </a:lnTo>
                  <a:lnTo>
                    <a:pt x="6852" y="714479"/>
                  </a:lnTo>
                  <a:lnTo>
                    <a:pt x="25932" y="751374"/>
                  </a:lnTo>
                  <a:lnTo>
                    <a:pt x="55026" y="780468"/>
                  </a:lnTo>
                  <a:lnTo>
                    <a:pt x="91922" y="799548"/>
                  </a:lnTo>
                  <a:lnTo>
                    <a:pt x="134404" y="806400"/>
                  </a:lnTo>
                  <a:lnTo>
                    <a:pt x="1204445" y="806400"/>
                  </a:lnTo>
                  <a:lnTo>
                    <a:pt x="1246926" y="799548"/>
                  </a:lnTo>
                  <a:lnTo>
                    <a:pt x="1283821" y="780468"/>
                  </a:lnTo>
                  <a:lnTo>
                    <a:pt x="1312916" y="751374"/>
                  </a:lnTo>
                  <a:lnTo>
                    <a:pt x="1331996" y="714479"/>
                  </a:lnTo>
                  <a:lnTo>
                    <a:pt x="1338847" y="671997"/>
                  </a:lnTo>
                  <a:lnTo>
                    <a:pt x="1338847" y="134404"/>
                  </a:lnTo>
                  <a:lnTo>
                    <a:pt x="1331996" y="91922"/>
                  </a:lnTo>
                  <a:lnTo>
                    <a:pt x="1312916" y="55026"/>
                  </a:lnTo>
                  <a:lnTo>
                    <a:pt x="1283821" y="25932"/>
                  </a:lnTo>
                  <a:lnTo>
                    <a:pt x="1246926" y="6852"/>
                  </a:lnTo>
                  <a:lnTo>
                    <a:pt x="1204445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1035775" y="4453635"/>
            <a:ext cx="8445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Account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2155723" y="3520752"/>
            <a:ext cx="2336165" cy="805815"/>
            <a:chOff x="12155723" y="3520752"/>
            <a:chExt cx="2336165" cy="805815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55723" y="3665133"/>
              <a:ext cx="561662" cy="58357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3153872" y="3520752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4" h="805814">
                  <a:moveTo>
                    <a:pt x="1203337" y="0"/>
                  </a:moveTo>
                  <a:lnTo>
                    <a:pt x="134277" y="0"/>
                  </a:lnTo>
                  <a:lnTo>
                    <a:pt x="91836" y="6845"/>
                  </a:lnTo>
                  <a:lnTo>
                    <a:pt x="54976" y="25908"/>
                  </a:lnTo>
                  <a:lnTo>
                    <a:pt x="25908" y="54976"/>
                  </a:lnTo>
                  <a:lnTo>
                    <a:pt x="6845" y="91837"/>
                  </a:lnTo>
                  <a:lnTo>
                    <a:pt x="0" y="134280"/>
                  </a:lnTo>
                  <a:lnTo>
                    <a:pt x="0" y="671381"/>
                  </a:lnTo>
                  <a:lnTo>
                    <a:pt x="6845" y="713824"/>
                  </a:lnTo>
                  <a:lnTo>
                    <a:pt x="25908" y="750685"/>
                  </a:lnTo>
                  <a:lnTo>
                    <a:pt x="54976" y="779753"/>
                  </a:lnTo>
                  <a:lnTo>
                    <a:pt x="91836" y="798815"/>
                  </a:lnTo>
                  <a:lnTo>
                    <a:pt x="134277" y="805661"/>
                  </a:lnTo>
                  <a:lnTo>
                    <a:pt x="1203337" y="805661"/>
                  </a:lnTo>
                  <a:lnTo>
                    <a:pt x="1245784" y="798815"/>
                  </a:lnTo>
                  <a:lnTo>
                    <a:pt x="1282648" y="779753"/>
                  </a:lnTo>
                  <a:lnTo>
                    <a:pt x="1311717" y="750685"/>
                  </a:lnTo>
                  <a:lnTo>
                    <a:pt x="1330781" y="713824"/>
                  </a:lnTo>
                  <a:lnTo>
                    <a:pt x="1337627" y="671381"/>
                  </a:lnTo>
                  <a:lnTo>
                    <a:pt x="1337627" y="134280"/>
                  </a:lnTo>
                  <a:lnTo>
                    <a:pt x="1330781" y="91837"/>
                  </a:lnTo>
                  <a:lnTo>
                    <a:pt x="1311717" y="54976"/>
                  </a:lnTo>
                  <a:lnTo>
                    <a:pt x="1282648" y="25908"/>
                  </a:lnTo>
                  <a:lnTo>
                    <a:pt x="1245784" y="6845"/>
                  </a:lnTo>
                  <a:lnTo>
                    <a:pt x="1203337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3422630" y="4453635"/>
            <a:ext cx="8001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Product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0792157" y="3651453"/>
            <a:ext cx="4341495" cy="4770120"/>
            <a:chOff x="10792157" y="3651453"/>
            <a:chExt cx="4341495" cy="4770120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71611" y="3651453"/>
              <a:ext cx="561668" cy="58357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0792157" y="7615440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5">
                  <a:moveTo>
                    <a:pt x="1203340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5"/>
                  </a:lnTo>
                  <a:lnTo>
                    <a:pt x="54975" y="779753"/>
                  </a:lnTo>
                  <a:lnTo>
                    <a:pt x="91836" y="798815"/>
                  </a:lnTo>
                  <a:lnTo>
                    <a:pt x="134279" y="805661"/>
                  </a:lnTo>
                  <a:lnTo>
                    <a:pt x="1203340" y="805661"/>
                  </a:lnTo>
                  <a:lnTo>
                    <a:pt x="1245783" y="798815"/>
                  </a:lnTo>
                  <a:lnTo>
                    <a:pt x="1282644" y="779753"/>
                  </a:lnTo>
                  <a:lnTo>
                    <a:pt x="1311712" y="750685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4" y="25908"/>
                  </a:lnTo>
                  <a:lnTo>
                    <a:pt x="1245783" y="6845"/>
                  </a:lnTo>
                  <a:lnTo>
                    <a:pt x="1203340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10981565" y="8516619"/>
            <a:ext cx="102996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Promotion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2232606" y="7567185"/>
            <a:ext cx="2259330" cy="805815"/>
            <a:chOff x="12232606" y="7567185"/>
            <a:chExt cx="2259330" cy="805815"/>
          </a:xfrm>
        </p:grpSpPr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32606" y="7691194"/>
              <a:ext cx="561665" cy="58357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3153872" y="7567185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4" h="805815">
                  <a:moveTo>
                    <a:pt x="1203337" y="0"/>
                  </a:moveTo>
                  <a:lnTo>
                    <a:pt x="134277" y="0"/>
                  </a:lnTo>
                  <a:lnTo>
                    <a:pt x="91836" y="6845"/>
                  </a:lnTo>
                  <a:lnTo>
                    <a:pt x="54976" y="25907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4"/>
                  </a:lnTo>
                  <a:lnTo>
                    <a:pt x="54976" y="779751"/>
                  </a:lnTo>
                  <a:lnTo>
                    <a:pt x="91836" y="798814"/>
                  </a:lnTo>
                  <a:lnTo>
                    <a:pt x="134277" y="805660"/>
                  </a:lnTo>
                  <a:lnTo>
                    <a:pt x="1203337" y="805660"/>
                  </a:lnTo>
                  <a:lnTo>
                    <a:pt x="1245784" y="798814"/>
                  </a:lnTo>
                  <a:lnTo>
                    <a:pt x="1282648" y="779751"/>
                  </a:lnTo>
                  <a:lnTo>
                    <a:pt x="1311717" y="750684"/>
                  </a:lnTo>
                  <a:lnTo>
                    <a:pt x="1330781" y="713823"/>
                  </a:lnTo>
                  <a:lnTo>
                    <a:pt x="1337627" y="671380"/>
                  </a:lnTo>
                  <a:lnTo>
                    <a:pt x="1337627" y="134279"/>
                  </a:lnTo>
                  <a:lnTo>
                    <a:pt x="1330781" y="91836"/>
                  </a:lnTo>
                  <a:lnTo>
                    <a:pt x="1311717" y="54975"/>
                  </a:lnTo>
                  <a:lnTo>
                    <a:pt x="1282648" y="25907"/>
                  </a:lnTo>
                  <a:lnTo>
                    <a:pt x="1245784" y="6845"/>
                  </a:lnTo>
                  <a:lnTo>
                    <a:pt x="1203337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13347636" y="8440420"/>
            <a:ext cx="9493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Inventory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582561" y="4977249"/>
            <a:ext cx="9551035" cy="3261360"/>
            <a:chOff x="5582561" y="4977249"/>
            <a:chExt cx="9551035" cy="3261360"/>
          </a:xfrm>
        </p:grpSpPr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71611" y="7654714"/>
              <a:ext cx="561668" cy="58357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615148" y="5090112"/>
              <a:ext cx="1337945" cy="1577975"/>
            </a:xfrm>
            <a:custGeom>
              <a:avLst/>
              <a:gdLst/>
              <a:ahLst/>
              <a:cxnLst/>
              <a:rect l="l" t="t" r="r" b="b"/>
              <a:pathLst>
                <a:path w="1337945" h="1577975">
                  <a:moveTo>
                    <a:pt x="0" y="222940"/>
                  </a:moveTo>
                  <a:lnTo>
                    <a:pt x="4529" y="178010"/>
                  </a:lnTo>
                  <a:lnTo>
                    <a:pt x="17519" y="136162"/>
                  </a:lnTo>
                  <a:lnTo>
                    <a:pt x="38074" y="98292"/>
                  </a:lnTo>
                  <a:lnTo>
                    <a:pt x="65297" y="65297"/>
                  </a:lnTo>
                  <a:lnTo>
                    <a:pt x="98292" y="38074"/>
                  </a:lnTo>
                  <a:lnTo>
                    <a:pt x="136162" y="17519"/>
                  </a:lnTo>
                  <a:lnTo>
                    <a:pt x="178010" y="4529"/>
                  </a:lnTo>
                  <a:lnTo>
                    <a:pt x="222940" y="0"/>
                  </a:lnTo>
                  <a:lnTo>
                    <a:pt x="1114680" y="0"/>
                  </a:lnTo>
                  <a:lnTo>
                    <a:pt x="1159610" y="4529"/>
                  </a:lnTo>
                  <a:lnTo>
                    <a:pt x="1201458" y="17519"/>
                  </a:lnTo>
                  <a:lnTo>
                    <a:pt x="1239328" y="38074"/>
                  </a:lnTo>
                  <a:lnTo>
                    <a:pt x="1272323" y="65297"/>
                  </a:lnTo>
                  <a:lnTo>
                    <a:pt x="1299546" y="98292"/>
                  </a:lnTo>
                  <a:lnTo>
                    <a:pt x="1320101" y="136162"/>
                  </a:lnTo>
                  <a:lnTo>
                    <a:pt x="1333091" y="178010"/>
                  </a:lnTo>
                  <a:lnTo>
                    <a:pt x="1337621" y="222940"/>
                  </a:lnTo>
                  <a:lnTo>
                    <a:pt x="1337621" y="1354642"/>
                  </a:lnTo>
                  <a:lnTo>
                    <a:pt x="1333091" y="1399572"/>
                  </a:lnTo>
                  <a:lnTo>
                    <a:pt x="1320101" y="1441420"/>
                  </a:lnTo>
                  <a:lnTo>
                    <a:pt x="1299546" y="1479290"/>
                  </a:lnTo>
                  <a:lnTo>
                    <a:pt x="1272323" y="1512285"/>
                  </a:lnTo>
                  <a:lnTo>
                    <a:pt x="1239328" y="1539508"/>
                  </a:lnTo>
                  <a:lnTo>
                    <a:pt x="1201458" y="1560063"/>
                  </a:lnTo>
                  <a:lnTo>
                    <a:pt x="1159610" y="1573053"/>
                  </a:lnTo>
                  <a:lnTo>
                    <a:pt x="1114680" y="1577583"/>
                  </a:lnTo>
                  <a:lnTo>
                    <a:pt x="222940" y="1577583"/>
                  </a:lnTo>
                  <a:lnTo>
                    <a:pt x="178010" y="1573053"/>
                  </a:lnTo>
                  <a:lnTo>
                    <a:pt x="136162" y="1560063"/>
                  </a:lnTo>
                  <a:lnTo>
                    <a:pt x="98292" y="1539508"/>
                  </a:lnTo>
                  <a:lnTo>
                    <a:pt x="65297" y="1512285"/>
                  </a:lnTo>
                  <a:lnTo>
                    <a:pt x="38074" y="1479290"/>
                  </a:lnTo>
                  <a:lnTo>
                    <a:pt x="17519" y="1441420"/>
                  </a:lnTo>
                  <a:lnTo>
                    <a:pt x="4529" y="1399572"/>
                  </a:lnTo>
                  <a:lnTo>
                    <a:pt x="0" y="1354642"/>
                  </a:lnTo>
                  <a:lnTo>
                    <a:pt x="0" y="222940"/>
                  </a:lnTo>
                  <a:close/>
                </a:path>
              </a:pathLst>
            </a:custGeom>
            <a:ln w="50800">
              <a:solidFill>
                <a:srgbClr val="7731F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82561" y="4977249"/>
              <a:ext cx="1171776" cy="117177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876138" y="5166875"/>
              <a:ext cx="787400" cy="737235"/>
            </a:xfrm>
            <a:custGeom>
              <a:avLst/>
              <a:gdLst/>
              <a:ahLst/>
              <a:cxnLst/>
              <a:rect l="l" t="t" r="r" b="b"/>
              <a:pathLst>
                <a:path w="787400" h="737235">
                  <a:moveTo>
                    <a:pt x="0" y="368378"/>
                  </a:moveTo>
                  <a:lnTo>
                    <a:pt x="3065" y="322169"/>
                  </a:lnTo>
                  <a:lnTo>
                    <a:pt x="12018" y="277674"/>
                  </a:lnTo>
                  <a:lnTo>
                    <a:pt x="26487" y="235236"/>
                  </a:lnTo>
                  <a:lnTo>
                    <a:pt x="46105" y="195201"/>
                  </a:lnTo>
                  <a:lnTo>
                    <a:pt x="70502" y="157915"/>
                  </a:lnTo>
                  <a:lnTo>
                    <a:pt x="99311" y="123723"/>
                  </a:lnTo>
                  <a:lnTo>
                    <a:pt x="132162" y="92970"/>
                  </a:lnTo>
                  <a:lnTo>
                    <a:pt x="168687" y="66001"/>
                  </a:lnTo>
                  <a:lnTo>
                    <a:pt x="208516" y="43161"/>
                  </a:lnTo>
                  <a:lnTo>
                    <a:pt x="251281" y="24796"/>
                  </a:lnTo>
                  <a:lnTo>
                    <a:pt x="296613" y="11250"/>
                  </a:lnTo>
                  <a:lnTo>
                    <a:pt x="344144" y="2870"/>
                  </a:lnTo>
                  <a:lnTo>
                    <a:pt x="393505" y="0"/>
                  </a:lnTo>
                  <a:lnTo>
                    <a:pt x="442865" y="2870"/>
                  </a:lnTo>
                  <a:lnTo>
                    <a:pt x="490396" y="11250"/>
                  </a:lnTo>
                  <a:lnTo>
                    <a:pt x="535728" y="24796"/>
                  </a:lnTo>
                  <a:lnTo>
                    <a:pt x="578493" y="43161"/>
                  </a:lnTo>
                  <a:lnTo>
                    <a:pt x="618322" y="66001"/>
                  </a:lnTo>
                  <a:lnTo>
                    <a:pt x="654847" y="92970"/>
                  </a:lnTo>
                  <a:lnTo>
                    <a:pt x="687698" y="123723"/>
                  </a:lnTo>
                  <a:lnTo>
                    <a:pt x="716507" y="157915"/>
                  </a:lnTo>
                  <a:lnTo>
                    <a:pt x="740904" y="195201"/>
                  </a:lnTo>
                  <a:lnTo>
                    <a:pt x="760522" y="235236"/>
                  </a:lnTo>
                  <a:lnTo>
                    <a:pt x="774992" y="277674"/>
                  </a:lnTo>
                  <a:lnTo>
                    <a:pt x="783944" y="322169"/>
                  </a:lnTo>
                  <a:lnTo>
                    <a:pt x="787010" y="368378"/>
                  </a:lnTo>
                  <a:lnTo>
                    <a:pt x="783944" y="414587"/>
                  </a:lnTo>
                  <a:lnTo>
                    <a:pt x="774992" y="459082"/>
                  </a:lnTo>
                  <a:lnTo>
                    <a:pt x="760522" y="501520"/>
                  </a:lnTo>
                  <a:lnTo>
                    <a:pt x="740904" y="541555"/>
                  </a:lnTo>
                  <a:lnTo>
                    <a:pt x="716507" y="578841"/>
                  </a:lnTo>
                  <a:lnTo>
                    <a:pt x="687698" y="613033"/>
                  </a:lnTo>
                  <a:lnTo>
                    <a:pt x="654847" y="643786"/>
                  </a:lnTo>
                  <a:lnTo>
                    <a:pt x="618322" y="670755"/>
                  </a:lnTo>
                  <a:lnTo>
                    <a:pt x="578493" y="693595"/>
                  </a:lnTo>
                  <a:lnTo>
                    <a:pt x="535728" y="711960"/>
                  </a:lnTo>
                  <a:lnTo>
                    <a:pt x="490396" y="725506"/>
                  </a:lnTo>
                  <a:lnTo>
                    <a:pt x="442865" y="733886"/>
                  </a:lnTo>
                  <a:lnTo>
                    <a:pt x="393505" y="736757"/>
                  </a:lnTo>
                  <a:lnTo>
                    <a:pt x="344144" y="733886"/>
                  </a:lnTo>
                  <a:lnTo>
                    <a:pt x="296613" y="725506"/>
                  </a:lnTo>
                  <a:lnTo>
                    <a:pt x="251281" y="711960"/>
                  </a:lnTo>
                  <a:lnTo>
                    <a:pt x="208516" y="693595"/>
                  </a:lnTo>
                  <a:lnTo>
                    <a:pt x="168687" y="670755"/>
                  </a:lnTo>
                  <a:lnTo>
                    <a:pt x="132162" y="643786"/>
                  </a:lnTo>
                  <a:lnTo>
                    <a:pt x="99311" y="613033"/>
                  </a:lnTo>
                  <a:lnTo>
                    <a:pt x="70502" y="578841"/>
                  </a:lnTo>
                  <a:lnTo>
                    <a:pt x="46105" y="541555"/>
                  </a:lnTo>
                  <a:lnTo>
                    <a:pt x="26487" y="501520"/>
                  </a:lnTo>
                  <a:lnTo>
                    <a:pt x="12018" y="459082"/>
                  </a:lnTo>
                  <a:lnTo>
                    <a:pt x="3065" y="414587"/>
                  </a:lnTo>
                  <a:lnTo>
                    <a:pt x="0" y="368378"/>
                  </a:lnTo>
                  <a:close/>
                </a:path>
              </a:pathLst>
            </a:custGeom>
            <a:ln w="38100">
              <a:solidFill>
                <a:srgbClr val="7731F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7079936" y="5339588"/>
            <a:ext cx="379095" cy="38544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52705" marR="5080" indent="-40640">
              <a:lnSpc>
                <a:spcPts val="1390"/>
              </a:lnSpc>
              <a:spcBef>
                <a:spcPts val="185"/>
              </a:spcBef>
            </a:pPr>
            <a:r>
              <a:rPr sz="1200" spc="-135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Saga </a:t>
            </a:r>
            <a:r>
              <a:rPr sz="1200" spc="-25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Log</a:t>
            </a:r>
            <a:endParaRPr sz="12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276287" y="5507691"/>
            <a:ext cx="1503045" cy="1081405"/>
            <a:chOff x="6276287" y="5507691"/>
            <a:chExt cx="1503045" cy="1081405"/>
          </a:xfrm>
        </p:grpSpPr>
        <p:sp>
          <p:nvSpPr>
            <p:cNvPr id="38" name="object 38"/>
            <p:cNvSpPr/>
            <p:nvPr/>
          </p:nvSpPr>
          <p:spPr>
            <a:xfrm>
              <a:off x="6276287" y="5507691"/>
              <a:ext cx="813435" cy="175260"/>
            </a:xfrm>
            <a:custGeom>
              <a:avLst/>
              <a:gdLst/>
              <a:ahLst/>
              <a:cxnLst/>
              <a:rect l="l" t="t" r="r" b="b"/>
              <a:pathLst>
                <a:path w="813434" h="175260">
                  <a:moveTo>
                    <a:pt x="104959" y="0"/>
                  </a:moveTo>
                  <a:lnTo>
                    <a:pt x="8030" y="80773"/>
                  </a:lnTo>
                  <a:lnTo>
                    <a:pt x="8030" y="94156"/>
                  </a:lnTo>
                  <a:lnTo>
                    <a:pt x="104957" y="174929"/>
                  </a:lnTo>
                  <a:lnTo>
                    <a:pt x="113967" y="174110"/>
                  </a:lnTo>
                  <a:lnTo>
                    <a:pt x="124071" y="161987"/>
                  </a:lnTo>
                  <a:lnTo>
                    <a:pt x="123252" y="152977"/>
                  </a:lnTo>
                  <a:lnTo>
                    <a:pt x="57807" y="98440"/>
                  </a:lnTo>
                  <a:lnTo>
                    <a:pt x="31465" y="98440"/>
                  </a:lnTo>
                  <a:lnTo>
                    <a:pt x="31465" y="76488"/>
                  </a:lnTo>
                  <a:lnTo>
                    <a:pt x="57808" y="76488"/>
                  </a:lnTo>
                  <a:lnTo>
                    <a:pt x="123252" y="21951"/>
                  </a:lnTo>
                  <a:lnTo>
                    <a:pt x="124071" y="12942"/>
                  </a:lnTo>
                  <a:lnTo>
                    <a:pt x="113967" y="819"/>
                  </a:lnTo>
                  <a:lnTo>
                    <a:pt x="104959" y="0"/>
                  </a:lnTo>
                  <a:close/>
                </a:path>
                <a:path w="813434" h="175260">
                  <a:moveTo>
                    <a:pt x="8030" y="94156"/>
                  </a:moveTo>
                  <a:lnTo>
                    <a:pt x="8031" y="95356"/>
                  </a:lnTo>
                  <a:lnTo>
                    <a:pt x="14427" y="101752"/>
                  </a:lnTo>
                  <a:lnTo>
                    <a:pt x="17145" y="101752"/>
                  </a:lnTo>
                  <a:lnTo>
                    <a:pt x="8030" y="94156"/>
                  </a:lnTo>
                  <a:close/>
                </a:path>
                <a:path w="813434" h="175260">
                  <a:moveTo>
                    <a:pt x="806662" y="73177"/>
                  </a:moveTo>
                  <a:lnTo>
                    <a:pt x="61781" y="73177"/>
                  </a:lnTo>
                  <a:lnTo>
                    <a:pt x="44637" y="87464"/>
                  </a:lnTo>
                  <a:lnTo>
                    <a:pt x="61782" y="101752"/>
                  </a:lnTo>
                  <a:lnTo>
                    <a:pt x="806662" y="101752"/>
                  </a:lnTo>
                  <a:lnTo>
                    <a:pt x="813057" y="95356"/>
                  </a:lnTo>
                  <a:lnTo>
                    <a:pt x="813057" y="79574"/>
                  </a:lnTo>
                  <a:lnTo>
                    <a:pt x="806662" y="73177"/>
                  </a:lnTo>
                  <a:close/>
                </a:path>
                <a:path w="813434" h="175260">
                  <a:moveTo>
                    <a:pt x="31465" y="76488"/>
                  </a:moveTo>
                  <a:lnTo>
                    <a:pt x="31465" y="98440"/>
                  </a:lnTo>
                  <a:lnTo>
                    <a:pt x="44636" y="87464"/>
                  </a:lnTo>
                  <a:lnTo>
                    <a:pt x="31465" y="76488"/>
                  </a:lnTo>
                  <a:close/>
                </a:path>
                <a:path w="813434" h="175260">
                  <a:moveTo>
                    <a:pt x="44637" y="87464"/>
                  </a:moveTo>
                  <a:lnTo>
                    <a:pt x="31465" y="98440"/>
                  </a:lnTo>
                  <a:lnTo>
                    <a:pt x="57807" y="98440"/>
                  </a:lnTo>
                  <a:lnTo>
                    <a:pt x="44637" y="87464"/>
                  </a:lnTo>
                  <a:close/>
                </a:path>
                <a:path w="813434" h="175260">
                  <a:moveTo>
                    <a:pt x="8030" y="80773"/>
                  </a:moveTo>
                  <a:lnTo>
                    <a:pt x="0" y="87464"/>
                  </a:lnTo>
                  <a:lnTo>
                    <a:pt x="8030" y="94156"/>
                  </a:lnTo>
                  <a:lnTo>
                    <a:pt x="8030" y="80773"/>
                  </a:lnTo>
                  <a:close/>
                </a:path>
                <a:path w="813434" h="175260">
                  <a:moveTo>
                    <a:pt x="57808" y="76488"/>
                  </a:moveTo>
                  <a:lnTo>
                    <a:pt x="31465" y="76488"/>
                  </a:lnTo>
                  <a:lnTo>
                    <a:pt x="44637" y="87464"/>
                  </a:lnTo>
                  <a:lnTo>
                    <a:pt x="57808" y="76488"/>
                  </a:lnTo>
                  <a:close/>
                </a:path>
                <a:path w="813434" h="175260">
                  <a:moveTo>
                    <a:pt x="17145" y="73177"/>
                  </a:moveTo>
                  <a:lnTo>
                    <a:pt x="14427" y="73177"/>
                  </a:lnTo>
                  <a:lnTo>
                    <a:pt x="8030" y="79574"/>
                  </a:lnTo>
                  <a:lnTo>
                    <a:pt x="8030" y="80773"/>
                  </a:lnTo>
                  <a:lnTo>
                    <a:pt x="17145" y="73177"/>
                  </a:lnTo>
                  <a:close/>
                </a:path>
              </a:pathLst>
            </a:custGeom>
            <a:solidFill>
              <a:srgbClr val="7731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792968" y="5995041"/>
              <a:ext cx="973455" cy="581660"/>
            </a:xfrm>
            <a:custGeom>
              <a:avLst/>
              <a:gdLst/>
              <a:ahLst/>
              <a:cxnLst/>
              <a:rect l="l" t="t" r="r" b="b"/>
              <a:pathLst>
                <a:path w="973454" h="581659">
                  <a:moveTo>
                    <a:pt x="0" y="96876"/>
                  </a:moveTo>
                  <a:lnTo>
                    <a:pt x="7613" y="59167"/>
                  </a:lnTo>
                  <a:lnTo>
                    <a:pt x="28374" y="28374"/>
                  </a:lnTo>
                  <a:lnTo>
                    <a:pt x="59167" y="7613"/>
                  </a:lnTo>
                  <a:lnTo>
                    <a:pt x="96876" y="0"/>
                  </a:lnTo>
                  <a:lnTo>
                    <a:pt x="876463" y="0"/>
                  </a:lnTo>
                  <a:lnTo>
                    <a:pt x="914172" y="7613"/>
                  </a:lnTo>
                  <a:lnTo>
                    <a:pt x="944965" y="28374"/>
                  </a:lnTo>
                  <a:lnTo>
                    <a:pt x="965726" y="59167"/>
                  </a:lnTo>
                  <a:lnTo>
                    <a:pt x="973340" y="96876"/>
                  </a:lnTo>
                  <a:lnTo>
                    <a:pt x="973340" y="484367"/>
                  </a:lnTo>
                  <a:lnTo>
                    <a:pt x="965726" y="522076"/>
                  </a:lnTo>
                  <a:lnTo>
                    <a:pt x="944965" y="552869"/>
                  </a:lnTo>
                  <a:lnTo>
                    <a:pt x="914172" y="573630"/>
                  </a:lnTo>
                  <a:lnTo>
                    <a:pt x="876463" y="581244"/>
                  </a:lnTo>
                  <a:lnTo>
                    <a:pt x="96876" y="581244"/>
                  </a:lnTo>
                  <a:lnTo>
                    <a:pt x="59167" y="573630"/>
                  </a:lnTo>
                  <a:lnTo>
                    <a:pt x="28374" y="552869"/>
                  </a:lnTo>
                  <a:lnTo>
                    <a:pt x="7613" y="522076"/>
                  </a:lnTo>
                  <a:lnTo>
                    <a:pt x="0" y="484367"/>
                  </a:lnTo>
                  <a:lnTo>
                    <a:pt x="0" y="96876"/>
                  </a:lnTo>
                  <a:close/>
                </a:path>
              </a:pathLst>
            </a:custGeom>
            <a:ln w="25400">
              <a:solidFill>
                <a:srgbClr val="7731F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6611984" y="6065011"/>
            <a:ext cx="1321435" cy="1118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5" algn="ctr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7731F8"/>
                </a:solidFill>
                <a:latin typeface="Calibri" panose="020F0502020204030204"/>
                <a:cs typeface="Calibri" panose="020F0502020204030204"/>
              </a:rPr>
              <a:t>SEC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 marR="5080" algn="ctr">
              <a:lnSpc>
                <a:spcPct val="101000"/>
              </a:lnSpc>
              <a:spcBef>
                <a:spcPts val="2320"/>
              </a:spcBef>
            </a:pPr>
            <a:r>
              <a:rPr sz="1400" spc="-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Saga </a:t>
            </a:r>
            <a:r>
              <a:rPr sz="14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Microservice(s)</a:t>
            </a:r>
            <a:endParaRPr sz="14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2927350" y="3817312"/>
            <a:ext cx="6985634" cy="2334260"/>
            <a:chOff x="2927350" y="3817312"/>
            <a:chExt cx="6985634" cy="2334260"/>
          </a:xfrm>
        </p:grpSpPr>
        <p:sp>
          <p:nvSpPr>
            <p:cNvPr id="42" name="object 42"/>
            <p:cNvSpPr/>
            <p:nvPr/>
          </p:nvSpPr>
          <p:spPr>
            <a:xfrm>
              <a:off x="7192173" y="5736082"/>
              <a:ext cx="175260" cy="415925"/>
            </a:xfrm>
            <a:custGeom>
              <a:avLst/>
              <a:gdLst/>
              <a:ahLst/>
              <a:cxnLst/>
              <a:rect l="l" t="t" r="r" b="b"/>
              <a:pathLst>
                <a:path w="175259" h="415925">
                  <a:moveTo>
                    <a:pt x="87465" y="44635"/>
                  </a:moveTo>
                  <a:lnTo>
                    <a:pt x="73177" y="61780"/>
                  </a:lnTo>
                  <a:lnTo>
                    <a:pt x="73178" y="408947"/>
                  </a:lnTo>
                  <a:lnTo>
                    <a:pt x="79575" y="415344"/>
                  </a:lnTo>
                  <a:lnTo>
                    <a:pt x="95356" y="415344"/>
                  </a:lnTo>
                  <a:lnTo>
                    <a:pt x="101753" y="408947"/>
                  </a:lnTo>
                  <a:lnTo>
                    <a:pt x="101752" y="61780"/>
                  </a:lnTo>
                  <a:lnTo>
                    <a:pt x="87465" y="44635"/>
                  </a:lnTo>
                  <a:close/>
                </a:path>
                <a:path w="175259" h="415925">
                  <a:moveTo>
                    <a:pt x="73177" y="17145"/>
                  </a:moveTo>
                  <a:lnTo>
                    <a:pt x="0" y="104957"/>
                  </a:lnTo>
                  <a:lnTo>
                    <a:pt x="819" y="113967"/>
                  </a:lnTo>
                  <a:lnTo>
                    <a:pt x="12942" y="124070"/>
                  </a:lnTo>
                  <a:lnTo>
                    <a:pt x="21951" y="123250"/>
                  </a:lnTo>
                  <a:lnTo>
                    <a:pt x="73177" y="61780"/>
                  </a:lnTo>
                  <a:lnTo>
                    <a:pt x="73177" y="17145"/>
                  </a:lnTo>
                  <a:close/>
                </a:path>
                <a:path w="175259" h="415925">
                  <a:moveTo>
                    <a:pt x="101752" y="17145"/>
                  </a:moveTo>
                  <a:lnTo>
                    <a:pt x="101753" y="61780"/>
                  </a:lnTo>
                  <a:lnTo>
                    <a:pt x="152977" y="123250"/>
                  </a:lnTo>
                  <a:lnTo>
                    <a:pt x="161987" y="124070"/>
                  </a:lnTo>
                  <a:lnTo>
                    <a:pt x="174110" y="113967"/>
                  </a:lnTo>
                  <a:lnTo>
                    <a:pt x="174929" y="104957"/>
                  </a:lnTo>
                  <a:lnTo>
                    <a:pt x="101752" y="17145"/>
                  </a:lnTo>
                  <a:close/>
                </a:path>
                <a:path w="175259" h="415925">
                  <a:moveTo>
                    <a:pt x="87464" y="0"/>
                  </a:moveTo>
                  <a:lnTo>
                    <a:pt x="73177" y="17145"/>
                  </a:lnTo>
                  <a:lnTo>
                    <a:pt x="73177" y="61780"/>
                  </a:lnTo>
                  <a:lnTo>
                    <a:pt x="87465" y="44635"/>
                  </a:lnTo>
                  <a:lnTo>
                    <a:pt x="76489" y="31464"/>
                  </a:lnTo>
                  <a:lnTo>
                    <a:pt x="101752" y="31464"/>
                  </a:lnTo>
                  <a:lnTo>
                    <a:pt x="101752" y="17145"/>
                  </a:lnTo>
                  <a:lnTo>
                    <a:pt x="87464" y="0"/>
                  </a:lnTo>
                  <a:close/>
                </a:path>
                <a:path w="175259" h="415925">
                  <a:moveTo>
                    <a:pt x="101752" y="31464"/>
                  </a:moveTo>
                  <a:lnTo>
                    <a:pt x="98441" y="31464"/>
                  </a:lnTo>
                  <a:lnTo>
                    <a:pt x="87465" y="44635"/>
                  </a:lnTo>
                  <a:lnTo>
                    <a:pt x="101753" y="61780"/>
                  </a:lnTo>
                  <a:lnTo>
                    <a:pt x="101752" y="31464"/>
                  </a:lnTo>
                  <a:close/>
                </a:path>
                <a:path w="175259" h="415925">
                  <a:moveTo>
                    <a:pt x="98441" y="31464"/>
                  </a:moveTo>
                  <a:lnTo>
                    <a:pt x="76489" y="31464"/>
                  </a:lnTo>
                  <a:lnTo>
                    <a:pt x="87465" y="44635"/>
                  </a:lnTo>
                  <a:lnTo>
                    <a:pt x="98441" y="31464"/>
                  </a:lnTo>
                  <a:close/>
                </a:path>
                <a:path w="175259" h="415925">
                  <a:moveTo>
                    <a:pt x="80773" y="8030"/>
                  </a:moveTo>
                  <a:lnTo>
                    <a:pt x="79574" y="8030"/>
                  </a:lnTo>
                  <a:lnTo>
                    <a:pt x="73177" y="14427"/>
                  </a:lnTo>
                  <a:lnTo>
                    <a:pt x="73177" y="17145"/>
                  </a:lnTo>
                  <a:lnTo>
                    <a:pt x="80773" y="8030"/>
                  </a:lnTo>
                  <a:close/>
                </a:path>
                <a:path w="175259" h="415925">
                  <a:moveTo>
                    <a:pt x="95355" y="8030"/>
                  </a:moveTo>
                  <a:lnTo>
                    <a:pt x="94156" y="8030"/>
                  </a:lnTo>
                  <a:lnTo>
                    <a:pt x="101752" y="17145"/>
                  </a:lnTo>
                  <a:lnTo>
                    <a:pt x="101752" y="14427"/>
                  </a:lnTo>
                  <a:lnTo>
                    <a:pt x="95355" y="8030"/>
                  </a:lnTo>
                  <a:close/>
                </a:path>
              </a:pathLst>
            </a:custGeom>
            <a:solidFill>
              <a:srgbClr val="7731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575300" y="3817312"/>
              <a:ext cx="2349500" cy="254000"/>
            </a:xfrm>
            <a:custGeom>
              <a:avLst/>
              <a:gdLst/>
              <a:ahLst/>
              <a:cxnLst/>
              <a:rect l="l" t="t" r="r" b="b"/>
              <a:pathLst>
                <a:path w="2349500" h="254000">
                  <a:moveTo>
                    <a:pt x="25400" y="101600"/>
                  </a:moveTo>
                  <a:lnTo>
                    <a:pt x="15513" y="103596"/>
                  </a:lnTo>
                  <a:lnTo>
                    <a:pt x="7439" y="109039"/>
                  </a:lnTo>
                  <a:lnTo>
                    <a:pt x="1996" y="117113"/>
                  </a:lnTo>
                  <a:lnTo>
                    <a:pt x="0" y="127000"/>
                  </a:lnTo>
                  <a:lnTo>
                    <a:pt x="1996" y="136886"/>
                  </a:lnTo>
                  <a:lnTo>
                    <a:pt x="7439" y="144960"/>
                  </a:lnTo>
                  <a:lnTo>
                    <a:pt x="15513" y="150403"/>
                  </a:lnTo>
                  <a:lnTo>
                    <a:pt x="25450" y="152400"/>
                  </a:lnTo>
                  <a:lnTo>
                    <a:pt x="35337" y="150403"/>
                  </a:lnTo>
                  <a:lnTo>
                    <a:pt x="43411" y="144960"/>
                  </a:lnTo>
                  <a:lnTo>
                    <a:pt x="48854" y="136886"/>
                  </a:lnTo>
                  <a:lnTo>
                    <a:pt x="50850" y="127000"/>
                  </a:lnTo>
                  <a:lnTo>
                    <a:pt x="48854" y="117113"/>
                  </a:lnTo>
                  <a:lnTo>
                    <a:pt x="43411" y="109039"/>
                  </a:lnTo>
                  <a:lnTo>
                    <a:pt x="35337" y="103596"/>
                  </a:lnTo>
                  <a:lnTo>
                    <a:pt x="25400" y="101600"/>
                  </a:lnTo>
                  <a:close/>
                </a:path>
                <a:path w="2349500" h="254000">
                  <a:moveTo>
                    <a:pt x="127050" y="101600"/>
                  </a:moveTo>
                  <a:lnTo>
                    <a:pt x="117163" y="103596"/>
                  </a:lnTo>
                  <a:lnTo>
                    <a:pt x="109090" y="109039"/>
                  </a:lnTo>
                  <a:lnTo>
                    <a:pt x="103646" y="117113"/>
                  </a:lnTo>
                  <a:lnTo>
                    <a:pt x="101650" y="127000"/>
                  </a:lnTo>
                  <a:lnTo>
                    <a:pt x="103646" y="136886"/>
                  </a:lnTo>
                  <a:lnTo>
                    <a:pt x="109090" y="144960"/>
                  </a:lnTo>
                  <a:lnTo>
                    <a:pt x="117163" y="150403"/>
                  </a:lnTo>
                  <a:lnTo>
                    <a:pt x="127101" y="152400"/>
                  </a:lnTo>
                  <a:lnTo>
                    <a:pt x="136988" y="150403"/>
                  </a:lnTo>
                  <a:lnTo>
                    <a:pt x="145062" y="144960"/>
                  </a:lnTo>
                  <a:lnTo>
                    <a:pt x="150505" y="136886"/>
                  </a:lnTo>
                  <a:lnTo>
                    <a:pt x="152501" y="127000"/>
                  </a:lnTo>
                  <a:lnTo>
                    <a:pt x="150505" y="117113"/>
                  </a:lnTo>
                  <a:lnTo>
                    <a:pt x="145062" y="109039"/>
                  </a:lnTo>
                  <a:lnTo>
                    <a:pt x="136988" y="103596"/>
                  </a:lnTo>
                  <a:lnTo>
                    <a:pt x="127050" y="101600"/>
                  </a:lnTo>
                  <a:close/>
                </a:path>
                <a:path w="2349500" h="254000">
                  <a:moveTo>
                    <a:pt x="228701" y="101600"/>
                  </a:moveTo>
                  <a:lnTo>
                    <a:pt x="218814" y="103596"/>
                  </a:lnTo>
                  <a:lnTo>
                    <a:pt x="210740" y="109039"/>
                  </a:lnTo>
                  <a:lnTo>
                    <a:pt x="205297" y="117113"/>
                  </a:lnTo>
                  <a:lnTo>
                    <a:pt x="203301" y="127000"/>
                  </a:lnTo>
                  <a:lnTo>
                    <a:pt x="205297" y="136886"/>
                  </a:lnTo>
                  <a:lnTo>
                    <a:pt x="210740" y="144960"/>
                  </a:lnTo>
                  <a:lnTo>
                    <a:pt x="218814" y="150403"/>
                  </a:lnTo>
                  <a:lnTo>
                    <a:pt x="228752" y="152400"/>
                  </a:lnTo>
                  <a:lnTo>
                    <a:pt x="238639" y="150403"/>
                  </a:lnTo>
                  <a:lnTo>
                    <a:pt x="246713" y="144960"/>
                  </a:lnTo>
                  <a:lnTo>
                    <a:pt x="252156" y="136886"/>
                  </a:lnTo>
                  <a:lnTo>
                    <a:pt x="254152" y="127000"/>
                  </a:lnTo>
                  <a:lnTo>
                    <a:pt x="252156" y="117113"/>
                  </a:lnTo>
                  <a:lnTo>
                    <a:pt x="246713" y="109039"/>
                  </a:lnTo>
                  <a:lnTo>
                    <a:pt x="238639" y="103596"/>
                  </a:lnTo>
                  <a:lnTo>
                    <a:pt x="228701" y="101600"/>
                  </a:lnTo>
                  <a:close/>
                </a:path>
                <a:path w="2349500" h="254000">
                  <a:moveTo>
                    <a:pt x="330352" y="101600"/>
                  </a:moveTo>
                  <a:lnTo>
                    <a:pt x="320465" y="103596"/>
                  </a:lnTo>
                  <a:lnTo>
                    <a:pt x="312391" y="109039"/>
                  </a:lnTo>
                  <a:lnTo>
                    <a:pt x="306948" y="117113"/>
                  </a:lnTo>
                  <a:lnTo>
                    <a:pt x="304952" y="127000"/>
                  </a:lnTo>
                  <a:lnTo>
                    <a:pt x="306948" y="136886"/>
                  </a:lnTo>
                  <a:lnTo>
                    <a:pt x="312391" y="144960"/>
                  </a:lnTo>
                  <a:lnTo>
                    <a:pt x="320465" y="150403"/>
                  </a:lnTo>
                  <a:lnTo>
                    <a:pt x="330403" y="152400"/>
                  </a:lnTo>
                  <a:lnTo>
                    <a:pt x="340290" y="150403"/>
                  </a:lnTo>
                  <a:lnTo>
                    <a:pt x="348363" y="144960"/>
                  </a:lnTo>
                  <a:lnTo>
                    <a:pt x="353807" y="136886"/>
                  </a:lnTo>
                  <a:lnTo>
                    <a:pt x="355803" y="127000"/>
                  </a:lnTo>
                  <a:lnTo>
                    <a:pt x="353807" y="117113"/>
                  </a:lnTo>
                  <a:lnTo>
                    <a:pt x="348363" y="109039"/>
                  </a:lnTo>
                  <a:lnTo>
                    <a:pt x="340290" y="103596"/>
                  </a:lnTo>
                  <a:lnTo>
                    <a:pt x="330352" y="101600"/>
                  </a:lnTo>
                  <a:close/>
                </a:path>
                <a:path w="2349500" h="254000">
                  <a:moveTo>
                    <a:pt x="432003" y="101600"/>
                  </a:moveTo>
                  <a:lnTo>
                    <a:pt x="422116" y="103596"/>
                  </a:lnTo>
                  <a:lnTo>
                    <a:pt x="414042" y="109039"/>
                  </a:lnTo>
                  <a:lnTo>
                    <a:pt x="408599" y="117113"/>
                  </a:lnTo>
                  <a:lnTo>
                    <a:pt x="406603" y="127000"/>
                  </a:lnTo>
                  <a:lnTo>
                    <a:pt x="408599" y="136886"/>
                  </a:lnTo>
                  <a:lnTo>
                    <a:pt x="414042" y="144960"/>
                  </a:lnTo>
                  <a:lnTo>
                    <a:pt x="422116" y="150403"/>
                  </a:lnTo>
                  <a:lnTo>
                    <a:pt x="432053" y="152400"/>
                  </a:lnTo>
                  <a:lnTo>
                    <a:pt x="441940" y="150403"/>
                  </a:lnTo>
                  <a:lnTo>
                    <a:pt x="450014" y="144960"/>
                  </a:lnTo>
                  <a:lnTo>
                    <a:pt x="455457" y="136886"/>
                  </a:lnTo>
                  <a:lnTo>
                    <a:pt x="457453" y="127000"/>
                  </a:lnTo>
                  <a:lnTo>
                    <a:pt x="455457" y="117113"/>
                  </a:lnTo>
                  <a:lnTo>
                    <a:pt x="450014" y="109039"/>
                  </a:lnTo>
                  <a:lnTo>
                    <a:pt x="441940" y="103596"/>
                  </a:lnTo>
                  <a:lnTo>
                    <a:pt x="432003" y="101600"/>
                  </a:lnTo>
                  <a:close/>
                </a:path>
                <a:path w="2349500" h="254000">
                  <a:moveTo>
                    <a:pt x="533653" y="101600"/>
                  </a:moveTo>
                  <a:lnTo>
                    <a:pt x="523767" y="103596"/>
                  </a:lnTo>
                  <a:lnTo>
                    <a:pt x="515693" y="109039"/>
                  </a:lnTo>
                  <a:lnTo>
                    <a:pt x="510250" y="117113"/>
                  </a:lnTo>
                  <a:lnTo>
                    <a:pt x="508253" y="127000"/>
                  </a:lnTo>
                  <a:lnTo>
                    <a:pt x="510250" y="136886"/>
                  </a:lnTo>
                  <a:lnTo>
                    <a:pt x="515693" y="144960"/>
                  </a:lnTo>
                  <a:lnTo>
                    <a:pt x="523767" y="150403"/>
                  </a:lnTo>
                  <a:lnTo>
                    <a:pt x="533704" y="152400"/>
                  </a:lnTo>
                  <a:lnTo>
                    <a:pt x="543591" y="150403"/>
                  </a:lnTo>
                  <a:lnTo>
                    <a:pt x="551665" y="144960"/>
                  </a:lnTo>
                  <a:lnTo>
                    <a:pt x="557108" y="136886"/>
                  </a:lnTo>
                  <a:lnTo>
                    <a:pt x="559104" y="127000"/>
                  </a:lnTo>
                  <a:lnTo>
                    <a:pt x="557108" y="117113"/>
                  </a:lnTo>
                  <a:lnTo>
                    <a:pt x="551665" y="109039"/>
                  </a:lnTo>
                  <a:lnTo>
                    <a:pt x="543591" y="103596"/>
                  </a:lnTo>
                  <a:lnTo>
                    <a:pt x="533653" y="101600"/>
                  </a:lnTo>
                  <a:close/>
                </a:path>
                <a:path w="2349500" h="254000">
                  <a:moveTo>
                    <a:pt x="635304" y="101600"/>
                  </a:moveTo>
                  <a:lnTo>
                    <a:pt x="625417" y="103596"/>
                  </a:lnTo>
                  <a:lnTo>
                    <a:pt x="617344" y="109039"/>
                  </a:lnTo>
                  <a:lnTo>
                    <a:pt x="611900" y="117113"/>
                  </a:lnTo>
                  <a:lnTo>
                    <a:pt x="609904" y="127000"/>
                  </a:lnTo>
                  <a:lnTo>
                    <a:pt x="611900" y="136886"/>
                  </a:lnTo>
                  <a:lnTo>
                    <a:pt x="617344" y="144960"/>
                  </a:lnTo>
                  <a:lnTo>
                    <a:pt x="625417" y="150403"/>
                  </a:lnTo>
                  <a:lnTo>
                    <a:pt x="635355" y="152400"/>
                  </a:lnTo>
                  <a:lnTo>
                    <a:pt x="645242" y="150403"/>
                  </a:lnTo>
                  <a:lnTo>
                    <a:pt x="653316" y="144960"/>
                  </a:lnTo>
                  <a:lnTo>
                    <a:pt x="658759" y="136886"/>
                  </a:lnTo>
                  <a:lnTo>
                    <a:pt x="660755" y="127000"/>
                  </a:lnTo>
                  <a:lnTo>
                    <a:pt x="658759" y="117113"/>
                  </a:lnTo>
                  <a:lnTo>
                    <a:pt x="653316" y="109039"/>
                  </a:lnTo>
                  <a:lnTo>
                    <a:pt x="645242" y="103596"/>
                  </a:lnTo>
                  <a:lnTo>
                    <a:pt x="635304" y="101600"/>
                  </a:lnTo>
                  <a:close/>
                </a:path>
                <a:path w="2349500" h="254000">
                  <a:moveTo>
                    <a:pt x="736955" y="101600"/>
                  </a:moveTo>
                  <a:lnTo>
                    <a:pt x="727068" y="103596"/>
                  </a:lnTo>
                  <a:lnTo>
                    <a:pt x="718994" y="109039"/>
                  </a:lnTo>
                  <a:lnTo>
                    <a:pt x="713551" y="117113"/>
                  </a:lnTo>
                  <a:lnTo>
                    <a:pt x="711555" y="127000"/>
                  </a:lnTo>
                  <a:lnTo>
                    <a:pt x="713551" y="136886"/>
                  </a:lnTo>
                  <a:lnTo>
                    <a:pt x="718994" y="144960"/>
                  </a:lnTo>
                  <a:lnTo>
                    <a:pt x="727068" y="150403"/>
                  </a:lnTo>
                  <a:lnTo>
                    <a:pt x="737006" y="152400"/>
                  </a:lnTo>
                  <a:lnTo>
                    <a:pt x="746893" y="150403"/>
                  </a:lnTo>
                  <a:lnTo>
                    <a:pt x="754967" y="144960"/>
                  </a:lnTo>
                  <a:lnTo>
                    <a:pt x="760410" y="136886"/>
                  </a:lnTo>
                  <a:lnTo>
                    <a:pt x="762406" y="127000"/>
                  </a:lnTo>
                  <a:lnTo>
                    <a:pt x="760410" y="117113"/>
                  </a:lnTo>
                  <a:lnTo>
                    <a:pt x="754967" y="109039"/>
                  </a:lnTo>
                  <a:lnTo>
                    <a:pt x="746893" y="103596"/>
                  </a:lnTo>
                  <a:lnTo>
                    <a:pt x="736955" y="101600"/>
                  </a:lnTo>
                  <a:close/>
                </a:path>
                <a:path w="2349500" h="254000">
                  <a:moveTo>
                    <a:pt x="838606" y="101600"/>
                  </a:moveTo>
                  <a:lnTo>
                    <a:pt x="828719" y="103596"/>
                  </a:lnTo>
                  <a:lnTo>
                    <a:pt x="820645" y="109039"/>
                  </a:lnTo>
                  <a:lnTo>
                    <a:pt x="815202" y="117113"/>
                  </a:lnTo>
                  <a:lnTo>
                    <a:pt x="813206" y="127000"/>
                  </a:lnTo>
                  <a:lnTo>
                    <a:pt x="815202" y="136886"/>
                  </a:lnTo>
                  <a:lnTo>
                    <a:pt x="820645" y="144960"/>
                  </a:lnTo>
                  <a:lnTo>
                    <a:pt x="828719" y="150403"/>
                  </a:lnTo>
                  <a:lnTo>
                    <a:pt x="838657" y="152400"/>
                  </a:lnTo>
                  <a:lnTo>
                    <a:pt x="848544" y="150403"/>
                  </a:lnTo>
                  <a:lnTo>
                    <a:pt x="856617" y="144960"/>
                  </a:lnTo>
                  <a:lnTo>
                    <a:pt x="862061" y="136886"/>
                  </a:lnTo>
                  <a:lnTo>
                    <a:pt x="864057" y="127000"/>
                  </a:lnTo>
                  <a:lnTo>
                    <a:pt x="862061" y="117113"/>
                  </a:lnTo>
                  <a:lnTo>
                    <a:pt x="856617" y="109039"/>
                  </a:lnTo>
                  <a:lnTo>
                    <a:pt x="848544" y="103596"/>
                  </a:lnTo>
                  <a:lnTo>
                    <a:pt x="838606" y="101600"/>
                  </a:lnTo>
                  <a:close/>
                </a:path>
                <a:path w="2349500" h="254000">
                  <a:moveTo>
                    <a:pt x="940257" y="101600"/>
                  </a:moveTo>
                  <a:lnTo>
                    <a:pt x="930370" y="103596"/>
                  </a:lnTo>
                  <a:lnTo>
                    <a:pt x="922296" y="109039"/>
                  </a:lnTo>
                  <a:lnTo>
                    <a:pt x="916853" y="117113"/>
                  </a:lnTo>
                  <a:lnTo>
                    <a:pt x="914857" y="127000"/>
                  </a:lnTo>
                  <a:lnTo>
                    <a:pt x="916853" y="136886"/>
                  </a:lnTo>
                  <a:lnTo>
                    <a:pt x="922296" y="144960"/>
                  </a:lnTo>
                  <a:lnTo>
                    <a:pt x="930370" y="150403"/>
                  </a:lnTo>
                  <a:lnTo>
                    <a:pt x="940307" y="152400"/>
                  </a:lnTo>
                  <a:lnTo>
                    <a:pt x="950194" y="150403"/>
                  </a:lnTo>
                  <a:lnTo>
                    <a:pt x="958268" y="144960"/>
                  </a:lnTo>
                  <a:lnTo>
                    <a:pt x="963711" y="136886"/>
                  </a:lnTo>
                  <a:lnTo>
                    <a:pt x="965707" y="127000"/>
                  </a:lnTo>
                  <a:lnTo>
                    <a:pt x="963711" y="117113"/>
                  </a:lnTo>
                  <a:lnTo>
                    <a:pt x="958268" y="109039"/>
                  </a:lnTo>
                  <a:lnTo>
                    <a:pt x="950194" y="103596"/>
                  </a:lnTo>
                  <a:lnTo>
                    <a:pt x="940257" y="101600"/>
                  </a:lnTo>
                  <a:close/>
                </a:path>
                <a:path w="2349500" h="254000">
                  <a:moveTo>
                    <a:pt x="1041907" y="101600"/>
                  </a:moveTo>
                  <a:lnTo>
                    <a:pt x="1032021" y="103596"/>
                  </a:lnTo>
                  <a:lnTo>
                    <a:pt x="1023947" y="109039"/>
                  </a:lnTo>
                  <a:lnTo>
                    <a:pt x="1018504" y="117113"/>
                  </a:lnTo>
                  <a:lnTo>
                    <a:pt x="1016507" y="127000"/>
                  </a:lnTo>
                  <a:lnTo>
                    <a:pt x="1018504" y="136886"/>
                  </a:lnTo>
                  <a:lnTo>
                    <a:pt x="1023947" y="144960"/>
                  </a:lnTo>
                  <a:lnTo>
                    <a:pt x="1032021" y="150403"/>
                  </a:lnTo>
                  <a:lnTo>
                    <a:pt x="1041958" y="152400"/>
                  </a:lnTo>
                  <a:lnTo>
                    <a:pt x="1051845" y="150403"/>
                  </a:lnTo>
                  <a:lnTo>
                    <a:pt x="1059918" y="144960"/>
                  </a:lnTo>
                  <a:lnTo>
                    <a:pt x="1065362" y="136886"/>
                  </a:lnTo>
                  <a:lnTo>
                    <a:pt x="1067358" y="127000"/>
                  </a:lnTo>
                  <a:lnTo>
                    <a:pt x="1065362" y="117113"/>
                  </a:lnTo>
                  <a:lnTo>
                    <a:pt x="1059919" y="109039"/>
                  </a:lnTo>
                  <a:lnTo>
                    <a:pt x="1051845" y="103596"/>
                  </a:lnTo>
                  <a:lnTo>
                    <a:pt x="1041907" y="101600"/>
                  </a:lnTo>
                  <a:close/>
                </a:path>
                <a:path w="2349500" h="254000">
                  <a:moveTo>
                    <a:pt x="1143558" y="101600"/>
                  </a:moveTo>
                  <a:lnTo>
                    <a:pt x="1133671" y="103596"/>
                  </a:lnTo>
                  <a:lnTo>
                    <a:pt x="1125598" y="109039"/>
                  </a:lnTo>
                  <a:lnTo>
                    <a:pt x="1120154" y="117113"/>
                  </a:lnTo>
                  <a:lnTo>
                    <a:pt x="1118158" y="127000"/>
                  </a:lnTo>
                  <a:lnTo>
                    <a:pt x="1120154" y="136886"/>
                  </a:lnTo>
                  <a:lnTo>
                    <a:pt x="1125598" y="144960"/>
                  </a:lnTo>
                  <a:lnTo>
                    <a:pt x="1133671" y="150403"/>
                  </a:lnTo>
                  <a:lnTo>
                    <a:pt x="1143609" y="152400"/>
                  </a:lnTo>
                  <a:lnTo>
                    <a:pt x="1153496" y="150403"/>
                  </a:lnTo>
                  <a:lnTo>
                    <a:pt x="1161569" y="144960"/>
                  </a:lnTo>
                  <a:lnTo>
                    <a:pt x="1167013" y="136886"/>
                  </a:lnTo>
                  <a:lnTo>
                    <a:pt x="1169009" y="127000"/>
                  </a:lnTo>
                  <a:lnTo>
                    <a:pt x="1167013" y="117113"/>
                  </a:lnTo>
                  <a:lnTo>
                    <a:pt x="1161569" y="109039"/>
                  </a:lnTo>
                  <a:lnTo>
                    <a:pt x="1153496" y="103596"/>
                  </a:lnTo>
                  <a:lnTo>
                    <a:pt x="1143558" y="101600"/>
                  </a:lnTo>
                  <a:close/>
                </a:path>
                <a:path w="2349500" h="254000">
                  <a:moveTo>
                    <a:pt x="1245209" y="101600"/>
                  </a:moveTo>
                  <a:lnTo>
                    <a:pt x="1235322" y="103596"/>
                  </a:lnTo>
                  <a:lnTo>
                    <a:pt x="1227248" y="109039"/>
                  </a:lnTo>
                  <a:lnTo>
                    <a:pt x="1221805" y="117113"/>
                  </a:lnTo>
                  <a:lnTo>
                    <a:pt x="1219809" y="127000"/>
                  </a:lnTo>
                  <a:lnTo>
                    <a:pt x="1221805" y="136886"/>
                  </a:lnTo>
                  <a:lnTo>
                    <a:pt x="1227248" y="144960"/>
                  </a:lnTo>
                  <a:lnTo>
                    <a:pt x="1235322" y="150403"/>
                  </a:lnTo>
                  <a:lnTo>
                    <a:pt x="1245260" y="152400"/>
                  </a:lnTo>
                  <a:lnTo>
                    <a:pt x="1255146" y="150403"/>
                  </a:lnTo>
                  <a:lnTo>
                    <a:pt x="1263220" y="144960"/>
                  </a:lnTo>
                  <a:lnTo>
                    <a:pt x="1268664" y="136886"/>
                  </a:lnTo>
                  <a:lnTo>
                    <a:pt x="1270660" y="127000"/>
                  </a:lnTo>
                  <a:lnTo>
                    <a:pt x="1268664" y="117113"/>
                  </a:lnTo>
                  <a:lnTo>
                    <a:pt x="1263220" y="109039"/>
                  </a:lnTo>
                  <a:lnTo>
                    <a:pt x="1255146" y="103596"/>
                  </a:lnTo>
                  <a:lnTo>
                    <a:pt x="1245209" y="101600"/>
                  </a:lnTo>
                  <a:close/>
                </a:path>
                <a:path w="2349500" h="254000">
                  <a:moveTo>
                    <a:pt x="1346860" y="101600"/>
                  </a:moveTo>
                  <a:lnTo>
                    <a:pt x="1336973" y="103596"/>
                  </a:lnTo>
                  <a:lnTo>
                    <a:pt x="1328899" y="109039"/>
                  </a:lnTo>
                  <a:lnTo>
                    <a:pt x="1323456" y="117113"/>
                  </a:lnTo>
                  <a:lnTo>
                    <a:pt x="1321460" y="127000"/>
                  </a:lnTo>
                  <a:lnTo>
                    <a:pt x="1323456" y="136886"/>
                  </a:lnTo>
                  <a:lnTo>
                    <a:pt x="1328899" y="144960"/>
                  </a:lnTo>
                  <a:lnTo>
                    <a:pt x="1336973" y="150403"/>
                  </a:lnTo>
                  <a:lnTo>
                    <a:pt x="1346911" y="152400"/>
                  </a:lnTo>
                  <a:lnTo>
                    <a:pt x="1356797" y="150403"/>
                  </a:lnTo>
                  <a:lnTo>
                    <a:pt x="1364871" y="144960"/>
                  </a:lnTo>
                  <a:lnTo>
                    <a:pt x="1370315" y="136886"/>
                  </a:lnTo>
                  <a:lnTo>
                    <a:pt x="1372311" y="127000"/>
                  </a:lnTo>
                  <a:lnTo>
                    <a:pt x="1370315" y="117113"/>
                  </a:lnTo>
                  <a:lnTo>
                    <a:pt x="1364871" y="109039"/>
                  </a:lnTo>
                  <a:lnTo>
                    <a:pt x="1356797" y="103596"/>
                  </a:lnTo>
                  <a:lnTo>
                    <a:pt x="1346860" y="101600"/>
                  </a:lnTo>
                  <a:close/>
                </a:path>
                <a:path w="2349500" h="254000">
                  <a:moveTo>
                    <a:pt x="1448511" y="101600"/>
                  </a:moveTo>
                  <a:lnTo>
                    <a:pt x="1438624" y="103596"/>
                  </a:lnTo>
                  <a:lnTo>
                    <a:pt x="1430550" y="109039"/>
                  </a:lnTo>
                  <a:lnTo>
                    <a:pt x="1425107" y="117113"/>
                  </a:lnTo>
                  <a:lnTo>
                    <a:pt x="1423111" y="127000"/>
                  </a:lnTo>
                  <a:lnTo>
                    <a:pt x="1425107" y="136886"/>
                  </a:lnTo>
                  <a:lnTo>
                    <a:pt x="1430550" y="144960"/>
                  </a:lnTo>
                  <a:lnTo>
                    <a:pt x="1438624" y="150403"/>
                  </a:lnTo>
                  <a:lnTo>
                    <a:pt x="1448561" y="152400"/>
                  </a:lnTo>
                  <a:lnTo>
                    <a:pt x="1458448" y="150403"/>
                  </a:lnTo>
                  <a:lnTo>
                    <a:pt x="1466522" y="144960"/>
                  </a:lnTo>
                  <a:lnTo>
                    <a:pt x="1471965" y="136886"/>
                  </a:lnTo>
                  <a:lnTo>
                    <a:pt x="1473961" y="127000"/>
                  </a:lnTo>
                  <a:lnTo>
                    <a:pt x="1471965" y="117113"/>
                  </a:lnTo>
                  <a:lnTo>
                    <a:pt x="1466522" y="109039"/>
                  </a:lnTo>
                  <a:lnTo>
                    <a:pt x="1458448" y="103596"/>
                  </a:lnTo>
                  <a:lnTo>
                    <a:pt x="1448511" y="101600"/>
                  </a:lnTo>
                  <a:close/>
                </a:path>
                <a:path w="2349500" h="254000">
                  <a:moveTo>
                    <a:pt x="1550161" y="101600"/>
                  </a:moveTo>
                  <a:lnTo>
                    <a:pt x="1540275" y="103596"/>
                  </a:lnTo>
                  <a:lnTo>
                    <a:pt x="1532201" y="109039"/>
                  </a:lnTo>
                  <a:lnTo>
                    <a:pt x="1526758" y="117113"/>
                  </a:lnTo>
                  <a:lnTo>
                    <a:pt x="1524761" y="127000"/>
                  </a:lnTo>
                  <a:lnTo>
                    <a:pt x="1526758" y="136886"/>
                  </a:lnTo>
                  <a:lnTo>
                    <a:pt x="1532201" y="144960"/>
                  </a:lnTo>
                  <a:lnTo>
                    <a:pt x="1540275" y="150403"/>
                  </a:lnTo>
                  <a:lnTo>
                    <a:pt x="1550212" y="152400"/>
                  </a:lnTo>
                  <a:lnTo>
                    <a:pt x="1560099" y="150403"/>
                  </a:lnTo>
                  <a:lnTo>
                    <a:pt x="1568172" y="144960"/>
                  </a:lnTo>
                  <a:lnTo>
                    <a:pt x="1573616" y="136886"/>
                  </a:lnTo>
                  <a:lnTo>
                    <a:pt x="1575612" y="127000"/>
                  </a:lnTo>
                  <a:lnTo>
                    <a:pt x="1573616" y="117113"/>
                  </a:lnTo>
                  <a:lnTo>
                    <a:pt x="1568172" y="109039"/>
                  </a:lnTo>
                  <a:lnTo>
                    <a:pt x="1560099" y="103596"/>
                  </a:lnTo>
                  <a:lnTo>
                    <a:pt x="1550161" y="101600"/>
                  </a:lnTo>
                  <a:close/>
                </a:path>
                <a:path w="2349500" h="254000">
                  <a:moveTo>
                    <a:pt x="1651812" y="101600"/>
                  </a:moveTo>
                  <a:lnTo>
                    <a:pt x="1641925" y="103596"/>
                  </a:lnTo>
                  <a:lnTo>
                    <a:pt x="1633852" y="109039"/>
                  </a:lnTo>
                  <a:lnTo>
                    <a:pt x="1628408" y="117113"/>
                  </a:lnTo>
                  <a:lnTo>
                    <a:pt x="1626412" y="127000"/>
                  </a:lnTo>
                  <a:lnTo>
                    <a:pt x="1628408" y="136886"/>
                  </a:lnTo>
                  <a:lnTo>
                    <a:pt x="1633852" y="144960"/>
                  </a:lnTo>
                  <a:lnTo>
                    <a:pt x="1641925" y="150403"/>
                  </a:lnTo>
                  <a:lnTo>
                    <a:pt x="1651862" y="152400"/>
                  </a:lnTo>
                  <a:lnTo>
                    <a:pt x="1661749" y="150403"/>
                  </a:lnTo>
                  <a:lnTo>
                    <a:pt x="1669822" y="144960"/>
                  </a:lnTo>
                  <a:lnTo>
                    <a:pt x="1675266" y="136886"/>
                  </a:lnTo>
                  <a:lnTo>
                    <a:pt x="1677262" y="127000"/>
                  </a:lnTo>
                  <a:lnTo>
                    <a:pt x="1675266" y="117113"/>
                  </a:lnTo>
                  <a:lnTo>
                    <a:pt x="1669822" y="109039"/>
                  </a:lnTo>
                  <a:lnTo>
                    <a:pt x="1661749" y="103596"/>
                  </a:lnTo>
                  <a:lnTo>
                    <a:pt x="1651812" y="101600"/>
                  </a:lnTo>
                  <a:close/>
                </a:path>
                <a:path w="2349500" h="254000">
                  <a:moveTo>
                    <a:pt x="1753462" y="101600"/>
                  </a:moveTo>
                  <a:lnTo>
                    <a:pt x="1743575" y="103596"/>
                  </a:lnTo>
                  <a:lnTo>
                    <a:pt x="1735502" y="109039"/>
                  </a:lnTo>
                  <a:lnTo>
                    <a:pt x="1730058" y="117113"/>
                  </a:lnTo>
                  <a:lnTo>
                    <a:pt x="1728062" y="127000"/>
                  </a:lnTo>
                  <a:lnTo>
                    <a:pt x="1730058" y="136886"/>
                  </a:lnTo>
                  <a:lnTo>
                    <a:pt x="1735502" y="144960"/>
                  </a:lnTo>
                  <a:lnTo>
                    <a:pt x="1743575" y="150403"/>
                  </a:lnTo>
                  <a:lnTo>
                    <a:pt x="1753513" y="152400"/>
                  </a:lnTo>
                  <a:lnTo>
                    <a:pt x="1763400" y="150403"/>
                  </a:lnTo>
                  <a:lnTo>
                    <a:pt x="1771473" y="144960"/>
                  </a:lnTo>
                  <a:lnTo>
                    <a:pt x="1776917" y="136886"/>
                  </a:lnTo>
                  <a:lnTo>
                    <a:pt x="1778913" y="127000"/>
                  </a:lnTo>
                  <a:lnTo>
                    <a:pt x="1776917" y="117113"/>
                  </a:lnTo>
                  <a:lnTo>
                    <a:pt x="1771473" y="109039"/>
                  </a:lnTo>
                  <a:lnTo>
                    <a:pt x="1763400" y="103596"/>
                  </a:lnTo>
                  <a:lnTo>
                    <a:pt x="1753462" y="101600"/>
                  </a:lnTo>
                  <a:close/>
                </a:path>
                <a:path w="2349500" h="254000">
                  <a:moveTo>
                    <a:pt x="1855113" y="101600"/>
                  </a:moveTo>
                  <a:lnTo>
                    <a:pt x="1845226" y="103596"/>
                  </a:lnTo>
                  <a:lnTo>
                    <a:pt x="1837152" y="109039"/>
                  </a:lnTo>
                  <a:lnTo>
                    <a:pt x="1831709" y="117113"/>
                  </a:lnTo>
                  <a:lnTo>
                    <a:pt x="1829713" y="127000"/>
                  </a:lnTo>
                  <a:lnTo>
                    <a:pt x="1831709" y="136886"/>
                  </a:lnTo>
                  <a:lnTo>
                    <a:pt x="1837152" y="144960"/>
                  </a:lnTo>
                  <a:lnTo>
                    <a:pt x="1845226" y="150403"/>
                  </a:lnTo>
                  <a:lnTo>
                    <a:pt x="1855163" y="152400"/>
                  </a:lnTo>
                  <a:lnTo>
                    <a:pt x="1865050" y="150403"/>
                  </a:lnTo>
                  <a:lnTo>
                    <a:pt x="1873124" y="144960"/>
                  </a:lnTo>
                  <a:lnTo>
                    <a:pt x="1878567" y="136886"/>
                  </a:lnTo>
                  <a:lnTo>
                    <a:pt x="1880563" y="127000"/>
                  </a:lnTo>
                  <a:lnTo>
                    <a:pt x="1878567" y="117113"/>
                  </a:lnTo>
                  <a:lnTo>
                    <a:pt x="1873124" y="109039"/>
                  </a:lnTo>
                  <a:lnTo>
                    <a:pt x="1865050" y="103596"/>
                  </a:lnTo>
                  <a:lnTo>
                    <a:pt x="1855113" y="101600"/>
                  </a:lnTo>
                  <a:close/>
                </a:path>
                <a:path w="2349500" h="254000">
                  <a:moveTo>
                    <a:pt x="1956763" y="101600"/>
                  </a:moveTo>
                  <a:lnTo>
                    <a:pt x="1946877" y="103596"/>
                  </a:lnTo>
                  <a:lnTo>
                    <a:pt x="1938803" y="109039"/>
                  </a:lnTo>
                  <a:lnTo>
                    <a:pt x="1933360" y="117113"/>
                  </a:lnTo>
                  <a:lnTo>
                    <a:pt x="1931363" y="127000"/>
                  </a:lnTo>
                  <a:lnTo>
                    <a:pt x="1933360" y="136886"/>
                  </a:lnTo>
                  <a:lnTo>
                    <a:pt x="1938803" y="144960"/>
                  </a:lnTo>
                  <a:lnTo>
                    <a:pt x="1946877" y="150403"/>
                  </a:lnTo>
                  <a:lnTo>
                    <a:pt x="1956814" y="152400"/>
                  </a:lnTo>
                  <a:lnTo>
                    <a:pt x="1966701" y="150403"/>
                  </a:lnTo>
                  <a:lnTo>
                    <a:pt x="1974775" y="144960"/>
                  </a:lnTo>
                  <a:lnTo>
                    <a:pt x="1980218" y="136886"/>
                  </a:lnTo>
                  <a:lnTo>
                    <a:pt x="1982214" y="127000"/>
                  </a:lnTo>
                  <a:lnTo>
                    <a:pt x="1980218" y="117113"/>
                  </a:lnTo>
                  <a:lnTo>
                    <a:pt x="1974775" y="109039"/>
                  </a:lnTo>
                  <a:lnTo>
                    <a:pt x="1966701" y="103596"/>
                  </a:lnTo>
                  <a:lnTo>
                    <a:pt x="1956763" y="101600"/>
                  </a:lnTo>
                  <a:close/>
                </a:path>
                <a:path w="2349500" h="254000">
                  <a:moveTo>
                    <a:pt x="2058414" y="101600"/>
                  </a:moveTo>
                  <a:lnTo>
                    <a:pt x="2048528" y="103596"/>
                  </a:lnTo>
                  <a:lnTo>
                    <a:pt x="2040454" y="109039"/>
                  </a:lnTo>
                  <a:lnTo>
                    <a:pt x="2035010" y="117113"/>
                  </a:lnTo>
                  <a:lnTo>
                    <a:pt x="2033014" y="127000"/>
                  </a:lnTo>
                  <a:lnTo>
                    <a:pt x="2035010" y="136886"/>
                  </a:lnTo>
                  <a:lnTo>
                    <a:pt x="2040454" y="144960"/>
                  </a:lnTo>
                  <a:lnTo>
                    <a:pt x="2048528" y="150403"/>
                  </a:lnTo>
                  <a:lnTo>
                    <a:pt x="2058465" y="152400"/>
                  </a:lnTo>
                  <a:lnTo>
                    <a:pt x="2068352" y="150403"/>
                  </a:lnTo>
                  <a:lnTo>
                    <a:pt x="2076426" y="144960"/>
                  </a:lnTo>
                  <a:lnTo>
                    <a:pt x="2081869" y="136886"/>
                  </a:lnTo>
                  <a:lnTo>
                    <a:pt x="2083865" y="127000"/>
                  </a:lnTo>
                  <a:lnTo>
                    <a:pt x="2081869" y="117113"/>
                  </a:lnTo>
                  <a:lnTo>
                    <a:pt x="2076426" y="109039"/>
                  </a:lnTo>
                  <a:lnTo>
                    <a:pt x="2068352" y="103596"/>
                  </a:lnTo>
                  <a:lnTo>
                    <a:pt x="2058414" y="101600"/>
                  </a:lnTo>
                  <a:close/>
                </a:path>
                <a:path w="2349500" h="254000">
                  <a:moveTo>
                    <a:pt x="2160065" y="101600"/>
                  </a:moveTo>
                  <a:lnTo>
                    <a:pt x="2150179" y="103596"/>
                  </a:lnTo>
                  <a:lnTo>
                    <a:pt x="2142105" y="109039"/>
                  </a:lnTo>
                  <a:lnTo>
                    <a:pt x="2136661" y="117113"/>
                  </a:lnTo>
                  <a:lnTo>
                    <a:pt x="2134665" y="127000"/>
                  </a:lnTo>
                  <a:lnTo>
                    <a:pt x="2136661" y="136886"/>
                  </a:lnTo>
                  <a:lnTo>
                    <a:pt x="2142105" y="144960"/>
                  </a:lnTo>
                  <a:lnTo>
                    <a:pt x="2150179" y="150403"/>
                  </a:lnTo>
                  <a:lnTo>
                    <a:pt x="2160116" y="152400"/>
                  </a:lnTo>
                  <a:lnTo>
                    <a:pt x="2170003" y="150403"/>
                  </a:lnTo>
                  <a:lnTo>
                    <a:pt x="2178076" y="144960"/>
                  </a:lnTo>
                  <a:lnTo>
                    <a:pt x="2183520" y="136886"/>
                  </a:lnTo>
                  <a:lnTo>
                    <a:pt x="2185516" y="127000"/>
                  </a:lnTo>
                  <a:lnTo>
                    <a:pt x="2183520" y="117113"/>
                  </a:lnTo>
                  <a:lnTo>
                    <a:pt x="2178076" y="109039"/>
                  </a:lnTo>
                  <a:lnTo>
                    <a:pt x="2170003" y="103596"/>
                  </a:lnTo>
                  <a:lnTo>
                    <a:pt x="2160065" y="101600"/>
                  </a:lnTo>
                  <a:close/>
                </a:path>
                <a:path w="2349500" h="254000">
                  <a:moveTo>
                    <a:pt x="2197101" y="0"/>
                  </a:moveTo>
                  <a:lnTo>
                    <a:pt x="2197101" y="254000"/>
                  </a:lnTo>
                  <a:lnTo>
                    <a:pt x="2349501" y="127000"/>
                  </a:lnTo>
                  <a:lnTo>
                    <a:pt x="2197101" y="0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91402" y="4084821"/>
              <a:ext cx="421398" cy="438518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2927350" y="4284073"/>
              <a:ext cx="1416050" cy="254000"/>
            </a:xfrm>
            <a:custGeom>
              <a:avLst/>
              <a:gdLst/>
              <a:ahLst/>
              <a:cxnLst/>
              <a:rect l="l" t="t" r="r" b="b"/>
              <a:pathLst>
                <a:path w="1416050" h="254000">
                  <a:moveTo>
                    <a:pt x="25400" y="101600"/>
                  </a:moveTo>
                  <a:lnTo>
                    <a:pt x="15513" y="103596"/>
                  </a:lnTo>
                  <a:lnTo>
                    <a:pt x="7439" y="109039"/>
                  </a:lnTo>
                  <a:lnTo>
                    <a:pt x="1996" y="117113"/>
                  </a:lnTo>
                  <a:lnTo>
                    <a:pt x="0" y="127000"/>
                  </a:lnTo>
                  <a:lnTo>
                    <a:pt x="1996" y="136886"/>
                  </a:lnTo>
                  <a:lnTo>
                    <a:pt x="7439" y="144960"/>
                  </a:lnTo>
                  <a:lnTo>
                    <a:pt x="15513" y="150403"/>
                  </a:lnTo>
                  <a:lnTo>
                    <a:pt x="25450" y="152400"/>
                  </a:lnTo>
                  <a:lnTo>
                    <a:pt x="35337" y="150403"/>
                  </a:lnTo>
                  <a:lnTo>
                    <a:pt x="43411" y="144960"/>
                  </a:lnTo>
                  <a:lnTo>
                    <a:pt x="48854" y="136886"/>
                  </a:lnTo>
                  <a:lnTo>
                    <a:pt x="50850" y="127000"/>
                  </a:lnTo>
                  <a:lnTo>
                    <a:pt x="48854" y="117113"/>
                  </a:lnTo>
                  <a:lnTo>
                    <a:pt x="43411" y="109039"/>
                  </a:lnTo>
                  <a:lnTo>
                    <a:pt x="35337" y="103596"/>
                  </a:lnTo>
                  <a:lnTo>
                    <a:pt x="25400" y="101600"/>
                  </a:lnTo>
                  <a:close/>
                </a:path>
                <a:path w="1416050" h="254000">
                  <a:moveTo>
                    <a:pt x="127050" y="101600"/>
                  </a:moveTo>
                  <a:lnTo>
                    <a:pt x="117163" y="103596"/>
                  </a:lnTo>
                  <a:lnTo>
                    <a:pt x="109090" y="109039"/>
                  </a:lnTo>
                  <a:lnTo>
                    <a:pt x="103646" y="117113"/>
                  </a:lnTo>
                  <a:lnTo>
                    <a:pt x="101650" y="127000"/>
                  </a:lnTo>
                  <a:lnTo>
                    <a:pt x="103646" y="136886"/>
                  </a:lnTo>
                  <a:lnTo>
                    <a:pt x="109090" y="144960"/>
                  </a:lnTo>
                  <a:lnTo>
                    <a:pt x="117163" y="150403"/>
                  </a:lnTo>
                  <a:lnTo>
                    <a:pt x="127101" y="152400"/>
                  </a:lnTo>
                  <a:lnTo>
                    <a:pt x="136988" y="150403"/>
                  </a:lnTo>
                  <a:lnTo>
                    <a:pt x="145062" y="144960"/>
                  </a:lnTo>
                  <a:lnTo>
                    <a:pt x="150505" y="136886"/>
                  </a:lnTo>
                  <a:lnTo>
                    <a:pt x="152501" y="127000"/>
                  </a:lnTo>
                  <a:lnTo>
                    <a:pt x="150505" y="117113"/>
                  </a:lnTo>
                  <a:lnTo>
                    <a:pt x="145062" y="109039"/>
                  </a:lnTo>
                  <a:lnTo>
                    <a:pt x="136988" y="103596"/>
                  </a:lnTo>
                  <a:lnTo>
                    <a:pt x="127050" y="101600"/>
                  </a:lnTo>
                  <a:close/>
                </a:path>
                <a:path w="1416050" h="254000">
                  <a:moveTo>
                    <a:pt x="228701" y="101600"/>
                  </a:moveTo>
                  <a:lnTo>
                    <a:pt x="218814" y="103596"/>
                  </a:lnTo>
                  <a:lnTo>
                    <a:pt x="210740" y="109039"/>
                  </a:lnTo>
                  <a:lnTo>
                    <a:pt x="205297" y="117113"/>
                  </a:lnTo>
                  <a:lnTo>
                    <a:pt x="203301" y="127000"/>
                  </a:lnTo>
                  <a:lnTo>
                    <a:pt x="205297" y="136886"/>
                  </a:lnTo>
                  <a:lnTo>
                    <a:pt x="210740" y="144960"/>
                  </a:lnTo>
                  <a:lnTo>
                    <a:pt x="218814" y="150403"/>
                  </a:lnTo>
                  <a:lnTo>
                    <a:pt x="228752" y="152400"/>
                  </a:lnTo>
                  <a:lnTo>
                    <a:pt x="238639" y="150403"/>
                  </a:lnTo>
                  <a:lnTo>
                    <a:pt x="246713" y="144960"/>
                  </a:lnTo>
                  <a:lnTo>
                    <a:pt x="252156" y="136886"/>
                  </a:lnTo>
                  <a:lnTo>
                    <a:pt x="254152" y="127000"/>
                  </a:lnTo>
                  <a:lnTo>
                    <a:pt x="252156" y="117113"/>
                  </a:lnTo>
                  <a:lnTo>
                    <a:pt x="246713" y="109039"/>
                  </a:lnTo>
                  <a:lnTo>
                    <a:pt x="238639" y="103596"/>
                  </a:lnTo>
                  <a:lnTo>
                    <a:pt x="228701" y="101600"/>
                  </a:lnTo>
                  <a:close/>
                </a:path>
                <a:path w="1416050" h="254000">
                  <a:moveTo>
                    <a:pt x="330352" y="101600"/>
                  </a:moveTo>
                  <a:lnTo>
                    <a:pt x="320465" y="103596"/>
                  </a:lnTo>
                  <a:lnTo>
                    <a:pt x="312391" y="109039"/>
                  </a:lnTo>
                  <a:lnTo>
                    <a:pt x="306948" y="117113"/>
                  </a:lnTo>
                  <a:lnTo>
                    <a:pt x="304952" y="127000"/>
                  </a:lnTo>
                  <a:lnTo>
                    <a:pt x="306948" y="136886"/>
                  </a:lnTo>
                  <a:lnTo>
                    <a:pt x="312391" y="144960"/>
                  </a:lnTo>
                  <a:lnTo>
                    <a:pt x="320465" y="150403"/>
                  </a:lnTo>
                  <a:lnTo>
                    <a:pt x="330403" y="152400"/>
                  </a:lnTo>
                  <a:lnTo>
                    <a:pt x="340290" y="150403"/>
                  </a:lnTo>
                  <a:lnTo>
                    <a:pt x="348363" y="144960"/>
                  </a:lnTo>
                  <a:lnTo>
                    <a:pt x="353807" y="136886"/>
                  </a:lnTo>
                  <a:lnTo>
                    <a:pt x="355803" y="127000"/>
                  </a:lnTo>
                  <a:lnTo>
                    <a:pt x="353807" y="117113"/>
                  </a:lnTo>
                  <a:lnTo>
                    <a:pt x="348363" y="109039"/>
                  </a:lnTo>
                  <a:lnTo>
                    <a:pt x="340290" y="103596"/>
                  </a:lnTo>
                  <a:lnTo>
                    <a:pt x="330352" y="101600"/>
                  </a:lnTo>
                  <a:close/>
                </a:path>
                <a:path w="1416050" h="254000">
                  <a:moveTo>
                    <a:pt x="432003" y="101600"/>
                  </a:moveTo>
                  <a:lnTo>
                    <a:pt x="422116" y="103596"/>
                  </a:lnTo>
                  <a:lnTo>
                    <a:pt x="414042" y="109039"/>
                  </a:lnTo>
                  <a:lnTo>
                    <a:pt x="408599" y="117113"/>
                  </a:lnTo>
                  <a:lnTo>
                    <a:pt x="406603" y="127000"/>
                  </a:lnTo>
                  <a:lnTo>
                    <a:pt x="408599" y="136886"/>
                  </a:lnTo>
                  <a:lnTo>
                    <a:pt x="414042" y="144960"/>
                  </a:lnTo>
                  <a:lnTo>
                    <a:pt x="422116" y="150403"/>
                  </a:lnTo>
                  <a:lnTo>
                    <a:pt x="432053" y="152400"/>
                  </a:lnTo>
                  <a:lnTo>
                    <a:pt x="441940" y="150403"/>
                  </a:lnTo>
                  <a:lnTo>
                    <a:pt x="450014" y="144960"/>
                  </a:lnTo>
                  <a:lnTo>
                    <a:pt x="455457" y="136886"/>
                  </a:lnTo>
                  <a:lnTo>
                    <a:pt x="457453" y="127000"/>
                  </a:lnTo>
                  <a:lnTo>
                    <a:pt x="455457" y="117113"/>
                  </a:lnTo>
                  <a:lnTo>
                    <a:pt x="450014" y="109039"/>
                  </a:lnTo>
                  <a:lnTo>
                    <a:pt x="441940" y="103596"/>
                  </a:lnTo>
                  <a:lnTo>
                    <a:pt x="432003" y="101600"/>
                  </a:lnTo>
                  <a:close/>
                </a:path>
                <a:path w="1416050" h="254000">
                  <a:moveTo>
                    <a:pt x="533653" y="101600"/>
                  </a:moveTo>
                  <a:lnTo>
                    <a:pt x="523767" y="103596"/>
                  </a:lnTo>
                  <a:lnTo>
                    <a:pt x="515693" y="109039"/>
                  </a:lnTo>
                  <a:lnTo>
                    <a:pt x="510250" y="117113"/>
                  </a:lnTo>
                  <a:lnTo>
                    <a:pt x="508253" y="127000"/>
                  </a:lnTo>
                  <a:lnTo>
                    <a:pt x="510250" y="136886"/>
                  </a:lnTo>
                  <a:lnTo>
                    <a:pt x="515693" y="144960"/>
                  </a:lnTo>
                  <a:lnTo>
                    <a:pt x="523767" y="150403"/>
                  </a:lnTo>
                  <a:lnTo>
                    <a:pt x="533704" y="152400"/>
                  </a:lnTo>
                  <a:lnTo>
                    <a:pt x="543591" y="150403"/>
                  </a:lnTo>
                  <a:lnTo>
                    <a:pt x="551665" y="144960"/>
                  </a:lnTo>
                  <a:lnTo>
                    <a:pt x="557108" y="136886"/>
                  </a:lnTo>
                  <a:lnTo>
                    <a:pt x="559104" y="127000"/>
                  </a:lnTo>
                  <a:lnTo>
                    <a:pt x="557108" y="117113"/>
                  </a:lnTo>
                  <a:lnTo>
                    <a:pt x="551665" y="109039"/>
                  </a:lnTo>
                  <a:lnTo>
                    <a:pt x="543591" y="103596"/>
                  </a:lnTo>
                  <a:lnTo>
                    <a:pt x="533653" y="101600"/>
                  </a:lnTo>
                  <a:close/>
                </a:path>
                <a:path w="1416050" h="254000">
                  <a:moveTo>
                    <a:pt x="635304" y="101600"/>
                  </a:moveTo>
                  <a:lnTo>
                    <a:pt x="625417" y="103596"/>
                  </a:lnTo>
                  <a:lnTo>
                    <a:pt x="617344" y="109039"/>
                  </a:lnTo>
                  <a:lnTo>
                    <a:pt x="611900" y="117113"/>
                  </a:lnTo>
                  <a:lnTo>
                    <a:pt x="609904" y="127000"/>
                  </a:lnTo>
                  <a:lnTo>
                    <a:pt x="611900" y="136886"/>
                  </a:lnTo>
                  <a:lnTo>
                    <a:pt x="617344" y="144960"/>
                  </a:lnTo>
                  <a:lnTo>
                    <a:pt x="625417" y="150403"/>
                  </a:lnTo>
                  <a:lnTo>
                    <a:pt x="635355" y="152400"/>
                  </a:lnTo>
                  <a:lnTo>
                    <a:pt x="645242" y="150403"/>
                  </a:lnTo>
                  <a:lnTo>
                    <a:pt x="653316" y="144960"/>
                  </a:lnTo>
                  <a:lnTo>
                    <a:pt x="658759" y="136886"/>
                  </a:lnTo>
                  <a:lnTo>
                    <a:pt x="660755" y="127000"/>
                  </a:lnTo>
                  <a:lnTo>
                    <a:pt x="658759" y="117113"/>
                  </a:lnTo>
                  <a:lnTo>
                    <a:pt x="653316" y="109039"/>
                  </a:lnTo>
                  <a:lnTo>
                    <a:pt x="645242" y="103596"/>
                  </a:lnTo>
                  <a:lnTo>
                    <a:pt x="635304" y="101600"/>
                  </a:lnTo>
                  <a:close/>
                </a:path>
                <a:path w="1416050" h="254000">
                  <a:moveTo>
                    <a:pt x="736955" y="101600"/>
                  </a:moveTo>
                  <a:lnTo>
                    <a:pt x="727068" y="103596"/>
                  </a:lnTo>
                  <a:lnTo>
                    <a:pt x="718994" y="109039"/>
                  </a:lnTo>
                  <a:lnTo>
                    <a:pt x="713551" y="117113"/>
                  </a:lnTo>
                  <a:lnTo>
                    <a:pt x="711555" y="127000"/>
                  </a:lnTo>
                  <a:lnTo>
                    <a:pt x="713551" y="136886"/>
                  </a:lnTo>
                  <a:lnTo>
                    <a:pt x="718994" y="144960"/>
                  </a:lnTo>
                  <a:lnTo>
                    <a:pt x="727068" y="150403"/>
                  </a:lnTo>
                  <a:lnTo>
                    <a:pt x="737006" y="152400"/>
                  </a:lnTo>
                  <a:lnTo>
                    <a:pt x="746893" y="150403"/>
                  </a:lnTo>
                  <a:lnTo>
                    <a:pt x="754967" y="144960"/>
                  </a:lnTo>
                  <a:lnTo>
                    <a:pt x="760410" y="136886"/>
                  </a:lnTo>
                  <a:lnTo>
                    <a:pt x="762406" y="127000"/>
                  </a:lnTo>
                  <a:lnTo>
                    <a:pt x="760410" y="117113"/>
                  </a:lnTo>
                  <a:lnTo>
                    <a:pt x="754967" y="109039"/>
                  </a:lnTo>
                  <a:lnTo>
                    <a:pt x="746893" y="103596"/>
                  </a:lnTo>
                  <a:lnTo>
                    <a:pt x="736955" y="101600"/>
                  </a:lnTo>
                  <a:close/>
                </a:path>
                <a:path w="1416050" h="254000">
                  <a:moveTo>
                    <a:pt x="838606" y="101600"/>
                  </a:moveTo>
                  <a:lnTo>
                    <a:pt x="828719" y="103596"/>
                  </a:lnTo>
                  <a:lnTo>
                    <a:pt x="820645" y="109039"/>
                  </a:lnTo>
                  <a:lnTo>
                    <a:pt x="815202" y="117113"/>
                  </a:lnTo>
                  <a:lnTo>
                    <a:pt x="813206" y="127000"/>
                  </a:lnTo>
                  <a:lnTo>
                    <a:pt x="815202" y="136886"/>
                  </a:lnTo>
                  <a:lnTo>
                    <a:pt x="820645" y="144960"/>
                  </a:lnTo>
                  <a:lnTo>
                    <a:pt x="828719" y="150403"/>
                  </a:lnTo>
                  <a:lnTo>
                    <a:pt x="838657" y="152400"/>
                  </a:lnTo>
                  <a:lnTo>
                    <a:pt x="848544" y="150403"/>
                  </a:lnTo>
                  <a:lnTo>
                    <a:pt x="856617" y="144960"/>
                  </a:lnTo>
                  <a:lnTo>
                    <a:pt x="862061" y="136886"/>
                  </a:lnTo>
                  <a:lnTo>
                    <a:pt x="864057" y="127000"/>
                  </a:lnTo>
                  <a:lnTo>
                    <a:pt x="862061" y="117113"/>
                  </a:lnTo>
                  <a:lnTo>
                    <a:pt x="856617" y="109039"/>
                  </a:lnTo>
                  <a:lnTo>
                    <a:pt x="848544" y="103596"/>
                  </a:lnTo>
                  <a:lnTo>
                    <a:pt x="838606" y="101600"/>
                  </a:lnTo>
                  <a:close/>
                </a:path>
                <a:path w="1416050" h="254000">
                  <a:moveTo>
                    <a:pt x="940257" y="101600"/>
                  </a:moveTo>
                  <a:lnTo>
                    <a:pt x="930369" y="103596"/>
                  </a:lnTo>
                  <a:lnTo>
                    <a:pt x="922296" y="109039"/>
                  </a:lnTo>
                  <a:lnTo>
                    <a:pt x="916853" y="117113"/>
                  </a:lnTo>
                  <a:lnTo>
                    <a:pt x="914857" y="127000"/>
                  </a:lnTo>
                  <a:lnTo>
                    <a:pt x="916853" y="136886"/>
                  </a:lnTo>
                  <a:lnTo>
                    <a:pt x="922296" y="144960"/>
                  </a:lnTo>
                  <a:lnTo>
                    <a:pt x="930370" y="150403"/>
                  </a:lnTo>
                  <a:lnTo>
                    <a:pt x="940308" y="152400"/>
                  </a:lnTo>
                  <a:lnTo>
                    <a:pt x="950194" y="150403"/>
                  </a:lnTo>
                  <a:lnTo>
                    <a:pt x="958268" y="144960"/>
                  </a:lnTo>
                  <a:lnTo>
                    <a:pt x="963711" y="136886"/>
                  </a:lnTo>
                  <a:lnTo>
                    <a:pt x="965708" y="127000"/>
                  </a:lnTo>
                  <a:lnTo>
                    <a:pt x="963711" y="117113"/>
                  </a:lnTo>
                  <a:lnTo>
                    <a:pt x="958268" y="109039"/>
                  </a:lnTo>
                  <a:lnTo>
                    <a:pt x="950194" y="103596"/>
                  </a:lnTo>
                  <a:lnTo>
                    <a:pt x="940257" y="101600"/>
                  </a:lnTo>
                  <a:close/>
                </a:path>
                <a:path w="1416050" h="254000">
                  <a:moveTo>
                    <a:pt x="1041908" y="101600"/>
                  </a:moveTo>
                  <a:lnTo>
                    <a:pt x="1032021" y="103596"/>
                  </a:lnTo>
                  <a:lnTo>
                    <a:pt x="1023947" y="109039"/>
                  </a:lnTo>
                  <a:lnTo>
                    <a:pt x="1018504" y="117113"/>
                  </a:lnTo>
                  <a:lnTo>
                    <a:pt x="1016508" y="127000"/>
                  </a:lnTo>
                  <a:lnTo>
                    <a:pt x="1018504" y="136886"/>
                  </a:lnTo>
                  <a:lnTo>
                    <a:pt x="1023947" y="144960"/>
                  </a:lnTo>
                  <a:lnTo>
                    <a:pt x="1032021" y="150403"/>
                  </a:lnTo>
                  <a:lnTo>
                    <a:pt x="1041958" y="152400"/>
                  </a:lnTo>
                  <a:lnTo>
                    <a:pt x="1051845" y="150403"/>
                  </a:lnTo>
                  <a:lnTo>
                    <a:pt x="1059919" y="144960"/>
                  </a:lnTo>
                  <a:lnTo>
                    <a:pt x="1065362" y="136886"/>
                  </a:lnTo>
                  <a:lnTo>
                    <a:pt x="1067358" y="127000"/>
                  </a:lnTo>
                  <a:lnTo>
                    <a:pt x="1065362" y="117113"/>
                  </a:lnTo>
                  <a:lnTo>
                    <a:pt x="1059919" y="109039"/>
                  </a:lnTo>
                  <a:lnTo>
                    <a:pt x="1051845" y="103596"/>
                  </a:lnTo>
                  <a:lnTo>
                    <a:pt x="1041908" y="101600"/>
                  </a:lnTo>
                  <a:close/>
                </a:path>
                <a:path w="1416050" h="254000">
                  <a:moveTo>
                    <a:pt x="1143558" y="101600"/>
                  </a:moveTo>
                  <a:lnTo>
                    <a:pt x="1133671" y="103596"/>
                  </a:lnTo>
                  <a:lnTo>
                    <a:pt x="1125598" y="109039"/>
                  </a:lnTo>
                  <a:lnTo>
                    <a:pt x="1120154" y="117113"/>
                  </a:lnTo>
                  <a:lnTo>
                    <a:pt x="1118158" y="127000"/>
                  </a:lnTo>
                  <a:lnTo>
                    <a:pt x="1120154" y="136886"/>
                  </a:lnTo>
                  <a:lnTo>
                    <a:pt x="1125598" y="144960"/>
                  </a:lnTo>
                  <a:lnTo>
                    <a:pt x="1133671" y="150403"/>
                  </a:lnTo>
                  <a:lnTo>
                    <a:pt x="1143609" y="152400"/>
                  </a:lnTo>
                  <a:lnTo>
                    <a:pt x="1153496" y="150403"/>
                  </a:lnTo>
                  <a:lnTo>
                    <a:pt x="1161570" y="144960"/>
                  </a:lnTo>
                  <a:lnTo>
                    <a:pt x="1167013" y="136886"/>
                  </a:lnTo>
                  <a:lnTo>
                    <a:pt x="1169009" y="127000"/>
                  </a:lnTo>
                  <a:lnTo>
                    <a:pt x="1167013" y="117113"/>
                  </a:lnTo>
                  <a:lnTo>
                    <a:pt x="1161570" y="109039"/>
                  </a:lnTo>
                  <a:lnTo>
                    <a:pt x="1153496" y="103596"/>
                  </a:lnTo>
                  <a:lnTo>
                    <a:pt x="1143558" y="101600"/>
                  </a:lnTo>
                  <a:close/>
                </a:path>
                <a:path w="1416050" h="254000">
                  <a:moveTo>
                    <a:pt x="1263650" y="0"/>
                  </a:moveTo>
                  <a:lnTo>
                    <a:pt x="1263650" y="109676"/>
                  </a:lnTo>
                  <a:lnTo>
                    <a:pt x="1268664" y="117113"/>
                  </a:lnTo>
                  <a:lnTo>
                    <a:pt x="1270660" y="127000"/>
                  </a:lnTo>
                  <a:lnTo>
                    <a:pt x="1268664" y="136886"/>
                  </a:lnTo>
                  <a:lnTo>
                    <a:pt x="1263650" y="144323"/>
                  </a:lnTo>
                  <a:lnTo>
                    <a:pt x="1263650" y="254000"/>
                  </a:lnTo>
                  <a:lnTo>
                    <a:pt x="1416050" y="127000"/>
                  </a:lnTo>
                  <a:lnTo>
                    <a:pt x="1263650" y="0"/>
                  </a:lnTo>
                  <a:close/>
                </a:path>
                <a:path w="1416050" h="254000">
                  <a:moveTo>
                    <a:pt x="1245209" y="101600"/>
                  </a:moveTo>
                  <a:lnTo>
                    <a:pt x="1235322" y="103596"/>
                  </a:lnTo>
                  <a:lnTo>
                    <a:pt x="1227248" y="109039"/>
                  </a:lnTo>
                  <a:lnTo>
                    <a:pt x="1221805" y="117113"/>
                  </a:lnTo>
                  <a:lnTo>
                    <a:pt x="1219809" y="127000"/>
                  </a:lnTo>
                  <a:lnTo>
                    <a:pt x="1221805" y="136886"/>
                  </a:lnTo>
                  <a:lnTo>
                    <a:pt x="1227248" y="144960"/>
                  </a:lnTo>
                  <a:lnTo>
                    <a:pt x="1235322" y="150403"/>
                  </a:lnTo>
                  <a:lnTo>
                    <a:pt x="1245260" y="152400"/>
                  </a:lnTo>
                  <a:lnTo>
                    <a:pt x="1255146" y="150403"/>
                  </a:lnTo>
                  <a:lnTo>
                    <a:pt x="1263220" y="144960"/>
                  </a:lnTo>
                  <a:lnTo>
                    <a:pt x="1263650" y="144323"/>
                  </a:lnTo>
                  <a:lnTo>
                    <a:pt x="1263650" y="109676"/>
                  </a:lnTo>
                  <a:lnTo>
                    <a:pt x="1263220" y="109039"/>
                  </a:lnTo>
                  <a:lnTo>
                    <a:pt x="1255146" y="103596"/>
                  </a:lnTo>
                  <a:lnTo>
                    <a:pt x="1245209" y="101600"/>
                  </a:lnTo>
                  <a:close/>
                </a:path>
                <a:path w="1416050" h="254000">
                  <a:moveTo>
                    <a:pt x="1263650" y="109676"/>
                  </a:moveTo>
                  <a:lnTo>
                    <a:pt x="1263650" y="144323"/>
                  </a:lnTo>
                  <a:lnTo>
                    <a:pt x="1268664" y="136886"/>
                  </a:lnTo>
                  <a:lnTo>
                    <a:pt x="1270660" y="127000"/>
                  </a:lnTo>
                  <a:lnTo>
                    <a:pt x="1268664" y="117113"/>
                  </a:lnTo>
                  <a:lnTo>
                    <a:pt x="1263650" y="109676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1984075" y="4907788"/>
            <a:ext cx="1115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Mobile</a:t>
            </a:r>
            <a:r>
              <a:rPr sz="1600" spc="-8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9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872411" y="3520582"/>
            <a:ext cx="7501255" cy="1496695"/>
            <a:chOff x="1872411" y="3520582"/>
            <a:chExt cx="7501255" cy="1496695"/>
          </a:xfrm>
        </p:grpSpPr>
        <p:pic>
          <p:nvPicPr>
            <p:cNvPr id="48" name="object 4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72411" y="3663150"/>
              <a:ext cx="1353507" cy="135350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8033898" y="3520582"/>
              <a:ext cx="1339215" cy="806450"/>
            </a:xfrm>
            <a:custGeom>
              <a:avLst/>
              <a:gdLst/>
              <a:ahLst/>
              <a:cxnLst/>
              <a:rect l="l" t="t" r="r" b="b"/>
              <a:pathLst>
                <a:path w="1339215" h="806450">
                  <a:moveTo>
                    <a:pt x="1204798" y="0"/>
                  </a:moveTo>
                  <a:lnTo>
                    <a:pt x="134401" y="0"/>
                  </a:lnTo>
                  <a:lnTo>
                    <a:pt x="91919" y="6851"/>
                  </a:lnTo>
                  <a:lnTo>
                    <a:pt x="55025" y="25931"/>
                  </a:lnTo>
                  <a:lnTo>
                    <a:pt x="25931" y="55026"/>
                  </a:lnTo>
                  <a:lnTo>
                    <a:pt x="6851" y="91921"/>
                  </a:lnTo>
                  <a:lnTo>
                    <a:pt x="0" y="134402"/>
                  </a:lnTo>
                  <a:lnTo>
                    <a:pt x="0" y="671997"/>
                  </a:lnTo>
                  <a:lnTo>
                    <a:pt x="6851" y="714478"/>
                  </a:lnTo>
                  <a:lnTo>
                    <a:pt x="25931" y="751373"/>
                  </a:lnTo>
                  <a:lnTo>
                    <a:pt x="55025" y="780467"/>
                  </a:lnTo>
                  <a:lnTo>
                    <a:pt x="91919" y="799547"/>
                  </a:lnTo>
                  <a:lnTo>
                    <a:pt x="134401" y="806399"/>
                  </a:lnTo>
                  <a:lnTo>
                    <a:pt x="1204798" y="806399"/>
                  </a:lnTo>
                  <a:lnTo>
                    <a:pt x="1247279" y="799547"/>
                  </a:lnTo>
                  <a:lnTo>
                    <a:pt x="1284173" y="780467"/>
                  </a:lnTo>
                  <a:lnTo>
                    <a:pt x="1313267" y="751373"/>
                  </a:lnTo>
                  <a:lnTo>
                    <a:pt x="1332347" y="714478"/>
                  </a:lnTo>
                  <a:lnTo>
                    <a:pt x="1339199" y="671997"/>
                  </a:lnTo>
                  <a:lnTo>
                    <a:pt x="1339199" y="134402"/>
                  </a:lnTo>
                  <a:lnTo>
                    <a:pt x="1332347" y="91921"/>
                  </a:lnTo>
                  <a:lnTo>
                    <a:pt x="1313267" y="55026"/>
                  </a:lnTo>
                  <a:lnTo>
                    <a:pt x="1284173" y="25931"/>
                  </a:lnTo>
                  <a:lnTo>
                    <a:pt x="1247279" y="6851"/>
                  </a:lnTo>
                  <a:lnTo>
                    <a:pt x="1204798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8303850" y="4392676"/>
            <a:ext cx="770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BFF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5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296548" y="1822504"/>
            <a:ext cx="15133955" cy="7343775"/>
            <a:chOff x="296548" y="1822504"/>
            <a:chExt cx="15133955" cy="7343775"/>
          </a:xfrm>
        </p:grpSpPr>
        <p:pic>
          <p:nvPicPr>
            <p:cNvPr id="52" name="object 5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59172" y="3622243"/>
              <a:ext cx="1636425" cy="163642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3468617" y="1822504"/>
              <a:ext cx="11962130" cy="7343775"/>
            </a:xfrm>
            <a:custGeom>
              <a:avLst/>
              <a:gdLst/>
              <a:ahLst/>
              <a:cxnLst/>
              <a:rect l="l" t="t" r="r" b="b"/>
              <a:pathLst>
                <a:path w="11962130" h="7343775">
                  <a:moveTo>
                    <a:pt x="22225" y="5455655"/>
                  </a:moveTo>
                  <a:lnTo>
                    <a:pt x="13574" y="5457402"/>
                  </a:lnTo>
                  <a:lnTo>
                    <a:pt x="6509" y="5462165"/>
                  </a:lnTo>
                  <a:lnTo>
                    <a:pt x="1746" y="5469229"/>
                  </a:lnTo>
                  <a:lnTo>
                    <a:pt x="0" y="5477925"/>
                  </a:lnTo>
                  <a:lnTo>
                    <a:pt x="1746" y="5486576"/>
                  </a:lnTo>
                  <a:lnTo>
                    <a:pt x="6509" y="5493640"/>
                  </a:lnTo>
                  <a:lnTo>
                    <a:pt x="13574" y="5498403"/>
                  </a:lnTo>
                  <a:lnTo>
                    <a:pt x="22225" y="5500150"/>
                  </a:lnTo>
                  <a:lnTo>
                    <a:pt x="30872" y="5498403"/>
                  </a:lnTo>
                  <a:lnTo>
                    <a:pt x="37932" y="5493640"/>
                  </a:lnTo>
                  <a:lnTo>
                    <a:pt x="42690" y="5486576"/>
                  </a:lnTo>
                  <a:lnTo>
                    <a:pt x="44441" y="5477925"/>
                  </a:lnTo>
                  <a:lnTo>
                    <a:pt x="42703" y="5469229"/>
                  </a:lnTo>
                  <a:lnTo>
                    <a:pt x="37940" y="5462165"/>
                  </a:lnTo>
                  <a:lnTo>
                    <a:pt x="30875" y="5457402"/>
                  </a:lnTo>
                  <a:lnTo>
                    <a:pt x="22225" y="5455655"/>
                  </a:lnTo>
                  <a:close/>
                </a:path>
                <a:path w="11962130" h="7343775">
                  <a:moveTo>
                    <a:pt x="22225" y="5366711"/>
                  </a:moveTo>
                  <a:lnTo>
                    <a:pt x="13574" y="5368457"/>
                  </a:lnTo>
                  <a:lnTo>
                    <a:pt x="6509" y="5373220"/>
                  </a:lnTo>
                  <a:lnTo>
                    <a:pt x="1746" y="5380285"/>
                  </a:lnTo>
                  <a:lnTo>
                    <a:pt x="0" y="5388980"/>
                  </a:lnTo>
                  <a:lnTo>
                    <a:pt x="1746" y="5397631"/>
                  </a:lnTo>
                  <a:lnTo>
                    <a:pt x="6509" y="5404696"/>
                  </a:lnTo>
                  <a:lnTo>
                    <a:pt x="13574" y="5409459"/>
                  </a:lnTo>
                  <a:lnTo>
                    <a:pt x="22225" y="5411205"/>
                  </a:lnTo>
                  <a:lnTo>
                    <a:pt x="30872" y="5409459"/>
                  </a:lnTo>
                  <a:lnTo>
                    <a:pt x="37932" y="5404696"/>
                  </a:lnTo>
                  <a:lnTo>
                    <a:pt x="42690" y="5397631"/>
                  </a:lnTo>
                  <a:lnTo>
                    <a:pt x="44441" y="5388980"/>
                  </a:lnTo>
                  <a:lnTo>
                    <a:pt x="42703" y="5380285"/>
                  </a:lnTo>
                  <a:lnTo>
                    <a:pt x="37940" y="5373220"/>
                  </a:lnTo>
                  <a:lnTo>
                    <a:pt x="30875" y="5368457"/>
                  </a:lnTo>
                  <a:lnTo>
                    <a:pt x="22225" y="5366711"/>
                  </a:lnTo>
                  <a:close/>
                </a:path>
                <a:path w="11962130" h="7343775">
                  <a:moveTo>
                    <a:pt x="22225" y="5277766"/>
                  </a:moveTo>
                  <a:lnTo>
                    <a:pt x="13574" y="5279513"/>
                  </a:lnTo>
                  <a:lnTo>
                    <a:pt x="6509" y="5284276"/>
                  </a:lnTo>
                  <a:lnTo>
                    <a:pt x="1746" y="5291340"/>
                  </a:lnTo>
                  <a:lnTo>
                    <a:pt x="0" y="5300036"/>
                  </a:lnTo>
                  <a:lnTo>
                    <a:pt x="1746" y="5308687"/>
                  </a:lnTo>
                  <a:lnTo>
                    <a:pt x="6509" y="5315751"/>
                  </a:lnTo>
                  <a:lnTo>
                    <a:pt x="13574" y="5320514"/>
                  </a:lnTo>
                  <a:lnTo>
                    <a:pt x="22225" y="5322261"/>
                  </a:lnTo>
                  <a:lnTo>
                    <a:pt x="30872" y="5320514"/>
                  </a:lnTo>
                  <a:lnTo>
                    <a:pt x="37932" y="5315751"/>
                  </a:lnTo>
                  <a:lnTo>
                    <a:pt x="42690" y="5308687"/>
                  </a:lnTo>
                  <a:lnTo>
                    <a:pt x="44441" y="5300036"/>
                  </a:lnTo>
                  <a:lnTo>
                    <a:pt x="42703" y="5291340"/>
                  </a:lnTo>
                  <a:lnTo>
                    <a:pt x="37940" y="5284276"/>
                  </a:lnTo>
                  <a:lnTo>
                    <a:pt x="30875" y="5279513"/>
                  </a:lnTo>
                  <a:lnTo>
                    <a:pt x="22225" y="5277766"/>
                  </a:lnTo>
                  <a:close/>
                </a:path>
                <a:path w="11962130" h="7343775">
                  <a:moveTo>
                    <a:pt x="22225" y="5188822"/>
                  </a:moveTo>
                  <a:lnTo>
                    <a:pt x="13574" y="5190569"/>
                  </a:lnTo>
                  <a:lnTo>
                    <a:pt x="6509" y="5195332"/>
                  </a:lnTo>
                  <a:lnTo>
                    <a:pt x="1746" y="5202396"/>
                  </a:lnTo>
                  <a:lnTo>
                    <a:pt x="0" y="5211091"/>
                  </a:lnTo>
                  <a:lnTo>
                    <a:pt x="1746" y="5219742"/>
                  </a:lnTo>
                  <a:lnTo>
                    <a:pt x="6509" y="5226807"/>
                  </a:lnTo>
                  <a:lnTo>
                    <a:pt x="13574" y="5231570"/>
                  </a:lnTo>
                  <a:lnTo>
                    <a:pt x="22225" y="5233316"/>
                  </a:lnTo>
                  <a:lnTo>
                    <a:pt x="30872" y="5231570"/>
                  </a:lnTo>
                  <a:lnTo>
                    <a:pt x="37932" y="5226807"/>
                  </a:lnTo>
                  <a:lnTo>
                    <a:pt x="42690" y="5219742"/>
                  </a:lnTo>
                  <a:lnTo>
                    <a:pt x="44441" y="5211091"/>
                  </a:lnTo>
                  <a:lnTo>
                    <a:pt x="42703" y="5202396"/>
                  </a:lnTo>
                  <a:lnTo>
                    <a:pt x="37940" y="5195332"/>
                  </a:lnTo>
                  <a:lnTo>
                    <a:pt x="30875" y="5190569"/>
                  </a:lnTo>
                  <a:lnTo>
                    <a:pt x="22225" y="5188822"/>
                  </a:lnTo>
                  <a:close/>
                </a:path>
                <a:path w="11962130" h="7343775">
                  <a:moveTo>
                    <a:pt x="22225" y="5099878"/>
                  </a:moveTo>
                  <a:lnTo>
                    <a:pt x="13574" y="5101624"/>
                  </a:lnTo>
                  <a:lnTo>
                    <a:pt x="6509" y="5106387"/>
                  </a:lnTo>
                  <a:lnTo>
                    <a:pt x="1746" y="5113452"/>
                  </a:lnTo>
                  <a:lnTo>
                    <a:pt x="0" y="5122147"/>
                  </a:lnTo>
                  <a:lnTo>
                    <a:pt x="1746" y="5130798"/>
                  </a:lnTo>
                  <a:lnTo>
                    <a:pt x="6509" y="5137862"/>
                  </a:lnTo>
                  <a:lnTo>
                    <a:pt x="13574" y="5142625"/>
                  </a:lnTo>
                  <a:lnTo>
                    <a:pt x="22225" y="5144372"/>
                  </a:lnTo>
                  <a:lnTo>
                    <a:pt x="30872" y="5142625"/>
                  </a:lnTo>
                  <a:lnTo>
                    <a:pt x="37932" y="5137862"/>
                  </a:lnTo>
                  <a:lnTo>
                    <a:pt x="42690" y="5130798"/>
                  </a:lnTo>
                  <a:lnTo>
                    <a:pt x="44441" y="5122147"/>
                  </a:lnTo>
                  <a:lnTo>
                    <a:pt x="42703" y="5113452"/>
                  </a:lnTo>
                  <a:lnTo>
                    <a:pt x="37940" y="5106387"/>
                  </a:lnTo>
                  <a:lnTo>
                    <a:pt x="30875" y="5101624"/>
                  </a:lnTo>
                  <a:lnTo>
                    <a:pt x="22225" y="5099878"/>
                  </a:lnTo>
                  <a:close/>
                </a:path>
                <a:path w="11962130" h="7343775">
                  <a:moveTo>
                    <a:pt x="22225" y="5010933"/>
                  </a:moveTo>
                  <a:lnTo>
                    <a:pt x="13574" y="5012680"/>
                  </a:lnTo>
                  <a:lnTo>
                    <a:pt x="6509" y="5017443"/>
                  </a:lnTo>
                  <a:lnTo>
                    <a:pt x="1746" y="5024507"/>
                  </a:lnTo>
                  <a:lnTo>
                    <a:pt x="0" y="5033203"/>
                  </a:lnTo>
                  <a:lnTo>
                    <a:pt x="1746" y="5041854"/>
                  </a:lnTo>
                  <a:lnTo>
                    <a:pt x="6509" y="5048918"/>
                  </a:lnTo>
                  <a:lnTo>
                    <a:pt x="13574" y="5053681"/>
                  </a:lnTo>
                  <a:lnTo>
                    <a:pt x="22225" y="5055428"/>
                  </a:lnTo>
                  <a:lnTo>
                    <a:pt x="30872" y="5053681"/>
                  </a:lnTo>
                  <a:lnTo>
                    <a:pt x="37932" y="5048918"/>
                  </a:lnTo>
                  <a:lnTo>
                    <a:pt x="42690" y="5041854"/>
                  </a:lnTo>
                  <a:lnTo>
                    <a:pt x="44441" y="5033203"/>
                  </a:lnTo>
                  <a:lnTo>
                    <a:pt x="42703" y="5024507"/>
                  </a:lnTo>
                  <a:lnTo>
                    <a:pt x="37940" y="5017443"/>
                  </a:lnTo>
                  <a:lnTo>
                    <a:pt x="30875" y="5012680"/>
                  </a:lnTo>
                  <a:lnTo>
                    <a:pt x="22225" y="5010933"/>
                  </a:lnTo>
                  <a:close/>
                </a:path>
                <a:path w="11962130" h="7343775">
                  <a:moveTo>
                    <a:pt x="22225" y="4921989"/>
                  </a:moveTo>
                  <a:lnTo>
                    <a:pt x="13574" y="4923735"/>
                  </a:lnTo>
                  <a:lnTo>
                    <a:pt x="6509" y="4928498"/>
                  </a:lnTo>
                  <a:lnTo>
                    <a:pt x="1746" y="4935563"/>
                  </a:lnTo>
                  <a:lnTo>
                    <a:pt x="0" y="4944258"/>
                  </a:lnTo>
                  <a:lnTo>
                    <a:pt x="1746" y="4952909"/>
                  </a:lnTo>
                  <a:lnTo>
                    <a:pt x="6509" y="4959974"/>
                  </a:lnTo>
                  <a:lnTo>
                    <a:pt x="13574" y="4964737"/>
                  </a:lnTo>
                  <a:lnTo>
                    <a:pt x="22225" y="4966483"/>
                  </a:lnTo>
                  <a:lnTo>
                    <a:pt x="30872" y="4964737"/>
                  </a:lnTo>
                  <a:lnTo>
                    <a:pt x="37932" y="4959974"/>
                  </a:lnTo>
                  <a:lnTo>
                    <a:pt x="42690" y="4952909"/>
                  </a:lnTo>
                  <a:lnTo>
                    <a:pt x="44441" y="4944258"/>
                  </a:lnTo>
                  <a:lnTo>
                    <a:pt x="42703" y="4935563"/>
                  </a:lnTo>
                  <a:lnTo>
                    <a:pt x="37940" y="4928498"/>
                  </a:lnTo>
                  <a:lnTo>
                    <a:pt x="30875" y="4923735"/>
                  </a:lnTo>
                  <a:lnTo>
                    <a:pt x="22225" y="4921989"/>
                  </a:lnTo>
                  <a:close/>
                </a:path>
                <a:path w="11962130" h="7343775">
                  <a:moveTo>
                    <a:pt x="22225" y="4833044"/>
                  </a:moveTo>
                  <a:lnTo>
                    <a:pt x="13574" y="4834791"/>
                  </a:lnTo>
                  <a:lnTo>
                    <a:pt x="6509" y="4839554"/>
                  </a:lnTo>
                  <a:lnTo>
                    <a:pt x="1746" y="4846618"/>
                  </a:lnTo>
                  <a:lnTo>
                    <a:pt x="0" y="4855314"/>
                  </a:lnTo>
                  <a:lnTo>
                    <a:pt x="1746" y="4863965"/>
                  </a:lnTo>
                  <a:lnTo>
                    <a:pt x="6509" y="4871029"/>
                  </a:lnTo>
                  <a:lnTo>
                    <a:pt x="13574" y="4875792"/>
                  </a:lnTo>
                  <a:lnTo>
                    <a:pt x="22225" y="4877539"/>
                  </a:lnTo>
                  <a:lnTo>
                    <a:pt x="30872" y="4875792"/>
                  </a:lnTo>
                  <a:lnTo>
                    <a:pt x="37932" y="4871029"/>
                  </a:lnTo>
                  <a:lnTo>
                    <a:pt x="42690" y="4863965"/>
                  </a:lnTo>
                  <a:lnTo>
                    <a:pt x="44441" y="4855314"/>
                  </a:lnTo>
                  <a:lnTo>
                    <a:pt x="42703" y="4846618"/>
                  </a:lnTo>
                  <a:lnTo>
                    <a:pt x="37940" y="4839554"/>
                  </a:lnTo>
                  <a:lnTo>
                    <a:pt x="30875" y="4834791"/>
                  </a:lnTo>
                  <a:lnTo>
                    <a:pt x="22225" y="4833044"/>
                  </a:lnTo>
                  <a:close/>
                </a:path>
                <a:path w="11962130" h="7343775">
                  <a:moveTo>
                    <a:pt x="22225" y="4744100"/>
                  </a:moveTo>
                  <a:lnTo>
                    <a:pt x="13574" y="4745846"/>
                  </a:lnTo>
                  <a:lnTo>
                    <a:pt x="6509" y="4750609"/>
                  </a:lnTo>
                  <a:lnTo>
                    <a:pt x="1746" y="4757674"/>
                  </a:lnTo>
                  <a:lnTo>
                    <a:pt x="0" y="4766369"/>
                  </a:lnTo>
                  <a:lnTo>
                    <a:pt x="1746" y="4775020"/>
                  </a:lnTo>
                  <a:lnTo>
                    <a:pt x="6509" y="4782085"/>
                  </a:lnTo>
                  <a:lnTo>
                    <a:pt x="13574" y="4786848"/>
                  </a:lnTo>
                  <a:lnTo>
                    <a:pt x="22225" y="4788594"/>
                  </a:lnTo>
                  <a:lnTo>
                    <a:pt x="30872" y="4786848"/>
                  </a:lnTo>
                  <a:lnTo>
                    <a:pt x="37932" y="4782085"/>
                  </a:lnTo>
                  <a:lnTo>
                    <a:pt x="42690" y="4775020"/>
                  </a:lnTo>
                  <a:lnTo>
                    <a:pt x="44441" y="4766369"/>
                  </a:lnTo>
                  <a:lnTo>
                    <a:pt x="42703" y="4757674"/>
                  </a:lnTo>
                  <a:lnTo>
                    <a:pt x="37940" y="4750609"/>
                  </a:lnTo>
                  <a:lnTo>
                    <a:pt x="30875" y="4745846"/>
                  </a:lnTo>
                  <a:lnTo>
                    <a:pt x="22225" y="4744100"/>
                  </a:lnTo>
                  <a:close/>
                </a:path>
                <a:path w="11962130" h="7343775">
                  <a:moveTo>
                    <a:pt x="22225" y="4655155"/>
                  </a:moveTo>
                  <a:lnTo>
                    <a:pt x="13574" y="4656902"/>
                  </a:lnTo>
                  <a:lnTo>
                    <a:pt x="6509" y="4661665"/>
                  </a:lnTo>
                  <a:lnTo>
                    <a:pt x="1746" y="4668729"/>
                  </a:lnTo>
                  <a:lnTo>
                    <a:pt x="0" y="4677425"/>
                  </a:lnTo>
                  <a:lnTo>
                    <a:pt x="1746" y="4686076"/>
                  </a:lnTo>
                  <a:lnTo>
                    <a:pt x="6509" y="4693140"/>
                  </a:lnTo>
                  <a:lnTo>
                    <a:pt x="13574" y="4697903"/>
                  </a:lnTo>
                  <a:lnTo>
                    <a:pt x="22225" y="4699650"/>
                  </a:lnTo>
                  <a:lnTo>
                    <a:pt x="30872" y="4697903"/>
                  </a:lnTo>
                  <a:lnTo>
                    <a:pt x="37932" y="4693140"/>
                  </a:lnTo>
                  <a:lnTo>
                    <a:pt x="42690" y="4686076"/>
                  </a:lnTo>
                  <a:lnTo>
                    <a:pt x="44441" y="4677425"/>
                  </a:lnTo>
                  <a:lnTo>
                    <a:pt x="42703" y="4668729"/>
                  </a:lnTo>
                  <a:lnTo>
                    <a:pt x="37940" y="4661665"/>
                  </a:lnTo>
                  <a:lnTo>
                    <a:pt x="30875" y="4656902"/>
                  </a:lnTo>
                  <a:lnTo>
                    <a:pt x="22225" y="4655155"/>
                  </a:lnTo>
                  <a:close/>
                </a:path>
                <a:path w="11962130" h="7343775">
                  <a:moveTo>
                    <a:pt x="22225" y="4566211"/>
                  </a:moveTo>
                  <a:lnTo>
                    <a:pt x="13574" y="4567957"/>
                  </a:lnTo>
                  <a:lnTo>
                    <a:pt x="6509" y="4572720"/>
                  </a:lnTo>
                  <a:lnTo>
                    <a:pt x="1746" y="4579785"/>
                  </a:lnTo>
                  <a:lnTo>
                    <a:pt x="0" y="4588480"/>
                  </a:lnTo>
                  <a:lnTo>
                    <a:pt x="1746" y="4597131"/>
                  </a:lnTo>
                  <a:lnTo>
                    <a:pt x="6509" y="4604196"/>
                  </a:lnTo>
                  <a:lnTo>
                    <a:pt x="13574" y="4608959"/>
                  </a:lnTo>
                  <a:lnTo>
                    <a:pt x="22225" y="4610705"/>
                  </a:lnTo>
                  <a:lnTo>
                    <a:pt x="30872" y="4608959"/>
                  </a:lnTo>
                  <a:lnTo>
                    <a:pt x="37932" y="4604196"/>
                  </a:lnTo>
                  <a:lnTo>
                    <a:pt x="42690" y="4597131"/>
                  </a:lnTo>
                  <a:lnTo>
                    <a:pt x="44441" y="4588480"/>
                  </a:lnTo>
                  <a:lnTo>
                    <a:pt x="42703" y="4579785"/>
                  </a:lnTo>
                  <a:lnTo>
                    <a:pt x="37940" y="4572720"/>
                  </a:lnTo>
                  <a:lnTo>
                    <a:pt x="30875" y="4567957"/>
                  </a:lnTo>
                  <a:lnTo>
                    <a:pt x="22225" y="4566211"/>
                  </a:lnTo>
                  <a:close/>
                </a:path>
                <a:path w="11962130" h="7343775">
                  <a:moveTo>
                    <a:pt x="22225" y="4477266"/>
                  </a:moveTo>
                  <a:lnTo>
                    <a:pt x="13574" y="4479013"/>
                  </a:lnTo>
                  <a:lnTo>
                    <a:pt x="6509" y="4483776"/>
                  </a:lnTo>
                  <a:lnTo>
                    <a:pt x="1746" y="4490840"/>
                  </a:lnTo>
                  <a:lnTo>
                    <a:pt x="0" y="4499536"/>
                  </a:lnTo>
                  <a:lnTo>
                    <a:pt x="1746" y="4508187"/>
                  </a:lnTo>
                  <a:lnTo>
                    <a:pt x="6509" y="4515251"/>
                  </a:lnTo>
                  <a:lnTo>
                    <a:pt x="13574" y="4520014"/>
                  </a:lnTo>
                  <a:lnTo>
                    <a:pt x="22225" y="4521761"/>
                  </a:lnTo>
                  <a:lnTo>
                    <a:pt x="30872" y="4520014"/>
                  </a:lnTo>
                  <a:lnTo>
                    <a:pt x="37932" y="4515251"/>
                  </a:lnTo>
                  <a:lnTo>
                    <a:pt x="42690" y="4508187"/>
                  </a:lnTo>
                  <a:lnTo>
                    <a:pt x="44441" y="4499536"/>
                  </a:lnTo>
                  <a:lnTo>
                    <a:pt x="42703" y="4490840"/>
                  </a:lnTo>
                  <a:lnTo>
                    <a:pt x="37940" y="4483776"/>
                  </a:lnTo>
                  <a:lnTo>
                    <a:pt x="30875" y="4479013"/>
                  </a:lnTo>
                  <a:lnTo>
                    <a:pt x="22225" y="4477266"/>
                  </a:lnTo>
                  <a:close/>
                </a:path>
                <a:path w="11962130" h="7343775">
                  <a:moveTo>
                    <a:pt x="22225" y="4388322"/>
                  </a:moveTo>
                  <a:lnTo>
                    <a:pt x="13574" y="4390068"/>
                  </a:lnTo>
                  <a:lnTo>
                    <a:pt x="6509" y="4394831"/>
                  </a:lnTo>
                  <a:lnTo>
                    <a:pt x="1746" y="4401896"/>
                  </a:lnTo>
                  <a:lnTo>
                    <a:pt x="0" y="4410591"/>
                  </a:lnTo>
                  <a:lnTo>
                    <a:pt x="1746" y="4419242"/>
                  </a:lnTo>
                  <a:lnTo>
                    <a:pt x="6509" y="4426307"/>
                  </a:lnTo>
                  <a:lnTo>
                    <a:pt x="13574" y="4431070"/>
                  </a:lnTo>
                  <a:lnTo>
                    <a:pt x="22225" y="4432816"/>
                  </a:lnTo>
                  <a:lnTo>
                    <a:pt x="30872" y="4431070"/>
                  </a:lnTo>
                  <a:lnTo>
                    <a:pt x="37932" y="4426307"/>
                  </a:lnTo>
                  <a:lnTo>
                    <a:pt x="42690" y="4419242"/>
                  </a:lnTo>
                  <a:lnTo>
                    <a:pt x="44441" y="4410591"/>
                  </a:lnTo>
                  <a:lnTo>
                    <a:pt x="42703" y="4401896"/>
                  </a:lnTo>
                  <a:lnTo>
                    <a:pt x="37940" y="4394831"/>
                  </a:lnTo>
                  <a:lnTo>
                    <a:pt x="30875" y="4390068"/>
                  </a:lnTo>
                  <a:lnTo>
                    <a:pt x="22225" y="4388322"/>
                  </a:lnTo>
                  <a:close/>
                </a:path>
                <a:path w="11962130" h="7343775">
                  <a:moveTo>
                    <a:pt x="22225" y="4299376"/>
                  </a:moveTo>
                  <a:lnTo>
                    <a:pt x="13574" y="4301123"/>
                  </a:lnTo>
                  <a:lnTo>
                    <a:pt x="6509" y="4305886"/>
                  </a:lnTo>
                  <a:lnTo>
                    <a:pt x="1746" y="4312951"/>
                  </a:lnTo>
                  <a:lnTo>
                    <a:pt x="0" y="4321647"/>
                  </a:lnTo>
                  <a:lnTo>
                    <a:pt x="1746" y="4330297"/>
                  </a:lnTo>
                  <a:lnTo>
                    <a:pt x="6509" y="4337362"/>
                  </a:lnTo>
                  <a:lnTo>
                    <a:pt x="13574" y="4342125"/>
                  </a:lnTo>
                  <a:lnTo>
                    <a:pt x="22225" y="4343872"/>
                  </a:lnTo>
                  <a:lnTo>
                    <a:pt x="30872" y="4342125"/>
                  </a:lnTo>
                  <a:lnTo>
                    <a:pt x="37931" y="4337362"/>
                  </a:lnTo>
                  <a:lnTo>
                    <a:pt x="42690" y="4330297"/>
                  </a:lnTo>
                  <a:lnTo>
                    <a:pt x="44440" y="4321647"/>
                  </a:lnTo>
                  <a:lnTo>
                    <a:pt x="42703" y="4312951"/>
                  </a:lnTo>
                  <a:lnTo>
                    <a:pt x="37940" y="4305886"/>
                  </a:lnTo>
                  <a:lnTo>
                    <a:pt x="30875" y="4301123"/>
                  </a:lnTo>
                  <a:lnTo>
                    <a:pt x="22225" y="4299376"/>
                  </a:lnTo>
                  <a:close/>
                </a:path>
                <a:path w="11962130" h="7343775">
                  <a:moveTo>
                    <a:pt x="22225" y="4210432"/>
                  </a:moveTo>
                  <a:lnTo>
                    <a:pt x="13574" y="4212178"/>
                  </a:lnTo>
                  <a:lnTo>
                    <a:pt x="6509" y="4216941"/>
                  </a:lnTo>
                  <a:lnTo>
                    <a:pt x="1746" y="4224006"/>
                  </a:lnTo>
                  <a:lnTo>
                    <a:pt x="0" y="4232701"/>
                  </a:lnTo>
                  <a:lnTo>
                    <a:pt x="1746" y="4241352"/>
                  </a:lnTo>
                  <a:lnTo>
                    <a:pt x="6509" y="4248417"/>
                  </a:lnTo>
                  <a:lnTo>
                    <a:pt x="13574" y="4253180"/>
                  </a:lnTo>
                  <a:lnTo>
                    <a:pt x="22225" y="4254926"/>
                  </a:lnTo>
                  <a:lnTo>
                    <a:pt x="30872" y="4253180"/>
                  </a:lnTo>
                  <a:lnTo>
                    <a:pt x="37932" y="4248417"/>
                  </a:lnTo>
                  <a:lnTo>
                    <a:pt x="42690" y="4241352"/>
                  </a:lnTo>
                  <a:lnTo>
                    <a:pt x="44441" y="4232701"/>
                  </a:lnTo>
                  <a:lnTo>
                    <a:pt x="42703" y="4224006"/>
                  </a:lnTo>
                  <a:lnTo>
                    <a:pt x="37940" y="4216941"/>
                  </a:lnTo>
                  <a:lnTo>
                    <a:pt x="30875" y="4212178"/>
                  </a:lnTo>
                  <a:lnTo>
                    <a:pt x="22225" y="4210432"/>
                  </a:lnTo>
                  <a:close/>
                </a:path>
                <a:path w="11962130" h="7343775">
                  <a:moveTo>
                    <a:pt x="22225" y="4121487"/>
                  </a:moveTo>
                  <a:lnTo>
                    <a:pt x="13574" y="4123234"/>
                  </a:lnTo>
                  <a:lnTo>
                    <a:pt x="6509" y="4127997"/>
                  </a:lnTo>
                  <a:lnTo>
                    <a:pt x="1746" y="4135061"/>
                  </a:lnTo>
                  <a:lnTo>
                    <a:pt x="0" y="4143757"/>
                  </a:lnTo>
                  <a:lnTo>
                    <a:pt x="1746" y="4152408"/>
                  </a:lnTo>
                  <a:lnTo>
                    <a:pt x="6509" y="4159472"/>
                  </a:lnTo>
                  <a:lnTo>
                    <a:pt x="13574" y="4164235"/>
                  </a:lnTo>
                  <a:lnTo>
                    <a:pt x="22225" y="4165982"/>
                  </a:lnTo>
                  <a:lnTo>
                    <a:pt x="30872" y="4164235"/>
                  </a:lnTo>
                  <a:lnTo>
                    <a:pt x="37932" y="4159472"/>
                  </a:lnTo>
                  <a:lnTo>
                    <a:pt x="42690" y="4152408"/>
                  </a:lnTo>
                  <a:lnTo>
                    <a:pt x="44441" y="4143757"/>
                  </a:lnTo>
                  <a:lnTo>
                    <a:pt x="42703" y="4135061"/>
                  </a:lnTo>
                  <a:lnTo>
                    <a:pt x="37940" y="4127997"/>
                  </a:lnTo>
                  <a:lnTo>
                    <a:pt x="30875" y="4123234"/>
                  </a:lnTo>
                  <a:lnTo>
                    <a:pt x="22225" y="4121487"/>
                  </a:lnTo>
                  <a:close/>
                </a:path>
                <a:path w="11962130" h="7343775">
                  <a:moveTo>
                    <a:pt x="22225" y="4032543"/>
                  </a:moveTo>
                  <a:lnTo>
                    <a:pt x="13574" y="4034289"/>
                  </a:lnTo>
                  <a:lnTo>
                    <a:pt x="6509" y="4039052"/>
                  </a:lnTo>
                  <a:lnTo>
                    <a:pt x="1746" y="4046117"/>
                  </a:lnTo>
                  <a:lnTo>
                    <a:pt x="0" y="4054812"/>
                  </a:lnTo>
                  <a:lnTo>
                    <a:pt x="1746" y="4063463"/>
                  </a:lnTo>
                  <a:lnTo>
                    <a:pt x="6509" y="4070528"/>
                  </a:lnTo>
                  <a:lnTo>
                    <a:pt x="13574" y="4075291"/>
                  </a:lnTo>
                  <a:lnTo>
                    <a:pt x="22225" y="4077037"/>
                  </a:lnTo>
                  <a:lnTo>
                    <a:pt x="30872" y="4075291"/>
                  </a:lnTo>
                  <a:lnTo>
                    <a:pt x="37932" y="4070528"/>
                  </a:lnTo>
                  <a:lnTo>
                    <a:pt x="42690" y="4063463"/>
                  </a:lnTo>
                  <a:lnTo>
                    <a:pt x="44441" y="4054812"/>
                  </a:lnTo>
                  <a:lnTo>
                    <a:pt x="42703" y="4046117"/>
                  </a:lnTo>
                  <a:lnTo>
                    <a:pt x="37940" y="4039052"/>
                  </a:lnTo>
                  <a:lnTo>
                    <a:pt x="30875" y="4034289"/>
                  </a:lnTo>
                  <a:lnTo>
                    <a:pt x="22225" y="4032543"/>
                  </a:lnTo>
                  <a:close/>
                </a:path>
                <a:path w="11962130" h="7343775">
                  <a:moveTo>
                    <a:pt x="22225" y="3943598"/>
                  </a:moveTo>
                  <a:lnTo>
                    <a:pt x="13574" y="3945345"/>
                  </a:lnTo>
                  <a:lnTo>
                    <a:pt x="6509" y="3950108"/>
                  </a:lnTo>
                  <a:lnTo>
                    <a:pt x="1746" y="3957172"/>
                  </a:lnTo>
                  <a:lnTo>
                    <a:pt x="0" y="3965868"/>
                  </a:lnTo>
                  <a:lnTo>
                    <a:pt x="1746" y="3974519"/>
                  </a:lnTo>
                  <a:lnTo>
                    <a:pt x="6509" y="3981583"/>
                  </a:lnTo>
                  <a:lnTo>
                    <a:pt x="13574" y="3986346"/>
                  </a:lnTo>
                  <a:lnTo>
                    <a:pt x="22225" y="3988093"/>
                  </a:lnTo>
                  <a:lnTo>
                    <a:pt x="30872" y="3986346"/>
                  </a:lnTo>
                  <a:lnTo>
                    <a:pt x="37932" y="3981583"/>
                  </a:lnTo>
                  <a:lnTo>
                    <a:pt x="42690" y="3974519"/>
                  </a:lnTo>
                  <a:lnTo>
                    <a:pt x="44441" y="3965868"/>
                  </a:lnTo>
                  <a:lnTo>
                    <a:pt x="42703" y="3957172"/>
                  </a:lnTo>
                  <a:lnTo>
                    <a:pt x="37940" y="3950108"/>
                  </a:lnTo>
                  <a:lnTo>
                    <a:pt x="30875" y="3945345"/>
                  </a:lnTo>
                  <a:lnTo>
                    <a:pt x="22225" y="3943598"/>
                  </a:lnTo>
                  <a:close/>
                </a:path>
                <a:path w="11962130" h="7343775">
                  <a:moveTo>
                    <a:pt x="22225" y="3854654"/>
                  </a:moveTo>
                  <a:lnTo>
                    <a:pt x="13574" y="3856401"/>
                  </a:lnTo>
                  <a:lnTo>
                    <a:pt x="6509" y="3861164"/>
                  </a:lnTo>
                  <a:lnTo>
                    <a:pt x="1746" y="3868228"/>
                  </a:lnTo>
                  <a:lnTo>
                    <a:pt x="0" y="3876923"/>
                  </a:lnTo>
                  <a:lnTo>
                    <a:pt x="1746" y="3885574"/>
                  </a:lnTo>
                  <a:lnTo>
                    <a:pt x="6509" y="3892639"/>
                  </a:lnTo>
                  <a:lnTo>
                    <a:pt x="13574" y="3897402"/>
                  </a:lnTo>
                  <a:lnTo>
                    <a:pt x="22225" y="3899148"/>
                  </a:lnTo>
                  <a:lnTo>
                    <a:pt x="30872" y="3897402"/>
                  </a:lnTo>
                  <a:lnTo>
                    <a:pt x="37932" y="3892639"/>
                  </a:lnTo>
                  <a:lnTo>
                    <a:pt x="42690" y="3885574"/>
                  </a:lnTo>
                  <a:lnTo>
                    <a:pt x="44441" y="3876923"/>
                  </a:lnTo>
                  <a:lnTo>
                    <a:pt x="42703" y="3868228"/>
                  </a:lnTo>
                  <a:lnTo>
                    <a:pt x="37940" y="3861164"/>
                  </a:lnTo>
                  <a:lnTo>
                    <a:pt x="30875" y="3856401"/>
                  </a:lnTo>
                  <a:lnTo>
                    <a:pt x="22225" y="3854654"/>
                  </a:lnTo>
                  <a:close/>
                </a:path>
                <a:path w="11962130" h="7343775">
                  <a:moveTo>
                    <a:pt x="22225" y="3765710"/>
                  </a:moveTo>
                  <a:lnTo>
                    <a:pt x="13574" y="3767456"/>
                  </a:lnTo>
                  <a:lnTo>
                    <a:pt x="6509" y="3772219"/>
                  </a:lnTo>
                  <a:lnTo>
                    <a:pt x="1746" y="3779284"/>
                  </a:lnTo>
                  <a:lnTo>
                    <a:pt x="0" y="3787979"/>
                  </a:lnTo>
                  <a:lnTo>
                    <a:pt x="1746" y="3796630"/>
                  </a:lnTo>
                  <a:lnTo>
                    <a:pt x="6509" y="3803694"/>
                  </a:lnTo>
                  <a:lnTo>
                    <a:pt x="13574" y="3808457"/>
                  </a:lnTo>
                  <a:lnTo>
                    <a:pt x="22225" y="3810204"/>
                  </a:lnTo>
                  <a:lnTo>
                    <a:pt x="30872" y="3808457"/>
                  </a:lnTo>
                  <a:lnTo>
                    <a:pt x="37932" y="3803694"/>
                  </a:lnTo>
                  <a:lnTo>
                    <a:pt x="42690" y="3796630"/>
                  </a:lnTo>
                  <a:lnTo>
                    <a:pt x="44441" y="3787979"/>
                  </a:lnTo>
                  <a:lnTo>
                    <a:pt x="42703" y="3779284"/>
                  </a:lnTo>
                  <a:lnTo>
                    <a:pt x="37940" y="3772219"/>
                  </a:lnTo>
                  <a:lnTo>
                    <a:pt x="30875" y="3767456"/>
                  </a:lnTo>
                  <a:lnTo>
                    <a:pt x="22225" y="3765710"/>
                  </a:lnTo>
                  <a:close/>
                </a:path>
                <a:path w="11962130" h="7343775">
                  <a:moveTo>
                    <a:pt x="22225" y="3676765"/>
                  </a:moveTo>
                  <a:lnTo>
                    <a:pt x="13574" y="3678512"/>
                  </a:lnTo>
                  <a:lnTo>
                    <a:pt x="6509" y="3683275"/>
                  </a:lnTo>
                  <a:lnTo>
                    <a:pt x="1746" y="3690339"/>
                  </a:lnTo>
                  <a:lnTo>
                    <a:pt x="0" y="3699035"/>
                  </a:lnTo>
                  <a:lnTo>
                    <a:pt x="1746" y="3707686"/>
                  </a:lnTo>
                  <a:lnTo>
                    <a:pt x="6509" y="3714750"/>
                  </a:lnTo>
                  <a:lnTo>
                    <a:pt x="13574" y="3719513"/>
                  </a:lnTo>
                  <a:lnTo>
                    <a:pt x="22225" y="3721260"/>
                  </a:lnTo>
                  <a:lnTo>
                    <a:pt x="30872" y="3719513"/>
                  </a:lnTo>
                  <a:lnTo>
                    <a:pt x="37932" y="3714750"/>
                  </a:lnTo>
                  <a:lnTo>
                    <a:pt x="42690" y="3707686"/>
                  </a:lnTo>
                  <a:lnTo>
                    <a:pt x="44441" y="3699035"/>
                  </a:lnTo>
                  <a:lnTo>
                    <a:pt x="42703" y="3690339"/>
                  </a:lnTo>
                  <a:lnTo>
                    <a:pt x="37940" y="3683275"/>
                  </a:lnTo>
                  <a:lnTo>
                    <a:pt x="30875" y="3678512"/>
                  </a:lnTo>
                  <a:lnTo>
                    <a:pt x="22225" y="3676765"/>
                  </a:lnTo>
                  <a:close/>
                </a:path>
                <a:path w="11962130" h="7343775">
                  <a:moveTo>
                    <a:pt x="22225" y="3587821"/>
                  </a:moveTo>
                  <a:lnTo>
                    <a:pt x="13574" y="3589567"/>
                  </a:lnTo>
                  <a:lnTo>
                    <a:pt x="6509" y="3594330"/>
                  </a:lnTo>
                  <a:lnTo>
                    <a:pt x="1746" y="3601395"/>
                  </a:lnTo>
                  <a:lnTo>
                    <a:pt x="0" y="3610090"/>
                  </a:lnTo>
                  <a:lnTo>
                    <a:pt x="1746" y="3618741"/>
                  </a:lnTo>
                  <a:lnTo>
                    <a:pt x="6509" y="3625806"/>
                  </a:lnTo>
                  <a:lnTo>
                    <a:pt x="13574" y="3630569"/>
                  </a:lnTo>
                  <a:lnTo>
                    <a:pt x="22225" y="3632315"/>
                  </a:lnTo>
                  <a:lnTo>
                    <a:pt x="30872" y="3630569"/>
                  </a:lnTo>
                  <a:lnTo>
                    <a:pt x="37932" y="3625806"/>
                  </a:lnTo>
                  <a:lnTo>
                    <a:pt x="42690" y="3618741"/>
                  </a:lnTo>
                  <a:lnTo>
                    <a:pt x="44441" y="3610090"/>
                  </a:lnTo>
                  <a:lnTo>
                    <a:pt x="42703" y="3601395"/>
                  </a:lnTo>
                  <a:lnTo>
                    <a:pt x="37940" y="3594330"/>
                  </a:lnTo>
                  <a:lnTo>
                    <a:pt x="30875" y="3589567"/>
                  </a:lnTo>
                  <a:lnTo>
                    <a:pt x="22225" y="3587821"/>
                  </a:lnTo>
                  <a:close/>
                </a:path>
                <a:path w="11962130" h="7343775">
                  <a:moveTo>
                    <a:pt x="22225" y="3498876"/>
                  </a:moveTo>
                  <a:lnTo>
                    <a:pt x="13574" y="3500623"/>
                  </a:lnTo>
                  <a:lnTo>
                    <a:pt x="6509" y="3505386"/>
                  </a:lnTo>
                  <a:lnTo>
                    <a:pt x="1746" y="3512450"/>
                  </a:lnTo>
                  <a:lnTo>
                    <a:pt x="0" y="3521146"/>
                  </a:lnTo>
                  <a:lnTo>
                    <a:pt x="1746" y="3529797"/>
                  </a:lnTo>
                  <a:lnTo>
                    <a:pt x="6509" y="3536861"/>
                  </a:lnTo>
                  <a:lnTo>
                    <a:pt x="13574" y="3541624"/>
                  </a:lnTo>
                  <a:lnTo>
                    <a:pt x="22225" y="3543371"/>
                  </a:lnTo>
                  <a:lnTo>
                    <a:pt x="30872" y="3541624"/>
                  </a:lnTo>
                  <a:lnTo>
                    <a:pt x="37932" y="3536861"/>
                  </a:lnTo>
                  <a:lnTo>
                    <a:pt x="42690" y="3529797"/>
                  </a:lnTo>
                  <a:lnTo>
                    <a:pt x="44441" y="3521146"/>
                  </a:lnTo>
                  <a:lnTo>
                    <a:pt x="42703" y="3512450"/>
                  </a:lnTo>
                  <a:lnTo>
                    <a:pt x="37940" y="3505386"/>
                  </a:lnTo>
                  <a:lnTo>
                    <a:pt x="30875" y="3500623"/>
                  </a:lnTo>
                  <a:lnTo>
                    <a:pt x="22225" y="3498876"/>
                  </a:lnTo>
                  <a:close/>
                </a:path>
                <a:path w="11962130" h="7343775">
                  <a:moveTo>
                    <a:pt x="22225" y="3409932"/>
                  </a:moveTo>
                  <a:lnTo>
                    <a:pt x="13574" y="3411678"/>
                  </a:lnTo>
                  <a:lnTo>
                    <a:pt x="6509" y="3416441"/>
                  </a:lnTo>
                  <a:lnTo>
                    <a:pt x="1746" y="3423506"/>
                  </a:lnTo>
                  <a:lnTo>
                    <a:pt x="0" y="3432201"/>
                  </a:lnTo>
                  <a:lnTo>
                    <a:pt x="1746" y="3440852"/>
                  </a:lnTo>
                  <a:lnTo>
                    <a:pt x="6509" y="3447917"/>
                  </a:lnTo>
                  <a:lnTo>
                    <a:pt x="13574" y="3452680"/>
                  </a:lnTo>
                  <a:lnTo>
                    <a:pt x="22225" y="3454426"/>
                  </a:lnTo>
                  <a:lnTo>
                    <a:pt x="30872" y="3452680"/>
                  </a:lnTo>
                  <a:lnTo>
                    <a:pt x="37932" y="3447917"/>
                  </a:lnTo>
                  <a:lnTo>
                    <a:pt x="42690" y="3440852"/>
                  </a:lnTo>
                  <a:lnTo>
                    <a:pt x="44441" y="3432201"/>
                  </a:lnTo>
                  <a:lnTo>
                    <a:pt x="42703" y="3423506"/>
                  </a:lnTo>
                  <a:lnTo>
                    <a:pt x="37940" y="3416441"/>
                  </a:lnTo>
                  <a:lnTo>
                    <a:pt x="30875" y="3411678"/>
                  </a:lnTo>
                  <a:lnTo>
                    <a:pt x="22225" y="3409932"/>
                  </a:lnTo>
                  <a:close/>
                </a:path>
                <a:path w="11962130" h="7343775">
                  <a:moveTo>
                    <a:pt x="22225" y="3320987"/>
                  </a:moveTo>
                  <a:lnTo>
                    <a:pt x="13574" y="3322734"/>
                  </a:lnTo>
                  <a:lnTo>
                    <a:pt x="6509" y="3327497"/>
                  </a:lnTo>
                  <a:lnTo>
                    <a:pt x="1746" y="3334561"/>
                  </a:lnTo>
                  <a:lnTo>
                    <a:pt x="0" y="3343257"/>
                  </a:lnTo>
                  <a:lnTo>
                    <a:pt x="1746" y="3351908"/>
                  </a:lnTo>
                  <a:lnTo>
                    <a:pt x="6509" y="3358972"/>
                  </a:lnTo>
                  <a:lnTo>
                    <a:pt x="13574" y="3363735"/>
                  </a:lnTo>
                  <a:lnTo>
                    <a:pt x="22225" y="3365482"/>
                  </a:lnTo>
                  <a:lnTo>
                    <a:pt x="30872" y="3363735"/>
                  </a:lnTo>
                  <a:lnTo>
                    <a:pt x="37932" y="3358972"/>
                  </a:lnTo>
                  <a:lnTo>
                    <a:pt x="42690" y="3351908"/>
                  </a:lnTo>
                  <a:lnTo>
                    <a:pt x="44441" y="3343257"/>
                  </a:lnTo>
                  <a:lnTo>
                    <a:pt x="42703" y="3334561"/>
                  </a:lnTo>
                  <a:lnTo>
                    <a:pt x="37940" y="3327497"/>
                  </a:lnTo>
                  <a:lnTo>
                    <a:pt x="30875" y="3322734"/>
                  </a:lnTo>
                  <a:lnTo>
                    <a:pt x="22225" y="3320987"/>
                  </a:lnTo>
                  <a:close/>
                </a:path>
                <a:path w="11962130" h="7343775">
                  <a:moveTo>
                    <a:pt x="22225" y="3232043"/>
                  </a:moveTo>
                  <a:lnTo>
                    <a:pt x="13574" y="3233789"/>
                  </a:lnTo>
                  <a:lnTo>
                    <a:pt x="6509" y="3238552"/>
                  </a:lnTo>
                  <a:lnTo>
                    <a:pt x="1746" y="3245617"/>
                  </a:lnTo>
                  <a:lnTo>
                    <a:pt x="0" y="3254312"/>
                  </a:lnTo>
                  <a:lnTo>
                    <a:pt x="1746" y="3262963"/>
                  </a:lnTo>
                  <a:lnTo>
                    <a:pt x="6509" y="3270028"/>
                  </a:lnTo>
                  <a:lnTo>
                    <a:pt x="13574" y="3274791"/>
                  </a:lnTo>
                  <a:lnTo>
                    <a:pt x="22225" y="3276537"/>
                  </a:lnTo>
                  <a:lnTo>
                    <a:pt x="30872" y="3274791"/>
                  </a:lnTo>
                  <a:lnTo>
                    <a:pt x="37932" y="3270028"/>
                  </a:lnTo>
                  <a:lnTo>
                    <a:pt x="42690" y="3262963"/>
                  </a:lnTo>
                  <a:lnTo>
                    <a:pt x="44441" y="3254312"/>
                  </a:lnTo>
                  <a:lnTo>
                    <a:pt x="42703" y="3245617"/>
                  </a:lnTo>
                  <a:lnTo>
                    <a:pt x="37940" y="3238552"/>
                  </a:lnTo>
                  <a:lnTo>
                    <a:pt x="30875" y="3233789"/>
                  </a:lnTo>
                  <a:lnTo>
                    <a:pt x="22225" y="3232043"/>
                  </a:lnTo>
                  <a:close/>
                </a:path>
                <a:path w="11962130" h="7343775">
                  <a:moveTo>
                    <a:pt x="22225" y="3143098"/>
                  </a:moveTo>
                  <a:lnTo>
                    <a:pt x="13574" y="3144845"/>
                  </a:lnTo>
                  <a:lnTo>
                    <a:pt x="6509" y="3149608"/>
                  </a:lnTo>
                  <a:lnTo>
                    <a:pt x="1746" y="3156672"/>
                  </a:lnTo>
                  <a:lnTo>
                    <a:pt x="0" y="3165368"/>
                  </a:lnTo>
                  <a:lnTo>
                    <a:pt x="1746" y="3174019"/>
                  </a:lnTo>
                  <a:lnTo>
                    <a:pt x="6509" y="3181083"/>
                  </a:lnTo>
                  <a:lnTo>
                    <a:pt x="13574" y="3185846"/>
                  </a:lnTo>
                  <a:lnTo>
                    <a:pt x="22225" y="3187593"/>
                  </a:lnTo>
                  <a:lnTo>
                    <a:pt x="30872" y="3185846"/>
                  </a:lnTo>
                  <a:lnTo>
                    <a:pt x="37932" y="3181083"/>
                  </a:lnTo>
                  <a:lnTo>
                    <a:pt x="42690" y="3174019"/>
                  </a:lnTo>
                  <a:lnTo>
                    <a:pt x="44441" y="3165368"/>
                  </a:lnTo>
                  <a:lnTo>
                    <a:pt x="42703" y="3156672"/>
                  </a:lnTo>
                  <a:lnTo>
                    <a:pt x="37940" y="3149608"/>
                  </a:lnTo>
                  <a:lnTo>
                    <a:pt x="30875" y="3144845"/>
                  </a:lnTo>
                  <a:lnTo>
                    <a:pt x="22225" y="3143098"/>
                  </a:lnTo>
                  <a:close/>
                </a:path>
                <a:path w="11962130" h="7343775">
                  <a:moveTo>
                    <a:pt x="22225" y="3054154"/>
                  </a:moveTo>
                  <a:lnTo>
                    <a:pt x="13574" y="3055900"/>
                  </a:lnTo>
                  <a:lnTo>
                    <a:pt x="6509" y="3060663"/>
                  </a:lnTo>
                  <a:lnTo>
                    <a:pt x="1746" y="3067728"/>
                  </a:lnTo>
                  <a:lnTo>
                    <a:pt x="0" y="3076423"/>
                  </a:lnTo>
                  <a:lnTo>
                    <a:pt x="1746" y="3085074"/>
                  </a:lnTo>
                  <a:lnTo>
                    <a:pt x="6509" y="3092139"/>
                  </a:lnTo>
                  <a:lnTo>
                    <a:pt x="13574" y="3096902"/>
                  </a:lnTo>
                  <a:lnTo>
                    <a:pt x="22225" y="3098648"/>
                  </a:lnTo>
                  <a:lnTo>
                    <a:pt x="30872" y="3096902"/>
                  </a:lnTo>
                  <a:lnTo>
                    <a:pt x="37932" y="3092139"/>
                  </a:lnTo>
                  <a:lnTo>
                    <a:pt x="42690" y="3085074"/>
                  </a:lnTo>
                  <a:lnTo>
                    <a:pt x="44441" y="3076423"/>
                  </a:lnTo>
                  <a:lnTo>
                    <a:pt x="42703" y="3067728"/>
                  </a:lnTo>
                  <a:lnTo>
                    <a:pt x="37940" y="3060663"/>
                  </a:lnTo>
                  <a:lnTo>
                    <a:pt x="30875" y="3055900"/>
                  </a:lnTo>
                  <a:lnTo>
                    <a:pt x="22225" y="3054154"/>
                  </a:lnTo>
                  <a:close/>
                </a:path>
                <a:path w="11962130" h="7343775">
                  <a:moveTo>
                    <a:pt x="22225" y="2965209"/>
                  </a:moveTo>
                  <a:lnTo>
                    <a:pt x="13574" y="2966956"/>
                  </a:lnTo>
                  <a:lnTo>
                    <a:pt x="6509" y="2971719"/>
                  </a:lnTo>
                  <a:lnTo>
                    <a:pt x="1746" y="2978783"/>
                  </a:lnTo>
                  <a:lnTo>
                    <a:pt x="0" y="2987479"/>
                  </a:lnTo>
                  <a:lnTo>
                    <a:pt x="1746" y="2996130"/>
                  </a:lnTo>
                  <a:lnTo>
                    <a:pt x="6509" y="3003194"/>
                  </a:lnTo>
                  <a:lnTo>
                    <a:pt x="13574" y="3007957"/>
                  </a:lnTo>
                  <a:lnTo>
                    <a:pt x="22225" y="3009704"/>
                  </a:lnTo>
                  <a:lnTo>
                    <a:pt x="30872" y="3007957"/>
                  </a:lnTo>
                  <a:lnTo>
                    <a:pt x="37932" y="3003194"/>
                  </a:lnTo>
                  <a:lnTo>
                    <a:pt x="42690" y="2996130"/>
                  </a:lnTo>
                  <a:lnTo>
                    <a:pt x="44441" y="2987479"/>
                  </a:lnTo>
                  <a:lnTo>
                    <a:pt x="42703" y="2978783"/>
                  </a:lnTo>
                  <a:lnTo>
                    <a:pt x="37940" y="2971719"/>
                  </a:lnTo>
                  <a:lnTo>
                    <a:pt x="30875" y="2966956"/>
                  </a:lnTo>
                  <a:lnTo>
                    <a:pt x="22225" y="2965209"/>
                  </a:lnTo>
                  <a:close/>
                </a:path>
                <a:path w="11962130" h="7343775">
                  <a:moveTo>
                    <a:pt x="22225" y="2876265"/>
                  </a:moveTo>
                  <a:lnTo>
                    <a:pt x="13574" y="2878012"/>
                  </a:lnTo>
                  <a:lnTo>
                    <a:pt x="6509" y="2882775"/>
                  </a:lnTo>
                  <a:lnTo>
                    <a:pt x="1746" y="2889839"/>
                  </a:lnTo>
                  <a:lnTo>
                    <a:pt x="0" y="2898534"/>
                  </a:lnTo>
                  <a:lnTo>
                    <a:pt x="1746" y="2907185"/>
                  </a:lnTo>
                  <a:lnTo>
                    <a:pt x="6509" y="2914250"/>
                  </a:lnTo>
                  <a:lnTo>
                    <a:pt x="13574" y="2919013"/>
                  </a:lnTo>
                  <a:lnTo>
                    <a:pt x="22225" y="2920759"/>
                  </a:lnTo>
                  <a:lnTo>
                    <a:pt x="30872" y="2919013"/>
                  </a:lnTo>
                  <a:lnTo>
                    <a:pt x="37932" y="2914250"/>
                  </a:lnTo>
                  <a:lnTo>
                    <a:pt x="42690" y="2907185"/>
                  </a:lnTo>
                  <a:lnTo>
                    <a:pt x="44441" y="2898534"/>
                  </a:lnTo>
                  <a:lnTo>
                    <a:pt x="42703" y="2889839"/>
                  </a:lnTo>
                  <a:lnTo>
                    <a:pt x="37940" y="2882775"/>
                  </a:lnTo>
                  <a:lnTo>
                    <a:pt x="30875" y="2878012"/>
                  </a:lnTo>
                  <a:lnTo>
                    <a:pt x="22225" y="2876265"/>
                  </a:lnTo>
                  <a:close/>
                </a:path>
                <a:path w="11962130" h="7343775">
                  <a:moveTo>
                    <a:pt x="22225" y="2787321"/>
                  </a:moveTo>
                  <a:lnTo>
                    <a:pt x="13574" y="2789067"/>
                  </a:lnTo>
                  <a:lnTo>
                    <a:pt x="6509" y="2793830"/>
                  </a:lnTo>
                  <a:lnTo>
                    <a:pt x="1746" y="2800895"/>
                  </a:lnTo>
                  <a:lnTo>
                    <a:pt x="0" y="2809590"/>
                  </a:lnTo>
                  <a:lnTo>
                    <a:pt x="1746" y="2818241"/>
                  </a:lnTo>
                  <a:lnTo>
                    <a:pt x="6509" y="2825305"/>
                  </a:lnTo>
                  <a:lnTo>
                    <a:pt x="13574" y="2830068"/>
                  </a:lnTo>
                  <a:lnTo>
                    <a:pt x="22225" y="2831815"/>
                  </a:lnTo>
                  <a:lnTo>
                    <a:pt x="30872" y="2830068"/>
                  </a:lnTo>
                  <a:lnTo>
                    <a:pt x="37932" y="2825305"/>
                  </a:lnTo>
                  <a:lnTo>
                    <a:pt x="42690" y="2818241"/>
                  </a:lnTo>
                  <a:lnTo>
                    <a:pt x="44441" y="2809590"/>
                  </a:lnTo>
                  <a:lnTo>
                    <a:pt x="42703" y="2800895"/>
                  </a:lnTo>
                  <a:lnTo>
                    <a:pt x="37940" y="2793830"/>
                  </a:lnTo>
                  <a:lnTo>
                    <a:pt x="30875" y="2789067"/>
                  </a:lnTo>
                  <a:lnTo>
                    <a:pt x="22225" y="2787321"/>
                  </a:lnTo>
                  <a:close/>
                </a:path>
                <a:path w="11962130" h="7343775">
                  <a:moveTo>
                    <a:pt x="22225" y="2698376"/>
                  </a:moveTo>
                  <a:lnTo>
                    <a:pt x="13574" y="2700123"/>
                  </a:lnTo>
                  <a:lnTo>
                    <a:pt x="6509" y="2704886"/>
                  </a:lnTo>
                  <a:lnTo>
                    <a:pt x="1746" y="2711950"/>
                  </a:lnTo>
                  <a:lnTo>
                    <a:pt x="0" y="2720646"/>
                  </a:lnTo>
                  <a:lnTo>
                    <a:pt x="1746" y="2729297"/>
                  </a:lnTo>
                  <a:lnTo>
                    <a:pt x="6509" y="2736361"/>
                  </a:lnTo>
                  <a:lnTo>
                    <a:pt x="13574" y="2741124"/>
                  </a:lnTo>
                  <a:lnTo>
                    <a:pt x="22225" y="2742871"/>
                  </a:lnTo>
                  <a:lnTo>
                    <a:pt x="30872" y="2741124"/>
                  </a:lnTo>
                  <a:lnTo>
                    <a:pt x="37932" y="2736361"/>
                  </a:lnTo>
                  <a:lnTo>
                    <a:pt x="42690" y="2729297"/>
                  </a:lnTo>
                  <a:lnTo>
                    <a:pt x="44441" y="2720646"/>
                  </a:lnTo>
                  <a:lnTo>
                    <a:pt x="42703" y="2711950"/>
                  </a:lnTo>
                  <a:lnTo>
                    <a:pt x="37940" y="2704886"/>
                  </a:lnTo>
                  <a:lnTo>
                    <a:pt x="30875" y="2700123"/>
                  </a:lnTo>
                  <a:lnTo>
                    <a:pt x="22225" y="2698376"/>
                  </a:lnTo>
                  <a:close/>
                </a:path>
                <a:path w="11962130" h="7343775">
                  <a:moveTo>
                    <a:pt x="22225" y="2609432"/>
                  </a:moveTo>
                  <a:lnTo>
                    <a:pt x="13574" y="2611178"/>
                  </a:lnTo>
                  <a:lnTo>
                    <a:pt x="6509" y="2615941"/>
                  </a:lnTo>
                  <a:lnTo>
                    <a:pt x="1746" y="2623006"/>
                  </a:lnTo>
                  <a:lnTo>
                    <a:pt x="0" y="2631701"/>
                  </a:lnTo>
                  <a:lnTo>
                    <a:pt x="1746" y="2640352"/>
                  </a:lnTo>
                  <a:lnTo>
                    <a:pt x="6509" y="2647417"/>
                  </a:lnTo>
                  <a:lnTo>
                    <a:pt x="13574" y="2652180"/>
                  </a:lnTo>
                  <a:lnTo>
                    <a:pt x="22225" y="2653926"/>
                  </a:lnTo>
                  <a:lnTo>
                    <a:pt x="30872" y="2652180"/>
                  </a:lnTo>
                  <a:lnTo>
                    <a:pt x="37932" y="2647417"/>
                  </a:lnTo>
                  <a:lnTo>
                    <a:pt x="42690" y="2640352"/>
                  </a:lnTo>
                  <a:lnTo>
                    <a:pt x="44441" y="2631701"/>
                  </a:lnTo>
                  <a:lnTo>
                    <a:pt x="42703" y="2623006"/>
                  </a:lnTo>
                  <a:lnTo>
                    <a:pt x="37940" y="2615941"/>
                  </a:lnTo>
                  <a:lnTo>
                    <a:pt x="30875" y="2611178"/>
                  </a:lnTo>
                  <a:lnTo>
                    <a:pt x="22225" y="2609432"/>
                  </a:lnTo>
                  <a:close/>
                </a:path>
                <a:path w="11962130" h="7343775">
                  <a:moveTo>
                    <a:pt x="22225" y="2520487"/>
                  </a:moveTo>
                  <a:lnTo>
                    <a:pt x="13574" y="2522234"/>
                  </a:lnTo>
                  <a:lnTo>
                    <a:pt x="6509" y="2526997"/>
                  </a:lnTo>
                  <a:lnTo>
                    <a:pt x="1746" y="2534061"/>
                  </a:lnTo>
                  <a:lnTo>
                    <a:pt x="0" y="2542757"/>
                  </a:lnTo>
                  <a:lnTo>
                    <a:pt x="1746" y="2551408"/>
                  </a:lnTo>
                  <a:lnTo>
                    <a:pt x="6509" y="2558472"/>
                  </a:lnTo>
                  <a:lnTo>
                    <a:pt x="13574" y="2563235"/>
                  </a:lnTo>
                  <a:lnTo>
                    <a:pt x="22225" y="2564982"/>
                  </a:lnTo>
                  <a:lnTo>
                    <a:pt x="30872" y="2563235"/>
                  </a:lnTo>
                  <a:lnTo>
                    <a:pt x="37932" y="2558472"/>
                  </a:lnTo>
                  <a:lnTo>
                    <a:pt x="42690" y="2551408"/>
                  </a:lnTo>
                  <a:lnTo>
                    <a:pt x="44441" y="2542757"/>
                  </a:lnTo>
                  <a:lnTo>
                    <a:pt x="42703" y="2534061"/>
                  </a:lnTo>
                  <a:lnTo>
                    <a:pt x="37940" y="2526997"/>
                  </a:lnTo>
                  <a:lnTo>
                    <a:pt x="30875" y="2522234"/>
                  </a:lnTo>
                  <a:lnTo>
                    <a:pt x="22225" y="2520487"/>
                  </a:lnTo>
                  <a:close/>
                </a:path>
                <a:path w="11962130" h="7343775">
                  <a:moveTo>
                    <a:pt x="22225" y="2431543"/>
                  </a:moveTo>
                  <a:lnTo>
                    <a:pt x="13574" y="2433289"/>
                  </a:lnTo>
                  <a:lnTo>
                    <a:pt x="6509" y="2438052"/>
                  </a:lnTo>
                  <a:lnTo>
                    <a:pt x="1746" y="2445117"/>
                  </a:lnTo>
                  <a:lnTo>
                    <a:pt x="0" y="2453812"/>
                  </a:lnTo>
                  <a:lnTo>
                    <a:pt x="1746" y="2462463"/>
                  </a:lnTo>
                  <a:lnTo>
                    <a:pt x="6509" y="2469528"/>
                  </a:lnTo>
                  <a:lnTo>
                    <a:pt x="13574" y="2474291"/>
                  </a:lnTo>
                  <a:lnTo>
                    <a:pt x="22225" y="2476037"/>
                  </a:lnTo>
                  <a:lnTo>
                    <a:pt x="30872" y="2474291"/>
                  </a:lnTo>
                  <a:lnTo>
                    <a:pt x="37932" y="2469528"/>
                  </a:lnTo>
                  <a:lnTo>
                    <a:pt x="42690" y="2462463"/>
                  </a:lnTo>
                  <a:lnTo>
                    <a:pt x="44441" y="2453812"/>
                  </a:lnTo>
                  <a:lnTo>
                    <a:pt x="42703" y="2445117"/>
                  </a:lnTo>
                  <a:lnTo>
                    <a:pt x="37940" y="2438052"/>
                  </a:lnTo>
                  <a:lnTo>
                    <a:pt x="30875" y="2433289"/>
                  </a:lnTo>
                  <a:lnTo>
                    <a:pt x="22225" y="2431543"/>
                  </a:lnTo>
                  <a:close/>
                </a:path>
                <a:path w="11962130" h="7343775">
                  <a:moveTo>
                    <a:pt x="22225" y="2342598"/>
                  </a:moveTo>
                  <a:lnTo>
                    <a:pt x="13574" y="2344345"/>
                  </a:lnTo>
                  <a:lnTo>
                    <a:pt x="6509" y="2349108"/>
                  </a:lnTo>
                  <a:lnTo>
                    <a:pt x="1746" y="2356172"/>
                  </a:lnTo>
                  <a:lnTo>
                    <a:pt x="0" y="2364868"/>
                  </a:lnTo>
                  <a:lnTo>
                    <a:pt x="1746" y="2373519"/>
                  </a:lnTo>
                  <a:lnTo>
                    <a:pt x="6509" y="2380583"/>
                  </a:lnTo>
                  <a:lnTo>
                    <a:pt x="13574" y="2385346"/>
                  </a:lnTo>
                  <a:lnTo>
                    <a:pt x="22225" y="2387093"/>
                  </a:lnTo>
                  <a:lnTo>
                    <a:pt x="30872" y="2385346"/>
                  </a:lnTo>
                  <a:lnTo>
                    <a:pt x="37932" y="2380583"/>
                  </a:lnTo>
                  <a:lnTo>
                    <a:pt x="42690" y="2373519"/>
                  </a:lnTo>
                  <a:lnTo>
                    <a:pt x="44441" y="2364868"/>
                  </a:lnTo>
                  <a:lnTo>
                    <a:pt x="42703" y="2356172"/>
                  </a:lnTo>
                  <a:lnTo>
                    <a:pt x="37940" y="2349108"/>
                  </a:lnTo>
                  <a:lnTo>
                    <a:pt x="30875" y="2344345"/>
                  </a:lnTo>
                  <a:lnTo>
                    <a:pt x="22225" y="2342598"/>
                  </a:lnTo>
                  <a:close/>
                </a:path>
                <a:path w="11962130" h="7343775">
                  <a:moveTo>
                    <a:pt x="22225" y="2253654"/>
                  </a:moveTo>
                  <a:lnTo>
                    <a:pt x="13574" y="2255400"/>
                  </a:lnTo>
                  <a:lnTo>
                    <a:pt x="6509" y="2260163"/>
                  </a:lnTo>
                  <a:lnTo>
                    <a:pt x="1746" y="2267228"/>
                  </a:lnTo>
                  <a:lnTo>
                    <a:pt x="0" y="2275923"/>
                  </a:lnTo>
                  <a:lnTo>
                    <a:pt x="1746" y="2284574"/>
                  </a:lnTo>
                  <a:lnTo>
                    <a:pt x="6509" y="2291639"/>
                  </a:lnTo>
                  <a:lnTo>
                    <a:pt x="13574" y="2296402"/>
                  </a:lnTo>
                  <a:lnTo>
                    <a:pt x="22225" y="2298148"/>
                  </a:lnTo>
                  <a:lnTo>
                    <a:pt x="30872" y="2296402"/>
                  </a:lnTo>
                  <a:lnTo>
                    <a:pt x="37932" y="2291639"/>
                  </a:lnTo>
                  <a:lnTo>
                    <a:pt x="42690" y="2284574"/>
                  </a:lnTo>
                  <a:lnTo>
                    <a:pt x="44441" y="2275923"/>
                  </a:lnTo>
                  <a:lnTo>
                    <a:pt x="42703" y="2267228"/>
                  </a:lnTo>
                  <a:lnTo>
                    <a:pt x="37940" y="2260163"/>
                  </a:lnTo>
                  <a:lnTo>
                    <a:pt x="30875" y="2255400"/>
                  </a:lnTo>
                  <a:lnTo>
                    <a:pt x="22225" y="2253654"/>
                  </a:lnTo>
                  <a:close/>
                </a:path>
                <a:path w="11962130" h="7343775">
                  <a:moveTo>
                    <a:pt x="22225" y="2164709"/>
                  </a:moveTo>
                  <a:lnTo>
                    <a:pt x="13574" y="2166456"/>
                  </a:lnTo>
                  <a:lnTo>
                    <a:pt x="6509" y="2171219"/>
                  </a:lnTo>
                  <a:lnTo>
                    <a:pt x="1746" y="2178283"/>
                  </a:lnTo>
                  <a:lnTo>
                    <a:pt x="0" y="2186979"/>
                  </a:lnTo>
                  <a:lnTo>
                    <a:pt x="1746" y="2195630"/>
                  </a:lnTo>
                  <a:lnTo>
                    <a:pt x="6509" y="2202694"/>
                  </a:lnTo>
                  <a:lnTo>
                    <a:pt x="13574" y="2207457"/>
                  </a:lnTo>
                  <a:lnTo>
                    <a:pt x="22225" y="2209204"/>
                  </a:lnTo>
                  <a:lnTo>
                    <a:pt x="30872" y="2207457"/>
                  </a:lnTo>
                  <a:lnTo>
                    <a:pt x="37932" y="2202694"/>
                  </a:lnTo>
                  <a:lnTo>
                    <a:pt x="42690" y="2195630"/>
                  </a:lnTo>
                  <a:lnTo>
                    <a:pt x="44441" y="2186979"/>
                  </a:lnTo>
                  <a:lnTo>
                    <a:pt x="42703" y="2178283"/>
                  </a:lnTo>
                  <a:lnTo>
                    <a:pt x="37940" y="2171219"/>
                  </a:lnTo>
                  <a:lnTo>
                    <a:pt x="30875" y="2166456"/>
                  </a:lnTo>
                  <a:lnTo>
                    <a:pt x="22225" y="2164709"/>
                  </a:lnTo>
                  <a:close/>
                </a:path>
                <a:path w="11962130" h="7343775">
                  <a:moveTo>
                    <a:pt x="22225" y="2075765"/>
                  </a:moveTo>
                  <a:lnTo>
                    <a:pt x="13574" y="2077512"/>
                  </a:lnTo>
                  <a:lnTo>
                    <a:pt x="6509" y="2082275"/>
                  </a:lnTo>
                  <a:lnTo>
                    <a:pt x="1746" y="2089339"/>
                  </a:lnTo>
                  <a:lnTo>
                    <a:pt x="0" y="2098034"/>
                  </a:lnTo>
                  <a:lnTo>
                    <a:pt x="1746" y="2106685"/>
                  </a:lnTo>
                  <a:lnTo>
                    <a:pt x="6509" y="2113750"/>
                  </a:lnTo>
                  <a:lnTo>
                    <a:pt x="13574" y="2118513"/>
                  </a:lnTo>
                  <a:lnTo>
                    <a:pt x="22225" y="2120259"/>
                  </a:lnTo>
                  <a:lnTo>
                    <a:pt x="30872" y="2118513"/>
                  </a:lnTo>
                  <a:lnTo>
                    <a:pt x="37932" y="2113750"/>
                  </a:lnTo>
                  <a:lnTo>
                    <a:pt x="42690" y="2106685"/>
                  </a:lnTo>
                  <a:lnTo>
                    <a:pt x="44441" y="2098034"/>
                  </a:lnTo>
                  <a:lnTo>
                    <a:pt x="42703" y="2089339"/>
                  </a:lnTo>
                  <a:lnTo>
                    <a:pt x="37940" y="2082275"/>
                  </a:lnTo>
                  <a:lnTo>
                    <a:pt x="30875" y="2077512"/>
                  </a:lnTo>
                  <a:lnTo>
                    <a:pt x="22225" y="2075765"/>
                  </a:lnTo>
                  <a:close/>
                </a:path>
                <a:path w="11962130" h="7343775">
                  <a:moveTo>
                    <a:pt x="22225" y="1986821"/>
                  </a:moveTo>
                  <a:lnTo>
                    <a:pt x="13574" y="1988567"/>
                  </a:lnTo>
                  <a:lnTo>
                    <a:pt x="6509" y="1993330"/>
                  </a:lnTo>
                  <a:lnTo>
                    <a:pt x="1746" y="2000395"/>
                  </a:lnTo>
                  <a:lnTo>
                    <a:pt x="0" y="2009090"/>
                  </a:lnTo>
                  <a:lnTo>
                    <a:pt x="1746" y="2017741"/>
                  </a:lnTo>
                  <a:lnTo>
                    <a:pt x="6509" y="2024805"/>
                  </a:lnTo>
                  <a:lnTo>
                    <a:pt x="13574" y="2029568"/>
                  </a:lnTo>
                  <a:lnTo>
                    <a:pt x="22225" y="2031315"/>
                  </a:lnTo>
                  <a:lnTo>
                    <a:pt x="30872" y="2029568"/>
                  </a:lnTo>
                  <a:lnTo>
                    <a:pt x="37932" y="2024805"/>
                  </a:lnTo>
                  <a:lnTo>
                    <a:pt x="42690" y="2017741"/>
                  </a:lnTo>
                  <a:lnTo>
                    <a:pt x="44441" y="2009090"/>
                  </a:lnTo>
                  <a:lnTo>
                    <a:pt x="42703" y="2000395"/>
                  </a:lnTo>
                  <a:lnTo>
                    <a:pt x="37940" y="1993330"/>
                  </a:lnTo>
                  <a:lnTo>
                    <a:pt x="30875" y="1988567"/>
                  </a:lnTo>
                  <a:lnTo>
                    <a:pt x="22225" y="1986821"/>
                  </a:lnTo>
                  <a:close/>
                </a:path>
                <a:path w="11962130" h="7343775">
                  <a:moveTo>
                    <a:pt x="22225" y="1897876"/>
                  </a:moveTo>
                  <a:lnTo>
                    <a:pt x="13574" y="1899623"/>
                  </a:lnTo>
                  <a:lnTo>
                    <a:pt x="6509" y="1904386"/>
                  </a:lnTo>
                  <a:lnTo>
                    <a:pt x="1746" y="1911450"/>
                  </a:lnTo>
                  <a:lnTo>
                    <a:pt x="0" y="1920146"/>
                  </a:lnTo>
                  <a:lnTo>
                    <a:pt x="1746" y="1928797"/>
                  </a:lnTo>
                  <a:lnTo>
                    <a:pt x="6509" y="1935861"/>
                  </a:lnTo>
                  <a:lnTo>
                    <a:pt x="13574" y="1940624"/>
                  </a:lnTo>
                  <a:lnTo>
                    <a:pt x="22225" y="1942371"/>
                  </a:lnTo>
                  <a:lnTo>
                    <a:pt x="30872" y="1940624"/>
                  </a:lnTo>
                  <a:lnTo>
                    <a:pt x="37932" y="1935861"/>
                  </a:lnTo>
                  <a:lnTo>
                    <a:pt x="42690" y="1928797"/>
                  </a:lnTo>
                  <a:lnTo>
                    <a:pt x="44441" y="1920146"/>
                  </a:lnTo>
                  <a:lnTo>
                    <a:pt x="42703" y="1911450"/>
                  </a:lnTo>
                  <a:lnTo>
                    <a:pt x="37940" y="1904386"/>
                  </a:lnTo>
                  <a:lnTo>
                    <a:pt x="30875" y="1899623"/>
                  </a:lnTo>
                  <a:lnTo>
                    <a:pt x="22225" y="1897876"/>
                  </a:lnTo>
                  <a:close/>
                </a:path>
                <a:path w="11962130" h="7343775">
                  <a:moveTo>
                    <a:pt x="22225" y="1808932"/>
                  </a:moveTo>
                  <a:lnTo>
                    <a:pt x="13574" y="1810678"/>
                  </a:lnTo>
                  <a:lnTo>
                    <a:pt x="6509" y="1815441"/>
                  </a:lnTo>
                  <a:lnTo>
                    <a:pt x="1746" y="1822506"/>
                  </a:lnTo>
                  <a:lnTo>
                    <a:pt x="0" y="1831201"/>
                  </a:lnTo>
                  <a:lnTo>
                    <a:pt x="1746" y="1839852"/>
                  </a:lnTo>
                  <a:lnTo>
                    <a:pt x="6509" y="1846917"/>
                  </a:lnTo>
                  <a:lnTo>
                    <a:pt x="13574" y="1851680"/>
                  </a:lnTo>
                  <a:lnTo>
                    <a:pt x="22225" y="1853426"/>
                  </a:lnTo>
                  <a:lnTo>
                    <a:pt x="30872" y="1851680"/>
                  </a:lnTo>
                  <a:lnTo>
                    <a:pt x="37932" y="1846917"/>
                  </a:lnTo>
                  <a:lnTo>
                    <a:pt x="42690" y="1839852"/>
                  </a:lnTo>
                  <a:lnTo>
                    <a:pt x="44441" y="1831201"/>
                  </a:lnTo>
                  <a:lnTo>
                    <a:pt x="42703" y="1822506"/>
                  </a:lnTo>
                  <a:lnTo>
                    <a:pt x="37940" y="1815441"/>
                  </a:lnTo>
                  <a:lnTo>
                    <a:pt x="30875" y="1810678"/>
                  </a:lnTo>
                  <a:lnTo>
                    <a:pt x="22225" y="1808932"/>
                  </a:lnTo>
                  <a:close/>
                </a:path>
                <a:path w="11962130" h="7343775">
                  <a:moveTo>
                    <a:pt x="24898" y="1720030"/>
                  </a:moveTo>
                  <a:lnTo>
                    <a:pt x="16187" y="1721447"/>
                  </a:lnTo>
                  <a:lnTo>
                    <a:pt x="8946" y="1725938"/>
                  </a:lnTo>
                  <a:lnTo>
                    <a:pt x="3919" y="1732816"/>
                  </a:lnTo>
                  <a:lnTo>
                    <a:pt x="1844" y="1741439"/>
                  </a:lnTo>
                  <a:lnTo>
                    <a:pt x="3260" y="1750150"/>
                  </a:lnTo>
                  <a:lnTo>
                    <a:pt x="7751" y="1757390"/>
                  </a:lnTo>
                  <a:lnTo>
                    <a:pt x="14629" y="1762419"/>
                  </a:lnTo>
                  <a:lnTo>
                    <a:pt x="23207" y="1764493"/>
                  </a:lnTo>
                  <a:lnTo>
                    <a:pt x="31919" y="1763076"/>
                  </a:lnTo>
                  <a:lnTo>
                    <a:pt x="39159" y="1758580"/>
                  </a:lnTo>
                  <a:lnTo>
                    <a:pt x="44188" y="1751689"/>
                  </a:lnTo>
                  <a:lnTo>
                    <a:pt x="46263" y="1743085"/>
                  </a:lnTo>
                  <a:lnTo>
                    <a:pt x="44846" y="1734374"/>
                  </a:lnTo>
                  <a:lnTo>
                    <a:pt x="40355" y="1727133"/>
                  </a:lnTo>
                  <a:lnTo>
                    <a:pt x="33476" y="1722105"/>
                  </a:lnTo>
                  <a:lnTo>
                    <a:pt x="24898" y="1720030"/>
                  </a:lnTo>
                  <a:close/>
                </a:path>
                <a:path w="11962130" h="7343775">
                  <a:moveTo>
                    <a:pt x="32049" y="1631374"/>
                  </a:moveTo>
                  <a:lnTo>
                    <a:pt x="23278" y="1632349"/>
                  </a:lnTo>
                  <a:lnTo>
                    <a:pt x="15819" y="1636468"/>
                  </a:lnTo>
                  <a:lnTo>
                    <a:pt x="10450" y="1643083"/>
                  </a:lnTo>
                  <a:lnTo>
                    <a:pt x="7941" y="1651590"/>
                  </a:lnTo>
                  <a:lnTo>
                    <a:pt x="8914" y="1660361"/>
                  </a:lnTo>
                  <a:lnTo>
                    <a:pt x="13033" y="1667820"/>
                  </a:lnTo>
                  <a:lnTo>
                    <a:pt x="19649" y="1673189"/>
                  </a:lnTo>
                  <a:lnTo>
                    <a:pt x="28111" y="1675695"/>
                  </a:lnTo>
                  <a:lnTo>
                    <a:pt x="36883" y="1674720"/>
                  </a:lnTo>
                  <a:lnTo>
                    <a:pt x="44341" y="1670595"/>
                  </a:lnTo>
                  <a:lnTo>
                    <a:pt x="49712" y="1663967"/>
                  </a:lnTo>
                  <a:lnTo>
                    <a:pt x="52219" y="1655479"/>
                  </a:lnTo>
                  <a:lnTo>
                    <a:pt x="51246" y="1646707"/>
                  </a:lnTo>
                  <a:lnTo>
                    <a:pt x="47127" y="1639249"/>
                  </a:lnTo>
                  <a:lnTo>
                    <a:pt x="40512" y="1633880"/>
                  </a:lnTo>
                  <a:lnTo>
                    <a:pt x="32049" y="1631374"/>
                  </a:lnTo>
                  <a:close/>
                </a:path>
                <a:path w="11962130" h="7343775">
                  <a:moveTo>
                    <a:pt x="43486" y="1543164"/>
                  </a:moveTo>
                  <a:lnTo>
                    <a:pt x="34683" y="1543806"/>
                  </a:lnTo>
                  <a:lnTo>
                    <a:pt x="27075" y="1547642"/>
                  </a:lnTo>
                  <a:lnTo>
                    <a:pt x="21460" y="1554050"/>
                  </a:lnTo>
                  <a:lnTo>
                    <a:pt x="18632" y="1562456"/>
                  </a:lnTo>
                  <a:lnTo>
                    <a:pt x="19275" y="1571258"/>
                  </a:lnTo>
                  <a:lnTo>
                    <a:pt x="23110" y="1578866"/>
                  </a:lnTo>
                  <a:lnTo>
                    <a:pt x="29518" y="1584481"/>
                  </a:lnTo>
                  <a:lnTo>
                    <a:pt x="37880" y="1587304"/>
                  </a:lnTo>
                  <a:lnTo>
                    <a:pt x="46682" y="1586660"/>
                  </a:lnTo>
                  <a:lnTo>
                    <a:pt x="54291" y="1582820"/>
                  </a:lnTo>
                  <a:lnTo>
                    <a:pt x="59908" y="1576399"/>
                  </a:lnTo>
                  <a:lnTo>
                    <a:pt x="62734" y="1568011"/>
                  </a:lnTo>
                  <a:lnTo>
                    <a:pt x="62091" y="1559209"/>
                  </a:lnTo>
                  <a:lnTo>
                    <a:pt x="58256" y="1551601"/>
                  </a:lnTo>
                  <a:lnTo>
                    <a:pt x="51848" y="1545986"/>
                  </a:lnTo>
                  <a:lnTo>
                    <a:pt x="43486" y="1543164"/>
                  </a:lnTo>
                  <a:close/>
                </a:path>
                <a:path w="11962130" h="7343775">
                  <a:moveTo>
                    <a:pt x="59334" y="1455637"/>
                  </a:moveTo>
                  <a:lnTo>
                    <a:pt x="50510" y="1455835"/>
                  </a:lnTo>
                  <a:lnTo>
                    <a:pt x="42718" y="1459282"/>
                  </a:lnTo>
                  <a:lnTo>
                    <a:pt x="36788" y="1465399"/>
                  </a:lnTo>
                  <a:lnTo>
                    <a:pt x="33540" y="1473653"/>
                  </a:lnTo>
                  <a:lnTo>
                    <a:pt x="33715" y="1481423"/>
                  </a:lnTo>
                  <a:lnTo>
                    <a:pt x="33739" y="1482476"/>
                  </a:lnTo>
                  <a:lnTo>
                    <a:pt x="37185" y="1490268"/>
                  </a:lnTo>
                  <a:lnTo>
                    <a:pt x="43302" y="1496199"/>
                  </a:lnTo>
                  <a:lnTo>
                    <a:pt x="51512" y="1499439"/>
                  </a:lnTo>
                  <a:lnTo>
                    <a:pt x="60335" y="1499240"/>
                  </a:lnTo>
                  <a:lnTo>
                    <a:pt x="68128" y="1495788"/>
                  </a:lnTo>
                  <a:lnTo>
                    <a:pt x="74061" y="1489657"/>
                  </a:lnTo>
                  <a:lnTo>
                    <a:pt x="77306" y="1481423"/>
                  </a:lnTo>
                  <a:lnTo>
                    <a:pt x="77131" y="1473653"/>
                  </a:lnTo>
                  <a:lnTo>
                    <a:pt x="77107" y="1472600"/>
                  </a:lnTo>
                  <a:lnTo>
                    <a:pt x="73660" y="1464808"/>
                  </a:lnTo>
                  <a:lnTo>
                    <a:pt x="67543" y="1458877"/>
                  </a:lnTo>
                  <a:lnTo>
                    <a:pt x="59334" y="1455637"/>
                  </a:lnTo>
                  <a:close/>
                </a:path>
                <a:path w="11962130" h="7343775">
                  <a:moveTo>
                    <a:pt x="70677" y="1368758"/>
                  </a:moveTo>
                  <a:lnTo>
                    <a:pt x="62721" y="1371808"/>
                  </a:lnTo>
                  <a:lnTo>
                    <a:pt x="56489" y="1377618"/>
                  </a:lnTo>
                  <a:lnTo>
                    <a:pt x="52830" y="1385697"/>
                  </a:lnTo>
                  <a:lnTo>
                    <a:pt x="52584" y="1394519"/>
                  </a:lnTo>
                  <a:lnTo>
                    <a:pt x="55633" y="1402474"/>
                  </a:lnTo>
                  <a:lnTo>
                    <a:pt x="61444" y="1408706"/>
                  </a:lnTo>
                  <a:lnTo>
                    <a:pt x="69479" y="1412356"/>
                  </a:lnTo>
                  <a:lnTo>
                    <a:pt x="78301" y="1412602"/>
                  </a:lnTo>
                  <a:lnTo>
                    <a:pt x="86258" y="1409547"/>
                  </a:lnTo>
                  <a:lnTo>
                    <a:pt x="92492" y="1403724"/>
                  </a:lnTo>
                  <a:lnTo>
                    <a:pt x="96147" y="1395663"/>
                  </a:lnTo>
                  <a:lnTo>
                    <a:pt x="96394" y="1386841"/>
                  </a:lnTo>
                  <a:lnTo>
                    <a:pt x="93344" y="1378886"/>
                  </a:lnTo>
                  <a:lnTo>
                    <a:pt x="87534" y="1372654"/>
                  </a:lnTo>
                  <a:lnTo>
                    <a:pt x="79499" y="1369005"/>
                  </a:lnTo>
                  <a:lnTo>
                    <a:pt x="70677" y="1368758"/>
                  </a:lnTo>
                  <a:close/>
                </a:path>
                <a:path w="11962130" h="7343775">
                  <a:moveTo>
                    <a:pt x="95125" y="1282792"/>
                  </a:moveTo>
                  <a:lnTo>
                    <a:pt x="87028" y="1285444"/>
                  </a:lnTo>
                  <a:lnTo>
                    <a:pt x="80516" y="1290939"/>
                  </a:lnTo>
                  <a:lnTo>
                    <a:pt x="76460" y="1298826"/>
                  </a:lnTo>
                  <a:lnTo>
                    <a:pt x="75777" y="1307625"/>
                  </a:lnTo>
                  <a:lnTo>
                    <a:pt x="78429" y="1315723"/>
                  </a:lnTo>
                  <a:lnTo>
                    <a:pt x="83923" y="1322234"/>
                  </a:lnTo>
                  <a:lnTo>
                    <a:pt x="91768" y="1326278"/>
                  </a:lnTo>
                  <a:lnTo>
                    <a:pt x="100568" y="1326960"/>
                  </a:lnTo>
                  <a:lnTo>
                    <a:pt x="108666" y="1324304"/>
                  </a:lnTo>
                  <a:lnTo>
                    <a:pt x="115181" y="1318796"/>
                  </a:lnTo>
                  <a:lnTo>
                    <a:pt x="119231" y="1310927"/>
                  </a:lnTo>
                  <a:lnTo>
                    <a:pt x="119915" y="1302128"/>
                  </a:lnTo>
                  <a:lnTo>
                    <a:pt x="117263" y="1294031"/>
                  </a:lnTo>
                  <a:lnTo>
                    <a:pt x="111768" y="1287519"/>
                  </a:lnTo>
                  <a:lnTo>
                    <a:pt x="103924" y="1283475"/>
                  </a:lnTo>
                  <a:lnTo>
                    <a:pt x="95125" y="1282792"/>
                  </a:lnTo>
                  <a:close/>
                </a:path>
                <a:path w="11962130" h="7343775">
                  <a:moveTo>
                    <a:pt x="123816" y="1198149"/>
                  </a:moveTo>
                  <a:lnTo>
                    <a:pt x="115598" y="1200397"/>
                  </a:lnTo>
                  <a:lnTo>
                    <a:pt x="108822" y="1205563"/>
                  </a:lnTo>
                  <a:lnTo>
                    <a:pt x="104381" y="1213241"/>
                  </a:lnTo>
                  <a:lnTo>
                    <a:pt x="103263" y="1221995"/>
                  </a:lnTo>
                  <a:lnTo>
                    <a:pt x="105511" y="1230213"/>
                  </a:lnTo>
                  <a:lnTo>
                    <a:pt x="110677" y="1236988"/>
                  </a:lnTo>
                  <a:lnTo>
                    <a:pt x="118313" y="1241416"/>
                  </a:lnTo>
                  <a:lnTo>
                    <a:pt x="127067" y="1242532"/>
                  </a:lnTo>
                  <a:lnTo>
                    <a:pt x="135287" y="1240279"/>
                  </a:lnTo>
                  <a:lnTo>
                    <a:pt x="142067" y="1235101"/>
                  </a:lnTo>
                  <a:lnTo>
                    <a:pt x="146502" y="1227442"/>
                  </a:lnTo>
                  <a:lnTo>
                    <a:pt x="147619" y="1218687"/>
                  </a:lnTo>
                  <a:lnTo>
                    <a:pt x="145371" y="1210469"/>
                  </a:lnTo>
                  <a:lnTo>
                    <a:pt x="140205" y="1203693"/>
                  </a:lnTo>
                  <a:lnTo>
                    <a:pt x="132570" y="1199267"/>
                  </a:lnTo>
                  <a:lnTo>
                    <a:pt x="123816" y="1198149"/>
                  </a:lnTo>
                  <a:close/>
                </a:path>
                <a:path w="11962130" h="7343775">
                  <a:moveTo>
                    <a:pt x="156670" y="1115037"/>
                  </a:moveTo>
                  <a:lnTo>
                    <a:pt x="148352" y="1116879"/>
                  </a:lnTo>
                  <a:lnTo>
                    <a:pt x="141331" y="1121707"/>
                  </a:lnTo>
                  <a:lnTo>
                    <a:pt x="136519" y="1129157"/>
                  </a:lnTo>
                  <a:lnTo>
                    <a:pt x="134974" y="1137846"/>
                  </a:lnTo>
                  <a:lnTo>
                    <a:pt x="136817" y="1146164"/>
                  </a:lnTo>
                  <a:lnTo>
                    <a:pt x="141644" y="1153185"/>
                  </a:lnTo>
                  <a:lnTo>
                    <a:pt x="149053" y="1157980"/>
                  </a:lnTo>
                  <a:lnTo>
                    <a:pt x="157743" y="1159525"/>
                  </a:lnTo>
                  <a:lnTo>
                    <a:pt x="166063" y="1157678"/>
                  </a:lnTo>
                  <a:lnTo>
                    <a:pt x="173089" y="1152839"/>
                  </a:lnTo>
                  <a:lnTo>
                    <a:pt x="177893" y="1145406"/>
                  </a:lnTo>
                  <a:lnTo>
                    <a:pt x="179439" y="1136717"/>
                  </a:lnTo>
                  <a:lnTo>
                    <a:pt x="177596" y="1128398"/>
                  </a:lnTo>
                  <a:lnTo>
                    <a:pt x="172769" y="1121378"/>
                  </a:lnTo>
                  <a:lnTo>
                    <a:pt x="165360" y="1116582"/>
                  </a:lnTo>
                  <a:lnTo>
                    <a:pt x="156670" y="1115037"/>
                  </a:lnTo>
                  <a:close/>
                </a:path>
                <a:path w="11962130" h="7343775">
                  <a:moveTo>
                    <a:pt x="193623" y="1033657"/>
                  </a:moveTo>
                  <a:lnTo>
                    <a:pt x="185223" y="1035086"/>
                  </a:lnTo>
                  <a:lnTo>
                    <a:pt x="177973" y="1039561"/>
                  </a:lnTo>
                  <a:lnTo>
                    <a:pt x="172800" y="1046765"/>
                  </a:lnTo>
                  <a:lnTo>
                    <a:pt x="170827" y="1055367"/>
                  </a:lnTo>
                  <a:lnTo>
                    <a:pt x="172256" y="1063766"/>
                  </a:lnTo>
                  <a:lnTo>
                    <a:pt x="176730" y="1071016"/>
                  </a:lnTo>
                  <a:lnTo>
                    <a:pt x="183893" y="1076172"/>
                  </a:lnTo>
                  <a:lnTo>
                    <a:pt x="192496" y="1078144"/>
                  </a:lnTo>
                  <a:lnTo>
                    <a:pt x="200897" y="1076711"/>
                  </a:lnTo>
                  <a:lnTo>
                    <a:pt x="208153" y="1072224"/>
                  </a:lnTo>
                  <a:lnTo>
                    <a:pt x="213320" y="1065038"/>
                  </a:lnTo>
                  <a:lnTo>
                    <a:pt x="215293" y="1056436"/>
                  </a:lnTo>
                  <a:lnTo>
                    <a:pt x="213863" y="1048036"/>
                  </a:lnTo>
                  <a:lnTo>
                    <a:pt x="209388" y="1040786"/>
                  </a:lnTo>
                  <a:lnTo>
                    <a:pt x="202225" y="1035630"/>
                  </a:lnTo>
                  <a:lnTo>
                    <a:pt x="193623" y="1033657"/>
                  </a:lnTo>
                  <a:close/>
                </a:path>
                <a:path w="11962130" h="7343775">
                  <a:moveTo>
                    <a:pt x="234551" y="954208"/>
                  </a:moveTo>
                  <a:lnTo>
                    <a:pt x="226092" y="955226"/>
                  </a:lnTo>
                  <a:lnTo>
                    <a:pt x="218632" y="959343"/>
                  </a:lnTo>
                  <a:lnTo>
                    <a:pt x="213113" y="966285"/>
                  </a:lnTo>
                  <a:lnTo>
                    <a:pt x="210724" y="974781"/>
                  </a:lnTo>
                  <a:lnTo>
                    <a:pt x="211742" y="983240"/>
                  </a:lnTo>
                  <a:lnTo>
                    <a:pt x="215858" y="990701"/>
                  </a:lnTo>
                  <a:lnTo>
                    <a:pt x="222761" y="996199"/>
                  </a:lnTo>
                  <a:lnTo>
                    <a:pt x="231258" y="998588"/>
                  </a:lnTo>
                  <a:lnTo>
                    <a:pt x="239719" y="997565"/>
                  </a:lnTo>
                  <a:lnTo>
                    <a:pt x="247185" y="993437"/>
                  </a:lnTo>
                  <a:lnTo>
                    <a:pt x="252695" y="986511"/>
                  </a:lnTo>
                  <a:lnTo>
                    <a:pt x="255085" y="978015"/>
                  </a:lnTo>
                  <a:lnTo>
                    <a:pt x="254066" y="969556"/>
                  </a:lnTo>
                  <a:lnTo>
                    <a:pt x="249950" y="962096"/>
                  </a:lnTo>
                  <a:lnTo>
                    <a:pt x="243047" y="956598"/>
                  </a:lnTo>
                  <a:lnTo>
                    <a:pt x="234551" y="954208"/>
                  </a:lnTo>
                  <a:close/>
                </a:path>
                <a:path w="11962130" h="7343775">
                  <a:moveTo>
                    <a:pt x="279348" y="876878"/>
                  </a:moveTo>
                  <a:lnTo>
                    <a:pt x="270850" y="877489"/>
                  </a:lnTo>
                  <a:lnTo>
                    <a:pt x="263200" y="881241"/>
                  </a:lnTo>
                  <a:lnTo>
                    <a:pt x="257354" y="887910"/>
                  </a:lnTo>
                  <a:lnTo>
                    <a:pt x="254558" y="896281"/>
                  </a:lnTo>
                  <a:lnTo>
                    <a:pt x="255169" y="904780"/>
                  </a:lnTo>
                  <a:lnTo>
                    <a:pt x="258922" y="912429"/>
                  </a:lnTo>
                  <a:lnTo>
                    <a:pt x="265553" y="918253"/>
                  </a:lnTo>
                  <a:lnTo>
                    <a:pt x="273924" y="921048"/>
                  </a:lnTo>
                  <a:lnTo>
                    <a:pt x="282425" y="920433"/>
                  </a:lnTo>
                  <a:lnTo>
                    <a:pt x="290080" y="916669"/>
                  </a:lnTo>
                  <a:lnTo>
                    <a:pt x="295917" y="910015"/>
                  </a:lnTo>
                  <a:lnTo>
                    <a:pt x="298713" y="901644"/>
                  </a:lnTo>
                  <a:lnTo>
                    <a:pt x="298102" y="893146"/>
                  </a:lnTo>
                  <a:lnTo>
                    <a:pt x="294350" y="885497"/>
                  </a:lnTo>
                  <a:lnTo>
                    <a:pt x="287719" y="879673"/>
                  </a:lnTo>
                  <a:lnTo>
                    <a:pt x="279348" y="876878"/>
                  </a:lnTo>
                  <a:close/>
                </a:path>
                <a:path w="11962130" h="7343775">
                  <a:moveTo>
                    <a:pt x="327919" y="801853"/>
                  </a:moveTo>
                  <a:lnTo>
                    <a:pt x="319401" y="802050"/>
                  </a:lnTo>
                  <a:lnTo>
                    <a:pt x="311579" y="805427"/>
                  </a:lnTo>
                  <a:lnTo>
                    <a:pt x="305415" y="811805"/>
                  </a:lnTo>
                  <a:lnTo>
                    <a:pt x="302217" y="820030"/>
                  </a:lnTo>
                  <a:lnTo>
                    <a:pt x="302391" y="827531"/>
                  </a:lnTo>
                  <a:lnTo>
                    <a:pt x="302414" y="828548"/>
                  </a:lnTo>
                  <a:lnTo>
                    <a:pt x="305791" y="836371"/>
                  </a:lnTo>
                  <a:lnTo>
                    <a:pt x="312131" y="842510"/>
                  </a:lnTo>
                  <a:lnTo>
                    <a:pt x="320357" y="845708"/>
                  </a:lnTo>
                  <a:lnTo>
                    <a:pt x="328878" y="845506"/>
                  </a:lnTo>
                  <a:lnTo>
                    <a:pt x="336707" y="842118"/>
                  </a:lnTo>
                  <a:lnTo>
                    <a:pt x="342860" y="835756"/>
                  </a:lnTo>
                  <a:lnTo>
                    <a:pt x="346059" y="827531"/>
                  </a:lnTo>
                  <a:lnTo>
                    <a:pt x="345886" y="820030"/>
                  </a:lnTo>
                  <a:lnTo>
                    <a:pt x="345862" y="819013"/>
                  </a:lnTo>
                  <a:lnTo>
                    <a:pt x="342485" y="811190"/>
                  </a:lnTo>
                  <a:lnTo>
                    <a:pt x="336144" y="805051"/>
                  </a:lnTo>
                  <a:lnTo>
                    <a:pt x="327919" y="801853"/>
                  </a:lnTo>
                  <a:close/>
                </a:path>
                <a:path w="11962130" h="7343775">
                  <a:moveTo>
                    <a:pt x="371591" y="729097"/>
                  </a:moveTo>
                  <a:lnTo>
                    <a:pt x="363617" y="732098"/>
                  </a:lnTo>
                  <a:lnTo>
                    <a:pt x="357158" y="738176"/>
                  </a:lnTo>
                  <a:lnTo>
                    <a:pt x="353572" y="746240"/>
                  </a:lnTo>
                  <a:lnTo>
                    <a:pt x="353364" y="754757"/>
                  </a:lnTo>
                  <a:lnTo>
                    <a:pt x="356364" y="762731"/>
                  </a:lnTo>
                  <a:lnTo>
                    <a:pt x="362405" y="769165"/>
                  </a:lnTo>
                  <a:lnTo>
                    <a:pt x="370470" y="772751"/>
                  </a:lnTo>
                  <a:lnTo>
                    <a:pt x="378991" y="772955"/>
                  </a:lnTo>
                  <a:lnTo>
                    <a:pt x="386972" y="769943"/>
                  </a:lnTo>
                  <a:lnTo>
                    <a:pt x="393421" y="763880"/>
                  </a:lnTo>
                  <a:lnTo>
                    <a:pt x="397007" y="755816"/>
                  </a:lnTo>
                  <a:lnTo>
                    <a:pt x="397215" y="747299"/>
                  </a:lnTo>
                  <a:lnTo>
                    <a:pt x="394214" y="739325"/>
                  </a:lnTo>
                  <a:lnTo>
                    <a:pt x="388172" y="732891"/>
                  </a:lnTo>
                  <a:lnTo>
                    <a:pt x="380109" y="729305"/>
                  </a:lnTo>
                  <a:lnTo>
                    <a:pt x="371591" y="729097"/>
                  </a:lnTo>
                  <a:close/>
                </a:path>
                <a:path w="11962130" h="7343775">
                  <a:moveTo>
                    <a:pt x="427331" y="658793"/>
                  </a:moveTo>
                  <a:lnTo>
                    <a:pt x="419221" y="661403"/>
                  </a:lnTo>
                  <a:lnTo>
                    <a:pt x="412473" y="667160"/>
                  </a:lnTo>
                  <a:lnTo>
                    <a:pt x="408499" y="675040"/>
                  </a:lnTo>
                  <a:lnTo>
                    <a:pt x="407877" y="683537"/>
                  </a:lnTo>
                  <a:lnTo>
                    <a:pt x="410486" y="691647"/>
                  </a:lnTo>
                  <a:lnTo>
                    <a:pt x="416208" y="698367"/>
                  </a:lnTo>
                  <a:lnTo>
                    <a:pt x="424088" y="702341"/>
                  </a:lnTo>
                  <a:lnTo>
                    <a:pt x="432589" y="702959"/>
                  </a:lnTo>
                  <a:lnTo>
                    <a:pt x="440708" y="700339"/>
                  </a:lnTo>
                  <a:lnTo>
                    <a:pt x="447443" y="694598"/>
                  </a:lnTo>
                  <a:lnTo>
                    <a:pt x="451417" y="686718"/>
                  </a:lnTo>
                  <a:lnTo>
                    <a:pt x="452039" y="678220"/>
                  </a:lnTo>
                  <a:lnTo>
                    <a:pt x="449430" y="670109"/>
                  </a:lnTo>
                  <a:lnTo>
                    <a:pt x="443708" y="663389"/>
                  </a:lnTo>
                  <a:lnTo>
                    <a:pt x="435828" y="659416"/>
                  </a:lnTo>
                  <a:lnTo>
                    <a:pt x="427331" y="658793"/>
                  </a:lnTo>
                  <a:close/>
                </a:path>
                <a:path w="11962130" h="7343775">
                  <a:moveTo>
                    <a:pt x="486422" y="591313"/>
                  </a:moveTo>
                  <a:lnTo>
                    <a:pt x="478198" y="593539"/>
                  </a:lnTo>
                  <a:lnTo>
                    <a:pt x="471187" y="598972"/>
                  </a:lnTo>
                  <a:lnTo>
                    <a:pt x="466848" y="606656"/>
                  </a:lnTo>
                  <a:lnTo>
                    <a:pt x="465827" y="615115"/>
                  </a:lnTo>
                  <a:lnTo>
                    <a:pt x="468053" y="623339"/>
                  </a:lnTo>
                  <a:lnTo>
                    <a:pt x="473452" y="630321"/>
                  </a:lnTo>
                  <a:lnTo>
                    <a:pt x="481137" y="634660"/>
                  </a:lnTo>
                  <a:lnTo>
                    <a:pt x="489599" y="635677"/>
                  </a:lnTo>
                  <a:lnTo>
                    <a:pt x="497833" y="633441"/>
                  </a:lnTo>
                  <a:lnTo>
                    <a:pt x="504831" y="628022"/>
                  </a:lnTo>
                  <a:lnTo>
                    <a:pt x="509170" y="620337"/>
                  </a:lnTo>
                  <a:lnTo>
                    <a:pt x="510191" y="611879"/>
                  </a:lnTo>
                  <a:lnTo>
                    <a:pt x="507965" y="603655"/>
                  </a:lnTo>
                  <a:lnTo>
                    <a:pt x="502565" y="596673"/>
                  </a:lnTo>
                  <a:lnTo>
                    <a:pt x="494880" y="592334"/>
                  </a:lnTo>
                  <a:lnTo>
                    <a:pt x="486422" y="591313"/>
                  </a:lnTo>
                  <a:close/>
                </a:path>
                <a:path w="11962130" h="7343775">
                  <a:moveTo>
                    <a:pt x="549851" y="526816"/>
                  </a:moveTo>
                  <a:lnTo>
                    <a:pt x="541451" y="528243"/>
                  </a:lnTo>
                  <a:lnTo>
                    <a:pt x="533953" y="532979"/>
                  </a:lnTo>
                  <a:lnTo>
                    <a:pt x="528897" y="540213"/>
                  </a:lnTo>
                  <a:lnTo>
                    <a:pt x="527070" y="548535"/>
                  </a:lnTo>
                  <a:lnTo>
                    <a:pt x="528497" y="556935"/>
                  </a:lnTo>
                  <a:lnTo>
                    <a:pt x="533203" y="564401"/>
                  </a:lnTo>
                  <a:lnTo>
                    <a:pt x="540437" y="569457"/>
                  </a:lnTo>
                  <a:lnTo>
                    <a:pt x="548763" y="571280"/>
                  </a:lnTo>
                  <a:lnTo>
                    <a:pt x="557172" y="569843"/>
                  </a:lnTo>
                  <a:lnTo>
                    <a:pt x="564657" y="565120"/>
                  </a:lnTo>
                  <a:lnTo>
                    <a:pt x="569713" y="557887"/>
                  </a:lnTo>
                  <a:lnTo>
                    <a:pt x="571540" y="549565"/>
                  </a:lnTo>
                  <a:lnTo>
                    <a:pt x="570113" y="541165"/>
                  </a:lnTo>
                  <a:lnTo>
                    <a:pt x="565407" y="533698"/>
                  </a:lnTo>
                  <a:lnTo>
                    <a:pt x="558173" y="528642"/>
                  </a:lnTo>
                  <a:lnTo>
                    <a:pt x="549851" y="526816"/>
                  </a:lnTo>
                  <a:close/>
                </a:path>
                <a:path w="11962130" h="7343775">
                  <a:moveTo>
                    <a:pt x="615388" y="465591"/>
                  </a:moveTo>
                  <a:lnTo>
                    <a:pt x="606929" y="466611"/>
                  </a:lnTo>
                  <a:lnTo>
                    <a:pt x="599211" y="470980"/>
                  </a:lnTo>
                  <a:lnTo>
                    <a:pt x="593811" y="477962"/>
                  </a:lnTo>
                  <a:lnTo>
                    <a:pt x="591585" y="486186"/>
                  </a:lnTo>
                  <a:lnTo>
                    <a:pt x="592606" y="494645"/>
                  </a:lnTo>
                  <a:lnTo>
                    <a:pt x="596945" y="502329"/>
                  </a:lnTo>
                  <a:lnTo>
                    <a:pt x="603927" y="507728"/>
                  </a:lnTo>
                  <a:lnTo>
                    <a:pt x="612155" y="509951"/>
                  </a:lnTo>
                  <a:lnTo>
                    <a:pt x="620624" y="508922"/>
                  </a:lnTo>
                  <a:lnTo>
                    <a:pt x="628328" y="504565"/>
                  </a:lnTo>
                  <a:lnTo>
                    <a:pt x="633727" y="497584"/>
                  </a:lnTo>
                  <a:lnTo>
                    <a:pt x="635953" y="489360"/>
                  </a:lnTo>
                  <a:lnTo>
                    <a:pt x="634933" y="480900"/>
                  </a:lnTo>
                  <a:lnTo>
                    <a:pt x="630594" y="473215"/>
                  </a:lnTo>
                  <a:lnTo>
                    <a:pt x="623613" y="467817"/>
                  </a:lnTo>
                  <a:lnTo>
                    <a:pt x="615388" y="465591"/>
                  </a:lnTo>
                  <a:close/>
                </a:path>
                <a:path w="11962130" h="7343775">
                  <a:moveTo>
                    <a:pt x="683821" y="407654"/>
                  </a:moveTo>
                  <a:lnTo>
                    <a:pt x="675323" y="408276"/>
                  </a:lnTo>
                  <a:lnTo>
                    <a:pt x="667407" y="412277"/>
                  </a:lnTo>
                  <a:lnTo>
                    <a:pt x="661687" y="418997"/>
                  </a:lnTo>
                  <a:lnTo>
                    <a:pt x="659077" y="427108"/>
                  </a:lnTo>
                  <a:lnTo>
                    <a:pt x="659699" y="435606"/>
                  </a:lnTo>
                  <a:lnTo>
                    <a:pt x="663674" y="443486"/>
                  </a:lnTo>
                  <a:lnTo>
                    <a:pt x="670394" y="449207"/>
                  </a:lnTo>
                  <a:lnTo>
                    <a:pt x="678508" y="451813"/>
                  </a:lnTo>
                  <a:lnTo>
                    <a:pt x="687015" y="451183"/>
                  </a:lnTo>
                  <a:lnTo>
                    <a:pt x="694916" y="447193"/>
                  </a:lnTo>
                  <a:lnTo>
                    <a:pt x="700637" y="440473"/>
                  </a:lnTo>
                  <a:lnTo>
                    <a:pt x="703247" y="432363"/>
                  </a:lnTo>
                  <a:lnTo>
                    <a:pt x="702625" y="423866"/>
                  </a:lnTo>
                  <a:lnTo>
                    <a:pt x="698651" y="415985"/>
                  </a:lnTo>
                  <a:lnTo>
                    <a:pt x="691931" y="410264"/>
                  </a:lnTo>
                  <a:lnTo>
                    <a:pt x="683821" y="407654"/>
                  </a:lnTo>
                  <a:close/>
                </a:path>
                <a:path w="11962130" h="7343775">
                  <a:moveTo>
                    <a:pt x="755051" y="353154"/>
                  </a:moveTo>
                  <a:lnTo>
                    <a:pt x="746534" y="353362"/>
                  </a:lnTo>
                  <a:lnTo>
                    <a:pt x="738433" y="356974"/>
                  </a:lnTo>
                  <a:lnTo>
                    <a:pt x="732392" y="363407"/>
                  </a:lnTo>
                  <a:lnTo>
                    <a:pt x="729391" y="371382"/>
                  </a:lnTo>
                  <a:lnTo>
                    <a:pt x="729571" y="378779"/>
                  </a:lnTo>
                  <a:lnTo>
                    <a:pt x="729599" y="379900"/>
                  </a:lnTo>
                  <a:lnTo>
                    <a:pt x="733184" y="387964"/>
                  </a:lnTo>
                  <a:lnTo>
                    <a:pt x="739619" y="394005"/>
                  </a:lnTo>
                  <a:lnTo>
                    <a:pt x="747597" y="397003"/>
                  </a:lnTo>
                  <a:lnTo>
                    <a:pt x="756126" y="396787"/>
                  </a:lnTo>
                  <a:lnTo>
                    <a:pt x="764211" y="393186"/>
                  </a:lnTo>
                  <a:lnTo>
                    <a:pt x="770252" y="386753"/>
                  </a:lnTo>
                  <a:lnTo>
                    <a:pt x="773253" y="378779"/>
                  </a:lnTo>
                  <a:lnTo>
                    <a:pt x="773073" y="371382"/>
                  </a:lnTo>
                  <a:lnTo>
                    <a:pt x="773045" y="370261"/>
                  </a:lnTo>
                  <a:lnTo>
                    <a:pt x="769459" y="362197"/>
                  </a:lnTo>
                  <a:lnTo>
                    <a:pt x="763026" y="356155"/>
                  </a:lnTo>
                  <a:lnTo>
                    <a:pt x="755051" y="353154"/>
                  </a:lnTo>
                  <a:close/>
                </a:path>
                <a:path w="11962130" h="7343775">
                  <a:moveTo>
                    <a:pt x="820334" y="302023"/>
                  </a:moveTo>
                  <a:lnTo>
                    <a:pt x="812071" y="305245"/>
                  </a:lnTo>
                  <a:lnTo>
                    <a:pt x="805731" y="311384"/>
                  </a:lnTo>
                  <a:lnTo>
                    <a:pt x="802354" y="319207"/>
                  </a:lnTo>
                  <a:lnTo>
                    <a:pt x="802156" y="327724"/>
                  </a:lnTo>
                  <a:lnTo>
                    <a:pt x="805355" y="335950"/>
                  </a:lnTo>
                  <a:lnTo>
                    <a:pt x="811495" y="342290"/>
                  </a:lnTo>
                  <a:lnTo>
                    <a:pt x="819321" y="345664"/>
                  </a:lnTo>
                  <a:lnTo>
                    <a:pt x="827850" y="345854"/>
                  </a:lnTo>
                  <a:lnTo>
                    <a:pt x="836098" y="342642"/>
                  </a:lnTo>
                  <a:lnTo>
                    <a:pt x="842438" y="336502"/>
                  </a:lnTo>
                  <a:lnTo>
                    <a:pt x="845814" y="328680"/>
                  </a:lnTo>
                  <a:lnTo>
                    <a:pt x="846012" y="320162"/>
                  </a:lnTo>
                  <a:lnTo>
                    <a:pt x="842813" y="311937"/>
                  </a:lnTo>
                  <a:lnTo>
                    <a:pt x="836674" y="305596"/>
                  </a:lnTo>
                  <a:lnTo>
                    <a:pt x="828852" y="302220"/>
                  </a:lnTo>
                  <a:lnTo>
                    <a:pt x="820334" y="302023"/>
                  </a:lnTo>
                  <a:close/>
                </a:path>
                <a:path w="11962130" h="7343775">
                  <a:moveTo>
                    <a:pt x="896594" y="254378"/>
                  </a:moveTo>
                  <a:lnTo>
                    <a:pt x="888184" y="257196"/>
                  </a:lnTo>
                  <a:lnTo>
                    <a:pt x="881553" y="263020"/>
                  </a:lnTo>
                  <a:lnTo>
                    <a:pt x="877801" y="270670"/>
                  </a:lnTo>
                  <a:lnTo>
                    <a:pt x="877190" y="279168"/>
                  </a:lnTo>
                  <a:lnTo>
                    <a:pt x="879985" y="287539"/>
                  </a:lnTo>
                  <a:lnTo>
                    <a:pt x="885810" y="294169"/>
                  </a:lnTo>
                  <a:lnTo>
                    <a:pt x="893464" y="297919"/>
                  </a:lnTo>
                  <a:lnTo>
                    <a:pt x="901974" y="298523"/>
                  </a:lnTo>
                  <a:lnTo>
                    <a:pt x="910367" y="295715"/>
                  </a:lnTo>
                  <a:lnTo>
                    <a:pt x="916998" y="289891"/>
                  </a:lnTo>
                  <a:lnTo>
                    <a:pt x="920750" y="282242"/>
                  </a:lnTo>
                  <a:lnTo>
                    <a:pt x="921361" y="273743"/>
                  </a:lnTo>
                  <a:lnTo>
                    <a:pt x="918565" y="265372"/>
                  </a:lnTo>
                  <a:lnTo>
                    <a:pt x="912741" y="258741"/>
                  </a:lnTo>
                  <a:lnTo>
                    <a:pt x="905092" y="254989"/>
                  </a:lnTo>
                  <a:lnTo>
                    <a:pt x="896594" y="254378"/>
                  </a:lnTo>
                  <a:close/>
                </a:path>
                <a:path w="11962130" h="7343775">
                  <a:moveTo>
                    <a:pt x="975102" y="210559"/>
                  </a:moveTo>
                  <a:lnTo>
                    <a:pt x="966567" y="212968"/>
                  </a:lnTo>
                  <a:lnTo>
                    <a:pt x="959663" y="218467"/>
                  </a:lnTo>
                  <a:lnTo>
                    <a:pt x="955547" y="225927"/>
                  </a:lnTo>
                  <a:lnTo>
                    <a:pt x="954529" y="234386"/>
                  </a:lnTo>
                  <a:lnTo>
                    <a:pt x="956919" y="242882"/>
                  </a:lnTo>
                  <a:lnTo>
                    <a:pt x="962418" y="249785"/>
                  </a:lnTo>
                  <a:lnTo>
                    <a:pt x="969882" y="253899"/>
                  </a:lnTo>
                  <a:lnTo>
                    <a:pt x="978353" y="254911"/>
                  </a:lnTo>
                  <a:lnTo>
                    <a:pt x="986872" y="252510"/>
                  </a:lnTo>
                  <a:lnTo>
                    <a:pt x="993775" y="247012"/>
                  </a:lnTo>
                  <a:lnTo>
                    <a:pt x="997891" y="239552"/>
                  </a:lnTo>
                  <a:lnTo>
                    <a:pt x="998910" y="231093"/>
                  </a:lnTo>
                  <a:lnTo>
                    <a:pt x="996520" y="222596"/>
                  </a:lnTo>
                  <a:lnTo>
                    <a:pt x="991021" y="215693"/>
                  </a:lnTo>
                  <a:lnTo>
                    <a:pt x="983561" y="211577"/>
                  </a:lnTo>
                  <a:lnTo>
                    <a:pt x="975102" y="210559"/>
                  </a:lnTo>
                  <a:close/>
                </a:path>
                <a:path w="11962130" h="7343775">
                  <a:moveTo>
                    <a:pt x="1055695" y="170677"/>
                  </a:moveTo>
                  <a:lnTo>
                    <a:pt x="1047052" y="172669"/>
                  </a:lnTo>
                  <a:lnTo>
                    <a:pt x="1039890" y="177824"/>
                  </a:lnTo>
                  <a:lnTo>
                    <a:pt x="1035415" y="185075"/>
                  </a:lnTo>
                  <a:lnTo>
                    <a:pt x="1033986" y="193474"/>
                  </a:lnTo>
                  <a:lnTo>
                    <a:pt x="1035959" y="202077"/>
                  </a:lnTo>
                  <a:lnTo>
                    <a:pt x="1041115" y="209239"/>
                  </a:lnTo>
                  <a:lnTo>
                    <a:pt x="1048370" y="213712"/>
                  </a:lnTo>
                  <a:lnTo>
                    <a:pt x="1056781" y="215136"/>
                  </a:lnTo>
                  <a:lnTo>
                    <a:pt x="1065406" y="213152"/>
                  </a:lnTo>
                  <a:lnTo>
                    <a:pt x="1072570" y="207997"/>
                  </a:lnTo>
                  <a:lnTo>
                    <a:pt x="1077044" y="200746"/>
                  </a:lnTo>
                  <a:lnTo>
                    <a:pt x="1078474" y="192347"/>
                  </a:lnTo>
                  <a:lnTo>
                    <a:pt x="1076501" y="183744"/>
                  </a:lnTo>
                  <a:lnTo>
                    <a:pt x="1071345" y="176582"/>
                  </a:lnTo>
                  <a:lnTo>
                    <a:pt x="1064095" y="172107"/>
                  </a:lnTo>
                  <a:lnTo>
                    <a:pt x="1055695" y="170677"/>
                  </a:lnTo>
                  <a:close/>
                </a:path>
                <a:path w="11962130" h="7343775">
                  <a:moveTo>
                    <a:pt x="1138181" y="134842"/>
                  </a:moveTo>
                  <a:lnTo>
                    <a:pt x="1129451" y="136404"/>
                  </a:lnTo>
                  <a:lnTo>
                    <a:pt x="1122042" y="141199"/>
                  </a:lnTo>
                  <a:lnTo>
                    <a:pt x="1117215" y="148220"/>
                  </a:lnTo>
                  <a:lnTo>
                    <a:pt x="1115372" y="156538"/>
                  </a:lnTo>
                  <a:lnTo>
                    <a:pt x="1116918" y="165227"/>
                  </a:lnTo>
                  <a:lnTo>
                    <a:pt x="1121714" y="172636"/>
                  </a:lnTo>
                  <a:lnTo>
                    <a:pt x="1128739" y="177462"/>
                  </a:lnTo>
                  <a:lnTo>
                    <a:pt x="1137069" y="179300"/>
                  </a:lnTo>
                  <a:lnTo>
                    <a:pt x="1145782" y="177745"/>
                  </a:lnTo>
                  <a:lnTo>
                    <a:pt x="1153191" y="172949"/>
                  </a:lnTo>
                  <a:lnTo>
                    <a:pt x="1158019" y="165928"/>
                  </a:lnTo>
                  <a:lnTo>
                    <a:pt x="1159861" y="157610"/>
                  </a:lnTo>
                  <a:lnTo>
                    <a:pt x="1158316" y="148921"/>
                  </a:lnTo>
                  <a:lnTo>
                    <a:pt x="1153520" y="141512"/>
                  </a:lnTo>
                  <a:lnTo>
                    <a:pt x="1146500" y="136684"/>
                  </a:lnTo>
                  <a:lnTo>
                    <a:pt x="1138181" y="134842"/>
                  </a:lnTo>
                  <a:close/>
                </a:path>
                <a:path w="11962130" h="7343775">
                  <a:moveTo>
                    <a:pt x="1222336" y="103148"/>
                  </a:moveTo>
                  <a:lnTo>
                    <a:pt x="1213539" y="104279"/>
                  </a:lnTo>
                  <a:lnTo>
                    <a:pt x="1205904" y="108706"/>
                  </a:lnTo>
                  <a:lnTo>
                    <a:pt x="1200739" y="115482"/>
                  </a:lnTo>
                  <a:lnTo>
                    <a:pt x="1198491" y="123700"/>
                  </a:lnTo>
                  <a:lnTo>
                    <a:pt x="1199608" y="132454"/>
                  </a:lnTo>
                  <a:lnTo>
                    <a:pt x="1204036" y="140089"/>
                  </a:lnTo>
                  <a:lnTo>
                    <a:pt x="1210816" y="145253"/>
                  </a:lnTo>
                  <a:lnTo>
                    <a:pt x="1219046" y="147497"/>
                  </a:lnTo>
                  <a:lnTo>
                    <a:pt x="1227825" y="146371"/>
                  </a:lnTo>
                  <a:lnTo>
                    <a:pt x="1235460" y="141944"/>
                  </a:lnTo>
                  <a:lnTo>
                    <a:pt x="1240626" y="135169"/>
                  </a:lnTo>
                  <a:lnTo>
                    <a:pt x="1242874" y="126951"/>
                  </a:lnTo>
                  <a:lnTo>
                    <a:pt x="1241756" y="118196"/>
                  </a:lnTo>
                  <a:lnTo>
                    <a:pt x="1237330" y="110561"/>
                  </a:lnTo>
                  <a:lnTo>
                    <a:pt x="1230554" y="105396"/>
                  </a:lnTo>
                  <a:lnTo>
                    <a:pt x="1222336" y="103148"/>
                  </a:lnTo>
                  <a:close/>
                </a:path>
                <a:path w="11962130" h="7343775">
                  <a:moveTo>
                    <a:pt x="1307972" y="75678"/>
                  </a:moveTo>
                  <a:lnTo>
                    <a:pt x="1299131" y="76373"/>
                  </a:lnTo>
                  <a:lnTo>
                    <a:pt x="1291286" y="80417"/>
                  </a:lnTo>
                  <a:lnTo>
                    <a:pt x="1285791" y="86929"/>
                  </a:lnTo>
                  <a:lnTo>
                    <a:pt x="1283139" y="95026"/>
                  </a:lnTo>
                  <a:lnTo>
                    <a:pt x="1283822" y="103825"/>
                  </a:lnTo>
                  <a:lnTo>
                    <a:pt x="1287867" y="111669"/>
                  </a:lnTo>
                  <a:lnTo>
                    <a:pt x="1294383" y="117162"/>
                  </a:lnTo>
                  <a:lnTo>
                    <a:pt x="1302493" y="119811"/>
                  </a:lnTo>
                  <a:lnTo>
                    <a:pt x="1311316" y="119120"/>
                  </a:lnTo>
                  <a:lnTo>
                    <a:pt x="1319161" y="115077"/>
                  </a:lnTo>
                  <a:lnTo>
                    <a:pt x="1324656" y="108565"/>
                  </a:lnTo>
                  <a:lnTo>
                    <a:pt x="1327308" y="100468"/>
                  </a:lnTo>
                  <a:lnTo>
                    <a:pt x="1326625" y="91669"/>
                  </a:lnTo>
                  <a:lnTo>
                    <a:pt x="1322581" y="83824"/>
                  </a:lnTo>
                  <a:lnTo>
                    <a:pt x="1316069" y="78330"/>
                  </a:lnTo>
                  <a:lnTo>
                    <a:pt x="1307972" y="75678"/>
                  </a:lnTo>
                  <a:close/>
                </a:path>
                <a:path w="11962130" h="7343775">
                  <a:moveTo>
                    <a:pt x="1394871" y="52502"/>
                  </a:moveTo>
                  <a:lnTo>
                    <a:pt x="1386005" y="52758"/>
                  </a:lnTo>
                  <a:lnTo>
                    <a:pt x="1377970" y="56408"/>
                  </a:lnTo>
                  <a:lnTo>
                    <a:pt x="1372159" y="62640"/>
                  </a:lnTo>
                  <a:lnTo>
                    <a:pt x="1369109" y="70595"/>
                  </a:lnTo>
                  <a:lnTo>
                    <a:pt x="1369322" y="78220"/>
                  </a:lnTo>
                  <a:lnTo>
                    <a:pt x="1369355" y="79416"/>
                  </a:lnTo>
                  <a:lnTo>
                    <a:pt x="1373006" y="87452"/>
                  </a:lnTo>
                  <a:lnTo>
                    <a:pt x="1379242" y="93262"/>
                  </a:lnTo>
                  <a:lnTo>
                    <a:pt x="1387210" y="96309"/>
                  </a:lnTo>
                  <a:lnTo>
                    <a:pt x="1396057" y="96056"/>
                  </a:lnTo>
                  <a:lnTo>
                    <a:pt x="1404093" y="92407"/>
                  </a:lnTo>
                  <a:lnTo>
                    <a:pt x="1409904" y="86175"/>
                  </a:lnTo>
                  <a:lnTo>
                    <a:pt x="1412954" y="78220"/>
                  </a:lnTo>
                  <a:lnTo>
                    <a:pt x="1412740" y="70595"/>
                  </a:lnTo>
                  <a:lnTo>
                    <a:pt x="1412707" y="69397"/>
                  </a:lnTo>
                  <a:lnTo>
                    <a:pt x="1409057" y="61362"/>
                  </a:lnTo>
                  <a:lnTo>
                    <a:pt x="1402826" y="55551"/>
                  </a:lnTo>
                  <a:lnTo>
                    <a:pt x="1394871" y="52502"/>
                  </a:lnTo>
                  <a:close/>
                </a:path>
                <a:path w="11962130" h="7343775">
                  <a:moveTo>
                    <a:pt x="1473964" y="33484"/>
                  </a:moveTo>
                  <a:lnTo>
                    <a:pt x="1465755" y="36724"/>
                  </a:lnTo>
                  <a:lnTo>
                    <a:pt x="1459637" y="42655"/>
                  </a:lnTo>
                  <a:lnTo>
                    <a:pt x="1456191" y="50446"/>
                  </a:lnTo>
                  <a:lnTo>
                    <a:pt x="1455992" y="59269"/>
                  </a:lnTo>
                  <a:lnTo>
                    <a:pt x="1459233" y="67479"/>
                  </a:lnTo>
                  <a:lnTo>
                    <a:pt x="1465168" y="73595"/>
                  </a:lnTo>
                  <a:lnTo>
                    <a:pt x="1472973" y="77040"/>
                  </a:lnTo>
                  <a:lnTo>
                    <a:pt x="1481822" y="77233"/>
                  </a:lnTo>
                  <a:lnTo>
                    <a:pt x="1490030" y="73993"/>
                  </a:lnTo>
                  <a:lnTo>
                    <a:pt x="1496148" y="68063"/>
                  </a:lnTo>
                  <a:lnTo>
                    <a:pt x="1499595" y="60271"/>
                  </a:lnTo>
                  <a:lnTo>
                    <a:pt x="1499793" y="51448"/>
                  </a:lnTo>
                  <a:lnTo>
                    <a:pt x="1496553" y="43239"/>
                  </a:lnTo>
                  <a:lnTo>
                    <a:pt x="1490623" y="37121"/>
                  </a:lnTo>
                  <a:lnTo>
                    <a:pt x="1482831" y="33674"/>
                  </a:lnTo>
                  <a:lnTo>
                    <a:pt x="1473964" y="33484"/>
                  </a:lnTo>
                  <a:close/>
                </a:path>
                <a:path w="11962130" h="7343775">
                  <a:moveTo>
                    <a:pt x="1562769" y="18591"/>
                  </a:moveTo>
                  <a:lnTo>
                    <a:pt x="1554407" y="21414"/>
                  </a:lnTo>
                  <a:lnTo>
                    <a:pt x="1547999" y="27029"/>
                  </a:lnTo>
                  <a:lnTo>
                    <a:pt x="1544164" y="34638"/>
                  </a:lnTo>
                  <a:lnTo>
                    <a:pt x="1543522" y="43440"/>
                  </a:lnTo>
                  <a:lnTo>
                    <a:pt x="1546345" y="51802"/>
                  </a:lnTo>
                  <a:lnTo>
                    <a:pt x="1551964" y="58209"/>
                  </a:lnTo>
                  <a:lnTo>
                    <a:pt x="1559586" y="62042"/>
                  </a:lnTo>
                  <a:lnTo>
                    <a:pt x="1568413" y="62682"/>
                  </a:lnTo>
                  <a:lnTo>
                    <a:pt x="1576775" y="59860"/>
                  </a:lnTo>
                  <a:lnTo>
                    <a:pt x="1583183" y="54245"/>
                  </a:lnTo>
                  <a:lnTo>
                    <a:pt x="1587018" y="46636"/>
                  </a:lnTo>
                  <a:lnTo>
                    <a:pt x="1587661" y="37834"/>
                  </a:lnTo>
                  <a:lnTo>
                    <a:pt x="1584839" y="29472"/>
                  </a:lnTo>
                  <a:lnTo>
                    <a:pt x="1579224" y="23064"/>
                  </a:lnTo>
                  <a:lnTo>
                    <a:pt x="1571615" y="19229"/>
                  </a:lnTo>
                  <a:lnTo>
                    <a:pt x="1562769" y="18591"/>
                  </a:lnTo>
                  <a:close/>
                </a:path>
                <a:path w="11962130" h="7343775">
                  <a:moveTo>
                    <a:pt x="1651904" y="7912"/>
                  </a:moveTo>
                  <a:lnTo>
                    <a:pt x="1643441" y="10417"/>
                  </a:lnTo>
                  <a:lnTo>
                    <a:pt x="1636827" y="15786"/>
                  </a:lnTo>
                  <a:lnTo>
                    <a:pt x="1632708" y="23245"/>
                  </a:lnTo>
                  <a:lnTo>
                    <a:pt x="1631734" y="32016"/>
                  </a:lnTo>
                  <a:lnTo>
                    <a:pt x="1634239" y="40479"/>
                  </a:lnTo>
                  <a:lnTo>
                    <a:pt x="1639614" y="47093"/>
                  </a:lnTo>
                  <a:lnTo>
                    <a:pt x="1647085" y="51212"/>
                  </a:lnTo>
                  <a:lnTo>
                    <a:pt x="1655883" y="52184"/>
                  </a:lnTo>
                  <a:lnTo>
                    <a:pt x="1664345" y="49678"/>
                  </a:lnTo>
                  <a:lnTo>
                    <a:pt x="1670960" y="44309"/>
                  </a:lnTo>
                  <a:lnTo>
                    <a:pt x="1675079" y="36850"/>
                  </a:lnTo>
                  <a:lnTo>
                    <a:pt x="1676053" y="28078"/>
                  </a:lnTo>
                  <a:lnTo>
                    <a:pt x="1673548" y="19616"/>
                  </a:lnTo>
                  <a:lnTo>
                    <a:pt x="1668178" y="13001"/>
                  </a:lnTo>
                  <a:lnTo>
                    <a:pt x="1660720" y="8882"/>
                  </a:lnTo>
                  <a:lnTo>
                    <a:pt x="1651904" y="7912"/>
                  </a:lnTo>
                  <a:close/>
                </a:path>
                <a:path w="11962130" h="7343775">
                  <a:moveTo>
                    <a:pt x="1741755" y="1830"/>
                  </a:moveTo>
                  <a:lnTo>
                    <a:pt x="1733177" y="3904"/>
                  </a:lnTo>
                  <a:lnTo>
                    <a:pt x="1726298" y="8932"/>
                  </a:lnTo>
                  <a:lnTo>
                    <a:pt x="1721807" y="16173"/>
                  </a:lnTo>
                  <a:lnTo>
                    <a:pt x="1720391" y="24884"/>
                  </a:lnTo>
                  <a:lnTo>
                    <a:pt x="1722466" y="33462"/>
                  </a:lnTo>
                  <a:lnTo>
                    <a:pt x="1727498" y="40341"/>
                  </a:lnTo>
                  <a:lnTo>
                    <a:pt x="1734752" y="44831"/>
                  </a:lnTo>
                  <a:lnTo>
                    <a:pt x="1743489" y="46247"/>
                  </a:lnTo>
                  <a:lnTo>
                    <a:pt x="1752067" y="44173"/>
                  </a:lnTo>
                  <a:lnTo>
                    <a:pt x="1758945" y="39144"/>
                  </a:lnTo>
                  <a:lnTo>
                    <a:pt x="1763436" y="31904"/>
                  </a:lnTo>
                  <a:lnTo>
                    <a:pt x="1764852" y="23192"/>
                  </a:lnTo>
                  <a:lnTo>
                    <a:pt x="1762779" y="14614"/>
                  </a:lnTo>
                  <a:lnTo>
                    <a:pt x="1757751" y="7736"/>
                  </a:lnTo>
                  <a:lnTo>
                    <a:pt x="1750510" y="3245"/>
                  </a:lnTo>
                  <a:lnTo>
                    <a:pt x="1741755" y="1830"/>
                  </a:lnTo>
                  <a:close/>
                </a:path>
                <a:path w="11962130" h="7343775">
                  <a:moveTo>
                    <a:pt x="1831517" y="0"/>
                  </a:moveTo>
                  <a:lnTo>
                    <a:pt x="1822866" y="1746"/>
                  </a:lnTo>
                  <a:lnTo>
                    <a:pt x="1815802" y="6509"/>
                  </a:lnTo>
                  <a:lnTo>
                    <a:pt x="1811039" y="13574"/>
                  </a:lnTo>
                  <a:lnTo>
                    <a:pt x="1809292" y="22225"/>
                  </a:lnTo>
                  <a:lnTo>
                    <a:pt x="1811040" y="30875"/>
                  </a:lnTo>
                  <a:lnTo>
                    <a:pt x="1815807" y="37940"/>
                  </a:lnTo>
                  <a:lnTo>
                    <a:pt x="1822885" y="42703"/>
                  </a:lnTo>
                  <a:lnTo>
                    <a:pt x="1831562" y="44450"/>
                  </a:lnTo>
                  <a:lnTo>
                    <a:pt x="1840213" y="42703"/>
                  </a:lnTo>
                  <a:lnTo>
                    <a:pt x="1847277" y="37940"/>
                  </a:lnTo>
                  <a:lnTo>
                    <a:pt x="1852040" y="30875"/>
                  </a:lnTo>
                  <a:lnTo>
                    <a:pt x="1853787" y="22225"/>
                  </a:lnTo>
                  <a:lnTo>
                    <a:pt x="1852040" y="13574"/>
                  </a:lnTo>
                  <a:lnTo>
                    <a:pt x="1847277" y="6509"/>
                  </a:lnTo>
                  <a:lnTo>
                    <a:pt x="1840213" y="1746"/>
                  </a:lnTo>
                  <a:lnTo>
                    <a:pt x="1831517" y="0"/>
                  </a:lnTo>
                  <a:close/>
                </a:path>
                <a:path w="11962130" h="7343775">
                  <a:moveTo>
                    <a:pt x="1920462" y="0"/>
                  </a:moveTo>
                  <a:lnTo>
                    <a:pt x="1911811" y="1746"/>
                  </a:lnTo>
                  <a:lnTo>
                    <a:pt x="1904746" y="6509"/>
                  </a:lnTo>
                  <a:lnTo>
                    <a:pt x="1899983" y="13574"/>
                  </a:lnTo>
                  <a:lnTo>
                    <a:pt x="1898237" y="22225"/>
                  </a:lnTo>
                  <a:lnTo>
                    <a:pt x="1899984" y="30875"/>
                  </a:lnTo>
                  <a:lnTo>
                    <a:pt x="1904752" y="37940"/>
                  </a:lnTo>
                  <a:lnTo>
                    <a:pt x="1911830" y="42703"/>
                  </a:lnTo>
                  <a:lnTo>
                    <a:pt x="1920506" y="44450"/>
                  </a:lnTo>
                  <a:lnTo>
                    <a:pt x="1929157" y="42703"/>
                  </a:lnTo>
                  <a:lnTo>
                    <a:pt x="1936222" y="37940"/>
                  </a:lnTo>
                  <a:lnTo>
                    <a:pt x="1940985" y="30875"/>
                  </a:lnTo>
                  <a:lnTo>
                    <a:pt x="1942731" y="22225"/>
                  </a:lnTo>
                  <a:lnTo>
                    <a:pt x="1940985" y="13574"/>
                  </a:lnTo>
                  <a:lnTo>
                    <a:pt x="1936222" y="6509"/>
                  </a:lnTo>
                  <a:lnTo>
                    <a:pt x="1929157" y="1746"/>
                  </a:lnTo>
                  <a:lnTo>
                    <a:pt x="1920462" y="0"/>
                  </a:lnTo>
                  <a:close/>
                </a:path>
                <a:path w="11962130" h="7343775">
                  <a:moveTo>
                    <a:pt x="2009406" y="0"/>
                  </a:moveTo>
                  <a:lnTo>
                    <a:pt x="2000755" y="1746"/>
                  </a:lnTo>
                  <a:lnTo>
                    <a:pt x="1993691" y="6509"/>
                  </a:lnTo>
                  <a:lnTo>
                    <a:pt x="1988928" y="13574"/>
                  </a:lnTo>
                  <a:lnTo>
                    <a:pt x="1987181" y="22225"/>
                  </a:lnTo>
                  <a:lnTo>
                    <a:pt x="1988928" y="30875"/>
                  </a:lnTo>
                  <a:lnTo>
                    <a:pt x="1993696" y="37940"/>
                  </a:lnTo>
                  <a:lnTo>
                    <a:pt x="2000774" y="42703"/>
                  </a:lnTo>
                  <a:lnTo>
                    <a:pt x="2009451" y="44450"/>
                  </a:lnTo>
                  <a:lnTo>
                    <a:pt x="2018102" y="42703"/>
                  </a:lnTo>
                  <a:lnTo>
                    <a:pt x="2025166" y="37940"/>
                  </a:lnTo>
                  <a:lnTo>
                    <a:pt x="2029929" y="30875"/>
                  </a:lnTo>
                  <a:lnTo>
                    <a:pt x="2031676" y="22225"/>
                  </a:lnTo>
                  <a:lnTo>
                    <a:pt x="2029929" y="13574"/>
                  </a:lnTo>
                  <a:lnTo>
                    <a:pt x="2025166" y="6509"/>
                  </a:lnTo>
                  <a:lnTo>
                    <a:pt x="2018102" y="1746"/>
                  </a:lnTo>
                  <a:lnTo>
                    <a:pt x="2009406" y="0"/>
                  </a:lnTo>
                  <a:close/>
                </a:path>
                <a:path w="11962130" h="7343775">
                  <a:moveTo>
                    <a:pt x="2098351" y="0"/>
                  </a:moveTo>
                  <a:lnTo>
                    <a:pt x="2089700" y="1746"/>
                  </a:lnTo>
                  <a:lnTo>
                    <a:pt x="2082635" y="6509"/>
                  </a:lnTo>
                  <a:lnTo>
                    <a:pt x="2077872" y="13574"/>
                  </a:lnTo>
                  <a:lnTo>
                    <a:pt x="2076126" y="22225"/>
                  </a:lnTo>
                  <a:lnTo>
                    <a:pt x="2077873" y="30875"/>
                  </a:lnTo>
                  <a:lnTo>
                    <a:pt x="2082641" y="37940"/>
                  </a:lnTo>
                  <a:lnTo>
                    <a:pt x="2089718" y="42703"/>
                  </a:lnTo>
                  <a:lnTo>
                    <a:pt x="2098395" y="44450"/>
                  </a:lnTo>
                  <a:lnTo>
                    <a:pt x="2107046" y="42703"/>
                  </a:lnTo>
                  <a:lnTo>
                    <a:pt x="2114111" y="37940"/>
                  </a:lnTo>
                  <a:lnTo>
                    <a:pt x="2118874" y="30875"/>
                  </a:lnTo>
                  <a:lnTo>
                    <a:pt x="2120620" y="22225"/>
                  </a:lnTo>
                  <a:lnTo>
                    <a:pt x="2118874" y="13574"/>
                  </a:lnTo>
                  <a:lnTo>
                    <a:pt x="2114111" y="6509"/>
                  </a:lnTo>
                  <a:lnTo>
                    <a:pt x="2107046" y="1746"/>
                  </a:lnTo>
                  <a:lnTo>
                    <a:pt x="2098351" y="0"/>
                  </a:lnTo>
                  <a:close/>
                </a:path>
                <a:path w="11962130" h="7343775">
                  <a:moveTo>
                    <a:pt x="2187295" y="0"/>
                  </a:moveTo>
                  <a:lnTo>
                    <a:pt x="2178644" y="1746"/>
                  </a:lnTo>
                  <a:lnTo>
                    <a:pt x="2171580" y="6509"/>
                  </a:lnTo>
                  <a:lnTo>
                    <a:pt x="2166817" y="13574"/>
                  </a:lnTo>
                  <a:lnTo>
                    <a:pt x="2165070" y="22225"/>
                  </a:lnTo>
                  <a:lnTo>
                    <a:pt x="2166817" y="30875"/>
                  </a:lnTo>
                  <a:lnTo>
                    <a:pt x="2171585" y="37940"/>
                  </a:lnTo>
                  <a:lnTo>
                    <a:pt x="2178663" y="42703"/>
                  </a:lnTo>
                  <a:lnTo>
                    <a:pt x="2187340" y="44450"/>
                  </a:lnTo>
                  <a:lnTo>
                    <a:pt x="2195991" y="42703"/>
                  </a:lnTo>
                  <a:lnTo>
                    <a:pt x="2203055" y="37940"/>
                  </a:lnTo>
                  <a:lnTo>
                    <a:pt x="2207818" y="30875"/>
                  </a:lnTo>
                  <a:lnTo>
                    <a:pt x="2209565" y="22225"/>
                  </a:lnTo>
                  <a:lnTo>
                    <a:pt x="2207818" y="13574"/>
                  </a:lnTo>
                  <a:lnTo>
                    <a:pt x="2203055" y="6509"/>
                  </a:lnTo>
                  <a:lnTo>
                    <a:pt x="2195991" y="1746"/>
                  </a:lnTo>
                  <a:lnTo>
                    <a:pt x="2187295" y="0"/>
                  </a:lnTo>
                  <a:close/>
                </a:path>
                <a:path w="11962130" h="7343775">
                  <a:moveTo>
                    <a:pt x="2276240" y="0"/>
                  </a:moveTo>
                  <a:lnTo>
                    <a:pt x="2267589" y="1746"/>
                  </a:lnTo>
                  <a:lnTo>
                    <a:pt x="2260524" y="6509"/>
                  </a:lnTo>
                  <a:lnTo>
                    <a:pt x="2255761" y="13574"/>
                  </a:lnTo>
                  <a:lnTo>
                    <a:pt x="2254015" y="22225"/>
                  </a:lnTo>
                  <a:lnTo>
                    <a:pt x="2255762" y="30875"/>
                  </a:lnTo>
                  <a:lnTo>
                    <a:pt x="2260530" y="37940"/>
                  </a:lnTo>
                  <a:lnTo>
                    <a:pt x="2267607" y="42703"/>
                  </a:lnTo>
                  <a:lnTo>
                    <a:pt x="2276284" y="44450"/>
                  </a:lnTo>
                  <a:lnTo>
                    <a:pt x="2284935" y="42703"/>
                  </a:lnTo>
                  <a:lnTo>
                    <a:pt x="2291999" y="37940"/>
                  </a:lnTo>
                  <a:lnTo>
                    <a:pt x="2296762" y="30875"/>
                  </a:lnTo>
                  <a:lnTo>
                    <a:pt x="2298509" y="22225"/>
                  </a:lnTo>
                  <a:lnTo>
                    <a:pt x="2296762" y="13574"/>
                  </a:lnTo>
                  <a:lnTo>
                    <a:pt x="2291999" y="6509"/>
                  </a:lnTo>
                  <a:lnTo>
                    <a:pt x="2284935" y="1746"/>
                  </a:lnTo>
                  <a:lnTo>
                    <a:pt x="2276240" y="0"/>
                  </a:lnTo>
                  <a:close/>
                </a:path>
                <a:path w="11962130" h="7343775">
                  <a:moveTo>
                    <a:pt x="2365184" y="0"/>
                  </a:moveTo>
                  <a:lnTo>
                    <a:pt x="2356533" y="1746"/>
                  </a:lnTo>
                  <a:lnTo>
                    <a:pt x="2349469" y="6509"/>
                  </a:lnTo>
                  <a:lnTo>
                    <a:pt x="2344706" y="13574"/>
                  </a:lnTo>
                  <a:lnTo>
                    <a:pt x="2342959" y="22225"/>
                  </a:lnTo>
                  <a:lnTo>
                    <a:pt x="2344706" y="30875"/>
                  </a:lnTo>
                  <a:lnTo>
                    <a:pt x="2349474" y="37940"/>
                  </a:lnTo>
                  <a:lnTo>
                    <a:pt x="2356552" y="42703"/>
                  </a:lnTo>
                  <a:lnTo>
                    <a:pt x="2365228" y="44450"/>
                  </a:lnTo>
                  <a:lnTo>
                    <a:pt x="2373879" y="42703"/>
                  </a:lnTo>
                  <a:lnTo>
                    <a:pt x="2380944" y="37940"/>
                  </a:lnTo>
                  <a:lnTo>
                    <a:pt x="2385707" y="30875"/>
                  </a:lnTo>
                  <a:lnTo>
                    <a:pt x="2387453" y="22225"/>
                  </a:lnTo>
                  <a:lnTo>
                    <a:pt x="2385707" y="13574"/>
                  </a:lnTo>
                  <a:lnTo>
                    <a:pt x="2380944" y="6509"/>
                  </a:lnTo>
                  <a:lnTo>
                    <a:pt x="2373879" y="1746"/>
                  </a:lnTo>
                  <a:lnTo>
                    <a:pt x="2365184" y="0"/>
                  </a:lnTo>
                  <a:close/>
                </a:path>
                <a:path w="11962130" h="7343775">
                  <a:moveTo>
                    <a:pt x="2454128" y="0"/>
                  </a:moveTo>
                  <a:lnTo>
                    <a:pt x="2445477" y="1746"/>
                  </a:lnTo>
                  <a:lnTo>
                    <a:pt x="2438413" y="6509"/>
                  </a:lnTo>
                  <a:lnTo>
                    <a:pt x="2433650" y="13574"/>
                  </a:lnTo>
                  <a:lnTo>
                    <a:pt x="2431903" y="22225"/>
                  </a:lnTo>
                  <a:lnTo>
                    <a:pt x="2433651" y="30875"/>
                  </a:lnTo>
                  <a:lnTo>
                    <a:pt x="2438419" y="37940"/>
                  </a:lnTo>
                  <a:lnTo>
                    <a:pt x="2445496" y="42703"/>
                  </a:lnTo>
                  <a:lnTo>
                    <a:pt x="2454173" y="44450"/>
                  </a:lnTo>
                  <a:lnTo>
                    <a:pt x="2462824" y="42703"/>
                  </a:lnTo>
                  <a:lnTo>
                    <a:pt x="2469888" y="37940"/>
                  </a:lnTo>
                  <a:lnTo>
                    <a:pt x="2474651" y="30875"/>
                  </a:lnTo>
                  <a:lnTo>
                    <a:pt x="2476398" y="22225"/>
                  </a:lnTo>
                  <a:lnTo>
                    <a:pt x="2474651" y="13574"/>
                  </a:lnTo>
                  <a:lnTo>
                    <a:pt x="2469888" y="6509"/>
                  </a:lnTo>
                  <a:lnTo>
                    <a:pt x="2462824" y="1746"/>
                  </a:lnTo>
                  <a:lnTo>
                    <a:pt x="2454128" y="0"/>
                  </a:lnTo>
                  <a:close/>
                </a:path>
                <a:path w="11962130" h="7343775">
                  <a:moveTo>
                    <a:pt x="2543073" y="0"/>
                  </a:moveTo>
                  <a:lnTo>
                    <a:pt x="2534422" y="1746"/>
                  </a:lnTo>
                  <a:lnTo>
                    <a:pt x="2527357" y="6509"/>
                  </a:lnTo>
                  <a:lnTo>
                    <a:pt x="2522594" y="13574"/>
                  </a:lnTo>
                  <a:lnTo>
                    <a:pt x="2520848" y="22225"/>
                  </a:lnTo>
                  <a:lnTo>
                    <a:pt x="2522595" y="30875"/>
                  </a:lnTo>
                  <a:lnTo>
                    <a:pt x="2527363" y="37940"/>
                  </a:lnTo>
                  <a:lnTo>
                    <a:pt x="2534441" y="42703"/>
                  </a:lnTo>
                  <a:lnTo>
                    <a:pt x="2543117" y="44450"/>
                  </a:lnTo>
                  <a:lnTo>
                    <a:pt x="2551768" y="42703"/>
                  </a:lnTo>
                  <a:lnTo>
                    <a:pt x="2558833" y="37940"/>
                  </a:lnTo>
                  <a:lnTo>
                    <a:pt x="2563596" y="30875"/>
                  </a:lnTo>
                  <a:lnTo>
                    <a:pt x="2565342" y="22225"/>
                  </a:lnTo>
                  <a:lnTo>
                    <a:pt x="2563596" y="13574"/>
                  </a:lnTo>
                  <a:lnTo>
                    <a:pt x="2558833" y="6509"/>
                  </a:lnTo>
                  <a:lnTo>
                    <a:pt x="2551768" y="1746"/>
                  </a:lnTo>
                  <a:lnTo>
                    <a:pt x="2543073" y="0"/>
                  </a:lnTo>
                  <a:close/>
                </a:path>
                <a:path w="11962130" h="7343775">
                  <a:moveTo>
                    <a:pt x="2632017" y="0"/>
                  </a:moveTo>
                  <a:lnTo>
                    <a:pt x="2623366" y="1746"/>
                  </a:lnTo>
                  <a:lnTo>
                    <a:pt x="2616302" y="6509"/>
                  </a:lnTo>
                  <a:lnTo>
                    <a:pt x="2611539" y="13574"/>
                  </a:lnTo>
                  <a:lnTo>
                    <a:pt x="2609792" y="22225"/>
                  </a:lnTo>
                  <a:lnTo>
                    <a:pt x="2611540" y="30875"/>
                  </a:lnTo>
                  <a:lnTo>
                    <a:pt x="2616307" y="37940"/>
                  </a:lnTo>
                  <a:lnTo>
                    <a:pt x="2623385" y="42703"/>
                  </a:lnTo>
                  <a:lnTo>
                    <a:pt x="2632062" y="44450"/>
                  </a:lnTo>
                  <a:lnTo>
                    <a:pt x="2640713" y="42703"/>
                  </a:lnTo>
                  <a:lnTo>
                    <a:pt x="2647777" y="37940"/>
                  </a:lnTo>
                  <a:lnTo>
                    <a:pt x="2652540" y="30875"/>
                  </a:lnTo>
                  <a:lnTo>
                    <a:pt x="2654287" y="22225"/>
                  </a:lnTo>
                  <a:lnTo>
                    <a:pt x="2652540" y="13574"/>
                  </a:lnTo>
                  <a:lnTo>
                    <a:pt x="2647777" y="6509"/>
                  </a:lnTo>
                  <a:lnTo>
                    <a:pt x="2640713" y="1746"/>
                  </a:lnTo>
                  <a:lnTo>
                    <a:pt x="2632017" y="0"/>
                  </a:lnTo>
                  <a:close/>
                </a:path>
                <a:path w="11962130" h="7343775">
                  <a:moveTo>
                    <a:pt x="2720962" y="0"/>
                  </a:moveTo>
                  <a:lnTo>
                    <a:pt x="2712311" y="1746"/>
                  </a:lnTo>
                  <a:lnTo>
                    <a:pt x="2705246" y="6509"/>
                  </a:lnTo>
                  <a:lnTo>
                    <a:pt x="2700483" y="13574"/>
                  </a:lnTo>
                  <a:lnTo>
                    <a:pt x="2698737" y="22225"/>
                  </a:lnTo>
                  <a:lnTo>
                    <a:pt x="2700484" y="30875"/>
                  </a:lnTo>
                  <a:lnTo>
                    <a:pt x="2705252" y="37940"/>
                  </a:lnTo>
                  <a:lnTo>
                    <a:pt x="2712330" y="42703"/>
                  </a:lnTo>
                  <a:lnTo>
                    <a:pt x="2721006" y="44450"/>
                  </a:lnTo>
                  <a:lnTo>
                    <a:pt x="2729657" y="42703"/>
                  </a:lnTo>
                  <a:lnTo>
                    <a:pt x="2736722" y="37940"/>
                  </a:lnTo>
                  <a:lnTo>
                    <a:pt x="2741485" y="30875"/>
                  </a:lnTo>
                  <a:lnTo>
                    <a:pt x="2743231" y="22225"/>
                  </a:lnTo>
                  <a:lnTo>
                    <a:pt x="2741485" y="13574"/>
                  </a:lnTo>
                  <a:lnTo>
                    <a:pt x="2736722" y="6509"/>
                  </a:lnTo>
                  <a:lnTo>
                    <a:pt x="2729657" y="1746"/>
                  </a:lnTo>
                  <a:lnTo>
                    <a:pt x="2720962" y="0"/>
                  </a:lnTo>
                  <a:close/>
                </a:path>
                <a:path w="11962130" h="7343775">
                  <a:moveTo>
                    <a:pt x="2809906" y="0"/>
                  </a:moveTo>
                  <a:lnTo>
                    <a:pt x="2801255" y="1746"/>
                  </a:lnTo>
                  <a:lnTo>
                    <a:pt x="2794191" y="6509"/>
                  </a:lnTo>
                  <a:lnTo>
                    <a:pt x="2789428" y="13574"/>
                  </a:lnTo>
                  <a:lnTo>
                    <a:pt x="2787681" y="22225"/>
                  </a:lnTo>
                  <a:lnTo>
                    <a:pt x="2789428" y="30875"/>
                  </a:lnTo>
                  <a:lnTo>
                    <a:pt x="2794196" y="37940"/>
                  </a:lnTo>
                  <a:lnTo>
                    <a:pt x="2801274" y="42703"/>
                  </a:lnTo>
                  <a:lnTo>
                    <a:pt x="2809951" y="44450"/>
                  </a:lnTo>
                  <a:lnTo>
                    <a:pt x="2818602" y="42703"/>
                  </a:lnTo>
                  <a:lnTo>
                    <a:pt x="2825666" y="37940"/>
                  </a:lnTo>
                  <a:lnTo>
                    <a:pt x="2830429" y="30875"/>
                  </a:lnTo>
                  <a:lnTo>
                    <a:pt x="2832176" y="22225"/>
                  </a:lnTo>
                  <a:lnTo>
                    <a:pt x="2830429" y="13574"/>
                  </a:lnTo>
                  <a:lnTo>
                    <a:pt x="2825666" y="6509"/>
                  </a:lnTo>
                  <a:lnTo>
                    <a:pt x="2818602" y="1746"/>
                  </a:lnTo>
                  <a:lnTo>
                    <a:pt x="2809906" y="0"/>
                  </a:lnTo>
                  <a:close/>
                </a:path>
                <a:path w="11962130" h="7343775">
                  <a:moveTo>
                    <a:pt x="2898851" y="0"/>
                  </a:moveTo>
                  <a:lnTo>
                    <a:pt x="2890200" y="1746"/>
                  </a:lnTo>
                  <a:lnTo>
                    <a:pt x="2883135" y="6509"/>
                  </a:lnTo>
                  <a:lnTo>
                    <a:pt x="2878372" y="13574"/>
                  </a:lnTo>
                  <a:lnTo>
                    <a:pt x="2876626" y="22225"/>
                  </a:lnTo>
                  <a:lnTo>
                    <a:pt x="2878373" y="30875"/>
                  </a:lnTo>
                  <a:lnTo>
                    <a:pt x="2883141" y="37940"/>
                  </a:lnTo>
                  <a:lnTo>
                    <a:pt x="2890218" y="42703"/>
                  </a:lnTo>
                  <a:lnTo>
                    <a:pt x="2898895" y="44450"/>
                  </a:lnTo>
                  <a:lnTo>
                    <a:pt x="2907546" y="42703"/>
                  </a:lnTo>
                  <a:lnTo>
                    <a:pt x="2914611" y="37940"/>
                  </a:lnTo>
                  <a:lnTo>
                    <a:pt x="2919374" y="30875"/>
                  </a:lnTo>
                  <a:lnTo>
                    <a:pt x="2921120" y="22225"/>
                  </a:lnTo>
                  <a:lnTo>
                    <a:pt x="2919374" y="13574"/>
                  </a:lnTo>
                  <a:lnTo>
                    <a:pt x="2914611" y="6509"/>
                  </a:lnTo>
                  <a:lnTo>
                    <a:pt x="2907546" y="1746"/>
                  </a:lnTo>
                  <a:lnTo>
                    <a:pt x="2898851" y="0"/>
                  </a:lnTo>
                  <a:close/>
                </a:path>
                <a:path w="11962130" h="7343775">
                  <a:moveTo>
                    <a:pt x="2987795" y="0"/>
                  </a:moveTo>
                  <a:lnTo>
                    <a:pt x="2979144" y="1746"/>
                  </a:lnTo>
                  <a:lnTo>
                    <a:pt x="2972080" y="6509"/>
                  </a:lnTo>
                  <a:lnTo>
                    <a:pt x="2967317" y="13574"/>
                  </a:lnTo>
                  <a:lnTo>
                    <a:pt x="2965570" y="22225"/>
                  </a:lnTo>
                  <a:lnTo>
                    <a:pt x="2967317" y="30875"/>
                  </a:lnTo>
                  <a:lnTo>
                    <a:pt x="2972085" y="37940"/>
                  </a:lnTo>
                  <a:lnTo>
                    <a:pt x="2979163" y="42703"/>
                  </a:lnTo>
                  <a:lnTo>
                    <a:pt x="2987840" y="44450"/>
                  </a:lnTo>
                  <a:lnTo>
                    <a:pt x="2996491" y="42703"/>
                  </a:lnTo>
                  <a:lnTo>
                    <a:pt x="3003555" y="37940"/>
                  </a:lnTo>
                  <a:lnTo>
                    <a:pt x="3008318" y="30875"/>
                  </a:lnTo>
                  <a:lnTo>
                    <a:pt x="3010065" y="22225"/>
                  </a:lnTo>
                  <a:lnTo>
                    <a:pt x="3008318" y="13574"/>
                  </a:lnTo>
                  <a:lnTo>
                    <a:pt x="3003555" y="6509"/>
                  </a:lnTo>
                  <a:lnTo>
                    <a:pt x="2996491" y="1746"/>
                  </a:lnTo>
                  <a:lnTo>
                    <a:pt x="2987795" y="0"/>
                  </a:lnTo>
                  <a:close/>
                </a:path>
                <a:path w="11962130" h="7343775">
                  <a:moveTo>
                    <a:pt x="3076740" y="0"/>
                  </a:moveTo>
                  <a:lnTo>
                    <a:pt x="3068089" y="1746"/>
                  </a:lnTo>
                  <a:lnTo>
                    <a:pt x="3061024" y="6509"/>
                  </a:lnTo>
                  <a:lnTo>
                    <a:pt x="3056261" y="13574"/>
                  </a:lnTo>
                  <a:lnTo>
                    <a:pt x="3054515" y="22225"/>
                  </a:lnTo>
                  <a:lnTo>
                    <a:pt x="3056262" y="30875"/>
                  </a:lnTo>
                  <a:lnTo>
                    <a:pt x="3061030" y="37940"/>
                  </a:lnTo>
                  <a:lnTo>
                    <a:pt x="3068107" y="42703"/>
                  </a:lnTo>
                  <a:lnTo>
                    <a:pt x="3076784" y="44450"/>
                  </a:lnTo>
                  <a:lnTo>
                    <a:pt x="3085435" y="42703"/>
                  </a:lnTo>
                  <a:lnTo>
                    <a:pt x="3092500" y="37940"/>
                  </a:lnTo>
                  <a:lnTo>
                    <a:pt x="3097263" y="30875"/>
                  </a:lnTo>
                  <a:lnTo>
                    <a:pt x="3099009" y="22225"/>
                  </a:lnTo>
                  <a:lnTo>
                    <a:pt x="3097263" y="13574"/>
                  </a:lnTo>
                  <a:lnTo>
                    <a:pt x="3092500" y="6509"/>
                  </a:lnTo>
                  <a:lnTo>
                    <a:pt x="3085435" y="1746"/>
                  </a:lnTo>
                  <a:lnTo>
                    <a:pt x="3076740" y="0"/>
                  </a:lnTo>
                  <a:close/>
                </a:path>
                <a:path w="11962130" h="7343775">
                  <a:moveTo>
                    <a:pt x="3165684" y="0"/>
                  </a:moveTo>
                  <a:lnTo>
                    <a:pt x="3157033" y="1746"/>
                  </a:lnTo>
                  <a:lnTo>
                    <a:pt x="3149969" y="6509"/>
                  </a:lnTo>
                  <a:lnTo>
                    <a:pt x="3145206" y="13574"/>
                  </a:lnTo>
                  <a:lnTo>
                    <a:pt x="3143459" y="22225"/>
                  </a:lnTo>
                  <a:lnTo>
                    <a:pt x="3145206" y="30875"/>
                  </a:lnTo>
                  <a:lnTo>
                    <a:pt x="3149974" y="37940"/>
                  </a:lnTo>
                  <a:lnTo>
                    <a:pt x="3157052" y="42703"/>
                  </a:lnTo>
                  <a:lnTo>
                    <a:pt x="3165729" y="44450"/>
                  </a:lnTo>
                  <a:lnTo>
                    <a:pt x="3174379" y="42703"/>
                  </a:lnTo>
                  <a:lnTo>
                    <a:pt x="3181444" y="37940"/>
                  </a:lnTo>
                  <a:lnTo>
                    <a:pt x="3186207" y="30875"/>
                  </a:lnTo>
                  <a:lnTo>
                    <a:pt x="3187954" y="22225"/>
                  </a:lnTo>
                  <a:lnTo>
                    <a:pt x="3186207" y="13574"/>
                  </a:lnTo>
                  <a:lnTo>
                    <a:pt x="3181444" y="6509"/>
                  </a:lnTo>
                  <a:lnTo>
                    <a:pt x="3174379" y="1746"/>
                  </a:lnTo>
                  <a:lnTo>
                    <a:pt x="3165684" y="0"/>
                  </a:lnTo>
                  <a:close/>
                </a:path>
                <a:path w="11962130" h="7343775">
                  <a:moveTo>
                    <a:pt x="3254629" y="0"/>
                  </a:moveTo>
                  <a:lnTo>
                    <a:pt x="3245978" y="1746"/>
                  </a:lnTo>
                  <a:lnTo>
                    <a:pt x="3238913" y="6509"/>
                  </a:lnTo>
                  <a:lnTo>
                    <a:pt x="3234150" y="13574"/>
                  </a:lnTo>
                  <a:lnTo>
                    <a:pt x="3232404" y="22225"/>
                  </a:lnTo>
                  <a:lnTo>
                    <a:pt x="3234151" y="30875"/>
                  </a:lnTo>
                  <a:lnTo>
                    <a:pt x="3238919" y="37940"/>
                  </a:lnTo>
                  <a:lnTo>
                    <a:pt x="3245996" y="42703"/>
                  </a:lnTo>
                  <a:lnTo>
                    <a:pt x="3254673" y="44450"/>
                  </a:lnTo>
                  <a:lnTo>
                    <a:pt x="3263324" y="42703"/>
                  </a:lnTo>
                  <a:lnTo>
                    <a:pt x="3270388" y="37940"/>
                  </a:lnTo>
                  <a:lnTo>
                    <a:pt x="3275151" y="30875"/>
                  </a:lnTo>
                  <a:lnTo>
                    <a:pt x="3276898" y="22225"/>
                  </a:lnTo>
                  <a:lnTo>
                    <a:pt x="3275151" y="13574"/>
                  </a:lnTo>
                  <a:lnTo>
                    <a:pt x="3270388" y="6509"/>
                  </a:lnTo>
                  <a:lnTo>
                    <a:pt x="3263324" y="1746"/>
                  </a:lnTo>
                  <a:lnTo>
                    <a:pt x="3254629" y="0"/>
                  </a:lnTo>
                  <a:close/>
                </a:path>
                <a:path w="11962130" h="7343775">
                  <a:moveTo>
                    <a:pt x="3343573" y="0"/>
                  </a:moveTo>
                  <a:lnTo>
                    <a:pt x="3334922" y="1746"/>
                  </a:lnTo>
                  <a:lnTo>
                    <a:pt x="3327857" y="6509"/>
                  </a:lnTo>
                  <a:lnTo>
                    <a:pt x="3323094" y="13574"/>
                  </a:lnTo>
                  <a:lnTo>
                    <a:pt x="3321348" y="22225"/>
                  </a:lnTo>
                  <a:lnTo>
                    <a:pt x="3323095" y="30875"/>
                  </a:lnTo>
                  <a:lnTo>
                    <a:pt x="3327863" y="37940"/>
                  </a:lnTo>
                  <a:lnTo>
                    <a:pt x="3334941" y="42703"/>
                  </a:lnTo>
                  <a:lnTo>
                    <a:pt x="3343617" y="44450"/>
                  </a:lnTo>
                  <a:lnTo>
                    <a:pt x="3352268" y="42703"/>
                  </a:lnTo>
                  <a:lnTo>
                    <a:pt x="3359333" y="37940"/>
                  </a:lnTo>
                  <a:lnTo>
                    <a:pt x="3364096" y="30875"/>
                  </a:lnTo>
                  <a:lnTo>
                    <a:pt x="3365842" y="22225"/>
                  </a:lnTo>
                  <a:lnTo>
                    <a:pt x="3364096" y="13574"/>
                  </a:lnTo>
                  <a:lnTo>
                    <a:pt x="3359333" y="6509"/>
                  </a:lnTo>
                  <a:lnTo>
                    <a:pt x="3352268" y="1746"/>
                  </a:lnTo>
                  <a:lnTo>
                    <a:pt x="3343573" y="0"/>
                  </a:lnTo>
                  <a:close/>
                </a:path>
                <a:path w="11962130" h="7343775">
                  <a:moveTo>
                    <a:pt x="3432517" y="0"/>
                  </a:moveTo>
                  <a:lnTo>
                    <a:pt x="3423866" y="1746"/>
                  </a:lnTo>
                  <a:lnTo>
                    <a:pt x="3416802" y="6509"/>
                  </a:lnTo>
                  <a:lnTo>
                    <a:pt x="3412039" y="13574"/>
                  </a:lnTo>
                  <a:lnTo>
                    <a:pt x="3410292" y="22225"/>
                  </a:lnTo>
                  <a:lnTo>
                    <a:pt x="3412040" y="30875"/>
                  </a:lnTo>
                  <a:lnTo>
                    <a:pt x="3416807" y="37940"/>
                  </a:lnTo>
                  <a:lnTo>
                    <a:pt x="3423885" y="42703"/>
                  </a:lnTo>
                  <a:lnTo>
                    <a:pt x="3432562" y="44450"/>
                  </a:lnTo>
                  <a:lnTo>
                    <a:pt x="3441213" y="42703"/>
                  </a:lnTo>
                  <a:lnTo>
                    <a:pt x="3448277" y="37940"/>
                  </a:lnTo>
                  <a:lnTo>
                    <a:pt x="3453040" y="30875"/>
                  </a:lnTo>
                  <a:lnTo>
                    <a:pt x="3454787" y="22225"/>
                  </a:lnTo>
                  <a:lnTo>
                    <a:pt x="3453040" y="13574"/>
                  </a:lnTo>
                  <a:lnTo>
                    <a:pt x="3448277" y="6509"/>
                  </a:lnTo>
                  <a:lnTo>
                    <a:pt x="3441213" y="1746"/>
                  </a:lnTo>
                  <a:lnTo>
                    <a:pt x="3432517" y="0"/>
                  </a:lnTo>
                  <a:close/>
                </a:path>
                <a:path w="11962130" h="7343775">
                  <a:moveTo>
                    <a:pt x="3521462" y="0"/>
                  </a:moveTo>
                  <a:lnTo>
                    <a:pt x="3512811" y="1746"/>
                  </a:lnTo>
                  <a:lnTo>
                    <a:pt x="3505746" y="6509"/>
                  </a:lnTo>
                  <a:lnTo>
                    <a:pt x="3500983" y="13574"/>
                  </a:lnTo>
                  <a:lnTo>
                    <a:pt x="3499237" y="22225"/>
                  </a:lnTo>
                  <a:lnTo>
                    <a:pt x="3500984" y="30875"/>
                  </a:lnTo>
                  <a:lnTo>
                    <a:pt x="3505752" y="37940"/>
                  </a:lnTo>
                  <a:lnTo>
                    <a:pt x="3512830" y="42703"/>
                  </a:lnTo>
                  <a:lnTo>
                    <a:pt x="3521506" y="44450"/>
                  </a:lnTo>
                  <a:lnTo>
                    <a:pt x="3530157" y="42703"/>
                  </a:lnTo>
                  <a:lnTo>
                    <a:pt x="3537222" y="37940"/>
                  </a:lnTo>
                  <a:lnTo>
                    <a:pt x="3541985" y="30875"/>
                  </a:lnTo>
                  <a:lnTo>
                    <a:pt x="3543731" y="22225"/>
                  </a:lnTo>
                  <a:lnTo>
                    <a:pt x="3541985" y="13574"/>
                  </a:lnTo>
                  <a:lnTo>
                    <a:pt x="3537222" y="6509"/>
                  </a:lnTo>
                  <a:lnTo>
                    <a:pt x="3530157" y="1746"/>
                  </a:lnTo>
                  <a:lnTo>
                    <a:pt x="3521462" y="0"/>
                  </a:lnTo>
                  <a:close/>
                </a:path>
                <a:path w="11962130" h="7343775">
                  <a:moveTo>
                    <a:pt x="3610406" y="0"/>
                  </a:moveTo>
                  <a:lnTo>
                    <a:pt x="3601755" y="1746"/>
                  </a:lnTo>
                  <a:lnTo>
                    <a:pt x="3594691" y="6509"/>
                  </a:lnTo>
                  <a:lnTo>
                    <a:pt x="3589928" y="13574"/>
                  </a:lnTo>
                  <a:lnTo>
                    <a:pt x="3588181" y="22225"/>
                  </a:lnTo>
                  <a:lnTo>
                    <a:pt x="3589929" y="30875"/>
                  </a:lnTo>
                  <a:lnTo>
                    <a:pt x="3594696" y="37940"/>
                  </a:lnTo>
                  <a:lnTo>
                    <a:pt x="3601774" y="42703"/>
                  </a:lnTo>
                  <a:lnTo>
                    <a:pt x="3610451" y="44450"/>
                  </a:lnTo>
                  <a:lnTo>
                    <a:pt x="3619102" y="42703"/>
                  </a:lnTo>
                  <a:lnTo>
                    <a:pt x="3626166" y="37940"/>
                  </a:lnTo>
                  <a:lnTo>
                    <a:pt x="3630929" y="30875"/>
                  </a:lnTo>
                  <a:lnTo>
                    <a:pt x="3632676" y="22225"/>
                  </a:lnTo>
                  <a:lnTo>
                    <a:pt x="3630929" y="13574"/>
                  </a:lnTo>
                  <a:lnTo>
                    <a:pt x="3626166" y="6509"/>
                  </a:lnTo>
                  <a:lnTo>
                    <a:pt x="3619102" y="1746"/>
                  </a:lnTo>
                  <a:lnTo>
                    <a:pt x="3610406" y="0"/>
                  </a:lnTo>
                  <a:close/>
                </a:path>
                <a:path w="11962130" h="7343775">
                  <a:moveTo>
                    <a:pt x="3699351" y="0"/>
                  </a:moveTo>
                  <a:lnTo>
                    <a:pt x="3690700" y="1746"/>
                  </a:lnTo>
                  <a:lnTo>
                    <a:pt x="3683636" y="6509"/>
                  </a:lnTo>
                  <a:lnTo>
                    <a:pt x="3678872" y="13574"/>
                  </a:lnTo>
                  <a:lnTo>
                    <a:pt x="3677126" y="22225"/>
                  </a:lnTo>
                  <a:lnTo>
                    <a:pt x="3678873" y="30875"/>
                  </a:lnTo>
                  <a:lnTo>
                    <a:pt x="3683641" y="37940"/>
                  </a:lnTo>
                  <a:lnTo>
                    <a:pt x="3690720" y="42703"/>
                  </a:lnTo>
                  <a:lnTo>
                    <a:pt x="3699396" y="44450"/>
                  </a:lnTo>
                  <a:lnTo>
                    <a:pt x="3708047" y="42703"/>
                  </a:lnTo>
                  <a:lnTo>
                    <a:pt x="3715111" y="37940"/>
                  </a:lnTo>
                  <a:lnTo>
                    <a:pt x="3719875" y="30875"/>
                  </a:lnTo>
                  <a:lnTo>
                    <a:pt x="3721621" y="22225"/>
                  </a:lnTo>
                  <a:lnTo>
                    <a:pt x="3719875" y="13574"/>
                  </a:lnTo>
                  <a:lnTo>
                    <a:pt x="3715111" y="6509"/>
                  </a:lnTo>
                  <a:lnTo>
                    <a:pt x="3708047" y="1746"/>
                  </a:lnTo>
                  <a:lnTo>
                    <a:pt x="3699351" y="0"/>
                  </a:lnTo>
                  <a:close/>
                </a:path>
                <a:path w="11962130" h="7343775">
                  <a:moveTo>
                    <a:pt x="3788296" y="0"/>
                  </a:moveTo>
                  <a:lnTo>
                    <a:pt x="3779645" y="1746"/>
                  </a:lnTo>
                  <a:lnTo>
                    <a:pt x="3772581" y="6509"/>
                  </a:lnTo>
                  <a:lnTo>
                    <a:pt x="3767818" y="13574"/>
                  </a:lnTo>
                  <a:lnTo>
                    <a:pt x="3766071" y="22225"/>
                  </a:lnTo>
                  <a:lnTo>
                    <a:pt x="3767819" y="30875"/>
                  </a:lnTo>
                  <a:lnTo>
                    <a:pt x="3772587" y="37940"/>
                  </a:lnTo>
                  <a:lnTo>
                    <a:pt x="3779664" y="42703"/>
                  </a:lnTo>
                  <a:lnTo>
                    <a:pt x="3788341" y="44450"/>
                  </a:lnTo>
                  <a:lnTo>
                    <a:pt x="3796992" y="42703"/>
                  </a:lnTo>
                  <a:lnTo>
                    <a:pt x="3804056" y="37940"/>
                  </a:lnTo>
                  <a:lnTo>
                    <a:pt x="3808819" y="30875"/>
                  </a:lnTo>
                  <a:lnTo>
                    <a:pt x="3810566" y="22225"/>
                  </a:lnTo>
                  <a:lnTo>
                    <a:pt x="3808819" y="13574"/>
                  </a:lnTo>
                  <a:lnTo>
                    <a:pt x="3804056" y="6509"/>
                  </a:lnTo>
                  <a:lnTo>
                    <a:pt x="3796992" y="1746"/>
                  </a:lnTo>
                  <a:lnTo>
                    <a:pt x="3788296" y="0"/>
                  </a:lnTo>
                  <a:close/>
                </a:path>
                <a:path w="11962130" h="7343775">
                  <a:moveTo>
                    <a:pt x="3877241" y="0"/>
                  </a:moveTo>
                  <a:lnTo>
                    <a:pt x="3868590" y="1746"/>
                  </a:lnTo>
                  <a:lnTo>
                    <a:pt x="3861525" y="6509"/>
                  </a:lnTo>
                  <a:lnTo>
                    <a:pt x="3856762" y="13574"/>
                  </a:lnTo>
                  <a:lnTo>
                    <a:pt x="3855016" y="22225"/>
                  </a:lnTo>
                  <a:lnTo>
                    <a:pt x="3856763" y="30875"/>
                  </a:lnTo>
                  <a:lnTo>
                    <a:pt x="3861531" y="37940"/>
                  </a:lnTo>
                  <a:lnTo>
                    <a:pt x="3868609" y="42703"/>
                  </a:lnTo>
                  <a:lnTo>
                    <a:pt x="3877285" y="44450"/>
                  </a:lnTo>
                  <a:lnTo>
                    <a:pt x="3885936" y="42703"/>
                  </a:lnTo>
                  <a:lnTo>
                    <a:pt x="3893001" y="37940"/>
                  </a:lnTo>
                  <a:lnTo>
                    <a:pt x="3897764" y="30875"/>
                  </a:lnTo>
                  <a:lnTo>
                    <a:pt x="3899510" y="22225"/>
                  </a:lnTo>
                  <a:lnTo>
                    <a:pt x="3897764" y="13574"/>
                  </a:lnTo>
                  <a:lnTo>
                    <a:pt x="3893001" y="6509"/>
                  </a:lnTo>
                  <a:lnTo>
                    <a:pt x="3885936" y="1746"/>
                  </a:lnTo>
                  <a:lnTo>
                    <a:pt x="3877241" y="0"/>
                  </a:lnTo>
                  <a:close/>
                </a:path>
                <a:path w="11962130" h="7343775">
                  <a:moveTo>
                    <a:pt x="3966185" y="0"/>
                  </a:moveTo>
                  <a:lnTo>
                    <a:pt x="3957534" y="1746"/>
                  </a:lnTo>
                  <a:lnTo>
                    <a:pt x="3950470" y="6509"/>
                  </a:lnTo>
                  <a:lnTo>
                    <a:pt x="3945707" y="13574"/>
                  </a:lnTo>
                  <a:lnTo>
                    <a:pt x="3943960" y="22225"/>
                  </a:lnTo>
                  <a:lnTo>
                    <a:pt x="3945708" y="30875"/>
                  </a:lnTo>
                  <a:lnTo>
                    <a:pt x="3950475" y="37940"/>
                  </a:lnTo>
                  <a:lnTo>
                    <a:pt x="3957553" y="42703"/>
                  </a:lnTo>
                  <a:lnTo>
                    <a:pt x="3966230" y="44450"/>
                  </a:lnTo>
                  <a:lnTo>
                    <a:pt x="3974881" y="42703"/>
                  </a:lnTo>
                  <a:lnTo>
                    <a:pt x="3981945" y="37940"/>
                  </a:lnTo>
                  <a:lnTo>
                    <a:pt x="3986708" y="30875"/>
                  </a:lnTo>
                  <a:lnTo>
                    <a:pt x="3988455" y="22225"/>
                  </a:lnTo>
                  <a:lnTo>
                    <a:pt x="3986708" y="13574"/>
                  </a:lnTo>
                  <a:lnTo>
                    <a:pt x="3981945" y="6509"/>
                  </a:lnTo>
                  <a:lnTo>
                    <a:pt x="3974881" y="1746"/>
                  </a:lnTo>
                  <a:lnTo>
                    <a:pt x="3966185" y="0"/>
                  </a:lnTo>
                  <a:close/>
                </a:path>
                <a:path w="11962130" h="7343775">
                  <a:moveTo>
                    <a:pt x="4055130" y="0"/>
                  </a:moveTo>
                  <a:lnTo>
                    <a:pt x="4046479" y="1746"/>
                  </a:lnTo>
                  <a:lnTo>
                    <a:pt x="4039414" y="6509"/>
                  </a:lnTo>
                  <a:lnTo>
                    <a:pt x="4034651" y="13574"/>
                  </a:lnTo>
                  <a:lnTo>
                    <a:pt x="4032905" y="22225"/>
                  </a:lnTo>
                  <a:lnTo>
                    <a:pt x="4034652" y="30875"/>
                  </a:lnTo>
                  <a:lnTo>
                    <a:pt x="4039420" y="37940"/>
                  </a:lnTo>
                  <a:lnTo>
                    <a:pt x="4046498" y="42703"/>
                  </a:lnTo>
                  <a:lnTo>
                    <a:pt x="4055174" y="44450"/>
                  </a:lnTo>
                  <a:lnTo>
                    <a:pt x="4063825" y="42703"/>
                  </a:lnTo>
                  <a:lnTo>
                    <a:pt x="4070890" y="37940"/>
                  </a:lnTo>
                  <a:lnTo>
                    <a:pt x="4075653" y="30875"/>
                  </a:lnTo>
                  <a:lnTo>
                    <a:pt x="4077399" y="22225"/>
                  </a:lnTo>
                  <a:lnTo>
                    <a:pt x="4075653" y="13574"/>
                  </a:lnTo>
                  <a:lnTo>
                    <a:pt x="4070890" y="6509"/>
                  </a:lnTo>
                  <a:lnTo>
                    <a:pt x="4063825" y="1746"/>
                  </a:lnTo>
                  <a:lnTo>
                    <a:pt x="4055130" y="0"/>
                  </a:lnTo>
                  <a:close/>
                </a:path>
                <a:path w="11962130" h="7343775">
                  <a:moveTo>
                    <a:pt x="4144074" y="0"/>
                  </a:moveTo>
                  <a:lnTo>
                    <a:pt x="4135423" y="1746"/>
                  </a:lnTo>
                  <a:lnTo>
                    <a:pt x="4128359" y="6509"/>
                  </a:lnTo>
                  <a:lnTo>
                    <a:pt x="4123596" y="13574"/>
                  </a:lnTo>
                  <a:lnTo>
                    <a:pt x="4121849" y="22225"/>
                  </a:lnTo>
                  <a:lnTo>
                    <a:pt x="4123597" y="30875"/>
                  </a:lnTo>
                  <a:lnTo>
                    <a:pt x="4128364" y="37940"/>
                  </a:lnTo>
                  <a:lnTo>
                    <a:pt x="4135442" y="42703"/>
                  </a:lnTo>
                  <a:lnTo>
                    <a:pt x="4144119" y="44450"/>
                  </a:lnTo>
                  <a:lnTo>
                    <a:pt x="4152770" y="42703"/>
                  </a:lnTo>
                  <a:lnTo>
                    <a:pt x="4159834" y="37940"/>
                  </a:lnTo>
                  <a:lnTo>
                    <a:pt x="4164597" y="30875"/>
                  </a:lnTo>
                  <a:lnTo>
                    <a:pt x="4166344" y="22225"/>
                  </a:lnTo>
                  <a:lnTo>
                    <a:pt x="4164597" y="13574"/>
                  </a:lnTo>
                  <a:lnTo>
                    <a:pt x="4159834" y="6509"/>
                  </a:lnTo>
                  <a:lnTo>
                    <a:pt x="4152770" y="1746"/>
                  </a:lnTo>
                  <a:lnTo>
                    <a:pt x="4144074" y="0"/>
                  </a:lnTo>
                  <a:close/>
                </a:path>
                <a:path w="11962130" h="7343775">
                  <a:moveTo>
                    <a:pt x="4233019" y="0"/>
                  </a:moveTo>
                  <a:lnTo>
                    <a:pt x="4224368" y="1746"/>
                  </a:lnTo>
                  <a:lnTo>
                    <a:pt x="4217303" y="6509"/>
                  </a:lnTo>
                  <a:lnTo>
                    <a:pt x="4212540" y="13574"/>
                  </a:lnTo>
                  <a:lnTo>
                    <a:pt x="4210794" y="22225"/>
                  </a:lnTo>
                  <a:lnTo>
                    <a:pt x="4212541" y="30875"/>
                  </a:lnTo>
                  <a:lnTo>
                    <a:pt x="4217309" y="37940"/>
                  </a:lnTo>
                  <a:lnTo>
                    <a:pt x="4224386" y="42703"/>
                  </a:lnTo>
                  <a:lnTo>
                    <a:pt x="4233063" y="44450"/>
                  </a:lnTo>
                  <a:lnTo>
                    <a:pt x="4241714" y="42703"/>
                  </a:lnTo>
                  <a:lnTo>
                    <a:pt x="4248778" y="37940"/>
                  </a:lnTo>
                  <a:lnTo>
                    <a:pt x="4253541" y="30875"/>
                  </a:lnTo>
                  <a:lnTo>
                    <a:pt x="4255288" y="22225"/>
                  </a:lnTo>
                  <a:lnTo>
                    <a:pt x="4253541" y="13574"/>
                  </a:lnTo>
                  <a:lnTo>
                    <a:pt x="4248778" y="6509"/>
                  </a:lnTo>
                  <a:lnTo>
                    <a:pt x="4241714" y="1746"/>
                  </a:lnTo>
                  <a:lnTo>
                    <a:pt x="4233019" y="0"/>
                  </a:lnTo>
                  <a:close/>
                </a:path>
                <a:path w="11962130" h="7343775">
                  <a:moveTo>
                    <a:pt x="4321963" y="0"/>
                  </a:moveTo>
                  <a:lnTo>
                    <a:pt x="4313312" y="1746"/>
                  </a:lnTo>
                  <a:lnTo>
                    <a:pt x="4306248" y="6509"/>
                  </a:lnTo>
                  <a:lnTo>
                    <a:pt x="4301485" y="13574"/>
                  </a:lnTo>
                  <a:lnTo>
                    <a:pt x="4299738" y="22225"/>
                  </a:lnTo>
                  <a:lnTo>
                    <a:pt x="4301485" y="30875"/>
                  </a:lnTo>
                  <a:lnTo>
                    <a:pt x="4306253" y="37940"/>
                  </a:lnTo>
                  <a:lnTo>
                    <a:pt x="4313331" y="42703"/>
                  </a:lnTo>
                  <a:lnTo>
                    <a:pt x="4322008" y="44450"/>
                  </a:lnTo>
                  <a:lnTo>
                    <a:pt x="4330659" y="42703"/>
                  </a:lnTo>
                  <a:lnTo>
                    <a:pt x="4337723" y="37940"/>
                  </a:lnTo>
                  <a:lnTo>
                    <a:pt x="4342486" y="30875"/>
                  </a:lnTo>
                  <a:lnTo>
                    <a:pt x="4344233" y="22225"/>
                  </a:lnTo>
                  <a:lnTo>
                    <a:pt x="4342486" y="13574"/>
                  </a:lnTo>
                  <a:lnTo>
                    <a:pt x="4337723" y="6509"/>
                  </a:lnTo>
                  <a:lnTo>
                    <a:pt x="4330659" y="1746"/>
                  </a:lnTo>
                  <a:lnTo>
                    <a:pt x="4321963" y="0"/>
                  </a:lnTo>
                  <a:close/>
                </a:path>
                <a:path w="11962130" h="7343775">
                  <a:moveTo>
                    <a:pt x="4410908" y="0"/>
                  </a:moveTo>
                  <a:lnTo>
                    <a:pt x="4402257" y="1746"/>
                  </a:lnTo>
                  <a:lnTo>
                    <a:pt x="4395192" y="6509"/>
                  </a:lnTo>
                  <a:lnTo>
                    <a:pt x="4390429" y="13574"/>
                  </a:lnTo>
                  <a:lnTo>
                    <a:pt x="4388683" y="22225"/>
                  </a:lnTo>
                  <a:lnTo>
                    <a:pt x="4390430" y="30875"/>
                  </a:lnTo>
                  <a:lnTo>
                    <a:pt x="4395198" y="37940"/>
                  </a:lnTo>
                  <a:lnTo>
                    <a:pt x="4402275" y="42703"/>
                  </a:lnTo>
                  <a:lnTo>
                    <a:pt x="4410952" y="44450"/>
                  </a:lnTo>
                  <a:lnTo>
                    <a:pt x="4419603" y="42703"/>
                  </a:lnTo>
                  <a:lnTo>
                    <a:pt x="4426668" y="37940"/>
                  </a:lnTo>
                  <a:lnTo>
                    <a:pt x="4431431" y="30875"/>
                  </a:lnTo>
                  <a:lnTo>
                    <a:pt x="4433177" y="22225"/>
                  </a:lnTo>
                  <a:lnTo>
                    <a:pt x="4431431" y="13574"/>
                  </a:lnTo>
                  <a:lnTo>
                    <a:pt x="4426668" y="6509"/>
                  </a:lnTo>
                  <a:lnTo>
                    <a:pt x="4419603" y="1746"/>
                  </a:lnTo>
                  <a:lnTo>
                    <a:pt x="4410908" y="0"/>
                  </a:lnTo>
                  <a:close/>
                </a:path>
                <a:path w="11962130" h="7343775">
                  <a:moveTo>
                    <a:pt x="4499852" y="0"/>
                  </a:moveTo>
                  <a:lnTo>
                    <a:pt x="4491201" y="1746"/>
                  </a:lnTo>
                  <a:lnTo>
                    <a:pt x="4484137" y="6509"/>
                  </a:lnTo>
                  <a:lnTo>
                    <a:pt x="4479374" y="13574"/>
                  </a:lnTo>
                  <a:lnTo>
                    <a:pt x="4477627" y="22225"/>
                  </a:lnTo>
                  <a:lnTo>
                    <a:pt x="4479374" y="30875"/>
                  </a:lnTo>
                  <a:lnTo>
                    <a:pt x="4484142" y="37940"/>
                  </a:lnTo>
                  <a:lnTo>
                    <a:pt x="4491220" y="42703"/>
                  </a:lnTo>
                  <a:lnTo>
                    <a:pt x="4499897" y="44450"/>
                  </a:lnTo>
                  <a:lnTo>
                    <a:pt x="4508548" y="42703"/>
                  </a:lnTo>
                  <a:lnTo>
                    <a:pt x="4515612" y="37940"/>
                  </a:lnTo>
                  <a:lnTo>
                    <a:pt x="4520375" y="30875"/>
                  </a:lnTo>
                  <a:lnTo>
                    <a:pt x="4522122" y="22225"/>
                  </a:lnTo>
                  <a:lnTo>
                    <a:pt x="4520375" y="13574"/>
                  </a:lnTo>
                  <a:lnTo>
                    <a:pt x="4515612" y="6509"/>
                  </a:lnTo>
                  <a:lnTo>
                    <a:pt x="4508548" y="1746"/>
                  </a:lnTo>
                  <a:lnTo>
                    <a:pt x="4499852" y="0"/>
                  </a:lnTo>
                  <a:close/>
                </a:path>
                <a:path w="11962130" h="7343775">
                  <a:moveTo>
                    <a:pt x="4588797" y="0"/>
                  </a:moveTo>
                  <a:lnTo>
                    <a:pt x="4580146" y="1746"/>
                  </a:lnTo>
                  <a:lnTo>
                    <a:pt x="4573081" y="6509"/>
                  </a:lnTo>
                  <a:lnTo>
                    <a:pt x="4568318" y="13574"/>
                  </a:lnTo>
                  <a:lnTo>
                    <a:pt x="4566572" y="22225"/>
                  </a:lnTo>
                  <a:lnTo>
                    <a:pt x="4568319" y="30875"/>
                  </a:lnTo>
                  <a:lnTo>
                    <a:pt x="4573087" y="37940"/>
                  </a:lnTo>
                  <a:lnTo>
                    <a:pt x="4580164" y="42703"/>
                  </a:lnTo>
                  <a:lnTo>
                    <a:pt x="4588841" y="44450"/>
                  </a:lnTo>
                  <a:lnTo>
                    <a:pt x="4597492" y="42703"/>
                  </a:lnTo>
                  <a:lnTo>
                    <a:pt x="4604556" y="37940"/>
                  </a:lnTo>
                  <a:lnTo>
                    <a:pt x="4609319" y="30875"/>
                  </a:lnTo>
                  <a:lnTo>
                    <a:pt x="4611066" y="22225"/>
                  </a:lnTo>
                  <a:lnTo>
                    <a:pt x="4609319" y="13574"/>
                  </a:lnTo>
                  <a:lnTo>
                    <a:pt x="4604556" y="6509"/>
                  </a:lnTo>
                  <a:lnTo>
                    <a:pt x="4597492" y="1746"/>
                  </a:lnTo>
                  <a:lnTo>
                    <a:pt x="4588797" y="0"/>
                  </a:lnTo>
                  <a:close/>
                </a:path>
                <a:path w="11962130" h="7343775">
                  <a:moveTo>
                    <a:pt x="4677741" y="0"/>
                  </a:moveTo>
                  <a:lnTo>
                    <a:pt x="4669090" y="1746"/>
                  </a:lnTo>
                  <a:lnTo>
                    <a:pt x="4662026" y="6509"/>
                  </a:lnTo>
                  <a:lnTo>
                    <a:pt x="4657263" y="13574"/>
                  </a:lnTo>
                  <a:lnTo>
                    <a:pt x="4655516" y="22225"/>
                  </a:lnTo>
                  <a:lnTo>
                    <a:pt x="4657263" y="30875"/>
                  </a:lnTo>
                  <a:lnTo>
                    <a:pt x="4662031" y="37940"/>
                  </a:lnTo>
                  <a:lnTo>
                    <a:pt x="4669109" y="42703"/>
                  </a:lnTo>
                  <a:lnTo>
                    <a:pt x="4677785" y="44450"/>
                  </a:lnTo>
                  <a:lnTo>
                    <a:pt x="4686436" y="42703"/>
                  </a:lnTo>
                  <a:lnTo>
                    <a:pt x="4693501" y="37940"/>
                  </a:lnTo>
                  <a:lnTo>
                    <a:pt x="4698264" y="30875"/>
                  </a:lnTo>
                  <a:lnTo>
                    <a:pt x="4700010" y="22225"/>
                  </a:lnTo>
                  <a:lnTo>
                    <a:pt x="4698264" y="13574"/>
                  </a:lnTo>
                  <a:lnTo>
                    <a:pt x="4693501" y="6509"/>
                  </a:lnTo>
                  <a:lnTo>
                    <a:pt x="4686436" y="1746"/>
                  </a:lnTo>
                  <a:lnTo>
                    <a:pt x="4677741" y="0"/>
                  </a:lnTo>
                  <a:close/>
                </a:path>
                <a:path w="11962130" h="7343775">
                  <a:moveTo>
                    <a:pt x="4766685" y="0"/>
                  </a:moveTo>
                  <a:lnTo>
                    <a:pt x="4758034" y="1746"/>
                  </a:lnTo>
                  <a:lnTo>
                    <a:pt x="4750970" y="6509"/>
                  </a:lnTo>
                  <a:lnTo>
                    <a:pt x="4746207" y="13574"/>
                  </a:lnTo>
                  <a:lnTo>
                    <a:pt x="4744460" y="22225"/>
                  </a:lnTo>
                  <a:lnTo>
                    <a:pt x="4746208" y="30875"/>
                  </a:lnTo>
                  <a:lnTo>
                    <a:pt x="4750976" y="37940"/>
                  </a:lnTo>
                  <a:lnTo>
                    <a:pt x="4758053" y="42703"/>
                  </a:lnTo>
                  <a:lnTo>
                    <a:pt x="4766730" y="44450"/>
                  </a:lnTo>
                  <a:lnTo>
                    <a:pt x="4775381" y="42703"/>
                  </a:lnTo>
                  <a:lnTo>
                    <a:pt x="4782445" y="37940"/>
                  </a:lnTo>
                  <a:lnTo>
                    <a:pt x="4787208" y="30875"/>
                  </a:lnTo>
                  <a:lnTo>
                    <a:pt x="4788955" y="22225"/>
                  </a:lnTo>
                  <a:lnTo>
                    <a:pt x="4787208" y="13574"/>
                  </a:lnTo>
                  <a:lnTo>
                    <a:pt x="4782445" y="6509"/>
                  </a:lnTo>
                  <a:lnTo>
                    <a:pt x="4775381" y="1746"/>
                  </a:lnTo>
                  <a:lnTo>
                    <a:pt x="4766685" y="0"/>
                  </a:lnTo>
                  <a:close/>
                </a:path>
                <a:path w="11962130" h="7343775">
                  <a:moveTo>
                    <a:pt x="4855630" y="0"/>
                  </a:moveTo>
                  <a:lnTo>
                    <a:pt x="4846979" y="1746"/>
                  </a:lnTo>
                  <a:lnTo>
                    <a:pt x="4839914" y="6509"/>
                  </a:lnTo>
                  <a:lnTo>
                    <a:pt x="4835151" y="13574"/>
                  </a:lnTo>
                  <a:lnTo>
                    <a:pt x="4833405" y="22225"/>
                  </a:lnTo>
                  <a:lnTo>
                    <a:pt x="4835152" y="30875"/>
                  </a:lnTo>
                  <a:lnTo>
                    <a:pt x="4839920" y="37940"/>
                  </a:lnTo>
                  <a:lnTo>
                    <a:pt x="4846998" y="42703"/>
                  </a:lnTo>
                  <a:lnTo>
                    <a:pt x="4855674" y="44450"/>
                  </a:lnTo>
                  <a:lnTo>
                    <a:pt x="4864325" y="42703"/>
                  </a:lnTo>
                  <a:lnTo>
                    <a:pt x="4871390" y="37940"/>
                  </a:lnTo>
                  <a:lnTo>
                    <a:pt x="4876153" y="30875"/>
                  </a:lnTo>
                  <a:lnTo>
                    <a:pt x="4877899" y="22225"/>
                  </a:lnTo>
                  <a:lnTo>
                    <a:pt x="4876153" y="13574"/>
                  </a:lnTo>
                  <a:lnTo>
                    <a:pt x="4871390" y="6509"/>
                  </a:lnTo>
                  <a:lnTo>
                    <a:pt x="4864325" y="1746"/>
                  </a:lnTo>
                  <a:lnTo>
                    <a:pt x="4855630" y="0"/>
                  </a:lnTo>
                  <a:close/>
                </a:path>
                <a:path w="11962130" h="7343775">
                  <a:moveTo>
                    <a:pt x="4944574" y="0"/>
                  </a:moveTo>
                  <a:lnTo>
                    <a:pt x="4935923" y="1746"/>
                  </a:lnTo>
                  <a:lnTo>
                    <a:pt x="4928859" y="6509"/>
                  </a:lnTo>
                  <a:lnTo>
                    <a:pt x="4924096" y="13574"/>
                  </a:lnTo>
                  <a:lnTo>
                    <a:pt x="4922349" y="22225"/>
                  </a:lnTo>
                  <a:lnTo>
                    <a:pt x="4924097" y="30875"/>
                  </a:lnTo>
                  <a:lnTo>
                    <a:pt x="4928864" y="37940"/>
                  </a:lnTo>
                  <a:lnTo>
                    <a:pt x="4935942" y="42703"/>
                  </a:lnTo>
                  <a:lnTo>
                    <a:pt x="4944619" y="44450"/>
                  </a:lnTo>
                  <a:lnTo>
                    <a:pt x="4953270" y="42703"/>
                  </a:lnTo>
                  <a:lnTo>
                    <a:pt x="4960334" y="37940"/>
                  </a:lnTo>
                  <a:lnTo>
                    <a:pt x="4965097" y="30875"/>
                  </a:lnTo>
                  <a:lnTo>
                    <a:pt x="4966844" y="22225"/>
                  </a:lnTo>
                  <a:lnTo>
                    <a:pt x="4965097" y="13574"/>
                  </a:lnTo>
                  <a:lnTo>
                    <a:pt x="4960334" y="6509"/>
                  </a:lnTo>
                  <a:lnTo>
                    <a:pt x="4953270" y="1746"/>
                  </a:lnTo>
                  <a:lnTo>
                    <a:pt x="4944574" y="0"/>
                  </a:lnTo>
                  <a:close/>
                </a:path>
                <a:path w="11962130" h="7343775">
                  <a:moveTo>
                    <a:pt x="5033519" y="0"/>
                  </a:moveTo>
                  <a:lnTo>
                    <a:pt x="5024868" y="1746"/>
                  </a:lnTo>
                  <a:lnTo>
                    <a:pt x="5017803" y="6509"/>
                  </a:lnTo>
                  <a:lnTo>
                    <a:pt x="5013040" y="13574"/>
                  </a:lnTo>
                  <a:lnTo>
                    <a:pt x="5011294" y="22225"/>
                  </a:lnTo>
                  <a:lnTo>
                    <a:pt x="5013041" y="30875"/>
                  </a:lnTo>
                  <a:lnTo>
                    <a:pt x="5017809" y="37940"/>
                  </a:lnTo>
                  <a:lnTo>
                    <a:pt x="5024887" y="42703"/>
                  </a:lnTo>
                  <a:lnTo>
                    <a:pt x="5033563" y="44450"/>
                  </a:lnTo>
                  <a:lnTo>
                    <a:pt x="5042214" y="42703"/>
                  </a:lnTo>
                  <a:lnTo>
                    <a:pt x="5049279" y="37940"/>
                  </a:lnTo>
                  <a:lnTo>
                    <a:pt x="5054042" y="30875"/>
                  </a:lnTo>
                  <a:lnTo>
                    <a:pt x="5055788" y="22225"/>
                  </a:lnTo>
                  <a:lnTo>
                    <a:pt x="5054042" y="13574"/>
                  </a:lnTo>
                  <a:lnTo>
                    <a:pt x="5049279" y="6509"/>
                  </a:lnTo>
                  <a:lnTo>
                    <a:pt x="5042214" y="1746"/>
                  </a:lnTo>
                  <a:lnTo>
                    <a:pt x="5033519" y="0"/>
                  </a:lnTo>
                  <a:close/>
                </a:path>
                <a:path w="11962130" h="7343775">
                  <a:moveTo>
                    <a:pt x="5122463" y="0"/>
                  </a:moveTo>
                  <a:lnTo>
                    <a:pt x="5113812" y="1746"/>
                  </a:lnTo>
                  <a:lnTo>
                    <a:pt x="5106748" y="6509"/>
                  </a:lnTo>
                  <a:lnTo>
                    <a:pt x="5101985" y="13574"/>
                  </a:lnTo>
                  <a:lnTo>
                    <a:pt x="5100238" y="22225"/>
                  </a:lnTo>
                  <a:lnTo>
                    <a:pt x="5101985" y="30875"/>
                  </a:lnTo>
                  <a:lnTo>
                    <a:pt x="5106753" y="37940"/>
                  </a:lnTo>
                  <a:lnTo>
                    <a:pt x="5113831" y="42703"/>
                  </a:lnTo>
                  <a:lnTo>
                    <a:pt x="5122508" y="44450"/>
                  </a:lnTo>
                  <a:lnTo>
                    <a:pt x="5131159" y="42703"/>
                  </a:lnTo>
                  <a:lnTo>
                    <a:pt x="5138223" y="37940"/>
                  </a:lnTo>
                  <a:lnTo>
                    <a:pt x="5142986" y="30875"/>
                  </a:lnTo>
                  <a:lnTo>
                    <a:pt x="5144733" y="22225"/>
                  </a:lnTo>
                  <a:lnTo>
                    <a:pt x="5142986" y="13574"/>
                  </a:lnTo>
                  <a:lnTo>
                    <a:pt x="5138223" y="6509"/>
                  </a:lnTo>
                  <a:lnTo>
                    <a:pt x="5131159" y="1746"/>
                  </a:lnTo>
                  <a:lnTo>
                    <a:pt x="5122463" y="0"/>
                  </a:lnTo>
                  <a:close/>
                </a:path>
                <a:path w="11962130" h="7343775">
                  <a:moveTo>
                    <a:pt x="5211408" y="0"/>
                  </a:moveTo>
                  <a:lnTo>
                    <a:pt x="5202757" y="1746"/>
                  </a:lnTo>
                  <a:lnTo>
                    <a:pt x="5195692" y="6509"/>
                  </a:lnTo>
                  <a:lnTo>
                    <a:pt x="5190929" y="13574"/>
                  </a:lnTo>
                  <a:lnTo>
                    <a:pt x="5189183" y="22225"/>
                  </a:lnTo>
                  <a:lnTo>
                    <a:pt x="5190930" y="30875"/>
                  </a:lnTo>
                  <a:lnTo>
                    <a:pt x="5195698" y="37940"/>
                  </a:lnTo>
                  <a:lnTo>
                    <a:pt x="5202775" y="42703"/>
                  </a:lnTo>
                  <a:lnTo>
                    <a:pt x="5211452" y="44450"/>
                  </a:lnTo>
                  <a:lnTo>
                    <a:pt x="5220103" y="42703"/>
                  </a:lnTo>
                  <a:lnTo>
                    <a:pt x="5227168" y="37940"/>
                  </a:lnTo>
                  <a:lnTo>
                    <a:pt x="5231931" y="30875"/>
                  </a:lnTo>
                  <a:lnTo>
                    <a:pt x="5233677" y="22225"/>
                  </a:lnTo>
                  <a:lnTo>
                    <a:pt x="5231931" y="13574"/>
                  </a:lnTo>
                  <a:lnTo>
                    <a:pt x="5227168" y="6509"/>
                  </a:lnTo>
                  <a:lnTo>
                    <a:pt x="5220103" y="1746"/>
                  </a:lnTo>
                  <a:lnTo>
                    <a:pt x="5211408" y="0"/>
                  </a:lnTo>
                  <a:close/>
                </a:path>
                <a:path w="11962130" h="7343775">
                  <a:moveTo>
                    <a:pt x="5300352" y="0"/>
                  </a:moveTo>
                  <a:lnTo>
                    <a:pt x="5291701" y="1746"/>
                  </a:lnTo>
                  <a:lnTo>
                    <a:pt x="5284637" y="6509"/>
                  </a:lnTo>
                  <a:lnTo>
                    <a:pt x="5279874" y="13574"/>
                  </a:lnTo>
                  <a:lnTo>
                    <a:pt x="5278127" y="22225"/>
                  </a:lnTo>
                  <a:lnTo>
                    <a:pt x="5279874" y="30875"/>
                  </a:lnTo>
                  <a:lnTo>
                    <a:pt x="5284642" y="37940"/>
                  </a:lnTo>
                  <a:lnTo>
                    <a:pt x="5291720" y="42703"/>
                  </a:lnTo>
                  <a:lnTo>
                    <a:pt x="5300397" y="44450"/>
                  </a:lnTo>
                  <a:lnTo>
                    <a:pt x="5309048" y="42703"/>
                  </a:lnTo>
                  <a:lnTo>
                    <a:pt x="5316112" y="37940"/>
                  </a:lnTo>
                  <a:lnTo>
                    <a:pt x="5320875" y="30875"/>
                  </a:lnTo>
                  <a:lnTo>
                    <a:pt x="5322622" y="22225"/>
                  </a:lnTo>
                  <a:lnTo>
                    <a:pt x="5320875" y="13574"/>
                  </a:lnTo>
                  <a:lnTo>
                    <a:pt x="5316112" y="6509"/>
                  </a:lnTo>
                  <a:lnTo>
                    <a:pt x="5309048" y="1746"/>
                  </a:lnTo>
                  <a:lnTo>
                    <a:pt x="5300352" y="0"/>
                  </a:lnTo>
                  <a:close/>
                </a:path>
                <a:path w="11962130" h="7343775">
                  <a:moveTo>
                    <a:pt x="5389297" y="0"/>
                  </a:moveTo>
                  <a:lnTo>
                    <a:pt x="5380646" y="1746"/>
                  </a:lnTo>
                  <a:lnTo>
                    <a:pt x="5373581" y="6509"/>
                  </a:lnTo>
                  <a:lnTo>
                    <a:pt x="5368818" y="13574"/>
                  </a:lnTo>
                  <a:lnTo>
                    <a:pt x="5367072" y="22225"/>
                  </a:lnTo>
                  <a:lnTo>
                    <a:pt x="5368819" y="30875"/>
                  </a:lnTo>
                  <a:lnTo>
                    <a:pt x="5373587" y="37940"/>
                  </a:lnTo>
                  <a:lnTo>
                    <a:pt x="5380664" y="42703"/>
                  </a:lnTo>
                  <a:lnTo>
                    <a:pt x="5389341" y="44450"/>
                  </a:lnTo>
                  <a:lnTo>
                    <a:pt x="5397992" y="42703"/>
                  </a:lnTo>
                  <a:lnTo>
                    <a:pt x="5405056" y="37940"/>
                  </a:lnTo>
                  <a:lnTo>
                    <a:pt x="5409819" y="30875"/>
                  </a:lnTo>
                  <a:lnTo>
                    <a:pt x="5411566" y="22225"/>
                  </a:lnTo>
                  <a:lnTo>
                    <a:pt x="5409819" y="13574"/>
                  </a:lnTo>
                  <a:lnTo>
                    <a:pt x="5405056" y="6509"/>
                  </a:lnTo>
                  <a:lnTo>
                    <a:pt x="5397992" y="1746"/>
                  </a:lnTo>
                  <a:lnTo>
                    <a:pt x="5389297" y="0"/>
                  </a:lnTo>
                  <a:close/>
                </a:path>
                <a:path w="11962130" h="7343775">
                  <a:moveTo>
                    <a:pt x="5478241" y="0"/>
                  </a:moveTo>
                  <a:lnTo>
                    <a:pt x="5469590" y="1746"/>
                  </a:lnTo>
                  <a:lnTo>
                    <a:pt x="5462526" y="6509"/>
                  </a:lnTo>
                  <a:lnTo>
                    <a:pt x="5457763" y="13574"/>
                  </a:lnTo>
                  <a:lnTo>
                    <a:pt x="5456016" y="22225"/>
                  </a:lnTo>
                  <a:lnTo>
                    <a:pt x="5457763" y="30875"/>
                  </a:lnTo>
                  <a:lnTo>
                    <a:pt x="5462531" y="37940"/>
                  </a:lnTo>
                  <a:lnTo>
                    <a:pt x="5469609" y="42703"/>
                  </a:lnTo>
                  <a:lnTo>
                    <a:pt x="5478285" y="44450"/>
                  </a:lnTo>
                  <a:lnTo>
                    <a:pt x="5486936" y="42703"/>
                  </a:lnTo>
                  <a:lnTo>
                    <a:pt x="5494001" y="37940"/>
                  </a:lnTo>
                  <a:lnTo>
                    <a:pt x="5498764" y="30875"/>
                  </a:lnTo>
                  <a:lnTo>
                    <a:pt x="5500510" y="22225"/>
                  </a:lnTo>
                  <a:lnTo>
                    <a:pt x="5498764" y="13574"/>
                  </a:lnTo>
                  <a:lnTo>
                    <a:pt x="5494001" y="6509"/>
                  </a:lnTo>
                  <a:lnTo>
                    <a:pt x="5486936" y="1746"/>
                  </a:lnTo>
                  <a:lnTo>
                    <a:pt x="5478241" y="0"/>
                  </a:lnTo>
                  <a:close/>
                </a:path>
                <a:path w="11962130" h="7343775">
                  <a:moveTo>
                    <a:pt x="5567185" y="0"/>
                  </a:moveTo>
                  <a:lnTo>
                    <a:pt x="5558534" y="1746"/>
                  </a:lnTo>
                  <a:lnTo>
                    <a:pt x="5551470" y="6509"/>
                  </a:lnTo>
                  <a:lnTo>
                    <a:pt x="5546707" y="13574"/>
                  </a:lnTo>
                  <a:lnTo>
                    <a:pt x="5544960" y="22225"/>
                  </a:lnTo>
                  <a:lnTo>
                    <a:pt x="5546708" y="30875"/>
                  </a:lnTo>
                  <a:lnTo>
                    <a:pt x="5551476" y="37940"/>
                  </a:lnTo>
                  <a:lnTo>
                    <a:pt x="5558553" y="42703"/>
                  </a:lnTo>
                  <a:lnTo>
                    <a:pt x="5567230" y="44450"/>
                  </a:lnTo>
                  <a:lnTo>
                    <a:pt x="5575881" y="42703"/>
                  </a:lnTo>
                  <a:lnTo>
                    <a:pt x="5582945" y="37940"/>
                  </a:lnTo>
                  <a:lnTo>
                    <a:pt x="5587708" y="30875"/>
                  </a:lnTo>
                  <a:lnTo>
                    <a:pt x="5589455" y="22225"/>
                  </a:lnTo>
                  <a:lnTo>
                    <a:pt x="5587708" y="13574"/>
                  </a:lnTo>
                  <a:lnTo>
                    <a:pt x="5582945" y="6509"/>
                  </a:lnTo>
                  <a:lnTo>
                    <a:pt x="5575881" y="1746"/>
                  </a:lnTo>
                  <a:lnTo>
                    <a:pt x="5567185" y="0"/>
                  </a:lnTo>
                  <a:close/>
                </a:path>
                <a:path w="11962130" h="7343775">
                  <a:moveTo>
                    <a:pt x="5656130" y="0"/>
                  </a:moveTo>
                  <a:lnTo>
                    <a:pt x="5647479" y="1746"/>
                  </a:lnTo>
                  <a:lnTo>
                    <a:pt x="5640414" y="6509"/>
                  </a:lnTo>
                  <a:lnTo>
                    <a:pt x="5635651" y="13574"/>
                  </a:lnTo>
                  <a:lnTo>
                    <a:pt x="5633905" y="22225"/>
                  </a:lnTo>
                  <a:lnTo>
                    <a:pt x="5635652" y="30875"/>
                  </a:lnTo>
                  <a:lnTo>
                    <a:pt x="5640420" y="37940"/>
                  </a:lnTo>
                  <a:lnTo>
                    <a:pt x="5647498" y="42703"/>
                  </a:lnTo>
                  <a:lnTo>
                    <a:pt x="5656174" y="44450"/>
                  </a:lnTo>
                  <a:lnTo>
                    <a:pt x="5664825" y="42703"/>
                  </a:lnTo>
                  <a:lnTo>
                    <a:pt x="5671890" y="37940"/>
                  </a:lnTo>
                  <a:lnTo>
                    <a:pt x="5676653" y="30875"/>
                  </a:lnTo>
                  <a:lnTo>
                    <a:pt x="5678399" y="22225"/>
                  </a:lnTo>
                  <a:lnTo>
                    <a:pt x="5676653" y="13574"/>
                  </a:lnTo>
                  <a:lnTo>
                    <a:pt x="5671890" y="6509"/>
                  </a:lnTo>
                  <a:lnTo>
                    <a:pt x="5664825" y="1746"/>
                  </a:lnTo>
                  <a:lnTo>
                    <a:pt x="5656130" y="0"/>
                  </a:lnTo>
                  <a:close/>
                </a:path>
                <a:path w="11962130" h="7343775">
                  <a:moveTo>
                    <a:pt x="5745074" y="0"/>
                  </a:moveTo>
                  <a:lnTo>
                    <a:pt x="5736423" y="1746"/>
                  </a:lnTo>
                  <a:lnTo>
                    <a:pt x="5729359" y="6509"/>
                  </a:lnTo>
                  <a:lnTo>
                    <a:pt x="5724596" y="13574"/>
                  </a:lnTo>
                  <a:lnTo>
                    <a:pt x="5722849" y="22225"/>
                  </a:lnTo>
                  <a:lnTo>
                    <a:pt x="5724597" y="30875"/>
                  </a:lnTo>
                  <a:lnTo>
                    <a:pt x="5729364" y="37940"/>
                  </a:lnTo>
                  <a:lnTo>
                    <a:pt x="5736442" y="42703"/>
                  </a:lnTo>
                  <a:lnTo>
                    <a:pt x="5745119" y="44450"/>
                  </a:lnTo>
                  <a:lnTo>
                    <a:pt x="5753770" y="42703"/>
                  </a:lnTo>
                  <a:lnTo>
                    <a:pt x="5760834" y="37940"/>
                  </a:lnTo>
                  <a:lnTo>
                    <a:pt x="5765597" y="30875"/>
                  </a:lnTo>
                  <a:lnTo>
                    <a:pt x="5767344" y="22225"/>
                  </a:lnTo>
                  <a:lnTo>
                    <a:pt x="5765597" y="13574"/>
                  </a:lnTo>
                  <a:lnTo>
                    <a:pt x="5760834" y="6509"/>
                  </a:lnTo>
                  <a:lnTo>
                    <a:pt x="5753770" y="1746"/>
                  </a:lnTo>
                  <a:lnTo>
                    <a:pt x="5745074" y="0"/>
                  </a:lnTo>
                  <a:close/>
                </a:path>
                <a:path w="11962130" h="7343775">
                  <a:moveTo>
                    <a:pt x="5834019" y="0"/>
                  </a:moveTo>
                  <a:lnTo>
                    <a:pt x="5825368" y="1746"/>
                  </a:lnTo>
                  <a:lnTo>
                    <a:pt x="5818303" y="6509"/>
                  </a:lnTo>
                  <a:lnTo>
                    <a:pt x="5813540" y="13574"/>
                  </a:lnTo>
                  <a:lnTo>
                    <a:pt x="5811794" y="22225"/>
                  </a:lnTo>
                  <a:lnTo>
                    <a:pt x="5813541" y="30875"/>
                  </a:lnTo>
                  <a:lnTo>
                    <a:pt x="5818309" y="37940"/>
                  </a:lnTo>
                  <a:lnTo>
                    <a:pt x="5825387" y="42703"/>
                  </a:lnTo>
                  <a:lnTo>
                    <a:pt x="5834063" y="44450"/>
                  </a:lnTo>
                  <a:lnTo>
                    <a:pt x="5842714" y="42703"/>
                  </a:lnTo>
                  <a:lnTo>
                    <a:pt x="5849779" y="37940"/>
                  </a:lnTo>
                  <a:lnTo>
                    <a:pt x="5854542" y="30875"/>
                  </a:lnTo>
                  <a:lnTo>
                    <a:pt x="5856288" y="22225"/>
                  </a:lnTo>
                  <a:lnTo>
                    <a:pt x="5854542" y="13574"/>
                  </a:lnTo>
                  <a:lnTo>
                    <a:pt x="5849779" y="6509"/>
                  </a:lnTo>
                  <a:lnTo>
                    <a:pt x="5842714" y="1746"/>
                  </a:lnTo>
                  <a:lnTo>
                    <a:pt x="5834019" y="0"/>
                  </a:lnTo>
                  <a:close/>
                </a:path>
                <a:path w="11962130" h="7343775">
                  <a:moveTo>
                    <a:pt x="5922963" y="0"/>
                  </a:moveTo>
                  <a:lnTo>
                    <a:pt x="5914312" y="1746"/>
                  </a:lnTo>
                  <a:lnTo>
                    <a:pt x="5907248" y="6509"/>
                  </a:lnTo>
                  <a:lnTo>
                    <a:pt x="5902485" y="13574"/>
                  </a:lnTo>
                  <a:lnTo>
                    <a:pt x="5900738" y="22225"/>
                  </a:lnTo>
                  <a:lnTo>
                    <a:pt x="5902486" y="30875"/>
                  </a:lnTo>
                  <a:lnTo>
                    <a:pt x="5907253" y="37940"/>
                  </a:lnTo>
                  <a:lnTo>
                    <a:pt x="5914331" y="42703"/>
                  </a:lnTo>
                  <a:lnTo>
                    <a:pt x="5923008" y="44450"/>
                  </a:lnTo>
                  <a:lnTo>
                    <a:pt x="5931659" y="42703"/>
                  </a:lnTo>
                  <a:lnTo>
                    <a:pt x="5938723" y="37940"/>
                  </a:lnTo>
                  <a:lnTo>
                    <a:pt x="5943486" y="30875"/>
                  </a:lnTo>
                  <a:lnTo>
                    <a:pt x="5945233" y="22225"/>
                  </a:lnTo>
                  <a:lnTo>
                    <a:pt x="5943486" y="13574"/>
                  </a:lnTo>
                  <a:lnTo>
                    <a:pt x="5938723" y="6509"/>
                  </a:lnTo>
                  <a:lnTo>
                    <a:pt x="5931659" y="1746"/>
                  </a:lnTo>
                  <a:lnTo>
                    <a:pt x="5922963" y="0"/>
                  </a:lnTo>
                  <a:close/>
                </a:path>
                <a:path w="11962130" h="7343775">
                  <a:moveTo>
                    <a:pt x="6011908" y="0"/>
                  </a:moveTo>
                  <a:lnTo>
                    <a:pt x="6003257" y="1746"/>
                  </a:lnTo>
                  <a:lnTo>
                    <a:pt x="5996192" y="6509"/>
                  </a:lnTo>
                  <a:lnTo>
                    <a:pt x="5991429" y="13574"/>
                  </a:lnTo>
                  <a:lnTo>
                    <a:pt x="5989683" y="22225"/>
                  </a:lnTo>
                  <a:lnTo>
                    <a:pt x="5991430" y="30875"/>
                  </a:lnTo>
                  <a:lnTo>
                    <a:pt x="5996198" y="37940"/>
                  </a:lnTo>
                  <a:lnTo>
                    <a:pt x="6003275" y="42703"/>
                  </a:lnTo>
                  <a:lnTo>
                    <a:pt x="6011952" y="44450"/>
                  </a:lnTo>
                  <a:lnTo>
                    <a:pt x="6020603" y="42703"/>
                  </a:lnTo>
                  <a:lnTo>
                    <a:pt x="6027668" y="37940"/>
                  </a:lnTo>
                  <a:lnTo>
                    <a:pt x="6032431" y="30875"/>
                  </a:lnTo>
                  <a:lnTo>
                    <a:pt x="6034177" y="22225"/>
                  </a:lnTo>
                  <a:lnTo>
                    <a:pt x="6032431" y="13574"/>
                  </a:lnTo>
                  <a:lnTo>
                    <a:pt x="6027668" y="6509"/>
                  </a:lnTo>
                  <a:lnTo>
                    <a:pt x="6020603" y="1746"/>
                  </a:lnTo>
                  <a:lnTo>
                    <a:pt x="6011908" y="0"/>
                  </a:lnTo>
                  <a:close/>
                </a:path>
                <a:path w="11962130" h="7343775">
                  <a:moveTo>
                    <a:pt x="6100852" y="0"/>
                  </a:moveTo>
                  <a:lnTo>
                    <a:pt x="6092201" y="1746"/>
                  </a:lnTo>
                  <a:lnTo>
                    <a:pt x="6085137" y="6509"/>
                  </a:lnTo>
                  <a:lnTo>
                    <a:pt x="6080374" y="13574"/>
                  </a:lnTo>
                  <a:lnTo>
                    <a:pt x="6078627" y="22225"/>
                  </a:lnTo>
                  <a:lnTo>
                    <a:pt x="6080374" y="30875"/>
                  </a:lnTo>
                  <a:lnTo>
                    <a:pt x="6085142" y="37940"/>
                  </a:lnTo>
                  <a:lnTo>
                    <a:pt x="6092220" y="42703"/>
                  </a:lnTo>
                  <a:lnTo>
                    <a:pt x="6100897" y="44450"/>
                  </a:lnTo>
                  <a:lnTo>
                    <a:pt x="6109548" y="42703"/>
                  </a:lnTo>
                  <a:lnTo>
                    <a:pt x="6116612" y="37940"/>
                  </a:lnTo>
                  <a:lnTo>
                    <a:pt x="6121375" y="30875"/>
                  </a:lnTo>
                  <a:lnTo>
                    <a:pt x="6123122" y="22225"/>
                  </a:lnTo>
                  <a:lnTo>
                    <a:pt x="6121375" y="13574"/>
                  </a:lnTo>
                  <a:lnTo>
                    <a:pt x="6116612" y="6509"/>
                  </a:lnTo>
                  <a:lnTo>
                    <a:pt x="6109548" y="1746"/>
                  </a:lnTo>
                  <a:lnTo>
                    <a:pt x="6100852" y="0"/>
                  </a:lnTo>
                  <a:close/>
                </a:path>
                <a:path w="11962130" h="7343775">
                  <a:moveTo>
                    <a:pt x="6189797" y="0"/>
                  </a:moveTo>
                  <a:lnTo>
                    <a:pt x="6181146" y="1746"/>
                  </a:lnTo>
                  <a:lnTo>
                    <a:pt x="6174081" y="6509"/>
                  </a:lnTo>
                  <a:lnTo>
                    <a:pt x="6169318" y="13574"/>
                  </a:lnTo>
                  <a:lnTo>
                    <a:pt x="6167572" y="22225"/>
                  </a:lnTo>
                  <a:lnTo>
                    <a:pt x="6169319" y="30875"/>
                  </a:lnTo>
                  <a:lnTo>
                    <a:pt x="6174087" y="37940"/>
                  </a:lnTo>
                  <a:lnTo>
                    <a:pt x="6181164" y="42703"/>
                  </a:lnTo>
                  <a:lnTo>
                    <a:pt x="6189841" y="44450"/>
                  </a:lnTo>
                  <a:lnTo>
                    <a:pt x="6198492" y="42703"/>
                  </a:lnTo>
                  <a:lnTo>
                    <a:pt x="6205557" y="37940"/>
                  </a:lnTo>
                  <a:lnTo>
                    <a:pt x="6210320" y="30875"/>
                  </a:lnTo>
                  <a:lnTo>
                    <a:pt x="6212066" y="22225"/>
                  </a:lnTo>
                  <a:lnTo>
                    <a:pt x="6210320" y="13574"/>
                  </a:lnTo>
                  <a:lnTo>
                    <a:pt x="6205557" y="6509"/>
                  </a:lnTo>
                  <a:lnTo>
                    <a:pt x="6198492" y="1746"/>
                  </a:lnTo>
                  <a:lnTo>
                    <a:pt x="6189797" y="0"/>
                  </a:lnTo>
                  <a:close/>
                </a:path>
                <a:path w="11962130" h="7343775">
                  <a:moveTo>
                    <a:pt x="6278741" y="0"/>
                  </a:moveTo>
                  <a:lnTo>
                    <a:pt x="6270090" y="1746"/>
                  </a:lnTo>
                  <a:lnTo>
                    <a:pt x="6263026" y="6509"/>
                  </a:lnTo>
                  <a:lnTo>
                    <a:pt x="6258263" y="13574"/>
                  </a:lnTo>
                  <a:lnTo>
                    <a:pt x="6256516" y="22225"/>
                  </a:lnTo>
                  <a:lnTo>
                    <a:pt x="6258263" y="30875"/>
                  </a:lnTo>
                  <a:lnTo>
                    <a:pt x="6263031" y="37940"/>
                  </a:lnTo>
                  <a:lnTo>
                    <a:pt x="6270109" y="42703"/>
                  </a:lnTo>
                  <a:lnTo>
                    <a:pt x="6278786" y="44450"/>
                  </a:lnTo>
                  <a:lnTo>
                    <a:pt x="6287437" y="42703"/>
                  </a:lnTo>
                  <a:lnTo>
                    <a:pt x="6294501" y="37940"/>
                  </a:lnTo>
                  <a:lnTo>
                    <a:pt x="6299264" y="30875"/>
                  </a:lnTo>
                  <a:lnTo>
                    <a:pt x="6301011" y="22225"/>
                  </a:lnTo>
                  <a:lnTo>
                    <a:pt x="6299264" y="13574"/>
                  </a:lnTo>
                  <a:lnTo>
                    <a:pt x="6294501" y="6509"/>
                  </a:lnTo>
                  <a:lnTo>
                    <a:pt x="6287437" y="1746"/>
                  </a:lnTo>
                  <a:lnTo>
                    <a:pt x="6278741" y="0"/>
                  </a:lnTo>
                  <a:close/>
                </a:path>
                <a:path w="11962130" h="7343775">
                  <a:moveTo>
                    <a:pt x="6367686" y="0"/>
                  </a:moveTo>
                  <a:lnTo>
                    <a:pt x="6359035" y="1746"/>
                  </a:lnTo>
                  <a:lnTo>
                    <a:pt x="6351970" y="6509"/>
                  </a:lnTo>
                  <a:lnTo>
                    <a:pt x="6347207" y="13574"/>
                  </a:lnTo>
                  <a:lnTo>
                    <a:pt x="6345461" y="22225"/>
                  </a:lnTo>
                  <a:lnTo>
                    <a:pt x="6347208" y="30875"/>
                  </a:lnTo>
                  <a:lnTo>
                    <a:pt x="6351976" y="37940"/>
                  </a:lnTo>
                  <a:lnTo>
                    <a:pt x="6359053" y="42703"/>
                  </a:lnTo>
                  <a:lnTo>
                    <a:pt x="6367730" y="44450"/>
                  </a:lnTo>
                  <a:lnTo>
                    <a:pt x="6376381" y="42703"/>
                  </a:lnTo>
                  <a:lnTo>
                    <a:pt x="6383445" y="37940"/>
                  </a:lnTo>
                  <a:lnTo>
                    <a:pt x="6388208" y="30875"/>
                  </a:lnTo>
                  <a:lnTo>
                    <a:pt x="6389955" y="22225"/>
                  </a:lnTo>
                  <a:lnTo>
                    <a:pt x="6388208" y="13574"/>
                  </a:lnTo>
                  <a:lnTo>
                    <a:pt x="6383445" y="6509"/>
                  </a:lnTo>
                  <a:lnTo>
                    <a:pt x="6376381" y="1746"/>
                  </a:lnTo>
                  <a:lnTo>
                    <a:pt x="6367686" y="0"/>
                  </a:lnTo>
                  <a:close/>
                </a:path>
                <a:path w="11962130" h="7343775">
                  <a:moveTo>
                    <a:pt x="6456630" y="0"/>
                  </a:moveTo>
                  <a:lnTo>
                    <a:pt x="6447979" y="1746"/>
                  </a:lnTo>
                  <a:lnTo>
                    <a:pt x="6440915" y="6509"/>
                  </a:lnTo>
                  <a:lnTo>
                    <a:pt x="6436152" y="13574"/>
                  </a:lnTo>
                  <a:lnTo>
                    <a:pt x="6434405" y="22225"/>
                  </a:lnTo>
                  <a:lnTo>
                    <a:pt x="6436152" y="30875"/>
                  </a:lnTo>
                  <a:lnTo>
                    <a:pt x="6440920" y="37940"/>
                  </a:lnTo>
                  <a:lnTo>
                    <a:pt x="6447998" y="42703"/>
                  </a:lnTo>
                  <a:lnTo>
                    <a:pt x="6456674" y="44450"/>
                  </a:lnTo>
                  <a:lnTo>
                    <a:pt x="6465325" y="42703"/>
                  </a:lnTo>
                  <a:lnTo>
                    <a:pt x="6472390" y="37940"/>
                  </a:lnTo>
                  <a:lnTo>
                    <a:pt x="6477153" y="30875"/>
                  </a:lnTo>
                  <a:lnTo>
                    <a:pt x="6478899" y="22225"/>
                  </a:lnTo>
                  <a:lnTo>
                    <a:pt x="6477153" y="13574"/>
                  </a:lnTo>
                  <a:lnTo>
                    <a:pt x="6472390" y="6509"/>
                  </a:lnTo>
                  <a:lnTo>
                    <a:pt x="6465325" y="1746"/>
                  </a:lnTo>
                  <a:lnTo>
                    <a:pt x="6456630" y="0"/>
                  </a:lnTo>
                  <a:close/>
                </a:path>
                <a:path w="11962130" h="7343775">
                  <a:moveTo>
                    <a:pt x="6545574" y="0"/>
                  </a:moveTo>
                  <a:lnTo>
                    <a:pt x="6536924" y="1746"/>
                  </a:lnTo>
                  <a:lnTo>
                    <a:pt x="6529859" y="6509"/>
                  </a:lnTo>
                  <a:lnTo>
                    <a:pt x="6525096" y="13574"/>
                  </a:lnTo>
                  <a:lnTo>
                    <a:pt x="6523349" y="22225"/>
                  </a:lnTo>
                  <a:lnTo>
                    <a:pt x="6525097" y="30875"/>
                  </a:lnTo>
                  <a:lnTo>
                    <a:pt x="6529865" y="37940"/>
                  </a:lnTo>
                  <a:lnTo>
                    <a:pt x="6536943" y="42703"/>
                  </a:lnTo>
                  <a:lnTo>
                    <a:pt x="6545620" y="44450"/>
                  </a:lnTo>
                  <a:lnTo>
                    <a:pt x="6554271" y="42703"/>
                  </a:lnTo>
                  <a:lnTo>
                    <a:pt x="6561335" y="37940"/>
                  </a:lnTo>
                  <a:lnTo>
                    <a:pt x="6566098" y="30875"/>
                  </a:lnTo>
                  <a:lnTo>
                    <a:pt x="6567845" y="22225"/>
                  </a:lnTo>
                  <a:lnTo>
                    <a:pt x="6566098" y="13574"/>
                  </a:lnTo>
                  <a:lnTo>
                    <a:pt x="6561335" y="6509"/>
                  </a:lnTo>
                  <a:lnTo>
                    <a:pt x="6554271" y="1746"/>
                  </a:lnTo>
                  <a:lnTo>
                    <a:pt x="6545574" y="0"/>
                  </a:lnTo>
                  <a:close/>
                </a:path>
                <a:path w="11962130" h="7343775">
                  <a:moveTo>
                    <a:pt x="6634520" y="0"/>
                  </a:moveTo>
                  <a:lnTo>
                    <a:pt x="6625869" y="1746"/>
                  </a:lnTo>
                  <a:lnTo>
                    <a:pt x="6618805" y="6509"/>
                  </a:lnTo>
                  <a:lnTo>
                    <a:pt x="6614042" y="13574"/>
                  </a:lnTo>
                  <a:lnTo>
                    <a:pt x="6612295" y="22225"/>
                  </a:lnTo>
                  <a:lnTo>
                    <a:pt x="6614042" y="30875"/>
                  </a:lnTo>
                  <a:lnTo>
                    <a:pt x="6618810" y="37940"/>
                  </a:lnTo>
                  <a:lnTo>
                    <a:pt x="6625888" y="42703"/>
                  </a:lnTo>
                  <a:lnTo>
                    <a:pt x="6634565" y="44450"/>
                  </a:lnTo>
                  <a:lnTo>
                    <a:pt x="6643216" y="42703"/>
                  </a:lnTo>
                  <a:lnTo>
                    <a:pt x="6650280" y="37940"/>
                  </a:lnTo>
                  <a:lnTo>
                    <a:pt x="6655043" y="30875"/>
                  </a:lnTo>
                  <a:lnTo>
                    <a:pt x="6656790" y="22225"/>
                  </a:lnTo>
                  <a:lnTo>
                    <a:pt x="6655043" y="13574"/>
                  </a:lnTo>
                  <a:lnTo>
                    <a:pt x="6650280" y="6509"/>
                  </a:lnTo>
                  <a:lnTo>
                    <a:pt x="6643216" y="1746"/>
                  </a:lnTo>
                  <a:lnTo>
                    <a:pt x="6634520" y="0"/>
                  </a:lnTo>
                  <a:close/>
                </a:path>
                <a:path w="11962130" h="7343775">
                  <a:moveTo>
                    <a:pt x="6723465" y="0"/>
                  </a:moveTo>
                  <a:lnTo>
                    <a:pt x="6714814" y="1746"/>
                  </a:lnTo>
                  <a:lnTo>
                    <a:pt x="6707749" y="6509"/>
                  </a:lnTo>
                  <a:lnTo>
                    <a:pt x="6702986" y="13574"/>
                  </a:lnTo>
                  <a:lnTo>
                    <a:pt x="6701240" y="22225"/>
                  </a:lnTo>
                  <a:lnTo>
                    <a:pt x="6702987" y="30875"/>
                  </a:lnTo>
                  <a:lnTo>
                    <a:pt x="6707755" y="37940"/>
                  </a:lnTo>
                  <a:lnTo>
                    <a:pt x="6714832" y="42703"/>
                  </a:lnTo>
                  <a:lnTo>
                    <a:pt x="6723509" y="44450"/>
                  </a:lnTo>
                  <a:lnTo>
                    <a:pt x="6732160" y="42703"/>
                  </a:lnTo>
                  <a:lnTo>
                    <a:pt x="6739224" y="37940"/>
                  </a:lnTo>
                  <a:lnTo>
                    <a:pt x="6743987" y="30875"/>
                  </a:lnTo>
                  <a:lnTo>
                    <a:pt x="6745734" y="22225"/>
                  </a:lnTo>
                  <a:lnTo>
                    <a:pt x="6743987" y="13574"/>
                  </a:lnTo>
                  <a:lnTo>
                    <a:pt x="6739224" y="6509"/>
                  </a:lnTo>
                  <a:lnTo>
                    <a:pt x="6732160" y="1746"/>
                  </a:lnTo>
                  <a:lnTo>
                    <a:pt x="6723465" y="0"/>
                  </a:lnTo>
                  <a:close/>
                </a:path>
                <a:path w="11962130" h="7343775">
                  <a:moveTo>
                    <a:pt x="6812409" y="0"/>
                  </a:moveTo>
                  <a:lnTo>
                    <a:pt x="6803758" y="1746"/>
                  </a:lnTo>
                  <a:lnTo>
                    <a:pt x="6796694" y="6509"/>
                  </a:lnTo>
                  <a:lnTo>
                    <a:pt x="6791931" y="13574"/>
                  </a:lnTo>
                  <a:lnTo>
                    <a:pt x="6790184" y="22225"/>
                  </a:lnTo>
                  <a:lnTo>
                    <a:pt x="6791931" y="30875"/>
                  </a:lnTo>
                  <a:lnTo>
                    <a:pt x="6796699" y="37940"/>
                  </a:lnTo>
                  <a:lnTo>
                    <a:pt x="6803777" y="42703"/>
                  </a:lnTo>
                  <a:lnTo>
                    <a:pt x="6812453" y="44450"/>
                  </a:lnTo>
                  <a:lnTo>
                    <a:pt x="6821104" y="42703"/>
                  </a:lnTo>
                  <a:lnTo>
                    <a:pt x="6828169" y="37940"/>
                  </a:lnTo>
                  <a:lnTo>
                    <a:pt x="6832932" y="30875"/>
                  </a:lnTo>
                  <a:lnTo>
                    <a:pt x="6834678" y="22225"/>
                  </a:lnTo>
                  <a:lnTo>
                    <a:pt x="6832932" y="13574"/>
                  </a:lnTo>
                  <a:lnTo>
                    <a:pt x="6828169" y="6509"/>
                  </a:lnTo>
                  <a:lnTo>
                    <a:pt x="6821104" y="1746"/>
                  </a:lnTo>
                  <a:lnTo>
                    <a:pt x="6812409" y="0"/>
                  </a:lnTo>
                  <a:close/>
                </a:path>
                <a:path w="11962130" h="7343775">
                  <a:moveTo>
                    <a:pt x="6901353" y="0"/>
                  </a:moveTo>
                  <a:lnTo>
                    <a:pt x="6892703" y="1746"/>
                  </a:lnTo>
                  <a:lnTo>
                    <a:pt x="6885638" y="6509"/>
                  </a:lnTo>
                  <a:lnTo>
                    <a:pt x="6880875" y="13574"/>
                  </a:lnTo>
                  <a:lnTo>
                    <a:pt x="6879128" y="22225"/>
                  </a:lnTo>
                  <a:lnTo>
                    <a:pt x="6880876" y="30875"/>
                  </a:lnTo>
                  <a:lnTo>
                    <a:pt x="6885644" y="37940"/>
                  </a:lnTo>
                  <a:lnTo>
                    <a:pt x="6892721" y="42703"/>
                  </a:lnTo>
                  <a:lnTo>
                    <a:pt x="6901398" y="44450"/>
                  </a:lnTo>
                  <a:lnTo>
                    <a:pt x="6910049" y="42703"/>
                  </a:lnTo>
                  <a:lnTo>
                    <a:pt x="6917113" y="37940"/>
                  </a:lnTo>
                  <a:lnTo>
                    <a:pt x="6921876" y="30875"/>
                  </a:lnTo>
                  <a:lnTo>
                    <a:pt x="6923623" y="22225"/>
                  </a:lnTo>
                  <a:lnTo>
                    <a:pt x="6921876" y="13574"/>
                  </a:lnTo>
                  <a:lnTo>
                    <a:pt x="6917113" y="6509"/>
                  </a:lnTo>
                  <a:lnTo>
                    <a:pt x="6910049" y="1746"/>
                  </a:lnTo>
                  <a:lnTo>
                    <a:pt x="6901353" y="0"/>
                  </a:lnTo>
                  <a:close/>
                </a:path>
                <a:path w="11962130" h="7343775">
                  <a:moveTo>
                    <a:pt x="6990298" y="0"/>
                  </a:moveTo>
                  <a:lnTo>
                    <a:pt x="6981647" y="1746"/>
                  </a:lnTo>
                  <a:lnTo>
                    <a:pt x="6974582" y="6509"/>
                  </a:lnTo>
                  <a:lnTo>
                    <a:pt x="6969819" y="13574"/>
                  </a:lnTo>
                  <a:lnTo>
                    <a:pt x="6968073" y="22225"/>
                  </a:lnTo>
                  <a:lnTo>
                    <a:pt x="6969820" y="30875"/>
                  </a:lnTo>
                  <a:lnTo>
                    <a:pt x="6974588" y="37940"/>
                  </a:lnTo>
                  <a:lnTo>
                    <a:pt x="6981666" y="42703"/>
                  </a:lnTo>
                  <a:lnTo>
                    <a:pt x="6990342" y="44450"/>
                  </a:lnTo>
                  <a:lnTo>
                    <a:pt x="6998993" y="42703"/>
                  </a:lnTo>
                  <a:lnTo>
                    <a:pt x="7006058" y="37940"/>
                  </a:lnTo>
                  <a:lnTo>
                    <a:pt x="7010821" y="30875"/>
                  </a:lnTo>
                  <a:lnTo>
                    <a:pt x="7012567" y="22225"/>
                  </a:lnTo>
                  <a:lnTo>
                    <a:pt x="7010821" y="13574"/>
                  </a:lnTo>
                  <a:lnTo>
                    <a:pt x="7006058" y="6509"/>
                  </a:lnTo>
                  <a:lnTo>
                    <a:pt x="6998993" y="1746"/>
                  </a:lnTo>
                  <a:lnTo>
                    <a:pt x="6990298" y="0"/>
                  </a:lnTo>
                  <a:close/>
                </a:path>
                <a:path w="11962130" h="7343775">
                  <a:moveTo>
                    <a:pt x="7079242" y="0"/>
                  </a:moveTo>
                  <a:lnTo>
                    <a:pt x="7070591" y="1746"/>
                  </a:lnTo>
                  <a:lnTo>
                    <a:pt x="7063527" y="6509"/>
                  </a:lnTo>
                  <a:lnTo>
                    <a:pt x="7058764" y="13574"/>
                  </a:lnTo>
                  <a:lnTo>
                    <a:pt x="7057017" y="22225"/>
                  </a:lnTo>
                  <a:lnTo>
                    <a:pt x="7058765" y="30875"/>
                  </a:lnTo>
                  <a:lnTo>
                    <a:pt x="7063532" y="37940"/>
                  </a:lnTo>
                  <a:lnTo>
                    <a:pt x="7070610" y="42703"/>
                  </a:lnTo>
                  <a:lnTo>
                    <a:pt x="7079287" y="44450"/>
                  </a:lnTo>
                  <a:lnTo>
                    <a:pt x="7087938" y="42703"/>
                  </a:lnTo>
                  <a:lnTo>
                    <a:pt x="7095002" y="37940"/>
                  </a:lnTo>
                  <a:lnTo>
                    <a:pt x="7099765" y="30875"/>
                  </a:lnTo>
                  <a:lnTo>
                    <a:pt x="7101512" y="22225"/>
                  </a:lnTo>
                  <a:lnTo>
                    <a:pt x="7099765" y="13574"/>
                  </a:lnTo>
                  <a:lnTo>
                    <a:pt x="7095002" y="6509"/>
                  </a:lnTo>
                  <a:lnTo>
                    <a:pt x="7087938" y="1746"/>
                  </a:lnTo>
                  <a:lnTo>
                    <a:pt x="7079242" y="0"/>
                  </a:lnTo>
                  <a:close/>
                </a:path>
                <a:path w="11962130" h="7343775">
                  <a:moveTo>
                    <a:pt x="7168187" y="0"/>
                  </a:moveTo>
                  <a:lnTo>
                    <a:pt x="7159536" y="1746"/>
                  </a:lnTo>
                  <a:lnTo>
                    <a:pt x="7152471" y="6509"/>
                  </a:lnTo>
                  <a:lnTo>
                    <a:pt x="7147708" y="13574"/>
                  </a:lnTo>
                  <a:lnTo>
                    <a:pt x="7145962" y="22225"/>
                  </a:lnTo>
                  <a:lnTo>
                    <a:pt x="7147709" y="30875"/>
                  </a:lnTo>
                  <a:lnTo>
                    <a:pt x="7152477" y="37940"/>
                  </a:lnTo>
                  <a:lnTo>
                    <a:pt x="7159555" y="42703"/>
                  </a:lnTo>
                  <a:lnTo>
                    <a:pt x="7168231" y="44450"/>
                  </a:lnTo>
                  <a:lnTo>
                    <a:pt x="7176882" y="42703"/>
                  </a:lnTo>
                  <a:lnTo>
                    <a:pt x="7183947" y="37940"/>
                  </a:lnTo>
                  <a:lnTo>
                    <a:pt x="7188710" y="30875"/>
                  </a:lnTo>
                  <a:lnTo>
                    <a:pt x="7190456" y="22225"/>
                  </a:lnTo>
                  <a:lnTo>
                    <a:pt x="7188710" y="13574"/>
                  </a:lnTo>
                  <a:lnTo>
                    <a:pt x="7183947" y="6509"/>
                  </a:lnTo>
                  <a:lnTo>
                    <a:pt x="7176882" y="1746"/>
                  </a:lnTo>
                  <a:lnTo>
                    <a:pt x="7168187" y="0"/>
                  </a:lnTo>
                  <a:close/>
                </a:path>
                <a:path w="11962130" h="7343775">
                  <a:moveTo>
                    <a:pt x="7257131" y="0"/>
                  </a:moveTo>
                  <a:lnTo>
                    <a:pt x="7248480" y="1746"/>
                  </a:lnTo>
                  <a:lnTo>
                    <a:pt x="7241416" y="6509"/>
                  </a:lnTo>
                  <a:lnTo>
                    <a:pt x="7236653" y="13574"/>
                  </a:lnTo>
                  <a:lnTo>
                    <a:pt x="7234906" y="22225"/>
                  </a:lnTo>
                  <a:lnTo>
                    <a:pt x="7236654" y="30875"/>
                  </a:lnTo>
                  <a:lnTo>
                    <a:pt x="7241421" y="37940"/>
                  </a:lnTo>
                  <a:lnTo>
                    <a:pt x="7248499" y="42703"/>
                  </a:lnTo>
                  <a:lnTo>
                    <a:pt x="7257176" y="44450"/>
                  </a:lnTo>
                  <a:lnTo>
                    <a:pt x="7265827" y="42703"/>
                  </a:lnTo>
                  <a:lnTo>
                    <a:pt x="7272891" y="37940"/>
                  </a:lnTo>
                  <a:lnTo>
                    <a:pt x="7277654" y="30875"/>
                  </a:lnTo>
                  <a:lnTo>
                    <a:pt x="7279401" y="22225"/>
                  </a:lnTo>
                  <a:lnTo>
                    <a:pt x="7277654" y="13574"/>
                  </a:lnTo>
                  <a:lnTo>
                    <a:pt x="7272891" y="6509"/>
                  </a:lnTo>
                  <a:lnTo>
                    <a:pt x="7265827" y="1746"/>
                  </a:lnTo>
                  <a:lnTo>
                    <a:pt x="7257131" y="0"/>
                  </a:lnTo>
                  <a:close/>
                </a:path>
                <a:path w="11962130" h="7343775">
                  <a:moveTo>
                    <a:pt x="7346076" y="0"/>
                  </a:moveTo>
                  <a:lnTo>
                    <a:pt x="7337425" y="1746"/>
                  </a:lnTo>
                  <a:lnTo>
                    <a:pt x="7330360" y="6509"/>
                  </a:lnTo>
                  <a:lnTo>
                    <a:pt x="7325597" y="13574"/>
                  </a:lnTo>
                  <a:lnTo>
                    <a:pt x="7323851" y="22225"/>
                  </a:lnTo>
                  <a:lnTo>
                    <a:pt x="7325598" y="30875"/>
                  </a:lnTo>
                  <a:lnTo>
                    <a:pt x="7330366" y="37940"/>
                  </a:lnTo>
                  <a:lnTo>
                    <a:pt x="7337444" y="42703"/>
                  </a:lnTo>
                  <a:lnTo>
                    <a:pt x="7346120" y="44450"/>
                  </a:lnTo>
                  <a:lnTo>
                    <a:pt x="7354771" y="42703"/>
                  </a:lnTo>
                  <a:lnTo>
                    <a:pt x="7361836" y="37940"/>
                  </a:lnTo>
                  <a:lnTo>
                    <a:pt x="7366599" y="30875"/>
                  </a:lnTo>
                  <a:lnTo>
                    <a:pt x="7368345" y="22225"/>
                  </a:lnTo>
                  <a:lnTo>
                    <a:pt x="7366599" y="13574"/>
                  </a:lnTo>
                  <a:lnTo>
                    <a:pt x="7361836" y="6509"/>
                  </a:lnTo>
                  <a:lnTo>
                    <a:pt x="7354771" y="1746"/>
                  </a:lnTo>
                  <a:lnTo>
                    <a:pt x="7346076" y="0"/>
                  </a:lnTo>
                  <a:close/>
                </a:path>
                <a:path w="11962130" h="7343775">
                  <a:moveTo>
                    <a:pt x="7435020" y="0"/>
                  </a:moveTo>
                  <a:lnTo>
                    <a:pt x="7426369" y="1746"/>
                  </a:lnTo>
                  <a:lnTo>
                    <a:pt x="7419305" y="6509"/>
                  </a:lnTo>
                  <a:lnTo>
                    <a:pt x="7414542" y="13574"/>
                  </a:lnTo>
                  <a:lnTo>
                    <a:pt x="7412795" y="22225"/>
                  </a:lnTo>
                  <a:lnTo>
                    <a:pt x="7414542" y="30875"/>
                  </a:lnTo>
                  <a:lnTo>
                    <a:pt x="7419310" y="37940"/>
                  </a:lnTo>
                  <a:lnTo>
                    <a:pt x="7426388" y="42703"/>
                  </a:lnTo>
                  <a:lnTo>
                    <a:pt x="7435065" y="44450"/>
                  </a:lnTo>
                  <a:lnTo>
                    <a:pt x="7443716" y="42703"/>
                  </a:lnTo>
                  <a:lnTo>
                    <a:pt x="7450780" y="37940"/>
                  </a:lnTo>
                  <a:lnTo>
                    <a:pt x="7455543" y="30875"/>
                  </a:lnTo>
                  <a:lnTo>
                    <a:pt x="7457290" y="22225"/>
                  </a:lnTo>
                  <a:lnTo>
                    <a:pt x="7455543" y="13574"/>
                  </a:lnTo>
                  <a:lnTo>
                    <a:pt x="7450780" y="6509"/>
                  </a:lnTo>
                  <a:lnTo>
                    <a:pt x="7443716" y="1746"/>
                  </a:lnTo>
                  <a:lnTo>
                    <a:pt x="7435020" y="0"/>
                  </a:lnTo>
                  <a:close/>
                </a:path>
                <a:path w="11962130" h="7343775">
                  <a:moveTo>
                    <a:pt x="7523965" y="0"/>
                  </a:moveTo>
                  <a:lnTo>
                    <a:pt x="7515314" y="1746"/>
                  </a:lnTo>
                  <a:lnTo>
                    <a:pt x="7508249" y="6509"/>
                  </a:lnTo>
                  <a:lnTo>
                    <a:pt x="7503486" y="13574"/>
                  </a:lnTo>
                  <a:lnTo>
                    <a:pt x="7501740" y="22225"/>
                  </a:lnTo>
                  <a:lnTo>
                    <a:pt x="7503487" y="30875"/>
                  </a:lnTo>
                  <a:lnTo>
                    <a:pt x="7508255" y="37940"/>
                  </a:lnTo>
                  <a:lnTo>
                    <a:pt x="7515332" y="42703"/>
                  </a:lnTo>
                  <a:lnTo>
                    <a:pt x="7524009" y="44450"/>
                  </a:lnTo>
                  <a:lnTo>
                    <a:pt x="7532660" y="42703"/>
                  </a:lnTo>
                  <a:lnTo>
                    <a:pt x="7539725" y="37940"/>
                  </a:lnTo>
                  <a:lnTo>
                    <a:pt x="7544488" y="30875"/>
                  </a:lnTo>
                  <a:lnTo>
                    <a:pt x="7546234" y="22225"/>
                  </a:lnTo>
                  <a:lnTo>
                    <a:pt x="7544488" y="13574"/>
                  </a:lnTo>
                  <a:lnTo>
                    <a:pt x="7539725" y="6509"/>
                  </a:lnTo>
                  <a:lnTo>
                    <a:pt x="7532660" y="1746"/>
                  </a:lnTo>
                  <a:lnTo>
                    <a:pt x="7523965" y="0"/>
                  </a:lnTo>
                  <a:close/>
                </a:path>
                <a:path w="11962130" h="7343775">
                  <a:moveTo>
                    <a:pt x="7612909" y="0"/>
                  </a:moveTo>
                  <a:lnTo>
                    <a:pt x="7604258" y="1746"/>
                  </a:lnTo>
                  <a:lnTo>
                    <a:pt x="7597194" y="6509"/>
                  </a:lnTo>
                  <a:lnTo>
                    <a:pt x="7592431" y="13574"/>
                  </a:lnTo>
                  <a:lnTo>
                    <a:pt x="7590684" y="22225"/>
                  </a:lnTo>
                  <a:lnTo>
                    <a:pt x="7592431" y="30875"/>
                  </a:lnTo>
                  <a:lnTo>
                    <a:pt x="7597199" y="37940"/>
                  </a:lnTo>
                  <a:lnTo>
                    <a:pt x="7604277" y="42703"/>
                  </a:lnTo>
                  <a:lnTo>
                    <a:pt x="7612954" y="44450"/>
                  </a:lnTo>
                  <a:lnTo>
                    <a:pt x="7621605" y="42703"/>
                  </a:lnTo>
                  <a:lnTo>
                    <a:pt x="7628669" y="37940"/>
                  </a:lnTo>
                  <a:lnTo>
                    <a:pt x="7633432" y="30875"/>
                  </a:lnTo>
                  <a:lnTo>
                    <a:pt x="7635179" y="22225"/>
                  </a:lnTo>
                  <a:lnTo>
                    <a:pt x="7633432" y="13574"/>
                  </a:lnTo>
                  <a:lnTo>
                    <a:pt x="7628669" y="6509"/>
                  </a:lnTo>
                  <a:lnTo>
                    <a:pt x="7621605" y="1746"/>
                  </a:lnTo>
                  <a:lnTo>
                    <a:pt x="7612909" y="0"/>
                  </a:lnTo>
                  <a:close/>
                </a:path>
                <a:path w="11962130" h="7343775">
                  <a:moveTo>
                    <a:pt x="7701854" y="0"/>
                  </a:moveTo>
                  <a:lnTo>
                    <a:pt x="7693203" y="1746"/>
                  </a:lnTo>
                  <a:lnTo>
                    <a:pt x="7686138" y="6509"/>
                  </a:lnTo>
                  <a:lnTo>
                    <a:pt x="7681375" y="13574"/>
                  </a:lnTo>
                  <a:lnTo>
                    <a:pt x="7679629" y="22225"/>
                  </a:lnTo>
                  <a:lnTo>
                    <a:pt x="7681376" y="30875"/>
                  </a:lnTo>
                  <a:lnTo>
                    <a:pt x="7686144" y="37940"/>
                  </a:lnTo>
                  <a:lnTo>
                    <a:pt x="7693221" y="42703"/>
                  </a:lnTo>
                  <a:lnTo>
                    <a:pt x="7701898" y="44450"/>
                  </a:lnTo>
                  <a:lnTo>
                    <a:pt x="7710549" y="42703"/>
                  </a:lnTo>
                  <a:lnTo>
                    <a:pt x="7717613" y="37940"/>
                  </a:lnTo>
                  <a:lnTo>
                    <a:pt x="7722376" y="30875"/>
                  </a:lnTo>
                  <a:lnTo>
                    <a:pt x="7724123" y="22225"/>
                  </a:lnTo>
                  <a:lnTo>
                    <a:pt x="7722376" y="13574"/>
                  </a:lnTo>
                  <a:lnTo>
                    <a:pt x="7717613" y="6509"/>
                  </a:lnTo>
                  <a:lnTo>
                    <a:pt x="7710549" y="1746"/>
                  </a:lnTo>
                  <a:lnTo>
                    <a:pt x="7701854" y="0"/>
                  </a:lnTo>
                  <a:close/>
                </a:path>
                <a:path w="11962130" h="7343775">
                  <a:moveTo>
                    <a:pt x="7790798" y="0"/>
                  </a:moveTo>
                  <a:lnTo>
                    <a:pt x="7782147" y="1746"/>
                  </a:lnTo>
                  <a:lnTo>
                    <a:pt x="7775083" y="6509"/>
                  </a:lnTo>
                  <a:lnTo>
                    <a:pt x="7770320" y="13574"/>
                  </a:lnTo>
                  <a:lnTo>
                    <a:pt x="7768573" y="22225"/>
                  </a:lnTo>
                  <a:lnTo>
                    <a:pt x="7770320" y="30875"/>
                  </a:lnTo>
                  <a:lnTo>
                    <a:pt x="7775088" y="37940"/>
                  </a:lnTo>
                  <a:lnTo>
                    <a:pt x="7782166" y="42703"/>
                  </a:lnTo>
                  <a:lnTo>
                    <a:pt x="7790842" y="44450"/>
                  </a:lnTo>
                  <a:lnTo>
                    <a:pt x="7799493" y="42703"/>
                  </a:lnTo>
                  <a:lnTo>
                    <a:pt x="7806558" y="37940"/>
                  </a:lnTo>
                  <a:lnTo>
                    <a:pt x="7811321" y="30875"/>
                  </a:lnTo>
                  <a:lnTo>
                    <a:pt x="7813067" y="22225"/>
                  </a:lnTo>
                  <a:lnTo>
                    <a:pt x="7811321" y="13574"/>
                  </a:lnTo>
                  <a:lnTo>
                    <a:pt x="7806558" y="6509"/>
                  </a:lnTo>
                  <a:lnTo>
                    <a:pt x="7799493" y="1746"/>
                  </a:lnTo>
                  <a:lnTo>
                    <a:pt x="7790798" y="0"/>
                  </a:lnTo>
                  <a:close/>
                </a:path>
                <a:path w="11962130" h="7343775">
                  <a:moveTo>
                    <a:pt x="7879742" y="0"/>
                  </a:moveTo>
                  <a:lnTo>
                    <a:pt x="7871091" y="1746"/>
                  </a:lnTo>
                  <a:lnTo>
                    <a:pt x="7864027" y="6509"/>
                  </a:lnTo>
                  <a:lnTo>
                    <a:pt x="7859264" y="13574"/>
                  </a:lnTo>
                  <a:lnTo>
                    <a:pt x="7857517" y="22225"/>
                  </a:lnTo>
                  <a:lnTo>
                    <a:pt x="7859265" y="30875"/>
                  </a:lnTo>
                  <a:lnTo>
                    <a:pt x="7864033" y="37940"/>
                  </a:lnTo>
                  <a:lnTo>
                    <a:pt x="7871110" y="42703"/>
                  </a:lnTo>
                  <a:lnTo>
                    <a:pt x="7879787" y="44450"/>
                  </a:lnTo>
                  <a:lnTo>
                    <a:pt x="7888438" y="42703"/>
                  </a:lnTo>
                  <a:lnTo>
                    <a:pt x="7895502" y="37940"/>
                  </a:lnTo>
                  <a:lnTo>
                    <a:pt x="7900265" y="30875"/>
                  </a:lnTo>
                  <a:lnTo>
                    <a:pt x="7902012" y="22225"/>
                  </a:lnTo>
                  <a:lnTo>
                    <a:pt x="7900265" y="13574"/>
                  </a:lnTo>
                  <a:lnTo>
                    <a:pt x="7895502" y="6509"/>
                  </a:lnTo>
                  <a:lnTo>
                    <a:pt x="7888438" y="1746"/>
                  </a:lnTo>
                  <a:lnTo>
                    <a:pt x="7879742" y="0"/>
                  </a:lnTo>
                  <a:close/>
                </a:path>
                <a:path w="11962130" h="7343775">
                  <a:moveTo>
                    <a:pt x="7968687" y="0"/>
                  </a:moveTo>
                  <a:lnTo>
                    <a:pt x="7960036" y="1746"/>
                  </a:lnTo>
                  <a:lnTo>
                    <a:pt x="7952971" y="6509"/>
                  </a:lnTo>
                  <a:lnTo>
                    <a:pt x="7948208" y="13574"/>
                  </a:lnTo>
                  <a:lnTo>
                    <a:pt x="7946462" y="22225"/>
                  </a:lnTo>
                  <a:lnTo>
                    <a:pt x="7948209" y="30875"/>
                  </a:lnTo>
                  <a:lnTo>
                    <a:pt x="7952977" y="37940"/>
                  </a:lnTo>
                  <a:lnTo>
                    <a:pt x="7960055" y="42703"/>
                  </a:lnTo>
                  <a:lnTo>
                    <a:pt x="7968731" y="44450"/>
                  </a:lnTo>
                  <a:lnTo>
                    <a:pt x="7977382" y="42703"/>
                  </a:lnTo>
                  <a:lnTo>
                    <a:pt x="7984447" y="37940"/>
                  </a:lnTo>
                  <a:lnTo>
                    <a:pt x="7989210" y="30875"/>
                  </a:lnTo>
                  <a:lnTo>
                    <a:pt x="7990956" y="22225"/>
                  </a:lnTo>
                  <a:lnTo>
                    <a:pt x="7989210" y="13574"/>
                  </a:lnTo>
                  <a:lnTo>
                    <a:pt x="7984447" y="6509"/>
                  </a:lnTo>
                  <a:lnTo>
                    <a:pt x="7977382" y="1746"/>
                  </a:lnTo>
                  <a:lnTo>
                    <a:pt x="7968687" y="0"/>
                  </a:lnTo>
                  <a:close/>
                </a:path>
                <a:path w="11962130" h="7343775">
                  <a:moveTo>
                    <a:pt x="8057631" y="0"/>
                  </a:moveTo>
                  <a:lnTo>
                    <a:pt x="8048980" y="1746"/>
                  </a:lnTo>
                  <a:lnTo>
                    <a:pt x="8041916" y="6509"/>
                  </a:lnTo>
                  <a:lnTo>
                    <a:pt x="8037153" y="13574"/>
                  </a:lnTo>
                  <a:lnTo>
                    <a:pt x="8035406" y="22225"/>
                  </a:lnTo>
                  <a:lnTo>
                    <a:pt x="8037154" y="30875"/>
                  </a:lnTo>
                  <a:lnTo>
                    <a:pt x="8041921" y="37940"/>
                  </a:lnTo>
                  <a:lnTo>
                    <a:pt x="8048999" y="42703"/>
                  </a:lnTo>
                  <a:lnTo>
                    <a:pt x="8057676" y="44450"/>
                  </a:lnTo>
                  <a:lnTo>
                    <a:pt x="8066327" y="42703"/>
                  </a:lnTo>
                  <a:lnTo>
                    <a:pt x="8073391" y="37940"/>
                  </a:lnTo>
                  <a:lnTo>
                    <a:pt x="8078154" y="30875"/>
                  </a:lnTo>
                  <a:lnTo>
                    <a:pt x="8079901" y="22225"/>
                  </a:lnTo>
                  <a:lnTo>
                    <a:pt x="8078154" y="13574"/>
                  </a:lnTo>
                  <a:lnTo>
                    <a:pt x="8073391" y="6509"/>
                  </a:lnTo>
                  <a:lnTo>
                    <a:pt x="8066327" y="1746"/>
                  </a:lnTo>
                  <a:lnTo>
                    <a:pt x="8057631" y="0"/>
                  </a:lnTo>
                  <a:close/>
                </a:path>
                <a:path w="11962130" h="7343775">
                  <a:moveTo>
                    <a:pt x="8146576" y="0"/>
                  </a:moveTo>
                  <a:lnTo>
                    <a:pt x="8137925" y="1746"/>
                  </a:lnTo>
                  <a:lnTo>
                    <a:pt x="8130860" y="6509"/>
                  </a:lnTo>
                  <a:lnTo>
                    <a:pt x="8126097" y="13574"/>
                  </a:lnTo>
                  <a:lnTo>
                    <a:pt x="8124351" y="22225"/>
                  </a:lnTo>
                  <a:lnTo>
                    <a:pt x="8126098" y="30875"/>
                  </a:lnTo>
                  <a:lnTo>
                    <a:pt x="8130866" y="37940"/>
                  </a:lnTo>
                  <a:lnTo>
                    <a:pt x="8137944" y="42703"/>
                  </a:lnTo>
                  <a:lnTo>
                    <a:pt x="8146620" y="44450"/>
                  </a:lnTo>
                  <a:lnTo>
                    <a:pt x="8155271" y="42703"/>
                  </a:lnTo>
                  <a:lnTo>
                    <a:pt x="8162336" y="37940"/>
                  </a:lnTo>
                  <a:lnTo>
                    <a:pt x="8167099" y="30875"/>
                  </a:lnTo>
                  <a:lnTo>
                    <a:pt x="8168845" y="22225"/>
                  </a:lnTo>
                  <a:lnTo>
                    <a:pt x="8167099" y="13574"/>
                  </a:lnTo>
                  <a:lnTo>
                    <a:pt x="8162336" y="6509"/>
                  </a:lnTo>
                  <a:lnTo>
                    <a:pt x="8155271" y="1746"/>
                  </a:lnTo>
                  <a:lnTo>
                    <a:pt x="8146576" y="0"/>
                  </a:lnTo>
                  <a:close/>
                </a:path>
                <a:path w="11962130" h="7343775">
                  <a:moveTo>
                    <a:pt x="8235520" y="0"/>
                  </a:moveTo>
                  <a:lnTo>
                    <a:pt x="8226869" y="1746"/>
                  </a:lnTo>
                  <a:lnTo>
                    <a:pt x="8219805" y="6509"/>
                  </a:lnTo>
                  <a:lnTo>
                    <a:pt x="8215042" y="13574"/>
                  </a:lnTo>
                  <a:lnTo>
                    <a:pt x="8213295" y="22225"/>
                  </a:lnTo>
                  <a:lnTo>
                    <a:pt x="8215042" y="30875"/>
                  </a:lnTo>
                  <a:lnTo>
                    <a:pt x="8219810" y="37940"/>
                  </a:lnTo>
                  <a:lnTo>
                    <a:pt x="8226888" y="42703"/>
                  </a:lnTo>
                  <a:lnTo>
                    <a:pt x="8235565" y="44450"/>
                  </a:lnTo>
                  <a:lnTo>
                    <a:pt x="8244216" y="42703"/>
                  </a:lnTo>
                  <a:lnTo>
                    <a:pt x="8251280" y="37940"/>
                  </a:lnTo>
                  <a:lnTo>
                    <a:pt x="8256043" y="30875"/>
                  </a:lnTo>
                  <a:lnTo>
                    <a:pt x="8257790" y="22225"/>
                  </a:lnTo>
                  <a:lnTo>
                    <a:pt x="8256043" y="13574"/>
                  </a:lnTo>
                  <a:lnTo>
                    <a:pt x="8251280" y="6509"/>
                  </a:lnTo>
                  <a:lnTo>
                    <a:pt x="8244216" y="1746"/>
                  </a:lnTo>
                  <a:lnTo>
                    <a:pt x="8235520" y="0"/>
                  </a:lnTo>
                  <a:close/>
                </a:path>
                <a:path w="11962130" h="7343775">
                  <a:moveTo>
                    <a:pt x="8324465" y="0"/>
                  </a:moveTo>
                  <a:lnTo>
                    <a:pt x="8315814" y="1746"/>
                  </a:lnTo>
                  <a:lnTo>
                    <a:pt x="8308749" y="6509"/>
                  </a:lnTo>
                  <a:lnTo>
                    <a:pt x="8303986" y="13574"/>
                  </a:lnTo>
                  <a:lnTo>
                    <a:pt x="8302240" y="22225"/>
                  </a:lnTo>
                  <a:lnTo>
                    <a:pt x="8303987" y="30875"/>
                  </a:lnTo>
                  <a:lnTo>
                    <a:pt x="8308755" y="37940"/>
                  </a:lnTo>
                  <a:lnTo>
                    <a:pt x="8315832" y="42703"/>
                  </a:lnTo>
                  <a:lnTo>
                    <a:pt x="8324509" y="44450"/>
                  </a:lnTo>
                  <a:lnTo>
                    <a:pt x="8333160" y="42703"/>
                  </a:lnTo>
                  <a:lnTo>
                    <a:pt x="8340225" y="37940"/>
                  </a:lnTo>
                  <a:lnTo>
                    <a:pt x="8344988" y="30875"/>
                  </a:lnTo>
                  <a:lnTo>
                    <a:pt x="8346734" y="22225"/>
                  </a:lnTo>
                  <a:lnTo>
                    <a:pt x="8344988" y="13574"/>
                  </a:lnTo>
                  <a:lnTo>
                    <a:pt x="8340225" y="6509"/>
                  </a:lnTo>
                  <a:lnTo>
                    <a:pt x="8333160" y="1746"/>
                  </a:lnTo>
                  <a:lnTo>
                    <a:pt x="8324465" y="0"/>
                  </a:lnTo>
                  <a:close/>
                </a:path>
                <a:path w="11962130" h="7343775">
                  <a:moveTo>
                    <a:pt x="8413409" y="0"/>
                  </a:moveTo>
                  <a:lnTo>
                    <a:pt x="8404758" y="1746"/>
                  </a:lnTo>
                  <a:lnTo>
                    <a:pt x="8397694" y="6509"/>
                  </a:lnTo>
                  <a:lnTo>
                    <a:pt x="8392931" y="13574"/>
                  </a:lnTo>
                  <a:lnTo>
                    <a:pt x="8391184" y="22225"/>
                  </a:lnTo>
                  <a:lnTo>
                    <a:pt x="8392931" y="30875"/>
                  </a:lnTo>
                  <a:lnTo>
                    <a:pt x="8397699" y="37940"/>
                  </a:lnTo>
                  <a:lnTo>
                    <a:pt x="8404777" y="42703"/>
                  </a:lnTo>
                  <a:lnTo>
                    <a:pt x="8413454" y="44450"/>
                  </a:lnTo>
                  <a:lnTo>
                    <a:pt x="8422105" y="42703"/>
                  </a:lnTo>
                  <a:lnTo>
                    <a:pt x="8429169" y="37940"/>
                  </a:lnTo>
                  <a:lnTo>
                    <a:pt x="8433932" y="30875"/>
                  </a:lnTo>
                  <a:lnTo>
                    <a:pt x="8435679" y="22225"/>
                  </a:lnTo>
                  <a:lnTo>
                    <a:pt x="8433932" y="13574"/>
                  </a:lnTo>
                  <a:lnTo>
                    <a:pt x="8429169" y="6509"/>
                  </a:lnTo>
                  <a:lnTo>
                    <a:pt x="8422105" y="1746"/>
                  </a:lnTo>
                  <a:lnTo>
                    <a:pt x="8413409" y="0"/>
                  </a:lnTo>
                  <a:close/>
                </a:path>
                <a:path w="11962130" h="7343775">
                  <a:moveTo>
                    <a:pt x="8502354" y="0"/>
                  </a:moveTo>
                  <a:lnTo>
                    <a:pt x="8493703" y="1746"/>
                  </a:lnTo>
                  <a:lnTo>
                    <a:pt x="8486638" y="6509"/>
                  </a:lnTo>
                  <a:lnTo>
                    <a:pt x="8481875" y="13574"/>
                  </a:lnTo>
                  <a:lnTo>
                    <a:pt x="8480129" y="22225"/>
                  </a:lnTo>
                  <a:lnTo>
                    <a:pt x="8481876" y="30875"/>
                  </a:lnTo>
                  <a:lnTo>
                    <a:pt x="8486644" y="37940"/>
                  </a:lnTo>
                  <a:lnTo>
                    <a:pt x="8493721" y="42703"/>
                  </a:lnTo>
                  <a:lnTo>
                    <a:pt x="8502398" y="44450"/>
                  </a:lnTo>
                  <a:lnTo>
                    <a:pt x="8511049" y="42703"/>
                  </a:lnTo>
                  <a:lnTo>
                    <a:pt x="8518113" y="37940"/>
                  </a:lnTo>
                  <a:lnTo>
                    <a:pt x="8522876" y="30875"/>
                  </a:lnTo>
                  <a:lnTo>
                    <a:pt x="8524623" y="22225"/>
                  </a:lnTo>
                  <a:lnTo>
                    <a:pt x="8522876" y="13574"/>
                  </a:lnTo>
                  <a:lnTo>
                    <a:pt x="8518113" y="6509"/>
                  </a:lnTo>
                  <a:lnTo>
                    <a:pt x="8511049" y="1746"/>
                  </a:lnTo>
                  <a:lnTo>
                    <a:pt x="8502354" y="0"/>
                  </a:lnTo>
                  <a:close/>
                </a:path>
                <a:path w="11962130" h="7343775">
                  <a:moveTo>
                    <a:pt x="8591298" y="0"/>
                  </a:moveTo>
                  <a:lnTo>
                    <a:pt x="8582647" y="1746"/>
                  </a:lnTo>
                  <a:lnTo>
                    <a:pt x="8575582" y="6509"/>
                  </a:lnTo>
                  <a:lnTo>
                    <a:pt x="8570819" y="13574"/>
                  </a:lnTo>
                  <a:lnTo>
                    <a:pt x="8569073" y="22225"/>
                  </a:lnTo>
                  <a:lnTo>
                    <a:pt x="8570820" y="30875"/>
                  </a:lnTo>
                  <a:lnTo>
                    <a:pt x="8575588" y="37940"/>
                  </a:lnTo>
                  <a:lnTo>
                    <a:pt x="8582665" y="42703"/>
                  </a:lnTo>
                  <a:lnTo>
                    <a:pt x="8591341" y="44450"/>
                  </a:lnTo>
                  <a:lnTo>
                    <a:pt x="8599993" y="42703"/>
                  </a:lnTo>
                  <a:lnTo>
                    <a:pt x="8607057" y="37940"/>
                  </a:lnTo>
                  <a:lnTo>
                    <a:pt x="8611820" y="30875"/>
                  </a:lnTo>
                  <a:lnTo>
                    <a:pt x="8613566" y="22225"/>
                  </a:lnTo>
                  <a:lnTo>
                    <a:pt x="8611820" y="13574"/>
                  </a:lnTo>
                  <a:lnTo>
                    <a:pt x="8607057" y="6509"/>
                  </a:lnTo>
                  <a:lnTo>
                    <a:pt x="8599993" y="1746"/>
                  </a:lnTo>
                  <a:lnTo>
                    <a:pt x="8591298" y="0"/>
                  </a:lnTo>
                  <a:close/>
                </a:path>
                <a:path w="11962130" h="7343775">
                  <a:moveTo>
                    <a:pt x="8680241" y="0"/>
                  </a:moveTo>
                  <a:lnTo>
                    <a:pt x="8671590" y="1746"/>
                  </a:lnTo>
                  <a:lnTo>
                    <a:pt x="8664526" y="6509"/>
                  </a:lnTo>
                  <a:lnTo>
                    <a:pt x="8659763" y="13574"/>
                  </a:lnTo>
                  <a:lnTo>
                    <a:pt x="8658016" y="22225"/>
                  </a:lnTo>
                  <a:lnTo>
                    <a:pt x="8659763" y="30875"/>
                  </a:lnTo>
                  <a:lnTo>
                    <a:pt x="8664531" y="37940"/>
                  </a:lnTo>
                  <a:lnTo>
                    <a:pt x="8671609" y="42703"/>
                  </a:lnTo>
                  <a:lnTo>
                    <a:pt x="8680286" y="44450"/>
                  </a:lnTo>
                  <a:lnTo>
                    <a:pt x="8688937" y="42703"/>
                  </a:lnTo>
                  <a:lnTo>
                    <a:pt x="8696001" y="37940"/>
                  </a:lnTo>
                  <a:lnTo>
                    <a:pt x="8700764" y="30875"/>
                  </a:lnTo>
                  <a:lnTo>
                    <a:pt x="8702511" y="22225"/>
                  </a:lnTo>
                  <a:lnTo>
                    <a:pt x="8700764" y="13574"/>
                  </a:lnTo>
                  <a:lnTo>
                    <a:pt x="8696001" y="6509"/>
                  </a:lnTo>
                  <a:lnTo>
                    <a:pt x="8688937" y="1746"/>
                  </a:lnTo>
                  <a:lnTo>
                    <a:pt x="8680241" y="0"/>
                  </a:lnTo>
                  <a:close/>
                </a:path>
                <a:path w="11962130" h="7343775">
                  <a:moveTo>
                    <a:pt x="8769186" y="0"/>
                  </a:moveTo>
                  <a:lnTo>
                    <a:pt x="8760534" y="1746"/>
                  </a:lnTo>
                  <a:lnTo>
                    <a:pt x="8753470" y="6509"/>
                  </a:lnTo>
                  <a:lnTo>
                    <a:pt x="8748707" y="13574"/>
                  </a:lnTo>
                  <a:lnTo>
                    <a:pt x="8746961" y="22225"/>
                  </a:lnTo>
                  <a:lnTo>
                    <a:pt x="8748708" y="30875"/>
                  </a:lnTo>
                  <a:lnTo>
                    <a:pt x="8753475" y="37940"/>
                  </a:lnTo>
                  <a:lnTo>
                    <a:pt x="8760552" y="42703"/>
                  </a:lnTo>
                  <a:lnTo>
                    <a:pt x="8769229" y="44450"/>
                  </a:lnTo>
                  <a:lnTo>
                    <a:pt x="8777880" y="42703"/>
                  </a:lnTo>
                  <a:lnTo>
                    <a:pt x="8784945" y="37940"/>
                  </a:lnTo>
                  <a:lnTo>
                    <a:pt x="8789707" y="30875"/>
                  </a:lnTo>
                  <a:lnTo>
                    <a:pt x="8791454" y="22225"/>
                  </a:lnTo>
                  <a:lnTo>
                    <a:pt x="8789707" y="13574"/>
                  </a:lnTo>
                  <a:lnTo>
                    <a:pt x="8784945" y="6509"/>
                  </a:lnTo>
                  <a:lnTo>
                    <a:pt x="8777880" y="1746"/>
                  </a:lnTo>
                  <a:lnTo>
                    <a:pt x="8769186" y="0"/>
                  </a:lnTo>
                  <a:close/>
                </a:path>
                <a:path w="11962130" h="7343775">
                  <a:moveTo>
                    <a:pt x="8858129" y="0"/>
                  </a:moveTo>
                  <a:lnTo>
                    <a:pt x="8849478" y="1746"/>
                  </a:lnTo>
                  <a:lnTo>
                    <a:pt x="8842413" y="6509"/>
                  </a:lnTo>
                  <a:lnTo>
                    <a:pt x="8837650" y="13574"/>
                  </a:lnTo>
                  <a:lnTo>
                    <a:pt x="8835904" y="22225"/>
                  </a:lnTo>
                  <a:lnTo>
                    <a:pt x="8837651" y="30875"/>
                  </a:lnTo>
                  <a:lnTo>
                    <a:pt x="8842419" y="37940"/>
                  </a:lnTo>
                  <a:lnTo>
                    <a:pt x="8849497" y="42703"/>
                  </a:lnTo>
                  <a:lnTo>
                    <a:pt x="8858173" y="44450"/>
                  </a:lnTo>
                  <a:lnTo>
                    <a:pt x="8866824" y="42703"/>
                  </a:lnTo>
                  <a:lnTo>
                    <a:pt x="8873889" y="37940"/>
                  </a:lnTo>
                  <a:lnTo>
                    <a:pt x="8878652" y="30875"/>
                  </a:lnTo>
                  <a:lnTo>
                    <a:pt x="8880398" y="22225"/>
                  </a:lnTo>
                  <a:lnTo>
                    <a:pt x="8878652" y="13574"/>
                  </a:lnTo>
                  <a:lnTo>
                    <a:pt x="8873889" y="6509"/>
                  </a:lnTo>
                  <a:lnTo>
                    <a:pt x="8866824" y="1746"/>
                  </a:lnTo>
                  <a:lnTo>
                    <a:pt x="8858129" y="0"/>
                  </a:lnTo>
                  <a:close/>
                </a:path>
                <a:path w="11962130" h="7343775">
                  <a:moveTo>
                    <a:pt x="8947073" y="0"/>
                  </a:moveTo>
                  <a:lnTo>
                    <a:pt x="8938422" y="1746"/>
                  </a:lnTo>
                  <a:lnTo>
                    <a:pt x="8931358" y="6509"/>
                  </a:lnTo>
                  <a:lnTo>
                    <a:pt x="8926595" y="13574"/>
                  </a:lnTo>
                  <a:lnTo>
                    <a:pt x="8924848" y="22225"/>
                  </a:lnTo>
                  <a:lnTo>
                    <a:pt x="8926596" y="30875"/>
                  </a:lnTo>
                  <a:lnTo>
                    <a:pt x="8931363" y="37940"/>
                  </a:lnTo>
                  <a:lnTo>
                    <a:pt x="8938441" y="42703"/>
                  </a:lnTo>
                  <a:lnTo>
                    <a:pt x="8947118" y="44450"/>
                  </a:lnTo>
                  <a:lnTo>
                    <a:pt x="8955769" y="42703"/>
                  </a:lnTo>
                  <a:lnTo>
                    <a:pt x="8962833" y="37940"/>
                  </a:lnTo>
                  <a:lnTo>
                    <a:pt x="8967596" y="30875"/>
                  </a:lnTo>
                  <a:lnTo>
                    <a:pt x="8969343" y="22225"/>
                  </a:lnTo>
                  <a:lnTo>
                    <a:pt x="8967596" y="13574"/>
                  </a:lnTo>
                  <a:lnTo>
                    <a:pt x="8962833" y="6509"/>
                  </a:lnTo>
                  <a:lnTo>
                    <a:pt x="8955769" y="1746"/>
                  </a:lnTo>
                  <a:lnTo>
                    <a:pt x="8947073" y="0"/>
                  </a:lnTo>
                  <a:close/>
                </a:path>
                <a:path w="11962130" h="7343775">
                  <a:moveTo>
                    <a:pt x="9036018" y="0"/>
                  </a:moveTo>
                  <a:lnTo>
                    <a:pt x="9027366" y="1746"/>
                  </a:lnTo>
                  <a:lnTo>
                    <a:pt x="9020302" y="6509"/>
                  </a:lnTo>
                  <a:lnTo>
                    <a:pt x="9015539" y="13574"/>
                  </a:lnTo>
                  <a:lnTo>
                    <a:pt x="9013793" y="22225"/>
                  </a:lnTo>
                  <a:lnTo>
                    <a:pt x="9015540" y="30875"/>
                  </a:lnTo>
                  <a:lnTo>
                    <a:pt x="9020307" y="37940"/>
                  </a:lnTo>
                  <a:lnTo>
                    <a:pt x="9027384" y="42703"/>
                  </a:lnTo>
                  <a:lnTo>
                    <a:pt x="9036061" y="44450"/>
                  </a:lnTo>
                  <a:lnTo>
                    <a:pt x="9044712" y="42703"/>
                  </a:lnTo>
                  <a:lnTo>
                    <a:pt x="9051777" y="37940"/>
                  </a:lnTo>
                  <a:lnTo>
                    <a:pt x="9056540" y="30875"/>
                  </a:lnTo>
                  <a:lnTo>
                    <a:pt x="9058286" y="22225"/>
                  </a:lnTo>
                  <a:lnTo>
                    <a:pt x="9056540" y="13574"/>
                  </a:lnTo>
                  <a:lnTo>
                    <a:pt x="9051777" y="6509"/>
                  </a:lnTo>
                  <a:lnTo>
                    <a:pt x="9044712" y="1746"/>
                  </a:lnTo>
                  <a:lnTo>
                    <a:pt x="9036018" y="0"/>
                  </a:lnTo>
                  <a:close/>
                </a:path>
                <a:path w="11962130" h="7343775">
                  <a:moveTo>
                    <a:pt x="9124961" y="0"/>
                  </a:moveTo>
                  <a:lnTo>
                    <a:pt x="9116310" y="1746"/>
                  </a:lnTo>
                  <a:lnTo>
                    <a:pt x="9109245" y="6509"/>
                  </a:lnTo>
                  <a:lnTo>
                    <a:pt x="9104482" y="13574"/>
                  </a:lnTo>
                  <a:lnTo>
                    <a:pt x="9102736" y="22225"/>
                  </a:lnTo>
                  <a:lnTo>
                    <a:pt x="9104483" y="30875"/>
                  </a:lnTo>
                  <a:lnTo>
                    <a:pt x="9109251" y="37940"/>
                  </a:lnTo>
                  <a:lnTo>
                    <a:pt x="9116329" y="42703"/>
                  </a:lnTo>
                  <a:lnTo>
                    <a:pt x="9125005" y="44450"/>
                  </a:lnTo>
                  <a:lnTo>
                    <a:pt x="9133656" y="42703"/>
                  </a:lnTo>
                  <a:lnTo>
                    <a:pt x="9140721" y="37940"/>
                  </a:lnTo>
                  <a:lnTo>
                    <a:pt x="9145484" y="30875"/>
                  </a:lnTo>
                  <a:lnTo>
                    <a:pt x="9147230" y="22225"/>
                  </a:lnTo>
                  <a:lnTo>
                    <a:pt x="9145484" y="13574"/>
                  </a:lnTo>
                  <a:lnTo>
                    <a:pt x="9140721" y="6509"/>
                  </a:lnTo>
                  <a:lnTo>
                    <a:pt x="9133656" y="1746"/>
                  </a:lnTo>
                  <a:lnTo>
                    <a:pt x="9124961" y="0"/>
                  </a:lnTo>
                  <a:close/>
                </a:path>
                <a:path w="11962130" h="7343775">
                  <a:moveTo>
                    <a:pt x="9213905" y="0"/>
                  </a:moveTo>
                  <a:lnTo>
                    <a:pt x="9205254" y="1746"/>
                  </a:lnTo>
                  <a:lnTo>
                    <a:pt x="9198190" y="6509"/>
                  </a:lnTo>
                  <a:lnTo>
                    <a:pt x="9193427" y="13574"/>
                  </a:lnTo>
                  <a:lnTo>
                    <a:pt x="9191680" y="22225"/>
                  </a:lnTo>
                  <a:lnTo>
                    <a:pt x="9193428" y="30875"/>
                  </a:lnTo>
                  <a:lnTo>
                    <a:pt x="9198195" y="37940"/>
                  </a:lnTo>
                  <a:lnTo>
                    <a:pt x="9205273" y="42703"/>
                  </a:lnTo>
                  <a:lnTo>
                    <a:pt x="9213950" y="44450"/>
                  </a:lnTo>
                  <a:lnTo>
                    <a:pt x="9222600" y="42703"/>
                  </a:lnTo>
                  <a:lnTo>
                    <a:pt x="9229663" y="37940"/>
                  </a:lnTo>
                  <a:lnTo>
                    <a:pt x="9234424" y="30875"/>
                  </a:lnTo>
                  <a:lnTo>
                    <a:pt x="9236170" y="22225"/>
                  </a:lnTo>
                  <a:lnTo>
                    <a:pt x="9234424" y="13574"/>
                  </a:lnTo>
                  <a:lnTo>
                    <a:pt x="9229663" y="6509"/>
                  </a:lnTo>
                  <a:lnTo>
                    <a:pt x="9222600" y="1746"/>
                  </a:lnTo>
                  <a:lnTo>
                    <a:pt x="9213905" y="0"/>
                  </a:lnTo>
                  <a:close/>
                </a:path>
                <a:path w="11962130" h="7343775">
                  <a:moveTo>
                    <a:pt x="9302845" y="0"/>
                  </a:moveTo>
                  <a:lnTo>
                    <a:pt x="9294196" y="1746"/>
                  </a:lnTo>
                  <a:lnTo>
                    <a:pt x="9287132" y="6509"/>
                  </a:lnTo>
                  <a:lnTo>
                    <a:pt x="9282367" y="13574"/>
                  </a:lnTo>
                  <a:lnTo>
                    <a:pt x="9280620" y="22225"/>
                  </a:lnTo>
                  <a:lnTo>
                    <a:pt x="9282368" y="30875"/>
                  </a:lnTo>
                  <a:lnTo>
                    <a:pt x="9287138" y="37940"/>
                  </a:lnTo>
                  <a:lnTo>
                    <a:pt x="9294218" y="42703"/>
                  </a:lnTo>
                  <a:lnTo>
                    <a:pt x="9302896" y="44450"/>
                  </a:lnTo>
                  <a:lnTo>
                    <a:pt x="9311544" y="42703"/>
                  </a:lnTo>
                  <a:lnTo>
                    <a:pt x="9318609" y="37940"/>
                  </a:lnTo>
                  <a:lnTo>
                    <a:pt x="9323373" y="30875"/>
                  </a:lnTo>
                  <a:lnTo>
                    <a:pt x="9325121" y="22225"/>
                  </a:lnTo>
                  <a:lnTo>
                    <a:pt x="9323373" y="13574"/>
                  </a:lnTo>
                  <a:lnTo>
                    <a:pt x="9318609" y="6509"/>
                  </a:lnTo>
                  <a:lnTo>
                    <a:pt x="9311544" y="1746"/>
                  </a:lnTo>
                  <a:lnTo>
                    <a:pt x="9302845" y="0"/>
                  </a:lnTo>
                  <a:close/>
                </a:path>
                <a:path w="11962130" h="7343775">
                  <a:moveTo>
                    <a:pt x="9391796" y="0"/>
                  </a:moveTo>
                  <a:lnTo>
                    <a:pt x="9383142" y="1746"/>
                  </a:lnTo>
                  <a:lnTo>
                    <a:pt x="9376078" y="6509"/>
                  </a:lnTo>
                  <a:lnTo>
                    <a:pt x="9371316" y="13574"/>
                  </a:lnTo>
                  <a:lnTo>
                    <a:pt x="9369571" y="22225"/>
                  </a:lnTo>
                  <a:lnTo>
                    <a:pt x="9371317" y="30875"/>
                  </a:lnTo>
                  <a:lnTo>
                    <a:pt x="9376082" y="37940"/>
                  </a:lnTo>
                  <a:lnTo>
                    <a:pt x="9383158" y="42703"/>
                  </a:lnTo>
                  <a:lnTo>
                    <a:pt x="9391834" y="44450"/>
                  </a:lnTo>
                  <a:lnTo>
                    <a:pt x="9400487" y="42703"/>
                  </a:lnTo>
                  <a:lnTo>
                    <a:pt x="9407551" y="37940"/>
                  </a:lnTo>
                  <a:lnTo>
                    <a:pt x="9412313" y="30875"/>
                  </a:lnTo>
                  <a:lnTo>
                    <a:pt x="9414059" y="22225"/>
                  </a:lnTo>
                  <a:lnTo>
                    <a:pt x="9412313" y="13574"/>
                  </a:lnTo>
                  <a:lnTo>
                    <a:pt x="9407551" y="6509"/>
                  </a:lnTo>
                  <a:lnTo>
                    <a:pt x="9400487" y="1746"/>
                  </a:lnTo>
                  <a:lnTo>
                    <a:pt x="9391796" y="0"/>
                  </a:lnTo>
                  <a:close/>
                </a:path>
                <a:path w="11962130" h="7343775">
                  <a:moveTo>
                    <a:pt x="9480734" y="0"/>
                  </a:moveTo>
                  <a:lnTo>
                    <a:pt x="9472085" y="1746"/>
                  </a:lnTo>
                  <a:lnTo>
                    <a:pt x="9465021" y="6509"/>
                  </a:lnTo>
                  <a:lnTo>
                    <a:pt x="9460256" y="13574"/>
                  </a:lnTo>
                  <a:lnTo>
                    <a:pt x="9458509" y="22225"/>
                  </a:lnTo>
                  <a:lnTo>
                    <a:pt x="9460257" y="30875"/>
                  </a:lnTo>
                  <a:lnTo>
                    <a:pt x="9465027" y="37940"/>
                  </a:lnTo>
                  <a:lnTo>
                    <a:pt x="9472107" y="42703"/>
                  </a:lnTo>
                  <a:lnTo>
                    <a:pt x="9480784" y="44450"/>
                  </a:lnTo>
                  <a:lnTo>
                    <a:pt x="9489433" y="42703"/>
                  </a:lnTo>
                  <a:lnTo>
                    <a:pt x="9496498" y="37940"/>
                  </a:lnTo>
                  <a:lnTo>
                    <a:pt x="9501262" y="30875"/>
                  </a:lnTo>
                  <a:lnTo>
                    <a:pt x="9503009" y="22225"/>
                  </a:lnTo>
                  <a:lnTo>
                    <a:pt x="9501262" y="13574"/>
                  </a:lnTo>
                  <a:lnTo>
                    <a:pt x="9496498" y="6509"/>
                  </a:lnTo>
                  <a:lnTo>
                    <a:pt x="9489433" y="1746"/>
                  </a:lnTo>
                  <a:lnTo>
                    <a:pt x="9480734" y="0"/>
                  </a:lnTo>
                  <a:close/>
                </a:path>
                <a:path w="11962130" h="7343775">
                  <a:moveTo>
                    <a:pt x="9569684" y="0"/>
                  </a:moveTo>
                  <a:lnTo>
                    <a:pt x="9561031" y="1746"/>
                  </a:lnTo>
                  <a:lnTo>
                    <a:pt x="9553967" y="6509"/>
                  </a:lnTo>
                  <a:lnTo>
                    <a:pt x="9549205" y="13574"/>
                  </a:lnTo>
                  <a:lnTo>
                    <a:pt x="9547459" y="22225"/>
                  </a:lnTo>
                  <a:lnTo>
                    <a:pt x="9549206" y="30875"/>
                  </a:lnTo>
                  <a:lnTo>
                    <a:pt x="9553971" y="37940"/>
                  </a:lnTo>
                  <a:lnTo>
                    <a:pt x="9561047" y="42703"/>
                  </a:lnTo>
                  <a:lnTo>
                    <a:pt x="9569723" y="44450"/>
                  </a:lnTo>
                  <a:lnTo>
                    <a:pt x="9578376" y="42703"/>
                  </a:lnTo>
                  <a:lnTo>
                    <a:pt x="9585440" y="37940"/>
                  </a:lnTo>
                  <a:lnTo>
                    <a:pt x="9590202" y="30875"/>
                  </a:lnTo>
                  <a:lnTo>
                    <a:pt x="9591948" y="22225"/>
                  </a:lnTo>
                  <a:lnTo>
                    <a:pt x="9590202" y="13574"/>
                  </a:lnTo>
                  <a:lnTo>
                    <a:pt x="9585440" y="6509"/>
                  </a:lnTo>
                  <a:lnTo>
                    <a:pt x="9578376" y="1746"/>
                  </a:lnTo>
                  <a:lnTo>
                    <a:pt x="9569684" y="0"/>
                  </a:lnTo>
                  <a:close/>
                </a:path>
                <a:path w="11962130" h="7343775">
                  <a:moveTo>
                    <a:pt x="9658635" y="0"/>
                  </a:moveTo>
                  <a:lnTo>
                    <a:pt x="9649982" y="1746"/>
                  </a:lnTo>
                  <a:lnTo>
                    <a:pt x="9642917" y="6509"/>
                  </a:lnTo>
                  <a:lnTo>
                    <a:pt x="9638156" y="13574"/>
                  </a:lnTo>
                  <a:lnTo>
                    <a:pt x="9636410" y="22225"/>
                  </a:lnTo>
                  <a:lnTo>
                    <a:pt x="9638156" y="30875"/>
                  </a:lnTo>
                  <a:lnTo>
                    <a:pt x="9642922" y="37940"/>
                  </a:lnTo>
                  <a:lnTo>
                    <a:pt x="9649998" y="42703"/>
                  </a:lnTo>
                  <a:lnTo>
                    <a:pt x="9658673" y="44450"/>
                  </a:lnTo>
                  <a:lnTo>
                    <a:pt x="9667327" y="42703"/>
                  </a:lnTo>
                  <a:lnTo>
                    <a:pt x="9674391" y="37940"/>
                  </a:lnTo>
                  <a:lnTo>
                    <a:pt x="9679153" y="30875"/>
                  </a:lnTo>
                  <a:lnTo>
                    <a:pt x="9680898" y="22225"/>
                  </a:lnTo>
                  <a:lnTo>
                    <a:pt x="9679153" y="13574"/>
                  </a:lnTo>
                  <a:lnTo>
                    <a:pt x="9674391" y="6509"/>
                  </a:lnTo>
                  <a:lnTo>
                    <a:pt x="9667327" y="1746"/>
                  </a:lnTo>
                  <a:lnTo>
                    <a:pt x="9658635" y="0"/>
                  </a:lnTo>
                  <a:close/>
                </a:path>
                <a:path w="11962130" h="7343775">
                  <a:moveTo>
                    <a:pt x="9747573" y="0"/>
                  </a:moveTo>
                  <a:lnTo>
                    <a:pt x="9738925" y="1746"/>
                  </a:lnTo>
                  <a:lnTo>
                    <a:pt x="9731860" y="6509"/>
                  </a:lnTo>
                  <a:lnTo>
                    <a:pt x="9727096" y="13574"/>
                  </a:lnTo>
                  <a:lnTo>
                    <a:pt x="9725348" y="22225"/>
                  </a:lnTo>
                  <a:lnTo>
                    <a:pt x="9727097" y="30875"/>
                  </a:lnTo>
                  <a:lnTo>
                    <a:pt x="9731867" y="37940"/>
                  </a:lnTo>
                  <a:lnTo>
                    <a:pt x="9738946" y="42703"/>
                  </a:lnTo>
                  <a:lnTo>
                    <a:pt x="9747624" y="44450"/>
                  </a:lnTo>
                  <a:lnTo>
                    <a:pt x="9756272" y="42703"/>
                  </a:lnTo>
                  <a:lnTo>
                    <a:pt x="9763337" y="37940"/>
                  </a:lnTo>
                  <a:lnTo>
                    <a:pt x="9768102" y="30875"/>
                  </a:lnTo>
                  <a:lnTo>
                    <a:pt x="9769849" y="22225"/>
                  </a:lnTo>
                  <a:lnTo>
                    <a:pt x="9768102" y="13574"/>
                  </a:lnTo>
                  <a:lnTo>
                    <a:pt x="9763337" y="6509"/>
                  </a:lnTo>
                  <a:lnTo>
                    <a:pt x="9756272" y="1746"/>
                  </a:lnTo>
                  <a:lnTo>
                    <a:pt x="9747573" y="0"/>
                  </a:lnTo>
                  <a:close/>
                </a:path>
                <a:path w="11962130" h="7343775">
                  <a:moveTo>
                    <a:pt x="9836524" y="0"/>
                  </a:moveTo>
                  <a:lnTo>
                    <a:pt x="9827870" y="1746"/>
                  </a:lnTo>
                  <a:lnTo>
                    <a:pt x="9820806" y="6509"/>
                  </a:lnTo>
                  <a:lnTo>
                    <a:pt x="9816045" y="13574"/>
                  </a:lnTo>
                  <a:lnTo>
                    <a:pt x="9814299" y="22225"/>
                  </a:lnTo>
                  <a:lnTo>
                    <a:pt x="9816045" y="30875"/>
                  </a:lnTo>
                  <a:lnTo>
                    <a:pt x="9820811" y="37940"/>
                  </a:lnTo>
                  <a:lnTo>
                    <a:pt x="9827887" y="42703"/>
                  </a:lnTo>
                  <a:lnTo>
                    <a:pt x="9836562" y="44450"/>
                  </a:lnTo>
                  <a:lnTo>
                    <a:pt x="9845216" y="42703"/>
                  </a:lnTo>
                  <a:lnTo>
                    <a:pt x="9852280" y="37940"/>
                  </a:lnTo>
                  <a:lnTo>
                    <a:pt x="9857042" y="30875"/>
                  </a:lnTo>
                  <a:lnTo>
                    <a:pt x="9858787" y="22225"/>
                  </a:lnTo>
                  <a:lnTo>
                    <a:pt x="9857042" y="13574"/>
                  </a:lnTo>
                  <a:lnTo>
                    <a:pt x="9852280" y="6509"/>
                  </a:lnTo>
                  <a:lnTo>
                    <a:pt x="9845216" y="1746"/>
                  </a:lnTo>
                  <a:lnTo>
                    <a:pt x="9836524" y="0"/>
                  </a:lnTo>
                  <a:close/>
                </a:path>
                <a:path w="11962130" h="7343775">
                  <a:moveTo>
                    <a:pt x="9925462" y="0"/>
                  </a:moveTo>
                  <a:lnTo>
                    <a:pt x="9916814" y="1746"/>
                  </a:lnTo>
                  <a:lnTo>
                    <a:pt x="9909749" y="6509"/>
                  </a:lnTo>
                  <a:lnTo>
                    <a:pt x="9904985" y="13574"/>
                  </a:lnTo>
                  <a:lnTo>
                    <a:pt x="9903237" y="22225"/>
                  </a:lnTo>
                  <a:lnTo>
                    <a:pt x="9904985" y="30875"/>
                  </a:lnTo>
                  <a:lnTo>
                    <a:pt x="9909756" y="37940"/>
                  </a:lnTo>
                  <a:lnTo>
                    <a:pt x="9916835" y="42703"/>
                  </a:lnTo>
                  <a:lnTo>
                    <a:pt x="9925513" y="44450"/>
                  </a:lnTo>
                  <a:lnTo>
                    <a:pt x="9934161" y="42703"/>
                  </a:lnTo>
                  <a:lnTo>
                    <a:pt x="9941226" y="37940"/>
                  </a:lnTo>
                  <a:lnTo>
                    <a:pt x="9945991" y="30875"/>
                  </a:lnTo>
                  <a:lnTo>
                    <a:pt x="9947738" y="22225"/>
                  </a:lnTo>
                  <a:lnTo>
                    <a:pt x="9945991" y="13574"/>
                  </a:lnTo>
                  <a:lnTo>
                    <a:pt x="9941226" y="6509"/>
                  </a:lnTo>
                  <a:lnTo>
                    <a:pt x="9934161" y="1746"/>
                  </a:lnTo>
                  <a:lnTo>
                    <a:pt x="9925462" y="0"/>
                  </a:lnTo>
                  <a:close/>
                </a:path>
                <a:path w="11962130" h="7343775">
                  <a:moveTo>
                    <a:pt x="10014413" y="0"/>
                  </a:moveTo>
                  <a:lnTo>
                    <a:pt x="10005759" y="1746"/>
                  </a:lnTo>
                  <a:lnTo>
                    <a:pt x="9998695" y="6509"/>
                  </a:lnTo>
                  <a:lnTo>
                    <a:pt x="9993934" y="13574"/>
                  </a:lnTo>
                  <a:lnTo>
                    <a:pt x="9992188" y="22225"/>
                  </a:lnTo>
                  <a:lnTo>
                    <a:pt x="9993934" y="30875"/>
                  </a:lnTo>
                  <a:lnTo>
                    <a:pt x="9998700" y="37940"/>
                  </a:lnTo>
                  <a:lnTo>
                    <a:pt x="10005775" y="42703"/>
                  </a:lnTo>
                  <a:lnTo>
                    <a:pt x="10014451" y="44450"/>
                  </a:lnTo>
                  <a:lnTo>
                    <a:pt x="10023105" y="42703"/>
                  </a:lnTo>
                  <a:lnTo>
                    <a:pt x="10030169" y="37940"/>
                  </a:lnTo>
                  <a:lnTo>
                    <a:pt x="10034930" y="30875"/>
                  </a:lnTo>
                  <a:lnTo>
                    <a:pt x="10036676" y="22225"/>
                  </a:lnTo>
                  <a:lnTo>
                    <a:pt x="10034930" y="13574"/>
                  </a:lnTo>
                  <a:lnTo>
                    <a:pt x="10030169" y="6509"/>
                  </a:lnTo>
                  <a:lnTo>
                    <a:pt x="10023105" y="1746"/>
                  </a:lnTo>
                  <a:lnTo>
                    <a:pt x="10014413" y="0"/>
                  </a:lnTo>
                  <a:close/>
                </a:path>
                <a:path w="11962130" h="7343775">
                  <a:moveTo>
                    <a:pt x="10103351" y="0"/>
                  </a:moveTo>
                  <a:lnTo>
                    <a:pt x="10094703" y="1746"/>
                  </a:lnTo>
                  <a:lnTo>
                    <a:pt x="10087638" y="6509"/>
                  </a:lnTo>
                  <a:lnTo>
                    <a:pt x="10082874" y="13574"/>
                  </a:lnTo>
                  <a:lnTo>
                    <a:pt x="10081126" y="22225"/>
                  </a:lnTo>
                  <a:lnTo>
                    <a:pt x="10082874" y="30875"/>
                  </a:lnTo>
                  <a:lnTo>
                    <a:pt x="10087644" y="37940"/>
                  </a:lnTo>
                  <a:lnTo>
                    <a:pt x="10094724" y="42703"/>
                  </a:lnTo>
                  <a:lnTo>
                    <a:pt x="10103402" y="44450"/>
                  </a:lnTo>
                  <a:lnTo>
                    <a:pt x="10112050" y="42703"/>
                  </a:lnTo>
                  <a:lnTo>
                    <a:pt x="10119115" y="37940"/>
                  </a:lnTo>
                  <a:lnTo>
                    <a:pt x="10123880" y="30875"/>
                  </a:lnTo>
                  <a:lnTo>
                    <a:pt x="10125627" y="22225"/>
                  </a:lnTo>
                  <a:lnTo>
                    <a:pt x="10123880" y="13574"/>
                  </a:lnTo>
                  <a:lnTo>
                    <a:pt x="10119115" y="6509"/>
                  </a:lnTo>
                  <a:lnTo>
                    <a:pt x="10112050" y="1746"/>
                  </a:lnTo>
                  <a:lnTo>
                    <a:pt x="10103351" y="0"/>
                  </a:lnTo>
                  <a:close/>
                </a:path>
                <a:path w="11962130" h="7343775">
                  <a:moveTo>
                    <a:pt x="10193140" y="808"/>
                  </a:moveTo>
                  <a:lnTo>
                    <a:pt x="10184429" y="2223"/>
                  </a:lnTo>
                  <a:lnTo>
                    <a:pt x="10177189" y="6711"/>
                  </a:lnTo>
                  <a:lnTo>
                    <a:pt x="10172159" y="13588"/>
                  </a:lnTo>
                  <a:lnTo>
                    <a:pt x="10170077" y="22166"/>
                  </a:lnTo>
                  <a:lnTo>
                    <a:pt x="10171492" y="30878"/>
                  </a:lnTo>
                  <a:lnTo>
                    <a:pt x="10175987" y="38120"/>
                  </a:lnTo>
                  <a:lnTo>
                    <a:pt x="10182880" y="43150"/>
                  </a:lnTo>
                  <a:lnTo>
                    <a:pt x="10191489" y="45228"/>
                  </a:lnTo>
                  <a:lnTo>
                    <a:pt x="10200195" y="43815"/>
                  </a:lnTo>
                  <a:lnTo>
                    <a:pt x="10207434" y="39326"/>
                  </a:lnTo>
                  <a:lnTo>
                    <a:pt x="10212463" y="32449"/>
                  </a:lnTo>
                  <a:lnTo>
                    <a:pt x="10214540" y="23872"/>
                  </a:lnTo>
                  <a:lnTo>
                    <a:pt x="10213126" y="15160"/>
                  </a:lnTo>
                  <a:lnTo>
                    <a:pt x="10208637" y="7918"/>
                  </a:lnTo>
                  <a:lnTo>
                    <a:pt x="10201763" y="2888"/>
                  </a:lnTo>
                  <a:lnTo>
                    <a:pt x="10193140" y="808"/>
                  </a:lnTo>
                  <a:close/>
                </a:path>
                <a:path w="11962130" h="7343775">
                  <a:moveTo>
                    <a:pt x="10283082" y="5533"/>
                  </a:moveTo>
                  <a:lnTo>
                    <a:pt x="10274307" y="6503"/>
                  </a:lnTo>
                  <a:lnTo>
                    <a:pt x="10266846" y="10618"/>
                  </a:lnTo>
                  <a:lnTo>
                    <a:pt x="10261473" y="17231"/>
                  </a:lnTo>
                  <a:lnTo>
                    <a:pt x="10258964" y="25692"/>
                  </a:lnTo>
                  <a:lnTo>
                    <a:pt x="10259935" y="34464"/>
                  </a:lnTo>
                  <a:lnTo>
                    <a:pt x="10264057" y="41925"/>
                  </a:lnTo>
                  <a:lnTo>
                    <a:pt x="10270684" y="47299"/>
                  </a:lnTo>
                  <a:lnTo>
                    <a:pt x="10279170" y="49810"/>
                  </a:lnTo>
                  <a:lnTo>
                    <a:pt x="10287944" y="48841"/>
                  </a:lnTo>
                  <a:lnTo>
                    <a:pt x="10295405" y="44726"/>
                  </a:lnTo>
                  <a:lnTo>
                    <a:pt x="10300778" y="38113"/>
                  </a:lnTo>
                  <a:lnTo>
                    <a:pt x="10303287" y="29651"/>
                  </a:lnTo>
                  <a:lnTo>
                    <a:pt x="10302317" y="20880"/>
                  </a:lnTo>
                  <a:lnTo>
                    <a:pt x="10298201" y="13420"/>
                  </a:lnTo>
                  <a:lnTo>
                    <a:pt x="10291589" y="8047"/>
                  </a:lnTo>
                  <a:lnTo>
                    <a:pt x="10283082" y="5533"/>
                  </a:lnTo>
                  <a:close/>
                </a:path>
                <a:path w="11962130" h="7343775">
                  <a:moveTo>
                    <a:pt x="10372324" y="15201"/>
                  </a:moveTo>
                  <a:lnTo>
                    <a:pt x="10363521" y="15841"/>
                  </a:lnTo>
                  <a:lnTo>
                    <a:pt x="10355911" y="19674"/>
                  </a:lnTo>
                  <a:lnTo>
                    <a:pt x="10350295" y="26080"/>
                  </a:lnTo>
                  <a:lnTo>
                    <a:pt x="10347471" y="34441"/>
                  </a:lnTo>
                  <a:lnTo>
                    <a:pt x="10348111" y="43243"/>
                  </a:lnTo>
                  <a:lnTo>
                    <a:pt x="10351947" y="50854"/>
                  </a:lnTo>
                  <a:lnTo>
                    <a:pt x="10358365" y="56472"/>
                  </a:lnTo>
                  <a:lnTo>
                    <a:pt x="10366749" y="59301"/>
                  </a:lnTo>
                  <a:lnTo>
                    <a:pt x="10375553" y="58661"/>
                  </a:lnTo>
                  <a:lnTo>
                    <a:pt x="10383162" y="54829"/>
                  </a:lnTo>
                  <a:lnTo>
                    <a:pt x="10388779" y="48423"/>
                  </a:lnTo>
                  <a:lnTo>
                    <a:pt x="10391603" y="40062"/>
                  </a:lnTo>
                  <a:lnTo>
                    <a:pt x="10390963" y="31260"/>
                  </a:lnTo>
                  <a:lnTo>
                    <a:pt x="10387131" y="23650"/>
                  </a:lnTo>
                  <a:lnTo>
                    <a:pt x="10380725" y="18033"/>
                  </a:lnTo>
                  <a:lnTo>
                    <a:pt x="10372324" y="15201"/>
                  </a:lnTo>
                  <a:close/>
                </a:path>
                <a:path w="11962130" h="7343775">
                  <a:moveTo>
                    <a:pt x="10461301" y="28751"/>
                  </a:moveTo>
                  <a:lnTo>
                    <a:pt x="10452481" y="28958"/>
                  </a:lnTo>
                  <a:lnTo>
                    <a:pt x="10444692" y="32412"/>
                  </a:lnTo>
                  <a:lnTo>
                    <a:pt x="10438766" y="38535"/>
                  </a:lnTo>
                  <a:lnTo>
                    <a:pt x="10435532" y="46747"/>
                  </a:lnTo>
                  <a:lnTo>
                    <a:pt x="10435716" y="54528"/>
                  </a:lnTo>
                  <a:lnTo>
                    <a:pt x="10435741" y="55570"/>
                  </a:lnTo>
                  <a:lnTo>
                    <a:pt x="10439203" y="63360"/>
                  </a:lnTo>
                  <a:lnTo>
                    <a:pt x="10445341" y="69287"/>
                  </a:lnTo>
                  <a:lnTo>
                    <a:pt x="10453579" y="72524"/>
                  </a:lnTo>
                  <a:lnTo>
                    <a:pt x="10462399" y="72317"/>
                  </a:lnTo>
                  <a:lnTo>
                    <a:pt x="10470187" y="68863"/>
                  </a:lnTo>
                  <a:lnTo>
                    <a:pt x="10476114" y="62740"/>
                  </a:lnTo>
                  <a:lnTo>
                    <a:pt x="10479347" y="54528"/>
                  </a:lnTo>
                  <a:lnTo>
                    <a:pt x="10479164" y="46747"/>
                  </a:lnTo>
                  <a:lnTo>
                    <a:pt x="10479139" y="45705"/>
                  </a:lnTo>
                  <a:lnTo>
                    <a:pt x="10475683" y="37916"/>
                  </a:lnTo>
                  <a:lnTo>
                    <a:pt x="10469560" y="31991"/>
                  </a:lnTo>
                  <a:lnTo>
                    <a:pt x="10461301" y="28751"/>
                  </a:lnTo>
                  <a:close/>
                </a:path>
                <a:path w="11962130" h="7343775">
                  <a:moveTo>
                    <a:pt x="10540759" y="46457"/>
                  </a:moveTo>
                  <a:lnTo>
                    <a:pt x="10532800" y="49497"/>
                  </a:lnTo>
                  <a:lnTo>
                    <a:pt x="10526563" y="55300"/>
                  </a:lnTo>
                  <a:lnTo>
                    <a:pt x="10522908" y="63331"/>
                  </a:lnTo>
                  <a:lnTo>
                    <a:pt x="10522649" y="72152"/>
                  </a:lnTo>
                  <a:lnTo>
                    <a:pt x="10525690" y="80113"/>
                  </a:lnTo>
                  <a:lnTo>
                    <a:pt x="10531502" y="86354"/>
                  </a:lnTo>
                  <a:lnTo>
                    <a:pt x="10539558" y="90020"/>
                  </a:lnTo>
                  <a:lnTo>
                    <a:pt x="10548383" y="90278"/>
                  </a:lnTo>
                  <a:lnTo>
                    <a:pt x="10556343" y="87238"/>
                  </a:lnTo>
                  <a:lnTo>
                    <a:pt x="10562581" y="81436"/>
                  </a:lnTo>
                  <a:lnTo>
                    <a:pt x="10566241" y="73406"/>
                  </a:lnTo>
                  <a:lnTo>
                    <a:pt x="10566499" y="64584"/>
                  </a:lnTo>
                  <a:lnTo>
                    <a:pt x="10563459" y="56624"/>
                  </a:lnTo>
                  <a:lnTo>
                    <a:pt x="10557658" y="50385"/>
                  </a:lnTo>
                  <a:lnTo>
                    <a:pt x="10549578" y="46715"/>
                  </a:lnTo>
                  <a:lnTo>
                    <a:pt x="10540759" y="46457"/>
                  </a:lnTo>
                  <a:close/>
                </a:path>
                <a:path w="11962130" h="7343775">
                  <a:moveTo>
                    <a:pt x="10627927" y="68346"/>
                  </a:moveTo>
                  <a:lnTo>
                    <a:pt x="10619835" y="71010"/>
                  </a:lnTo>
                  <a:lnTo>
                    <a:pt x="10613334" y="76515"/>
                  </a:lnTo>
                  <a:lnTo>
                    <a:pt x="10609306" y="84366"/>
                  </a:lnTo>
                  <a:lnTo>
                    <a:pt x="10608634" y="93166"/>
                  </a:lnTo>
                  <a:lnTo>
                    <a:pt x="10611302" y="101260"/>
                  </a:lnTo>
                  <a:lnTo>
                    <a:pt x="10616820" y="107767"/>
                  </a:lnTo>
                  <a:lnTo>
                    <a:pt x="10624699" y="111805"/>
                  </a:lnTo>
                  <a:lnTo>
                    <a:pt x="10633498" y="112475"/>
                  </a:lnTo>
                  <a:lnTo>
                    <a:pt x="10641590" y="109811"/>
                  </a:lnTo>
                  <a:lnTo>
                    <a:pt x="10648091" y="104307"/>
                  </a:lnTo>
                  <a:lnTo>
                    <a:pt x="10652118" y="96456"/>
                  </a:lnTo>
                  <a:lnTo>
                    <a:pt x="10652791" y="87655"/>
                  </a:lnTo>
                  <a:lnTo>
                    <a:pt x="10650129" y="79562"/>
                  </a:lnTo>
                  <a:lnTo>
                    <a:pt x="10644626" y="73059"/>
                  </a:lnTo>
                  <a:lnTo>
                    <a:pt x="10636726" y="69015"/>
                  </a:lnTo>
                  <a:lnTo>
                    <a:pt x="10627927" y="68346"/>
                  </a:lnTo>
                  <a:close/>
                </a:path>
                <a:path w="11962130" h="7343775">
                  <a:moveTo>
                    <a:pt x="10714016" y="94538"/>
                  </a:moveTo>
                  <a:lnTo>
                    <a:pt x="10705796" y="96779"/>
                  </a:lnTo>
                  <a:lnTo>
                    <a:pt x="10699017" y="101939"/>
                  </a:lnTo>
                  <a:lnTo>
                    <a:pt x="10694587" y="109570"/>
                  </a:lnTo>
                  <a:lnTo>
                    <a:pt x="10693458" y="118323"/>
                  </a:lnTo>
                  <a:lnTo>
                    <a:pt x="10695701" y="126545"/>
                  </a:lnTo>
                  <a:lnTo>
                    <a:pt x="10700873" y="133330"/>
                  </a:lnTo>
                  <a:lnTo>
                    <a:pt x="10708532" y="137772"/>
                  </a:lnTo>
                  <a:lnTo>
                    <a:pt x="10717284" y="138897"/>
                  </a:lnTo>
                  <a:lnTo>
                    <a:pt x="10725504" y="136656"/>
                  </a:lnTo>
                  <a:lnTo>
                    <a:pt x="10732283" y="131497"/>
                  </a:lnTo>
                  <a:lnTo>
                    <a:pt x="10736713" y="123865"/>
                  </a:lnTo>
                  <a:lnTo>
                    <a:pt x="10737842" y="115112"/>
                  </a:lnTo>
                  <a:lnTo>
                    <a:pt x="10735603" y="106892"/>
                  </a:lnTo>
                  <a:lnTo>
                    <a:pt x="10730442" y="100111"/>
                  </a:lnTo>
                  <a:lnTo>
                    <a:pt x="10722768" y="95664"/>
                  </a:lnTo>
                  <a:lnTo>
                    <a:pt x="10714016" y="94538"/>
                  </a:lnTo>
                  <a:close/>
                </a:path>
                <a:path w="11962130" h="7343775">
                  <a:moveTo>
                    <a:pt x="10798679" y="124989"/>
                  </a:moveTo>
                  <a:lnTo>
                    <a:pt x="10790353" y="126805"/>
                  </a:lnTo>
                  <a:lnTo>
                    <a:pt x="10783315" y="131609"/>
                  </a:lnTo>
                  <a:lnTo>
                    <a:pt x="10778496" y="139002"/>
                  </a:lnTo>
                  <a:lnTo>
                    <a:pt x="10776925" y="147687"/>
                  </a:lnTo>
                  <a:lnTo>
                    <a:pt x="10778622" y="155444"/>
                  </a:lnTo>
                  <a:lnTo>
                    <a:pt x="10778747" y="156013"/>
                  </a:lnTo>
                  <a:lnTo>
                    <a:pt x="10783564" y="163054"/>
                  </a:lnTo>
                  <a:lnTo>
                    <a:pt x="10790980" y="167883"/>
                  </a:lnTo>
                  <a:lnTo>
                    <a:pt x="10799664" y="169457"/>
                  </a:lnTo>
                  <a:lnTo>
                    <a:pt x="10807990" y="167641"/>
                  </a:lnTo>
                  <a:lnTo>
                    <a:pt x="10815028" y="162837"/>
                  </a:lnTo>
                  <a:lnTo>
                    <a:pt x="10819847" y="155444"/>
                  </a:lnTo>
                  <a:lnTo>
                    <a:pt x="10821419" y="146760"/>
                  </a:lnTo>
                  <a:lnTo>
                    <a:pt x="10819725" y="139002"/>
                  </a:lnTo>
                  <a:lnTo>
                    <a:pt x="10819601" y="138435"/>
                  </a:lnTo>
                  <a:lnTo>
                    <a:pt x="10814795" y="131399"/>
                  </a:lnTo>
                  <a:lnTo>
                    <a:pt x="10807363" y="126563"/>
                  </a:lnTo>
                  <a:lnTo>
                    <a:pt x="10798679" y="124989"/>
                  </a:lnTo>
                  <a:close/>
                </a:path>
                <a:path w="11962130" h="7343775">
                  <a:moveTo>
                    <a:pt x="10881501" y="159612"/>
                  </a:moveTo>
                  <a:lnTo>
                    <a:pt x="10873106" y="161080"/>
                  </a:lnTo>
                  <a:lnTo>
                    <a:pt x="10865876" y="165587"/>
                  </a:lnTo>
                  <a:lnTo>
                    <a:pt x="10860754" y="172774"/>
                  </a:lnTo>
                  <a:lnTo>
                    <a:pt x="10858823" y="181386"/>
                  </a:lnTo>
                  <a:lnTo>
                    <a:pt x="10860297" y="189781"/>
                  </a:lnTo>
                  <a:lnTo>
                    <a:pt x="10864819" y="197016"/>
                  </a:lnTo>
                  <a:lnTo>
                    <a:pt x="10872031" y="202149"/>
                  </a:lnTo>
                  <a:lnTo>
                    <a:pt x="10880639" y="204082"/>
                  </a:lnTo>
                  <a:lnTo>
                    <a:pt x="10889030" y="202614"/>
                  </a:lnTo>
                  <a:lnTo>
                    <a:pt x="10896259" y="198107"/>
                  </a:lnTo>
                  <a:lnTo>
                    <a:pt x="10901381" y="190920"/>
                  </a:lnTo>
                  <a:lnTo>
                    <a:pt x="10903315" y="182309"/>
                  </a:lnTo>
                  <a:lnTo>
                    <a:pt x="10901849" y="173916"/>
                  </a:lnTo>
                  <a:lnTo>
                    <a:pt x="10897343" y="166686"/>
                  </a:lnTo>
                  <a:lnTo>
                    <a:pt x="10890116" y="161545"/>
                  </a:lnTo>
                  <a:lnTo>
                    <a:pt x="10881501" y="159612"/>
                  </a:lnTo>
                  <a:close/>
                </a:path>
                <a:path w="11962130" h="7343775">
                  <a:moveTo>
                    <a:pt x="10962668" y="198309"/>
                  </a:moveTo>
                  <a:lnTo>
                    <a:pt x="10954210" y="199365"/>
                  </a:lnTo>
                  <a:lnTo>
                    <a:pt x="10946766" y="203514"/>
                  </a:lnTo>
                  <a:lnTo>
                    <a:pt x="10941297" y="210442"/>
                  </a:lnTo>
                  <a:lnTo>
                    <a:pt x="10938952" y="218949"/>
                  </a:lnTo>
                  <a:lnTo>
                    <a:pt x="10940016" y="227406"/>
                  </a:lnTo>
                  <a:lnTo>
                    <a:pt x="10944178" y="234853"/>
                  </a:lnTo>
                  <a:lnTo>
                    <a:pt x="10951127" y="240333"/>
                  </a:lnTo>
                  <a:lnTo>
                    <a:pt x="10959632" y="242685"/>
                  </a:lnTo>
                  <a:lnTo>
                    <a:pt x="10968086" y="241628"/>
                  </a:lnTo>
                  <a:lnTo>
                    <a:pt x="10975528" y="237479"/>
                  </a:lnTo>
                  <a:lnTo>
                    <a:pt x="10980997" y="230551"/>
                  </a:lnTo>
                  <a:lnTo>
                    <a:pt x="10983350" y="222045"/>
                  </a:lnTo>
                  <a:lnTo>
                    <a:pt x="10982294" y="213590"/>
                  </a:lnTo>
                  <a:lnTo>
                    <a:pt x="10978145" y="206149"/>
                  </a:lnTo>
                  <a:lnTo>
                    <a:pt x="10971180" y="200661"/>
                  </a:lnTo>
                  <a:lnTo>
                    <a:pt x="10962668" y="198309"/>
                  </a:lnTo>
                  <a:close/>
                </a:path>
                <a:path w="11962130" h="7343775">
                  <a:moveTo>
                    <a:pt x="11041791" y="240978"/>
                  </a:moveTo>
                  <a:lnTo>
                    <a:pt x="11033294" y="241630"/>
                  </a:lnTo>
                  <a:lnTo>
                    <a:pt x="11025662" y="245420"/>
                  </a:lnTo>
                  <a:lnTo>
                    <a:pt x="11019872" y="252079"/>
                  </a:lnTo>
                  <a:lnTo>
                    <a:pt x="11017121" y="260464"/>
                  </a:lnTo>
                  <a:lnTo>
                    <a:pt x="11017777" y="268962"/>
                  </a:lnTo>
                  <a:lnTo>
                    <a:pt x="11021576" y="276599"/>
                  </a:lnTo>
                  <a:lnTo>
                    <a:pt x="11028254" y="282404"/>
                  </a:lnTo>
                  <a:lnTo>
                    <a:pt x="11036643" y="285159"/>
                  </a:lnTo>
                  <a:lnTo>
                    <a:pt x="11045139" y="284507"/>
                  </a:lnTo>
                  <a:lnTo>
                    <a:pt x="11052768" y="280717"/>
                  </a:lnTo>
                  <a:lnTo>
                    <a:pt x="11058556" y="274058"/>
                  </a:lnTo>
                  <a:lnTo>
                    <a:pt x="11061314" y="265673"/>
                  </a:lnTo>
                  <a:lnTo>
                    <a:pt x="11060661" y="257178"/>
                  </a:lnTo>
                  <a:lnTo>
                    <a:pt x="11056870" y="249547"/>
                  </a:lnTo>
                  <a:lnTo>
                    <a:pt x="11050174" y="243733"/>
                  </a:lnTo>
                  <a:lnTo>
                    <a:pt x="11041791" y="240978"/>
                  </a:lnTo>
                  <a:close/>
                </a:path>
                <a:path w="11962130" h="7343775">
                  <a:moveTo>
                    <a:pt x="11118952" y="287549"/>
                  </a:moveTo>
                  <a:lnTo>
                    <a:pt x="11110431" y="287700"/>
                  </a:lnTo>
                  <a:lnTo>
                    <a:pt x="11102589" y="291035"/>
                  </a:lnTo>
                  <a:lnTo>
                    <a:pt x="11096415" y="297342"/>
                  </a:lnTo>
                  <a:lnTo>
                    <a:pt x="11093173" y="305551"/>
                  </a:lnTo>
                  <a:lnTo>
                    <a:pt x="11093316" y="313347"/>
                  </a:lnTo>
                  <a:lnTo>
                    <a:pt x="11093329" y="314073"/>
                  </a:lnTo>
                  <a:lnTo>
                    <a:pt x="11096676" y="321920"/>
                  </a:lnTo>
                  <a:lnTo>
                    <a:pt x="11103006" y="328107"/>
                  </a:lnTo>
                  <a:lnTo>
                    <a:pt x="11111214" y="331349"/>
                  </a:lnTo>
                  <a:lnTo>
                    <a:pt x="11119731" y="331198"/>
                  </a:lnTo>
                  <a:lnTo>
                    <a:pt x="11127568" y="327863"/>
                  </a:lnTo>
                  <a:lnTo>
                    <a:pt x="11133740" y="321556"/>
                  </a:lnTo>
                  <a:lnTo>
                    <a:pt x="11136983" y="313347"/>
                  </a:lnTo>
                  <a:lnTo>
                    <a:pt x="11136844" y="305551"/>
                  </a:lnTo>
                  <a:lnTo>
                    <a:pt x="11136831" y="304828"/>
                  </a:lnTo>
                  <a:lnTo>
                    <a:pt x="11133496" y="296988"/>
                  </a:lnTo>
                  <a:lnTo>
                    <a:pt x="11127162" y="290791"/>
                  </a:lnTo>
                  <a:lnTo>
                    <a:pt x="11118952" y="287549"/>
                  </a:lnTo>
                  <a:close/>
                </a:path>
                <a:path w="11962130" h="7343775">
                  <a:moveTo>
                    <a:pt x="11184902" y="337578"/>
                  </a:moveTo>
                  <a:lnTo>
                    <a:pt x="11176920" y="340553"/>
                  </a:lnTo>
                  <a:lnTo>
                    <a:pt x="11170469" y="346574"/>
                  </a:lnTo>
                  <a:lnTo>
                    <a:pt x="11166858" y="354626"/>
                  </a:lnTo>
                  <a:lnTo>
                    <a:pt x="11166625" y="363146"/>
                  </a:lnTo>
                  <a:lnTo>
                    <a:pt x="11169610" y="371138"/>
                  </a:lnTo>
                  <a:lnTo>
                    <a:pt x="11175650" y="377606"/>
                  </a:lnTo>
                  <a:lnTo>
                    <a:pt x="11183702" y="381218"/>
                  </a:lnTo>
                  <a:lnTo>
                    <a:pt x="11192219" y="381454"/>
                  </a:lnTo>
                  <a:lnTo>
                    <a:pt x="11200205" y="378479"/>
                  </a:lnTo>
                  <a:lnTo>
                    <a:pt x="11206664" y="372459"/>
                  </a:lnTo>
                  <a:lnTo>
                    <a:pt x="11210273" y="364406"/>
                  </a:lnTo>
                  <a:lnTo>
                    <a:pt x="11210505" y="355890"/>
                  </a:lnTo>
                  <a:lnTo>
                    <a:pt x="11207528" y="347906"/>
                  </a:lnTo>
                  <a:lnTo>
                    <a:pt x="11201469" y="341426"/>
                  </a:lnTo>
                  <a:lnTo>
                    <a:pt x="11193418" y="337814"/>
                  </a:lnTo>
                  <a:lnTo>
                    <a:pt x="11184902" y="337578"/>
                  </a:lnTo>
                  <a:close/>
                </a:path>
                <a:path w="11962130" h="7343775">
                  <a:moveTo>
                    <a:pt x="11256821" y="391062"/>
                  </a:moveTo>
                  <a:lnTo>
                    <a:pt x="11248712" y="393679"/>
                  </a:lnTo>
                  <a:lnTo>
                    <a:pt x="11241995" y="399406"/>
                  </a:lnTo>
                  <a:lnTo>
                    <a:pt x="11238027" y="407290"/>
                  </a:lnTo>
                  <a:lnTo>
                    <a:pt x="11237417" y="415791"/>
                  </a:lnTo>
                  <a:lnTo>
                    <a:pt x="11240045" y="423908"/>
                  </a:lnTo>
                  <a:lnTo>
                    <a:pt x="11245792" y="430639"/>
                  </a:lnTo>
                  <a:lnTo>
                    <a:pt x="11253674" y="434606"/>
                  </a:lnTo>
                  <a:lnTo>
                    <a:pt x="11262171" y="435220"/>
                  </a:lnTo>
                  <a:lnTo>
                    <a:pt x="11270279" y="432603"/>
                  </a:lnTo>
                  <a:lnTo>
                    <a:pt x="11276996" y="426876"/>
                  </a:lnTo>
                  <a:lnTo>
                    <a:pt x="11280965" y="418992"/>
                  </a:lnTo>
                  <a:lnTo>
                    <a:pt x="11281579" y="410495"/>
                  </a:lnTo>
                  <a:lnTo>
                    <a:pt x="11278963" y="402387"/>
                  </a:lnTo>
                  <a:lnTo>
                    <a:pt x="11273199" y="395644"/>
                  </a:lnTo>
                  <a:lnTo>
                    <a:pt x="11265318" y="391677"/>
                  </a:lnTo>
                  <a:lnTo>
                    <a:pt x="11256821" y="391062"/>
                  </a:lnTo>
                  <a:close/>
                </a:path>
                <a:path w="11962130" h="7343775">
                  <a:moveTo>
                    <a:pt x="11325964" y="448016"/>
                  </a:moveTo>
                  <a:lnTo>
                    <a:pt x="11317753" y="450287"/>
                  </a:lnTo>
                  <a:lnTo>
                    <a:pt x="11310804" y="455724"/>
                  </a:lnTo>
                  <a:lnTo>
                    <a:pt x="11306502" y="463433"/>
                  </a:lnTo>
                  <a:lnTo>
                    <a:pt x="11305530" y="471901"/>
                  </a:lnTo>
                  <a:lnTo>
                    <a:pt x="11307810" y="480122"/>
                  </a:lnTo>
                  <a:lnTo>
                    <a:pt x="11313267" y="487090"/>
                  </a:lnTo>
                  <a:lnTo>
                    <a:pt x="11320980" y="491387"/>
                  </a:lnTo>
                  <a:lnTo>
                    <a:pt x="11329444" y="492361"/>
                  </a:lnTo>
                  <a:lnTo>
                    <a:pt x="11337656" y="490090"/>
                  </a:lnTo>
                  <a:lnTo>
                    <a:pt x="11344611" y="484653"/>
                  </a:lnTo>
                  <a:lnTo>
                    <a:pt x="11348906" y="476944"/>
                  </a:lnTo>
                  <a:lnTo>
                    <a:pt x="11349878" y="468480"/>
                  </a:lnTo>
                  <a:lnTo>
                    <a:pt x="11347608" y="460268"/>
                  </a:lnTo>
                  <a:lnTo>
                    <a:pt x="11342135" y="453288"/>
                  </a:lnTo>
                  <a:lnTo>
                    <a:pt x="11334428" y="448990"/>
                  </a:lnTo>
                  <a:lnTo>
                    <a:pt x="11325964" y="448016"/>
                  </a:lnTo>
                  <a:close/>
                </a:path>
                <a:path w="11962130" h="7343775">
                  <a:moveTo>
                    <a:pt x="11392547" y="508282"/>
                  </a:moveTo>
                  <a:lnTo>
                    <a:pt x="11384220" y="510084"/>
                  </a:lnTo>
                  <a:lnTo>
                    <a:pt x="11376971" y="515119"/>
                  </a:lnTo>
                  <a:lnTo>
                    <a:pt x="11372243" y="522573"/>
                  </a:lnTo>
                  <a:lnTo>
                    <a:pt x="11370794" y="530972"/>
                  </a:lnTo>
                  <a:lnTo>
                    <a:pt x="11372604" y="539308"/>
                  </a:lnTo>
                  <a:lnTo>
                    <a:pt x="11377656" y="546574"/>
                  </a:lnTo>
                  <a:lnTo>
                    <a:pt x="11385113" y="551301"/>
                  </a:lnTo>
                  <a:lnTo>
                    <a:pt x="11393511" y="552753"/>
                  </a:lnTo>
                  <a:lnTo>
                    <a:pt x="11401840" y="550951"/>
                  </a:lnTo>
                  <a:lnTo>
                    <a:pt x="11409089" y="545917"/>
                  </a:lnTo>
                  <a:lnTo>
                    <a:pt x="11413817" y="538464"/>
                  </a:lnTo>
                  <a:lnTo>
                    <a:pt x="11415269" y="530068"/>
                  </a:lnTo>
                  <a:lnTo>
                    <a:pt x="11413466" y="521740"/>
                  </a:lnTo>
                  <a:lnTo>
                    <a:pt x="11408390" y="514461"/>
                  </a:lnTo>
                  <a:lnTo>
                    <a:pt x="11400942" y="509734"/>
                  </a:lnTo>
                  <a:lnTo>
                    <a:pt x="11392547" y="508282"/>
                  </a:lnTo>
                  <a:close/>
                </a:path>
                <a:path w="11962130" h="7343775">
                  <a:moveTo>
                    <a:pt x="11455720" y="571744"/>
                  </a:moveTo>
                  <a:lnTo>
                    <a:pt x="11447328" y="573214"/>
                  </a:lnTo>
                  <a:lnTo>
                    <a:pt x="11439886" y="577957"/>
                  </a:lnTo>
                  <a:lnTo>
                    <a:pt x="11434868" y="585217"/>
                  </a:lnTo>
                  <a:lnTo>
                    <a:pt x="11433087" y="593551"/>
                  </a:lnTo>
                  <a:lnTo>
                    <a:pt x="11434566" y="601953"/>
                  </a:lnTo>
                  <a:lnTo>
                    <a:pt x="11439328" y="609414"/>
                  </a:lnTo>
                  <a:lnTo>
                    <a:pt x="11446584" y="614434"/>
                  </a:lnTo>
                  <a:lnTo>
                    <a:pt x="11454914" y="616218"/>
                  </a:lnTo>
                  <a:lnTo>
                    <a:pt x="11463306" y="614748"/>
                  </a:lnTo>
                  <a:lnTo>
                    <a:pt x="11470747" y="610005"/>
                  </a:lnTo>
                  <a:lnTo>
                    <a:pt x="11475766" y="602746"/>
                  </a:lnTo>
                  <a:lnTo>
                    <a:pt x="11477551" y="594415"/>
                  </a:lnTo>
                  <a:lnTo>
                    <a:pt x="11476084" y="586022"/>
                  </a:lnTo>
                  <a:lnTo>
                    <a:pt x="11471306" y="578548"/>
                  </a:lnTo>
                  <a:lnTo>
                    <a:pt x="11464050" y="573528"/>
                  </a:lnTo>
                  <a:lnTo>
                    <a:pt x="11455720" y="571744"/>
                  </a:lnTo>
                  <a:close/>
                </a:path>
                <a:path w="11962130" h="7343775">
                  <a:moveTo>
                    <a:pt x="11516034" y="638245"/>
                  </a:moveTo>
                  <a:lnTo>
                    <a:pt x="11507574" y="639252"/>
                  </a:lnTo>
                  <a:lnTo>
                    <a:pt x="11499881" y="643580"/>
                  </a:lnTo>
                  <a:lnTo>
                    <a:pt x="11494472" y="650553"/>
                  </a:lnTo>
                  <a:lnTo>
                    <a:pt x="11492237" y="658777"/>
                  </a:lnTo>
                  <a:lnTo>
                    <a:pt x="11493254" y="667247"/>
                  </a:lnTo>
                  <a:lnTo>
                    <a:pt x="11497595" y="674959"/>
                  </a:lnTo>
                  <a:lnTo>
                    <a:pt x="11504573" y="680369"/>
                  </a:lnTo>
                  <a:lnTo>
                    <a:pt x="11512796" y="682608"/>
                  </a:lnTo>
                  <a:lnTo>
                    <a:pt x="11521254" y="681601"/>
                  </a:lnTo>
                  <a:lnTo>
                    <a:pt x="11528939" y="677273"/>
                  </a:lnTo>
                  <a:lnTo>
                    <a:pt x="11534351" y="670300"/>
                  </a:lnTo>
                  <a:lnTo>
                    <a:pt x="11536592" y="662080"/>
                  </a:lnTo>
                  <a:lnTo>
                    <a:pt x="11535588" y="653620"/>
                  </a:lnTo>
                  <a:lnTo>
                    <a:pt x="11531225" y="645894"/>
                  </a:lnTo>
                  <a:lnTo>
                    <a:pt x="11524254" y="640484"/>
                  </a:lnTo>
                  <a:lnTo>
                    <a:pt x="11516034" y="638245"/>
                  </a:lnTo>
                  <a:close/>
                </a:path>
                <a:path w="11962130" h="7343775">
                  <a:moveTo>
                    <a:pt x="11572992" y="707634"/>
                  </a:moveTo>
                  <a:lnTo>
                    <a:pt x="11564489" y="708185"/>
                  </a:lnTo>
                  <a:lnTo>
                    <a:pt x="11556574" y="712094"/>
                  </a:lnTo>
                  <a:lnTo>
                    <a:pt x="11550795" y="718766"/>
                  </a:lnTo>
                  <a:lnTo>
                    <a:pt x="11548119" y="726858"/>
                  </a:lnTo>
                  <a:lnTo>
                    <a:pt x="11548677" y="735371"/>
                  </a:lnTo>
                  <a:lnTo>
                    <a:pt x="11552599" y="743304"/>
                  </a:lnTo>
                  <a:lnTo>
                    <a:pt x="11559273" y="749081"/>
                  </a:lnTo>
                  <a:lnTo>
                    <a:pt x="11567364" y="751758"/>
                  </a:lnTo>
                  <a:lnTo>
                    <a:pt x="11575868" y="751207"/>
                  </a:lnTo>
                  <a:lnTo>
                    <a:pt x="11583777" y="747299"/>
                  </a:lnTo>
                  <a:lnTo>
                    <a:pt x="11589557" y="740627"/>
                  </a:lnTo>
                  <a:lnTo>
                    <a:pt x="11592236" y="732539"/>
                  </a:lnTo>
                  <a:lnTo>
                    <a:pt x="11591686" y="724036"/>
                  </a:lnTo>
                  <a:lnTo>
                    <a:pt x="11587753" y="716088"/>
                  </a:lnTo>
                  <a:lnTo>
                    <a:pt x="11581081" y="710311"/>
                  </a:lnTo>
                  <a:lnTo>
                    <a:pt x="11572992" y="707634"/>
                  </a:lnTo>
                  <a:close/>
                </a:path>
                <a:path w="11962130" h="7343775">
                  <a:moveTo>
                    <a:pt x="11626064" y="779679"/>
                  </a:moveTo>
                  <a:lnTo>
                    <a:pt x="11617547" y="779926"/>
                  </a:lnTo>
                  <a:lnTo>
                    <a:pt x="11609495" y="783549"/>
                  </a:lnTo>
                  <a:lnTo>
                    <a:pt x="11603486" y="790011"/>
                  </a:lnTo>
                  <a:lnTo>
                    <a:pt x="11600526" y="798002"/>
                  </a:lnTo>
                  <a:lnTo>
                    <a:pt x="11600742" y="805256"/>
                  </a:lnTo>
                  <a:lnTo>
                    <a:pt x="11600780" y="806530"/>
                  </a:lnTo>
                  <a:lnTo>
                    <a:pt x="11604415" y="814599"/>
                  </a:lnTo>
                  <a:lnTo>
                    <a:pt x="11610875" y="820610"/>
                  </a:lnTo>
                  <a:lnTo>
                    <a:pt x="11618864" y="823574"/>
                  </a:lnTo>
                  <a:lnTo>
                    <a:pt x="11627382" y="823327"/>
                  </a:lnTo>
                  <a:lnTo>
                    <a:pt x="11635428" y="819704"/>
                  </a:lnTo>
                  <a:lnTo>
                    <a:pt x="11641445" y="813243"/>
                  </a:lnTo>
                  <a:lnTo>
                    <a:pt x="11644410" y="805256"/>
                  </a:lnTo>
                  <a:lnTo>
                    <a:pt x="11644198" y="798002"/>
                  </a:lnTo>
                  <a:lnTo>
                    <a:pt x="11644162" y="796739"/>
                  </a:lnTo>
                  <a:lnTo>
                    <a:pt x="11640508" y="788656"/>
                  </a:lnTo>
                  <a:lnTo>
                    <a:pt x="11634050" y="782644"/>
                  </a:lnTo>
                  <a:lnTo>
                    <a:pt x="11626064" y="779679"/>
                  </a:lnTo>
                  <a:close/>
                </a:path>
                <a:path w="11962130" h="7343775">
                  <a:moveTo>
                    <a:pt x="11667361" y="854122"/>
                  </a:moveTo>
                  <a:lnTo>
                    <a:pt x="11659139" y="857321"/>
                  </a:lnTo>
                  <a:lnTo>
                    <a:pt x="11652796" y="863460"/>
                  </a:lnTo>
                  <a:lnTo>
                    <a:pt x="11649421" y="871287"/>
                  </a:lnTo>
                  <a:lnTo>
                    <a:pt x="11649231" y="879816"/>
                  </a:lnTo>
                  <a:lnTo>
                    <a:pt x="11652446" y="888064"/>
                  </a:lnTo>
                  <a:lnTo>
                    <a:pt x="11658582" y="894404"/>
                  </a:lnTo>
                  <a:lnTo>
                    <a:pt x="11666405" y="897780"/>
                  </a:lnTo>
                  <a:lnTo>
                    <a:pt x="11674926" y="897978"/>
                  </a:lnTo>
                  <a:lnTo>
                    <a:pt x="11683155" y="894779"/>
                  </a:lnTo>
                  <a:lnTo>
                    <a:pt x="11689491" y="888640"/>
                  </a:lnTo>
                  <a:lnTo>
                    <a:pt x="11692866" y="880817"/>
                  </a:lnTo>
                  <a:lnTo>
                    <a:pt x="11693062" y="872299"/>
                  </a:lnTo>
                  <a:lnTo>
                    <a:pt x="11689835" y="864036"/>
                  </a:lnTo>
                  <a:lnTo>
                    <a:pt x="11683699" y="857696"/>
                  </a:lnTo>
                  <a:lnTo>
                    <a:pt x="11675878" y="854319"/>
                  </a:lnTo>
                  <a:lnTo>
                    <a:pt x="11667361" y="854122"/>
                  </a:lnTo>
                  <a:close/>
                </a:path>
                <a:path w="11962130" h="7343775">
                  <a:moveTo>
                    <a:pt x="11713439" y="930694"/>
                  </a:moveTo>
                  <a:lnTo>
                    <a:pt x="11705062" y="933465"/>
                  </a:lnTo>
                  <a:lnTo>
                    <a:pt x="11698411" y="939269"/>
                  </a:lnTo>
                  <a:lnTo>
                    <a:pt x="11694637" y="946911"/>
                  </a:lnTo>
                  <a:lnTo>
                    <a:pt x="11694009" y="955419"/>
                  </a:lnTo>
                  <a:lnTo>
                    <a:pt x="11696795" y="963820"/>
                  </a:lnTo>
                  <a:lnTo>
                    <a:pt x="11702599" y="970469"/>
                  </a:lnTo>
                  <a:lnTo>
                    <a:pt x="11710238" y="974245"/>
                  </a:lnTo>
                  <a:lnTo>
                    <a:pt x="11718733" y="974882"/>
                  </a:lnTo>
                  <a:lnTo>
                    <a:pt x="11727110" y="972112"/>
                  </a:lnTo>
                  <a:lnTo>
                    <a:pt x="11733761" y="966308"/>
                  </a:lnTo>
                  <a:lnTo>
                    <a:pt x="11737538" y="958670"/>
                  </a:lnTo>
                  <a:lnTo>
                    <a:pt x="11738174" y="950174"/>
                  </a:lnTo>
                  <a:lnTo>
                    <a:pt x="11735377" y="941755"/>
                  </a:lnTo>
                  <a:lnTo>
                    <a:pt x="11729573" y="935107"/>
                  </a:lnTo>
                  <a:lnTo>
                    <a:pt x="11721934" y="931331"/>
                  </a:lnTo>
                  <a:lnTo>
                    <a:pt x="11713439" y="930694"/>
                  </a:lnTo>
                  <a:close/>
                </a:path>
                <a:path w="11962130" h="7343775">
                  <a:moveTo>
                    <a:pt x="11755643" y="1009461"/>
                  </a:moveTo>
                  <a:lnTo>
                    <a:pt x="11747138" y="1011806"/>
                  </a:lnTo>
                  <a:lnTo>
                    <a:pt x="11740202" y="1017268"/>
                  </a:lnTo>
                  <a:lnTo>
                    <a:pt x="11736046" y="1024710"/>
                  </a:lnTo>
                  <a:lnTo>
                    <a:pt x="11734988" y="1033175"/>
                  </a:lnTo>
                  <a:lnTo>
                    <a:pt x="11737346" y="1041707"/>
                  </a:lnTo>
                  <a:lnTo>
                    <a:pt x="11742808" y="1048639"/>
                  </a:lnTo>
                  <a:lnTo>
                    <a:pt x="11750246" y="1052795"/>
                  </a:lnTo>
                  <a:lnTo>
                    <a:pt x="11758699" y="1053858"/>
                  </a:lnTo>
                  <a:lnTo>
                    <a:pt x="11767204" y="1051514"/>
                  </a:lnTo>
                  <a:lnTo>
                    <a:pt x="11774140" y="1046052"/>
                  </a:lnTo>
                  <a:lnTo>
                    <a:pt x="11778299" y="1038615"/>
                  </a:lnTo>
                  <a:lnTo>
                    <a:pt x="11779364" y="1030161"/>
                  </a:lnTo>
                  <a:lnTo>
                    <a:pt x="11776995" y="1021613"/>
                  </a:lnTo>
                  <a:lnTo>
                    <a:pt x="11771533" y="1014681"/>
                  </a:lnTo>
                  <a:lnTo>
                    <a:pt x="11764095" y="1010525"/>
                  </a:lnTo>
                  <a:lnTo>
                    <a:pt x="11755643" y="1009461"/>
                  </a:lnTo>
                  <a:close/>
                </a:path>
                <a:path w="11962130" h="7343775">
                  <a:moveTo>
                    <a:pt x="11793865" y="1090229"/>
                  </a:moveTo>
                  <a:lnTo>
                    <a:pt x="11785250" y="1092146"/>
                  </a:lnTo>
                  <a:lnTo>
                    <a:pt x="11778056" y="1097257"/>
                  </a:lnTo>
                  <a:lnTo>
                    <a:pt x="11773536" y="1104483"/>
                  </a:lnTo>
                  <a:lnTo>
                    <a:pt x="11772058" y="1112885"/>
                  </a:lnTo>
                  <a:lnTo>
                    <a:pt x="11773985" y="1121523"/>
                  </a:lnTo>
                  <a:lnTo>
                    <a:pt x="11779098" y="1128719"/>
                  </a:lnTo>
                  <a:lnTo>
                    <a:pt x="11786320" y="1133240"/>
                  </a:lnTo>
                  <a:lnTo>
                    <a:pt x="11794709" y="1134724"/>
                  </a:lnTo>
                  <a:lnTo>
                    <a:pt x="11803322" y="1132806"/>
                  </a:lnTo>
                  <a:lnTo>
                    <a:pt x="11810517" y="1127697"/>
                  </a:lnTo>
                  <a:lnTo>
                    <a:pt x="11815040" y="1120475"/>
                  </a:lnTo>
                  <a:lnTo>
                    <a:pt x="11816526" y="1112085"/>
                  </a:lnTo>
                  <a:lnTo>
                    <a:pt x="11814587" y="1103430"/>
                  </a:lnTo>
                  <a:lnTo>
                    <a:pt x="11809480" y="1096234"/>
                  </a:lnTo>
                  <a:lnTo>
                    <a:pt x="11802257" y="1091713"/>
                  </a:lnTo>
                  <a:lnTo>
                    <a:pt x="11793865" y="1090229"/>
                  </a:lnTo>
                  <a:close/>
                </a:path>
                <a:path w="11962130" h="7343775">
                  <a:moveTo>
                    <a:pt x="11828014" y="1172801"/>
                  </a:moveTo>
                  <a:lnTo>
                    <a:pt x="11819312" y="1174292"/>
                  </a:lnTo>
                  <a:lnTo>
                    <a:pt x="11811877" y="1179042"/>
                  </a:lnTo>
                  <a:lnTo>
                    <a:pt x="11807010" y="1186037"/>
                  </a:lnTo>
                  <a:lnTo>
                    <a:pt x="11805122" y="1194356"/>
                  </a:lnTo>
                  <a:lnTo>
                    <a:pt x="11806624" y="1203078"/>
                  </a:lnTo>
                  <a:lnTo>
                    <a:pt x="11811369" y="1210517"/>
                  </a:lnTo>
                  <a:lnTo>
                    <a:pt x="11818356" y="1215388"/>
                  </a:lnTo>
                  <a:lnTo>
                    <a:pt x="11826663" y="1217282"/>
                  </a:lnTo>
                  <a:lnTo>
                    <a:pt x="11835364" y="1215791"/>
                  </a:lnTo>
                  <a:lnTo>
                    <a:pt x="11842801" y="1211042"/>
                  </a:lnTo>
                  <a:lnTo>
                    <a:pt x="11847674" y="1204052"/>
                  </a:lnTo>
                  <a:lnTo>
                    <a:pt x="11849570" y="1195745"/>
                  </a:lnTo>
                  <a:lnTo>
                    <a:pt x="11848064" y="1187005"/>
                  </a:lnTo>
                  <a:lnTo>
                    <a:pt x="11843313" y="1179567"/>
                  </a:lnTo>
                  <a:lnTo>
                    <a:pt x="11836322" y="1174696"/>
                  </a:lnTo>
                  <a:lnTo>
                    <a:pt x="11828014" y="1172801"/>
                  </a:lnTo>
                  <a:close/>
                </a:path>
                <a:path w="11962130" h="7343775">
                  <a:moveTo>
                    <a:pt x="11857978" y="1256970"/>
                  </a:moveTo>
                  <a:lnTo>
                    <a:pt x="11849220" y="1258041"/>
                  </a:lnTo>
                  <a:lnTo>
                    <a:pt x="11841556" y="1262428"/>
                  </a:lnTo>
                  <a:lnTo>
                    <a:pt x="11836355" y="1269181"/>
                  </a:lnTo>
                  <a:lnTo>
                    <a:pt x="11834068" y="1277400"/>
                  </a:lnTo>
                  <a:lnTo>
                    <a:pt x="11835149" y="1286184"/>
                  </a:lnTo>
                  <a:lnTo>
                    <a:pt x="11839534" y="1293842"/>
                  </a:lnTo>
                  <a:lnTo>
                    <a:pt x="11846280" y="1299044"/>
                  </a:lnTo>
                  <a:lnTo>
                    <a:pt x="11854483" y="1301336"/>
                  </a:lnTo>
                  <a:lnTo>
                    <a:pt x="11863241" y="1300265"/>
                  </a:lnTo>
                  <a:lnTo>
                    <a:pt x="11870905" y="1295879"/>
                  </a:lnTo>
                  <a:lnTo>
                    <a:pt x="11876108" y="1289131"/>
                  </a:lnTo>
                  <a:lnTo>
                    <a:pt x="11878398" y="1280925"/>
                  </a:lnTo>
                  <a:lnTo>
                    <a:pt x="11877313" y="1272123"/>
                  </a:lnTo>
                  <a:lnTo>
                    <a:pt x="11872927" y="1264464"/>
                  </a:lnTo>
                  <a:lnTo>
                    <a:pt x="11866181" y="1259262"/>
                  </a:lnTo>
                  <a:lnTo>
                    <a:pt x="11857978" y="1256970"/>
                  </a:lnTo>
                  <a:close/>
                </a:path>
                <a:path w="11962130" h="7343775">
                  <a:moveTo>
                    <a:pt x="11883673" y="1342528"/>
                  </a:moveTo>
                  <a:lnTo>
                    <a:pt x="11874874" y="1343185"/>
                  </a:lnTo>
                  <a:lnTo>
                    <a:pt x="11867015" y="1347205"/>
                  </a:lnTo>
                  <a:lnTo>
                    <a:pt x="11861503" y="1353704"/>
                  </a:lnTo>
                  <a:lnTo>
                    <a:pt x="11858831" y="1361806"/>
                  </a:lnTo>
                  <a:lnTo>
                    <a:pt x="11859494" y="1370632"/>
                  </a:lnTo>
                  <a:lnTo>
                    <a:pt x="11863512" y="1378489"/>
                  </a:lnTo>
                  <a:lnTo>
                    <a:pt x="11870007" y="1384003"/>
                  </a:lnTo>
                  <a:lnTo>
                    <a:pt x="11878097" y="1386679"/>
                  </a:lnTo>
                  <a:lnTo>
                    <a:pt x="11886901" y="1386023"/>
                  </a:lnTo>
                  <a:lnTo>
                    <a:pt x="11894755" y="1382003"/>
                  </a:lnTo>
                  <a:lnTo>
                    <a:pt x="11900269" y="1375508"/>
                  </a:lnTo>
                  <a:lnTo>
                    <a:pt x="11902948" y="1367420"/>
                  </a:lnTo>
                  <a:lnTo>
                    <a:pt x="11902281" y="1358576"/>
                  </a:lnTo>
                  <a:lnTo>
                    <a:pt x="11898261" y="1350719"/>
                  </a:lnTo>
                  <a:lnTo>
                    <a:pt x="11891764" y="1345205"/>
                  </a:lnTo>
                  <a:lnTo>
                    <a:pt x="11883673" y="1342528"/>
                  </a:lnTo>
                  <a:close/>
                </a:path>
                <a:path w="11962130" h="7343775">
                  <a:moveTo>
                    <a:pt x="11905053" y="1429255"/>
                  </a:moveTo>
                  <a:lnTo>
                    <a:pt x="11896236" y="1429503"/>
                  </a:lnTo>
                  <a:lnTo>
                    <a:pt x="11888198" y="1433154"/>
                  </a:lnTo>
                  <a:lnTo>
                    <a:pt x="11882388" y="1439390"/>
                  </a:lnTo>
                  <a:lnTo>
                    <a:pt x="11879342" y="1447359"/>
                  </a:lnTo>
                  <a:lnTo>
                    <a:pt x="11879564" y="1455015"/>
                  </a:lnTo>
                  <a:lnTo>
                    <a:pt x="11879599" y="1456206"/>
                  </a:lnTo>
                  <a:lnTo>
                    <a:pt x="11883249" y="1464241"/>
                  </a:lnTo>
                  <a:lnTo>
                    <a:pt x="11889479" y="1470051"/>
                  </a:lnTo>
                  <a:lnTo>
                    <a:pt x="11897433" y="1473100"/>
                  </a:lnTo>
                  <a:lnTo>
                    <a:pt x="11906256" y="1472853"/>
                  </a:lnTo>
                  <a:lnTo>
                    <a:pt x="11914294" y="1469202"/>
                  </a:lnTo>
                  <a:lnTo>
                    <a:pt x="11920105" y="1462970"/>
                  </a:lnTo>
                  <a:lnTo>
                    <a:pt x="11923154" y="1455015"/>
                  </a:lnTo>
                  <a:lnTo>
                    <a:pt x="11922929" y="1447359"/>
                  </a:lnTo>
                  <a:lnTo>
                    <a:pt x="11922893" y="1446150"/>
                  </a:lnTo>
                  <a:lnTo>
                    <a:pt x="11919240" y="1438114"/>
                  </a:lnTo>
                  <a:lnTo>
                    <a:pt x="11913007" y="1432304"/>
                  </a:lnTo>
                  <a:lnTo>
                    <a:pt x="11905053" y="1429255"/>
                  </a:lnTo>
                  <a:close/>
                </a:path>
                <a:path w="11962130" h="7343775">
                  <a:moveTo>
                    <a:pt x="11913266" y="1516774"/>
                  </a:moveTo>
                  <a:lnTo>
                    <a:pt x="11905068" y="1520049"/>
                  </a:lnTo>
                  <a:lnTo>
                    <a:pt x="11898976" y="1526010"/>
                  </a:lnTo>
                  <a:lnTo>
                    <a:pt x="11895564" y="1533829"/>
                  </a:lnTo>
                  <a:lnTo>
                    <a:pt x="11895410" y="1542679"/>
                  </a:lnTo>
                  <a:lnTo>
                    <a:pt x="11898679" y="1550874"/>
                  </a:lnTo>
                  <a:lnTo>
                    <a:pt x="11904633" y="1556967"/>
                  </a:lnTo>
                  <a:lnTo>
                    <a:pt x="11912441" y="1560381"/>
                  </a:lnTo>
                  <a:lnTo>
                    <a:pt x="11921267" y="1560544"/>
                  </a:lnTo>
                  <a:lnTo>
                    <a:pt x="11929464" y="1557269"/>
                  </a:lnTo>
                  <a:lnTo>
                    <a:pt x="11935555" y="1551313"/>
                  </a:lnTo>
                  <a:lnTo>
                    <a:pt x="11938969" y="1543507"/>
                  </a:lnTo>
                  <a:lnTo>
                    <a:pt x="11939123" y="1534640"/>
                  </a:lnTo>
                  <a:lnTo>
                    <a:pt x="11935848" y="1526443"/>
                  </a:lnTo>
                  <a:lnTo>
                    <a:pt x="11929891" y="1520351"/>
                  </a:lnTo>
                  <a:lnTo>
                    <a:pt x="11922086" y="1516936"/>
                  </a:lnTo>
                  <a:lnTo>
                    <a:pt x="11913266" y="1516774"/>
                  </a:lnTo>
                  <a:close/>
                </a:path>
                <a:path w="11962130" h="7343775">
                  <a:moveTo>
                    <a:pt x="11925915" y="1604782"/>
                  </a:moveTo>
                  <a:lnTo>
                    <a:pt x="11917583" y="1607679"/>
                  </a:lnTo>
                  <a:lnTo>
                    <a:pt x="11911226" y="1613356"/>
                  </a:lnTo>
                  <a:lnTo>
                    <a:pt x="11907458" y="1621011"/>
                  </a:lnTo>
                  <a:lnTo>
                    <a:pt x="11906891" y="1629844"/>
                  </a:lnTo>
                  <a:lnTo>
                    <a:pt x="11909793" y="1638180"/>
                  </a:lnTo>
                  <a:lnTo>
                    <a:pt x="11915467" y="1644538"/>
                  </a:lnTo>
                  <a:lnTo>
                    <a:pt x="11923107" y="1648306"/>
                  </a:lnTo>
                  <a:lnTo>
                    <a:pt x="11931910" y="1648871"/>
                  </a:lnTo>
                  <a:lnTo>
                    <a:pt x="11940249" y="1645975"/>
                  </a:lnTo>
                  <a:lnTo>
                    <a:pt x="11946609" y="1640304"/>
                  </a:lnTo>
                  <a:lnTo>
                    <a:pt x="11950375" y="1632662"/>
                  </a:lnTo>
                  <a:lnTo>
                    <a:pt x="11950934" y="1623810"/>
                  </a:lnTo>
                  <a:lnTo>
                    <a:pt x="11948040" y="1615473"/>
                  </a:lnTo>
                  <a:lnTo>
                    <a:pt x="11942368" y="1609115"/>
                  </a:lnTo>
                  <a:lnTo>
                    <a:pt x="11934725" y="1605347"/>
                  </a:lnTo>
                  <a:lnTo>
                    <a:pt x="11925915" y="1604782"/>
                  </a:lnTo>
                  <a:close/>
                </a:path>
                <a:path w="11962130" h="7343775">
                  <a:moveTo>
                    <a:pt x="11934856" y="1693245"/>
                  </a:moveTo>
                  <a:lnTo>
                    <a:pt x="11926345" y="1695572"/>
                  </a:lnTo>
                  <a:lnTo>
                    <a:pt x="11919619" y="1700805"/>
                  </a:lnTo>
                  <a:lnTo>
                    <a:pt x="11915347" y="1708188"/>
                  </a:lnTo>
                  <a:lnTo>
                    <a:pt x="11914193" y="1716963"/>
                  </a:lnTo>
                  <a:lnTo>
                    <a:pt x="11916519" y="1725477"/>
                  </a:lnTo>
                  <a:lnTo>
                    <a:pt x="11921748" y="1732203"/>
                  </a:lnTo>
                  <a:lnTo>
                    <a:pt x="11929118" y="1736479"/>
                  </a:lnTo>
                  <a:lnTo>
                    <a:pt x="11937866" y="1737638"/>
                  </a:lnTo>
                  <a:lnTo>
                    <a:pt x="11946378" y="1735312"/>
                  </a:lnTo>
                  <a:lnTo>
                    <a:pt x="11953105" y="1730084"/>
                  </a:lnTo>
                  <a:lnTo>
                    <a:pt x="11957381" y="1722714"/>
                  </a:lnTo>
                  <a:lnTo>
                    <a:pt x="11958529" y="1713920"/>
                  </a:lnTo>
                  <a:lnTo>
                    <a:pt x="11956205" y="1705407"/>
                  </a:lnTo>
                  <a:lnTo>
                    <a:pt x="11950979" y="1698680"/>
                  </a:lnTo>
                  <a:lnTo>
                    <a:pt x="11943609" y="1694404"/>
                  </a:lnTo>
                  <a:lnTo>
                    <a:pt x="11934856" y="1693245"/>
                  </a:lnTo>
                  <a:close/>
                </a:path>
                <a:path w="11962130" h="7343775">
                  <a:moveTo>
                    <a:pt x="11938831" y="1782083"/>
                  </a:moveTo>
                  <a:lnTo>
                    <a:pt x="11930223" y="1784024"/>
                  </a:lnTo>
                  <a:lnTo>
                    <a:pt x="11923267" y="1788949"/>
                  </a:lnTo>
                  <a:lnTo>
                    <a:pt x="11918665" y="1796131"/>
                  </a:lnTo>
                  <a:lnTo>
                    <a:pt x="11917114" y="1804845"/>
                  </a:lnTo>
                  <a:lnTo>
                    <a:pt x="11919057" y="1813455"/>
                  </a:lnTo>
                  <a:lnTo>
                    <a:pt x="11923979" y="1820411"/>
                  </a:lnTo>
                  <a:lnTo>
                    <a:pt x="11931148" y="1825014"/>
                  </a:lnTo>
                  <a:lnTo>
                    <a:pt x="11939835" y="1826566"/>
                  </a:lnTo>
                  <a:lnTo>
                    <a:pt x="11948443" y="1824625"/>
                  </a:lnTo>
                  <a:lnTo>
                    <a:pt x="11955399" y="1819705"/>
                  </a:lnTo>
                  <a:lnTo>
                    <a:pt x="11960001" y="1812535"/>
                  </a:lnTo>
                  <a:lnTo>
                    <a:pt x="11961552" y="1803802"/>
                  </a:lnTo>
                  <a:lnTo>
                    <a:pt x="11959609" y="1795193"/>
                  </a:lnTo>
                  <a:lnTo>
                    <a:pt x="11954687" y="1788237"/>
                  </a:lnTo>
                  <a:lnTo>
                    <a:pt x="11947518" y="1783634"/>
                  </a:lnTo>
                  <a:lnTo>
                    <a:pt x="11938831" y="1782083"/>
                  </a:lnTo>
                  <a:close/>
                </a:path>
                <a:path w="11962130" h="7343775">
                  <a:moveTo>
                    <a:pt x="11939543" y="1871019"/>
                  </a:moveTo>
                  <a:lnTo>
                    <a:pt x="11930894" y="1872767"/>
                  </a:lnTo>
                  <a:lnTo>
                    <a:pt x="11923829" y="1877534"/>
                  </a:lnTo>
                  <a:lnTo>
                    <a:pt x="11919065" y="1884612"/>
                  </a:lnTo>
                  <a:lnTo>
                    <a:pt x="11917318" y="1893289"/>
                  </a:lnTo>
                  <a:lnTo>
                    <a:pt x="11919065" y="1901940"/>
                  </a:lnTo>
                  <a:lnTo>
                    <a:pt x="11923829" y="1909004"/>
                  </a:lnTo>
                  <a:lnTo>
                    <a:pt x="11930894" y="1913767"/>
                  </a:lnTo>
                  <a:lnTo>
                    <a:pt x="11939543" y="1915514"/>
                  </a:lnTo>
                  <a:lnTo>
                    <a:pt x="11948196" y="1913767"/>
                  </a:lnTo>
                  <a:lnTo>
                    <a:pt x="11955260" y="1909004"/>
                  </a:lnTo>
                  <a:lnTo>
                    <a:pt x="11960022" y="1901940"/>
                  </a:lnTo>
                  <a:lnTo>
                    <a:pt x="11961759" y="1893289"/>
                  </a:lnTo>
                  <a:lnTo>
                    <a:pt x="11960026" y="1884612"/>
                  </a:lnTo>
                  <a:lnTo>
                    <a:pt x="11955264" y="1877534"/>
                  </a:lnTo>
                  <a:lnTo>
                    <a:pt x="11948197" y="1872767"/>
                  </a:lnTo>
                  <a:lnTo>
                    <a:pt x="11939543" y="1871019"/>
                  </a:lnTo>
                  <a:close/>
                </a:path>
                <a:path w="11962130" h="7343775">
                  <a:moveTo>
                    <a:pt x="11939543" y="1959964"/>
                  </a:moveTo>
                  <a:lnTo>
                    <a:pt x="11930894" y="1961711"/>
                  </a:lnTo>
                  <a:lnTo>
                    <a:pt x="11923829" y="1966479"/>
                  </a:lnTo>
                  <a:lnTo>
                    <a:pt x="11919065" y="1973557"/>
                  </a:lnTo>
                  <a:lnTo>
                    <a:pt x="11917318" y="1982233"/>
                  </a:lnTo>
                  <a:lnTo>
                    <a:pt x="11919065" y="1990884"/>
                  </a:lnTo>
                  <a:lnTo>
                    <a:pt x="11923829" y="1997949"/>
                  </a:lnTo>
                  <a:lnTo>
                    <a:pt x="11930894" y="2002712"/>
                  </a:lnTo>
                  <a:lnTo>
                    <a:pt x="11939543" y="2004458"/>
                  </a:lnTo>
                  <a:lnTo>
                    <a:pt x="11948196" y="2002712"/>
                  </a:lnTo>
                  <a:lnTo>
                    <a:pt x="11955260" y="1997949"/>
                  </a:lnTo>
                  <a:lnTo>
                    <a:pt x="11960022" y="1990884"/>
                  </a:lnTo>
                  <a:lnTo>
                    <a:pt x="11961759" y="1982233"/>
                  </a:lnTo>
                  <a:lnTo>
                    <a:pt x="11960026" y="1973557"/>
                  </a:lnTo>
                  <a:lnTo>
                    <a:pt x="11955264" y="1966479"/>
                  </a:lnTo>
                  <a:lnTo>
                    <a:pt x="11948197" y="1961711"/>
                  </a:lnTo>
                  <a:lnTo>
                    <a:pt x="11939543" y="1959964"/>
                  </a:lnTo>
                  <a:close/>
                </a:path>
                <a:path w="11962130" h="7343775">
                  <a:moveTo>
                    <a:pt x="11939543" y="2048908"/>
                  </a:moveTo>
                  <a:lnTo>
                    <a:pt x="11930894" y="2050656"/>
                  </a:lnTo>
                  <a:lnTo>
                    <a:pt x="11923829" y="2055423"/>
                  </a:lnTo>
                  <a:lnTo>
                    <a:pt x="11919065" y="2062501"/>
                  </a:lnTo>
                  <a:lnTo>
                    <a:pt x="11917318" y="2071178"/>
                  </a:lnTo>
                  <a:lnTo>
                    <a:pt x="11919065" y="2079829"/>
                  </a:lnTo>
                  <a:lnTo>
                    <a:pt x="11923829" y="2086893"/>
                  </a:lnTo>
                  <a:lnTo>
                    <a:pt x="11930894" y="2091656"/>
                  </a:lnTo>
                  <a:lnTo>
                    <a:pt x="11939543" y="2093403"/>
                  </a:lnTo>
                  <a:lnTo>
                    <a:pt x="11948196" y="2091656"/>
                  </a:lnTo>
                  <a:lnTo>
                    <a:pt x="11955260" y="2086893"/>
                  </a:lnTo>
                  <a:lnTo>
                    <a:pt x="11960022" y="2079829"/>
                  </a:lnTo>
                  <a:lnTo>
                    <a:pt x="11961759" y="2071178"/>
                  </a:lnTo>
                  <a:lnTo>
                    <a:pt x="11960026" y="2062501"/>
                  </a:lnTo>
                  <a:lnTo>
                    <a:pt x="11955264" y="2055423"/>
                  </a:lnTo>
                  <a:lnTo>
                    <a:pt x="11948197" y="2050656"/>
                  </a:lnTo>
                  <a:lnTo>
                    <a:pt x="11939543" y="2048908"/>
                  </a:lnTo>
                  <a:close/>
                </a:path>
                <a:path w="11962130" h="7343775">
                  <a:moveTo>
                    <a:pt x="11939543" y="2137853"/>
                  </a:moveTo>
                  <a:lnTo>
                    <a:pt x="11930894" y="2139600"/>
                  </a:lnTo>
                  <a:lnTo>
                    <a:pt x="11923829" y="2144368"/>
                  </a:lnTo>
                  <a:lnTo>
                    <a:pt x="11919065" y="2151446"/>
                  </a:lnTo>
                  <a:lnTo>
                    <a:pt x="11917318" y="2160122"/>
                  </a:lnTo>
                  <a:lnTo>
                    <a:pt x="11919065" y="2168773"/>
                  </a:lnTo>
                  <a:lnTo>
                    <a:pt x="11923829" y="2175838"/>
                  </a:lnTo>
                  <a:lnTo>
                    <a:pt x="11930894" y="2180601"/>
                  </a:lnTo>
                  <a:lnTo>
                    <a:pt x="11939543" y="2182347"/>
                  </a:lnTo>
                  <a:lnTo>
                    <a:pt x="11948196" y="2180601"/>
                  </a:lnTo>
                  <a:lnTo>
                    <a:pt x="11955260" y="2175838"/>
                  </a:lnTo>
                  <a:lnTo>
                    <a:pt x="11960022" y="2168773"/>
                  </a:lnTo>
                  <a:lnTo>
                    <a:pt x="11961759" y="2160122"/>
                  </a:lnTo>
                  <a:lnTo>
                    <a:pt x="11960026" y="2151446"/>
                  </a:lnTo>
                  <a:lnTo>
                    <a:pt x="11955264" y="2144368"/>
                  </a:lnTo>
                  <a:lnTo>
                    <a:pt x="11948197" y="2139600"/>
                  </a:lnTo>
                  <a:lnTo>
                    <a:pt x="11939543" y="2137853"/>
                  </a:lnTo>
                  <a:close/>
                </a:path>
                <a:path w="11962130" h="7343775">
                  <a:moveTo>
                    <a:pt x="11939543" y="2226797"/>
                  </a:moveTo>
                  <a:lnTo>
                    <a:pt x="11930894" y="2228544"/>
                  </a:lnTo>
                  <a:lnTo>
                    <a:pt x="11923829" y="2233312"/>
                  </a:lnTo>
                  <a:lnTo>
                    <a:pt x="11919065" y="2240390"/>
                  </a:lnTo>
                  <a:lnTo>
                    <a:pt x="11917318" y="2249067"/>
                  </a:lnTo>
                  <a:lnTo>
                    <a:pt x="11919065" y="2257718"/>
                  </a:lnTo>
                  <a:lnTo>
                    <a:pt x="11923829" y="2264782"/>
                  </a:lnTo>
                  <a:lnTo>
                    <a:pt x="11930894" y="2269545"/>
                  </a:lnTo>
                  <a:lnTo>
                    <a:pt x="11939543" y="2271292"/>
                  </a:lnTo>
                  <a:lnTo>
                    <a:pt x="11948196" y="2269545"/>
                  </a:lnTo>
                  <a:lnTo>
                    <a:pt x="11955260" y="2264782"/>
                  </a:lnTo>
                  <a:lnTo>
                    <a:pt x="11960022" y="2257718"/>
                  </a:lnTo>
                  <a:lnTo>
                    <a:pt x="11961759" y="2249067"/>
                  </a:lnTo>
                  <a:lnTo>
                    <a:pt x="11960026" y="2240390"/>
                  </a:lnTo>
                  <a:lnTo>
                    <a:pt x="11955264" y="2233312"/>
                  </a:lnTo>
                  <a:lnTo>
                    <a:pt x="11948197" y="2228544"/>
                  </a:lnTo>
                  <a:lnTo>
                    <a:pt x="11939543" y="2226797"/>
                  </a:lnTo>
                  <a:close/>
                </a:path>
                <a:path w="11962130" h="7343775">
                  <a:moveTo>
                    <a:pt x="11939543" y="2315742"/>
                  </a:moveTo>
                  <a:lnTo>
                    <a:pt x="11930894" y="2317489"/>
                  </a:lnTo>
                  <a:lnTo>
                    <a:pt x="11923829" y="2322257"/>
                  </a:lnTo>
                  <a:lnTo>
                    <a:pt x="11919065" y="2329334"/>
                  </a:lnTo>
                  <a:lnTo>
                    <a:pt x="11917318" y="2338011"/>
                  </a:lnTo>
                  <a:lnTo>
                    <a:pt x="11919065" y="2346662"/>
                  </a:lnTo>
                  <a:lnTo>
                    <a:pt x="11923829" y="2353727"/>
                  </a:lnTo>
                  <a:lnTo>
                    <a:pt x="11930894" y="2358490"/>
                  </a:lnTo>
                  <a:lnTo>
                    <a:pt x="11939543" y="2360236"/>
                  </a:lnTo>
                  <a:lnTo>
                    <a:pt x="11948196" y="2358490"/>
                  </a:lnTo>
                  <a:lnTo>
                    <a:pt x="11955260" y="2353727"/>
                  </a:lnTo>
                  <a:lnTo>
                    <a:pt x="11960022" y="2346662"/>
                  </a:lnTo>
                  <a:lnTo>
                    <a:pt x="11961759" y="2338011"/>
                  </a:lnTo>
                  <a:lnTo>
                    <a:pt x="11960026" y="2329334"/>
                  </a:lnTo>
                  <a:lnTo>
                    <a:pt x="11955264" y="2322257"/>
                  </a:lnTo>
                  <a:lnTo>
                    <a:pt x="11948197" y="2317489"/>
                  </a:lnTo>
                  <a:lnTo>
                    <a:pt x="11939543" y="2315742"/>
                  </a:lnTo>
                  <a:close/>
                </a:path>
                <a:path w="11962130" h="7343775">
                  <a:moveTo>
                    <a:pt x="11939543" y="2404686"/>
                  </a:moveTo>
                  <a:lnTo>
                    <a:pt x="11930894" y="2406433"/>
                  </a:lnTo>
                  <a:lnTo>
                    <a:pt x="11923829" y="2411201"/>
                  </a:lnTo>
                  <a:lnTo>
                    <a:pt x="11919065" y="2418279"/>
                  </a:lnTo>
                  <a:lnTo>
                    <a:pt x="11917318" y="2426956"/>
                  </a:lnTo>
                  <a:lnTo>
                    <a:pt x="11919065" y="2435607"/>
                  </a:lnTo>
                  <a:lnTo>
                    <a:pt x="11923829" y="2442671"/>
                  </a:lnTo>
                  <a:lnTo>
                    <a:pt x="11930894" y="2447434"/>
                  </a:lnTo>
                  <a:lnTo>
                    <a:pt x="11939543" y="2449181"/>
                  </a:lnTo>
                  <a:lnTo>
                    <a:pt x="11948196" y="2447434"/>
                  </a:lnTo>
                  <a:lnTo>
                    <a:pt x="11955260" y="2442671"/>
                  </a:lnTo>
                  <a:lnTo>
                    <a:pt x="11960022" y="2435607"/>
                  </a:lnTo>
                  <a:lnTo>
                    <a:pt x="11961759" y="2426956"/>
                  </a:lnTo>
                  <a:lnTo>
                    <a:pt x="11960026" y="2418279"/>
                  </a:lnTo>
                  <a:lnTo>
                    <a:pt x="11955264" y="2411201"/>
                  </a:lnTo>
                  <a:lnTo>
                    <a:pt x="11948197" y="2406433"/>
                  </a:lnTo>
                  <a:lnTo>
                    <a:pt x="11939543" y="2404686"/>
                  </a:lnTo>
                  <a:close/>
                </a:path>
                <a:path w="11962130" h="7343775">
                  <a:moveTo>
                    <a:pt x="11939543" y="2493631"/>
                  </a:moveTo>
                  <a:lnTo>
                    <a:pt x="11930894" y="2495378"/>
                  </a:lnTo>
                  <a:lnTo>
                    <a:pt x="11923829" y="2500146"/>
                  </a:lnTo>
                  <a:lnTo>
                    <a:pt x="11919065" y="2507223"/>
                  </a:lnTo>
                  <a:lnTo>
                    <a:pt x="11917318" y="2515900"/>
                  </a:lnTo>
                  <a:lnTo>
                    <a:pt x="11919065" y="2524551"/>
                  </a:lnTo>
                  <a:lnTo>
                    <a:pt x="11923829" y="2531615"/>
                  </a:lnTo>
                  <a:lnTo>
                    <a:pt x="11930894" y="2536378"/>
                  </a:lnTo>
                  <a:lnTo>
                    <a:pt x="11939543" y="2538125"/>
                  </a:lnTo>
                  <a:lnTo>
                    <a:pt x="11948196" y="2536378"/>
                  </a:lnTo>
                  <a:lnTo>
                    <a:pt x="11955260" y="2531615"/>
                  </a:lnTo>
                  <a:lnTo>
                    <a:pt x="11960022" y="2524551"/>
                  </a:lnTo>
                  <a:lnTo>
                    <a:pt x="11961759" y="2515900"/>
                  </a:lnTo>
                  <a:lnTo>
                    <a:pt x="11960026" y="2507223"/>
                  </a:lnTo>
                  <a:lnTo>
                    <a:pt x="11955264" y="2500146"/>
                  </a:lnTo>
                  <a:lnTo>
                    <a:pt x="11948197" y="2495378"/>
                  </a:lnTo>
                  <a:lnTo>
                    <a:pt x="11939543" y="2493631"/>
                  </a:lnTo>
                  <a:close/>
                </a:path>
                <a:path w="11962130" h="7343775">
                  <a:moveTo>
                    <a:pt x="11939543" y="2582575"/>
                  </a:moveTo>
                  <a:lnTo>
                    <a:pt x="11930894" y="2584322"/>
                  </a:lnTo>
                  <a:lnTo>
                    <a:pt x="11923829" y="2589091"/>
                  </a:lnTo>
                  <a:lnTo>
                    <a:pt x="11919065" y="2596169"/>
                  </a:lnTo>
                  <a:lnTo>
                    <a:pt x="11917318" y="2604846"/>
                  </a:lnTo>
                  <a:lnTo>
                    <a:pt x="11919065" y="2613496"/>
                  </a:lnTo>
                  <a:lnTo>
                    <a:pt x="11923829" y="2620561"/>
                  </a:lnTo>
                  <a:lnTo>
                    <a:pt x="11930894" y="2625324"/>
                  </a:lnTo>
                  <a:lnTo>
                    <a:pt x="11939543" y="2627071"/>
                  </a:lnTo>
                  <a:lnTo>
                    <a:pt x="11948196" y="2625324"/>
                  </a:lnTo>
                  <a:lnTo>
                    <a:pt x="11955260" y="2620561"/>
                  </a:lnTo>
                  <a:lnTo>
                    <a:pt x="11960022" y="2613496"/>
                  </a:lnTo>
                  <a:lnTo>
                    <a:pt x="11961758" y="2604846"/>
                  </a:lnTo>
                  <a:lnTo>
                    <a:pt x="11960026" y="2596169"/>
                  </a:lnTo>
                  <a:lnTo>
                    <a:pt x="11955264" y="2589091"/>
                  </a:lnTo>
                  <a:lnTo>
                    <a:pt x="11948197" y="2584322"/>
                  </a:lnTo>
                  <a:lnTo>
                    <a:pt x="11939543" y="2582575"/>
                  </a:lnTo>
                  <a:close/>
                </a:path>
                <a:path w="11962130" h="7343775">
                  <a:moveTo>
                    <a:pt x="11939543" y="2671521"/>
                  </a:moveTo>
                  <a:lnTo>
                    <a:pt x="11930894" y="2673268"/>
                  </a:lnTo>
                  <a:lnTo>
                    <a:pt x="11923829" y="2678036"/>
                  </a:lnTo>
                  <a:lnTo>
                    <a:pt x="11919065" y="2685113"/>
                  </a:lnTo>
                  <a:lnTo>
                    <a:pt x="11917318" y="2693790"/>
                  </a:lnTo>
                  <a:lnTo>
                    <a:pt x="11919065" y="2702441"/>
                  </a:lnTo>
                  <a:lnTo>
                    <a:pt x="11923829" y="2709506"/>
                  </a:lnTo>
                  <a:lnTo>
                    <a:pt x="11930894" y="2714269"/>
                  </a:lnTo>
                  <a:lnTo>
                    <a:pt x="11939543" y="2716015"/>
                  </a:lnTo>
                  <a:lnTo>
                    <a:pt x="11948196" y="2714269"/>
                  </a:lnTo>
                  <a:lnTo>
                    <a:pt x="11955260" y="2709506"/>
                  </a:lnTo>
                  <a:lnTo>
                    <a:pt x="11960022" y="2702441"/>
                  </a:lnTo>
                  <a:lnTo>
                    <a:pt x="11961759" y="2693790"/>
                  </a:lnTo>
                  <a:lnTo>
                    <a:pt x="11960026" y="2685113"/>
                  </a:lnTo>
                  <a:lnTo>
                    <a:pt x="11955264" y="2678036"/>
                  </a:lnTo>
                  <a:lnTo>
                    <a:pt x="11948197" y="2673268"/>
                  </a:lnTo>
                  <a:lnTo>
                    <a:pt x="11939543" y="2671521"/>
                  </a:lnTo>
                  <a:close/>
                </a:path>
                <a:path w="11962130" h="7343775">
                  <a:moveTo>
                    <a:pt x="11939543" y="2760465"/>
                  </a:moveTo>
                  <a:lnTo>
                    <a:pt x="11930894" y="2762212"/>
                  </a:lnTo>
                  <a:lnTo>
                    <a:pt x="11923829" y="2766980"/>
                  </a:lnTo>
                  <a:lnTo>
                    <a:pt x="11919065" y="2774058"/>
                  </a:lnTo>
                  <a:lnTo>
                    <a:pt x="11917318" y="2782735"/>
                  </a:lnTo>
                  <a:lnTo>
                    <a:pt x="11919065" y="2791386"/>
                  </a:lnTo>
                  <a:lnTo>
                    <a:pt x="11923829" y="2798450"/>
                  </a:lnTo>
                  <a:lnTo>
                    <a:pt x="11930894" y="2803213"/>
                  </a:lnTo>
                  <a:lnTo>
                    <a:pt x="11939543" y="2804960"/>
                  </a:lnTo>
                  <a:lnTo>
                    <a:pt x="11948196" y="2803213"/>
                  </a:lnTo>
                  <a:lnTo>
                    <a:pt x="11955260" y="2798450"/>
                  </a:lnTo>
                  <a:lnTo>
                    <a:pt x="11960022" y="2791386"/>
                  </a:lnTo>
                  <a:lnTo>
                    <a:pt x="11961759" y="2782735"/>
                  </a:lnTo>
                  <a:lnTo>
                    <a:pt x="11960026" y="2774058"/>
                  </a:lnTo>
                  <a:lnTo>
                    <a:pt x="11955264" y="2766980"/>
                  </a:lnTo>
                  <a:lnTo>
                    <a:pt x="11948197" y="2762212"/>
                  </a:lnTo>
                  <a:lnTo>
                    <a:pt x="11939543" y="2760465"/>
                  </a:lnTo>
                  <a:close/>
                </a:path>
                <a:path w="11962130" h="7343775">
                  <a:moveTo>
                    <a:pt x="11939543" y="2849410"/>
                  </a:moveTo>
                  <a:lnTo>
                    <a:pt x="11930894" y="2851157"/>
                  </a:lnTo>
                  <a:lnTo>
                    <a:pt x="11923829" y="2855925"/>
                  </a:lnTo>
                  <a:lnTo>
                    <a:pt x="11919065" y="2863002"/>
                  </a:lnTo>
                  <a:lnTo>
                    <a:pt x="11917318" y="2871679"/>
                  </a:lnTo>
                  <a:lnTo>
                    <a:pt x="11919065" y="2880330"/>
                  </a:lnTo>
                  <a:lnTo>
                    <a:pt x="11923829" y="2887395"/>
                  </a:lnTo>
                  <a:lnTo>
                    <a:pt x="11930894" y="2892158"/>
                  </a:lnTo>
                  <a:lnTo>
                    <a:pt x="11939543" y="2893904"/>
                  </a:lnTo>
                  <a:lnTo>
                    <a:pt x="11948196" y="2892158"/>
                  </a:lnTo>
                  <a:lnTo>
                    <a:pt x="11955260" y="2887395"/>
                  </a:lnTo>
                  <a:lnTo>
                    <a:pt x="11960022" y="2880330"/>
                  </a:lnTo>
                  <a:lnTo>
                    <a:pt x="11961759" y="2871679"/>
                  </a:lnTo>
                  <a:lnTo>
                    <a:pt x="11960026" y="2863002"/>
                  </a:lnTo>
                  <a:lnTo>
                    <a:pt x="11955264" y="2855925"/>
                  </a:lnTo>
                  <a:lnTo>
                    <a:pt x="11948197" y="2851157"/>
                  </a:lnTo>
                  <a:lnTo>
                    <a:pt x="11939543" y="2849410"/>
                  </a:lnTo>
                  <a:close/>
                </a:path>
                <a:path w="11962130" h="7343775">
                  <a:moveTo>
                    <a:pt x="11939543" y="2938354"/>
                  </a:moveTo>
                  <a:lnTo>
                    <a:pt x="11930894" y="2940101"/>
                  </a:lnTo>
                  <a:lnTo>
                    <a:pt x="11923829" y="2944869"/>
                  </a:lnTo>
                  <a:lnTo>
                    <a:pt x="11919065" y="2951947"/>
                  </a:lnTo>
                  <a:lnTo>
                    <a:pt x="11917318" y="2960624"/>
                  </a:lnTo>
                  <a:lnTo>
                    <a:pt x="11919065" y="2969274"/>
                  </a:lnTo>
                  <a:lnTo>
                    <a:pt x="11923829" y="2976339"/>
                  </a:lnTo>
                  <a:lnTo>
                    <a:pt x="11930894" y="2981102"/>
                  </a:lnTo>
                  <a:lnTo>
                    <a:pt x="11939543" y="2982849"/>
                  </a:lnTo>
                  <a:lnTo>
                    <a:pt x="11948196" y="2981102"/>
                  </a:lnTo>
                  <a:lnTo>
                    <a:pt x="11955260" y="2976339"/>
                  </a:lnTo>
                  <a:lnTo>
                    <a:pt x="11960022" y="2969274"/>
                  </a:lnTo>
                  <a:lnTo>
                    <a:pt x="11961759" y="2960624"/>
                  </a:lnTo>
                  <a:lnTo>
                    <a:pt x="11960026" y="2951947"/>
                  </a:lnTo>
                  <a:lnTo>
                    <a:pt x="11955264" y="2944869"/>
                  </a:lnTo>
                  <a:lnTo>
                    <a:pt x="11948197" y="2940101"/>
                  </a:lnTo>
                  <a:lnTo>
                    <a:pt x="11939543" y="2938354"/>
                  </a:lnTo>
                  <a:close/>
                </a:path>
                <a:path w="11962130" h="7343775">
                  <a:moveTo>
                    <a:pt x="11939543" y="3027299"/>
                  </a:moveTo>
                  <a:lnTo>
                    <a:pt x="11930894" y="3029046"/>
                  </a:lnTo>
                  <a:lnTo>
                    <a:pt x="11923829" y="3033814"/>
                  </a:lnTo>
                  <a:lnTo>
                    <a:pt x="11919065" y="3040891"/>
                  </a:lnTo>
                  <a:lnTo>
                    <a:pt x="11917318" y="3049568"/>
                  </a:lnTo>
                  <a:lnTo>
                    <a:pt x="11919065" y="3058219"/>
                  </a:lnTo>
                  <a:lnTo>
                    <a:pt x="11923829" y="3065283"/>
                  </a:lnTo>
                  <a:lnTo>
                    <a:pt x="11930894" y="3070046"/>
                  </a:lnTo>
                  <a:lnTo>
                    <a:pt x="11939543" y="3071793"/>
                  </a:lnTo>
                  <a:lnTo>
                    <a:pt x="11948196" y="3070046"/>
                  </a:lnTo>
                  <a:lnTo>
                    <a:pt x="11955260" y="3065283"/>
                  </a:lnTo>
                  <a:lnTo>
                    <a:pt x="11960022" y="3058219"/>
                  </a:lnTo>
                  <a:lnTo>
                    <a:pt x="11961759" y="3049568"/>
                  </a:lnTo>
                  <a:lnTo>
                    <a:pt x="11960026" y="3040891"/>
                  </a:lnTo>
                  <a:lnTo>
                    <a:pt x="11955264" y="3033814"/>
                  </a:lnTo>
                  <a:lnTo>
                    <a:pt x="11948197" y="3029046"/>
                  </a:lnTo>
                  <a:lnTo>
                    <a:pt x="11939543" y="3027299"/>
                  </a:lnTo>
                  <a:close/>
                </a:path>
                <a:path w="11962130" h="7343775">
                  <a:moveTo>
                    <a:pt x="11939543" y="3116243"/>
                  </a:moveTo>
                  <a:lnTo>
                    <a:pt x="11930894" y="3117990"/>
                  </a:lnTo>
                  <a:lnTo>
                    <a:pt x="11923829" y="3122758"/>
                  </a:lnTo>
                  <a:lnTo>
                    <a:pt x="11919065" y="3129836"/>
                  </a:lnTo>
                  <a:lnTo>
                    <a:pt x="11917318" y="3138512"/>
                  </a:lnTo>
                  <a:lnTo>
                    <a:pt x="11919065" y="3147163"/>
                  </a:lnTo>
                  <a:lnTo>
                    <a:pt x="11923829" y="3154228"/>
                  </a:lnTo>
                  <a:lnTo>
                    <a:pt x="11930894" y="3158991"/>
                  </a:lnTo>
                  <a:lnTo>
                    <a:pt x="11939543" y="3160737"/>
                  </a:lnTo>
                  <a:lnTo>
                    <a:pt x="11948196" y="3158991"/>
                  </a:lnTo>
                  <a:lnTo>
                    <a:pt x="11955260" y="3154228"/>
                  </a:lnTo>
                  <a:lnTo>
                    <a:pt x="11960022" y="3147163"/>
                  </a:lnTo>
                  <a:lnTo>
                    <a:pt x="11961759" y="3138512"/>
                  </a:lnTo>
                  <a:lnTo>
                    <a:pt x="11960026" y="3129836"/>
                  </a:lnTo>
                  <a:lnTo>
                    <a:pt x="11955264" y="3122758"/>
                  </a:lnTo>
                  <a:lnTo>
                    <a:pt x="11948197" y="3117990"/>
                  </a:lnTo>
                  <a:lnTo>
                    <a:pt x="11939543" y="3116243"/>
                  </a:lnTo>
                  <a:close/>
                </a:path>
                <a:path w="11962130" h="7343775">
                  <a:moveTo>
                    <a:pt x="11939543" y="3205187"/>
                  </a:moveTo>
                  <a:lnTo>
                    <a:pt x="11930894" y="3206935"/>
                  </a:lnTo>
                  <a:lnTo>
                    <a:pt x="11923829" y="3211703"/>
                  </a:lnTo>
                  <a:lnTo>
                    <a:pt x="11919065" y="3218780"/>
                  </a:lnTo>
                  <a:lnTo>
                    <a:pt x="11917318" y="3227457"/>
                  </a:lnTo>
                  <a:lnTo>
                    <a:pt x="11919065" y="3236108"/>
                  </a:lnTo>
                  <a:lnTo>
                    <a:pt x="11923829" y="3243172"/>
                  </a:lnTo>
                  <a:lnTo>
                    <a:pt x="11930894" y="3247935"/>
                  </a:lnTo>
                  <a:lnTo>
                    <a:pt x="11939543" y="3249682"/>
                  </a:lnTo>
                  <a:lnTo>
                    <a:pt x="11948196" y="3247935"/>
                  </a:lnTo>
                  <a:lnTo>
                    <a:pt x="11955260" y="3243172"/>
                  </a:lnTo>
                  <a:lnTo>
                    <a:pt x="11960022" y="3236108"/>
                  </a:lnTo>
                  <a:lnTo>
                    <a:pt x="11961759" y="3227457"/>
                  </a:lnTo>
                  <a:lnTo>
                    <a:pt x="11960026" y="3218780"/>
                  </a:lnTo>
                  <a:lnTo>
                    <a:pt x="11955264" y="3211703"/>
                  </a:lnTo>
                  <a:lnTo>
                    <a:pt x="11948197" y="3206935"/>
                  </a:lnTo>
                  <a:lnTo>
                    <a:pt x="11939543" y="3205187"/>
                  </a:lnTo>
                  <a:close/>
                </a:path>
                <a:path w="11962130" h="7343775">
                  <a:moveTo>
                    <a:pt x="11939543" y="3294132"/>
                  </a:moveTo>
                  <a:lnTo>
                    <a:pt x="11930894" y="3295879"/>
                  </a:lnTo>
                  <a:lnTo>
                    <a:pt x="11923829" y="3300647"/>
                  </a:lnTo>
                  <a:lnTo>
                    <a:pt x="11919065" y="3307725"/>
                  </a:lnTo>
                  <a:lnTo>
                    <a:pt x="11917318" y="3316401"/>
                  </a:lnTo>
                  <a:lnTo>
                    <a:pt x="11919065" y="3325052"/>
                  </a:lnTo>
                  <a:lnTo>
                    <a:pt x="11923829" y="3332117"/>
                  </a:lnTo>
                  <a:lnTo>
                    <a:pt x="11930894" y="3336880"/>
                  </a:lnTo>
                  <a:lnTo>
                    <a:pt x="11939543" y="3338626"/>
                  </a:lnTo>
                  <a:lnTo>
                    <a:pt x="11948196" y="3336880"/>
                  </a:lnTo>
                  <a:lnTo>
                    <a:pt x="11955260" y="3332117"/>
                  </a:lnTo>
                  <a:lnTo>
                    <a:pt x="11960022" y="3325052"/>
                  </a:lnTo>
                  <a:lnTo>
                    <a:pt x="11961759" y="3316401"/>
                  </a:lnTo>
                  <a:lnTo>
                    <a:pt x="11960026" y="3307725"/>
                  </a:lnTo>
                  <a:lnTo>
                    <a:pt x="11955264" y="3300647"/>
                  </a:lnTo>
                  <a:lnTo>
                    <a:pt x="11948197" y="3295879"/>
                  </a:lnTo>
                  <a:lnTo>
                    <a:pt x="11939543" y="3294132"/>
                  </a:lnTo>
                  <a:close/>
                </a:path>
                <a:path w="11962130" h="7343775">
                  <a:moveTo>
                    <a:pt x="11939543" y="3383076"/>
                  </a:moveTo>
                  <a:lnTo>
                    <a:pt x="11930894" y="3384824"/>
                  </a:lnTo>
                  <a:lnTo>
                    <a:pt x="11923829" y="3389591"/>
                  </a:lnTo>
                  <a:lnTo>
                    <a:pt x="11919065" y="3396669"/>
                  </a:lnTo>
                  <a:lnTo>
                    <a:pt x="11917318" y="3405346"/>
                  </a:lnTo>
                  <a:lnTo>
                    <a:pt x="11919065" y="3413997"/>
                  </a:lnTo>
                  <a:lnTo>
                    <a:pt x="11923829" y="3421061"/>
                  </a:lnTo>
                  <a:lnTo>
                    <a:pt x="11930894" y="3425824"/>
                  </a:lnTo>
                  <a:lnTo>
                    <a:pt x="11939543" y="3427571"/>
                  </a:lnTo>
                  <a:lnTo>
                    <a:pt x="11948196" y="3425824"/>
                  </a:lnTo>
                  <a:lnTo>
                    <a:pt x="11955260" y="3421061"/>
                  </a:lnTo>
                  <a:lnTo>
                    <a:pt x="11960022" y="3413997"/>
                  </a:lnTo>
                  <a:lnTo>
                    <a:pt x="11961759" y="3405346"/>
                  </a:lnTo>
                  <a:lnTo>
                    <a:pt x="11960026" y="3396669"/>
                  </a:lnTo>
                  <a:lnTo>
                    <a:pt x="11955264" y="3389591"/>
                  </a:lnTo>
                  <a:lnTo>
                    <a:pt x="11948197" y="3384824"/>
                  </a:lnTo>
                  <a:lnTo>
                    <a:pt x="11939543" y="3383076"/>
                  </a:lnTo>
                  <a:close/>
                </a:path>
                <a:path w="11962130" h="7343775">
                  <a:moveTo>
                    <a:pt x="11939543" y="3472021"/>
                  </a:moveTo>
                  <a:lnTo>
                    <a:pt x="11930894" y="3473768"/>
                  </a:lnTo>
                  <a:lnTo>
                    <a:pt x="11923829" y="3478536"/>
                  </a:lnTo>
                  <a:lnTo>
                    <a:pt x="11919065" y="3485614"/>
                  </a:lnTo>
                  <a:lnTo>
                    <a:pt x="11917318" y="3494290"/>
                  </a:lnTo>
                  <a:lnTo>
                    <a:pt x="11919065" y="3502941"/>
                  </a:lnTo>
                  <a:lnTo>
                    <a:pt x="11923829" y="3510006"/>
                  </a:lnTo>
                  <a:lnTo>
                    <a:pt x="11930894" y="3514769"/>
                  </a:lnTo>
                  <a:lnTo>
                    <a:pt x="11939543" y="3516515"/>
                  </a:lnTo>
                  <a:lnTo>
                    <a:pt x="11948196" y="3514769"/>
                  </a:lnTo>
                  <a:lnTo>
                    <a:pt x="11955260" y="3510006"/>
                  </a:lnTo>
                  <a:lnTo>
                    <a:pt x="11960022" y="3502941"/>
                  </a:lnTo>
                  <a:lnTo>
                    <a:pt x="11961759" y="3494290"/>
                  </a:lnTo>
                  <a:lnTo>
                    <a:pt x="11960026" y="3485614"/>
                  </a:lnTo>
                  <a:lnTo>
                    <a:pt x="11955264" y="3478536"/>
                  </a:lnTo>
                  <a:lnTo>
                    <a:pt x="11948197" y="3473768"/>
                  </a:lnTo>
                  <a:lnTo>
                    <a:pt x="11939543" y="3472021"/>
                  </a:lnTo>
                  <a:close/>
                </a:path>
                <a:path w="11962130" h="7343775">
                  <a:moveTo>
                    <a:pt x="11939543" y="3560965"/>
                  </a:moveTo>
                  <a:lnTo>
                    <a:pt x="11930894" y="3562712"/>
                  </a:lnTo>
                  <a:lnTo>
                    <a:pt x="11923829" y="3567480"/>
                  </a:lnTo>
                  <a:lnTo>
                    <a:pt x="11919065" y="3574558"/>
                  </a:lnTo>
                  <a:lnTo>
                    <a:pt x="11917318" y="3583235"/>
                  </a:lnTo>
                  <a:lnTo>
                    <a:pt x="11919065" y="3591886"/>
                  </a:lnTo>
                  <a:lnTo>
                    <a:pt x="11923829" y="3598950"/>
                  </a:lnTo>
                  <a:lnTo>
                    <a:pt x="11930894" y="3603713"/>
                  </a:lnTo>
                  <a:lnTo>
                    <a:pt x="11939543" y="3605460"/>
                  </a:lnTo>
                  <a:lnTo>
                    <a:pt x="11948196" y="3603713"/>
                  </a:lnTo>
                  <a:lnTo>
                    <a:pt x="11955260" y="3598950"/>
                  </a:lnTo>
                  <a:lnTo>
                    <a:pt x="11960022" y="3591886"/>
                  </a:lnTo>
                  <a:lnTo>
                    <a:pt x="11961759" y="3583235"/>
                  </a:lnTo>
                  <a:lnTo>
                    <a:pt x="11960026" y="3574558"/>
                  </a:lnTo>
                  <a:lnTo>
                    <a:pt x="11955264" y="3567480"/>
                  </a:lnTo>
                  <a:lnTo>
                    <a:pt x="11948197" y="3562712"/>
                  </a:lnTo>
                  <a:lnTo>
                    <a:pt x="11939543" y="3560965"/>
                  </a:lnTo>
                  <a:close/>
                </a:path>
                <a:path w="11962130" h="7343775">
                  <a:moveTo>
                    <a:pt x="11939543" y="3649910"/>
                  </a:moveTo>
                  <a:lnTo>
                    <a:pt x="11930894" y="3651657"/>
                  </a:lnTo>
                  <a:lnTo>
                    <a:pt x="11923829" y="3656425"/>
                  </a:lnTo>
                  <a:lnTo>
                    <a:pt x="11919065" y="3663502"/>
                  </a:lnTo>
                  <a:lnTo>
                    <a:pt x="11917318" y="3672179"/>
                  </a:lnTo>
                  <a:lnTo>
                    <a:pt x="11919065" y="3680830"/>
                  </a:lnTo>
                  <a:lnTo>
                    <a:pt x="11923829" y="3687895"/>
                  </a:lnTo>
                  <a:lnTo>
                    <a:pt x="11930894" y="3692658"/>
                  </a:lnTo>
                  <a:lnTo>
                    <a:pt x="11939543" y="3694404"/>
                  </a:lnTo>
                  <a:lnTo>
                    <a:pt x="11948196" y="3692658"/>
                  </a:lnTo>
                  <a:lnTo>
                    <a:pt x="11955260" y="3687895"/>
                  </a:lnTo>
                  <a:lnTo>
                    <a:pt x="11960022" y="3680830"/>
                  </a:lnTo>
                  <a:lnTo>
                    <a:pt x="11961759" y="3672179"/>
                  </a:lnTo>
                  <a:lnTo>
                    <a:pt x="11960026" y="3663502"/>
                  </a:lnTo>
                  <a:lnTo>
                    <a:pt x="11955264" y="3656425"/>
                  </a:lnTo>
                  <a:lnTo>
                    <a:pt x="11948197" y="3651657"/>
                  </a:lnTo>
                  <a:lnTo>
                    <a:pt x="11939543" y="3649910"/>
                  </a:lnTo>
                  <a:close/>
                </a:path>
                <a:path w="11962130" h="7343775">
                  <a:moveTo>
                    <a:pt x="11939543" y="3738854"/>
                  </a:moveTo>
                  <a:lnTo>
                    <a:pt x="11930894" y="3740601"/>
                  </a:lnTo>
                  <a:lnTo>
                    <a:pt x="11923829" y="3745369"/>
                  </a:lnTo>
                  <a:lnTo>
                    <a:pt x="11919065" y="3752447"/>
                  </a:lnTo>
                  <a:lnTo>
                    <a:pt x="11917318" y="3761124"/>
                  </a:lnTo>
                  <a:lnTo>
                    <a:pt x="11919065" y="3769775"/>
                  </a:lnTo>
                  <a:lnTo>
                    <a:pt x="11923829" y="3776839"/>
                  </a:lnTo>
                  <a:lnTo>
                    <a:pt x="11930894" y="3781602"/>
                  </a:lnTo>
                  <a:lnTo>
                    <a:pt x="11939543" y="3783349"/>
                  </a:lnTo>
                  <a:lnTo>
                    <a:pt x="11948196" y="3781602"/>
                  </a:lnTo>
                  <a:lnTo>
                    <a:pt x="11955260" y="3776839"/>
                  </a:lnTo>
                  <a:lnTo>
                    <a:pt x="11960022" y="3769775"/>
                  </a:lnTo>
                  <a:lnTo>
                    <a:pt x="11961759" y="3761124"/>
                  </a:lnTo>
                  <a:lnTo>
                    <a:pt x="11960026" y="3752447"/>
                  </a:lnTo>
                  <a:lnTo>
                    <a:pt x="11955264" y="3745369"/>
                  </a:lnTo>
                  <a:lnTo>
                    <a:pt x="11948197" y="3740601"/>
                  </a:lnTo>
                  <a:lnTo>
                    <a:pt x="11939543" y="3738854"/>
                  </a:lnTo>
                  <a:close/>
                </a:path>
                <a:path w="11962130" h="7343775">
                  <a:moveTo>
                    <a:pt x="11939543" y="3827799"/>
                  </a:moveTo>
                  <a:lnTo>
                    <a:pt x="11930894" y="3829546"/>
                  </a:lnTo>
                  <a:lnTo>
                    <a:pt x="11923829" y="3834314"/>
                  </a:lnTo>
                  <a:lnTo>
                    <a:pt x="11919065" y="3841391"/>
                  </a:lnTo>
                  <a:lnTo>
                    <a:pt x="11917318" y="3850068"/>
                  </a:lnTo>
                  <a:lnTo>
                    <a:pt x="11919065" y="3858719"/>
                  </a:lnTo>
                  <a:lnTo>
                    <a:pt x="11923829" y="3865783"/>
                  </a:lnTo>
                  <a:lnTo>
                    <a:pt x="11930894" y="3870546"/>
                  </a:lnTo>
                  <a:lnTo>
                    <a:pt x="11939543" y="3872293"/>
                  </a:lnTo>
                  <a:lnTo>
                    <a:pt x="11948196" y="3870546"/>
                  </a:lnTo>
                  <a:lnTo>
                    <a:pt x="11955260" y="3865783"/>
                  </a:lnTo>
                  <a:lnTo>
                    <a:pt x="11960022" y="3858719"/>
                  </a:lnTo>
                  <a:lnTo>
                    <a:pt x="11961759" y="3850068"/>
                  </a:lnTo>
                  <a:lnTo>
                    <a:pt x="11960026" y="3841391"/>
                  </a:lnTo>
                  <a:lnTo>
                    <a:pt x="11955264" y="3834314"/>
                  </a:lnTo>
                  <a:lnTo>
                    <a:pt x="11948197" y="3829546"/>
                  </a:lnTo>
                  <a:lnTo>
                    <a:pt x="11939543" y="3827799"/>
                  </a:lnTo>
                  <a:close/>
                </a:path>
                <a:path w="11962130" h="7343775">
                  <a:moveTo>
                    <a:pt x="11939543" y="3916743"/>
                  </a:moveTo>
                  <a:lnTo>
                    <a:pt x="11930894" y="3918490"/>
                  </a:lnTo>
                  <a:lnTo>
                    <a:pt x="11923829" y="3923258"/>
                  </a:lnTo>
                  <a:lnTo>
                    <a:pt x="11919065" y="3930336"/>
                  </a:lnTo>
                  <a:lnTo>
                    <a:pt x="11917318" y="3939012"/>
                  </a:lnTo>
                  <a:lnTo>
                    <a:pt x="11919065" y="3947663"/>
                  </a:lnTo>
                  <a:lnTo>
                    <a:pt x="11923829" y="3954728"/>
                  </a:lnTo>
                  <a:lnTo>
                    <a:pt x="11930894" y="3959491"/>
                  </a:lnTo>
                  <a:lnTo>
                    <a:pt x="11939543" y="3961237"/>
                  </a:lnTo>
                  <a:lnTo>
                    <a:pt x="11948196" y="3959491"/>
                  </a:lnTo>
                  <a:lnTo>
                    <a:pt x="11955260" y="3954728"/>
                  </a:lnTo>
                  <a:lnTo>
                    <a:pt x="11960022" y="3947663"/>
                  </a:lnTo>
                  <a:lnTo>
                    <a:pt x="11961759" y="3939012"/>
                  </a:lnTo>
                  <a:lnTo>
                    <a:pt x="11960026" y="3930336"/>
                  </a:lnTo>
                  <a:lnTo>
                    <a:pt x="11955264" y="3923258"/>
                  </a:lnTo>
                  <a:lnTo>
                    <a:pt x="11948197" y="3918490"/>
                  </a:lnTo>
                  <a:lnTo>
                    <a:pt x="11939543" y="3916743"/>
                  </a:lnTo>
                  <a:close/>
                </a:path>
                <a:path w="11962130" h="7343775">
                  <a:moveTo>
                    <a:pt x="11939543" y="4005687"/>
                  </a:moveTo>
                  <a:lnTo>
                    <a:pt x="11930894" y="4007435"/>
                  </a:lnTo>
                  <a:lnTo>
                    <a:pt x="11923829" y="4012203"/>
                  </a:lnTo>
                  <a:lnTo>
                    <a:pt x="11919065" y="4019280"/>
                  </a:lnTo>
                  <a:lnTo>
                    <a:pt x="11917318" y="4027957"/>
                  </a:lnTo>
                  <a:lnTo>
                    <a:pt x="11919065" y="4036608"/>
                  </a:lnTo>
                  <a:lnTo>
                    <a:pt x="11923829" y="4043672"/>
                  </a:lnTo>
                  <a:lnTo>
                    <a:pt x="11930894" y="4048435"/>
                  </a:lnTo>
                  <a:lnTo>
                    <a:pt x="11939543" y="4050182"/>
                  </a:lnTo>
                  <a:lnTo>
                    <a:pt x="11948196" y="4048435"/>
                  </a:lnTo>
                  <a:lnTo>
                    <a:pt x="11955260" y="4043672"/>
                  </a:lnTo>
                  <a:lnTo>
                    <a:pt x="11960022" y="4036608"/>
                  </a:lnTo>
                  <a:lnTo>
                    <a:pt x="11961759" y="4027957"/>
                  </a:lnTo>
                  <a:lnTo>
                    <a:pt x="11960026" y="4019280"/>
                  </a:lnTo>
                  <a:lnTo>
                    <a:pt x="11955264" y="4012203"/>
                  </a:lnTo>
                  <a:lnTo>
                    <a:pt x="11948197" y="4007435"/>
                  </a:lnTo>
                  <a:lnTo>
                    <a:pt x="11939543" y="4005687"/>
                  </a:lnTo>
                  <a:close/>
                </a:path>
                <a:path w="11962130" h="7343775">
                  <a:moveTo>
                    <a:pt x="11939543" y="4094632"/>
                  </a:moveTo>
                  <a:lnTo>
                    <a:pt x="11930894" y="4096379"/>
                  </a:lnTo>
                  <a:lnTo>
                    <a:pt x="11923829" y="4101147"/>
                  </a:lnTo>
                  <a:lnTo>
                    <a:pt x="11919065" y="4108225"/>
                  </a:lnTo>
                  <a:lnTo>
                    <a:pt x="11917318" y="4116901"/>
                  </a:lnTo>
                  <a:lnTo>
                    <a:pt x="11919065" y="4125552"/>
                  </a:lnTo>
                  <a:lnTo>
                    <a:pt x="11923829" y="4132617"/>
                  </a:lnTo>
                  <a:lnTo>
                    <a:pt x="11930894" y="4137380"/>
                  </a:lnTo>
                  <a:lnTo>
                    <a:pt x="11939543" y="4139126"/>
                  </a:lnTo>
                  <a:lnTo>
                    <a:pt x="11948196" y="4137380"/>
                  </a:lnTo>
                  <a:lnTo>
                    <a:pt x="11955260" y="4132617"/>
                  </a:lnTo>
                  <a:lnTo>
                    <a:pt x="11960022" y="4125552"/>
                  </a:lnTo>
                  <a:lnTo>
                    <a:pt x="11961759" y="4116901"/>
                  </a:lnTo>
                  <a:lnTo>
                    <a:pt x="11960026" y="4108225"/>
                  </a:lnTo>
                  <a:lnTo>
                    <a:pt x="11955264" y="4101147"/>
                  </a:lnTo>
                  <a:lnTo>
                    <a:pt x="11948197" y="4096379"/>
                  </a:lnTo>
                  <a:lnTo>
                    <a:pt x="11939543" y="4094632"/>
                  </a:lnTo>
                  <a:close/>
                </a:path>
                <a:path w="11962130" h="7343775">
                  <a:moveTo>
                    <a:pt x="11939543" y="4183576"/>
                  </a:moveTo>
                  <a:lnTo>
                    <a:pt x="11930894" y="4185324"/>
                  </a:lnTo>
                  <a:lnTo>
                    <a:pt x="11923829" y="4190091"/>
                  </a:lnTo>
                  <a:lnTo>
                    <a:pt x="11919065" y="4197169"/>
                  </a:lnTo>
                  <a:lnTo>
                    <a:pt x="11917318" y="4205846"/>
                  </a:lnTo>
                  <a:lnTo>
                    <a:pt x="11919065" y="4214497"/>
                  </a:lnTo>
                  <a:lnTo>
                    <a:pt x="11923829" y="4221561"/>
                  </a:lnTo>
                  <a:lnTo>
                    <a:pt x="11930894" y="4226324"/>
                  </a:lnTo>
                  <a:lnTo>
                    <a:pt x="11939543" y="4228071"/>
                  </a:lnTo>
                  <a:lnTo>
                    <a:pt x="11948196" y="4226324"/>
                  </a:lnTo>
                  <a:lnTo>
                    <a:pt x="11955260" y="4221561"/>
                  </a:lnTo>
                  <a:lnTo>
                    <a:pt x="11960022" y="4214497"/>
                  </a:lnTo>
                  <a:lnTo>
                    <a:pt x="11961759" y="4205846"/>
                  </a:lnTo>
                  <a:lnTo>
                    <a:pt x="11960026" y="4197169"/>
                  </a:lnTo>
                  <a:lnTo>
                    <a:pt x="11955264" y="4190091"/>
                  </a:lnTo>
                  <a:lnTo>
                    <a:pt x="11948197" y="4185324"/>
                  </a:lnTo>
                  <a:lnTo>
                    <a:pt x="11939543" y="4183576"/>
                  </a:lnTo>
                  <a:close/>
                </a:path>
                <a:path w="11962130" h="7343775">
                  <a:moveTo>
                    <a:pt x="11939543" y="4272521"/>
                  </a:moveTo>
                  <a:lnTo>
                    <a:pt x="11930894" y="4274268"/>
                  </a:lnTo>
                  <a:lnTo>
                    <a:pt x="11923829" y="4279036"/>
                  </a:lnTo>
                  <a:lnTo>
                    <a:pt x="11919065" y="4286114"/>
                  </a:lnTo>
                  <a:lnTo>
                    <a:pt x="11917318" y="4294790"/>
                  </a:lnTo>
                  <a:lnTo>
                    <a:pt x="11919065" y="4303441"/>
                  </a:lnTo>
                  <a:lnTo>
                    <a:pt x="11923829" y="4310506"/>
                  </a:lnTo>
                  <a:lnTo>
                    <a:pt x="11930894" y="4315269"/>
                  </a:lnTo>
                  <a:lnTo>
                    <a:pt x="11939543" y="4317015"/>
                  </a:lnTo>
                  <a:lnTo>
                    <a:pt x="11948196" y="4315269"/>
                  </a:lnTo>
                  <a:lnTo>
                    <a:pt x="11955260" y="4310506"/>
                  </a:lnTo>
                  <a:lnTo>
                    <a:pt x="11960022" y="4303441"/>
                  </a:lnTo>
                  <a:lnTo>
                    <a:pt x="11961759" y="4294790"/>
                  </a:lnTo>
                  <a:lnTo>
                    <a:pt x="11960026" y="4286114"/>
                  </a:lnTo>
                  <a:lnTo>
                    <a:pt x="11955264" y="4279036"/>
                  </a:lnTo>
                  <a:lnTo>
                    <a:pt x="11948197" y="4274268"/>
                  </a:lnTo>
                  <a:lnTo>
                    <a:pt x="11939543" y="4272521"/>
                  </a:lnTo>
                  <a:close/>
                </a:path>
                <a:path w="11962130" h="7343775">
                  <a:moveTo>
                    <a:pt x="11939543" y="4361465"/>
                  </a:moveTo>
                  <a:lnTo>
                    <a:pt x="11930894" y="4363212"/>
                  </a:lnTo>
                  <a:lnTo>
                    <a:pt x="11923829" y="4367980"/>
                  </a:lnTo>
                  <a:lnTo>
                    <a:pt x="11919065" y="4375058"/>
                  </a:lnTo>
                  <a:lnTo>
                    <a:pt x="11917318" y="4383735"/>
                  </a:lnTo>
                  <a:lnTo>
                    <a:pt x="11919065" y="4392386"/>
                  </a:lnTo>
                  <a:lnTo>
                    <a:pt x="11923829" y="4399450"/>
                  </a:lnTo>
                  <a:lnTo>
                    <a:pt x="11930894" y="4404213"/>
                  </a:lnTo>
                  <a:lnTo>
                    <a:pt x="11939543" y="4405960"/>
                  </a:lnTo>
                  <a:lnTo>
                    <a:pt x="11948196" y="4404213"/>
                  </a:lnTo>
                  <a:lnTo>
                    <a:pt x="11955260" y="4399450"/>
                  </a:lnTo>
                  <a:lnTo>
                    <a:pt x="11960022" y="4392386"/>
                  </a:lnTo>
                  <a:lnTo>
                    <a:pt x="11961759" y="4383735"/>
                  </a:lnTo>
                  <a:lnTo>
                    <a:pt x="11960026" y="4375058"/>
                  </a:lnTo>
                  <a:lnTo>
                    <a:pt x="11955264" y="4367980"/>
                  </a:lnTo>
                  <a:lnTo>
                    <a:pt x="11948197" y="4363212"/>
                  </a:lnTo>
                  <a:lnTo>
                    <a:pt x="11939543" y="4361465"/>
                  </a:lnTo>
                  <a:close/>
                </a:path>
                <a:path w="11962130" h="7343775">
                  <a:moveTo>
                    <a:pt x="11939543" y="4450410"/>
                  </a:moveTo>
                  <a:lnTo>
                    <a:pt x="11930894" y="4452157"/>
                  </a:lnTo>
                  <a:lnTo>
                    <a:pt x="11923829" y="4456925"/>
                  </a:lnTo>
                  <a:lnTo>
                    <a:pt x="11919065" y="4464002"/>
                  </a:lnTo>
                  <a:lnTo>
                    <a:pt x="11917318" y="4472679"/>
                  </a:lnTo>
                  <a:lnTo>
                    <a:pt x="11919065" y="4481330"/>
                  </a:lnTo>
                  <a:lnTo>
                    <a:pt x="11923829" y="4488395"/>
                  </a:lnTo>
                  <a:lnTo>
                    <a:pt x="11930894" y="4493158"/>
                  </a:lnTo>
                  <a:lnTo>
                    <a:pt x="11939543" y="4494904"/>
                  </a:lnTo>
                  <a:lnTo>
                    <a:pt x="11948196" y="4493158"/>
                  </a:lnTo>
                  <a:lnTo>
                    <a:pt x="11955260" y="4488395"/>
                  </a:lnTo>
                  <a:lnTo>
                    <a:pt x="11960022" y="4481330"/>
                  </a:lnTo>
                  <a:lnTo>
                    <a:pt x="11961759" y="4472679"/>
                  </a:lnTo>
                  <a:lnTo>
                    <a:pt x="11960026" y="4464002"/>
                  </a:lnTo>
                  <a:lnTo>
                    <a:pt x="11955264" y="4456925"/>
                  </a:lnTo>
                  <a:lnTo>
                    <a:pt x="11948197" y="4452157"/>
                  </a:lnTo>
                  <a:lnTo>
                    <a:pt x="11939543" y="4450410"/>
                  </a:lnTo>
                  <a:close/>
                </a:path>
                <a:path w="11962130" h="7343775">
                  <a:moveTo>
                    <a:pt x="11939543" y="4539354"/>
                  </a:moveTo>
                  <a:lnTo>
                    <a:pt x="11930894" y="4541101"/>
                  </a:lnTo>
                  <a:lnTo>
                    <a:pt x="11923829" y="4545869"/>
                  </a:lnTo>
                  <a:lnTo>
                    <a:pt x="11919065" y="4552947"/>
                  </a:lnTo>
                  <a:lnTo>
                    <a:pt x="11917318" y="4561624"/>
                  </a:lnTo>
                  <a:lnTo>
                    <a:pt x="11919065" y="4570275"/>
                  </a:lnTo>
                  <a:lnTo>
                    <a:pt x="11923829" y="4577339"/>
                  </a:lnTo>
                  <a:lnTo>
                    <a:pt x="11930894" y="4582102"/>
                  </a:lnTo>
                  <a:lnTo>
                    <a:pt x="11939543" y="4583849"/>
                  </a:lnTo>
                  <a:lnTo>
                    <a:pt x="11948196" y="4582102"/>
                  </a:lnTo>
                  <a:lnTo>
                    <a:pt x="11955260" y="4577339"/>
                  </a:lnTo>
                  <a:lnTo>
                    <a:pt x="11960022" y="4570275"/>
                  </a:lnTo>
                  <a:lnTo>
                    <a:pt x="11961759" y="4561624"/>
                  </a:lnTo>
                  <a:lnTo>
                    <a:pt x="11960026" y="4552947"/>
                  </a:lnTo>
                  <a:lnTo>
                    <a:pt x="11955264" y="4545869"/>
                  </a:lnTo>
                  <a:lnTo>
                    <a:pt x="11948197" y="4541101"/>
                  </a:lnTo>
                  <a:lnTo>
                    <a:pt x="11939543" y="4539354"/>
                  </a:lnTo>
                  <a:close/>
                </a:path>
                <a:path w="11962130" h="7343775">
                  <a:moveTo>
                    <a:pt x="11939543" y="4628299"/>
                  </a:moveTo>
                  <a:lnTo>
                    <a:pt x="11930894" y="4630046"/>
                  </a:lnTo>
                  <a:lnTo>
                    <a:pt x="11923829" y="4634814"/>
                  </a:lnTo>
                  <a:lnTo>
                    <a:pt x="11919065" y="4641891"/>
                  </a:lnTo>
                  <a:lnTo>
                    <a:pt x="11917318" y="4650568"/>
                  </a:lnTo>
                  <a:lnTo>
                    <a:pt x="11919065" y="4659219"/>
                  </a:lnTo>
                  <a:lnTo>
                    <a:pt x="11923829" y="4666284"/>
                  </a:lnTo>
                  <a:lnTo>
                    <a:pt x="11930894" y="4671047"/>
                  </a:lnTo>
                  <a:lnTo>
                    <a:pt x="11939543" y="4672793"/>
                  </a:lnTo>
                  <a:lnTo>
                    <a:pt x="11948196" y="4671047"/>
                  </a:lnTo>
                  <a:lnTo>
                    <a:pt x="11955260" y="4666284"/>
                  </a:lnTo>
                  <a:lnTo>
                    <a:pt x="11960022" y="4659219"/>
                  </a:lnTo>
                  <a:lnTo>
                    <a:pt x="11961759" y="4650568"/>
                  </a:lnTo>
                  <a:lnTo>
                    <a:pt x="11960026" y="4641891"/>
                  </a:lnTo>
                  <a:lnTo>
                    <a:pt x="11955264" y="4634814"/>
                  </a:lnTo>
                  <a:lnTo>
                    <a:pt x="11948197" y="4630046"/>
                  </a:lnTo>
                  <a:lnTo>
                    <a:pt x="11939543" y="4628299"/>
                  </a:lnTo>
                  <a:close/>
                </a:path>
                <a:path w="11962130" h="7343775">
                  <a:moveTo>
                    <a:pt x="11939543" y="4717243"/>
                  </a:moveTo>
                  <a:lnTo>
                    <a:pt x="11930894" y="4718990"/>
                  </a:lnTo>
                  <a:lnTo>
                    <a:pt x="11923829" y="4723758"/>
                  </a:lnTo>
                  <a:lnTo>
                    <a:pt x="11919065" y="4730836"/>
                  </a:lnTo>
                  <a:lnTo>
                    <a:pt x="11917318" y="4739513"/>
                  </a:lnTo>
                  <a:lnTo>
                    <a:pt x="11919065" y="4748163"/>
                  </a:lnTo>
                  <a:lnTo>
                    <a:pt x="11923829" y="4755228"/>
                  </a:lnTo>
                  <a:lnTo>
                    <a:pt x="11930894" y="4759991"/>
                  </a:lnTo>
                  <a:lnTo>
                    <a:pt x="11939543" y="4761738"/>
                  </a:lnTo>
                  <a:lnTo>
                    <a:pt x="11948196" y="4759991"/>
                  </a:lnTo>
                  <a:lnTo>
                    <a:pt x="11955260" y="4755228"/>
                  </a:lnTo>
                  <a:lnTo>
                    <a:pt x="11960022" y="4748163"/>
                  </a:lnTo>
                  <a:lnTo>
                    <a:pt x="11961759" y="4739513"/>
                  </a:lnTo>
                  <a:lnTo>
                    <a:pt x="11960026" y="4730836"/>
                  </a:lnTo>
                  <a:lnTo>
                    <a:pt x="11955264" y="4723758"/>
                  </a:lnTo>
                  <a:lnTo>
                    <a:pt x="11948197" y="4718990"/>
                  </a:lnTo>
                  <a:lnTo>
                    <a:pt x="11939543" y="4717243"/>
                  </a:lnTo>
                  <a:close/>
                </a:path>
                <a:path w="11962130" h="7343775">
                  <a:moveTo>
                    <a:pt x="11939543" y="4806188"/>
                  </a:moveTo>
                  <a:lnTo>
                    <a:pt x="11930894" y="4807935"/>
                  </a:lnTo>
                  <a:lnTo>
                    <a:pt x="11923829" y="4812703"/>
                  </a:lnTo>
                  <a:lnTo>
                    <a:pt x="11919065" y="4819780"/>
                  </a:lnTo>
                  <a:lnTo>
                    <a:pt x="11917318" y="4828457"/>
                  </a:lnTo>
                  <a:lnTo>
                    <a:pt x="11919065" y="4837108"/>
                  </a:lnTo>
                  <a:lnTo>
                    <a:pt x="11923829" y="4844172"/>
                  </a:lnTo>
                  <a:lnTo>
                    <a:pt x="11930894" y="4848935"/>
                  </a:lnTo>
                  <a:lnTo>
                    <a:pt x="11939543" y="4850682"/>
                  </a:lnTo>
                  <a:lnTo>
                    <a:pt x="11948196" y="4848935"/>
                  </a:lnTo>
                  <a:lnTo>
                    <a:pt x="11955260" y="4844172"/>
                  </a:lnTo>
                  <a:lnTo>
                    <a:pt x="11960022" y="4837108"/>
                  </a:lnTo>
                  <a:lnTo>
                    <a:pt x="11961759" y="4828457"/>
                  </a:lnTo>
                  <a:lnTo>
                    <a:pt x="11960026" y="4819780"/>
                  </a:lnTo>
                  <a:lnTo>
                    <a:pt x="11955264" y="4812703"/>
                  </a:lnTo>
                  <a:lnTo>
                    <a:pt x="11948197" y="4807935"/>
                  </a:lnTo>
                  <a:lnTo>
                    <a:pt x="11939543" y="4806188"/>
                  </a:lnTo>
                  <a:close/>
                </a:path>
                <a:path w="11962130" h="7343775">
                  <a:moveTo>
                    <a:pt x="11939543" y="4895132"/>
                  </a:moveTo>
                  <a:lnTo>
                    <a:pt x="11930894" y="4896879"/>
                  </a:lnTo>
                  <a:lnTo>
                    <a:pt x="11923829" y="4901647"/>
                  </a:lnTo>
                  <a:lnTo>
                    <a:pt x="11919065" y="4908725"/>
                  </a:lnTo>
                  <a:lnTo>
                    <a:pt x="11917318" y="4917401"/>
                  </a:lnTo>
                  <a:lnTo>
                    <a:pt x="11919065" y="4926052"/>
                  </a:lnTo>
                  <a:lnTo>
                    <a:pt x="11923829" y="4933117"/>
                  </a:lnTo>
                  <a:lnTo>
                    <a:pt x="11930894" y="4937880"/>
                  </a:lnTo>
                  <a:lnTo>
                    <a:pt x="11939543" y="4939626"/>
                  </a:lnTo>
                  <a:lnTo>
                    <a:pt x="11948196" y="4937880"/>
                  </a:lnTo>
                  <a:lnTo>
                    <a:pt x="11955260" y="4933117"/>
                  </a:lnTo>
                  <a:lnTo>
                    <a:pt x="11960022" y="4926052"/>
                  </a:lnTo>
                  <a:lnTo>
                    <a:pt x="11961759" y="4917401"/>
                  </a:lnTo>
                  <a:lnTo>
                    <a:pt x="11960026" y="4908725"/>
                  </a:lnTo>
                  <a:lnTo>
                    <a:pt x="11955264" y="4901647"/>
                  </a:lnTo>
                  <a:lnTo>
                    <a:pt x="11948197" y="4896879"/>
                  </a:lnTo>
                  <a:lnTo>
                    <a:pt x="11939543" y="4895132"/>
                  </a:lnTo>
                  <a:close/>
                </a:path>
                <a:path w="11962130" h="7343775">
                  <a:moveTo>
                    <a:pt x="11939543" y="4984076"/>
                  </a:moveTo>
                  <a:lnTo>
                    <a:pt x="11930894" y="4985824"/>
                  </a:lnTo>
                  <a:lnTo>
                    <a:pt x="11923829" y="4990592"/>
                  </a:lnTo>
                  <a:lnTo>
                    <a:pt x="11919065" y="4997669"/>
                  </a:lnTo>
                  <a:lnTo>
                    <a:pt x="11917318" y="5006346"/>
                  </a:lnTo>
                  <a:lnTo>
                    <a:pt x="11919065" y="5014997"/>
                  </a:lnTo>
                  <a:lnTo>
                    <a:pt x="11923829" y="5022061"/>
                  </a:lnTo>
                  <a:lnTo>
                    <a:pt x="11930894" y="5026824"/>
                  </a:lnTo>
                  <a:lnTo>
                    <a:pt x="11939543" y="5028571"/>
                  </a:lnTo>
                  <a:lnTo>
                    <a:pt x="11948196" y="5026824"/>
                  </a:lnTo>
                  <a:lnTo>
                    <a:pt x="11955260" y="5022061"/>
                  </a:lnTo>
                  <a:lnTo>
                    <a:pt x="11960022" y="5014997"/>
                  </a:lnTo>
                  <a:lnTo>
                    <a:pt x="11961759" y="5006346"/>
                  </a:lnTo>
                  <a:lnTo>
                    <a:pt x="11960026" y="4997669"/>
                  </a:lnTo>
                  <a:lnTo>
                    <a:pt x="11955264" y="4990592"/>
                  </a:lnTo>
                  <a:lnTo>
                    <a:pt x="11948197" y="4985824"/>
                  </a:lnTo>
                  <a:lnTo>
                    <a:pt x="11939543" y="4984076"/>
                  </a:lnTo>
                  <a:close/>
                </a:path>
                <a:path w="11962130" h="7343775">
                  <a:moveTo>
                    <a:pt x="11939543" y="5073021"/>
                  </a:moveTo>
                  <a:lnTo>
                    <a:pt x="11930894" y="5074768"/>
                  </a:lnTo>
                  <a:lnTo>
                    <a:pt x="11923829" y="5079536"/>
                  </a:lnTo>
                  <a:lnTo>
                    <a:pt x="11919065" y="5086614"/>
                  </a:lnTo>
                  <a:lnTo>
                    <a:pt x="11917318" y="5095290"/>
                  </a:lnTo>
                  <a:lnTo>
                    <a:pt x="11919065" y="5103941"/>
                  </a:lnTo>
                  <a:lnTo>
                    <a:pt x="11923829" y="5111006"/>
                  </a:lnTo>
                  <a:lnTo>
                    <a:pt x="11930894" y="5115769"/>
                  </a:lnTo>
                  <a:lnTo>
                    <a:pt x="11939543" y="5117515"/>
                  </a:lnTo>
                  <a:lnTo>
                    <a:pt x="11948196" y="5115769"/>
                  </a:lnTo>
                  <a:lnTo>
                    <a:pt x="11955260" y="5111006"/>
                  </a:lnTo>
                  <a:lnTo>
                    <a:pt x="11960022" y="5103941"/>
                  </a:lnTo>
                  <a:lnTo>
                    <a:pt x="11961759" y="5095290"/>
                  </a:lnTo>
                  <a:lnTo>
                    <a:pt x="11960026" y="5086614"/>
                  </a:lnTo>
                  <a:lnTo>
                    <a:pt x="11955264" y="5079536"/>
                  </a:lnTo>
                  <a:lnTo>
                    <a:pt x="11948197" y="5074768"/>
                  </a:lnTo>
                  <a:lnTo>
                    <a:pt x="11939543" y="5073021"/>
                  </a:lnTo>
                  <a:close/>
                </a:path>
                <a:path w="11962130" h="7343775">
                  <a:moveTo>
                    <a:pt x="11939543" y="5161965"/>
                  </a:moveTo>
                  <a:lnTo>
                    <a:pt x="11930894" y="5163713"/>
                  </a:lnTo>
                  <a:lnTo>
                    <a:pt x="11923829" y="5168480"/>
                  </a:lnTo>
                  <a:lnTo>
                    <a:pt x="11919065" y="5175558"/>
                  </a:lnTo>
                  <a:lnTo>
                    <a:pt x="11917318" y="5184235"/>
                  </a:lnTo>
                  <a:lnTo>
                    <a:pt x="11919065" y="5192886"/>
                  </a:lnTo>
                  <a:lnTo>
                    <a:pt x="11923829" y="5199950"/>
                  </a:lnTo>
                  <a:lnTo>
                    <a:pt x="11930894" y="5204713"/>
                  </a:lnTo>
                  <a:lnTo>
                    <a:pt x="11939543" y="5206460"/>
                  </a:lnTo>
                  <a:lnTo>
                    <a:pt x="11948196" y="5204713"/>
                  </a:lnTo>
                  <a:lnTo>
                    <a:pt x="11955260" y="5199950"/>
                  </a:lnTo>
                  <a:lnTo>
                    <a:pt x="11960022" y="5192886"/>
                  </a:lnTo>
                  <a:lnTo>
                    <a:pt x="11961759" y="5184235"/>
                  </a:lnTo>
                  <a:lnTo>
                    <a:pt x="11960026" y="5175558"/>
                  </a:lnTo>
                  <a:lnTo>
                    <a:pt x="11955264" y="5168480"/>
                  </a:lnTo>
                  <a:lnTo>
                    <a:pt x="11948197" y="5163713"/>
                  </a:lnTo>
                  <a:lnTo>
                    <a:pt x="11939543" y="5161965"/>
                  </a:lnTo>
                  <a:close/>
                </a:path>
                <a:path w="11962130" h="7343775">
                  <a:moveTo>
                    <a:pt x="11939543" y="5250910"/>
                  </a:moveTo>
                  <a:lnTo>
                    <a:pt x="11930894" y="5252657"/>
                  </a:lnTo>
                  <a:lnTo>
                    <a:pt x="11923829" y="5257425"/>
                  </a:lnTo>
                  <a:lnTo>
                    <a:pt x="11919065" y="5264503"/>
                  </a:lnTo>
                  <a:lnTo>
                    <a:pt x="11917318" y="5273179"/>
                  </a:lnTo>
                  <a:lnTo>
                    <a:pt x="11919065" y="5281830"/>
                  </a:lnTo>
                  <a:lnTo>
                    <a:pt x="11923829" y="5288895"/>
                  </a:lnTo>
                  <a:lnTo>
                    <a:pt x="11930894" y="5293658"/>
                  </a:lnTo>
                  <a:lnTo>
                    <a:pt x="11939543" y="5295404"/>
                  </a:lnTo>
                  <a:lnTo>
                    <a:pt x="11948196" y="5293658"/>
                  </a:lnTo>
                  <a:lnTo>
                    <a:pt x="11955260" y="5288895"/>
                  </a:lnTo>
                  <a:lnTo>
                    <a:pt x="11960022" y="5281830"/>
                  </a:lnTo>
                  <a:lnTo>
                    <a:pt x="11961759" y="5273179"/>
                  </a:lnTo>
                  <a:lnTo>
                    <a:pt x="11960026" y="5264503"/>
                  </a:lnTo>
                  <a:lnTo>
                    <a:pt x="11955264" y="5257425"/>
                  </a:lnTo>
                  <a:lnTo>
                    <a:pt x="11948197" y="5252657"/>
                  </a:lnTo>
                  <a:lnTo>
                    <a:pt x="11939543" y="5250910"/>
                  </a:lnTo>
                  <a:close/>
                </a:path>
                <a:path w="11962130" h="7343775">
                  <a:moveTo>
                    <a:pt x="11939543" y="5339854"/>
                  </a:moveTo>
                  <a:lnTo>
                    <a:pt x="11930894" y="5341601"/>
                  </a:lnTo>
                  <a:lnTo>
                    <a:pt x="11923829" y="5346369"/>
                  </a:lnTo>
                  <a:lnTo>
                    <a:pt x="11919065" y="5353447"/>
                  </a:lnTo>
                  <a:lnTo>
                    <a:pt x="11917318" y="5362124"/>
                  </a:lnTo>
                  <a:lnTo>
                    <a:pt x="11919065" y="5370775"/>
                  </a:lnTo>
                  <a:lnTo>
                    <a:pt x="11923829" y="5377839"/>
                  </a:lnTo>
                  <a:lnTo>
                    <a:pt x="11930894" y="5382602"/>
                  </a:lnTo>
                  <a:lnTo>
                    <a:pt x="11939543" y="5384349"/>
                  </a:lnTo>
                  <a:lnTo>
                    <a:pt x="11948196" y="5382602"/>
                  </a:lnTo>
                  <a:lnTo>
                    <a:pt x="11955260" y="5377839"/>
                  </a:lnTo>
                  <a:lnTo>
                    <a:pt x="11960022" y="5370775"/>
                  </a:lnTo>
                  <a:lnTo>
                    <a:pt x="11961759" y="5362124"/>
                  </a:lnTo>
                  <a:lnTo>
                    <a:pt x="11960026" y="5353447"/>
                  </a:lnTo>
                  <a:lnTo>
                    <a:pt x="11955264" y="5346369"/>
                  </a:lnTo>
                  <a:lnTo>
                    <a:pt x="11948197" y="5341601"/>
                  </a:lnTo>
                  <a:lnTo>
                    <a:pt x="11939543" y="5339854"/>
                  </a:lnTo>
                  <a:close/>
                </a:path>
                <a:path w="11962130" h="7343775">
                  <a:moveTo>
                    <a:pt x="11939543" y="5428799"/>
                  </a:moveTo>
                  <a:lnTo>
                    <a:pt x="11930894" y="5430546"/>
                  </a:lnTo>
                  <a:lnTo>
                    <a:pt x="11923829" y="5435314"/>
                  </a:lnTo>
                  <a:lnTo>
                    <a:pt x="11919065" y="5442392"/>
                  </a:lnTo>
                  <a:lnTo>
                    <a:pt x="11917318" y="5451069"/>
                  </a:lnTo>
                  <a:lnTo>
                    <a:pt x="11919065" y="5459720"/>
                  </a:lnTo>
                  <a:lnTo>
                    <a:pt x="11923829" y="5466784"/>
                  </a:lnTo>
                  <a:lnTo>
                    <a:pt x="11930894" y="5471548"/>
                  </a:lnTo>
                  <a:lnTo>
                    <a:pt x="11939543" y="5473294"/>
                  </a:lnTo>
                  <a:lnTo>
                    <a:pt x="11948196" y="5471548"/>
                  </a:lnTo>
                  <a:lnTo>
                    <a:pt x="11955260" y="5466784"/>
                  </a:lnTo>
                  <a:lnTo>
                    <a:pt x="11960022" y="5459720"/>
                  </a:lnTo>
                  <a:lnTo>
                    <a:pt x="11961758" y="5451069"/>
                  </a:lnTo>
                  <a:lnTo>
                    <a:pt x="11960026" y="5442392"/>
                  </a:lnTo>
                  <a:lnTo>
                    <a:pt x="11955264" y="5435314"/>
                  </a:lnTo>
                  <a:lnTo>
                    <a:pt x="11948197" y="5430546"/>
                  </a:lnTo>
                  <a:lnTo>
                    <a:pt x="11939543" y="5428799"/>
                  </a:lnTo>
                  <a:close/>
                </a:path>
                <a:path w="11962130" h="7343775">
                  <a:moveTo>
                    <a:pt x="11939822" y="5517747"/>
                  </a:moveTo>
                  <a:lnTo>
                    <a:pt x="11931136" y="5519299"/>
                  </a:lnTo>
                  <a:lnTo>
                    <a:pt x="11923966" y="5523908"/>
                  </a:lnTo>
                  <a:lnTo>
                    <a:pt x="11919044" y="5530877"/>
                  </a:lnTo>
                  <a:lnTo>
                    <a:pt x="11917102" y="5539512"/>
                  </a:lnTo>
                  <a:lnTo>
                    <a:pt x="11918652" y="5548200"/>
                  </a:lnTo>
                  <a:lnTo>
                    <a:pt x="11923255" y="5555369"/>
                  </a:lnTo>
                  <a:lnTo>
                    <a:pt x="11930210" y="5560290"/>
                  </a:lnTo>
                  <a:lnTo>
                    <a:pt x="11938819" y="5562231"/>
                  </a:lnTo>
                  <a:lnTo>
                    <a:pt x="11947512" y="5560679"/>
                  </a:lnTo>
                  <a:lnTo>
                    <a:pt x="11954684" y="5556076"/>
                  </a:lnTo>
                  <a:lnTo>
                    <a:pt x="11959603" y="5549120"/>
                  </a:lnTo>
                  <a:lnTo>
                    <a:pt x="11961539" y="5540466"/>
                  </a:lnTo>
                  <a:lnTo>
                    <a:pt x="11959989" y="5531778"/>
                  </a:lnTo>
                  <a:lnTo>
                    <a:pt x="11955386" y="5524609"/>
                  </a:lnTo>
                  <a:lnTo>
                    <a:pt x="11948430" y="5519688"/>
                  </a:lnTo>
                  <a:lnTo>
                    <a:pt x="11939822" y="5517747"/>
                  </a:lnTo>
                  <a:close/>
                </a:path>
                <a:path w="11962130" h="7343775">
                  <a:moveTo>
                    <a:pt x="11937815" y="5606674"/>
                  </a:moveTo>
                  <a:lnTo>
                    <a:pt x="11929069" y="5607834"/>
                  </a:lnTo>
                  <a:lnTo>
                    <a:pt x="11921702" y="5612116"/>
                  </a:lnTo>
                  <a:lnTo>
                    <a:pt x="11916473" y="5618858"/>
                  </a:lnTo>
                  <a:lnTo>
                    <a:pt x="11914143" y="5627397"/>
                  </a:lnTo>
                  <a:lnTo>
                    <a:pt x="11915303" y="5636146"/>
                  </a:lnTo>
                  <a:lnTo>
                    <a:pt x="11919581" y="5643515"/>
                  </a:lnTo>
                  <a:lnTo>
                    <a:pt x="11926312" y="5648742"/>
                  </a:lnTo>
                  <a:lnTo>
                    <a:pt x="11934831" y="5651066"/>
                  </a:lnTo>
                  <a:lnTo>
                    <a:pt x="11943579" y="5649906"/>
                  </a:lnTo>
                  <a:lnTo>
                    <a:pt x="11950949" y="5645629"/>
                  </a:lnTo>
                  <a:lnTo>
                    <a:pt x="11956178" y="5638901"/>
                  </a:lnTo>
                  <a:lnTo>
                    <a:pt x="11958504" y="5630343"/>
                  </a:lnTo>
                  <a:lnTo>
                    <a:pt x="11957343" y="5621594"/>
                  </a:lnTo>
                  <a:lnTo>
                    <a:pt x="11953065" y="5614225"/>
                  </a:lnTo>
                  <a:lnTo>
                    <a:pt x="11946334" y="5608998"/>
                  </a:lnTo>
                  <a:lnTo>
                    <a:pt x="11937815" y="5606674"/>
                  </a:lnTo>
                  <a:close/>
                </a:path>
                <a:path w="11962130" h="7343775">
                  <a:moveTo>
                    <a:pt x="11931846" y="5695439"/>
                  </a:moveTo>
                  <a:lnTo>
                    <a:pt x="11923036" y="5696001"/>
                  </a:lnTo>
                  <a:lnTo>
                    <a:pt x="11915392" y="5699770"/>
                  </a:lnTo>
                  <a:lnTo>
                    <a:pt x="11909717" y="5706139"/>
                  </a:lnTo>
                  <a:lnTo>
                    <a:pt x="11906815" y="5714500"/>
                  </a:lnTo>
                  <a:lnTo>
                    <a:pt x="11907380" y="5723308"/>
                  </a:lnTo>
                  <a:lnTo>
                    <a:pt x="11911145" y="5730951"/>
                  </a:lnTo>
                  <a:lnTo>
                    <a:pt x="11917502" y="5736625"/>
                  </a:lnTo>
                  <a:lnTo>
                    <a:pt x="11925839" y="5739524"/>
                  </a:lnTo>
                  <a:lnTo>
                    <a:pt x="11934642" y="5738963"/>
                  </a:lnTo>
                  <a:lnTo>
                    <a:pt x="11942283" y="5735198"/>
                  </a:lnTo>
                  <a:lnTo>
                    <a:pt x="11947956" y="5728842"/>
                  </a:lnTo>
                  <a:lnTo>
                    <a:pt x="11950858" y="5720463"/>
                  </a:lnTo>
                  <a:lnTo>
                    <a:pt x="11950300" y="5711655"/>
                  </a:lnTo>
                  <a:lnTo>
                    <a:pt x="11946539" y="5704012"/>
                  </a:lnTo>
                  <a:lnTo>
                    <a:pt x="11940184" y="5698338"/>
                  </a:lnTo>
                  <a:lnTo>
                    <a:pt x="11931846" y="5695439"/>
                  </a:lnTo>
                  <a:close/>
                </a:path>
                <a:path w="11962130" h="7343775">
                  <a:moveTo>
                    <a:pt x="11921140" y="5783757"/>
                  </a:moveTo>
                  <a:lnTo>
                    <a:pt x="11912316" y="5783929"/>
                  </a:lnTo>
                  <a:lnTo>
                    <a:pt x="11904511" y="5787356"/>
                  </a:lnTo>
                  <a:lnTo>
                    <a:pt x="11898557" y="5793468"/>
                  </a:lnTo>
                  <a:lnTo>
                    <a:pt x="11895283" y="5801692"/>
                  </a:lnTo>
                  <a:lnTo>
                    <a:pt x="11895441" y="5809599"/>
                  </a:lnTo>
                  <a:lnTo>
                    <a:pt x="11895459" y="5810516"/>
                  </a:lnTo>
                  <a:lnTo>
                    <a:pt x="11898882" y="5818318"/>
                  </a:lnTo>
                  <a:lnTo>
                    <a:pt x="11904979" y="5824268"/>
                  </a:lnTo>
                  <a:lnTo>
                    <a:pt x="11913177" y="5827534"/>
                  </a:lnTo>
                  <a:lnTo>
                    <a:pt x="11922002" y="5827363"/>
                  </a:lnTo>
                  <a:lnTo>
                    <a:pt x="11929805" y="5823940"/>
                  </a:lnTo>
                  <a:lnTo>
                    <a:pt x="11935755" y="5817842"/>
                  </a:lnTo>
                  <a:lnTo>
                    <a:pt x="11939035" y="5809599"/>
                  </a:lnTo>
                  <a:lnTo>
                    <a:pt x="11938882" y="5801692"/>
                  </a:lnTo>
                  <a:lnTo>
                    <a:pt x="11938864" y="5800775"/>
                  </a:lnTo>
                  <a:lnTo>
                    <a:pt x="11935440" y="5792973"/>
                  </a:lnTo>
                  <a:lnTo>
                    <a:pt x="11929340" y="5787023"/>
                  </a:lnTo>
                  <a:lnTo>
                    <a:pt x="11921140" y="5783757"/>
                  </a:lnTo>
                  <a:close/>
                </a:path>
                <a:path w="11962130" h="7343775">
                  <a:moveTo>
                    <a:pt x="11897273" y="5871203"/>
                  </a:moveTo>
                  <a:lnTo>
                    <a:pt x="11889320" y="5874267"/>
                  </a:lnTo>
                  <a:lnTo>
                    <a:pt x="11883091" y="5880098"/>
                  </a:lnTo>
                  <a:lnTo>
                    <a:pt x="11879446" y="5888163"/>
                  </a:lnTo>
                  <a:lnTo>
                    <a:pt x="11879214" y="5896985"/>
                  </a:lnTo>
                  <a:lnTo>
                    <a:pt x="11882275" y="5904937"/>
                  </a:lnTo>
                  <a:lnTo>
                    <a:pt x="11888094" y="5911161"/>
                  </a:lnTo>
                  <a:lnTo>
                    <a:pt x="11896134" y="5914802"/>
                  </a:lnTo>
                  <a:lnTo>
                    <a:pt x="11904951" y="5915038"/>
                  </a:lnTo>
                  <a:lnTo>
                    <a:pt x="11912903" y="5911979"/>
                  </a:lnTo>
                  <a:lnTo>
                    <a:pt x="11919128" y="5906161"/>
                  </a:lnTo>
                  <a:lnTo>
                    <a:pt x="11922779" y="5898078"/>
                  </a:lnTo>
                  <a:lnTo>
                    <a:pt x="11923011" y="5889255"/>
                  </a:lnTo>
                  <a:lnTo>
                    <a:pt x="11919950" y="5881303"/>
                  </a:lnTo>
                  <a:lnTo>
                    <a:pt x="11914131" y="5875078"/>
                  </a:lnTo>
                  <a:lnTo>
                    <a:pt x="11906091" y="5871438"/>
                  </a:lnTo>
                  <a:lnTo>
                    <a:pt x="11897273" y="5871203"/>
                  </a:lnTo>
                  <a:close/>
                </a:path>
                <a:path w="11962130" h="7343775">
                  <a:moveTo>
                    <a:pt x="11877906" y="5957617"/>
                  </a:moveTo>
                  <a:lnTo>
                    <a:pt x="11869818" y="5960310"/>
                  </a:lnTo>
                  <a:lnTo>
                    <a:pt x="11863327" y="5965847"/>
                  </a:lnTo>
                  <a:lnTo>
                    <a:pt x="11859317" y="5973735"/>
                  </a:lnTo>
                  <a:lnTo>
                    <a:pt x="11858672" y="5982537"/>
                  </a:lnTo>
                  <a:lnTo>
                    <a:pt x="11861360" y="5990621"/>
                  </a:lnTo>
                  <a:lnTo>
                    <a:pt x="11866884" y="5997108"/>
                  </a:lnTo>
                  <a:lnTo>
                    <a:pt x="11874747" y="6001115"/>
                  </a:lnTo>
                  <a:lnTo>
                    <a:pt x="11883549" y="6001759"/>
                  </a:lnTo>
                  <a:lnTo>
                    <a:pt x="11891633" y="5999070"/>
                  </a:lnTo>
                  <a:lnTo>
                    <a:pt x="11898120" y="5993546"/>
                  </a:lnTo>
                  <a:lnTo>
                    <a:pt x="11902141" y="5985640"/>
                  </a:lnTo>
                  <a:lnTo>
                    <a:pt x="11902779" y="5976838"/>
                  </a:lnTo>
                  <a:lnTo>
                    <a:pt x="11900088" y="5968754"/>
                  </a:lnTo>
                  <a:lnTo>
                    <a:pt x="11894567" y="5962267"/>
                  </a:lnTo>
                  <a:lnTo>
                    <a:pt x="11886711" y="5958259"/>
                  </a:lnTo>
                  <a:lnTo>
                    <a:pt x="11877906" y="5957617"/>
                  </a:lnTo>
                  <a:close/>
                </a:path>
                <a:path w="11962130" h="7343775">
                  <a:moveTo>
                    <a:pt x="11854316" y="6042944"/>
                  </a:moveTo>
                  <a:lnTo>
                    <a:pt x="11846105" y="6045234"/>
                  </a:lnTo>
                  <a:lnTo>
                    <a:pt x="11839348" y="6050442"/>
                  </a:lnTo>
                  <a:lnTo>
                    <a:pt x="11834945" y="6058122"/>
                  </a:lnTo>
                  <a:lnTo>
                    <a:pt x="11833870" y="6066881"/>
                  </a:lnTo>
                  <a:lnTo>
                    <a:pt x="11836155" y="6075089"/>
                  </a:lnTo>
                  <a:lnTo>
                    <a:pt x="11841350" y="6081841"/>
                  </a:lnTo>
                  <a:lnTo>
                    <a:pt x="11849004" y="6086233"/>
                  </a:lnTo>
                  <a:lnTo>
                    <a:pt x="11857764" y="6087312"/>
                  </a:lnTo>
                  <a:lnTo>
                    <a:pt x="11865973" y="6085028"/>
                  </a:lnTo>
                  <a:lnTo>
                    <a:pt x="11872727" y="6079832"/>
                  </a:lnTo>
                  <a:lnTo>
                    <a:pt x="11877135" y="6072135"/>
                  </a:lnTo>
                  <a:lnTo>
                    <a:pt x="11878210" y="6063376"/>
                  </a:lnTo>
                  <a:lnTo>
                    <a:pt x="11875925" y="6055168"/>
                  </a:lnTo>
                  <a:lnTo>
                    <a:pt x="11870730" y="6048415"/>
                  </a:lnTo>
                  <a:lnTo>
                    <a:pt x="11863076" y="6044022"/>
                  </a:lnTo>
                  <a:lnTo>
                    <a:pt x="11854316" y="6042944"/>
                  </a:lnTo>
                  <a:close/>
                </a:path>
                <a:path w="11962130" h="7343775">
                  <a:moveTo>
                    <a:pt x="11826421" y="6126990"/>
                  </a:moveTo>
                  <a:lnTo>
                    <a:pt x="11818113" y="6128898"/>
                  </a:lnTo>
                  <a:lnTo>
                    <a:pt x="11811122" y="6133788"/>
                  </a:lnTo>
                  <a:lnTo>
                    <a:pt x="11806370" y="6141256"/>
                  </a:lnTo>
                  <a:lnTo>
                    <a:pt x="11804893" y="6149956"/>
                  </a:lnTo>
                  <a:lnTo>
                    <a:pt x="11806797" y="6158261"/>
                  </a:lnTo>
                  <a:lnTo>
                    <a:pt x="11811676" y="6165246"/>
                  </a:lnTo>
                  <a:lnTo>
                    <a:pt x="11819121" y="6169987"/>
                  </a:lnTo>
                  <a:lnTo>
                    <a:pt x="11827823" y="6171470"/>
                  </a:lnTo>
                  <a:lnTo>
                    <a:pt x="11836128" y="6169567"/>
                  </a:lnTo>
                  <a:lnTo>
                    <a:pt x="11843112" y="6164689"/>
                  </a:lnTo>
                  <a:lnTo>
                    <a:pt x="11847861" y="6157205"/>
                  </a:lnTo>
                  <a:lnTo>
                    <a:pt x="11849346" y="6148504"/>
                  </a:lnTo>
                  <a:lnTo>
                    <a:pt x="11847445" y="6140199"/>
                  </a:lnTo>
                  <a:lnTo>
                    <a:pt x="11842568" y="6133214"/>
                  </a:lnTo>
                  <a:lnTo>
                    <a:pt x="11835123" y="6128472"/>
                  </a:lnTo>
                  <a:lnTo>
                    <a:pt x="11826421" y="6126990"/>
                  </a:lnTo>
                  <a:close/>
                </a:path>
                <a:path w="11962130" h="7343775">
                  <a:moveTo>
                    <a:pt x="11794468" y="6209537"/>
                  </a:moveTo>
                  <a:lnTo>
                    <a:pt x="11786077" y="6211025"/>
                  </a:lnTo>
                  <a:lnTo>
                    <a:pt x="11778851" y="6215558"/>
                  </a:lnTo>
                  <a:lnTo>
                    <a:pt x="11773731" y="6222777"/>
                  </a:lnTo>
                  <a:lnTo>
                    <a:pt x="11771811" y="6231392"/>
                  </a:lnTo>
                  <a:lnTo>
                    <a:pt x="11773293" y="6239782"/>
                  </a:lnTo>
                  <a:lnTo>
                    <a:pt x="11777814" y="6247004"/>
                  </a:lnTo>
                  <a:lnTo>
                    <a:pt x="11785009" y="6252114"/>
                  </a:lnTo>
                  <a:lnTo>
                    <a:pt x="11793622" y="6254031"/>
                  </a:lnTo>
                  <a:lnTo>
                    <a:pt x="11802011" y="6252548"/>
                  </a:lnTo>
                  <a:lnTo>
                    <a:pt x="11809233" y="6248026"/>
                  </a:lnTo>
                  <a:lnTo>
                    <a:pt x="11814359" y="6240790"/>
                  </a:lnTo>
                  <a:lnTo>
                    <a:pt x="11816279" y="6232175"/>
                  </a:lnTo>
                  <a:lnTo>
                    <a:pt x="11814797" y="6223785"/>
                  </a:lnTo>
                  <a:lnTo>
                    <a:pt x="11810276" y="6216563"/>
                  </a:lnTo>
                  <a:lnTo>
                    <a:pt x="11803081" y="6211454"/>
                  </a:lnTo>
                  <a:lnTo>
                    <a:pt x="11794468" y="6209537"/>
                  </a:lnTo>
                  <a:close/>
                </a:path>
                <a:path w="11962130" h="7343775">
                  <a:moveTo>
                    <a:pt x="11758444" y="6290390"/>
                  </a:moveTo>
                  <a:lnTo>
                    <a:pt x="11749989" y="6291453"/>
                  </a:lnTo>
                  <a:lnTo>
                    <a:pt x="11742543" y="6295615"/>
                  </a:lnTo>
                  <a:lnTo>
                    <a:pt x="11737066" y="6302568"/>
                  </a:lnTo>
                  <a:lnTo>
                    <a:pt x="11734714" y="6311075"/>
                  </a:lnTo>
                  <a:lnTo>
                    <a:pt x="11735769" y="6319529"/>
                  </a:lnTo>
                  <a:lnTo>
                    <a:pt x="11739919" y="6326969"/>
                  </a:lnTo>
                  <a:lnTo>
                    <a:pt x="11746845" y="6332435"/>
                  </a:lnTo>
                  <a:lnTo>
                    <a:pt x="11755358" y="6334785"/>
                  </a:lnTo>
                  <a:lnTo>
                    <a:pt x="11763814" y="6333727"/>
                  </a:lnTo>
                  <a:lnTo>
                    <a:pt x="11771254" y="6329576"/>
                  </a:lnTo>
                  <a:lnTo>
                    <a:pt x="11776741" y="6322607"/>
                  </a:lnTo>
                  <a:lnTo>
                    <a:pt x="11779087" y="6314100"/>
                  </a:lnTo>
                  <a:lnTo>
                    <a:pt x="11778027" y="6305646"/>
                  </a:lnTo>
                  <a:lnTo>
                    <a:pt x="11773877" y="6298206"/>
                  </a:lnTo>
                  <a:lnTo>
                    <a:pt x="11766950" y="6292740"/>
                  </a:lnTo>
                  <a:lnTo>
                    <a:pt x="11758444" y="6290390"/>
                  </a:lnTo>
                  <a:close/>
                </a:path>
                <a:path w="11962130" h="7343775">
                  <a:moveTo>
                    <a:pt x="11718448" y="6369356"/>
                  </a:moveTo>
                  <a:lnTo>
                    <a:pt x="11709949" y="6369990"/>
                  </a:lnTo>
                  <a:lnTo>
                    <a:pt x="11702302" y="6373772"/>
                  </a:lnTo>
                  <a:lnTo>
                    <a:pt x="11696477" y="6380439"/>
                  </a:lnTo>
                  <a:lnTo>
                    <a:pt x="11693704" y="6388816"/>
                  </a:lnTo>
                  <a:lnTo>
                    <a:pt x="11694334" y="6397313"/>
                  </a:lnTo>
                  <a:lnTo>
                    <a:pt x="11698102" y="6404953"/>
                  </a:lnTo>
                  <a:lnTo>
                    <a:pt x="11704745" y="6410761"/>
                  </a:lnTo>
                  <a:lnTo>
                    <a:pt x="11713129" y="6413538"/>
                  </a:lnTo>
                  <a:lnTo>
                    <a:pt x="11721628" y="6412907"/>
                  </a:lnTo>
                  <a:lnTo>
                    <a:pt x="11729268" y="6409136"/>
                  </a:lnTo>
                  <a:lnTo>
                    <a:pt x="11735098" y="6402453"/>
                  </a:lnTo>
                  <a:lnTo>
                    <a:pt x="11737871" y="6394076"/>
                  </a:lnTo>
                  <a:lnTo>
                    <a:pt x="11737241" y="6385579"/>
                  </a:lnTo>
                  <a:lnTo>
                    <a:pt x="11733473" y="6377939"/>
                  </a:lnTo>
                  <a:lnTo>
                    <a:pt x="11726830" y="6372131"/>
                  </a:lnTo>
                  <a:lnTo>
                    <a:pt x="11718448" y="6369356"/>
                  </a:lnTo>
                  <a:close/>
                </a:path>
                <a:path w="11962130" h="7343775">
                  <a:moveTo>
                    <a:pt x="11674585" y="6446240"/>
                  </a:moveTo>
                  <a:lnTo>
                    <a:pt x="11666066" y="6446447"/>
                  </a:lnTo>
                  <a:lnTo>
                    <a:pt x="11658239" y="6449841"/>
                  </a:lnTo>
                  <a:lnTo>
                    <a:pt x="11652091" y="6456208"/>
                  </a:lnTo>
                  <a:lnTo>
                    <a:pt x="11648899" y="6464436"/>
                  </a:lnTo>
                  <a:lnTo>
                    <a:pt x="11649079" y="6471903"/>
                  </a:lnTo>
                  <a:lnTo>
                    <a:pt x="11649105" y="6472954"/>
                  </a:lnTo>
                  <a:lnTo>
                    <a:pt x="11652489" y="6480774"/>
                  </a:lnTo>
                  <a:lnTo>
                    <a:pt x="11658834" y="6486908"/>
                  </a:lnTo>
                  <a:lnTo>
                    <a:pt x="11667061" y="6490100"/>
                  </a:lnTo>
                  <a:lnTo>
                    <a:pt x="11675578" y="6489897"/>
                  </a:lnTo>
                  <a:lnTo>
                    <a:pt x="11683396" y="6486514"/>
                  </a:lnTo>
                  <a:lnTo>
                    <a:pt x="11689556" y="6480131"/>
                  </a:lnTo>
                  <a:lnTo>
                    <a:pt x="11692747" y="6471903"/>
                  </a:lnTo>
                  <a:lnTo>
                    <a:pt x="11692567" y="6464436"/>
                  </a:lnTo>
                  <a:lnTo>
                    <a:pt x="11692542" y="6463386"/>
                  </a:lnTo>
                  <a:lnTo>
                    <a:pt x="11689157" y="6455566"/>
                  </a:lnTo>
                  <a:lnTo>
                    <a:pt x="11682812" y="6449432"/>
                  </a:lnTo>
                  <a:lnTo>
                    <a:pt x="11674585" y="6446240"/>
                  </a:lnTo>
                  <a:close/>
                </a:path>
                <a:path w="11962130" h="7343775">
                  <a:moveTo>
                    <a:pt x="11618588" y="6520621"/>
                  </a:moveTo>
                  <a:lnTo>
                    <a:pt x="11610582" y="6523570"/>
                  </a:lnTo>
                  <a:lnTo>
                    <a:pt x="11604085" y="6529581"/>
                  </a:lnTo>
                  <a:lnTo>
                    <a:pt x="11600441" y="6537617"/>
                  </a:lnTo>
                  <a:lnTo>
                    <a:pt x="11600167" y="6546133"/>
                  </a:lnTo>
                  <a:lnTo>
                    <a:pt x="11603102" y="6554130"/>
                  </a:lnTo>
                  <a:lnTo>
                    <a:pt x="11609089" y="6560611"/>
                  </a:lnTo>
                  <a:lnTo>
                    <a:pt x="11617128" y="6564260"/>
                  </a:lnTo>
                  <a:lnTo>
                    <a:pt x="11625646" y="6564535"/>
                  </a:lnTo>
                  <a:lnTo>
                    <a:pt x="11633645" y="6561597"/>
                  </a:lnTo>
                  <a:lnTo>
                    <a:pt x="11640153" y="6555571"/>
                  </a:lnTo>
                  <a:lnTo>
                    <a:pt x="11643802" y="6547535"/>
                  </a:lnTo>
                  <a:lnTo>
                    <a:pt x="11644075" y="6539019"/>
                  </a:lnTo>
                  <a:lnTo>
                    <a:pt x="11641137" y="6531022"/>
                  </a:lnTo>
                  <a:lnTo>
                    <a:pt x="11635149" y="6524541"/>
                  </a:lnTo>
                  <a:lnTo>
                    <a:pt x="11627109" y="6520892"/>
                  </a:lnTo>
                  <a:lnTo>
                    <a:pt x="11618588" y="6520621"/>
                  </a:lnTo>
                  <a:close/>
                </a:path>
                <a:path w="11962130" h="7343775">
                  <a:moveTo>
                    <a:pt x="11566977" y="6592435"/>
                  </a:moveTo>
                  <a:lnTo>
                    <a:pt x="11558884" y="6595129"/>
                  </a:lnTo>
                  <a:lnTo>
                    <a:pt x="11552205" y="6600932"/>
                  </a:lnTo>
                  <a:lnTo>
                    <a:pt x="11548300" y="6608849"/>
                  </a:lnTo>
                  <a:lnTo>
                    <a:pt x="11547754" y="6617351"/>
                  </a:lnTo>
                  <a:lnTo>
                    <a:pt x="11550437" y="6625438"/>
                  </a:lnTo>
                  <a:lnTo>
                    <a:pt x="11556218" y="6632105"/>
                  </a:lnTo>
                  <a:lnTo>
                    <a:pt x="11564139" y="6636006"/>
                  </a:lnTo>
                  <a:lnTo>
                    <a:pt x="11572641" y="6636550"/>
                  </a:lnTo>
                  <a:lnTo>
                    <a:pt x="11580727" y="6633866"/>
                  </a:lnTo>
                  <a:lnTo>
                    <a:pt x="11587422" y="6628047"/>
                  </a:lnTo>
                  <a:lnTo>
                    <a:pt x="11591321" y="6620131"/>
                  </a:lnTo>
                  <a:lnTo>
                    <a:pt x="11591863" y="6611628"/>
                  </a:lnTo>
                  <a:lnTo>
                    <a:pt x="11589178" y="6603542"/>
                  </a:lnTo>
                  <a:lnTo>
                    <a:pt x="11583396" y="6596875"/>
                  </a:lnTo>
                  <a:lnTo>
                    <a:pt x="11575481" y="6592974"/>
                  </a:lnTo>
                  <a:lnTo>
                    <a:pt x="11566977" y="6592435"/>
                  </a:lnTo>
                  <a:close/>
                </a:path>
                <a:path w="11962130" h="7343775">
                  <a:moveTo>
                    <a:pt x="11512442" y="6661561"/>
                  </a:moveTo>
                  <a:lnTo>
                    <a:pt x="11504209" y="6663795"/>
                  </a:lnTo>
                  <a:lnTo>
                    <a:pt x="11497214" y="6669211"/>
                  </a:lnTo>
                  <a:lnTo>
                    <a:pt x="11492868" y="6676896"/>
                  </a:lnTo>
                  <a:lnTo>
                    <a:pt x="11491842" y="6685355"/>
                  </a:lnTo>
                  <a:lnTo>
                    <a:pt x="11494064" y="6693579"/>
                  </a:lnTo>
                  <a:lnTo>
                    <a:pt x="11499462" y="6700561"/>
                  </a:lnTo>
                  <a:lnTo>
                    <a:pt x="11507148" y="6704903"/>
                  </a:lnTo>
                  <a:lnTo>
                    <a:pt x="11515607" y="6705926"/>
                  </a:lnTo>
                  <a:lnTo>
                    <a:pt x="11523833" y="6703702"/>
                  </a:lnTo>
                  <a:lnTo>
                    <a:pt x="11530844" y="6698272"/>
                  </a:lnTo>
                  <a:lnTo>
                    <a:pt x="11535188" y="6690587"/>
                  </a:lnTo>
                  <a:lnTo>
                    <a:pt x="11536210" y="6682128"/>
                  </a:lnTo>
                  <a:lnTo>
                    <a:pt x="11533984" y="6673904"/>
                  </a:lnTo>
                  <a:lnTo>
                    <a:pt x="11528583" y="6666922"/>
                  </a:lnTo>
                  <a:lnTo>
                    <a:pt x="11520903" y="6662580"/>
                  </a:lnTo>
                  <a:lnTo>
                    <a:pt x="11512442" y="6661561"/>
                  </a:lnTo>
                  <a:close/>
                </a:path>
                <a:path w="11962130" h="7343775">
                  <a:moveTo>
                    <a:pt x="11454560" y="6727933"/>
                  </a:moveTo>
                  <a:lnTo>
                    <a:pt x="11446214" y="6729703"/>
                  </a:lnTo>
                  <a:lnTo>
                    <a:pt x="11438921" y="6734719"/>
                  </a:lnTo>
                  <a:lnTo>
                    <a:pt x="11434161" y="6742148"/>
                  </a:lnTo>
                  <a:lnTo>
                    <a:pt x="11432670" y="6750536"/>
                  </a:lnTo>
                  <a:lnTo>
                    <a:pt x="11434431" y="6758873"/>
                  </a:lnTo>
                  <a:lnTo>
                    <a:pt x="11439429" y="6766147"/>
                  </a:lnTo>
                  <a:lnTo>
                    <a:pt x="11446857" y="6770912"/>
                  </a:lnTo>
                  <a:lnTo>
                    <a:pt x="11455244" y="6772406"/>
                  </a:lnTo>
                  <a:lnTo>
                    <a:pt x="11463579" y="6770646"/>
                  </a:lnTo>
                  <a:lnTo>
                    <a:pt x="11470887" y="6765616"/>
                  </a:lnTo>
                  <a:lnTo>
                    <a:pt x="11475649" y="6758187"/>
                  </a:lnTo>
                  <a:lnTo>
                    <a:pt x="11477143" y="6749799"/>
                  </a:lnTo>
                  <a:lnTo>
                    <a:pt x="11475382" y="6741462"/>
                  </a:lnTo>
                  <a:lnTo>
                    <a:pt x="11470379" y="6734188"/>
                  </a:lnTo>
                  <a:lnTo>
                    <a:pt x="11462951" y="6729424"/>
                  </a:lnTo>
                  <a:lnTo>
                    <a:pt x="11454560" y="6727933"/>
                  </a:lnTo>
                  <a:close/>
                </a:path>
                <a:path w="11962130" h="7343775">
                  <a:moveTo>
                    <a:pt x="11393146" y="6791381"/>
                  </a:moveTo>
                  <a:lnTo>
                    <a:pt x="11384735" y="6792817"/>
                  </a:lnTo>
                  <a:lnTo>
                    <a:pt x="11377250" y="6797539"/>
                  </a:lnTo>
                  <a:lnTo>
                    <a:pt x="11372191" y="6804771"/>
                  </a:lnTo>
                  <a:lnTo>
                    <a:pt x="11370365" y="6813093"/>
                  </a:lnTo>
                  <a:lnTo>
                    <a:pt x="11371794" y="6821493"/>
                  </a:lnTo>
                  <a:lnTo>
                    <a:pt x="11376501" y="6828960"/>
                  </a:lnTo>
                  <a:lnTo>
                    <a:pt x="11383728" y="6834017"/>
                  </a:lnTo>
                  <a:lnTo>
                    <a:pt x="11392049" y="6835845"/>
                  </a:lnTo>
                  <a:lnTo>
                    <a:pt x="11400450" y="6834418"/>
                  </a:lnTo>
                  <a:lnTo>
                    <a:pt x="11407946" y="6829684"/>
                  </a:lnTo>
                  <a:lnTo>
                    <a:pt x="11413005" y="6822451"/>
                  </a:lnTo>
                  <a:lnTo>
                    <a:pt x="11414833" y="6814129"/>
                  </a:lnTo>
                  <a:lnTo>
                    <a:pt x="11413407" y="6805729"/>
                  </a:lnTo>
                  <a:lnTo>
                    <a:pt x="11408708" y="6798261"/>
                  </a:lnTo>
                  <a:lnTo>
                    <a:pt x="11401473" y="6793205"/>
                  </a:lnTo>
                  <a:lnTo>
                    <a:pt x="11393146" y="6791381"/>
                  </a:lnTo>
                  <a:close/>
                </a:path>
                <a:path w="11962130" h="7343775">
                  <a:moveTo>
                    <a:pt x="11329023" y="6851753"/>
                  </a:moveTo>
                  <a:lnTo>
                    <a:pt x="11320546" y="6852722"/>
                  </a:lnTo>
                  <a:lnTo>
                    <a:pt x="11312810" y="6857024"/>
                  </a:lnTo>
                  <a:lnTo>
                    <a:pt x="11307364" y="6863967"/>
                  </a:lnTo>
                  <a:lnTo>
                    <a:pt x="11305079" y="6872175"/>
                  </a:lnTo>
                  <a:lnTo>
                    <a:pt x="11306038" y="6880641"/>
                  </a:lnTo>
                  <a:lnTo>
                    <a:pt x="11310321" y="6888356"/>
                  </a:lnTo>
                  <a:lnTo>
                    <a:pt x="11317269" y="6893805"/>
                  </a:lnTo>
                  <a:lnTo>
                    <a:pt x="11325479" y="6896089"/>
                  </a:lnTo>
                  <a:lnTo>
                    <a:pt x="11333945" y="6895128"/>
                  </a:lnTo>
                  <a:lnTo>
                    <a:pt x="11341690" y="6890814"/>
                  </a:lnTo>
                  <a:lnTo>
                    <a:pt x="11347142" y="6883871"/>
                  </a:lnTo>
                  <a:lnTo>
                    <a:pt x="11349426" y="6875663"/>
                  </a:lnTo>
                  <a:lnTo>
                    <a:pt x="11348464" y="6867197"/>
                  </a:lnTo>
                  <a:lnTo>
                    <a:pt x="11344179" y="6859482"/>
                  </a:lnTo>
                  <a:lnTo>
                    <a:pt x="11337237" y="6854034"/>
                  </a:lnTo>
                  <a:lnTo>
                    <a:pt x="11329023" y="6851753"/>
                  </a:lnTo>
                  <a:close/>
                </a:path>
                <a:path w="11962130" h="7343775">
                  <a:moveTo>
                    <a:pt x="11261686" y="6908868"/>
                  </a:moveTo>
                  <a:lnTo>
                    <a:pt x="11253181" y="6909496"/>
                  </a:lnTo>
                  <a:lnTo>
                    <a:pt x="11245284" y="6913483"/>
                  </a:lnTo>
                  <a:lnTo>
                    <a:pt x="11239561" y="6920201"/>
                  </a:lnTo>
                  <a:lnTo>
                    <a:pt x="11236948" y="6928311"/>
                  </a:lnTo>
                  <a:lnTo>
                    <a:pt x="11237567" y="6936808"/>
                  </a:lnTo>
                  <a:lnTo>
                    <a:pt x="11241538" y="6944690"/>
                  </a:lnTo>
                  <a:lnTo>
                    <a:pt x="11248255" y="6950413"/>
                  </a:lnTo>
                  <a:lnTo>
                    <a:pt x="11256364" y="6953026"/>
                  </a:lnTo>
                  <a:lnTo>
                    <a:pt x="11264860" y="6952406"/>
                  </a:lnTo>
                  <a:lnTo>
                    <a:pt x="11272780" y="6948407"/>
                  </a:lnTo>
                  <a:lnTo>
                    <a:pt x="11278503" y="6941689"/>
                  </a:lnTo>
                  <a:lnTo>
                    <a:pt x="11281116" y="6933579"/>
                  </a:lnTo>
                  <a:lnTo>
                    <a:pt x="11280497" y="6925082"/>
                  </a:lnTo>
                  <a:lnTo>
                    <a:pt x="11276526" y="6917201"/>
                  </a:lnTo>
                  <a:lnTo>
                    <a:pt x="11269802" y="6911477"/>
                  </a:lnTo>
                  <a:lnTo>
                    <a:pt x="11261686" y="6908868"/>
                  </a:lnTo>
                  <a:close/>
                </a:path>
                <a:path w="11962130" h="7343775">
                  <a:moveTo>
                    <a:pt x="11191633" y="6962596"/>
                  </a:moveTo>
                  <a:lnTo>
                    <a:pt x="11183108" y="6962878"/>
                  </a:lnTo>
                  <a:lnTo>
                    <a:pt x="11175053" y="6966543"/>
                  </a:lnTo>
                  <a:lnTo>
                    <a:pt x="11169060" y="6973024"/>
                  </a:lnTo>
                  <a:lnTo>
                    <a:pt x="11166122" y="6981021"/>
                  </a:lnTo>
                  <a:lnTo>
                    <a:pt x="11166351" y="6988072"/>
                  </a:lnTo>
                  <a:lnTo>
                    <a:pt x="11166399" y="6989537"/>
                  </a:lnTo>
                  <a:lnTo>
                    <a:pt x="11170050" y="6997573"/>
                  </a:lnTo>
                  <a:lnTo>
                    <a:pt x="11176524" y="7003563"/>
                  </a:lnTo>
                  <a:lnTo>
                    <a:pt x="11184520" y="7006501"/>
                  </a:lnTo>
                  <a:lnTo>
                    <a:pt x="11193036" y="7006226"/>
                  </a:lnTo>
                  <a:lnTo>
                    <a:pt x="11201114" y="7002551"/>
                  </a:lnTo>
                  <a:lnTo>
                    <a:pt x="11207102" y="6996070"/>
                  </a:lnTo>
                  <a:lnTo>
                    <a:pt x="11210040" y="6988072"/>
                  </a:lnTo>
                  <a:lnTo>
                    <a:pt x="11209814" y="6981021"/>
                  </a:lnTo>
                  <a:lnTo>
                    <a:pt x="11209767" y="6979557"/>
                  </a:lnTo>
                  <a:lnTo>
                    <a:pt x="11206118" y="6971521"/>
                  </a:lnTo>
                  <a:lnTo>
                    <a:pt x="11199635" y="6965531"/>
                  </a:lnTo>
                  <a:lnTo>
                    <a:pt x="11191633" y="6962596"/>
                  </a:lnTo>
                  <a:close/>
                </a:path>
                <a:path w="11962130" h="7343775">
                  <a:moveTo>
                    <a:pt x="11110692" y="7012700"/>
                  </a:moveTo>
                  <a:lnTo>
                    <a:pt x="11102460" y="7015956"/>
                  </a:lnTo>
                  <a:lnTo>
                    <a:pt x="11096159" y="7022129"/>
                  </a:lnTo>
                  <a:lnTo>
                    <a:pt x="11092827" y="7029970"/>
                  </a:lnTo>
                  <a:lnTo>
                    <a:pt x="11092677" y="7038489"/>
                  </a:lnTo>
                  <a:lnTo>
                    <a:pt x="11095920" y="7046697"/>
                  </a:lnTo>
                  <a:lnTo>
                    <a:pt x="11102092" y="7053004"/>
                  </a:lnTo>
                  <a:lnTo>
                    <a:pt x="11109929" y="7056339"/>
                  </a:lnTo>
                  <a:lnTo>
                    <a:pt x="11118446" y="7056491"/>
                  </a:lnTo>
                  <a:lnTo>
                    <a:pt x="11126692" y="7053224"/>
                  </a:lnTo>
                  <a:lnTo>
                    <a:pt x="11133000" y="7047051"/>
                  </a:lnTo>
                  <a:lnTo>
                    <a:pt x="11136336" y="7039210"/>
                  </a:lnTo>
                  <a:lnTo>
                    <a:pt x="11136488" y="7030691"/>
                  </a:lnTo>
                  <a:lnTo>
                    <a:pt x="11133245" y="7022484"/>
                  </a:lnTo>
                  <a:lnTo>
                    <a:pt x="11127070" y="7016176"/>
                  </a:lnTo>
                  <a:lnTo>
                    <a:pt x="11119224" y="7012844"/>
                  </a:lnTo>
                  <a:lnTo>
                    <a:pt x="11110692" y="7012700"/>
                  </a:lnTo>
                  <a:close/>
                </a:path>
                <a:path w="11962130" h="7343775">
                  <a:moveTo>
                    <a:pt x="11036174" y="7058858"/>
                  </a:moveTo>
                  <a:lnTo>
                    <a:pt x="11027759" y="7061600"/>
                  </a:lnTo>
                  <a:lnTo>
                    <a:pt x="11021082" y="7067372"/>
                  </a:lnTo>
                  <a:lnTo>
                    <a:pt x="11017270" y="7074991"/>
                  </a:lnTo>
                  <a:lnTo>
                    <a:pt x="11016595" y="7083484"/>
                  </a:lnTo>
                  <a:lnTo>
                    <a:pt x="11019326" y="7091876"/>
                  </a:lnTo>
                  <a:lnTo>
                    <a:pt x="11025098" y="7098553"/>
                  </a:lnTo>
                  <a:lnTo>
                    <a:pt x="11032717" y="7102366"/>
                  </a:lnTo>
                  <a:lnTo>
                    <a:pt x="11041209" y="7103044"/>
                  </a:lnTo>
                  <a:lnTo>
                    <a:pt x="11049641" y="7100293"/>
                  </a:lnTo>
                  <a:lnTo>
                    <a:pt x="11056318" y="7094521"/>
                  </a:lnTo>
                  <a:lnTo>
                    <a:pt x="11060129" y="7086902"/>
                  </a:lnTo>
                  <a:lnTo>
                    <a:pt x="11060805" y="7078409"/>
                  </a:lnTo>
                  <a:lnTo>
                    <a:pt x="11058074" y="7070016"/>
                  </a:lnTo>
                  <a:lnTo>
                    <a:pt x="11052301" y="7063339"/>
                  </a:lnTo>
                  <a:lnTo>
                    <a:pt x="11044678" y="7059529"/>
                  </a:lnTo>
                  <a:lnTo>
                    <a:pt x="11036174" y="7058858"/>
                  </a:lnTo>
                  <a:close/>
                </a:path>
                <a:path w="11962130" h="7343775">
                  <a:moveTo>
                    <a:pt x="10958984" y="7101321"/>
                  </a:moveTo>
                  <a:lnTo>
                    <a:pt x="10950467" y="7103724"/>
                  </a:lnTo>
                  <a:lnTo>
                    <a:pt x="10943565" y="7109224"/>
                  </a:lnTo>
                  <a:lnTo>
                    <a:pt x="10939451" y="7116685"/>
                  </a:lnTo>
                  <a:lnTo>
                    <a:pt x="10938435" y="7125144"/>
                  </a:lnTo>
                  <a:lnTo>
                    <a:pt x="10940827" y="7133640"/>
                  </a:lnTo>
                  <a:lnTo>
                    <a:pt x="10946322" y="7140542"/>
                  </a:lnTo>
                  <a:lnTo>
                    <a:pt x="10953781" y="7144657"/>
                  </a:lnTo>
                  <a:lnTo>
                    <a:pt x="10962241" y="7145673"/>
                  </a:lnTo>
                  <a:lnTo>
                    <a:pt x="10970774" y="7143262"/>
                  </a:lnTo>
                  <a:lnTo>
                    <a:pt x="10977675" y="7137762"/>
                  </a:lnTo>
                  <a:lnTo>
                    <a:pt x="10981790" y="7130301"/>
                  </a:lnTo>
                  <a:lnTo>
                    <a:pt x="10982806" y="7121842"/>
                  </a:lnTo>
                  <a:lnTo>
                    <a:pt x="10980413" y="7113346"/>
                  </a:lnTo>
                  <a:lnTo>
                    <a:pt x="10974918" y="7106444"/>
                  </a:lnTo>
                  <a:lnTo>
                    <a:pt x="10967454" y="7102332"/>
                  </a:lnTo>
                  <a:lnTo>
                    <a:pt x="10958984" y="7101321"/>
                  </a:lnTo>
                  <a:close/>
                </a:path>
                <a:path w="11962130" h="7343775">
                  <a:moveTo>
                    <a:pt x="10879996" y="7139891"/>
                  </a:moveTo>
                  <a:lnTo>
                    <a:pt x="10871371" y="7141867"/>
                  </a:lnTo>
                  <a:lnTo>
                    <a:pt x="10864203" y="7147017"/>
                  </a:lnTo>
                  <a:lnTo>
                    <a:pt x="10859722" y="7154264"/>
                  </a:lnTo>
                  <a:lnTo>
                    <a:pt x="10858284" y="7162663"/>
                  </a:lnTo>
                  <a:lnTo>
                    <a:pt x="10860246" y="7171267"/>
                  </a:lnTo>
                  <a:lnTo>
                    <a:pt x="10865399" y="7178434"/>
                  </a:lnTo>
                  <a:lnTo>
                    <a:pt x="10872646" y="7182914"/>
                  </a:lnTo>
                  <a:lnTo>
                    <a:pt x="10881043" y="7184350"/>
                  </a:lnTo>
                  <a:lnTo>
                    <a:pt x="10889684" y="7182365"/>
                  </a:lnTo>
                  <a:lnTo>
                    <a:pt x="10896852" y="7177215"/>
                  </a:lnTo>
                  <a:lnTo>
                    <a:pt x="10901333" y="7169968"/>
                  </a:lnTo>
                  <a:lnTo>
                    <a:pt x="10902772" y="7161570"/>
                  </a:lnTo>
                  <a:lnTo>
                    <a:pt x="10900810" y="7152966"/>
                  </a:lnTo>
                  <a:lnTo>
                    <a:pt x="10895656" y="7145800"/>
                  </a:lnTo>
                  <a:lnTo>
                    <a:pt x="10888405" y="7141322"/>
                  </a:lnTo>
                  <a:lnTo>
                    <a:pt x="10879996" y="7139891"/>
                  </a:lnTo>
                  <a:close/>
                </a:path>
                <a:path w="11962130" h="7343775">
                  <a:moveTo>
                    <a:pt x="10798998" y="7174485"/>
                  </a:moveTo>
                  <a:lnTo>
                    <a:pt x="10790294" y="7176104"/>
                  </a:lnTo>
                  <a:lnTo>
                    <a:pt x="10782869" y="7181035"/>
                  </a:lnTo>
                  <a:lnTo>
                    <a:pt x="10778148" y="7188010"/>
                  </a:lnTo>
                  <a:lnTo>
                    <a:pt x="10776366" y="7196342"/>
                  </a:lnTo>
                  <a:lnTo>
                    <a:pt x="10777975" y="7205020"/>
                  </a:lnTo>
                  <a:lnTo>
                    <a:pt x="10782945" y="7212474"/>
                  </a:lnTo>
                  <a:lnTo>
                    <a:pt x="10789881" y="7217169"/>
                  </a:lnTo>
                  <a:lnTo>
                    <a:pt x="10798213" y="7218950"/>
                  </a:lnTo>
                  <a:lnTo>
                    <a:pt x="10806931" y="7217324"/>
                  </a:lnTo>
                  <a:lnTo>
                    <a:pt x="10814307" y="7212474"/>
                  </a:lnTo>
                  <a:lnTo>
                    <a:pt x="10819082" y="7205418"/>
                  </a:lnTo>
                  <a:lnTo>
                    <a:pt x="10820861" y="7197086"/>
                  </a:lnTo>
                  <a:lnTo>
                    <a:pt x="10819250" y="7188408"/>
                  </a:lnTo>
                  <a:lnTo>
                    <a:pt x="10814404" y="7181035"/>
                  </a:lnTo>
                  <a:lnTo>
                    <a:pt x="10807344" y="7176261"/>
                  </a:lnTo>
                  <a:lnTo>
                    <a:pt x="10798998" y="7174485"/>
                  </a:lnTo>
                  <a:close/>
                </a:path>
                <a:path w="11962130" h="7343775">
                  <a:moveTo>
                    <a:pt x="10716818" y="7205027"/>
                  </a:moveTo>
                  <a:lnTo>
                    <a:pt x="10708036" y="7206114"/>
                  </a:lnTo>
                  <a:lnTo>
                    <a:pt x="10700382" y="7210507"/>
                  </a:lnTo>
                  <a:lnTo>
                    <a:pt x="10695187" y="7217259"/>
                  </a:lnTo>
                  <a:lnTo>
                    <a:pt x="10692902" y="7225467"/>
                  </a:lnTo>
                  <a:lnTo>
                    <a:pt x="10693977" y="7234227"/>
                  </a:lnTo>
                  <a:lnTo>
                    <a:pt x="10698373" y="7241882"/>
                  </a:lnTo>
                  <a:lnTo>
                    <a:pt x="10705126" y="7247077"/>
                  </a:lnTo>
                  <a:lnTo>
                    <a:pt x="10713335" y="7249362"/>
                  </a:lnTo>
                  <a:lnTo>
                    <a:pt x="10722133" y="7248269"/>
                  </a:lnTo>
                  <a:lnTo>
                    <a:pt x="10729790" y="7243877"/>
                  </a:lnTo>
                  <a:lnTo>
                    <a:pt x="10734987" y="7237124"/>
                  </a:lnTo>
                  <a:lnTo>
                    <a:pt x="10737273" y="7228916"/>
                  </a:lnTo>
                  <a:lnTo>
                    <a:pt x="10736192" y="7220157"/>
                  </a:lnTo>
                  <a:lnTo>
                    <a:pt x="10731796" y="7212502"/>
                  </a:lnTo>
                  <a:lnTo>
                    <a:pt x="10725038" y="7207308"/>
                  </a:lnTo>
                  <a:lnTo>
                    <a:pt x="10716818" y="7205027"/>
                  </a:lnTo>
                  <a:close/>
                </a:path>
                <a:path w="11962130" h="7343775">
                  <a:moveTo>
                    <a:pt x="10632977" y="7231419"/>
                  </a:moveTo>
                  <a:lnTo>
                    <a:pt x="10624153" y="7232069"/>
                  </a:lnTo>
                  <a:lnTo>
                    <a:pt x="10616289" y="7236077"/>
                  </a:lnTo>
                  <a:lnTo>
                    <a:pt x="10610764" y="7242564"/>
                  </a:lnTo>
                  <a:lnTo>
                    <a:pt x="10608072" y="7250648"/>
                  </a:lnTo>
                  <a:lnTo>
                    <a:pt x="10608710" y="7259450"/>
                  </a:lnTo>
                  <a:lnTo>
                    <a:pt x="10612718" y="7267313"/>
                  </a:lnTo>
                  <a:lnTo>
                    <a:pt x="10619205" y="7272838"/>
                  </a:lnTo>
                  <a:lnTo>
                    <a:pt x="10627289" y="7275526"/>
                  </a:lnTo>
                  <a:lnTo>
                    <a:pt x="10636142" y="7274871"/>
                  </a:lnTo>
                  <a:lnTo>
                    <a:pt x="10644005" y="7270864"/>
                  </a:lnTo>
                  <a:lnTo>
                    <a:pt x="10649529" y="7264377"/>
                  </a:lnTo>
                  <a:lnTo>
                    <a:pt x="10652217" y="7256292"/>
                  </a:lnTo>
                  <a:lnTo>
                    <a:pt x="10651572" y="7247490"/>
                  </a:lnTo>
                  <a:lnTo>
                    <a:pt x="10647563" y="7239627"/>
                  </a:lnTo>
                  <a:lnTo>
                    <a:pt x="10641072" y="7234104"/>
                  </a:lnTo>
                  <a:lnTo>
                    <a:pt x="10632977" y="7231419"/>
                  </a:lnTo>
                  <a:close/>
                </a:path>
                <a:path w="11962130" h="7343775">
                  <a:moveTo>
                    <a:pt x="10547783" y="7253579"/>
                  </a:moveTo>
                  <a:lnTo>
                    <a:pt x="10538936" y="7253843"/>
                  </a:lnTo>
                  <a:lnTo>
                    <a:pt x="10530907" y="7257504"/>
                  </a:lnTo>
                  <a:lnTo>
                    <a:pt x="10525105" y="7263743"/>
                  </a:lnTo>
                  <a:lnTo>
                    <a:pt x="10522066" y="7271703"/>
                  </a:lnTo>
                  <a:lnTo>
                    <a:pt x="10522287" y="7279268"/>
                  </a:lnTo>
                  <a:lnTo>
                    <a:pt x="10522324" y="7280525"/>
                  </a:lnTo>
                  <a:lnTo>
                    <a:pt x="10525986" y="7288555"/>
                  </a:lnTo>
                  <a:lnTo>
                    <a:pt x="10532227" y="7294357"/>
                  </a:lnTo>
                  <a:lnTo>
                    <a:pt x="10540187" y="7297396"/>
                  </a:lnTo>
                  <a:lnTo>
                    <a:pt x="10549045" y="7297128"/>
                  </a:lnTo>
                  <a:lnTo>
                    <a:pt x="10557079" y="7293467"/>
                  </a:lnTo>
                  <a:lnTo>
                    <a:pt x="10562880" y="7287227"/>
                  </a:lnTo>
                  <a:lnTo>
                    <a:pt x="10565917" y="7279268"/>
                  </a:lnTo>
                  <a:lnTo>
                    <a:pt x="10565694" y="7271703"/>
                  </a:lnTo>
                  <a:lnTo>
                    <a:pt x="10565657" y="7270446"/>
                  </a:lnTo>
                  <a:lnTo>
                    <a:pt x="10561996" y="7262415"/>
                  </a:lnTo>
                  <a:lnTo>
                    <a:pt x="10555754" y="7256615"/>
                  </a:lnTo>
                  <a:lnTo>
                    <a:pt x="10547783" y="7253579"/>
                  </a:lnTo>
                  <a:close/>
                </a:path>
                <a:path w="11962130" h="7343775">
                  <a:moveTo>
                    <a:pt x="10452855" y="7271323"/>
                  </a:moveTo>
                  <a:lnTo>
                    <a:pt x="10444657" y="7274589"/>
                  </a:lnTo>
                  <a:lnTo>
                    <a:pt x="10438561" y="7280539"/>
                  </a:lnTo>
                  <a:lnTo>
                    <a:pt x="10435142" y="7288341"/>
                  </a:lnTo>
                  <a:lnTo>
                    <a:pt x="10434974" y="7297165"/>
                  </a:lnTo>
                  <a:lnTo>
                    <a:pt x="10438233" y="7305364"/>
                  </a:lnTo>
                  <a:lnTo>
                    <a:pt x="10444179" y="7311463"/>
                  </a:lnTo>
                  <a:lnTo>
                    <a:pt x="10451981" y="7314885"/>
                  </a:lnTo>
                  <a:lnTo>
                    <a:pt x="10460856" y="7315048"/>
                  </a:lnTo>
                  <a:lnTo>
                    <a:pt x="10469055" y="7311782"/>
                  </a:lnTo>
                  <a:lnTo>
                    <a:pt x="10475152" y="7305833"/>
                  </a:lnTo>
                  <a:lnTo>
                    <a:pt x="10478574" y="7298030"/>
                  </a:lnTo>
                  <a:lnTo>
                    <a:pt x="10478750" y="7289206"/>
                  </a:lnTo>
                  <a:lnTo>
                    <a:pt x="10475483" y="7281007"/>
                  </a:lnTo>
                  <a:lnTo>
                    <a:pt x="10469527" y="7274910"/>
                  </a:lnTo>
                  <a:lnTo>
                    <a:pt x="10461709" y="7271490"/>
                  </a:lnTo>
                  <a:lnTo>
                    <a:pt x="10452855" y="7271323"/>
                  </a:lnTo>
                  <a:close/>
                </a:path>
                <a:path w="11962130" h="7343775">
                  <a:moveTo>
                    <a:pt x="10366165" y="7284492"/>
                  </a:moveTo>
                  <a:lnTo>
                    <a:pt x="10357798" y="7287298"/>
                  </a:lnTo>
                  <a:lnTo>
                    <a:pt x="10351381" y="7292900"/>
                  </a:lnTo>
                  <a:lnTo>
                    <a:pt x="10347532" y="7300501"/>
                  </a:lnTo>
                  <a:lnTo>
                    <a:pt x="10346874" y="7309302"/>
                  </a:lnTo>
                  <a:lnTo>
                    <a:pt x="10349680" y="7317669"/>
                  </a:lnTo>
                  <a:lnTo>
                    <a:pt x="10355281" y="7324089"/>
                  </a:lnTo>
                  <a:lnTo>
                    <a:pt x="10362883" y="7327939"/>
                  </a:lnTo>
                  <a:lnTo>
                    <a:pt x="10371728" y="7328593"/>
                  </a:lnTo>
                  <a:lnTo>
                    <a:pt x="10380094" y="7325787"/>
                  </a:lnTo>
                  <a:lnTo>
                    <a:pt x="10386512" y="7320185"/>
                  </a:lnTo>
                  <a:lnTo>
                    <a:pt x="10390360" y="7312584"/>
                  </a:lnTo>
                  <a:lnTo>
                    <a:pt x="10391019" y="7303783"/>
                  </a:lnTo>
                  <a:lnTo>
                    <a:pt x="10388218" y="7295416"/>
                  </a:lnTo>
                  <a:lnTo>
                    <a:pt x="10382611" y="7288997"/>
                  </a:lnTo>
                  <a:lnTo>
                    <a:pt x="10374995" y="7285149"/>
                  </a:lnTo>
                  <a:lnTo>
                    <a:pt x="10366165" y="7284492"/>
                  </a:lnTo>
                  <a:close/>
                </a:path>
                <a:path w="11962130" h="7343775">
                  <a:moveTo>
                    <a:pt x="10278497" y="7293968"/>
                  </a:moveTo>
                  <a:lnTo>
                    <a:pt x="10270042" y="7296490"/>
                  </a:lnTo>
                  <a:lnTo>
                    <a:pt x="10263438" y="7301873"/>
                  </a:lnTo>
                  <a:lnTo>
                    <a:pt x="10259334" y="7309340"/>
                  </a:lnTo>
                  <a:lnTo>
                    <a:pt x="10258380" y="7318113"/>
                  </a:lnTo>
                  <a:lnTo>
                    <a:pt x="10260906" y="7326571"/>
                  </a:lnTo>
                  <a:lnTo>
                    <a:pt x="10266289" y="7333175"/>
                  </a:lnTo>
                  <a:lnTo>
                    <a:pt x="10273753" y="7337279"/>
                  </a:lnTo>
                  <a:lnTo>
                    <a:pt x="10282574" y="7338231"/>
                  </a:lnTo>
                  <a:lnTo>
                    <a:pt x="10291028" y="7335708"/>
                  </a:lnTo>
                  <a:lnTo>
                    <a:pt x="10297633" y="7330325"/>
                  </a:lnTo>
                  <a:lnTo>
                    <a:pt x="10301737" y="7322859"/>
                  </a:lnTo>
                  <a:lnTo>
                    <a:pt x="10302690" y="7314085"/>
                  </a:lnTo>
                  <a:lnTo>
                    <a:pt x="10300169" y="7305628"/>
                  </a:lnTo>
                  <a:lnTo>
                    <a:pt x="10294780" y="7299024"/>
                  </a:lnTo>
                  <a:lnTo>
                    <a:pt x="10287297" y="7294921"/>
                  </a:lnTo>
                  <a:lnTo>
                    <a:pt x="10278497" y="7293968"/>
                  </a:lnTo>
                  <a:close/>
                </a:path>
                <a:path w="11962130" h="7343775">
                  <a:moveTo>
                    <a:pt x="10190943" y="7298511"/>
                  </a:moveTo>
                  <a:lnTo>
                    <a:pt x="10182357" y="7300551"/>
                  </a:lnTo>
                  <a:lnTo>
                    <a:pt x="10175459" y="7305552"/>
                  </a:lnTo>
                  <a:lnTo>
                    <a:pt x="10170937" y="7312775"/>
                  </a:lnTo>
                  <a:lnTo>
                    <a:pt x="10169480" y="7321480"/>
                  </a:lnTo>
                  <a:lnTo>
                    <a:pt x="10171521" y="7330067"/>
                  </a:lnTo>
                  <a:lnTo>
                    <a:pt x="10176524" y="7336965"/>
                  </a:lnTo>
                  <a:lnTo>
                    <a:pt x="10183748" y="7341485"/>
                  </a:lnTo>
                  <a:lnTo>
                    <a:pt x="10192492" y="7342934"/>
                  </a:lnTo>
                  <a:lnTo>
                    <a:pt x="10201081" y="7340894"/>
                  </a:lnTo>
                  <a:lnTo>
                    <a:pt x="10207982" y="7335893"/>
                  </a:lnTo>
                  <a:lnTo>
                    <a:pt x="10212504" y="7328670"/>
                  </a:lnTo>
                  <a:lnTo>
                    <a:pt x="10213955" y="7319965"/>
                  </a:lnTo>
                  <a:lnTo>
                    <a:pt x="10211914" y="7311378"/>
                  </a:lnTo>
                  <a:lnTo>
                    <a:pt x="10206907" y="7304480"/>
                  </a:lnTo>
                  <a:lnTo>
                    <a:pt x="10199672" y="7299961"/>
                  </a:lnTo>
                  <a:lnTo>
                    <a:pt x="10190943" y="7298511"/>
                  </a:lnTo>
                  <a:close/>
                </a:path>
                <a:path w="11962130" h="7343775">
                  <a:moveTo>
                    <a:pt x="10102754" y="7299270"/>
                  </a:moveTo>
                  <a:lnTo>
                    <a:pt x="10094106" y="7301016"/>
                  </a:lnTo>
                  <a:lnTo>
                    <a:pt x="10087041" y="7305779"/>
                  </a:lnTo>
                  <a:lnTo>
                    <a:pt x="10082277" y="7312844"/>
                  </a:lnTo>
                  <a:lnTo>
                    <a:pt x="10080529" y="7321495"/>
                  </a:lnTo>
                  <a:lnTo>
                    <a:pt x="10082277" y="7330146"/>
                  </a:lnTo>
                  <a:lnTo>
                    <a:pt x="10087041" y="7337210"/>
                  </a:lnTo>
                  <a:lnTo>
                    <a:pt x="10094106" y="7341973"/>
                  </a:lnTo>
                  <a:lnTo>
                    <a:pt x="10102805" y="7343720"/>
                  </a:lnTo>
                  <a:lnTo>
                    <a:pt x="10111453" y="7341973"/>
                  </a:lnTo>
                  <a:lnTo>
                    <a:pt x="10118518" y="7337210"/>
                  </a:lnTo>
                  <a:lnTo>
                    <a:pt x="10123283" y="7330146"/>
                  </a:lnTo>
                  <a:lnTo>
                    <a:pt x="10125030" y="7321495"/>
                  </a:lnTo>
                  <a:lnTo>
                    <a:pt x="10123282" y="7312844"/>
                  </a:lnTo>
                  <a:lnTo>
                    <a:pt x="10118512" y="7305779"/>
                  </a:lnTo>
                  <a:lnTo>
                    <a:pt x="10111432" y="7301016"/>
                  </a:lnTo>
                  <a:lnTo>
                    <a:pt x="10102754" y="7299270"/>
                  </a:lnTo>
                  <a:close/>
                </a:path>
                <a:path w="11962130" h="7343775">
                  <a:moveTo>
                    <a:pt x="10013816" y="7299270"/>
                  </a:moveTo>
                  <a:lnTo>
                    <a:pt x="10005162" y="7301016"/>
                  </a:lnTo>
                  <a:lnTo>
                    <a:pt x="9998098" y="7305779"/>
                  </a:lnTo>
                  <a:lnTo>
                    <a:pt x="9993337" y="7312844"/>
                  </a:lnTo>
                  <a:lnTo>
                    <a:pt x="9991591" y="7321495"/>
                  </a:lnTo>
                  <a:lnTo>
                    <a:pt x="9993337" y="7330146"/>
                  </a:lnTo>
                  <a:lnTo>
                    <a:pt x="9998098" y="7337210"/>
                  </a:lnTo>
                  <a:lnTo>
                    <a:pt x="10005162" y="7341973"/>
                  </a:lnTo>
                  <a:lnTo>
                    <a:pt x="10013854" y="7343720"/>
                  </a:lnTo>
                  <a:lnTo>
                    <a:pt x="10022508" y="7341973"/>
                  </a:lnTo>
                  <a:lnTo>
                    <a:pt x="10029572" y="7337210"/>
                  </a:lnTo>
                  <a:lnTo>
                    <a:pt x="10034334" y="7330146"/>
                  </a:lnTo>
                  <a:lnTo>
                    <a:pt x="10036079" y="7321495"/>
                  </a:lnTo>
                  <a:lnTo>
                    <a:pt x="10034333" y="7312844"/>
                  </a:lnTo>
                  <a:lnTo>
                    <a:pt x="10029567" y="7305779"/>
                  </a:lnTo>
                  <a:lnTo>
                    <a:pt x="10022492" y="7301016"/>
                  </a:lnTo>
                  <a:lnTo>
                    <a:pt x="10013816" y="7299270"/>
                  </a:lnTo>
                  <a:close/>
                </a:path>
                <a:path w="11962130" h="7343775">
                  <a:moveTo>
                    <a:pt x="9924878" y="7299270"/>
                  </a:moveTo>
                  <a:lnTo>
                    <a:pt x="9916224" y="7301016"/>
                  </a:lnTo>
                  <a:lnTo>
                    <a:pt x="9909160" y="7305779"/>
                  </a:lnTo>
                  <a:lnTo>
                    <a:pt x="9904399" y="7312844"/>
                  </a:lnTo>
                  <a:lnTo>
                    <a:pt x="9902653" y="7321495"/>
                  </a:lnTo>
                  <a:lnTo>
                    <a:pt x="9904399" y="7330146"/>
                  </a:lnTo>
                  <a:lnTo>
                    <a:pt x="9909160" y="7337210"/>
                  </a:lnTo>
                  <a:lnTo>
                    <a:pt x="9916224" y="7341973"/>
                  </a:lnTo>
                  <a:lnTo>
                    <a:pt x="9924916" y="7343720"/>
                  </a:lnTo>
                  <a:lnTo>
                    <a:pt x="9933570" y="7341973"/>
                  </a:lnTo>
                  <a:lnTo>
                    <a:pt x="9940634" y="7337210"/>
                  </a:lnTo>
                  <a:lnTo>
                    <a:pt x="9945395" y="7330146"/>
                  </a:lnTo>
                  <a:lnTo>
                    <a:pt x="9947141" y="7321495"/>
                  </a:lnTo>
                  <a:lnTo>
                    <a:pt x="9945395" y="7312844"/>
                  </a:lnTo>
                  <a:lnTo>
                    <a:pt x="9940629" y="7305779"/>
                  </a:lnTo>
                  <a:lnTo>
                    <a:pt x="9933554" y="7301016"/>
                  </a:lnTo>
                  <a:lnTo>
                    <a:pt x="9924878" y="7299270"/>
                  </a:lnTo>
                  <a:close/>
                </a:path>
                <a:path w="11962130" h="7343775">
                  <a:moveTo>
                    <a:pt x="9835927" y="7299270"/>
                  </a:moveTo>
                  <a:lnTo>
                    <a:pt x="9827279" y="7301016"/>
                  </a:lnTo>
                  <a:lnTo>
                    <a:pt x="9820214" y="7305779"/>
                  </a:lnTo>
                  <a:lnTo>
                    <a:pt x="9815450" y="7312844"/>
                  </a:lnTo>
                  <a:lnTo>
                    <a:pt x="9813702" y="7321495"/>
                  </a:lnTo>
                  <a:lnTo>
                    <a:pt x="9815450" y="7330146"/>
                  </a:lnTo>
                  <a:lnTo>
                    <a:pt x="9820214" y="7337210"/>
                  </a:lnTo>
                  <a:lnTo>
                    <a:pt x="9827279" y="7341973"/>
                  </a:lnTo>
                  <a:lnTo>
                    <a:pt x="9835978" y="7343720"/>
                  </a:lnTo>
                  <a:lnTo>
                    <a:pt x="9844626" y="7341973"/>
                  </a:lnTo>
                  <a:lnTo>
                    <a:pt x="9851691" y="7337210"/>
                  </a:lnTo>
                  <a:lnTo>
                    <a:pt x="9856456" y="7330146"/>
                  </a:lnTo>
                  <a:lnTo>
                    <a:pt x="9858203" y="7321495"/>
                  </a:lnTo>
                  <a:lnTo>
                    <a:pt x="9856455" y="7312844"/>
                  </a:lnTo>
                  <a:lnTo>
                    <a:pt x="9851685" y="7305779"/>
                  </a:lnTo>
                  <a:lnTo>
                    <a:pt x="9844605" y="7301016"/>
                  </a:lnTo>
                  <a:lnTo>
                    <a:pt x="9835927" y="7299270"/>
                  </a:lnTo>
                  <a:close/>
                </a:path>
                <a:path w="11962130" h="7343775">
                  <a:moveTo>
                    <a:pt x="9746989" y="7299270"/>
                  </a:moveTo>
                  <a:lnTo>
                    <a:pt x="9738335" y="7301016"/>
                  </a:lnTo>
                  <a:lnTo>
                    <a:pt x="9731271" y="7305779"/>
                  </a:lnTo>
                  <a:lnTo>
                    <a:pt x="9726510" y="7312844"/>
                  </a:lnTo>
                  <a:lnTo>
                    <a:pt x="9724764" y="7321495"/>
                  </a:lnTo>
                  <a:lnTo>
                    <a:pt x="9726510" y="7330146"/>
                  </a:lnTo>
                  <a:lnTo>
                    <a:pt x="9731271" y="7337210"/>
                  </a:lnTo>
                  <a:lnTo>
                    <a:pt x="9738335" y="7341973"/>
                  </a:lnTo>
                  <a:lnTo>
                    <a:pt x="9747027" y="7343720"/>
                  </a:lnTo>
                  <a:lnTo>
                    <a:pt x="9755681" y="7341973"/>
                  </a:lnTo>
                  <a:lnTo>
                    <a:pt x="9762745" y="7337210"/>
                  </a:lnTo>
                  <a:lnTo>
                    <a:pt x="9767507" y="7330146"/>
                  </a:lnTo>
                  <a:lnTo>
                    <a:pt x="9769252" y="7321495"/>
                  </a:lnTo>
                  <a:lnTo>
                    <a:pt x="9767506" y="7312844"/>
                  </a:lnTo>
                  <a:lnTo>
                    <a:pt x="9762740" y="7305779"/>
                  </a:lnTo>
                  <a:lnTo>
                    <a:pt x="9755665" y="7301016"/>
                  </a:lnTo>
                  <a:lnTo>
                    <a:pt x="9746989" y="7299270"/>
                  </a:lnTo>
                  <a:close/>
                </a:path>
                <a:path w="11962130" h="7343775">
                  <a:moveTo>
                    <a:pt x="9658038" y="7299270"/>
                  </a:moveTo>
                  <a:lnTo>
                    <a:pt x="9649390" y="7301016"/>
                  </a:lnTo>
                  <a:lnTo>
                    <a:pt x="9642325" y="7305779"/>
                  </a:lnTo>
                  <a:lnTo>
                    <a:pt x="9637561" y="7312844"/>
                  </a:lnTo>
                  <a:lnTo>
                    <a:pt x="9635813" y="7321495"/>
                  </a:lnTo>
                  <a:lnTo>
                    <a:pt x="9637561" y="7330146"/>
                  </a:lnTo>
                  <a:lnTo>
                    <a:pt x="9642325" y="7337210"/>
                  </a:lnTo>
                  <a:lnTo>
                    <a:pt x="9649390" y="7341973"/>
                  </a:lnTo>
                  <a:lnTo>
                    <a:pt x="9658089" y="7343720"/>
                  </a:lnTo>
                  <a:lnTo>
                    <a:pt x="9666737" y="7341973"/>
                  </a:lnTo>
                  <a:lnTo>
                    <a:pt x="9673802" y="7337210"/>
                  </a:lnTo>
                  <a:lnTo>
                    <a:pt x="9678567" y="7330146"/>
                  </a:lnTo>
                  <a:lnTo>
                    <a:pt x="9680314" y="7321495"/>
                  </a:lnTo>
                  <a:lnTo>
                    <a:pt x="9678566" y="7312844"/>
                  </a:lnTo>
                  <a:lnTo>
                    <a:pt x="9673796" y="7305779"/>
                  </a:lnTo>
                  <a:lnTo>
                    <a:pt x="9666716" y="7301016"/>
                  </a:lnTo>
                  <a:lnTo>
                    <a:pt x="9658038" y="7299270"/>
                  </a:lnTo>
                  <a:close/>
                </a:path>
                <a:path w="11962130" h="7343775">
                  <a:moveTo>
                    <a:pt x="9569100" y="7299270"/>
                  </a:moveTo>
                  <a:lnTo>
                    <a:pt x="9560447" y="7301016"/>
                  </a:lnTo>
                  <a:lnTo>
                    <a:pt x="9553382" y="7305779"/>
                  </a:lnTo>
                  <a:lnTo>
                    <a:pt x="9548621" y="7312844"/>
                  </a:lnTo>
                  <a:lnTo>
                    <a:pt x="9546875" y="7321495"/>
                  </a:lnTo>
                  <a:lnTo>
                    <a:pt x="9548621" y="7330146"/>
                  </a:lnTo>
                  <a:lnTo>
                    <a:pt x="9553382" y="7337210"/>
                  </a:lnTo>
                  <a:lnTo>
                    <a:pt x="9560447" y="7341973"/>
                  </a:lnTo>
                  <a:lnTo>
                    <a:pt x="9569138" y="7343720"/>
                  </a:lnTo>
                  <a:lnTo>
                    <a:pt x="9577792" y="7341973"/>
                  </a:lnTo>
                  <a:lnTo>
                    <a:pt x="9584856" y="7337210"/>
                  </a:lnTo>
                  <a:lnTo>
                    <a:pt x="9589618" y="7330146"/>
                  </a:lnTo>
                  <a:lnTo>
                    <a:pt x="9591363" y="7321495"/>
                  </a:lnTo>
                  <a:lnTo>
                    <a:pt x="9589617" y="7312844"/>
                  </a:lnTo>
                  <a:lnTo>
                    <a:pt x="9584851" y="7305779"/>
                  </a:lnTo>
                  <a:lnTo>
                    <a:pt x="9577776" y="7301016"/>
                  </a:lnTo>
                  <a:lnTo>
                    <a:pt x="9569100" y="7299270"/>
                  </a:lnTo>
                  <a:close/>
                </a:path>
                <a:path w="11962130" h="7343775">
                  <a:moveTo>
                    <a:pt x="9480149" y="7299270"/>
                  </a:moveTo>
                  <a:lnTo>
                    <a:pt x="9471501" y="7301016"/>
                  </a:lnTo>
                  <a:lnTo>
                    <a:pt x="9464436" y="7305779"/>
                  </a:lnTo>
                  <a:lnTo>
                    <a:pt x="9459672" y="7312844"/>
                  </a:lnTo>
                  <a:lnTo>
                    <a:pt x="9457924" y="7321495"/>
                  </a:lnTo>
                  <a:lnTo>
                    <a:pt x="9459672" y="7330146"/>
                  </a:lnTo>
                  <a:lnTo>
                    <a:pt x="9464436" y="7337210"/>
                  </a:lnTo>
                  <a:lnTo>
                    <a:pt x="9471501" y="7341973"/>
                  </a:lnTo>
                  <a:lnTo>
                    <a:pt x="9480200" y="7343720"/>
                  </a:lnTo>
                  <a:lnTo>
                    <a:pt x="9488849" y="7341973"/>
                  </a:lnTo>
                  <a:lnTo>
                    <a:pt x="9495913" y="7337210"/>
                  </a:lnTo>
                  <a:lnTo>
                    <a:pt x="9500678" y="7330146"/>
                  </a:lnTo>
                  <a:lnTo>
                    <a:pt x="9502425" y="7321495"/>
                  </a:lnTo>
                  <a:lnTo>
                    <a:pt x="9500677" y="7312844"/>
                  </a:lnTo>
                  <a:lnTo>
                    <a:pt x="9495907" y="7305779"/>
                  </a:lnTo>
                  <a:lnTo>
                    <a:pt x="9488827" y="7301016"/>
                  </a:lnTo>
                  <a:lnTo>
                    <a:pt x="9480149" y="7299270"/>
                  </a:lnTo>
                  <a:close/>
                </a:path>
                <a:path w="11962130" h="7343775">
                  <a:moveTo>
                    <a:pt x="9391211" y="7299270"/>
                  </a:moveTo>
                  <a:lnTo>
                    <a:pt x="9382558" y="7301016"/>
                  </a:lnTo>
                  <a:lnTo>
                    <a:pt x="9375494" y="7305779"/>
                  </a:lnTo>
                  <a:lnTo>
                    <a:pt x="9370732" y="7312844"/>
                  </a:lnTo>
                  <a:lnTo>
                    <a:pt x="9368986" y="7321495"/>
                  </a:lnTo>
                  <a:lnTo>
                    <a:pt x="9370732" y="7330146"/>
                  </a:lnTo>
                  <a:lnTo>
                    <a:pt x="9375494" y="7337210"/>
                  </a:lnTo>
                  <a:lnTo>
                    <a:pt x="9382558" y="7341973"/>
                  </a:lnTo>
                  <a:lnTo>
                    <a:pt x="9391249" y="7343720"/>
                  </a:lnTo>
                  <a:lnTo>
                    <a:pt x="9399903" y="7341973"/>
                  </a:lnTo>
                  <a:lnTo>
                    <a:pt x="9406967" y="7337210"/>
                  </a:lnTo>
                  <a:lnTo>
                    <a:pt x="9411729" y="7330146"/>
                  </a:lnTo>
                  <a:lnTo>
                    <a:pt x="9413474" y="7321495"/>
                  </a:lnTo>
                  <a:lnTo>
                    <a:pt x="9411728" y="7312844"/>
                  </a:lnTo>
                  <a:lnTo>
                    <a:pt x="9406963" y="7305779"/>
                  </a:lnTo>
                  <a:lnTo>
                    <a:pt x="9399887" y="7301016"/>
                  </a:lnTo>
                  <a:lnTo>
                    <a:pt x="9391211" y="7299270"/>
                  </a:lnTo>
                  <a:close/>
                </a:path>
                <a:path w="11962130" h="7343775">
                  <a:moveTo>
                    <a:pt x="9302261" y="7299270"/>
                  </a:moveTo>
                  <a:lnTo>
                    <a:pt x="9293612" y="7301016"/>
                  </a:lnTo>
                  <a:lnTo>
                    <a:pt x="9286547" y="7305779"/>
                  </a:lnTo>
                  <a:lnTo>
                    <a:pt x="9281783" y="7312844"/>
                  </a:lnTo>
                  <a:lnTo>
                    <a:pt x="9280036" y="7321495"/>
                  </a:lnTo>
                  <a:lnTo>
                    <a:pt x="9281783" y="7330146"/>
                  </a:lnTo>
                  <a:lnTo>
                    <a:pt x="9286547" y="7337210"/>
                  </a:lnTo>
                  <a:lnTo>
                    <a:pt x="9293612" y="7341973"/>
                  </a:lnTo>
                  <a:lnTo>
                    <a:pt x="9302311" y="7343720"/>
                  </a:lnTo>
                  <a:lnTo>
                    <a:pt x="9310960" y="7341973"/>
                  </a:lnTo>
                  <a:lnTo>
                    <a:pt x="9318024" y="7337210"/>
                  </a:lnTo>
                  <a:lnTo>
                    <a:pt x="9322789" y="7330146"/>
                  </a:lnTo>
                  <a:lnTo>
                    <a:pt x="9324536" y="7321495"/>
                  </a:lnTo>
                  <a:lnTo>
                    <a:pt x="9322788" y="7312844"/>
                  </a:lnTo>
                  <a:lnTo>
                    <a:pt x="9318018" y="7305779"/>
                  </a:lnTo>
                  <a:lnTo>
                    <a:pt x="9310938" y="7301016"/>
                  </a:lnTo>
                  <a:lnTo>
                    <a:pt x="9302261" y="7299270"/>
                  </a:lnTo>
                  <a:close/>
                </a:path>
                <a:path w="11962130" h="7343775">
                  <a:moveTo>
                    <a:pt x="9213320" y="7299270"/>
                  </a:moveTo>
                  <a:lnTo>
                    <a:pt x="9204669" y="7301016"/>
                  </a:lnTo>
                  <a:lnTo>
                    <a:pt x="9197604" y="7305779"/>
                  </a:lnTo>
                  <a:lnTo>
                    <a:pt x="9192841" y="7312844"/>
                  </a:lnTo>
                  <a:lnTo>
                    <a:pt x="9191095" y="7321495"/>
                  </a:lnTo>
                  <a:lnTo>
                    <a:pt x="9192841" y="7330146"/>
                  </a:lnTo>
                  <a:lnTo>
                    <a:pt x="9197604" y="7337210"/>
                  </a:lnTo>
                  <a:lnTo>
                    <a:pt x="9204669" y="7341973"/>
                  </a:lnTo>
                  <a:lnTo>
                    <a:pt x="9213364" y="7343720"/>
                  </a:lnTo>
                  <a:lnTo>
                    <a:pt x="9222015" y="7341973"/>
                  </a:lnTo>
                  <a:lnTo>
                    <a:pt x="9229078" y="7337210"/>
                  </a:lnTo>
                  <a:lnTo>
                    <a:pt x="9233840" y="7330146"/>
                  </a:lnTo>
                  <a:lnTo>
                    <a:pt x="9235586" y="7321495"/>
                  </a:lnTo>
                  <a:lnTo>
                    <a:pt x="9233839" y="7312844"/>
                  </a:lnTo>
                  <a:lnTo>
                    <a:pt x="9229072" y="7305779"/>
                  </a:lnTo>
                  <a:lnTo>
                    <a:pt x="9221996" y="7301016"/>
                  </a:lnTo>
                  <a:lnTo>
                    <a:pt x="9213320" y="7299270"/>
                  </a:lnTo>
                  <a:close/>
                </a:path>
                <a:path w="11962130" h="7343775">
                  <a:moveTo>
                    <a:pt x="9124377" y="7299270"/>
                  </a:moveTo>
                  <a:lnTo>
                    <a:pt x="9115725" y="7301016"/>
                  </a:lnTo>
                  <a:lnTo>
                    <a:pt x="9108661" y="7305779"/>
                  </a:lnTo>
                  <a:lnTo>
                    <a:pt x="9103898" y="7312844"/>
                  </a:lnTo>
                  <a:lnTo>
                    <a:pt x="9102152" y="7321495"/>
                  </a:lnTo>
                  <a:lnTo>
                    <a:pt x="9103898" y="7330146"/>
                  </a:lnTo>
                  <a:lnTo>
                    <a:pt x="9108661" y="7337210"/>
                  </a:lnTo>
                  <a:lnTo>
                    <a:pt x="9115725" y="7341973"/>
                  </a:lnTo>
                  <a:lnTo>
                    <a:pt x="9124420" y="7343720"/>
                  </a:lnTo>
                  <a:lnTo>
                    <a:pt x="9133071" y="7341973"/>
                  </a:lnTo>
                  <a:lnTo>
                    <a:pt x="9140136" y="7337210"/>
                  </a:lnTo>
                  <a:lnTo>
                    <a:pt x="9144899" y="7330146"/>
                  </a:lnTo>
                  <a:lnTo>
                    <a:pt x="9146645" y="7321495"/>
                  </a:lnTo>
                  <a:lnTo>
                    <a:pt x="9144898" y="7312844"/>
                  </a:lnTo>
                  <a:lnTo>
                    <a:pt x="9140130" y="7305779"/>
                  </a:lnTo>
                  <a:lnTo>
                    <a:pt x="9133053" y="7301016"/>
                  </a:lnTo>
                  <a:lnTo>
                    <a:pt x="9124377" y="7299270"/>
                  </a:lnTo>
                  <a:close/>
                </a:path>
                <a:path w="11962130" h="7343775">
                  <a:moveTo>
                    <a:pt x="9035432" y="7299270"/>
                  </a:moveTo>
                  <a:lnTo>
                    <a:pt x="9026781" y="7301016"/>
                  </a:lnTo>
                  <a:lnTo>
                    <a:pt x="9019717" y="7305779"/>
                  </a:lnTo>
                  <a:lnTo>
                    <a:pt x="9014954" y="7312844"/>
                  </a:lnTo>
                  <a:lnTo>
                    <a:pt x="9013207" y="7321495"/>
                  </a:lnTo>
                  <a:lnTo>
                    <a:pt x="9014954" y="7330146"/>
                  </a:lnTo>
                  <a:lnTo>
                    <a:pt x="9019717" y="7337210"/>
                  </a:lnTo>
                  <a:lnTo>
                    <a:pt x="9026781" y="7341973"/>
                  </a:lnTo>
                  <a:lnTo>
                    <a:pt x="9035477" y="7343720"/>
                  </a:lnTo>
                  <a:lnTo>
                    <a:pt x="9044128" y="7341973"/>
                  </a:lnTo>
                  <a:lnTo>
                    <a:pt x="9051192" y="7337210"/>
                  </a:lnTo>
                  <a:lnTo>
                    <a:pt x="9055955" y="7330146"/>
                  </a:lnTo>
                  <a:lnTo>
                    <a:pt x="9057702" y="7321495"/>
                  </a:lnTo>
                  <a:lnTo>
                    <a:pt x="9055954" y="7312844"/>
                  </a:lnTo>
                  <a:lnTo>
                    <a:pt x="9051187" y="7305779"/>
                  </a:lnTo>
                  <a:lnTo>
                    <a:pt x="9044109" y="7301016"/>
                  </a:lnTo>
                  <a:lnTo>
                    <a:pt x="9035432" y="7299270"/>
                  </a:lnTo>
                  <a:close/>
                </a:path>
                <a:path w="11962130" h="7343775">
                  <a:moveTo>
                    <a:pt x="8946488" y="7299270"/>
                  </a:moveTo>
                  <a:lnTo>
                    <a:pt x="8937837" y="7301016"/>
                  </a:lnTo>
                  <a:lnTo>
                    <a:pt x="8930772" y="7305779"/>
                  </a:lnTo>
                  <a:lnTo>
                    <a:pt x="8926009" y="7312844"/>
                  </a:lnTo>
                  <a:lnTo>
                    <a:pt x="8924263" y="7321495"/>
                  </a:lnTo>
                  <a:lnTo>
                    <a:pt x="8926009" y="7330146"/>
                  </a:lnTo>
                  <a:lnTo>
                    <a:pt x="8930772" y="7337210"/>
                  </a:lnTo>
                  <a:lnTo>
                    <a:pt x="8937837" y="7341973"/>
                  </a:lnTo>
                  <a:lnTo>
                    <a:pt x="8946532" y="7343720"/>
                  </a:lnTo>
                  <a:lnTo>
                    <a:pt x="8955183" y="7341973"/>
                  </a:lnTo>
                  <a:lnTo>
                    <a:pt x="8962248" y="7337210"/>
                  </a:lnTo>
                  <a:lnTo>
                    <a:pt x="8967011" y="7330146"/>
                  </a:lnTo>
                  <a:lnTo>
                    <a:pt x="8968757" y="7321495"/>
                  </a:lnTo>
                  <a:lnTo>
                    <a:pt x="8967010" y="7312844"/>
                  </a:lnTo>
                  <a:lnTo>
                    <a:pt x="8962242" y="7305779"/>
                  </a:lnTo>
                  <a:lnTo>
                    <a:pt x="8955165" y="7301016"/>
                  </a:lnTo>
                  <a:lnTo>
                    <a:pt x="8946488" y="7299270"/>
                  </a:lnTo>
                  <a:close/>
                </a:path>
                <a:path w="11962130" h="7343775">
                  <a:moveTo>
                    <a:pt x="8857545" y="7299270"/>
                  </a:moveTo>
                  <a:lnTo>
                    <a:pt x="8848893" y="7301016"/>
                  </a:lnTo>
                  <a:lnTo>
                    <a:pt x="8841829" y="7305779"/>
                  </a:lnTo>
                  <a:lnTo>
                    <a:pt x="8837066" y="7312844"/>
                  </a:lnTo>
                  <a:lnTo>
                    <a:pt x="8835320" y="7321495"/>
                  </a:lnTo>
                  <a:lnTo>
                    <a:pt x="8837066" y="7330146"/>
                  </a:lnTo>
                  <a:lnTo>
                    <a:pt x="8841829" y="7337210"/>
                  </a:lnTo>
                  <a:lnTo>
                    <a:pt x="8848893" y="7341973"/>
                  </a:lnTo>
                  <a:lnTo>
                    <a:pt x="8857588" y="7343720"/>
                  </a:lnTo>
                  <a:lnTo>
                    <a:pt x="8866239" y="7341973"/>
                  </a:lnTo>
                  <a:lnTo>
                    <a:pt x="8873304" y="7337210"/>
                  </a:lnTo>
                  <a:lnTo>
                    <a:pt x="8878066" y="7330146"/>
                  </a:lnTo>
                  <a:lnTo>
                    <a:pt x="8879813" y="7321495"/>
                  </a:lnTo>
                  <a:lnTo>
                    <a:pt x="8878066" y="7312844"/>
                  </a:lnTo>
                  <a:lnTo>
                    <a:pt x="8873298" y="7305779"/>
                  </a:lnTo>
                  <a:lnTo>
                    <a:pt x="8866221" y="7301016"/>
                  </a:lnTo>
                  <a:lnTo>
                    <a:pt x="8857545" y="7299270"/>
                  </a:lnTo>
                  <a:close/>
                </a:path>
                <a:path w="11962130" h="7343775">
                  <a:moveTo>
                    <a:pt x="8768600" y="7299270"/>
                  </a:moveTo>
                  <a:lnTo>
                    <a:pt x="8759949" y="7301016"/>
                  </a:lnTo>
                  <a:lnTo>
                    <a:pt x="8752885" y="7305779"/>
                  </a:lnTo>
                  <a:lnTo>
                    <a:pt x="8748122" y="7312844"/>
                  </a:lnTo>
                  <a:lnTo>
                    <a:pt x="8746375" y="7321495"/>
                  </a:lnTo>
                  <a:lnTo>
                    <a:pt x="8748122" y="7330146"/>
                  </a:lnTo>
                  <a:lnTo>
                    <a:pt x="8752885" y="7337210"/>
                  </a:lnTo>
                  <a:lnTo>
                    <a:pt x="8759949" y="7341973"/>
                  </a:lnTo>
                  <a:lnTo>
                    <a:pt x="8768645" y="7343720"/>
                  </a:lnTo>
                  <a:lnTo>
                    <a:pt x="8777296" y="7341973"/>
                  </a:lnTo>
                  <a:lnTo>
                    <a:pt x="8784360" y="7337210"/>
                  </a:lnTo>
                  <a:lnTo>
                    <a:pt x="8789123" y="7330146"/>
                  </a:lnTo>
                  <a:lnTo>
                    <a:pt x="8790870" y="7321495"/>
                  </a:lnTo>
                  <a:lnTo>
                    <a:pt x="8789122" y="7312844"/>
                  </a:lnTo>
                  <a:lnTo>
                    <a:pt x="8784355" y="7305779"/>
                  </a:lnTo>
                  <a:lnTo>
                    <a:pt x="8777277" y="7301016"/>
                  </a:lnTo>
                  <a:lnTo>
                    <a:pt x="8768600" y="7299270"/>
                  </a:lnTo>
                  <a:close/>
                </a:path>
                <a:path w="11962130" h="7343775">
                  <a:moveTo>
                    <a:pt x="8679657" y="7299270"/>
                  </a:moveTo>
                  <a:lnTo>
                    <a:pt x="8671006" y="7301016"/>
                  </a:lnTo>
                  <a:lnTo>
                    <a:pt x="8663941" y="7305779"/>
                  </a:lnTo>
                  <a:lnTo>
                    <a:pt x="8659178" y="7312844"/>
                  </a:lnTo>
                  <a:lnTo>
                    <a:pt x="8657432" y="7321495"/>
                  </a:lnTo>
                  <a:lnTo>
                    <a:pt x="8659178" y="7330146"/>
                  </a:lnTo>
                  <a:lnTo>
                    <a:pt x="8663941" y="7337210"/>
                  </a:lnTo>
                  <a:lnTo>
                    <a:pt x="8671006" y="7341973"/>
                  </a:lnTo>
                  <a:lnTo>
                    <a:pt x="8679700" y="7343720"/>
                  </a:lnTo>
                  <a:lnTo>
                    <a:pt x="8688352" y="7341973"/>
                  </a:lnTo>
                  <a:lnTo>
                    <a:pt x="8695416" y="7337210"/>
                  </a:lnTo>
                  <a:lnTo>
                    <a:pt x="8700179" y="7330146"/>
                  </a:lnTo>
                  <a:lnTo>
                    <a:pt x="8701925" y="7321495"/>
                  </a:lnTo>
                  <a:lnTo>
                    <a:pt x="8700178" y="7312844"/>
                  </a:lnTo>
                  <a:lnTo>
                    <a:pt x="8695411" y="7305779"/>
                  </a:lnTo>
                  <a:lnTo>
                    <a:pt x="8688334" y="7301016"/>
                  </a:lnTo>
                  <a:lnTo>
                    <a:pt x="8679657" y="7299270"/>
                  </a:lnTo>
                  <a:close/>
                </a:path>
                <a:path w="11962130" h="7343775">
                  <a:moveTo>
                    <a:pt x="8590713" y="7299270"/>
                  </a:moveTo>
                  <a:lnTo>
                    <a:pt x="8582062" y="7301016"/>
                  </a:lnTo>
                  <a:lnTo>
                    <a:pt x="8574997" y="7305779"/>
                  </a:lnTo>
                  <a:lnTo>
                    <a:pt x="8570234" y="7312844"/>
                  </a:lnTo>
                  <a:lnTo>
                    <a:pt x="8568488" y="7321495"/>
                  </a:lnTo>
                  <a:lnTo>
                    <a:pt x="8570234" y="7330146"/>
                  </a:lnTo>
                  <a:lnTo>
                    <a:pt x="8574997" y="7337210"/>
                  </a:lnTo>
                  <a:lnTo>
                    <a:pt x="8582062" y="7341973"/>
                  </a:lnTo>
                  <a:lnTo>
                    <a:pt x="8590757" y="7343720"/>
                  </a:lnTo>
                  <a:lnTo>
                    <a:pt x="8599408" y="7341973"/>
                  </a:lnTo>
                  <a:lnTo>
                    <a:pt x="8606472" y="7337210"/>
                  </a:lnTo>
                  <a:lnTo>
                    <a:pt x="8611235" y="7330146"/>
                  </a:lnTo>
                  <a:lnTo>
                    <a:pt x="8612982" y="7321495"/>
                  </a:lnTo>
                  <a:lnTo>
                    <a:pt x="8611235" y="7312844"/>
                  </a:lnTo>
                  <a:lnTo>
                    <a:pt x="8606467" y="7305779"/>
                  </a:lnTo>
                  <a:lnTo>
                    <a:pt x="8599389" y="7301016"/>
                  </a:lnTo>
                  <a:lnTo>
                    <a:pt x="8590713" y="7299270"/>
                  </a:lnTo>
                  <a:close/>
                </a:path>
                <a:path w="11962130" h="7343775">
                  <a:moveTo>
                    <a:pt x="8501768" y="7299270"/>
                  </a:moveTo>
                  <a:lnTo>
                    <a:pt x="8493117" y="7301016"/>
                  </a:lnTo>
                  <a:lnTo>
                    <a:pt x="8486053" y="7305779"/>
                  </a:lnTo>
                  <a:lnTo>
                    <a:pt x="8481290" y="7312844"/>
                  </a:lnTo>
                  <a:lnTo>
                    <a:pt x="8479543" y="7321495"/>
                  </a:lnTo>
                  <a:lnTo>
                    <a:pt x="8481290" y="7330146"/>
                  </a:lnTo>
                  <a:lnTo>
                    <a:pt x="8486053" y="7337210"/>
                  </a:lnTo>
                  <a:lnTo>
                    <a:pt x="8493117" y="7341973"/>
                  </a:lnTo>
                  <a:lnTo>
                    <a:pt x="8501813" y="7343720"/>
                  </a:lnTo>
                  <a:lnTo>
                    <a:pt x="8510464" y="7341973"/>
                  </a:lnTo>
                  <a:lnTo>
                    <a:pt x="8517528" y="7337210"/>
                  </a:lnTo>
                  <a:lnTo>
                    <a:pt x="8522291" y="7330146"/>
                  </a:lnTo>
                  <a:lnTo>
                    <a:pt x="8524038" y="7321495"/>
                  </a:lnTo>
                  <a:lnTo>
                    <a:pt x="8522290" y="7312844"/>
                  </a:lnTo>
                  <a:lnTo>
                    <a:pt x="8517522" y="7305779"/>
                  </a:lnTo>
                  <a:lnTo>
                    <a:pt x="8510445" y="7301016"/>
                  </a:lnTo>
                  <a:lnTo>
                    <a:pt x="8501768" y="7299270"/>
                  </a:lnTo>
                  <a:close/>
                </a:path>
                <a:path w="11962130" h="7343775">
                  <a:moveTo>
                    <a:pt x="8412825" y="7299270"/>
                  </a:moveTo>
                  <a:lnTo>
                    <a:pt x="8404174" y="7301016"/>
                  </a:lnTo>
                  <a:lnTo>
                    <a:pt x="8397109" y="7305779"/>
                  </a:lnTo>
                  <a:lnTo>
                    <a:pt x="8392346" y="7312844"/>
                  </a:lnTo>
                  <a:lnTo>
                    <a:pt x="8390600" y="7321495"/>
                  </a:lnTo>
                  <a:lnTo>
                    <a:pt x="8392346" y="7330146"/>
                  </a:lnTo>
                  <a:lnTo>
                    <a:pt x="8397109" y="7337210"/>
                  </a:lnTo>
                  <a:lnTo>
                    <a:pt x="8404174" y="7341973"/>
                  </a:lnTo>
                  <a:lnTo>
                    <a:pt x="8412868" y="7343720"/>
                  </a:lnTo>
                  <a:lnTo>
                    <a:pt x="8421520" y="7341973"/>
                  </a:lnTo>
                  <a:lnTo>
                    <a:pt x="8428584" y="7337210"/>
                  </a:lnTo>
                  <a:lnTo>
                    <a:pt x="8433347" y="7330146"/>
                  </a:lnTo>
                  <a:lnTo>
                    <a:pt x="8435093" y="7321495"/>
                  </a:lnTo>
                  <a:lnTo>
                    <a:pt x="8433346" y="7312844"/>
                  </a:lnTo>
                  <a:lnTo>
                    <a:pt x="8428579" y="7305779"/>
                  </a:lnTo>
                  <a:lnTo>
                    <a:pt x="8421501" y="7301016"/>
                  </a:lnTo>
                  <a:lnTo>
                    <a:pt x="8412825" y="7299270"/>
                  </a:lnTo>
                  <a:close/>
                </a:path>
                <a:path w="11962130" h="7343775">
                  <a:moveTo>
                    <a:pt x="8323880" y="7299270"/>
                  </a:moveTo>
                  <a:lnTo>
                    <a:pt x="8315230" y="7301016"/>
                  </a:lnTo>
                  <a:lnTo>
                    <a:pt x="8308165" y="7305779"/>
                  </a:lnTo>
                  <a:lnTo>
                    <a:pt x="8303402" y="7312844"/>
                  </a:lnTo>
                  <a:lnTo>
                    <a:pt x="8301655" y="7321495"/>
                  </a:lnTo>
                  <a:lnTo>
                    <a:pt x="8303402" y="7330146"/>
                  </a:lnTo>
                  <a:lnTo>
                    <a:pt x="8308165" y="7337210"/>
                  </a:lnTo>
                  <a:lnTo>
                    <a:pt x="8315230" y="7341973"/>
                  </a:lnTo>
                  <a:lnTo>
                    <a:pt x="8323925" y="7343720"/>
                  </a:lnTo>
                  <a:lnTo>
                    <a:pt x="8332576" y="7341973"/>
                  </a:lnTo>
                  <a:lnTo>
                    <a:pt x="8339640" y="7337210"/>
                  </a:lnTo>
                  <a:lnTo>
                    <a:pt x="8344403" y="7330146"/>
                  </a:lnTo>
                  <a:lnTo>
                    <a:pt x="8346150" y="7321495"/>
                  </a:lnTo>
                  <a:lnTo>
                    <a:pt x="8344403" y="7312844"/>
                  </a:lnTo>
                  <a:lnTo>
                    <a:pt x="8339635" y="7305779"/>
                  </a:lnTo>
                  <a:lnTo>
                    <a:pt x="8332557" y="7301016"/>
                  </a:lnTo>
                  <a:lnTo>
                    <a:pt x="8323880" y="7299270"/>
                  </a:lnTo>
                  <a:close/>
                </a:path>
                <a:path w="11962130" h="7343775">
                  <a:moveTo>
                    <a:pt x="8234936" y="7299270"/>
                  </a:moveTo>
                  <a:lnTo>
                    <a:pt x="8226285" y="7301016"/>
                  </a:lnTo>
                  <a:lnTo>
                    <a:pt x="8219221" y="7305779"/>
                  </a:lnTo>
                  <a:lnTo>
                    <a:pt x="8214458" y="7312844"/>
                  </a:lnTo>
                  <a:lnTo>
                    <a:pt x="8212711" y="7321495"/>
                  </a:lnTo>
                  <a:lnTo>
                    <a:pt x="8214458" y="7330146"/>
                  </a:lnTo>
                  <a:lnTo>
                    <a:pt x="8219221" y="7337210"/>
                  </a:lnTo>
                  <a:lnTo>
                    <a:pt x="8226285" y="7341973"/>
                  </a:lnTo>
                  <a:lnTo>
                    <a:pt x="8234980" y="7343720"/>
                  </a:lnTo>
                  <a:lnTo>
                    <a:pt x="8243631" y="7341973"/>
                  </a:lnTo>
                  <a:lnTo>
                    <a:pt x="8250696" y="7337210"/>
                  </a:lnTo>
                  <a:lnTo>
                    <a:pt x="8255459" y="7330146"/>
                  </a:lnTo>
                  <a:lnTo>
                    <a:pt x="8257205" y="7321495"/>
                  </a:lnTo>
                  <a:lnTo>
                    <a:pt x="8255458" y="7312844"/>
                  </a:lnTo>
                  <a:lnTo>
                    <a:pt x="8250690" y="7305779"/>
                  </a:lnTo>
                  <a:lnTo>
                    <a:pt x="8243613" y="7301016"/>
                  </a:lnTo>
                  <a:lnTo>
                    <a:pt x="8234936" y="7299270"/>
                  </a:lnTo>
                  <a:close/>
                </a:path>
                <a:path w="11962130" h="7343775">
                  <a:moveTo>
                    <a:pt x="8145992" y="7299270"/>
                  </a:moveTo>
                  <a:lnTo>
                    <a:pt x="8137341" y="7301016"/>
                  </a:lnTo>
                  <a:lnTo>
                    <a:pt x="8130276" y="7305779"/>
                  </a:lnTo>
                  <a:lnTo>
                    <a:pt x="8125513" y="7312844"/>
                  </a:lnTo>
                  <a:lnTo>
                    <a:pt x="8123767" y="7321495"/>
                  </a:lnTo>
                  <a:lnTo>
                    <a:pt x="8125513" y="7330146"/>
                  </a:lnTo>
                  <a:lnTo>
                    <a:pt x="8130276" y="7337210"/>
                  </a:lnTo>
                  <a:lnTo>
                    <a:pt x="8137341" y="7341973"/>
                  </a:lnTo>
                  <a:lnTo>
                    <a:pt x="8146036" y="7343720"/>
                  </a:lnTo>
                  <a:lnTo>
                    <a:pt x="8154687" y="7341973"/>
                  </a:lnTo>
                  <a:lnTo>
                    <a:pt x="8161751" y="7337210"/>
                  </a:lnTo>
                  <a:lnTo>
                    <a:pt x="8166514" y="7330146"/>
                  </a:lnTo>
                  <a:lnTo>
                    <a:pt x="8168261" y="7321495"/>
                  </a:lnTo>
                  <a:lnTo>
                    <a:pt x="8166514" y="7312844"/>
                  </a:lnTo>
                  <a:lnTo>
                    <a:pt x="8161746" y="7305779"/>
                  </a:lnTo>
                  <a:lnTo>
                    <a:pt x="8154668" y="7301016"/>
                  </a:lnTo>
                  <a:lnTo>
                    <a:pt x="8145992" y="7299270"/>
                  </a:lnTo>
                  <a:close/>
                </a:path>
                <a:path w="11962130" h="7343775">
                  <a:moveTo>
                    <a:pt x="8057046" y="7299270"/>
                  </a:moveTo>
                  <a:lnTo>
                    <a:pt x="8048395" y="7301016"/>
                  </a:lnTo>
                  <a:lnTo>
                    <a:pt x="8041331" y="7305779"/>
                  </a:lnTo>
                  <a:lnTo>
                    <a:pt x="8036568" y="7312844"/>
                  </a:lnTo>
                  <a:lnTo>
                    <a:pt x="8034821" y="7321495"/>
                  </a:lnTo>
                  <a:lnTo>
                    <a:pt x="8036568" y="7330146"/>
                  </a:lnTo>
                  <a:lnTo>
                    <a:pt x="8041331" y="7337210"/>
                  </a:lnTo>
                  <a:lnTo>
                    <a:pt x="8048395" y="7341973"/>
                  </a:lnTo>
                  <a:lnTo>
                    <a:pt x="8057092" y="7343720"/>
                  </a:lnTo>
                  <a:lnTo>
                    <a:pt x="8065742" y="7341973"/>
                  </a:lnTo>
                  <a:lnTo>
                    <a:pt x="8072807" y="7337210"/>
                  </a:lnTo>
                  <a:lnTo>
                    <a:pt x="8077570" y="7330146"/>
                  </a:lnTo>
                  <a:lnTo>
                    <a:pt x="8079317" y="7321495"/>
                  </a:lnTo>
                  <a:lnTo>
                    <a:pt x="8077569" y="7312844"/>
                  </a:lnTo>
                  <a:lnTo>
                    <a:pt x="8072801" y="7305779"/>
                  </a:lnTo>
                  <a:lnTo>
                    <a:pt x="8065723" y="7301016"/>
                  </a:lnTo>
                  <a:lnTo>
                    <a:pt x="8057046" y="7299270"/>
                  </a:lnTo>
                  <a:close/>
                </a:path>
                <a:path w="11962130" h="7343775">
                  <a:moveTo>
                    <a:pt x="7968101" y="7299270"/>
                  </a:moveTo>
                  <a:lnTo>
                    <a:pt x="7959450" y="7301016"/>
                  </a:lnTo>
                  <a:lnTo>
                    <a:pt x="7952386" y="7305779"/>
                  </a:lnTo>
                  <a:lnTo>
                    <a:pt x="7947623" y="7312844"/>
                  </a:lnTo>
                  <a:lnTo>
                    <a:pt x="7945876" y="7321495"/>
                  </a:lnTo>
                  <a:lnTo>
                    <a:pt x="7947623" y="7330146"/>
                  </a:lnTo>
                  <a:lnTo>
                    <a:pt x="7952386" y="7337210"/>
                  </a:lnTo>
                  <a:lnTo>
                    <a:pt x="7959450" y="7341973"/>
                  </a:lnTo>
                  <a:lnTo>
                    <a:pt x="7968146" y="7343720"/>
                  </a:lnTo>
                  <a:lnTo>
                    <a:pt x="7976797" y="7341973"/>
                  </a:lnTo>
                  <a:lnTo>
                    <a:pt x="7983861" y="7337210"/>
                  </a:lnTo>
                  <a:lnTo>
                    <a:pt x="7988624" y="7330146"/>
                  </a:lnTo>
                  <a:lnTo>
                    <a:pt x="7990371" y="7321495"/>
                  </a:lnTo>
                  <a:lnTo>
                    <a:pt x="7988624" y="7312844"/>
                  </a:lnTo>
                  <a:lnTo>
                    <a:pt x="7983856" y="7305779"/>
                  </a:lnTo>
                  <a:lnTo>
                    <a:pt x="7976778" y="7301016"/>
                  </a:lnTo>
                  <a:lnTo>
                    <a:pt x="7968101" y="7299270"/>
                  </a:lnTo>
                  <a:close/>
                </a:path>
                <a:path w="11962130" h="7343775">
                  <a:moveTo>
                    <a:pt x="7879157" y="7299270"/>
                  </a:moveTo>
                  <a:lnTo>
                    <a:pt x="7870506" y="7301016"/>
                  </a:lnTo>
                  <a:lnTo>
                    <a:pt x="7863442" y="7305779"/>
                  </a:lnTo>
                  <a:lnTo>
                    <a:pt x="7858679" y="7312844"/>
                  </a:lnTo>
                  <a:lnTo>
                    <a:pt x="7856932" y="7321495"/>
                  </a:lnTo>
                  <a:lnTo>
                    <a:pt x="7858679" y="7330146"/>
                  </a:lnTo>
                  <a:lnTo>
                    <a:pt x="7863442" y="7337210"/>
                  </a:lnTo>
                  <a:lnTo>
                    <a:pt x="7870506" y="7341973"/>
                  </a:lnTo>
                  <a:lnTo>
                    <a:pt x="7879201" y="7343720"/>
                  </a:lnTo>
                  <a:lnTo>
                    <a:pt x="7887852" y="7341973"/>
                  </a:lnTo>
                  <a:lnTo>
                    <a:pt x="7894917" y="7337210"/>
                  </a:lnTo>
                  <a:lnTo>
                    <a:pt x="7899680" y="7330146"/>
                  </a:lnTo>
                  <a:lnTo>
                    <a:pt x="7901426" y="7321495"/>
                  </a:lnTo>
                  <a:lnTo>
                    <a:pt x="7899679" y="7312844"/>
                  </a:lnTo>
                  <a:lnTo>
                    <a:pt x="7894911" y="7305779"/>
                  </a:lnTo>
                  <a:lnTo>
                    <a:pt x="7887834" y="7301016"/>
                  </a:lnTo>
                  <a:lnTo>
                    <a:pt x="7879157" y="7299270"/>
                  </a:lnTo>
                  <a:close/>
                </a:path>
                <a:path w="11962130" h="7343775">
                  <a:moveTo>
                    <a:pt x="7790213" y="7299270"/>
                  </a:moveTo>
                  <a:lnTo>
                    <a:pt x="7781562" y="7301016"/>
                  </a:lnTo>
                  <a:lnTo>
                    <a:pt x="7774497" y="7305779"/>
                  </a:lnTo>
                  <a:lnTo>
                    <a:pt x="7769734" y="7312844"/>
                  </a:lnTo>
                  <a:lnTo>
                    <a:pt x="7767988" y="7321495"/>
                  </a:lnTo>
                  <a:lnTo>
                    <a:pt x="7769734" y="7330146"/>
                  </a:lnTo>
                  <a:lnTo>
                    <a:pt x="7774497" y="7337210"/>
                  </a:lnTo>
                  <a:lnTo>
                    <a:pt x="7781562" y="7341973"/>
                  </a:lnTo>
                  <a:lnTo>
                    <a:pt x="7790257" y="7343720"/>
                  </a:lnTo>
                  <a:lnTo>
                    <a:pt x="7798908" y="7341973"/>
                  </a:lnTo>
                  <a:lnTo>
                    <a:pt x="7805972" y="7337210"/>
                  </a:lnTo>
                  <a:lnTo>
                    <a:pt x="7810735" y="7330146"/>
                  </a:lnTo>
                  <a:lnTo>
                    <a:pt x="7812482" y="7321495"/>
                  </a:lnTo>
                  <a:lnTo>
                    <a:pt x="7810735" y="7312844"/>
                  </a:lnTo>
                  <a:lnTo>
                    <a:pt x="7805967" y="7305779"/>
                  </a:lnTo>
                  <a:lnTo>
                    <a:pt x="7798889" y="7301016"/>
                  </a:lnTo>
                  <a:lnTo>
                    <a:pt x="7790213" y="7299270"/>
                  </a:lnTo>
                  <a:close/>
                </a:path>
                <a:path w="11962130" h="7343775">
                  <a:moveTo>
                    <a:pt x="7701268" y="7299270"/>
                  </a:moveTo>
                  <a:lnTo>
                    <a:pt x="7692617" y="7301016"/>
                  </a:lnTo>
                  <a:lnTo>
                    <a:pt x="7685553" y="7305779"/>
                  </a:lnTo>
                  <a:lnTo>
                    <a:pt x="7680790" y="7312844"/>
                  </a:lnTo>
                  <a:lnTo>
                    <a:pt x="7679043" y="7321495"/>
                  </a:lnTo>
                  <a:lnTo>
                    <a:pt x="7680790" y="7330146"/>
                  </a:lnTo>
                  <a:lnTo>
                    <a:pt x="7685553" y="7337210"/>
                  </a:lnTo>
                  <a:lnTo>
                    <a:pt x="7692617" y="7341973"/>
                  </a:lnTo>
                  <a:lnTo>
                    <a:pt x="7701313" y="7343720"/>
                  </a:lnTo>
                  <a:lnTo>
                    <a:pt x="7709964" y="7341973"/>
                  </a:lnTo>
                  <a:lnTo>
                    <a:pt x="7717028" y="7337210"/>
                  </a:lnTo>
                  <a:lnTo>
                    <a:pt x="7721791" y="7330146"/>
                  </a:lnTo>
                  <a:lnTo>
                    <a:pt x="7723538" y="7321495"/>
                  </a:lnTo>
                  <a:lnTo>
                    <a:pt x="7721790" y="7312844"/>
                  </a:lnTo>
                  <a:lnTo>
                    <a:pt x="7717022" y="7305779"/>
                  </a:lnTo>
                  <a:lnTo>
                    <a:pt x="7709945" y="7301016"/>
                  </a:lnTo>
                  <a:lnTo>
                    <a:pt x="7701268" y="7299270"/>
                  </a:lnTo>
                  <a:close/>
                </a:path>
                <a:path w="11962130" h="7343775">
                  <a:moveTo>
                    <a:pt x="7612324" y="7299270"/>
                  </a:moveTo>
                  <a:lnTo>
                    <a:pt x="7603673" y="7301016"/>
                  </a:lnTo>
                  <a:lnTo>
                    <a:pt x="7596608" y="7305779"/>
                  </a:lnTo>
                  <a:lnTo>
                    <a:pt x="7591845" y="7312844"/>
                  </a:lnTo>
                  <a:lnTo>
                    <a:pt x="7590099" y="7321495"/>
                  </a:lnTo>
                  <a:lnTo>
                    <a:pt x="7591845" y="7330146"/>
                  </a:lnTo>
                  <a:lnTo>
                    <a:pt x="7596608" y="7337210"/>
                  </a:lnTo>
                  <a:lnTo>
                    <a:pt x="7603673" y="7341973"/>
                  </a:lnTo>
                  <a:lnTo>
                    <a:pt x="7612368" y="7343720"/>
                  </a:lnTo>
                  <a:lnTo>
                    <a:pt x="7621019" y="7341973"/>
                  </a:lnTo>
                  <a:lnTo>
                    <a:pt x="7628084" y="7337210"/>
                  </a:lnTo>
                  <a:lnTo>
                    <a:pt x="7632847" y="7330146"/>
                  </a:lnTo>
                  <a:lnTo>
                    <a:pt x="7634593" y="7321495"/>
                  </a:lnTo>
                  <a:lnTo>
                    <a:pt x="7632846" y="7312844"/>
                  </a:lnTo>
                  <a:lnTo>
                    <a:pt x="7628078" y="7305779"/>
                  </a:lnTo>
                  <a:lnTo>
                    <a:pt x="7621000" y="7301016"/>
                  </a:lnTo>
                  <a:lnTo>
                    <a:pt x="7612324" y="7299270"/>
                  </a:lnTo>
                  <a:close/>
                </a:path>
                <a:path w="11962130" h="7343775">
                  <a:moveTo>
                    <a:pt x="7523379" y="7299270"/>
                  </a:moveTo>
                  <a:lnTo>
                    <a:pt x="7514728" y="7301016"/>
                  </a:lnTo>
                  <a:lnTo>
                    <a:pt x="7507664" y="7305779"/>
                  </a:lnTo>
                  <a:lnTo>
                    <a:pt x="7502901" y="7312844"/>
                  </a:lnTo>
                  <a:lnTo>
                    <a:pt x="7501154" y="7321495"/>
                  </a:lnTo>
                  <a:lnTo>
                    <a:pt x="7502901" y="7330146"/>
                  </a:lnTo>
                  <a:lnTo>
                    <a:pt x="7507664" y="7337210"/>
                  </a:lnTo>
                  <a:lnTo>
                    <a:pt x="7514728" y="7341973"/>
                  </a:lnTo>
                  <a:lnTo>
                    <a:pt x="7523424" y="7343720"/>
                  </a:lnTo>
                  <a:lnTo>
                    <a:pt x="7532075" y="7341973"/>
                  </a:lnTo>
                  <a:lnTo>
                    <a:pt x="7539139" y="7337210"/>
                  </a:lnTo>
                  <a:lnTo>
                    <a:pt x="7543902" y="7330146"/>
                  </a:lnTo>
                  <a:lnTo>
                    <a:pt x="7545649" y="7321495"/>
                  </a:lnTo>
                  <a:lnTo>
                    <a:pt x="7543901" y="7312844"/>
                  </a:lnTo>
                  <a:lnTo>
                    <a:pt x="7539134" y="7305779"/>
                  </a:lnTo>
                  <a:lnTo>
                    <a:pt x="7532056" y="7301016"/>
                  </a:lnTo>
                  <a:lnTo>
                    <a:pt x="7523379" y="7299270"/>
                  </a:lnTo>
                  <a:close/>
                </a:path>
                <a:path w="11962130" h="7343775">
                  <a:moveTo>
                    <a:pt x="7434435" y="7299270"/>
                  </a:moveTo>
                  <a:lnTo>
                    <a:pt x="7425784" y="7301016"/>
                  </a:lnTo>
                  <a:lnTo>
                    <a:pt x="7418719" y="7305779"/>
                  </a:lnTo>
                  <a:lnTo>
                    <a:pt x="7413956" y="7312844"/>
                  </a:lnTo>
                  <a:lnTo>
                    <a:pt x="7412210" y="7321495"/>
                  </a:lnTo>
                  <a:lnTo>
                    <a:pt x="7413956" y="7330146"/>
                  </a:lnTo>
                  <a:lnTo>
                    <a:pt x="7418719" y="7337210"/>
                  </a:lnTo>
                  <a:lnTo>
                    <a:pt x="7425784" y="7341973"/>
                  </a:lnTo>
                  <a:lnTo>
                    <a:pt x="7434479" y="7343720"/>
                  </a:lnTo>
                  <a:lnTo>
                    <a:pt x="7443130" y="7341973"/>
                  </a:lnTo>
                  <a:lnTo>
                    <a:pt x="7450195" y="7337210"/>
                  </a:lnTo>
                  <a:lnTo>
                    <a:pt x="7454958" y="7330146"/>
                  </a:lnTo>
                  <a:lnTo>
                    <a:pt x="7456704" y="7321495"/>
                  </a:lnTo>
                  <a:lnTo>
                    <a:pt x="7454957" y="7312844"/>
                  </a:lnTo>
                  <a:lnTo>
                    <a:pt x="7450189" y="7305779"/>
                  </a:lnTo>
                  <a:lnTo>
                    <a:pt x="7443111" y="7301016"/>
                  </a:lnTo>
                  <a:lnTo>
                    <a:pt x="7434435" y="7299270"/>
                  </a:lnTo>
                  <a:close/>
                </a:path>
                <a:path w="11962130" h="7343775">
                  <a:moveTo>
                    <a:pt x="7345490" y="7299270"/>
                  </a:moveTo>
                  <a:lnTo>
                    <a:pt x="7336839" y="7301016"/>
                  </a:lnTo>
                  <a:lnTo>
                    <a:pt x="7329775" y="7305779"/>
                  </a:lnTo>
                  <a:lnTo>
                    <a:pt x="7325012" y="7312844"/>
                  </a:lnTo>
                  <a:lnTo>
                    <a:pt x="7323265" y="7321495"/>
                  </a:lnTo>
                  <a:lnTo>
                    <a:pt x="7325012" y="7330146"/>
                  </a:lnTo>
                  <a:lnTo>
                    <a:pt x="7329775" y="7337210"/>
                  </a:lnTo>
                  <a:lnTo>
                    <a:pt x="7336839" y="7341973"/>
                  </a:lnTo>
                  <a:lnTo>
                    <a:pt x="7345535" y="7343720"/>
                  </a:lnTo>
                  <a:lnTo>
                    <a:pt x="7354186" y="7341973"/>
                  </a:lnTo>
                  <a:lnTo>
                    <a:pt x="7361250" y="7337210"/>
                  </a:lnTo>
                  <a:lnTo>
                    <a:pt x="7366013" y="7330146"/>
                  </a:lnTo>
                  <a:lnTo>
                    <a:pt x="7367760" y="7321495"/>
                  </a:lnTo>
                  <a:lnTo>
                    <a:pt x="7366012" y="7312844"/>
                  </a:lnTo>
                  <a:lnTo>
                    <a:pt x="7361245" y="7305779"/>
                  </a:lnTo>
                  <a:lnTo>
                    <a:pt x="7354167" y="7301016"/>
                  </a:lnTo>
                  <a:lnTo>
                    <a:pt x="7345490" y="7299270"/>
                  </a:lnTo>
                  <a:close/>
                </a:path>
                <a:path w="11962130" h="7343775">
                  <a:moveTo>
                    <a:pt x="7256546" y="7299270"/>
                  </a:moveTo>
                  <a:lnTo>
                    <a:pt x="7247895" y="7301016"/>
                  </a:lnTo>
                  <a:lnTo>
                    <a:pt x="7240830" y="7305779"/>
                  </a:lnTo>
                  <a:lnTo>
                    <a:pt x="7236067" y="7312844"/>
                  </a:lnTo>
                  <a:lnTo>
                    <a:pt x="7234321" y="7321495"/>
                  </a:lnTo>
                  <a:lnTo>
                    <a:pt x="7236067" y="7330146"/>
                  </a:lnTo>
                  <a:lnTo>
                    <a:pt x="7240830" y="7337210"/>
                  </a:lnTo>
                  <a:lnTo>
                    <a:pt x="7247895" y="7341973"/>
                  </a:lnTo>
                  <a:lnTo>
                    <a:pt x="7256590" y="7343720"/>
                  </a:lnTo>
                  <a:lnTo>
                    <a:pt x="7265241" y="7341973"/>
                  </a:lnTo>
                  <a:lnTo>
                    <a:pt x="7272306" y="7337210"/>
                  </a:lnTo>
                  <a:lnTo>
                    <a:pt x="7277069" y="7330146"/>
                  </a:lnTo>
                  <a:lnTo>
                    <a:pt x="7278815" y="7321495"/>
                  </a:lnTo>
                  <a:lnTo>
                    <a:pt x="7277068" y="7312844"/>
                  </a:lnTo>
                  <a:lnTo>
                    <a:pt x="7272300" y="7305779"/>
                  </a:lnTo>
                  <a:lnTo>
                    <a:pt x="7265222" y="7301016"/>
                  </a:lnTo>
                  <a:lnTo>
                    <a:pt x="7256546" y="7299270"/>
                  </a:lnTo>
                  <a:close/>
                </a:path>
                <a:path w="11962130" h="7343775">
                  <a:moveTo>
                    <a:pt x="7167601" y="7299270"/>
                  </a:moveTo>
                  <a:lnTo>
                    <a:pt x="7158950" y="7301016"/>
                  </a:lnTo>
                  <a:lnTo>
                    <a:pt x="7151886" y="7305779"/>
                  </a:lnTo>
                  <a:lnTo>
                    <a:pt x="7147123" y="7312844"/>
                  </a:lnTo>
                  <a:lnTo>
                    <a:pt x="7145376" y="7321495"/>
                  </a:lnTo>
                  <a:lnTo>
                    <a:pt x="7147123" y="7330146"/>
                  </a:lnTo>
                  <a:lnTo>
                    <a:pt x="7151886" y="7337210"/>
                  </a:lnTo>
                  <a:lnTo>
                    <a:pt x="7158950" y="7341973"/>
                  </a:lnTo>
                  <a:lnTo>
                    <a:pt x="7167646" y="7343720"/>
                  </a:lnTo>
                  <a:lnTo>
                    <a:pt x="7176297" y="7341973"/>
                  </a:lnTo>
                  <a:lnTo>
                    <a:pt x="7183361" y="7337210"/>
                  </a:lnTo>
                  <a:lnTo>
                    <a:pt x="7188124" y="7330146"/>
                  </a:lnTo>
                  <a:lnTo>
                    <a:pt x="7189871" y="7321495"/>
                  </a:lnTo>
                  <a:lnTo>
                    <a:pt x="7188124" y="7312844"/>
                  </a:lnTo>
                  <a:lnTo>
                    <a:pt x="7183356" y="7305779"/>
                  </a:lnTo>
                  <a:lnTo>
                    <a:pt x="7176278" y="7301016"/>
                  </a:lnTo>
                  <a:lnTo>
                    <a:pt x="7167601" y="7299270"/>
                  </a:lnTo>
                  <a:close/>
                </a:path>
                <a:path w="11962130" h="7343775">
                  <a:moveTo>
                    <a:pt x="7078657" y="7299270"/>
                  </a:moveTo>
                  <a:lnTo>
                    <a:pt x="7070006" y="7301016"/>
                  </a:lnTo>
                  <a:lnTo>
                    <a:pt x="7062941" y="7305779"/>
                  </a:lnTo>
                  <a:lnTo>
                    <a:pt x="7058178" y="7312844"/>
                  </a:lnTo>
                  <a:lnTo>
                    <a:pt x="7056432" y="7321495"/>
                  </a:lnTo>
                  <a:lnTo>
                    <a:pt x="7058178" y="7330146"/>
                  </a:lnTo>
                  <a:lnTo>
                    <a:pt x="7062941" y="7337210"/>
                  </a:lnTo>
                  <a:lnTo>
                    <a:pt x="7070006" y="7341973"/>
                  </a:lnTo>
                  <a:lnTo>
                    <a:pt x="7078701" y="7343720"/>
                  </a:lnTo>
                  <a:lnTo>
                    <a:pt x="7087352" y="7341973"/>
                  </a:lnTo>
                  <a:lnTo>
                    <a:pt x="7094417" y="7337210"/>
                  </a:lnTo>
                  <a:lnTo>
                    <a:pt x="7099180" y="7330146"/>
                  </a:lnTo>
                  <a:lnTo>
                    <a:pt x="7100926" y="7321495"/>
                  </a:lnTo>
                  <a:lnTo>
                    <a:pt x="7099179" y="7312844"/>
                  </a:lnTo>
                  <a:lnTo>
                    <a:pt x="7094411" y="7305779"/>
                  </a:lnTo>
                  <a:lnTo>
                    <a:pt x="7087334" y="7301016"/>
                  </a:lnTo>
                  <a:lnTo>
                    <a:pt x="7078657" y="7299270"/>
                  </a:lnTo>
                  <a:close/>
                </a:path>
                <a:path w="11962130" h="7343775">
                  <a:moveTo>
                    <a:pt x="6989712" y="7299270"/>
                  </a:moveTo>
                  <a:lnTo>
                    <a:pt x="6981061" y="7301016"/>
                  </a:lnTo>
                  <a:lnTo>
                    <a:pt x="6973997" y="7305779"/>
                  </a:lnTo>
                  <a:lnTo>
                    <a:pt x="6969234" y="7312844"/>
                  </a:lnTo>
                  <a:lnTo>
                    <a:pt x="6967487" y="7321495"/>
                  </a:lnTo>
                  <a:lnTo>
                    <a:pt x="6969234" y="7330146"/>
                  </a:lnTo>
                  <a:lnTo>
                    <a:pt x="6973997" y="7337210"/>
                  </a:lnTo>
                  <a:lnTo>
                    <a:pt x="6981061" y="7341973"/>
                  </a:lnTo>
                  <a:lnTo>
                    <a:pt x="6989757" y="7343720"/>
                  </a:lnTo>
                  <a:lnTo>
                    <a:pt x="6998408" y="7341973"/>
                  </a:lnTo>
                  <a:lnTo>
                    <a:pt x="7005472" y="7337210"/>
                  </a:lnTo>
                  <a:lnTo>
                    <a:pt x="7010235" y="7330146"/>
                  </a:lnTo>
                  <a:lnTo>
                    <a:pt x="7011982" y="7321495"/>
                  </a:lnTo>
                  <a:lnTo>
                    <a:pt x="7010235" y="7312844"/>
                  </a:lnTo>
                  <a:lnTo>
                    <a:pt x="7005467" y="7305779"/>
                  </a:lnTo>
                  <a:lnTo>
                    <a:pt x="6998389" y="7301016"/>
                  </a:lnTo>
                  <a:lnTo>
                    <a:pt x="6989712" y="7299270"/>
                  </a:lnTo>
                  <a:close/>
                </a:path>
                <a:path w="11962130" h="7343775">
                  <a:moveTo>
                    <a:pt x="6900768" y="7299270"/>
                  </a:moveTo>
                  <a:lnTo>
                    <a:pt x="6892117" y="7301016"/>
                  </a:lnTo>
                  <a:lnTo>
                    <a:pt x="6885053" y="7305779"/>
                  </a:lnTo>
                  <a:lnTo>
                    <a:pt x="6880290" y="7312844"/>
                  </a:lnTo>
                  <a:lnTo>
                    <a:pt x="6878543" y="7321495"/>
                  </a:lnTo>
                  <a:lnTo>
                    <a:pt x="6880290" y="7330146"/>
                  </a:lnTo>
                  <a:lnTo>
                    <a:pt x="6885053" y="7337210"/>
                  </a:lnTo>
                  <a:lnTo>
                    <a:pt x="6892117" y="7341973"/>
                  </a:lnTo>
                  <a:lnTo>
                    <a:pt x="6900812" y="7343720"/>
                  </a:lnTo>
                  <a:lnTo>
                    <a:pt x="6909463" y="7341973"/>
                  </a:lnTo>
                  <a:lnTo>
                    <a:pt x="6916528" y="7337210"/>
                  </a:lnTo>
                  <a:lnTo>
                    <a:pt x="6921291" y="7330146"/>
                  </a:lnTo>
                  <a:lnTo>
                    <a:pt x="6923037" y="7321495"/>
                  </a:lnTo>
                  <a:lnTo>
                    <a:pt x="6921290" y="7312844"/>
                  </a:lnTo>
                  <a:lnTo>
                    <a:pt x="6916522" y="7305779"/>
                  </a:lnTo>
                  <a:lnTo>
                    <a:pt x="6909445" y="7301016"/>
                  </a:lnTo>
                  <a:lnTo>
                    <a:pt x="6900768" y="7299270"/>
                  </a:lnTo>
                  <a:close/>
                </a:path>
                <a:path w="11962130" h="7343775">
                  <a:moveTo>
                    <a:pt x="6811824" y="7299270"/>
                  </a:moveTo>
                  <a:lnTo>
                    <a:pt x="6803173" y="7301016"/>
                  </a:lnTo>
                  <a:lnTo>
                    <a:pt x="6796108" y="7305779"/>
                  </a:lnTo>
                  <a:lnTo>
                    <a:pt x="6791345" y="7312844"/>
                  </a:lnTo>
                  <a:lnTo>
                    <a:pt x="6789599" y="7321495"/>
                  </a:lnTo>
                  <a:lnTo>
                    <a:pt x="6791345" y="7330146"/>
                  </a:lnTo>
                  <a:lnTo>
                    <a:pt x="6796108" y="7337210"/>
                  </a:lnTo>
                  <a:lnTo>
                    <a:pt x="6803173" y="7341973"/>
                  </a:lnTo>
                  <a:lnTo>
                    <a:pt x="6811868" y="7343720"/>
                  </a:lnTo>
                  <a:lnTo>
                    <a:pt x="6820519" y="7341973"/>
                  </a:lnTo>
                  <a:lnTo>
                    <a:pt x="6827583" y="7337210"/>
                  </a:lnTo>
                  <a:lnTo>
                    <a:pt x="6832346" y="7330146"/>
                  </a:lnTo>
                  <a:lnTo>
                    <a:pt x="6834093" y="7321495"/>
                  </a:lnTo>
                  <a:lnTo>
                    <a:pt x="6832346" y="7312844"/>
                  </a:lnTo>
                  <a:lnTo>
                    <a:pt x="6827578" y="7305779"/>
                  </a:lnTo>
                  <a:lnTo>
                    <a:pt x="6820500" y="7301016"/>
                  </a:lnTo>
                  <a:lnTo>
                    <a:pt x="6811824" y="7299270"/>
                  </a:lnTo>
                  <a:close/>
                </a:path>
                <a:path w="11962130" h="7343775">
                  <a:moveTo>
                    <a:pt x="6722879" y="7299270"/>
                  </a:moveTo>
                  <a:lnTo>
                    <a:pt x="6714228" y="7301016"/>
                  </a:lnTo>
                  <a:lnTo>
                    <a:pt x="6707164" y="7305779"/>
                  </a:lnTo>
                  <a:lnTo>
                    <a:pt x="6702401" y="7312844"/>
                  </a:lnTo>
                  <a:lnTo>
                    <a:pt x="6700654" y="7321495"/>
                  </a:lnTo>
                  <a:lnTo>
                    <a:pt x="6702401" y="7330146"/>
                  </a:lnTo>
                  <a:lnTo>
                    <a:pt x="6707164" y="7337210"/>
                  </a:lnTo>
                  <a:lnTo>
                    <a:pt x="6714228" y="7341973"/>
                  </a:lnTo>
                  <a:lnTo>
                    <a:pt x="6722924" y="7343720"/>
                  </a:lnTo>
                  <a:lnTo>
                    <a:pt x="6731575" y="7341973"/>
                  </a:lnTo>
                  <a:lnTo>
                    <a:pt x="6738639" y="7337210"/>
                  </a:lnTo>
                  <a:lnTo>
                    <a:pt x="6743402" y="7330146"/>
                  </a:lnTo>
                  <a:lnTo>
                    <a:pt x="6745149" y="7321495"/>
                  </a:lnTo>
                  <a:lnTo>
                    <a:pt x="6743401" y="7312844"/>
                  </a:lnTo>
                  <a:lnTo>
                    <a:pt x="6738633" y="7305779"/>
                  </a:lnTo>
                  <a:lnTo>
                    <a:pt x="6731556" y="7301016"/>
                  </a:lnTo>
                  <a:lnTo>
                    <a:pt x="6722879" y="7299270"/>
                  </a:lnTo>
                  <a:close/>
                </a:path>
                <a:path w="11962130" h="7343775">
                  <a:moveTo>
                    <a:pt x="6633935" y="7299270"/>
                  </a:moveTo>
                  <a:lnTo>
                    <a:pt x="6625284" y="7301016"/>
                  </a:lnTo>
                  <a:lnTo>
                    <a:pt x="6618219" y="7305779"/>
                  </a:lnTo>
                  <a:lnTo>
                    <a:pt x="6613456" y="7312844"/>
                  </a:lnTo>
                  <a:lnTo>
                    <a:pt x="6611710" y="7321495"/>
                  </a:lnTo>
                  <a:lnTo>
                    <a:pt x="6613456" y="7330146"/>
                  </a:lnTo>
                  <a:lnTo>
                    <a:pt x="6618219" y="7337210"/>
                  </a:lnTo>
                  <a:lnTo>
                    <a:pt x="6625284" y="7341973"/>
                  </a:lnTo>
                  <a:lnTo>
                    <a:pt x="6633979" y="7343720"/>
                  </a:lnTo>
                  <a:lnTo>
                    <a:pt x="6642630" y="7341973"/>
                  </a:lnTo>
                  <a:lnTo>
                    <a:pt x="6649695" y="7337210"/>
                  </a:lnTo>
                  <a:lnTo>
                    <a:pt x="6654458" y="7330146"/>
                  </a:lnTo>
                  <a:lnTo>
                    <a:pt x="6656204" y="7321495"/>
                  </a:lnTo>
                  <a:lnTo>
                    <a:pt x="6654457" y="7312844"/>
                  </a:lnTo>
                  <a:lnTo>
                    <a:pt x="6649689" y="7305779"/>
                  </a:lnTo>
                  <a:lnTo>
                    <a:pt x="6642611" y="7301016"/>
                  </a:lnTo>
                  <a:lnTo>
                    <a:pt x="6633935" y="7299270"/>
                  </a:lnTo>
                  <a:close/>
                </a:path>
                <a:path w="11962130" h="7343775">
                  <a:moveTo>
                    <a:pt x="6544990" y="7299270"/>
                  </a:moveTo>
                  <a:lnTo>
                    <a:pt x="6536339" y="7301016"/>
                  </a:lnTo>
                  <a:lnTo>
                    <a:pt x="6529275" y="7305779"/>
                  </a:lnTo>
                  <a:lnTo>
                    <a:pt x="6524512" y="7312844"/>
                  </a:lnTo>
                  <a:lnTo>
                    <a:pt x="6522765" y="7321495"/>
                  </a:lnTo>
                  <a:lnTo>
                    <a:pt x="6524512" y="7330146"/>
                  </a:lnTo>
                  <a:lnTo>
                    <a:pt x="6529275" y="7337210"/>
                  </a:lnTo>
                  <a:lnTo>
                    <a:pt x="6536339" y="7341973"/>
                  </a:lnTo>
                  <a:lnTo>
                    <a:pt x="6545035" y="7343720"/>
                  </a:lnTo>
                  <a:lnTo>
                    <a:pt x="6553686" y="7341973"/>
                  </a:lnTo>
                  <a:lnTo>
                    <a:pt x="6560750" y="7337210"/>
                  </a:lnTo>
                  <a:lnTo>
                    <a:pt x="6565513" y="7330146"/>
                  </a:lnTo>
                  <a:lnTo>
                    <a:pt x="6567260" y="7321495"/>
                  </a:lnTo>
                  <a:lnTo>
                    <a:pt x="6565512" y="7312844"/>
                  </a:lnTo>
                  <a:lnTo>
                    <a:pt x="6560745" y="7305779"/>
                  </a:lnTo>
                  <a:lnTo>
                    <a:pt x="6553667" y="7301016"/>
                  </a:lnTo>
                  <a:lnTo>
                    <a:pt x="6544990" y="7299270"/>
                  </a:lnTo>
                  <a:close/>
                </a:path>
                <a:path w="11962130" h="7343775">
                  <a:moveTo>
                    <a:pt x="6456046" y="7299270"/>
                  </a:moveTo>
                  <a:lnTo>
                    <a:pt x="6447395" y="7301016"/>
                  </a:lnTo>
                  <a:lnTo>
                    <a:pt x="6440330" y="7305779"/>
                  </a:lnTo>
                  <a:lnTo>
                    <a:pt x="6435567" y="7312844"/>
                  </a:lnTo>
                  <a:lnTo>
                    <a:pt x="6433821" y="7321495"/>
                  </a:lnTo>
                  <a:lnTo>
                    <a:pt x="6435567" y="7330146"/>
                  </a:lnTo>
                  <a:lnTo>
                    <a:pt x="6440330" y="7337210"/>
                  </a:lnTo>
                  <a:lnTo>
                    <a:pt x="6447395" y="7341973"/>
                  </a:lnTo>
                  <a:lnTo>
                    <a:pt x="6456090" y="7343720"/>
                  </a:lnTo>
                  <a:lnTo>
                    <a:pt x="6464741" y="7341973"/>
                  </a:lnTo>
                  <a:lnTo>
                    <a:pt x="6471806" y="7337210"/>
                  </a:lnTo>
                  <a:lnTo>
                    <a:pt x="6476569" y="7330146"/>
                  </a:lnTo>
                  <a:lnTo>
                    <a:pt x="6478315" y="7321495"/>
                  </a:lnTo>
                  <a:lnTo>
                    <a:pt x="6476568" y="7312844"/>
                  </a:lnTo>
                  <a:lnTo>
                    <a:pt x="6471800" y="7305779"/>
                  </a:lnTo>
                  <a:lnTo>
                    <a:pt x="6464722" y="7301016"/>
                  </a:lnTo>
                  <a:lnTo>
                    <a:pt x="6456046" y="7299270"/>
                  </a:lnTo>
                  <a:close/>
                </a:path>
                <a:path w="11962130" h="7343775">
                  <a:moveTo>
                    <a:pt x="6367101" y="7299270"/>
                  </a:moveTo>
                  <a:lnTo>
                    <a:pt x="6358450" y="7301016"/>
                  </a:lnTo>
                  <a:lnTo>
                    <a:pt x="6351386" y="7305779"/>
                  </a:lnTo>
                  <a:lnTo>
                    <a:pt x="6346623" y="7312844"/>
                  </a:lnTo>
                  <a:lnTo>
                    <a:pt x="6344876" y="7321495"/>
                  </a:lnTo>
                  <a:lnTo>
                    <a:pt x="6346623" y="7330146"/>
                  </a:lnTo>
                  <a:lnTo>
                    <a:pt x="6351386" y="7337210"/>
                  </a:lnTo>
                  <a:lnTo>
                    <a:pt x="6358450" y="7341973"/>
                  </a:lnTo>
                  <a:lnTo>
                    <a:pt x="6367146" y="7343720"/>
                  </a:lnTo>
                  <a:lnTo>
                    <a:pt x="6375797" y="7341973"/>
                  </a:lnTo>
                  <a:lnTo>
                    <a:pt x="6382861" y="7337210"/>
                  </a:lnTo>
                  <a:lnTo>
                    <a:pt x="6387624" y="7330146"/>
                  </a:lnTo>
                  <a:lnTo>
                    <a:pt x="6389371" y="7321495"/>
                  </a:lnTo>
                  <a:lnTo>
                    <a:pt x="6387624" y="7312844"/>
                  </a:lnTo>
                  <a:lnTo>
                    <a:pt x="6382856" y="7305779"/>
                  </a:lnTo>
                  <a:lnTo>
                    <a:pt x="6375778" y="7301016"/>
                  </a:lnTo>
                  <a:lnTo>
                    <a:pt x="6367101" y="7299270"/>
                  </a:lnTo>
                  <a:close/>
                </a:path>
                <a:path w="11962130" h="7343775">
                  <a:moveTo>
                    <a:pt x="6278157" y="7299270"/>
                  </a:moveTo>
                  <a:lnTo>
                    <a:pt x="6269506" y="7301016"/>
                  </a:lnTo>
                  <a:lnTo>
                    <a:pt x="6262441" y="7305779"/>
                  </a:lnTo>
                  <a:lnTo>
                    <a:pt x="6257678" y="7312844"/>
                  </a:lnTo>
                  <a:lnTo>
                    <a:pt x="6255932" y="7321495"/>
                  </a:lnTo>
                  <a:lnTo>
                    <a:pt x="6257678" y="7330146"/>
                  </a:lnTo>
                  <a:lnTo>
                    <a:pt x="6262441" y="7337210"/>
                  </a:lnTo>
                  <a:lnTo>
                    <a:pt x="6269506" y="7341973"/>
                  </a:lnTo>
                  <a:lnTo>
                    <a:pt x="6278201" y="7343720"/>
                  </a:lnTo>
                  <a:lnTo>
                    <a:pt x="6286852" y="7341973"/>
                  </a:lnTo>
                  <a:lnTo>
                    <a:pt x="6293917" y="7337210"/>
                  </a:lnTo>
                  <a:lnTo>
                    <a:pt x="6298680" y="7330146"/>
                  </a:lnTo>
                  <a:lnTo>
                    <a:pt x="6300426" y="7321495"/>
                  </a:lnTo>
                  <a:lnTo>
                    <a:pt x="6298679" y="7312844"/>
                  </a:lnTo>
                  <a:lnTo>
                    <a:pt x="6293911" y="7305779"/>
                  </a:lnTo>
                  <a:lnTo>
                    <a:pt x="6286834" y="7301016"/>
                  </a:lnTo>
                  <a:lnTo>
                    <a:pt x="6278157" y="7299270"/>
                  </a:lnTo>
                  <a:close/>
                </a:path>
                <a:path w="11962130" h="7343775">
                  <a:moveTo>
                    <a:pt x="6189212" y="7299270"/>
                  </a:moveTo>
                  <a:lnTo>
                    <a:pt x="6180561" y="7301016"/>
                  </a:lnTo>
                  <a:lnTo>
                    <a:pt x="6173497" y="7305779"/>
                  </a:lnTo>
                  <a:lnTo>
                    <a:pt x="6168734" y="7312844"/>
                  </a:lnTo>
                  <a:lnTo>
                    <a:pt x="6166987" y="7321495"/>
                  </a:lnTo>
                  <a:lnTo>
                    <a:pt x="6168734" y="7330146"/>
                  </a:lnTo>
                  <a:lnTo>
                    <a:pt x="6173497" y="7337210"/>
                  </a:lnTo>
                  <a:lnTo>
                    <a:pt x="6180561" y="7341973"/>
                  </a:lnTo>
                  <a:lnTo>
                    <a:pt x="6189257" y="7343720"/>
                  </a:lnTo>
                  <a:lnTo>
                    <a:pt x="6197908" y="7341973"/>
                  </a:lnTo>
                  <a:lnTo>
                    <a:pt x="6204972" y="7337210"/>
                  </a:lnTo>
                  <a:lnTo>
                    <a:pt x="6209735" y="7330146"/>
                  </a:lnTo>
                  <a:lnTo>
                    <a:pt x="6211482" y="7321495"/>
                  </a:lnTo>
                  <a:lnTo>
                    <a:pt x="6209735" y="7312844"/>
                  </a:lnTo>
                  <a:lnTo>
                    <a:pt x="6204967" y="7305779"/>
                  </a:lnTo>
                  <a:lnTo>
                    <a:pt x="6197889" y="7301016"/>
                  </a:lnTo>
                  <a:lnTo>
                    <a:pt x="6189212" y="7299270"/>
                  </a:lnTo>
                  <a:close/>
                </a:path>
                <a:path w="11962130" h="7343775">
                  <a:moveTo>
                    <a:pt x="6100268" y="7299270"/>
                  </a:moveTo>
                  <a:lnTo>
                    <a:pt x="6091617" y="7301016"/>
                  </a:lnTo>
                  <a:lnTo>
                    <a:pt x="6084553" y="7305779"/>
                  </a:lnTo>
                  <a:lnTo>
                    <a:pt x="6079790" y="7312844"/>
                  </a:lnTo>
                  <a:lnTo>
                    <a:pt x="6078043" y="7321495"/>
                  </a:lnTo>
                  <a:lnTo>
                    <a:pt x="6079790" y="7330146"/>
                  </a:lnTo>
                  <a:lnTo>
                    <a:pt x="6084553" y="7337210"/>
                  </a:lnTo>
                  <a:lnTo>
                    <a:pt x="6091617" y="7341973"/>
                  </a:lnTo>
                  <a:lnTo>
                    <a:pt x="6100312" y="7343720"/>
                  </a:lnTo>
                  <a:lnTo>
                    <a:pt x="6108963" y="7341973"/>
                  </a:lnTo>
                  <a:lnTo>
                    <a:pt x="6116028" y="7337210"/>
                  </a:lnTo>
                  <a:lnTo>
                    <a:pt x="6120791" y="7330146"/>
                  </a:lnTo>
                  <a:lnTo>
                    <a:pt x="6122537" y="7321495"/>
                  </a:lnTo>
                  <a:lnTo>
                    <a:pt x="6120790" y="7312844"/>
                  </a:lnTo>
                  <a:lnTo>
                    <a:pt x="6116022" y="7305779"/>
                  </a:lnTo>
                  <a:lnTo>
                    <a:pt x="6108945" y="7301016"/>
                  </a:lnTo>
                  <a:lnTo>
                    <a:pt x="6100268" y="7299270"/>
                  </a:lnTo>
                  <a:close/>
                </a:path>
                <a:path w="11962130" h="7343775">
                  <a:moveTo>
                    <a:pt x="6011324" y="7299270"/>
                  </a:moveTo>
                  <a:lnTo>
                    <a:pt x="6002673" y="7301016"/>
                  </a:lnTo>
                  <a:lnTo>
                    <a:pt x="5995608" y="7305779"/>
                  </a:lnTo>
                  <a:lnTo>
                    <a:pt x="5990845" y="7312844"/>
                  </a:lnTo>
                  <a:lnTo>
                    <a:pt x="5989099" y="7321495"/>
                  </a:lnTo>
                  <a:lnTo>
                    <a:pt x="5990845" y="7330146"/>
                  </a:lnTo>
                  <a:lnTo>
                    <a:pt x="5995608" y="7337210"/>
                  </a:lnTo>
                  <a:lnTo>
                    <a:pt x="6002673" y="7341973"/>
                  </a:lnTo>
                  <a:lnTo>
                    <a:pt x="6011368" y="7343720"/>
                  </a:lnTo>
                  <a:lnTo>
                    <a:pt x="6020019" y="7341973"/>
                  </a:lnTo>
                  <a:lnTo>
                    <a:pt x="6027083" y="7337210"/>
                  </a:lnTo>
                  <a:lnTo>
                    <a:pt x="6031846" y="7330146"/>
                  </a:lnTo>
                  <a:lnTo>
                    <a:pt x="6033593" y="7321495"/>
                  </a:lnTo>
                  <a:lnTo>
                    <a:pt x="6031846" y="7312844"/>
                  </a:lnTo>
                  <a:lnTo>
                    <a:pt x="6027078" y="7305779"/>
                  </a:lnTo>
                  <a:lnTo>
                    <a:pt x="6020000" y="7301016"/>
                  </a:lnTo>
                  <a:lnTo>
                    <a:pt x="6011324" y="7299270"/>
                  </a:lnTo>
                  <a:close/>
                </a:path>
                <a:path w="11962130" h="7343775">
                  <a:moveTo>
                    <a:pt x="5922379" y="7299270"/>
                  </a:moveTo>
                  <a:lnTo>
                    <a:pt x="5913728" y="7301016"/>
                  </a:lnTo>
                  <a:lnTo>
                    <a:pt x="5906664" y="7305779"/>
                  </a:lnTo>
                  <a:lnTo>
                    <a:pt x="5901901" y="7312844"/>
                  </a:lnTo>
                  <a:lnTo>
                    <a:pt x="5900154" y="7321495"/>
                  </a:lnTo>
                  <a:lnTo>
                    <a:pt x="5901901" y="7330146"/>
                  </a:lnTo>
                  <a:lnTo>
                    <a:pt x="5906664" y="7337210"/>
                  </a:lnTo>
                  <a:lnTo>
                    <a:pt x="5913728" y="7341973"/>
                  </a:lnTo>
                  <a:lnTo>
                    <a:pt x="5922424" y="7343720"/>
                  </a:lnTo>
                  <a:lnTo>
                    <a:pt x="5931075" y="7341973"/>
                  </a:lnTo>
                  <a:lnTo>
                    <a:pt x="5938139" y="7337210"/>
                  </a:lnTo>
                  <a:lnTo>
                    <a:pt x="5942902" y="7330146"/>
                  </a:lnTo>
                  <a:lnTo>
                    <a:pt x="5944649" y="7321495"/>
                  </a:lnTo>
                  <a:lnTo>
                    <a:pt x="5942901" y="7312844"/>
                  </a:lnTo>
                  <a:lnTo>
                    <a:pt x="5938133" y="7305779"/>
                  </a:lnTo>
                  <a:lnTo>
                    <a:pt x="5931056" y="7301016"/>
                  </a:lnTo>
                  <a:lnTo>
                    <a:pt x="5922379" y="7299270"/>
                  </a:lnTo>
                  <a:close/>
                </a:path>
                <a:path w="11962130" h="7343775">
                  <a:moveTo>
                    <a:pt x="5833435" y="7299270"/>
                  </a:moveTo>
                  <a:lnTo>
                    <a:pt x="5824784" y="7301016"/>
                  </a:lnTo>
                  <a:lnTo>
                    <a:pt x="5817719" y="7305779"/>
                  </a:lnTo>
                  <a:lnTo>
                    <a:pt x="5812956" y="7312844"/>
                  </a:lnTo>
                  <a:lnTo>
                    <a:pt x="5811210" y="7321495"/>
                  </a:lnTo>
                  <a:lnTo>
                    <a:pt x="5812956" y="7330146"/>
                  </a:lnTo>
                  <a:lnTo>
                    <a:pt x="5817719" y="7337210"/>
                  </a:lnTo>
                  <a:lnTo>
                    <a:pt x="5824784" y="7341973"/>
                  </a:lnTo>
                  <a:lnTo>
                    <a:pt x="5833479" y="7343720"/>
                  </a:lnTo>
                  <a:lnTo>
                    <a:pt x="5842130" y="7341973"/>
                  </a:lnTo>
                  <a:lnTo>
                    <a:pt x="5849195" y="7337210"/>
                  </a:lnTo>
                  <a:lnTo>
                    <a:pt x="5853958" y="7330146"/>
                  </a:lnTo>
                  <a:lnTo>
                    <a:pt x="5855704" y="7321495"/>
                  </a:lnTo>
                  <a:lnTo>
                    <a:pt x="5853957" y="7312844"/>
                  </a:lnTo>
                  <a:lnTo>
                    <a:pt x="5849189" y="7305779"/>
                  </a:lnTo>
                  <a:lnTo>
                    <a:pt x="5842111" y="7301016"/>
                  </a:lnTo>
                  <a:lnTo>
                    <a:pt x="5833435" y="7299270"/>
                  </a:lnTo>
                  <a:close/>
                </a:path>
                <a:path w="11962130" h="7343775">
                  <a:moveTo>
                    <a:pt x="5744490" y="7299270"/>
                  </a:moveTo>
                  <a:lnTo>
                    <a:pt x="5735839" y="7301016"/>
                  </a:lnTo>
                  <a:lnTo>
                    <a:pt x="5728775" y="7305779"/>
                  </a:lnTo>
                  <a:lnTo>
                    <a:pt x="5724012" y="7312844"/>
                  </a:lnTo>
                  <a:lnTo>
                    <a:pt x="5722265" y="7321495"/>
                  </a:lnTo>
                  <a:lnTo>
                    <a:pt x="5724012" y="7330146"/>
                  </a:lnTo>
                  <a:lnTo>
                    <a:pt x="5728775" y="7337210"/>
                  </a:lnTo>
                  <a:lnTo>
                    <a:pt x="5735839" y="7341973"/>
                  </a:lnTo>
                  <a:lnTo>
                    <a:pt x="5744535" y="7343720"/>
                  </a:lnTo>
                  <a:lnTo>
                    <a:pt x="5753186" y="7341973"/>
                  </a:lnTo>
                  <a:lnTo>
                    <a:pt x="5760250" y="7337210"/>
                  </a:lnTo>
                  <a:lnTo>
                    <a:pt x="5765013" y="7330146"/>
                  </a:lnTo>
                  <a:lnTo>
                    <a:pt x="5766760" y="7321495"/>
                  </a:lnTo>
                  <a:lnTo>
                    <a:pt x="5765012" y="7312844"/>
                  </a:lnTo>
                  <a:lnTo>
                    <a:pt x="5760245" y="7305779"/>
                  </a:lnTo>
                  <a:lnTo>
                    <a:pt x="5753167" y="7301016"/>
                  </a:lnTo>
                  <a:lnTo>
                    <a:pt x="5744490" y="7299270"/>
                  </a:lnTo>
                  <a:close/>
                </a:path>
                <a:path w="11962130" h="7343775">
                  <a:moveTo>
                    <a:pt x="5655544" y="7299270"/>
                  </a:moveTo>
                  <a:lnTo>
                    <a:pt x="5646894" y="7301016"/>
                  </a:lnTo>
                  <a:lnTo>
                    <a:pt x="5639829" y="7305779"/>
                  </a:lnTo>
                  <a:lnTo>
                    <a:pt x="5635066" y="7312844"/>
                  </a:lnTo>
                  <a:lnTo>
                    <a:pt x="5633319" y="7321495"/>
                  </a:lnTo>
                  <a:lnTo>
                    <a:pt x="5635066" y="7330146"/>
                  </a:lnTo>
                  <a:lnTo>
                    <a:pt x="5639829" y="7337210"/>
                  </a:lnTo>
                  <a:lnTo>
                    <a:pt x="5646894" y="7341973"/>
                  </a:lnTo>
                  <a:lnTo>
                    <a:pt x="5655590" y="7343720"/>
                  </a:lnTo>
                  <a:lnTo>
                    <a:pt x="5664241" y="7341973"/>
                  </a:lnTo>
                  <a:lnTo>
                    <a:pt x="5671305" y="7337210"/>
                  </a:lnTo>
                  <a:lnTo>
                    <a:pt x="5676068" y="7330146"/>
                  </a:lnTo>
                  <a:lnTo>
                    <a:pt x="5677815" y="7321495"/>
                  </a:lnTo>
                  <a:lnTo>
                    <a:pt x="5676068" y="7312844"/>
                  </a:lnTo>
                  <a:lnTo>
                    <a:pt x="5671299" y="7305779"/>
                  </a:lnTo>
                  <a:lnTo>
                    <a:pt x="5664221" y="7301016"/>
                  </a:lnTo>
                  <a:lnTo>
                    <a:pt x="5655544" y="7299270"/>
                  </a:lnTo>
                  <a:close/>
                </a:path>
                <a:path w="11962130" h="7343775">
                  <a:moveTo>
                    <a:pt x="5566600" y="7299270"/>
                  </a:moveTo>
                  <a:lnTo>
                    <a:pt x="5557949" y="7301016"/>
                  </a:lnTo>
                  <a:lnTo>
                    <a:pt x="5550885" y="7305779"/>
                  </a:lnTo>
                  <a:lnTo>
                    <a:pt x="5546122" y="7312844"/>
                  </a:lnTo>
                  <a:lnTo>
                    <a:pt x="5544375" y="7321495"/>
                  </a:lnTo>
                  <a:lnTo>
                    <a:pt x="5546122" y="7330146"/>
                  </a:lnTo>
                  <a:lnTo>
                    <a:pt x="5550885" y="7337210"/>
                  </a:lnTo>
                  <a:lnTo>
                    <a:pt x="5557949" y="7341973"/>
                  </a:lnTo>
                  <a:lnTo>
                    <a:pt x="5566644" y="7343720"/>
                  </a:lnTo>
                  <a:lnTo>
                    <a:pt x="5575295" y="7341973"/>
                  </a:lnTo>
                  <a:lnTo>
                    <a:pt x="5582360" y="7337210"/>
                  </a:lnTo>
                  <a:lnTo>
                    <a:pt x="5587123" y="7330146"/>
                  </a:lnTo>
                  <a:lnTo>
                    <a:pt x="5588869" y="7321495"/>
                  </a:lnTo>
                  <a:lnTo>
                    <a:pt x="5587122" y="7312844"/>
                  </a:lnTo>
                  <a:lnTo>
                    <a:pt x="5582354" y="7305779"/>
                  </a:lnTo>
                  <a:lnTo>
                    <a:pt x="5575277" y="7301016"/>
                  </a:lnTo>
                  <a:lnTo>
                    <a:pt x="5566600" y="7299270"/>
                  </a:lnTo>
                  <a:close/>
                </a:path>
                <a:path w="11962130" h="7343775">
                  <a:moveTo>
                    <a:pt x="5477656" y="7299270"/>
                  </a:moveTo>
                  <a:lnTo>
                    <a:pt x="5469005" y="7301016"/>
                  </a:lnTo>
                  <a:lnTo>
                    <a:pt x="5461940" y="7305779"/>
                  </a:lnTo>
                  <a:lnTo>
                    <a:pt x="5457177" y="7312844"/>
                  </a:lnTo>
                  <a:lnTo>
                    <a:pt x="5455431" y="7321495"/>
                  </a:lnTo>
                  <a:lnTo>
                    <a:pt x="5457177" y="7330146"/>
                  </a:lnTo>
                  <a:lnTo>
                    <a:pt x="5461940" y="7337210"/>
                  </a:lnTo>
                  <a:lnTo>
                    <a:pt x="5469005" y="7341973"/>
                  </a:lnTo>
                  <a:lnTo>
                    <a:pt x="5477700" y="7343720"/>
                  </a:lnTo>
                  <a:lnTo>
                    <a:pt x="5486351" y="7341973"/>
                  </a:lnTo>
                  <a:lnTo>
                    <a:pt x="5493415" y="7337210"/>
                  </a:lnTo>
                  <a:lnTo>
                    <a:pt x="5498178" y="7330146"/>
                  </a:lnTo>
                  <a:lnTo>
                    <a:pt x="5499925" y="7321495"/>
                  </a:lnTo>
                  <a:lnTo>
                    <a:pt x="5498178" y="7312844"/>
                  </a:lnTo>
                  <a:lnTo>
                    <a:pt x="5493410" y="7305779"/>
                  </a:lnTo>
                  <a:lnTo>
                    <a:pt x="5486332" y="7301016"/>
                  </a:lnTo>
                  <a:lnTo>
                    <a:pt x="5477656" y="7299270"/>
                  </a:lnTo>
                  <a:close/>
                </a:path>
                <a:path w="11962130" h="7343775">
                  <a:moveTo>
                    <a:pt x="5388711" y="7299270"/>
                  </a:moveTo>
                  <a:lnTo>
                    <a:pt x="5380060" y="7301016"/>
                  </a:lnTo>
                  <a:lnTo>
                    <a:pt x="5372996" y="7305779"/>
                  </a:lnTo>
                  <a:lnTo>
                    <a:pt x="5368233" y="7312844"/>
                  </a:lnTo>
                  <a:lnTo>
                    <a:pt x="5366486" y="7321495"/>
                  </a:lnTo>
                  <a:lnTo>
                    <a:pt x="5368233" y="7330146"/>
                  </a:lnTo>
                  <a:lnTo>
                    <a:pt x="5372996" y="7337210"/>
                  </a:lnTo>
                  <a:lnTo>
                    <a:pt x="5380060" y="7341973"/>
                  </a:lnTo>
                  <a:lnTo>
                    <a:pt x="5388756" y="7343720"/>
                  </a:lnTo>
                  <a:lnTo>
                    <a:pt x="5397407" y="7341973"/>
                  </a:lnTo>
                  <a:lnTo>
                    <a:pt x="5404471" y="7337210"/>
                  </a:lnTo>
                  <a:lnTo>
                    <a:pt x="5409234" y="7330146"/>
                  </a:lnTo>
                  <a:lnTo>
                    <a:pt x="5410981" y="7321495"/>
                  </a:lnTo>
                  <a:lnTo>
                    <a:pt x="5409233" y="7312844"/>
                  </a:lnTo>
                  <a:lnTo>
                    <a:pt x="5404465" y="7305779"/>
                  </a:lnTo>
                  <a:lnTo>
                    <a:pt x="5397388" y="7301016"/>
                  </a:lnTo>
                  <a:lnTo>
                    <a:pt x="5388711" y="7299270"/>
                  </a:lnTo>
                  <a:close/>
                </a:path>
                <a:path w="11962130" h="7343775">
                  <a:moveTo>
                    <a:pt x="5299767" y="7299270"/>
                  </a:moveTo>
                  <a:lnTo>
                    <a:pt x="5291116" y="7301016"/>
                  </a:lnTo>
                  <a:lnTo>
                    <a:pt x="5284051" y="7305779"/>
                  </a:lnTo>
                  <a:lnTo>
                    <a:pt x="5279288" y="7312844"/>
                  </a:lnTo>
                  <a:lnTo>
                    <a:pt x="5277542" y="7321495"/>
                  </a:lnTo>
                  <a:lnTo>
                    <a:pt x="5279288" y="7330146"/>
                  </a:lnTo>
                  <a:lnTo>
                    <a:pt x="5284051" y="7337210"/>
                  </a:lnTo>
                  <a:lnTo>
                    <a:pt x="5291116" y="7341973"/>
                  </a:lnTo>
                  <a:lnTo>
                    <a:pt x="5299811" y="7343720"/>
                  </a:lnTo>
                  <a:lnTo>
                    <a:pt x="5308462" y="7341973"/>
                  </a:lnTo>
                  <a:lnTo>
                    <a:pt x="5315527" y="7337210"/>
                  </a:lnTo>
                  <a:lnTo>
                    <a:pt x="5320290" y="7330146"/>
                  </a:lnTo>
                  <a:lnTo>
                    <a:pt x="5322036" y="7321495"/>
                  </a:lnTo>
                  <a:lnTo>
                    <a:pt x="5320289" y="7312844"/>
                  </a:lnTo>
                  <a:lnTo>
                    <a:pt x="5315521" y="7305779"/>
                  </a:lnTo>
                  <a:lnTo>
                    <a:pt x="5308443" y="7301016"/>
                  </a:lnTo>
                  <a:lnTo>
                    <a:pt x="5299767" y="7299270"/>
                  </a:lnTo>
                  <a:close/>
                </a:path>
                <a:path w="11962130" h="7343775">
                  <a:moveTo>
                    <a:pt x="5210822" y="7299270"/>
                  </a:moveTo>
                  <a:lnTo>
                    <a:pt x="5202171" y="7301016"/>
                  </a:lnTo>
                  <a:lnTo>
                    <a:pt x="5195107" y="7305779"/>
                  </a:lnTo>
                  <a:lnTo>
                    <a:pt x="5190344" y="7312844"/>
                  </a:lnTo>
                  <a:lnTo>
                    <a:pt x="5188597" y="7321495"/>
                  </a:lnTo>
                  <a:lnTo>
                    <a:pt x="5190344" y="7330146"/>
                  </a:lnTo>
                  <a:lnTo>
                    <a:pt x="5195107" y="7337210"/>
                  </a:lnTo>
                  <a:lnTo>
                    <a:pt x="5202171" y="7341973"/>
                  </a:lnTo>
                  <a:lnTo>
                    <a:pt x="5210867" y="7343720"/>
                  </a:lnTo>
                  <a:lnTo>
                    <a:pt x="5219518" y="7341973"/>
                  </a:lnTo>
                  <a:lnTo>
                    <a:pt x="5226582" y="7337210"/>
                  </a:lnTo>
                  <a:lnTo>
                    <a:pt x="5231345" y="7330146"/>
                  </a:lnTo>
                  <a:lnTo>
                    <a:pt x="5233092" y="7321495"/>
                  </a:lnTo>
                  <a:lnTo>
                    <a:pt x="5231344" y="7312844"/>
                  </a:lnTo>
                  <a:lnTo>
                    <a:pt x="5226577" y="7305779"/>
                  </a:lnTo>
                  <a:lnTo>
                    <a:pt x="5219499" y="7301016"/>
                  </a:lnTo>
                  <a:lnTo>
                    <a:pt x="5210822" y="7299270"/>
                  </a:lnTo>
                  <a:close/>
                </a:path>
                <a:path w="11962130" h="7343775">
                  <a:moveTo>
                    <a:pt x="5121876" y="7299270"/>
                  </a:moveTo>
                  <a:lnTo>
                    <a:pt x="5113225" y="7301016"/>
                  </a:lnTo>
                  <a:lnTo>
                    <a:pt x="5106161" y="7305779"/>
                  </a:lnTo>
                  <a:lnTo>
                    <a:pt x="5101398" y="7312844"/>
                  </a:lnTo>
                  <a:lnTo>
                    <a:pt x="5099651" y="7321495"/>
                  </a:lnTo>
                  <a:lnTo>
                    <a:pt x="5101398" y="7330146"/>
                  </a:lnTo>
                  <a:lnTo>
                    <a:pt x="5106161" y="7337210"/>
                  </a:lnTo>
                  <a:lnTo>
                    <a:pt x="5113225" y="7341973"/>
                  </a:lnTo>
                  <a:lnTo>
                    <a:pt x="5121921" y="7343720"/>
                  </a:lnTo>
                  <a:lnTo>
                    <a:pt x="5130572" y="7341973"/>
                  </a:lnTo>
                  <a:lnTo>
                    <a:pt x="5137636" y="7337210"/>
                  </a:lnTo>
                  <a:lnTo>
                    <a:pt x="5142399" y="7330146"/>
                  </a:lnTo>
                  <a:lnTo>
                    <a:pt x="5144146" y="7321495"/>
                  </a:lnTo>
                  <a:lnTo>
                    <a:pt x="5142399" y="7312844"/>
                  </a:lnTo>
                  <a:lnTo>
                    <a:pt x="5137631" y="7305779"/>
                  </a:lnTo>
                  <a:lnTo>
                    <a:pt x="5130553" y="7301016"/>
                  </a:lnTo>
                  <a:lnTo>
                    <a:pt x="5121876" y="7299270"/>
                  </a:lnTo>
                  <a:close/>
                </a:path>
                <a:path w="11962130" h="7343775">
                  <a:moveTo>
                    <a:pt x="5032932" y="7299270"/>
                  </a:moveTo>
                  <a:lnTo>
                    <a:pt x="5024281" y="7301016"/>
                  </a:lnTo>
                  <a:lnTo>
                    <a:pt x="5017217" y="7305779"/>
                  </a:lnTo>
                  <a:lnTo>
                    <a:pt x="5012454" y="7312844"/>
                  </a:lnTo>
                  <a:lnTo>
                    <a:pt x="5010707" y="7321495"/>
                  </a:lnTo>
                  <a:lnTo>
                    <a:pt x="5012454" y="7330146"/>
                  </a:lnTo>
                  <a:lnTo>
                    <a:pt x="5017217" y="7337210"/>
                  </a:lnTo>
                  <a:lnTo>
                    <a:pt x="5024281" y="7341973"/>
                  </a:lnTo>
                  <a:lnTo>
                    <a:pt x="5032976" y="7343720"/>
                  </a:lnTo>
                  <a:lnTo>
                    <a:pt x="5041627" y="7341973"/>
                  </a:lnTo>
                  <a:lnTo>
                    <a:pt x="5048692" y="7337210"/>
                  </a:lnTo>
                  <a:lnTo>
                    <a:pt x="5053455" y="7330146"/>
                  </a:lnTo>
                  <a:lnTo>
                    <a:pt x="5055201" y="7321495"/>
                  </a:lnTo>
                  <a:lnTo>
                    <a:pt x="5053454" y="7312844"/>
                  </a:lnTo>
                  <a:lnTo>
                    <a:pt x="5048686" y="7305779"/>
                  </a:lnTo>
                  <a:lnTo>
                    <a:pt x="5041609" y="7301016"/>
                  </a:lnTo>
                  <a:lnTo>
                    <a:pt x="5032932" y="7299270"/>
                  </a:lnTo>
                  <a:close/>
                </a:path>
                <a:path w="11962130" h="7343775">
                  <a:moveTo>
                    <a:pt x="4943988" y="7299270"/>
                  </a:moveTo>
                  <a:lnTo>
                    <a:pt x="4935337" y="7301016"/>
                  </a:lnTo>
                  <a:lnTo>
                    <a:pt x="4928272" y="7305779"/>
                  </a:lnTo>
                  <a:lnTo>
                    <a:pt x="4923509" y="7312844"/>
                  </a:lnTo>
                  <a:lnTo>
                    <a:pt x="4921763" y="7321495"/>
                  </a:lnTo>
                  <a:lnTo>
                    <a:pt x="4923509" y="7330146"/>
                  </a:lnTo>
                  <a:lnTo>
                    <a:pt x="4928272" y="7337210"/>
                  </a:lnTo>
                  <a:lnTo>
                    <a:pt x="4935337" y="7341973"/>
                  </a:lnTo>
                  <a:lnTo>
                    <a:pt x="4944032" y="7343720"/>
                  </a:lnTo>
                  <a:lnTo>
                    <a:pt x="4952683" y="7341973"/>
                  </a:lnTo>
                  <a:lnTo>
                    <a:pt x="4959747" y="7337210"/>
                  </a:lnTo>
                  <a:lnTo>
                    <a:pt x="4964510" y="7330146"/>
                  </a:lnTo>
                  <a:lnTo>
                    <a:pt x="4966257" y="7321495"/>
                  </a:lnTo>
                  <a:lnTo>
                    <a:pt x="4964510" y="7312844"/>
                  </a:lnTo>
                  <a:lnTo>
                    <a:pt x="4959742" y="7305779"/>
                  </a:lnTo>
                  <a:lnTo>
                    <a:pt x="4952664" y="7301016"/>
                  </a:lnTo>
                  <a:lnTo>
                    <a:pt x="4943988" y="7299270"/>
                  </a:lnTo>
                  <a:close/>
                </a:path>
                <a:path w="11962130" h="7343775">
                  <a:moveTo>
                    <a:pt x="4855043" y="7299270"/>
                  </a:moveTo>
                  <a:lnTo>
                    <a:pt x="4846392" y="7301016"/>
                  </a:lnTo>
                  <a:lnTo>
                    <a:pt x="4839328" y="7305779"/>
                  </a:lnTo>
                  <a:lnTo>
                    <a:pt x="4834565" y="7312844"/>
                  </a:lnTo>
                  <a:lnTo>
                    <a:pt x="4832818" y="7321495"/>
                  </a:lnTo>
                  <a:lnTo>
                    <a:pt x="4834565" y="7330146"/>
                  </a:lnTo>
                  <a:lnTo>
                    <a:pt x="4839328" y="7337210"/>
                  </a:lnTo>
                  <a:lnTo>
                    <a:pt x="4846392" y="7341973"/>
                  </a:lnTo>
                  <a:lnTo>
                    <a:pt x="4855088" y="7343720"/>
                  </a:lnTo>
                  <a:lnTo>
                    <a:pt x="4863739" y="7341973"/>
                  </a:lnTo>
                  <a:lnTo>
                    <a:pt x="4870803" y="7337210"/>
                  </a:lnTo>
                  <a:lnTo>
                    <a:pt x="4875566" y="7330146"/>
                  </a:lnTo>
                  <a:lnTo>
                    <a:pt x="4877313" y="7321495"/>
                  </a:lnTo>
                  <a:lnTo>
                    <a:pt x="4875565" y="7312844"/>
                  </a:lnTo>
                  <a:lnTo>
                    <a:pt x="4870797" y="7305779"/>
                  </a:lnTo>
                  <a:lnTo>
                    <a:pt x="4863720" y="7301016"/>
                  </a:lnTo>
                  <a:lnTo>
                    <a:pt x="4855043" y="7299270"/>
                  </a:lnTo>
                  <a:close/>
                </a:path>
                <a:path w="11962130" h="7343775">
                  <a:moveTo>
                    <a:pt x="4766099" y="7299270"/>
                  </a:moveTo>
                  <a:lnTo>
                    <a:pt x="4757448" y="7301016"/>
                  </a:lnTo>
                  <a:lnTo>
                    <a:pt x="4750383" y="7305779"/>
                  </a:lnTo>
                  <a:lnTo>
                    <a:pt x="4745620" y="7312844"/>
                  </a:lnTo>
                  <a:lnTo>
                    <a:pt x="4743874" y="7321495"/>
                  </a:lnTo>
                  <a:lnTo>
                    <a:pt x="4745620" y="7330146"/>
                  </a:lnTo>
                  <a:lnTo>
                    <a:pt x="4750383" y="7337210"/>
                  </a:lnTo>
                  <a:lnTo>
                    <a:pt x="4757448" y="7341973"/>
                  </a:lnTo>
                  <a:lnTo>
                    <a:pt x="4766143" y="7343720"/>
                  </a:lnTo>
                  <a:lnTo>
                    <a:pt x="4774794" y="7341973"/>
                  </a:lnTo>
                  <a:lnTo>
                    <a:pt x="4781859" y="7337210"/>
                  </a:lnTo>
                  <a:lnTo>
                    <a:pt x="4786622" y="7330146"/>
                  </a:lnTo>
                  <a:lnTo>
                    <a:pt x="4788368" y="7321495"/>
                  </a:lnTo>
                  <a:lnTo>
                    <a:pt x="4786621" y="7312844"/>
                  </a:lnTo>
                  <a:lnTo>
                    <a:pt x="4781853" y="7305779"/>
                  </a:lnTo>
                  <a:lnTo>
                    <a:pt x="4774775" y="7301016"/>
                  </a:lnTo>
                  <a:lnTo>
                    <a:pt x="4766099" y="7299270"/>
                  </a:lnTo>
                  <a:close/>
                </a:path>
                <a:path w="11962130" h="7343775">
                  <a:moveTo>
                    <a:pt x="4677153" y="7299270"/>
                  </a:moveTo>
                  <a:lnTo>
                    <a:pt x="4668503" y="7301016"/>
                  </a:lnTo>
                  <a:lnTo>
                    <a:pt x="4661438" y="7305779"/>
                  </a:lnTo>
                  <a:lnTo>
                    <a:pt x="4656675" y="7312844"/>
                  </a:lnTo>
                  <a:lnTo>
                    <a:pt x="4654928" y="7321495"/>
                  </a:lnTo>
                  <a:lnTo>
                    <a:pt x="4656675" y="7330146"/>
                  </a:lnTo>
                  <a:lnTo>
                    <a:pt x="4661438" y="7337210"/>
                  </a:lnTo>
                  <a:lnTo>
                    <a:pt x="4668503" y="7341973"/>
                  </a:lnTo>
                  <a:lnTo>
                    <a:pt x="4677199" y="7343720"/>
                  </a:lnTo>
                  <a:lnTo>
                    <a:pt x="4685849" y="7341973"/>
                  </a:lnTo>
                  <a:lnTo>
                    <a:pt x="4692914" y="7337210"/>
                  </a:lnTo>
                  <a:lnTo>
                    <a:pt x="4697677" y="7330146"/>
                  </a:lnTo>
                  <a:lnTo>
                    <a:pt x="4699424" y="7321495"/>
                  </a:lnTo>
                  <a:lnTo>
                    <a:pt x="4697676" y="7312844"/>
                  </a:lnTo>
                  <a:lnTo>
                    <a:pt x="4692908" y="7305779"/>
                  </a:lnTo>
                  <a:lnTo>
                    <a:pt x="4685830" y="7301016"/>
                  </a:lnTo>
                  <a:lnTo>
                    <a:pt x="4677153" y="7299270"/>
                  </a:lnTo>
                  <a:close/>
                </a:path>
                <a:path w="11962130" h="7343775">
                  <a:moveTo>
                    <a:pt x="4588209" y="7299270"/>
                  </a:moveTo>
                  <a:lnTo>
                    <a:pt x="4579558" y="7301016"/>
                  </a:lnTo>
                  <a:lnTo>
                    <a:pt x="4572493" y="7305779"/>
                  </a:lnTo>
                  <a:lnTo>
                    <a:pt x="4567730" y="7312844"/>
                  </a:lnTo>
                  <a:lnTo>
                    <a:pt x="4565984" y="7321495"/>
                  </a:lnTo>
                  <a:lnTo>
                    <a:pt x="4567730" y="7330146"/>
                  </a:lnTo>
                  <a:lnTo>
                    <a:pt x="4572493" y="7337210"/>
                  </a:lnTo>
                  <a:lnTo>
                    <a:pt x="4579558" y="7341973"/>
                  </a:lnTo>
                  <a:lnTo>
                    <a:pt x="4588253" y="7343720"/>
                  </a:lnTo>
                  <a:lnTo>
                    <a:pt x="4596904" y="7341973"/>
                  </a:lnTo>
                  <a:lnTo>
                    <a:pt x="4603968" y="7337210"/>
                  </a:lnTo>
                  <a:lnTo>
                    <a:pt x="4608731" y="7330146"/>
                  </a:lnTo>
                  <a:lnTo>
                    <a:pt x="4610478" y="7321495"/>
                  </a:lnTo>
                  <a:lnTo>
                    <a:pt x="4608731" y="7312844"/>
                  </a:lnTo>
                  <a:lnTo>
                    <a:pt x="4603963" y="7305779"/>
                  </a:lnTo>
                  <a:lnTo>
                    <a:pt x="4596885" y="7301016"/>
                  </a:lnTo>
                  <a:lnTo>
                    <a:pt x="4588209" y="7299270"/>
                  </a:lnTo>
                  <a:close/>
                </a:path>
                <a:path w="11962130" h="7343775">
                  <a:moveTo>
                    <a:pt x="4499264" y="7299270"/>
                  </a:moveTo>
                  <a:lnTo>
                    <a:pt x="4490613" y="7301016"/>
                  </a:lnTo>
                  <a:lnTo>
                    <a:pt x="4483549" y="7305779"/>
                  </a:lnTo>
                  <a:lnTo>
                    <a:pt x="4478786" y="7312844"/>
                  </a:lnTo>
                  <a:lnTo>
                    <a:pt x="4477039" y="7321495"/>
                  </a:lnTo>
                  <a:lnTo>
                    <a:pt x="4478786" y="7330146"/>
                  </a:lnTo>
                  <a:lnTo>
                    <a:pt x="4483549" y="7337210"/>
                  </a:lnTo>
                  <a:lnTo>
                    <a:pt x="4490613" y="7341973"/>
                  </a:lnTo>
                  <a:lnTo>
                    <a:pt x="4499309" y="7343720"/>
                  </a:lnTo>
                  <a:lnTo>
                    <a:pt x="4507959" y="7341973"/>
                  </a:lnTo>
                  <a:lnTo>
                    <a:pt x="4515024" y="7337210"/>
                  </a:lnTo>
                  <a:lnTo>
                    <a:pt x="4519787" y="7330146"/>
                  </a:lnTo>
                  <a:lnTo>
                    <a:pt x="4521534" y="7321495"/>
                  </a:lnTo>
                  <a:lnTo>
                    <a:pt x="4519786" y="7312844"/>
                  </a:lnTo>
                  <a:lnTo>
                    <a:pt x="4515018" y="7305779"/>
                  </a:lnTo>
                  <a:lnTo>
                    <a:pt x="4507941" y="7301016"/>
                  </a:lnTo>
                  <a:lnTo>
                    <a:pt x="4499264" y="7299270"/>
                  </a:lnTo>
                  <a:close/>
                </a:path>
                <a:path w="11962130" h="7343775">
                  <a:moveTo>
                    <a:pt x="4410320" y="7299270"/>
                  </a:moveTo>
                  <a:lnTo>
                    <a:pt x="4401669" y="7301016"/>
                  </a:lnTo>
                  <a:lnTo>
                    <a:pt x="4394604" y="7305779"/>
                  </a:lnTo>
                  <a:lnTo>
                    <a:pt x="4389841" y="7312844"/>
                  </a:lnTo>
                  <a:lnTo>
                    <a:pt x="4388095" y="7321495"/>
                  </a:lnTo>
                  <a:lnTo>
                    <a:pt x="4389841" y="7330146"/>
                  </a:lnTo>
                  <a:lnTo>
                    <a:pt x="4394604" y="7337210"/>
                  </a:lnTo>
                  <a:lnTo>
                    <a:pt x="4401669" y="7341973"/>
                  </a:lnTo>
                  <a:lnTo>
                    <a:pt x="4410364" y="7343720"/>
                  </a:lnTo>
                  <a:lnTo>
                    <a:pt x="4419015" y="7341973"/>
                  </a:lnTo>
                  <a:lnTo>
                    <a:pt x="4426080" y="7337210"/>
                  </a:lnTo>
                  <a:lnTo>
                    <a:pt x="4430843" y="7330146"/>
                  </a:lnTo>
                  <a:lnTo>
                    <a:pt x="4432589" y="7321495"/>
                  </a:lnTo>
                  <a:lnTo>
                    <a:pt x="4430842" y="7312844"/>
                  </a:lnTo>
                  <a:lnTo>
                    <a:pt x="4426074" y="7305779"/>
                  </a:lnTo>
                  <a:lnTo>
                    <a:pt x="4418996" y="7301016"/>
                  </a:lnTo>
                  <a:lnTo>
                    <a:pt x="4410320" y="7299270"/>
                  </a:lnTo>
                  <a:close/>
                </a:path>
                <a:path w="11962130" h="7343775">
                  <a:moveTo>
                    <a:pt x="4321375" y="7299270"/>
                  </a:moveTo>
                  <a:lnTo>
                    <a:pt x="4312724" y="7301016"/>
                  </a:lnTo>
                  <a:lnTo>
                    <a:pt x="4305660" y="7305779"/>
                  </a:lnTo>
                  <a:lnTo>
                    <a:pt x="4300897" y="7312844"/>
                  </a:lnTo>
                  <a:lnTo>
                    <a:pt x="4299150" y="7321495"/>
                  </a:lnTo>
                  <a:lnTo>
                    <a:pt x="4300897" y="7330146"/>
                  </a:lnTo>
                  <a:lnTo>
                    <a:pt x="4305660" y="7337210"/>
                  </a:lnTo>
                  <a:lnTo>
                    <a:pt x="4312724" y="7341973"/>
                  </a:lnTo>
                  <a:lnTo>
                    <a:pt x="4321420" y="7343720"/>
                  </a:lnTo>
                  <a:lnTo>
                    <a:pt x="4330071" y="7341973"/>
                  </a:lnTo>
                  <a:lnTo>
                    <a:pt x="4337135" y="7337210"/>
                  </a:lnTo>
                  <a:lnTo>
                    <a:pt x="4341898" y="7330146"/>
                  </a:lnTo>
                  <a:lnTo>
                    <a:pt x="4343645" y="7321495"/>
                  </a:lnTo>
                  <a:lnTo>
                    <a:pt x="4341897" y="7312844"/>
                  </a:lnTo>
                  <a:lnTo>
                    <a:pt x="4337130" y="7305779"/>
                  </a:lnTo>
                  <a:lnTo>
                    <a:pt x="4330052" y="7301016"/>
                  </a:lnTo>
                  <a:lnTo>
                    <a:pt x="4321375" y="7299270"/>
                  </a:lnTo>
                  <a:close/>
                </a:path>
                <a:path w="11962130" h="7343775">
                  <a:moveTo>
                    <a:pt x="4232431" y="7299270"/>
                  </a:moveTo>
                  <a:lnTo>
                    <a:pt x="4223780" y="7301016"/>
                  </a:lnTo>
                  <a:lnTo>
                    <a:pt x="4216715" y="7305779"/>
                  </a:lnTo>
                  <a:lnTo>
                    <a:pt x="4211952" y="7312844"/>
                  </a:lnTo>
                  <a:lnTo>
                    <a:pt x="4210206" y="7321495"/>
                  </a:lnTo>
                  <a:lnTo>
                    <a:pt x="4211952" y="7330146"/>
                  </a:lnTo>
                  <a:lnTo>
                    <a:pt x="4216715" y="7337210"/>
                  </a:lnTo>
                  <a:lnTo>
                    <a:pt x="4223780" y="7341973"/>
                  </a:lnTo>
                  <a:lnTo>
                    <a:pt x="4232475" y="7343720"/>
                  </a:lnTo>
                  <a:lnTo>
                    <a:pt x="4241126" y="7341973"/>
                  </a:lnTo>
                  <a:lnTo>
                    <a:pt x="4248191" y="7337210"/>
                  </a:lnTo>
                  <a:lnTo>
                    <a:pt x="4252954" y="7330146"/>
                  </a:lnTo>
                  <a:lnTo>
                    <a:pt x="4254700" y="7321495"/>
                  </a:lnTo>
                  <a:lnTo>
                    <a:pt x="4252953" y="7312844"/>
                  </a:lnTo>
                  <a:lnTo>
                    <a:pt x="4248185" y="7305779"/>
                  </a:lnTo>
                  <a:lnTo>
                    <a:pt x="4241107" y="7301016"/>
                  </a:lnTo>
                  <a:lnTo>
                    <a:pt x="4232431" y="7299270"/>
                  </a:lnTo>
                  <a:close/>
                </a:path>
                <a:path w="11962130" h="7343775">
                  <a:moveTo>
                    <a:pt x="4143485" y="7299270"/>
                  </a:moveTo>
                  <a:lnTo>
                    <a:pt x="4134834" y="7301016"/>
                  </a:lnTo>
                  <a:lnTo>
                    <a:pt x="4127770" y="7305779"/>
                  </a:lnTo>
                  <a:lnTo>
                    <a:pt x="4123007" y="7312844"/>
                  </a:lnTo>
                  <a:lnTo>
                    <a:pt x="4121260" y="7321495"/>
                  </a:lnTo>
                  <a:lnTo>
                    <a:pt x="4123007" y="7330146"/>
                  </a:lnTo>
                  <a:lnTo>
                    <a:pt x="4127770" y="7337210"/>
                  </a:lnTo>
                  <a:lnTo>
                    <a:pt x="4134834" y="7341973"/>
                  </a:lnTo>
                  <a:lnTo>
                    <a:pt x="4143529" y="7343720"/>
                  </a:lnTo>
                  <a:lnTo>
                    <a:pt x="4152180" y="7341973"/>
                  </a:lnTo>
                  <a:lnTo>
                    <a:pt x="4159245" y="7337210"/>
                  </a:lnTo>
                  <a:lnTo>
                    <a:pt x="4164008" y="7330146"/>
                  </a:lnTo>
                  <a:lnTo>
                    <a:pt x="4165754" y="7321495"/>
                  </a:lnTo>
                  <a:lnTo>
                    <a:pt x="4164007" y="7312844"/>
                  </a:lnTo>
                  <a:lnTo>
                    <a:pt x="4159239" y="7305779"/>
                  </a:lnTo>
                  <a:lnTo>
                    <a:pt x="4152162" y="7301016"/>
                  </a:lnTo>
                  <a:lnTo>
                    <a:pt x="4143485" y="7299270"/>
                  </a:lnTo>
                  <a:close/>
                </a:path>
                <a:path w="11962130" h="7343775">
                  <a:moveTo>
                    <a:pt x="4054541" y="7299270"/>
                  </a:moveTo>
                  <a:lnTo>
                    <a:pt x="4045890" y="7301016"/>
                  </a:lnTo>
                  <a:lnTo>
                    <a:pt x="4038825" y="7305779"/>
                  </a:lnTo>
                  <a:lnTo>
                    <a:pt x="4034062" y="7312844"/>
                  </a:lnTo>
                  <a:lnTo>
                    <a:pt x="4032316" y="7321495"/>
                  </a:lnTo>
                  <a:lnTo>
                    <a:pt x="4034062" y="7330146"/>
                  </a:lnTo>
                  <a:lnTo>
                    <a:pt x="4038825" y="7337210"/>
                  </a:lnTo>
                  <a:lnTo>
                    <a:pt x="4045890" y="7341973"/>
                  </a:lnTo>
                  <a:lnTo>
                    <a:pt x="4054585" y="7343720"/>
                  </a:lnTo>
                  <a:lnTo>
                    <a:pt x="4063236" y="7341973"/>
                  </a:lnTo>
                  <a:lnTo>
                    <a:pt x="4070300" y="7337210"/>
                  </a:lnTo>
                  <a:lnTo>
                    <a:pt x="4075063" y="7330146"/>
                  </a:lnTo>
                  <a:lnTo>
                    <a:pt x="4076810" y="7321495"/>
                  </a:lnTo>
                  <a:lnTo>
                    <a:pt x="4075063" y="7312844"/>
                  </a:lnTo>
                  <a:lnTo>
                    <a:pt x="4070295" y="7305779"/>
                  </a:lnTo>
                  <a:lnTo>
                    <a:pt x="4063217" y="7301016"/>
                  </a:lnTo>
                  <a:lnTo>
                    <a:pt x="4054541" y="7299270"/>
                  </a:lnTo>
                  <a:close/>
                </a:path>
                <a:path w="11962130" h="7343775">
                  <a:moveTo>
                    <a:pt x="3965596" y="7299270"/>
                  </a:moveTo>
                  <a:lnTo>
                    <a:pt x="3956945" y="7301016"/>
                  </a:lnTo>
                  <a:lnTo>
                    <a:pt x="3949881" y="7305779"/>
                  </a:lnTo>
                  <a:lnTo>
                    <a:pt x="3945118" y="7312844"/>
                  </a:lnTo>
                  <a:lnTo>
                    <a:pt x="3943371" y="7321495"/>
                  </a:lnTo>
                  <a:lnTo>
                    <a:pt x="3945118" y="7330146"/>
                  </a:lnTo>
                  <a:lnTo>
                    <a:pt x="3949881" y="7337210"/>
                  </a:lnTo>
                  <a:lnTo>
                    <a:pt x="3956945" y="7341973"/>
                  </a:lnTo>
                  <a:lnTo>
                    <a:pt x="3965641" y="7343720"/>
                  </a:lnTo>
                  <a:lnTo>
                    <a:pt x="3974292" y="7341973"/>
                  </a:lnTo>
                  <a:lnTo>
                    <a:pt x="3981356" y="7337210"/>
                  </a:lnTo>
                  <a:lnTo>
                    <a:pt x="3986119" y="7330146"/>
                  </a:lnTo>
                  <a:lnTo>
                    <a:pt x="3987866" y="7321495"/>
                  </a:lnTo>
                  <a:lnTo>
                    <a:pt x="3986118" y="7312844"/>
                  </a:lnTo>
                  <a:lnTo>
                    <a:pt x="3981350" y="7305779"/>
                  </a:lnTo>
                  <a:lnTo>
                    <a:pt x="3974273" y="7301016"/>
                  </a:lnTo>
                  <a:lnTo>
                    <a:pt x="3965596" y="7299270"/>
                  </a:lnTo>
                  <a:close/>
                </a:path>
                <a:path w="11962130" h="7343775">
                  <a:moveTo>
                    <a:pt x="3876652" y="7299270"/>
                  </a:moveTo>
                  <a:lnTo>
                    <a:pt x="3868001" y="7301016"/>
                  </a:lnTo>
                  <a:lnTo>
                    <a:pt x="3860936" y="7305779"/>
                  </a:lnTo>
                  <a:lnTo>
                    <a:pt x="3856173" y="7312844"/>
                  </a:lnTo>
                  <a:lnTo>
                    <a:pt x="3854427" y="7321495"/>
                  </a:lnTo>
                  <a:lnTo>
                    <a:pt x="3856173" y="7330146"/>
                  </a:lnTo>
                  <a:lnTo>
                    <a:pt x="3860936" y="7337210"/>
                  </a:lnTo>
                  <a:lnTo>
                    <a:pt x="3868001" y="7341973"/>
                  </a:lnTo>
                  <a:lnTo>
                    <a:pt x="3876696" y="7343720"/>
                  </a:lnTo>
                  <a:lnTo>
                    <a:pt x="3885347" y="7341973"/>
                  </a:lnTo>
                  <a:lnTo>
                    <a:pt x="3892412" y="7337210"/>
                  </a:lnTo>
                  <a:lnTo>
                    <a:pt x="3897175" y="7330146"/>
                  </a:lnTo>
                  <a:lnTo>
                    <a:pt x="3898921" y="7321495"/>
                  </a:lnTo>
                  <a:lnTo>
                    <a:pt x="3897174" y="7312844"/>
                  </a:lnTo>
                  <a:lnTo>
                    <a:pt x="3892406" y="7305779"/>
                  </a:lnTo>
                  <a:lnTo>
                    <a:pt x="3885328" y="7301016"/>
                  </a:lnTo>
                  <a:lnTo>
                    <a:pt x="3876652" y="7299270"/>
                  </a:lnTo>
                  <a:close/>
                </a:path>
                <a:path w="11962130" h="7343775">
                  <a:moveTo>
                    <a:pt x="3787706" y="7299270"/>
                  </a:moveTo>
                  <a:lnTo>
                    <a:pt x="3779055" y="7301016"/>
                  </a:lnTo>
                  <a:lnTo>
                    <a:pt x="3771990" y="7305779"/>
                  </a:lnTo>
                  <a:lnTo>
                    <a:pt x="3767227" y="7312844"/>
                  </a:lnTo>
                  <a:lnTo>
                    <a:pt x="3765481" y="7321495"/>
                  </a:lnTo>
                  <a:lnTo>
                    <a:pt x="3767227" y="7330146"/>
                  </a:lnTo>
                  <a:lnTo>
                    <a:pt x="3771990" y="7337210"/>
                  </a:lnTo>
                  <a:lnTo>
                    <a:pt x="3779055" y="7341973"/>
                  </a:lnTo>
                  <a:lnTo>
                    <a:pt x="3787750" y="7343720"/>
                  </a:lnTo>
                  <a:lnTo>
                    <a:pt x="3796401" y="7341973"/>
                  </a:lnTo>
                  <a:lnTo>
                    <a:pt x="3803466" y="7337210"/>
                  </a:lnTo>
                  <a:lnTo>
                    <a:pt x="3808229" y="7330146"/>
                  </a:lnTo>
                  <a:lnTo>
                    <a:pt x="3809975" y="7321495"/>
                  </a:lnTo>
                  <a:lnTo>
                    <a:pt x="3808228" y="7312844"/>
                  </a:lnTo>
                  <a:lnTo>
                    <a:pt x="3803460" y="7305779"/>
                  </a:lnTo>
                  <a:lnTo>
                    <a:pt x="3796383" y="7301016"/>
                  </a:lnTo>
                  <a:lnTo>
                    <a:pt x="3787706" y="7299270"/>
                  </a:lnTo>
                  <a:close/>
                </a:path>
                <a:path w="11962130" h="7343775">
                  <a:moveTo>
                    <a:pt x="3698761" y="7299270"/>
                  </a:moveTo>
                  <a:lnTo>
                    <a:pt x="3690110" y="7301016"/>
                  </a:lnTo>
                  <a:lnTo>
                    <a:pt x="3683046" y="7305779"/>
                  </a:lnTo>
                  <a:lnTo>
                    <a:pt x="3678283" y="7312844"/>
                  </a:lnTo>
                  <a:lnTo>
                    <a:pt x="3676536" y="7321495"/>
                  </a:lnTo>
                  <a:lnTo>
                    <a:pt x="3678283" y="7330146"/>
                  </a:lnTo>
                  <a:lnTo>
                    <a:pt x="3683046" y="7337210"/>
                  </a:lnTo>
                  <a:lnTo>
                    <a:pt x="3690110" y="7341973"/>
                  </a:lnTo>
                  <a:lnTo>
                    <a:pt x="3698806" y="7343720"/>
                  </a:lnTo>
                  <a:lnTo>
                    <a:pt x="3707457" y="7341973"/>
                  </a:lnTo>
                  <a:lnTo>
                    <a:pt x="3714521" y="7337210"/>
                  </a:lnTo>
                  <a:lnTo>
                    <a:pt x="3719284" y="7330146"/>
                  </a:lnTo>
                  <a:lnTo>
                    <a:pt x="3721031" y="7321495"/>
                  </a:lnTo>
                  <a:lnTo>
                    <a:pt x="3719284" y="7312844"/>
                  </a:lnTo>
                  <a:lnTo>
                    <a:pt x="3714516" y="7305779"/>
                  </a:lnTo>
                  <a:lnTo>
                    <a:pt x="3707438" y="7301016"/>
                  </a:lnTo>
                  <a:lnTo>
                    <a:pt x="3698761" y="7299270"/>
                  </a:lnTo>
                  <a:close/>
                </a:path>
                <a:path w="11962130" h="7343775">
                  <a:moveTo>
                    <a:pt x="3609817" y="7299270"/>
                  </a:moveTo>
                  <a:lnTo>
                    <a:pt x="3601166" y="7301016"/>
                  </a:lnTo>
                  <a:lnTo>
                    <a:pt x="3594102" y="7305779"/>
                  </a:lnTo>
                  <a:lnTo>
                    <a:pt x="3589339" y="7312844"/>
                  </a:lnTo>
                  <a:lnTo>
                    <a:pt x="3587592" y="7321495"/>
                  </a:lnTo>
                  <a:lnTo>
                    <a:pt x="3589339" y="7330146"/>
                  </a:lnTo>
                  <a:lnTo>
                    <a:pt x="3594102" y="7337210"/>
                  </a:lnTo>
                  <a:lnTo>
                    <a:pt x="3601166" y="7341973"/>
                  </a:lnTo>
                  <a:lnTo>
                    <a:pt x="3609861" y="7343720"/>
                  </a:lnTo>
                  <a:lnTo>
                    <a:pt x="3618512" y="7341973"/>
                  </a:lnTo>
                  <a:lnTo>
                    <a:pt x="3625577" y="7337210"/>
                  </a:lnTo>
                  <a:lnTo>
                    <a:pt x="3630340" y="7330146"/>
                  </a:lnTo>
                  <a:lnTo>
                    <a:pt x="3632086" y="7321495"/>
                  </a:lnTo>
                  <a:lnTo>
                    <a:pt x="3630339" y="7312844"/>
                  </a:lnTo>
                  <a:lnTo>
                    <a:pt x="3625571" y="7305779"/>
                  </a:lnTo>
                  <a:lnTo>
                    <a:pt x="3618494" y="7301016"/>
                  </a:lnTo>
                  <a:lnTo>
                    <a:pt x="3609817" y="7299270"/>
                  </a:lnTo>
                  <a:close/>
                </a:path>
                <a:path w="11962130" h="7343775">
                  <a:moveTo>
                    <a:pt x="3520873" y="7299270"/>
                  </a:moveTo>
                  <a:lnTo>
                    <a:pt x="3512222" y="7301016"/>
                  </a:lnTo>
                  <a:lnTo>
                    <a:pt x="3505157" y="7305779"/>
                  </a:lnTo>
                  <a:lnTo>
                    <a:pt x="3500394" y="7312844"/>
                  </a:lnTo>
                  <a:lnTo>
                    <a:pt x="3498648" y="7321495"/>
                  </a:lnTo>
                  <a:lnTo>
                    <a:pt x="3500394" y="7330146"/>
                  </a:lnTo>
                  <a:lnTo>
                    <a:pt x="3505157" y="7337210"/>
                  </a:lnTo>
                  <a:lnTo>
                    <a:pt x="3512222" y="7341973"/>
                  </a:lnTo>
                  <a:lnTo>
                    <a:pt x="3520917" y="7343720"/>
                  </a:lnTo>
                  <a:lnTo>
                    <a:pt x="3529568" y="7341973"/>
                  </a:lnTo>
                  <a:lnTo>
                    <a:pt x="3536632" y="7337210"/>
                  </a:lnTo>
                  <a:lnTo>
                    <a:pt x="3541395" y="7330146"/>
                  </a:lnTo>
                  <a:lnTo>
                    <a:pt x="3543142" y="7321495"/>
                  </a:lnTo>
                  <a:lnTo>
                    <a:pt x="3541395" y="7312844"/>
                  </a:lnTo>
                  <a:lnTo>
                    <a:pt x="3536627" y="7305779"/>
                  </a:lnTo>
                  <a:lnTo>
                    <a:pt x="3529549" y="7301016"/>
                  </a:lnTo>
                  <a:lnTo>
                    <a:pt x="3520873" y="7299270"/>
                  </a:lnTo>
                  <a:close/>
                </a:path>
                <a:path w="11962130" h="7343775">
                  <a:moveTo>
                    <a:pt x="3431927" y="7299270"/>
                  </a:moveTo>
                  <a:lnTo>
                    <a:pt x="3423276" y="7301016"/>
                  </a:lnTo>
                  <a:lnTo>
                    <a:pt x="3416211" y="7305779"/>
                  </a:lnTo>
                  <a:lnTo>
                    <a:pt x="3411448" y="7312844"/>
                  </a:lnTo>
                  <a:lnTo>
                    <a:pt x="3409702" y="7321495"/>
                  </a:lnTo>
                  <a:lnTo>
                    <a:pt x="3411448" y="7330146"/>
                  </a:lnTo>
                  <a:lnTo>
                    <a:pt x="3416211" y="7337210"/>
                  </a:lnTo>
                  <a:lnTo>
                    <a:pt x="3423276" y="7341973"/>
                  </a:lnTo>
                  <a:lnTo>
                    <a:pt x="3431971" y="7343720"/>
                  </a:lnTo>
                  <a:lnTo>
                    <a:pt x="3440622" y="7341973"/>
                  </a:lnTo>
                  <a:lnTo>
                    <a:pt x="3447687" y="7337210"/>
                  </a:lnTo>
                  <a:lnTo>
                    <a:pt x="3452450" y="7330146"/>
                  </a:lnTo>
                  <a:lnTo>
                    <a:pt x="3454196" y="7321495"/>
                  </a:lnTo>
                  <a:lnTo>
                    <a:pt x="3452449" y="7312844"/>
                  </a:lnTo>
                  <a:lnTo>
                    <a:pt x="3447681" y="7305779"/>
                  </a:lnTo>
                  <a:lnTo>
                    <a:pt x="3440604" y="7301016"/>
                  </a:lnTo>
                  <a:lnTo>
                    <a:pt x="3431927" y="7299270"/>
                  </a:lnTo>
                  <a:close/>
                </a:path>
                <a:path w="11962130" h="7343775">
                  <a:moveTo>
                    <a:pt x="3342982" y="7299270"/>
                  </a:moveTo>
                  <a:lnTo>
                    <a:pt x="3334331" y="7301016"/>
                  </a:lnTo>
                  <a:lnTo>
                    <a:pt x="3327267" y="7305779"/>
                  </a:lnTo>
                  <a:lnTo>
                    <a:pt x="3322504" y="7312844"/>
                  </a:lnTo>
                  <a:lnTo>
                    <a:pt x="3320757" y="7321495"/>
                  </a:lnTo>
                  <a:lnTo>
                    <a:pt x="3322504" y="7330146"/>
                  </a:lnTo>
                  <a:lnTo>
                    <a:pt x="3327267" y="7337210"/>
                  </a:lnTo>
                  <a:lnTo>
                    <a:pt x="3334331" y="7341973"/>
                  </a:lnTo>
                  <a:lnTo>
                    <a:pt x="3343027" y="7343720"/>
                  </a:lnTo>
                  <a:lnTo>
                    <a:pt x="3351678" y="7341973"/>
                  </a:lnTo>
                  <a:lnTo>
                    <a:pt x="3358742" y="7337210"/>
                  </a:lnTo>
                  <a:lnTo>
                    <a:pt x="3363505" y="7330146"/>
                  </a:lnTo>
                  <a:lnTo>
                    <a:pt x="3365252" y="7321495"/>
                  </a:lnTo>
                  <a:lnTo>
                    <a:pt x="3363505" y="7312844"/>
                  </a:lnTo>
                  <a:lnTo>
                    <a:pt x="3358737" y="7305779"/>
                  </a:lnTo>
                  <a:lnTo>
                    <a:pt x="3351659" y="7301016"/>
                  </a:lnTo>
                  <a:lnTo>
                    <a:pt x="3342982" y="7299270"/>
                  </a:lnTo>
                  <a:close/>
                </a:path>
                <a:path w="11962130" h="7343775">
                  <a:moveTo>
                    <a:pt x="3254038" y="7299270"/>
                  </a:moveTo>
                  <a:lnTo>
                    <a:pt x="3245387" y="7301016"/>
                  </a:lnTo>
                  <a:lnTo>
                    <a:pt x="3238322" y="7305779"/>
                  </a:lnTo>
                  <a:lnTo>
                    <a:pt x="3233559" y="7312844"/>
                  </a:lnTo>
                  <a:lnTo>
                    <a:pt x="3231813" y="7321495"/>
                  </a:lnTo>
                  <a:lnTo>
                    <a:pt x="3233559" y="7330146"/>
                  </a:lnTo>
                  <a:lnTo>
                    <a:pt x="3238322" y="7337210"/>
                  </a:lnTo>
                  <a:lnTo>
                    <a:pt x="3245387" y="7341973"/>
                  </a:lnTo>
                  <a:lnTo>
                    <a:pt x="3254082" y="7343720"/>
                  </a:lnTo>
                  <a:lnTo>
                    <a:pt x="3262733" y="7341973"/>
                  </a:lnTo>
                  <a:lnTo>
                    <a:pt x="3269798" y="7337210"/>
                  </a:lnTo>
                  <a:lnTo>
                    <a:pt x="3274561" y="7330146"/>
                  </a:lnTo>
                  <a:lnTo>
                    <a:pt x="3276307" y="7321495"/>
                  </a:lnTo>
                  <a:lnTo>
                    <a:pt x="3274560" y="7312844"/>
                  </a:lnTo>
                  <a:lnTo>
                    <a:pt x="3269792" y="7305779"/>
                  </a:lnTo>
                  <a:lnTo>
                    <a:pt x="3262715" y="7301016"/>
                  </a:lnTo>
                  <a:lnTo>
                    <a:pt x="3254038" y="7299270"/>
                  </a:lnTo>
                  <a:close/>
                </a:path>
                <a:path w="11962130" h="7343775">
                  <a:moveTo>
                    <a:pt x="3165094" y="7299270"/>
                  </a:moveTo>
                  <a:lnTo>
                    <a:pt x="3156443" y="7301016"/>
                  </a:lnTo>
                  <a:lnTo>
                    <a:pt x="3149378" y="7305779"/>
                  </a:lnTo>
                  <a:lnTo>
                    <a:pt x="3144615" y="7312844"/>
                  </a:lnTo>
                  <a:lnTo>
                    <a:pt x="3142869" y="7321495"/>
                  </a:lnTo>
                  <a:lnTo>
                    <a:pt x="3144615" y="7330146"/>
                  </a:lnTo>
                  <a:lnTo>
                    <a:pt x="3149378" y="7337210"/>
                  </a:lnTo>
                  <a:lnTo>
                    <a:pt x="3156443" y="7341973"/>
                  </a:lnTo>
                  <a:lnTo>
                    <a:pt x="3165138" y="7343720"/>
                  </a:lnTo>
                  <a:lnTo>
                    <a:pt x="3173789" y="7341973"/>
                  </a:lnTo>
                  <a:lnTo>
                    <a:pt x="3180853" y="7337210"/>
                  </a:lnTo>
                  <a:lnTo>
                    <a:pt x="3185616" y="7330146"/>
                  </a:lnTo>
                  <a:lnTo>
                    <a:pt x="3187363" y="7321495"/>
                  </a:lnTo>
                  <a:lnTo>
                    <a:pt x="3185616" y="7312844"/>
                  </a:lnTo>
                  <a:lnTo>
                    <a:pt x="3180848" y="7305779"/>
                  </a:lnTo>
                  <a:lnTo>
                    <a:pt x="3173770" y="7301016"/>
                  </a:lnTo>
                  <a:lnTo>
                    <a:pt x="3165094" y="7299270"/>
                  </a:lnTo>
                  <a:close/>
                </a:path>
                <a:path w="11962130" h="7343775">
                  <a:moveTo>
                    <a:pt x="3076148" y="7299270"/>
                  </a:moveTo>
                  <a:lnTo>
                    <a:pt x="3067497" y="7301016"/>
                  </a:lnTo>
                  <a:lnTo>
                    <a:pt x="3060433" y="7305779"/>
                  </a:lnTo>
                  <a:lnTo>
                    <a:pt x="3055670" y="7312844"/>
                  </a:lnTo>
                  <a:lnTo>
                    <a:pt x="3053923" y="7321495"/>
                  </a:lnTo>
                  <a:lnTo>
                    <a:pt x="3055670" y="7330146"/>
                  </a:lnTo>
                  <a:lnTo>
                    <a:pt x="3060433" y="7337210"/>
                  </a:lnTo>
                  <a:lnTo>
                    <a:pt x="3067497" y="7341973"/>
                  </a:lnTo>
                  <a:lnTo>
                    <a:pt x="3076194" y="7343720"/>
                  </a:lnTo>
                  <a:lnTo>
                    <a:pt x="3084844" y="7341973"/>
                  </a:lnTo>
                  <a:lnTo>
                    <a:pt x="3091908" y="7337210"/>
                  </a:lnTo>
                  <a:lnTo>
                    <a:pt x="3096671" y="7330146"/>
                  </a:lnTo>
                  <a:lnTo>
                    <a:pt x="3098417" y="7321495"/>
                  </a:lnTo>
                  <a:lnTo>
                    <a:pt x="3096670" y="7312844"/>
                  </a:lnTo>
                  <a:lnTo>
                    <a:pt x="3091902" y="7305779"/>
                  </a:lnTo>
                  <a:lnTo>
                    <a:pt x="3084824" y="7301016"/>
                  </a:lnTo>
                  <a:lnTo>
                    <a:pt x="3076148" y="7299270"/>
                  </a:lnTo>
                  <a:close/>
                </a:path>
                <a:path w="11962130" h="7343775">
                  <a:moveTo>
                    <a:pt x="2987203" y="7299270"/>
                  </a:moveTo>
                  <a:lnTo>
                    <a:pt x="2978552" y="7301016"/>
                  </a:lnTo>
                  <a:lnTo>
                    <a:pt x="2971488" y="7305779"/>
                  </a:lnTo>
                  <a:lnTo>
                    <a:pt x="2966725" y="7312844"/>
                  </a:lnTo>
                  <a:lnTo>
                    <a:pt x="2964978" y="7321495"/>
                  </a:lnTo>
                  <a:lnTo>
                    <a:pt x="2966725" y="7330146"/>
                  </a:lnTo>
                  <a:lnTo>
                    <a:pt x="2971488" y="7337210"/>
                  </a:lnTo>
                  <a:lnTo>
                    <a:pt x="2978552" y="7341973"/>
                  </a:lnTo>
                  <a:lnTo>
                    <a:pt x="2987248" y="7343720"/>
                  </a:lnTo>
                  <a:lnTo>
                    <a:pt x="2995899" y="7341973"/>
                  </a:lnTo>
                  <a:lnTo>
                    <a:pt x="3002963" y="7337210"/>
                  </a:lnTo>
                  <a:lnTo>
                    <a:pt x="3007726" y="7330146"/>
                  </a:lnTo>
                  <a:lnTo>
                    <a:pt x="3009473" y="7321495"/>
                  </a:lnTo>
                  <a:lnTo>
                    <a:pt x="3007726" y="7312844"/>
                  </a:lnTo>
                  <a:lnTo>
                    <a:pt x="3002958" y="7305779"/>
                  </a:lnTo>
                  <a:lnTo>
                    <a:pt x="2995880" y="7301016"/>
                  </a:lnTo>
                  <a:lnTo>
                    <a:pt x="2987203" y="7299270"/>
                  </a:lnTo>
                  <a:close/>
                </a:path>
                <a:path w="11962130" h="7343775">
                  <a:moveTo>
                    <a:pt x="2898259" y="7299270"/>
                  </a:moveTo>
                  <a:lnTo>
                    <a:pt x="2889608" y="7301016"/>
                  </a:lnTo>
                  <a:lnTo>
                    <a:pt x="2882543" y="7305779"/>
                  </a:lnTo>
                  <a:lnTo>
                    <a:pt x="2877780" y="7312844"/>
                  </a:lnTo>
                  <a:lnTo>
                    <a:pt x="2876034" y="7321495"/>
                  </a:lnTo>
                  <a:lnTo>
                    <a:pt x="2877780" y="7330146"/>
                  </a:lnTo>
                  <a:lnTo>
                    <a:pt x="2882543" y="7337210"/>
                  </a:lnTo>
                  <a:lnTo>
                    <a:pt x="2889608" y="7341973"/>
                  </a:lnTo>
                  <a:lnTo>
                    <a:pt x="2898303" y="7343720"/>
                  </a:lnTo>
                  <a:lnTo>
                    <a:pt x="2906954" y="7341973"/>
                  </a:lnTo>
                  <a:lnTo>
                    <a:pt x="2914019" y="7337210"/>
                  </a:lnTo>
                  <a:lnTo>
                    <a:pt x="2918782" y="7330146"/>
                  </a:lnTo>
                  <a:lnTo>
                    <a:pt x="2920528" y="7321495"/>
                  </a:lnTo>
                  <a:lnTo>
                    <a:pt x="2918781" y="7312844"/>
                  </a:lnTo>
                  <a:lnTo>
                    <a:pt x="2914013" y="7305779"/>
                  </a:lnTo>
                  <a:lnTo>
                    <a:pt x="2906936" y="7301016"/>
                  </a:lnTo>
                  <a:lnTo>
                    <a:pt x="2898259" y="7299270"/>
                  </a:lnTo>
                  <a:close/>
                </a:path>
                <a:path w="11962130" h="7343775">
                  <a:moveTo>
                    <a:pt x="2809314" y="7299270"/>
                  </a:moveTo>
                  <a:lnTo>
                    <a:pt x="2800663" y="7301016"/>
                  </a:lnTo>
                  <a:lnTo>
                    <a:pt x="2793599" y="7305779"/>
                  </a:lnTo>
                  <a:lnTo>
                    <a:pt x="2788836" y="7312844"/>
                  </a:lnTo>
                  <a:lnTo>
                    <a:pt x="2787089" y="7321495"/>
                  </a:lnTo>
                  <a:lnTo>
                    <a:pt x="2788836" y="7330146"/>
                  </a:lnTo>
                  <a:lnTo>
                    <a:pt x="2793599" y="7337210"/>
                  </a:lnTo>
                  <a:lnTo>
                    <a:pt x="2800663" y="7341973"/>
                  </a:lnTo>
                  <a:lnTo>
                    <a:pt x="2809359" y="7343720"/>
                  </a:lnTo>
                  <a:lnTo>
                    <a:pt x="2818010" y="7341973"/>
                  </a:lnTo>
                  <a:lnTo>
                    <a:pt x="2825074" y="7337210"/>
                  </a:lnTo>
                  <a:lnTo>
                    <a:pt x="2829837" y="7330146"/>
                  </a:lnTo>
                  <a:lnTo>
                    <a:pt x="2831584" y="7321495"/>
                  </a:lnTo>
                  <a:lnTo>
                    <a:pt x="2829837" y="7312844"/>
                  </a:lnTo>
                  <a:lnTo>
                    <a:pt x="2825069" y="7305779"/>
                  </a:lnTo>
                  <a:lnTo>
                    <a:pt x="2817991" y="7301016"/>
                  </a:lnTo>
                  <a:lnTo>
                    <a:pt x="2809314" y="7299270"/>
                  </a:lnTo>
                  <a:close/>
                </a:path>
                <a:path w="11962130" h="7343775">
                  <a:moveTo>
                    <a:pt x="2720370" y="7299270"/>
                  </a:moveTo>
                  <a:lnTo>
                    <a:pt x="2711719" y="7301016"/>
                  </a:lnTo>
                  <a:lnTo>
                    <a:pt x="2704655" y="7305779"/>
                  </a:lnTo>
                  <a:lnTo>
                    <a:pt x="2699892" y="7312844"/>
                  </a:lnTo>
                  <a:lnTo>
                    <a:pt x="2698145" y="7321495"/>
                  </a:lnTo>
                  <a:lnTo>
                    <a:pt x="2699892" y="7330146"/>
                  </a:lnTo>
                  <a:lnTo>
                    <a:pt x="2704655" y="7337210"/>
                  </a:lnTo>
                  <a:lnTo>
                    <a:pt x="2711719" y="7341973"/>
                  </a:lnTo>
                  <a:lnTo>
                    <a:pt x="2720414" y="7343720"/>
                  </a:lnTo>
                  <a:lnTo>
                    <a:pt x="2729065" y="7341973"/>
                  </a:lnTo>
                  <a:lnTo>
                    <a:pt x="2736130" y="7337210"/>
                  </a:lnTo>
                  <a:lnTo>
                    <a:pt x="2740893" y="7330146"/>
                  </a:lnTo>
                  <a:lnTo>
                    <a:pt x="2742639" y="7321495"/>
                  </a:lnTo>
                  <a:lnTo>
                    <a:pt x="2740892" y="7312844"/>
                  </a:lnTo>
                  <a:lnTo>
                    <a:pt x="2736124" y="7305779"/>
                  </a:lnTo>
                  <a:lnTo>
                    <a:pt x="2729047" y="7301016"/>
                  </a:lnTo>
                  <a:lnTo>
                    <a:pt x="2720370" y="7299270"/>
                  </a:lnTo>
                  <a:close/>
                </a:path>
                <a:path w="11962130" h="7343775">
                  <a:moveTo>
                    <a:pt x="2631424" y="7299270"/>
                  </a:moveTo>
                  <a:lnTo>
                    <a:pt x="2622773" y="7301016"/>
                  </a:lnTo>
                  <a:lnTo>
                    <a:pt x="2615709" y="7305779"/>
                  </a:lnTo>
                  <a:lnTo>
                    <a:pt x="2610946" y="7312844"/>
                  </a:lnTo>
                  <a:lnTo>
                    <a:pt x="2609199" y="7321495"/>
                  </a:lnTo>
                  <a:lnTo>
                    <a:pt x="2610946" y="7330146"/>
                  </a:lnTo>
                  <a:lnTo>
                    <a:pt x="2615709" y="7337210"/>
                  </a:lnTo>
                  <a:lnTo>
                    <a:pt x="2622773" y="7341973"/>
                  </a:lnTo>
                  <a:lnTo>
                    <a:pt x="2631469" y="7343720"/>
                  </a:lnTo>
                  <a:lnTo>
                    <a:pt x="2640120" y="7341973"/>
                  </a:lnTo>
                  <a:lnTo>
                    <a:pt x="2647184" y="7337210"/>
                  </a:lnTo>
                  <a:lnTo>
                    <a:pt x="2651947" y="7330146"/>
                  </a:lnTo>
                  <a:lnTo>
                    <a:pt x="2653694" y="7321495"/>
                  </a:lnTo>
                  <a:lnTo>
                    <a:pt x="2651946" y="7312844"/>
                  </a:lnTo>
                  <a:lnTo>
                    <a:pt x="2647179" y="7305779"/>
                  </a:lnTo>
                  <a:lnTo>
                    <a:pt x="2640101" y="7301016"/>
                  </a:lnTo>
                  <a:lnTo>
                    <a:pt x="2631424" y="7299270"/>
                  </a:lnTo>
                  <a:close/>
                </a:path>
                <a:path w="11962130" h="7343775">
                  <a:moveTo>
                    <a:pt x="2542480" y="7299270"/>
                  </a:moveTo>
                  <a:lnTo>
                    <a:pt x="2533829" y="7301016"/>
                  </a:lnTo>
                  <a:lnTo>
                    <a:pt x="2526764" y="7305779"/>
                  </a:lnTo>
                  <a:lnTo>
                    <a:pt x="2522001" y="7312844"/>
                  </a:lnTo>
                  <a:lnTo>
                    <a:pt x="2520255" y="7321495"/>
                  </a:lnTo>
                  <a:lnTo>
                    <a:pt x="2522001" y="7330146"/>
                  </a:lnTo>
                  <a:lnTo>
                    <a:pt x="2526764" y="7337210"/>
                  </a:lnTo>
                  <a:lnTo>
                    <a:pt x="2533829" y="7341973"/>
                  </a:lnTo>
                  <a:lnTo>
                    <a:pt x="2542524" y="7343720"/>
                  </a:lnTo>
                  <a:lnTo>
                    <a:pt x="2551175" y="7341973"/>
                  </a:lnTo>
                  <a:lnTo>
                    <a:pt x="2558240" y="7337210"/>
                  </a:lnTo>
                  <a:lnTo>
                    <a:pt x="2563003" y="7330146"/>
                  </a:lnTo>
                  <a:lnTo>
                    <a:pt x="2564749" y="7321495"/>
                  </a:lnTo>
                  <a:lnTo>
                    <a:pt x="2563002" y="7312844"/>
                  </a:lnTo>
                  <a:lnTo>
                    <a:pt x="2558234" y="7305779"/>
                  </a:lnTo>
                  <a:lnTo>
                    <a:pt x="2551156" y="7301016"/>
                  </a:lnTo>
                  <a:lnTo>
                    <a:pt x="2542480" y="7299270"/>
                  </a:lnTo>
                  <a:close/>
                </a:path>
                <a:path w="11962130" h="7343775">
                  <a:moveTo>
                    <a:pt x="2453535" y="7299270"/>
                  </a:moveTo>
                  <a:lnTo>
                    <a:pt x="2444884" y="7301016"/>
                  </a:lnTo>
                  <a:lnTo>
                    <a:pt x="2437820" y="7305779"/>
                  </a:lnTo>
                  <a:lnTo>
                    <a:pt x="2433057" y="7312844"/>
                  </a:lnTo>
                  <a:lnTo>
                    <a:pt x="2431310" y="7321495"/>
                  </a:lnTo>
                  <a:lnTo>
                    <a:pt x="2433057" y="7330146"/>
                  </a:lnTo>
                  <a:lnTo>
                    <a:pt x="2437820" y="7337210"/>
                  </a:lnTo>
                  <a:lnTo>
                    <a:pt x="2444884" y="7341973"/>
                  </a:lnTo>
                  <a:lnTo>
                    <a:pt x="2453580" y="7343720"/>
                  </a:lnTo>
                  <a:lnTo>
                    <a:pt x="2462231" y="7341973"/>
                  </a:lnTo>
                  <a:lnTo>
                    <a:pt x="2469295" y="7337210"/>
                  </a:lnTo>
                  <a:lnTo>
                    <a:pt x="2474058" y="7330146"/>
                  </a:lnTo>
                  <a:lnTo>
                    <a:pt x="2475805" y="7321495"/>
                  </a:lnTo>
                  <a:lnTo>
                    <a:pt x="2474058" y="7312844"/>
                  </a:lnTo>
                  <a:lnTo>
                    <a:pt x="2469290" y="7305779"/>
                  </a:lnTo>
                  <a:lnTo>
                    <a:pt x="2462212" y="7301016"/>
                  </a:lnTo>
                  <a:lnTo>
                    <a:pt x="2453535" y="7299270"/>
                  </a:lnTo>
                  <a:close/>
                </a:path>
                <a:path w="11962130" h="7343775">
                  <a:moveTo>
                    <a:pt x="2364591" y="7299270"/>
                  </a:moveTo>
                  <a:lnTo>
                    <a:pt x="2355940" y="7301016"/>
                  </a:lnTo>
                  <a:lnTo>
                    <a:pt x="2348875" y="7305779"/>
                  </a:lnTo>
                  <a:lnTo>
                    <a:pt x="2344112" y="7312844"/>
                  </a:lnTo>
                  <a:lnTo>
                    <a:pt x="2342366" y="7321495"/>
                  </a:lnTo>
                  <a:lnTo>
                    <a:pt x="2344112" y="7330146"/>
                  </a:lnTo>
                  <a:lnTo>
                    <a:pt x="2348875" y="7337210"/>
                  </a:lnTo>
                  <a:lnTo>
                    <a:pt x="2355940" y="7341973"/>
                  </a:lnTo>
                  <a:lnTo>
                    <a:pt x="2364635" y="7343720"/>
                  </a:lnTo>
                  <a:lnTo>
                    <a:pt x="2373286" y="7341973"/>
                  </a:lnTo>
                  <a:lnTo>
                    <a:pt x="2380351" y="7337210"/>
                  </a:lnTo>
                  <a:lnTo>
                    <a:pt x="2385114" y="7330146"/>
                  </a:lnTo>
                  <a:lnTo>
                    <a:pt x="2386860" y="7321495"/>
                  </a:lnTo>
                  <a:lnTo>
                    <a:pt x="2385113" y="7312844"/>
                  </a:lnTo>
                  <a:lnTo>
                    <a:pt x="2380345" y="7305779"/>
                  </a:lnTo>
                  <a:lnTo>
                    <a:pt x="2373268" y="7301016"/>
                  </a:lnTo>
                  <a:lnTo>
                    <a:pt x="2364591" y="7299270"/>
                  </a:lnTo>
                  <a:close/>
                </a:path>
                <a:path w="11962130" h="7343775">
                  <a:moveTo>
                    <a:pt x="2275645" y="7299270"/>
                  </a:moveTo>
                  <a:lnTo>
                    <a:pt x="2266994" y="7301016"/>
                  </a:lnTo>
                  <a:lnTo>
                    <a:pt x="2259930" y="7305779"/>
                  </a:lnTo>
                  <a:lnTo>
                    <a:pt x="2255167" y="7312844"/>
                  </a:lnTo>
                  <a:lnTo>
                    <a:pt x="2253420" y="7321495"/>
                  </a:lnTo>
                  <a:lnTo>
                    <a:pt x="2255167" y="7330146"/>
                  </a:lnTo>
                  <a:lnTo>
                    <a:pt x="2259930" y="7337210"/>
                  </a:lnTo>
                  <a:lnTo>
                    <a:pt x="2266994" y="7341973"/>
                  </a:lnTo>
                  <a:lnTo>
                    <a:pt x="2275690" y="7343720"/>
                  </a:lnTo>
                  <a:lnTo>
                    <a:pt x="2284341" y="7341973"/>
                  </a:lnTo>
                  <a:lnTo>
                    <a:pt x="2291405" y="7337210"/>
                  </a:lnTo>
                  <a:lnTo>
                    <a:pt x="2296168" y="7330146"/>
                  </a:lnTo>
                  <a:lnTo>
                    <a:pt x="2297915" y="7321495"/>
                  </a:lnTo>
                  <a:lnTo>
                    <a:pt x="2296167" y="7312844"/>
                  </a:lnTo>
                  <a:lnTo>
                    <a:pt x="2291400" y="7305779"/>
                  </a:lnTo>
                  <a:lnTo>
                    <a:pt x="2284322" y="7301016"/>
                  </a:lnTo>
                  <a:lnTo>
                    <a:pt x="2275645" y="7299270"/>
                  </a:lnTo>
                  <a:close/>
                </a:path>
                <a:path w="11962130" h="7343775">
                  <a:moveTo>
                    <a:pt x="2186701" y="7299270"/>
                  </a:moveTo>
                  <a:lnTo>
                    <a:pt x="2178050" y="7301016"/>
                  </a:lnTo>
                  <a:lnTo>
                    <a:pt x="2170985" y="7305779"/>
                  </a:lnTo>
                  <a:lnTo>
                    <a:pt x="2166222" y="7312844"/>
                  </a:lnTo>
                  <a:lnTo>
                    <a:pt x="2164476" y="7321495"/>
                  </a:lnTo>
                  <a:lnTo>
                    <a:pt x="2166222" y="7330146"/>
                  </a:lnTo>
                  <a:lnTo>
                    <a:pt x="2170985" y="7337210"/>
                  </a:lnTo>
                  <a:lnTo>
                    <a:pt x="2178050" y="7341973"/>
                  </a:lnTo>
                  <a:lnTo>
                    <a:pt x="2186745" y="7343720"/>
                  </a:lnTo>
                  <a:lnTo>
                    <a:pt x="2195396" y="7341973"/>
                  </a:lnTo>
                  <a:lnTo>
                    <a:pt x="2202461" y="7337210"/>
                  </a:lnTo>
                  <a:lnTo>
                    <a:pt x="2207224" y="7330146"/>
                  </a:lnTo>
                  <a:lnTo>
                    <a:pt x="2208970" y="7321495"/>
                  </a:lnTo>
                  <a:lnTo>
                    <a:pt x="2207223" y="7312844"/>
                  </a:lnTo>
                  <a:lnTo>
                    <a:pt x="2202455" y="7305779"/>
                  </a:lnTo>
                  <a:lnTo>
                    <a:pt x="2195377" y="7301016"/>
                  </a:lnTo>
                  <a:lnTo>
                    <a:pt x="2186701" y="7299270"/>
                  </a:lnTo>
                  <a:close/>
                </a:path>
                <a:path w="11962130" h="7343775">
                  <a:moveTo>
                    <a:pt x="2097756" y="7299270"/>
                  </a:moveTo>
                  <a:lnTo>
                    <a:pt x="2089105" y="7301016"/>
                  </a:lnTo>
                  <a:lnTo>
                    <a:pt x="2082041" y="7305779"/>
                  </a:lnTo>
                  <a:lnTo>
                    <a:pt x="2077278" y="7312844"/>
                  </a:lnTo>
                  <a:lnTo>
                    <a:pt x="2075531" y="7321495"/>
                  </a:lnTo>
                  <a:lnTo>
                    <a:pt x="2077278" y="7330146"/>
                  </a:lnTo>
                  <a:lnTo>
                    <a:pt x="2082041" y="7337210"/>
                  </a:lnTo>
                  <a:lnTo>
                    <a:pt x="2089105" y="7341973"/>
                  </a:lnTo>
                  <a:lnTo>
                    <a:pt x="2097801" y="7343720"/>
                  </a:lnTo>
                  <a:lnTo>
                    <a:pt x="2106452" y="7341973"/>
                  </a:lnTo>
                  <a:lnTo>
                    <a:pt x="2113516" y="7337210"/>
                  </a:lnTo>
                  <a:lnTo>
                    <a:pt x="2118279" y="7330146"/>
                  </a:lnTo>
                  <a:lnTo>
                    <a:pt x="2120026" y="7321495"/>
                  </a:lnTo>
                  <a:lnTo>
                    <a:pt x="2118278" y="7312844"/>
                  </a:lnTo>
                  <a:lnTo>
                    <a:pt x="2113511" y="7305779"/>
                  </a:lnTo>
                  <a:lnTo>
                    <a:pt x="2106433" y="7301016"/>
                  </a:lnTo>
                  <a:lnTo>
                    <a:pt x="2097756" y="7299270"/>
                  </a:lnTo>
                  <a:close/>
                </a:path>
                <a:path w="11962130" h="7343775">
                  <a:moveTo>
                    <a:pt x="2008812" y="7299270"/>
                  </a:moveTo>
                  <a:lnTo>
                    <a:pt x="2000161" y="7301016"/>
                  </a:lnTo>
                  <a:lnTo>
                    <a:pt x="1993096" y="7305779"/>
                  </a:lnTo>
                  <a:lnTo>
                    <a:pt x="1988333" y="7312844"/>
                  </a:lnTo>
                  <a:lnTo>
                    <a:pt x="1986587" y="7321495"/>
                  </a:lnTo>
                  <a:lnTo>
                    <a:pt x="1988333" y="7330146"/>
                  </a:lnTo>
                  <a:lnTo>
                    <a:pt x="1993096" y="7337210"/>
                  </a:lnTo>
                  <a:lnTo>
                    <a:pt x="2000161" y="7341973"/>
                  </a:lnTo>
                  <a:lnTo>
                    <a:pt x="2008856" y="7343720"/>
                  </a:lnTo>
                  <a:lnTo>
                    <a:pt x="2017507" y="7341973"/>
                  </a:lnTo>
                  <a:lnTo>
                    <a:pt x="2024572" y="7337210"/>
                  </a:lnTo>
                  <a:lnTo>
                    <a:pt x="2029335" y="7330146"/>
                  </a:lnTo>
                  <a:lnTo>
                    <a:pt x="2031081" y="7321495"/>
                  </a:lnTo>
                  <a:lnTo>
                    <a:pt x="2029334" y="7312844"/>
                  </a:lnTo>
                  <a:lnTo>
                    <a:pt x="2024566" y="7305779"/>
                  </a:lnTo>
                  <a:lnTo>
                    <a:pt x="2017489" y="7301016"/>
                  </a:lnTo>
                  <a:lnTo>
                    <a:pt x="2008812" y="7299270"/>
                  </a:lnTo>
                  <a:close/>
                </a:path>
                <a:path w="11962130" h="7343775">
                  <a:moveTo>
                    <a:pt x="1919867" y="7299270"/>
                  </a:moveTo>
                  <a:lnTo>
                    <a:pt x="1911216" y="7301016"/>
                  </a:lnTo>
                  <a:lnTo>
                    <a:pt x="1904152" y="7305779"/>
                  </a:lnTo>
                  <a:lnTo>
                    <a:pt x="1899389" y="7312844"/>
                  </a:lnTo>
                  <a:lnTo>
                    <a:pt x="1897642" y="7321495"/>
                  </a:lnTo>
                  <a:lnTo>
                    <a:pt x="1899389" y="7330146"/>
                  </a:lnTo>
                  <a:lnTo>
                    <a:pt x="1904152" y="7337210"/>
                  </a:lnTo>
                  <a:lnTo>
                    <a:pt x="1911216" y="7341973"/>
                  </a:lnTo>
                  <a:lnTo>
                    <a:pt x="1919912" y="7343720"/>
                  </a:lnTo>
                  <a:lnTo>
                    <a:pt x="1928563" y="7341973"/>
                  </a:lnTo>
                  <a:lnTo>
                    <a:pt x="1935627" y="7337210"/>
                  </a:lnTo>
                  <a:lnTo>
                    <a:pt x="1940390" y="7330146"/>
                  </a:lnTo>
                  <a:lnTo>
                    <a:pt x="1942137" y="7321495"/>
                  </a:lnTo>
                  <a:lnTo>
                    <a:pt x="1940390" y="7312844"/>
                  </a:lnTo>
                  <a:lnTo>
                    <a:pt x="1935622" y="7305779"/>
                  </a:lnTo>
                  <a:lnTo>
                    <a:pt x="1928544" y="7301016"/>
                  </a:lnTo>
                  <a:lnTo>
                    <a:pt x="1919867" y="7299270"/>
                  </a:lnTo>
                  <a:close/>
                </a:path>
                <a:path w="11962130" h="7343775">
                  <a:moveTo>
                    <a:pt x="1830923" y="7299270"/>
                  </a:moveTo>
                  <a:lnTo>
                    <a:pt x="1822272" y="7301016"/>
                  </a:lnTo>
                  <a:lnTo>
                    <a:pt x="1815207" y="7305779"/>
                  </a:lnTo>
                  <a:lnTo>
                    <a:pt x="1810444" y="7312844"/>
                  </a:lnTo>
                  <a:lnTo>
                    <a:pt x="1808698" y="7321495"/>
                  </a:lnTo>
                  <a:lnTo>
                    <a:pt x="1810444" y="7330146"/>
                  </a:lnTo>
                  <a:lnTo>
                    <a:pt x="1815207" y="7337210"/>
                  </a:lnTo>
                  <a:lnTo>
                    <a:pt x="1822272" y="7341973"/>
                  </a:lnTo>
                  <a:lnTo>
                    <a:pt x="1830967" y="7343720"/>
                  </a:lnTo>
                  <a:lnTo>
                    <a:pt x="1839618" y="7341973"/>
                  </a:lnTo>
                  <a:lnTo>
                    <a:pt x="1846683" y="7337210"/>
                  </a:lnTo>
                  <a:lnTo>
                    <a:pt x="1851446" y="7330146"/>
                  </a:lnTo>
                  <a:lnTo>
                    <a:pt x="1853192" y="7321495"/>
                  </a:lnTo>
                  <a:lnTo>
                    <a:pt x="1851445" y="7312844"/>
                  </a:lnTo>
                  <a:lnTo>
                    <a:pt x="1846677" y="7305779"/>
                  </a:lnTo>
                  <a:lnTo>
                    <a:pt x="1839600" y="7301016"/>
                  </a:lnTo>
                  <a:lnTo>
                    <a:pt x="1830923" y="7299270"/>
                  </a:lnTo>
                  <a:close/>
                </a:path>
                <a:path w="11962130" h="7343775">
                  <a:moveTo>
                    <a:pt x="1742757" y="7297445"/>
                  </a:moveTo>
                  <a:lnTo>
                    <a:pt x="1734052" y="7298898"/>
                  </a:lnTo>
                  <a:lnTo>
                    <a:pt x="1726830" y="7303420"/>
                  </a:lnTo>
                  <a:lnTo>
                    <a:pt x="1721831" y="7310319"/>
                  </a:lnTo>
                  <a:lnTo>
                    <a:pt x="1719793" y="7318906"/>
                  </a:lnTo>
                  <a:lnTo>
                    <a:pt x="1721247" y="7327611"/>
                  </a:lnTo>
                  <a:lnTo>
                    <a:pt x="1725768" y="7334833"/>
                  </a:lnTo>
                  <a:lnTo>
                    <a:pt x="1732668" y="7339832"/>
                  </a:lnTo>
                  <a:lnTo>
                    <a:pt x="1741299" y="7341871"/>
                  </a:lnTo>
                  <a:lnTo>
                    <a:pt x="1750004" y="7340418"/>
                  </a:lnTo>
                  <a:lnTo>
                    <a:pt x="1757225" y="7335896"/>
                  </a:lnTo>
                  <a:lnTo>
                    <a:pt x="1762224" y="7328997"/>
                  </a:lnTo>
                  <a:lnTo>
                    <a:pt x="1764262" y="7320410"/>
                  </a:lnTo>
                  <a:lnTo>
                    <a:pt x="1762808" y="7311705"/>
                  </a:lnTo>
                  <a:lnTo>
                    <a:pt x="1758282" y="7304483"/>
                  </a:lnTo>
                  <a:lnTo>
                    <a:pt x="1751369" y="7299484"/>
                  </a:lnTo>
                  <a:lnTo>
                    <a:pt x="1742757" y="7297445"/>
                  </a:lnTo>
                  <a:close/>
                </a:path>
                <a:path w="11962130" h="7343775">
                  <a:moveTo>
                    <a:pt x="1655279" y="7291482"/>
                  </a:moveTo>
                  <a:lnTo>
                    <a:pt x="1646507" y="7292443"/>
                  </a:lnTo>
                  <a:lnTo>
                    <a:pt x="1639042" y="7296550"/>
                  </a:lnTo>
                  <a:lnTo>
                    <a:pt x="1633663" y="7303157"/>
                  </a:lnTo>
                  <a:lnTo>
                    <a:pt x="1631144" y="7311616"/>
                  </a:lnTo>
                  <a:lnTo>
                    <a:pt x="1632105" y="7320389"/>
                  </a:lnTo>
                  <a:lnTo>
                    <a:pt x="1636213" y="7327853"/>
                  </a:lnTo>
                  <a:lnTo>
                    <a:pt x="1642820" y="7333233"/>
                  </a:lnTo>
                  <a:lnTo>
                    <a:pt x="1651322" y="7335755"/>
                  </a:lnTo>
                  <a:lnTo>
                    <a:pt x="1660095" y="7334795"/>
                  </a:lnTo>
                  <a:lnTo>
                    <a:pt x="1667560" y="7330687"/>
                  </a:lnTo>
                  <a:lnTo>
                    <a:pt x="1672940" y="7324080"/>
                  </a:lnTo>
                  <a:lnTo>
                    <a:pt x="1675458" y="7315622"/>
                  </a:lnTo>
                  <a:lnTo>
                    <a:pt x="1674497" y="7306848"/>
                  </a:lnTo>
                  <a:lnTo>
                    <a:pt x="1670384" y="7299383"/>
                  </a:lnTo>
                  <a:lnTo>
                    <a:pt x="1663764" y="7294003"/>
                  </a:lnTo>
                  <a:lnTo>
                    <a:pt x="1655279" y="7291482"/>
                  </a:lnTo>
                  <a:close/>
                </a:path>
                <a:path w="11962130" h="7343775">
                  <a:moveTo>
                    <a:pt x="1567728" y="7280950"/>
                  </a:moveTo>
                  <a:lnTo>
                    <a:pt x="1558928" y="7281613"/>
                  </a:lnTo>
                  <a:lnTo>
                    <a:pt x="1551329" y="7285466"/>
                  </a:lnTo>
                  <a:lnTo>
                    <a:pt x="1545729" y="7291887"/>
                  </a:lnTo>
                  <a:lnTo>
                    <a:pt x="1542925" y="7300255"/>
                  </a:lnTo>
                  <a:lnTo>
                    <a:pt x="1543588" y="7309056"/>
                  </a:lnTo>
                  <a:lnTo>
                    <a:pt x="1547441" y="7316655"/>
                  </a:lnTo>
                  <a:lnTo>
                    <a:pt x="1553862" y="7322255"/>
                  </a:lnTo>
                  <a:lnTo>
                    <a:pt x="1562275" y="7325064"/>
                  </a:lnTo>
                  <a:lnTo>
                    <a:pt x="1571076" y="7324401"/>
                  </a:lnTo>
                  <a:lnTo>
                    <a:pt x="1578675" y="7320548"/>
                  </a:lnTo>
                  <a:lnTo>
                    <a:pt x="1584275" y="7314127"/>
                  </a:lnTo>
                  <a:lnTo>
                    <a:pt x="1587078" y="7305759"/>
                  </a:lnTo>
                  <a:lnTo>
                    <a:pt x="1586414" y="7296958"/>
                  </a:lnTo>
                  <a:lnTo>
                    <a:pt x="1582557" y="7289358"/>
                  </a:lnTo>
                  <a:lnTo>
                    <a:pt x="1576123" y="7283756"/>
                  </a:lnTo>
                  <a:lnTo>
                    <a:pt x="1567728" y="7280950"/>
                  </a:lnTo>
                  <a:close/>
                </a:path>
                <a:path w="11962130" h="7343775">
                  <a:moveTo>
                    <a:pt x="1481283" y="7266389"/>
                  </a:moveTo>
                  <a:lnTo>
                    <a:pt x="1472459" y="7266551"/>
                  </a:lnTo>
                  <a:lnTo>
                    <a:pt x="1464653" y="7269965"/>
                  </a:lnTo>
                  <a:lnTo>
                    <a:pt x="1458697" y="7276058"/>
                  </a:lnTo>
                  <a:lnTo>
                    <a:pt x="1455423" y="7284254"/>
                  </a:lnTo>
                  <a:lnTo>
                    <a:pt x="1455570" y="7292257"/>
                  </a:lnTo>
                  <a:lnTo>
                    <a:pt x="1455585" y="7293078"/>
                  </a:lnTo>
                  <a:lnTo>
                    <a:pt x="1458999" y="7300883"/>
                  </a:lnTo>
                  <a:lnTo>
                    <a:pt x="1465092" y="7306840"/>
                  </a:lnTo>
                  <a:lnTo>
                    <a:pt x="1473332" y="7310122"/>
                  </a:lnTo>
                  <a:lnTo>
                    <a:pt x="1482155" y="7309960"/>
                  </a:lnTo>
                  <a:lnTo>
                    <a:pt x="1489961" y="7306545"/>
                  </a:lnTo>
                  <a:lnTo>
                    <a:pt x="1495917" y="7300453"/>
                  </a:lnTo>
                  <a:lnTo>
                    <a:pt x="1499191" y="7292257"/>
                  </a:lnTo>
                  <a:lnTo>
                    <a:pt x="1499044" y="7284254"/>
                  </a:lnTo>
                  <a:lnTo>
                    <a:pt x="1499029" y="7283433"/>
                  </a:lnTo>
                  <a:lnTo>
                    <a:pt x="1495610" y="7275626"/>
                  </a:lnTo>
                  <a:lnTo>
                    <a:pt x="1489504" y="7269668"/>
                  </a:lnTo>
                  <a:lnTo>
                    <a:pt x="1481283" y="7266389"/>
                  </a:lnTo>
                  <a:close/>
                </a:path>
                <a:path w="11962130" h="7343775">
                  <a:moveTo>
                    <a:pt x="1386615" y="7247272"/>
                  </a:moveTo>
                  <a:lnTo>
                    <a:pt x="1378659" y="7250321"/>
                  </a:lnTo>
                  <a:lnTo>
                    <a:pt x="1372427" y="7256131"/>
                  </a:lnTo>
                  <a:lnTo>
                    <a:pt x="1368776" y="7264166"/>
                  </a:lnTo>
                  <a:lnTo>
                    <a:pt x="1368529" y="7272988"/>
                  </a:lnTo>
                  <a:lnTo>
                    <a:pt x="1371579" y="7280944"/>
                  </a:lnTo>
                  <a:lnTo>
                    <a:pt x="1377389" y="7287176"/>
                  </a:lnTo>
                  <a:lnTo>
                    <a:pt x="1385467" y="7290836"/>
                  </a:lnTo>
                  <a:lnTo>
                    <a:pt x="1394289" y="7291084"/>
                  </a:lnTo>
                  <a:lnTo>
                    <a:pt x="1402245" y="7288034"/>
                  </a:lnTo>
                  <a:lnTo>
                    <a:pt x="1408477" y="7282224"/>
                  </a:lnTo>
                  <a:lnTo>
                    <a:pt x="1412128" y="7274189"/>
                  </a:lnTo>
                  <a:lnTo>
                    <a:pt x="1412374" y="7265367"/>
                  </a:lnTo>
                  <a:lnTo>
                    <a:pt x="1409320" y="7257410"/>
                  </a:lnTo>
                  <a:lnTo>
                    <a:pt x="1403497" y="7251175"/>
                  </a:lnTo>
                  <a:lnTo>
                    <a:pt x="1395437" y="7247519"/>
                  </a:lnTo>
                  <a:lnTo>
                    <a:pt x="1386615" y="7247272"/>
                  </a:lnTo>
                  <a:close/>
                </a:path>
                <a:path w="11962130" h="7343775">
                  <a:moveTo>
                    <a:pt x="1301836" y="7223749"/>
                  </a:moveTo>
                  <a:lnTo>
                    <a:pt x="1293747" y="7226426"/>
                  </a:lnTo>
                  <a:lnTo>
                    <a:pt x="1287252" y="7231940"/>
                  </a:lnTo>
                  <a:lnTo>
                    <a:pt x="1283233" y="7239797"/>
                  </a:lnTo>
                  <a:lnTo>
                    <a:pt x="1282576" y="7248598"/>
                  </a:lnTo>
                  <a:lnTo>
                    <a:pt x="1285253" y="7256687"/>
                  </a:lnTo>
                  <a:lnTo>
                    <a:pt x="1290767" y="7263182"/>
                  </a:lnTo>
                  <a:lnTo>
                    <a:pt x="1298666" y="7267213"/>
                  </a:lnTo>
                  <a:lnTo>
                    <a:pt x="1307468" y="7267869"/>
                  </a:lnTo>
                  <a:lnTo>
                    <a:pt x="1315557" y="7265193"/>
                  </a:lnTo>
                  <a:lnTo>
                    <a:pt x="1322052" y="7259679"/>
                  </a:lnTo>
                  <a:lnTo>
                    <a:pt x="1326071" y="7251822"/>
                  </a:lnTo>
                  <a:lnTo>
                    <a:pt x="1326727" y="7243020"/>
                  </a:lnTo>
                  <a:lnTo>
                    <a:pt x="1324046" y="7234930"/>
                  </a:lnTo>
                  <a:lnTo>
                    <a:pt x="1318519" y="7228432"/>
                  </a:lnTo>
                  <a:lnTo>
                    <a:pt x="1310637" y="7224405"/>
                  </a:lnTo>
                  <a:lnTo>
                    <a:pt x="1301836" y="7223749"/>
                  </a:lnTo>
                  <a:close/>
                </a:path>
                <a:path w="11962130" h="7343775">
                  <a:moveTo>
                    <a:pt x="1218347" y="7196034"/>
                  </a:moveTo>
                  <a:lnTo>
                    <a:pt x="1210141" y="7198326"/>
                  </a:lnTo>
                  <a:lnTo>
                    <a:pt x="1203393" y="7203528"/>
                  </a:lnTo>
                  <a:lnTo>
                    <a:pt x="1199008" y="7211187"/>
                  </a:lnTo>
                  <a:lnTo>
                    <a:pt x="1197937" y="7219947"/>
                  </a:lnTo>
                  <a:lnTo>
                    <a:pt x="1200229" y="7228153"/>
                  </a:lnTo>
                  <a:lnTo>
                    <a:pt x="1205430" y="7234901"/>
                  </a:lnTo>
                  <a:lnTo>
                    <a:pt x="1213131" y="7239301"/>
                  </a:lnTo>
                  <a:lnTo>
                    <a:pt x="1221891" y="7240372"/>
                  </a:lnTo>
                  <a:lnTo>
                    <a:pt x="1230097" y="7238080"/>
                  </a:lnTo>
                  <a:lnTo>
                    <a:pt x="1236845" y="7232878"/>
                  </a:lnTo>
                  <a:lnTo>
                    <a:pt x="1241231" y="7225220"/>
                  </a:lnTo>
                  <a:lnTo>
                    <a:pt x="1242302" y="7216459"/>
                  </a:lnTo>
                  <a:lnTo>
                    <a:pt x="1240005" y="7208252"/>
                  </a:lnTo>
                  <a:lnTo>
                    <a:pt x="1234791" y="7201500"/>
                  </a:lnTo>
                  <a:lnTo>
                    <a:pt x="1227108" y="7197106"/>
                  </a:lnTo>
                  <a:lnTo>
                    <a:pt x="1218347" y="7196034"/>
                  </a:lnTo>
                  <a:close/>
                </a:path>
                <a:path w="11962130" h="7343775">
                  <a:moveTo>
                    <a:pt x="1136593" y="7164192"/>
                  </a:moveTo>
                  <a:lnTo>
                    <a:pt x="1128267" y="7165999"/>
                  </a:lnTo>
                  <a:lnTo>
                    <a:pt x="1121226" y="7170797"/>
                  </a:lnTo>
                  <a:lnTo>
                    <a:pt x="1116399" y="7178186"/>
                  </a:lnTo>
                  <a:lnTo>
                    <a:pt x="1114817" y="7186868"/>
                  </a:lnTo>
                  <a:lnTo>
                    <a:pt x="1116510" y="7194667"/>
                  </a:lnTo>
                  <a:lnTo>
                    <a:pt x="1116624" y="7195194"/>
                  </a:lnTo>
                  <a:lnTo>
                    <a:pt x="1121299" y="7202056"/>
                  </a:lnTo>
                  <a:lnTo>
                    <a:pt x="1121422" y="7202235"/>
                  </a:lnTo>
                  <a:lnTo>
                    <a:pt x="1128852" y="7207079"/>
                  </a:lnTo>
                  <a:lnTo>
                    <a:pt x="1137534" y="7208661"/>
                  </a:lnTo>
                  <a:lnTo>
                    <a:pt x="1145860" y="7206854"/>
                  </a:lnTo>
                  <a:lnTo>
                    <a:pt x="1152901" y="7202056"/>
                  </a:lnTo>
                  <a:lnTo>
                    <a:pt x="1157728" y="7194667"/>
                  </a:lnTo>
                  <a:lnTo>
                    <a:pt x="1159310" y="7185985"/>
                  </a:lnTo>
                  <a:lnTo>
                    <a:pt x="1157613" y="7178186"/>
                  </a:lnTo>
                  <a:lnTo>
                    <a:pt x="1157498" y="7177657"/>
                  </a:lnTo>
                  <a:lnTo>
                    <a:pt x="1152688" y="7170611"/>
                  </a:lnTo>
                  <a:lnTo>
                    <a:pt x="1145275" y="7165774"/>
                  </a:lnTo>
                  <a:lnTo>
                    <a:pt x="1136593" y="7164192"/>
                  </a:lnTo>
                  <a:close/>
                </a:path>
                <a:path w="11962130" h="7343775">
                  <a:moveTo>
                    <a:pt x="1056308" y="7128332"/>
                  </a:moveTo>
                  <a:lnTo>
                    <a:pt x="1047903" y="7129729"/>
                  </a:lnTo>
                  <a:lnTo>
                    <a:pt x="1040635" y="7134176"/>
                  </a:lnTo>
                  <a:lnTo>
                    <a:pt x="1035452" y="7141319"/>
                  </a:lnTo>
                  <a:lnTo>
                    <a:pt x="1033446" y="7149914"/>
                  </a:lnTo>
                  <a:lnTo>
                    <a:pt x="1034844" y="7158319"/>
                  </a:lnTo>
                  <a:lnTo>
                    <a:pt x="1039291" y="7165587"/>
                  </a:lnTo>
                  <a:lnTo>
                    <a:pt x="1046474" y="7170788"/>
                  </a:lnTo>
                  <a:lnTo>
                    <a:pt x="1055069" y="7172794"/>
                  </a:lnTo>
                  <a:lnTo>
                    <a:pt x="1063474" y="7171396"/>
                  </a:lnTo>
                  <a:lnTo>
                    <a:pt x="1070741" y="7166949"/>
                  </a:lnTo>
                  <a:lnTo>
                    <a:pt x="1075924" y="7159806"/>
                  </a:lnTo>
                  <a:lnTo>
                    <a:pt x="1077930" y="7151211"/>
                  </a:lnTo>
                  <a:lnTo>
                    <a:pt x="1076528" y="7142805"/>
                  </a:lnTo>
                  <a:lnTo>
                    <a:pt x="1072069" y="7135532"/>
                  </a:lnTo>
                  <a:lnTo>
                    <a:pt x="1064902" y="7130338"/>
                  </a:lnTo>
                  <a:lnTo>
                    <a:pt x="1056308" y="7128332"/>
                  </a:lnTo>
                  <a:close/>
                </a:path>
                <a:path w="11962130" h="7343775">
                  <a:moveTo>
                    <a:pt x="977911" y="7088535"/>
                  </a:moveTo>
                  <a:lnTo>
                    <a:pt x="969447" y="7089514"/>
                  </a:lnTo>
                  <a:lnTo>
                    <a:pt x="961968" y="7093595"/>
                  </a:lnTo>
                  <a:lnTo>
                    <a:pt x="956437" y="7100473"/>
                  </a:lnTo>
                  <a:lnTo>
                    <a:pt x="954008" y="7108957"/>
                  </a:lnTo>
                  <a:lnTo>
                    <a:pt x="954987" y="7117421"/>
                  </a:lnTo>
                  <a:lnTo>
                    <a:pt x="959068" y="7124900"/>
                  </a:lnTo>
                  <a:lnTo>
                    <a:pt x="965984" y="7130451"/>
                  </a:lnTo>
                  <a:lnTo>
                    <a:pt x="974469" y="7132881"/>
                  </a:lnTo>
                  <a:lnTo>
                    <a:pt x="982933" y="7131902"/>
                  </a:lnTo>
                  <a:lnTo>
                    <a:pt x="990412" y="7127821"/>
                  </a:lnTo>
                  <a:lnTo>
                    <a:pt x="995942" y="7120943"/>
                  </a:lnTo>
                  <a:lnTo>
                    <a:pt x="998371" y="7112458"/>
                  </a:lnTo>
                  <a:lnTo>
                    <a:pt x="997388" y="7103992"/>
                  </a:lnTo>
                  <a:lnTo>
                    <a:pt x="993296" y="7096507"/>
                  </a:lnTo>
                  <a:lnTo>
                    <a:pt x="986396" y="7090964"/>
                  </a:lnTo>
                  <a:lnTo>
                    <a:pt x="977911" y="7088535"/>
                  </a:lnTo>
                  <a:close/>
                </a:path>
                <a:path w="11962130" h="7343775">
                  <a:moveTo>
                    <a:pt x="901374" y="7044882"/>
                  </a:moveTo>
                  <a:lnTo>
                    <a:pt x="892878" y="7045518"/>
                  </a:lnTo>
                  <a:lnTo>
                    <a:pt x="885240" y="7049294"/>
                  </a:lnTo>
                  <a:lnTo>
                    <a:pt x="879436" y="7055943"/>
                  </a:lnTo>
                  <a:lnTo>
                    <a:pt x="876667" y="7064323"/>
                  </a:lnTo>
                  <a:lnTo>
                    <a:pt x="877303" y="7072819"/>
                  </a:lnTo>
                  <a:lnTo>
                    <a:pt x="881079" y="7080457"/>
                  </a:lnTo>
                  <a:lnTo>
                    <a:pt x="887766" y="7086283"/>
                  </a:lnTo>
                  <a:lnTo>
                    <a:pt x="896146" y="7089053"/>
                  </a:lnTo>
                  <a:lnTo>
                    <a:pt x="904642" y="7088416"/>
                  </a:lnTo>
                  <a:lnTo>
                    <a:pt x="912280" y="7084640"/>
                  </a:lnTo>
                  <a:lnTo>
                    <a:pt x="918084" y="7077991"/>
                  </a:lnTo>
                  <a:lnTo>
                    <a:pt x="920853" y="7069611"/>
                  </a:lnTo>
                  <a:lnTo>
                    <a:pt x="920212" y="7061113"/>
                  </a:lnTo>
                  <a:lnTo>
                    <a:pt x="916425" y="7053468"/>
                  </a:lnTo>
                  <a:lnTo>
                    <a:pt x="909754" y="7047651"/>
                  </a:lnTo>
                  <a:lnTo>
                    <a:pt x="901374" y="7044882"/>
                  </a:lnTo>
                  <a:close/>
                </a:path>
                <a:path w="11962130" h="7343775">
                  <a:moveTo>
                    <a:pt x="827334" y="6997533"/>
                  </a:moveTo>
                  <a:lnTo>
                    <a:pt x="818816" y="6997730"/>
                  </a:lnTo>
                  <a:lnTo>
                    <a:pt x="810994" y="7001107"/>
                  </a:lnTo>
                  <a:lnTo>
                    <a:pt x="804854" y="7007448"/>
                  </a:lnTo>
                  <a:lnTo>
                    <a:pt x="801656" y="7015673"/>
                  </a:lnTo>
                  <a:lnTo>
                    <a:pt x="801831" y="7023235"/>
                  </a:lnTo>
                  <a:lnTo>
                    <a:pt x="801853" y="7024191"/>
                  </a:lnTo>
                  <a:lnTo>
                    <a:pt x="805230" y="7032014"/>
                  </a:lnTo>
                  <a:lnTo>
                    <a:pt x="811608" y="7038177"/>
                  </a:lnTo>
                  <a:lnTo>
                    <a:pt x="819833" y="7041375"/>
                  </a:lnTo>
                  <a:lnTo>
                    <a:pt x="828351" y="7041178"/>
                  </a:lnTo>
                  <a:lnTo>
                    <a:pt x="836174" y="7037801"/>
                  </a:lnTo>
                  <a:lnTo>
                    <a:pt x="842313" y="7031461"/>
                  </a:lnTo>
                  <a:lnTo>
                    <a:pt x="845511" y="7023235"/>
                  </a:lnTo>
                  <a:lnTo>
                    <a:pt x="845332" y="7015673"/>
                  </a:lnTo>
                  <a:lnTo>
                    <a:pt x="845309" y="7014715"/>
                  </a:lnTo>
                  <a:lnTo>
                    <a:pt x="841921" y="7006885"/>
                  </a:lnTo>
                  <a:lnTo>
                    <a:pt x="835559" y="7000732"/>
                  </a:lnTo>
                  <a:lnTo>
                    <a:pt x="827334" y="6997533"/>
                  </a:lnTo>
                  <a:close/>
                </a:path>
                <a:path w="11962130" h="7343775">
                  <a:moveTo>
                    <a:pt x="747209" y="6946351"/>
                  </a:moveTo>
                  <a:lnTo>
                    <a:pt x="739221" y="6949315"/>
                  </a:lnTo>
                  <a:lnTo>
                    <a:pt x="732760" y="6955327"/>
                  </a:lnTo>
                  <a:lnTo>
                    <a:pt x="729137" y="6963375"/>
                  </a:lnTo>
                  <a:lnTo>
                    <a:pt x="728890" y="6971892"/>
                  </a:lnTo>
                  <a:lnTo>
                    <a:pt x="731854" y="6979879"/>
                  </a:lnTo>
                  <a:lnTo>
                    <a:pt x="737903" y="6986367"/>
                  </a:lnTo>
                  <a:lnTo>
                    <a:pt x="745950" y="6989990"/>
                  </a:lnTo>
                  <a:lnTo>
                    <a:pt x="754467" y="6990237"/>
                  </a:lnTo>
                  <a:lnTo>
                    <a:pt x="762455" y="6987272"/>
                  </a:lnTo>
                  <a:lnTo>
                    <a:pt x="768916" y="6981261"/>
                  </a:lnTo>
                  <a:lnTo>
                    <a:pt x="772538" y="6973212"/>
                  </a:lnTo>
                  <a:lnTo>
                    <a:pt x="772781" y="6964693"/>
                  </a:lnTo>
                  <a:lnTo>
                    <a:pt x="769806" y="6956697"/>
                  </a:lnTo>
                  <a:lnTo>
                    <a:pt x="763772" y="6950221"/>
                  </a:lnTo>
                  <a:lnTo>
                    <a:pt x="755725" y="6946598"/>
                  </a:lnTo>
                  <a:lnTo>
                    <a:pt x="747209" y="6946351"/>
                  </a:lnTo>
                  <a:close/>
                </a:path>
                <a:path w="11962130" h="7343775">
                  <a:moveTo>
                    <a:pt x="678048" y="6891533"/>
                  </a:moveTo>
                  <a:lnTo>
                    <a:pt x="669936" y="6894138"/>
                  </a:lnTo>
                  <a:lnTo>
                    <a:pt x="663213" y="6899856"/>
                  </a:lnTo>
                  <a:lnTo>
                    <a:pt x="659235" y="6907734"/>
                  </a:lnTo>
                  <a:lnTo>
                    <a:pt x="658608" y="6916231"/>
                  </a:lnTo>
                  <a:lnTo>
                    <a:pt x="661213" y="6924343"/>
                  </a:lnTo>
                  <a:lnTo>
                    <a:pt x="666965" y="6931094"/>
                  </a:lnTo>
                  <a:lnTo>
                    <a:pt x="674844" y="6935072"/>
                  </a:lnTo>
                  <a:lnTo>
                    <a:pt x="683341" y="6935699"/>
                  </a:lnTo>
                  <a:lnTo>
                    <a:pt x="691453" y="6933094"/>
                  </a:lnTo>
                  <a:lnTo>
                    <a:pt x="698176" y="6927376"/>
                  </a:lnTo>
                  <a:lnTo>
                    <a:pt x="702154" y="6919497"/>
                  </a:lnTo>
                  <a:lnTo>
                    <a:pt x="702777" y="6910997"/>
                  </a:lnTo>
                  <a:lnTo>
                    <a:pt x="700161" y="6902877"/>
                  </a:lnTo>
                  <a:lnTo>
                    <a:pt x="694423" y="6896139"/>
                  </a:lnTo>
                  <a:lnTo>
                    <a:pt x="686545" y="6892160"/>
                  </a:lnTo>
                  <a:lnTo>
                    <a:pt x="678048" y="6891533"/>
                  </a:lnTo>
                  <a:close/>
                </a:path>
                <a:path w="11962130" h="7343775">
                  <a:moveTo>
                    <a:pt x="611667" y="6833378"/>
                  </a:moveTo>
                  <a:lnTo>
                    <a:pt x="603446" y="6835617"/>
                  </a:lnTo>
                  <a:lnTo>
                    <a:pt x="596473" y="6841027"/>
                  </a:lnTo>
                  <a:lnTo>
                    <a:pt x="592146" y="6848719"/>
                  </a:lnTo>
                  <a:lnTo>
                    <a:pt x="591139" y="6857179"/>
                  </a:lnTo>
                  <a:lnTo>
                    <a:pt x="593378" y="6865400"/>
                  </a:lnTo>
                  <a:lnTo>
                    <a:pt x="598822" y="6872401"/>
                  </a:lnTo>
                  <a:lnTo>
                    <a:pt x="606514" y="6876729"/>
                  </a:lnTo>
                  <a:lnTo>
                    <a:pt x="614974" y="6877736"/>
                  </a:lnTo>
                  <a:lnTo>
                    <a:pt x="623195" y="6875497"/>
                  </a:lnTo>
                  <a:lnTo>
                    <a:pt x="630167" y="6870087"/>
                  </a:lnTo>
                  <a:lnTo>
                    <a:pt x="634494" y="6862394"/>
                  </a:lnTo>
                  <a:lnTo>
                    <a:pt x="635497" y="6853931"/>
                  </a:lnTo>
                  <a:lnTo>
                    <a:pt x="633248" y="6845701"/>
                  </a:lnTo>
                  <a:lnTo>
                    <a:pt x="627819" y="6838712"/>
                  </a:lnTo>
                  <a:lnTo>
                    <a:pt x="620127" y="6834385"/>
                  </a:lnTo>
                  <a:lnTo>
                    <a:pt x="611667" y="6833378"/>
                  </a:lnTo>
                  <a:close/>
                </a:path>
                <a:path w="11962130" h="7343775">
                  <a:moveTo>
                    <a:pt x="549338" y="6772009"/>
                  </a:moveTo>
                  <a:lnTo>
                    <a:pt x="540943" y="6773460"/>
                  </a:lnTo>
                  <a:lnTo>
                    <a:pt x="533490" y="6778188"/>
                  </a:lnTo>
                  <a:lnTo>
                    <a:pt x="528455" y="6785436"/>
                  </a:lnTo>
                  <a:lnTo>
                    <a:pt x="526653" y="6793764"/>
                  </a:lnTo>
                  <a:lnTo>
                    <a:pt x="528105" y="6802159"/>
                  </a:lnTo>
                  <a:lnTo>
                    <a:pt x="532862" y="6809644"/>
                  </a:lnTo>
                  <a:lnTo>
                    <a:pt x="540111" y="6814679"/>
                  </a:lnTo>
                  <a:lnTo>
                    <a:pt x="548439" y="6816481"/>
                  </a:lnTo>
                  <a:lnTo>
                    <a:pt x="556834" y="6815029"/>
                  </a:lnTo>
                  <a:lnTo>
                    <a:pt x="564287" y="6810302"/>
                  </a:lnTo>
                  <a:lnTo>
                    <a:pt x="569322" y="6803053"/>
                  </a:lnTo>
                  <a:lnTo>
                    <a:pt x="571120" y="6794722"/>
                  </a:lnTo>
                  <a:lnTo>
                    <a:pt x="569659" y="6786317"/>
                  </a:lnTo>
                  <a:lnTo>
                    <a:pt x="564915" y="6778845"/>
                  </a:lnTo>
                  <a:lnTo>
                    <a:pt x="557666" y="6773811"/>
                  </a:lnTo>
                  <a:lnTo>
                    <a:pt x="549338" y="6772009"/>
                  </a:lnTo>
                  <a:close/>
                </a:path>
                <a:path w="11962130" h="7343775">
                  <a:moveTo>
                    <a:pt x="489166" y="6707586"/>
                  </a:moveTo>
                  <a:lnTo>
                    <a:pt x="480709" y="6708622"/>
                  </a:lnTo>
                  <a:lnTo>
                    <a:pt x="473033" y="6712976"/>
                  </a:lnTo>
                  <a:lnTo>
                    <a:pt x="467646" y="6719967"/>
                  </a:lnTo>
                  <a:lnTo>
                    <a:pt x="465435" y="6728195"/>
                  </a:lnTo>
                  <a:lnTo>
                    <a:pt x="466471" y="6736651"/>
                  </a:lnTo>
                  <a:lnTo>
                    <a:pt x="470855" y="6744362"/>
                  </a:lnTo>
                  <a:lnTo>
                    <a:pt x="477845" y="6749749"/>
                  </a:lnTo>
                  <a:lnTo>
                    <a:pt x="486074" y="6751959"/>
                  </a:lnTo>
                  <a:lnTo>
                    <a:pt x="494530" y="6750923"/>
                  </a:lnTo>
                  <a:lnTo>
                    <a:pt x="502207" y="6746570"/>
                  </a:lnTo>
                  <a:lnTo>
                    <a:pt x="507594" y="6739578"/>
                  </a:lnTo>
                  <a:lnTo>
                    <a:pt x="509801" y="6731345"/>
                  </a:lnTo>
                  <a:lnTo>
                    <a:pt x="508756" y="6722879"/>
                  </a:lnTo>
                  <a:lnTo>
                    <a:pt x="504385" y="6715183"/>
                  </a:lnTo>
                  <a:lnTo>
                    <a:pt x="497394" y="6709797"/>
                  </a:lnTo>
                  <a:lnTo>
                    <a:pt x="489166" y="6707586"/>
                  </a:lnTo>
                  <a:close/>
                </a:path>
                <a:path w="11962130" h="7343775">
                  <a:moveTo>
                    <a:pt x="432238" y="6640290"/>
                  </a:moveTo>
                  <a:lnTo>
                    <a:pt x="423740" y="6640905"/>
                  </a:lnTo>
                  <a:lnTo>
                    <a:pt x="415856" y="6644872"/>
                  </a:lnTo>
                  <a:lnTo>
                    <a:pt x="410129" y="6651587"/>
                  </a:lnTo>
                  <a:lnTo>
                    <a:pt x="407512" y="6659695"/>
                  </a:lnTo>
                  <a:lnTo>
                    <a:pt x="408127" y="6668193"/>
                  </a:lnTo>
                  <a:lnTo>
                    <a:pt x="412121" y="6676111"/>
                  </a:lnTo>
                  <a:lnTo>
                    <a:pt x="418836" y="6681838"/>
                  </a:lnTo>
                  <a:lnTo>
                    <a:pt x="426944" y="6684455"/>
                  </a:lnTo>
                  <a:lnTo>
                    <a:pt x="435442" y="6683841"/>
                  </a:lnTo>
                  <a:lnTo>
                    <a:pt x="443326" y="6679874"/>
                  </a:lnTo>
                  <a:lnTo>
                    <a:pt x="449053" y="6673159"/>
                  </a:lnTo>
                  <a:lnTo>
                    <a:pt x="451666" y="6665046"/>
                  </a:lnTo>
                  <a:lnTo>
                    <a:pt x="451044" y="6656538"/>
                  </a:lnTo>
                  <a:lnTo>
                    <a:pt x="447061" y="6648634"/>
                  </a:lnTo>
                  <a:lnTo>
                    <a:pt x="440346" y="6642907"/>
                  </a:lnTo>
                  <a:lnTo>
                    <a:pt x="432238" y="6640290"/>
                  </a:lnTo>
                  <a:close/>
                </a:path>
                <a:path w="11962130" h="7343775">
                  <a:moveTo>
                    <a:pt x="378571" y="6570263"/>
                  </a:moveTo>
                  <a:lnTo>
                    <a:pt x="370054" y="6570499"/>
                  </a:lnTo>
                  <a:lnTo>
                    <a:pt x="362002" y="6574111"/>
                  </a:lnTo>
                  <a:lnTo>
                    <a:pt x="355981" y="6580564"/>
                  </a:lnTo>
                  <a:lnTo>
                    <a:pt x="353007" y="6588548"/>
                  </a:lnTo>
                  <a:lnTo>
                    <a:pt x="353210" y="6595859"/>
                  </a:lnTo>
                  <a:lnTo>
                    <a:pt x="353243" y="6597065"/>
                  </a:lnTo>
                  <a:lnTo>
                    <a:pt x="356881" y="6605154"/>
                  </a:lnTo>
                  <a:lnTo>
                    <a:pt x="363335" y="6611174"/>
                  </a:lnTo>
                  <a:lnTo>
                    <a:pt x="371319" y="6614149"/>
                  </a:lnTo>
                  <a:lnTo>
                    <a:pt x="379836" y="6613913"/>
                  </a:lnTo>
                  <a:lnTo>
                    <a:pt x="387888" y="6610300"/>
                  </a:lnTo>
                  <a:lnTo>
                    <a:pt x="393908" y="6603847"/>
                  </a:lnTo>
                  <a:lnTo>
                    <a:pt x="396880" y="6595859"/>
                  </a:lnTo>
                  <a:lnTo>
                    <a:pt x="396671" y="6588548"/>
                  </a:lnTo>
                  <a:lnTo>
                    <a:pt x="396636" y="6587331"/>
                  </a:lnTo>
                  <a:lnTo>
                    <a:pt x="393009" y="6579257"/>
                  </a:lnTo>
                  <a:lnTo>
                    <a:pt x="386555" y="6573237"/>
                  </a:lnTo>
                  <a:lnTo>
                    <a:pt x="378571" y="6570263"/>
                  </a:lnTo>
                  <a:close/>
                </a:path>
                <a:path w="11962130" h="7343775">
                  <a:moveTo>
                    <a:pt x="320053" y="6497507"/>
                  </a:moveTo>
                  <a:lnTo>
                    <a:pt x="311825" y="6500699"/>
                  </a:lnTo>
                  <a:lnTo>
                    <a:pt x="305480" y="6506833"/>
                  </a:lnTo>
                  <a:lnTo>
                    <a:pt x="302097" y="6514653"/>
                  </a:lnTo>
                  <a:lnTo>
                    <a:pt x="301894" y="6523171"/>
                  </a:lnTo>
                  <a:lnTo>
                    <a:pt x="305111" y="6531437"/>
                  </a:lnTo>
                  <a:lnTo>
                    <a:pt x="311244" y="6537782"/>
                  </a:lnTo>
                  <a:lnTo>
                    <a:pt x="319064" y="6541165"/>
                  </a:lnTo>
                  <a:lnTo>
                    <a:pt x="327582" y="6541368"/>
                  </a:lnTo>
                  <a:lnTo>
                    <a:pt x="335810" y="6538175"/>
                  </a:lnTo>
                  <a:lnTo>
                    <a:pt x="342155" y="6532041"/>
                  </a:lnTo>
                  <a:lnTo>
                    <a:pt x="345535" y="6524217"/>
                  </a:lnTo>
                  <a:lnTo>
                    <a:pt x="345731" y="6515688"/>
                  </a:lnTo>
                  <a:lnTo>
                    <a:pt x="342525" y="6507439"/>
                  </a:lnTo>
                  <a:lnTo>
                    <a:pt x="336390" y="6501093"/>
                  </a:lnTo>
                  <a:lnTo>
                    <a:pt x="328570" y="6497711"/>
                  </a:lnTo>
                  <a:lnTo>
                    <a:pt x="320053" y="6497507"/>
                  </a:lnTo>
                  <a:close/>
                </a:path>
                <a:path w="11962130" h="7343775">
                  <a:moveTo>
                    <a:pt x="273612" y="6422156"/>
                  </a:moveTo>
                  <a:lnTo>
                    <a:pt x="265243" y="6424957"/>
                  </a:lnTo>
                  <a:lnTo>
                    <a:pt x="258616" y="6430786"/>
                  </a:lnTo>
                  <a:lnTo>
                    <a:pt x="254868" y="6438438"/>
                  </a:lnTo>
                  <a:lnTo>
                    <a:pt x="254264" y="6446937"/>
                  </a:lnTo>
                  <a:lnTo>
                    <a:pt x="257087" y="6455345"/>
                  </a:lnTo>
                  <a:lnTo>
                    <a:pt x="262916" y="6461972"/>
                  </a:lnTo>
                  <a:lnTo>
                    <a:pt x="270568" y="6465719"/>
                  </a:lnTo>
                  <a:lnTo>
                    <a:pt x="279067" y="6466324"/>
                  </a:lnTo>
                  <a:lnTo>
                    <a:pt x="287436" y="6463522"/>
                  </a:lnTo>
                  <a:lnTo>
                    <a:pt x="294063" y="6457693"/>
                  </a:lnTo>
                  <a:lnTo>
                    <a:pt x="297808" y="6450036"/>
                  </a:lnTo>
                  <a:lnTo>
                    <a:pt x="298405" y="6441526"/>
                  </a:lnTo>
                  <a:lnTo>
                    <a:pt x="295591" y="6433135"/>
                  </a:lnTo>
                  <a:lnTo>
                    <a:pt x="289762" y="6426508"/>
                  </a:lnTo>
                  <a:lnTo>
                    <a:pt x="282111" y="6422761"/>
                  </a:lnTo>
                  <a:lnTo>
                    <a:pt x="273612" y="6422156"/>
                  </a:lnTo>
                  <a:close/>
                </a:path>
                <a:path w="11962130" h="7343775">
                  <a:moveTo>
                    <a:pt x="230972" y="6344602"/>
                  </a:moveTo>
                  <a:lnTo>
                    <a:pt x="222478" y="6346997"/>
                  </a:lnTo>
                  <a:lnTo>
                    <a:pt x="215578" y="6352500"/>
                  </a:lnTo>
                  <a:lnTo>
                    <a:pt x="211467" y="6359963"/>
                  </a:lnTo>
                  <a:lnTo>
                    <a:pt x="210454" y="6368422"/>
                  </a:lnTo>
                  <a:lnTo>
                    <a:pt x="212869" y="6376957"/>
                  </a:lnTo>
                  <a:lnTo>
                    <a:pt x="218372" y="6383856"/>
                  </a:lnTo>
                  <a:lnTo>
                    <a:pt x="225835" y="6387968"/>
                  </a:lnTo>
                  <a:lnTo>
                    <a:pt x="234294" y="6388981"/>
                  </a:lnTo>
                  <a:lnTo>
                    <a:pt x="242789" y="6386586"/>
                  </a:lnTo>
                  <a:lnTo>
                    <a:pt x="249688" y="6381082"/>
                  </a:lnTo>
                  <a:lnTo>
                    <a:pt x="253797" y="6373615"/>
                  </a:lnTo>
                  <a:lnTo>
                    <a:pt x="254804" y="6365144"/>
                  </a:lnTo>
                  <a:lnTo>
                    <a:pt x="252397" y="6356626"/>
                  </a:lnTo>
                  <a:lnTo>
                    <a:pt x="246894" y="6349727"/>
                  </a:lnTo>
                  <a:lnTo>
                    <a:pt x="239432" y="6345615"/>
                  </a:lnTo>
                  <a:lnTo>
                    <a:pt x="230972" y="6344602"/>
                  </a:lnTo>
                  <a:close/>
                </a:path>
                <a:path w="11962130" h="7343775">
                  <a:moveTo>
                    <a:pt x="192251" y="6265032"/>
                  </a:moveTo>
                  <a:lnTo>
                    <a:pt x="183649" y="6267004"/>
                  </a:lnTo>
                  <a:lnTo>
                    <a:pt x="176486" y="6272160"/>
                  </a:lnTo>
                  <a:lnTo>
                    <a:pt x="172011" y="6279410"/>
                  </a:lnTo>
                  <a:lnTo>
                    <a:pt x="170582" y="6287810"/>
                  </a:lnTo>
                  <a:lnTo>
                    <a:pt x="172572" y="6296452"/>
                  </a:lnTo>
                  <a:lnTo>
                    <a:pt x="177728" y="6303616"/>
                  </a:lnTo>
                  <a:lnTo>
                    <a:pt x="184978" y="6308091"/>
                  </a:lnTo>
                  <a:lnTo>
                    <a:pt x="193378" y="6309520"/>
                  </a:lnTo>
                  <a:lnTo>
                    <a:pt x="201980" y="6307547"/>
                  </a:lnTo>
                  <a:lnTo>
                    <a:pt x="209143" y="6302391"/>
                  </a:lnTo>
                  <a:lnTo>
                    <a:pt x="213616" y="6295136"/>
                  </a:lnTo>
                  <a:lnTo>
                    <a:pt x="215040" y="6286724"/>
                  </a:lnTo>
                  <a:lnTo>
                    <a:pt x="213056" y="6278098"/>
                  </a:lnTo>
                  <a:lnTo>
                    <a:pt x="207900" y="6270936"/>
                  </a:lnTo>
                  <a:lnTo>
                    <a:pt x="200650" y="6266461"/>
                  </a:lnTo>
                  <a:lnTo>
                    <a:pt x="192251" y="6265032"/>
                  </a:lnTo>
                  <a:close/>
                </a:path>
                <a:path w="11962130" h="7343775">
                  <a:moveTo>
                    <a:pt x="157547" y="6183640"/>
                  </a:moveTo>
                  <a:lnTo>
                    <a:pt x="148856" y="6185176"/>
                  </a:lnTo>
                  <a:lnTo>
                    <a:pt x="141442" y="6189964"/>
                  </a:lnTo>
                  <a:lnTo>
                    <a:pt x="136608" y="6196980"/>
                  </a:lnTo>
                  <a:lnTo>
                    <a:pt x="134757" y="6205296"/>
                  </a:lnTo>
                  <a:lnTo>
                    <a:pt x="136310" y="6214028"/>
                  </a:lnTo>
                  <a:lnTo>
                    <a:pt x="141098" y="6221442"/>
                  </a:lnTo>
                  <a:lnTo>
                    <a:pt x="148113" y="6226277"/>
                  </a:lnTo>
                  <a:lnTo>
                    <a:pt x="156430" y="6228128"/>
                  </a:lnTo>
                  <a:lnTo>
                    <a:pt x="165121" y="6226592"/>
                  </a:lnTo>
                  <a:lnTo>
                    <a:pt x="172535" y="6221804"/>
                  </a:lnTo>
                  <a:lnTo>
                    <a:pt x="177367" y="6214783"/>
                  </a:lnTo>
                  <a:lnTo>
                    <a:pt x="179214" y="6206454"/>
                  </a:lnTo>
                  <a:lnTo>
                    <a:pt x="177667" y="6197739"/>
                  </a:lnTo>
                  <a:lnTo>
                    <a:pt x="172880" y="6190325"/>
                  </a:lnTo>
                  <a:lnTo>
                    <a:pt x="165864" y="6185491"/>
                  </a:lnTo>
                  <a:lnTo>
                    <a:pt x="157547" y="6183640"/>
                  </a:lnTo>
                  <a:close/>
                </a:path>
                <a:path w="11962130" h="7343775">
                  <a:moveTo>
                    <a:pt x="126856" y="6100622"/>
                  </a:moveTo>
                  <a:lnTo>
                    <a:pt x="118103" y="6101748"/>
                  </a:lnTo>
                  <a:lnTo>
                    <a:pt x="110472" y="6106181"/>
                  </a:lnTo>
                  <a:lnTo>
                    <a:pt x="105312" y="6112961"/>
                  </a:lnTo>
                  <a:lnTo>
                    <a:pt x="103071" y="6121181"/>
                  </a:lnTo>
                  <a:lnTo>
                    <a:pt x="104212" y="6129977"/>
                  </a:lnTo>
                  <a:lnTo>
                    <a:pt x="108645" y="6137608"/>
                  </a:lnTo>
                  <a:lnTo>
                    <a:pt x="115425" y="6142767"/>
                  </a:lnTo>
                  <a:lnTo>
                    <a:pt x="123645" y="6145008"/>
                  </a:lnTo>
                  <a:lnTo>
                    <a:pt x="132398" y="6143882"/>
                  </a:lnTo>
                  <a:lnTo>
                    <a:pt x="140029" y="6139448"/>
                  </a:lnTo>
                  <a:lnTo>
                    <a:pt x="145188" y="6132664"/>
                  </a:lnTo>
                  <a:lnTo>
                    <a:pt x="147424" y="6124431"/>
                  </a:lnTo>
                  <a:lnTo>
                    <a:pt x="146291" y="6115653"/>
                  </a:lnTo>
                  <a:lnTo>
                    <a:pt x="141857" y="6108022"/>
                  </a:lnTo>
                  <a:lnTo>
                    <a:pt x="135076" y="6102862"/>
                  </a:lnTo>
                  <a:lnTo>
                    <a:pt x="126856" y="6100622"/>
                  </a:lnTo>
                  <a:close/>
                </a:path>
                <a:path w="11962130" h="7343775">
                  <a:moveTo>
                    <a:pt x="100439" y="6016190"/>
                  </a:moveTo>
                  <a:lnTo>
                    <a:pt x="91639" y="6016859"/>
                  </a:lnTo>
                  <a:lnTo>
                    <a:pt x="83788" y="6020891"/>
                  </a:lnTo>
                  <a:lnTo>
                    <a:pt x="78283" y="6027394"/>
                  </a:lnTo>
                  <a:lnTo>
                    <a:pt x="75619" y="6035487"/>
                  </a:lnTo>
                  <a:lnTo>
                    <a:pt x="76301" y="6044331"/>
                  </a:lnTo>
                  <a:lnTo>
                    <a:pt x="80332" y="6052181"/>
                  </a:lnTo>
                  <a:lnTo>
                    <a:pt x="86836" y="6057686"/>
                  </a:lnTo>
                  <a:lnTo>
                    <a:pt x="94928" y="6060350"/>
                  </a:lnTo>
                  <a:lnTo>
                    <a:pt x="103728" y="6059680"/>
                  </a:lnTo>
                  <a:lnTo>
                    <a:pt x="111579" y="6055648"/>
                  </a:lnTo>
                  <a:lnTo>
                    <a:pt x="117082" y="6049140"/>
                  </a:lnTo>
                  <a:lnTo>
                    <a:pt x="119743" y="6041034"/>
                  </a:lnTo>
                  <a:lnTo>
                    <a:pt x="119066" y="6032209"/>
                  </a:lnTo>
                  <a:lnTo>
                    <a:pt x="115034" y="6024358"/>
                  </a:lnTo>
                  <a:lnTo>
                    <a:pt x="108531" y="6018854"/>
                  </a:lnTo>
                  <a:lnTo>
                    <a:pt x="100439" y="6016190"/>
                  </a:lnTo>
                  <a:close/>
                </a:path>
                <a:path w="11962130" h="7343775">
                  <a:moveTo>
                    <a:pt x="78195" y="5930542"/>
                  </a:moveTo>
                  <a:lnTo>
                    <a:pt x="69373" y="5930778"/>
                  </a:lnTo>
                  <a:lnTo>
                    <a:pt x="61333" y="5934417"/>
                  </a:lnTo>
                  <a:lnTo>
                    <a:pt x="55514" y="5940641"/>
                  </a:lnTo>
                  <a:lnTo>
                    <a:pt x="52454" y="5948593"/>
                  </a:lnTo>
                  <a:lnTo>
                    <a:pt x="52668" y="5956308"/>
                  </a:lnTo>
                  <a:lnTo>
                    <a:pt x="52699" y="5957459"/>
                  </a:lnTo>
                  <a:lnTo>
                    <a:pt x="56339" y="5965499"/>
                  </a:lnTo>
                  <a:lnTo>
                    <a:pt x="62563" y="5971317"/>
                  </a:lnTo>
                  <a:lnTo>
                    <a:pt x="70515" y="5974377"/>
                  </a:lnTo>
                  <a:lnTo>
                    <a:pt x="79338" y="5974142"/>
                  </a:lnTo>
                  <a:lnTo>
                    <a:pt x="87377" y="5970501"/>
                  </a:lnTo>
                  <a:lnTo>
                    <a:pt x="93195" y="5964272"/>
                  </a:lnTo>
                  <a:lnTo>
                    <a:pt x="96252" y="5956308"/>
                  </a:lnTo>
                  <a:lnTo>
                    <a:pt x="96041" y="5948593"/>
                  </a:lnTo>
                  <a:lnTo>
                    <a:pt x="96010" y="5947460"/>
                  </a:lnTo>
                  <a:lnTo>
                    <a:pt x="92371" y="5939420"/>
                  </a:lnTo>
                  <a:lnTo>
                    <a:pt x="86147" y="5933602"/>
                  </a:lnTo>
                  <a:lnTo>
                    <a:pt x="78195" y="5930542"/>
                  </a:lnTo>
                  <a:close/>
                </a:path>
                <a:path w="11962130" h="7343775">
                  <a:moveTo>
                    <a:pt x="51429" y="5843691"/>
                  </a:moveTo>
                  <a:lnTo>
                    <a:pt x="43217" y="5846923"/>
                  </a:lnTo>
                  <a:lnTo>
                    <a:pt x="37094" y="5852848"/>
                  </a:lnTo>
                  <a:lnTo>
                    <a:pt x="33639" y="5860636"/>
                  </a:lnTo>
                  <a:lnTo>
                    <a:pt x="33440" y="5869504"/>
                  </a:lnTo>
                  <a:lnTo>
                    <a:pt x="36671" y="5877716"/>
                  </a:lnTo>
                  <a:lnTo>
                    <a:pt x="42596" y="5883839"/>
                  </a:lnTo>
                  <a:lnTo>
                    <a:pt x="50384" y="5887293"/>
                  </a:lnTo>
                  <a:lnTo>
                    <a:pt x="59208" y="5887500"/>
                  </a:lnTo>
                  <a:lnTo>
                    <a:pt x="67420" y="5884268"/>
                  </a:lnTo>
                  <a:lnTo>
                    <a:pt x="73542" y="5878338"/>
                  </a:lnTo>
                  <a:lnTo>
                    <a:pt x="76995" y="5870537"/>
                  </a:lnTo>
                  <a:lnTo>
                    <a:pt x="77198" y="5861688"/>
                  </a:lnTo>
                  <a:lnTo>
                    <a:pt x="73965" y="5853476"/>
                  </a:lnTo>
                  <a:lnTo>
                    <a:pt x="68041" y="5847353"/>
                  </a:lnTo>
                  <a:lnTo>
                    <a:pt x="60252" y="5843898"/>
                  </a:lnTo>
                  <a:lnTo>
                    <a:pt x="51429" y="5843691"/>
                  </a:lnTo>
                  <a:close/>
                </a:path>
                <a:path w="11962130" h="7343775">
                  <a:moveTo>
                    <a:pt x="37797" y="5755826"/>
                  </a:moveTo>
                  <a:lnTo>
                    <a:pt x="29437" y="5758652"/>
                  </a:lnTo>
                  <a:lnTo>
                    <a:pt x="23030" y="5764269"/>
                  </a:lnTo>
                  <a:lnTo>
                    <a:pt x="19198" y="5771879"/>
                  </a:lnTo>
                  <a:lnTo>
                    <a:pt x="18564" y="5780725"/>
                  </a:lnTo>
                  <a:lnTo>
                    <a:pt x="21390" y="5789086"/>
                  </a:lnTo>
                  <a:lnTo>
                    <a:pt x="27007" y="5795492"/>
                  </a:lnTo>
                  <a:lnTo>
                    <a:pt x="34616" y="5799324"/>
                  </a:lnTo>
                  <a:lnTo>
                    <a:pt x="43418" y="5799964"/>
                  </a:lnTo>
                  <a:lnTo>
                    <a:pt x="51779" y="5797138"/>
                  </a:lnTo>
                  <a:lnTo>
                    <a:pt x="58185" y="5791516"/>
                  </a:lnTo>
                  <a:lnTo>
                    <a:pt x="62016" y="5783893"/>
                  </a:lnTo>
                  <a:lnTo>
                    <a:pt x="62652" y="5775065"/>
                  </a:lnTo>
                  <a:lnTo>
                    <a:pt x="59827" y="5766704"/>
                  </a:lnTo>
                  <a:lnTo>
                    <a:pt x="54210" y="5760298"/>
                  </a:lnTo>
                  <a:lnTo>
                    <a:pt x="46600" y="5756466"/>
                  </a:lnTo>
                  <a:lnTo>
                    <a:pt x="37797" y="5755826"/>
                  </a:lnTo>
                  <a:close/>
                </a:path>
                <a:path w="11962130" h="7343775">
                  <a:moveTo>
                    <a:pt x="28069" y="5667430"/>
                  </a:moveTo>
                  <a:lnTo>
                    <a:pt x="19606" y="5669932"/>
                  </a:lnTo>
                  <a:lnTo>
                    <a:pt x="12988" y="5675298"/>
                  </a:lnTo>
                  <a:lnTo>
                    <a:pt x="8865" y="5682755"/>
                  </a:lnTo>
                  <a:lnTo>
                    <a:pt x="7891" y="5691571"/>
                  </a:lnTo>
                  <a:lnTo>
                    <a:pt x="10392" y="5700034"/>
                  </a:lnTo>
                  <a:lnTo>
                    <a:pt x="15758" y="5706652"/>
                  </a:lnTo>
                  <a:lnTo>
                    <a:pt x="23214" y="5710775"/>
                  </a:lnTo>
                  <a:lnTo>
                    <a:pt x="31986" y="5711753"/>
                  </a:lnTo>
                  <a:lnTo>
                    <a:pt x="40449" y="5709251"/>
                  </a:lnTo>
                  <a:lnTo>
                    <a:pt x="47066" y="5703880"/>
                  </a:lnTo>
                  <a:lnTo>
                    <a:pt x="51188" y="5696410"/>
                  </a:lnTo>
                  <a:lnTo>
                    <a:pt x="52165" y="5687613"/>
                  </a:lnTo>
                  <a:lnTo>
                    <a:pt x="49663" y="5679150"/>
                  </a:lnTo>
                  <a:lnTo>
                    <a:pt x="44297" y="5672532"/>
                  </a:lnTo>
                  <a:lnTo>
                    <a:pt x="36841" y="5668409"/>
                  </a:lnTo>
                  <a:lnTo>
                    <a:pt x="28069" y="5667430"/>
                  </a:lnTo>
                  <a:close/>
                </a:path>
                <a:path w="11962130" h="7343775">
                  <a:moveTo>
                    <a:pt x="23187" y="5578632"/>
                  </a:moveTo>
                  <a:lnTo>
                    <a:pt x="14609" y="5580705"/>
                  </a:lnTo>
                  <a:lnTo>
                    <a:pt x="7730" y="5585732"/>
                  </a:lnTo>
                  <a:lnTo>
                    <a:pt x="3238" y="5592972"/>
                  </a:lnTo>
                  <a:lnTo>
                    <a:pt x="1822" y="5601728"/>
                  </a:lnTo>
                  <a:lnTo>
                    <a:pt x="3895" y="5610307"/>
                  </a:lnTo>
                  <a:lnTo>
                    <a:pt x="8923" y="5617185"/>
                  </a:lnTo>
                  <a:lnTo>
                    <a:pt x="16163" y="5621677"/>
                  </a:lnTo>
                  <a:lnTo>
                    <a:pt x="24874" y="5623095"/>
                  </a:lnTo>
                  <a:lnTo>
                    <a:pt x="33452" y="5621021"/>
                  </a:lnTo>
                  <a:lnTo>
                    <a:pt x="40331" y="5615989"/>
                  </a:lnTo>
                  <a:lnTo>
                    <a:pt x="44822" y="5608735"/>
                  </a:lnTo>
                  <a:lnTo>
                    <a:pt x="46239" y="5599998"/>
                  </a:lnTo>
                  <a:lnTo>
                    <a:pt x="44165" y="5591420"/>
                  </a:lnTo>
                  <a:lnTo>
                    <a:pt x="39138" y="5584541"/>
                  </a:lnTo>
                  <a:lnTo>
                    <a:pt x="31898" y="5580050"/>
                  </a:lnTo>
                  <a:lnTo>
                    <a:pt x="23187" y="5578632"/>
                  </a:lnTo>
                  <a:close/>
                </a:path>
              </a:pathLst>
            </a:custGeom>
            <a:solidFill>
              <a:srgbClr val="130F24">
                <a:alpha val="7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296548" y="4121828"/>
              <a:ext cx="1871980" cy="471170"/>
            </a:xfrm>
            <a:custGeom>
              <a:avLst/>
              <a:gdLst/>
              <a:ahLst/>
              <a:cxnLst/>
              <a:rect l="l" t="t" r="r" b="b"/>
              <a:pathLst>
                <a:path w="1871980" h="471170">
                  <a:moveTo>
                    <a:pt x="1871903" y="0"/>
                  </a:moveTo>
                  <a:lnTo>
                    <a:pt x="0" y="0"/>
                  </a:lnTo>
                  <a:lnTo>
                    <a:pt x="0" y="470829"/>
                  </a:lnTo>
                  <a:lnTo>
                    <a:pt x="1871903" y="470829"/>
                  </a:lnTo>
                  <a:lnTo>
                    <a:pt x="18719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 txBox="1"/>
          <p:nvPr/>
        </p:nvSpPr>
        <p:spPr>
          <a:xfrm>
            <a:off x="296548" y="4121828"/>
            <a:ext cx="1871980" cy="471170"/>
          </a:xfrm>
          <a:prstGeom prst="rect">
            <a:avLst/>
          </a:prstGeom>
          <a:ln w="25400">
            <a:solidFill>
              <a:srgbClr val="130F24"/>
            </a:solidFill>
          </a:ln>
        </p:spPr>
        <p:txBody>
          <a:bodyPr vert="horz" wrap="square" lIns="0" tIns="10033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790"/>
              </a:spcBef>
            </a:pPr>
            <a:r>
              <a:rPr sz="1600" spc="-30" dirty="0">
                <a:solidFill>
                  <a:srgbClr val="130F24"/>
                </a:solidFill>
                <a:latin typeface="Arial MT"/>
                <a:cs typeface="Arial MT"/>
              </a:rPr>
              <a:t>Places</a:t>
            </a:r>
            <a:r>
              <a:rPr sz="1600" spc="-75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new</a:t>
            </a:r>
            <a:r>
              <a:rPr sz="1600" spc="-6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30F24"/>
                </a:solidFill>
                <a:latin typeface="Arial MT"/>
                <a:cs typeface="Arial MT"/>
              </a:rPr>
              <a:t>order.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3607066" y="5788580"/>
            <a:ext cx="2643505" cy="4417695"/>
            <a:chOff x="3607066" y="5788580"/>
            <a:chExt cx="2643505" cy="4417695"/>
          </a:xfrm>
        </p:grpSpPr>
        <p:sp>
          <p:nvSpPr>
            <p:cNvPr id="57" name="object 57"/>
            <p:cNvSpPr/>
            <p:nvPr/>
          </p:nvSpPr>
          <p:spPr>
            <a:xfrm>
              <a:off x="3607066" y="5788580"/>
              <a:ext cx="2643505" cy="4417695"/>
            </a:xfrm>
            <a:custGeom>
              <a:avLst/>
              <a:gdLst/>
              <a:ahLst/>
              <a:cxnLst/>
              <a:rect l="l" t="t" r="r" b="b"/>
              <a:pathLst>
                <a:path w="2643504" h="4417695">
                  <a:moveTo>
                    <a:pt x="2643501" y="0"/>
                  </a:moveTo>
                  <a:lnTo>
                    <a:pt x="0" y="0"/>
                  </a:lnTo>
                  <a:lnTo>
                    <a:pt x="0" y="4417311"/>
                  </a:lnTo>
                  <a:lnTo>
                    <a:pt x="2643501" y="4417311"/>
                  </a:lnTo>
                  <a:lnTo>
                    <a:pt x="26435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3680981" y="7164085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3829791" y="7507569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3677598" y="7937985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826408" y="8281468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684837" y="8722947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833647" y="9066432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684837" y="9492355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3833647" y="9835838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680981" y="6386290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829791" y="6729774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/>
          <p:cNvSpPr txBox="1"/>
          <p:nvPr/>
        </p:nvSpPr>
        <p:spPr>
          <a:xfrm>
            <a:off x="3607066" y="5788580"/>
            <a:ext cx="2643505" cy="4417695"/>
          </a:xfrm>
          <a:prstGeom prst="rect">
            <a:avLst/>
          </a:prstGeom>
          <a:ln w="50800">
            <a:solidFill>
              <a:srgbClr val="7731F8"/>
            </a:solidFill>
          </a:ln>
        </p:spPr>
        <p:txBody>
          <a:bodyPr vert="horz" wrap="square" lIns="0" tIns="155575" rIns="0" bIns="0" rtlCol="0">
            <a:spAutoFit/>
          </a:bodyPr>
          <a:lstStyle/>
          <a:p>
            <a:pPr marL="521970">
              <a:lnSpc>
                <a:spcPct val="100000"/>
              </a:lnSpc>
              <a:spcBef>
                <a:spcPts val="1225"/>
              </a:spcBef>
            </a:pPr>
            <a:r>
              <a:rPr sz="1600" spc="-17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Saga:</a:t>
            </a: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r>
              <a:rPr sz="1600" spc="-10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5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###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 marL="313690" marR="396875" indent="-149225">
              <a:lnSpc>
                <a:spcPct val="160000"/>
              </a:lnSpc>
              <a:spcBef>
                <a:spcPts val="780"/>
              </a:spcBef>
            </a:pPr>
            <a:r>
              <a:rPr sz="1400" spc="-12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Account</a:t>
            </a:r>
            <a:r>
              <a:rPr sz="1400" spc="-5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3690" marR="396875" indent="-149225">
              <a:lnSpc>
                <a:spcPct val="161000"/>
              </a:lnSpc>
              <a:spcBef>
                <a:spcPts val="720"/>
              </a:spcBef>
            </a:pPr>
            <a:r>
              <a:rPr sz="1400" spc="-105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r>
              <a:rPr sz="1400" spc="-8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0515" marR="400685" indent="-149225">
              <a:lnSpc>
                <a:spcPct val="161000"/>
              </a:lnSpc>
              <a:spcBef>
                <a:spcPts val="670"/>
              </a:spcBef>
            </a:pPr>
            <a:r>
              <a:rPr sz="1400" spc="-1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Product</a:t>
            </a:r>
            <a:r>
              <a:rPr sz="1400" spc="-5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7500" marR="393065" indent="-149225">
              <a:lnSpc>
                <a:spcPct val="161000"/>
              </a:lnSpc>
              <a:spcBef>
                <a:spcPts val="745"/>
              </a:spcBef>
            </a:pPr>
            <a:r>
              <a:rPr sz="1400" spc="-1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Inventory</a:t>
            </a:r>
            <a:r>
              <a:rPr sz="1400" spc="-55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7500" marR="393065" indent="-149225">
              <a:lnSpc>
                <a:spcPct val="160000"/>
              </a:lnSpc>
              <a:spcBef>
                <a:spcPts val="675"/>
              </a:spcBef>
            </a:pPr>
            <a:r>
              <a:rPr sz="1400" spc="-12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Promotion</a:t>
            </a:r>
            <a:r>
              <a:rPr sz="1400" spc="-65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3264002" y="1314156"/>
            <a:ext cx="10057765" cy="8503285"/>
            <a:chOff x="3264002" y="1314156"/>
            <a:chExt cx="10057765" cy="8503285"/>
          </a:xfrm>
        </p:grpSpPr>
        <p:pic>
          <p:nvPicPr>
            <p:cNvPr id="70" name="object 7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33584" y="6369784"/>
              <a:ext cx="327734" cy="327734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12820" y="7147083"/>
              <a:ext cx="327734" cy="327734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12820" y="7922236"/>
              <a:ext cx="327734" cy="327734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33583" y="8714628"/>
              <a:ext cx="327734" cy="327734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12820" y="9489679"/>
              <a:ext cx="327734" cy="327734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3295752" y="1345906"/>
              <a:ext cx="9994265" cy="2287270"/>
            </a:xfrm>
            <a:custGeom>
              <a:avLst/>
              <a:gdLst/>
              <a:ahLst/>
              <a:cxnLst/>
              <a:rect l="l" t="t" r="r" b="b"/>
              <a:pathLst>
                <a:path w="9994265" h="2287270">
                  <a:moveTo>
                    <a:pt x="4164083" y="2032704"/>
                  </a:moveTo>
                  <a:lnTo>
                    <a:pt x="1665634" y="2032704"/>
                  </a:lnTo>
                  <a:lnTo>
                    <a:pt x="2914891" y="2286791"/>
                  </a:lnTo>
                  <a:lnTo>
                    <a:pt x="4164083" y="2032704"/>
                  </a:lnTo>
                  <a:close/>
                </a:path>
                <a:path w="9994265" h="2287270">
                  <a:moveTo>
                    <a:pt x="9655008" y="0"/>
                  </a:moveTo>
                  <a:lnTo>
                    <a:pt x="338787" y="0"/>
                  </a:lnTo>
                  <a:lnTo>
                    <a:pt x="292816" y="3092"/>
                  </a:lnTo>
                  <a:lnTo>
                    <a:pt x="248724" y="12101"/>
                  </a:lnTo>
                  <a:lnTo>
                    <a:pt x="206916" y="26623"/>
                  </a:lnTo>
                  <a:lnTo>
                    <a:pt x="167795" y="46254"/>
                  </a:lnTo>
                  <a:lnTo>
                    <a:pt x="131764" y="70590"/>
                  </a:lnTo>
                  <a:lnTo>
                    <a:pt x="99228" y="99229"/>
                  </a:lnTo>
                  <a:lnTo>
                    <a:pt x="70590" y="131765"/>
                  </a:lnTo>
                  <a:lnTo>
                    <a:pt x="46254" y="167795"/>
                  </a:lnTo>
                  <a:lnTo>
                    <a:pt x="26623" y="206917"/>
                  </a:lnTo>
                  <a:lnTo>
                    <a:pt x="12101" y="248725"/>
                  </a:lnTo>
                  <a:lnTo>
                    <a:pt x="3092" y="292817"/>
                  </a:lnTo>
                  <a:lnTo>
                    <a:pt x="0" y="338789"/>
                  </a:lnTo>
                  <a:lnTo>
                    <a:pt x="0" y="1693926"/>
                  </a:lnTo>
                  <a:lnTo>
                    <a:pt x="3092" y="1739886"/>
                  </a:lnTo>
                  <a:lnTo>
                    <a:pt x="12101" y="1783978"/>
                  </a:lnTo>
                  <a:lnTo>
                    <a:pt x="26623" y="1825787"/>
                  </a:lnTo>
                  <a:lnTo>
                    <a:pt x="46254" y="1864908"/>
                  </a:lnTo>
                  <a:lnTo>
                    <a:pt x="70590" y="1900939"/>
                  </a:lnTo>
                  <a:lnTo>
                    <a:pt x="99228" y="1933475"/>
                  </a:lnTo>
                  <a:lnTo>
                    <a:pt x="131764" y="1962113"/>
                  </a:lnTo>
                  <a:lnTo>
                    <a:pt x="167795" y="1986450"/>
                  </a:lnTo>
                  <a:lnTo>
                    <a:pt x="206916" y="2006081"/>
                  </a:lnTo>
                  <a:lnTo>
                    <a:pt x="248724" y="2020602"/>
                  </a:lnTo>
                  <a:lnTo>
                    <a:pt x="292816" y="2029612"/>
                  </a:lnTo>
                  <a:lnTo>
                    <a:pt x="338787" y="2032704"/>
                  </a:lnTo>
                  <a:lnTo>
                    <a:pt x="9655008" y="2032704"/>
                  </a:lnTo>
                  <a:lnTo>
                    <a:pt x="9700980" y="2029612"/>
                  </a:lnTo>
                  <a:lnTo>
                    <a:pt x="9745073" y="2020602"/>
                  </a:lnTo>
                  <a:lnTo>
                    <a:pt x="9786882" y="2006081"/>
                  </a:lnTo>
                  <a:lnTo>
                    <a:pt x="9826004" y="1986450"/>
                  </a:lnTo>
                  <a:lnTo>
                    <a:pt x="9862036" y="1962113"/>
                  </a:lnTo>
                  <a:lnTo>
                    <a:pt x="9894573" y="1933475"/>
                  </a:lnTo>
                  <a:lnTo>
                    <a:pt x="9923212" y="1900939"/>
                  </a:lnTo>
                  <a:lnTo>
                    <a:pt x="9947549" y="1864908"/>
                  </a:lnTo>
                  <a:lnTo>
                    <a:pt x="9967181" y="1825787"/>
                  </a:lnTo>
                  <a:lnTo>
                    <a:pt x="9981704" y="1783978"/>
                  </a:lnTo>
                  <a:lnTo>
                    <a:pt x="9990713" y="1739886"/>
                  </a:lnTo>
                  <a:lnTo>
                    <a:pt x="9993806" y="1693926"/>
                  </a:lnTo>
                  <a:lnTo>
                    <a:pt x="9993806" y="338789"/>
                  </a:lnTo>
                  <a:lnTo>
                    <a:pt x="9990713" y="292817"/>
                  </a:lnTo>
                  <a:lnTo>
                    <a:pt x="9981704" y="248725"/>
                  </a:lnTo>
                  <a:lnTo>
                    <a:pt x="9967181" y="206917"/>
                  </a:lnTo>
                  <a:lnTo>
                    <a:pt x="9947549" y="167795"/>
                  </a:lnTo>
                  <a:lnTo>
                    <a:pt x="9923212" y="131765"/>
                  </a:lnTo>
                  <a:lnTo>
                    <a:pt x="9894573" y="99229"/>
                  </a:lnTo>
                  <a:lnTo>
                    <a:pt x="9862036" y="70590"/>
                  </a:lnTo>
                  <a:lnTo>
                    <a:pt x="9826004" y="46254"/>
                  </a:lnTo>
                  <a:lnTo>
                    <a:pt x="9786882" y="26623"/>
                  </a:lnTo>
                  <a:lnTo>
                    <a:pt x="9745073" y="12101"/>
                  </a:lnTo>
                  <a:lnTo>
                    <a:pt x="9700980" y="3092"/>
                  </a:lnTo>
                  <a:lnTo>
                    <a:pt x="96550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3295752" y="1345906"/>
              <a:ext cx="9994265" cy="2287270"/>
            </a:xfrm>
            <a:custGeom>
              <a:avLst/>
              <a:gdLst/>
              <a:ahLst/>
              <a:cxnLst/>
              <a:rect l="l" t="t" r="r" b="b"/>
              <a:pathLst>
                <a:path w="9994265" h="2287270">
                  <a:moveTo>
                    <a:pt x="0" y="338789"/>
                  </a:moveTo>
                  <a:lnTo>
                    <a:pt x="3092" y="292817"/>
                  </a:lnTo>
                  <a:lnTo>
                    <a:pt x="12101" y="248725"/>
                  </a:lnTo>
                  <a:lnTo>
                    <a:pt x="26623" y="206917"/>
                  </a:lnTo>
                  <a:lnTo>
                    <a:pt x="46254" y="167796"/>
                  </a:lnTo>
                  <a:lnTo>
                    <a:pt x="70590" y="131765"/>
                  </a:lnTo>
                  <a:lnTo>
                    <a:pt x="99228" y="99229"/>
                  </a:lnTo>
                  <a:lnTo>
                    <a:pt x="131764" y="70591"/>
                  </a:lnTo>
                  <a:lnTo>
                    <a:pt x="167795" y="46254"/>
                  </a:lnTo>
                  <a:lnTo>
                    <a:pt x="206916" y="26623"/>
                  </a:lnTo>
                  <a:lnTo>
                    <a:pt x="248724" y="12101"/>
                  </a:lnTo>
                  <a:lnTo>
                    <a:pt x="292816" y="3092"/>
                  </a:lnTo>
                  <a:lnTo>
                    <a:pt x="338788" y="0"/>
                  </a:lnTo>
                  <a:lnTo>
                    <a:pt x="1665634" y="0"/>
                  </a:lnTo>
                  <a:lnTo>
                    <a:pt x="4164084" y="0"/>
                  </a:lnTo>
                  <a:lnTo>
                    <a:pt x="9655014" y="0"/>
                  </a:lnTo>
                  <a:lnTo>
                    <a:pt x="9700985" y="3092"/>
                  </a:lnTo>
                  <a:lnTo>
                    <a:pt x="9745077" y="12101"/>
                  </a:lnTo>
                  <a:lnTo>
                    <a:pt x="9786885" y="26623"/>
                  </a:lnTo>
                  <a:lnTo>
                    <a:pt x="9826007" y="46254"/>
                  </a:lnTo>
                  <a:lnTo>
                    <a:pt x="9862037" y="70591"/>
                  </a:lnTo>
                  <a:lnTo>
                    <a:pt x="9894573" y="99229"/>
                  </a:lnTo>
                  <a:lnTo>
                    <a:pt x="9923211" y="131765"/>
                  </a:lnTo>
                  <a:lnTo>
                    <a:pt x="9947547" y="167796"/>
                  </a:lnTo>
                  <a:lnTo>
                    <a:pt x="9967178" y="206917"/>
                  </a:lnTo>
                  <a:lnTo>
                    <a:pt x="9981700" y="248725"/>
                  </a:lnTo>
                  <a:lnTo>
                    <a:pt x="9990709" y="292817"/>
                  </a:lnTo>
                  <a:lnTo>
                    <a:pt x="9993802" y="338789"/>
                  </a:lnTo>
                  <a:lnTo>
                    <a:pt x="9993802" y="1185742"/>
                  </a:lnTo>
                  <a:lnTo>
                    <a:pt x="9993802" y="1693926"/>
                  </a:lnTo>
                  <a:lnTo>
                    <a:pt x="9990709" y="1739886"/>
                  </a:lnTo>
                  <a:lnTo>
                    <a:pt x="9981700" y="1783978"/>
                  </a:lnTo>
                  <a:lnTo>
                    <a:pt x="9967178" y="1825787"/>
                  </a:lnTo>
                  <a:lnTo>
                    <a:pt x="9947547" y="1864909"/>
                  </a:lnTo>
                  <a:lnTo>
                    <a:pt x="9923211" y="1900939"/>
                  </a:lnTo>
                  <a:lnTo>
                    <a:pt x="9894573" y="1933475"/>
                  </a:lnTo>
                  <a:lnTo>
                    <a:pt x="9862037" y="1962114"/>
                  </a:lnTo>
                  <a:lnTo>
                    <a:pt x="9826007" y="1986450"/>
                  </a:lnTo>
                  <a:lnTo>
                    <a:pt x="9786885" y="2006081"/>
                  </a:lnTo>
                  <a:lnTo>
                    <a:pt x="9745077" y="2020603"/>
                  </a:lnTo>
                  <a:lnTo>
                    <a:pt x="9700985" y="2029612"/>
                  </a:lnTo>
                  <a:lnTo>
                    <a:pt x="9655014" y="2032705"/>
                  </a:lnTo>
                  <a:lnTo>
                    <a:pt x="4164084" y="2032705"/>
                  </a:lnTo>
                  <a:lnTo>
                    <a:pt x="2914892" y="2286792"/>
                  </a:lnTo>
                  <a:lnTo>
                    <a:pt x="1665634" y="2032705"/>
                  </a:lnTo>
                  <a:lnTo>
                    <a:pt x="338788" y="2032705"/>
                  </a:lnTo>
                  <a:lnTo>
                    <a:pt x="292816" y="2029612"/>
                  </a:lnTo>
                  <a:lnTo>
                    <a:pt x="248724" y="2020603"/>
                  </a:lnTo>
                  <a:lnTo>
                    <a:pt x="206916" y="2006081"/>
                  </a:lnTo>
                  <a:lnTo>
                    <a:pt x="167795" y="1986450"/>
                  </a:lnTo>
                  <a:lnTo>
                    <a:pt x="131764" y="1962114"/>
                  </a:lnTo>
                  <a:lnTo>
                    <a:pt x="99228" y="1933475"/>
                  </a:lnTo>
                  <a:lnTo>
                    <a:pt x="70590" y="1900939"/>
                  </a:lnTo>
                  <a:lnTo>
                    <a:pt x="46254" y="1864909"/>
                  </a:lnTo>
                  <a:lnTo>
                    <a:pt x="26623" y="1825787"/>
                  </a:lnTo>
                  <a:lnTo>
                    <a:pt x="12101" y="1783978"/>
                  </a:lnTo>
                  <a:lnTo>
                    <a:pt x="3092" y="1739886"/>
                  </a:lnTo>
                  <a:lnTo>
                    <a:pt x="0" y="1693915"/>
                  </a:lnTo>
                  <a:lnTo>
                    <a:pt x="0" y="1185742"/>
                  </a:lnTo>
                  <a:lnTo>
                    <a:pt x="0" y="338789"/>
                  </a:lnTo>
                  <a:close/>
                </a:path>
              </a:pathLst>
            </a:custGeom>
            <a:ln w="63500">
              <a:solidFill>
                <a:srgbClr val="770EF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7" name="object 77"/>
          <p:cNvSpPr txBox="1"/>
          <p:nvPr/>
        </p:nvSpPr>
        <p:spPr>
          <a:xfrm>
            <a:off x="3473720" y="1468628"/>
            <a:ext cx="9224645" cy="1340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Asynchronous</a:t>
            </a:r>
            <a:r>
              <a:rPr sz="3000" spc="-19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20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version</a:t>
            </a:r>
            <a:r>
              <a:rPr sz="3000" spc="-18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29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Saga</a:t>
            </a:r>
            <a:r>
              <a:rPr sz="3000" spc="-18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3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Pattern</a:t>
            </a:r>
            <a:endParaRPr sz="3000">
              <a:latin typeface="Arial Black" panose="020B0A04020102020204"/>
              <a:cs typeface="Arial Black" panose="020B0A04020102020204"/>
            </a:endParaRPr>
          </a:p>
          <a:p>
            <a:pPr marL="12700">
              <a:lnSpc>
                <a:spcPts val="3325"/>
              </a:lnSpc>
              <a:spcBef>
                <a:spcPts val="5"/>
              </a:spcBef>
            </a:pPr>
            <a:r>
              <a:rPr sz="2800" spc="-80" dirty="0">
                <a:solidFill>
                  <a:srgbClr val="404040"/>
                </a:solidFill>
                <a:latin typeface="Arial MT"/>
                <a:cs typeface="Arial MT"/>
              </a:rPr>
              <a:t>Saga</a:t>
            </a:r>
            <a:r>
              <a:rPr sz="2800" spc="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55" dirty="0">
                <a:solidFill>
                  <a:srgbClr val="404040"/>
                </a:solidFill>
                <a:latin typeface="Arial MT"/>
                <a:cs typeface="Arial MT"/>
              </a:rPr>
              <a:t>sub-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requests</a:t>
            </a:r>
            <a:r>
              <a:rPr sz="2800" spc="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become</a:t>
            </a:r>
            <a:r>
              <a:rPr sz="2800" spc="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async</a:t>
            </a:r>
            <a:r>
              <a:rPr sz="2800" spc="3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Arial MT"/>
                <a:cs typeface="Arial MT"/>
              </a:rPr>
              <a:t>messages.</a:t>
            </a:r>
            <a:endParaRPr sz="2800">
              <a:latin typeface="Arial MT"/>
              <a:cs typeface="Arial MT"/>
            </a:endParaRPr>
          </a:p>
          <a:p>
            <a:pPr marL="12700" marR="5080">
              <a:lnSpc>
                <a:spcPts val="3410"/>
              </a:lnSpc>
              <a:spcBef>
                <a:spcPts val="15"/>
              </a:spcBef>
            </a:pPr>
            <a:r>
              <a:rPr sz="2800" spc="-45" dirty="0">
                <a:solidFill>
                  <a:srgbClr val="404040"/>
                </a:solidFill>
                <a:latin typeface="Arial MT"/>
                <a:cs typeface="Arial MT"/>
              </a:rPr>
              <a:t>Responses</a:t>
            </a:r>
            <a:r>
              <a:rPr sz="2800" spc="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are</a:t>
            </a:r>
            <a:r>
              <a:rPr sz="2800" spc="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registered</a:t>
            </a:r>
            <a:r>
              <a:rPr sz="2800" spc="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callbacks</a:t>
            </a:r>
            <a:r>
              <a:rPr sz="2800" spc="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received</a:t>
            </a:r>
            <a:r>
              <a:rPr sz="2800" spc="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90" dirty="0">
                <a:solidFill>
                  <a:srgbClr val="404040"/>
                </a:solidFill>
                <a:latin typeface="Arial MT"/>
                <a:cs typeface="Arial MT"/>
              </a:rPr>
              <a:t>by</a:t>
            </a:r>
            <a:r>
              <a:rPr sz="2800" spc="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80" dirty="0">
                <a:solidFill>
                  <a:srgbClr val="404040"/>
                </a:solidFill>
                <a:latin typeface="Arial MT"/>
                <a:cs typeface="Arial MT"/>
              </a:rPr>
              <a:t>Saga</a:t>
            </a:r>
            <a:r>
              <a:rPr sz="2800" spc="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solidFill>
                  <a:srgbClr val="404040"/>
                </a:solidFill>
                <a:latin typeface="Arial MT"/>
                <a:cs typeface="Arial MT"/>
              </a:rPr>
              <a:t>Log </a:t>
            </a:r>
            <a:endParaRPr sz="2800">
              <a:latin typeface="Arial MT"/>
              <a:cs typeface="Arial MT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8843622" y="4746923"/>
            <a:ext cx="4973320" cy="2748915"/>
            <a:chOff x="8843622" y="4746923"/>
            <a:chExt cx="4973320" cy="2748915"/>
          </a:xfrm>
        </p:grpSpPr>
        <p:sp>
          <p:nvSpPr>
            <p:cNvPr id="79" name="object 79"/>
            <p:cNvSpPr/>
            <p:nvPr/>
          </p:nvSpPr>
          <p:spPr>
            <a:xfrm>
              <a:off x="8843620" y="4746929"/>
              <a:ext cx="4973320" cy="2748915"/>
            </a:xfrm>
            <a:custGeom>
              <a:avLst/>
              <a:gdLst/>
              <a:ahLst/>
              <a:cxnLst/>
              <a:rect l="l" t="t" r="r" b="b"/>
              <a:pathLst>
                <a:path w="4973319" h="2748915">
                  <a:moveTo>
                    <a:pt x="50787" y="1245260"/>
                  </a:moveTo>
                  <a:lnTo>
                    <a:pt x="48806" y="1235316"/>
                  </a:lnTo>
                  <a:lnTo>
                    <a:pt x="43357" y="1227251"/>
                  </a:lnTo>
                  <a:lnTo>
                    <a:pt x="35280" y="1221803"/>
                  </a:lnTo>
                  <a:lnTo>
                    <a:pt x="25400" y="1219809"/>
                  </a:lnTo>
                  <a:lnTo>
                    <a:pt x="15506" y="1221803"/>
                  </a:lnTo>
                  <a:lnTo>
                    <a:pt x="7442" y="1227251"/>
                  </a:lnTo>
                  <a:lnTo>
                    <a:pt x="1993" y="1235316"/>
                  </a:lnTo>
                  <a:lnTo>
                    <a:pt x="0" y="1245260"/>
                  </a:lnTo>
                  <a:lnTo>
                    <a:pt x="1993" y="1255141"/>
                  </a:lnTo>
                  <a:lnTo>
                    <a:pt x="7442" y="1263218"/>
                  </a:lnTo>
                  <a:lnTo>
                    <a:pt x="15506" y="1268666"/>
                  </a:lnTo>
                  <a:lnTo>
                    <a:pt x="25400" y="1270660"/>
                  </a:lnTo>
                  <a:lnTo>
                    <a:pt x="35280" y="1268666"/>
                  </a:lnTo>
                  <a:lnTo>
                    <a:pt x="43357" y="1263218"/>
                  </a:lnTo>
                  <a:lnTo>
                    <a:pt x="48806" y="1255141"/>
                  </a:lnTo>
                  <a:lnTo>
                    <a:pt x="50787" y="1245260"/>
                  </a:lnTo>
                  <a:close/>
                </a:path>
                <a:path w="4973319" h="2748915">
                  <a:moveTo>
                    <a:pt x="50787" y="1143609"/>
                  </a:moveTo>
                  <a:lnTo>
                    <a:pt x="48806" y="1133665"/>
                  </a:lnTo>
                  <a:lnTo>
                    <a:pt x="43357" y="1125601"/>
                  </a:lnTo>
                  <a:lnTo>
                    <a:pt x="35280" y="1120152"/>
                  </a:lnTo>
                  <a:lnTo>
                    <a:pt x="25400" y="1118158"/>
                  </a:lnTo>
                  <a:lnTo>
                    <a:pt x="15506" y="1120152"/>
                  </a:lnTo>
                  <a:lnTo>
                    <a:pt x="7442" y="1125601"/>
                  </a:lnTo>
                  <a:lnTo>
                    <a:pt x="1993" y="1133665"/>
                  </a:lnTo>
                  <a:lnTo>
                    <a:pt x="0" y="1143609"/>
                  </a:lnTo>
                  <a:lnTo>
                    <a:pt x="1993" y="1153490"/>
                  </a:lnTo>
                  <a:lnTo>
                    <a:pt x="7442" y="1161567"/>
                  </a:lnTo>
                  <a:lnTo>
                    <a:pt x="15506" y="1167015"/>
                  </a:lnTo>
                  <a:lnTo>
                    <a:pt x="25400" y="1169009"/>
                  </a:lnTo>
                  <a:lnTo>
                    <a:pt x="35280" y="1167015"/>
                  </a:lnTo>
                  <a:lnTo>
                    <a:pt x="43357" y="1161567"/>
                  </a:lnTo>
                  <a:lnTo>
                    <a:pt x="48806" y="1153490"/>
                  </a:lnTo>
                  <a:lnTo>
                    <a:pt x="50787" y="1143609"/>
                  </a:lnTo>
                  <a:close/>
                </a:path>
                <a:path w="4973319" h="2748915">
                  <a:moveTo>
                    <a:pt x="50787" y="1041958"/>
                  </a:moveTo>
                  <a:lnTo>
                    <a:pt x="48806" y="1032014"/>
                  </a:lnTo>
                  <a:lnTo>
                    <a:pt x="43357" y="1023950"/>
                  </a:lnTo>
                  <a:lnTo>
                    <a:pt x="35280" y="1018501"/>
                  </a:lnTo>
                  <a:lnTo>
                    <a:pt x="25400" y="1016508"/>
                  </a:lnTo>
                  <a:lnTo>
                    <a:pt x="15506" y="1018501"/>
                  </a:lnTo>
                  <a:lnTo>
                    <a:pt x="7442" y="1023950"/>
                  </a:lnTo>
                  <a:lnTo>
                    <a:pt x="1993" y="1032014"/>
                  </a:lnTo>
                  <a:lnTo>
                    <a:pt x="0" y="1041958"/>
                  </a:lnTo>
                  <a:lnTo>
                    <a:pt x="1993" y="1051839"/>
                  </a:lnTo>
                  <a:lnTo>
                    <a:pt x="7442" y="1059916"/>
                  </a:lnTo>
                  <a:lnTo>
                    <a:pt x="15506" y="1065364"/>
                  </a:lnTo>
                  <a:lnTo>
                    <a:pt x="25400" y="1067358"/>
                  </a:lnTo>
                  <a:lnTo>
                    <a:pt x="35280" y="1065364"/>
                  </a:lnTo>
                  <a:lnTo>
                    <a:pt x="43357" y="1059916"/>
                  </a:lnTo>
                  <a:lnTo>
                    <a:pt x="48806" y="1051839"/>
                  </a:lnTo>
                  <a:lnTo>
                    <a:pt x="50787" y="1041958"/>
                  </a:lnTo>
                  <a:close/>
                </a:path>
                <a:path w="4973319" h="2748915">
                  <a:moveTo>
                    <a:pt x="50787" y="940308"/>
                  </a:moveTo>
                  <a:lnTo>
                    <a:pt x="48806" y="930363"/>
                  </a:lnTo>
                  <a:lnTo>
                    <a:pt x="43357" y="922299"/>
                  </a:lnTo>
                  <a:lnTo>
                    <a:pt x="35280" y="916851"/>
                  </a:lnTo>
                  <a:lnTo>
                    <a:pt x="25400" y="914857"/>
                  </a:lnTo>
                  <a:lnTo>
                    <a:pt x="15506" y="916851"/>
                  </a:lnTo>
                  <a:lnTo>
                    <a:pt x="7442" y="922299"/>
                  </a:lnTo>
                  <a:lnTo>
                    <a:pt x="1993" y="930363"/>
                  </a:lnTo>
                  <a:lnTo>
                    <a:pt x="0" y="940308"/>
                  </a:lnTo>
                  <a:lnTo>
                    <a:pt x="1993" y="950188"/>
                  </a:lnTo>
                  <a:lnTo>
                    <a:pt x="7442" y="958265"/>
                  </a:lnTo>
                  <a:lnTo>
                    <a:pt x="15506" y="963714"/>
                  </a:lnTo>
                  <a:lnTo>
                    <a:pt x="25400" y="965708"/>
                  </a:lnTo>
                  <a:lnTo>
                    <a:pt x="35280" y="963714"/>
                  </a:lnTo>
                  <a:lnTo>
                    <a:pt x="43357" y="958265"/>
                  </a:lnTo>
                  <a:lnTo>
                    <a:pt x="48806" y="950188"/>
                  </a:lnTo>
                  <a:lnTo>
                    <a:pt x="50787" y="940308"/>
                  </a:lnTo>
                  <a:close/>
                </a:path>
                <a:path w="4973319" h="2748915">
                  <a:moveTo>
                    <a:pt x="50787" y="838657"/>
                  </a:moveTo>
                  <a:lnTo>
                    <a:pt x="48806" y="828713"/>
                  </a:lnTo>
                  <a:lnTo>
                    <a:pt x="43357" y="820648"/>
                  </a:lnTo>
                  <a:lnTo>
                    <a:pt x="35280" y="815200"/>
                  </a:lnTo>
                  <a:lnTo>
                    <a:pt x="25400" y="813206"/>
                  </a:lnTo>
                  <a:lnTo>
                    <a:pt x="15506" y="815200"/>
                  </a:lnTo>
                  <a:lnTo>
                    <a:pt x="7442" y="820648"/>
                  </a:lnTo>
                  <a:lnTo>
                    <a:pt x="1993" y="828713"/>
                  </a:lnTo>
                  <a:lnTo>
                    <a:pt x="0" y="838657"/>
                  </a:lnTo>
                  <a:lnTo>
                    <a:pt x="1993" y="848537"/>
                  </a:lnTo>
                  <a:lnTo>
                    <a:pt x="7442" y="856615"/>
                  </a:lnTo>
                  <a:lnTo>
                    <a:pt x="15506" y="862063"/>
                  </a:lnTo>
                  <a:lnTo>
                    <a:pt x="25400" y="864057"/>
                  </a:lnTo>
                  <a:lnTo>
                    <a:pt x="35280" y="862063"/>
                  </a:lnTo>
                  <a:lnTo>
                    <a:pt x="43357" y="856615"/>
                  </a:lnTo>
                  <a:lnTo>
                    <a:pt x="48806" y="848537"/>
                  </a:lnTo>
                  <a:lnTo>
                    <a:pt x="50787" y="838657"/>
                  </a:lnTo>
                  <a:close/>
                </a:path>
                <a:path w="4973319" h="2748915">
                  <a:moveTo>
                    <a:pt x="50787" y="737006"/>
                  </a:moveTo>
                  <a:lnTo>
                    <a:pt x="48806" y="727062"/>
                  </a:lnTo>
                  <a:lnTo>
                    <a:pt x="43357" y="718997"/>
                  </a:lnTo>
                  <a:lnTo>
                    <a:pt x="35280" y="713549"/>
                  </a:lnTo>
                  <a:lnTo>
                    <a:pt x="25400" y="711555"/>
                  </a:lnTo>
                  <a:lnTo>
                    <a:pt x="15506" y="713549"/>
                  </a:lnTo>
                  <a:lnTo>
                    <a:pt x="7442" y="718997"/>
                  </a:lnTo>
                  <a:lnTo>
                    <a:pt x="1993" y="727062"/>
                  </a:lnTo>
                  <a:lnTo>
                    <a:pt x="0" y="737006"/>
                  </a:lnTo>
                  <a:lnTo>
                    <a:pt x="1993" y="746887"/>
                  </a:lnTo>
                  <a:lnTo>
                    <a:pt x="7442" y="754964"/>
                  </a:lnTo>
                  <a:lnTo>
                    <a:pt x="15506" y="760412"/>
                  </a:lnTo>
                  <a:lnTo>
                    <a:pt x="25400" y="762406"/>
                  </a:lnTo>
                  <a:lnTo>
                    <a:pt x="35280" y="760412"/>
                  </a:lnTo>
                  <a:lnTo>
                    <a:pt x="43357" y="754964"/>
                  </a:lnTo>
                  <a:lnTo>
                    <a:pt x="48806" y="746887"/>
                  </a:lnTo>
                  <a:lnTo>
                    <a:pt x="50787" y="737006"/>
                  </a:lnTo>
                  <a:close/>
                </a:path>
                <a:path w="4973319" h="2748915">
                  <a:moveTo>
                    <a:pt x="50787" y="635355"/>
                  </a:moveTo>
                  <a:lnTo>
                    <a:pt x="48806" y="625411"/>
                  </a:lnTo>
                  <a:lnTo>
                    <a:pt x="43357" y="617347"/>
                  </a:lnTo>
                  <a:lnTo>
                    <a:pt x="35280" y="611898"/>
                  </a:lnTo>
                  <a:lnTo>
                    <a:pt x="25400" y="609904"/>
                  </a:lnTo>
                  <a:lnTo>
                    <a:pt x="15506" y="611898"/>
                  </a:lnTo>
                  <a:lnTo>
                    <a:pt x="7442" y="617347"/>
                  </a:lnTo>
                  <a:lnTo>
                    <a:pt x="1993" y="625411"/>
                  </a:lnTo>
                  <a:lnTo>
                    <a:pt x="0" y="635355"/>
                  </a:lnTo>
                  <a:lnTo>
                    <a:pt x="1993" y="645236"/>
                  </a:lnTo>
                  <a:lnTo>
                    <a:pt x="7442" y="653313"/>
                  </a:lnTo>
                  <a:lnTo>
                    <a:pt x="15506" y="658761"/>
                  </a:lnTo>
                  <a:lnTo>
                    <a:pt x="25400" y="660755"/>
                  </a:lnTo>
                  <a:lnTo>
                    <a:pt x="35280" y="658761"/>
                  </a:lnTo>
                  <a:lnTo>
                    <a:pt x="43357" y="653313"/>
                  </a:lnTo>
                  <a:lnTo>
                    <a:pt x="48806" y="645236"/>
                  </a:lnTo>
                  <a:lnTo>
                    <a:pt x="50787" y="635355"/>
                  </a:lnTo>
                  <a:close/>
                </a:path>
                <a:path w="4973319" h="2748915">
                  <a:moveTo>
                    <a:pt x="50787" y="533704"/>
                  </a:moveTo>
                  <a:lnTo>
                    <a:pt x="48806" y="523760"/>
                  </a:lnTo>
                  <a:lnTo>
                    <a:pt x="43357" y="515696"/>
                  </a:lnTo>
                  <a:lnTo>
                    <a:pt x="35280" y="510247"/>
                  </a:lnTo>
                  <a:lnTo>
                    <a:pt x="25400" y="508254"/>
                  </a:lnTo>
                  <a:lnTo>
                    <a:pt x="15506" y="510247"/>
                  </a:lnTo>
                  <a:lnTo>
                    <a:pt x="7429" y="515696"/>
                  </a:lnTo>
                  <a:lnTo>
                    <a:pt x="1993" y="523760"/>
                  </a:lnTo>
                  <a:lnTo>
                    <a:pt x="0" y="533704"/>
                  </a:lnTo>
                  <a:lnTo>
                    <a:pt x="1993" y="543585"/>
                  </a:lnTo>
                  <a:lnTo>
                    <a:pt x="7442" y="551662"/>
                  </a:lnTo>
                  <a:lnTo>
                    <a:pt x="15506" y="557110"/>
                  </a:lnTo>
                  <a:lnTo>
                    <a:pt x="25400" y="559104"/>
                  </a:lnTo>
                  <a:lnTo>
                    <a:pt x="35280" y="557110"/>
                  </a:lnTo>
                  <a:lnTo>
                    <a:pt x="43357" y="551662"/>
                  </a:lnTo>
                  <a:lnTo>
                    <a:pt x="48806" y="543585"/>
                  </a:lnTo>
                  <a:lnTo>
                    <a:pt x="50787" y="533704"/>
                  </a:lnTo>
                  <a:close/>
                </a:path>
                <a:path w="4973319" h="2748915">
                  <a:moveTo>
                    <a:pt x="50787" y="432054"/>
                  </a:moveTo>
                  <a:lnTo>
                    <a:pt x="48806" y="422109"/>
                  </a:lnTo>
                  <a:lnTo>
                    <a:pt x="43357" y="414045"/>
                  </a:lnTo>
                  <a:lnTo>
                    <a:pt x="35280" y="408597"/>
                  </a:lnTo>
                  <a:lnTo>
                    <a:pt x="25400" y="406603"/>
                  </a:lnTo>
                  <a:lnTo>
                    <a:pt x="15506" y="408597"/>
                  </a:lnTo>
                  <a:lnTo>
                    <a:pt x="7429" y="414045"/>
                  </a:lnTo>
                  <a:lnTo>
                    <a:pt x="1993" y="422109"/>
                  </a:lnTo>
                  <a:lnTo>
                    <a:pt x="0" y="432054"/>
                  </a:lnTo>
                  <a:lnTo>
                    <a:pt x="1993" y="441934"/>
                  </a:lnTo>
                  <a:lnTo>
                    <a:pt x="7429" y="450011"/>
                  </a:lnTo>
                  <a:lnTo>
                    <a:pt x="15506" y="455460"/>
                  </a:lnTo>
                  <a:lnTo>
                    <a:pt x="25400" y="457454"/>
                  </a:lnTo>
                  <a:lnTo>
                    <a:pt x="35280" y="455460"/>
                  </a:lnTo>
                  <a:lnTo>
                    <a:pt x="43357" y="450011"/>
                  </a:lnTo>
                  <a:lnTo>
                    <a:pt x="48806" y="441934"/>
                  </a:lnTo>
                  <a:lnTo>
                    <a:pt x="50787" y="432054"/>
                  </a:lnTo>
                  <a:close/>
                </a:path>
                <a:path w="4973319" h="2748915">
                  <a:moveTo>
                    <a:pt x="50787" y="330403"/>
                  </a:moveTo>
                  <a:lnTo>
                    <a:pt x="48806" y="320459"/>
                  </a:lnTo>
                  <a:lnTo>
                    <a:pt x="43357" y="312394"/>
                  </a:lnTo>
                  <a:lnTo>
                    <a:pt x="35280" y="306946"/>
                  </a:lnTo>
                  <a:lnTo>
                    <a:pt x="25400" y="304952"/>
                  </a:lnTo>
                  <a:lnTo>
                    <a:pt x="15506" y="306946"/>
                  </a:lnTo>
                  <a:lnTo>
                    <a:pt x="7429" y="312394"/>
                  </a:lnTo>
                  <a:lnTo>
                    <a:pt x="1993" y="320459"/>
                  </a:lnTo>
                  <a:lnTo>
                    <a:pt x="0" y="330403"/>
                  </a:lnTo>
                  <a:lnTo>
                    <a:pt x="1993" y="340283"/>
                  </a:lnTo>
                  <a:lnTo>
                    <a:pt x="7429" y="348361"/>
                  </a:lnTo>
                  <a:lnTo>
                    <a:pt x="15506" y="353809"/>
                  </a:lnTo>
                  <a:lnTo>
                    <a:pt x="25400" y="355803"/>
                  </a:lnTo>
                  <a:lnTo>
                    <a:pt x="35280" y="353809"/>
                  </a:lnTo>
                  <a:lnTo>
                    <a:pt x="43357" y="348361"/>
                  </a:lnTo>
                  <a:lnTo>
                    <a:pt x="48806" y="340283"/>
                  </a:lnTo>
                  <a:lnTo>
                    <a:pt x="50787" y="330403"/>
                  </a:lnTo>
                  <a:close/>
                </a:path>
                <a:path w="4973319" h="2748915">
                  <a:moveTo>
                    <a:pt x="50787" y="228752"/>
                  </a:moveTo>
                  <a:lnTo>
                    <a:pt x="48806" y="218808"/>
                  </a:lnTo>
                  <a:lnTo>
                    <a:pt x="43357" y="210743"/>
                  </a:lnTo>
                  <a:lnTo>
                    <a:pt x="35280" y="205295"/>
                  </a:lnTo>
                  <a:lnTo>
                    <a:pt x="25400" y="203301"/>
                  </a:lnTo>
                  <a:lnTo>
                    <a:pt x="15506" y="205295"/>
                  </a:lnTo>
                  <a:lnTo>
                    <a:pt x="7429" y="210743"/>
                  </a:lnTo>
                  <a:lnTo>
                    <a:pt x="1993" y="218808"/>
                  </a:lnTo>
                  <a:lnTo>
                    <a:pt x="0" y="228752"/>
                  </a:lnTo>
                  <a:lnTo>
                    <a:pt x="1993" y="238633"/>
                  </a:lnTo>
                  <a:lnTo>
                    <a:pt x="7429" y="246710"/>
                  </a:lnTo>
                  <a:lnTo>
                    <a:pt x="15506" y="252158"/>
                  </a:lnTo>
                  <a:lnTo>
                    <a:pt x="25400" y="254152"/>
                  </a:lnTo>
                  <a:lnTo>
                    <a:pt x="35280" y="252158"/>
                  </a:lnTo>
                  <a:lnTo>
                    <a:pt x="43357" y="246710"/>
                  </a:lnTo>
                  <a:lnTo>
                    <a:pt x="48806" y="238633"/>
                  </a:lnTo>
                  <a:lnTo>
                    <a:pt x="50787" y="228752"/>
                  </a:lnTo>
                  <a:close/>
                </a:path>
                <a:path w="4973319" h="2748915">
                  <a:moveTo>
                    <a:pt x="50787" y="127101"/>
                  </a:moveTo>
                  <a:lnTo>
                    <a:pt x="48806" y="117157"/>
                  </a:lnTo>
                  <a:lnTo>
                    <a:pt x="43357" y="109093"/>
                  </a:lnTo>
                  <a:lnTo>
                    <a:pt x="35280" y="103644"/>
                  </a:lnTo>
                  <a:lnTo>
                    <a:pt x="25400" y="101650"/>
                  </a:lnTo>
                  <a:lnTo>
                    <a:pt x="15506" y="103644"/>
                  </a:lnTo>
                  <a:lnTo>
                    <a:pt x="7429" y="109093"/>
                  </a:lnTo>
                  <a:lnTo>
                    <a:pt x="1993" y="117157"/>
                  </a:lnTo>
                  <a:lnTo>
                    <a:pt x="0" y="127101"/>
                  </a:lnTo>
                  <a:lnTo>
                    <a:pt x="1993" y="136982"/>
                  </a:lnTo>
                  <a:lnTo>
                    <a:pt x="7429" y="145059"/>
                  </a:lnTo>
                  <a:lnTo>
                    <a:pt x="15506" y="150507"/>
                  </a:lnTo>
                  <a:lnTo>
                    <a:pt x="25400" y="152501"/>
                  </a:lnTo>
                  <a:lnTo>
                    <a:pt x="35280" y="150507"/>
                  </a:lnTo>
                  <a:lnTo>
                    <a:pt x="43357" y="145059"/>
                  </a:lnTo>
                  <a:lnTo>
                    <a:pt x="48806" y="136982"/>
                  </a:lnTo>
                  <a:lnTo>
                    <a:pt x="50787" y="127101"/>
                  </a:lnTo>
                  <a:close/>
                </a:path>
                <a:path w="4973319" h="2748915">
                  <a:moveTo>
                    <a:pt x="50787" y="25450"/>
                  </a:moveTo>
                  <a:lnTo>
                    <a:pt x="48806" y="15506"/>
                  </a:lnTo>
                  <a:lnTo>
                    <a:pt x="43357" y="7442"/>
                  </a:lnTo>
                  <a:lnTo>
                    <a:pt x="35280" y="1993"/>
                  </a:lnTo>
                  <a:lnTo>
                    <a:pt x="25400" y="0"/>
                  </a:lnTo>
                  <a:lnTo>
                    <a:pt x="15506" y="1993"/>
                  </a:lnTo>
                  <a:lnTo>
                    <a:pt x="7429" y="7442"/>
                  </a:lnTo>
                  <a:lnTo>
                    <a:pt x="1993" y="15506"/>
                  </a:lnTo>
                  <a:lnTo>
                    <a:pt x="0" y="25450"/>
                  </a:lnTo>
                  <a:lnTo>
                    <a:pt x="1993" y="35331"/>
                  </a:lnTo>
                  <a:lnTo>
                    <a:pt x="7429" y="43408"/>
                  </a:lnTo>
                  <a:lnTo>
                    <a:pt x="15506" y="48856"/>
                  </a:lnTo>
                  <a:lnTo>
                    <a:pt x="25400" y="50850"/>
                  </a:lnTo>
                  <a:lnTo>
                    <a:pt x="35280" y="48856"/>
                  </a:lnTo>
                  <a:lnTo>
                    <a:pt x="43357" y="43408"/>
                  </a:lnTo>
                  <a:lnTo>
                    <a:pt x="48806" y="35331"/>
                  </a:lnTo>
                  <a:lnTo>
                    <a:pt x="50787" y="25450"/>
                  </a:lnTo>
                  <a:close/>
                </a:path>
                <a:path w="4973319" h="2748915">
                  <a:moveTo>
                    <a:pt x="53213" y="2632468"/>
                  </a:moveTo>
                  <a:lnTo>
                    <a:pt x="51219" y="2622537"/>
                  </a:lnTo>
                  <a:lnTo>
                    <a:pt x="45783" y="2614460"/>
                  </a:lnTo>
                  <a:lnTo>
                    <a:pt x="37706" y="2609011"/>
                  </a:lnTo>
                  <a:lnTo>
                    <a:pt x="27825" y="2607018"/>
                  </a:lnTo>
                  <a:lnTo>
                    <a:pt x="17932" y="2609011"/>
                  </a:lnTo>
                  <a:lnTo>
                    <a:pt x="9855" y="2614460"/>
                  </a:lnTo>
                  <a:lnTo>
                    <a:pt x="4419" y="2622537"/>
                  </a:lnTo>
                  <a:lnTo>
                    <a:pt x="2425" y="2632468"/>
                  </a:lnTo>
                  <a:lnTo>
                    <a:pt x="4419" y="2642362"/>
                  </a:lnTo>
                  <a:lnTo>
                    <a:pt x="9855" y="2650426"/>
                  </a:lnTo>
                  <a:lnTo>
                    <a:pt x="17932" y="2655874"/>
                  </a:lnTo>
                  <a:lnTo>
                    <a:pt x="27825" y="2657868"/>
                  </a:lnTo>
                  <a:lnTo>
                    <a:pt x="37706" y="2655874"/>
                  </a:lnTo>
                  <a:lnTo>
                    <a:pt x="45783" y="2650426"/>
                  </a:lnTo>
                  <a:lnTo>
                    <a:pt x="51219" y="2642362"/>
                  </a:lnTo>
                  <a:lnTo>
                    <a:pt x="53213" y="2632468"/>
                  </a:lnTo>
                  <a:close/>
                </a:path>
                <a:path w="4973319" h="2748915">
                  <a:moveTo>
                    <a:pt x="53213" y="2530818"/>
                  </a:moveTo>
                  <a:lnTo>
                    <a:pt x="51219" y="2520886"/>
                  </a:lnTo>
                  <a:lnTo>
                    <a:pt x="45783" y="2512809"/>
                  </a:lnTo>
                  <a:lnTo>
                    <a:pt x="37706" y="2507361"/>
                  </a:lnTo>
                  <a:lnTo>
                    <a:pt x="27825" y="2505367"/>
                  </a:lnTo>
                  <a:lnTo>
                    <a:pt x="17932" y="2507361"/>
                  </a:lnTo>
                  <a:lnTo>
                    <a:pt x="9855" y="2512809"/>
                  </a:lnTo>
                  <a:lnTo>
                    <a:pt x="4419" y="2520886"/>
                  </a:lnTo>
                  <a:lnTo>
                    <a:pt x="2425" y="2530818"/>
                  </a:lnTo>
                  <a:lnTo>
                    <a:pt x="4419" y="2540711"/>
                  </a:lnTo>
                  <a:lnTo>
                    <a:pt x="9855" y="2548775"/>
                  </a:lnTo>
                  <a:lnTo>
                    <a:pt x="17932" y="2554224"/>
                  </a:lnTo>
                  <a:lnTo>
                    <a:pt x="27825" y="2556218"/>
                  </a:lnTo>
                  <a:lnTo>
                    <a:pt x="37706" y="2554224"/>
                  </a:lnTo>
                  <a:lnTo>
                    <a:pt x="45783" y="2548775"/>
                  </a:lnTo>
                  <a:lnTo>
                    <a:pt x="51219" y="2540711"/>
                  </a:lnTo>
                  <a:lnTo>
                    <a:pt x="53213" y="2530818"/>
                  </a:lnTo>
                  <a:close/>
                </a:path>
                <a:path w="4973319" h="2748915">
                  <a:moveTo>
                    <a:pt x="53213" y="2429167"/>
                  </a:moveTo>
                  <a:lnTo>
                    <a:pt x="51219" y="2419235"/>
                  </a:lnTo>
                  <a:lnTo>
                    <a:pt x="45783" y="2411158"/>
                  </a:lnTo>
                  <a:lnTo>
                    <a:pt x="37706" y="2405710"/>
                  </a:lnTo>
                  <a:lnTo>
                    <a:pt x="27825" y="2403716"/>
                  </a:lnTo>
                  <a:lnTo>
                    <a:pt x="17932" y="2405710"/>
                  </a:lnTo>
                  <a:lnTo>
                    <a:pt x="9855" y="2411158"/>
                  </a:lnTo>
                  <a:lnTo>
                    <a:pt x="4419" y="2419235"/>
                  </a:lnTo>
                  <a:lnTo>
                    <a:pt x="2425" y="2429167"/>
                  </a:lnTo>
                  <a:lnTo>
                    <a:pt x="4419" y="2439060"/>
                  </a:lnTo>
                  <a:lnTo>
                    <a:pt x="9855" y="2447125"/>
                  </a:lnTo>
                  <a:lnTo>
                    <a:pt x="17932" y="2452573"/>
                  </a:lnTo>
                  <a:lnTo>
                    <a:pt x="27825" y="2454567"/>
                  </a:lnTo>
                  <a:lnTo>
                    <a:pt x="37706" y="2452573"/>
                  </a:lnTo>
                  <a:lnTo>
                    <a:pt x="45783" y="2447125"/>
                  </a:lnTo>
                  <a:lnTo>
                    <a:pt x="51219" y="2439060"/>
                  </a:lnTo>
                  <a:lnTo>
                    <a:pt x="53213" y="2429167"/>
                  </a:lnTo>
                  <a:close/>
                </a:path>
                <a:path w="4973319" h="2748915">
                  <a:moveTo>
                    <a:pt x="53213" y="2327516"/>
                  </a:moveTo>
                  <a:lnTo>
                    <a:pt x="51219" y="2317585"/>
                  </a:lnTo>
                  <a:lnTo>
                    <a:pt x="45783" y="2309507"/>
                  </a:lnTo>
                  <a:lnTo>
                    <a:pt x="37706" y="2304059"/>
                  </a:lnTo>
                  <a:lnTo>
                    <a:pt x="27825" y="2302065"/>
                  </a:lnTo>
                  <a:lnTo>
                    <a:pt x="17932" y="2304059"/>
                  </a:lnTo>
                  <a:lnTo>
                    <a:pt x="9855" y="2309507"/>
                  </a:lnTo>
                  <a:lnTo>
                    <a:pt x="4419" y="2317585"/>
                  </a:lnTo>
                  <a:lnTo>
                    <a:pt x="2425" y="2327516"/>
                  </a:lnTo>
                  <a:lnTo>
                    <a:pt x="4419" y="2337409"/>
                  </a:lnTo>
                  <a:lnTo>
                    <a:pt x="9855" y="2345474"/>
                  </a:lnTo>
                  <a:lnTo>
                    <a:pt x="17932" y="2350922"/>
                  </a:lnTo>
                  <a:lnTo>
                    <a:pt x="27825" y="2352916"/>
                  </a:lnTo>
                  <a:lnTo>
                    <a:pt x="37706" y="2350922"/>
                  </a:lnTo>
                  <a:lnTo>
                    <a:pt x="45783" y="2345474"/>
                  </a:lnTo>
                  <a:lnTo>
                    <a:pt x="51219" y="2337409"/>
                  </a:lnTo>
                  <a:lnTo>
                    <a:pt x="53213" y="2327516"/>
                  </a:lnTo>
                  <a:close/>
                </a:path>
                <a:path w="4973319" h="2748915">
                  <a:moveTo>
                    <a:pt x="53213" y="2225865"/>
                  </a:moveTo>
                  <a:lnTo>
                    <a:pt x="51219" y="2215934"/>
                  </a:lnTo>
                  <a:lnTo>
                    <a:pt x="45783" y="2207857"/>
                  </a:lnTo>
                  <a:lnTo>
                    <a:pt x="37706" y="2202408"/>
                  </a:lnTo>
                  <a:lnTo>
                    <a:pt x="27825" y="2200414"/>
                  </a:lnTo>
                  <a:lnTo>
                    <a:pt x="17932" y="2202408"/>
                  </a:lnTo>
                  <a:lnTo>
                    <a:pt x="9855" y="2207857"/>
                  </a:lnTo>
                  <a:lnTo>
                    <a:pt x="4419" y="2215934"/>
                  </a:lnTo>
                  <a:lnTo>
                    <a:pt x="2425" y="2225865"/>
                  </a:lnTo>
                  <a:lnTo>
                    <a:pt x="4419" y="2235758"/>
                  </a:lnTo>
                  <a:lnTo>
                    <a:pt x="9855" y="2243823"/>
                  </a:lnTo>
                  <a:lnTo>
                    <a:pt x="17932" y="2249271"/>
                  </a:lnTo>
                  <a:lnTo>
                    <a:pt x="27825" y="2251265"/>
                  </a:lnTo>
                  <a:lnTo>
                    <a:pt x="37706" y="2249271"/>
                  </a:lnTo>
                  <a:lnTo>
                    <a:pt x="45783" y="2243823"/>
                  </a:lnTo>
                  <a:lnTo>
                    <a:pt x="51219" y="2235758"/>
                  </a:lnTo>
                  <a:lnTo>
                    <a:pt x="53213" y="2225865"/>
                  </a:lnTo>
                  <a:close/>
                </a:path>
                <a:path w="4973319" h="2748915">
                  <a:moveTo>
                    <a:pt x="53213" y="2124214"/>
                  </a:moveTo>
                  <a:lnTo>
                    <a:pt x="51219" y="2114283"/>
                  </a:lnTo>
                  <a:lnTo>
                    <a:pt x="45783" y="2106206"/>
                  </a:lnTo>
                  <a:lnTo>
                    <a:pt x="37706" y="2100757"/>
                  </a:lnTo>
                  <a:lnTo>
                    <a:pt x="27825" y="2098763"/>
                  </a:lnTo>
                  <a:lnTo>
                    <a:pt x="17932" y="2100757"/>
                  </a:lnTo>
                  <a:lnTo>
                    <a:pt x="9855" y="2106206"/>
                  </a:lnTo>
                  <a:lnTo>
                    <a:pt x="4419" y="2114283"/>
                  </a:lnTo>
                  <a:lnTo>
                    <a:pt x="2425" y="2124214"/>
                  </a:lnTo>
                  <a:lnTo>
                    <a:pt x="4419" y="2134108"/>
                  </a:lnTo>
                  <a:lnTo>
                    <a:pt x="9855" y="2142172"/>
                  </a:lnTo>
                  <a:lnTo>
                    <a:pt x="17932" y="2147620"/>
                  </a:lnTo>
                  <a:lnTo>
                    <a:pt x="27825" y="2149614"/>
                  </a:lnTo>
                  <a:lnTo>
                    <a:pt x="37706" y="2147620"/>
                  </a:lnTo>
                  <a:lnTo>
                    <a:pt x="45783" y="2142172"/>
                  </a:lnTo>
                  <a:lnTo>
                    <a:pt x="51219" y="2134108"/>
                  </a:lnTo>
                  <a:lnTo>
                    <a:pt x="53213" y="2124214"/>
                  </a:lnTo>
                  <a:close/>
                </a:path>
                <a:path w="4973319" h="2748915">
                  <a:moveTo>
                    <a:pt x="53213" y="2022563"/>
                  </a:moveTo>
                  <a:lnTo>
                    <a:pt x="51219" y="2012632"/>
                  </a:lnTo>
                  <a:lnTo>
                    <a:pt x="45783" y="2004555"/>
                  </a:lnTo>
                  <a:lnTo>
                    <a:pt x="37706" y="1999107"/>
                  </a:lnTo>
                  <a:lnTo>
                    <a:pt x="27825" y="1997113"/>
                  </a:lnTo>
                  <a:lnTo>
                    <a:pt x="17932" y="1999107"/>
                  </a:lnTo>
                  <a:lnTo>
                    <a:pt x="9855" y="2004555"/>
                  </a:lnTo>
                  <a:lnTo>
                    <a:pt x="4419" y="2012632"/>
                  </a:lnTo>
                  <a:lnTo>
                    <a:pt x="2425" y="2022563"/>
                  </a:lnTo>
                  <a:lnTo>
                    <a:pt x="4419" y="2032457"/>
                  </a:lnTo>
                  <a:lnTo>
                    <a:pt x="9855" y="2040521"/>
                  </a:lnTo>
                  <a:lnTo>
                    <a:pt x="17932" y="2045970"/>
                  </a:lnTo>
                  <a:lnTo>
                    <a:pt x="27825" y="2047963"/>
                  </a:lnTo>
                  <a:lnTo>
                    <a:pt x="37706" y="2045970"/>
                  </a:lnTo>
                  <a:lnTo>
                    <a:pt x="45783" y="2040521"/>
                  </a:lnTo>
                  <a:lnTo>
                    <a:pt x="51219" y="2032457"/>
                  </a:lnTo>
                  <a:lnTo>
                    <a:pt x="53213" y="2022563"/>
                  </a:lnTo>
                  <a:close/>
                </a:path>
                <a:path w="4973319" h="2748915">
                  <a:moveTo>
                    <a:pt x="53213" y="1920913"/>
                  </a:moveTo>
                  <a:lnTo>
                    <a:pt x="51219" y="1910981"/>
                  </a:lnTo>
                  <a:lnTo>
                    <a:pt x="45783" y="1902904"/>
                  </a:lnTo>
                  <a:lnTo>
                    <a:pt x="37706" y="1897456"/>
                  </a:lnTo>
                  <a:lnTo>
                    <a:pt x="27825" y="1895462"/>
                  </a:lnTo>
                  <a:lnTo>
                    <a:pt x="17932" y="1897456"/>
                  </a:lnTo>
                  <a:lnTo>
                    <a:pt x="9855" y="1902904"/>
                  </a:lnTo>
                  <a:lnTo>
                    <a:pt x="4419" y="1910981"/>
                  </a:lnTo>
                  <a:lnTo>
                    <a:pt x="2425" y="1920913"/>
                  </a:lnTo>
                  <a:lnTo>
                    <a:pt x="4419" y="1930806"/>
                  </a:lnTo>
                  <a:lnTo>
                    <a:pt x="9855" y="1938870"/>
                  </a:lnTo>
                  <a:lnTo>
                    <a:pt x="17932" y="1944319"/>
                  </a:lnTo>
                  <a:lnTo>
                    <a:pt x="27825" y="1946313"/>
                  </a:lnTo>
                  <a:lnTo>
                    <a:pt x="37706" y="1944319"/>
                  </a:lnTo>
                  <a:lnTo>
                    <a:pt x="45783" y="1938870"/>
                  </a:lnTo>
                  <a:lnTo>
                    <a:pt x="51219" y="1930806"/>
                  </a:lnTo>
                  <a:lnTo>
                    <a:pt x="53213" y="1920913"/>
                  </a:lnTo>
                  <a:close/>
                </a:path>
                <a:path w="4973319" h="2748915">
                  <a:moveTo>
                    <a:pt x="53213" y="1819262"/>
                  </a:moveTo>
                  <a:lnTo>
                    <a:pt x="51219" y="1809330"/>
                  </a:lnTo>
                  <a:lnTo>
                    <a:pt x="45783" y="1801253"/>
                  </a:lnTo>
                  <a:lnTo>
                    <a:pt x="37706" y="1795805"/>
                  </a:lnTo>
                  <a:lnTo>
                    <a:pt x="27825" y="1793811"/>
                  </a:lnTo>
                  <a:lnTo>
                    <a:pt x="17932" y="1795805"/>
                  </a:lnTo>
                  <a:lnTo>
                    <a:pt x="9855" y="1801253"/>
                  </a:lnTo>
                  <a:lnTo>
                    <a:pt x="4419" y="1809330"/>
                  </a:lnTo>
                  <a:lnTo>
                    <a:pt x="2425" y="1819262"/>
                  </a:lnTo>
                  <a:lnTo>
                    <a:pt x="4419" y="1829155"/>
                  </a:lnTo>
                  <a:lnTo>
                    <a:pt x="9855" y="1837220"/>
                  </a:lnTo>
                  <a:lnTo>
                    <a:pt x="17932" y="1842668"/>
                  </a:lnTo>
                  <a:lnTo>
                    <a:pt x="27825" y="1844662"/>
                  </a:lnTo>
                  <a:lnTo>
                    <a:pt x="37706" y="1842668"/>
                  </a:lnTo>
                  <a:lnTo>
                    <a:pt x="45783" y="1837220"/>
                  </a:lnTo>
                  <a:lnTo>
                    <a:pt x="51219" y="1829155"/>
                  </a:lnTo>
                  <a:lnTo>
                    <a:pt x="53213" y="1819262"/>
                  </a:lnTo>
                  <a:close/>
                </a:path>
                <a:path w="4973319" h="2748915">
                  <a:moveTo>
                    <a:pt x="53213" y="1717611"/>
                  </a:moveTo>
                  <a:lnTo>
                    <a:pt x="51219" y="1707680"/>
                  </a:lnTo>
                  <a:lnTo>
                    <a:pt x="45783" y="1699602"/>
                  </a:lnTo>
                  <a:lnTo>
                    <a:pt x="37706" y="1694154"/>
                  </a:lnTo>
                  <a:lnTo>
                    <a:pt x="27825" y="1692160"/>
                  </a:lnTo>
                  <a:lnTo>
                    <a:pt x="17932" y="1694154"/>
                  </a:lnTo>
                  <a:lnTo>
                    <a:pt x="9855" y="1699602"/>
                  </a:lnTo>
                  <a:lnTo>
                    <a:pt x="4419" y="1707680"/>
                  </a:lnTo>
                  <a:lnTo>
                    <a:pt x="2425" y="1717611"/>
                  </a:lnTo>
                  <a:lnTo>
                    <a:pt x="4419" y="1727504"/>
                  </a:lnTo>
                  <a:lnTo>
                    <a:pt x="9855" y="1735569"/>
                  </a:lnTo>
                  <a:lnTo>
                    <a:pt x="17932" y="1741017"/>
                  </a:lnTo>
                  <a:lnTo>
                    <a:pt x="27825" y="1743011"/>
                  </a:lnTo>
                  <a:lnTo>
                    <a:pt x="37706" y="1741017"/>
                  </a:lnTo>
                  <a:lnTo>
                    <a:pt x="45783" y="1735569"/>
                  </a:lnTo>
                  <a:lnTo>
                    <a:pt x="51219" y="1727504"/>
                  </a:lnTo>
                  <a:lnTo>
                    <a:pt x="53213" y="1717611"/>
                  </a:lnTo>
                  <a:close/>
                </a:path>
                <a:path w="4973319" h="2748915">
                  <a:moveTo>
                    <a:pt x="53213" y="1615960"/>
                  </a:moveTo>
                  <a:lnTo>
                    <a:pt x="51219" y="1606029"/>
                  </a:lnTo>
                  <a:lnTo>
                    <a:pt x="45783" y="1597952"/>
                  </a:lnTo>
                  <a:lnTo>
                    <a:pt x="37706" y="1592503"/>
                  </a:lnTo>
                  <a:lnTo>
                    <a:pt x="27825" y="1590509"/>
                  </a:lnTo>
                  <a:lnTo>
                    <a:pt x="17932" y="1592503"/>
                  </a:lnTo>
                  <a:lnTo>
                    <a:pt x="9855" y="1597952"/>
                  </a:lnTo>
                  <a:lnTo>
                    <a:pt x="4419" y="1606029"/>
                  </a:lnTo>
                  <a:lnTo>
                    <a:pt x="2425" y="1615960"/>
                  </a:lnTo>
                  <a:lnTo>
                    <a:pt x="4419" y="1625854"/>
                  </a:lnTo>
                  <a:lnTo>
                    <a:pt x="9855" y="1633918"/>
                  </a:lnTo>
                  <a:lnTo>
                    <a:pt x="17932" y="1639366"/>
                  </a:lnTo>
                  <a:lnTo>
                    <a:pt x="27825" y="1641360"/>
                  </a:lnTo>
                  <a:lnTo>
                    <a:pt x="37706" y="1639366"/>
                  </a:lnTo>
                  <a:lnTo>
                    <a:pt x="45783" y="1633918"/>
                  </a:lnTo>
                  <a:lnTo>
                    <a:pt x="51219" y="1625854"/>
                  </a:lnTo>
                  <a:lnTo>
                    <a:pt x="53213" y="1615960"/>
                  </a:lnTo>
                  <a:close/>
                </a:path>
                <a:path w="4973319" h="2748915">
                  <a:moveTo>
                    <a:pt x="61455" y="1503337"/>
                  </a:moveTo>
                  <a:lnTo>
                    <a:pt x="59461" y="1493456"/>
                  </a:lnTo>
                  <a:lnTo>
                    <a:pt x="54013" y="1485379"/>
                  </a:lnTo>
                  <a:lnTo>
                    <a:pt x="45935" y="1479931"/>
                  </a:lnTo>
                  <a:lnTo>
                    <a:pt x="36004" y="1477937"/>
                  </a:lnTo>
                  <a:lnTo>
                    <a:pt x="26111" y="1479931"/>
                  </a:lnTo>
                  <a:lnTo>
                    <a:pt x="18046" y="1485379"/>
                  </a:lnTo>
                  <a:lnTo>
                    <a:pt x="12598" y="1493456"/>
                  </a:lnTo>
                  <a:lnTo>
                    <a:pt x="10604" y="1503337"/>
                  </a:lnTo>
                  <a:lnTo>
                    <a:pt x="12598" y="1513230"/>
                  </a:lnTo>
                  <a:lnTo>
                    <a:pt x="18046" y="1521294"/>
                  </a:lnTo>
                  <a:lnTo>
                    <a:pt x="26111" y="1526743"/>
                  </a:lnTo>
                  <a:lnTo>
                    <a:pt x="36055" y="1528737"/>
                  </a:lnTo>
                  <a:lnTo>
                    <a:pt x="45935" y="1526743"/>
                  </a:lnTo>
                  <a:lnTo>
                    <a:pt x="54013" y="1521294"/>
                  </a:lnTo>
                  <a:lnTo>
                    <a:pt x="59461" y="1513230"/>
                  </a:lnTo>
                  <a:lnTo>
                    <a:pt x="61455" y="1503337"/>
                  </a:lnTo>
                  <a:close/>
                </a:path>
                <a:path w="4973319" h="2748915">
                  <a:moveTo>
                    <a:pt x="61455" y="1326984"/>
                  </a:moveTo>
                  <a:lnTo>
                    <a:pt x="59461" y="1317104"/>
                  </a:lnTo>
                  <a:lnTo>
                    <a:pt x="54013" y="1309027"/>
                  </a:lnTo>
                  <a:lnTo>
                    <a:pt x="45935" y="1303591"/>
                  </a:lnTo>
                  <a:lnTo>
                    <a:pt x="36004" y="1301584"/>
                  </a:lnTo>
                  <a:lnTo>
                    <a:pt x="26111" y="1303591"/>
                  </a:lnTo>
                  <a:lnTo>
                    <a:pt x="18034" y="1309027"/>
                  </a:lnTo>
                  <a:lnTo>
                    <a:pt x="12598" y="1317104"/>
                  </a:lnTo>
                  <a:lnTo>
                    <a:pt x="10604" y="1326984"/>
                  </a:lnTo>
                  <a:lnTo>
                    <a:pt x="12598" y="1336878"/>
                  </a:lnTo>
                  <a:lnTo>
                    <a:pt x="18034" y="1344955"/>
                  </a:lnTo>
                  <a:lnTo>
                    <a:pt x="26111" y="1350391"/>
                  </a:lnTo>
                  <a:lnTo>
                    <a:pt x="36055" y="1352384"/>
                  </a:lnTo>
                  <a:lnTo>
                    <a:pt x="45935" y="1350391"/>
                  </a:lnTo>
                  <a:lnTo>
                    <a:pt x="54013" y="1344955"/>
                  </a:lnTo>
                  <a:lnTo>
                    <a:pt x="59461" y="1336878"/>
                  </a:lnTo>
                  <a:lnTo>
                    <a:pt x="61455" y="1326984"/>
                  </a:lnTo>
                  <a:close/>
                </a:path>
                <a:path w="4973319" h="2748915">
                  <a:moveTo>
                    <a:pt x="163106" y="1503337"/>
                  </a:moveTo>
                  <a:lnTo>
                    <a:pt x="161112" y="1493456"/>
                  </a:lnTo>
                  <a:lnTo>
                    <a:pt x="155663" y="1485379"/>
                  </a:lnTo>
                  <a:lnTo>
                    <a:pt x="147586" y="1479931"/>
                  </a:lnTo>
                  <a:lnTo>
                    <a:pt x="137655" y="1477937"/>
                  </a:lnTo>
                  <a:lnTo>
                    <a:pt x="127762" y="1479931"/>
                  </a:lnTo>
                  <a:lnTo>
                    <a:pt x="119697" y="1485379"/>
                  </a:lnTo>
                  <a:lnTo>
                    <a:pt x="114249" y="1493456"/>
                  </a:lnTo>
                  <a:lnTo>
                    <a:pt x="112255" y="1503337"/>
                  </a:lnTo>
                  <a:lnTo>
                    <a:pt x="114249" y="1513230"/>
                  </a:lnTo>
                  <a:lnTo>
                    <a:pt x="119697" y="1521294"/>
                  </a:lnTo>
                  <a:lnTo>
                    <a:pt x="127762" y="1526743"/>
                  </a:lnTo>
                  <a:lnTo>
                    <a:pt x="137706" y="1528737"/>
                  </a:lnTo>
                  <a:lnTo>
                    <a:pt x="147586" y="1526743"/>
                  </a:lnTo>
                  <a:lnTo>
                    <a:pt x="155663" y="1521294"/>
                  </a:lnTo>
                  <a:lnTo>
                    <a:pt x="161112" y="1513230"/>
                  </a:lnTo>
                  <a:lnTo>
                    <a:pt x="163106" y="1503337"/>
                  </a:lnTo>
                  <a:close/>
                </a:path>
                <a:path w="4973319" h="2748915">
                  <a:moveTo>
                    <a:pt x="163106" y="1326984"/>
                  </a:moveTo>
                  <a:lnTo>
                    <a:pt x="161112" y="1317104"/>
                  </a:lnTo>
                  <a:lnTo>
                    <a:pt x="155663" y="1309027"/>
                  </a:lnTo>
                  <a:lnTo>
                    <a:pt x="147586" y="1303591"/>
                  </a:lnTo>
                  <a:lnTo>
                    <a:pt x="137655" y="1301584"/>
                  </a:lnTo>
                  <a:lnTo>
                    <a:pt x="127762" y="1303591"/>
                  </a:lnTo>
                  <a:lnTo>
                    <a:pt x="119684" y="1309027"/>
                  </a:lnTo>
                  <a:lnTo>
                    <a:pt x="114249" y="1317104"/>
                  </a:lnTo>
                  <a:lnTo>
                    <a:pt x="112255" y="1326984"/>
                  </a:lnTo>
                  <a:lnTo>
                    <a:pt x="114249" y="1336878"/>
                  </a:lnTo>
                  <a:lnTo>
                    <a:pt x="119684" y="1344955"/>
                  </a:lnTo>
                  <a:lnTo>
                    <a:pt x="127762" y="1350391"/>
                  </a:lnTo>
                  <a:lnTo>
                    <a:pt x="137706" y="1352384"/>
                  </a:lnTo>
                  <a:lnTo>
                    <a:pt x="147586" y="1350391"/>
                  </a:lnTo>
                  <a:lnTo>
                    <a:pt x="155663" y="1344955"/>
                  </a:lnTo>
                  <a:lnTo>
                    <a:pt x="161112" y="1336878"/>
                  </a:lnTo>
                  <a:lnTo>
                    <a:pt x="163106" y="1326984"/>
                  </a:lnTo>
                  <a:close/>
                </a:path>
                <a:path w="4973319" h="2748915">
                  <a:moveTo>
                    <a:pt x="264756" y="1503337"/>
                  </a:moveTo>
                  <a:lnTo>
                    <a:pt x="262763" y="1493456"/>
                  </a:lnTo>
                  <a:lnTo>
                    <a:pt x="257314" y="1485379"/>
                  </a:lnTo>
                  <a:lnTo>
                    <a:pt x="249237" y="1479931"/>
                  </a:lnTo>
                  <a:lnTo>
                    <a:pt x="239306" y="1477937"/>
                  </a:lnTo>
                  <a:lnTo>
                    <a:pt x="229412" y="1479931"/>
                  </a:lnTo>
                  <a:lnTo>
                    <a:pt x="221348" y="1485379"/>
                  </a:lnTo>
                  <a:lnTo>
                    <a:pt x="215900" y="1493456"/>
                  </a:lnTo>
                  <a:lnTo>
                    <a:pt x="213906" y="1503337"/>
                  </a:lnTo>
                  <a:lnTo>
                    <a:pt x="215900" y="1513230"/>
                  </a:lnTo>
                  <a:lnTo>
                    <a:pt x="221348" y="1521294"/>
                  </a:lnTo>
                  <a:lnTo>
                    <a:pt x="229412" y="1526743"/>
                  </a:lnTo>
                  <a:lnTo>
                    <a:pt x="239356" y="1528737"/>
                  </a:lnTo>
                  <a:lnTo>
                    <a:pt x="249237" y="1526743"/>
                  </a:lnTo>
                  <a:lnTo>
                    <a:pt x="257314" y="1521294"/>
                  </a:lnTo>
                  <a:lnTo>
                    <a:pt x="262763" y="1513230"/>
                  </a:lnTo>
                  <a:lnTo>
                    <a:pt x="264756" y="1503337"/>
                  </a:lnTo>
                  <a:close/>
                </a:path>
                <a:path w="4973319" h="2748915">
                  <a:moveTo>
                    <a:pt x="264756" y="1326984"/>
                  </a:moveTo>
                  <a:lnTo>
                    <a:pt x="262763" y="1317104"/>
                  </a:lnTo>
                  <a:lnTo>
                    <a:pt x="257314" y="1309027"/>
                  </a:lnTo>
                  <a:lnTo>
                    <a:pt x="249237" y="1303591"/>
                  </a:lnTo>
                  <a:lnTo>
                    <a:pt x="239306" y="1301584"/>
                  </a:lnTo>
                  <a:lnTo>
                    <a:pt x="229412" y="1303591"/>
                  </a:lnTo>
                  <a:lnTo>
                    <a:pt x="221335" y="1309027"/>
                  </a:lnTo>
                  <a:lnTo>
                    <a:pt x="215900" y="1317104"/>
                  </a:lnTo>
                  <a:lnTo>
                    <a:pt x="213906" y="1326984"/>
                  </a:lnTo>
                  <a:lnTo>
                    <a:pt x="215900" y="1336878"/>
                  </a:lnTo>
                  <a:lnTo>
                    <a:pt x="221335" y="1344955"/>
                  </a:lnTo>
                  <a:lnTo>
                    <a:pt x="229412" y="1350391"/>
                  </a:lnTo>
                  <a:lnTo>
                    <a:pt x="239356" y="1352384"/>
                  </a:lnTo>
                  <a:lnTo>
                    <a:pt x="249237" y="1350391"/>
                  </a:lnTo>
                  <a:lnTo>
                    <a:pt x="257314" y="1344955"/>
                  </a:lnTo>
                  <a:lnTo>
                    <a:pt x="262763" y="1336878"/>
                  </a:lnTo>
                  <a:lnTo>
                    <a:pt x="264756" y="1326984"/>
                  </a:lnTo>
                  <a:close/>
                </a:path>
                <a:path w="4973319" h="2748915">
                  <a:moveTo>
                    <a:pt x="366407" y="1503337"/>
                  </a:moveTo>
                  <a:lnTo>
                    <a:pt x="364413" y="1493456"/>
                  </a:lnTo>
                  <a:lnTo>
                    <a:pt x="358965" y="1485379"/>
                  </a:lnTo>
                  <a:lnTo>
                    <a:pt x="350888" y="1479931"/>
                  </a:lnTo>
                  <a:lnTo>
                    <a:pt x="340956" y="1477937"/>
                  </a:lnTo>
                  <a:lnTo>
                    <a:pt x="331063" y="1479931"/>
                  </a:lnTo>
                  <a:lnTo>
                    <a:pt x="322999" y="1485379"/>
                  </a:lnTo>
                  <a:lnTo>
                    <a:pt x="317550" y="1493456"/>
                  </a:lnTo>
                  <a:lnTo>
                    <a:pt x="315556" y="1503337"/>
                  </a:lnTo>
                  <a:lnTo>
                    <a:pt x="317550" y="1513230"/>
                  </a:lnTo>
                  <a:lnTo>
                    <a:pt x="322999" y="1521294"/>
                  </a:lnTo>
                  <a:lnTo>
                    <a:pt x="331063" y="1526743"/>
                  </a:lnTo>
                  <a:lnTo>
                    <a:pt x="341007" y="1528737"/>
                  </a:lnTo>
                  <a:lnTo>
                    <a:pt x="350888" y="1526743"/>
                  </a:lnTo>
                  <a:lnTo>
                    <a:pt x="358965" y="1521294"/>
                  </a:lnTo>
                  <a:lnTo>
                    <a:pt x="364413" y="1513230"/>
                  </a:lnTo>
                  <a:lnTo>
                    <a:pt x="366407" y="1503337"/>
                  </a:lnTo>
                  <a:close/>
                </a:path>
                <a:path w="4973319" h="2748915">
                  <a:moveTo>
                    <a:pt x="366407" y="1326984"/>
                  </a:moveTo>
                  <a:lnTo>
                    <a:pt x="364413" y="1317104"/>
                  </a:lnTo>
                  <a:lnTo>
                    <a:pt x="358965" y="1309027"/>
                  </a:lnTo>
                  <a:lnTo>
                    <a:pt x="350888" y="1303591"/>
                  </a:lnTo>
                  <a:lnTo>
                    <a:pt x="340956" y="1301584"/>
                  </a:lnTo>
                  <a:lnTo>
                    <a:pt x="331063" y="1303591"/>
                  </a:lnTo>
                  <a:lnTo>
                    <a:pt x="322986" y="1309027"/>
                  </a:lnTo>
                  <a:lnTo>
                    <a:pt x="317550" y="1317104"/>
                  </a:lnTo>
                  <a:lnTo>
                    <a:pt x="315556" y="1326984"/>
                  </a:lnTo>
                  <a:lnTo>
                    <a:pt x="317550" y="1336878"/>
                  </a:lnTo>
                  <a:lnTo>
                    <a:pt x="322986" y="1344955"/>
                  </a:lnTo>
                  <a:lnTo>
                    <a:pt x="331063" y="1350391"/>
                  </a:lnTo>
                  <a:lnTo>
                    <a:pt x="341007" y="1352384"/>
                  </a:lnTo>
                  <a:lnTo>
                    <a:pt x="350888" y="1350391"/>
                  </a:lnTo>
                  <a:lnTo>
                    <a:pt x="358965" y="1344955"/>
                  </a:lnTo>
                  <a:lnTo>
                    <a:pt x="364413" y="1336878"/>
                  </a:lnTo>
                  <a:lnTo>
                    <a:pt x="366407" y="1326984"/>
                  </a:lnTo>
                  <a:close/>
                </a:path>
                <a:path w="4973319" h="2748915">
                  <a:moveTo>
                    <a:pt x="468058" y="1503337"/>
                  </a:moveTo>
                  <a:lnTo>
                    <a:pt x="466064" y="1493456"/>
                  </a:lnTo>
                  <a:lnTo>
                    <a:pt x="460616" y="1485379"/>
                  </a:lnTo>
                  <a:lnTo>
                    <a:pt x="452539" y="1479931"/>
                  </a:lnTo>
                  <a:lnTo>
                    <a:pt x="442607" y="1477937"/>
                  </a:lnTo>
                  <a:lnTo>
                    <a:pt x="432714" y="1479931"/>
                  </a:lnTo>
                  <a:lnTo>
                    <a:pt x="424649" y="1485379"/>
                  </a:lnTo>
                  <a:lnTo>
                    <a:pt x="419201" y="1493456"/>
                  </a:lnTo>
                  <a:lnTo>
                    <a:pt x="417207" y="1503337"/>
                  </a:lnTo>
                  <a:lnTo>
                    <a:pt x="419201" y="1513230"/>
                  </a:lnTo>
                  <a:lnTo>
                    <a:pt x="424649" y="1521294"/>
                  </a:lnTo>
                  <a:lnTo>
                    <a:pt x="432714" y="1526743"/>
                  </a:lnTo>
                  <a:lnTo>
                    <a:pt x="442658" y="1528737"/>
                  </a:lnTo>
                  <a:lnTo>
                    <a:pt x="452539" y="1526743"/>
                  </a:lnTo>
                  <a:lnTo>
                    <a:pt x="460616" y="1521294"/>
                  </a:lnTo>
                  <a:lnTo>
                    <a:pt x="466064" y="1513230"/>
                  </a:lnTo>
                  <a:lnTo>
                    <a:pt x="468058" y="1503337"/>
                  </a:lnTo>
                  <a:close/>
                </a:path>
                <a:path w="4973319" h="2748915">
                  <a:moveTo>
                    <a:pt x="468058" y="1326984"/>
                  </a:moveTo>
                  <a:lnTo>
                    <a:pt x="466064" y="1317104"/>
                  </a:lnTo>
                  <a:lnTo>
                    <a:pt x="460616" y="1309027"/>
                  </a:lnTo>
                  <a:lnTo>
                    <a:pt x="452539" y="1303591"/>
                  </a:lnTo>
                  <a:lnTo>
                    <a:pt x="442607" y="1301584"/>
                  </a:lnTo>
                  <a:lnTo>
                    <a:pt x="432714" y="1303591"/>
                  </a:lnTo>
                  <a:lnTo>
                    <a:pt x="424637" y="1309027"/>
                  </a:lnTo>
                  <a:lnTo>
                    <a:pt x="419201" y="1317104"/>
                  </a:lnTo>
                  <a:lnTo>
                    <a:pt x="417207" y="1326984"/>
                  </a:lnTo>
                  <a:lnTo>
                    <a:pt x="419201" y="1336878"/>
                  </a:lnTo>
                  <a:lnTo>
                    <a:pt x="424637" y="1344955"/>
                  </a:lnTo>
                  <a:lnTo>
                    <a:pt x="432714" y="1350391"/>
                  </a:lnTo>
                  <a:lnTo>
                    <a:pt x="442658" y="1352384"/>
                  </a:lnTo>
                  <a:lnTo>
                    <a:pt x="452539" y="1350391"/>
                  </a:lnTo>
                  <a:lnTo>
                    <a:pt x="460616" y="1344955"/>
                  </a:lnTo>
                  <a:lnTo>
                    <a:pt x="466064" y="1336878"/>
                  </a:lnTo>
                  <a:lnTo>
                    <a:pt x="468058" y="1326984"/>
                  </a:lnTo>
                  <a:close/>
                </a:path>
                <a:path w="4973319" h="2748915">
                  <a:moveTo>
                    <a:pt x="569709" y="1503337"/>
                  </a:moveTo>
                  <a:lnTo>
                    <a:pt x="567715" y="1493456"/>
                  </a:lnTo>
                  <a:lnTo>
                    <a:pt x="562267" y="1485379"/>
                  </a:lnTo>
                  <a:lnTo>
                    <a:pt x="554189" y="1479931"/>
                  </a:lnTo>
                  <a:lnTo>
                    <a:pt x="544258" y="1477937"/>
                  </a:lnTo>
                  <a:lnTo>
                    <a:pt x="534365" y="1479931"/>
                  </a:lnTo>
                  <a:lnTo>
                    <a:pt x="526300" y="1485379"/>
                  </a:lnTo>
                  <a:lnTo>
                    <a:pt x="520852" y="1493456"/>
                  </a:lnTo>
                  <a:lnTo>
                    <a:pt x="518858" y="1503337"/>
                  </a:lnTo>
                  <a:lnTo>
                    <a:pt x="520852" y="1513230"/>
                  </a:lnTo>
                  <a:lnTo>
                    <a:pt x="526300" y="1521294"/>
                  </a:lnTo>
                  <a:lnTo>
                    <a:pt x="534365" y="1526743"/>
                  </a:lnTo>
                  <a:lnTo>
                    <a:pt x="544309" y="1528737"/>
                  </a:lnTo>
                  <a:lnTo>
                    <a:pt x="554189" y="1526743"/>
                  </a:lnTo>
                  <a:lnTo>
                    <a:pt x="562267" y="1521294"/>
                  </a:lnTo>
                  <a:lnTo>
                    <a:pt x="567715" y="1513230"/>
                  </a:lnTo>
                  <a:lnTo>
                    <a:pt x="569709" y="1503337"/>
                  </a:lnTo>
                  <a:close/>
                </a:path>
                <a:path w="4973319" h="2748915">
                  <a:moveTo>
                    <a:pt x="569709" y="1326984"/>
                  </a:moveTo>
                  <a:lnTo>
                    <a:pt x="567715" y="1317104"/>
                  </a:lnTo>
                  <a:lnTo>
                    <a:pt x="562267" y="1309027"/>
                  </a:lnTo>
                  <a:lnTo>
                    <a:pt x="554189" y="1303591"/>
                  </a:lnTo>
                  <a:lnTo>
                    <a:pt x="544258" y="1301584"/>
                  </a:lnTo>
                  <a:lnTo>
                    <a:pt x="534365" y="1303591"/>
                  </a:lnTo>
                  <a:lnTo>
                    <a:pt x="526288" y="1309027"/>
                  </a:lnTo>
                  <a:lnTo>
                    <a:pt x="520852" y="1317104"/>
                  </a:lnTo>
                  <a:lnTo>
                    <a:pt x="518858" y="1326984"/>
                  </a:lnTo>
                  <a:lnTo>
                    <a:pt x="520852" y="1336878"/>
                  </a:lnTo>
                  <a:lnTo>
                    <a:pt x="526288" y="1344955"/>
                  </a:lnTo>
                  <a:lnTo>
                    <a:pt x="534365" y="1350391"/>
                  </a:lnTo>
                  <a:lnTo>
                    <a:pt x="544309" y="1352384"/>
                  </a:lnTo>
                  <a:lnTo>
                    <a:pt x="554189" y="1350391"/>
                  </a:lnTo>
                  <a:lnTo>
                    <a:pt x="562267" y="1344955"/>
                  </a:lnTo>
                  <a:lnTo>
                    <a:pt x="567715" y="1336878"/>
                  </a:lnTo>
                  <a:lnTo>
                    <a:pt x="569709" y="1326984"/>
                  </a:lnTo>
                  <a:close/>
                </a:path>
                <a:path w="4973319" h="2748915">
                  <a:moveTo>
                    <a:pt x="671360" y="1503337"/>
                  </a:moveTo>
                  <a:lnTo>
                    <a:pt x="669366" y="1493456"/>
                  </a:lnTo>
                  <a:lnTo>
                    <a:pt x="663917" y="1485379"/>
                  </a:lnTo>
                  <a:lnTo>
                    <a:pt x="655840" y="1479931"/>
                  </a:lnTo>
                  <a:lnTo>
                    <a:pt x="645909" y="1477937"/>
                  </a:lnTo>
                  <a:lnTo>
                    <a:pt x="636016" y="1479931"/>
                  </a:lnTo>
                  <a:lnTo>
                    <a:pt x="627951" y="1485379"/>
                  </a:lnTo>
                  <a:lnTo>
                    <a:pt x="622503" y="1493456"/>
                  </a:lnTo>
                  <a:lnTo>
                    <a:pt x="620509" y="1503337"/>
                  </a:lnTo>
                  <a:lnTo>
                    <a:pt x="622503" y="1513230"/>
                  </a:lnTo>
                  <a:lnTo>
                    <a:pt x="627951" y="1521294"/>
                  </a:lnTo>
                  <a:lnTo>
                    <a:pt x="636016" y="1526743"/>
                  </a:lnTo>
                  <a:lnTo>
                    <a:pt x="645960" y="1528737"/>
                  </a:lnTo>
                  <a:lnTo>
                    <a:pt x="655840" y="1526743"/>
                  </a:lnTo>
                  <a:lnTo>
                    <a:pt x="663917" y="1521294"/>
                  </a:lnTo>
                  <a:lnTo>
                    <a:pt x="669366" y="1513230"/>
                  </a:lnTo>
                  <a:lnTo>
                    <a:pt x="671360" y="1503337"/>
                  </a:lnTo>
                  <a:close/>
                </a:path>
                <a:path w="4973319" h="2748915">
                  <a:moveTo>
                    <a:pt x="671360" y="1326984"/>
                  </a:moveTo>
                  <a:lnTo>
                    <a:pt x="669366" y="1317104"/>
                  </a:lnTo>
                  <a:lnTo>
                    <a:pt x="663917" y="1309027"/>
                  </a:lnTo>
                  <a:lnTo>
                    <a:pt x="655840" y="1303591"/>
                  </a:lnTo>
                  <a:lnTo>
                    <a:pt x="645909" y="1301584"/>
                  </a:lnTo>
                  <a:lnTo>
                    <a:pt x="636016" y="1303591"/>
                  </a:lnTo>
                  <a:lnTo>
                    <a:pt x="627938" y="1309027"/>
                  </a:lnTo>
                  <a:lnTo>
                    <a:pt x="622503" y="1317104"/>
                  </a:lnTo>
                  <a:lnTo>
                    <a:pt x="620509" y="1326984"/>
                  </a:lnTo>
                  <a:lnTo>
                    <a:pt x="622503" y="1336878"/>
                  </a:lnTo>
                  <a:lnTo>
                    <a:pt x="627938" y="1344955"/>
                  </a:lnTo>
                  <a:lnTo>
                    <a:pt x="636016" y="1350391"/>
                  </a:lnTo>
                  <a:lnTo>
                    <a:pt x="645960" y="1352384"/>
                  </a:lnTo>
                  <a:lnTo>
                    <a:pt x="655840" y="1350391"/>
                  </a:lnTo>
                  <a:lnTo>
                    <a:pt x="663917" y="1344955"/>
                  </a:lnTo>
                  <a:lnTo>
                    <a:pt x="669366" y="1336878"/>
                  </a:lnTo>
                  <a:lnTo>
                    <a:pt x="671360" y="1326984"/>
                  </a:lnTo>
                  <a:close/>
                </a:path>
                <a:path w="4973319" h="2748915">
                  <a:moveTo>
                    <a:pt x="773010" y="1503337"/>
                  </a:moveTo>
                  <a:lnTo>
                    <a:pt x="771017" y="1493456"/>
                  </a:lnTo>
                  <a:lnTo>
                    <a:pt x="765568" y="1485379"/>
                  </a:lnTo>
                  <a:lnTo>
                    <a:pt x="757491" y="1479931"/>
                  </a:lnTo>
                  <a:lnTo>
                    <a:pt x="747560" y="1477937"/>
                  </a:lnTo>
                  <a:lnTo>
                    <a:pt x="737666" y="1479931"/>
                  </a:lnTo>
                  <a:lnTo>
                    <a:pt x="729602" y="1485379"/>
                  </a:lnTo>
                  <a:lnTo>
                    <a:pt x="724154" y="1493456"/>
                  </a:lnTo>
                  <a:lnTo>
                    <a:pt x="722160" y="1503337"/>
                  </a:lnTo>
                  <a:lnTo>
                    <a:pt x="724154" y="1513230"/>
                  </a:lnTo>
                  <a:lnTo>
                    <a:pt x="729602" y="1521294"/>
                  </a:lnTo>
                  <a:lnTo>
                    <a:pt x="737666" y="1526743"/>
                  </a:lnTo>
                  <a:lnTo>
                    <a:pt x="747610" y="1528737"/>
                  </a:lnTo>
                  <a:lnTo>
                    <a:pt x="757491" y="1526743"/>
                  </a:lnTo>
                  <a:lnTo>
                    <a:pt x="765568" y="1521294"/>
                  </a:lnTo>
                  <a:lnTo>
                    <a:pt x="771017" y="1513230"/>
                  </a:lnTo>
                  <a:lnTo>
                    <a:pt x="773010" y="1503337"/>
                  </a:lnTo>
                  <a:close/>
                </a:path>
                <a:path w="4973319" h="2748915">
                  <a:moveTo>
                    <a:pt x="773010" y="1326984"/>
                  </a:moveTo>
                  <a:lnTo>
                    <a:pt x="771017" y="1317104"/>
                  </a:lnTo>
                  <a:lnTo>
                    <a:pt x="765568" y="1309027"/>
                  </a:lnTo>
                  <a:lnTo>
                    <a:pt x="757491" y="1303591"/>
                  </a:lnTo>
                  <a:lnTo>
                    <a:pt x="747560" y="1301584"/>
                  </a:lnTo>
                  <a:lnTo>
                    <a:pt x="737666" y="1303591"/>
                  </a:lnTo>
                  <a:lnTo>
                    <a:pt x="729589" y="1309027"/>
                  </a:lnTo>
                  <a:lnTo>
                    <a:pt x="724154" y="1317104"/>
                  </a:lnTo>
                  <a:lnTo>
                    <a:pt x="722160" y="1326984"/>
                  </a:lnTo>
                  <a:lnTo>
                    <a:pt x="724154" y="1336878"/>
                  </a:lnTo>
                  <a:lnTo>
                    <a:pt x="729589" y="1344955"/>
                  </a:lnTo>
                  <a:lnTo>
                    <a:pt x="737666" y="1350391"/>
                  </a:lnTo>
                  <a:lnTo>
                    <a:pt x="747610" y="1352384"/>
                  </a:lnTo>
                  <a:lnTo>
                    <a:pt x="757491" y="1350391"/>
                  </a:lnTo>
                  <a:lnTo>
                    <a:pt x="765568" y="1344955"/>
                  </a:lnTo>
                  <a:lnTo>
                    <a:pt x="771017" y="1336878"/>
                  </a:lnTo>
                  <a:lnTo>
                    <a:pt x="773010" y="1326984"/>
                  </a:lnTo>
                  <a:close/>
                </a:path>
                <a:path w="4973319" h="2748915">
                  <a:moveTo>
                    <a:pt x="874661" y="1503337"/>
                  </a:moveTo>
                  <a:lnTo>
                    <a:pt x="872667" y="1493456"/>
                  </a:lnTo>
                  <a:lnTo>
                    <a:pt x="867219" y="1485379"/>
                  </a:lnTo>
                  <a:lnTo>
                    <a:pt x="859142" y="1479931"/>
                  </a:lnTo>
                  <a:lnTo>
                    <a:pt x="849210" y="1477937"/>
                  </a:lnTo>
                  <a:lnTo>
                    <a:pt x="839317" y="1479931"/>
                  </a:lnTo>
                  <a:lnTo>
                    <a:pt x="831253" y="1485379"/>
                  </a:lnTo>
                  <a:lnTo>
                    <a:pt x="825804" y="1493456"/>
                  </a:lnTo>
                  <a:lnTo>
                    <a:pt x="823810" y="1503337"/>
                  </a:lnTo>
                  <a:lnTo>
                    <a:pt x="825804" y="1513230"/>
                  </a:lnTo>
                  <a:lnTo>
                    <a:pt x="831253" y="1521294"/>
                  </a:lnTo>
                  <a:lnTo>
                    <a:pt x="839317" y="1526743"/>
                  </a:lnTo>
                  <a:lnTo>
                    <a:pt x="849261" y="1528737"/>
                  </a:lnTo>
                  <a:lnTo>
                    <a:pt x="859142" y="1526743"/>
                  </a:lnTo>
                  <a:lnTo>
                    <a:pt x="867219" y="1521294"/>
                  </a:lnTo>
                  <a:lnTo>
                    <a:pt x="872667" y="1513230"/>
                  </a:lnTo>
                  <a:lnTo>
                    <a:pt x="874661" y="1503337"/>
                  </a:lnTo>
                  <a:close/>
                </a:path>
                <a:path w="4973319" h="2748915">
                  <a:moveTo>
                    <a:pt x="874661" y="1326984"/>
                  </a:moveTo>
                  <a:lnTo>
                    <a:pt x="872667" y="1317104"/>
                  </a:lnTo>
                  <a:lnTo>
                    <a:pt x="867219" y="1309027"/>
                  </a:lnTo>
                  <a:lnTo>
                    <a:pt x="859142" y="1303591"/>
                  </a:lnTo>
                  <a:lnTo>
                    <a:pt x="849210" y="1301584"/>
                  </a:lnTo>
                  <a:lnTo>
                    <a:pt x="839317" y="1303591"/>
                  </a:lnTo>
                  <a:lnTo>
                    <a:pt x="831240" y="1309027"/>
                  </a:lnTo>
                  <a:lnTo>
                    <a:pt x="825804" y="1317104"/>
                  </a:lnTo>
                  <a:lnTo>
                    <a:pt x="823810" y="1326984"/>
                  </a:lnTo>
                  <a:lnTo>
                    <a:pt x="825804" y="1336878"/>
                  </a:lnTo>
                  <a:lnTo>
                    <a:pt x="831240" y="1344955"/>
                  </a:lnTo>
                  <a:lnTo>
                    <a:pt x="839317" y="1350391"/>
                  </a:lnTo>
                  <a:lnTo>
                    <a:pt x="849261" y="1352384"/>
                  </a:lnTo>
                  <a:lnTo>
                    <a:pt x="859142" y="1350391"/>
                  </a:lnTo>
                  <a:lnTo>
                    <a:pt x="867219" y="1344955"/>
                  </a:lnTo>
                  <a:lnTo>
                    <a:pt x="872667" y="1336878"/>
                  </a:lnTo>
                  <a:lnTo>
                    <a:pt x="874661" y="1326984"/>
                  </a:lnTo>
                  <a:close/>
                </a:path>
                <a:path w="4973319" h="2748915">
                  <a:moveTo>
                    <a:pt x="976312" y="1503337"/>
                  </a:moveTo>
                  <a:lnTo>
                    <a:pt x="974318" y="1493456"/>
                  </a:lnTo>
                  <a:lnTo>
                    <a:pt x="968870" y="1485379"/>
                  </a:lnTo>
                  <a:lnTo>
                    <a:pt x="960793" y="1479931"/>
                  </a:lnTo>
                  <a:lnTo>
                    <a:pt x="950861" y="1477937"/>
                  </a:lnTo>
                  <a:lnTo>
                    <a:pt x="940968" y="1479931"/>
                  </a:lnTo>
                  <a:lnTo>
                    <a:pt x="932903" y="1485379"/>
                  </a:lnTo>
                  <a:lnTo>
                    <a:pt x="927455" y="1493456"/>
                  </a:lnTo>
                  <a:lnTo>
                    <a:pt x="925461" y="1503337"/>
                  </a:lnTo>
                  <a:lnTo>
                    <a:pt x="927455" y="1513230"/>
                  </a:lnTo>
                  <a:lnTo>
                    <a:pt x="932903" y="1521294"/>
                  </a:lnTo>
                  <a:lnTo>
                    <a:pt x="940968" y="1526743"/>
                  </a:lnTo>
                  <a:lnTo>
                    <a:pt x="950912" y="1528737"/>
                  </a:lnTo>
                  <a:lnTo>
                    <a:pt x="960793" y="1526743"/>
                  </a:lnTo>
                  <a:lnTo>
                    <a:pt x="968870" y="1521294"/>
                  </a:lnTo>
                  <a:lnTo>
                    <a:pt x="974318" y="1513230"/>
                  </a:lnTo>
                  <a:lnTo>
                    <a:pt x="976312" y="1503337"/>
                  </a:lnTo>
                  <a:close/>
                </a:path>
                <a:path w="4973319" h="2748915">
                  <a:moveTo>
                    <a:pt x="976312" y="1326984"/>
                  </a:moveTo>
                  <a:lnTo>
                    <a:pt x="974318" y="1317104"/>
                  </a:lnTo>
                  <a:lnTo>
                    <a:pt x="968870" y="1309027"/>
                  </a:lnTo>
                  <a:lnTo>
                    <a:pt x="960793" y="1303591"/>
                  </a:lnTo>
                  <a:lnTo>
                    <a:pt x="950861" y="1301584"/>
                  </a:lnTo>
                  <a:lnTo>
                    <a:pt x="940968" y="1303591"/>
                  </a:lnTo>
                  <a:lnTo>
                    <a:pt x="932891" y="1309027"/>
                  </a:lnTo>
                  <a:lnTo>
                    <a:pt x="927455" y="1317104"/>
                  </a:lnTo>
                  <a:lnTo>
                    <a:pt x="925461" y="1326984"/>
                  </a:lnTo>
                  <a:lnTo>
                    <a:pt x="927455" y="1336878"/>
                  </a:lnTo>
                  <a:lnTo>
                    <a:pt x="932891" y="1344955"/>
                  </a:lnTo>
                  <a:lnTo>
                    <a:pt x="940968" y="1350391"/>
                  </a:lnTo>
                  <a:lnTo>
                    <a:pt x="950912" y="1352384"/>
                  </a:lnTo>
                  <a:lnTo>
                    <a:pt x="960793" y="1350391"/>
                  </a:lnTo>
                  <a:lnTo>
                    <a:pt x="968870" y="1344955"/>
                  </a:lnTo>
                  <a:lnTo>
                    <a:pt x="974318" y="1336878"/>
                  </a:lnTo>
                  <a:lnTo>
                    <a:pt x="976312" y="1326984"/>
                  </a:lnTo>
                  <a:close/>
                </a:path>
                <a:path w="4973319" h="2748915">
                  <a:moveTo>
                    <a:pt x="1077963" y="1503337"/>
                  </a:moveTo>
                  <a:lnTo>
                    <a:pt x="1075969" y="1493456"/>
                  </a:lnTo>
                  <a:lnTo>
                    <a:pt x="1070521" y="1485379"/>
                  </a:lnTo>
                  <a:lnTo>
                    <a:pt x="1062443" y="1479931"/>
                  </a:lnTo>
                  <a:lnTo>
                    <a:pt x="1052512" y="1477937"/>
                  </a:lnTo>
                  <a:lnTo>
                    <a:pt x="1042619" y="1479931"/>
                  </a:lnTo>
                  <a:lnTo>
                    <a:pt x="1034554" y="1485379"/>
                  </a:lnTo>
                  <a:lnTo>
                    <a:pt x="1029106" y="1493456"/>
                  </a:lnTo>
                  <a:lnTo>
                    <a:pt x="1027112" y="1503337"/>
                  </a:lnTo>
                  <a:lnTo>
                    <a:pt x="1029106" y="1513230"/>
                  </a:lnTo>
                  <a:lnTo>
                    <a:pt x="1034554" y="1521294"/>
                  </a:lnTo>
                  <a:lnTo>
                    <a:pt x="1042619" y="1526743"/>
                  </a:lnTo>
                  <a:lnTo>
                    <a:pt x="1052563" y="1528737"/>
                  </a:lnTo>
                  <a:lnTo>
                    <a:pt x="1062443" y="1526743"/>
                  </a:lnTo>
                  <a:lnTo>
                    <a:pt x="1070521" y="1521294"/>
                  </a:lnTo>
                  <a:lnTo>
                    <a:pt x="1075969" y="1513230"/>
                  </a:lnTo>
                  <a:lnTo>
                    <a:pt x="1077963" y="1503337"/>
                  </a:lnTo>
                  <a:close/>
                </a:path>
                <a:path w="4973319" h="2748915">
                  <a:moveTo>
                    <a:pt x="1077963" y="1326984"/>
                  </a:moveTo>
                  <a:lnTo>
                    <a:pt x="1075969" y="1317104"/>
                  </a:lnTo>
                  <a:lnTo>
                    <a:pt x="1070521" y="1309027"/>
                  </a:lnTo>
                  <a:lnTo>
                    <a:pt x="1062443" y="1303591"/>
                  </a:lnTo>
                  <a:lnTo>
                    <a:pt x="1052512" y="1301584"/>
                  </a:lnTo>
                  <a:lnTo>
                    <a:pt x="1042619" y="1303591"/>
                  </a:lnTo>
                  <a:lnTo>
                    <a:pt x="1034542" y="1309027"/>
                  </a:lnTo>
                  <a:lnTo>
                    <a:pt x="1029106" y="1317104"/>
                  </a:lnTo>
                  <a:lnTo>
                    <a:pt x="1027112" y="1326984"/>
                  </a:lnTo>
                  <a:lnTo>
                    <a:pt x="1029106" y="1336878"/>
                  </a:lnTo>
                  <a:lnTo>
                    <a:pt x="1034542" y="1344955"/>
                  </a:lnTo>
                  <a:lnTo>
                    <a:pt x="1042619" y="1350391"/>
                  </a:lnTo>
                  <a:lnTo>
                    <a:pt x="1052563" y="1352384"/>
                  </a:lnTo>
                  <a:lnTo>
                    <a:pt x="1062443" y="1350391"/>
                  </a:lnTo>
                  <a:lnTo>
                    <a:pt x="1070521" y="1344955"/>
                  </a:lnTo>
                  <a:lnTo>
                    <a:pt x="1075969" y="1336878"/>
                  </a:lnTo>
                  <a:lnTo>
                    <a:pt x="1077963" y="1326984"/>
                  </a:lnTo>
                  <a:close/>
                </a:path>
                <a:path w="4973319" h="2748915">
                  <a:moveTo>
                    <a:pt x="1179614" y="1503337"/>
                  </a:moveTo>
                  <a:lnTo>
                    <a:pt x="1177620" y="1493456"/>
                  </a:lnTo>
                  <a:lnTo>
                    <a:pt x="1172171" y="1485379"/>
                  </a:lnTo>
                  <a:lnTo>
                    <a:pt x="1164094" y="1479931"/>
                  </a:lnTo>
                  <a:lnTo>
                    <a:pt x="1154163" y="1477937"/>
                  </a:lnTo>
                  <a:lnTo>
                    <a:pt x="1144270" y="1479931"/>
                  </a:lnTo>
                  <a:lnTo>
                    <a:pt x="1136205" y="1485379"/>
                  </a:lnTo>
                  <a:lnTo>
                    <a:pt x="1130757" y="1493456"/>
                  </a:lnTo>
                  <a:lnTo>
                    <a:pt x="1128763" y="1503337"/>
                  </a:lnTo>
                  <a:lnTo>
                    <a:pt x="1130757" y="1513230"/>
                  </a:lnTo>
                  <a:lnTo>
                    <a:pt x="1136205" y="1521294"/>
                  </a:lnTo>
                  <a:lnTo>
                    <a:pt x="1144270" y="1526743"/>
                  </a:lnTo>
                  <a:lnTo>
                    <a:pt x="1154214" y="1528737"/>
                  </a:lnTo>
                  <a:lnTo>
                    <a:pt x="1164094" y="1526743"/>
                  </a:lnTo>
                  <a:lnTo>
                    <a:pt x="1172171" y="1521294"/>
                  </a:lnTo>
                  <a:lnTo>
                    <a:pt x="1177620" y="1513230"/>
                  </a:lnTo>
                  <a:lnTo>
                    <a:pt x="1179614" y="1503337"/>
                  </a:lnTo>
                  <a:close/>
                </a:path>
                <a:path w="4973319" h="2748915">
                  <a:moveTo>
                    <a:pt x="1179614" y="1326997"/>
                  </a:moveTo>
                  <a:lnTo>
                    <a:pt x="1177620" y="1317104"/>
                  </a:lnTo>
                  <a:lnTo>
                    <a:pt x="1172171" y="1309027"/>
                  </a:lnTo>
                  <a:lnTo>
                    <a:pt x="1164094" y="1303591"/>
                  </a:lnTo>
                  <a:lnTo>
                    <a:pt x="1154163" y="1301597"/>
                  </a:lnTo>
                  <a:lnTo>
                    <a:pt x="1144270" y="1303591"/>
                  </a:lnTo>
                  <a:lnTo>
                    <a:pt x="1136192" y="1309027"/>
                  </a:lnTo>
                  <a:lnTo>
                    <a:pt x="1130757" y="1317104"/>
                  </a:lnTo>
                  <a:lnTo>
                    <a:pt x="1128763" y="1326997"/>
                  </a:lnTo>
                  <a:lnTo>
                    <a:pt x="1130757" y="1336878"/>
                  </a:lnTo>
                  <a:lnTo>
                    <a:pt x="1136192" y="1344955"/>
                  </a:lnTo>
                  <a:lnTo>
                    <a:pt x="1144270" y="1350391"/>
                  </a:lnTo>
                  <a:lnTo>
                    <a:pt x="1154214" y="1352397"/>
                  </a:lnTo>
                  <a:lnTo>
                    <a:pt x="1164094" y="1350391"/>
                  </a:lnTo>
                  <a:lnTo>
                    <a:pt x="1172171" y="1344955"/>
                  </a:lnTo>
                  <a:lnTo>
                    <a:pt x="1177620" y="1336878"/>
                  </a:lnTo>
                  <a:lnTo>
                    <a:pt x="1179614" y="1326997"/>
                  </a:lnTo>
                  <a:close/>
                </a:path>
                <a:path w="4973319" h="2748915">
                  <a:moveTo>
                    <a:pt x="1281264" y="1503337"/>
                  </a:moveTo>
                  <a:lnTo>
                    <a:pt x="1279271" y="1493456"/>
                  </a:lnTo>
                  <a:lnTo>
                    <a:pt x="1273822" y="1485379"/>
                  </a:lnTo>
                  <a:lnTo>
                    <a:pt x="1265745" y="1479931"/>
                  </a:lnTo>
                  <a:lnTo>
                    <a:pt x="1255814" y="1477937"/>
                  </a:lnTo>
                  <a:lnTo>
                    <a:pt x="1245920" y="1479931"/>
                  </a:lnTo>
                  <a:lnTo>
                    <a:pt x="1237856" y="1485379"/>
                  </a:lnTo>
                  <a:lnTo>
                    <a:pt x="1232408" y="1493456"/>
                  </a:lnTo>
                  <a:lnTo>
                    <a:pt x="1230414" y="1503337"/>
                  </a:lnTo>
                  <a:lnTo>
                    <a:pt x="1232408" y="1513230"/>
                  </a:lnTo>
                  <a:lnTo>
                    <a:pt x="1237856" y="1521294"/>
                  </a:lnTo>
                  <a:lnTo>
                    <a:pt x="1245920" y="1526743"/>
                  </a:lnTo>
                  <a:lnTo>
                    <a:pt x="1255864" y="1528737"/>
                  </a:lnTo>
                  <a:lnTo>
                    <a:pt x="1265745" y="1526743"/>
                  </a:lnTo>
                  <a:lnTo>
                    <a:pt x="1273822" y="1521294"/>
                  </a:lnTo>
                  <a:lnTo>
                    <a:pt x="1279271" y="1513230"/>
                  </a:lnTo>
                  <a:lnTo>
                    <a:pt x="1281264" y="1503337"/>
                  </a:lnTo>
                  <a:close/>
                </a:path>
                <a:path w="4973319" h="2748915">
                  <a:moveTo>
                    <a:pt x="1281264" y="1326997"/>
                  </a:moveTo>
                  <a:lnTo>
                    <a:pt x="1279271" y="1317104"/>
                  </a:lnTo>
                  <a:lnTo>
                    <a:pt x="1273822" y="1309027"/>
                  </a:lnTo>
                  <a:lnTo>
                    <a:pt x="1265745" y="1303591"/>
                  </a:lnTo>
                  <a:lnTo>
                    <a:pt x="1255814" y="1301597"/>
                  </a:lnTo>
                  <a:lnTo>
                    <a:pt x="1245920" y="1303591"/>
                  </a:lnTo>
                  <a:lnTo>
                    <a:pt x="1237843" y="1309027"/>
                  </a:lnTo>
                  <a:lnTo>
                    <a:pt x="1232408" y="1317104"/>
                  </a:lnTo>
                  <a:lnTo>
                    <a:pt x="1230414" y="1326997"/>
                  </a:lnTo>
                  <a:lnTo>
                    <a:pt x="1232408" y="1336878"/>
                  </a:lnTo>
                  <a:lnTo>
                    <a:pt x="1237843" y="1344955"/>
                  </a:lnTo>
                  <a:lnTo>
                    <a:pt x="1245920" y="1350391"/>
                  </a:lnTo>
                  <a:lnTo>
                    <a:pt x="1255864" y="1352397"/>
                  </a:lnTo>
                  <a:lnTo>
                    <a:pt x="1265745" y="1350391"/>
                  </a:lnTo>
                  <a:lnTo>
                    <a:pt x="1273822" y="1344955"/>
                  </a:lnTo>
                  <a:lnTo>
                    <a:pt x="1279271" y="1336878"/>
                  </a:lnTo>
                  <a:lnTo>
                    <a:pt x="1281264" y="1326997"/>
                  </a:lnTo>
                  <a:close/>
                </a:path>
                <a:path w="4973319" h="2748915">
                  <a:moveTo>
                    <a:pt x="1382915" y="1503337"/>
                  </a:moveTo>
                  <a:lnTo>
                    <a:pt x="1380921" y="1493456"/>
                  </a:lnTo>
                  <a:lnTo>
                    <a:pt x="1375473" y="1485379"/>
                  </a:lnTo>
                  <a:lnTo>
                    <a:pt x="1367396" y="1479931"/>
                  </a:lnTo>
                  <a:lnTo>
                    <a:pt x="1357464" y="1477937"/>
                  </a:lnTo>
                  <a:lnTo>
                    <a:pt x="1347571" y="1479931"/>
                  </a:lnTo>
                  <a:lnTo>
                    <a:pt x="1339507" y="1485379"/>
                  </a:lnTo>
                  <a:lnTo>
                    <a:pt x="1334058" y="1493456"/>
                  </a:lnTo>
                  <a:lnTo>
                    <a:pt x="1332064" y="1503337"/>
                  </a:lnTo>
                  <a:lnTo>
                    <a:pt x="1334058" y="1513230"/>
                  </a:lnTo>
                  <a:lnTo>
                    <a:pt x="1339507" y="1521294"/>
                  </a:lnTo>
                  <a:lnTo>
                    <a:pt x="1347571" y="1526743"/>
                  </a:lnTo>
                  <a:lnTo>
                    <a:pt x="1357515" y="1528737"/>
                  </a:lnTo>
                  <a:lnTo>
                    <a:pt x="1367396" y="1526743"/>
                  </a:lnTo>
                  <a:lnTo>
                    <a:pt x="1375473" y="1521294"/>
                  </a:lnTo>
                  <a:lnTo>
                    <a:pt x="1380921" y="1513230"/>
                  </a:lnTo>
                  <a:lnTo>
                    <a:pt x="1382915" y="1503337"/>
                  </a:lnTo>
                  <a:close/>
                </a:path>
                <a:path w="4973319" h="2748915">
                  <a:moveTo>
                    <a:pt x="1382915" y="1326997"/>
                  </a:moveTo>
                  <a:lnTo>
                    <a:pt x="1380921" y="1317104"/>
                  </a:lnTo>
                  <a:lnTo>
                    <a:pt x="1375473" y="1309027"/>
                  </a:lnTo>
                  <a:lnTo>
                    <a:pt x="1367396" y="1303591"/>
                  </a:lnTo>
                  <a:lnTo>
                    <a:pt x="1357464" y="1301597"/>
                  </a:lnTo>
                  <a:lnTo>
                    <a:pt x="1347571" y="1303591"/>
                  </a:lnTo>
                  <a:lnTo>
                    <a:pt x="1339494" y="1309027"/>
                  </a:lnTo>
                  <a:lnTo>
                    <a:pt x="1334058" y="1317104"/>
                  </a:lnTo>
                  <a:lnTo>
                    <a:pt x="1332064" y="1326997"/>
                  </a:lnTo>
                  <a:lnTo>
                    <a:pt x="1334058" y="1336878"/>
                  </a:lnTo>
                  <a:lnTo>
                    <a:pt x="1339494" y="1344955"/>
                  </a:lnTo>
                  <a:lnTo>
                    <a:pt x="1347571" y="1350391"/>
                  </a:lnTo>
                  <a:lnTo>
                    <a:pt x="1357515" y="1352397"/>
                  </a:lnTo>
                  <a:lnTo>
                    <a:pt x="1367396" y="1350391"/>
                  </a:lnTo>
                  <a:lnTo>
                    <a:pt x="1375473" y="1344955"/>
                  </a:lnTo>
                  <a:lnTo>
                    <a:pt x="1380921" y="1336878"/>
                  </a:lnTo>
                  <a:lnTo>
                    <a:pt x="1382915" y="1326997"/>
                  </a:lnTo>
                  <a:close/>
                </a:path>
                <a:path w="4973319" h="2748915">
                  <a:moveTo>
                    <a:pt x="1484566" y="1503337"/>
                  </a:moveTo>
                  <a:lnTo>
                    <a:pt x="1482572" y="1493456"/>
                  </a:lnTo>
                  <a:lnTo>
                    <a:pt x="1477124" y="1485379"/>
                  </a:lnTo>
                  <a:lnTo>
                    <a:pt x="1469047" y="1479931"/>
                  </a:lnTo>
                  <a:lnTo>
                    <a:pt x="1459115" y="1477937"/>
                  </a:lnTo>
                  <a:lnTo>
                    <a:pt x="1449222" y="1479931"/>
                  </a:lnTo>
                  <a:lnTo>
                    <a:pt x="1441157" y="1485379"/>
                  </a:lnTo>
                  <a:lnTo>
                    <a:pt x="1435709" y="1493456"/>
                  </a:lnTo>
                  <a:lnTo>
                    <a:pt x="1433715" y="1503337"/>
                  </a:lnTo>
                  <a:lnTo>
                    <a:pt x="1435709" y="1513230"/>
                  </a:lnTo>
                  <a:lnTo>
                    <a:pt x="1441157" y="1521294"/>
                  </a:lnTo>
                  <a:lnTo>
                    <a:pt x="1449222" y="1526743"/>
                  </a:lnTo>
                  <a:lnTo>
                    <a:pt x="1459166" y="1528737"/>
                  </a:lnTo>
                  <a:lnTo>
                    <a:pt x="1469047" y="1526743"/>
                  </a:lnTo>
                  <a:lnTo>
                    <a:pt x="1477124" y="1521294"/>
                  </a:lnTo>
                  <a:lnTo>
                    <a:pt x="1482572" y="1513230"/>
                  </a:lnTo>
                  <a:lnTo>
                    <a:pt x="1484566" y="1503337"/>
                  </a:lnTo>
                  <a:close/>
                </a:path>
                <a:path w="4973319" h="2748915">
                  <a:moveTo>
                    <a:pt x="1484566" y="1326997"/>
                  </a:moveTo>
                  <a:lnTo>
                    <a:pt x="1482572" y="1317104"/>
                  </a:lnTo>
                  <a:lnTo>
                    <a:pt x="1477124" y="1309027"/>
                  </a:lnTo>
                  <a:lnTo>
                    <a:pt x="1469047" y="1303591"/>
                  </a:lnTo>
                  <a:lnTo>
                    <a:pt x="1459115" y="1301597"/>
                  </a:lnTo>
                  <a:lnTo>
                    <a:pt x="1449222" y="1303591"/>
                  </a:lnTo>
                  <a:lnTo>
                    <a:pt x="1441145" y="1309027"/>
                  </a:lnTo>
                  <a:lnTo>
                    <a:pt x="1435709" y="1317104"/>
                  </a:lnTo>
                  <a:lnTo>
                    <a:pt x="1433715" y="1326997"/>
                  </a:lnTo>
                  <a:lnTo>
                    <a:pt x="1435709" y="1336878"/>
                  </a:lnTo>
                  <a:lnTo>
                    <a:pt x="1441145" y="1344955"/>
                  </a:lnTo>
                  <a:lnTo>
                    <a:pt x="1449222" y="1350391"/>
                  </a:lnTo>
                  <a:lnTo>
                    <a:pt x="1459166" y="1352397"/>
                  </a:lnTo>
                  <a:lnTo>
                    <a:pt x="1469047" y="1350391"/>
                  </a:lnTo>
                  <a:lnTo>
                    <a:pt x="1477124" y="1344955"/>
                  </a:lnTo>
                  <a:lnTo>
                    <a:pt x="1482572" y="1336878"/>
                  </a:lnTo>
                  <a:lnTo>
                    <a:pt x="1484566" y="1326997"/>
                  </a:lnTo>
                  <a:close/>
                </a:path>
                <a:path w="4973319" h="2748915">
                  <a:moveTo>
                    <a:pt x="1586217" y="1503337"/>
                  </a:moveTo>
                  <a:lnTo>
                    <a:pt x="1584223" y="1493456"/>
                  </a:lnTo>
                  <a:lnTo>
                    <a:pt x="1578775" y="1485379"/>
                  </a:lnTo>
                  <a:lnTo>
                    <a:pt x="1570697" y="1479931"/>
                  </a:lnTo>
                  <a:lnTo>
                    <a:pt x="1560766" y="1477937"/>
                  </a:lnTo>
                  <a:lnTo>
                    <a:pt x="1550873" y="1479931"/>
                  </a:lnTo>
                  <a:lnTo>
                    <a:pt x="1542808" y="1485379"/>
                  </a:lnTo>
                  <a:lnTo>
                    <a:pt x="1537360" y="1493456"/>
                  </a:lnTo>
                  <a:lnTo>
                    <a:pt x="1535366" y="1503337"/>
                  </a:lnTo>
                  <a:lnTo>
                    <a:pt x="1537360" y="1513230"/>
                  </a:lnTo>
                  <a:lnTo>
                    <a:pt x="1542808" y="1521294"/>
                  </a:lnTo>
                  <a:lnTo>
                    <a:pt x="1550873" y="1526743"/>
                  </a:lnTo>
                  <a:lnTo>
                    <a:pt x="1560817" y="1528737"/>
                  </a:lnTo>
                  <a:lnTo>
                    <a:pt x="1570697" y="1526743"/>
                  </a:lnTo>
                  <a:lnTo>
                    <a:pt x="1578775" y="1521294"/>
                  </a:lnTo>
                  <a:lnTo>
                    <a:pt x="1584223" y="1513230"/>
                  </a:lnTo>
                  <a:lnTo>
                    <a:pt x="1586217" y="1503337"/>
                  </a:lnTo>
                  <a:close/>
                </a:path>
                <a:path w="4973319" h="2748915">
                  <a:moveTo>
                    <a:pt x="1586217" y="1326997"/>
                  </a:moveTo>
                  <a:lnTo>
                    <a:pt x="1584223" y="1317104"/>
                  </a:lnTo>
                  <a:lnTo>
                    <a:pt x="1578775" y="1309027"/>
                  </a:lnTo>
                  <a:lnTo>
                    <a:pt x="1570697" y="1303591"/>
                  </a:lnTo>
                  <a:lnTo>
                    <a:pt x="1560766" y="1301597"/>
                  </a:lnTo>
                  <a:lnTo>
                    <a:pt x="1550873" y="1303591"/>
                  </a:lnTo>
                  <a:lnTo>
                    <a:pt x="1542796" y="1309027"/>
                  </a:lnTo>
                  <a:lnTo>
                    <a:pt x="1537360" y="1317104"/>
                  </a:lnTo>
                  <a:lnTo>
                    <a:pt x="1535366" y="1326997"/>
                  </a:lnTo>
                  <a:lnTo>
                    <a:pt x="1537360" y="1336878"/>
                  </a:lnTo>
                  <a:lnTo>
                    <a:pt x="1542796" y="1344955"/>
                  </a:lnTo>
                  <a:lnTo>
                    <a:pt x="1550873" y="1350391"/>
                  </a:lnTo>
                  <a:lnTo>
                    <a:pt x="1560817" y="1352397"/>
                  </a:lnTo>
                  <a:lnTo>
                    <a:pt x="1570697" y="1350391"/>
                  </a:lnTo>
                  <a:lnTo>
                    <a:pt x="1578775" y="1344955"/>
                  </a:lnTo>
                  <a:lnTo>
                    <a:pt x="1584223" y="1336878"/>
                  </a:lnTo>
                  <a:lnTo>
                    <a:pt x="1586217" y="1326997"/>
                  </a:lnTo>
                  <a:close/>
                </a:path>
                <a:path w="4973319" h="2748915">
                  <a:moveTo>
                    <a:pt x="1687868" y="1503337"/>
                  </a:moveTo>
                  <a:lnTo>
                    <a:pt x="1685874" y="1493456"/>
                  </a:lnTo>
                  <a:lnTo>
                    <a:pt x="1680425" y="1485379"/>
                  </a:lnTo>
                  <a:lnTo>
                    <a:pt x="1672348" y="1479931"/>
                  </a:lnTo>
                  <a:lnTo>
                    <a:pt x="1662417" y="1477937"/>
                  </a:lnTo>
                  <a:lnTo>
                    <a:pt x="1652524" y="1479931"/>
                  </a:lnTo>
                  <a:lnTo>
                    <a:pt x="1644459" y="1485379"/>
                  </a:lnTo>
                  <a:lnTo>
                    <a:pt x="1639011" y="1493456"/>
                  </a:lnTo>
                  <a:lnTo>
                    <a:pt x="1637017" y="1503337"/>
                  </a:lnTo>
                  <a:lnTo>
                    <a:pt x="1639011" y="1513230"/>
                  </a:lnTo>
                  <a:lnTo>
                    <a:pt x="1644459" y="1521294"/>
                  </a:lnTo>
                  <a:lnTo>
                    <a:pt x="1652524" y="1526743"/>
                  </a:lnTo>
                  <a:lnTo>
                    <a:pt x="1662468" y="1528737"/>
                  </a:lnTo>
                  <a:lnTo>
                    <a:pt x="1672348" y="1526743"/>
                  </a:lnTo>
                  <a:lnTo>
                    <a:pt x="1680425" y="1521294"/>
                  </a:lnTo>
                  <a:lnTo>
                    <a:pt x="1685874" y="1513230"/>
                  </a:lnTo>
                  <a:lnTo>
                    <a:pt x="1687868" y="1503337"/>
                  </a:lnTo>
                  <a:close/>
                </a:path>
                <a:path w="4973319" h="2748915">
                  <a:moveTo>
                    <a:pt x="1687868" y="1326997"/>
                  </a:moveTo>
                  <a:lnTo>
                    <a:pt x="1685874" y="1317104"/>
                  </a:lnTo>
                  <a:lnTo>
                    <a:pt x="1680425" y="1309027"/>
                  </a:lnTo>
                  <a:lnTo>
                    <a:pt x="1672348" y="1303591"/>
                  </a:lnTo>
                  <a:lnTo>
                    <a:pt x="1662417" y="1301597"/>
                  </a:lnTo>
                  <a:lnTo>
                    <a:pt x="1652524" y="1303591"/>
                  </a:lnTo>
                  <a:lnTo>
                    <a:pt x="1644446" y="1309027"/>
                  </a:lnTo>
                  <a:lnTo>
                    <a:pt x="1639011" y="1317104"/>
                  </a:lnTo>
                  <a:lnTo>
                    <a:pt x="1637017" y="1326997"/>
                  </a:lnTo>
                  <a:lnTo>
                    <a:pt x="1639011" y="1336878"/>
                  </a:lnTo>
                  <a:lnTo>
                    <a:pt x="1644446" y="1344955"/>
                  </a:lnTo>
                  <a:lnTo>
                    <a:pt x="1652524" y="1350391"/>
                  </a:lnTo>
                  <a:lnTo>
                    <a:pt x="1662468" y="1352397"/>
                  </a:lnTo>
                  <a:lnTo>
                    <a:pt x="1672348" y="1350391"/>
                  </a:lnTo>
                  <a:lnTo>
                    <a:pt x="1680425" y="1344955"/>
                  </a:lnTo>
                  <a:lnTo>
                    <a:pt x="1685874" y="1336878"/>
                  </a:lnTo>
                  <a:lnTo>
                    <a:pt x="1687868" y="1326997"/>
                  </a:lnTo>
                  <a:close/>
                </a:path>
                <a:path w="4973319" h="2748915">
                  <a:moveTo>
                    <a:pt x="1789518" y="1503337"/>
                  </a:moveTo>
                  <a:lnTo>
                    <a:pt x="1787525" y="1493456"/>
                  </a:lnTo>
                  <a:lnTo>
                    <a:pt x="1782076" y="1485379"/>
                  </a:lnTo>
                  <a:lnTo>
                    <a:pt x="1773999" y="1479931"/>
                  </a:lnTo>
                  <a:lnTo>
                    <a:pt x="1764068" y="1477937"/>
                  </a:lnTo>
                  <a:lnTo>
                    <a:pt x="1754174" y="1479931"/>
                  </a:lnTo>
                  <a:lnTo>
                    <a:pt x="1746110" y="1485379"/>
                  </a:lnTo>
                  <a:lnTo>
                    <a:pt x="1740662" y="1493456"/>
                  </a:lnTo>
                  <a:lnTo>
                    <a:pt x="1738668" y="1503337"/>
                  </a:lnTo>
                  <a:lnTo>
                    <a:pt x="1740662" y="1513230"/>
                  </a:lnTo>
                  <a:lnTo>
                    <a:pt x="1746110" y="1521294"/>
                  </a:lnTo>
                  <a:lnTo>
                    <a:pt x="1754174" y="1526743"/>
                  </a:lnTo>
                  <a:lnTo>
                    <a:pt x="1764118" y="1528737"/>
                  </a:lnTo>
                  <a:lnTo>
                    <a:pt x="1773999" y="1526743"/>
                  </a:lnTo>
                  <a:lnTo>
                    <a:pt x="1782076" y="1521294"/>
                  </a:lnTo>
                  <a:lnTo>
                    <a:pt x="1787525" y="1513230"/>
                  </a:lnTo>
                  <a:lnTo>
                    <a:pt x="1789518" y="1503337"/>
                  </a:lnTo>
                  <a:close/>
                </a:path>
                <a:path w="4973319" h="2748915">
                  <a:moveTo>
                    <a:pt x="1789518" y="1326997"/>
                  </a:moveTo>
                  <a:lnTo>
                    <a:pt x="1787525" y="1317104"/>
                  </a:lnTo>
                  <a:lnTo>
                    <a:pt x="1782076" y="1309027"/>
                  </a:lnTo>
                  <a:lnTo>
                    <a:pt x="1773999" y="1303591"/>
                  </a:lnTo>
                  <a:lnTo>
                    <a:pt x="1764068" y="1301597"/>
                  </a:lnTo>
                  <a:lnTo>
                    <a:pt x="1754174" y="1303591"/>
                  </a:lnTo>
                  <a:lnTo>
                    <a:pt x="1746097" y="1309027"/>
                  </a:lnTo>
                  <a:lnTo>
                    <a:pt x="1740662" y="1317104"/>
                  </a:lnTo>
                  <a:lnTo>
                    <a:pt x="1738668" y="1326997"/>
                  </a:lnTo>
                  <a:lnTo>
                    <a:pt x="1740662" y="1336878"/>
                  </a:lnTo>
                  <a:lnTo>
                    <a:pt x="1746097" y="1344955"/>
                  </a:lnTo>
                  <a:lnTo>
                    <a:pt x="1754174" y="1350391"/>
                  </a:lnTo>
                  <a:lnTo>
                    <a:pt x="1764118" y="1352397"/>
                  </a:lnTo>
                  <a:lnTo>
                    <a:pt x="1773999" y="1350391"/>
                  </a:lnTo>
                  <a:lnTo>
                    <a:pt x="1782076" y="1344955"/>
                  </a:lnTo>
                  <a:lnTo>
                    <a:pt x="1787525" y="1336878"/>
                  </a:lnTo>
                  <a:lnTo>
                    <a:pt x="1789518" y="1326997"/>
                  </a:lnTo>
                  <a:close/>
                </a:path>
                <a:path w="4973319" h="2748915">
                  <a:moveTo>
                    <a:pt x="1891169" y="1503337"/>
                  </a:moveTo>
                  <a:lnTo>
                    <a:pt x="1889175" y="1493456"/>
                  </a:lnTo>
                  <a:lnTo>
                    <a:pt x="1883727" y="1485379"/>
                  </a:lnTo>
                  <a:lnTo>
                    <a:pt x="1875650" y="1479931"/>
                  </a:lnTo>
                  <a:lnTo>
                    <a:pt x="1865718" y="1477937"/>
                  </a:lnTo>
                  <a:lnTo>
                    <a:pt x="1855825" y="1479931"/>
                  </a:lnTo>
                  <a:lnTo>
                    <a:pt x="1847761" y="1485379"/>
                  </a:lnTo>
                  <a:lnTo>
                    <a:pt x="1842312" y="1493456"/>
                  </a:lnTo>
                  <a:lnTo>
                    <a:pt x="1840318" y="1503337"/>
                  </a:lnTo>
                  <a:lnTo>
                    <a:pt x="1842312" y="1513230"/>
                  </a:lnTo>
                  <a:lnTo>
                    <a:pt x="1847761" y="1521294"/>
                  </a:lnTo>
                  <a:lnTo>
                    <a:pt x="1855825" y="1526743"/>
                  </a:lnTo>
                  <a:lnTo>
                    <a:pt x="1865769" y="1528737"/>
                  </a:lnTo>
                  <a:lnTo>
                    <a:pt x="1875650" y="1526743"/>
                  </a:lnTo>
                  <a:lnTo>
                    <a:pt x="1883727" y="1521294"/>
                  </a:lnTo>
                  <a:lnTo>
                    <a:pt x="1889175" y="1513230"/>
                  </a:lnTo>
                  <a:lnTo>
                    <a:pt x="1891169" y="1503337"/>
                  </a:lnTo>
                  <a:close/>
                </a:path>
                <a:path w="4973319" h="2748915">
                  <a:moveTo>
                    <a:pt x="1891169" y="1326997"/>
                  </a:moveTo>
                  <a:lnTo>
                    <a:pt x="1889175" y="1317104"/>
                  </a:lnTo>
                  <a:lnTo>
                    <a:pt x="1883727" y="1309027"/>
                  </a:lnTo>
                  <a:lnTo>
                    <a:pt x="1875650" y="1303591"/>
                  </a:lnTo>
                  <a:lnTo>
                    <a:pt x="1865718" y="1301597"/>
                  </a:lnTo>
                  <a:lnTo>
                    <a:pt x="1855825" y="1303591"/>
                  </a:lnTo>
                  <a:lnTo>
                    <a:pt x="1847748" y="1309027"/>
                  </a:lnTo>
                  <a:lnTo>
                    <a:pt x="1842312" y="1317104"/>
                  </a:lnTo>
                  <a:lnTo>
                    <a:pt x="1840318" y="1326997"/>
                  </a:lnTo>
                  <a:lnTo>
                    <a:pt x="1842312" y="1336878"/>
                  </a:lnTo>
                  <a:lnTo>
                    <a:pt x="1847748" y="1344955"/>
                  </a:lnTo>
                  <a:lnTo>
                    <a:pt x="1855825" y="1350391"/>
                  </a:lnTo>
                  <a:lnTo>
                    <a:pt x="1865769" y="1352397"/>
                  </a:lnTo>
                  <a:lnTo>
                    <a:pt x="1875650" y="1350391"/>
                  </a:lnTo>
                  <a:lnTo>
                    <a:pt x="1883727" y="1344955"/>
                  </a:lnTo>
                  <a:lnTo>
                    <a:pt x="1889175" y="1336878"/>
                  </a:lnTo>
                  <a:lnTo>
                    <a:pt x="1891169" y="1326997"/>
                  </a:lnTo>
                  <a:close/>
                </a:path>
                <a:path w="4973319" h="2748915">
                  <a:moveTo>
                    <a:pt x="1992820" y="1503337"/>
                  </a:moveTo>
                  <a:lnTo>
                    <a:pt x="1990826" y="1493456"/>
                  </a:lnTo>
                  <a:lnTo>
                    <a:pt x="1985378" y="1485379"/>
                  </a:lnTo>
                  <a:lnTo>
                    <a:pt x="1977301" y="1479931"/>
                  </a:lnTo>
                  <a:lnTo>
                    <a:pt x="1967369" y="1477937"/>
                  </a:lnTo>
                  <a:lnTo>
                    <a:pt x="1957476" y="1479931"/>
                  </a:lnTo>
                  <a:lnTo>
                    <a:pt x="1949411" y="1485379"/>
                  </a:lnTo>
                  <a:lnTo>
                    <a:pt x="1943963" y="1493456"/>
                  </a:lnTo>
                  <a:lnTo>
                    <a:pt x="1941969" y="1503337"/>
                  </a:lnTo>
                  <a:lnTo>
                    <a:pt x="1943963" y="1513230"/>
                  </a:lnTo>
                  <a:lnTo>
                    <a:pt x="1949411" y="1521294"/>
                  </a:lnTo>
                  <a:lnTo>
                    <a:pt x="1957476" y="1526743"/>
                  </a:lnTo>
                  <a:lnTo>
                    <a:pt x="1967420" y="1528737"/>
                  </a:lnTo>
                  <a:lnTo>
                    <a:pt x="1977301" y="1526743"/>
                  </a:lnTo>
                  <a:lnTo>
                    <a:pt x="1985378" y="1521294"/>
                  </a:lnTo>
                  <a:lnTo>
                    <a:pt x="1990826" y="1513230"/>
                  </a:lnTo>
                  <a:lnTo>
                    <a:pt x="1992820" y="1503337"/>
                  </a:lnTo>
                  <a:close/>
                </a:path>
                <a:path w="4973319" h="2748915">
                  <a:moveTo>
                    <a:pt x="1992820" y="1326997"/>
                  </a:moveTo>
                  <a:lnTo>
                    <a:pt x="1990826" y="1317104"/>
                  </a:lnTo>
                  <a:lnTo>
                    <a:pt x="1985378" y="1309027"/>
                  </a:lnTo>
                  <a:lnTo>
                    <a:pt x="1977301" y="1303591"/>
                  </a:lnTo>
                  <a:lnTo>
                    <a:pt x="1967369" y="1301597"/>
                  </a:lnTo>
                  <a:lnTo>
                    <a:pt x="1957476" y="1303591"/>
                  </a:lnTo>
                  <a:lnTo>
                    <a:pt x="1949399" y="1309027"/>
                  </a:lnTo>
                  <a:lnTo>
                    <a:pt x="1943963" y="1317104"/>
                  </a:lnTo>
                  <a:lnTo>
                    <a:pt x="1941969" y="1326997"/>
                  </a:lnTo>
                  <a:lnTo>
                    <a:pt x="1943963" y="1336878"/>
                  </a:lnTo>
                  <a:lnTo>
                    <a:pt x="1949399" y="1344955"/>
                  </a:lnTo>
                  <a:lnTo>
                    <a:pt x="1957476" y="1350391"/>
                  </a:lnTo>
                  <a:lnTo>
                    <a:pt x="1967420" y="1352397"/>
                  </a:lnTo>
                  <a:lnTo>
                    <a:pt x="1977301" y="1350391"/>
                  </a:lnTo>
                  <a:lnTo>
                    <a:pt x="1985378" y="1344955"/>
                  </a:lnTo>
                  <a:lnTo>
                    <a:pt x="1990826" y="1336878"/>
                  </a:lnTo>
                  <a:lnTo>
                    <a:pt x="1992820" y="1326997"/>
                  </a:lnTo>
                  <a:close/>
                </a:path>
                <a:path w="4973319" h="2748915">
                  <a:moveTo>
                    <a:pt x="2094471" y="1503337"/>
                  </a:moveTo>
                  <a:lnTo>
                    <a:pt x="2092477" y="1493456"/>
                  </a:lnTo>
                  <a:lnTo>
                    <a:pt x="2087029" y="1485379"/>
                  </a:lnTo>
                  <a:lnTo>
                    <a:pt x="2078951" y="1479931"/>
                  </a:lnTo>
                  <a:lnTo>
                    <a:pt x="2069020" y="1477937"/>
                  </a:lnTo>
                  <a:lnTo>
                    <a:pt x="2059127" y="1479931"/>
                  </a:lnTo>
                  <a:lnTo>
                    <a:pt x="2051062" y="1485379"/>
                  </a:lnTo>
                  <a:lnTo>
                    <a:pt x="2045614" y="1493456"/>
                  </a:lnTo>
                  <a:lnTo>
                    <a:pt x="2043620" y="1503337"/>
                  </a:lnTo>
                  <a:lnTo>
                    <a:pt x="2045614" y="1513230"/>
                  </a:lnTo>
                  <a:lnTo>
                    <a:pt x="2051062" y="1521294"/>
                  </a:lnTo>
                  <a:lnTo>
                    <a:pt x="2059127" y="1526743"/>
                  </a:lnTo>
                  <a:lnTo>
                    <a:pt x="2069071" y="1528737"/>
                  </a:lnTo>
                  <a:lnTo>
                    <a:pt x="2078951" y="1526743"/>
                  </a:lnTo>
                  <a:lnTo>
                    <a:pt x="2087029" y="1521294"/>
                  </a:lnTo>
                  <a:lnTo>
                    <a:pt x="2092477" y="1513230"/>
                  </a:lnTo>
                  <a:lnTo>
                    <a:pt x="2094471" y="1503337"/>
                  </a:lnTo>
                  <a:close/>
                </a:path>
                <a:path w="4973319" h="2748915">
                  <a:moveTo>
                    <a:pt x="2094471" y="1326997"/>
                  </a:moveTo>
                  <a:lnTo>
                    <a:pt x="2092464" y="1317104"/>
                  </a:lnTo>
                  <a:lnTo>
                    <a:pt x="2087029" y="1309027"/>
                  </a:lnTo>
                  <a:lnTo>
                    <a:pt x="2078951" y="1303591"/>
                  </a:lnTo>
                  <a:lnTo>
                    <a:pt x="2069020" y="1301597"/>
                  </a:lnTo>
                  <a:lnTo>
                    <a:pt x="2059127" y="1303591"/>
                  </a:lnTo>
                  <a:lnTo>
                    <a:pt x="2051050" y="1309027"/>
                  </a:lnTo>
                  <a:lnTo>
                    <a:pt x="2045614" y="1317104"/>
                  </a:lnTo>
                  <a:lnTo>
                    <a:pt x="2043620" y="1326997"/>
                  </a:lnTo>
                  <a:lnTo>
                    <a:pt x="2045614" y="1336878"/>
                  </a:lnTo>
                  <a:lnTo>
                    <a:pt x="2051062" y="1344955"/>
                  </a:lnTo>
                  <a:lnTo>
                    <a:pt x="2059127" y="1350391"/>
                  </a:lnTo>
                  <a:lnTo>
                    <a:pt x="2069071" y="1352397"/>
                  </a:lnTo>
                  <a:lnTo>
                    <a:pt x="2078951" y="1350391"/>
                  </a:lnTo>
                  <a:lnTo>
                    <a:pt x="2087029" y="1344955"/>
                  </a:lnTo>
                  <a:lnTo>
                    <a:pt x="2092464" y="1336878"/>
                  </a:lnTo>
                  <a:lnTo>
                    <a:pt x="2094471" y="1326997"/>
                  </a:lnTo>
                  <a:close/>
                </a:path>
                <a:path w="4973319" h="2748915">
                  <a:moveTo>
                    <a:pt x="2196122" y="1503337"/>
                  </a:moveTo>
                  <a:lnTo>
                    <a:pt x="2194128" y="1493456"/>
                  </a:lnTo>
                  <a:lnTo>
                    <a:pt x="2188680" y="1485379"/>
                  </a:lnTo>
                  <a:lnTo>
                    <a:pt x="2180602" y="1479931"/>
                  </a:lnTo>
                  <a:lnTo>
                    <a:pt x="2170671" y="1477937"/>
                  </a:lnTo>
                  <a:lnTo>
                    <a:pt x="2160778" y="1479931"/>
                  </a:lnTo>
                  <a:lnTo>
                    <a:pt x="2152713" y="1485379"/>
                  </a:lnTo>
                  <a:lnTo>
                    <a:pt x="2147265" y="1493456"/>
                  </a:lnTo>
                  <a:lnTo>
                    <a:pt x="2145271" y="1503337"/>
                  </a:lnTo>
                  <a:lnTo>
                    <a:pt x="2147265" y="1513230"/>
                  </a:lnTo>
                  <a:lnTo>
                    <a:pt x="2152713" y="1521294"/>
                  </a:lnTo>
                  <a:lnTo>
                    <a:pt x="2160778" y="1526743"/>
                  </a:lnTo>
                  <a:lnTo>
                    <a:pt x="2170722" y="1528737"/>
                  </a:lnTo>
                  <a:lnTo>
                    <a:pt x="2180602" y="1526743"/>
                  </a:lnTo>
                  <a:lnTo>
                    <a:pt x="2188680" y="1521294"/>
                  </a:lnTo>
                  <a:lnTo>
                    <a:pt x="2194128" y="1513230"/>
                  </a:lnTo>
                  <a:lnTo>
                    <a:pt x="2196122" y="1503337"/>
                  </a:lnTo>
                  <a:close/>
                </a:path>
                <a:path w="4973319" h="2748915">
                  <a:moveTo>
                    <a:pt x="2196122" y="1326997"/>
                  </a:moveTo>
                  <a:lnTo>
                    <a:pt x="2194128" y="1317104"/>
                  </a:lnTo>
                  <a:lnTo>
                    <a:pt x="2188680" y="1309027"/>
                  </a:lnTo>
                  <a:lnTo>
                    <a:pt x="2180602" y="1303591"/>
                  </a:lnTo>
                  <a:lnTo>
                    <a:pt x="2170671" y="1301597"/>
                  </a:lnTo>
                  <a:lnTo>
                    <a:pt x="2160778" y="1303591"/>
                  </a:lnTo>
                  <a:lnTo>
                    <a:pt x="2152700" y="1309027"/>
                  </a:lnTo>
                  <a:lnTo>
                    <a:pt x="2147265" y="1317104"/>
                  </a:lnTo>
                  <a:lnTo>
                    <a:pt x="2145271" y="1326997"/>
                  </a:lnTo>
                  <a:lnTo>
                    <a:pt x="2147265" y="1336878"/>
                  </a:lnTo>
                  <a:lnTo>
                    <a:pt x="2152700" y="1344955"/>
                  </a:lnTo>
                  <a:lnTo>
                    <a:pt x="2160778" y="1350391"/>
                  </a:lnTo>
                  <a:lnTo>
                    <a:pt x="2170722" y="1352397"/>
                  </a:lnTo>
                  <a:lnTo>
                    <a:pt x="2180602" y="1350391"/>
                  </a:lnTo>
                  <a:lnTo>
                    <a:pt x="2188680" y="1344955"/>
                  </a:lnTo>
                  <a:lnTo>
                    <a:pt x="2194128" y="1336878"/>
                  </a:lnTo>
                  <a:lnTo>
                    <a:pt x="2196122" y="1326997"/>
                  </a:lnTo>
                  <a:close/>
                </a:path>
                <a:path w="4973319" h="2748915">
                  <a:moveTo>
                    <a:pt x="2297773" y="1503337"/>
                  </a:moveTo>
                  <a:lnTo>
                    <a:pt x="2295779" y="1493456"/>
                  </a:lnTo>
                  <a:lnTo>
                    <a:pt x="2290330" y="1485379"/>
                  </a:lnTo>
                  <a:lnTo>
                    <a:pt x="2282253" y="1479931"/>
                  </a:lnTo>
                  <a:lnTo>
                    <a:pt x="2272322" y="1477937"/>
                  </a:lnTo>
                  <a:lnTo>
                    <a:pt x="2262428" y="1479931"/>
                  </a:lnTo>
                  <a:lnTo>
                    <a:pt x="2254364" y="1485379"/>
                  </a:lnTo>
                  <a:lnTo>
                    <a:pt x="2248916" y="1493456"/>
                  </a:lnTo>
                  <a:lnTo>
                    <a:pt x="2246922" y="1503337"/>
                  </a:lnTo>
                  <a:lnTo>
                    <a:pt x="2248916" y="1513230"/>
                  </a:lnTo>
                  <a:lnTo>
                    <a:pt x="2254364" y="1521294"/>
                  </a:lnTo>
                  <a:lnTo>
                    <a:pt x="2262428" y="1526743"/>
                  </a:lnTo>
                  <a:lnTo>
                    <a:pt x="2272373" y="1528737"/>
                  </a:lnTo>
                  <a:lnTo>
                    <a:pt x="2282253" y="1526743"/>
                  </a:lnTo>
                  <a:lnTo>
                    <a:pt x="2290330" y="1521294"/>
                  </a:lnTo>
                  <a:lnTo>
                    <a:pt x="2295779" y="1513230"/>
                  </a:lnTo>
                  <a:lnTo>
                    <a:pt x="2297773" y="1503337"/>
                  </a:lnTo>
                  <a:close/>
                </a:path>
                <a:path w="4973319" h="2748915">
                  <a:moveTo>
                    <a:pt x="2297773" y="1326997"/>
                  </a:moveTo>
                  <a:lnTo>
                    <a:pt x="2295779" y="1317104"/>
                  </a:lnTo>
                  <a:lnTo>
                    <a:pt x="2290330" y="1309027"/>
                  </a:lnTo>
                  <a:lnTo>
                    <a:pt x="2282253" y="1303591"/>
                  </a:lnTo>
                  <a:lnTo>
                    <a:pt x="2272322" y="1301597"/>
                  </a:lnTo>
                  <a:lnTo>
                    <a:pt x="2262428" y="1303591"/>
                  </a:lnTo>
                  <a:lnTo>
                    <a:pt x="2254351" y="1309027"/>
                  </a:lnTo>
                  <a:lnTo>
                    <a:pt x="2248916" y="1317104"/>
                  </a:lnTo>
                  <a:lnTo>
                    <a:pt x="2246922" y="1326997"/>
                  </a:lnTo>
                  <a:lnTo>
                    <a:pt x="2248916" y="1336878"/>
                  </a:lnTo>
                  <a:lnTo>
                    <a:pt x="2254351" y="1344955"/>
                  </a:lnTo>
                  <a:lnTo>
                    <a:pt x="2262428" y="1350391"/>
                  </a:lnTo>
                  <a:lnTo>
                    <a:pt x="2272373" y="1352397"/>
                  </a:lnTo>
                  <a:lnTo>
                    <a:pt x="2282253" y="1350391"/>
                  </a:lnTo>
                  <a:lnTo>
                    <a:pt x="2290330" y="1344955"/>
                  </a:lnTo>
                  <a:lnTo>
                    <a:pt x="2295779" y="1336878"/>
                  </a:lnTo>
                  <a:lnTo>
                    <a:pt x="2297773" y="1326997"/>
                  </a:lnTo>
                  <a:close/>
                </a:path>
                <a:path w="4973319" h="2748915">
                  <a:moveTo>
                    <a:pt x="2399423" y="1503337"/>
                  </a:moveTo>
                  <a:lnTo>
                    <a:pt x="2397429" y="1493456"/>
                  </a:lnTo>
                  <a:lnTo>
                    <a:pt x="2391981" y="1485379"/>
                  </a:lnTo>
                  <a:lnTo>
                    <a:pt x="2383904" y="1479931"/>
                  </a:lnTo>
                  <a:lnTo>
                    <a:pt x="2373973" y="1477937"/>
                  </a:lnTo>
                  <a:lnTo>
                    <a:pt x="2364079" y="1479931"/>
                  </a:lnTo>
                  <a:lnTo>
                    <a:pt x="2356015" y="1485379"/>
                  </a:lnTo>
                  <a:lnTo>
                    <a:pt x="2350566" y="1493456"/>
                  </a:lnTo>
                  <a:lnTo>
                    <a:pt x="2348573" y="1503337"/>
                  </a:lnTo>
                  <a:lnTo>
                    <a:pt x="2350566" y="1513230"/>
                  </a:lnTo>
                  <a:lnTo>
                    <a:pt x="2356015" y="1521294"/>
                  </a:lnTo>
                  <a:lnTo>
                    <a:pt x="2364079" y="1526743"/>
                  </a:lnTo>
                  <a:lnTo>
                    <a:pt x="2374023" y="1528737"/>
                  </a:lnTo>
                  <a:lnTo>
                    <a:pt x="2383904" y="1526743"/>
                  </a:lnTo>
                  <a:lnTo>
                    <a:pt x="2391981" y="1521294"/>
                  </a:lnTo>
                  <a:lnTo>
                    <a:pt x="2397429" y="1513230"/>
                  </a:lnTo>
                  <a:lnTo>
                    <a:pt x="2399423" y="1503337"/>
                  </a:lnTo>
                  <a:close/>
                </a:path>
                <a:path w="4973319" h="2748915">
                  <a:moveTo>
                    <a:pt x="2399423" y="1326997"/>
                  </a:moveTo>
                  <a:lnTo>
                    <a:pt x="2397417" y="1317104"/>
                  </a:lnTo>
                  <a:lnTo>
                    <a:pt x="2391981" y="1309027"/>
                  </a:lnTo>
                  <a:lnTo>
                    <a:pt x="2383904" y="1303591"/>
                  </a:lnTo>
                  <a:lnTo>
                    <a:pt x="2373973" y="1301597"/>
                  </a:lnTo>
                  <a:lnTo>
                    <a:pt x="2364079" y="1303591"/>
                  </a:lnTo>
                  <a:lnTo>
                    <a:pt x="2356002" y="1309027"/>
                  </a:lnTo>
                  <a:lnTo>
                    <a:pt x="2350566" y="1317104"/>
                  </a:lnTo>
                  <a:lnTo>
                    <a:pt x="2348573" y="1326997"/>
                  </a:lnTo>
                  <a:lnTo>
                    <a:pt x="2350566" y="1336878"/>
                  </a:lnTo>
                  <a:lnTo>
                    <a:pt x="2356002" y="1344955"/>
                  </a:lnTo>
                  <a:lnTo>
                    <a:pt x="2364079" y="1350391"/>
                  </a:lnTo>
                  <a:lnTo>
                    <a:pt x="2374023" y="1352397"/>
                  </a:lnTo>
                  <a:lnTo>
                    <a:pt x="2383904" y="1350391"/>
                  </a:lnTo>
                  <a:lnTo>
                    <a:pt x="2391981" y="1344955"/>
                  </a:lnTo>
                  <a:lnTo>
                    <a:pt x="2397417" y="1336878"/>
                  </a:lnTo>
                  <a:lnTo>
                    <a:pt x="2399423" y="1326997"/>
                  </a:lnTo>
                  <a:close/>
                </a:path>
                <a:path w="4973319" h="2748915">
                  <a:moveTo>
                    <a:pt x="2501074" y="1503337"/>
                  </a:moveTo>
                  <a:lnTo>
                    <a:pt x="2499080" y="1493456"/>
                  </a:lnTo>
                  <a:lnTo>
                    <a:pt x="2493632" y="1485379"/>
                  </a:lnTo>
                  <a:lnTo>
                    <a:pt x="2485555" y="1479931"/>
                  </a:lnTo>
                  <a:lnTo>
                    <a:pt x="2475623" y="1477937"/>
                  </a:lnTo>
                  <a:lnTo>
                    <a:pt x="2465730" y="1479931"/>
                  </a:lnTo>
                  <a:lnTo>
                    <a:pt x="2457666" y="1485379"/>
                  </a:lnTo>
                  <a:lnTo>
                    <a:pt x="2452217" y="1493456"/>
                  </a:lnTo>
                  <a:lnTo>
                    <a:pt x="2450223" y="1503337"/>
                  </a:lnTo>
                  <a:lnTo>
                    <a:pt x="2452217" y="1513230"/>
                  </a:lnTo>
                  <a:lnTo>
                    <a:pt x="2457666" y="1521294"/>
                  </a:lnTo>
                  <a:lnTo>
                    <a:pt x="2465730" y="1526743"/>
                  </a:lnTo>
                  <a:lnTo>
                    <a:pt x="2475674" y="1528737"/>
                  </a:lnTo>
                  <a:lnTo>
                    <a:pt x="2485555" y="1526743"/>
                  </a:lnTo>
                  <a:lnTo>
                    <a:pt x="2493632" y="1521294"/>
                  </a:lnTo>
                  <a:lnTo>
                    <a:pt x="2499080" y="1513230"/>
                  </a:lnTo>
                  <a:lnTo>
                    <a:pt x="2501074" y="1503337"/>
                  </a:lnTo>
                  <a:close/>
                </a:path>
                <a:path w="4973319" h="2748915">
                  <a:moveTo>
                    <a:pt x="2501074" y="1326997"/>
                  </a:moveTo>
                  <a:lnTo>
                    <a:pt x="2499068" y="1317104"/>
                  </a:lnTo>
                  <a:lnTo>
                    <a:pt x="2493632" y="1309027"/>
                  </a:lnTo>
                  <a:lnTo>
                    <a:pt x="2485555" y="1303591"/>
                  </a:lnTo>
                  <a:lnTo>
                    <a:pt x="2475623" y="1301597"/>
                  </a:lnTo>
                  <a:lnTo>
                    <a:pt x="2465730" y="1303591"/>
                  </a:lnTo>
                  <a:lnTo>
                    <a:pt x="2457653" y="1309027"/>
                  </a:lnTo>
                  <a:lnTo>
                    <a:pt x="2452217" y="1317104"/>
                  </a:lnTo>
                  <a:lnTo>
                    <a:pt x="2450223" y="1326997"/>
                  </a:lnTo>
                  <a:lnTo>
                    <a:pt x="2452217" y="1336878"/>
                  </a:lnTo>
                  <a:lnTo>
                    <a:pt x="2457653" y="1344955"/>
                  </a:lnTo>
                  <a:lnTo>
                    <a:pt x="2465730" y="1350391"/>
                  </a:lnTo>
                  <a:lnTo>
                    <a:pt x="2475674" y="1352397"/>
                  </a:lnTo>
                  <a:lnTo>
                    <a:pt x="2485555" y="1350391"/>
                  </a:lnTo>
                  <a:lnTo>
                    <a:pt x="2493632" y="1344955"/>
                  </a:lnTo>
                  <a:lnTo>
                    <a:pt x="2499068" y="1336878"/>
                  </a:lnTo>
                  <a:lnTo>
                    <a:pt x="2501074" y="1326997"/>
                  </a:lnTo>
                  <a:close/>
                </a:path>
                <a:path w="4973319" h="2748915">
                  <a:moveTo>
                    <a:pt x="2610116" y="1314513"/>
                  </a:moveTo>
                  <a:lnTo>
                    <a:pt x="2608122" y="1304582"/>
                  </a:lnTo>
                  <a:lnTo>
                    <a:pt x="2602687" y="1296504"/>
                  </a:lnTo>
                  <a:lnTo>
                    <a:pt x="2594610" y="1291069"/>
                  </a:lnTo>
                  <a:lnTo>
                    <a:pt x="2584729" y="1289062"/>
                  </a:lnTo>
                  <a:lnTo>
                    <a:pt x="2574836" y="1291069"/>
                  </a:lnTo>
                  <a:lnTo>
                    <a:pt x="2566759" y="1296504"/>
                  </a:lnTo>
                  <a:lnTo>
                    <a:pt x="2561323" y="1304582"/>
                  </a:lnTo>
                  <a:lnTo>
                    <a:pt x="2559329" y="1314513"/>
                  </a:lnTo>
                  <a:lnTo>
                    <a:pt x="2561323" y="1324406"/>
                  </a:lnTo>
                  <a:lnTo>
                    <a:pt x="2566759" y="1332484"/>
                  </a:lnTo>
                  <a:lnTo>
                    <a:pt x="2574836" y="1337919"/>
                  </a:lnTo>
                  <a:lnTo>
                    <a:pt x="2584729" y="1339913"/>
                  </a:lnTo>
                  <a:lnTo>
                    <a:pt x="2594610" y="1337919"/>
                  </a:lnTo>
                  <a:lnTo>
                    <a:pt x="2602687" y="1332484"/>
                  </a:lnTo>
                  <a:lnTo>
                    <a:pt x="2608122" y="1324406"/>
                  </a:lnTo>
                  <a:lnTo>
                    <a:pt x="2610116" y="1314513"/>
                  </a:lnTo>
                  <a:close/>
                </a:path>
                <a:path w="4973319" h="2748915">
                  <a:moveTo>
                    <a:pt x="2610116" y="1212862"/>
                  </a:moveTo>
                  <a:lnTo>
                    <a:pt x="2608122" y="1202931"/>
                  </a:lnTo>
                  <a:lnTo>
                    <a:pt x="2602687" y="1194854"/>
                  </a:lnTo>
                  <a:lnTo>
                    <a:pt x="2594610" y="1189418"/>
                  </a:lnTo>
                  <a:lnTo>
                    <a:pt x="2584729" y="1187411"/>
                  </a:lnTo>
                  <a:lnTo>
                    <a:pt x="2574836" y="1189418"/>
                  </a:lnTo>
                  <a:lnTo>
                    <a:pt x="2566759" y="1194854"/>
                  </a:lnTo>
                  <a:lnTo>
                    <a:pt x="2561323" y="1202931"/>
                  </a:lnTo>
                  <a:lnTo>
                    <a:pt x="2559329" y="1212862"/>
                  </a:lnTo>
                  <a:lnTo>
                    <a:pt x="2561323" y="1222756"/>
                  </a:lnTo>
                  <a:lnTo>
                    <a:pt x="2566759" y="1230833"/>
                  </a:lnTo>
                  <a:lnTo>
                    <a:pt x="2574836" y="1236268"/>
                  </a:lnTo>
                  <a:lnTo>
                    <a:pt x="2584729" y="1238262"/>
                  </a:lnTo>
                  <a:lnTo>
                    <a:pt x="2594610" y="1236268"/>
                  </a:lnTo>
                  <a:lnTo>
                    <a:pt x="2602687" y="1230833"/>
                  </a:lnTo>
                  <a:lnTo>
                    <a:pt x="2608122" y="1222756"/>
                  </a:lnTo>
                  <a:lnTo>
                    <a:pt x="2610116" y="1212862"/>
                  </a:lnTo>
                  <a:close/>
                </a:path>
                <a:path w="4973319" h="2748915">
                  <a:moveTo>
                    <a:pt x="2610116" y="1111211"/>
                  </a:moveTo>
                  <a:lnTo>
                    <a:pt x="2608122" y="1101280"/>
                  </a:lnTo>
                  <a:lnTo>
                    <a:pt x="2602687" y="1093203"/>
                  </a:lnTo>
                  <a:lnTo>
                    <a:pt x="2594610" y="1087767"/>
                  </a:lnTo>
                  <a:lnTo>
                    <a:pt x="2584729" y="1085761"/>
                  </a:lnTo>
                  <a:lnTo>
                    <a:pt x="2574836" y="1087767"/>
                  </a:lnTo>
                  <a:lnTo>
                    <a:pt x="2566759" y="1093203"/>
                  </a:lnTo>
                  <a:lnTo>
                    <a:pt x="2561323" y="1101280"/>
                  </a:lnTo>
                  <a:lnTo>
                    <a:pt x="2559329" y="1111211"/>
                  </a:lnTo>
                  <a:lnTo>
                    <a:pt x="2561323" y="1121105"/>
                  </a:lnTo>
                  <a:lnTo>
                    <a:pt x="2566759" y="1129182"/>
                  </a:lnTo>
                  <a:lnTo>
                    <a:pt x="2574836" y="1134618"/>
                  </a:lnTo>
                  <a:lnTo>
                    <a:pt x="2584729" y="1136611"/>
                  </a:lnTo>
                  <a:lnTo>
                    <a:pt x="2594610" y="1134618"/>
                  </a:lnTo>
                  <a:lnTo>
                    <a:pt x="2602687" y="1129182"/>
                  </a:lnTo>
                  <a:lnTo>
                    <a:pt x="2608122" y="1121105"/>
                  </a:lnTo>
                  <a:lnTo>
                    <a:pt x="2610116" y="1111211"/>
                  </a:lnTo>
                  <a:close/>
                </a:path>
                <a:path w="4973319" h="2748915">
                  <a:moveTo>
                    <a:pt x="2610116" y="1009561"/>
                  </a:moveTo>
                  <a:lnTo>
                    <a:pt x="2608122" y="999629"/>
                  </a:lnTo>
                  <a:lnTo>
                    <a:pt x="2602687" y="991552"/>
                  </a:lnTo>
                  <a:lnTo>
                    <a:pt x="2594610" y="986116"/>
                  </a:lnTo>
                  <a:lnTo>
                    <a:pt x="2584729" y="984110"/>
                  </a:lnTo>
                  <a:lnTo>
                    <a:pt x="2574836" y="986116"/>
                  </a:lnTo>
                  <a:lnTo>
                    <a:pt x="2566759" y="991552"/>
                  </a:lnTo>
                  <a:lnTo>
                    <a:pt x="2561323" y="999629"/>
                  </a:lnTo>
                  <a:lnTo>
                    <a:pt x="2559329" y="1009561"/>
                  </a:lnTo>
                  <a:lnTo>
                    <a:pt x="2561323" y="1019454"/>
                  </a:lnTo>
                  <a:lnTo>
                    <a:pt x="2566759" y="1027531"/>
                  </a:lnTo>
                  <a:lnTo>
                    <a:pt x="2574836" y="1032967"/>
                  </a:lnTo>
                  <a:lnTo>
                    <a:pt x="2584729" y="1034961"/>
                  </a:lnTo>
                  <a:lnTo>
                    <a:pt x="2594610" y="1032967"/>
                  </a:lnTo>
                  <a:lnTo>
                    <a:pt x="2602687" y="1027531"/>
                  </a:lnTo>
                  <a:lnTo>
                    <a:pt x="2608122" y="1019454"/>
                  </a:lnTo>
                  <a:lnTo>
                    <a:pt x="2610116" y="1009561"/>
                  </a:lnTo>
                  <a:close/>
                </a:path>
                <a:path w="4973319" h="2748915">
                  <a:moveTo>
                    <a:pt x="2610116" y="907910"/>
                  </a:moveTo>
                  <a:lnTo>
                    <a:pt x="2608122" y="897978"/>
                  </a:lnTo>
                  <a:lnTo>
                    <a:pt x="2602687" y="889901"/>
                  </a:lnTo>
                  <a:lnTo>
                    <a:pt x="2594610" y="884466"/>
                  </a:lnTo>
                  <a:lnTo>
                    <a:pt x="2584729" y="882459"/>
                  </a:lnTo>
                  <a:lnTo>
                    <a:pt x="2574836" y="884466"/>
                  </a:lnTo>
                  <a:lnTo>
                    <a:pt x="2566759" y="889901"/>
                  </a:lnTo>
                  <a:lnTo>
                    <a:pt x="2561323" y="897978"/>
                  </a:lnTo>
                  <a:lnTo>
                    <a:pt x="2559329" y="907910"/>
                  </a:lnTo>
                  <a:lnTo>
                    <a:pt x="2561323" y="917803"/>
                  </a:lnTo>
                  <a:lnTo>
                    <a:pt x="2566759" y="925880"/>
                  </a:lnTo>
                  <a:lnTo>
                    <a:pt x="2574836" y="931316"/>
                  </a:lnTo>
                  <a:lnTo>
                    <a:pt x="2584729" y="933310"/>
                  </a:lnTo>
                  <a:lnTo>
                    <a:pt x="2594610" y="931316"/>
                  </a:lnTo>
                  <a:lnTo>
                    <a:pt x="2602687" y="925880"/>
                  </a:lnTo>
                  <a:lnTo>
                    <a:pt x="2608122" y="917803"/>
                  </a:lnTo>
                  <a:lnTo>
                    <a:pt x="2610116" y="907910"/>
                  </a:lnTo>
                  <a:close/>
                </a:path>
                <a:path w="4973319" h="2748915">
                  <a:moveTo>
                    <a:pt x="2610116" y="806259"/>
                  </a:moveTo>
                  <a:lnTo>
                    <a:pt x="2608122" y="796328"/>
                  </a:lnTo>
                  <a:lnTo>
                    <a:pt x="2602687" y="788250"/>
                  </a:lnTo>
                  <a:lnTo>
                    <a:pt x="2594610" y="782815"/>
                  </a:lnTo>
                  <a:lnTo>
                    <a:pt x="2584729" y="780808"/>
                  </a:lnTo>
                  <a:lnTo>
                    <a:pt x="2574836" y="782815"/>
                  </a:lnTo>
                  <a:lnTo>
                    <a:pt x="2566759" y="788250"/>
                  </a:lnTo>
                  <a:lnTo>
                    <a:pt x="2561323" y="796328"/>
                  </a:lnTo>
                  <a:lnTo>
                    <a:pt x="2559329" y="806259"/>
                  </a:lnTo>
                  <a:lnTo>
                    <a:pt x="2561323" y="816152"/>
                  </a:lnTo>
                  <a:lnTo>
                    <a:pt x="2566759" y="824230"/>
                  </a:lnTo>
                  <a:lnTo>
                    <a:pt x="2574836" y="829665"/>
                  </a:lnTo>
                  <a:lnTo>
                    <a:pt x="2584729" y="831659"/>
                  </a:lnTo>
                  <a:lnTo>
                    <a:pt x="2594610" y="829665"/>
                  </a:lnTo>
                  <a:lnTo>
                    <a:pt x="2602687" y="824230"/>
                  </a:lnTo>
                  <a:lnTo>
                    <a:pt x="2608122" y="816152"/>
                  </a:lnTo>
                  <a:lnTo>
                    <a:pt x="2610116" y="806259"/>
                  </a:lnTo>
                  <a:close/>
                </a:path>
                <a:path w="4973319" h="2748915">
                  <a:moveTo>
                    <a:pt x="2610116" y="704608"/>
                  </a:moveTo>
                  <a:lnTo>
                    <a:pt x="2608122" y="694677"/>
                  </a:lnTo>
                  <a:lnTo>
                    <a:pt x="2602687" y="686600"/>
                  </a:lnTo>
                  <a:lnTo>
                    <a:pt x="2594610" y="681164"/>
                  </a:lnTo>
                  <a:lnTo>
                    <a:pt x="2584729" y="679157"/>
                  </a:lnTo>
                  <a:lnTo>
                    <a:pt x="2574836" y="681164"/>
                  </a:lnTo>
                  <a:lnTo>
                    <a:pt x="2566759" y="686600"/>
                  </a:lnTo>
                  <a:lnTo>
                    <a:pt x="2561323" y="694677"/>
                  </a:lnTo>
                  <a:lnTo>
                    <a:pt x="2559329" y="704608"/>
                  </a:lnTo>
                  <a:lnTo>
                    <a:pt x="2561323" y="714502"/>
                  </a:lnTo>
                  <a:lnTo>
                    <a:pt x="2566759" y="722579"/>
                  </a:lnTo>
                  <a:lnTo>
                    <a:pt x="2574836" y="728014"/>
                  </a:lnTo>
                  <a:lnTo>
                    <a:pt x="2584729" y="730008"/>
                  </a:lnTo>
                  <a:lnTo>
                    <a:pt x="2594610" y="728014"/>
                  </a:lnTo>
                  <a:lnTo>
                    <a:pt x="2602687" y="722579"/>
                  </a:lnTo>
                  <a:lnTo>
                    <a:pt x="2608122" y="714502"/>
                  </a:lnTo>
                  <a:lnTo>
                    <a:pt x="2610116" y="704608"/>
                  </a:lnTo>
                  <a:close/>
                </a:path>
                <a:path w="4973319" h="2748915">
                  <a:moveTo>
                    <a:pt x="2610116" y="602957"/>
                  </a:moveTo>
                  <a:lnTo>
                    <a:pt x="2608122" y="593026"/>
                  </a:lnTo>
                  <a:lnTo>
                    <a:pt x="2602687" y="584949"/>
                  </a:lnTo>
                  <a:lnTo>
                    <a:pt x="2594610" y="579513"/>
                  </a:lnTo>
                  <a:lnTo>
                    <a:pt x="2584729" y="577507"/>
                  </a:lnTo>
                  <a:lnTo>
                    <a:pt x="2574836" y="579513"/>
                  </a:lnTo>
                  <a:lnTo>
                    <a:pt x="2566759" y="584949"/>
                  </a:lnTo>
                  <a:lnTo>
                    <a:pt x="2561323" y="593026"/>
                  </a:lnTo>
                  <a:lnTo>
                    <a:pt x="2559329" y="602957"/>
                  </a:lnTo>
                  <a:lnTo>
                    <a:pt x="2561323" y="612851"/>
                  </a:lnTo>
                  <a:lnTo>
                    <a:pt x="2566759" y="620928"/>
                  </a:lnTo>
                  <a:lnTo>
                    <a:pt x="2574836" y="626364"/>
                  </a:lnTo>
                  <a:lnTo>
                    <a:pt x="2584729" y="628357"/>
                  </a:lnTo>
                  <a:lnTo>
                    <a:pt x="2594610" y="626364"/>
                  </a:lnTo>
                  <a:lnTo>
                    <a:pt x="2602687" y="620928"/>
                  </a:lnTo>
                  <a:lnTo>
                    <a:pt x="2608122" y="612851"/>
                  </a:lnTo>
                  <a:lnTo>
                    <a:pt x="2610116" y="602957"/>
                  </a:lnTo>
                  <a:close/>
                </a:path>
                <a:path w="4973319" h="2748915">
                  <a:moveTo>
                    <a:pt x="2610116" y="501307"/>
                  </a:moveTo>
                  <a:lnTo>
                    <a:pt x="2608122" y="491375"/>
                  </a:lnTo>
                  <a:lnTo>
                    <a:pt x="2602687" y="483298"/>
                  </a:lnTo>
                  <a:lnTo>
                    <a:pt x="2594610" y="477862"/>
                  </a:lnTo>
                  <a:lnTo>
                    <a:pt x="2584729" y="475856"/>
                  </a:lnTo>
                  <a:lnTo>
                    <a:pt x="2574836" y="477862"/>
                  </a:lnTo>
                  <a:lnTo>
                    <a:pt x="2566759" y="483298"/>
                  </a:lnTo>
                  <a:lnTo>
                    <a:pt x="2561323" y="491375"/>
                  </a:lnTo>
                  <a:lnTo>
                    <a:pt x="2559329" y="501307"/>
                  </a:lnTo>
                  <a:lnTo>
                    <a:pt x="2561323" y="511200"/>
                  </a:lnTo>
                  <a:lnTo>
                    <a:pt x="2566759" y="519277"/>
                  </a:lnTo>
                  <a:lnTo>
                    <a:pt x="2574836" y="524713"/>
                  </a:lnTo>
                  <a:lnTo>
                    <a:pt x="2584729" y="526707"/>
                  </a:lnTo>
                  <a:lnTo>
                    <a:pt x="2594610" y="524713"/>
                  </a:lnTo>
                  <a:lnTo>
                    <a:pt x="2602687" y="519277"/>
                  </a:lnTo>
                  <a:lnTo>
                    <a:pt x="2608122" y="511200"/>
                  </a:lnTo>
                  <a:lnTo>
                    <a:pt x="2610116" y="501307"/>
                  </a:lnTo>
                  <a:close/>
                </a:path>
                <a:path w="4973319" h="2748915">
                  <a:moveTo>
                    <a:pt x="2610116" y="399656"/>
                  </a:moveTo>
                  <a:lnTo>
                    <a:pt x="2608122" y="389724"/>
                  </a:lnTo>
                  <a:lnTo>
                    <a:pt x="2602687" y="381647"/>
                  </a:lnTo>
                  <a:lnTo>
                    <a:pt x="2594610" y="376212"/>
                  </a:lnTo>
                  <a:lnTo>
                    <a:pt x="2584729" y="374205"/>
                  </a:lnTo>
                  <a:lnTo>
                    <a:pt x="2574836" y="376212"/>
                  </a:lnTo>
                  <a:lnTo>
                    <a:pt x="2566759" y="381647"/>
                  </a:lnTo>
                  <a:lnTo>
                    <a:pt x="2561323" y="389724"/>
                  </a:lnTo>
                  <a:lnTo>
                    <a:pt x="2559329" y="399656"/>
                  </a:lnTo>
                  <a:lnTo>
                    <a:pt x="2561323" y="409549"/>
                  </a:lnTo>
                  <a:lnTo>
                    <a:pt x="2566759" y="417626"/>
                  </a:lnTo>
                  <a:lnTo>
                    <a:pt x="2574836" y="423062"/>
                  </a:lnTo>
                  <a:lnTo>
                    <a:pt x="2584729" y="425056"/>
                  </a:lnTo>
                  <a:lnTo>
                    <a:pt x="2594610" y="423062"/>
                  </a:lnTo>
                  <a:lnTo>
                    <a:pt x="2602687" y="417626"/>
                  </a:lnTo>
                  <a:lnTo>
                    <a:pt x="2608122" y="409549"/>
                  </a:lnTo>
                  <a:lnTo>
                    <a:pt x="2610116" y="399656"/>
                  </a:lnTo>
                  <a:close/>
                </a:path>
                <a:path w="4973319" h="2748915">
                  <a:moveTo>
                    <a:pt x="2610116" y="298005"/>
                  </a:moveTo>
                  <a:lnTo>
                    <a:pt x="2608122" y="288074"/>
                  </a:lnTo>
                  <a:lnTo>
                    <a:pt x="2602687" y="279996"/>
                  </a:lnTo>
                  <a:lnTo>
                    <a:pt x="2594610" y="274561"/>
                  </a:lnTo>
                  <a:lnTo>
                    <a:pt x="2584729" y="272554"/>
                  </a:lnTo>
                  <a:lnTo>
                    <a:pt x="2574836" y="274561"/>
                  </a:lnTo>
                  <a:lnTo>
                    <a:pt x="2566759" y="279996"/>
                  </a:lnTo>
                  <a:lnTo>
                    <a:pt x="2561323" y="288074"/>
                  </a:lnTo>
                  <a:lnTo>
                    <a:pt x="2559329" y="298005"/>
                  </a:lnTo>
                  <a:lnTo>
                    <a:pt x="2561323" y="307898"/>
                  </a:lnTo>
                  <a:lnTo>
                    <a:pt x="2566759" y="315976"/>
                  </a:lnTo>
                  <a:lnTo>
                    <a:pt x="2574836" y="321411"/>
                  </a:lnTo>
                  <a:lnTo>
                    <a:pt x="2584729" y="323405"/>
                  </a:lnTo>
                  <a:lnTo>
                    <a:pt x="2594610" y="321411"/>
                  </a:lnTo>
                  <a:lnTo>
                    <a:pt x="2602687" y="315976"/>
                  </a:lnTo>
                  <a:lnTo>
                    <a:pt x="2608122" y="307898"/>
                  </a:lnTo>
                  <a:lnTo>
                    <a:pt x="2610116" y="298005"/>
                  </a:lnTo>
                  <a:close/>
                </a:path>
                <a:path w="4973319" h="2748915">
                  <a:moveTo>
                    <a:pt x="2610116" y="196354"/>
                  </a:moveTo>
                  <a:lnTo>
                    <a:pt x="2608122" y="186423"/>
                  </a:lnTo>
                  <a:lnTo>
                    <a:pt x="2602687" y="178346"/>
                  </a:lnTo>
                  <a:lnTo>
                    <a:pt x="2594610" y="172910"/>
                  </a:lnTo>
                  <a:lnTo>
                    <a:pt x="2584729" y="170903"/>
                  </a:lnTo>
                  <a:lnTo>
                    <a:pt x="2574836" y="172910"/>
                  </a:lnTo>
                  <a:lnTo>
                    <a:pt x="2566759" y="178346"/>
                  </a:lnTo>
                  <a:lnTo>
                    <a:pt x="2561323" y="186423"/>
                  </a:lnTo>
                  <a:lnTo>
                    <a:pt x="2559329" y="196354"/>
                  </a:lnTo>
                  <a:lnTo>
                    <a:pt x="2561323" y="206248"/>
                  </a:lnTo>
                  <a:lnTo>
                    <a:pt x="2566759" y="214325"/>
                  </a:lnTo>
                  <a:lnTo>
                    <a:pt x="2574836" y="219760"/>
                  </a:lnTo>
                  <a:lnTo>
                    <a:pt x="2584729" y="221754"/>
                  </a:lnTo>
                  <a:lnTo>
                    <a:pt x="2594610" y="219760"/>
                  </a:lnTo>
                  <a:lnTo>
                    <a:pt x="2602687" y="214325"/>
                  </a:lnTo>
                  <a:lnTo>
                    <a:pt x="2608122" y="206248"/>
                  </a:lnTo>
                  <a:lnTo>
                    <a:pt x="2610116" y="196354"/>
                  </a:lnTo>
                  <a:close/>
                </a:path>
                <a:path w="4973319" h="2748915">
                  <a:moveTo>
                    <a:pt x="2610116" y="94703"/>
                  </a:moveTo>
                  <a:lnTo>
                    <a:pt x="2608122" y="84772"/>
                  </a:lnTo>
                  <a:lnTo>
                    <a:pt x="2602687" y="76695"/>
                  </a:lnTo>
                  <a:lnTo>
                    <a:pt x="2594610" y="71259"/>
                  </a:lnTo>
                  <a:lnTo>
                    <a:pt x="2584729" y="69253"/>
                  </a:lnTo>
                  <a:lnTo>
                    <a:pt x="2574836" y="71259"/>
                  </a:lnTo>
                  <a:lnTo>
                    <a:pt x="2566759" y="76695"/>
                  </a:lnTo>
                  <a:lnTo>
                    <a:pt x="2561323" y="84772"/>
                  </a:lnTo>
                  <a:lnTo>
                    <a:pt x="2559329" y="94703"/>
                  </a:lnTo>
                  <a:lnTo>
                    <a:pt x="2561323" y="104597"/>
                  </a:lnTo>
                  <a:lnTo>
                    <a:pt x="2566759" y="112674"/>
                  </a:lnTo>
                  <a:lnTo>
                    <a:pt x="2574836" y="118110"/>
                  </a:lnTo>
                  <a:lnTo>
                    <a:pt x="2584729" y="120103"/>
                  </a:lnTo>
                  <a:lnTo>
                    <a:pt x="2594610" y="118110"/>
                  </a:lnTo>
                  <a:lnTo>
                    <a:pt x="2602687" y="112674"/>
                  </a:lnTo>
                  <a:lnTo>
                    <a:pt x="2608122" y="104597"/>
                  </a:lnTo>
                  <a:lnTo>
                    <a:pt x="2610116" y="94703"/>
                  </a:lnTo>
                  <a:close/>
                </a:path>
                <a:path w="4973319" h="2748915">
                  <a:moveTo>
                    <a:pt x="2620619" y="2716225"/>
                  </a:moveTo>
                  <a:lnTo>
                    <a:pt x="2618638" y="2706293"/>
                  </a:lnTo>
                  <a:lnTo>
                    <a:pt x="2613190" y="2698216"/>
                  </a:lnTo>
                  <a:lnTo>
                    <a:pt x="2605113" y="2692781"/>
                  </a:lnTo>
                  <a:lnTo>
                    <a:pt x="2595232" y="2690774"/>
                  </a:lnTo>
                  <a:lnTo>
                    <a:pt x="2585339" y="2692781"/>
                  </a:lnTo>
                  <a:lnTo>
                    <a:pt x="2577274" y="2698216"/>
                  </a:lnTo>
                  <a:lnTo>
                    <a:pt x="2571826" y="2706293"/>
                  </a:lnTo>
                  <a:lnTo>
                    <a:pt x="2569832" y="2716225"/>
                  </a:lnTo>
                  <a:lnTo>
                    <a:pt x="2571826" y="2726118"/>
                  </a:lnTo>
                  <a:lnTo>
                    <a:pt x="2577274" y="2734195"/>
                  </a:lnTo>
                  <a:lnTo>
                    <a:pt x="2585339" y="2739631"/>
                  </a:lnTo>
                  <a:lnTo>
                    <a:pt x="2595232" y="2741625"/>
                  </a:lnTo>
                  <a:lnTo>
                    <a:pt x="2605113" y="2739631"/>
                  </a:lnTo>
                  <a:lnTo>
                    <a:pt x="2613190" y="2734195"/>
                  </a:lnTo>
                  <a:lnTo>
                    <a:pt x="2618638" y="2726118"/>
                  </a:lnTo>
                  <a:lnTo>
                    <a:pt x="2620619" y="2716225"/>
                  </a:lnTo>
                  <a:close/>
                </a:path>
                <a:path w="4973319" h="2748915">
                  <a:moveTo>
                    <a:pt x="2620619" y="2614574"/>
                  </a:moveTo>
                  <a:lnTo>
                    <a:pt x="2618638" y="2604643"/>
                  </a:lnTo>
                  <a:lnTo>
                    <a:pt x="2613190" y="2596565"/>
                  </a:lnTo>
                  <a:lnTo>
                    <a:pt x="2605113" y="2591130"/>
                  </a:lnTo>
                  <a:lnTo>
                    <a:pt x="2595232" y="2589123"/>
                  </a:lnTo>
                  <a:lnTo>
                    <a:pt x="2585339" y="2591130"/>
                  </a:lnTo>
                  <a:lnTo>
                    <a:pt x="2577274" y="2596565"/>
                  </a:lnTo>
                  <a:lnTo>
                    <a:pt x="2571826" y="2604643"/>
                  </a:lnTo>
                  <a:lnTo>
                    <a:pt x="2569832" y="2614574"/>
                  </a:lnTo>
                  <a:lnTo>
                    <a:pt x="2571826" y="2624467"/>
                  </a:lnTo>
                  <a:lnTo>
                    <a:pt x="2577274" y="2632545"/>
                  </a:lnTo>
                  <a:lnTo>
                    <a:pt x="2585339" y="2637980"/>
                  </a:lnTo>
                  <a:lnTo>
                    <a:pt x="2595232" y="2639974"/>
                  </a:lnTo>
                  <a:lnTo>
                    <a:pt x="2605113" y="2637980"/>
                  </a:lnTo>
                  <a:lnTo>
                    <a:pt x="2613190" y="2632545"/>
                  </a:lnTo>
                  <a:lnTo>
                    <a:pt x="2618638" y="2624467"/>
                  </a:lnTo>
                  <a:lnTo>
                    <a:pt x="2620619" y="2614574"/>
                  </a:lnTo>
                  <a:close/>
                </a:path>
                <a:path w="4973319" h="2748915">
                  <a:moveTo>
                    <a:pt x="2620619" y="2512923"/>
                  </a:moveTo>
                  <a:lnTo>
                    <a:pt x="2618638" y="2502992"/>
                  </a:lnTo>
                  <a:lnTo>
                    <a:pt x="2613190" y="2494915"/>
                  </a:lnTo>
                  <a:lnTo>
                    <a:pt x="2605113" y="2489479"/>
                  </a:lnTo>
                  <a:lnTo>
                    <a:pt x="2595232" y="2487472"/>
                  </a:lnTo>
                  <a:lnTo>
                    <a:pt x="2585339" y="2489479"/>
                  </a:lnTo>
                  <a:lnTo>
                    <a:pt x="2577274" y="2494915"/>
                  </a:lnTo>
                  <a:lnTo>
                    <a:pt x="2571826" y="2502992"/>
                  </a:lnTo>
                  <a:lnTo>
                    <a:pt x="2569832" y="2512923"/>
                  </a:lnTo>
                  <a:lnTo>
                    <a:pt x="2571826" y="2522817"/>
                  </a:lnTo>
                  <a:lnTo>
                    <a:pt x="2577274" y="2530894"/>
                  </a:lnTo>
                  <a:lnTo>
                    <a:pt x="2585339" y="2536329"/>
                  </a:lnTo>
                  <a:lnTo>
                    <a:pt x="2595232" y="2538323"/>
                  </a:lnTo>
                  <a:lnTo>
                    <a:pt x="2605113" y="2536329"/>
                  </a:lnTo>
                  <a:lnTo>
                    <a:pt x="2613190" y="2530894"/>
                  </a:lnTo>
                  <a:lnTo>
                    <a:pt x="2618638" y="2522817"/>
                  </a:lnTo>
                  <a:lnTo>
                    <a:pt x="2620619" y="2512923"/>
                  </a:lnTo>
                  <a:close/>
                </a:path>
                <a:path w="4973319" h="2748915">
                  <a:moveTo>
                    <a:pt x="2620619" y="2411272"/>
                  </a:moveTo>
                  <a:lnTo>
                    <a:pt x="2618638" y="2401341"/>
                  </a:lnTo>
                  <a:lnTo>
                    <a:pt x="2613190" y="2393264"/>
                  </a:lnTo>
                  <a:lnTo>
                    <a:pt x="2605113" y="2387828"/>
                  </a:lnTo>
                  <a:lnTo>
                    <a:pt x="2595232" y="2385822"/>
                  </a:lnTo>
                  <a:lnTo>
                    <a:pt x="2585339" y="2387828"/>
                  </a:lnTo>
                  <a:lnTo>
                    <a:pt x="2577274" y="2393264"/>
                  </a:lnTo>
                  <a:lnTo>
                    <a:pt x="2571826" y="2401341"/>
                  </a:lnTo>
                  <a:lnTo>
                    <a:pt x="2569832" y="2411272"/>
                  </a:lnTo>
                  <a:lnTo>
                    <a:pt x="2571826" y="2421166"/>
                  </a:lnTo>
                  <a:lnTo>
                    <a:pt x="2577274" y="2429243"/>
                  </a:lnTo>
                  <a:lnTo>
                    <a:pt x="2585339" y="2434679"/>
                  </a:lnTo>
                  <a:lnTo>
                    <a:pt x="2595232" y="2436672"/>
                  </a:lnTo>
                  <a:lnTo>
                    <a:pt x="2605113" y="2434679"/>
                  </a:lnTo>
                  <a:lnTo>
                    <a:pt x="2613190" y="2429243"/>
                  </a:lnTo>
                  <a:lnTo>
                    <a:pt x="2618638" y="2421166"/>
                  </a:lnTo>
                  <a:lnTo>
                    <a:pt x="2620619" y="2411272"/>
                  </a:lnTo>
                  <a:close/>
                </a:path>
                <a:path w="4973319" h="2748915">
                  <a:moveTo>
                    <a:pt x="2620619" y="2309622"/>
                  </a:moveTo>
                  <a:lnTo>
                    <a:pt x="2618638" y="2299690"/>
                  </a:lnTo>
                  <a:lnTo>
                    <a:pt x="2613190" y="2291613"/>
                  </a:lnTo>
                  <a:lnTo>
                    <a:pt x="2605113" y="2286177"/>
                  </a:lnTo>
                  <a:lnTo>
                    <a:pt x="2595232" y="2284171"/>
                  </a:lnTo>
                  <a:lnTo>
                    <a:pt x="2585339" y="2286177"/>
                  </a:lnTo>
                  <a:lnTo>
                    <a:pt x="2577274" y="2291613"/>
                  </a:lnTo>
                  <a:lnTo>
                    <a:pt x="2571826" y="2299690"/>
                  </a:lnTo>
                  <a:lnTo>
                    <a:pt x="2569832" y="2309622"/>
                  </a:lnTo>
                  <a:lnTo>
                    <a:pt x="2571826" y="2319515"/>
                  </a:lnTo>
                  <a:lnTo>
                    <a:pt x="2577274" y="2327592"/>
                  </a:lnTo>
                  <a:lnTo>
                    <a:pt x="2585339" y="2333028"/>
                  </a:lnTo>
                  <a:lnTo>
                    <a:pt x="2595232" y="2335022"/>
                  </a:lnTo>
                  <a:lnTo>
                    <a:pt x="2605113" y="2333028"/>
                  </a:lnTo>
                  <a:lnTo>
                    <a:pt x="2613190" y="2327592"/>
                  </a:lnTo>
                  <a:lnTo>
                    <a:pt x="2618638" y="2319515"/>
                  </a:lnTo>
                  <a:lnTo>
                    <a:pt x="2620619" y="2309622"/>
                  </a:lnTo>
                  <a:close/>
                </a:path>
                <a:path w="4973319" h="2748915">
                  <a:moveTo>
                    <a:pt x="2620619" y="2207971"/>
                  </a:moveTo>
                  <a:lnTo>
                    <a:pt x="2618638" y="2198039"/>
                  </a:lnTo>
                  <a:lnTo>
                    <a:pt x="2613190" y="2189962"/>
                  </a:lnTo>
                  <a:lnTo>
                    <a:pt x="2605113" y="2184527"/>
                  </a:lnTo>
                  <a:lnTo>
                    <a:pt x="2595232" y="2182520"/>
                  </a:lnTo>
                  <a:lnTo>
                    <a:pt x="2585339" y="2184527"/>
                  </a:lnTo>
                  <a:lnTo>
                    <a:pt x="2577274" y="2189962"/>
                  </a:lnTo>
                  <a:lnTo>
                    <a:pt x="2571826" y="2198039"/>
                  </a:lnTo>
                  <a:lnTo>
                    <a:pt x="2569832" y="2207971"/>
                  </a:lnTo>
                  <a:lnTo>
                    <a:pt x="2571826" y="2217864"/>
                  </a:lnTo>
                  <a:lnTo>
                    <a:pt x="2577274" y="2225941"/>
                  </a:lnTo>
                  <a:lnTo>
                    <a:pt x="2585339" y="2231377"/>
                  </a:lnTo>
                  <a:lnTo>
                    <a:pt x="2595232" y="2233371"/>
                  </a:lnTo>
                  <a:lnTo>
                    <a:pt x="2605113" y="2231377"/>
                  </a:lnTo>
                  <a:lnTo>
                    <a:pt x="2613190" y="2225941"/>
                  </a:lnTo>
                  <a:lnTo>
                    <a:pt x="2618638" y="2217864"/>
                  </a:lnTo>
                  <a:lnTo>
                    <a:pt x="2620619" y="2207971"/>
                  </a:lnTo>
                  <a:close/>
                </a:path>
                <a:path w="4973319" h="2748915">
                  <a:moveTo>
                    <a:pt x="2620619" y="2106320"/>
                  </a:moveTo>
                  <a:lnTo>
                    <a:pt x="2618638" y="2096389"/>
                  </a:lnTo>
                  <a:lnTo>
                    <a:pt x="2613190" y="2088311"/>
                  </a:lnTo>
                  <a:lnTo>
                    <a:pt x="2605113" y="2082876"/>
                  </a:lnTo>
                  <a:lnTo>
                    <a:pt x="2595232" y="2080869"/>
                  </a:lnTo>
                  <a:lnTo>
                    <a:pt x="2585339" y="2082876"/>
                  </a:lnTo>
                  <a:lnTo>
                    <a:pt x="2577274" y="2088311"/>
                  </a:lnTo>
                  <a:lnTo>
                    <a:pt x="2571826" y="2096389"/>
                  </a:lnTo>
                  <a:lnTo>
                    <a:pt x="2569832" y="2106320"/>
                  </a:lnTo>
                  <a:lnTo>
                    <a:pt x="2571826" y="2116213"/>
                  </a:lnTo>
                  <a:lnTo>
                    <a:pt x="2577274" y="2124291"/>
                  </a:lnTo>
                  <a:lnTo>
                    <a:pt x="2585339" y="2129726"/>
                  </a:lnTo>
                  <a:lnTo>
                    <a:pt x="2595232" y="2131720"/>
                  </a:lnTo>
                  <a:lnTo>
                    <a:pt x="2605113" y="2129726"/>
                  </a:lnTo>
                  <a:lnTo>
                    <a:pt x="2613190" y="2124291"/>
                  </a:lnTo>
                  <a:lnTo>
                    <a:pt x="2618638" y="2116213"/>
                  </a:lnTo>
                  <a:lnTo>
                    <a:pt x="2620619" y="2106320"/>
                  </a:lnTo>
                  <a:close/>
                </a:path>
                <a:path w="4973319" h="2748915">
                  <a:moveTo>
                    <a:pt x="2620619" y="2004669"/>
                  </a:moveTo>
                  <a:lnTo>
                    <a:pt x="2618638" y="1994738"/>
                  </a:lnTo>
                  <a:lnTo>
                    <a:pt x="2613190" y="1986661"/>
                  </a:lnTo>
                  <a:lnTo>
                    <a:pt x="2605113" y="1981225"/>
                  </a:lnTo>
                  <a:lnTo>
                    <a:pt x="2595232" y="1979218"/>
                  </a:lnTo>
                  <a:lnTo>
                    <a:pt x="2585339" y="1981225"/>
                  </a:lnTo>
                  <a:lnTo>
                    <a:pt x="2577274" y="1986661"/>
                  </a:lnTo>
                  <a:lnTo>
                    <a:pt x="2571826" y="1994738"/>
                  </a:lnTo>
                  <a:lnTo>
                    <a:pt x="2569832" y="2004669"/>
                  </a:lnTo>
                  <a:lnTo>
                    <a:pt x="2571826" y="2014562"/>
                  </a:lnTo>
                  <a:lnTo>
                    <a:pt x="2577274" y="2022640"/>
                  </a:lnTo>
                  <a:lnTo>
                    <a:pt x="2585339" y="2028075"/>
                  </a:lnTo>
                  <a:lnTo>
                    <a:pt x="2595232" y="2030069"/>
                  </a:lnTo>
                  <a:lnTo>
                    <a:pt x="2605113" y="2028075"/>
                  </a:lnTo>
                  <a:lnTo>
                    <a:pt x="2613190" y="2022640"/>
                  </a:lnTo>
                  <a:lnTo>
                    <a:pt x="2618638" y="2014562"/>
                  </a:lnTo>
                  <a:lnTo>
                    <a:pt x="2620619" y="2004669"/>
                  </a:lnTo>
                  <a:close/>
                </a:path>
                <a:path w="4973319" h="2748915">
                  <a:moveTo>
                    <a:pt x="2620619" y="1903018"/>
                  </a:moveTo>
                  <a:lnTo>
                    <a:pt x="2618638" y="1893087"/>
                  </a:lnTo>
                  <a:lnTo>
                    <a:pt x="2613190" y="1885010"/>
                  </a:lnTo>
                  <a:lnTo>
                    <a:pt x="2605113" y="1879574"/>
                  </a:lnTo>
                  <a:lnTo>
                    <a:pt x="2595232" y="1877568"/>
                  </a:lnTo>
                  <a:lnTo>
                    <a:pt x="2585339" y="1879574"/>
                  </a:lnTo>
                  <a:lnTo>
                    <a:pt x="2577274" y="1885010"/>
                  </a:lnTo>
                  <a:lnTo>
                    <a:pt x="2571826" y="1893087"/>
                  </a:lnTo>
                  <a:lnTo>
                    <a:pt x="2569832" y="1903018"/>
                  </a:lnTo>
                  <a:lnTo>
                    <a:pt x="2571826" y="1912912"/>
                  </a:lnTo>
                  <a:lnTo>
                    <a:pt x="2577274" y="1920989"/>
                  </a:lnTo>
                  <a:lnTo>
                    <a:pt x="2585339" y="1926424"/>
                  </a:lnTo>
                  <a:lnTo>
                    <a:pt x="2595232" y="1928418"/>
                  </a:lnTo>
                  <a:lnTo>
                    <a:pt x="2605113" y="1926424"/>
                  </a:lnTo>
                  <a:lnTo>
                    <a:pt x="2613190" y="1920989"/>
                  </a:lnTo>
                  <a:lnTo>
                    <a:pt x="2618638" y="1912912"/>
                  </a:lnTo>
                  <a:lnTo>
                    <a:pt x="2620619" y="1903018"/>
                  </a:lnTo>
                  <a:close/>
                </a:path>
                <a:path w="4973319" h="2748915">
                  <a:moveTo>
                    <a:pt x="2620619" y="1801368"/>
                  </a:moveTo>
                  <a:lnTo>
                    <a:pt x="2618638" y="1791436"/>
                  </a:lnTo>
                  <a:lnTo>
                    <a:pt x="2613190" y="1783359"/>
                  </a:lnTo>
                  <a:lnTo>
                    <a:pt x="2605113" y="1777923"/>
                  </a:lnTo>
                  <a:lnTo>
                    <a:pt x="2595232" y="1775917"/>
                  </a:lnTo>
                  <a:lnTo>
                    <a:pt x="2585339" y="1777923"/>
                  </a:lnTo>
                  <a:lnTo>
                    <a:pt x="2577274" y="1783359"/>
                  </a:lnTo>
                  <a:lnTo>
                    <a:pt x="2571826" y="1791436"/>
                  </a:lnTo>
                  <a:lnTo>
                    <a:pt x="2569832" y="1801368"/>
                  </a:lnTo>
                  <a:lnTo>
                    <a:pt x="2571826" y="1811261"/>
                  </a:lnTo>
                  <a:lnTo>
                    <a:pt x="2577274" y="1819338"/>
                  </a:lnTo>
                  <a:lnTo>
                    <a:pt x="2585339" y="1824774"/>
                  </a:lnTo>
                  <a:lnTo>
                    <a:pt x="2595232" y="1826768"/>
                  </a:lnTo>
                  <a:lnTo>
                    <a:pt x="2605113" y="1824774"/>
                  </a:lnTo>
                  <a:lnTo>
                    <a:pt x="2613190" y="1819338"/>
                  </a:lnTo>
                  <a:lnTo>
                    <a:pt x="2618638" y="1811261"/>
                  </a:lnTo>
                  <a:lnTo>
                    <a:pt x="2620619" y="1801368"/>
                  </a:lnTo>
                  <a:close/>
                </a:path>
                <a:path w="4973319" h="2748915">
                  <a:moveTo>
                    <a:pt x="2620619" y="1699717"/>
                  </a:moveTo>
                  <a:lnTo>
                    <a:pt x="2618638" y="1689785"/>
                  </a:lnTo>
                  <a:lnTo>
                    <a:pt x="2613190" y="1681708"/>
                  </a:lnTo>
                  <a:lnTo>
                    <a:pt x="2605113" y="1676273"/>
                  </a:lnTo>
                  <a:lnTo>
                    <a:pt x="2595232" y="1674266"/>
                  </a:lnTo>
                  <a:lnTo>
                    <a:pt x="2585339" y="1676273"/>
                  </a:lnTo>
                  <a:lnTo>
                    <a:pt x="2577274" y="1681708"/>
                  </a:lnTo>
                  <a:lnTo>
                    <a:pt x="2571826" y="1689785"/>
                  </a:lnTo>
                  <a:lnTo>
                    <a:pt x="2569832" y="1699717"/>
                  </a:lnTo>
                  <a:lnTo>
                    <a:pt x="2571826" y="1709610"/>
                  </a:lnTo>
                  <a:lnTo>
                    <a:pt x="2577274" y="1717687"/>
                  </a:lnTo>
                  <a:lnTo>
                    <a:pt x="2585339" y="1723123"/>
                  </a:lnTo>
                  <a:lnTo>
                    <a:pt x="2595232" y="1725117"/>
                  </a:lnTo>
                  <a:lnTo>
                    <a:pt x="2605113" y="1723123"/>
                  </a:lnTo>
                  <a:lnTo>
                    <a:pt x="2613190" y="1717687"/>
                  </a:lnTo>
                  <a:lnTo>
                    <a:pt x="2618638" y="1709610"/>
                  </a:lnTo>
                  <a:lnTo>
                    <a:pt x="2620619" y="1699717"/>
                  </a:lnTo>
                  <a:close/>
                </a:path>
                <a:path w="4973319" h="2748915">
                  <a:moveTo>
                    <a:pt x="2620619" y="1598066"/>
                  </a:moveTo>
                  <a:lnTo>
                    <a:pt x="2618638" y="1588135"/>
                  </a:lnTo>
                  <a:lnTo>
                    <a:pt x="2613190" y="1580057"/>
                  </a:lnTo>
                  <a:lnTo>
                    <a:pt x="2605113" y="1574622"/>
                  </a:lnTo>
                  <a:lnTo>
                    <a:pt x="2595232" y="1572615"/>
                  </a:lnTo>
                  <a:lnTo>
                    <a:pt x="2585339" y="1574622"/>
                  </a:lnTo>
                  <a:lnTo>
                    <a:pt x="2577274" y="1580057"/>
                  </a:lnTo>
                  <a:lnTo>
                    <a:pt x="2571826" y="1588135"/>
                  </a:lnTo>
                  <a:lnTo>
                    <a:pt x="2569832" y="1598066"/>
                  </a:lnTo>
                  <a:lnTo>
                    <a:pt x="2571826" y="1607959"/>
                  </a:lnTo>
                  <a:lnTo>
                    <a:pt x="2577274" y="1616036"/>
                  </a:lnTo>
                  <a:lnTo>
                    <a:pt x="2585339" y="1621472"/>
                  </a:lnTo>
                  <a:lnTo>
                    <a:pt x="2595232" y="1623466"/>
                  </a:lnTo>
                  <a:lnTo>
                    <a:pt x="2605113" y="1621472"/>
                  </a:lnTo>
                  <a:lnTo>
                    <a:pt x="2613190" y="1616036"/>
                  </a:lnTo>
                  <a:lnTo>
                    <a:pt x="2618638" y="1607959"/>
                  </a:lnTo>
                  <a:lnTo>
                    <a:pt x="2620619" y="1598066"/>
                  </a:lnTo>
                  <a:close/>
                </a:path>
                <a:path w="4973319" h="2748915">
                  <a:moveTo>
                    <a:pt x="2702852" y="1503337"/>
                  </a:moveTo>
                  <a:lnTo>
                    <a:pt x="2700858" y="1493456"/>
                  </a:lnTo>
                  <a:lnTo>
                    <a:pt x="2695422" y="1485379"/>
                  </a:lnTo>
                  <a:lnTo>
                    <a:pt x="2687345" y="1479931"/>
                  </a:lnTo>
                  <a:lnTo>
                    <a:pt x="2677401" y="1477937"/>
                  </a:lnTo>
                  <a:lnTo>
                    <a:pt x="2667520" y="1479931"/>
                  </a:lnTo>
                  <a:lnTo>
                    <a:pt x="2659443" y="1485379"/>
                  </a:lnTo>
                  <a:lnTo>
                    <a:pt x="2654008" y="1493456"/>
                  </a:lnTo>
                  <a:lnTo>
                    <a:pt x="2652001" y="1503337"/>
                  </a:lnTo>
                  <a:lnTo>
                    <a:pt x="2654008" y="1513230"/>
                  </a:lnTo>
                  <a:lnTo>
                    <a:pt x="2659443" y="1521294"/>
                  </a:lnTo>
                  <a:lnTo>
                    <a:pt x="2667520" y="1526743"/>
                  </a:lnTo>
                  <a:lnTo>
                    <a:pt x="2677452" y="1528737"/>
                  </a:lnTo>
                  <a:lnTo>
                    <a:pt x="2687345" y="1526743"/>
                  </a:lnTo>
                  <a:lnTo>
                    <a:pt x="2695422" y="1521294"/>
                  </a:lnTo>
                  <a:lnTo>
                    <a:pt x="2700858" y="1513230"/>
                  </a:lnTo>
                  <a:lnTo>
                    <a:pt x="2702852" y="1503337"/>
                  </a:lnTo>
                  <a:close/>
                </a:path>
                <a:path w="4973319" h="2748915">
                  <a:moveTo>
                    <a:pt x="2713367" y="1335417"/>
                  </a:moveTo>
                  <a:lnTo>
                    <a:pt x="2711373" y="1325524"/>
                  </a:lnTo>
                  <a:lnTo>
                    <a:pt x="2705938" y="1317459"/>
                  </a:lnTo>
                  <a:lnTo>
                    <a:pt x="2697861" y="1312011"/>
                  </a:lnTo>
                  <a:lnTo>
                    <a:pt x="2687917" y="1310017"/>
                  </a:lnTo>
                  <a:lnTo>
                    <a:pt x="2678036" y="1312011"/>
                  </a:lnTo>
                  <a:lnTo>
                    <a:pt x="2669959" y="1317459"/>
                  </a:lnTo>
                  <a:lnTo>
                    <a:pt x="2664510" y="1325524"/>
                  </a:lnTo>
                  <a:lnTo>
                    <a:pt x="2662517" y="1335417"/>
                  </a:lnTo>
                  <a:lnTo>
                    <a:pt x="2664510" y="1345298"/>
                  </a:lnTo>
                  <a:lnTo>
                    <a:pt x="2669959" y="1353375"/>
                  </a:lnTo>
                  <a:lnTo>
                    <a:pt x="2678036" y="1358823"/>
                  </a:lnTo>
                  <a:lnTo>
                    <a:pt x="2687967" y="1360817"/>
                  </a:lnTo>
                  <a:lnTo>
                    <a:pt x="2697861" y="1358823"/>
                  </a:lnTo>
                  <a:lnTo>
                    <a:pt x="2705938" y="1353375"/>
                  </a:lnTo>
                  <a:lnTo>
                    <a:pt x="2711373" y="1345298"/>
                  </a:lnTo>
                  <a:lnTo>
                    <a:pt x="2713367" y="1335417"/>
                  </a:lnTo>
                  <a:close/>
                </a:path>
                <a:path w="4973319" h="2748915">
                  <a:moveTo>
                    <a:pt x="2804503" y="1503337"/>
                  </a:moveTo>
                  <a:lnTo>
                    <a:pt x="2802509" y="1493456"/>
                  </a:lnTo>
                  <a:lnTo>
                    <a:pt x="2797073" y="1485379"/>
                  </a:lnTo>
                  <a:lnTo>
                    <a:pt x="2788996" y="1479931"/>
                  </a:lnTo>
                  <a:lnTo>
                    <a:pt x="2779052" y="1477937"/>
                  </a:lnTo>
                  <a:lnTo>
                    <a:pt x="2769171" y="1479931"/>
                  </a:lnTo>
                  <a:lnTo>
                    <a:pt x="2761094" y="1485379"/>
                  </a:lnTo>
                  <a:lnTo>
                    <a:pt x="2755658" y="1493456"/>
                  </a:lnTo>
                  <a:lnTo>
                    <a:pt x="2753652" y="1503337"/>
                  </a:lnTo>
                  <a:lnTo>
                    <a:pt x="2755658" y="1513230"/>
                  </a:lnTo>
                  <a:lnTo>
                    <a:pt x="2761094" y="1521294"/>
                  </a:lnTo>
                  <a:lnTo>
                    <a:pt x="2769171" y="1526743"/>
                  </a:lnTo>
                  <a:lnTo>
                    <a:pt x="2779103" y="1528737"/>
                  </a:lnTo>
                  <a:lnTo>
                    <a:pt x="2788996" y="1526743"/>
                  </a:lnTo>
                  <a:lnTo>
                    <a:pt x="2797073" y="1521294"/>
                  </a:lnTo>
                  <a:lnTo>
                    <a:pt x="2802509" y="1513230"/>
                  </a:lnTo>
                  <a:lnTo>
                    <a:pt x="2804503" y="1503337"/>
                  </a:lnTo>
                  <a:close/>
                </a:path>
                <a:path w="4973319" h="2748915">
                  <a:moveTo>
                    <a:pt x="2815018" y="1335417"/>
                  </a:moveTo>
                  <a:lnTo>
                    <a:pt x="2813024" y="1325524"/>
                  </a:lnTo>
                  <a:lnTo>
                    <a:pt x="2807589" y="1317459"/>
                  </a:lnTo>
                  <a:lnTo>
                    <a:pt x="2799511" y="1312011"/>
                  </a:lnTo>
                  <a:lnTo>
                    <a:pt x="2789567" y="1310017"/>
                  </a:lnTo>
                  <a:lnTo>
                    <a:pt x="2779687" y="1312011"/>
                  </a:lnTo>
                  <a:lnTo>
                    <a:pt x="2771610" y="1317459"/>
                  </a:lnTo>
                  <a:lnTo>
                    <a:pt x="2766161" y="1325524"/>
                  </a:lnTo>
                  <a:lnTo>
                    <a:pt x="2764167" y="1335417"/>
                  </a:lnTo>
                  <a:lnTo>
                    <a:pt x="2766161" y="1345298"/>
                  </a:lnTo>
                  <a:lnTo>
                    <a:pt x="2771610" y="1353375"/>
                  </a:lnTo>
                  <a:lnTo>
                    <a:pt x="2779687" y="1358823"/>
                  </a:lnTo>
                  <a:lnTo>
                    <a:pt x="2789618" y="1360817"/>
                  </a:lnTo>
                  <a:lnTo>
                    <a:pt x="2799511" y="1358823"/>
                  </a:lnTo>
                  <a:lnTo>
                    <a:pt x="2807589" y="1353375"/>
                  </a:lnTo>
                  <a:lnTo>
                    <a:pt x="2813024" y="1345298"/>
                  </a:lnTo>
                  <a:lnTo>
                    <a:pt x="2815018" y="1335417"/>
                  </a:lnTo>
                  <a:close/>
                </a:path>
                <a:path w="4973319" h="2748915">
                  <a:moveTo>
                    <a:pt x="2906153" y="1503337"/>
                  </a:moveTo>
                  <a:lnTo>
                    <a:pt x="2904159" y="1493456"/>
                  </a:lnTo>
                  <a:lnTo>
                    <a:pt x="2898724" y="1485379"/>
                  </a:lnTo>
                  <a:lnTo>
                    <a:pt x="2890647" y="1479931"/>
                  </a:lnTo>
                  <a:lnTo>
                    <a:pt x="2880703" y="1477937"/>
                  </a:lnTo>
                  <a:lnTo>
                    <a:pt x="2870822" y="1479931"/>
                  </a:lnTo>
                  <a:lnTo>
                    <a:pt x="2862745" y="1485379"/>
                  </a:lnTo>
                  <a:lnTo>
                    <a:pt x="2857309" y="1493456"/>
                  </a:lnTo>
                  <a:lnTo>
                    <a:pt x="2855303" y="1503337"/>
                  </a:lnTo>
                  <a:lnTo>
                    <a:pt x="2857309" y="1513230"/>
                  </a:lnTo>
                  <a:lnTo>
                    <a:pt x="2862745" y="1521294"/>
                  </a:lnTo>
                  <a:lnTo>
                    <a:pt x="2870822" y="1526743"/>
                  </a:lnTo>
                  <a:lnTo>
                    <a:pt x="2880753" y="1528737"/>
                  </a:lnTo>
                  <a:lnTo>
                    <a:pt x="2890647" y="1526743"/>
                  </a:lnTo>
                  <a:lnTo>
                    <a:pt x="2898724" y="1521294"/>
                  </a:lnTo>
                  <a:lnTo>
                    <a:pt x="2904159" y="1513230"/>
                  </a:lnTo>
                  <a:lnTo>
                    <a:pt x="2906153" y="1503337"/>
                  </a:lnTo>
                  <a:close/>
                </a:path>
                <a:path w="4973319" h="2748915">
                  <a:moveTo>
                    <a:pt x="2916669" y="1335417"/>
                  </a:moveTo>
                  <a:lnTo>
                    <a:pt x="2914675" y="1325524"/>
                  </a:lnTo>
                  <a:lnTo>
                    <a:pt x="2909239" y="1317459"/>
                  </a:lnTo>
                  <a:lnTo>
                    <a:pt x="2901162" y="1312011"/>
                  </a:lnTo>
                  <a:lnTo>
                    <a:pt x="2891218" y="1310017"/>
                  </a:lnTo>
                  <a:lnTo>
                    <a:pt x="2881338" y="1312011"/>
                  </a:lnTo>
                  <a:lnTo>
                    <a:pt x="2873260" y="1317459"/>
                  </a:lnTo>
                  <a:lnTo>
                    <a:pt x="2867812" y="1325524"/>
                  </a:lnTo>
                  <a:lnTo>
                    <a:pt x="2865818" y="1335417"/>
                  </a:lnTo>
                  <a:lnTo>
                    <a:pt x="2867812" y="1345298"/>
                  </a:lnTo>
                  <a:lnTo>
                    <a:pt x="2873260" y="1353375"/>
                  </a:lnTo>
                  <a:lnTo>
                    <a:pt x="2881338" y="1358823"/>
                  </a:lnTo>
                  <a:lnTo>
                    <a:pt x="2891269" y="1360817"/>
                  </a:lnTo>
                  <a:lnTo>
                    <a:pt x="2901162" y="1358823"/>
                  </a:lnTo>
                  <a:lnTo>
                    <a:pt x="2909239" y="1353375"/>
                  </a:lnTo>
                  <a:lnTo>
                    <a:pt x="2914675" y="1345298"/>
                  </a:lnTo>
                  <a:lnTo>
                    <a:pt x="2916669" y="1335417"/>
                  </a:lnTo>
                  <a:close/>
                </a:path>
                <a:path w="4973319" h="2748915">
                  <a:moveTo>
                    <a:pt x="3007804" y="1503337"/>
                  </a:moveTo>
                  <a:lnTo>
                    <a:pt x="3005810" y="1493456"/>
                  </a:lnTo>
                  <a:lnTo>
                    <a:pt x="3000375" y="1485379"/>
                  </a:lnTo>
                  <a:lnTo>
                    <a:pt x="2992297" y="1479931"/>
                  </a:lnTo>
                  <a:lnTo>
                    <a:pt x="2982353" y="1477937"/>
                  </a:lnTo>
                  <a:lnTo>
                    <a:pt x="2972473" y="1479931"/>
                  </a:lnTo>
                  <a:lnTo>
                    <a:pt x="2964396" y="1485379"/>
                  </a:lnTo>
                  <a:lnTo>
                    <a:pt x="2958960" y="1493456"/>
                  </a:lnTo>
                  <a:lnTo>
                    <a:pt x="2956953" y="1503337"/>
                  </a:lnTo>
                  <a:lnTo>
                    <a:pt x="2958960" y="1513230"/>
                  </a:lnTo>
                  <a:lnTo>
                    <a:pt x="2964396" y="1521294"/>
                  </a:lnTo>
                  <a:lnTo>
                    <a:pt x="2972473" y="1526743"/>
                  </a:lnTo>
                  <a:lnTo>
                    <a:pt x="2982404" y="1528737"/>
                  </a:lnTo>
                  <a:lnTo>
                    <a:pt x="2992297" y="1526743"/>
                  </a:lnTo>
                  <a:lnTo>
                    <a:pt x="3000375" y="1521294"/>
                  </a:lnTo>
                  <a:lnTo>
                    <a:pt x="3005810" y="1513230"/>
                  </a:lnTo>
                  <a:lnTo>
                    <a:pt x="3007804" y="1503337"/>
                  </a:lnTo>
                  <a:close/>
                </a:path>
                <a:path w="4973319" h="2748915">
                  <a:moveTo>
                    <a:pt x="3018320" y="1335417"/>
                  </a:moveTo>
                  <a:lnTo>
                    <a:pt x="3016326" y="1325524"/>
                  </a:lnTo>
                  <a:lnTo>
                    <a:pt x="3010890" y="1317459"/>
                  </a:lnTo>
                  <a:lnTo>
                    <a:pt x="3002813" y="1312011"/>
                  </a:lnTo>
                  <a:lnTo>
                    <a:pt x="2992869" y="1310017"/>
                  </a:lnTo>
                  <a:lnTo>
                    <a:pt x="2982988" y="1312011"/>
                  </a:lnTo>
                  <a:lnTo>
                    <a:pt x="2974911" y="1317459"/>
                  </a:lnTo>
                  <a:lnTo>
                    <a:pt x="2969463" y="1325524"/>
                  </a:lnTo>
                  <a:lnTo>
                    <a:pt x="2967469" y="1335417"/>
                  </a:lnTo>
                  <a:lnTo>
                    <a:pt x="2969463" y="1345298"/>
                  </a:lnTo>
                  <a:lnTo>
                    <a:pt x="2974911" y="1353375"/>
                  </a:lnTo>
                  <a:lnTo>
                    <a:pt x="2982988" y="1358823"/>
                  </a:lnTo>
                  <a:lnTo>
                    <a:pt x="2992920" y="1360817"/>
                  </a:lnTo>
                  <a:lnTo>
                    <a:pt x="3002813" y="1358823"/>
                  </a:lnTo>
                  <a:lnTo>
                    <a:pt x="3010890" y="1353375"/>
                  </a:lnTo>
                  <a:lnTo>
                    <a:pt x="3016326" y="1345298"/>
                  </a:lnTo>
                  <a:lnTo>
                    <a:pt x="3018320" y="1335417"/>
                  </a:lnTo>
                  <a:close/>
                </a:path>
                <a:path w="4973319" h="2748915">
                  <a:moveTo>
                    <a:pt x="3109455" y="1503337"/>
                  </a:moveTo>
                  <a:lnTo>
                    <a:pt x="3107461" y="1493456"/>
                  </a:lnTo>
                  <a:lnTo>
                    <a:pt x="3102025" y="1485379"/>
                  </a:lnTo>
                  <a:lnTo>
                    <a:pt x="3093948" y="1479931"/>
                  </a:lnTo>
                  <a:lnTo>
                    <a:pt x="3084004" y="1477937"/>
                  </a:lnTo>
                  <a:lnTo>
                    <a:pt x="3074124" y="1479931"/>
                  </a:lnTo>
                  <a:lnTo>
                    <a:pt x="3066046" y="1485379"/>
                  </a:lnTo>
                  <a:lnTo>
                    <a:pt x="3060611" y="1493456"/>
                  </a:lnTo>
                  <a:lnTo>
                    <a:pt x="3058604" y="1503337"/>
                  </a:lnTo>
                  <a:lnTo>
                    <a:pt x="3060611" y="1513230"/>
                  </a:lnTo>
                  <a:lnTo>
                    <a:pt x="3066046" y="1521294"/>
                  </a:lnTo>
                  <a:lnTo>
                    <a:pt x="3074124" y="1526743"/>
                  </a:lnTo>
                  <a:lnTo>
                    <a:pt x="3084055" y="1528737"/>
                  </a:lnTo>
                  <a:lnTo>
                    <a:pt x="3093948" y="1526743"/>
                  </a:lnTo>
                  <a:lnTo>
                    <a:pt x="3102025" y="1521294"/>
                  </a:lnTo>
                  <a:lnTo>
                    <a:pt x="3107461" y="1513230"/>
                  </a:lnTo>
                  <a:lnTo>
                    <a:pt x="3109455" y="1503337"/>
                  </a:lnTo>
                  <a:close/>
                </a:path>
                <a:path w="4973319" h="2748915">
                  <a:moveTo>
                    <a:pt x="3119971" y="1335417"/>
                  </a:moveTo>
                  <a:lnTo>
                    <a:pt x="3117977" y="1325524"/>
                  </a:lnTo>
                  <a:lnTo>
                    <a:pt x="3112541" y="1317459"/>
                  </a:lnTo>
                  <a:lnTo>
                    <a:pt x="3104464" y="1312011"/>
                  </a:lnTo>
                  <a:lnTo>
                    <a:pt x="3094520" y="1310017"/>
                  </a:lnTo>
                  <a:lnTo>
                    <a:pt x="3084639" y="1312011"/>
                  </a:lnTo>
                  <a:lnTo>
                    <a:pt x="3076562" y="1317459"/>
                  </a:lnTo>
                  <a:lnTo>
                    <a:pt x="3071114" y="1325524"/>
                  </a:lnTo>
                  <a:lnTo>
                    <a:pt x="3069120" y="1335417"/>
                  </a:lnTo>
                  <a:lnTo>
                    <a:pt x="3071114" y="1345298"/>
                  </a:lnTo>
                  <a:lnTo>
                    <a:pt x="3076562" y="1353375"/>
                  </a:lnTo>
                  <a:lnTo>
                    <a:pt x="3084639" y="1358823"/>
                  </a:lnTo>
                  <a:lnTo>
                    <a:pt x="3094571" y="1360817"/>
                  </a:lnTo>
                  <a:lnTo>
                    <a:pt x="3104464" y="1358823"/>
                  </a:lnTo>
                  <a:lnTo>
                    <a:pt x="3112541" y="1353375"/>
                  </a:lnTo>
                  <a:lnTo>
                    <a:pt x="3117977" y="1345298"/>
                  </a:lnTo>
                  <a:lnTo>
                    <a:pt x="3119971" y="1335417"/>
                  </a:lnTo>
                  <a:close/>
                </a:path>
                <a:path w="4973319" h="2748915">
                  <a:moveTo>
                    <a:pt x="4438701" y="1457071"/>
                  </a:moveTo>
                  <a:lnTo>
                    <a:pt x="4436694" y="1447177"/>
                  </a:lnTo>
                  <a:lnTo>
                    <a:pt x="4431246" y="1439113"/>
                  </a:lnTo>
                  <a:lnTo>
                    <a:pt x="4423181" y="1433664"/>
                  </a:lnTo>
                  <a:lnTo>
                    <a:pt x="4413250" y="1431671"/>
                  </a:lnTo>
                  <a:lnTo>
                    <a:pt x="4403356" y="1433664"/>
                  </a:lnTo>
                  <a:lnTo>
                    <a:pt x="4395279" y="1439113"/>
                  </a:lnTo>
                  <a:lnTo>
                    <a:pt x="4389844" y="1447177"/>
                  </a:lnTo>
                  <a:lnTo>
                    <a:pt x="4387850" y="1457071"/>
                  </a:lnTo>
                  <a:lnTo>
                    <a:pt x="4389844" y="1466951"/>
                  </a:lnTo>
                  <a:lnTo>
                    <a:pt x="4395279" y="1475028"/>
                  </a:lnTo>
                  <a:lnTo>
                    <a:pt x="4403356" y="1480477"/>
                  </a:lnTo>
                  <a:lnTo>
                    <a:pt x="4413301" y="1482471"/>
                  </a:lnTo>
                  <a:lnTo>
                    <a:pt x="4423181" y="1480477"/>
                  </a:lnTo>
                  <a:lnTo>
                    <a:pt x="4431258" y="1475028"/>
                  </a:lnTo>
                  <a:lnTo>
                    <a:pt x="4436694" y="1466951"/>
                  </a:lnTo>
                  <a:lnTo>
                    <a:pt x="4438701" y="1457071"/>
                  </a:lnTo>
                  <a:close/>
                </a:path>
                <a:path w="4973319" h="2748915">
                  <a:moveTo>
                    <a:pt x="4438701" y="1289138"/>
                  </a:moveTo>
                  <a:lnTo>
                    <a:pt x="4436694" y="1279258"/>
                  </a:lnTo>
                  <a:lnTo>
                    <a:pt x="4431246" y="1271181"/>
                  </a:lnTo>
                  <a:lnTo>
                    <a:pt x="4423181" y="1265745"/>
                  </a:lnTo>
                  <a:lnTo>
                    <a:pt x="4413250" y="1263738"/>
                  </a:lnTo>
                  <a:lnTo>
                    <a:pt x="4403356" y="1265745"/>
                  </a:lnTo>
                  <a:lnTo>
                    <a:pt x="4395279" y="1271181"/>
                  </a:lnTo>
                  <a:lnTo>
                    <a:pt x="4389844" y="1279258"/>
                  </a:lnTo>
                  <a:lnTo>
                    <a:pt x="4387850" y="1289138"/>
                  </a:lnTo>
                  <a:lnTo>
                    <a:pt x="4389844" y="1299032"/>
                  </a:lnTo>
                  <a:lnTo>
                    <a:pt x="4395279" y="1307109"/>
                  </a:lnTo>
                  <a:lnTo>
                    <a:pt x="4403356" y="1312545"/>
                  </a:lnTo>
                  <a:lnTo>
                    <a:pt x="4413301" y="1314538"/>
                  </a:lnTo>
                  <a:lnTo>
                    <a:pt x="4423181" y="1312545"/>
                  </a:lnTo>
                  <a:lnTo>
                    <a:pt x="4431258" y="1307109"/>
                  </a:lnTo>
                  <a:lnTo>
                    <a:pt x="4436694" y="1299032"/>
                  </a:lnTo>
                  <a:lnTo>
                    <a:pt x="4438701" y="1289138"/>
                  </a:lnTo>
                  <a:close/>
                </a:path>
                <a:path w="4973319" h="2748915">
                  <a:moveTo>
                    <a:pt x="4540351" y="1457071"/>
                  </a:moveTo>
                  <a:lnTo>
                    <a:pt x="4538345" y="1447177"/>
                  </a:lnTo>
                  <a:lnTo>
                    <a:pt x="4532909" y="1439113"/>
                  </a:lnTo>
                  <a:lnTo>
                    <a:pt x="4524832" y="1433664"/>
                  </a:lnTo>
                  <a:lnTo>
                    <a:pt x="4514901" y="1431671"/>
                  </a:lnTo>
                  <a:lnTo>
                    <a:pt x="4505007" y="1433664"/>
                  </a:lnTo>
                  <a:lnTo>
                    <a:pt x="4496930" y="1439113"/>
                  </a:lnTo>
                  <a:lnTo>
                    <a:pt x="4491494" y="1447177"/>
                  </a:lnTo>
                  <a:lnTo>
                    <a:pt x="4489501" y="1457071"/>
                  </a:lnTo>
                  <a:lnTo>
                    <a:pt x="4491494" y="1466951"/>
                  </a:lnTo>
                  <a:lnTo>
                    <a:pt x="4496930" y="1475028"/>
                  </a:lnTo>
                  <a:lnTo>
                    <a:pt x="4505007" y="1480477"/>
                  </a:lnTo>
                  <a:lnTo>
                    <a:pt x="4514951" y="1482471"/>
                  </a:lnTo>
                  <a:lnTo>
                    <a:pt x="4524832" y="1480477"/>
                  </a:lnTo>
                  <a:lnTo>
                    <a:pt x="4532909" y="1475028"/>
                  </a:lnTo>
                  <a:lnTo>
                    <a:pt x="4538345" y="1466951"/>
                  </a:lnTo>
                  <a:lnTo>
                    <a:pt x="4540351" y="1457071"/>
                  </a:lnTo>
                  <a:close/>
                </a:path>
                <a:path w="4973319" h="2748915">
                  <a:moveTo>
                    <a:pt x="4540351" y="1289138"/>
                  </a:moveTo>
                  <a:lnTo>
                    <a:pt x="4538345" y="1279258"/>
                  </a:lnTo>
                  <a:lnTo>
                    <a:pt x="4532909" y="1271181"/>
                  </a:lnTo>
                  <a:lnTo>
                    <a:pt x="4524832" y="1265745"/>
                  </a:lnTo>
                  <a:lnTo>
                    <a:pt x="4514901" y="1263738"/>
                  </a:lnTo>
                  <a:lnTo>
                    <a:pt x="4505007" y="1265745"/>
                  </a:lnTo>
                  <a:lnTo>
                    <a:pt x="4496930" y="1271181"/>
                  </a:lnTo>
                  <a:lnTo>
                    <a:pt x="4491494" y="1279258"/>
                  </a:lnTo>
                  <a:lnTo>
                    <a:pt x="4489501" y="1289138"/>
                  </a:lnTo>
                  <a:lnTo>
                    <a:pt x="4491494" y="1299032"/>
                  </a:lnTo>
                  <a:lnTo>
                    <a:pt x="4496930" y="1307109"/>
                  </a:lnTo>
                  <a:lnTo>
                    <a:pt x="4505007" y="1312545"/>
                  </a:lnTo>
                  <a:lnTo>
                    <a:pt x="4514951" y="1314538"/>
                  </a:lnTo>
                  <a:lnTo>
                    <a:pt x="4524832" y="1312545"/>
                  </a:lnTo>
                  <a:lnTo>
                    <a:pt x="4532909" y="1307109"/>
                  </a:lnTo>
                  <a:lnTo>
                    <a:pt x="4538345" y="1299032"/>
                  </a:lnTo>
                  <a:lnTo>
                    <a:pt x="4540351" y="1289138"/>
                  </a:lnTo>
                  <a:close/>
                </a:path>
                <a:path w="4973319" h="2748915">
                  <a:moveTo>
                    <a:pt x="4642002" y="1457071"/>
                  </a:moveTo>
                  <a:lnTo>
                    <a:pt x="4639996" y="1447177"/>
                  </a:lnTo>
                  <a:lnTo>
                    <a:pt x="4634560" y="1439113"/>
                  </a:lnTo>
                  <a:lnTo>
                    <a:pt x="4626483" y="1433664"/>
                  </a:lnTo>
                  <a:lnTo>
                    <a:pt x="4616551" y="1431671"/>
                  </a:lnTo>
                  <a:lnTo>
                    <a:pt x="4606658" y="1433664"/>
                  </a:lnTo>
                  <a:lnTo>
                    <a:pt x="4598581" y="1439113"/>
                  </a:lnTo>
                  <a:lnTo>
                    <a:pt x="4593145" y="1447177"/>
                  </a:lnTo>
                  <a:lnTo>
                    <a:pt x="4591151" y="1457071"/>
                  </a:lnTo>
                  <a:lnTo>
                    <a:pt x="4593145" y="1466951"/>
                  </a:lnTo>
                  <a:lnTo>
                    <a:pt x="4598581" y="1475028"/>
                  </a:lnTo>
                  <a:lnTo>
                    <a:pt x="4606658" y="1480477"/>
                  </a:lnTo>
                  <a:lnTo>
                    <a:pt x="4616602" y="1482471"/>
                  </a:lnTo>
                  <a:lnTo>
                    <a:pt x="4626483" y="1480477"/>
                  </a:lnTo>
                  <a:lnTo>
                    <a:pt x="4634560" y="1475028"/>
                  </a:lnTo>
                  <a:lnTo>
                    <a:pt x="4639996" y="1466951"/>
                  </a:lnTo>
                  <a:lnTo>
                    <a:pt x="4642002" y="1457071"/>
                  </a:lnTo>
                  <a:close/>
                </a:path>
                <a:path w="4973319" h="2748915">
                  <a:moveTo>
                    <a:pt x="4642002" y="1289138"/>
                  </a:moveTo>
                  <a:lnTo>
                    <a:pt x="4639996" y="1279258"/>
                  </a:lnTo>
                  <a:lnTo>
                    <a:pt x="4634560" y="1271181"/>
                  </a:lnTo>
                  <a:lnTo>
                    <a:pt x="4626483" y="1265745"/>
                  </a:lnTo>
                  <a:lnTo>
                    <a:pt x="4616551" y="1263738"/>
                  </a:lnTo>
                  <a:lnTo>
                    <a:pt x="4606658" y="1265745"/>
                  </a:lnTo>
                  <a:lnTo>
                    <a:pt x="4598581" y="1271181"/>
                  </a:lnTo>
                  <a:lnTo>
                    <a:pt x="4593145" y="1279258"/>
                  </a:lnTo>
                  <a:lnTo>
                    <a:pt x="4591151" y="1289138"/>
                  </a:lnTo>
                  <a:lnTo>
                    <a:pt x="4593145" y="1299032"/>
                  </a:lnTo>
                  <a:lnTo>
                    <a:pt x="4598581" y="1307109"/>
                  </a:lnTo>
                  <a:lnTo>
                    <a:pt x="4606658" y="1312545"/>
                  </a:lnTo>
                  <a:lnTo>
                    <a:pt x="4616602" y="1314538"/>
                  </a:lnTo>
                  <a:lnTo>
                    <a:pt x="4626483" y="1312545"/>
                  </a:lnTo>
                  <a:lnTo>
                    <a:pt x="4634560" y="1307109"/>
                  </a:lnTo>
                  <a:lnTo>
                    <a:pt x="4639996" y="1299032"/>
                  </a:lnTo>
                  <a:lnTo>
                    <a:pt x="4642002" y="1289138"/>
                  </a:lnTo>
                  <a:close/>
                </a:path>
                <a:path w="4973319" h="2748915">
                  <a:moveTo>
                    <a:pt x="4743653" y="1457071"/>
                  </a:moveTo>
                  <a:lnTo>
                    <a:pt x="4741646" y="1447177"/>
                  </a:lnTo>
                  <a:lnTo>
                    <a:pt x="4736211" y="1439113"/>
                  </a:lnTo>
                  <a:lnTo>
                    <a:pt x="4728134" y="1433664"/>
                  </a:lnTo>
                  <a:lnTo>
                    <a:pt x="4718202" y="1431671"/>
                  </a:lnTo>
                  <a:lnTo>
                    <a:pt x="4708309" y="1433664"/>
                  </a:lnTo>
                  <a:lnTo>
                    <a:pt x="4700232" y="1439113"/>
                  </a:lnTo>
                  <a:lnTo>
                    <a:pt x="4694796" y="1447177"/>
                  </a:lnTo>
                  <a:lnTo>
                    <a:pt x="4692802" y="1457071"/>
                  </a:lnTo>
                  <a:lnTo>
                    <a:pt x="4694796" y="1466951"/>
                  </a:lnTo>
                  <a:lnTo>
                    <a:pt x="4700232" y="1475028"/>
                  </a:lnTo>
                  <a:lnTo>
                    <a:pt x="4708309" y="1480477"/>
                  </a:lnTo>
                  <a:lnTo>
                    <a:pt x="4718253" y="1482471"/>
                  </a:lnTo>
                  <a:lnTo>
                    <a:pt x="4728134" y="1480477"/>
                  </a:lnTo>
                  <a:lnTo>
                    <a:pt x="4736211" y="1475028"/>
                  </a:lnTo>
                  <a:lnTo>
                    <a:pt x="4741646" y="1466951"/>
                  </a:lnTo>
                  <a:lnTo>
                    <a:pt x="4743653" y="1457071"/>
                  </a:lnTo>
                  <a:close/>
                </a:path>
                <a:path w="4973319" h="2748915">
                  <a:moveTo>
                    <a:pt x="4743653" y="1289138"/>
                  </a:moveTo>
                  <a:lnTo>
                    <a:pt x="4741646" y="1279258"/>
                  </a:lnTo>
                  <a:lnTo>
                    <a:pt x="4736211" y="1271181"/>
                  </a:lnTo>
                  <a:lnTo>
                    <a:pt x="4728134" y="1265745"/>
                  </a:lnTo>
                  <a:lnTo>
                    <a:pt x="4718202" y="1263738"/>
                  </a:lnTo>
                  <a:lnTo>
                    <a:pt x="4708309" y="1265745"/>
                  </a:lnTo>
                  <a:lnTo>
                    <a:pt x="4700232" y="1271181"/>
                  </a:lnTo>
                  <a:lnTo>
                    <a:pt x="4694796" y="1279258"/>
                  </a:lnTo>
                  <a:lnTo>
                    <a:pt x="4692802" y="1289138"/>
                  </a:lnTo>
                  <a:lnTo>
                    <a:pt x="4694796" y="1299032"/>
                  </a:lnTo>
                  <a:lnTo>
                    <a:pt x="4700232" y="1307109"/>
                  </a:lnTo>
                  <a:lnTo>
                    <a:pt x="4708309" y="1312545"/>
                  </a:lnTo>
                  <a:lnTo>
                    <a:pt x="4718253" y="1314538"/>
                  </a:lnTo>
                  <a:lnTo>
                    <a:pt x="4728134" y="1312545"/>
                  </a:lnTo>
                  <a:lnTo>
                    <a:pt x="4736211" y="1307109"/>
                  </a:lnTo>
                  <a:lnTo>
                    <a:pt x="4741646" y="1299032"/>
                  </a:lnTo>
                  <a:lnTo>
                    <a:pt x="4743653" y="1289138"/>
                  </a:lnTo>
                  <a:close/>
                </a:path>
                <a:path w="4973319" h="2748915">
                  <a:moveTo>
                    <a:pt x="4845304" y="1457071"/>
                  </a:moveTo>
                  <a:lnTo>
                    <a:pt x="4843297" y="1447177"/>
                  </a:lnTo>
                  <a:lnTo>
                    <a:pt x="4837862" y="1439113"/>
                  </a:lnTo>
                  <a:lnTo>
                    <a:pt x="4829784" y="1433664"/>
                  </a:lnTo>
                  <a:lnTo>
                    <a:pt x="4819853" y="1431671"/>
                  </a:lnTo>
                  <a:lnTo>
                    <a:pt x="4809960" y="1433664"/>
                  </a:lnTo>
                  <a:lnTo>
                    <a:pt x="4801882" y="1439113"/>
                  </a:lnTo>
                  <a:lnTo>
                    <a:pt x="4796447" y="1447177"/>
                  </a:lnTo>
                  <a:lnTo>
                    <a:pt x="4794453" y="1457071"/>
                  </a:lnTo>
                  <a:lnTo>
                    <a:pt x="4796447" y="1466951"/>
                  </a:lnTo>
                  <a:lnTo>
                    <a:pt x="4801882" y="1475028"/>
                  </a:lnTo>
                  <a:lnTo>
                    <a:pt x="4809960" y="1480477"/>
                  </a:lnTo>
                  <a:lnTo>
                    <a:pt x="4819904" y="1482471"/>
                  </a:lnTo>
                  <a:lnTo>
                    <a:pt x="4829784" y="1480477"/>
                  </a:lnTo>
                  <a:lnTo>
                    <a:pt x="4837862" y="1475028"/>
                  </a:lnTo>
                  <a:lnTo>
                    <a:pt x="4843297" y="1466951"/>
                  </a:lnTo>
                  <a:lnTo>
                    <a:pt x="4845304" y="1457071"/>
                  </a:lnTo>
                  <a:close/>
                </a:path>
                <a:path w="4973319" h="2748915">
                  <a:moveTo>
                    <a:pt x="4845304" y="1289138"/>
                  </a:moveTo>
                  <a:lnTo>
                    <a:pt x="4843297" y="1279258"/>
                  </a:lnTo>
                  <a:lnTo>
                    <a:pt x="4837862" y="1271181"/>
                  </a:lnTo>
                  <a:lnTo>
                    <a:pt x="4829784" y="1265745"/>
                  </a:lnTo>
                  <a:lnTo>
                    <a:pt x="4819853" y="1263738"/>
                  </a:lnTo>
                  <a:lnTo>
                    <a:pt x="4809960" y="1265745"/>
                  </a:lnTo>
                  <a:lnTo>
                    <a:pt x="4801882" y="1271181"/>
                  </a:lnTo>
                  <a:lnTo>
                    <a:pt x="4796447" y="1279258"/>
                  </a:lnTo>
                  <a:lnTo>
                    <a:pt x="4794453" y="1289138"/>
                  </a:lnTo>
                  <a:lnTo>
                    <a:pt x="4796447" y="1299032"/>
                  </a:lnTo>
                  <a:lnTo>
                    <a:pt x="4801882" y="1307109"/>
                  </a:lnTo>
                  <a:lnTo>
                    <a:pt x="4809960" y="1312545"/>
                  </a:lnTo>
                  <a:lnTo>
                    <a:pt x="4819904" y="1314538"/>
                  </a:lnTo>
                  <a:lnTo>
                    <a:pt x="4829784" y="1312545"/>
                  </a:lnTo>
                  <a:lnTo>
                    <a:pt x="4837862" y="1307109"/>
                  </a:lnTo>
                  <a:lnTo>
                    <a:pt x="4843297" y="1299032"/>
                  </a:lnTo>
                  <a:lnTo>
                    <a:pt x="4845304" y="1289138"/>
                  </a:lnTo>
                  <a:close/>
                </a:path>
                <a:path w="4973319" h="2748915">
                  <a:moveTo>
                    <a:pt x="4952111" y="2723197"/>
                  </a:moveTo>
                  <a:lnTo>
                    <a:pt x="4950117" y="2713266"/>
                  </a:lnTo>
                  <a:lnTo>
                    <a:pt x="4944681" y="2705189"/>
                  </a:lnTo>
                  <a:lnTo>
                    <a:pt x="4936604" y="2699740"/>
                  </a:lnTo>
                  <a:lnTo>
                    <a:pt x="4926723" y="2697746"/>
                  </a:lnTo>
                  <a:lnTo>
                    <a:pt x="4916830" y="2699740"/>
                  </a:lnTo>
                  <a:lnTo>
                    <a:pt x="4908753" y="2705189"/>
                  </a:lnTo>
                  <a:lnTo>
                    <a:pt x="4903317" y="2713266"/>
                  </a:lnTo>
                  <a:lnTo>
                    <a:pt x="4901323" y="2723197"/>
                  </a:lnTo>
                  <a:lnTo>
                    <a:pt x="4903317" y="2733090"/>
                  </a:lnTo>
                  <a:lnTo>
                    <a:pt x="4908753" y="2741155"/>
                  </a:lnTo>
                  <a:lnTo>
                    <a:pt x="4916830" y="2746603"/>
                  </a:lnTo>
                  <a:lnTo>
                    <a:pt x="4926723" y="2748597"/>
                  </a:lnTo>
                  <a:lnTo>
                    <a:pt x="4936604" y="2746603"/>
                  </a:lnTo>
                  <a:lnTo>
                    <a:pt x="4944681" y="2741155"/>
                  </a:lnTo>
                  <a:lnTo>
                    <a:pt x="4950117" y="2733090"/>
                  </a:lnTo>
                  <a:lnTo>
                    <a:pt x="4952111" y="2723197"/>
                  </a:lnTo>
                  <a:close/>
                </a:path>
                <a:path w="4973319" h="2748915">
                  <a:moveTo>
                    <a:pt x="4952111" y="2621546"/>
                  </a:moveTo>
                  <a:lnTo>
                    <a:pt x="4950117" y="2611615"/>
                  </a:lnTo>
                  <a:lnTo>
                    <a:pt x="4944681" y="2603538"/>
                  </a:lnTo>
                  <a:lnTo>
                    <a:pt x="4936604" y="2598089"/>
                  </a:lnTo>
                  <a:lnTo>
                    <a:pt x="4926723" y="2596096"/>
                  </a:lnTo>
                  <a:lnTo>
                    <a:pt x="4916830" y="2598089"/>
                  </a:lnTo>
                  <a:lnTo>
                    <a:pt x="4908753" y="2603538"/>
                  </a:lnTo>
                  <a:lnTo>
                    <a:pt x="4903317" y="2611615"/>
                  </a:lnTo>
                  <a:lnTo>
                    <a:pt x="4901323" y="2621546"/>
                  </a:lnTo>
                  <a:lnTo>
                    <a:pt x="4903317" y="2631440"/>
                  </a:lnTo>
                  <a:lnTo>
                    <a:pt x="4908753" y="2639504"/>
                  </a:lnTo>
                  <a:lnTo>
                    <a:pt x="4916830" y="2644952"/>
                  </a:lnTo>
                  <a:lnTo>
                    <a:pt x="4926723" y="2646946"/>
                  </a:lnTo>
                  <a:lnTo>
                    <a:pt x="4936604" y="2644952"/>
                  </a:lnTo>
                  <a:lnTo>
                    <a:pt x="4944681" y="2639504"/>
                  </a:lnTo>
                  <a:lnTo>
                    <a:pt x="4950117" y="2631440"/>
                  </a:lnTo>
                  <a:lnTo>
                    <a:pt x="4952111" y="2621546"/>
                  </a:lnTo>
                  <a:close/>
                </a:path>
                <a:path w="4973319" h="2748915">
                  <a:moveTo>
                    <a:pt x="4952111" y="2519896"/>
                  </a:moveTo>
                  <a:lnTo>
                    <a:pt x="4950117" y="2509964"/>
                  </a:lnTo>
                  <a:lnTo>
                    <a:pt x="4944681" y="2501887"/>
                  </a:lnTo>
                  <a:lnTo>
                    <a:pt x="4936604" y="2496439"/>
                  </a:lnTo>
                  <a:lnTo>
                    <a:pt x="4926723" y="2494445"/>
                  </a:lnTo>
                  <a:lnTo>
                    <a:pt x="4916830" y="2496439"/>
                  </a:lnTo>
                  <a:lnTo>
                    <a:pt x="4908753" y="2501887"/>
                  </a:lnTo>
                  <a:lnTo>
                    <a:pt x="4903317" y="2509964"/>
                  </a:lnTo>
                  <a:lnTo>
                    <a:pt x="4901323" y="2519896"/>
                  </a:lnTo>
                  <a:lnTo>
                    <a:pt x="4903317" y="2529789"/>
                  </a:lnTo>
                  <a:lnTo>
                    <a:pt x="4908753" y="2537853"/>
                  </a:lnTo>
                  <a:lnTo>
                    <a:pt x="4916830" y="2543302"/>
                  </a:lnTo>
                  <a:lnTo>
                    <a:pt x="4926723" y="2545296"/>
                  </a:lnTo>
                  <a:lnTo>
                    <a:pt x="4936604" y="2543302"/>
                  </a:lnTo>
                  <a:lnTo>
                    <a:pt x="4944681" y="2537853"/>
                  </a:lnTo>
                  <a:lnTo>
                    <a:pt x="4950117" y="2529789"/>
                  </a:lnTo>
                  <a:lnTo>
                    <a:pt x="4952111" y="2519896"/>
                  </a:lnTo>
                  <a:close/>
                </a:path>
                <a:path w="4973319" h="2748915">
                  <a:moveTo>
                    <a:pt x="4952111" y="2418245"/>
                  </a:moveTo>
                  <a:lnTo>
                    <a:pt x="4950117" y="2408313"/>
                  </a:lnTo>
                  <a:lnTo>
                    <a:pt x="4944681" y="2400236"/>
                  </a:lnTo>
                  <a:lnTo>
                    <a:pt x="4936604" y="2394788"/>
                  </a:lnTo>
                  <a:lnTo>
                    <a:pt x="4926723" y="2392794"/>
                  </a:lnTo>
                  <a:lnTo>
                    <a:pt x="4916830" y="2394788"/>
                  </a:lnTo>
                  <a:lnTo>
                    <a:pt x="4908753" y="2400236"/>
                  </a:lnTo>
                  <a:lnTo>
                    <a:pt x="4903317" y="2408313"/>
                  </a:lnTo>
                  <a:lnTo>
                    <a:pt x="4901323" y="2418245"/>
                  </a:lnTo>
                  <a:lnTo>
                    <a:pt x="4903317" y="2428138"/>
                  </a:lnTo>
                  <a:lnTo>
                    <a:pt x="4908753" y="2436203"/>
                  </a:lnTo>
                  <a:lnTo>
                    <a:pt x="4916830" y="2441651"/>
                  </a:lnTo>
                  <a:lnTo>
                    <a:pt x="4926723" y="2443645"/>
                  </a:lnTo>
                  <a:lnTo>
                    <a:pt x="4936604" y="2441651"/>
                  </a:lnTo>
                  <a:lnTo>
                    <a:pt x="4944681" y="2436203"/>
                  </a:lnTo>
                  <a:lnTo>
                    <a:pt x="4950117" y="2428138"/>
                  </a:lnTo>
                  <a:lnTo>
                    <a:pt x="4952111" y="2418245"/>
                  </a:lnTo>
                  <a:close/>
                </a:path>
                <a:path w="4973319" h="2748915">
                  <a:moveTo>
                    <a:pt x="4952111" y="2316594"/>
                  </a:moveTo>
                  <a:lnTo>
                    <a:pt x="4950117" y="2306663"/>
                  </a:lnTo>
                  <a:lnTo>
                    <a:pt x="4944681" y="2298585"/>
                  </a:lnTo>
                  <a:lnTo>
                    <a:pt x="4936604" y="2293137"/>
                  </a:lnTo>
                  <a:lnTo>
                    <a:pt x="4926723" y="2291143"/>
                  </a:lnTo>
                  <a:lnTo>
                    <a:pt x="4916830" y="2293137"/>
                  </a:lnTo>
                  <a:lnTo>
                    <a:pt x="4908753" y="2298585"/>
                  </a:lnTo>
                  <a:lnTo>
                    <a:pt x="4903317" y="2306663"/>
                  </a:lnTo>
                  <a:lnTo>
                    <a:pt x="4901323" y="2316594"/>
                  </a:lnTo>
                  <a:lnTo>
                    <a:pt x="4903317" y="2326487"/>
                  </a:lnTo>
                  <a:lnTo>
                    <a:pt x="4908753" y="2334552"/>
                  </a:lnTo>
                  <a:lnTo>
                    <a:pt x="4916830" y="2340000"/>
                  </a:lnTo>
                  <a:lnTo>
                    <a:pt x="4926723" y="2341994"/>
                  </a:lnTo>
                  <a:lnTo>
                    <a:pt x="4936604" y="2340000"/>
                  </a:lnTo>
                  <a:lnTo>
                    <a:pt x="4944681" y="2334552"/>
                  </a:lnTo>
                  <a:lnTo>
                    <a:pt x="4950117" y="2326487"/>
                  </a:lnTo>
                  <a:lnTo>
                    <a:pt x="4952111" y="2316594"/>
                  </a:lnTo>
                  <a:close/>
                </a:path>
                <a:path w="4973319" h="2748915">
                  <a:moveTo>
                    <a:pt x="4952111" y="2214943"/>
                  </a:moveTo>
                  <a:lnTo>
                    <a:pt x="4950117" y="2205012"/>
                  </a:lnTo>
                  <a:lnTo>
                    <a:pt x="4944681" y="2196935"/>
                  </a:lnTo>
                  <a:lnTo>
                    <a:pt x="4936604" y="2191486"/>
                  </a:lnTo>
                  <a:lnTo>
                    <a:pt x="4926723" y="2189492"/>
                  </a:lnTo>
                  <a:lnTo>
                    <a:pt x="4916830" y="2191486"/>
                  </a:lnTo>
                  <a:lnTo>
                    <a:pt x="4908753" y="2196935"/>
                  </a:lnTo>
                  <a:lnTo>
                    <a:pt x="4903317" y="2205012"/>
                  </a:lnTo>
                  <a:lnTo>
                    <a:pt x="4901323" y="2214943"/>
                  </a:lnTo>
                  <a:lnTo>
                    <a:pt x="4903317" y="2224836"/>
                  </a:lnTo>
                  <a:lnTo>
                    <a:pt x="4908753" y="2232901"/>
                  </a:lnTo>
                  <a:lnTo>
                    <a:pt x="4916830" y="2238349"/>
                  </a:lnTo>
                  <a:lnTo>
                    <a:pt x="4926723" y="2240343"/>
                  </a:lnTo>
                  <a:lnTo>
                    <a:pt x="4936604" y="2238349"/>
                  </a:lnTo>
                  <a:lnTo>
                    <a:pt x="4944681" y="2232901"/>
                  </a:lnTo>
                  <a:lnTo>
                    <a:pt x="4950117" y="2224836"/>
                  </a:lnTo>
                  <a:lnTo>
                    <a:pt x="4952111" y="2214943"/>
                  </a:lnTo>
                  <a:close/>
                </a:path>
                <a:path w="4973319" h="2748915">
                  <a:moveTo>
                    <a:pt x="4952111" y="2113292"/>
                  </a:moveTo>
                  <a:lnTo>
                    <a:pt x="4950117" y="2103361"/>
                  </a:lnTo>
                  <a:lnTo>
                    <a:pt x="4944681" y="2095284"/>
                  </a:lnTo>
                  <a:lnTo>
                    <a:pt x="4936604" y="2089835"/>
                  </a:lnTo>
                  <a:lnTo>
                    <a:pt x="4926723" y="2087841"/>
                  </a:lnTo>
                  <a:lnTo>
                    <a:pt x="4916830" y="2089835"/>
                  </a:lnTo>
                  <a:lnTo>
                    <a:pt x="4908753" y="2095284"/>
                  </a:lnTo>
                  <a:lnTo>
                    <a:pt x="4903317" y="2103361"/>
                  </a:lnTo>
                  <a:lnTo>
                    <a:pt x="4901323" y="2113292"/>
                  </a:lnTo>
                  <a:lnTo>
                    <a:pt x="4903317" y="2123186"/>
                  </a:lnTo>
                  <a:lnTo>
                    <a:pt x="4908753" y="2131250"/>
                  </a:lnTo>
                  <a:lnTo>
                    <a:pt x="4916830" y="2136698"/>
                  </a:lnTo>
                  <a:lnTo>
                    <a:pt x="4926723" y="2138692"/>
                  </a:lnTo>
                  <a:lnTo>
                    <a:pt x="4936604" y="2136698"/>
                  </a:lnTo>
                  <a:lnTo>
                    <a:pt x="4944681" y="2131250"/>
                  </a:lnTo>
                  <a:lnTo>
                    <a:pt x="4950117" y="2123186"/>
                  </a:lnTo>
                  <a:lnTo>
                    <a:pt x="4952111" y="2113292"/>
                  </a:lnTo>
                  <a:close/>
                </a:path>
                <a:path w="4973319" h="2748915">
                  <a:moveTo>
                    <a:pt x="4952111" y="2011641"/>
                  </a:moveTo>
                  <a:lnTo>
                    <a:pt x="4950117" y="2001710"/>
                  </a:lnTo>
                  <a:lnTo>
                    <a:pt x="4944681" y="1993633"/>
                  </a:lnTo>
                  <a:lnTo>
                    <a:pt x="4936604" y="1988185"/>
                  </a:lnTo>
                  <a:lnTo>
                    <a:pt x="4926723" y="1986191"/>
                  </a:lnTo>
                  <a:lnTo>
                    <a:pt x="4916830" y="1988185"/>
                  </a:lnTo>
                  <a:lnTo>
                    <a:pt x="4908753" y="1993633"/>
                  </a:lnTo>
                  <a:lnTo>
                    <a:pt x="4903317" y="2001710"/>
                  </a:lnTo>
                  <a:lnTo>
                    <a:pt x="4901323" y="2011641"/>
                  </a:lnTo>
                  <a:lnTo>
                    <a:pt x="4903317" y="2021535"/>
                  </a:lnTo>
                  <a:lnTo>
                    <a:pt x="4908753" y="2029599"/>
                  </a:lnTo>
                  <a:lnTo>
                    <a:pt x="4916830" y="2035048"/>
                  </a:lnTo>
                  <a:lnTo>
                    <a:pt x="4926723" y="2037041"/>
                  </a:lnTo>
                  <a:lnTo>
                    <a:pt x="4936604" y="2035048"/>
                  </a:lnTo>
                  <a:lnTo>
                    <a:pt x="4944681" y="2029599"/>
                  </a:lnTo>
                  <a:lnTo>
                    <a:pt x="4950117" y="2021535"/>
                  </a:lnTo>
                  <a:lnTo>
                    <a:pt x="4952111" y="2011641"/>
                  </a:lnTo>
                  <a:close/>
                </a:path>
                <a:path w="4973319" h="2748915">
                  <a:moveTo>
                    <a:pt x="4952111" y="1909991"/>
                  </a:moveTo>
                  <a:lnTo>
                    <a:pt x="4950117" y="1900059"/>
                  </a:lnTo>
                  <a:lnTo>
                    <a:pt x="4944681" y="1891982"/>
                  </a:lnTo>
                  <a:lnTo>
                    <a:pt x="4936604" y="1886534"/>
                  </a:lnTo>
                  <a:lnTo>
                    <a:pt x="4926723" y="1884540"/>
                  </a:lnTo>
                  <a:lnTo>
                    <a:pt x="4916830" y="1886534"/>
                  </a:lnTo>
                  <a:lnTo>
                    <a:pt x="4908753" y="1891982"/>
                  </a:lnTo>
                  <a:lnTo>
                    <a:pt x="4903317" y="1900059"/>
                  </a:lnTo>
                  <a:lnTo>
                    <a:pt x="4901323" y="1909991"/>
                  </a:lnTo>
                  <a:lnTo>
                    <a:pt x="4903317" y="1919884"/>
                  </a:lnTo>
                  <a:lnTo>
                    <a:pt x="4908753" y="1927948"/>
                  </a:lnTo>
                  <a:lnTo>
                    <a:pt x="4916830" y="1933397"/>
                  </a:lnTo>
                  <a:lnTo>
                    <a:pt x="4926723" y="1935391"/>
                  </a:lnTo>
                  <a:lnTo>
                    <a:pt x="4936604" y="1933397"/>
                  </a:lnTo>
                  <a:lnTo>
                    <a:pt x="4944681" y="1927948"/>
                  </a:lnTo>
                  <a:lnTo>
                    <a:pt x="4950117" y="1919884"/>
                  </a:lnTo>
                  <a:lnTo>
                    <a:pt x="4952111" y="1909991"/>
                  </a:lnTo>
                  <a:close/>
                </a:path>
                <a:path w="4973319" h="2748915">
                  <a:moveTo>
                    <a:pt x="4952111" y="1808340"/>
                  </a:moveTo>
                  <a:lnTo>
                    <a:pt x="4950117" y="1798408"/>
                  </a:lnTo>
                  <a:lnTo>
                    <a:pt x="4944681" y="1790331"/>
                  </a:lnTo>
                  <a:lnTo>
                    <a:pt x="4936604" y="1784883"/>
                  </a:lnTo>
                  <a:lnTo>
                    <a:pt x="4926723" y="1782889"/>
                  </a:lnTo>
                  <a:lnTo>
                    <a:pt x="4916830" y="1784883"/>
                  </a:lnTo>
                  <a:lnTo>
                    <a:pt x="4908753" y="1790331"/>
                  </a:lnTo>
                  <a:lnTo>
                    <a:pt x="4903317" y="1798408"/>
                  </a:lnTo>
                  <a:lnTo>
                    <a:pt x="4901323" y="1808340"/>
                  </a:lnTo>
                  <a:lnTo>
                    <a:pt x="4903317" y="1818233"/>
                  </a:lnTo>
                  <a:lnTo>
                    <a:pt x="4908753" y="1826298"/>
                  </a:lnTo>
                  <a:lnTo>
                    <a:pt x="4916830" y="1831746"/>
                  </a:lnTo>
                  <a:lnTo>
                    <a:pt x="4926723" y="1833740"/>
                  </a:lnTo>
                  <a:lnTo>
                    <a:pt x="4936604" y="1831746"/>
                  </a:lnTo>
                  <a:lnTo>
                    <a:pt x="4944681" y="1826298"/>
                  </a:lnTo>
                  <a:lnTo>
                    <a:pt x="4950117" y="1818233"/>
                  </a:lnTo>
                  <a:lnTo>
                    <a:pt x="4952111" y="1808340"/>
                  </a:lnTo>
                  <a:close/>
                </a:path>
                <a:path w="4973319" h="2748915">
                  <a:moveTo>
                    <a:pt x="4952111" y="1706689"/>
                  </a:moveTo>
                  <a:lnTo>
                    <a:pt x="4950117" y="1696758"/>
                  </a:lnTo>
                  <a:lnTo>
                    <a:pt x="4944681" y="1688680"/>
                  </a:lnTo>
                  <a:lnTo>
                    <a:pt x="4936604" y="1683232"/>
                  </a:lnTo>
                  <a:lnTo>
                    <a:pt x="4926723" y="1681238"/>
                  </a:lnTo>
                  <a:lnTo>
                    <a:pt x="4916830" y="1683232"/>
                  </a:lnTo>
                  <a:lnTo>
                    <a:pt x="4908753" y="1688680"/>
                  </a:lnTo>
                  <a:lnTo>
                    <a:pt x="4903317" y="1696758"/>
                  </a:lnTo>
                  <a:lnTo>
                    <a:pt x="4901323" y="1706689"/>
                  </a:lnTo>
                  <a:lnTo>
                    <a:pt x="4903317" y="1716582"/>
                  </a:lnTo>
                  <a:lnTo>
                    <a:pt x="4908753" y="1724647"/>
                  </a:lnTo>
                  <a:lnTo>
                    <a:pt x="4916830" y="1730095"/>
                  </a:lnTo>
                  <a:lnTo>
                    <a:pt x="4926723" y="1732089"/>
                  </a:lnTo>
                  <a:lnTo>
                    <a:pt x="4936604" y="1730095"/>
                  </a:lnTo>
                  <a:lnTo>
                    <a:pt x="4944681" y="1724647"/>
                  </a:lnTo>
                  <a:lnTo>
                    <a:pt x="4950117" y="1716582"/>
                  </a:lnTo>
                  <a:lnTo>
                    <a:pt x="4952111" y="1706689"/>
                  </a:lnTo>
                  <a:close/>
                </a:path>
                <a:path w="4973319" h="2748915">
                  <a:moveTo>
                    <a:pt x="4952111" y="1605038"/>
                  </a:moveTo>
                  <a:lnTo>
                    <a:pt x="4950117" y="1595107"/>
                  </a:lnTo>
                  <a:lnTo>
                    <a:pt x="4944681" y="1587030"/>
                  </a:lnTo>
                  <a:lnTo>
                    <a:pt x="4936604" y="1581581"/>
                  </a:lnTo>
                  <a:lnTo>
                    <a:pt x="4926723" y="1579587"/>
                  </a:lnTo>
                  <a:lnTo>
                    <a:pt x="4916830" y="1581581"/>
                  </a:lnTo>
                  <a:lnTo>
                    <a:pt x="4908753" y="1587030"/>
                  </a:lnTo>
                  <a:lnTo>
                    <a:pt x="4903317" y="1595107"/>
                  </a:lnTo>
                  <a:lnTo>
                    <a:pt x="4901323" y="1605038"/>
                  </a:lnTo>
                  <a:lnTo>
                    <a:pt x="4903317" y="1614932"/>
                  </a:lnTo>
                  <a:lnTo>
                    <a:pt x="4908753" y="1622996"/>
                  </a:lnTo>
                  <a:lnTo>
                    <a:pt x="4916830" y="1628444"/>
                  </a:lnTo>
                  <a:lnTo>
                    <a:pt x="4926723" y="1630438"/>
                  </a:lnTo>
                  <a:lnTo>
                    <a:pt x="4936604" y="1628444"/>
                  </a:lnTo>
                  <a:lnTo>
                    <a:pt x="4944681" y="1622996"/>
                  </a:lnTo>
                  <a:lnTo>
                    <a:pt x="4950117" y="1614932"/>
                  </a:lnTo>
                  <a:lnTo>
                    <a:pt x="4952111" y="1605038"/>
                  </a:lnTo>
                  <a:close/>
                </a:path>
                <a:path w="4973319" h="2748915">
                  <a:moveTo>
                    <a:pt x="4952111" y="1503387"/>
                  </a:moveTo>
                  <a:lnTo>
                    <a:pt x="4950117" y="1493456"/>
                  </a:lnTo>
                  <a:lnTo>
                    <a:pt x="4944681" y="1485379"/>
                  </a:lnTo>
                  <a:lnTo>
                    <a:pt x="4936604" y="1479931"/>
                  </a:lnTo>
                  <a:lnTo>
                    <a:pt x="4926723" y="1477937"/>
                  </a:lnTo>
                  <a:lnTo>
                    <a:pt x="4916830" y="1479931"/>
                  </a:lnTo>
                  <a:lnTo>
                    <a:pt x="4908753" y="1485379"/>
                  </a:lnTo>
                  <a:lnTo>
                    <a:pt x="4903317" y="1493456"/>
                  </a:lnTo>
                  <a:lnTo>
                    <a:pt x="4901323" y="1503387"/>
                  </a:lnTo>
                  <a:lnTo>
                    <a:pt x="4903317" y="1513281"/>
                  </a:lnTo>
                  <a:lnTo>
                    <a:pt x="4908753" y="1521345"/>
                  </a:lnTo>
                  <a:lnTo>
                    <a:pt x="4916830" y="1526794"/>
                  </a:lnTo>
                  <a:lnTo>
                    <a:pt x="4926723" y="1528787"/>
                  </a:lnTo>
                  <a:lnTo>
                    <a:pt x="4936604" y="1526794"/>
                  </a:lnTo>
                  <a:lnTo>
                    <a:pt x="4944681" y="1521345"/>
                  </a:lnTo>
                  <a:lnTo>
                    <a:pt x="4950117" y="1513281"/>
                  </a:lnTo>
                  <a:lnTo>
                    <a:pt x="4952111" y="1503387"/>
                  </a:lnTo>
                  <a:close/>
                </a:path>
                <a:path w="4973319" h="2748915">
                  <a:moveTo>
                    <a:pt x="4973129" y="1314513"/>
                  </a:moveTo>
                  <a:lnTo>
                    <a:pt x="4971135" y="1304582"/>
                  </a:lnTo>
                  <a:lnTo>
                    <a:pt x="4965700" y="1296504"/>
                  </a:lnTo>
                  <a:lnTo>
                    <a:pt x="4957623" y="1291069"/>
                  </a:lnTo>
                  <a:lnTo>
                    <a:pt x="4947742" y="1289062"/>
                  </a:lnTo>
                  <a:lnTo>
                    <a:pt x="4937849" y="1291069"/>
                  </a:lnTo>
                  <a:lnTo>
                    <a:pt x="4929784" y="1296504"/>
                  </a:lnTo>
                  <a:lnTo>
                    <a:pt x="4924336" y="1304582"/>
                  </a:lnTo>
                  <a:lnTo>
                    <a:pt x="4922342" y="1314513"/>
                  </a:lnTo>
                  <a:lnTo>
                    <a:pt x="4924336" y="1324406"/>
                  </a:lnTo>
                  <a:lnTo>
                    <a:pt x="4929784" y="1332484"/>
                  </a:lnTo>
                  <a:lnTo>
                    <a:pt x="4937849" y="1337919"/>
                  </a:lnTo>
                  <a:lnTo>
                    <a:pt x="4947742" y="1339913"/>
                  </a:lnTo>
                  <a:lnTo>
                    <a:pt x="4957623" y="1337919"/>
                  </a:lnTo>
                  <a:lnTo>
                    <a:pt x="4965700" y="1332484"/>
                  </a:lnTo>
                  <a:lnTo>
                    <a:pt x="4971135" y="1324406"/>
                  </a:lnTo>
                  <a:lnTo>
                    <a:pt x="4973129" y="1314513"/>
                  </a:lnTo>
                  <a:close/>
                </a:path>
                <a:path w="4973319" h="2748915">
                  <a:moveTo>
                    <a:pt x="4973129" y="1212862"/>
                  </a:moveTo>
                  <a:lnTo>
                    <a:pt x="4971135" y="1202931"/>
                  </a:lnTo>
                  <a:lnTo>
                    <a:pt x="4965700" y="1194854"/>
                  </a:lnTo>
                  <a:lnTo>
                    <a:pt x="4957623" y="1189418"/>
                  </a:lnTo>
                  <a:lnTo>
                    <a:pt x="4947742" y="1187411"/>
                  </a:lnTo>
                  <a:lnTo>
                    <a:pt x="4937849" y="1189418"/>
                  </a:lnTo>
                  <a:lnTo>
                    <a:pt x="4929771" y="1194854"/>
                  </a:lnTo>
                  <a:lnTo>
                    <a:pt x="4924336" y="1202931"/>
                  </a:lnTo>
                  <a:lnTo>
                    <a:pt x="4922342" y="1212862"/>
                  </a:lnTo>
                  <a:lnTo>
                    <a:pt x="4924336" y="1222756"/>
                  </a:lnTo>
                  <a:lnTo>
                    <a:pt x="4929784" y="1230833"/>
                  </a:lnTo>
                  <a:lnTo>
                    <a:pt x="4937849" y="1236268"/>
                  </a:lnTo>
                  <a:lnTo>
                    <a:pt x="4947742" y="1238262"/>
                  </a:lnTo>
                  <a:lnTo>
                    <a:pt x="4957623" y="1236268"/>
                  </a:lnTo>
                  <a:lnTo>
                    <a:pt x="4965700" y="1230833"/>
                  </a:lnTo>
                  <a:lnTo>
                    <a:pt x="4971135" y="1222756"/>
                  </a:lnTo>
                  <a:lnTo>
                    <a:pt x="4973129" y="1212862"/>
                  </a:lnTo>
                  <a:close/>
                </a:path>
                <a:path w="4973319" h="2748915">
                  <a:moveTo>
                    <a:pt x="4973129" y="1111211"/>
                  </a:moveTo>
                  <a:lnTo>
                    <a:pt x="4971135" y="1101280"/>
                  </a:lnTo>
                  <a:lnTo>
                    <a:pt x="4965700" y="1093203"/>
                  </a:lnTo>
                  <a:lnTo>
                    <a:pt x="4957623" y="1087767"/>
                  </a:lnTo>
                  <a:lnTo>
                    <a:pt x="4947742" y="1085761"/>
                  </a:lnTo>
                  <a:lnTo>
                    <a:pt x="4937849" y="1087767"/>
                  </a:lnTo>
                  <a:lnTo>
                    <a:pt x="4929771" y="1093203"/>
                  </a:lnTo>
                  <a:lnTo>
                    <a:pt x="4924336" y="1101280"/>
                  </a:lnTo>
                  <a:lnTo>
                    <a:pt x="4922342" y="1111211"/>
                  </a:lnTo>
                  <a:lnTo>
                    <a:pt x="4924336" y="1121105"/>
                  </a:lnTo>
                  <a:lnTo>
                    <a:pt x="4929771" y="1129182"/>
                  </a:lnTo>
                  <a:lnTo>
                    <a:pt x="4937849" y="1134618"/>
                  </a:lnTo>
                  <a:lnTo>
                    <a:pt x="4947742" y="1136611"/>
                  </a:lnTo>
                  <a:lnTo>
                    <a:pt x="4957623" y="1134618"/>
                  </a:lnTo>
                  <a:lnTo>
                    <a:pt x="4965700" y="1129182"/>
                  </a:lnTo>
                  <a:lnTo>
                    <a:pt x="4971135" y="1121105"/>
                  </a:lnTo>
                  <a:lnTo>
                    <a:pt x="4973129" y="1111211"/>
                  </a:lnTo>
                  <a:close/>
                </a:path>
                <a:path w="4973319" h="2748915">
                  <a:moveTo>
                    <a:pt x="4973129" y="1009561"/>
                  </a:moveTo>
                  <a:lnTo>
                    <a:pt x="4971135" y="999629"/>
                  </a:lnTo>
                  <a:lnTo>
                    <a:pt x="4965700" y="991552"/>
                  </a:lnTo>
                  <a:lnTo>
                    <a:pt x="4957623" y="986116"/>
                  </a:lnTo>
                  <a:lnTo>
                    <a:pt x="4947742" y="984110"/>
                  </a:lnTo>
                  <a:lnTo>
                    <a:pt x="4937849" y="986116"/>
                  </a:lnTo>
                  <a:lnTo>
                    <a:pt x="4929771" y="991552"/>
                  </a:lnTo>
                  <a:lnTo>
                    <a:pt x="4924336" y="999629"/>
                  </a:lnTo>
                  <a:lnTo>
                    <a:pt x="4922342" y="1009561"/>
                  </a:lnTo>
                  <a:lnTo>
                    <a:pt x="4924336" y="1019454"/>
                  </a:lnTo>
                  <a:lnTo>
                    <a:pt x="4929771" y="1027531"/>
                  </a:lnTo>
                  <a:lnTo>
                    <a:pt x="4937849" y="1032967"/>
                  </a:lnTo>
                  <a:lnTo>
                    <a:pt x="4947742" y="1034961"/>
                  </a:lnTo>
                  <a:lnTo>
                    <a:pt x="4957623" y="1032967"/>
                  </a:lnTo>
                  <a:lnTo>
                    <a:pt x="4965700" y="1027531"/>
                  </a:lnTo>
                  <a:lnTo>
                    <a:pt x="4971135" y="1019454"/>
                  </a:lnTo>
                  <a:lnTo>
                    <a:pt x="4973129" y="1009561"/>
                  </a:lnTo>
                  <a:close/>
                </a:path>
                <a:path w="4973319" h="2748915">
                  <a:moveTo>
                    <a:pt x="4973129" y="907910"/>
                  </a:moveTo>
                  <a:lnTo>
                    <a:pt x="4971135" y="897978"/>
                  </a:lnTo>
                  <a:lnTo>
                    <a:pt x="4965700" y="889901"/>
                  </a:lnTo>
                  <a:lnTo>
                    <a:pt x="4957623" y="884466"/>
                  </a:lnTo>
                  <a:lnTo>
                    <a:pt x="4947742" y="882459"/>
                  </a:lnTo>
                  <a:lnTo>
                    <a:pt x="4937849" y="884466"/>
                  </a:lnTo>
                  <a:lnTo>
                    <a:pt x="4929771" y="889901"/>
                  </a:lnTo>
                  <a:lnTo>
                    <a:pt x="4924336" y="897978"/>
                  </a:lnTo>
                  <a:lnTo>
                    <a:pt x="4922342" y="907910"/>
                  </a:lnTo>
                  <a:lnTo>
                    <a:pt x="4924336" y="917803"/>
                  </a:lnTo>
                  <a:lnTo>
                    <a:pt x="4929771" y="925880"/>
                  </a:lnTo>
                  <a:lnTo>
                    <a:pt x="4937849" y="931316"/>
                  </a:lnTo>
                  <a:lnTo>
                    <a:pt x="4947742" y="933310"/>
                  </a:lnTo>
                  <a:lnTo>
                    <a:pt x="4957623" y="931316"/>
                  </a:lnTo>
                  <a:lnTo>
                    <a:pt x="4965700" y="925880"/>
                  </a:lnTo>
                  <a:lnTo>
                    <a:pt x="4971135" y="917803"/>
                  </a:lnTo>
                  <a:lnTo>
                    <a:pt x="4973129" y="907910"/>
                  </a:lnTo>
                  <a:close/>
                </a:path>
                <a:path w="4973319" h="2748915">
                  <a:moveTo>
                    <a:pt x="4973129" y="806259"/>
                  </a:moveTo>
                  <a:lnTo>
                    <a:pt x="4971135" y="796328"/>
                  </a:lnTo>
                  <a:lnTo>
                    <a:pt x="4965700" y="788250"/>
                  </a:lnTo>
                  <a:lnTo>
                    <a:pt x="4957623" y="782815"/>
                  </a:lnTo>
                  <a:lnTo>
                    <a:pt x="4947742" y="780808"/>
                  </a:lnTo>
                  <a:lnTo>
                    <a:pt x="4937849" y="782815"/>
                  </a:lnTo>
                  <a:lnTo>
                    <a:pt x="4929771" y="788250"/>
                  </a:lnTo>
                  <a:lnTo>
                    <a:pt x="4924336" y="796328"/>
                  </a:lnTo>
                  <a:lnTo>
                    <a:pt x="4922342" y="806259"/>
                  </a:lnTo>
                  <a:lnTo>
                    <a:pt x="4924336" y="816152"/>
                  </a:lnTo>
                  <a:lnTo>
                    <a:pt x="4929771" y="824230"/>
                  </a:lnTo>
                  <a:lnTo>
                    <a:pt x="4937849" y="829665"/>
                  </a:lnTo>
                  <a:lnTo>
                    <a:pt x="4947742" y="831659"/>
                  </a:lnTo>
                  <a:lnTo>
                    <a:pt x="4957623" y="829665"/>
                  </a:lnTo>
                  <a:lnTo>
                    <a:pt x="4965700" y="824230"/>
                  </a:lnTo>
                  <a:lnTo>
                    <a:pt x="4971135" y="816152"/>
                  </a:lnTo>
                  <a:lnTo>
                    <a:pt x="4973129" y="806259"/>
                  </a:lnTo>
                  <a:close/>
                </a:path>
                <a:path w="4973319" h="2748915">
                  <a:moveTo>
                    <a:pt x="4973129" y="704608"/>
                  </a:moveTo>
                  <a:lnTo>
                    <a:pt x="4971135" y="694677"/>
                  </a:lnTo>
                  <a:lnTo>
                    <a:pt x="4965700" y="686600"/>
                  </a:lnTo>
                  <a:lnTo>
                    <a:pt x="4957623" y="681164"/>
                  </a:lnTo>
                  <a:lnTo>
                    <a:pt x="4947742" y="679157"/>
                  </a:lnTo>
                  <a:lnTo>
                    <a:pt x="4937849" y="681164"/>
                  </a:lnTo>
                  <a:lnTo>
                    <a:pt x="4929771" y="686600"/>
                  </a:lnTo>
                  <a:lnTo>
                    <a:pt x="4924336" y="694677"/>
                  </a:lnTo>
                  <a:lnTo>
                    <a:pt x="4922342" y="704608"/>
                  </a:lnTo>
                  <a:lnTo>
                    <a:pt x="4924336" y="714502"/>
                  </a:lnTo>
                  <a:lnTo>
                    <a:pt x="4929771" y="722579"/>
                  </a:lnTo>
                  <a:lnTo>
                    <a:pt x="4937849" y="728014"/>
                  </a:lnTo>
                  <a:lnTo>
                    <a:pt x="4947742" y="730008"/>
                  </a:lnTo>
                  <a:lnTo>
                    <a:pt x="4957623" y="728014"/>
                  </a:lnTo>
                  <a:lnTo>
                    <a:pt x="4965700" y="722579"/>
                  </a:lnTo>
                  <a:lnTo>
                    <a:pt x="4971135" y="714502"/>
                  </a:lnTo>
                  <a:lnTo>
                    <a:pt x="4973129" y="704608"/>
                  </a:lnTo>
                  <a:close/>
                </a:path>
                <a:path w="4973319" h="2748915">
                  <a:moveTo>
                    <a:pt x="4973129" y="602957"/>
                  </a:moveTo>
                  <a:lnTo>
                    <a:pt x="4971135" y="593026"/>
                  </a:lnTo>
                  <a:lnTo>
                    <a:pt x="4965700" y="584949"/>
                  </a:lnTo>
                  <a:lnTo>
                    <a:pt x="4957623" y="579513"/>
                  </a:lnTo>
                  <a:lnTo>
                    <a:pt x="4947742" y="577507"/>
                  </a:lnTo>
                  <a:lnTo>
                    <a:pt x="4937849" y="579513"/>
                  </a:lnTo>
                  <a:lnTo>
                    <a:pt x="4929771" y="584949"/>
                  </a:lnTo>
                  <a:lnTo>
                    <a:pt x="4924336" y="593026"/>
                  </a:lnTo>
                  <a:lnTo>
                    <a:pt x="4922342" y="602957"/>
                  </a:lnTo>
                  <a:lnTo>
                    <a:pt x="4924336" y="612851"/>
                  </a:lnTo>
                  <a:lnTo>
                    <a:pt x="4929771" y="620928"/>
                  </a:lnTo>
                  <a:lnTo>
                    <a:pt x="4937849" y="626364"/>
                  </a:lnTo>
                  <a:lnTo>
                    <a:pt x="4947742" y="628357"/>
                  </a:lnTo>
                  <a:lnTo>
                    <a:pt x="4957623" y="626364"/>
                  </a:lnTo>
                  <a:lnTo>
                    <a:pt x="4965700" y="620928"/>
                  </a:lnTo>
                  <a:lnTo>
                    <a:pt x="4971135" y="612851"/>
                  </a:lnTo>
                  <a:lnTo>
                    <a:pt x="4973129" y="602957"/>
                  </a:lnTo>
                  <a:close/>
                </a:path>
                <a:path w="4973319" h="2748915">
                  <a:moveTo>
                    <a:pt x="4973129" y="501307"/>
                  </a:moveTo>
                  <a:lnTo>
                    <a:pt x="4971135" y="491375"/>
                  </a:lnTo>
                  <a:lnTo>
                    <a:pt x="4965700" y="483298"/>
                  </a:lnTo>
                  <a:lnTo>
                    <a:pt x="4957623" y="477862"/>
                  </a:lnTo>
                  <a:lnTo>
                    <a:pt x="4947742" y="475856"/>
                  </a:lnTo>
                  <a:lnTo>
                    <a:pt x="4937849" y="477862"/>
                  </a:lnTo>
                  <a:lnTo>
                    <a:pt x="4929771" y="483298"/>
                  </a:lnTo>
                  <a:lnTo>
                    <a:pt x="4924336" y="491375"/>
                  </a:lnTo>
                  <a:lnTo>
                    <a:pt x="4922342" y="501307"/>
                  </a:lnTo>
                  <a:lnTo>
                    <a:pt x="4924336" y="511200"/>
                  </a:lnTo>
                  <a:lnTo>
                    <a:pt x="4929771" y="519277"/>
                  </a:lnTo>
                  <a:lnTo>
                    <a:pt x="4937849" y="524713"/>
                  </a:lnTo>
                  <a:lnTo>
                    <a:pt x="4947742" y="526707"/>
                  </a:lnTo>
                  <a:lnTo>
                    <a:pt x="4957623" y="524713"/>
                  </a:lnTo>
                  <a:lnTo>
                    <a:pt x="4965700" y="519277"/>
                  </a:lnTo>
                  <a:lnTo>
                    <a:pt x="4971135" y="511200"/>
                  </a:lnTo>
                  <a:lnTo>
                    <a:pt x="4973129" y="501307"/>
                  </a:lnTo>
                  <a:close/>
                </a:path>
                <a:path w="4973319" h="2748915">
                  <a:moveTo>
                    <a:pt x="4973129" y="399656"/>
                  </a:moveTo>
                  <a:lnTo>
                    <a:pt x="4971135" y="389724"/>
                  </a:lnTo>
                  <a:lnTo>
                    <a:pt x="4965700" y="381647"/>
                  </a:lnTo>
                  <a:lnTo>
                    <a:pt x="4957623" y="376212"/>
                  </a:lnTo>
                  <a:lnTo>
                    <a:pt x="4947742" y="374205"/>
                  </a:lnTo>
                  <a:lnTo>
                    <a:pt x="4937849" y="376212"/>
                  </a:lnTo>
                  <a:lnTo>
                    <a:pt x="4929771" y="381647"/>
                  </a:lnTo>
                  <a:lnTo>
                    <a:pt x="4924336" y="389724"/>
                  </a:lnTo>
                  <a:lnTo>
                    <a:pt x="4922342" y="399656"/>
                  </a:lnTo>
                  <a:lnTo>
                    <a:pt x="4924336" y="409549"/>
                  </a:lnTo>
                  <a:lnTo>
                    <a:pt x="4929771" y="417626"/>
                  </a:lnTo>
                  <a:lnTo>
                    <a:pt x="4937849" y="423062"/>
                  </a:lnTo>
                  <a:lnTo>
                    <a:pt x="4947742" y="425056"/>
                  </a:lnTo>
                  <a:lnTo>
                    <a:pt x="4957623" y="423062"/>
                  </a:lnTo>
                  <a:lnTo>
                    <a:pt x="4965700" y="417626"/>
                  </a:lnTo>
                  <a:lnTo>
                    <a:pt x="4971135" y="409549"/>
                  </a:lnTo>
                  <a:lnTo>
                    <a:pt x="4973129" y="399656"/>
                  </a:lnTo>
                  <a:close/>
                </a:path>
                <a:path w="4973319" h="2748915">
                  <a:moveTo>
                    <a:pt x="4973129" y="298005"/>
                  </a:moveTo>
                  <a:lnTo>
                    <a:pt x="4971135" y="288074"/>
                  </a:lnTo>
                  <a:lnTo>
                    <a:pt x="4965700" y="279996"/>
                  </a:lnTo>
                  <a:lnTo>
                    <a:pt x="4957623" y="274561"/>
                  </a:lnTo>
                  <a:lnTo>
                    <a:pt x="4947742" y="272554"/>
                  </a:lnTo>
                  <a:lnTo>
                    <a:pt x="4937849" y="274561"/>
                  </a:lnTo>
                  <a:lnTo>
                    <a:pt x="4929771" y="279996"/>
                  </a:lnTo>
                  <a:lnTo>
                    <a:pt x="4924336" y="288074"/>
                  </a:lnTo>
                  <a:lnTo>
                    <a:pt x="4922342" y="298005"/>
                  </a:lnTo>
                  <a:lnTo>
                    <a:pt x="4924336" y="307898"/>
                  </a:lnTo>
                  <a:lnTo>
                    <a:pt x="4929771" y="315976"/>
                  </a:lnTo>
                  <a:lnTo>
                    <a:pt x="4937849" y="321411"/>
                  </a:lnTo>
                  <a:lnTo>
                    <a:pt x="4947742" y="323405"/>
                  </a:lnTo>
                  <a:lnTo>
                    <a:pt x="4957623" y="321411"/>
                  </a:lnTo>
                  <a:lnTo>
                    <a:pt x="4965700" y="315976"/>
                  </a:lnTo>
                  <a:lnTo>
                    <a:pt x="4971135" y="307898"/>
                  </a:lnTo>
                  <a:lnTo>
                    <a:pt x="4973129" y="298005"/>
                  </a:lnTo>
                  <a:close/>
                </a:path>
                <a:path w="4973319" h="2748915">
                  <a:moveTo>
                    <a:pt x="4973129" y="196354"/>
                  </a:moveTo>
                  <a:lnTo>
                    <a:pt x="4971135" y="186423"/>
                  </a:lnTo>
                  <a:lnTo>
                    <a:pt x="4965700" y="178346"/>
                  </a:lnTo>
                  <a:lnTo>
                    <a:pt x="4957623" y="172910"/>
                  </a:lnTo>
                  <a:lnTo>
                    <a:pt x="4947742" y="170903"/>
                  </a:lnTo>
                  <a:lnTo>
                    <a:pt x="4937849" y="172910"/>
                  </a:lnTo>
                  <a:lnTo>
                    <a:pt x="4929771" y="178346"/>
                  </a:lnTo>
                  <a:lnTo>
                    <a:pt x="4924336" y="186423"/>
                  </a:lnTo>
                  <a:lnTo>
                    <a:pt x="4922342" y="196354"/>
                  </a:lnTo>
                  <a:lnTo>
                    <a:pt x="4924336" y="206248"/>
                  </a:lnTo>
                  <a:lnTo>
                    <a:pt x="4929771" y="214325"/>
                  </a:lnTo>
                  <a:lnTo>
                    <a:pt x="4937849" y="219760"/>
                  </a:lnTo>
                  <a:lnTo>
                    <a:pt x="4947742" y="221754"/>
                  </a:lnTo>
                  <a:lnTo>
                    <a:pt x="4957623" y="219760"/>
                  </a:lnTo>
                  <a:lnTo>
                    <a:pt x="4965700" y="214325"/>
                  </a:lnTo>
                  <a:lnTo>
                    <a:pt x="4971135" y="206248"/>
                  </a:lnTo>
                  <a:lnTo>
                    <a:pt x="4973129" y="196354"/>
                  </a:lnTo>
                  <a:close/>
                </a:path>
                <a:path w="4973319" h="2748915">
                  <a:moveTo>
                    <a:pt x="4973129" y="94703"/>
                  </a:moveTo>
                  <a:lnTo>
                    <a:pt x="4971135" y="84772"/>
                  </a:lnTo>
                  <a:lnTo>
                    <a:pt x="4965700" y="76695"/>
                  </a:lnTo>
                  <a:lnTo>
                    <a:pt x="4957623" y="71259"/>
                  </a:lnTo>
                  <a:lnTo>
                    <a:pt x="4947742" y="69253"/>
                  </a:lnTo>
                  <a:lnTo>
                    <a:pt x="4937849" y="71259"/>
                  </a:lnTo>
                  <a:lnTo>
                    <a:pt x="4929771" y="76695"/>
                  </a:lnTo>
                  <a:lnTo>
                    <a:pt x="4924336" y="84772"/>
                  </a:lnTo>
                  <a:lnTo>
                    <a:pt x="4922342" y="94703"/>
                  </a:lnTo>
                  <a:lnTo>
                    <a:pt x="4924336" y="104597"/>
                  </a:lnTo>
                  <a:lnTo>
                    <a:pt x="4929771" y="112674"/>
                  </a:lnTo>
                  <a:lnTo>
                    <a:pt x="4937849" y="118110"/>
                  </a:lnTo>
                  <a:lnTo>
                    <a:pt x="4947742" y="120103"/>
                  </a:lnTo>
                  <a:lnTo>
                    <a:pt x="4957623" y="118110"/>
                  </a:lnTo>
                  <a:lnTo>
                    <a:pt x="4965700" y="112674"/>
                  </a:lnTo>
                  <a:lnTo>
                    <a:pt x="4971135" y="104597"/>
                  </a:lnTo>
                  <a:lnTo>
                    <a:pt x="4973129" y="94703"/>
                  </a:lnTo>
                  <a:close/>
                </a:path>
              </a:pathLst>
            </a:custGeom>
            <a:solidFill>
              <a:srgbClr val="FF1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11825453" y="5510405"/>
              <a:ext cx="1525270" cy="1024890"/>
            </a:xfrm>
            <a:custGeom>
              <a:avLst/>
              <a:gdLst/>
              <a:ahLst/>
              <a:cxnLst/>
              <a:rect l="l" t="t" r="r" b="b"/>
              <a:pathLst>
                <a:path w="1525269" h="1024890">
                  <a:moveTo>
                    <a:pt x="1524646" y="0"/>
                  </a:moveTo>
                  <a:lnTo>
                    <a:pt x="0" y="0"/>
                  </a:lnTo>
                  <a:lnTo>
                    <a:pt x="0" y="1024793"/>
                  </a:lnTo>
                  <a:lnTo>
                    <a:pt x="1524646" y="1024793"/>
                  </a:lnTo>
                  <a:lnTo>
                    <a:pt x="15246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12110948" y="5971919"/>
              <a:ext cx="896619" cy="0"/>
            </a:xfrm>
            <a:custGeom>
              <a:avLst/>
              <a:gdLst/>
              <a:ahLst/>
              <a:cxnLst/>
              <a:rect l="l" t="t" r="r" b="b"/>
              <a:pathLst>
                <a:path w="896619">
                  <a:moveTo>
                    <a:pt x="0" y="0"/>
                  </a:moveTo>
                  <a:lnTo>
                    <a:pt x="896386" y="1"/>
                  </a:lnTo>
                </a:path>
              </a:pathLst>
            </a:custGeom>
            <a:ln w="508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11983948" y="5956494"/>
              <a:ext cx="254000" cy="335915"/>
            </a:xfrm>
            <a:custGeom>
              <a:avLst/>
              <a:gdLst/>
              <a:ahLst/>
              <a:cxnLst/>
              <a:rect l="l" t="t" r="r" b="b"/>
              <a:pathLst>
                <a:path w="254000" h="335914">
                  <a:moveTo>
                    <a:pt x="101601" y="183233"/>
                  </a:moveTo>
                  <a:lnTo>
                    <a:pt x="0" y="183233"/>
                  </a:lnTo>
                  <a:lnTo>
                    <a:pt x="127001" y="335633"/>
                  </a:lnTo>
                  <a:lnTo>
                    <a:pt x="211666" y="234033"/>
                  </a:lnTo>
                  <a:lnTo>
                    <a:pt x="127001" y="234033"/>
                  </a:lnTo>
                  <a:lnTo>
                    <a:pt x="117114" y="232036"/>
                  </a:lnTo>
                  <a:lnTo>
                    <a:pt x="109040" y="226593"/>
                  </a:lnTo>
                  <a:lnTo>
                    <a:pt x="103597" y="218519"/>
                  </a:lnTo>
                  <a:lnTo>
                    <a:pt x="101601" y="208633"/>
                  </a:lnTo>
                  <a:lnTo>
                    <a:pt x="101601" y="183233"/>
                  </a:lnTo>
                  <a:close/>
                </a:path>
                <a:path w="254000" h="335914">
                  <a:moveTo>
                    <a:pt x="127000" y="0"/>
                  </a:moveTo>
                  <a:lnTo>
                    <a:pt x="117113" y="1996"/>
                  </a:lnTo>
                  <a:lnTo>
                    <a:pt x="109039" y="7439"/>
                  </a:lnTo>
                  <a:lnTo>
                    <a:pt x="103596" y="15513"/>
                  </a:lnTo>
                  <a:lnTo>
                    <a:pt x="101600" y="25400"/>
                  </a:lnTo>
                  <a:lnTo>
                    <a:pt x="101601" y="208633"/>
                  </a:lnTo>
                  <a:lnTo>
                    <a:pt x="103597" y="218519"/>
                  </a:lnTo>
                  <a:lnTo>
                    <a:pt x="109040" y="226593"/>
                  </a:lnTo>
                  <a:lnTo>
                    <a:pt x="117114" y="232036"/>
                  </a:lnTo>
                  <a:lnTo>
                    <a:pt x="127001" y="234033"/>
                  </a:lnTo>
                  <a:lnTo>
                    <a:pt x="136887" y="232036"/>
                  </a:lnTo>
                  <a:lnTo>
                    <a:pt x="144961" y="226593"/>
                  </a:lnTo>
                  <a:lnTo>
                    <a:pt x="150405" y="218519"/>
                  </a:lnTo>
                  <a:lnTo>
                    <a:pt x="152401" y="208633"/>
                  </a:lnTo>
                  <a:lnTo>
                    <a:pt x="152400" y="25400"/>
                  </a:lnTo>
                  <a:lnTo>
                    <a:pt x="150403" y="15513"/>
                  </a:lnTo>
                  <a:lnTo>
                    <a:pt x="144960" y="7439"/>
                  </a:lnTo>
                  <a:lnTo>
                    <a:pt x="136886" y="1996"/>
                  </a:lnTo>
                  <a:lnTo>
                    <a:pt x="127000" y="0"/>
                  </a:lnTo>
                  <a:close/>
                </a:path>
                <a:path w="254000" h="335914">
                  <a:moveTo>
                    <a:pt x="253998" y="183233"/>
                  </a:moveTo>
                  <a:lnTo>
                    <a:pt x="152401" y="183233"/>
                  </a:lnTo>
                  <a:lnTo>
                    <a:pt x="152401" y="208633"/>
                  </a:lnTo>
                  <a:lnTo>
                    <a:pt x="150405" y="218519"/>
                  </a:lnTo>
                  <a:lnTo>
                    <a:pt x="144961" y="226593"/>
                  </a:lnTo>
                  <a:lnTo>
                    <a:pt x="136887" y="232036"/>
                  </a:lnTo>
                  <a:lnTo>
                    <a:pt x="127001" y="234033"/>
                  </a:lnTo>
                  <a:lnTo>
                    <a:pt x="211666" y="234033"/>
                  </a:lnTo>
                  <a:lnTo>
                    <a:pt x="253998" y="183233"/>
                  </a:lnTo>
                  <a:close/>
                </a:path>
              </a:pathLst>
            </a:custGeom>
            <a:solidFill>
              <a:srgbClr val="FF1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13007340" y="5825505"/>
              <a:ext cx="0" cy="149860"/>
            </a:xfrm>
            <a:custGeom>
              <a:avLst/>
              <a:gdLst/>
              <a:ahLst/>
              <a:cxnLst/>
              <a:rect l="l" t="t" r="r" b="b"/>
              <a:pathLst>
                <a:path h="149860">
                  <a:moveTo>
                    <a:pt x="0" y="0"/>
                  </a:moveTo>
                  <a:lnTo>
                    <a:pt x="1" y="149487"/>
                  </a:lnTo>
                </a:path>
              </a:pathLst>
            </a:custGeom>
            <a:ln w="508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4" name="object 84"/>
          <p:cNvSpPr txBox="1"/>
          <p:nvPr/>
        </p:nvSpPr>
        <p:spPr>
          <a:xfrm>
            <a:off x="11772741" y="6153403"/>
            <a:ext cx="1642110" cy="70612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5"/>
              </a:spcBef>
              <a:tabLst>
                <a:tab pos="688340" algn="l"/>
                <a:tab pos="1363980" algn="l"/>
              </a:tabLst>
            </a:pPr>
            <a:r>
              <a:rPr sz="2400" spc="-3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A</a:t>
            </a:r>
            <a:r>
              <a:rPr sz="24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3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B</a:t>
            </a:r>
            <a:r>
              <a:rPr sz="24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</a:t>
            </a:r>
            <a:endParaRPr sz="2400">
              <a:latin typeface="Arial Black" panose="020B0A04020102020204"/>
              <a:cs typeface="Arial Black" panose="020B0A04020102020204"/>
            </a:endParaRPr>
          </a:p>
          <a:p>
            <a:pPr marL="94615">
              <a:lnSpc>
                <a:spcPct val="100000"/>
              </a:lnSpc>
              <a:spcBef>
                <a:spcPts val="225"/>
              </a:spcBef>
            </a:pP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Message</a:t>
            </a:r>
            <a:r>
              <a:rPr sz="1600" spc="-7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4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Broker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12017185" y="6384124"/>
            <a:ext cx="1072515" cy="76200"/>
          </a:xfrm>
          <a:custGeom>
            <a:avLst/>
            <a:gdLst/>
            <a:ahLst/>
            <a:cxnLst/>
            <a:rect l="l" t="t" r="r" b="b"/>
            <a:pathLst>
              <a:path w="1072515" h="76200">
                <a:moveTo>
                  <a:pt x="76276" y="38100"/>
                </a:moveTo>
                <a:lnTo>
                  <a:pt x="73279" y="23266"/>
                </a:lnTo>
                <a:lnTo>
                  <a:pt x="65112" y="11163"/>
                </a:lnTo>
                <a:lnTo>
                  <a:pt x="53009" y="2997"/>
                </a:lnTo>
                <a:lnTo>
                  <a:pt x="38100" y="0"/>
                </a:lnTo>
                <a:lnTo>
                  <a:pt x="23266" y="2997"/>
                </a:lnTo>
                <a:lnTo>
                  <a:pt x="11163" y="11163"/>
                </a:lnTo>
                <a:lnTo>
                  <a:pt x="2997" y="23266"/>
                </a:lnTo>
                <a:lnTo>
                  <a:pt x="0" y="38100"/>
                </a:lnTo>
                <a:lnTo>
                  <a:pt x="2997" y="52933"/>
                </a:lnTo>
                <a:lnTo>
                  <a:pt x="11163" y="65036"/>
                </a:lnTo>
                <a:lnTo>
                  <a:pt x="23266" y="73202"/>
                </a:lnTo>
                <a:lnTo>
                  <a:pt x="38176" y="76200"/>
                </a:lnTo>
                <a:lnTo>
                  <a:pt x="53009" y="73202"/>
                </a:lnTo>
                <a:lnTo>
                  <a:pt x="65112" y="65036"/>
                </a:lnTo>
                <a:lnTo>
                  <a:pt x="73279" y="52933"/>
                </a:lnTo>
                <a:lnTo>
                  <a:pt x="76276" y="38100"/>
                </a:lnTo>
                <a:close/>
              </a:path>
              <a:path w="1072515" h="76200">
                <a:moveTo>
                  <a:pt x="228752" y="38100"/>
                </a:moveTo>
                <a:lnTo>
                  <a:pt x="225755" y="23266"/>
                </a:lnTo>
                <a:lnTo>
                  <a:pt x="217589" y="11163"/>
                </a:lnTo>
                <a:lnTo>
                  <a:pt x="205486" y="2997"/>
                </a:lnTo>
                <a:lnTo>
                  <a:pt x="190576" y="0"/>
                </a:lnTo>
                <a:lnTo>
                  <a:pt x="175742" y="2997"/>
                </a:lnTo>
                <a:lnTo>
                  <a:pt x="163639" y="11163"/>
                </a:lnTo>
                <a:lnTo>
                  <a:pt x="155473" y="23266"/>
                </a:lnTo>
                <a:lnTo>
                  <a:pt x="152476" y="38100"/>
                </a:lnTo>
                <a:lnTo>
                  <a:pt x="155473" y="52933"/>
                </a:lnTo>
                <a:lnTo>
                  <a:pt x="163639" y="65036"/>
                </a:lnTo>
                <a:lnTo>
                  <a:pt x="175742" y="73202"/>
                </a:lnTo>
                <a:lnTo>
                  <a:pt x="190652" y="76200"/>
                </a:lnTo>
                <a:lnTo>
                  <a:pt x="205486" y="73202"/>
                </a:lnTo>
                <a:lnTo>
                  <a:pt x="217589" y="65036"/>
                </a:lnTo>
                <a:lnTo>
                  <a:pt x="225755" y="52933"/>
                </a:lnTo>
                <a:lnTo>
                  <a:pt x="228752" y="38100"/>
                </a:lnTo>
                <a:close/>
              </a:path>
              <a:path w="1072515" h="76200">
                <a:moveTo>
                  <a:pt x="381228" y="38100"/>
                </a:moveTo>
                <a:lnTo>
                  <a:pt x="378231" y="23266"/>
                </a:lnTo>
                <a:lnTo>
                  <a:pt x="370065" y="11163"/>
                </a:lnTo>
                <a:lnTo>
                  <a:pt x="357962" y="2997"/>
                </a:lnTo>
                <a:lnTo>
                  <a:pt x="343052" y="0"/>
                </a:lnTo>
                <a:lnTo>
                  <a:pt x="328218" y="2997"/>
                </a:lnTo>
                <a:lnTo>
                  <a:pt x="316115" y="11163"/>
                </a:lnTo>
                <a:lnTo>
                  <a:pt x="307949" y="23266"/>
                </a:lnTo>
                <a:lnTo>
                  <a:pt x="304952" y="38100"/>
                </a:lnTo>
                <a:lnTo>
                  <a:pt x="307949" y="52933"/>
                </a:lnTo>
                <a:lnTo>
                  <a:pt x="316115" y="65036"/>
                </a:lnTo>
                <a:lnTo>
                  <a:pt x="328218" y="73202"/>
                </a:lnTo>
                <a:lnTo>
                  <a:pt x="343128" y="76200"/>
                </a:lnTo>
                <a:lnTo>
                  <a:pt x="357962" y="73202"/>
                </a:lnTo>
                <a:lnTo>
                  <a:pt x="370065" y="65036"/>
                </a:lnTo>
                <a:lnTo>
                  <a:pt x="378231" y="52933"/>
                </a:lnTo>
                <a:lnTo>
                  <a:pt x="381228" y="38100"/>
                </a:lnTo>
                <a:close/>
              </a:path>
              <a:path w="1072515" h="76200">
                <a:moveTo>
                  <a:pt x="767168" y="38100"/>
                </a:moveTo>
                <a:lnTo>
                  <a:pt x="764171" y="23266"/>
                </a:lnTo>
                <a:lnTo>
                  <a:pt x="756005" y="11163"/>
                </a:lnTo>
                <a:lnTo>
                  <a:pt x="743889" y="2997"/>
                </a:lnTo>
                <a:lnTo>
                  <a:pt x="728992" y="0"/>
                </a:lnTo>
                <a:lnTo>
                  <a:pt x="714159" y="2997"/>
                </a:lnTo>
                <a:lnTo>
                  <a:pt x="702043" y="11163"/>
                </a:lnTo>
                <a:lnTo>
                  <a:pt x="693877" y="23266"/>
                </a:lnTo>
                <a:lnTo>
                  <a:pt x="690892" y="38100"/>
                </a:lnTo>
                <a:lnTo>
                  <a:pt x="693877" y="52933"/>
                </a:lnTo>
                <a:lnTo>
                  <a:pt x="702043" y="65036"/>
                </a:lnTo>
                <a:lnTo>
                  <a:pt x="714159" y="73202"/>
                </a:lnTo>
                <a:lnTo>
                  <a:pt x="729068" y="76200"/>
                </a:lnTo>
                <a:lnTo>
                  <a:pt x="743889" y="73202"/>
                </a:lnTo>
                <a:lnTo>
                  <a:pt x="756005" y="65036"/>
                </a:lnTo>
                <a:lnTo>
                  <a:pt x="764171" y="52933"/>
                </a:lnTo>
                <a:lnTo>
                  <a:pt x="767168" y="38100"/>
                </a:lnTo>
                <a:close/>
              </a:path>
              <a:path w="1072515" h="76200">
                <a:moveTo>
                  <a:pt x="919645" y="38100"/>
                </a:moveTo>
                <a:lnTo>
                  <a:pt x="916647" y="23266"/>
                </a:lnTo>
                <a:lnTo>
                  <a:pt x="908481" y="11163"/>
                </a:lnTo>
                <a:lnTo>
                  <a:pt x="896366" y="2997"/>
                </a:lnTo>
                <a:lnTo>
                  <a:pt x="881468" y="0"/>
                </a:lnTo>
                <a:lnTo>
                  <a:pt x="866635" y="2997"/>
                </a:lnTo>
                <a:lnTo>
                  <a:pt x="854519" y="11163"/>
                </a:lnTo>
                <a:lnTo>
                  <a:pt x="846353" y="23266"/>
                </a:lnTo>
                <a:lnTo>
                  <a:pt x="843368" y="38100"/>
                </a:lnTo>
                <a:lnTo>
                  <a:pt x="846353" y="52933"/>
                </a:lnTo>
                <a:lnTo>
                  <a:pt x="854519" y="65036"/>
                </a:lnTo>
                <a:lnTo>
                  <a:pt x="866635" y="73202"/>
                </a:lnTo>
                <a:lnTo>
                  <a:pt x="881545" y="76200"/>
                </a:lnTo>
                <a:lnTo>
                  <a:pt x="896366" y="73202"/>
                </a:lnTo>
                <a:lnTo>
                  <a:pt x="908481" y="65036"/>
                </a:lnTo>
                <a:lnTo>
                  <a:pt x="916647" y="52933"/>
                </a:lnTo>
                <a:lnTo>
                  <a:pt x="919645" y="38100"/>
                </a:lnTo>
                <a:close/>
              </a:path>
              <a:path w="1072515" h="76200">
                <a:moveTo>
                  <a:pt x="1072121" y="38100"/>
                </a:moveTo>
                <a:lnTo>
                  <a:pt x="1069124" y="23266"/>
                </a:lnTo>
                <a:lnTo>
                  <a:pt x="1060958" y="11163"/>
                </a:lnTo>
                <a:lnTo>
                  <a:pt x="1048842" y="2997"/>
                </a:lnTo>
                <a:lnTo>
                  <a:pt x="1033932" y="0"/>
                </a:lnTo>
                <a:lnTo>
                  <a:pt x="1019111" y="2997"/>
                </a:lnTo>
                <a:lnTo>
                  <a:pt x="1006995" y="11163"/>
                </a:lnTo>
                <a:lnTo>
                  <a:pt x="998829" y="23266"/>
                </a:lnTo>
                <a:lnTo>
                  <a:pt x="995832" y="38100"/>
                </a:lnTo>
                <a:lnTo>
                  <a:pt x="998829" y="52933"/>
                </a:lnTo>
                <a:lnTo>
                  <a:pt x="1006995" y="65036"/>
                </a:lnTo>
                <a:lnTo>
                  <a:pt x="1019111" y="73202"/>
                </a:lnTo>
                <a:lnTo>
                  <a:pt x="1034021" y="76200"/>
                </a:lnTo>
                <a:lnTo>
                  <a:pt x="1048842" y="73202"/>
                </a:lnTo>
                <a:lnTo>
                  <a:pt x="1060958" y="65036"/>
                </a:lnTo>
                <a:lnTo>
                  <a:pt x="1069124" y="52933"/>
                </a:lnTo>
                <a:lnTo>
                  <a:pt x="1072121" y="38100"/>
                </a:lnTo>
                <a:close/>
              </a:path>
            </a:pathLst>
          </a:custGeom>
          <a:solidFill>
            <a:srgbClr val="FF16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 txBox="1"/>
          <p:nvPr/>
        </p:nvSpPr>
        <p:spPr>
          <a:xfrm>
            <a:off x="11774012" y="5437123"/>
            <a:ext cx="16046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88340" algn="l"/>
                <a:tab pos="1363980" algn="l"/>
              </a:tabLst>
            </a:pPr>
            <a:r>
              <a:rPr sz="2400" spc="-3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A</a:t>
            </a:r>
            <a:r>
              <a:rPr sz="24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3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B</a:t>
            </a:r>
            <a:r>
              <a:rPr sz="24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</a:t>
            </a:r>
            <a:endParaRPr sz="24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8008497" y="3660856"/>
            <a:ext cx="5082540" cy="2522855"/>
            <a:chOff x="8008497" y="3660856"/>
            <a:chExt cx="5082540" cy="2522855"/>
          </a:xfrm>
        </p:grpSpPr>
        <p:sp>
          <p:nvSpPr>
            <p:cNvPr id="88" name="object 88"/>
            <p:cNvSpPr/>
            <p:nvPr/>
          </p:nvSpPr>
          <p:spPr>
            <a:xfrm>
              <a:off x="12018455" y="5622315"/>
              <a:ext cx="1072515" cy="76200"/>
            </a:xfrm>
            <a:custGeom>
              <a:avLst/>
              <a:gdLst/>
              <a:ahLst/>
              <a:cxnLst/>
              <a:rect l="l" t="t" r="r" b="b"/>
              <a:pathLst>
                <a:path w="1072515" h="76200">
                  <a:moveTo>
                    <a:pt x="76276" y="38100"/>
                  </a:moveTo>
                  <a:lnTo>
                    <a:pt x="73279" y="23266"/>
                  </a:lnTo>
                  <a:lnTo>
                    <a:pt x="65112" y="11150"/>
                  </a:lnTo>
                  <a:lnTo>
                    <a:pt x="53009" y="2984"/>
                  </a:lnTo>
                  <a:lnTo>
                    <a:pt x="38100" y="0"/>
                  </a:lnTo>
                  <a:lnTo>
                    <a:pt x="23266" y="2984"/>
                  </a:lnTo>
                  <a:lnTo>
                    <a:pt x="11163" y="11150"/>
                  </a:lnTo>
                  <a:lnTo>
                    <a:pt x="2997" y="23266"/>
                  </a:lnTo>
                  <a:lnTo>
                    <a:pt x="0" y="38100"/>
                  </a:lnTo>
                  <a:lnTo>
                    <a:pt x="2997" y="52920"/>
                  </a:lnTo>
                  <a:lnTo>
                    <a:pt x="11163" y="65036"/>
                  </a:lnTo>
                  <a:lnTo>
                    <a:pt x="23266" y="73202"/>
                  </a:lnTo>
                  <a:lnTo>
                    <a:pt x="38176" y="76200"/>
                  </a:lnTo>
                  <a:lnTo>
                    <a:pt x="53009" y="73202"/>
                  </a:lnTo>
                  <a:lnTo>
                    <a:pt x="65112" y="65036"/>
                  </a:lnTo>
                  <a:lnTo>
                    <a:pt x="73279" y="52920"/>
                  </a:lnTo>
                  <a:lnTo>
                    <a:pt x="76276" y="38100"/>
                  </a:lnTo>
                  <a:close/>
                </a:path>
                <a:path w="1072515" h="76200">
                  <a:moveTo>
                    <a:pt x="228752" y="38100"/>
                  </a:moveTo>
                  <a:lnTo>
                    <a:pt x="225755" y="23266"/>
                  </a:lnTo>
                  <a:lnTo>
                    <a:pt x="217589" y="11150"/>
                  </a:lnTo>
                  <a:lnTo>
                    <a:pt x="205486" y="2984"/>
                  </a:lnTo>
                  <a:lnTo>
                    <a:pt x="190576" y="0"/>
                  </a:lnTo>
                  <a:lnTo>
                    <a:pt x="175742" y="2984"/>
                  </a:lnTo>
                  <a:lnTo>
                    <a:pt x="163639" y="11150"/>
                  </a:lnTo>
                  <a:lnTo>
                    <a:pt x="155473" y="23266"/>
                  </a:lnTo>
                  <a:lnTo>
                    <a:pt x="152476" y="38100"/>
                  </a:lnTo>
                  <a:lnTo>
                    <a:pt x="155473" y="52920"/>
                  </a:lnTo>
                  <a:lnTo>
                    <a:pt x="163639" y="65036"/>
                  </a:lnTo>
                  <a:lnTo>
                    <a:pt x="175742" y="73202"/>
                  </a:lnTo>
                  <a:lnTo>
                    <a:pt x="190652" y="76200"/>
                  </a:lnTo>
                  <a:lnTo>
                    <a:pt x="205486" y="73202"/>
                  </a:lnTo>
                  <a:lnTo>
                    <a:pt x="217589" y="65036"/>
                  </a:lnTo>
                  <a:lnTo>
                    <a:pt x="225755" y="52920"/>
                  </a:lnTo>
                  <a:lnTo>
                    <a:pt x="228752" y="38100"/>
                  </a:lnTo>
                  <a:close/>
                </a:path>
                <a:path w="1072515" h="76200">
                  <a:moveTo>
                    <a:pt x="381228" y="38100"/>
                  </a:moveTo>
                  <a:lnTo>
                    <a:pt x="378231" y="23266"/>
                  </a:lnTo>
                  <a:lnTo>
                    <a:pt x="370065" y="11150"/>
                  </a:lnTo>
                  <a:lnTo>
                    <a:pt x="357962" y="2997"/>
                  </a:lnTo>
                  <a:lnTo>
                    <a:pt x="343052" y="0"/>
                  </a:lnTo>
                  <a:lnTo>
                    <a:pt x="328218" y="2997"/>
                  </a:lnTo>
                  <a:lnTo>
                    <a:pt x="316115" y="11150"/>
                  </a:lnTo>
                  <a:lnTo>
                    <a:pt x="307949" y="23266"/>
                  </a:lnTo>
                  <a:lnTo>
                    <a:pt x="304952" y="38100"/>
                  </a:lnTo>
                  <a:lnTo>
                    <a:pt x="307949" y="52933"/>
                  </a:lnTo>
                  <a:lnTo>
                    <a:pt x="316115" y="65036"/>
                  </a:lnTo>
                  <a:lnTo>
                    <a:pt x="328231" y="73202"/>
                  </a:lnTo>
                  <a:lnTo>
                    <a:pt x="343128" y="76200"/>
                  </a:lnTo>
                  <a:lnTo>
                    <a:pt x="357962" y="73202"/>
                  </a:lnTo>
                  <a:lnTo>
                    <a:pt x="370065" y="65036"/>
                  </a:lnTo>
                  <a:lnTo>
                    <a:pt x="378231" y="52933"/>
                  </a:lnTo>
                  <a:lnTo>
                    <a:pt x="381228" y="38100"/>
                  </a:lnTo>
                  <a:close/>
                </a:path>
                <a:path w="1072515" h="76200">
                  <a:moveTo>
                    <a:pt x="767168" y="38100"/>
                  </a:moveTo>
                  <a:lnTo>
                    <a:pt x="764171" y="23266"/>
                  </a:lnTo>
                  <a:lnTo>
                    <a:pt x="756005" y="11150"/>
                  </a:lnTo>
                  <a:lnTo>
                    <a:pt x="743889" y="2984"/>
                  </a:lnTo>
                  <a:lnTo>
                    <a:pt x="728992" y="0"/>
                  </a:lnTo>
                  <a:lnTo>
                    <a:pt x="714159" y="2984"/>
                  </a:lnTo>
                  <a:lnTo>
                    <a:pt x="702043" y="11150"/>
                  </a:lnTo>
                  <a:lnTo>
                    <a:pt x="693877" y="23266"/>
                  </a:lnTo>
                  <a:lnTo>
                    <a:pt x="690892" y="38100"/>
                  </a:lnTo>
                  <a:lnTo>
                    <a:pt x="693877" y="52920"/>
                  </a:lnTo>
                  <a:lnTo>
                    <a:pt x="702043" y="65036"/>
                  </a:lnTo>
                  <a:lnTo>
                    <a:pt x="714159" y="73202"/>
                  </a:lnTo>
                  <a:lnTo>
                    <a:pt x="729068" y="76200"/>
                  </a:lnTo>
                  <a:lnTo>
                    <a:pt x="743889" y="73202"/>
                  </a:lnTo>
                  <a:lnTo>
                    <a:pt x="756005" y="65036"/>
                  </a:lnTo>
                  <a:lnTo>
                    <a:pt x="764171" y="52920"/>
                  </a:lnTo>
                  <a:lnTo>
                    <a:pt x="767168" y="38100"/>
                  </a:lnTo>
                  <a:close/>
                </a:path>
                <a:path w="1072515" h="76200">
                  <a:moveTo>
                    <a:pt x="919645" y="38100"/>
                  </a:moveTo>
                  <a:lnTo>
                    <a:pt x="916647" y="23266"/>
                  </a:lnTo>
                  <a:lnTo>
                    <a:pt x="908481" y="11150"/>
                  </a:lnTo>
                  <a:lnTo>
                    <a:pt x="896366" y="2984"/>
                  </a:lnTo>
                  <a:lnTo>
                    <a:pt x="881468" y="0"/>
                  </a:lnTo>
                  <a:lnTo>
                    <a:pt x="866635" y="2984"/>
                  </a:lnTo>
                  <a:lnTo>
                    <a:pt x="854519" y="11150"/>
                  </a:lnTo>
                  <a:lnTo>
                    <a:pt x="846353" y="23266"/>
                  </a:lnTo>
                  <a:lnTo>
                    <a:pt x="843368" y="38100"/>
                  </a:lnTo>
                  <a:lnTo>
                    <a:pt x="846353" y="52920"/>
                  </a:lnTo>
                  <a:lnTo>
                    <a:pt x="854519" y="65036"/>
                  </a:lnTo>
                  <a:lnTo>
                    <a:pt x="866635" y="73202"/>
                  </a:lnTo>
                  <a:lnTo>
                    <a:pt x="881545" y="76200"/>
                  </a:lnTo>
                  <a:lnTo>
                    <a:pt x="896366" y="73202"/>
                  </a:lnTo>
                  <a:lnTo>
                    <a:pt x="908481" y="65036"/>
                  </a:lnTo>
                  <a:lnTo>
                    <a:pt x="916647" y="52920"/>
                  </a:lnTo>
                  <a:lnTo>
                    <a:pt x="919645" y="38100"/>
                  </a:lnTo>
                  <a:close/>
                </a:path>
                <a:path w="1072515" h="76200">
                  <a:moveTo>
                    <a:pt x="1072108" y="38100"/>
                  </a:moveTo>
                  <a:lnTo>
                    <a:pt x="1069124" y="23266"/>
                  </a:lnTo>
                  <a:lnTo>
                    <a:pt x="1060958" y="11150"/>
                  </a:lnTo>
                  <a:lnTo>
                    <a:pt x="1048842" y="2997"/>
                  </a:lnTo>
                  <a:lnTo>
                    <a:pt x="1033945" y="0"/>
                  </a:lnTo>
                  <a:lnTo>
                    <a:pt x="1019111" y="2997"/>
                  </a:lnTo>
                  <a:lnTo>
                    <a:pt x="1006995" y="11150"/>
                  </a:lnTo>
                  <a:lnTo>
                    <a:pt x="998829" y="23266"/>
                  </a:lnTo>
                  <a:lnTo>
                    <a:pt x="995845" y="38100"/>
                  </a:lnTo>
                  <a:lnTo>
                    <a:pt x="998829" y="52933"/>
                  </a:lnTo>
                  <a:lnTo>
                    <a:pt x="1006995" y="65036"/>
                  </a:lnTo>
                  <a:lnTo>
                    <a:pt x="1019111" y="73202"/>
                  </a:lnTo>
                  <a:lnTo>
                    <a:pt x="1034008" y="76200"/>
                  </a:lnTo>
                  <a:lnTo>
                    <a:pt x="1048842" y="73202"/>
                  </a:lnTo>
                  <a:lnTo>
                    <a:pt x="1060958" y="65036"/>
                  </a:lnTo>
                  <a:lnTo>
                    <a:pt x="1069124" y="52933"/>
                  </a:lnTo>
                  <a:lnTo>
                    <a:pt x="1072108" y="38100"/>
                  </a:lnTo>
                  <a:close/>
                </a:path>
              </a:pathLst>
            </a:custGeom>
            <a:solidFill>
              <a:srgbClr val="FF16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8008493" y="5754014"/>
              <a:ext cx="762635" cy="429259"/>
            </a:xfrm>
            <a:custGeom>
              <a:avLst/>
              <a:gdLst/>
              <a:ahLst/>
              <a:cxnLst/>
              <a:rect l="l" t="t" r="r" b="b"/>
              <a:pathLst>
                <a:path w="762634" h="429260">
                  <a:moveTo>
                    <a:pt x="50850" y="403682"/>
                  </a:moveTo>
                  <a:lnTo>
                    <a:pt x="48856" y="393801"/>
                  </a:lnTo>
                  <a:lnTo>
                    <a:pt x="43408" y="385724"/>
                  </a:lnTo>
                  <a:lnTo>
                    <a:pt x="35331" y="380276"/>
                  </a:lnTo>
                  <a:lnTo>
                    <a:pt x="25400" y="378282"/>
                  </a:lnTo>
                  <a:lnTo>
                    <a:pt x="15506" y="380276"/>
                  </a:lnTo>
                  <a:lnTo>
                    <a:pt x="7442" y="385724"/>
                  </a:lnTo>
                  <a:lnTo>
                    <a:pt x="1993" y="393801"/>
                  </a:lnTo>
                  <a:lnTo>
                    <a:pt x="0" y="403682"/>
                  </a:lnTo>
                  <a:lnTo>
                    <a:pt x="1993" y="413575"/>
                  </a:lnTo>
                  <a:lnTo>
                    <a:pt x="7442" y="421640"/>
                  </a:lnTo>
                  <a:lnTo>
                    <a:pt x="15506" y="427088"/>
                  </a:lnTo>
                  <a:lnTo>
                    <a:pt x="25450" y="429082"/>
                  </a:lnTo>
                  <a:lnTo>
                    <a:pt x="35331" y="427088"/>
                  </a:lnTo>
                  <a:lnTo>
                    <a:pt x="43408" y="421640"/>
                  </a:lnTo>
                  <a:lnTo>
                    <a:pt x="48856" y="413575"/>
                  </a:lnTo>
                  <a:lnTo>
                    <a:pt x="50850" y="403682"/>
                  </a:lnTo>
                  <a:close/>
                </a:path>
                <a:path w="762634" h="429260">
                  <a:moveTo>
                    <a:pt x="50850" y="25400"/>
                  </a:moveTo>
                  <a:lnTo>
                    <a:pt x="48856" y="15519"/>
                  </a:lnTo>
                  <a:lnTo>
                    <a:pt x="43408" y="7442"/>
                  </a:lnTo>
                  <a:lnTo>
                    <a:pt x="35331" y="2006"/>
                  </a:lnTo>
                  <a:lnTo>
                    <a:pt x="25400" y="0"/>
                  </a:lnTo>
                  <a:lnTo>
                    <a:pt x="15506" y="2006"/>
                  </a:lnTo>
                  <a:lnTo>
                    <a:pt x="7442" y="7442"/>
                  </a:lnTo>
                  <a:lnTo>
                    <a:pt x="1993" y="15519"/>
                  </a:lnTo>
                  <a:lnTo>
                    <a:pt x="0" y="25400"/>
                  </a:lnTo>
                  <a:lnTo>
                    <a:pt x="1993" y="35293"/>
                  </a:lnTo>
                  <a:lnTo>
                    <a:pt x="7442" y="43370"/>
                  </a:lnTo>
                  <a:lnTo>
                    <a:pt x="15506" y="48806"/>
                  </a:lnTo>
                  <a:lnTo>
                    <a:pt x="25450" y="50800"/>
                  </a:lnTo>
                  <a:lnTo>
                    <a:pt x="35331" y="48806"/>
                  </a:lnTo>
                  <a:lnTo>
                    <a:pt x="43408" y="43370"/>
                  </a:lnTo>
                  <a:lnTo>
                    <a:pt x="48856" y="35293"/>
                  </a:lnTo>
                  <a:lnTo>
                    <a:pt x="50850" y="25400"/>
                  </a:lnTo>
                  <a:close/>
                </a:path>
                <a:path w="762634" h="429260">
                  <a:moveTo>
                    <a:pt x="152501" y="403682"/>
                  </a:moveTo>
                  <a:lnTo>
                    <a:pt x="150507" y="393801"/>
                  </a:lnTo>
                  <a:lnTo>
                    <a:pt x="145059" y="385724"/>
                  </a:lnTo>
                  <a:lnTo>
                    <a:pt x="136982" y="380276"/>
                  </a:lnTo>
                  <a:lnTo>
                    <a:pt x="127050" y="378282"/>
                  </a:lnTo>
                  <a:lnTo>
                    <a:pt x="117157" y="380276"/>
                  </a:lnTo>
                  <a:lnTo>
                    <a:pt x="109093" y="385724"/>
                  </a:lnTo>
                  <a:lnTo>
                    <a:pt x="103644" y="393801"/>
                  </a:lnTo>
                  <a:lnTo>
                    <a:pt x="101650" y="403682"/>
                  </a:lnTo>
                  <a:lnTo>
                    <a:pt x="103644" y="413575"/>
                  </a:lnTo>
                  <a:lnTo>
                    <a:pt x="109093" y="421640"/>
                  </a:lnTo>
                  <a:lnTo>
                    <a:pt x="117157" y="427088"/>
                  </a:lnTo>
                  <a:lnTo>
                    <a:pt x="127101" y="429082"/>
                  </a:lnTo>
                  <a:lnTo>
                    <a:pt x="136982" y="427088"/>
                  </a:lnTo>
                  <a:lnTo>
                    <a:pt x="145059" y="421640"/>
                  </a:lnTo>
                  <a:lnTo>
                    <a:pt x="150507" y="413575"/>
                  </a:lnTo>
                  <a:lnTo>
                    <a:pt x="152501" y="403682"/>
                  </a:lnTo>
                  <a:close/>
                </a:path>
                <a:path w="762634" h="429260">
                  <a:moveTo>
                    <a:pt x="152501" y="25400"/>
                  </a:moveTo>
                  <a:lnTo>
                    <a:pt x="150507" y="15519"/>
                  </a:lnTo>
                  <a:lnTo>
                    <a:pt x="145059" y="7442"/>
                  </a:lnTo>
                  <a:lnTo>
                    <a:pt x="136982" y="2006"/>
                  </a:lnTo>
                  <a:lnTo>
                    <a:pt x="127050" y="0"/>
                  </a:lnTo>
                  <a:lnTo>
                    <a:pt x="117157" y="2006"/>
                  </a:lnTo>
                  <a:lnTo>
                    <a:pt x="109093" y="7442"/>
                  </a:lnTo>
                  <a:lnTo>
                    <a:pt x="103644" y="15519"/>
                  </a:lnTo>
                  <a:lnTo>
                    <a:pt x="101650" y="25400"/>
                  </a:lnTo>
                  <a:lnTo>
                    <a:pt x="103644" y="35293"/>
                  </a:lnTo>
                  <a:lnTo>
                    <a:pt x="109093" y="43370"/>
                  </a:lnTo>
                  <a:lnTo>
                    <a:pt x="117157" y="48806"/>
                  </a:lnTo>
                  <a:lnTo>
                    <a:pt x="127101" y="50800"/>
                  </a:lnTo>
                  <a:lnTo>
                    <a:pt x="136982" y="48806"/>
                  </a:lnTo>
                  <a:lnTo>
                    <a:pt x="145059" y="43370"/>
                  </a:lnTo>
                  <a:lnTo>
                    <a:pt x="150507" y="35293"/>
                  </a:lnTo>
                  <a:lnTo>
                    <a:pt x="152501" y="25400"/>
                  </a:lnTo>
                  <a:close/>
                </a:path>
                <a:path w="762634" h="429260">
                  <a:moveTo>
                    <a:pt x="254152" y="403682"/>
                  </a:moveTo>
                  <a:lnTo>
                    <a:pt x="252158" y="393801"/>
                  </a:lnTo>
                  <a:lnTo>
                    <a:pt x="246710" y="385724"/>
                  </a:lnTo>
                  <a:lnTo>
                    <a:pt x="238633" y="380276"/>
                  </a:lnTo>
                  <a:lnTo>
                    <a:pt x="228701" y="378282"/>
                  </a:lnTo>
                  <a:lnTo>
                    <a:pt x="218808" y="380276"/>
                  </a:lnTo>
                  <a:lnTo>
                    <a:pt x="210743" y="385724"/>
                  </a:lnTo>
                  <a:lnTo>
                    <a:pt x="205295" y="393801"/>
                  </a:lnTo>
                  <a:lnTo>
                    <a:pt x="203301" y="403682"/>
                  </a:lnTo>
                  <a:lnTo>
                    <a:pt x="205295" y="413575"/>
                  </a:lnTo>
                  <a:lnTo>
                    <a:pt x="210743" y="421640"/>
                  </a:lnTo>
                  <a:lnTo>
                    <a:pt x="218808" y="427088"/>
                  </a:lnTo>
                  <a:lnTo>
                    <a:pt x="228752" y="429082"/>
                  </a:lnTo>
                  <a:lnTo>
                    <a:pt x="238633" y="427088"/>
                  </a:lnTo>
                  <a:lnTo>
                    <a:pt x="246710" y="421640"/>
                  </a:lnTo>
                  <a:lnTo>
                    <a:pt x="252158" y="413575"/>
                  </a:lnTo>
                  <a:lnTo>
                    <a:pt x="254152" y="403682"/>
                  </a:lnTo>
                  <a:close/>
                </a:path>
                <a:path w="762634" h="429260">
                  <a:moveTo>
                    <a:pt x="254152" y="25400"/>
                  </a:moveTo>
                  <a:lnTo>
                    <a:pt x="252158" y="15519"/>
                  </a:lnTo>
                  <a:lnTo>
                    <a:pt x="246710" y="7442"/>
                  </a:lnTo>
                  <a:lnTo>
                    <a:pt x="238633" y="2006"/>
                  </a:lnTo>
                  <a:lnTo>
                    <a:pt x="228701" y="0"/>
                  </a:lnTo>
                  <a:lnTo>
                    <a:pt x="218808" y="2006"/>
                  </a:lnTo>
                  <a:lnTo>
                    <a:pt x="210743" y="7442"/>
                  </a:lnTo>
                  <a:lnTo>
                    <a:pt x="205295" y="15519"/>
                  </a:lnTo>
                  <a:lnTo>
                    <a:pt x="203301" y="25400"/>
                  </a:lnTo>
                  <a:lnTo>
                    <a:pt x="205295" y="35293"/>
                  </a:lnTo>
                  <a:lnTo>
                    <a:pt x="210743" y="43370"/>
                  </a:lnTo>
                  <a:lnTo>
                    <a:pt x="218808" y="48806"/>
                  </a:lnTo>
                  <a:lnTo>
                    <a:pt x="228752" y="50800"/>
                  </a:lnTo>
                  <a:lnTo>
                    <a:pt x="238633" y="48806"/>
                  </a:lnTo>
                  <a:lnTo>
                    <a:pt x="246710" y="43370"/>
                  </a:lnTo>
                  <a:lnTo>
                    <a:pt x="252158" y="35293"/>
                  </a:lnTo>
                  <a:lnTo>
                    <a:pt x="254152" y="25400"/>
                  </a:lnTo>
                  <a:close/>
                </a:path>
                <a:path w="762634" h="429260">
                  <a:moveTo>
                    <a:pt x="355803" y="403682"/>
                  </a:moveTo>
                  <a:lnTo>
                    <a:pt x="353809" y="393801"/>
                  </a:lnTo>
                  <a:lnTo>
                    <a:pt x="348361" y="385724"/>
                  </a:lnTo>
                  <a:lnTo>
                    <a:pt x="340283" y="380276"/>
                  </a:lnTo>
                  <a:lnTo>
                    <a:pt x="330352" y="378282"/>
                  </a:lnTo>
                  <a:lnTo>
                    <a:pt x="320459" y="380276"/>
                  </a:lnTo>
                  <a:lnTo>
                    <a:pt x="312394" y="385724"/>
                  </a:lnTo>
                  <a:lnTo>
                    <a:pt x="306946" y="393801"/>
                  </a:lnTo>
                  <a:lnTo>
                    <a:pt x="304952" y="403682"/>
                  </a:lnTo>
                  <a:lnTo>
                    <a:pt x="306946" y="413575"/>
                  </a:lnTo>
                  <a:lnTo>
                    <a:pt x="312394" y="421640"/>
                  </a:lnTo>
                  <a:lnTo>
                    <a:pt x="320459" y="427088"/>
                  </a:lnTo>
                  <a:lnTo>
                    <a:pt x="330403" y="429082"/>
                  </a:lnTo>
                  <a:lnTo>
                    <a:pt x="340283" y="427088"/>
                  </a:lnTo>
                  <a:lnTo>
                    <a:pt x="348361" y="421640"/>
                  </a:lnTo>
                  <a:lnTo>
                    <a:pt x="353809" y="413575"/>
                  </a:lnTo>
                  <a:lnTo>
                    <a:pt x="355803" y="403682"/>
                  </a:lnTo>
                  <a:close/>
                </a:path>
                <a:path w="762634" h="429260">
                  <a:moveTo>
                    <a:pt x="355803" y="25400"/>
                  </a:moveTo>
                  <a:lnTo>
                    <a:pt x="353809" y="15519"/>
                  </a:lnTo>
                  <a:lnTo>
                    <a:pt x="348361" y="7442"/>
                  </a:lnTo>
                  <a:lnTo>
                    <a:pt x="340283" y="2006"/>
                  </a:lnTo>
                  <a:lnTo>
                    <a:pt x="330352" y="0"/>
                  </a:lnTo>
                  <a:lnTo>
                    <a:pt x="320459" y="2006"/>
                  </a:lnTo>
                  <a:lnTo>
                    <a:pt x="312394" y="7442"/>
                  </a:lnTo>
                  <a:lnTo>
                    <a:pt x="306946" y="15519"/>
                  </a:lnTo>
                  <a:lnTo>
                    <a:pt x="304952" y="25400"/>
                  </a:lnTo>
                  <a:lnTo>
                    <a:pt x="306946" y="35293"/>
                  </a:lnTo>
                  <a:lnTo>
                    <a:pt x="312394" y="43370"/>
                  </a:lnTo>
                  <a:lnTo>
                    <a:pt x="320459" y="48806"/>
                  </a:lnTo>
                  <a:lnTo>
                    <a:pt x="330403" y="50800"/>
                  </a:lnTo>
                  <a:lnTo>
                    <a:pt x="340283" y="48806"/>
                  </a:lnTo>
                  <a:lnTo>
                    <a:pt x="348361" y="43370"/>
                  </a:lnTo>
                  <a:lnTo>
                    <a:pt x="353809" y="35293"/>
                  </a:lnTo>
                  <a:lnTo>
                    <a:pt x="355803" y="25400"/>
                  </a:lnTo>
                  <a:close/>
                </a:path>
                <a:path w="762634" h="429260">
                  <a:moveTo>
                    <a:pt x="457454" y="403682"/>
                  </a:moveTo>
                  <a:lnTo>
                    <a:pt x="455460" y="393801"/>
                  </a:lnTo>
                  <a:lnTo>
                    <a:pt x="450011" y="385724"/>
                  </a:lnTo>
                  <a:lnTo>
                    <a:pt x="441934" y="380276"/>
                  </a:lnTo>
                  <a:lnTo>
                    <a:pt x="432003" y="378282"/>
                  </a:lnTo>
                  <a:lnTo>
                    <a:pt x="422109" y="380276"/>
                  </a:lnTo>
                  <a:lnTo>
                    <a:pt x="414045" y="385724"/>
                  </a:lnTo>
                  <a:lnTo>
                    <a:pt x="408597" y="393801"/>
                  </a:lnTo>
                  <a:lnTo>
                    <a:pt x="406603" y="403682"/>
                  </a:lnTo>
                  <a:lnTo>
                    <a:pt x="408597" y="413575"/>
                  </a:lnTo>
                  <a:lnTo>
                    <a:pt x="414045" y="421640"/>
                  </a:lnTo>
                  <a:lnTo>
                    <a:pt x="422109" y="427088"/>
                  </a:lnTo>
                  <a:lnTo>
                    <a:pt x="432054" y="429082"/>
                  </a:lnTo>
                  <a:lnTo>
                    <a:pt x="441934" y="427088"/>
                  </a:lnTo>
                  <a:lnTo>
                    <a:pt x="450011" y="421640"/>
                  </a:lnTo>
                  <a:lnTo>
                    <a:pt x="455460" y="413575"/>
                  </a:lnTo>
                  <a:lnTo>
                    <a:pt x="457454" y="403682"/>
                  </a:lnTo>
                  <a:close/>
                </a:path>
                <a:path w="762634" h="429260">
                  <a:moveTo>
                    <a:pt x="457454" y="25400"/>
                  </a:moveTo>
                  <a:lnTo>
                    <a:pt x="455460" y="15519"/>
                  </a:lnTo>
                  <a:lnTo>
                    <a:pt x="450011" y="7442"/>
                  </a:lnTo>
                  <a:lnTo>
                    <a:pt x="441934" y="2006"/>
                  </a:lnTo>
                  <a:lnTo>
                    <a:pt x="432003" y="0"/>
                  </a:lnTo>
                  <a:lnTo>
                    <a:pt x="422109" y="2006"/>
                  </a:lnTo>
                  <a:lnTo>
                    <a:pt x="414045" y="7442"/>
                  </a:lnTo>
                  <a:lnTo>
                    <a:pt x="408597" y="15519"/>
                  </a:lnTo>
                  <a:lnTo>
                    <a:pt x="406603" y="25400"/>
                  </a:lnTo>
                  <a:lnTo>
                    <a:pt x="408597" y="35293"/>
                  </a:lnTo>
                  <a:lnTo>
                    <a:pt x="414045" y="43370"/>
                  </a:lnTo>
                  <a:lnTo>
                    <a:pt x="422109" y="48806"/>
                  </a:lnTo>
                  <a:lnTo>
                    <a:pt x="432054" y="50800"/>
                  </a:lnTo>
                  <a:lnTo>
                    <a:pt x="441934" y="48806"/>
                  </a:lnTo>
                  <a:lnTo>
                    <a:pt x="450011" y="43370"/>
                  </a:lnTo>
                  <a:lnTo>
                    <a:pt x="455460" y="35293"/>
                  </a:lnTo>
                  <a:lnTo>
                    <a:pt x="457454" y="25400"/>
                  </a:lnTo>
                  <a:close/>
                </a:path>
                <a:path w="762634" h="429260">
                  <a:moveTo>
                    <a:pt x="559104" y="403682"/>
                  </a:moveTo>
                  <a:lnTo>
                    <a:pt x="557110" y="393801"/>
                  </a:lnTo>
                  <a:lnTo>
                    <a:pt x="551662" y="385724"/>
                  </a:lnTo>
                  <a:lnTo>
                    <a:pt x="543585" y="380276"/>
                  </a:lnTo>
                  <a:lnTo>
                    <a:pt x="533654" y="378282"/>
                  </a:lnTo>
                  <a:lnTo>
                    <a:pt x="523760" y="380276"/>
                  </a:lnTo>
                  <a:lnTo>
                    <a:pt x="515696" y="385724"/>
                  </a:lnTo>
                  <a:lnTo>
                    <a:pt x="510247" y="393801"/>
                  </a:lnTo>
                  <a:lnTo>
                    <a:pt x="508254" y="403682"/>
                  </a:lnTo>
                  <a:lnTo>
                    <a:pt x="510247" y="413575"/>
                  </a:lnTo>
                  <a:lnTo>
                    <a:pt x="515696" y="421640"/>
                  </a:lnTo>
                  <a:lnTo>
                    <a:pt x="523760" y="427088"/>
                  </a:lnTo>
                  <a:lnTo>
                    <a:pt x="533704" y="429082"/>
                  </a:lnTo>
                  <a:lnTo>
                    <a:pt x="543585" y="427088"/>
                  </a:lnTo>
                  <a:lnTo>
                    <a:pt x="551662" y="421640"/>
                  </a:lnTo>
                  <a:lnTo>
                    <a:pt x="557110" y="413575"/>
                  </a:lnTo>
                  <a:lnTo>
                    <a:pt x="559104" y="403682"/>
                  </a:lnTo>
                  <a:close/>
                </a:path>
                <a:path w="762634" h="429260">
                  <a:moveTo>
                    <a:pt x="559104" y="25400"/>
                  </a:moveTo>
                  <a:lnTo>
                    <a:pt x="557110" y="15519"/>
                  </a:lnTo>
                  <a:lnTo>
                    <a:pt x="551662" y="7442"/>
                  </a:lnTo>
                  <a:lnTo>
                    <a:pt x="543585" y="2006"/>
                  </a:lnTo>
                  <a:lnTo>
                    <a:pt x="533654" y="0"/>
                  </a:lnTo>
                  <a:lnTo>
                    <a:pt x="523760" y="2006"/>
                  </a:lnTo>
                  <a:lnTo>
                    <a:pt x="515696" y="7442"/>
                  </a:lnTo>
                  <a:lnTo>
                    <a:pt x="510247" y="15519"/>
                  </a:lnTo>
                  <a:lnTo>
                    <a:pt x="508254" y="25400"/>
                  </a:lnTo>
                  <a:lnTo>
                    <a:pt x="510247" y="35293"/>
                  </a:lnTo>
                  <a:lnTo>
                    <a:pt x="515696" y="43370"/>
                  </a:lnTo>
                  <a:lnTo>
                    <a:pt x="523760" y="48806"/>
                  </a:lnTo>
                  <a:lnTo>
                    <a:pt x="533704" y="50800"/>
                  </a:lnTo>
                  <a:lnTo>
                    <a:pt x="543585" y="48806"/>
                  </a:lnTo>
                  <a:lnTo>
                    <a:pt x="551662" y="43370"/>
                  </a:lnTo>
                  <a:lnTo>
                    <a:pt x="557110" y="35293"/>
                  </a:lnTo>
                  <a:lnTo>
                    <a:pt x="559104" y="25400"/>
                  </a:lnTo>
                  <a:close/>
                </a:path>
                <a:path w="762634" h="429260">
                  <a:moveTo>
                    <a:pt x="660755" y="403682"/>
                  </a:moveTo>
                  <a:lnTo>
                    <a:pt x="658761" y="393801"/>
                  </a:lnTo>
                  <a:lnTo>
                    <a:pt x="653313" y="385724"/>
                  </a:lnTo>
                  <a:lnTo>
                    <a:pt x="645236" y="380276"/>
                  </a:lnTo>
                  <a:lnTo>
                    <a:pt x="635304" y="378282"/>
                  </a:lnTo>
                  <a:lnTo>
                    <a:pt x="625411" y="380276"/>
                  </a:lnTo>
                  <a:lnTo>
                    <a:pt x="617347" y="385724"/>
                  </a:lnTo>
                  <a:lnTo>
                    <a:pt x="611898" y="393801"/>
                  </a:lnTo>
                  <a:lnTo>
                    <a:pt x="609904" y="403682"/>
                  </a:lnTo>
                  <a:lnTo>
                    <a:pt x="611898" y="413575"/>
                  </a:lnTo>
                  <a:lnTo>
                    <a:pt x="617347" y="421640"/>
                  </a:lnTo>
                  <a:lnTo>
                    <a:pt x="625411" y="427088"/>
                  </a:lnTo>
                  <a:lnTo>
                    <a:pt x="635355" y="429082"/>
                  </a:lnTo>
                  <a:lnTo>
                    <a:pt x="645236" y="427088"/>
                  </a:lnTo>
                  <a:lnTo>
                    <a:pt x="653313" y="421640"/>
                  </a:lnTo>
                  <a:lnTo>
                    <a:pt x="658761" y="413575"/>
                  </a:lnTo>
                  <a:lnTo>
                    <a:pt x="660755" y="403682"/>
                  </a:lnTo>
                  <a:close/>
                </a:path>
                <a:path w="762634" h="429260">
                  <a:moveTo>
                    <a:pt x="660755" y="25400"/>
                  </a:moveTo>
                  <a:lnTo>
                    <a:pt x="658761" y="15519"/>
                  </a:lnTo>
                  <a:lnTo>
                    <a:pt x="653313" y="7442"/>
                  </a:lnTo>
                  <a:lnTo>
                    <a:pt x="645236" y="2006"/>
                  </a:lnTo>
                  <a:lnTo>
                    <a:pt x="635304" y="0"/>
                  </a:lnTo>
                  <a:lnTo>
                    <a:pt x="625411" y="2006"/>
                  </a:lnTo>
                  <a:lnTo>
                    <a:pt x="617347" y="7442"/>
                  </a:lnTo>
                  <a:lnTo>
                    <a:pt x="611898" y="15519"/>
                  </a:lnTo>
                  <a:lnTo>
                    <a:pt x="609904" y="25400"/>
                  </a:lnTo>
                  <a:lnTo>
                    <a:pt x="611898" y="35293"/>
                  </a:lnTo>
                  <a:lnTo>
                    <a:pt x="617347" y="43370"/>
                  </a:lnTo>
                  <a:lnTo>
                    <a:pt x="625411" y="48806"/>
                  </a:lnTo>
                  <a:lnTo>
                    <a:pt x="635355" y="50800"/>
                  </a:lnTo>
                  <a:lnTo>
                    <a:pt x="645236" y="48806"/>
                  </a:lnTo>
                  <a:lnTo>
                    <a:pt x="653313" y="43370"/>
                  </a:lnTo>
                  <a:lnTo>
                    <a:pt x="658761" y="35293"/>
                  </a:lnTo>
                  <a:lnTo>
                    <a:pt x="660755" y="25400"/>
                  </a:lnTo>
                  <a:close/>
                </a:path>
                <a:path w="762634" h="429260">
                  <a:moveTo>
                    <a:pt x="762406" y="403682"/>
                  </a:moveTo>
                  <a:lnTo>
                    <a:pt x="760412" y="393801"/>
                  </a:lnTo>
                  <a:lnTo>
                    <a:pt x="754964" y="385724"/>
                  </a:lnTo>
                  <a:lnTo>
                    <a:pt x="746887" y="380276"/>
                  </a:lnTo>
                  <a:lnTo>
                    <a:pt x="736955" y="378282"/>
                  </a:lnTo>
                  <a:lnTo>
                    <a:pt x="727062" y="380276"/>
                  </a:lnTo>
                  <a:lnTo>
                    <a:pt x="718997" y="385724"/>
                  </a:lnTo>
                  <a:lnTo>
                    <a:pt x="713549" y="393801"/>
                  </a:lnTo>
                  <a:lnTo>
                    <a:pt x="711555" y="403682"/>
                  </a:lnTo>
                  <a:lnTo>
                    <a:pt x="713549" y="413575"/>
                  </a:lnTo>
                  <a:lnTo>
                    <a:pt x="718997" y="421640"/>
                  </a:lnTo>
                  <a:lnTo>
                    <a:pt x="727062" y="427088"/>
                  </a:lnTo>
                  <a:lnTo>
                    <a:pt x="737006" y="429082"/>
                  </a:lnTo>
                  <a:lnTo>
                    <a:pt x="746887" y="427088"/>
                  </a:lnTo>
                  <a:lnTo>
                    <a:pt x="754964" y="421640"/>
                  </a:lnTo>
                  <a:lnTo>
                    <a:pt x="760412" y="413575"/>
                  </a:lnTo>
                  <a:lnTo>
                    <a:pt x="762406" y="403682"/>
                  </a:lnTo>
                  <a:close/>
                </a:path>
                <a:path w="762634" h="429260">
                  <a:moveTo>
                    <a:pt x="762406" y="25400"/>
                  </a:moveTo>
                  <a:lnTo>
                    <a:pt x="760412" y="15519"/>
                  </a:lnTo>
                  <a:lnTo>
                    <a:pt x="754964" y="7442"/>
                  </a:lnTo>
                  <a:lnTo>
                    <a:pt x="746887" y="2006"/>
                  </a:lnTo>
                  <a:lnTo>
                    <a:pt x="736955" y="0"/>
                  </a:lnTo>
                  <a:lnTo>
                    <a:pt x="727062" y="2006"/>
                  </a:lnTo>
                  <a:lnTo>
                    <a:pt x="718997" y="7442"/>
                  </a:lnTo>
                  <a:lnTo>
                    <a:pt x="713549" y="15519"/>
                  </a:lnTo>
                  <a:lnTo>
                    <a:pt x="711555" y="25400"/>
                  </a:lnTo>
                  <a:lnTo>
                    <a:pt x="713549" y="35293"/>
                  </a:lnTo>
                  <a:lnTo>
                    <a:pt x="718997" y="43370"/>
                  </a:lnTo>
                  <a:lnTo>
                    <a:pt x="727062" y="48806"/>
                  </a:lnTo>
                  <a:lnTo>
                    <a:pt x="737006" y="50800"/>
                  </a:lnTo>
                  <a:lnTo>
                    <a:pt x="746887" y="48806"/>
                  </a:lnTo>
                  <a:lnTo>
                    <a:pt x="754964" y="43370"/>
                  </a:lnTo>
                  <a:lnTo>
                    <a:pt x="760412" y="35293"/>
                  </a:lnTo>
                  <a:lnTo>
                    <a:pt x="762406" y="25400"/>
                  </a:lnTo>
                  <a:close/>
                </a:path>
              </a:pathLst>
            </a:custGeom>
            <a:solidFill>
              <a:srgbClr val="FF1B7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0" name="object 9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47343" y="3660856"/>
              <a:ext cx="958888" cy="540000"/>
            </a:xfrm>
            <a:prstGeom prst="rect">
              <a:avLst/>
            </a:prstGeom>
          </p:spPr>
        </p:pic>
      </p:grpSp>
      <p:sp>
        <p:nvSpPr>
          <p:cNvPr id="91" name="object 91"/>
          <p:cNvSpPr txBox="1"/>
          <p:nvPr/>
        </p:nvSpPr>
        <p:spPr>
          <a:xfrm>
            <a:off x="10969330" y="3994489"/>
            <a:ext cx="907415" cy="194310"/>
          </a:xfrm>
          <a:prstGeom prst="rect">
            <a:avLst/>
          </a:prstGeom>
          <a:solidFill>
            <a:srgbClr val="00E188"/>
          </a:solidFill>
        </p:spPr>
        <p:txBody>
          <a:bodyPr vert="horz" wrap="square" lIns="0" tIns="0" rIns="0" bIns="0" rtlCol="0">
            <a:spAutoFit/>
          </a:bodyPr>
          <a:lstStyle/>
          <a:p>
            <a:pPr marL="63500">
              <a:lnSpc>
                <a:spcPts val="1260"/>
              </a:lnSpc>
            </a:pPr>
            <a:r>
              <a:rPr sz="1200" spc="-9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REQUESTS</a:t>
            </a:r>
            <a:endParaRPr sz="1200">
              <a:latin typeface="Arial Black" panose="020B0A04020102020204"/>
              <a:cs typeface="Arial Black" panose="020B0A04020102020204"/>
            </a:endParaRPr>
          </a:p>
        </p:txBody>
      </p:sp>
      <p:pic>
        <p:nvPicPr>
          <p:cNvPr id="92" name="object 9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361975" y="3681473"/>
            <a:ext cx="958888" cy="540000"/>
          </a:xfrm>
          <a:prstGeom prst="rect">
            <a:avLst/>
          </a:prstGeom>
        </p:spPr>
      </p:pic>
      <p:sp>
        <p:nvSpPr>
          <p:cNvPr id="93" name="object 93"/>
          <p:cNvSpPr txBox="1"/>
          <p:nvPr/>
        </p:nvSpPr>
        <p:spPr>
          <a:xfrm>
            <a:off x="13383958" y="4015107"/>
            <a:ext cx="907415" cy="194310"/>
          </a:xfrm>
          <a:prstGeom prst="rect">
            <a:avLst/>
          </a:prstGeom>
          <a:solidFill>
            <a:srgbClr val="00E188"/>
          </a:solidFill>
        </p:spPr>
        <p:txBody>
          <a:bodyPr vert="horz" wrap="square" lIns="0" tIns="0" rIns="0" bIns="0" rtlCol="0">
            <a:spAutoFit/>
          </a:bodyPr>
          <a:lstStyle/>
          <a:p>
            <a:pPr marL="63500">
              <a:lnSpc>
                <a:spcPts val="1265"/>
              </a:lnSpc>
            </a:pPr>
            <a:r>
              <a:rPr sz="1200" spc="-9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REQUESTS</a:t>
            </a:r>
            <a:endParaRPr sz="1200">
              <a:latin typeface="Arial Black" panose="020B0A04020102020204"/>
              <a:cs typeface="Arial Black" panose="020B0A04020102020204"/>
            </a:endParaRPr>
          </a:p>
        </p:txBody>
      </p:sp>
      <p:pic>
        <p:nvPicPr>
          <p:cNvPr id="94" name="object 9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338668" y="7723658"/>
            <a:ext cx="958886" cy="540000"/>
          </a:xfrm>
          <a:prstGeom prst="rect">
            <a:avLst/>
          </a:prstGeom>
        </p:spPr>
      </p:pic>
      <p:sp>
        <p:nvSpPr>
          <p:cNvPr id="95" name="object 95"/>
          <p:cNvSpPr txBox="1"/>
          <p:nvPr/>
        </p:nvSpPr>
        <p:spPr>
          <a:xfrm>
            <a:off x="8360654" y="8057291"/>
            <a:ext cx="907415" cy="194310"/>
          </a:xfrm>
          <a:prstGeom prst="rect">
            <a:avLst/>
          </a:prstGeom>
          <a:solidFill>
            <a:srgbClr val="00E188"/>
          </a:solidFill>
        </p:spPr>
        <p:txBody>
          <a:bodyPr vert="horz" wrap="square" lIns="0" tIns="0" rIns="0" bIns="0" rtlCol="0">
            <a:spAutoFit/>
          </a:bodyPr>
          <a:lstStyle/>
          <a:p>
            <a:pPr marL="63500">
              <a:lnSpc>
                <a:spcPts val="1260"/>
              </a:lnSpc>
            </a:pPr>
            <a:r>
              <a:rPr sz="1200" spc="-9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REQUESTS</a:t>
            </a:r>
            <a:endParaRPr sz="12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96" name="object 96"/>
          <p:cNvGrpSpPr/>
          <p:nvPr/>
        </p:nvGrpSpPr>
        <p:grpSpPr>
          <a:xfrm>
            <a:off x="10983492" y="7755828"/>
            <a:ext cx="959485" cy="540385"/>
            <a:chOff x="10983492" y="7755828"/>
            <a:chExt cx="959485" cy="540385"/>
          </a:xfrm>
        </p:grpSpPr>
        <p:pic>
          <p:nvPicPr>
            <p:cNvPr id="97" name="object 9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83492" y="7755828"/>
              <a:ext cx="958888" cy="540000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11005478" y="8089460"/>
              <a:ext cx="907415" cy="194310"/>
            </a:xfrm>
            <a:custGeom>
              <a:avLst/>
              <a:gdLst/>
              <a:ahLst/>
              <a:cxnLst/>
              <a:rect l="l" t="t" r="r" b="b"/>
              <a:pathLst>
                <a:path w="907415" h="194309">
                  <a:moveTo>
                    <a:pt x="907312" y="0"/>
                  </a:moveTo>
                  <a:lnTo>
                    <a:pt x="0" y="0"/>
                  </a:lnTo>
                  <a:lnTo>
                    <a:pt x="0" y="194022"/>
                  </a:lnTo>
                  <a:lnTo>
                    <a:pt x="907312" y="194022"/>
                  </a:lnTo>
                  <a:lnTo>
                    <a:pt x="907312" y="0"/>
                  </a:lnTo>
                  <a:close/>
                </a:path>
              </a:pathLst>
            </a:custGeom>
            <a:solidFill>
              <a:srgbClr val="00E18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9" name="object 99"/>
          <p:cNvSpPr txBox="1"/>
          <p:nvPr/>
        </p:nvSpPr>
        <p:spPr>
          <a:xfrm>
            <a:off x="11056635" y="8052307"/>
            <a:ext cx="8153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3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REQUESTS</a:t>
            </a:r>
            <a:endParaRPr sz="1200">
              <a:latin typeface="Arial Black" panose="020B0A04020102020204"/>
              <a:cs typeface="Arial Black" panose="020B0A04020102020204"/>
            </a:endParaRPr>
          </a:p>
        </p:txBody>
      </p:sp>
      <p:pic>
        <p:nvPicPr>
          <p:cNvPr id="100" name="object 10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361975" y="7698804"/>
            <a:ext cx="958888" cy="540000"/>
          </a:xfrm>
          <a:prstGeom prst="rect">
            <a:avLst/>
          </a:prstGeom>
        </p:spPr>
      </p:pic>
      <p:sp>
        <p:nvSpPr>
          <p:cNvPr id="101" name="object 101"/>
          <p:cNvSpPr txBox="1"/>
          <p:nvPr/>
        </p:nvSpPr>
        <p:spPr>
          <a:xfrm>
            <a:off x="13383958" y="8032437"/>
            <a:ext cx="907415" cy="194310"/>
          </a:xfrm>
          <a:prstGeom prst="rect">
            <a:avLst/>
          </a:prstGeom>
          <a:solidFill>
            <a:srgbClr val="00E188"/>
          </a:solidFill>
        </p:spPr>
        <p:txBody>
          <a:bodyPr vert="horz" wrap="square" lIns="0" tIns="0" rIns="0" bIns="0" rtlCol="0">
            <a:spAutoFit/>
          </a:bodyPr>
          <a:lstStyle/>
          <a:p>
            <a:pPr marL="63500">
              <a:lnSpc>
                <a:spcPts val="1265"/>
              </a:lnSpc>
            </a:pPr>
            <a:r>
              <a:rPr sz="1200" spc="-9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REQUESTS</a:t>
            </a:r>
            <a:endParaRPr sz="12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8010550" y="6502696"/>
            <a:ext cx="2897505" cy="152400"/>
          </a:xfrm>
          <a:custGeom>
            <a:avLst/>
            <a:gdLst/>
            <a:ahLst/>
            <a:cxnLst/>
            <a:rect l="l" t="t" r="r" b="b"/>
            <a:pathLst>
              <a:path w="2897504" h="152400">
                <a:moveTo>
                  <a:pt x="152397" y="0"/>
                </a:moveTo>
                <a:lnTo>
                  <a:pt x="0" y="76199"/>
                </a:lnTo>
                <a:lnTo>
                  <a:pt x="152397" y="152399"/>
                </a:lnTo>
                <a:lnTo>
                  <a:pt x="152397" y="101599"/>
                </a:lnTo>
                <a:lnTo>
                  <a:pt x="127044" y="101599"/>
                </a:lnTo>
                <a:lnTo>
                  <a:pt x="117107" y="99603"/>
                </a:lnTo>
                <a:lnTo>
                  <a:pt x="109033" y="94160"/>
                </a:lnTo>
                <a:lnTo>
                  <a:pt x="103589" y="86086"/>
                </a:lnTo>
                <a:lnTo>
                  <a:pt x="101640" y="76432"/>
                </a:lnTo>
                <a:lnTo>
                  <a:pt x="101640" y="75967"/>
                </a:lnTo>
                <a:lnTo>
                  <a:pt x="103589" y="66313"/>
                </a:lnTo>
                <a:lnTo>
                  <a:pt x="109033" y="58239"/>
                </a:lnTo>
                <a:lnTo>
                  <a:pt x="117107" y="52796"/>
                </a:lnTo>
                <a:lnTo>
                  <a:pt x="126993" y="50799"/>
                </a:lnTo>
                <a:lnTo>
                  <a:pt x="152397" y="50799"/>
                </a:lnTo>
                <a:lnTo>
                  <a:pt x="152397" y="0"/>
                </a:lnTo>
                <a:close/>
              </a:path>
              <a:path w="2897504" h="152400">
                <a:moveTo>
                  <a:pt x="126993" y="50799"/>
                </a:moveTo>
                <a:lnTo>
                  <a:pt x="117107" y="52796"/>
                </a:lnTo>
                <a:lnTo>
                  <a:pt x="109033" y="58239"/>
                </a:lnTo>
                <a:lnTo>
                  <a:pt x="103589" y="66313"/>
                </a:lnTo>
                <a:lnTo>
                  <a:pt x="101640" y="75967"/>
                </a:lnTo>
                <a:lnTo>
                  <a:pt x="101640" y="76432"/>
                </a:lnTo>
                <a:lnTo>
                  <a:pt x="103589" y="86086"/>
                </a:lnTo>
                <a:lnTo>
                  <a:pt x="109033" y="94160"/>
                </a:lnTo>
                <a:lnTo>
                  <a:pt x="117107" y="99603"/>
                </a:lnTo>
                <a:lnTo>
                  <a:pt x="127044" y="101599"/>
                </a:lnTo>
                <a:lnTo>
                  <a:pt x="136931" y="99603"/>
                </a:lnTo>
                <a:lnTo>
                  <a:pt x="145005" y="94160"/>
                </a:lnTo>
                <a:lnTo>
                  <a:pt x="150448" y="86086"/>
                </a:lnTo>
                <a:lnTo>
                  <a:pt x="152397" y="76432"/>
                </a:lnTo>
                <a:lnTo>
                  <a:pt x="152397" y="75967"/>
                </a:lnTo>
                <a:lnTo>
                  <a:pt x="150448" y="66313"/>
                </a:lnTo>
                <a:lnTo>
                  <a:pt x="145005" y="58239"/>
                </a:lnTo>
                <a:lnTo>
                  <a:pt x="136931" y="52796"/>
                </a:lnTo>
                <a:lnTo>
                  <a:pt x="126993" y="50799"/>
                </a:lnTo>
                <a:close/>
              </a:path>
              <a:path w="2897504" h="152400">
                <a:moveTo>
                  <a:pt x="152397" y="76432"/>
                </a:moveTo>
                <a:lnTo>
                  <a:pt x="150448" y="86086"/>
                </a:lnTo>
                <a:lnTo>
                  <a:pt x="145005" y="94160"/>
                </a:lnTo>
                <a:lnTo>
                  <a:pt x="136931" y="99603"/>
                </a:lnTo>
                <a:lnTo>
                  <a:pt x="127044" y="101599"/>
                </a:lnTo>
                <a:lnTo>
                  <a:pt x="152397" y="101599"/>
                </a:lnTo>
                <a:lnTo>
                  <a:pt x="152397" y="76432"/>
                </a:lnTo>
                <a:close/>
              </a:path>
              <a:path w="2897504" h="152400">
                <a:moveTo>
                  <a:pt x="152397" y="50799"/>
                </a:moveTo>
                <a:lnTo>
                  <a:pt x="126993" y="50799"/>
                </a:lnTo>
                <a:lnTo>
                  <a:pt x="136931" y="52796"/>
                </a:lnTo>
                <a:lnTo>
                  <a:pt x="145005" y="58239"/>
                </a:lnTo>
                <a:lnTo>
                  <a:pt x="150448" y="66313"/>
                </a:lnTo>
                <a:lnTo>
                  <a:pt x="152397" y="75967"/>
                </a:lnTo>
                <a:lnTo>
                  <a:pt x="152397" y="50799"/>
                </a:lnTo>
                <a:close/>
              </a:path>
              <a:path w="2897504" h="152400">
                <a:moveTo>
                  <a:pt x="228644" y="50799"/>
                </a:moveTo>
                <a:lnTo>
                  <a:pt x="218757" y="52796"/>
                </a:lnTo>
                <a:lnTo>
                  <a:pt x="210684" y="58239"/>
                </a:lnTo>
                <a:lnTo>
                  <a:pt x="205240" y="66313"/>
                </a:lnTo>
                <a:lnTo>
                  <a:pt x="203244" y="76199"/>
                </a:lnTo>
                <a:lnTo>
                  <a:pt x="205240" y="86086"/>
                </a:lnTo>
                <a:lnTo>
                  <a:pt x="210684" y="94160"/>
                </a:lnTo>
                <a:lnTo>
                  <a:pt x="218757" y="99603"/>
                </a:lnTo>
                <a:lnTo>
                  <a:pt x="228695" y="101599"/>
                </a:lnTo>
                <a:lnTo>
                  <a:pt x="238582" y="99603"/>
                </a:lnTo>
                <a:lnTo>
                  <a:pt x="246655" y="94160"/>
                </a:lnTo>
                <a:lnTo>
                  <a:pt x="252099" y="86086"/>
                </a:lnTo>
                <a:lnTo>
                  <a:pt x="254095" y="76199"/>
                </a:lnTo>
                <a:lnTo>
                  <a:pt x="252099" y="66313"/>
                </a:lnTo>
                <a:lnTo>
                  <a:pt x="246655" y="58239"/>
                </a:lnTo>
                <a:lnTo>
                  <a:pt x="238582" y="52796"/>
                </a:lnTo>
                <a:lnTo>
                  <a:pt x="228644" y="50799"/>
                </a:lnTo>
                <a:close/>
              </a:path>
              <a:path w="2897504" h="152400">
                <a:moveTo>
                  <a:pt x="330295" y="50799"/>
                </a:moveTo>
                <a:lnTo>
                  <a:pt x="320408" y="52796"/>
                </a:lnTo>
                <a:lnTo>
                  <a:pt x="312335" y="58239"/>
                </a:lnTo>
                <a:lnTo>
                  <a:pt x="306891" y="66313"/>
                </a:lnTo>
                <a:lnTo>
                  <a:pt x="304895" y="76199"/>
                </a:lnTo>
                <a:lnTo>
                  <a:pt x="306891" y="86086"/>
                </a:lnTo>
                <a:lnTo>
                  <a:pt x="312335" y="94160"/>
                </a:lnTo>
                <a:lnTo>
                  <a:pt x="320408" y="99603"/>
                </a:lnTo>
                <a:lnTo>
                  <a:pt x="330346" y="101599"/>
                </a:lnTo>
                <a:lnTo>
                  <a:pt x="340233" y="99603"/>
                </a:lnTo>
                <a:lnTo>
                  <a:pt x="348306" y="94160"/>
                </a:lnTo>
                <a:lnTo>
                  <a:pt x="353750" y="86086"/>
                </a:lnTo>
                <a:lnTo>
                  <a:pt x="355746" y="76199"/>
                </a:lnTo>
                <a:lnTo>
                  <a:pt x="353750" y="66313"/>
                </a:lnTo>
                <a:lnTo>
                  <a:pt x="348306" y="58239"/>
                </a:lnTo>
                <a:lnTo>
                  <a:pt x="340233" y="52796"/>
                </a:lnTo>
                <a:lnTo>
                  <a:pt x="330295" y="50799"/>
                </a:lnTo>
                <a:close/>
              </a:path>
              <a:path w="2897504" h="152400">
                <a:moveTo>
                  <a:pt x="431946" y="50799"/>
                </a:moveTo>
                <a:lnTo>
                  <a:pt x="422059" y="52796"/>
                </a:lnTo>
                <a:lnTo>
                  <a:pt x="413985" y="58239"/>
                </a:lnTo>
                <a:lnTo>
                  <a:pt x="408542" y="66313"/>
                </a:lnTo>
                <a:lnTo>
                  <a:pt x="406546" y="76199"/>
                </a:lnTo>
                <a:lnTo>
                  <a:pt x="408542" y="86086"/>
                </a:lnTo>
                <a:lnTo>
                  <a:pt x="413985" y="94160"/>
                </a:lnTo>
                <a:lnTo>
                  <a:pt x="422059" y="99603"/>
                </a:lnTo>
                <a:lnTo>
                  <a:pt x="431996" y="101599"/>
                </a:lnTo>
                <a:lnTo>
                  <a:pt x="441883" y="99603"/>
                </a:lnTo>
                <a:lnTo>
                  <a:pt x="449957" y="94160"/>
                </a:lnTo>
                <a:lnTo>
                  <a:pt x="455400" y="86086"/>
                </a:lnTo>
                <a:lnTo>
                  <a:pt x="457396" y="76199"/>
                </a:lnTo>
                <a:lnTo>
                  <a:pt x="455400" y="66313"/>
                </a:lnTo>
                <a:lnTo>
                  <a:pt x="449957" y="58239"/>
                </a:lnTo>
                <a:lnTo>
                  <a:pt x="441883" y="52796"/>
                </a:lnTo>
                <a:lnTo>
                  <a:pt x="431946" y="50799"/>
                </a:lnTo>
                <a:close/>
              </a:path>
              <a:path w="2897504" h="152400">
                <a:moveTo>
                  <a:pt x="533596" y="50799"/>
                </a:moveTo>
                <a:lnTo>
                  <a:pt x="523710" y="52796"/>
                </a:lnTo>
                <a:lnTo>
                  <a:pt x="515636" y="58239"/>
                </a:lnTo>
                <a:lnTo>
                  <a:pt x="510193" y="66313"/>
                </a:lnTo>
                <a:lnTo>
                  <a:pt x="508196" y="76199"/>
                </a:lnTo>
                <a:lnTo>
                  <a:pt x="510193" y="86086"/>
                </a:lnTo>
                <a:lnTo>
                  <a:pt x="515636" y="94160"/>
                </a:lnTo>
                <a:lnTo>
                  <a:pt x="523710" y="99603"/>
                </a:lnTo>
                <a:lnTo>
                  <a:pt x="533647" y="101599"/>
                </a:lnTo>
                <a:lnTo>
                  <a:pt x="543534" y="99603"/>
                </a:lnTo>
                <a:lnTo>
                  <a:pt x="551608" y="94160"/>
                </a:lnTo>
                <a:lnTo>
                  <a:pt x="557051" y="86086"/>
                </a:lnTo>
                <a:lnTo>
                  <a:pt x="559047" y="76199"/>
                </a:lnTo>
                <a:lnTo>
                  <a:pt x="557051" y="66313"/>
                </a:lnTo>
                <a:lnTo>
                  <a:pt x="551608" y="58239"/>
                </a:lnTo>
                <a:lnTo>
                  <a:pt x="543534" y="52796"/>
                </a:lnTo>
                <a:lnTo>
                  <a:pt x="533596" y="50799"/>
                </a:lnTo>
                <a:close/>
              </a:path>
              <a:path w="2897504" h="152400">
                <a:moveTo>
                  <a:pt x="635247" y="50799"/>
                </a:moveTo>
                <a:lnTo>
                  <a:pt x="625361" y="52796"/>
                </a:lnTo>
                <a:lnTo>
                  <a:pt x="617287" y="58239"/>
                </a:lnTo>
                <a:lnTo>
                  <a:pt x="611843" y="66313"/>
                </a:lnTo>
                <a:lnTo>
                  <a:pt x="609847" y="76199"/>
                </a:lnTo>
                <a:lnTo>
                  <a:pt x="611843" y="86086"/>
                </a:lnTo>
                <a:lnTo>
                  <a:pt x="617287" y="94160"/>
                </a:lnTo>
                <a:lnTo>
                  <a:pt x="625361" y="99603"/>
                </a:lnTo>
                <a:lnTo>
                  <a:pt x="635298" y="101599"/>
                </a:lnTo>
                <a:lnTo>
                  <a:pt x="645185" y="99603"/>
                </a:lnTo>
                <a:lnTo>
                  <a:pt x="653259" y="94160"/>
                </a:lnTo>
                <a:lnTo>
                  <a:pt x="658702" y="86086"/>
                </a:lnTo>
                <a:lnTo>
                  <a:pt x="660698" y="76199"/>
                </a:lnTo>
                <a:lnTo>
                  <a:pt x="658702" y="66313"/>
                </a:lnTo>
                <a:lnTo>
                  <a:pt x="653259" y="58239"/>
                </a:lnTo>
                <a:lnTo>
                  <a:pt x="645185" y="52796"/>
                </a:lnTo>
                <a:lnTo>
                  <a:pt x="635247" y="50799"/>
                </a:lnTo>
                <a:close/>
              </a:path>
              <a:path w="2897504" h="152400">
                <a:moveTo>
                  <a:pt x="736898" y="50799"/>
                </a:moveTo>
                <a:lnTo>
                  <a:pt x="727011" y="52796"/>
                </a:lnTo>
                <a:lnTo>
                  <a:pt x="718938" y="58239"/>
                </a:lnTo>
                <a:lnTo>
                  <a:pt x="713494" y="66313"/>
                </a:lnTo>
                <a:lnTo>
                  <a:pt x="711498" y="76199"/>
                </a:lnTo>
                <a:lnTo>
                  <a:pt x="713494" y="86086"/>
                </a:lnTo>
                <a:lnTo>
                  <a:pt x="718938" y="94160"/>
                </a:lnTo>
                <a:lnTo>
                  <a:pt x="727011" y="99603"/>
                </a:lnTo>
                <a:lnTo>
                  <a:pt x="736949" y="101599"/>
                </a:lnTo>
                <a:lnTo>
                  <a:pt x="746836" y="99603"/>
                </a:lnTo>
                <a:lnTo>
                  <a:pt x="754909" y="94160"/>
                </a:lnTo>
                <a:lnTo>
                  <a:pt x="760353" y="86086"/>
                </a:lnTo>
                <a:lnTo>
                  <a:pt x="762349" y="76199"/>
                </a:lnTo>
                <a:lnTo>
                  <a:pt x="760353" y="66313"/>
                </a:lnTo>
                <a:lnTo>
                  <a:pt x="754909" y="58239"/>
                </a:lnTo>
                <a:lnTo>
                  <a:pt x="746836" y="52796"/>
                </a:lnTo>
                <a:lnTo>
                  <a:pt x="736898" y="50799"/>
                </a:lnTo>
                <a:close/>
              </a:path>
              <a:path w="2897504" h="152400">
                <a:moveTo>
                  <a:pt x="838549" y="50799"/>
                </a:moveTo>
                <a:lnTo>
                  <a:pt x="828662" y="52796"/>
                </a:lnTo>
                <a:lnTo>
                  <a:pt x="820589" y="58239"/>
                </a:lnTo>
                <a:lnTo>
                  <a:pt x="815145" y="66313"/>
                </a:lnTo>
                <a:lnTo>
                  <a:pt x="813149" y="76199"/>
                </a:lnTo>
                <a:lnTo>
                  <a:pt x="815145" y="86086"/>
                </a:lnTo>
                <a:lnTo>
                  <a:pt x="820589" y="94160"/>
                </a:lnTo>
                <a:lnTo>
                  <a:pt x="828662" y="99603"/>
                </a:lnTo>
                <a:lnTo>
                  <a:pt x="838600" y="101599"/>
                </a:lnTo>
                <a:lnTo>
                  <a:pt x="848487" y="99603"/>
                </a:lnTo>
                <a:lnTo>
                  <a:pt x="856560" y="94160"/>
                </a:lnTo>
                <a:lnTo>
                  <a:pt x="862004" y="86086"/>
                </a:lnTo>
                <a:lnTo>
                  <a:pt x="864000" y="76199"/>
                </a:lnTo>
                <a:lnTo>
                  <a:pt x="862004" y="66313"/>
                </a:lnTo>
                <a:lnTo>
                  <a:pt x="856560" y="58239"/>
                </a:lnTo>
                <a:lnTo>
                  <a:pt x="848487" y="52796"/>
                </a:lnTo>
                <a:lnTo>
                  <a:pt x="838549" y="50799"/>
                </a:lnTo>
                <a:close/>
              </a:path>
              <a:path w="2897504" h="152400">
                <a:moveTo>
                  <a:pt x="940200" y="50799"/>
                </a:moveTo>
                <a:lnTo>
                  <a:pt x="930313" y="52796"/>
                </a:lnTo>
                <a:lnTo>
                  <a:pt x="922239" y="58239"/>
                </a:lnTo>
                <a:lnTo>
                  <a:pt x="916796" y="66313"/>
                </a:lnTo>
                <a:lnTo>
                  <a:pt x="914800" y="76199"/>
                </a:lnTo>
                <a:lnTo>
                  <a:pt x="916796" y="86086"/>
                </a:lnTo>
                <a:lnTo>
                  <a:pt x="922239" y="94160"/>
                </a:lnTo>
                <a:lnTo>
                  <a:pt x="930313" y="99603"/>
                </a:lnTo>
                <a:lnTo>
                  <a:pt x="940250" y="101599"/>
                </a:lnTo>
                <a:lnTo>
                  <a:pt x="950137" y="99603"/>
                </a:lnTo>
                <a:lnTo>
                  <a:pt x="958211" y="94160"/>
                </a:lnTo>
                <a:lnTo>
                  <a:pt x="963654" y="86086"/>
                </a:lnTo>
                <a:lnTo>
                  <a:pt x="965650" y="76199"/>
                </a:lnTo>
                <a:lnTo>
                  <a:pt x="963654" y="66313"/>
                </a:lnTo>
                <a:lnTo>
                  <a:pt x="958211" y="58239"/>
                </a:lnTo>
                <a:lnTo>
                  <a:pt x="950137" y="52796"/>
                </a:lnTo>
                <a:lnTo>
                  <a:pt x="940200" y="50799"/>
                </a:lnTo>
                <a:close/>
              </a:path>
              <a:path w="2897504" h="152400">
                <a:moveTo>
                  <a:pt x="1041850" y="50799"/>
                </a:moveTo>
                <a:lnTo>
                  <a:pt x="1031964" y="52796"/>
                </a:lnTo>
                <a:lnTo>
                  <a:pt x="1023890" y="58239"/>
                </a:lnTo>
                <a:lnTo>
                  <a:pt x="1018447" y="66313"/>
                </a:lnTo>
                <a:lnTo>
                  <a:pt x="1016450" y="76199"/>
                </a:lnTo>
                <a:lnTo>
                  <a:pt x="1018447" y="86086"/>
                </a:lnTo>
                <a:lnTo>
                  <a:pt x="1023890" y="94160"/>
                </a:lnTo>
                <a:lnTo>
                  <a:pt x="1031964" y="99603"/>
                </a:lnTo>
                <a:lnTo>
                  <a:pt x="1041901" y="101599"/>
                </a:lnTo>
                <a:lnTo>
                  <a:pt x="1051788" y="99603"/>
                </a:lnTo>
                <a:lnTo>
                  <a:pt x="1059862" y="94160"/>
                </a:lnTo>
                <a:lnTo>
                  <a:pt x="1065305" y="86086"/>
                </a:lnTo>
                <a:lnTo>
                  <a:pt x="1067301" y="76199"/>
                </a:lnTo>
                <a:lnTo>
                  <a:pt x="1065305" y="66313"/>
                </a:lnTo>
                <a:lnTo>
                  <a:pt x="1059862" y="58239"/>
                </a:lnTo>
                <a:lnTo>
                  <a:pt x="1051788" y="52796"/>
                </a:lnTo>
                <a:lnTo>
                  <a:pt x="1041850" y="50799"/>
                </a:lnTo>
                <a:close/>
              </a:path>
              <a:path w="2897504" h="152400">
                <a:moveTo>
                  <a:pt x="1143501" y="50799"/>
                </a:moveTo>
                <a:lnTo>
                  <a:pt x="1133615" y="52796"/>
                </a:lnTo>
                <a:lnTo>
                  <a:pt x="1125541" y="58239"/>
                </a:lnTo>
                <a:lnTo>
                  <a:pt x="1120097" y="66313"/>
                </a:lnTo>
                <a:lnTo>
                  <a:pt x="1118101" y="76199"/>
                </a:lnTo>
                <a:lnTo>
                  <a:pt x="1120097" y="86086"/>
                </a:lnTo>
                <a:lnTo>
                  <a:pt x="1125541" y="94160"/>
                </a:lnTo>
                <a:lnTo>
                  <a:pt x="1133615" y="99603"/>
                </a:lnTo>
                <a:lnTo>
                  <a:pt x="1143552" y="101599"/>
                </a:lnTo>
                <a:lnTo>
                  <a:pt x="1153439" y="99603"/>
                </a:lnTo>
                <a:lnTo>
                  <a:pt x="1161513" y="94160"/>
                </a:lnTo>
                <a:lnTo>
                  <a:pt x="1166956" y="86086"/>
                </a:lnTo>
                <a:lnTo>
                  <a:pt x="1168952" y="76199"/>
                </a:lnTo>
                <a:lnTo>
                  <a:pt x="1166956" y="66313"/>
                </a:lnTo>
                <a:lnTo>
                  <a:pt x="1161513" y="58239"/>
                </a:lnTo>
                <a:lnTo>
                  <a:pt x="1153439" y="52796"/>
                </a:lnTo>
                <a:lnTo>
                  <a:pt x="1143501" y="50799"/>
                </a:lnTo>
                <a:close/>
              </a:path>
              <a:path w="2897504" h="152400">
                <a:moveTo>
                  <a:pt x="1245152" y="50799"/>
                </a:moveTo>
                <a:lnTo>
                  <a:pt x="1235265" y="52796"/>
                </a:lnTo>
                <a:lnTo>
                  <a:pt x="1227192" y="58239"/>
                </a:lnTo>
                <a:lnTo>
                  <a:pt x="1221748" y="66313"/>
                </a:lnTo>
                <a:lnTo>
                  <a:pt x="1219752" y="76199"/>
                </a:lnTo>
                <a:lnTo>
                  <a:pt x="1221748" y="86086"/>
                </a:lnTo>
                <a:lnTo>
                  <a:pt x="1227192" y="94160"/>
                </a:lnTo>
                <a:lnTo>
                  <a:pt x="1235266" y="99603"/>
                </a:lnTo>
                <a:lnTo>
                  <a:pt x="1245203" y="101599"/>
                </a:lnTo>
                <a:lnTo>
                  <a:pt x="1255090" y="99603"/>
                </a:lnTo>
                <a:lnTo>
                  <a:pt x="1263163" y="94160"/>
                </a:lnTo>
                <a:lnTo>
                  <a:pt x="1268607" y="86086"/>
                </a:lnTo>
                <a:lnTo>
                  <a:pt x="1270603" y="76199"/>
                </a:lnTo>
                <a:lnTo>
                  <a:pt x="1268607" y="66313"/>
                </a:lnTo>
                <a:lnTo>
                  <a:pt x="1263163" y="58239"/>
                </a:lnTo>
                <a:lnTo>
                  <a:pt x="1255090" y="52796"/>
                </a:lnTo>
                <a:lnTo>
                  <a:pt x="1245152" y="50799"/>
                </a:lnTo>
                <a:close/>
              </a:path>
              <a:path w="2897504" h="152400">
                <a:moveTo>
                  <a:pt x="1346803" y="50799"/>
                </a:moveTo>
                <a:lnTo>
                  <a:pt x="1336916" y="52796"/>
                </a:lnTo>
                <a:lnTo>
                  <a:pt x="1328843" y="58239"/>
                </a:lnTo>
                <a:lnTo>
                  <a:pt x="1323399" y="66313"/>
                </a:lnTo>
                <a:lnTo>
                  <a:pt x="1321403" y="76199"/>
                </a:lnTo>
                <a:lnTo>
                  <a:pt x="1323399" y="86086"/>
                </a:lnTo>
                <a:lnTo>
                  <a:pt x="1328843" y="94160"/>
                </a:lnTo>
                <a:lnTo>
                  <a:pt x="1336916" y="99603"/>
                </a:lnTo>
                <a:lnTo>
                  <a:pt x="1346854" y="101599"/>
                </a:lnTo>
                <a:lnTo>
                  <a:pt x="1356741" y="99603"/>
                </a:lnTo>
                <a:lnTo>
                  <a:pt x="1364814" y="94160"/>
                </a:lnTo>
                <a:lnTo>
                  <a:pt x="1370258" y="86086"/>
                </a:lnTo>
                <a:lnTo>
                  <a:pt x="1372254" y="76199"/>
                </a:lnTo>
                <a:lnTo>
                  <a:pt x="1370258" y="66313"/>
                </a:lnTo>
                <a:lnTo>
                  <a:pt x="1364814" y="58239"/>
                </a:lnTo>
                <a:lnTo>
                  <a:pt x="1356741" y="52796"/>
                </a:lnTo>
                <a:lnTo>
                  <a:pt x="1346803" y="50799"/>
                </a:lnTo>
                <a:close/>
              </a:path>
              <a:path w="2897504" h="152400">
                <a:moveTo>
                  <a:pt x="1448454" y="50799"/>
                </a:moveTo>
                <a:lnTo>
                  <a:pt x="1438567" y="52796"/>
                </a:lnTo>
                <a:lnTo>
                  <a:pt x="1430493" y="58239"/>
                </a:lnTo>
                <a:lnTo>
                  <a:pt x="1425050" y="66313"/>
                </a:lnTo>
                <a:lnTo>
                  <a:pt x="1423054" y="76199"/>
                </a:lnTo>
                <a:lnTo>
                  <a:pt x="1425050" y="86086"/>
                </a:lnTo>
                <a:lnTo>
                  <a:pt x="1430493" y="94160"/>
                </a:lnTo>
                <a:lnTo>
                  <a:pt x="1438567" y="99603"/>
                </a:lnTo>
                <a:lnTo>
                  <a:pt x="1448504" y="101599"/>
                </a:lnTo>
                <a:lnTo>
                  <a:pt x="1458391" y="99603"/>
                </a:lnTo>
                <a:lnTo>
                  <a:pt x="1466465" y="94160"/>
                </a:lnTo>
                <a:lnTo>
                  <a:pt x="1471908" y="86086"/>
                </a:lnTo>
                <a:lnTo>
                  <a:pt x="1473904" y="76199"/>
                </a:lnTo>
                <a:lnTo>
                  <a:pt x="1471908" y="66313"/>
                </a:lnTo>
                <a:lnTo>
                  <a:pt x="1466465" y="58239"/>
                </a:lnTo>
                <a:lnTo>
                  <a:pt x="1458391" y="52796"/>
                </a:lnTo>
                <a:lnTo>
                  <a:pt x="1448454" y="50799"/>
                </a:lnTo>
                <a:close/>
              </a:path>
              <a:path w="2897504" h="152400">
                <a:moveTo>
                  <a:pt x="1550104" y="50799"/>
                </a:moveTo>
                <a:lnTo>
                  <a:pt x="1540218" y="52796"/>
                </a:lnTo>
                <a:lnTo>
                  <a:pt x="1532144" y="58239"/>
                </a:lnTo>
                <a:lnTo>
                  <a:pt x="1526701" y="66313"/>
                </a:lnTo>
                <a:lnTo>
                  <a:pt x="1524704" y="76199"/>
                </a:lnTo>
                <a:lnTo>
                  <a:pt x="1526701" y="86086"/>
                </a:lnTo>
                <a:lnTo>
                  <a:pt x="1532144" y="94160"/>
                </a:lnTo>
                <a:lnTo>
                  <a:pt x="1540218" y="99603"/>
                </a:lnTo>
                <a:lnTo>
                  <a:pt x="1550155" y="101599"/>
                </a:lnTo>
                <a:lnTo>
                  <a:pt x="1560042" y="99603"/>
                </a:lnTo>
                <a:lnTo>
                  <a:pt x="1568116" y="94160"/>
                </a:lnTo>
                <a:lnTo>
                  <a:pt x="1573559" y="86086"/>
                </a:lnTo>
                <a:lnTo>
                  <a:pt x="1575555" y="76199"/>
                </a:lnTo>
                <a:lnTo>
                  <a:pt x="1573559" y="66313"/>
                </a:lnTo>
                <a:lnTo>
                  <a:pt x="1568116" y="58239"/>
                </a:lnTo>
                <a:lnTo>
                  <a:pt x="1560042" y="52796"/>
                </a:lnTo>
                <a:lnTo>
                  <a:pt x="1550104" y="50799"/>
                </a:lnTo>
                <a:close/>
              </a:path>
              <a:path w="2897504" h="152400">
                <a:moveTo>
                  <a:pt x="1651755" y="50799"/>
                </a:moveTo>
                <a:lnTo>
                  <a:pt x="1641869" y="52796"/>
                </a:lnTo>
                <a:lnTo>
                  <a:pt x="1633795" y="58239"/>
                </a:lnTo>
                <a:lnTo>
                  <a:pt x="1628351" y="66313"/>
                </a:lnTo>
                <a:lnTo>
                  <a:pt x="1626355" y="76199"/>
                </a:lnTo>
                <a:lnTo>
                  <a:pt x="1628351" y="86086"/>
                </a:lnTo>
                <a:lnTo>
                  <a:pt x="1633795" y="94160"/>
                </a:lnTo>
                <a:lnTo>
                  <a:pt x="1641869" y="99603"/>
                </a:lnTo>
                <a:lnTo>
                  <a:pt x="1651806" y="101599"/>
                </a:lnTo>
                <a:lnTo>
                  <a:pt x="1661693" y="99603"/>
                </a:lnTo>
                <a:lnTo>
                  <a:pt x="1669767" y="94160"/>
                </a:lnTo>
                <a:lnTo>
                  <a:pt x="1675210" y="86086"/>
                </a:lnTo>
                <a:lnTo>
                  <a:pt x="1677206" y="76199"/>
                </a:lnTo>
                <a:lnTo>
                  <a:pt x="1675210" y="66313"/>
                </a:lnTo>
                <a:lnTo>
                  <a:pt x="1669767" y="58239"/>
                </a:lnTo>
                <a:lnTo>
                  <a:pt x="1661693" y="52796"/>
                </a:lnTo>
                <a:lnTo>
                  <a:pt x="1651755" y="50799"/>
                </a:lnTo>
                <a:close/>
              </a:path>
              <a:path w="2897504" h="152400">
                <a:moveTo>
                  <a:pt x="1753406" y="50799"/>
                </a:moveTo>
                <a:lnTo>
                  <a:pt x="1743519" y="52796"/>
                </a:lnTo>
                <a:lnTo>
                  <a:pt x="1735446" y="58239"/>
                </a:lnTo>
                <a:lnTo>
                  <a:pt x="1730002" y="66313"/>
                </a:lnTo>
                <a:lnTo>
                  <a:pt x="1728006" y="76199"/>
                </a:lnTo>
                <a:lnTo>
                  <a:pt x="1730002" y="86086"/>
                </a:lnTo>
                <a:lnTo>
                  <a:pt x="1735446" y="94160"/>
                </a:lnTo>
                <a:lnTo>
                  <a:pt x="1743519" y="99603"/>
                </a:lnTo>
                <a:lnTo>
                  <a:pt x="1753457" y="101599"/>
                </a:lnTo>
                <a:lnTo>
                  <a:pt x="1763344" y="99603"/>
                </a:lnTo>
                <a:lnTo>
                  <a:pt x="1771417" y="94160"/>
                </a:lnTo>
                <a:lnTo>
                  <a:pt x="1776861" y="86086"/>
                </a:lnTo>
                <a:lnTo>
                  <a:pt x="1778857" y="76199"/>
                </a:lnTo>
                <a:lnTo>
                  <a:pt x="1776861" y="66313"/>
                </a:lnTo>
                <a:lnTo>
                  <a:pt x="1771417" y="58239"/>
                </a:lnTo>
                <a:lnTo>
                  <a:pt x="1763344" y="52796"/>
                </a:lnTo>
                <a:lnTo>
                  <a:pt x="1753406" y="50799"/>
                </a:lnTo>
                <a:close/>
              </a:path>
              <a:path w="2897504" h="152400">
                <a:moveTo>
                  <a:pt x="1855057" y="50799"/>
                </a:moveTo>
                <a:lnTo>
                  <a:pt x="1845170" y="52796"/>
                </a:lnTo>
                <a:lnTo>
                  <a:pt x="1837096" y="58239"/>
                </a:lnTo>
                <a:lnTo>
                  <a:pt x="1831653" y="66313"/>
                </a:lnTo>
                <a:lnTo>
                  <a:pt x="1829657" y="76199"/>
                </a:lnTo>
                <a:lnTo>
                  <a:pt x="1831653" y="86086"/>
                </a:lnTo>
                <a:lnTo>
                  <a:pt x="1837096" y="94160"/>
                </a:lnTo>
                <a:lnTo>
                  <a:pt x="1845170" y="99603"/>
                </a:lnTo>
                <a:lnTo>
                  <a:pt x="1855108" y="101599"/>
                </a:lnTo>
                <a:lnTo>
                  <a:pt x="1864995" y="99603"/>
                </a:lnTo>
                <a:lnTo>
                  <a:pt x="1873068" y="94160"/>
                </a:lnTo>
                <a:lnTo>
                  <a:pt x="1878512" y="86086"/>
                </a:lnTo>
                <a:lnTo>
                  <a:pt x="1880508" y="76199"/>
                </a:lnTo>
                <a:lnTo>
                  <a:pt x="1878512" y="66313"/>
                </a:lnTo>
                <a:lnTo>
                  <a:pt x="1873068" y="58239"/>
                </a:lnTo>
                <a:lnTo>
                  <a:pt x="1864995" y="52796"/>
                </a:lnTo>
                <a:lnTo>
                  <a:pt x="1855057" y="50799"/>
                </a:lnTo>
                <a:close/>
              </a:path>
              <a:path w="2897504" h="152400">
                <a:moveTo>
                  <a:pt x="1956708" y="50799"/>
                </a:moveTo>
                <a:lnTo>
                  <a:pt x="1946821" y="52796"/>
                </a:lnTo>
                <a:lnTo>
                  <a:pt x="1938747" y="58239"/>
                </a:lnTo>
                <a:lnTo>
                  <a:pt x="1933304" y="66313"/>
                </a:lnTo>
                <a:lnTo>
                  <a:pt x="1931308" y="76199"/>
                </a:lnTo>
                <a:lnTo>
                  <a:pt x="1933304" y="86086"/>
                </a:lnTo>
                <a:lnTo>
                  <a:pt x="1938747" y="94160"/>
                </a:lnTo>
                <a:lnTo>
                  <a:pt x="1946821" y="99603"/>
                </a:lnTo>
                <a:lnTo>
                  <a:pt x="1956758" y="101599"/>
                </a:lnTo>
                <a:lnTo>
                  <a:pt x="1966645" y="99603"/>
                </a:lnTo>
                <a:lnTo>
                  <a:pt x="1974719" y="94160"/>
                </a:lnTo>
                <a:lnTo>
                  <a:pt x="1980162" y="86086"/>
                </a:lnTo>
                <a:lnTo>
                  <a:pt x="1982158" y="76199"/>
                </a:lnTo>
                <a:lnTo>
                  <a:pt x="1980162" y="66313"/>
                </a:lnTo>
                <a:lnTo>
                  <a:pt x="1974719" y="58239"/>
                </a:lnTo>
                <a:lnTo>
                  <a:pt x="1966645" y="52796"/>
                </a:lnTo>
                <a:lnTo>
                  <a:pt x="1956708" y="50799"/>
                </a:lnTo>
                <a:close/>
              </a:path>
              <a:path w="2897504" h="152400">
                <a:moveTo>
                  <a:pt x="2058358" y="50799"/>
                </a:moveTo>
                <a:lnTo>
                  <a:pt x="2048471" y="52796"/>
                </a:lnTo>
                <a:lnTo>
                  <a:pt x="2040398" y="58239"/>
                </a:lnTo>
                <a:lnTo>
                  <a:pt x="2034954" y="66313"/>
                </a:lnTo>
                <a:lnTo>
                  <a:pt x="2032958" y="76199"/>
                </a:lnTo>
                <a:lnTo>
                  <a:pt x="2034954" y="86086"/>
                </a:lnTo>
                <a:lnTo>
                  <a:pt x="2040398" y="94160"/>
                </a:lnTo>
                <a:lnTo>
                  <a:pt x="2048471" y="99603"/>
                </a:lnTo>
                <a:lnTo>
                  <a:pt x="2058409" y="101599"/>
                </a:lnTo>
                <a:lnTo>
                  <a:pt x="2068296" y="99603"/>
                </a:lnTo>
                <a:lnTo>
                  <a:pt x="2076370" y="94160"/>
                </a:lnTo>
                <a:lnTo>
                  <a:pt x="2081813" y="86086"/>
                </a:lnTo>
                <a:lnTo>
                  <a:pt x="2083809" y="76199"/>
                </a:lnTo>
                <a:lnTo>
                  <a:pt x="2081813" y="66313"/>
                </a:lnTo>
                <a:lnTo>
                  <a:pt x="2076370" y="58239"/>
                </a:lnTo>
                <a:lnTo>
                  <a:pt x="2068296" y="52796"/>
                </a:lnTo>
                <a:lnTo>
                  <a:pt x="2058358" y="50799"/>
                </a:lnTo>
                <a:close/>
              </a:path>
              <a:path w="2897504" h="152400">
                <a:moveTo>
                  <a:pt x="2160009" y="50799"/>
                </a:moveTo>
                <a:lnTo>
                  <a:pt x="2150122" y="52796"/>
                </a:lnTo>
                <a:lnTo>
                  <a:pt x="2142048" y="58239"/>
                </a:lnTo>
                <a:lnTo>
                  <a:pt x="2136605" y="66313"/>
                </a:lnTo>
                <a:lnTo>
                  <a:pt x="2134609" y="76199"/>
                </a:lnTo>
                <a:lnTo>
                  <a:pt x="2136605" y="86086"/>
                </a:lnTo>
                <a:lnTo>
                  <a:pt x="2142048" y="94160"/>
                </a:lnTo>
                <a:lnTo>
                  <a:pt x="2150122" y="99603"/>
                </a:lnTo>
                <a:lnTo>
                  <a:pt x="2160060" y="101599"/>
                </a:lnTo>
                <a:lnTo>
                  <a:pt x="2169947" y="99603"/>
                </a:lnTo>
                <a:lnTo>
                  <a:pt x="2178021" y="94160"/>
                </a:lnTo>
                <a:lnTo>
                  <a:pt x="2183464" y="86086"/>
                </a:lnTo>
                <a:lnTo>
                  <a:pt x="2185460" y="76199"/>
                </a:lnTo>
                <a:lnTo>
                  <a:pt x="2183464" y="66313"/>
                </a:lnTo>
                <a:lnTo>
                  <a:pt x="2178021" y="58239"/>
                </a:lnTo>
                <a:lnTo>
                  <a:pt x="2169947" y="52796"/>
                </a:lnTo>
                <a:lnTo>
                  <a:pt x="2160009" y="50799"/>
                </a:lnTo>
                <a:close/>
              </a:path>
              <a:path w="2897504" h="152400">
                <a:moveTo>
                  <a:pt x="2261660" y="50799"/>
                </a:moveTo>
                <a:lnTo>
                  <a:pt x="2251773" y="52796"/>
                </a:lnTo>
                <a:lnTo>
                  <a:pt x="2243699" y="58239"/>
                </a:lnTo>
                <a:lnTo>
                  <a:pt x="2238256" y="66313"/>
                </a:lnTo>
                <a:lnTo>
                  <a:pt x="2236260" y="76199"/>
                </a:lnTo>
                <a:lnTo>
                  <a:pt x="2238256" y="86086"/>
                </a:lnTo>
                <a:lnTo>
                  <a:pt x="2243699" y="94160"/>
                </a:lnTo>
                <a:lnTo>
                  <a:pt x="2251773" y="99603"/>
                </a:lnTo>
                <a:lnTo>
                  <a:pt x="2261711" y="101599"/>
                </a:lnTo>
                <a:lnTo>
                  <a:pt x="2271598" y="99603"/>
                </a:lnTo>
                <a:lnTo>
                  <a:pt x="2279671" y="94160"/>
                </a:lnTo>
                <a:lnTo>
                  <a:pt x="2285115" y="86086"/>
                </a:lnTo>
                <a:lnTo>
                  <a:pt x="2287111" y="76199"/>
                </a:lnTo>
                <a:lnTo>
                  <a:pt x="2285115" y="66313"/>
                </a:lnTo>
                <a:lnTo>
                  <a:pt x="2279671" y="58239"/>
                </a:lnTo>
                <a:lnTo>
                  <a:pt x="2271598" y="52796"/>
                </a:lnTo>
                <a:lnTo>
                  <a:pt x="2261660" y="50799"/>
                </a:lnTo>
                <a:close/>
              </a:path>
              <a:path w="2897504" h="152400">
                <a:moveTo>
                  <a:pt x="2363311" y="50799"/>
                </a:moveTo>
                <a:lnTo>
                  <a:pt x="2353424" y="52796"/>
                </a:lnTo>
                <a:lnTo>
                  <a:pt x="2345350" y="58239"/>
                </a:lnTo>
                <a:lnTo>
                  <a:pt x="2339907" y="66313"/>
                </a:lnTo>
                <a:lnTo>
                  <a:pt x="2337911" y="76199"/>
                </a:lnTo>
                <a:lnTo>
                  <a:pt x="2339907" y="86086"/>
                </a:lnTo>
                <a:lnTo>
                  <a:pt x="2345350" y="94160"/>
                </a:lnTo>
                <a:lnTo>
                  <a:pt x="2353424" y="99603"/>
                </a:lnTo>
                <a:lnTo>
                  <a:pt x="2363362" y="101599"/>
                </a:lnTo>
                <a:lnTo>
                  <a:pt x="2373249" y="99603"/>
                </a:lnTo>
                <a:lnTo>
                  <a:pt x="2381322" y="94160"/>
                </a:lnTo>
                <a:lnTo>
                  <a:pt x="2386766" y="86086"/>
                </a:lnTo>
                <a:lnTo>
                  <a:pt x="2388762" y="76199"/>
                </a:lnTo>
                <a:lnTo>
                  <a:pt x="2386766" y="66313"/>
                </a:lnTo>
                <a:lnTo>
                  <a:pt x="2381322" y="58239"/>
                </a:lnTo>
                <a:lnTo>
                  <a:pt x="2373249" y="52796"/>
                </a:lnTo>
                <a:lnTo>
                  <a:pt x="2363311" y="50799"/>
                </a:lnTo>
                <a:close/>
              </a:path>
              <a:path w="2897504" h="152400">
                <a:moveTo>
                  <a:pt x="2464962" y="50799"/>
                </a:moveTo>
                <a:lnTo>
                  <a:pt x="2455075" y="52796"/>
                </a:lnTo>
                <a:lnTo>
                  <a:pt x="2447001" y="58239"/>
                </a:lnTo>
                <a:lnTo>
                  <a:pt x="2441558" y="66313"/>
                </a:lnTo>
                <a:lnTo>
                  <a:pt x="2439562" y="76199"/>
                </a:lnTo>
                <a:lnTo>
                  <a:pt x="2441558" y="86086"/>
                </a:lnTo>
                <a:lnTo>
                  <a:pt x="2447001" y="94160"/>
                </a:lnTo>
                <a:lnTo>
                  <a:pt x="2455075" y="99603"/>
                </a:lnTo>
                <a:lnTo>
                  <a:pt x="2465012" y="101599"/>
                </a:lnTo>
                <a:lnTo>
                  <a:pt x="2474899" y="99603"/>
                </a:lnTo>
                <a:lnTo>
                  <a:pt x="2482973" y="94160"/>
                </a:lnTo>
                <a:lnTo>
                  <a:pt x="2488416" y="86086"/>
                </a:lnTo>
                <a:lnTo>
                  <a:pt x="2490412" y="76199"/>
                </a:lnTo>
                <a:lnTo>
                  <a:pt x="2488416" y="66313"/>
                </a:lnTo>
                <a:lnTo>
                  <a:pt x="2482973" y="58239"/>
                </a:lnTo>
                <a:lnTo>
                  <a:pt x="2474899" y="52796"/>
                </a:lnTo>
                <a:lnTo>
                  <a:pt x="2464962" y="50799"/>
                </a:lnTo>
                <a:close/>
              </a:path>
              <a:path w="2897504" h="152400">
                <a:moveTo>
                  <a:pt x="2566612" y="50799"/>
                </a:moveTo>
                <a:lnTo>
                  <a:pt x="2556725" y="52796"/>
                </a:lnTo>
                <a:lnTo>
                  <a:pt x="2548652" y="58239"/>
                </a:lnTo>
                <a:lnTo>
                  <a:pt x="2543208" y="66313"/>
                </a:lnTo>
                <a:lnTo>
                  <a:pt x="2541212" y="76199"/>
                </a:lnTo>
                <a:lnTo>
                  <a:pt x="2543208" y="86086"/>
                </a:lnTo>
                <a:lnTo>
                  <a:pt x="2548652" y="94160"/>
                </a:lnTo>
                <a:lnTo>
                  <a:pt x="2556725" y="99603"/>
                </a:lnTo>
                <a:lnTo>
                  <a:pt x="2566663" y="101599"/>
                </a:lnTo>
                <a:lnTo>
                  <a:pt x="2576550" y="99603"/>
                </a:lnTo>
                <a:lnTo>
                  <a:pt x="2584623" y="94160"/>
                </a:lnTo>
                <a:lnTo>
                  <a:pt x="2590067" y="86086"/>
                </a:lnTo>
                <a:lnTo>
                  <a:pt x="2592063" y="76199"/>
                </a:lnTo>
                <a:lnTo>
                  <a:pt x="2590067" y="66313"/>
                </a:lnTo>
                <a:lnTo>
                  <a:pt x="2584623" y="58239"/>
                </a:lnTo>
                <a:lnTo>
                  <a:pt x="2576550" y="52796"/>
                </a:lnTo>
                <a:lnTo>
                  <a:pt x="2566612" y="50799"/>
                </a:lnTo>
                <a:close/>
              </a:path>
              <a:path w="2897504" h="152400">
                <a:moveTo>
                  <a:pt x="2668263" y="50799"/>
                </a:moveTo>
                <a:lnTo>
                  <a:pt x="2658376" y="52796"/>
                </a:lnTo>
                <a:lnTo>
                  <a:pt x="2650302" y="58239"/>
                </a:lnTo>
                <a:lnTo>
                  <a:pt x="2644859" y="66313"/>
                </a:lnTo>
                <a:lnTo>
                  <a:pt x="2642863" y="76199"/>
                </a:lnTo>
                <a:lnTo>
                  <a:pt x="2644859" y="86086"/>
                </a:lnTo>
                <a:lnTo>
                  <a:pt x="2650302" y="94160"/>
                </a:lnTo>
                <a:lnTo>
                  <a:pt x="2658376" y="99603"/>
                </a:lnTo>
                <a:lnTo>
                  <a:pt x="2668314" y="101599"/>
                </a:lnTo>
                <a:lnTo>
                  <a:pt x="2678200" y="99603"/>
                </a:lnTo>
                <a:lnTo>
                  <a:pt x="2686274" y="94160"/>
                </a:lnTo>
                <a:lnTo>
                  <a:pt x="2691718" y="86086"/>
                </a:lnTo>
                <a:lnTo>
                  <a:pt x="2693714" y="76199"/>
                </a:lnTo>
                <a:lnTo>
                  <a:pt x="2691718" y="66313"/>
                </a:lnTo>
                <a:lnTo>
                  <a:pt x="2686274" y="58239"/>
                </a:lnTo>
                <a:lnTo>
                  <a:pt x="2678200" y="52796"/>
                </a:lnTo>
                <a:lnTo>
                  <a:pt x="2668263" y="50799"/>
                </a:lnTo>
                <a:close/>
              </a:path>
              <a:path w="2897504" h="152400">
                <a:moveTo>
                  <a:pt x="2769914" y="50799"/>
                </a:moveTo>
                <a:lnTo>
                  <a:pt x="2760027" y="52796"/>
                </a:lnTo>
                <a:lnTo>
                  <a:pt x="2751953" y="58239"/>
                </a:lnTo>
                <a:lnTo>
                  <a:pt x="2746510" y="66313"/>
                </a:lnTo>
                <a:lnTo>
                  <a:pt x="2744514" y="76199"/>
                </a:lnTo>
                <a:lnTo>
                  <a:pt x="2746510" y="86086"/>
                </a:lnTo>
                <a:lnTo>
                  <a:pt x="2751953" y="94160"/>
                </a:lnTo>
                <a:lnTo>
                  <a:pt x="2760027" y="99603"/>
                </a:lnTo>
                <a:lnTo>
                  <a:pt x="2769965" y="101599"/>
                </a:lnTo>
                <a:lnTo>
                  <a:pt x="2779851" y="99603"/>
                </a:lnTo>
                <a:lnTo>
                  <a:pt x="2787925" y="94160"/>
                </a:lnTo>
                <a:lnTo>
                  <a:pt x="2793369" y="86086"/>
                </a:lnTo>
                <a:lnTo>
                  <a:pt x="2795365" y="76199"/>
                </a:lnTo>
                <a:lnTo>
                  <a:pt x="2793369" y="66313"/>
                </a:lnTo>
                <a:lnTo>
                  <a:pt x="2787925" y="58239"/>
                </a:lnTo>
                <a:lnTo>
                  <a:pt x="2779851" y="52796"/>
                </a:lnTo>
                <a:lnTo>
                  <a:pt x="2769914" y="50799"/>
                </a:lnTo>
                <a:close/>
              </a:path>
              <a:path w="2897504" h="152400">
                <a:moveTo>
                  <a:pt x="2871565" y="50799"/>
                </a:moveTo>
                <a:lnTo>
                  <a:pt x="2861678" y="52796"/>
                </a:lnTo>
                <a:lnTo>
                  <a:pt x="2853604" y="58239"/>
                </a:lnTo>
                <a:lnTo>
                  <a:pt x="2848161" y="66313"/>
                </a:lnTo>
                <a:lnTo>
                  <a:pt x="2846165" y="76199"/>
                </a:lnTo>
                <a:lnTo>
                  <a:pt x="2848161" y="86086"/>
                </a:lnTo>
                <a:lnTo>
                  <a:pt x="2853604" y="94160"/>
                </a:lnTo>
                <a:lnTo>
                  <a:pt x="2861678" y="99603"/>
                </a:lnTo>
                <a:lnTo>
                  <a:pt x="2871616" y="101599"/>
                </a:lnTo>
                <a:lnTo>
                  <a:pt x="2881502" y="99603"/>
                </a:lnTo>
                <a:lnTo>
                  <a:pt x="2889576" y="94160"/>
                </a:lnTo>
                <a:lnTo>
                  <a:pt x="2895019" y="86086"/>
                </a:lnTo>
                <a:lnTo>
                  <a:pt x="2897016" y="76199"/>
                </a:lnTo>
                <a:lnTo>
                  <a:pt x="2895019" y="66313"/>
                </a:lnTo>
                <a:lnTo>
                  <a:pt x="2889576" y="58239"/>
                </a:lnTo>
                <a:lnTo>
                  <a:pt x="2881502" y="52796"/>
                </a:lnTo>
                <a:lnTo>
                  <a:pt x="2871565" y="50799"/>
                </a:lnTo>
                <a:close/>
              </a:path>
            </a:pathLst>
          </a:custGeom>
          <a:solidFill>
            <a:srgbClr val="7731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 txBox="1"/>
          <p:nvPr/>
        </p:nvSpPr>
        <p:spPr>
          <a:xfrm>
            <a:off x="8318657" y="6623811"/>
            <a:ext cx="21405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40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Registered</a:t>
            </a:r>
            <a:r>
              <a:rPr sz="1600" spc="-25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85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Call-</a:t>
            </a:r>
            <a:r>
              <a:rPr sz="1600" spc="-170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Backs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104" name="Slide Number Placeholder 103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2425">
              <a:lnSpc>
                <a:spcPct val="100000"/>
              </a:lnSpc>
              <a:spcBef>
                <a:spcPts val="100"/>
              </a:spcBef>
            </a:pPr>
            <a:r>
              <a:rPr sz="4800" spc="-455" dirty="0"/>
              <a:t>Saga</a:t>
            </a:r>
            <a:r>
              <a:rPr sz="4800" spc="-325" dirty="0"/>
              <a:t> </a:t>
            </a:r>
            <a:r>
              <a:rPr sz="4800" spc="-335" dirty="0"/>
              <a:t>Pattern:</a:t>
            </a:r>
            <a:r>
              <a:rPr sz="4800" spc="-320" dirty="0"/>
              <a:t> </a:t>
            </a:r>
            <a:r>
              <a:rPr sz="4800" spc="-484" dirty="0"/>
              <a:t>New</a:t>
            </a:r>
            <a:r>
              <a:rPr sz="4800" spc="-320" dirty="0"/>
              <a:t> </a:t>
            </a:r>
            <a:r>
              <a:rPr sz="4800" spc="-265" dirty="0"/>
              <a:t>Order</a:t>
            </a:r>
            <a:r>
              <a:rPr sz="4800" spc="-320" dirty="0"/>
              <a:t> </a:t>
            </a:r>
            <a:r>
              <a:rPr sz="4800" spc="-340" dirty="0"/>
              <a:t>with</a:t>
            </a:r>
            <a:r>
              <a:rPr sz="4800" spc="-320" dirty="0"/>
              <a:t> </a:t>
            </a:r>
            <a:r>
              <a:rPr sz="4800" spc="-335" dirty="0"/>
              <a:t>Compensation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1923545" y="3056534"/>
            <a:ext cx="9913620" cy="548957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60350">
              <a:lnSpc>
                <a:spcPct val="100000"/>
              </a:lnSpc>
              <a:spcBef>
                <a:spcPts val="755"/>
              </a:spcBef>
              <a:tabLst>
                <a:tab pos="4322445" algn="l"/>
                <a:tab pos="6397625" algn="l"/>
                <a:tab pos="9168130" algn="l"/>
              </a:tabLst>
            </a:pPr>
            <a:r>
              <a:rPr sz="2400" spc="-15" baseline="-3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Website</a:t>
            </a:r>
            <a:r>
              <a:rPr sz="2400" baseline="-3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15" baseline="2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Security</a:t>
            </a:r>
            <a:r>
              <a:rPr sz="2400" baseline="2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165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Web</a:t>
            </a:r>
            <a:r>
              <a:rPr sz="2400" spc="-179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37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r>
              <a:rPr sz="2400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BFF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8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r>
              <a:rPr sz="1600" spc="-14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Desktop</a:t>
            </a: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55755" y="2071366"/>
            <a:ext cx="11406505" cy="2770505"/>
            <a:chOff x="1955755" y="2071366"/>
            <a:chExt cx="11406505" cy="277050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686028" y="4298805"/>
              <a:ext cx="584130" cy="5427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3210" y="2741189"/>
              <a:ext cx="421398" cy="4385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36790" y="2278486"/>
              <a:ext cx="713074" cy="7130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48636" y="2296547"/>
              <a:ext cx="713071" cy="7130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5755" y="2071366"/>
              <a:ext cx="1245323" cy="1245324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646634" y="1724996"/>
            <a:ext cx="14373860" cy="8006080"/>
            <a:chOff x="1646634" y="1724996"/>
            <a:chExt cx="14373860" cy="800608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7239" y="6853352"/>
              <a:ext cx="1708649" cy="17086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46634" y="1724996"/>
              <a:ext cx="14373860" cy="8006080"/>
            </a:xfrm>
            <a:custGeom>
              <a:avLst/>
              <a:gdLst/>
              <a:ahLst/>
              <a:cxnLst/>
              <a:rect l="l" t="t" r="r" b="b"/>
              <a:pathLst>
                <a:path w="14373860" h="8006080">
                  <a:moveTo>
                    <a:pt x="14373284" y="0"/>
                  </a:moveTo>
                  <a:lnTo>
                    <a:pt x="0" y="0"/>
                  </a:lnTo>
                  <a:lnTo>
                    <a:pt x="0" y="8005994"/>
                  </a:lnTo>
                  <a:lnTo>
                    <a:pt x="14373284" y="8005994"/>
                  </a:lnTo>
                  <a:lnTo>
                    <a:pt x="143732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164468" y="7567185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5">
                  <a:moveTo>
                    <a:pt x="1203341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7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4"/>
                  </a:lnTo>
                  <a:lnTo>
                    <a:pt x="54975" y="779751"/>
                  </a:lnTo>
                  <a:lnTo>
                    <a:pt x="91836" y="798814"/>
                  </a:lnTo>
                  <a:lnTo>
                    <a:pt x="134279" y="805660"/>
                  </a:lnTo>
                  <a:lnTo>
                    <a:pt x="1203341" y="805660"/>
                  </a:lnTo>
                  <a:lnTo>
                    <a:pt x="1245784" y="798814"/>
                  </a:lnTo>
                  <a:lnTo>
                    <a:pt x="1282645" y="779751"/>
                  </a:lnTo>
                  <a:lnTo>
                    <a:pt x="1311712" y="750684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5" y="25907"/>
                  </a:lnTo>
                  <a:lnTo>
                    <a:pt x="1245784" y="6845"/>
                  </a:lnTo>
                  <a:lnTo>
                    <a:pt x="1203341" y="0"/>
                  </a:lnTo>
                  <a:close/>
                </a:path>
              </a:pathLst>
            </a:custGeom>
            <a:solidFill>
              <a:srgbClr val="FF7B0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8579303" y="8470900"/>
            <a:ext cx="5797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604918" y="3520582"/>
            <a:ext cx="2486025" cy="4705985"/>
            <a:chOff x="9604918" y="3520582"/>
            <a:chExt cx="2486025" cy="470598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04918" y="7642940"/>
              <a:ext cx="561668" cy="58357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0751534" y="3520582"/>
              <a:ext cx="1339215" cy="806450"/>
            </a:xfrm>
            <a:custGeom>
              <a:avLst/>
              <a:gdLst/>
              <a:ahLst/>
              <a:cxnLst/>
              <a:rect l="l" t="t" r="r" b="b"/>
              <a:pathLst>
                <a:path w="1339215" h="806450">
                  <a:moveTo>
                    <a:pt x="1204445" y="0"/>
                  </a:moveTo>
                  <a:lnTo>
                    <a:pt x="134404" y="0"/>
                  </a:lnTo>
                  <a:lnTo>
                    <a:pt x="91922" y="6852"/>
                  </a:lnTo>
                  <a:lnTo>
                    <a:pt x="55026" y="25932"/>
                  </a:lnTo>
                  <a:lnTo>
                    <a:pt x="25932" y="55026"/>
                  </a:lnTo>
                  <a:lnTo>
                    <a:pt x="6852" y="91922"/>
                  </a:lnTo>
                  <a:lnTo>
                    <a:pt x="0" y="134404"/>
                  </a:lnTo>
                  <a:lnTo>
                    <a:pt x="0" y="671997"/>
                  </a:lnTo>
                  <a:lnTo>
                    <a:pt x="6852" y="714479"/>
                  </a:lnTo>
                  <a:lnTo>
                    <a:pt x="25932" y="751374"/>
                  </a:lnTo>
                  <a:lnTo>
                    <a:pt x="55026" y="780468"/>
                  </a:lnTo>
                  <a:lnTo>
                    <a:pt x="91922" y="799548"/>
                  </a:lnTo>
                  <a:lnTo>
                    <a:pt x="134404" y="806400"/>
                  </a:lnTo>
                  <a:lnTo>
                    <a:pt x="1204445" y="806400"/>
                  </a:lnTo>
                  <a:lnTo>
                    <a:pt x="1246926" y="799548"/>
                  </a:lnTo>
                  <a:lnTo>
                    <a:pt x="1283821" y="780468"/>
                  </a:lnTo>
                  <a:lnTo>
                    <a:pt x="1312916" y="751374"/>
                  </a:lnTo>
                  <a:lnTo>
                    <a:pt x="1331996" y="714479"/>
                  </a:lnTo>
                  <a:lnTo>
                    <a:pt x="1338847" y="671997"/>
                  </a:lnTo>
                  <a:lnTo>
                    <a:pt x="1338847" y="134404"/>
                  </a:lnTo>
                  <a:lnTo>
                    <a:pt x="1331996" y="91922"/>
                  </a:lnTo>
                  <a:lnTo>
                    <a:pt x="1312916" y="55026"/>
                  </a:lnTo>
                  <a:lnTo>
                    <a:pt x="1283821" y="25932"/>
                  </a:lnTo>
                  <a:lnTo>
                    <a:pt x="1246926" y="6852"/>
                  </a:lnTo>
                  <a:lnTo>
                    <a:pt x="1204445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1035775" y="4453635"/>
            <a:ext cx="8445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Account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2155723" y="3520752"/>
            <a:ext cx="2336165" cy="805815"/>
            <a:chOff x="12155723" y="3520752"/>
            <a:chExt cx="2336165" cy="805815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55723" y="3665133"/>
              <a:ext cx="561662" cy="58357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3153872" y="3520752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4" h="805814">
                  <a:moveTo>
                    <a:pt x="1203337" y="0"/>
                  </a:moveTo>
                  <a:lnTo>
                    <a:pt x="134277" y="0"/>
                  </a:lnTo>
                  <a:lnTo>
                    <a:pt x="91836" y="6845"/>
                  </a:lnTo>
                  <a:lnTo>
                    <a:pt x="54976" y="25908"/>
                  </a:lnTo>
                  <a:lnTo>
                    <a:pt x="25908" y="54976"/>
                  </a:lnTo>
                  <a:lnTo>
                    <a:pt x="6845" y="91837"/>
                  </a:lnTo>
                  <a:lnTo>
                    <a:pt x="0" y="134280"/>
                  </a:lnTo>
                  <a:lnTo>
                    <a:pt x="0" y="671381"/>
                  </a:lnTo>
                  <a:lnTo>
                    <a:pt x="6845" y="713824"/>
                  </a:lnTo>
                  <a:lnTo>
                    <a:pt x="25908" y="750685"/>
                  </a:lnTo>
                  <a:lnTo>
                    <a:pt x="54976" y="779753"/>
                  </a:lnTo>
                  <a:lnTo>
                    <a:pt x="91836" y="798815"/>
                  </a:lnTo>
                  <a:lnTo>
                    <a:pt x="134277" y="805661"/>
                  </a:lnTo>
                  <a:lnTo>
                    <a:pt x="1203337" y="805661"/>
                  </a:lnTo>
                  <a:lnTo>
                    <a:pt x="1245784" y="798815"/>
                  </a:lnTo>
                  <a:lnTo>
                    <a:pt x="1282648" y="779753"/>
                  </a:lnTo>
                  <a:lnTo>
                    <a:pt x="1311717" y="750685"/>
                  </a:lnTo>
                  <a:lnTo>
                    <a:pt x="1330781" y="713824"/>
                  </a:lnTo>
                  <a:lnTo>
                    <a:pt x="1337627" y="671381"/>
                  </a:lnTo>
                  <a:lnTo>
                    <a:pt x="1337627" y="134280"/>
                  </a:lnTo>
                  <a:lnTo>
                    <a:pt x="1330781" y="91837"/>
                  </a:lnTo>
                  <a:lnTo>
                    <a:pt x="1311717" y="54976"/>
                  </a:lnTo>
                  <a:lnTo>
                    <a:pt x="1282648" y="25908"/>
                  </a:lnTo>
                  <a:lnTo>
                    <a:pt x="1245784" y="6845"/>
                  </a:lnTo>
                  <a:lnTo>
                    <a:pt x="1203337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3422630" y="4453635"/>
            <a:ext cx="8001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Product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0792157" y="3651453"/>
            <a:ext cx="4341495" cy="4770120"/>
            <a:chOff x="10792157" y="3651453"/>
            <a:chExt cx="4341495" cy="4770120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71611" y="3651453"/>
              <a:ext cx="561668" cy="58357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0792157" y="7615440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5">
                  <a:moveTo>
                    <a:pt x="1203340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5"/>
                  </a:lnTo>
                  <a:lnTo>
                    <a:pt x="54975" y="779753"/>
                  </a:lnTo>
                  <a:lnTo>
                    <a:pt x="91836" y="798815"/>
                  </a:lnTo>
                  <a:lnTo>
                    <a:pt x="134279" y="805661"/>
                  </a:lnTo>
                  <a:lnTo>
                    <a:pt x="1203340" y="805661"/>
                  </a:lnTo>
                  <a:lnTo>
                    <a:pt x="1245783" y="798815"/>
                  </a:lnTo>
                  <a:lnTo>
                    <a:pt x="1282644" y="779753"/>
                  </a:lnTo>
                  <a:lnTo>
                    <a:pt x="1311712" y="750685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4" y="25908"/>
                  </a:lnTo>
                  <a:lnTo>
                    <a:pt x="1245783" y="6845"/>
                  </a:lnTo>
                  <a:lnTo>
                    <a:pt x="1203340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10981565" y="8516619"/>
            <a:ext cx="102996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Promotion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2232606" y="7567185"/>
            <a:ext cx="2259330" cy="805815"/>
            <a:chOff x="12232606" y="7567185"/>
            <a:chExt cx="2259330" cy="805815"/>
          </a:xfrm>
        </p:grpSpPr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32606" y="7691194"/>
              <a:ext cx="561665" cy="58357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3153872" y="7567185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4" h="805815">
                  <a:moveTo>
                    <a:pt x="1203337" y="0"/>
                  </a:moveTo>
                  <a:lnTo>
                    <a:pt x="134277" y="0"/>
                  </a:lnTo>
                  <a:lnTo>
                    <a:pt x="91836" y="6845"/>
                  </a:lnTo>
                  <a:lnTo>
                    <a:pt x="54976" y="25907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4"/>
                  </a:lnTo>
                  <a:lnTo>
                    <a:pt x="54976" y="779751"/>
                  </a:lnTo>
                  <a:lnTo>
                    <a:pt x="91836" y="798814"/>
                  </a:lnTo>
                  <a:lnTo>
                    <a:pt x="134277" y="805660"/>
                  </a:lnTo>
                  <a:lnTo>
                    <a:pt x="1203337" y="805660"/>
                  </a:lnTo>
                  <a:lnTo>
                    <a:pt x="1245784" y="798814"/>
                  </a:lnTo>
                  <a:lnTo>
                    <a:pt x="1282648" y="779751"/>
                  </a:lnTo>
                  <a:lnTo>
                    <a:pt x="1311717" y="750684"/>
                  </a:lnTo>
                  <a:lnTo>
                    <a:pt x="1330781" y="713823"/>
                  </a:lnTo>
                  <a:lnTo>
                    <a:pt x="1337627" y="671380"/>
                  </a:lnTo>
                  <a:lnTo>
                    <a:pt x="1337627" y="134279"/>
                  </a:lnTo>
                  <a:lnTo>
                    <a:pt x="1330781" y="91836"/>
                  </a:lnTo>
                  <a:lnTo>
                    <a:pt x="1311717" y="54975"/>
                  </a:lnTo>
                  <a:lnTo>
                    <a:pt x="1282648" y="25907"/>
                  </a:lnTo>
                  <a:lnTo>
                    <a:pt x="1245784" y="6845"/>
                  </a:lnTo>
                  <a:lnTo>
                    <a:pt x="1203337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13347636" y="8440420"/>
            <a:ext cx="9493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Inventory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582561" y="4977249"/>
            <a:ext cx="9551035" cy="3261360"/>
            <a:chOff x="5582561" y="4977249"/>
            <a:chExt cx="9551035" cy="3261360"/>
          </a:xfrm>
        </p:grpSpPr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71611" y="7654714"/>
              <a:ext cx="561668" cy="58357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615148" y="5090112"/>
              <a:ext cx="1337945" cy="1577975"/>
            </a:xfrm>
            <a:custGeom>
              <a:avLst/>
              <a:gdLst/>
              <a:ahLst/>
              <a:cxnLst/>
              <a:rect l="l" t="t" r="r" b="b"/>
              <a:pathLst>
                <a:path w="1337945" h="1577975">
                  <a:moveTo>
                    <a:pt x="0" y="222940"/>
                  </a:moveTo>
                  <a:lnTo>
                    <a:pt x="4529" y="178010"/>
                  </a:lnTo>
                  <a:lnTo>
                    <a:pt x="17519" y="136162"/>
                  </a:lnTo>
                  <a:lnTo>
                    <a:pt x="38074" y="98292"/>
                  </a:lnTo>
                  <a:lnTo>
                    <a:pt x="65297" y="65297"/>
                  </a:lnTo>
                  <a:lnTo>
                    <a:pt x="98292" y="38074"/>
                  </a:lnTo>
                  <a:lnTo>
                    <a:pt x="136162" y="17519"/>
                  </a:lnTo>
                  <a:lnTo>
                    <a:pt x="178010" y="4529"/>
                  </a:lnTo>
                  <a:lnTo>
                    <a:pt x="222940" y="0"/>
                  </a:lnTo>
                  <a:lnTo>
                    <a:pt x="1114680" y="0"/>
                  </a:lnTo>
                  <a:lnTo>
                    <a:pt x="1159610" y="4529"/>
                  </a:lnTo>
                  <a:lnTo>
                    <a:pt x="1201458" y="17519"/>
                  </a:lnTo>
                  <a:lnTo>
                    <a:pt x="1239328" y="38074"/>
                  </a:lnTo>
                  <a:lnTo>
                    <a:pt x="1272323" y="65297"/>
                  </a:lnTo>
                  <a:lnTo>
                    <a:pt x="1299546" y="98292"/>
                  </a:lnTo>
                  <a:lnTo>
                    <a:pt x="1320101" y="136162"/>
                  </a:lnTo>
                  <a:lnTo>
                    <a:pt x="1333091" y="178010"/>
                  </a:lnTo>
                  <a:lnTo>
                    <a:pt x="1337621" y="222940"/>
                  </a:lnTo>
                  <a:lnTo>
                    <a:pt x="1337621" y="1354642"/>
                  </a:lnTo>
                  <a:lnTo>
                    <a:pt x="1333091" y="1399572"/>
                  </a:lnTo>
                  <a:lnTo>
                    <a:pt x="1320101" y="1441420"/>
                  </a:lnTo>
                  <a:lnTo>
                    <a:pt x="1299546" y="1479290"/>
                  </a:lnTo>
                  <a:lnTo>
                    <a:pt x="1272323" y="1512285"/>
                  </a:lnTo>
                  <a:lnTo>
                    <a:pt x="1239328" y="1539508"/>
                  </a:lnTo>
                  <a:lnTo>
                    <a:pt x="1201458" y="1560063"/>
                  </a:lnTo>
                  <a:lnTo>
                    <a:pt x="1159610" y="1573053"/>
                  </a:lnTo>
                  <a:lnTo>
                    <a:pt x="1114680" y="1577583"/>
                  </a:lnTo>
                  <a:lnTo>
                    <a:pt x="222940" y="1577583"/>
                  </a:lnTo>
                  <a:lnTo>
                    <a:pt x="178010" y="1573053"/>
                  </a:lnTo>
                  <a:lnTo>
                    <a:pt x="136162" y="1560063"/>
                  </a:lnTo>
                  <a:lnTo>
                    <a:pt x="98292" y="1539508"/>
                  </a:lnTo>
                  <a:lnTo>
                    <a:pt x="65297" y="1512285"/>
                  </a:lnTo>
                  <a:lnTo>
                    <a:pt x="38074" y="1479290"/>
                  </a:lnTo>
                  <a:lnTo>
                    <a:pt x="17519" y="1441420"/>
                  </a:lnTo>
                  <a:lnTo>
                    <a:pt x="4529" y="1399572"/>
                  </a:lnTo>
                  <a:lnTo>
                    <a:pt x="0" y="1354642"/>
                  </a:lnTo>
                  <a:lnTo>
                    <a:pt x="0" y="222940"/>
                  </a:lnTo>
                  <a:close/>
                </a:path>
              </a:pathLst>
            </a:custGeom>
            <a:ln w="50800">
              <a:solidFill>
                <a:srgbClr val="7731F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82561" y="4977249"/>
              <a:ext cx="1171776" cy="117177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876138" y="5166875"/>
              <a:ext cx="787400" cy="737235"/>
            </a:xfrm>
            <a:custGeom>
              <a:avLst/>
              <a:gdLst/>
              <a:ahLst/>
              <a:cxnLst/>
              <a:rect l="l" t="t" r="r" b="b"/>
              <a:pathLst>
                <a:path w="787400" h="737235">
                  <a:moveTo>
                    <a:pt x="0" y="368378"/>
                  </a:moveTo>
                  <a:lnTo>
                    <a:pt x="3065" y="322169"/>
                  </a:lnTo>
                  <a:lnTo>
                    <a:pt x="12018" y="277674"/>
                  </a:lnTo>
                  <a:lnTo>
                    <a:pt x="26487" y="235236"/>
                  </a:lnTo>
                  <a:lnTo>
                    <a:pt x="46105" y="195201"/>
                  </a:lnTo>
                  <a:lnTo>
                    <a:pt x="70502" y="157915"/>
                  </a:lnTo>
                  <a:lnTo>
                    <a:pt x="99311" y="123723"/>
                  </a:lnTo>
                  <a:lnTo>
                    <a:pt x="132162" y="92970"/>
                  </a:lnTo>
                  <a:lnTo>
                    <a:pt x="168687" y="66001"/>
                  </a:lnTo>
                  <a:lnTo>
                    <a:pt x="208516" y="43161"/>
                  </a:lnTo>
                  <a:lnTo>
                    <a:pt x="251281" y="24796"/>
                  </a:lnTo>
                  <a:lnTo>
                    <a:pt x="296613" y="11250"/>
                  </a:lnTo>
                  <a:lnTo>
                    <a:pt x="344144" y="2870"/>
                  </a:lnTo>
                  <a:lnTo>
                    <a:pt x="393505" y="0"/>
                  </a:lnTo>
                  <a:lnTo>
                    <a:pt x="442865" y="2870"/>
                  </a:lnTo>
                  <a:lnTo>
                    <a:pt x="490396" y="11250"/>
                  </a:lnTo>
                  <a:lnTo>
                    <a:pt x="535728" y="24796"/>
                  </a:lnTo>
                  <a:lnTo>
                    <a:pt x="578493" y="43161"/>
                  </a:lnTo>
                  <a:lnTo>
                    <a:pt x="618322" y="66001"/>
                  </a:lnTo>
                  <a:lnTo>
                    <a:pt x="654847" y="92970"/>
                  </a:lnTo>
                  <a:lnTo>
                    <a:pt x="687698" y="123723"/>
                  </a:lnTo>
                  <a:lnTo>
                    <a:pt x="716507" y="157915"/>
                  </a:lnTo>
                  <a:lnTo>
                    <a:pt x="740904" y="195201"/>
                  </a:lnTo>
                  <a:lnTo>
                    <a:pt x="760522" y="235236"/>
                  </a:lnTo>
                  <a:lnTo>
                    <a:pt x="774992" y="277674"/>
                  </a:lnTo>
                  <a:lnTo>
                    <a:pt x="783944" y="322169"/>
                  </a:lnTo>
                  <a:lnTo>
                    <a:pt x="787010" y="368378"/>
                  </a:lnTo>
                  <a:lnTo>
                    <a:pt x="783944" y="414587"/>
                  </a:lnTo>
                  <a:lnTo>
                    <a:pt x="774992" y="459082"/>
                  </a:lnTo>
                  <a:lnTo>
                    <a:pt x="760522" y="501520"/>
                  </a:lnTo>
                  <a:lnTo>
                    <a:pt x="740904" y="541555"/>
                  </a:lnTo>
                  <a:lnTo>
                    <a:pt x="716507" y="578841"/>
                  </a:lnTo>
                  <a:lnTo>
                    <a:pt x="687698" y="613033"/>
                  </a:lnTo>
                  <a:lnTo>
                    <a:pt x="654847" y="643786"/>
                  </a:lnTo>
                  <a:lnTo>
                    <a:pt x="618322" y="670755"/>
                  </a:lnTo>
                  <a:lnTo>
                    <a:pt x="578493" y="693595"/>
                  </a:lnTo>
                  <a:lnTo>
                    <a:pt x="535728" y="711960"/>
                  </a:lnTo>
                  <a:lnTo>
                    <a:pt x="490396" y="725506"/>
                  </a:lnTo>
                  <a:lnTo>
                    <a:pt x="442865" y="733886"/>
                  </a:lnTo>
                  <a:lnTo>
                    <a:pt x="393505" y="736757"/>
                  </a:lnTo>
                  <a:lnTo>
                    <a:pt x="344144" y="733886"/>
                  </a:lnTo>
                  <a:lnTo>
                    <a:pt x="296613" y="725506"/>
                  </a:lnTo>
                  <a:lnTo>
                    <a:pt x="251281" y="711960"/>
                  </a:lnTo>
                  <a:lnTo>
                    <a:pt x="208516" y="693595"/>
                  </a:lnTo>
                  <a:lnTo>
                    <a:pt x="168687" y="670755"/>
                  </a:lnTo>
                  <a:lnTo>
                    <a:pt x="132162" y="643786"/>
                  </a:lnTo>
                  <a:lnTo>
                    <a:pt x="99311" y="613033"/>
                  </a:lnTo>
                  <a:lnTo>
                    <a:pt x="70502" y="578841"/>
                  </a:lnTo>
                  <a:lnTo>
                    <a:pt x="46105" y="541555"/>
                  </a:lnTo>
                  <a:lnTo>
                    <a:pt x="26487" y="501520"/>
                  </a:lnTo>
                  <a:lnTo>
                    <a:pt x="12018" y="459082"/>
                  </a:lnTo>
                  <a:lnTo>
                    <a:pt x="3065" y="414587"/>
                  </a:lnTo>
                  <a:lnTo>
                    <a:pt x="0" y="368378"/>
                  </a:lnTo>
                  <a:close/>
                </a:path>
              </a:pathLst>
            </a:custGeom>
            <a:ln w="38100">
              <a:solidFill>
                <a:srgbClr val="7731F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7079936" y="5339588"/>
            <a:ext cx="379095" cy="38544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52705" marR="5080" indent="-40640">
              <a:lnSpc>
                <a:spcPts val="1390"/>
              </a:lnSpc>
              <a:spcBef>
                <a:spcPts val="185"/>
              </a:spcBef>
            </a:pPr>
            <a:r>
              <a:rPr sz="1200" spc="-135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Saga </a:t>
            </a:r>
            <a:r>
              <a:rPr sz="1200" spc="-25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Log</a:t>
            </a:r>
            <a:endParaRPr sz="12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276287" y="5507691"/>
            <a:ext cx="1503045" cy="1081405"/>
            <a:chOff x="6276287" y="5507691"/>
            <a:chExt cx="1503045" cy="1081405"/>
          </a:xfrm>
        </p:grpSpPr>
        <p:sp>
          <p:nvSpPr>
            <p:cNvPr id="38" name="object 38"/>
            <p:cNvSpPr/>
            <p:nvPr/>
          </p:nvSpPr>
          <p:spPr>
            <a:xfrm>
              <a:off x="6276287" y="5507691"/>
              <a:ext cx="813435" cy="175260"/>
            </a:xfrm>
            <a:custGeom>
              <a:avLst/>
              <a:gdLst/>
              <a:ahLst/>
              <a:cxnLst/>
              <a:rect l="l" t="t" r="r" b="b"/>
              <a:pathLst>
                <a:path w="813434" h="175260">
                  <a:moveTo>
                    <a:pt x="104959" y="0"/>
                  </a:moveTo>
                  <a:lnTo>
                    <a:pt x="8030" y="80773"/>
                  </a:lnTo>
                  <a:lnTo>
                    <a:pt x="8030" y="94156"/>
                  </a:lnTo>
                  <a:lnTo>
                    <a:pt x="104957" y="174929"/>
                  </a:lnTo>
                  <a:lnTo>
                    <a:pt x="113967" y="174110"/>
                  </a:lnTo>
                  <a:lnTo>
                    <a:pt x="124071" y="161987"/>
                  </a:lnTo>
                  <a:lnTo>
                    <a:pt x="123252" y="152977"/>
                  </a:lnTo>
                  <a:lnTo>
                    <a:pt x="57807" y="98440"/>
                  </a:lnTo>
                  <a:lnTo>
                    <a:pt x="31465" y="98440"/>
                  </a:lnTo>
                  <a:lnTo>
                    <a:pt x="31465" y="76488"/>
                  </a:lnTo>
                  <a:lnTo>
                    <a:pt x="57808" y="76488"/>
                  </a:lnTo>
                  <a:lnTo>
                    <a:pt x="123252" y="21951"/>
                  </a:lnTo>
                  <a:lnTo>
                    <a:pt x="124071" y="12942"/>
                  </a:lnTo>
                  <a:lnTo>
                    <a:pt x="113967" y="819"/>
                  </a:lnTo>
                  <a:lnTo>
                    <a:pt x="104959" y="0"/>
                  </a:lnTo>
                  <a:close/>
                </a:path>
                <a:path w="813434" h="175260">
                  <a:moveTo>
                    <a:pt x="8030" y="94156"/>
                  </a:moveTo>
                  <a:lnTo>
                    <a:pt x="8031" y="95356"/>
                  </a:lnTo>
                  <a:lnTo>
                    <a:pt x="14427" y="101752"/>
                  </a:lnTo>
                  <a:lnTo>
                    <a:pt x="17145" y="101752"/>
                  </a:lnTo>
                  <a:lnTo>
                    <a:pt x="8030" y="94156"/>
                  </a:lnTo>
                  <a:close/>
                </a:path>
                <a:path w="813434" h="175260">
                  <a:moveTo>
                    <a:pt x="806662" y="73177"/>
                  </a:moveTo>
                  <a:lnTo>
                    <a:pt x="61781" y="73177"/>
                  </a:lnTo>
                  <a:lnTo>
                    <a:pt x="44637" y="87464"/>
                  </a:lnTo>
                  <a:lnTo>
                    <a:pt x="61782" y="101752"/>
                  </a:lnTo>
                  <a:lnTo>
                    <a:pt x="806662" y="101752"/>
                  </a:lnTo>
                  <a:lnTo>
                    <a:pt x="813057" y="95356"/>
                  </a:lnTo>
                  <a:lnTo>
                    <a:pt x="813057" y="79574"/>
                  </a:lnTo>
                  <a:lnTo>
                    <a:pt x="806662" y="73177"/>
                  </a:lnTo>
                  <a:close/>
                </a:path>
                <a:path w="813434" h="175260">
                  <a:moveTo>
                    <a:pt x="31465" y="76488"/>
                  </a:moveTo>
                  <a:lnTo>
                    <a:pt x="31465" y="98440"/>
                  </a:lnTo>
                  <a:lnTo>
                    <a:pt x="44636" y="87464"/>
                  </a:lnTo>
                  <a:lnTo>
                    <a:pt x="31465" y="76488"/>
                  </a:lnTo>
                  <a:close/>
                </a:path>
                <a:path w="813434" h="175260">
                  <a:moveTo>
                    <a:pt x="44637" y="87464"/>
                  </a:moveTo>
                  <a:lnTo>
                    <a:pt x="31465" y="98440"/>
                  </a:lnTo>
                  <a:lnTo>
                    <a:pt x="57807" y="98440"/>
                  </a:lnTo>
                  <a:lnTo>
                    <a:pt x="44637" y="87464"/>
                  </a:lnTo>
                  <a:close/>
                </a:path>
                <a:path w="813434" h="175260">
                  <a:moveTo>
                    <a:pt x="8030" y="80773"/>
                  </a:moveTo>
                  <a:lnTo>
                    <a:pt x="0" y="87464"/>
                  </a:lnTo>
                  <a:lnTo>
                    <a:pt x="8030" y="94156"/>
                  </a:lnTo>
                  <a:lnTo>
                    <a:pt x="8030" y="80773"/>
                  </a:lnTo>
                  <a:close/>
                </a:path>
                <a:path w="813434" h="175260">
                  <a:moveTo>
                    <a:pt x="57808" y="76488"/>
                  </a:moveTo>
                  <a:lnTo>
                    <a:pt x="31465" y="76488"/>
                  </a:lnTo>
                  <a:lnTo>
                    <a:pt x="44637" y="87464"/>
                  </a:lnTo>
                  <a:lnTo>
                    <a:pt x="57808" y="76488"/>
                  </a:lnTo>
                  <a:close/>
                </a:path>
                <a:path w="813434" h="175260">
                  <a:moveTo>
                    <a:pt x="17145" y="73177"/>
                  </a:moveTo>
                  <a:lnTo>
                    <a:pt x="14427" y="73177"/>
                  </a:lnTo>
                  <a:lnTo>
                    <a:pt x="8030" y="79574"/>
                  </a:lnTo>
                  <a:lnTo>
                    <a:pt x="8030" y="80773"/>
                  </a:lnTo>
                  <a:lnTo>
                    <a:pt x="17145" y="73177"/>
                  </a:lnTo>
                  <a:close/>
                </a:path>
              </a:pathLst>
            </a:custGeom>
            <a:solidFill>
              <a:srgbClr val="7731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792968" y="5995041"/>
              <a:ext cx="973455" cy="581660"/>
            </a:xfrm>
            <a:custGeom>
              <a:avLst/>
              <a:gdLst/>
              <a:ahLst/>
              <a:cxnLst/>
              <a:rect l="l" t="t" r="r" b="b"/>
              <a:pathLst>
                <a:path w="973454" h="581659">
                  <a:moveTo>
                    <a:pt x="0" y="96876"/>
                  </a:moveTo>
                  <a:lnTo>
                    <a:pt x="7613" y="59167"/>
                  </a:lnTo>
                  <a:lnTo>
                    <a:pt x="28374" y="28374"/>
                  </a:lnTo>
                  <a:lnTo>
                    <a:pt x="59167" y="7613"/>
                  </a:lnTo>
                  <a:lnTo>
                    <a:pt x="96876" y="0"/>
                  </a:lnTo>
                  <a:lnTo>
                    <a:pt x="876463" y="0"/>
                  </a:lnTo>
                  <a:lnTo>
                    <a:pt x="914172" y="7613"/>
                  </a:lnTo>
                  <a:lnTo>
                    <a:pt x="944965" y="28374"/>
                  </a:lnTo>
                  <a:lnTo>
                    <a:pt x="965726" y="59167"/>
                  </a:lnTo>
                  <a:lnTo>
                    <a:pt x="973340" y="96876"/>
                  </a:lnTo>
                  <a:lnTo>
                    <a:pt x="973340" y="484367"/>
                  </a:lnTo>
                  <a:lnTo>
                    <a:pt x="965726" y="522076"/>
                  </a:lnTo>
                  <a:lnTo>
                    <a:pt x="944965" y="552869"/>
                  </a:lnTo>
                  <a:lnTo>
                    <a:pt x="914172" y="573630"/>
                  </a:lnTo>
                  <a:lnTo>
                    <a:pt x="876463" y="581244"/>
                  </a:lnTo>
                  <a:lnTo>
                    <a:pt x="96876" y="581244"/>
                  </a:lnTo>
                  <a:lnTo>
                    <a:pt x="59167" y="573630"/>
                  </a:lnTo>
                  <a:lnTo>
                    <a:pt x="28374" y="552869"/>
                  </a:lnTo>
                  <a:lnTo>
                    <a:pt x="7613" y="522076"/>
                  </a:lnTo>
                  <a:lnTo>
                    <a:pt x="0" y="484367"/>
                  </a:lnTo>
                  <a:lnTo>
                    <a:pt x="0" y="96876"/>
                  </a:lnTo>
                  <a:close/>
                </a:path>
              </a:pathLst>
            </a:custGeom>
            <a:ln w="25400">
              <a:solidFill>
                <a:srgbClr val="7731F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6611984" y="6065011"/>
            <a:ext cx="1321435" cy="1118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5" algn="ctr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7731F8"/>
                </a:solidFill>
                <a:latin typeface="Calibri" panose="020F0502020204030204"/>
                <a:cs typeface="Calibri" panose="020F0502020204030204"/>
              </a:rPr>
              <a:t>SEC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 marR="5080" algn="ctr">
              <a:lnSpc>
                <a:spcPct val="101000"/>
              </a:lnSpc>
              <a:spcBef>
                <a:spcPts val="2320"/>
              </a:spcBef>
            </a:pPr>
            <a:r>
              <a:rPr sz="1400" spc="-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Saga </a:t>
            </a:r>
            <a:r>
              <a:rPr sz="14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Microservice(s)</a:t>
            </a:r>
            <a:endParaRPr sz="14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2927350" y="3817312"/>
            <a:ext cx="6985634" cy="2334260"/>
            <a:chOff x="2927350" y="3817312"/>
            <a:chExt cx="6985634" cy="2334260"/>
          </a:xfrm>
        </p:grpSpPr>
        <p:sp>
          <p:nvSpPr>
            <p:cNvPr id="42" name="object 42"/>
            <p:cNvSpPr/>
            <p:nvPr/>
          </p:nvSpPr>
          <p:spPr>
            <a:xfrm>
              <a:off x="7192173" y="5736082"/>
              <a:ext cx="175260" cy="415925"/>
            </a:xfrm>
            <a:custGeom>
              <a:avLst/>
              <a:gdLst/>
              <a:ahLst/>
              <a:cxnLst/>
              <a:rect l="l" t="t" r="r" b="b"/>
              <a:pathLst>
                <a:path w="175259" h="415925">
                  <a:moveTo>
                    <a:pt x="87465" y="44635"/>
                  </a:moveTo>
                  <a:lnTo>
                    <a:pt x="73177" y="61780"/>
                  </a:lnTo>
                  <a:lnTo>
                    <a:pt x="73178" y="408947"/>
                  </a:lnTo>
                  <a:lnTo>
                    <a:pt x="79575" y="415344"/>
                  </a:lnTo>
                  <a:lnTo>
                    <a:pt x="95356" y="415344"/>
                  </a:lnTo>
                  <a:lnTo>
                    <a:pt x="101753" y="408947"/>
                  </a:lnTo>
                  <a:lnTo>
                    <a:pt x="101752" y="61780"/>
                  </a:lnTo>
                  <a:lnTo>
                    <a:pt x="87465" y="44635"/>
                  </a:lnTo>
                  <a:close/>
                </a:path>
                <a:path w="175259" h="415925">
                  <a:moveTo>
                    <a:pt x="73177" y="17145"/>
                  </a:moveTo>
                  <a:lnTo>
                    <a:pt x="0" y="104957"/>
                  </a:lnTo>
                  <a:lnTo>
                    <a:pt x="819" y="113967"/>
                  </a:lnTo>
                  <a:lnTo>
                    <a:pt x="12942" y="124070"/>
                  </a:lnTo>
                  <a:lnTo>
                    <a:pt x="21951" y="123250"/>
                  </a:lnTo>
                  <a:lnTo>
                    <a:pt x="73177" y="61780"/>
                  </a:lnTo>
                  <a:lnTo>
                    <a:pt x="73177" y="17145"/>
                  </a:lnTo>
                  <a:close/>
                </a:path>
                <a:path w="175259" h="415925">
                  <a:moveTo>
                    <a:pt x="101752" y="17145"/>
                  </a:moveTo>
                  <a:lnTo>
                    <a:pt x="101753" y="61780"/>
                  </a:lnTo>
                  <a:lnTo>
                    <a:pt x="152977" y="123250"/>
                  </a:lnTo>
                  <a:lnTo>
                    <a:pt x="161987" y="124070"/>
                  </a:lnTo>
                  <a:lnTo>
                    <a:pt x="174110" y="113967"/>
                  </a:lnTo>
                  <a:lnTo>
                    <a:pt x="174929" y="104957"/>
                  </a:lnTo>
                  <a:lnTo>
                    <a:pt x="101752" y="17145"/>
                  </a:lnTo>
                  <a:close/>
                </a:path>
                <a:path w="175259" h="415925">
                  <a:moveTo>
                    <a:pt x="87464" y="0"/>
                  </a:moveTo>
                  <a:lnTo>
                    <a:pt x="73177" y="17145"/>
                  </a:lnTo>
                  <a:lnTo>
                    <a:pt x="73177" y="61780"/>
                  </a:lnTo>
                  <a:lnTo>
                    <a:pt x="87465" y="44635"/>
                  </a:lnTo>
                  <a:lnTo>
                    <a:pt x="76489" y="31464"/>
                  </a:lnTo>
                  <a:lnTo>
                    <a:pt x="101752" y="31464"/>
                  </a:lnTo>
                  <a:lnTo>
                    <a:pt x="101752" y="17145"/>
                  </a:lnTo>
                  <a:lnTo>
                    <a:pt x="87464" y="0"/>
                  </a:lnTo>
                  <a:close/>
                </a:path>
                <a:path w="175259" h="415925">
                  <a:moveTo>
                    <a:pt x="101752" y="31464"/>
                  </a:moveTo>
                  <a:lnTo>
                    <a:pt x="98441" y="31464"/>
                  </a:lnTo>
                  <a:lnTo>
                    <a:pt x="87465" y="44635"/>
                  </a:lnTo>
                  <a:lnTo>
                    <a:pt x="101753" y="61780"/>
                  </a:lnTo>
                  <a:lnTo>
                    <a:pt x="101752" y="31464"/>
                  </a:lnTo>
                  <a:close/>
                </a:path>
                <a:path w="175259" h="415925">
                  <a:moveTo>
                    <a:pt x="98441" y="31464"/>
                  </a:moveTo>
                  <a:lnTo>
                    <a:pt x="76489" y="31464"/>
                  </a:lnTo>
                  <a:lnTo>
                    <a:pt x="87465" y="44635"/>
                  </a:lnTo>
                  <a:lnTo>
                    <a:pt x="98441" y="31464"/>
                  </a:lnTo>
                  <a:close/>
                </a:path>
                <a:path w="175259" h="415925">
                  <a:moveTo>
                    <a:pt x="80773" y="8030"/>
                  </a:moveTo>
                  <a:lnTo>
                    <a:pt x="79574" y="8030"/>
                  </a:lnTo>
                  <a:lnTo>
                    <a:pt x="73177" y="14427"/>
                  </a:lnTo>
                  <a:lnTo>
                    <a:pt x="73177" y="17145"/>
                  </a:lnTo>
                  <a:lnTo>
                    <a:pt x="80773" y="8030"/>
                  </a:lnTo>
                  <a:close/>
                </a:path>
                <a:path w="175259" h="415925">
                  <a:moveTo>
                    <a:pt x="95355" y="8030"/>
                  </a:moveTo>
                  <a:lnTo>
                    <a:pt x="94156" y="8030"/>
                  </a:lnTo>
                  <a:lnTo>
                    <a:pt x="101752" y="17145"/>
                  </a:lnTo>
                  <a:lnTo>
                    <a:pt x="101752" y="14427"/>
                  </a:lnTo>
                  <a:lnTo>
                    <a:pt x="95355" y="8030"/>
                  </a:lnTo>
                  <a:close/>
                </a:path>
              </a:pathLst>
            </a:custGeom>
            <a:solidFill>
              <a:srgbClr val="7731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575300" y="3817312"/>
              <a:ext cx="2349500" cy="254000"/>
            </a:xfrm>
            <a:custGeom>
              <a:avLst/>
              <a:gdLst/>
              <a:ahLst/>
              <a:cxnLst/>
              <a:rect l="l" t="t" r="r" b="b"/>
              <a:pathLst>
                <a:path w="2349500" h="254000">
                  <a:moveTo>
                    <a:pt x="25400" y="101600"/>
                  </a:moveTo>
                  <a:lnTo>
                    <a:pt x="15513" y="103596"/>
                  </a:lnTo>
                  <a:lnTo>
                    <a:pt x="7439" y="109039"/>
                  </a:lnTo>
                  <a:lnTo>
                    <a:pt x="1996" y="117113"/>
                  </a:lnTo>
                  <a:lnTo>
                    <a:pt x="0" y="127000"/>
                  </a:lnTo>
                  <a:lnTo>
                    <a:pt x="1996" y="136886"/>
                  </a:lnTo>
                  <a:lnTo>
                    <a:pt x="7439" y="144960"/>
                  </a:lnTo>
                  <a:lnTo>
                    <a:pt x="15513" y="150403"/>
                  </a:lnTo>
                  <a:lnTo>
                    <a:pt x="25450" y="152400"/>
                  </a:lnTo>
                  <a:lnTo>
                    <a:pt x="35337" y="150403"/>
                  </a:lnTo>
                  <a:lnTo>
                    <a:pt x="43411" y="144960"/>
                  </a:lnTo>
                  <a:lnTo>
                    <a:pt x="48854" y="136886"/>
                  </a:lnTo>
                  <a:lnTo>
                    <a:pt x="50850" y="127000"/>
                  </a:lnTo>
                  <a:lnTo>
                    <a:pt x="48854" y="117113"/>
                  </a:lnTo>
                  <a:lnTo>
                    <a:pt x="43411" y="109039"/>
                  </a:lnTo>
                  <a:lnTo>
                    <a:pt x="35337" y="103596"/>
                  </a:lnTo>
                  <a:lnTo>
                    <a:pt x="25400" y="101600"/>
                  </a:lnTo>
                  <a:close/>
                </a:path>
                <a:path w="2349500" h="254000">
                  <a:moveTo>
                    <a:pt x="127050" y="101600"/>
                  </a:moveTo>
                  <a:lnTo>
                    <a:pt x="117163" y="103596"/>
                  </a:lnTo>
                  <a:lnTo>
                    <a:pt x="109090" y="109039"/>
                  </a:lnTo>
                  <a:lnTo>
                    <a:pt x="103646" y="117113"/>
                  </a:lnTo>
                  <a:lnTo>
                    <a:pt x="101650" y="127000"/>
                  </a:lnTo>
                  <a:lnTo>
                    <a:pt x="103646" y="136886"/>
                  </a:lnTo>
                  <a:lnTo>
                    <a:pt x="109090" y="144960"/>
                  </a:lnTo>
                  <a:lnTo>
                    <a:pt x="117163" y="150403"/>
                  </a:lnTo>
                  <a:lnTo>
                    <a:pt x="127101" y="152400"/>
                  </a:lnTo>
                  <a:lnTo>
                    <a:pt x="136988" y="150403"/>
                  </a:lnTo>
                  <a:lnTo>
                    <a:pt x="145062" y="144960"/>
                  </a:lnTo>
                  <a:lnTo>
                    <a:pt x="150505" y="136886"/>
                  </a:lnTo>
                  <a:lnTo>
                    <a:pt x="152501" y="127000"/>
                  </a:lnTo>
                  <a:lnTo>
                    <a:pt x="150505" y="117113"/>
                  </a:lnTo>
                  <a:lnTo>
                    <a:pt x="145062" y="109039"/>
                  </a:lnTo>
                  <a:lnTo>
                    <a:pt x="136988" y="103596"/>
                  </a:lnTo>
                  <a:lnTo>
                    <a:pt x="127050" y="101600"/>
                  </a:lnTo>
                  <a:close/>
                </a:path>
                <a:path w="2349500" h="254000">
                  <a:moveTo>
                    <a:pt x="228701" y="101600"/>
                  </a:moveTo>
                  <a:lnTo>
                    <a:pt x="218814" y="103596"/>
                  </a:lnTo>
                  <a:lnTo>
                    <a:pt x="210740" y="109039"/>
                  </a:lnTo>
                  <a:lnTo>
                    <a:pt x="205297" y="117113"/>
                  </a:lnTo>
                  <a:lnTo>
                    <a:pt x="203301" y="127000"/>
                  </a:lnTo>
                  <a:lnTo>
                    <a:pt x="205297" y="136886"/>
                  </a:lnTo>
                  <a:lnTo>
                    <a:pt x="210740" y="144960"/>
                  </a:lnTo>
                  <a:lnTo>
                    <a:pt x="218814" y="150403"/>
                  </a:lnTo>
                  <a:lnTo>
                    <a:pt x="228752" y="152400"/>
                  </a:lnTo>
                  <a:lnTo>
                    <a:pt x="238639" y="150403"/>
                  </a:lnTo>
                  <a:lnTo>
                    <a:pt x="246713" y="144960"/>
                  </a:lnTo>
                  <a:lnTo>
                    <a:pt x="252156" y="136886"/>
                  </a:lnTo>
                  <a:lnTo>
                    <a:pt x="254152" y="127000"/>
                  </a:lnTo>
                  <a:lnTo>
                    <a:pt x="252156" y="117113"/>
                  </a:lnTo>
                  <a:lnTo>
                    <a:pt x="246713" y="109039"/>
                  </a:lnTo>
                  <a:lnTo>
                    <a:pt x="238639" y="103596"/>
                  </a:lnTo>
                  <a:lnTo>
                    <a:pt x="228701" y="101600"/>
                  </a:lnTo>
                  <a:close/>
                </a:path>
                <a:path w="2349500" h="254000">
                  <a:moveTo>
                    <a:pt x="330352" y="101600"/>
                  </a:moveTo>
                  <a:lnTo>
                    <a:pt x="320465" y="103596"/>
                  </a:lnTo>
                  <a:lnTo>
                    <a:pt x="312391" y="109039"/>
                  </a:lnTo>
                  <a:lnTo>
                    <a:pt x="306948" y="117113"/>
                  </a:lnTo>
                  <a:lnTo>
                    <a:pt x="304952" y="127000"/>
                  </a:lnTo>
                  <a:lnTo>
                    <a:pt x="306948" y="136886"/>
                  </a:lnTo>
                  <a:lnTo>
                    <a:pt x="312391" y="144960"/>
                  </a:lnTo>
                  <a:lnTo>
                    <a:pt x="320465" y="150403"/>
                  </a:lnTo>
                  <a:lnTo>
                    <a:pt x="330403" y="152400"/>
                  </a:lnTo>
                  <a:lnTo>
                    <a:pt x="340290" y="150403"/>
                  </a:lnTo>
                  <a:lnTo>
                    <a:pt x="348363" y="144960"/>
                  </a:lnTo>
                  <a:lnTo>
                    <a:pt x="353807" y="136886"/>
                  </a:lnTo>
                  <a:lnTo>
                    <a:pt x="355803" y="127000"/>
                  </a:lnTo>
                  <a:lnTo>
                    <a:pt x="353807" y="117113"/>
                  </a:lnTo>
                  <a:lnTo>
                    <a:pt x="348363" y="109039"/>
                  </a:lnTo>
                  <a:lnTo>
                    <a:pt x="340290" y="103596"/>
                  </a:lnTo>
                  <a:lnTo>
                    <a:pt x="330352" y="101600"/>
                  </a:lnTo>
                  <a:close/>
                </a:path>
                <a:path w="2349500" h="254000">
                  <a:moveTo>
                    <a:pt x="432003" y="101600"/>
                  </a:moveTo>
                  <a:lnTo>
                    <a:pt x="422116" y="103596"/>
                  </a:lnTo>
                  <a:lnTo>
                    <a:pt x="414042" y="109039"/>
                  </a:lnTo>
                  <a:lnTo>
                    <a:pt x="408599" y="117113"/>
                  </a:lnTo>
                  <a:lnTo>
                    <a:pt x="406603" y="127000"/>
                  </a:lnTo>
                  <a:lnTo>
                    <a:pt x="408599" y="136886"/>
                  </a:lnTo>
                  <a:lnTo>
                    <a:pt x="414042" y="144960"/>
                  </a:lnTo>
                  <a:lnTo>
                    <a:pt x="422116" y="150403"/>
                  </a:lnTo>
                  <a:lnTo>
                    <a:pt x="432053" y="152400"/>
                  </a:lnTo>
                  <a:lnTo>
                    <a:pt x="441940" y="150403"/>
                  </a:lnTo>
                  <a:lnTo>
                    <a:pt x="450014" y="144960"/>
                  </a:lnTo>
                  <a:lnTo>
                    <a:pt x="455457" y="136886"/>
                  </a:lnTo>
                  <a:lnTo>
                    <a:pt x="457453" y="127000"/>
                  </a:lnTo>
                  <a:lnTo>
                    <a:pt x="455457" y="117113"/>
                  </a:lnTo>
                  <a:lnTo>
                    <a:pt x="450014" y="109039"/>
                  </a:lnTo>
                  <a:lnTo>
                    <a:pt x="441940" y="103596"/>
                  </a:lnTo>
                  <a:lnTo>
                    <a:pt x="432003" y="101600"/>
                  </a:lnTo>
                  <a:close/>
                </a:path>
                <a:path w="2349500" h="254000">
                  <a:moveTo>
                    <a:pt x="533653" y="101600"/>
                  </a:moveTo>
                  <a:lnTo>
                    <a:pt x="523767" y="103596"/>
                  </a:lnTo>
                  <a:lnTo>
                    <a:pt x="515693" y="109039"/>
                  </a:lnTo>
                  <a:lnTo>
                    <a:pt x="510250" y="117113"/>
                  </a:lnTo>
                  <a:lnTo>
                    <a:pt x="508253" y="127000"/>
                  </a:lnTo>
                  <a:lnTo>
                    <a:pt x="510250" y="136886"/>
                  </a:lnTo>
                  <a:lnTo>
                    <a:pt x="515693" y="144960"/>
                  </a:lnTo>
                  <a:lnTo>
                    <a:pt x="523767" y="150403"/>
                  </a:lnTo>
                  <a:lnTo>
                    <a:pt x="533704" y="152400"/>
                  </a:lnTo>
                  <a:lnTo>
                    <a:pt x="543591" y="150403"/>
                  </a:lnTo>
                  <a:lnTo>
                    <a:pt x="551665" y="144960"/>
                  </a:lnTo>
                  <a:lnTo>
                    <a:pt x="557108" y="136886"/>
                  </a:lnTo>
                  <a:lnTo>
                    <a:pt x="559104" y="127000"/>
                  </a:lnTo>
                  <a:lnTo>
                    <a:pt x="557108" y="117113"/>
                  </a:lnTo>
                  <a:lnTo>
                    <a:pt x="551665" y="109039"/>
                  </a:lnTo>
                  <a:lnTo>
                    <a:pt x="543591" y="103596"/>
                  </a:lnTo>
                  <a:lnTo>
                    <a:pt x="533653" y="101600"/>
                  </a:lnTo>
                  <a:close/>
                </a:path>
                <a:path w="2349500" h="254000">
                  <a:moveTo>
                    <a:pt x="635304" y="101600"/>
                  </a:moveTo>
                  <a:lnTo>
                    <a:pt x="625417" y="103596"/>
                  </a:lnTo>
                  <a:lnTo>
                    <a:pt x="617344" y="109039"/>
                  </a:lnTo>
                  <a:lnTo>
                    <a:pt x="611900" y="117113"/>
                  </a:lnTo>
                  <a:lnTo>
                    <a:pt x="609904" y="127000"/>
                  </a:lnTo>
                  <a:lnTo>
                    <a:pt x="611900" y="136886"/>
                  </a:lnTo>
                  <a:lnTo>
                    <a:pt x="617344" y="144960"/>
                  </a:lnTo>
                  <a:lnTo>
                    <a:pt x="625417" y="150403"/>
                  </a:lnTo>
                  <a:lnTo>
                    <a:pt x="635355" y="152400"/>
                  </a:lnTo>
                  <a:lnTo>
                    <a:pt x="645242" y="150403"/>
                  </a:lnTo>
                  <a:lnTo>
                    <a:pt x="653316" y="144960"/>
                  </a:lnTo>
                  <a:lnTo>
                    <a:pt x="658759" y="136886"/>
                  </a:lnTo>
                  <a:lnTo>
                    <a:pt x="660755" y="127000"/>
                  </a:lnTo>
                  <a:lnTo>
                    <a:pt x="658759" y="117113"/>
                  </a:lnTo>
                  <a:lnTo>
                    <a:pt x="653316" y="109039"/>
                  </a:lnTo>
                  <a:lnTo>
                    <a:pt x="645242" y="103596"/>
                  </a:lnTo>
                  <a:lnTo>
                    <a:pt x="635304" y="101600"/>
                  </a:lnTo>
                  <a:close/>
                </a:path>
                <a:path w="2349500" h="254000">
                  <a:moveTo>
                    <a:pt x="736955" y="101600"/>
                  </a:moveTo>
                  <a:lnTo>
                    <a:pt x="727068" y="103596"/>
                  </a:lnTo>
                  <a:lnTo>
                    <a:pt x="718994" y="109039"/>
                  </a:lnTo>
                  <a:lnTo>
                    <a:pt x="713551" y="117113"/>
                  </a:lnTo>
                  <a:lnTo>
                    <a:pt x="711555" y="127000"/>
                  </a:lnTo>
                  <a:lnTo>
                    <a:pt x="713551" y="136886"/>
                  </a:lnTo>
                  <a:lnTo>
                    <a:pt x="718994" y="144960"/>
                  </a:lnTo>
                  <a:lnTo>
                    <a:pt x="727068" y="150403"/>
                  </a:lnTo>
                  <a:lnTo>
                    <a:pt x="737006" y="152400"/>
                  </a:lnTo>
                  <a:lnTo>
                    <a:pt x="746893" y="150403"/>
                  </a:lnTo>
                  <a:lnTo>
                    <a:pt x="754967" y="144960"/>
                  </a:lnTo>
                  <a:lnTo>
                    <a:pt x="760410" y="136886"/>
                  </a:lnTo>
                  <a:lnTo>
                    <a:pt x="762406" y="127000"/>
                  </a:lnTo>
                  <a:lnTo>
                    <a:pt x="760410" y="117113"/>
                  </a:lnTo>
                  <a:lnTo>
                    <a:pt x="754967" y="109039"/>
                  </a:lnTo>
                  <a:lnTo>
                    <a:pt x="746893" y="103596"/>
                  </a:lnTo>
                  <a:lnTo>
                    <a:pt x="736955" y="101600"/>
                  </a:lnTo>
                  <a:close/>
                </a:path>
                <a:path w="2349500" h="254000">
                  <a:moveTo>
                    <a:pt x="838606" y="101600"/>
                  </a:moveTo>
                  <a:lnTo>
                    <a:pt x="828719" y="103596"/>
                  </a:lnTo>
                  <a:lnTo>
                    <a:pt x="820645" y="109039"/>
                  </a:lnTo>
                  <a:lnTo>
                    <a:pt x="815202" y="117113"/>
                  </a:lnTo>
                  <a:lnTo>
                    <a:pt x="813206" y="127000"/>
                  </a:lnTo>
                  <a:lnTo>
                    <a:pt x="815202" y="136886"/>
                  </a:lnTo>
                  <a:lnTo>
                    <a:pt x="820645" y="144960"/>
                  </a:lnTo>
                  <a:lnTo>
                    <a:pt x="828719" y="150403"/>
                  </a:lnTo>
                  <a:lnTo>
                    <a:pt x="838657" y="152400"/>
                  </a:lnTo>
                  <a:lnTo>
                    <a:pt x="848544" y="150403"/>
                  </a:lnTo>
                  <a:lnTo>
                    <a:pt x="856617" y="144960"/>
                  </a:lnTo>
                  <a:lnTo>
                    <a:pt x="862061" y="136886"/>
                  </a:lnTo>
                  <a:lnTo>
                    <a:pt x="864057" y="127000"/>
                  </a:lnTo>
                  <a:lnTo>
                    <a:pt x="862061" y="117113"/>
                  </a:lnTo>
                  <a:lnTo>
                    <a:pt x="856617" y="109039"/>
                  </a:lnTo>
                  <a:lnTo>
                    <a:pt x="848544" y="103596"/>
                  </a:lnTo>
                  <a:lnTo>
                    <a:pt x="838606" y="101600"/>
                  </a:lnTo>
                  <a:close/>
                </a:path>
                <a:path w="2349500" h="254000">
                  <a:moveTo>
                    <a:pt x="940257" y="101600"/>
                  </a:moveTo>
                  <a:lnTo>
                    <a:pt x="930370" y="103596"/>
                  </a:lnTo>
                  <a:lnTo>
                    <a:pt x="922296" y="109039"/>
                  </a:lnTo>
                  <a:lnTo>
                    <a:pt x="916853" y="117113"/>
                  </a:lnTo>
                  <a:lnTo>
                    <a:pt x="914857" y="127000"/>
                  </a:lnTo>
                  <a:lnTo>
                    <a:pt x="916853" y="136886"/>
                  </a:lnTo>
                  <a:lnTo>
                    <a:pt x="922296" y="144960"/>
                  </a:lnTo>
                  <a:lnTo>
                    <a:pt x="930370" y="150403"/>
                  </a:lnTo>
                  <a:lnTo>
                    <a:pt x="940307" y="152400"/>
                  </a:lnTo>
                  <a:lnTo>
                    <a:pt x="950194" y="150403"/>
                  </a:lnTo>
                  <a:lnTo>
                    <a:pt x="958268" y="144960"/>
                  </a:lnTo>
                  <a:lnTo>
                    <a:pt x="963711" y="136886"/>
                  </a:lnTo>
                  <a:lnTo>
                    <a:pt x="965707" y="127000"/>
                  </a:lnTo>
                  <a:lnTo>
                    <a:pt x="963711" y="117113"/>
                  </a:lnTo>
                  <a:lnTo>
                    <a:pt x="958268" y="109039"/>
                  </a:lnTo>
                  <a:lnTo>
                    <a:pt x="950194" y="103596"/>
                  </a:lnTo>
                  <a:lnTo>
                    <a:pt x="940257" y="101600"/>
                  </a:lnTo>
                  <a:close/>
                </a:path>
                <a:path w="2349500" h="254000">
                  <a:moveTo>
                    <a:pt x="1041907" y="101600"/>
                  </a:moveTo>
                  <a:lnTo>
                    <a:pt x="1032021" y="103596"/>
                  </a:lnTo>
                  <a:lnTo>
                    <a:pt x="1023947" y="109039"/>
                  </a:lnTo>
                  <a:lnTo>
                    <a:pt x="1018504" y="117113"/>
                  </a:lnTo>
                  <a:lnTo>
                    <a:pt x="1016507" y="127000"/>
                  </a:lnTo>
                  <a:lnTo>
                    <a:pt x="1018504" y="136886"/>
                  </a:lnTo>
                  <a:lnTo>
                    <a:pt x="1023947" y="144960"/>
                  </a:lnTo>
                  <a:lnTo>
                    <a:pt x="1032021" y="150403"/>
                  </a:lnTo>
                  <a:lnTo>
                    <a:pt x="1041958" y="152400"/>
                  </a:lnTo>
                  <a:lnTo>
                    <a:pt x="1051845" y="150403"/>
                  </a:lnTo>
                  <a:lnTo>
                    <a:pt x="1059918" y="144960"/>
                  </a:lnTo>
                  <a:lnTo>
                    <a:pt x="1065362" y="136886"/>
                  </a:lnTo>
                  <a:lnTo>
                    <a:pt x="1067358" y="127000"/>
                  </a:lnTo>
                  <a:lnTo>
                    <a:pt x="1065362" y="117113"/>
                  </a:lnTo>
                  <a:lnTo>
                    <a:pt x="1059919" y="109039"/>
                  </a:lnTo>
                  <a:lnTo>
                    <a:pt x="1051845" y="103596"/>
                  </a:lnTo>
                  <a:lnTo>
                    <a:pt x="1041907" y="101600"/>
                  </a:lnTo>
                  <a:close/>
                </a:path>
                <a:path w="2349500" h="254000">
                  <a:moveTo>
                    <a:pt x="1143558" y="101600"/>
                  </a:moveTo>
                  <a:lnTo>
                    <a:pt x="1133671" y="103596"/>
                  </a:lnTo>
                  <a:lnTo>
                    <a:pt x="1125598" y="109039"/>
                  </a:lnTo>
                  <a:lnTo>
                    <a:pt x="1120154" y="117113"/>
                  </a:lnTo>
                  <a:lnTo>
                    <a:pt x="1118158" y="127000"/>
                  </a:lnTo>
                  <a:lnTo>
                    <a:pt x="1120154" y="136886"/>
                  </a:lnTo>
                  <a:lnTo>
                    <a:pt x="1125598" y="144960"/>
                  </a:lnTo>
                  <a:lnTo>
                    <a:pt x="1133671" y="150403"/>
                  </a:lnTo>
                  <a:lnTo>
                    <a:pt x="1143609" y="152400"/>
                  </a:lnTo>
                  <a:lnTo>
                    <a:pt x="1153496" y="150403"/>
                  </a:lnTo>
                  <a:lnTo>
                    <a:pt x="1161569" y="144960"/>
                  </a:lnTo>
                  <a:lnTo>
                    <a:pt x="1167013" y="136886"/>
                  </a:lnTo>
                  <a:lnTo>
                    <a:pt x="1169009" y="127000"/>
                  </a:lnTo>
                  <a:lnTo>
                    <a:pt x="1167013" y="117113"/>
                  </a:lnTo>
                  <a:lnTo>
                    <a:pt x="1161569" y="109039"/>
                  </a:lnTo>
                  <a:lnTo>
                    <a:pt x="1153496" y="103596"/>
                  </a:lnTo>
                  <a:lnTo>
                    <a:pt x="1143558" y="101600"/>
                  </a:lnTo>
                  <a:close/>
                </a:path>
                <a:path w="2349500" h="254000">
                  <a:moveTo>
                    <a:pt x="1245209" y="101600"/>
                  </a:moveTo>
                  <a:lnTo>
                    <a:pt x="1235322" y="103596"/>
                  </a:lnTo>
                  <a:lnTo>
                    <a:pt x="1227248" y="109039"/>
                  </a:lnTo>
                  <a:lnTo>
                    <a:pt x="1221805" y="117113"/>
                  </a:lnTo>
                  <a:lnTo>
                    <a:pt x="1219809" y="127000"/>
                  </a:lnTo>
                  <a:lnTo>
                    <a:pt x="1221805" y="136886"/>
                  </a:lnTo>
                  <a:lnTo>
                    <a:pt x="1227248" y="144960"/>
                  </a:lnTo>
                  <a:lnTo>
                    <a:pt x="1235322" y="150403"/>
                  </a:lnTo>
                  <a:lnTo>
                    <a:pt x="1245260" y="152400"/>
                  </a:lnTo>
                  <a:lnTo>
                    <a:pt x="1255146" y="150403"/>
                  </a:lnTo>
                  <a:lnTo>
                    <a:pt x="1263220" y="144960"/>
                  </a:lnTo>
                  <a:lnTo>
                    <a:pt x="1268664" y="136886"/>
                  </a:lnTo>
                  <a:lnTo>
                    <a:pt x="1270660" y="127000"/>
                  </a:lnTo>
                  <a:lnTo>
                    <a:pt x="1268664" y="117113"/>
                  </a:lnTo>
                  <a:lnTo>
                    <a:pt x="1263220" y="109039"/>
                  </a:lnTo>
                  <a:lnTo>
                    <a:pt x="1255146" y="103596"/>
                  </a:lnTo>
                  <a:lnTo>
                    <a:pt x="1245209" y="101600"/>
                  </a:lnTo>
                  <a:close/>
                </a:path>
                <a:path w="2349500" h="254000">
                  <a:moveTo>
                    <a:pt x="1346860" y="101600"/>
                  </a:moveTo>
                  <a:lnTo>
                    <a:pt x="1336973" y="103596"/>
                  </a:lnTo>
                  <a:lnTo>
                    <a:pt x="1328899" y="109039"/>
                  </a:lnTo>
                  <a:lnTo>
                    <a:pt x="1323456" y="117113"/>
                  </a:lnTo>
                  <a:lnTo>
                    <a:pt x="1321460" y="127000"/>
                  </a:lnTo>
                  <a:lnTo>
                    <a:pt x="1323456" y="136886"/>
                  </a:lnTo>
                  <a:lnTo>
                    <a:pt x="1328899" y="144960"/>
                  </a:lnTo>
                  <a:lnTo>
                    <a:pt x="1336973" y="150403"/>
                  </a:lnTo>
                  <a:lnTo>
                    <a:pt x="1346911" y="152400"/>
                  </a:lnTo>
                  <a:lnTo>
                    <a:pt x="1356797" y="150403"/>
                  </a:lnTo>
                  <a:lnTo>
                    <a:pt x="1364871" y="144960"/>
                  </a:lnTo>
                  <a:lnTo>
                    <a:pt x="1370315" y="136886"/>
                  </a:lnTo>
                  <a:lnTo>
                    <a:pt x="1372311" y="127000"/>
                  </a:lnTo>
                  <a:lnTo>
                    <a:pt x="1370315" y="117113"/>
                  </a:lnTo>
                  <a:lnTo>
                    <a:pt x="1364871" y="109039"/>
                  </a:lnTo>
                  <a:lnTo>
                    <a:pt x="1356797" y="103596"/>
                  </a:lnTo>
                  <a:lnTo>
                    <a:pt x="1346860" y="101600"/>
                  </a:lnTo>
                  <a:close/>
                </a:path>
                <a:path w="2349500" h="254000">
                  <a:moveTo>
                    <a:pt x="1448511" y="101600"/>
                  </a:moveTo>
                  <a:lnTo>
                    <a:pt x="1438624" y="103596"/>
                  </a:lnTo>
                  <a:lnTo>
                    <a:pt x="1430550" y="109039"/>
                  </a:lnTo>
                  <a:lnTo>
                    <a:pt x="1425107" y="117113"/>
                  </a:lnTo>
                  <a:lnTo>
                    <a:pt x="1423111" y="127000"/>
                  </a:lnTo>
                  <a:lnTo>
                    <a:pt x="1425107" y="136886"/>
                  </a:lnTo>
                  <a:lnTo>
                    <a:pt x="1430550" y="144960"/>
                  </a:lnTo>
                  <a:lnTo>
                    <a:pt x="1438624" y="150403"/>
                  </a:lnTo>
                  <a:lnTo>
                    <a:pt x="1448561" y="152400"/>
                  </a:lnTo>
                  <a:lnTo>
                    <a:pt x="1458448" y="150403"/>
                  </a:lnTo>
                  <a:lnTo>
                    <a:pt x="1466522" y="144960"/>
                  </a:lnTo>
                  <a:lnTo>
                    <a:pt x="1471965" y="136886"/>
                  </a:lnTo>
                  <a:lnTo>
                    <a:pt x="1473961" y="127000"/>
                  </a:lnTo>
                  <a:lnTo>
                    <a:pt x="1471965" y="117113"/>
                  </a:lnTo>
                  <a:lnTo>
                    <a:pt x="1466522" y="109039"/>
                  </a:lnTo>
                  <a:lnTo>
                    <a:pt x="1458448" y="103596"/>
                  </a:lnTo>
                  <a:lnTo>
                    <a:pt x="1448511" y="101600"/>
                  </a:lnTo>
                  <a:close/>
                </a:path>
                <a:path w="2349500" h="254000">
                  <a:moveTo>
                    <a:pt x="1550161" y="101600"/>
                  </a:moveTo>
                  <a:lnTo>
                    <a:pt x="1540275" y="103596"/>
                  </a:lnTo>
                  <a:lnTo>
                    <a:pt x="1532201" y="109039"/>
                  </a:lnTo>
                  <a:lnTo>
                    <a:pt x="1526758" y="117113"/>
                  </a:lnTo>
                  <a:lnTo>
                    <a:pt x="1524761" y="127000"/>
                  </a:lnTo>
                  <a:lnTo>
                    <a:pt x="1526758" y="136886"/>
                  </a:lnTo>
                  <a:lnTo>
                    <a:pt x="1532201" y="144960"/>
                  </a:lnTo>
                  <a:lnTo>
                    <a:pt x="1540275" y="150403"/>
                  </a:lnTo>
                  <a:lnTo>
                    <a:pt x="1550212" y="152400"/>
                  </a:lnTo>
                  <a:lnTo>
                    <a:pt x="1560099" y="150403"/>
                  </a:lnTo>
                  <a:lnTo>
                    <a:pt x="1568172" y="144960"/>
                  </a:lnTo>
                  <a:lnTo>
                    <a:pt x="1573616" y="136886"/>
                  </a:lnTo>
                  <a:lnTo>
                    <a:pt x="1575612" y="127000"/>
                  </a:lnTo>
                  <a:lnTo>
                    <a:pt x="1573616" y="117113"/>
                  </a:lnTo>
                  <a:lnTo>
                    <a:pt x="1568172" y="109039"/>
                  </a:lnTo>
                  <a:lnTo>
                    <a:pt x="1560099" y="103596"/>
                  </a:lnTo>
                  <a:lnTo>
                    <a:pt x="1550161" y="101600"/>
                  </a:lnTo>
                  <a:close/>
                </a:path>
                <a:path w="2349500" h="254000">
                  <a:moveTo>
                    <a:pt x="1651812" y="101600"/>
                  </a:moveTo>
                  <a:lnTo>
                    <a:pt x="1641925" y="103596"/>
                  </a:lnTo>
                  <a:lnTo>
                    <a:pt x="1633852" y="109039"/>
                  </a:lnTo>
                  <a:lnTo>
                    <a:pt x="1628408" y="117113"/>
                  </a:lnTo>
                  <a:lnTo>
                    <a:pt x="1626412" y="127000"/>
                  </a:lnTo>
                  <a:lnTo>
                    <a:pt x="1628408" y="136886"/>
                  </a:lnTo>
                  <a:lnTo>
                    <a:pt x="1633852" y="144960"/>
                  </a:lnTo>
                  <a:lnTo>
                    <a:pt x="1641925" y="150403"/>
                  </a:lnTo>
                  <a:lnTo>
                    <a:pt x="1651862" y="152400"/>
                  </a:lnTo>
                  <a:lnTo>
                    <a:pt x="1661749" y="150403"/>
                  </a:lnTo>
                  <a:lnTo>
                    <a:pt x="1669822" y="144960"/>
                  </a:lnTo>
                  <a:lnTo>
                    <a:pt x="1675266" y="136886"/>
                  </a:lnTo>
                  <a:lnTo>
                    <a:pt x="1677262" y="127000"/>
                  </a:lnTo>
                  <a:lnTo>
                    <a:pt x="1675266" y="117113"/>
                  </a:lnTo>
                  <a:lnTo>
                    <a:pt x="1669822" y="109039"/>
                  </a:lnTo>
                  <a:lnTo>
                    <a:pt x="1661749" y="103596"/>
                  </a:lnTo>
                  <a:lnTo>
                    <a:pt x="1651812" y="101600"/>
                  </a:lnTo>
                  <a:close/>
                </a:path>
                <a:path w="2349500" h="254000">
                  <a:moveTo>
                    <a:pt x="1753462" y="101600"/>
                  </a:moveTo>
                  <a:lnTo>
                    <a:pt x="1743575" y="103596"/>
                  </a:lnTo>
                  <a:lnTo>
                    <a:pt x="1735502" y="109039"/>
                  </a:lnTo>
                  <a:lnTo>
                    <a:pt x="1730058" y="117113"/>
                  </a:lnTo>
                  <a:lnTo>
                    <a:pt x="1728062" y="127000"/>
                  </a:lnTo>
                  <a:lnTo>
                    <a:pt x="1730058" y="136886"/>
                  </a:lnTo>
                  <a:lnTo>
                    <a:pt x="1735502" y="144960"/>
                  </a:lnTo>
                  <a:lnTo>
                    <a:pt x="1743575" y="150403"/>
                  </a:lnTo>
                  <a:lnTo>
                    <a:pt x="1753513" y="152400"/>
                  </a:lnTo>
                  <a:lnTo>
                    <a:pt x="1763400" y="150403"/>
                  </a:lnTo>
                  <a:lnTo>
                    <a:pt x="1771473" y="144960"/>
                  </a:lnTo>
                  <a:lnTo>
                    <a:pt x="1776917" y="136886"/>
                  </a:lnTo>
                  <a:lnTo>
                    <a:pt x="1778913" y="127000"/>
                  </a:lnTo>
                  <a:lnTo>
                    <a:pt x="1776917" y="117113"/>
                  </a:lnTo>
                  <a:lnTo>
                    <a:pt x="1771473" y="109039"/>
                  </a:lnTo>
                  <a:lnTo>
                    <a:pt x="1763400" y="103596"/>
                  </a:lnTo>
                  <a:lnTo>
                    <a:pt x="1753462" y="101600"/>
                  </a:lnTo>
                  <a:close/>
                </a:path>
                <a:path w="2349500" h="254000">
                  <a:moveTo>
                    <a:pt x="1855113" y="101600"/>
                  </a:moveTo>
                  <a:lnTo>
                    <a:pt x="1845226" y="103596"/>
                  </a:lnTo>
                  <a:lnTo>
                    <a:pt x="1837152" y="109039"/>
                  </a:lnTo>
                  <a:lnTo>
                    <a:pt x="1831709" y="117113"/>
                  </a:lnTo>
                  <a:lnTo>
                    <a:pt x="1829713" y="127000"/>
                  </a:lnTo>
                  <a:lnTo>
                    <a:pt x="1831709" y="136886"/>
                  </a:lnTo>
                  <a:lnTo>
                    <a:pt x="1837152" y="144960"/>
                  </a:lnTo>
                  <a:lnTo>
                    <a:pt x="1845226" y="150403"/>
                  </a:lnTo>
                  <a:lnTo>
                    <a:pt x="1855163" y="152400"/>
                  </a:lnTo>
                  <a:lnTo>
                    <a:pt x="1865050" y="150403"/>
                  </a:lnTo>
                  <a:lnTo>
                    <a:pt x="1873124" y="144960"/>
                  </a:lnTo>
                  <a:lnTo>
                    <a:pt x="1878567" y="136886"/>
                  </a:lnTo>
                  <a:lnTo>
                    <a:pt x="1880563" y="127000"/>
                  </a:lnTo>
                  <a:lnTo>
                    <a:pt x="1878567" y="117113"/>
                  </a:lnTo>
                  <a:lnTo>
                    <a:pt x="1873124" y="109039"/>
                  </a:lnTo>
                  <a:lnTo>
                    <a:pt x="1865050" y="103596"/>
                  </a:lnTo>
                  <a:lnTo>
                    <a:pt x="1855113" y="101600"/>
                  </a:lnTo>
                  <a:close/>
                </a:path>
                <a:path w="2349500" h="254000">
                  <a:moveTo>
                    <a:pt x="1956763" y="101600"/>
                  </a:moveTo>
                  <a:lnTo>
                    <a:pt x="1946877" y="103596"/>
                  </a:lnTo>
                  <a:lnTo>
                    <a:pt x="1938803" y="109039"/>
                  </a:lnTo>
                  <a:lnTo>
                    <a:pt x="1933360" y="117113"/>
                  </a:lnTo>
                  <a:lnTo>
                    <a:pt x="1931363" y="127000"/>
                  </a:lnTo>
                  <a:lnTo>
                    <a:pt x="1933360" y="136886"/>
                  </a:lnTo>
                  <a:lnTo>
                    <a:pt x="1938803" y="144960"/>
                  </a:lnTo>
                  <a:lnTo>
                    <a:pt x="1946877" y="150403"/>
                  </a:lnTo>
                  <a:lnTo>
                    <a:pt x="1956814" y="152400"/>
                  </a:lnTo>
                  <a:lnTo>
                    <a:pt x="1966701" y="150403"/>
                  </a:lnTo>
                  <a:lnTo>
                    <a:pt x="1974775" y="144960"/>
                  </a:lnTo>
                  <a:lnTo>
                    <a:pt x="1980218" y="136886"/>
                  </a:lnTo>
                  <a:lnTo>
                    <a:pt x="1982214" y="127000"/>
                  </a:lnTo>
                  <a:lnTo>
                    <a:pt x="1980218" y="117113"/>
                  </a:lnTo>
                  <a:lnTo>
                    <a:pt x="1974775" y="109039"/>
                  </a:lnTo>
                  <a:lnTo>
                    <a:pt x="1966701" y="103596"/>
                  </a:lnTo>
                  <a:lnTo>
                    <a:pt x="1956763" y="101600"/>
                  </a:lnTo>
                  <a:close/>
                </a:path>
                <a:path w="2349500" h="254000">
                  <a:moveTo>
                    <a:pt x="2058414" y="101600"/>
                  </a:moveTo>
                  <a:lnTo>
                    <a:pt x="2048528" y="103596"/>
                  </a:lnTo>
                  <a:lnTo>
                    <a:pt x="2040454" y="109039"/>
                  </a:lnTo>
                  <a:lnTo>
                    <a:pt x="2035010" y="117113"/>
                  </a:lnTo>
                  <a:lnTo>
                    <a:pt x="2033014" y="127000"/>
                  </a:lnTo>
                  <a:lnTo>
                    <a:pt x="2035010" y="136886"/>
                  </a:lnTo>
                  <a:lnTo>
                    <a:pt x="2040454" y="144960"/>
                  </a:lnTo>
                  <a:lnTo>
                    <a:pt x="2048528" y="150403"/>
                  </a:lnTo>
                  <a:lnTo>
                    <a:pt x="2058465" y="152400"/>
                  </a:lnTo>
                  <a:lnTo>
                    <a:pt x="2068352" y="150403"/>
                  </a:lnTo>
                  <a:lnTo>
                    <a:pt x="2076426" y="144960"/>
                  </a:lnTo>
                  <a:lnTo>
                    <a:pt x="2081869" y="136886"/>
                  </a:lnTo>
                  <a:lnTo>
                    <a:pt x="2083865" y="127000"/>
                  </a:lnTo>
                  <a:lnTo>
                    <a:pt x="2081869" y="117113"/>
                  </a:lnTo>
                  <a:lnTo>
                    <a:pt x="2076426" y="109039"/>
                  </a:lnTo>
                  <a:lnTo>
                    <a:pt x="2068352" y="103596"/>
                  </a:lnTo>
                  <a:lnTo>
                    <a:pt x="2058414" y="101600"/>
                  </a:lnTo>
                  <a:close/>
                </a:path>
                <a:path w="2349500" h="254000">
                  <a:moveTo>
                    <a:pt x="2160065" y="101600"/>
                  </a:moveTo>
                  <a:lnTo>
                    <a:pt x="2150179" y="103596"/>
                  </a:lnTo>
                  <a:lnTo>
                    <a:pt x="2142105" y="109039"/>
                  </a:lnTo>
                  <a:lnTo>
                    <a:pt x="2136661" y="117113"/>
                  </a:lnTo>
                  <a:lnTo>
                    <a:pt x="2134665" y="127000"/>
                  </a:lnTo>
                  <a:lnTo>
                    <a:pt x="2136661" y="136886"/>
                  </a:lnTo>
                  <a:lnTo>
                    <a:pt x="2142105" y="144960"/>
                  </a:lnTo>
                  <a:lnTo>
                    <a:pt x="2150179" y="150403"/>
                  </a:lnTo>
                  <a:lnTo>
                    <a:pt x="2160116" y="152400"/>
                  </a:lnTo>
                  <a:lnTo>
                    <a:pt x="2170003" y="150403"/>
                  </a:lnTo>
                  <a:lnTo>
                    <a:pt x="2178076" y="144960"/>
                  </a:lnTo>
                  <a:lnTo>
                    <a:pt x="2183520" y="136886"/>
                  </a:lnTo>
                  <a:lnTo>
                    <a:pt x="2185516" y="127000"/>
                  </a:lnTo>
                  <a:lnTo>
                    <a:pt x="2183520" y="117113"/>
                  </a:lnTo>
                  <a:lnTo>
                    <a:pt x="2178076" y="109039"/>
                  </a:lnTo>
                  <a:lnTo>
                    <a:pt x="2170003" y="103596"/>
                  </a:lnTo>
                  <a:lnTo>
                    <a:pt x="2160065" y="101600"/>
                  </a:lnTo>
                  <a:close/>
                </a:path>
                <a:path w="2349500" h="254000">
                  <a:moveTo>
                    <a:pt x="2197101" y="0"/>
                  </a:moveTo>
                  <a:lnTo>
                    <a:pt x="2197101" y="254000"/>
                  </a:lnTo>
                  <a:lnTo>
                    <a:pt x="2349501" y="127000"/>
                  </a:lnTo>
                  <a:lnTo>
                    <a:pt x="2197101" y="0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91402" y="4084821"/>
              <a:ext cx="421398" cy="438518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2927350" y="4284073"/>
              <a:ext cx="1416050" cy="254000"/>
            </a:xfrm>
            <a:custGeom>
              <a:avLst/>
              <a:gdLst/>
              <a:ahLst/>
              <a:cxnLst/>
              <a:rect l="l" t="t" r="r" b="b"/>
              <a:pathLst>
                <a:path w="1416050" h="254000">
                  <a:moveTo>
                    <a:pt x="25400" y="101600"/>
                  </a:moveTo>
                  <a:lnTo>
                    <a:pt x="15513" y="103596"/>
                  </a:lnTo>
                  <a:lnTo>
                    <a:pt x="7439" y="109039"/>
                  </a:lnTo>
                  <a:lnTo>
                    <a:pt x="1996" y="117113"/>
                  </a:lnTo>
                  <a:lnTo>
                    <a:pt x="0" y="127000"/>
                  </a:lnTo>
                  <a:lnTo>
                    <a:pt x="1996" y="136886"/>
                  </a:lnTo>
                  <a:lnTo>
                    <a:pt x="7439" y="144960"/>
                  </a:lnTo>
                  <a:lnTo>
                    <a:pt x="15513" y="150403"/>
                  </a:lnTo>
                  <a:lnTo>
                    <a:pt x="25450" y="152400"/>
                  </a:lnTo>
                  <a:lnTo>
                    <a:pt x="35337" y="150403"/>
                  </a:lnTo>
                  <a:lnTo>
                    <a:pt x="43411" y="144960"/>
                  </a:lnTo>
                  <a:lnTo>
                    <a:pt x="48854" y="136886"/>
                  </a:lnTo>
                  <a:lnTo>
                    <a:pt x="50850" y="127000"/>
                  </a:lnTo>
                  <a:lnTo>
                    <a:pt x="48854" y="117113"/>
                  </a:lnTo>
                  <a:lnTo>
                    <a:pt x="43411" y="109039"/>
                  </a:lnTo>
                  <a:lnTo>
                    <a:pt x="35337" y="103596"/>
                  </a:lnTo>
                  <a:lnTo>
                    <a:pt x="25400" y="101600"/>
                  </a:lnTo>
                  <a:close/>
                </a:path>
                <a:path w="1416050" h="254000">
                  <a:moveTo>
                    <a:pt x="127050" y="101600"/>
                  </a:moveTo>
                  <a:lnTo>
                    <a:pt x="117163" y="103596"/>
                  </a:lnTo>
                  <a:lnTo>
                    <a:pt x="109090" y="109039"/>
                  </a:lnTo>
                  <a:lnTo>
                    <a:pt x="103646" y="117113"/>
                  </a:lnTo>
                  <a:lnTo>
                    <a:pt x="101650" y="127000"/>
                  </a:lnTo>
                  <a:lnTo>
                    <a:pt x="103646" y="136886"/>
                  </a:lnTo>
                  <a:lnTo>
                    <a:pt x="109090" y="144960"/>
                  </a:lnTo>
                  <a:lnTo>
                    <a:pt x="117163" y="150403"/>
                  </a:lnTo>
                  <a:lnTo>
                    <a:pt x="127101" y="152400"/>
                  </a:lnTo>
                  <a:lnTo>
                    <a:pt x="136988" y="150403"/>
                  </a:lnTo>
                  <a:lnTo>
                    <a:pt x="145062" y="144960"/>
                  </a:lnTo>
                  <a:lnTo>
                    <a:pt x="150505" y="136886"/>
                  </a:lnTo>
                  <a:lnTo>
                    <a:pt x="152501" y="127000"/>
                  </a:lnTo>
                  <a:lnTo>
                    <a:pt x="150505" y="117113"/>
                  </a:lnTo>
                  <a:lnTo>
                    <a:pt x="145062" y="109039"/>
                  </a:lnTo>
                  <a:lnTo>
                    <a:pt x="136988" y="103596"/>
                  </a:lnTo>
                  <a:lnTo>
                    <a:pt x="127050" y="101600"/>
                  </a:lnTo>
                  <a:close/>
                </a:path>
                <a:path w="1416050" h="254000">
                  <a:moveTo>
                    <a:pt x="228701" y="101600"/>
                  </a:moveTo>
                  <a:lnTo>
                    <a:pt x="218814" y="103596"/>
                  </a:lnTo>
                  <a:lnTo>
                    <a:pt x="210740" y="109039"/>
                  </a:lnTo>
                  <a:lnTo>
                    <a:pt x="205297" y="117113"/>
                  </a:lnTo>
                  <a:lnTo>
                    <a:pt x="203301" y="127000"/>
                  </a:lnTo>
                  <a:lnTo>
                    <a:pt x="205297" y="136886"/>
                  </a:lnTo>
                  <a:lnTo>
                    <a:pt x="210740" y="144960"/>
                  </a:lnTo>
                  <a:lnTo>
                    <a:pt x="218814" y="150403"/>
                  </a:lnTo>
                  <a:lnTo>
                    <a:pt x="228752" y="152400"/>
                  </a:lnTo>
                  <a:lnTo>
                    <a:pt x="238639" y="150403"/>
                  </a:lnTo>
                  <a:lnTo>
                    <a:pt x="246713" y="144960"/>
                  </a:lnTo>
                  <a:lnTo>
                    <a:pt x="252156" y="136886"/>
                  </a:lnTo>
                  <a:lnTo>
                    <a:pt x="254152" y="127000"/>
                  </a:lnTo>
                  <a:lnTo>
                    <a:pt x="252156" y="117113"/>
                  </a:lnTo>
                  <a:lnTo>
                    <a:pt x="246713" y="109039"/>
                  </a:lnTo>
                  <a:lnTo>
                    <a:pt x="238639" y="103596"/>
                  </a:lnTo>
                  <a:lnTo>
                    <a:pt x="228701" y="101600"/>
                  </a:lnTo>
                  <a:close/>
                </a:path>
                <a:path w="1416050" h="254000">
                  <a:moveTo>
                    <a:pt x="330352" y="101600"/>
                  </a:moveTo>
                  <a:lnTo>
                    <a:pt x="320465" y="103596"/>
                  </a:lnTo>
                  <a:lnTo>
                    <a:pt x="312391" y="109039"/>
                  </a:lnTo>
                  <a:lnTo>
                    <a:pt x="306948" y="117113"/>
                  </a:lnTo>
                  <a:lnTo>
                    <a:pt x="304952" y="127000"/>
                  </a:lnTo>
                  <a:lnTo>
                    <a:pt x="306948" y="136886"/>
                  </a:lnTo>
                  <a:lnTo>
                    <a:pt x="312391" y="144960"/>
                  </a:lnTo>
                  <a:lnTo>
                    <a:pt x="320465" y="150403"/>
                  </a:lnTo>
                  <a:lnTo>
                    <a:pt x="330403" y="152400"/>
                  </a:lnTo>
                  <a:lnTo>
                    <a:pt x="340290" y="150403"/>
                  </a:lnTo>
                  <a:lnTo>
                    <a:pt x="348363" y="144960"/>
                  </a:lnTo>
                  <a:lnTo>
                    <a:pt x="353807" y="136886"/>
                  </a:lnTo>
                  <a:lnTo>
                    <a:pt x="355803" y="127000"/>
                  </a:lnTo>
                  <a:lnTo>
                    <a:pt x="353807" y="117113"/>
                  </a:lnTo>
                  <a:lnTo>
                    <a:pt x="348363" y="109039"/>
                  </a:lnTo>
                  <a:lnTo>
                    <a:pt x="340290" y="103596"/>
                  </a:lnTo>
                  <a:lnTo>
                    <a:pt x="330352" y="101600"/>
                  </a:lnTo>
                  <a:close/>
                </a:path>
                <a:path w="1416050" h="254000">
                  <a:moveTo>
                    <a:pt x="432003" y="101600"/>
                  </a:moveTo>
                  <a:lnTo>
                    <a:pt x="422116" y="103596"/>
                  </a:lnTo>
                  <a:lnTo>
                    <a:pt x="414042" y="109039"/>
                  </a:lnTo>
                  <a:lnTo>
                    <a:pt x="408599" y="117113"/>
                  </a:lnTo>
                  <a:lnTo>
                    <a:pt x="406603" y="127000"/>
                  </a:lnTo>
                  <a:lnTo>
                    <a:pt x="408599" y="136886"/>
                  </a:lnTo>
                  <a:lnTo>
                    <a:pt x="414042" y="144960"/>
                  </a:lnTo>
                  <a:lnTo>
                    <a:pt x="422116" y="150403"/>
                  </a:lnTo>
                  <a:lnTo>
                    <a:pt x="432053" y="152400"/>
                  </a:lnTo>
                  <a:lnTo>
                    <a:pt x="441940" y="150403"/>
                  </a:lnTo>
                  <a:lnTo>
                    <a:pt x="450014" y="144960"/>
                  </a:lnTo>
                  <a:lnTo>
                    <a:pt x="455457" y="136886"/>
                  </a:lnTo>
                  <a:lnTo>
                    <a:pt x="457453" y="127000"/>
                  </a:lnTo>
                  <a:lnTo>
                    <a:pt x="455457" y="117113"/>
                  </a:lnTo>
                  <a:lnTo>
                    <a:pt x="450014" y="109039"/>
                  </a:lnTo>
                  <a:lnTo>
                    <a:pt x="441940" y="103596"/>
                  </a:lnTo>
                  <a:lnTo>
                    <a:pt x="432003" y="101600"/>
                  </a:lnTo>
                  <a:close/>
                </a:path>
                <a:path w="1416050" h="254000">
                  <a:moveTo>
                    <a:pt x="533653" y="101600"/>
                  </a:moveTo>
                  <a:lnTo>
                    <a:pt x="523767" y="103596"/>
                  </a:lnTo>
                  <a:lnTo>
                    <a:pt x="515693" y="109039"/>
                  </a:lnTo>
                  <a:lnTo>
                    <a:pt x="510250" y="117113"/>
                  </a:lnTo>
                  <a:lnTo>
                    <a:pt x="508253" y="127000"/>
                  </a:lnTo>
                  <a:lnTo>
                    <a:pt x="510250" y="136886"/>
                  </a:lnTo>
                  <a:lnTo>
                    <a:pt x="515693" y="144960"/>
                  </a:lnTo>
                  <a:lnTo>
                    <a:pt x="523767" y="150403"/>
                  </a:lnTo>
                  <a:lnTo>
                    <a:pt x="533704" y="152400"/>
                  </a:lnTo>
                  <a:lnTo>
                    <a:pt x="543591" y="150403"/>
                  </a:lnTo>
                  <a:lnTo>
                    <a:pt x="551665" y="144960"/>
                  </a:lnTo>
                  <a:lnTo>
                    <a:pt x="557108" y="136886"/>
                  </a:lnTo>
                  <a:lnTo>
                    <a:pt x="559104" y="127000"/>
                  </a:lnTo>
                  <a:lnTo>
                    <a:pt x="557108" y="117113"/>
                  </a:lnTo>
                  <a:lnTo>
                    <a:pt x="551665" y="109039"/>
                  </a:lnTo>
                  <a:lnTo>
                    <a:pt x="543591" y="103596"/>
                  </a:lnTo>
                  <a:lnTo>
                    <a:pt x="533653" y="101600"/>
                  </a:lnTo>
                  <a:close/>
                </a:path>
                <a:path w="1416050" h="254000">
                  <a:moveTo>
                    <a:pt x="635304" y="101600"/>
                  </a:moveTo>
                  <a:lnTo>
                    <a:pt x="625417" y="103596"/>
                  </a:lnTo>
                  <a:lnTo>
                    <a:pt x="617344" y="109039"/>
                  </a:lnTo>
                  <a:lnTo>
                    <a:pt x="611900" y="117113"/>
                  </a:lnTo>
                  <a:lnTo>
                    <a:pt x="609904" y="127000"/>
                  </a:lnTo>
                  <a:lnTo>
                    <a:pt x="611900" y="136886"/>
                  </a:lnTo>
                  <a:lnTo>
                    <a:pt x="617344" y="144960"/>
                  </a:lnTo>
                  <a:lnTo>
                    <a:pt x="625417" y="150403"/>
                  </a:lnTo>
                  <a:lnTo>
                    <a:pt x="635355" y="152400"/>
                  </a:lnTo>
                  <a:lnTo>
                    <a:pt x="645242" y="150403"/>
                  </a:lnTo>
                  <a:lnTo>
                    <a:pt x="653316" y="144960"/>
                  </a:lnTo>
                  <a:lnTo>
                    <a:pt x="658759" y="136886"/>
                  </a:lnTo>
                  <a:lnTo>
                    <a:pt x="660755" y="127000"/>
                  </a:lnTo>
                  <a:lnTo>
                    <a:pt x="658759" y="117113"/>
                  </a:lnTo>
                  <a:lnTo>
                    <a:pt x="653316" y="109039"/>
                  </a:lnTo>
                  <a:lnTo>
                    <a:pt x="645242" y="103596"/>
                  </a:lnTo>
                  <a:lnTo>
                    <a:pt x="635304" y="101600"/>
                  </a:lnTo>
                  <a:close/>
                </a:path>
                <a:path w="1416050" h="254000">
                  <a:moveTo>
                    <a:pt x="736955" y="101600"/>
                  </a:moveTo>
                  <a:lnTo>
                    <a:pt x="727068" y="103596"/>
                  </a:lnTo>
                  <a:lnTo>
                    <a:pt x="718994" y="109039"/>
                  </a:lnTo>
                  <a:lnTo>
                    <a:pt x="713551" y="117113"/>
                  </a:lnTo>
                  <a:lnTo>
                    <a:pt x="711555" y="127000"/>
                  </a:lnTo>
                  <a:lnTo>
                    <a:pt x="713551" y="136886"/>
                  </a:lnTo>
                  <a:lnTo>
                    <a:pt x="718994" y="144960"/>
                  </a:lnTo>
                  <a:lnTo>
                    <a:pt x="727068" y="150403"/>
                  </a:lnTo>
                  <a:lnTo>
                    <a:pt x="737006" y="152400"/>
                  </a:lnTo>
                  <a:lnTo>
                    <a:pt x="746893" y="150403"/>
                  </a:lnTo>
                  <a:lnTo>
                    <a:pt x="754967" y="144960"/>
                  </a:lnTo>
                  <a:lnTo>
                    <a:pt x="760410" y="136886"/>
                  </a:lnTo>
                  <a:lnTo>
                    <a:pt x="762406" y="127000"/>
                  </a:lnTo>
                  <a:lnTo>
                    <a:pt x="760410" y="117113"/>
                  </a:lnTo>
                  <a:lnTo>
                    <a:pt x="754967" y="109039"/>
                  </a:lnTo>
                  <a:lnTo>
                    <a:pt x="746893" y="103596"/>
                  </a:lnTo>
                  <a:lnTo>
                    <a:pt x="736955" y="101600"/>
                  </a:lnTo>
                  <a:close/>
                </a:path>
                <a:path w="1416050" h="254000">
                  <a:moveTo>
                    <a:pt x="838606" y="101600"/>
                  </a:moveTo>
                  <a:lnTo>
                    <a:pt x="828719" y="103596"/>
                  </a:lnTo>
                  <a:lnTo>
                    <a:pt x="820645" y="109039"/>
                  </a:lnTo>
                  <a:lnTo>
                    <a:pt x="815202" y="117113"/>
                  </a:lnTo>
                  <a:lnTo>
                    <a:pt x="813206" y="127000"/>
                  </a:lnTo>
                  <a:lnTo>
                    <a:pt x="815202" y="136886"/>
                  </a:lnTo>
                  <a:lnTo>
                    <a:pt x="820645" y="144960"/>
                  </a:lnTo>
                  <a:lnTo>
                    <a:pt x="828719" y="150403"/>
                  </a:lnTo>
                  <a:lnTo>
                    <a:pt x="838657" y="152400"/>
                  </a:lnTo>
                  <a:lnTo>
                    <a:pt x="848544" y="150403"/>
                  </a:lnTo>
                  <a:lnTo>
                    <a:pt x="856617" y="144960"/>
                  </a:lnTo>
                  <a:lnTo>
                    <a:pt x="862061" y="136886"/>
                  </a:lnTo>
                  <a:lnTo>
                    <a:pt x="864057" y="127000"/>
                  </a:lnTo>
                  <a:lnTo>
                    <a:pt x="862061" y="117113"/>
                  </a:lnTo>
                  <a:lnTo>
                    <a:pt x="856617" y="109039"/>
                  </a:lnTo>
                  <a:lnTo>
                    <a:pt x="848544" y="103596"/>
                  </a:lnTo>
                  <a:lnTo>
                    <a:pt x="838606" y="101600"/>
                  </a:lnTo>
                  <a:close/>
                </a:path>
                <a:path w="1416050" h="254000">
                  <a:moveTo>
                    <a:pt x="940257" y="101600"/>
                  </a:moveTo>
                  <a:lnTo>
                    <a:pt x="930369" y="103596"/>
                  </a:lnTo>
                  <a:lnTo>
                    <a:pt x="922296" y="109039"/>
                  </a:lnTo>
                  <a:lnTo>
                    <a:pt x="916853" y="117113"/>
                  </a:lnTo>
                  <a:lnTo>
                    <a:pt x="914857" y="127000"/>
                  </a:lnTo>
                  <a:lnTo>
                    <a:pt x="916853" y="136886"/>
                  </a:lnTo>
                  <a:lnTo>
                    <a:pt x="922296" y="144960"/>
                  </a:lnTo>
                  <a:lnTo>
                    <a:pt x="930370" y="150403"/>
                  </a:lnTo>
                  <a:lnTo>
                    <a:pt x="940308" y="152400"/>
                  </a:lnTo>
                  <a:lnTo>
                    <a:pt x="950194" y="150403"/>
                  </a:lnTo>
                  <a:lnTo>
                    <a:pt x="958268" y="144960"/>
                  </a:lnTo>
                  <a:lnTo>
                    <a:pt x="963711" y="136886"/>
                  </a:lnTo>
                  <a:lnTo>
                    <a:pt x="965708" y="127000"/>
                  </a:lnTo>
                  <a:lnTo>
                    <a:pt x="963711" y="117113"/>
                  </a:lnTo>
                  <a:lnTo>
                    <a:pt x="958268" y="109039"/>
                  </a:lnTo>
                  <a:lnTo>
                    <a:pt x="950194" y="103596"/>
                  </a:lnTo>
                  <a:lnTo>
                    <a:pt x="940257" y="101600"/>
                  </a:lnTo>
                  <a:close/>
                </a:path>
                <a:path w="1416050" h="254000">
                  <a:moveTo>
                    <a:pt x="1041908" y="101600"/>
                  </a:moveTo>
                  <a:lnTo>
                    <a:pt x="1032021" y="103596"/>
                  </a:lnTo>
                  <a:lnTo>
                    <a:pt x="1023947" y="109039"/>
                  </a:lnTo>
                  <a:lnTo>
                    <a:pt x="1018504" y="117113"/>
                  </a:lnTo>
                  <a:lnTo>
                    <a:pt x="1016508" y="127000"/>
                  </a:lnTo>
                  <a:lnTo>
                    <a:pt x="1018504" y="136886"/>
                  </a:lnTo>
                  <a:lnTo>
                    <a:pt x="1023947" y="144960"/>
                  </a:lnTo>
                  <a:lnTo>
                    <a:pt x="1032021" y="150403"/>
                  </a:lnTo>
                  <a:lnTo>
                    <a:pt x="1041958" y="152400"/>
                  </a:lnTo>
                  <a:lnTo>
                    <a:pt x="1051845" y="150403"/>
                  </a:lnTo>
                  <a:lnTo>
                    <a:pt x="1059919" y="144960"/>
                  </a:lnTo>
                  <a:lnTo>
                    <a:pt x="1065362" y="136886"/>
                  </a:lnTo>
                  <a:lnTo>
                    <a:pt x="1067358" y="127000"/>
                  </a:lnTo>
                  <a:lnTo>
                    <a:pt x="1065362" y="117113"/>
                  </a:lnTo>
                  <a:lnTo>
                    <a:pt x="1059919" y="109039"/>
                  </a:lnTo>
                  <a:lnTo>
                    <a:pt x="1051845" y="103596"/>
                  </a:lnTo>
                  <a:lnTo>
                    <a:pt x="1041908" y="101600"/>
                  </a:lnTo>
                  <a:close/>
                </a:path>
                <a:path w="1416050" h="254000">
                  <a:moveTo>
                    <a:pt x="1143558" y="101600"/>
                  </a:moveTo>
                  <a:lnTo>
                    <a:pt x="1133671" y="103596"/>
                  </a:lnTo>
                  <a:lnTo>
                    <a:pt x="1125598" y="109039"/>
                  </a:lnTo>
                  <a:lnTo>
                    <a:pt x="1120154" y="117113"/>
                  </a:lnTo>
                  <a:lnTo>
                    <a:pt x="1118158" y="127000"/>
                  </a:lnTo>
                  <a:lnTo>
                    <a:pt x="1120154" y="136886"/>
                  </a:lnTo>
                  <a:lnTo>
                    <a:pt x="1125598" y="144960"/>
                  </a:lnTo>
                  <a:lnTo>
                    <a:pt x="1133671" y="150403"/>
                  </a:lnTo>
                  <a:lnTo>
                    <a:pt x="1143609" y="152400"/>
                  </a:lnTo>
                  <a:lnTo>
                    <a:pt x="1153496" y="150403"/>
                  </a:lnTo>
                  <a:lnTo>
                    <a:pt x="1161570" y="144960"/>
                  </a:lnTo>
                  <a:lnTo>
                    <a:pt x="1167013" y="136886"/>
                  </a:lnTo>
                  <a:lnTo>
                    <a:pt x="1169009" y="127000"/>
                  </a:lnTo>
                  <a:lnTo>
                    <a:pt x="1167013" y="117113"/>
                  </a:lnTo>
                  <a:lnTo>
                    <a:pt x="1161570" y="109039"/>
                  </a:lnTo>
                  <a:lnTo>
                    <a:pt x="1153496" y="103596"/>
                  </a:lnTo>
                  <a:lnTo>
                    <a:pt x="1143558" y="101600"/>
                  </a:lnTo>
                  <a:close/>
                </a:path>
                <a:path w="1416050" h="254000">
                  <a:moveTo>
                    <a:pt x="1263650" y="0"/>
                  </a:moveTo>
                  <a:lnTo>
                    <a:pt x="1263650" y="109676"/>
                  </a:lnTo>
                  <a:lnTo>
                    <a:pt x="1268664" y="117113"/>
                  </a:lnTo>
                  <a:lnTo>
                    <a:pt x="1270660" y="127000"/>
                  </a:lnTo>
                  <a:lnTo>
                    <a:pt x="1268664" y="136886"/>
                  </a:lnTo>
                  <a:lnTo>
                    <a:pt x="1263650" y="144323"/>
                  </a:lnTo>
                  <a:lnTo>
                    <a:pt x="1263650" y="254000"/>
                  </a:lnTo>
                  <a:lnTo>
                    <a:pt x="1416050" y="127000"/>
                  </a:lnTo>
                  <a:lnTo>
                    <a:pt x="1263650" y="0"/>
                  </a:lnTo>
                  <a:close/>
                </a:path>
                <a:path w="1416050" h="254000">
                  <a:moveTo>
                    <a:pt x="1245209" y="101600"/>
                  </a:moveTo>
                  <a:lnTo>
                    <a:pt x="1235322" y="103596"/>
                  </a:lnTo>
                  <a:lnTo>
                    <a:pt x="1227248" y="109039"/>
                  </a:lnTo>
                  <a:lnTo>
                    <a:pt x="1221805" y="117113"/>
                  </a:lnTo>
                  <a:lnTo>
                    <a:pt x="1219809" y="127000"/>
                  </a:lnTo>
                  <a:lnTo>
                    <a:pt x="1221805" y="136886"/>
                  </a:lnTo>
                  <a:lnTo>
                    <a:pt x="1227248" y="144960"/>
                  </a:lnTo>
                  <a:lnTo>
                    <a:pt x="1235322" y="150403"/>
                  </a:lnTo>
                  <a:lnTo>
                    <a:pt x="1245260" y="152400"/>
                  </a:lnTo>
                  <a:lnTo>
                    <a:pt x="1255146" y="150403"/>
                  </a:lnTo>
                  <a:lnTo>
                    <a:pt x="1263220" y="144960"/>
                  </a:lnTo>
                  <a:lnTo>
                    <a:pt x="1263650" y="144323"/>
                  </a:lnTo>
                  <a:lnTo>
                    <a:pt x="1263650" y="109676"/>
                  </a:lnTo>
                  <a:lnTo>
                    <a:pt x="1263220" y="109039"/>
                  </a:lnTo>
                  <a:lnTo>
                    <a:pt x="1255146" y="103596"/>
                  </a:lnTo>
                  <a:lnTo>
                    <a:pt x="1245209" y="101600"/>
                  </a:lnTo>
                  <a:close/>
                </a:path>
                <a:path w="1416050" h="254000">
                  <a:moveTo>
                    <a:pt x="1263650" y="109676"/>
                  </a:moveTo>
                  <a:lnTo>
                    <a:pt x="1263650" y="144323"/>
                  </a:lnTo>
                  <a:lnTo>
                    <a:pt x="1268664" y="136886"/>
                  </a:lnTo>
                  <a:lnTo>
                    <a:pt x="1270660" y="127000"/>
                  </a:lnTo>
                  <a:lnTo>
                    <a:pt x="1268664" y="117113"/>
                  </a:lnTo>
                  <a:lnTo>
                    <a:pt x="1263650" y="109676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1984075" y="4907788"/>
            <a:ext cx="1115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Mobile</a:t>
            </a:r>
            <a:r>
              <a:rPr sz="1600" spc="-8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9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872411" y="3520582"/>
            <a:ext cx="7501255" cy="1496695"/>
            <a:chOff x="1872411" y="3520582"/>
            <a:chExt cx="7501255" cy="1496695"/>
          </a:xfrm>
        </p:grpSpPr>
        <p:pic>
          <p:nvPicPr>
            <p:cNvPr id="48" name="object 4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72411" y="3663150"/>
              <a:ext cx="1353507" cy="135350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8033898" y="3520582"/>
              <a:ext cx="1339215" cy="806450"/>
            </a:xfrm>
            <a:custGeom>
              <a:avLst/>
              <a:gdLst/>
              <a:ahLst/>
              <a:cxnLst/>
              <a:rect l="l" t="t" r="r" b="b"/>
              <a:pathLst>
                <a:path w="1339215" h="806450">
                  <a:moveTo>
                    <a:pt x="1204798" y="0"/>
                  </a:moveTo>
                  <a:lnTo>
                    <a:pt x="134401" y="0"/>
                  </a:lnTo>
                  <a:lnTo>
                    <a:pt x="91919" y="6851"/>
                  </a:lnTo>
                  <a:lnTo>
                    <a:pt x="55025" y="25931"/>
                  </a:lnTo>
                  <a:lnTo>
                    <a:pt x="25931" y="55026"/>
                  </a:lnTo>
                  <a:lnTo>
                    <a:pt x="6851" y="91921"/>
                  </a:lnTo>
                  <a:lnTo>
                    <a:pt x="0" y="134402"/>
                  </a:lnTo>
                  <a:lnTo>
                    <a:pt x="0" y="671997"/>
                  </a:lnTo>
                  <a:lnTo>
                    <a:pt x="6851" y="714478"/>
                  </a:lnTo>
                  <a:lnTo>
                    <a:pt x="25931" y="751373"/>
                  </a:lnTo>
                  <a:lnTo>
                    <a:pt x="55025" y="780467"/>
                  </a:lnTo>
                  <a:lnTo>
                    <a:pt x="91919" y="799547"/>
                  </a:lnTo>
                  <a:lnTo>
                    <a:pt x="134401" y="806399"/>
                  </a:lnTo>
                  <a:lnTo>
                    <a:pt x="1204798" y="806399"/>
                  </a:lnTo>
                  <a:lnTo>
                    <a:pt x="1247279" y="799547"/>
                  </a:lnTo>
                  <a:lnTo>
                    <a:pt x="1284173" y="780467"/>
                  </a:lnTo>
                  <a:lnTo>
                    <a:pt x="1313267" y="751373"/>
                  </a:lnTo>
                  <a:lnTo>
                    <a:pt x="1332347" y="714478"/>
                  </a:lnTo>
                  <a:lnTo>
                    <a:pt x="1339199" y="671997"/>
                  </a:lnTo>
                  <a:lnTo>
                    <a:pt x="1339199" y="134402"/>
                  </a:lnTo>
                  <a:lnTo>
                    <a:pt x="1332347" y="91921"/>
                  </a:lnTo>
                  <a:lnTo>
                    <a:pt x="1313267" y="55026"/>
                  </a:lnTo>
                  <a:lnTo>
                    <a:pt x="1284173" y="25931"/>
                  </a:lnTo>
                  <a:lnTo>
                    <a:pt x="1247279" y="6851"/>
                  </a:lnTo>
                  <a:lnTo>
                    <a:pt x="1204798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8303850" y="4392676"/>
            <a:ext cx="770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BFF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5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296548" y="1822504"/>
            <a:ext cx="15133955" cy="7343775"/>
            <a:chOff x="296548" y="1822504"/>
            <a:chExt cx="15133955" cy="7343775"/>
          </a:xfrm>
        </p:grpSpPr>
        <p:pic>
          <p:nvPicPr>
            <p:cNvPr id="52" name="object 5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59172" y="3622243"/>
              <a:ext cx="1636425" cy="163642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3468617" y="1822504"/>
              <a:ext cx="11962130" cy="7343775"/>
            </a:xfrm>
            <a:custGeom>
              <a:avLst/>
              <a:gdLst/>
              <a:ahLst/>
              <a:cxnLst/>
              <a:rect l="l" t="t" r="r" b="b"/>
              <a:pathLst>
                <a:path w="11962130" h="7343775">
                  <a:moveTo>
                    <a:pt x="22225" y="5455655"/>
                  </a:moveTo>
                  <a:lnTo>
                    <a:pt x="13574" y="5457402"/>
                  </a:lnTo>
                  <a:lnTo>
                    <a:pt x="6509" y="5462165"/>
                  </a:lnTo>
                  <a:lnTo>
                    <a:pt x="1746" y="5469229"/>
                  </a:lnTo>
                  <a:lnTo>
                    <a:pt x="0" y="5477925"/>
                  </a:lnTo>
                  <a:lnTo>
                    <a:pt x="1746" y="5486576"/>
                  </a:lnTo>
                  <a:lnTo>
                    <a:pt x="6509" y="5493640"/>
                  </a:lnTo>
                  <a:lnTo>
                    <a:pt x="13574" y="5498403"/>
                  </a:lnTo>
                  <a:lnTo>
                    <a:pt x="22225" y="5500150"/>
                  </a:lnTo>
                  <a:lnTo>
                    <a:pt x="30872" y="5498403"/>
                  </a:lnTo>
                  <a:lnTo>
                    <a:pt x="37932" y="5493640"/>
                  </a:lnTo>
                  <a:lnTo>
                    <a:pt x="42690" y="5486576"/>
                  </a:lnTo>
                  <a:lnTo>
                    <a:pt x="44441" y="5477925"/>
                  </a:lnTo>
                  <a:lnTo>
                    <a:pt x="42703" y="5469229"/>
                  </a:lnTo>
                  <a:lnTo>
                    <a:pt x="37940" y="5462165"/>
                  </a:lnTo>
                  <a:lnTo>
                    <a:pt x="30875" y="5457402"/>
                  </a:lnTo>
                  <a:lnTo>
                    <a:pt x="22225" y="5455655"/>
                  </a:lnTo>
                  <a:close/>
                </a:path>
                <a:path w="11962130" h="7343775">
                  <a:moveTo>
                    <a:pt x="22225" y="5366711"/>
                  </a:moveTo>
                  <a:lnTo>
                    <a:pt x="13574" y="5368457"/>
                  </a:lnTo>
                  <a:lnTo>
                    <a:pt x="6509" y="5373220"/>
                  </a:lnTo>
                  <a:lnTo>
                    <a:pt x="1746" y="5380285"/>
                  </a:lnTo>
                  <a:lnTo>
                    <a:pt x="0" y="5388980"/>
                  </a:lnTo>
                  <a:lnTo>
                    <a:pt x="1746" y="5397631"/>
                  </a:lnTo>
                  <a:lnTo>
                    <a:pt x="6509" y="5404696"/>
                  </a:lnTo>
                  <a:lnTo>
                    <a:pt x="13574" y="5409459"/>
                  </a:lnTo>
                  <a:lnTo>
                    <a:pt x="22225" y="5411205"/>
                  </a:lnTo>
                  <a:lnTo>
                    <a:pt x="30872" y="5409459"/>
                  </a:lnTo>
                  <a:lnTo>
                    <a:pt x="37932" y="5404696"/>
                  </a:lnTo>
                  <a:lnTo>
                    <a:pt x="42690" y="5397631"/>
                  </a:lnTo>
                  <a:lnTo>
                    <a:pt x="44441" y="5388980"/>
                  </a:lnTo>
                  <a:lnTo>
                    <a:pt x="42703" y="5380285"/>
                  </a:lnTo>
                  <a:lnTo>
                    <a:pt x="37940" y="5373220"/>
                  </a:lnTo>
                  <a:lnTo>
                    <a:pt x="30875" y="5368457"/>
                  </a:lnTo>
                  <a:lnTo>
                    <a:pt x="22225" y="5366711"/>
                  </a:lnTo>
                  <a:close/>
                </a:path>
                <a:path w="11962130" h="7343775">
                  <a:moveTo>
                    <a:pt x="22225" y="5277766"/>
                  </a:moveTo>
                  <a:lnTo>
                    <a:pt x="13574" y="5279513"/>
                  </a:lnTo>
                  <a:lnTo>
                    <a:pt x="6509" y="5284276"/>
                  </a:lnTo>
                  <a:lnTo>
                    <a:pt x="1746" y="5291340"/>
                  </a:lnTo>
                  <a:lnTo>
                    <a:pt x="0" y="5300036"/>
                  </a:lnTo>
                  <a:lnTo>
                    <a:pt x="1746" y="5308687"/>
                  </a:lnTo>
                  <a:lnTo>
                    <a:pt x="6509" y="5315751"/>
                  </a:lnTo>
                  <a:lnTo>
                    <a:pt x="13574" y="5320514"/>
                  </a:lnTo>
                  <a:lnTo>
                    <a:pt x="22225" y="5322261"/>
                  </a:lnTo>
                  <a:lnTo>
                    <a:pt x="30872" y="5320514"/>
                  </a:lnTo>
                  <a:lnTo>
                    <a:pt x="37932" y="5315751"/>
                  </a:lnTo>
                  <a:lnTo>
                    <a:pt x="42690" y="5308687"/>
                  </a:lnTo>
                  <a:lnTo>
                    <a:pt x="44441" y="5300036"/>
                  </a:lnTo>
                  <a:lnTo>
                    <a:pt x="42703" y="5291340"/>
                  </a:lnTo>
                  <a:lnTo>
                    <a:pt x="37940" y="5284276"/>
                  </a:lnTo>
                  <a:lnTo>
                    <a:pt x="30875" y="5279513"/>
                  </a:lnTo>
                  <a:lnTo>
                    <a:pt x="22225" y="5277766"/>
                  </a:lnTo>
                  <a:close/>
                </a:path>
                <a:path w="11962130" h="7343775">
                  <a:moveTo>
                    <a:pt x="22225" y="5188822"/>
                  </a:moveTo>
                  <a:lnTo>
                    <a:pt x="13574" y="5190569"/>
                  </a:lnTo>
                  <a:lnTo>
                    <a:pt x="6509" y="5195332"/>
                  </a:lnTo>
                  <a:lnTo>
                    <a:pt x="1746" y="5202396"/>
                  </a:lnTo>
                  <a:lnTo>
                    <a:pt x="0" y="5211091"/>
                  </a:lnTo>
                  <a:lnTo>
                    <a:pt x="1746" y="5219742"/>
                  </a:lnTo>
                  <a:lnTo>
                    <a:pt x="6509" y="5226807"/>
                  </a:lnTo>
                  <a:lnTo>
                    <a:pt x="13574" y="5231570"/>
                  </a:lnTo>
                  <a:lnTo>
                    <a:pt x="22225" y="5233316"/>
                  </a:lnTo>
                  <a:lnTo>
                    <a:pt x="30872" y="5231570"/>
                  </a:lnTo>
                  <a:lnTo>
                    <a:pt x="37932" y="5226807"/>
                  </a:lnTo>
                  <a:lnTo>
                    <a:pt x="42690" y="5219742"/>
                  </a:lnTo>
                  <a:lnTo>
                    <a:pt x="44441" y="5211091"/>
                  </a:lnTo>
                  <a:lnTo>
                    <a:pt x="42703" y="5202396"/>
                  </a:lnTo>
                  <a:lnTo>
                    <a:pt x="37940" y="5195332"/>
                  </a:lnTo>
                  <a:lnTo>
                    <a:pt x="30875" y="5190569"/>
                  </a:lnTo>
                  <a:lnTo>
                    <a:pt x="22225" y="5188822"/>
                  </a:lnTo>
                  <a:close/>
                </a:path>
                <a:path w="11962130" h="7343775">
                  <a:moveTo>
                    <a:pt x="22225" y="5099878"/>
                  </a:moveTo>
                  <a:lnTo>
                    <a:pt x="13574" y="5101624"/>
                  </a:lnTo>
                  <a:lnTo>
                    <a:pt x="6509" y="5106387"/>
                  </a:lnTo>
                  <a:lnTo>
                    <a:pt x="1746" y="5113452"/>
                  </a:lnTo>
                  <a:lnTo>
                    <a:pt x="0" y="5122147"/>
                  </a:lnTo>
                  <a:lnTo>
                    <a:pt x="1746" y="5130798"/>
                  </a:lnTo>
                  <a:lnTo>
                    <a:pt x="6509" y="5137862"/>
                  </a:lnTo>
                  <a:lnTo>
                    <a:pt x="13574" y="5142625"/>
                  </a:lnTo>
                  <a:lnTo>
                    <a:pt x="22225" y="5144372"/>
                  </a:lnTo>
                  <a:lnTo>
                    <a:pt x="30872" y="5142625"/>
                  </a:lnTo>
                  <a:lnTo>
                    <a:pt x="37932" y="5137862"/>
                  </a:lnTo>
                  <a:lnTo>
                    <a:pt x="42690" y="5130798"/>
                  </a:lnTo>
                  <a:lnTo>
                    <a:pt x="44441" y="5122147"/>
                  </a:lnTo>
                  <a:lnTo>
                    <a:pt x="42703" y="5113452"/>
                  </a:lnTo>
                  <a:lnTo>
                    <a:pt x="37940" y="5106387"/>
                  </a:lnTo>
                  <a:lnTo>
                    <a:pt x="30875" y="5101624"/>
                  </a:lnTo>
                  <a:lnTo>
                    <a:pt x="22225" y="5099878"/>
                  </a:lnTo>
                  <a:close/>
                </a:path>
                <a:path w="11962130" h="7343775">
                  <a:moveTo>
                    <a:pt x="22225" y="5010933"/>
                  </a:moveTo>
                  <a:lnTo>
                    <a:pt x="13574" y="5012680"/>
                  </a:lnTo>
                  <a:lnTo>
                    <a:pt x="6509" y="5017443"/>
                  </a:lnTo>
                  <a:lnTo>
                    <a:pt x="1746" y="5024507"/>
                  </a:lnTo>
                  <a:lnTo>
                    <a:pt x="0" y="5033203"/>
                  </a:lnTo>
                  <a:lnTo>
                    <a:pt x="1746" y="5041854"/>
                  </a:lnTo>
                  <a:lnTo>
                    <a:pt x="6509" y="5048918"/>
                  </a:lnTo>
                  <a:lnTo>
                    <a:pt x="13574" y="5053681"/>
                  </a:lnTo>
                  <a:lnTo>
                    <a:pt x="22225" y="5055428"/>
                  </a:lnTo>
                  <a:lnTo>
                    <a:pt x="30872" y="5053681"/>
                  </a:lnTo>
                  <a:lnTo>
                    <a:pt x="37932" y="5048918"/>
                  </a:lnTo>
                  <a:lnTo>
                    <a:pt x="42690" y="5041854"/>
                  </a:lnTo>
                  <a:lnTo>
                    <a:pt x="44441" y="5033203"/>
                  </a:lnTo>
                  <a:lnTo>
                    <a:pt x="42703" y="5024507"/>
                  </a:lnTo>
                  <a:lnTo>
                    <a:pt x="37940" y="5017443"/>
                  </a:lnTo>
                  <a:lnTo>
                    <a:pt x="30875" y="5012680"/>
                  </a:lnTo>
                  <a:lnTo>
                    <a:pt x="22225" y="5010933"/>
                  </a:lnTo>
                  <a:close/>
                </a:path>
                <a:path w="11962130" h="7343775">
                  <a:moveTo>
                    <a:pt x="22225" y="4921989"/>
                  </a:moveTo>
                  <a:lnTo>
                    <a:pt x="13574" y="4923735"/>
                  </a:lnTo>
                  <a:lnTo>
                    <a:pt x="6509" y="4928498"/>
                  </a:lnTo>
                  <a:lnTo>
                    <a:pt x="1746" y="4935563"/>
                  </a:lnTo>
                  <a:lnTo>
                    <a:pt x="0" y="4944258"/>
                  </a:lnTo>
                  <a:lnTo>
                    <a:pt x="1746" y="4952909"/>
                  </a:lnTo>
                  <a:lnTo>
                    <a:pt x="6509" y="4959974"/>
                  </a:lnTo>
                  <a:lnTo>
                    <a:pt x="13574" y="4964737"/>
                  </a:lnTo>
                  <a:lnTo>
                    <a:pt x="22225" y="4966483"/>
                  </a:lnTo>
                  <a:lnTo>
                    <a:pt x="30872" y="4964737"/>
                  </a:lnTo>
                  <a:lnTo>
                    <a:pt x="37932" y="4959974"/>
                  </a:lnTo>
                  <a:lnTo>
                    <a:pt x="42690" y="4952909"/>
                  </a:lnTo>
                  <a:lnTo>
                    <a:pt x="44441" y="4944258"/>
                  </a:lnTo>
                  <a:lnTo>
                    <a:pt x="42703" y="4935563"/>
                  </a:lnTo>
                  <a:lnTo>
                    <a:pt x="37940" y="4928498"/>
                  </a:lnTo>
                  <a:lnTo>
                    <a:pt x="30875" y="4923735"/>
                  </a:lnTo>
                  <a:lnTo>
                    <a:pt x="22225" y="4921989"/>
                  </a:lnTo>
                  <a:close/>
                </a:path>
                <a:path w="11962130" h="7343775">
                  <a:moveTo>
                    <a:pt x="22225" y="4833044"/>
                  </a:moveTo>
                  <a:lnTo>
                    <a:pt x="13574" y="4834791"/>
                  </a:lnTo>
                  <a:lnTo>
                    <a:pt x="6509" y="4839554"/>
                  </a:lnTo>
                  <a:lnTo>
                    <a:pt x="1746" y="4846618"/>
                  </a:lnTo>
                  <a:lnTo>
                    <a:pt x="0" y="4855314"/>
                  </a:lnTo>
                  <a:lnTo>
                    <a:pt x="1746" y="4863965"/>
                  </a:lnTo>
                  <a:lnTo>
                    <a:pt x="6509" y="4871029"/>
                  </a:lnTo>
                  <a:lnTo>
                    <a:pt x="13574" y="4875792"/>
                  </a:lnTo>
                  <a:lnTo>
                    <a:pt x="22225" y="4877539"/>
                  </a:lnTo>
                  <a:lnTo>
                    <a:pt x="30872" y="4875792"/>
                  </a:lnTo>
                  <a:lnTo>
                    <a:pt x="37932" y="4871029"/>
                  </a:lnTo>
                  <a:lnTo>
                    <a:pt x="42690" y="4863965"/>
                  </a:lnTo>
                  <a:lnTo>
                    <a:pt x="44441" y="4855314"/>
                  </a:lnTo>
                  <a:lnTo>
                    <a:pt x="42703" y="4846618"/>
                  </a:lnTo>
                  <a:lnTo>
                    <a:pt x="37940" y="4839554"/>
                  </a:lnTo>
                  <a:lnTo>
                    <a:pt x="30875" y="4834791"/>
                  </a:lnTo>
                  <a:lnTo>
                    <a:pt x="22225" y="4833044"/>
                  </a:lnTo>
                  <a:close/>
                </a:path>
                <a:path w="11962130" h="7343775">
                  <a:moveTo>
                    <a:pt x="22225" y="4744100"/>
                  </a:moveTo>
                  <a:lnTo>
                    <a:pt x="13574" y="4745846"/>
                  </a:lnTo>
                  <a:lnTo>
                    <a:pt x="6509" y="4750609"/>
                  </a:lnTo>
                  <a:lnTo>
                    <a:pt x="1746" y="4757674"/>
                  </a:lnTo>
                  <a:lnTo>
                    <a:pt x="0" y="4766369"/>
                  </a:lnTo>
                  <a:lnTo>
                    <a:pt x="1746" y="4775020"/>
                  </a:lnTo>
                  <a:lnTo>
                    <a:pt x="6509" y="4782085"/>
                  </a:lnTo>
                  <a:lnTo>
                    <a:pt x="13574" y="4786848"/>
                  </a:lnTo>
                  <a:lnTo>
                    <a:pt x="22225" y="4788594"/>
                  </a:lnTo>
                  <a:lnTo>
                    <a:pt x="30872" y="4786848"/>
                  </a:lnTo>
                  <a:lnTo>
                    <a:pt x="37932" y="4782085"/>
                  </a:lnTo>
                  <a:lnTo>
                    <a:pt x="42690" y="4775020"/>
                  </a:lnTo>
                  <a:lnTo>
                    <a:pt x="44441" y="4766369"/>
                  </a:lnTo>
                  <a:lnTo>
                    <a:pt x="42703" y="4757674"/>
                  </a:lnTo>
                  <a:lnTo>
                    <a:pt x="37940" y="4750609"/>
                  </a:lnTo>
                  <a:lnTo>
                    <a:pt x="30875" y="4745846"/>
                  </a:lnTo>
                  <a:lnTo>
                    <a:pt x="22225" y="4744100"/>
                  </a:lnTo>
                  <a:close/>
                </a:path>
                <a:path w="11962130" h="7343775">
                  <a:moveTo>
                    <a:pt x="22225" y="4655155"/>
                  </a:moveTo>
                  <a:lnTo>
                    <a:pt x="13574" y="4656902"/>
                  </a:lnTo>
                  <a:lnTo>
                    <a:pt x="6509" y="4661665"/>
                  </a:lnTo>
                  <a:lnTo>
                    <a:pt x="1746" y="4668729"/>
                  </a:lnTo>
                  <a:lnTo>
                    <a:pt x="0" y="4677425"/>
                  </a:lnTo>
                  <a:lnTo>
                    <a:pt x="1746" y="4686076"/>
                  </a:lnTo>
                  <a:lnTo>
                    <a:pt x="6509" y="4693140"/>
                  </a:lnTo>
                  <a:lnTo>
                    <a:pt x="13574" y="4697903"/>
                  </a:lnTo>
                  <a:lnTo>
                    <a:pt x="22225" y="4699650"/>
                  </a:lnTo>
                  <a:lnTo>
                    <a:pt x="30872" y="4697903"/>
                  </a:lnTo>
                  <a:lnTo>
                    <a:pt x="37932" y="4693140"/>
                  </a:lnTo>
                  <a:lnTo>
                    <a:pt x="42690" y="4686076"/>
                  </a:lnTo>
                  <a:lnTo>
                    <a:pt x="44441" y="4677425"/>
                  </a:lnTo>
                  <a:lnTo>
                    <a:pt x="42703" y="4668729"/>
                  </a:lnTo>
                  <a:lnTo>
                    <a:pt x="37940" y="4661665"/>
                  </a:lnTo>
                  <a:lnTo>
                    <a:pt x="30875" y="4656902"/>
                  </a:lnTo>
                  <a:lnTo>
                    <a:pt x="22225" y="4655155"/>
                  </a:lnTo>
                  <a:close/>
                </a:path>
                <a:path w="11962130" h="7343775">
                  <a:moveTo>
                    <a:pt x="22225" y="4566211"/>
                  </a:moveTo>
                  <a:lnTo>
                    <a:pt x="13574" y="4567957"/>
                  </a:lnTo>
                  <a:lnTo>
                    <a:pt x="6509" y="4572720"/>
                  </a:lnTo>
                  <a:lnTo>
                    <a:pt x="1746" y="4579785"/>
                  </a:lnTo>
                  <a:lnTo>
                    <a:pt x="0" y="4588480"/>
                  </a:lnTo>
                  <a:lnTo>
                    <a:pt x="1746" y="4597131"/>
                  </a:lnTo>
                  <a:lnTo>
                    <a:pt x="6509" y="4604196"/>
                  </a:lnTo>
                  <a:lnTo>
                    <a:pt x="13574" y="4608959"/>
                  </a:lnTo>
                  <a:lnTo>
                    <a:pt x="22225" y="4610705"/>
                  </a:lnTo>
                  <a:lnTo>
                    <a:pt x="30872" y="4608959"/>
                  </a:lnTo>
                  <a:lnTo>
                    <a:pt x="37932" y="4604196"/>
                  </a:lnTo>
                  <a:lnTo>
                    <a:pt x="42690" y="4597131"/>
                  </a:lnTo>
                  <a:lnTo>
                    <a:pt x="44441" y="4588480"/>
                  </a:lnTo>
                  <a:lnTo>
                    <a:pt x="42703" y="4579785"/>
                  </a:lnTo>
                  <a:lnTo>
                    <a:pt x="37940" y="4572720"/>
                  </a:lnTo>
                  <a:lnTo>
                    <a:pt x="30875" y="4567957"/>
                  </a:lnTo>
                  <a:lnTo>
                    <a:pt x="22225" y="4566211"/>
                  </a:lnTo>
                  <a:close/>
                </a:path>
                <a:path w="11962130" h="7343775">
                  <a:moveTo>
                    <a:pt x="22225" y="4477266"/>
                  </a:moveTo>
                  <a:lnTo>
                    <a:pt x="13574" y="4479013"/>
                  </a:lnTo>
                  <a:lnTo>
                    <a:pt x="6509" y="4483776"/>
                  </a:lnTo>
                  <a:lnTo>
                    <a:pt x="1746" y="4490840"/>
                  </a:lnTo>
                  <a:lnTo>
                    <a:pt x="0" y="4499536"/>
                  </a:lnTo>
                  <a:lnTo>
                    <a:pt x="1746" y="4508187"/>
                  </a:lnTo>
                  <a:lnTo>
                    <a:pt x="6509" y="4515251"/>
                  </a:lnTo>
                  <a:lnTo>
                    <a:pt x="13574" y="4520014"/>
                  </a:lnTo>
                  <a:lnTo>
                    <a:pt x="22225" y="4521761"/>
                  </a:lnTo>
                  <a:lnTo>
                    <a:pt x="30872" y="4520014"/>
                  </a:lnTo>
                  <a:lnTo>
                    <a:pt x="37932" y="4515251"/>
                  </a:lnTo>
                  <a:lnTo>
                    <a:pt x="42690" y="4508187"/>
                  </a:lnTo>
                  <a:lnTo>
                    <a:pt x="44441" y="4499536"/>
                  </a:lnTo>
                  <a:lnTo>
                    <a:pt x="42703" y="4490840"/>
                  </a:lnTo>
                  <a:lnTo>
                    <a:pt x="37940" y="4483776"/>
                  </a:lnTo>
                  <a:lnTo>
                    <a:pt x="30875" y="4479013"/>
                  </a:lnTo>
                  <a:lnTo>
                    <a:pt x="22225" y="4477266"/>
                  </a:lnTo>
                  <a:close/>
                </a:path>
                <a:path w="11962130" h="7343775">
                  <a:moveTo>
                    <a:pt x="22225" y="4388322"/>
                  </a:moveTo>
                  <a:lnTo>
                    <a:pt x="13574" y="4390068"/>
                  </a:lnTo>
                  <a:lnTo>
                    <a:pt x="6509" y="4394831"/>
                  </a:lnTo>
                  <a:lnTo>
                    <a:pt x="1746" y="4401896"/>
                  </a:lnTo>
                  <a:lnTo>
                    <a:pt x="0" y="4410591"/>
                  </a:lnTo>
                  <a:lnTo>
                    <a:pt x="1746" y="4419242"/>
                  </a:lnTo>
                  <a:lnTo>
                    <a:pt x="6509" y="4426307"/>
                  </a:lnTo>
                  <a:lnTo>
                    <a:pt x="13574" y="4431070"/>
                  </a:lnTo>
                  <a:lnTo>
                    <a:pt x="22225" y="4432816"/>
                  </a:lnTo>
                  <a:lnTo>
                    <a:pt x="30872" y="4431070"/>
                  </a:lnTo>
                  <a:lnTo>
                    <a:pt x="37932" y="4426307"/>
                  </a:lnTo>
                  <a:lnTo>
                    <a:pt x="42690" y="4419242"/>
                  </a:lnTo>
                  <a:lnTo>
                    <a:pt x="44441" y="4410591"/>
                  </a:lnTo>
                  <a:lnTo>
                    <a:pt x="42703" y="4401896"/>
                  </a:lnTo>
                  <a:lnTo>
                    <a:pt x="37940" y="4394831"/>
                  </a:lnTo>
                  <a:lnTo>
                    <a:pt x="30875" y="4390068"/>
                  </a:lnTo>
                  <a:lnTo>
                    <a:pt x="22225" y="4388322"/>
                  </a:lnTo>
                  <a:close/>
                </a:path>
                <a:path w="11962130" h="7343775">
                  <a:moveTo>
                    <a:pt x="22225" y="4299376"/>
                  </a:moveTo>
                  <a:lnTo>
                    <a:pt x="13574" y="4301123"/>
                  </a:lnTo>
                  <a:lnTo>
                    <a:pt x="6509" y="4305886"/>
                  </a:lnTo>
                  <a:lnTo>
                    <a:pt x="1746" y="4312951"/>
                  </a:lnTo>
                  <a:lnTo>
                    <a:pt x="0" y="4321647"/>
                  </a:lnTo>
                  <a:lnTo>
                    <a:pt x="1746" y="4330297"/>
                  </a:lnTo>
                  <a:lnTo>
                    <a:pt x="6509" y="4337362"/>
                  </a:lnTo>
                  <a:lnTo>
                    <a:pt x="13574" y="4342125"/>
                  </a:lnTo>
                  <a:lnTo>
                    <a:pt x="22225" y="4343872"/>
                  </a:lnTo>
                  <a:lnTo>
                    <a:pt x="30872" y="4342125"/>
                  </a:lnTo>
                  <a:lnTo>
                    <a:pt x="37931" y="4337362"/>
                  </a:lnTo>
                  <a:lnTo>
                    <a:pt x="42690" y="4330297"/>
                  </a:lnTo>
                  <a:lnTo>
                    <a:pt x="44440" y="4321647"/>
                  </a:lnTo>
                  <a:lnTo>
                    <a:pt x="42703" y="4312951"/>
                  </a:lnTo>
                  <a:lnTo>
                    <a:pt x="37940" y="4305886"/>
                  </a:lnTo>
                  <a:lnTo>
                    <a:pt x="30875" y="4301123"/>
                  </a:lnTo>
                  <a:lnTo>
                    <a:pt x="22225" y="4299376"/>
                  </a:lnTo>
                  <a:close/>
                </a:path>
                <a:path w="11962130" h="7343775">
                  <a:moveTo>
                    <a:pt x="22225" y="4210432"/>
                  </a:moveTo>
                  <a:lnTo>
                    <a:pt x="13574" y="4212178"/>
                  </a:lnTo>
                  <a:lnTo>
                    <a:pt x="6509" y="4216941"/>
                  </a:lnTo>
                  <a:lnTo>
                    <a:pt x="1746" y="4224006"/>
                  </a:lnTo>
                  <a:lnTo>
                    <a:pt x="0" y="4232701"/>
                  </a:lnTo>
                  <a:lnTo>
                    <a:pt x="1746" y="4241352"/>
                  </a:lnTo>
                  <a:lnTo>
                    <a:pt x="6509" y="4248417"/>
                  </a:lnTo>
                  <a:lnTo>
                    <a:pt x="13574" y="4253180"/>
                  </a:lnTo>
                  <a:lnTo>
                    <a:pt x="22225" y="4254926"/>
                  </a:lnTo>
                  <a:lnTo>
                    <a:pt x="30872" y="4253180"/>
                  </a:lnTo>
                  <a:lnTo>
                    <a:pt x="37932" y="4248417"/>
                  </a:lnTo>
                  <a:lnTo>
                    <a:pt x="42690" y="4241352"/>
                  </a:lnTo>
                  <a:lnTo>
                    <a:pt x="44441" y="4232701"/>
                  </a:lnTo>
                  <a:lnTo>
                    <a:pt x="42703" y="4224006"/>
                  </a:lnTo>
                  <a:lnTo>
                    <a:pt x="37940" y="4216941"/>
                  </a:lnTo>
                  <a:lnTo>
                    <a:pt x="30875" y="4212178"/>
                  </a:lnTo>
                  <a:lnTo>
                    <a:pt x="22225" y="4210432"/>
                  </a:lnTo>
                  <a:close/>
                </a:path>
                <a:path w="11962130" h="7343775">
                  <a:moveTo>
                    <a:pt x="22225" y="4121487"/>
                  </a:moveTo>
                  <a:lnTo>
                    <a:pt x="13574" y="4123234"/>
                  </a:lnTo>
                  <a:lnTo>
                    <a:pt x="6509" y="4127997"/>
                  </a:lnTo>
                  <a:lnTo>
                    <a:pt x="1746" y="4135061"/>
                  </a:lnTo>
                  <a:lnTo>
                    <a:pt x="0" y="4143757"/>
                  </a:lnTo>
                  <a:lnTo>
                    <a:pt x="1746" y="4152408"/>
                  </a:lnTo>
                  <a:lnTo>
                    <a:pt x="6509" y="4159472"/>
                  </a:lnTo>
                  <a:lnTo>
                    <a:pt x="13574" y="4164235"/>
                  </a:lnTo>
                  <a:lnTo>
                    <a:pt x="22225" y="4165982"/>
                  </a:lnTo>
                  <a:lnTo>
                    <a:pt x="30872" y="4164235"/>
                  </a:lnTo>
                  <a:lnTo>
                    <a:pt x="37932" y="4159472"/>
                  </a:lnTo>
                  <a:lnTo>
                    <a:pt x="42690" y="4152408"/>
                  </a:lnTo>
                  <a:lnTo>
                    <a:pt x="44441" y="4143757"/>
                  </a:lnTo>
                  <a:lnTo>
                    <a:pt x="42703" y="4135061"/>
                  </a:lnTo>
                  <a:lnTo>
                    <a:pt x="37940" y="4127997"/>
                  </a:lnTo>
                  <a:lnTo>
                    <a:pt x="30875" y="4123234"/>
                  </a:lnTo>
                  <a:lnTo>
                    <a:pt x="22225" y="4121487"/>
                  </a:lnTo>
                  <a:close/>
                </a:path>
                <a:path w="11962130" h="7343775">
                  <a:moveTo>
                    <a:pt x="22225" y="4032543"/>
                  </a:moveTo>
                  <a:lnTo>
                    <a:pt x="13574" y="4034289"/>
                  </a:lnTo>
                  <a:lnTo>
                    <a:pt x="6509" y="4039052"/>
                  </a:lnTo>
                  <a:lnTo>
                    <a:pt x="1746" y="4046117"/>
                  </a:lnTo>
                  <a:lnTo>
                    <a:pt x="0" y="4054812"/>
                  </a:lnTo>
                  <a:lnTo>
                    <a:pt x="1746" y="4063463"/>
                  </a:lnTo>
                  <a:lnTo>
                    <a:pt x="6509" y="4070528"/>
                  </a:lnTo>
                  <a:lnTo>
                    <a:pt x="13574" y="4075291"/>
                  </a:lnTo>
                  <a:lnTo>
                    <a:pt x="22225" y="4077037"/>
                  </a:lnTo>
                  <a:lnTo>
                    <a:pt x="30872" y="4075291"/>
                  </a:lnTo>
                  <a:lnTo>
                    <a:pt x="37932" y="4070528"/>
                  </a:lnTo>
                  <a:lnTo>
                    <a:pt x="42690" y="4063463"/>
                  </a:lnTo>
                  <a:lnTo>
                    <a:pt x="44441" y="4054812"/>
                  </a:lnTo>
                  <a:lnTo>
                    <a:pt x="42703" y="4046117"/>
                  </a:lnTo>
                  <a:lnTo>
                    <a:pt x="37940" y="4039052"/>
                  </a:lnTo>
                  <a:lnTo>
                    <a:pt x="30875" y="4034289"/>
                  </a:lnTo>
                  <a:lnTo>
                    <a:pt x="22225" y="4032543"/>
                  </a:lnTo>
                  <a:close/>
                </a:path>
                <a:path w="11962130" h="7343775">
                  <a:moveTo>
                    <a:pt x="22225" y="3943598"/>
                  </a:moveTo>
                  <a:lnTo>
                    <a:pt x="13574" y="3945345"/>
                  </a:lnTo>
                  <a:lnTo>
                    <a:pt x="6509" y="3950108"/>
                  </a:lnTo>
                  <a:lnTo>
                    <a:pt x="1746" y="3957172"/>
                  </a:lnTo>
                  <a:lnTo>
                    <a:pt x="0" y="3965868"/>
                  </a:lnTo>
                  <a:lnTo>
                    <a:pt x="1746" y="3974519"/>
                  </a:lnTo>
                  <a:lnTo>
                    <a:pt x="6509" y="3981583"/>
                  </a:lnTo>
                  <a:lnTo>
                    <a:pt x="13574" y="3986346"/>
                  </a:lnTo>
                  <a:lnTo>
                    <a:pt x="22225" y="3988093"/>
                  </a:lnTo>
                  <a:lnTo>
                    <a:pt x="30872" y="3986346"/>
                  </a:lnTo>
                  <a:lnTo>
                    <a:pt x="37932" y="3981583"/>
                  </a:lnTo>
                  <a:lnTo>
                    <a:pt x="42690" y="3974519"/>
                  </a:lnTo>
                  <a:lnTo>
                    <a:pt x="44441" y="3965868"/>
                  </a:lnTo>
                  <a:lnTo>
                    <a:pt x="42703" y="3957172"/>
                  </a:lnTo>
                  <a:lnTo>
                    <a:pt x="37940" y="3950108"/>
                  </a:lnTo>
                  <a:lnTo>
                    <a:pt x="30875" y="3945345"/>
                  </a:lnTo>
                  <a:lnTo>
                    <a:pt x="22225" y="3943598"/>
                  </a:lnTo>
                  <a:close/>
                </a:path>
                <a:path w="11962130" h="7343775">
                  <a:moveTo>
                    <a:pt x="22225" y="3854654"/>
                  </a:moveTo>
                  <a:lnTo>
                    <a:pt x="13574" y="3856401"/>
                  </a:lnTo>
                  <a:lnTo>
                    <a:pt x="6509" y="3861164"/>
                  </a:lnTo>
                  <a:lnTo>
                    <a:pt x="1746" y="3868228"/>
                  </a:lnTo>
                  <a:lnTo>
                    <a:pt x="0" y="3876923"/>
                  </a:lnTo>
                  <a:lnTo>
                    <a:pt x="1746" y="3885574"/>
                  </a:lnTo>
                  <a:lnTo>
                    <a:pt x="6509" y="3892639"/>
                  </a:lnTo>
                  <a:lnTo>
                    <a:pt x="13574" y="3897402"/>
                  </a:lnTo>
                  <a:lnTo>
                    <a:pt x="22225" y="3899148"/>
                  </a:lnTo>
                  <a:lnTo>
                    <a:pt x="30872" y="3897402"/>
                  </a:lnTo>
                  <a:lnTo>
                    <a:pt x="37932" y="3892639"/>
                  </a:lnTo>
                  <a:lnTo>
                    <a:pt x="42690" y="3885574"/>
                  </a:lnTo>
                  <a:lnTo>
                    <a:pt x="44441" y="3876923"/>
                  </a:lnTo>
                  <a:lnTo>
                    <a:pt x="42703" y="3868228"/>
                  </a:lnTo>
                  <a:lnTo>
                    <a:pt x="37940" y="3861164"/>
                  </a:lnTo>
                  <a:lnTo>
                    <a:pt x="30875" y="3856401"/>
                  </a:lnTo>
                  <a:lnTo>
                    <a:pt x="22225" y="3854654"/>
                  </a:lnTo>
                  <a:close/>
                </a:path>
                <a:path w="11962130" h="7343775">
                  <a:moveTo>
                    <a:pt x="22225" y="3765710"/>
                  </a:moveTo>
                  <a:lnTo>
                    <a:pt x="13574" y="3767456"/>
                  </a:lnTo>
                  <a:lnTo>
                    <a:pt x="6509" y="3772219"/>
                  </a:lnTo>
                  <a:lnTo>
                    <a:pt x="1746" y="3779284"/>
                  </a:lnTo>
                  <a:lnTo>
                    <a:pt x="0" y="3787979"/>
                  </a:lnTo>
                  <a:lnTo>
                    <a:pt x="1746" y="3796630"/>
                  </a:lnTo>
                  <a:lnTo>
                    <a:pt x="6509" y="3803694"/>
                  </a:lnTo>
                  <a:lnTo>
                    <a:pt x="13574" y="3808457"/>
                  </a:lnTo>
                  <a:lnTo>
                    <a:pt x="22225" y="3810204"/>
                  </a:lnTo>
                  <a:lnTo>
                    <a:pt x="30872" y="3808457"/>
                  </a:lnTo>
                  <a:lnTo>
                    <a:pt x="37932" y="3803694"/>
                  </a:lnTo>
                  <a:lnTo>
                    <a:pt x="42690" y="3796630"/>
                  </a:lnTo>
                  <a:lnTo>
                    <a:pt x="44441" y="3787979"/>
                  </a:lnTo>
                  <a:lnTo>
                    <a:pt x="42703" y="3779284"/>
                  </a:lnTo>
                  <a:lnTo>
                    <a:pt x="37940" y="3772219"/>
                  </a:lnTo>
                  <a:lnTo>
                    <a:pt x="30875" y="3767456"/>
                  </a:lnTo>
                  <a:lnTo>
                    <a:pt x="22225" y="3765710"/>
                  </a:lnTo>
                  <a:close/>
                </a:path>
                <a:path w="11962130" h="7343775">
                  <a:moveTo>
                    <a:pt x="22225" y="3676765"/>
                  </a:moveTo>
                  <a:lnTo>
                    <a:pt x="13574" y="3678512"/>
                  </a:lnTo>
                  <a:lnTo>
                    <a:pt x="6509" y="3683275"/>
                  </a:lnTo>
                  <a:lnTo>
                    <a:pt x="1746" y="3690339"/>
                  </a:lnTo>
                  <a:lnTo>
                    <a:pt x="0" y="3699035"/>
                  </a:lnTo>
                  <a:lnTo>
                    <a:pt x="1746" y="3707686"/>
                  </a:lnTo>
                  <a:lnTo>
                    <a:pt x="6509" y="3714750"/>
                  </a:lnTo>
                  <a:lnTo>
                    <a:pt x="13574" y="3719513"/>
                  </a:lnTo>
                  <a:lnTo>
                    <a:pt x="22225" y="3721260"/>
                  </a:lnTo>
                  <a:lnTo>
                    <a:pt x="30872" y="3719513"/>
                  </a:lnTo>
                  <a:lnTo>
                    <a:pt x="37932" y="3714750"/>
                  </a:lnTo>
                  <a:lnTo>
                    <a:pt x="42690" y="3707686"/>
                  </a:lnTo>
                  <a:lnTo>
                    <a:pt x="44441" y="3699035"/>
                  </a:lnTo>
                  <a:lnTo>
                    <a:pt x="42703" y="3690339"/>
                  </a:lnTo>
                  <a:lnTo>
                    <a:pt x="37940" y="3683275"/>
                  </a:lnTo>
                  <a:lnTo>
                    <a:pt x="30875" y="3678512"/>
                  </a:lnTo>
                  <a:lnTo>
                    <a:pt x="22225" y="3676765"/>
                  </a:lnTo>
                  <a:close/>
                </a:path>
                <a:path w="11962130" h="7343775">
                  <a:moveTo>
                    <a:pt x="22225" y="3587821"/>
                  </a:moveTo>
                  <a:lnTo>
                    <a:pt x="13574" y="3589567"/>
                  </a:lnTo>
                  <a:lnTo>
                    <a:pt x="6509" y="3594330"/>
                  </a:lnTo>
                  <a:lnTo>
                    <a:pt x="1746" y="3601395"/>
                  </a:lnTo>
                  <a:lnTo>
                    <a:pt x="0" y="3610090"/>
                  </a:lnTo>
                  <a:lnTo>
                    <a:pt x="1746" y="3618741"/>
                  </a:lnTo>
                  <a:lnTo>
                    <a:pt x="6509" y="3625806"/>
                  </a:lnTo>
                  <a:lnTo>
                    <a:pt x="13574" y="3630569"/>
                  </a:lnTo>
                  <a:lnTo>
                    <a:pt x="22225" y="3632315"/>
                  </a:lnTo>
                  <a:lnTo>
                    <a:pt x="30872" y="3630569"/>
                  </a:lnTo>
                  <a:lnTo>
                    <a:pt x="37932" y="3625806"/>
                  </a:lnTo>
                  <a:lnTo>
                    <a:pt x="42690" y="3618741"/>
                  </a:lnTo>
                  <a:lnTo>
                    <a:pt x="44441" y="3610090"/>
                  </a:lnTo>
                  <a:lnTo>
                    <a:pt x="42703" y="3601395"/>
                  </a:lnTo>
                  <a:lnTo>
                    <a:pt x="37940" y="3594330"/>
                  </a:lnTo>
                  <a:lnTo>
                    <a:pt x="30875" y="3589567"/>
                  </a:lnTo>
                  <a:lnTo>
                    <a:pt x="22225" y="3587821"/>
                  </a:lnTo>
                  <a:close/>
                </a:path>
                <a:path w="11962130" h="7343775">
                  <a:moveTo>
                    <a:pt x="22225" y="3498876"/>
                  </a:moveTo>
                  <a:lnTo>
                    <a:pt x="13574" y="3500623"/>
                  </a:lnTo>
                  <a:lnTo>
                    <a:pt x="6509" y="3505386"/>
                  </a:lnTo>
                  <a:lnTo>
                    <a:pt x="1746" y="3512450"/>
                  </a:lnTo>
                  <a:lnTo>
                    <a:pt x="0" y="3521146"/>
                  </a:lnTo>
                  <a:lnTo>
                    <a:pt x="1746" y="3529797"/>
                  </a:lnTo>
                  <a:lnTo>
                    <a:pt x="6509" y="3536861"/>
                  </a:lnTo>
                  <a:lnTo>
                    <a:pt x="13574" y="3541624"/>
                  </a:lnTo>
                  <a:lnTo>
                    <a:pt x="22225" y="3543371"/>
                  </a:lnTo>
                  <a:lnTo>
                    <a:pt x="30872" y="3541624"/>
                  </a:lnTo>
                  <a:lnTo>
                    <a:pt x="37932" y="3536861"/>
                  </a:lnTo>
                  <a:lnTo>
                    <a:pt x="42690" y="3529797"/>
                  </a:lnTo>
                  <a:lnTo>
                    <a:pt x="44441" y="3521146"/>
                  </a:lnTo>
                  <a:lnTo>
                    <a:pt x="42703" y="3512450"/>
                  </a:lnTo>
                  <a:lnTo>
                    <a:pt x="37940" y="3505386"/>
                  </a:lnTo>
                  <a:lnTo>
                    <a:pt x="30875" y="3500623"/>
                  </a:lnTo>
                  <a:lnTo>
                    <a:pt x="22225" y="3498876"/>
                  </a:lnTo>
                  <a:close/>
                </a:path>
                <a:path w="11962130" h="7343775">
                  <a:moveTo>
                    <a:pt x="22225" y="3409932"/>
                  </a:moveTo>
                  <a:lnTo>
                    <a:pt x="13574" y="3411678"/>
                  </a:lnTo>
                  <a:lnTo>
                    <a:pt x="6509" y="3416441"/>
                  </a:lnTo>
                  <a:lnTo>
                    <a:pt x="1746" y="3423506"/>
                  </a:lnTo>
                  <a:lnTo>
                    <a:pt x="0" y="3432201"/>
                  </a:lnTo>
                  <a:lnTo>
                    <a:pt x="1746" y="3440852"/>
                  </a:lnTo>
                  <a:lnTo>
                    <a:pt x="6509" y="3447917"/>
                  </a:lnTo>
                  <a:lnTo>
                    <a:pt x="13574" y="3452680"/>
                  </a:lnTo>
                  <a:lnTo>
                    <a:pt x="22225" y="3454426"/>
                  </a:lnTo>
                  <a:lnTo>
                    <a:pt x="30872" y="3452680"/>
                  </a:lnTo>
                  <a:lnTo>
                    <a:pt x="37932" y="3447917"/>
                  </a:lnTo>
                  <a:lnTo>
                    <a:pt x="42690" y="3440852"/>
                  </a:lnTo>
                  <a:lnTo>
                    <a:pt x="44441" y="3432201"/>
                  </a:lnTo>
                  <a:lnTo>
                    <a:pt x="42703" y="3423506"/>
                  </a:lnTo>
                  <a:lnTo>
                    <a:pt x="37940" y="3416441"/>
                  </a:lnTo>
                  <a:lnTo>
                    <a:pt x="30875" y="3411678"/>
                  </a:lnTo>
                  <a:lnTo>
                    <a:pt x="22225" y="3409932"/>
                  </a:lnTo>
                  <a:close/>
                </a:path>
                <a:path w="11962130" h="7343775">
                  <a:moveTo>
                    <a:pt x="22225" y="3320987"/>
                  </a:moveTo>
                  <a:lnTo>
                    <a:pt x="13574" y="3322734"/>
                  </a:lnTo>
                  <a:lnTo>
                    <a:pt x="6509" y="3327497"/>
                  </a:lnTo>
                  <a:lnTo>
                    <a:pt x="1746" y="3334561"/>
                  </a:lnTo>
                  <a:lnTo>
                    <a:pt x="0" y="3343257"/>
                  </a:lnTo>
                  <a:lnTo>
                    <a:pt x="1746" y="3351908"/>
                  </a:lnTo>
                  <a:lnTo>
                    <a:pt x="6509" y="3358972"/>
                  </a:lnTo>
                  <a:lnTo>
                    <a:pt x="13574" y="3363735"/>
                  </a:lnTo>
                  <a:lnTo>
                    <a:pt x="22225" y="3365482"/>
                  </a:lnTo>
                  <a:lnTo>
                    <a:pt x="30872" y="3363735"/>
                  </a:lnTo>
                  <a:lnTo>
                    <a:pt x="37932" y="3358972"/>
                  </a:lnTo>
                  <a:lnTo>
                    <a:pt x="42690" y="3351908"/>
                  </a:lnTo>
                  <a:lnTo>
                    <a:pt x="44441" y="3343257"/>
                  </a:lnTo>
                  <a:lnTo>
                    <a:pt x="42703" y="3334561"/>
                  </a:lnTo>
                  <a:lnTo>
                    <a:pt x="37940" y="3327497"/>
                  </a:lnTo>
                  <a:lnTo>
                    <a:pt x="30875" y="3322734"/>
                  </a:lnTo>
                  <a:lnTo>
                    <a:pt x="22225" y="3320987"/>
                  </a:lnTo>
                  <a:close/>
                </a:path>
                <a:path w="11962130" h="7343775">
                  <a:moveTo>
                    <a:pt x="22225" y="3232043"/>
                  </a:moveTo>
                  <a:lnTo>
                    <a:pt x="13574" y="3233789"/>
                  </a:lnTo>
                  <a:lnTo>
                    <a:pt x="6509" y="3238552"/>
                  </a:lnTo>
                  <a:lnTo>
                    <a:pt x="1746" y="3245617"/>
                  </a:lnTo>
                  <a:lnTo>
                    <a:pt x="0" y="3254312"/>
                  </a:lnTo>
                  <a:lnTo>
                    <a:pt x="1746" y="3262963"/>
                  </a:lnTo>
                  <a:lnTo>
                    <a:pt x="6509" y="3270028"/>
                  </a:lnTo>
                  <a:lnTo>
                    <a:pt x="13574" y="3274791"/>
                  </a:lnTo>
                  <a:lnTo>
                    <a:pt x="22225" y="3276537"/>
                  </a:lnTo>
                  <a:lnTo>
                    <a:pt x="30872" y="3274791"/>
                  </a:lnTo>
                  <a:lnTo>
                    <a:pt x="37932" y="3270028"/>
                  </a:lnTo>
                  <a:lnTo>
                    <a:pt x="42690" y="3262963"/>
                  </a:lnTo>
                  <a:lnTo>
                    <a:pt x="44441" y="3254312"/>
                  </a:lnTo>
                  <a:lnTo>
                    <a:pt x="42703" y="3245617"/>
                  </a:lnTo>
                  <a:lnTo>
                    <a:pt x="37940" y="3238552"/>
                  </a:lnTo>
                  <a:lnTo>
                    <a:pt x="30875" y="3233789"/>
                  </a:lnTo>
                  <a:lnTo>
                    <a:pt x="22225" y="3232043"/>
                  </a:lnTo>
                  <a:close/>
                </a:path>
                <a:path w="11962130" h="7343775">
                  <a:moveTo>
                    <a:pt x="22225" y="3143098"/>
                  </a:moveTo>
                  <a:lnTo>
                    <a:pt x="13574" y="3144845"/>
                  </a:lnTo>
                  <a:lnTo>
                    <a:pt x="6509" y="3149608"/>
                  </a:lnTo>
                  <a:lnTo>
                    <a:pt x="1746" y="3156672"/>
                  </a:lnTo>
                  <a:lnTo>
                    <a:pt x="0" y="3165368"/>
                  </a:lnTo>
                  <a:lnTo>
                    <a:pt x="1746" y="3174019"/>
                  </a:lnTo>
                  <a:lnTo>
                    <a:pt x="6509" y="3181083"/>
                  </a:lnTo>
                  <a:lnTo>
                    <a:pt x="13574" y="3185846"/>
                  </a:lnTo>
                  <a:lnTo>
                    <a:pt x="22225" y="3187593"/>
                  </a:lnTo>
                  <a:lnTo>
                    <a:pt x="30872" y="3185846"/>
                  </a:lnTo>
                  <a:lnTo>
                    <a:pt x="37932" y="3181083"/>
                  </a:lnTo>
                  <a:lnTo>
                    <a:pt x="42690" y="3174019"/>
                  </a:lnTo>
                  <a:lnTo>
                    <a:pt x="44441" y="3165368"/>
                  </a:lnTo>
                  <a:lnTo>
                    <a:pt x="42703" y="3156672"/>
                  </a:lnTo>
                  <a:lnTo>
                    <a:pt x="37940" y="3149608"/>
                  </a:lnTo>
                  <a:lnTo>
                    <a:pt x="30875" y="3144845"/>
                  </a:lnTo>
                  <a:lnTo>
                    <a:pt x="22225" y="3143098"/>
                  </a:lnTo>
                  <a:close/>
                </a:path>
                <a:path w="11962130" h="7343775">
                  <a:moveTo>
                    <a:pt x="22225" y="3054154"/>
                  </a:moveTo>
                  <a:lnTo>
                    <a:pt x="13574" y="3055900"/>
                  </a:lnTo>
                  <a:lnTo>
                    <a:pt x="6509" y="3060663"/>
                  </a:lnTo>
                  <a:lnTo>
                    <a:pt x="1746" y="3067728"/>
                  </a:lnTo>
                  <a:lnTo>
                    <a:pt x="0" y="3076423"/>
                  </a:lnTo>
                  <a:lnTo>
                    <a:pt x="1746" y="3085074"/>
                  </a:lnTo>
                  <a:lnTo>
                    <a:pt x="6509" y="3092139"/>
                  </a:lnTo>
                  <a:lnTo>
                    <a:pt x="13574" y="3096902"/>
                  </a:lnTo>
                  <a:lnTo>
                    <a:pt x="22225" y="3098648"/>
                  </a:lnTo>
                  <a:lnTo>
                    <a:pt x="30872" y="3096902"/>
                  </a:lnTo>
                  <a:lnTo>
                    <a:pt x="37932" y="3092139"/>
                  </a:lnTo>
                  <a:lnTo>
                    <a:pt x="42690" y="3085074"/>
                  </a:lnTo>
                  <a:lnTo>
                    <a:pt x="44441" y="3076423"/>
                  </a:lnTo>
                  <a:lnTo>
                    <a:pt x="42703" y="3067728"/>
                  </a:lnTo>
                  <a:lnTo>
                    <a:pt x="37940" y="3060663"/>
                  </a:lnTo>
                  <a:lnTo>
                    <a:pt x="30875" y="3055900"/>
                  </a:lnTo>
                  <a:lnTo>
                    <a:pt x="22225" y="3054154"/>
                  </a:lnTo>
                  <a:close/>
                </a:path>
                <a:path w="11962130" h="7343775">
                  <a:moveTo>
                    <a:pt x="22225" y="2965209"/>
                  </a:moveTo>
                  <a:lnTo>
                    <a:pt x="13574" y="2966956"/>
                  </a:lnTo>
                  <a:lnTo>
                    <a:pt x="6509" y="2971719"/>
                  </a:lnTo>
                  <a:lnTo>
                    <a:pt x="1746" y="2978783"/>
                  </a:lnTo>
                  <a:lnTo>
                    <a:pt x="0" y="2987479"/>
                  </a:lnTo>
                  <a:lnTo>
                    <a:pt x="1746" y="2996130"/>
                  </a:lnTo>
                  <a:lnTo>
                    <a:pt x="6509" y="3003194"/>
                  </a:lnTo>
                  <a:lnTo>
                    <a:pt x="13574" y="3007957"/>
                  </a:lnTo>
                  <a:lnTo>
                    <a:pt x="22225" y="3009704"/>
                  </a:lnTo>
                  <a:lnTo>
                    <a:pt x="30872" y="3007957"/>
                  </a:lnTo>
                  <a:lnTo>
                    <a:pt x="37932" y="3003194"/>
                  </a:lnTo>
                  <a:lnTo>
                    <a:pt x="42690" y="2996130"/>
                  </a:lnTo>
                  <a:lnTo>
                    <a:pt x="44441" y="2987479"/>
                  </a:lnTo>
                  <a:lnTo>
                    <a:pt x="42703" y="2978783"/>
                  </a:lnTo>
                  <a:lnTo>
                    <a:pt x="37940" y="2971719"/>
                  </a:lnTo>
                  <a:lnTo>
                    <a:pt x="30875" y="2966956"/>
                  </a:lnTo>
                  <a:lnTo>
                    <a:pt x="22225" y="2965209"/>
                  </a:lnTo>
                  <a:close/>
                </a:path>
                <a:path w="11962130" h="7343775">
                  <a:moveTo>
                    <a:pt x="22225" y="2876265"/>
                  </a:moveTo>
                  <a:lnTo>
                    <a:pt x="13574" y="2878012"/>
                  </a:lnTo>
                  <a:lnTo>
                    <a:pt x="6509" y="2882775"/>
                  </a:lnTo>
                  <a:lnTo>
                    <a:pt x="1746" y="2889839"/>
                  </a:lnTo>
                  <a:lnTo>
                    <a:pt x="0" y="2898534"/>
                  </a:lnTo>
                  <a:lnTo>
                    <a:pt x="1746" y="2907185"/>
                  </a:lnTo>
                  <a:lnTo>
                    <a:pt x="6509" y="2914250"/>
                  </a:lnTo>
                  <a:lnTo>
                    <a:pt x="13574" y="2919013"/>
                  </a:lnTo>
                  <a:lnTo>
                    <a:pt x="22225" y="2920759"/>
                  </a:lnTo>
                  <a:lnTo>
                    <a:pt x="30872" y="2919013"/>
                  </a:lnTo>
                  <a:lnTo>
                    <a:pt x="37932" y="2914250"/>
                  </a:lnTo>
                  <a:lnTo>
                    <a:pt x="42690" y="2907185"/>
                  </a:lnTo>
                  <a:lnTo>
                    <a:pt x="44441" y="2898534"/>
                  </a:lnTo>
                  <a:lnTo>
                    <a:pt x="42703" y="2889839"/>
                  </a:lnTo>
                  <a:lnTo>
                    <a:pt x="37940" y="2882775"/>
                  </a:lnTo>
                  <a:lnTo>
                    <a:pt x="30875" y="2878012"/>
                  </a:lnTo>
                  <a:lnTo>
                    <a:pt x="22225" y="2876265"/>
                  </a:lnTo>
                  <a:close/>
                </a:path>
                <a:path w="11962130" h="7343775">
                  <a:moveTo>
                    <a:pt x="22225" y="2787321"/>
                  </a:moveTo>
                  <a:lnTo>
                    <a:pt x="13574" y="2789067"/>
                  </a:lnTo>
                  <a:lnTo>
                    <a:pt x="6509" y="2793830"/>
                  </a:lnTo>
                  <a:lnTo>
                    <a:pt x="1746" y="2800895"/>
                  </a:lnTo>
                  <a:lnTo>
                    <a:pt x="0" y="2809590"/>
                  </a:lnTo>
                  <a:lnTo>
                    <a:pt x="1746" y="2818241"/>
                  </a:lnTo>
                  <a:lnTo>
                    <a:pt x="6509" y="2825305"/>
                  </a:lnTo>
                  <a:lnTo>
                    <a:pt x="13574" y="2830068"/>
                  </a:lnTo>
                  <a:lnTo>
                    <a:pt x="22225" y="2831815"/>
                  </a:lnTo>
                  <a:lnTo>
                    <a:pt x="30872" y="2830068"/>
                  </a:lnTo>
                  <a:lnTo>
                    <a:pt x="37932" y="2825305"/>
                  </a:lnTo>
                  <a:lnTo>
                    <a:pt x="42690" y="2818241"/>
                  </a:lnTo>
                  <a:lnTo>
                    <a:pt x="44441" y="2809590"/>
                  </a:lnTo>
                  <a:lnTo>
                    <a:pt x="42703" y="2800895"/>
                  </a:lnTo>
                  <a:lnTo>
                    <a:pt x="37940" y="2793830"/>
                  </a:lnTo>
                  <a:lnTo>
                    <a:pt x="30875" y="2789067"/>
                  </a:lnTo>
                  <a:lnTo>
                    <a:pt x="22225" y="2787321"/>
                  </a:lnTo>
                  <a:close/>
                </a:path>
                <a:path w="11962130" h="7343775">
                  <a:moveTo>
                    <a:pt x="22225" y="2698376"/>
                  </a:moveTo>
                  <a:lnTo>
                    <a:pt x="13574" y="2700123"/>
                  </a:lnTo>
                  <a:lnTo>
                    <a:pt x="6509" y="2704886"/>
                  </a:lnTo>
                  <a:lnTo>
                    <a:pt x="1746" y="2711950"/>
                  </a:lnTo>
                  <a:lnTo>
                    <a:pt x="0" y="2720646"/>
                  </a:lnTo>
                  <a:lnTo>
                    <a:pt x="1746" y="2729297"/>
                  </a:lnTo>
                  <a:lnTo>
                    <a:pt x="6509" y="2736361"/>
                  </a:lnTo>
                  <a:lnTo>
                    <a:pt x="13574" y="2741124"/>
                  </a:lnTo>
                  <a:lnTo>
                    <a:pt x="22225" y="2742871"/>
                  </a:lnTo>
                  <a:lnTo>
                    <a:pt x="30872" y="2741124"/>
                  </a:lnTo>
                  <a:lnTo>
                    <a:pt x="37932" y="2736361"/>
                  </a:lnTo>
                  <a:lnTo>
                    <a:pt x="42690" y="2729297"/>
                  </a:lnTo>
                  <a:lnTo>
                    <a:pt x="44441" y="2720646"/>
                  </a:lnTo>
                  <a:lnTo>
                    <a:pt x="42703" y="2711950"/>
                  </a:lnTo>
                  <a:lnTo>
                    <a:pt x="37940" y="2704886"/>
                  </a:lnTo>
                  <a:lnTo>
                    <a:pt x="30875" y="2700123"/>
                  </a:lnTo>
                  <a:lnTo>
                    <a:pt x="22225" y="2698376"/>
                  </a:lnTo>
                  <a:close/>
                </a:path>
                <a:path w="11962130" h="7343775">
                  <a:moveTo>
                    <a:pt x="22225" y="2609432"/>
                  </a:moveTo>
                  <a:lnTo>
                    <a:pt x="13574" y="2611178"/>
                  </a:lnTo>
                  <a:lnTo>
                    <a:pt x="6509" y="2615941"/>
                  </a:lnTo>
                  <a:lnTo>
                    <a:pt x="1746" y="2623006"/>
                  </a:lnTo>
                  <a:lnTo>
                    <a:pt x="0" y="2631701"/>
                  </a:lnTo>
                  <a:lnTo>
                    <a:pt x="1746" y="2640352"/>
                  </a:lnTo>
                  <a:lnTo>
                    <a:pt x="6509" y="2647417"/>
                  </a:lnTo>
                  <a:lnTo>
                    <a:pt x="13574" y="2652180"/>
                  </a:lnTo>
                  <a:lnTo>
                    <a:pt x="22225" y="2653926"/>
                  </a:lnTo>
                  <a:lnTo>
                    <a:pt x="30872" y="2652180"/>
                  </a:lnTo>
                  <a:lnTo>
                    <a:pt x="37932" y="2647417"/>
                  </a:lnTo>
                  <a:lnTo>
                    <a:pt x="42690" y="2640352"/>
                  </a:lnTo>
                  <a:lnTo>
                    <a:pt x="44441" y="2631701"/>
                  </a:lnTo>
                  <a:lnTo>
                    <a:pt x="42703" y="2623006"/>
                  </a:lnTo>
                  <a:lnTo>
                    <a:pt x="37940" y="2615941"/>
                  </a:lnTo>
                  <a:lnTo>
                    <a:pt x="30875" y="2611178"/>
                  </a:lnTo>
                  <a:lnTo>
                    <a:pt x="22225" y="2609432"/>
                  </a:lnTo>
                  <a:close/>
                </a:path>
                <a:path w="11962130" h="7343775">
                  <a:moveTo>
                    <a:pt x="22225" y="2520487"/>
                  </a:moveTo>
                  <a:lnTo>
                    <a:pt x="13574" y="2522234"/>
                  </a:lnTo>
                  <a:lnTo>
                    <a:pt x="6509" y="2526997"/>
                  </a:lnTo>
                  <a:lnTo>
                    <a:pt x="1746" y="2534061"/>
                  </a:lnTo>
                  <a:lnTo>
                    <a:pt x="0" y="2542757"/>
                  </a:lnTo>
                  <a:lnTo>
                    <a:pt x="1746" y="2551408"/>
                  </a:lnTo>
                  <a:lnTo>
                    <a:pt x="6509" y="2558472"/>
                  </a:lnTo>
                  <a:lnTo>
                    <a:pt x="13574" y="2563235"/>
                  </a:lnTo>
                  <a:lnTo>
                    <a:pt x="22225" y="2564982"/>
                  </a:lnTo>
                  <a:lnTo>
                    <a:pt x="30872" y="2563235"/>
                  </a:lnTo>
                  <a:lnTo>
                    <a:pt x="37932" y="2558472"/>
                  </a:lnTo>
                  <a:lnTo>
                    <a:pt x="42690" y="2551408"/>
                  </a:lnTo>
                  <a:lnTo>
                    <a:pt x="44441" y="2542757"/>
                  </a:lnTo>
                  <a:lnTo>
                    <a:pt x="42703" y="2534061"/>
                  </a:lnTo>
                  <a:lnTo>
                    <a:pt x="37940" y="2526997"/>
                  </a:lnTo>
                  <a:lnTo>
                    <a:pt x="30875" y="2522234"/>
                  </a:lnTo>
                  <a:lnTo>
                    <a:pt x="22225" y="2520487"/>
                  </a:lnTo>
                  <a:close/>
                </a:path>
                <a:path w="11962130" h="7343775">
                  <a:moveTo>
                    <a:pt x="22225" y="2431543"/>
                  </a:moveTo>
                  <a:lnTo>
                    <a:pt x="13574" y="2433289"/>
                  </a:lnTo>
                  <a:lnTo>
                    <a:pt x="6509" y="2438052"/>
                  </a:lnTo>
                  <a:lnTo>
                    <a:pt x="1746" y="2445117"/>
                  </a:lnTo>
                  <a:lnTo>
                    <a:pt x="0" y="2453812"/>
                  </a:lnTo>
                  <a:lnTo>
                    <a:pt x="1746" y="2462463"/>
                  </a:lnTo>
                  <a:lnTo>
                    <a:pt x="6509" y="2469528"/>
                  </a:lnTo>
                  <a:lnTo>
                    <a:pt x="13574" y="2474291"/>
                  </a:lnTo>
                  <a:lnTo>
                    <a:pt x="22225" y="2476037"/>
                  </a:lnTo>
                  <a:lnTo>
                    <a:pt x="30872" y="2474291"/>
                  </a:lnTo>
                  <a:lnTo>
                    <a:pt x="37932" y="2469528"/>
                  </a:lnTo>
                  <a:lnTo>
                    <a:pt x="42690" y="2462463"/>
                  </a:lnTo>
                  <a:lnTo>
                    <a:pt x="44441" y="2453812"/>
                  </a:lnTo>
                  <a:lnTo>
                    <a:pt x="42703" y="2445117"/>
                  </a:lnTo>
                  <a:lnTo>
                    <a:pt x="37940" y="2438052"/>
                  </a:lnTo>
                  <a:lnTo>
                    <a:pt x="30875" y="2433289"/>
                  </a:lnTo>
                  <a:lnTo>
                    <a:pt x="22225" y="2431543"/>
                  </a:lnTo>
                  <a:close/>
                </a:path>
                <a:path w="11962130" h="7343775">
                  <a:moveTo>
                    <a:pt x="22225" y="2342598"/>
                  </a:moveTo>
                  <a:lnTo>
                    <a:pt x="13574" y="2344345"/>
                  </a:lnTo>
                  <a:lnTo>
                    <a:pt x="6509" y="2349108"/>
                  </a:lnTo>
                  <a:lnTo>
                    <a:pt x="1746" y="2356172"/>
                  </a:lnTo>
                  <a:lnTo>
                    <a:pt x="0" y="2364868"/>
                  </a:lnTo>
                  <a:lnTo>
                    <a:pt x="1746" y="2373519"/>
                  </a:lnTo>
                  <a:lnTo>
                    <a:pt x="6509" y="2380583"/>
                  </a:lnTo>
                  <a:lnTo>
                    <a:pt x="13574" y="2385346"/>
                  </a:lnTo>
                  <a:lnTo>
                    <a:pt x="22225" y="2387093"/>
                  </a:lnTo>
                  <a:lnTo>
                    <a:pt x="30872" y="2385346"/>
                  </a:lnTo>
                  <a:lnTo>
                    <a:pt x="37932" y="2380583"/>
                  </a:lnTo>
                  <a:lnTo>
                    <a:pt x="42690" y="2373519"/>
                  </a:lnTo>
                  <a:lnTo>
                    <a:pt x="44441" y="2364868"/>
                  </a:lnTo>
                  <a:lnTo>
                    <a:pt x="42703" y="2356172"/>
                  </a:lnTo>
                  <a:lnTo>
                    <a:pt x="37940" y="2349108"/>
                  </a:lnTo>
                  <a:lnTo>
                    <a:pt x="30875" y="2344345"/>
                  </a:lnTo>
                  <a:lnTo>
                    <a:pt x="22225" y="2342598"/>
                  </a:lnTo>
                  <a:close/>
                </a:path>
                <a:path w="11962130" h="7343775">
                  <a:moveTo>
                    <a:pt x="22225" y="2253654"/>
                  </a:moveTo>
                  <a:lnTo>
                    <a:pt x="13574" y="2255400"/>
                  </a:lnTo>
                  <a:lnTo>
                    <a:pt x="6509" y="2260163"/>
                  </a:lnTo>
                  <a:lnTo>
                    <a:pt x="1746" y="2267228"/>
                  </a:lnTo>
                  <a:lnTo>
                    <a:pt x="0" y="2275923"/>
                  </a:lnTo>
                  <a:lnTo>
                    <a:pt x="1746" y="2284574"/>
                  </a:lnTo>
                  <a:lnTo>
                    <a:pt x="6509" y="2291639"/>
                  </a:lnTo>
                  <a:lnTo>
                    <a:pt x="13574" y="2296402"/>
                  </a:lnTo>
                  <a:lnTo>
                    <a:pt x="22225" y="2298148"/>
                  </a:lnTo>
                  <a:lnTo>
                    <a:pt x="30872" y="2296402"/>
                  </a:lnTo>
                  <a:lnTo>
                    <a:pt x="37932" y="2291639"/>
                  </a:lnTo>
                  <a:lnTo>
                    <a:pt x="42690" y="2284574"/>
                  </a:lnTo>
                  <a:lnTo>
                    <a:pt x="44441" y="2275923"/>
                  </a:lnTo>
                  <a:lnTo>
                    <a:pt x="42703" y="2267228"/>
                  </a:lnTo>
                  <a:lnTo>
                    <a:pt x="37940" y="2260163"/>
                  </a:lnTo>
                  <a:lnTo>
                    <a:pt x="30875" y="2255400"/>
                  </a:lnTo>
                  <a:lnTo>
                    <a:pt x="22225" y="2253654"/>
                  </a:lnTo>
                  <a:close/>
                </a:path>
                <a:path w="11962130" h="7343775">
                  <a:moveTo>
                    <a:pt x="22225" y="2164709"/>
                  </a:moveTo>
                  <a:lnTo>
                    <a:pt x="13574" y="2166456"/>
                  </a:lnTo>
                  <a:lnTo>
                    <a:pt x="6509" y="2171219"/>
                  </a:lnTo>
                  <a:lnTo>
                    <a:pt x="1746" y="2178283"/>
                  </a:lnTo>
                  <a:lnTo>
                    <a:pt x="0" y="2186979"/>
                  </a:lnTo>
                  <a:lnTo>
                    <a:pt x="1746" y="2195630"/>
                  </a:lnTo>
                  <a:lnTo>
                    <a:pt x="6509" y="2202694"/>
                  </a:lnTo>
                  <a:lnTo>
                    <a:pt x="13574" y="2207457"/>
                  </a:lnTo>
                  <a:lnTo>
                    <a:pt x="22225" y="2209204"/>
                  </a:lnTo>
                  <a:lnTo>
                    <a:pt x="30872" y="2207457"/>
                  </a:lnTo>
                  <a:lnTo>
                    <a:pt x="37932" y="2202694"/>
                  </a:lnTo>
                  <a:lnTo>
                    <a:pt x="42690" y="2195630"/>
                  </a:lnTo>
                  <a:lnTo>
                    <a:pt x="44441" y="2186979"/>
                  </a:lnTo>
                  <a:lnTo>
                    <a:pt x="42703" y="2178283"/>
                  </a:lnTo>
                  <a:lnTo>
                    <a:pt x="37940" y="2171219"/>
                  </a:lnTo>
                  <a:lnTo>
                    <a:pt x="30875" y="2166456"/>
                  </a:lnTo>
                  <a:lnTo>
                    <a:pt x="22225" y="2164709"/>
                  </a:lnTo>
                  <a:close/>
                </a:path>
                <a:path w="11962130" h="7343775">
                  <a:moveTo>
                    <a:pt x="22225" y="2075765"/>
                  </a:moveTo>
                  <a:lnTo>
                    <a:pt x="13574" y="2077512"/>
                  </a:lnTo>
                  <a:lnTo>
                    <a:pt x="6509" y="2082275"/>
                  </a:lnTo>
                  <a:lnTo>
                    <a:pt x="1746" y="2089339"/>
                  </a:lnTo>
                  <a:lnTo>
                    <a:pt x="0" y="2098034"/>
                  </a:lnTo>
                  <a:lnTo>
                    <a:pt x="1746" y="2106685"/>
                  </a:lnTo>
                  <a:lnTo>
                    <a:pt x="6509" y="2113750"/>
                  </a:lnTo>
                  <a:lnTo>
                    <a:pt x="13574" y="2118513"/>
                  </a:lnTo>
                  <a:lnTo>
                    <a:pt x="22225" y="2120259"/>
                  </a:lnTo>
                  <a:lnTo>
                    <a:pt x="30872" y="2118513"/>
                  </a:lnTo>
                  <a:lnTo>
                    <a:pt x="37932" y="2113750"/>
                  </a:lnTo>
                  <a:lnTo>
                    <a:pt x="42690" y="2106685"/>
                  </a:lnTo>
                  <a:lnTo>
                    <a:pt x="44441" y="2098034"/>
                  </a:lnTo>
                  <a:lnTo>
                    <a:pt x="42703" y="2089339"/>
                  </a:lnTo>
                  <a:lnTo>
                    <a:pt x="37940" y="2082275"/>
                  </a:lnTo>
                  <a:lnTo>
                    <a:pt x="30875" y="2077512"/>
                  </a:lnTo>
                  <a:lnTo>
                    <a:pt x="22225" y="2075765"/>
                  </a:lnTo>
                  <a:close/>
                </a:path>
                <a:path w="11962130" h="7343775">
                  <a:moveTo>
                    <a:pt x="22225" y="1986821"/>
                  </a:moveTo>
                  <a:lnTo>
                    <a:pt x="13574" y="1988567"/>
                  </a:lnTo>
                  <a:lnTo>
                    <a:pt x="6509" y="1993330"/>
                  </a:lnTo>
                  <a:lnTo>
                    <a:pt x="1746" y="2000395"/>
                  </a:lnTo>
                  <a:lnTo>
                    <a:pt x="0" y="2009090"/>
                  </a:lnTo>
                  <a:lnTo>
                    <a:pt x="1746" y="2017741"/>
                  </a:lnTo>
                  <a:lnTo>
                    <a:pt x="6509" y="2024805"/>
                  </a:lnTo>
                  <a:lnTo>
                    <a:pt x="13574" y="2029568"/>
                  </a:lnTo>
                  <a:lnTo>
                    <a:pt x="22225" y="2031315"/>
                  </a:lnTo>
                  <a:lnTo>
                    <a:pt x="30872" y="2029568"/>
                  </a:lnTo>
                  <a:lnTo>
                    <a:pt x="37932" y="2024805"/>
                  </a:lnTo>
                  <a:lnTo>
                    <a:pt x="42690" y="2017741"/>
                  </a:lnTo>
                  <a:lnTo>
                    <a:pt x="44441" y="2009090"/>
                  </a:lnTo>
                  <a:lnTo>
                    <a:pt x="42703" y="2000395"/>
                  </a:lnTo>
                  <a:lnTo>
                    <a:pt x="37940" y="1993330"/>
                  </a:lnTo>
                  <a:lnTo>
                    <a:pt x="30875" y="1988567"/>
                  </a:lnTo>
                  <a:lnTo>
                    <a:pt x="22225" y="1986821"/>
                  </a:lnTo>
                  <a:close/>
                </a:path>
                <a:path w="11962130" h="7343775">
                  <a:moveTo>
                    <a:pt x="22225" y="1897876"/>
                  </a:moveTo>
                  <a:lnTo>
                    <a:pt x="13574" y="1899623"/>
                  </a:lnTo>
                  <a:lnTo>
                    <a:pt x="6509" y="1904386"/>
                  </a:lnTo>
                  <a:lnTo>
                    <a:pt x="1746" y="1911450"/>
                  </a:lnTo>
                  <a:lnTo>
                    <a:pt x="0" y="1920146"/>
                  </a:lnTo>
                  <a:lnTo>
                    <a:pt x="1746" y="1928797"/>
                  </a:lnTo>
                  <a:lnTo>
                    <a:pt x="6509" y="1935861"/>
                  </a:lnTo>
                  <a:lnTo>
                    <a:pt x="13574" y="1940624"/>
                  </a:lnTo>
                  <a:lnTo>
                    <a:pt x="22225" y="1942371"/>
                  </a:lnTo>
                  <a:lnTo>
                    <a:pt x="30872" y="1940624"/>
                  </a:lnTo>
                  <a:lnTo>
                    <a:pt x="37932" y="1935861"/>
                  </a:lnTo>
                  <a:lnTo>
                    <a:pt x="42690" y="1928797"/>
                  </a:lnTo>
                  <a:lnTo>
                    <a:pt x="44441" y="1920146"/>
                  </a:lnTo>
                  <a:lnTo>
                    <a:pt x="42703" y="1911450"/>
                  </a:lnTo>
                  <a:lnTo>
                    <a:pt x="37940" y="1904386"/>
                  </a:lnTo>
                  <a:lnTo>
                    <a:pt x="30875" y="1899623"/>
                  </a:lnTo>
                  <a:lnTo>
                    <a:pt x="22225" y="1897876"/>
                  </a:lnTo>
                  <a:close/>
                </a:path>
                <a:path w="11962130" h="7343775">
                  <a:moveTo>
                    <a:pt x="22225" y="1808932"/>
                  </a:moveTo>
                  <a:lnTo>
                    <a:pt x="13574" y="1810678"/>
                  </a:lnTo>
                  <a:lnTo>
                    <a:pt x="6509" y="1815441"/>
                  </a:lnTo>
                  <a:lnTo>
                    <a:pt x="1746" y="1822506"/>
                  </a:lnTo>
                  <a:lnTo>
                    <a:pt x="0" y="1831201"/>
                  </a:lnTo>
                  <a:lnTo>
                    <a:pt x="1746" y="1839852"/>
                  </a:lnTo>
                  <a:lnTo>
                    <a:pt x="6509" y="1846917"/>
                  </a:lnTo>
                  <a:lnTo>
                    <a:pt x="13574" y="1851680"/>
                  </a:lnTo>
                  <a:lnTo>
                    <a:pt x="22225" y="1853426"/>
                  </a:lnTo>
                  <a:lnTo>
                    <a:pt x="30872" y="1851680"/>
                  </a:lnTo>
                  <a:lnTo>
                    <a:pt x="37932" y="1846917"/>
                  </a:lnTo>
                  <a:lnTo>
                    <a:pt x="42690" y="1839852"/>
                  </a:lnTo>
                  <a:lnTo>
                    <a:pt x="44441" y="1831201"/>
                  </a:lnTo>
                  <a:lnTo>
                    <a:pt x="42703" y="1822506"/>
                  </a:lnTo>
                  <a:lnTo>
                    <a:pt x="37940" y="1815441"/>
                  </a:lnTo>
                  <a:lnTo>
                    <a:pt x="30875" y="1810678"/>
                  </a:lnTo>
                  <a:lnTo>
                    <a:pt x="22225" y="1808932"/>
                  </a:lnTo>
                  <a:close/>
                </a:path>
                <a:path w="11962130" h="7343775">
                  <a:moveTo>
                    <a:pt x="24898" y="1720030"/>
                  </a:moveTo>
                  <a:lnTo>
                    <a:pt x="16187" y="1721447"/>
                  </a:lnTo>
                  <a:lnTo>
                    <a:pt x="8946" y="1725938"/>
                  </a:lnTo>
                  <a:lnTo>
                    <a:pt x="3919" y="1732816"/>
                  </a:lnTo>
                  <a:lnTo>
                    <a:pt x="1844" y="1741439"/>
                  </a:lnTo>
                  <a:lnTo>
                    <a:pt x="3260" y="1750150"/>
                  </a:lnTo>
                  <a:lnTo>
                    <a:pt x="7751" y="1757390"/>
                  </a:lnTo>
                  <a:lnTo>
                    <a:pt x="14629" y="1762419"/>
                  </a:lnTo>
                  <a:lnTo>
                    <a:pt x="23207" y="1764493"/>
                  </a:lnTo>
                  <a:lnTo>
                    <a:pt x="31919" y="1763076"/>
                  </a:lnTo>
                  <a:lnTo>
                    <a:pt x="39159" y="1758580"/>
                  </a:lnTo>
                  <a:lnTo>
                    <a:pt x="44188" y="1751689"/>
                  </a:lnTo>
                  <a:lnTo>
                    <a:pt x="46263" y="1743085"/>
                  </a:lnTo>
                  <a:lnTo>
                    <a:pt x="44846" y="1734374"/>
                  </a:lnTo>
                  <a:lnTo>
                    <a:pt x="40355" y="1727133"/>
                  </a:lnTo>
                  <a:lnTo>
                    <a:pt x="33476" y="1722105"/>
                  </a:lnTo>
                  <a:lnTo>
                    <a:pt x="24898" y="1720030"/>
                  </a:lnTo>
                  <a:close/>
                </a:path>
                <a:path w="11962130" h="7343775">
                  <a:moveTo>
                    <a:pt x="32049" y="1631374"/>
                  </a:moveTo>
                  <a:lnTo>
                    <a:pt x="23278" y="1632349"/>
                  </a:lnTo>
                  <a:lnTo>
                    <a:pt x="15819" y="1636468"/>
                  </a:lnTo>
                  <a:lnTo>
                    <a:pt x="10450" y="1643083"/>
                  </a:lnTo>
                  <a:lnTo>
                    <a:pt x="7941" y="1651590"/>
                  </a:lnTo>
                  <a:lnTo>
                    <a:pt x="8914" y="1660361"/>
                  </a:lnTo>
                  <a:lnTo>
                    <a:pt x="13033" y="1667820"/>
                  </a:lnTo>
                  <a:lnTo>
                    <a:pt x="19649" y="1673189"/>
                  </a:lnTo>
                  <a:lnTo>
                    <a:pt x="28111" y="1675695"/>
                  </a:lnTo>
                  <a:lnTo>
                    <a:pt x="36883" y="1674720"/>
                  </a:lnTo>
                  <a:lnTo>
                    <a:pt x="44341" y="1670595"/>
                  </a:lnTo>
                  <a:lnTo>
                    <a:pt x="49712" y="1663967"/>
                  </a:lnTo>
                  <a:lnTo>
                    <a:pt x="52219" y="1655479"/>
                  </a:lnTo>
                  <a:lnTo>
                    <a:pt x="51246" y="1646707"/>
                  </a:lnTo>
                  <a:lnTo>
                    <a:pt x="47127" y="1639249"/>
                  </a:lnTo>
                  <a:lnTo>
                    <a:pt x="40512" y="1633880"/>
                  </a:lnTo>
                  <a:lnTo>
                    <a:pt x="32049" y="1631374"/>
                  </a:lnTo>
                  <a:close/>
                </a:path>
                <a:path w="11962130" h="7343775">
                  <a:moveTo>
                    <a:pt x="43486" y="1543164"/>
                  </a:moveTo>
                  <a:lnTo>
                    <a:pt x="34683" y="1543806"/>
                  </a:lnTo>
                  <a:lnTo>
                    <a:pt x="27075" y="1547642"/>
                  </a:lnTo>
                  <a:lnTo>
                    <a:pt x="21460" y="1554050"/>
                  </a:lnTo>
                  <a:lnTo>
                    <a:pt x="18632" y="1562456"/>
                  </a:lnTo>
                  <a:lnTo>
                    <a:pt x="19275" y="1571258"/>
                  </a:lnTo>
                  <a:lnTo>
                    <a:pt x="23110" y="1578866"/>
                  </a:lnTo>
                  <a:lnTo>
                    <a:pt x="29518" y="1584481"/>
                  </a:lnTo>
                  <a:lnTo>
                    <a:pt x="37880" y="1587304"/>
                  </a:lnTo>
                  <a:lnTo>
                    <a:pt x="46682" y="1586660"/>
                  </a:lnTo>
                  <a:lnTo>
                    <a:pt x="54291" y="1582820"/>
                  </a:lnTo>
                  <a:lnTo>
                    <a:pt x="59908" y="1576399"/>
                  </a:lnTo>
                  <a:lnTo>
                    <a:pt x="62734" y="1568011"/>
                  </a:lnTo>
                  <a:lnTo>
                    <a:pt x="62091" y="1559209"/>
                  </a:lnTo>
                  <a:lnTo>
                    <a:pt x="58256" y="1551601"/>
                  </a:lnTo>
                  <a:lnTo>
                    <a:pt x="51848" y="1545986"/>
                  </a:lnTo>
                  <a:lnTo>
                    <a:pt x="43486" y="1543164"/>
                  </a:lnTo>
                  <a:close/>
                </a:path>
                <a:path w="11962130" h="7343775">
                  <a:moveTo>
                    <a:pt x="59334" y="1455637"/>
                  </a:moveTo>
                  <a:lnTo>
                    <a:pt x="50510" y="1455835"/>
                  </a:lnTo>
                  <a:lnTo>
                    <a:pt x="42718" y="1459282"/>
                  </a:lnTo>
                  <a:lnTo>
                    <a:pt x="36788" y="1465399"/>
                  </a:lnTo>
                  <a:lnTo>
                    <a:pt x="33540" y="1473653"/>
                  </a:lnTo>
                  <a:lnTo>
                    <a:pt x="33715" y="1481423"/>
                  </a:lnTo>
                  <a:lnTo>
                    <a:pt x="33739" y="1482476"/>
                  </a:lnTo>
                  <a:lnTo>
                    <a:pt x="37185" y="1490268"/>
                  </a:lnTo>
                  <a:lnTo>
                    <a:pt x="43302" y="1496199"/>
                  </a:lnTo>
                  <a:lnTo>
                    <a:pt x="51512" y="1499439"/>
                  </a:lnTo>
                  <a:lnTo>
                    <a:pt x="60335" y="1499240"/>
                  </a:lnTo>
                  <a:lnTo>
                    <a:pt x="68128" y="1495788"/>
                  </a:lnTo>
                  <a:lnTo>
                    <a:pt x="74061" y="1489657"/>
                  </a:lnTo>
                  <a:lnTo>
                    <a:pt x="77306" y="1481423"/>
                  </a:lnTo>
                  <a:lnTo>
                    <a:pt x="77131" y="1473653"/>
                  </a:lnTo>
                  <a:lnTo>
                    <a:pt x="77107" y="1472600"/>
                  </a:lnTo>
                  <a:lnTo>
                    <a:pt x="73660" y="1464808"/>
                  </a:lnTo>
                  <a:lnTo>
                    <a:pt x="67543" y="1458877"/>
                  </a:lnTo>
                  <a:lnTo>
                    <a:pt x="59334" y="1455637"/>
                  </a:lnTo>
                  <a:close/>
                </a:path>
                <a:path w="11962130" h="7343775">
                  <a:moveTo>
                    <a:pt x="70677" y="1368758"/>
                  </a:moveTo>
                  <a:lnTo>
                    <a:pt x="62721" y="1371808"/>
                  </a:lnTo>
                  <a:lnTo>
                    <a:pt x="56489" y="1377618"/>
                  </a:lnTo>
                  <a:lnTo>
                    <a:pt x="52830" y="1385697"/>
                  </a:lnTo>
                  <a:lnTo>
                    <a:pt x="52584" y="1394519"/>
                  </a:lnTo>
                  <a:lnTo>
                    <a:pt x="55633" y="1402474"/>
                  </a:lnTo>
                  <a:lnTo>
                    <a:pt x="61444" y="1408706"/>
                  </a:lnTo>
                  <a:lnTo>
                    <a:pt x="69479" y="1412356"/>
                  </a:lnTo>
                  <a:lnTo>
                    <a:pt x="78301" y="1412602"/>
                  </a:lnTo>
                  <a:lnTo>
                    <a:pt x="86258" y="1409547"/>
                  </a:lnTo>
                  <a:lnTo>
                    <a:pt x="92492" y="1403724"/>
                  </a:lnTo>
                  <a:lnTo>
                    <a:pt x="96147" y="1395663"/>
                  </a:lnTo>
                  <a:lnTo>
                    <a:pt x="96394" y="1386841"/>
                  </a:lnTo>
                  <a:lnTo>
                    <a:pt x="93344" y="1378886"/>
                  </a:lnTo>
                  <a:lnTo>
                    <a:pt x="87534" y="1372654"/>
                  </a:lnTo>
                  <a:lnTo>
                    <a:pt x="79499" y="1369005"/>
                  </a:lnTo>
                  <a:lnTo>
                    <a:pt x="70677" y="1368758"/>
                  </a:lnTo>
                  <a:close/>
                </a:path>
                <a:path w="11962130" h="7343775">
                  <a:moveTo>
                    <a:pt x="95125" y="1282792"/>
                  </a:moveTo>
                  <a:lnTo>
                    <a:pt x="87028" y="1285444"/>
                  </a:lnTo>
                  <a:lnTo>
                    <a:pt x="80516" y="1290939"/>
                  </a:lnTo>
                  <a:lnTo>
                    <a:pt x="76460" y="1298826"/>
                  </a:lnTo>
                  <a:lnTo>
                    <a:pt x="75777" y="1307625"/>
                  </a:lnTo>
                  <a:lnTo>
                    <a:pt x="78429" y="1315723"/>
                  </a:lnTo>
                  <a:lnTo>
                    <a:pt x="83923" y="1322234"/>
                  </a:lnTo>
                  <a:lnTo>
                    <a:pt x="91768" y="1326278"/>
                  </a:lnTo>
                  <a:lnTo>
                    <a:pt x="100568" y="1326960"/>
                  </a:lnTo>
                  <a:lnTo>
                    <a:pt x="108666" y="1324304"/>
                  </a:lnTo>
                  <a:lnTo>
                    <a:pt x="115181" y="1318796"/>
                  </a:lnTo>
                  <a:lnTo>
                    <a:pt x="119231" y="1310927"/>
                  </a:lnTo>
                  <a:lnTo>
                    <a:pt x="119915" y="1302128"/>
                  </a:lnTo>
                  <a:lnTo>
                    <a:pt x="117263" y="1294031"/>
                  </a:lnTo>
                  <a:lnTo>
                    <a:pt x="111768" y="1287519"/>
                  </a:lnTo>
                  <a:lnTo>
                    <a:pt x="103924" y="1283475"/>
                  </a:lnTo>
                  <a:lnTo>
                    <a:pt x="95125" y="1282792"/>
                  </a:lnTo>
                  <a:close/>
                </a:path>
                <a:path w="11962130" h="7343775">
                  <a:moveTo>
                    <a:pt x="123816" y="1198149"/>
                  </a:moveTo>
                  <a:lnTo>
                    <a:pt x="115598" y="1200397"/>
                  </a:lnTo>
                  <a:lnTo>
                    <a:pt x="108822" y="1205563"/>
                  </a:lnTo>
                  <a:lnTo>
                    <a:pt x="104381" y="1213241"/>
                  </a:lnTo>
                  <a:lnTo>
                    <a:pt x="103263" y="1221995"/>
                  </a:lnTo>
                  <a:lnTo>
                    <a:pt x="105511" y="1230213"/>
                  </a:lnTo>
                  <a:lnTo>
                    <a:pt x="110677" y="1236988"/>
                  </a:lnTo>
                  <a:lnTo>
                    <a:pt x="118313" y="1241416"/>
                  </a:lnTo>
                  <a:lnTo>
                    <a:pt x="127067" y="1242532"/>
                  </a:lnTo>
                  <a:lnTo>
                    <a:pt x="135287" y="1240279"/>
                  </a:lnTo>
                  <a:lnTo>
                    <a:pt x="142067" y="1235101"/>
                  </a:lnTo>
                  <a:lnTo>
                    <a:pt x="146502" y="1227442"/>
                  </a:lnTo>
                  <a:lnTo>
                    <a:pt x="147619" y="1218687"/>
                  </a:lnTo>
                  <a:lnTo>
                    <a:pt x="145371" y="1210469"/>
                  </a:lnTo>
                  <a:lnTo>
                    <a:pt x="140205" y="1203693"/>
                  </a:lnTo>
                  <a:lnTo>
                    <a:pt x="132570" y="1199267"/>
                  </a:lnTo>
                  <a:lnTo>
                    <a:pt x="123816" y="1198149"/>
                  </a:lnTo>
                  <a:close/>
                </a:path>
                <a:path w="11962130" h="7343775">
                  <a:moveTo>
                    <a:pt x="156670" y="1115037"/>
                  </a:moveTo>
                  <a:lnTo>
                    <a:pt x="148352" y="1116879"/>
                  </a:lnTo>
                  <a:lnTo>
                    <a:pt x="141331" y="1121707"/>
                  </a:lnTo>
                  <a:lnTo>
                    <a:pt x="136519" y="1129157"/>
                  </a:lnTo>
                  <a:lnTo>
                    <a:pt x="134974" y="1137846"/>
                  </a:lnTo>
                  <a:lnTo>
                    <a:pt x="136817" y="1146164"/>
                  </a:lnTo>
                  <a:lnTo>
                    <a:pt x="141644" y="1153185"/>
                  </a:lnTo>
                  <a:lnTo>
                    <a:pt x="149053" y="1157980"/>
                  </a:lnTo>
                  <a:lnTo>
                    <a:pt x="157743" y="1159525"/>
                  </a:lnTo>
                  <a:lnTo>
                    <a:pt x="166063" y="1157678"/>
                  </a:lnTo>
                  <a:lnTo>
                    <a:pt x="173089" y="1152839"/>
                  </a:lnTo>
                  <a:lnTo>
                    <a:pt x="177893" y="1145406"/>
                  </a:lnTo>
                  <a:lnTo>
                    <a:pt x="179439" y="1136717"/>
                  </a:lnTo>
                  <a:lnTo>
                    <a:pt x="177596" y="1128398"/>
                  </a:lnTo>
                  <a:lnTo>
                    <a:pt x="172769" y="1121378"/>
                  </a:lnTo>
                  <a:lnTo>
                    <a:pt x="165360" y="1116582"/>
                  </a:lnTo>
                  <a:lnTo>
                    <a:pt x="156670" y="1115037"/>
                  </a:lnTo>
                  <a:close/>
                </a:path>
                <a:path w="11962130" h="7343775">
                  <a:moveTo>
                    <a:pt x="193623" y="1033657"/>
                  </a:moveTo>
                  <a:lnTo>
                    <a:pt x="185223" y="1035086"/>
                  </a:lnTo>
                  <a:lnTo>
                    <a:pt x="177973" y="1039561"/>
                  </a:lnTo>
                  <a:lnTo>
                    <a:pt x="172800" y="1046765"/>
                  </a:lnTo>
                  <a:lnTo>
                    <a:pt x="170827" y="1055367"/>
                  </a:lnTo>
                  <a:lnTo>
                    <a:pt x="172256" y="1063766"/>
                  </a:lnTo>
                  <a:lnTo>
                    <a:pt x="176730" y="1071016"/>
                  </a:lnTo>
                  <a:lnTo>
                    <a:pt x="183893" y="1076172"/>
                  </a:lnTo>
                  <a:lnTo>
                    <a:pt x="192496" y="1078144"/>
                  </a:lnTo>
                  <a:lnTo>
                    <a:pt x="200897" y="1076711"/>
                  </a:lnTo>
                  <a:lnTo>
                    <a:pt x="208153" y="1072224"/>
                  </a:lnTo>
                  <a:lnTo>
                    <a:pt x="213320" y="1065038"/>
                  </a:lnTo>
                  <a:lnTo>
                    <a:pt x="215293" y="1056436"/>
                  </a:lnTo>
                  <a:lnTo>
                    <a:pt x="213863" y="1048036"/>
                  </a:lnTo>
                  <a:lnTo>
                    <a:pt x="209388" y="1040786"/>
                  </a:lnTo>
                  <a:lnTo>
                    <a:pt x="202225" y="1035630"/>
                  </a:lnTo>
                  <a:lnTo>
                    <a:pt x="193623" y="1033657"/>
                  </a:lnTo>
                  <a:close/>
                </a:path>
                <a:path w="11962130" h="7343775">
                  <a:moveTo>
                    <a:pt x="234551" y="954208"/>
                  </a:moveTo>
                  <a:lnTo>
                    <a:pt x="226092" y="955226"/>
                  </a:lnTo>
                  <a:lnTo>
                    <a:pt x="218632" y="959343"/>
                  </a:lnTo>
                  <a:lnTo>
                    <a:pt x="213113" y="966285"/>
                  </a:lnTo>
                  <a:lnTo>
                    <a:pt x="210724" y="974781"/>
                  </a:lnTo>
                  <a:lnTo>
                    <a:pt x="211742" y="983240"/>
                  </a:lnTo>
                  <a:lnTo>
                    <a:pt x="215858" y="990701"/>
                  </a:lnTo>
                  <a:lnTo>
                    <a:pt x="222761" y="996199"/>
                  </a:lnTo>
                  <a:lnTo>
                    <a:pt x="231258" y="998588"/>
                  </a:lnTo>
                  <a:lnTo>
                    <a:pt x="239719" y="997565"/>
                  </a:lnTo>
                  <a:lnTo>
                    <a:pt x="247185" y="993437"/>
                  </a:lnTo>
                  <a:lnTo>
                    <a:pt x="252695" y="986511"/>
                  </a:lnTo>
                  <a:lnTo>
                    <a:pt x="255085" y="978015"/>
                  </a:lnTo>
                  <a:lnTo>
                    <a:pt x="254066" y="969556"/>
                  </a:lnTo>
                  <a:lnTo>
                    <a:pt x="249950" y="962096"/>
                  </a:lnTo>
                  <a:lnTo>
                    <a:pt x="243047" y="956598"/>
                  </a:lnTo>
                  <a:lnTo>
                    <a:pt x="234551" y="954208"/>
                  </a:lnTo>
                  <a:close/>
                </a:path>
                <a:path w="11962130" h="7343775">
                  <a:moveTo>
                    <a:pt x="279348" y="876878"/>
                  </a:moveTo>
                  <a:lnTo>
                    <a:pt x="270850" y="877489"/>
                  </a:lnTo>
                  <a:lnTo>
                    <a:pt x="263200" y="881241"/>
                  </a:lnTo>
                  <a:lnTo>
                    <a:pt x="257354" y="887910"/>
                  </a:lnTo>
                  <a:lnTo>
                    <a:pt x="254558" y="896281"/>
                  </a:lnTo>
                  <a:lnTo>
                    <a:pt x="255169" y="904780"/>
                  </a:lnTo>
                  <a:lnTo>
                    <a:pt x="258922" y="912429"/>
                  </a:lnTo>
                  <a:lnTo>
                    <a:pt x="265553" y="918253"/>
                  </a:lnTo>
                  <a:lnTo>
                    <a:pt x="273924" y="921048"/>
                  </a:lnTo>
                  <a:lnTo>
                    <a:pt x="282425" y="920433"/>
                  </a:lnTo>
                  <a:lnTo>
                    <a:pt x="290080" y="916669"/>
                  </a:lnTo>
                  <a:lnTo>
                    <a:pt x="295917" y="910015"/>
                  </a:lnTo>
                  <a:lnTo>
                    <a:pt x="298713" y="901644"/>
                  </a:lnTo>
                  <a:lnTo>
                    <a:pt x="298102" y="893146"/>
                  </a:lnTo>
                  <a:lnTo>
                    <a:pt x="294350" y="885497"/>
                  </a:lnTo>
                  <a:lnTo>
                    <a:pt x="287719" y="879673"/>
                  </a:lnTo>
                  <a:lnTo>
                    <a:pt x="279348" y="876878"/>
                  </a:lnTo>
                  <a:close/>
                </a:path>
                <a:path w="11962130" h="7343775">
                  <a:moveTo>
                    <a:pt x="327919" y="801853"/>
                  </a:moveTo>
                  <a:lnTo>
                    <a:pt x="319401" y="802050"/>
                  </a:lnTo>
                  <a:lnTo>
                    <a:pt x="311579" y="805427"/>
                  </a:lnTo>
                  <a:lnTo>
                    <a:pt x="305415" y="811805"/>
                  </a:lnTo>
                  <a:lnTo>
                    <a:pt x="302217" y="820030"/>
                  </a:lnTo>
                  <a:lnTo>
                    <a:pt x="302391" y="827531"/>
                  </a:lnTo>
                  <a:lnTo>
                    <a:pt x="302414" y="828548"/>
                  </a:lnTo>
                  <a:lnTo>
                    <a:pt x="305791" y="836371"/>
                  </a:lnTo>
                  <a:lnTo>
                    <a:pt x="312131" y="842510"/>
                  </a:lnTo>
                  <a:lnTo>
                    <a:pt x="320357" y="845708"/>
                  </a:lnTo>
                  <a:lnTo>
                    <a:pt x="328878" y="845506"/>
                  </a:lnTo>
                  <a:lnTo>
                    <a:pt x="336707" y="842118"/>
                  </a:lnTo>
                  <a:lnTo>
                    <a:pt x="342860" y="835756"/>
                  </a:lnTo>
                  <a:lnTo>
                    <a:pt x="346059" y="827531"/>
                  </a:lnTo>
                  <a:lnTo>
                    <a:pt x="345886" y="820030"/>
                  </a:lnTo>
                  <a:lnTo>
                    <a:pt x="345862" y="819013"/>
                  </a:lnTo>
                  <a:lnTo>
                    <a:pt x="342485" y="811190"/>
                  </a:lnTo>
                  <a:lnTo>
                    <a:pt x="336144" y="805051"/>
                  </a:lnTo>
                  <a:lnTo>
                    <a:pt x="327919" y="801853"/>
                  </a:lnTo>
                  <a:close/>
                </a:path>
                <a:path w="11962130" h="7343775">
                  <a:moveTo>
                    <a:pt x="371591" y="729097"/>
                  </a:moveTo>
                  <a:lnTo>
                    <a:pt x="363617" y="732098"/>
                  </a:lnTo>
                  <a:lnTo>
                    <a:pt x="357158" y="738176"/>
                  </a:lnTo>
                  <a:lnTo>
                    <a:pt x="353572" y="746240"/>
                  </a:lnTo>
                  <a:lnTo>
                    <a:pt x="353364" y="754757"/>
                  </a:lnTo>
                  <a:lnTo>
                    <a:pt x="356364" y="762731"/>
                  </a:lnTo>
                  <a:lnTo>
                    <a:pt x="362405" y="769165"/>
                  </a:lnTo>
                  <a:lnTo>
                    <a:pt x="370470" y="772751"/>
                  </a:lnTo>
                  <a:lnTo>
                    <a:pt x="378991" y="772955"/>
                  </a:lnTo>
                  <a:lnTo>
                    <a:pt x="386972" y="769943"/>
                  </a:lnTo>
                  <a:lnTo>
                    <a:pt x="393421" y="763880"/>
                  </a:lnTo>
                  <a:lnTo>
                    <a:pt x="397007" y="755816"/>
                  </a:lnTo>
                  <a:lnTo>
                    <a:pt x="397215" y="747299"/>
                  </a:lnTo>
                  <a:lnTo>
                    <a:pt x="394214" y="739325"/>
                  </a:lnTo>
                  <a:lnTo>
                    <a:pt x="388172" y="732891"/>
                  </a:lnTo>
                  <a:lnTo>
                    <a:pt x="380109" y="729305"/>
                  </a:lnTo>
                  <a:lnTo>
                    <a:pt x="371591" y="729097"/>
                  </a:lnTo>
                  <a:close/>
                </a:path>
                <a:path w="11962130" h="7343775">
                  <a:moveTo>
                    <a:pt x="427331" y="658793"/>
                  </a:moveTo>
                  <a:lnTo>
                    <a:pt x="419221" y="661403"/>
                  </a:lnTo>
                  <a:lnTo>
                    <a:pt x="412473" y="667160"/>
                  </a:lnTo>
                  <a:lnTo>
                    <a:pt x="408499" y="675040"/>
                  </a:lnTo>
                  <a:lnTo>
                    <a:pt x="407877" y="683537"/>
                  </a:lnTo>
                  <a:lnTo>
                    <a:pt x="410486" y="691647"/>
                  </a:lnTo>
                  <a:lnTo>
                    <a:pt x="416208" y="698367"/>
                  </a:lnTo>
                  <a:lnTo>
                    <a:pt x="424088" y="702341"/>
                  </a:lnTo>
                  <a:lnTo>
                    <a:pt x="432589" y="702959"/>
                  </a:lnTo>
                  <a:lnTo>
                    <a:pt x="440708" y="700339"/>
                  </a:lnTo>
                  <a:lnTo>
                    <a:pt x="447443" y="694598"/>
                  </a:lnTo>
                  <a:lnTo>
                    <a:pt x="451417" y="686718"/>
                  </a:lnTo>
                  <a:lnTo>
                    <a:pt x="452039" y="678220"/>
                  </a:lnTo>
                  <a:lnTo>
                    <a:pt x="449430" y="670109"/>
                  </a:lnTo>
                  <a:lnTo>
                    <a:pt x="443708" y="663389"/>
                  </a:lnTo>
                  <a:lnTo>
                    <a:pt x="435828" y="659416"/>
                  </a:lnTo>
                  <a:lnTo>
                    <a:pt x="427331" y="658793"/>
                  </a:lnTo>
                  <a:close/>
                </a:path>
                <a:path w="11962130" h="7343775">
                  <a:moveTo>
                    <a:pt x="486422" y="591313"/>
                  </a:moveTo>
                  <a:lnTo>
                    <a:pt x="478198" y="593539"/>
                  </a:lnTo>
                  <a:lnTo>
                    <a:pt x="471187" y="598972"/>
                  </a:lnTo>
                  <a:lnTo>
                    <a:pt x="466848" y="606656"/>
                  </a:lnTo>
                  <a:lnTo>
                    <a:pt x="465827" y="615115"/>
                  </a:lnTo>
                  <a:lnTo>
                    <a:pt x="468053" y="623339"/>
                  </a:lnTo>
                  <a:lnTo>
                    <a:pt x="473452" y="630321"/>
                  </a:lnTo>
                  <a:lnTo>
                    <a:pt x="481137" y="634660"/>
                  </a:lnTo>
                  <a:lnTo>
                    <a:pt x="489599" y="635677"/>
                  </a:lnTo>
                  <a:lnTo>
                    <a:pt x="497833" y="633441"/>
                  </a:lnTo>
                  <a:lnTo>
                    <a:pt x="504831" y="628022"/>
                  </a:lnTo>
                  <a:lnTo>
                    <a:pt x="509170" y="620337"/>
                  </a:lnTo>
                  <a:lnTo>
                    <a:pt x="510191" y="611879"/>
                  </a:lnTo>
                  <a:lnTo>
                    <a:pt x="507965" y="603655"/>
                  </a:lnTo>
                  <a:lnTo>
                    <a:pt x="502565" y="596673"/>
                  </a:lnTo>
                  <a:lnTo>
                    <a:pt x="494880" y="592334"/>
                  </a:lnTo>
                  <a:lnTo>
                    <a:pt x="486422" y="591313"/>
                  </a:lnTo>
                  <a:close/>
                </a:path>
                <a:path w="11962130" h="7343775">
                  <a:moveTo>
                    <a:pt x="549851" y="526816"/>
                  </a:moveTo>
                  <a:lnTo>
                    <a:pt x="541451" y="528243"/>
                  </a:lnTo>
                  <a:lnTo>
                    <a:pt x="533953" y="532979"/>
                  </a:lnTo>
                  <a:lnTo>
                    <a:pt x="528897" y="540213"/>
                  </a:lnTo>
                  <a:lnTo>
                    <a:pt x="527070" y="548535"/>
                  </a:lnTo>
                  <a:lnTo>
                    <a:pt x="528497" y="556935"/>
                  </a:lnTo>
                  <a:lnTo>
                    <a:pt x="533203" y="564401"/>
                  </a:lnTo>
                  <a:lnTo>
                    <a:pt x="540437" y="569457"/>
                  </a:lnTo>
                  <a:lnTo>
                    <a:pt x="548763" y="571280"/>
                  </a:lnTo>
                  <a:lnTo>
                    <a:pt x="557172" y="569843"/>
                  </a:lnTo>
                  <a:lnTo>
                    <a:pt x="564657" y="565120"/>
                  </a:lnTo>
                  <a:lnTo>
                    <a:pt x="569713" y="557887"/>
                  </a:lnTo>
                  <a:lnTo>
                    <a:pt x="571540" y="549565"/>
                  </a:lnTo>
                  <a:lnTo>
                    <a:pt x="570113" y="541165"/>
                  </a:lnTo>
                  <a:lnTo>
                    <a:pt x="565407" y="533698"/>
                  </a:lnTo>
                  <a:lnTo>
                    <a:pt x="558173" y="528642"/>
                  </a:lnTo>
                  <a:lnTo>
                    <a:pt x="549851" y="526816"/>
                  </a:lnTo>
                  <a:close/>
                </a:path>
                <a:path w="11962130" h="7343775">
                  <a:moveTo>
                    <a:pt x="615388" y="465591"/>
                  </a:moveTo>
                  <a:lnTo>
                    <a:pt x="606929" y="466611"/>
                  </a:lnTo>
                  <a:lnTo>
                    <a:pt x="599211" y="470980"/>
                  </a:lnTo>
                  <a:lnTo>
                    <a:pt x="593811" y="477962"/>
                  </a:lnTo>
                  <a:lnTo>
                    <a:pt x="591585" y="486186"/>
                  </a:lnTo>
                  <a:lnTo>
                    <a:pt x="592606" y="494645"/>
                  </a:lnTo>
                  <a:lnTo>
                    <a:pt x="596945" y="502329"/>
                  </a:lnTo>
                  <a:lnTo>
                    <a:pt x="603927" y="507728"/>
                  </a:lnTo>
                  <a:lnTo>
                    <a:pt x="612155" y="509951"/>
                  </a:lnTo>
                  <a:lnTo>
                    <a:pt x="620624" y="508922"/>
                  </a:lnTo>
                  <a:lnTo>
                    <a:pt x="628328" y="504565"/>
                  </a:lnTo>
                  <a:lnTo>
                    <a:pt x="633727" y="497584"/>
                  </a:lnTo>
                  <a:lnTo>
                    <a:pt x="635953" y="489360"/>
                  </a:lnTo>
                  <a:lnTo>
                    <a:pt x="634933" y="480900"/>
                  </a:lnTo>
                  <a:lnTo>
                    <a:pt x="630594" y="473215"/>
                  </a:lnTo>
                  <a:lnTo>
                    <a:pt x="623613" y="467817"/>
                  </a:lnTo>
                  <a:lnTo>
                    <a:pt x="615388" y="465591"/>
                  </a:lnTo>
                  <a:close/>
                </a:path>
                <a:path w="11962130" h="7343775">
                  <a:moveTo>
                    <a:pt x="683821" y="407654"/>
                  </a:moveTo>
                  <a:lnTo>
                    <a:pt x="675323" y="408276"/>
                  </a:lnTo>
                  <a:lnTo>
                    <a:pt x="667407" y="412277"/>
                  </a:lnTo>
                  <a:lnTo>
                    <a:pt x="661687" y="418997"/>
                  </a:lnTo>
                  <a:lnTo>
                    <a:pt x="659077" y="427108"/>
                  </a:lnTo>
                  <a:lnTo>
                    <a:pt x="659699" y="435606"/>
                  </a:lnTo>
                  <a:lnTo>
                    <a:pt x="663674" y="443486"/>
                  </a:lnTo>
                  <a:lnTo>
                    <a:pt x="670394" y="449207"/>
                  </a:lnTo>
                  <a:lnTo>
                    <a:pt x="678508" y="451813"/>
                  </a:lnTo>
                  <a:lnTo>
                    <a:pt x="687015" y="451183"/>
                  </a:lnTo>
                  <a:lnTo>
                    <a:pt x="694916" y="447193"/>
                  </a:lnTo>
                  <a:lnTo>
                    <a:pt x="700637" y="440473"/>
                  </a:lnTo>
                  <a:lnTo>
                    <a:pt x="703247" y="432363"/>
                  </a:lnTo>
                  <a:lnTo>
                    <a:pt x="702625" y="423866"/>
                  </a:lnTo>
                  <a:lnTo>
                    <a:pt x="698651" y="415985"/>
                  </a:lnTo>
                  <a:lnTo>
                    <a:pt x="691931" y="410264"/>
                  </a:lnTo>
                  <a:lnTo>
                    <a:pt x="683821" y="407654"/>
                  </a:lnTo>
                  <a:close/>
                </a:path>
                <a:path w="11962130" h="7343775">
                  <a:moveTo>
                    <a:pt x="755051" y="353154"/>
                  </a:moveTo>
                  <a:lnTo>
                    <a:pt x="746534" y="353362"/>
                  </a:lnTo>
                  <a:lnTo>
                    <a:pt x="738433" y="356974"/>
                  </a:lnTo>
                  <a:lnTo>
                    <a:pt x="732392" y="363407"/>
                  </a:lnTo>
                  <a:lnTo>
                    <a:pt x="729391" y="371382"/>
                  </a:lnTo>
                  <a:lnTo>
                    <a:pt x="729571" y="378779"/>
                  </a:lnTo>
                  <a:lnTo>
                    <a:pt x="729599" y="379900"/>
                  </a:lnTo>
                  <a:lnTo>
                    <a:pt x="733184" y="387964"/>
                  </a:lnTo>
                  <a:lnTo>
                    <a:pt x="739619" y="394005"/>
                  </a:lnTo>
                  <a:lnTo>
                    <a:pt x="747597" y="397003"/>
                  </a:lnTo>
                  <a:lnTo>
                    <a:pt x="756126" y="396787"/>
                  </a:lnTo>
                  <a:lnTo>
                    <a:pt x="764211" y="393186"/>
                  </a:lnTo>
                  <a:lnTo>
                    <a:pt x="770252" y="386753"/>
                  </a:lnTo>
                  <a:lnTo>
                    <a:pt x="773253" y="378779"/>
                  </a:lnTo>
                  <a:lnTo>
                    <a:pt x="773073" y="371382"/>
                  </a:lnTo>
                  <a:lnTo>
                    <a:pt x="773045" y="370261"/>
                  </a:lnTo>
                  <a:lnTo>
                    <a:pt x="769459" y="362197"/>
                  </a:lnTo>
                  <a:lnTo>
                    <a:pt x="763026" y="356155"/>
                  </a:lnTo>
                  <a:lnTo>
                    <a:pt x="755051" y="353154"/>
                  </a:lnTo>
                  <a:close/>
                </a:path>
                <a:path w="11962130" h="7343775">
                  <a:moveTo>
                    <a:pt x="820334" y="302023"/>
                  </a:moveTo>
                  <a:lnTo>
                    <a:pt x="812071" y="305245"/>
                  </a:lnTo>
                  <a:lnTo>
                    <a:pt x="805731" y="311384"/>
                  </a:lnTo>
                  <a:lnTo>
                    <a:pt x="802354" y="319207"/>
                  </a:lnTo>
                  <a:lnTo>
                    <a:pt x="802156" y="327724"/>
                  </a:lnTo>
                  <a:lnTo>
                    <a:pt x="805355" y="335950"/>
                  </a:lnTo>
                  <a:lnTo>
                    <a:pt x="811495" y="342290"/>
                  </a:lnTo>
                  <a:lnTo>
                    <a:pt x="819321" y="345664"/>
                  </a:lnTo>
                  <a:lnTo>
                    <a:pt x="827850" y="345854"/>
                  </a:lnTo>
                  <a:lnTo>
                    <a:pt x="836098" y="342642"/>
                  </a:lnTo>
                  <a:lnTo>
                    <a:pt x="842438" y="336502"/>
                  </a:lnTo>
                  <a:lnTo>
                    <a:pt x="845814" y="328680"/>
                  </a:lnTo>
                  <a:lnTo>
                    <a:pt x="846012" y="320162"/>
                  </a:lnTo>
                  <a:lnTo>
                    <a:pt x="842813" y="311937"/>
                  </a:lnTo>
                  <a:lnTo>
                    <a:pt x="836674" y="305596"/>
                  </a:lnTo>
                  <a:lnTo>
                    <a:pt x="828852" y="302220"/>
                  </a:lnTo>
                  <a:lnTo>
                    <a:pt x="820334" y="302023"/>
                  </a:lnTo>
                  <a:close/>
                </a:path>
                <a:path w="11962130" h="7343775">
                  <a:moveTo>
                    <a:pt x="896594" y="254378"/>
                  </a:moveTo>
                  <a:lnTo>
                    <a:pt x="888184" y="257196"/>
                  </a:lnTo>
                  <a:lnTo>
                    <a:pt x="881553" y="263020"/>
                  </a:lnTo>
                  <a:lnTo>
                    <a:pt x="877801" y="270670"/>
                  </a:lnTo>
                  <a:lnTo>
                    <a:pt x="877190" y="279168"/>
                  </a:lnTo>
                  <a:lnTo>
                    <a:pt x="879985" y="287539"/>
                  </a:lnTo>
                  <a:lnTo>
                    <a:pt x="885810" y="294169"/>
                  </a:lnTo>
                  <a:lnTo>
                    <a:pt x="893464" y="297919"/>
                  </a:lnTo>
                  <a:lnTo>
                    <a:pt x="901974" y="298523"/>
                  </a:lnTo>
                  <a:lnTo>
                    <a:pt x="910367" y="295715"/>
                  </a:lnTo>
                  <a:lnTo>
                    <a:pt x="916998" y="289891"/>
                  </a:lnTo>
                  <a:lnTo>
                    <a:pt x="920750" y="282242"/>
                  </a:lnTo>
                  <a:lnTo>
                    <a:pt x="921361" y="273743"/>
                  </a:lnTo>
                  <a:lnTo>
                    <a:pt x="918565" y="265372"/>
                  </a:lnTo>
                  <a:lnTo>
                    <a:pt x="912741" y="258741"/>
                  </a:lnTo>
                  <a:lnTo>
                    <a:pt x="905092" y="254989"/>
                  </a:lnTo>
                  <a:lnTo>
                    <a:pt x="896594" y="254378"/>
                  </a:lnTo>
                  <a:close/>
                </a:path>
                <a:path w="11962130" h="7343775">
                  <a:moveTo>
                    <a:pt x="975102" y="210559"/>
                  </a:moveTo>
                  <a:lnTo>
                    <a:pt x="966567" y="212968"/>
                  </a:lnTo>
                  <a:lnTo>
                    <a:pt x="959663" y="218467"/>
                  </a:lnTo>
                  <a:lnTo>
                    <a:pt x="955547" y="225927"/>
                  </a:lnTo>
                  <a:lnTo>
                    <a:pt x="954529" y="234386"/>
                  </a:lnTo>
                  <a:lnTo>
                    <a:pt x="956919" y="242882"/>
                  </a:lnTo>
                  <a:lnTo>
                    <a:pt x="962418" y="249785"/>
                  </a:lnTo>
                  <a:lnTo>
                    <a:pt x="969882" y="253899"/>
                  </a:lnTo>
                  <a:lnTo>
                    <a:pt x="978353" y="254911"/>
                  </a:lnTo>
                  <a:lnTo>
                    <a:pt x="986872" y="252510"/>
                  </a:lnTo>
                  <a:lnTo>
                    <a:pt x="993775" y="247012"/>
                  </a:lnTo>
                  <a:lnTo>
                    <a:pt x="997891" y="239552"/>
                  </a:lnTo>
                  <a:lnTo>
                    <a:pt x="998910" y="231093"/>
                  </a:lnTo>
                  <a:lnTo>
                    <a:pt x="996520" y="222596"/>
                  </a:lnTo>
                  <a:lnTo>
                    <a:pt x="991021" y="215693"/>
                  </a:lnTo>
                  <a:lnTo>
                    <a:pt x="983561" y="211577"/>
                  </a:lnTo>
                  <a:lnTo>
                    <a:pt x="975102" y="210559"/>
                  </a:lnTo>
                  <a:close/>
                </a:path>
                <a:path w="11962130" h="7343775">
                  <a:moveTo>
                    <a:pt x="1055695" y="170677"/>
                  </a:moveTo>
                  <a:lnTo>
                    <a:pt x="1047052" y="172669"/>
                  </a:lnTo>
                  <a:lnTo>
                    <a:pt x="1039890" y="177824"/>
                  </a:lnTo>
                  <a:lnTo>
                    <a:pt x="1035415" y="185075"/>
                  </a:lnTo>
                  <a:lnTo>
                    <a:pt x="1033986" y="193474"/>
                  </a:lnTo>
                  <a:lnTo>
                    <a:pt x="1035959" y="202077"/>
                  </a:lnTo>
                  <a:lnTo>
                    <a:pt x="1041115" y="209239"/>
                  </a:lnTo>
                  <a:lnTo>
                    <a:pt x="1048370" y="213712"/>
                  </a:lnTo>
                  <a:lnTo>
                    <a:pt x="1056781" y="215136"/>
                  </a:lnTo>
                  <a:lnTo>
                    <a:pt x="1065406" y="213152"/>
                  </a:lnTo>
                  <a:lnTo>
                    <a:pt x="1072570" y="207997"/>
                  </a:lnTo>
                  <a:lnTo>
                    <a:pt x="1077044" y="200746"/>
                  </a:lnTo>
                  <a:lnTo>
                    <a:pt x="1078474" y="192347"/>
                  </a:lnTo>
                  <a:lnTo>
                    <a:pt x="1076501" y="183744"/>
                  </a:lnTo>
                  <a:lnTo>
                    <a:pt x="1071345" y="176582"/>
                  </a:lnTo>
                  <a:lnTo>
                    <a:pt x="1064095" y="172107"/>
                  </a:lnTo>
                  <a:lnTo>
                    <a:pt x="1055695" y="170677"/>
                  </a:lnTo>
                  <a:close/>
                </a:path>
                <a:path w="11962130" h="7343775">
                  <a:moveTo>
                    <a:pt x="1138181" y="134842"/>
                  </a:moveTo>
                  <a:lnTo>
                    <a:pt x="1129451" y="136404"/>
                  </a:lnTo>
                  <a:lnTo>
                    <a:pt x="1122042" y="141199"/>
                  </a:lnTo>
                  <a:lnTo>
                    <a:pt x="1117215" y="148220"/>
                  </a:lnTo>
                  <a:lnTo>
                    <a:pt x="1115372" y="156538"/>
                  </a:lnTo>
                  <a:lnTo>
                    <a:pt x="1116918" y="165227"/>
                  </a:lnTo>
                  <a:lnTo>
                    <a:pt x="1121714" y="172636"/>
                  </a:lnTo>
                  <a:lnTo>
                    <a:pt x="1128739" y="177462"/>
                  </a:lnTo>
                  <a:lnTo>
                    <a:pt x="1137069" y="179300"/>
                  </a:lnTo>
                  <a:lnTo>
                    <a:pt x="1145782" y="177745"/>
                  </a:lnTo>
                  <a:lnTo>
                    <a:pt x="1153191" y="172949"/>
                  </a:lnTo>
                  <a:lnTo>
                    <a:pt x="1158019" y="165928"/>
                  </a:lnTo>
                  <a:lnTo>
                    <a:pt x="1159861" y="157610"/>
                  </a:lnTo>
                  <a:lnTo>
                    <a:pt x="1158316" y="148921"/>
                  </a:lnTo>
                  <a:lnTo>
                    <a:pt x="1153520" y="141512"/>
                  </a:lnTo>
                  <a:lnTo>
                    <a:pt x="1146500" y="136684"/>
                  </a:lnTo>
                  <a:lnTo>
                    <a:pt x="1138181" y="134842"/>
                  </a:lnTo>
                  <a:close/>
                </a:path>
                <a:path w="11962130" h="7343775">
                  <a:moveTo>
                    <a:pt x="1222336" y="103148"/>
                  </a:moveTo>
                  <a:lnTo>
                    <a:pt x="1213539" y="104279"/>
                  </a:lnTo>
                  <a:lnTo>
                    <a:pt x="1205904" y="108706"/>
                  </a:lnTo>
                  <a:lnTo>
                    <a:pt x="1200739" y="115482"/>
                  </a:lnTo>
                  <a:lnTo>
                    <a:pt x="1198491" y="123700"/>
                  </a:lnTo>
                  <a:lnTo>
                    <a:pt x="1199608" y="132454"/>
                  </a:lnTo>
                  <a:lnTo>
                    <a:pt x="1204036" y="140089"/>
                  </a:lnTo>
                  <a:lnTo>
                    <a:pt x="1210816" y="145253"/>
                  </a:lnTo>
                  <a:lnTo>
                    <a:pt x="1219046" y="147497"/>
                  </a:lnTo>
                  <a:lnTo>
                    <a:pt x="1227825" y="146371"/>
                  </a:lnTo>
                  <a:lnTo>
                    <a:pt x="1235460" y="141944"/>
                  </a:lnTo>
                  <a:lnTo>
                    <a:pt x="1240626" y="135169"/>
                  </a:lnTo>
                  <a:lnTo>
                    <a:pt x="1242874" y="126951"/>
                  </a:lnTo>
                  <a:lnTo>
                    <a:pt x="1241756" y="118196"/>
                  </a:lnTo>
                  <a:lnTo>
                    <a:pt x="1237330" y="110561"/>
                  </a:lnTo>
                  <a:lnTo>
                    <a:pt x="1230554" y="105396"/>
                  </a:lnTo>
                  <a:lnTo>
                    <a:pt x="1222336" y="103148"/>
                  </a:lnTo>
                  <a:close/>
                </a:path>
                <a:path w="11962130" h="7343775">
                  <a:moveTo>
                    <a:pt x="1307972" y="75678"/>
                  </a:moveTo>
                  <a:lnTo>
                    <a:pt x="1299131" y="76373"/>
                  </a:lnTo>
                  <a:lnTo>
                    <a:pt x="1291286" y="80417"/>
                  </a:lnTo>
                  <a:lnTo>
                    <a:pt x="1285791" y="86929"/>
                  </a:lnTo>
                  <a:lnTo>
                    <a:pt x="1283139" y="95026"/>
                  </a:lnTo>
                  <a:lnTo>
                    <a:pt x="1283822" y="103825"/>
                  </a:lnTo>
                  <a:lnTo>
                    <a:pt x="1287867" y="111669"/>
                  </a:lnTo>
                  <a:lnTo>
                    <a:pt x="1294383" y="117162"/>
                  </a:lnTo>
                  <a:lnTo>
                    <a:pt x="1302493" y="119811"/>
                  </a:lnTo>
                  <a:lnTo>
                    <a:pt x="1311316" y="119120"/>
                  </a:lnTo>
                  <a:lnTo>
                    <a:pt x="1319161" y="115077"/>
                  </a:lnTo>
                  <a:lnTo>
                    <a:pt x="1324656" y="108565"/>
                  </a:lnTo>
                  <a:lnTo>
                    <a:pt x="1327308" y="100468"/>
                  </a:lnTo>
                  <a:lnTo>
                    <a:pt x="1326625" y="91669"/>
                  </a:lnTo>
                  <a:lnTo>
                    <a:pt x="1322581" y="83824"/>
                  </a:lnTo>
                  <a:lnTo>
                    <a:pt x="1316069" y="78330"/>
                  </a:lnTo>
                  <a:lnTo>
                    <a:pt x="1307972" y="75678"/>
                  </a:lnTo>
                  <a:close/>
                </a:path>
                <a:path w="11962130" h="7343775">
                  <a:moveTo>
                    <a:pt x="1394871" y="52502"/>
                  </a:moveTo>
                  <a:lnTo>
                    <a:pt x="1386005" y="52758"/>
                  </a:lnTo>
                  <a:lnTo>
                    <a:pt x="1377970" y="56408"/>
                  </a:lnTo>
                  <a:lnTo>
                    <a:pt x="1372159" y="62640"/>
                  </a:lnTo>
                  <a:lnTo>
                    <a:pt x="1369109" y="70595"/>
                  </a:lnTo>
                  <a:lnTo>
                    <a:pt x="1369322" y="78220"/>
                  </a:lnTo>
                  <a:lnTo>
                    <a:pt x="1369355" y="79416"/>
                  </a:lnTo>
                  <a:lnTo>
                    <a:pt x="1373006" y="87452"/>
                  </a:lnTo>
                  <a:lnTo>
                    <a:pt x="1379242" y="93262"/>
                  </a:lnTo>
                  <a:lnTo>
                    <a:pt x="1387210" y="96309"/>
                  </a:lnTo>
                  <a:lnTo>
                    <a:pt x="1396057" y="96056"/>
                  </a:lnTo>
                  <a:lnTo>
                    <a:pt x="1404093" y="92407"/>
                  </a:lnTo>
                  <a:lnTo>
                    <a:pt x="1409904" y="86175"/>
                  </a:lnTo>
                  <a:lnTo>
                    <a:pt x="1412954" y="78220"/>
                  </a:lnTo>
                  <a:lnTo>
                    <a:pt x="1412740" y="70595"/>
                  </a:lnTo>
                  <a:lnTo>
                    <a:pt x="1412707" y="69397"/>
                  </a:lnTo>
                  <a:lnTo>
                    <a:pt x="1409057" y="61362"/>
                  </a:lnTo>
                  <a:lnTo>
                    <a:pt x="1402826" y="55551"/>
                  </a:lnTo>
                  <a:lnTo>
                    <a:pt x="1394871" y="52502"/>
                  </a:lnTo>
                  <a:close/>
                </a:path>
                <a:path w="11962130" h="7343775">
                  <a:moveTo>
                    <a:pt x="1473964" y="33484"/>
                  </a:moveTo>
                  <a:lnTo>
                    <a:pt x="1465755" y="36724"/>
                  </a:lnTo>
                  <a:lnTo>
                    <a:pt x="1459637" y="42655"/>
                  </a:lnTo>
                  <a:lnTo>
                    <a:pt x="1456191" y="50446"/>
                  </a:lnTo>
                  <a:lnTo>
                    <a:pt x="1455992" y="59269"/>
                  </a:lnTo>
                  <a:lnTo>
                    <a:pt x="1459233" y="67479"/>
                  </a:lnTo>
                  <a:lnTo>
                    <a:pt x="1465168" y="73595"/>
                  </a:lnTo>
                  <a:lnTo>
                    <a:pt x="1472973" y="77040"/>
                  </a:lnTo>
                  <a:lnTo>
                    <a:pt x="1481822" y="77233"/>
                  </a:lnTo>
                  <a:lnTo>
                    <a:pt x="1490030" y="73993"/>
                  </a:lnTo>
                  <a:lnTo>
                    <a:pt x="1496148" y="68063"/>
                  </a:lnTo>
                  <a:lnTo>
                    <a:pt x="1499595" y="60271"/>
                  </a:lnTo>
                  <a:lnTo>
                    <a:pt x="1499793" y="51448"/>
                  </a:lnTo>
                  <a:lnTo>
                    <a:pt x="1496553" y="43239"/>
                  </a:lnTo>
                  <a:lnTo>
                    <a:pt x="1490623" y="37121"/>
                  </a:lnTo>
                  <a:lnTo>
                    <a:pt x="1482831" y="33674"/>
                  </a:lnTo>
                  <a:lnTo>
                    <a:pt x="1473964" y="33484"/>
                  </a:lnTo>
                  <a:close/>
                </a:path>
                <a:path w="11962130" h="7343775">
                  <a:moveTo>
                    <a:pt x="1562769" y="18591"/>
                  </a:moveTo>
                  <a:lnTo>
                    <a:pt x="1554407" y="21414"/>
                  </a:lnTo>
                  <a:lnTo>
                    <a:pt x="1547999" y="27029"/>
                  </a:lnTo>
                  <a:lnTo>
                    <a:pt x="1544164" y="34638"/>
                  </a:lnTo>
                  <a:lnTo>
                    <a:pt x="1543522" y="43440"/>
                  </a:lnTo>
                  <a:lnTo>
                    <a:pt x="1546345" y="51802"/>
                  </a:lnTo>
                  <a:lnTo>
                    <a:pt x="1551964" y="58209"/>
                  </a:lnTo>
                  <a:lnTo>
                    <a:pt x="1559586" y="62042"/>
                  </a:lnTo>
                  <a:lnTo>
                    <a:pt x="1568413" y="62682"/>
                  </a:lnTo>
                  <a:lnTo>
                    <a:pt x="1576775" y="59860"/>
                  </a:lnTo>
                  <a:lnTo>
                    <a:pt x="1583183" y="54245"/>
                  </a:lnTo>
                  <a:lnTo>
                    <a:pt x="1587018" y="46636"/>
                  </a:lnTo>
                  <a:lnTo>
                    <a:pt x="1587661" y="37834"/>
                  </a:lnTo>
                  <a:lnTo>
                    <a:pt x="1584839" y="29472"/>
                  </a:lnTo>
                  <a:lnTo>
                    <a:pt x="1579224" y="23064"/>
                  </a:lnTo>
                  <a:lnTo>
                    <a:pt x="1571615" y="19229"/>
                  </a:lnTo>
                  <a:lnTo>
                    <a:pt x="1562769" y="18591"/>
                  </a:lnTo>
                  <a:close/>
                </a:path>
                <a:path w="11962130" h="7343775">
                  <a:moveTo>
                    <a:pt x="1651904" y="7912"/>
                  </a:moveTo>
                  <a:lnTo>
                    <a:pt x="1643441" y="10417"/>
                  </a:lnTo>
                  <a:lnTo>
                    <a:pt x="1636827" y="15786"/>
                  </a:lnTo>
                  <a:lnTo>
                    <a:pt x="1632708" y="23245"/>
                  </a:lnTo>
                  <a:lnTo>
                    <a:pt x="1631734" y="32016"/>
                  </a:lnTo>
                  <a:lnTo>
                    <a:pt x="1634239" y="40479"/>
                  </a:lnTo>
                  <a:lnTo>
                    <a:pt x="1639614" y="47093"/>
                  </a:lnTo>
                  <a:lnTo>
                    <a:pt x="1647085" y="51212"/>
                  </a:lnTo>
                  <a:lnTo>
                    <a:pt x="1655883" y="52184"/>
                  </a:lnTo>
                  <a:lnTo>
                    <a:pt x="1664345" y="49678"/>
                  </a:lnTo>
                  <a:lnTo>
                    <a:pt x="1670960" y="44309"/>
                  </a:lnTo>
                  <a:lnTo>
                    <a:pt x="1675079" y="36850"/>
                  </a:lnTo>
                  <a:lnTo>
                    <a:pt x="1676053" y="28078"/>
                  </a:lnTo>
                  <a:lnTo>
                    <a:pt x="1673548" y="19616"/>
                  </a:lnTo>
                  <a:lnTo>
                    <a:pt x="1668178" y="13001"/>
                  </a:lnTo>
                  <a:lnTo>
                    <a:pt x="1660720" y="8882"/>
                  </a:lnTo>
                  <a:lnTo>
                    <a:pt x="1651904" y="7912"/>
                  </a:lnTo>
                  <a:close/>
                </a:path>
                <a:path w="11962130" h="7343775">
                  <a:moveTo>
                    <a:pt x="1741755" y="1830"/>
                  </a:moveTo>
                  <a:lnTo>
                    <a:pt x="1733177" y="3904"/>
                  </a:lnTo>
                  <a:lnTo>
                    <a:pt x="1726298" y="8932"/>
                  </a:lnTo>
                  <a:lnTo>
                    <a:pt x="1721807" y="16173"/>
                  </a:lnTo>
                  <a:lnTo>
                    <a:pt x="1720391" y="24884"/>
                  </a:lnTo>
                  <a:lnTo>
                    <a:pt x="1722466" y="33462"/>
                  </a:lnTo>
                  <a:lnTo>
                    <a:pt x="1727498" y="40341"/>
                  </a:lnTo>
                  <a:lnTo>
                    <a:pt x="1734752" y="44831"/>
                  </a:lnTo>
                  <a:lnTo>
                    <a:pt x="1743489" y="46247"/>
                  </a:lnTo>
                  <a:lnTo>
                    <a:pt x="1752067" y="44173"/>
                  </a:lnTo>
                  <a:lnTo>
                    <a:pt x="1758945" y="39144"/>
                  </a:lnTo>
                  <a:lnTo>
                    <a:pt x="1763436" y="31904"/>
                  </a:lnTo>
                  <a:lnTo>
                    <a:pt x="1764852" y="23192"/>
                  </a:lnTo>
                  <a:lnTo>
                    <a:pt x="1762779" y="14614"/>
                  </a:lnTo>
                  <a:lnTo>
                    <a:pt x="1757751" y="7736"/>
                  </a:lnTo>
                  <a:lnTo>
                    <a:pt x="1750510" y="3245"/>
                  </a:lnTo>
                  <a:lnTo>
                    <a:pt x="1741755" y="1830"/>
                  </a:lnTo>
                  <a:close/>
                </a:path>
                <a:path w="11962130" h="7343775">
                  <a:moveTo>
                    <a:pt x="1831517" y="0"/>
                  </a:moveTo>
                  <a:lnTo>
                    <a:pt x="1822866" y="1746"/>
                  </a:lnTo>
                  <a:lnTo>
                    <a:pt x="1815802" y="6509"/>
                  </a:lnTo>
                  <a:lnTo>
                    <a:pt x="1811039" y="13574"/>
                  </a:lnTo>
                  <a:lnTo>
                    <a:pt x="1809292" y="22225"/>
                  </a:lnTo>
                  <a:lnTo>
                    <a:pt x="1811040" y="30875"/>
                  </a:lnTo>
                  <a:lnTo>
                    <a:pt x="1815807" y="37940"/>
                  </a:lnTo>
                  <a:lnTo>
                    <a:pt x="1822885" y="42703"/>
                  </a:lnTo>
                  <a:lnTo>
                    <a:pt x="1831562" y="44450"/>
                  </a:lnTo>
                  <a:lnTo>
                    <a:pt x="1840213" y="42703"/>
                  </a:lnTo>
                  <a:lnTo>
                    <a:pt x="1847277" y="37940"/>
                  </a:lnTo>
                  <a:lnTo>
                    <a:pt x="1852040" y="30875"/>
                  </a:lnTo>
                  <a:lnTo>
                    <a:pt x="1853787" y="22225"/>
                  </a:lnTo>
                  <a:lnTo>
                    <a:pt x="1852040" y="13574"/>
                  </a:lnTo>
                  <a:lnTo>
                    <a:pt x="1847277" y="6509"/>
                  </a:lnTo>
                  <a:lnTo>
                    <a:pt x="1840213" y="1746"/>
                  </a:lnTo>
                  <a:lnTo>
                    <a:pt x="1831517" y="0"/>
                  </a:lnTo>
                  <a:close/>
                </a:path>
                <a:path w="11962130" h="7343775">
                  <a:moveTo>
                    <a:pt x="1920462" y="0"/>
                  </a:moveTo>
                  <a:lnTo>
                    <a:pt x="1911811" y="1746"/>
                  </a:lnTo>
                  <a:lnTo>
                    <a:pt x="1904746" y="6509"/>
                  </a:lnTo>
                  <a:lnTo>
                    <a:pt x="1899983" y="13574"/>
                  </a:lnTo>
                  <a:lnTo>
                    <a:pt x="1898237" y="22225"/>
                  </a:lnTo>
                  <a:lnTo>
                    <a:pt x="1899984" y="30875"/>
                  </a:lnTo>
                  <a:lnTo>
                    <a:pt x="1904752" y="37940"/>
                  </a:lnTo>
                  <a:lnTo>
                    <a:pt x="1911830" y="42703"/>
                  </a:lnTo>
                  <a:lnTo>
                    <a:pt x="1920506" y="44450"/>
                  </a:lnTo>
                  <a:lnTo>
                    <a:pt x="1929157" y="42703"/>
                  </a:lnTo>
                  <a:lnTo>
                    <a:pt x="1936222" y="37940"/>
                  </a:lnTo>
                  <a:lnTo>
                    <a:pt x="1940985" y="30875"/>
                  </a:lnTo>
                  <a:lnTo>
                    <a:pt x="1942731" y="22225"/>
                  </a:lnTo>
                  <a:lnTo>
                    <a:pt x="1940985" y="13574"/>
                  </a:lnTo>
                  <a:lnTo>
                    <a:pt x="1936222" y="6509"/>
                  </a:lnTo>
                  <a:lnTo>
                    <a:pt x="1929157" y="1746"/>
                  </a:lnTo>
                  <a:lnTo>
                    <a:pt x="1920462" y="0"/>
                  </a:lnTo>
                  <a:close/>
                </a:path>
                <a:path w="11962130" h="7343775">
                  <a:moveTo>
                    <a:pt x="2009406" y="0"/>
                  </a:moveTo>
                  <a:lnTo>
                    <a:pt x="2000755" y="1746"/>
                  </a:lnTo>
                  <a:lnTo>
                    <a:pt x="1993691" y="6509"/>
                  </a:lnTo>
                  <a:lnTo>
                    <a:pt x="1988928" y="13574"/>
                  </a:lnTo>
                  <a:lnTo>
                    <a:pt x="1987181" y="22225"/>
                  </a:lnTo>
                  <a:lnTo>
                    <a:pt x="1988928" y="30875"/>
                  </a:lnTo>
                  <a:lnTo>
                    <a:pt x="1993696" y="37940"/>
                  </a:lnTo>
                  <a:lnTo>
                    <a:pt x="2000774" y="42703"/>
                  </a:lnTo>
                  <a:lnTo>
                    <a:pt x="2009451" y="44450"/>
                  </a:lnTo>
                  <a:lnTo>
                    <a:pt x="2018102" y="42703"/>
                  </a:lnTo>
                  <a:lnTo>
                    <a:pt x="2025166" y="37940"/>
                  </a:lnTo>
                  <a:lnTo>
                    <a:pt x="2029929" y="30875"/>
                  </a:lnTo>
                  <a:lnTo>
                    <a:pt x="2031676" y="22225"/>
                  </a:lnTo>
                  <a:lnTo>
                    <a:pt x="2029929" y="13574"/>
                  </a:lnTo>
                  <a:lnTo>
                    <a:pt x="2025166" y="6509"/>
                  </a:lnTo>
                  <a:lnTo>
                    <a:pt x="2018102" y="1746"/>
                  </a:lnTo>
                  <a:lnTo>
                    <a:pt x="2009406" y="0"/>
                  </a:lnTo>
                  <a:close/>
                </a:path>
                <a:path w="11962130" h="7343775">
                  <a:moveTo>
                    <a:pt x="2098351" y="0"/>
                  </a:moveTo>
                  <a:lnTo>
                    <a:pt x="2089700" y="1746"/>
                  </a:lnTo>
                  <a:lnTo>
                    <a:pt x="2082635" y="6509"/>
                  </a:lnTo>
                  <a:lnTo>
                    <a:pt x="2077872" y="13574"/>
                  </a:lnTo>
                  <a:lnTo>
                    <a:pt x="2076126" y="22225"/>
                  </a:lnTo>
                  <a:lnTo>
                    <a:pt x="2077873" y="30875"/>
                  </a:lnTo>
                  <a:lnTo>
                    <a:pt x="2082641" y="37940"/>
                  </a:lnTo>
                  <a:lnTo>
                    <a:pt x="2089718" y="42703"/>
                  </a:lnTo>
                  <a:lnTo>
                    <a:pt x="2098395" y="44450"/>
                  </a:lnTo>
                  <a:lnTo>
                    <a:pt x="2107046" y="42703"/>
                  </a:lnTo>
                  <a:lnTo>
                    <a:pt x="2114111" y="37940"/>
                  </a:lnTo>
                  <a:lnTo>
                    <a:pt x="2118874" y="30875"/>
                  </a:lnTo>
                  <a:lnTo>
                    <a:pt x="2120620" y="22225"/>
                  </a:lnTo>
                  <a:lnTo>
                    <a:pt x="2118874" y="13574"/>
                  </a:lnTo>
                  <a:lnTo>
                    <a:pt x="2114111" y="6509"/>
                  </a:lnTo>
                  <a:lnTo>
                    <a:pt x="2107046" y="1746"/>
                  </a:lnTo>
                  <a:lnTo>
                    <a:pt x="2098351" y="0"/>
                  </a:lnTo>
                  <a:close/>
                </a:path>
                <a:path w="11962130" h="7343775">
                  <a:moveTo>
                    <a:pt x="2187295" y="0"/>
                  </a:moveTo>
                  <a:lnTo>
                    <a:pt x="2178644" y="1746"/>
                  </a:lnTo>
                  <a:lnTo>
                    <a:pt x="2171580" y="6509"/>
                  </a:lnTo>
                  <a:lnTo>
                    <a:pt x="2166817" y="13574"/>
                  </a:lnTo>
                  <a:lnTo>
                    <a:pt x="2165070" y="22225"/>
                  </a:lnTo>
                  <a:lnTo>
                    <a:pt x="2166817" y="30875"/>
                  </a:lnTo>
                  <a:lnTo>
                    <a:pt x="2171585" y="37940"/>
                  </a:lnTo>
                  <a:lnTo>
                    <a:pt x="2178663" y="42703"/>
                  </a:lnTo>
                  <a:lnTo>
                    <a:pt x="2187340" y="44450"/>
                  </a:lnTo>
                  <a:lnTo>
                    <a:pt x="2195991" y="42703"/>
                  </a:lnTo>
                  <a:lnTo>
                    <a:pt x="2203055" y="37940"/>
                  </a:lnTo>
                  <a:lnTo>
                    <a:pt x="2207818" y="30875"/>
                  </a:lnTo>
                  <a:lnTo>
                    <a:pt x="2209565" y="22225"/>
                  </a:lnTo>
                  <a:lnTo>
                    <a:pt x="2207818" y="13574"/>
                  </a:lnTo>
                  <a:lnTo>
                    <a:pt x="2203055" y="6509"/>
                  </a:lnTo>
                  <a:lnTo>
                    <a:pt x="2195991" y="1746"/>
                  </a:lnTo>
                  <a:lnTo>
                    <a:pt x="2187295" y="0"/>
                  </a:lnTo>
                  <a:close/>
                </a:path>
                <a:path w="11962130" h="7343775">
                  <a:moveTo>
                    <a:pt x="2276240" y="0"/>
                  </a:moveTo>
                  <a:lnTo>
                    <a:pt x="2267589" y="1746"/>
                  </a:lnTo>
                  <a:lnTo>
                    <a:pt x="2260524" y="6509"/>
                  </a:lnTo>
                  <a:lnTo>
                    <a:pt x="2255761" y="13574"/>
                  </a:lnTo>
                  <a:lnTo>
                    <a:pt x="2254015" y="22225"/>
                  </a:lnTo>
                  <a:lnTo>
                    <a:pt x="2255762" y="30875"/>
                  </a:lnTo>
                  <a:lnTo>
                    <a:pt x="2260530" y="37940"/>
                  </a:lnTo>
                  <a:lnTo>
                    <a:pt x="2267607" y="42703"/>
                  </a:lnTo>
                  <a:lnTo>
                    <a:pt x="2276284" y="44450"/>
                  </a:lnTo>
                  <a:lnTo>
                    <a:pt x="2284935" y="42703"/>
                  </a:lnTo>
                  <a:lnTo>
                    <a:pt x="2291999" y="37940"/>
                  </a:lnTo>
                  <a:lnTo>
                    <a:pt x="2296762" y="30875"/>
                  </a:lnTo>
                  <a:lnTo>
                    <a:pt x="2298509" y="22225"/>
                  </a:lnTo>
                  <a:lnTo>
                    <a:pt x="2296762" y="13574"/>
                  </a:lnTo>
                  <a:lnTo>
                    <a:pt x="2291999" y="6509"/>
                  </a:lnTo>
                  <a:lnTo>
                    <a:pt x="2284935" y="1746"/>
                  </a:lnTo>
                  <a:lnTo>
                    <a:pt x="2276240" y="0"/>
                  </a:lnTo>
                  <a:close/>
                </a:path>
                <a:path w="11962130" h="7343775">
                  <a:moveTo>
                    <a:pt x="2365184" y="0"/>
                  </a:moveTo>
                  <a:lnTo>
                    <a:pt x="2356533" y="1746"/>
                  </a:lnTo>
                  <a:lnTo>
                    <a:pt x="2349469" y="6509"/>
                  </a:lnTo>
                  <a:lnTo>
                    <a:pt x="2344706" y="13574"/>
                  </a:lnTo>
                  <a:lnTo>
                    <a:pt x="2342959" y="22225"/>
                  </a:lnTo>
                  <a:lnTo>
                    <a:pt x="2344706" y="30875"/>
                  </a:lnTo>
                  <a:lnTo>
                    <a:pt x="2349474" y="37940"/>
                  </a:lnTo>
                  <a:lnTo>
                    <a:pt x="2356552" y="42703"/>
                  </a:lnTo>
                  <a:lnTo>
                    <a:pt x="2365228" y="44450"/>
                  </a:lnTo>
                  <a:lnTo>
                    <a:pt x="2373879" y="42703"/>
                  </a:lnTo>
                  <a:lnTo>
                    <a:pt x="2380944" y="37940"/>
                  </a:lnTo>
                  <a:lnTo>
                    <a:pt x="2385707" y="30875"/>
                  </a:lnTo>
                  <a:lnTo>
                    <a:pt x="2387453" y="22225"/>
                  </a:lnTo>
                  <a:lnTo>
                    <a:pt x="2385707" y="13574"/>
                  </a:lnTo>
                  <a:lnTo>
                    <a:pt x="2380944" y="6509"/>
                  </a:lnTo>
                  <a:lnTo>
                    <a:pt x="2373879" y="1746"/>
                  </a:lnTo>
                  <a:lnTo>
                    <a:pt x="2365184" y="0"/>
                  </a:lnTo>
                  <a:close/>
                </a:path>
                <a:path w="11962130" h="7343775">
                  <a:moveTo>
                    <a:pt x="2454128" y="0"/>
                  </a:moveTo>
                  <a:lnTo>
                    <a:pt x="2445477" y="1746"/>
                  </a:lnTo>
                  <a:lnTo>
                    <a:pt x="2438413" y="6509"/>
                  </a:lnTo>
                  <a:lnTo>
                    <a:pt x="2433650" y="13574"/>
                  </a:lnTo>
                  <a:lnTo>
                    <a:pt x="2431903" y="22225"/>
                  </a:lnTo>
                  <a:lnTo>
                    <a:pt x="2433651" y="30875"/>
                  </a:lnTo>
                  <a:lnTo>
                    <a:pt x="2438419" y="37940"/>
                  </a:lnTo>
                  <a:lnTo>
                    <a:pt x="2445496" y="42703"/>
                  </a:lnTo>
                  <a:lnTo>
                    <a:pt x="2454173" y="44450"/>
                  </a:lnTo>
                  <a:lnTo>
                    <a:pt x="2462824" y="42703"/>
                  </a:lnTo>
                  <a:lnTo>
                    <a:pt x="2469888" y="37940"/>
                  </a:lnTo>
                  <a:lnTo>
                    <a:pt x="2474651" y="30875"/>
                  </a:lnTo>
                  <a:lnTo>
                    <a:pt x="2476398" y="22225"/>
                  </a:lnTo>
                  <a:lnTo>
                    <a:pt x="2474651" y="13574"/>
                  </a:lnTo>
                  <a:lnTo>
                    <a:pt x="2469888" y="6509"/>
                  </a:lnTo>
                  <a:lnTo>
                    <a:pt x="2462824" y="1746"/>
                  </a:lnTo>
                  <a:lnTo>
                    <a:pt x="2454128" y="0"/>
                  </a:lnTo>
                  <a:close/>
                </a:path>
                <a:path w="11962130" h="7343775">
                  <a:moveTo>
                    <a:pt x="2543073" y="0"/>
                  </a:moveTo>
                  <a:lnTo>
                    <a:pt x="2534422" y="1746"/>
                  </a:lnTo>
                  <a:lnTo>
                    <a:pt x="2527357" y="6509"/>
                  </a:lnTo>
                  <a:lnTo>
                    <a:pt x="2522594" y="13574"/>
                  </a:lnTo>
                  <a:lnTo>
                    <a:pt x="2520848" y="22225"/>
                  </a:lnTo>
                  <a:lnTo>
                    <a:pt x="2522595" y="30875"/>
                  </a:lnTo>
                  <a:lnTo>
                    <a:pt x="2527363" y="37940"/>
                  </a:lnTo>
                  <a:lnTo>
                    <a:pt x="2534441" y="42703"/>
                  </a:lnTo>
                  <a:lnTo>
                    <a:pt x="2543117" y="44450"/>
                  </a:lnTo>
                  <a:lnTo>
                    <a:pt x="2551768" y="42703"/>
                  </a:lnTo>
                  <a:lnTo>
                    <a:pt x="2558833" y="37940"/>
                  </a:lnTo>
                  <a:lnTo>
                    <a:pt x="2563596" y="30875"/>
                  </a:lnTo>
                  <a:lnTo>
                    <a:pt x="2565342" y="22225"/>
                  </a:lnTo>
                  <a:lnTo>
                    <a:pt x="2563596" y="13574"/>
                  </a:lnTo>
                  <a:lnTo>
                    <a:pt x="2558833" y="6509"/>
                  </a:lnTo>
                  <a:lnTo>
                    <a:pt x="2551768" y="1746"/>
                  </a:lnTo>
                  <a:lnTo>
                    <a:pt x="2543073" y="0"/>
                  </a:lnTo>
                  <a:close/>
                </a:path>
                <a:path w="11962130" h="7343775">
                  <a:moveTo>
                    <a:pt x="2632017" y="0"/>
                  </a:moveTo>
                  <a:lnTo>
                    <a:pt x="2623366" y="1746"/>
                  </a:lnTo>
                  <a:lnTo>
                    <a:pt x="2616302" y="6509"/>
                  </a:lnTo>
                  <a:lnTo>
                    <a:pt x="2611539" y="13574"/>
                  </a:lnTo>
                  <a:lnTo>
                    <a:pt x="2609792" y="22225"/>
                  </a:lnTo>
                  <a:lnTo>
                    <a:pt x="2611540" y="30875"/>
                  </a:lnTo>
                  <a:lnTo>
                    <a:pt x="2616307" y="37940"/>
                  </a:lnTo>
                  <a:lnTo>
                    <a:pt x="2623385" y="42703"/>
                  </a:lnTo>
                  <a:lnTo>
                    <a:pt x="2632062" y="44450"/>
                  </a:lnTo>
                  <a:lnTo>
                    <a:pt x="2640713" y="42703"/>
                  </a:lnTo>
                  <a:lnTo>
                    <a:pt x="2647777" y="37940"/>
                  </a:lnTo>
                  <a:lnTo>
                    <a:pt x="2652540" y="30875"/>
                  </a:lnTo>
                  <a:lnTo>
                    <a:pt x="2654287" y="22225"/>
                  </a:lnTo>
                  <a:lnTo>
                    <a:pt x="2652540" y="13574"/>
                  </a:lnTo>
                  <a:lnTo>
                    <a:pt x="2647777" y="6509"/>
                  </a:lnTo>
                  <a:lnTo>
                    <a:pt x="2640713" y="1746"/>
                  </a:lnTo>
                  <a:lnTo>
                    <a:pt x="2632017" y="0"/>
                  </a:lnTo>
                  <a:close/>
                </a:path>
                <a:path w="11962130" h="7343775">
                  <a:moveTo>
                    <a:pt x="2720962" y="0"/>
                  </a:moveTo>
                  <a:lnTo>
                    <a:pt x="2712311" y="1746"/>
                  </a:lnTo>
                  <a:lnTo>
                    <a:pt x="2705246" y="6509"/>
                  </a:lnTo>
                  <a:lnTo>
                    <a:pt x="2700483" y="13574"/>
                  </a:lnTo>
                  <a:lnTo>
                    <a:pt x="2698737" y="22225"/>
                  </a:lnTo>
                  <a:lnTo>
                    <a:pt x="2700484" y="30875"/>
                  </a:lnTo>
                  <a:lnTo>
                    <a:pt x="2705252" y="37940"/>
                  </a:lnTo>
                  <a:lnTo>
                    <a:pt x="2712330" y="42703"/>
                  </a:lnTo>
                  <a:lnTo>
                    <a:pt x="2721006" y="44450"/>
                  </a:lnTo>
                  <a:lnTo>
                    <a:pt x="2729657" y="42703"/>
                  </a:lnTo>
                  <a:lnTo>
                    <a:pt x="2736722" y="37940"/>
                  </a:lnTo>
                  <a:lnTo>
                    <a:pt x="2741485" y="30875"/>
                  </a:lnTo>
                  <a:lnTo>
                    <a:pt x="2743231" y="22225"/>
                  </a:lnTo>
                  <a:lnTo>
                    <a:pt x="2741485" y="13574"/>
                  </a:lnTo>
                  <a:lnTo>
                    <a:pt x="2736722" y="6509"/>
                  </a:lnTo>
                  <a:lnTo>
                    <a:pt x="2729657" y="1746"/>
                  </a:lnTo>
                  <a:lnTo>
                    <a:pt x="2720962" y="0"/>
                  </a:lnTo>
                  <a:close/>
                </a:path>
                <a:path w="11962130" h="7343775">
                  <a:moveTo>
                    <a:pt x="2809906" y="0"/>
                  </a:moveTo>
                  <a:lnTo>
                    <a:pt x="2801255" y="1746"/>
                  </a:lnTo>
                  <a:lnTo>
                    <a:pt x="2794191" y="6509"/>
                  </a:lnTo>
                  <a:lnTo>
                    <a:pt x="2789428" y="13574"/>
                  </a:lnTo>
                  <a:lnTo>
                    <a:pt x="2787681" y="22225"/>
                  </a:lnTo>
                  <a:lnTo>
                    <a:pt x="2789428" y="30875"/>
                  </a:lnTo>
                  <a:lnTo>
                    <a:pt x="2794196" y="37940"/>
                  </a:lnTo>
                  <a:lnTo>
                    <a:pt x="2801274" y="42703"/>
                  </a:lnTo>
                  <a:lnTo>
                    <a:pt x="2809951" y="44450"/>
                  </a:lnTo>
                  <a:lnTo>
                    <a:pt x="2818602" y="42703"/>
                  </a:lnTo>
                  <a:lnTo>
                    <a:pt x="2825666" y="37940"/>
                  </a:lnTo>
                  <a:lnTo>
                    <a:pt x="2830429" y="30875"/>
                  </a:lnTo>
                  <a:lnTo>
                    <a:pt x="2832176" y="22225"/>
                  </a:lnTo>
                  <a:lnTo>
                    <a:pt x="2830429" y="13574"/>
                  </a:lnTo>
                  <a:lnTo>
                    <a:pt x="2825666" y="6509"/>
                  </a:lnTo>
                  <a:lnTo>
                    <a:pt x="2818602" y="1746"/>
                  </a:lnTo>
                  <a:lnTo>
                    <a:pt x="2809906" y="0"/>
                  </a:lnTo>
                  <a:close/>
                </a:path>
                <a:path w="11962130" h="7343775">
                  <a:moveTo>
                    <a:pt x="2898851" y="0"/>
                  </a:moveTo>
                  <a:lnTo>
                    <a:pt x="2890200" y="1746"/>
                  </a:lnTo>
                  <a:lnTo>
                    <a:pt x="2883135" y="6509"/>
                  </a:lnTo>
                  <a:lnTo>
                    <a:pt x="2878372" y="13574"/>
                  </a:lnTo>
                  <a:lnTo>
                    <a:pt x="2876626" y="22225"/>
                  </a:lnTo>
                  <a:lnTo>
                    <a:pt x="2878373" y="30875"/>
                  </a:lnTo>
                  <a:lnTo>
                    <a:pt x="2883141" y="37940"/>
                  </a:lnTo>
                  <a:lnTo>
                    <a:pt x="2890218" y="42703"/>
                  </a:lnTo>
                  <a:lnTo>
                    <a:pt x="2898895" y="44450"/>
                  </a:lnTo>
                  <a:lnTo>
                    <a:pt x="2907546" y="42703"/>
                  </a:lnTo>
                  <a:lnTo>
                    <a:pt x="2914611" y="37940"/>
                  </a:lnTo>
                  <a:lnTo>
                    <a:pt x="2919374" y="30875"/>
                  </a:lnTo>
                  <a:lnTo>
                    <a:pt x="2921120" y="22225"/>
                  </a:lnTo>
                  <a:lnTo>
                    <a:pt x="2919374" y="13574"/>
                  </a:lnTo>
                  <a:lnTo>
                    <a:pt x="2914611" y="6509"/>
                  </a:lnTo>
                  <a:lnTo>
                    <a:pt x="2907546" y="1746"/>
                  </a:lnTo>
                  <a:lnTo>
                    <a:pt x="2898851" y="0"/>
                  </a:lnTo>
                  <a:close/>
                </a:path>
                <a:path w="11962130" h="7343775">
                  <a:moveTo>
                    <a:pt x="2987795" y="0"/>
                  </a:moveTo>
                  <a:lnTo>
                    <a:pt x="2979144" y="1746"/>
                  </a:lnTo>
                  <a:lnTo>
                    <a:pt x="2972080" y="6509"/>
                  </a:lnTo>
                  <a:lnTo>
                    <a:pt x="2967317" y="13574"/>
                  </a:lnTo>
                  <a:lnTo>
                    <a:pt x="2965570" y="22225"/>
                  </a:lnTo>
                  <a:lnTo>
                    <a:pt x="2967317" y="30875"/>
                  </a:lnTo>
                  <a:lnTo>
                    <a:pt x="2972085" y="37940"/>
                  </a:lnTo>
                  <a:lnTo>
                    <a:pt x="2979163" y="42703"/>
                  </a:lnTo>
                  <a:lnTo>
                    <a:pt x="2987840" y="44450"/>
                  </a:lnTo>
                  <a:lnTo>
                    <a:pt x="2996491" y="42703"/>
                  </a:lnTo>
                  <a:lnTo>
                    <a:pt x="3003555" y="37940"/>
                  </a:lnTo>
                  <a:lnTo>
                    <a:pt x="3008318" y="30875"/>
                  </a:lnTo>
                  <a:lnTo>
                    <a:pt x="3010065" y="22225"/>
                  </a:lnTo>
                  <a:lnTo>
                    <a:pt x="3008318" y="13574"/>
                  </a:lnTo>
                  <a:lnTo>
                    <a:pt x="3003555" y="6509"/>
                  </a:lnTo>
                  <a:lnTo>
                    <a:pt x="2996491" y="1746"/>
                  </a:lnTo>
                  <a:lnTo>
                    <a:pt x="2987795" y="0"/>
                  </a:lnTo>
                  <a:close/>
                </a:path>
                <a:path w="11962130" h="7343775">
                  <a:moveTo>
                    <a:pt x="3076740" y="0"/>
                  </a:moveTo>
                  <a:lnTo>
                    <a:pt x="3068089" y="1746"/>
                  </a:lnTo>
                  <a:lnTo>
                    <a:pt x="3061024" y="6509"/>
                  </a:lnTo>
                  <a:lnTo>
                    <a:pt x="3056261" y="13574"/>
                  </a:lnTo>
                  <a:lnTo>
                    <a:pt x="3054515" y="22225"/>
                  </a:lnTo>
                  <a:lnTo>
                    <a:pt x="3056262" y="30875"/>
                  </a:lnTo>
                  <a:lnTo>
                    <a:pt x="3061030" y="37940"/>
                  </a:lnTo>
                  <a:lnTo>
                    <a:pt x="3068107" y="42703"/>
                  </a:lnTo>
                  <a:lnTo>
                    <a:pt x="3076784" y="44450"/>
                  </a:lnTo>
                  <a:lnTo>
                    <a:pt x="3085435" y="42703"/>
                  </a:lnTo>
                  <a:lnTo>
                    <a:pt x="3092500" y="37940"/>
                  </a:lnTo>
                  <a:lnTo>
                    <a:pt x="3097263" y="30875"/>
                  </a:lnTo>
                  <a:lnTo>
                    <a:pt x="3099009" y="22225"/>
                  </a:lnTo>
                  <a:lnTo>
                    <a:pt x="3097263" y="13574"/>
                  </a:lnTo>
                  <a:lnTo>
                    <a:pt x="3092500" y="6509"/>
                  </a:lnTo>
                  <a:lnTo>
                    <a:pt x="3085435" y="1746"/>
                  </a:lnTo>
                  <a:lnTo>
                    <a:pt x="3076740" y="0"/>
                  </a:lnTo>
                  <a:close/>
                </a:path>
                <a:path w="11962130" h="7343775">
                  <a:moveTo>
                    <a:pt x="3165684" y="0"/>
                  </a:moveTo>
                  <a:lnTo>
                    <a:pt x="3157033" y="1746"/>
                  </a:lnTo>
                  <a:lnTo>
                    <a:pt x="3149969" y="6509"/>
                  </a:lnTo>
                  <a:lnTo>
                    <a:pt x="3145206" y="13574"/>
                  </a:lnTo>
                  <a:lnTo>
                    <a:pt x="3143459" y="22225"/>
                  </a:lnTo>
                  <a:lnTo>
                    <a:pt x="3145206" y="30875"/>
                  </a:lnTo>
                  <a:lnTo>
                    <a:pt x="3149974" y="37940"/>
                  </a:lnTo>
                  <a:lnTo>
                    <a:pt x="3157052" y="42703"/>
                  </a:lnTo>
                  <a:lnTo>
                    <a:pt x="3165729" y="44450"/>
                  </a:lnTo>
                  <a:lnTo>
                    <a:pt x="3174379" y="42703"/>
                  </a:lnTo>
                  <a:lnTo>
                    <a:pt x="3181444" y="37940"/>
                  </a:lnTo>
                  <a:lnTo>
                    <a:pt x="3186207" y="30875"/>
                  </a:lnTo>
                  <a:lnTo>
                    <a:pt x="3187954" y="22225"/>
                  </a:lnTo>
                  <a:lnTo>
                    <a:pt x="3186207" y="13574"/>
                  </a:lnTo>
                  <a:lnTo>
                    <a:pt x="3181444" y="6509"/>
                  </a:lnTo>
                  <a:lnTo>
                    <a:pt x="3174379" y="1746"/>
                  </a:lnTo>
                  <a:lnTo>
                    <a:pt x="3165684" y="0"/>
                  </a:lnTo>
                  <a:close/>
                </a:path>
                <a:path w="11962130" h="7343775">
                  <a:moveTo>
                    <a:pt x="3254629" y="0"/>
                  </a:moveTo>
                  <a:lnTo>
                    <a:pt x="3245978" y="1746"/>
                  </a:lnTo>
                  <a:lnTo>
                    <a:pt x="3238913" y="6509"/>
                  </a:lnTo>
                  <a:lnTo>
                    <a:pt x="3234150" y="13574"/>
                  </a:lnTo>
                  <a:lnTo>
                    <a:pt x="3232404" y="22225"/>
                  </a:lnTo>
                  <a:lnTo>
                    <a:pt x="3234151" y="30875"/>
                  </a:lnTo>
                  <a:lnTo>
                    <a:pt x="3238919" y="37940"/>
                  </a:lnTo>
                  <a:lnTo>
                    <a:pt x="3245996" y="42703"/>
                  </a:lnTo>
                  <a:lnTo>
                    <a:pt x="3254673" y="44450"/>
                  </a:lnTo>
                  <a:lnTo>
                    <a:pt x="3263324" y="42703"/>
                  </a:lnTo>
                  <a:lnTo>
                    <a:pt x="3270388" y="37940"/>
                  </a:lnTo>
                  <a:lnTo>
                    <a:pt x="3275151" y="30875"/>
                  </a:lnTo>
                  <a:lnTo>
                    <a:pt x="3276898" y="22225"/>
                  </a:lnTo>
                  <a:lnTo>
                    <a:pt x="3275151" y="13574"/>
                  </a:lnTo>
                  <a:lnTo>
                    <a:pt x="3270388" y="6509"/>
                  </a:lnTo>
                  <a:lnTo>
                    <a:pt x="3263324" y="1746"/>
                  </a:lnTo>
                  <a:lnTo>
                    <a:pt x="3254629" y="0"/>
                  </a:lnTo>
                  <a:close/>
                </a:path>
                <a:path w="11962130" h="7343775">
                  <a:moveTo>
                    <a:pt x="3343573" y="0"/>
                  </a:moveTo>
                  <a:lnTo>
                    <a:pt x="3334922" y="1746"/>
                  </a:lnTo>
                  <a:lnTo>
                    <a:pt x="3327857" y="6509"/>
                  </a:lnTo>
                  <a:lnTo>
                    <a:pt x="3323094" y="13574"/>
                  </a:lnTo>
                  <a:lnTo>
                    <a:pt x="3321348" y="22225"/>
                  </a:lnTo>
                  <a:lnTo>
                    <a:pt x="3323095" y="30875"/>
                  </a:lnTo>
                  <a:lnTo>
                    <a:pt x="3327863" y="37940"/>
                  </a:lnTo>
                  <a:lnTo>
                    <a:pt x="3334941" y="42703"/>
                  </a:lnTo>
                  <a:lnTo>
                    <a:pt x="3343617" y="44450"/>
                  </a:lnTo>
                  <a:lnTo>
                    <a:pt x="3352268" y="42703"/>
                  </a:lnTo>
                  <a:lnTo>
                    <a:pt x="3359333" y="37940"/>
                  </a:lnTo>
                  <a:lnTo>
                    <a:pt x="3364096" y="30875"/>
                  </a:lnTo>
                  <a:lnTo>
                    <a:pt x="3365842" y="22225"/>
                  </a:lnTo>
                  <a:lnTo>
                    <a:pt x="3364096" y="13574"/>
                  </a:lnTo>
                  <a:lnTo>
                    <a:pt x="3359333" y="6509"/>
                  </a:lnTo>
                  <a:lnTo>
                    <a:pt x="3352268" y="1746"/>
                  </a:lnTo>
                  <a:lnTo>
                    <a:pt x="3343573" y="0"/>
                  </a:lnTo>
                  <a:close/>
                </a:path>
                <a:path w="11962130" h="7343775">
                  <a:moveTo>
                    <a:pt x="3432517" y="0"/>
                  </a:moveTo>
                  <a:lnTo>
                    <a:pt x="3423866" y="1746"/>
                  </a:lnTo>
                  <a:lnTo>
                    <a:pt x="3416802" y="6509"/>
                  </a:lnTo>
                  <a:lnTo>
                    <a:pt x="3412039" y="13574"/>
                  </a:lnTo>
                  <a:lnTo>
                    <a:pt x="3410292" y="22225"/>
                  </a:lnTo>
                  <a:lnTo>
                    <a:pt x="3412040" y="30875"/>
                  </a:lnTo>
                  <a:lnTo>
                    <a:pt x="3416807" y="37940"/>
                  </a:lnTo>
                  <a:lnTo>
                    <a:pt x="3423885" y="42703"/>
                  </a:lnTo>
                  <a:lnTo>
                    <a:pt x="3432562" y="44450"/>
                  </a:lnTo>
                  <a:lnTo>
                    <a:pt x="3441213" y="42703"/>
                  </a:lnTo>
                  <a:lnTo>
                    <a:pt x="3448277" y="37940"/>
                  </a:lnTo>
                  <a:lnTo>
                    <a:pt x="3453040" y="30875"/>
                  </a:lnTo>
                  <a:lnTo>
                    <a:pt x="3454787" y="22225"/>
                  </a:lnTo>
                  <a:lnTo>
                    <a:pt x="3453040" y="13574"/>
                  </a:lnTo>
                  <a:lnTo>
                    <a:pt x="3448277" y="6509"/>
                  </a:lnTo>
                  <a:lnTo>
                    <a:pt x="3441213" y="1746"/>
                  </a:lnTo>
                  <a:lnTo>
                    <a:pt x="3432517" y="0"/>
                  </a:lnTo>
                  <a:close/>
                </a:path>
                <a:path w="11962130" h="7343775">
                  <a:moveTo>
                    <a:pt x="3521462" y="0"/>
                  </a:moveTo>
                  <a:lnTo>
                    <a:pt x="3512811" y="1746"/>
                  </a:lnTo>
                  <a:lnTo>
                    <a:pt x="3505746" y="6509"/>
                  </a:lnTo>
                  <a:lnTo>
                    <a:pt x="3500983" y="13574"/>
                  </a:lnTo>
                  <a:lnTo>
                    <a:pt x="3499237" y="22225"/>
                  </a:lnTo>
                  <a:lnTo>
                    <a:pt x="3500984" y="30875"/>
                  </a:lnTo>
                  <a:lnTo>
                    <a:pt x="3505752" y="37940"/>
                  </a:lnTo>
                  <a:lnTo>
                    <a:pt x="3512830" y="42703"/>
                  </a:lnTo>
                  <a:lnTo>
                    <a:pt x="3521506" y="44450"/>
                  </a:lnTo>
                  <a:lnTo>
                    <a:pt x="3530157" y="42703"/>
                  </a:lnTo>
                  <a:lnTo>
                    <a:pt x="3537222" y="37940"/>
                  </a:lnTo>
                  <a:lnTo>
                    <a:pt x="3541985" y="30875"/>
                  </a:lnTo>
                  <a:lnTo>
                    <a:pt x="3543731" y="22225"/>
                  </a:lnTo>
                  <a:lnTo>
                    <a:pt x="3541985" y="13574"/>
                  </a:lnTo>
                  <a:lnTo>
                    <a:pt x="3537222" y="6509"/>
                  </a:lnTo>
                  <a:lnTo>
                    <a:pt x="3530157" y="1746"/>
                  </a:lnTo>
                  <a:lnTo>
                    <a:pt x="3521462" y="0"/>
                  </a:lnTo>
                  <a:close/>
                </a:path>
                <a:path w="11962130" h="7343775">
                  <a:moveTo>
                    <a:pt x="3610406" y="0"/>
                  </a:moveTo>
                  <a:lnTo>
                    <a:pt x="3601755" y="1746"/>
                  </a:lnTo>
                  <a:lnTo>
                    <a:pt x="3594691" y="6509"/>
                  </a:lnTo>
                  <a:lnTo>
                    <a:pt x="3589928" y="13574"/>
                  </a:lnTo>
                  <a:lnTo>
                    <a:pt x="3588181" y="22225"/>
                  </a:lnTo>
                  <a:lnTo>
                    <a:pt x="3589929" y="30875"/>
                  </a:lnTo>
                  <a:lnTo>
                    <a:pt x="3594696" y="37940"/>
                  </a:lnTo>
                  <a:lnTo>
                    <a:pt x="3601774" y="42703"/>
                  </a:lnTo>
                  <a:lnTo>
                    <a:pt x="3610451" y="44450"/>
                  </a:lnTo>
                  <a:lnTo>
                    <a:pt x="3619102" y="42703"/>
                  </a:lnTo>
                  <a:lnTo>
                    <a:pt x="3626166" y="37940"/>
                  </a:lnTo>
                  <a:lnTo>
                    <a:pt x="3630929" y="30875"/>
                  </a:lnTo>
                  <a:lnTo>
                    <a:pt x="3632676" y="22225"/>
                  </a:lnTo>
                  <a:lnTo>
                    <a:pt x="3630929" y="13574"/>
                  </a:lnTo>
                  <a:lnTo>
                    <a:pt x="3626166" y="6509"/>
                  </a:lnTo>
                  <a:lnTo>
                    <a:pt x="3619102" y="1746"/>
                  </a:lnTo>
                  <a:lnTo>
                    <a:pt x="3610406" y="0"/>
                  </a:lnTo>
                  <a:close/>
                </a:path>
                <a:path w="11962130" h="7343775">
                  <a:moveTo>
                    <a:pt x="3699351" y="0"/>
                  </a:moveTo>
                  <a:lnTo>
                    <a:pt x="3690700" y="1746"/>
                  </a:lnTo>
                  <a:lnTo>
                    <a:pt x="3683636" y="6509"/>
                  </a:lnTo>
                  <a:lnTo>
                    <a:pt x="3678872" y="13574"/>
                  </a:lnTo>
                  <a:lnTo>
                    <a:pt x="3677126" y="22225"/>
                  </a:lnTo>
                  <a:lnTo>
                    <a:pt x="3678873" y="30875"/>
                  </a:lnTo>
                  <a:lnTo>
                    <a:pt x="3683641" y="37940"/>
                  </a:lnTo>
                  <a:lnTo>
                    <a:pt x="3690720" y="42703"/>
                  </a:lnTo>
                  <a:lnTo>
                    <a:pt x="3699396" y="44450"/>
                  </a:lnTo>
                  <a:lnTo>
                    <a:pt x="3708047" y="42703"/>
                  </a:lnTo>
                  <a:lnTo>
                    <a:pt x="3715111" y="37940"/>
                  </a:lnTo>
                  <a:lnTo>
                    <a:pt x="3719875" y="30875"/>
                  </a:lnTo>
                  <a:lnTo>
                    <a:pt x="3721621" y="22225"/>
                  </a:lnTo>
                  <a:lnTo>
                    <a:pt x="3719875" y="13574"/>
                  </a:lnTo>
                  <a:lnTo>
                    <a:pt x="3715111" y="6509"/>
                  </a:lnTo>
                  <a:lnTo>
                    <a:pt x="3708047" y="1746"/>
                  </a:lnTo>
                  <a:lnTo>
                    <a:pt x="3699351" y="0"/>
                  </a:lnTo>
                  <a:close/>
                </a:path>
                <a:path w="11962130" h="7343775">
                  <a:moveTo>
                    <a:pt x="3788296" y="0"/>
                  </a:moveTo>
                  <a:lnTo>
                    <a:pt x="3779645" y="1746"/>
                  </a:lnTo>
                  <a:lnTo>
                    <a:pt x="3772581" y="6509"/>
                  </a:lnTo>
                  <a:lnTo>
                    <a:pt x="3767818" y="13574"/>
                  </a:lnTo>
                  <a:lnTo>
                    <a:pt x="3766071" y="22225"/>
                  </a:lnTo>
                  <a:lnTo>
                    <a:pt x="3767819" y="30875"/>
                  </a:lnTo>
                  <a:lnTo>
                    <a:pt x="3772587" y="37940"/>
                  </a:lnTo>
                  <a:lnTo>
                    <a:pt x="3779664" y="42703"/>
                  </a:lnTo>
                  <a:lnTo>
                    <a:pt x="3788341" y="44450"/>
                  </a:lnTo>
                  <a:lnTo>
                    <a:pt x="3796992" y="42703"/>
                  </a:lnTo>
                  <a:lnTo>
                    <a:pt x="3804056" y="37940"/>
                  </a:lnTo>
                  <a:lnTo>
                    <a:pt x="3808819" y="30875"/>
                  </a:lnTo>
                  <a:lnTo>
                    <a:pt x="3810566" y="22225"/>
                  </a:lnTo>
                  <a:lnTo>
                    <a:pt x="3808819" y="13574"/>
                  </a:lnTo>
                  <a:lnTo>
                    <a:pt x="3804056" y="6509"/>
                  </a:lnTo>
                  <a:lnTo>
                    <a:pt x="3796992" y="1746"/>
                  </a:lnTo>
                  <a:lnTo>
                    <a:pt x="3788296" y="0"/>
                  </a:lnTo>
                  <a:close/>
                </a:path>
                <a:path w="11962130" h="7343775">
                  <a:moveTo>
                    <a:pt x="3877241" y="0"/>
                  </a:moveTo>
                  <a:lnTo>
                    <a:pt x="3868590" y="1746"/>
                  </a:lnTo>
                  <a:lnTo>
                    <a:pt x="3861525" y="6509"/>
                  </a:lnTo>
                  <a:lnTo>
                    <a:pt x="3856762" y="13574"/>
                  </a:lnTo>
                  <a:lnTo>
                    <a:pt x="3855016" y="22225"/>
                  </a:lnTo>
                  <a:lnTo>
                    <a:pt x="3856763" y="30875"/>
                  </a:lnTo>
                  <a:lnTo>
                    <a:pt x="3861531" y="37940"/>
                  </a:lnTo>
                  <a:lnTo>
                    <a:pt x="3868609" y="42703"/>
                  </a:lnTo>
                  <a:lnTo>
                    <a:pt x="3877285" y="44450"/>
                  </a:lnTo>
                  <a:lnTo>
                    <a:pt x="3885936" y="42703"/>
                  </a:lnTo>
                  <a:lnTo>
                    <a:pt x="3893001" y="37940"/>
                  </a:lnTo>
                  <a:lnTo>
                    <a:pt x="3897764" y="30875"/>
                  </a:lnTo>
                  <a:lnTo>
                    <a:pt x="3899510" y="22225"/>
                  </a:lnTo>
                  <a:lnTo>
                    <a:pt x="3897764" y="13574"/>
                  </a:lnTo>
                  <a:lnTo>
                    <a:pt x="3893001" y="6509"/>
                  </a:lnTo>
                  <a:lnTo>
                    <a:pt x="3885936" y="1746"/>
                  </a:lnTo>
                  <a:lnTo>
                    <a:pt x="3877241" y="0"/>
                  </a:lnTo>
                  <a:close/>
                </a:path>
                <a:path w="11962130" h="7343775">
                  <a:moveTo>
                    <a:pt x="3966185" y="0"/>
                  </a:moveTo>
                  <a:lnTo>
                    <a:pt x="3957534" y="1746"/>
                  </a:lnTo>
                  <a:lnTo>
                    <a:pt x="3950470" y="6509"/>
                  </a:lnTo>
                  <a:lnTo>
                    <a:pt x="3945707" y="13574"/>
                  </a:lnTo>
                  <a:lnTo>
                    <a:pt x="3943960" y="22225"/>
                  </a:lnTo>
                  <a:lnTo>
                    <a:pt x="3945708" y="30875"/>
                  </a:lnTo>
                  <a:lnTo>
                    <a:pt x="3950475" y="37940"/>
                  </a:lnTo>
                  <a:lnTo>
                    <a:pt x="3957553" y="42703"/>
                  </a:lnTo>
                  <a:lnTo>
                    <a:pt x="3966230" y="44450"/>
                  </a:lnTo>
                  <a:lnTo>
                    <a:pt x="3974881" y="42703"/>
                  </a:lnTo>
                  <a:lnTo>
                    <a:pt x="3981945" y="37940"/>
                  </a:lnTo>
                  <a:lnTo>
                    <a:pt x="3986708" y="30875"/>
                  </a:lnTo>
                  <a:lnTo>
                    <a:pt x="3988455" y="22225"/>
                  </a:lnTo>
                  <a:lnTo>
                    <a:pt x="3986708" y="13574"/>
                  </a:lnTo>
                  <a:lnTo>
                    <a:pt x="3981945" y="6509"/>
                  </a:lnTo>
                  <a:lnTo>
                    <a:pt x="3974881" y="1746"/>
                  </a:lnTo>
                  <a:lnTo>
                    <a:pt x="3966185" y="0"/>
                  </a:lnTo>
                  <a:close/>
                </a:path>
                <a:path w="11962130" h="7343775">
                  <a:moveTo>
                    <a:pt x="4055130" y="0"/>
                  </a:moveTo>
                  <a:lnTo>
                    <a:pt x="4046479" y="1746"/>
                  </a:lnTo>
                  <a:lnTo>
                    <a:pt x="4039414" y="6509"/>
                  </a:lnTo>
                  <a:lnTo>
                    <a:pt x="4034651" y="13574"/>
                  </a:lnTo>
                  <a:lnTo>
                    <a:pt x="4032905" y="22225"/>
                  </a:lnTo>
                  <a:lnTo>
                    <a:pt x="4034652" y="30875"/>
                  </a:lnTo>
                  <a:lnTo>
                    <a:pt x="4039420" y="37940"/>
                  </a:lnTo>
                  <a:lnTo>
                    <a:pt x="4046498" y="42703"/>
                  </a:lnTo>
                  <a:lnTo>
                    <a:pt x="4055174" y="44450"/>
                  </a:lnTo>
                  <a:lnTo>
                    <a:pt x="4063825" y="42703"/>
                  </a:lnTo>
                  <a:lnTo>
                    <a:pt x="4070890" y="37940"/>
                  </a:lnTo>
                  <a:lnTo>
                    <a:pt x="4075653" y="30875"/>
                  </a:lnTo>
                  <a:lnTo>
                    <a:pt x="4077399" y="22225"/>
                  </a:lnTo>
                  <a:lnTo>
                    <a:pt x="4075653" y="13574"/>
                  </a:lnTo>
                  <a:lnTo>
                    <a:pt x="4070890" y="6509"/>
                  </a:lnTo>
                  <a:lnTo>
                    <a:pt x="4063825" y="1746"/>
                  </a:lnTo>
                  <a:lnTo>
                    <a:pt x="4055130" y="0"/>
                  </a:lnTo>
                  <a:close/>
                </a:path>
                <a:path w="11962130" h="7343775">
                  <a:moveTo>
                    <a:pt x="4144074" y="0"/>
                  </a:moveTo>
                  <a:lnTo>
                    <a:pt x="4135423" y="1746"/>
                  </a:lnTo>
                  <a:lnTo>
                    <a:pt x="4128359" y="6509"/>
                  </a:lnTo>
                  <a:lnTo>
                    <a:pt x="4123596" y="13574"/>
                  </a:lnTo>
                  <a:lnTo>
                    <a:pt x="4121849" y="22225"/>
                  </a:lnTo>
                  <a:lnTo>
                    <a:pt x="4123597" y="30875"/>
                  </a:lnTo>
                  <a:lnTo>
                    <a:pt x="4128364" y="37940"/>
                  </a:lnTo>
                  <a:lnTo>
                    <a:pt x="4135442" y="42703"/>
                  </a:lnTo>
                  <a:lnTo>
                    <a:pt x="4144119" y="44450"/>
                  </a:lnTo>
                  <a:lnTo>
                    <a:pt x="4152770" y="42703"/>
                  </a:lnTo>
                  <a:lnTo>
                    <a:pt x="4159834" y="37940"/>
                  </a:lnTo>
                  <a:lnTo>
                    <a:pt x="4164597" y="30875"/>
                  </a:lnTo>
                  <a:lnTo>
                    <a:pt x="4166344" y="22225"/>
                  </a:lnTo>
                  <a:lnTo>
                    <a:pt x="4164597" y="13574"/>
                  </a:lnTo>
                  <a:lnTo>
                    <a:pt x="4159834" y="6509"/>
                  </a:lnTo>
                  <a:lnTo>
                    <a:pt x="4152770" y="1746"/>
                  </a:lnTo>
                  <a:lnTo>
                    <a:pt x="4144074" y="0"/>
                  </a:lnTo>
                  <a:close/>
                </a:path>
                <a:path w="11962130" h="7343775">
                  <a:moveTo>
                    <a:pt x="4233019" y="0"/>
                  </a:moveTo>
                  <a:lnTo>
                    <a:pt x="4224368" y="1746"/>
                  </a:lnTo>
                  <a:lnTo>
                    <a:pt x="4217303" y="6509"/>
                  </a:lnTo>
                  <a:lnTo>
                    <a:pt x="4212540" y="13574"/>
                  </a:lnTo>
                  <a:lnTo>
                    <a:pt x="4210794" y="22225"/>
                  </a:lnTo>
                  <a:lnTo>
                    <a:pt x="4212541" y="30875"/>
                  </a:lnTo>
                  <a:lnTo>
                    <a:pt x="4217309" y="37940"/>
                  </a:lnTo>
                  <a:lnTo>
                    <a:pt x="4224386" y="42703"/>
                  </a:lnTo>
                  <a:lnTo>
                    <a:pt x="4233063" y="44450"/>
                  </a:lnTo>
                  <a:lnTo>
                    <a:pt x="4241714" y="42703"/>
                  </a:lnTo>
                  <a:lnTo>
                    <a:pt x="4248778" y="37940"/>
                  </a:lnTo>
                  <a:lnTo>
                    <a:pt x="4253541" y="30875"/>
                  </a:lnTo>
                  <a:lnTo>
                    <a:pt x="4255288" y="22225"/>
                  </a:lnTo>
                  <a:lnTo>
                    <a:pt x="4253541" y="13574"/>
                  </a:lnTo>
                  <a:lnTo>
                    <a:pt x="4248778" y="6509"/>
                  </a:lnTo>
                  <a:lnTo>
                    <a:pt x="4241714" y="1746"/>
                  </a:lnTo>
                  <a:lnTo>
                    <a:pt x="4233019" y="0"/>
                  </a:lnTo>
                  <a:close/>
                </a:path>
                <a:path w="11962130" h="7343775">
                  <a:moveTo>
                    <a:pt x="4321963" y="0"/>
                  </a:moveTo>
                  <a:lnTo>
                    <a:pt x="4313312" y="1746"/>
                  </a:lnTo>
                  <a:lnTo>
                    <a:pt x="4306248" y="6509"/>
                  </a:lnTo>
                  <a:lnTo>
                    <a:pt x="4301485" y="13574"/>
                  </a:lnTo>
                  <a:lnTo>
                    <a:pt x="4299738" y="22225"/>
                  </a:lnTo>
                  <a:lnTo>
                    <a:pt x="4301485" y="30875"/>
                  </a:lnTo>
                  <a:lnTo>
                    <a:pt x="4306253" y="37940"/>
                  </a:lnTo>
                  <a:lnTo>
                    <a:pt x="4313331" y="42703"/>
                  </a:lnTo>
                  <a:lnTo>
                    <a:pt x="4322008" y="44450"/>
                  </a:lnTo>
                  <a:lnTo>
                    <a:pt x="4330659" y="42703"/>
                  </a:lnTo>
                  <a:lnTo>
                    <a:pt x="4337723" y="37940"/>
                  </a:lnTo>
                  <a:lnTo>
                    <a:pt x="4342486" y="30875"/>
                  </a:lnTo>
                  <a:lnTo>
                    <a:pt x="4344233" y="22225"/>
                  </a:lnTo>
                  <a:lnTo>
                    <a:pt x="4342486" y="13574"/>
                  </a:lnTo>
                  <a:lnTo>
                    <a:pt x="4337723" y="6509"/>
                  </a:lnTo>
                  <a:lnTo>
                    <a:pt x="4330659" y="1746"/>
                  </a:lnTo>
                  <a:lnTo>
                    <a:pt x="4321963" y="0"/>
                  </a:lnTo>
                  <a:close/>
                </a:path>
                <a:path w="11962130" h="7343775">
                  <a:moveTo>
                    <a:pt x="4410908" y="0"/>
                  </a:moveTo>
                  <a:lnTo>
                    <a:pt x="4402257" y="1746"/>
                  </a:lnTo>
                  <a:lnTo>
                    <a:pt x="4395192" y="6509"/>
                  </a:lnTo>
                  <a:lnTo>
                    <a:pt x="4390429" y="13574"/>
                  </a:lnTo>
                  <a:lnTo>
                    <a:pt x="4388683" y="22225"/>
                  </a:lnTo>
                  <a:lnTo>
                    <a:pt x="4390430" y="30875"/>
                  </a:lnTo>
                  <a:lnTo>
                    <a:pt x="4395198" y="37940"/>
                  </a:lnTo>
                  <a:lnTo>
                    <a:pt x="4402275" y="42703"/>
                  </a:lnTo>
                  <a:lnTo>
                    <a:pt x="4410952" y="44450"/>
                  </a:lnTo>
                  <a:lnTo>
                    <a:pt x="4419603" y="42703"/>
                  </a:lnTo>
                  <a:lnTo>
                    <a:pt x="4426668" y="37940"/>
                  </a:lnTo>
                  <a:lnTo>
                    <a:pt x="4431431" y="30875"/>
                  </a:lnTo>
                  <a:lnTo>
                    <a:pt x="4433177" y="22225"/>
                  </a:lnTo>
                  <a:lnTo>
                    <a:pt x="4431431" y="13574"/>
                  </a:lnTo>
                  <a:lnTo>
                    <a:pt x="4426668" y="6509"/>
                  </a:lnTo>
                  <a:lnTo>
                    <a:pt x="4419603" y="1746"/>
                  </a:lnTo>
                  <a:lnTo>
                    <a:pt x="4410908" y="0"/>
                  </a:lnTo>
                  <a:close/>
                </a:path>
                <a:path w="11962130" h="7343775">
                  <a:moveTo>
                    <a:pt x="4499852" y="0"/>
                  </a:moveTo>
                  <a:lnTo>
                    <a:pt x="4491201" y="1746"/>
                  </a:lnTo>
                  <a:lnTo>
                    <a:pt x="4484137" y="6509"/>
                  </a:lnTo>
                  <a:lnTo>
                    <a:pt x="4479374" y="13574"/>
                  </a:lnTo>
                  <a:lnTo>
                    <a:pt x="4477627" y="22225"/>
                  </a:lnTo>
                  <a:lnTo>
                    <a:pt x="4479374" y="30875"/>
                  </a:lnTo>
                  <a:lnTo>
                    <a:pt x="4484142" y="37940"/>
                  </a:lnTo>
                  <a:lnTo>
                    <a:pt x="4491220" y="42703"/>
                  </a:lnTo>
                  <a:lnTo>
                    <a:pt x="4499897" y="44450"/>
                  </a:lnTo>
                  <a:lnTo>
                    <a:pt x="4508548" y="42703"/>
                  </a:lnTo>
                  <a:lnTo>
                    <a:pt x="4515612" y="37940"/>
                  </a:lnTo>
                  <a:lnTo>
                    <a:pt x="4520375" y="30875"/>
                  </a:lnTo>
                  <a:lnTo>
                    <a:pt x="4522122" y="22225"/>
                  </a:lnTo>
                  <a:lnTo>
                    <a:pt x="4520375" y="13574"/>
                  </a:lnTo>
                  <a:lnTo>
                    <a:pt x="4515612" y="6509"/>
                  </a:lnTo>
                  <a:lnTo>
                    <a:pt x="4508548" y="1746"/>
                  </a:lnTo>
                  <a:lnTo>
                    <a:pt x="4499852" y="0"/>
                  </a:lnTo>
                  <a:close/>
                </a:path>
                <a:path w="11962130" h="7343775">
                  <a:moveTo>
                    <a:pt x="4588797" y="0"/>
                  </a:moveTo>
                  <a:lnTo>
                    <a:pt x="4580146" y="1746"/>
                  </a:lnTo>
                  <a:lnTo>
                    <a:pt x="4573081" y="6509"/>
                  </a:lnTo>
                  <a:lnTo>
                    <a:pt x="4568318" y="13574"/>
                  </a:lnTo>
                  <a:lnTo>
                    <a:pt x="4566572" y="22225"/>
                  </a:lnTo>
                  <a:lnTo>
                    <a:pt x="4568319" y="30875"/>
                  </a:lnTo>
                  <a:lnTo>
                    <a:pt x="4573087" y="37940"/>
                  </a:lnTo>
                  <a:lnTo>
                    <a:pt x="4580164" y="42703"/>
                  </a:lnTo>
                  <a:lnTo>
                    <a:pt x="4588841" y="44450"/>
                  </a:lnTo>
                  <a:lnTo>
                    <a:pt x="4597492" y="42703"/>
                  </a:lnTo>
                  <a:lnTo>
                    <a:pt x="4604556" y="37940"/>
                  </a:lnTo>
                  <a:lnTo>
                    <a:pt x="4609319" y="30875"/>
                  </a:lnTo>
                  <a:lnTo>
                    <a:pt x="4611066" y="22225"/>
                  </a:lnTo>
                  <a:lnTo>
                    <a:pt x="4609319" y="13574"/>
                  </a:lnTo>
                  <a:lnTo>
                    <a:pt x="4604556" y="6509"/>
                  </a:lnTo>
                  <a:lnTo>
                    <a:pt x="4597492" y="1746"/>
                  </a:lnTo>
                  <a:lnTo>
                    <a:pt x="4588797" y="0"/>
                  </a:lnTo>
                  <a:close/>
                </a:path>
                <a:path w="11962130" h="7343775">
                  <a:moveTo>
                    <a:pt x="4677741" y="0"/>
                  </a:moveTo>
                  <a:lnTo>
                    <a:pt x="4669090" y="1746"/>
                  </a:lnTo>
                  <a:lnTo>
                    <a:pt x="4662026" y="6509"/>
                  </a:lnTo>
                  <a:lnTo>
                    <a:pt x="4657263" y="13574"/>
                  </a:lnTo>
                  <a:lnTo>
                    <a:pt x="4655516" y="22225"/>
                  </a:lnTo>
                  <a:lnTo>
                    <a:pt x="4657263" y="30875"/>
                  </a:lnTo>
                  <a:lnTo>
                    <a:pt x="4662031" y="37940"/>
                  </a:lnTo>
                  <a:lnTo>
                    <a:pt x="4669109" y="42703"/>
                  </a:lnTo>
                  <a:lnTo>
                    <a:pt x="4677785" y="44450"/>
                  </a:lnTo>
                  <a:lnTo>
                    <a:pt x="4686436" y="42703"/>
                  </a:lnTo>
                  <a:lnTo>
                    <a:pt x="4693501" y="37940"/>
                  </a:lnTo>
                  <a:lnTo>
                    <a:pt x="4698264" y="30875"/>
                  </a:lnTo>
                  <a:lnTo>
                    <a:pt x="4700010" y="22225"/>
                  </a:lnTo>
                  <a:lnTo>
                    <a:pt x="4698264" y="13574"/>
                  </a:lnTo>
                  <a:lnTo>
                    <a:pt x="4693501" y="6509"/>
                  </a:lnTo>
                  <a:lnTo>
                    <a:pt x="4686436" y="1746"/>
                  </a:lnTo>
                  <a:lnTo>
                    <a:pt x="4677741" y="0"/>
                  </a:lnTo>
                  <a:close/>
                </a:path>
                <a:path w="11962130" h="7343775">
                  <a:moveTo>
                    <a:pt x="4766685" y="0"/>
                  </a:moveTo>
                  <a:lnTo>
                    <a:pt x="4758034" y="1746"/>
                  </a:lnTo>
                  <a:lnTo>
                    <a:pt x="4750970" y="6509"/>
                  </a:lnTo>
                  <a:lnTo>
                    <a:pt x="4746207" y="13574"/>
                  </a:lnTo>
                  <a:lnTo>
                    <a:pt x="4744460" y="22225"/>
                  </a:lnTo>
                  <a:lnTo>
                    <a:pt x="4746208" y="30875"/>
                  </a:lnTo>
                  <a:lnTo>
                    <a:pt x="4750976" y="37940"/>
                  </a:lnTo>
                  <a:lnTo>
                    <a:pt x="4758053" y="42703"/>
                  </a:lnTo>
                  <a:lnTo>
                    <a:pt x="4766730" y="44450"/>
                  </a:lnTo>
                  <a:lnTo>
                    <a:pt x="4775381" y="42703"/>
                  </a:lnTo>
                  <a:lnTo>
                    <a:pt x="4782445" y="37940"/>
                  </a:lnTo>
                  <a:lnTo>
                    <a:pt x="4787208" y="30875"/>
                  </a:lnTo>
                  <a:lnTo>
                    <a:pt x="4788955" y="22225"/>
                  </a:lnTo>
                  <a:lnTo>
                    <a:pt x="4787208" y="13574"/>
                  </a:lnTo>
                  <a:lnTo>
                    <a:pt x="4782445" y="6509"/>
                  </a:lnTo>
                  <a:lnTo>
                    <a:pt x="4775381" y="1746"/>
                  </a:lnTo>
                  <a:lnTo>
                    <a:pt x="4766685" y="0"/>
                  </a:lnTo>
                  <a:close/>
                </a:path>
                <a:path w="11962130" h="7343775">
                  <a:moveTo>
                    <a:pt x="4855630" y="0"/>
                  </a:moveTo>
                  <a:lnTo>
                    <a:pt x="4846979" y="1746"/>
                  </a:lnTo>
                  <a:lnTo>
                    <a:pt x="4839914" y="6509"/>
                  </a:lnTo>
                  <a:lnTo>
                    <a:pt x="4835151" y="13574"/>
                  </a:lnTo>
                  <a:lnTo>
                    <a:pt x="4833405" y="22225"/>
                  </a:lnTo>
                  <a:lnTo>
                    <a:pt x="4835152" y="30875"/>
                  </a:lnTo>
                  <a:lnTo>
                    <a:pt x="4839920" y="37940"/>
                  </a:lnTo>
                  <a:lnTo>
                    <a:pt x="4846998" y="42703"/>
                  </a:lnTo>
                  <a:lnTo>
                    <a:pt x="4855674" y="44450"/>
                  </a:lnTo>
                  <a:lnTo>
                    <a:pt x="4864325" y="42703"/>
                  </a:lnTo>
                  <a:lnTo>
                    <a:pt x="4871390" y="37940"/>
                  </a:lnTo>
                  <a:lnTo>
                    <a:pt x="4876153" y="30875"/>
                  </a:lnTo>
                  <a:lnTo>
                    <a:pt x="4877899" y="22225"/>
                  </a:lnTo>
                  <a:lnTo>
                    <a:pt x="4876153" y="13574"/>
                  </a:lnTo>
                  <a:lnTo>
                    <a:pt x="4871390" y="6509"/>
                  </a:lnTo>
                  <a:lnTo>
                    <a:pt x="4864325" y="1746"/>
                  </a:lnTo>
                  <a:lnTo>
                    <a:pt x="4855630" y="0"/>
                  </a:lnTo>
                  <a:close/>
                </a:path>
                <a:path w="11962130" h="7343775">
                  <a:moveTo>
                    <a:pt x="4944574" y="0"/>
                  </a:moveTo>
                  <a:lnTo>
                    <a:pt x="4935923" y="1746"/>
                  </a:lnTo>
                  <a:lnTo>
                    <a:pt x="4928859" y="6509"/>
                  </a:lnTo>
                  <a:lnTo>
                    <a:pt x="4924096" y="13574"/>
                  </a:lnTo>
                  <a:lnTo>
                    <a:pt x="4922349" y="22225"/>
                  </a:lnTo>
                  <a:lnTo>
                    <a:pt x="4924097" y="30875"/>
                  </a:lnTo>
                  <a:lnTo>
                    <a:pt x="4928864" y="37940"/>
                  </a:lnTo>
                  <a:lnTo>
                    <a:pt x="4935942" y="42703"/>
                  </a:lnTo>
                  <a:lnTo>
                    <a:pt x="4944619" y="44450"/>
                  </a:lnTo>
                  <a:lnTo>
                    <a:pt x="4953270" y="42703"/>
                  </a:lnTo>
                  <a:lnTo>
                    <a:pt x="4960334" y="37940"/>
                  </a:lnTo>
                  <a:lnTo>
                    <a:pt x="4965097" y="30875"/>
                  </a:lnTo>
                  <a:lnTo>
                    <a:pt x="4966844" y="22225"/>
                  </a:lnTo>
                  <a:lnTo>
                    <a:pt x="4965097" y="13574"/>
                  </a:lnTo>
                  <a:lnTo>
                    <a:pt x="4960334" y="6509"/>
                  </a:lnTo>
                  <a:lnTo>
                    <a:pt x="4953270" y="1746"/>
                  </a:lnTo>
                  <a:lnTo>
                    <a:pt x="4944574" y="0"/>
                  </a:lnTo>
                  <a:close/>
                </a:path>
                <a:path w="11962130" h="7343775">
                  <a:moveTo>
                    <a:pt x="5033519" y="0"/>
                  </a:moveTo>
                  <a:lnTo>
                    <a:pt x="5024868" y="1746"/>
                  </a:lnTo>
                  <a:lnTo>
                    <a:pt x="5017803" y="6509"/>
                  </a:lnTo>
                  <a:lnTo>
                    <a:pt x="5013040" y="13574"/>
                  </a:lnTo>
                  <a:lnTo>
                    <a:pt x="5011294" y="22225"/>
                  </a:lnTo>
                  <a:lnTo>
                    <a:pt x="5013041" y="30875"/>
                  </a:lnTo>
                  <a:lnTo>
                    <a:pt x="5017809" y="37940"/>
                  </a:lnTo>
                  <a:lnTo>
                    <a:pt x="5024887" y="42703"/>
                  </a:lnTo>
                  <a:lnTo>
                    <a:pt x="5033563" y="44450"/>
                  </a:lnTo>
                  <a:lnTo>
                    <a:pt x="5042214" y="42703"/>
                  </a:lnTo>
                  <a:lnTo>
                    <a:pt x="5049279" y="37940"/>
                  </a:lnTo>
                  <a:lnTo>
                    <a:pt x="5054042" y="30875"/>
                  </a:lnTo>
                  <a:lnTo>
                    <a:pt x="5055788" y="22225"/>
                  </a:lnTo>
                  <a:lnTo>
                    <a:pt x="5054042" y="13574"/>
                  </a:lnTo>
                  <a:lnTo>
                    <a:pt x="5049279" y="6509"/>
                  </a:lnTo>
                  <a:lnTo>
                    <a:pt x="5042214" y="1746"/>
                  </a:lnTo>
                  <a:lnTo>
                    <a:pt x="5033519" y="0"/>
                  </a:lnTo>
                  <a:close/>
                </a:path>
                <a:path w="11962130" h="7343775">
                  <a:moveTo>
                    <a:pt x="5122463" y="0"/>
                  </a:moveTo>
                  <a:lnTo>
                    <a:pt x="5113812" y="1746"/>
                  </a:lnTo>
                  <a:lnTo>
                    <a:pt x="5106748" y="6509"/>
                  </a:lnTo>
                  <a:lnTo>
                    <a:pt x="5101985" y="13574"/>
                  </a:lnTo>
                  <a:lnTo>
                    <a:pt x="5100238" y="22225"/>
                  </a:lnTo>
                  <a:lnTo>
                    <a:pt x="5101985" y="30875"/>
                  </a:lnTo>
                  <a:lnTo>
                    <a:pt x="5106753" y="37940"/>
                  </a:lnTo>
                  <a:lnTo>
                    <a:pt x="5113831" y="42703"/>
                  </a:lnTo>
                  <a:lnTo>
                    <a:pt x="5122508" y="44450"/>
                  </a:lnTo>
                  <a:lnTo>
                    <a:pt x="5131159" y="42703"/>
                  </a:lnTo>
                  <a:lnTo>
                    <a:pt x="5138223" y="37940"/>
                  </a:lnTo>
                  <a:lnTo>
                    <a:pt x="5142986" y="30875"/>
                  </a:lnTo>
                  <a:lnTo>
                    <a:pt x="5144733" y="22225"/>
                  </a:lnTo>
                  <a:lnTo>
                    <a:pt x="5142986" y="13574"/>
                  </a:lnTo>
                  <a:lnTo>
                    <a:pt x="5138223" y="6509"/>
                  </a:lnTo>
                  <a:lnTo>
                    <a:pt x="5131159" y="1746"/>
                  </a:lnTo>
                  <a:lnTo>
                    <a:pt x="5122463" y="0"/>
                  </a:lnTo>
                  <a:close/>
                </a:path>
                <a:path w="11962130" h="7343775">
                  <a:moveTo>
                    <a:pt x="5211408" y="0"/>
                  </a:moveTo>
                  <a:lnTo>
                    <a:pt x="5202757" y="1746"/>
                  </a:lnTo>
                  <a:lnTo>
                    <a:pt x="5195692" y="6509"/>
                  </a:lnTo>
                  <a:lnTo>
                    <a:pt x="5190929" y="13574"/>
                  </a:lnTo>
                  <a:lnTo>
                    <a:pt x="5189183" y="22225"/>
                  </a:lnTo>
                  <a:lnTo>
                    <a:pt x="5190930" y="30875"/>
                  </a:lnTo>
                  <a:lnTo>
                    <a:pt x="5195698" y="37940"/>
                  </a:lnTo>
                  <a:lnTo>
                    <a:pt x="5202775" y="42703"/>
                  </a:lnTo>
                  <a:lnTo>
                    <a:pt x="5211452" y="44450"/>
                  </a:lnTo>
                  <a:lnTo>
                    <a:pt x="5220103" y="42703"/>
                  </a:lnTo>
                  <a:lnTo>
                    <a:pt x="5227168" y="37940"/>
                  </a:lnTo>
                  <a:lnTo>
                    <a:pt x="5231931" y="30875"/>
                  </a:lnTo>
                  <a:lnTo>
                    <a:pt x="5233677" y="22225"/>
                  </a:lnTo>
                  <a:lnTo>
                    <a:pt x="5231931" y="13574"/>
                  </a:lnTo>
                  <a:lnTo>
                    <a:pt x="5227168" y="6509"/>
                  </a:lnTo>
                  <a:lnTo>
                    <a:pt x="5220103" y="1746"/>
                  </a:lnTo>
                  <a:lnTo>
                    <a:pt x="5211408" y="0"/>
                  </a:lnTo>
                  <a:close/>
                </a:path>
                <a:path w="11962130" h="7343775">
                  <a:moveTo>
                    <a:pt x="5300352" y="0"/>
                  </a:moveTo>
                  <a:lnTo>
                    <a:pt x="5291701" y="1746"/>
                  </a:lnTo>
                  <a:lnTo>
                    <a:pt x="5284637" y="6509"/>
                  </a:lnTo>
                  <a:lnTo>
                    <a:pt x="5279874" y="13574"/>
                  </a:lnTo>
                  <a:lnTo>
                    <a:pt x="5278127" y="22225"/>
                  </a:lnTo>
                  <a:lnTo>
                    <a:pt x="5279874" y="30875"/>
                  </a:lnTo>
                  <a:lnTo>
                    <a:pt x="5284642" y="37940"/>
                  </a:lnTo>
                  <a:lnTo>
                    <a:pt x="5291720" y="42703"/>
                  </a:lnTo>
                  <a:lnTo>
                    <a:pt x="5300397" y="44450"/>
                  </a:lnTo>
                  <a:lnTo>
                    <a:pt x="5309048" y="42703"/>
                  </a:lnTo>
                  <a:lnTo>
                    <a:pt x="5316112" y="37940"/>
                  </a:lnTo>
                  <a:lnTo>
                    <a:pt x="5320875" y="30875"/>
                  </a:lnTo>
                  <a:lnTo>
                    <a:pt x="5322622" y="22225"/>
                  </a:lnTo>
                  <a:lnTo>
                    <a:pt x="5320875" y="13574"/>
                  </a:lnTo>
                  <a:lnTo>
                    <a:pt x="5316112" y="6509"/>
                  </a:lnTo>
                  <a:lnTo>
                    <a:pt x="5309048" y="1746"/>
                  </a:lnTo>
                  <a:lnTo>
                    <a:pt x="5300352" y="0"/>
                  </a:lnTo>
                  <a:close/>
                </a:path>
                <a:path w="11962130" h="7343775">
                  <a:moveTo>
                    <a:pt x="5389297" y="0"/>
                  </a:moveTo>
                  <a:lnTo>
                    <a:pt x="5380646" y="1746"/>
                  </a:lnTo>
                  <a:lnTo>
                    <a:pt x="5373581" y="6509"/>
                  </a:lnTo>
                  <a:lnTo>
                    <a:pt x="5368818" y="13574"/>
                  </a:lnTo>
                  <a:lnTo>
                    <a:pt x="5367072" y="22225"/>
                  </a:lnTo>
                  <a:lnTo>
                    <a:pt x="5368819" y="30875"/>
                  </a:lnTo>
                  <a:lnTo>
                    <a:pt x="5373587" y="37940"/>
                  </a:lnTo>
                  <a:lnTo>
                    <a:pt x="5380664" y="42703"/>
                  </a:lnTo>
                  <a:lnTo>
                    <a:pt x="5389341" y="44450"/>
                  </a:lnTo>
                  <a:lnTo>
                    <a:pt x="5397992" y="42703"/>
                  </a:lnTo>
                  <a:lnTo>
                    <a:pt x="5405056" y="37940"/>
                  </a:lnTo>
                  <a:lnTo>
                    <a:pt x="5409819" y="30875"/>
                  </a:lnTo>
                  <a:lnTo>
                    <a:pt x="5411566" y="22225"/>
                  </a:lnTo>
                  <a:lnTo>
                    <a:pt x="5409819" y="13574"/>
                  </a:lnTo>
                  <a:lnTo>
                    <a:pt x="5405056" y="6509"/>
                  </a:lnTo>
                  <a:lnTo>
                    <a:pt x="5397992" y="1746"/>
                  </a:lnTo>
                  <a:lnTo>
                    <a:pt x="5389297" y="0"/>
                  </a:lnTo>
                  <a:close/>
                </a:path>
                <a:path w="11962130" h="7343775">
                  <a:moveTo>
                    <a:pt x="5478241" y="0"/>
                  </a:moveTo>
                  <a:lnTo>
                    <a:pt x="5469590" y="1746"/>
                  </a:lnTo>
                  <a:lnTo>
                    <a:pt x="5462526" y="6509"/>
                  </a:lnTo>
                  <a:lnTo>
                    <a:pt x="5457763" y="13574"/>
                  </a:lnTo>
                  <a:lnTo>
                    <a:pt x="5456016" y="22225"/>
                  </a:lnTo>
                  <a:lnTo>
                    <a:pt x="5457763" y="30875"/>
                  </a:lnTo>
                  <a:lnTo>
                    <a:pt x="5462531" y="37940"/>
                  </a:lnTo>
                  <a:lnTo>
                    <a:pt x="5469609" y="42703"/>
                  </a:lnTo>
                  <a:lnTo>
                    <a:pt x="5478285" y="44450"/>
                  </a:lnTo>
                  <a:lnTo>
                    <a:pt x="5486936" y="42703"/>
                  </a:lnTo>
                  <a:lnTo>
                    <a:pt x="5494001" y="37940"/>
                  </a:lnTo>
                  <a:lnTo>
                    <a:pt x="5498764" y="30875"/>
                  </a:lnTo>
                  <a:lnTo>
                    <a:pt x="5500510" y="22225"/>
                  </a:lnTo>
                  <a:lnTo>
                    <a:pt x="5498764" y="13574"/>
                  </a:lnTo>
                  <a:lnTo>
                    <a:pt x="5494001" y="6509"/>
                  </a:lnTo>
                  <a:lnTo>
                    <a:pt x="5486936" y="1746"/>
                  </a:lnTo>
                  <a:lnTo>
                    <a:pt x="5478241" y="0"/>
                  </a:lnTo>
                  <a:close/>
                </a:path>
                <a:path w="11962130" h="7343775">
                  <a:moveTo>
                    <a:pt x="5567185" y="0"/>
                  </a:moveTo>
                  <a:lnTo>
                    <a:pt x="5558534" y="1746"/>
                  </a:lnTo>
                  <a:lnTo>
                    <a:pt x="5551470" y="6509"/>
                  </a:lnTo>
                  <a:lnTo>
                    <a:pt x="5546707" y="13574"/>
                  </a:lnTo>
                  <a:lnTo>
                    <a:pt x="5544960" y="22225"/>
                  </a:lnTo>
                  <a:lnTo>
                    <a:pt x="5546708" y="30875"/>
                  </a:lnTo>
                  <a:lnTo>
                    <a:pt x="5551476" y="37940"/>
                  </a:lnTo>
                  <a:lnTo>
                    <a:pt x="5558553" y="42703"/>
                  </a:lnTo>
                  <a:lnTo>
                    <a:pt x="5567230" y="44450"/>
                  </a:lnTo>
                  <a:lnTo>
                    <a:pt x="5575881" y="42703"/>
                  </a:lnTo>
                  <a:lnTo>
                    <a:pt x="5582945" y="37940"/>
                  </a:lnTo>
                  <a:lnTo>
                    <a:pt x="5587708" y="30875"/>
                  </a:lnTo>
                  <a:lnTo>
                    <a:pt x="5589455" y="22225"/>
                  </a:lnTo>
                  <a:lnTo>
                    <a:pt x="5587708" y="13574"/>
                  </a:lnTo>
                  <a:lnTo>
                    <a:pt x="5582945" y="6509"/>
                  </a:lnTo>
                  <a:lnTo>
                    <a:pt x="5575881" y="1746"/>
                  </a:lnTo>
                  <a:lnTo>
                    <a:pt x="5567185" y="0"/>
                  </a:lnTo>
                  <a:close/>
                </a:path>
                <a:path w="11962130" h="7343775">
                  <a:moveTo>
                    <a:pt x="5656130" y="0"/>
                  </a:moveTo>
                  <a:lnTo>
                    <a:pt x="5647479" y="1746"/>
                  </a:lnTo>
                  <a:lnTo>
                    <a:pt x="5640414" y="6509"/>
                  </a:lnTo>
                  <a:lnTo>
                    <a:pt x="5635651" y="13574"/>
                  </a:lnTo>
                  <a:lnTo>
                    <a:pt x="5633905" y="22225"/>
                  </a:lnTo>
                  <a:lnTo>
                    <a:pt x="5635652" y="30875"/>
                  </a:lnTo>
                  <a:lnTo>
                    <a:pt x="5640420" y="37940"/>
                  </a:lnTo>
                  <a:lnTo>
                    <a:pt x="5647498" y="42703"/>
                  </a:lnTo>
                  <a:lnTo>
                    <a:pt x="5656174" y="44450"/>
                  </a:lnTo>
                  <a:lnTo>
                    <a:pt x="5664825" y="42703"/>
                  </a:lnTo>
                  <a:lnTo>
                    <a:pt x="5671890" y="37940"/>
                  </a:lnTo>
                  <a:lnTo>
                    <a:pt x="5676653" y="30875"/>
                  </a:lnTo>
                  <a:lnTo>
                    <a:pt x="5678399" y="22225"/>
                  </a:lnTo>
                  <a:lnTo>
                    <a:pt x="5676653" y="13574"/>
                  </a:lnTo>
                  <a:lnTo>
                    <a:pt x="5671890" y="6509"/>
                  </a:lnTo>
                  <a:lnTo>
                    <a:pt x="5664825" y="1746"/>
                  </a:lnTo>
                  <a:lnTo>
                    <a:pt x="5656130" y="0"/>
                  </a:lnTo>
                  <a:close/>
                </a:path>
                <a:path w="11962130" h="7343775">
                  <a:moveTo>
                    <a:pt x="5745074" y="0"/>
                  </a:moveTo>
                  <a:lnTo>
                    <a:pt x="5736423" y="1746"/>
                  </a:lnTo>
                  <a:lnTo>
                    <a:pt x="5729359" y="6509"/>
                  </a:lnTo>
                  <a:lnTo>
                    <a:pt x="5724596" y="13574"/>
                  </a:lnTo>
                  <a:lnTo>
                    <a:pt x="5722849" y="22225"/>
                  </a:lnTo>
                  <a:lnTo>
                    <a:pt x="5724597" y="30875"/>
                  </a:lnTo>
                  <a:lnTo>
                    <a:pt x="5729364" y="37940"/>
                  </a:lnTo>
                  <a:lnTo>
                    <a:pt x="5736442" y="42703"/>
                  </a:lnTo>
                  <a:lnTo>
                    <a:pt x="5745119" y="44450"/>
                  </a:lnTo>
                  <a:lnTo>
                    <a:pt x="5753770" y="42703"/>
                  </a:lnTo>
                  <a:lnTo>
                    <a:pt x="5760834" y="37940"/>
                  </a:lnTo>
                  <a:lnTo>
                    <a:pt x="5765597" y="30875"/>
                  </a:lnTo>
                  <a:lnTo>
                    <a:pt x="5767344" y="22225"/>
                  </a:lnTo>
                  <a:lnTo>
                    <a:pt x="5765597" y="13574"/>
                  </a:lnTo>
                  <a:lnTo>
                    <a:pt x="5760834" y="6509"/>
                  </a:lnTo>
                  <a:lnTo>
                    <a:pt x="5753770" y="1746"/>
                  </a:lnTo>
                  <a:lnTo>
                    <a:pt x="5745074" y="0"/>
                  </a:lnTo>
                  <a:close/>
                </a:path>
                <a:path w="11962130" h="7343775">
                  <a:moveTo>
                    <a:pt x="5834019" y="0"/>
                  </a:moveTo>
                  <a:lnTo>
                    <a:pt x="5825368" y="1746"/>
                  </a:lnTo>
                  <a:lnTo>
                    <a:pt x="5818303" y="6509"/>
                  </a:lnTo>
                  <a:lnTo>
                    <a:pt x="5813540" y="13574"/>
                  </a:lnTo>
                  <a:lnTo>
                    <a:pt x="5811794" y="22225"/>
                  </a:lnTo>
                  <a:lnTo>
                    <a:pt x="5813541" y="30875"/>
                  </a:lnTo>
                  <a:lnTo>
                    <a:pt x="5818309" y="37940"/>
                  </a:lnTo>
                  <a:lnTo>
                    <a:pt x="5825387" y="42703"/>
                  </a:lnTo>
                  <a:lnTo>
                    <a:pt x="5834063" y="44450"/>
                  </a:lnTo>
                  <a:lnTo>
                    <a:pt x="5842714" y="42703"/>
                  </a:lnTo>
                  <a:lnTo>
                    <a:pt x="5849779" y="37940"/>
                  </a:lnTo>
                  <a:lnTo>
                    <a:pt x="5854542" y="30875"/>
                  </a:lnTo>
                  <a:lnTo>
                    <a:pt x="5856288" y="22225"/>
                  </a:lnTo>
                  <a:lnTo>
                    <a:pt x="5854542" y="13574"/>
                  </a:lnTo>
                  <a:lnTo>
                    <a:pt x="5849779" y="6509"/>
                  </a:lnTo>
                  <a:lnTo>
                    <a:pt x="5842714" y="1746"/>
                  </a:lnTo>
                  <a:lnTo>
                    <a:pt x="5834019" y="0"/>
                  </a:lnTo>
                  <a:close/>
                </a:path>
                <a:path w="11962130" h="7343775">
                  <a:moveTo>
                    <a:pt x="5922963" y="0"/>
                  </a:moveTo>
                  <a:lnTo>
                    <a:pt x="5914312" y="1746"/>
                  </a:lnTo>
                  <a:lnTo>
                    <a:pt x="5907248" y="6509"/>
                  </a:lnTo>
                  <a:lnTo>
                    <a:pt x="5902485" y="13574"/>
                  </a:lnTo>
                  <a:lnTo>
                    <a:pt x="5900738" y="22225"/>
                  </a:lnTo>
                  <a:lnTo>
                    <a:pt x="5902486" y="30875"/>
                  </a:lnTo>
                  <a:lnTo>
                    <a:pt x="5907253" y="37940"/>
                  </a:lnTo>
                  <a:lnTo>
                    <a:pt x="5914331" y="42703"/>
                  </a:lnTo>
                  <a:lnTo>
                    <a:pt x="5923008" y="44450"/>
                  </a:lnTo>
                  <a:lnTo>
                    <a:pt x="5931659" y="42703"/>
                  </a:lnTo>
                  <a:lnTo>
                    <a:pt x="5938723" y="37940"/>
                  </a:lnTo>
                  <a:lnTo>
                    <a:pt x="5943486" y="30875"/>
                  </a:lnTo>
                  <a:lnTo>
                    <a:pt x="5945233" y="22225"/>
                  </a:lnTo>
                  <a:lnTo>
                    <a:pt x="5943486" y="13574"/>
                  </a:lnTo>
                  <a:lnTo>
                    <a:pt x="5938723" y="6509"/>
                  </a:lnTo>
                  <a:lnTo>
                    <a:pt x="5931659" y="1746"/>
                  </a:lnTo>
                  <a:lnTo>
                    <a:pt x="5922963" y="0"/>
                  </a:lnTo>
                  <a:close/>
                </a:path>
                <a:path w="11962130" h="7343775">
                  <a:moveTo>
                    <a:pt x="6011908" y="0"/>
                  </a:moveTo>
                  <a:lnTo>
                    <a:pt x="6003257" y="1746"/>
                  </a:lnTo>
                  <a:lnTo>
                    <a:pt x="5996192" y="6509"/>
                  </a:lnTo>
                  <a:lnTo>
                    <a:pt x="5991429" y="13574"/>
                  </a:lnTo>
                  <a:lnTo>
                    <a:pt x="5989683" y="22225"/>
                  </a:lnTo>
                  <a:lnTo>
                    <a:pt x="5991430" y="30875"/>
                  </a:lnTo>
                  <a:lnTo>
                    <a:pt x="5996198" y="37940"/>
                  </a:lnTo>
                  <a:lnTo>
                    <a:pt x="6003275" y="42703"/>
                  </a:lnTo>
                  <a:lnTo>
                    <a:pt x="6011952" y="44450"/>
                  </a:lnTo>
                  <a:lnTo>
                    <a:pt x="6020603" y="42703"/>
                  </a:lnTo>
                  <a:lnTo>
                    <a:pt x="6027668" y="37940"/>
                  </a:lnTo>
                  <a:lnTo>
                    <a:pt x="6032431" y="30875"/>
                  </a:lnTo>
                  <a:lnTo>
                    <a:pt x="6034177" y="22225"/>
                  </a:lnTo>
                  <a:lnTo>
                    <a:pt x="6032431" y="13574"/>
                  </a:lnTo>
                  <a:lnTo>
                    <a:pt x="6027668" y="6509"/>
                  </a:lnTo>
                  <a:lnTo>
                    <a:pt x="6020603" y="1746"/>
                  </a:lnTo>
                  <a:lnTo>
                    <a:pt x="6011908" y="0"/>
                  </a:lnTo>
                  <a:close/>
                </a:path>
                <a:path w="11962130" h="7343775">
                  <a:moveTo>
                    <a:pt x="6100852" y="0"/>
                  </a:moveTo>
                  <a:lnTo>
                    <a:pt x="6092201" y="1746"/>
                  </a:lnTo>
                  <a:lnTo>
                    <a:pt x="6085137" y="6509"/>
                  </a:lnTo>
                  <a:lnTo>
                    <a:pt x="6080374" y="13574"/>
                  </a:lnTo>
                  <a:lnTo>
                    <a:pt x="6078627" y="22225"/>
                  </a:lnTo>
                  <a:lnTo>
                    <a:pt x="6080374" y="30875"/>
                  </a:lnTo>
                  <a:lnTo>
                    <a:pt x="6085142" y="37940"/>
                  </a:lnTo>
                  <a:lnTo>
                    <a:pt x="6092220" y="42703"/>
                  </a:lnTo>
                  <a:lnTo>
                    <a:pt x="6100897" y="44450"/>
                  </a:lnTo>
                  <a:lnTo>
                    <a:pt x="6109548" y="42703"/>
                  </a:lnTo>
                  <a:lnTo>
                    <a:pt x="6116612" y="37940"/>
                  </a:lnTo>
                  <a:lnTo>
                    <a:pt x="6121375" y="30875"/>
                  </a:lnTo>
                  <a:lnTo>
                    <a:pt x="6123122" y="22225"/>
                  </a:lnTo>
                  <a:lnTo>
                    <a:pt x="6121375" y="13574"/>
                  </a:lnTo>
                  <a:lnTo>
                    <a:pt x="6116612" y="6509"/>
                  </a:lnTo>
                  <a:lnTo>
                    <a:pt x="6109548" y="1746"/>
                  </a:lnTo>
                  <a:lnTo>
                    <a:pt x="6100852" y="0"/>
                  </a:lnTo>
                  <a:close/>
                </a:path>
                <a:path w="11962130" h="7343775">
                  <a:moveTo>
                    <a:pt x="6189797" y="0"/>
                  </a:moveTo>
                  <a:lnTo>
                    <a:pt x="6181146" y="1746"/>
                  </a:lnTo>
                  <a:lnTo>
                    <a:pt x="6174081" y="6509"/>
                  </a:lnTo>
                  <a:lnTo>
                    <a:pt x="6169318" y="13574"/>
                  </a:lnTo>
                  <a:lnTo>
                    <a:pt x="6167572" y="22225"/>
                  </a:lnTo>
                  <a:lnTo>
                    <a:pt x="6169319" y="30875"/>
                  </a:lnTo>
                  <a:lnTo>
                    <a:pt x="6174087" y="37940"/>
                  </a:lnTo>
                  <a:lnTo>
                    <a:pt x="6181164" y="42703"/>
                  </a:lnTo>
                  <a:lnTo>
                    <a:pt x="6189841" y="44450"/>
                  </a:lnTo>
                  <a:lnTo>
                    <a:pt x="6198492" y="42703"/>
                  </a:lnTo>
                  <a:lnTo>
                    <a:pt x="6205557" y="37940"/>
                  </a:lnTo>
                  <a:lnTo>
                    <a:pt x="6210320" y="30875"/>
                  </a:lnTo>
                  <a:lnTo>
                    <a:pt x="6212066" y="22225"/>
                  </a:lnTo>
                  <a:lnTo>
                    <a:pt x="6210320" y="13574"/>
                  </a:lnTo>
                  <a:lnTo>
                    <a:pt x="6205557" y="6509"/>
                  </a:lnTo>
                  <a:lnTo>
                    <a:pt x="6198492" y="1746"/>
                  </a:lnTo>
                  <a:lnTo>
                    <a:pt x="6189797" y="0"/>
                  </a:lnTo>
                  <a:close/>
                </a:path>
                <a:path w="11962130" h="7343775">
                  <a:moveTo>
                    <a:pt x="6278741" y="0"/>
                  </a:moveTo>
                  <a:lnTo>
                    <a:pt x="6270090" y="1746"/>
                  </a:lnTo>
                  <a:lnTo>
                    <a:pt x="6263026" y="6509"/>
                  </a:lnTo>
                  <a:lnTo>
                    <a:pt x="6258263" y="13574"/>
                  </a:lnTo>
                  <a:lnTo>
                    <a:pt x="6256516" y="22225"/>
                  </a:lnTo>
                  <a:lnTo>
                    <a:pt x="6258263" y="30875"/>
                  </a:lnTo>
                  <a:lnTo>
                    <a:pt x="6263031" y="37940"/>
                  </a:lnTo>
                  <a:lnTo>
                    <a:pt x="6270109" y="42703"/>
                  </a:lnTo>
                  <a:lnTo>
                    <a:pt x="6278786" y="44450"/>
                  </a:lnTo>
                  <a:lnTo>
                    <a:pt x="6287437" y="42703"/>
                  </a:lnTo>
                  <a:lnTo>
                    <a:pt x="6294501" y="37940"/>
                  </a:lnTo>
                  <a:lnTo>
                    <a:pt x="6299264" y="30875"/>
                  </a:lnTo>
                  <a:lnTo>
                    <a:pt x="6301011" y="22225"/>
                  </a:lnTo>
                  <a:lnTo>
                    <a:pt x="6299264" y="13574"/>
                  </a:lnTo>
                  <a:lnTo>
                    <a:pt x="6294501" y="6509"/>
                  </a:lnTo>
                  <a:lnTo>
                    <a:pt x="6287437" y="1746"/>
                  </a:lnTo>
                  <a:lnTo>
                    <a:pt x="6278741" y="0"/>
                  </a:lnTo>
                  <a:close/>
                </a:path>
                <a:path w="11962130" h="7343775">
                  <a:moveTo>
                    <a:pt x="6367686" y="0"/>
                  </a:moveTo>
                  <a:lnTo>
                    <a:pt x="6359035" y="1746"/>
                  </a:lnTo>
                  <a:lnTo>
                    <a:pt x="6351970" y="6509"/>
                  </a:lnTo>
                  <a:lnTo>
                    <a:pt x="6347207" y="13574"/>
                  </a:lnTo>
                  <a:lnTo>
                    <a:pt x="6345461" y="22225"/>
                  </a:lnTo>
                  <a:lnTo>
                    <a:pt x="6347208" y="30875"/>
                  </a:lnTo>
                  <a:lnTo>
                    <a:pt x="6351976" y="37940"/>
                  </a:lnTo>
                  <a:lnTo>
                    <a:pt x="6359053" y="42703"/>
                  </a:lnTo>
                  <a:lnTo>
                    <a:pt x="6367730" y="44450"/>
                  </a:lnTo>
                  <a:lnTo>
                    <a:pt x="6376381" y="42703"/>
                  </a:lnTo>
                  <a:lnTo>
                    <a:pt x="6383445" y="37940"/>
                  </a:lnTo>
                  <a:lnTo>
                    <a:pt x="6388208" y="30875"/>
                  </a:lnTo>
                  <a:lnTo>
                    <a:pt x="6389955" y="22225"/>
                  </a:lnTo>
                  <a:lnTo>
                    <a:pt x="6388208" y="13574"/>
                  </a:lnTo>
                  <a:lnTo>
                    <a:pt x="6383445" y="6509"/>
                  </a:lnTo>
                  <a:lnTo>
                    <a:pt x="6376381" y="1746"/>
                  </a:lnTo>
                  <a:lnTo>
                    <a:pt x="6367686" y="0"/>
                  </a:lnTo>
                  <a:close/>
                </a:path>
                <a:path w="11962130" h="7343775">
                  <a:moveTo>
                    <a:pt x="6456630" y="0"/>
                  </a:moveTo>
                  <a:lnTo>
                    <a:pt x="6447979" y="1746"/>
                  </a:lnTo>
                  <a:lnTo>
                    <a:pt x="6440915" y="6509"/>
                  </a:lnTo>
                  <a:lnTo>
                    <a:pt x="6436152" y="13574"/>
                  </a:lnTo>
                  <a:lnTo>
                    <a:pt x="6434405" y="22225"/>
                  </a:lnTo>
                  <a:lnTo>
                    <a:pt x="6436152" y="30875"/>
                  </a:lnTo>
                  <a:lnTo>
                    <a:pt x="6440920" y="37940"/>
                  </a:lnTo>
                  <a:lnTo>
                    <a:pt x="6447998" y="42703"/>
                  </a:lnTo>
                  <a:lnTo>
                    <a:pt x="6456674" y="44450"/>
                  </a:lnTo>
                  <a:lnTo>
                    <a:pt x="6465325" y="42703"/>
                  </a:lnTo>
                  <a:lnTo>
                    <a:pt x="6472390" y="37940"/>
                  </a:lnTo>
                  <a:lnTo>
                    <a:pt x="6477153" y="30875"/>
                  </a:lnTo>
                  <a:lnTo>
                    <a:pt x="6478899" y="22225"/>
                  </a:lnTo>
                  <a:lnTo>
                    <a:pt x="6477153" y="13574"/>
                  </a:lnTo>
                  <a:lnTo>
                    <a:pt x="6472390" y="6509"/>
                  </a:lnTo>
                  <a:lnTo>
                    <a:pt x="6465325" y="1746"/>
                  </a:lnTo>
                  <a:lnTo>
                    <a:pt x="6456630" y="0"/>
                  </a:lnTo>
                  <a:close/>
                </a:path>
                <a:path w="11962130" h="7343775">
                  <a:moveTo>
                    <a:pt x="6545574" y="0"/>
                  </a:moveTo>
                  <a:lnTo>
                    <a:pt x="6536924" y="1746"/>
                  </a:lnTo>
                  <a:lnTo>
                    <a:pt x="6529859" y="6509"/>
                  </a:lnTo>
                  <a:lnTo>
                    <a:pt x="6525096" y="13574"/>
                  </a:lnTo>
                  <a:lnTo>
                    <a:pt x="6523349" y="22225"/>
                  </a:lnTo>
                  <a:lnTo>
                    <a:pt x="6525097" y="30875"/>
                  </a:lnTo>
                  <a:lnTo>
                    <a:pt x="6529865" y="37940"/>
                  </a:lnTo>
                  <a:lnTo>
                    <a:pt x="6536943" y="42703"/>
                  </a:lnTo>
                  <a:lnTo>
                    <a:pt x="6545620" y="44450"/>
                  </a:lnTo>
                  <a:lnTo>
                    <a:pt x="6554271" y="42703"/>
                  </a:lnTo>
                  <a:lnTo>
                    <a:pt x="6561335" y="37940"/>
                  </a:lnTo>
                  <a:lnTo>
                    <a:pt x="6566098" y="30875"/>
                  </a:lnTo>
                  <a:lnTo>
                    <a:pt x="6567845" y="22225"/>
                  </a:lnTo>
                  <a:lnTo>
                    <a:pt x="6566098" y="13574"/>
                  </a:lnTo>
                  <a:lnTo>
                    <a:pt x="6561335" y="6509"/>
                  </a:lnTo>
                  <a:lnTo>
                    <a:pt x="6554271" y="1746"/>
                  </a:lnTo>
                  <a:lnTo>
                    <a:pt x="6545574" y="0"/>
                  </a:lnTo>
                  <a:close/>
                </a:path>
                <a:path w="11962130" h="7343775">
                  <a:moveTo>
                    <a:pt x="6634520" y="0"/>
                  </a:moveTo>
                  <a:lnTo>
                    <a:pt x="6625869" y="1746"/>
                  </a:lnTo>
                  <a:lnTo>
                    <a:pt x="6618805" y="6509"/>
                  </a:lnTo>
                  <a:lnTo>
                    <a:pt x="6614042" y="13574"/>
                  </a:lnTo>
                  <a:lnTo>
                    <a:pt x="6612295" y="22225"/>
                  </a:lnTo>
                  <a:lnTo>
                    <a:pt x="6614042" y="30875"/>
                  </a:lnTo>
                  <a:lnTo>
                    <a:pt x="6618810" y="37940"/>
                  </a:lnTo>
                  <a:lnTo>
                    <a:pt x="6625888" y="42703"/>
                  </a:lnTo>
                  <a:lnTo>
                    <a:pt x="6634565" y="44450"/>
                  </a:lnTo>
                  <a:lnTo>
                    <a:pt x="6643216" y="42703"/>
                  </a:lnTo>
                  <a:lnTo>
                    <a:pt x="6650280" y="37940"/>
                  </a:lnTo>
                  <a:lnTo>
                    <a:pt x="6655043" y="30875"/>
                  </a:lnTo>
                  <a:lnTo>
                    <a:pt x="6656790" y="22225"/>
                  </a:lnTo>
                  <a:lnTo>
                    <a:pt x="6655043" y="13574"/>
                  </a:lnTo>
                  <a:lnTo>
                    <a:pt x="6650280" y="6509"/>
                  </a:lnTo>
                  <a:lnTo>
                    <a:pt x="6643216" y="1746"/>
                  </a:lnTo>
                  <a:lnTo>
                    <a:pt x="6634520" y="0"/>
                  </a:lnTo>
                  <a:close/>
                </a:path>
                <a:path w="11962130" h="7343775">
                  <a:moveTo>
                    <a:pt x="6723465" y="0"/>
                  </a:moveTo>
                  <a:lnTo>
                    <a:pt x="6714814" y="1746"/>
                  </a:lnTo>
                  <a:lnTo>
                    <a:pt x="6707749" y="6509"/>
                  </a:lnTo>
                  <a:lnTo>
                    <a:pt x="6702986" y="13574"/>
                  </a:lnTo>
                  <a:lnTo>
                    <a:pt x="6701240" y="22225"/>
                  </a:lnTo>
                  <a:lnTo>
                    <a:pt x="6702987" y="30875"/>
                  </a:lnTo>
                  <a:lnTo>
                    <a:pt x="6707755" y="37940"/>
                  </a:lnTo>
                  <a:lnTo>
                    <a:pt x="6714832" y="42703"/>
                  </a:lnTo>
                  <a:lnTo>
                    <a:pt x="6723509" y="44450"/>
                  </a:lnTo>
                  <a:lnTo>
                    <a:pt x="6732160" y="42703"/>
                  </a:lnTo>
                  <a:lnTo>
                    <a:pt x="6739224" y="37940"/>
                  </a:lnTo>
                  <a:lnTo>
                    <a:pt x="6743987" y="30875"/>
                  </a:lnTo>
                  <a:lnTo>
                    <a:pt x="6745734" y="22225"/>
                  </a:lnTo>
                  <a:lnTo>
                    <a:pt x="6743987" y="13574"/>
                  </a:lnTo>
                  <a:lnTo>
                    <a:pt x="6739224" y="6509"/>
                  </a:lnTo>
                  <a:lnTo>
                    <a:pt x="6732160" y="1746"/>
                  </a:lnTo>
                  <a:lnTo>
                    <a:pt x="6723465" y="0"/>
                  </a:lnTo>
                  <a:close/>
                </a:path>
                <a:path w="11962130" h="7343775">
                  <a:moveTo>
                    <a:pt x="6812409" y="0"/>
                  </a:moveTo>
                  <a:lnTo>
                    <a:pt x="6803758" y="1746"/>
                  </a:lnTo>
                  <a:lnTo>
                    <a:pt x="6796694" y="6509"/>
                  </a:lnTo>
                  <a:lnTo>
                    <a:pt x="6791931" y="13574"/>
                  </a:lnTo>
                  <a:lnTo>
                    <a:pt x="6790184" y="22225"/>
                  </a:lnTo>
                  <a:lnTo>
                    <a:pt x="6791931" y="30875"/>
                  </a:lnTo>
                  <a:lnTo>
                    <a:pt x="6796699" y="37940"/>
                  </a:lnTo>
                  <a:lnTo>
                    <a:pt x="6803777" y="42703"/>
                  </a:lnTo>
                  <a:lnTo>
                    <a:pt x="6812453" y="44450"/>
                  </a:lnTo>
                  <a:lnTo>
                    <a:pt x="6821104" y="42703"/>
                  </a:lnTo>
                  <a:lnTo>
                    <a:pt x="6828169" y="37940"/>
                  </a:lnTo>
                  <a:lnTo>
                    <a:pt x="6832932" y="30875"/>
                  </a:lnTo>
                  <a:lnTo>
                    <a:pt x="6834678" y="22225"/>
                  </a:lnTo>
                  <a:lnTo>
                    <a:pt x="6832932" y="13574"/>
                  </a:lnTo>
                  <a:lnTo>
                    <a:pt x="6828169" y="6509"/>
                  </a:lnTo>
                  <a:lnTo>
                    <a:pt x="6821104" y="1746"/>
                  </a:lnTo>
                  <a:lnTo>
                    <a:pt x="6812409" y="0"/>
                  </a:lnTo>
                  <a:close/>
                </a:path>
                <a:path w="11962130" h="7343775">
                  <a:moveTo>
                    <a:pt x="6901353" y="0"/>
                  </a:moveTo>
                  <a:lnTo>
                    <a:pt x="6892703" y="1746"/>
                  </a:lnTo>
                  <a:lnTo>
                    <a:pt x="6885638" y="6509"/>
                  </a:lnTo>
                  <a:lnTo>
                    <a:pt x="6880875" y="13574"/>
                  </a:lnTo>
                  <a:lnTo>
                    <a:pt x="6879128" y="22225"/>
                  </a:lnTo>
                  <a:lnTo>
                    <a:pt x="6880876" y="30875"/>
                  </a:lnTo>
                  <a:lnTo>
                    <a:pt x="6885644" y="37940"/>
                  </a:lnTo>
                  <a:lnTo>
                    <a:pt x="6892721" y="42703"/>
                  </a:lnTo>
                  <a:lnTo>
                    <a:pt x="6901398" y="44450"/>
                  </a:lnTo>
                  <a:lnTo>
                    <a:pt x="6910049" y="42703"/>
                  </a:lnTo>
                  <a:lnTo>
                    <a:pt x="6917113" y="37940"/>
                  </a:lnTo>
                  <a:lnTo>
                    <a:pt x="6921876" y="30875"/>
                  </a:lnTo>
                  <a:lnTo>
                    <a:pt x="6923623" y="22225"/>
                  </a:lnTo>
                  <a:lnTo>
                    <a:pt x="6921876" y="13574"/>
                  </a:lnTo>
                  <a:lnTo>
                    <a:pt x="6917113" y="6509"/>
                  </a:lnTo>
                  <a:lnTo>
                    <a:pt x="6910049" y="1746"/>
                  </a:lnTo>
                  <a:lnTo>
                    <a:pt x="6901353" y="0"/>
                  </a:lnTo>
                  <a:close/>
                </a:path>
                <a:path w="11962130" h="7343775">
                  <a:moveTo>
                    <a:pt x="6990298" y="0"/>
                  </a:moveTo>
                  <a:lnTo>
                    <a:pt x="6981647" y="1746"/>
                  </a:lnTo>
                  <a:lnTo>
                    <a:pt x="6974582" y="6509"/>
                  </a:lnTo>
                  <a:lnTo>
                    <a:pt x="6969819" y="13574"/>
                  </a:lnTo>
                  <a:lnTo>
                    <a:pt x="6968073" y="22225"/>
                  </a:lnTo>
                  <a:lnTo>
                    <a:pt x="6969820" y="30875"/>
                  </a:lnTo>
                  <a:lnTo>
                    <a:pt x="6974588" y="37940"/>
                  </a:lnTo>
                  <a:lnTo>
                    <a:pt x="6981666" y="42703"/>
                  </a:lnTo>
                  <a:lnTo>
                    <a:pt x="6990342" y="44450"/>
                  </a:lnTo>
                  <a:lnTo>
                    <a:pt x="6998993" y="42703"/>
                  </a:lnTo>
                  <a:lnTo>
                    <a:pt x="7006058" y="37940"/>
                  </a:lnTo>
                  <a:lnTo>
                    <a:pt x="7010821" y="30875"/>
                  </a:lnTo>
                  <a:lnTo>
                    <a:pt x="7012567" y="22225"/>
                  </a:lnTo>
                  <a:lnTo>
                    <a:pt x="7010821" y="13574"/>
                  </a:lnTo>
                  <a:lnTo>
                    <a:pt x="7006058" y="6509"/>
                  </a:lnTo>
                  <a:lnTo>
                    <a:pt x="6998993" y="1746"/>
                  </a:lnTo>
                  <a:lnTo>
                    <a:pt x="6990298" y="0"/>
                  </a:lnTo>
                  <a:close/>
                </a:path>
                <a:path w="11962130" h="7343775">
                  <a:moveTo>
                    <a:pt x="7079242" y="0"/>
                  </a:moveTo>
                  <a:lnTo>
                    <a:pt x="7070591" y="1746"/>
                  </a:lnTo>
                  <a:lnTo>
                    <a:pt x="7063527" y="6509"/>
                  </a:lnTo>
                  <a:lnTo>
                    <a:pt x="7058764" y="13574"/>
                  </a:lnTo>
                  <a:lnTo>
                    <a:pt x="7057017" y="22225"/>
                  </a:lnTo>
                  <a:lnTo>
                    <a:pt x="7058765" y="30875"/>
                  </a:lnTo>
                  <a:lnTo>
                    <a:pt x="7063532" y="37940"/>
                  </a:lnTo>
                  <a:lnTo>
                    <a:pt x="7070610" y="42703"/>
                  </a:lnTo>
                  <a:lnTo>
                    <a:pt x="7079287" y="44450"/>
                  </a:lnTo>
                  <a:lnTo>
                    <a:pt x="7087938" y="42703"/>
                  </a:lnTo>
                  <a:lnTo>
                    <a:pt x="7095002" y="37940"/>
                  </a:lnTo>
                  <a:lnTo>
                    <a:pt x="7099765" y="30875"/>
                  </a:lnTo>
                  <a:lnTo>
                    <a:pt x="7101512" y="22225"/>
                  </a:lnTo>
                  <a:lnTo>
                    <a:pt x="7099765" y="13574"/>
                  </a:lnTo>
                  <a:lnTo>
                    <a:pt x="7095002" y="6509"/>
                  </a:lnTo>
                  <a:lnTo>
                    <a:pt x="7087938" y="1746"/>
                  </a:lnTo>
                  <a:lnTo>
                    <a:pt x="7079242" y="0"/>
                  </a:lnTo>
                  <a:close/>
                </a:path>
                <a:path w="11962130" h="7343775">
                  <a:moveTo>
                    <a:pt x="7168187" y="0"/>
                  </a:moveTo>
                  <a:lnTo>
                    <a:pt x="7159536" y="1746"/>
                  </a:lnTo>
                  <a:lnTo>
                    <a:pt x="7152471" y="6509"/>
                  </a:lnTo>
                  <a:lnTo>
                    <a:pt x="7147708" y="13574"/>
                  </a:lnTo>
                  <a:lnTo>
                    <a:pt x="7145962" y="22225"/>
                  </a:lnTo>
                  <a:lnTo>
                    <a:pt x="7147709" y="30875"/>
                  </a:lnTo>
                  <a:lnTo>
                    <a:pt x="7152477" y="37940"/>
                  </a:lnTo>
                  <a:lnTo>
                    <a:pt x="7159555" y="42703"/>
                  </a:lnTo>
                  <a:lnTo>
                    <a:pt x="7168231" y="44450"/>
                  </a:lnTo>
                  <a:lnTo>
                    <a:pt x="7176882" y="42703"/>
                  </a:lnTo>
                  <a:lnTo>
                    <a:pt x="7183947" y="37940"/>
                  </a:lnTo>
                  <a:lnTo>
                    <a:pt x="7188710" y="30875"/>
                  </a:lnTo>
                  <a:lnTo>
                    <a:pt x="7190456" y="22225"/>
                  </a:lnTo>
                  <a:lnTo>
                    <a:pt x="7188710" y="13574"/>
                  </a:lnTo>
                  <a:lnTo>
                    <a:pt x="7183947" y="6509"/>
                  </a:lnTo>
                  <a:lnTo>
                    <a:pt x="7176882" y="1746"/>
                  </a:lnTo>
                  <a:lnTo>
                    <a:pt x="7168187" y="0"/>
                  </a:lnTo>
                  <a:close/>
                </a:path>
                <a:path w="11962130" h="7343775">
                  <a:moveTo>
                    <a:pt x="7257131" y="0"/>
                  </a:moveTo>
                  <a:lnTo>
                    <a:pt x="7248480" y="1746"/>
                  </a:lnTo>
                  <a:lnTo>
                    <a:pt x="7241416" y="6509"/>
                  </a:lnTo>
                  <a:lnTo>
                    <a:pt x="7236653" y="13574"/>
                  </a:lnTo>
                  <a:lnTo>
                    <a:pt x="7234906" y="22225"/>
                  </a:lnTo>
                  <a:lnTo>
                    <a:pt x="7236654" y="30875"/>
                  </a:lnTo>
                  <a:lnTo>
                    <a:pt x="7241421" y="37940"/>
                  </a:lnTo>
                  <a:lnTo>
                    <a:pt x="7248499" y="42703"/>
                  </a:lnTo>
                  <a:lnTo>
                    <a:pt x="7257176" y="44450"/>
                  </a:lnTo>
                  <a:lnTo>
                    <a:pt x="7265827" y="42703"/>
                  </a:lnTo>
                  <a:lnTo>
                    <a:pt x="7272891" y="37940"/>
                  </a:lnTo>
                  <a:lnTo>
                    <a:pt x="7277654" y="30875"/>
                  </a:lnTo>
                  <a:lnTo>
                    <a:pt x="7279401" y="22225"/>
                  </a:lnTo>
                  <a:lnTo>
                    <a:pt x="7277654" y="13574"/>
                  </a:lnTo>
                  <a:lnTo>
                    <a:pt x="7272891" y="6509"/>
                  </a:lnTo>
                  <a:lnTo>
                    <a:pt x="7265827" y="1746"/>
                  </a:lnTo>
                  <a:lnTo>
                    <a:pt x="7257131" y="0"/>
                  </a:lnTo>
                  <a:close/>
                </a:path>
                <a:path w="11962130" h="7343775">
                  <a:moveTo>
                    <a:pt x="7346076" y="0"/>
                  </a:moveTo>
                  <a:lnTo>
                    <a:pt x="7337425" y="1746"/>
                  </a:lnTo>
                  <a:lnTo>
                    <a:pt x="7330360" y="6509"/>
                  </a:lnTo>
                  <a:lnTo>
                    <a:pt x="7325597" y="13574"/>
                  </a:lnTo>
                  <a:lnTo>
                    <a:pt x="7323851" y="22225"/>
                  </a:lnTo>
                  <a:lnTo>
                    <a:pt x="7325598" y="30875"/>
                  </a:lnTo>
                  <a:lnTo>
                    <a:pt x="7330366" y="37940"/>
                  </a:lnTo>
                  <a:lnTo>
                    <a:pt x="7337444" y="42703"/>
                  </a:lnTo>
                  <a:lnTo>
                    <a:pt x="7346120" y="44450"/>
                  </a:lnTo>
                  <a:lnTo>
                    <a:pt x="7354771" y="42703"/>
                  </a:lnTo>
                  <a:lnTo>
                    <a:pt x="7361836" y="37940"/>
                  </a:lnTo>
                  <a:lnTo>
                    <a:pt x="7366599" y="30875"/>
                  </a:lnTo>
                  <a:lnTo>
                    <a:pt x="7368345" y="22225"/>
                  </a:lnTo>
                  <a:lnTo>
                    <a:pt x="7366599" y="13574"/>
                  </a:lnTo>
                  <a:lnTo>
                    <a:pt x="7361836" y="6509"/>
                  </a:lnTo>
                  <a:lnTo>
                    <a:pt x="7354771" y="1746"/>
                  </a:lnTo>
                  <a:lnTo>
                    <a:pt x="7346076" y="0"/>
                  </a:lnTo>
                  <a:close/>
                </a:path>
                <a:path w="11962130" h="7343775">
                  <a:moveTo>
                    <a:pt x="7435020" y="0"/>
                  </a:moveTo>
                  <a:lnTo>
                    <a:pt x="7426369" y="1746"/>
                  </a:lnTo>
                  <a:lnTo>
                    <a:pt x="7419305" y="6509"/>
                  </a:lnTo>
                  <a:lnTo>
                    <a:pt x="7414542" y="13574"/>
                  </a:lnTo>
                  <a:lnTo>
                    <a:pt x="7412795" y="22225"/>
                  </a:lnTo>
                  <a:lnTo>
                    <a:pt x="7414542" y="30875"/>
                  </a:lnTo>
                  <a:lnTo>
                    <a:pt x="7419310" y="37940"/>
                  </a:lnTo>
                  <a:lnTo>
                    <a:pt x="7426388" y="42703"/>
                  </a:lnTo>
                  <a:lnTo>
                    <a:pt x="7435065" y="44450"/>
                  </a:lnTo>
                  <a:lnTo>
                    <a:pt x="7443716" y="42703"/>
                  </a:lnTo>
                  <a:lnTo>
                    <a:pt x="7450780" y="37940"/>
                  </a:lnTo>
                  <a:lnTo>
                    <a:pt x="7455543" y="30875"/>
                  </a:lnTo>
                  <a:lnTo>
                    <a:pt x="7457290" y="22225"/>
                  </a:lnTo>
                  <a:lnTo>
                    <a:pt x="7455543" y="13574"/>
                  </a:lnTo>
                  <a:lnTo>
                    <a:pt x="7450780" y="6509"/>
                  </a:lnTo>
                  <a:lnTo>
                    <a:pt x="7443716" y="1746"/>
                  </a:lnTo>
                  <a:lnTo>
                    <a:pt x="7435020" y="0"/>
                  </a:lnTo>
                  <a:close/>
                </a:path>
                <a:path w="11962130" h="7343775">
                  <a:moveTo>
                    <a:pt x="7523965" y="0"/>
                  </a:moveTo>
                  <a:lnTo>
                    <a:pt x="7515314" y="1746"/>
                  </a:lnTo>
                  <a:lnTo>
                    <a:pt x="7508249" y="6509"/>
                  </a:lnTo>
                  <a:lnTo>
                    <a:pt x="7503486" y="13574"/>
                  </a:lnTo>
                  <a:lnTo>
                    <a:pt x="7501740" y="22225"/>
                  </a:lnTo>
                  <a:lnTo>
                    <a:pt x="7503487" y="30875"/>
                  </a:lnTo>
                  <a:lnTo>
                    <a:pt x="7508255" y="37940"/>
                  </a:lnTo>
                  <a:lnTo>
                    <a:pt x="7515332" y="42703"/>
                  </a:lnTo>
                  <a:lnTo>
                    <a:pt x="7524009" y="44450"/>
                  </a:lnTo>
                  <a:lnTo>
                    <a:pt x="7532660" y="42703"/>
                  </a:lnTo>
                  <a:lnTo>
                    <a:pt x="7539725" y="37940"/>
                  </a:lnTo>
                  <a:lnTo>
                    <a:pt x="7544488" y="30875"/>
                  </a:lnTo>
                  <a:lnTo>
                    <a:pt x="7546234" y="22225"/>
                  </a:lnTo>
                  <a:lnTo>
                    <a:pt x="7544488" y="13574"/>
                  </a:lnTo>
                  <a:lnTo>
                    <a:pt x="7539725" y="6509"/>
                  </a:lnTo>
                  <a:lnTo>
                    <a:pt x="7532660" y="1746"/>
                  </a:lnTo>
                  <a:lnTo>
                    <a:pt x="7523965" y="0"/>
                  </a:lnTo>
                  <a:close/>
                </a:path>
                <a:path w="11962130" h="7343775">
                  <a:moveTo>
                    <a:pt x="7612909" y="0"/>
                  </a:moveTo>
                  <a:lnTo>
                    <a:pt x="7604258" y="1746"/>
                  </a:lnTo>
                  <a:lnTo>
                    <a:pt x="7597194" y="6509"/>
                  </a:lnTo>
                  <a:lnTo>
                    <a:pt x="7592431" y="13574"/>
                  </a:lnTo>
                  <a:lnTo>
                    <a:pt x="7590684" y="22225"/>
                  </a:lnTo>
                  <a:lnTo>
                    <a:pt x="7592431" y="30875"/>
                  </a:lnTo>
                  <a:lnTo>
                    <a:pt x="7597199" y="37940"/>
                  </a:lnTo>
                  <a:lnTo>
                    <a:pt x="7604277" y="42703"/>
                  </a:lnTo>
                  <a:lnTo>
                    <a:pt x="7612954" y="44450"/>
                  </a:lnTo>
                  <a:lnTo>
                    <a:pt x="7621605" y="42703"/>
                  </a:lnTo>
                  <a:lnTo>
                    <a:pt x="7628669" y="37940"/>
                  </a:lnTo>
                  <a:lnTo>
                    <a:pt x="7633432" y="30875"/>
                  </a:lnTo>
                  <a:lnTo>
                    <a:pt x="7635179" y="22225"/>
                  </a:lnTo>
                  <a:lnTo>
                    <a:pt x="7633432" y="13574"/>
                  </a:lnTo>
                  <a:lnTo>
                    <a:pt x="7628669" y="6509"/>
                  </a:lnTo>
                  <a:lnTo>
                    <a:pt x="7621605" y="1746"/>
                  </a:lnTo>
                  <a:lnTo>
                    <a:pt x="7612909" y="0"/>
                  </a:lnTo>
                  <a:close/>
                </a:path>
                <a:path w="11962130" h="7343775">
                  <a:moveTo>
                    <a:pt x="7701854" y="0"/>
                  </a:moveTo>
                  <a:lnTo>
                    <a:pt x="7693203" y="1746"/>
                  </a:lnTo>
                  <a:lnTo>
                    <a:pt x="7686138" y="6509"/>
                  </a:lnTo>
                  <a:lnTo>
                    <a:pt x="7681375" y="13574"/>
                  </a:lnTo>
                  <a:lnTo>
                    <a:pt x="7679629" y="22225"/>
                  </a:lnTo>
                  <a:lnTo>
                    <a:pt x="7681376" y="30875"/>
                  </a:lnTo>
                  <a:lnTo>
                    <a:pt x="7686144" y="37940"/>
                  </a:lnTo>
                  <a:lnTo>
                    <a:pt x="7693221" y="42703"/>
                  </a:lnTo>
                  <a:lnTo>
                    <a:pt x="7701898" y="44450"/>
                  </a:lnTo>
                  <a:lnTo>
                    <a:pt x="7710549" y="42703"/>
                  </a:lnTo>
                  <a:lnTo>
                    <a:pt x="7717613" y="37940"/>
                  </a:lnTo>
                  <a:lnTo>
                    <a:pt x="7722376" y="30875"/>
                  </a:lnTo>
                  <a:lnTo>
                    <a:pt x="7724123" y="22225"/>
                  </a:lnTo>
                  <a:lnTo>
                    <a:pt x="7722376" y="13574"/>
                  </a:lnTo>
                  <a:lnTo>
                    <a:pt x="7717613" y="6509"/>
                  </a:lnTo>
                  <a:lnTo>
                    <a:pt x="7710549" y="1746"/>
                  </a:lnTo>
                  <a:lnTo>
                    <a:pt x="7701854" y="0"/>
                  </a:lnTo>
                  <a:close/>
                </a:path>
                <a:path w="11962130" h="7343775">
                  <a:moveTo>
                    <a:pt x="7790798" y="0"/>
                  </a:moveTo>
                  <a:lnTo>
                    <a:pt x="7782147" y="1746"/>
                  </a:lnTo>
                  <a:lnTo>
                    <a:pt x="7775083" y="6509"/>
                  </a:lnTo>
                  <a:lnTo>
                    <a:pt x="7770320" y="13574"/>
                  </a:lnTo>
                  <a:lnTo>
                    <a:pt x="7768573" y="22225"/>
                  </a:lnTo>
                  <a:lnTo>
                    <a:pt x="7770320" y="30875"/>
                  </a:lnTo>
                  <a:lnTo>
                    <a:pt x="7775088" y="37940"/>
                  </a:lnTo>
                  <a:lnTo>
                    <a:pt x="7782166" y="42703"/>
                  </a:lnTo>
                  <a:lnTo>
                    <a:pt x="7790842" y="44450"/>
                  </a:lnTo>
                  <a:lnTo>
                    <a:pt x="7799493" y="42703"/>
                  </a:lnTo>
                  <a:lnTo>
                    <a:pt x="7806558" y="37940"/>
                  </a:lnTo>
                  <a:lnTo>
                    <a:pt x="7811321" y="30875"/>
                  </a:lnTo>
                  <a:lnTo>
                    <a:pt x="7813067" y="22225"/>
                  </a:lnTo>
                  <a:lnTo>
                    <a:pt x="7811321" y="13574"/>
                  </a:lnTo>
                  <a:lnTo>
                    <a:pt x="7806558" y="6509"/>
                  </a:lnTo>
                  <a:lnTo>
                    <a:pt x="7799493" y="1746"/>
                  </a:lnTo>
                  <a:lnTo>
                    <a:pt x="7790798" y="0"/>
                  </a:lnTo>
                  <a:close/>
                </a:path>
                <a:path w="11962130" h="7343775">
                  <a:moveTo>
                    <a:pt x="7879742" y="0"/>
                  </a:moveTo>
                  <a:lnTo>
                    <a:pt x="7871091" y="1746"/>
                  </a:lnTo>
                  <a:lnTo>
                    <a:pt x="7864027" y="6509"/>
                  </a:lnTo>
                  <a:lnTo>
                    <a:pt x="7859264" y="13574"/>
                  </a:lnTo>
                  <a:lnTo>
                    <a:pt x="7857517" y="22225"/>
                  </a:lnTo>
                  <a:lnTo>
                    <a:pt x="7859265" y="30875"/>
                  </a:lnTo>
                  <a:lnTo>
                    <a:pt x="7864033" y="37940"/>
                  </a:lnTo>
                  <a:lnTo>
                    <a:pt x="7871110" y="42703"/>
                  </a:lnTo>
                  <a:lnTo>
                    <a:pt x="7879787" y="44450"/>
                  </a:lnTo>
                  <a:lnTo>
                    <a:pt x="7888438" y="42703"/>
                  </a:lnTo>
                  <a:lnTo>
                    <a:pt x="7895502" y="37940"/>
                  </a:lnTo>
                  <a:lnTo>
                    <a:pt x="7900265" y="30875"/>
                  </a:lnTo>
                  <a:lnTo>
                    <a:pt x="7902012" y="22225"/>
                  </a:lnTo>
                  <a:lnTo>
                    <a:pt x="7900265" y="13574"/>
                  </a:lnTo>
                  <a:lnTo>
                    <a:pt x="7895502" y="6509"/>
                  </a:lnTo>
                  <a:lnTo>
                    <a:pt x="7888438" y="1746"/>
                  </a:lnTo>
                  <a:lnTo>
                    <a:pt x="7879742" y="0"/>
                  </a:lnTo>
                  <a:close/>
                </a:path>
                <a:path w="11962130" h="7343775">
                  <a:moveTo>
                    <a:pt x="7968687" y="0"/>
                  </a:moveTo>
                  <a:lnTo>
                    <a:pt x="7960036" y="1746"/>
                  </a:lnTo>
                  <a:lnTo>
                    <a:pt x="7952971" y="6509"/>
                  </a:lnTo>
                  <a:lnTo>
                    <a:pt x="7948208" y="13574"/>
                  </a:lnTo>
                  <a:lnTo>
                    <a:pt x="7946462" y="22225"/>
                  </a:lnTo>
                  <a:lnTo>
                    <a:pt x="7948209" y="30875"/>
                  </a:lnTo>
                  <a:lnTo>
                    <a:pt x="7952977" y="37940"/>
                  </a:lnTo>
                  <a:lnTo>
                    <a:pt x="7960055" y="42703"/>
                  </a:lnTo>
                  <a:lnTo>
                    <a:pt x="7968731" y="44450"/>
                  </a:lnTo>
                  <a:lnTo>
                    <a:pt x="7977382" y="42703"/>
                  </a:lnTo>
                  <a:lnTo>
                    <a:pt x="7984447" y="37940"/>
                  </a:lnTo>
                  <a:lnTo>
                    <a:pt x="7989210" y="30875"/>
                  </a:lnTo>
                  <a:lnTo>
                    <a:pt x="7990956" y="22225"/>
                  </a:lnTo>
                  <a:lnTo>
                    <a:pt x="7989210" y="13574"/>
                  </a:lnTo>
                  <a:lnTo>
                    <a:pt x="7984447" y="6509"/>
                  </a:lnTo>
                  <a:lnTo>
                    <a:pt x="7977382" y="1746"/>
                  </a:lnTo>
                  <a:lnTo>
                    <a:pt x="7968687" y="0"/>
                  </a:lnTo>
                  <a:close/>
                </a:path>
                <a:path w="11962130" h="7343775">
                  <a:moveTo>
                    <a:pt x="8057631" y="0"/>
                  </a:moveTo>
                  <a:lnTo>
                    <a:pt x="8048980" y="1746"/>
                  </a:lnTo>
                  <a:lnTo>
                    <a:pt x="8041916" y="6509"/>
                  </a:lnTo>
                  <a:lnTo>
                    <a:pt x="8037153" y="13574"/>
                  </a:lnTo>
                  <a:lnTo>
                    <a:pt x="8035406" y="22225"/>
                  </a:lnTo>
                  <a:lnTo>
                    <a:pt x="8037154" y="30875"/>
                  </a:lnTo>
                  <a:lnTo>
                    <a:pt x="8041921" y="37940"/>
                  </a:lnTo>
                  <a:lnTo>
                    <a:pt x="8048999" y="42703"/>
                  </a:lnTo>
                  <a:lnTo>
                    <a:pt x="8057676" y="44450"/>
                  </a:lnTo>
                  <a:lnTo>
                    <a:pt x="8066327" y="42703"/>
                  </a:lnTo>
                  <a:lnTo>
                    <a:pt x="8073391" y="37940"/>
                  </a:lnTo>
                  <a:lnTo>
                    <a:pt x="8078154" y="30875"/>
                  </a:lnTo>
                  <a:lnTo>
                    <a:pt x="8079901" y="22225"/>
                  </a:lnTo>
                  <a:lnTo>
                    <a:pt x="8078154" y="13574"/>
                  </a:lnTo>
                  <a:lnTo>
                    <a:pt x="8073391" y="6509"/>
                  </a:lnTo>
                  <a:lnTo>
                    <a:pt x="8066327" y="1746"/>
                  </a:lnTo>
                  <a:lnTo>
                    <a:pt x="8057631" y="0"/>
                  </a:lnTo>
                  <a:close/>
                </a:path>
                <a:path w="11962130" h="7343775">
                  <a:moveTo>
                    <a:pt x="8146576" y="0"/>
                  </a:moveTo>
                  <a:lnTo>
                    <a:pt x="8137925" y="1746"/>
                  </a:lnTo>
                  <a:lnTo>
                    <a:pt x="8130860" y="6509"/>
                  </a:lnTo>
                  <a:lnTo>
                    <a:pt x="8126097" y="13574"/>
                  </a:lnTo>
                  <a:lnTo>
                    <a:pt x="8124351" y="22225"/>
                  </a:lnTo>
                  <a:lnTo>
                    <a:pt x="8126098" y="30875"/>
                  </a:lnTo>
                  <a:lnTo>
                    <a:pt x="8130866" y="37940"/>
                  </a:lnTo>
                  <a:lnTo>
                    <a:pt x="8137944" y="42703"/>
                  </a:lnTo>
                  <a:lnTo>
                    <a:pt x="8146620" y="44450"/>
                  </a:lnTo>
                  <a:lnTo>
                    <a:pt x="8155271" y="42703"/>
                  </a:lnTo>
                  <a:lnTo>
                    <a:pt x="8162336" y="37940"/>
                  </a:lnTo>
                  <a:lnTo>
                    <a:pt x="8167099" y="30875"/>
                  </a:lnTo>
                  <a:lnTo>
                    <a:pt x="8168845" y="22225"/>
                  </a:lnTo>
                  <a:lnTo>
                    <a:pt x="8167099" y="13574"/>
                  </a:lnTo>
                  <a:lnTo>
                    <a:pt x="8162336" y="6509"/>
                  </a:lnTo>
                  <a:lnTo>
                    <a:pt x="8155271" y="1746"/>
                  </a:lnTo>
                  <a:lnTo>
                    <a:pt x="8146576" y="0"/>
                  </a:lnTo>
                  <a:close/>
                </a:path>
                <a:path w="11962130" h="7343775">
                  <a:moveTo>
                    <a:pt x="8235520" y="0"/>
                  </a:moveTo>
                  <a:lnTo>
                    <a:pt x="8226869" y="1746"/>
                  </a:lnTo>
                  <a:lnTo>
                    <a:pt x="8219805" y="6509"/>
                  </a:lnTo>
                  <a:lnTo>
                    <a:pt x="8215042" y="13574"/>
                  </a:lnTo>
                  <a:lnTo>
                    <a:pt x="8213295" y="22225"/>
                  </a:lnTo>
                  <a:lnTo>
                    <a:pt x="8215042" y="30875"/>
                  </a:lnTo>
                  <a:lnTo>
                    <a:pt x="8219810" y="37940"/>
                  </a:lnTo>
                  <a:lnTo>
                    <a:pt x="8226888" y="42703"/>
                  </a:lnTo>
                  <a:lnTo>
                    <a:pt x="8235565" y="44450"/>
                  </a:lnTo>
                  <a:lnTo>
                    <a:pt x="8244216" y="42703"/>
                  </a:lnTo>
                  <a:lnTo>
                    <a:pt x="8251280" y="37940"/>
                  </a:lnTo>
                  <a:lnTo>
                    <a:pt x="8256043" y="30875"/>
                  </a:lnTo>
                  <a:lnTo>
                    <a:pt x="8257790" y="22225"/>
                  </a:lnTo>
                  <a:lnTo>
                    <a:pt x="8256043" y="13574"/>
                  </a:lnTo>
                  <a:lnTo>
                    <a:pt x="8251280" y="6509"/>
                  </a:lnTo>
                  <a:lnTo>
                    <a:pt x="8244216" y="1746"/>
                  </a:lnTo>
                  <a:lnTo>
                    <a:pt x="8235520" y="0"/>
                  </a:lnTo>
                  <a:close/>
                </a:path>
                <a:path w="11962130" h="7343775">
                  <a:moveTo>
                    <a:pt x="8324465" y="0"/>
                  </a:moveTo>
                  <a:lnTo>
                    <a:pt x="8315814" y="1746"/>
                  </a:lnTo>
                  <a:lnTo>
                    <a:pt x="8308749" y="6509"/>
                  </a:lnTo>
                  <a:lnTo>
                    <a:pt x="8303986" y="13574"/>
                  </a:lnTo>
                  <a:lnTo>
                    <a:pt x="8302240" y="22225"/>
                  </a:lnTo>
                  <a:lnTo>
                    <a:pt x="8303987" y="30875"/>
                  </a:lnTo>
                  <a:lnTo>
                    <a:pt x="8308755" y="37940"/>
                  </a:lnTo>
                  <a:lnTo>
                    <a:pt x="8315832" y="42703"/>
                  </a:lnTo>
                  <a:lnTo>
                    <a:pt x="8324509" y="44450"/>
                  </a:lnTo>
                  <a:lnTo>
                    <a:pt x="8333160" y="42703"/>
                  </a:lnTo>
                  <a:lnTo>
                    <a:pt x="8340225" y="37940"/>
                  </a:lnTo>
                  <a:lnTo>
                    <a:pt x="8344988" y="30875"/>
                  </a:lnTo>
                  <a:lnTo>
                    <a:pt x="8346734" y="22225"/>
                  </a:lnTo>
                  <a:lnTo>
                    <a:pt x="8344988" y="13574"/>
                  </a:lnTo>
                  <a:lnTo>
                    <a:pt x="8340225" y="6509"/>
                  </a:lnTo>
                  <a:lnTo>
                    <a:pt x="8333160" y="1746"/>
                  </a:lnTo>
                  <a:lnTo>
                    <a:pt x="8324465" y="0"/>
                  </a:lnTo>
                  <a:close/>
                </a:path>
                <a:path w="11962130" h="7343775">
                  <a:moveTo>
                    <a:pt x="8413409" y="0"/>
                  </a:moveTo>
                  <a:lnTo>
                    <a:pt x="8404758" y="1746"/>
                  </a:lnTo>
                  <a:lnTo>
                    <a:pt x="8397694" y="6509"/>
                  </a:lnTo>
                  <a:lnTo>
                    <a:pt x="8392931" y="13574"/>
                  </a:lnTo>
                  <a:lnTo>
                    <a:pt x="8391184" y="22225"/>
                  </a:lnTo>
                  <a:lnTo>
                    <a:pt x="8392931" y="30875"/>
                  </a:lnTo>
                  <a:lnTo>
                    <a:pt x="8397699" y="37940"/>
                  </a:lnTo>
                  <a:lnTo>
                    <a:pt x="8404777" y="42703"/>
                  </a:lnTo>
                  <a:lnTo>
                    <a:pt x="8413454" y="44450"/>
                  </a:lnTo>
                  <a:lnTo>
                    <a:pt x="8422105" y="42703"/>
                  </a:lnTo>
                  <a:lnTo>
                    <a:pt x="8429169" y="37940"/>
                  </a:lnTo>
                  <a:lnTo>
                    <a:pt x="8433932" y="30875"/>
                  </a:lnTo>
                  <a:lnTo>
                    <a:pt x="8435679" y="22225"/>
                  </a:lnTo>
                  <a:lnTo>
                    <a:pt x="8433932" y="13574"/>
                  </a:lnTo>
                  <a:lnTo>
                    <a:pt x="8429169" y="6509"/>
                  </a:lnTo>
                  <a:lnTo>
                    <a:pt x="8422105" y="1746"/>
                  </a:lnTo>
                  <a:lnTo>
                    <a:pt x="8413409" y="0"/>
                  </a:lnTo>
                  <a:close/>
                </a:path>
                <a:path w="11962130" h="7343775">
                  <a:moveTo>
                    <a:pt x="8502354" y="0"/>
                  </a:moveTo>
                  <a:lnTo>
                    <a:pt x="8493703" y="1746"/>
                  </a:lnTo>
                  <a:lnTo>
                    <a:pt x="8486638" y="6509"/>
                  </a:lnTo>
                  <a:lnTo>
                    <a:pt x="8481875" y="13574"/>
                  </a:lnTo>
                  <a:lnTo>
                    <a:pt x="8480129" y="22225"/>
                  </a:lnTo>
                  <a:lnTo>
                    <a:pt x="8481876" y="30875"/>
                  </a:lnTo>
                  <a:lnTo>
                    <a:pt x="8486644" y="37940"/>
                  </a:lnTo>
                  <a:lnTo>
                    <a:pt x="8493721" y="42703"/>
                  </a:lnTo>
                  <a:lnTo>
                    <a:pt x="8502398" y="44450"/>
                  </a:lnTo>
                  <a:lnTo>
                    <a:pt x="8511049" y="42703"/>
                  </a:lnTo>
                  <a:lnTo>
                    <a:pt x="8518113" y="37940"/>
                  </a:lnTo>
                  <a:lnTo>
                    <a:pt x="8522876" y="30875"/>
                  </a:lnTo>
                  <a:lnTo>
                    <a:pt x="8524623" y="22225"/>
                  </a:lnTo>
                  <a:lnTo>
                    <a:pt x="8522876" y="13574"/>
                  </a:lnTo>
                  <a:lnTo>
                    <a:pt x="8518113" y="6509"/>
                  </a:lnTo>
                  <a:lnTo>
                    <a:pt x="8511049" y="1746"/>
                  </a:lnTo>
                  <a:lnTo>
                    <a:pt x="8502354" y="0"/>
                  </a:lnTo>
                  <a:close/>
                </a:path>
                <a:path w="11962130" h="7343775">
                  <a:moveTo>
                    <a:pt x="8591298" y="0"/>
                  </a:moveTo>
                  <a:lnTo>
                    <a:pt x="8582647" y="1746"/>
                  </a:lnTo>
                  <a:lnTo>
                    <a:pt x="8575582" y="6509"/>
                  </a:lnTo>
                  <a:lnTo>
                    <a:pt x="8570819" y="13574"/>
                  </a:lnTo>
                  <a:lnTo>
                    <a:pt x="8569073" y="22225"/>
                  </a:lnTo>
                  <a:lnTo>
                    <a:pt x="8570820" y="30875"/>
                  </a:lnTo>
                  <a:lnTo>
                    <a:pt x="8575588" y="37940"/>
                  </a:lnTo>
                  <a:lnTo>
                    <a:pt x="8582665" y="42703"/>
                  </a:lnTo>
                  <a:lnTo>
                    <a:pt x="8591341" y="44450"/>
                  </a:lnTo>
                  <a:lnTo>
                    <a:pt x="8599993" y="42703"/>
                  </a:lnTo>
                  <a:lnTo>
                    <a:pt x="8607057" y="37940"/>
                  </a:lnTo>
                  <a:lnTo>
                    <a:pt x="8611820" y="30875"/>
                  </a:lnTo>
                  <a:lnTo>
                    <a:pt x="8613566" y="22225"/>
                  </a:lnTo>
                  <a:lnTo>
                    <a:pt x="8611820" y="13574"/>
                  </a:lnTo>
                  <a:lnTo>
                    <a:pt x="8607057" y="6509"/>
                  </a:lnTo>
                  <a:lnTo>
                    <a:pt x="8599993" y="1746"/>
                  </a:lnTo>
                  <a:lnTo>
                    <a:pt x="8591298" y="0"/>
                  </a:lnTo>
                  <a:close/>
                </a:path>
                <a:path w="11962130" h="7343775">
                  <a:moveTo>
                    <a:pt x="8680241" y="0"/>
                  </a:moveTo>
                  <a:lnTo>
                    <a:pt x="8671590" y="1746"/>
                  </a:lnTo>
                  <a:lnTo>
                    <a:pt x="8664526" y="6509"/>
                  </a:lnTo>
                  <a:lnTo>
                    <a:pt x="8659763" y="13574"/>
                  </a:lnTo>
                  <a:lnTo>
                    <a:pt x="8658016" y="22225"/>
                  </a:lnTo>
                  <a:lnTo>
                    <a:pt x="8659763" y="30875"/>
                  </a:lnTo>
                  <a:lnTo>
                    <a:pt x="8664531" y="37940"/>
                  </a:lnTo>
                  <a:lnTo>
                    <a:pt x="8671609" y="42703"/>
                  </a:lnTo>
                  <a:lnTo>
                    <a:pt x="8680286" y="44450"/>
                  </a:lnTo>
                  <a:lnTo>
                    <a:pt x="8688937" y="42703"/>
                  </a:lnTo>
                  <a:lnTo>
                    <a:pt x="8696001" y="37940"/>
                  </a:lnTo>
                  <a:lnTo>
                    <a:pt x="8700764" y="30875"/>
                  </a:lnTo>
                  <a:lnTo>
                    <a:pt x="8702511" y="22225"/>
                  </a:lnTo>
                  <a:lnTo>
                    <a:pt x="8700764" y="13574"/>
                  </a:lnTo>
                  <a:lnTo>
                    <a:pt x="8696001" y="6509"/>
                  </a:lnTo>
                  <a:lnTo>
                    <a:pt x="8688937" y="1746"/>
                  </a:lnTo>
                  <a:lnTo>
                    <a:pt x="8680241" y="0"/>
                  </a:lnTo>
                  <a:close/>
                </a:path>
                <a:path w="11962130" h="7343775">
                  <a:moveTo>
                    <a:pt x="8769186" y="0"/>
                  </a:moveTo>
                  <a:lnTo>
                    <a:pt x="8760534" y="1746"/>
                  </a:lnTo>
                  <a:lnTo>
                    <a:pt x="8753470" y="6509"/>
                  </a:lnTo>
                  <a:lnTo>
                    <a:pt x="8748707" y="13574"/>
                  </a:lnTo>
                  <a:lnTo>
                    <a:pt x="8746961" y="22225"/>
                  </a:lnTo>
                  <a:lnTo>
                    <a:pt x="8748708" y="30875"/>
                  </a:lnTo>
                  <a:lnTo>
                    <a:pt x="8753475" y="37940"/>
                  </a:lnTo>
                  <a:lnTo>
                    <a:pt x="8760552" y="42703"/>
                  </a:lnTo>
                  <a:lnTo>
                    <a:pt x="8769229" y="44450"/>
                  </a:lnTo>
                  <a:lnTo>
                    <a:pt x="8777880" y="42703"/>
                  </a:lnTo>
                  <a:lnTo>
                    <a:pt x="8784945" y="37940"/>
                  </a:lnTo>
                  <a:lnTo>
                    <a:pt x="8789707" y="30875"/>
                  </a:lnTo>
                  <a:lnTo>
                    <a:pt x="8791454" y="22225"/>
                  </a:lnTo>
                  <a:lnTo>
                    <a:pt x="8789707" y="13574"/>
                  </a:lnTo>
                  <a:lnTo>
                    <a:pt x="8784945" y="6509"/>
                  </a:lnTo>
                  <a:lnTo>
                    <a:pt x="8777880" y="1746"/>
                  </a:lnTo>
                  <a:lnTo>
                    <a:pt x="8769186" y="0"/>
                  </a:lnTo>
                  <a:close/>
                </a:path>
                <a:path w="11962130" h="7343775">
                  <a:moveTo>
                    <a:pt x="8858129" y="0"/>
                  </a:moveTo>
                  <a:lnTo>
                    <a:pt x="8849478" y="1746"/>
                  </a:lnTo>
                  <a:lnTo>
                    <a:pt x="8842413" y="6509"/>
                  </a:lnTo>
                  <a:lnTo>
                    <a:pt x="8837650" y="13574"/>
                  </a:lnTo>
                  <a:lnTo>
                    <a:pt x="8835904" y="22225"/>
                  </a:lnTo>
                  <a:lnTo>
                    <a:pt x="8837651" y="30875"/>
                  </a:lnTo>
                  <a:lnTo>
                    <a:pt x="8842419" y="37940"/>
                  </a:lnTo>
                  <a:lnTo>
                    <a:pt x="8849497" y="42703"/>
                  </a:lnTo>
                  <a:lnTo>
                    <a:pt x="8858173" y="44450"/>
                  </a:lnTo>
                  <a:lnTo>
                    <a:pt x="8866824" y="42703"/>
                  </a:lnTo>
                  <a:lnTo>
                    <a:pt x="8873889" y="37940"/>
                  </a:lnTo>
                  <a:lnTo>
                    <a:pt x="8878652" y="30875"/>
                  </a:lnTo>
                  <a:lnTo>
                    <a:pt x="8880398" y="22225"/>
                  </a:lnTo>
                  <a:lnTo>
                    <a:pt x="8878652" y="13574"/>
                  </a:lnTo>
                  <a:lnTo>
                    <a:pt x="8873889" y="6509"/>
                  </a:lnTo>
                  <a:lnTo>
                    <a:pt x="8866824" y="1746"/>
                  </a:lnTo>
                  <a:lnTo>
                    <a:pt x="8858129" y="0"/>
                  </a:lnTo>
                  <a:close/>
                </a:path>
                <a:path w="11962130" h="7343775">
                  <a:moveTo>
                    <a:pt x="8947073" y="0"/>
                  </a:moveTo>
                  <a:lnTo>
                    <a:pt x="8938422" y="1746"/>
                  </a:lnTo>
                  <a:lnTo>
                    <a:pt x="8931358" y="6509"/>
                  </a:lnTo>
                  <a:lnTo>
                    <a:pt x="8926595" y="13574"/>
                  </a:lnTo>
                  <a:lnTo>
                    <a:pt x="8924848" y="22225"/>
                  </a:lnTo>
                  <a:lnTo>
                    <a:pt x="8926596" y="30875"/>
                  </a:lnTo>
                  <a:lnTo>
                    <a:pt x="8931363" y="37940"/>
                  </a:lnTo>
                  <a:lnTo>
                    <a:pt x="8938441" y="42703"/>
                  </a:lnTo>
                  <a:lnTo>
                    <a:pt x="8947118" y="44450"/>
                  </a:lnTo>
                  <a:lnTo>
                    <a:pt x="8955769" y="42703"/>
                  </a:lnTo>
                  <a:lnTo>
                    <a:pt x="8962833" y="37940"/>
                  </a:lnTo>
                  <a:lnTo>
                    <a:pt x="8967596" y="30875"/>
                  </a:lnTo>
                  <a:lnTo>
                    <a:pt x="8969343" y="22225"/>
                  </a:lnTo>
                  <a:lnTo>
                    <a:pt x="8967596" y="13574"/>
                  </a:lnTo>
                  <a:lnTo>
                    <a:pt x="8962833" y="6509"/>
                  </a:lnTo>
                  <a:lnTo>
                    <a:pt x="8955769" y="1746"/>
                  </a:lnTo>
                  <a:lnTo>
                    <a:pt x="8947073" y="0"/>
                  </a:lnTo>
                  <a:close/>
                </a:path>
                <a:path w="11962130" h="7343775">
                  <a:moveTo>
                    <a:pt x="9036018" y="0"/>
                  </a:moveTo>
                  <a:lnTo>
                    <a:pt x="9027366" y="1746"/>
                  </a:lnTo>
                  <a:lnTo>
                    <a:pt x="9020302" y="6509"/>
                  </a:lnTo>
                  <a:lnTo>
                    <a:pt x="9015539" y="13574"/>
                  </a:lnTo>
                  <a:lnTo>
                    <a:pt x="9013793" y="22225"/>
                  </a:lnTo>
                  <a:lnTo>
                    <a:pt x="9015540" y="30875"/>
                  </a:lnTo>
                  <a:lnTo>
                    <a:pt x="9020307" y="37940"/>
                  </a:lnTo>
                  <a:lnTo>
                    <a:pt x="9027384" y="42703"/>
                  </a:lnTo>
                  <a:lnTo>
                    <a:pt x="9036061" y="44450"/>
                  </a:lnTo>
                  <a:lnTo>
                    <a:pt x="9044712" y="42703"/>
                  </a:lnTo>
                  <a:lnTo>
                    <a:pt x="9051777" y="37940"/>
                  </a:lnTo>
                  <a:lnTo>
                    <a:pt x="9056540" y="30875"/>
                  </a:lnTo>
                  <a:lnTo>
                    <a:pt x="9058286" y="22225"/>
                  </a:lnTo>
                  <a:lnTo>
                    <a:pt x="9056540" y="13574"/>
                  </a:lnTo>
                  <a:lnTo>
                    <a:pt x="9051777" y="6509"/>
                  </a:lnTo>
                  <a:lnTo>
                    <a:pt x="9044712" y="1746"/>
                  </a:lnTo>
                  <a:lnTo>
                    <a:pt x="9036018" y="0"/>
                  </a:lnTo>
                  <a:close/>
                </a:path>
                <a:path w="11962130" h="7343775">
                  <a:moveTo>
                    <a:pt x="9124961" y="0"/>
                  </a:moveTo>
                  <a:lnTo>
                    <a:pt x="9116310" y="1746"/>
                  </a:lnTo>
                  <a:lnTo>
                    <a:pt x="9109245" y="6509"/>
                  </a:lnTo>
                  <a:lnTo>
                    <a:pt x="9104482" y="13574"/>
                  </a:lnTo>
                  <a:lnTo>
                    <a:pt x="9102736" y="22225"/>
                  </a:lnTo>
                  <a:lnTo>
                    <a:pt x="9104483" y="30875"/>
                  </a:lnTo>
                  <a:lnTo>
                    <a:pt x="9109251" y="37940"/>
                  </a:lnTo>
                  <a:lnTo>
                    <a:pt x="9116329" y="42703"/>
                  </a:lnTo>
                  <a:lnTo>
                    <a:pt x="9125005" y="44450"/>
                  </a:lnTo>
                  <a:lnTo>
                    <a:pt x="9133656" y="42703"/>
                  </a:lnTo>
                  <a:lnTo>
                    <a:pt x="9140721" y="37940"/>
                  </a:lnTo>
                  <a:lnTo>
                    <a:pt x="9145484" y="30875"/>
                  </a:lnTo>
                  <a:lnTo>
                    <a:pt x="9147230" y="22225"/>
                  </a:lnTo>
                  <a:lnTo>
                    <a:pt x="9145484" y="13574"/>
                  </a:lnTo>
                  <a:lnTo>
                    <a:pt x="9140721" y="6509"/>
                  </a:lnTo>
                  <a:lnTo>
                    <a:pt x="9133656" y="1746"/>
                  </a:lnTo>
                  <a:lnTo>
                    <a:pt x="9124961" y="0"/>
                  </a:lnTo>
                  <a:close/>
                </a:path>
                <a:path w="11962130" h="7343775">
                  <a:moveTo>
                    <a:pt x="9213905" y="0"/>
                  </a:moveTo>
                  <a:lnTo>
                    <a:pt x="9205254" y="1746"/>
                  </a:lnTo>
                  <a:lnTo>
                    <a:pt x="9198190" y="6509"/>
                  </a:lnTo>
                  <a:lnTo>
                    <a:pt x="9193427" y="13574"/>
                  </a:lnTo>
                  <a:lnTo>
                    <a:pt x="9191680" y="22225"/>
                  </a:lnTo>
                  <a:lnTo>
                    <a:pt x="9193428" y="30875"/>
                  </a:lnTo>
                  <a:lnTo>
                    <a:pt x="9198195" y="37940"/>
                  </a:lnTo>
                  <a:lnTo>
                    <a:pt x="9205273" y="42703"/>
                  </a:lnTo>
                  <a:lnTo>
                    <a:pt x="9213950" y="44450"/>
                  </a:lnTo>
                  <a:lnTo>
                    <a:pt x="9222600" y="42703"/>
                  </a:lnTo>
                  <a:lnTo>
                    <a:pt x="9229663" y="37940"/>
                  </a:lnTo>
                  <a:lnTo>
                    <a:pt x="9234424" y="30875"/>
                  </a:lnTo>
                  <a:lnTo>
                    <a:pt x="9236170" y="22225"/>
                  </a:lnTo>
                  <a:lnTo>
                    <a:pt x="9234424" y="13574"/>
                  </a:lnTo>
                  <a:lnTo>
                    <a:pt x="9229663" y="6509"/>
                  </a:lnTo>
                  <a:lnTo>
                    <a:pt x="9222600" y="1746"/>
                  </a:lnTo>
                  <a:lnTo>
                    <a:pt x="9213905" y="0"/>
                  </a:lnTo>
                  <a:close/>
                </a:path>
                <a:path w="11962130" h="7343775">
                  <a:moveTo>
                    <a:pt x="9302845" y="0"/>
                  </a:moveTo>
                  <a:lnTo>
                    <a:pt x="9294196" y="1746"/>
                  </a:lnTo>
                  <a:lnTo>
                    <a:pt x="9287132" y="6509"/>
                  </a:lnTo>
                  <a:lnTo>
                    <a:pt x="9282367" y="13574"/>
                  </a:lnTo>
                  <a:lnTo>
                    <a:pt x="9280620" y="22225"/>
                  </a:lnTo>
                  <a:lnTo>
                    <a:pt x="9282368" y="30875"/>
                  </a:lnTo>
                  <a:lnTo>
                    <a:pt x="9287138" y="37940"/>
                  </a:lnTo>
                  <a:lnTo>
                    <a:pt x="9294218" y="42703"/>
                  </a:lnTo>
                  <a:lnTo>
                    <a:pt x="9302896" y="44450"/>
                  </a:lnTo>
                  <a:lnTo>
                    <a:pt x="9311544" y="42703"/>
                  </a:lnTo>
                  <a:lnTo>
                    <a:pt x="9318609" y="37940"/>
                  </a:lnTo>
                  <a:lnTo>
                    <a:pt x="9323373" y="30875"/>
                  </a:lnTo>
                  <a:lnTo>
                    <a:pt x="9325121" y="22225"/>
                  </a:lnTo>
                  <a:lnTo>
                    <a:pt x="9323373" y="13574"/>
                  </a:lnTo>
                  <a:lnTo>
                    <a:pt x="9318609" y="6509"/>
                  </a:lnTo>
                  <a:lnTo>
                    <a:pt x="9311544" y="1746"/>
                  </a:lnTo>
                  <a:lnTo>
                    <a:pt x="9302845" y="0"/>
                  </a:lnTo>
                  <a:close/>
                </a:path>
                <a:path w="11962130" h="7343775">
                  <a:moveTo>
                    <a:pt x="9391796" y="0"/>
                  </a:moveTo>
                  <a:lnTo>
                    <a:pt x="9383142" y="1746"/>
                  </a:lnTo>
                  <a:lnTo>
                    <a:pt x="9376078" y="6509"/>
                  </a:lnTo>
                  <a:lnTo>
                    <a:pt x="9371316" y="13574"/>
                  </a:lnTo>
                  <a:lnTo>
                    <a:pt x="9369571" y="22225"/>
                  </a:lnTo>
                  <a:lnTo>
                    <a:pt x="9371317" y="30875"/>
                  </a:lnTo>
                  <a:lnTo>
                    <a:pt x="9376082" y="37940"/>
                  </a:lnTo>
                  <a:lnTo>
                    <a:pt x="9383158" y="42703"/>
                  </a:lnTo>
                  <a:lnTo>
                    <a:pt x="9391834" y="44450"/>
                  </a:lnTo>
                  <a:lnTo>
                    <a:pt x="9400487" y="42703"/>
                  </a:lnTo>
                  <a:lnTo>
                    <a:pt x="9407551" y="37940"/>
                  </a:lnTo>
                  <a:lnTo>
                    <a:pt x="9412313" y="30875"/>
                  </a:lnTo>
                  <a:lnTo>
                    <a:pt x="9414059" y="22225"/>
                  </a:lnTo>
                  <a:lnTo>
                    <a:pt x="9412313" y="13574"/>
                  </a:lnTo>
                  <a:lnTo>
                    <a:pt x="9407551" y="6509"/>
                  </a:lnTo>
                  <a:lnTo>
                    <a:pt x="9400487" y="1746"/>
                  </a:lnTo>
                  <a:lnTo>
                    <a:pt x="9391796" y="0"/>
                  </a:lnTo>
                  <a:close/>
                </a:path>
                <a:path w="11962130" h="7343775">
                  <a:moveTo>
                    <a:pt x="9480734" y="0"/>
                  </a:moveTo>
                  <a:lnTo>
                    <a:pt x="9472085" y="1746"/>
                  </a:lnTo>
                  <a:lnTo>
                    <a:pt x="9465021" y="6509"/>
                  </a:lnTo>
                  <a:lnTo>
                    <a:pt x="9460256" y="13574"/>
                  </a:lnTo>
                  <a:lnTo>
                    <a:pt x="9458509" y="22225"/>
                  </a:lnTo>
                  <a:lnTo>
                    <a:pt x="9460257" y="30875"/>
                  </a:lnTo>
                  <a:lnTo>
                    <a:pt x="9465027" y="37940"/>
                  </a:lnTo>
                  <a:lnTo>
                    <a:pt x="9472107" y="42703"/>
                  </a:lnTo>
                  <a:lnTo>
                    <a:pt x="9480784" y="44450"/>
                  </a:lnTo>
                  <a:lnTo>
                    <a:pt x="9489433" y="42703"/>
                  </a:lnTo>
                  <a:lnTo>
                    <a:pt x="9496498" y="37940"/>
                  </a:lnTo>
                  <a:lnTo>
                    <a:pt x="9501262" y="30875"/>
                  </a:lnTo>
                  <a:lnTo>
                    <a:pt x="9503009" y="22225"/>
                  </a:lnTo>
                  <a:lnTo>
                    <a:pt x="9501262" y="13574"/>
                  </a:lnTo>
                  <a:lnTo>
                    <a:pt x="9496498" y="6509"/>
                  </a:lnTo>
                  <a:lnTo>
                    <a:pt x="9489433" y="1746"/>
                  </a:lnTo>
                  <a:lnTo>
                    <a:pt x="9480734" y="0"/>
                  </a:lnTo>
                  <a:close/>
                </a:path>
                <a:path w="11962130" h="7343775">
                  <a:moveTo>
                    <a:pt x="9569684" y="0"/>
                  </a:moveTo>
                  <a:lnTo>
                    <a:pt x="9561031" y="1746"/>
                  </a:lnTo>
                  <a:lnTo>
                    <a:pt x="9553967" y="6509"/>
                  </a:lnTo>
                  <a:lnTo>
                    <a:pt x="9549205" y="13574"/>
                  </a:lnTo>
                  <a:lnTo>
                    <a:pt x="9547459" y="22225"/>
                  </a:lnTo>
                  <a:lnTo>
                    <a:pt x="9549206" y="30875"/>
                  </a:lnTo>
                  <a:lnTo>
                    <a:pt x="9553971" y="37940"/>
                  </a:lnTo>
                  <a:lnTo>
                    <a:pt x="9561047" y="42703"/>
                  </a:lnTo>
                  <a:lnTo>
                    <a:pt x="9569723" y="44450"/>
                  </a:lnTo>
                  <a:lnTo>
                    <a:pt x="9578376" y="42703"/>
                  </a:lnTo>
                  <a:lnTo>
                    <a:pt x="9585440" y="37940"/>
                  </a:lnTo>
                  <a:lnTo>
                    <a:pt x="9590202" y="30875"/>
                  </a:lnTo>
                  <a:lnTo>
                    <a:pt x="9591948" y="22225"/>
                  </a:lnTo>
                  <a:lnTo>
                    <a:pt x="9590202" y="13574"/>
                  </a:lnTo>
                  <a:lnTo>
                    <a:pt x="9585440" y="6509"/>
                  </a:lnTo>
                  <a:lnTo>
                    <a:pt x="9578376" y="1746"/>
                  </a:lnTo>
                  <a:lnTo>
                    <a:pt x="9569684" y="0"/>
                  </a:lnTo>
                  <a:close/>
                </a:path>
                <a:path w="11962130" h="7343775">
                  <a:moveTo>
                    <a:pt x="9658635" y="0"/>
                  </a:moveTo>
                  <a:lnTo>
                    <a:pt x="9649982" y="1746"/>
                  </a:lnTo>
                  <a:lnTo>
                    <a:pt x="9642917" y="6509"/>
                  </a:lnTo>
                  <a:lnTo>
                    <a:pt x="9638156" y="13574"/>
                  </a:lnTo>
                  <a:lnTo>
                    <a:pt x="9636410" y="22225"/>
                  </a:lnTo>
                  <a:lnTo>
                    <a:pt x="9638156" y="30875"/>
                  </a:lnTo>
                  <a:lnTo>
                    <a:pt x="9642922" y="37940"/>
                  </a:lnTo>
                  <a:lnTo>
                    <a:pt x="9649998" y="42703"/>
                  </a:lnTo>
                  <a:lnTo>
                    <a:pt x="9658673" y="44450"/>
                  </a:lnTo>
                  <a:lnTo>
                    <a:pt x="9667327" y="42703"/>
                  </a:lnTo>
                  <a:lnTo>
                    <a:pt x="9674391" y="37940"/>
                  </a:lnTo>
                  <a:lnTo>
                    <a:pt x="9679153" y="30875"/>
                  </a:lnTo>
                  <a:lnTo>
                    <a:pt x="9680898" y="22225"/>
                  </a:lnTo>
                  <a:lnTo>
                    <a:pt x="9679153" y="13574"/>
                  </a:lnTo>
                  <a:lnTo>
                    <a:pt x="9674391" y="6509"/>
                  </a:lnTo>
                  <a:lnTo>
                    <a:pt x="9667327" y="1746"/>
                  </a:lnTo>
                  <a:lnTo>
                    <a:pt x="9658635" y="0"/>
                  </a:lnTo>
                  <a:close/>
                </a:path>
                <a:path w="11962130" h="7343775">
                  <a:moveTo>
                    <a:pt x="9747573" y="0"/>
                  </a:moveTo>
                  <a:lnTo>
                    <a:pt x="9738925" y="1746"/>
                  </a:lnTo>
                  <a:lnTo>
                    <a:pt x="9731860" y="6509"/>
                  </a:lnTo>
                  <a:lnTo>
                    <a:pt x="9727096" y="13574"/>
                  </a:lnTo>
                  <a:lnTo>
                    <a:pt x="9725348" y="22225"/>
                  </a:lnTo>
                  <a:lnTo>
                    <a:pt x="9727097" y="30875"/>
                  </a:lnTo>
                  <a:lnTo>
                    <a:pt x="9731867" y="37940"/>
                  </a:lnTo>
                  <a:lnTo>
                    <a:pt x="9738946" y="42703"/>
                  </a:lnTo>
                  <a:lnTo>
                    <a:pt x="9747624" y="44450"/>
                  </a:lnTo>
                  <a:lnTo>
                    <a:pt x="9756272" y="42703"/>
                  </a:lnTo>
                  <a:lnTo>
                    <a:pt x="9763337" y="37940"/>
                  </a:lnTo>
                  <a:lnTo>
                    <a:pt x="9768102" y="30875"/>
                  </a:lnTo>
                  <a:lnTo>
                    <a:pt x="9769849" y="22225"/>
                  </a:lnTo>
                  <a:lnTo>
                    <a:pt x="9768102" y="13574"/>
                  </a:lnTo>
                  <a:lnTo>
                    <a:pt x="9763337" y="6509"/>
                  </a:lnTo>
                  <a:lnTo>
                    <a:pt x="9756272" y="1746"/>
                  </a:lnTo>
                  <a:lnTo>
                    <a:pt x="9747573" y="0"/>
                  </a:lnTo>
                  <a:close/>
                </a:path>
                <a:path w="11962130" h="7343775">
                  <a:moveTo>
                    <a:pt x="9836524" y="0"/>
                  </a:moveTo>
                  <a:lnTo>
                    <a:pt x="9827870" y="1746"/>
                  </a:lnTo>
                  <a:lnTo>
                    <a:pt x="9820806" y="6509"/>
                  </a:lnTo>
                  <a:lnTo>
                    <a:pt x="9816045" y="13574"/>
                  </a:lnTo>
                  <a:lnTo>
                    <a:pt x="9814299" y="22225"/>
                  </a:lnTo>
                  <a:lnTo>
                    <a:pt x="9816045" y="30875"/>
                  </a:lnTo>
                  <a:lnTo>
                    <a:pt x="9820811" y="37940"/>
                  </a:lnTo>
                  <a:lnTo>
                    <a:pt x="9827887" y="42703"/>
                  </a:lnTo>
                  <a:lnTo>
                    <a:pt x="9836562" y="44450"/>
                  </a:lnTo>
                  <a:lnTo>
                    <a:pt x="9845216" y="42703"/>
                  </a:lnTo>
                  <a:lnTo>
                    <a:pt x="9852280" y="37940"/>
                  </a:lnTo>
                  <a:lnTo>
                    <a:pt x="9857042" y="30875"/>
                  </a:lnTo>
                  <a:lnTo>
                    <a:pt x="9858787" y="22225"/>
                  </a:lnTo>
                  <a:lnTo>
                    <a:pt x="9857042" y="13574"/>
                  </a:lnTo>
                  <a:lnTo>
                    <a:pt x="9852280" y="6509"/>
                  </a:lnTo>
                  <a:lnTo>
                    <a:pt x="9845216" y="1746"/>
                  </a:lnTo>
                  <a:lnTo>
                    <a:pt x="9836524" y="0"/>
                  </a:lnTo>
                  <a:close/>
                </a:path>
                <a:path w="11962130" h="7343775">
                  <a:moveTo>
                    <a:pt x="9925462" y="0"/>
                  </a:moveTo>
                  <a:lnTo>
                    <a:pt x="9916814" y="1746"/>
                  </a:lnTo>
                  <a:lnTo>
                    <a:pt x="9909749" y="6509"/>
                  </a:lnTo>
                  <a:lnTo>
                    <a:pt x="9904985" y="13574"/>
                  </a:lnTo>
                  <a:lnTo>
                    <a:pt x="9903237" y="22225"/>
                  </a:lnTo>
                  <a:lnTo>
                    <a:pt x="9904985" y="30875"/>
                  </a:lnTo>
                  <a:lnTo>
                    <a:pt x="9909756" y="37940"/>
                  </a:lnTo>
                  <a:lnTo>
                    <a:pt x="9916835" y="42703"/>
                  </a:lnTo>
                  <a:lnTo>
                    <a:pt x="9925513" y="44450"/>
                  </a:lnTo>
                  <a:lnTo>
                    <a:pt x="9934161" y="42703"/>
                  </a:lnTo>
                  <a:lnTo>
                    <a:pt x="9941226" y="37940"/>
                  </a:lnTo>
                  <a:lnTo>
                    <a:pt x="9945991" y="30875"/>
                  </a:lnTo>
                  <a:lnTo>
                    <a:pt x="9947738" y="22225"/>
                  </a:lnTo>
                  <a:lnTo>
                    <a:pt x="9945991" y="13574"/>
                  </a:lnTo>
                  <a:lnTo>
                    <a:pt x="9941226" y="6509"/>
                  </a:lnTo>
                  <a:lnTo>
                    <a:pt x="9934161" y="1746"/>
                  </a:lnTo>
                  <a:lnTo>
                    <a:pt x="9925462" y="0"/>
                  </a:lnTo>
                  <a:close/>
                </a:path>
                <a:path w="11962130" h="7343775">
                  <a:moveTo>
                    <a:pt x="10014413" y="0"/>
                  </a:moveTo>
                  <a:lnTo>
                    <a:pt x="10005759" y="1746"/>
                  </a:lnTo>
                  <a:lnTo>
                    <a:pt x="9998695" y="6509"/>
                  </a:lnTo>
                  <a:lnTo>
                    <a:pt x="9993934" y="13574"/>
                  </a:lnTo>
                  <a:lnTo>
                    <a:pt x="9992188" y="22225"/>
                  </a:lnTo>
                  <a:lnTo>
                    <a:pt x="9993934" y="30875"/>
                  </a:lnTo>
                  <a:lnTo>
                    <a:pt x="9998700" y="37940"/>
                  </a:lnTo>
                  <a:lnTo>
                    <a:pt x="10005775" y="42703"/>
                  </a:lnTo>
                  <a:lnTo>
                    <a:pt x="10014451" y="44450"/>
                  </a:lnTo>
                  <a:lnTo>
                    <a:pt x="10023105" y="42703"/>
                  </a:lnTo>
                  <a:lnTo>
                    <a:pt x="10030169" y="37940"/>
                  </a:lnTo>
                  <a:lnTo>
                    <a:pt x="10034930" y="30875"/>
                  </a:lnTo>
                  <a:lnTo>
                    <a:pt x="10036676" y="22225"/>
                  </a:lnTo>
                  <a:lnTo>
                    <a:pt x="10034930" y="13574"/>
                  </a:lnTo>
                  <a:lnTo>
                    <a:pt x="10030169" y="6509"/>
                  </a:lnTo>
                  <a:lnTo>
                    <a:pt x="10023105" y="1746"/>
                  </a:lnTo>
                  <a:lnTo>
                    <a:pt x="10014413" y="0"/>
                  </a:lnTo>
                  <a:close/>
                </a:path>
                <a:path w="11962130" h="7343775">
                  <a:moveTo>
                    <a:pt x="10103351" y="0"/>
                  </a:moveTo>
                  <a:lnTo>
                    <a:pt x="10094703" y="1746"/>
                  </a:lnTo>
                  <a:lnTo>
                    <a:pt x="10087638" y="6509"/>
                  </a:lnTo>
                  <a:lnTo>
                    <a:pt x="10082874" y="13574"/>
                  </a:lnTo>
                  <a:lnTo>
                    <a:pt x="10081126" y="22225"/>
                  </a:lnTo>
                  <a:lnTo>
                    <a:pt x="10082874" y="30875"/>
                  </a:lnTo>
                  <a:lnTo>
                    <a:pt x="10087644" y="37940"/>
                  </a:lnTo>
                  <a:lnTo>
                    <a:pt x="10094724" y="42703"/>
                  </a:lnTo>
                  <a:lnTo>
                    <a:pt x="10103402" y="44450"/>
                  </a:lnTo>
                  <a:lnTo>
                    <a:pt x="10112050" y="42703"/>
                  </a:lnTo>
                  <a:lnTo>
                    <a:pt x="10119115" y="37940"/>
                  </a:lnTo>
                  <a:lnTo>
                    <a:pt x="10123880" y="30875"/>
                  </a:lnTo>
                  <a:lnTo>
                    <a:pt x="10125627" y="22225"/>
                  </a:lnTo>
                  <a:lnTo>
                    <a:pt x="10123880" y="13574"/>
                  </a:lnTo>
                  <a:lnTo>
                    <a:pt x="10119115" y="6509"/>
                  </a:lnTo>
                  <a:lnTo>
                    <a:pt x="10112050" y="1746"/>
                  </a:lnTo>
                  <a:lnTo>
                    <a:pt x="10103351" y="0"/>
                  </a:lnTo>
                  <a:close/>
                </a:path>
                <a:path w="11962130" h="7343775">
                  <a:moveTo>
                    <a:pt x="10193140" y="808"/>
                  </a:moveTo>
                  <a:lnTo>
                    <a:pt x="10184429" y="2223"/>
                  </a:lnTo>
                  <a:lnTo>
                    <a:pt x="10177189" y="6711"/>
                  </a:lnTo>
                  <a:lnTo>
                    <a:pt x="10172159" y="13588"/>
                  </a:lnTo>
                  <a:lnTo>
                    <a:pt x="10170077" y="22166"/>
                  </a:lnTo>
                  <a:lnTo>
                    <a:pt x="10171492" y="30878"/>
                  </a:lnTo>
                  <a:lnTo>
                    <a:pt x="10175987" y="38120"/>
                  </a:lnTo>
                  <a:lnTo>
                    <a:pt x="10182880" y="43150"/>
                  </a:lnTo>
                  <a:lnTo>
                    <a:pt x="10191489" y="45228"/>
                  </a:lnTo>
                  <a:lnTo>
                    <a:pt x="10200195" y="43815"/>
                  </a:lnTo>
                  <a:lnTo>
                    <a:pt x="10207434" y="39326"/>
                  </a:lnTo>
                  <a:lnTo>
                    <a:pt x="10212463" y="32449"/>
                  </a:lnTo>
                  <a:lnTo>
                    <a:pt x="10214540" y="23872"/>
                  </a:lnTo>
                  <a:lnTo>
                    <a:pt x="10213126" y="15160"/>
                  </a:lnTo>
                  <a:lnTo>
                    <a:pt x="10208637" y="7918"/>
                  </a:lnTo>
                  <a:lnTo>
                    <a:pt x="10201763" y="2888"/>
                  </a:lnTo>
                  <a:lnTo>
                    <a:pt x="10193140" y="808"/>
                  </a:lnTo>
                  <a:close/>
                </a:path>
                <a:path w="11962130" h="7343775">
                  <a:moveTo>
                    <a:pt x="10283082" y="5533"/>
                  </a:moveTo>
                  <a:lnTo>
                    <a:pt x="10274307" y="6503"/>
                  </a:lnTo>
                  <a:lnTo>
                    <a:pt x="10266846" y="10618"/>
                  </a:lnTo>
                  <a:lnTo>
                    <a:pt x="10261473" y="17231"/>
                  </a:lnTo>
                  <a:lnTo>
                    <a:pt x="10258964" y="25692"/>
                  </a:lnTo>
                  <a:lnTo>
                    <a:pt x="10259935" y="34464"/>
                  </a:lnTo>
                  <a:lnTo>
                    <a:pt x="10264057" y="41925"/>
                  </a:lnTo>
                  <a:lnTo>
                    <a:pt x="10270684" y="47299"/>
                  </a:lnTo>
                  <a:lnTo>
                    <a:pt x="10279170" y="49810"/>
                  </a:lnTo>
                  <a:lnTo>
                    <a:pt x="10287944" y="48841"/>
                  </a:lnTo>
                  <a:lnTo>
                    <a:pt x="10295405" y="44726"/>
                  </a:lnTo>
                  <a:lnTo>
                    <a:pt x="10300778" y="38113"/>
                  </a:lnTo>
                  <a:lnTo>
                    <a:pt x="10303287" y="29651"/>
                  </a:lnTo>
                  <a:lnTo>
                    <a:pt x="10302317" y="20880"/>
                  </a:lnTo>
                  <a:lnTo>
                    <a:pt x="10298201" y="13420"/>
                  </a:lnTo>
                  <a:lnTo>
                    <a:pt x="10291589" y="8047"/>
                  </a:lnTo>
                  <a:lnTo>
                    <a:pt x="10283082" y="5533"/>
                  </a:lnTo>
                  <a:close/>
                </a:path>
                <a:path w="11962130" h="7343775">
                  <a:moveTo>
                    <a:pt x="10372324" y="15201"/>
                  </a:moveTo>
                  <a:lnTo>
                    <a:pt x="10363521" y="15841"/>
                  </a:lnTo>
                  <a:lnTo>
                    <a:pt x="10355911" y="19674"/>
                  </a:lnTo>
                  <a:lnTo>
                    <a:pt x="10350295" y="26080"/>
                  </a:lnTo>
                  <a:lnTo>
                    <a:pt x="10347471" y="34441"/>
                  </a:lnTo>
                  <a:lnTo>
                    <a:pt x="10348111" y="43243"/>
                  </a:lnTo>
                  <a:lnTo>
                    <a:pt x="10351947" y="50854"/>
                  </a:lnTo>
                  <a:lnTo>
                    <a:pt x="10358365" y="56472"/>
                  </a:lnTo>
                  <a:lnTo>
                    <a:pt x="10366749" y="59301"/>
                  </a:lnTo>
                  <a:lnTo>
                    <a:pt x="10375553" y="58661"/>
                  </a:lnTo>
                  <a:lnTo>
                    <a:pt x="10383162" y="54829"/>
                  </a:lnTo>
                  <a:lnTo>
                    <a:pt x="10388779" y="48423"/>
                  </a:lnTo>
                  <a:lnTo>
                    <a:pt x="10391603" y="40062"/>
                  </a:lnTo>
                  <a:lnTo>
                    <a:pt x="10390963" y="31260"/>
                  </a:lnTo>
                  <a:lnTo>
                    <a:pt x="10387131" y="23650"/>
                  </a:lnTo>
                  <a:lnTo>
                    <a:pt x="10380725" y="18033"/>
                  </a:lnTo>
                  <a:lnTo>
                    <a:pt x="10372324" y="15201"/>
                  </a:lnTo>
                  <a:close/>
                </a:path>
                <a:path w="11962130" h="7343775">
                  <a:moveTo>
                    <a:pt x="10461301" y="28751"/>
                  </a:moveTo>
                  <a:lnTo>
                    <a:pt x="10452481" y="28958"/>
                  </a:lnTo>
                  <a:lnTo>
                    <a:pt x="10444692" y="32412"/>
                  </a:lnTo>
                  <a:lnTo>
                    <a:pt x="10438766" y="38535"/>
                  </a:lnTo>
                  <a:lnTo>
                    <a:pt x="10435532" y="46747"/>
                  </a:lnTo>
                  <a:lnTo>
                    <a:pt x="10435716" y="54528"/>
                  </a:lnTo>
                  <a:lnTo>
                    <a:pt x="10435741" y="55570"/>
                  </a:lnTo>
                  <a:lnTo>
                    <a:pt x="10439203" y="63360"/>
                  </a:lnTo>
                  <a:lnTo>
                    <a:pt x="10445341" y="69287"/>
                  </a:lnTo>
                  <a:lnTo>
                    <a:pt x="10453579" y="72524"/>
                  </a:lnTo>
                  <a:lnTo>
                    <a:pt x="10462399" y="72317"/>
                  </a:lnTo>
                  <a:lnTo>
                    <a:pt x="10470187" y="68863"/>
                  </a:lnTo>
                  <a:lnTo>
                    <a:pt x="10476114" y="62740"/>
                  </a:lnTo>
                  <a:lnTo>
                    <a:pt x="10479347" y="54528"/>
                  </a:lnTo>
                  <a:lnTo>
                    <a:pt x="10479164" y="46747"/>
                  </a:lnTo>
                  <a:lnTo>
                    <a:pt x="10479139" y="45705"/>
                  </a:lnTo>
                  <a:lnTo>
                    <a:pt x="10475683" y="37916"/>
                  </a:lnTo>
                  <a:lnTo>
                    <a:pt x="10469560" y="31991"/>
                  </a:lnTo>
                  <a:lnTo>
                    <a:pt x="10461301" y="28751"/>
                  </a:lnTo>
                  <a:close/>
                </a:path>
                <a:path w="11962130" h="7343775">
                  <a:moveTo>
                    <a:pt x="10540759" y="46457"/>
                  </a:moveTo>
                  <a:lnTo>
                    <a:pt x="10532800" y="49497"/>
                  </a:lnTo>
                  <a:lnTo>
                    <a:pt x="10526563" y="55300"/>
                  </a:lnTo>
                  <a:lnTo>
                    <a:pt x="10522908" y="63331"/>
                  </a:lnTo>
                  <a:lnTo>
                    <a:pt x="10522649" y="72152"/>
                  </a:lnTo>
                  <a:lnTo>
                    <a:pt x="10525690" y="80113"/>
                  </a:lnTo>
                  <a:lnTo>
                    <a:pt x="10531502" y="86354"/>
                  </a:lnTo>
                  <a:lnTo>
                    <a:pt x="10539558" y="90020"/>
                  </a:lnTo>
                  <a:lnTo>
                    <a:pt x="10548383" y="90278"/>
                  </a:lnTo>
                  <a:lnTo>
                    <a:pt x="10556343" y="87238"/>
                  </a:lnTo>
                  <a:lnTo>
                    <a:pt x="10562581" y="81436"/>
                  </a:lnTo>
                  <a:lnTo>
                    <a:pt x="10566241" y="73406"/>
                  </a:lnTo>
                  <a:lnTo>
                    <a:pt x="10566499" y="64584"/>
                  </a:lnTo>
                  <a:lnTo>
                    <a:pt x="10563459" y="56624"/>
                  </a:lnTo>
                  <a:lnTo>
                    <a:pt x="10557658" y="50385"/>
                  </a:lnTo>
                  <a:lnTo>
                    <a:pt x="10549578" y="46715"/>
                  </a:lnTo>
                  <a:lnTo>
                    <a:pt x="10540759" y="46457"/>
                  </a:lnTo>
                  <a:close/>
                </a:path>
                <a:path w="11962130" h="7343775">
                  <a:moveTo>
                    <a:pt x="10627927" y="68346"/>
                  </a:moveTo>
                  <a:lnTo>
                    <a:pt x="10619835" y="71010"/>
                  </a:lnTo>
                  <a:lnTo>
                    <a:pt x="10613334" y="76515"/>
                  </a:lnTo>
                  <a:lnTo>
                    <a:pt x="10609306" y="84366"/>
                  </a:lnTo>
                  <a:lnTo>
                    <a:pt x="10608634" y="93166"/>
                  </a:lnTo>
                  <a:lnTo>
                    <a:pt x="10611302" y="101260"/>
                  </a:lnTo>
                  <a:lnTo>
                    <a:pt x="10616820" y="107767"/>
                  </a:lnTo>
                  <a:lnTo>
                    <a:pt x="10624699" y="111805"/>
                  </a:lnTo>
                  <a:lnTo>
                    <a:pt x="10633498" y="112475"/>
                  </a:lnTo>
                  <a:lnTo>
                    <a:pt x="10641590" y="109811"/>
                  </a:lnTo>
                  <a:lnTo>
                    <a:pt x="10648091" y="104307"/>
                  </a:lnTo>
                  <a:lnTo>
                    <a:pt x="10652118" y="96456"/>
                  </a:lnTo>
                  <a:lnTo>
                    <a:pt x="10652791" y="87655"/>
                  </a:lnTo>
                  <a:lnTo>
                    <a:pt x="10650129" y="79562"/>
                  </a:lnTo>
                  <a:lnTo>
                    <a:pt x="10644626" y="73059"/>
                  </a:lnTo>
                  <a:lnTo>
                    <a:pt x="10636726" y="69015"/>
                  </a:lnTo>
                  <a:lnTo>
                    <a:pt x="10627927" y="68346"/>
                  </a:lnTo>
                  <a:close/>
                </a:path>
                <a:path w="11962130" h="7343775">
                  <a:moveTo>
                    <a:pt x="10714016" y="94538"/>
                  </a:moveTo>
                  <a:lnTo>
                    <a:pt x="10705796" y="96779"/>
                  </a:lnTo>
                  <a:lnTo>
                    <a:pt x="10699017" y="101939"/>
                  </a:lnTo>
                  <a:lnTo>
                    <a:pt x="10694587" y="109570"/>
                  </a:lnTo>
                  <a:lnTo>
                    <a:pt x="10693458" y="118323"/>
                  </a:lnTo>
                  <a:lnTo>
                    <a:pt x="10695701" y="126545"/>
                  </a:lnTo>
                  <a:lnTo>
                    <a:pt x="10700873" y="133330"/>
                  </a:lnTo>
                  <a:lnTo>
                    <a:pt x="10708532" y="137772"/>
                  </a:lnTo>
                  <a:lnTo>
                    <a:pt x="10717284" y="138897"/>
                  </a:lnTo>
                  <a:lnTo>
                    <a:pt x="10725504" y="136656"/>
                  </a:lnTo>
                  <a:lnTo>
                    <a:pt x="10732283" y="131497"/>
                  </a:lnTo>
                  <a:lnTo>
                    <a:pt x="10736713" y="123865"/>
                  </a:lnTo>
                  <a:lnTo>
                    <a:pt x="10737842" y="115112"/>
                  </a:lnTo>
                  <a:lnTo>
                    <a:pt x="10735603" y="106892"/>
                  </a:lnTo>
                  <a:lnTo>
                    <a:pt x="10730442" y="100111"/>
                  </a:lnTo>
                  <a:lnTo>
                    <a:pt x="10722768" y="95664"/>
                  </a:lnTo>
                  <a:lnTo>
                    <a:pt x="10714016" y="94538"/>
                  </a:lnTo>
                  <a:close/>
                </a:path>
                <a:path w="11962130" h="7343775">
                  <a:moveTo>
                    <a:pt x="10798679" y="124989"/>
                  </a:moveTo>
                  <a:lnTo>
                    <a:pt x="10790353" y="126805"/>
                  </a:lnTo>
                  <a:lnTo>
                    <a:pt x="10783315" y="131609"/>
                  </a:lnTo>
                  <a:lnTo>
                    <a:pt x="10778496" y="139002"/>
                  </a:lnTo>
                  <a:lnTo>
                    <a:pt x="10776925" y="147687"/>
                  </a:lnTo>
                  <a:lnTo>
                    <a:pt x="10778622" y="155444"/>
                  </a:lnTo>
                  <a:lnTo>
                    <a:pt x="10778747" y="156013"/>
                  </a:lnTo>
                  <a:lnTo>
                    <a:pt x="10783564" y="163054"/>
                  </a:lnTo>
                  <a:lnTo>
                    <a:pt x="10790980" y="167883"/>
                  </a:lnTo>
                  <a:lnTo>
                    <a:pt x="10799664" y="169457"/>
                  </a:lnTo>
                  <a:lnTo>
                    <a:pt x="10807990" y="167641"/>
                  </a:lnTo>
                  <a:lnTo>
                    <a:pt x="10815028" y="162837"/>
                  </a:lnTo>
                  <a:lnTo>
                    <a:pt x="10819847" y="155444"/>
                  </a:lnTo>
                  <a:lnTo>
                    <a:pt x="10821419" y="146760"/>
                  </a:lnTo>
                  <a:lnTo>
                    <a:pt x="10819725" y="139002"/>
                  </a:lnTo>
                  <a:lnTo>
                    <a:pt x="10819601" y="138435"/>
                  </a:lnTo>
                  <a:lnTo>
                    <a:pt x="10814795" y="131399"/>
                  </a:lnTo>
                  <a:lnTo>
                    <a:pt x="10807363" y="126563"/>
                  </a:lnTo>
                  <a:lnTo>
                    <a:pt x="10798679" y="124989"/>
                  </a:lnTo>
                  <a:close/>
                </a:path>
                <a:path w="11962130" h="7343775">
                  <a:moveTo>
                    <a:pt x="10881501" y="159612"/>
                  </a:moveTo>
                  <a:lnTo>
                    <a:pt x="10873106" y="161080"/>
                  </a:lnTo>
                  <a:lnTo>
                    <a:pt x="10865876" y="165587"/>
                  </a:lnTo>
                  <a:lnTo>
                    <a:pt x="10860754" y="172774"/>
                  </a:lnTo>
                  <a:lnTo>
                    <a:pt x="10858823" y="181386"/>
                  </a:lnTo>
                  <a:lnTo>
                    <a:pt x="10860297" y="189781"/>
                  </a:lnTo>
                  <a:lnTo>
                    <a:pt x="10864819" y="197016"/>
                  </a:lnTo>
                  <a:lnTo>
                    <a:pt x="10872031" y="202149"/>
                  </a:lnTo>
                  <a:lnTo>
                    <a:pt x="10880639" y="204082"/>
                  </a:lnTo>
                  <a:lnTo>
                    <a:pt x="10889030" y="202614"/>
                  </a:lnTo>
                  <a:lnTo>
                    <a:pt x="10896259" y="198107"/>
                  </a:lnTo>
                  <a:lnTo>
                    <a:pt x="10901381" y="190920"/>
                  </a:lnTo>
                  <a:lnTo>
                    <a:pt x="10903315" y="182309"/>
                  </a:lnTo>
                  <a:lnTo>
                    <a:pt x="10901849" y="173916"/>
                  </a:lnTo>
                  <a:lnTo>
                    <a:pt x="10897343" y="166686"/>
                  </a:lnTo>
                  <a:lnTo>
                    <a:pt x="10890116" y="161545"/>
                  </a:lnTo>
                  <a:lnTo>
                    <a:pt x="10881501" y="159612"/>
                  </a:lnTo>
                  <a:close/>
                </a:path>
                <a:path w="11962130" h="7343775">
                  <a:moveTo>
                    <a:pt x="10962668" y="198309"/>
                  </a:moveTo>
                  <a:lnTo>
                    <a:pt x="10954210" y="199365"/>
                  </a:lnTo>
                  <a:lnTo>
                    <a:pt x="10946766" y="203514"/>
                  </a:lnTo>
                  <a:lnTo>
                    <a:pt x="10941297" y="210442"/>
                  </a:lnTo>
                  <a:lnTo>
                    <a:pt x="10938952" y="218949"/>
                  </a:lnTo>
                  <a:lnTo>
                    <a:pt x="10940016" y="227406"/>
                  </a:lnTo>
                  <a:lnTo>
                    <a:pt x="10944178" y="234853"/>
                  </a:lnTo>
                  <a:lnTo>
                    <a:pt x="10951127" y="240333"/>
                  </a:lnTo>
                  <a:lnTo>
                    <a:pt x="10959632" y="242685"/>
                  </a:lnTo>
                  <a:lnTo>
                    <a:pt x="10968086" y="241628"/>
                  </a:lnTo>
                  <a:lnTo>
                    <a:pt x="10975528" y="237479"/>
                  </a:lnTo>
                  <a:lnTo>
                    <a:pt x="10980997" y="230551"/>
                  </a:lnTo>
                  <a:lnTo>
                    <a:pt x="10983350" y="222045"/>
                  </a:lnTo>
                  <a:lnTo>
                    <a:pt x="10982294" y="213590"/>
                  </a:lnTo>
                  <a:lnTo>
                    <a:pt x="10978145" y="206149"/>
                  </a:lnTo>
                  <a:lnTo>
                    <a:pt x="10971180" y="200661"/>
                  </a:lnTo>
                  <a:lnTo>
                    <a:pt x="10962668" y="198309"/>
                  </a:lnTo>
                  <a:close/>
                </a:path>
                <a:path w="11962130" h="7343775">
                  <a:moveTo>
                    <a:pt x="11041791" y="240978"/>
                  </a:moveTo>
                  <a:lnTo>
                    <a:pt x="11033294" y="241630"/>
                  </a:lnTo>
                  <a:lnTo>
                    <a:pt x="11025662" y="245420"/>
                  </a:lnTo>
                  <a:lnTo>
                    <a:pt x="11019872" y="252079"/>
                  </a:lnTo>
                  <a:lnTo>
                    <a:pt x="11017121" y="260464"/>
                  </a:lnTo>
                  <a:lnTo>
                    <a:pt x="11017777" y="268962"/>
                  </a:lnTo>
                  <a:lnTo>
                    <a:pt x="11021576" y="276599"/>
                  </a:lnTo>
                  <a:lnTo>
                    <a:pt x="11028254" y="282404"/>
                  </a:lnTo>
                  <a:lnTo>
                    <a:pt x="11036643" y="285159"/>
                  </a:lnTo>
                  <a:lnTo>
                    <a:pt x="11045139" y="284507"/>
                  </a:lnTo>
                  <a:lnTo>
                    <a:pt x="11052768" y="280717"/>
                  </a:lnTo>
                  <a:lnTo>
                    <a:pt x="11058556" y="274058"/>
                  </a:lnTo>
                  <a:lnTo>
                    <a:pt x="11061314" y="265673"/>
                  </a:lnTo>
                  <a:lnTo>
                    <a:pt x="11060661" y="257178"/>
                  </a:lnTo>
                  <a:lnTo>
                    <a:pt x="11056870" y="249547"/>
                  </a:lnTo>
                  <a:lnTo>
                    <a:pt x="11050174" y="243733"/>
                  </a:lnTo>
                  <a:lnTo>
                    <a:pt x="11041791" y="240978"/>
                  </a:lnTo>
                  <a:close/>
                </a:path>
                <a:path w="11962130" h="7343775">
                  <a:moveTo>
                    <a:pt x="11118952" y="287549"/>
                  </a:moveTo>
                  <a:lnTo>
                    <a:pt x="11110431" y="287700"/>
                  </a:lnTo>
                  <a:lnTo>
                    <a:pt x="11102589" y="291035"/>
                  </a:lnTo>
                  <a:lnTo>
                    <a:pt x="11096415" y="297342"/>
                  </a:lnTo>
                  <a:lnTo>
                    <a:pt x="11093173" y="305551"/>
                  </a:lnTo>
                  <a:lnTo>
                    <a:pt x="11093316" y="313347"/>
                  </a:lnTo>
                  <a:lnTo>
                    <a:pt x="11093329" y="314073"/>
                  </a:lnTo>
                  <a:lnTo>
                    <a:pt x="11096676" y="321920"/>
                  </a:lnTo>
                  <a:lnTo>
                    <a:pt x="11103006" y="328107"/>
                  </a:lnTo>
                  <a:lnTo>
                    <a:pt x="11111214" y="331349"/>
                  </a:lnTo>
                  <a:lnTo>
                    <a:pt x="11119731" y="331198"/>
                  </a:lnTo>
                  <a:lnTo>
                    <a:pt x="11127568" y="327863"/>
                  </a:lnTo>
                  <a:lnTo>
                    <a:pt x="11133740" y="321556"/>
                  </a:lnTo>
                  <a:lnTo>
                    <a:pt x="11136983" y="313347"/>
                  </a:lnTo>
                  <a:lnTo>
                    <a:pt x="11136844" y="305551"/>
                  </a:lnTo>
                  <a:lnTo>
                    <a:pt x="11136831" y="304828"/>
                  </a:lnTo>
                  <a:lnTo>
                    <a:pt x="11133496" y="296988"/>
                  </a:lnTo>
                  <a:lnTo>
                    <a:pt x="11127162" y="290791"/>
                  </a:lnTo>
                  <a:lnTo>
                    <a:pt x="11118952" y="287549"/>
                  </a:lnTo>
                  <a:close/>
                </a:path>
                <a:path w="11962130" h="7343775">
                  <a:moveTo>
                    <a:pt x="11184902" y="337578"/>
                  </a:moveTo>
                  <a:lnTo>
                    <a:pt x="11176920" y="340553"/>
                  </a:lnTo>
                  <a:lnTo>
                    <a:pt x="11170469" y="346574"/>
                  </a:lnTo>
                  <a:lnTo>
                    <a:pt x="11166858" y="354626"/>
                  </a:lnTo>
                  <a:lnTo>
                    <a:pt x="11166625" y="363146"/>
                  </a:lnTo>
                  <a:lnTo>
                    <a:pt x="11169610" y="371138"/>
                  </a:lnTo>
                  <a:lnTo>
                    <a:pt x="11175650" y="377606"/>
                  </a:lnTo>
                  <a:lnTo>
                    <a:pt x="11183702" y="381218"/>
                  </a:lnTo>
                  <a:lnTo>
                    <a:pt x="11192219" y="381454"/>
                  </a:lnTo>
                  <a:lnTo>
                    <a:pt x="11200205" y="378479"/>
                  </a:lnTo>
                  <a:lnTo>
                    <a:pt x="11206664" y="372459"/>
                  </a:lnTo>
                  <a:lnTo>
                    <a:pt x="11210273" y="364406"/>
                  </a:lnTo>
                  <a:lnTo>
                    <a:pt x="11210505" y="355890"/>
                  </a:lnTo>
                  <a:lnTo>
                    <a:pt x="11207528" y="347906"/>
                  </a:lnTo>
                  <a:lnTo>
                    <a:pt x="11201469" y="341426"/>
                  </a:lnTo>
                  <a:lnTo>
                    <a:pt x="11193418" y="337814"/>
                  </a:lnTo>
                  <a:lnTo>
                    <a:pt x="11184902" y="337578"/>
                  </a:lnTo>
                  <a:close/>
                </a:path>
                <a:path w="11962130" h="7343775">
                  <a:moveTo>
                    <a:pt x="11256821" y="391062"/>
                  </a:moveTo>
                  <a:lnTo>
                    <a:pt x="11248712" y="393679"/>
                  </a:lnTo>
                  <a:lnTo>
                    <a:pt x="11241995" y="399406"/>
                  </a:lnTo>
                  <a:lnTo>
                    <a:pt x="11238027" y="407290"/>
                  </a:lnTo>
                  <a:lnTo>
                    <a:pt x="11237417" y="415791"/>
                  </a:lnTo>
                  <a:lnTo>
                    <a:pt x="11240045" y="423908"/>
                  </a:lnTo>
                  <a:lnTo>
                    <a:pt x="11245792" y="430639"/>
                  </a:lnTo>
                  <a:lnTo>
                    <a:pt x="11253674" y="434606"/>
                  </a:lnTo>
                  <a:lnTo>
                    <a:pt x="11262171" y="435220"/>
                  </a:lnTo>
                  <a:lnTo>
                    <a:pt x="11270279" y="432603"/>
                  </a:lnTo>
                  <a:lnTo>
                    <a:pt x="11276996" y="426876"/>
                  </a:lnTo>
                  <a:lnTo>
                    <a:pt x="11280965" y="418992"/>
                  </a:lnTo>
                  <a:lnTo>
                    <a:pt x="11281579" y="410495"/>
                  </a:lnTo>
                  <a:lnTo>
                    <a:pt x="11278963" y="402387"/>
                  </a:lnTo>
                  <a:lnTo>
                    <a:pt x="11273199" y="395644"/>
                  </a:lnTo>
                  <a:lnTo>
                    <a:pt x="11265318" y="391677"/>
                  </a:lnTo>
                  <a:lnTo>
                    <a:pt x="11256821" y="391062"/>
                  </a:lnTo>
                  <a:close/>
                </a:path>
                <a:path w="11962130" h="7343775">
                  <a:moveTo>
                    <a:pt x="11325964" y="448016"/>
                  </a:moveTo>
                  <a:lnTo>
                    <a:pt x="11317753" y="450287"/>
                  </a:lnTo>
                  <a:lnTo>
                    <a:pt x="11310804" y="455724"/>
                  </a:lnTo>
                  <a:lnTo>
                    <a:pt x="11306502" y="463433"/>
                  </a:lnTo>
                  <a:lnTo>
                    <a:pt x="11305530" y="471901"/>
                  </a:lnTo>
                  <a:lnTo>
                    <a:pt x="11307810" y="480122"/>
                  </a:lnTo>
                  <a:lnTo>
                    <a:pt x="11313267" y="487090"/>
                  </a:lnTo>
                  <a:lnTo>
                    <a:pt x="11320980" y="491387"/>
                  </a:lnTo>
                  <a:lnTo>
                    <a:pt x="11329444" y="492361"/>
                  </a:lnTo>
                  <a:lnTo>
                    <a:pt x="11337656" y="490090"/>
                  </a:lnTo>
                  <a:lnTo>
                    <a:pt x="11344611" y="484653"/>
                  </a:lnTo>
                  <a:lnTo>
                    <a:pt x="11348906" y="476944"/>
                  </a:lnTo>
                  <a:lnTo>
                    <a:pt x="11349878" y="468480"/>
                  </a:lnTo>
                  <a:lnTo>
                    <a:pt x="11347608" y="460268"/>
                  </a:lnTo>
                  <a:lnTo>
                    <a:pt x="11342135" y="453288"/>
                  </a:lnTo>
                  <a:lnTo>
                    <a:pt x="11334428" y="448990"/>
                  </a:lnTo>
                  <a:lnTo>
                    <a:pt x="11325964" y="448016"/>
                  </a:lnTo>
                  <a:close/>
                </a:path>
                <a:path w="11962130" h="7343775">
                  <a:moveTo>
                    <a:pt x="11392547" y="508282"/>
                  </a:moveTo>
                  <a:lnTo>
                    <a:pt x="11384220" y="510084"/>
                  </a:lnTo>
                  <a:lnTo>
                    <a:pt x="11376971" y="515119"/>
                  </a:lnTo>
                  <a:lnTo>
                    <a:pt x="11372243" y="522573"/>
                  </a:lnTo>
                  <a:lnTo>
                    <a:pt x="11370794" y="530972"/>
                  </a:lnTo>
                  <a:lnTo>
                    <a:pt x="11372604" y="539308"/>
                  </a:lnTo>
                  <a:lnTo>
                    <a:pt x="11377656" y="546574"/>
                  </a:lnTo>
                  <a:lnTo>
                    <a:pt x="11385113" y="551301"/>
                  </a:lnTo>
                  <a:lnTo>
                    <a:pt x="11393511" y="552753"/>
                  </a:lnTo>
                  <a:lnTo>
                    <a:pt x="11401840" y="550951"/>
                  </a:lnTo>
                  <a:lnTo>
                    <a:pt x="11409089" y="545917"/>
                  </a:lnTo>
                  <a:lnTo>
                    <a:pt x="11413817" y="538464"/>
                  </a:lnTo>
                  <a:lnTo>
                    <a:pt x="11415269" y="530068"/>
                  </a:lnTo>
                  <a:lnTo>
                    <a:pt x="11413466" y="521740"/>
                  </a:lnTo>
                  <a:lnTo>
                    <a:pt x="11408390" y="514461"/>
                  </a:lnTo>
                  <a:lnTo>
                    <a:pt x="11400942" y="509734"/>
                  </a:lnTo>
                  <a:lnTo>
                    <a:pt x="11392547" y="508282"/>
                  </a:lnTo>
                  <a:close/>
                </a:path>
                <a:path w="11962130" h="7343775">
                  <a:moveTo>
                    <a:pt x="11455720" y="571744"/>
                  </a:moveTo>
                  <a:lnTo>
                    <a:pt x="11447328" y="573214"/>
                  </a:lnTo>
                  <a:lnTo>
                    <a:pt x="11439886" y="577957"/>
                  </a:lnTo>
                  <a:lnTo>
                    <a:pt x="11434868" y="585217"/>
                  </a:lnTo>
                  <a:lnTo>
                    <a:pt x="11433087" y="593551"/>
                  </a:lnTo>
                  <a:lnTo>
                    <a:pt x="11434566" y="601953"/>
                  </a:lnTo>
                  <a:lnTo>
                    <a:pt x="11439328" y="609414"/>
                  </a:lnTo>
                  <a:lnTo>
                    <a:pt x="11446584" y="614434"/>
                  </a:lnTo>
                  <a:lnTo>
                    <a:pt x="11454914" y="616218"/>
                  </a:lnTo>
                  <a:lnTo>
                    <a:pt x="11463306" y="614748"/>
                  </a:lnTo>
                  <a:lnTo>
                    <a:pt x="11470747" y="610005"/>
                  </a:lnTo>
                  <a:lnTo>
                    <a:pt x="11475766" y="602746"/>
                  </a:lnTo>
                  <a:lnTo>
                    <a:pt x="11477551" y="594415"/>
                  </a:lnTo>
                  <a:lnTo>
                    <a:pt x="11476084" y="586022"/>
                  </a:lnTo>
                  <a:lnTo>
                    <a:pt x="11471306" y="578548"/>
                  </a:lnTo>
                  <a:lnTo>
                    <a:pt x="11464050" y="573528"/>
                  </a:lnTo>
                  <a:lnTo>
                    <a:pt x="11455720" y="571744"/>
                  </a:lnTo>
                  <a:close/>
                </a:path>
                <a:path w="11962130" h="7343775">
                  <a:moveTo>
                    <a:pt x="11516034" y="638245"/>
                  </a:moveTo>
                  <a:lnTo>
                    <a:pt x="11507574" y="639252"/>
                  </a:lnTo>
                  <a:lnTo>
                    <a:pt x="11499881" y="643580"/>
                  </a:lnTo>
                  <a:lnTo>
                    <a:pt x="11494472" y="650553"/>
                  </a:lnTo>
                  <a:lnTo>
                    <a:pt x="11492237" y="658777"/>
                  </a:lnTo>
                  <a:lnTo>
                    <a:pt x="11493254" y="667247"/>
                  </a:lnTo>
                  <a:lnTo>
                    <a:pt x="11497595" y="674959"/>
                  </a:lnTo>
                  <a:lnTo>
                    <a:pt x="11504573" y="680369"/>
                  </a:lnTo>
                  <a:lnTo>
                    <a:pt x="11512796" y="682608"/>
                  </a:lnTo>
                  <a:lnTo>
                    <a:pt x="11521254" y="681601"/>
                  </a:lnTo>
                  <a:lnTo>
                    <a:pt x="11528939" y="677273"/>
                  </a:lnTo>
                  <a:lnTo>
                    <a:pt x="11534351" y="670300"/>
                  </a:lnTo>
                  <a:lnTo>
                    <a:pt x="11536592" y="662080"/>
                  </a:lnTo>
                  <a:lnTo>
                    <a:pt x="11535588" y="653620"/>
                  </a:lnTo>
                  <a:lnTo>
                    <a:pt x="11531225" y="645894"/>
                  </a:lnTo>
                  <a:lnTo>
                    <a:pt x="11524254" y="640484"/>
                  </a:lnTo>
                  <a:lnTo>
                    <a:pt x="11516034" y="638245"/>
                  </a:lnTo>
                  <a:close/>
                </a:path>
                <a:path w="11962130" h="7343775">
                  <a:moveTo>
                    <a:pt x="11572992" y="707634"/>
                  </a:moveTo>
                  <a:lnTo>
                    <a:pt x="11564489" y="708185"/>
                  </a:lnTo>
                  <a:lnTo>
                    <a:pt x="11556574" y="712094"/>
                  </a:lnTo>
                  <a:lnTo>
                    <a:pt x="11550795" y="718766"/>
                  </a:lnTo>
                  <a:lnTo>
                    <a:pt x="11548119" y="726858"/>
                  </a:lnTo>
                  <a:lnTo>
                    <a:pt x="11548677" y="735371"/>
                  </a:lnTo>
                  <a:lnTo>
                    <a:pt x="11552599" y="743304"/>
                  </a:lnTo>
                  <a:lnTo>
                    <a:pt x="11559273" y="749081"/>
                  </a:lnTo>
                  <a:lnTo>
                    <a:pt x="11567364" y="751758"/>
                  </a:lnTo>
                  <a:lnTo>
                    <a:pt x="11575868" y="751207"/>
                  </a:lnTo>
                  <a:lnTo>
                    <a:pt x="11583777" y="747299"/>
                  </a:lnTo>
                  <a:lnTo>
                    <a:pt x="11589557" y="740627"/>
                  </a:lnTo>
                  <a:lnTo>
                    <a:pt x="11592236" y="732539"/>
                  </a:lnTo>
                  <a:lnTo>
                    <a:pt x="11591686" y="724036"/>
                  </a:lnTo>
                  <a:lnTo>
                    <a:pt x="11587753" y="716088"/>
                  </a:lnTo>
                  <a:lnTo>
                    <a:pt x="11581081" y="710311"/>
                  </a:lnTo>
                  <a:lnTo>
                    <a:pt x="11572992" y="707634"/>
                  </a:lnTo>
                  <a:close/>
                </a:path>
                <a:path w="11962130" h="7343775">
                  <a:moveTo>
                    <a:pt x="11626064" y="779679"/>
                  </a:moveTo>
                  <a:lnTo>
                    <a:pt x="11617547" y="779926"/>
                  </a:lnTo>
                  <a:lnTo>
                    <a:pt x="11609495" y="783549"/>
                  </a:lnTo>
                  <a:lnTo>
                    <a:pt x="11603486" y="790011"/>
                  </a:lnTo>
                  <a:lnTo>
                    <a:pt x="11600526" y="798002"/>
                  </a:lnTo>
                  <a:lnTo>
                    <a:pt x="11600742" y="805256"/>
                  </a:lnTo>
                  <a:lnTo>
                    <a:pt x="11600780" y="806530"/>
                  </a:lnTo>
                  <a:lnTo>
                    <a:pt x="11604415" y="814599"/>
                  </a:lnTo>
                  <a:lnTo>
                    <a:pt x="11610875" y="820610"/>
                  </a:lnTo>
                  <a:lnTo>
                    <a:pt x="11618864" y="823574"/>
                  </a:lnTo>
                  <a:lnTo>
                    <a:pt x="11627382" y="823327"/>
                  </a:lnTo>
                  <a:lnTo>
                    <a:pt x="11635428" y="819704"/>
                  </a:lnTo>
                  <a:lnTo>
                    <a:pt x="11641445" y="813243"/>
                  </a:lnTo>
                  <a:lnTo>
                    <a:pt x="11644410" y="805256"/>
                  </a:lnTo>
                  <a:lnTo>
                    <a:pt x="11644198" y="798002"/>
                  </a:lnTo>
                  <a:lnTo>
                    <a:pt x="11644162" y="796739"/>
                  </a:lnTo>
                  <a:lnTo>
                    <a:pt x="11640508" y="788656"/>
                  </a:lnTo>
                  <a:lnTo>
                    <a:pt x="11634050" y="782644"/>
                  </a:lnTo>
                  <a:lnTo>
                    <a:pt x="11626064" y="779679"/>
                  </a:lnTo>
                  <a:close/>
                </a:path>
                <a:path w="11962130" h="7343775">
                  <a:moveTo>
                    <a:pt x="11667361" y="854122"/>
                  </a:moveTo>
                  <a:lnTo>
                    <a:pt x="11659139" y="857321"/>
                  </a:lnTo>
                  <a:lnTo>
                    <a:pt x="11652796" y="863460"/>
                  </a:lnTo>
                  <a:lnTo>
                    <a:pt x="11649421" y="871287"/>
                  </a:lnTo>
                  <a:lnTo>
                    <a:pt x="11649231" y="879816"/>
                  </a:lnTo>
                  <a:lnTo>
                    <a:pt x="11652446" y="888064"/>
                  </a:lnTo>
                  <a:lnTo>
                    <a:pt x="11658582" y="894404"/>
                  </a:lnTo>
                  <a:lnTo>
                    <a:pt x="11666405" y="897780"/>
                  </a:lnTo>
                  <a:lnTo>
                    <a:pt x="11674926" y="897978"/>
                  </a:lnTo>
                  <a:lnTo>
                    <a:pt x="11683155" y="894779"/>
                  </a:lnTo>
                  <a:lnTo>
                    <a:pt x="11689491" y="888640"/>
                  </a:lnTo>
                  <a:lnTo>
                    <a:pt x="11692866" y="880817"/>
                  </a:lnTo>
                  <a:lnTo>
                    <a:pt x="11693062" y="872299"/>
                  </a:lnTo>
                  <a:lnTo>
                    <a:pt x="11689835" y="864036"/>
                  </a:lnTo>
                  <a:lnTo>
                    <a:pt x="11683699" y="857696"/>
                  </a:lnTo>
                  <a:lnTo>
                    <a:pt x="11675878" y="854319"/>
                  </a:lnTo>
                  <a:lnTo>
                    <a:pt x="11667361" y="854122"/>
                  </a:lnTo>
                  <a:close/>
                </a:path>
                <a:path w="11962130" h="7343775">
                  <a:moveTo>
                    <a:pt x="11713439" y="930694"/>
                  </a:moveTo>
                  <a:lnTo>
                    <a:pt x="11705062" y="933465"/>
                  </a:lnTo>
                  <a:lnTo>
                    <a:pt x="11698411" y="939269"/>
                  </a:lnTo>
                  <a:lnTo>
                    <a:pt x="11694637" y="946911"/>
                  </a:lnTo>
                  <a:lnTo>
                    <a:pt x="11694009" y="955419"/>
                  </a:lnTo>
                  <a:lnTo>
                    <a:pt x="11696795" y="963820"/>
                  </a:lnTo>
                  <a:lnTo>
                    <a:pt x="11702599" y="970469"/>
                  </a:lnTo>
                  <a:lnTo>
                    <a:pt x="11710238" y="974245"/>
                  </a:lnTo>
                  <a:lnTo>
                    <a:pt x="11718733" y="974882"/>
                  </a:lnTo>
                  <a:lnTo>
                    <a:pt x="11727110" y="972112"/>
                  </a:lnTo>
                  <a:lnTo>
                    <a:pt x="11733761" y="966308"/>
                  </a:lnTo>
                  <a:lnTo>
                    <a:pt x="11737538" y="958670"/>
                  </a:lnTo>
                  <a:lnTo>
                    <a:pt x="11738174" y="950174"/>
                  </a:lnTo>
                  <a:lnTo>
                    <a:pt x="11735377" y="941755"/>
                  </a:lnTo>
                  <a:lnTo>
                    <a:pt x="11729573" y="935107"/>
                  </a:lnTo>
                  <a:lnTo>
                    <a:pt x="11721934" y="931331"/>
                  </a:lnTo>
                  <a:lnTo>
                    <a:pt x="11713439" y="930694"/>
                  </a:lnTo>
                  <a:close/>
                </a:path>
                <a:path w="11962130" h="7343775">
                  <a:moveTo>
                    <a:pt x="11755643" y="1009461"/>
                  </a:moveTo>
                  <a:lnTo>
                    <a:pt x="11747138" y="1011806"/>
                  </a:lnTo>
                  <a:lnTo>
                    <a:pt x="11740202" y="1017268"/>
                  </a:lnTo>
                  <a:lnTo>
                    <a:pt x="11736046" y="1024710"/>
                  </a:lnTo>
                  <a:lnTo>
                    <a:pt x="11734988" y="1033175"/>
                  </a:lnTo>
                  <a:lnTo>
                    <a:pt x="11737346" y="1041707"/>
                  </a:lnTo>
                  <a:lnTo>
                    <a:pt x="11742808" y="1048639"/>
                  </a:lnTo>
                  <a:lnTo>
                    <a:pt x="11750246" y="1052795"/>
                  </a:lnTo>
                  <a:lnTo>
                    <a:pt x="11758699" y="1053858"/>
                  </a:lnTo>
                  <a:lnTo>
                    <a:pt x="11767204" y="1051514"/>
                  </a:lnTo>
                  <a:lnTo>
                    <a:pt x="11774140" y="1046052"/>
                  </a:lnTo>
                  <a:lnTo>
                    <a:pt x="11778299" y="1038615"/>
                  </a:lnTo>
                  <a:lnTo>
                    <a:pt x="11779364" y="1030161"/>
                  </a:lnTo>
                  <a:lnTo>
                    <a:pt x="11776995" y="1021613"/>
                  </a:lnTo>
                  <a:lnTo>
                    <a:pt x="11771533" y="1014681"/>
                  </a:lnTo>
                  <a:lnTo>
                    <a:pt x="11764095" y="1010525"/>
                  </a:lnTo>
                  <a:lnTo>
                    <a:pt x="11755643" y="1009461"/>
                  </a:lnTo>
                  <a:close/>
                </a:path>
                <a:path w="11962130" h="7343775">
                  <a:moveTo>
                    <a:pt x="11793865" y="1090229"/>
                  </a:moveTo>
                  <a:lnTo>
                    <a:pt x="11785250" y="1092146"/>
                  </a:lnTo>
                  <a:lnTo>
                    <a:pt x="11778056" y="1097257"/>
                  </a:lnTo>
                  <a:lnTo>
                    <a:pt x="11773536" y="1104483"/>
                  </a:lnTo>
                  <a:lnTo>
                    <a:pt x="11772058" y="1112885"/>
                  </a:lnTo>
                  <a:lnTo>
                    <a:pt x="11773985" y="1121523"/>
                  </a:lnTo>
                  <a:lnTo>
                    <a:pt x="11779098" y="1128719"/>
                  </a:lnTo>
                  <a:lnTo>
                    <a:pt x="11786320" y="1133240"/>
                  </a:lnTo>
                  <a:lnTo>
                    <a:pt x="11794709" y="1134724"/>
                  </a:lnTo>
                  <a:lnTo>
                    <a:pt x="11803322" y="1132806"/>
                  </a:lnTo>
                  <a:lnTo>
                    <a:pt x="11810517" y="1127697"/>
                  </a:lnTo>
                  <a:lnTo>
                    <a:pt x="11815040" y="1120475"/>
                  </a:lnTo>
                  <a:lnTo>
                    <a:pt x="11816526" y="1112085"/>
                  </a:lnTo>
                  <a:lnTo>
                    <a:pt x="11814587" y="1103430"/>
                  </a:lnTo>
                  <a:lnTo>
                    <a:pt x="11809480" y="1096234"/>
                  </a:lnTo>
                  <a:lnTo>
                    <a:pt x="11802257" y="1091713"/>
                  </a:lnTo>
                  <a:lnTo>
                    <a:pt x="11793865" y="1090229"/>
                  </a:lnTo>
                  <a:close/>
                </a:path>
                <a:path w="11962130" h="7343775">
                  <a:moveTo>
                    <a:pt x="11828014" y="1172801"/>
                  </a:moveTo>
                  <a:lnTo>
                    <a:pt x="11819312" y="1174292"/>
                  </a:lnTo>
                  <a:lnTo>
                    <a:pt x="11811877" y="1179042"/>
                  </a:lnTo>
                  <a:lnTo>
                    <a:pt x="11807010" y="1186037"/>
                  </a:lnTo>
                  <a:lnTo>
                    <a:pt x="11805122" y="1194356"/>
                  </a:lnTo>
                  <a:lnTo>
                    <a:pt x="11806624" y="1203078"/>
                  </a:lnTo>
                  <a:lnTo>
                    <a:pt x="11811369" y="1210517"/>
                  </a:lnTo>
                  <a:lnTo>
                    <a:pt x="11818356" y="1215388"/>
                  </a:lnTo>
                  <a:lnTo>
                    <a:pt x="11826663" y="1217282"/>
                  </a:lnTo>
                  <a:lnTo>
                    <a:pt x="11835364" y="1215791"/>
                  </a:lnTo>
                  <a:lnTo>
                    <a:pt x="11842801" y="1211042"/>
                  </a:lnTo>
                  <a:lnTo>
                    <a:pt x="11847674" y="1204052"/>
                  </a:lnTo>
                  <a:lnTo>
                    <a:pt x="11849570" y="1195745"/>
                  </a:lnTo>
                  <a:lnTo>
                    <a:pt x="11848064" y="1187005"/>
                  </a:lnTo>
                  <a:lnTo>
                    <a:pt x="11843313" y="1179567"/>
                  </a:lnTo>
                  <a:lnTo>
                    <a:pt x="11836322" y="1174696"/>
                  </a:lnTo>
                  <a:lnTo>
                    <a:pt x="11828014" y="1172801"/>
                  </a:lnTo>
                  <a:close/>
                </a:path>
                <a:path w="11962130" h="7343775">
                  <a:moveTo>
                    <a:pt x="11857978" y="1256970"/>
                  </a:moveTo>
                  <a:lnTo>
                    <a:pt x="11849220" y="1258041"/>
                  </a:lnTo>
                  <a:lnTo>
                    <a:pt x="11841556" y="1262428"/>
                  </a:lnTo>
                  <a:lnTo>
                    <a:pt x="11836355" y="1269181"/>
                  </a:lnTo>
                  <a:lnTo>
                    <a:pt x="11834068" y="1277400"/>
                  </a:lnTo>
                  <a:lnTo>
                    <a:pt x="11835149" y="1286184"/>
                  </a:lnTo>
                  <a:lnTo>
                    <a:pt x="11839534" y="1293842"/>
                  </a:lnTo>
                  <a:lnTo>
                    <a:pt x="11846280" y="1299044"/>
                  </a:lnTo>
                  <a:lnTo>
                    <a:pt x="11854483" y="1301336"/>
                  </a:lnTo>
                  <a:lnTo>
                    <a:pt x="11863241" y="1300265"/>
                  </a:lnTo>
                  <a:lnTo>
                    <a:pt x="11870905" y="1295879"/>
                  </a:lnTo>
                  <a:lnTo>
                    <a:pt x="11876108" y="1289131"/>
                  </a:lnTo>
                  <a:lnTo>
                    <a:pt x="11878398" y="1280925"/>
                  </a:lnTo>
                  <a:lnTo>
                    <a:pt x="11877313" y="1272123"/>
                  </a:lnTo>
                  <a:lnTo>
                    <a:pt x="11872927" y="1264464"/>
                  </a:lnTo>
                  <a:lnTo>
                    <a:pt x="11866181" y="1259262"/>
                  </a:lnTo>
                  <a:lnTo>
                    <a:pt x="11857978" y="1256970"/>
                  </a:lnTo>
                  <a:close/>
                </a:path>
                <a:path w="11962130" h="7343775">
                  <a:moveTo>
                    <a:pt x="11883673" y="1342528"/>
                  </a:moveTo>
                  <a:lnTo>
                    <a:pt x="11874874" y="1343185"/>
                  </a:lnTo>
                  <a:lnTo>
                    <a:pt x="11867015" y="1347205"/>
                  </a:lnTo>
                  <a:lnTo>
                    <a:pt x="11861503" y="1353704"/>
                  </a:lnTo>
                  <a:lnTo>
                    <a:pt x="11858831" y="1361806"/>
                  </a:lnTo>
                  <a:lnTo>
                    <a:pt x="11859494" y="1370632"/>
                  </a:lnTo>
                  <a:lnTo>
                    <a:pt x="11863512" y="1378489"/>
                  </a:lnTo>
                  <a:lnTo>
                    <a:pt x="11870007" y="1384003"/>
                  </a:lnTo>
                  <a:lnTo>
                    <a:pt x="11878097" y="1386679"/>
                  </a:lnTo>
                  <a:lnTo>
                    <a:pt x="11886901" y="1386023"/>
                  </a:lnTo>
                  <a:lnTo>
                    <a:pt x="11894755" y="1382003"/>
                  </a:lnTo>
                  <a:lnTo>
                    <a:pt x="11900269" y="1375508"/>
                  </a:lnTo>
                  <a:lnTo>
                    <a:pt x="11902948" y="1367420"/>
                  </a:lnTo>
                  <a:lnTo>
                    <a:pt x="11902281" y="1358576"/>
                  </a:lnTo>
                  <a:lnTo>
                    <a:pt x="11898261" y="1350719"/>
                  </a:lnTo>
                  <a:lnTo>
                    <a:pt x="11891764" y="1345205"/>
                  </a:lnTo>
                  <a:lnTo>
                    <a:pt x="11883673" y="1342528"/>
                  </a:lnTo>
                  <a:close/>
                </a:path>
                <a:path w="11962130" h="7343775">
                  <a:moveTo>
                    <a:pt x="11905053" y="1429255"/>
                  </a:moveTo>
                  <a:lnTo>
                    <a:pt x="11896236" y="1429503"/>
                  </a:lnTo>
                  <a:lnTo>
                    <a:pt x="11888198" y="1433154"/>
                  </a:lnTo>
                  <a:lnTo>
                    <a:pt x="11882388" y="1439390"/>
                  </a:lnTo>
                  <a:lnTo>
                    <a:pt x="11879342" y="1447359"/>
                  </a:lnTo>
                  <a:lnTo>
                    <a:pt x="11879564" y="1455015"/>
                  </a:lnTo>
                  <a:lnTo>
                    <a:pt x="11879599" y="1456206"/>
                  </a:lnTo>
                  <a:lnTo>
                    <a:pt x="11883249" y="1464241"/>
                  </a:lnTo>
                  <a:lnTo>
                    <a:pt x="11889479" y="1470051"/>
                  </a:lnTo>
                  <a:lnTo>
                    <a:pt x="11897433" y="1473100"/>
                  </a:lnTo>
                  <a:lnTo>
                    <a:pt x="11906256" y="1472853"/>
                  </a:lnTo>
                  <a:lnTo>
                    <a:pt x="11914294" y="1469202"/>
                  </a:lnTo>
                  <a:lnTo>
                    <a:pt x="11920105" y="1462970"/>
                  </a:lnTo>
                  <a:lnTo>
                    <a:pt x="11923154" y="1455015"/>
                  </a:lnTo>
                  <a:lnTo>
                    <a:pt x="11922929" y="1447359"/>
                  </a:lnTo>
                  <a:lnTo>
                    <a:pt x="11922893" y="1446150"/>
                  </a:lnTo>
                  <a:lnTo>
                    <a:pt x="11919240" y="1438114"/>
                  </a:lnTo>
                  <a:lnTo>
                    <a:pt x="11913007" y="1432304"/>
                  </a:lnTo>
                  <a:lnTo>
                    <a:pt x="11905053" y="1429255"/>
                  </a:lnTo>
                  <a:close/>
                </a:path>
                <a:path w="11962130" h="7343775">
                  <a:moveTo>
                    <a:pt x="11913266" y="1516774"/>
                  </a:moveTo>
                  <a:lnTo>
                    <a:pt x="11905068" y="1520049"/>
                  </a:lnTo>
                  <a:lnTo>
                    <a:pt x="11898976" y="1526010"/>
                  </a:lnTo>
                  <a:lnTo>
                    <a:pt x="11895564" y="1533829"/>
                  </a:lnTo>
                  <a:lnTo>
                    <a:pt x="11895410" y="1542679"/>
                  </a:lnTo>
                  <a:lnTo>
                    <a:pt x="11898679" y="1550874"/>
                  </a:lnTo>
                  <a:lnTo>
                    <a:pt x="11904633" y="1556967"/>
                  </a:lnTo>
                  <a:lnTo>
                    <a:pt x="11912441" y="1560381"/>
                  </a:lnTo>
                  <a:lnTo>
                    <a:pt x="11921267" y="1560544"/>
                  </a:lnTo>
                  <a:lnTo>
                    <a:pt x="11929464" y="1557269"/>
                  </a:lnTo>
                  <a:lnTo>
                    <a:pt x="11935555" y="1551313"/>
                  </a:lnTo>
                  <a:lnTo>
                    <a:pt x="11938969" y="1543507"/>
                  </a:lnTo>
                  <a:lnTo>
                    <a:pt x="11939123" y="1534640"/>
                  </a:lnTo>
                  <a:lnTo>
                    <a:pt x="11935848" y="1526443"/>
                  </a:lnTo>
                  <a:lnTo>
                    <a:pt x="11929891" y="1520351"/>
                  </a:lnTo>
                  <a:lnTo>
                    <a:pt x="11922086" y="1516936"/>
                  </a:lnTo>
                  <a:lnTo>
                    <a:pt x="11913266" y="1516774"/>
                  </a:lnTo>
                  <a:close/>
                </a:path>
                <a:path w="11962130" h="7343775">
                  <a:moveTo>
                    <a:pt x="11925915" y="1604782"/>
                  </a:moveTo>
                  <a:lnTo>
                    <a:pt x="11917583" y="1607679"/>
                  </a:lnTo>
                  <a:lnTo>
                    <a:pt x="11911226" y="1613356"/>
                  </a:lnTo>
                  <a:lnTo>
                    <a:pt x="11907458" y="1621011"/>
                  </a:lnTo>
                  <a:lnTo>
                    <a:pt x="11906891" y="1629844"/>
                  </a:lnTo>
                  <a:lnTo>
                    <a:pt x="11909793" y="1638180"/>
                  </a:lnTo>
                  <a:lnTo>
                    <a:pt x="11915467" y="1644538"/>
                  </a:lnTo>
                  <a:lnTo>
                    <a:pt x="11923107" y="1648306"/>
                  </a:lnTo>
                  <a:lnTo>
                    <a:pt x="11931910" y="1648871"/>
                  </a:lnTo>
                  <a:lnTo>
                    <a:pt x="11940249" y="1645975"/>
                  </a:lnTo>
                  <a:lnTo>
                    <a:pt x="11946609" y="1640304"/>
                  </a:lnTo>
                  <a:lnTo>
                    <a:pt x="11950375" y="1632662"/>
                  </a:lnTo>
                  <a:lnTo>
                    <a:pt x="11950934" y="1623810"/>
                  </a:lnTo>
                  <a:lnTo>
                    <a:pt x="11948040" y="1615473"/>
                  </a:lnTo>
                  <a:lnTo>
                    <a:pt x="11942368" y="1609115"/>
                  </a:lnTo>
                  <a:lnTo>
                    <a:pt x="11934725" y="1605347"/>
                  </a:lnTo>
                  <a:lnTo>
                    <a:pt x="11925915" y="1604782"/>
                  </a:lnTo>
                  <a:close/>
                </a:path>
                <a:path w="11962130" h="7343775">
                  <a:moveTo>
                    <a:pt x="11934856" y="1693245"/>
                  </a:moveTo>
                  <a:lnTo>
                    <a:pt x="11926345" y="1695572"/>
                  </a:lnTo>
                  <a:lnTo>
                    <a:pt x="11919619" y="1700805"/>
                  </a:lnTo>
                  <a:lnTo>
                    <a:pt x="11915347" y="1708188"/>
                  </a:lnTo>
                  <a:lnTo>
                    <a:pt x="11914193" y="1716963"/>
                  </a:lnTo>
                  <a:lnTo>
                    <a:pt x="11916519" y="1725477"/>
                  </a:lnTo>
                  <a:lnTo>
                    <a:pt x="11921748" y="1732203"/>
                  </a:lnTo>
                  <a:lnTo>
                    <a:pt x="11929118" y="1736479"/>
                  </a:lnTo>
                  <a:lnTo>
                    <a:pt x="11937866" y="1737638"/>
                  </a:lnTo>
                  <a:lnTo>
                    <a:pt x="11946378" y="1735312"/>
                  </a:lnTo>
                  <a:lnTo>
                    <a:pt x="11953105" y="1730084"/>
                  </a:lnTo>
                  <a:lnTo>
                    <a:pt x="11957381" y="1722714"/>
                  </a:lnTo>
                  <a:lnTo>
                    <a:pt x="11958529" y="1713920"/>
                  </a:lnTo>
                  <a:lnTo>
                    <a:pt x="11956205" y="1705407"/>
                  </a:lnTo>
                  <a:lnTo>
                    <a:pt x="11950979" y="1698680"/>
                  </a:lnTo>
                  <a:lnTo>
                    <a:pt x="11943609" y="1694404"/>
                  </a:lnTo>
                  <a:lnTo>
                    <a:pt x="11934856" y="1693245"/>
                  </a:lnTo>
                  <a:close/>
                </a:path>
                <a:path w="11962130" h="7343775">
                  <a:moveTo>
                    <a:pt x="11938831" y="1782083"/>
                  </a:moveTo>
                  <a:lnTo>
                    <a:pt x="11930223" y="1784024"/>
                  </a:lnTo>
                  <a:lnTo>
                    <a:pt x="11923267" y="1788949"/>
                  </a:lnTo>
                  <a:lnTo>
                    <a:pt x="11918665" y="1796131"/>
                  </a:lnTo>
                  <a:lnTo>
                    <a:pt x="11917114" y="1804845"/>
                  </a:lnTo>
                  <a:lnTo>
                    <a:pt x="11919057" y="1813455"/>
                  </a:lnTo>
                  <a:lnTo>
                    <a:pt x="11923979" y="1820411"/>
                  </a:lnTo>
                  <a:lnTo>
                    <a:pt x="11931148" y="1825014"/>
                  </a:lnTo>
                  <a:lnTo>
                    <a:pt x="11939835" y="1826566"/>
                  </a:lnTo>
                  <a:lnTo>
                    <a:pt x="11948443" y="1824625"/>
                  </a:lnTo>
                  <a:lnTo>
                    <a:pt x="11955399" y="1819705"/>
                  </a:lnTo>
                  <a:lnTo>
                    <a:pt x="11960001" y="1812535"/>
                  </a:lnTo>
                  <a:lnTo>
                    <a:pt x="11961552" y="1803802"/>
                  </a:lnTo>
                  <a:lnTo>
                    <a:pt x="11959609" y="1795193"/>
                  </a:lnTo>
                  <a:lnTo>
                    <a:pt x="11954687" y="1788237"/>
                  </a:lnTo>
                  <a:lnTo>
                    <a:pt x="11947518" y="1783634"/>
                  </a:lnTo>
                  <a:lnTo>
                    <a:pt x="11938831" y="1782083"/>
                  </a:lnTo>
                  <a:close/>
                </a:path>
                <a:path w="11962130" h="7343775">
                  <a:moveTo>
                    <a:pt x="11939543" y="1871019"/>
                  </a:moveTo>
                  <a:lnTo>
                    <a:pt x="11930894" y="1872767"/>
                  </a:lnTo>
                  <a:lnTo>
                    <a:pt x="11923829" y="1877534"/>
                  </a:lnTo>
                  <a:lnTo>
                    <a:pt x="11919065" y="1884612"/>
                  </a:lnTo>
                  <a:lnTo>
                    <a:pt x="11917318" y="1893289"/>
                  </a:lnTo>
                  <a:lnTo>
                    <a:pt x="11919065" y="1901940"/>
                  </a:lnTo>
                  <a:lnTo>
                    <a:pt x="11923829" y="1909004"/>
                  </a:lnTo>
                  <a:lnTo>
                    <a:pt x="11930894" y="1913767"/>
                  </a:lnTo>
                  <a:lnTo>
                    <a:pt x="11939543" y="1915514"/>
                  </a:lnTo>
                  <a:lnTo>
                    <a:pt x="11948196" y="1913767"/>
                  </a:lnTo>
                  <a:lnTo>
                    <a:pt x="11955260" y="1909004"/>
                  </a:lnTo>
                  <a:lnTo>
                    <a:pt x="11960022" y="1901940"/>
                  </a:lnTo>
                  <a:lnTo>
                    <a:pt x="11961759" y="1893289"/>
                  </a:lnTo>
                  <a:lnTo>
                    <a:pt x="11960026" y="1884612"/>
                  </a:lnTo>
                  <a:lnTo>
                    <a:pt x="11955264" y="1877534"/>
                  </a:lnTo>
                  <a:lnTo>
                    <a:pt x="11948197" y="1872767"/>
                  </a:lnTo>
                  <a:lnTo>
                    <a:pt x="11939543" y="1871019"/>
                  </a:lnTo>
                  <a:close/>
                </a:path>
                <a:path w="11962130" h="7343775">
                  <a:moveTo>
                    <a:pt x="11939543" y="1959964"/>
                  </a:moveTo>
                  <a:lnTo>
                    <a:pt x="11930894" y="1961711"/>
                  </a:lnTo>
                  <a:lnTo>
                    <a:pt x="11923829" y="1966479"/>
                  </a:lnTo>
                  <a:lnTo>
                    <a:pt x="11919065" y="1973557"/>
                  </a:lnTo>
                  <a:lnTo>
                    <a:pt x="11917318" y="1982233"/>
                  </a:lnTo>
                  <a:lnTo>
                    <a:pt x="11919065" y="1990884"/>
                  </a:lnTo>
                  <a:lnTo>
                    <a:pt x="11923829" y="1997949"/>
                  </a:lnTo>
                  <a:lnTo>
                    <a:pt x="11930894" y="2002712"/>
                  </a:lnTo>
                  <a:lnTo>
                    <a:pt x="11939543" y="2004458"/>
                  </a:lnTo>
                  <a:lnTo>
                    <a:pt x="11948196" y="2002712"/>
                  </a:lnTo>
                  <a:lnTo>
                    <a:pt x="11955260" y="1997949"/>
                  </a:lnTo>
                  <a:lnTo>
                    <a:pt x="11960022" y="1990884"/>
                  </a:lnTo>
                  <a:lnTo>
                    <a:pt x="11961759" y="1982233"/>
                  </a:lnTo>
                  <a:lnTo>
                    <a:pt x="11960026" y="1973557"/>
                  </a:lnTo>
                  <a:lnTo>
                    <a:pt x="11955264" y="1966479"/>
                  </a:lnTo>
                  <a:lnTo>
                    <a:pt x="11948197" y="1961711"/>
                  </a:lnTo>
                  <a:lnTo>
                    <a:pt x="11939543" y="1959964"/>
                  </a:lnTo>
                  <a:close/>
                </a:path>
                <a:path w="11962130" h="7343775">
                  <a:moveTo>
                    <a:pt x="11939543" y="2048908"/>
                  </a:moveTo>
                  <a:lnTo>
                    <a:pt x="11930894" y="2050656"/>
                  </a:lnTo>
                  <a:lnTo>
                    <a:pt x="11923829" y="2055423"/>
                  </a:lnTo>
                  <a:lnTo>
                    <a:pt x="11919065" y="2062501"/>
                  </a:lnTo>
                  <a:lnTo>
                    <a:pt x="11917318" y="2071178"/>
                  </a:lnTo>
                  <a:lnTo>
                    <a:pt x="11919065" y="2079829"/>
                  </a:lnTo>
                  <a:lnTo>
                    <a:pt x="11923829" y="2086893"/>
                  </a:lnTo>
                  <a:lnTo>
                    <a:pt x="11930894" y="2091656"/>
                  </a:lnTo>
                  <a:lnTo>
                    <a:pt x="11939543" y="2093403"/>
                  </a:lnTo>
                  <a:lnTo>
                    <a:pt x="11948196" y="2091656"/>
                  </a:lnTo>
                  <a:lnTo>
                    <a:pt x="11955260" y="2086893"/>
                  </a:lnTo>
                  <a:lnTo>
                    <a:pt x="11960022" y="2079829"/>
                  </a:lnTo>
                  <a:lnTo>
                    <a:pt x="11961759" y="2071178"/>
                  </a:lnTo>
                  <a:lnTo>
                    <a:pt x="11960026" y="2062501"/>
                  </a:lnTo>
                  <a:lnTo>
                    <a:pt x="11955264" y="2055423"/>
                  </a:lnTo>
                  <a:lnTo>
                    <a:pt x="11948197" y="2050656"/>
                  </a:lnTo>
                  <a:lnTo>
                    <a:pt x="11939543" y="2048908"/>
                  </a:lnTo>
                  <a:close/>
                </a:path>
                <a:path w="11962130" h="7343775">
                  <a:moveTo>
                    <a:pt x="11939543" y="2137853"/>
                  </a:moveTo>
                  <a:lnTo>
                    <a:pt x="11930894" y="2139600"/>
                  </a:lnTo>
                  <a:lnTo>
                    <a:pt x="11923829" y="2144368"/>
                  </a:lnTo>
                  <a:lnTo>
                    <a:pt x="11919065" y="2151446"/>
                  </a:lnTo>
                  <a:lnTo>
                    <a:pt x="11917318" y="2160122"/>
                  </a:lnTo>
                  <a:lnTo>
                    <a:pt x="11919065" y="2168773"/>
                  </a:lnTo>
                  <a:lnTo>
                    <a:pt x="11923829" y="2175838"/>
                  </a:lnTo>
                  <a:lnTo>
                    <a:pt x="11930894" y="2180601"/>
                  </a:lnTo>
                  <a:lnTo>
                    <a:pt x="11939543" y="2182347"/>
                  </a:lnTo>
                  <a:lnTo>
                    <a:pt x="11948196" y="2180601"/>
                  </a:lnTo>
                  <a:lnTo>
                    <a:pt x="11955260" y="2175838"/>
                  </a:lnTo>
                  <a:lnTo>
                    <a:pt x="11960022" y="2168773"/>
                  </a:lnTo>
                  <a:lnTo>
                    <a:pt x="11961759" y="2160122"/>
                  </a:lnTo>
                  <a:lnTo>
                    <a:pt x="11960026" y="2151446"/>
                  </a:lnTo>
                  <a:lnTo>
                    <a:pt x="11955264" y="2144368"/>
                  </a:lnTo>
                  <a:lnTo>
                    <a:pt x="11948197" y="2139600"/>
                  </a:lnTo>
                  <a:lnTo>
                    <a:pt x="11939543" y="2137853"/>
                  </a:lnTo>
                  <a:close/>
                </a:path>
                <a:path w="11962130" h="7343775">
                  <a:moveTo>
                    <a:pt x="11939543" y="2226797"/>
                  </a:moveTo>
                  <a:lnTo>
                    <a:pt x="11930894" y="2228544"/>
                  </a:lnTo>
                  <a:lnTo>
                    <a:pt x="11923829" y="2233312"/>
                  </a:lnTo>
                  <a:lnTo>
                    <a:pt x="11919065" y="2240390"/>
                  </a:lnTo>
                  <a:lnTo>
                    <a:pt x="11917318" y="2249067"/>
                  </a:lnTo>
                  <a:lnTo>
                    <a:pt x="11919065" y="2257718"/>
                  </a:lnTo>
                  <a:lnTo>
                    <a:pt x="11923829" y="2264782"/>
                  </a:lnTo>
                  <a:lnTo>
                    <a:pt x="11930894" y="2269545"/>
                  </a:lnTo>
                  <a:lnTo>
                    <a:pt x="11939543" y="2271292"/>
                  </a:lnTo>
                  <a:lnTo>
                    <a:pt x="11948196" y="2269545"/>
                  </a:lnTo>
                  <a:lnTo>
                    <a:pt x="11955260" y="2264782"/>
                  </a:lnTo>
                  <a:lnTo>
                    <a:pt x="11960022" y="2257718"/>
                  </a:lnTo>
                  <a:lnTo>
                    <a:pt x="11961759" y="2249067"/>
                  </a:lnTo>
                  <a:lnTo>
                    <a:pt x="11960026" y="2240390"/>
                  </a:lnTo>
                  <a:lnTo>
                    <a:pt x="11955264" y="2233312"/>
                  </a:lnTo>
                  <a:lnTo>
                    <a:pt x="11948197" y="2228544"/>
                  </a:lnTo>
                  <a:lnTo>
                    <a:pt x="11939543" y="2226797"/>
                  </a:lnTo>
                  <a:close/>
                </a:path>
                <a:path w="11962130" h="7343775">
                  <a:moveTo>
                    <a:pt x="11939543" y="2315742"/>
                  </a:moveTo>
                  <a:lnTo>
                    <a:pt x="11930894" y="2317489"/>
                  </a:lnTo>
                  <a:lnTo>
                    <a:pt x="11923829" y="2322257"/>
                  </a:lnTo>
                  <a:lnTo>
                    <a:pt x="11919065" y="2329334"/>
                  </a:lnTo>
                  <a:lnTo>
                    <a:pt x="11917318" y="2338011"/>
                  </a:lnTo>
                  <a:lnTo>
                    <a:pt x="11919065" y="2346662"/>
                  </a:lnTo>
                  <a:lnTo>
                    <a:pt x="11923829" y="2353727"/>
                  </a:lnTo>
                  <a:lnTo>
                    <a:pt x="11930894" y="2358490"/>
                  </a:lnTo>
                  <a:lnTo>
                    <a:pt x="11939543" y="2360236"/>
                  </a:lnTo>
                  <a:lnTo>
                    <a:pt x="11948196" y="2358490"/>
                  </a:lnTo>
                  <a:lnTo>
                    <a:pt x="11955260" y="2353727"/>
                  </a:lnTo>
                  <a:lnTo>
                    <a:pt x="11960022" y="2346662"/>
                  </a:lnTo>
                  <a:lnTo>
                    <a:pt x="11961759" y="2338011"/>
                  </a:lnTo>
                  <a:lnTo>
                    <a:pt x="11960026" y="2329334"/>
                  </a:lnTo>
                  <a:lnTo>
                    <a:pt x="11955264" y="2322257"/>
                  </a:lnTo>
                  <a:lnTo>
                    <a:pt x="11948197" y="2317489"/>
                  </a:lnTo>
                  <a:lnTo>
                    <a:pt x="11939543" y="2315742"/>
                  </a:lnTo>
                  <a:close/>
                </a:path>
                <a:path w="11962130" h="7343775">
                  <a:moveTo>
                    <a:pt x="11939543" y="2404686"/>
                  </a:moveTo>
                  <a:lnTo>
                    <a:pt x="11930894" y="2406433"/>
                  </a:lnTo>
                  <a:lnTo>
                    <a:pt x="11923829" y="2411201"/>
                  </a:lnTo>
                  <a:lnTo>
                    <a:pt x="11919065" y="2418279"/>
                  </a:lnTo>
                  <a:lnTo>
                    <a:pt x="11917318" y="2426956"/>
                  </a:lnTo>
                  <a:lnTo>
                    <a:pt x="11919065" y="2435607"/>
                  </a:lnTo>
                  <a:lnTo>
                    <a:pt x="11923829" y="2442671"/>
                  </a:lnTo>
                  <a:lnTo>
                    <a:pt x="11930894" y="2447434"/>
                  </a:lnTo>
                  <a:lnTo>
                    <a:pt x="11939543" y="2449181"/>
                  </a:lnTo>
                  <a:lnTo>
                    <a:pt x="11948196" y="2447434"/>
                  </a:lnTo>
                  <a:lnTo>
                    <a:pt x="11955260" y="2442671"/>
                  </a:lnTo>
                  <a:lnTo>
                    <a:pt x="11960022" y="2435607"/>
                  </a:lnTo>
                  <a:lnTo>
                    <a:pt x="11961759" y="2426956"/>
                  </a:lnTo>
                  <a:lnTo>
                    <a:pt x="11960026" y="2418279"/>
                  </a:lnTo>
                  <a:lnTo>
                    <a:pt x="11955264" y="2411201"/>
                  </a:lnTo>
                  <a:lnTo>
                    <a:pt x="11948197" y="2406433"/>
                  </a:lnTo>
                  <a:lnTo>
                    <a:pt x="11939543" y="2404686"/>
                  </a:lnTo>
                  <a:close/>
                </a:path>
                <a:path w="11962130" h="7343775">
                  <a:moveTo>
                    <a:pt x="11939543" y="2493631"/>
                  </a:moveTo>
                  <a:lnTo>
                    <a:pt x="11930894" y="2495378"/>
                  </a:lnTo>
                  <a:lnTo>
                    <a:pt x="11923829" y="2500146"/>
                  </a:lnTo>
                  <a:lnTo>
                    <a:pt x="11919065" y="2507223"/>
                  </a:lnTo>
                  <a:lnTo>
                    <a:pt x="11917318" y="2515900"/>
                  </a:lnTo>
                  <a:lnTo>
                    <a:pt x="11919065" y="2524551"/>
                  </a:lnTo>
                  <a:lnTo>
                    <a:pt x="11923829" y="2531615"/>
                  </a:lnTo>
                  <a:lnTo>
                    <a:pt x="11930894" y="2536378"/>
                  </a:lnTo>
                  <a:lnTo>
                    <a:pt x="11939543" y="2538125"/>
                  </a:lnTo>
                  <a:lnTo>
                    <a:pt x="11948196" y="2536378"/>
                  </a:lnTo>
                  <a:lnTo>
                    <a:pt x="11955260" y="2531615"/>
                  </a:lnTo>
                  <a:lnTo>
                    <a:pt x="11960022" y="2524551"/>
                  </a:lnTo>
                  <a:lnTo>
                    <a:pt x="11961759" y="2515900"/>
                  </a:lnTo>
                  <a:lnTo>
                    <a:pt x="11960026" y="2507223"/>
                  </a:lnTo>
                  <a:lnTo>
                    <a:pt x="11955264" y="2500146"/>
                  </a:lnTo>
                  <a:lnTo>
                    <a:pt x="11948197" y="2495378"/>
                  </a:lnTo>
                  <a:lnTo>
                    <a:pt x="11939543" y="2493631"/>
                  </a:lnTo>
                  <a:close/>
                </a:path>
                <a:path w="11962130" h="7343775">
                  <a:moveTo>
                    <a:pt x="11939543" y="2582575"/>
                  </a:moveTo>
                  <a:lnTo>
                    <a:pt x="11930894" y="2584322"/>
                  </a:lnTo>
                  <a:lnTo>
                    <a:pt x="11923829" y="2589091"/>
                  </a:lnTo>
                  <a:lnTo>
                    <a:pt x="11919065" y="2596169"/>
                  </a:lnTo>
                  <a:lnTo>
                    <a:pt x="11917318" y="2604846"/>
                  </a:lnTo>
                  <a:lnTo>
                    <a:pt x="11919065" y="2613496"/>
                  </a:lnTo>
                  <a:lnTo>
                    <a:pt x="11923829" y="2620561"/>
                  </a:lnTo>
                  <a:lnTo>
                    <a:pt x="11930894" y="2625324"/>
                  </a:lnTo>
                  <a:lnTo>
                    <a:pt x="11939543" y="2627071"/>
                  </a:lnTo>
                  <a:lnTo>
                    <a:pt x="11948196" y="2625324"/>
                  </a:lnTo>
                  <a:lnTo>
                    <a:pt x="11955260" y="2620561"/>
                  </a:lnTo>
                  <a:lnTo>
                    <a:pt x="11960022" y="2613496"/>
                  </a:lnTo>
                  <a:lnTo>
                    <a:pt x="11961758" y="2604846"/>
                  </a:lnTo>
                  <a:lnTo>
                    <a:pt x="11960026" y="2596169"/>
                  </a:lnTo>
                  <a:lnTo>
                    <a:pt x="11955264" y="2589091"/>
                  </a:lnTo>
                  <a:lnTo>
                    <a:pt x="11948197" y="2584322"/>
                  </a:lnTo>
                  <a:lnTo>
                    <a:pt x="11939543" y="2582575"/>
                  </a:lnTo>
                  <a:close/>
                </a:path>
                <a:path w="11962130" h="7343775">
                  <a:moveTo>
                    <a:pt x="11939543" y="2671521"/>
                  </a:moveTo>
                  <a:lnTo>
                    <a:pt x="11930894" y="2673268"/>
                  </a:lnTo>
                  <a:lnTo>
                    <a:pt x="11923829" y="2678036"/>
                  </a:lnTo>
                  <a:lnTo>
                    <a:pt x="11919065" y="2685113"/>
                  </a:lnTo>
                  <a:lnTo>
                    <a:pt x="11917318" y="2693790"/>
                  </a:lnTo>
                  <a:lnTo>
                    <a:pt x="11919065" y="2702441"/>
                  </a:lnTo>
                  <a:lnTo>
                    <a:pt x="11923829" y="2709506"/>
                  </a:lnTo>
                  <a:lnTo>
                    <a:pt x="11930894" y="2714269"/>
                  </a:lnTo>
                  <a:lnTo>
                    <a:pt x="11939543" y="2716015"/>
                  </a:lnTo>
                  <a:lnTo>
                    <a:pt x="11948196" y="2714269"/>
                  </a:lnTo>
                  <a:lnTo>
                    <a:pt x="11955260" y="2709506"/>
                  </a:lnTo>
                  <a:lnTo>
                    <a:pt x="11960022" y="2702441"/>
                  </a:lnTo>
                  <a:lnTo>
                    <a:pt x="11961759" y="2693790"/>
                  </a:lnTo>
                  <a:lnTo>
                    <a:pt x="11960026" y="2685113"/>
                  </a:lnTo>
                  <a:lnTo>
                    <a:pt x="11955264" y="2678036"/>
                  </a:lnTo>
                  <a:lnTo>
                    <a:pt x="11948197" y="2673268"/>
                  </a:lnTo>
                  <a:lnTo>
                    <a:pt x="11939543" y="2671521"/>
                  </a:lnTo>
                  <a:close/>
                </a:path>
                <a:path w="11962130" h="7343775">
                  <a:moveTo>
                    <a:pt x="11939543" y="2760465"/>
                  </a:moveTo>
                  <a:lnTo>
                    <a:pt x="11930894" y="2762212"/>
                  </a:lnTo>
                  <a:lnTo>
                    <a:pt x="11923829" y="2766980"/>
                  </a:lnTo>
                  <a:lnTo>
                    <a:pt x="11919065" y="2774058"/>
                  </a:lnTo>
                  <a:lnTo>
                    <a:pt x="11917318" y="2782735"/>
                  </a:lnTo>
                  <a:lnTo>
                    <a:pt x="11919065" y="2791386"/>
                  </a:lnTo>
                  <a:lnTo>
                    <a:pt x="11923829" y="2798450"/>
                  </a:lnTo>
                  <a:lnTo>
                    <a:pt x="11930894" y="2803213"/>
                  </a:lnTo>
                  <a:lnTo>
                    <a:pt x="11939543" y="2804960"/>
                  </a:lnTo>
                  <a:lnTo>
                    <a:pt x="11948196" y="2803213"/>
                  </a:lnTo>
                  <a:lnTo>
                    <a:pt x="11955260" y="2798450"/>
                  </a:lnTo>
                  <a:lnTo>
                    <a:pt x="11960022" y="2791386"/>
                  </a:lnTo>
                  <a:lnTo>
                    <a:pt x="11961759" y="2782735"/>
                  </a:lnTo>
                  <a:lnTo>
                    <a:pt x="11960026" y="2774058"/>
                  </a:lnTo>
                  <a:lnTo>
                    <a:pt x="11955264" y="2766980"/>
                  </a:lnTo>
                  <a:lnTo>
                    <a:pt x="11948197" y="2762212"/>
                  </a:lnTo>
                  <a:lnTo>
                    <a:pt x="11939543" y="2760465"/>
                  </a:lnTo>
                  <a:close/>
                </a:path>
                <a:path w="11962130" h="7343775">
                  <a:moveTo>
                    <a:pt x="11939543" y="2849410"/>
                  </a:moveTo>
                  <a:lnTo>
                    <a:pt x="11930894" y="2851157"/>
                  </a:lnTo>
                  <a:lnTo>
                    <a:pt x="11923829" y="2855925"/>
                  </a:lnTo>
                  <a:lnTo>
                    <a:pt x="11919065" y="2863002"/>
                  </a:lnTo>
                  <a:lnTo>
                    <a:pt x="11917318" y="2871679"/>
                  </a:lnTo>
                  <a:lnTo>
                    <a:pt x="11919065" y="2880330"/>
                  </a:lnTo>
                  <a:lnTo>
                    <a:pt x="11923829" y="2887395"/>
                  </a:lnTo>
                  <a:lnTo>
                    <a:pt x="11930894" y="2892158"/>
                  </a:lnTo>
                  <a:lnTo>
                    <a:pt x="11939543" y="2893904"/>
                  </a:lnTo>
                  <a:lnTo>
                    <a:pt x="11948196" y="2892158"/>
                  </a:lnTo>
                  <a:lnTo>
                    <a:pt x="11955260" y="2887395"/>
                  </a:lnTo>
                  <a:lnTo>
                    <a:pt x="11960022" y="2880330"/>
                  </a:lnTo>
                  <a:lnTo>
                    <a:pt x="11961759" y="2871679"/>
                  </a:lnTo>
                  <a:lnTo>
                    <a:pt x="11960026" y="2863002"/>
                  </a:lnTo>
                  <a:lnTo>
                    <a:pt x="11955264" y="2855925"/>
                  </a:lnTo>
                  <a:lnTo>
                    <a:pt x="11948197" y="2851157"/>
                  </a:lnTo>
                  <a:lnTo>
                    <a:pt x="11939543" y="2849410"/>
                  </a:lnTo>
                  <a:close/>
                </a:path>
                <a:path w="11962130" h="7343775">
                  <a:moveTo>
                    <a:pt x="11939543" y="2938354"/>
                  </a:moveTo>
                  <a:lnTo>
                    <a:pt x="11930894" y="2940101"/>
                  </a:lnTo>
                  <a:lnTo>
                    <a:pt x="11923829" y="2944869"/>
                  </a:lnTo>
                  <a:lnTo>
                    <a:pt x="11919065" y="2951947"/>
                  </a:lnTo>
                  <a:lnTo>
                    <a:pt x="11917318" y="2960624"/>
                  </a:lnTo>
                  <a:lnTo>
                    <a:pt x="11919065" y="2969274"/>
                  </a:lnTo>
                  <a:lnTo>
                    <a:pt x="11923829" y="2976339"/>
                  </a:lnTo>
                  <a:lnTo>
                    <a:pt x="11930894" y="2981102"/>
                  </a:lnTo>
                  <a:lnTo>
                    <a:pt x="11939543" y="2982849"/>
                  </a:lnTo>
                  <a:lnTo>
                    <a:pt x="11948196" y="2981102"/>
                  </a:lnTo>
                  <a:lnTo>
                    <a:pt x="11955260" y="2976339"/>
                  </a:lnTo>
                  <a:lnTo>
                    <a:pt x="11960022" y="2969274"/>
                  </a:lnTo>
                  <a:lnTo>
                    <a:pt x="11961759" y="2960624"/>
                  </a:lnTo>
                  <a:lnTo>
                    <a:pt x="11960026" y="2951947"/>
                  </a:lnTo>
                  <a:lnTo>
                    <a:pt x="11955264" y="2944869"/>
                  </a:lnTo>
                  <a:lnTo>
                    <a:pt x="11948197" y="2940101"/>
                  </a:lnTo>
                  <a:lnTo>
                    <a:pt x="11939543" y="2938354"/>
                  </a:lnTo>
                  <a:close/>
                </a:path>
                <a:path w="11962130" h="7343775">
                  <a:moveTo>
                    <a:pt x="11939543" y="3027299"/>
                  </a:moveTo>
                  <a:lnTo>
                    <a:pt x="11930894" y="3029046"/>
                  </a:lnTo>
                  <a:lnTo>
                    <a:pt x="11923829" y="3033814"/>
                  </a:lnTo>
                  <a:lnTo>
                    <a:pt x="11919065" y="3040891"/>
                  </a:lnTo>
                  <a:lnTo>
                    <a:pt x="11917318" y="3049568"/>
                  </a:lnTo>
                  <a:lnTo>
                    <a:pt x="11919065" y="3058219"/>
                  </a:lnTo>
                  <a:lnTo>
                    <a:pt x="11923829" y="3065283"/>
                  </a:lnTo>
                  <a:lnTo>
                    <a:pt x="11930894" y="3070046"/>
                  </a:lnTo>
                  <a:lnTo>
                    <a:pt x="11939543" y="3071793"/>
                  </a:lnTo>
                  <a:lnTo>
                    <a:pt x="11948196" y="3070046"/>
                  </a:lnTo>
                  <a:lnTo>
                    <a:pt x="11955260" y="3065283"/>
                  </a:lnTo>
                  <a:lnTo>
                    <a:pt x="11960022" y="3058219"/>
                  </a:lnTo>
                  <a:lnTo>
                    <a:pt x="11961759" y="3049568"/>
                  </a:lnTo>
                  <a:lnTo>
                    <a:pt x="11960026" y="3040891"/>
                  </a:lnTo>
                  <a:lnTo>
                    <a:pt x="11955264" y="3033814"/>
                  </a:lnTo>
                  <a:lnTo>
                    <a:pt x="11948197" y="3029046"/>
                  </a:lnTo>
                  <a:lnTo>
                    <a:pt x="11939543" y="3027299"/>
                  </a:lnTo>
                  <a:close/>
                </a:path>
                <a:path w="11962130" h="7343775">
                  <a:moveTo>
                    <a:pt x="11939543" y="3116243"/>
                  </a:moveTo>
                  <a:lnTo>
                    <a:pt x="11930894" y="3117990"/>
                  </a:lnTo>
                  <a:lnTo>
                    <a:pt x="11923829" y="3122758"/>
                  </a:lnTo>
                  <a:lnTo>
                    <a:pt x="11919065" y="3129836"/>
                  </a:lnTo>
                  <a:lnTo>
                    <a:pt x="11917318" y="3138512"/>
                  </a:lnTo>
                  <a:lnTo>
                    <a:pt x="11919065" y="3147163"/>
                  </a:lnTo>
                  <a:lnTo>
                    <a:pt x="11923829" y="3154228"/>
                  </a:lnTo>
                  <a:lnTo>
                    <a:pt x="11930894" y="3158991"/>
                  </a:lnTo>
                  <a:lnTo>
                    <a:pt x="11939543" y="3160737"/>
                  </a:lnTo>
                  <a:lnTo>
                    <a:pt x="11948196" y="3158991"/>
                  </a:lnTo>
                  <a:lnTo>
                    <a:pt x="11955260" y="3154228"/>
                  </a:lnTo>
                  <a:lnTo>
                    <a:pt x="11960022" y="3147163"/>
                  </a:lnTo>
                  <a:lnTo>
                    <a:pt x="11961759" y="3138512"/>
                  </a:lnTo>
                  <a:lnTo>
                    <a:pt x="11960026" y="3129836"/>
                  </a:lnTo>
                  <a:lnTo>
                    <a:pt x="11955264" y="3122758"/>
                  </a:lnTo>
                  <a:lnTo>
                    <a:pt x="11948197" y="3117990"/>
                  </a:lnTo>
                  <a:lnTo>
                    <a:pt x="11939543" y="3116243"/>
                  </a:lnTo>
                  <a:close/>
                </a:path>
                <a:path w="11962130" h="7343775">
                  <a:moveTo>
                    <a:pt x="11939543" y="3205187"/>
                  </a:moveTo>
                  <a:lnTo>
                    <a:pt x="11930894" y="3206935"/>
                  </a:lnTo>
                  <a:lnTo>
                    <a:pt x="11923829" y="3211703"/>
                  </a:lnTo>
                  <a:lnTo>
                    <a:pt x="11919065" y="3218780"/>
                  </a:lnTo>
                  <a:lnTo>
                    <a:pt x="11917318" y="3227457"/>
                  </a:lnTo>
                  <a:lnTo>
                    <a:pt x="11919065" y="3236108"/>
                  </a:lnTo>
                  <a:lnTo>
                    <a:pt x="11923829" y="3243172"/>
                  </a:lnTo>
                  <a:lnTo>
                    <a:pt x="11930894" y="3247935"/>
                  </a:lnTo>
                  <a:lnTo>
                    <a:pt x="11939543" y="3249682"/>
                  </a:lnTo>
                  <a:lnTo>
                    <a:pt x="11948196" y="3247935"/>
                  </a:lnTo>
                  <a:lnTo>
                    <a:pt x="11955260" y="3243172"/>
                  </a:lnTo>
                  <a:lnTo>
                    <a:pt x="11960022" y="3236108"/>
                  </a:lnTo>
                  <a:lnTo>
                    <a:pt x="11961759" y="3227457"/>
                  </a:lnTo>
                  <a:lnTo>
                    <a:pt x="11960026" y="3218780"/>
                  </a:lnTo>
                  <a:lnTo>
                    <a:pt x="11955264" y="3211703"/>
                  </a:lnTo>
                  <a:lnTo>
                    <a:pt x="11948197" y="3206935"/>
                  </a:lnTo>
                  <a:lnTo>
                    <a:pt x="11939543" y="3205187"/>
                  </a:lnTo>
                  <a:close/>
                </a:path>
                <a:path w="11962130" h="7343775">
                  <a:moveTo>
                    <a:pt x="11939543" y="3294132"/>
                  </a:moveTo>
                  <a:lnTo>
                    <a:pt x="11930894" y="3295879"/>
                  </a:lnTo>
                  <a:lnTo>
                    <a:pt x="11923829" y="3300647"/>
                  </a:lnTo>
                  <a:lnTo>
                    <a:pt x="11919065" y="3307725"/>
                  </a:lnTo>
                  <a:lnTo>
                    <a:pt x="11917318" y="3316401"/>
                  </a:lnTo>
                  <a:lnTo>
                    <a:pt x="11919065" y="3325052"/>
                  </a:lnTo>
                  <a:lnTo>
                    <a:pt x="11923829" y="3332117"/>
                  </a:lnTo>
                  <a:lnTo>
                    <a:pt x="11930894" y="3336880"/>
                  </a:lnTo>
                  <a:lnTo>
                    <a:pt x="11939543" y="3338626"/>
                  </a:lnTo>
                  <a:lnTo>
                    <a:pt x="11948196" y="3336880"/>
                  </a:lnTo>
                  <a:lnTo>
                    <a:pt x="11955260" y="3332117"/>
                  </a:lnTo>
                  <a:lnTo>
                    <a:pt x="11960022" y="3325052"/>
                  </a:lnTo>
                  <a:lnTo>
                    <a:pt x="11961759" y="3316401"/>
                  </a:lnTo>
                  <a:lnTo>
                    <a:pt x="11960026" y="3307725"/>
                  </a:lnTo>
                  <a:lnTo>
                    <a:pt x="11955264" y="3300647"/>
                  </a:lnTo>
                  <a:lnTo>
                    <a:pt x="11948197" y="3295879"/>
                  </a:lnTo>
                  <a:lnTo>
                    <a:pt x="11939543" y="3294132"/>
                  </a:lnTo>
                  <a:close/>
                </a:path>
                <a:path w="11962130" h="7343775">
                  <a:moveTo>
                    <a:pt x="11939543" y="3383076"/>
                  </a:moveTo>
                  <a:lnTo>
                    <a:pt x="11930894" y="3384824"/>
                  </a:lnTo>
                  <a:lnTo>
                    <a:pt x="11923829" y="3389591"/>
                  </a:lnTo>
                  <a:lnTo>
                    <a:pt x="11919065" y="3396669"/>
                  </a:lnTo>
                  <a:lnTo>
                    <a:pt x="11917318" y="3405346"/>
                  </a:lnTo>
                  <a:lnTo>
                    <a:pt x="11919065" y="3413997"/>
                  </a:lnTo>
                  <a:lnTo>
                    <a:pt x="11923829" y="3421061"/>
                  </a:lnTo>
                  <a:lnTo>
                    <a:pt x="11930894" y="3425824"/>
                  </a:lnTo>
                  <a:lnTo>
                    <a:pt x="11939543" y="3427571"/>
                  </a:lnTo>
                  <a:lnTo>
                    <a:pt x="11948196" y="3425824"/>
                  </a:lnTo>
                  <a:lnTo>
                    <a:pt x="11955260" y="3421061"/>
                  </a:lnTo>
                  <a:lnTo>
                    <a:pt x="11960022" y="3413997"/>
                  </a:lnTo>
                  <a:lnTo>
                    <a:pt x="11961759" y="3405346"/>
                  </a:lnTo>
                  <a:lnTo>
                    <a:pt x="11960026" y="3396669"/>
                  </a:lnTo>
                  <a:lnTo>
                    <a:pt x="11955264" y="3389591"/>
                  </a:lnTo>
                  <a:lnTo>
                    <a:pt x="11948197" y="3384824"/>
                  </a:lnTo>
                  <a:lnTo>
                    <a:pt x="11939543" y="3383076"/>
                  </a:lnTo>
                  <a:close/>
                </a:path>
                <a:path w="11962130" h="7343775">
                  <a:moveTo>
                    <a:pt x="11939543" y="3472021"/>
                  </a:moveTo>
                  <a:lnTo>
                    <a:pt x="11930894" y="3473768"/>
                  </a:lnTo>
                  <a:lnTo>
                    <a:pt x="11923829" y="3478536"/>
                  </a:lnTo>
                  <a:lnTo>
                    <a:pt x="11919065" y="3485614"/>
                  </a:lnTo>
                  <a:lnTo>
                    <a:pt x="11917318" y="3494290"/>
                  </a:lnTo>
                  <a:lnTo>
                    <a:pt x="11919065" y="3502941"/>
                  </a:lnTo>
                  <a:lnTo>
                    <a:pt x="11923829" y="3510006"/>
                  </a:lnTo>
                  <a:lnTo>
                    <a:pt x="11930894" y="3514769"/>
                  </a:lnTo>
                  <a:lnTo>
                    <a:pt x="11939543" y="3516515"/>
                  </a:lnTo>
                  <a:lnTo>
                    <a:pt x="11948196" y="3514769"/>
                  </a:lnTo>
                  <a:lnTo>
                    <a:pt x="11955260" y="3510006"/>
                  </a:lnTo>
                  <a:lnTo>
                    <a:pt x="11960022" y="3502941"/>
                  </a:lnTo>
                  <a:lnTo>
                    <a:pt x="11961759" y="3494290"/>
                  </a:lnTo>
                  <a:lnTo>
                    <a:pt x="11960026" y="3485614"/>
                  </a:lnTo>
                  <a:lnTo>
                    <a:pt x="11955264" y="3478536"/>
                  </a:lnTo>
                  <a:lnTo>
                    <a:pt x="11948197" y="3473768"/>
                  </a:lnTo>
                  <a:lnTo>
                    <a:pt x="11939543" y="3472021"/>
                  </a:lnTo>
                  <a:close/>
                </a:path>
                <a:path w="11962130" h="7343775">
                  <a:moveTo>
                    <a:pt x="11939543" y="3560965"/>
                  </a:moveTo>
                  <a:lnTo>
                    <a:pt x="11930894" y="3562712"/>
                  </a:lnTo>
                  <a:lnTo>
                    <a:pt x="11923829" y="3567480"/>
                  </a:lnTo>
                  <a:lnTo>
                    <a:pt x="11919065" y="3574558"/>
                  </a:lnTo>
                  <a:lnTo>
                    <a:pt x="11917318" y="3583235"/>
                  </a:lnTo>
                  <a:lnTo>
                    <a:pt x="11919065" y="3591886"/>
                  </a:lnTo>
                  <a:lnTo>
                    <a:pt x="11923829" y="3598950"/>
                  </a:lnTo>
                  <a:lnTo>
                    <a:pt x="11930894" y="3603713"/>
                  </a:lnTo>
                  <a:lnTo>
                    <a:pt x="11939543" y="3605460"/>
                  </a:lnTo>
                  <a:lnTo>
                    <a:pt x="11948196" y="3603713"/>
                  </a:lnTo>
                  <a:lnTo>
                    <a:pt x="11955260" y="3598950"/>
                  </a:lnTo>
                  <a:lnTo>
                    <a:pt x="11960022" y="3591886"/>
                  </a:lnTo>
                  <a:lnTo>
                    <a:pt x="11961759" y="3583235"/>
                  </a:lnTo>
                  <a:lnTo>
                    <a:pt x="11960026" y="3574558"/>
                  </a:lnTo>
                  <a:lnTo>
                    <a:pt x="11955264" y="3567480"/>
                  </a:lnTo>
                  <a:lnTo>
                    <a:pt x="11948197" y="3562712"/>
                  </a:lnTo>
                  <a:lnTo>
                    <a:pt x="11939543" y="3560965"/>
                  </a:lnTo>
                  <a:close/>
                </a:path>
                <a:path w="11962130" h="7343775">
                  <a:moveTo>
                    <a:pt x="11939543" y="3649910"/>
                  </a:moveTo>
                  <a:lnTo>
                    <a:pt x="11930894" y="3651657"/>
                  </a:lnTo>
                  <a:lnTo>
                    <a:pt x="11923829" y="3656425"/>
                  </a:lnTo>
                  <a:lnTo>
                    <a:pt x="11919065" y="3663502"/>
                  </a:lnTo>
                  <a:lnTo>
                    <a:pt x="11917318" y="3672179"/>
                  </a:lnTo>
                  <a:lnTo>
                    <a:pt x="11919065" y="3680830"/>
                  </a:lnTo>
                  <a:lnTo>
                    <a:pt x="11923829" y="3687895"/>
                  </a:lnTo>
                  <a:lnTo>
                    <a:pt x="11930894" y="3692658"/>
                  </a:lnTo>
                  <a:lnTo>
                    <a:pt x="11939543" y="3694404"/>
                  </a:lnTo>
                  <a:lnTo>
                    <a:pt x="11948196" y="3692658"/>
                  </a:lnTo>
                  <a:lnTo>
                    <a:pt x="11955260" y="3687895"/>
                  </a:lnTo>
                  <a:lnTo>
                    <a:pt x="11960022" y="3680830"/>
                  </a:lnTo>
                  <a:lnTo>
                    <a:pt x="11961759" y="3672179"/>
                  </a:lnTo>
                  <a:lnTo>
                    <a:pt x="11960026" y="3663502"/>
                  </a:lnTo>
                  <a:lnTo>
                    <a:pt x="11955264" y="3656425"/>
                  </a:lnTo>
                  <a:lnTo>
                    <a:pt x="11948197" y="3651657"/>
                  </a:lnTo>
                  <a:lnTo>
                    <a:pt x="11939543" y="3649910"/>
                  </a:lnTo>
                  <a:close/>
                </a:path>
                <a:path w="11962130" h="7343775">
                  <a:moveTo>
                    <a:pt x="11939543" y="3738854"/>
                  </a:moveTo>
                  <a:lnTo>
                    <a:pt x="11930894" y="3740601"/>
                  </a:lnTo>
                  <a:lnTo>
                    <a:pt x="11923829" y="3745369"/>
                  </a:lnTo>
                  <a:lnTo>
                    <a:pt x="11919065" y="3752447"/>
                  </a:lnTo>
                  <a:lnTo>
                    <a:pt x="11917318" y="3761124"/>
                  </a:lnTo>
                  <a:lnTo>
                    <a:pt x="11919065" y="3769775"/>
                  </a:lnTo>
                  <a:lnTo>
                    <a:pt x="11923829" y="3776839"/>
                  </a:lnTo>
                  <a:lnTo>
                    <a:pt x="11930894" y="3781602"/>
                  </a:lnTo>
                  <a:lnTo>
                    <a:pt x="11939543" y="3783349"/>
                  </a:lnTo>
                  <a:lnTo>
                    <a:pt x="11948196" y="3781602"/>
                  </a:lnTo>
                  <a:lnTo>
                    <a:pt x="11955260" y="3776839"/>
                  </a:lnTo>
                  <a:lnTo>
                    <a:pt x="11960022" y="3769775"/>
                  </a:lnTo>
                  <a:lnTo>
                    <a:pt x="11961759" y="3761124"/>
                  </a:lnTo>
                  <a:lnTo>
                    <a:pt x="11960026" y="3752447"/>
                  </a:lnTo>
                  <a:lnTo>
                    <a:pt x="11955264" y="3745369"/>
                  </a:lnTo>
                  <a:lnTo>
                    <a:pt x="11948197" y="3740601"/>
                  </a:lnTo>
                  <a:lnTo>
                    <a:pt x="11939543" y="3738854"/>
                  </a:lnTo>
                  <a:close/>
                </a:path>
                <a:path w="11962130" h="7343775">
                  <a:moveTo>
                    <a:pt x="11939543" y="3827799"/>
                  </a:moveTo>
                  <a:lnTo>
                    <a:pt x="11930894" y="3829546"/>
                  </a:lnTo>
                  <a:lnTo>
                    <a:pt x="11923829" y="3834314"/>
                  </a:lnTo>
                  <a:lnTo>
                    <a:pt x="11919065" y="3841391"/>
                  </a:lnTo>
                  <a:lnTo>
                    <a:pt x="11917318" y="3850068"/>
                  </a:lnTo>
                  <a:lnTo>
                    <a:pt x="11919065" y="3858719"/>
                  </a:lnTo>
                  <a:lnTo>
                    <a:pt x="11923829" y="3865783"/>
                  </a:lnTo>
                  <a:lnTo>
                    <a:pt x="11930894" y="3870546"/>
                  </a:lnTo>
                  <a:lnTo>
                    <a:pt x="11939543" y="3872293"/>
                  </a:lnTo>
                  <a:lnTo>
                    <a:pt x="11948196" y="3870546"/>
                  </a:lnTo>
                  <a:lnTo>
                    <a:pt x="11955260" y="3865783"/>
                  </a:lnTo>
                  <a:lnTo>
                    <a:pt x="11960022" y="3858719"/>
                  </a:lnTo>
                  <a:lnTo>
                    <a:pt x="11961759" y="3850068"/>
                  </a:lnTo>
                  <a:lnTo>
                    <a:pt x="11960026" y="3841391"/>
                  </a:lnTo>
                  <a:lnTo>
                    <a:pt x="11955264" y="3834314"/>
                  </a:lnTo>
                  <a:lnTo>
                    <a:pt x="11948197" y="3829546"/>
                  </a:lnTo>
                  <a:lnTo>
                    <a:pt x="11939543" y="3827799"/>
                  </a:lnTo>
                  <a:close/>
                </a:path>
                <a:path w="11962130" h="7343775">
                  <a:moveTo>
                    <a:pt x="11939543" y="3916743"/>
                  </a:moveTo>
                  <a:lnTo>
                    <a:pt x="11930894" y="3918490"/>
                  </a:lnTo>
                  <a:lnTo>
                    <a:pt x="11923829" y="3923258"/>
                  </a:lnTo>
                  <a:lnTo>
                    <a:pt x="11919065" y="3930336"/>
                  </a:lnTo>
                  <a:lnTo>
                    <a:pt x="11917318" y="3939012"/>
                  </a:lnTo>
                  <a:lnTo>
                    <a:pt x="11919065" y="3947663"/>
                  </a:lnTo>
                  <a:lnTo>
                    <a:pt x="11923829" y="3954728"/>
                  </a:lnTo>
                  <a:lnTo>
                    <a:pt x="11930894" y="3959491"/>
                  </a:lnTo>
                  <a:lnTo>
                    <a:pt x="11939543" y="3961237"/>
                  </a:lnTo>
                  <a:lnTo>
                    <a:pt x="11948196" y="3959491"/>
                  </a:lnTo>
                  <a:lnTo>
                    <a:pt x="11955260" y="3954728"/>
                  </a:lnTo>
                  <a:lnTo>
                    <a:pt x="11960022" y="3947663"/>
                  </a:lnTo>
                  <a:lnTo>
                    <a:pt x="11961759" y="3939012"/>
                  </a:lnTo>
                  <a:lnTo>
                    <a:pt x="11960026" y="3930336"/>
                  </a:lnTo>
                  <a:lnTo>
                    <a:pt x="11955264" y="3923258"/>
                  </a:lnTo>
                  <a:lnTo>
                    <a:pt x="11948197" y="3918490"/>
                  </a:lnTo>
                  <a:lnTo>
                    <a:pt x="11939543" y="3916743"/>
                  </a:lnTo>
                  <a:close/>
                </a:path>
                <a:path w="11962130" h="7343775">
                  <a:moveTo>
                    <a:pt x="11939543" y="4005687"/>
                  </a:moveTo>
                  <a:lnTo>
                    <a:pt x="11930894" y="4007435"/>
                  </a:lnTo>
                  <a:lnTo>
                    <a:pt x="11923829" y="4012203"/>
                  </a:lnTo>
                  <a:lnTo>
                    <a:pt x="11919065" y="4019280"/>
                  </a:lnTo>
                  <a:lnTo>
                    <a:pt x="11917318" y="4027957"/>
                  </a:lnTo>
                  <a:lnTo>
                    <a:pt x="11919065" y="4036608"/>
                  </a:lnTo>
                  <a:lnTo>
                    <a:pt x="11923829" y="4043672"/>
                  </a:lnTo>
                  <a:lnTo>
                    <a:pt x="11930894" y="4048435"/>
                  </a:lnTo>
                  <a:lnTo>
                    <a:pt x="11939543" y="4050182"/>
                  </a:lnTo>
                  <a:lnTo>
                    <a:pt x="11948196" y="4048435"/>
                  </a:lnTo>
                  <a:lnTo>
                    <a:pt x="11955260" y="4043672"/>
                  </a:lnTo>
                  <a:lnTo>
                    <a:pt x="11960022" y="4036608"/>
                  </a:lnTo>
                  <a:lnTo>
                    <a:pt x="11961759" y="4027957"/>
                  </a:lnTo>
                  <a:lnTo>
                    <a:pt x="11960026" y="4019280"/>
                  </a:lnTo>
                  <a:lnTo>
                    <a:pt x="11955264" y="4012203"/>
                  </a:lnTo>
                  <a:lnTo>
                    <a:pt x="11948197" y="4007435"/>
                  </a:lnTo>
                  <a:lnTo>
                    <a:pt x="11939543" y="4005687"/>
                  </a:lnTo>
                  <a:close/>
                </a:path>
                <a:path w="11962130" h="7343775">
                  <a:moveTo>
                    <a:pt x="11939543" y="4094632"/>
                  </a:moveTo>
                  <a:lnTo>
                    <a:pt x="11930894" y="4096379"/>
                  </a:lnTo>
                  <a:lnTo>
                    <a:pt x="11923829" y="4101147"/>
                  </a:lnTo>
                  <a:lnTo>
                    <a:pt x="11919065" y="4108225"/>
                  </a:lnTo>
                  <a:lnTo>
                    <a:pt x="11917318" y="4116901"/>
                  </a:lnTo>
                  <a:lnTo>
                    <a:pt x="11919065" y="4125552"/>
                  </a:lnTo>
                  <a:lnTo>
                    <a:pt x="11923829" y="4132617"/>
                  </a:lnTo>
                  <a:lnTo>
                    <a:pt x="11930894" y="4137380"/>
                  </a:lnTo>
                  <a:lnTo>
                    <a:pt x="11939543" y="4139126"/>
                  </a:lnTo>
                  <a:lnTo>
                    <a:pt x="11948196" y="4137380"/>
                  </a:lnTo>
                  <a:lnTo>
                    <a:pt x="11955260" y="4132617"/>
                  </a:lnTo>
                  <a:lnTo>
                    <a:pt x="11960022" y="4125552"/>
                  </a:lnTo>
                  <a:lnTo>
                    <a:pt x="11961759" y="4116901"/>
                  </a:lnTo>
                  <a:lnTo>
                    <a:pt x="11960026" y="4108225"/>
                  </a:lnTo>
                  <a:lnTo>
                    <a:pt x="11955264" y="4101147"/>
                  </a:lnTo>
                  <a:lnTo>
                    <a:pt x="11948197" y="4096379"/>
                  </a:lnTo>
                  <a:lnTo>
                    <a:pt x="11939543" y="4094632"/>
                  </a:lnTo>
                  <a:close/>
                </a:path>
                <a:path w="11962130" h="7343775">
                  <a:moveTo>
                    <a:pt x="11939543" y="4183576"/>
                  </a:moveTo>
                  <a:lnTo>
                    <a:pt x="11930894" y="4185324"/>
                  </a:lnTo>
                  <a:lnTo>
                    <a:pt x="11923829" y="4190091"/>
                  </a:lnTo>
                  <a:lnTo>
                    <a:pt x="11919065" y="4197169"/>
                  </a:lnTo>
                  <a:lnTo>
                    <a:pt x="11917318" y="4205846"/>
                  </a:lnTo>
                  <a:lnTo>
                    <a:pt x="11919065" y="4214497"/>
                  </a:lnTo>
                  <a:lnTo>
                    <a:pt x="11923829" y="4221561"/>
                  </a:lnTo>
                  <a:lnTo>
                    <a:pt x="11930894" y="4226324"/>
                  </a:lnTo>
                  <a:lnTo>
                    <a:pt x="11939543" y="4228071"/>
                  </a:lnTo>
                  <a:lnTo>
                    <a:pt x="11948196" y="4226324"/>
                  </a:lnTo>
                  <a:lnTo>
                    <a:pt x="11955260" y="4221561"/>
                  </a:lnTo>
                  <a:lnTo>
                    <a:pt x="11960022" y="4214497"/>
                  </a:lnTo>
                  <a:lnTo>
                    <a:pt x="11961759" y="4205846"/>
                  </a:lnTo>
                  <a:lnTo>
                    <a:pt x="11960026" y="4197169"/>
                  </a:lnTo>
                  <a:lnTo>
                    <a:pt x="11955264" y="4190091"/>
                  </a:lnTo>
                  <a:lnTo>
                    <a:pt x="11948197" y="4185324"/>
                  </a:lnTo>
                  <a:lnTo>
                    <a:pt x="11939543" y="4183576"/>
                  </a:lnTo>
                  <a:close/>
                </a:path>
                <a:path w="11962130" h="7343775">
                  <a:moveTo>
                    <a:pt x="11939543" y="4272521"/>
                  </a:moveTo>
                  <a:lnTo>
                    <a:pt x="11930894" y="4274268"/>
                  </a:lnTo>
                  <a:lnTo>
                    <a:pt x="11923829" y="4279036"/>
                  </a:lnTo>
                  <a:lnTo>
                    <a:pt x="11919065" y="4286114"/>
                  </a:lnTo>
                  <a:lnTo>
                    <a:pt x="11917318" y="4294790"/>
                  </a:lnTo>
                  <a:lnTo>
                    <a:pt x="11919065" y="4303441"/>
                  </a:lnTo>
                  <a:lnTo>
                    <a:pt x="11923829" y="4310506"/>
                  </a:lnTo>
                  <a:lnTo>
                    <a:pt x="11930894" y="4315269"/>
                  </a:lnTo>
                  <a:lnTo>
                    <a:pt x="11939543" y="4317015"/>
                  </a:lnTo>
                  <a:lnTo>
                    <a:pt x="11948196" y="4315269"/>
                  </a:lnTo>
                  <a:lnTo>
                    <a:pt x="11955260" y="4310506"/>
                  </a:lnTo>
                  <a:lnTo>
                    <a:pt x="11960022" y="4303441"/>
                  </a:lnTo>
                  <a:lnTo>
                    <a:pt x="11961759" y="4294790"/>
                  </a:lnTo>
                  <a:lnTo>
                    <a:pt x="11960026" y="4286114"/>
                  </a:lnTo>
                  <a:lnTo>
                    <a:pt x="11955264" y="4279036"/>
                  </a:lnTo>
                  <a:lnTo>
                    <a:pt x="11948197" y="4274268"/>
                  </a:lnTo>
                  <a:lnTo>
                    <a:pt x="11939543" y="4272521"/>
                  </a:lnTo>
                  <a:close/>
                </a:path>
                <a:path w="11962130" h="7343775">
                  <a:moveTo>
                    <a:pt x="11939543" y="4361465"/>
                  </a:moveTo>
                  <a:lnTo>
                    <a:pt x="11930894" y="4363212"/>
                  </a:lnTo>
                  <a:lnTo>
                    <a:pt x="11923829" y="4367980"/>
                  </a:lnTo>
                  <a:lnTo>
                    <a:pt x="11919065" y="4375058"/>
                  </a:lnTo>
                  <a:lnTo>
                    <a:pt x="11917318" y="4383735"/>
                  </a:lnTo>
                  <a:lnTo>
                    <a:pt x="11919065" y="4392386"/>
                  </a:lnTo>
                  <a:lnTo>
                    <a:pt x="11923829" y="4399450"/>
                  </a:lnTo>
                  <a:lnTo>
                    <a:pt x="11930894" y="4404213"/>
                  </a:lnTo>
                  <a:lnTo>
                    <a:pt x="11939543" y="4405960"/>
                  </a:lnTo>
                  <a:lnTo>
                    <a:pt x="11948196" y="4404213"/>
                  </a:lnTo>
                  <a:lnTo>
                    <a:pt x="11955260" y="4399450"/>
                  </a:lnTo>
                  <a:lnTo>
                    <a:pt x="11960022" y="4392386"/>
                  </a:lnTo>
                  <a:lnTo>
                    <a:pt x="11961759" y="4383735"/>
                  </a:lnTo>
                  <a:lnTo>
                    <a:pt x="11960026" y="4375058"/>
                  </a:lnTo>
                  <a:lnTo>
                    <a:pt x="11955264" y="4367980"/>
                  </a:lnTo>
                  <a:lnTo>
                    <a:pt x="11948197" y="4363212"/>
                  </a:lnTo>
                  <a:lnTo>
                    <a:pt x="11939543" y="4361465"/>
                  </a:lnTo>
                  <a:close/>
                </a:path>
                <a:path w="11962130" h="7343775">
                  <a:moveTo>
                    <a:pt x="11939543" y="4450410"/>
                  </a:moveTo>
                  <a:lnTo>
                    <a:pt x="11930894" y="4452157"/>
                  </a:lnTo>
                  <a:lnTo>
                    <a:pt x="11923829" y="4456925"/>
                  </a:lnTo>
                  <a:lnTo>
                    <a:pt x="11919065" y="4464002"/>
                  </a:lnTo>
                  <a:lnTo>
                    <a:pt x="11917318" y="4472679"/>
                  </a:lnTo>
                  <a:lnTo>
                    <a:pt x="11919065" y="4481330"/>
                  </a:lnTo>
                  <a:lnTo>
                    <a:pt x="11923829" y="4488395"/>
                  </a:lnTo>
                  <a:lnTo>
                    <a:pt x="11930894" y="4493158"/>
                  </a:lnTo>
                  <a:lnTo>
                    <a:pt x="11939543" y="4494904"/>
                  </a:lnTo>
                  <a:lnTo>
                    <a:pt x="11948196" y="4493158"/>
                  </a:lnTo>
                  <a:lnTo>
                    <a:pt x="11955260" y="4488395"/>
                  </a:lnTo>
                  <a:lnTo>
                    <a:pt x="11960022" y="4481330"/>
                  </a:lnTo>
                  <a:lnTo>
                    <a:pt x="11961759" y="4472679"/>
                  </a:lnTo>
                  <a:lnTo>
                    <a:pt x="11960026" y="4464002"/>
                  </a:lnTo>
                  <a:lnTo>
                    <a:pt x="11955264" y="4456925"/>
                  </a:lnTo>
                  <a:lnTo>
                    <a:pt x="11948197" y="4452157"/>
                  </a:lnTo>
                  <a:lnTo>
                    <a:pt x="11939543" y="4450410"/>
                  </a:lnTo>
                  <a:close/>
                </a:path>
                <a:path w="11962130" h="7343775">
                  <a:moveTo>
                    <a:pt x="11939543" y="4539354"/>
                  </a:moveTo>
                  <a:lnTo>
                    <a:pt x="11930894" y="4541101"/>
                  </a:lnTo>
                  <a:lnTo>
                    <a:pt x="11923829" y="4545869"/>
                  </a:lnTo>
                  <a:lnTo>
                    <a:pt x="11919065" y="4552947"/>
                  </a:lnTo>
                  <a:lnTo>
                    <a:pt x="11917318" y="4561624"/>
                  </a:lnTo>
                  <a:lnTo>
                    <a:pt x="11919065" y="4570275"/>
                  </a:lnTo>
                  <a:lnTo>
                    <a:pt x="11923829" y="4577339"/>
                  </a:lnTo>
                  <a:lnTo>
                    <a:pt x="11930894" y="4582102"/>
                  </a:lnTo>
                  <a:lnTo>
                    <a:pt x="11939543" y="4583849"/>
                  </a:lnTo>
                  <a:lnTo>
                    <a:pt x="11948196" y="4582102"/>
                  </a:lnTo>
                  <a:lnTo>
                    <a:pt x="11955260" y="4577339"/>
                  </a:lnTo>
                  <a:lnTo>
                    <a:pt x="11960022" y="4570275"/>
                  </a:lnTo>
                  <a:lnTo>
                    <a:pt x="11961759" y="4561624"/>
                  </a:lnTo>
                  <a:lnTo>
                    <a:pt x="11960026" y="4552947"/>
                  </a:lnTo>
                  <a:lnTo>
                    <a:pt x="11955264" y="4545869"/>
                  </a:lnTo>
                  <a:lnTo>
                    <a:pt x="11948197" y="4541101"/>
                  </a:lnTo>
                  <a:lnTo>
                    <a:pt x="11939543" y="4539354"/>
                  </a:lnTo>
                  <a:close/>
                </a:path>
                <a:path w="11962130" h="7343775">
                  <a:moveTo>
                    <a:pt x="11939543" y="4628299"/>
                  </a:moveTo>
                  <a:lnTo>
                    <a:pt x="11930894" y="4630046"/>
                  </a:lnTo>
                  <a:lnTo>
                    <a:pt x="11923829" y="4634814"/>
                  </a:lnTo>
                  <a:lnTo>
                    <a:pt x="11919065" y="4641891"/>
                  </a:lnTo>
                  <a:lnTo>
                    <a:pt x="11917318" y="4650568"/>
                  </a:lnTo>
                  <a:lnTo>
                    <a:pt x="11919065" y="4659219"/>
                  </a:lnTo>
                  <a:lnTo>
                    <a:pt x="11923829" y="4666284"/>
                  </a:lnTo>
                  <a:lnTo>
                    <a:pt x="11930894" y="4671047"/>
                  </a:lnTo>
                  <a:lnTo>
                    <a:pt x="11939543" y="4672793"/>
                  </a:lnTo>
                  <a:lnTo>
                    <a:pt x="11948196" y="4671047"/>
                  </a:lnTo>
                  <a:lnTo>
                    <a:pt x="11955260" y="4666284"/>
                  </a:lnTo>
                  <a:lnTo>
                    <a:pt x="11960022" y="4659219"/>
                  </a:lnTo>
                  <a:lnTo>
                    <a:pt x="11961759" y="4650568"/>
                  </a:lnTo>
                  <a:lnTo>
                    <a:pt x="11960026" y="4641891"/>
                  </a:lnTo>
                  <a:lnTo>
                    <a:pt x="11955264" y="4634814"/>
                  </a:lnTo>
                  <a:lnTo>
                    <a:pt x="11948197" y="4630046"/>
                  </a:lnTo>
                  <a:lnTo>
                    <a:pt x="11939543" y="4628299"/>
                  </a:lnTo>
                  <a:close/>
                </a:path>
                <a:path w="11962130" h="7343775">
                  <a:moveTo>
                    <a:pt x="11939543" y="4717243"/>
                  </a:moveTo>
                  <a:lnTo>
                    <a:pt x="11930894" y="4718990"/>
                  </a:lnTo>
                  <a:lnTo>
                    <a:pt x="11923829" y="4723758"/>
                  </a:lnTo>
                  <a:lnTo>
                    <a:pt x="11919065" y="4730836"/>
                  </a:lnTo>
                  <a:lnTo>
                    <a:pt x="11917318" y="4739513"/>
                  </a:lnTo>
                  <a:lnTo>
                    <a:pt x="11919065" y="4748163"/>
                  </a:lnTo>
                  <a:lnTo>
                    <a:pt x="11923829" y="4755228"/>
                  </a:lnTo>
                  <a:lnTo>
                    <a:pt x="11930894" y="4759991"/>
                  </a:lnTo>
                  <a:lnTo>
                    <a:pt x="11939543" y="4761738"/>
                  </a:lnTo>
                  <a:lnTo>
                    <a:pt x="11948196" y="4759991"/>
                  </a:lnTo>
                  <a:lnTo>
                    <a:pt x="11955260" y="4755228"/>
                  </a:lnTo>
                  <a:lnTo>
                    <a:pt x="11960022" y="4748163"/>
                  </a:lnTo>
                  <a:lnTo>
                    <a:pt x="11961759" y="4739513"/>
                  </a:lnTo>
                  <a:lnTo>
                    <a:pt x="11960026" y="4730836"/>
                  </a:lnTo>
                  <a:lnTo>
                    <a:pt x="11955264" y="4723758"/>
                  </a:lnTo>
                  <a:lnTo>
                    <a:pt x="11948197" y="4718990"/>
                  </a:lnTo>
                  <a:lnTo>
                    <a:pt x="11939543" y="4717243"/>
                  </a:lnTo>
                  <a:close/>
                </a:path>
                <a:path w="11962130" h="7343775">
                  <a:moveTo>
                    <a:pt x="11939543" y="4806188"/>
                  </a:moveTo>
                  <a:lnTo>
                    <a:pt x="11930894" y="4807935"/>
                  </a:lnTo>
                  <a:lnTo>
                    <a:pt x="11923829" y="4812703"/>
                  </a:lnTo>
                  <a:lnTo>
                    <a:pt x="11919065" y="4819780"/>
                  </a:lnTo>
                  <a:lnTo>
                    <a:pt x="11917318" y="4828457"/>
                  </a:lnTo>
                  <a:lnTo>
                    <a:pt x="11919065" y="4837108"/>
                  </a:lnTo>
                  <a:lnTo>
                    <a:pt x="11923829" y="4844172"/>
                  </a:lnTo>
                  <a:lnTo>
                    <a:pt x="11930894" y="4848935"/>
                  </a:lnTo>
                  <a:lnTo>
                    <a:pt x="11939543" y="4850682"/>
                  </a:lnTo>
                  <a:lnTo>
                    <a:pt x="11948196" y="4848935"/>
                  </a:lnTo>
                  <a:lnTo>
                    <a:pt x="11955260" y="4844172"/>
                  </a:lnTo>
                  <a:lnTo>
                    <a:pt x="11960022" y="4837108"/>
                  </a:lnTo>
                  <a:lnTo>
                    <a:pt x="11961759" y="4828457"/>
                  </a:lnTo>
                  <a:lnTo>
                    <a:pt x="11960026" y="4819780"/>
                  </a:lnTo>
                  <a:lnTo>
                    <a:pt x="11955264" y="4812703"/>
                  </a:lnTo>
                  <a:lnTo>
                    <a:pt x="11948197" y="4807935"/>
                  </a:lnTo>
                  <a:lnTo>
                    <a:pt x="11939543" y="4806188"/>
                  </a:lnTo>
                  <a:close/>
                </a:path>
                <a:path w="11962130" h="7343775">
                  <a:moveTo>
                    <a:pt x="11939543" y="4895132"/>
                  </a:moveTo>
                  <a:lnTo>
                    <a:pt x="11930894" y="4896879"/>
                  </a:lnTo>
                  <a:lnTo>
                    <a:pt x="11923829" y="4901647"/>
                  </a:lnTo>
                  <a:lnTo>
                    <a:pt x="11919065" y="4908725"/>
                  </a:lnTo>
                  <a:lnTo>
                    <a:pt x="11917318" y="4917401"/>
                  </a:lnTo>
                  <a:lnTo>
                    <a:pt x="11919065" y="4926052"/>
                  </a:lnTo>
                  <a:lnTo>
                    <a:pt x="11923829" y="4933117"/>
                  </a:lnTo>
                  <a:lnTo>
                    <a:pt x="11930894" y="4937880"/>
                  </a:lnTo>
                  <a:lnTo>
                    <a:pt x="11939543" y="4939626"/>
                  </a:lnTo>
                  <a:lnTo>
                    <a:pt x="11948196" y="4937880"/>
                  </a:lnTo>
                  <a:lnTo>
                    <a:pt x="11955260" y="4933117"/>
                  </a:lnTo>
                  <a:lnTo>
                    <a:pt x="11960022" y="4926052"/>
                  </a:lnTo>
                  <a:lnTo>
                    <a:pt x="11961759" y="4917401"/>
                  </a:lnTo>
                  <a:lnTo>
                    <a:pt x="11960026" y="4908725"/>
                  </a:lnTo>
                  <a:lnTo>
                    <a:pt x="11955264" y="4901647"/>
                  </a:lnTo>
                  <a:lnTo>
                    <a:pt x="11948197" y="4896879"/>
                  </a:lnTo>
                  <a:lnTo>
                    <a:pt x="11939543" y="4895132"/>
                  </a:lnTo>
                  <a:close/>
                </a:path>
                <a:path w="11962130" h="7343775">
                  <a:moveTo>
                    <a:pt x="11939543" y="4984076"/>
                  </a:moveTo>
                  <a:lnTo>
                    <a:pt x="11930894" y="4985824"/>
                  </a:lnTo>
                  <a:lnTo>
                    <a:pt x="11923829" y="4990592"/>
                  </a:lnTo>
                  <a:lnTo>
                    <a:pt x="11919065" y="4997669"/>
                  </a:lnTo>
                  <a:lnTo>
                    <a:pt x="11917318" y="5006346"/>
                  </a:lnTo>
                  <a:lnTo>
                    <a:pt x="11919065" y="5014997"/>
                  </a:lnTo>
                  <a:lnTo>
                    <a:pt x="11923829" y="5022061"/>
                  </a:lnTo>
                  <a:lnTo>
                    <a:pt x="11930894" y="5026824"/>
                  </a:lnTo>
                  <a:lnTo>
                    <a:pt x="11939543" y="5028571"/>
                  </a:lnTo>
                  <a:lnTo>
                    <a:pt x="11948196" y="5026824"/>
                  </a:lnTo>
                  <a:lnTo>
                    <a:pt x="11955260" y="5022061"/>
                  </a:lnTo>
                  <a:lnTo>
                    <a:pt x="11960022" y="5014997"/>
                  </a:lnTo>
                  <a:lnTo>
                    <a:pt x="11961759" y="5006346"/>
                  </a:lnTo>
                  <a:lnTo>
                    <a:pt x="11960026" y="4997669"/>
                  </a:lnTo>
                  <a:lnTo>
                    <a:pt x="11955264" y="4990592"/>
                  </a:lnTo>
                  <a:lnTo>
                    <a:pt x="11948197" y="4985824"/>
                  </a:lnTo>
                  <a:lnTo>
                    <a:pt x="11939543" y="4984076"/>
                  </a:lnTo>
                  <a:close/>
                </a:path>
                <a:path w="11962130" h="7343775">
                  <a:moveTo>
                    <a:pt x="11939543" y="5073021"/>
                  </a:moveTo>
                  <a:lnTo>
                    <a:pt x="11930894" y="5074768"/>
                  </a:lnTo>
                  <a:lnTo>
                    <a:pt x="11923829" y="5079536"/>
                  </a:lnTo>
                  <a:lnTo>
                    <a:pt x="11919065" y="5086614"/>
                  </a:lnTo>
                  <a:lnTo>
                    <a:pt x="11917318" y="5095290"/>
                  </a:lnTo>
                  <a:lnTo>
                    <a:pt x="11919065" y="5103941"/>
                  </a:lnTo>
                  <a:lnTo>
                    <a:pt x="11923829" y="5111006"/>
                  </a:lnTo>
                  <a:lnTo>
                    <a:pt x="11930894" y="5115769"/>
                  </a:lnTo>
                  <a:lnTo>
                    <a:pt x="11939543" y="5117515"/>
                  </a:lnTo>
                  <a:lnTo>
                    <a:pt x="11948196" y="5115769"/>
                  </a:lnTo>
                  <a:lnTo>
                    <a:pt x="11955260" y="5111006"/>
                  </a:lnTo>
                  <a:lnTo>
                    <a:pt x="11960022" y="5103941"/>
                  </a:lnTo>
                  <a:lnTo>
                    <a:pt x="11961759" y="5095290"/>
                  </a:lnTo>
                  <a:lnTo>
                    <a:pt x="11960026" y="5086614"/>
                  </a:lnTo>
                  <a:lnTo>
                    <a:pt x="11955264" y="5079536"/>
                  </a:lnTo>
                  <a:lnTo>
                    <a:pt x="11948197" y="5074768"/>
                  </a:lnTo>
                  <a:lnTo>
                    <a:pt x="11939543" y="5073021"/>
                  </a:lnTo>
                  <a:close/>
                </a:path>
                <a:path w="11962130" h="7343775">
                  <a:moveTo>
                    <a:pt x="11939543" y="5161965"/>
                  </a:moveTo>
                  <a:lnTo>
                    <a:pt x="11930894" y="5163713"/>
                  </a:lnTo>
                  <a:lnTo>
                    <a:pt x="11923829" y="5168480"/>
                  </a:lnTo>
                  <a:lnTo>
                    <a:pt x="11919065" y="5175558"/>
                  </a:lnTo>
                  <a:lnTo>
                    <a:pt x="11917318" y="5184235"/>
                  </a:lnTo>
                  <a:lnTo>
                    <a:pt x="11919065" y="5192886"/>
                  </a:lnTo>
                  <a:lnTo>
                    <a:pt x="11923829" y="5199950"/>
                  </a:lnTo>
                  <a:lnTo>
                    <a:pt x="11930894" y="5204713"/>
                  </a:lnTo>
                  <a:lnTo>
                    <a:pt x="11939543" y="5206460"/>
                  </a:lnTo>
                  <a:lnTo>
                    <a:pt x="11948196" y="5204713"/>
                  </a:lnTo>
                  <a:lnTo>
                    <a:pt x="11955260" y="5199950"/>
                  </a:lnTo>
                  <a:lnTo>
                    <a:pt x="11960022" y="5192886"/>
                  </a:lnTo>
                  <a:lnTo>
                    <a:pt x="11961759" y="5184235"/>
                  </a:lnTo>
                  <a:lnTo>
                    <a:pt x="11960026" y="5175558"/>
                  </a:lnTo>
                  <a:lnTo>
                    <a:pt x="11955264" y="5168480"/>
                  </a:lnTo>
                  <a:lnTo>
                    <a:pt x="11948197" y="5163713"/>
                  </a:lnTo>
                  <a:lnTo>
                    <a:pt x="11939543" y="5161965"/>
                  </a:lnTo>
                  <a:close/>
                </a:path>
                <a:path w="11962130" h="7343775">
                  <a:moveTo>
                    <a:pt x="11939543" y="5250910"/>
                  </a:moveTo>
                  <a:lnTo>
                    <a:pt x="11930894" y="5252657"/>
                  </a:lnTo>
                  <a:lnTo>
                    <a:pt x="11923829" y="5257425"/>
                  </a:lnTo>
                  <a:lnTo>
                    <a:pt x="11919065" y="5264503"/>
                  </a:lnTo>
                  <a:lnTo>
                    <a:pt x="11917318" y="5273179"/>
                  </a:lnTo>
                  <a:lnTo>
                    <a:pt x="11919065" y="5281830"/>
                  </a:lnTo>
                  <a:lnTo>
                    <a:pt x="11923829" y="5288895"/>
                  </a:lnTo>
                  <a:lnTo>
                    <a:pt x="11930894" y="5293658"/>
                  </a:lnTo>
                  <a:lnTo>
                    <a:pt x="11939543" y="5295404"/>
                  </a:lnTo>
                  <a:lnTo>
                    <a:pt x="11948196" y="5293658"/>
                  </a:lnTo>
                  <a:lnTo>
                    <a:pt x="11955260" y="5288895"/>
                  </a:lnTo>
                  <a:lnTo>
                    <a:pt x="11960022" y="5281830"/>
                  </a:lnTo>
                  <a:lnTo>
                    <a:pt x="11961759" y="5273179"/>
                  </a:lnTo>
                  <a:lnTo>
                    <a:pt x="11960026" y="5264503"/>
                  </a:lnTo>
                  <a:lnTo>
                    <a:pt x="11955264" y="5257425"/>
                  </a:lnTo>
                  <a:lnTo>
                    <a:pt x="11948197" y="5252657"/>
                  </a:lnTo>
                  <a:lnTo>
                    <a:pt x="11939543" y="5250910"/>
                  </a:lnTo>
                  <a:close/>
                </a:path>
                <a:path w="11962130" h="7343775">
                  <a:moveTo>
                    <a:pt x="11939543" y="5339854"/>
                  </a:moveTo>
                  <a:lnTo>
                    <a:pt x="11930894" y="5341601"/>
                  </a:lnTo>
                  <a:lnTo>
                    <a:pt x="11923829" y="5346369"/>
                  </a:lnTo>
                  <a:lnTo>
                    <a:pt x="11919065" y="5353447"/>
                  </a:lnTo>
                  <a:lnTo>
                    <a:pt x="11917318" y="5362124"/>
                  </a:lnTo>
                  <a:lnTo>
                    <a:pt x="11919065" y="5370775"/>
                  </a:lnTo>
                  <a:lnTo>
                    <a:pt x="11923829" y="5377839"/>
                  </a:lnTo>
                  <a:lnTo>
                    <a:pt x="11930894" y="5382602"/>
                  </a:lnTo>
                  <a:lnTo>
                    <a:pt x="11939543" y="5384349"/>
                  </a:lnTo>
                  <a:lnTo>
                    <a:pt x="11948196" y="5382602"/>
                  </a:lnTo>
                  <a:lnTo>
                    <a:pt x="11955260" y="5377839"/>
                  </a:lnTo>
                  <a:lnTo>
                    <a:pt x="11960022" y="5370775"/>
                  </a:lnTo>
                  <a:lnTo>
                    <a:pt x="11961759" y="5362124"/>
                  </a:lnTo>
                  <a:lnTo>
                    <a:pt x="11960026" y="5353447"/>
                  </a:lnTo>
                  <a:lnTo>
                    <a:pt x="11955264" y="5346369"/>
                  </a:lnTo>
                  <a:lnTo>
                    <a:pt x="11948197" y="5341601"/>
                  </a:lnTo>
                  <a:lnTo>
                    <a:pt x="11939543" y="5339854"/>
                  </a:lnTo>
                  <a:close/>
                </a:path>
                <a:path w="11962130" h="7343775">
                  <a:moveTo>
                    <a:pt x="11939543" y="5428799"/>
                  </a:moveTo>
                  <a:lnTo>
                    <a:pt x="11930894" y="5430546"/>
                  </a:lnTo>
                  <a:lnTo>
                    <a:pt x="11923829" y="5435314"/>
                  </a:lnTo>
                  <a:lnTo>
                    <a:pt x="11919065" y="5442392"/>
                  </a:lnTo>
                  <a:lnTo>
                    <a:pt x="11917318" y="5451069"/>
                  </a:lnTo>
                  <a:lnTo>
                    <a:pt x="11919065" y="5459720"/>
                  </a:lnTo>
                  <a:lnTo>
                    <a:pt x="11923829" y="5466784"/>
                  </a:lnTo>
                  <a:lnTo>
                    <a:pt x="11930894" y="5471548"/>
                  </a:lnTo>
                  <a:lnTo>
                    <a:pt x="11939543" y="5473294"/>
                  </a:lnTo>
                  <a:lnTo>
                    <a:pt x="11948196" y="5471548"/>
                  </a:lnTo>
                  <a:lnTo>
                    <a:pt x="11955260" y="5466784"/>
                  </a:lnTo>
                  <a:lnTo>
                    <a:pt x="11960022" y="5459720"/>
                  </a:lnTo>
                  <a:lnTo>
                    <a:pt x="11961758" y="5451069"/>
                  </a:lnTo>
                  <a:lnTo>
                    <a:pt x="11960026" y="5442392"/>
                  </a:lnTo>
                  <a:lnTo>
                    <a:pt x="11955264" y="5435314"/>
                  </a:lnTo>
                  <a:lnTo>
                    <a:pt x="11948197" y="5430546"/>
                  </a:lnTo>
                  <a:lnTo>
                    <a:pt x="11939543" y="5428799"/>
                  </a:lnTo>
                  <a:close/>
                </a:path>
                <a:path w="11962130" h="7343775">
                  <a:moveTo>
                    <a:pt x="11939822" y="5517747"/>
                  </a:moveTo>
                  <a:lnTo>
                    <a:pt x="11931136" y="5519299"/>
                  </a:lnTo>
                  <a:lnTo>
                    <a:pt x="11923966" y="5523908"/>
                  </a:lnTo>
                  <a:lnTo>
                    <a:pt x="11919044" y="5530877"/>
                  </a:lnTo>
                  <a:lnTo>
                    <a:pt x="11917102" y="5539512"/>
                  </a:lnTo>
                  <a:lnTo>
                    <a:pt x="11918652" y="5548200"/>
                  </a:lnTo>
                  <a:lnTo>
                    <a:pt x="11923255" y="5555369"/>
                  </a:lnTo>
                  <a:lnTo>
                    <a:pt x="11930210" y="5560290"/>
                  </a:lnTo>
                  <a:lnTo>
                    <a:pt x="11938819" y="5562231"/>
                  </a:lnTo>
                  <a:lnTo>
                    <a:pt x="11947512" y="5560679"/>
                  </a:lnTo>
                  <a:lnTo>
                    <a:pt x="11954684" y="5556076"/>
                  </a:lnTo>
                  <a:lnTo>
                    <a:pt x="11959603" y="5549120"/>
                  </a:lnTo>
                  <a:lnTo>
                    <a:pt x="11961539" y="5540466"/>
                  </a:lnTo>
                  <a:lnTo>
                    <a:pt x="11959989" y="5531778"/>
                  </a:lnTo>
                  <a:lnTo>
                    <a:pt x="11955386" y="5524609"/>
                  </a:lnTo>
                  <a:lnTo>
                    <a:pt x="11948430" y="5519688"/>
                  </a:lnTo>
                  <a:lnTo>
                    <a:pt x="11939822" y="5517747"/>
                  </a:lnTo>
                  <a:close/>
                </a:path>
                <a:path w="11962130" h="7343775">
                  <a:moveTo>
                    <a:pt x="11937815" y="5606674"/>
                  </a:moveTo>
                  <a:lnTo>
                    <a:pt x="11929069" y="5607834"/>
                  </a:lnTo>
                  <a:lnTo>
                    <a:pt x="11921702" y="5612116"/>
                  </a:lnTo>
                  <a:lnTo>
                    <a:pt x="11916473" y="5618858"/>
                  </a:lnTo>
                  <a:lnTo>
                    <a:pt x="11914143" y="5627397"/>
                  </a:lnTo>
                  <a:lnTo>
                    <a:pt x="11915303" y="5636146"/>
                  </a:lnTo>
                  <a:lnTo>
                    <a:pt x="11919581" y="5643515"/>
                  </a:lnTo>
                  <a:lnTo>
                    <a:pt x="11926312" y="5648742"/>
                  </a:lnTo>
                  <a:lnTo>
                    <a:pt x="11934831" y="5651066"/>
                  </a:lnTo>
                  <a:lnTo>
                    <a:pt x="11943579" y="5649906"/>
                  </a:lnTo>
                  <a:lnTo>
                    <a:pt x="11950949" y="5645629"/>
                  </a:lnTo>
                  <a:lnTo>
                    <a:pt x="11956178" y="5638901"/>
                  </a:lnTo>
                  <a:lnTo>
                    <a:pt x="11958504" y="5630343"/>
                  </a:lnTo>
                  <a:lnTo>
                    <a:pt x="11957343" y="5621594"/>
                  </a:lnTo>
                  <a:lnTo>
                    <a:pt x="11953065" y="5614225"/>
                  </a:lnTo>
                  <a:lnTo>
                    <a:pt x="11946334" y="5608998"/>
                  </a:lnTo>
                  <a:lnTo>
                    <a:pt x="11937815" y="5606674"/>
                  </a:lnTo>
                  <a:close/>
                </a:path>
                <a:path w="11962130" h="7343775">
                  <a:moveTo>
                    <a:pt x="11931846" y="5695439"/>
                  </a:moveTo>
                  <a:lnTo>
                    <a:pt x="11923036" y="5696001"/>
                  </a:lnTo>
                  <a:lnTo>
                    <a:pt x="11915392" y="5699770"/>
                  </a:lnTo>
                  <a:lnTo>
                    <a:pt x="11909717" y="5706139"/>
                  </a:lnTo>
                  <a:lnTo>
                    <a:pt x="11906815" y="5714500"/>
                  </a:lnTo>
                  <a:lnTo>
                    <a:pt x="11907380" y="5723308"/>
                  </a:lnTo>
                  <a:lnTo>
                    <a:pt x="11911145" y="5730951"/>
                  </a:lnTo>
                  <a:lnTo>
                    <a:pt x="11917502" y="5736625"/>
                  </a:lnTo>
                  <a:lnTo>
                    <a:pt x="11925839" y="5739524"/>
                  </a:lnTo>
                  <a:lnTo>
                    <a:pt x="11934642" y="5738963"/>
                  </a:lnTo>
                  <a:lnTo>
                    <a:pt x="11942283" y="5735198"/>
                  </a:lnTo>
                  <a:lnTo>
                    <a:pt x="11947956" y="5728842"/>
                  </a:lnTo>
                  <a:lnTo>
                    <a:pt x="11950858" y="5720463"/>
                  </a:lnTo>
                  <a:lnTo>
                    <a:pt x="11950300" y="5711655"/>
                  </a:lnTo>
                  <a:lnTo>
                    <a:pt x="11946539" y="5704012"/>
                  </a:lnTo>
                  <a:lnTo>
                    <a:pt x="11940184" y="5698338"/>
                  </a:lnTo>
                  <a:lnTo>
                    <a:pt x="11931846" y="5695439"/>
                  </a:lnTo>
                  <a:close/>
                </a:path>
                <a:path w="11962130" h="7343775">
                  <a:moveTo>
                    <a:pt x="11921140" y="5783757"/>
                  </a:moveTo>
                  <a:lnTo>
                    <a:pt x="11912316" y="5783929"/>
                  </a:lnTo>
                  <a:lnTo>
                    <a:pt x="11904511" y="5787356"/>
                  </a:lnTo>
                  <a:lnTo>
                    <a:pt x="11898557" y="5793468"/>
                  </a:lnTo>
                  <a:lnTo>
                    <a:pt x="11895283" y="5801692"/>
                  </a:lnTo>
                  <a:lnTo>
                    <a:pt x="11895441" y="5809599"/>
                  </a:lnTo>
                  <a:lnTo>
                    <a:pt x="11895459" y="5810516"/>
                  </a:lnTo>
                  <a:lnTo>
                    <a:pt x="11898882" y="5818318"/>
                  </a:lnTo>
                  <a:lnTo>
                    <a:pt x="11904979" y="5824268"/>
                  </a:lnTo>
                  <a:lnTo>
                    <a:pt x="11913177" y="5827534"/>
                  </a:lnTo>
                  <a:lnTo>
                    <a:pt x="11922002" y="5827363"/>
                  </a:lnTo>
                  <a:lnTo>
                    <a:pt x="11929805" y="5823940"/>
                  </a:lnTo>
                  <a:lnTo>
                    <a:pt x="11935755" y="5817842"/>
                  </a:lnTo>
                  <a:lnTo>
                    <a:pt x="11939035" y="5809599"/>
                  </a:lnTo>
                  <a:lnTo>
                    <a:pt x="11938882" y="5801692"/>
                  </a:lnTo>
                  <a:lnTo>
                    <a:pt x="11938864" y="5800775"/>
                  </a:lnTo>
                  <a:lnTo>
                    <a:pt x="11935440" y="5792973"/>
                  </a:lnTo>
                  <a:lnTo>
                    <a:pt x="11929340" y="5787023"/>
                  </a:lnTo>
                  <a:lnTo>
                    <a:pt x="11921140" y="5783757"/>
                  </a:lnTo>
                  <a:close/>
                </a:path>
                <a:path w="11962130" h="7343775">
                  <a:moveTo>
                    <a:pt x="11897273" y="5871203"/>
                  </a:moveTo>
                  <a:lnTo>
                    <a:pt x="11889320" y="5874267"/>
                  </a:lnTo>
                  <a:lnTo>
                    <a:pt x="11883091" y="5880098"/>
                  </a:lnTo>
                  <a:lnTo>
                    <a:pt x="11879446" y="5888163"/>
                  </a:lnTo>
                  <a:lnTo>
                    <a:pt x="11879214" y="5896985"/>
                  </a:lnTo>
                  <a:lnTo>
                    <a:pt x="11882275" y="5904937"/>
                  </a:lnTo>
                  <a:lnTo>
                    <a:pt x="11888094" y="5911161"/>
                  </a:lnTo>
                  <a:lnTo>
                    <a:pt x="11896134" y="5914802"/>
                  </a:lnTo>
                  <a:lnTo>
                    <a:pt x="11904951" y="5915038"/>
                  </a:lnTo>
                  <a:lnTo>
                    <a:pt x="11912903" y="5911979"/>
                  </a:lnTo>
                  <a:lnTo>
                    <a:pt x="11919128" y="5906161"/>
                  </a:lnTo>
                  <a:lnTo>
                    <a:pt x="11922779" y="5898078"/>
                  </a:lnTo>
                  <a:lnTo>
                    <a:pt x="11923011" y="5889255"/>
                  </a:lnTo>
                  <a:lnTo>
                    <a:pt x="11919950" y="5881303"/>
                  </a:lnTo>
                  <a:lnTo>
                    <a:pt x="11914131" y="5875078"/>
                  </a:lnTo>
                  <a:lnTo>
                    <a:pt x="11906091" y="5871438"/>
                  </a:lnTo>
                  <a:lnTo>
                    <a:pt x="11897273" y="5871203"/>
                  </a:lnTo>
                  <a:close/>
                </a:path>
                <a:path w="11962130" h="7343775">
                  <a:moveTo>
                    <a:pt x="11877906" y="5957617"/>
                  </a:moveTo>
                  <a:lnTo>
                    <a:pt x="11869818" y="5960310"/>
                  </a:lnTo>
                  <a:lnTo>
                    <a:pt x="11863327" y="5965847"/>
                  </a:lnTo>
                  <a:lnTo>
                    <a:pt x="11859317" y="5973735"/>
                  </a:lnTo>
                  <a:lnTo>
                    <a:pt x="11858672" y="5982537"/>
                  </a:lnTo>
                  <a:lnTo>
                    <a:pt x="11861360" y="5990621"/>
                  </a:lnTo>
                  <a:lnTo>
                    <a:pt x="11866884" y="5997108"/>
                  </a:lnTo>
                  <a:lnTo>
                    <a:pt x="11874747" y="6001115"/>
                  </a:lnTo>
                  <a:lnTo>
                    <a:pt x="11883549" y="6001759"/>
                  </a:lnTo>
                  <a:lnTo>
                    <a:pt x="11891633" y="5999070"/>
                  </a:lnTo>
                  <a:lnTo>
                    <a:pt x="11898120" y="5993546"/>
                  </a:lnTo>
                  <a:lnTo>
                    <a:pt x="11902141" y="5985640"/>
                  </a:lnTo>
                  <a:lnTo>
                    <a:pt x="11902779" y="5976838"/>
                  </a:lnTo>
                  <a:lnTo>
                    <a:pt x="11900088" y="5968754"/>
                  </a:lnTo>
                  <a:lnTo>
                    <a:pt x="11894567" y="5962267"/>
                  </a:lnTo>
                  <a:lnTo>
                    <a:pt x="11886711" y="5958259"/>
                  </a:lnTo>
                  <a:lnTo>
                    <a:pt x="11877906" y="5957617"/>
                  </a:lnTo>
                  <a:close/>
                </a:path>
                <a:path w="11962130" h="7343775">
                  <a:moveTo>
                    <a:pt x="11854316" y="6042944"/>
                  </a:moveTo>
                  <a:lnTo>
                    <a:pt x="11846105" y="6045234"/>
                  </a:lnTo>
                  <a:lnTo>
                    <a:pt x="11839348" y="6050442"/>
                  </a:lnTo>
                  <a:lnTo>
                    <a:pt x="11834945" y="6058122"/>
                  </a:lnTo>
                  <a:lnTo>
                    <a:pt x="11833870" y="6066881"/>
                  </a:lnTo>
                  <a:lnTo>
                    <a:pt x="11836155" y="6075089"/>
                  </a:lnTo>
                  <a:lnTo>
                    <a:pt x="11841350" y="6081841"/>
                  </a:lnTo>
                  <a:lnTo>
                    <a:pt x="11849004" y="6086233"/>
                  </a:lnTo>
                  <a:lnTo>
                    <a:pt x="11857764" y="6087312"/>
                  </a:lnTo>
                  <a:lnTo>
                    <a:pt x="11865973" y="6085028"/>
                  </a:lnTo>
                  <a:lnTo>
                    <a:pt x="11872727" y="6079832"/>
                  </a:lnTo>
                  <a:lnTo>
                    <a:pt x="11877135" y="6072135"/>
                  </a:lnTo>
                  <a:lnTo>
                    <a:pt x="11878210" y="6063376"/>
                  </a:lnTo>
                  <a:lnTo>
                    <a:pt x="11875925" y="6055168"/>
                  </a:lnTo>
                  <a:lnTo>
                    <a:pt x="11870730" y="6048415"/>
                  </a:lnTo>
                  <a:lnTo>
                    <a:pt x="11863076" y="6044022"/>
                  </a:lnTo>
                  <a:lnTo>
                    <a:pt x="11854316" y="6042944"/>
                  </a:lnTo>
                  <a:close/>
                </a:path>
                <a:path w="11962130" h="7343775">
                  <a:moveTo>
                    <a:pt x="11826421" y="6126990"/>
                  </a:moveTo>
                  <a:lnTo>
                    <a:pt x="11818113" y="6128898"/>
                  </a:lnTo>
                  <a:lnTo>
                    <a:pt x="11811122" y="6133788"/>
                  </a:lnTo>
                  <a:lnTo>
                    <a:pt x="11806370" y="6141256"/>
                  </a:lnTo>
                  <a:lnTo>
                    <a:pt x="11804893" y="6149956"/>
                  </a:lnTo>
                  <a:lnTo>
                    <a:pt x="11806797" y="6158261"/>
                  </a:lnTo>
                  <a:lnTo>
                    <a:pt x="11811676" y="6165246"/>
                  </a:lnTo>
                  <a:lnTo>
                    <a:pt x="11819121" y="6169987"/>
                  </a:lnTo>
                  <a:lnTo>
                    <a:pt x="11827823" y="6171470"/>
                  </a:lnTo>
                  <a:lnTo>
                    <a:pt x="11836128" y="6169567"/>
                  </a:lnTo>
                  <a:lnTo>
                    <a:pt x="11843112" y="6164689"/>
                  </a:lnTo>
                  <a:lnTo>
                    <a:pt x="11847861" y="6157205"/>
                  </a:lnTo>
                  <a:lnTo>
                    <a:pt x="11849346" y="6148504"/>
                  </a:lnTo>
                  <a:lnTo>
                    <a:pt x="11847445" y="6140199"/>
                  </a:lnTo>
                  <a:lnTo>
                    <a:pt x="11842568" y="6133214"/>
                  </a:lnTo>
                  <a:lnTo>
                    <a:pt x="11835123" y="6128472"/>
                  </a:lnTo>
                  <a:lnTo>
                    <a:pt x="11826421" y="6126990"/>
                  </a:lnTo>
                  <a:close/>
                </a:path>
                <a:path w="11962130" h="7343775">
                  <a:moveTo>
                    <a:pt x="11794468" y="6209537"/>
                  </a:moveTo>
                  <a:lnTo>
                    <a:pt x="11786077" y="6211025"/>
                  </a:lnTo>
                  <a:lnTo>
                    <a:pt x="11778851" y="6215558"/>
                  </a:lnTo>
                  <a:lnTo>
                    <a:pt x="11773731" y="6222777"/>
                  </a:lnTo>
                  <a:lnTo>
                    <a:pt x="11771811" y="6231392"/>
                  </a:lnTo>
                  <a:lnTo>
                    <a:pt x="11773293" y="6239782"/>
                  </a:lnTo>
                  <a:lnTo>
                    <a:pt x="11777814" y="6247004"/>
                  </a:lnTo>
                  <a:lnTo>
                    <a:pt x="11785009" y="6252114"/>
                  </a:lnTo>
                  <a:lnTo>
                    <a:pt x="11793622" y="6254031"/>
                  </a:lnTo>
                  <a:lnTo>
                    <a:pt x="11802011" y="6252548"/>
                  </a:lnTo>
                  <a:lnTo>
                    <a:pt x="11809233" y="6248026"/>
                  </a:lnTo>
                  <a:lnTo>
                    <a:pt x="11814359" y="6240790"/>
                  </a:lnTo>
                  <a:lnTo>
                    <a:pt x="11816279" y="6232175"/>
                  </a:lnTo>
                  <a:lnTo>
                    <a:pt x="11814797" y="6223785"/>
                  </a:lnTo>
                  <a:lnTo>
                    <a:pt x="11810276" y="6216563"/>
                  </a:lnTo>
                  <a:lnTo>
                    <a:pt x="11803081" y="6211454"/>
                  </a:lnTo>
                  <a:lnTo>
                    <a:pt x="11794468" y="6209537"/>
                  </a:lnTo>
                  <a:close/>
                </a:path>
                <a:path w="11962130" h="7343775">
                  <a:moveTo>
                    <a:pt x="11758444" y="6290390"/>
                  </a:moveTo>
                  <a:lnTo>
                    <a:pt x="11749989" y="6291453"/>
                  </a:lnTo>
                  <a:lnTo>
                    <a:pt x="11742543" y="6295615"/>
                  </a:lnTo>
                  <a:lnTo>
                    <a:pt x="11737066" y="6302568"/>
                  </a:lnTo>
                  <a:lnTo>
                    <a:pt x="11734714" y="6311075"/>
                  </a:lnTo>
                  <a:lnTo>
                    <a:pt x="11735769" y="6319529"/>
                  </a:lnTo>
                  <a:lnTo>
                    <a:pt x="11739919" y="6326969"/>
                  </a:lnTo>
                  <a:lnTo>
                    <a:pt x="11746845" y="6332435"/>
                  </a:lnTo>
                  <a:lnTo>
                    <a:pt x="11755358" y="6334785"/>
                  </a:lnTo>
                  <a:lnTo>
                    <a:pt x="11763814" y="6333727"/>
                  </a:lnTo>
                  <a:lnTo>
                    <a:pt x="11771254" y="6329576"/>
                  </a:lnTo>
                  <a:lnTo>
                    <a:pt x="11776741" y="6322607"/>
                  </a:lnTo>
                  <a:lnTo>
                    <a:pt x="11779087" y="6314100"/>
                  </a:lnTo>
                  <a:lnTo>
                    <a:pt x="11778027" y="6305646"/>
                  </a:lnTo>
                  <a:lnTo>
                    <a:pt x="11773877" y="6298206"/>
                  </a:lnTo>
                  <a:lnTo>
                    <a:pt x="11766950" y="6292740"/>
                  </a:lnTo>
                  <a:lnTo>
                    <a:pt x="11758444" y="6290390"/>
                  </a:lnTo>
                  <a:close/>
                </a:path>
                <a:path w="11962130" h="7343775">
                  <a:moveTo>
                    <a:pt x="11718448" y="6369356"/>
                  </a:moveTo>
                  <a:lnTo>
                    <a:pt x="11709949" y="6369990"/>
                  </a:lnTo>
                  <a:lnTo>
                    <a:pt x="11702302" y="6373772"/>
                  </a:lnTo>
                  <a:lnTo>
                    <a:pt x="11696477" y="6380439"/>
                  </a:lnTo>
                  <a:lnTo>
                    <a:pt x="11693704" y="6388816"/>
                  </a:lnTo>
                  <a:lnTo>
                    <a:pt x="11694334" y="6397313"/>
                  </a:lnTo>
                  <a:lnTo>
                    <a:pt x="11698102" y="6404953"/>
                  </a:lnTo>
                  <a:lnTo>
                    <a:pt x="11704745" y="6410761"/>
                  </a:lnTo>
                  <a:lnTo>
                    <a:pt x="11713129" y="6413538"/>
                  </a:lnTo>
                  <a:lnTo>
                    <a:pt x="11721628" y="6412907"/>
                  </a:lnTo>
                  <a:lnTo>
                    <a:pt x="11729268" y="6409136"/>
                  </a:lnTo>
                  <a:lnTo>
                    <a:pt x="11735098" y="6402453"/>
                  </a:lnTo>
                  <a:lnTo>
                    <a:pt x="11737871" y="6394076"/>
                  </a:lnTo>
                  <a:lnTo>
                    <a:pt x="11737241" y="6385579"/>
                  </a:lnTo>
                  <a:lnTo>
                    <a:pt x="11733473" y="6377939"/>
                  </a:lnTo>
                  <a:lnTo>
                    <a:pt x="11726830" y="6372131"/>
                  </a:lnTo>
                  <a:lnTo>
                    <a:pt x="11718448" y="6369356"/>
                  </a:lnTo>
                  <a:close/>
                </a:path>
                <a:path w="11962130" h="7343775">
                  <a:moveTo>
                    <a:pt x="11674585" y="6446240"/>
                  </a:moveTo>
                  <a:lnTo>
                    <a:pt x="11666066" y="6446447"/>
                  </a:lnTo>
                  <a:lnTo>
                    <a:pt x="11658239" y="6449841"/>
                  </a:lnTo>
                  <a:lnTo>
                    <a:pt x="11652091" y="6456208"/>
                  </a:lnTo>
                  <a:lnTo>
                    <a:pt x="11648899" y="6464436"/>
                  </a:lnTo>
                  <a:lnTo>
                    <a:pt x="11649079" y="6471903"/>
                  </a:lnTo>
                  <a:lnTo>
                    <a:pt x="11649105" y="6472954"/>
                  </a:lnTo>
                  <a:lnTo>
                    <a:pt x="11652489" y="6480774"/>
                  </a:lnTo>
                  <a:lnTo>
                    <a:pt x="11658834" y="6486908"/>
                  </a:lnTo>
                  <a:lnTo>
                    <a:pt x="11667061" y="6490100"/>
                  </a:lnTo>
                  <a:lnTo>
                    <a:pt x="11675578" y="6489897"/>
                  </a:lnTo>
                  <a:lnTo>
                    <a:pt x="11683396" y="6486514"/>
                  </a:lnTo>
                  <a:lnTo>
                    <a:pt x="11689556" y="6480131"/>
                  </a:lnTo>
                  <a:lnTo>
                    <a:pt x="11692747" y="6471903"/>
                  </a:lnTo>
                  <a:lnTo>
                    <a:pt x="11692567" y="6464436"/>
                  </a:lnTo>
                  <a:lnTo>
                    <a:pt x="11692542" y="6463386"/>
                  </a:lnTo>
                  <a:lnTo>
                    <a:pt x="11689157" y="6455566"/>
                  </a:lnTo>
                  <a:lnTo>
                    <a:pt x="11682812" y="6449432"/>
                  </a:lnTo>
                  <a:lnTo>
                    <a:pt x="11674585" y="6446240"/>
                  </a:lnTo>
                  <a:close/>
                </a:path>
                <a:path w="11962130" h="7343775">
                  <a:moveTo>
                    <a:pt x="11618588" y="6520621"/>
                  </a:moveTo>
                  <a:lnTo>
                    <a:pt x="11610582" y="6523570"/>
                  </a:lnTo>
                  <a:lnTo>
                    <a:pt x="11604085" y="6529581"/>
                  </a:lnTo>
                  <a:lnTo>
                    <a:pt x="11600441" y="6537617"/>
                  </a:lnTo>
                  <a:lnTo>
                    <a:pt x="11600167" y="6546133"/>
                  </a:lnTo>
                  <a:lnTo>
                    <a:pt x="11603102" y="6554130"/>
                  </a:lnTo>
                  <a:lnTo>
                    <a:pt x="11609089" y="6560611"/>
                  </a:lnTo>
                  <a:lnTo>
                    <a:pt x="11617128" y="6564260"/>
                  </a:lnTo>
                  <a:lnTo>
                    <a:pt x="11625646" y="6564535"/>
                  </a:lnTo>
                  <a:lnTo>
                    <a:pt x="11633645" y="6561597"/>
                  </a:lnTo>
                  <a:lnTo>
                    <a:pt x="11640153" y="6555571"/>
                  </a:lnTo>
                  <a:lnTo>
                    <a:pt x="11643802" y="6547535"/>
                  </a:lnTo>
                  <a:lnTo>
                    <a:pt x="11644075" y="6539019"/>
                  </a:lnTo>
                  <a:lnTo>
                    <a:pt x="11641137" y="6531022"/>
                  </a:lnTo>
                  <a:lnTo>
                    <a:pt x="11635149" y="6524541"/>
                  </a:lnTo>
                  <a:lnTo>
                    <a:pt x="11627109" y="6520892"/>
                  </a:lnTo>
                  <a:lnTo>
                    <a:pt x="11618588" y="6520621"/>
                  </a:lnTo>
                  <a:close/>
                </a:path>
                <a:path w="11962130" h="7343775">
                  <a:moveTo>
                    <a:pt x="11566977" y="6592435"/>
                  </a:moveTo>
                  <a:lnTo>
                    <a:pt x="11558884" y="6595129"/>
                  </a:lnTo>
                  <a:lnTo>
                    <a:pt x="11552205" y="6600932"/>
                  </a:lnTo>
                  <a:lnTo>
                    <a:pt x="11548300" y="6608849"/>
                  </a:lnTo>
                  <a:lnTo>
                    <a:pt x="11547754" y="6617351"/>
                  </a:lnTo>
                  <a:lnTo>
                    <a:pt x="11550437" y="6625438"/>
                  </a:lnTo>
                  <a:lnTo>
                    <a:pt x="11556218" y="6632105"/>
                  </a:lnTo>
                  <a:lnTo>
                    <a:pt x="11564139" y="6636006"/>
                  </a:lnTo>
                  <a:lnTo>
                    <a:pt x="11572641" y="6636550"/>
                  </a:lnTo>
                  <a:lnTo>
                    <a:pt x="11580727" y="6633866"/>
                  </a:lnTo>
                  <a:lnTo>
                    <a:pt x="11587422" y="6628047"/>
                  </a:lnTo>
                  <a:lnTo>
                    <a:pt x="11591321" y="6620131"/>
                  </a:lnTo>
                  <a:lnTo>
                    <a:pt x="11591863" y="6611628"/>
                  </a:lnTo>
                  <a:lnTo>
                    <a:pt x="11589178" y="6603542"/>
                  </a:lnTo>
                  <a:lnTo>
                    <a:pt x="11583396" y="6596875"/>
                  </a:lnTo>
                  <a:lnTo>
                    <a:pt x="11575481" y="6592974"/>
                  </a:lnTo>
                  <a:lnTo>
                    <a:pt x="11566977" y="6592435"/>
                  </a:lnTo>
                  <a:close/>
                </a:path>
                <a:path w="11962130" h="7343775">
                  <a:moveTo>
                    <a:pt x="11512442" y="6661561"/>
                  </a:moveTo>
                  <a:lnTo>
                    <a:pt x="11504209" y="6663795"/>
                  </a:lnTo>
                  <a:lnTo>
                    <a:pt x="11497214" y="6669211"/>
                  </a:lnTo>
                  <a:lnTo>
                    <a:pt x="11492868" y="6676896"/>
                  </a:lnTo>
                  <a:lnTo>
                    <a:pt x="11491842" y="6685355"/>
                  </a:lnTo>
                  <a:lnTo>
                    <a:pt x="11494064" y="6693579"/>
                  </a:lnTo>
                  <a:lnTo>
                    <a:pt x="11499462" y="6700561"/>
                  </a:lnTo>
                  <a:lnTo>
                    <a:pt x="11507148" y="6704903"/>
                  </a:lnTo>
                  <a:lnTo>
                    <a:pt x="11515607" y="6705926"/>
                  </a:lnTo>
                  <a:lnTo>
                    <a:pt x="11523833" y="6703702"/>
                  </a:lnTo>
                  <a:lnTo>
                    <a:pt x="11530844" y="6698272"/>
                  </a:lnTo>
                  <a:lnTo>
                    <a:pt x="11535188" y="6690587"/>
                  </a:lnTo>
                  <a:lnTo>
                    <a:pt x="11536210" y="6682128"/>
                  </a:lnTo>
                  <a:lnTo>
                    <a:pt x="11533984" y="6673904"/>
                  </a:lnTo>
                  <a:lnTo>
                    <a:pt x="11528583" y="6666922"/>
                  </a:lnTo>
                  <a:lnTo>
                    <a:pt x="11520903" y="6662580"/>
                  </a:lnTo>
                  <a:lnTo>
                    <a:pt x="11512442" y="6661561"/>
                  </a:lnTo>
                  <a:close/>
                </a:path>
                <a:path w="11962130" h="7343775">
                  <a:moveTo>
                    <a:pt x="11454560" y="6727933"/>
                  </a:moveTo>
                  <a:lnTo>
                    <a:pt x="11446214" y="6729703"/>
                  </a:lnTo>
                  <a:lnTo>
                    <a:pt x="11438921" y="6734719"/>
                  </a:lnTo>
                  <a:lnTo>
                    <a:pt x="11434161" y="6742148"/>
                  </a:lnTo>
                  <a:lnTo>
                    <a:pt x="11432670" y="6750536"/>
                  </a:lnTo>
                  <a:lnTo>
                    <a:pt x="11434431" y="6758873"/>
                  </a:lnTo>
                  <a:lnTo>
                    <a:pt x="11439429" y="6766147"/>
                  </a:lnTo>
                  <a:lnTo>
                    <a:pt x="11446857" y="6770912"/>
                  </a:lnTo>
                  <a:lnTo>
                    <a:pt x="11455244" y="6772406"/>
                  </a:lnTo>
                  <a:lnTo>
                    <a:pt x="11463579" y="6770646"/>
                  </a:lnTo>
                  <a:lnTo>
                    <a:pt x="11470887" y="6765616"/>
                  </a:lnTo>
                  <a:lnTo>
                    <a:pt x="11475649" y="6758187"/>
                  </a:lnTo>
                  <a:lnTo>
                    <a:pt x="11477143" y="6749799"/>
                  </a:lnTo>
                  <a:lnTo>
                    <a:pt x="11475382" y="6741462"/>
                  </a:lnTo>
                  <a:lnTo>
                    <a:pt x="11470379" y="6734188"/>
                  </a:lnTo>
                  <a:lnTo>
                    <a:pt x="11462951" y="6729424"/>
                  </a:lnTo>
                  <a:lnTo>
                    <a:pt x="11454560" y="6727933"/>
                  </a:lnTo>
                  <a:close/>
                </a:path>
                <a:path w="11962130" h="7343775">
                  <a:moveTo>
                    <a:pt x="11393146" y="6791381"/>
                  </a:moveTo>
                  <a:lnTo>
                    <a:pt x="11384735" y="6792817"/>
                  </a:lnTo>
                  <a:lnTo>
                    <a:pt x="11377250" y="6797539"/>
                  </a:lnTo>
                  <a:lnTo>
                    <a:pt x="11372191" y="6804771"/>
                  </a:lnTo>
                  <a:lnTo>
                    <a:pt x="11370365" y="6813093"/>
                  </a:lnTo>
                  <a:lnTo>
                    <a:pt x="11371794" y="6821493"/>
                  </a:lnTo>
                  <a:lnTo>
                    <a:pt x="11376501" y="6828960"/>
                  </a:lnTo>
                  <a:lnTo>
                    <a:pt x="11383728" y="6834017"/>
                  </a:lnTo>
                  <a:lnTo>
                    <a:pt x="11392049" y="6835845"/>
                  </a:lnTo>
                  <a:lnTo>
                    <a:pt x="11400450" y="6834418"/>
                  </a:lnTo>
                  <a:lnTo>
                    <a:pt x="11407946" y="6829684"/>
                  </a:lnTo>
                  <a:lnTo>
                    <a:pt x="11413005" y="6822451"/>
                  </a:lnTo>
                  <a:lnTo>
                    <a:pt x="11414833" y="6814129"/>
                  </a:lnTo>
                  <a:lnTo>
                    <a:pt x="11413407" y="6805729"/>
                  </a:lnTo>
                  <a:lnTo>
                    <a:pt x="11408708" y="6798261"/>
                  </a:lnTo>
                  <a:lnTo>
                    <a:pt x="11401473" y="6793205"/>
                  </a:lnTo>
                  <a:lnTo>
                    <a:pt x="11393146" y="6791381"/>
                  </a:lnTo>
                  <a:close/>
                </a:path>
                <a:path w="11962130" h="7343775">
                  <a:moveTo>
                    <a:pt x="11329023" y="6851753"/>
                  </a:moveTo>
                  <a:lnTo>
                    <a:pt x="11320546" y="6852722"/>
                  </a:lnTo>
                  <a:lnTo>
                    <a:pt x="11312810" y="6857024"/>
                  </a:lnTo>
                  <a:lnTo>
                    <a:pt x="11307364" y="6863967"/>
                  </a:lnTo>
                  <a:lnTo>
                    <a:pt x="11305079" y="6872175"/>
                  </a:lnTo>
                  <a:lnTo>
                    <a:pt x="11306038" y="6880641"/>
                  </a:lnTo>
                  <a:lnTo>
                    <a:pt x="11310321" y="6888356"/>
                  </a:lnTo>
                  <a:lnTo>
                    <a:pt x="11317269" y="6893805"/>
                  </a:lnTo>
                  <a:lnTo>
                    <a:pt x="11325479" y="6896089"/>
                  </a:lnTo>
                  <a:lnTo>
                    <a:pt x="11333945" y="6895128"/>
                  </a:lnTo>
                  <a:lnTo>
                    <a:pt x="11341690" y="6890814"/>
                  </a:lnTo>
                  <a:lnTo>
                    <a:pt x="11347142" y="6883871"/>
                  </a:lnTo>
                  <a:lnTo>
                    <a:pt x="11349426" y="6875663"/>
                  </a:lnTo>
                  <a:lnTo>
                    <a:pt x="11348464" y="6867197"/>
                  </a:lnTo>
                  <a:lnTo>
                    <a:pt x="11344179" y="6859482"/>
                  </a:lnTo>
                  <a:lnTo>
                    <a:pt x="11337237" y="6854034"/>
                  </a:lnTo>
                  <a:lnTo>
                    <a:pt x="11329023" y="6851753"/>
                  </a:lnTo>
                  <a:close/>
                </a:path>
                <a:path w="11962130" h="7343775">
                  <a:moveTo>
                    <a:pt x="11261686" y="6908868"/>
                  </a:moveTo>
                  <a:lnTo>
                    <a:pt x="11253181" y="6909496"/>
                  </a:lnTo>
                  <a:lnTo>
                    <a:pt x="11245284" y="6913483"/>
                  </a:lnTo>
                  <a:lnTo>
                    <a:pt x="11239561" y="6920201"/>
                  </a:lnTo>
                  <a:lnTo>
                    <a:pt x="11236948" y="6928311"/>
                  </a:lnTo>
                  <a:lnTo>
                    <a:pt x="11237567" y="6936808"/>
                  </a:lnTo>
                  <a:lnTo>
                    <a:pt x="11241538" y="6944690"/>
                  </a:lnTo>
                  <a:lnTo>
                    <a:pt x="11248255" y="6950413"/>
                  </a:lnTo>
                  <a:lnTo>
                    <a:pt x="11256364" y="6953026"/>
                  </a:lnTo>
                  <a:lnTo>
                    <a:pt x="11264860" y="6952406"/>
                  </a:lnTo>
                  <a:lnTo>
                    <a:pt x="11272780" y="6948407"/>
                  </a:lnTo>
                  <a:lnTo>
                    <a:pt x="11278503" y="6941689"/>
                  </a:lnTo>
                  <a:lnTo>
                    <a:pt x="11281116" y="6933579"/>
                  </a:lnTo>
                  <a:lnTo>
                    <a:pt x="11280497" y="6925082"/>
                  </a:lnTo>
                  <a:lnTo>
                    <a:pt x="11276526" y="6917201"/>
                  </a:lnTo>
                  <a:lnTo>
                    <a:pt x="11269802" y="6911477"/>
                  </a:lnTo>
                  <a:lnTo>
                    <a:pt x="11261686" y="6908868"/>
                  </a:lnTo>
                  <a:close/>
                </a:path>
                <a:path w="11962130" h="7343775">
                  <a:moveTo>
                    <a:pt x="11191633" y="6962596"/>
                  </a:moveTo>
                  <a:lnTo>
                    <a:pt x="11183108" y="6962878"/>
                  </a:lnTo>
                  <a:lnTo>
                    <a:pt x="11175053" y="6966543"/>
                  </a:lnTo>
                  <a:lnTo>
                    <a:pt x="11169060" y="6973024"/>
                  </a:lnTo>
                  <a:lnTo>
                    <a:pt x="11166122" y="6981021"/>
                  </a:lnTo>
                  <a:lnTo>
                    <a:pt x="11166351" y="6988072"/>
                  </a:lnTo>
                  <a:lnTo>
                    <a:pt x="11166399" y="6989537"/>
                  </a:lnTo>
                  <a:lnTo>
                    <a:pt x="11170050" y="6997573"/>
                  </a:lnTo>
                  <a:lnTo>
                    <a:pt x="11176524" y="7003563"/>
                  </a:lnTo>
                  <a:lnTo>
                    <a:pt x="11184520" y="7006501"/>
                  </a:lnTo>
                  <a:lnTo>
                    <a:pt x="11193036" y="7006226"/>
                  </a:lnTo>
                  <a:lnTo>
                    <a:pt x="11201114" y="7002551"/>
                  </a:lnTo>
                  <a:lnTo>
                    <a:pt x="11207102" y="6996070"/>
                  </a:lnTo>
                  <a:lnTo>
                    <a:pt x="11210040" y="6988072"/>
                  </a:lnTo>
                  <a:lnTo>
                    <a:pt x="11209814" y="6981021"/>
                  </a:lnTo>
                  <a:lnTo>
                    <a:pt x="11209767" y="6979557"/>
                  </a:lnTo>
                  <a:lnTo>
                    <a:pt x="11206118" y="6971521"/>
                  </a:lnTo>
                  <a:lnTo>
                    <a:pt x="11199635" y="6965531"/>
                  </a:lnTo>
                  <a:lnTo>
                    <a:pt x="11191633" y="6962596"/>
                  </a:lnTo>
                  <a:close/>
                </a:path>
                <a:path w="11962130" h="7343775">
                  <a:moveTo>
                    <a:pt x="11110692" y="7012700"/>
                  </a:moveTo>
                  <a:lnTo>
                    <a:pt x="11102460" y="7015956"/>
                  </a:lnTo>
                  <a:lnTo>
                    <a:pt x="11096159" y="7022129"/>
                  </a:lnTo>
                  <a:lnTo>
                    <a:pt x="11092827" y="7029970"/>
                  </a:lnTo>
                  <a:lnTo>
                    <a:pt x="11092677" y="7038489"/>
                  </a:lnTo>
                  <a:lnTo>
                    <a:pt x="11095920" y="7046697"/>
                  </a:lnTo>
                  <a:lnTo>
                    <a:pt x="11102092" y="7053004"/>
                  </a:lnTo>
                  <a:lnTo>
                    <a:pt x="11109929" y="7056339"/>
                  </a:lnTo>
                  <a:lnTo>
                    <a:pt x="11118446" y="7056491"/>
                  </a:lnTo>
                  <a:lnTo>
                    <a:pt x="11126692" y="7053224"/>
                  </a:lnTo>
                  <a:lnTo>
                    <a:pt x="11133000" y="7047051"/>
                  </a:lnTo>
                  <a:lnTo>
                    <a:pt x="11136336" y="7039210"/>
                  </a:lnTo>
                  <a:lnTo>
                    <a:pt x="11136488" y="7030691"/>
                  </a:lnTo>
                  <a:lnTo>
                    <a:pt x="11133245" y="7022484"/>
                  </a:lnTo>
                  <a:lnTo>
                    <a:pt x="11127070" y="7016176"/>
                  </a:lnTo>
                  <a:lnTo>
                    <a:pt x="11119224" y="7012844"/>
                  </a:lnTo>
                  <a:lnTo>
                    <a:pt x="11110692" y="7012700"/>
                  </a:lnTo>
                  <a:close/>
                </a:path>
                <a:path w="11962130" h="7343775">
                  <a:moveTo>
                    <a:pt x="11036174" y="7058858"/>
                  </a:moveTo>
                  <a:lnTo>
                    <a:pt x="11027759" y="7061600"/>
                  </a:lnTo>
                  <a:lnTo>
                    <a:pt x="11021082" y="7067372"/>
                  </a:lnTo>
                  <a:lnTo>
                    <a:pt x="11017270" y="7074991"/>
                  </a:lnTo>
                  <a:lnTo>
                    <a:pt x="11016595" y="7083484"/>
                  </a:lnTo>
                  <a:lnTo>
                    <a:pt x="11019326" y="7091876"/>
                  </a:lnTo>
                  <a:lnTo>
                    <a:pt x="11025098" y="7098553"/>
                  </a:lnTo>
                  <a:lnTo>
                    <a:pt x="11032717" y="7102366"/>
                  </a:lnTo>
                  <a:lnTo>
                    <a:pt x="11041209" y="7103044"/>
                  </a:lnTo>
                  <a:lnTo>
                    <a:pt x="11049641" y="7100293"/>
                  </a:lnTo>
                  <a:lnTo>
                    <a:pt x="11056318" y="7094521"/>
                  </a:lnTo>
                  <a:lnTo>
                    <a:pt x="11060129" y="7086902"/>
                  </a:lnTo>
                  <a:lnTo>
                    <a:pt x="11060805" y="7078409"/>
                  </a:lnTo>
                  <a:lnTo>
                    <a:pt x="11058074" y="7070016"/>
                  </a:lnTo>
                  <a:lnTo>
                    <a:pt x="11052301" y="7063339"/>
                  </a:lnTo>
                  <a:lnTo>
                    <a:pt x="11044678" y="7059529"/>
                  </a:lnTo>
                  <a:lnTo>
                    <a:pt x="11036174" y="7058858"/>
                  </a:lnTo>
                  <a:close/>
                </a:path>
                <a:path w="11962130" h="7343775">
                  <a:moveTo>
                    <a:pt x="10958984" y="7101321"/>
                  </a:moveTo>
                  <a:lnTo>
                    <a:pt x="10950467" y="7103724"/>
                  </a:lnTo>
                  <a:lnTo>
                    <a:pt x="10943565" y="7109224"/>
                  </a:lnTo>
                  <a:lnTo>
                    <a:pt x="10939451" y="7116685"/>
                  </a:lnTo>
                  <a:lnTo>
                    <a:pt x="10938435" y="7125144"/>
                  </a:lnTo>
                  <a:lnTo>
                    <a:pt x="10940827" y="7133640"/>
                  </a:lnTo>
                  <a:lnTo>
                    <a:pt x="10946322" y="7140542"/>
                  </a:lnTo>
                  <a:lnTo>
                    <a:pt x="10953781" y="7144657"/>
                  </a:lnTo>
                  <a:lnTo>
                    <a:pt x="10962241" y="7145673"/>
                  </a:lnTo>
                  <a:lnTo>
                    <a:pt x="10970774" y="7143262"/>
                  </a:lnTo>
                  <a:lnTo>
                    <a:pt x="10977675" y="7137762"/>
                  </a:lnTo>
                  <a:lnTo>
                    <a:pt x="10981790" y="7130301"/>
                  </a:lnTo>
                  <a:lnTo>
                    <a:pt x="10982806" y="7121842"/>
                  </a:lnTo>
                  <a:lnTo>
                    <a:pt x="10980413" y="7113346"/>
                  </a:lnTo>
                  <a:lnTo>
                    <a:pt x="10974918" y="7106444"/>
                  </a:lnTo>
                  <a:lnTo>
                    <a:pt x="10967454" y="7102332"/>
                  </a:lnTo>
                  <a:lnTo>
                    <a:pt x="10958984" y="7101321"/>
                  </a:lnTo>
                  <a:close/>
                </a:path>
                <a:path w="11962130" h="7343775">
                  <a:moveTo>
                    <a:pt x="10879996" y="7139891"/>
                  </a:moveTo>
                  <a:lnTo>
                    <a:pt x="10871371" y="7141867"/>
                  </a:lnTo>
                  <a:lnTo>
                    <a:pt x="10864203" y="7147017"/>
                  </a:lnTo>
                  <a:lnTo>
                    <a:pt x="10859722" y="7154264"/>
                  </a:lnTo>
                  <a:lnTo>
                    <a:pt x="10858284" y="7162663"/>
                  </a:lnTo>
                  <a:lnTo>
                    <a:pt x="10860246" y="7171267"/>
                  </a:lnTo>
                  <a:lnTo>
                    <a:pt x="10865399" y="7178434"/>
                  </a:lnTo>
                  <a:lnTo>
                    <a:pt x="10872646" y="7182914"/>
                  </a:lnTo>
                  <a:lnTo>
                    <a:pt x="10881043" y="7184350"/>
                  </a:lnTo>
                  <a:lnTo>
                    <a:pt x="10889684" y="7182365"/>
                  </a:lnTo>
                  <a:lnTo>
                    <a:pt x="10896852" y="7177215"/>
                  </a:lnTo>
                  <a:lnTo>
                    <a:pt x="10901333" y="7169968"/>
                  </a:lnTo>
                  <a:lnTo>
                    <a:pt x="10902772" y="7161570"/>
                  </a:lnTo>
                  <a:lnTo>
                    <a:pt x="10900810" y="7152966"/>
                  </a:lnTo>
                  <a:lnTo>
                    <a:pt x="10895656" y="7145800"/>
                  </a:lnTo>
                  <a:lnTo>
                    <a:pt x="10888405" y="7141322"/>
                  </a:lnTo>
                  <a:lnTo>
                    <a:pt x="10879996" y="7139891"/>
                  </a:lnTo>
                  <a:close/>
                </a:path>
                <a:path w="11962130" h="7343775">
                  <a:moveTo>
                    <a:pt x="10798998" y="7174485"/>
                  </a:moveTo>
                  <a:lnTo>
                    <a:pt x="10790294" y="7176104"/>
                  </a:lnTo>
                  <a:lnTo>
                    <a:pt x="10782869" y="7181035"/>
                  </a:lnTo>
                  <a:lnTo>
                    <a:pt x="10778148" y="7188010"/>
                  </a:lnTo>
                  <a:lnTo>
                    <a:pt x="10776366" y="7196342"/>
                  </a:lnTo>
                  <a:lnTo>
                    <a:pt x="10777975" y="7205020"/>
                  </a:lnTo>
                  <a:lnTo>
                    <a:pt x="10782945" y="7212474"/>
                  </a:lnTo>
                  <a:lnTo>
                    <a:pt x="10789881" y="7217169"/>
                  </a:lnTo>
                  <a:lnTo>
                    <a:pt x="10798213" y="7218950"/>
                  </a:lnTo>
                  <a:lnTo>
                    <a:pt x="10806931" y="7217324"/>
                  </a:lnTo>
                  <a:lnTo>
                    <a:pt x="10814307" y="7212474"/>
                  </a:lnTo>
                  <a:lnTo>
                    <a:pt x="10819082" y="7205418"/>
                  </a:lnTo>
                  <a:lnTo>
                    <a:pt x="10820861" y="7197086"/>
                  </a:lnTo>
                  <a:lnTo>
                    <a:pt x="10819250" y="7188408"/>
                  </a:lnTo>
                  <a:lnTo>
                    <a:pt x="10814404" y="7181035"/>
                  </a:lnTo>
                  <a:lnTo>
                    <a:pt x="10807344" y="7176261"/>
                  </a:lnTo>
                  <a:lnTo>
                    <a:pt x="10798998" y="7174485"/>
                  </a:lnTo>
                  <a:close/>
                </a:path>
                <a:path w="11962130" h="7343775">
                  <a:moveTo>
                    <a:pt x="10716818" y="7205027"/>
                  </a:moveTo>
                  <a:lnTo>
                    <a:pt x="10708036" y="7206114"/>
                  </a:lnTo>
                  <a:lnTo>
                    <a:pt x="10700382" y="7210507"/>
                  </a:lnTo>
                  <a:lnTo>
                    <a:pt x="10695187" y="7217259"/>
                  </a:lnTo>
                  <a:lnTo>
                    <a:pt x="10692902" y="7225467"/>
                  </a:lnTo>
                  <a:lnTo>
                    <a:pt x="10693977" y="7234227"/>
                  </a:lnTo>
                  <a:lnTo>
                    <a:pt x="10698373" y="7241882"/>
                  </a:lnTo>
                  <a:lnTo>
                    <a:pt x="10705126" y="7247077"/>
                  </a:lnTo>
                  <a:lnTo>
                    <a:pt x="10713335" y="7249362"/>
                  </a:lnTo>
                  <a:lnTo>
                    <a:pt x="10722133" y="7248269"/>
                  </a:lnTo>
                  <a:lnTo>
                    <a:pt x="10729790" y="7243877"/>
                  </a:lnTo>
                  <a:lnTo>
                    <a:pt x="10734987" y="7237124"/>
                  </a:lnTo>
                  <a:lnTo>
                    <a:pt x="10737273" y="7228916"/>
                  </a:lnTo>
                  <a:lnTo>
                    <a:pt x="10736192" y="7220157"/>
                  </a:lnTo>
                  <a:lnTo>
                    <a:pt x="10731796" y="7212502"/>
                  </a:lnTo>
                  <a:lnTo>
                    <a:pt x="10725038" y="7207308"/>
                  </a:lnTo>
                  <a:lnTo>
                    <a:pt x="10716818" y="7205027"/>
                  </a:lnTo>
                  <a:close/>
                </a:path>
                <a:path w="11962130" h="7343775">
                  <a:moveTo>
                    <a:pt x="10632977" y="7231419"/>
                  </a:moveTo>
                  <a:lnTo>
                    <a:pt x="10624153" y="7232069"/>
                  </a:lnTo>
                  <a:lnTo>
                    <a:pt x="10616289" y="7236077"/>
                  </a:lnTo>
                  <a:lnTo>
                    <a:pt x="10610764" y="7242564"/>
                  </a:lnTo>
                  <a:lnTo>
                    <a:pt x="10608072" y="7250648"/>
                  </a:lnTo>
                  <a:lnTo>
                    <a:pt x="10608710" y="7259450"/>
                  </a:lnTo>
                  <a:lnTo>
                    <a:pt x="10612718" y="7267313"/>
                  </a:lnTo>
                  <a:lnTo>
                    <a:pt x="10619205" y="7272838"/>
                  </a:lnTo>
                  <a:lnTo>
                    <a:pt x="10627289" y="7275526"/>
                  </a:lnTo>
                  <a:lnTo>
                    <a:pt x="10636142" y="7274871"/>
                  </a:lnTo>
                  <a:lnTo>
                    <a:pt x="10644005" y="7270864"/>
                  </a:lnTo>
                  <a:lnTo>
                    <a:pt x="10649529" y="7264377"/>
                  </a:lnTo>
                  <a:lnTo>
                    <a:pt x="10652217" y="7256292"/>
                  </a:lnTo>
                  <a:lnTo>
                    <a:pt x="10651572" y="7247490"/>
                  </a:lnTo>
                  <a:lnTo>
                    <a:pt x="10647563" y="7239627"/>
                  </a:lnTo>
                  <a:lnTo>
                    <a:pt x="10641072" y="7234104"/>
                  </a:lnTo>
                  <a:lnTo>
                    <a:pt x="10632977" y="7231419"/>
                  </a:lnTo>
                  <a:close/>
                </a:path>
                <a:path w="11962130" h="7343775">
                  <a:moveTo>
                    <a:pt x="10547783" y="7253579"/>
                  </a:moveTo>
                  <a:lnTo>
                    <a:pt x="10538936" y="7253843"/>
                  </a:lnTo>
                  <a:lnTo>
                    <a:pt x="10530907" y="7257504"/>
                  </a:lnTo>
                  <a:lnTo>
                    <a:pt x="10525105" y="7263743"/>
                  </a:lnTo>
                  <a:lnTo>
                    <a:pt x="10522066" y="7271703"/>
                  </a:lnTo>
                  <a:lnTo>
                    <a:pt x="10522287" y="7279268"/>
                  </a:lnTo>
                  <a:lnTo>
                    <a:pt x="10522324" y="7280525"/>
                  </a:lnTo>
                  <a:lnTo>
                    <a:pt x="10525986" y="7288555"/>
                  </a:lnTo>
                  <a:lnTo>
                    <a:pt x="10532227" y="7294357"/>
                  </a:lnTo>
                  <a:lnTo>
                    <a:pt x="10540187" y="7297396"/>
                  </a:lnTo>
                  <a:lnTo>
                    <a:pt x="10549045" y="7297128"/>
                  </a:lnTo>
                  <a:lnTo>
                    <a:pt x="10557079" y="7293467"/>
                  </a:lnTo>
                  <a:lnTo>
                    <a:pt x="10562880" y="7287227"/>
                  </a:lnTo>
                  <a:lnTo>
                    <a:pt x="10565917" y="7279268"/>
                  </a:lnTo>
                  <a:lnTo>
                    <a:pt x="10565694" y="7271703"/>
                  </a:lnTo>
                  <a:lnTo>
                    <a:pt x="10565657" y="7270446"/>
                  </a:lnTo>
                  <a:lnTo>
                    <a:pt x="10561996" y="7262415"/>
                  </a:lnTo>
                  <a:lnTo>
                    <a:pt x="10555754" y="7256615"/>
                  </a:lnTo>
                  <a:lnTo>
                    <a:pt x="10547783" y="7253579"/>
                  </a:lnTo>
                  <a:close/>
                </a:path>
                <a:path w="11962130" h="7343775">
                  <a:moveTo>
                    <a:pt x="10452855" y="7271323"/>
                  </a:moveTo>
                  <a:lnTo>
                    <a:pt x="10444657" y="7274589"/>
                  </a:lnTo>
                  <a:lnTo>
                    <a:pt x="10438561" y="7280539"/>
                  </a:lnTo>
                  <a:lnTo>
                    <a:pt x="10435142" y="7288341"/>
                  </a:lnTo>
                  <a:lnTo>
                    <a:pt x="10434974" y="7297165"/>
                  </a:lnTo>
                  <a:lnTo>
                    <a:pt x="10438233" y="7305364"/>
                  </a:lnTo>
                  <a:lnTo>
                    <a:pt x="10444179" y="7311463"/>
                  </a:lnTo>
                  <a:lnTo>
                    <a:pt x="10451981" y="7314885"/>
                  </a:lnTo>
                  <a:lnTo>
                    <a:pt x="10460856" y="7315048"/>
                  </a:lnTo>
                  <a:lnTo>
                    <a:pt x="10469055" y="7311782"/>
                  </a:lnTo>
                  <a:lnTo>
                    <a:pt x="10475152" y="7305833"/>
                  </a:lnTo>
                  <a:lnTo>
                    <a:pt x="10478574" y="7298030"/>
                  </a:lnTo>
                  <a:lnTo>
                    <a:pt x="10478750" y="7289206"/>
                  </a:lnTo>
                  <a:lnTo>
                    <a:pt x="10475483" y="7281007"/>
                  </a:lnTo>
                  <a:lnTo>
                    <a:pt x="10469527" y="7274910"/>
                  </a:lnTo>
                  <a:lnTo>
                    <a:pt x="10461709" y="7271490"/>
                  </a:lnTo>
                  <a:lnTo>
                    <a:pt x="10452855" y="7271323"/>
                  </a:lnTo>
                  <a:close/>
                </a:path>
                <a:path w="11962130" h="7343775">
                  <a:moveTo>
                    <a:pt x="10366165" y="7284492"/>
                  </a:moveTo>
                  <a:lnTo>
                    <a:pt x="10357798" y="7287298"/>
                  </a:lnTo>
                  <a:lnTo>
                    <a:pt x="10351381" y="7292900"/>
                  </a:lnTo>
                  <a:lnTo>
                    <a:pt x="10347532" y="7300501"/>
                  </a:lnTo>
                  <a:lnTo>
                    <a:pt x="10346874" y="7309302"/>
                  </a:lnTo>
                  <a:lnTo>
                    <a:pt x="10349680" y="7317669"/>
                  </a:lnTo>
                  <a:lnTo>
                    <a:pt x="10355281" y="7324089"/>
                  </a:lnTo>
                  <a:lnTo>
                    <a:pt x="10362883" y="7327939"/>
                  </a:lnTo>
                  <a:lnTo>
                    <a:pt x="10371728" y="7328593"/>
                  </a:lnTo>
                  <a:lnTo>
                    <a:pt x="10380094" y="7325787"/>
                  </a:lnTo>
                  <a:lnTo>
                    <a:pt x="10386512" y="7320185"/>
                  </a:lnTo>
                  <a:lnTo>
                    <a:pt x="10390360" y="7312584"/>
                  </a:lnTo>
                  <a:lnTo>
                    <a:pt x="10391019" y="7303783"/>
                  </a:lnTo>
                  <a:lnTo>
                    <a:pt x="10388218" y="7295416"/>
                  </a:lnTo>
                  <a:lnTo>
                    <a:pt x="10382611" y="7288997"/>
                  </a:lnTo>
                  <a:lnTo>
                    <a:pt x="10374995" y="7285149"/>
                  </a:lnTo>
                  <a:lnTo>
                    <a:pt x="10366165" y="7284492"/>
                  </a:lnTo>
                  <a:close/>
                </a:path>
                <a:path w="11962130" h="7343775">
                  <a:moveTo>
                    <a:pt x="10278497" y="7293968"/>
                  </a:moveTo>
                  <a:lnTo>
                    <a:pt x="10270042" y="7296490"/>
                  </a:lnTo>
                  <a:lnTo>
                    <a:pt x="10263438" y="7301873"/>
                  </a:lnTo>
                  <a:lnTo>
                    <a:pt x="10259334" y="7309340"/>
                  </a:lnTo>
                  <a:lnTo>
                    <a:pt x="10258380" y="7318113"/>
                  </a:lnTo>
                  <a:lnTo>
                    <a:pt x="10260906" y="7326571"/>
                  </a:lnTo>
                  <a:lnTo>
                    <a:pt x="10266289" y="7333175"/>
                  </a:lnTo>
                  <a:lnTo>
                    <a:pt x="10273753" y="7337279"/>
                  </a:lnTo>
                  <a:lnTo>
                    <a:pt x="10282574" y="7338231"/>
                  </a:lnTo>
                  <a:lnTo>
                    <a:pt x="10291028" y="7335708"/>
                  </a:lnTo>
                  <a:lnTo>
                    <a:pt x="10297633" y="7330325"/>
                  </a:lnTo>
                  <a:lnTo>
                    <a:pt x="10301737" y="7322859"/>
                  </a:lnTo>
                  <a:lnTo>
                    <a:pt x="10302690" y="7314085"/>
                  </a:lnTo>
                  <a:lnTo>
                    <a:pt x="10300169" y="7305628"/>
                  </a:lnTo>
                  <a:lnTo>
                    <a:pt x="10294780" y="7299024"/>
                  </a:lnTo>
                  <a:lnTo>
                    <a:pt x="10287297" y="7294921"/>
                  </a:lnTo>
                  <a:lnTo>
                    <a:pt x="10278497" y="7293968"/>
                  </a:lnTo>
                  <a:close/>
                </a:path>
                <a:path w="11962130" h="7343775">
                  <a:moveTo>
                    <a:pt x="10190943" y="7298511"/>
                  </a:moveTo>
                  <a:lnTo>
                    <a:pt x="10182357" y="7300551"/>
                  </a:lnTo>
                  <a:lnTo>
                    <a:pt x="10175459" y="7305552"/>
                  </a:lnTo>
                  <a:lnTo>
                    <a:pt x="10170937" y="7312775"/>
                  </a:lnTo>
                  <a:lnTo>
                    <a:pt x="10169480" y="7321480"/>
                  </a:lnTo>
                  <a:lnTo>
                    <a:pt x="10171521" y="7330067"/>
                  </a:lnTo>
                  <a:lnTo>
                    <a:pt x="10176524" y="7336965"/>
                  </a:lnTo>
                  <a:lnTo>
                    <a:pt x="10183748" y="7341485"/>
                  </a:lnTo>
                  <a:lnTo>
                    <a:pt x="10192492" y="7342934"/>
                  </a:lnTo>
                  <a:lnTo>
                    <a:pt x="10201081" y="7340894"/>
                  </a:lnTo>
                  <a:lnTo>
                    <a:pt x="10207982" y="7335893"/>
                  </a:lnTo>
                  <a:lnTo>
                    <a:pt x="10212504" y="7328670"/>
                  </a:lnTo>
                  <a:lnTo>
                    <a:pt x="10213955" y="7319965"/>
                  </a:lnTo>
                  <a:lnTo>
                    <a:pt x="10211914" y="7311378"/>
                  </a:lnTo>
                  <a:lnTo>
                    <a:pt x="10206907" y="7304480"/>
                  </a:lnTo>
                  <a:lnTo>
                    <a:pt x="10199672" y="7299961"/>
                  </a:lnTo>
                  <a:lnTo>
                    <a:pt x="10190943" y="7298511"/>
                  </a:lnTo>
                  <a:close/>
                </a:path>
                <a:path w="11962130" h="7343775">
                  <a:moveTo>
                    <a:pt x="10102754" y="7299270"/>
                  </a:moveTo>
                  <a:lnTo>
                    <a:pt x="10094106" y="7301016"/>
                  </a:lnTo>
                  <a:lnTo>
                    <a:pt x="10087041" y="7305779"/>
                  </a:lnTo>
                  <a:lnTo>
                    <a:pt x="10082277" y="7312844"/>
                  </a:lnTo>
                  <a:lnTo>
                    <a:pt x="10080529" y="7321495"/>
                  </a:lnTo>
                  <a:lnTo>
                    <a:pt x="10082277" y="7330146"/>
                  </a:lnTo>
                  <a:lnTo>
                    <a:pt x="10087041" y="7337210"/>
                  </a:lnTo>
                  <a:lnTo>
                    <a:pt x="10094106" y="7341973"/>
                  </a:lnTo>
                  <a:lnTo>
                    <a:pt x="10102805" y="7343720"/>
                  </a:lnTo>
                  <a:lnTo>
                    <a:pt x="10111453" y="7341973"/>
                  </a:lnTo>
                  <a:lnTo>
                    <a:pt x="10118518" y="7337210"/>
                  </a:lnTo>
                  <a:lnTo>
                    <a:pt x="10123283" y="7330146"/>
                  </a:lnTo>
                  <a:lnTo>
                    <a:pt x="10125030" y="7321495"/>
                  </a:lnTo>
                  <a:lnTo>
                    <a:pt x="10123282" y="7312844"/>
                  </a:lnTo>
                  <a:lnTo>
                    <a:pt x="10118512" y="7305779"/>
                  </a:lnTo>
                  <a:lnTo>
                    <a:pt x="10111432" y="7301016"/>
                  </a:lnTo>
                  <a:lnTo>
                    <a:pt x="10102754" y="7299270"/>
                  </a:lnTo>
                  <a:close/>
                </a:path>
                <a:path w="11962130" h="7343775">
                  <a:moveTo>
                    <a:pt x="10013816" y="7299270"/>
                  </a:moveTo>
                  <a:lnTo>
                    <a:pt x="10005162" y="7301016"/>
                  </a:lnTo>
                  <a:lnTo>
                    <a:pt x="9998098" y="7305779"/>
                  </a:lnTo>
                  <a:lnTo>
                    <a:pt x="9993337" y="7312844"/>
                  </a:lnTo>
                  <a:lnTo>
                    <a:pt x="9991591" y="7321495"/>
                  </a:lnTo>
                  <a:lnTo>
                    <a:pt x="9993337" y="7330146"/>
                  </a:lnTo>
                  <a:lnTo>
                    <a:pt x="9998098" y="7337210"/>
                  </a:lnTo>
                  <a:lnTo>
                    <a:pt x="10005162" y="7341973"/>
                  </a:lnTo>
                  <a:lnTo>
                    <a:pt x="10013854" y="7343720"/>
                  </a:lnTo>
                  <a:lnTo>
                    <a:pt x="10022508" y="7341973"/>
                  </a:lnTo>
                  <a:lnTo>
                    <a:pt x="10029572" y="7337210"/>
                  </a:lnTo>
                  <a:lnTo>
                    <a:pt x="10034334" y="7330146"/>
                  </a:lnTo>
                  <a:lnTo>
                    <a:pt x="10036079" y="7321495"/>
                  </a:lnTo>
                  <a:lnTo>
                    <a:pt x="10034333" y="7312844"/>
                  </a:lnTo>
                  <a:lnTo>
                    <a:pt x="10029567" y="7305779"/>
                  </a:lnTo>
                  <a:lnTo>
                    <a:pt x="10022492" y="7301016"/>
                  </a:lnTo>
                  <a:lnTo>
                    <a:pt x="10013816" y="7299270"/>
                  </a:lnTo>
                  <a:close/>
                </a:path>
                <a:path w="11962130" h="7343775">
                  <a:moveTo>
                    <a:pt x="9924878" y="7299270"/>
                  </a:moveTo>
                  <a:lnTo>
                    <a:pt x="9916224" y="7301016"/>
                  </a:lnTo>
                  <a:lnTo>
                    <a:pt x="9909160" y="7305779"/>
                  </a:lnTo>
                  <a:lnTo>
                    <a:pt x="9904399" y="7312844"/>
                  </a:lnTo>
                  <a:lnTo>
                    <a:pt x="9902653" y="7321495"/>
                  </a:lnTo>
                  <a:lnTo>
                    <a:pt x="9904399" y="7330146"/>
                  </a:lnTo>
                  <a:lnTo>
                    <a:pt x="9909160" y="7337210"/>
                  </a:lnTo>
                  <a:lnTo>
                    <a:pt x="9916224" y="7341973"/>
                  </a:lnTo>
                  <a:lnTo>
                    <a:pt x="9924916" y="7343720"/>
                  </a:lnTo>
                  <a:lnTo>
                    <a:pt x="9933570" y="7341973"/>
                  </a:lnTo>
                  <a:lnTo>
                    <a:pt x="9940634" y="7337210"/>
                  </a:lnTo>
                  <a:lnTo>
                    <a:pt x="9945395" y="7330146"/>
                  </a:lnTo>
                  <a:lnTo>
                    <a:pt x="9947141" y="7321495"/>
                  </a:lnTo>
                  <a:lnTo>
                    <a:pt x="9945395" y="7312844"/>
                  </a:lnTo>
                  <a:lnTo>
                    <a:pt x="9940629" y="7305779"/>
                  </a:lnTo>
                  <a:lnTo>
                    <a:pt x="9933554" y="7301016"/>
                  </a:lnTo>
                  <a:lnTo>
                    <a:pt x="9924878" y="7299270"/>
                  </a:lnTo>
                  <a:close/>
                </a:path>
                <a:path w="11962130" h="7343775">
                  <a:moveTo>
                    <a:pt x="9835927" y="7299270"/>
                  </a:moveTo>
                  <a:lnTo>
                    <a:pt x="9827279" y="7301016"/>
                  </a:lnTo>
                  <a:lnTo>
                    <a:pt x="9820214" y="7305779"/>
                  </a:lnTo>
                  <a:lnTo>
                    <a:pt x="9815450" y="7312844"/>
                  </a:lnTo>
                  <a:lnTo>
                    <a:pt x="9813702" y="7321495"/>
                  </a:lnTo>
                  <a:lnTo>
                    <a:pt x="9815450" y="7330146"/>
                  </a:lnTo>
                  <a:lnTo>
                    <a:pt x="9820214" y="7337210"/>
                  </a:lnTo>
                  <a:lnTo>
                    <a:pt x="9827279" y="7341973"/>
                  </a:lnTo>
                  <a:lnTo>
                    <a:pt x="9835978" y="7343720"/>
                  </a:lnTo>
                  <a:lnTo>
                    <a:pt x="9844626" y="7341973"/>
                  </a:lnTo>
                  <a:lnTo>
                    <a:pt x="9851691" y="7337210"/>
                  </a:lnTo>
                  <a:lnTo>
                    <a:pt x="9856456" y="7330146"/>
                  </a:lnTo>
                  <a:lnTo>
                    <a:pt x="9858203" y="7321495"/>
                  </a:lnTo>
                  <a:lnTo>
                    <a:pt x="9856455" y="7312844"/>
                  </a:lnTo>
                  <a:lnTo>
                    <a:pt x="9851685" y="7305779"/>
                  </a:lnTo>
                  <a:lnTo>
                    <a:pt x="9844605" y="7301016"/>
                  </a:lnTo>
                  <a:lnTo>
                    <a:pt x="9835927" y="7299270"/>
                  </a:lnTo>
                  <a:close/>
                </a:path>
                <a:path w="11962130" h="7343775">
                  <a:moveTo>
                    <a:pt x="9746989" y="7299270"/>
                  </a:moveTo>
                  <a:lnTo>
                    <a:pt x="9738335" y="7301016"/>
                  </a:lnTo>
                  <a:lnTo>
                    <a:pt x="9731271" y="7305779"/>
                  </a:lnTo>
                  <a:lnTo>
                    <a:pt x="9726510" y="7312844"/>
                  </a:lnTo>
                  <a:lnTo>
                    <a:pt x="9724764" y="7321495"/>
                  </a:lnTo>
                  <a:lnTo>
                    <a:pt x="9726510" y="7330146"/>
                  </a:lnTo>
                  <a:lnTo>
                    <a:pt x="9731271" y="7337210"/>
                  </a:lnTo>
                  <a:lnTo>
                    <a:pt x="9738335" y="7341973"/>
                  </a:lnTo>
                  <a:lnTo>
                    <a:pt x="9747027" y="7343720"/>
                  </a:lnTo>
                  <a:lnTo>
                    <a:pt x="9755681" y="7341973"/>
                  </a:lnTo>
                  <a:lnTo>
                    <a:pt x="9762745" y="7337210"/>
                  </a:lnTo>
                  <a:lnTo>
                    <a:pt x="9767507" y="7330146"/>
                  </a:lnTo>
                  <a:lnTo>
                    <a:pt x="9769252" y="7321495"/>
                  </a:lnTo>
                  <a:lnTo>
                    <a:pt x="9767506" y="7312844"/>
                  </a:lnTo>
                  <a:lnTo>
                    <a:pt x="9762740" y="7305779"/>
                  </a:lnTo>
                  <a:lnTo>
                    <a:pt x="9755665" y="7301016"/>
                  </a:lnTo>
                  <a:lnTo>
                    <a:pt x="9746989" y="7299270"/>
                  </a:lnTo>
                  <a:close/>
                </a:path>
                <a:path w="11962130" h="7343775">
                  <a:moveTo>
                    <a:pt x="9658038" y="7299270"/>
                  </a:moveTo>
                  <a:lnTo>
                    <a:pt x="9649390" y="7301016"/>
                  </a:lnTo>
                  <a:lnTo>
                    <a:pt x="9642325" y="7305779"/>
                  </a:lnTo>
                  <a:lnTo>
                    <a:pt x="9637561" y="7312844"/>
                  </a:lnTo>
                  <a:lnTo>
                    <a:pt x="9635813" y="7321495"/>
                  </a:lnTo>
                  <a:lnTo>
                    <a:pt x="9637561" y="7330146"/>
                  </a:lnTo>
                  <a:lnTo>
                    <a:pt x="9642325" y="7337210"/>
                  </a:lnTo>
                  <a:lnTo>
                    <a:pt x="9649390" y="7341973"/>
                  </a:lnTo>
                  <a:lnTo>
                    <a:pt x="9658089" y="7343720"/>
                  </a:lnTo>
                  <a:lnTo>
                    <a:pt x="9666737" y="7341973"/>
                  </a:lnTo>
                  <a:lnTo>
                    <a:pt x="9673802" y="7337210"/>
                  </a:lnTo>
                  <a:lnTo>
                    <a:pt x="9678567" y="7330146"/>
                  </a:lnTo>
                  <a:lnTo>
                    <a:pt x="9680314" y="7321495"/>
                  </a:lnTo>
                  <a:lnTo>
                    <a:pt x="9678566" y="7312844"/>
                  </a:lnTo>
                  <a:lnTo>
                    <a:pt x="9673796" y="7305779"/>
                  </a:lnTo>
                  <a:lnTo>
                    <a:pt x="9666716" y="7301016"/>
                  </a:lnTo>
                  <a:lnTo>
                    <a:pt x="9658038" y="7299270"/>
                  </a:lnTo>
                  <a:close/>
                </a:path>
                <a:path w="11962130" h="7343775">
                  <a:moveTo>
                    <a:pt x="9569100" y="7299270"/>
                  </a:moveTo>
                  <a:lnTo>
                    <a:pt x="9560447" y="7301016"/>
                  </a:lnTo>
                  <a:lnTo>
                    <a:pt x="9553382" y="7305779"/>
                  </a:lnTo>
                  <a:lnTo>
                    <a:pt x="9548621" y="7312844"/>
                  </a:lnTo>
                  <a:lnTo>
                    <a:pt x="9546875" y="7321495"/>
                  </a:lnTo>
                  <a:lnTo>
                    <a:pt x="9548621" y="7330146"/>
                  </a:lnTo>
                  <a:lnTo>
                    <a:pt x="9553382" y="7337210"/>
                  </a:lnTo>
                  <a:lnTo>
                    <a:pt x="9560447" y="7341973"/>
                  </a:lnTo>
                  <a:lnTo>
                    <a:pt x="9569138" y="7343720"/>
                  </a:lnTo>
                  <a:lnTo>
                    <a:pt x="9577792" y="7341973"/>
                  </a:lnTo>
                  <a:lnTo>
                    <a:pt x="9584856" y="7337210"/>
                  </a:lnTo>
                  <a:lnTo>
                    <a:pt x="9589618" y="7330146"/>
                  </a:lnTo>
                  <a:lnTo>
                    <a:pt x="9591363" y="7321495"/>
                  </a:lnTo>
                  <a:lnTo>
                    <a:pt x="9589617" y="7312844"/>
                  </a:lnTo>
                  <a:lnTo>
                    <a:pt x="9584851" y="7305779"/>
                  </a:lnTo>
                  <a:lnTo>
                    <a:pt x="9577776" y="7301016"/>
                  </a:lnTo>
                  <a:lnTo>
                    <a:pt x="9569100" y="7299270"/>
                  </a:lnTo>
                  <a:close/>
                </a:path>
                <a:path w="11962130" h="7343775">
                  <a:moveTo>
                    <a:pt x="9480149" y="7299270"/>
                  </a:moveTo>
                  <a:lnTo>
                    <a:pt x="9471501" y="7301016"/>
                  </a:lnTo>
                  <a:lnTo>
                    <a:pt x="9464436" y="7305779"/>
                  </a:lnTo>
                  <a:lnTo>
                    <a:pt x="9459672" y="7312844"/>
                  </a:lnTo>
                  <a:lnTo>
                    <a:pt x="9457924" y="7321495"/>
                  </a:lnTo>
                  <a:lnTo>
                    <a:pt x="9459672" y="7330146"/>
                  </a:lnTo>
                  <a:lnTo>
                    <a:pt x="9464436" y="7337210"/>
                  </a:lnTo>
                  <a:lnTo>
                    <a:pt x="9471501" y="7341973"/>
                  </a:lnTo>
                  <a:lnTo>
                    <a:pt x="9480200" y="7343720"/>
                  </a:lnTo>
                  <a:lnTo>
                    <a:pt x="9488849" y="7341973"/>
                  </a:lnTo>
                  <a:lnTo>
                    <a:pt x="9495913" y="7337210"/>
                  </a:lnTo>
                  <a:lnTo>
                    <a:pt x="9500678" y="7330146"/>
                  </a:lnTo>
                  <a:lnTo>
                    <a:pt x="9502425" y="7321495"/>
                  </a:lnTo>
                  <a:lnTo>
                    <a:pt x="9500677" y="7312844"/>
                  </a:lnTo>
                  <a:lnTo>
                    <a:pt x="9495907" y="7305779"/>
                  </a:lnTo>
                  <a:lnTo>
                    <a:pt x="9488827" y="7301016"/>
                  </a:lnTo>
                  <a:lnTo>
                    <a:pt x="9480149" y="7299270"/>
                  </a:lnTo>
                  <a:close/>
                </a:path>
                <a:path w="11962130" h="7343775">
                  <a:moveTo>
                    <a:pt x="9391211" y="7299270"/>
                  </a:moveTo>
                  <a:lnTo>
                    <a:pt x="9382558" y="7301016"/>
                  </a:lnTo>
                  <a:lnTo>
                    <a:pt x="9375494" y="7305779"/>
                  </a:lnTo>
                  <a:lnTo>
                    <a:pt x="9370732" y="7312844"/>
                  </a:lnTo>
                  <a:lnTo>
                    <a:pt x="9368986" y="7321495"/>
                  </a:lnTo>
                  <a:lnTo>
                    <a:pt x="9370732" y="7330146"/>
                  </a:lnTo>
                  <a:lnTo>
                    <a:pt x="9375494" y="7337210"/>
                  </a:lnTo>
                  <a:lnTo>
                    <a:pt x="9382558" y="7341973"/>
                  </a:lnTo>
                  <a:lnTo>
                    <a:pt x="9391249" y="7343720"/>
                  </a:lnTo>
                  <a:lnTo>
                    <a:pt x="9399903" y="7341973"/>
                  </a:lnTo>
                  <a:lnTo>
                    <a:pt x="9406967" y="7337210"/>
                  </a:lnTo>
                  <a:lnTo>
                    <a:pt x="9411729" y="7330146"/>
                  </a:lnTo>
                  <a:lnTo>
                    <a:pt x="9413474" y="7321495"/>
                  </a:lnTo>
                  <a:lnTo>
                    <a:pt x="9411728" y="7312844"/>
                  </a:lnTo>
                  <a:lnTo>
                    <a:pt x="9406963" y="7305779"/>
                  </a:lnTo>
                  <a:lnTo>
                    <a:pt x="9399887" y="7301016"/>
                  </a:lnTo>
                  <a:lnTo>
                    <a:pt x="9391211" y="7299270"/>
                  </a:lnTo>
                  <a:close/>
                </a:path>
                <a:path w="11962130" h="7343775">
                  <a:moveTo>
                    <a:pt x="9302261" y="7299270"/>
                  </a:moveTo>
                  <a:lnTo>
                    <a:pt x="9293612" y="7301016"/>
                  </a:lnTo>
                  <a:lnTo>
                    <a:pt x="9286547" y="7305779"/>
                  </a:lnTo>
                  <a:lnTo>
                    <a:pt x="9281783" y="7312844"/>
                  </a:lnTo>
                  <a:lnTo>
                    <a:pt x="9280036" y="7321495"/>
                  </a:lnTo>
                  <a:lnTo>
                    <a:pt x="9281783" y="7330146"/>
                  </a:lnTo>
                  <a:lnTo>
                    <a:pt x="9286547" y="7337210"/>
                  </a:lnTo>
                  <a:lnTo>
                    <a:pt x="9293612" y="7341973"/>
                  </a:lnTo>
                  <a:lnTo>
                    <a:pt x="9302311" y="7343720"/>
                  </a:lnTo>
                  <a:lnTo>
                    <a:pt x="9310960" y="7341973"/>
                  </a:lnTo>
                  <a:lnTo>
                    <a:pt x="9318024" y="7337210"/>
                  </a:lnTo>
                  <a:lnTo>
                    <a:pt x="9322789" y="7330146"/>
                  </a:lnTo>
                  <a:lnTo>
                    <a:pt x="9324536" y="7321495"/>
                  </a:lnTo>
                  <a:lnTo>
                    <a:pt x="9322788" y="7312844"/>
                  </a:lnTo>
                  <a:lnTo>
                    <a:pt x="9318018" y="7305779"/>
                  </a:lnTo>
                  <a:lnTo>
                    <a:pt x="9310938" y="7301016"/>
                  </a:lnTo>
                  <a:lnTo>
                    <a:pt x="9302261" y="7299270"/>
                  </a:lnTo>
                  <a:close/>
                </a:path>
                <a:path w="11962130" h="7343775">
                  <a:moveTo>
                    <a:pt x="9213320" y="7299270"/>
                  </a:moveTo>
                  <a:lnTo>
                    <a:pt x="9204669" y="7301016"/>
                  </a:lnTo>
                  <a:lnTo>
                    <a:pt x="9197604" y="7305779"/>
                  </a:lnTo>
                  <a:lnTo>
                    <a:pt x="9192841" y="7312844"/>
                  </a:lnTo>
                  <a:lnTo>
                    <a:pt x="9191095" y="7321495"/>
                  </a:lnTo>
                  <a:lnTo>
                    <a:pt x="9192841" y="7330146"/>
                  </a:lnTo>
                  <a:lnTo>
                    <a:pt x="9197604" y="7337210"/>
                  </a:lnTo>
                  <a:lnTo>
                    <a:pt x="9204669" y="7341973"/>
                  </a:lnTo>
                  <a:lnTo>
                    <a:pt x="9213364" y="7343720"/>
                  </a:lnTo>
                  <a:lnTo>
                    <a:pt x="9222015" y="7341973"/>
                  </a:lnTo>
                  <a:lnTo>
                    <a:pt x="9229078" y="7337210"/>
                  </a:lnTo>
                  <a:lnTo>
                    <a:pt x="9233840" y="7330146"/>
                  </a:lnTo>
                  <a:lnTo>
                    <a:pt x="9235586" y="7321495"/>
                  </a:lnTo>
                  <a:lnTo>
                    <a:pt x="9233839" y="7312844"/>
                  </a:lnTo>
                  <a:lnTo>
                    <a:pt x="9229072" y="7305779"/>
                  </a:lnTo>
                  <a:lnTo>
                    <a:pt x="9221996" y="7301016"/>
                  </a:lnTo>
                  <a:lnTo>
                    <a:pt x="9213320" y="7299270"/>
                  </a:lnTo>
                  <a:close/>
                </a:path>
                <a:path w="11962130" h="7343775">
                  <a:moveTo>
                    <a:pt x="9124377" y="7299270"/>
                  </a:moveTo>
                  <a:lnTo>
                    <a:pt x="9115725" y="7301016"/>
                  </a:lnTo>
                  <a:lnTo>
                    <a:pt x="9108661" y="7305779"/>
                  </a:lnTo>
                  <a:lnTo>
                    <a:pt x="9103898" y="7312844"/>
                  </a:lnTo>
                  <a:lnTo>
                    <a:pt x="9102152" y="7321495"/>
                  </a:lnTo>
                  <a:lnTo>
                    <a:pt x="9103898" y="7330146"/>
                  </a:lnTo>
                  <a:lnTo>
                    <a:pt x="9108661" y="7337210"/>
                  </a:lnTo>
                  <a:lnTo>
                    <a:pt x="9115725" y="7341973"/>
                  </a:lnTo>
                  <a:lnTo>
                    <a:pt x="9124420" y="7343720"/>
                  </a:lnTo>
                  <a:lnTo>
                    <a:pt x="9133071" y="7341973"/>
                  </a:lnTo>
                  <a:lnTo>
                    <a:pt x="9140136" y="7337210"/>
                  </a:lnTo>
                  <a:lnTo>
                    <a:pt x="9144899" y="7330146"/>
                  </a:lnTo>
                  <a:lnTo>
                    <a:pt x="9146645" y="7321495"/>
                  </a:lnTo>
                  <a:lnTo>
                    <a:pt x="9144898" y="7312844"/>
                  </a:lnTo>
                  <a:lnTo>
                    <a:pt x="9140130" y="7305779"/>
                  </a:lnTo>
                  <a:lnTo>
                    <a:pt x="9133053" y="7301016"/>
                  </a:lnTo>
                  <a:lnTo>
                    <a:pt x="9124377" y="7299270"/>
                  </a:lnTo>
                  <a:close/>
                </a:path>
                <a:path w="11962130" h="7343775">
                  <a:moveTo>
                    <a:pt x="9035432" y="7299270"/>
                  </a:moveTo>
                  <a:lnTo>
                    <a:pt x="9026781" y="7301016"/>
                  </a:lnTo>
                  <a:lnTo>
                    <a:pt x="9019717" y="7305779"/>
                  </a:lnTo>
                  <a:lnTo>
                    <a:pt x="9014954" y="7312844"/>
                  </a:lnTo>
                  <a:lnTo>
                    <a:pt x="9013207" y="7321495"/>
                  </a:lnTo>
                  <a:lnTo>
                    <a:pt x="9014954" y="7330146"/>
                  </a:lnTo>
                  <a:lnTo>
                    <a:pt x="9019717" y="7337210"/>
                  </a:lnTo>
                  <a:lnTo>
                    <a:pt x="9026781" y="7341973"/>
                  </a:lnTo>
                  <a:lnTo>
                    <a:pt x="9035477" y="7343720"/>
                  </a:lnTo>
                  <a:lnTo>
                    <a:pt x="9044128" y="7341973"/>
                  </a:lnTo>
                  <a:lnTo>
                    <a:pt x="9051192" y="7337210"/>
                  </a:lnTo>
                  <a:lnTo>
                    <a:pt x="9055955" y="7330146"/>
                  </a:lnTo>
                  <a:lnTo>
                    <a:pt x="9057702" y="7321495"/>
                  </a:lnTo>
                  <a:lnTo>
                    <a:pt x="9055954" y="7312844"/>
                  </a:lnTo>
                  <a:lnTo>
                    <a:pt x="9051187" y="7305779"/>
                  </a:lnTo>
                  <a:lnTo>
                    <a:pt x="9044109" y="7301016"/>
                  </a:lnTo>
                  <a:lnTo>
                    <a:pt x="9035432" y="7299270"/>
                  </a:lnTo>
                  <a:close/>
                </a:path>
                <a:path w="11962130" h="7343775">
                  <a:moveTo>
                    <a:pt x="8946488" y="7299270"/>
                  </a:moveTo>
                  <a:lnTo>
                    <a:pt x="8937837" y="7301016"/>
                  </a:lnTo>
                  <a:lnTo>
                    <a:pt x="8930772" y="7305779"/>
                  </a:lnTo>
                  <a:lnTo>
                    <a:pt x="8926009" y="7312844"/>
                  </a:lnTo>
                  <a:lnTo>
                    <a:pt x="8924263" y="7321495"/>
                  </a:lnTo>
                  <a:lnTo>
                    <a:pt x="8926009" y="7330146"/>
                  </a:lnTo>
                  <a:lnTo>
                    <a:pt x="8930772" y="7337210"/>
                  </a:lnTo>
                  <a:lnTo>
                    <a:pt x="8937837" y="7341973"/>
                  </a:lnTo>
                  <a:lnTo>
                    <a:pt x="8946532" y="7343720"/>
                  </a:lnTo>
                  <a:lnTo>
                    <a:pt x="8955183" y="7341973"/>
                  </a:lnTo>
                  <a:lnTo>
                    <a:pt x="8962248" y="7337210"/>
                  </a:lnTo>
                  <a:lnTo>
                    <a:pt x="8967011" y="7330146"/>
                  </a:lnTo>
                  <a:lnTo>
                    <a:pt x="8968757" y="7321495"/>
                  </a:lnTo>
                  <a:lnTo>
                    <a:pt x="8967010" y="7312844"/>
                  </a:lnTo>
                  <a:lnTo>
                    <a:pt x="8962242" y="7305779"/>
                  </a:lnTo>
                  <a:lnTo>
                    <a:pt x="8955165" y="7301016"/>
                  </a:lnTo>
                  <a:lnTo>
                    <a:pt x="8946488" y="7299270"/>
                  </a:lnTo>
                  <a:close/>
                </a:path>
                <a:path w="11962130" h="7343775">
                  <a:moveTo>
                    <a:pt x="8857545" y="7299270"/>
                  </a:moveTo>
                  <a:lnTo>
                    <a:pt x="8848893" y="7301016"/>
                  </a:lnTo>
                  <a:lnTo>
                    <a:pt x="8841829" y="7305779"/>
                  </a:lnTo>
                  <a:lnTo>
                    <a:pt x="8837066" y="7312844"/>
                  </a:lnTo>
                  <a:lnTo>
                    <a:pt x="8835320" y="7321495"/>
                  </a:lnTo>
                  <a:lnTo>
                    <a:pt x="8837066" y="7330146"/>
                  </a:lnTo>
                  <a:lnTo>
                    <a:pt x="8841829" y="7337210"/>
                  </a:lnTo>
                  <a:lnTo>
                    <a:pt x="8848893" y="7341973"/>
                  </a:lnTo>
                  <a:lnTo>
                    <a:pt x="8857588" y="7343720"/>
                  </a:lnTo>
                  <a:lnTo>
                    <a:pt x="8866239" y="7341973"/>
                  </a:lnTo>
                  <a:lnTo>
                    <a:pt x="8873304" y="7337210"/>
                  </a:lnTo>
                  <a:lnTo>
                    <a:pt x="8878066" y="7330146"/>
                  </a:lnTo>
                  <a:lnTo>
                    <a:pt x="8879813" y="7321495"/>
                  </a:lnTo>
                  <a:lnTo>
                    <a:pt x="8878066" y="7312844"/>
                  </a:lnTo>
                  <a:lnTo>
                    <a:pt x="8873298" y="7305779"/>
                  </a:lnTo>
                  <a:lnTo>
                    <a:pt x="8866221" y="7301016"/>
                  </a:lnTo>
                  <a:lnTo>
                    <a:pt x="8857545" y="7299270"/>
                  </a:lnTo>
                  <a:close/>
                </a:path>
                <a:path w="11962130" h="7343775">
                  <a:moveTo>
                    <a:pt x="8768600" y="7299270"/>
                  </a:moveTo>
                  <a:lnTo>
                    <a:pt x="8759949" y="7301016"/>
                  </a:lnTo>
                  <a:lnTo>
                    <a:pt x="8752885" y="7305779"/>
                  </a:lnTo>
                  <a:lnTo>
                    <a:pt x="8748122" y="7312844"/>
                  </a:lnTo>
                  <a:lnTo>
                    <a:pt x="8746375" y="7321495"/>
                  </a:lnTo>
                  <a:lnTo>
                    <a:pt x="8748122" y="7330146"/>
                  </a:lnTo>
                  <a:lnTo>
                    <a:pt x="8752885" y="7337210"/>
                  </a:lnTo>
                  <a:lnTo>
                    <a:pt x="8759949" y="7341973"/>
                  </a:lnTo>
                  <a:lnTo>
                    <a:pt x="8768645" y="7343720"/>
                  </a:lnTo>
                  <a:lnTo>
                    <a:pt x="8777296" y="7341973"/>
                  </a:lnTo>
                  <a:lnTo>
                    <a:pt x="8784360" y="7337210"/>
                  </a:lnTo>
                  <a:lnTo>
                    <a:pt x="8789123" y="7330146"/>
                  </a:lnTo>
                  <a:lnTo>
                    <a:pt x="8790870" y="7321495"/>
                  </a:lnTo>
                  <a:lnTo>
                    <a:pt x="8789122" y="7312844"/>
                  </a:lnTo>
                  <a:lnTo>
                    <a:pt x="8784355" y="7305779"/>
                  </a:lnTo>
                  <a:lnTo>
                    <a:pt x="8777277" y="7301016"/>
                  </a:lnTo>
                  <a:lnTo>
                    <a:pt x="8768600" y="7299270"/>
                  </a:lnTo>
                  <a:close/>
                </a:path>
                <a:path w="11962130" h="7343775">
                  <a:moveTo>
                    <a:pt x="8679657" y="7299270"/>
                  </a:moveTo>
                  <a:lnTo>
                    <a:pt x="8671006" y="7301016"/>
                  </a:lnTo>
                  <a:lnTo>
                    <a:pt x="8663941" y="7305779"/>
                  </a:lnTo>
                  <a:lnTo>
                    <a:pt x="8659178" y="7312844"/>
                  </a:lnTo>
                  <a:lnTo>
                    <a:pt x="8657432" y="7321495"/>
                  </a:lnTo>
                  <a:lnTo>
                    <a:pt x="8659178" y="7330146"/>
                  </a:lnTo>
                  <a:lnTo>
                    <a:pt x="8663941" y="7337210"/>
                  </a:lnTo>
                  <a:lnTo>
                    <a:pt x="8671006" y="7341973"/>
                  </a:lnTo>
                  <a:lnTo>
                    <a:pt x="8679700" y="7343720"/>
                  </a:lnTo>
                  <a:lnTo>
                    <a:pt x="8688352" y="7341973"/>
                  </a:lnTo>
                  <a:lnTo>
                    <a:pt x="8695416" y="7337210"/>
                  </a:lnTo>
                  <a:lnTo>
                    <a:pt x="8700179" y="7330146"/>
                  </a:lnTo>
                  <a:lnTo>
                    <a:pt x="8701925" y="7321495"/>
                  </a:lnTo>
                  <a:lnTo>
                    <a:pt x="8700178" y="7312844"/>
                  </a:lnTo>
                  <a:lnTo>
                    <a:pt x="8695411" y="7305779"/>
                  </a:lnTo>
                  <a:lnTo>
                    <a:pt x="8688334" y="7301016"/>
                  </a:lnTo>
                  <a:lnTo>
                    <a:pt x="8679657" y="7299270"/>
                  </a:lnTo>
                  <a:close/>
                </a:path>
                <a:path w="11962130" h="7343775">
                  <a:moveTo>
                    <a:pt x="8590713" y="7299270"/>
                  </a:moveTo>
                  <a:lnTo>
                    <a:pt x="8582062" y="7301016"/>
                  </a:lnTo>
                  <a:lnTo>
                    <a:pt x="8574997" y="7305779"/>
                  </a:lnTo>
                  <a:lnTo>
                    <a:pt x="8570234" y="7312844"/>
                  </a:lnTo>
                  <a:lnTo>
                    <a:pt x="8568488" y="7321495"/>
                  </a:lnTo>
                  <a:lnTo>
                    <a:pt x="8570234" y="7330146"/>
                  </a:lnTo>
                  <a:lnTo>
                    <a:pt x="8574997" y="7337210"/>
                  </a:lnTo>
                  <a:lnTo>
                    <a:pt x="8582062" y="7341973"/>
                  </a:lnTo>
                  <a:lnTo>
                    <a:pt x="8590757" y="7343720"/>
                  </a:lnTo>
                  <a:lnTo>
                    <a:pt x="8599408" y="7341973"/>
                  </a:lnTo>
                  <a:lnTo>
                    <a:pt x="8606472" y="7337210"/>
                  </a:lnTo>
                  <a:lnTo>
                    <a:pt x="8611235" y="7330146"/>
                  </a:lnTo>
                  <a:lnTo>
                    <a:pt x="8612982" y="7321495"/>
                  </a:lnTo>
                  <a:lnTo>
                    <a:pt x="8611235" y="7312844"/>
                  </a:lnTo>
                  <a:lnTo>
                    <a:pt x="8606467" y="7305779"/>
                  </a:lnTo>
                  <a:lnTo>
                    <a:pt x="8599389" y="7301016"/>
                  </a:lnTo>
                  <a:lnTo>
                    <a:pt x="8590713" y="7299270"/>
                  </a:lnTo>
                  <a:close/>
                </a:path>
                <a:path w="11962130" h="7343775">
                  <a:moveTo>
                    <a:pt x="8501768" y="7299270"/>
                  </a:moveTo>
                  <a:lnTo>
                    <a:pt x="8493117" y="7301016"/>
                  </a:lnTo>
                  <a:lnTo>
                    <a:pt x="8486053" y="7305779"/>
                  </a:lnTo>
                  <a:lnTo>
                    <a:pt x="8481290" y="7312844"/>
                  </a:lnTo>
                  <a:lnTo>
                    <a:pt x="8479543" y="7321495"/>
                  </a:lnTo>
                  <a:lnTo>
                    <a:pt x="8481290" y="7330146"/>
                  </a:lnTo>
                  <a:lnTo>
                    <a:pt x="8486053" y="7337210"/>
                  </a:lnTo>
                  <a:lnTo>
                    <a:pt x="8493117" y="7341973"/>
                  </a:lnTo>
                  <a:lnTo>
                    <a:pt x="8501813" y="7343720"/>
                  </a:lnTo>
                  <a:lnTo>
                    <a:pt x="8510464" y="7341973"/>
                  </a:lnTo>
                  <a:lnTo>
                    <a:pt x="8517528" y="7337210"/>
                  </a:lnTo>
                  <a:lnTo>
                    <a:pt x="8522291" y="7330146"/>
                  </a:lnTo>
                  <a:lnTo>
                    <a:pt x="8524038" y="7321495"/>
                  </a:lnTo>
                  <a:lnTo>
                    <a:pt x="8522290" y="7312844"/>
                  </a:lnTo>
                  <a:lnTo>
                    <a:pt x="8517522" y="7305779"/>
                  </a:lnTo>
                  <a:lnTo>
                    <a:pt x="8510445" y="7301016"/>
                  </a:lnTo>
                  <a:lnTo>
                    <a:pt x="8501768" y="7299270"/>
                  </a:lnTo>
                  <a:close/>
                </a:path>
                <a:path w="11962130" h="7343775">
                  <a:moveTo>
                    <a:pt x="8412825" y="7299270"/>
                  </a:moveTo>
                  <a:lnTo>
                    <a:pt x="8404174" y="7301016"/>
                  </a:lnTo>
                  <a:lnTo>
                    <a:pt x="8397109" y="7305779"/>
                  </a:lnTo>
                  <a:lnTo>
                    <a:pt x="8392346" y="7312844"/>
                  </a:lnTo>
                  <a:lnTo>
                    <a:pt x="8390600" y="7321495"/>
                  </a:lnTo>
                  <a:lnTo>
                    <a:pt x="8392346" y="7330146"/>
                  </a:lnTo>
                  <a:lnTo>
                    <a:pt x="8397109" y="7337210"/>
                  </a:lnTo>
                  <a:lnTo>
                    <a:pt x="8404174" y="7341973"/>
                  </a:lnTo>
                  <a:lnTo>
                    <a:pt x="8412868" y="7343720"/>
                  </a:lnTo>
                  <a:lnTo>
                    <a:pt x="8421520" y="7341973"/>
                  </a:lnTo>
                  <a:lnTo>
                    <a:pt x="8428584" y="7337210"/>
                  </a:lnTo>
                  <a:lnTo>
                    <a:pt x="8433347" y="7330146"/>
                  </a:lnTo>
                  <a:lnTo>
                    <a:pt x="8435093" y="7321495"/>
                  </a:lnTo>
                  <a:lnTo>
                    <a:pt x="8433346" y="7312844"/>
                  </a:lnTo>
                  <a:lnTo>
                    <a:pt x="8428579" y="7305779"/>
                  </a:lnTo>
                  <a:lnTo>
                    <a:pt x="8421501" y="7301016"/>
                  </a:lnTo>
                  <a:lnTo>
                    <a:pt x="8412825" y="7299270"/>
                  </a:lnTo>
                  <a:close/>
                </a:path>
                <a:path w="11962130" h="7343775">
                  <a:moveTo>
                    <a:pt x="8323880" y="7299270"/>
                  </a:moveTo>
                  <a:lnTo>
                    <a:pt x="8315230" y="7301016"/>
                  </a:lnTo>
                  <a:lnTo>
                    <a:pt x="8308165" y="7305779"/>
                  </a:lnTo>
                  <a:lnTo>
                    <a:pt x="8303402" y="7312844"/>
                  </a:lnTo>
                  <a:lnTo>
                    <a:pt x="8301655" y="7321495"/>
                  </a:lnTo>
                  <a:lnTo>
                    <a:pt x="8303402" y="7330146"/>
                  </a:lnTo>
                  <a:lnTo>
                    <a:pt x="8308165" y="7337210"/>
                  </a:lnTo>
                  <a:lnTo>
                    <a:pt x="8315230" y="7341973"/>
                  </a:lnTo>
                  <a:lnTo>
                    <a:pt x="8323925" y="7343720"/>
                  </a:lnTo>
                  <a:lnTo>
                    <a:pt x="8332576" y="7341973"/>
                  </a:lnTo>
                  <a:lnTo>
                    <a:pt x="8339640" y="7337210"/>
                  </a:lnTo>
                  <a:lnTo>
                    <a:pt x="8344403" y="7330146"/>
                  </a:lnTo>
                  <a:lnTo>
                    <a:pt x="8346150" y="7321495"/>
                  </a:lnTo>
                  <a:lnTo>
                    <a:pt x="8344403" y="7312844"/>
                  </a:lnTo>
                  <a:lnTo>
                    <a:pt x="8339635" y="7305779"/>
                  </a:lnTo>
                  <a:lnTo>
                    <a:pt x="8332557" y="7301016"/>
                  </a:lnTo>
                  <a:lnTo>
                    <a:pt x="8323880" y="7299270"/>
                  </a:lnTo>
                  <a:close/>
                </a:path>
                <a:path w="11962130" h="7343775">
                  <a:moveTo>
                    <a:pt x="8234936" y="7299270"/>
                  </a:moveTo>
                  <a:lnTo>
                    <a:pt x="8226285" y="7301016"/>
                  </a:lnTo>
                  <a:lnTo>
                    <a:pt x="8219221" y="7305779"/>
                  </a:lnTo>
                  <a:lnTo>
                    <a:pt x="8214458" y="7312844"/>
                  </a:lnTo>
                  <a:lnTo>
                    <a:pt x="8212711" y="7321495"/>
                  </a:lnTo>
                  <a:lnTo>
                    <a:pt x="8214458" y="7330146"/>
                  </a:lnTo>
                  <a:lnTo>
                    <a:pt x="8219221" y="7337210"/>
                  </a:lnTo>
                  <a:lnTo>
                    <a:pt x="8226285" y="7341973"/>
                  </a:lnTo>
                  <a:lnTo>
                    <a:pt x="8234980" y="7343720"/>
                  </a:lnTo>
                  <a:lnTo>
                    <a:pt x="8243631" y="7341973"/>
                  </a:lnTo>
                  <a:lnTo>
                    <a:pt x="8250696" y="7337210"/>
                  </a:lnTo>
                  <a:lnTo>
                    <a:pt x="8255459" y="7330146"/>
                  </a:lnTo>
                  <a:lnTo>
                    <a:pt x="8257205" y="7321495"/>
                  </a:lnTo>
                  <a:lnTo>
                    <a:pt x="8255458" y="7312844"/>
                  </a:lnTo>
                  <a:lnTo>
                    <a:pt x="8250690" y="7305779"/>
                  </a:lnTo>
                  <a:lnTo>
                    <a:pt x="8243613" y="7301016"/>
                  </a:lnTo>
                  <a:lnTo>
                    <a:pt x="8234936" y="7299270"/>
                  </a:lnTo>
                  <a:close/>
                </a:path>
                <a:path w="11962130" h="7343775">
                  <a:moveTo>
                    <a:pt x="8145992" y="7299270"/>
                  </a:moveTo>
                  <a:lnTo>
                    <a:pt x="8137341" y="7301016"/>
                  </a:lnTo>
                  <a:lnTo>
                    <a:pt x="8130276" y="7305779"/>
                  </a:lnTo>
                  <a:lnTo>
                    <a:pt x="8125513" y="7312844"/>
                  </a:lnTo>
                  <a:lnTo>
                    <a:pt x="8123767" y="7321495"/>
                  </a:lnTo>
                  <a:lnTo>
                    <a:pt x="8125513" y="7330146"/>
                  </a:lnTo>
                  <a:lnTo>
                    <a:pt x="8130276" y="7337210"/>
                  </a:lnTo>
                  <a:lnTo>
                    <a:pt x="8137341" y="7341973"/>
                  </a:lnTo>
                  <a:lnTo>
                    <a:pt x="8146036" y="7343720"/>
                  </a:lnTo>
                  <a:lnTo>
                    <a:pt x="8154687" y="7341973"/>
                  </a:lnTo>
                  <a:lnTo>
                    <a:pt x="8161751" y="7337210"/>
                  </a:lnTo>
                  <a:lnTo>
                    <a:pt x="8166514" y="7330146"/>
                  </a:lnTo>
                  <a:lnTo>
                    <a:pt x="8168261" y="7321495"/>
                  </a:lnTo>
                  <a:lnTo>
                    <a:pt x="8166514" y="7312844"/>
                  </a:lnTo>
                  <a:lnTo>
                    <a:pt x="8161746" y="7305779"/>
                  </a:lnTo>
                  <a:lnTo>
                    <a:pt x="8154668" y="7301016"/>
                  </a:lnTo>
                  <a:lnTo>
                    <a:pt x="8145992" y="7299270"/>
                  </a:lnTo>
                  <a:close/>
                </a:path>
                <a:path w="11962130" h="7343775">
                  <a:moveTo>
                    <a:pt x="8057046" y="7299270"/>
                  </a:moveTo>
                  <a:lnTo>
                    <a:pt x="8048395" y="7301016"/>
                  </a:lnTo>
                  <a:lnTo>
                    <a:pt x="8041331" y="7305779"/>
                  </a:lnTo>
                  <a:lnTo>
                    <a:pt x="8036568" y="7312844"/>
                  </a:lnTo>
                  <a:lnTo>
                    <a:pt x="8034821" y="7321495"/>
                  </a:lnTo>
                  <a:lnTo>
                    <a:pt x="8036568" y="7330146"/>
                  </a:lnTo>
                  <a:lnTo>
                    <a:pt x="8041331" y="7337210"/>
                  </a:lnTo>
                  <a:lnTo>
                    <a:pt x="8048395" y="7341973"/>
                  </a:lnTo>
                  <a:lnTo>
                    <a:pt x="8057092" y="7343720"/>
                  </a:lnTo>
                  <a:lnTo>
                    <a:pt x="8065742" y="7341973"/>
                  </a:lnTo>
                  <a:lnTo>
                    <a:pt x="8072807" y="7337210"/>
                  </a:lnTo>
                  <a:lnTo>
                    <a:pt x="8077570" y="7330146"/>
                  </a:lnTo>
                  <a:lnTo>
                    <a:pt x="8079317" y="7321495"/>
                  </a:lnTo>
                  <a:lnTo>
                    <a:pt x="8077569" y="7312844"/>
                  </a:lnTo>
                  <a:lnTo>
                    <a:pt x="8072801" y="7305779"/>
                  </a:lnTo>
                  <a:lnTo>
                    <a:pt x="8065723" y="7301016"/>
                  </a:lnTo>
                  <a:lnTo>
                    <a:pt x="8057046" y="7299270"/>
                  </a:lnTo>
                  <a:close/>
                </a:path>
                <a:path w="11962130" h="7343775">
                  <a:moveTo>
                    <a:pt x="7968101" y="7299270"/>
                  </a:moveTo>
                  <a:lnTo>
                    <a:pt x="7959450" y="7301016"/>
                  </a:lnTo>
                  <a:lnTo>
                    <a:pt x="7952386" y="7305779"/>
                  </a:lnTo>
                  <a:lnTo>
                    <a:pt x="7947623" y="7312844"/>
                  </a:lnTo>
                  <a:lnTo>
                    <a:pt x="7945876" y="7321495"/>
                  </a:lnTo>
                  <a:lnTo>
                    <a:pt x="7947623" y="7330146"/>
                  </a:lnTo>
                  <a:lnTo>
                    <a:pt x="7952386" y="7337210"/>
                  </a:lnTo>
                  <a:lnTo>
                    <a:pt x="7959450" y="7341973"/>
                  </a:lnTo>
                  <a:lnTo>
                    <a:pt x="7968146" y="7343720"/>
                  </a:lnTo>
                  <a:lnTo>
                    <a:pt x="7976797" y="7341973"/>
                  </a:lnTo>
                  <a:lnTo>
                    <a:pt x="7983861" y="7337210"/>
                  </a:lnTo>
                  <a:lnTo>
                    <a:pt x="7988624" y="7330146"/>
                  </a:lnTo>
                  <a:lnTo>
                    <a:pt x="7990371" y="7321495"/>
                  </a:lnTo>
                  <a:lnTo>
                    <a:pt x="7988624" y="7312844"/>
                  </a:lnTo>
                  <a:lnTo>
                    <a:pt x="7983856" y="7305779"/>
                  </a:lnTo>
                  <a:lnTo>
                    <a:pt x="7976778" y="7301016"/>
                  </a:lnTo>
                  <a:lnTo>
                    <a:pt x="7968101" y="7299270"/>
                  </a:lnTo>
                  <a:close/>
                </a:path>
                <a:path w="11962130" h="7343775">
                  <a:moveTo>
                    <a:pt x="7879157" y="7299270"/>
                  </a:moveTo>
                  <a:lnTo>
                    <a:pt x="7870506" y="7301016"/>
                  </a:lnTo>
                  <a:lnTo>
                    <a:pt x="7863442" y="7305779"/>
                  </a:lnTo>
                  <a:lnTo>
                    <a:pt x="7858679" y="7312844"/>
                  </a:lnTo>
                  <a:lnTo>
                    <a:pt x="7856932" y="7321495"/>
                  </a:lnTo>
                  <a:lnTo>
                    <a:pt x="7858679" y="7330146"/>
                  </a:lnTo>
                  <a:lnTo>
                    <a:pt x="7863442" y="7337210"/>
                  </a:lnTo>
                  <a:lnTo>
                    <a:pt x="7870506" y="7341973"/>
                  </a:lnTo>
                  <a:lnTo>
                    <a:pt x="7879201" y="7343720"/>
                  </a:lnTo>
                  <a:lnTo>
                    <a:pt x="7887852" y="7341973"/>
                  </a:lnTo>
                  <a:lnTo>
                    <a:pt x="7894917" y="7337210"/>
                  </a:lnTo>
                  <a:lnTo>
                    <a:pt x="7899680" y="7330146"/>
                  </a:lnTo>
                  <a:lnTo>
                    <a:pt x="7901426" y="7321495"/>
                  </a:lnTo>
                  <a:lnTo>
                    <a:pt x="7899679" y="7312844"/>
                  </a:lnTo>
                  <a:lnTo>
                    <a:pt x="7894911" y="7305779"/>
                  </a:lnTo>
                  <a:lnTo>
                    <a:pt x="7887834" y="7301016"/>
                  </a:lnTo>
                  <a:lnTo>
                    <a:pt x="7879157" y="7299270"/>
                  </a:lnTo>
                  <a:close/>
                </a:path>
                <a:path w="11962130" h="7343775">
                  <a:moveTo>
                    <a:pt x="7790213" y="7299270"/>
                  </a:moveTo>
                  <a:lnTo>
                    <a:pt x="7781562" y="7301016"/>
                  </a:lnTo>
                  <a:lnTo>
                    <a:pt x="7774497" y="7305779"/>
                  </a:lnTo>
                  <a:lnTo>
                    <a:pt x="7769734" y="7312844"/>
                  </a:lnTo>
                  <a:lnTo>
                    <a:pt x="7767988" y="7321495"/>
                  </a:lnTo>
                  <a:lnTo>
                    <a:pt x="7769734" y="7330146"/>
                  </a:lnTo>
                  <a:lnTo>
                    <a:pt x="7774497" y="7337210"/>
                  </a:lnTo>
                  <a:lnTo>
                    <a:pt x="7781562" y="7341973"/>
                  </a:lnTo>
                  <a:lnTo>
                    <a:pt x="7790257" y="7343720"/>
                  </a:lnTo>
                  <a:lnTo>
                    <a:pt x="7798908" y="7341973"/>
                  </a:lnTo>
                  <a:lnTo>
                    <a:pt x="7805972" y="7337210"/>
                  </a:lnTo>
                  <a:lnTo>
                    <a:pt x="7810735" y="7330146"/>
                  </a:lnTo>
                  <a:lnTo>
                    <a:pt x="7812482" y="7321495"/>
                  </a:lnTo>
                  <a:lnTo>
                    <a:pt x="7810735" y="7312844"/>
                  </a:lnTo>
                  <a:lnTo>
                    <a:pt x="7805967" y="7305779"/>
                  </a:lnTo>
                  <a:lnTo>
                    <a:pt x="7798889" y="7301016"/>
                  </a:lnTo>
                  <a:lnTo>
                    <a:pt x="7790213" y="7299270"/>
                  </a:lnTo>
                  <a:close/>
                </a:path>
                <a:path w="11962130" h="7343775">
                  <a:moveTo>
                    <a:pt x="7701268" y="7299270"/>
                  </a:moveTo>
                  <a:lnTo>
                    <a:pt x="7692617" y="7301016"/>
                  </a:lnTo>
                  <a:lnTo>
                    <a:pt x="7685553" y="7305779"/>
                  </a:lnTo>
                  <a:lnTo>
                    <a:pt x="7680790" y="7312844"/>
                  </a:lnTo>
                  <a:lnTo>
                    <a:pt x="7679043" y="7321495"/>
                  </a:lnTo>
                  <a:lnTo>
                    <a:pt x="7680790" y="7330146"/>
                  </a:lnTo>
                  <a:lnTo>
                    <a:pt x="7685553" y="7337210"/>
                  </a:lnTo>
                  <a:lnTo>
                    <a:pt x="7692617" y="7341973"/>
                  </a:lnTo>
                  <a:lnTo>
                    <a:pt x="7701313" y="7343720"/>
                  </a:lnTo>
                  <a:lnTo>
                    <a:pt x="7709964" y="7341973"/>
                  </a:lnTo>
                  <a:lnTo>
                    <a:pt x="7717028" y="7337210"/>
                  </a:lnTo>
                  <a:lnTo>
                    <a:pt x="7721791" y="7330146"/>
                  </a:lnTo>
                  <a:lnTo>
                    <a:pt x="7723538" y="7321495"/>
                  </a:lnTo>
                  <a:lnTo>
                    <a:pt x="7721790" y="7312844"/>
                  </a:lnTo>
                  <a:lnTo>
                    <a:pt x="7717022" y="7305779"/>
                  </a:lnTo>
                  <a:lnTo>
                    <a:pt x="7709945" y="7301016"/>
                  </a:lnTo>
                  <a:lnTo>
                    <a:pt x="7701268" y="7299270"/>
                  </a:lnTo>
                  <a:close/>
                </a:path>
                <a:path w="11962130" h="7343775">
                  <a:moveTo>
                    <a:pt x="7612324" y="7299270"/>
                  </a:moveTo>
                  <a:lnTo>
                    <a:pt x="7603673" y="7301016"/>
                  </a:lnTo>
                  <a:lnTo>
                    <a:pt x="7596608" y="7305779"/>
                  </a:lnTo>
                  <a:lnTo>
                    <a:pt x="7591845" y="7312844"/>
                  </a:lnTo>
                  <a:lnTo>
                    <a:pt x="7590099" y="7321495"/>
                  </a:lnTo>
                  <a:lnTo>
                    <a:pt x="7591845" y="7330146"/>
                  </a:lnTo>
                  <a:lnTo>
                    <a:pt x="7596608" y="7337210"/>
                  </a:lnTo>
                  <a:lnTo>
                    <a:pt x="7603673" y="7341973"/>
                  </a:lnTo>
                  <a:lnTo>
                    <a:pt x="7612368" y="7343720"/>
                  </a:lnTo>
                  <a:lnTo>
                    <a:pt x="7621019" y="7341973"/>
                  </a:lnTo>
                  <a:lnTo>
                    <a:pt x="7628084" y="7337210"/>
                  </a:lnTo>
                  <a:lnTo>
                    <a:pt x="7632847" y="7330146"/>
                  </a:lnTo>
                  <a:lnTo>
                    <a:pt x="7634593" y="7321495"/>
                  </a:lnTo>
                  <a:lnTo>
                    <a:pt x="7632846" y="7312844"/>
                  </a:lnTo>
                  <a:lnTo>
                    <a:pt x="7628078" y="7305779"/>
                  </a:lnTo>
                  <a:lnTo>
                    <a:pt x="7621000" y="7301016"/>
                  </a:lnTo>
                  <a:lnTo>
                    <a:pt x="7612324" y="7299270"/>
                  </a:lnTo>
                  <a:close/>
                </a:path>
                <a:path w="11962130" h="7343775">
                  <a:moveTo>
                    <a:pt x="7523379" y="7299270"/>
                  </a:moveTo>
                  <a:lnTo>
                    <a:pt x="7514728" y="7301016"/>
                  </a:lnTo>
                  <a:lnTo>
                    <a:pt x="7507664" y="7305779"/>
                  </a:lnTo>
                  <a:lnTo>
                    <a:pt x="7502901" y="7312844"/>
                  </a:lnTo>
                  <a:lnTo>
                    <a:pt x="7501154" y="7321495"/>
                  </a:lnTo>
                  <a:lnTo>
                    <a:pt x="7502901" y="7330146"/>
                  </a:lnTo>
                  <a:lnTo>
                    <a:pt x="7507664" y="7337210"/>
                  </a:lnTo>
                  <a:lnTo>
                    <a:pt x="7514728" y="7341973"/>
                  </a:lnTo>
                  <a:lnTo>
                    <a:pt x="7523424" y="7343720"/>
                  </a:lnTo>
                  <a:lnTo>
                    <a:pt x="7532075" y="7341973"/>
                  </a:lnTo>
                  <a:lnTo>
                    <a:pt x="7539139" y="7337210"/>
                  </a:lnTo>
                  <a:lnTo>
                    <a:pt x="7543902" y="7330146"/>
                  </a:lnTo>
                  <a:lnTo>
                    <a:pt x="7545649" y="7321495"/>
                  </a:lnTo>
                  <a:lnTo>
                    <a:pt x="7543901" y="7312844"/>
                  </a:lnTo>
                  <a:lnTo>
                    <a:pt x="7539134" y="7305779"/>
                  </a:lnTo>
                  <a:lnTo>
                    <a:pt x="7532056" y="7301016"/>
                  </a:lnTo>
                  <a:lnTo>
                    <a:pt x="7523379" y="7299270"/>
                  </a:lnTo>
                  <a:close/>
                </a:path>
                <a:path w="11962130" h="7343775">
                  <a:moveTo>
                    <a:pt x="7434435" y="7299270"/>
                  </a:moveTo>
                  <a:lnTo>
                    <a:pt x="7425784" y="7301016"/>
                  </a:lnTo>
                  <a:lnTo>
                    <a:pt x="7418719" y="7305779"/>
                  </a:lnTo>
                  <a:lnTo>
                    <a:pt x="7413956" y="7312844"/>
                  </a:lnTo>
                  <a:lnTo>
                    <a:pt x="7412210" y="7321495"/>
                  </a:lnTo>
                  <a:lnTo>
                    <a:pt x="7413956" y="7330146"/>
                  </a:lnTo>
                  <a:lnTo>
                    <a:pt x="7418719" y="7337210"/>
                  </a:lnTo>
                  <a:lnTo>
                    <a:pt x="7425784" y="7341973"/>
                  </a:lnTo>
                  <a:lnTo>
                    <a:pt x="7434479" y="7343720"/>
                  </a:lnTo>
                  <a:lnTo>
                    <a:pt x="7443130" y="7341973"/>
                  </a:lnTo>
                  <a:lnTo>
                    <a:pt x="7450195" y="7337210"/>
                  </a:lnTo>
                  <a:lnTo>
                    <a:pt x="7454958" y="7330146"/>
                  </a:lnTo>
                  <a:lnTo>
                    <a:pt x="7456704" y="7321495"/>
                  </a:lnTo>
                  <a:lnTo>
                    <a:pt x="7454957" y="7312844"/>
                  </a:lnTo>
                  <a:lnTo>
                    <a:pt x="7450189" y="7305779"/>
                  </a:lnTo>
                  <a:lnTo>
                    <a:pt x="7443111" y="7301016"/>
                  </a:lnTo>
                  <a:lnTo>
                    <a:pt x="7434435" y="7299270"/>
                  </a:lnTo>
                  <a:close/>
                </a:path>
                <a:path w="11962130" h="7343775">
                  <a:moveTo>
                    <a:pt x="7345490" y="7299270"/>
                  </a:moveTo>
                  <a:lnTo>
                    <a:pt x="7336839" y="7301016"/>
                  </a:lnTo>
                  <a:lnTo>
                    <a:pt x="7329775" y="7305779"/>
                  </a:lnTo>
                  <a:lnTo>
                    <a:pt x="7325012" y="7312844"/>
                  </a:lnTo>
                  <a:lnTo>
                    <a:pt x="7323265" y="7321495"/>
                  </a:lnTo>
                  <a:lnTo>
                    <a:pt x="7325012" y="7330146"/>
                  </a:lnTo>
                  <a:lnTo>
                    <a:pt x="7329775" y="7337210"/>
                  </a:lnTo>
                  <a:lnTo>
                    <a:pt x="7336839" y="7341973"/>
                  </a:lnTo>
                  <a:lnTo>
                    <a:pt x="7345535" y="7343720"/>
                  </a:lnTo>
                  <a:lnTo>
                    <a:pt x="7354186" y="7341973"/>
                  </a:lnTo>
                  <a:lnTo>
                    <a:pt x="7361250" y="7337210"/>
                  </a:lnTo>
                  <a:lnTo>
                    <a:pt x="7366013" y="7330146"/>
                  </a:lnTo>
                  <a:lnTo>
                    <a:pt x="7367760" y="7321495"/>
                  </a:lnTo>
                  <a:lnTo>
                    <a:pt x="7366012" y="7312844"/>
                  </a:lnTo>
                  <a:lnTo>
                    <a:pt x="7361245" y="7305779"/>
                  </a:lnTo>
                  <a:lnTo>
                    <a:pt x="7354167" y="7301016"/>
                  </a:lnTo>
                  <a:lnTo>
                    <a:pt x="7345490" y="7299270"/>
                  </a:lnTo>
                  <a:close/>
                </a:path>
                <a:path w="11962130" h="7343775">
                  <a:moveTo>
                    <a:pt x="7256546" y="7299270"/>
                  </a:moveTo>
                  <a:lnTo>
                    <a:pt x="7247895" y="7301016"/>
                  </a:lnTo>
                  <a:lnTo>
                    <a:pt x="7240830" y="7305779"/>
                  </a:lnTo>
                  <a:lnTo>
                    <a:pt x="7236067" y="7312844"/>
                  </a:lnTo>
                  <a:lnTo>
                    <a:pt x="7234321" y="7321495"/>
                  </a:lnTo>
                  <a:lnTo>
                    <a:pt x="7236067" y="7330146"/>
                  </a:lnTo>
                  <a:lnTo>
                    <a:pt x="7240830" y="7337210"/>
                  </a:lnTo>
                  <a:lnTo>
                    <a:pt x="7247895" y="7341973"/>
                  </a:lnTo>
                  <a:lnTo>
                    <a:pt x="7256590" y="7343720"/>
                  </a:lnTo>
                  <a:lnTo>
                    <a:pt x="7265241" y="7341973"/>
                  </a:lnTo>
                  <a:lnTo>
                    <a:pt x="7272306" y="7337210"/>
                  </a:lnTo>
                  <a:lnTo>
                    <a:pt x="7277069" y="7330146"/>
                  </a:lnTo>
                  <a:lnTo>
                    <a:pt x="7278815" y="7321495"/>
                  </a:lnTo>
                  <a:lnTo>
                    <a:pt x="7277068" y="7312844"/>
                  </a:lnTo>
                  <a:lnTo>
                    <a:pt x="7272300" y="7305779"/>
                  </a:lnTo>
                  <a:lnTo>
                    <a:pt x="7265222" y="7301016"/>
                  </a:lnTo>
                  <a:lnTo>
                    <a:pt x="7256546" y="7299270"/>
                  </a:lnTo>
                  <a:close/>
                </a:path>
                <a:path w="11962130" h="7343775">
                  <a:moveTo>
                    <a:pt x="7167601" y="7299270"/>
                  </a:moveTo>
                  <a:lnTo>
                    <a:pt x="7158950" y="7301016"/>
                  </a:lnTo>
                  <a:lnTo>
                    <a:pt x="7151886" y="7305779"/>
                  </a:lnTo>
                  <a:lnTo>
                    <a:pt x="7147123" y="7312844"/>
                  </a:lnTo>
                  <a:lnTo>
                    <a:pt x="7145376" y="7321495"/>
                  </a:lnTo>
                  <a:lnTo>
                    <a:pt x="7147123" y="7330146"/>
                  </a:lnTo>
                  <a:lnTo>
                    <a:pt x="7151886" y="7337210"/>
                  </a:lnTo>
                  <a:lnTo>
                    <a:pt x="7158950" y="7341973"/>
                  </a:lnTo>
                  <a:lnTo>
                    <a:pt x="7167646" y="7343720"/>
                  </a:lnTo>
                  <a:lnTo>
                    <a:pt x="7176297" y="7341973"/>
                  </a:lnTo>
                  <a:lnTo>
                    <a:pt x="7183361" y="7337210"/>
                  </a:lnTo>
                  <a:lnTo>
                    <a:pt x="7188124" y="7330146"/>
                  </a:lnTo>
                  <a:lnTo>
                    <a:pt x="7189871" y="7321495"/>
                  </a:lnTo>
                  <a:lnTo>
                    <a:pt x="7188124" y="7312844"/>
                  </a:lnTo>
                  <a:lnTo>
                    <a:pt x="7183356" y="7305779"/>
                  </a:lnTo>
                  <a:lnTo>
                    <a:pt x="7176278" y="7301016"/>
                  </a:lnTo>
                  <a:lnTo>
                    <a:pt x="7167601" y="7299270"/>
                  </a:lnTo>
                  <a:close/>
                </a:path>
                <a:path w="11962130" h="7343775">
                  <a:moveTo>
                    <a:pt x="7078657" y="7299270"/>
                  </a:moveTo>
                  <a:lnTo>
                    <a:pt x="7070006" y="7301016"/>
                  </a:lnTo>
                  <a:lnTo>
                    <a:pt x="7062941" y="7305779"/>
                  </a:lnTo>
                  <a:lnTo>
                    <a:pt x="7058178" y="7312844"/>
                  </a:lnTo>
                  <a:lnTo>
                    <a:pt x="7056432" y="7321495"/>
                  </a:lnTo>
                  <a:lnTo>
                    <a:pt x="7058178" y="7330146"/>
                  </a:lnTo>
                  <a:lnTo>
                    <a:pt x="7062941" y="7337210"/>
                  </a:lnTo>
                  <a:lnTo>
                    <a:pt x="7070006" y="7341973"/>
                  </a:lnTo>
                  <a:lnTo>
                    <a:pt x="7078701" y="7343720"/>
                  </a:lnTo>
                  <a:lnTo>
                    <a:pt x="7087352" y="7341973"/>
                  </a:lnTo>
                  <a:lnTo>
                    <a:pt x="7094417" y="7337210"/>
                  </a:lnTo>
                  <a:lnTo>
                    <a:pt x="7099180" y="7330146"/>
                  </a:lnTo>
                  <a:lnTo>
                    <a:pt x="7100926" y="7321495"/>
                  </a:lnTo>
                  <a:lnTo>
                    <a:pt x="7099179" y="7312844"/>
                  </a:lnTo>
                  <a:lnTo>
                    <a:pt x="7094411" y="7305779"/>
                  </a:lnTo>
                  <a:lnTo>
                    <a:pt x="7087334" y="7301016"/>
                  </a:lnTo>
                  <a:lnTo>
                    <a:pt x="7078657" y="7299270"/>
                  </a:lnTo>
                  <a:close/>
                </a:path>
                <a:path w="11962130" h="7343775">
                  <a:moveTo>
                    <a:pt x="6989712" y="7299270"/>
                  </a:moveTo>
                  <a:lnTo>
                    <a:pt x="6981061" y="7301016"/>
                  </a:lnTo>
                  <a:lnTo>
                    <a:pt x="6973997" y="7305779"/>
                  </a:lnTo>
                  <a:lnTo>
                    <a:pt x="6969234" y="7312844"/>
                  </a:lnTo>
                  <a:lnTo>
                    <a:pt x="6967487" y="7321495"/>
                  </a:lnTo>
                  <a:lnTo>
                    <a:pt x="6969234" y="7330146"/>
                  </a:lnTo>
                  <a:lnTo>
                    <a:pt x="6973997" y="7337210"/>
                  </a:lnTo>
                  <a:lnTo>
                    <a:pt x="6981061" y="7341973"/>
                  </a:lnTo>
                  <a:lnTo>
                    <a:pt x="6989757" y="7343720"/>
                  </a:lnTo>
                  <a:lnTo>
                    <a:pt x="6998408" y="7341973"/>
                  </a:lnTo>
                  <a:lnTo>
                    <a:pt x="7005472" y="7337210"/>
                  </a:lnTo>
                  <a:lnTo>
                    <a:pt x="7010235" y="7330146"/>
                  </a:lnTo>
                  <a:lnTo>
                    <a:pt x="7011982" y="7321495"/>
                  </a:lnTo>
                  <a:lnTo>
                    <a:pt x="7010235" y="7312844"/>
                  </a:lnTo>
                  <a:lnTo>
                    <a:pt x="7005467" y="7305779"/>
                  </a:lnTo>
                  <a:lnTo>
                    <a:pt x="6998389" y="7301016"/>
                  </a:lnTo>
                  <a:lnTo>
                    <a:pt x="6989712" y="7299270"/>
                  </a:lnTo>
                  <a:close/>
                </a:path>
                <a:path w="11962130" h="7343775">
                  <a:moveTo>
                    <a:pt x="6900768" y="7299270"/>
                  </a:moveTo>
                  <a:lnTo>
                    <a:pt x="6892117" y="7301016"/>
                  </a:lnTo>
                  <a:lnTo>
                    <a:pt x="6885053" y="7305779"/>
                  </a:lnTo>
                  <a:lnTo>
                    <a:pt x="6880290" y="7312844"/>
                  </a:lnTo>
                  <a:lnTo>
                    <a:pt x="6878543" y="7321495"/>
                  </a:lnTo>
                  <a:lnTo>
                    <a:pt x="6880290" y="7330146"/>
                  </a:lnTo>
                  <a:lnTo>
                    <a:pt x="6885053" y="7337210"/>
                  </a:lnTo>
                  <a:lnTo>
                    <a:pt x="6892117" y="7341973"/>
                  </a:lnTo>
                  <a:lnTo>
                    <a:pt x="6900812" y="7343720"/>
                  </a:lnTo>
                  <a:lnTo>
                    <a:pt x="6909463" y="7341973"/>
                  </a:lnTo>
                  <a:lnTo>
                    <a:pt x="6916528" y="7337210"/>
                  </a:lnTo>
                  <a:lnTo>
                    <a:pt x="6921291" y="7330146"/>
                  </a:lnTo>
                  <a:lnTo>
                    <a:pt x="6923037" y="7321495"/>
                  </a:lnTo>
                  <a:lnTo>
                    <a:pt x="6921290" y="7312844"/>
                  </a:lnTo>
                  <a:lnTo>
                    <a:pt x="6916522" y="7305779"/>
                  </a:lnTo>
                  <a:lnTo>
                    <a:pt x="6909445" y="7301016"/>
                  </a:lnTo>
                  <a:lnTo>
                    <a:pt x="6900768" y="7299270"/>
                  </a:lnTo>
                  <a:close/>
                </a:path>
                <a:path w="11962130" h="7343775">
                  <a:moveTo>
                    <a:pt x="6811824" y="7299270"/>
                  </a:moveTo>
                  <a:lnTo>
                    <a:pt x="6803173" y="7301016"/>
                  </a:lnTo>
                  <a:lnTo>
                    <a:pt x="6796108" y="7305779"/>
                  </a:lnTo>
                  <a:lnTo>
                    <a:pt x="6791345" y="7312844"/>
                  </a:lnTo>
                  <a:lnTo>
                    <a:pt x="6789599" y="7321495"/>
                  </a:lnTo>
                  <a:lnTo>
                    <a:pt x="6791345" y="7330146"/>
                  </a:lnTo>
                  <a:lnTo>
                    <a:pt x="6796108" y="7337210"/>
                  </a:lnTo>
                  <a:lnTo>
                    <a:pt x="6803173" y="7341973"/>
                  </a:lnTo>
                  <a:lnTo>
                    <a:pt x="6811868" y="7343720"/>
                  </a:lnTo>
                  <a:lnTo>
                    <a:pt x="6820519" y="7341973"/>
                  </a:lnTo>
                  <a:lnTo>
                    <a:pt x="6827583" y="7337210"/>
                  </a:lnTo>
                  <a:lnTo>
                    <a:pt x="6832346" y="7330146"/>
                  </a:lnTo>
                  <a:lnTo>
                    <a:pt x="6834093" y="7321495"/>
                  </a:lnTo>
                  <a:lnTo>
                    <a:pt x="6832346" y="7312844"/>
                  </a:lnTo>
                  <a:lnTo>
                    <a:pt x="6827578" y="7305779"/>
                  </a:lnTo>
                  <a:lnTo>
                    <a:pt x="6820500" y="7301016"/>
                  </a:lnTo>
                  <a:lnTo>
                    <a:pt x="6811824" y="7299270"/>
                  </a:lnTo>
                  <a:close/>
                </a:path>
                <a:path w="11962130" h="7343775">
                  <a:moveTo>
                    <a:pt x="6722879" y="7299270"/>
                  </a:moveTo>
                  <a:lnTo>
                    <a:pt x="6714228" y="7301016"/>
                  </a:lnTo>
                  <a:lnTo>
                    <a:pt x="6707164" y="7305779"/>
                  </a:lnTo>
                  <a:lnTo>
                    <a:pt x="6702401" y="7312844"/>
                  </a:lnTo>
                  <a:lnTo>
                    <a:pt x="6700654" y="7321495"/>
                  </a:lnTo>
                  <a:lnTo>
                    <a:pt x="6702401" y="7330146"/>
                  </a:lnTo>
                  <a:lnTo>
                    <a:pt x="6707164" y="7337210"/>
                  </a:lnTo>
                  <a:lnTo>
                    <a:pt x="6714228" y="7341973"/>
                  </a:lnTo>
                  <a:lnTo>
                    <a:pt x="6722924" y="7343720"/>
                  </a:lnTo>
                  <a:lnTo>
                    <a:pt x="6731575" y="7341973"/>
                  </a:lnTo>
                  <a:lnTo>
                    <a:pt x="6738639" y="7337210"/>
                  </a:lnTo>
                  <a:lnTo>
                    <a:pt x="6743402" y="7330146"/>
                  </a:lnTo>
                  <a:lnTo>
                    <a:pt x="6745149" y="7321495"/>
                  </a:lnTo>
                  <a:lnTo>
                    <a:pt x="6743401" y="7312844"/>
                  </a:lnTo>
                  <a:lnTo>
                    <a:pt x="6738633" y="7305779"/>
                  </a:lnTo>
                  <a:lnTo>
                    <a:pt x="6731556" y="7301016"/>
                  </a:lnTo>
                  <a:lnTo>
                    <a:pt x="6722879" y="7299270"/>
                  </a:lnTo>
                  <a:close/>
                </a:path>
                <a:path w="11962130" h="7343775">
                  <a:moveTo>
                    <a:pt x="6633935" y="7299270"/>
                  </a:moveTo>
                  <a:lnTo>
                    <a:pt x="6625284" y="7301016"/>
                  </a:lnTo>
                  <a:lnTo>
                    <a:pt x="6618219" y="7305779"/>
                  </a:lnTo>
                  <a:lnTo>
                    <a:pt x="6613456" y="7312844"/>
                  </a:lnTo>
                  <a:lnTo>
                    <a:pt x="6611710" y="7321495"/>
                  </a:lnTo>
                  <a:lnTo>
                    <a:pt x="6613456" y="7330146"/>
                  </a:lnTo>
                  <a:lnTo>
                    <a:pt x="6618219" y="7337210"/>
                  </a:lnTo>
                  <a:lnTo>
                    <a:pt x="6625284" y="7341973"/>
                  </a:lnTo>
                  <a:lnTo>
                    <a:pt x="6633979" y="7343720"/>
                  </a:lnTo>
                  <a:lnTo>
                    <a:pt x="6642630" y="7341973"/>
                  </a:lnTo>
                  <a:lnTo>
                    <a:pt x="6649695" y="7337210"/>
                  </a:lnTo>
                  <a:lnTo>
                    <a:pt x="6654458" y="7330146"/>
                  </a:lnTo>
                  <a:lnTo>
                    <a:pt x="6656204" y="7321495"/>
                  </a:lnTo>
                  <a:lnTo>
                    <a:pt x="6654457" y="7312844"/>
                  </a:lnTo>
                  <a:lnTo>
                    <a:pt x="6649689" y="7305779"/>
                  </a:lnTo>
                  <a:lnTo>
                    <a:pt x="6642611" y="7301016"/>
                  </a:lnTo>
                  <a:lnTo>
                    <a:pt x="6633935" y="7299270"/>
                  </a:lnTo>
                  <a:close/>
                </a:path>
                <a:path w="11962130" h="7343775">
                  <a:moveTo>
                    <a:pt x="6544990" y="7299270"/>
                  </a:moveTo>
                  <a:lnTo>
                    <a:pt x="6536339" y="7301016"/>
                  </a:lnTo>
                  <a:lnTo>
                    <a:pt x="6529275" y="7305779"/>
                  </a:lnTo>
                  <a:lnTo>
                    <a:pt x="6524512" y="7312844"/>
                  </a:lnTo>
                  <a:lnTo>
                    <a:pt x="6522765" y="7321495"/>
                  </a:lnTo>
                  <a:lnTo>
                    <a:pt x="6524512" y="7330146"/>
                  </a:lnTo>
                  <a:lnTo>
                    <a:pt x="6529275" y="7337210"/>
                  </a:lnTo>
                  <a:lnTo>
                    <a:pt x="6536339" y="7341973"/>
                  </a:lnTo>
                  <a:lnTo>
                    <a:pt x="6545035" y="7343720"/>
                  </a:lnTo>
                  <a:lnTo>
                    <a:pt x="6553686" y="7341973"/>
                  </a:lnTo>
                  <a:lnTo>
                    <a:pt x="6560750" y="7337210"/>
                  </a:lnTo>
                  <a:lnTo>
                    <a:pt x="6565513" y="7330146"/>
                  </a:lnTo>
                  <a:lnTo>
                    <a:pt x="6567260" y="7321495"/>
                  </a:lnTo>
                  <a:lnTo>
                    <a:pt x="6565512" y="7312844"/>
                  </a:lnTo>
                  <a:lnTo>
                    <a:pt x="6560745" y="7305779"/>
                  </a:lnTo>
                  <a:lnTo>
                    <a:pt x="6553667" y="7301016"/>
                  </a:lnTo>
                  <a:lnTo>
                    <a:pt x="6544990" y="7299270"/>
                  </a:lnTo>
                  <a:close/>
                </a:path>
                <a:path w="11962130" h="7343775">
                  <a:moveTo>
                    <a:pt x="6456046" y="7299270"/>
                  </a:moveTo>
                  <a:lnTo>
                    <a:pt x="6447395" y="7301016"/>
                  </a:lnTo>
                  <a:lnTo>
                    <a:pt x="6440330" y="7305779"/>
                  </a:lnTo>
                  <a:lnTo>
                    <a:pt x="6435567" y="7312844"/>
                  </a:lnTo>
                  <a:lnTo>
                    <a:pt x="6433821" y="7321495"/>
                  </a:lnTo>
                  <a:lnTo>
                    <a:pt x="6435567" y="7330146"/>
                  </a:lnTo>
                  <a:lnTo>
                    <a:pt x="6440330" y="7337210"/>
                  </a:lnTo>
                  <a:lnTo>
                    <a:pt x="6447395" y="7341973"/>
                  </a:lnTo>
                  <a:lnTo>
                    <a:pt x="6456090" y="7343720"/>
                  </a:lnTo>
                  <a:lnTo>
                    <a:pt x="6464741" y="7341973"/>
                  </a:lnTo>
                  <a:lnTo>
                    <a:pt x="6471806" y="7337210"/>
                  </a:lnTo>
                  <a:lnTo>
                    <a:pt x="6476569" y="7330146"/>
                  </a:lnTo>
                  <a:lnTo>
                    <a:pt x="6478315" y="7321495"/>
                  </a:lnTo>
                  <a:lnTo>
                    <a:pt x="6476568" y="7312844"/>
                  </a:lnTo>
                  <a:lnTo>
                    <a:pt x="6471800" y="7305779"/>
                  </a:lnTo>
                  <a:lnTo>
                    <a:pt x="6464722" y="7301016"/>
                  </a:lnTo>
                  <a:lnTo>
                    <a:pt x="6456046" y="7299270"/>
                  </a:lnTo>
                  <a:close/>
                </a:path>
                <a:path w="11962130" h="7343775">
                  <a:moveTo>
                    <a:pt x="6367101" y="7299270"/>
                  </a:moveTo>
                  <a:lnTo>
                    <a:pt x="6358450" y="7301016"/>
                  </a:lnTo>
                  <a:lnTo>
                    <a:pt x="6351386" y="7305779"/>
                  </a:lnTo>
                  <a:lnTo>
                    <a:pt x="6346623" y="7312844"/>
                  </a:lnTo>
                  <a:lnTo>
                    <a:pt x="6344876" y="7321495"/>
                  </a:lnTo>
                  <a:lnTo>
                    <a:pt x="6346623" y="7330146"/>
                  </a:lnTo>
                  <a:lnTo>
                    <a:pt x="6351386" y="7337210"/>
                  </a:lnTo>
                  <a:lnTo>
                    <a:pt x="6358450" y="7341973"/>
                  </a:lnTo>
                  <a:lnTo>
                    <a:pt x="6367146" y="7343720"/>
                  </a:lnTo>
                  <a:lnTo>
                    <a:pt x="6375797" y="7341973"/>
                  </a:lnTo>
                  <a:lnTo>
                    <a:pt x="6382861" y="7337210"/>
                  </a:lnTo>
                  <a:lnTo>
                    <a:pt x="6387624" y="7330146"/>
                  </a:lnTo>
                  <a:lnTo>
                    <a:pt x="6389371" y="7321495"/>
                  </a:lnTo>
                  <a:lnTo>
                    <a:pt x="6387624" y="7312844"/>
                  </a:lnTo>
                  <a:lnTo>
                    <a:pt x="6382856" y="7305779"/>
                  </a:lnTo>
                  <a:lnTo>
                    <a:pt x="6375778" y="7301016"/>
                  </a:lnTo>
                  <a:lnTo>
                    <a:pt x="6367101" y="7299270"/>
                  </a:lnTo>
                  <a:close/>
                </a:path>
                <a:path w="11962130" h="7343775">
                  <a:moveTo>
                    <a:pt x="6278157" y="7299270"/>
                  </a:moveTo>
                  <a:lnTo>
                    <a:pt x="6269506" y="7301016"/>
                  </a:lnTo>
                  <a:lnTo>
                    <a:pt x="6262441" y="7305779"/>
                  </a:lnTo>
                  <a:lnTo>
                    <a:pt x="6257678" y="7312844"/>
                  </a:lnTo>
                  <a:lnTo>
                    <a:pt x="6255932" y="7321495"/>
                  </a:lnTo>
                  <a:lnTo>
                    <a:pt x="6257678" y="7330146"/>
                  </a:lnTo>
                  <a:lnTo>
                    <a:pt x="6262441" y="7337210"/>
                  </a:lnTo>
                  <a:lnTo>
                    <a:pt x="6269506" y="7341973"/>
                  </a:lnTo>
                  <a:lnTo>
                    <a:pt x="6278201" y="7343720"/>
                  </a:lnTo>
                  <a:lnTo>
                    <a:pt x="6286852" y="7341973"/>
                  </a:lnTo>
                  <a:lnTo>
                    <a:pt x="6293917" y="7337210"/>
                  </a:lnTo>
                  <a:lnTo>
                    <a:pt x="6298680" y="7330146"/>
                  </a:lnTo>
                  <a:lnTo>
                    <a:pt x="6300426" y="7321495"/>
                  </a:lnTo>
                  <a:lnTo>
                    <a:pt x="6298679" y="7312844"/>
                  </a:lnTo>
                  <a:lnTo>
                    <a:pt x="6293911" y="7305779"/>
                  </a:lnTo>
                  <a:lnTo>
                    <a:pt x="6286834" y="7301016"/>
                  </a:lnTo>
                  <a:lnTo>
                    <a:pt x="6278157" y="7299270"/>
                  </a:lnTo>
                  <a:close/>
                </a:path>
                <a:path w="11962130" h="7343775">
                  <a:moveTo>
                    <a:pt x="6189212" y="7299270"/>
                  </a:moveTo>
                  <a:lnTo>
                    <a:pt x="6180561" y="7301016"/>
                  </a:lnTo>
                  <a:lnTo>
                    <a:pt x="6173497" y="7305779"/>
                  </a:lnTo>
                  <a:lnTo>
                    <a:pt x="6168734" y="7312844"/>
                  </a:lnTo>
                  <a:lnTo>
                    <a:pt x="6166987" y="7321495"/>
                  </a:lnTo>
                  <a:lnTo>
                    <a:pt x="6168734" y="7330146"/>
                  </a:lnTo>
                  <a:lnTo>
                    <a:pt x="6173497" y="7337210"/>
                  </a:lnTo>
                  <a:lnTo>
                    <a:pt x="6180561" y="7341973"/>
                  </a:lnTo>
                  <a:lnTo>
                    <a:pt x="6189257" y="7343720"/>
                  </a:lnTo>
                  <a:lnTo>
                    <a:pt x="6197908" y="7341973"/>
                  </a:lnTo>
                  <a:lnTo>
                    <a:pt x="6204972" y="7337210"/>
                  </a:lnTo>
                  <a:lnTo>
                    <a:pt x="6209735" y="7330146"/>
                  </a:lnTo>
                  <a:lnTo>
                    <a:pt x="6211482" y="7321495"/>
                  </a:lnTo>
                  <a:lnTo>
                    <a:pt x="6209735" y="7312844"/>
                  </a:lnTo>
                  <a:lnTo>
                    <a:pt x="6204967" y="7305779"/>
                  </a:lnTo>
                  <a:lnTo>
                    <a:pt x="6197889" y="7301016"/>
                  </a:lnTo>
                  <a:lnTo>
                    <a:pt x="6189212" y="7299270"/>
                  </a:lnTo>
                  <a:close/>
                </a:path>
                <a:path w="11962130" h="7343775">
                  <a:moveTo>
                    <a:pt x="6100268" y="7299270"/>
                  </a:moveTo>
                  <a:lnTo>
                    <a:pt x="6091617" y="7301016"/>
                  </a:lnTo>
                  <a:lnTo>
                    <a:pt x="6084553" y="7305779"/>
                  </a:lnTo>
                  <a:lnTo>
                    <a:pt x="6079790" y="7312844"/>
                  </a:lnTo>
                  <a:lnTo>
                    <a:pt x="6078043" y="7321495"/>
                  </a:lnTo>
                  <a:lnTo>
                    <a:pt x="6079790" y="7330146"/>
                  </a:lnTo>
                  <a:lnTo>
                    <a:pt x="6084553" y="7337210"/>
                  </a:lnTo>
                  <a:lnTo>
                    <a:pt x="6091617" y="7341973"/>
                  </a:lnTo>
                  <a:lnTo>
                    <a:pt x="6100312" y="7343720"/>
                  </a:lnTo>
                  <a:lnTo>
                    <a:pt x="6108963" y="7341973"/>
                  </a:lnTo>
                  <a:lnTo>
                    <a:pt x="6116028" y="7337210"/>
                  </a:lnTo>
                  <a:lnTo>
                    <a:pt x="6120791" y="7330146"/>
                  </a:lnTo>
                  <a:lnTo>
                    <a:pt x="6122537" y="7321495"/>
                  </a:lnTo>
                  <a:lnTo>
                    <a:pt x="6120790" y="7312844"/>
                  </a:lnTo>
                  <a:lnTo>
                    <a:pt x="6116022" y="7305779"/>
                  </a:lnTo>
                  <a:lnTo>
                    <a:pt x="6108945" y="7301016"/>
                  </a:lnTo>
                  <a:lnTo>
                    <a:pt x="6100268" y="7299270"/>
                  </a:lnTo>
                  <a:close/>
                </a:path>
                <a:path w="11962130" h="7343775">
                  <a:moveTo>
                    <a:pt x="6011324" y="7299270"/>
                  </a:moveTo>
                  <a:lnTo>
                    <a:pt x="6002673" y="7301016"/>
                  </a:lnTo>
                  <a:lnTo>
                    <a:pt x="5995608" y="7305779"/>
                  </a:lnTo>
                  <a:lnTo>
                    <a:pt x="5990845" y="7312844"/>
                  </a:lnTo>
                  <a:lnTo>
                    <a:pt x="5989099" y="7321495"/>
                  </a:lnTo>
                  <a:lnTo>
                    <a:pt x="5990845" y="7330146"/>
                  </a:lnTo>
                  <a:lnTo>
                    <a:pt x="5995608" y="7337210"/>
                  </a:lnTo>
                  <a:lnTo>
                    <a:pt x="6002673" y="7341973"/>
                  </a:lnTo>
                  <a:lnTo>
                    <a:pt x="6011368" y="7343720"/>
                  </a:lnTo>
                  <a:lnTo>
                    <a:pt x="6020019" y="7341973"/>
                  </a:lnTo>
                  <a:lnTo>
                    <a:pt x="6027083" y="7337210"/>
                  </a:lnTo>
                  <a:lnTo>
                    <a:pt x="6031846" y="7330146"/>
                  </a:lnTo>
                  <a:lnTo>
                    <a:pt x="6033593" y="7321495"/>
                  </a:lnTo>
                  <a:lnTo>
                    <a:pt x="6031846" y="7312844"/>
                  </a:lnTo>
                  <a:lnTo>
                    <a:pt x="6027078" y="7305779"/>
                  </a:lnTo>
                  <a:lnTo>
                    <a:pt x="6020000" y="7301016"/>
                  </a:lnTo>
                  <a:lnTo>
                    <a:pt x="6011324" y="7299270"/>
                  </a:lnTo>
                  <a:close/>
                </a:path>
                <a:path w="11962130" h="7343775">
                  <a:moveTo>
                    <a:pt x="5922379" y="7299270"/>
                  </a:moveTo>
                  <a:lnTo>
                    <a:pt x="5913728" y="7301016"/>
                  </a:lnTo>
                  <a:lnTo>
                    <a:pt x="5906664" y="7305779"/>
                  </a:lnTo>
                  <a:lnTo>
                    <a:pt x="5901901" y="7312844"/>
                  </a:lnTo>
                  <a:lnTo>
                    <a:pt x="5900154" y="7321495"/>
                  </a:lnTo>
                  <a:lnTo>
                    <a:pt x="5901901" y="7330146"/>
                  </a:lnTo>
                  <a:lnTo>
                    <a:pt x="5906664" y="7337210"/>
                  </a:lnTo>
                  <a:lnTo>
                    <a:pt x="5913728" y="7341973"/>
                  </a:lnTo>
                  <a:lnTo>
                    <a:pt x="5922424" y="7343720"/>
                  </a:lnTo>
                  <a:lnTo>
                    <a:pt x="5931075" y="7341973"/>
                  </a:lnTo>
                  <a:lnTo>
                    <a:pt x="5938139" y="7337210"/>
                  </a:lnTo>
                  <a:lnTo>
                    <a:pt x="5942902" y="7330146"/>
                  </a:lnTo>
                  <a:lnTo>
                    <a:pt x="5944649" y="7321495"/>
                  </a:lnTo>
                  <a:lnTo>
                    <a:pt x="5942901" y="7312844"/>
                  </a:lnTo>
                  <a:lnTo>
                    <a:pt x="5938133" y="7305779"/>
                  </a:lnTo>
                  <a:lnTo>
                    <a:pt x="5931056" y="7301016"/>
                  </a:lnTo>
                  <a:lnTo>
                    <a:pt x="5922379" y="7299270"/>
                  </a:lnTo>
                  <a:close/>
                </a:path>
                <a:path w="11962130" h="7343775">
                  <a:moveTo>
                    <a:pt x="5833435" y="7299270"/>
                  </a:moveTo>
                  <a:lnTo>
                    <a:pt x="5824784" y="7301016"/>
                  </a:lnTo>
                  <a:lnTo>
                    <a:pt x="5817719" y="7305779"/>
                  </a:lnTo>
                  <a:lnTo>
                    <a:pt x="5812956" y="7312844"/>
                  </a:lnTo>
                  <a:lnTo>
                    <a:pt x="5811210" y="7321495"/>
                  </a:lnTo>
                  <a:lnTo>
                    <a:pt x="5812956" y="7330146"/>
                  </a:lnTo>
                  <a:lnTo>
                    <a:pt x="5817719" y="7337210"/>
                  </a:lnTo>
                  <a:lnTo>
                    <a:pt x="5824784" y="7341973"/>
                  </a:lnTo>
                  <a:lnTo>
                    <a:pt x="5833479" y="7343720"/>
                  </a:lnTo>
                  <a:lnTo>
                    <a:pt x="5842130" y="7341973"/>
                  </a:lnTo>
                  <a:lnTo>
                    <a:pt x="5849195" y="7337210"/>
                  </a:lnTo>
                  <a:lnTo>
                    <a:pt x="5853958" y="7330146"/>
                  </a:lnTo>
                  <a:lnTo>
                    <a:pt x="5855704" y="7321495"/>
                  </a:lnTo>
                  <a:lnTo>
                    <a:pt x="5853957" y="7312844"/>
                  </a:lnTo>
                  <a:lnTo>
                    <a:pt x="5849189" y="7305779"/>
                  </a:lnTo>
                  <a:lnTo>
                    <a:pt x="5842111" y="7301016"/>
                  </a:lnTo>
                  <a:lnTo>
                    <a:pt x="5833435" y="7299270"/>
                  </a:lnTo>
                  <a:close/>
                </a:path>
                <a:path w="11962130" h="7343775">
                  <a:moveTo>
                    <a:pt x="5744490" y="7299270"/>
                  </a:moveTo>
                  <a:lnTo>
                    <a:pt x="5735839" y="7301016"/>
                  </a:lnTo>
                  <a:lnTo>
                    <a:pt x="5728775" y="7305779"/>
                  </a:lnTo>
                  <a:lnTo>
                    <a:pt x="5724012" y="7312844"/>
                  </a:lnTo>
                  <a:lnTo>
                    <a:pt x="5722265" y="7321495"/>
                  </a:lnTo>
                  <a:lnTo>
                    <a:pt x="5724012" y="7330146"/>
                  </a:lnTo>
                  <a:lnTo>
                    <a:pt x="5728775" y="7337210"/>
                  </a:lnTo>
                  <a:lnTo>
                    <a:pt x="5735839" y="7341973"/>
                  </a:lnTo>
                  <a:lnTo>
                    <a:pt x="5744535" y="7343720"/>
                  </a:lnTo>
                  <a:lnTo>
                    <a:pt x="5753186" y="7341973"/>
                  </a:lnTo>
                  <a:lnTo>
                    <a:pt x="5760250" y="7337210"/>
                  </a:lnTo>
                  <a:lnTo>
                    <a:pt x="5765013" y="7330146"/>
                  </a:lnTo>
                  <a:lnTo>
                    <a:pt x="5766760" y="7321495"/>
                  </a:lnTo>
                  <a:lnTo>
                    <a:pt x="5765012" y="7312844"/>
                  </a:lnTo>
                  <a:lnTo>
                    <a:pt x="5760245" y="7305779"/>
                  </a:lnTo>
                  <a:lnTo>
                    <a:pt x="5753167" y="7301016"/>
                  </a:lnTo>
                  <a:lnTo>
                    <a:pt x="5744490" y="7299270"/>
                  </a:lnTo>
                  <a:close/>
                </a:path>
                <a:path w="11962130" h="7343775">
                  <a:moveTo>
                    <a:pt x="5655544" y="7299270"/>
                  </a:moveTo>
                  <a:lnTo>
                    <a:pt x="5646894" y="7301016"/>
                  </a:lnTo>
                  <a:lnTo>
                    <a:pt x="5639829" y="7305779"/>
                  </a:lnTo>
                  <a:lnTo>
                    <a:pt x="5635066" y="7312844"/>
                  </a:lnTo>
                  <a:lnTo>
                    <a:pt x="5633319" y="7321495"/>
                  </a:lnTo>
                  <a:lnTo>
                    <a:pt x="5635066" y="7330146"/>
                  </a:lnTo>
                  <a:lnTo>
                    <a:pt x="5639829" y="7337210"/>
                  </a:lnTo>
                  <a:lnTo>
                    <a:pt x="5646894" y="7341973"/>
                  </a:lnTo>
                  <a:lnTo>
                    <a:pt x="5655590" y="7343720"/>
                  </a:lnTo>
                  <a:lnTo>
                    <a:pt x="5664241" y="7341973"/>
                  </a:lnTo>
                  <a:lnTo>
                    <a:pt x="5671305" y="7337210"/>
                  </a:lnTo>
                  <a:lnTo>
                    <a:pt x="5676068" y="7330146"/>
                  </a:lnTo>
                  <a:lnTo>
                    <a:pt x="5677815" y="7321495"/>
                  </a:lnTo>
                  <a:lnTo>
                    <a:pt x="5676068" y="7312844"/>
                  </a:lnTo>
                  <a:lnTo>
                    <a:pt x="5671299" y="7305779"/>
                  </a:lnTo>
                  <a:lnTo>
                    <a:pt x="5664221" y="7301016"/>
                  </a:lnTo>
                  <a:lnTo>
                    <a:pt x="5655544" y="7299270"/>
                  </a:lnTo>
                  <a:close/>
                </a:path>
                <a:path w="11962130" h="7343775">
                  <a:moveTo>
                    <a:pt x="5566600" y="7299270"/>
                  </a:moveTo>
                  <a:lnTo>
                    <a:pt x="5557949" y="7301016"/>
                  </a:lnTo>
                  <a:lnTo>
                    <a:pt x="5550885" y="7305779"/>
                  </a:lnTo>
                  <a:lnTo>
                    <a:pt x="5546122" y="7312844"/>
                  </a:lnTo>
                  <a:lnTo>
                    <a:pt x="5544375" y="7321495"/>
                  </a:lnTo>
                  <a:lnTo>
                    <a:pt x="5546122" y="7330146"/>
                  </a:lnTo>
                  <a:lnTo>
                    <a:pt x="5550885" y="7337210"/>
                  </a:lnTo>
                  <a:lnTo>
                    <a:pt x="5557949" y="7341973"/>
                  </a:lnTo>
                  <a:lnTo>
                    <a:pt x="5566644" y="7343720"/>
                  </a:lnTo>
                  <a:lnTo>
                    <a:pt x="5575295" y="7341973"/>
                  </a:lnTo>
                  <a:lnTo>
                    <a:pt x="5582360" y="7337210"/>
                  </a:lnTo>
                  <a:lnTo>
                    <a:pt x="5587123" y="7330146"/>
                  </a:lnTo>
                  <a:lnTo>
                    <a:pt x="5588869" y="7321495"/>
                  </a:lnTo>
                  <a:lnTo>
                    <a:pt x="5587122" y="7312844"/>
                  </a:lnTo>
                  <a:lnTo>
                    <a:pt x="5582354" y="7305779"/>
                  </a:lnTo>
                  <a:lnTo>
                    <a:pt x="5575277" y="7301016"/>
                  </a:lnTo>
                  <a:lnTo>
                    <a:pt x="5566600" y="7299270"/>
                  </a:lnTo>
                  <a:close/>
                </a:path>
                <a:path w="11962130" h="7343775">
                  <a:moveTo>
                    <a:pt x="5477656" y="7299270"/>
                  </a:moveTo>
                  <a:lnTo>
                    <a:pt x="5469005" y="7301016"/>
                  </a:lnTo>
                  <a:lnTo>
                    <a:pt x="5461940" y="7305779"/>
                  </a:lnTo>
                  <a:lnTo>
                    <a:pt x="5457177" y="7312844"/>
                  </a:lnTo>
                  <a:lnTo>
                    <a:pt x="5455431" y="7321495"/>
                  </a:lnTo>
                  <a:lnTo>
                    <a:pt x="5457177" y="7330146"/>
                  </a:lnTo>
                  <a:lnTo>
                    <a:pt x="5461940" y="7337210"/>
                  </a:lnTo>
                  <a:lnTo>
                    <a:pt x="5469005" y="7341973"/>
                  </a:lnTo>
                  <a:lnTo>
                    <a:pt x="5477700" y="7343720"/>
                  </a:lnTo>
                  <a:lnTo>
                    <a:pt x="5486351" y="7341973"/>
                  </a:lnTo>
                  <a:lnTo>
                    <a:pt x="5493415" y="7337210"/>
                  </a:lnTo>
                  <a:lnTo>
                    <a:pt x="5498178" y="7330146"/>
                  </a:lnTo>
                  <a:lnTo>
                    <a:pt x="5499925" y="7321495"/>
                  </a:lnTo>
                  <a:lnTo>
                    <a:pt x="5498178" y="7312844"/>
                  </a:lnTo>
                  <a:lnTo>
                    <a:pt x="5493410" y="7305779"/>
                  </a:lnTo>
                  <a:lnTo>
                    <a:pt x="5486332" y="7301016"/>
                  </a:lnTo>
                  <a:lnTo>
                    <a:pt x="5477656" y="7299270"/>
                  </a:lnTo>
                  <a:close/>
                </a:path>
                <a:path w="11962130" h="7343775">
                  <a:moveTo>
                    <a:pt x="5388711" y="7299270"/>
                  </a:moveTo>
                  <a:lnTo>
                    <a:pt x="5380060" y="7301016"/>
                  </a:lnTo>
                  <a:lnTo>
                    <a:pt x="5372996" y="7305779"/>
                  </a:lnTo>
                  <a:lnTo>
                    <a:pt x="5368233" y="7312844"/>
                  </a:lnTo>
                  <a:lnTo>
                    <a:pt x="5366486" y="7321495"/>
                  </a:lnTo>
                  <a:lnTo>
                    <a:pt x="5368233" y="7330146"/>
                  </a:lnTo>
                  <a:lnTo>
                    <a:pt x="5372996" y="7337210"/>
                  </a:lnTo>
                  <a:lnTo>
                    <a:pt x="5380060" y="7341973"/>
                  </a:lnTo>
                  <a:lnTo>
                    <a:pt x="5388756" y="7343720"/>
                  </a:lnTo>
                  <a:lnTo>
                    <a:pt x="5397407" y="7341973"/>
                  </a:lnTo>
                  <a:lnTo>
                    <a:pt x="5404471" y="7337210"/>
                  </a:lnTo>
                  <a:lnTo>
                    <a:pt x="5409234" y="7330146"/>
                  </a:lnTo>
                  <a:lnTo>
                    <a:pt x="5410981" y="7321495"/>
                  </a:lnTo>
                  <a:lnTo>
                    <a:pt x="5409233" y="7312844"/>
                  </a:lnTo>
                  <a:lnTo>
                    <a:pt x="5404465" y="7305779"/>
                  </a:lnTo>
                  <a:lnTo>
                    <a:pt x="5397388" y="7301016"/>
                  </a:lnTo>
                  <a:lnTo>
                    <a:pt x="5388711" y="7299270"/>
                  </a:lnTo>
                  <a:close/>
                </a:path>
                <a:path w="11962130" h="7343775">
                  <a:moveTo>
                    <a:pt x="5299767" y="7299270"/>
                  </a:moveTo>
                  <a:lnTo>
                    <a:pt x="5291116" y="7301016"/>
                  </a:lnTo>
                  <a:lnTo>
                    <a:pt x="5284051" y="7305779"/>
                  </a:lnTo>
                  <a:lnTo>
                    <a:pt x="5279288" y="7312844"/>
                  </a:lnTo>
                  <a:lnTo>
                    <a:pt x="5277542" y="7321495"/>
                  </a:lnTo>
                  <a:lnTo>
                    <a:pt x="5279288" y="7330146"/>
                  </a:lnTo>
                  <a:lnTo>
                    <a:pt x="5284051" y="7337210"/>
                  </a:lnTo>
                  <a:lnTo>
                    <a:pt x="5291116" y="7341973"/>
                  </a:lnTo>
                  <a:lnTo>
                    <a:pt x="5299811" y="7343720"/>
                  </a:lnTo>
                  <a:lnTo>
                    <a:pt x="5308462" y="7341973"/>
                  </a:lnTo>
                  <a:lnTo>
                    <a:pt x="5315527" y="7337210"/>
                  </a:lnTo>
                  <a:lnTo>
                    <a:pt x="5320290" y="7330146"/>
                  </a:lnTo>
                  <a:lnTo>
                    <a:pt x="5322036" y="7321495"/>
                  </a:lnTo>
                  <a:lnTo>
                    <a:pt x="5320289" y="7312844"/>
                  </a:lnTo>
                  <a:lnTo>
                    <a:pt x="5315521" y="7305779"/>
                  </a:lnTo>
                  <a:lnTo>
                    <a:pt x="5308443" y="7301016"/>
                  </a:lnTo>
                  <a:lnTo>
                    <a:pt x="5299767" y="7299270"/>
                  </a:lnTo>
                  <a:close/>
                </a:path>
                <a:path w="11962130" h="7343775">
                  <a:moveTo>
                    <a:pt x="5210822" y="7299270"/>
                  </a:moveTo>
                  <a:lnTo>
                    <a:pt x="5202171" y="7301016"/>
                  </a:lnTo>
                  <a:lnTo>
                    <a:pt x="5195107" y="7305779"/>
                  </a:lnTo>
                  <a:lnTo>
                    <a:pt x="5190344" y="7312844"/>
                  </a:lnTo>
                  <a:lnTo>
                    <a:pt x="5188597" y="7321495"/>
                  </a:lnTo>
                  <a:lnTo>
                    <a:pt x="5190344" y="7330146"/>
                  </a:lnTo>
                  <a:lnTo>
                    <a:pt x="5195107" y="7337210"/>
                  </a:lnTo>
                  <a:lnTo>
                    <a:pt x="5202171" y="7341973"/>
                  </a:lnTo>
                  <a:lnTo>
                    <a:pt x="5210867" y="7343720"/>
                  </a:lnTo>
                  <a:lnTo>
                    <a:pt x="5219518" y="7341973"/>
                  </a:lnTo>
                  <a:lnTo>
                    <a:pt x="5226582" y="7337210"/>
                  </a:lnTo>
                  <a:lnTo>
                    <a:pt x="5231345" y="7330146"/>
                  </a:lnTo>
                  <a:lnTo>
                    <a:pt x="5233092" y="7321495"/>
                  </a:lnTo>
                  <a:lnTo>
                    <a:pt x="5231344" y="7312844"/>
                  </a:lnTo>
                  <a:lnTo>
                    <a:pt x="5226577" y="7305779"/>
                  </a:lnTo>
                  <a:lnTo>
                    <a:pt x="5219499" y="7301016"/>
                  </a:lnTo>
                  <a:lnTo>
                    <a:pt x="5210822" y="7299270"/>
                  </a:lnTo>
                  <a:close/>
                </a:path>
                <a:path w="11962130" h="7343775">
                  <a:moveTo>
                    <a:pt x="5121876" y="7299270"/>
                  </a:moveTo>
                  <a:lnTo>
                    <a:pt x="5113225" y="7301016"/>
                  </a:lnTo>
                  <a:lnTo>
                    <a:pt x="5106161" y="7305779"/>
                  </a:lnTo>
                  <a:lnTo>
                    <a:pt x="5101398" y="7312844"/>
                  </a:lnTo>
                  <a:lnTo>
                    <a:pt x="5099651" y="7321495"/>
                  </a:lnTo>
                  <a:lnTo>
                    <a:pt x="5101398" y="7330146"/>
                  </a:lnTo>
                  <a:lnTo>
                    <a:pt x="5106161" y="7337210"/>
                  </a:lnTo>
                  <a:lnTo>
                    <a:pt x="5113225" y="7341973"/>
                  </a:lnTo>
                  <a:lnTo>
                    <a:pt x="5121921" y="7343720"/>
                  </a:lnTo>
                  <a:lnTo>
                    <a:pt x="5130572" y="7341973"/>
                  </a:lnTo>
                  <a:lnTo>
                    <a:pt x="5137636" y="7337210"/>
                  </a:lnTo>
                  <a:lnTo>
                    <a:pt x="5142399" y="7330146"/>
                  </a:lnTo>
                  <a:lnTo>
                    <a:pt x="5144146" y="7321495"/>
                  </a:lnTo>
                  <a:lnTo>
                    <a:pt x="5142399" y="7312844"/>
                  </a:lnTo>
                  <a:lnTo>
                    <a:pt x="5137631" y="7305779"/>
                  </a:lnTo>
                  <a:lnTo>
                    <a:pt x="5130553" y="7301016"/>
                  </a:lnTo>
                  <a:lnTo>
                    <a:pt x="5121876" y="7299270"/>
                  </a:lnTo>
                  <a:close/>
                </a:path>
                <a:path w="11962130" h="7343775">
                  <a:moveTo>
                    <a:pt x="5032932" y="7299270"/>
                  </a:moveTo>
                  <a:lnTo>
                    <a:pt x="5024281" y="7301016"/>
                  </a:lnTo>
                  <a:lnTo>
                    <a:pt x="5017217" y="7305779"/>
                  </a:lnTo>
                  <a:lnTo>
                    <a:pt x="5012454" y="7312844"/>
                  </a:lnTo>
                  <a:lnTo>
                    <a:pt x="5010707" y="7321495"/>
                  </a:lnTo>
                  <a:lnTo>
                    <a:pt x="5012454" y="7330146"/>
                  </a:lnTo>
                  <a:lnTo>
                    <a:pt x="5017217" y="7337210"/>
                  </a:lnTo>
                  <a:lnTo>
                    <a:pt x="5024281" y="7341973"/>
                  </a:lnTo>
                  <a:lnTo>
                    <a:pt x="5032976" y="7343720"/>
                  </a:lnTo>
                  <a:lnTo>
                    <a:pt x="5041627" y="7341973"/>
                  </a:lnTo>
                  <a:lnTo>
                    <a:pt x="5048692" y="7337210"/>
                  </a:lnTo>
                  <a:lnTo>
                    <a:pt x="5053455" y="7330146"/>
                  </a:lnTo>
                  <a:lnTo>
                    <a:pt x="5055201" y="7321495"/>
                  </a:lnTo>
                  <a:lnTo>
                    <a:pt x="5053454" y="7312844"/>
                  </a:lnTo>
                  <a:lnTo>
                    <a:pt x="5048686" y="7305779"/>
                  </a:lnTo>
                  <a:lnTo>
                    <a:pt x="5041609" y="7301016"/>
                  </a:lnTo>
                  <a:lnTo>
                    <a:pt x="5032932" y="7299270"/>
                  </a:lnTo>
                  <a:close/>
                </a:path>
                <a:path w="11962130" h="7343775">
                  <a:moveTo>
                    <a:pt x="4943988" y="7299270"/>
                  </a:moveTo>
                  <a:lnTo>
                    <a:pt x="4935337" y="7301016"/>
                  </a:lnTo>
                  <a:lnTo>
                    <a:pt x="4928272" y="7305779"/>
                  </a:lnTo>
                  <a:lnTo>
                    <a:pt x="4923509" y="7312844"/>
                  </a:lnTo>
                  <a:lnTo>
                    <a:pt x="4921763" y="7321495"/>
                  </a:lnTo>
                  <a:lnTo>
                    <a:pt x="4923509" y="7330146"/>
                  </a:lnTo>
                  <a:lnTo>
                    <a:pt x="4928272" y="7337210"/>
                  </a:lnTo>
                  <a:lnTo>
                    <a:pt x="4935337" y="7341973"/>
                  </a:lnTo>
                  <a:lnTo>
                    <a:pt x="4944032" y="7343720"/>
                  </a:lnTo>
                  <a:lnTo>
                    <a:pt x="4952683" y="7341973"/>
                  </a:lnTo>
                  <a:lnTo>
                    <a:pt x="4959747" y="7337210"/>
                  </a:lnTo>
                  <a:lnTo>
                    <a:pt x="4964510" y="7330146"/>
                  </a:lnTo>
                  <a:lnTo>
                    <a:pt x="4966257" y="7321495"/>
                  </a:lnTo>
                  <a:lnTo>
                    <a:pt x="4964510" y="7312844"/>
                  </a:lnTo>
                  <a:lnTo>
                    <a:pt x="4959742" y="7305779"/>
                  </a:lnTo>
                  <a:lnTo>
                    <a:pt x="4952664" y="7301016"/>
                  </a:lnTo>
                  <a:lnTo>
                    <a:pt x="4943988" y="7299270"/>
                  </a:lnTo>
                  <a:close/>
                </a:path>
                <a:path w="11962130" h="7343775">
                  <a:moveTo>
                    <a:pt x="4855043" y="7299270"/>
                  </a:moveTo>
                  <a:lnTo>
                    <a:pt x="4846392" y="7301016"/>
                  </a:lnTo>
                  <a:lnTo>
                    <a:pt x="4839328" y="7305779"/>
                  </a:lnTo>
                  <a:lnTo>
                    <a:pt x="4834565" y="7312844"/>
                  </a:lnTo>
                  <a:lnTo>
                    <a:pt x="4832818" y="7321495"/>
                  </a:lnTo>
                  <a:lnTo>
                    <a:pt x="4834565" y="7330146"/>
                  </a:lnTo>
                  <a:lnTo>
                    <a:pt x="4839328" y="7337210"/>
                  </a:lnTo>
                  <a:lnTo>
                    <a:pt x="4846392" y="7341973"/>
                  </a:lnTo>
                  <a:lnTo>
                    <a:pt x="4855088" y="7343720"/>
                  </a:lnTo>
                  <a:lnTo>
                    <a:pt x="4863739" y="7341973"/>
                  </a:lnTo>
                  <a:lnTo>
                    <a:pt x="4870803" y="7337210"/>
                  </a:lnTo>
                  <a:lnTo>
                    <a:pt x="4875566" y="7330146"/>
                  </a:lnTo>
                  <a:lnTo>
                    <a:pt x="4877313" y="7321495"/>
                  </a:lnTo>
                  <a:lnTo>
                    <a:pt x="4875565" y="7312844"/>
                  </a:lnTo>
                  <a:lnTo>
                    <a:pt x="4870797" y="7305779"/>
                  </a:lnTo>
                  <a:lnTo>
                    <a:pt x="4863720" y="7301016"/>
                  </a:lnTo>
                  <a:lnTo>
                    <a:pt x="4855043" y="7299270"/>
                  </a:lnTo>
                  <a:close/>
                </a:path>
                <a:path w="11962130" h="7343775">
                  <a:moveTo>
                    <a:pt x="4766099" y="7299270"/>
                  </a:moveTo>
                  <a:lnTo>
                    <a:pt x="4757448" y="7301016"/>
                  </a:lnTo>
                  <a:lnTo>
                    <a:pt x="4750383" y="7305779"/>
                  </a:lnTo>
                  <a:lnTo>
                    <a:pt x="4745620" y="7312844"/>
                  </a:lnTo>
                  <a:lnTo>
                    <a:pt x="4743874" y="7321495"/>
                  </a:lnTo>
                  <a:lnTo>
                    <a:pt x="4745620" y="7330146"/>
                  </a:lnTo>
                  <a:lnTo>
                    <a:pt x="4750383" y="7337210"/>
                  </a:lnTo>
                  <a:lnTo>
                    <a:pt x="4757448" y="7341973"/>
                  </a:lnTo>
                  <a:lnTo>
                    <a:pt x="4766143" y="7343720"/>
                  </a:lnTo>
                  <a:lnTo>
                    <a:pt x="4774794" y="7341973"/>
                  </a:lnTo>
                  <a:lnTo>
                    <a:pt x="4781859" y="7337210"/>
                  </a:lnTo>
                  <a:lnTo>
                    <a:pt x="4786622" y="7330146"/>
                  </a:lnTo>
                  <a:lnTo>
                    <a:pt x="4788368" y="7321495"/>
                  </a:lnTo>
                  <a:lnTo>
                    <a:pt x="4786621" y="7312844"/>
                  </a:lnTo>
                  <a:lnTo>
                    <a:pt x="4781853" y="7305779"/>
                  </a:lnTo>
                  <a:lnTo>
                    <a:pt x="4774775" y="7301016"/>
                  </a:lnTo>
                  <a:lnTo>
                    <a:pt x="4766099" y="7299270"/>
                  </a:lnTo>
                  <a:close/>
                </a:path>
                <a:path w="11962130" h="7343775">
                  <a:moveTo>
                    <a:pt x="4677153" y="7299270"/>
                  </a:moveTo>
                  <a:lnTo>
                    <a:pt x="4668503" y="7301016"/>
                  </a:lnTo>
                  <a:lnTo>
                    <a:pt x="4661438" y="7305779"/>
                  </a:lnTo>
                  <a:lnTo>
                    <a:pt x="4656675" y="7312844"/>
                  </a:lnTo>
                  <a:lnTo>
                    <a:pt x="4654928" y="7321495"/>
                  </a:lnTo>
                  <a:lnTo>
                    <a:pt x="4656675" y="7330146"/>
                  </a:lnTo>
                  <a:lnTo>
                    <a:pt x="4661438" y="7337210"/>
                  </a:lnTo>
                  <a:lnTo>
                    <a:pt x="4668503" y="7341973"/>
                  </a:lnTo>
                  <a:lnTo>
                    <a:pt x="4677199" y="7343720"/>
                  </a:lnTo>
                  <a:lnTo>
                    <a:pt x="4685849" y="7341973"/>
                  </a:lnTo>
                  <a:lnTo>
                    <a:pt x="4692914" y="7337210"/>
                  </a:lnTo>
                  <a:lnTo>
                    <a:pt x="4697677" y="7330146"/>
                  </a:lnTo>
                  <a:lnTo>
                    <a:pt x="4699424" y="7321495"/>
                  </a:lnTo>
                  <a:lnTo>
                    <a:pt x="4697676" y="7312844"/>
                  </a:lnTo>
                  <a:lnTo>
                    <a:pt x="4692908" y="7305779"/>
                  </a:lnTo>
                  <a:lnTo>
                    <a:pt x="4685830" y="7301016"/>
                  </a:lnTo>
                  <a:lnTo>
                    <a:pt x="4677153" y="7299270"/>
                  </a:lnTo>
                  <a:close/>
                </a:path>
                <a:path w="11962130" h="7343775">
                  <a:moveTo>
                    <a:pt x="4588209" y="7299270"/>
                  </a:moveTo>
                  <a:lnTo>
                    <a:pt x="4579558" y="7301016"/>
                  </a:lnTo>
                  <a:lnTo>
                    <a:pt x="4572493" y="7305779"/>
                  </a:lnTo>
                  <a:lnTo>
                    <a:pt x="4567730" y="7312844"/>
                  </a:lnTo>
                  <a:lnTo>
                    <a:pt x="4565984" y="7321495"/>
                  </a:lnTo>
                  <a:lnTo>
                    <a:pt x="4567730" y="7330146"/>
                  </a:lnTo>
                  <a:lnTo>
                    <a:pt x="4572493" y="7337210"/>
                  </a:lnTo>
                  <a:lnTo>
                    <a:pt x="4579558" y="7341973"/>
                  </a:lnTo>
                  <a:lnTo>
                    <a:pt x="4588253" y="7343720"/>
                  </a:lnTo>
                  <a:lnTo>
                    <a:pt x="4596904" y="7341973"/>
                  </a:lnTo>
                  <a:lnTo>
                    <a:pt x="4603968" y="7337210"/>
                  </a:lnTo>
                  <a:lnTo>
                    <a:pt x="4608731" y="7330146"/>
                  </a:lnTo>
                  <a:lnTo>
                    <a:pt x="4610478" y="7321495"/>
                  </a:lnTo>
                  <a:lnTo>
                    <a:pt x="4608731" y="7312844"/>
                  </a:lnTo>
                  <a:lnTo>
                    <a:pt x="4603963" y="7305779"/>
                  </a:lnTo>
                  <a:lnTo>
                    <a:pt x="4596885" y="7301016"/>
                  </a:lnTo>
                  <a:lnTo>
                    <a:pt x="4588209" y="7299270"/>
                  </a:lnTo>
                  <a:close/>
                </a:path>
                <a:path w="11962130" h="7343775">
                  <a:moveTo>
                    <a:pt x="4499264" y="7299270"/>
                  </a:moveTo>
                  <a:lnTo>
                    <a:pt x="4490613" y="7301016"/>
                  </a:lnTo>
                  <a:lnTo>
                    <a:pt x="4483549" y="7305779"/>
                  </a:lnTo>
                  <a:lnTo>
                    <a:pt x="4478786" y="7312844"/>
                  </a:lnTo>
                  <a:lnTo>
                    <a:pt x="4477039" y="7321495"/>
                  </a:lnTo>
                  <a:lnTo>
                    <a:pt x="4478786" y="7330146"/>
                  </a:lnTo>
                  <a:lnTo>
                    <a:pt x="4483549" y="7337210"/>
                  </a:lnTo>
                  <a:lnTo>
                    <a:pt x="4490613" y="7341973"/>
                  </a:lnTo>
                  <a:lnTo>
                    <a:pt x="4499309" y="7343720"/>
                  </a:lnTo>
                  <a:lnTo>
                    <a:pt x="4507959" y="7341973"/>
                  </a:lnTo>
                  <a:lnTo>
                    <a:pt x="4515024" y="7337210"/>
                  </a:lnTo>
                  <a:lnTo>
                    <a:pt x="4519787" y="7330146"/>
                  </a:lnTo>
                  <a:lnTo>
                    <a:pt x="4521534" y="7321495"/>
                  </a:lnTo>
                  <a:lnTo>
                    <a:pt x="4519786" y="7312844"/>
                  </a:lnTo>
                  <a:lnTo>
                    <a:pt x="4515018" y="7305779"/>
                  </a:lnTo>
                  <a:lnTo>
                    <a:pt x="4507941" y="7301016"/>
                  </a:lnTo>
                  <a:lnTo>
                    <a:pt x="4499264" y="7299270"/>
                  </a:lnTo>
                  <a:close/>
                </a:path>
                <a:path w="11962130" h="7343775">
                  <a:moveTo>
                    <a:pt x="4410320" y="7299270"/>
                  </a:moveTo>
                  <a:lnTo>
                    <a:pt x="4401669" y="7301016"/>
                  </a:lnTo>
                  <a:lnTo>
                    <a:pt x="4394604" y="7305779"/>
                  </a:lnTo>
                  <a:lnTo>
                    <a:pt x="4389841" y="7312844"/>
                  </a:lnTo>
                  <a:lnTo>
                    <a:pt x="4388095" y="7321495"/>
                  </a:lnTo>
                  <a:lnTo>
                    <a:pt x="4389841" y="7330146"/>
                  </a:lnTo>
                  <a:lnTo>
                    <a:pt x="4394604" y="7337210"/>
                  </a:lnTo>
                  <a:lnTo>
                    <a:pt x="4401669" y="7341973"/>
                  </a:lnTo>
                  <a:lnTo>
                    <a:pt x="4410364" y="7343720"/>
                  </a:lnTo>
                  <a:lnTo>
                    <a:pt x="4419015" y="7341973"/>
                  </a:lnTo>
                  <a:lnTo>
                    <a:pt x="4426080" y="7337210"/>
                  </a:lnTo>
                  <a:lnTo>
                    <a:pt x="4430843" y="7330146"/>
                  </a:lnTo>
                  <a:lnTo>
                    <a:pt x="4432589" y="7321495"/>
                  </a:lnTo>
                  <a:lnTo>
                    <a:pt x="4430842" y="7312844"/>
                  </a:lnTo>
                  <a:lnTo>
                    <a:pt x="4426074" y="7305779"/>
                  </a:lnTo>
                  <a:lnTo>
                    <a:pt x="4418996" y="7301016"/>
                  </a:lnTo>
                  <a:lnTo>
                    <a:pt x="4410320" y="7299270"/>
                  </a:lnTo>
                  <a:close/>
                </a:path>
                <a:path w="11962130" h="7343775">
                  <a:moveTo>
                    <a:pt x="4321375" y="7299270"/>
                  </a:moveTo>
                  <a:lnTo>
                    <a:pt x="4312724" y="7301016"/>
                  </a:lnTo>
                  <a:lnTo>
                    <a:pt x="4305660" y="7305779"/>
                  </a:lnTo>
                  <a:lnTo>
                    <a:pt x="4300897" y="7312844"/>
                  </a:lnTo>
                  <a:lnTo>
                    <a:pt x="4299150" y="7321495"/>
                  </a:lnTo>
                  <a:lnTo>
                    <a:pt x="4300897" y="7330146"/>
                  </a:lnTo>
                  <a:lnTo>
                    <a:pt x="4305660" y="7337210"/>
                  </a:lnTo>
                  <a:lnTo>
                    <a:pt x="4312724" y="7341973"/>
                  </a:lnTo>
                  <a:lnTo>
                    <a:pt x="4321420" y="7343720"/>
                  </a:lnTo>
                  <a:lnTo>
                    <a:pt x="4330071" y="7341973"/>
                  </a:lnTo>
                  <a:lnTo>
                    <a:pt x="4337135" y="7337210"/>
                  </a:lnTo>
                  <a:lnTo>
                    <a:pt x="4341898" y="7330146"/>
                  </a:lnTo>
                  <a:lnTo>
                    <a:pt x="4343645" y="7321495"/>
                  </a:lnTo>
                  <a:lnTo>
                    <a:pt x="4341897" y="7312844"/>
                  </a:lnTo>
                  <a:lnTo>
                    <a:pt x="4337130" y="7305779"/>
                  </a:lnTo>
                  <a:lnTo>
                    <a:pt x="4330052" y="7301016"/>
                  </a:lnTo>
                  <a:lnTo>
                    <a:pt x="4321375" y="7299270"/>
                  </a:lnTo>
                  <a:close/>
                </a:path>
                <a:path w="11962130" h="7343775">
                  <a:moveTo>
                    <a:pt x="4232431" y="7299270"/>
                  </a:moveTo>
                  <a:lnTo>
                    <a:pt x="4223780" y="7301016"/>
                  </a:lnTo>
                  <a:lnTo>
                    <a:pt x="4216715" y="7305779"/>
                  </a:lnTo>
                  <a:lnTo>
                    <a:pt x="4211952" y="7312844"/>
                  </a:lnTo>
                  <a:lnTo>
                    <a:pt x="4210206" y="7321495"/>
                  </a:lnTo>
                  <a:lnTo>
                    <a:pt x="4211952" y="7330146"/>
                  </a:lnTo>
                  <a:lnTo>
                    <a:pt x="4216715" y="7337210"/>
                  </a:lnTo>
                  <a:lnTo>
                    <a:pt x="4223780" y="7341973"/>
                  </a:lnTo>
                  <a:lnTo>
                    <a:pt x="4232475" y="7343720"/>
                  </a:lnTo>
                  <a:lnTo>
                    <a:pt x="4241126" y="7341973"/>
                  </a:lnTo>
                  <a:lnTo>
                    <a:pt x="4248191" y="7337210"/>
                  </a:lnTo>
                  <a:lnTo>
                    <a:pt x="4252954" y="7330146"/>
                  </a:lnTo>
                  <a:lnTo>
                    <a:pt x="4254700" y="7321495"/>
                  </a:lnTo>
                  <a:lnTo>
                    <a:pt x="4252953" y="7312844"/>
                  </a:lnTo>
                  <a:lnTo>
                    <a:pt x="4248185" y="7305779"/>
                  </a:lnTo>
                  <a:lnTo>
                    <a:pt x="4241107" y="7301016"/>
                  </a:lnTo>
                  <a:lnTo>
                    <a:pt x="4232431" y="7299270"/>
                  </a:lnTo>
                  <a:close/>
                </a:path>
                <a:path w="11962130" h="7343775">
                  <a:moveTo>
                    <a:pt x="4143485" y="7299270"/>
                  </a:moveTo>
                  <a:lnTo>
                    <a:pt x="4134834" y="7301016"/>
                  </a:lnTo>
                  <a:lnTo>
                    <a:pt x="4127770" y="7305779"/>
                  </a:lnTo>
                  <a:lnTo>
                    <a:pt x="4123007" y="7312844"/>
                  </a:lnTo>
                  <a:lnTo>
                    <a:pt x="4121260" y="7321495"/>
                  </a:lnTo>
                  <a:lnTo>
                    <a:pt x="4123007" y="7330146"/>
                  </a:lnTo>
                  <a:lnTo>
                    <a:pt x="4127770" y="7337210"/>
                  </a:lnTo>
                  <a:lnTo>
                    <a:pt x="4134834" y="7341973"/>
                  </a:lnTo>
                  <a:lnTo>
                    <a:pt x="4143529" y="7343720"/>
                  </a:lnTo>
                  <a:lnTo>
                    <a:pt x="4152180" y="7341973"/>
                  </a:lnTo>
                  <a:lnTo>
                    <a:pt x="4159245" y="7337210"/>
                  </a:lnTo>
                  <a:lnTo>
                    <a:pt x="4164008" y="7330146"/>
                  </a:lnTo>
                  <a:lnTo>
                    <a:pt x="4165754" y="7321495"/>
                  </a:lnTo>
                  <a:lnTo>
                    <a:pt x="4164007" y="7312844"/>
                  </a:lnTo>
                  <a:lnTo>
                    <a:pt x="4159239" y="7305779"/>
                  </a:lnTo>
                  <a:lnTo>
                    <a:pt x="4152162" y="7301016"/>
                  </a:lnTo>
                  <a:lnTo>
                    <a:pt x="4143485" y="7299270"/>
                  </a:lnTo>
                  <a:close/>
                </a:path>
                <a:path w="11962130" h="7343775">
                  <a:moveTo>
                    <a:pt x="4054541" y="7299270"/>
                  </a:moveTo>
                  <a:lnTo>
                    <a:pt x="4045890" y="7301016"/>
                  </a:lnTo>
                  <a:lnTo>
                    <a:pt x="4038825" y="7305779"/>
                  </a:lnTo>
                  <a:lnTo>
                    <a:pt x="4034062" y="7312844"/>
                  </a:lnTo>
                  <a:lnTo>
                    <a:pt x="4032316" y="7321495"/>
                  </a:lnTo>
                  <a:lnTo>
                    <a:pt x="4034062" y="7330146"/>
                  </a:lnTo>
                  <a:lnTo>
                    <a:pt x="4038825" y="7337210"/>
                  </a:lnTo>
                  <a:lnTo>
                    <a:pt x="4045890" y="7341973"/>
                  </a:lnTo>
                  <a:lnTo>
                    <a:pt x="4054585" y="7343720"/>
                  </a:lnTo>
                  <a:lnTo>
                    <a:pt x="4063236" y="7341973"/>
                  </a:lnTo>
                  <a:lnTo>
                    <a:pt x="4070300" y="7337210"/>
                  </a:lnTo>
                  <a:lnTo>
                    <a:pt x="4075063" y="7330146"/>
                  </a:lnTo>
                  <a:lnTo>
                    <a:pt x="4076810" y="7321495"/>
                  </a:lnTo>
                  <a:lnTo>
                    <a:pt x="4075063" y="7312844"/>
                  </a:lnTo>
                  <a:lnTo>
                    <a:pt x="4070295" y="7305779"/>
                  </a:lnTo>
                  <a:lnTo>
                    <a:pt x="4063217" y="7301016"/>
                  </a:lnTo>
                  <a:lnTo>
                    <a:pt x="4054541" y="7299270"/>
                  </a:lnTo>
                  <a:close/>
                </a:path>
                <a:path w="11962130" h="7343775">
                  <a:moveTo>
                    <a:pt x="3965596" y="7299270"/>
                  </a:moveTo>
                  <a:lnTo>
                    <a:pt x="3956945" y="7301016"/>
                  </a:lnTo>
                  <a:lnTo>
                    <a:pt x="3949881" y="7305779"/>
                  </a:lnTo>
                  <a:lnTo>
                    <a:pt x="3945118" y="7312844"/>
                  </a:lnTo>
                  <a:lnTo>
                    <a:pt x="3943371" y="7321495"/>
                  </a:lnTo>
                  <a:lnTo>
                    <a:pt x="3945118" y="7330146"/>
                  </a:lnTo>
                  <a:lnTo>
                    <a:pt x="3949881" y="7337210"/>
                  </a:lnTo>
                  <a:lnTo>
                    <a:pt x="3956945" y="7341973"/>
                  </a:lnTo>
                  <a:lnTo>
                    <a:pt x="3965641" y="7343720"/>
                  </a:lnTo>
                  <a:lnTo>
                    <a:pt x="3974292" y="7341973"/>
                  </a:lnTo>
                  <a:lnTo>
                    <a:pt x="3981356" y="7337210"/>
                  </a:lnTo>
                  <a:lnTo>
                    <a:pt x="3986119" y="7330146"/>
                  </a:lnTo>
                  <a:lnTo>
                    <a:pt x="3987866" y="7321495"/>
                  </a:lnTo>
                  <a:lnTo>
                    <a:pt x="3986118" y="7312844"/>
                  </a:lnTo>
                  <a:lnTo>
                    <a:pt x="3981350" y="7305779"/>
                  </a:lnTo>
                  <a:lnTo>
                    <a:pt x="3974273" y="7301016"/>
                  </a:lnTo>
                  <a:lnTo>
                    <a:pt x="3965596" y="7299270"/>
                  </a:lnTo>
                  <a:close/>
                </a:path>
                <a:path w="11962130" h="7343775">
                  <a:moveTo>
                    <a:pt x="3876652" y="7299270"/>
                  </a:moveTo>
                  <a:lnTo>
                    <a:pt x="3868001" y="7301016"/>
                  </a:lnTo>
                  <a:lnTo>
                    <a:pt x="3860936" y="7305779"/>
                  </a:lnTo>
                  <a:lnTo>
                    <a:pt x="3856173" y="7312844"/>
                  </a:lnTo>
                  <a:lnTo>
                    <a:pt x="3854427" y="7321495"/>
                  </a:lnTo>
                  <a:lnTo>
                    <a:pt x="3856173" y="7330146"/>
                  </a:lnTo>
                  <a:lnTo>
                    <a:pt x="3860936" y="7337210"/>
                  </a:lnTo>
                  <a:lnTo>
                    <a:pt x="3868001" y="7341973"/>
                  </a:lnTo>
                  <a:lnTo>
                    <a:pt x="3876696" y="7343720"/>
                  </a:lnTo>
                  <a:lnTo>
                    <a:pt x="3885347" y="7341973"/>
                  </a:lnTo>
                  <a:lnTo>
                    <a:pt x="3892412" y="7337210"/>
                  </a:lnTo>
                  <a:lnTo>
                    <a:pt x="3897175" y="7330146"/>
                  </a:lnTo>
                  <a:lnTo>
                    <a:pt x="3898921" y="7321495"/>
                  </a:lnTo>
                  <a:lnTo>
                    <a:pt x="3897174" y="7312844"/>
                  </a:lnTo>
                  <a:lnTo>
                    <a:pt x="3892406" y="7305779"/>
                  </a:lnTo>
                  <a:lnTo>
                    <a:pt x="3885328" y="7301016"/>
                  </a:lnTo>
                  <a:lnTo>
                    <a:pt x="3876652" y="7299270"/>
                  </a:lnTo>
                  <a:close/>
                </a:path>
                <a:path w="11962130" h="7343775">
                  <a:moveTo>
                    <a:pt x="3787706" y="7299270"/>
                  </a:moveTo>
                  <a:lnTo>
                    <a:pt x="3779055" y="7301016"/>
                  </a:lnTo>
                  <a:lnTo>
                    <a:pt x="3771990" y="7305779"/>
                  </a:lnTo>
                  <a:lnTo>
                    <a:pt x="3767227" y="7312844"/>
                  </a:lnTo>
                  <a:lnTo>
                    <a:pt x="3765481" y="7321495"/>
                  </a:lnTo>
                  <a:lnTo>
                    <a:pt x="3767227" y="7330146"/>
                  </a:lnTo>
                  <a:lnTo>
                    <a:pt x="3771990" y="7337210"/>
                  </a:lnTo>
                  <a:lnTo>
                    <a:pt x="3779055" y="7341973"/>
                  </a:lnTo>
                  <a:lnTo>
                    <a:pt x="3787750" y="7343720"/>
                  </a:lnTo>
                  <a:lnTo>
                    <a:pt x="3796401" y="7341973"/>
                  </a:lnTo>
                  <a:lnTo>
                    <a:pt x="3803466" y="7337210"/>
                  </a:lnTo>
                  <a:lnTo>
                    <a:pt x="3808229" y="7330146"/>
                  </a:lnTo>
                  <a:lnTo>
                    <a:pt x="3809975" y="7321495"/>
                  </a:lnTo>
                  <a:lnTo>
                    <a:pt x="3808228" y="7312844"/>
                  </a:lnTo>
                  <a:lnTo>
                    <a:pt x="3803460" y="7305779"/>
                  </a:lnTo>
                  <a:lnTo>
                    <a:pt x="3796383" y="7301016"/>
                  </a:lnTo>
                  <a:lnTo>
                    <a:pt x="3787706" y="7299270"/>
                  </a:lnTo>
                  <a:close/>
                </a:path>
                <a:path w="11962130" h="7343775">
                  <a:moveTo>
                    <a:pt x="3698761" y="7299270"/>
                  </a:moveTo>
                  <a:lnTo>
                    <a:pt x="3690110" y="7301016"/>
                  </a:lnTo>
                  <a:lnTo>
                    <a:pt x="3683046" y="7305779"/>
                  </a:lnTo>
                  <a:lnTo>
                    <a:pt x="3678283" y="7312844"/>
                  </a:lnTo>
                  <a:lnTo>
                    <a:pt x="3676536" y="7321495"/>
                  </a:lnTo>
                  <a:lnTo>
                    <a:pt x="3678283" y="7330146"/>
                  </a:lnTo>
                  <a:lnTo>
                    <a:pt x="3683046" y="7337210"/>
                  </a:lnTo>
                  <a:lnTo>
                    <a:pt x="3690110" y="7341973"/>
                  </a:lnTo>
                  <a:lnTo>
                    <a:pt x="3698806" y="7343720"/>
                  </a:lnTo>
                  <a:lnTo>
                    <a:pt x="3707457" y="7341973"/>
                  </a:lnTo>
                  <a:lnTo>
                    <a:pt x="3714521" y="7337210"/>
                  </a:lnTo>
                  <a:lnTo>
                    <a:pt x="3719284" y="7330146"/>
                  </a:lnTo>
                  <a:lnTo>
                    <a:pt x="3721031" y="7321495"/>
                  </a:lnTo>
                  <a:lnTo>
                    <a:pt x="3719284" y="7312844"/>
                  </a:lnTo>
                  <a:lnTo>
                    <a:pt x="3714516" y="7305779"/>
                  </a:lnTo>
                  <a:lnTo>
                    <a:pt x="3707438" y="7301016"/>
                  </a:lnTo>
                  <a:lnTo>
                    <a:pt x="3698761" y="7299270"/>
                  </a:lnTo>
                  <a:close/>
                </a:path>
                <a:path w="11962130" h="7343775">
                  <a:moveTo>
                    <a:pt x="3609817" y="7299270"/>
                  </a:moveTo>
                  <a:lnTo>
                    <a:pt x="3601166" y="7301016"/>
                  </a:lnTo>
                  <a:lnTo>
                    <a:pt x="3594102" y="7305779"/>
                  </a:lnTo>
                  <a:lnTo>
                    <a:pt x="3589339" y="7312844"/>
                  </a:lnTo>
                  <a:lnTo>
                    <a:pt x="3587592" y="7321495"/>
                  </a:lnTo>
                  <a:lnTo>
                    <a:pt x="3589339" y="7330146"/>
                  </a:lnTo>
                  <a:lnTo>
                    <a:pt x="3594102" y="7337210"/>
                  </a:lnTo>
                  <a:lnTo>
                    <a:pt x="3601166" y="7341973"/>
                  </a:lnTo>
                  <a:lnTo>
                    <a:pt x="3609861" y="7343720"/>
                  </a:lnTo>
                  <a:lnTo>
                    <a:pt x="3618512" y="7341973"/>
                  </a:lnTo>
                  <a:lnTo>
                    <a:pt x="3625577" y="7337210"/>
                  </a:lnTo>
                  <a:lnTo>
                    <a:pt x="3630340" y="7330146"/>
                  </a:lnTo>
                  <a:lnTo>
                    <a:pt x="3632086" y="7321495"/>
                  </a:lnTo>
                  <a:lnTo>
                    <a:pt x="3630339" y="7312844"/>
                  </a:lnTo>
                  <a:lnTo>
                    <a:pt x="3625571" y="7305779"/>
                  </a:lnTo>
                  <a:lnTo>
                    <a:pt x="3618494" y="7301016"/>
                  </a:lnTo>
                  <a:lnTo>
                    <a:pt x="3609817" y="7299270"/>
                  </a:lnTo>
                  <a:close/>
                </a:path>
                <a:path w="11962130" h="7343775">
                  <a:moveTo>
                    <a:pt x="3520873" y="7299270"/>
                  </a:moveTo>
                  <a:lnTo>
                    <a:pt x="3512222" y="7301016"/>
                  </a:lnTo>
                  <a:lnTo>
                    <a:pt x="3505157" y="7305779"/>
                  </a:lnTo>
                  <a:lnTo>
                    <a:pt x="3500394" y="7312844"/>
                  </a:lnTo>
                  <a:lnTo>
                    <a:pt x="3498648" y="7321495"/>
                  </a:lnTo>
                  <a:lnTo>
                    <a:pt x="3500394" y="7330146"/>
                  </a:lnTo>
                  <a:lnTo>
                    <a:pt x="3505157" y="7337210"/>
                  </a:lnTo>
                  <a:lnTo>
                    <a:pt x="3512222" y="7341973"/>
                  </a:lnTo>
                  <a:lnTo>
                    <a:pt x="3520917" y="7343720"/>
                  </a:lnTo>
                  <a:lnTo>
                    <a:pt x="3529568" y="7341973"/>
                  </a:lnTo>
                  <a:lnTo>
                    <a:pt x="3536632" y="7337210"/>
                  </a:lnTo>
                  <a:lnTo>
                    <a:pt x="3541395" y="7330146"/>
                  </a:lnTo>
                  <a:lnTo>
                    <a:pt x="3543142" y="7321495"/>
                  </a:lnTo>
                  <a:lnTo>
                    <a:pt x="3541395" y="7312844"/>
                  </a:lnTo>
                  <a:lnTo>
                    <a:pt x="3536627" y="7305779"/>
                  </a:lnTo>
                  <a:lnTo>
                    <a:pt x="3529549" y="7301016"/>
                  </a:lnTo>
                  <a:lnTo>
                    <a:pt x="3520873" y="7299270"/>
                  </a:lnTo>
                  <a:close/>
                </a:path>
                <a:path w="11962130" h="7343775">
                  <a:moveTo>
                    <a:pt x="3431927" y="7299270"/>
                  </a:moveTo>
                  <a:lnTo>
                    <a:pt x="3423276" y="7301016"/>
                  </a:lnTo>
                  <a:lnTo>
                    <a:pt x="3416211" y="7305779"/>
                  </a:lnTo>
                  <a:lnTo>
                    <a:pt x="3411448" y="7312844"/>
                  </a:lnTo>
                  <a:lnTo>
                    <a:pt x="3409702" y="7321495"/>
                  </a:lnTo>
                  <a:lnTo>
                    <a:pt x="3411448" y="7330146"/>
                  </a:lnTo>
                  <a:lnTo>
                    <a:pt x="3416211" y="7337210"/>
                  </a:lnTo>
                  <a:lnTo>
                    <a:pt x="3423276" y="7341973"/>
                  </a:lnTo>
                  <a:lnTo>
                    <a:pt x="3431971" y="7343720"/>
                  </a:lnTo>
                  <a:lnTo>
                    <a:pt x="3440622" y="7341973"/>
                  </a:lnTo>
                  <a:lnTo>
                    <a:pt x="3447687" y="7337210"/>
                  </a:lnTo>
                  <a:lnTo>
                    <a:pt x="3452450" y="7330146"/>
                  </a:lnTo>
                  <a:lnTo>
                    <a:pt x="3454196" y="7321495"/>
                  </a:lnTo>
                  <a:lnTo>
                    <a:pt x="3452449" y="7312844"/>
                  </a:lnTo>
                  <a:lnTo>
                    <a:pt x="3447681" y="7305779"/>
                  </a:lnTo>
                  <a:lnTo>
                    <a:pt x="3440604" y="7301016"/>
                  </a:lnTo>
                  <a:lnTo>
                    <a:pt x="3431927" y="7299270"/>
                  </a:lnTo>
                  <a:close/>
                </a:path>
                <a:path w="11962130" h="7343775">
                  <a:moveTo>
                    <a:pt x="3342982" y="7299270"/>
                  </a:moveTo>
                  <a:lnTo>
                    <a:pt x="3334331" y="7301016"/>
                  </a:lnTo>
                  <a:lnTo>
                    <a:pt x="3327267" y="7305779"/>
                  </a:lnTo>
                  <a:lnTo>
                    <a:pt x="3322504" y="7312844"/>
                  </a:lnTo>
                  <a:lnTo>
                    <a:pt x="3320757" y="7321495"/>
                  </a:lnTo>
                  <a:lnTo>
                    <a:pt x="3322504" y="7330146"/>
                  </a:lnTo>
                  <a:lnTo>
                    <a:pt x="3327267" y="7337210"/>
                  </a:lnTo>
                  <a:lnTo>
                    <a:pt x="3334331" y="7341973"/>
                  </a:lnTo>
                  <a:lnTo>
                    <a:pt x="3343027" y="7343720"/>
                  </a:lnTo>
                  <a:lnTo>
                    <a:pt x="3351678" y="7341973"/>
                  </a:lnTo>
                  <a:lnTo>
                    <a:pt x="3358742" y="7337210"/>
                  </a:lnTo>
                  <a:lnTo>
                    <a:pt x="3363505" y="7330146"/>
                  </a:lnTo>
                  <a:lnTo>
                    <a:pt x="3365252" y="7321495"/>
                  </a:lnTo>
                  <a:lnTo>
                    <a:pt x="3363505" y="7312844"/>
                  </a:lnTo>
                  <a:lnTo>
                    <a:pt x="3358737" y="7305779"/>
                  </a:lnTo>
                  <a:lnTo>
                    <a:pt x="3351659" y="7301016"/>
                  </a:lnTo>
                  <a:lnTo>
                    <a:pt x="3342982" y="7299270"/>
                  </a:lnTo>
                  <a:close/>
                </a:path>
                <a:path w="11962130" h="7343775">
                  <a:moveTo>
                    <a:pt x="3254038" y="7299270"/>
                  </a:moveTo>
                  <a:lnTo>
                    <a:pt x="3245387" y="7301016"/>
                  </a:lnTo>
                  <a:lnTo>
                    <a:pt x="3238322" y="7305779"/>
                  </a:lnTo>
                  <a:lnTo>
                    <a:pt x="3233559" y="7312844"/>
                  </a:lnTo>
                  <a:lnTo>
                    <a:pt x="3231813" y="7321495"/>
                  </a:lnTo>
                  <a:lnTo>
                    <a:pt x="3233559" y="7330146"/>
                  </a:lnTo>
                  <a:lnTo>
                    <a:pt x="3238322" y="7337210"/>
                  </a:lnTo>
                  <a:lnTo>
                    <a:pt x="3245387" y="7341973"/>
                  </a:lnTo>
                  <a:lnTo>
                    <a:pt x="3254082" y="7343720"/>
                  </a:lnTo>
                  <a:lnTo>
                    <a:pt x="3262733" y="7341973"/>
                  </a:lnTo>
                  <a:lnTo>
                    <a:pt x="3269798" y="7337210"/>
                  </a:lnTo>
                  <a:lnTo>
                    <a:pt x="3274561" y="7330146"/>
                  </a:lnTo>
                  <a:lnTo>
                    <a:pt x="3276307" y="7321495"/>
                  </a:lnTo>
                  <a:lnTo>
                    <a:pt x="3274560" y="7312844"/>
                  </a:lnTo>
                  <a:lnTo>
                    <a:pt x="3269792" y="7305779"/>
                  </a:lnTo>
                  <a:lnTo>
                    <a:pt x="3262715" y="7301016"/>
                  </a:lnTo>
                  <a:lnTo>
                    <a:pt x="3254038" y="7299270"/>
                  </a:lnTo>
                  <a:close/>
                </a:path>
                <a:path w="11962130" h="7343775">
                  <a:moveTo>
                    <a:pt x="3165094" y="7299270"/>
                  </a:moveTo>
                  <a:lnTo>
                    <a:pt x="3156443" y="7301016"/>
                  </a:lnTo>
                  <a:lnTo>
                    <a:pt x="3149378" y="7305779"/>
                  </a:lnTo>
                  <a:lnTo>
                    <a:pt x="3144615" y="7312844"/>
                  </a:lnTo>
                  <a:lnTo>
                    <a:pt x="3142869" y="7321495"/>
                  </a:lnTo>
                  <a:lnTo>
                    <a:pt x="3144615" y="7330146"/>
                  </a:lnTo>
                  <a:lnTo>
                    <a:pt x="3149378" y="7337210"/>
                  </a:lnTo>
                  <a:lnTo>
                    <a:pt x="3156443" y="7341973"/>
                  </a:lnTo>
                  <a:lnTo>
                    <a:pt x="3165138" y="7343720"/>
                  </a:lnTo>
                  <a:lnTo>
                    <a:pt x="3173789" y="7341973"/>
                  </a:lnTo>
                  <a:lnTo>
                    <a:pt x="3180853" y="7337210"/>
                  </a:lnTo>
                  <a:lnTo>
                    <a:pt x="3185616" y="7330146"/>
                  </a:lnTo>
                  <a:lnTo>
                    <a:pt x="3187363" y="7321495"/>
                  </a:lnTo>
                  <a:lnTo>
                    <a:pt x="3185616" y="7312844"/>
                  </a:lnTo>
                  <a:lnTo>
                    <a:pt x="3180848" y="7305779"/>
                  </a:lnTo>
                  <a:lnTo>
                    <a:pt x="3173770" y="7301016"/>
                  </a:lnTo>
                  <a:lnTo>
                    <a:pt x="3165094" y="7299270"/>
                  </a:lnTo>
                  <a:close/>
                </a:path>
                <a:path w="11962130" h="7343775">
                  <a:moveTo>
                    <a:pt x="3076148" y="7299270"/>
                  </a:moveTo>
                  <a:lnTo>
                    <a:pt x="3067497" y="7301016"/>
                  </a:lnTo>
                  <a:lnTo>
                    <a:pt x="3060433" y="7305779"/>
                  </a:lnTo>
                  <a:lnTo>
                    <a:pt x="3055670" y="7312844"/>
                  </a:lnTo>
                  <a:lnTo>
                    <a:pt x="3053923" y="7321495"/>
                  </a:lnTo>
                  <a:lnTo>
                    <a:pt x="3055670" y="7330146"/>
                  </a:lnTo>
                  <a:lnTo>
                    <a:pt x="3060433" y="7337210"/>
                  </a:lnTo>
                  <a:lnTo>
                    <a:pt x="3067497" y="7341973"/>
                  </a:lnTo>
                  <a:lnTo>
                    <a:pt x="3076194" y="7343720"/>
                  </a:lnTo>
                  <a:lnTo>
                    <a:pt x="3084844" y="7341973"/>
                  </a:lnTo>
                  <a:lnTo>
                    <a:pt x="3091908" y="7337210"/>
                  </a:lnTo>
                  <a:lnTo>
                    <a:pt x="3096671" y="7330146"/>
                  </a:lnTo>
                  <a:lnTo>
                    <a:pt x="3098417" y="7321495"/>
                  </a:lnTo>
                  <a:lnTo>
                    <a:pt x="3096670" y="7312844"/>
                  </a:lnTo>
                  <a:lnTo>
                    <a:pt x="3091902" y="7305779"/>
                  </a:lnTo>
                  <a:lnTo>
                    <a:pt x="3084824" y="7301016"/>
                  </a:lnTo>
                  <a:lnTo>
                    <a:pt x="3076148" y="7299270"/>
                  </a:lnTo>
                  <a:close/>
                </a:path>
                <a:path w="11962130" h="7343775">
                  <a:moveTo>
                    <a:pt x="2987203" y="7299270"/>
                  </a:moveTo>
                  <a:lnTo>
                    <a:pt x="2978552" y="7301016"/>
                  </a:lnTo>
                  <a:lnTo>
                    <a:pt x="2971488" y="7305779"/>
                  </a:lnTo>
                  <a:lnTo>
                    <a:pt x="2966725" y="7312844"/>
                  </a:lnTo>
                  <a:lnTo>
                    <a:pt x="2964978" y="7321495"/>
                  </a:lnTo>
                  <a:lnTo>
                    <a:pt x="2966725" y="7330146"/>
                  </a:lnTo>
                  <a:lnTo>
                    <a:pt x="2971488" y="7337210"/>
                  </a:lnTo>
                  <a:lnTo>
                    <a:pt x="2978552" y="7341973"/>
                  </a:lnTo>
                  <a:lnTo>
                    <a:pt x="2987248" y="7343720"/>
                  </a:lnTo>
                  <a:lnTo>
                    <a:pt x="2995899" y="7341973"/>
                  </a:lnTo>
                  <a:lnTo>
                    <a:pt x="3002963" y="7337210"/>
                  </a:lnTo>
                  <a:lnTo>
                    <a:pt x="3007726" y="7330146"/>
                  </a:lnTo>
                  <a:lnTo>
                    <a:pt x="3009473" y="7321495"/>
                  </a:lnTo>
                  <a:lnTo>
                    <a:pt x="3007726" y="7312844"/>
                  </a:lnTo>
                  <a:lnTo>
                    <a:pt x="3002958" y="7305779"/>
                  </a:lnTo>
                  <a:lnTo>
                    <a:pt x="2995880" y="7301016"/>
                  </a:lnTo>
                  <a:lnTo>
                    <a:pt x="2987203" y="7299270"/>
                  </a:lnTo>
                  <a:close/>
                </a:path>
                <a:path w="11962130" h="7343775">
                  <a:moveTo>
                    <a:pt x="2898259" y="7299270"/>
                  </a:moveTo>
                  <a:lnTo>
                    <a:pt x="2889608" y="7301016"/>
                  </a:lnTo>
                  <a:lnTo>
                    <a:pt x="2882543" y="7305779"/>
                  </a:lnTo>
                  <a:lnTo>
                    <a:pt x="2877780" y="7312844"/>
                  </a:lnTo>
                  <a:lnTo>
                    <a:pt x="2876034" y="7321495"/>
                  </a:lnTo>
                  <a:lnTo>
                    <a:pt x="2877780" y="7330146"/>
                  </a:lnTo>
                  <a:lnTo>
                    <a:pt x="2882543" y="7337210"/>
                  </a:lnTo>
                  <a:lnTo>
                    <a:pt x="2889608" y="7341973"/>
                  </a:lnTo>
                  <a:lnTo>
                    <a:pt x="2898303" y="7343720"/>
                  </a:lnTo>
                  <a:lnTo>
                    <a:pt x="2906954" y="7341973"/>
                  </a:lnTo>
                  <a:lnTo>
                    <a:pt x="2914019" y="7337210"/>
                  </a:lnTo>
                  <a:lnTo>
                    <a:pt x="2918782" y="7330146"/>
                  </a:lnTo>
                  <a:lnTo>
                    <a:pt x="2920528" y="7321495"/>
                  </a:lnTo>
                  <a:lnTo>
                    <a:pt x="2918781" y="7312844"/>
                  </a:lnTo>
                  <a:lnTo>
                    <a:pt x="2914013" y="7305779"/>
                  </a:lnTo>
                  <a:lnTo>
                    <a:pt x="2906936" y="7301016"/>
                  </a:lnTo>
                  <a:lnTo>
                    <a:pt x="2898259" y="7299270"/>
                  </a:lnTo>
                  <a:close/>
                </a:path>
                <a:path w="11962130" h="7343775">
                  <a:moveTo>
                    <a:pt x="2809314" y="7299270"/>
                  </a:moveTo>
                  <a:lnTo>
                    <a:pt x="2800663" y="7301016"/>
                  </a:lnTo>
                  <a:lnTo>
                    <a:pt x="2793599" y="7305779"/>
                  </a:lnTo>
                  <a:lnTo>
                    <a:pt x="2788836" y="7312844"/>
                  </a:lnTo>
                  <a:lnTo>
                    <a:pt x="2787089" y="7321495"/>
                  </a:lnTo>
                  <a:lnTo>
                    <a:pt x="2788836" y="7330146"/>
                  </a:lnTo>
                  <a:lnTo>
                    <a:pt x="2793599" y="7337210"/>
                  </a:lnTo>
                  <a:lnTo>
                    <a:pt x="2800663" y="7341973"/>
                  </a:lnTo>
                  <a:lnTo>
                    <a:pt x="2809359" y="7343720"/>
                  </a:lnTo>
                  <a:lnTo>
                    <a:pt x="2818010" y="7341973"/>
                  </a:lnTo>
                  <a:lnTo>
                    <a:pt x="2825074" y="7337210"/>
                  </a:lnTo>
                  <a:lnTo>
                    <a:pt x="2829837" y="7330146"/>
                  </a:lnTo>
                  <a:lnTo>
                    <a:pt x="2831584" y="7321495"/>
                  </a:lnTo>
                  <a:lnTo>
                    <a:pt x="2829837" y="7312844"/>
                  </a:lnTo>
                  <a:lnTo>
                    <a:pt x="2825069" y="7305779"/>
                  </a:lnTo>
                  <a:lnTo>
                    <a:pt x="2817991" y="7301016"/>
                  </a:lnTo>
                  <a:lnTo>
                    <a:pt x="2809314" y="7299270"/>
                  </a:lnTo>
                  <a:close/>
                </a:path>
                <a:path w="11962130" h="7343775">
                  <a:moveTo>
                    <a:pt x="2720370" y="7299270"/>
                  </a:moveTo>
                  <a:lnTo>
                    <a:pt x="2711719" y="7301016"/>
                  </a:lnTo>
                  <a:lnTo>
                    <a:pt x="2704655" y="7305779"/>
                  </a:lnTo>
                  <a:lnTo>
                    <a:pt x="2699892" y="7312844"/>
                  </a:lnTo>
                  <a:lnTo>
                    <a:pt x="2698145" y="7321495"/>
                  </a:lnTo>
                  <a:lnTo>
                    <a:pt x="2699892" y="7330146"/>
                  </a:lnTo>
                  <a:lnTo>
                    <a:pt x="2704655" y="7337210"/>
                  </a:lnTo>
                  <a:lnTo>
                    <a:pt x="2711719" y="7341973"/>
                  </a:lnTo>
                  <a:lnTo>
                    <a:pt x="2720414" y="7343720"/>
                  </a:lnTo>
                  <a:lnTo>
                    <a:pt x="2729065" y="7341973"/>
                  </a:lnTo>
                  <a:lnTo>
                    <a:pt x="2736130" y="7337210"/>
                  </a:lnTo>
                  <a:lnTo>
                    <a:pt x="2740893" y="7330146"/>
                  </a:lnTo>
                  <a:lnTo>
                    <a:pt x="2742639" y="7321495"/>
                  </a:lnTo>
                  <a:lnTo>
                    <a:pt x="2740892" y="7312844"/>
                  </a:lnTo>
                  <a:lnTo>
                    <a:pt x="2736124" y="7305779"/>
                  </a:lnTo>
                  <a:lnTo>
                    <a:pt x="2729047" y="7301016"/>
                  </a:lnTo>
                  <a:lnTo>
                    <a:pt x="2720370" y="7299270"/>
                  </a:lnTo>
                  <a:close/>
                </a:path>
                <a:path w="11962130" h="7343775">
                  <a:moveTo>
                    <a:pt x="2631424" y="7299270"/>
                  </a:moveTo>
                  <a:lnTo>
                    <a:pt x="2622773" y="7301016"/>
                  </a:lnTo>
                  <a:lnTo>
                    <a:pt x="2615709" y="7305779"/>
                  </a:lnTo>
                  <a:lnTo>
                    <a:pt x="2610946" y="7312844"/>
                  </a:lnTo>
                  <a:lnTo>
                    <a:pt x="2609199" y="7321495"/>
                  </a:lnTo>
                  <a:lnTo>
                    <a:pt x="2610946" y="7330146"/>
                  </a:lnTo>
                  <a:lnTo>
                    <a:pt x="2615709" y="7337210"/>
                  </a:lnTo>
                  <a:lnTo>
                    <a:pt x="2622773" y="7341973"/>
                  </a:lnTo>
                  <a:lnTo>
                    <a:pt x="2631469" y="7343720"/>
                  </a:lnTo>
                  <a:lnTo>
                    <a:pt x="2640120" y="7341973"/>
                  </a:lnTo>
                  <a:lnTo>
                    <a:pt x="2647184" y="7337210"/>
                  </a:lnTo>
                  <a:lnTo>
                    <a:pt x="2651947" y="7330146"/>
                  </a:lnTo>
                  <a:lnTo>
                    <a:pt x="2653694" y="7321495"/>
                  </a:lnTo>
                  <a:lnTo>
                    <a:pt x="2651946" y="7312844"/>
                  </a:lnTo>
                  <a:lnTo>
                    <a:pt x="2647179" y="7305779"/>
                  </a:lnTo>
                  <a:lnTo>
                    <a:pt x="2640101" y="7301016"/>
                  </a:lnTo>
                  <a:lnTo>
                    <a:pt x="2631424" y="7299270"/>
                  </a:lnTo>
                  <a:close/>
                </a:path>
                <a:path w="11962130" h="7343775">
                  <a:moveTo>
                    <a:pt x="2542480" y="7299270"/>
                  </a:moveTo>
                  <a:lnTo>
                    <a:pt x="2533829" y="7301016"/>
                  </a:lnTo>
                  <a:lnTo>
                    <a:pt x="2526764" y="7305779"/>
                  </a:lnTo>
                  <a:lnTo>
                    <a:pt x="2522001" y="7312844"/>
                  </a:lnTo>
                  <a:lnTo>
                    <a:pt x="2520255" y="7321495"/>
                  </a:lnTo>
                  <a:lnTo>
                    <a:pt x="2522001" y="7330146"/>
                  </a:lnTo>
                  <a:lnTo>
                    <a:pt x="2526764" y="7337210"/>
                  </a:lnTo>
                  <a:lnTo>
                    <a:pt x="2533829" y="7341973"/>
                  </a:lnTo>
                  <a:lnTo>
                    <a:pt x="2542524" y="7343720"/>
                  </a:lnTo>
                  <a:lnTo>
                    <a:pt x="2551175" y="7341973"/>
                  </a:lnTo>
                  <a:lnTo>
                    <a:pt x="2558240" y="7337210"/>
                  </a:lnTo>
                  <a:lnTo>
                    <a:pt x="2563003" y="7330146"/>
                  </a:lnTo>
                  <a:lnTo>
                    <a:pt x="2564749" y="7321495"/>
                  </a:lnTo>
                  <a:lnTo>
                    <a:pt x="2563002" y="7312844"/>
                  </a:lnTo>
                  <a:lnTo>
                    <a:pt x="2558234" y="7305779"/>
                  </a:lnTo>
                  <a:lnTo>
                    <a:pt x="2551156" y="7301016"/>
                  </a:lnTo>
                  <a:lnTo>
                    <a:pt x="2542480" y="7299270"/>
                  </a:lnTo>
                  <a:close/>
                </a:path>
                <a:path w="11962130" h="7343775">
                  <a:moveTo>
                    <a:pt x="2453535" y="7299270"/>
                  </a:moveTo>
                  <a:lnTo>
                    <a:pt x="2444884" y="7301016"/>
                  </a:lnTo>
                  <a:lnTo>
                    <a:pt x="2437820" y="7305779"/>
                  </a:lnTo>
                  <a:lnTo>
                    <a:pt x="2433057" y="7312844"/>
                  </a:lnTo>
                  <a:lnTo>
                    <a:pt x="2431310" y="7321495"/>
                  </a:lnTo>
                  <a:lnTo>
                    <a:pt x="2433057" y="7330146"/>
                  </a:lnTo>
                  <a:lnTo>
                    <a:pt x="2437820" y="7337210"/>
                  </a:lnTo>
                  <a:lnTo>
                    <a:pt x="2444884" y="7341973"/>
                  </a:lnTo>
                  <a:lnTo>
                    <a:pt x="2453580" y="7343720"/>
                  </a:lnTo>
                  <a:lnTo>
                    <a:pt x="2462231" y="7341973"/>
                  </a:lnTo>
                  <a:lnTo>
                    <a:pt x="2469295" y="7337210"/>
                  </a:lnTo>
                  <a:lnTo>
                    <a:pt x="2474058" y="7330146"/>
                  </a:lnTo>
                  <a:lnTo>
                    <a:pt x="2475805" y="7321495"/>
                  </a:lnTo>
                  <a:lnTo>
                    <a:pt x="2474058" y="7312844"/>
                  </a:lnTo>
                  <a:lnTo>
                    <a:pt x="2469290" y="7305779"/>
                  </a:lnTo>
                  <a:lnTo>
                    <a:pt x="2462212" y="7301016"/>
                  </a:lnTo>
                  <a:lnTo>
                    <a:pt x="2453535" y="7299270"/>
                  </a:lnTo>
                  <a:close/>
                </a:path>
                <a:path w="11962130" h="7343775">
                  <a:moveTo>
                    <a:pt x="2364591" y="7299270"/>
                  </a:moveTo>
                  <a:lnTo>
                    <a:pt x="2355940" y="7301016"/>
                  </a:lnTo>
                  <a:lnTo>
                    <a:pt x="2348875" y="7305779"/>
                  </a:lnTo>
                  <a:lnTo>
                    <a:pt x="2344112" y="7312844"/>
                  </a:lnTo>
                  <a:lnTo>
                    <a:pt x="2342366" y="7321495"/>
                  </a:lnTo>
                  <a:lnTo>
                    <a:pt x="2344112" y="7330146"/>
                  </a:lnTo>
                  <a:lnTo>
                    <a:pt x="2348875" y="7337210"/>
                  </a:lnTo>
                  <a:lnTo>
                    <a:pt x="2355940" y="7341973"/>
                  </a:lnTo>
                  <a:lnTo>
                    <a:pt x="2364635" y="7343720"/>
                  </a:lnTo>
                  <a:lnTo>
                    <a:pt x="2373286" y="7341973"/>
                  </a:lnTo>
                  <a:lnTo>
                    <a:pt x="2380351" y="7337210"/>
                  </a:lnTo>
                  <a:lnTo>
                    <a:pt x="2385114" y="7330146"/>
                  </a:lnTo>
                  <a:lnTo>
                    <a:pt x="2386860" y="7321495"/>
                  </a:lnTo>
                  <a:lnTo>
                    <a:pt x="2385113" y="7312844"/>
                  </a:lnTo>
                  <a:lnTo>
                    <a:pt x="2380345" y="7305779"/>
                  </a:lnTo>
                  <a:lnTo>
                    <a:pt x="2373268" y="7301016"/>
                  </a:lnTo>
                  <a:lnTo>
                    <a:pt x="2364591" y="7299270"/>
                  </a:lnTo>
                  <a:close/>
                </a:path>
                <a:path w="11962130" h="7343775">
                  <a:moveTo>
                    <a:pt x="2275645" y="7299270"/>
                  </a:moveTo>
                  <a:lnTo>
                    <a:pt x="2266994" y="7301016"/>
                  </a:lnTo>
                  <a:lnTo>
                    <a:pt x="2259930" y="7305779"/>
                  </a:lnTo>
                  <a:lnTo>
                    <a:pt x="2255167" y="7312844"/>
                  </a:lnTo>
                  <a:lnTo>
                    <a:pt x="2253420" y="7321495"/>
                  </a:lnTo>
                  <a:lnTo>
                    <a:pt x="2255167" y="7330146"/>
                  </a:lnTo>
                  <a:lnTo>
                    <a:pt x="2259930" y="7337210"/>
                  </a:lnTo>
                  <a:lnTo>
                    <a:pt x="2266994" y="7341973"/>
                  </a:lnTo>
                  <a:lnTo>
                    <a:pt x="2275690" y="7343720"/>
                  </a:lnTo>
                  <a:lnTo>
                    <a:pt x="2284341" y="7341973"/>
                  </a:lnTo>
                  <a:lnTo>
                    <a:pt x="2291405" y="7337210"/>
                  </a:lnTo>
                  <a:lnTo>
                    <a:pt x="2296168" y="7330146"/>
                  </a:lnTo>
                  <a:lnTo>
                    <a:pt x="2297915" y="7321495"/>
                  </a:lnTo>
                  <a:lnTo>
                    <a:pt x="2296167" y="7312844"/>
                  </a:lnTo>
                  <a:lnTo>
                    <a:pt x="2291400" y="7305779"/>
                  </a:lnTo>
                  <a:lnTo>
                    <a:pt x="2284322" y="7301016"/>
                  </a:lnTo>
                  <a:lnTo>
                    <a:pt x="2275645" y="7299270"/>
                  </a:lnTo>
                  <a:close/>
                </a:path>
                <a:path w="11962130" h="7343775">
                  <a:moveTo>
                    <a:pt x="2186701" y="7299270"/>
                  </a:moveTo>
                  <a:lnTo>
                    <a:pt x="2178050" y="7301016"/>
                  </a:lnTo>
                  <a:lnTo>
                    <a:pt x="2170985" y="7305779"/>
                  </a:lnTo>
                  <a:lnTo>
                    <a:pt x="2166222" y="7312844"/>
                  </a:lnTo>
                  <a:lnTo>
                    <a:pt x="2164476" y="7321495"/>
                  </a:lnTo>
                  <a:lnTo>
                    <a:pt x="2166222" y="7330146"/>
                  </a:lnTo>
                  <a:lnTo>
                    <a:pt x="2170985" y="7337210"/>
                  </a:lnTo>
                  <a:lnTo>
                    <a:pt x="2178050" y="7341973"/>
                  </a:lnTo>
                  <a:lnTo>
                    <a:pt x="2186745" y="7343720"/>
                  </a:lnTo>
                  <a:lnTo>
                    <a:pt x="2195396" y="7341973"/>
                  </a:lnTo>
                  <a:lnTo>
                    <a:pt x="2202461" y="7337210"/>
                  </a:lnTo>
                  <a:lnTo>
                    <a:pt x="2207224" y="7330146"/>
                  </a:lnTo>
                  <a:lnTo>
                    <a:pt x="2208970" y="7321495"/>
                  </a:lnTo>
                  <a:lnTo>
                    <a:pt x="2207223" y="7312844"/>
                  </a:lnTo>
                  <a:lnTo>
                    <a:pt x="2202455" y="7305779"/>
                  </a:lnTo>
                  <a:lnTo>
                    <a:pt x="2195377" y="7301016"/>
                  </a:lnTo>
                  <a:lnTo>
                    <a:pt x="2186701" y="7299270"/>
                  </a:lnTo>
                  <a:close/>
                </a:path>
                <a:path w="11962130" h="7343775">
                  <a:moveTo>
                    <a:pt x="2097756" y="7299270"/>
                  </a:moveTo>
                  <a:lnTo>
                    <a:pt x="2089105" y="7301016"/>
                  </a:lnTo>
                  <a:lnTo>
                    <a:pt x="2082041" y="7305779"/>
                  </a:lnTo>
                  <a:lnTo>
                    <a:pt x="2077278" y="7312844"/>
                  </a:lnTo>
                  <a:lnTo>
                    <a:pt x="2075531" y="7321495"/>
                  </a:lnTo>
                  <a:lnTo>
                    <a:pt x="2077278" y="7330146"/>
                  </a:lnTo>
                  <a:lnTo>
                    <a:pt x="2082041" y="7337210"/>
                  </a:lnTo>
                  <a:lnTo>
                    <a:pt x="2089105" y="7341973"/>
                  </a:lnTo>
                  <a:lnTo>
                    <a:pt x="2097801" y="7343720"/>
                  </a:lnTo>
                  <a:lnTo>
                    <a:pt x="2106452" y="7341973"/>
                  </a:lnTo>
                  <a:lnTo>
                    <a:pt x="2113516" y="7337210"/>
                  </a:lnTo>
                  <a:lnTo>
                    <a:pt x="2118279" y="7330146"/>
                  </a:lnTo>
                  <a:lnTo>
                    <a:pt x="2120026" y="7321495"/>
                  </a:lnTo>
                  <a:lnTo>
                    <a:pt x="2118278" y="7312844"/>
                  </a:lnTo>
                  <a:lnTo>
                    <a:pt x="2113511" y="7305779"/>
                  </a:lnTo>
                  <a:lnTo>
                    <a:pt x="2106433" y="7301016"/>
                  </a:lnTo>
                  <a:lnTo>
                    <a:pt x="2097756" y="7299270"/>
                  </a:lnTo>
                  <a:close/>
                </a:path>
                <a:path w="11962130" h="7343775">
                  <a:moveTo>
                    <a:pt x="2008812" y="7299270"/>
                  </a:moveTo>
                  <a:lnTo>
                    <a:pt x="2000161" y="7301016"/>
                  </a:lnTo>
                  <a:lnTo>
                    <a:pt x="1993096" y="7305779"/>
                  </a:lnTo>
                  <a:lnTo>
                    <a:pt x="1988333" y="7312844"/>
                  </a:lnTo>
                  <a:lnTo>
                    <a:pt x="1986587" y="7321495"/>
                  </a:lnTo>
                  <a:lnTo>
                    <a:pt x="1988333" y="7330146"/>
                  </a:lnTo>
                  <a:lnTo>
                    <a:pt x="1993096" y="7337210"/>
                  </a:lnTo>
                  <a:lnTo>
                    <a:pt x="2000161" y="7341973"/>
                  </a:lnTo>
                  <a:lnTo>
                    <a:pt x="2008856" y="7343720"/>
                  </a:lnTo>
                  <a:lnTo>
                    <a:pt x="2017507" y="7341973"/>
                  </a:lnTo>
                  <a:lnTo>
                    <a:pt x="2024572" y="7337210"/>
                  </a:lnTo>
                  <a:lnTo>
                    <a:pt x="2029335" y="7330146"/>
                  </a:lnTo>
                  <a:lnTo>
                    <a:pt x="2031081" y="7321495"/>
                  </a:lnTo>
                  <a:lnTo>
                    <a:pt x="2029334" y="7312844"/>
                  </a:lnTo>
                  <a:lnTo>
                    <a:pt x="2024566" y="7305779"/>
                  </a:lnTo>
                  <a:lnTo>
                    <a:pt x="2017489" y="7301016"/>
                  </a:lnTo>
                  <a:lnTo>
                    <a:pt x="2008812" y="7299270"/>
                  </a:lnTo>
                  <a:close/>
                </a:path>
                <a:path w="11962130" h="7343775">
                  <a:moveTo>
                    <a:pt x="1919867" y="7299270"/>
                  </a:moveTo>
                  <a:lnTo>
                    <a:pt x="1911216" y="7301016"/>
                  </a:lnTo>
                  <a:lnTo>
                    <a:pt x="1904152" y="7305779"/>
                  </a:lnTo>
                  <a:lnTo>
                    <a:pt x="1899389" y="7312844"/>
                  </a:lnTo>
                  <a:lnTo>
                    <a:pt x="1897642" y="7321495"/>
                  </a:lnTo>
                  <a:lnTo>
                    <a:pt x="1899389" y="7330146"/>
                  </a:lnTo>
                  <a:lnTo>
                    <a:pt x="1904152" y="7337210"/>
                  </a:lnTo>
                  <a:lnTo>
                    <a:pt x="1911216" y="7341973"/>
                  </a:lnTo>
                  <a:lnTo>
                    <a:pt x="1919912" y="7343720"/>
                  </a:lnTo>
                  <a:lnTo>
                    <a:pt x="1928563" y="7341973"/>
                  </a:lnTo>
                  <a:lnTo>
                    <a:pt x="1935627" y="7337210"/>
                  </a:lnTo>
                  <a:lnTo>
                    <a:pt x="1940390" y="7330146"/>
                  </a:lnTo>
                  <a:lnTo>
                    <a:pt x="1942137" y="7321495"/>
                  </a:lnTo>
                  <a:lnTo>
                    <a:pt x="1940390" y="7312844"/>
                  </a:lnTo>
                  <a:lnTo>
                    <a:pt x="1935622" y="7305779"/>
                  </a:lnTo>
                  <a:lnTo>
                    <a:pt x="1928544" y="7301016"/>
                  </a:lnTo>
                  <a:lnTo>
                    <a:pt x="1919867" y="7299270"/>
                  </a:lnTo>
                  <a:close/>
                </a:path>
                <a:path w="11962130" h="7343775">
                  <a:moveTo>
                    <a:pt x="1830923" y="7299270"/>
                  </a:moveTo>
                  <a:lnTo>
                    <a:pt x="1822272" y="7301016"/>
                  </a:lnTo>
                  <a:lnTo>
                    <a:pt x="1815207" y="7305779"/>
                  </a:lnTo>
                  <a:lnTo>
                    <a:pt x="1810444" y="7312844"/>
                  </a:lnTo>
                  <a:lnTo>
                    <a:pt x="1808698" y="7321495"/>
                  </a:lnTo>
                  <a:lnTo>
                    <a:pt x="1810444" y="7330146"/>
                  </a:lnTo>
                  <a:lnTo>
                    <a:pt x="1815207" y="7337210"/>
                  </a:lnTo>
                  <a:lnTo>
                    <a:pt x="1822272" y="7341973"/>
                  </a:lnTo>
                  <a:lnTo>
                    <a:pt x="1830967" y="7343720"/>
                  </a:lnTo>
                  <a:lnTo>
                    <a:pt x="1839618" y="7341973"/>
                  </a:lnTo>
                  <a:lnTo>
                    <a:pt x="1846683" y="7337210"/>
                  </a:lnTo>
                  <a:lnTo>
                    <a:pt x="1851446" y="7330146"/>
                  </a:lnTo>
                  <a:lnTo>
                    <a:pt x="1853192" y="7321495"/>
                  </a:lnTo>
                  <a:lnTo>
                    <a:pt x="1851445" y="7312844"/>
                  </a:lnTo>
                  <a:lnTo>
                    <a:pt x="1846677" y="7305779"/>
                  </a:lnTo>
                  <a:lnTo>
                    <a:pt x="1839600" y="7301016"/>
                  </a:lnTo>
                  <a:lnTo>
                    <a:pt x="1830923" y="7299270"/>
                  </a:lnTo>
                  <a:close/>
                </a:path>
                <a:path w="11962130" h="7343775">
                  <a:moveTo>
                    <a:pt x="1742757" y="7297445"/>
                  </a:moveTo>
                  <a:lnTo>
                    <a:pt x="1734052" y="7298898"/>
                  </a:lnTo>
                  <a:lnTo>
                    <a:pt x="1726830" y="7303420"/>
                  </a:lnTo>
                  <a:lnTo>
                    <a:pt x="1721831" y="7310319"/>
                  </a:lnTo>
                  <a:lnTo>
                    <a:pt x="1719793" y="7318906"/>
                  </a:lnTo>
                  <a:lnTo>
                    <a:pt x="1721247" y="7327611"/>
                  </a:lnTo>
                  <a:lnTo>
                    <a:pt x="1725768" y="7334833"/>
                  </a:lnTo>
                  <a:lnTo>
                    <a:pt x="1732668" y="7339832"/>
                  </a:lnTo>
                  <a:lnTo>
                    <a:pt x="1741299" y="7341871"/>
                  </a:lnTo>
                  <a:lnTo>
                    <a:pt x="1750004" y="7340418"/>
                  </a:lnTo>
                  <a:lnTo>
                    <a:pt x="1757225" y="7335896"/>
                  </a:lnTo>
                  <a:lnTo>
                    <a:pt x="1762224" y="7328997"/>
                  </a:lnTo>
                  <a:lnTo>
                    <a:pt x="1764262" y="7320410"/>
                  </a:lnTo>
                  <a:lnTo>
                    <a:pt x="1762808" y="7311705"/>
                  </a:lnTo>
                  <a:lnTo>
                    <a:pt x="1758282" y="7304483"/>
                  </a:lnTo>
                  <a:lnTo>
                    <a:pt x="1751369" y="7299484"/>
                  </a:lnTo>
                  <a:lnTo>
                    <a:pt x="1742757" y="7297445"/>
                  </a:lnTo>
                  <a:close/>
                </a:path>
                <a:path w="11962130" h="7343775">
                  <a:moveTo>
                    <a:pt x="1655279" y="7291482"/>
                  </a:moveTo>
                  <a:lnTo>
                    <a:pt x="1646507" y="7292443"/>
                  </a:lnTo>
                  <a:lnTo>
                    <a:pt x="1639042" y="7296550"/>
                  </a:lnTo>
                  <a:lnTo>
                    <a:pt x="1633663" y="7303157"/>
                  </a:lnTo>
                  <a:lnTo>
                    <a:pt x="1631144" y="7311616"/>
                  </a:lnTo>
                  <a:lnTo>
                    <a:pt x="1632105" y="7320389"/>
                  </a:lnTo>
                  <a:lnTo>
                    <a:pt x="1636213" y="7327853"/>
                  </a:lnTo>
                  <a:lnTo>
                    <a:pt x="1642820" y="7333233"/>
                  </a:lnTo>
                  <a:lnTo>
                    <a:pt x="1651322" y="7335755"/>
                  </a:lnTo>
                  <a:lnTo>
                    <a:pt x="1660095" y="7334795"/>
                  </a:lnTo>
                  <a:lnTo>
                    <a:pt x="1667560" y="7330687"/>
                  </a:lnTo>
                  <a:lnTo>
                    <a:pt x="1672940" y="7324080"/>
                  </a:lnTo>
                  <a:lnTo>
                    <a:pt x="1675458" y="7315622"/>
                  </a:lnTo>
                  <a:lnTo>
                    <a:pt x="1674497" y="7306848"/>
                  </a:lnTo>
                  <a:lnTo>
                    <a:pt x="1670384" y="7299383"/>
                  </a:lnTo>
                  <a:lnTo>
                    <a:pt x="1663764" y="7294003"/>
                  </a:lnTo>
                  <a:lnTo>
                    <a:pt x="1655279" y="7291482"/>
                  </a:lnTo>
                  <a:close/>
                </a:path>
                <a:path w="11962130" h="7343775">
                  <a:moveTo>
                    <a:pt x="1567728" y="7280950"/>
                  </a:moveTo>
                  <a:lnTo>
                    <a:pt x="1558928" y="7281613"/>
                  </a:lnTo>
                  <a:lnTo>
                    <a:pt x="1551329" y="7285466"/>
                  </a:lnTo>
                  <a:lnTo>
                    <a:pt x="1545729" y="7291887"/>
                  </a:lnTo>
                  <a:lnTo>
                    <a:pt x="1542925" y="7300255"/>
                  </a:lnTo>
                  <a:lnTo>
                    <a:pt x="1543588" y="7309056"/>
                  </a:lnTo>
                  <a:lnTo>
                    <a:pt x="1547441" y="7316655"/>
                  </a:lnTo>
                  <a:lnTo>
                    <a:pt x="1553862" y="7322255"/>
                  </a:lnTo>
                  <a:lnTo>
                    <a:pt x="1562275" y="7325064"/>
                  </a:lnTo>
                  <a:lnTo>
                    <a:pt x="1571076" y="7324401"/>
                  </a:lnTo>
                  <a:lnTo>
                    <a:pt x="1578675" y="7320548"/>
                  </a:lnTo>
                  <a:lnTo>
                    <a:pt x="1584275" y="7314127"/>
                  </a:lnTo>
                  <a:lnTo>
                    <a:pt x="1587078" y="7305759"/>
                  </a:lnTo>
                  <a:lnTo>
                    <a:pt x="1586414" y="7296958"/>
                  </a:lnTo>
                  <a:lnTo>
                    <a:pt x="1582557" y="7289358"/>
                  </a:lnTo>
                  <a:lnTo>
                    <a:pt x="1576123" y="7283756"/>
                  </a:lnTo>
                  <a:lnTo>
                    <a:pt x="1567728" y="7280950"/>
                  </a:lnTo>
                  <a:close/>
                </a:path>
                <a:path w="11962130" h="7343775">
                  <a:moveTo>
                    <a:pt x="1481283" y="7266389"/>
                  </a:moveTo>
                  <a:lnTo>
                    <a:pt x="1472459" y="7266551"/>
                  </a:lnTo>
                  <a:lnTo>
                    <a:pt x="1464653" y="7269965"/>
                  </a:lnTo>
                  <a:lnTo>
                    <a:pt x="1458697" y="7276058"/>
                  </a:lnTo>
                  <a:lnTo>
                    <a:pt x="1455423" y="7284254"/>
                  </a:lnTo>
                  <a:lnTo>
                    <a:pt x="1455570" y="7292257"/>
                  </a:lnTo>
                  <a:lnTo>
                    <a:pt x="1455585" y="7293078"/>
                  </a:lnTo>
                  <a:lnTo>
                    <a:pt x="1458999" y="7300883"/>
                  </a:lnTo>
                  <a:lnTo>
                    <a:pt x="1465092" y="7306840"/>
                  </a:lnTo>
                  <a:lnTo>
                    <a:pt x="1473332" y="7310122"/>
                  </a:lnTo>
                  <a:lnTo>
                    <a:pt x="1482155" y="7309960"/>
                  </a:lnTo>
                  <a:lnTo>
                    <a:pt x="1489961" y="7306545"/>
                  </a:lnTo>
                  <a:lnTo>
                    <a:pt x="1495917" y="7300453"/>
                  </a:lnTo>
                  <a:lnTo>
                    <a:pt x="1499191" y="7292257"/>
                  </a:lnTo>
                  <a:lnTo>
                    <a:pt x="1499044" y="7284254"/>
                  </a:lnTo>
                  <a:lnTo>
                    <a:pt x="1499029" y="7283433"/>
                  </a:lnTo>
                  <a:lnTo>
                    <a:pt x="1495610" y="7275626"/>
                  </a:lnTo>
                  <a:lnTo>
                    <a:pt x="1489504" y="7269668"/>
                  </a:lnTo>
                  <a:lnTo>
                    <a:pt x="1481283" y="7266389"/>
                  </a:lnTo>
                  <a:close/>
                </a:path>
                <a:path w="11962130" h="7343775">
                  <a:moveTo>
                    <a:pt x="1386615" y="7247272"/>
                  </a:moveTo>
                  <a:lnTo>
                    <a:pt x="1378659" y="7250321"/>
                  </a:lnTo>
                  <a:lnTo>
                    <a:pt x="1372427" y="7256131"/>
                  </a:lnTo>
                  <a:lnTo>
                    <a:pt x="1368776" y="7264166"/>
                  </a:lnTo>
                  <a:lnTo>
                    <a:pt x="1368529" y="7272988"/>
                  </a:lnTo>
                  <a:lnTo>
                    <a:pt x="1371579" y="7280944"/>
                  </a:lnTo>
                  <a:lnTo>
                    <a:pt x="1377389" y="7287176"/>
                  </a:lnTo>
                  <a:lnTo>
                    <a:pt x="1385467" y="7290836"/>
                  </a:lnTo>
                  <a:lnTo>
                    <a:pt x="1394289" y="7291084"/>
                  </a:lnTo>
                  <a:lnTo>
                    <a:pt x="1402245" y="7288034"/>
                  </a:lnTo>
                  <a:lnTo>
                    <a:pt x="1408477" y="7282224"/>
                  </a:lnTo>
                  <a:lnTo>
                    <a:pt x="1412128" y="7274189"/>
                  </a:lnTo>
                  <a:lnTo>
                    <a:pt x="1412374" y="7265367"/>
                  </a:lnTo>
                  <a:lnTo>
                    <a:pt x="1409320" y="7257410"/>
                  </a:lnTo>
                  <a:lnTo>
                    <a:pt x="1403497" y="7251175"/>
                  </a:lnTo>
                  <a:lnTo>
                    <a:pt x="1395437" y="7247519"/>
                  </a:lnTo>
                  <a:lnTo>
                    <a:pt x="1386615" y="7247272"/>
                  </a:lnTo>
                  <a:close/>
                </a:path>
                <a:path w="11962130" h="7343775">
                  <a:moveTo>
                    <a:pt x="1301836" y="7223749"/>
                  </a:moveTo>
                  <a:lnTo>
                    <a:pt x="1293747" y="7226426"/>
                  </a:lnTo>
                  <a:lnTo>
                    <a:pt x="1287252" y="7231940"/>
                  </a:lnTo>
                  <a:lnTo>
                    <a:pt x="1283233" y="7239797"/>
                  </a:lnTo>
                  <a:lnTo>
                    <a:pt x="1282576" y="7248598"/>
                  </a:lnTo>
                  <a:lnTo>
                    <a:pt x="1285253" y="7256687"/>
                  </a:lnTo>
                  <a:lnTo>
                    <a:pt x="1290767" y="7263182"/>
                  </a:lnTo>
                  <a:lnTo>
                    <a:pt x="1298666" y="7267213"/>
                  </a:lnTo>
                  <a:lnTo>
                    <a:pt x="1307468" y="7267869"/>
                  </a:lnTo>
                  <a:lnTo>
                    <a:pt x="1315557" y="7265193"/>
                  </a:lnTo>
                  <a:lnTo>
                    <a:pt x="1322052" y="7259679"/>
                  </a:lnTo>
                  <a:lnTo>
                    <a:pt x="1326071" y="7251822"/>
                  </a:lnTo>
                  <a:lnTo>
                    <a:pt x="1326727" y="7243020"/>
                  </a:lnTo>
                  <a:lnTo>
                    <a:pt x="1324046" y="7234930"/>
                  </a:lnTo>
                  <a:lnTo>
                    <a:pt x="1318519" y="7228432"/>
                  </a:lnTo>
                  <a:lnTo>
                    <a:pt x="1310637" y="7224405"/>
                  </a:lnTo>
                  <a:lnTo>
                    <a:pt x="1301836" y="7223749"/>
                  </a:lnTo>
                  <a:close/>
                </a:path>
                <a:path w="11962130" h="7343775">
                  <a:moveTo>
                    <a:pt x="1218347" y="7196034"/>
                  </a:moveTo>
                  <a:lnTo>
                    <a:pt x="1210141" y="7198326"/>
                  </a:lnTo>
                  <a:lnTo>
                    <a:pt x="1203393" y="7203528"/>
                  </a:lnTo>
                  <a:lnTo>
                    <a:pt x="1199008" y="7211187"/>
                  </a:lnTo>
                  <a:lnTo>
                    <a:pt x="1197937" y="7219947"/>
                  </a:lnTo>
                  <a:lnTo>
                    <a:pt x="1200229" y="7228153"/>
                  </a:lnTo>
                  <a:lnTo>
                    <a:pt x="1205430" y="7234901"/>
                  </a:lnTo>
                  <a:lnTo>
                    <a:pt x="1213131" y="7239301"/>
                  </a:lnTo>
                  <a:lnTo>
                    <a:pt x="1221891" y="7240372"/>
                  </a:lnTo>
                  <a:lnTo>
                    <a:pt x="1230097" y="7238080"/>
                  </a:lnTo>
                  <a:lnTo>
                    <a:pt x="1236845" y="7232878"/>
                  </a:lnTo>
                  <a:lnTo>
                    <a:pt x="1241231" y="7225220"/>
                  </a:lnTo>
                  <a:lnTo>
                    <a:pt x="1242302" y="7216459"/>
                  </a:lnTo>
                  <a:lnTo>
                    <a:pt x="1240005" y="7208252"/>
                  </a:lnTo>
                  <a:lnTo>
                    <a:pt x="1234791" y="7201500"/>
                  </a:lnTo>
                  <a:lnTo>
                    <a:pt x="1227108" y="7197106"/>
                  </a:lnTo>
                  <a:lnTo>
                    <a:pt x="1218347" y="7196034"/>
                  </a:lnTo>
                  <a:close/>
                </a:path>
                <a:path w="11962130" h="7343775">
                  <a:moveTo>
                    <a:pt x="1136593" y="7164192"/>
                  </a:moveTo>
                  <a:lnTo>
                    <a:pt x="1128267" y="7165999"/>
                  </a:lnTo>
                  <a:lnTo>
                    <a:pt x="1121226" y="7170797"/>
                  </a:lnTo>
                  <a:lnTo>
                    <a:pt x="1116399" y="7178186"/>
                  </a:lnTo>
                  <a:lnTo>
                    <a:pt x="1114817" y="7186868"/>
                  </a:lnTo>
                  <a:lnTo>
                    <a:pt x="1116510" y="7194667"/>
                  </a:lnTo>
                  <a:lnTo>
                    <a:pt x="1116624" y="7195194"/>
                  </a:lnTo>
                  <a:lnTo>
                    <a:pt x="1121299" y="7202056"/>
                  </a:lnTo>
                  <a:lnTo>
                    <a:pt x="1121422" y="7202235"/>
                  </a:lnTo>
                  <a:lnTo>
                    <a:pt x="1128852" y="7207079"/>
                  </a:lnTo>
                  <a:lnTo>
                    <a:pt x="1137534" y="7208661"/>
                  </a:lnTo>
                  <a:lnTo>
                    <a:pt x="1145860" y="7206854"/>
                  </a:lnTo>
                  <a:lnTo>
                    <a:pt x="1152901" y="7202056"/>
                  </a:lnTo>
                  <a:lnTo>
                    <a:pt x="1157728" y="7194667"/>
                  </a:lnTo>
                  <a:lnTo>
                    <a:pt x="1159310" y="7185985"/>
                  </a:lnTo>
                  <a:lnTo>
                    <a:pt x="1157613" y="7178186"/>
                  </a:lnTo>
                  <a:lnTo>
                    <a:pt x="1157498" y="7177657"/>
                  </a:lnTo>
                  <a:lnTo>
                    <a:pt x="1152688" y="7170611"/>
                  </a:lnTo>
                  <a:lnTo>
                    <a:pt x="1145275" y="7165774"/>
                  </a:lnTo>
                  <a:lnTo>
                    <a:pt x="1136593" y="7164192"/>
                  </a:lnTo>
                  <a:close/>
                </a:path>
                <a:path w="11962130" h="7343775">
                  <a:moveTo>
                    <a:pt x="1056308" y="7128332"/>
                  </a:moveTo>
                  <a:lnTo>
                    <a:pt x="1047903" y="7129729"/>
                  </a:lnTo>
                  <a:lnTo>
                    <a:pt x="1040635" y="7134176"/>
                  </a:lnTo>
                  <a:lnTo>
                    <a:pt x="1035452" y="7141319"/>
                  </a:lnTo>
                  <a:lnTo>
                    <a:pt x="1033446" y="7149914"/>
                  </a:lnTo>
                  <a:lnTo>
                    <a:pt x="1034844" y="7158319"/>
                  </a:lnTo>
                  <a:lnTo>
                    <a:pt x="1039291" y="7165587"/>
                  </a:lnTo>
                  <a:lnTo>
                    <a:pt x="1046474" y="7170788"/>
                  </a:lnTo>
                  <a:lnTo>
                    <a:pt x="1055069" y="7172794"/>
                  </a:lnTo>
                  <a:lnTo>
                    <a:pt x="1063474" y="7171396"/>
                  </a:lnTo>
                  <a:lnTo>
                    <a:pt x="1070741" y="7166949"/>
                  </a:lnTo>
                  <a:lnTo>
                    <a:pt x="1075924" y="7159806"/>
                  </a:lnTo>
                  <a:lnTo>
                    <a:pt x="1077930" y="7151211"/>
                  </a:lnTo>
                  <a:lnTo>
                    <a:pt x="1076528" y="7142805"/>
                  </a:lnTo>
                  <a:lnTo>
                    <a:pt x="1072069" y="7135532"/>
                  </a:lnTo>
                  <a:lnTo>
                    <a:pt x="1064902" y="7130338"/>
                  </a:lnTo>
                  <a:lnTo>
                    <a:pt x="1056308" y="7128332"/>
                  </a:lnTo>
                  <a:close/>
                </a:path>
                <a:path w="11962130" h="7343775">
                  <a:moveTo>
                    <a:pt x="977911" y="7088535"/>
                  </a:moveTo>
                  <a:lnTo>
                    <a:pt x="969447" y="7089514"/>
                  </a:lnTo>
                  <a:lnTo>
                    <a:pt x="961968" y="7093595"/>
                  </a:lnTo>
                  <a:lnTo>
                    <a:pt x="956437" y="7100473"/>
                  </a:lnTo>
                  <a:lnTo>
                    <a:pt x="954008" y="7108957"/>
                  </a:lnTo>
                  <a:lnTo>
                    <a:pt x="954987" y="7117421"/>
                  </a:lnTo>
                  <a:lnTo>
                    <a:pt x="959068" y="7124900"/>
                  </a:lnTo>
                  <a:lnTo>
                    <a:pt x="965984" y="7130451"/>
                  </a:lnTo>
                  <a:lnTo>
                    <a:pt x="974469" y="7132881"/>
                  </a:lnTo>
                  <a:lnTo>
                    <a:pt x="982933" y="7131902"/>
                  </a:lnTo>
                  <a:lnTo>
                    <a:pt x="990412" y="7127821"/>
                  </a:lnTo>
                  <a:lnTo>
                    <a:pt x="995942" y="7120943"/>
                  </a:lnTo>
                  <a:lnTo>
                    <a:pt x="998371" y="7112458"/>
                  </a:lnTo>
                  <a:lnTo>
                    <a:pt x="997388" y="7103992"/>
                  </a:lnTo>
                  <a:lnTo>
                    <a:pt x="993296" y="7096507"/>
                  </a:lnTo>
                  <a:lnTo>
                    <a:pt x="986396" y="7090964"/>
                  </a:lnTo>
                  <a:lnTo>
                    <a:pt x="977911" y="7088535"/>
                  </a:lnTo>
                  <a:close/>
                </a:path>
                <a:path w="11962130" h="7343775">
                  <a:moveTo>
                    <a:pt x="901374" y="7044882"/>
                  </a:moveTo>
                  <a:lnTo>
                    <a:pt x="892878" y="7045518"/>
                  </a:lnTo>
                  <a:lnTo>
                    <a:pt x="885240" y="7049294"/>
                  </a:lnTo>
                  <a:lnTo>
                    <a:pt x="879436" y="7055943"/>
                  </a:lnTo>
                  <a:lnTo>
                    <a:pt x="876667" y="7064323"/>
                  </a:lnTo>
                  <a:lnTo>
                    <a:pt x="877303" y="7072819"/>
                  </a:lnTo>
                  <a:lnTo>
                    <a:pt x="881079" y="7080457"/>
                  </a:lnTo>
                  <a:lnTo>
                    <a:pt x="887766" y="7086283"/>
                  </a:lnTo>
                  <a:lnTo>
                    <a:pt x="896146" y="7089053"/>
                  </a:lnTo>
                  <a:lnTo>
                    <a:pt x="904642" y="7088416"/>
                  </a:lnTo>
                  <a:lnTo>
                    <a:pt x="912280" y="7084640"/>
                  </a:lnTo>
                  <a:lnTo>
                    <a:pt x="918084" y="7077991"/>
                  </a:lnTo>
                  <a:lnTo>
                    <a:pt x="920853" y="7069611"/>
                  </a:lnTo>
                  <a:lnTo>
                    <a:pt x="920212" y="7061113"/>
                  </a:lnTo>
                  <a:lnTo>
                    <a:pt x="916425" y="7053468"/>
                  </a:lnTo>
                  <a:lnTo>
                    <a:pt x="909754" y="7047651"/>
                  </a:lnTo>
                  <a:lnTo>
                    <a:pt x="901374" y="7044882"/>
                  </a:lnTo>
                  <a:close/>
                </a:path>
                <a:path w="11962130" h="7343775">
                  <a:moveTo>
                    <a:pt x="827334" y="6997533"/>
                  </a:moveTo>
                  <a:lnTo>
                    <a:pt x="818816" y="6997730"/>
                  </a:lnTo>
                  <a:lnTo>
                    <a:pt x="810994" y="7001107"/>
                  </a:lnTo>
                  <a:lnTo>
                    <a:pt x="804854" y="7007448"/>
                  </a:lnTo>
                  <a:lnTo>
                    <a:pt x="801656" y="7015673"/>
                  </a:lnTo>
                  <a:lnTo>
                    <a:pt x="801831" y="7023235"/>
                  </a:lnTo>
                  <a:lnTo>
                    <a:pt x="801853" y="7024191"/>
                  </a:lnTo>
                  <a:lnTo>
                    <a:pt x="805230" y="7032014"/>
                  </a:lnTo>
                  <a:lnTo>
                    <a:pt x="811608" y="7038177"/>
                  </a:lnTo>
                  <a:lnTo>
                    <a:pt x="819833" y="7041375"/>
                  </a:lnTo>
                  <a:lnTo>
                    <a:pt x="828351" y="7041178"/>
                  </a:lnTo>
                  <a:lnTo>
                    <a:pt x="836174" y="7037801"/>
                  </a:lnTo>
                  <a:lnTo>
                    <a:pt x="842313" y="7031461"/>
                  </a:lnTo>
                  <a:lnTo>
                    <a:pt x="845511" y="7023235"/>
                  </a:lnTo>
                  <a:lnTo>
                    <a:pt x="845332" y="7015673"/>
                  </a:lnTo>
                  <a:lnTo>
                    <a:pt x="845309" y="7014715"/>
                  </a:lnTo>
                  <a:lnTo>
                    <a:pt x="841921" y="7006885"/>
                  </a:lnTo>
                  <a:lnTo>
                    <a:pt x="835559" y="7000732"/>
                  </a:lnTo>
                  <a:lnTo>
                    <a:pt x="827334" y="6997533"/>
                  </a:lnTo>
                  <a:close/>
                </a:path>
                <a:path w="11962130" h="7343775">
                  <a:moveTo>
                    <a:pt x="747209" y="6946351"/>
                  </a:moveTo>
                  <a:lnTo>
                    <a:pt x="739221" y="6949315"/>
                  </a:lnTo>
                  <a:lnTo>
                    <a:pt x="732760" y="6955327"/>
                  </a:lnTo>
                  <a:lnTo>
                    <a:pt x="729137" y="6963375"/>
                  </a:lnTo>
                  <a:lnTo>
                    <a:pt x="728890" y="6971892"/>
                  </a:lnTo>
                  <a:lnTo>
                    <a:pt x="731854" y="6979879"/>
                  </a:lnTo>
                  <a:lnTo>
                    <a:pt x="737903" y="6986367"/>
                  </a:lnTo>
                  <a:lnTo>
                    <a:pt x="745950" y="6989990"/>
                  </a:lnTo>
                  <a:lnTo>
                    <a:pt x="754467" y="6990237"/>
                  </a:lnTo>
                  <a:lnTo>
                    <a:pt x="762455" y="6987272"/>
                  </a:lnTo>
                  <a:lnTo>
                    <a:pt x="768916" y="6981261"/>
                  </a:lnTo>
                  <a:lnTo>
                    <a:pt x="772538" y="6973212"/>
                  </a:lnTo>
                  <a:lnTo>
                    <a:pt x="772781" y="6964693"/>
                  </a:lnTo>
                  <a:lnTo>
                    <a:pt x="769806" y="6956697"/>
                  </a:lnTo>
                  <a:lnTo>
                    <a:pt x="763772" y="6950221"/>
                  </a:lnTo>
                  <a:lnTo>
                    <a:pt x="755725" y="6946598"/>
                  </a:lnTo>
                  <a:lnTo>
                    <a:pt x="747209" y="6946351"/>
                  </a:lnTo>
                  <a:close/>
                </a:path>
                <a:path w="11962130" h="7343775">
                  <a:moveTo>
                    <a:pt x="678048" y="6891533"/>
                  </a:moveTo>
                  <a:lnTo>
                    <a:pt x="669936" y="6894138"/>
                  </a:lnTo>
                  <a:lnTo>
                    <a:pt x="663213" y="6899856"/>
                  </a:lnTo>
                  <a:lnTo>
                    <a:pt x="659235" y="6907734"/>
                  </a:lnTo>
                  <a:lnTo>
                    <a:pt x="658608" y="6916231"/>
                  </a:lnTo>
                  <a:lnTo>
                    <a:pt x="661213" y="6924343"/>
                  </a:lnTo>
                  <a:lnTo>
                    <a:pt x="666965" y="6931094"/>
                  </a:lnTo>
                  <a:lnTo>
                    <a:pt x="674844" y="6935072"/>
                  </a:lnTo>
                  <a:lnTo>
                    <a:pt x="683341" y="6935699"/>
                  </a:lnTo>
                  <a:lnTo>
                    <a:pt x="691453" y="6933094"/>
                  </a:lnTo>
                  <a:lnTo>
                    <a:pt x="698176" y="6927376"/>
                  </a:lnTo>
                  <a:lnTo>
                    <a:pt x="702154" y="6919497"/>
                  </a:lnTo>
                  <a:lnTo>
                    <a:pt x="702777" y="6910997"/>
                  </a:lnTo>
                  <a:lnTo>
                    <a:pt x="700161" y="6902877"/>
                  </a:lnTo>
                  <a:lnTo>
                    <a:pt x="694423" y="6896139"/>
                  </a:lnTo>
                  <a:lnTo>
                    <a:pt x="686545" y="6892160"/>
                  </a:lnTo>
                  <a:lnTo>
                    <a:pt x="678048" y="6891533"/>
                  </a:lnTo>
                  <a:close/>
                </a:path>
                <a:path w="11962130" h="7343775">
                  <a:moveTo>
                    <a:pt x="611667" y="6833378"/>
                  </a:moveTo>
                  <a:lnTo>
                    <a:pt x="603446" y="6835617"/>
                  </a:lnTo>
                  <a:lnTo>
                    <a:pt x="596473" y="6841027"/>
                  </a:lnTo>
                  <a:lnTo>
                    <a:pt x="592146" y="6848719"/>
                  </a:lnTo>
                  <a:lnTo>
                    <a:pt x="591139" y="6857179"/>
                  </a:lnTo>
                  <a:lnTo>
                    <a:pt x="593378" y="6865400"/>
                  </a:lnTo>
                  <a:lnTo>
                    <a:pt x="598822" y="6872401"/>
                  </a:lnTo>
                  <a:lnTo>
                    <a:pt x="606514" y="6876729"/>
                  </a:lnTo>
                  <a:lnTo>
                    <a:pt x="614974" y="6877736"/>
                  </a:lnTo>
                  <a:lnTo>
                    <a:pt x="623195" y="6875497"/>
                  </a:lnTo>
                  <a:lnTo>
                    <a:pt x="630167" y="6870087"/>
                  </a:lnTo>
                  <a:lnTo>
                    <a:pt x="634494" y="6862394"/>
                  </a:lnTo>
                  <a:lnTo>
                    <a:pt x="635497" y="6853931"/>
                  </a:lnTo>
                  <a:lnTo>
                    <a:pt x="633248" y="6845701"/>
                  </a:lnTo>
                  <a:lnTo>
                    <a:pt x="627819" y="6838712"/>
                  </a:lnTo>
                  <a:lnTo>
                    <a:pt x="620127" y="6834385"/>
                  </a:lnTo>
                  <a:lnTo>
                    <a:pt x="611667" y="6833378"/>
                  </a:lnTo>
                  <a:close/>
                </a:path>
                <a:path w="11962130" h="7343775">
                  <a:moveTo>
                    <a:pt x="549338" y="6772009"/>
                  </a:moveTo>
                  <a:lnTo>
                    <a:pt x="540943" y="6773460"/>
                  </a:lnTo>
                  <a:lnTo>
                    <a:pt x="533490" y="6778188"/>
                  </a:lnTo>
                  <a:lnTo>
                    <a:pt x="528455" y="6785436"/>
                  </a:lnTo>
                  <a:lnTo>
                    <a:pt x="526653" y="6793764"/>
                  </a:lnTo>
                  <a:lnTo>
                    <a:pt x="528105" y="6802159"/>
                  </a:lnTo>
                  <a:lnTo>
                    <a:pt x="532862" y="6809644"/>
                  </a:lnTo>
                  <a:lnTo>
                    <a:pt x="540111" y="6814679"/>
                  </a:lnTo>
                  <a:lnTo>
                    <a:pt x="548439" y="6816481"/>
                  </a:lnTo>
                  <a:lnTo>
                    <a:pt x="556834" y="6815029"/>
                  </a:lnTo>
                  <a:lnTo>
                    <a:pt x="564287" y="6810302"/>
                  </a:lnTo>
                  <a:lnTo>
                    <a:pt x="569322" y="6803053"/>
                  </a:lnTo>
                  <a:lnTo>
                    <a:pt x="571120" y="6794722"/>
                  </a:lnTo>
                  <a:lnTo>
                    <a:pt x="569659" y="6786317"/>
                  </a:lnTo>
                  <a:lnTo>
                    <a:pt x="564915" y="6778845"/>
                  </a:lnTo>
                  <a:lnTo>
                    <a:pt x="557666" y="6773811"/>
                  </a:lnTo>
                  <a:lnTo>
                    <a:pt x="549338" y="6772009"/>
                  </a:lnTo>
                  <a:close/>
                </a:path>
                <a:path w="11962130" h="7343775">
                  <a:moveTo>
                    <a:pt x="489166" y="6707586"/>
                  </a:moveTo>
                  <a:lnTo>
                    <a:pt x="480709" y="6708622"/>
                  </a:lnTo>
                  <a:lnTo>
                    <a:pt x="473033" y="6712976"/>
                  </a:lnTo>
                  <a:lnTo>
                    <a:pt x="467646" y="6719967"/>
                  </a:lnTo>
                  <a:lnTo>
                    <a:pt x="465435" y="6728195"/>
                  </a:lnTo>
                  <a:lnTo>
                    <a:pt x="466471" y="6736651"/>
                  </a:lnTo>
                  <a:lnTo>
                    <a:pt x="470855" y="6744362"/>
                  </a:lnTo>
                  <a:lnTo>
                    <a:pt x="477845" y="6749749"/>
                  </a:lnTo>
                  <a:lnTo>
                    <a:pt x="486074" y="6751959"/>
                  </a:lnTo>
                  <a:lnTo>
                    <a:pt x="494530" y="6750923"/>
                  </a:lnTo>
                  <a:lnTo>
                    <a:pt x="502207" y="6746570"/>
                  </a:lnTo>
                  <a:lnTo>
                    <a:pt x="507594" y="6739578"/>
                  </a:lnTo>
                  <a:lnTo>
                    <a:pt x="509801" y="6731345"/>
                  </a:lnTo>
                  <a:lnTo>
                    <a:pt x="508756" y="6722879"/>
                  </a:lnTo>
                  <a:lnTo>
                    <a:pt x="504385" y="6715183"/>
                  </a:lnTo>
                  <a:lnTo>
                    <a:pt x="497394" y="6709797"/>
                  </a:lnTo>
                  <a:lnTo>
                    <a:pt x="489166" y="6707586"/>
                  </a:lnTo>
                  <a:close/>
                </a:path>
                <a:path w="11962130" h="7343775">
                  <a:moveTo>
                    <a:pt x="432238" y="6640290"/>
                  </a:moveTo>
                  <a:lnTo>
                    <a:pt x="423740" y="6640905"/>
                  </a:lnTo>
                  <a:lnTo>
                    <a:pt x="415856" y="6644872"/>
                  </a:lnTo>
                  <a:lnTo>
                    <a:pt x="410129" y="6651587"/>
                  </a:lnTo>
                  <a:lnTo>
                    <a:pt x="407512" y="6659695"/>
                  </a:lnTo>
                  <a:lnTo>
                    <a:pt x="408127" y="6668193"/>
                  </a:lnTo>
                  <a:lnTo>
                    <a:pt x="412121" y="6676111"/>
                  </a:lnTo>
                  <a:lnTo>
                    <a:pt x="418836" y="6681838"/>
                  </a:lnTo>
                  <a:lnTo>
                    <a:pt x="426944" y="6684455"/>
                  </a:lnTo>
                  <a:lnTo>
                    <a:pt x="435442" y="6683841"/>
                  </a:lnTo>
                  <a:lnTo>
                    <a:pt x="443326" y="6679874"/>
                  </a:lnTo>
                  <a:lnTo>
                    <a:pt x="449053" y="6673159"/>
                  </a:lnTo>
                  <a:lnTo>
                    <a:pt x="451666" y="6665046"/>
                  </a:lnTo>
                  <a:lnTo>
                    <a:pt x="451044" y="6656538"/>
                  </a:lnTo>
                  <a:lnTo>
                    <a:pt x="447061" y="6648634"/>
                  </a:lnTo>
                  <a:lnTo>
                    <a:pt x="440346" y="6642907"/>
                  </a:lnTo>
                  <a:lnTo>
                    <a:pt x="432238" y="6640290"/>
                  </a:lnTo>
                  <a:close/>
                </a:path>
                <a:path w="11962130" h="7343775">
                  <a:moveTo>
                    <a:pt x="378571" y="6570263"/>
                  </a:moveTo>
                  <a:lnTo>
                    <a:pt x="370054" y="6570499"/>
                  </a:lnTo>
                  <a:lnTo>
                    <a:pt x="362002" y="6574111"/>
                  </a:lnTo>
                  <a:lnTo>
                    <a:pt x="355981" y="6580564"/>
                  </a:lnTo>
                  <a:lnTo>
                    <a:pt x="353007" y="6588548"/>
                  </a:lnTo>
                  <a:lnTo>
                    <a:pt x="353210" y="6595859"/>
                  </a:lnTo>
                  <a:lnTo>
                    <a:pt x="353243" y="6597065"/>
                  </a:lnTo>
                  <a:lnTo>
                    <a:pt x="356881" y="6605154"/>
                  </a:lnTo>
                  <a:lnTo>
                    <a:pt x="363335" y="6611174"/>
                  </a:lnTo>
                  <a:lnTo>
                    <a:pt x="371319" y="6614149"/>
                  </a:lnTo>
                  <a:lnTo>
                    <a:pt x="379836" y="6613913"/>
                  </a:lnTo>
                  <a:lnTo>
                    <a:pt x="387888" y="6610300"/>
                  </a:lnTo>
                  <a:lnTo>
                    <a:pt x="393908" y="6603847"/>
                  </a:lnTo>
                  <a:lnTo>
                    <a:pt x="396880" y="6595859"/>
                  </a:lnTo>
                  <a:lnTo>
                    <a:pt x="396671" y="6588548"/>
                  </a:lnTo>
                  <a:lnTo>
                    <a:pt x="396636" y="6587331"/>
                  </a:lnTo>
                  <a:lnTo>
                    <a:pt x="393009" y="6579257"/>
                  </a:lnTo>
                  <a:lnTo>
                    <a:pt x="386555" y="6573237"/>
                  </a:lnTo>
                  <a:lnTo>
                    <a:pt x="378571" y="6570263"/>
                  </a:lnTo>
                  <a:close/>
                </a:path>
                <a:path w="11962130" h="7343775">
                  <a:moveTo>
                    <a:pt x="320053" y="6497507"/>
                  </a:moveTo>
                  <a:lnTo>
                    <a:pt x="311825" y="6500699"/>
                  </a:lnTo>
                  <a:lnTo>
                    <a:pt x="305480" y="6506833"/>
                  </a:lnTo>
                  <a:lnTo>
                    <a:pt x="302097" y="6514653"/>
                  </a:lnTo>
                  <a:lnTo>
                    <a:pt x="301894" y="6523171"/>
                  </a:lnTo>
                  <a:lnTo>
                    <a:pt x="305111" y="6531437"/>
                  </a:lnTo>
                  <a:lnTo>
                    <a:pt x="311244" y="6537782"/>
                  </a:lnTo>
                  <a:lnTo>
                    <a:pt x="319064" y="6541165"/>
                  </a:lnTo>
                  <a:lnTo>
                    <a:pt x="327582" y="6541368"/>
                  </a:lnTo>
                  <a:lnTo>
                    <a:pt x="335810" y="6538175"/>
                  </a:lnTo>
                  <a:lnTo>
                    <a:pt x="342155" y="6532041"/>
                  </a:lnTo>
                  <a:lnTo>
                    <a:pt x="345535" y="6524217"/>
                  </a:lnTo>
                  <a:lnTo>
                    <a:pt x="345731" y="6515688"/>
                  </a:lnTo>
                  <a:lnTo>
                    <a:pt x="342525" y="6507439"/>
                  </a:lnTo>
                  <a:lnTo>
                    <a:pt x="336390" y="6501093"/>
                  </a:lnTo>
                  <a:lnTo>
                    <a:pt x="328570" y="6497711"/>
                  </a:lnTo>
                  <a:lnTo>
                    <a:pt x="320053" y="6497507"/>
                  </a:lnTo>
                  <a:close/>
                </a:path>
                <a:path w="11962130" h="7343775">
                  <a:moveTo>
                    <a:pt x="273612" y="6422156"/>
                  </a:moveTo>
                  <a:lnTo>
                    <a:pt x="265243" y="6424957"/>
                  </a:lnTo>
                  <a:lnTo>
                    <a:pt x="258616" y="6430786"/>
                  </a:lnTo>
                  <a:lnTo>
                    <a:pt x="254868" y="6438438"/>
                  </a:lnTo>
                  <a:lnTo>
                    <a:pt x="254264" y="6446937"/>
                  </a:lnTo>
                  <a:lnTo>
                    <a:pt x="257087" y="6455345"/>
                  </a:lnTo>
                  <a:lnTo>
                    <a:pt x="262916" y="6461972"/>
                  </a:lnTo>
                  <a:lnTo>
                    <a:pt x="270568" y="6465719"/>
                  </a:lnTo>
                  <a:lnTo>
                    <a:pt x="279067" y="6466324"/>
                  </a:lnTo>
                  <a:lnTo>
                    <a:pt x="287436" y="6463522"/>
                  </a:lnTo>
                  <a:lnTo>
                    <a:pt x="294063" y="6457693"/>
                  </a:lnTo>
                  <a:lnTo>
                    <a:pt x="297808" y="6450036"/>
                  </a:lnTo>
                  <a:lnTo>
                    <a:pt x="298405" y="6441526"/>
                  </a:lnTo>
                  <a:lnTo>
                    <a:pt x="295591" y="6433135"/>
                  </a:lnTo>
                  <a:lnTo>
                    <a:pt x="289762" y="6426508"/>
                  </a:lnTo>
                  <a:lnTo>
                    <a:pt x="282111" y="6422761"/>
                  </a:lnTo>
                  <a:lnTo>
                    <a:pt x="273612" y="6422156"/>
                  </a:lnTo>
                  <a:close/>
                </a:path>
                <a:path w="11962130" h="7343775">
                  <a:moveTo>
                    <a:pt x="230972" y="6344602"/>
                  </a:moveTo>
                  <a:lnTo>
                    <a:pt x="222478" y="6346997"/>
                  </a:lnTo>
                  <a:lnTo>
                    <a:pt x="215578" y="6352500"/>
                  </a:lnTo>
                  <a:lnTo>
                    <a:pt x="211467" y="6359963"/>
                  </a:lnTo>
                  <a:lnTo>
                    <a:pt x="210454" y="6368422"/>
                  </a:lnTo>
                  <a:lnTo>
                    <a:pt x="212869" y="6376957"/>
                  </a:lnTo>
                  <a:lnTo>
                    <a:pt x="218372" y="6383856"/>
                  </a:lnTo>
                  <a:lnTo>
                    <a:pt x="225835" y="6387968"/>
                  </a:lnTo>
                  <a:lnTo>
                    <a:pt x="234294" y="6388981"/>
                  </a:lnTo>
                  <a:lnTo>
                    <a:pt x="242789" y="6386586"/>
                  </a:lnTo>
                  <a:lnTo>
                    <a:pt x="249688" y="6381082"/>
                  </a:lnTo>
                  <a:lnTo>
                    <a:pt x="253797" y="6373615"/>
                  </a:lnTo>
                  <a:lnTo>
                    <a:pt x="254804" y="6365144"/>
                  </a:lnTo>
                  <a:lnTo>
                    <a:pt x="252397" y="6356626"/>
                  </a:lnTo>
                  <a:lnTo>
                    <a:pt x="246894" y="6349727"/>
                  </a:lnTo>
                  <a:lnTo>
                    <a:pt x="239432" y="6345615"/>
                  </a:lnTo>
                  <a:lnTo>
                    <a:pt x="230972" y="6344602"/>
                  </a:lnTo>
                  <a:close/>
                </a:path>
                <a:path w="11962130" h="7343775">
                  <a:moveTo>
                    <a:pt x="192251" y="6265032"/>
                  </a:moveTo>
                  <a:lnTo>
                    <a:pt x="183649" y="6267004"/>
                  </a:lnTo>
                  <a:lnTo>
                    <a:pt x="176486" y="6272160"/>
                  </a:lnTo>
                  <a:lnTo>
                    <a:pt x="172011" y="6279410"/>
                  </a:lnTo>
                  <a:lnTo>
                    <a:pt x="170582" y="6287810"/>
                  </a:lnTo>
                  <a:lnTo>
                    <a:pt x="172572" y="6296452"/>
                  </a:lnTo>
                  <a:lnTo>
                    <a:pt x="177728" y="6303616"/>
                  </a:lnTo>
                  <a:lnTo>
                    <a:pt x="184978" y="6308091"/>
                  </a:lnTo>
                  <a:lnTo>
                    <a:pt x="193378" y="6309520"/>
                  </a:lnTo>
                  <a:lnTo>
                    <a:pt x="201980" y="6307547"/>
                  </a:lnTo>
                  <a:lnTo>
                    <a:pt x="209143" y="6302391"/>
                  </a:lnTo>
                  <a:lnTo>
                    <a:pt x="213616" y="6295136"/>
                  </a:lnTo>
                  <a:lnTo>
                    <a:pt x="215040" y="6286724"/>
                  </a:lnTo>
                  <a:lnTo>
                    <a:pt x="213056" y="6278098"/>
                  </a:lnTo>
                  <a:lnTo>
                    <a:pt x="207900" y="6270936"/>
                  </a:lnTo>
                  <a:lnTo>
                    <a:pt x="200650" y="6266461"/>
                  </a:lnTo>
                  <a:lnTo>
                    <a:pt x="192251" y="6265032"/>
                  </a:lnTo>
                  <a:close/>
                </a:path>
                <a:path w="11962130" h="7343775">
                  <a:moveTo>
                    <a:pt x="157547" y="6183640"/>
                  </a:moveTo>
                  <a:lnTo>
                    <a:pt x="148856" y="6185176"/>
                  </a:lnTo>
                  <a:lnTo>
                    <a:pt x="141442" y="6189964"/>
                  </a:lnTo>
                  <a:lnTo>
                    <a:pt x="136608" y="6196980"/>
                  </a:lnTo>
                  <a:lnTo>
                    <a:pt x="134757" y="6205296"/>
                  </a:lnTo>
                  <a:lnTo>
                    <a:pt x="136310" y="6214028"/>
                  </a:lnTo>
                  <a:lnTo>
                    <a:pt x="141098" y="6221442"/>
                  </a:lnTo>
                  <a:lnTo>
                    <a:pt x="148113" y="6226277"/>
                  </a:lnTo>
                  <a:lnTo>
                    <a:pt x="156430" y="6228128"/>
                  </a:lnTo>
                  <a:lnTo>
                    <a:pt x="165121" y="6226592"/>
                  </a:lnTo>
                  <a:lnTo>
                    <a:pt x="172535" y="6221804"/>
                  </a:lnTo>
                  <a:lnTo>
                    <a:pt x="177367" y="6214783"/>
                  </a:lnTo>
                  <a:lnTo>
                    <a:pt x="179214" y="6206454"/>
                  </a:lnTo>
                  <a:lnTo>
                    <a:pt x="177667" y="6197739"/>
                  </a:lnTo>
                  <a:lnTo>
                    <a:pt x="172880" y="6190325"/>
                  </a:lnTo>
                  <a:lnTo>
                    <a:pt x="165864" y="6185491"/>
                  </a:lnTo>
                  <a:lnTo>
                    <a:pt x="157547" y="6183640"/>
                  </a:lnTo>
                  <a:close/>
                </a:path>
                <a:path w="11962130" h="7343775">
                  <a:moveTo>
                    <a:pt x="126856" y="6100622"/>
                  </a:moveTo>
                  <a:lnTo>
                    <a:pt x="118103" y="6101748"/>
                  </a:lnTo>
                  <a:lnTo>
                    <a:pt x="110472" y="6106181"/>
                  </a:lnTo>
                  <a:lnTo>
                    <a:pt x="105312" y="6112961"/>
                  </a:lnTo>
                  <a:lnTo>
                    <a:pt x="103071" y="6121181"/>
                  </a:lnTo>
                  <a:lnTo>
                    <a:pt x="104212" y="6129977"/>
                  </a:lnTo>
                  <a:lnTo>
                    <a:pt x="108645" y="6137608"/>
                  </a:lnTo>
                  <a:lnTo>
                    <a:pt x="115425" y="6142767"/>
                  </a:lnTo>
                  <a:lnTo>
                    <a:pt x="123645" y="6145008"/>
                  </a:lnTo>
                  <a:lnTo>
                    <a:pt x="132398" y="6143882"/>
                  </a:lnTo>
                  <a:lnTo>
                    <a:pt x="140029" y="6139448"/>
                  </a:lnTo>
                  <a:lnTo>
                    <a:pt x="145188" y="6132664"/>
                  </a:lnTo>
                  <a:lnTo>
                    <a:pt x="147424" y="6124431"/>
                  </a:lnTo>
                  <a:lnTo>
                    <a:pt x="146291" y="6115653"/>
                  </a:lnTo>
                  <a:lnTo>
                    <a:pt x="141857" y="6108022"/>
                  </a:lnTo>
                  <a:lnTo>
                    <a:pt x="135076" y="6102862"/>
                  </a:lnTo>
                  <a:lnTo>
                    <a:pt x="126856" y="6100622"/>
                  </a:lnTo>
                  <a:close/>
                </a:path>
                <a:path w="11962130" h="7343775">
                  <a:moveTo>
                    <a:pt x="100439" y="6016190"/>
                  </a:moveTo>
                  <a:lnTo>
                    <a:pt x="91639" y="6016859"/>
                  </a:lnTo>
                  <a:lnTo>
                    <a:pt x="83788" y="6020891"/>
                  </a:lnTo>
                  <a:lnTo>
                    <a:pt x="78283" y="6027394"/>
                  </a:lnTo>
                  <a:lnTo>
                    <a:pt x="75619" y="6035487"/>
                  </a:lnTo>
                  <a:lnTo>
                    <a:pt x="76301" y="6044331"/>
                  </a:lnTo>
                  <a:lnTo>
                    <a:pt x="80332" y="6052181"/>
                  </a:lnTo>
                  <a:lnTo>
                    <a:pt x="86836" y="6057686"/>
                  </a:lnTo>
                  <a:lnTo>
                    <a:pt x="94928" y="6060350"/>
                  </a:lnTo>
                  <a:lnTo>
                    <a:pt x="103728" y="6059680"/>
                  </a:lnTo>
                  <a:lnTo>
                    <a:pt x="111579" y="6055648"/>
                  </a:lnTo>
                  <a:lnTo>
                    <a:pt x="117082" y="6049140"/>
                  </a:lnTo>
                  <a:lnTo>
                    <a:pt x="119743" y="6041034"/>
                  </a:lnTo>
                  <a:lnTo>
                    <a:pt x="119066" y="6032209"/>
                  </a:lnTo>
                  <a:lnTo>
                    <a:pt x="115034" y="6024358"/>
                  </a:lnTo>
                  <a:lnTo>
                    <a:pt x="108531" y="6018854"/>
                  </a:lnTo>
                  <a:lnTo>
                    <a:pt x="100439" y="6016190"/>
                  </a:lnTo>
                  <a:close/>
                </a:path>
                <a:path w="11962130" h="7343775">
                  <a:moveTo>
                    <a:pt x="78195" y="5930542"/>
                  </a:moveTo>
                  <a:lnTo>
                    <a:pt x="69373" y="5930778"/>
                  </a:lnTo>
                  <a:lnTo>
                    <a:pt x="61333" y="5934417"/>
                  </a:lnTo>
                  <a:lnTo>
                    <a:pt x="55514" y="5940641"/>
                  </a:lnTo>
                  <a:lnTo>
                    <a:pt x="52454" y="5948593"/>
                  </a:lnTo>
                  <a:lnTo>
                    <a:pt x="52668" y="5956308"/>
                  </a:lnTo>
                  <a:lnTo>
                    <a:pt x="52699" y="5957459"/>
                  </a:lnTo>
                  <a:lnTo>
                    <a:pt x="56339" y="5965499"/>
                  </a:lnTo>
                  <a:lnTo>
                    <a:pt x="62563" y="5971317"/>
                  </a:lnTo>
                  <a:lnTo>
                    <a:pt x="70515" y="5974377"/>
                  </a:lnTo>
                  <a:lnTo>
                    <a:pt x="79338" y="5974142"/>
                  </a:lnTo>
                  <a:lnTo>
                    <a:pt x="87377" y="5970501"/>
                  </a:lnTo>
                  <a:lnTo>
                    <a:pt x="93195" y="5964272"/>
                  </a:lnTo>
                  <a:lnTo>
                    <a:pt x="96252" y="5956308"/>
                  </a:lnTo>
                  <a:lnTo>
                    <a:pt x="96041" y="5948593"/>
                  </a:lnTo>
                  <a:lnTo>
                    <a:pt x="96010" y="5947460"/>
                  </a:lnTo>
                  <a:lnTo>
                    <a:pt x="92371" y="5939420"/>
                  </a:lnTo>
                  <a:lnTo>
                    <a:pt x="86147" y="5933602"/>
                  </a:lnTo>
                  <a:lnTo>
                    <a:pt x="78195" y="5930542"/>
                  </a:lnTo>
                  <a:close/>
                </a:path>
                <a:path w="11962130" h="7343775">
                  <a:moveTo>
                    <a:pt x="51429" y="5843691"/>
                  </a:moveTo>
                  <a:lnTo>
                    <a:pt x="43217" y="5846923"/>
                  </a:lnTo>
                  <a:lnTo>
                    <a:pt x="37094" y="5852848"/>
                  </a:lnTo>
                  <a:lnTo>
                    <a:pt x="33639" y="5860636"/>
                  </a:lnTo>
                  <a:lnTo>
                    <a:pt x="33440" y="5869504"/>
                  </a:lnTo>
                  <a:lnTo>
                    <a:pt x="36671" y="5877716"/>
                  </a:lnTo>
                  <a:lnTo>
                    <a:pt x="42596" y="5883839"/>
                  </a:lnTo>
                  <a:lnTo>
                    <a:pt x="50384" y="5887293"/>
                  </a:lnTo>
                  <a:lnTo>
                    <a:pt x="59208" y="5887500"/>
                  </a:lnTo>
                  <a:lnTo>
                    <a:pt x="67420" y="5884268"/>
                  </a:lnTo>
                  <a:lnTo>
                    <a:pt x="73542" y="5878338"/>
                  </a:lnTo>
                  <a:lnTo>
                    <a:pt x="76995" y="5870537"/>
                  </a:lnTo>
                  <a:lnTo>
                    <a:pt x="77198" y="5861688"/>
                  </a:lnTo>
                  <a:lnTo>
                    <a:pt x="73965" y="5853476"/>
                  </a:lnTo>
                  <a:lnTo>
                    <a:pt x="68041" y="5847353"/>
                  </a:lnTo>
                  <a:lnTo>
                    <a:pt x="60252" y="5843898"/>
                  </a:lnTo>
                  <a:lnTo>
                    <a:pt x="51429" y="5843691"/>
                  </a:lnTo>
                  <a:close/>
                </a:path>
                <a:path w="11962130" h="7343775">
                  <a:moveTo>
                    <a:pt x="37797" y="5755826"/>
                  </a:moveTo>
                  <a:lnTo>
                    <a:pt x="29437" y="5758652"/>
                  </a:lnTo>
                  <a:lnTo>
                    <a:pt x="23030" y="5764269"/>
                  </a:lnTo>
                  <a:lnTo>
                    <a:pt x="19198" y="5771879"/>
                  </a:lnTo>
                  <a:lnTo>
                    <a:pt x="18564" y="5780725"/>
                  </a:lnTo>
                  <a:lnTo>
                    <a:pt x="21390" y="5789086"/>
                  </a:lnTo>
                  <a:lnTo>
                    <a:pt x="27007" y="5795492"/>
                  </a:lnTo>
                  <a:lnTo>
                    <a:pt x="34616" y="5799324"/>
                  </a:lnTo>
                  <a:lnTo>
                    <a:pt x="43418" y="5799964"/>
                  </a:lnTo>
                  <a:lnTo>
                    <a:pt x="51779" y="5797138"/>
                  </a:lnTo>
                  <a:lnTo>
                    <a:pt x="58185" y="5791516"/>
                  </a:lnTo>
                  <a:lnTo>
                    <a:pt x="62016" y="5783893"/>
                  </a:lnTo>
                  <a:lnTo>
                    <a:pt x="62652" y="5775065"/>
                  </a:lnTo>
                  <a:lnTo>
                    <a:pt x="59827" y="5766704"/>
                  </a:lnTo>
                  <a:lnTo>
                    <a:pt x="54210" y="5760298"/>
                  </a:lnTo>
                  <a:lnTo>
                    <a:pt x="46600" y="5756466"/>
                  </a:lnTo>
                  <a:lnTo>
                    <a:pt x="37797" y="5755826"/>
                  </a:lnTo>
                  <a:close/>
                </a:path>
                <a:path w="11962130" h="7343775">
                  <a:moveTo>
                    <a:pt x="28069" y="5667430"/>
                  </a:moveTo>
                  <a:lnTo>
                    <a:pt x="19606" y="5669932"/>
                  </a:lnTo>
                  <a:lnTo>
                    <a:pt x="12988" y="5675298"/>
                  </a:lnTo>
                  <a:lnTo>
                    <a:pt x="8865" y="5682755"/>
                  </a:lnTo>
                  <a:lnTo>
                    <a:pt x="7891" y="5691571"/>
                  </a:lnTo>
                  <a:lnTo>
                    <a:pt x="10392" y="5700034"/>
                  </a:lnTo>
                  <a:lnTo>
                    <a:pt x="15758" y="5706652"/>
                  </a:lnTo>
                  <a:lnTo>
                    <a:pt x="23214" y="5710775"/>
                  </a:lnTo>
                  <a:lnTo>
                    <a:pt x="31986" y="5711753"/>
                  </a:lnTo>
                  <a:lnTo>
                    <a:pt x="40449" y="5709251"/>
                  </a:lnTo>
                  <a:lnTo>
                    <a:pt x="47066" y="5703880"/>
                  </a:lnTo>
                  <a:lnTo>
                    <a:pt x="51188" y="5696410"/>
                  </a:lnTo>
                  <a:lnTo>
                    <a:pt x="52165" y="5687613"/>
                  </a:lnTo>
                  <a:lnTo>
                    <a:pt x="49663" y="5679150"/>
                  </a:lnTo>
                  <a:lnTo>
                    <a:pt x="44297" y="5672532"/>
                  </a:lnTo>
                  <a:lnTo>
                    <a:pt x="36841" y="5668409"/>
                  </a:lnTo>
                  <a:lnTo>
                    <a:pt x="28069" y="5667430"/>
                  </a:lnTo>
                  <a:close/>
                </a:path>
                <a:path w="11962130" h="7343775">
                  <a:moveTo>
                    <a:pt x="23187" y="5578632"/>
                  </a:moveTo>
                  <a:lnTo>
                    <a:pt x="14609" y="5580705"/>
                  </a:lnTo>
                  <a:lnTo>
                    <a:pt x="7730" y="5585732"/>
                  </a:lnTo>
                  <a:lnTo>
                    <a:pt x="3238" y="5592972"/>
                  </a:lnTo>
                  <a:lnTo>
                    <a:pt x="1822" y="5601728"/>
                  </a:lnTo>
                  <a:lnTo>
                    <a:pt x="3895" y="5610307"/>
                  </a:lnTo>
                  <a:lnTo>
                    <a:pt x="8923" y="5617185"/>
                  </a:lnTo>
                  <a:lnTo>
                    <a:pt x="16163" y="5621677"/>
                  </a:lnTo>
                  <a:lnTo>
                    <a:pt x="24874" y="5623095"/>
                  </a:lnTo>
                  <a:lnTo>
                    <a:pt x="33452" y="5621021"/>
                  </a:lnTo>
                  <a:lnTo>
                    <a:pt x="40331" y="5615989"/>
                  </a:lnTo>
                  <a:lnTo>
                    <a:pt x="44822" y="5608735"/>
                  </a:lnTo>
                  <a:lnTo>
                    <a:pt x="46239" y="5599998"/>
                  </a:lnTo>
                  <a:lnTo>
                    <a:pt x="44165" y="5591420"/>
                  </a:lnTo>
                  <a:lnTo>
                    <a:pt x="39138" y="5584541"/>
                  </a:lnTo>
                  <a:lnTo>
                    <a:pt x="31898" y="5580050"/>
                  </a:lnTo>
                  <a:lnTo>
                    <a:pt x="23187" y="5578632"/>
                  </a:lnTo>
                  <a:close/>
                </a:path>
              </a:pathLst>
            </a:custGeom>
            <a:solidFill>
              <a:srgbClr val="130F24">
                <a:alpha val="7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7454443" y="5417022"/>
              <a:ext cx="1497330" cy="254000"/>
            </a:xfrm>
            <a:custGeom>
              <a:avLst/>
              <a:gdLst/>
              <a:ahLst/>
              <a:cxnLst/>
              <a:rect l="l" t="t" r="r" b="b"/>
              <a:pathLst>
                <a:path w="1497329" h="254000">
                  <a:moveTo>
                    <a:pt x="1471921" y="101598"/>
                  </a:moveTo>
                  <a:lnTo>
                    <a:pt x="1461983" y="103594"/>
                  </a:lnTo>
                  <a:lnTo>
                    <a:pt x="1453909" y="109038"/>
                  </a:lnTo>
                  <a:lnTo>
                    <a:pt x="1448466" y="117111"/>
                  </a:lnTo>
                  <a:lnTo>
                    <a:pt x="1446470" y="126998"/>
                  </a:lnTo>
                  <a:lnTo>
                    <a:pt x="1448466" y="136885"/>
                  </a:lnTo>
                  <a:lnTo>
                    <a:pt x="1453909" y="144959"/>
                  </a:lnTo>
                  <a:lnTo>
                    <a:pt x="1461983" y="150402"/>
                  </a:lnTo>
                  <a:lnTo>
                    <a:pt x="1471870" y="152398"/>
                  </a:lnTo>
                  <a:lnTo>
                    <a:pt x="1481806" y="150402"/>
                  </a:lnTo>
                  <a:lnTo>
                    <a:pt x="1489880" y="144959"/>
                  </a:lnTo>
                  <a:lnTo>
                    <a:pt x="1495324" y="136885"/>
                  </a:lnTo>
                  <a:lnTo>
                    <a:pt x="1497321" y="126998"/>
                  </a:lnTo>
                  <a:lnTo>
                    <a:pt x="1495324" y="117111"/>
                  </a:lnTo>
                  <a:lnTo>
                    <a:pt x="1489881" y="109038"/>
                  </a:lnTo>
                  <a:lnTo>
                    <a:pt x="1481807" y="103594"/>
                  </a:lnTo>
                  <a:lnTo>
                    <a:pt x="1471921" y="101598"/>
                  </a:lnTo>
                  <a:close/>
                </a:path>
                <a:path w="1497329" h="254000">
                  <a:moveTo>
                    <a:pt x="1370270" y="101598"/>
                  </a:moveTo>
                  <a:lnTo>
                    <a:pt x="1360332" y="103594"/>
                  </a:lnTo>
                  <a:lnTo>
                    <a:pt x="1352258" y="109038"/>
                  </a:lnTo>
                  <a:lnTo>
                    <a:pt x="1346815" y="117111"/>
                  </a:lnTo>
                  <a:lnTo>
                    <a:pt x="1344819" y="126998"/>
                  </a:lnTo>
                  <a:lnTo>
                    <a:pt x="1346815" y="136885"/>
                  </a:lnTo>
                  <a:lnTo>
                    <a:pt x="1352258" y="144959"/>
                  </a:lnTo>
                  <a:lnTo>
                    <a:pt x="1360332" y="150402"/>
                  </a:lnTo>
                  <a:lnTo>
                    <a:pt x="1370219" y="152398"/>
                  </a:lnTo>
                  <a:lnTo>
                    <a:pt x="1380156" y="150402"/>
                  </a:lnTo>
                  <a:lnTo>
                    <a:pt x="1388230" y="144959"/>
                  </a:lnTo>
                  <a:lnTo>
                    <a:pt x="1393674" y="136885"/>
                  </a:lnTo>
                  <a:lnTo>
                    <a:pt x="1395670" y="126998"/>
                  </a:lnTo>
                  <a:lnTo>
                    <a:pt x="1393674" y="117111"/>
                  </a:lnTo>
                  <a:lnTo>
                    <a:pt x="1388230" y="109038"/>
                  </a:lnTo>
                  <a:lnTo>
                    <a:pt x="1380156" y="103594"/>
                  </a:lnTo>
                  <a:lnTo>
                    <a:pt x="1370270" y="101598"/>
                  </a:lnTo>
                  <a:close/>
                </a:path>
                <a:path w="1497329" h="254000">
                  <a:moveTo>
                    <a:pt x="1268619" y="101598"/>
                  </a:moveTo>
                  <a:lnTo>
                    <a:pt x="1258681" y="103594"/>
                  </a:lnTo>
                  <a:lnTo>
                    <a:pt x="1250608" y="109038"/>
                  </a:lnTo>
                  <a:lnTo>
                    <a:pt x="1245164" y="117111"/>
                  </a:lnTo>
                  <a:lnTo>
                    <a:pt x="1243168" y="126998"/>
                  </a:lnTo>
                  <a:lnTo>
                    <a:pt x="1245164" y="136885"/>
                  </a:lnTo>
                  <a:lnTo>
                    <a:pt x="1250608" y="144959"/>
                  </a:lnTo>
                  <a:lnTo>
                    <a:pt x="1258681" y="150402"/>
                  </a:lnTo>
                  <a:lnTo>
                    <a:pt x="1268568" y="152398"/>
                  </a:lnTo>
                  <a:lnTo>
                    <a:pt x="1278505" y="150402"/>
                  </a:lnTo>
                  <a:lnTo>
                    <a:pt x="1286579" y="144959"/>
                  </a:lnTo>
                  <a:lnTo>
                    <a:pt x="1292023" y="136885"/>
                  </a:lnTo>
                  <a:lnTo>
                    <a:pt x="1294019" y="126998"/>
                  </a:lnTo>
                  <a:lnTo>
                    <a:pt x="1292023" y="117111"/>
                  </a:lnTo>
                  <a:lnTo>
                    <a:pt x="1286579" y="109038"/>
                  </a:lnTo>
                  <a:lnTo>
                    <a:pt x="1278505" y="103594"/>
                  </a:lnTo>
                  <a:lnTo>
                    <a:pt x="1268619" y="101598"/>
                  </a:lnTo>
                  <a:close/>
                </a:path>
                <a:path w="1497329" h="254000">
                  <a:moveTo>
                    <a:pt x="1166968" y="101598"/>
                  </a:moveTo>
                  <a:lnTo>
                    <a:pt x="1157030" y="103594"/>
                  </a:lnTo>
                  <a:lnTo>
                    <a:pt x="1148957" y="109038"/>
                  </a:lnTo>
                  <a:lnTo>
                    <a:pt x="1143513" y="117111"/>
                  </a:lnTo>
                  <a:lnTo>
                    <a:pt x="1141517" y="126998"/>
                  </a:lnTo>
                  <a:lnTo>
                    <a:pt x="1143513" y="136885"/>
                  </a:lnTo>
                  <a:lnTo>
                    <a:pt x="1148957" y="144959"/>
                  </a:lnTo>
                  <a:lnTo>
                    <a:pt x="1157030" y="150402"/>
                  </a:lnTo>
                  <a:lnTo>
                    <a:pt x="1166917" y="152398"/>
                  </a:lnTo>
                  <a:lnTo>
                    <a:pt x="1176855" y="150402"/>
                  </a:lnTo>
                  <a:lnTo>
                    <a:pt x="1184928" y="144959"/>
                  </a:lnTo>
                  <a:lnTo>
                    <a:pt x="1190372" y="136885"/>
                  </a:lnTo>
                  <a:lnTo>
                    <a:pt x="1192368" y="126998"/>
                  </a:lnTo>
                  <a:lnTo>
                    <a:pt x="1190372" y="117111"/>
                  </a:lnTo>
                  <a:lnTo>
                    <a:pt x="1184928" y="109038"/>
                  </a:lnTo>
                  <a:lnTo>
                    <a:pt x="1176855" y="103594"/>
                  </a:lnTo>
                  <a:lnTo>
                    <a:pt x="1166968" y="101598"/>
                  </a:lnTo>
                  <a:close/>
                </a:path>
                <a:path w="1497329" h="254000">
                  <a:moveTo>
                    <a:pt x="1065317" y="101598"/>
                  </a:moveTo>
                  <a:lnTo>
                    <a:pt x="1055380" y="103594"/>
                  </a:lnTo>
                  <a:lnTo>
                    <a:pt x="1047306" y="109038"/>
                  </a:lnTo>
                  <a:lnTo>
                    <a:pt x="1041863" y="117111"/>
                  </a:lnTo>
                  <a:lnTo>
                    <a:pt x="1039867" y="126998"/>
                  </a:lnTo>
                  <a:lnTo>
                    <a:pt x="1041863" y="136885"/>
                  </a:lnTo>
                  <a:lnTo>
                    <a:pt x="1047306" y="144959"/>
                  </a:lnTo>
                  <a:lnTo>
                    <a:pt x="1055380" y="150402"/>
                  </a:lnTo>
                  <a:lnTo>
                    <a:pt x="1065267" y="152398"/>
                  </a:lnTo>
                  <a:lnTo>
                    <a:pt x="1075204" y="150402"/>
                  </a:lnTo>
                  <a:lnTo>
                    <a:pt x="1083278" y="144959"/>
                  </a:lnTo>
                  <a:lnTo>
                    <a:pt x="1088721" y="136885"/>
                  </a:lnTo>
                  <a:lnTo>
                    <a:pt x="1090717" y="126998"/>
                  </a:lnTo>
                  <a:lnTo>
                    <a:pt x="1088721" y="117111"/>
                  </a:lnTo>
                  <a:lnTo>
                    <a:pt x="1083278" y="109038"/>
                  </a:lnTo>
                  <a:lnTo>
                    <a:pt x="1075204" y="103594"/>
                  </a:lnTo>
                  <a:lnTo>
                    <a:pt x="1065317" y="101598"/>
                  </a:lnTo>
                  <a:close/>
                </a:path>
                <a:path w="1497329" h="254000">
                  <a:moveTo>
                    <a:pt x="963667" y="101598"/>
                  </a:moveTo>
                  <a:lnTo>
                    <a:pt x="953729" y="103594"/>
                  </a:lnTo>
                  <a:lnTo>
                    <a:pt x="945655" y="109038"/>
                  </a:lnTo>
                  <a:lnTo>
                    <a:pt x="940212" y="117111"/>
                  </a:lnTo>
                  <a:lnTo>
                    <a:pt x="938216" y="126998"/>
                  </a:lnTo>
                  <a:lnTo>
                    <a:pt x="940212" y="136885"/>
                  </a:lnTo>
                  <a:lnTo>
                    <a:pt x="945655" y="144959"/>
                  </a:lnTo>
                  <a:lnTo>
                    <a:pt x="953729" y="150402"/>
                  </a:lnTo>
                  <a:lnTo>
                    <a:pt x="963616" y="152398"/>
                  </a:lnTo>
                  <a:lnTo>
                    <a:pt x="973553" y="150402"/>
                  </a:lnTo>
                  <a:lnTo>
                    <a:pt x="981627" y="144959"/>
                  </a:lnTo>
                  <a:lnTo>
                    <a:pt x="987070" y="136885"/>
                  </a:lnTo>
                  <a:lnTo>
                    <a:pt x="989067" y="126998"/>
                  </a:lnTo>
                  <a:lnTo>
                    <a:pt x="987070" y="117111"/>
                  </a:lnTo>
                  <a:lnTo>
                    <a:pt x="981627" y="109038"/>
                  </a:lnTo>
                  <a:lnTo>
                    <a:pt x="973553" y="103594"/>
                  </a:lnTo>
                  <a:lnTo>
                    <a:pt x="963667" y="101598"/>
                  </a:lnTo>
                  <a:close/>
                </a:path>
                <a:path w="1497329" h="254000">
                  <a:moveTo>
                    <a:pt x="862016" y="101598"/>
                  </a:moveTo>
                  <a:lnTo>
                    <a:pt x="852078" y="103594"/>
                  </a:lnTo>
                  <a:lnTo>
                    <a:pt x="844004" y="109038"/>
                  </a:lnTo>
                  <a:lnTo>
                    <a:pt x="838561" y="117111"/>
                  </a:lnTo>
                  <a:lnTo>
                    <a:pt x="836565" y="126998"/>
                  </a:lnTo>
                  <a:lnTo>
                    <a:pt x="838561" y="136885"/>
                  </a:lnTo>
                  <a:lnTo>
                    <a:pt x="844004" y="144959"/>
                  </a:lnTo>
                  <a:lnTo>
                    <a:pt x="852078" y="150402"/>
                  </a:lnTo>
                  <a:lnTo>
                    <a:pt x="861965" y="152398"/>
                  </a:lnTo>
                  <a:lnTo>
                    <a:pt x="871902" y="150402"/>
                  </a:lnTo>
                  <a:lnTo>
                    <a:pt x="879976" y="144959"/>
                  </a:lnTo>
                  <a:lnTo>
                    <a:pt x="885420" y="136885"/>
                  </a:lnTo>
                  <a:lnTo>
                    <a:pt x="887416" y="126998"/>
                  </a:lnTo>
                  <a:lnTo>
                    <a:pt x="885420" y="117111"/>
                  </a:lnTo>
                  <a:lnTo>
                    <a:pt x="879976" y="109038"/>
                  </a:lnTo>
                  <a:lnTo>
                    <a:pt x="871902" y="103594"/>
                  </a:lnTo>
                  <a:lnTo>
                    <a:pt x="862016" y="101598"/>
                  </a:lnTo>
                  <a:close/>
                </a:path>
                <a:path w="1497329" h="254000">
                  <a:moveTo>
                    <a:pt x="760365" y="101598"/>
                  </a:moveTo>
                  <a:lnTo>
                    <a:pt x="750427" y="103594"/>
                  </a:lnTo>
                  <a:lnTo>
                    <a:pt x="742354" y="109038"/>
                  </a:lnTo>
                  <a:lnTo>
                    <a:pt x="736910" y="117112"/>
                  </a:lnTo>
                  <a:lnTo>
                    <a:pt x="734914" y="126998"/>
                  </a:lnTo>
                  <a:lnTo>
                    <a:pt x="736910" y="136885"/>
                  </a:lnTo>
                  <a:lnTo>
                    <a:pt x="742354" y="144959"/>
                  </a:lnTo>
                  <a:lnTo>
                    <a:pt x="750427" y="150402"/>
                  </a:lnTo>
                  <a:lnTo>
                    <a:pt x="760314" y="152398"/>
                  </a:lnTo>
                  <a:lnTo>
                    <a:pt x="770251" y="150402"/>
                  </a:lnTo>
                  <a:lnTo>
                    <a:pt x="778325" y="144959"/>
                  </a:lnTo>
                  <a:lnTo>
                    <a:pt x="783769" y="136885"/>
                  </a:lnTo>
                  <a:lnTo>
                    <a:pt x="785765" y="126998"/>
                  </a:lnTo>
                  <a:lnTo>
                    <a:pt x="783769" y="117112"/>
                  </a:lnTo>
                  <a:lnTo>
                    <a:pt x="778326" y="109038"/>
                  </a:lnTo>
                  <a:lnTo>
                    <a:pt x="770252" y="103594"/>
                  </a:lnTo>
                  <a:lnTo>
                    <a:pt x="760365" y="101598"/>
                  </a:lnTo>
                  <a:close/>
                </a:path>
                <a:path w="1497329" h="254000">
                  <a:moveTo>
                    <a:pt x="658714" y="101598"/>
                  </a:moveTo>
                  <a:lnTo>
                    <a:pt x="648776" y="103594"/>
                  </a:lnTo>
                  <a:lnTo>
                    <a:pt x="640703" y="109038"/>
                  </a:lnTo>
                  <a:lnTo>
                    <a:pt x="635259" y="117112"/>
                  </a:lnTo>
                  <a:lnTo>
                    <a:pt x="633263" y="126998"/>
                  </a:lnTo>
                  <a:lnTo>
                    <a:pt x="635259" y="136885"/>
                  </a:lnTo>
                  <a:lnTo>
                    <a:pt x="640703" y="144959"/>
                  </a:lnTo>
                  <a:lnTo>
                    <a:pt x="648776" y="150402"/>
                  </a:lnTo>
                  <a:lnTo>
                    <a:pt x="658663" y="152398"/>
                  </a:lnTo>
                  <a:lnTo>
                    <a:pt x="668601" y="150402"/>
                  </a:lnTo>
                  <a:lnTo>
                    <a:pt x="676674" y="144959"/>
                  </a:lnTo>
                  <a:lnTo>
                    <a:pt x="682118" y="136885"/>
                  </a:lnTo>
                  <a:lnTo>
                    <a:pt x="684114" y="126998"/>
                  </a:lnTo>
                  <a:lnTo>
                    <a:pt x="682118" y="117112"/>
                  </a:lnTo>
                  <a:lnTo>
                    <a:pt x="676674" y="109038"/>
                  </a:lnTo>
                  <a:lnTo>
                    <a:pt x="668601" y="103594"/>
                  </a:lnTo>
                  <a:lnTo>
                    <a:pt x="658714" y="101598"/>
                  </a:lnTo>
                  <a:close/>
                </a:path>
                <a:path w="1497329" h="254000">
                  <a:moveTo>
                    <a:pt x="557063" y="101598"/>
                  </a:moveTo>
                  <a:lnTo>
                    <a:pt x="547126" y="103594"/>
                  </a:lnTo>
                  <a:lnTo>
                    <a:pt x="539052" y="109038"/>
                  </a:lnTo>
                  <a:lnTo>
                    <a:pt x="533609" y="117112"/>
                  </a:lnTo>
                  <a:lnTo>
                    <a:pt x="531613" y="126998"/>
                  </a:lnTo>
                  <a:lnTo>
                    <a:pt x="533609" y="136885"/>
                  </a:lnTo>
                  <a:lnTo>
                    <a:pt x="539052" y="144959"/>
                  </a:lnTo>
                  <a:lnTo>
                    <a:pt x="547126" y="150402"/>
                  </a:lnTo>
                  <a:lnTo>
                    <a:pt x="557013" y="152398"/>
                  </a:lnTo>
                  <a:lnTo>
                    <a:pt x="566950" y="150402"/>
                  </a:lnTo>
                  <a:lnTo>
                    <a:pt x="575024" y="144959"/>
                  </a:lnTo>
                  <a:lnTo>
                    <a:pt x="580467" y="136885"/>
                  </a:lnTo>
                  <a:lnTo>
                    <a:pt x="582463" y="126998"/>
                  </a:lnTo>
                  <a:lnTo>
                    <a:pt x="580467" y="117112"/>
                  </a:lnTo>
                  <a:lnTo>
                    <a:pt x="575024" y="109038"/>
                  </a:lnTo>
                  <a:lnTo>
                    <a:pt x="566950" y="103594"/>
                  </a:lnTo>
                  <a:lnTo>
                    <a:pt x="557063" y="101598"/>
                  </a:lnTo>
                  <a:close/>
                </a:path>
                <a:path w="1497329" h="254000">
                  <a:moveTo>
                    <a:pt x="455413" y="101598"/>
                  </a:moveTo>
                  <a:lnTo>
                    <a:pt x="445475" y="103594"/>
                  </a:lnTo>
                  <a:lnTo>
                    <a:pt x="437401" y="109038"/>
                  </a:lnTo>
                  <a:lnTo>
                    <a:pt x="431958" y="117112"/>
                  </a:lnTo>
                  <a:lnTo>
                    <a:pt x="429962" y="126998"/>
                  </a:lnTo>
                  <a:lnTo>
                    <a:pt x="431958" y="136885"/>
                  </a:lnTo>
                  <a:lnTo>
                    <a:pt x="437401" y="144959"/>
                  </a:lnTo>
                  <a:lnTo>
                    <a:pt x="445475" y="150402"/>
                  </a:lnTo>
                  <a:lnTo>
                    <a:pt x="455362" y="152398"/>
                  </a:lnTo>
                  <a:lnTo>
                    <a:pt x="465299" y="150402"/>
                  </a:lnTo>
                  <a:lnTo>
                    <a:pt x="473373" y="144959"/>
                  </a:lnTo>
                  <a:lnTo>
                    <a:pt x="478816" y="136885"/>
                  </a:lnTo>
                  <a:lnTo>
                    <a:pt x="480813" y="126998"/>
                  </a:lnTo>
                  <a:lnTo>
                    <a:pt x="478816" y="117112"/>
                  </a:lnTo>
                  <a:lnTo>
                    <a:pt x="473373" y="109038"/>
                  </a:lnTo>
                  <a:lnTo>
                    <a:pt x="465299" y="103594"/>
                  </a:lnTo>
                  <a:lnTo>
                    <a:pt x="455413" y="101598"/>
                  </a:lnTo>
                  <a:close/>
                </a:path>
                <a:path w="1497329" h="254000">
                  <a:moveTo>
                    <a:pt x="353762" y="101598"/>
                  </a:moveTo>
                  <a:lnTo>
                    <a:pt x="343824" y="103594"/>
                  </a:lnTo>
                  <a:lnTo>
                    <a:pt x="335750" y="109038"/>
                  </a:lnTo>
                  <a:lnTo>
                    <a:pt x="330307" y="117112"/>
                  </a:lnTo>
                  <a:lnTo>
                    <a:pt x="328311" y="126998"/>
                  </a:lnTo>
                  <a:lnTo>
                    <a:pt x="330307" y="136885"/>
                  </a:lnTo>
                  <a:lnTo>
                    <a:pt x="335750" y="144959"/>
                  </a:lnTo>
                  <a:lnTo>
                    <a:pt x="343824" y="150402"/>
                  </a:lnTo>
                  <a:lnTo>
                    <a:pt x="353711" y="152398"/>
                  </a:lnTo>
                  <a:lnTo>
                    <a:pt x="363648" y="150402"/>
                  </a:lnTo>
                  <a:lnTo>
                    <a:pt x="371722" y="144959"/>
                  </a:lnTo>
                  <a:lnTo>
                    <a:pt x="377166" y="136885"/>
                  </a:lnTo>
                  <a:lnTo>
                    <a:pt x="379162" y="126998"/>
                  </a:lnTo>
                  <a:lnTo>
                    <a:pt x="377166" y="117112"/>
                  </a:lnTo>
                  <a:lnTo>
                    <a:pt x="371722" y="109038"/>
                  </a:lnTo>
                  <a:lnTo>
                    <a:pt x="363648" y="103594"/>
                  </a:lnTo>
                  <a:lnTo>
                    <a:pt x="353762" y="101598"/>
                  </a:lnTo>
                  <a:close/>
                </a:path>
                <a:path w="1497329" h="254000">
                  <a:moveTo>
                    <a:pt x="252111" y="101598"/>
                  </a:moveTo>
                  <a:lnTo>
                    <a:pt x="242173" y="103594"/>
                  </a:lnTo>
                  <a:lnTo>
                    <a:pt x="234100" y="109038"/>
                  </a:lnTo>
                  <a:lnTo>
                    <a:pt x="228656" y="117112"/>
                  </a:lnTo>
                  <a:lnTo>
                    <a:pt x="226660" y="126998"/>
                  </a:lnTo>
                  <a:lnTo>
                    <a:pt x="228656" y="136885"/>
                  </a:lnTo>
                  <a:lnTo>
                    <a:pt x="234100" y="144959"/>
                  </a:lnTo>
                  <a:lnTo>
                    <a:pt x="242173" y="150402"/>
                  </a:lnTo>
                  <a:lnTo>
                    <a:pt x="252060" y="152398"/>
                  </a:lnTo>
                  <a:lnTo>
                    <a:pt x="261997" y="150402"/>
                  </a:lnTo>
                  <a:lnTo>
                    <a:pt x="270071" y="144959"/>
                  </a:lnTo>
                  <a:lnTo>
                    <a:pt x="275515" y="136885"/>
                  </a:lnTo>
                  <a:lnTo>
                    <a:pt x="277511" y="126998"/>
                  </a:lnTo>
                  <a:lnTo>
                    <a:pt x="275515" y="117112"/>
                  </a:lnTo>
                  <a:lnTo>
                    <a:pt x="270071" y="109038"/>
                  </a:lnTo>
                  <a:lnTo>
                    <a:pt x="261997" y="103594"/>
                  </a:lnTo>
                  <a:lnTo>
                    <a:pt x="252111" y="101598"/>
                  </a:lnTo>
                  <a:close/>
                </a:path>
                <a:path w="1497329" h="254000">
                  <a:moveTo>
                    <a:pt x="152400" y="0"/>
                  </a:moveTo>
                  <a:lnTo>
                    <a:pt x="0" y="127000"/>
                  </a:lnTo>
                  <a:lnTo>
                    <a:pt x="152400" y="254000"/>
                  </a:lnTo>
                  <a:lnTo>
                    <a:pt x="152400" y="152400"/>
                  </a:lnTo>
                  <a:lnTo>
                    <a:pt x="150409" y="152400"/>
                  </a:lnTo>
                  <a:lnTo>
                    <a:pt x="140522" y="150403"/>
                  </a:lnTo>
                  <a:lnTo>
                    <a:pt x="132449" y="144960"/>
                  </a:lnTo>
                  <a:lnTo>
                    <a:pt x="127005" y="136886"/>
                  </a:lnTo>
                  <a:lnTo>
                    <a:pt x="125009" y="127000"/>
                  </a:lnTo>
                  <a:lnTo>
                    <a:pt x="127005" y="117113"/>
                  </a:lnTo>
                  <a:lnTo>
                    <a:pt x="132449" y="109039"/>
                  </a:lnTo>
                  <a:lnTo>
                    <a:pt x="140522" y="103596"/>
                  </a:lnTo>
                  <a:lnTo>
                    <a:pt x="150460" y="101600"/>
                  </a:lnTo>
                  <a:lnTo>
                    <a:pt x="152400" y="101600"/>
                  </a:lnTo>
                  <a:lnTo>
                    <a:pt x="152400" y="0"/>
                  </a:lnTo>
                  <a:close/>
                </a:path>
                <a:path w="1497329" h="254000">
                  <a:moveTo>
                    <a:pt x="150460" y="101600"/>
                  </a:moveTo>
                  <a:lnTo>
                    <a:pt x="140522" y="103596"/>
                  </a:lnTo>
                  <a:lnTo>
                    <a:pt x="132449" y="109039"/>
                  </a:lnTo>
                  <a:lnTo>
                    <a:pt x="127005" y="117113"/>
                  </a:lnTo>
                  <a:lnTo>
                    <a:pt x="125009" y="127000"/>
                  </a:lnTo>
                  <a:lnTo>
                    <a:pt x="127005" y="136886"/>
                  </a:lnTo>
                  <a:lnTo>
                    <a:pt x="132449" y="144960"/>
                  </a:lnTo>
                  <a:lnTo>
                    <a:pt x="140522" y="150403"/>
                  </a:lnTo>
                  <a:lnTo>
                    <a:pt x="150409" y="152400"/>
                  </a:lnTo>
                  <a:lnTo>
                    <a:pt x="152400" y="152000"/>
                  </a:lnTo>
                  <a:lnTo>
                    <a:pt x="152400" y="101991"/>
                  </a:lnTo>
                  <a:lnTo>
                    <a:pt x="150460" y="101600"/>
                  </a:lnTo>
                  <a:close/>
                </a:path>
                <a:path w="1497329" h="254000">
                  <a:moveTo>
                    <a:pt x="152400" y="152000"/>
                  </a:moveTo>
                  <a:lnTo>
                    <a:pt x="150409" y="152400"/>
                  </a:lnTo>
                  <a:lnTo>
                    <a:pt x="152400" y="152400"/>
                  </a:lnTo>
                  <a:lnTo>
                    <a:pt x="152400" y="152000"/>
                  </a:lnTo>
                  <a:close/>
                </a:path>
                <a:path w="1497329" h="254000">
                  <a:moveTo>
                    <a:pt x="152400" y="101991"/>
                  </a:moveTo>
                  <a:lnTo>
                    <a:pt x="152400" y="152000"/>
                  </a:lnTo>
                  <a:lnTo>
                    <a:pt x="160347" y="150403"/>
                  </a:lnTo>
                  <a:lnTo>
                    <a:pt x="168420" y="144960"/>
                  </a:lnTo>
                  <a:lnTo>
                    <a:pt x="173864" y="136886"/>
                  </a:lnTo>
                  <a:lnTo>
                    <a:pt x="175860" y="127000"/>
                  </a:lnTo>
                  <a:lnTo>
                    <a:pt x="173864" y="117113"/>
                  </a:lnTo>
                  <a:lnTo>
                    <a:pt x="168420" y="109039"/>
                  </a:lnTo>
                  <a:lnTo>
                    <a:pt x="160347" y="103596"/>
                  </a:lnTo>
                  <a:lnTo>
                    <a:pt x="152400" y="101991"/>
                  </a:lnTo>
                  <a:close/>
                </a:path>
                <a:path w="1497329" h="254000">
                  <a:moveTo>
                    <a:pt x="152400" y="101600"/>
                  </a:moveTo>
                  <a:lnTo>
                    <a:pt x="150460" y="101600"/>
                  </a:lnTo>
                  <a:lnTo>
                    <a:pt x="152400" y="101991"/>
                  </a:lnTo>
                  <a:lnTo>
                    <a:pt x="152400" y="101600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53590" y="5261968"/>
              <a:ext cx="584128" cy="542776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9005229" y="4705363"/>
              <a:ext cx="50800" cy="864235"/>
            </a:xfrm>
            <a:custGeom>
              <a:avLst/>
              <a:gdLst/>
              <a:ahLst/>
              <a:cxnLst/>
              <a:rect l="l" t="t" r="r" b="b"/>
              <a:pathLst>
                <a:path w="50800" h="864235">
                  <a:moveTo>
                    <a:pt x="25389" y="813206"/>
                  </a:moveTo>
                  <a:lnTo>
                    <a:pt x="15502" y="815202"/>
                  </a:lnTo>
                  <a:lnTo>
                    <a:pt x="7429" y="820645"/>
                  </a:lnTo>
                  <a:lnTo>
                    <a:pt x="1985" y="828719"/>
                  </a:lnTo>
                  <a:lnTo>
                    <a:pt x="0" y="838657"/>
                  </a:lnTo>
                  <a:lnTo>
                    <a:pt x="1986" y="848544"/>
                  </a:lnTo>
                  <a:lnTo>
                    <a:pt x="7429" y="856617"/>
                  </a:lnTo>
                  <a:lnTo>
                    <a:pt x="15503" y="862061"/>
                  </a:lnTo>
                  <a:lnTo>
                    <a:pt x="25389" y="864057"/>
                  </a:lnTo>
                  <a:lnTo>
                    <a:pt x="35276" y="862061"/>
                  </a:lnTo>
                  <a:lnTo>
                    <a:pt x="43350" y="856617"/>
                  </a:lnTo>
                  <a:lnTo>
                    <a:pt x="48793" y="848544"/>
                  </a:lnTo>
                  <a:lnTo>
                    <a:pt x="50789" y="838657"/>
                  </a:lnTo>
                  <a:lnTo>
                    <a:pt x="48793" y="828719"/>
                  </a:lnTo>
                  <a:lnTo>
                    <a:pt x="43350" y="820645"/>
                  </a:lnTo>
                  <a:lnTo>
                    <a:pt x="35276" y="815202"/>
                  </a:lnTo>
                  <a:lnTo>
                    <a:pt x="25389" y="813206"/>
                  </a:lnTo>
                  <a:close/>
                </a:path>
                <a:path w="50800" h="864235">
                  <a:moveTo>
                    <a:pt x="25389" y="711555"/>
                  </a:moveTo>
                  <a:lnTo>
                    <a:pt x="15502" y="713551"/>
                  </a:lnTo>
                  <a:lnTo>
                    <a:pt x="7429" y="718994"/>
                  </a:lnTo>
                  <a:lnTo>
                    <a:pt x="1985" y="727068"/>
                  </a:lnTo>
                  <a:lnTo>
                    <a:pt x="0" y="737006"/>
                  </a:lnTo>
                  <a:lnTo>
                    <a:pt x="1986" y="746893"/>
                  </a:lnTo>
                  <a:lnTo>
                    <a:pt x="7429" y="754967"/>
                  </a:lnTo>
                  <a:lnTo>
                    <a:pt x="15503" y="760410"/>
                  </a:lnTo>
                  <a:lnTo>
                    <a:pt x="25389" y="762406"/>
                  </a:lnTo>
                  <a:lnTo>
                    <a:pt x="35276" y="760410"/>
                  </a:lnTo>
                  <a:lnTo>
                    <a:pt x="43350" y="754967"/>
                  </a:lnTo>
                  <a:lnTo>
                    <a:pt x="48793" y="746893"/>
                  </a:lnTo>
                  <a:lnTo>
                    <a:pt x="50789" y="737006"/>
                  </a:lnTo>
                  <a:lnTo>
                    <a:pt x="48793" y="727068"/>
                  </a:lnTo>
                  <a:lnTo>
                    <a:pt x="43350" y="718994"/>
                  </a:lnTo>
                  <a:lnTo>
                    <a:pt x="35276" y="713551"/>
                  </a:lnTo>
                  <a:lnTo>
                    <a:pt x="25389" y="711555"/>
                  </a:lnTo>
                  <a:close/>
                </a:path>
                <a:path w="50800" h="864235">
                  <a:moveTo>
                    <a:pt x="25389" y="609904"/>
                  </a:moveTo>
                  <a:lnTo>
                    <a:pt x="15503" y="611900"/>
                  </a:lnTo>
                  <a:lnTo>
                    <a:pt x="7429" y="617344"/>
                  </a:lnTo>
                  <a:lnTo>
                    <a:pt x="1985" y="625417"/>
                  </a:lnTo>
                  <a:lnTo>
                    <a:pt x="0" y="635355"/>
                  </a:lnTo>
                  <a:lnTo>
                    <a:pt x="1986" y="645242"/>
                  </a:lnTo>
                  <a:lnTo>
                    <a:pt x="7430" y="653316"/>
                  </a:lnTo>
                  <a:lnTo>
                    <a:pt x="15504" y="658759"/>
                  </a:lnTo>
                  <a:lnTo>
                    <a:pt x="25389" y="660755"/>
                  </a:lnTo>
                  <a:lnTo>
                    <a:pt x="35276" y="658759"/>
                  </a:lnTo>
                  <a:lnTo>
                    <a:pt x="43350" y="653316"/>
                  </a:lnTo>
                  <a:lnTo>
                    <a:pt x="48793" y="645242"/>
                  </a:lnTo>
                  <a:lnTo>
                    <a:pt x="50789" y="635355"/>
                  </a:lnTo>
                  <a:lnTo>
                    <a:pt x="48793" y="625417"/>
                  </a:lnTo>
                  <a:lnTo>
                    <a:pt x="43350" y="617344"/>
                  </a:lnTo>
                  <a:lnTo>
                    <a:pt x="35276" y="611900"/>
                  </a:lnTo>
                  <a:lnTo>
                    <a:pt x="25389" y="609904"/>
                  </a:lnTo>
                  <a:close/>
                </a:path>
                <a:path w="50800" h="864235">
                  <a:moveTo>
                    <a:pt x="25389" y="508253"/>
                  </a:moveTo>
                  <a:lnTo>
                    <a:pt x="15503" y="510250"/>
                  </a:lnTo>
                  <a:lnTo>
                    <a:pt x="7429" y="515693"/>
                  </a:lnTo>
                  <a:lnTo>
                    <a:pt x="1985" y="523767"/>
                  </a:lnTo>
                  <a:lnTo>
                    <a:pt x="0" y="533704"/>
                  </a:lnTo>
                  <a:lnTo>
                    <a:pt x="1986" y="543591"/>
                  </a:lnTo>
                  <a:lnTo>
                    <a:pt x="7430" y="551665"/>
                  </a:lnTo>
                  <a:lnTo>
                    <a:pt x="15504" y="557108"/>
                  </a:lnTo>
                  <a:lnTo>
                    <a:pt x="25389" y="559104"/>
                  </a:lnTo>
                  <a:lnTo>
                    <a:pt x="35276" y="557108"/>
                  </a:lnTo>
                  <a:lnTo>
                    <a:pt x="43350" y="551665"/>
                  </a:lnTo>
                  <a:lnTo>
                    <a:pt x="48793" y="543591"/>
                  </a:lnTo>
                  <a:lnTo>
                    <a:pt x="50789" y="533704"/>
                  </a:lnTo>
                  <a:lnTo>
                    <a:pt x="48793" y="523767"/>
                  </a:lnTo>
                  <a:lnTo>
                    <a:pt x="43350" y="515693"/>
                  </a:lnTo>
                  <a:lnTo>
                    <a:pt x="35276" y="510250"/>
                  </a:lnTo>
                  <a:lnTo>
                    <a:pt x="25389" y="508253"/>
                  </a:lnTo>
                  <a:close/>
                </a:path>
                <a:path w="50800" h="864235">
                  <a:moveTo>
                    <a:pt x="25389" y="406603"/>
                  </a:moveTo>
                  <a:lnTo>
                    <a:pt x="15503" y="408599"/>
                  </a:lnTo>
                  <a:lnTo>
                    <a:pt x="7429" y="414042"/>
                  </a:lnTo>
                  <a:lnTo>
                    <a:pt x="1985" y="422116"/>
                  </a:lnTo>
                  <a:lnTo>
                    <a:pt x="0" y="432053"/>
                  </a:lnTo>
                  <a:lnTo>
                    <a:pt x="1986" y="441940"/>
                  </a:lnTo>
                  <a:lnTo>
                    <a:pt x="7430" y="450014"/>
                  </a:lnTo>
                  <a:lnTo>
                    <a:pt x="15504" y="455457"/>
                  </a:lnTo>
                  <a:lnTo>
                    <a:pt x="25389" y="457453"/>
                  </a:lnTo>
                  <a:lnTo>
                    <a:pt x="35276" y="455457"/>
                  </a:lnTo>
                  <a:lnTo>
                    <a:pt x="43350" y="450014"/>
                  </a:lnTo>
                  <a:lnTo>
                    <a:pt x="48793" y="441940"/>
                  </a:lnTo>
                  <a:lnTo>
                    <a:pt x="50789" y="432053"/>
                  </a:lnTo>
                  <a:lnTo>
                    <a:pt x="48793" y="422116"/>
                  </a:lnTo>
                  <a:lnTo>
                    <a:pt x="43350" y="414042"/>
                  </a:lnTo>
                  <a:lnTo>
                    <a:pt x="35276" y="408599"/>
                  </a:lnTo>
                  <a:lnTo>
                    <a:pt x="25389" y="406603"/>
                  </a:lnTo>
                  <a:close/>
                </a:path>
                <a:path w="50800" h="864235">
                  <a:moveTo>
                    <a:pt x="25391" y="304952"/>
                  </a:moveTo>
                  <a:lnTo>
                    <a:pt x="15504" y="306948"/>
                  </a:lnTo>
                  <a:lnTo>
                    <a:pt x="7430" y="312391"/>
                  </a:lnTo>
                  <a:lnTo>
                    <a:pt x="1987" y="320465"/>
                  </a:lnTo>
                  <a:lnTo>
                    <a:pt x="1" y="330403"/>
                  </a:lnTo>
                  <a:lnTo>
                    <a:pt x="1987" y="340290"/>
                  </a:lnTo>
                  <a:lnTo>
                    <a:pt x="7431" y="348363"/>
                  </a:lnTo>
                  <a:lnTo>
                    <a:pt x="15504" y="353807"/>
                  </a:lnTo>
                  <a:lnTo>
                    <a:pt x="25391" y="355803"/>
                  </a:lnTo>
                  <a:lnTo>
                    <a:pt x="35277" y="353807"/>
                  </a:lnTo>
                  <a:lnTo>
                    <a:pt x="43351" y="348363"/>
                  </a:lnTo>
                  <a:lnTo>
                    <a:pt x="48794" y="340290"/>
                  </a:lnTo>
                  <a:lnTo>
                    <a:pt x="50791" y="330403"/>
                  </a:lnTo>
                  <a:lnTo>
                    <a:pt x="48794" y="320465"/>
                  </a:lnTo>
                  <a:lnTo>
                    <a:pt x="43351" y="312391"/>
                  </a:lnTo>
                  <a:lnTo>
                    <a:pt x="35277" y="306948"/>
                  </a:lnTo>
                  <a:lnTo>
                    <a:pt x="25391" y="304952"/>
                  </a:lnTo>
                  <a:close/>
                </a:path>
                <a:path w="50800" h="864235">
                  <a:moveTo>
                    <a:pt x="25391" y="203301"/>
                  </a:moveTo>
                  <a:lnTo>
                    <a:pt x="15504" y="205297"/>
                  </a:lnTo>
                  <a:lnTo>
                    <a:pt x="7430" y="210740"/>
                  </a:lnTo>
                  <a:lnTo>
                    <a:pt x="1987" y="218814"/>
                  </a:lnTo>
                  <a:lnTo>
                    <a:pt x="1" y="228752"/>
                  </a:lnTo>
                  <a:lnTo>
                    <a:pt x="1987" y="238638"/>
                  </a:lnTo>
                  <a:lnTo>
                    <a:pt x="7430" y="246712"/>
                  </a:lnTo>
                  <a:lnTo>
                    <a:pt x="15504" y="252156"/>
                  </a:lnTo>
                  <a:lnTo>
                    <a:pt x="25391" y="254152"/>
                  </a:lnTo>
                  <a:lnTo>
                    <a:pt x="35277" y="252156"/>
                  </a:lnTo>
                  <a:lnTo>
                    <a:pt x="43351" y="246712"/>
                  </a:lnTo>
                  <a:lnTo>
                    <a:pt x="48794" y="238638"/>
                  </a:lnTo>
                  <a:lnTo>
                    <a:pt x="50791" y="228752"/>
                  </a:lnTo>
                  <a:lnTo>
                    <a:pt x="48794" y="218814"/>
                  </a:lnTo>
                  <a:lnTo>
                    <a:pt x="43351" y="210740"/>
                  </a:lnTo>
                  <a:lnTo>
                    <a:pt x="35277" y="205297"/>
                  </a:lnTo>
                  <a:lnTo>
                    <a:pt x="25391" y="203301"/>
                  </a:lnTo>
                  <a:close/>
                </a:path>
                <a:path w="50800" h="864235">
                  <a:moveTo>
                    <a:pt x="25391" y="101650"/>
                  </a:moveTo>
                  <a:lnTo>
                    <a:pt x="15504" y="103646"/>
                  </a:lnTo>
                  <a:lnTo>
                    <a:pt x="7430" y="109090"/>
                  </a:lnTo>
                  <a:lnTo>
                    <a:pt x="1987" y="117163"/>
                  </a:lnTo>
                  <a:lnTo>
                    <a:pt x="1" y="127101"/>
                  </a:lnTo>
                  <a:lnTo>
                    <a:pt x="1987" y="136988"/>
                  </a:lnTo>
                  <a:lnTo>
                    <a:pt x="7430" y="145061"/>
                  </a:lnTo>
                  <a:lnTo>
                    <a:pt x="15504" y="150505"/>
                  </a:lnTo>
                  <a:lnTo>
                    <a:pt x="25391" y="152501"/>
                  </a:lnTo>
                  <a:lnTo>
                    <a:pt x="35277" y="150505"/>
                  </a:lnTo>
                  <a:lnTo>
                    <a:pt x="43351" y="145061"/>
                  </a:lnTo>
                  <a:lnTo>
                    <a:pt x="48794" y="136988"/>
                  </a:lnTo>
                  <a:lnTo>
                    <a:pt x="50791" y="127101"/>
                  </a:lnTo>
                  <a:lnTo>
                    <a:pt x="48794" y="117163"/>
                  </a:lnTo>
                  <a:lnTo>
                    <a:pt x="43351" y="109090"/>
                  </a:lnTo>
                  <a:lnTo>
                    <a:pt x="35277" y="103646"/>
                  </a:lnTo>
                  <a:lnTo>
                    <a:pt x="25391" y="101650"/>
                  </a:lnTo>
                  <a:close/>
                </a:path>
                <a:path w="50800" h="864235">
                  <a:moveTo>
                    <a:pt x="25391" y="0"/>
                  </a:moveTo>
                  <a:lnTo>
                    <a:pt x="15504" y="1996"/>
                  </a:lnTo>
                  <a:lnTo>
                    <a:pt x="7430" y="7439"/>
                  </a:lnTo>
                  <a:lnTo>
                    <a:pt x="1987" y="15513"/>
                  </a:lnTo>
                  <a:lnTo>
                    <a:pt x="1" y="25450"/>
                  </a:lnTo>
                  <a:lnTo>
                    <a:pt x="1987" y="35337"/>
                  </a:lnTo>
                  <a:lnTo>
                    <a:pt x="7430" y="43410"/>
                  </a:lnTo>
                  <a:lnTo>
                    <a:pt x="15504" y="48854"/>
                  </a:lnTo>
                  <a:lnTo>
                    <a:pt x="25391" y="50850"/>
                  </a:lnTo>
                  <a:lnTo>
                    <a:pt x="35277" y="48854"/>
                  </a:lnTo>
                  <a:lnTo>
                    <a:pt x="43351" y="43410"/>
                  </a:lnTo>
                  <a:lnTo>
                    <a:pt x="48794" y="35337"/>
                  </a:lnTo>
                  <a:lnTo>
                    <a:pt x="50791" y="25450"/>
                  </a:lnTo>
                  <a:lnTo>
                    <a:pt x="48795" y="15513"/>
                  </a:lnTo>
                  <a:lnTo>
                    <a:pt x="43351" y="7439"/>
                  </a:lnTo>
                  <a:lnTo>
                    <a:pt x="35278" y="1996"/>
                  </a:lnTo>
                  <a:lnTo>
                    <a:pt x="25391" y="0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296548" y="4121828"/>
              <a:ext cx="1871980" cy="471170"/>
            </a:xfrm>
            <a:custGeom>
              <a:avLst/>
              <a:gdLst/>
              <a:ahLst/>
              <a:cxnLst/>
              <a:rect l="l" t="t" r="r" b="b"/>
              <a:pathLst>
                <a:path w="1871980" h="471170">
                  <a:moveTo>
                    <a:pt x="1871903" y="0"/>
                  </a:moveTo>
                  <a:lnTo>
                    <a:pt x="0" y="0"/>
                  </a:lnTo>
                  <a:lnTo>
                    <a:pt x="0" y="470829"/>
                  </a:lnTo>
                  <a:lnTo>
                    <a:pt x="1871903" y="470829"/>
                  </a:lnTo>
                  <a:lnTo>
                    <a:pt x="18719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296548" y="4121828"/>
            <a:ext cx="1871980" cy="471170"/>
          </a:xfrm>
          <a:prstGeom prst="rect">
            <a:avLst/>
          </a:prstGeom>
          <a:ln w="25400">
            <a:solidFill>
              <a:srgbClr val="130F24"/>
            </a:solidFill>
          </a:ln>
        </p:spPr>
        <p:txBody>
          <a:bodyPr vert="horz" wrap="square" lIns="0" tIns="10033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790"/>
              </a:spcBef>
            </a:pPr>
            <a:r>
              <a:rPr sz="1600" spc="-30" dirty="0">
                <a:solidFill>
                  <a:srgbClr val="130F24"/>
                </a:solidFill>
                <a:latin typeface="Arial MT"/>
                <a:cs typeface="Arial MT"/>
              </a:rPr>
              <a:t>Places</a:t>
            </a:r>
            <a:r>
              <a:rPr sz="1600" spc="-75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new</a:t>
            </a:r>
            <a:r>
              <a:rPr sz="1600" spc="-6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30F24"/>
                </a:solidFill>
                <a:latin typeface="Arial MT"/>
                <a:cs typeface="Arial MT"/>
              </a:rPr>
              <a:t>order.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3607066" y="5788580"/>
            <a:ext cx="2643505" cy="4417695"/>
            <a:chOff x="3607066" y="5788580"/>
            <a:chExt cx="2643505" cy="4417695"/>
          </a:xfrm>
        </p:grpSpPr>
        <p:sp>
          <p:nvSpPr>
            <p:cNvPr id="60" name="object 60"/>
            <p:cNvSpPr/>
            <p:nvPr/>
          </p:nvSpPr>
          <p:spPr>
            <a:xfrm>
              <a:off x="3607066" y="5788580"/>
              <a:ext cx="2643505" cy="4417695"/>
            </a:xfrm>
            <a:custGeom>
              <a:avLst/>
              <a:gdLst/>
              <a:ahLst/>
              <a:cxnLst/>
              <a:rect l="l" t="t" r="r" b="b"/>
              <a:pathLst>
                <a:path w="2643504" h="4417695">
                  <a:moveTo>
                    <a:pt x="2643501" y="0"/>
                  </a:moveTo>
                  <a:lnTo>
                    <a:pt x="0" y="0"/>
                  </a:lnTo>
                  <a:lnTo>
                    <a:pt x="0" y="4417311"/>
                  </a:lnTo>
                  <a:lnTo>
                    <a:pt x="2643501" y="4417311"/>
                  </a:lnTo>
                  <a:lnTo>
                    <a:pt x="26435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680981" y="7164085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829791" y="7507569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677598" y="7937985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826408" y="8281468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3684837" y="8722947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833647" y="9066432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684837" y="9492355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3833647" y="9835838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680981" y="6386290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829791" y="6729774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/>
          <p:cNvSpPr txBox="1"/>
          <p:nvPr/>
        </p:nvSpPr>
        <p:spPr>
          <a:xfrm>
            <a:off x="3607066" y="5788580"/>
            <a:ext cx="2643505" cy="4417695"/>
          </a:xfrm>
          <a:prstGeom prst="rect">
            <a:avLst/>
          </a:prstGeom>
          <a:ln w="50800">
            <a:solidFill>
              <a:srgbClr val="7731F8"/>
            </a:solidFill>
          </a:ln>
        </p:spPr>
        <p:txBody>
          <a:bodyPr vert="horz" wrap="square" lIns="0" tIns="155575" rIns="0" bIns="0" rtlCol="0">
            <a:spAutoFit/>
          </a:bodyPr>
          <a:lstStyle/>
          <a:p>
            <a:pPr marL="521970">
              <a:lnSpc>
                <a:spcPct val="100000"/>
              </a:lnSpc>
              <a:spcBef>
                <a:spcPts val="1225"/>
              </a:spcBef>
            </a:pPr>
            <a:r>
              <a:rPr sz="1600" spc="-17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Saga:</a:t>
            </a: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r>
              <a:rPr sz="1600" spc="-10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5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###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 marL="313690" marR="396875" indent="-149225">
              <a:lnSpc>
                <a:spcPct val="160000"/>
              </a:lnSpc>
              <a:spcBef>
                <a:spcPts val="780"/>
              </a:spcBef>
            </a:pPr>
            <a:r>
              <a:rPr sz="1400" spc="-12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Account</a:t>
            </a:r>
            <a:r>
              <a:rPr sz="1400" spc="-5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3690" marR="396875" indent="-149225">
              <a:lnSpc>
                <a:spcPct val="161000"/>
              </a:lnSpc>
              <a:spcBef>
                <a:spcPts val="720"/>
              </a:spcBef>
            </a:pPr>
            <a:r>
              <a:rPr sz="1400" spc="-105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r>
              <a:rPr sz="1400" spc="-8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0515" marR="400685" indent="-149225">
              <a:lnSpc>
                <a:spcPct val="161000"/>
              </a:lnSpc>
              <a:spcBef>
                <a:spcPts val="670"/>
              </a:spcBef>
            </a:pPr>
            <a:r>
              <a:rPr sz="1400" spc="-1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Product</a:t>
            </a:r>
            <a:r>
              <a:rPr sz="1400" spc="-5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7500" marR="393065" indent="-149225">
              <a:lnSpc>
                <a:spcPct val="161000"/>
              </a:lnSpc>
              <a:spcBef>
                <a:spcPts val="745"/>
              </a:spcBef>
            </a:pPr>
            <a:r>
              <a:rPr sz="1400" spc="-1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Inventory</a:t>
            </a:r>
            <a:r>
              <a:rPr sz="1400" spc="-55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7500" marR="393065" indent="-149225">
              <a:lnSpc>
                <a:spcPct val="160000"/>
              </a:lnSpc>
              <a:spcBef>
                <a:spcPts val="675"/>
              </a:spcBef>
            </a:pPr>
            <a:r>
              <a:rPr sz="1400" spc="-12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Promotion</a:t>
            </a:r>
            <a:r>
              <a:rPr sz="1400" spc="-65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72" name="Slide Number Placeholder 71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2425">
              <a:lnSpc>
                <a:spcPct val="100000"/>
              </a:lnSpc>
              <a:spcBef>
                <a:spcPts val="100"/>
              </a:spcBef>
            </a:pPr>
            <a:r>
              <a:rPr sz="4800" spc="-455" dirty="0"/>
              <a:t>Saga</a:t>
            </a:r>
            <a:r>
              <a:rPr sz="4800" spc="-325" dirty="0"/>
              <a:t> </a:t>
            </a:r>
            <a:r>
              <a:rPr sz="4800" spc="-335" dirty="0"/>
              <a:t>Pattern:</a:t>
            </a:r>
            <a:r>
              <a:rPr sz="4800" spc="-320" dirty="0"/>
              <a:t> </a:t>
            </a:r>
            <a:r>
              <a:rPr sz="4800" spc="-484" dirty="0"/>
              <a:t>New</a:t>
            </a:r>
            <a:r>
              <a:rPr sz="4800" spc="-320" dirty="0"/>
              <a:t> </a:t>
            </a:r>
            <a:r>
              <a:rPr sz="4800" spc="-265" dirty="0"/>
              <a:t>Order</a:t>
            </a:r>
            <a:r>
              <a:rPr sz="4800" spc="-320" dirty="0"/>
              <a:t> </a:t>
            </a:r>
            <a:r>
              <a:rPr sz="4800" spc="-340" dirty="0"/>
              <a:t>with</a:t>
            </a:r>
            <a:r>
              <a:rPr sz="4800" spc="-320" dirty="0"/>
              <a:t> </a:t>
            </a:r>
            <a:r>
              <a:rPr sz="4800" spc="-335" dirty="0"/>
              <a:t>Compensation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1923545" y="3056534"/>
            <a:ext cx="9913620" cy="548957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60350">
              <a:lnSpc>
                <a:spcPct val="100000"/>
              </a:lnSpc>
              <a:spcBef>
                <a:spcPts val="755"/>
              </a:spcBef>
              <a:tabLst>
                <a:tab pos="4322445" algn="l"/>
                <a:tab pos="6397625" algn="l"/>
                <a:tab pos="9168130" algn="l"/>
              </a:tabLst>
            </a:pPr>
            <a:r>
              <a:rPr sz="2400" spc="-15" baseline="-3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Website</a:t>
            </a:r>
            <a:r>
              <a:rPr sz="2400" baseline="-3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15" baseline="2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Security</a:t>
            </a:r>
            <a:r>
              <a:rPr sz="2400" baseline="2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165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Web</a:t>
            </a:r>
            <a:r>
              <a:rPr sz="2400" spc="-179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37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r>
              <a:rPr sz="2400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BFF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8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r>
              <a:rPr sz="1600" spc="-14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Desktop</a:t>
            </a: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55755" y="2071366"/>
            <a:ext cx="11406505" cy="2770505"/>
            <a:chOff x="1955755" y="2071366"/>
            <a:chExt cx="11406505" cy="277050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686028" y="4298805"/>
              <a:ext cx="584130" cy="5427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3210" y="2741189"/>
              <a:ext cx="421398" cy="4385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36790" y="2278486"/>
              <a:ext cx="713074" cy="7130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48636" y="2296547"/>
              <a:ext cx="713071" cy="7130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5755" y="2071366"/>
              <a:ext cx="1245323" cy="1245324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646634" y="1724996"/>
            <a:ext cx="14373860" cy="8006080"/>
            <a:chOff x="1646634" y="1724996"/>
            <a:chExt cx="14373860" cy="800608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7239" y="6853352"/>
              <a:ext cx="1708649" cy="17086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46634" y="1724996"/>
              <a:ext cx="14373860" cy="8006080"/>
            </a:xfrm>
            <a:custGeom>
              <a:avLst/>
              <a:gdLst/>
              <a:ahLst/>
              <a:cxnLst/>
              <a:rect l="l" t="t" r="r" b="b"/>
              <a:pathLst>
                <a:path w="14373860" h="8006080">
                  <a:moveTo>
                    <a:pt x="14373284" y="0"/>
                  </a:moveTo>
                  <a:lnTo>
                    <a:pt x="0" y="0"/>
                  </a:lnTo>
                  <a:lnTo>
                    <a:pt x="0" y="8005994"/>
                  </a:lnTo>
                  <a:lnTo>
                    <a:pt x="14373284" y="8005994"/>
                  </a:lnTo>
                  <a:lnTo>
                    <a:pt x="143732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164468" y="7567185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5">
                  <a:moveTo>
                    <a:pt x="1203341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7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4"/>
                  </a:lnTo>
                  <a:lnTo>
                    <a:pt x="54975" y="779751"/>
                  </a:lnTo>
                  <a:lnTo>
                    <a:pt x="91836" y="798814"/>
                  </a:lnTo>
                  <a:lnTo>
                    <a:pt x="134279" y="805660"/>
                  </a:lnTo>
                  <a:lnTo>
                    <a:pt x="1203341" y="805660"/>
                  </a:lnTo>
                  <a:lnTo>
                    <a:pt x="1245784" y="798814"/>
                  </a:lnTo>
                  <a:lnTo>
                    <a:pt x="1282645" y="779751"/>
                  </a:lnTo>
                  <a:lnTo>
                    <a:pt x="1311712" y="750684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5" y="25907"/>
                  </a:lnTo>
                  <a:lnTo>
                    <a:pt x="1245784" y="6845"/>
                  </a:lnTo>
                  <a:lnTo>
                    <a:pt x="1203341" y="0"/>
                  </a:lnTo>
                  <a:close/>
                </a:path>
              </a:pathLst>
            </a:custGeom>
            <a:solidFill>
              <a:srgbClr val="FF7B0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8579303" y="8470900"/>
            <a:ext cx="5797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604918" y="3520582"/>
            <a:ext cx="2486025" cy="4705985"/>
            <a:chOff x="9604918" y="3520582"/>
            <a:chExt cx="2486025" cy="470598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04918" y="7642940"/>
              <a:ext cx="561668" cy="58357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0751534" y="3520582"/>
              <a:ext cx="1339215" cy="806450"/>
            </a:xfrm>
            <a:custGeom>
              <a:avLst/>
              <a:gdLst/>
              <a:ahLst/>
              <a:cxnLst/>
              <a:rect l="l" t="t" r="r" b="b"/>
              <a:pathLst>
                <a:path w="1339215" h="806450">
                  <a:moveTo>
                    <a:pt x="1204445" y="0"/>
                  </a:moveTo>
                  <a:lnTo>
                    <a:pt x="134404" y="0"/>
                  </a:lnTo>
                  <a:lnTo>
                    <a:pt x="91922" y="6852"/>
                  </a:lnTo>
                  <a:lnTo>
                    <a:pt x="55026" y="25932"/>
                  </a:lnTo>
                  <a:lnTo>
                    <a:pt x="25932" y="55026"/>
                  </a:lnTo>
                  <a:lnTo>
                    <a:pt x="6852" y="91922"/>
                  </a:lnTo>
                  <a:lnTo>
                    <a:pt x="0" y="134404"/>
                  </a:lnTo>
                  <a:lnTo>
                    <a:pt x="0" y="671997"/>
                  </a:lnTo>
                  <a:lnTo>
                    <a:pt x="6852" y="714479"/>
                  </a:lnTo>
                  <a:lnTo>
                    <a:pt x="25932" y="751374"/>
                  </a:lnTo>
                  <a:lnTo>
                    <a:pt x="55026" y="780468"/>
                  </a:lnTo>
                  <a:lnTo>
                    <a:pt x="91922" y="799548"/>
                  </a:lnTo>
                  <a:lnTo>
                    <a:pt x="134404" y="806400"/>
                  </a:lnTo>
                  <a:lnTo>
                    <a:pt x="1204445" y="806400"/>
                  </a:lnTo>
                  <a:lnTo>
                    <a:pt x="1246926" y="799548"/>
                  </a:lnTo>
                  <a:lnTo>
                    <a:pt x="1283821" y="780468"/>
                  </a:lnTo>
                  <a:lnTo>
                    <a:pt x="1312916" y="751374"/>
                  </a:lnTo>
                  <a:lnTo>
                    <a:pt x="1331996" y="714479"/>
                  </a:lnTo>
                  <a:lnTo>
                    <a:pt x="1338847" y="671997"/>
                  </a:lnTo>
                  <a:lnTo>
                    <a:pt x="1338847" y="134404"/>
                  </a:lnTo>
                  <a:lnTo>
                    <a:pt x="1331996" y="91922"/>
                  </a:lnTo>
                  <a:lnTo>
                    <a:pt x="1312916" y="55026"/>
                  </a:lnTo>
                  <a:lnTo>
                    <a:pt x="1283821" y="25932"/>
                  </a:lnTo>
                  <a:lnTo>
                    <a:pt x="1246926" y="6852"/>
                  </a:lnTo>
                  <a:lnTo>
                    <a:pt x="1204445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1035775" y="4453635"/>
            <a:ext cx="8445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Account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2155723" y="3520752"/>
            <a:ext cx="2336165" cy="805815"/>
            <a:chOff x="12155723" y="3520752"/>
            <a:chExt cx="2336165" cy="805815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55723" y="3665133"/>
              <a:ext cx="561662" cy="58357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3153872" y="3520752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4" h="805814">
                  <a:moveTo>
                    <a:pt x="1203337" y="0"/>
                  </a:moveTo>
                  <a:lnTo>
                    <a:pt x="134277" y="0"/>
                  </a:lnTo>
                  <a:lnTo>
                    <a:pt x="91836" y="6845"/>
                  </a:lnTo>
                  <a:lnTo>
                    <a:pt x="54976" y="25908"/>
                  </a:lnTo>
                  <a:lnTo>
                    <a:pt x="25908" y="54976"/>
                  </a:lnTo>
                  <a:lnTo>
                    <a:pt x="6845" y="91837"/>
                  </a:lnTo>
                  <a:lnTo>
                    <a:pt x="0" y="134280"/>
                  </a:lnTo>
                  <a:lnTo>
                    <a:pt x="0" y="671381"/>
                  </a:lnTo>
                  <a:lnTo>
                    <a:pt x="6845" y="713824"/>
                  </a:lnTo>
                  <a:lnTo>
                    <a:pt x="25908" y="750685"/>
                  </a:lnTo>
                  <a:lnTo>
                    <a:pt x="54976" y="779753"/>
                  </a:lnTo>
                  <a:lnTo>
                    <a:pt x="91836" y="798815"/>
                  </a:lnTo>
                  <a:lnTo>
                    <a:pt x="134277" y="805661"/>
                  </a:lnTo>
                  <a:lnTo>
                    <a:pt x="1203337" y="805661"/>
                  </a:lnTo>
                  <a:lnTo>
                    <a:pt x="1245784" y="798815"/>
                  </a:lnTo>
                  <a:lnTo>
                    <a:pt x="1282648" y="779753"/>
                  </a:lnTo>
                  <a:lnTo>
                    <a:pt x="1311717" y="750685"/>
                  </a:lnTo>
                  <a:lnTo>
                    <a:pt x="1330781" y="713824"/>
                  </a:lnTo>
                  <a:lnTo>
                    <a:pt x="1337627" y="671381"/>
                  </a:lnTo>
                  <a:lnTo>
                    <a:pt x="1337627" y="134280"/>
                  </a:lnTo>
                  <a:lnTo>
                    <a:pt x="1330781" y="91837"/>
                  </a:lnTo>
                  <a:lnTo>
                    <a:pt x="1311717" y="54976"/>
                  </a:lnTo>
                  <a:lnTo>
                    <a:pt x="1282648" y="25908"/>
                  </a:lnTo>
                  <a:lnTo>
                    <a:pt x="1245784" y="6845"/>
                  </a:lnTo>
                  <a:lnTo>
                    <a:pt x="1203337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3422630" y="4453635"/>
            <a:ext cx="8001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Product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0792157" y="3651453"/>
            <a:ext cx="4341495" cy="4770120"/>
            <a:chOff x="10792157" y="3651453"/>
            <a:chExt cx="4341495" cy="4770120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71611" y="3651453"/>
              <a:ext cx="561668" cy="58357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0792157" y="7615440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5">
                  <a:moveTo>
                    <a:pt x="1203340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5"/>
                  </a:lnTo>
                  <a:lnTo>
                    <a:pt x="54975" y="779753"/>
                  </a:lnTo>
                  <a:lnTo>
                    <a:pt x="91836" y="798815"/>
                  </a:lnTo>
                  <a:lnTo>
                    <a:pt x="134279" y="805661"/>
                  </a:lnTo>
                  <a:lnTo>
                    <a:pt x="1203340" y="805661"/>
                  </a:lnTo>
                  <a:lnTo>
                    <a:pt x="1245783" y="798815"/>
                  </a:lnTo>
                  <a:lnTo>
                    <a:pt x="1282644" y="779753"/>
                  </a:lnTo>
                  <a:lnTo>
                    <a:pt x="1311712" y="750685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4" y="25908"/>
                  </a:lnTo>
                  <a:lnTo>
                    <a:pt x="1245783" y="6845"/>
                  </a:lnTo>
                  <a:lnTo>
                    <a:pt x="1203340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10981565" y="8516619"/>
            <a:ext cx="102996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Promotion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2232606" y="7567185"/>
            <a:ext cx="2259330" cy="805815"/>
            <a:chOff x="12232606" y="7567185"/>
            <a:chExt cx="2259330" cy="805815"/>
          </a:xfrm>
        </p:grpSpPr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32606" y="7691194"/>
              <a:ext cx="561665" cy="58357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3153872" y="7567185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4" h="805815">
                  <a:moveTo>
                    <a:pt x="1203337" y="0"/>
                  </a:moveTo>
                  <a:lnTo>
                    <a:pt x="134277" y="0"/>
                  </a:lnTo>
                  <a:lnTo>
                    <a:pt x="91836" y="6845"/>
                  </a:lnTo>
                  <a:lnTo>
                    <a:pt x="54976" y="25907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4"/>
                  </a:lnTo>
                  <a:lnTo>
                    <a:pt x="54976" y="779751"/>
                  </a:lnTo>
                  <a:lnTo>
                    <a:pt x="91836" y="798814"/>
                  </a:lnTo>
                  <a:lnTo>
                    <a:pt x="134277" y="805660"/>
                  </a:lnTo>
                  <a:lnTo>
                    <a:pt x="1203337" y="805660"/>
                  </a:lnTo>
                  <a:lnTo>
                    <a:pt x="1245784" y="798814"/>
                  </a:lnTo>
                  <a:lnTo>
                    <a:pt x="1282648" y="779751"/>
                  </a:lnTo>
                  <a:lnTo>
                    <a:pt x="1311717" y="750684"/>
                  </a:lnTo>
                  <a:lnTo>
                    <a:pt x="1330781" y="713823"/>
                  </a:lnTo>
                  <a:lnTo>
                    <a:pt x="1337627" y="671380"/>
                  </a:lnTo>
                  <a:lnTo>
                    <a:pt x="1337627" y="134279"/>
                  </a:lnTo>
                  <a:lnTo>
                    <a:pt x="1330781" y="91836"/>
                  </a:lnTo>
                  <a:lnTo>
                    <a:pt x="1311717" y="54975"/>
                  </a:lnTo>
                  <a:lnTo>
                    <a:pt x="1282648" y="25907"/>
                  </a:lnTo>
                  <a:lnTo>
                    <a:pt x="1245784" y="6845"/>
                  </a:lnTo>
                  <a:lnTo>
                    <a:pt x="1203337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13347636" y="8440420"/>
            <a:ext cx="9493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Inventory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582561" y="4977249"/>
            <a:ext cx="9551035" cy="3261360"/>
            <a:chOff x="5582561" y="4977249"/>
            <a:chExt cx="9551035" cy="3261360"/>
          </a:xfrm>
        </p:grpSpPr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71611" y="7654714"/>
              <a:ext cx="561668" cy="58357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615148" y="5090112"/>
              <a:ext cx="1337945" cy="1577975"/>
            </a:xfrm>
            <a:custGeom>
              <a:avLst/>
              <a:gdLst/>
              <a:ahLst/>
              <a:cxnLst/>
              <a:rect l="l" t="t" r="r" b="b"/>
              <a:pathLst>
                <a:path w="1337945" h="1577975">
                  <a:moveTo>
                    <a:pt x="0" y="222940"/>
                  </a:moveTo>
                  <a:lnTo>
                    <a:pt x="4529" y="178010"/>
                  </a:lnTo>
                  <a:lnTo>
                    <a:pt x="17519" y="136162"/>
                  </a:lnTo>
                  <a:lnTo>
                    <a:pt x="38074" y="98292"/>
                  </a:lnTo>
                  <a:lnTo>
                    <a:pt x="65297" y="65297"/>
                  </a:lnTo>
                  <a:lnTo>
                    <a:pt x="98292" y="38074"/>
                  </a:lnTo>
                  <a:lnTo>
                    <a:pt x="136162" y="17519"/>
                  </a:lnTo>
                  <a:lnTo>
                    <a:pt x="178010" y="4529"/>
                  </a:lnTo>
                  <a:lnTo>
                    <a:pt x="222940" y="0"/>
                  </a:lnTo>
                  <a:lnTo>
                    <a:pt x="1114680" y="0"/>
                  </a:lnTo>
                  <a:lnTo>
                    <a:pt x="1159610" y="4529"/>
                  </a:lnTo>
                  <a:lnTo>
                    <a:pt x="1201458" y="17519"/>
                  </a:lnTo>
                  <a:lnTo>
                    <a:pt x="1239328" y="38074"/>
                  </a:lnTo>
                  <a:lnTo>
                    <a:pt x="1272323" y="65297"/>
                  </a:lnTo>
                  <a:lnTo>
                    <a:pt x="1299546" y="98292"/>
                  </a:lnTo>
                  <a:lnTo>
                    <a:pt x="1320101" y="136162"/>
                  </a:lnTo>
                  <a:lnTo>
                    <a:pt x="1333091" y="178010"/>
                  </a:lnTo>
                  <a:lnTo>
                    <a:pt x="1337621" y="222940"/>
                  </a:lnTo>
                  <a:lnTo>
                    <a:pt x="1337621" y="1354642"/>
                  </a:lnTo>
                  <a:lnTo>
                    <a:pt x="1333091" y="1399572"/>
                  </a:lnTo>
                  <a:lnTo>
                    <a:pt x="1320101" y="1441420"/>
                  </a:lnTo>
                  <a:lnTo>
                    <a:pt x="1299546" y="1479290"/>
                  </a:lnTo>
                  <a:lnTo>
                    <a:pt x="1272323" y="1512285"/>
                  </a:lnTo>
                  <a:lnTo>
                    <a:pt x="1239328" y="1539508"/>
                  </a:lnTo>
                  <a:lnTo>
                    <a:pt x="1201458" y="1560063"/>
                  </a:lnTo>
                  <a:lnTo>
                    <a:pt x="1159610" y="1573053"/>
                  </a:lnTo>
                  <a:lnTo>
                    <a:pt x="1114680" y="1577583"/>
                  </a:lnTo>
                  <a:lnTo>
                    <a:pt x="222940" y="1577583"/>
                  </a:lnTo>
                  <a:lnTo>
                    <a:pt x="178010" y="1573053"/>
                  </a:lnTo>
                  <a:lnTo>
                    <a:pt x="136162" y="1560063"/>
                  </a:lnTo>
                  <a:lnTo>
                    <a:pt x="98292" y="1539508"/>
                  </a:lnTo>
                  <a:lnTo>
                    <a:pt x="65297" y="1512285"/>
                  </a:lnTo>
                  <a:lnTo>
                    <a:pt x="38074" y="1479290"/>
                  </a:lnTo>
                  <a:lnTo>
                    <a:pt x="17519" y="1441420"/>
                  </a:lnTo>
                  <a:lnTo>
                    <a:pt x="4529" y="1399572"/>
                  </a:lnTo>
                  <a:lnTo>
                    <a:pt x="0" y="1354642"/>
                  </a:lnTo>
                  <a:lnTo>
                    <a:pt x="0" y="222940"/>
                  </a:lnTo>
                  <a:close/>
                </a:path>
              </a:pathLst>
            </a:custGeom>
            <a:ln w="50800">
              <a:solidFill>
                <a:srgbClr val="7731F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82561" y="4977249"/>
              <a:ext cx="1171776" cy="117177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876138" y="5166875"/>
              <a:ext cx="787400" cy="737235"/>
            </a:xfrm>
            <a:custGeom>
              <a:avLst/>
              <a:gdLst/>
              <a:ahLst/>
              <a:cxnLst/>
              <a:rect l="l" t="t" r="r" b="b"/>
              <a:pathLst>
                <a:path w="787400" h="737235">
                  <a:moveTo>
                    <a:pt x="0" y="368378"/>
                  </a:moveTo>
                  <a:lnTo>
                    <a:pt x="3065" y="322169"/>
                  </a:lnTo>
                  <a:lnTo>
                    <a:pt x="12018" y="277674"/>
                  </a:lnTo>
                  <a:lnTo>
                    <a:pt x="26487" y="235236"/>
                  </a:lnTo>
                  <a:lnTo>
                    <a:pt x="46105" y="195201"/>
                  </a:lnTo>
                  <a:lnTo>
                    <a:pt x="70502" y="157915"/>
                  </a:lnTo>
                  <a:lnTo>
                    <a:pt x="99311" y="123723"/>
                  </a:lnTo>
                  <a:lnTo>
                    <a:pt x="132162" y="92970"/>
                  </a:lnTo>
                  <a:lnTo>
                    <a:pt x="168687" y="66001"/>
                  </a:lnTo>
                  <a:lnTo>
                    <a:pt x="208516" y="43161"/>
                  </a:lnTo>
                  <a:lnTo>
                    <a:pt x="251281" y="24796"/>
                  </a:lnTo>
                  <a:lnTo>
                    <a:pt x="296613" y="11250"/>
                  </a:lnTo>
                  <a:lnTo>
                    <a:pt x="344144" y="2870"/>
                  </a:lnTo>
                  <a:lnTo>
                    <a:pt x="393505" y="0"/>
                  </a:lnTo>
                  <a:lnTo>
                    <a:pt x="442865" y="2870"/>
                  </a:lnTo>
                  <a:lnTo>
                    <a:pt x="490396" y="11250"/>
                  </a:lnTo>
                  <a:lnTo>
                    <a:pt x="535728" y="24796"/>
                  </a:lnTo>
                  <a:lnTo>
                    <a:pt x="578493" y="43161"/>
                  </a:lnTo>
                  <a:lnTo>
                    <a:pt x="618322" y="66001"/>
                  </a:lnTo>
                  <a:lnTo>
                    <a:pt x="654847" y="92970"/>
                  </a:lnTo>
                  <a:lnTo>
                    <a:pt x="687698" y="123723"/>
                  </a:lnTo>
                  <a:lnTo>
                    <a:pt x="716507" y="157915"/>
                  </a:lnTo>
                  <a:lnTo>
                    <a:pt x="740904" y="195201"/>
                  </a:lnTo>
                  <a:lnTo>
                    <a:pt x="760522" y="235236"/>
                  </a:lnTo>
                  <a:lnTo>
                    <a:pt x="774992" y="277674"/>
                  </a:lnTo>
                  <a:lnTo>
                    <a:pt x="783944" y="322169"/>
                  </a:lnTo>
                  <a:lnTo>
                    <a:pt x="787010" y="368378"/>
                  </a:lnTo>
                  <a:lnTo>
                    <a:pt x="783944" y="414587"/>
                  </a:lnTo>
                  <a:lnTo>
                    <a:pt x="774992" y="459082"/>
                  </a:lnTo>
                  <a:lnTo>
                    <a:pt x="760522" y="501520"/>
                  </a:lnTo>
                  <a:lnTo>
                    <a:pt x="740904" y="541555"/>
                  </a:lnTo>
                  <a:lnTo>
                    <a:pt x="716507" y="578841"/>
                  </a:lnTo>
                  <a:lnTo>
                    <a:pt x="687698" y="613033"/>
                  </a:lnTo>
                  <a:lnTo>
                    <a:pt x="654847" y="643786"/>
                  </a:lnTo>
                  <a:lnTo>
                    <a:pt x="618322" y="670755"/>
                  </a:lnTo>
                  <a:lnTo>
                    <a:pt x="578493" y="693595"/>
                  </a:lnTo>
                  <a:lnTo>
                    <a:pt x="535728" y="711960"/>
                  </a:lnTo>
                  <a:lnTo>
                    <a:pt x="490396" y="725506"/>
                  </a:lnTo>
                  <a:lnTo>
                    <a:pt x="442865" y="733886"/>
                  </a:lnTo>
                  <a:lnTo>
                    <a:pt x="393505" y="736757"/>
                  </a:lnTo>
                  <a:lnTo>
                    <a:pt x="344144" y="733886"/>
                  </a:lnTo>
                  <a:lnTo>
                    <a:pt x="296613" y="725506"/>
                  </a:lnTo>
                  <a:lnTo>
                    <a:pt x="251281" y="711960"/>
                  </a:lnTo>
                  <a:lnTo>
                    <a:pt x="208516" y="693595"/>
                  </a:lnTo>
                  <a:lnTo>
                    <a:pt x="168687" y="670755"/>
                  </a:lnTo>
                  <a:lnTo>
                    <a:pt x="132162" y="643786"/>
                  </a:lnTo>
                  <a:lnTo>
                    <a:pt x="99311" y="613033"/>
                  </a:lnTo>
                  <a:lnTo>
                    <a:pt x="70502" y="578841"/>
                  </a:lnTo>
                  <a:lnTo>
                    <a:pt x="46105" y="541555"/>
                  </a:lnTo>
                  <a:lnTo>
                    <a:pt x="26487" y="501520"/>
                  </a:lnTo>
                  <a:lnTo>
                    <a:pt x="12018" y="459082"/>
                  </a:lnTo>
                  <a:lnTo>
                    <a:pt x="3065" y="414587"/>
                  </a:lnTo>
                  <a:lnTo>
                    <a:pt x="0" y="368378"/>
                  </a:lnTo>
                  <a:close/>
                </a:path>
              </a:pathLst>
            </a:custGeom>
            <a:ln w="38100">
              <a:solidFill>
                <a:srgbClr val="7731F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7079936" y="5339588"/>
            <a:ext cx="379095" cy="38544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52705" marR="5080" indent="-40640">
              <a:lnSpc>
                <a:spcPts val="1390"/>
              </a:lnSpc>
              <a:spcBef>
                <a:spcPts val="185"/>
              </a:spcBef>
            </a:pPr>
            <a:r>
              <a:rPr sz="1200" spc="-135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Saga </a:t>
            </a:r>
            <a:r>
              <a:rPr sz="1200" spc="-25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Log</a:t>
            </a:r>
            <a:endParaRPr sz="12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276287" y="5507691"/>
            <a:ext cx="1503045" cy="1081405"/>
            <a:chOff x="6276287" y="5507691"/>
            <a:chExt cx="1503045" cy="1081405"/>
          </a:xfrm>
        </p:grpSpPr>
        <p:sp>
          <p:nvSpPr>
            <p:cNvPr id="38" name="object 38"/>
            <p:cNvSpPr/>
            <p:nvPr/>
          </p:nvSpPr>
          <p:spPr>
            <a:xfrm>
              <a:off x="6276287" y="5507691"/>
              <a:ext cx="813435" cy="175260"/>
            </a:xfrm>
            <a:custGeom>
              <a:avLst/>
              <a:gdLst/>
              <a:ahLst/>
              <a:cxnLst/>
              <a:rect l="l" t="t" r="r" b="b"/>
              <a:pathLst>
                <a:path w="813434" h="175260">
                  <a:moveTo>
                    <a:pt x="104959" y="0"/>
                  </a:moveTo>
                  <a:lnTo>
                    <a:pt x="8030" y="80773"/>
                  </a:lnTo>
                  <a:lnTo>
                    <a:pt x="8030" y="94156"/>
                  </a:lnTo>
                  <a:lnTo>
                    <a:pt x="104957" y="174929"/>
                  </a:lnTo>
                  <a:lnTo>
                    <a:pt x="113967" y="174110"/>
                  </a:lnTo>
                  <a:lnTo>
                    <a:pt x="124071" y="161987"/>
                  </a:lnTo>
                  <a:lnTo>
                    <a:pt x="123252" y="152977"/>
                  </a:lnTo>
                  <a:lnTo>
                    <a:pt x="57807" y="98440"/>
                  </a:lnTo>
                  <a:lnTo>
                    <a:pt x="31465" y="98440"/>
                  </a:lnTo>
                  <a:lnTo>
                    <a:pt x="31465" y="76488"/>
                  </a:lnTo>
                  <a:lnTo>
                    <a:pt x="57808" y="76488"/>
                  </a:lnTo>
                  <a:lnTo>
                    <a:pt x="123252" y="21951"/>
                  </a:lnTo>
                  <a:lnTo>
                    <a:pt x="124071" y="12942"/>
                  </a:lnTo>
                  <a:lnTo>
                    <a:pt x="113967" y="819"/>
                  </a:lnTo>
                  <a:lnTo>
                    <a:pt x="104959" y="0"/>
                  </a:lnTo>
                  <a:close/>
                </a:path>
                <a:path w="813434" h="175260">
                  <a:moveTo>
                    <a:pt x="8030" y="94156"/>
                  </a:moveTo>
                  <a:lnTo>
                    <a:pt x="8031" y="95356"/>
                  </a:lnTo>
                  <a:lnTo>
                    <a:pt x="14427" y="101752"/>
                  </a:lnTo>
                  <a:lnTo>
                    <a:pt x="17145" y="101752"/>
                  </a:lnTo>
                  <a:lnTo>
                    <a:pt x="8030" y="94156"/>
                  </a:lnTo>
                  <a:close/>
                </a:path>
                <a:path w="813434" h="175260">
                  <a:moveTo>
                    <a:pt x="806662" y="73177"/>
                  </a:moveTo>
                  <a:lnTo>
                    <a:pt x="61781" y="73177"/>
                  </a:lnTo>
                  <a:lnTo>
                    <a:pt x="44637" y="87464"/>
                  </a:lnTo>
                  <a:lnTo>
                    <a:pt x="61782" y="101752"/>
                  </a:lnTo>
                  <a:lnTo>
                    <a:pt x="806662" y="101752"/>
                  </a:lnTo>
                  <a:lnTo>
                    <a:pt x="813057" y="95356"/>
                  </a:lnTo>
                  <a:lnTo>
                    <a:pt x="813057" y="79574"/>
                  </a:lnTo>
                  <a:lnTo>
                    <a:pt x="806662" y="73177"/>
                  </a:lnTo>
                  <a:close/>
                </a:path>
                <a:path w="813434" h="175260">
                  <a:moveTo>
                    <a:pt x="31465" y="76488"/>
                  </a:moveTo>
                  <a:lnTo>
                    <a:pt x="31465" y="98440"/>
                  </a:lnTo>
                  <a:lnTo>
                    <a:pt x="44636" y="87464"/>
                  </a:lnTo>
                  <a:lnTo>
                    <a:pt x="31465" y="76488"/>
                  </a:lnTo>
                  <a:close/>
                </a:path>
                <a:path w="813434" h="175260">
                  <a:moveTo>
                    <a:pt x="44637" y="87464"/>
                  </a:moveTo>
                  <a:lnTo>
                    <a:pt x="31465" y="98440"/>
                  </a:lnTo>
                  <a:lnTo>
                    <a:pt x="57807" y="98440"/>
                  </a:lnTo>
                  <a:lnTo>
                    <a:pt x="44637" y="87464"/>
                  </a:lnTo>
                  <a:close/>
                </a:path>
                <a:path w="813434" h="175260">
                  <a:moveTo>
                    <a:pt x="8030" y="80773"/>
                  </a:moveTo>
                  <a:lnTo>
                    <a:pt x="0" y="87464"/>
                  </a:lnTo>
                  <a:lnTo>
                    <a:pt x="8030" y="94156"/>
                  </a:lnTo>
                  <a:lnTo>
                    <a:pt x="8030" y="80773"/>
                  </a:lnTo>
                  <a:close/>
                </a:path>
                <a:path w="813434" h="175260">
                  <a:moveTo>
                    <a:pt x="57808" y="76488"/>
                  </a:moveTo>
                  <a:lnTo>
                    <a:pt x="31465" y="76488"/>
                  </a:lnTo>
                  <a:lnTo>
                    <a:pt x="44637" y="87464"/>
                  </a:lnTo>
                  <a:lnTo>
                    <a:pt x="57808" y="76488"/>
                  </a:lnTo>
                  <a:close/>
                </a:path>
                <a:path w="813434" h="175260">
                  <a:moveTo>
                    <a:pt x="17145" y="73177"/>
                  </a:moveTo>
                  <a:lnTo>
                    <a:pt x="14427" y="73177"/>
                  </a:lnTo>
                  <a:lnTo>
                    <a:pt x="8030" y="79574"/>
                  </a:lnTo>
                  <a:lnTo>
                    <a:pt x="8030" y="80773"/>
                  </a:lnTo>
                  <a:lnTo>
                    <a:pt x="17145" y="73177"/>
                  </a:lnTo>
                  <a:close/>
                </a:path>
              </a:pathLst>
            </a:custGeom>
            <a:solidFill>
              <a:srgbClr val="7731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792968" y="5995041"/>
              <a:ext cx="973455" cy="581660"/>
            </a:xfrm>
            <a:custGeom>
              <a:avLst/>
              <a:gdLst/>
              <a:ahLst/>
              <a:cxnLst/>
              <a:rect l="l" t="t" r="r" b="b"/>
              <a:pathLst>
                <a:path w="973454" h="581659">
                  <a:moveTo>
                    <a:pt x="0" y="96876"/>
                  </a:moveTo>
                  <a:lnTo>
                    <a:pt x="7613" y="59167"/>
                  </a:lnTo>
                  <a:lnTo>
                    <a:pt x="28374" y="28374"/>
                  </a:lnTo>
                  <a:lnTo>
                    <a:pt x="59167" y="7613"/>
                  </a:lnTo>
                  <a:lnTo>
                    <a:pt x="96876" y="0"/>
                  </a:lnTo>
                  <a:lnTo>
                    <a:pt x="876463" y="0"/>
                  </a:lnTo>
                  <a:lnTo>
                    <a:pt x="914172" y="7613"/>
                  </a:lnTo>
                  <a:lnTo>
                    <a:pt x="944965" y="28374"/>
                  </a:lnTo>
                  <a:lnTo>
                    <a:pt x="965726" y="59167"/>
                  </a:lnTo>
                  <a:lnTo>
                    <a:pt x="973340" y="96876"/>
                  </a:lnTo>
                  <a:lnTo>
                    <a:pt x="973340" y="484367"/>
                  </a:lnTo>
                  <a:lnTo>
                    <a:pt x="965726" y="522076"/>
                  </a:lnTo>
                  <a:lnTo>
                    <a:pt x="944965" y="552869"/>
                  </a:lnTo>
                  <a:lnTo>
                    <a:pt x="914172" y="573630"/>
                  </a:lnTo>
                  <a:lnTo>
                    <a:pt x="876463" y="581244"/>
                  </a:lnTo>
                  <a:lnTo>
                    <a:pt x="96876" y="581244"/>
                  </a:lnTo>
                  <a:lnTo>
                    <a:pt x="59167" y="573630"/>
                  </a:lnTo>
                  <a:lnTo>
                    <a:pt x="28374" y="552869"/>
                  </a:lnTo>
                  <a:lnTo>
                    <a:pt x="7613" y="522076"/>
                  </a:lnTo>
                  <a:lnTo>
                    <a:pt x="0" y="484367"/>
                  </a:lnTo>
                  <a:lnTo>
                    <a:pt x="0" y="96876"/>
                  </a:lnTo>
                  <a:close/>
                </a:path>
              </a:pathLst>
            </a:custGeom>
            <a:ln w="25400">
              <a:solidFill>
                <a:srgbClr val="7731F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6611984" y="6065011"/>
            <a:ext cx="1321435" cy="1118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5" algn="ctr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7731F8"/>
                </a:solidFill>
                <a:latin typeface="Calibri" panose="020F0502020204030204"/>
                <a:cs typeface="Calibri" panose="020F0502020204030204"/>
              </a:rPr>
              <a:t>SEC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 marR="5080" algn="ctr">
              <a:lnSpc>
                <a:spcPct val="101000"/>
              </a:lnSpc>
              <a:spcBef>
                <a:spcPts val="2320"/>
              </a:spcBef>
            </a:pPr>
            <a:r>
              <a:rPr sz="1400" spc="-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Saga </a:t>
            </a:r>
            <a:r>
              <a:rPr sz="14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Microservice(s)</a:t>
            </a:r>
            <a:endParaRPr sz="14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2927350" y="3817312"/>
            <a:ext cx="6985634" cy="2334260"/>
            <a:chOff x="2927350" y="3817312"/>
            <a:chExt cx="6985634" cy="2334260"/>
          </a:xfrm>
        </p:grpSpPr>
        <p:sp>
          <p:nvSpPr>
            <p:cNvPr id="42" name="object 42"/>
            <p:cNvSpPr/>
            <p:nvPr/>
          </p:nvSpPr>
          <p:spPr>
            <a:xfrm>
              <a:off x="7192173" y="5736082"/>
              <a:ext cx="175260" cy="415925"/>
            </a:xfrm>
            <a:custGeom>
              <a:avLst/>
              <a:gdLst/>
              <a:ahLst/>
              <a:cxnLst/>
              <a:rect l="l" t="t" r="r" b="b"/>
              <a:pathLst>
                <a:path w="175259" h="415925">
                  <a:moveTo>
                    <a:pt x="87465" y="44635"/>
                  </a:moveTo>
                  <a:lnTo>
                    <a:pt x="73177" y="61780"/>
                  </a:lnTo>
                  <a:lnTo>
                    <a:pt x="73178" y="408947"/>
                  </a:lnTo>
                  <a:lnTo>
                    <a:pt x="79575" y="415344"/>
                  </a:lnTo>
                  <a:lnTo>
                    <a:pt x="95356" y="415344"/>
                  </a:lnTo>
                  <a:lnTo>
                    <a:pt x="101753" y="408947"/>
                  </a:lnTo>
                  <a:lnTo>
                    <a:pt x="101752" y="61780"/>
                  </a:lnTo>
                  <a:lnTo>
                    <a:pt x="87465" y="44635"/>
                  </a:lnTo>
                  <a:close/>
                </a:path>
                <a:path w="175259" h="415925">
                  <a:moveTo>
                    <a:pt x="73177" y="17145"/>
                  </a:moveTo>
                  <a:lnTo>
                    <a:pt x="0" y="104957"/>
                  </a:lnTo>
                  <a:lnTo>
                    <a:pt x="819" y="113967"/>
                  </a:lnTo>
                  <a:lnTo>
                    <a:pt x="12942" y="124070"/>
                  </a:lnTo>
                  <a:lnTo>
                    <a:pt x="21951" y="123250"/>
                  </a:lnTo>
                  <a:lnTo>
                    <a:pt x="73177" y="61780"/>
                  </a:lnTo>
                  <a:lnTo>
                    <a:pt x="73177" y="17145"/>
                  </a:lnTo>
                  <a:close/>
                </a:path>
                <a:path w="175259" h="415925">
                  <a:moveTo>
                    <a:pt x="101752" y="17145"/>
                  </a:moveTo>
                  <a:lnTo>
                    <a:pt x="101753" y="61780"/>
                  </a:lnTo>
                  <a:lnTo>
                    <a:pt x="152977" y="123250"/>
                  </a:lnTo>
                  <a:lnTo>
                    <a:pt x="161987" y="124070"/>
                  </a:lnTo>
                  <a:lnTo>
                    <a:pt x="174110" y="113967"/>
                  </a:lnTo>
                  <a:lnTo>
                    <a:pt x="174929" y="104957"/>
                  </a:lnTo>
                  <a:lnTo>
                    <a:pt x="101752" y="17145"/>
                  </a:lnTo>
                  <a:close/>
                </a:path>
                <a:path w="175259" h="415925">
                  <a:moveTo>
                    <a:pt x="87464" y="0"/>
                  </a:moveTo>
                  <a:lnTo>
                    <a:pt x="73177" y="17145"/>
                  </a:lnTo>
                  <a:lnTo>
                    <a:pt x="73177" y="61780"/>
                  </a:lnTo>
                  <a:lnTo>
                    <a:pt x="87465" y="44635"/>
                  </a:lnTo>
                  <a:lnTo>
                    <a:pt x="76489" y="31464"/>
                  </a:lnTo>
                  <a:lnTo>
                    <a:pt x="101752" y="31464"/>
                  </a:lnTo>
                  <a:lnTo>
                    <a:pt x="101752" y="17145"/>
                  </a:lnTo>
                  <a:lnTo>
                    <a:pt x="87464" y="0"/>
                  </a:lnTo>
                  <a:close/>
                </a:path>
                <a:path w="175259" h="415925">
                  <a:moveTo>
                    <a:pt x="101752" y="31464"/>
                  </a:moveTo>
                  <a:lnTo>
                    <a:pt x="98441" y="31464"/>
                  </a:lnTo>
                  <a:lnTo>
                    <a:pt x="87465" y="44635"/>
                  </a:lnTo>
                  <a:lnTo>
                    <a:pt x="101753" y="61780"/>
                  </a:lnTo>
                  <a:lnTo>
                    <a:pt x="101752" y="31464"/>
                  </a:lnTo>
                  <a:close/>
                </a:path>
                <a:path w="175259" h="415925">
                  <a:moveTo>
                    <a:pt x="98441" y="31464"/>
                  </a:moveTo>
                  <a:lnTo>
                    <a:pt x="76489" y="31464"/>
                  </a:lnTo>
                  <a:lnTo>
                    <a:pt x="87465" y="44635"/>
                  </a:lnTo>
                  <a:lnTo>
                    <a:pt x="98441" y="31464"/>
                  </a:lnTo>
                  <a:close/>
                </a:path>
                <a:path w="175259" h="415925">
                  <a:moveTo>
                    <a:pt x="80773" y="8030"/>
                  </a:moveTo>
                  <a:lnTo>
                    <a:pt x="79574" y="8030"/>
                  </a:lnTo>
                  <a:lnTo>
                    <a:pt x="73177" y="14427"/>
                  </a:lnTo>
                  <a:lnTo>
                    <a:pt x="73177" y="17145"/>
                  </a:lnTo>
                  <a:lnTo>
                    <a:pt x="80773" y="8030"/>
                  </a:lnTo>
                  <a:close/>
                </a:path>
                <a:path w="175259" h="415925">
                  <a:moveTo>
                    <a:pt x="95355" y="8030"/>
                  </a:moveTo>
                  <a:lnTo>
                    <a:pt x="94156" y="8030"/>
                  </a:lnTo>
                  <a:lnTo>
                    <a:pt x="101752" y="17145"/>
                  </a:lnTo>
                  <a:lnTo>
                    <a:pt x="101752" y="14427"/>
                  </a:lnTo>
                  <a:lnTo>
                    <a:pt x="95355" y="8030"/>
                  </a:lnTo>
                  <a:close/>
                </a:path>
              </a:pathLst>
            </a:custGeom>
            <a:solidFill>
              <a:srgbClr val="7731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575300" y="3817312"/>
              <a:ext cx="2349500" cy="254000"/>
            </a:xfrm>
            <a:custGeom>
              <a:avLst/>
              <a:gdLst/>
              <a:ahLst/>
              <a:cxnLst/>
              <a:rect l="l" t="t" r="r" b="b"/>
              <a:pathLst>
                <a:path w="2349500" h="254000">
                  <a:moveTo>
                    <a:pt x="25400" y="101600"/>
                  </a:moveTo>
                  <a:lnTo>
                    <a:pt x="15513" y="103596"/>
                  </a:lnTo>
                  <a:lnTo>
                    <a:pt x="7439" y="109039"/>
                  </a:lnTo>
                  <a:lnTo>
                    <a:pt x="1996" y="117113"/>
                  </a:lnTo>
                  <a:lnTo>
                    <a:pt x="0" y="127000"/>
                  </a:lnTo>
                  <a:lnTo>
                    <a:pt x="1996" y="136886"/>
                  </a:lnTo>
                  <a:lnTo>
                    <a:pt x="7439" y="144960"/>
                  </a:lnTo>
                  <a:lnTo>
                    <a:pt x="15513" y="150403"/>
                  </a:lnTo>
                  <a:lnTo>
                    <a:pt x="25450" y="152400"/>
                  </a:lnTo>
                  <a:lnTo>
                    <a:pt x="35337" y="150403"/>
                  </a:lnTo>
                  <a:lnTo>
                    <a:pt x="43411" y="144960"/>
                  </a:lnTo>
                  <a:lnTo>
                    <a:pt x="48854" y="136886"/>
                  </a:lnTo>
                  <a:lnTo>
                    <a:pt x="50850" y="127000"/>
                  </a:lnTo>
                  <a:lnTo>
                    <a:pt x="48854" y="117113"/>
                  </a:lnTo>
                  <a:lnTo>
                    <a:pt x="43411" y="109039"/>
                  </a:lnTo>
                  <a:lnTo>
                    <a:pt x="35337" y="103596"/>
                  </a:lnTo>
                  <a:lnTo>
                    <a:pt x="25400" y="101600"/>
                  </a:lnTo>
                  <a:close/>
                </a:path>
                <a:path w="2349500" h="254000">
                  <a:moveTo>
                    <a:pt x="127050" y="101600"/>
                  </a:moveTo>
                  <a:lnTo>
                    <a:pt x="117163" y="103596"/>
                  </a:lnTo>
                  <a:lnTo>
                    <a:pt x="109090" y="109039"/>
                  </a:lnTo>
                  <a:lnTo>
                    <a:pt x="103646" y="117113"/>
                  </a:lnTo>
                  <a:lnTo>
                    <a:pt x="101650" y="127000"/>
                  </a:lnTo>
                  <a:lnTo>
                    <a:pt x="103646" y="136886"/>
                  </a:lnTo>
                  <a:lnTo>
                    <a:pt x="109090" y="144960"/>
                  </a:lnTo>
                  <a:lnTo>
                    <a:pt x="117163" y="150403"/>
                  </a:lnTo>
                  <a:lnTo>
                    <a:pt x="127101" y="152400"/>
                  </a:lnTo>
                  <a:lnTo>
                    <a:pt x="136988" y="150403"/>
                  </a:lnTo>
                  <a:lnTo>
                    <a:pt x="145062" y="144960"/>
                  </a:lnTo>
                  <a:lnTo>
                    <a:pt x="150505" y="136886"/>
                  </a:lnTo>
                  <a:lnTo>
                    <a:pt x="152501" y="127000"/>
                  </a:lnTo>
                  <a:lnTo>
                    <a:pt x="150505" y="117113"/>
                  </a:lnTo>
                  <a:lnTo>
                    <a:pt x="145062" y="109039"/>
                  </a:lnTo>
                  <a:lnTo>
                    <a:pt x="136988" y="103596"/>
                  </a:lnTo>
                  <a:lnTo>
                    <a:pt x="127050" y="101600"/>
                  </a:lnTo>
                  <a:close/>
                </a:path>
                <a:path w="2349500" h="254000">
                  <a:moveTo>
                    <a:pt x="228701" y="101600"/>
                  </a:moveTo>
                  <a:lnTo>
                    <a:pt x="218814" y="103596"/>
                  </a:lnTo>
                  <a:lnTo>
                    <a:pt x="210740" y="109039"/>
                  </a:lnTo>
                  <a:lnTo>
                    <a:pt x="205297" y="117113"/>
                  </a:lnTo>
                  <a:lnTo>
                    <a:pt x="203301" y="127000"/>
                  </a:lnTo>
                  <a:lnTo>
                    <a:pt x="205297" y="136886"/>
                  </a:lnTo>
                  <a:lnTo>
                    <a:pt x="210740" y="144960"/>
                  </a:lnTo>
                  <a:lnTo>
                    <a:pt x="218814" y="150403"/>
                  </a:lnTo>
                  <a:lnTo>
                    <a:pt x="228752" y="152400"/>
                  </a:lnTo>
                  <a:lnTo>
                    <a:pt x="238639" y="150403"/>
                  </a:lnTo>
                  <a:lnTo>
                    <a:pt x="246713" y="144960"/>
                  </a:lnTo>
                  <a:lnTo>
                    <a:pt x="252156" y="136886"/>
                  </a:lnTo>
                  <a:lnTo>
                    <a:pt x="254152" y="127000"/>
                  </a:lnTo>
                  <a:lnTo>
                    <a:pt x="252156" y="117113"/>
                  </a:lnTo>
                  <a:lnTo>
                    <a:pt x="246713" y="109039"/>
                  </a:lnTo>
                  <a:lnTo>
                    <a:pt x="238639" y="103596"/>
                  </a:lnTo>
                  <a:lnTo>
                    <a:pt x="228701" y="101600"/>
                  </a:lnTo>
                  <a:close/>
                </a:path>
                <a:path w="2349500" h="254000">
                  <a:moveTo>
                    <a:pt x="330352" y="101600"/>
                  </a:moveTo>
                  <a:lnTo>
                    <a:pt x="320465" y="103596"/>
                  </a:lnTo>
                  <a:lnTo>
                    <a:pt x="312391" y="109039"/>
                  </a:lnTo>
                  <a:lnTo>
                    <a:pt x="306948" y="117113"/>
                  </a:lnTo>
                  <a:lnTo>
                    <a:pt x="304952" y="127000"/>
                  </a:lnTo>
                  <a:lnTo>
                    <a:pt x="306948" y="136886"/>
                  </a:lnTo>
                  <a:lnTo>
                    <a:pt x="312391" y="144960"/>
                  </a:lnTo>
                  <a:lnTo>
                    <a:pt x="320465" y="150403"/>
                  </a:lnTo>
                  <a:lnTo>
                    <a:pt x="330403" y="152400"/>
                  </a:lnTo>
                  <a:lnTo>
                    <a:pt x="340290" y="150403"/>
                  </a:lnTo>
                  <a:lnTo>
                    <a:pt x="348363" y="144960"/>
                  </a:lnTo>
                  <a:lnTo>
                    <a:pt x="353807" y="136886"/>
                  </a:lnTo>
                  <a:lnTo>
                    <a:pt x="355803" y="127000"/>
                  </a:lnTo>
                  <a:lnTo>
                    <a:pt x="353807" y="117113"/>
                  </a:lnTo>
                  <a:lnTo>
                    <a:pt x="348363" y="109039"/>
                  </a:lnTo>
                  <a:lnTo>
                    <a:pt x="340290" y="103596"/>
                  </a:lnTo>
                  <a:lnTo>
                    <a:pt x="330352" y="101600"/>
                  </a:lnTo>
                  <a:close/>
                </a:path>
                <a:path w="2349500" h="254000">
                  <a:moveTo>
                    <a:pt x="432003" y="101600"/>
                  </a:moveTo>
                  <a:lnTo>
                    <a:pt x="422116" y="103596"/>
                  </a:lnTo>
                  <a:lnTo>
                    <a:pt x="414042" y="109039"/>
                  </a:lnTo>
                  <a:lnTo>
                    <a:pt x="408599" y="117113"/>
                  </a:lnTo>
                  <a:lnTo>
                    <a:pt x="406603" y="127000"/>
                  </a:lnTo>
                  <a:lnTo>
                    <a:pt x="408599" y="136886"/>
                  </a:lnTo>
                  <a:lnTo>
                    <a:pt x="414042" y="144960"/>
                  </a:lnTo>
                  <a:lnTo>
                    <a:pt x="422116" y="150403"/>
                  </a:lnTo>
                  <a:lnTo>
                    <a:pt x="432053" y="152400"/>
                  </a:lnTo>
                  <a:lnTo>
                    <a:pt x="441940" y="150403"/>
                  </a:lnTo>
                  <a:lnTo>
                    <a:pt x="450014" y="144960"/>
                  </a:lnTo>
                  <a:lnTo>
                    <a:pt x="455457" y="136886"/>
                  </a:lnTo>
                  <a:lnTo>
                    <a:pt x="457453" y="127000"/>
                  </a:lnTo>
                  <a:lnTo>
                    <a:pt x="455457" y="117113"/>
                  </a:lnTo>
                  <a:lnTo>
                    <a:pt x="450014" y="109039"/>
                  </a:lnTo>
                  <a:lnTo>
                    <a:pt x="441940" y="103596"/>
                  </a:lnTo>
                  <a:lnTo>
                    <a:pt x="432003" y="101600"/>
                  </a:lnTo>
                  <a:close/>
                </a:path>
                <a:path w="2349500" h="254000">
                  <a:moveTo>
                    <a:pt x="533653" y="101600"/>
                  </a:moveTo>
                  <a:lnTo>
                    <a:pt x="523767" y="103596"/>
                  </a:lnTo>
                  <a:lnTo>
                    <a:pt x="515693" y="109039"/>
                  </a:lnTo>
                  <a:lnTo>
                    <a:pt x="510250" y="117113"/>
                  </a:lnTo>
                  <a:lnTo>
                    <a:pt x="508253" y="127000"/>
                  </a:lnTo>
                  <a:lnTo>
                    <a:pt x="510250" y="136886"/>
                  </a:lnTo>
                  <a:lnTo>
                    <a:pt x="515693" y="144960"/>
                  </a:lnTo>
                  <a:lnTo>
                    <a:pt x="523767" y="150403"/>
                  </a:lnTo>
                  <a:lnTo>
                    <a:pt x="533704" y="152400"/>
                  </a:lnTo>
                  <a:lnTo>
                    <a:pt x="543591" y="150403"/>
                  </a:lnTo>
                  <a:lnTo>
                    <a:pt x="551665" y="144960"/>
                  </a:lnTo>
                  <a:lnTo>
                    <a:pt x="557108" y="136886"/>
                  </a:lnTo>
                  <a:lnTo>
                    <a:pt x="559104" y="127000"/>
                  </a:lnTo>
                  <a:lnTo>
                    <a:pt x="557108" y="117113"/>
                  </a:lnTo>
                  <a:lnTo>
                    <a:pt x="551665" y="109039"/>
                  </a:lnTo>
                  <a:lnTo>
                    <a:pt x="543591" y="103596"/>
                  </a:lnTo>
                  <a:lnTo>
                    <a:pt x="533653" y="101600"/>
                  </a:lnTo>
                  <a:close/>
                </a:path>
                <a:path w="2349500" h="254000">
                  <a:moveTo>
                    <a:pt x="635304" y="101600"/>
                  </a:moveTo>
                  <a:lnTo>
                    <a:pt x="625417" y="103596"/>
                  </a:lnTo>
                  <a:lnTo>
                    <a:pt x="617344" y="109039"/>
                  </a:lnTo>
                  <a:lnTo>
                    <a:pt x="611900" y="117113"/>
                  </a:lnTo>
                  <a:lnTo>
                    <a:pt x="609904" y="127000"/>
                  </a:lnTo>
                  <a:lnTo>
                    <a:pt x="611900" y="136886"/>
                  </a:lnTo>
                  <a:lnTo>
                    <a:pt x="617344" y="144960"/>
                  </a:lnTo>
                  <a:lnTo>
                    <a:pt x="625417" y="150403"/>
                  </a:lnTo>
                  <a:lnTo>
                    <a:pt x="635355" y="152400"/>
                  </a:lnTo>
                  <a:lnTo>
                    <a:pt x="645242" y="150403"/>
                  </a:lnTo>
                  <a:lnTo>
                    <a:pt x="653316" y="144960"/>
                  </a:lnTo>
                  <a:lnTo>
                    <a:pt x="658759" y="136886"/>
                  </a:lnTo>
                  <a:lnTo>
                    <a:pt x="660755" y="127000"/>
                  </a:lnTo>
                  <a:lnTo>
                    <a:pt x="658759" y="117113"/>
                  </a:lnTo>
                  <a:lnTo>
                    <a:pt x="653316" y="109039"/>
                  </a:lnTo>
                  <a:lnTo>
                    <a:pt x="645242" y="103596"/>
                  </a:lnTo>
                  <a:lnTo>
                    <a:pt x="635304" y="101600"/>
                  </a:lnTo>
                  <a:close/>
                </a:path>
                <a:path w="2349500" h="254000">
                  <a:moveTo>
                    <a:pt x="736955" y="101600"/>
                  </a:moveTo>
                  <a:lnTo>
                    <a:pt x="727068" y="103596"/>
                  </a:lnTo>
                  <a:lnTo>
                    <a:pt x="718994" y="109039"/>
                  </a:lnTo>
                  <a:lnTo>
                    <a:pt x="713551" y="117113"/>
                  </a:lnTo>
                  <a:lnTo>
                    <a:pt x="711555" y="127000"/>
                  </a:lnTo>
                  <a:lnTo>
                    <a:pt x="713551" y="136886"/>
                  </a:lnTo>
                  <a:lnTo>
                    <a:pt x="718994" y="144960"/>
                  </a:lnTo>
                  <a:lnTo>
                    <a:pt x="727068" y="150403"/>
                  </a:lnTo>
                  <a:lnTo>
                    <a:pt x="737006" y="152400"/>
                  </a:lnTo>
                  <a:lnTo>
                    <a:pt x="746893" y="150403"/>
                  </a:lnTo>
                  <a:lnTo>
                    <a:pt x="754967" y="144960"/>
                  </a:lnTo>
                  <a:lnTo>
                    <a:pt x="760410" y="136886"/>
                  </a:lnTo>
                  <a:lnTo>
                    <a:pt x="762406" y="127000"/>
                  </a:lnTo>
                  <a:lnTo>
                    <a:pt x="760410" y="117113"/>
                  </a:lnTo>
                  <a:lnTo>
                    <a:pt x="754967" y="109039"/>
                  </a:lnTo>
                  <a:lnTo>
                    <a:pt x="746893" y="103596"/>
                  </a:lnTo>
                  <a:lnTo>
                    <a:pt x="736955" y="101600"/>
                  </a:lnTo>
                  <a:close/>
                </a:path>
                <a:path w="2349500" h="254000">
                  <a:moveTo>
                    <a:pt x="838606" y="101600"/>
                  </a:moveTo>
                  <a:lnTo>
                    <a:pt x="828719" y="103596"/>
                  </a:lnTo>
                  <a:lnTo>
                    <a:pt x="820645" y="109039"/>
                  </a:lnTo>
                  <a:lnTo>
                    <a:pt x="815202" y="117113"/>
                  </a:lnTo>
                  <a:lnTo>
                    <a:pt x="813206" y="127000"/>
                  </a:lnTo>
                  <a:lnTo>
                    <a:pt x="815202" y="136886"/>
                  </a:lnTo>
                  <a:lnTo>
                    <a:pt x="820645" y="144960"/>
                  </a:lnTo>
                  <a:lnTo>
                    <a:pt x="828719" y="150403"/>
                  </a:lnTo>
                  <a:lnTo>
                    <a:pt x="838657" y="152400"/>
                  </a:lnTo>
                  <a:lnTo>
                    <a:pt x="848544" y="150403"/>
                  </a:lnTo>
                  <a:lnTo>
                    <a:pt x="856617" y="144960"/>
                  </a:lnTo>
                  <a:lnTo>
                    <a:pt x="862061" y="136886"/>
                  </a:lnTo>
                  <a:lnTo>
                    <a:pt x="864057" y="127000"/>
                  </a:lnTo>
                  <a:lnTo>
                    <a:pt x="862061" y="117113"/>
                  </a:lnTo>
                  <a:lnTo>
                    <a:pt x="856617" y="109039"/>
                  </a:lnTo>
                  <a:lnTo>
                    <a:pt x="848544" y="103596"/>
                  </a:lnTo>
                  <a:lnTo>
                    <a:pt x="838606" y="101600"/>
                  </a:lnTo>
                  <a:close/>
                </a:path>
                <a:path w="2349500" h="254000">
                  <a:moveTo>
                    <a:pt x="940257" y="101600"/>
                  </a:moveTo>
                  <a:lnTo>
                    <a:pt x="930370" y="103596"/>
                  </a:lnTo>
                  <a:lnTo>
                    <a:pt x="922296" y="109039"/>
                  </a:lnTo>
                  <a:lnTo>
                    <a:pt x="916853" y="117113"/>
                  </a:lnTo>
                  <a:lnTo>
                    <a:pt x="914857" y="127000"/>
                  </a:lnTo>
                  <a:lnTo>
                    <a:pt x="916853" y="136886"/>
                  </a:lnTo>
                  <a:lnTo>
                    <a:pt x="922296" y="144960"/>
                  </a:lnTo>
                  <a:lnTo>
                    <a:pt x="930370" y="150403"/>
                  </a:lnTo>
                  <a:lnTo>
                    <a:pt x="940307" y="152400"/>
                  </a:lnTo>
                  <a:lnTo>
                    <a:pt x="950194" y="150403"/>
                  </a:lnTo>
                  <a:lnTo>
                    <a:pt x="958268" y="144960"/>
                  </a:lnTo>
                  <a:lnTo>
                    <a:pt x="963711" y="136886"/>
                  </a:lnTo>
                  <a:lnTo>
                    <a:pt x="965707" y="127000"/>
                  </a:lnTo>
                  <a:lnTo>
                    <a:pt x="963711" y="117113"/>
                  </a:lnTo>
                  <a:lnTo>
                    <a:pt x="958268" y="109039"/>
                  </a:lnTo>
                  <a:lnTo>
                    <a:pt x="950194" y="103596"/>
                  </a:lnTo>
                  <a:lnTo>
                    <a:pt x="940257" y="101600"/>
                  </a:lnTo>
                  <a:close/>
                </a:path>
                <a:path w="2349500" h="254000">
                  <a:moveTo>
                    <a:pt x="1041907" y="101600"/>
                  </a:moveTo>
                  <a:lnTo>
                    <a:pt x="1032021" y="103596"/>
                  </a:lnTo>
                  <a:lnTo>
                    <a:pt x="1023947" y="109039"/>
                  </a:lnTo>
                  <a:lnTo>
                    <a:pt x="1018504" y="117113"/>
                  </a:lnTo>
                  <a:lnTo>
                    <a:pt x="1016507" y="127000"/>
                  </a:lnTo>
                  <a:lnTo>
                    <a:pt x="1018504" y="136886"/>
                  </a:lnTo>
                  <a:lnTo>
                    <a:pt x="1023947" y="144960"/>
                  </a:lnTo>
                  <a:lnTo>
                    <a:pt x="1032021" y="150403"/>
                  </a:lnTo>
                  <a:lnTo>
                    <a:pt x="1041958" y="152400"/>
                  </a:lnTo>
                  <a:lnTo>
                    <a:pt x="1051845" y="150403"/>
                  </a:lnTo>
                  <a:lnTo>
                    <a:pt x="1059918" y="144960"/>
                  </a:lnTo>
                  <a:lnTo>
                    <a:pt x="1065362" y="136886"/>
                  </a:lnTo>
                  <a:lnTo>
                    <a:pt x="1067358" y="127000"/>
                  </a:lnTo>
                  <a:lnTo>
                    <a:pt x="1065362" y="117113"/>
                  </a:lnTo>
                  <a:lnTo>
                    <a:pt x="1059919" y="109039"/>
                  </a:lnTo>
                  <a:lnTo>
                    <a:pt x="1051845" y="103596"/>
                  </a:lnTo>
                  <a:lnTo>
                    <a:pt x="1041907" y="101600"/>
                  </a:lnTo>
                  <a:close/>
                </a:path>
                <a:path w="2349500" h="254000">
                  <a:moveTo>
                    <a:pt x="1143558" y="101600"/>
                  </a:moveTo>
                  <a:lnTo>
                    <a:pt x="1133671" y="103596"/>
                  </a:lnTo>
                  <a:lnTo>
                    <a:pt x="1125598" y="109039"/>
                  </a:lnTo>
                  <a:lnTo>
                    <a:pt x="1120154" y="117113"/>
                  </a:lnTo>
                  <a:lnTo>
                    <a:pt x="1118158" y="127000"/>
                  </a:lnTo>
                  <a:lnTo>
                    <a:pt x="1120154" y="136886"/>
                  </a:lnTo>
                  <a:lnTo>
                    <a:pt x="1125598" y="144960"/>
                  </a:lnTo>
                  <a:lnTo>
                    <a:pt x="1133671" y="150403"/>
                  </a:lnTo>
                  <a:lnTo>
                    <a:pt x="1143609" y="152400"/>
                  </a:lnTo>
                  <a:lnTo>
                    <a:pt x="1153496" y="150403"/>
                  </a:lnTo>
                  <a:lnTo>
                    <a:pt x="1161569" y="144960"/>
                  </a:lnTo>
                  <a:lnTo>
                    <a:pt x="1167013" y="136886"/>
                  </a:lnTo>
                  <a:lnTo>
                    <a:pt x="1169009" y="127000"/>
                  </a:lnTo>
                  <a:lnTo>
                    <a:pt x="1167013" y="117113"/>
                  </a:lnTo>
                  <a:lnTo>
                    <a:pt x="1161569" y="109039"/>
                  </a:lnTo>
                  <a:lnTo>
                    <a:pt x="1153496" y="103596"/>
                  </a:lnTo>
                  <a:lnTo>
                    <a:pt x="1143558" y="101600"/>
                  </a:lnTo>
                  <a:close/>
                </a:path>
                <a:path w="2349500" h="254000">
                  <a:moveTo>
                    <a:pt x="1245209" y="101600"/>
                  </a:moveTo>
                  <a:lnTo>
                    <a:pt x="1235322" y="103596"/>
                  </a:lnTo>
                  <a:lnTo>
                    <a:pt x="1227248" y="109039"/>
                  </a:lnTo>
                  <a:lnTo>
                    <a:pt x="1221805" y="117113"/>
                  </a:lnTo>
                  <a:lnTo>
                    <a:pt x="1219809" y="127000"/>
                  </a:lnTo>
                  <a:lnTo>
                    <a:pt x="1221805" y="136886"/>
                  </a:lnTo>
                  <a:lnTo>
                    <a:pt x="1227248" y="144960"/>
                  </a:lnTo>
                  <a:lnTo>
                    <a:pt x="1235322" y="150403"/>
                  </a:lnTo>
                  <a:lnTo>
                    <a:pt x="1245260" y="152400"/>
                  </a:lnTo>
                  <a:lnTo>
                    <a:pt x="1255146" y="150403"/>
                  </a:lnTo>
                  <a:lnTo>
                    <a:pt x="1263220" y="144960"/>
                  </a:lnTo>
                  <a:lnTo>
                    <a:pt x="1268664" y="136886"/>
                  </a:lnTo>
                  <a:lnTo>
                    <a:pt x="1270660" y="127000"/>
                  </a:lnTo>
                  <a:lnTo>
                    <a:pt x="1268664" y="117113"/>
                  </a:lnTo>
                  <a:lnTo>
                    <a:pt x="1263220" y="109039"/>
                  </a:lnTo>
                  <a:lnTo>
                    <a:pt x="1255146" y="103596"/>
                  </a:lnTo>
                  <a:lnTo>
                    <a:pt x="1245209" y="101600"/>
                  </a:lnTo>
                  <a:close/>
                </a:path>
                <a:path w="2349500" h="254000">
                  <a:moveTo>
                    <a:pt x="1346860" y="101600"/>
                  </a:moveTo>
                  <a:lnTo>
                    <a:pt x="1336973" y="103596"/>
                  </a:lnTo>
                  <a:lnTo>
                    <a:pt x="1328899" y="109039"/>
                  </a:lnTo>
                  <a:lnTo>
                    <a:pt x="1323456" y="117113"/>
                  </a:lnTo>
                  <a:lnTo>
                    <a:pt x="1321460" y="127000"/>
                  </a:lnTo>
                  <a:lnTo>
                    <a:pt x="1323456" y="136886"/>
                  </a:lnTo>
                  <a:lnTo>
                    <a:pt x="1328899" y="144960"/>
                  </a:lnTo>
                  <a:lnTo>
                    <a:pt x="1336973" y="150403"/>
                  </a:lnTo>
                  <a:lnTo>
                    <a:pt x="1346911" y="152400"/>
                  </a:lnTo>
                  <a:lnTo>
                    <a:pt x="1356797" y="150403"/>
                  </a:lnTo>
                  <a:lnTo>
                    <a:pt x="1364871" y="144960"/>
                  </a:lnTo>
                  <a:lnTo>
                    <a:pt x="1370315" y="136886"/>
                  </a:lnTo>
                  <a:lnTo>
                    <a:pt x="1372311" y="127000"/>
                  </a:lnTo>
                  <a:lnTo>
                    <a:pt x="1370315" y="117113"/>
                  </a:lnTo>
                  <a:lnTo>
                    <a:pt x="1364871" y="109039"/>
                  </a:lnTo>
                  <a:lnTo>
                    <a:pt x="1356797" y="103596"/>
                  </a:lnTo>
                  <a:lnTo>
                    <a:pt x="1346860" y="101600"/>
                  </a:lnTo>
                  <a:close/>
                </a:path>
                <a:path w="2349500" h="254000">
                  <a:moveTo>
                    <a:pt x="1448511" y="101600"/>
                  </a:moveTo>
                  <a:lnTo>
                    <a:pt x="1438624" y="103596"/>
                  </a:lnTo>
                  <a:lnTo>
                    <a:pt x="1430550" y="109039"/>
                  </a:lnTo>
                  <a:lnTo>
                    <a:pt x="1425107" y="117113"/>
                  </a:lnTo>
                  <a:lnTo>
                    <a:pt x="1423111" y="127000"/>
                  </a:lnTo>
                  <a:lnTo>
                    <a:pt x="1425107" y="136886"/>
                  </a:lnTo>
                  <a:lnTo>
                    <a:pt x="1430550" y="144960"/>
                  </a:lnTo>
                  <a:lnTo>
                    <a:pt x="1438624" y="150403"/>
                  </a:lnTo>
                  <a:lnTo>
                    <a:pt x="1448561" y="152400"/>
                  </a:lnTo>
                  <a:lnTo>
                    <a:pt x="1458448" y="150403"/>
                  </a:lnTo>
                  <a:lnTo>
                    <a:pt x="1466522" y="144960"/>
                  </a:lnTo>
                  <a:lnTo>
                    <a:pt x="1471965" y="136886"/>
                  </a:lnTo>
                  <a:lnTo>
                    <a:pt x="1473961" y="127000"/>
                  </a:lnTo>
                  <a:lnTo>
                    <a:pt x="1471965" y="117113"/>
                  </a:lnTo>
                  <a:lnTo>
                    <a:pt x="1466522" y="109039"/>
                  </a:lnTo>
                  <a:lnTo>
                    <a:pt x="1458448" y="103596"/>
                  </a:lnTo>
                  <a:lnTo>
                    <a:pt x="1448511" y="101600"/>
                  </a:lnTo>
                  <a:close/>
                </a:path>
                <a:path w="2349500" h="254000">
                  <a:moveTo>
                    <a:pt x="1550161" y="101600"/>
                  </a:moveTo>
                  <a:lnTo>
                    <a:pt x="1540275" y="103596"/>
                  </a:lnTo>
                  <a:lnTo>
                    <a:pt x="1532201" y="109039"/>
                  </a:lnTo>
                  <a:lnTo>
                    <a:pt x="1526758" y="117113"/>
                  </a:lnTo>
                  <a:lnTo>
                    <a:pt x="1524761" y="127000"/>
                  </a:lnTo>
                  <a:lnTo>
                    <a:pt x="1526758" y="136886"/>
                  </a:lnTo>
                  <a:lnTo>
                    <a:pt x="1532201" y="144960"/>
                  </a:lnTo>
                  <a:lnTo>
                    <a:pt x="1540275" y="150403"/>
                  </a:lnTo>
                  <a:lnTo>
                    <a:pt x="1550212" y="152400"/>
                  </a:lnTo>
                  <a:lnTo>
                    <a:pt x="1560099" y="150403"/>
                  </a:lnTo>
                  <a:lnTo>
                    <a:pt x="1568172" y="144960"/>
                  </a:lnTo>
                  <a:lnTo>
                    <a:pt x="1573616" y="136886"/>
                  </a:lnTo>
                  <a:lnTo>
                    <a:pt x="1575612" y="127000"/>
                  </a:lnTo>
                  <a:lnTo>
                    <a:pt x="1573616" y="117113"/>
                  </a:lnTo>
                  <a:lnTo>
                    <a:pt x="1568172" y="109039"/>
                  </a:lnTo>
                  <a:lnTo>
                    <a:pt x="1560099" y="103596"/>
                  </a:lnTo>
                  <a:lnTo>
                    <a:pt x="1550161" y="101600"/>
                  </a:lnTo>
                  <a:close/>
                </a:path>
                <a:path w="2349500" h="254000">
                  <a:moveTo>
                    <a:pt x="1651812" y="101600"/>
                  </a:moveTo>
                  <a:lnTo>
                    <a:pt x="1641925" y="103596"/>
                  </a:lnTo>
                  <a:lnTo>
                    <a:pt x="1633852" y="109039"/>
                  </a:lnTo>
                  <a:lnTo>
                    <a:pt x="1628408" y="117113"/>
                  </a:lnTo>
                  <a:lnTo>
                    <a:pt x="1626412" y="127000"/>
                  </a:lnTo>
                  <a:lnTo>
                    <a:pt x="1628408" y="136886"/>
                  </a:lnTo>
                  <a:lnTo>
                    <a:pt x="1633852" y="144960"/>
                  </a:lnTo>
                  <a:lnTo>
                    <a:pt x="1641925" y="150403"/>
                  </a:lnTo>
                  <a:lnTo>
                    <a:pt x="1651862" y="152400"/>
                  </a:lnTo>
                  <a:lnTo>
                    <a:pt x="1661749" y="150403"/>
                  </a:lnTo>
                  <a:lnTo>
                    <a:pt x="1669822" y="144960"/>
                  </a:lnTo>
                  <a:lnTo>
                    <a:pt x="1675266" y="136886"/>
                  </a:lnTo>
                  <a:lnTo>
                    <a:pt x="1677262" y="127000"/>
                  </a:lnTo>
                  <a:lnTo>
                    <a:pt x="1675266" y="117113"/>
                  </a:lnTo>
                  <a:lnTo>
                    <a:pt x="1669822" y="109039"/>
                  </a:lnTo>
                  <a:lnTo>
                    <a:pt x="1661749" y="103596"/>
                  </a:lnTo>
                  <a:lnTo>
                    <a:pt x="1651812" y="101600"/>
                  </a:lnTo>
                  <a:close/>
                </a:path>
                <a:path w="2349500" h="254000">
                  <a:moveTo>
                    <a:pt x="1753462" y="101600"/>
                  </a:moveTo>
                  <a:lnTo>
                    <a:pt x="1743575" y="103596"/>
                  </a:lnTo>
                  <a:lnTo>
                    <a:pt x="1735502" y="109039"/>
                  </a:lnTo>
                  <a:lnTo>
                    <a:pt x="1730058" y="117113"/>
                  </a:lnTo>
                  <a:lnTo>
                    <a:pt x="1728062" y="127000"/>
                  </a:lnTo>
                  <a:lnTo>
                    <a:pt x="1730058" y="136886"/>
                  </a:lnTo>
                  <a:lnTo>
                    <a:pt x="1735502" y="144960"/>
                  </a:lnTo>
                  <a:lnTo>
                    <a:pt x="1743575" y="150403"/>
                  </a:lnTo>
                  <a:lnTo>
                    <a:pt x="1753513" y="152400"/>
                  </a:lnTo>
                  <a:lnTo>
                    <a:pt x="1763400" y="150403"/>
                  </a:lnTo>
                  <a:lnTo>
                    <a:pt x="1771473" y="144960"/>
                  </a:lnTo>
                  <a:lnTo>
                    <a:pt x="1776917" y="136886"/>
                  </a:lnTo>
                  <a:lnTo>
                    <a:pt x="1778913" y="127000"/>
                  </a:lnTo>
                  <a:lnTo>
                    <a:pt x="1776917" y="117113"/>
                  </a:lnTo>
                  <a:lnTo>
                    <a:pt x="1771473" y="109039"/>
                  </a:lnTo>
                  <a:lnTo>
                    <a:pt x="1763400" y="103596"/>
                  </a:lnTo>
                  <a:lnTo>
                    <a:pt x="1753462" y="101600"/>
                  </a:lnTo>
                  <a:close/>
                </a:path>
                <a:path w="2349500" h="254000">
                  <a:moveTo>
                    <a:pt x="1855113" y="101600"/>
                  </a:moveTo>
                  <a:lnTo>
                    <a:pt x="1845226" y="103596"/>
                  </a:lnTo>
                  <a:lnTo>
                    <a:pt x="1837152" y="109039"/>
                  </a:lnTo>
                  <a:lnTo>
                    <a:pt x="1831709" y="117113"/>
                  </a:lnTo>
                  <a:lnTo>
                    <a:pt x="1829713" y="127000"/>
                  </a:lnTo>
                  <a:lnTo>
                    <a:pt x="1831709" y="136886"/>
                  </a:lnTo>
                  <a:lnTo>
                    <a:pt x="1837152" y="144960"/>
                  </a:lnTo>
                  <a:lnTo>
                    <a:pt x="1845226" y="150403"/>
                  </a:lnTo>
                  <a:lnTo>
                    <a:pt x="1855163" y="152400"/>
                  </a:lnTo>
                  <a:lnTo>
                    <a:pt x="1865050" y="150403"/>
                  </a:lnTo>
                  <a:lnTo>
                    <a:pt x="1873124" y="144960"/>
                  </a:lnTo>
                  <a:lnTo>
                    <a:pt x="1878567" y="136886"/>
                  </a:lnTo>
                  <a:lnTo>
                    <a:pt x="1880563" y="127000"/>
                  </a:lnTo>
                  <a:lnTo>
                    <a:pt x="1878567" y="117113"/>
                  </a:lnTo>
                  <a:lnTo>
                    <a:pt x="1873124" y="109039"/>
                  </a:lnTo>
                  <a:lnTo>
                    <a:pt x="1865050" y="103596"/>
                  </a:lnTo>
                  <a:lnTo>
                    <a:pt x="1855113" y="101600"/>
                  </a:lnTo>
                  <a:close/>
                </a:path>
                <a:path w="2349500" h="254000">
                  <a:moveTo>
                    <a:pt x="1956763" y="101600"/>
                  </a:moveTo>
                  <a:lnTo>
                    <a:pt x="1946877" y="103596"/>
                  </a:lnTo>
                  <a:lnTo>
                    <a:pt x="1938803" y="109039"/>
                  </a:lnTo>
                  <a:lnTo>
                    <a:pt x="1933360" y="117113"/>
                  </a:lnTo>
                  <a:lnTo>
                    <a:pt x="1931363" y="127000"/>
                  </a:lnTo>
                  <a:lnTo>
                    <a:pt x="1933360" y="136886"/>
                  </a:lnTo>
                  <a:lnTo>
                    <a:pt x="1938803" y="144960"/>
                  </a:lnTo>
                  <a:lnTo>
                    <a:pt x="1946877" y="150403"/>
                  </a:lnTo>
                  <a:lnTo>
                    <a:pt x="1956814" y="152400"/>
                  </a:lnTo>
                  <a:lnTo>
                    <a:pt x="1966701" y="150403"/>
                  </a:lnTo>
                  <a:lnTo>
                    <a:pt x="1974775" y="144960"/>
                  </a:lnTo>
                  <a:lnTo>
                    <a:pt x="1980218" y="136886"/>
                  </a:lnTo>
                  <a:lnTo>
                    <a:pt x="1982214" y="127000"/>
                  </a:lnTo>
                  <a:lnTo>
                    <a:pt x="1980218" y="117113"/>
                  </a:lnTo>
                  <a:lnTo>
                    <a:pt x="1974775" y="109039"/>
                  </a:lnTo>
                  <a:lnTo>
                    <a:pt x="1966701" y="103596"/>
                  </a:lnTo>
                  <a:lnTo>
                    <a:pt x="1956763" y="101600"/>
                  </a:lnTo>
                  <a:close/>
                </a:path>
                <a:path w="2349500" h="254000">
                  <a:moveTo>
                    <a:pt x="2058414" y="101600"/>
                  </a:moveTo>
                  <a:lnTo>
                    <a:pt x="2048528" y="103596"/>
                  </a:lnTo>
                  <a:lnTo>
                    <a:pt x="2040454" y="109039"/>
                  </a:lnTo>
                  <a:lnTo>
                    <a:pt x="2035010" y="117113"/>
                  </a:lnTo>
                  <a:lnTo>
                    <a:pt x="2033014" y="127000"/>
                  </a:lnTo>
                  <a:lnTo>
                    <a:pt x="2035010" y="136886"/>
                  </a:lnTo>
                  <a:lnTo>
                    <a:pt x="2040454" y="144960"/>
                  </a:lnTo>
                  <a:lnTo>
                    <a:pt x="2048528" y="150403"/>
                  </a:lnTo>
                  <a:lnTo>
                    <a:pt x="2058465" y="152400"/>
                  </a:lnTo>
                  <a:lnTo>
                    <a:pt x="2068352" y="150403"/>
                  </a:lnTo>
                  <a:lnTo>
                    <a:pt x="2076426" y="144960"/>
                  </a:lnTo>
                  <a:lnTo>
                    <a:pt x="2081869" y="136886"/>
                  </a:lnTo>
                  <a:lnTo>
                    <a:pt x="2083865" y="127000"/>
                  </a:lnTo>
                  <a:lnTo>
                    <a:pt x="2081869" y="117113"/>
                  </a:lnTo>
                  <a:lnTo>
                    <a:pt x="2076426" y="109039"/>
                  </a:lnTo>
                  <a:lnTo>
                    <a:pt x="2068352" y="103596"/>
                  </a:lnTo>
                  <a:lnTo>
                    <a:pt x="2058414" y="101600"/>
                  </a:lnTo>
                  <a:close/>
                </a:path>
                <a:path w="2349500" h="254000">
                  <a:moveTo>
                    <a:pt x="2160065" y="101600"/>
                  </a:moveTo>
                  <a:lnTo>
                    <a:pt x="2150179" y="103596"/>
                  </a:lnTo>
                  <a:lnTo>
                    <a:pt x="2142105" y="109039"/>
                  </a:lnTo>
                  <a:lnTo>
                    <a:pt x="2136661" y="117113"/>
                  </a:lnTo>
                  <a:lnTo>
                    <a:pt x="2134665" y="127000"/>
                  </a:lnTo>
                  <a:lnTo>
                    <a:pt x="2136661" y="136886"/>
                  </a:lnTo>
                  <a:lnTo>
                    <a:pt x="2142105" y="144960"/>
                  </a:lnTo>
                  <a:lnTo>
                    <a:pt x="2150179" y="150403"/>
                  </a:lnTo>
                  <a:lnTo>
                    <a:pt x="2160116" y="152400"/>
                  </a:lnTo>
                  <a:lnTo>
                    <a:pt x="2170003" y="150403"/>
                  </a:lnTo>
                  <a:lnTo>
                    <a:pt x="2178076" y="144960"/>
                  </a:lnTo>
                  <a:lnTo>
                    <a:pt x="2183520" y="136886"/>
                  </a:lnTo>
                  <a:lnTo>
                    <a:pt x="2185516" y="127000"/>
                  </a:lnTo>
                  <a:lnTo>
                    <a:pt x="2183520" y="117113"/>
                  </a:lnTo>
                  <a:lnTo>
                    <a:pt x="2178076" y="109039"/>
                  </a:lnTo>
                  <a:lnTo>
                    <a:pt x="2170003" y="103596"/>
                  </a:lnTo>
                  <a:lnTo>
                    <a:pt x="2160065" y="101600"/>
                  </a:lnTo>
                  <a:close/>
                </a:path>
                <a:path w="2349500" h="254000">
                  <a:moveTo>
                    <a:pt x="2197101" y="0"/>
                  </a:moveTo>
                  <a:lnTo>
                    <a:pt x="2197101" y="254000"/>
                  </a:lnTo>
                  <a:lnTo>
                    <a:pt x="2349501" y="127000"/>
                  </a:lnTo>
                  <a:lnTo>
                    <a:pt x="2197101" y="0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91402" y="4084821"/>
              <a:ext cx="421398" cy="438518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2927350" y="4284073"/>
              <a:ext cx="1416050" cy="254000"/>
            </a:xfrm>
            <a:custGeom>
              <a:avLst/>
              <a:gdLst/>
              <a:ahLst/>
              <a:cxnLst/>
              <a:rect l="l" t="t" r="r" b="b"/>
              <a:pathLst>
                <a:path w="1416050" h="254000">
                  <a:moveTo>
                    <a:pt x="25400" y="101600"/>
                  </a:moveTo>
                  <a:lnTo>
                    <a:pt x="15513" y="103596"/>
                  </a:lnTo>
                  <a:lnTo>
                    <a:pt x="7439" y="109039"/>
                  </a:lnTo>
                  <a:lnTo>
                    <a:pt x="1996" y="117113"/>
                  </a:lnTo>
                  <a:lnTo>
                    <a:pt x="0" y="127000"/>
                  </a:lnTo>
                  <a:lnTo>
                    <a:pt x="1996" y="136886"/>
                  </a:lnTo>
                  <a:lnTo>
                    <a:pt x="7439" y="144960"/>
                  </a:lnTo>
                  <a:lnTo>
                    <a:pt x="15513" y="150403"/>
                  </a:lnTo>
                  <a:lnTo>
                    <a:pt x="25450" y="152400"/>
                  </a:lnTo>
                  <a:lnTo>
                    <a:pt x="35337" y="150403"/>
                  </a:lnTo>
                  <a:lnTo>
                    <a:pt x="43411" y="144960"/>
                  </a:lnTo>
                  <a:lnTo>
                    <a:pt x="48854" y="136886"/>
                  </a:lnTo>
                  <a:lnTo>
                    <a:pt x="50850" y="127000"/>
                  </a:lnTo>
                  <a:lnTo>
                    <a:pt x="48854" y="117113"/>
                  </a:lnTo>
                  <a:lnTo>
                    <a:pt x="43411" y="109039"/>
                  </a:lnTo>
                  <a:lnTo>
                    <a:pt x="35337" y="103596"/>
                  </a:lnTo>
                  <a:lnTo>
                    <a:pt x="25400" y="101600"/>
                  </a:lnTo>
                  <a:close/>
                </a:path>
                <a:path w="1416050" h="254000">
                  <a:moveTo>
                    <a:pt x="127050" y="101600"/>
                  </a:moveTo>
                  <a:lnTo>
                    <a:pt x="117163" y="103596"/>
                  </a:lnTo>
                  <a:lnTo>
                    <a:pt x="109090" y="109039"/>
                  </a:lnTo>
                  <a:lnTo>
                    <a:pt x="103646" y="117113"/>
                  </a:lnTo>
                  <a:lnTo>
                    <a:pt x="101650" y="127000"/>
                  </a:lnTo>
                  <a:lnTo>
                    <a:pt x="103646" y="136886"/>
                  </a:lnTo>
                  <a:lnTo>
                    <a:pt x="109090" y="144960"/>
                  </a:lnTo>
                  <a:lnTo>
                    <a:pt x="117163" y="150403"/>
                  </a:lnTo>
                  <a:lnTo>
                    <a:pt x="127101" y="152400"/>
                  </a:lnTo>
                  <a:lnTo>
                    <a:pt x="136988" y="150403"/>
                  </a:lnTo>
                  <a:lnTo>
                    <a:pt x="145062" y="144960"/>
                  </a:lnTo>
                  <a:lnTo>
                    <a:pt x="150505" y="136886"/>
                  </a:lnTo>
                  <a:lnTo>
                    <a:pt x="152501" y="127000"/>
                  </a:lnTo>
                  <a:lnTo>
                    <a:pt x="150505" y="117113"/>
                  </a:lnTo>
                  <a:lnTo>
                    <a:pt x="145062" y="109039"/>
                  </a:lnTo>
                  <a:lnTo>
                    <a:pt x="136988" y="103596"/>
                  </a:lnTo>
                  <a:lnTo>
                    <a:pt x="127050" y="101600"/>
                  </a:lnTo>
                  <a:close/>
                </a:path>
                <a:path w="1416050" h="254000">
                  <a:moveTo>
                    <a:pt x="228701" y="101600"/>
                  </a:moveTo>
                  <a:lnTo>
                    <a:pt x="218814" y="103596"/>
                  </a:lnTo>
                  <a:lnTo>
                    <a:pt x="210740" y="109039"/>
                  </a:lnTo>
                  <a:lnTo>
                    <a:pt x="205297" y="117113"/>
                  </a:lnTo>
                  <a:lnTo>
                    <a:pt x="203301" y="127000"/>
                  </a:lnTo>
                  <a:lnTo>
                    <a:pt x="205297" y="136886"/>
                  </a:lnTo>
                  <a:lnTo>
                    <a:pt x="210740" y="144960"/>
                  </a:lnTo>
                  <a:lnTo>
                    <a:pt x="218814" y="150403"/>
                  </a:lnTo>
                  <a:lnTo>
                    <a:pt x="228752" y="152400"/>
                  </a:lnTo>
                  <a:lnTo>
                    <a:pt x="238639" y="150403"/>
                  </a:lnTo>
                  <a:lnTo>
                    <a:pt x="246713" y="144960"/>
                  </a:lnTo>
                  <a:lnTo>
                    <a:pt x="252156" y="136886"/>
                  </a:lnTo>
                  <a:lnTo>
                    <a:pt x="254152" y="127000"/>
                  </a:lnTo>
                  <a:lnTo>
                    <a:pt x="252156" y="117113"/>
                  </a:lnTo>
                  <a:lnTo>
                    <a:pt x="246713" y="109039"/>
                  </a:lnTo>
                  <a:lnTo>
                    <a:pt x="238639" y="103596"/>
                  </a:lnTo>
                  <a:lnTo>
                    <a:pt x="228701" y="101600"/>
                  </a:lnTo>
                  <a:close/>
                </a:path>
                <a:path w="1416050" h="254000">
                  <a:moveTo>
                    <a:pt x="330352" y="101600"/>
                  </a:moveTo>
                  <a:lnTo>
                    <a:pt x="320465" y="103596"/>
                  </a:lnTo>
                  <a:lnTo>
                    <a:pt x="312391" y="109039"/>
                  </a:lnTo>
                  <a:lnTo>
                    <a:pt x="306948" y="117113"/>
                  </a:lnTo>
                  <a:lnTo>
                    <a:pt x="304952" y="127000"/>
                  </a:lnTo>
                  <a:lnTo>
                    <a:pt x="306948" y="136886"/>
                  </a:lnTo>
                  <a:lnTo>
                    <a:pt x="312391" y="144960"/>
                  </a:lnTo>
                  <a:lnTo>
                    <a:pt x="320465" y="150403"/>
                  </a:lnTo>
                  <a:lnTo>
                    <a:pt x="330403" y="152400"/>
                  </a:lnTo>
                  <a:lnTo>
                    <a:pt x="340290" y="150403"/>
                  </a:lnTo>
                  <a:lnTo>
                    <a:pt x="348363" y="144960"/>
                  </a:lnTo>
                  <a:lnTo>
                    <a:pt x="353807" y="136886"/>
                  </a:lnTo>
                  <a:lnTo>
                    <a:pt x="355803" y="127000"/>
                  </a:lnTo>
                  <a:lnTo>
                    <a:pt x="353807" y="117113"/>
                  </a:lnTo>
                  <a:lnTo>
                    <a:pt x="348363" y="109039"/>
                  </a:lnTo>
                  <a:lnTo>
                    <a:pt x="340290" y="103596"/>
                  </a:lnTo>
                  <a:lnTo>
                    <a:pt x="330352" y="101600"/>
                  </a:lnTo>
                  <a:close/>
                </a:path>
                <a:path w="1416050" h="254000">
                  <a:moveTo>
                    <a:pt x="432003" y="101600"/>
                  </a:moveTo>
                  <a:lnTo>
                    <a:pt x="422116" y="103596"/>
                  </a:lnTo>
                  <a:lnTo>
                    <a:pt x="414042" y="109039"/>
                  </a:lnTo>
                  <a:lnTo>
                    <a:pt x="408599" y="117113"/>
                  </a:lnTo>
                  <a:lnTo>
                    <a:pt x="406603" y="127000"/>
                  </a:lnTo>
                  <a:lnTo>
                    <a:pt x="408599" y="136886"/>
                  </a:lnTo>
                  <a:lnTo>
                    <a:pt x="414042" y="144960"/>
                  </a:lnTo>
                  <a:lnTo>
                    <a:pt x="422116" y="150403"/>
                  </a:lnTo>
                  <a:lnTo>
                    <a:pt x="432053" y="152400"/>
                  </a:lnTo>
                  <a:lnTo>
                    <a:pt x="441940" y="150403"/>
                  </a:lnTo>
                  <a:lnTo>
                    <a:pt x="450014" y="144960"/>
                  </a:lnTo>
                  <a:lnTo>
                    <a:pt x="455457" y="136886"/>
                  </a:lnTo>
                  <a:lnTo>
                    <a:pt x="457453" y="127000"/>
                  </a:lnTo>
                  <a:lnTo>
                    <a:pt x="455457" y="117113"/>
                  </a:lnTo>
                  <a:lnTo>
                    <a:pt x="450014" y="109039"/>
                  </a:lnTo>
                  <a:lnTo>
                    <a:pt x="441940" y="103596"/>
                  </a:lnTo>
                  <a:lnTo>
                    <a:pt x="432003" y="101600"/>
                  </a:lnTo>
                  <a:close/>
                </a:path>
                <a:path w="1416050" h="254000">
                  <a:moveTo>
                    <a:pt x="533653" y="101600"/>
                  </a:moveTo>
                  <a:lnTo>
                    <a:pt x="523767" y="103596"/>
                  </a:lnTo>
                  <a:lnTo>
                    <a:pt x="515693" y="109039"/>
                  </a:lnTo>
                  <a:lnTo>
                    <a:pt x="510250" y="117113"/>
                  </a:lnTo>
                  <a:lnTo>
                    <a:pt x="508253" y="127000"/>
                  </a:lnTo>
                  <a:lnTo>
                    <a:pt x="510250" y="136886"/>
                  </a:lnTo>
                  <a:lnTo>
                    <a:pt x="515693" y="144960"/>
                  </a:lnTo>
                  <a:lnTo>
                    <a:pt x="523767" y="150403"/>
                  </a:lnTo>
                  <a:lnTo>
                    <a:pt x="533704" y="152400"/>
                  </a:lnTo>
                  <a:lnTo>
                    <a:pt x="543591" y="150403"/>
                  </a:lnTo>
                  <a:lnTo>
                    <a:pt x="551665" y="144960"/>
                  </a:lnTo>
                  <a:lnTo>
                    <a:pt x="557108" y="136886"/>
                  </a:lnTo>
                  <a:lnTo>
                    <a:pt x="559104" y="127000"/>
                  </a:lnTo>
                  <a:lnTo>
                    <a:pt x="557108" y="117113"/>
                  </a:lnTo>
                  <a:lnTo>
                    <a:pt x="551665" y="109039"/>
                  </a:lnTo>
                  <a:lnTo>
                    <a:pt x="543591" y="103596"/>
                  </a:lnTo>
                  <a:lnTo>
                    <a:pt x="533653" y="101600"/>
                  </a:lnTo>
                  <a:close/>
                </a:path>
                <a:path w="1416050" h="254000">
                  <a:moveTo>
                    <a:pt x="635304" y="101600"/>
                  </a:moveTo>
                  <a:lnTo>
                    <a:pt x="625417" y="103596"/>
                  </a:lnTo>
                  <a:lnTo>
                    <a:pt x="617344" y="109039"/>
                  </a:lnTo>
                  <a:lnTo>
                    <a:pt x="611900" y="117113"/>
                  </a:lnTo>
                  <a:lnTo>
                    <a:pt x="609904" y="127000"/>
                  </a:lnTo>
                  <a:lnTo>
                    <a:pt x="611900" y="136886"/>
                  </a:lnTo>
                  <a:lnTo>
                    <a:pt x="617344" y="144960"/>
                  </a:lnTo>
                  <a:lnTo>
                    <a:pt x="625417" y="150403"/>
                  </a:lnTo>
                  <a:lnTo>
                    <a:pt x="635355" y="152400"/>
                  </a:lnTo>
                  <a:lnTo>
                    <a:pt x="645242" y="150403"/>
                  </a:lnTo>
                  <a:lnTo>
                    <a:pt x="653316" y="144960"/>
                  </a:lnTo>
                  <a:lnTo>
                    <a:pt x="658759" y="136886"/>
                  </a:lnTo>
                  <a:lnTo>
                    <a:pt x="660755" y="127000"/>
                  </a:lnTo>
                  <a:lnTo>
                    <a:pt x="658759" y="117113"/>
                  </a:lnTo>
                  <a:lnTo>
                    <a:pt x="653316" y="109039"/>
                  </a:lnTo>
                  <a:lnTo>
                    <a:pt x="645242" y="103596"/>
                  </a:lnTo>
                  <a:lnTo>
                    <a:pt x="635304" y="101600"/>
                  </a:lnTo>
                  <a:close/>
                </a:path>
                <a:path w="1416050" h="254000">
                  <a:moveTo>
                    <a:pt x="736955" y="101600"/>
                  </a:moveTo>
                  <a:lnTo>
                    <a:pt x="727068" y="103596"/>
                  </a:lnTo>
                  <a:lnTo>
                    <a:pt x="718994" y="109039"/>
                  </a:lnTo>
                  <a:lnTo>
                    <a:pt x="713551" y="117113"/>
                  </a:lnTo>
                  <a:lnTo>
                    <a:pt x="711555" y="127000"/>
                  </a:lnTo>
                  <a:lnTo>
                    <a:pt x="713551" y="136886"/>
                  </a:lnTo>
                  <a:lnTo>
                    <a:pt x="718994" y="144960"/>
                  </a:lnTo>
                  <a:lnTo>
                    <a:pt x="727068" y="150403"/>
                  </a:lnTo>
                  <a:lnTo>
                    <a:pt x="737006" y="152400"/>
                  </a:lnTo>
                  <a:lnTo>
                    <a:pt x="746893" y="150403"/>
                  </a:lnTo>
                  <a:lnTo>
                    <a:pt x="754967" y="144960"/>
                  </a:lnTo>
                  <a:lnTo>
                    <a:pt x="760410" y="136886"/>
                  </a:lnTo>
                  <a:lnTo>
                    <a:pt x="762406" y="127000"/>
                  </a:lnTo>
                  <a:lnTo>
                    <a:pt x="760410" y="117113"/>
                  </a:lnTo>
                  <a:lnTo>
                    <a:pt x="754967" y="109039"/>
                  </a:lnTo>
                  <a:lnTo>
                    <a:pt x="746893" y="103596"/>
                  </a:lnTo>
                  <a:lnTo>
                    <a:pt x="736955" y="101600"/>
                  </a:lnTo>
                  <a:close/>
                </a:path>
                <a:path w="1416050" h="254000">
                  <a:moveTo>
                    <a:pt x="838606" y="101600"/>
                  </a:moveTo>
                  <a:lnTo>
                    <a:pt x="828719" y="103596"/>
                  </a:lnTo>
                  <a:lnTo>
                    <a:pt x="820645" y="109039"/>
                  </a:lnTo>
                  <a:lnTo>
                    <a:pt x="815202" y="117113"/>
                  </a:lnTo>
                  <a:lnTo>
                    <a:pt x="813206" y="127000"/>
                  </a:lnTo>
                  <a:lnTo>
                    <a:pt x="815202" y="136886"/>
                  </a:lnTo>
                  <a:lnTo>
                    <a:pt x="820645" y="144960"/>
                  </a:lnTo>
                  <a:lnTo>
                    <a:pt x="828719" y="150403"/>
                  </a:lnTo>
                  <a:lnTo>
                    <a:pt x="838657" y="152400"/>
                  </a:lnTo>
                  <a:lnTo>
                    <a:pt x="848544" y="150403"/>
                  </a:lnTo>
                  <a:lnTo>
                    <a:pt x="856617" y="144960"/>
                  </a:lnTo>
                  <a:lnTo>
                    <a:pt x="862061" y="136886"/>
                  </a:lnTo>
                  <a:lnTo>
                    <a:pt x="864057" y="127000"/>
                  </a:lnTo>
                  <a:lnTo>
                    <a:pt x="862061" y="117113"/>
                  </a:lnTo>
                  <a:lnTo>
                    <a:pt x="856617" y="109039"/>
                  </a:lnTo>
                  <a:lnTo>
                    <a:pt x="848544" y="103596"/>
                  </a:lnTo>
                  <a:lnTo>
                    <a:pt x="838606" y="101600"/>
                  </a:lnTo>
                  <a:close/>
                </a:path>
                <a:path w="1416050" h="254000">
                  <a:moveTo>
                    <a:pt x="940257" y="101600"/>
                  </a:moveTo>
                  <a:lnTo>
                    <a:pt x="930369" y="103596"/>
                  </a:lnTo>
                  <a:lnTo>
                    <a:pt x="922296" y="109039"/>
                  </a:lnTo>
                  <a:lnTo>
                    <a:pt x="916853" y="117113"/>
                  </a:lnTo>
                  <a:lnTo>
                    <a:pt x="914857" y="127000"/>
                  </a:lnTo>
                  <a:lnTo>
                    <a:pt x="916853" y="136886"/>
                  </a:lnTo>
                  <a:lnTo>
                    <a:pt x="922296" y="144960"/>
                  </a:lnTo>
                  <a:lnTo>
                    <a:pt x="930370" y="150403"/>
                  </a:lnTo>
                  <a:lnTo>
                    <a:pt x="940308" y="152400"/>
                  </a:lnTo>
                  <a:lnTo>
                    <a:pt x="950194" y="150403"/>
                  </a:lnTo>
                  <a:lnTo>
                    <a:pt x="958268" y="144960"/>
                  </a:lnTo>
                  <a:lnTo>
                    <a:pt x="963711" y="136886"/>
                  </a:lnTo>
                  <a:lnTo>
                    <a:pt x="965708" y="127000"/>
                  </a:lnTo>
                  <a:lnTo>
                    <a:pt x="963711" y="117113"/>
                  </a:lnTo>
                  <a:lnTo>
                    <a:pt x="958268" y="109039"/>
                  </a:lnTo>
                  <a:lnTo>
                    <a:pt x="950194" y="103596"/>
                  </a:lnTo>
                  <a:lnTo>
                    <a:pt x="940257" y="101600"/>
                  </a:lnTo>
                  <a:close/>
                </a:path>
                <a:path w="1416050" h="254000">
                  <a:moveTo>
                    <a:pt x="1041908" y="101600"/>
                  </a:moveTo>
                  <a:lnTo>
                    <a:pt x="1032021" y="103596"/>
                  </a:lnTo>
                  <a:lnTo>
                    <a:pt x="1023947" y="109039"/>
                  </a:lnTo>
                  <a:lnTo>
                    <a:pt x="1018504" y="117113"/>
                  </a:lnTo>
                  <a:lnTo>
                    <a:pt x="1016508" y="127000"/>
                  </a:lnTo>
                  <a:lnTo>
                    <a:pt x="1018504" y="136886"/>
                  </a:lnTo>
                  <a:lnTo>
                    <a:pt x="1023947" y="144960"/>
                  </a:lnTo>
                  <a:lnTo>
                    <a:pt x="1032021" y="150403"/>
                  </a:lnTo>
                  <a:lnTo>
                    <a:pt x="1041958" y="152400"/>
                  </a:lnTo>
                  <a:lnTo>
                    <a:pt x="1051845" y="150403"/>
                  </a:lnTo>
                  <a:lnTo>
                    <a:pt x="1059919" y="144960"/>
                  </a:lnTo>
                  <a:lnTo>
                    <a:pt x="1065362" y="136886"/>
                  </a:lnTo>
                  <a:lnTo>
                    <a:pt x="1067358" y="127000"/>
                  </a:lnTo>
                  <a:lnTo>
                    <a:pt x="1065362" y="117113"/>
                  </a:lnTo>
                  <a:lnTo>
                    <a:pt x="1059919" y="109039"/>
                  </a:lnTo>
                  <a:lnTo>
                    <a:pt x="1051845" y="103596"/>
                  </a:lnTo>
                  <a:lnTo>
                    <a:pt x="1041908" y="101600"/>
                  </a:lnTo>
                  <a:close/>
                </a:path>
                <a:path w="1416050" h="254000">
                  <a:moveTo>
                    <a:pt x="1143558" y="101600"/>
                  </a:moveTo>
                  <a:lnTo>
                    <a:pt x="1133671" y="103596"/>
                  </a:lnTo>
                  <a:lnTo>
                    <a:pt x="1125598" y="109039"/>
                  </a:lnTo>
                  <a:lnTo>
                    <a:pt x="1120154" y="117113"/>
                  </a:lnTo>
                  <a:lnTo>
                    <a:pt x="1118158" y="127000"/>
                  </a:lnTo>
                  <a:lnTo>
                    <a:pt x="1120154" y="136886"/>
                  </a:lnTo>
                  <a:lnTo>
                    <a:pt x="1125598" y="144960"/>
                  </a:lnTo>
                  <a:lnTo>
                    <a:pt x="1133671" y="150403"/>
                  </a:lnTo>
                  <a:lnTo>
                    <a:pt x="1143609" y="152400"/>
                  </a:lnTo>
                  <a:lnTo>
                    <a:pt x="1153496" y="150403"/>
                  </a:lnTo>
                  <a:lnTo>
                    <a:pt x="1161570" y="144960"/>
                  </a:lnTo>
                  <a:lnTo>
                    <a:pt x="1167013" y="136886"/>
                  </a:lnTo>
                  <a:lnTo>
                    <a:pt x="1169009" y="127000"/>
                  </a:lnTo>
                  <a:lnTo>
                    <a:pt x="1167013" y="117113"/>
                  </a:lnTo>
                  <a:lnTo>
                    <a:pt x="1161570" y="109039"/>
                  </a:lnTo>
                  <a:lnTo>
                    <a:pt x="1153496" y="103596"/>
                  </a:lnTo>
                  <a:lnTo>
                    <a:pt x="1143558" y="101600"/>
                  </a:lnTo>
                  <a:close/>
                </a:path>
                <a:path w="1416050" h="254000">
                  <a:moveTo>
                    <a:pt x="1263650" y="0"/>
                  </a:moveTo>
                  <a:lnTo>
                    <a:pt x="1263650" y="109676"/>
                  </a:lnTo>
                  <a:lnTo>
                    <a:pt x="1268664" y="117113"/>
                  </a:lnTo>
                  <a:lnTo>
                    <a:pt x="1270660" y="127000"/>
                  </a:lnTo>
                  <a:lnTo>
                    <a:pt x="1268664" y="136886"/>
                  </a:lnTo>
                  <a:lnTo>
                    <a:pt x="1263650" y="144323"/>
                  </a:lnTo>
                  <a:lnTo>
                    <a:pt x="1263650" y="254000"/>
                  </a:lnTo>
                  <a:lnTo>
                    <a:pt x="1416050" y="127000"/>
                  </a:lnTo>
                  <a:lnTo>
                    <a:pt x="1263650" y="0"/>
                  </a:lnTo>
                  <a:close/>
                </a:path>
                <a:path w="1416050" h="254000">
                  <a:moveTo>
                    <a:pt x="1245209" y="101600"/>
                  </a:moveTo>
                  <a:lnTo>
                    <a:pt x="1235322" y="103596"/>
                  </a:lnTo>
                  <a:lnTo>
                    <a:pt x="1227248" y="109039"/>
                  </a:lnTo>
                  <a:lnTo>
                    <a:pt x="1221805" y="117113"/>
                  </a:lnTo>
                  <a:lnTo>
                    <a:pt x="1219809" y="127000"/>
                  </a:lnTo>
                  <a:lnTo>
                    <a:pt x="1221805" y="136886"/>
                  </a:lnTo>
                  <a:lnTo>
                    <a:pt x="1227248" y="144960"/>
                  </a:lnTo>
                  <a:lnTo>
                    <a:pt x="1235322" y="150403"/>
                  </a:lnTo>
                  <a:lnTo>
                    <a:pt x="1245260" y="152400"/>
                  </a:lnTo>
                  <a:lnTo>
                    <a:pt x="1255146" y="150403"/>
                  </a:lnTo>
                  <a:lnTo>
                    <a:pt x="1263220" y="144960"/>
                  </a:lnTo>
                  <a:lnTo>
                    <a:pt x="1263650" y="144323"/>
                  </a:lnTo>
                  <a:lnTo>
                    <a:pt x="1263650" y="109676"/>
                  </a:lnTo>
                  <a:lnTo>
                    <a:pt x="1263220" y="109039"/>
                  </a:lnTo>
                  <a:lnTo>
                    <a:pt x="1255146" y="103596"/>
                  </a:lnTo>
                  <a:lnTo>
                    <a:pt x="1245209" y="101600"/>
                  </a:lnTo>
                  <a:close/>
                </a:path>
                <a:path w="1416050" h="254000">
                  <a:moveTo>
                    <a:pt x="1263650" y="109676"/>
                  </a:moveTo>
                  <a:lnTo>
                    <a:pt x="1263650" y="144323"/>
                  </a:lnTo>
                  <a:lnTo>
                    <a:pt x="1268664" y="136886"/>
                  </a:lnTo>
                  <a:lnTo>
                    <a:pt x="1270660" y="127000"/>
                  </a:lnTo>
                  <a:lnTo>
                    <a:pt x="1268664" y="117113"/>
                  </a:lnTo>
                  <a:lnTo>
                    <a:pt x="1263650" y="109676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1984075" y="4907788"/>
            <a:ext cx="1115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Mobile</a:t>
            </a:r>
            <a:r>
              <a:rPr sz="1600" spc="-8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9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872411" y="3520582"/>
            <a:ext cx="7501255" cy="1496695"/>
            <a:chOff x="1872411" y="3520582"/>
            <a:chExt cx="7501255" cy="1496695"/>
          </a:xfrm>
        </p:grpSpPr>
        <p:pic>
          <p:nvPicPr>
            <p:cNvPr id="48" name="object 4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72411" y="3663150"/>
              <a:ext cx="1353507" cy="135350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8033898" y="3520582"/>
              <a:ext cx="1339215" cy="806450"/>
            </a:xfrm>
            <a:custGeom>
              <a:avLst/>
              <a:gdLst/>
              <a:ahLst/>
              <a:cxnLst/>
              <a:rect l="l" t="t" r="r" b="b"/>
              <a:pathLst>
                <a:path w="1339215" h="806450">
                  <a:moveTo>
                    <a:pt x="1204798" y="0"/>
                  </a:moveTo>
                  <a:lnTo>
                    <a:pt x="134401" y="0"/>
                  </a:lnTo>
                  <a:lnTo>
                    <a:pt x="91919" y="6851"/>
                  </a:lnTo>
                  <a:lnTo>
                    <a:pt x="55025" y="25931"/>
                  </a:lnTo>
                  <a:lnTo>
                    <a:pt x="25931" y="55026"/>
                  </a:lnTo>
                  <a:lnTo>
                    <a:pt x="6851" y="91921"/>
                  </a:lnTo>
                  <a:lnTo>
                    <a:pt x="0" y="134402"/>
                  </a:lnTo>
                  <a:lnTo>
                    <a:pt x="0" y="671997"/>
                  </a:lnTo>
                  <a:lnTo>
                    <a:pt x="6851" y="714478"/>
                  </a:lnTo>
                  <a:lnTo>
                    <a:pt x="25931" y="751373"/>
                  </a:lnTo>
                  <a:lnTo>
                    <a:pt x="55025" y="780467"/>
                  </a:lnTo>
                  <a:lnTo>
                    <a:pt x="91919" y="799547"/>
                  </a:lnTo>
                  <a:lnTo>
                    <a:pt x="134401" y="806399"/>
                  </a:lnTo>
                  <a:lnTo>
                    <a:pt x="1204798" y="806399"/>
                  </a:lnTo>
                  <a:lnTo>
                    <a:pt x="1247279" y="799547"/>
                  </a:lnTo>
                  <a:lnTo>
                    <a:pt x="1284173" y="780467"/>
                  </a:lnTo>
                  <a:lnTo>
                    <a:pt x="1313267" y="751373"/>
                  </a:lnTo>
                  <a:lnTo>
                    <a:pt x="1332347" y="714478"/>
                  </a:lnTo>
                  <a:lnTo>
                    <a:pt x="1339199" y="671997"/>
                  </a:lnTo>
                  <a:lnTo>
                    <a:pt x="1339199" y="134402"/>
                  </a:lnTo>
                  <a:lnTo>
                    <a:pt x="1332347" y="91921"/>
                  </a:lnTo>
                  <a:lnTo>
                    <a:pt x="1313267" y="55026"/>
                  </a:lnTo>
                  <a:lnTo>
                    <a:pt x="1284173" y="25931"/>
                  </a:lnTo>
                  <a:lnTo>
                    <a:pt x="1247279" y="6851"/>
                  </a:lnTo>
                  <a:lnTo>
                    <a:pt x="1204798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8303850" y="4392676"/>
            <a:ext cx="770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BFF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5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296548" y="1822504"/>
            <a:ext cx="15133955" cy="7343775"/>
            <a:chOff x="296548" y="1822504"/>
            <a:chExt cx="15133955" cy="7343775"/>
          </a:xfrm>
        </p:grpSpPr>
        <p:pic>
          <p:nvPicPr>
            <p:cNvPr id="52" name="object 5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59172" y="3622243"/>
              <a:ext cx="1636425" cy="163642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3468617" y="1822504"/>
              <a:ext cx="11962130" cy="7343775"/>
            </a:xfrm>
            <a:custGeom>
              <a:avLst/>
              <a:gdLst/>
              <a:ahLst/>
              <a:cxnLst/>
              <a:rect l="l" t="t" r="r" b="b"/>
              <a:pathLst>
                <a:path w="11962130" h="7343775">
                  <a:moveTo>
                    <a:pt x="22225" y="5455655"/>
                  </a:moveTo>
                  <a:lnTo>
                    <a:pt x="13574" y="5457402"/>
                  </a:lnTo>
                  <a:lnTo>
                    <a:pt x="6509" y="5462165"/>
                  </a:lnTo>
                  <a:lnTo>
                    <a:pt x="1746" y="5469229"/>
                  </a:lnTo>
                  <a:lnTo>
                    <a:pt x="0" y="5477925"/>
                  </a:lnTo>
                  <a:lnTo>
                    <a:pt x="1746" y="5486576"/>
                  </a:lnTo>
                  <a:lnTo>
                    <a:pt x="6509" y="5493640"/>
                  </a:lnTo>
                  <a:lnTo>
                    <a:pt x="13574" y="5498403"/>
                  </a:lnTo>
                  <a:lnTo>
                    <a:pt x="22225" y="5500150"/>
                  </a:lnTo>
                  <a:lnTo>
                    <a:pt x="30872" y="5498403"/>
                  </a:lnTo>
                  <a:lnTo>
                    <a:pt x="37932" y="5493640"/>
                  </a:lnTo>
                  <a:lnTo>
                    <a:pt x="42690" y="5486576"/>
                  </a:lnTo>
                  <a:lnTo>
                    <a:pt x="44441" y="5477925"/>
                  </a:lnTo>
                  <a:lnTo>
                    <a:pt x="42703" y="5469229"/>
                  </a:lnTo>
                  <a:lnTo>
                    <a:pt x="37940" y="5462165"/>
                  </a:lnTo>
                  <a:lnTo>
                    <a:pt x="30875" y="5457402"/>
                  </a:lnTo>
                  <a:lnTo>
                    <a:pt x="22225" y="5455655"/>
                  </a:lnTo>
                  <a:close/>
                </a:path>
                <a:path w="11962130" h="7343775">
                  <a:moveTo>
                    <a:pt x="22225" y="5366711"/>
                  </a:moveTo>
                  <a:lnTo>
                    <a:pt x="13574" y="5368457"/>
                  </a:lnTo>
                  <a:lnTo>
                    <a:pt x="6509" y="5373220"/>
                  </a:lnTo>
                  <a:lnTo>
                    <a:pt x="1746" y="5380285"/>
                  </a:lnTo>
                  <a:lnTo>
                    <a:pt x="0" y="5388980"/>
                  </a:lnTo>
                  <a:lnTo>
                    <a:pt x="1746" y="5397631"/>
                  </a:lnTo>
                  <a:lnTo>
                    <a:pt x="6509" y="5404696"/>
                  </a:lnTo>
                  <a:lnTo>
                    <a:pt x="13574" y="5409459"/>
                  </a:lnTo>
                  <a:lnTo>
                    <a:pt x="22225" y="5411205"/>
                  </a:lnTo>
                  <a:lnTo>
                    <a:pt x="30872" y="5409459"/>
                  </a:lnTo>
                  <a:lnTo>
                    <a:pt x="37932" y="5404696"/>
                  </a:lnTo>
                  <a:lnTo>
                    <a:pt x="42690" y="5397631"/>
                  </a:lnTo>
                  <a:lnTo>
                    <a:pt x="44441" y="5388980"/>
                  </a:lnTo>
                  <a:lnTo>
                    <a:pt x="42703" y="5380285"/>
                  </a:lnTo>
                  <a:lnTo>
                    <a:pt x="37940" y="5373220"/>
                  </a:lnTo>
                  <a:lnTo>
                    <a:pt x="30875" y="5368457"/>
                  </a:lnTo>
                  <a:lnTo>
                    <a:pt x="22225" y="5366711"/>
                  </a:lnTo>
                  <a:close/>
                </a:path>
                <a:path w="11962130" h="7343775">
                  <a:moveTo>
                    <a:pt x="22225" y="5277766"/>
                  </a:moveTo>
                  <a:lnTo>
                    <a:pt x="13574" y="5279513"/>
                  </a:lnTo>
                  <a:lnTo>
                    <a:pt x="6509" y="5284276"/>
                  </a:lnTo>
                  <a:lnTo>
                    <a:pt x="1746" y="5291340"/>
                  </a:lnTo>
                  <a:lnTo>
                    <a:pt x="0" y="5300036"/>
                  </a:lnTo>
                  <a:lnTo>
                    <a:pt x="1746" y="5308687"/>
                  </a:lnTo>
                  <a:lnTo>
                    <a:pt x="6509" y="5315751"/>
                  </a:lnTo>
                  <a:lnTo>
                    <a:pt x="13574" y="5320514"/>
                  </a:lnTo>
                  <a:lnTo>
                    <a:pt x="22225" y="5322261"/>
                  </a:lnTo>
                  <a:lnTo>
                    <a:pt x="30872" y="5320514"/>
                  </a:lnTo>
                  <a:lnTo>
                    <a:pt x="37932" y="5315751"/>
                  </a:lnTo>
                  <a:lnTo>
                    <a:pt x="42690" y="5308687"/>
                  </a:lnTo>
                  <a:lnTo>
                    <a:pt x="44441" y="5300036"/>
                  </a:lnTo>
                  <a:lnTo>
                    <a:pt x="42703" y="5291340"/>
                  </a:lnTo>
                  <a:lnTo>
                    <a:pt x="37940" y="5284276"/>
                  </a:lnTo>
                  <a:lnTo>
                    <a:pt x="30875" y="5279513"/>
                  </a:lnTo>
                  <a:lnTo>
                    <a:pt x="22225" y="5277766"/>
                  </a:lnTo>
                  <a:close/>
                </a:path>
                <a:path w="11962130" h="7343775">
                  <a:moveTo>
                    <a:pt x="22225" y="5188822"/>
                  </a:moveTo>
                  <a:lnTo>
                    <a:pt x="13574" y="5190569"/>
                  </a:lnTo>
                  <a:lnTo>
                    <a:pt x="6509" y="5195332"/>
                  </a:lnTo>
                  <a:lnTo>
                    <a:pt x="1746" y="5202396"/>
                  </a:lnTo>
                  <a:lnTo>
                    <a:pt x="0" y="5211091"/>
                  </a:lnTo>
                  <a:lnTo>
                    <a:pt x="1746" y="5219742"/>
                  </a:lnTo>
                  <a:lnTo>
                    <a:pt x="6509" y="5226807"/>
                  </a:lnTo>
                  <a:lnTo>
                    <a:pt x="13574" y="5231570"/>
                  </a:lnTo>
                  <a:lnTo>
                    <a:pt x="22225" y="5233316"/>
                  </a:lnTo>
                  <a:lnTo>
                    <a:pt x="30872" y="5231570"/>
                  </a:lnTo>
                  <a:lnTo>
                    <a:pt x="37932" y="5226807"/>
                  </a:lnTo>
                  <a:lnTo>
                    <a:pt x="42690" y="5219742"/>
                  </a:lnTo>
                  <a:lnTo>
                    <a:pt x="44441" y="5211091"/>
                  </a:lnTo>
                  <a:lnTo>
                    <a:pt x="42703" y="5202396"/>
                  </a:lnTo>
                  <a:lnTo>
                    <a:pt x="37940" y="5195332"/>
                  </a:lnTo>
                  <a:lnTo>
                    <a:pt x="30875" y="5190569"/>
                  </a:lnTo>
                  <a:lnTo>
                    <a:pt x="22225" y="5188822"/>
                  </a:lnTo>
                  <a:close/>
                </a:path>
                <a:path w="11962130" h="7343775">
                  <a:moveTo>
                    <a:pt x="22225" y="5099878"/>
                  </a:moveTo>
                  <a:lnTo>
                    <a:pt x="13574" y="5101624"/>
                  </a:lnTo>
                  <a:lnTo>
                    <a:pt x="6509" y="5106387"/>
                  </a:lnTo>
                  <a:lnTo>
                    <a:pt x="1746" y="5113452"/>
                  </a:lnTo>
                  <a:lnTo>
                    <a:pt x="0" y="5122147"/>
                  </a:lnTo>
                  <a:lnTo>
                    <a:pt x="1746" y="5130798"/>
                  </a:lnTo>
                  <a:lnTo>
                    <a:pt x="6509" y="5137862"/>
                  </a:lnTo>
                  <a:lnTo>
                    <a:pt x="13574" y="5142625"/>
                  </a:lnTo>
                  <a:lnTo>
                    <a:pt x="22225" y="5144372"/>
                  </a:lnTo>
                  <a:lnTo>
                    <a:pt x="30872" y="5142625"/>
                  </a:lnTo>
                  <a:lnTo>
                    <a:pt x="37932" y="5137862"/>
                  </a:lnTo>
                  <a:lnTo>
                    <a:pt x="42690" y="5130798"/>
                  </a:lnTo>
                  <a:lnTo>
                    <a:pt x="44441" y="5122147"/>
                  </a:lnTo>
                  <a:lnTo>
                    <a:pt x="42703" y="5113452"/>
                  </a:lnTo>
                  <a:lnTo>
                    <a:pt x="37940" y="5106387"/>
                  </a:lnTo>
                  <a:lnTo>
                    <a:pt x="30875" y="5101624"/>
                  </a:lnTo>
                  <a:lnTo>
                    <a:pt x="22225" y="5099878"/>
                  </a:lnTo>
                  <a:close/>
                </a:path>
                <a:path w="11962130" h="7343775">
                  <a:moveTo>
                    <a:pt x="22225" y="5010933"/>
                  </a:moveTo>
                  <a:lnTo>
                    <a:pt x="13574" y="5012680"/>
                  </a:lnTo>
                  <a:lnTo>
                    <a:pt x="6509" y="5017443"/>
                  </a:lnTo>
                  <a:lnTo>
                    <a:pt x="1746" y="5024507"/>
                  </a:lnTo>
                  <a:lnTo>
                    <a:pt x="0" y="5033203"/>
                  </a:lnTo>
                  <a:lnTo>
                    <a:pt x="1746" y="5041854"/>
                  </a:lnTo>
                  <a:lnTo>
                    <a:pt x="6509" y="5048918"/>
                  </a:lnTo>
                  <a:lnTo>
                    <a:pt x="13574" y="5053681"/>
                  </a:lnTo>
                  <a:lnTo>
                    <a:pt x="22225" y="5055428"/>
                  </a:lnTo>
                  <a:lnTo>
                    <a:pt x="30872" y="5053681"/>
                  </a:lnTo>
                  <a:lnTo>
                    <a:pt x="37932" y="5048918"/>
                  </a:lnTo>
                  <a:lnTo>
                    <a:pt x="42690" y="5041854"/>
                  </a:lnTo>
                  <a:lnTo>
                    <a:pt x="44441" y="5033203"/>
                  </a:lnTo>
                  <a:lnTo>
                    <a:pt x="42703" y="5024507"/>
                  </a:lnTo>
                  <a:lnTo>
                    <a:pt x="37940" y="5017443"/>
                  </a:lnTo>
                  <a:lnTo>
                    <a:pt x="30875" y="5012680"/>
                  </a:lnTo>
                  <a:lnTo>
                    <a:pt x="22225" y="5010933"/>
                  </a:lnTo>
                  <a:close/>
                </a:path>
                <a:path w="11962130" h="7343775">
                  <a:moveTo>
                    <a:pt x="22225" y="4921989"/>
                  </a:moveTo>
                  <a:lnTo>
                    <a:pt x="13574" y="4923735"/>
                  </a:lnTo>
                  <a:lnTo>
                    <a:pt x="6509" y="4928498"/>
                  </a:lnTo>
                  <a:lnTo>
                    <a:pt x="1746" y="4935563"/>
                  </a:lnTo>
                  <a:lnTo>
                    <a:pt x="0" y="4944258"/>
                  </a:lnTo>
                  <a:lnTo>
                    <a:pt x="1746" y="4952909"/>
                  </a:lnTo>
                  <a:lnTo>
                    <a:pt x="6509" y="4959974"/>
                  </a:lnTo>
                  <a:lnTo>
                    <a:pt x="13574" y="4964737"/>
                  </a:lnTo>
                  <a:lnTo>
                    <a:pt x="22225" y="4966483"/>
                  </a:lnTo>
                  <a:lnTo>
                    <a:pt x="30872" y="4964737"/>
                  </a:lnTo>
                  <a:lnTo>
                    <a:pt x="37932" y="4959974"/>
                  </a:lnTo>
                  <a:lnTo>
                    <a:pt x="42690" y="4952909"/>
                  </a:lnTo>
                  <a:lnTo>
                    <a:pt x="44441" y="4944258"/>
                  </a:lnTo>
                  <a:lnTo>
                    <a:pt x="42703" y="4935563"/>
                  </a:lnTo>
                  <a:lnTo>
                    <a:pt x="37940" y="4928498"/>
                  </a:lnTo>
                  <a:lnTo>
                    <a:pt x="30875" y="4923735"/>
                  </a:lnTo>
                  <a:lnTo>
                    <a:pt x="22225" y="4921989"/>
                  </a:lnTo>
                  <a:close/>
                </a:path>
                <a:path w="11962130" h="7343775">
                  <a:moveTo>
                    <a:pt x="22225" y="4833044"/>
                  </a:moveTo>
                  <a:lnTo>
                    <a:pt x="13574" y="4834791"/>
                  </a:lnTo>
                  <a:lnTo>
                    <a:pt x="6509" y="4839554"/>
                  </a:lnTo>
                  <a:lnTo>
                    <a:pt x="1746" y="4846618"/>
                  </a:lnTo>
                  <a:lnTo>
                    <a:pt x="0" y="4855314"/>
                  </a:lnTo>
                  <a:lnTo>
                    <a:pt x="1746" y="4863965"/>
                  </a:lnTo>
                  <a:lnTo>
                    <a:pt x="6509" y="4871029"/>
                  </a:lnTo>
                  <a:lnTo>
                    <a:pt x="13574" y="4875792"/>
                  </a:lnTo>
                  <a:lnTo>
                    <a:pt x="22225" y="4877539"/>
                  </a:lnTo>
                  <a:lnTo>
                    <a:pt x="30872" y="4875792"/>
                  </a:lnTo>
                  <a:lnTo>
                    <a:pt x="37932" y="4871029"/>
                  </a:lnTo>
                  <a:lnTo>
                    <a:pt x="42690" y="4863965"/>
                  </a:lnTo>
                  <a:lnTo>
                    <a:pt x="44441" y="4855314"/>
                  </a:lnTo>
                  <a:lnTo>
                    <a:pt x="42703" y="4846618"/>
                  </a:lnTo>
                  <a:lnTo>
                    <a:pt x="37940" y="4839554"/>
                  </a:lnTo>
                  <a:lnTo>
                    <a:pt x="30875" y="4834791"/>
                  </a:lnTo>
                  <a:lnTo>
                    <a:pt x="22225" y="4833044"/>
                  </a:lnTo>
                  <a:close/>
                </a:path>
                <a:path w="11962130" h="7343775">
                  <a:moveTo>
                    <a:pt x="22225" y="4744100"/>
                  </a:moveTo>
                  <a:lnTo>
                    <a:pt x="13574" y="4745846"/>
                  </a:lnTo>
                  <a:lnTo>
                    <a:pt x="6509" y="4750609"/>
                  </a:lnTo>
                  <a:lnTo>
                    <a:pt x="1746" y="4757674"/>
                  </a:lnTo>
                  <a:lnTo>
                    <a:pt x="0" y="4766369"/>
                  </a:lnTo>
                  <a:lnTo>
                    <a:pt x="1746" y="4775020"/>
                  </a:lnTo>
                  <a:lnTo>
                    <a:pt x="6509" y="4782085"/>
                  </a:lnTo>
                  <a:lnTo>
                    <a:pt x="13574" y="4786848"/>
                  </a:lnTo>
                  <a:lnTo>
                    <a:pt x="22225" y="4788594"/>
                  </a:lnTo>
                  <a:lnTo>
                    <a:pt x="30872" y="4786848"/>
                  </a:lnTo>
                  <a:lnTo>
                    <a:pt x="37932" y="4782085"/>
                  </a:lnTo>
                  <a:lnTo>
                    <a:pt x="42690" y="4775020"/>
                  </a:lnTo>
                  <a:lnTo>
                    <a:pt x="44441" y="4766369"/>
                  </a:lnTo>
                  <a:lnTo>
                    <a:pt x="42703" y="4757674"/>
                  </a:lnTo>
                  <a:lnTo>
                    <a:pt x="37940" y="4750609"/>
                  </a:lnTo>
                  <a:lnTo>
                    <a:pt x="30875" y="4745846"/>
                  </a:lnTo>
                  <a:lnTo>
                    <a:pt x="22225" y="4744100"/>
                  </a:lnTo>
                  <a:close/>
                </a:path>
                <a:path w="11962130" h="7343775">
                  <a:moveTo>
                    <a:pt x="22225" y="4655155"/>
                  </a:moveTo>
                  <a:lnTo>
                    <a:pt x="13574" y="4656902"/>
                  </a:lnTo>
                  <a:lnTo>
                    <a:pt x="6509" y="4661665"/>
                  </a:lnTo>
                  <a:lnTo>
                    <a:pt x="1746" y="4668729"/>
                  </a:lnTo>
                  <a:lnTo>
                    <a:pt x="0" y="4677425"/>
                  </a:lnTo>
                  <a:lnTo>
                    <a:pt x="1746" y="4686076"/>
                  </a:lnTo>
                  <a:lnTo>
                    <a:pt x="6509" y="4693140"/>
                  </a:lnTo>
                  <a:lnTo>
                    <a:pt x="13574" y="4697903"/>
                  </a:lnTo>
                  <a:lnTo>
                    <a:pt x="22225" y="4699650"/>
                  </a:lnTo>
                  <a:lnTo>
                    <a:pt x="30872" y="4697903"/>
                  </a:lnTo>
                  <a:lnTo>
                    <a:pt x="37932" y="4693140"/>
                  </a:lnTo>
                  <a:lnTo>
                    <a:pt x="42690" y="4686076"/>
                  </a:lnTo>
                  <a:lnTo>
                    <a:pt x="44441" y="4677425"/>
                  </a:lnTo>
                  <a:lnTo>
                    <a:pt x="42703" y="4668729"/>
                  </a:lnTo>
                  <a:lnTo>
                    <a:pt x="37940" y="4661665"/>
                  </a:lnTo>
                  <a:lnTo>
                    <a:pt x="30875" y="4656902"/>
                  </a:lnTo>
                  <a:lnTo>
                    <a:pt x="22225" y="4655155"/>
                  </a:lnTo>
                  <a:close/>
                </a:path>
                <a:path w="11962130" h="7343775">
                  <a:moveTo>
                    <a:pt x="22225" y="4566211"/>
                  </a:moveTo>
                  <a:lnTo>
                    <a:pt x="13574" y="4567957"/>
                  </a:lnTo>
                  <a:lnTo>
                    <a:pt x="6509" y="4572720"/>
                  </a:lnTo>
                  <a:lnTo>
                    <a:pt x="1746" y="4579785"/>
                  </a:lnTo>
                  <a:lnTo>
                    <a:pt x="0" y="4588480"/>
                  </a:lnTo>
                  <a:lnTo>
                    <a:pt x="1746" y="4597131"/>
                  </a:lnTo>
                  <a:lnTo>
                    <a:pt x="6509" y="4604196"/>
                  </a:lnTo>
                  <a:lnTo>
                    <a:pt x="13574" y="4608959"/>
                  </a:lnTo>
                  <a:lnTo>
                    <a:pt x="22225" y="4610705"/>
                  </a:lnTo>
                  <a:lnTo>
                    <a:pt x="30872" y="4608959"/>
                  </a:lnTo>
                  <a:lnTo>
                    <a:pt x="37932" y="4604196"/>
                  </a:lnTo>
                  <a:lnTo>
                    <a:pt x="42690" y="4597131"/>
                  </a:lnTo>
                  <a:lnTo>
                    <a:pt x="44441" y="4588480"/>
                  </a:lnTo>
                  <a:lnTo>
                    <a:pt x="42703" y="4579785"/>
                  </a:lnTo>
                  <a:lnTo>
                    <a:pt x="37940" y="4572720"/>
                  </a:lnTo>
                  <a:lnTo>
                    <a:pt x="30875" y="4567957"/>
                  </a:lnTo>
                  <a:lnTo>
                    <a:pt x="22225" y="4566211"/>
                  </a:lnTo>
                  <a:close/>
                </a:path>
                <a:path w="11962130" h="7343775">
                  <a:moveTo>
                    <a:pt x="22225" y="4477266"/>
                  </a:moveTo>
                  <a:lnTo>
                    <a:pt x="13574" y="4479013"/>
                  </a:lnTo>
                  <a:lnTo>
                    <a:pt x="6509" y="4483776"/>
                  </a:lnTo>
                  <a:lnTo>
                    <a:pt x="1746" y="4490840"/>
                  </a:lnTo>
                  <a:lnTo>
                    <a:pt x="0" y="4499536"/>
                  </a:lnTo>
                  <a:lnTo>
                    <a:pt x="1746" y="4508187"/>
                  </a:lnTo>
                  <a:lnTo>
                    <a:pt x="6509" y="4515251"/>
                  </a:lnTo>
                  <a:lnTo>
                    <a:pt x="13574" y="4520014"/>
                  </a:lnTo>
                  <a:lnTo>
                    <a:pt x="22225" y="4521761"/>
                  </a:lnTo>
                  <a:lnTo>
                    <a:pt x="30872" y="4520014"/>
                  </a:lnTo>
                  <a:lnTo>
                    <a:pt x="37932" y="4515251"/>
                  </a:lnTo>
                  <a:lnTo>
                    <a:pt x="42690" y="4508187"/>
                  </a:lnTo>
                  <a:lnTo>
                    <a:pt x="44441" y="4499536"/>
                  </a:lnTo>
                  <a:lnTo>
                    <a:pt x="42703" y="4490840"/>
                  </a:lnTo>
                  <a:lnTo>
                    <a:pt x="37940" y="4483776"/>
                  </a:lnTo>
                  <a:lnTo>
                    <a:pt x="30875" y="4479013"/>
                  </a:lnTo>
                  <a:lnTo>
                    <a:pt x="22225" y="4477266"/>
                  </a:lnTo>
                  <a:close/>
                </a:path>
                <a:path w="11962130" h="7343775">
                  <a:moveTo>
                    <a:pt x="22225" y="4388322"/>
                  </a:moveTo>
                  <a:lnTo>
                    <a:pt x="13574" y="4390068"/>
                  </a:lnTo>
                  <a:lnTo>
                    <a:pt x="6509" y="4394831"/>
                  </a:lnTo>
                  <a:lnTo>
                    <a:pt x="1746" y="4401896"/>
                  </a:lnTo>
                  <a:lnTo>
                    <a:pt x="0" y="4410591"/>
                  </a:lnTo>
                  <a:lnTo>
                    <a:pt x="1746" y="4419242"/>
                  </a:lnTo>
                  <a:lnTo>
                    <a:pt x="6509" y="4426307"/>
                  </a:lnTo>
                  <a:lnTo>
                    <a:pt x="13574" y="4431070"/>
                  </a:lnTo>
                  <a:lnTo>
                    <a:pt x="22225" y="4432816"/>
                  </a:lnTo>
                  <a:lnTo>
                    <a:pt x="30872" y="4431070"/>
                  </a:lnTo>
                  <a:lnTo>
                    <a:pt x="37932" y="4426307"/>
                  </a:lnTo>
                  <a:lnTo>
                    <a:pt x="42690" y="4419242"/>
                  </a:lnTo>
                  <a:lnTo>
                    <a:pt x="44441" y="4410591"/>
                  </a:lnTo>
                  <a:lnTo>
                    <a:pt x="42703" y="4401896"/>
                  </a:lnTo>
                  <a:lnTo>
                    <a:pt x="37940" y="4394831"/>
                  </a:lnTo>
                  <a:lnTo>
                    <a:pt x="30875" y="4390068"/>
                  </a:lnTo>
                  <a:lnTo>
                    <a:pt x="22225" y="4388322"/>
                  </a:lnTo>
                  <a:close/>
                </a:path>
                <a:path w="11962130" h="7343775">
                  <a:moveTo>
                    <a:pt x="22225" y="4299376"/>
                  </a:moveTo>
                  <a:lnTo>
                    <a:pt x="13574" y="4301123"/>
                  </a:lnTo>
                  <a:lnTo>
                    <a:pt x="6509" y="4305886"/>
                  </a:lnTo>
                  <a:lnTo>
                    <a:pt x="1746" y="4312951"/>
                  </a:lnTo>
                  <a:lnTo>
                    <a:pt x="0" y="4321647"/>
                  </a:lnTo>
                  <a:lnTo>
                    <a:pt x="1746" y="4330297"/>
                  </a:lnTo>
                  <a:lnTo>
                    <a:pt x="6509" y="4337362"/>
                  </a:lnTo>
                  <a:lnTo>
                    <a:pt x="13574" y="4342125"/>
                  </a:lnTo>
                  <a:lnTo>
                    <a:pt x="22225" y="4343872"/>
                  </a:lnTo>
                  <a:lnTo>
                    <a:pt x="30872" y="4342125"/>
                  </a:lnTo>
                  <a:lnTo>
                    <a:pt x="37931" y="4337362"/>
                  </a:lnTo>
                  <a:lnTo>
                    <a:pt x="42690" y="4330297"/>
                  </a:lnTo>
                  <a:lnTo>
                    <a:pt x="44440" y="4321647"/>
                  </a:lnTo>
                  <a:lnTo>
                    <a:pt x="42703" y="4312951"/>
                  </a:lnTo>
                  <a:lnTo>
                    <a:pt x="37940" y="4305886"/>
                  </a:lnTo>
                  <a:lnTo>
                    <a:pt x="30875" y="4301123"/>
                  </a:lnTo>
                  <a:lnTo>
                    <a:pt x="22225" y="4299376"/>
                  </a:lnTo>
                  <a:close/>
                </a:path>
                <a:path w="11962130" h="7343775">
                  <a:moveTo>
                    <a:pt x="22225" y="4210432"/>
                  </a:moveTo>
                  <a:lnTo>
                    <a:pt x="13574" y="4212178"/>
                  </a:lnTo>
                  <a:lnTo>
                    <a:pt x="6509" y="4216941"/>
                  </a:lnTo>
                  <a:lnTo>
                    <a:pt x="1746" y="4224006"/>
                  </a:lnTo>
                  <a:lnTo>
                    <a:pt x="0" y="4232701"/>
                  </a:lnTo>
                  <a:lnTo>
                    <a:pt x="1746" y="4241352"/>
                  </a:lnTo>
                  <a:lnTo>
                    <a:pt x="6509" y="4248417"/>
                  </a:lnTo>
                  <a:lnTo>
                    <a:pt x="13574" y="4253180"/>
                  </a:lnTo>
                  <a:lnTo>
                    <a:pt x="22225" y="4254926"/>
                  </a:lnTo>
                  <a:lnTo>
                    <a:pt x="30872" y="4253180"/>
                  </a:lnTo>
                  <a:lnTo>
                    <a:pt x="37932" y="4248417"/>
                  </a:lnTo>
                  <a:lnTo>
                    <a:pt x="42690" y="4241352"/>
                  </a:lnTo>
                  <a:lnTo>
                    <a:pt x="44441" y="4232701"/>
                  </a:lnTo>
                  <a:lnTo>
                    <a:pt x="42703" y="4224006"/>
                  </a:lnTo>
                  <a:lnTo>
                    <a:pt x="37940" y="4216941"/>
                  </a:lnTo>
                  <a:lnTo>
                    <a:pt x="30875" y="4212178"/>
                  </a:lnTo>
                  <a:lnTo>
                    <a:pt x="22225" y="4210432"/>
                  </a:lnTo>
                  <a:close/>
                </a:path>
                <a:path w="11962130" h="7343775">
                  <a:moveTo>
                    <a:pt x="22225" y="4121487"/>
                  </a:moveTo>
                  <a:lnTo>
                    <a:pt x="13574" y="4123234"/>
                  </a:lnTo>
                  <a:lnTo>
                    <a:pt x="6509" y="4127997"/>
                  </a:lnTo>
                  <a:lnTo>
                    <a:pt x="1746" y="4135061"/>
                  </a:lnTo>
                  <a:lnTo>
                    <a:pt x="0" y="4143757"/>
                  </a:lnTo>
                  <a:lnTo>
                    <a:pt x="1746" y="4152408"/>
                  </a:lnTo>
                  <a:lnTo>
                    <a:pt x="6509" y="4159472"/>
                  </a:lnTo>
                  <a:lnTo>
                    <a:pt x="13574" y="4164235"/>
                  </a:lnTo>
                  <a:lnTo>
                    <a:pt x="22225" y="4165982"/>
                  </a:lnTo>
                  <a:lnTo>
                    <a:pt x="30872" y="4164235"/>
                  </a:lnTo>
                  <a:lnTo>
                    <a:pt x="37932" y="4159472"/>
                  </a:lnTo>
                  <a:lnTo>
                    <a:pt x="42690" y="4152408"/>
                  </a:lnTo>
                  <a:lnTo>
                    <a:pt x="44441" y="4143757"/>
                  </a:lnTo>
                  <a:lnTo>
                    <a:pt x="42703" y="4135061"/>
                  </a:lnTo>
                  <a:lnTo>
                    <a:pt x="37940" y="4127997"/>
                  </a:lnTo>
                  <a:lnTo>
                    <a:pt x="30875" y="4123234"/>
                  </a:lnTo>
                  <a:lnTo>
                    <a:pt x="22225" y="4121487"/>
                  </a:lnTo>
                  <a:close/>
                </a:path>
                <a:path w="11962130" h="7343775">
                  <a:moveTo>
                    <a:pt x="22225" y="4032543"/>
                  </a:moveTo>
                  <a:lnTo>
                    <a:pt x="13574" y="4034289"/>
                  </a:lnTo>
                  <a:lnTo>
                    <a:pt x="6509" y="4039052"/>
                  </a:lnTo>
                  <a:lnTo>
                    <a:pt x="1746" y="4046117"/>
                  </a:lnTo>
                  <a:lnTo>
                    <a:pt x="0" y="4054812"/>
                  </a:lnTo>
                  <a:lnTo>
                    <a:pt x="1746" y="4063463"/>
                  </a:lnTo>
                  <a:lnTo>
                    <a:pt x="6509" y="4070528"/>
                  </a:lnTo>
                  <a:lnTo>
                    <a:pt x="13574" y="4075291"/>
                  </a:lnTo>
                  <a:lnTo>
                    <a:pt x="22225" y="4077037"/>
                  </a:lnTo>
                  <a:lnTo>
                    <a:pt x="30872" y="4075291"/>
                  </a:lnTo>
                  <a:lnTo>
                    <a:pt x="37932" y="4070528"/>
                  </a:lnTo>
                  <a:lnTo>
                    <a:pt x="42690" y="4063463"/>
                  </a:lnTo>
                  <a:lnTo>
                    <a:pt x="44441" y="4054812"/>
                  </a:lnTo>
                  <a:lnTo>
                    <a:pt x="42703" y="4046117"/>
                  </a:lnTo>
                  <a:lnTo>
                    <a:pt x="37940" y="4039052"/>
                  </a:lnTo>
                  <a:lnTo>
                    <a:pt x="30875" y="4034289"/>
                  </a:lnTo>
                  <a:lnTo>
                    <a:pt x="22225" y="4032543"/>
                  </a:lnTo>
                  <a:close/>
                </a:path>
                <a:path w="11962130" h="7343775">
                  <a:moveTo>
                    <a:pt x="22225" y="3943598"/>
                  </a:moveTo>
                  <a:lnTo>
                    <a:pt x="13574" y="3945345"/>
                  </a:lnTo>
                  <a:lnTo>
                    <a:pt x="6509" y="3950108"/>
                  </a:lnTo>
                  <a:lnTo>
                    <a:pt x="1746" y="3957172"/>
                  </a:lnTo>
                  <a:lnTo>
                    <a:pt x="0" y="3965868"/>
                  </a:lnTo>
                  <a:lnTo>
                    <a:pt x="1746" y="3974519"/>
                  </a:lnTo>
                  <a:lnTo>
                    <a:pt x="6509" y="3981583"/>
                  </a:lnTo>
                  <a:lnTo>
                    <a:pt x="13574" y="3986346"/>
                  </a:lnTo>
                  <a:lnTo>
                    <a:pt x="22225" y="3988093"/>
                  </a:lnTo>
                  <a:lnTo>
                    <a:pt x="30872" y="3986346"/>
                  </a:lnTo>
                  <a:lnTo>
                    <a:pt x="37932" y="3981583"/>
                  </a:lnTo>
                  <a:lnTo>
                    <a:pt x="42690" y="3974519"/>
                  </a:lnTo>
                  <a:lnTo>
                    <a:pt x="44441" y="3965868"/>
                  </a:lnTo>
                  <a:lnTo>
                    <a:pt x="42703" y="3957172"/>
                  </a:lnTo>
                  <a:lnTo>
                    <a:pt x="37940" y="3950108"/>
                  </a:lnTo>
                  <a:lnTo>
                    <a:pt x="30875" y="3945345"/>
                  </a:lnTo>
                  <a:lnTo>
                    <a:pt x="22225" y="3943598"/>
                  </a:lnTo>
                  <a:close/>
                </a:path>
                <a:path w="11962130" h="7343775">
                  <a:moveTo>
                    <a:pt x="22225" y="3854654"/>
                  </a:moveTo>
                  <a:lnTo>
                    <a:pt x="13574" y="3856401"/>
                  </a:lnTo>
                  <a:lnTo>
                    <a:pt x="6509" y="3861164"/>
                  </a:lnTo>
                  <a:lnTo>
                    <a:pt x="1746" y="3868228"/>
                  </a:lnTo>
                  <a:lnTo>
                    <a:pt x="0" y="3876923"/>
                  </a:lnTo>
                  <a:lnTo>
                    <a:pt x="1746" y="3885574"/>
                  </a:lnTo>
                  <a:lnTo>
                    <a:pt x="6509" y="3892639"/>
                  </a:lnTo>
                  <a:lnTo>
                    <a:pt x="13574" y="3897402"/>
                  </a:lnTo>
                  <a:lnTo>
                    <a:pt x="22225" y="3899148"/>
                  </a:lnTo>
                  <a:lnTo>
                    <a:pt x="30872" y="3897402"/>
                  </a:lnTo>
                  <a:lnTo>
                    <a:pt x="37932" y="3892639"/>
                  </a:lnTo>
                  <a:lnTo>
                    <a:pt x="42690" y="3885574"/>
                  </a:lnTo>
                  <a:lnTo>
                    <a:pt x="44441" y="3876923"/>
                  </a:lnTo>
                  <a:lnTo>
                    <a:pt x="42703" y="3868228"/>
                  </a:lnTo>
                  <a:lnTo>
                    <a:pt x="37940" y="3861164"/>
                  </a:lnTo>
                  <a:lnTo>
                    <a:pt x="30875" y="3856401"/>
                  </a:lnTo>
                  <a:lnTo>
                    <a:pt x="22225" y="3854654"/>
                  </a:lnTo>
                  <a:close/>
                </a:path>
                <a:path w="11962130" h="7343775">
                  <a:moveTo>
                    <a:pt x="22225" y="3765710"/>
                  </a:moveTo>
                  <a:lnTo>
                    <a:pt x="13574" y="3767456"/>
                  </a:lnTo>
                  <a:lnTo>
                    <a:pt x="6509" y="3772219"/>
                  </a:lnTo>
                  <a:lnTo>
                    <a:pt x="1746" y="3779284"/>
                  </a:lnTo>
                  <a:lnTo>
                    <a:pt x="0" y="3787979"/>
                  </a:lnTo>
                  <a:lnTo>
                    <a:pt x="1746" y="3796630"/>
                  </a:lnTo>
                  <a:lnTo>
                    <a:pt x="6509" y="3803694"/>
                  </a:lnTo>
                  <a:lnTo>
                    <a:pt x="13574" y="3808457"/>
                  </a:lnTo>
                  <a:lnTo>
                    <a:pt x="22225" y="3810204"/>
                  </a:lnTo>
                  <a:lnTo>
                    <a:pt x="30872" y="3808457"/>
                  </a:lnTo>
                  <a:lnTo>
                    <a:pt x="37932" y="3803694"/>
                  </a:lnTo>
                  <a:lnTo>
                    <a:pt x="42690" y="3796630"/>
                  </a:lnTo>
                  <a:lnTo>
                    <a:pt x="44441" y="3787979"/>
                  </a:lnTo>
                  <a:lnTo>
                    <a:pt x="42703" y="3779284"/>
                  </a:lnTo>
                  <a:lnTo>
                    <a:pt x="37940" y="3772219"/>
                  </a:lnTo>
                  <a:lnTo>
                    <a:pt x="30875" y="3767456"/>
                  </a:lnTo>
                  <a:lnTo>
                    <a:pt x="22225" y="3765710"/>
                  </a:lnTo>
                  <a:close/>
                </a:path>
                <a:path w="11962130" h="7343775">
                  <a:moveTo>
                    <a:pt x="22225" y="3676765"/>
                  </a:moveTo>
                  <a:lnTo>
                    <a:pt x="13574" y="3678512"/>
                  </a:lnTo>
                  <a:lnTo>
                    <a:pt x="6509" y="3683275"/>
                  </a:lnTo>
                  <a:lnTo>
                    <a:pt x="1746" y="3690339"/>
                  </a:lnTo>
                  <a:lnTo>
                    <a:pt x="0" y="3699035"/>
                  </a:lnTo>
                  <a:lnTo>
                    <a:pt x="1746" y="3707686"/>
                  </a:lnTo>
                  <a:lnTo>
                    <a:pt x="6509" y="3714750"/>
                  </a:lnTo>
                  <a:lnTo>
                    <a:pt x="13574" y="3719513"/>
                  </a:lnTo>
                  <a:lnTo>
                    <a:pt x="22225" y="3721260"/>
                  </a:lnTo>
                  <a:lnTo>
                    <a:pt x="30872" y="3719513"/>
                  </a:lnTo>
                  <a:lnTo>
                    <a:pt x="37932" y="3714750"/>
                  </a:lnTo>
                  <a:lnTo>
                    <a:pt x="42690" y="3707686"/>
                  </a:lnTo>
                  <a:lnTo>
                    <a:pt x="44441" y="3699035"/>
                  </a:lnTo>
                  <a:lnTo>
                    <a:pt x="42703" y="3690339"/>
                  </a:lnTo>
                  <a:lnTo>
                    <a:pt x="37940" y="3683275"/>
                  </a:lnTo>
                  <a:lnTo>
                    <a:pt x="30875" y="3678512"/>
                  </a:lnTo>
                  <a:lnTo>
                    <a:pt x="22225" y="3676765"/>
                  </a:lnTo>
                  <a:close/>
                </a:path>
                <a:path w="11962130" h="7343775">
                  <a:moveTo>
                    <a:pt x="22225" y="3587821"/>
                  </a:moveTo>
                  <a:lnTo>
                    <a:pt x="13574" y="3589567"/>
                  </a:lnTo>
                  <a:lnTo>
                    <a:pt x="6509" y="3594330"/>
                  </a:lnTo>
                  <a:lnTo>
                    <a:pt x="1746" y="3601395"/>
                  </a:lnTo>
                  <a:lnTo>
                    <a:pt x="0" y="3610090"/>
                  </a:lnTo>
                  <a:lnTo>
                    <a:pt x="1746" y="3618741"/>
                  </a:lnTo>
                  <a:lnTo>
                    <a:pt x="6509" y="3625806"/>
                  </a:lnTo>
                  <a:lnTo>
                    <a:pt x="13574" y="3630569"/>
                  </a:lnTo>
                  <a:lnTo>
                    <a:pt x="22225" y="3632315"/>
                  </a:lnTo>
                  <a:lnTo>
                    <a:pt x="30872" y="3630569"/>
                  </a:lnTo>
                  <a:lnTo>
                    <a:pt x="37932" y="3625806"/>
                  </a:lnTo>
                  <a:lnTo>
                    <a:pt x="42690" y="3618741"/>
                  </a:lnTo>
                  <a:lnTo>
                    <a:pt x="44441" y="3610090"/>
                  </a:lnTo>
                  <a:lnTo>
                    <a:pt x="42703" y="3601395"/>
                  </a:lnTo>
                  <a:lnTo>
                    <a:pt x="37940" y="3594330"/>
                  </a:lnTo>
                  <a:lnTo>
                    <a:pt x="30875" y="3589567"/>
                  </a:lnTo>
                  <a:lnTo>
                    <a:pt x="22225" y="3587821"/>
                  </a:lnTo>
                  <a:close/>
                </a:path>
                <a:path w="11962130" h="7343775">
                  <a:moveTo>
                    <a:pt x="22225" y="3498876"/>
                  </a:moveTo>
                  <a:lnTo>
                    <a:pt x="13574" y="3500623"/>
                  </a:lnTo>
                  <a:lnTo>
                    <a:pt x="6509" y="3505386"/>
                  </a:lnTo>
                  <a:lnTo>
                    <a:pt x="1746" y="3512450"/>
                  </a:lnTo>
                  <a:lnTo>
                    <a:pt x="0" y="3521146"/>
                  </a:lnTo>
                  <a:lnTo>
                    <a:pt x="1746" y="3529797"/>
                  </a:lnTo>
                  <a:lnTo>
                    <a:pt x="6509" y="3536861"/>
                  </a:lnTo>
                  <a:lnTo>
                    <a:pt x="13574" y="3541624"/>
                  </a:lnTo>
                  <a:lnTo>
                    <a:pt x="22225" y="3543371"/>
                  </a:lnTo>
                  <a:lnTo>
                    <a:pt x="30872" y="3541624"/>
                  </a:lnTo>
                  <a:lnTo>
                    <a:pt x="37932" y="3536861"/>
                  </a:lnTo>
                  <a:lnTo>
                    <a:pt x="42690" y="3529797"/>
                  </a:lnTo>
                  <a:lnTo>
                    <a:pt x="44441" y="3521146"/>
                  </a:lnTo>
                  <a:lnTo>
                    <a:pt x="42703" y="3512450"/>
                  </a:lnTo>
                  <a:lnTo>
                    <a:pt x="37940" y="3505386"/>
                  </a:lnTo>
                  <a:lnTo>
                    <a:pt x="30875" y="3500623"/>
                  </a:lnTo>
                  <a:lnTo>
                    <a:pt x="22225" y="3498876"/>
                  </a:lnTo>
                  <a:close/>
                </a:path>
                <a:path w="11962130" h="7343775">
                  <a:moveTo>
                    <a:pt x="22225" y="3409932"/>
                  </a:moveTo>
                  <a:lnTo>
                    <a:pt x="13574" y="3411678"/>
                  </a:lnTo>
                  <a:lnTo>
                    <a:pt x="6509" y="3416441"/>
                  </a:lnTo>
                  <a:lnTo>
                    <a:pt x="1746" y="3423506"/>
                  </a:lnTo>
                  <a:lnTo>
                    <a:pt x="0" y="3432201"/>
                  </a:lnTo>
                  <a:lnTo>
                    <a:pt x="1746" y="3440852"/>
                  </a:lnTo>
                  <a:lnTo>
                    <a:pt x="6509" y="3447917"/>
                  </a:lnTo>
                  <a:lnTo>
                    <a:pt x="13574" y="3452680"/>
                  </a:lnTo>
                  <a:lnTo>
                    <a:pt x="22225" y="3454426"/>
                  </a:lnTo>
                  <a:lnTo>
                    <a:pt x="30872" y="3452680"/>
                  </a:lnTo>
                  <a:lnTo>
                    <a:pt x="37932" y="3447917"/>
                  </a:lnTo>
                  <a:lnTo>
                    <a:pt x="42690" y="3440852"/>
                  </a:lnTo>
                  <a:lnTo>
                    <a:pt x="44441" y="3432201"/>
                  </a:lnTo>
                  <a:lnTo>
                    <a:pt x="42703" y="3423506"/>
                  </a:lnTo>
                  <a:lnTo>
                    <a:pt x="37940" y="3416441"/>
                  </a:lnTo>
                  <a:lnTo>
                    <a:pt x="30875" y="3411678"/>
                  </a:lnTo>
                  <a:lnTo>
                    <a:pt x="22225" y="3409932"/>
                  </a:lnTo>
                  <a:close/>
                </a:path>
                <a:path w="11962130" h="7343775">
                  <a:moveTo>
                    <a:pt x="22225" y="3320987"/>
                  </a:moveTo>
                  <a:lnTo>
                    <a:pt x="13574" y="3322734"/>
                  </a:lnTo>
                  <a:lnTo>
                    <a:pt x="6509" y="3327497"/>
                  </a:lnTo>
                  <a:lnTo>
                    <a:pt x="1746" y="3334561"/>
                  </a:lnTo>
                  <a:lnTo>
                    <a:pt x="0" y="3343257"/>
                  </a:lnTo>
                  <a:lnTo>
                    <a:pt x="1746" y="3351908"/>
                  </a:lnTo>
                  <a:lnTo>
                    <a:pt x="6509" y="3358972"/>
                  </a:lnTo>
                  <a:lnTo>
                    <a:pt x="13574" y="3363735"/>
                  </a:lnTo>
                  <a:lnTo>
                    <a:pt x="22225" y="3365482"/>
                  </a:lnTo>
                  <a:lnTo>
                    <a:pt x="30872" y="3363735"/>
                  </a:lnTo>
                  <a:lnTo>
                    <a:pt x="37932" y="3358972"/>
                  </a:lnTo>
                  <a:lnTo>
                    <a:pt x="42690" y="3351908"/>
                  </a:lnTo>
                  <a:lnTo>
                    <a:pt x="44441" y="3343257"/>
                  </a:lnTo>
                  <a:lnTo>
                    <a:pt x="42703" y="3334561"/>
                  </a:lnTo>
                  <a:lnTo>
                    <a:pt x="37940" y="3327497"/>
                  </a:lnTo>
                  <a:lnTo>
                    <a:pt x="30875" y="3322734"/>
                  </a:lnTo>
                  <a:lnTo>
                    <a:pt x="22225" y="3320987"/>
                  </a:lnTo>
                  <a:close/>
                </a:path>
                <a:path w="11962130" h="7343775">
                  <a:moveTo>
                    <a:pt x="22225" y="3232043"/>
                  </a:moveTo>
                  <a:lnTo>
                    <a:pt x="13574" y="3233789"/>
                  </a:lnTo>
                  <a:lnTo>
                    <a:pt x="6509" y="3238552"/>
                  </a:lnTo>
                  <a:lnTo>
                    <a:pt x="1746" y="3245617"/>
                  </a:lnTo>
                  <a:lnTo>
                    <a:pt x="0" y="3254312"/>
                  </a:lnTo>
                  <a:lnTo>
                    <a:pt x="1746" y="3262963"/>
                  </a:lnTo>
                  <a:lnTo>
                    <a:pt x="6509" y="3270028"/>
                  </a:lnTo>
                  <a:lnTo>
                    <a:pt x="13574" y="3274791"/>
                  </a:lnTo>
                  <a:lnTo>
                    <a:pt x="22225" y="3276537"/>
                  </a:lnTo>
                  <a:lnTo>
                    <a:pt x="30872" y="3274791"/>
                  </a:lnTo>
                  <a:lnTo>
                    <a:pt x="37932" y="3270028"/>
                  </a:lnTo>
                  <a:lnTo>
                    <a:pt x="42690" y="3262963"/>
                  </a:lnTo>
                  <a:lnTo>
                    <a:pt x="44441" y="3254312"/>
                  </a:lnTo>
                  <a:lnTo>
                    <a:pt x="42703" y="3245617"/>
                  </a:lnTo>
                  <a:lnTo>
                    <a:pt x="37940" y="3238552"/>
                  </a:lnTo>
                  <a:lnTo>
                    <a:pt x="30875" y="3233789"/>
                  </a:lnTo>
                  <a:lnTo>
                    <a:pt x="22225" y="3232043"/>
                  </a:lnTo>
                  <a:close/>
                </a:path>
                <a:path w="11962130" h="7343775">
                  <a:moveTo>
                    <a:pt x="22225" y="3143098"/>
                  </a:moveTo>
                  <a:lnTo>
                    <a:pt x="13574" y="3144845"/>
                  </a:lnTo>
                  <a:lnTo>
                    <a:pt x="6509" y="3149608"/>
                  </a:lnTo>
                  <a:lnTo>
                    <a:pt x="1746" y="3156672"/>
                  </a:lnTo>
                  <a:lnTo>
                    <a:pt x="0" y="3165368"/>
                  </a:lnTo>
                  <a:lnTo>
                    <a:pt x="1746" y="3174019"/>
                  </a:lnTo>
                  <a:lnTo>
                    <a:pt x="6509" y="3181083"/>
                  </a:lnTo>
                  <a:lnTo>
                    <a:pt x="13574" y="3185846"/>
                  </a:lnTo>
                  <a:lnTo>
                    <a:pt x="22225" y="3187593"/>
                  </a:lnTo>
                  <a:lnTo>
                    <a:pt x="30872" y="3185846"/>
                  </a:lnTo>
                  <a:lnTo>
                    <a:pt x="37932" y="3181083"/>
                  </a:lnTo>
                  <a:lnTo>
                    <a:pt x="42690" y="3174019"/>
                  </a:lnTo>
                  <a:lnTo>
                    <a:pt x="44441" y="3165368"/>
                  </a:lnTo>
                  <a:lnTo>
                    <a:pt x="42703" y="3156672"/>
                  </a:lnTo>
                  <a:lnTo>
                    <a:pt x="37940" y="3149608"/>
                  </a:lnTo>
                  <a:lnTo>
                    <a:pt x="30875" y="3144845"/>
                  </a:lnTo>
                  <a:lnTo>
                    <a:pt x="22225" y="3143098"/>
                  </a:lnTo>
                  <a:close/>
                </a:path>
                <a:path w="11962130" h="7343775">
                  <a:moveTo>
                    <a:pt x="22225" y="3054154"/>
                  </a:moveTo>
                  <a:lnTo>
                    <a:pt x="13574" y="3055900"/>
                  </a:lnTo>
                  <a:lnTo>
                    <a:pt x="6509" y="3060663"/>
                  </a:lnTo>
                  <a:lnTo>
                    <a:pt x="1746" y="3067728"/>
                  </a:lnTo>
                  <a:lnTo>
                    <a:pt x="0" y="3076423"/>
                  </a:lnTo>
                  <a:lnTo>
                    <a:pt x="1746" y="3085074"/>
                  </a:lnTo>
                  <a:lnTo>
                    <a:pt x="6509" y="3092139"/>
                  </a:lnTo>
                  <a:lnTo>
                    <a:pt x="13574" y="3096902"/>
                  </a:lnTo>
                  <a:lnTo>
                    <a:pt x="22225" y="3098648"/>
                  </a:lnTo>
                  <a:lnTo>
                    <a:pt x="30872" y="3096902"/>
                  </a:lnTo>
                  <a:lnTo>
                    <a:pt x="37932" y="3092139"/>
                  </a:lnTo>
                  <a:lnTo>
                    <a:pt x="42690" y="3085074"/>
                  </a:lnTo>
                  <a:lnTo>
                    <a:pt x="44441" y="3076423"/>
                  </a:lnTo>
                  <a:lnTo>
                    <a:pt x="42703" y="3067728"/>
                  </a:lnTo>
                  <a:lnTo>
                    <a:pt x="37940" y="3060663"/>
                  </a:lnTo>
                  <a:lnTo>
                    <a:pt x="30875" y="3055900"/>
                  </a:lnTo>
                  <a:lnTo>
                    <a:pt x="22225" y="3054154"/>
                  </a:lnTo>
                  <a:close/>
                </a:path>
                <a:path w="11962130" h="7343775">
                  <a:moveTo>
                    <a:pt x="22225" y="2965209"/>
                  </a:moveTo>
                  <a:lnTo>
                    <a:pt x="13574" y="2966956"/>
                  </a:lnTo>
                  <a:lnTo>
                    <a:pt x="6509" y="2971719"/>
                  </a:lnTo>
                  <a:lnTo>
                    <a:pt x="1746" y="2978783"/>
                  </a:lnTo>
                  <a:lnTo>
                    <a:pt x="0" y="2987479"/>
                  </a:lnTo>
                  <a:lnTo>
                    <a:pt x="1746" y="2996130"/>
                  </a:lnTo>
                  <a:lnTo>
                    <a:pt x="6509" y="3003194"/>
                  </a:lnTo>
                  <a:lnTo>
                    <a:pt x="13574" y="3007957"/>
                  </a:lnTo>
                  <a:lnTo>
                    <a:pt x="22225" y="3009704"/>
                  </a:lnTo>
                  <a:lnTo>
                    <a:pt x="30872" y="3007957"/>
                  </a:lnTo>
                  <a:lnTo>
                    <a:pt x="37932" y="3003194"/>
                  </a:lnTo>
                  <a:lnTo>
                    <a:pt x="42690" y="2996130"/>
                  </a:lnTo>
                  <a:lnTo>
                    <a:pt x="44441" y="2987479"/>
                  </a:lnTo>
                  <a:lnTo>
                    <a:pt x="42703" y="2978783"/>
                  </a:lnTo>
                  <a:lnTo>
                    <a:pt x="37940" y="2971719"/>
                  </a:lnTo>
                  <a:lnTo>
                    <a:pt x="30875" y="2966956"/>
                  </a:lnTo>
                  <a:lnTo>
                    <a:pt x="22225" y="2965209"/>
                  </a:lnTo>
                  <a:close/>
                </a:path>
                <a:path w="11962130" h="7343775">
                  <a:moveTo>
                    <a:pt x="22225" y="2876265"/>
                  </a:moveTo>
                  <a:lnTo>
                    <a:pt x="13574" y="2878012"/>
                  </a:lnTo>
                  <a:lnTo>
                    <a:pt x="6509" y="2882775"/>
                  </a:lnTo>
                  <a:lnTo>
                    <a:pt x="1746" y="2889839"/>
                  </a:lnTo>
                  <a:lnTo>
                    <a:pt x="0" y="2898534"/>
                  </a:lnTo>
                  <a:lnTo>
                    <a:pt x="1746" y="2907185"/>
                  </a:lnTo>
                  <a:lnTo>
                    <a:pt x="6509" y="2914250"/>
                  </a:lnTo>
                  <a:lnTo>
                    <a:pt x="13574" y="2919013"/>
                  </a:lnTo>
                  <a:lnTo>
                    <a:pt x="22225" y="2920759"/>
                  </a:lnTo>
                  <a:lnTo>
                    <a:pt x="30872" y="2919013"/>
                  </a:lnTo>
                  <a:lnTo>
                    <a:pt x="37932" y="2914250"/>
                  </a:lnTo>
                  <a:lnTo>
                    <a:pt x="42690" y="2907185"/>
                  </a:lnTo>
                  <a:lnTo>
                    <a:pt x="44441" y="2898534"/>
                  </a:lnTo>
                  <a:lnTo>
                    <a:pt x="42703" y="2889839"/>
                  </a:lnTo>
                  <a:lnTo>
                    <a:pt x="37940" y="2882775"/>
                  </a:lnTo>
                  <a:lnTo>
                    <a:pt x="30875" y="2878012"/>
                  </a:lnTo>
                  <a:lnTo>
                    <a:pt x="22225" y="2876265"/>
                  </a:lnTo>
                  <a:close/>
                </a:path>
                <a:path w="11962130" h="7343775">
                  <a:moveTo>
                    <a:pt x="22225" y="2787321"/>
                  </a:moveTo>
                  <a:lnTo>
                    <a:pt x="13574" y="2789067"/>
                  </a:lnTo>
                  <a:lnTo>
                    <a:pt x="6509" y="2793830"/>
                  </a:lnTo>
                  <a:lnTo>
                    <a:pt x="1746" y="2800895"/>
                  </a:lnTo>
                  <a:lnTo>
                    <a:pt x="0" y="2809590"/>
                  </a:lnTo>
                  <a:lnTo>
                    <a:pt x="1746" y="2818241"/>
                  </a:lnTo>
                  <a:lnTo>
                    <a:pt x="6509" y="2825305"/>
                  </a:lnTo>
                  <a:lnTo>
                    <a:pt x="13574" y="2830068"/>
                  </a:lnTo>
                  <a:lnTo>
                    <a:pt x="22225" y="2831815"/>
                  </a:lnTo>
                  <a:lnTo>
                    <a:pt x="30872" y="2830068"/>
                  </a:lnTo>
                  <a:lnTo>
                    <a:pt x="37932" y="2825305"/>
                  </a:lnTo>
                  <a:lnTo>
                    <a:pt x="42690" y="2818241"/>
                  </a:lnTo>
                  <a:lnTo>
                    <a:pt x="44441" y="2809590"/>
                  </a:lnTo>
                  <a:lnTo>
                    <a:pt x="42703" y="2800895"/>
                  </a:lnTo>
                  <a:lnTo>
                    <a:pt x="37940" y="2793830"/>
                  </a:lnTo>
                  <a:lnTo>
                    <a:pt x="30875" y="2789067"/>
                  </a:lnTo>
                  <a:lnTo>
                    <a:pt x="22225" y="2787321"/>
                  </a:lnTo>
                  <a:close/>
                </a:path>
                <a:path w="11962130" h="7343775">
                  <a:moveTo>
                    <a:pt x="22225" y="2698376"/>
                  </a:moveTo>
                  <a:lnTo>
                    <a:pt x="13574" y="2700123"/>
                  </a:lnTo>
                  <a:lnTo>
                    <a:pt x="6509" y="2704886"/>
                  </a:lnTo>
                  <a:lnTo>
                    <a:pt x="1746" y="2711950"/>
                  </a:lnTo>
                  <a:lnTo>
                    <a:pt x="0" y="2720646"/>
                  </a:lnTo>
                  <a:lnTo>
                    <a:pt x="1746" y="2729297"/>
                  </a:lnTo>
                  <a:lnTo>
                    <a:pt x="6509" y="2736361"/>
                  </a:lnTo>
                  <a:lnTo>
                    <a:pt x="13574" y="2741124"/>
                  </a:lnTo>
                  <a:lnTo>
                    <a:pt x="22225" y="2742871"/>
                  </a:lnTo>
                  <a:lnTo>
                    <a:pt x="30872" y="2741124"/>
                  </a:lnTo>
                  <a:lnTo>
                    <a:pt x="37932" y="2736361"/>
                  </a:lnTo>
                  <a:lnTo>
                    <a:pt x="42690" y="2729297"/>
                  </a:lnTo>
                  <a:lnTo>
                    <a:pt x="44441" y="2720646"/>
                  </a:lnTo>
                  <a:lnTo>
                    <a:pt x="42703" y="2711950"/>
                  </a:lnTo>
                  <a:lnTo>
                    <a:pt x="37940" y="2704886"/>
                  </a:lnTo>
                  <a:lnTo>
                    <a:pt x="30875" y="2700123"/>
                  </a:lnTo>
                  <a:lnTo>
                    <a:pt x="22225" y="2698376"/>
                  </a:lnTo>
                  <a:close/>
                </a:path>
                <a:path w="11962130" h="7343775">
                  <a:moveTo>
                    <a:pt x="22225" y="2609432"/>
                  </a:moveTo>
                  <a:lnTo>
                    <a:pt x="13574" y="2611178"/>
                  </a:lnTo>
                  <a:lnTo>
                    <a:pt x="6509" y="2615941"/>
                  </a:lnTo>
                  <a:lnTo>
                    <a:pt x="1746" y="2623006"/>
                  </a:lnTo>
                  <a:lnTo>
                    <a:pt x="0" y="2631701"/>
                  </a:lnTo>
                  <a:lnTo>
                    <a:pt x="1746" y="2640352"/>
                  </a:lnTo>
                  <a:lnTo>
                    <a:pt x="6509" y="2647417"/>
                  </a:lnTo>
                  <a:lnTo>
                    <a:pt x="13574" y="2652180"/>
                  </a:lnTo>
                  <a:lnTo>
                    <a:pt x="22225" y="2653926"/>
                  </a:lnTo>
                  <a:lnTo>
                    <a:pt x="30872" y="2652180"/>
                  </a:lnTo>
                  <a:lnTo>
                    <a:pt x="37932" y="2647417"/>
                  </a:lnTo>
                  <a:lnTo>
                    <a:pt x="42690" y="2640352"/>
                  </a:lnTo>
                  <a:lnTo>
                    <a:pt x="44441" y="2631701"/>
                  </a:lnTo>
                  <a:lnTo>
                    <a:pt x="42703" y="2623006"/>
                  </a:lnTo>
                  <a:lnTo>
                    <a:pt x="37940" y="2615941"/>
                  </a:lnTo>
                  <a:lnTo>
                    <a:pt x="30875" y="2611178"/>
                  </a:lnTo>
                  <a:lnTo>
                    <a:pt x="22225" y="2609432"/>
                  </a:lnTo>
                  <a:close/>
                </a:path>
                <a:path w="11962130" h="7343775">
                  <a:moveTo>
                    <a:pt x="22225" y="2520487"/>
                  </a:moveTo>
                  <a:lnTo>
                    <a:pt x="13574" y="2522234"/>
                  </a:lnTo>
                  <a:lnTo>
                    <a:pt x="6509" y="2526997"/>
                  </a:lnTo>
                  <a:lnTo>
                    <a:pt x="1746" y="2534061"/>
                  </a:lnTo>
                  <a:lnTo>
                    <a:pt x="0" y="2542757"/>
                  </a:lnTo>
                  <a:lnTo>
                    <a:pt x="1746" y="2551408"/>
                  </a:lnTo>
                  <a:lnTo>
                    <a:pt x="6509" y="2558472"/>
                  </a:lnTo>
                  <a:lnTo>
                    <a:pt x="13574" y="2563235"/>
                  </a:lnTo>
                  <a:lnTo>
                    <a:pt x="22225" y="2564982"/>
                  </a:lnTo>
                  <a:lnTo>
                    <a:pt x="30872" y="2563235"/>
                  </a:lnTo>
                  <a:lnTo>
                    <a:pt x="37932" y="2558472"/>
                  </a:lnTo>
                  <a:lnTo>
                    <a:pt x="42690" y="2551408"/>
                  </a:lnTo>
                  <a:lnTo>
                    <a:pt x="44441" y="2542757"/>
                  </a:lnTo>
                  <a:lnTo>
                    <a:pt x="42703" y="2534061"/>
                  </a:lnTo>
                  <a:lnTo>
                    <a:pt x="37940" y="2526997"/>
                  </a:lnTo>
                  <a:lnTo>
                    <a:pt x="30875" y="2522234"/>
                  </a:lnTo>
                  <a:lnTo>
                    <a:pt x="22225" y="2520487"/>
                  </a:lnTo>
                  <a:close/>
                </a:path>
                <a:path w="11962130" h="7343775">
                  <a:moveTo>
                    <a:pt x="22225" y="2431543"/>
                  </a:moveTo>
                  <a:lnTo>
                    <a:pt x="13574" y="2433289"/>
                  </a:lnTo>
                  <a:lnTo>
                    <a:pt x="6509" y="2438052"/>
                  </a:lnTo>
                  <a:lnTo>
                    <a:pt x="1746" y="2445117"/>
                  </a:lnTo>
                  <a:lnTo>
                    <a:pt x="0" y="2453812"/>
                  </a:lnTo>
                  <a:lnTo>
                    <a:pt x="1746" y="2462463"/>
                  </a:lnTo>
                  <a:lnTo>
                    <a:pt x="6509" y="2469528"/>
                  </a:lnTo>
                  <a:lnTo>
                    <a:pt x="13574" y="2474291"/>
                  </a:lnTo>
                  <a:lnTo>
                    <a:pt x="22225" y="2476037"/>
                  </a:lnTo>
                  <a:lnTo>
                    <a:pt x="30872" y="2474291"/>
                  </a:lnTo>
                  <a:lnTo>
                    <a:pt x="37932" y="2469528"/>
                  </a:lnTo>
                  <a:lnTo>
                    <a:pt x="42690" y="2462463"/>
                  </a:lnTo>
                  <a:lnTo>
                    <a:pt x="44441" y="2453812"/>
                  </a:lnTo>
                  <a:lnTo>
                    <a:pt x="42703" y="2445117"/>
                  </a:lnTo>
                  <a:lnTo>
                    <a:pt x="37940" y="2438052"/>
                  </a:lnTo>
                  <a:lnTo>
                    <a:pt x="30875" y="2433289"/>
                  </a:lnTo>
                  <a:lnTo>
                    <a:pt x="22225" y="2431543"/>
                  </a:lnTo>
                  <a:close/>
                </a:path>
                <a:path w="11962130" h="7343775">
                  <a:moveTo>
                    <a:pt x="22225" y="2342598"/>
                  </a:moveTo>
                  <a:lnTo>
                    <a:pt x="13574" y="2344345"/>
                  </a:lnTo>
                  <a:lnTo>
                    <a:pt x="6509" y="2349108"/>
                  </a:lnTo>
                  <a:lnTo>
                    <a:pt x="1746" y="2356172"/>
                  </a:lnTo>
                  <a:lnTo>
                    <a:pt x="0" y="2364868"/>
                  </a:lnTo>
                  <a:lnTo>
                    <a:pt x="1746" y="2373519"/>
                  </a:lnTo>
                  <a:lnTo>
                    <a:pt x="6509" y="2380583"/>
                  </a:lnTo>
                  <a:lnTo>
                    <a:pt x="13574" y="2385346"/>
                  </a:lnTo>
                  <a:lnTo>
                    <a:pt x="22225" y="2387093"/>
                  </a:lnTo>
                  <a:lnTo>
                    <a:pt x="30872" y="2385346"/>
                  </a:lnTo>
                  <a:lnTo>
                    <a:pt x="37932" y="2380583"/>
                  </a:lnTo>
                  <a:lnTo>
                    <a:pt x="42690" y="2373519"/>
                  </a:lnTo>
                  <a:lnTo>
                    <a:pt x="44441" y="2364868"/>
                  </a:lnTo>
                  <a:lnTo>
                    <a:pt x="42703" y="2356172"/>
                  </a:lnTo>
                  <a:lnTo>
                    <a:pt x="37940" y="2349108"/>
                  </a:lnTo>
                  <a:lnTo>
                    <a:pt x="30875" y="2344345"/>
                  </a:lnTo>
                  <a:lnTo>
                    <a:pt x="22225" y="2342598"/>
                  </a:lnTo>
                  <a:close/>
                </a:path>
                <a:path w="11962130" h="7343775">
                  <a:moveTo>
                    <a:pt x="22225" y="2253654"/>
                  </a:moveTo>
                  <a:lnTo>
                    <a:pt x="13574" y="2255400"/>
                  </a:lnTo>
                  <a:lnTo>
                    <a:pt x="6509" y="2260163"/>
                  </a:lnTo>
                  <a:lnTo>
                    <a:pt x="1746" y="2267228"/>
                  </a:lnTo>
                  <a:lnTo>
                    <a:pt x="0" y="2275923"/>
                  </a:lnTo>
                  <a:lnTo>
                    <a:pt x="1746" y="2284574"/>
                  </a:lnTo>
                  <a:lnTo>
                    <a:pt x="6509" y="2291639"/>
                  </a:lnTo>
                  <a:lnTo>
                    <a:pt x="13574" y="2296402"/>
                  </a:lnTo>
                  <a:lnTo>
                    <a:pt x="22225" y="2298148"/>
                  </a:lnTo>
                  <a:lnTo>
                    <a:pt x="30872" y="2296402"/>
                  </a:lnTo>
                  <a:lnTo>
                    <a:pt x="37932" y="2291639"/>
                  </a:lnTo>
                  <a:lnTo>
                    <a:pt x="42690" y="2284574"/>
                  </a:lnTo>
                  <a:lnTo>
                    <a:pt x="44441" y="2275923"/>
                  </a:lnTo>
                  <a:lnTo>
                    <a:pt x="42703" y="2267228"/>
                  </a:lnTo>
                  <a:lnTo>
                    <a:pt x="37940" y="2260163"/>
                  </a:lnTo>
                  <a:lnTo>
                    <a:pt x="30875" y="2255400"/>
                  </a:lnTo>
                  <a:lnTo>
                    <a:pt x="22225" y="2253654"/>
                  </a:lnTo>
                  <a:close/>
                </a:path>
                <a:path w="11962130" h="7343775">
                  <a:moveTo>
                    <a:pt x="22225" y="2164709"/>
                  </a:moveTo>
                  <a:lnTo>
                    <a:pt x="13574" y="2166456"/>
                  </a:lnTo>
                  <a:lnTo>
                    <a:pt x="6509" y="2171219"/>
                  </a:lnTo>
                  <a:lnTo>
                    <a:pt x="1746" y="2178283"/>
                  </a:lnTo>
                  <a:lnTo>
                    <a:pt x="0" y="2186979"/>
                  </a:lnTo>
                  <a:lnTo>
                    <a:pt x="1746" y="2195630"/>
                  </a:lnTo>
                  <a:lnTo>
                    <a:pt x="6509" y="2202694"/>
                  </a:lnTo>
                  <a:lnTo>
                    <a:pt x="13574" y="2207457"/>
                  </a:lnTo>
                  <a:lnTo>
                    <a:pt x="22225" y="2209204"/>
                  </a:lnTo>
                  <a:lnTo>
                    <a:pt x="30872" y="2207457"/>
                  </a:lnTo>
                  <a:lnTo>
                    <a:pt x="37932" y="2202694"/>
                  </a:lnTo>
                  <a:lnTo>
                    <a:pt x="42690" y="2195630"/>
                  </a:lnTo>
                  <a:lnTo>
                    <a:pt x="44441" y="2186979"/>
                  </a:lnTo>
                  <a:lnTo>
                    <a:pt x="42703" y="2178283"/>
                  </a:lnTo>
                  <a:lnTo>
                    <a:pt x="37940" y="2171219"/>
                  </a:lnTo>
                  <a:lnTo>
                    <a:pt x="30875" y="2166456"/>
                  </a:lnTo>
                  <a:lnTo>
                    <a:pt x="22225" y="2164709"/>
                  </a:lnTo>
                  <a:close/>
                </a:path>
                <a:path w="11962130" h="7343775">
                  <a:moveTo>
                    <a:pt x="22225" y="2075765"/>
                  </a:moveTo>
                  <a:lnTo>
                    <a:pt x="13574" y="2077512"/>
                  </a:lnTo>
                  <a:lnTo>
                    <a:pt x="6509" y="2082275"/>
                  </a:lnTo>
                  <a:lnTo>
                    <a:pt x="1746" y="2089339"/>
                  </a:lnTo>
                  <a:lnTo>
                    <a:pt x="0" y="2098034"/>
                  </a:lnTo>
                  <a:lnTo>
                    <a:pt x="1746" y="2106685"/>
                  </a:lnTo>
                  <a:lnTo>
                    <a:pt x="6509" y="2113750"/>
                  </a:lnTo>
                  <a:lnTo>
                    <a:pt x="13574" y="2118513"/>
                  </a:lnTo>
                  <a:lnTo>
                    <a:pt x="22225" y="2120259"/>
                  </a:lnTo>
                  <a:lnTo>
                    <a:pt x="30872" y="2118513"/>
                  </a:lnTo>
                  <a:lnTo>
                    <a:pt x="37932" y="2113750"/>
                  </a:lnTo>
                  <a:lnTo>
                    <a:pt x="42690" y="2106685"/>
                  </a:lnTo>
                  <a:lnTo>
                    <a:pt x="44441" y="2098034"/>
                  </a:lnTo>
                  <a:lnTo>
                    <a:pt x="42703" y="2089339"/>
                  </a:lnTo>
                  <a:lnTo>
                    <a:pt x="37940" y="2082275"/>
                  </a:lnTo>
                  <a:lnTo>
                    <a:pt x="30875" y="2077512"/>
                  </a:lnTo>
                  <a:lnTo>
                    <a:pt x="22225" y="2075765"/>
                  </a:lnTo>
                  <a:close/>
                </a:path>
                <a:path w="11962130" h="7343775">
                  <a:moveTo>
                    <a:pt x="22225" y="1986821"/>
                  </a:moveTo>
                  <a:lnTo>
                    <a:pt x="13574" y="1988567"/>
                  </a:lnTo>
                  <a:lnTo>
                    <a:pt x="6509" y="1993330"/>
                  </a:lnTo>
                  <a:lnTo>
                    <a:pt x="1746" y="2000395"/>
                  </a:lnTo>
                  <a:lnTo>
                    <a:pt x="0" y="2009090"/>
                  </a:lnTo>
                  <a:lnTo>
                    <a:pt x="1746" y="2017741"/>
                  </a:lnTo>
                  <a:lnTo>
                    <a:pt x="6509" y="2024805"/>
                  </a:lnTo>
                  <a:lnTo>
                    <a:pt x="13574" y="2029568"/>
                  </a:lnTo>
                  <a:lnTo>
                    <a:pt x="22225" y="2031315"/>
                  </a:lnTo>
                  <a:lnTo>
                    <a:pt x="30872" y="2029568"/>
                  </a:lnTo>
                  <a:lnTo>
                    <a:pt x="37932" y="2024805"/>
                  </a:lnTo>
                  <a:lnTo>
                    <a:pt x="42690" y="2017741"/>
                  </a:lnTo>
                  <a:lnTo>
                    <a:pt x="44441" y="2009090"/>
                  </a:lnTo>
                  <a:lnTo>
                    <a:pt x="42703" y="2000395"/>
                  </a:lnTo>
                  <a:lnTo>
                    <a:pt x="37940" y="1993330"/>
                  </a:lnTo>
                  <a:lnTo>
                    <a:pt x="30875" y="1988567"/>
                  </a:lnTo>
                  <a:lnTo>
                    <a:pt x="22225" y="1986821"/>
                  </a:lnTo>
                  <a:close/>
                </a:path>
                <a:path w="11962130" h="7343775">
                  <a:moveTo>
                    <a:pt x="22225" y="1897876"/>
                  </a:moveTo>
                  <a:lnTo>
                    <a:pt x="13574" y="1899623"/>
                  </a:lnTo>
                  <a:lnTo>
                    <a:pt x="6509" y="1904386"/>
                  </a:lnTo>
                  <a:lnTo>
                    <a:pt x="1746" y="1911450"/>
                  </a:lnTo>
                  <a:lnTo>
                    <a:pt x="0" y="1920146"/>
                  </a:lnTo>
                  <a:lnTo>
                    <a:pt x="1746" y="1928797"/>
                  </a:lnTo>
                  <a:lnTo>
                    <a:pt x="6509" y="1935861"/>
                  </a:lnTo>
                  <a:lnTo>
                    <a:pt x="13574" y="1940624"/>
                  </a:lnTo>
                  <a:lnTo>
                    <a:pt x="22225" y="1942371"/>
                  </a:lnTo>
                  <a:lnTo>
                    <a:pt x="30872" y="1940624"/>
                  </a:lnTo>
                  <a:lnTo>
                    <a:pt x="37932" y="1935861"/>
                  </a:lnTo>
                  <a:lnTo>
                    <a:pt x="42690" y="1928797"/>
                  </a:lnTo>
                  <a:lnTo>
                    <a:pt x="44441" y="1920146"/>
                  </a:lnTo>
                  <a:lnTo>
                    <a:pt x="42703" y="1911450"/>
                  </a:lnTo>
                  <a:lnTo>
                    <a:pt x="37940" y="1904386"/>
                  </a:lnTo>
                  <a:lnTo>
                    <a:pt x="30875" y="1899623"/>
                  </a:lnTo>
                  <a:lnTo>
                    <a:pt x="22225" y="1897876"/>
                  </a:lnTo>
                  <a:close/>
                </a:path>
                <a:path w="11962130" h="7343775">
                  <a:moveTo>
                    <a:pt x="22225" y="1808932"/>
                  </a:moveTo>
                  <a:lnTo>
                    <a:pt x="13574" y="1810678"/>
                  </a:lnTo>
                  <a:lnTo>
                    <a:pt x="6509" y="1815441"/>
                  </a:lnTo>
                  <a:lnTo>
                    <a:pt x="1746" y="1822506"/>
                  </a:lnTo>
                  <a:lnTo>
                    <a:pt x="0" y="1831201"/>
                  </a:lnTo>
                  <a:lnTo>
                    <a:pt x="1746" y="1839852"/>
                  </a:lnTo>
                  <a:lnTo>
                    <a:pt x="6509" y="1846917"/>
                  </a:lnTo>
                  <a:lnTo>
                    <a:pt x="13574" y="1851680"/>
                  </a:lnTo>
                  <a:lnTo>
                    <a:pt x="22225" y="1853426"/>
                  </a:lnTo>
                  <a:lnTo>
                    <a:pt x="30872" y="1851680"/>
                  </a:lnTo>
                  <a:lnTo>
                    <a:pt x="37932" y="1846917"/>
                  </a:lnTo>
                  <a:lnTo>
                    <a:pt x="42690" y="1839852"/>
                  </a:lnTo>
                  <a:lnTo>
                    <a:pt x="44441" y="1831201"/>
                  </a:lnTo>
                  <a:lnTo>
                    <a:pt x="42703" y="1822506"/>
                  </a:lnTo>
                  <a:lnTo>
                    <a:pt x="37940" y="1815441"/>
                  </a:lnTo>
                  <a:lnTo>
                    <a:pt x="30875" y="1810678"/>
                  </a:lnTo>
                  <a:lnTo>
                    <a:pt x="22225" y="1808932"/>
                  </a:lnTo>
                  <a:close/>
                </a:path>
                <a:path w="11962130" h="7343775">
                  <a:moveTo>
                    <a:pt x="24898" y="1720030"/>
                  </a:moveTo>
                  <a:lnTo>
                    <a:pt x="16187" y="1721447"/>
                  </a:lnTo>
                  <a:lnTo>
                    <a:pt x="8946" y="1725938"/>
                  </a:lnTo>
                  <a:lnTo>
                    <a:pt x="3919" y="1732816"/>
                  </a:lnTo>
                  <a:lnTo>
                    <a:pt x="1844" y="1741439"/>
                  </a:lnTo>
                  <a:lnTo>
                    <a:pt x="3260" y="1750150"/>
                  </a:lnTo>
                  <a:lnTo>
                    <a:pt x="7751" y="1757390"/>
                  </a:lnTo>
                  <a:lnTo>
                    <a:pt x="14629" y="1762419"/>
                  </a:lnTo>
                  <a:lnTo>
                    <a:pt x="23207" y="1764493"/>
                  </a:lnTo>
                  <a:lnTo>
                    <a:pt x="31919" y="1763076"/>
                  </a:lnTo>
                  <a:lnTo>
                    <a:pt x="39159" y="1758580"/>
                  </a:lnTo>
                  <a:lnTo>
                    <a:pt x="44188" y="1751689"/>
                  </a:lnTo>
                  <a:lnTo>
                    <a:pt x="46263" y="1743085"/>
                  </a:lnTo>
                  <a:lnTo>
                    <a:pt x="44846" y="1734374"/>
                  </a:lnTo>
                  <a:lnTo>
                    <a:pt x="40355" y="1727133"/>
                  </a:lnTo>
                  <a:lnTo>
                    <a:pt x="33476" y="1722105"/>
                  </a:lnTo>
                  <a:lnTo>
                    <a:pt x="24898" y="1720030"/>
                  </a:lnTo>
                  <a:close/>
                </a:path>
                <a:path w="11962130" h="7343775">
                  <a:moveTo>
                    <a:pt x="32049" y="1631374"/>
                  </a:moveTo>
                  <a:lnTo>
                    <a:pt x="23278" y="1632349"/>
                  </a:lnTo>
                  <a:lnTo>
                    <a:pt x="15819" y="1636468"/>
                  </a:lnTo>
                  <a:lnTo>
                    <a:pt x="10450" y="1643083"/>
                  </a:lnTo>
                  <a:lnTo>
                    <a:pt x="7941" y="1651590"/>
                  </a:lnTo>
                  <a:lnTo>
                    <a:pt x="8914" y="1660361"/>
                  </a:lnTo>
                  <a:lnTo>
                    <a:pt x="13033" y="1667820"/>
                  </a:lnTo>
                  <a:lnTo>
                    <a:pt x="19649" y="1673189"/>
                  </a:lnTo>
                  <a:lnTo>
                    <a:pt x="28111" y="1675695"/>
                  </a:lnTo>
                  <a:lnTo>
                    <a:pt x="36883" y="1674720"/>
                  </a:lnTo>
                  <a:lnTo>
                    <a:pt x="44341" y="1670595"/>
                  </a:lnTo>
                  <a:lnTo>
                    <a:pt x="49712" y="1663967"/>
                  </a:lnTo>
                  <a:lnTo>
                    <a:pt x="52219" y="1655479"/>
                  </a:lnTo>
                  <a:lnTo>
                    <a:pt x="51246" y="1646707"/>
                  </a:lnTo>
                  <a:lnTo>
                    <a:pt x="47127" y="1639249"/>
                  </a:lnTo>
                  <a:lnTo>
                    <a:pt x="40512" y="1633880"/>
                  </a:lnTo>
                  <a:lnTo>
                    <a:pt x="32049" y="1631374"/>
                  </a:lnTo>
                  <a:close/>
                </a:path>
                <a:path w="11962130" h="7343775">
                  <a:moveTo>
                    <a:pt x="43486" y="1543164"/>
                  </a:moveTo>
                  <a:lnTo>
                    <a:pt x="34683" y="1543806"/>
                  </a:lnTo>
                  <a:lnTo>
                    <a:pt x="27075" y="1547642"/>
                  </a:lnTo>
                  <a:lnTo>
                    <a:pt x="21460" y="1554050"/>
                  </a:lnTo>
                  <a:lnTo>
                    <a:pt x="18632" y="1562456"/>
                  </a:lnTo>
                  <a:lnTo>
                    <a:pt x="19275" y="1571258"/>
                  </a:lnTo>
                  <a:lnTo>
                    <a:pt x="23110" y="1578866"/>
                  </a:lnTo>
                  <a:lnTo>
                    <a:pt x="29518" y="1584481"/>
                  </a:lnTo>
                  <a:lnTo>
                    <a:pt x="37880" y="1587304"/>
                  </a:lnTo>
                  <a:lnTo>
                    <a:pt x="46682" y="1586660"/>
                  </a:lnTo>
                  <a:lnTo>
                    <a:pt x="54291" y="1582820"/>
                  </a:lnTo>
                  <a:lnTo>
                    <a:pt x="59908" y="1576399"/>
                  </a:lnTo>
                  <a:lnTo>
                    <a:pt x="62734" y="1568011"/>
                  </a:lnTo>
                  <a:lnTo>
                    <a:pt x="62091" y="1559209"/>
                  </a:lnTo>
                  <a:lnTo>
                    <a:pt x="58256" y="1551601"/>
                  </a:lnTo>
                  <a:lnTo>
                    <a:pt x="51848" y="1545986"/>
                  </a:lnTo>
                  <a:lnTo>
                    <a:pt x="43486" y="1543164"/>
                  </a:lnTo>
                  <a:close/>
                </a:path>
                <a:path w="11962130" h="7343775">
                  <a:moveTo>
                    <a:pt x="59334" y="1455637"/>
                  </a:moveTo>
                  <a:lnTo>
                    <a:pt x="50510" y="1455835"/>
                  </a:lnTo>
                  <a:lnTo>
                    <a:pt x="42718" y="1459282"/>
                  </a:lnTo>
                  <a:lnTo>
                    <a:pt x="36788" y="1465399"/>
                  </a:lnTo>
                  <a:lnTo>
                    <a:pt x="33540" y="1473653"/>
                  </a:lnTo>
                  <a:lnTo>
                    <a:pt x="33715" y="1481423"/>
                  </a:lnTo>
                  <a:lnTo>
                    <a:pt x="33739" y="1482476"/>
                  </a:lnTo>
                  <a:lnTo>
                    <a:pt x="37185" y="1490268"/>
                  </a:lnTo>
                  <a:lnTo>
                    <a:pt x="43302" y="1496199"/>
                  </a:lnTo>
                  <a:lnTo>
                    <a:pt x="51512" y="1499439"/>
                  </a:lnTo>
                  <a:lnTo>
                    <a:pt x="60335" y="1499240"/>
                  </a:lnTo>
                  <a:lnTo>
                    <a:pt x="68128" y="1495788"/>
                  </a:lnTo>
                  <a:lnTo>
                    <a:pt x="74061" y="1489657"/>
                  </a:lnTo>
                  <a:lnTo>
                    <a:pt x="77306" y="1481423"/>
                  </a:lnTo>
                  <a:lnTo>
                    <a:pt x="77131" y="1473653"/>
                  </a:lnTo>
                  <a:lnTo>
                    <a:pt x="77107" y="1472600"/>
                  </a:lnTo>
                  <a:lnTo>
                    <a:pt x="73660" y="1464808"/>
                  </a:lnTo>
                  <a:lnTo>
                    <a:pt x="67543" y="1458877"/>
                  </a:lnTo>
                  <a:lnTo>
                    <a:pt x="59334" y="1455637"/>
                  </a:lnTo>
                  <a:close/>
                </a:path>
                <a:path w="11962130" h="7343775">
                  <a:moveTo>
                    <a:pt x="70677" y="1368758"/>
                  </a:moveTo>
                  <a:lnTo>
                    <a:pt x="62721" y="1371808"/>
                  </a:lnTo>
                  <a:lnTo>
                    <a:pt x="56489" y="1377618"/>
                  </a:lnTo>
                  <a:lnTo>
                    <a:pt x="52830" y="1385697"/>
                  </a:lnTo>
                  <a:lnTo>
                    <a:pt x="52584" y="1394519"/>
                  </a:lnTo>
                  <a:lnTo>
                    <a:pt x="55633" y="1402474"/>
                  </a:lnTo>
                  <a:lnTo>
                    <a:pt x="61444" y="1408706"/>
                  </a:lnTo>
                  <a:lnTo>
                    <a:pt x="69479" y="1412356"/>
                  </a:lnTo>
                  <a:lnTo>
                    <a:pt x="78301" y="1412602"/>
                  </a:lnTo>
                  <a:lnTo>
                    <a:pt x="86258" y="1409547"/>
                  </a:lnTo>
                  <a:lnTo>
                    <a:pt x="92492" y="1403724"/>
                  </a:lnTo>
                  <a:lnTo>
                    <a:pt x="96147" y="1395663"/>
                  </a:lnTo>
                  <a:lnTo>
                    <a:pt x="96394" y="1386841"/>
                  </a:lnTo>
                  <a:lnTo>
                    <a:pt x="93344" y="1378886"/>
                  </a:lnTo>
                  <a:lnTo>
                    <a:pt x="87534" y="1372654"/>
                  </a:lnTo>
                  <a:lnTo>
                    <a:pt x="79499" y="1369005"/>
                  </a:lnTo>
                  <a:lnTo>
                    <a:pt x="70677" y="1368758"/>
                  </a:lnTo>
                  <a:close/>
                </a:path>
                <a:path w="11962130" h="7343775">
                  <a:moveTo>
                    <a:pt x="95125" y="1282792"/>
                  </a:moveTo>
                  <a:lnTo>
                    <a:pt x="87028" y="1285444"/>
                  </a:lnTo>
                  <a:lnTo>
                    <a:pt x="80516" y="1290939"/>
                  </a:lnTo>
                  <a:lnTo>
                    <a:pt x="76460" y="1298826"/>
                  </a:lnTo>
                  <a:lnTo>
                    <a:pt x="75777" y="1307625"/>
                  </a:lnTo>
                  <a:lnTo>
                    <a:pt x="78429" y="1315723"/>
                  </a:lnTo>
                  <a:lnTo>
                    <a:pt x="83923" y="1322234"/>
                  </a:lnTo>
                  <a:lnTo>
                    <a:pt x="91768" y="1326278"/>
                  </a:lnTo>
                  <a:lnTo>
                    <a:pt x="100568" y="1326960"/>
                  </a:lnTo>
                  <a:lnTo>
                    <a:pt x="108666" y="1324304"/>
                  </a:lnTo>
                  <a:lnTo>
                    <a:pt x="115181" y="1318796"/>
                  </a:lnTo>
                  <a:lnTo>
                    <a:pt x="119231" y="1310927"/>
                  </a:lnTo>
                  <a:lnTo>
                    <a:pt x="119915" y="1302128"/>
                  </a:lnTo>
                  <a:lnTo>
                    <a:pt x="117263" y="1294031"/>
                  </a:lnTo>
                  <a:lnTo>
                    <a:pt x="111768" y="1287519"/>
                  </a:lnTo>
                  <a:lnTo>
                    <a:pt x="103924" y="1283475"/>
                  </a:lnTo>
                  <a:lnTo>
                    <a:pt x="95125" y="1282792"/>
                  </a:lnTo>
                  <a:close/>
                </a:path>
                <a:path w="11962130" h="7343775">
                  <a:moveTo>
                    <a:pt x="123816" y="1198149"/>
                  </a:moveTo>
                  <a:lnTo>
                    <a:pt x="115598" y="1200397"/>
                  </a:lnTo>
                  <a:lnTo>
                    <a:pt x="108822" y="1205563"/>
                  </a:lnTo>
                  <a:lnTo>
                    <a:pt x="104381" y="1213241"/>
                  </a:lnTo>
                  <a:lnTo>
                    <a:pt x="103263" y="1221995"/>
                  </a:lnTo>
                  <a:lnTo>
                    <a:pt x="105511" y="1230213"/>
                  </a:lnTo>
                  <a:lnTo>
                    <a:pt x="110677" y="1236988"/>
                  </a:lnTo>
                  <a:lnTo>
                    <a:pt x="118313" y="1241416"/>
                  </a:lnTo>
                  <a:lnTo>
                    <a:pt x="127067" y="1242532"/>
                  </a:lnTo>
                  <a:lnTo>
                    <a:pt x="135287" y="1240279"/>
                  </a:lnTo>
                  <a:lnTo>
                    <a:pt x="142067" y="1235101"/>
                  </a:lnTo>
                  <a:lnTo>
                    <a:pt x="146502" y="1227442"/>
                  </a:lnTo>
                  <a:lnTo>
                    <a:pt x="147619" y="1218687"/>
                  </a:lnTo>
                  <a:lnTo>
                    <a:pt x="145371" y="1210469"/>
                  </a:lnTo>
                  <a:lnTo>
                    <a:pt x="140205" y="1203693"/>
                  </a:lnTo>
                  <a:lnTo>
                    <a:pt x="132570" y="1199267"/>
                  </a:lnTo>
                  <a:lnTo>
                    <a:pt x="123816" y="1198149"/>
                  </a:lnTo>
                  <a:close/>
                </a:path>
                <a:path w="11962130" h="7343775">
                  <a:moveTo>
                    <a:pt x="156670" y="1115037"/>
                  </a:moveTo>
                  <a:lnTo>
                    <a:pt x="148352" y="1116879"/>
                  </a:lnTo>
                  <a:lnTo>
                    <a:pt x="141331" y="1121707"/>
                  </a:lnTo>
                  <a:lnTo>
                    <a:pt x="136519" y="1129157"/>
                  </a:lnTo>
                  <a:lnTo>
                    <a:pt x="134974" y="1137846"/>
                  </a:lnTo>
                  <a:lnTo>
                    <a:pt x="136817" y="1146164"/>
                  </a:lnTo>
                  <a:lnTo>
                    <a:pt x="141644" y="1153185"/>
                  </a:lnTo>
                  <a:lnTo>
                    <a:pt x="149053" y="1157980"/>
                  </a:lnTo>
                  <a:lnTo>
                    <a:pt x="157743" y="1159525"/>
                  </a:lnTo>
                  <a:lnTo>
                    <a:pt x="166063" y="1157678"/>
                  </a:lnTo>
                  <a:lnTo>
                    <a:pt x="173089" y="1152839"/>
                  </a:lnTo>
                  <a:lnTo>
                    <a:pt x="177893" y="1145406"/>
                  </a:lnTo>
                  <a:lnTo>
                    <a:pt x="179439" y="1136717"/>
                  </a:lnTo>
                  <a:lnTo>
                    <a:pt x="177596" y="1128398"/>
                  </a:lnTo>
                  <a:lnTo>
                    <a:pt x="172769" y="1121378"/>
                  </a:lnTo>
                  <a:lnTo>
                    <a:pt x="165360" y="1116582"/>
                  </a:lnTo>
                  <a:lnTo>
                    <a:pt x="156670" y="1115037"/>
                  </a:lnTo>
                  <a:close/>
                </a:path>
                <a:path w="11962130" h="7343775">
                  <a:moveTo>
                    <a:pt x="193623" y="1033657"/>
                  </a:moveTo>
                  <a:lnTo>
                    <a:pt x="185223" y="1035086"/>
                  </a:lnTo>
                  <a:lnTo>
                    <a:pt x="177973" y="1039561"/>
                  </a:lnTo>
                  <a:lnTo>
                    <a:pt x="172800" y="1046765"/>
                  </a:lnTo>
                  <a:lnTo>
                    <a:pt x="170827" y="1055367"/>
                  </a:lnTo>
                  <a:lnTo>
                    <a:pt x="172256" y="1063766"/>
                  </a:lnTo>
                  <a:lnTo>
                    <a:pt x="176730" y="1071016"/>
                  </a:lnTo>
                  <a:lnTo>
                    <a:pt x="183893" y="1076172"/>
                  </a:lnTo>
                  <a:lnTo>
                    <a:pt x="192496" y="1078144"/>
                  </a:lnTo>
                  <a:lnTo>
                    <a:pt x="200897" y="1076711"/>
                  </a:lnTo>
                  <a:lnTo>
                    <a:pt x="208153" y="1072224"/>
                  </a:lnTo>
                  <a:lnTo>
                    <a:pt x="213320" y="1065038"/>
                  </a:lnTo>
                  <a:lnTo>
                    <a:pt x="215293" y="1056436"/>
                  </a:lnTo>
                  <a:lnTo>
                    <a:pt x="213863" y="1048036"/>
                  </a:lnTo>
                  <a:lnTo>
                    <a:pt x="209388" y="1040786"/>
                  </a:lnTo>
                  <a:lnTo>
                    <a:pt x="202225" y="1035630"/>
                  </a:lnTo>
                  <a:lnTo>
                    <a:pt x="193623" y="1033657"/>
                  </a:lnTo>
                  <a:close/>
                </a:path>
                <a:path w="11962130" h="7343775">
                  <a:moveTo>
                    <a:pt x="234551" y="954208"/>
                  </a:moveTo>
                  <a:lnTo>
                    <a:pt x="226092" y="955226"/>
                  </a:lnTo>
                  <a:lnTo>
                    <a:pt x="218632" y="959343"/>
                  </a:lnTo>
                  <a:lnTo>
                    <a:pt x="213113" y="966285"/>
                  </a:lnTo>
                  <a:lnTo>
                    <a:pt x="210724" y="974781"/>
                  </a:lnTo>
                  <a:lnTo>
                    <a:pt x="211742" y="983240"/>
                  </a:lnTo>
                  <a:lnTo>
                    <a:pt x="215858" y="990701"/>
                  </a:lnTo>
                  <a:lnTo>
                    <a:pt x="222761" y="996199"/>
                  </a:lnTo>
                  <a:lnTo>
                    <a:pt x="231258" y="998588"/>
                  </a:lnTo>
                  <a:lnTo>
                    <a:pt x="239719" y="997565"/>
                  </a:lnTo>
                  <a:lnTo>
                    <a:pt x="247185" y="993437"/>
                  </a:lnTo>
                  <a:lnTo>
                    <a:pt x="252695" y="986511"/>
                  </a:lnTo>
                  <a:lnTo>
                    <a:pt x="255085" y="978015"/>
                  </a:lnTo>
                  <a:lnTo>
                    <a:pt x="254066" y="969556"/>
                  </a:lnTo>
                  <a:lnTo>
                    <a:pt x="249950" y="962096"/>
                  </a:lnTo>
                  <a:lnTo>
                    <a:pt x="243047" y="956598"/>
                  </a:lnTo>
                  <a:lnTo>
                    <a:pt x="234551" y="954208"/>
                  </a:lnTo>
                  <a:close/>
                </a:path>
                <a:path w="11962130" h="7343775">
                  <a:moveTo>
                    <a:pt x="279348" y="876878"/>
                  </a:moveTo>
                  <a:lnTo>
                    <a:pt x="270850" y="877489"/>
                  </a:lnTo>
                  <a:lnTo>
                    <a:pt x="263200" y="881241"/>
                  </a:lnTo>
                  <a:lnTo>
                    <a:pt x="257354" y="887910"/>
                  </a:lnTo>
                  <a:lnTo>
                    <a:pt x="254558" y="896281"/>
                  </a:lnTo>
                  <a:lnTo>
                    <a:pt x="255169" y="904780"/>
                  </a:lnTo>
                  <a:lnTo>
                    <a:pt x="258922" y="912429"/>
                  </a:lnTo>
                  <a:lnTo>
                    <a:pt x="265553" y="918253"/>
                  </a:lnTo>
                  <a:lnTo>
                    <a:pt x="273924" y="921048"/>
                  </a:lnTo>
                  <a:lnTo>
                    <a:pt x="282425" y="920433"/>
                  </a:lnTo>
                  <a:lnTo>
                    <a:pt x="290080" y="916669"/>
                  </a:lnTo>
                  <a:lnTo>
                    <a:pt x="295917" y="910015"/>
                  </a:lnTo>
                  <a:lnTo>
                    <a:pt x="298713" y="901644"/>
                  </a:lnTo>
                  <a:lnTo>
                    <a:pt x="298102" y="893146"/>
                  </a:lnTo>
                  <a:lnTo>
                    <a:pt x="294350" y="885497"/>
                  </a:lnTo>
                  <a:lnTo>
                    <a:pt x="287719" y="879673"/>
                  </a:lnTo>
                  <a:lnTo>
                    <a:pt x="279348" y="876878"/>
                  </a:lnTo>
                  <a:close/>
                </a:path>
                <a:path w="11962130" h="7343775">
                  <a:moveTo>
                    <a:pt x="327919" y="801853"/>
                  </a:moveTo>
                  <a:lnTo>
                    <a:pt x="319401" y="802050"/>
                  </a:lnTo>
                  <a:lnTo>
                    <a:pt x="311579" y="805427"/>
                  </a:lnTo>
                  <a:lnTo>
                    <a:pt x="305415" y="811805"/>
                  </a:lnTo>
                  <a:lnTo>
                    <a:pt x="302217" y="820030"/>
                  </a:lnTo>
                  <a:lnTo>
                    <a:pt x="302391" y="827531"/>
                  </a:lnTo>
                  <a:lnTo>
                    <a:pt x="302414" y="828548"/>
                  </a:lnTo>
                  <a:lnTo>
                    <a:pt x="305791" y="836371"/>
                  </a:lnTo>
                  <a:lnTo>
                    <a:pt x="312131" y="842510"/>
                  </a:lnTo>
                  <a:lnTo>
                    <a:pt x="320357" y="845708"/>
                  </a:lnTo>
                  <a:lnTo>
                    <a:pt x="328878" y="845506"/>
                  </a:lnTo>
                  <a:lnTo>
                    <a:pt x="336707" y="842118"/>
                  </a:lnTo>
                  <a:lnTo>
                    <a:pt x="342860" y="835756"/>
                  </a:lnTo>
                  <a:lnTo>
                    <a:pt x="346059" y="827531"/>
                  </a:lnTo>
                  <a:lnTo>
                    <a:pt x="345886" y="820030"/>
                  </a:lnTo>
                  <a:lnTo>
                    <a:pt x="345862" y="819013"/>
                  </a:lnTo>
                  <a:lnTo>
                    <a:pt x="342485" y="811190"/>
                  </a:lnTo>
                  <a:lnTo>
                    <a:pt x="336144" y="805051"/>
                  </a:lnTo>
                  <a:lnTo>
                    <a:pt x="327919" y="801853"/>
                  </a:lnTo>
                  <a:close/>
                </a:path>
                <a:path w="11962130" h="7343775">
                  <a:moveTo>
                    <a:pt x="371591" y="729097"/>
                  </a:moveTo>
                  <a:lnTo>
                    <a:pt x="363617" y="732098"/>
                  </a:lnTo>
                  <a:lnTo>
                    <a:pt x="357158" y="738176"/>
                  </a:lnTo>
                  <a:lnTo>
                    <a:pt x="353572" y="746240"/>
                  </a:lnTo>
                  <a:lnTo>
                    <a:pt x="353364" y="754757"/>
                  </a:lnTo>
                  <a:lnTo>
                    <a:pt x="356364" y="762731"/>
                  </a:lnTo>
                  <a:lnTo>
                    <a:pt x="362405" y="769165"/>
                  </a:lnTo>
                  <a:lnTo>
                    <a:pt x="370470" y="772751"/>
                  </a:lnTo>
                  <a:lnTo>
                    <a:pt x="378991" y="772955"/>
                  </a:lnTo>
                  <a:lnTo>
                    <a:pt x="386972" y="769943"/>
                  </a:lnTo>
                  <a:lnTo>
                    <a:pt x="393421" y="763880"/>
                  </a:lnTo>
                  <a:lnTo>
                    <a:pt x="397007" y="755816"/>
                  </a:lnTo>
                  <a:lnTo>
                    <a:pt x="397215" y="747299"/>
                  </a:lnTo>
                  <a:lnTo>
                    <a:pt x="394214" y="739325"/>
                  </a:lnTo>
                  <a:lnTo>
                    <a:pt x="388172" y="732891"/>
                  </a:lnTo>
                  <a:lnTo>
                    <a:pt x="380109" y="729305"/>
                  </a:lnTo>
                  <a:lnTo>
                    <a:pt x="371591" y="729097"/>
                  </a:lnTo>
                  <a:close/>
                </a:path>
                <a:path w="11962130" h="7343775">
                  <a:moveTo>
                    <a:pt x="427331" y="658793"/>
                  </a:moveTo>
                  <a:lnTo>
                    <a:pt x="419221" y="661403"/>
                  </a:lnTo>
                  <a:lnTo>
                    <a:pt x="412473" y="667160"/>
                  </a:lnTo>
                  <a:lnTo>
                    <a:pt x="408499" y="675040"/>
                  </a:lnTo>
                  <a:lnTo>
                    <a:pt x="407877" y="683537"/>
                  </a:lnTo>
                  <a:lnTo>
                    <a:pt x="410486" y="691647"/>
                  </a:lnTo>
                  <a:lnTo>
                    <a:pt x="416208" y="698367"/>
                  </a:lnTo>
                  <a:lnTo>
                    <a:pt x="424088" y="702341"/>
                  </a:lnTo>
                  <a:lnTo>
                    <a:pt x="432589" y="702959"/>
                  </a:lnTo>
                  <a:lnTo>
                    <a:pt x="440708" y="700339"/>
                  </a:lnTo>
                  <a:lnTo>
                    <a:pt x="447443" y="694598"/>
                  </a:lnTo>
                  <a:lnTo>
                    <a:pt x="451417" y="686718"/>
                  </a:lnTo>
                  <a:lnTo>
                    <a:pt x="452039" y="678220"/>
                  </a:lnTo>
                  <a:lnTo>
                    <a:pt x="449430" y="670109"/>
                  </a:lnTo>
                  <a:lnTo>
                    <a:pt x="443708" y="663389"/>
                  </a:lnTo>
                  <a:lnTo>
                    <a:pt x="435828" y="659416"/>
                  </a:lnTo>
                  <a:lnTo>
                    <a:pt x="427331" y="658793"/>
                  </a:lnTo>
                  <a:close/>
                </a:path>
                <a:path w="11962130" h="7343775">
                  <a:moveTo>
                    <a:pt x="486422" y="591313"/>
                  </a:moveTo>
                  <a:lnTo>
                    <a:pt x="478198" y="593539"/>
                  </a:lnTo>
                  <a:lnTo>
                    <a:pt x="471187" y="598972"/>
                  </a:lnTo>
                  <a:lnTo>
                    <a:pt x="466848" y="606656"/>
                  </a:lnTo>
                  <a:lnTo>
                    <a:pt x="465827" y="615115"/>
                  </a:lnTo>
                  <a:lnTo>
                    <a:pt x="468053" y="623339"/>
                  </a:lnTo>
                  <a:lnTo>
                    <a:pt x="473452" y="630321"/>
                  </a:lnTo>
                  <a:lnTo>
                    <a:pt x="481137" y="634660"/>
                  </a:lnTo>
                  <a:lnTo>
                    <a:pt x="489599" y="635677"/>
                  </a:lnTo>
                  <a:lnTo>
                    <a:pt x="497833" y="633441"/>
                  </a:lnTo>
                  <a:lnTo>
                    <a:pt x="504831" y="628022"/>
                  </a:lnTo>
                  <a:lnTo>
                    <a:pt x="509170" y="620337"/>
                  </a:lnTo>
                  <a:lnTo>
                    <a:pt x="510191" y="611879"/>
                  </a:lnTo>
                  <a:lnTo>
                    <a:pt x="507965" y="603655"/>
                  </a:lnTo>
                  <a:lnTo>
                    <a:pt x="502565" y="596673"/>
                  </a:lnTo>
                  <a:lnTo>
                    <a:pt x="494880" y="592334"/>
                  </a:lnTo>
                  <a:lnTo>
                    <a:pt x="486422" y="591313"/>
                  </a:lnTo>
                  <a:close/>
                </a:path>
                <a:path w="11962130" h="7343775">
                  <a:moveTo>
                    <a:pt x="549851" y="526816"/>
                  </a:moveTo>
                  <a:lnTo>
                    <a:pt x="541451" y="528243"/>
                  </a:lnTo>
                  <a:lnTo>
                    <a:pt x="533953" y="532979"/>
                  </a:lnTo>
                  <a:lnTo>
                    <a:pt x="528897" y="540213"/>
                  </a:lnTo>
                  <a:lnTo>
                    <a:pt x="527070" y="548535"/>
                  </a:lnTo>
                  <a:lnTo>
                    <a:pt x="528497" y="556935"/>
                  </a:lnTo>
                  <a:lnTo>
                    <a:pt x="533203" y="564401"/>
                  </a:lnTo>
                  <a:lnTo>
                    <a:pt x="540437" y="569457"/>
                  </a:lnTo>
                  <a:lnTo>
                    <a:pt x="548763" y="571280"/>
                  </a:lnTo>
                  <a:lnTo>
                    <a:pt x="557172" y="569843"/>
                  </a:lnTo>
                  <a:lnTo>
                    <a:pt x="564657" y="565120"/>
                  </a:lnTo>
                  <a:lnTo>
                    <a:pt x="569713" y="557887"/>
                  </a:lnTo>
                  <a:lnTo>
                    <a:pt x="571540" y="549565"/>
                  </a:lnTo>
                  <a:lnTo>
                    <a:pt x="570113" y="541165"/>
                  </a:lnTo>
                  <a:lnTo>
                    <a:pt x="565407" y="533698"/>
                  </a:lnTo>
                  <a:lnTo>
                    <a:pt x="558173" y="528642"/>
                  </a:lnTo>
                  <a:lnTo>
                    <a:pt x="549851" y="526816"/>
                  </a:lnTo>
                  <a:close/>
                </a:path>
                <a:path w="11962130" h="7343775">
                  <a:moveTo>
                    <a:pt x="615388" y="465591"/>
                  </a:moveTo>
                  <a:lnTo>
                    <a:pt x="606929" y="466611"/>
                  </a:lnTo>
                  <a:lnTo>
                    <a:pt x="599211" y="470980"/>
                  </a:lnTo>
                  <a:lnTo>
                    <a:pt x="593811" y="477962"/>
                  </a:lnTo>
                  <a:lnTo>
                    <a:pt x="591585" y="486186"/>
                  </a:lnTo>
                  <a:lnTo>
                    <a:pt x="592606" y="494645"/>
                  </a:lnTo>
                  <a:lnTo>
                    <a:pt x="596945" y="502329"/>
                  </a:lnTo>
                  <a:lnTo>
                    <a:pt x="603927" y="507728"/>
                  </a:lnTo>
                  <a:lnTo>
                    <a:pt x="612155" y="509951"/>
                  </a:lnTo>
                  <a:lnTo>
                    <a:pt x="620624" y="508922"/>
                  </a:lnTo>
                  <a:lnTo>
                    <a:pt x="628328" y="504565"/>
                  </a:lnTo>
                  <a:lnTo>
                    <a:pt x="633727" y="497584"/>
                  </a:lnTo>
                  <a:lnTo>
                    <a:pt x="635953" y="489360"/>
                  </a:lnTo>
                  <a:lnTo>
                    <a:pt x="634933" y="480900"/>
                  </a:lnTo>
                  <a:lnTo>
                    <a:pt x="630594" y="473215"/>
                  </a:lnTo>
                  <a:lnTo>
                    <a:pt x="623613" y="467817"/>
                  </a:lnTo>
                  <a:lnTo>
                    <a:pt x="615388" y="465591"/>
                  </a:lnTo>
                  <a:close/>
                </a:path>
                <a:path w="11962130" h="7343775">
                  <a:moveTo>
                    <a:pt x="683821" y="407654"/>
                  </a:moveTo>
                  <a:lnTo>
                    <a:pt x="675323" y="408276"/>
                  </a:lnTo>
                  <a:lnTo>
                    <a:pt x="667407" y="412277"/>
                  </a:lnTo>
                  <a:lnTo>
                    <a:pt x="661687" y="418997"/>
                  </a:lnTo>
                  <a:lnTo>
                    <a:pt x="659077" y="427108"/>
                  </a:lnTo>
                  <a:lnTo>
                    <a:pt x="659699" y="435606"/>
                  </a:lnTo>
                  <a:lnTo>
                    <a:pt x="663674" y="443486"/>
                  </a:lnTo>
                  <a:lnTo>
                    <a:pt x="670394" y="449207"/>
                  </a:lnTo>
                  <a:lnTo>
                    <a:pt x="678508" y="451813"/>
                  </a:lnTo>
                  <a:lnTo>
                    <a:pt x="687015" y="451183"/>
                  </a:lnTo>
                  <a:lnTo>
                    <a:pt x="694916" y="447193"/>
                  </a:lnTo>
                  <a:lnTo>
                    <a:pt x="700637" y="440473"/>
                  </a:lnTo>
                  <a:lnTo>
                    <a:pt x="703247" y="432363"/>
                  </a:lnTo>
                  <a:lnTo>
                    <a:pt x="702625" y="423866"/>
                  </a:lnTo>
                  <a:lnTo>
                    <a:pt x="698651" y="415985"/>
                  </a:lnTo>
                  <a:lnTo>
                    <a:pt x="691931" y="410264"/>
                  </a:lnTo>
                  <a:lnTo>
                    <a:pt x="683821" y="407654"/>
                  </a:lnTo>
                  <a:close/>
                </a:path>
                <a:path w="11962130" h="7343775">
                  <a:moveTo>
                    <a:pt x="755051" y="353154"/>
                  </a:moveTo>
                  <a:lnTo>
                    <a:pt x="746534" y="353362"/>
                  </a:lnTo>
                  <a:lnTo>
                    <a:pt x="738433" y="356974"/>
                  </a:lnTo>
                  <a:lnTo>
                    <a:pt x="732392" y="363407"/>
                  </a:lnTo>
                  <a:lnTo>
                    <a:pt x="729391" y="371382"/>
                  </a:lnTo>
                  <a:lnTo>
                    <a:pt x="729571" y="378779"/>
                  </a:lnTo>
                  <a:lnTo>
                    <a:pt x="729599" y="379900"/>
                  </a:lnTo>
                  <a:lnTo>
                    <a:pt x="733184" y="387964"/>
                  </a:lnTo>
                  <a:lnTo>
                    <a:pt x="739619" y="394005"/>
                  </a:lnTo>
                  <a:lnTo>
                    <a:pt x="747597" y="397003"/>
                  </a:lnTo>
                  <a:lnTo>
                    <a:pt x="756126" y="396787"/>
                  </a:lnTo>
                  <a:lnTo>
                    <a:pt x="764211" y="393186"/>
                  </a:lnTo>
                  <a:lnTo>
                    <a:pt x="770252" y="386753"/>
                  </a:lnTo>
                  <a:lnTo>
                    <a:pt x="773253" y="378779"/>
                  </a:lnTo>
                  <a:lnTo>
                    <a:pt x="773073" y="371382"/>
                  </a:lnTo>
                  <a:lnTo>
                    <a:pt x="773045" y="370261"/>
                  </a:lnTo>
                  <a:lnTo>
                    <a:pt x="769459" y="362197"/>
                  </a:lnTo>
                  <a:lnTo>
                    <a:pt x="763026" y="356155"/>
                  </a:lnTo>
                  <a:lnTo>
                    <a:pt x="755051" y="353154"/>
                  </a:lnTo>
                  <a:close/>
                </a:path>
                <a:path w="11962130" h="7343775">
                  <a:moveTo>
                    <a:pt x="820334" y="302023"/>
                  </a:moveTo>
                  <a:lnTo>
                    <a:pt x="812071" y="305245"/>
                  </a:lnTo>
                  <a:lnTo>
                    <a:pt x="805731" y="311384"/>
                  </a:lnTo>
                  <a:lnTo>
                    <a:pt x="802354" y="319207"/>
                  </a:lnTo>
                  <a:lnTo>
                    <a:pt x="802156" y="327724"/>
                  </a:lnTo>
                  <a:lnTo>
                    <a:pt x="805355" y="335950"/>
                  </a:lnTo>
                  <a:lnTo>
                    <a:pt x="811495" y="342290"/>
                  </a:lnTo>
                  <a:lnTo>
                    <a:pt x="819321" y="345664"/>
                  </a:lnTo>
                  <a:lnTo>
                    <a:pt x="827850" y="345854"/>
                  </a:lnTo>
                  <a:lnTo>
                    <a:pt x="836098" y="342642"/>
                  </a:lnTo>
                  <a:lnTo>
                    <a:pt x="842438" y="336502"/>
                  </a:lnTo>
                  <a:lnTo>
                    <a:pt x="845814" y="328680"/>
                  </a:lnTo>
                  <a:lnTo>
                    <a:pt x="846012" y="320162"/>
                  </a:lnTo>
                  <a:lnTo>
                    <a:pt x="842813" y="311937"/>
                  </a:lnTo>
                  <a:lnTo>
                    <a:pt x="836674" y="305596"/>
                  </a:lnTo>
                  <a:lnTo>
                    <a:pt x="828852" y="302220"/>
                  </a:lnTo>
                  <a:lnTo>
                    <a:pt x="820334" y="302023"/>
                  </a:lnTo>
                  <a:close/>
                </a:path>
                <a:path w="11962130" h="7343775">
                  <a:moveTo>
                    <a:pt x="896594" y="254378"/>
                  </a:moveTo>
                  <a:lnTo>
                    <a:pt x="888184" y="257196"/>
                  </a:lnTo>
                  <a:lnTo>
                    <a:pt x="881553" y="263020"/>
                  </a:lnTo>
                  <a:lnTo>
                    <a:pt x="877801" y="270670"/>
                  </a:lnTo>
                  <a:lnTo>
                    <a:pt x="877190" y="279168"/>
                  </a:lnTo>
                  <a:lnTo>
                    <a:pt x="879985" y="287539"/>
                  </a:lnTo>
                  <a:lnTo>
                    <a:pt x="885810" y="294169"/>
                  </a:lnTo>
                  <a:lnTo>
                    <a:pt x="893464" y="297919"/>
                  </a:lnTo>
                  <a:lnTo>
                    <a:pt x="901974" y="298523"/>
                  </a:lnTo>
                  <a:lnTo>
                    <a:pt x="910367" y="295715"/>
                  </a:lnTo>
                  <a:lnTo>
                    <a:pt x="916998" y="289891"/>
                  </a:lnTo>
                  <a:lnTo>
                    <a:pt x="920750" y="282242"/>
                  </a:lnTo>
                  <a:lnTo>
                    <a:pt x="921361" y="273743"/>
                  </a:lnTo>
                  <a:lnTo>
                    <a:pt x="918565" y="265372"/>
                  </a:lnTo>
                  <a:lnTo>
                    <a:pt x="912741" y="258741"/>
                  </a:lnTo>
                  <a:lnTo>
                    <a:pt x="905092" y="254989"/>
                  </a:lnTo>
                  <a:lnTo>
                    <a:pt x="896594" y="254378"/>
                  </a:lnTo>
                  <a:close/>
                </a:path>
                <a:path w="11962130" h="7343775">
                  <a:moveTo>
                    <a:pt x="975102" y="210559"/>
                  </a:moveTo>
                  <a:lnTo>
                    <a:pt x="966567" y="212968"/>
                  </a:lnTo>
                  <a:lnTo>
                    <a:pt x="959663" y="218467"/>
                  </a:lnTo>
                  <a:lnTo>
                    <a:pt x="955547" y="225927"/>
                  </a:lnTo>
                  <a:lnTo>
                    <a:pt x="954529" y="234386"/>
                  </a:lnTo>
                  <a:lnTo>
                    <a:pt x="956919" y="242882"/>
                  </a:lnTo>
                  <a:lnTo>
                    <a:pt x="962418" y="249785"/>
                  </a:lnTo>
                  <a:lnTo>
                    <a:pt x="969882" y="253899"/>
                  </a:lnTo>
                  <a:lnTo>
                    <a:pt x="978353" y="254911"/>
                  </a:lnTo>
                  <a:lnTo>
                    <a:pt x="986872" y="252510"/>
                  </a:lnTo>
                  <a:lnTo>
                    <a:pt x="993775" y="247012"/>
                  </a:lnTo>
                  <a:lnTo>
                    <a:pt x="997891" y="239552"/>
                  </a:lnTo>
                  <a:lnTo>
                    <a:pt x="998910" y="231093"/>
                  </a:lnTo>
                  <a:lnTo>
                    <a:pt x="996520" y="222596"/>
                  </a:lnTo>
                  <a:lnTo>
                    <a:pt x="991021" y="215693"/>
                  </a:lnTo>
                  <a:lnTo>
                    <a:pt x="983561" y="211577"/>
                  </a:lnTo>
                  <a:lnTo>
                    <a:pt x="975102" y="210559"/>
                  </a:lnTo>
                  <a:close/>
                </a:path>
                <a:path w="11962130" h="7343775">
                  <a:moveTo>
                    <a:pt x="1055695" y="170677"/>
                  </a:moveTo>
                  <a:lnTo>
                    <a:pt x="1047052" y="172669"/>
                  </a:lnTo>
                  <a:lnTo>
                    <a:pt x="1039890" y="177824"/>
                  </a:lnTo>
                  <a:lnTo>
                    <a:pt x="1035415" y="185075"/>
                  </a:lnTo>
                  <a:lnTo>
                    <a:pt x="1033986" y="193474"/>
                  </a:lnTo>
                  <a:lnTo>
                    <a:pt x="1035959" y="202077"/>
                  </a:lnTo>
                  <a:lnTo>
                    <a:pt x="1041115" y="209239"/>
                  </a:lnTo>
                  <a:lnTo>
                    <a:pt x="1048370" y="213712"/>
                  </a:lnTo>
                  <a:lnTo>
                    <a:pt x="1056781" y="215136"/>
                  </a:lnTo>
                  <a:lnTo>
                    <a:pt x="1065406" y="213152"/>
                  </a:lnTo>
                  <a:lnTo>
                    <a:pt x="1072570" y="207997"/>
                  </a:lnTo>
                  <a:lnTo>
                    <a:pt x="1077044" y="200746"/>
                  </a:lnTo>
                  <a:lnTo>
                    <a:pt x="1078474" y="192347"/>
                  </a:lnTo>
                  <a:lnTo>
                    <a:pt x="1076501" y="183744"/>
                  </a:lnTo>
                  <a:lnTo>
                    <a:pt x="1071345" y="176582"/>
                  </a:lnTo>
                  <a:lnTo>
                    <a:pt x="1064095" y="172107"/>
                  </a:lnTo>
                  <a:lnTo>
                    <a:pt x="1055695" y="170677"/>
                  </a:lnTo>
                  <a:close/>
                </a:path>
                <a:path w="11962130" h="7343775">
                  <a:moveTo>
                    <a:pt x="1138181" y="134842"/>
                  </a:moveTo>
                  <a:lnTo>
                    <a:pt x="1129451" y="136404"/>
                  </a:lnTo>
                  <a:lnTo>
                    <a:pt x="1122042" y="141199"/>
                  </a:lnTo>
                  <a:lnTo>
                    <a:pt x="1117215" y="148220"/>
                  </a:lnTo>
                  <a:lnTo>
                    <a:pt x="1115372" y="156538"/>
                  </a:lnTo>
                  <a:lnTo>
                    <a:pt x="1116918" y="165227"/>
                  </a:lnTo>
                  <a:lnTo>
                    <a:pt x="1121714" y="172636"/>
                  </a:lnTo>
                  <a:lnTo>
                    <a:pt x="1128739" y="177462"/>
                  </a:lnTo>
                  <a:lnTo>
                    <a:pt x="1137069" y="179300"/>
                  </a:lnTo>
                  <a:lnTo>
                    <a:pt x="1145782" y="177745"/>
                  </a:lnTo>
                  <a:lnTo>
                    <a:pt x="1153191" y="172949"/>
                  </a:lnTo>
                  <a:lnTo>
                    <a:pt x="1158019" y="165928"/>
                  </a:lnTo>
                  <a:lnTo>
                    <a:pt x="1159861" y="157610"/>
                  </a:lnTo>
                  <a:lnTo>
                    <a:pt x="1158316" y="148921"/>
                  </a:lnTo>
                  <a:lnTo>
                    <a:pt x="1153520" y="141512"/>
                  </a:lnTo>
                  <a:lnTo>
                    <a:pt x="1146500" y="136684"/>
                  </a:lnTo>
                  <a:lnTo>
                    <a:pt x="1138181" y="134842"/>
                  </a:lnTo>
                  <a:close/>
                </a:path>
                <a:path w="11962130" h="7343775">
                  <a:moveTo>
                    <a:pt x="1222336" y="103148"/>
                  </a:moveTo>
                  <a:lnTo>
                    <a:pt x="1213539" y="104279"/>
                  </a:lnTo>
                  <a:lnTo>
                    <a:pt x="1205904" y="108706"/>
                  </a:lnTo>
                  <a:lnTo>
                    <a:pt x="1200739" y="115482"/>
                  </a:lnTo>
                  <a:lnTo>
                    <a:pt x="1198491" y="123700"/>
                  </a:lnTo>
                  <a:lnTo>
                    <a:pt x="1199608" y="132454"/>
                  </a:lnTo>
                  <a:lnTo>
                    <a:pt x="1204036" y="140089"/>
                  </a:lnTo>
                  <a:lnTo>
                    <a:pt x="1210816" y="145253"/>
                  </a:lnTo>
                  <a:lnTo>
                    <a:pt x="1219046" y="147497"/>
                  </a:lnTo>
                  <a:lnTo>
                    <a:pt x="1227825" y="146371"/>
                  </a:lnTo>
                  <a:lnTo>
                    <a:pt x="1235460" y="141944"/>
                  </a:lnTo>
                  <a:lnTo>
                    <a:pt x="1240626" y="135169"/>
                  </a:lnTo>
                  <a:lnTo>
                    <a:pt x="1242874" y="126951"/>
                  </a:lnTo>
                  <a:lnTo>
                    <a:pt x="1241756" y="118196"/>
                  </a:lnTo>
                  <a:lnTo>
                    <a:pt x="1237330" y="110561"/>
                  </a:lnTo>
                  <a:lnTo>
                    <a:pt x="1230554" y="105396"/>
                  </a:lnTo>
                  <a:lnTo>
                    <a:pt x="1222336" y="103148"/>
                  </a:lnTo>
                  <a:close/>
                </a:path>
                <a:path w="11962130" h="7343775">
                  <a:moveTo>
                    <a:pt x="1307972" y="75678"/>
                  </a:moveTo>
                  <a:lnTo>
                    <a:pt x="1299131" y="76373"/>
                  </a:lnTo>
                  <a:lnTo>
                    <a:pt x="1291286" y="80417"/>
                  </a:lnTo>
                  <a:lnTo>
                    <a:pt x="1285791" y="86929"/>
                  </a:lnTo>
                  <a:lnTo>
                    <a:pt x="1283139" y="95026"/>
                  </a:lnTo>
                  <a:lnTo>
                    <a:pt x="1283822" y="103825"/>
                  </a:lnTo>
                  <a:lnTo>
                    <a:pt x="1287867" y="111669"/>
                  </a:lnTo>
                  <a:lnTo>
                    <a:pt x="1294383" y="117162"/>
                  </a:lnTo>
                  <a:lnTo>
                    <a:pt x="1302493" y="119811"/>
                  </a:lnTo>
                  <a:lnTo>
                    <a:pt x="1311316" y="119120"/>
                  </a:lnTo>
                  <a:lnTo>
                    <a:pt x="1319161" y="115077"/>
                  </a:lnTo>
                  <a:lnTo>
                    <a:pt x="1324656" y="108565"/>
                  </a:lnTo>
                  <a:lnTo>
                    <a:pt x="1327308" y="100468"/>
                  </a:lnTo>
                  <a:lnTo>
                    <a:pt x="1326625" y="91669"/>
                  </a:lnTo>
                  <a:lnTo>
                    <a:pt x="1322581" y="83824"/>
                  </a:lnTo>
                  <a:lnTo>
                    <a:pt x="1316069" y="78330"/>
                  </a:lnTo>
                  <a:lnTo>
                    <a:pt x="1307972" y="75678"/>
                  </a:lnTo>
                  <a:close/>
                </a:path>
                <a:path w="11962130" h="7343775">
                  <a:moveTo>
                    <a:pt x="1394871" y="52502"/>
                  </a:moveTo>
                  <a:lnTo>
                    <a:pt x="1386005" y="52758"/>
                  </a:lnTo>
                  <a:lnTo>
                    <a:pt x="1377970" y="56408"/>
                  </a:lnTo>
                  <a:lnTo>
                    <a:pt x="1372159" y="62640"/>
                  </a:lnTo>
                  <a:lnTo>
                    <a:pt x="1369109" y="70595"/>
                  </a:lnTo>
                  <a:lnTo>
                    <a:pt x="1369322" y="78220"/>
                  </a:lnTo>
                  <a:lnTo>
                    <a:pt x="1369355" y="79416"/>
                  </a:lnTo>
                  <a:lnTo>
                    <a:pt x="1373006" y="87452"/>
                  </a:lnTo>
                  <a:lnTo>
                    <a:pt x="1379242" y="93262"/>
                  </a:lnTo>
                  <a:lnTo>
                    <a:pt x="1387210" y="96309"/>
                  </a:lnTo>
                  <a:lnTo>
                    <a:pt x="1396057" y="96056"/>
                  </a:lnTo>
                  <a:lnTo>
                    <a:pt x="1404093" y="92407"/>
                  </a:lnTo>
                  <a:lnTo>
                    <a:pt x="1409904" y="86175"/>
                  </a:lnTo>
                  <a:lnTo>
                    <a:pt x="1412954" y="78220"/>
                  </a:lnTo>
                  <a:lnTo>
                    <a:pt x="1412740" y="70595"/>
                  </a:lnTo>
                  <a:lnTo>
                    <a:pt x="1412707" y="69397"/>
                  </a:lnTo>
                  <a:lnTo>
                    <a:pt x="1409057" y="61362"/>
                  </a:lnTo>
                  <a:lnTo>
                    <a:pt x="1402826" y="55551"/>
                  </a:lnTo>
                  <a:lnTo>
                    <a:pt x="1394871" y="52502"/>
                  </a:lnTo>
                  <a:close/>
                </a:path>
                <a:path w="11962130" h="7343775">
                  <a:moveTo>
                    <a:pt x="1473964" y="33484"/>
                  </a:moveTo>
                  <a:lnTo>
                    <a:pt x="1465755" y="36724"/>
                  </a:lnTo>
                  <a:lnTo>
                    <a:pt x="1459637" y="42655"/>
                  </a:lnTo>
                  <a:lnTo>
                    <a:pt x="1456191" y="50446"/>
                  </a:lnTo>
                  <a:lnTo>
                    <a:pt x="1455992" y="59269"/>
                  </a:lnTo>
                  <a:lnTo>
                    <a:pt x="1459233" y="67479"/>
                  </a:lnTo>
                  <a:lnTo>
                    <a:pt x="1465168" y="73595"/>
                  </a:lnTo>
                  <a:lnTo>
                    <a:pt x="1472973" y="77040"/>
                  </a:lnTo>
                  <a:lnTo>
                    <a:pt x="1481822" y="77233"/>
                  </a:lnTo>
                  <a:lnTo>
                    <a:pt x="1490030" y="73993"/>
                  </a:lnTo>
                  <a:lnTo>
                    <a:pt x="1496148" y="68063"/>
                  </a:lnTo>
                  <a:lnTo>
                    <a:pt x="1499595" y="60271"/>
                  </a:lnTo>
                  <a:lnTo>
                    <a:pt x="1499793" y="51448"/>
                  </a:lnTo>
                  <a:lnTo>
                    <a:pt x="1496553" y="43239"/>
                  </a:lnTo>
                  <a:lnTo>
                    <a:pt x="1490623" y="37121"/>
                  </a:lnTo>
                  <a:lnTo>
                    <a:pt x="1482831" y="33674"/>
                  </a:lnTo>
                  <a:lnTo>
                    <a:pt x="1473964" y="33484"/>
                  </a:lnTo>
                  <a:close/>
                </a:path>
                <a:path w="11962130" h="7343775">
                  <a:moveTo>
                    <a:pt x="1562769" y="18591"/>
                  </a:moveTo>
                  <a:lnTo>
                    <a:pt x="1554407" y="21414"/>
                  </a:lnTo>
                  <a:lnTo>
                    <a:pt x="1547999" y="27029"/>
                  </a:lnTo>
                  <a:lnTo>
                    <a:pt x="1544164" y="34638"/>
                  </a:lnTo>
                  <a:lnTo>
                    <a:pt x="1543522" y="43440"/>
                  </a:lnTo>
                  <a:lnTo>
                    <a:pt x="1546345" y="51802"/>
                  </a:lnTo>
                  <a:lnTo>
                    <a:pt x="1551964" y="58209"/>
                  </a:lnTo>
                  <a:lnTo>
                    <a:pt x="1559586" y="62042"/>
                  </a:lnTo>
                  <a:lnTo>
                    <a:pt x="1568413" y="62682"/>
                  </a:lnTo>
                  <a:lnTo>
                    <a:pt x="1576775" y="59860"/>
                  </a:lnTo>
                  <a:lnTo>
                    <a:pt x="1583183" y="54245"/>
                  </a:lnTo>
                  <a:lnTo>
                    <a:pt x="1587018" y="46636"/>
                  </a:lnTo>
                  <a:lnTo>
                    <a:pt x="1587661" y="37834"/>
                  </a:lnTo>
                  <a:lnTo>
                    <a:pt x="1584839" y="29472"/>
                  </a:lnTo>
                  <a:lnTo>
                    <a:pt x="1579224" y="23064"/>
                  </a:lnTo>
                  <a:lnTo>
                    <a:pt x="1571615" y="19229"/>
                  </a:lnTo>
                  <a:lnTo>
                    <a:pt x="1562769" y="18591"/>
                  </a:lnTo>
                  <a:close/>
                </a:path>
                <a:path w="11962130" h="7343775">
                  <a:moveTo>
                    <a:pt x="1651904" y="7912"/>
                  </a:moveTo>
                  <a:lnTo>
                    <a:pt x="1643441" y="10417"/>
                  </a:lnTo>
                  <a:lnTo>
                    <a:pt x="1636827" y="15786"/>
                  </a:lnTo>
                  <a:lnTo>
                    <a:pt x="1632708" y="23245"/>
                  </a:lnTo>
                  <a:lnTo>
                    <a:pt x="1631734" y="32016"/>
                  </a:lnTo>
                  <a:lnTo>
                    <a:pt x="1634239" y="40479"/>
                  </a:lnTo>
                  <a:lnTo>
                    <a:pt x="1639614" y="47093"/>
                  </a:lnTo>
                  <a:lnTo>
                    <a:pt x="1647085" y="51212"/>
                  </a:lnTo>
                  <a:lnTo>
                    <a:pt x="1655883" y="52184"/>
                  </a:lnTo>
                  <a:lnTo>
                    <a:pt x="1664345" y="49678"/>
                  </a:lnTo>
                  <a:lnTo>
                    <a:pt x="1670960" y="44309"/>
                  </a:lnTo>
                  <a:lnTo>
                    <a:pt x="1675079" y="36850"/>
                  </a:lnTo>
                  <a:lnTo>
                    <a:pt x="1676053" y="28078"/>
                  </a:lnTo>
                  <a:lnTo>
                    <a:pt x="1673548" y="19616"/>
                  </a:lnTo>
                  <a:lnTo>
                    <a:pt x="1668178" y="13001"/>
                  </a:lnTo>
                  <a:lnTo>
                    <a:pt x="1660720" y="8882"/>
                  </a:lnTo>
                  <a:lnTo>
                    <a:pt x="1651904" y="7912"/>
                  </a:lnTo>
                  <a:close/>
                </a:path>
                <a:path w="11962130" h="7343775">
                  <a:moveTo>
                    <a:pt x="1741755" y="1830"/>
                  </a:moveTo>
                  <a:lnTo>
                    <a:pt x="1733177" y="3904"/>
                  </a:lnTo>
                  <a:lnTo>
                    <a:pt x="1726298" y="8932"/>
                  </a:lnTo>
                  <a:lnTo>
                    <a:pt x="1721807" y="16173"/>
                  </a:lnTo>
                  <a:lnTo>
                    <a:pt x="1720391" y="24884"/>
                  </a:lnTo>
                  <a:lnTo>
                    <a:pt x="1722466" y="33462"/>
                  </a:lnTo>
                  <a:lnTo>
                    <a:pt x="1727498" y="40341"/>
                  </a:lnTo>
                  <a:lnTo>
                    <a:pt x="1734752" y="44831"/>
                  </a:lnTo>
                  <a:lnTo>
                    <a:pt x="1743489" y="46247"/>
                  </a:lnTo>
                  <a:lnTo>
                    <a:pt x="1752067" y="44173"/>
                  </a:lnTo>
                  <a:lnTo>
                    <a:pt x="1758945" y="39144"/>
                  </a:lnTo>
                  <a:lnTo>
                    <a:pt x="1763436" y="31904"/>
                  </a:lnTo>
                  <a:lnTo>
                    <a:pt x="1764852" y="23192"/>
                  </a:lnTo>
                  <a:lnTo>
                    <a:pt x="1762779" y="14614"/>
                  </a:lnTo>
                  <a:lnTo>
                    <a:pt x="1757751" y="7736"/>
                  </a:lnTo>
                  <a:lnTo>
                    <a:pt x="1750510" y="3245"/>
                  </a:lnTo>
                  <a:lnTo>
                    <a:pt x="1741755" y="1830"/>
                  </a:lnTo>
                  <a:close/>
                </a:path>
                <a:path w="11962130" h="7343775">
                  <a:moveTo>
                    <a:pt x="1831517" y="0"/>
                  </a:moveTo>
                  <a:lnTo>
                    <a:pt x="1822866" y="1746"/>
                  </a:lnTo>
                  <a:lnTo>
                    <a:pt x="1815802" y="6509"/>
                  </a:lnTo>
                  <a:lnTo>
                    <a:pt x="1811039" y="13574"/>
                  </a:lnTo>
                  <a:lnTo>
                    <a:pt x="1809292" y="22225"/>
                  </a:lnTo>
                  <a:lnTo>
                    <a:pt x="1811040" y="30875"/>
                  </a:lnTo>
                  <a:lnTo>
                    <a:pt x="1815807" y="37940"/>
                  </a:lnTo>
                  <a:lnTo>
                    <a:pt x="1822885" y="42703"/>
                  </a:lnTo>
                  <a:lnTo>
                    <a:pt x="1831562" y="44450"/>
                  </a:lnTo>
                  <a:lnTo>
                    <a:pt x="1840213" y="42703"/>
                  </a:lnTo>
                  <a:lnTo>
                    <a:pt x="1847277" y="37940"/>
                  </a:lnTo>
                  <a:lnTo>
                    <a:pt x="1852040" y="30875"/>
                  </a:lnTo>
                  <a:lnTo>
                    <a:pt x="1853787" y="22225"/>
                  </a:lnTo>
                  <a:lnTo>
                    <a:pt x="1852040" y="13574"/>
                  </a:lnTo>
                  <a:lnTo>
                    <a:pt x="1847277" y="6509"/>
                  </a:lnTo>
                  <a:lnTo>
                    <a:pt x="1840213" y="1746"/>
                  </a:lnTo>
                  <a:lnTo>
                    <a:pt x="1831517" y="0"/>
                  </a:lnTo>
                  <a:close/>
                </a:path>
                <a:path w="11962130" h="7343775">
                  <a:moveTo>
                    <a:pt x="1920462" y="0"/>
                  </a:moveTo>
                  <a:lnTo>
                    <a:pt x="1911811" y="1746"/>
                  </a:lnTo>
                  <a:lnTo>
                    <a:pt x="1904746" y="6509"/>
                  </a:lnTo>
                  <a:lnTo>
                    <a:pt x="1899983" y="13574"/>
                  </a:lnTo>
                  <a:lnTo>
                    <a:pt x="1898237" y="22225"/>
                  </a:lnTo>
                  <a:lnTo>
                    <a:pt x="1899984" y="30875"/>
                  </a:lnTo>
                  <a:lnTo>
                    <a:pt x="1904752" y="37940"/>
                  </a:lnTo>
                  <a:lnTo>
                    <a:pt x="1911830" y="42703"/>
                  </a:lnTo>
                  <a:lnTo>
                    <a:pt x="1920506" y="44450"/>
                  </a:lnTo>
                  <a:lnTo>
                    <a:pt x="1929157" y="42703"/>
                  </a:lnTo>
                  <a:lnTo>
                    <a:pt x="1936222" y="37940"/>
                  </a:lnTo>
                  <a:lnTo>
                    <a:pt x="1940985" y="30875"/>
                  </a:lnTo>
                  <a:lnTo>
                    <a:pt x="1942731" y="22225"/>
                  </a:lnTo>
                  <a:lnTo>
                    <a:pt x="1940985" y="13574"/>
                  </a:lnTo>
                  <a:lnTo>
                    <a:pt x="1936222" y="6509"/>
                  </a:lnTo>
                  <a:lnTo>
                    <a:pt x="1929157" y="1746"/>
                  </a:lnTo>
                  <a:lnTo>
                    <a:pt x="1920462" y="0"/>
                  </a:lnTo>
                  <a:close/>
                </a:path>
                <a:path w="11962130" h="7343775">
                  <a:moveTo>
                    <a:pt x="2009406" y="0"/>
                  </a:moveTo>
                  <a:lnTo>
                    <a:pt x="2000755" y="1746"/>
                  </a:lnTo>
                  <a:lnTo>
                    <a:pt x="1993691" y="6509"/>
                  </a:lnTo>
                  <a:lnTo>
                    <a:pt x="1988928" y="13574"/>
                  </a:lnTo>
                  <a:lnTo>
                    <a:pt x="1987181" y="22225"/>
                  </a:lnTo>
                  <a:lnTo>
                    <a:pt x="1988928" y="30875"/>
                  </a:lnTo>
                  <a:lnTo>
                    <a:pt x="1993696" y="37940"/>
                  </a:lnTo>
                  <a:lnTo>
                    <a:pt x="2000774" y="42703"/>
                  </a:lnTo>
                  <a:lnTo>
                    <a:pt x="2009451" y="44450"/>
                  </a:lnTo>
                  <a:lnTo>
                    <a:pt x="2018102" y="42703"/>
                  </a:lnTo>
                  <a:lnTo>
                    <a:pt x="2025166" y="37940"/>
                  </a:lnTo>
                  <a:lnTo>
                    <a:pt x="2029929" y="30875"/>
                  </a:lnTo>
                  <a:lnTo>
                    <a:pt x="2031676" y="22225"/>
                  </a:lnTo>
                  <a:lnTo>
                    <a:pt x="2029929" y="13574"/>
                  </a:lnTo>
                  <a:lnTo>
                    <a:pt x="2025166" y="6509"/>
                  </a:lnTo>
                  <a:lnTo>
                    <a:pt x="2018102" y="1746"/>
                  </a:lnTo>
                  <a:lnTo>
                    <a:pt x="2009406" y="0"/>
                  </a:lnTo>
                  <a:close/>
                </a:path>
                <a:path w="11962130" h="7343775">
                  <a:moveTo>
                    <a:pt x="2098351" y="0"/>
                  </a:moveTo>
                  <a:lnTo>
                    <a:pt x="2089700" y="1746"/>
                  </a:lnTo>
                  <a:lnTo>
                    <a:pt x="2082635" y="6509"/>
                  </a:lnTo>
                  <a:lnTo>
                    <a:pt x="2077872" y="13574"/>
                  </a:lnTo>
                  <a:lnTo>
                    <a:pt x="2076126" y="22225"/>
                  </a:lnTo>
                  <a:lnTo>
                    <a:pt x="2077873" y="30875"/>
                  </a:lnTo>
                  <a:lnTo>
                    <a:pt x="2082641" y="37940"/>
                  </a:lnTo>
                  <a:lnTo>
                    <a:pt x="2089718" y="42703"/>
                  </a:lnTo>
                  <a:lnTo>
                    <a:pt x="2098395" y="44450"/>
                  </a:lnTo>
                  <a:lnTo>
                    <a:pt x="2107046" y="42703"/>
                  </a:lnTo>
                  <a:lnTo>
                    <a:pt x="2114111" y="37940"/>
                  </a:lnTo>
                  <a:lnTo>
                    <a:pt x="2118874" y="30875"/>
                  </a:lnTo>
                  <a:lnTo>
                    <a:pt x="2120620" y="22225"/>
                  </a:lnTo>
                  <a:lnTo>
                    <a:pt x="2118874" y="13574"/>
                  </a:lnTo>
                  <a:lnTo>
                    <a:pt x="2114111" y="6509"/>
                  </a:lnTo>
                  <a:lnTo>
                    <a:pt x="2107046" y="1746"/>
                  </a:lnTo>
                  <a:lnTo>
                    <a:pt x="2098351" y="0"/>
                  </a:lnTo>
                  <a:close/>
                </a:path>
                <a:path w="11962130" h="7343775">
                  <a:moveTo>
                    <a:pt x="2187295" y="0"/>
                  </a:moveTo>
                  <a:lnTo>
                    <a:pt x="2178644" y="1746"/>
                  </a:lnTo>
                  <a:lnTo>
                    <a:pt x="2171580" y="6509"/>
                  </a:lnTo>
                  <a:lnTo>
                    <a:pt x="2166817" y="13574"/>
                  </a:lnTo>
                  <a:lnTo>
                    <a:pt x="2165070" y="22225"/>
                  </a:lnTo>
                  <a:lnTo>
                    <a:pt x="2166817" y="30875"/>
                  </a:lnTo>
                  <a:lnTo>
                    <a:pt x="2171585" y="37940"/>
                  </a:lnTo>
                  <a:lnTo>
                    <a:pt x="2178663" y="42703"/>
                  </a:lnTo>
                  <a:lnTo>
                    <a:pt x="2187340" y="44450"/>
                  </a:lnTo>
                  <a:lnTo>
                    <a:pt x="2195991" y="42703"/>
                  </a:lnTo>
                  <a:lnTo>
                    <a:pt x="2203055" y="37940"/>
                  </a:lnTo>
                  <a:lnTo>
                    <a:pt x="2207818" y="30875"/>
                  </a:lnTo>
                  <a:lnTo>
                    <a:pt x="2209565" y="22225"/>
                  </a:lnTo>
                  <a:lnTo>
                    <a:pt x="2207818" y="13574"/>
                  </a:lnTo>
                  <a:lnTo>
                    <a:pt x="2203055" y="6509"/>
                  </a:lnTo>
                  <a:lnTo>
                    <a:pt x="2195991" y="1746"/>
                  </a:lnTo>
                  <a:lnTo>
                    <a:pt x="2187295" y="0"/>
                  </a:lnTo>
                  <a:close/>
                </a:path>
                <a:path w="11962130" h="7343775">
                  <a:moveTo>
                    <a:pt x="2276240" y="0"/>
                  </a:moveTo>
                  <a:lnTo>
                    <a:pt x="2267589" y="1746"/>
                  </a:lnTo>
                  <a:lnTo>
                    <a:pt x="2260524" y="6509"/>
                  </a:lnTo>
                  <a:lnTo>
                    <a:pt x="2255761" y="13574"/>
                  </a:lnTo>
                  <a:lnTo>
                    <a:pt x="2254015" y="22225"/>
                  </a:lnTo>
                  <a:lnTo>
                    <a:pt x="2255762" y="30875"/>
                  </a:lnTo>
                  <a:lnTo>
                    <a:pt x="2260530" y="37940"/>
                  </a:lnTo>
                  <a:lnTo>
                    <a:pt x="2267607" y="42703"/>
                  </a:lnTo>
                  <a:lnTo>
                    <a:pt x="2276284" y="44450"/>
                  </a:lnTo>
                  <a:lnTo>
                    <a:pt x="2284935" y="42703"/>
                  </a:lnTo>
                  <a:lnTo>
                    <a:pt x="2291999" y="37940"/>
                  </a:lnTo>
                  <a:lnTo>
                    <a:pt x="2296762" y="30875"/>
                  </a:lnTo>
                  <a:lnTo>
                    <a:pt x="2298509" y="22225"/>
                  </a:lnTo>
                  <a:lnTo>
                    <a:pt x="2296762" y="13574"/>
                  </a:lnTo>
                  <a:lnTo>
                    <a:pt x="2291999" y="6509"/>
                  </a:lnTo>
                  <a:lnTo>
                    <a:pt x="2284935" y="1746"/>
                  </a:lnTo>
                  <a:lnTo>
                    <a:pt x="2276240" y="0"/>
                  </a:lnTo>
                  <a:close/>
                </a:path>
                <a:path w="11962130" h="7343775">
                  <a:moveTo>
                    <a:pt x="2365184" y="0"/>
                  </a:moveTo>
                  <a:lnTo>
                    <a:pt x="2356533" y="1746"/>
                  </a:lnTo>
                  <a:lnTo>
                    <a:pt x="2349469" y="6509"/>
                  </a:lnTo>
                  <a:lnTo>
                    <a:pt x="2344706" y="13574"/>
                  </a:lnTo>
                  <a:lnTo>
                    <a:pt x="2342959" y="22225"/>
                  </a:lnTo>
                  <a:lnTo>
                    <a:pt x="2344706" y="30875"/>
                  </a:lnTo>
                  <a:lnTo>
                    <a:pt x="2349474" y="37940"/>
                  </a:lnTo>
                  <a:lnTo>
                    <a:pt x="2356552" y="42703"/>
                  </a:lnTo>
                  <a:lnTo>
                    <a:pt x="2365228" y="44450"/>
                  </a:lnTo>
                  <a:lnTo>
                    <a:pt x="2373879" y="42703"/>
                  </a:lnTo>
                  <a:lnTo>
                    <a:pt x="2380944" y="37940"/>
                  </a:lnTo>
                  <a:lnTo>
                    <a:pt x="2385707" y="30875"/>
                  </a:lnTo>
                  <a:lnTo>
                    <a:pt x="2387453" y="22225"/>
                  </a:lnTo>
                  <a:lnTo>
                    <a:pt x="2385707" y="13574"/>
                  </a:lnTo>
                  <a:lnTo>
                    <a:pt x="2380944" y="6509"/>
                  </a:lnTo>
                  <a:lnTo>
                    <a:pt x="2373879" y="1746"/>
                  </a:lnTo>
                  <a:lnTo>
                    <a:pt x="2365184" y="0"/>
                  </a:lnTo>
                  <a:close/>
                </a:path>
                <a:path w="11962130" h="7343775">
                  <a:moveTo>
                    <a:pt x="2454128" y="0"/>
                  </a:moveTo>
                  <a:lnTo>
                    <a:pt x="2445477" y="1746"/>
                  </a:lnTo>
                  <a:lnTo>
                    <a:pt x="2438413" y="6509"/>
                  </a:lnTo>
                  <a:lnTo>
                    <a:pt x="2433650" y="13574"/>
                  </a:lnTo>
                  <a:lnTo>
                    <a:pt x="2431903" y="22225"/>
                  </a:lnTo>
                  <a:lnTo>
                    <a:pt x="2433651" y="30875"/>
                  </a:lnTo>
                  <a:lnTo>
                    <a:pt x="2438419" y="37940"/>
                  </a:lnTo>
                  <a:lnTo>
                    <a:pt x="2445496" y="42703"/>
                  </a:lnTo>
                  <a:lnTo>
                    <a:pt x="2454173" y="44450"/>
                  </a:lnTo>
                  <a:lnTo>
                    <a:pt x="2462824" y="42703"/>
                  </a:lnTo>
                  <a:lnTo>
                    <a:pt x="2469888" y="37940"/>
                  </a:lnTo>
                  <a:lnTo>
                    <a:pt x="2474651" y="30875"/>
                  </a:lnTo>
                  <a:lnTo>
                    <a:pt x="2476398" y="22225"/>
                  </a:lnTo>
                  <a:lnTo>
                    <a:pt x="2474651" y="13574"/>
                  </a:lnTo>
                  <a:lnTo>
                    <a:pt x="2469888" y="6509"/>
                  </a:lnTo>
                  <a:lnTo>
                    <a:pt x="2462824" y="1746"/>
                  </a:lnTo>
                  <a:lnTo>
                    <a:pt x="2454128" y="0"/>
                  </a:lnTo>
                  <a:close/>
                </a:path>
                <a:path w="11962130" h="7343775">
                  <a:moveTo>
                    <a:pt x="2543073" y="0"/>
                  </a:moveTo>
                  <a:lnTo>
                    <a:pt x="2534422" y="1746"/>
                  </a:lnTo>
                  <a:lnTo>
                    <a:pt x="2527357" y="6509"/>
                  </a:lnTo>
                  <a:lnTo>
                    <a:pt x="2522594" y="13574"/>
                  </a:lnTo>
                  <a:lnTo>
                    <a:pt x="2520848" y="22225"/>
                  </a:lnTo>
                  <a:lnTo>
                    <a:pt x="2522595" y="30875"/>
                  </a:lnTo>
                  <a:lnTo>
                    <a:pt x="2527363" y="37940"/>
                  </a:lnTo>
                  <a:lnTo>
                    <a:pt x="2534441" y="42703"/>
                  </a:lnTo>
                  <a:lnTo>
                    <a:pt x="2543117" y="44450"/>
                  </a:lnTo>
                  <a:lnTo>
                    <a:pt x="2551768" y="42703"/>
                  </a:lnTo>
                  <a:lnTo>
                    <a:pt x="2558833" y="37940"/>
                  </a:lnTo>
                  <a:lnTo>
                    <a:pt x="2563596" y="30875"/>
                  </a:lnTo>
                  <a:lnTo>
                    <a:pt x="2565342" y="22225"/>
                  </a:lnTo>
                  <a:lnTo>
                    <a:pt x="2563596" y="13574"/>
                  </a:lnTo>
                  <a:lnTo>
                    <a:pt x="2558833" y="6509"/>
                  </a:lnTo>
                  <a:lnTo>
                    <a:pt x="2551768" y="1746"/>
                  </a:lnTo>
                  <a:lnTo>
                    <a:pt x="2543073" y="0"/>
                  </a:lnTo>
                  <a:close/>
                </a:path>
                <a:path w="11962130" h="7343775">
                  <a:moveTo>
                    <a:pt x="2632017" y="0"/>
                  </a:moveTo>
                  <a:lnTo>
                    <a:pt x="2623366" y="1746"/>
                  </a:lnTo>
                  <a:lnTo>
                    <a:pt x="2616302" y="6509"/>
                  </a:lnTo>
                  <a:lnTo>
                    <a:pt x="2611539" y="13574"/>
                  </a:lnTo>
                  <a:lnTo>
                    <a:pt x="2609792" y="22225"/>
                  </a:lnTo>
                  <a:lnTo>
                    <a:pt x="2611540" y="30875"/>
                  </a:lnTo>
                  <a:lnTo>
                    <a:pt x="2616307" y="37940"/>
                  </a:lnTo>
                  <a:lnTo>
                    <a:pt x="2623385" y="42703"/>
                  </a:lnTo>
                  <a:lnTo>
                    <a:pt x="2632062" y="44450"/>
                  </a:lnTo>
                  <a:lnTo>
                    <a:pt x="2640713" y="42703"/>
                  </a:lnTo>
                  <a:lnTo>
                    <a:pt x="2647777" y="37940"/>
                  </a:lnTo>
                  <a:lnTo>
                    <a:pt x="2652540" y="30875"/>
                  </a:lnTo>
                  <a:lnTo>
                    <a:pt x="2654287" y="22225"/>
                  </a:lnTo>
                  <a:lnTo>
                    <a:pt x="2652540" y="13574"/>
                  </a:lnTo>
                  <a:lnTo>
                    <a:pt x="2647777" y="6509"/>
                  </a:lnTo>
                  <a:lnTo>
                    <a:pt x="2640713" y="1746"/>
                  </a:lnTo>
                  <a:lnTo>
                    <a:pt x="2632017" y="0"/>
                  </a:lnTo>
                  <a:close/>
                </a:path>
                <a:path w="11962130" h="7343775">
                  <a:moveTo>
                    <a:pt x="2720962" y="0"/>
                  </a:moveTo>
                  <a:lnTo>
                    <a:pt x="2712311" y="1746"/>
                  </a:lnTo>
                  <a:lnTo>
                    <a:pt x="2705246" y="6509"/>
                  </a:lnTo>
                  <a:lnTo>
                    <a:pt x="2700483" y="13574"/>
                  </a:lnTo>
                  <a:lnTo>
                    <a:pt x="2698737" y="22225"/>
                  </a:lnTo>
                  <a:lnTo>
                    <a:pt x="2700484" y="30875"/>
                  </a:lnTo>
                  <a:lnTo>
                    <a:pt x="2705252" y="37940"/>
                  </a:lnTo>
                  <a:lnTo>
                    <a:pt x="2712330" y="42703"/>
                  </a:lnTo>
                  <a:lnTo>
                    <a:pt x="2721006" y="44450"/>
                  </a:lnTo>
                  <a:lnTo>
                    <a:pt x="2729657" y="42703"/>
                  </a:lnTo>
                  <a:lnTo>
                    <a:pt x="2736722" y="37940"/>
                  </a:lnTo>
                  <a:lnTo>
                    <a:pt x="2741485" y="30875"/>
                  </a:lnTo>
                  <a:lnTo>
                    <a:pt x="2743231" y="22225"/>
                  </a:lnTo>
                  <a:lnTo>
                    <a:pt x="2741485" y="13574"/>
                  </a:lnTo>
                  <a:lnTo>
                    <a:pt x="2736722" y="6509"/>
                  </a:lnTo>
                  <a:lnTo>
                    <a:pt x="2729657" y="1746"/>
                  </a:lnTo>
                  <a:lnTo>
                    <a:pt x="2720962" y="0"/>
                  </a:lnTo>
                  <a:close/>
                </a:path>
                <a:path w="11962130" h="7343775">
                  <a:moveTo>
                    <a:pt x="2809906" y="0"/>
                  </a:moveTo>
                  <a:lnTo>
                    <a:pt x="2801255" y="1746"/>
                  </a:lnTo>
                  <a:lnTo>
                    <a:pt x="2794191" y="6509"/>
                  </a:lnTo>
                  <a:lnTo>
                    <a:pt x="2789428" y="13574"/>
                  </a:lnTo>
                  <a:lnTo>
                    <a:pt x="2787681" y="22225"/>
                  </a:lnTo>
                  <a:lnTo>
                    <a:pt x="2789428" y="30875"/>
                  </a:lnTo>
                  <a:lnTo>
                    <a:pt x="2794196" y="37940"/>
                  </a:lnTo>
                  <a:lnTo>
                    <a:pt x="2801274" y="42703"/>
                  </a:lnTo>
                  <a:lnTo>
                    <a:pt x="2809951" y="44450"/>
                  </a:lnTo>
                  <a:lnTo>
                    <a:pt x="2818602" y="42703"/>
                  </a:lnTo>
                  <a:lnTo>
                    <a:pt x="2825666" y="37940"/>
                  </a:lnTo>
                  <a:lnTo>
                    <a:pt x="2830429" y="30875"/>
                  </a:lnTo>
                  <a:lnTo>
                    <a:pt x="2832176" y="22225"/>
                  </a:lnTo>
                  <a:lnTo>
                    <a:pt x="2830429" y="13574"/>
                  </a:lnTo>
                  <a:lnTo>
                    <a:pt x="2825666" y="6509"/>
                  </a:lnTo>
                  <a:lnTo>
                    <a:pt x="2818602" y="1746"/>
                  </a:lnTo>
                  <a:lnTo>
                    <a:pt x="2809906" y="0"/>
                  </a:lnTo>
                  <a:close/>
                </a:path>
                <a:path w="11962130" h="7343775">
                  <a:moveTo>
                    <a:pt x="2898851" y="0"/>
                  </a:moveTo>
                  <a:lnTo>
                    <a:pt x="2890200" y="1746"/>
                  </a:lnTo>
                  <a:lnTo>
                    <a:pt x="2883135" y="6509"/>
                  </a:lnTo>
                  <a:lnTo>
                    <a:pt x="2878372" y="13574"/>
                  </a:lnTo>
                  <a:lnTo>
                    <a:pt x="2876626" y="22225"/>
                  </a:lnTo>
                  <a:lnTo>
                    <a:pt x="2878373" y="30875"/>
                  </a:lnTo>
                  <a:lnTo>
                    <a:pt x="2883141" y="37940"/>
                  </a:lnTo>
                  <a:lnTo>
                    <a:pt x="2890218" y="42703"/>
                  </a:lnTo>
                  <a:lnTo>
                    <a:pt x="2898895" y="44450"/>
                  </a:lnTo>
                  <a:lnTo>
                    <a:pt x="2907546" y="42703"/>
                  </a:lnTo>
                  <a:lnTo>
                    <a:pt x="2914611" y="37940"/>
                  </a:lnTo>
                  <a:lnTo>
                    <a:pt x="2919374" y="30875"/>
                  </a:lnTo>
                  <a:lnTo>
                    <a:pt x="2921120" y="22225"/>
                  </a:lnTo>
                  <a:lnTo>
                    <a:pt x="2919374" y="13574"/>
                  </a:lnTo>
                  <a:lnTo>
                    <a:pt x="2914611" y="6509"/>
                  </a:lnTo>
                  <a:lnTo>
                    <a:pt x="2907546" y="1746"/>
                  </a:lnTo>
                  <a:lnTo>
                    <a:pt x="2898851" y="0"/>
                  </a:lnTo>
                  <a:close/>
                </a:path>
                <a:path w="11962130" h="7343775">
                  <a:moveTo>
                    <a:pt x="2987795" y="0"/>
                  </a:moveTo>
                  <a:lnTo>
                    <a:pt x="2979144" y="1746"/>
                  </a:lnTo>
                  <a:lnTo>
                    <a:pt x="2972080" y="6509"/>
                  </a:lnTo>
                  <a:lnTo>
                    <a:pt x="2967317" y="13574"/>
                  </a:lnTo>
                  <a:lnTo>
                    <a:pt x="2965570" y="22225"/>
                  </a:lnTo>
                  <a:lnTo>
                    <a:pt x="2967317" y="30875"/>
                  </a:lnTo>
                  <a:lnTo>
                    <a:pt x="2972085" y="37940"/>
                  </a:lnTo>
                  <a:lnTo>
                    <a:pt x="2979163" y="42703"/>
                  </a:lnTo>
                  <a:lnTo>
                    <a:pt x="2987840" y="44450"/>
                  </a:lnTo>
                  <a:lnTo>
                    <a:pt x="2996491" y="42703"/>
                  </a:lnTo>
                  <a:lnTo>
                    <a:pt x="3003555" y="37940"/>
                  </a:lnTo>
                  <a:lnTo>
                    <a:pt x="3008318" y="30875"/>
                  </a:lnTo>
                  <a:lnTo>
                    <a:pt x="3010065" y="22225"/>
                  </a:lnTo>
                  <a:lnTo>
                    <a:pt x="3008318" y="13574"/>
                  </a:lnTo>
                  <a:lnTo>
                    <a:pt x="3003555" y="6509"/>
                  </a:lnTo>
                  <a:lnTo>
                    <a:pt x="2996491" y="1746"/>
                  </a:lnTo>
                  <a:lnTo>
                    <a:pt x="2987795" y="0"/>
                  </a:lnTo>
                  <a:close/>
                </a:path>
                <a:path w="11962130" h="7343775">
                  <a:moveTo>
                    <a:pt x="3076740" y="0"/>
                  </a:moveTo>
                  <a:lnTo>
                    <a:pt x="3068089" y="1746"/>
                  </a:lnTo>
                  <a:lnTo>
                    <a:pt x="3061024" y="6509"/>
                  </a:lnTo>
                  <a:lnTo>
                    <a:pt x="3056261" y="13574"/>
                  </a:lnTo>
                  <a:lnTo>
                    <a:pt x="3054515" y="22225"/>
                  </a:lnTo>
                  <a:lnTo>
                    <a:pt x="3056262" y="30875"/>
                  </a:lnTo>
                  <a:lnTo>
                    <a:pt x="3061030" y="37940"/>
                  </a:lnTo>
                  <a:lnTo>
                    <a:pt x="3068107" y="42703"/>
                  </a:lnTo>
                  <a:lnTo>
                    <a:pt x="3076784" y="44450"/>
                  </a:lnTo>
                  <a:lnTo>
                    <a:pt x="3085435" y="42703"/>
                  </a:lnTo>
                  <a:lnTo>
                    <a:pt x="3092500" y="37940"/>
                  </a:lnTo>
                  <a:lnTo>
                    <a:pt x="3097263" y="30875"/>
                  </a:lnTo>
                  <a:lnTo>
                    <a:pt x="3099009" y="22225"/>
                  </a:lnTo>
                  <a:lnTo>
                    <a:pt x="3097263" y="13574"/>
                  </a:lnTo>
                  <a:lnTo>
                    <a:pt x="3092500" y="6509"/>
                  </a:lnTo>
                  <a:lnTo>
                    <a:pt x="3085435" y="1746"/>
                  </a:lnTo>
                  <a:lnTo>
                    <a:pt x="3076740" y="0"/>
                  </a:lnTo>
                  <a:close/>
                </a:path>
                <a:path w="11962130" h="7343775">
                  <a:moveTo>
                    <a:pt x="3165684" y="0"/>
                  </a:moveTo>
                  <a:lnTo>
                    <a:pt x="3157033" y="1746"/>
                  </a:lnTo>
                  <a:lnTo>
                    <a:pt x="3149969" y="6509"/>
                  </a:lnTo>
                  <a:lnTo>
                    <a:pt x="3145206" y="13574"/>
                  </a:lnTo>
                  <a:lnTo>
                    <a:pt x="3143459" y="22225"/>
                  </a:lnTo>
                  <a:lnTo>
                    <a:pt x="3145206" y="30875"/>
                  </a:lnTo>
                  <a:lnTo>
                    <a:pt x="3149974" y="37940"/>
                  </a:lnTo>
                  <a:lnTo>
                    <a:pt x="3157052" y="42703"/>
                  </a:lnTo>
                  <a:lnTo>
                    <a:pt x="3165729" y="44450"/>
                  </a:lnTo>
                  <a:lnTo>
                    <a:pt x="3174379" y="42703"/>
                  </a:lnTo>
                  <a:lnTo>
                    <a:pt x="3181444" y="37940"/>
                  </a:lnTo>
                  <a:lnTo>
                    <a:pt x="3186207" y="30875"/>
                  </a:lnTo>
                  <a:lnTo>
                    <a:pt x="3187954" y="22225"/>
                  </a:lnTo>
                  <a:lnTo>
                    <a:pt x="3186207" y="13574"/>
                  </a:lnTo>
                  <a:lnTo>
                    <a:pt x="3181444" y="6509"/>
                  </a:lnTo>
                  <a:lnTo>
                    <a:pt x="3174379" y="1746"/>
                  </a:lnTo>
                  <a:lnTo>
                    <a:pt x="3165684" y="0"/>
                  </a:lnTo>
                  <a:close/>
                </a:path>
                <a:path w="11962130" h="7343775">
                  <a:moveTo>
                    <a:pt x="3254629" y="0"/>
                  </a:moveTo>
                  <a:lnTo>
                    <a:pt x="3245978" y="1746"/>
                  </a:lnTo>
                  <a:lnTo>
                    <a:pt x="3238913" y="6509"/>
                  </a:lnTo>
                  <a:lnTo>
                    <a:pt x="3234150" y="13574"/>
                  </a:lnTo>
                  <a:lnTo>
                    <a:pt x="3232404" y="22225"/>
                  </a:lnTo>
                  <a:lnTo>
                    <a:pt x="3234151" y="30875"/>
                  </a:lnTo>
                  <a:lnTo>
                    <a:pt x="3238919" y="37940"/>
                  </a:lnTo>
                  <a:lnTo>
                    <a:pt x="3245996" y="42703"/>
                  </a:lnTo>
                  <a:lnTo>
                    <a:pt x="3254673" y="44450"/>
                  </a:lnTo>
                  <a:lnTo>
                    <a:pt x="3263324" y="42703"/>
                  </a:lnTo>
                  <a:lnTo>
                    <a:pt x="3270388" y="37940"/>
                  </a:lnTo>
                  <a:lnTo>
                    <a:pt x="3275151" y="30875"/>
                  </a:lnTo>
                  <a:lnTo>
                    <a:pt x="3276898" y="22225"/>
                  </a:lnTo>
                  <a:lnTo>
                    <a:pt x="3275151" y="13574"/>
                  </a:lnTo>
                  <a:lnTo>
                    <a:pt x="3270388" y="6509"/>
                  </a:lnTo>
                  <a:lnTo>
                    <a:pt x="3263324" y="1746"/>
                  </a:lnTo>
                  <a:lnTo>
                    <a:pt x="3254629" y="0"/>
                  </a:lnTo>
                  <a:close/>
                </a:path>
                <a:path w="11962130" h="7343775">
                  <a:moveTo>
                    <a:pt x="3343573" y="0"/>
                  </a:moveTo>
                  <a:lnTo>
                    <a:pt x="3334922" y="1746"/>
                  </a:lnTo>
                  <a:lnTo>
                    <a:pt x="3327857" y="6509"/>
                  </a:lnTo>
                  <a:lnTo>
                    <a:pt x="3323094" y="13574"/>
                  </a:lnTo>
                  <a:lnTo>
                    <a:pt x="3321348" y="22225"/>
                  </a:lnTo>
                  <a:lnTo>
                    <a:pt x="3323095" y="30875"/>
                  </a:lnTo>
                  <a:lnTo>
                    <a:pt x="3327863" y="37940"/>
                  </a:lnTo>
                  <a:lnTo>
                    <a:pt x="3334941" y="42703"/>
                  </a:lnTo>
                  <a:lnTo>
                    <a:pt x="3343617" y="44450"/>
                  </a:lnTo>
                  <a:lnTo>
                    <a:pt x="3352268" y="42703"/>
                  </a:lnTo>
                  <a:lnTo>
                    <a:pt x="3359333" y="37940"/>
                  </a:lnTo>
                  <a:lnTo>
                    <a:pt x="3364096" y="30875"/>
                  </a:lnTo>
                  <a:lnTo>
                    <a:pt x="3365842" y="22225"/>
                  </a:lnTo>
                  <a:lnTo>
                    <a:pt x="3364096" y="13574"/>
                  </a:lnTo>
                  <a:lnTo>
                    <a:pt x="3359333" y="6509"/>
                  </a:lnTo>
                  <a:lnTo>
                    <a:pt x="3352268" y="1746"/>
                  </a:lnTo>
                  <a:lnTo>
                    <a:pt x="3343573" y="0"/>
                  </a:lnTo>
                  <a:close/>
                </a:path>
                <a:path w="11962130" h="7343775">
                  <a:moveTo>
                    <a:pt x="3432517" y="0"/>
                  </a:moveTo>
                  <a:lnTo>
                    <a:pt x="3423866" y="1746"/>
                  </a:lnTo>
                  <a:lnTo>
                    <a:pt x="3416802" y="6509"/>
                  </a:lnTo>
                  <a:lnTo>
                    <a:pt x="3412039" y="13574"/>
                  </a:lnTo>
                  <a:lnTo>
                    <a:pt x="3410292" y="22225"/>
                  </a:lnTo>
                  <a:lnTo>
                    <a:pt x="3412040" y="30875"/>
                  </a:lnTo>
                  <a:lnTo>
                    <a:pt x="3416807" y="37940"/>
                  </a:lnTo>
                  <a:lnTo>
                    <a:pt x="3423885" y="42703"/>
                  </a:lnTo>
                  <a:lnTo>
                    <a:pt x="3432562" y="44450"/>
                  </a:lnTo>
                  <a:lnTo>
                    <a:pt x="3441213" y="42703"/>
                  </a:lnTo>
                  <a:lnTo>
                    <a:pt x="3448277" y="37940"/>
                  </a:lnTo>
                  <a:lnTo>
                    <a:pt x="3453040" y="30875"/>
                  </a:lnTo>
                  <a:lnTo>
                    <a:pt x="3454787" y="22225"/>
                  </a:lnTo>
                  <a:lnTo>
                    <a:pt x="3453040" y="13574"/>
                  </a:lnTo>
                  <a:lnTo>
                    <a:pt x="3448277" y="6509"/>
                  </a:lnTo>
                  <a:lnTo>
                    <a:pt x="3441213" y="1746"/>
                  </a:lnTo>
                  <a:lnTo>
                    <a:pt x="3432517" y="0"/>
                  </a:lnTo>
                  <a:close/>
                </a:path>
                <a:path w="11962130" h="7343775">
                  <a:moveTo>
                    <a:pt x="3521462" y="0"/>
                  </a:moveTo>
                  <a:lnTo>
                    <a:pt x="3512811" y="1746"/>
                  </a:lnTo>
                  <a:lnTo>
                    <a:pt x="3505746" y="6509"/>
                  </a:lnTo>
                  <a:lnTo>
                    <a:pt x="3500983" y="13574"/>
                  </a:lnTo>
                  <a:lnTo>
                    <a:pt x="3499237" y="22225"/>
                  </a:lnTo>
                  <a:lnTo>
                    <a:pt x="3500984" y="30875"/>
                  </a:lnTo>
                  <a:lnTo>
                    <a:pt x="3505752" y="37940"/>
                  </a:lnTo>
                  <a:lnTo>
                    <a:pt x="3512830" y="42703"/>
                  </a:lnTo>
                  <a:lnTo>
                    <a:pt x="3521506" y="44450"/>
                  </a:lnTo>
                  <a:lnTo>
                    <a:pt x="3530157" y="42703"/>
                  </a:lnTo>
                  <a:lnTo>
                    <a:pt x="3537222" y="37940"/>
                  </a:lnTo>
                  <a:lnTo>
                    <a:pt x="3541985" y="30875"/>
                  </a:lnTo>
                  <a:lnTo>
                    <a:pt x="3543731" y="22225"/>
                  </a:lnTo>
                  <a:lnTo>
                    <a:pt x="3541985" y="13574"/>
                  </a:lnTo>
                  <a:lnTo>
                    <a:pt x="3537222" y="6509"/>
                  </a:lnTo>
                  <a:lnTo>
                    <a:pt x="3530157" y="1746"/>
                  </a:lnTo>
                  <a:lnTo>
                    <a:pt x="3521462" y="0"/>
                  </a:lnTo>
                  <a:close/>
                </a:path>
                <a:path w="11962130" h="7343775">
                  <a:moveTo>
                    <a:pt x="3610406" y="0"/>
                  </a:moveTo>
                  <a:lnTo>
                    <a:pt x="3601755" y="1746"/>
                  </a:lnTo>
                  <a:lnTo>
                    <a:pt x="3594691" y="6509"/>
                  </a:lnTo>
                  <a:lnTo>
                    <a:pt x="3589928" y="13574"/>
                  </a:lnTo>
                  <a:lnTo>
                    <a:pt x="3588181" y="22225"/>
                  </a:lnTo>
                  <a:lnTo>
                    <a:pt x="3589929" y="30875"/>
                  </a:lnTo>
                  <a:lnTo>
                    <a:pt x="3594696" y="37940"/>
                  </a:lnTo>
                  <a:lnTo>
                    <a:pt x="3601774" y="42703"/>
                  </a:lnTo>
                  <a:lnTo>
                    <a:pt x="3610451" y="44450"/>
                  </a:lnTo>
                  <a:lnTo>
                    <a:pt x="3619102" y="42703"/>
                  </a:lnTo>
                  <a:lnTo>
                    <a:pt x="3626166" y="37940"/>
                  </a:lnTo>
                  <a:lnTo>
                    <a:pt x="3630929" y="30875"/>
                  </a:lnTo>
                  <a:lnTo>
                    <a:pt x="3632676" y="22225"/>
                  </a:lnTo>
                  <a:lnTo>
                    <a:pt x="3630929" y="13574"/>
                  </a:lnTo>
                  <a:lnTo>
                    <a:pt x="3626166" y="6509"/>
                  </a:lnTo>
                  <a:lnTo>
                    <a:pt x="3619102" y="1746"/>
                  </a:lnTo>
                  <a:lnTo>
                    <a:pt x="3610406" y="0"/>
                  </a:lnTo>
                  <a:close/>
                </a:path>
                <a:path w="11962130" h="7343775">
                  <a:moveTo>
                    <a:pt x="3699351" y="0"/>
                  </a:moveTo>
                  <a:lnTo>
                    <a:pt x="3690700" y="1746"/>
                  </a:lnTo>
                  <a:lnTo>
                    <a:pt x="3683636" y="6509"/>
                  </a:lnTo>
                  <a:lnTo>
                    <a:pt x="3678872" y="13574"/>
                  </a:lnTo>
                  <a:lnTo>
                    <a:pt x="3677126" y="22225"/>
                  </a:lnTo>
                  <a:lnTo>
                    <a:pt x="3678873" y="30875"/>
                  </a:lnTo>
                  <a:lnTo>
                    <a:pt x="3683641" y="37940"/>
                  </a:lnTo>
                  <a:lnTo>
                    <a:pt x="3690720" y="42703"/>
                  </a:lnTo>
                  <a:lnTo>
                    <a:pt x="3699396" y="44450"/>
                  </a:lnTo>
                  <a:lnTo>
                    <a:pt x="3708047" y="42703"/>
                  </a:lnTo>
                  <a:lnTo>
                    <a:pt x="3715111" y="37940"/>
                  </a:lnTo>
                  <a:lnTo>
                    <a:pt x="3719875" y="30875"/>
                  </a:lnTo>
                  <a:lnTo>
                    <a:pt x="3721621" y="22225"/>
                  </a:lnTo>
                  <a:lnTo>
                    <a:pt x="3719875" y="13574"/>
                  </a:lnTo>
                  <a:lnTo>
                    <a:pt x="3715111" y="6509"/>
                  </a:lnTo>
                  <a:lnTo>
                    <a:pt x="3708047" y="1746"/>
                  </a:lnTo>
                  <a:lnTo>
                    <a:pt x="3699351" y="0"/>
                  </a:lnTo>
                  <a:close/>
                </a:path>
                <a:path w="11962130" h="7343775">
                  <a:moveTo>
                    <a:pt x="3788296" y="0"/>
                  </a:moveTo>
                  <a:lnTo>
                    <a:pt x="3779645" y="1746"/>
                  </a:lnTo>
                  <a:lnTo>
                    <a:pt x="3772581" y="6509"/>
                  </a:lnTo>
                  <a:lnTo>
                    <a:pt x="3767818" y="13574"/>
                  </a:lnTo>
                  <a:lnTo>
                    <a:pt x="3766071" y="22225"/>
                  </a:lnTo>
                  <a:lnTo>
                    <a:pt x="3767819" y="30875"/>
                  </a:lnTo>
                  <a:lnTo>
                    <a:pt x="3772587" y="37940"/>
                  </a:lnTo>
                  <a:lnTo>
                    <a:pt x="3779664" y="42703"/>
                  </a:lnTo>
                  <a:lnTo>
                    <a:pt x="3788341" y="44450"/>
                  </a:lnTo>
                  <a:lnTo>
                    <a:pt x="3796992" y="42703"/>
                  </a:lnTo>
                  <a:lnTo>
                    <a:pt x="3804056" y="37940"/>
                  </a:lnTo>
                  <a:lnTo>
                    <a:pt x="3808819" y="30875"/>
                  </a:lnTo>
                  <a:lnTo>
                    <a:pt x="3810566" y="22225"/>
                  </a:lnTo>
                  <a:lnTo>
                    <a:pt x="3808819" y="13574"/>
                  </a:lnTo>
                  <a:lnTo>
                    <a:pt x="3804056" y="6509"/>
                  </a:lnTo>
                  <a:lnTo>
                    <a:pt x="3796992" y="1746"/>
                  </a:lnTo>
                  <a:lnTo>
                    <a:pt x="3788296" y="0"/>
                  </a:lnTo>
                  <a:close/>
                </a:path>
                <a:path w="11962130" h="7343775">
                  <a:moveTo>
                    <a:pt x="3877241" y="0"/>
                  </a:moveTo>
                  <a:lnTo>
                    <a:pt x="3868590" y="1746"/>
                  </a:lnTo>
                  <a:lnTo>
                    <a:pt x="3861525" y="6509"/>
                  </a:lnTo>
                  <a:lnTo>
                    <a:pt x="3856762" y="13574"/>
                  </a:lnTo>
                  <a:lnTo>
                    <a:pt x="3855016" y="22225"/>
                  </a:lnTo>
                  <a:lnTo>
                    <a:pt x="3856763" y="30875"/>
                  </a:lnTo>
                  <a:lnTo>
                    <a:pt x="3861531" y="37940"/>
                  </a:lnTo>
                  <a:lnTo>
                    <a:pt x="3868609" y="42703"/>
                  </a:lnTo>
                  <a:lnTo>
                    <a:pt x="3877285" y="44450"/>
                  </a:lnTo>
                  <a:lnTo>
                    <a:pt x="3885936" y="42703"/>
                  </a:lnTo>
                  <a:lnTo>
                    <a:pt x="3893001" y="37940"/>
                  </a:lnTo>
                  <a:lnTo>
                    <a:pt x="3897764" y="30875"/>
                  </a:lnTo>
                  <a:lnTo>
                    <a:pt x="3899510" y="22225"/>
                  </a:lnTo>
                  <a:lnTo>
                    <a:pt x="3897764" y="13574"/>
                  </a:lnTo>
                  <a:lnTo>
                    <a:pt x="3893001" y="6509"/>
                  </a:lnTo>
                  <a:lnTo>
                    <a:pt x="3885936" y="1746"/>
                  </a:lnTo>
                  <a:lnTo>
                    <a:pt x="3877241" y="0"/>
                  </a:lnTo>
                  <a:close/>
                </a:path>
                <a:path w="11962130" h="7343775">
                  <a:moveTo>
                    <a:pt x="3966185" y="0"/>
                  </a:moveTo>
                  <a:lnTo>
                    <a:pt x="3957534" y="1746"/>
                  </a:lnTo>
                  <a:lnTo>
                    <a:pt x="3950470" y="6509"/>
                  </a:lnTo>
                  <a:lnTo>
                    <a:pt x="3945707" y="13574"/>
                  </a:lnTo>
                  <a:lnTo>
                    <a:pt x="3943960" y="22225"/>
                  </a:lnTo>
                  <a:lnTo>
                    <a:pt x="3945708" y="30875"/>
                  </a:lnTo>
                  <a:lnTo>
                    <a:pt x="3950475" y="37940"/>
                  </a:lnTo>
                  <a:lnTo>
                    <a:pt x="3957553" y="42703"/>
                  </a:lnTo>
                  <a:lnTo>
                    <a:pt x="3966230" y="44450"/>
                  </a:lnTo>
                  <a:lnTo>
                    <a:pt x="3974881" y="42703"/>
                  </a:lnTo>
                  <a:lnTo>
                    <a:pt x="3981945" y="37940"/>
                  </a:lnTo>
                  <a:lnTo>
                    <a:pt x="3986708" y="30875"/>
                  </a:lnTo>
                  <a:lnTo>
                    <a:pt x="3988455" y="22225"/>
                  </a:lnTo>
                  <a:lnTo>
                    <a:pt x="3986708" y="13574"/>
                  </a:lnTo>
                  <a:lnTo>
                    <a:pt x="3981945" y="6509"/>
                  </a:lnTo>
                  <a:lnTo>
                    <a:pt x="3974881" y="1746"/>
                  </a:lnTo>
                  <a:lnTo>
                    <a:pt x="3966185" y="0"/>
                  </a:lnTo>
                  <a:close/>
                </a:path>
                <a:path w="11962130" h="7343775">
                  <a:moveTo>
                    <a:pt x="4055130" y="0"/>
                  </a:moveTo>
                  <a:lnTo>
                    <a:pt x="4046479" y="1746"/>
                  </a:lnTo>
                  <a:lnTo>
                    <a:pt x="4039414" y="6509"/>
                  </a:lnTo>
                  <a:lnTo>
                    <a:pt x="4034651" y="13574"/>
                  </a:lnTo>
                  <a:lnTo>
                    <a:pt x="4032905" y="22225"/>
                  </a:lnTo>
                  <a:lnTo>
                    <a:pt x="4034652" y="30875"/>
                  </a:lnTo>
                  <a:lnTo>
                    <a:pt x="4039420" y="37940"/>
                  </a:lnTo>
                  <a:lnTo>
                    <a:pt x="4046498" y="42703"/>
                  </a:lnTo>
                  <a:lnTo>
                    <a:pt x="4055174" y="44450"/>
                  </a:lnTo>
                  <a:lnTo>
                    <a:pt x="4063825" y="42703"/>
                  </a:lnTo>
                  <a:lnTo>
                    <a:pt x="4070890" y="37940"/>
                  </a:lnTo>
                  <a:lnTo>
                    <a:pt x="4075653" y="30875"/>
                  </a:lnTo>
                  <a:lnTo>
                    <a:pt x="4077399" y="22225"/>
                  </a:lnTo>
                  <a:lnTo>
                    <a:pt x="4075653" y="13574"/>
                  </a:lnTo>
                  <a:lnTo>
                    <a:pt x="4070890" y="6509"/>
                  </a:lnTo>
                  <a:lnTo>
                    <a:pt x="4063825" y="1746"/>
                  </a:lnTo>
                  <a:lnTo>
                    <a:pt x="4055130" y="0"/>
                  </a:lnTo>
                  <a:close/>
                </a:path>
                <a:path w="11962130" h="7343775">
                  <a:moveTo>
                    <a:pt x="4144074" y="0"/>
                  </a:moveTo>
                  <a:lnTo>
                    <a:pt x="4135423" y="1746"/>
                  </a:lnTo>
                  <a:lnTo>
                    <a:pt x="4128359" y="6509"/>
                  </a:lnTo>
                  <a:lnTo>
                    <a:pt x="4123596" y="13574"/>
                  </a:lnTo>
                  <a:lnTo>
                    <a:pt x="4121849" y="22225"/>
                  </a:lnTo>
                  <a:lnTo>
                    <a:pt x="4123597" y="30875"/>
                  </a:lnTo>
                  <a:lnTo>
                    <a:pt x="4128364" y="37940"/>
                  </a:lnTo>
                  <a:lnTo>
                    <a:pt x="4135442" y="42703"/>
                  </a:lnTo>
                  <a:lnTo>
                    <a:pt x="4144119" y="44450"/>
                  </a:lnTo>
                  <a:lnTo>
                    <a:pt x="4152770" y="42703"/>
                  </a:lnTo>
                  <a:lnTo>
                    <a:pt x="4159834" y="37940"/>
                  </a:lnTo>
                  <a:lnTo>
                    <a:pt x="4164597" y="30875"/>
                  </a:lnTo>
                  <a:lnTo>
                    <a:pt x="4166344" y="22225"/>
                  </a:lnTo>
                  <a:lnTo>
                    <a:pt x="4164597" y="13574"/>
                  </a:lnTo>
                  <a:lnTo>
                    <a:pt x="4159834" y="6509"/>
                  </a:lnTo>
                  <a:lnTo>
                    <a:pt x="4152770" y="1746"/>
                  </a:lnTo>
                  <a:lnTo>
                    <a:pt x="4144074" y="0"/>
                  </a:lnTo>
                  <a:close/>
                </a:path>
                <a:path w="11962130" h="7343775">
                  <a:moveTo>
                    <a:pt x="4233019" y="0"/>
                  </a:moveTo>
                  <a:lnTo>
                    <a:pt x="4224368" y="1746"/>
                  </a:lnTo>
                  <a:lnTo>
                    <a:pt x="4217303" y="6509"/>
                  </a:lnTo>
                  <a:lnTo>
                    <a:pt x="4212540" y="13574"/>
                  </a:lnTo>
                  <a:lnTo>
                    <a:pt x="4210794" y="22225"/>
                  </a:lnTo>
                  <a:lnTo>
                    <a:pt x="4212541" y="30875"/>
                  </a:lnTo>
                  <a:lnTo>
                    <a:pt x="4217309" y="37940"/>
                  </a:lnTo>
                  <a:lnTo>
                    <a:pt x="4224386" y="42703"/>
                  </a:lnTo>
                  <a:lnTo>
                    <a:pt x="4233063" y="44450"/>
                  </a:lnTo>
                  <a:lnTo>
                    <a:pt x="4241714" y="42703"/>
                  </a:lnTo>
                  <a:lnTo>
                    <a:pt x="4248778" y="37940"/>
                  </a:lnTo>
                  <a:lnTo>
                    <a:pt x="4253541" y="30875"/>
                  </a:lnTo>
                  <a:lnTo>
                    <a:pt x="4255288" y="22225"/>
                  </a:lnTo>
                  <a:lnTo>
                    <a:pt x="4253541" y="13574"/>
                  </a:lnTo>
                  <a:lnTo>
                    <a:pt x="4248778" y="6509"/>
                  </a:lnTo>
                  <a:lnTo>
                    <a:pt x="4241714" y="1746"/>
                  </a:lnTo>
                  <a:lnTo>
                    <a:pt x="4233019" y="0"/>
                  </a:lnTo>
                  <a:close/>
                </a:path>
                <a:path w="11962130" h="7343775">
                  <a:moveTo>
                    <a:pt x="4321963" y="0"/>
                  </a:moveTo>
                  <a:lnTo>
                    <a:pt x="4313312" y="1746"/>
                  </a:lnTo>
                  <a:lnTo>
                    <a:pt x="4306248" y="6509"/>
                  </a:lnTo>
                  <a:lnTo>
                    <a:pt x="4301485" y="13574"/>
                  </a:lnTo>
                  <a:lnTo>
                    <a:pt x="4299738" y="22225"/>
                  </a:lnTo>
                  <a:lnTo>
                    <a:pt x="4301485" y="30875"/>
                  </a:lnTo>
                  <a:lnTo>
                    <a:pt x="4306253" y="37940"/>
                  </a:lnTo>
                  <a:lnTo>
                    <a:pt x="4313331" y="42703"/>
                  </a:lnTo>
                  <a:lnTo>
                    <a:pt x="4322008" y="44450"/>
                  </a:lnTo>
                  <a:lnTo>
                    <a:pt x="4330659" y="42703"/>
                  </a:lnTo>
                  <a:lnTo>
                    <a:pt x="4337723" y="37940"/>
                  </a:lnTo>
                  <a:lnTo>
                    <a:pt x="4342486" y="30875"/>
                  </a:lnTo>
                  <a:lnTo>
                    <a:pt x="4344233" y="22225"/>
                  </a:lnTo>
                  <a:lnTo>
                    <a:pt x="4342486" y="13574"/>
                  </a:lnTo>
                  <a:lnTo>
                    <a:pt x="4337723" y="6509"/>
                  </a:lnTo>
                  <a:lnTo>
                    <a:pt x="4330659" y="1746"/>
                  </a:lnTo>
                  <a:lnTo>
                    <a:pt x="4321963" y="0"/>
                  </a:lnTo>
                  <a:close/>
                </a:path>
                <a:path w="11962130" h="7343775">
                  <a:moveTo>
                    <a:pt x="4410908" y="0"/>
                  </a:moveTo>
                  <a:lnTo>
                    <a:pt x="4402257" y="1746"/>
                  </a:lnTo>
                  <a:lnTo>
                    <a:pt x="4395192" y="6509"/>
                  </a:lnTo>
                  <a:lnTo>
                    <a:pt x="4390429" y="13574"/>
                  </a:lnTo>
                  <a:lnTo>
                    <a:pt x="4388683" y="22225"/>
                  </a:lnTo>
                  <a:lnTo>
                    <a:pt x="4390430" y="30875"/>
                  </a:lnTo>
                  <a:lnTo>
                    <a:pt x="4395198" y="37940"/>
                  </a:lnTo>
                  <a:lnTo>
                    <a:pt x="4402275" y="42703"/>
                  </a:lnTo>
                  <a:lnTo>
                    <a:pt x="4410952" y="44450"/>
                  </a:lnTo>
                  <a:lnTo>
                    <a:pt x="4419603" y="42703"/>
                  </a:lnTo>
                  <a:lnTo>
                    <a:pt x="4426668" y="37940"/>
                  </a:lnTo>
                  <a:lnTo>
                    <a:pt x="4431431" y="30875"/>
                  </a:lnTo>
                  <a:lnTo>
                    <a:pt x="4433177" y="22225"/>
                  </a:lnTo>
                  <a:lnTo>
                    <a:pt x="4431431" y="13574"/>
                  </a:lnTo>
                  <a:lnTo>
                    <a:pt x="4426668" y="6509"/>
                  </a:lnTo>
                  <a:lnTo>
                    <a:pt x="4419603" y="1746"/>
                  </a:lnTo>
                  <a:lnTo>
                    <a:pt x="4410908" y="0"/>
                  </a:lnTo>
                  <a:close/>
                </a:path>
                <a:path w="11962130" h="7343775">
                  <a:moveTo>
                    <a:pt x="4499852" y="0"/>
                  </a:moveTo>
                  <a:lnTo>
                    <a:pt x="4491201" y="1746"/>
                  </a:lnTo>
                  <a:lnTo>
                    <a:pt x="4484137" y="6509"/>
                  </a:lnTo>
                  <a:lnTo>
                    <a:pt x="4479374" y="13574"/>
                  </a:lnTo>
                  <a:lnTo>
                    <a:pt x="4477627" y="22225"/>
                  </a:lnTo>
                  <a:lnTo>
                    <a:pt x="4479374" y="30875"/>
                  </a:lnTo>
                  <a:lnTo>
                    <a:pt x="4484142" y="37940"/>
                  </a:lnTo>
                  <a:lnTo>
                    <a:pt x="4491220" y="42703"/>
                  </a:lnTo>
                  <a:lnTo>
                    <a:pt x="4499897" y="44450"/>
                  </a:lnTo>
                  <a:lnTo>
                    <a:pt x="4508548" y="42703"/>
                  </a:lnTo>
                  <a:lnTo>
                    <a:pt x="4515612" y="37940"/>
                  </a:lnTo>
                  <a:lnTo>
                    <a:pt x="4520375" y="30875"/>
                  </a:lnTo>
                  <a:lnTo>
                    <a:pt x="4522122" y="22225"/>
                  </a:lnTo>
                  <a:lnTo>
                    <a:pt x="4520375" y="13574"/>
                  </a:lnTo>
                  <a:lnTo>
                    <a:pt x="4515612" y="6509"/>
                  </a:lnTo>
                  <a:lnTo>
                    <a:pt x="4508548" y="1746"/>
                  </a:lnTo>
                  <a:lnTo>
                    <a:pt x="4499852" y="0"/>
                  </a:lnTo>
                  <a:close/>
                </a:path>
                <a:path w="11962130" h="7343775">
                  <a:moveTo>
                    <a:pt x="4588797" y="0"/>
                  </a:moveTo>
                  <a:lnTo>
                    <a:pt x="4580146" y="1746"/>
                  </a:lnTo>
                  <a:lnTo>
                    <a:pt x="4573081" y="6509"/>
                  </a:lnTo>
                  <a:lnTo>
                    <a:pt x="4568318" y="13574"/>
                  </a:lnTo>
                  <a:lnTo>
                    <a:pt x="4566572" y="22225"/>
                  </a:lnTo>
                  <a:lnTo>
                    <a:pt x="4568319" y="30875"/>
                  </a:lnTo>
                  <a:lnTo>
                    <a:pt x="4573087" y="37940"/>
                  </a:lnTo>
                  <a:lnTo>
                    <a:pt x="4580164" y="42703"/>
                  </a:lnTo>
                  <a:lnTo>
                    <a:pt x="4588841" y="44450"/>
                  </a:lnTo>
                  <a:lnTo>
                    <a:pt x="4597492" y="42703"/>
                  </a:lnTo>
                  <a:lnTo>
                    <a:pt x="4604556" y="37940"/>
                  </a:lnTo>
                  <a:lnTo>
                    <a:pt x="4609319" y="30875"/>
                  </a:lnTo>
                  <a:lnTo>
                    <a:pt x="4611066" y="22225"/>
                  </a:lnTo>
                  <a:lnTo>
                    <a:pt x="4609319" y="13574"/>
                  </a:lnTo>
                  <a:lnTo>
                    <a:pt x="4604556" y="6509"/>
                  </a:lnTo>
                  <a:lnTo>
                    <a:pt x="4597492" y="1746"/>
                  </a:lnTo>
                  <a:lnTo>
                    <a:pt x="4588797" y="0"/>
                  </a:lnTo>
                  <a:close/>
                </a:path>
                <a:path w="11962130" h="7343775">
                  <a:moveTo>
                    <a:pt x="4677741" y="0"/>
                  </a:moveTo>
                  <a:lnTo>
                    <a:pt x="4669090" y="1746"/>
                  </a:lnTo>
                  <a:lnTo>
                    <a:pt x="4662026" y="6509"/>
                  </a:lnTo>
                  <a:lnTo>
                    <a:pt x="4657263" y="13574"/>
                  </a:lnTo>
                  <a:lnTo>
                    <a:pt x="4655516" y="22225"/>
                  </a:lnTo>
                  <a:lnTo>
                    <a:pt x="4657263" y="30875"/>
                  </a:lnTo>
                  <a:lnTo>
                    <a:pt x="4662031" y="37940"/>
                  </a:lnTo>
                  <a:lnTo>
                    <a:pt x="4669109" y="42703"/>
                  </a:lnTo>
                  <a:lnTo>
                    <a:pt x="4677785" y="44450"/>
                  </a:lnTo>
                  <a:lnTo>
                    <a:pt x="4686436" y="42703"/>
                  </a:lnTo>
                  <a:lnTo>
                    <a:pt x="4693501" y="37940"/>
                  </a:lnTo>
                  <a:lnTo>
                    <a:pt x="4698264" y="30875"/>
                  </a:lnTo>
                  <a:lnTo>
                    <a:pt x="4700010" y="22225"/>
                  </a:lnTo>
                  <a:lnTo>
                    <a:pt x="4698264" y="13574"/>
                  </a:lnTo>
                  <a:lnTo>
                    <a:pt x="4693501" y="6509"/>
                  </a:lnTo>
                  <a:lnTo>
                    <a:pt x="4686436" y="1746"/>
                  </a:lnTo>
                  <a:lnTo>
                    <a:pt x="4677741" y="0"/>
                  </a:lnTo>
                  <a:close/>
                </a:path>
                <a:path w="11962130" h="7343775">
                  <a:moveTo>
                    <a:pt x="4766685" y="0"/>
                  </a:moveTo>
                  <a:lnTo>
                    <a:pt x="4758034" y="1746"/>
                  </a:lnTo>
                  <a:lnTo>
                    <a:pt x="4750970" y="6509"/>
                  </a:lnTo>
                  <a:lnTo>
                    <a:pt x="4746207" y="13574"/>
                  </a:lnTo>
                  <a:lnTo>
                    <a:pt x="4744460" y="22225"/>
                  </a:lnTo>
                  <a:lnTo>
                    <a:pt x="4746208" y="30875"/>
                  </a:lnTo>
                  <a:lnTo>
                    <a:pt x="4750976" y="37940"/>
                  </a:lnTo>
                  <a:lnTo>
                    <a:pt x="4758053" y="42703"/>
                  </a:lnTo>
                  <a:lnTo>
                    <a:pt x="4766730" y="44450"/>
                  </a:lnTo>
                  <a:lnTo>
                    <a:pt x="4775381" y="42703"/>
                  </a:lnTo>
                  <a:lnTo>
                    <a:pt x="4782445" y="37940"/>
                  </a:lnTo>
                  <a:lnTo>
                    <a:pt x="4787208" y="30875"/>
                  </a:lnTo>
                  <a:lnTo>
                    <a:pt x="4788955" y="22225"/>
                  </a:lnTo>
                  <a:lnTo>
                    <a:pt x="4787208" y="13574"/>
                  </a:lnTo>
                  <a:lnTo>
                    <a:pt x="4782445" y="6509"/>
                  </a:lnTo>
                  <a:lnTo>
                    <a:pt x="4775381" y="1746"/>
                  </a:lnTo>
                  <a:lnTo>
                    <a:pt x="4766685" y="0"/>
                  </a:lnTo>
                  <a:close/>
                </a:path>
                <a:path w="11962130" h="7343775">
                  <a:moveTo>
                    <a:pt x="4855630" y="0"/>
                  </a:moveTo>
                  <a:lnTo>
                    <a:pt x="4846979" y="1746"/>
                  </a:lnTo>
                  <a:lnTo>
                    <a:pt x="4839914" y="6509"/>
                  </a:lnTo>
                  <a:lnTo>
                    <a:pt x="4835151" y="13574"/>
                  </a:lnTo>
                  <a:lnTo>
                    <a:pt x="4833405" y="22225"/>
                  </a:lnTo>
                  <a:lnTo>
                    <a:pt x="4835152" y="30875"/>
                  </a:lnTo>
                  <a:lnTo>
                    <a:pt x="4839920" y="37940"/>
                  </a:lnTo>
                  <a:lnTo>
                    <a:pt x="4846998" y="42703"/>
                  </a:lnTo>
                  <a:lnTo>
                    <a:pt x="4855674" y="44450"/>
                  </a:lnTo>
                  <a:lnTo>
                    <a:pt x="4864325" y="42703"/>
                  </a:lnTo>
                  <a:lnTo>
                    <a:pt x="4871390" y="37940"/>
                  </a:lnTo>
                  <a:lnTo>
                    <a:pt x="4876153" y="30875"/>
                  </a:lnTo>
                  <a:lnTo>
                    <a:pt x="4877899" y="22225"/>
                  </a:lnTo>
                  <a:lnTo>
                    <a:pt x="4876153" y="13574"/>
                  </a:lnTo>
                  <a:lnTo>
                    <a:pt x="4871390" y="6509"/>
                  </a:lnTo>
                  <a:lnTo>
                    <a:pt x="4864325" y="1746"/>
                  </a:lnTo>
                  <a:lnTo>
                    <a:pt x="4855630" y="0"/>
                  </a:lnTo>
                  <a:close/>
                </a:path>
                <a:path w="11962130" h="7343775">
                  <a:moveTo>
                    <a:pt x="4944574" y="0"/>
                  </a:moveTo>
                  <a:lnTo>
                    <a:pt x="4935923" y="1746"/>
                  </a:lnTo>
                  <a:lnTo>
                    <a:pt x="4928859" y="6509"/>
                  </a:lnTo>
                  <a:lnTo>
                    <a:pt x="4924096" y="13574"/>
                  </a:lnTo>
                  <a:lnTo>
                    <a:pt x="4922349" y="22225"/>
                  </a:lnTo>
                  <a:lnTo>
                    <a:pt x="4924097" y="30875"/>
                  </a:lnTo>
                  <a:lnTo>
                    <a:pt x="4928864" y="37940"/>
                  </a:lnTo>
                  <a:lnTo>
                    <a:pt x="4935942" y="42703"/>
                  </a:lnTo>
                  <a:lnTo>
                    <a:pt x="4944619" y="44450"/>
                  </a:lnTo>
                  <a:lnTo>
                    <a:pt x="4953270" y="42703"/>
                  </a:lnTo>
                  <a:lnTo>
                    <a:pt x="4960334" y="37940"/>
                  </a:lnTo>
                  <a:lnTo>
                    <a:pt x="4965097" y="30875"/>
                  </a:lnTo>
                  <a:lnTo>
                    <a:pt x="4966844" y="22225"/>
                  </a:lnTo>
                  <a:lnTo>
                    <a:pt x="4965097" y="13574"/>
                  </a:lnTo>
                  <a:lnTo>
                    <a:pt x="4960334" y="6509"/>
                  </a:lnTo>
                  <a:lnTo>
                    <a:pt x="4953270" y="1746"/>
                  </a:lnTo>
                  <a:lnTo>
                    <a:pt x="4944574" y="0"/>
                  </a:lnTo>
                  <a:close/>
                </a:path>
                <a:path w="11962130" h="7343775">
                  <a:moveTo>
                    <a:pt x="5033519" y="0"/>
                  </a:moveTo>
                  <a:lnTo>
                    <a:pt x="5024868" y="1746"/>
                  </a:lnTo>
                  <a:lnTo>
                    <a:pt x="5017803" y="6509"/>
                  </a:lnTo>
                  <a:lnTo>
                    <a:pt x="5013040" y="13574"/>
                  </a:lnTo>
                  <a:lnTo>
                    <a:pt x="5011294" y="22225"/>
                  </a:lnTo>
                  <a:lnTo>
                    <a:pt x="5013041" y="30875"/>
                  </a:lnTo>
                  <a:lnTo>
                    <a:pt x="5017809" y="37940"/>
                  </a:lnTo>
                  <a:lnTo>
                    <a:pt x="5024887" y="42703"/>
                  </a:lnTo>
                  <a:lnTo>
                    <a:pt x="5033563" y="44450"/>
                  </a:lnTo>
                  <a:lnTo>
                    <a:pt x="5042214" y="42703"/>
                  </a:lnTo>
                  <a:lnTo>
                    <a:pt x="5049279" y="37940"/>
                  </a:lnTo>
                  <a:lnTo>
                    <a:pt x="5054042" y="30875"/>
                  </a:lnTo>
                  <a:lnTo>
                    <a:pt x="5055788" y="22225"/>
                  </a:lnTo>
                  <a:lnTo>
                    <a:pt x="5054042" y="13574"/>
                  </a:lnTo>
                  <a:lnTo>
                    <a:pt x="5049279" y="6509"/>
                  </a:lnTo>
                  <a:lnTo>
                    <a:pt x="5042214" y="1746"/>
                  </a:lnTo>
                  <a:lnTo>
                    <a:pt x="5033519" y="0"/>
                  </a:lnTo>
                  <a:close/>
                </a:path>
                <a:path w="11962130" h="7343775">
                  <a:moveTo>
                    <a:pt x="5122463" y="0"/>
                  </a:moveTo>
                  <a:lnTo>
                    <a:pt x="5113812" y="1746"/>
                  </a:lnTo>
                  <a:lnTo>
                    <a:pt x="5106748" y="6509"/>
                  </a:lnTo>
                  <a:lnTo>
                    <a:pt x="5101985" y="13574"/>
                  </a:lnTo>
                  <a:lnTo>
                    <a:pt x="5100238" y="22225"/>
                  </a:lnTo>
                  <a:lnTo>
                    <a:pt x="5101985" y="30875"/>
                  </a:lnTo>
                  <a:lnTo>
                    <a:pt x="5106753" y="37940"/>
                  </a:lnTo>
                  <a:lnTo>
                    <a:pt x="5113831" y="42703"/>
                  </a:lnTo>
                  <a:lnTo>
                    <a:pt x="5122508" y="44450"/>
                  </a:lnTo>
                  <a:lnTo>
                    <a:pt x="5131159" y="42703"/>
                  </a:lnTo>
                  <a:lnTo>
                    <a:pt x="5138223" y="37940"/>
                  </a:lnTo>
                  <a:lnTo>
                    <a:pt x="5142986" y="30875"/>
                  </a:lnTo>
                  <a:lnTo>
                    <a:pt x="5144733" y="22225"/>
                  </a:lnTo>
                  <a:lnTo>
                    <a:pt x="5142986" y="13574"/>
                  </a:lnTo>
                  <a:lnTo>
                    <a:pt x="5138223" y="6509"/>
                  </a:lnTo>
                  <a:lnTo>
                    <a:pt x="5131159" y="1746"/>
                  </a:lnTo>
                  <a:lnTo>
                    <a:pt x="5122463" y="0"/>
                  </a:lnTo>
                  <a:close/>
                </a:path>
                <a:path w="11962130" h="7343775">
                  <a:moveTo>
                    <a:pt x="5211408" y="0"/>
                  </a:moveTo>
                  <a:lnTo>
                    <a:pt x="5202757" y="1746"/>
                  </a:lnTo>
                  <a:lnTo>
                    <a:pt x="5195692" y="6509"/>
                  </a:lnTo>
                  <a:lnTo>
                    <a:pt x="5190929" y="13574"/>
                  </a:lnTo>
                  <a:lnTo>
                    <a:pt x="5189183" y="22225"/>
                  </a:lnTo>
                  <a:lnTo>
                    <a:pt x="5190930" y="30875"/>
                  </a:lnTo>
                  <a:lnTo>
                    <a:pt x="5195698" y="37940"/>
                  </a:lnTo>
                  <a:lnTo>
                    <a:pt x="5202775" y="42703"/>
                  </a:lnTo>
                  <a:lnTo>
                    <a:pt x="5211452" y="44450"/>
                  </a:lnTo>
                  <a:lnTo>
                    <a:pt x="5220103" y="42703"/>
                  </a:lnTo>
                  <a:lnTo>
                    <a:pt x="5227168" y="37940"/>
                  </a:lnTo>
                  <a:lnTo>
                    <a:pt x="5231931" y="30875"/>
                  </a:lnTo>
                  <a:lnTo>
                    <a:pt x="5233677" y="22225"/>
                  </a:lnTo>
                  <a:lnTo>
                    <a:pt x="5231931" y="13574"/>
                  </a:lnTo>
                  <a:lnTo>
                    <a:pt x="5227168" y="6509"/>
                  </a:lnTo>
                  <a:lnTo>
                    <a:pt x="5220103" y="1746"/>
                  </a:lnTo>
                  <a:lnTo>
                    <a:pt x="5211408" y="0"/>
                  </a:lnTo>
                  <a:close/>
                </a:path>
                <a:path w="11962130" h="7343775">
                  <a:moveTo>
                    <a:pt x="5300352" y="0"/>
                  </a:moveTo>
                  <a:lnTo>
                    <a:pt x="5291701" y="1746"/>
                  </a:lnTo>
                  <a:lnTo>
                    <a:pt x="5284637" y="6509"/>
                  </a:lnTo>
                  <a:lnTo>
                    <a:pt x="5279874" y="13574"/>
                  </a:lnTo>
                  <a:lnTo>
                    <a:pt x="5278127" y="22225"/>
                  </a:lnTo>
                  <a:lnTo>
                    <a:pt x="5279874" y="30875"/>
                  </a:lnTo>
                  <a:lnTo>
                    <a:pt x="5284642" y="37940"/>
                  </a:lnTo>
                  <a:lnTo>
                    <a:pt x="5291720" y="42703"/>
                  </a:lnTo>
                  <a:lnTo>
                    <a:pt x="5300397" y="44450"/>
                  </a:lnTo>
                  <a:lnTo>
                    <a:pt x="5309048" y="42703"/>
                  </a:lnTo>
                  <a:lnTo>
                    <a:pt x="5316112" y="37940"/>
                  </a:lnTo>
                  <a:lnTo>
                    <a:pt x="5320875" y="30875"/>
                  </a:lnTo>
                  <a:lnTo>
                    <a:pt x="5322622" y="22225"/>
                  </a:lnTo>
                  <a:lnTo>
                    <a:pt x="5320875" y="13574"/>
                  </a:lnTo>
                  <a:lnTo>
                    <a:pt x="5316112" y="6509"/>
                  </a:lnTo>
                  <a:lnTo>
                    <a:pt x="5309048" y="1746"/>
                  </a:lnTo>
                  <a:lnTo>
                    <a:pt x="5300352" y="0"/>
                  </a:lnTo>
                  <a:close/>
                </a:path>
                <a:path w="11962130" h="7343775">
                  <a:moveTo>
                    <a:pt x="5389297" y="0"/>
                  </a:moveTo>
                  <a:lnTo>
                    <a:pt x="5380646" y="1746"/>
                  </a:lnTo>
                  <a:lnTo>
                    <a:pt x="5373581" y="6509"/>
                  </a:lnTo>
                  <a:lnTo>
                    <a:pt x="5368818" y="13574"/>
                  </a:lnTo>
                  <a:lnTo>
                    <a:pt x="5367072" y="22225"/>
                  </a:lnTo>
                  <a:lnTo>
                    <a:pt x="5368819" y="30875"/>
                  </a:lnTo>
                  <a:lnTo>
                    <a:pt x="5373587" y="37940"/>
                  </a:lnTo>
                  <a:lnTo>
                    <a:pt x="5380664" y="42703"/>
                  </a:lnTo>
                  <a:lnTo>
                    <a:pt x="5389341" y="44450"/>
                  </a:lnTo>
                  <a:lnTo>
                    <a:pt x="5397992" y="42703"/>
                  </a:lnTo>
                  <a:lnTo>
                    <a:pt x="5405056" y="37940"/>
                  </a:lnTo>
                  <a:lnTo>
                    <a:pt x="5409819" y="30875"/>
                  </a:lnTo>
                  <a:lnTo>
                    <a:pt x="5411566" y="22225"/>
                  </a:lnTo>
                  <a:lnTo>
                    <a:pt x="5409819" y="13574"/>
                  </a:lnTo>
                  <a:lnTo>
                    <a:pt x="5405056" y="6509"/>
                  </a:lnTo>
                  <a:lnTo>
                    <a:pt x="5397992" y="1746"/>
                  </a:lnTo>
                  <a:lnTo>
                    <a:pt x="5389297" y="0"/>
                  </a:lnTo>
                  <a:close/>
                </a:path>
                <a:path w="11962130" h="7343775">
                  <a:moveTo>
                    <a:pt x="5478241" y="0"/>
                  </a:moveTo>
                  <a:lnTo>
                    <a:pt x="5469590" y="1746"/>
                  </a:lnTo>
                  <a:lnTo>
                    <a:pt x="5462526" y="6509"/>
                  </a:lnTo>
                  <a:lnTo>
                    <a:pt x="5457763" y="13574"/>
                  </a:lnTo>
                  <a:lnTo>
                    <a:pt x="5456016" y="22225"/>
                  </a:lnTo>
                  <a:lnTo>
                    <a:pt x="5457763" y="30875"/>
                  </a:lnTo>
                  <a:lnTo>
                    <a:pt x="5462531" y="37940"/>
                  </a:lnTo>
                  <a:lnTo>
                    <a:pt x="5469609" y="42703"/>
                  </a:lnTo>
                  <a:lnTo>
                    <a:pt x="5478285" y="44450"/>
                  </a:lnTo>
                  <a:lnTo>
                    <a:pt x="5486936" y="42703"/>
                  </a:lnTo>
                  <a:lnTo>
                    <a:pt x="5494001" y="37940"/>
                  </a:lnTo>
                  <a:lnTo>
                    <a:pt x="5498764" y="30875"/>
                  </a:lnTo>
                  <a:lnTo>
                    <a:pt x="5500510" y="22225"/>
                  </a:lnTo>
                  <a:lnTo>
                    <a:pt x="5498764" y="13574"/>
                  </a:lnTo>
                  <a:lnTo>
                    <a:pt x="5494001" y="6509"/>
                  </a:lnTo>
                  <a:lnTo>
                    <a:pt x="5486936" y="1746"/>
                  </a:lnTo>
                  <a:lnTo>
                    <a:pt x="5478241" y="0"/>
                  </a:lnTo>
                  <a:close/>
                </a:path>
                <a:path w="11962130" h="7343775">
                  <a:moveTo>
                    <a:pt x="5567185" y="0"/>
                  </a:moveTo>
                  <a:lnTo>
                    <a:pt x="5558534" y="1746"/>
                  </a:lnTo>
                  <a:lnTo>
                    <a:pt x="5551470" y="6509"/>
                  </a:lnTo>
                  <a:lnTo>
                    <a:pt x="5546707" y="13574"/>
                  </a:lnTo>
                  <a:lnTo>
                    <a:pt x="5544960" y="22225"/>
                  </a:lnTo>
                  <a:lnTo>
                    <a:pt x="5546708" y="30875"/>
                  </a:lnTo>
                  <a:lnTo>
                    <a:pt x="5551476" y="37940"/>
                  </a:lnTo>
                  <a:lnTo>
                    <a:pt x="5558553" y="42703"/>
                  </a:lnTo>
                  <a:lnTo>
                    <a:pt x="5567230" y="44450"/>
                  </a:lnTo>
                  <a:lnTo>
                    <a:pt x="5575881" y="42703"/>
                  </a:lnTo>
                  <a:lnTo>
                    <a:pt x="5582945" y="37940"/>
                  </a:lnTo>
                  <a:lnTo>
                    <a:pt x="5587708" y="30875"/>
                  </a:lnTo>
                  <a:lnTo>
                    <a:pt x="5589455" y="22225"/>
                  </a:lnTo>
                  <a:lnTo>
                    <a:pt x="5587708" y="13574"/>
                  </a:lnTo>
                  <a:lnTo>
                    <a:pt x="5582945" y="6509"/>
                  </a:lnTo>
                  <a:lnTo>
                    <a:pt x="5575881" y="1746"/>
                  </a:lnTo>
                  <a:lnTo>
                    <a:pt x="5567185" y="0"/>
                  </a:lnTo>
                  <a:close/>
                </a:path>
                <a:path w="11962130" h="7343775">
                  <a:moveTo>
                    <a:pt x="5656130" y="0"/>
                  </a:moveTo>
                  <a:lnTo>
                    <a:pt x="5647479" y="1746"/>
                  </a:lnTo>
                  <a:lnTo>
                    <a:pt x="5640414" y="6509"/>
                  </a:lnTo>
                  <a:lnTo>
                    <a:pt x="5635651" y="13574"/>
                  </a:lnTo>
                  <a:lnTo>
                    <a:pt x="5633905" y="22225"/>
                  </a:lnTo>
                  <a:lnTo>
                    <a:pt x="5635652" y="30875"/>
                  </a:lnTo>
                  <a:lnTo>
                    <a:pt x="5640420" y="37940"/>
                  </a:lnTo>
                  <a:lnTo>
                    <a:pt x="5647498" y="42703"/>
                  </a:lnTo>
                  <a:lnTo>
                    <a:pt x="5656174" y="44450"/>
                  </a:lnTo>
                  <a:lnTo>
                    <a:pt x="5664825" y="42703"/>
                  </a:lnTo>
                  <a:lnTo>
                    <a:pt x="5671890" y="37940"/>
                  </a:lnTo>
                  <a:lnTo>
                    <a:pt x="5676653" y="30875"/>
                  </a:lnTo>
                  <a:lnTo>
                    <a:pt x="5678399" y="22225"/>
                  </a:lnTo>
                  <a:lnTo>
                    <a:pt x="5676653" y="13574"/>
                  </a:lnTo>
                  <a:lnTo>
                    <a:pt x="5671890" y="6509"/>
                  </a:lnTo>
                  <a:lnTo>
                    <a:pt x="5664825" y="1746"/>
                  </a:lnTo>
                  <a:lnTo>
                    <a:pt x="5656130" y="0"/>
                  </a:lnTo>
                  <a:close/>
                </a:path>
                <a:path w="11962130" h="7343775">
                  <a:moveTo>
                    <a:pt x="5745074" y="0"/>
                  </a:moveTo>
                  <a:lnTo>
                    <a:pt x="5736423" y="1746"/>
                  </a:lnTo>
                  <a:lnTo>
                    <a:pt x="5729359" y="6509"/>
                  </a:lnTo>
                  <a:lnTo>
                    <a:pt x="5724596" y="13574"/>
                  </a:lnTo>
                  <a:lnTo>
                    <a:pt x="5722849" y="22225"/>
                  </a:lnTo>
                  <a:lnTo>
                    <a:pt x="5724597" y="30875"/>
                  </a:lnTo>
                  <a:lnTo>
                    <a:pt x="5729364" y="37940"/>
                  </a:lnTo>
                  <a:lnTo>
                    <a:pt x="5736442" y="42703"/>
                  </a:lnTo>
                  <a:lnTo>
                    <a:pt x="5745119" y="44450"/>
                  </a:lnTo>
                  <a:lnTo>
                    <a:pt x="5753770" y="42703"/>
                  </a:lnTo>
                  <a:lnTo>
                    <a:pt x="5760834" y="37940"/>
                  </a:lnTo>
                  <a:lnTo>
                    <a:pt x="5765597" y="30875"/>
                  </a:lnTo>
                  <a:lnTo>
                    <a:pt x="5767344" y="22225"/>
                  </a:lnTo>
                  <a:lnTo>
                    <a:pt x="5765597" y="13574"/>
                  </a:lnTo>
                  <a:lnTo>
                    <a:pt x="5760834" y="6509"/>
                  </a:lnTo>
                  <a:lnTo>
                    <a:pt x="5753770" y="1746"/>
                  </a:lnTo>
                  <a:lnTo>
                    <a:pt x="5745074" y="0"/>
                  </a:lnTo>
                  <a:close/>
                </a:path>
                <a:path w="11962130" h="7343775">
                  <a:moveTo>
                    <a:pt x="5834019" y="0"/>
                  </a:moveTo>
                  <a:lnTo>
                    <a:pt x="5825368" y="1746"/>
                  </a:lnTo>
                  <a:lnTo>
                    <a:pt x="5818303" y="6509"/>
                  </a:lnTo>
                  <a:lnTo>
                    <a:pt x="5813540" y="13574"/>
                  </a:lnTo>
                  <a:lnTo>
                    <a:pt x="5811794" y="22225"/>
                  </a:lnTo>
                  <a:lnTo>
                    <a:pt x="5813541" y="30875"/>
                  </a:lnTo>
                  <a:lnTo>
                    <a:pt x="5818309" y="37940"/>
                  </a:lnTo>
                  <a:lnTo>
                    <a:pt x="5825387" y="42703"/>
                  </a:lnTo>
                  <a:lnTo>
                    <a:pt x="5834063" y="44450"/>
                  </a:lnTo>
                  <a:lnTo>
                    <a:pt x="5842714" y="42703"/>
                  </a:lnTo>
                  <a:lnTo>
                    <a:pt x="5849779" y="37940"/>
                  </a:lnTo>
                  <a:lnTo>
                    <a:pt x="5854542" y="30875"/>
                  </a:lnTo>
                  <a:lnTo>
                    <a:pt x="5856288" y="22225"/>
                  </a:lnTo>
                  <a:lnTo>
                    <a:pt x="5854542" y="13574"/>
                  </a:lnTo>
                  <a:lnTo>
                    <a:pt x="5849779" y="6509"/>
                  </a:lnTo>
                  <a:lnTo>
                    <a:pt x="5842714" y="1746"/>
                  </a:lnTo>
                  <a:lnTo>
                    <a:pt x="5834019" y="0"/>
                  </a:lnTo>
                  <a:close/>
                </a:path>
                <a:path w="11962130" h="7343775">
                  <a:moveTo>
                    <a:pt x="5922963" y="0"/>
                  </a:moveTo>
                  <a:lnTo>
                    <a:pt x="5914312" y="1746"/>
                  </a:lnTo>
                  <a:lnTo>
                    <a:pt x="5907248" y="6509"/>
                  </a:lnTo>
                  <a:lnTo>
                    <a:pt x="5902485" y="13574"/>
                  </a:lnTo>
                  <a:lnTo>
                    <a:pt x="5900738" y="22225"/>
                  </a:lnTo>
                  <a:lnTo>
                    <a:pt x="5902486" y="30875"/>
                  </a:lnTo>
                  <a:lnTo>
                    <a:pt x="5907253" y="37940"/>
                  </a:lnTo>
                  <a:lnTo>
                    <a:pt x="5914331" y="42703"/>
                  </a:lnTo>
                  <a:lnTo>
                    <a:pt x="5923008" y="44450"/>
                  </a:lnTo>
                  <a:lnTo>
                    <a:pt x="5931659" y="42703"/>
                  </a:lnTo>
                  <a:lnTo>
                    <a:pt x="5938723" y="37940"/>
                  </a:lnTo>
                  <a:lnTo>
                    <a:pt x="5943486" y="30875"/>
                  </a:lnTo>
                  <a:lnTo>
                    <a:pt x="5945233" y="22225"/>
                  </a:lnTo>
                  <a:lnTo>
                    <a:pt x="5943486" y="13574"/>
                  </a:lnTo>
                  <a:lnTo>
                    <a:pt x="5938723" y="6509"/>
                  </a:lnTo>
                  <a:lnTo>
                    <a:pt x="5931659" y="1746"/>
                  </a:lnTo>
                  <a:lnTo>
                    <a:pt x="5922963" y="0"/>
                  </a:lnTo>
                  <a:close/>
                </a:path>
                <a:path w="11962130" h="7343775">
                  <a:moveTo>
                    <a:pt x="6011908" y="0"/>
                  </a:moveTo>
                  <a:lnTo>
                    <a:pt x="6003257" y="1746"/>
                  </a:lnTo>
                  <a:lnTo>
                    <a:pt x="5996192" y="6509"/>
                  </a:lnTo>
                  <a:lnTo>
                    <a:pt x="5991429" y="13574"/>
                  </a:lnTo>
                  <a:lnTo>
                    <a:pt x="5989683" y="22225"/>
                  </a:lnTo>
                  <a:lnTo>
                    <a:pt x="5991430" y="30875"/>
                  </a:lnTo>
                  <a:lnTo>
                    <a:pt x="5996198" y="37940"/>
                  </a:lnTo>
                  <a:lnTo>
                    <a:pt x="6003275" y="42703"/>
                  </a:lnTo>
                  <a:lnTo>
                    <a:pt x="6011952" y="44450"/>
                  </a:lnTo>
                  <a:lnTo>
                    <a:pt x="6020603" y="42703"/>
                  </a:lnTo>
                  <a:lnTo>
                    <a:pt x="6027668" y="37940"/>
                  </a:lnTo>
                  <a:lnTo>
                    <a:pt x="6032431" y="30875"/>
                  </a:lnTo>
                  <a:lnTo>
                    <a:pt x="6034177" y="22225"/>
                  </a:lnTo>
                  <a:lnTo>
                    <a:pt x="6032431" y="13574"/>
                  </a:lnTo>
                  <a:lnTo>
                    <a:pt x="6027668" y="6509"/>
                  </a:lnTo>
                  <a:lnTo>
                    <a:pt x="6020603" y="1746"/>
                  </a:lnTo>
                  <a:lnTo>
                    <a:pt x="6011908" y="0"/>
                  </a:lnTo>
                  <a:close/>
                </a:path>
                <a:path w="11962130" h="7343775">
                  <a:moveTo>
                    <a:pt x="6100852" y="0"/>
                  </a:moveTo>
                  <a:lnTo>
                    <a:pt x="6092201" y="1746"/>
                  </a:lnTo>
                  <a:lnTo>
                    <a:pt x="6085137" y="6509"/>
                  </a:lnTo>
                  <a:lnTo>
                    <a:pt x="6080374" y="13574"/>
                  </a:lnTo>
                  <a:lnTo>
                    <a:pt x="6078627" y="22225"/>
                  </a:lnTo>
                  <a:lnTo>
                    <a:pt x="6080374" y="30875"/>
                  </a:lnTo>
                  <a:lnTo>
                    <a:pt x="6085142" y="37940"/>
                  </a:lnTo>
                  <a:lnTo>
                    <a:pt x="6092220" y="42703"/>
                  </a:lnTo>
                  <a:lnTo>
                    <a:pt x="6100897" y="44450"/>
                  </a:lnTo>
                  <a:lnTo>
                    <a:pt x="6109548" y="42703"/>
                  </a:lnTo>
                  <a:lnTo>
                    <a:pt x="6116612" y="37940"/>
                  </a:lnTo>
                  <a:lnTo>
                    <a:pt x="6121375" y="30875"/>
                  </a:lnTo>
                  <a:lnTo>
                    <a:pt x="6123122" y="22225"/>
                  </a:lnTo>
                  <a:lnTo>
                    <a:pt x="6121375" y="13574"/>
                  </a:lnTo>
                  <a:lnTo>
                    <a:pt x="6116612" y="6509"/>
                  </a:lnTo>
                  <a:lnTo>
                    <a:pt x="6109548" y="1746"/>
                  </a:lnTo>
                  <a:lnTo>
                    <a:pt x="6100852" y="0"/>
                  </a:lnTo>
                  <a:close/>
                </a:path>
                <a:path w="11962130" h="7343775">
                  <a:moveTo>
                    <a:pt x="6189797" y="0"/>
                  </a:moveTo>
                  <a:lnTo>
                    <a:pt x="6181146" y="1746"/>
                  </a:lnTo>
                  <a:lnTo>
                    <a:pt x="6174081" y="6509"/>
                  </a:lnTo>
                  <a:lnTo>
                    <a:pt x="6169318" y="13574"/>
                  </a:lnTo>
                  <a:lnTo>
                    <a:pt x="6167572" y="22225"/>
                  </a:lnTo>
                  <a:lnTo>
                    <a:pt x="6169319" y="30875"/>
                  </a:lnTo>
                  <a:lnTo>
                    <a:pt x="6174087" y="37940"/>
                  </a:lnTo>
                  <a:lnTo>
                    <a:pt x="6181164" y="42703"/>
                  </a:lnTo>
                  <a:lnTo>
                    <a:pt x="6189841" y="44450"/>
                  </a:lnTo>
                  <a:lnTo>
                    <a:pt x="6198492" y="42703"/>
                  </a:lnTo>
                  <a:lnTo>
                    <a:pt x="6205557" y="37940"/>
                  </a:lnTo>
                  <a:lnTo>
                    <a:pt x="6210320" y="30875"/>
                  </a:lnTo>
                  <a:lnTo>
                    <a:pt x="6212066" y="22225"/>
                  </a:lnTo>
                  <a:lnTo>
                    <a:pt x="6210320" y="13574"/>
                  </a:lnTo>
                  <a:lnTo>
                    <a:pt x="6205557" y="6509"/>
                  </a:lnTo>
                  <a:lnTo>
                    <a:pt x="6198492" y="1746"/>
                  </a:lnTo>
                  <a:lnTo>
                    <a:pt x="6189797" y="0"/>
                  </a:lnTo>
                  <a:close/>
                </a:path>
                <a:path w="11962130" h="7343775">
                  <a:moveTo>
                    <a:pt x="6278741" y="0"/>
                  </a:moveTo>
                  <a:lnTo>
                    <a:pt x="6270090" y="1746"/>
                  </a:lnTo>
                  <a:lnTo>
                    <a:pt x="6263026" y="6509"/>
                  </a:lnTo>
                  <a:lnTo>
                    <a:pt x="6258263" y="13574"/>
                  </a:lnTo>
                  <a:lnTo>
                    <a:pt x="6256516" y="22225"/>
                  </a:lnTo>
                  <a:lnTo>
                    <a:pt x="6258263" y="30875"/>
                  </a:lnTo>
                  <a:lnTo>
                    <a:pt x="6263031" y="37940"/>
                  </a:lnTo>
                  <a:lnTo>
                    <a:pt x="6270109" y="42703"/>
                  </a:lnTo>
                  <a:lnTo>
                    <a:pt x="6278786" y="44450"/>
                  </a:lnTo>
                  <a:lnTo>
                    <a:pt x="6287437" y="42703"/>
                  </a:lnTo>
                  <a:lnTo>
                    <a:pt x="6294501" y="37940"/>
                  </a:lnTo>
                  <a:lnTo>
                    <a:pt x="6299264" y="30875"/>
                  </a:lnTo>
                  <a:lnTo>
                    <a:pt x="6301011" y="22225"/>
                  </a:lnTo>
                  <a:lnTo>
                    <a:pt x="6299264" y="13574"/>
                  </a:lnTo>
                  <a:lnTo>
                    <a:pt x="6294501" y="6509"/>
                  </a:lnTo>
                  <a:lnTo>
                    <a:pt x="6287437" y="1746"/>
                  </a:lnTo>
                  <a:lnTo>
                    <a:pt x="6278741" y="0"/>
                  </a:lnTo>
                  <a:close/>
                </a:path>
                <a:path w="11962130" h="7343775">
                  <a:moveTo>
                    <a:pt x="6367686" y="0"/>
                  </a:moveTo>
                  <a:lnTo>
                    <a:pt x="6359035" y="1746"/>
                  </a:lnTo>
                  <a:lnTo>
                    <a:pt x="6351970" y="6509"/>
                  </a:lnTo>
                  <a:lnTo>
                    <a:pt x="6347207" y="13574"/>
                  </a:lnTo>
                  <a:lnTo>
                    <a:pt x="6345461" y="22225"/>
                  </a:lnTo>
                  <a:lnTo>
                    <a:pt x="6347208" y="30875"/>
                  </a:lnTo>
                  <a:lnTo>
                    <a:pt x="6351976" y="37940"/>
                  </a:lnTo>
                  <a:lnTo>
                    <a:pt x="6359053" y="42703"/>
                  </a:lnTo>
                  <a:lnTo>
                    <a:pt x="6367730" y="44450"/>
                  </a:lnTo>
                  <a:lnTo>
                    <a:pt x="6376381" y="42703"/>
                  </a:lnTo>
                  <a:lnTo>
                    <a:pt x="6383445" y="37940"/>
                  </a:lnTo>
                  <a:lnTo>
                    <a:pt x="6388208" y="30875"/>
                  </a:lnTo>
                  <a:lnTo>
                    <a:pt x="6389955" y="22225"/>
                  </a:lnTo>
                  <a:lnTo>
                    <a:pt x="6388208" y="13574"/>
                  </a:lnTo>
                  <a:lnTo>
                    <a:pt x="6383445" y="6509"/>
                  </a:lnTo>
                  <a:lnTo>
                    <a:pt x="6376381" y="1746"/>
                  </a:lnTo>
                  <a:lnTo>
                    <a:pt x="6367686" y="0"/>
                  </a:lnTo>
                  <a:close/>
                </a:path>
                <a:path w="11962130" h="7343775">
                  <a:moveTo>
                    <a:pt x="6456630" y="0"/>
                  </a:moveTo>
                  <a:lnTo>
                    <a:pt x="6447979" y="1746"/>
                  </a:lnTo>
                  <a:lnTo>
                    <a:pt x="6440915" y="6509"/>
                  </a:lnTo>
                  <a:lnTo>
                    <a:pt x="6436152" y="13574"/>
                  </a:lnTo>
                  <a:lnTo>
                    <a:pt x="6434405" y="22225"/>
                  </a:lnTo>
                  <a:lnTo>
                    <a:pt x="6436152" y="30875"/>
                  </a:lnTo>
                  <a:lnTo>
                    <a:pt x="6440920" y="37940"/>
                  </a:lnTo>
                  <a:lnTo>
                    <a:pt x="6447998" y="42703"/>
                  </a:lnTo>
                  <a:lnTo>
                    <a:pt x="6456674" y="44450"/>
                  </a:lnTo>
                  <a:lnTo>
                    <a:pt x="6465325" y="42703"/>
                  </a:lnTo>
                  <a:lnTo>
                    <a:pt x="6472390" y="37940"/>
                  </a:lnTo>
                  <a:lnTo>
                    <a:pt x="6477153" y="30875"/>
                  </a:lnTo>
                  <a:lnTo>
                    <a:pt x="6478899" y="22225"/>
                  </a:lnTo>
                  <a:lnTo>
                    <a:pt x="6477153" y="13574"/>
                  </a:lnTo>
                  <a:lnTo>
                    <a:pt x="6472390" y="6509"/>
                  </a:lnTo>
                  <a:lnTo>
                    <a:pt x="6465325" y="1746"/>
                  </a:lnTo>
                  <a:lnTo>
                    <a:pt x="6456630" y="0"/>
                  </a:lnTo>
                  <a:close/>
                </a:path>
                <a:path w="11962130" h="7343775">
                  <a:moveTo>
                    <a:pt x="6545574" y="0"/>
                  </a:moveTo>
                  <a:lnTo>
                    <a:pt x="6536924" y="1746"/>
                  </a:lnTo>
                  <a:lnTo>
                    <a:pt x="6529859" y="6509"/>
                  </a:lnTo>
                  <a:lnTo>
                    <a:pt x="6525096" y="13574"/>
                  </a:lnTo>
                  <a:lnTo>
                    <a:pt x="6523349" y="22225"/>
                  </a:lnTo>
                  <a:lnTo>
                    <a:pt x="6525097" y="30875"/>
                  </a:lnTo>
                  <a:lnTo>
                    <a:pt x="6529865" y="37940"/>
                  </a:lnTo>
                  <a:lnTo>
                    <a:pt x="6536943" y="42703"/>
                  </a:lnTo>
                  <a:lnTo>
                    <a:pt x="6545620" y="44450"/>
                  </a:lnTo>
                  <a:lnTo>
                    <a:pt x="6554271" y="42703"/>
                  </a:lnTo>
                  <a:lnTo>
                    <a:pt x="6561335" y="37940"/>
                  </a:lnTo>
                  <a:lnTo>
                    <a:pt x="6566098" y="30875"/>
                  </a:lnTo>
                  <a:lnTo>
                    <a:pt x="6567845" y="22225"/>
                  </a:lnTo>
                  <a:lnTo>
                    <a:pt x="6566098" y="13574"/>
                  </a:lnTo>
                  <a:lnTo>
                    <a:pt x="6561335" y="6509"/>
                  </a:lnTo>
                  <a:lnTo>
                    <a:pt x="6554271" y="1746"/>
                  </a:lnTo>
                  <a:lnTo>
                    <a:pt x="6545574" y="0"/>
                  </a:lnTo>
                  <a:close/>
                </a:path>
                <a:path w="11962130" h="7343775">
                  <a:moveTo>
                    <a:pt x="6634520" y="0"/>
                  </a:moveTo>
                  <a:lnTo>
                    <a:pt x="6625869" y="1746"/>
                  </a:lnTo>
                  <a:lnTo>
                    <a:pt x="6618805" y="6509"/>
                  </a:lnTo>
                  <a:lnTo>
                    <a:pt x="6614042" y="13574"/>
                  </a:lnTo>
                  <a:lnTo>
                    <a:pt x="6612295" y="22225"/>
                  </a:lnTo>
                  <a:lnTo>
                    <a:pt x="6614042" y="30875"/>
                  </a:lnTo>
                  <a:lnTo>
                    <a:pt x="6618810" y="37940"/>
                  </a:lnTo>
                  <a:lnTo>
                    <a:pt x="6625888" y="42703"/>
                  </a:lnTo>
                  <a:lnTo>
                    <a:pt x="6634565" y="44450"/>
                  </a:lnTo>
                  <a:lnTo>
                    <a:pt x="6643216" y="42703"/>
                  </a:lnTo>
                  <a:lnTo>
                    <a:pt x="6650280" y="37940"/>
                  </a:lnTo>
                  <a:lnTo>
                    <a:pt x="6655043" y="30875"/>
                  </a:lnTo>
                  <a:lnTo>
                    <a:pt x="6656790" y="22225"/>
                  </a:lnTo>
                  <a:lnTo>
                    <a:pt x="6655043" y="13574"/>
                  </a:lnTo>
                  <a:lnTo>
                    <a:pt x="6650280" y="6509"/>
                  </a:lnTo>
                  <a:lnTo>
                    <a:pt x="6643216" y="1746"/>
                  </a:lnTo>
                  <a:lnTo>
                    <a:pt x="6634520" y="0"/>
                  </a:lnTo>
                  <a:close/>
                </a:path>
                <a:path w="11962130" h="7343775">
                  <a:moveTo>
                    <a:pt x="6723465" y="0"/>
                  </a:moveTo>
                  <a:lnTo>
                    <a:pt x="6714814" y="1746"/>
                  </a:lnTo>
                  <a:lnTo>
                    <a:pt x="6707749" y="6509"/>
                  </a:lnTo>
                  <a:lnTo>
                    <a:pt x="6702986" y="13574"/>
                  </a:lnTo>
                  <a:lnTo>
                    <a:pt x="6701240" y="22225"/>
                  </a:lnTo>
                  <a:lnTo>
                    <a:pt x="6702987" y="30875"/>
                  </a:lnTo>
                  <a:lnTo>
                    <a:pt x="6707755" y="37940"/>
                  </a:lnTo>
                  <a:lnTo>
                    <a:pt x="6714832" y="42703"/>
                  </a:lnTo>
                  <a:lnTo>
                    <a:pt x="6723509" y="44450"/>
                  </a:lnTo>
                  <a:lnTo>
                    <a:pt x="6732160" y="42703"/>
                  </a:lnTo>
                  <a:lnTo>
                    <a:pt x="6739224" y="37940"/>
                  </a:lnTo>
                  <a:lnTo>
                    <a:pt x="6743987" y="30875"/>
                  </a:lnTo>
                  <a:lnTo>
                    <a:pt x="6745734" y="22225"/>
                  </a:lnTo>
                  <a:lnTo>
                    <a:pt x="6743987" y="13574"/>
                  </a:lnTo>
                  <a:lnTo>
                    <a:pt x="6739224" y="6509"/>
                  </a:lnTo>
                  <a:lnTo>
                    <a:pt x="6732160" y="1746"/>
                  </a:lnTo>
                  <a:lnTo>
                    <a:pt x="6723465" y="0"/>
                  </a:lnTo>
                  <a:close/>
                </a:path>
                <a:path w="11962130" h="7343775">
                  <a:moveTo>
                    <a:pt x="6812409" y="0"/>
                  </a:moveTo>
                  <a:lnTo>
                    <a:pt x="6803758" y="1746"/>
                  </a:lnTo>
                  <a:lnTo>
                    <a:pt x="6796694" y="6509"/>
                  </a:lnTo>
                  <a:lnTo>
                    <a:pt x="6791931" y="13574"/>
                  </a:lnTo>
                  <a:lnTo>
                    <a:pt x="6790184" y="22225"/>
                  </a:lnTo>
                  <a:lnTo>
                    <a:pt x="6791931" y="30875"/>
                  </a:lnTo>
                  <a:lnTo>
                    <a:pt x="6796699" y="37940"/>
                  </a:lnTo>
                  <a:lnTo>
                    <a:pt x="6803777" y="42703"/>
                  </a:lnTo>
                  <a:lnTo>
                    <a:pt x="6812453" y="44450"/>
                  </a:lnTo>
                  <a:lnTo>
                    <a:pt x="6821104" y="42703"/>
                  </a:lnTo>
                  <a:lnTo>
                    <a:pt x="6828169" y="37940"/>
                  </a:lnTo>
                  <a:lnTo>
                    <a:pt x="6832932" y="30875"/>
                  </a:lnTo>
                  <a:lnTo>
                    <a:pt x="6834678" y="22225"/>
                  </a:lnTo>
                  <a:lnTo>
                    <a:pt x="6832932" y="13574"/>
                  </a:lnTo>
                  <a:lnTo>
                    <a:pt x="6828169" y="6509"/>
                  </a:lnTo>
                  <a:lnTo>
                    <a:pt x="6821104" y="1746"/>
                  </a:lnTo>
                  <a:lnTo>
                    <a:pt x="6812409" y="0"/>
                  </a:lnTo>
                  <a:close/>
                </a:path>
                <a:path w="11962130" h="7343775">
                  <a:moveTo>
                    <a:pt x="6901353" y="0"/>
                  </a:moveTo>
                  <a:lnTo>
                    <a:pt x="6892703" y="1746"/>
                  </a:lnTo>
                  <a:lnTo>
                    <a:pt x="6885638" y="6509"/>
                  </a:lnTo>
                  <a:lnTo>
                    <a:pt x="6880875" y="13574"/>
                  </a:lnTo>
                  <a:lnTo>
                    <a:pt x="6879128" y="22225"/>
                  </a:lnTo>
                  <a:lnTo>
                    <a:pt x="6880876" y="30875"/>
                  </a:lnTo>
                  <a:lnTo>
                    <a:pt x="6885644" y="37940"/>
                  </a:lnTo>
                  <a:lnTo>
                    <a:pt x="6892721" y="42703"/>
                  </a:lnTo>
                  <a:lnTo>
                    <a:pt x="6901398" y="44450"/>
                  </a:lnTo>
                  <a:lnTo>
                    <a:pt x="6910049" y="42703"/>
                  </a:lnTo>
                  <a:lnTo>
                    <a:pt x="6917113" y="37940"/>
                  </a:lnTo>
                  <a:lnTo>
                    <a:pt x="6921876" y="30875"/>
                  </a:lnTo>
                  <a:lnTo>
                    <a:pt x="6923623" y="22225"/>
                  </a:lnTo>
                  <a:lnTo>
                    <a:pt x="6921876" y="13574"/>
                  </a:lnTo>
                  <a:lnTo>
                    <a:pt x="6917113" y="6509"/>
                  </a:lnTo>
                  <a:lnTo>
                    <a:pt x="6910049" y="1746"/>
                  </a:lnTo>
                  <a:lnTo>
                    <a:pt x="6901353" y="0"/>
                  </a:lnTo>
                  <a:close/>
                </a:path>
                <a:path w="11962130" h="7343775">
                  <a:moveTo>
                    <a:pt x="6990298" y="0"/>
                  </a:moveTo>
                  <a:lnTo>
                    <a:pt x="6981647" y="1746"/>
                  </a:lnTo>
                  <a:lnTo>
                    <a:pt x="6974582" y="6509"/>
                  </a:lnTo>
                  <a:lnTo>
                    <a:pt x="6969819" y="13574"/>
                  </a:lnTo>
                  <a:lnTo>
                    <a:pt x="6968073" y="22225"/>
                  </a:lnTo>
                  <a:lnTo>
                    <a:pt x="6969820" y="30875"/>
                  </a:lnTo>
                  <a:lnTo>
                    <a:pt x="6974588" y="37940"/>
                  </a:lnTo>
                  <a:lnTo>
                    <a:pt x="6981666" y="42703"/>
                  </a:lnTo>
                  <a:lnTo>
                    <a:pt x="6990342" y="44450"/>
                  </a:lnTo>
                  <a:lnTo>
                    <a:pt x="6998993" y="42703"/>
                  </a:lnTo>
                  <a:lnTo>
                    <a:pt x="7006058" y="37940"/>
                  </a:lnTo>
                  <a:lnTo>
                    <a:pt x="7010821" y="30875"/>
                  </a:lnTo>
                  <a:lnTo>
                    <a:pt x="7012567" y="22225"/>
                  </a:lnTo>
                  <a:lnTo>
                    <a:pt x="7010821" y="13574"/>
                  </a:lnTo>
                  <a:lnTo>
                    <a:pt x="7006058" y="6509"/>
                  </a:lnTo>
                  <a:lnTo>
                    <a:pt x="6998993" y="1746"/>
                  </a:lnTo>
                  <a:lnTo>
                    <a:pt x="6990298" y="0"/>
                  </a:lnTo>
                  <a:close/>
                </a:path>
                <a:path w="11962130" h="7343775">
                  <a:moveTo>
                    <a:pt x="7079242" y="0"/>
                  </a:moveTo>
                  <a:lnTo>
                    <a:pt x="7070591" y="1746"/>
                  </a:lnTo>
                  <a:lnTo>
                    <a:pt x="7063527" y="6509"/>
                  </a:lnTo>
                  <a:lnTo>
                    <a:pt x="7058764" y="13574"/>
                  </a:lnTo>
                  <a:lnTo>
                    <a:pt x="7057017" y="22225"/>
                  </a:lnTo>
                  <a:lnTo>
                    <a:pt x="7058765" y="30875"/>
                  </a:lnTo>
                  <a:lnTo>
                    <a:pt x="7063532" y="37940"/>
                  </a:lnTo>
                  <a:lnTo>
                    <a:pt x="7070610" y="42703"/>
                  </a:lnTo>
                  <a:lnTo>
                    <a:pt x="7079287" y="44450"/>
                  </a:lnTo>
                  <a:lnTo>
                    <a:pt x="7087938" y="42703"/>
                  </a:lnTo>
                  <a:lnTo>
                    <a:pt x="7095002" y="37940"/>
                  </a:lnTo>
                  <a:lnTo>
                    <a:pt x="7099765" y="30875"/>
                  </a:lnTo>
                  <a:lnTo>
                    <a:pt x="7101512" y="22225"/>
                  </a:lnTo>
                  <a:lnTo>
                    <a:pt x="7099765" y="13574"/>
                  </a:lnTo>
                  <a:lnTo>
                    <a:pt x="7095002" y="6509"/>
                  </a:lnTo>
                  <a:lnTo>
                    <a:pt x="7087938" y="1746"/>
                  </a:lnTo>
                  <a:lnTo>
                    <a:pt x="7079242" y="0"/>
                  </a:lnTo>
                  <a:close/>
                </a:path>
                <a:path w="11962130" h="7343775">
                  <a:moveTo>
                    <a:pt x="7168187" y="0"/>
                  </a:moveTo>
                  <a:lnTo>
                    <a:pt x="7159536" y="1746"/>
                  </a:lnTo>
                  <a:lnTo>
                    <a:pt x="7152471" y="6509"/>
                  </a:lnTo>
                  <a:lnTo>
                    <a:pt x="7147708" y="13574"/>
                  </a:lnTo>
                  <a:lnTo>
                    <a:pt x="7145962" y="22225"/>
                  </a:lnTo>
                  <a:lnTo>
                    <a:pt x="7147709" y="30875"/>
                  </a:lnTo>
                  <a:lnTo>
                    <a:pt x="7152477" y="37940"/>
                  </a:lnTo>
                  <a:lnTo>
                    <a:pt x="7159555" y="42703"/>
                  </a:lnTo>
                  <a:lnTo>
                    <a:pt x="7168231" y="44450"/>
                  </a:lnTo>
                  <a:lnTo>
                    <a:pt x="7176882" y="42703"/>
                  </a:lnTo>
                  <a:lnTo>
                    <a:pt x="7183947" y="37940"/>
                  </a:lnTo>
                  <a:lnTo>
                    <a:pt x="7188710" y="30875"/>
                  </a:lnTo>
                  <a:lnTo>
                    <a:pt x="7190456" y="22225"/>
                  </a:lnTo>
                  <a:lnTo>
                    <a:pt x="7188710" y="13574"/>
                  </a:lnTo>
                  <a:lnTo>
                    <a:pt x="7183947" y="6509"/>
                  </a:lnTo>
                  <a:lnTo>
                    <a:pt x="7176882" y="1746"/>
                  </a:lnTo>
                  <a:lnTo>
                    <a:pt x="7168187" y="0"/>
                  </a:lnTo>
                  <a:close/>
                </a:path>
                <a:path w="11962130" h="7343775">
                  <a:moveTo>
                    <a:pt x="7257131" y="0"/>
                  </a:moveTo>
                  <a:lnTo>
                    <a:pt x="7248480" y="1746"/>
                  </a:lnTo>
                  <a:lnTo>
                    <a:pt x="7241416" y="6509"/>
                  </a:lnTo>
                  <a:lnTo>
                    <a:pt x="7236653" y="13574"/>
                  </a:lnTo>
                  <a:lnTo>
                    <a:pt x="7234906" y="22225"/>
                  </a:lnTo>
                  <a:lnTo>
                    <a:pt x="7236654" y="30875"/>
                  </a:lnTo>
                  <a:lnTo>
                    <a:pt x="7241421" y="37940"/>
                  </a:lnTo>
                  <a:lnTo>
                    <a:pt x="7248499" y="42703"/>
                  </a:lnTo>
                  <a:lnTo>
                    <a:pt x="7257176" y="44450"/>
                  </a:lnTo>
                  <a:lnTo>
                    <a:pt x="7265827" y="42703"/>
                  </a:lnTo>
                  <a:lnTo>
                    <a:pt x="7272891" y="37940"/>
                  </a:lnTo>
                  <a:lnTo>
                    <a:pt x="7277654" y="30875"/>
                  </a:lnTo>
                  <a:lnTo>
                    <a:pt x="7279401" y="22225"/>
                  </a:lnTo>
                  <a:lnTo>
                    <a:pt x="7277654" y="13574"/>
                  </a:lnTo>
                  <a:lnTo>
                    <a:pt x="7272891" y="6509"/>
                  </a:lnTo>
                  <a:lnTo>
                    <a:pt x="7265827" y="1746"/>
                  </a:lnTo>
                  <a:lnTo>
                    <a:pt x="7257131" y="0"/>
                  </a:lnTo>
                  <a:close/>
                </a:path>
                <a:path w="11962130" h="7343775">
                  <a:moveTo>
                    <a:pt x="7346076" y="0"/>
                  </a:moveTo>
                  <a:lnTo>
                    <a:pt x="7337425" y="1746"/>
                  </a:lnTo>
                  <a:lnTo>
                    <a:pt x="7330360" y="6509"/>
                  </a:lnTo>
                  <a:lnTo>
                    <a:pt x="7325597" y="13574"/>
                  </a:lnTo>
                  <a:lnTo>
                    <a:pt x="7323851" y="22225"/>
                  </a:lnTo>
                  <a:lnTo>
                    <a:pt x="7325598" y="30875"/>
                  </a:lnTo>
                  <a:lnTo>
                    <a:pt x="7330366" y="37940"/>
                  </a:lnTo>
                  <a:lnTo>
                    <a:pt x="7337444" y="42703"/>
                  </a:lnTo>
                  <a:lnTo>
                    <a:pt x="7346120" y="44450"/>
                  </a:lnTo>
                  <a:lnTo>
                    <a:pt x="7354771" y="42703"/>
                  </a:lnTo>
                  <a:lnTo>
                    <a:pt x="7361836" y="37940"/>
                  </a:lnTo>
                  <a:lnTo>
                    <a:pt x="7366599" y="30875"/>
                  </a:lnTo>
                  <a:lnTo>
                    <a:pt x="7368345" y="22225"/>
                  </a:lnTo>
                  <a:lnTo>
                    <a:pt x="7366599" y="13574"/>
                  </a:lnTo>
                  <a:lnTo>
                    <a:pt x="7361836" y="6509"/>
                  </a:lnTo>
                  <a:lnTo>
                    <a:pt x="7354771" y="1746"/>
                  </a:lnTo>
                  <a:lnTo>
                    <a:pt x="7346076" y="0"/>
                  </a:lnTo>
                  <a:close/>
                </a:path>
                <a:path w="11962130" h="7343775">
                  <a:moveTo>
                    <a:pt x="7435020" y="0"/>
                  </a:moveTo>
                  <a:lnTo>
                    <a:pt x="7426369" y="1746"/>
                  </a:lnTo>
                  <a:lnTo>
                    <a:pt x="7419305" y="6509"/>
                  </a:lnTo>
                  <a:lnTo>
                    <a:pt x="7414542" y="13574"/>
                  </a:lnTo>
                  <a:lnTo>
                    <a:pt x="7412795" y="22225"/>
                  </a:lnTo>
                  <a:lnTo>
                    <a:pt x="7414542" y="30875"/>
                  </a:lnTo>
                  <a:lnTo>
                    <a:pt x="7419310" y="37940"/>
                  </a:lnTo>
                  <a:lnTo>
                    <a:pt x="7426388" y="42703"/>
                  </a:lnTo>
                  <a:lnTo>
                    <a:pt x="7435065" y="44450"/>
                  </a:lnTo>
                  <a:lnTo>
                    <a:pt x="7443716" y="42703"/>
                  </a:lnTo>
                  <a:lnTo>
                    <a:pt x="7450780" y="37940"/>
                  </a:lnTo>
                  <a:lnTo>
                    <a:pt x="7455543" y="30875"/>
                  </a:lnTo>
                  <a:lnTo>
                    <a:pt x="7457290" y="22225"/>
                  </a:lnTo>
                  <a:lnTo>
                    <a:pt x="7455543" y="13574"/>
                  </a:lnTo>
                  <a:lnTo>
                    <a:pt x="7450780" y="6509"/>
                  </a:lnTo>
                  <a:lnTo>
                    <a:pt x="7443716" y="1746"/>
                  </a:lnTo>
                  <a:lnTo>
                    <a:pt x="7435020" y="0"/>
                  </a:lnTo>
                  <a:close/>
                </a:path>
                <a:path w="11962130" h="7343775">
                  <a:moveTo>
                    <a:pt x="7523965" y="0"/>
                  </a:moveTo>
                  <a:lnTo>
                    <a:pt x="7515314" y="1746"/>
                  </a:lnTo>
                  <a:lnTo>
                    <a:pt x="7508249" y="6509"/>
                  </a:lnTo>
                  <a:lnTo>
                    <a:pt x="7503486" y="13574"/>
                  </a:lnTo>
                  <a:lnTo>
                    <a:pt x="7501740" y="22225"/>
                  </a:lnTo>
                  <a:lnTo>
                    <a:pt x="7503487" y="30875"/>
                  </a:lnTo>
                  <a:lnTo>
                    <a:pt x="7508255" y="37940"/>
                  </a:lnTo>
                  <a:lnTo>
                    <a:pt x="7515332" y="42703"/>
                  </a:lnTo>
                  <a:lnTo>
                    <a:pt x="7524009" y="44450"/>
                  </a:lnTo>
                  <a:lnTo>
                    <a:pt x="7532660" y="42703"/>
                  </a:lnTo>
                  <a:lnTo>
                    <a:pt x="7539725" y="37940"/>
                  </a:lnTo>
                  <a:lnTo>
                    <a:pt x="7544488" y="30875"/>
                  </a:lnTo>
                  <a:lnTo>
                    <a:pt x="7546234" y="22225"/>
                  </a:lnTo>
                  <a:lnTo>
                    <a:pt x="7544488" y="13574"/>
                  </a:lnTo>
                  <a:lnTo>
                    <a:pt x="7539725" y="6509"/>
                  </a:lnTo>
                  <a:lnTo>
                    <a:pt x="7532660" y="1746"/>
                  </a:lnTo>
                  <a:lnTo>
                    <a:pt x="7523965" y="0"/>
                  </a:lnTo>
                  <a:close/>
                </a:path>
                <a:path w="11962130" h="7343775">
                  <a:moveTo>
                    <a:pt x="7612909" y="0"/>
                  </a:moveTo>
                  <a:lnTo>
                    <a:pt x="7604258" y="1746"/>
                  </a:lnTo>
                  <a:lnTo>
                    <a:pt x="7597194" y="6509"/>
                  </a:lnTo>
                  <a:lnTo>
                    <a:pt x="7592431" y="13574"/>
                  </a:lnTo>
                  <a:lnTo>
                    <a:pt x="7590684" y="22225"/>
                  </a:lnTo>
                  <a:lnTo>
                    <a:pt x="7592431" y="30875"/>
                  </a:lnTo>
                  <a:lnTo>
                    <a:pt x="7597199" y="37940"/>
                  </a:lnTo>
                  <a:lnTo>
                    <a:pt x="7604277" y="42703"/>
                  </a:lnTo>
                  <a:lnTo>
                    <a:pt x="7612954" y="44450"/>
                  </a:lnTo>
                  <a:lnTo>
                    <a:pt x="7621605" y="42703"/>
                  </a:lnTo>
                  <a:lnTo>
                    <a:pt x="7628669" y="37940"/>
                  </a:lnTo>
                  <a:lnTo>
                    <a:pt x="7633432" y="30875"/>
                  </a:lnTo>
                  <a:lnTo>
                    <a:pt x="7635179" y="22225"/>
                  </a:lnTo>
                  <a:lnTo>
                    <a:pt x="7633432" y="13574"/>
                  </a:lnTo>
                  <a:lnTo>
                    <a:pt x="7628669" y="6509"/>
                  </a:lnTo>
                  <a:lnTo>
                    <a:pt x="7621605" y="1746"/>
                  </a:lnTo>
                  <a:lnTo>
                    <a:pt x="7612909" y="0"/>
                  </a:lnTo>
                  <a:close/>
                </a:path>
                <a:path w="11962130" h="7343775">
                  <a:moveTo>
                    <a:pt x="7701854" y="0"/>
                  </a:moveTo>
                  <a:lnTo>
                    <a:pt x="7693203" y="1746"/>
                  </a:lnTo>
                  <a:lnTo>
                    <a:pt x="7686138" y="6509"/>
                  </a:lnTo>
                  <a:lnTo>
                    <a:pt x="7681375" y="13574"/>
                  </a:lnTo>
                  <a:lnTo>
                    <a:pt x="7679629" y="22225"/>
                  </a:lnTo>
                  <a:lnTo>
                    <a:pt x="7681376" y="30875"/>
                  </a:lnTo>
                  <a:lnTo>
                    <a:pt x="7686144" y="37940"/>
                  </a:lnTo>
                  <a:lnTo>
                    <a:pt x="7693221" y="42703"/>
                  </a:lnTo>
                  <a:lnTo>
                    <a:pt x="7701898" y="44450"/>
                  </a:lnTo>
                  <a:lnTo>
                    <a:pt x="7710549" y="42703"/>
                  </a:lnTo>
                  <a:lnTo>
                    <a:pt x="7717613" y="37940"/>
                  </a:lnTo>
                  <a:lnTo>
                    <a:pt x="7722376" y="30875"/>
                  </a:lnTo>
                  <a:lnTo>
                    <a:pt x="7724123" y="22225"/>
                  </a:lnTo>
                  <a:lnTo>
                    <a:pt x="7722376" y="13574"/>
                  </a:lnTo>
                  <a:lnTo>
                    <a:pt x="7717613" y="6509"/>
                  </a:lnTo>
                  <a:lnTo>
                    <a:pt x="7710549" y="1746"/>
                  </a:lnTo>
                  <a:lnTo>
                    <a:pt x="7701854" y="0"/>
                  </a:lnTo>
                  <a:close/>
                </a:path>
                <a:path w="11962130" h="7343775">
                  <a:moveTo>
                    <a:pt x="7790798" y="0"/>
                  </a:moveTo>
                  <a:lnTo>
                    <a:pt x="7782147" y="1746"/>
                  </a:lnTo>
                  <a:lnTo>
                    <a:pt x="7775083" y="6509"/>
                  </a:lnTo>
                  <a:lnTo>
                    <a:pt x="7770320" y="13574"/>
                  </a:lnTo>
                  <a:lnTo>
                    <a:pt x="7768573" y="22225"/>
                  </a:lnTo>
                  <a:lnTo>
                    <a:pt x="7770320" y="30875"/>
                  </a:lnTo>
                  <a:lnTo>
                    <a:pt x="7775088" y="37940"/>
                  </a:lnTo>
                  <a:lnTo>
                    <a:pt x="7782166" y="42703"/>
                  </a:lnTo>
                  <a:lnTo>
                    <a:pt x="7790842" y="44450"/>
                  </a:lnTo>
                  <a:lnTo>
                    <a:pt x="7799493" y="42703"/>
                  </a:lnTo>
                  <a:lnTo>
                    <a:pt x="7806558" y="37940"/>
                  </a:lnTo>
                  <a:lnTo>
                    <a:pt x="7811321" y="30875"/>
                  </a:lnTo>
                  <a:lnTo>
                    <a:pt x="7813067" y="22225"/>
                  </a:lnTo>
                  <a:lnTo>
                    <a:pt x="7811321" y="13574"/>
                  </a:lnTo>
                  <a:lnTo>
                    <a:pt x="7806558" y="6509"/>
                  </a:lnTo>
                  <a:lnTo>
                    <a:pt x="7799493" y="1746"/>
                  </a:lnTo>
                  <a:lnTo>
                    <a:pt x="7790798" y="0"/>
                  </a:lnTo>
                  <a:close/>
                </a:path>
                <a:path w="11962130" h="7343775">
                  <a:moveTo>
                    <a:pt x="7879742" y="0"/>
                  </a:moveTo>
                  <a:lnTo>
                    <a:pt x="7871091" y="1746"/>
                  </a:lnTo>
                  <a:lnTo>
                    <a:pt x="7864027" y="6509"/>
                  </a:lnTo>
                  <a:lnTo>
                    <a:pt x="7859264" y="13574"/>
                  </a:lnTo>
                  <a:lnTo>
                    <a:pt x="7857517" y="22225"/>
                  </a:lnTo>
                  <a:lnTo>
                    <a:pt x="7859265" y="30875"/>
                  </a:lnTo>
                  <a:lnTo>
                    <a:pt x="7864033" y="37940"/>
                  </a:lnTo>
                  <a:lnTo>
                    <a:pt x="7871110" y="42703"/>
                  </a:lnTo>
                  <a:lnTo>
                    <a:pt x="7879787" y="44450"/>
                  </a:lnTo>
                  <a:lnTo>
                    <a:pt x="7888438" y="42703"/>
                  </a:lnTo>
                  <a:lnTo>
                    <a:pt x="7895502" y="37940"/>
                  </a:lnTo>
                  <a:lnTo>
                    <a:pt x="7900265" y="30875"/>
                  </a:lnTo>
                  <a:lnTo>
                    <a:pt x="7902012" y="22225"/>
                  </a:lnTo>
                  <a:lnTo>
                    <a:pt x="7900265" y="13574"/>
                  </a:lnTo>
                  <a:lnTo>
                    <a:pt x="7895502" y="6509"/>
                  </a:lnTo>
                  <a:lnTo>
                    <a:pt x="7888438" y="1746"/>
                  </a:lnTo>
                  <a:lnTo>
                    <a:pt x="7879742" y="0"/>
                  </a:lnTo>
                  <a:close/>
                </a:path>
                <a:path w="11962130" h="7343775">
                  <a:moveTo>
                    <a:pt x="7968687" y="0"/>
                  </a:moveTo>
                  <a:lnTo>
                    <a:pt x="7960036" y="1746"/>
                  </a:lnTo>
                  <a:lnTo>
                    <a:pt x="7952971" y="6509"/>
                  </a:lnTo>
                  <a:lnTo>
                    <a:pt x="7948208" y="13574"/>
                  </a:lnTo>
                  <a:lnTo>
                    <a:pt x="7946462" y="22225"/>
                  </a:lnTo>
                  <a:lnTo>
                    <a:pt x="7948209" y="30875"/>
                  </a:lnTo>
                  <a:lnTo>
                    <a:pt x="7952977" y="37940"/>
                  </a:lnTo>
                  <a:lnTo>
                    <a:pt x="7960055" y="42703"/>
                  </a:lnTo>
                  <a:lnTo>
                    <a:pt x="7968731" y="44450"/>
                  </a:lnTo>
                  <a:lnTo>
                    <a:pt x="7977382" y="42703"/>
                  </a:lnTo>
                  <a:lnTo>
                    <a:pt x="7984447" y="37940"/>
                  </a:lnTo>
                  <a:lnTo>
                    <a:pt x="7989210" y="30875"/>
                  </a:lnTo>
                  <a:lnTo>
                    <a:pt x="7990956" y="22225"/>
                  </a:lnTo>
                  <a:lnTo>
                    <a:pt x="7989210" y="13574"/>
                  </a:lnTo>
                  <a:lnTo>
                    <a:pt x="7984447" y="6509"/>
                  </a:lnTo>
                  <a:lnTo>
                    <a:pt x="7977382" y="1746"/>
                  </a:lnTo>
                  <a:lnTo>
                    <a:pt x="7968687" y="0"/>
                  </a:lnTo>
                  <a:close/>
                </a:path>
                <a:path w="11962130" h="7343775">
                  <a:moveTo>
                    <a:pt x="8057631" y="0"/>
                  </a:moveTo>
                  <a:lnTo>
                    <a:pt x="8048980" y="1746"/>
                  </a:lnTo>
                  <a:lnTo>
                    <a:pt x="8041916" y="6509"/>
                  </a:lnTo>
                  <a:lnTo>
                    <a:pt x="8037153" y="13574"/>
                  </a:lnTo>
                  <a:lnTo>
                    <a:pt x="8035406" y="22225"/>
                  </a:lnTo>
                  <a:lnTo>
                    <a:pt x="8037154" y="30875"/>
                  </a:lnTo>
                  <a:lnTo>
                    <a:pt x="8041921" y="37940"/>
                  </a:lnTo>
                  <a:lnTo>
                    <a:pt x="8048999" y="42703"/>
                  </a:lnTo>
                  <a:lnTo>
                    <a:pt x="8057676" y="44450"/>
                  </a:lnTo>
                  <a:lnTo>
                    <a:pt x="8066327" y="42703"/>
                  </a:lnTo>
                  <a:lnTo>
                    <a:pt x="8073391" y="37940"/>
                  </a:lnTo>
                  <a:lnTo>
                    <a:pt x="8078154" y="30875"/>
                  </a:lnTo>
                  <a:lnTo>
                    <a:pt x="8079901" y="22225"/>
                  </a:lnTo>
                  <a:lnTo>
                    <a:pt x="8078154" y="13574"/>
                  </a:lnTo>
                  <a:lnTo>
                    <a:pt x="8073391" y="6509"/>
                  </a:lnTo>
                  <a:lnTo>
                    <a:pt x="8066327" y="1746"/>
                  </a:lnTo>
                  <a:lnTo>
                    <a:pt x="8057631" y="0"/>
                  </a:lnTo>
                  <a:close/>
                </a:path>
                <a:path w="11962130" h="7343775">
                  <a:moveTo>
                    <a:pt x="8146576" y="0"/>
                  </a:moveTo>
                  <a:lnTo>
                    <a:pt x="8137925" y="1746"/>
                  </a:lnTo>
                  <a:lnTo>
                    <a:pt x="8130860" y="6509"/>
                  </a:lnTo>
                  <a:lnTo>
                    <a:pt x="8126097" y="13574"/>
                  </a:lnTo>
                  <a:lnTo>
                    <a:pt x="8124351" y="22225"/>
                  </a:lnTo>
                  <a:lnTo>
                    <a:pt x="8126098" y="30875"/>
                  </a:lnTo>
                  <a:lnTo>
                    <a:pt x="8130866" y="37940"/>
                  </a:lnTo>
                  <a:lnTo>
                    <a:pt x="8137944" y="42703"/>
                  </a:lnTo>
                  <a:lnTo>
                    <a:pt x="8146620" y="44450"/>
                  </a:lnTo>
                  <a:lnTo>
                    <a:pt x="8155271" y="42703"/>
                  </a:lnTo>
                  <a:lnTo>
                    <a:pt x="8162336" y="37940"/>
                  </a:lnTo>
                  <a:lnTo>
                    <a:pt x="8167099" y="30875"/>
                  </a:lnTo>
                  <a:lnTo>
                    <a:pt x="8168845" y="22225"/>
                  </a:lnTo>
                  <a:lnTo>
                    <a:pt x="8167099" y="13574"/>
                  </a:lnTo>
                  <a:lnTo>
                    <a:pt x="8162336" y="6509"/>
                  </a:lnTo>
                  <a:lnTo>
                    <a:pt x="8155271" y="1746"/>
                  </a:lnTo>
                  <a:lnTo>
                    <a:pt x="8146576" y="0"/>
                  </a:lnTo>
                  <a:close/>
                </a:path>
                <a:path w="11962130" h="7343775">
                  <a:moveTo>
                    <a:pt x="8235520" y="0"/>
                  </a:moveTo>
                  <a:lnTo>
                    <a:pt x="8226869" y="1746"/>
                  </a:lnTo>
                  <a:lnTo>
                    <a:pt x="8219805" y="6509"/>
                  </a:lnTo>
                  <a:lnTo>
                    <a:pt x="8215042" y="13574"/>
                  </a:lnTo>
                  <a:lnTo>
                    <a:pt x="8213295" y="22225"/>
                  </a:lnTo>
                  <a:lnTo>
                    <a:pt x="8215042" y="30875"/>
                  </a:lnTo>
                  <a:lnTo>
                    <a:pt x="8219810" y="37940"/>
                  </a:lnTo>
                  <a:lnTo>
                    <a:pt x="8226888" y="42703"/>
                  </a:lnTo>
                  <a:lnTo>
                    <a:pt x="8235565" y="44450"/>
                  </a:lnTo>
                  <a:lnTo>
                    <a:pt x="8244216" y="42703"/>
                  </a:lnTo>
                  <a:lnTo>
                    <a:pt x="8251280" y="37940"/>
                  </a:lnTo>
                  <a:lnTo>
                    <a:pt x="8256043" y="30875"/>
                  </a:lnTo>
                  <a:lnTo>
                    <a:pt x="8257790" y="22225"/>
                  </a:lnTo>
                  <a:lnTo>
                    <a:pt x="8256043" y="13574"/>
                  </a:lnTo>
                  <a:lnTo>
                    <a:pt x="8251280" y="6509"/>
                  </a:lnTo>
                  <a:lnTo>
                    <a:pt x="8244216" y="1746"/>
                  </a:lnTo>
                  <a:lnTo>
                    <a:pt x="8235520" y="0"/>
                  </a:lnTo>
                  <a:close/>
                </a:path>
                <a:path w="11962130" h="7343775">
                  <a:moveTo>
                    <a:pt x="8324465" y="0"/>
                  </a:moveTo>
                  <a:lnTo>
                    <a:pt x="8315814" y="1746"/>
                  </a:lnTo>
                  <a:lnTo>
                    <a:pt x="8308749" y="6509"/>
                  </a:lnTo>
                  <a:lnTo>
                    <a:pt x="8303986" y="13574"/>
                  </a:lnTo>
                  <a:lnTo>
                    <a:pt x="8302240" y="22225"/>
                  </a:lnTo>
                  <a:lnTo>
                    <a:pt x="8303987" y="30875"/>
                  </a:lnTo>
                  <a:lnTo>
                    <a:pt x="8308755" y="37940"/>
                  </a:lnTo>
                  <a:lnTo>
                    <a:pt x="8315832" y="42703"/>
                  </a:lnTo>
                  <a:lnTo>
                    <a:pt x="8324509" y="44450"/>
                  </a:lnTo>
                  <a:lnTo>
                    <a:pt x="8333160" y="42703"/>
                  </a:lnTo>
                  <a:lnTo>
                    <a:pt x="8340225" y="37940"/>
                  </a:lnTo>
                  <a:lnTo>
                    <a:pt x="8344988" y="30875"/>
                  </a:lnTo>
                  <a:lnTo>
                    <a:pt x="8346734" y="22225"/>
                  </a:lnTo>
                  <a:lnTo>
                    <a:pt x="8344988" y="13574"/>
                  </a:lnTo>
                  <a:lnTo>
                    <a:pt x="8340225" y="6509"/>
                  </a:lnTo>
                  <a:lnTo>
                    <a:pt x="8333160" y="1746"/>
                  </a:lnTo>
                  <a:lnTo>
                    <a:pt x="8324465" y="0"/>
                  </a:lnTo>
                  <a:close/>
                </a:path>
                <a:path w="11962130" h="7343775">
                  <a:moveTo>
                    <a:pt x="8413409" y="0"/>
                  </a:moveTo>
                  <a:lnTo>
                    <a:pt x="8404758" y="1746"/>
                  </a:lnTo>
                  <a:lnTo>
                    <a:pt x="8397694" y="6509"/>
                  </a:lnTo>
                  <a:lnTo>
                    <a:pt x="8392931" y="13574"/>
                  </a:lnTo>
                  <a:lnTo>
                    <a:pt x="8391184" y="22225"/>
                  </a:lnTo>
                  <a:lnTo>
                    <a:pt x="8392931" y="30875"/>
                  </a:lnTo>
                  <a:lnTo>
                    <a:pt x="8397699" y="37940"/>
                  </a:lnTo>
                  <a:lnTo>
                    <a:pt x="8404777" y="42703"/>
                  </a:lnTo>
                  <a:lnTo>
                    <a:pt x="8413454" y="44450"/>
                  </a:lnTo>
                  <a:lnTo>
                    <a:pt x="8422105" y="42703"/>
                  </a:lnTo>
                  <a:lnTo>
                    <a:pt x="8429169" y="37940"/>
                  </a:lnTo>
                  <a:lnTo>
                    <a:pt x="8433932" y="30875"/>
                  </a:lnTo>
                  <a:lnTo>
                    <a:pt x="8435679" y="22225"/>
                  </a:lnTo>
                  <a:lnTo>
                    <a:pt x="8433932" y="13574"/>
                  </a:lnTo>
                  <a:lnTo>
                    <a:pt x="8429169" y="6509"/>
                  </a:lnTo>
                  <a:lnTo>
                    <a:pt x="8422105" y="1746"/>
                  </a:lnTo>
                  <a:lnTo>
                    <a:pt x="8413409" y="0"/>
                  </a:lnTo>
                  <a:close/>
                </a:path>
                <a:path w="11962130" h="7343775">
                  <a:moveTo>
                    <a:pt x="8502354" y="0"/>
                  </a:moveTo>
                  <a:lnTo>
                    <a:pt x="8493703" y="1746"/>
                  </a:lnTo>
                  <a:lnTo>
                    <a:pt x="8486638" y="6509"/>
                  </a:lnTo>
                  <a:lnTo>
                    <a:pt x="8481875" y="13574"/>
                  </a:lnTo>
                  <a:lnTo>
                    <a:pt x="8480129" y="22225"/>
                  </a:lnTo>
                  <a:lnTo>
                    <a:pt x="8481876" y="30875"/>
                  </a:lnTo>
                  <a:lnTo>
                    <a:pt x="8486644" y="37940"/>
                  </a:lnTo>
                  <a:lnTo>
                    <a:pt x="8493721" y="42703"/>
                  </a:lnTo>
                  <a:lnTo>
                    <a:pt x="8502398" y="44450"/>
                  </a:lnTo>
                  <a:lnTo>
                    <a:pt x="8511049" y="42703"/>
                  </a:lnTo>
                  <a:lnTo>
                    <a:pt x="8518113" y="37940"/>
                  </a:lnTo>
                  <a:lnTo>
                    <a:pt x="8522876" y="30875"/>
                  </a:lnTo>
                  <a:lnTo>
                    <a:pt x="8524623" y="22225"/>
                  </a:lnTo>
                  <a:lnTo>
                    <a:pt x="8522876" y="13574"/>
                  </a:lnTo>
                  <a:lnTo>
                    <a:pt x="8518113" y="6509"/>
                  </a:lnTo>
                  <a:lnTo>
                    <a:pt x="8511049" y="1746"/>
                  </a:lnTo>
                  <a:lnTo>
                    <a:pt x="8502354" y="0"/>
                  </a:lnTo>
                  <a:close/>
                </a:path>
                <a:path w="11962130" h="7343775">
                  <a:moveTo>
                    <a:pt x="8591298" y="0"/>
                  </a:moveTo>
                  <a:lnTo>
                    <a:pt x="8582647" y="1746"/>
                  </a:lnTo>
                  <a:lnTo>
                    <a:pt x="8575582" y="6509"/>
                  </a:lnTo>
                  <a:lnTo>
                    <a:pt x="8570819" y="13574"/>
                  </a:lnTo>
                  <a:lnTo>
                    <a:pt x="8569073" y="22225"/>
                  </a:lnTo>
                  <a:lnTo>
                    <a:pt x="8570820" y="30875"/>
                  </a:lnTo>
                  <a:lnTo>
                    <a:pt x="8575588" y="37940"/>
                  </a:lnTo>
                  <a:lnTo>
                    <a:pt x="8582665" y="42703"/>
                  </a:lnTo>
                  <a:lnTo>
                    <a:pt x="8591341" y="44450"/>
                  </a:lnTo>
                  <a:lnTo>
                    <a:pt x="8599993" y="42703"/>
                  </a:lnTo>
                  <a:lnTo>
                    <a:pt x="8607057" y="37940"/>
                  </a:lnTo>
                  <a:lnTo>
                    <a:pt x="8611820" y="30875"/>
                  </a:lnTo>
                  <a:lnTo>
                    <a:pt x="8613566" y="22225"/>
                  </a:lnTo>
                  <a:lnTo>
                    <a:pt x="8611820" y="13574"/>
                  </a:lnTo>
                  <a:lnTo>
                    <a:pt x="8607057" y="6509"/>
                  </a:lnTo>
                  <a:lnTo>
                    <a:pt x="8599993" y="1746"/>
                  </a:lnTo>
                  <a:lnTo>
                    <a:pt x="8591298" y="0"/>
                  </a:lnTo>
                  <a:close/>
                </a:path>
                <a:path w="11962130" h="7343775">
                  <a:moveTo>
                    <a:pt x="8680241" y="0"/>
                  </a:moveTo>
                  <a:lnTo>
                    <a:pt x="8671590" y="1746"/>
                  </a:lnTo>
                  <a:lnTo>
                    <a:pt x="8664526" y="6509"/>
                  </a:lnTo>
                  <a:lnTo>
                    <a:pt x="8659763" y="13574"/>
                  </a:lnTo>
                  <a:lnTo>
                    <a:pt x="8658016" y="22225"/>
                  </a:lnTo>
                  <a:lnTo>
                    <a:pt x="8659763" y="30875"/>
                  </a:lnTo>
                  <a:lnTo>
                    <a:pt x="8664531" y="37940"/>
                  </a:lnTo>
                  <a:lnTo>
                    <a:pt x="8671609" y="42703"/>
                  </a:lnTo>
                  <a:lnTo>
                    <a:pt x="8680286" y="44450"/>
                  </a:lnTo>
                  <a:lnTo>
                    <a:pt x="8688937" y="42703"/>
                  </a:lnTo>
                  <a:lnTo>
                    <a:pt x="8696001" y="37940"/>
                  </a:lnTo>
                  <a:lnTo>
                    <a:pt x="8700764" y="30875"/>
                  </a:lnTo>
                  <a:lnTo>
                    <a:pt x="8702511" y="22225"/>
                  </a:lnTo>
                  <a:lnTo>
                    <a:pt x="8700764" y="13574"/>
                  </a:lnTo>
                  <a:lnTo>
                    <a:pt x="8696001" y="6509"/>
                  </a:lnTo>
                  <a:lnTo>
                    <a:pt x="8688937" y="1746"/>
                  </a:lnTo>
                  <a:lnTo>
                    <a:pt x="8680241" y="0"/>
                  </a:lnTo>
                  <a:close/>
                </a:path>
                <a:path w="11962130" h="7343775">
                  <a:moveTo>
                    <a:pt x="8769186" y="0"/>
                  </a:moveTo>
                  <a:lnTo>
                    <a:pt x="8760534" y="1746"/>
                  </a:lnTo>
                  <a:lnTo>
                    <a:pt x="8753470" y="6509"/>
                  </a:lnTo>
                  <a:lnTo>
                    <a:pt x="8748707" y="13574"/>
                  </a:lnTo>
                  <a:lnTo>
                    <a:pt x="8746961" y="22225"/>
                  </a:lnTo>
                  <a:lnTo>
                    <a:pt x="8748708" y="30875"/>
                  </a:lnTo>
                  <a:lnTo>
                    <a:pt x="8753475" y="37940"/>
                  </a:lnTo>
                  <a:lnTo>
                    <a:pt x="8760552" y="42703"/>
                  </a:lnTo>
                  <a:lnTo>
                    <a:pt x="8769229" y="44450"/>
                  </a:lnTo>
                  <a:lnTo>
                    <a:pt x="8777880" y="42703"/>
                  </a:lnTo>
                  <a:lnTo>
                    <a:pt x="8784945" y="37940"/>
                  </a:lnTo>
                  <a:lnTo>
                    <a:pt x="8789707" y="30875"/>
                  </a:lnTo>
                  <a:lnTo>
                    <a:pt x="8791454" y="22225"/>
                  </a:lnTo>
                  <a:lnTo>
                    <a:pt x="8789707" y="13574"/>
                  </a:lnTo>
                  <a:lnTo>
                    <a:pt x="8784945" y="6509"/>
                  </a:lnTo>
                  <a:lnTo>
                    <a:pt x="8777880" y="1746"/>
                  </a:lnTo>
                  <a:lnTo>
                    <a:pt x="8769186" y="0"/>
                  </a:lnTo>
                  <a:close/>
                </a:path>
                <a:path w="11962130" h="7343775">
                  <a:moveTo>
                    <a:pt x="8858129" y="0"/>
                  </a:moveTo>
                  <a:lnTo>
                    <a:pt x="8849478" y="1746"/>
                  </a:lnTo>
                  <a:lnTo>
                    <a:pt x="8842413" y="6509"/>
                  </a:lnTo>
                  <a:lnTo>
                    <a:pt x="8837650" y="13574"/>
                  </a:lnTo>
                  <a:lnTo>
                    <a:pt x="8835904" y="22225"/>
                  </a:lnTo>
                  <a:lnTo>
                    <a:pt x="8837651" y="30875"/>
                  </a:lnTo>
                  <a:lnTo>
                    <a:pt x="8842419" y="37940"/>
                  </a:lnTo>
                  <a:lnTo>
                    <a:pt x="8849497" y="42703"/>
                  </a:lnTo>
                  <a:lnTo>
                    <a:pt x="8858173" y="44450"/>
                  </a:lnTo>
                  <a:lnTo>
                    <a:pt x="8866824" y="42703"/>
                  </a:lnTo>
                  <a:lnTo>
                    <a:pt x="8873889" y="37940"/>
                  </a:lnTo>
                  <a:lnTo>
                    <a:pt x="8878652" y="30875"/>
                  </a:lnTo>
                  <a:lnTo>
                    <a:pt x="8880398" y="22225"/>
                  </a:lnTo>
                  <a:lnTo>
                    <a:pt x="8878652" y="13574"/>
                  </a:lnTo>
                  <a:lnTo>
                    <a:pt x="8873889" y="6509"/>
                  </a:lnTo>
                  <a:lnTo>
                    <a:pt x="8866824" y="1746"/>
                  </a:lnTo>
                  <a:lnTo>
                    <a:pt x="8858129" y="0"/>
                  </a:lnTo>
                  <a:close/>
                </a:path>
                <a:path w="11962130" h="7343775">
                  <a:moveTo>
                    <a:pt x="8947073" y="0"/>
                  </a:moveTo>
                  <a:lnTo>
                    <a:pt x="8938422" y="1746"/>
                  </a:lnTo>
                  <a:lnTo>
                    <a:pt x="8931358" y="6509"/>
                  </a:lnTo>
                  <a:lnTo>
                    <a:pt x="8926595" y="13574"/>
                  </a:lnTo>
                  <a:lnTo>
                    <a:pt x="8924848" y="22225"/>
                  </a:lnTo>
                  <a:lnTo>
                    <a:pt x="8926596" y="30875"/>
                  </a:lnTo>
                  <a:lnTo>
                    <a:pt x="8931363" y="37940"/>
                  </a:lnTo>
                  <a:lnTo>
                    <a:pt x="8938441" y="42703"/>
                  </a:lnTo>
                  <a:lnTo>
                    <a:pt x="8947118" y="44450"/>
                  </a:lnTo>
                  <a:lnTo>
                    <a:pt x="8955769" y="42703"/>
                  </a:lnTo>
                  <a:lnTo>
                    <a:pt x="8962833" y="37940"/>
                  </a:lnTo>
                  <a:lnTo>
                    <a:pt x="8967596" y="30875"/>
                  </a:lnTo>
                  <a:lnTo>
                    <a:pt x="8969343" y="22225"/>
                  </a:lnTo>
                  <a:lnTo>
                    <a:pt x="8967596" y="13574"/>
                  </a:lnTo>
                  <a:lnTo>
                    <a:pt x="8962833" y="6509"/>
                  </a:lnTo>
                  <a:lnTo>
                    <a:pt x="8955769" y="1746"/>
                  </a:lnTo>
                  <a:lnTo>
                    <a:pt x="8947073" y="0"/>
                  </a:lnTo>
                  <a:close/>
                </a:path>
                <a:path w="11962130" h="7343775">
                  <a:moveTo>
                    <a:pt x="9036018" y="0"/>
                  </a:moveTo>
                  <a:lnTo>
                    <a:pt x="9027366" y="1746"/>
                  </a:lnTo>
                  <a:lnTo>
                    <a:pt x="9020302" y="6509"/>
                  </a:lnTo>
                  <a:lnTo>
                    <a:pt x="9015539" y="13574"/>
                  </a:lnTo>
                  <a:lnTo>
                    <a:pt x="9013793" y="22225"/>
                  </a:lnTo>
                  <a:lnTo>
                    <a:pt x="9015540" y="30875"/>
                  </a:lnTo>
                  <a:lnTo>
                    <a:pt x="9020307" y="37940"/>
                  </a:lnTo>
                  <a:lnTo>
                    <a:pt x="9027384" y="42703"/>
                  </a:lnTo>
                  <a:lnTo>
                    <a:pt x="9036061" y="44450"/>
                  </a:lnTo>
                  <a:lnTo>
                    <a:pt x="9044712" y="42703"/>
                  </a:lnTo>
                  <a:lnTo>
                    <a:pt x="9051777" y="37940"/>
                  </a:lnTo>
                  <a:lnTo>
                    <a:pt x="9056540" y="30875"/>
                  </a:lnTo>
                  <a:lnTo>
                    <a:pt x="9058286" y="22225"/>
                  </a:lnTo>
                  <a:lnTo>
                    <a:pt x="9056540" y="13574"/>
                  </a:lnTo>
                  <a:lnTo>
                    <a:pt x="9051777" y="6509"/>
                  </a:lnTo>
                  <a:lnTo>
                    <a:pt x="9044712" y="1746"/>
                  </a:lnTo>
                  <a:lnTo>
                    <a:pt x="9036018" y="0"/>
                  </a:lnTo>
                  <a:close/>
                </a:path>
                <a:path w="11962130" h="7343775">
                  <a:moveTo>
                    <a:pt x="9124961" y="0"/>
                  </a:moveTo>
                  <a:lnTo>
                    <a:pt x="9116310" y="1746"/>
                  </a:lnTo>
                  <a:lnTo>
                    <a:pt x="9109245" y="6509"/>
                  </a:lnTo>
                  <a:lnTo>
                    <a:pt x="9104482" y="13574"/>
                  </a:lnTo>
                  <a:lnTo>
                    <a:pt x="9102736" y="22225"/>
                  </a:lnTo>
                  <a:lnTo>
                    <a:pt x="9104483" y="30875"/>
                  </a:lnTo>
                  <a:lnTo>
                    <a:pt x="9109251" y="37940"/>
                  </a:lnTo>
                  <a:lnTo>
                    <a:pt x="9116329" y="42703"/>
                  </a:lnTo>
                  <a:lnTo>
                    <a:pt x="9125005" y="44450"/>
                  </a:lnTo>
                  <a:lnTo>
                    <a:pt x="9133656" y="42703"/>
                  </a:lnTo>
                  <a:lnTo>
                    <a:pt x="9140721" y="37940"/>
                  </a:lnTo>
                  <a:lnTo>
                    <a:pt x="9145484" y="30875"/>
                  </a:lnTo>
                  <a:lnTo>
                    <a:pt x="9147230" y="22225"/>
                  </a:lnTo>
                  <a:lnTo>
                    <a:pt x="9145484" y="13574"/>
                  </a:lnTo>
                  <a:lnTo>
                    <a:pt x="9140721" y="6509"/>
                  </a:lnTo>
                  <a:lnTo>
                    <a:pt x="9133656" y="1746"/>
                  </a:lnTo>
                  <a:lnTo>
                    <a:pt x="9124961" y="0"/>
                  </a:lnTo>
                  <a:close/>
                </a:path>
                <a:path w="11962130" h="7343775">
                  <a:moveTo>
                    <a:pt x="9213905" y="0"/>
                  </a:moveTo>
                  <a:lnTo>
                    <a:pt x="9205254" y="1746"/>
                  </a:lnTo>
                  <a:lnTo>
                    <a:pt x="9198190" y="6509"/>
                  </a:lnTo>
                  <a:lnTo>
                    <a:pt x="9193427" y="13574"/>
                  </a:lnTo>
                  <a:lnTo>
                    <a:pt x="9191680" y="22225"/>
                  </a:lnTo>
                  <a:lnTo>
                    <a:pt x="9193428" y="30875"/>
                  </a:lnTo>
                  <a:lnTo>
                    <a:pt x="9198195" y="37940"/>
                  </a:lnTo>
                  <a:lnTo>
                    <a:pt x="9205273" y="42703"/>
                  </a:lnTo>
                  <a:lnTo>
                    <a:pt x="9213950" y="44450"/>
                  </a:lnTo>
                  <a:lnTo>
                    <a:pt x="9222600" y="42703"/>
                  </a:lnTo>
                  <a:lnTo>
                    <a:pt x="9229663" y="37940"/>
                  </a:lnTo>
                  <a:lnTo>
                    <a:pt x="9234424" y="30875"/>
                  </a:lnTo>
                  <a:lnTo>
                    <a:pt x="9236170" y="22225"/>
                  </a:lnTo>
                  <a:lnTo>
                    <a:pt x="9234424" y="13574"/>
                  </a:lnTo>
                  <a:lnTo>
                    <a:pt x="9229663" y="6509"/>
                  </a:lnTo>
                  <a:lnTo>
                    <a:pt x="9222600" y="1746"/>
                  </a:lnTo>
                  <a:lnTo>
                    <a:pt x="9213905" y="0"/>
                  </a:lnTo>
                  <a:close/>
                </a:path>
                <a:path w="11962130" h="7343775">
                  <a:moveTo>
                    <a:pt x="9302845" y="0"/>
                  </a:moveTo>
                  <a:lnTo>
                    <a:pt x="9294196" y="1746"/>
                  </a:lnTo>
                  <a:lnTo>
                    <a:pt x="9287132" y="6509"/>
                  </a:lnTo>
                  <a:lnTo>
                    <a:pt x="9282367" y="13574"/>
                  </a:lnTo>
                  <a:lnTo>
                    <a:pt x="9280620" y="22225"/>
                  </a:lnTo>
                  <a:lnTo>
                    <a:pt x="9282368" y="30875"/>
                  </a:lnTo>
                  <a:lnTo>
                    <a:pt x="9287138" y="37940"/>
                  </a:lnTo>
                  <a:lnTo>
                    <a:pt x="9294218" y="42703"/>
                  </a:lnTo>
                  <a:lnTo>
                    <a:pt x="9302896" y="44450"/>
                  </a:lnTo>
                  <a:lnTo>
                    <a:pt x="9311544" y="42703"/>
                  </a:lnTo>
                  <a:lnTo>
                    <a:pt x="9318609" y="37940"/>
                  </a:lnTo>
                  <a:lnTo>
                    <a:pt x="9323373" y="30875"/>
                  </a:lnTo>
                  <a:lnTo>
                    <a:pt x="9325121" y="22225"/>
                  </a:lnTo>
                  <a:lnTo>
                    <a:pt x="9323373" y="13574"/>
                  </a:lnTo>
                  <a:lnTo>
                    <a:pt x="9318609" y="6509"/>
                  </a:lnTo>
                  <a:lnTo>
                    <a:pt x="9311544" y="1746"/>
                  </a:lnTo>
                  <a:lnTo>
                    <a:pt x="9302845" y="0"/>
                  </a:lnTo>
                  <a:close/>
                </a:path>
                <a:path w="11962130" h="7343775">
                  <a:moveTo>
                    <a:pt x="9391796" y="0"/>
                  </a:moveTo>
                  <a:lnTo>
                    <a:pt x="9383142" y="1746"/>
                  </a:lnTo>
                  <a:lnTo>
                    <a:pt x="9376078" y="6509"/>
                  </a:lnTo>
                  <a:lnTo>
                    <a:pt x="9371316" y="13574"/>
                  </a:lnTo>
                  <a:lnTo>
                    <a:pt x="9369571" y="22225"/>
                  </a:lnTo>
                  <a:lnTo>
                    <a:pt x="9371317" y="30875"/>
                  </a:lnTo>
                  <a:lnTo>
                    <a:pt x="9376082" y="37940"/>
                  </a:lnTo>
                  <a:lnTo>
                    <a:pt x="9383158" y="42703"/>
                  </a:lnTo>
                  <a:lnTo>
                    <a:pt x="9391834" y="44450"/>
                  </a:lnTo>
                  <a:lnTo>
                    <a:pt x="9400487" y="42703"/>
                  </a:lnTo>
                  <a:lnTo>
                    <a:pt x="9407551" y="37940"/>
                  </a:lnTo>
                  <a:lnTo>
                    <a:pt x="9412313" y="30875"/>
                  </a:lnTo>
                  <a:lnTo>
                    <a:pt x="9414059" y="22225"/>
                  </a:lnTo>
                  <a:lnTo>
                    <a:pt x="9412313" y="13574"/>
                  </a:lnTo>
                  <a:lnTo>
                    <a:pt x="9407551" y="6509"/>
                  </a:lnTo>
                  <a:lnTo>
                    <a:pt x="9400487" y="1746"/>
                  </a:lnTo>
                  <a:lnTo>
                    <a:pt x="9391796" y="0"/>
                  </a:lnTo>
                  <a:close/>
                </a:path>
                <a:path w="11962130" h="7343775">
                  <a:moveTo>
                    <a:pt x="9480734" y="0"/>
                  </a:moveTo>
                  <a:lnTo>
                    <a:pt x="9472085" y="1746"/>
                  </a:lnTo>
                  <a:lnTo>
                    <a:pt x="9465021" y="6509"/>
                  </a:lnTo>
                  <a:lnTo>
                    <a:pt x="9460256" y="13574"/>
                  </a:lnTo>
                  <a:lnTo>
                    <a:pt x="9458509" y="22225"/>
                  </a:lnTo>
                  <a:lnTo>
                    <a:pt x="9460257" y="30875"/>
                  </a:lnTo>
                  <a:lnTo>
                    <a:pt x="9465027" y="37940"/>
                  </a:lnTo>
                  <a:lnTo>
                    <a:pt x="9472107" y="42703"/>
                  </a:lnTo>
                  <a:lnTo>
                    <a:pt x="9480784" y="44450"/>
                  </a:lnTo>
                  <a:lnTo>
                    <a:pt x="9489433" y="42703"/>
                  </a:lnTo>
                  <a:lnTo>
                    <a:pt x="9496498" y="37940"/>
                  </a:lnTo>
                  <a:lnTo>
                    <a:pt x="9501262" y="30875"/>
                  </a:lnTo>
                  <a:lnTo>
                    <a:pt x="9503009" y="22225"/>
                  </a:lnTo>
                  <a:lnTo>
                    <a:pt x="9501262" y="13574"/>
                  </a:lnTo>
                  <a:lnTo>
                    <a:pt x="9496498" y="6509"/>
                  </a:lnTo>
                  <a:lnTo>
                    <a:pt x="9489433" y="1746"/>
                  </a:lnTo>
                  <a:lnTo>
                    <a:pt x="9480734" y="0"/>
                  </a:lnTo>
                  <a:close/>
                </a:path>
                <a:path w="11962130" h="7343775">
                  <a:moveTo>
                    <a:pt x="9569684" y="0"/>
                  </a:moveTo>
                  <a:lnTo>
                    <a:pt x="9561031" y="1746"/>
                  </a:lnTo>
                  <a:lnTo>
                    <a:pt x="9553967" y="6509"/>
                  </a:lnTo>
                  <a:lnTo>
                    <a:pt x="9549205" y="13574"/>
                  </a:lnTo>
                  <a:lnTo>
                    <a:pt x="9547459" y="22225"/>
                  </a:lnTo>
                  <a:lnTo>
                    <a:pt x="9549206" y="30875"/>
                  </a:lnTo>
                  <a:lnTo>
                    <a:pt x="9553971" y="37940"/>
                  </a:lnTo>
                  <a:lnTo>
                    <a:pt x="9561047" y="42703"/>
                  </a:lnTo>
                  <a:lnTo>
                    <a:pt x="9569723" y="44450"/>
                  </a:lnTo>
                  <a:lnTo>
                    <a:pt x="9578376" y="42703"/>
                  </a:lnTo>
                  <a:lnTo>
                    <a:pt x="9585440" y="37940"/>
                  </a:lnTo>
                  <a:lnTo>
                    <a:pt x="9590202" y="30875"/>
                  </a:lnTo>
                  <a:lnTo>
                    <a:pt x="9591948" y="22225"/>
                  </a:lnTo>
                  <a:lnTo>
                    <a:pt x="9590202" y="13574"/>
                  </a:lnTo>
                  <a:lnTo>
                    <a:pt x="9585440" y="6509"/>
                  </a:lnTo>
                  <a:lnTo>
                    <a:pt x="9578376" y="1746"/>
                  </a:lnTo>
                  <a:lnTo>
                    <a:pt x="9569684" y="0"/>
                  </a:lnTo>
                  <a:close/>
                </a:path>
                <a:path w="11962130" h="7343775">
                  <a:moveTo>
                    <a:pt x="9658635" y="0"/>
                  </a:moveTo>
                  <a:lnTo>
                    <a:pt x="9649982" y="1746"/>
                  </a:lnTo>
                  <a:lnTo>
                    <a:pt x="9642917" y="6509"/>
                  </a:lnTo>
                  <a:lnTo>
                    <a:pt x="9638156" y="13574"/>
                  </a:lnTo>
                  <a:lnTo>
                    <a:pt x="9636410" y="22225"/>
                  </a:lnTo>
                  <a:lnTo>
                    <a:pt x="9638156" y="30875"/>
                  </a:lnTo>
                  <a:lnTo>
                    <a:pt x="9642922" y="37940"/>
                  </a:lnTo>
                  <a:lnTo>
                    <a:pt x="9649998" y="42703"/>
                  </a:lnTo>
                  <a:lnTo>
                    <a:pt x="9658673" y="44450"/>
                  </a:lnTo>
                  <a:lnTo>
                    <a:pt x="9667327" y="42703"/>
                  </a:lnTo>
                  <a:lnTo>
                    <a:pt x="9674391" y="37940"/>
                  </a:lnTo>
                  <a:lnTo>
                    <a:pt x="9679153" y="30875"/>
                  </a:lnTo>
                  <a:lnTo>
                    <a:pt x="9680898" y="22225"/>
                  </a:lnTo>
                  <a:lnTo>
                    <a:pt x="9679153" y="13574"/>
                  </a:lnTo>
                  <a:lnTo>
                    <a:pt x="9674391" y="6509"/>
                  </a:lnTo>
                  <a:lnTo>
                    <a:pt x="9667327" y="1746"/>
                  </a:lnTo>
                  <a:lnTo>
                    <a:pt x="9658635" y="0"/>
                  </a:lnTo>
                  <a:close/>
                </a:path>
                <a:path w="11962130" h="7343775">
                  <a:moveTo>
                    <a:pt x="9747573" y="0"/>
                  </a:moveTo>
                  <a:lnTo>
                    <a:pt x="9738925" y="1746"/>
                  </a:lnTo>
                  <a:lnTo>
                    <a:pt x="9731860" y="6509"/>
                  </a:lnTo>
                  <a:lnTo>
                    <a:pt x="9727096" y="13574"/>
                  </a:lnTo>
                  <a:lnTo>
                    <a:pt x="9725348" y="22225"/>
                  </a:lnTo>
                  <a:lnTo>
                    <a:pt x="9727097" y="30875"/>
                  </a:lnTo>
                  <a:lnTo>
                    <a:pt x="9731867" y="37940"/>
                  </a:lnTo>
                  <a:lnTo>
                    <a:pt x="9738946" y="42703"/>
                  </a:lnTo>
                  <a:lnTo>
                    <a:pt x="9747624" y="44450"/>
                  </a:lnTo>
                  <a:lnTo>
                    <a:pt x="9756272" y="42703"/>
                  </a:lnTo>
                  <a:lnTo>
                    <a:pt x="9763337" y="37940"/>
                  </a:lnTo>
                  <a:lnTo>
                    <a:pt x="9768102" y="30875"/>
                  </a:lnTo>
                  <a:lnTo>
                    <a:pt x="9769849" y="22225"/>
                  </a:lnTo>
                  <a:lnTo>
                    <a:pt x="9768102" y="13574"/>
                  </a:lnTo>
                  <a:lnTo>
                    <a:pt x="9763337" y="6509"/>
                  </a:lnTo>
                  <a:lnTo>
                    <a:pt x="9756272" y="1746"/>
                  </a:lnTo>
                  <a:lnTo>
                    <a:pt x="9747573" y="0"/>
                  </a:lnTo>
                  <a:close/>
                </a:path>
                <a:path w="11962130" h="7343775">
                  <a:moveTo>
                    <a:pt x="9836524" y="0"/>
                  </a:moveTo>
                  <a:lnTo>
                    <a:pt x="9827870" y="1746"/>
                  </a:lnTo>
                  <a:lnTo>
                    <a:pt x="9820806" y="6509"/>
                  </a:lnTo>
                  <a:lnTo>
                    <a:pt x="9816045" y="13574"/>
                  </a:lnTo>
                  <a:lnTo>
                    <a:pt x="9814299" y="22225"/>
                  </a:lnTo>
                  <a:lnTo>
                    <a:pt x="9816045" y="30875"/>
                  </a:lnTo>
                  <a:lnTo>
                    <a:pt x="9820811" y="37940"/>
                  </a:lnTo>
                  <a:lnTo>
                    <a:pt x="9827887" y="42703"/>
                  </a:lnTo>
                  <a:lnTo>
                    <a:pt x="9836562" y="44450"/>
                  </a:lnTo>
                  <a:lnTo>
                    <a:pt x="9845216" y="42703"/>
                  </a:lnTo>
                  <a:lnTo>
                    <a:pt x="9852280" y="37940"/>
                  </a:lnTo>
                  <a:lnTo>
                    <a:pt x="9857042" y="30875"/>
                  </a:lnTo>
                  <a:lnTo>
                    <a:pt x="9858787" y="22225"/>
                  </a:lnTo>
                  <a:lnTo>
                    <a:pt x="9857042" y="13574"/>
                  </a:lnTo>
                  <a:lnTo>
                    <a:pt x="9852280" y="6509"/>
                  </a:lnTo>
                  <a:lnTo>
                    <a:pt x="9845216" y="1746"/>
                  </a:lnTo>
                  <a:lnTo>
                    <a:pt x="9836524" y="0"/>
                  </a:lnTo>
                  <a:close/>
                </a:path>
                <a:path w="11962130" h="7343775">
                  <a:moveTo>
                    <a:pt x="9925462" y="0"/>
                  </a:moveTo>
                  <a:lnTo>
                    <a:pt x="9916814" y="1746"/>
                  </a:lnTo>
                  <a:lnTo>
                    <a:pt x="9909749" y="6509"/>
                  </a:lnTo>
                  <a:lnTo>
                    <a:pt x="9904985" y="13574"/>
                  </a:lnTo>
                  <a:lnTo>
                    <a:pt x="9903237" y="22225"/>
                  </a:lnTo>
                  <a:lnTo>
                    <a:pt x="9904985" y="30875"/>
                  </a:lnTo>
                  <a:lnTo>
                    <a:pt x="9909756" y="37940"/>
                  </a:lnTo>
                  <a:lnTo>
                    <a:pt x="9916835" y="42703"/>
                  </a:lnTo>
                  <a:lnTo>
                    <a:pt x="9925513" y="44450"/>
                  </a:lnTo>
                  <a:lnTo>
                    <a:pt x="9934161" y="42703"/>
                  </a:lnTo>
                  <a:lnTo>
                    <a:pt x="9941226" y="37940"/>
                  </a:lnTo>
                  <a:lnTo>
                    <a:pt x="9945991" y="30875"/>
                  </a:lnTo>
                  <a:lnTo>
                    <a:pt x="9947738" y="22225"/>
                  </a:lnTo>
                  <a:lnTo>
                    <a:pt x="9945991" y="13574"/>
                  </a:lnTo>
                  <a:lnTo>
                    <a:pt x="9941226" y="6509"/>
                  </a:lnTo>
                  <a:lnTo>
                    <a:pt x="9934161" y="1746"/>
                  </a:lnTo>
                  <a:lnTo>
                    <a:pt x="9925462" y="0"/>
                  </a:lnTo>
                  <a:close/>
                </a:path>
                <a:path w="11962130" h="7343775">
                  <a:moveTo>
                    <a:pt x="10014413" y="0"/>
                  </a:moveTo>
                  <a:lnTo>
                    <a:pt x="10005759" y="1746"/>
                  </a:lnTo>
                  <a:lnTo>
                    <a:pt x="9998695" y="6509"/>
                  </a:lnTo>
                  <a:lnTo>
                    <a:pt x="9993934" y="13574"/>
                  </a:lnTo>
                  <a:lnTo>
                    <a:pt x="9992188" y="22225"/>
                  </a:lnTo>
                  <a:lnTo>
                    <a:pt x="9993934" y="30875"/>
                  </a:lnTo>
                  <a:lnTo>
                    <a:pt x="9998700" y="37940"/>
                  </a:lnTo>
                  <a:lnTo>
                    <a:pt x="10005775" y="42703"/>
                  </a:lnTo>
                  <a:lnTo>
                    <a:pt x="10014451" y="44450"/>
                  </a:lnTo>
                  <a:lnTo>
                    <a:pt x="10023105" y="42703"/>
                  </a:lnTo>
                  <a:lnTo>
                    <a:pt x="10030169" y="37940"/>
                  </a:lnTo>
                  <a:lnTo>
                    <a:pt x="10034930" y="30875"/>
                  </a:lnTo>
                  <a:lnTo>
                    <a:pt x="10036676" y="22225"/>
                  </a:lnTo>
                  <a:lnTo>
                    <a:pt x="10034930" y="13574"/>
                  </a:lnTo>
                  <a:lnTo>
                    <a:pt x="10030169" y="6509"/>
                  </a:lnTo>
                  <a:lnTo>
                    <a:pt x="10023105" y="1746"/>
                  </a:lnTo>
                  <a:lnTo>
                    <a:pt x="10014413" y="0"/>
                  </a:lnTo>
                  <a:close/>
                </a:path>
                <a:path w="11962130" h="7343775">
                  <a:moveTo>
                    <a:pt x="10103351" y="0"/>
                  </a:moveTo>
                  <a:lnTo>
                    <a:pt x="10094703" y="1746"/>
                  </a:lnTo>
                  <a:lnTo>
                    <a:pt x="10087638" y="6509"/>
                  </a:lnTo>
                  <a:lnTo>
                    <a:pt x="10082874" y="13574"/>
                  </a:lnTo>
                  <a:lnTo>
                    <a:pt x="10081126" y="22225"/>
                  </a:lnTo>
                  <a:lnTo>
                    <a:pt x="10082874" y="30875"/>
                  </a:lnTo>
                  <a:lnTo>
                    <a:pt x="10087644" y="37940"/>
                  </a:lnTo>
                  <a:lnTo>
                    <a:pt x="10094724" y="42703"/>
                  </a:lnTo>
                  <a:lnTo>
                    <a:pt x="10103402" y="44450"/>
                  </a:lnTo>
                  <a:lnTo>
                    <a:pt x="10112050" y="42703"/>
                  </a:lnTo>
                  <a:lnTo>
                    <a:pt x="10119115" y="37940"/>
                  </a:lnTo>
                  <a:lnTo>
                    <a:pt x="10123880" y="30875"/>
                  </a:lnTo>
                  <a:lnTo>
                    <a:pt x="10125627" y="22225"/>
                  </a:lnTo>
                  <a:lnTo>
                    <a:pt x="10123880" y="13574"/>
                  </a:lnTo>
                  <a:lnTo>
                    <a:pt x="10119115" y="6509"/>
                  </a:lnTo>
                  <a:lnTo>
                    <a:pt x="10112050" y="1746"/>
                  </a:lnTo>
                  <a:lnTo>
                    <a:pt x="10103351" y="0"/>
                  </a:lnTo>
                  <a:close/>
                </a:path>
                <a:path w="11962130" h="7343775">
                  <a:moveTo>
                    <a:pt x="10193140" y="808"/>
                  </a:moveTo>
                  <a:lnTo>
                    <a:pt x="10184429" y="2223"/>
                  </a:lnTo>
                  <a:lnTo>
                    <a:pt x="10177189" y="6711"/>
                  </a:lnTo>
                  <a:lnTo>
                    <a:pt x="10172159" y="13588"/>
                  </a:lnTo>
                  <a:lnTo>
                    <a:pt x="10170077" y="22166"/>
                  </a:lnTo>
                  <a:lnTo>
                    <a:pt x="10171492" y="30878"/>
                  </a:lnTo>
                  <a:lnTo>
                    <a:pt x="10175987" y="38120"/>
                  </a:lnTo>
                  <a:lnTo>
                    <a:pt x="10182880" y="43150"/>
                  </a:lnTo>
                  <a:lnTo>
                    <a:pt x="10191489" y="45228"/>
                  </a:lnTo>
                  <a:lnTo>
                    <a:pt x="10200195" y="43815"/>
                  </a:lnTo>
                  <a:lnTo>
                    <a:pt x="10207434" y="39326"/>
                  </a:lnTo>
                  <a:lnTo>
                    <a:pt x="10212463" y="32449"/>
                  </a:lnTo>
                  <a:lnTo>
                    <a:pt x="10214540" y="23872"/>
                  </a:lnTo>
                  <a:lnTo>
                    <a:pt x="10213126" y="15160"/>
                  </a:lnTo>
                  <a:lnTo>
                    <a:pt x="10208637" y="7918"/>
                  </a:lnTo>
                  <a:lnTo>
                    <a:pt x="10201763" y="2888"/>
                  </a:lnTo>
                  <a:lnTo>
                    <a:pt x="10193140" y="808"/>
                  </a:lnTo>
                  <a:close/>
                </a:path>
                <a:path w="11962130" h="7343775">
                  <a:moveTo>
                    <a:pt x="10283082" y="5533"/>
                  </a:moveTo>
                  <a:lnTo>
                    <a:pt x="10274307" y="6503"/>
                  </a:lnTo>
                  <a:lnTo>
                    <a:pt x="10266846" y="10618"/>
                  </a:lnTo>
                  <a:lnTo>
                    <a:pt x="10261473" y="17231"/>
                  </a:lnTo>
                  <a:lnTo>
                    <a:pt x="10258964" y="25692"/>
                  </a:lnTo>
                  <a:lnTo>
                    <a:pt x="10259935" y="34464"/>
                  </a:lnTo>
                  <a:lnTo>
                    <a:pt x="10264057" y="41925"/>
                  </a:lnTo>
                  <a:lnTo>
                    <a:pt x="10270684" y="47299"/>
                  </a:lnTo>
                  <a:lnTo>
                    <a:pt x="10279170" y="49810"/>
                  </a:lnTo>
                  <a:lnTo>
                    <a:pt x="10287944" y="48841"/>
                  </a:lnTo>
                  <a:lnTo>
                    <a:pt x="10295405" y="44726"/>
                  </a:lnTo>
                  <a:lnTo>
                    <a:pt x="10300778" y="38113"/>
                  </a:lnTo>
                  <a:lnTo>
                    <a:pt x="10303287" y="29651"/>
                  </a:lnTo>
                  <a:lnTo>
                    <a:pt x="10302317" y="20880"/>
                  </a:lnTo>
                  <a:lnTo>
                    <a:pt x="10298201" y="13420"/>
                  </a:lnTo>
                  <a:lnTo>
                    <a:pt x="10291589" y="8047"/>
                  </a:lnTo>
                  <a:lnTo>
                    <a:pt x="10283082" y="5533"/>
                  </a:lnTo>
                  <a:close/>
                </a:path>
                <a:path w="11962130" h="7343775">
                  <a:moveTo>
                    <a:pt x="10372324" y="15201"/>
                  </a:moveTo>
                  <a:lnTo>
                    <a:pt x="10363521" y="15841"/>
                  </a:lnTo>
                  <a:lnTo>
                    <a:pt x="10355911" y="19674"/>
                  </a:lnTo>
                  <a:lnTo>
                    <a:pt x="10350295" y="26080"/>
                  </a:lnTo>
                  <a:lnTo>
                    <a:pt x="10347471" y="34441"/>
                  </a:lnTo>
                  <a:lnTo>
                    <a:pt x="10348111" y="43243"/>
                  </a:lnTo>
                  <a:lnTo>
                    <a:pt x="10351947" y="50854"/>
                  </a:lnTo>
                  <a:lnTo>
                    <a:pt x="10358365" y="56472"/>
                  </a:lnTo>
                  <a:lnTo>
                    <a:pt x="10366749" y="59301"/>
                  </a:lnTo>
                  <a:lnTo>
                    <a:pt x="10375553" y="58661"/>
                  </a:lnTo>
                  <a:lnTo>
                    <a:pt x="10383162" y="54829"/>
                  </a:lnTo>
                  <a:lnTo>
                    <a:pt x="10388779" y="48423"/>
                  </a:lnTo>
                  <a:lnTo>
                    <a:pt x="10391603" y="40062"/>
                  </a:lnTo>
                  <a:lnTo>
                    <a:pt x="10390963" y="31260"/>
                  </a:lnTo>
                  <a:lnTo>
                    <a:pt x="10387131" y="23650"/>
                  </a:lnTo>
                  <a:lnTo>
                    <a:pt x="10380725" y="18033"/>
                  </a:lnTo>
                  <a:lnTo>
                    <a:pt x="10372324" y="15201"/>
                  </a:lnTo>
                  <a:close/>
                </a:path>
                <a:path w="11962130" h="7343775">
                  <a:moveTo>
                    <a:pt x="10461301" y="28751"/>
                  </a:moveTo>
                  <a:lnTo>
                    <a:pt x="10452481" y="28958"/>
                  </a:lnTo>
                  <a:lnTo>
                    <a:pt x="10444692" y="32412"/>
                  </a:lnTo>
                  <a:lnTo>
                    <a:pt x="10438766" y="38535"/>
                  </a:lnTo>
                  <a:lnTo>
                    <a:pt x="10435532" y="46747"/>
                  </a:lnTo>
                  <a:lnTo>
                    <a:pt x="10435716" y="54528"/>
                  </a:lnTo>
                  <a:lnTo>
                    <a:pt x="10435741" y="55570"/>
                  </a:lnTo>
                  <a:lnTo>
                    <a:pt x="10439203" y="63360"/>
                  </a:lnTo>
                  <a:lnTo>
                    <a:pt x="10445341" y="69287"/>
                  </a:lnTo>
                  <a:lnTo>
                    <a:pt x="10453579" y="72524"/>
                  </a:lnTo>
                  <a:lnTo>
                    <a:pt x="10462399" y="72317"/>
                  </a:lnTo>
                  <a:lnTo>
                    <a:pt x="10470187" y="68863"/>
                  </a:lnTo>
                  <a:lnTo>
                    <a:pt x="10476114" y="62740"/>
                  </a:lnTo>
                  <a:lnTo>
                    <a:pt x="10479347" y="54528"/>
                  </a:lnTo>
                  <a:lnTo>
                    <a:pt x="10479164" y="46747"/>
                  </a:lnTo>
                  <a:lnTo>
                    <a:pt x="10479139" y="45705"/>
                  </a:lnTo>
                  <a:lnTo>
                    <a:pt x="10475683" y="37916"/>
                  </a:lnTo>
                  <a:lnTo>
                    <a:pt x="10469560" y="31991"/>
                  </a:lnTo>
                  <a:lnTo>
                    <a:pt x="10461301" y="28751"/>
                  </a:lnTo>
                  <a:close/>
                </a:path>
                <a:path w="11962130" h="7343775">
                  <a:moveTo>
                    <a:pt x="10540759" y="46457"/>
                  </a:moveTo>
                  <a:lnTo>
                    <a:pt x="10532800" y="49497"/>
                  </a:lnTo>
                  <a:lnTo>
                    <a:pt x="10526563" y="55300"/>
                  </a:lnTo>
                  <a:lnTo>
                    <a:pt x="10522908" y="63331"/>
                  </a:lnTo>
                  <a:lnTo>
                    <a:pt x="10522649" y="72152"/>
                  </a:lnTo>
                  <a:lnTo>
                    <a:pt x="10525690" y="80113"/>
                  </a:lnTo>
                  <a:lnTo>
                    <a:pt x="10531502" y="86354"/>
                  </a:lnTo>
                  <a:lnTo>
                    <a:pt x="10539558" y="90020"/>
                  </a:lnTo>
                  <a:lnTo>
                    <a:pt x="10548383" y="90278"/>
                  </a:lnTo>
                  <a:lnTo>
                    <a:pt x="10556343" y="87238"/>
                  </a:lnTo>
                  <a:lnTo>
                    <a:pt x="10562581" y="81436"/>
                  </a:lnTo>
                  <a:lnTo>
                    <a:pt x="10566241" y="73406"/>
                  </a:lnTo>
                  <a:lnTo>
                    <a:pt x="10566499" y="64584"/>
                  </a:lnTo>
                  <a:lnTo>
                    <a:pt x="10563459" y="56624"/>
                  </a:lnTo>
                  <a:lnTo>
                    <a:pt x="10557658" y="50385"/>
                  </a:lnTo>
                  <a:lnTo>
                    <a:pt x="10549578" y="46715"/>
                  </a:lnTo>
                  <a:lnTo>
                    <a:pt x="10540759" y="46457"/>
                  </a:lnTo>
                  <a:close/>
                </a:path>
                <a:path w="11962130" h="7343775">
                  <a:moveTo>
                    <a:pt x="10627927" y="68346"/>
                  </a:moveTo>
                  <a:lnTo>
                    <a:pt x="10619835" y="71010"/>
                  </a:lnTo>
                  <a:lnTo>
                    <a:pt x="10613334" y="76515"/>
                  </a:lnTo>
                  <a:lnTo>
                    <a:pt x="10609306" y="84366"/>
                  </a:lnTo>
                  <a:lnTo>
                    <a:pt x="10608634" y="93166"/>
                  </a:lnTo>
                  <a:lnTo>
                    <a:pt x="10611302" y="101260"/>
                  </a:lnTo>
                  <a:lnTo>
                    <a:pt x="10616820" y="107767"/>
                  </a:lnTo>
                  <a:lnTo>
                    <a:pt x="10624699" y="111805"/>
                  </a:lnTo>
                  <a:lnTo>
                    <a:pt x="10633498" y="112475"/>
                  </a:lnTo>
                  <a:lnTo>
                    <a:pt x="10641590" y="109811"/>
                  </a:lnTo>
                  <a:lnTo>
                    <a:pt x="10648091" y="104307"/>
                  </a:lnTo>
                  <a:lnTo>
                    <a:pt x="10652118" y="96456"/>
                  </a:lnTo>
                  <a:lnTo>
                    <a:pt x="10652791" y="87655"/>
                  </a:lnTo>
                  <a:lnTo>
                    <a:pt x="10650129" y="79562"/>
                  </a:lnTo>
                  <a:lnTo>
                    <a:pt x="10644626" y="73059"/>
                  </a:lnTo>
                  <a:lnTo>
                    <a:pt x="10636726" y="69015"/>
                  </a:lnTo>
                  <a:lnTo>
                    <a:pt x="10627927" y="68346"/>
                  </a:lnTo>
                  <a:close/>
                </a:path>
                <a:path w="11962130" h="7343775">
                  <a:moveTo>
                    <a:pt x="10714016" y="94538"/>
                  </a:moveTo>
                  <a:lnTo>
                    <a:pt x="10705796" y="96779"/>
                  </a:lnTo>
                  <a:lnTo>
                    <a:pt x="10699017" y="101939"/>
                  </a:lnTo>
                  <a:lnTo>
                    <a:pt x="10694587" y="109570"/>
                  </a:lnTo>
                  <a:lnTo>
                    <a:pt x="10693458" y="118323"/>
                  </a:lnTo>
                  <a:lnTo>
                    <a:pt x="10695701" y="126545"/>
                  </a:lnTo>
                  <a:lnTo>
                    <a:pt x="10700873" y="133330"/>
                  </a:lnTo>
                  <a:lnTo>
                    <a:pt x="10708532" y="137772"/>
                  </a:lnTo>
                  <a:lnTo>
                    <a:pt x="10717284" y="138897"/>
                  </a:lnTo>
                  <a:lnTo>
                    <a:pt x="10725504" y="136656"/>
                  </a:lnTo>
                  <a:lnTo>
                    <a:pt x="10732283" y="131497"/>
                  </a:lnTo>
                  <a:lnTo>
                    <a:pt x="10736713" y="123865"/>
                  </a:lnTo>
                  <a:lnTo>
                    <a:pt x="10737842" y="115112"/>
                  </a:lnTo>
                  <a:lnTo>
                    <a:pt x="10735603" y="106892"/>
                  </a:lnTo>
                  <a:lnTo>
                    <a:pt x="10730442" y="100111"/>
                  </a:lnTo>
                  <a:lnTo>
                    <a:pt x="10722768" y="95664"/>
                  </a:lnTo>
                  <a:lnTo>
                    <a:pt x="10714016" y="94538"/>
                  </a:lnTo>
                  <a:close/>
                </a:path>
                <a:path w="11962130" h="7343775">
                  <a:moveTo>
                    <a:pt x="10798679" y="124989"/>
                  </a:moveTo>
                  <a:lnTo>
                    <a:pt x="10790353" y="126805"/>
                  </a:lnTo>
                  <a:lnTo>
                    <a:pt x="10783315" y="131609"/>
                  </a:lnTo>
                  <a:lnTo>
                    <a:pt x="10778496" y="139002"/>
                  </a:lnTo>
                  <a:lnTo>
                    <a:pt x="10776925" y="147687"/>
                  </a:lnTo>
                  <a:lnTo>
                    <a:pt x="10778622" y="155444"/>
                  </a:lnTo>
                  <a:lnTo>
                    <a:pt x="10778747" y="156013"/>
                  </a:lnTo>
                  <a:lnTo>
                    <a:pt x="10783564" y="163054"/>
                  </a:lnTo>
                  <a:lnTo>
                    <a:pt x="10790980" y="167883"/>
                  </a:lnTo>
                  <a:lnTo>
                    <a:pt x="10799664" y="169457"/>
                  </a:lnTo>
                  <a:lnTo>
                    <a:pt x="10807990" y="167641"/>
                  </a:lnTo>
                  <a:lnTo>
                    <a:pt x="10815028" y="162837"/>
                  </a:lnTo>
                  <a:lnTo>
                    <a:pt x="10819847" y="155444"/>
                  </a:lnTo>
                  <a:lnTo>
                    <a:pt x="10821419" y="146760"/>
                  </a:lnTo>
                  <a:lnTo>
                    <a:pt x="10819725" y="139002"/>
                  </a:lnTo>
                  <a:lnTo>
                    <a:pt x="10819601" y="138435"/>
                  </a:lnTo>
                  <a:lnTo>
                    <a:pt x="10814795" y="131399"/>
                  </a:lnTo>
                  <a:lnTo>
                    <a:pt x="10807363" y="126563"/>
                  </a:lnTo>
                  <a:lnTo>
                    <a:pt x="10798679" y="124989"/>
                  </a:lnTo>
                  <a:close/>
                </a:path>
                <a:path w="11962130" h="7343775">
                  <a:moveTo>
                    <a:pt x="10881501" y="159612"/>
                  </a:moveTo>
                  <a:lnTo>
                    <a:pt x="10873106" y="161080"/>
                  </a:lnTo>
                  <a:lnTo>
                    <a:pt x="10865876" y="165587"/>
                  </a:lnTo>
                  <a:lnTo>
                    <a:pt x="10860754" y="172774"/>
                  </a:lnTo>
                  <a:lnTo>
                    <a:pt x="10858823" y="181386"/>
                  </a:lnTo>
                  <a:lnTo>
                    <a:pt x="10860297" y="189781"/>
                  </a:lnTo>
                  <a:lnTo>
                    <a:pt x="10864819" y="197016"/>
                  </a:lnTo>
                  <a:lnTo>
                    <a:pt x="10872031" y="202149"/>
                  </a:lnTo>
                  <a:lnTo>
                    <a:pt x="10880639" y="204082"/>
                  </a:lnTo>
                  <a:lnTo>
                    <a:pt x="10889030" y="202614"/>
                  </a:lnTo>
                  <a:lnTo>
                    <a:pt x="10896259" y="198107"/>
                  </a:lnTo>
                  <a:lnTo>
                    <a:pt x="10901381" y="190920"/>
                  </a:lnTo>
                  <a:lnTo>
                    <a:pt x="10903315" y="182309"/>
                  </a:lnTo>
                  <a:lnTo>
                    <a:pt x="10901849" y="173916"/>
                  </a:lnTo>
                  <a:lnTo>
                    <a:pt x="10897343" y="166686"/>
                  </a:lnTo>
                  <a:lnTo>
                    <a:pt x="10890116" y="161545"/>
                  </a:lnTo>
                  <a:lnTo>
                    <a:pt x="10881501" y="159612"/>
                  </a:lnTo>
                  <a:close/>
                </a:path>
                <a:path w="11962130" h="7343775">
                  <a:moveTo>
                    <a:pt x="10962668" y="198309"/>
                  </a:moveTo>
                  <a:lnTo>
                    <a:pt x="10954210" y="199365"/>
                  </a:lnTo>
                  <a:lnTo>
                    <a:pt x="10946766" y="203514"/>
                  </a:lnTo>
                  <a:lnTo>
                    <a:pt x="10941297" y="210442"/>
                  </a:lnTo>
                  <a:lnTo>
                    <a:pt x="10938952" y="218949"/>
                  </a:lnTo>
                  <a:lnTo>
                    <a:pt x="10940016" y="227406"/>
                  </a:lnTo>
                  <a:lnTo>
                    <a:pt x="10944178" y="234853"/>
                  </a:lnTo>
                  <a:lnTo>
                    <a:pt x="10951127" y="240333"/>
                  </a:lnTo>
                  <a:lnTo>
                    <a:pt x="10959632" y="242685"/>
                  </a:lnTo>
                  <a:lnTo>
                    <a:pt x="10968086" y="241628"/>
                  </a:lnTo>
                  <a:lnTo>
                    <a:pt x="10975528" y="237479"/>
                  </a:lnTo>
                  <a:lnTo>
                    <a:pt x="10980997" y="230551"/>
                  </a:lnTo>
                  <a:lnTo>
                    <a:pt x="10983350" y="222045"/>
                  </a:lnTo>
                  <a:lnTo>
                    <a:pt x="10982294" y="213590"/>
                  </a:lnTo>
                  <a:lnTo>
                    <a:pt x="10978145" y="206149"/>
                  </a:lnTo>
                  <a:lnTo>
                    <a:pt x="10971180" y="200661"/>
                  </a:lnTo>
                  <a:lnTo>
                    <a:pt x="10962668" y="198309"/>
                  </a:lnTo>
                  <a:close/>
                </a:path>
                <a:path w="11962130" h="7343775">
                  <a:moveTo>
                    <a:pt x="11041791" y="240978"/>
                  </a:moveTo>
                  <a:lnTo>
                    <a:pt x="11033294" y="241630"/>
                  </a:lnTo>
                  <a:lnTo>
                    <a:pt x="11025662" y="245420"/>
                  </a:lnTo>
                  <a:lnTo>
                    <a:pt x="11019872" y="252079"/>
                  </a:lnTo>
                  <a:lnTo>
                    <a:pt x="11017121" y="260464"/>
                  </a:lnTo>
                  <a:lnTo>
                    <a:pt x="11017777" y="268962"/>
                  </a:lnTo>
                  <a:lnTo>
                    <a:pt x="11021576" y="276599"/>
                  </a:lnTo>
                  <a:lnTo>
                    <a:pt x="11028254" y="282404"/>
                  </a:lnTo>
                  <a:lnTo>
                    <a:pt x="11036643" y="285159"/>
                  </a:lnTo>
                  <a:lnTo>
                    <a:pt x="11045139" y="284507"/>
                  </a:lnTo>
                  <a:lnTo>
                    <a:pt x="11052768" y="280717"/>
                  </a:lnTo>
                  <a:lnTo>
                    <a:pt x="11058556" y="274058"/>
                  </a:lnTo>
                  <a:lnTo>
                    <a:pt x="11061314" y="265673"/>
                  </a:lnTo>
                  <a:lnTo>
                    <a:pt x="11060661" y="257178"/>
                  </a:lnTo>
                  <a:lnTo>
                    <a:pt x="11056870" y="249547"/>
                  </a:lnTo>
                  <a:lnTo>
                    <a:pt x="11050174" y="243733"/>
                  </a:lnTo>
                  <a:lnTo>
                    <a:pt x="11041791" y="240978"/>
                  </a:lnTo>
                  <a:close/>
                </a:path>
                <a:path w="11962130" h="7343775">
                  <a:moveTo>
                    <a:pt x="11118952" y="287549"/>
                  </a:moveTo>
                  <a:lnTo>
                    <a:pt x="11110431" y="287700"/>
                  </a:lnTo>
                  <a:lnTo>
                    <a:pt x="11102589" y="291035"/>
                  </a:lnTo>
                  <a:lnTo>
                    <a:pt x="11096415" y="297342"/>
                  </a:lnTo>
                  <a:lnTo>
                    <a:pt x="11093173" y="305551"/>
                  </a:lnTo>
                  <a:lnTo>
                    <a:pt x="11093316" y="313347"/>
                  </a:lnTo>
                  <a:lnTo>
                    <a:pt x="11093329" y="314073"/>
                  </a:lnTo>
                  <a:lnTo>
                    <a:pt x="11096676" y="321920"/>
                  </a:lnTo>
                  <a:lnTo>
                    <a:pt x="11103006" y="328107"/>
                  </a:lnTo>
                  <a:lnTo>
                    <a:pt x="11111214" y="331349"/>
                  </a:lnTo>
                  <a:lnTo>
                    <a:pt x="11119731" y="331198"/>
                  </a:lnTo>
                  <a:lnTo>
                    <a:pt x="11127568" y="327863"/>
                  </a:lnTo>
                  <a:lnTo>
                    <a:pt x="11133740" y="321556"/>
                  </a:lnTo>
                  <a:lnTo>
                    <a:pt x="11136983" y="313347"/>
                  </a:lnTo>
                  <a:lnTo>
                    <a:pt x="11136844" y="305551"/>
                  </a:lnTo>
                  <a:lnTo>
                    <a:pt x="11136831" y="304828"/>
                  </a:lnTo>
                  <a:lnTo>
                    <a:pt x="11133496" y="296988"/>
                  </a:lnTo>
                  <a:lnTo>
                    <a:pt x="11127162" y="290791"/>
                  </a:lnTo>
                  <a:lnTo>
                    <a:pt x="11118952" y="287549"/>
                  </a:lnTo>
                  <a:close/>
                </a:path>
                <a:path w="11962130" h="7343775">
                  <a:moveTo>
                    <a:pt x="11184902" y="337578"/>
                  </a:moveTo>
                  <a:lnTo>
                    <a:pt x="11176920" y="340553"/>
                  </a:lnTo>
                  <a:lnTo>
                    <a:pt x="11170469" y="346574"/>
                  </a:lnTo>
                  <a:lnTo>
                    <a:pt x="11166858" y="354626"/>
                  </a:lnTo>
                  <a:lnTo>
                    <a:pt x="11166625" y="363146"/>
                  </a:lnTo>
                  <a:lnTo>
                    <a:pt x="11169610" y="371138"/>
                  </a:lnTo>
                  <a:lnTo>
                    <a:pt x="11175650" y="377606"/>
                  </a:lnTo>
                  <a:lnTo>
                    <a:pt x="11183702" y="381218"/>
                  </a:lnTo>
                  <a:lnTo>
                    <a:pt x="11192219" y="381454"/>
                  </a:lnTo>
                  <a:lnTo>
                    <a:pt x="11200205" y="378479"/>
                  </a:lnTo>
                  <a:lnTo>
                    <a:pt x="11206664" y="372459"/>
                  </a:lnTo>
                  <a:lnTo>
                    <a:pt x="11210273" y="364406"/>
                  </a:lnTo>
                  <a:lnTo>
                    <a:pt x="11210505" y="355890"/>
                  </a:lnTo>
                  <a:lnTo>
                    <a:pt x="11207528" y="347906"/>
                  </a:lnTo>
                  <a:lnTo>
                    <a:pt x="11201469" y="341426"/>
                  </a:lnTo>
                  <a:lnTo>
                    <a:pt x="11193418" y="337814"/>
                  </a:lnTo>
                  <a:lnTo>
                    <a:pt x="11184902" y="337578"/>
                  </a:lnTo>
                  <a:close/>
                </a:path>
                <a:path w="11962130" h="7343775">
                  <a:moveTo>
                    <a:pt x="11256821" y="391062"/>
                  </a:moveTo>
                  <a:lnTo>
                    <a:pt x="11248712" y="393679"/>
                  </a:lnTo>
                  <a:lnTo>
                    <a:pt x="11241995" y="399406"/>
                  </a:lnTo>
                  <a:lnTo>
                    <a:pt x="11238027" y="407290"/>
                  </a:lnTo>
                  <a:lnTo>
                    <a:pt x="11237417" y="415791"/>
                  </a:lnTo>
                  <a:lnTo>
                    <a:pt x="11240045" y="423908"/>
                  </a:lnTo>
                  <a:lnTo>
                    <a:pt x="11245792" y="430639"/>
                  </a:lnTo>
                  <a:lnTo>
                    <a:pt x="11253674" y="434606"/>
                  </a:lnTo>
                  <a:lnTo>
                    <a:pt x="11262171" y="435220"/>
                  </a:lnTo>
                  <a:lnTo>
                    <a:pt x="11270279" y="432603"/>
                  </a:lnTo>
                  <a:lnTo>
                    <a:pt x="11276996" y="426876"/>
                  </a:lnTo>
                  <a:lnTo>
                    <a:pt x="11280965" y="418992"/>
                  </a:lnTo>
                  <a:lnTo>
                    <a:pt x="11281579" y="410495"/>
                  </a:lnTo>
                  <a:lnTo>
                    <a:pt x="11278963" y="402387"/>
                  </a:lnTo>
                  <a:lnTo>
                    <a:pt x="11273199" y="395644"/>
                  </a:lnTo>
                  <a:lnTo>
                    <a:pt x="11265318" y="391677"/>
                  </a:lnTo>
                  <a:lnTo>
                    <a:pt x="11256821" y="391062"/>
                  </a:lnTo>
                  <a:close/>
                </a:path>
                <a:path w="11962130" h="7343775">
                  <a:moveTo>
                    <a:pt x="11325964" y="448016"/>
                  </a:moveTo>
                  <a:lnTo>
                    <a:pt x="11317753" y="450287"/>
                  </a:lnTo>
                  <a:lnTo>
                    <a:pt x="11310804" y="455724"/>
                  </a:lnTo>
                  <a:lnTo>
                    <a:pt x="11306502" y="463433"/>
                  </a:lnTo>
                  <a:lnTo>
                    <a:pt x="11305530" y="471901"/>
                  </a:lnTo>
                  <a:lnTo>
                    <a:pt x="11307810" y="480122"/>
                  </a:lnTo>
                  <a:lnTo>
                    <a:pt x="11313267" y="487090"/>
                  </a:lnTo>
                  <a:lnTo>
                    <a:pt x="11320980" y="491387"/>
                  </a:lnTo>
                  <a:lnTo>
                    <a:pt x="11329444" y="492361"/>
                  </a:lnTo>
                  <a:lnTo>
                    <a:pt x="11337656" y="490090"/>
                  </a:lnTo>
                  <a:lnTo>
                    <a:pt x="11344611" y="484653"/>
                  </a:lnTo>
                  <a:lnTo>
                    <a:pt x="11348906" y="476944"/>
                  </a:lnTo>
                  <a:lnTo>
                    <a:pt x="11349878" y="468480"/>
                  </a:lnTo>
                  <a:lnTo>
                    <a:pt x="11347608" y="460268"/>
                  </a:lnTo>
                  <a:lnTo>
                    <a:pt x="11342135" y="453288"/>
                  </a:lnTo>
                  <a:lnTo>
                    <a:pt x="11334428" y="448990"/>
                  </a:lnTo>
                  <a:lnTo>
                    <a:pt x="11325964" y="448016"/>
                  </a:lnTo>
                  <a:close/>
                </a:path>
                <a:path w="11962130" h="7343775">
                  <a:moveTo>
                    <a:pt x="11392547" y="508282"/>
                  </a:moveTo>
                  <a:lnTo>
                    <a:pt x="11384220" y="510084"/>
                  </a:lnTo>
                  <a:lnTo>
                    <a:pt x="11376971" y="515119"/>
                  </a:lnTo>
                  <a:lnTo>
                    <a:pt x="11372243" y="522573"/>
                  </a:lnTo>
                  <a:lnTo>
                    <a:pt x="11370794" y="530972"/>
                  </a:lnTo>
                  <a:lnTo>
                    <a:pt x="11372604" y="539308"/>
                  </a:lnTo>
                  <a:lnTo>
                    <a:pt x="11377656" y="546574"/>
                  </a:lnTo>
                  <a:lnTo>
                    <a:pt x="11385113" y="551301"/>
                  </a:lnTo>
                  <a:lnTo>
                    <a:pt x="11393511" y="552753"/>
                  </a:lnTo>
                  <a:lnTo>
                    <a:pt x="11401840" y="550951"/>
                  </a:lnTo>
                  <a:lnTo>
                    <a:pt x="11409089" y="545917"/>
                  </a:lnTo>
                  <a:lnTo>
                    <a:pt x="11413817" y="538464"/>
                  </a:lnTo>
                  <a:lnTo>
                    <a:pt x="11415269" y="530068"/>
                  </a:lnTo>
                  <a:lnTo>
                    <a:pt x="11413466" y="521740"/>
                  </a:lnTo>
                  <a:lnTo>
                    <a:pt x="11408390" y="514461"/>
                  </a:lnTo>
                  <a:lnTo>
                    <a:pt x="11400942" y="509734"/>
                  </a:lnTo>
                  <a:lnTo>
                    <a:pt x="11392547" y="508282"/>
                  </a:lnTo>
                  <a:close/>
                </a:path>
                <a:path w="11962130" h="7343775">
                  <a:moveTo>
                    <a:pt x="11455720" y="571744"/>
                  </a:moveTo>
                  <a:lnTo>
                    <a:pt x="11447328" y="573214"/>
                  </a:lnTo>
                  <a:lnTo>
                    <a:pt x="11439886" y="577957"/>
                  </a:lnTo>
                  <a:lnTo>
                    <a:pt x="11434868" y="585217"/>
                  </a:lnTo>
                  <a:lnTo>
                    <a:pt x="11433087" y="593551"/>
                  </a:lnTo>
                  <a:lnTo>
                    <a:pt x="11434566" y="601953"/>
                  </a:lnTo>
                  <a:lnTo>
                    <a:pt x="11439328" y="609414"/>
                  </a:lnTo>
                  <a:lnTo>
                    <a:pt x="11446584" y="614434"/>
                  </a:lnTo>
                  <a:lnTo>
                    <a:pt x="11454914" y="616218"/>
                  </a:lnTo>
                  <a:lnTo>
                    <a:pt x="11463306" y="614748"/>
                  </a:lnTo>
                  <a:lnTo>
                    <a:pt x="11470747" y="610005"/>
                  </a:lnTo>
                  <a:lnTo>
                    <a:pt x="11475766" y="602746"/>
                  </a:lnTo>
                  <a:lnTo>
                    <a:pt x="11477551" y="594415"/>
                  </a:lnTo>
                  <a:lnTo>
                    <a:pt x="11476084" y="586022"/>
                  </a:lnTo>
                  <a:lnTo>
                    <a:pt x="11471306" y="578548"/>
                  </a:lnTo>
                  <a:lnTo>
                    <a:pt x="11464050" y="573528"/>
                  </a:lnTo>
                  <a:lnTo>
                    <a:pt x="11455720" y="571744"/>
                  </a:lnTo>
                  <a:close/>
                </a:path>
                <a:path w="11962130" h="7343775">
                  <a:moveTo>
                    <a:pt x="11516034" y="638245"/>
                  </a:moveTo>
                  <a:lnTo>
                    <a:pt x="11507574" y="639252"/>
                  </a:lnTo>
                  <a:lnTo>
                    <a:pt x="11499881" y="643580"/>
                  </a:lnTo>
                  <a:lnTo>
                    <a:pt x="11494472" y="650553"/>
                  </a:lnTo>
                  <a:lnTo>
                    <a:pt x="11492237" y="658777"/>
                  </a:lnTo>
                  <a:lnTo>
                    <a:pt x="11493254" y="667247"/>
                  </a:lnTo>
                  <a:lnTo>
                    <a:pt x="11497595" y="674959"/>
                  </a:lnTo>
                  <a:lnTo>
                    <a:pt x="11504573" y="680369"/>
                  </a:lnTo>
                  <a:lnTo>
                    <a:pt x="11512796" y="682608"/>
                  </a:lnTo>
                  <a:lnTo>
                    <a:pt x="11521254" y="681601"/>
                  </a:lnTo>
                  <a:lnTo>
                    <a:pt x="11528939" y="677273"/>
                  </a:lnTo>
                  <a:lnTo>
                    <a:pt x="11534351" y="670300"/>
                  </a:lnTo>
                  <a:lnTo>
                    <a:pt x="11536592" y="662080"/>
                  </a:lnTo>
                  <a:lnTo>
                    <a:pt x="11535588" y="653620"/>
                  </a:lnTo>
                  <a:lnTo>
                    <a:pt x="11531225" y="645894"/>
                  </a:lnTo>
                  <a:lnTo>
                    <a:pt x="11524254" y="640484"/>
                  </a:lnTo>
                  <a:lnTo>
                    <a:pt x="11516034" y="638245"/>
                  </a:lnTo>
                  <a:close/>
                </a:path>
                <a:path w="11962130" h="7343775">
                  <a:moveTo>
                    <a:pt x="11572992" y="707634"/>
                  </a:moveTo>
                  <a:lnTo>
                    <a:pt x="11564489" y="708185"/>
                  </a:lnTo>
                  <a:lnTo>
                    <a:pt x="11556574" y="712094"/>
                  </a:lnTo>
                  <a:lnTo>
                    <a:pt x="11550795" y="718766"/>
                  </a:lnTo>
                  <a:lnTo>
                    <a:pt x="11548119" y="726858"/>
                  </a:lnTo>
                  <a:lnTo>
                    <a:pt x="11548677" y="735371"/>
                  </a:lnTo>
                  <a:lnTo>
                    <a:pt x="11552599" y="743304"/>
                  </a:lnTo>
                  <a:lnTo>
                    <a:pt x="11559273" y="749081"/>
                  </a:lnTo>
                  <a:lnTo>
                    <a:pt x="11567364" y="751758"/>
                  </a:lnTo>
                  <a:lnTo>
                    <a:pt x="11575868" y="751207"/>
                  </a:lnTo>
                  <a:lnTo>
                    <a:pt x="11583777" y="747299"/>
                  </a:lnTo>
                  <a:lnTo>
                    <a:pt x="11589557" y="740627"/>
                  </a:lnTo>
                  <a:lnTo>
                    <a:pt x="11592236" y="732539"/>
                  </a:lnTo>
                  <a:lnTo>
                    <a:pt x="11591686" y="724036"/>
                  </a:lnTo>
                  <a:lnTo>
                    <a:pt x="11587753" y="716088"/>
                  </a:lnTo>
                  <a:lnTo>
                    <a:pt x="11581081" y="710311"/>
                  </a:lnTo>
                  <a:lnTo>
                    <a:pt x="11572992" y="707634"/>
                  </a:lnTo>
                  <a:close/>
                </a:path>
                <a:path w="11962130" h="7343775">
                  <a:moveTo>
                    <a:pt x="11626064" y="779679"/>
                  </a:moveTo>
                  <a:lnTo>
                    <a:pt x="11617547" y="779926"/>
                  </a:lnTo>
                  <a:lnTo>
                    <a:pt x="11609495" y="783549"/>
                  </a:lnTo>
                  <a:lnTo>
                    <a:pt x="11603486" y="790011"/>
                  </a:lnTo>
                  <a:lnTo>
                    <a:pt x="11600526" y="798002"/>
                  </a:lnTo>
                  <a:lnTo>
                    <a:pt x="11600742" y="805256"/>
                  </a:lnTo>
                  <a:lnTo>
                    <a:pt x="11600780" y="806530"/>
                  </a:lnTo>
                  <a:lnTo>
                    <a:pt x="11604415" y="814599"/>
                  </a:lnTo>
                  <a:lnTo>
                    <a:pt x="11610875" y="820610"/>
                  </a:lnTo>
                  <a:lnTo>
                    <a:pt x="11618864" y="823574"/>
                  </a:lnTo>
                  <a:lnTo>
                    <a:pt x="11627382" y="823327"/>
                  </a:lnTo>
                  <a:lnTo>
                    <a:pt x="11635428" y="819704"/>
                  </a:lnTo>
                  <a:lnTo>
                    <a:pt x="11641445" y="813243"/>
                  </a:lnTo>
                  <a:lnTo>
                    <a:pt x="11644410" y="805256"/>
                  </a:lnTo>
                  <a:lnTo>
                    <a:pt x="11644198" y="798002"/>
                  </a:lnTo>
                  <a:lnTo>
                    <a:pt x="11644162" y="796739"/>
                  </a:lnTo>
                  <a:lnTo>
                    <a:pt x="11640508" y="788656"/>
                  </a:lnTo>
                  <a:lnTo>
                    <a:pt x="11634050" y="782644"/>
                  </a:lnTo>
                  <a:lnTo>
                    <a:pt x="11626064" y="779679"/>
                  </a:lnTo>
                  <a:close/>
                </a:path>
                <a:path w="11962130" h="7343775">
                  <a:moveTo>
                    <a:pt x="11667361" y="854122"/>
                  </a:moveTo>
                  <a:lnTo>
                    <a:pt x="11659139" y="857321"/>
                  </a:lnTo>
                  <a:lnTo>
                    <a:pt x="11652796" y="863460"/>
                  </a:lnTo>
                  <a:lnTo>
                    <a:pt x="11649421" y="871287"/>
                  </a:lnTo>
                  <a:lnTo>
                    <a:pt x="11649231" y="879816"/>
                  </a:lnTo>
                  <a:lnTo>
                    <a:pt x="11652446" y="888064"/>
                  </a:lnTo>
                  <a:lnTo>
                    <a:pt x="11658582" y="894404"/>
                  </a:lnTo>
                  <a:lnTo>
                    <a:pt x="11666405" y="897780"/>
                  </a:lnTo>
                  <a:lnTo>
                    <a:pt x="11674926" y="897978"/>
                  </a:lnTo>
                  <a:lnTo>
                    <a:pt x="11683155" y="894779"/>
                  </a:lnTo>
                  <a:lnTo>
                    <a:pt x="11689491" y="888640"/>
                  </a:lnTo>
                  <a:lnTo>
                    <a:pt x="11692866" y="880817"/>
                  </a:lnTo>
                  <a:lnTo>
                    <a:pt x="11693062" y="872299"/>
                  </a:lnTo>
                  <a:lnTo>
                    <a:pt x="11689835" y="864036"/>
                  </a:lnTo>
                  <a:lnTo>
                    <a:pt x="11683699" y="857696"/>
                  </a:lnTo>
                  <a:lnTo>
                    <a:pt x="11675878" y="854319"/>
                  </a:lnTo>
                  <a:lnTo>
                    <a:pt x="11667361" y="854122"/>
                  </a:lnTo>
                  <a:close/>
                </a:path>
                <a:path w="11962130" h="7343775">
                  <a:moveTo>
                    <a:pt x="11713439" y="930694"/>
                  </a:moveTo>
                  <a:lnTo>
                    <a:pt x="11705062" y="933465"/>
                  </a:lnTo>
                  <a:lnTo>
                    <a:pt x="11698411" y="939269"/>
                  </a:lnTo>
                  <a:lnTo>
                    <a:pt x="11694637" y="946911"/>
                  </a:lnTo>
                  <a:lnTo>
                    <a:pt x="11694009" y="955419"/>
                  </a:lnTo>
                  <a:lnTo>
                    <a:pt x="11696795" y="963820"/>
                  </a:lnTo>
                  <a:lnTo>
                    <a:pt x="11702599" y="970469"/>
                  </a:lnTo>
                  <a:lnTo>
                    <a:pt x="11710238" y="974245"/>
                  </a:lnTo>
                  <a:lnTo>
                    <a:pt x="11718733" y="974882"/>
                  </a:lnTo>
                  <a:lnTo>
                    <a:pt x="11727110" y="972112"/>
                  </a:lnTo>
                  <a:lnTo>
                    <a:pt x="11733761" y="966308"/>
                  </a:lnTo>
                  <a:lnTo>
                    <a:pt x="11737538" y="958670"/>
                  </a:lnTo>
                  <a:lnTo>
                    <a:pt x="11738174" y="950174"/>
                  </a:lnTo>
                  <a:lnTo>
                    <a:pt x="11735377" y="941755"/>
                  </a:lnTo>
                  <a:lnTo>
                    <a:pt x="11729573" y="935107"/>
                  </a:lnTo>
                  <a:lnTo>
                    <a:pt x="11721934" y="931331"/>
                  </a:lnTo>
                  <a:lnTo>
                    <a:pt x="11713439" y="930694"/>
                  </a:lnTo>
                  <a:close/>
                </a:path>
                <a:path w="11962130" h="7343775">
                  <a:moveTo>
                    <a:pt x="11755643" y="1009461"/>
                  </a:moveTo>
                  <a:lnTo>
                    <a:pt x="11747138" y="1011806"/>
                  </a:lnTo>
                  <a:lnTo>
                    <a:pt x="11740202" y="1017268"/>
                  </a:lnTo>
                  <a:lnTo>
                    <a:pt x="11736046" y="1024710"/>
                  </a:lnTo>
                  <a:lnTo>
                    <a:pt x="11734988" y="1033175"/>
                  </a:lnTo>
                  <a:lnTo>
                    <a:pt x="11737346" y="1041707"/>
                  </a:lnTo>
                  <a:lnTo>
                    <a:pt x="11742808" y="1048639"/>
                  </a:lnTo>
                  <a:lnTo>
                    <a:pt x="11750246" y="1052795"/>
                  </a:lnTo>
                  <a:lnTo>
                    <a:pt x="11758699" y="1053858"/>
                  </a:lnTo>
                  <a:lnTo>
                    <a:pt x="11767204" y="1051514"/>
                  </a:lnTo>
                  <a:lnTo>
                    <a:pt x="11774140" y="1046052"/>
                  </a:lnTo>
                  <a:lnTo>
                    <a:pt x="11778299" y="1038615"/>
                  </a:lnTo>
                  <a:lnTo>
                    <a:pt x="11779364" y="1030161"/>
                  </a:lnTo>
                  <a:lnTo>
                    <a:pt x="11776995" y="1021613"/>
                  </a:lnTo>
                  <a:lnTo>
                    <a:pt x="11771533" y="1014681"/>
                  </a:lnTo>
                  <a:lnTo>
                    <a:pt x="11764095" y="1010525"/>
                  </a:lnTo>
                  <a:lnTo>
                    <a:pt x="11755643" y="1009461"/>
                  </a:lnTo>
                  <a:close/>
                </a:path>
                <a:path w="11962130" h="7343775">
                  <a:moveTo>
                    <a:pt x="11793865" y="1090229"/>
                  </a:moveTo>
                  <a:lnTo>
                    <a:pt x="11785250" y="1092146"/>
                  </a:lnTo>
                  <a:lnTo>
                    <a:pt x="11778056" y="1097257"/>
                  </a:lnTo>
                  <a:lnTo>
                    <a:pt x="11773536" y="1104483"/>
                  </a:lnTo>
                  <a:lnTo>
                    <a:pt x="11772058" y="1112885"/>
                  </a:lnTo>
                  <a:lnTo>
                    <a:pt x="11773985" y="1121523"/>
                  </a:lnTo>
                  <a:lnTo>
                    <a:pt x="11779098" y="1128719"/>
                  </a:lnTo>
                  <a:lnTo>
                    <a:pt x="11786320" y="1133240"/>
                  </a:lnTo>
                  <a:lnTo>
                    <a:pt x="11794709" y="1134724"/>
                  </a:lnTo>
                  <a:lnTo>
                    <a:pt x="11803322" y="1132806"/>
                  </a:lnTo>
                  <a:lnTo>
                    <a:pt x="11810517" y="1127697"/>
                  </a:lnTo>
                  <a:lnTo>
                    <a:pt x="11815040" y="1120475"/>
                  </a:lnTo>
                  <a:lnTo>
                    <a:pt x="11816526" y="1112085"/>
                  </a:lnTo>
                  <a:lnTo>
                    <a:pt x="11814587" y="1103430"/>
                  </a:lnTo>
                  <a:lnTo>
                    <a:pt x="11809480" y="1096234"/>
                  </a:lnTo>
                  <a:lnTo>
                    <a:pt x="11802257" y="1091713"/>
                  </a:lnTo>
                  <a:lnTo>
                    <a:pt x="11793865" y="1090229"/>
                  </a:lnTo>
                  <a:close/>
                </a:path>
                <a:path w="11962130" h="7343775">
                  <a:moveTo>
                    <a:pt x="11828014" y="1172801"/>
                  </a:moveTo>
                  <a:lnTo>
                    <a:pt x="11819312" y="1174292"/>
                  </a:lnTo>
                  <a:lnTo>
                    <a:pt x="11811877" y="1179042"/>
                  </a:lnTo>
                  <a:lnTo>
                    <a:pt x="11807010" y="1186037"/>
                  </a:lnTo>
                  <a:lnTo>
                    <a:pt x="11805122" y="1194356"/>
                  </a:lnTo>
                  <a:lnTo>
                    <a:pt x="11806624" y="1203078"/>
                  </a:lnTo>
                  <a:lnTo>
                    <a:pt x="11811369" y="1210517"/>
                  </a:lnTo>
                  <a:lnTo>
                    <a:pt x="11818356" y="1215388"/>
                  </a:lnTo>
                  <a:lnTo>
                    <a:pt x="11826663" y="1217282"/>
                  </a:lnTo>
                  <a:lnTo>
                    <a:pt x="11835364" y="1215791"/>
                  </a:lnTo>
                  <a:lnTo>
                    <a:pt x="11842801" y="1211042"/>
                  </a:lnTo>
                  <a:lnTo>
                    <a:pt x="11847674" y="1204052"/>
                  </a:lnTo>
                  <a:lnTo>
                    <a:pt x="11849570" y="1195745"/>
                  </a:lnTo>
                  <a:lnTo>
                    <a:pt x="11848064" y="1187005"/>
                  </a:lnTo>
                  <a:lnTo>
                    <a:pt x="11843313" y="1179567"/>
                  </a:lnTo>
                  <a:lnTo>
                    <a:pt x="11836322" y="1174696"/>
                  </a:lnTo>
                  <a:lnTo>
                    <a:pt x="11828014" y="1172801"/>
                  </a:lnTo>
                  <a:close/>
                </a:path>
                <a:path w="11962130" h="7343775">
                  <a:moveTo>
                    <a:pt x="11857978" y="1256970"/>
                  </a:moveTo>
                  <a:lnTo>
                    <a:pt x="11849220" y="1258041"/>
                  </a:lnTo>
                  <a:lnTo>
                    <a:pt x="11841556" y="1262428"/>
                  </a:lnTo>
                  <a:lnTo>
                    <a:pt x="11836355" y="1269181"/>
                  </a:lnTo>
                  <a:lnTo>
                    <a:pt x="11834068" y="1277400"/>
                  </a:lnTo>
                  <a:lnTo>
                    <a:pt x="11835149" y="1286184"/>
                  </a:lnTo>
                  <a:lnTo>
                    <a:pt x="11839534" y="1293842"/>
                  </a:lnTo>
                  <a:lnTo>
                    <a:pt x="11846280" y="1299044"/>
                  </a:lnTo>
                  <a:lnTo>
                    <a:pt x="11854483" y="1301336"/>
                  </a:lnTo>
                  <a:lnTo>
                    <a:pt x="11863241" y="1300265"/>
                  </a:lnTo>
                  <a:lnTo>
                    <a:pt x="11870905" y="1295879"/>
                  </a:lnTo>
                  <a:lnTo>
                    <a:pt x="11876108" y="1289131"/>
                  </a:lnTo>
                  <a:lnTo>
                    <a:pt x="11878398" y="1280925"/>
                  </a:lnTo>
                  <a:lnTo>
                    <a:pt x="11877313" y="1272123"/>
                  </a:lnTo>
                  <a:lnTo>
                    <a:pt x="11872927" y="1264464"/>
                  </a:lnTo>
                  <a:lnTo>
                    <a:pt x="11866181" y="1259262"/>
                  </a:lnTo>
                  <a:lnTo>
                    <a:pt x="11857978" y="1256970"/>
                  </a:lnTo>
                  <a:close/>
                </a:path>
                <a:path w="11962130" h="7343775">
                  <a:moveTo>
                    <a:pt x="11883673" y="1342528"/>
                  </a:moveTo>
                  <a:lnTo>
                    <a:pt x="11874874" y="1343185"/>
                  </a:lnTo>
                  <a:lnTo>
                    <a:pt x="11867015" y="1347205"/>
                  </a:lnTo>
                  <a:lnTo>
                    <a:pt x="11861503" y="1353704"/>
                  </a:lnTo>
                  <a:lnTo>
                    <a:pt x="11858831" y="1361806"/>
                  </a:lnTo>
                  <a:lnTo>
                    <a:pt x="11859494" y="1370632"/>
                  </a:lnTo>
                  <a:lnTo>
                    <a:pt x="11863512" y="1378489"/>
                  </a:lnTo>
                  <a:lnTo>
                    <a:pt x="11870007" y="1384003"/>
                  </a:lnTo>
                  <a:lnTo>
                    <a:pt x="11878097" y="1386679"/>
                  </a:lnTo>
                  <a:lnTo>
                    <a:pt x="11886901" y="1386023"/>
                  </a:lnTo>
                  <a:lnTo>
                    <a:pt x="11894755" y="1382003"/>
                  </a:lnTo>
                  <a:lnTo>
                    <a:pt x="11900269" y="1375508"/>
                  </a:lnTo>
                  <a:lnTo>
                    <a:pt x="11902948" y="1367420"/>
                  </a:lnTo>
                  <a:lnTo>
                    <a:pt x="11902281" y="1358576"/>
                  </a:lnTo>
                  <a:lnTo>
                    <a:pt x="11898261" y="1350719"/>
                  </a:lnTo>
                  <a:lnTo>
                    <a:pt x="11891764" y="1345205"/>
                  </a:lnTo>
                  <a:lnTo>
                    <a:pt x="11883673" y="1342528"/>
                  </a:lnTo>
                  <a:close/>
                </a:path>
                <a:path w="11962130" h="7343775">
                  <a:moveTo>
                    <a:pt x="11905053" y="1429255"/>
                  </a:moveTo>
                  <a:lnTo>
                    <a:pt x="11896236" y="1429503"/>
                  </a:lnTo>
                  <a:lnTo>
                    <a:pt x="11888198" y="1433154"/>
                  </a:lnTo>
                  <a:lnTo>
                    <a:pt x="11882388" y="1439390"/>
                  </a:lnTo>
                  <a:lnTo>
                    <a:pt x="11879342" y="1447359"/>
                  </a:lnTo>
                  <a:lnTo>
                    <a:pt x="11879564" y="1455015"/>
                  </a:lnTo>
                  <a:lnTo>
                    <a:pt x="11879599" y="1456206"/>
                  </a:lnTo>
                  <a:lnTo>
                    <a:pt x="11883249" y="1464241"/>
                  </a:lnTo>
                  <a:lnTo>
                    <a:pt x="11889479" y="1470051"/>
                  </a:lnTo>
                  <a:lnTo>
                    <a:pt x="11897433" y="1473100"/>
                  </a:lnTo>
                  <a:lnTo>
                    <a:pt x="11906256" y="1472853"/>
                  </a:lnTo>
                  <a:lnTo>
                    <a:pt x="11914294" y="1469202"/>
                  </a:lnTo>
                  <a:lnTo>
                    <a:pt x="11920105" y="1462970"/>
                  </a:lnTo>
                  <a:lnTo>
                    <a:pt x="11923154" y="1455015"/>
                  </a:lnTo>
                  <a:lnTo>
                    <a:pt x="11922929" y="1447359"/>
                  </a:lnTo>
                  <a:lnTo>
                    <a:pt x="11922893" y="1446150"/>
                  </a:lnTo>
                  <a:lnTo>
                    <a:pt x="11919240" y="1438114"/>
                  </a:lnTo>
                  <a:lnTo>
                    <a:pt x="11913007" y="1432304"/>
                  </a:lnTo>
                  <a:lnTo>
                    <a:pt x="11905053" y="1429255"/>
                  </a:lnTo>
                  <a:close/>
                </a:path>
                <a:path w="11962130" h="7343775">
                  <a:moveTo>
                    <a:pt x="11913266" y="1516774"/>
                  </a:moveTo>
                  <a:lnTo>
                    <a:pt x="11905068" y="1520049"/>
                  </a:lnTo>
                  <a:lnTo>
                    <a:pt x="11898976" y="1526010"/>
                  </a:lnTo>
                  <a:lnTo>
                    <a:pt x="11895564" y="1533829"/>
                  </a:lnTo>
                  <a:lnTo>
                    <a:pt x="11895410" y="1542679"/>
                  </a:lnTo>
                  <a:lnTo>
                    <a:pt x="11898679" y="1550874"/>
                  </a:lnTo>
                  <a:lnTo>
                    <a:pt x="11904633" y="1556967"/>
                  </a:lnTo>
                  <a:lnTo>
                    <a:pt x="11912441" y="1560381"/>
                  </a:lnTo>
                  <a:lnTo>
                    <a:pt x="11921267" y="1560544"/>
                  </a:lnTo>
                  <a:lnTo>
                    <a:pt x="11929464" y="1557269"/>
                  </a:lnTo>
                  <a:lnTo>
                    <a:pt x="11935555" y="1551313"/>
                  </a:lnTo>
                  <a:lnTo>
                    <a:pt x="11938969" y="1543507"/>
                  </a:lnTo>
                  <a:lnTo>
                    <a:pt x="11939123" y="1534640"/>
                  </a:lnTo>
                  <a:lnTo>
                    <a:pt x="11935848" y="1526443"/>
                  </a:lnTo>
                  <a:lnTo>
                    <a:pt x="11929891" y="1520351"/>
                  </a:lnTo>
                  <a:lnTo>
                    <a:pt x="11922086" y="1516936"/>
                  </a:lnTo>
                  <a:lnTo>
                    <a:pt x="11913266" y="1516774"/>
                  </a:lnTo>
                  <a:close/>
                </a:path>
                <a:path w="11962130" h="7343775">
                  <a:moveTo>
                    <a:pt x="11925915" y="1604782"/>
                  </a:moveTo>
                  <a:lnTo>
                    <a:pt x="11917583" y="1607679"/>
                  </a:lnTo>
                  <a:lnTo>
                    <a:pt x="11911226" y="1613356"/>
                  </a:lnTo>
                  <a:lnTo>
                    <a:pt x="11907458" y="1621011"/>
                  </a:lnTo>
                  <a:lnTo>
                    <a:pt x="11906891" y="1629844"/>
                  </a:lnTo>
                  <a:lnTo>
                    <a:pt x="11909793" y="1638180"/>
                  </a:lnTo>
                  <a:lnTo>
                    <a:pt x="11915467" y="1644538"/>
                  </a:lnTo>
                  <a:lnTo>
                    <a:pt x="11923107" y="1648306"/>
                  </a:lnTo>
                  <a:lnTo>
                    <a:pt x="11931910" y="1648871"/>
                  </a:lnTo>
                  <a:lnTo>
                    <a:pt x="11940249" y="1645975"/>
                  </a:lnTo>
                  <a:lnTo>
                    <a:pt x="11946609" y="1640304"/>
                  </a:lnTo>
                  <a:lnTo>
                    <a:pt x="11950375" y="1632662"/>
                  </a:lnTo>
                  <a:lnTo>
                    <a:pt x="11950934" y="1623810"/>
                  </a:lnTo>
                  <a:lnTo>
                    <a:pt x="11948040" y="1615473"/>
                  </a:lnTo>
                  <a:lnTo>
                    <a:pt x="11942368" y="1609115"/>
                  </a:lnTo>
                  <a:lnTo>
                    <a:pt x="11934725" y="1605347"/>
                  </a:lnTo>
                  <a:lnTo>
                    <a:pt x="11925915" y="1604782"/>
                  </a:lnTo>
                  <a:close/>
                </a:path>
                <a:path w="11962130" h="7343775">
                  <a:moveTo>
                    <a:pt x="11934856" y="1693245"/>
                  </a:moveTo>
                  <a:lnTo>
                    <a:pt x="11926345" y="1695572"/>
                  </a:lnTo>
                  <a:lnTo>
                    <a:pt x="11919619" y="1700805"/>
                  </a:lnTo>
                  <a:lnTo>
                    <a:pt x="11915347" y="1708188"/>
                  </a:lnTo>
                  <a:lnTo>
                    <a:pt x="11914193" y="1716963"/>
                  </a:lnTo>
                  <a:lnTo>
                    <a:pt x="11916519" y="1725477"/>
                  </a:lnTo>
                  <a:lnTo>
                    <a:pt x="11921748" y="1732203"/>
                  </a:lnTo>
                  <a:lnTo>
                    <a:pt x="11929118" y="1736479"/>
                  </a:lnTo>
                  <a:lnTo>
                    <a:pt x="11937866" y="1737638"/>
                  </a:lnTo>
                  <a:lnTo>
                    <a:pt x="11946378" y="1735312"/>
                  </a:lnTo>
                  <a:lnTo>
                    <a:pt x="11953105" y="1730084"/>
                  </a:lnTo>
                  <a:lnTo>
                    <a:pt x="11957381" y="1722714"/>
                  </a:lnTo>
                  <a:lnTo>
                    <a:pt x="11958529" y="1713920"/>
                  </a:lnTo>
                  <a:lnTo>
                    <a:pt x="11956205" y="1705407"/>
                  </a:lnTo>
                  <a:lnTo>
                    <a:pt x="11950979" y="1698680"/>
                  </a:lnTo>
                  <a:lnTo>
                    <a:pt x="11943609" y="1694404"/>
                  </a:lnTo>
                  <a:lnTo>
                    <a:pt x="11934856" y="1693245"/>
                  </a:lnTo>
                  <a:close/>
                </a:path>
                <a:path w="11962130" h="7343775">
                  <a:moveTo>
                    <a:pt x="11938831" y="1782083"/>
                  </a:moveTo>
                  <a:lnTo>
                    <a:pt x="11930223" y="1784024"/>
                  </a:lnTo>
                  <a:lnTo>
                    <a:pt x="11923267" y="1788949"/>
                  </a:lnTo>
                  <a:lnTo>
                    <a:pt x="11918665" y="1796131"/>
                  </a:lnTo>
                  <a:lnTo>
                    <a:pt x="11917114" y="1804845"/>
                  </a:lnTo>
                  <a:lnTo>
                    <a:pt x="11919057" y="1813455"/>
                  </a:lnTo>
                  <a:lnTo>
                    <a:pt x="11923979" y="1820411"/>
                  </a:lnTo>
                  <a:lnTo>
                    <a:pt x="11931148" y="1825014"/>
                  </a:lnTo>
                  <a:lnTo>
                    <a:pt x="11939835" y="1826566"/>
                  </a:lnTo>
                  <a:lnTo>
                    <a:pt x="11948443" y="1824625"/>
                  </a:lnTo>
                  <a:lnTo>
                    <a:pt x="11955399" y="1819705"/>
                  </a:lnTo>
                  <a:lnTo>
                    <a:pt x="11960001" y="1812535"/>
                  </a:lnTo>
                  <a:lnTo>
                    <a:pt x="11961552" y="1803802"/>
                  </a:lnTo>
                  <a:lnTo>
                    <a:pt x="11959609" y="1795193"/>
                  </a:lnTo>
                  <a:lnTo>
                    <a:pt x="11954687" y="1788237"/>
                  </a:lnTo>
                  <a:lnTo>
                    <a:pt x="11947518" y="1783634"/>
                  </a:lnTo>
                  <a:lnTo>
                    <a:pt x="11938831" y="1782083"/>
                  </a:lnTo>
                  <a:close/>
                </a:path>
                <a:path w="11962130" h="7343775">
                  <a:moveTo>
                    <a:pt x="11939543" y="1871019"/>
                  </a:moveTo>
                  <a:lnTo>
                    <a:pt x="11930894" y="1872767"/>
                  </a:lnTo>
                  <a:lnTo>
                    <a:pt x="11923829" y="1877534"/>
                  </a:lnTo>
                  <a:lnTo>
                    <a:pt x="11919065" y="1884612"/>
                  </a:lnTo>
                  <a:lnTo>
                    <a:pt x="11917318" y="1893289"/>
                  </a:lnTo>
                  <a:lnTo>
                    <a:pt x="11919065" y="1901940"/>
                  </a:lnTo>
                  <a:lnTo>
                    <a:pt x="11923829" y="1909004"/>
                  </a:lnTo>
                  <a:lnTo>
                    <a:pt x="11930894" y="1913767"/>
                  </a:lnTo>
                  <a:lnTo>
                    <a:pt x="11939543" y="1915514"/>
                  </a:lnTo>
                  <a:lnTo>
                    <a:pt x="11948196" y="1913767"/>
                  </a:lnTo>
                  <a:lnTo>
                    <a:pt x="11955260" y="1909004"/>
                  </a:lnTo>
                  <a:lnTo>
                    <a:pt x="11960022" y="1901940"/>
                  </a:lnTo>
                  <a:lnTo>
                    <a:pt x="11961759" y="1893289"/>
                  </a:lnTo>
                  <a:lnTo>
                    <a:pt x="11960026" y="1884612"/>
                  </a:lnTo>
                  <a:lnTo>
                    <a:pt x="11955264" y="1877534"/>
                  </a:lnTo>
                  <a:lnTo>
                    <a:pt x="11948197" y="1872767"/>
                  </a:lnTo>
                  <a:lnTo>
                    <a:pt x="11939543" y="1871019"/>
                  </a:lnTo>
                  <a:close/>
                </a:path>
                <a:path w="11962130" h="7343775">
                  <a:moveTo>
                    <a:pt x="11939543" y="1959964"/>
                  </a:moveTo>
                  <a:lnTo>
                    <a:pt x="11930894" y="1961711"/>
                  </a:lnTo>
                  <a:lnTo>
                    <a:pt x="11923829" y="1966479"/>
                  </a:lnTo>
                  <a:lnTo>
                    <a:pt x="11919065" y="1973557"/>
                  </a:lnTo>
                  <a:lnTo>
                    <a:pt x="11917318" y="1982233"/>
                  </a:lnTo>
                  <a:lnTo>
                    <a:pt x="11919065" y="1990884"/>
                  </a:lnTo>
                  <a:lnTo>
                    <a:pt x="11923829" y="1997949"/>
                  </a:lnTo>
                  <a:lnTo>
                    <a:pt x="11930894" y="2002712"/>
                  </a:lnTo>
                  <a:lnTo>
                    <a:pt x="11939543" y="2004458"/>
                  </a:lnTo>
                  <a:lnTo>
                    <a:pt x="11948196" y="2002712"/>
                  </a:lnTo>
                  <a:lnTo>
                    <a:pt x="11955260" y="1997949"/>
                  </a:lnTo>
                  <a:lnTo>
                    <a:pt x="11960022" y="1990884"/>
                  </a:lnTo>
                  <a:lnTo>
                    <a:pt x="11961759" y="1982233"/>
                  </a:lnTo>
                  <a:lnTo>
                    <a:pt x="11960026" y="1973557"/>
                  </a:lnTo>
                  <a:lnTo>
                    <a:pt x="11955264" y="1966479"/>
                  </a:lnTo>
                  <a:lnTo>
                    <a:pt x="11948197" y="1961711"/>
                  </a:lnTo>
                  <a:lnTo>
                    <a:pt x="11939543" y="1959964"/>
                  </a:lnTo>
                  <a:close/>
                </a:path>
                <a:path w="11962130" h="7343775">
                  <a:moveTo>
                    <a:pt x="11939543" y="2048908"/>
                  </a:moveTo>
                  <a:lnTo>
                    <a:pt x="11930894" y="2050656"/>
                  </a:lnTo>
                  <a:lnTo>
                    <a:pt x="11923829" y="2055423"/>
                  </a:lnTo>
                  <a:lnTo>
                    <a:pt x="11919065" y="2062501"/>
                  </a:lnTo>
                  <a:lnTo>
                    <a:pt x="11917318" y="2071178"/>
                  </a:lnTo>
                  <a:lnTo>
                    <a:pt x="11919065" y="2079829"/>
                  </a:lnTo>
                  <a:lnTo>
                    <a:pt x="11923829" y="2086893"/>
                  </a:lnTo>
                  <a:lnTo>
                    <a:pt x="11930894" y="2091656"/>
                  </a:lnTo>
                  <a:lnTo>
                    <a:pt x="11939543" y="2093403"/>
                  </a:lnTo>
                  <a:lnTo>
                    <a:pt x="11948196" y="2091656"/>
                  </a:lnTo>
                  <a:lnTo>
                    <a:pt x="11955260" y="2086893"/>
                  </a:lnTo>
                  <a:lnTo>
                    <a:pt x="11960022" y="2079829"/>
                  </a:lnTo>
                  <a:lnTo>
                    <a:pt x="11961759" y="2071178"/>
                  </a:lnTo>
                  <a:lnTo>
                    <a:pt x="11960026" y="2062501"/>
                  </a:lnTo>
                  <a:lnTo>
                    <a:pt x="11955264" y="2055423"/>
                  </a:lnTo>
                  <a:lnTo>
                    <a:pt x="11948197" y="2050656"/>
                  </a:lnTo>
                  <a:lnTo>
                    <a:pt x="11939543" y="2048908"/>
                  </a:lnTo>
                  <a:close/>
                </a:path>
                <a:path w="11962130" h="7343775">
                  <a:moveTo>
                    <a:pt x="11939543" y="2137853"/>
                  </a:moveTo>
                  <a:lnTo>
                    <a:pt x="11930894" y="2139600"/>
                  </a:lnTo>
                  <a:lnTo>
                    <a:pt x="11923829" y="2144368"/>
                  </a:lnTo>
                  <a:lnTo>
                    <a:pt x="11919065" y="2151446"/>
                  </a:lnTo>
                  <a:lnTo>
                    <a:pt x="11917318" y="2160122"/>
                  </a:lnTo>
                  <a:lnTo>
                    <a:pt x="11919065" y="2168773"/>
                  </a:lnTo>
                  <a:lnTo>
                    <a:pt x="11923829" y="2175838"/>
                  </a:lnTo>
                  <a:lnTo>
                    <a:pt x="11930894" y="2180601"/>
                  </a:lnTo>
                  <a:lnTo>
                    <a:pt x="11939543" y="2182347"/>
                  </a:lnTo>
                  <a:lnTo>
                    <a:pt x="11948196" y="2180601"/>
                  </a:lnTo>
                  <a:lnTo>
                    <a:pt x="11955260" y="2175838"/>
                  </a:lnTo>
                  <a:lnTo>
                    <a:pt x="11960022" y="2168773"/>
                  </a:lnTo>
                  <a:lnTo>
                    <a:pt x="11961759" y="2160122"/>
                  </a:lnTo>
                  <a:lnTo>
                    <a:pt x="11960026" y="2151446"/>
                  </a:lnTo>
                  <a:lnTo>
                    <a:pt x="11955264" y="2144368"/>
                  </a:lnTo>
                  <a:lnTo>
                    <a:pt x="11948197" y="2139600"/>
                  </a:lnTo>
                  <a:lnTo>
                    <a:pt x="11939543" y="2137853"/>
                  </a:lnTo>
                  <a:close/>
                </a:path>
                <a:path w="11962130" h="7343775">
                  <a:moveTo>
                    <a:pt x="11939543" y="2226797"/>
                  </a:moveTo>
                  <a:lnTo>
                    <a:pt x="11930894" y="2228544"/>
                  </a:lnTo>
                  <a:lnTo>
                    <a:pt x="11923829" y="2233312"/>
                  </a:lnTo>
                  <a:lnTo>
                    <a:pt x="11919065" y="2240390"/>
                  </a:lnTo>
                  <a:lnTo>
                    <a:pt x="11917318" y="2249067"/>
                  </a:lnTo>
                  <a:lnTo>
                    <a:pt x="11919065" y="2257718"/>
                  </a:lnTo>
                  <a:lnTo>
                    <a:pt x="11923829" y="2264782"/>
                  </a:lnTo>
                  <a:lnTo>
                    <a:pt x="11930894" y="2269545"/>
                  </a:lnTo>
                  <a:lnTo>
                    <a:pt x="11939543" y="2271292"/>
                  </a:lnTo>
                  <a:lnTo>
                    <a:pt x="11948196" y="2269545"/>
                  </a:lnTo>
                  <a:lnTo>
                    <a:pt x="11955260" y="2264782"/>
                  </a:lnTo>
                  <a:lnTo>
                    <a:pt x="11960022" y="2257718"/>
                  </a:lnTo>
                  <a:lnTo>
                    <a:pt x="11961759" y="2249067"/>
                  </a:lnTo>
                  <a:lnTo>
                    <a:pt x="11960026" y="2240390"/>
                  </a:lnTo>
                  <a:lnTo>
                    <a:pt x="11955264" y="2233312"/>
                  </a:lnTo>
                  <a:lnTo>
                    <a:pt x="11948197" y="2228544"/>
                  </a:lnTo>
                  <a:lnTo>
                    <a:pt x="11939543" y="2226797"/>
                  </a:lnTo>
                  <a:close/>
                </a:path>
                <a:path w="11962130" h="7343775">
                  <a:moveTo>
                    <a:pt x="11939543" y="2315742"/>
                  </a:moveTo>
                  <a:lnTo>
                    <a:pt x="11930894" y="2317489"/>
                  </a:lnTo>
                  <a:lnTo>
                    <a:pt x="11923829" y="2322257"/>
                  </a:lnTo>
                  <a:lnTo>
                    <a:pt x="11919065" y="2329334"/>
                  </a:lnTo>
                  <a:lnTo>
                    <a:pt x="11917318" y="2338011"/>
                  </a:lnTo>
                  <a:lnTo>
                    <a:pt x="11919065" y="2346662"/>
                  </a:lnTo>
                  <a:lnTo>
                    <a:pt x="11923829" y="2353727"/>
                  </a:lnTo>
                  <a:lnTo>
                    <a:pt x="11930894" y="2358490"/>
                  </a:lnTo>
                  <a:lnTo>
                    <a:pt x="11939543" y="2360236"/>
                  </a:lnTo>
                  <a:lnTo>
                    <a:pt x="11948196" y="2358490"/>
                  </a:lnTo>
                  <a:lnTo>
                    <a:pt x="11955260" y="2353727"/>
                  </a:lnTo>
                  <a:lnTo>
                    <a:pt x="11960022" y="2346662"/>
                  </a:lnTo>
                  <a:lnTo>
                    <a:pt x="11961759" y="2338011"/>
                  </a:lnTo>
                  <a:lnTo>
                    <a:pt x="11960026" y="2329334"/>
                  </a:lnTo>
                  <a:lnTo>
                    <a:pt x="11955264" y="2322257"/>
                  </a:lnTo>
                  <a:lnTo>
                    <a:pt x="11948197" y="2317489"/>
                  </a:lnTo>
                  <a:lnTo>
                    <a:pt x="11939543" y="2315742"/>
                  </a:lnTo>
                  <a:close/>
                </a:path>
                <a:path w="11962130" h="7343775">
                  <a:moveTo>
                    <a:pt x="11939543" y="2404686"/>
                  </a:moveTo>
                  <a:lnTo>
                    <a:pt x="11930894" y="2406433"/>
                  </a:lnTo>
                  <a:lnTo>
                    <a:pt x="11923829" y="2411201"/>
                  </a:lnTo>
                  <a:lnTo>
                    <a:pt x="11919065" y="2418279"/>
                  </a:lnTo>
                  <a:lnTo>
                    <a:pt x="11917318" y="2426956"/>
                  </a:lnTo>
                  <a:lnTo>
                    <a:pt x="11919065" y="2435607"/>
                  </a:lnTo>
                  <a:lnTo>
                    <a:pt x="11923829" y="2442671"/>
                  </a:lnTo>
                  <a:lnTo>
                    <a:pt x="11930894" y="2447434"/>
                  </a:lnTo>
                  <a:lnTo>
                    <a:pt x="11939543" y="2449181"/>
                  </a:lnTo>
                  <a:lnTo>
                    <a:pt x="11948196" y="2447434"/>
                  </a:lnTo>
                  <a:lnTo>
                    <a:pt x="11955260" y="2442671"/>
                  </a:lnTo>
                  <a:lnTo>
                    <a:pt x="11960022" y="2435607"/>
                  </a:lnTo>
                  <a:lnTo>
                    <a:pt x="11961759" y="2426956"/>
                  </a:lnTo>
                  <a:lnTo>
                    <a:pt x="11960026" y="2418279"/>
                  </a:lnTo>
                  <a:lnTo>
                    <a:pt x="11955264" y="2411201"/>
                  </a:lnTo>
                  <a:lnTo>
                    <a:pt x="11948197" y="2406433"/>
                  </a:lnTo>
                  <a:lnTo>
                    <a:pt x="11939543" y="2404686"/>
                  </a:lnTo>
                  <a:close/>
                </a:path>
                <a:path w="11962130" h="7343775">
                  <a:moveTo>
                    <a:pt x="11939543" y="2493631"/>
                  </a:moveTo>
                  <a:lnTo>
                    <a:pt x="11930894" y="2495378"/>
                  </a:lnTo>
                  <a:lnTo>
                    <a:pt x="11923829" y="2500146"/>
                  </a:lnTo>
                  <a:lnTo>
                    <a:pt x="11919065" y="2507223"/>
                  </a:lnTo>
                  <a:lnTo>
                    <a:pt x="11917318" y="2515900"/>
                  </a:lnTo>
                  <a:lnTo>
                    <a:pt x="11919065" y="2524551"/>
                  </a:lnTo>
                  <a:lnTo>
                    <a:pt x="11923829" y="2531615"/>
                  </a:lnTo>
                  <a:lnTo>
                    <a:pt x="11930894" y="2536378"/>
                  </a:lnTo>
                  <a:lnTo>
                    <a:pt x="11939543" y="2538125"/>
                  </a:lnTo>
                  <a:lnTo>
                    <a:pt x="11948196" y="2536378"/>
                  </a:lnTo>
                  <a:lnTo>
                    <a:pt x="11955260" y="2531615"/>
                  </a:lnTo>
                  <a:lnTo>
                    <a:pt x="11960022" y="2524551"/>
                  </a:lnTo>
                  <a:lnTo>
                    <a:pt x="11961759" y="2515900"/>
                  </a:lnTo>
                  <a:lnTo>
                    <a:pt x="11960026" y="2507223"/>
                  </a:lnTo>
                  <a:lnTo>
                    <a:pt x="11955264" y="2500146"/>
                  </a:lnTo>
                  <a:lnTo>
                    <a:pt x="11948197" y="2495378"/>
                  </a:lnTo>
                  <a:lnTo>
                    <a:pt x="11939543" y="2493631"/>
                  </a:lnTo>
                  <a:close/>
                </a:path>
                <a:path w="11962130" h="7343775">
                  <a:moveTo>
                    <a:pt x="11939543" y="2582575"/>
                  </a:moveTo>
                  <a:lnTo>
                    <a:pt x="11930894" y="2584322"/>
                  </a:lnTo>
                  <a:lnTo>
                    <a:pt x="11923829" y="2589091"/>
                  </a:lnTo>
                  <a:lnTo>
                    <a:pt x="11919065" y="2596169"/>
                  </a:lnTo>
                  <a:lnTo>
                    <a:pt x="11917318" y="2604846"/>
                  </a:lnTo>
                  <a:lnTo>
                    <a:pt x="11919065" y="2613496"/>
                  </a:lnTo>
                  <a:lnTo>
                    <a:pt x="11923829" y="2620561"/>
                  </a:lnTo>
                  <a:lnTo>
                    <a:pt x="11930894" y="2625324"/>
                  </a:lnTo>
                  <a:lnTo>
                    <a:pt x="11939543" y="2627071"/>
                  </a:lnTo>
                  <a:lnTo>
                    <a:pt x="11948196" y="2625324"/>
                  </a:lnTo>
                  <a:lnTo>
                    <a:pt x="11955260" y="2620561"/>
                  </a:lnTo>
                  <a:lnTo>
                    <a:pt x="11960022" y="2613496"/>
                  </a:lnTo>
                  <a:lnTo>
                    <a:pt x="11961758" y="2604846"/>
                  </a:lnTo>
                  <a:lnTo>
                    <a:pt x="11960026" y="2596169"/>
                  </a:lnTo>
                  <a:lnTo>
                    <a:pt x="11955264" y="2589091"/>
                  </a:lnTo>
                  <a:lnTo>
                    <a:pt x="11948197" y="2584322"/>
                  </a:lnTo>
                  <a:lnTo>
                    <a:pt x="11939543" y="2582575"/>
                  </a:lnTo>
                  <a:close/>
                </a:path>
                <a:path w="11962130" h="7343775">
                  <a:moveTo>
                    <a:pt x="11939543" y="2671521"/>
                  </a:moveTo>
                  <a:lnTo>
                    <a:pt x="11930894" y="2673268"/>
                  </a:lnTo>
                  <a:lnTo>
                    <a:pt x="11923829" y="2678036"/>
                  </a:lnTo>
                  <a:lnTo>
                    <a:pt x="11919065" y="2685113"/>
                  </a:lnTo>
                  <a:lnTo>
                    <a:pt x="11917318" y="2693790"/>
                  </a:lnTo>
                  <a:lnTo>
                    <a:pt x="11919065" y="2702441"/>
                  </a:lnTo>
                  <a:lnTo>
                    <a:pt x="11923829" y="2709506"/>
                  </a:lnTo>
                  <a:lnTo>
                    <a:pt x="11930894" y="2714269"/>
                  </a:lnTo>
                  <a:lnTo>
                    <a:pt x="11939543" y="2716015"/>
                  </a:lnTo>
                  <a:lnTo>
                    <a:pt x="11948196" y="2714269"/>
                  </a:lnTo>
                  <a:lnTo>
                    <a:pt x="11955260" y="2709506"/>
                  </a:lnTo>
                  <a:lnTo>
                    <a:pt x="11960022" y="2702441"/>
                  </a:lnTo>
                  <a:lnTo>
                    <a:pt x="11961759" y="2693790"/>
                  </a:lnTo>
                  <a:lnTo>
                    <a:pt x="11960026" y="2685113"/>
                  </a:lnTo>
                  <a:lnTo>
                    <a:pt x="11955264" y="2678036"/>
                  </a:lnTo>
                  <a:lnTo>
                    <a:pt x="11948197" y="2673268"/>
                  </a:lnTo>
                  <a:lnTo>
                    <a:pt x="11939543" y="2671521"/>
                  </a:lnTo>
                  <a:close/>
                </a:path>
                <a:path w="11962130" h="7343775">
                  <a:moveTo>
                    <a:pt x="11939543" y="2760465"/>
                  </a:moveTo>
                  <a:lnTo>
                    <a:pt x="11930894" y="2762212"/>
                  </a:lnTo>
                  <a:lnTo>
                    <a:pt x="11923829" y="2766980"/>
                  </a:lnTo>
                  <a:lnTo>
                    <a:pt x="11919065" y="2774058"/>
                  </a:lnTo>
                  <a:lnTo>
                    <a:pt x="11917318" y="2782735"/>
                  </a:lnTo>
                  <a:lnTo>
                    <a:pt x="11919065" y="2791386"/>
                  </a:lnTo>
                  <a:lnTo>
                    <a:pt x="11923829" y="2798450"/>
                  </a:lnTo>
                  <a:lnTo>
                    <a:pt x="11930894" y="2803213"/>
                  </a:lnTo>
                  <a:lnTo>
                    <a:pt x="11939543" y="2804960"/>
                  </a:lnTo>
                  <a:lnTo>
                    <a:pt x="11948196" y="2803213"/>
                  </a:lnTo>
                  <a:lnTo>
                    <a:pt x="11955260" y="2798450"/>
                  </a:lnTo>
                  <a:lnTo>
                    <a:pt x="11960022" y="2791386"/>
                  </a:lnTo>
                  <a:lnTo>
                    <a:pt x="11961759" y="2782735"/>
                  </a:lnTo>
                  <a:lnTo>
                    <a:pt x="11960026" y="2774058"/>
                  </a:lnTo>
                  <a:lnTo>
                    <a:pt x="11955264" y="2766980"/>
                  </a:lnTo>
                  <a:lnTo>
                    <a:pt x="11948197" y="2762212"/>
                  </a:lnTo>
                  <a:lnTo>
                    <a:pt x="11939543" y="2760465"/>
                  </a:lnTo>
                  <a:close/>
                </a:path>
                <a:path w="11962130" h="7343775">
                  <a:moveTo>
                    <a:pt x="11939543" y="2849410"/>
                  </a:moveTo>
                  <a:lnTo>
                    <a:pt x="11930894" y="2851157"/>
                  </a:lnTo>
                  <a:lnTo>
                    <a:pt x="11923829" y="2855925"/>
                  </a:lnTo>
                  <a:lnTo>
                    <a:pt x="11919065" y="2863002"/>
                  </a:lnTo>
                  <a:lnTo>
                    <a:pt x="11917318" y="2871679"/>
                  </a:lnTo>
                  <a:lnTo>
                    <a:pt x="11919065" y="2880330"/>
                  </a:lnTo>
                  <a:lnTo>
                    <a:pt x="11923829" y="2887395"/>
                  </a:lnTo>
                  <a:lnTo>
                    <a:pt x="11930894" y="2892158"/>
                  </a:lnTo>
                  <a:lnTo>
                    <a:pt x="11939543" y="2893904"/>
                  </a:lnTo>
                  <a:lnTo>
                    <a:pt x="11948196" y="2892158"/>
                  </a:lnTo>
                  <a:lnTo>
                    <a:pt x="11955260" y="2887395"/>
                  </a:lnTo>
                  <a:lnTo>
                    <a:pt x="11960022" y="2880330"/>
                  </a:lnTo>
                  <a:lnTo>
                    <a:pt x="11961759" y="2871679"/>
                  </a:lnTo>
                  <a:lnTo>
                    <a:pt x="11960026" y="2863002"/>
                  </a:lnTo>
                  <a:lnTo>
                    <a:pt x="11955264" y="2855925"/>
                  </a:lnTo>
                  <a:lnTo>
                    <a:pt x="11948197" y="2851157"/>
                  </a:lnTo>
                  <a:lnTo>
                    <a:pt x="11939543" y="2849410"/>
                  </a:lnTo>
                  <a:close/>
                </a:path>
                <a:path w="11962130" h="7343775">
                  <a:moveTo>
                    <a:pt x="11939543" y="2938354"/>
                  </a:moveTo>
                  <a:lnTo>
                    <a:pt x="11930894" y="2940101"/>
                  </a:lnTo>
                  <a:lnTo>
                    <a:pt x="11923829" y="2944869"/>
                  </a:lnTo>
                  <a:lnTo>
                    <a:pt x="11919065" y="2951947"/>
                  </a:lnTo>
                  <a:lnTo>
                    <a:pt x="11917318" y="2960624"/>
                  </a:lnTo>
                  <a:lnTo>
                    <a:pt x="11919065" y="2969274"/>
                  </a:lnTo>
                  <a:lnTo>
                    <a:pt x="11923829" y="2976339"/>
                  </a:lnTo>
                  <a:lnTo>
                    <a:pt x="11930894" y="2981102"/>
                  </a:lnTo>
                  <a:lnTo>
                    <a:pt x="11939543" y="2982849"/>
                  </a:lnTo>
                  <a:lnTo>
                    <a:pt x="11948196" y="2981102"/>
                  </a:lnTo>
                  <a:lnTo>
                    <a:pt x="11955260" y="2976339"/>
                  </a:lnTo>
                  <a:lnTo>
                    <a:pt x="11960022" y="2969274"/>
                  </a:lnTo>
                  <a:lnTo>
                    <a:pt x="11961759" y="2960624"/>
                  </a:lnTo>
                  <a:lnTo>
                    <a:pt x="11960026" y="2951947"/>
                  </a:lnTo>
                  <a:lnTo>
                    <a:pt x="11955264" y="2944869"/>
                  </a:lnTo>
                  <a:lnTo>
                    <a:pt x="11948197" y="2940101"/>
                  </a:lnTo>
                  <a:lnTo>
                    <a:pt x="11939543" y="2938354"/>
                  </a:lnTo>
                  <a:close/>
                </a:path>
                <a:path w="11962130" h="7343775">
                  <a:moveTo>
                    <a:pt x="11939543" y="3027299"/>
                  </a:moveTo>
                  <a:lnTo>
                    <a:pt x="11930894" y="3029046"/>
                  </a:lnTo>
                  <a:lnTo>
                    <a:pt x="11923829" y="3033814"/>
                  </a:lnTo>
                  <a:lnTo>
                    <a:pt x="11919065" y="3040891"/>
                  </a:lnTo>
                  <a:lnTo>
                    <a:pt x="11917318" y="3049568"/>
                  </a:lnTo>
                  <a:lnTo>
                    <a:pt x="11919065" y="3058219"/>
                  </a:lnTo>
                  <a:lnTo>
                    <a:pt x="11923829" y="3065283"/>
                  </a:lnTo>
                  <a:lnTo>
                    <a:pt x="11930894" y="3070046"/>
                  </a:lnTo>
                  <a:lnTo>
                    <a:pt x="11939543" y="3071793"/>
                  </a:lnTo>
                  <a:lnTo>
                    <a:pt x="11948196" y="3070046"/>
                  </a:lnTo>
                  <a:lnTo>
                    <a:pt x="11955260" y="3065283"/>
                  </a:lnTo>
                  <a:lnTo>
                    <a:pt x="11960022" y="3058219"/>
                  </a:lnTo>
                  <a:lnTo>
                    <a:pt x="11961759" y="3049568"/>
                  </a:lnTo>
                  <a:lnTo>
                    <a:pt x="11960026" y="3040891"/>
                  </a:lnTo>
                  <a:lnTo>
                    <a:pt x="11955264" y="3033814"/>
                  </a:lnTo>
                  <a:lnTo>
                    <a:pt x="11948197" y="3029046"/>
                  </a:lnTo>
                  <a:lnTo>
                    <a:pt x="11939543" y="3027299"/>
                  </a:lnTo>
                  <a:close/>
                </a:path>
                <a:path w="11962130" h="7343775">
                  <a:moveTo>
                    <a:pt x="11939543" y="3116243"/>
                  </a:moveTo>
                  <a:lnTo>
                    <a:pt x="11930894" y="3117990"/>
                  </a:lnTo>
                  <a:lnTo>
                    <a:pt x="11923829" y="3122758"/>
                  </a:lnTo>
                  <a:lnTo>
                    <a:pt x="11919065" y="3129836"/>
                  </a:lnTo>
                  <a:lnTo>
                    <a:pt x="11917318" y="3138512"/>
                  </a:lnTo>
                  <a:lnTo>
                    <a:pt x="11919065" y="3147163"/>
                  </a:lnTo>
                  <a:lnTo>
                    <a:pt x="11923829" y="3154228"/>
                  </a:lnTo>
                  <a:lnTo>
                    <a:pt x="11930894" y="3158991"/>
                  </a:lnTo>
                  <a:lnTo>
                    <a:pt x="11939543" y="3160737"/>
                  </a:lnTo>
                  <a:lnTo>
                    <a:pt x="11948196" y="3158991"/>
                  </a:lnTo>
                  <a:lnTo>
                    <a:pt x="11955260" y="3154228"/>
                  </a:lnTo>
                  <a:lnTo>
                    <a:pt x="11960022" y="3147163"/>
                  </a:lnTo>
                  <a:lnTo>
                    <a:pt x="11961759" y="3138512"/>
                  </a:lnTo>
                  <a:lnTo>
                    <a:pt x="11960026" y="3129836"/>
                  </a:lnTo>
                  <a:lnTo>
                    <a:pt x="11955264" y="3122758"/>
                  </a:lnTo>
                  <a:lnTo>
                    <a:pt x="11948197" y="3117990"/>
                  </a:lnTo>
                  <a:lnTo>
                    <a:pt x="11939543" y="3116243"/>
                  </a:lnTo>
                  <a:close/>
                </a:path>
                <a:path w="11962130" h="7343775">
                  <a:moveTo>
                    <a:pt x="11939543" y="3205187"/>
                  </a:moveTo>
                  <a:lnTo>
                    <a:pt x="11930894" y="3206935"/>
                  </a:lnTo>
                  <a:lnTo>
                    <a:pt x="11923829" y="3211703"/>
                  </a:lnTo>
                  <a:lnTo>
                    <a:pt x="11919065" y="3218780"/>
                  </a:lnTo>
                  <a:lnTo>
                    <a:pt x="11917318" y="3227457"/>
                  </a:lnTo>
                  <a:lnTo>
                    <a:pt x="11919065" y="3236108"/>
                  </a:lnTo>
                  <a:lnTo>
                    <a:pt x="11923829" y="3243172"/>
                  </a:lnTo>
                  <a:lnTo>
                    <a:pt x="11930894" y="3247935"/>
                  </a:lnTo>
                  <a:lnTo>
                    <a:pt x="11939543" y="3249682"/>
                  </a:lnTo>
                  <a:lnTo>
                    <a:pt x="11948196" y="3247935"/>
                  </a:lnTo>
                  <a:lnTo>
                    <a:pt x="11955260" y="3243172"/>
                  </a:lnTo>
                  <a:lnTo>
                    <a:pt x="11960022" y="3236108"/>
                  </a:lnTo>
                  <a:lnTo>
                    <a:pt x="11961759" y="3227457"/>
                  </a:lnTo>
                  <a:lnTo>
                    <a:pt x="11960026" y="3218780"/>
                  </a:lnTo>
                  <a:lnTo>
                    <a:pt x="11955264" y="3211703"/>
                  </a:lnTo>
                  <a:lnTo>
                    <a:pt x="11948197" y="3206935"/>
                  </a:lnTo>
                  <a:lnTo>
                    <a:pt x="11939543" y="3205187"/>
                  </a:lnTo>
                  <a:close/>
                </a:path>
                <a:path w="11962130" h="7343775">
                  <a:moveTo>
                    <a:pt x="11939543" y="3294132"/>
                  </a:moveTo>
                  <a:lnTo>
                    <a:pt x="11930894" y="3295879"/>
                  </a:lnTo>
                  <a:lnTo>
                    <a:pt x="11923829" y="3300647"/>
                  </a:lnTo>
                  <a:lnTo>
                    <a:pt x="11919065" y="3307725"/>
                  </a:lnTo>
                  <a:lnTo>
                    <a:pt x="11917318" y="3316401"/>
                  </a:lnTo>
                  <a:lnTo>
                    <a:pt x="11919065" y="3325052"/>
                  </a:lnTo>
                  <a:lnTo>
                    <a:pt x="11923829" y="3332117"/>
                  </a:lnTo>
                  <a:lnTo>
                    <a:pt x="11930894" y="3336880"/>
                  </a:lnTo>
                  <a:lnTo>
                    <a:pt x="11939543" y="3338626"/>
                  </a:lnTo>
                  <a:lnTo>
                    <a:pt x="11948196" y="3336880"/>
                  </a:lnTo>
                  <a:lnTo>
                    <a:pt x="11955260" y="3332117"/>
                  </a:lnTo>
                  <a:lnTo>
                    <a:pt x="11960022" y="3325052"/>
                  </a:lnTo>
                  <a:lnTo>
                    <a:pt x="11961759" y="3316401"/>
                  </a:lnTo>
                  <a:lnTo>
                    <a:pt x="11960026" y="3307725"/>
                  </a:lnTo>
                  <a:lnTo>
                    <a:pt x="11955264" y="3300647"/>
                  </a:lnTo>
                  <a:lnTo>
                    <a:pt x="11948197" y="3295879"/>
                  </a:lnTo>
                  <a:lnTo>
                    <a:pt x="11939543" y="3294132"/>
                  </a:lnTo>
                  <a:close/>
                </a:path>
                <a:path w="11962130" h="7343775">
                  <a:moveTo>
                    <a:pt x="11939543" y="3383076"/>
                  </a:moveTo>
                  <a:lnTo>
                    <a:pt x="11930894" y="3384824"/>
                  </a:lnTo>
                  <a:lnTo>
                    <a:pt x="11923829" y="3389591"/>
                  </a:lnTo>
                  <a:lnTo>
                    <a:pt x="11919065" y="3396669"/>
                  </a:lnTo>
                  <a:lnTo>
                    <a:pt x="11917318" y="3405346"/>
                  </a:lnTo>
                  <a:lnTo>
                    <a:pt x="11919065" y="3413997"/>
                  </a:lnTo>
                  <a:lnTo>
                    <a:pt x="11923829" y="3421061"/>
                  </a:lnTo>
                  <a:lnTo>
                    <a:pt x="11930894" y="3425824"/>
                  </a:lnTo>
                  <a:lnTo>
                    <a:pt x="11939543" y="3427571"/>
                  </a:lnTo>
                  <a:lnTo>
                    <a:pt x="11948196" y="3425824"/>
                  </a:lnTo>
                  <a:lnTo>
                    <a:pt x="11955260" y="3421061"/>
                  </a:lnTo>
                  <a:lnTo>
                    <a:pt x="11960022" y="3413997"/>
                  </a:lnTo>
                  <a:lnTo>
                    <a:pt x="11961759" y="3405346"/>
                  </a:lnTo>
                  <a:lnTo>
                    <a:pt x="11960026" y="3396669"/>
                  </a:lnTo>
                  <a:lnTo>
                    <a:pt x="11955264" y="3389591"/>
                  </a:lnTo>
                  <a:lnTo>
                    <a:pt x="11948197" y="3384824"/>
                  </a:lnTo>
                  <a:lnTo>
                    <a:pt x="11939543" y="3383076"/>
                  </a:lnTo>
                  <a:close/>
                </a:path>
                <a:path w="11962130" h="7343775">
                  <a:moveTo>
                    <a:pt x="11939543" y="3472021"/>
                  </a:moveTo>
                  <a:lnTo>
                    <a:pt x="11930894" y="3473768"/>
                  </a:lnTo>
                  <a:lnTo>
                    <a:pt x="11923829" y="3478536"/>
                  </a:lnTo>
                  <a:lnTo>
                    <a:pt x="11919065" y="3485614"/>
                  </a:lnTo>
                  <a:lnTo>
                    <a:pt x="11917318" y="3494290"/>
                  </a:lnTo>
                  <a:lnTo>
                    <a:pt x="11919065" y="3502941"/>
                  </a:lnTo>
                  <a:lnTo>
                    <a:pt x="11923829" y="3510006"/>
                  </a:lnTo>
                  <a:lnTo>
                    <a:pt x="11930894" y="3514769"/>
                  </a:lnTo>
                  <a:lnTo>
                    <a:pt x="11939543" y="3516515"/>
                  </a:lnTo>
                  <a:lnTo>
                    <a:pt x="11948196" y="3514769"/>
                  </a:lnTo>
                  <a:lnTo>
                    <a:pt x="11955260" y="3510006"/>
                  </a:lnTo>
                  <a:lnTo>
                    <a:pt x="11960022" y="3502941"/>
                  </a:lnTo>
                  <a:lnTo>
                    <a:pt x="11961759" y="3494290"/>
                  </a:lnTo>
                  <a:lnTo>
                    <a:pt x="11960026" y="3485614"/>
                  </a:lnTo>
                  <a:lnTo>
                    <a:pt x="11955264" y="3478536"/>
                  </a:lnTo>
                  <a:lnTo>
                    <a:pt x="11948197" y="3473768"/>
                  </a:lnTo>
                  <a:lnTo>
                    <a:pt x="11939543" y="3472021"/>
                  </a:lnTo>
                  <a:close/>
                </a:path>
                <a:path w="11962130" h="7343775">
                  <a:moveTo>
                    <a:pt x="11939543" y="3560965"/>
                  </a:moveTo>
                  <a:lnTo>
                    <a:pt x="11930894" y="3562712"/>
                  </a:lnTo>
                  <a:lnTo>
                    <a:pt x="11923829" y="3567480"/>
                  </a:lnTo>
                  <a:lnTo>
                    <a:pt x="11919065" y="3574558"/>
                  </a:lnTo>
                  <a:lnTo>
                    <a:pt x="11917318" y="3583235"/>
                  </a:lnTo>
                  <a:lnTo>
                    <a:pt x="11919065" y="3591886"/>
                  </a:lnTo>
                  <a:lnTo>
                    <a:pt x="11923829" y="3598950"/>
                  </a:lnTo>
                  <a:lnTo>
                    <a:pt x="11930894" y="3603713"/>
                  </a:lnTo>
                  <a:lnTo>
                    <a:pt x="11939543" y="3605460"/>
                  </a:lnTo>
                  <a:lnTo>
                    <a:pt x="11948196" y="3603713"/>
                  </a:lnTo>
                  <a:lnTo>
                    <a:pt x="11955260" y="3598950"/>
                  </a:lnTo>
                  <a:lnTo>
                    <a:pt x="11960022" y="3591886"/>
                  </a:lnTo>
                  <a:lnTo>
                    <a:pt x="11961759" y="3583235"/>
                  </a:lnTo>
                  <a:lnTo>
                    <a:pt x="11960026" y="3574558"/>
                  </a:lnTo>
                  <a:lnTo>
                    <a:pt x="11955264" y="3567480"/>
                  </a:lnTo>
                  <a:lnTo>
                    <a:pt x="11948197" y="3562712"/>
                  </a:lnTo>
                  <a:lnTo>
                    <a:pt x="11939543" y="3560965"/>
                  </a:lnTo>
                  <a:close/>
                </a:path>
                <a:path w="11962130" h="7343775">
                  <a:moveTo>
                    <a:pt x="11939543" y="3649910"/>
                  </a:moveTo>
                  <a:lnTo>
                    <a:pt x="11930894" y="3651657"/>
                  </a:lnTo>
                  <a:lnTo>
                    <a:pt x="11923829" y="3656425"/>
                  </a:lnTo>
                  <a:lnTo>
                    <a:pt x="11919065" y="3663502"/>
                  </a:lnTo>
                  <a:lnTo>
                    <a:pt x="11917318" y="3672179"/>
                  </a:lnTo>
                  <a:lnTo>
                    <a:pt x="11919065" y="3680830"/>
                  </a:lnTo>
                  <a:lnTo>
                    <a:pt x="11923829" y="3687895"/>
                  </a:lnTo>
                  <a:lnTo>
                    <a:pt x="11930894" y="3692658"/>
                  </a:lnTo>
                  <a:lnTo>
                    <a:pt x="11939543" y="3694404"/>
                  </a:lnTo>
                  <a:lnTo>
                    <a:pt x="11948196" y="3692658"/>
                  </a:lnTo>
                  <a:lnTo>
                    <a:pt x="11955260" y="3687895"/>
                  </a:lnTo>
                  <a:lnTo>
                    <a:pt x="11960022" y="3680830"/>
                  </a:lnTo>
                  <a:lnTo>
                    <a:pt x="11961759" y="3672179"/>
                  </a:lnTo>
                  <a:lnTo>
                    <a:pt x="11960026" y="3663502"/>
                  </a:lnTo>
                  <a:lnTo>
                    <a:pt x="11955264" y="3656425"/>
                  </a:lnTo>
                  <a:lnTo>
                    <a:pt x="11948197" y="3651657"/>
                  </a:lnTo>
                  <a:lnTo>
                    <a:pt x="11939543" y="3649910"/>
                  </a:lnTo>
                  <a:close/>
                </a:path>
                <a:path w="11962130" h="7343775">
                  <a:moveTo>
                    <a:pt x="11939543" y="3738854"/>
                  </a:moveTo>
                  <a:lnTo>
                    <a:pt x="11930894" y="3740601"/>
                  </a:lnTo>
                  <a:lnTo>
                    <a:pt x="11923829" y="3745369"/>
                  </a:lnTo>
                  <a:lnTo>
                    <a:pt x="11919065" y="3752447"/>
                  </a:lnTo>
                  <a:lnTo>
                    <a:pt x="11917318" y="3761124"/>
                  </a:lnTo>
                  <a:lnTo>
                    <a:pt x="11919065" y="3769775"/>
                  </a:lnTo>
                  <a:lnTo>
                    <a:pt x="11923829" y="3776839"/>
                  </a:lnTo>
                  <a:lnTo>
                    <a:pt x="11930894" y="3781602"/>
                  </a:lnTo>
                  <a:lnTo>
                    <a:pt x="11939543" y="3783349"/>
                  </a:lnTo>
                  <a:lnTo>
                    <a:pt x="11948196" y="3781602"/>
                  </a:lnTo>
                  <a:lnTo>
                    <a:pt x="11955260" y="3776839"/>
                  </a:lnTo>
                  <a:lnTo>
                    <a:pt x="11960022" y="3769775"/>
                  </a:lnTo>
                  <a:lnTo>
                    <a:pt x="11961759" y="3761124"/>
                  </a:lnTo>
                  <a:lnTo>
                    <a:pt x="11960026" y="3752447"/>
                  </a:lnTo>
                  <a:lnTo>
                    <a:pt x="11955264" y="3745369"/>
                  </a:lnTo>
                  <a:lnTo>
                    <a:pt x="11948197" y="3740601"/>
                  </a:lnTo>
                  <a:lnTo>
                    <a:pt x="11939543" y="3738854"/>
                  </a:lnTo>
                  <a:close/>
                </a:path>
                <a:path w="11962130" h="7343775">
                  <a:moveTo>
                    <a:pt x="11939543" y="3827799"/>
                  </a:moveTo>
                  <a:lnTo>
                    <a:pt x="11930894" y="3829546"/>
                  </a:lnTo>
                  <a:lnTo>
                    <a:pt x="11923829" y="3834314"/>
                  </a:lnTo>
                  <a:lnTo>
                    <a:pt x="11919065" y="3841391"/>
                  </a:lnTo>
                  <a:lnTo>
                    <a:pt x="11917318" y="3850068"/>
                  </a:lnTo>
                  <a:lnTo>
                    <a:pt x="11919065" y="3858719"/>
                  </a:lnTo>
                  <a:lnTo>
                    <a:pt x="11923829" y="3865783"/>
                  </a:lnTo>
                  <a:lnTo>
                    <a:pt x="11930894" y="3870546"/>
                  </a:lnTo>
                  <a:lnTo>
                    <a:pt x="11939543" y="3872293"/>
                  </a:lnTo>
                  <a:lnTo>
                    <a:pt x="11948196" y="3870546"/>
                  </a:lnTo>
                  <a:lnTo>
                    <a:pt x="11955260" y="3865783"/>
                  </a:lnTo>
                  <a:lnTo>
                    <a:pt x="11960022" y="3858719"/>
                  </a:lnTo>
                  <a:lnTo>
                    <a:pt x="11961759" y="3850068"/>
                  </a:lnTo>
                  <a:lnTo>
                    <a:pt x="11960026" y="3841391"/>
                  </a:lnTo>
                  <a:lnTo>
                    <a:pt x="11955264" y="3834314"/>
                  </a:lnTo>
                  <a:lnTo>
                    <a:pt x="11948197" y="3829546"/>
                  </a:lnTo>
                  <a:lnTo>
                    <a:pt x="11939543" y="3827799"/>
                  </a:lnTo>
                  <a:close/>
                </a:path>
                <a:path w="11962130" h="7343775">
                  <a:moveTo>
                    <a:pt x="11939543" y="3916743"/>
                  </a:moveTo>
                  <a:lnTo>
                    <a:pt x="11930894" y="3918490"/>
                  </a:lnTo>
                  <a:lnTo>
                    <a:pt x="11923829" y="3923258"/>
                  </a:lnTo>
                  <a:lnTo>
                    <a:pt x="11919065" y="3930336"/>
                  </a:lnTo>
                  <a:lnTo>
                    <a:pt x="11917318" y="3939012"/>
                  </a:lnTo>
                  <a:lnTo>
                    <a:pt x="11919065" y="3947663"/>
                  </a:lnTo>
                  <a:lnTo>
                    <a:pt x="11923829" y="3954728"/>
                  </a:lnTo>
                  <a:lnTo>
                    <a:pt x="11930894" y="3959491"/>
                  </a:lnTo>
                  <a:lnTo>
                    <a:pt x="11939543" y="3961237"/>
                  </a:lnTo>
                  <a:lnTo>
                    <a:pt x="11948196" y="3959491"/>
                  </a:lnTo>
                  <a:lnTo>
                    <a:pt x="11955260" y="3954728"/>
                  </a:lnTo>
                  <a:lnTo>
                    <a:pt x="11960022" y="3947663"/>
                  </a:lnTo>
                  <a:lnTo>
                    <a:pt x="11961759" y="3939012"/>
                  </a:lnTo>
                  <a:lnTo>
                    <a:pt x="11960026" y="3930336"/>
                  </a:lnTo>
                  <a:lnTo>
                    <a:pt x="11955264" y="3923258"/>
                  </a:lnTo>
                  <a:lnTo>
                    <a:pt x="11948197" y="3918490"/>
                  </a:lnTo>
                  <a:lnTo>
                    <a:pt x="11939543" y="3916743"/>
                  </a:lnTo>
                  <a:close/>
                </a:path>
                <a:path w="11962130" h="7343775">
                  <a:moveTo>
                    <a:pt x="11939543" y="4005687"/>
                  </a:moveTo>
                  <a:lnTo>
                    <a:pt x="11930894" y="4007435"/>
                  </a:lnTo>
                  <a:lnTo>
                    <a:pt x="11923829" y="4012203"/>
                  </a:lnTo>
                  <a:lnTo>
                    <a:pt x="11919065" y="4019280"/>
                  </a:lnTo>
                  <a:lnTo>
                    <a:pt x="11917318" y="4027957"/>
                  </a:lnTo>
                  <a:lnTo>
                    <a:pt x="11919065" y="4036608"/>
                  </a:lnTo>
                  <a:lnTo>
                    <a:pt x="11923829" y="4043672"/>
                  </a:lnTo>
                  <a:lnTo>
                    <a:pt x="11930894" y="4048435"/>
                  </a:lnTo>
                  <a:lnTo>
                    <a:pt x="11939543" y="4050182"/>
                  </a:lnTo>
                  <a:lnTo>
                    <a:pt x="11948196" y="4048435"/>
                  </a:lnTo>
                  <a:lnTo>
                    <a:pt x="11955260" y="4043672"/>
                  </a:lnTo>
                  <a:lnTo>
                    <a:pt x="11960022" y="4036608"/>
                  </a:lnTo>
                  <a:lnTo>
                    <a:pt x="11961759" y="4027957"/>
                  </a:lnTo>
                  <a:lnTo>
                    <a:pt x="11960026" y="4019280"/>
                  </a:lnTo>
                  <a:lnTo>
                    <a:pt x="11955264" y="4012203"/>
                  </a:lnTo>
                  <a:lnTo>
                    <a:pt x="11948197" y="4007435"/>
                  </a:lnTo>
                  <a:lnTo>
                    <a:pt x="11939543" y="4005687"/>
                  </a:lnTo>
                  <a:close/>
                </a:path>
                <a:path w="11962130" h="7343775">
                  <a:moveTo>
                    <a:pt x="11939543" y="4094632"/>
                  </a:moveTo>
                  <a:lnTo>
                    <a:pt x="11930894" y="4096379"/>
                  </a:lnTo>
                  <a:lnTo>
                    <a:pt x="11923829" y="4101147"/>
                  </a:lnTo>
                  <a:lnTo>
                    <a:pt x="11919065" y="4108225"/>
                  </a:lnTo>
                  <a:lnTo>
                    <a:pt x="11917318" y="4116901"/>
                  </a:lnTo>
                  <a:lnTo>
                    <a:pt x="11919065" y="4125552"/>
                  </a:lnTo>
                  <a:lnTo>
                    <a:pt x="11923829" y="4132617"/>
                  </a:lnTo>
                  <a:lnTo>
                    <a:pt x="11930894" y="4137380"/>
                  </a:lnTo>
                  <a:lnTo>
                    <a:pt x="11939543" y="4139126"/>
                  </a:lnTo>
                  <a:lnTo>
                    <a:pt x="11948196" y="4137380"/>
                  </a:lnTo>
                  <a:lnTo>
                    <a:pt x="11955260" y="4132617"/>
                  </a:lnTo>
                  <a:lnTo>
                    <a:pt x="11960022" y="4125552"/>
                  </a:lnTo>
                  <a:lnTo>
                    <a:pt x="11961759" y="4116901"/>
                  </a:lnTo>
                  <a:lnTo>
                    <a:pt x="11960026" y="4108225"/>
                  </a:lnTo>
                  <a:lnTo>
                    <a:pt x="11955264" y="4101147"/>
                  </a:lnTo>
                  <a:lnTo>
                    <a:pt x="11948197" y="4096379"/>
                  </a:lnTo>
                  <a:lnTo>
                    <a:pt x="11939543" y="4094632"/>
                  </a:lnTo>
                  <a:close/>
                </a:path>
                <a:path w="11962130" h="7343775">
                  <a:moveTo>
                    <a:pt x="11939543" y="4183576"/>
                  </a:moveTo>
                  <a:lnTo>
                    <a:pt x="11930894" y="4185324"/>
                  </a:lnTo>
                  <a:lnTo>
                    <a:pt x="11923829" y="4190091"/>
                  </a:lnTo>
                  <a:lnTo>
                    <a:pt x="11919065" y="4197169"/>
                  </a:lnTo>
                  <a:lnTo>
                    <a:pt x="11917318" y="4205846"/>
                  </a:lnTo>
                  <a:lnTo>
                    <a:pt x="11919065" y="4214497"/>
                  </a:lnTo>
                  <a:lnTo>
                    <a:pt x="11923829" y="4221561"/>
                  </a:lnTo>
                  <a:lnTo>
                    <a:pt x="11930894" y="4226324"/>
                  </a:lnTo>
                  <a:lnTo>
                    <a:pt x="11939543" y="4228071"/>
                  </a:lnTo>
                  <a:lnTo>
                    <a:pt x="11948196" y="4226324"/>
                  </a:lnTo>
                  <a:lnTo>
                    <a:pt x="11955260" y="4221561"/>
                  </a:lnTo>
                  <a:lnTo>
                    <a:pt x="11960022" y="4214497"/>
                  </a:lnTo>
                  <a:lnTo>
                    <a:pt x="11961759" y="4205846"/>
                  </a:lnTo>
                  <a:lnTo>
                    <a:pt x="11960026" y="4197169"/>
                  </a:lnTo>
                  <a:lnTo>
                    <a:pt x="11955264" y="4190091"/>
                  </a:lnTo>
                  <a:lnTo>
                    <a:pt x="11948197" y="4185324"/>
                  </a:lnTo>
                  <a:lnTo>
                    <a:pt x="11939543" y="4183576"/>
                  </a:lnTo>
                  <a:close/>
                </a:path>
                <a:path w="11962130" h="7343775">
                  <a:moveTo>
                    <a:pt x="11939543" y="4272521"/>
                  </a:moveTo>
                  <a:lnTo>
                    <a:pt x="11930894" y="4274268"/>
                  </a:lnTo>
                  <a:lnTo>
                    <a:pt x="11923829" y="4279036"/>
                  </a:lnTo>
                  <a:lnTo>
                    <a:pt x="11919065" y="4286114"/>
                  </a:lnTo>
                  <a:lnTo>
                    <a:pt x="11917318" y="4294790"/>
                  </a:lnTo>
                  <a:lnTo>
                    <a:pt x="11919065" y="4303441"/>
                  </a:lnTo>
                  <a:lnTo>
                    <a:pt x="11923829" y="4310506"/>
                  </a:lnTo>
                  <a:lnTo>
                    <a:pt x="11930894" y="4315269"/>
                  </a:lnTo>
                  <a:lnTo>
                    <a:pt x="11939543" y="4317015"/>
                  </a:lnTo>
                  <a:lnTo>
                    <a:pt x="11948196" y="4315269"/>
                  </a:lnTo>
                  <a:lnTo>
                    <a:pt x="11955260" y="4310506"/>
                  </a:lnTo>
                  <a:lnTo>
                    <a:pt x="11960022" y="4303441"/>
                  </a:lnTo>
                  <a:lnTo>
                    <a:pt x="11961759" y="4294790"/>
                  </a:lnTo>
                  <a:lnTo>
                    <a:pt x="11960026" y="4286114"/>
                  </a:lnTo>
                  <a:lnTo>
                    <a:pt x="11955264" y="4279036"/>
                  </a:lnTo>
                  <a:lnTo>
                    <a:pt x="11948197" y="4274268"/>
                  </a:lnTo>
                  <a:lnTo>
                    <a:pt x="11939543" y="4272521"/>
                  </a:lnTo>
                  <a:close/>
                </a:path>
                <a:path w="11962130" h="7343775">
                  <a:moveTo>
                    <a:pt x="11939543" y="4361465"/>
                  </a:moveTo>
                  <a:lnTo>
                    <a:pt x="11930894" y="4363212"/>
                  </a:lnTo>
                  <a:lnTo>
                    <a:pt x="11923829" y="4367980"/>
                  </a:lnTo>
                  <a:lnTo>
                    <a:pt x="11919065" y="4375058"/>
                  </a:lnTo>
                  <a:lnTo>
                    <a:pt x="11917318" y="4383735"/>
                  </a:lnTo>
                  <a:lnTo>
                    <a:pt x="11919065" y="4392386"/>
                  </a:lnTo>
                  <a:lnTo>
                    <a:pt x="11923829" y="4399450"/>
                  </a:lnTo>
                  <a:lnTo>
                    <a:pt x="11930894" y="4404213"/>
                  </a:lnTo>
                  <a:lnTo>
                    <a:pt x="11939543" y="4405960"/>
                  </a:lnTo>
                  <a:lnTo>
                    <a:pt x="11948196" y="4404213"/>
                  </a:lnTo>
                  <a:lnTo>
                    <a:pt x="11955260" y="4399450"/>
                  </a:lnTo>
                  <a:lnTo>
                    <a:pt x="11960022" y="4392386"/>
                  </a:lnTo>
                  <a:lnTo>
                    <a:pt x="11961759" y="4383735"/>
                  </a:lnTo>
                  <a:lnTo>
                    <a:pt x="11960026" y="4375058"/>
                  </a:lnTo>
                  <a:lnTo>
                    <a:pt x="11955264" y="4367980"/>
                  </a:lnTo>
                  <a:lnTo>
                    <a:pt x="11948197" y="4363212"/>
                  </a:lnTo>
                  <a:lnTo>
                    <a:pt x="11939543" y="4361465"/>
                  </a:lnTo>
                  <a:close/>
                </a:path>
                <a:path w="11962130" h="7343775">
                  <a:moveTo>
                    <a:pt x="11939543" y="4450410"/>
                  </a:moveTo>
                  <a:lnTo>
                    <a:pt x="11930894" y="4452157"/>
                  </a:lnTo>
                  <a:lnTo>
                    <a:pt x="11923829" y="4456925"/>
                  </a:lnTo>
                  <a:lnTo>
                    <a:pt x="11919065" y="4464002"/>
                  </a:lnTo>
                  <a:lnTo>
                    <a:pt x="11917318" y="4472679"/>
                  </a:lnTo>
                  <a:lnTo>
                    <a:pt x="11919065" y="4481330"/>
                  </a:lnTo>
                  <a:lnTo>
                    <a:pt x="11923829" y="4488395"/>
                  </a:lnTo>
                  <a:lnTo>
                    <a:pt x="11930894" y="4493158"/>
                  </a:lnTo>
                  <a:lnTo>
                    <a:pt x="11939543" y="4494904"/>
                  </a:lnTo>
                  <a:lnTo>
                    <a:pt x="11948196" y="4493158"/>
                  </a:lnTo>
                  <a:lnTo>
                    <a:pt x="11955260" y="4488395"/>
                  </a:lnTo>
                  <a:lnTo>
                    <a:pt x="11960022" y="4481330"/>
                  </a:lnTo>
                  <a:lnTo>
                    <a:pt x="11961759" y="4472679"/>
                  </a:lnTo>
                  <a:lnTo>
                    <a:pt x="11960026" y="4464002"/>
                  </a:lnTo>
                  <a:lnTo>
                    <a:pt x="11955264" y="4456925"/>
                  </a:lnTo>
                  <a:lnTo>
                    <a:pt x="11948197" y="4452157"/>
                  </a:lnTo>
                  <a:lnTo>
                    <a:pt x="11939543" y="4450410"/>
                  </a:lnTo>
                  <a:close/>
                </a:path>
                <a:path w="11962130" h="7343775">
                  <a:moveTo>
                    <a:pt x="11939543" y="4539354"/>
                  </a:moveTo>
                  <a:lnTo>
                    <a:pt x="11930894" y="4541101"/>
                  </a:lnTo>
                  <a:lnTo>
                    <a:pt x="11923829" y="4545869"/>
                  </a:lnTo>
                  <a:lnTo>
                    <a:pt x="11919065" y="4552947"/>
                  </a:lnTo>
                  <a:lnTo>
                    <a:pt x="11917318" y="4561624"/>
                  </a:lnTo>
                  <a:lnTo>
                    <a:pt x="11919065" y="4570275"/>
                  </a:lnTo>
                  <a:lnTo>
                    <a:pt x="11923829" y="4577339"/>
                  </a:lnTo>
                  <a:lnTo>
                    <a:pt x="11930894" y="4582102"/>
                  </a:lnTo>
                  <a:lnTo>
                    <a:pt x="11939543" y="4583849"/>
                  </a:lnTo>
                  <a:lnTo>
                    <a:pt x="11948196" y="4582102"/>
                  </a:lnTo>
                  <a:lnTo>
                    <a:pt x="11955260" y="4577339"/>
                  </a:lnTo>
                  <a:lnTo>
                    <a:pt x="11960022" y="4570275"/>
                  </a:lnTo>
                  <a:lnTo>
                    <a:pt x="11961759" y="4561624"/>
                  </a:lnTo>
                  <a:lnTo>
                    <a:pt x="11960026" y="4552947"/>
                  </a:lnTo>
                  <a:lnTo>
                    <a:pt x="11955264" y="4545869"/>
                  </a:lnTo>
                  <a:lnTo>
                    <a:pt x="11948197" y="4541101"/>
                  </a:lnTo>
                  <a:lnTo>
                    <a:pt x="11939543" y="4539354"/>
                  </a:lnTo>
                  <a:close/>
                </a:path>
                <a:path w="11962130" h="7343775">
                  <a:moveTo>
                    <a:pt x="11939543" y="4628299"/>
                  </a:moveTo>
                  <a:lnTo>
                    <a:pt x="11930894" y="4630046"/>
                  </a:lnTo>
                  <a:lnTo>
                    <a:pt x="11923829" y="4634814"/>
                  </a:lnTo>
                  <a:lnTo>
                    <a:pt x="11919065" y="4641891"/>
                  </a:lnTo>
                  <a:lnTo>
                    <a:pt x="11917318" y="4650568"/>
                  </a:lnTo>
                  <a:lnTo>
                    <a:pt x="11919065" y="4659219"/>
                  </a:lnTo>
                  <a:lnTo>
                    <a:pt x="11923829" y="4666284"/>
                  </a:lnTo>
                  <a:lnTo>
                    <a:pt x="11930894" y="4671047"/>
                  </a:lnTo>
                  <a:lnTo>
                    <a:pt x="11939543" y="4672793"/>
                  </a:lnTo>
                  <a:lnTo>
                    <a:pt x="11948196" y="4671047"/>
                  </a:lnTo>
                  <a:lnTo>
                    <a:pt x="11955260" y="4666284"/>
                  </a:lnTo>
                  <a:lnTo>
                    <a:pt x="11960022" y="4659219"/>
                  </a:lnTo>
                  <a:lnTo>
                    <a:pt x="11961759" y="4650568"/>
                  </a:lnTo>
                  <a:lnTo>
                    <a:pt x="11960026" y="4641891"/>
                  </a:lnTo>
                  <a:lnTo>
                    <a:pt x="11955264" y="4634814"/>
                  </a:lnTo>
                  <a:lnTo>
                    <a:pt x="11948197" y="4630046"/>
                  </a:lnTo>
                  <a:lnTo>
                    <a:pt x="11939543" y="4628299"/>
                  </a:lnTo>
                  <a:close/>
                </a:path>
                <a:path w="11962130" h="7343775">
                  <a:moveTo>
                    <a:pt x="11939543" y="4717243"/>
                  </a:moveTo>
                  <a:lnTo>
                    <a:pt x="11930894" y="4718990"/>
                  </a:lnTo>
                  <a:lnTo>
                    <a:pt x="11923829" y="4723758"/>
                  </a:lnTo>
                  <a:lnTo>
                    <a:pt x="11919065" y="4730836"/>
                  </a:lnTo>
                  <a:lnTo>
                    <a:pt x="11917318" y="4739513"/>
                  </a:lnTo>
                  <a:lnTo>
                    <a:pt x="11919065" y="4748163"/>
                  </a:lnTo>
                  <a:lnTo>
                    <a:pt x="11923829" y="4755228"/>
                  </a:lnTo>
                  <a:lnTo>
                    <a:pt x="11930894" y="4759991"/>
                  </a:lnTo>
                  <a:lnTo>
                    <a:pt x="11939543" y="4761738"/>
                  </a:lnTo>
                  <a:lnTo>
                    <a:pt x="11948196" y="4759991"/>
                  </a:lnTo>
                  <a:lnTo>
                    <a:pt x="11955260" y="4755228"/>
                  </a:lnTo>
                  <a:lnTo>
                    <a:pt x="11960022" y="4748163"/>
                  </a:lnTo>
                  <a:lnTo>
                    <a:pt x="11961759" y="4739513"/>
                  </a:lnTo>
                  <a:lnTo>
                    <a:pt x="11960026" y="4730836"/>
                  </a:lnTo>
                  <a:lnTo>
                    <a:pt x="11955264" y="4723758"/>
                  </a:lnTo>
                  <a:lnTo>
                    <a:pt x="11948197" y="4718990"/>
                  </a:lnTo>
                  <a:lnTo>
                    <a:pt x="11939543" y="4717243"/>
                  </a:lnTo>
                  <a:close/>
                </a:path>
                <a:path w="11962130" h="7343775">
                  <a:moveTo>
                    <a:pt x="11939543" y="4806188"/>
                  </a:moveTo>
                  <a:lnTo>
                    <a:pt x="11930894" y="4807935"/>
                  </a:lnTo>
                  <a:lnTo>
                    <a:pt x="11923829" y="4812703"/>
                  </a:lnTo>
                  <a:lnTo>
                    <a:pt x="11919065" y="4819780"/>
                  </a:lnTo>
                  <a:lnTo>
                    <a:pt x="11917318" y="4828457"/>
                  </a:lnTo>
                  <a:lnTo>
                    <a:pt x="11919065" y="4837108"/>
                  </a:lnTo>
                  <a:lnTo>
                    <a:pt x="11923829" y="4844172"/>
                  </a:lnTo>
                  <a:lnTo>
                    <a:pt x="11930894" y="4848935"/>
                  </a:lnTo>
                  <a:lnTo>
                    <a:pt x="11939543" y="4850682"/>
                  </a:lnTo>
                  <a:lnTo>
                    <a:pt x="11948196" y="4848935"/>
                  </a:lnTo>
                  <a:lnTo>
                    <a:pt x="11955260" y="4844172"/>
                  </a:lnTo>
                  <a:lnTo>
                    <a:pt x="11960022" y="4837108"/>
                  </a:lnTo>
                  <a:lnTo>
                    <a:pt x="11961759" y="4828457"/>
                  </a:lnTo>
                  <a:lnTo>
                    <a:pt x="11960026" y="4819780"/>
                  </a:lnTo>
                  <a:lnTo>
                    <a:pt x="11955264" y="4812703"/>
                  </a:lnTo>
                  <a:lnTo>
                    <a:pt x="11948197" y="4807935"/>
                  </a:lnTo>
                  <a:lnTo>
                    <a:pt x="11939543" y="4806188"/>
                  </a:lnTo>
                  <a:close/>
                </a:path>
                <a:path w="11962130" h="7343775">
                  <a:moveTo>
                    <a:pt x="11939543" y="4895132"/>
                  </a:moveTo>
                  <a:lnTo>
                    <a:pt x="11930894" y="4896879"/>
                  </a:lnTo>
                  <a:lnTo>
                    <a:pt x="11923829" y="4901647"/>
                  </a:lnTo>
                  <a:lnTo>
                    <a:pt x="11919065" y="4908725"/>
                  </a:lnTo>
                  <a:lnTo>
                    <a:pt x="11917318" y="4917401"/>
                  </a:lnTo>
                  <a:lnTo>
                    <a:pt x="11919065" y="4926052"/>
                  </a:lnTo>
                  <a:lnTo>
                    <a:pt x="11923829" y="4933117"/>
                  </a:lnTo>
                  <a:lnTo>
                    <a:pt x="11930894" y="4937880"/>
                  </a:lnTo>
                  <a:lnTo>
                    <a:pt x="11939543" y="4939626"/>
                  </a:lnTo>
                  <a:lnTo>
                    <a:pt x="11948196" y="4937880"/>
                  </a:lnTo>
                  <a:lnTo>
                    <a:pt x="11955260" y="4933117"/>
                  </a:lnTo>
                  <a:lnTo>
                    <a:pt x="11960022" y="4926052"/>
                  </a:lnTo>
                  <a:lnTo>
                    <a:pt x="11961759" y="4917401"/>
                  </a:lnTo>
                  <a:lnTo>
                    <a:pt x="11960026" y="4908725"/>
                  </a:lnTo>
                  <a:lnTo>
                    <a:pt x="11955264" y="4901647"/>
                  </a:lnTo>
                  <a:lnTo>
                    <a:pt x="11948197" y="4896879"/>
                  </a:lnTo>
                  <a:lnTo>
                    <a:pt x="11939543" y="4895132"/>
                  </a:lnTo>
                  <a:close/>
                </a:path>
                <a:path w="11962130" h="7343775">
                  <a:moveTo>
                    <a:pt x="11939543" y="4984076"/>
                  </a:moveTo>
                  <a:lnTo>
                    <a:pt x="11930894" y="4985824"/>
                  </a:lnTo>
                  <a:lnTo>
                    <a:pt x="11923829" y="4990592"/>
                  </a:lnTo>
                  <a:lnTo>
                    <a:pt x="11919065" y="4997669"/>
                  </a:lnTo>
                  <a:lnTo>
                    <a:pt x="11917318" y="5006346"/>
                  </a:lnTo>
                  <a:lnTo>
                    <a:pt x="11919065" y="5014997"/>
                  </a:lnTo>
                  <a:lnTo>
                    <a:pt x="11923829" y="5022061"/>
                  </a:lnTo>
                  <a:lnTo>
                    <a:pt x="11930894" y="5026824"/>
                  </a:lnTo>
                  <a:lnTo>
                    <a:pt x="11939543" y="5028571"/>
                  </a:lnTo>
                  <a:lnTo>
                    <a:pt x="11948196" y="5026824"/>
                  </a:lnTo>
                  <a:lnTo>
                    <a:pt x="11955260" y="5022061"/>
                  </a:lnTo>
                  <a:lnTo>
                    <a:pt x="11960022" y="5014997"/>
                  </a:lnTo>
                  <a:lnTo>
                    <a:pt x="11961759" y="5006346"/>
                  </a:lnTo>
                  <a:lnTo>
                    <a:pt x="11960026" y="4997669"/>
                  </a:lnTo>
                  <a:lnTo>
                    <a:pt x="11955264" y="4990592"/>
                  </a:lnTo>
                  <a:lnTo>
                    <a:pt x="11948197" y="4985824"/>
                  </a:lnTo>
                  <a:lnTo>
                    <a:pt x="11939543" y="4984076"/>
                  </a:lnTo>
                  <a:close/>
                </a:path>
                <a:path w="11962130" h="7343775">
                  <a:moveTo>
                    <a:pt x="11939543" y="5073021"/>
                  </a:moveTo>
                  <a:lnTo>
                    <a:pt x="11930894" y="5074768"/>
                  </a:lnTo>
                  <a:lnTo>
                    <a:pt x="11923829" y="5079536"/>
                  </a:lnTo>
                  <a:lnTo>
                    <a:pt x="11919065" y="5086614"/>
                  </a:lnTo>
                  <a:lnTo>
                    <a:pt x="11917318" y="5095290"/>
                  </a:lnTo>
                  <a:lnTo>
                    <a:pt x="11919065" y="5103941"/>
                  </a:lnTo>
                  <a:lnTo>
                    <a:pt x="11923829" y="5111006"/>
                  </a:lnTo>
                  <a:lnTo>
                    <a:pt x="11930894" y="5115769"/>
                  </a:lnTo>
                  <a:lnTo>
                    <a:pt x="11939543" y="5117515"/>
                  </a:lnTo>
                  <a:lnTo>
                    <a:pt x="11948196" y="5115769"/>
                  </a:lnTo>
                  <a:lnTo>
                    <a:pt x="11955260" y="5111006"/>
                  </a:lnTo>
                  <a:lnTo>
                    <a:pt x="11960022" y="5103941"/>
                  </a:lnTo>
                  <a:lnTo>
                    <a:pt x="11961759" y="5095290"/>
                  </a:lnTo>
                  <a:lnTo>
                    <a:pt x="11960026" y="5086614"/>
                  </a:lnTo>
                  <a:lnTo>
                    <a:pt x="11955264" y="5079536"/>
                  </a:lnTo>
                  <a:lnTo>
                    <a:pt x="11948197" y="5074768"/>
                  </a:lnTo>
                  <a:lnTo>
                    <a:pt x="11939543" y="5073021"/>
                  </a:lnTo>
                  <a:close/>
                </a:path>
                <a:path w="11962130" h="7343775">
                  <a:moveTo>
                    <a:pt x="11939543" y="5161965"/>
                  </a:moveTo>
                  <a:lnTo>
                    <a:pt x="11930894" y="5163713"/>
                  </a:lnTo>
                  <a:lnTo>
                    <a:pt x="11923829" y="5168480"/>
                  </a:lnTo>
                  <a:lnTo>
                    <a:pt x="11919065" y="5175558"/>
                  </a:lnTo>
                  <a:lnTo>
                    <a:pt x="11917318" y="5184235"/>
                  </a:lnTo>
                  <a:lnTo>
                    <a:pt x="11919065" y="5192886"/>
                  </a:lnTo>
                  <a:lnTo>
                    <a:pt x="11923829" y="5199950"/>
                  </a:lnTo>
                  <a:lnTo>
                    <a:pt x="11930894" y="5204713"/>
                  </a:lnTo>
                  <a:lnTo>
                    <a:pt x="11939543" y="5206460"/>
                  </a:lnTo>
                  <a:lnTo>
                    <a:pt x="11948196" y="5204713"/>
                  </a:lnTo>
                  <a:lnTo>
                    <a:pt x="11955260" y="5199950"/>
                  </a:lnTo>
                  <a:lnTo>
                    <a:pt x="11960022" y="5192886"/>
                  </a:lnTo>
                  <a:lnTo>
                    <a:pt x="11961759" y="5184235"/>
                  </a:lnTo>
                  <a:lnTo>
                    <a:pt x="11960026" y="5175558"/>
                  </a:lnTo>
                  <a:lnTo>
                    <a:pt x="11955264" y="5168480"/>
                  </a:lnTo>
                  <a:lnTo>
                    <a:pt x="11948197" y="5163713"/>
                  </a:lnTo>
                  <a:lnTo>
                    <a:pt x="11939543" y="5161965"/>
                  </a:lnTo>
                  <a:close/>
                </a:path>
                <a:path w="11962130" h="7343775">
                  <a:moveTo>
                    <a:pt x="11939543" y="5250910"/>
                  </a:moveTo>
                  <a:lnTo>
                    <a:pt x="11930894" y="5252657"/>
                  </a:lnTo>
                  <a:lnTo>
                    <a:pt x="11923829" y="5257425"/>
                  </a:lnTo>
                  <a:lnTo>
                    <a:pt x="11919065" y="5264503"/>
                  </a:lnTo>
                  <a:lnTo>
                    <a:pt x="11917318" y="5273179"/>
                  </a:lnTo>
                  <a:lnTo>
                    <a:pt x="11919065" y="5281830"/>
                  </a:lnTo>
                  <a:lnTo>
                    <a:pt x="11923829" y="5288895"/>
                  </a:lnTo>
                  <a:lnTo>
                    <a:pt x="11930894" y="5293658"/>
                  </a:lnTo>
                  <a:lnTo>
                    <a:pt x="11939543" y="5295404"/>
                  </a:lnTo>
                  <a:lnTo>
                    <a:pt x="11948196" y="5293658"/>
                  </a:lnTo>
                  <a:lnTo>
                    <a:pt x="11955260" y="5288895"/>
                  </a:lnTo>
                  <a:lnTo>
                    <a:pt x="11960022" y="5281830"/>
                  </a:lnTo>
                  <a:lnTo>
                    <a:pt x="11961759" y="5273179"/>
                  </a:lnTo>
                  <a:lnTo>
                    <a:pt x="11960026" y="5264503"/>
                  </a:lnTo>
                  <a:lnTo>
                    <a:pt x="11955264" y="5257425"/>
                  </a:lnTo>
                  <a:lnTo>
                    <a:pt x="11948197" y="5252657"/>
                  </a:lnTo>
                  <a:lnTo>
                    <a:pt x="11939543" y="5250910"/>
                  </a:lnTo>
                  <a:close/>
                </a:path>
                <a:path w="11962130" h="7343775">
                  <a:moveTo>
                    <a:pt x="11939543" y="5339854"/>
                  </a:moveTo>
                  <a:lnTo>
                    <a:pt x="11930894" y="5341601"/>
                  </a:lnTo>
                  <a:lnTo>
                    <a:pt x="11923829" y="5346369"/>
                  </a:lnTo>
                  <a:lnTo>
                    <a:pt x="11919065" y="5353447"/>
                  </a:lnTo>
                  <a:lnTo>
                    <a:pt x="11917318" y="5362124"/>
                  </a:lnTo>
                  <a:lnTo>
                    <a:pt x="11919065" y="5370775"/>
                  </a:lnTo>
                  <a:lnTo>
                    <a:pt x="11923829" y="5377839"/>
                  </a:lnTo>
                  <a:lnTo>
                    <a:pt x="11930894" y="5382602"/>
                  </a:lnTo>
                  <a:lnTo>
                    <a:pt x="11939543" y="5384349"/>
                  </a:lnTo>
                  <a:lnTo>
                    <a:pt x="11948196" y="5382602"/>
                  </a:lnTo>
                  <a:lnTo>
                    <a:pt x="11955260" y="5377839"/>
                  </a:lnTo>
                  <a:lnTo>
                    <a:pt x="11960022" y="5370775"/>
                  </a:lnTo>
                  <a:lnTo>
                    <a:pt x="11961759" y="5362124"/>
                  </a:lnTo>
                  <a:lnTo>
                    <a:pt x="11960026" y="5353447"/>
                  </a:lnTo>
                  <a:lnTo>
                    <a:pt x="11955264" y="5346369"/>
                  </a:lnTo>
                  <a:lnTo>
                    <a:pt x="11948197" y="5341601"/>
                  </a:lnTo>
                  <a:lnTo>
                    <a:pt x="11939543" y="5339854"/>
                  </a:lnTo>
                  <a:close/>
                </a:path>
                <a:path w="11962130" h="7343775">
                  <a:moveTo>
                    <a:pt x="11939543" y="5428799"/>
                  </a:moveTo>
                  <a:lnTo>
                    <a:pt x="11930894" y="5430546"/>
                  </a:lnTo>
                  <a:lnTo>
                    <a:pt x="11923829" y="5435314"/>
                  </a:lnTo>
                  <a:lnTo>
                    <a:pt x="11919065" y="5442392"/>
                  </a:lnTo>
                  <a:lnTo>
                    <a:pt x="11917318" y="5451069"/>
                  </a:lnTo>
                  <a:lnTo>
                    <a:pt x="11919065" y="5459720"/>
                  </a:lnTo>
                  <a:lnTo>
                    <a:pt x="11923829" y="5466784"/>
                  </a:lnTo>
                  <a:lnTo>
                    <a:pt x="11930894" y="5471548"/>
                  </a:lnTo>
                  <a:lnTo>
                    <a:pt x="11939543" y="5473294"/>
                  </a:lnTo>
                  <a:lnTo>
                    <a:pt x="11948196" y="5471548"/>
                  </a:lnTo>
                  <a:lnTo>
                    <a:pt x="11955260" y="5466784"/>
                  </a:lnTo>
                  <a:lnTo>
                    <a:pt x="11960022" y="5459720"/>
                  </a:lnTo>
                  <a:lnTo>
                    <a:pt x="11961758" y="5451069"/>
                  </a:lnTo>
                  <a:lnTo>
                    <a:pt x="11960026" y="5442392"/>
                  </a:lnTo>
                  <a:lnTo>
                    <a:pt x="11955264" y="5435314"/>
                  </a:lnTo>
                  <a:lnTo>
                    <a:pt x="11948197" y="5430546"/>
                  </a:lnTo>
                  <a:lnTo>
                    <a:pt x="11939543" y="5428799"/>
                  </a:lnTo>
                  <a:close/>
                </a:path>
                <a:path w="11962130" h="7343775">
                  <a:moveTo>
                    <a:pt x="11939822" y="5517747"/>
                  </a:moveTo>
                  <a:lnTo>
                    <a:pt x="11931136" y="5519299"/>
                  </a:lnTo>
                  <a:lnTo>
                    <a:pt x="11923966" y="5523908"/>
                  </a:lnTo>
                  <a:lnTo>
                    <a:pt x="11919044" y="5530877"/>
                  </a:lnTo>
                  <a:lnTo>
                    <a:pt x="11917102" y="5539512"/>
                  </a:lnTo>
                  <a:lnTo>
                    <a:pt x="11918652" y="5548200"/>
                  </a:lnTo>
                  <a:lnTo>
                    <a:pt x="11923255" y="5555369"/>
                  </a:lnTo>
                  <a:lnTo>
                    <a:pt x="11930210" y="5560290"/>
                  </a:lnTo>
                  <a:lnTo>
                    <a:pt x="11938819" y="5562231"/>
                  </a:lnTo>
                  <a:lnTo>
                    <a:pt x="11947512" y="5560679"/>
                  </a:lnTo>
                  <a:lnTo>
                    <a:pt x="11954684" y="5556076"/>
                  </a:lnTo>
                  <a:lnTo>
                    <a:pt x="11959603" y="5549120"/>
                  </a:lnTo>
                  <a:lnTo>
                    <a:pt x="11961539" y="5540466"/>
                  </a:lnTo>
                  <a:lnTo>
                    <a:pt x="11959989" y="5531778"/>
                  </a:lnTo>
                  <a:lnTo>
                    <a:pt x="11955386" y="5524609"/>
                  </a:lnTo>
                  <a:lnTo>
                    <a:pt x="11948430" y="5519688"/>
                  </a:lnTo>
                  <a:lnTo>
                    <a:pt x="11939822" y="5517747"/>
                  </a:lnTo>
                  <a:close/>
                </a:path>
                <a:path w="11962130" h="7343775">
                  <a:moveTo>
                    <a:pt x="11937815" y="5606674"/>
                  </a:moveTo>
                  <a:lnTo>
                    <a:pt x="11929069" y="5607834"/>
                  </a:lnTo>
                  <a:lnTo>
                    <a:pt x="11921702" y="5612116"/>
                  </a:lnTo>
                  <a:lnTo>
                    <a:pt x="11916473" y="5618858"/>
                  </a:lnTo>
                  <a:lnTo>
                    <a:pt x="11914143" y="5627397"/>
                  </a:lnTo>
                  <a:lnTo>
                    <a:pt x="11915303" y="5636146"/>
                  </a:lnTo>
                  <a:lnTo>
                    <a:pt x="11919581" y="5643515"/>
                  </a:lnTo>
                  <a:lnTo>
                    <a:pt x="11926312" y="5648742"/>
                  </a:lnTo>
                  <a:lnTo>
                    <a:pt x="11934831" y="5651066"/>
                  </a:lnTo>
                  <a:lnTo>
                    <a:pt x="11943579" y="5649906"/>
                  </a:lnTo>
                  <a:lnTo>
                    <a:pt x="11950949" y="5645629"/>
                  </a:lnTo>
                  <a:lnTo>
                    <a:pt x="11956178" y="5638901"/>
                  </a:lnTo>
                  <a:lnTo>
                    <a:pt x="11958504" y="5630343"/>
                  </a:lnTo>
                  <a:lnTo>
                    <a:pt x="11957343" y="5621594"/>
                  </a:lnTo>
                  <a:lnTo>
                    <a:pt x="11953065" y="5614225"/>
                  </a:lnTo>
                  <a:lnTo>
                    <a:pt x="11946334" y="5608998"/>
                  </a:lnTo>
                  <a:lnTo>
                    <a:pt x="11937815" y="5606674"/>
                  </a:lnTo>
                  <a:close/>
                </a:path>
                <a:path w="11962130" h="7343775">
                  <a:moveTo>
                    <a:pt x="11931846" y="5695439"/>
                  </a:moveTo>
                  <a:lnTo>
                    <a:pt x="11923036" y="5696001"/>
                  </a:lnTo>
                  <a:lnTo>
                    <a:pt x="11915392" y="5699770"/>
                  </a:lnTo>
                  <a:lnTo>
                    <a:pt x="11909717" y="5706139"/>
                  </a:lnTo>
                  <a:lnTo>
                    <a:pt x="11906815" y="5714500"/>
                  </a:lnTo>
                  <a:lnTo>
                    <a:pt x="11907380" y="5723308"/>
                  </a:lnTo>
                  <a:lnTo>
                    <a:pt x="11911145" y="5730951"/>
                  </a:lnTo>
                  <a:lnTo>
                    <a:pt x="11917502" y="5736625"/>
                  </a:lnTo>
                  <a:lnTo>
                    <a:pt x="11925839" y="5739524"/>
                  </a:lnTo>
                  <a:lnTo>
                    <a:pt x="11934642" y="5738963"/>
                  </a:lnTo>
                  <a:lnTo>
                    <a:pt x="11942283" y="5735198"/>
                  </a:lnTo>
                  <a:lnTo>
                    <a:pt x="11947956" y="5728842"/>
                  </a:lnTo>
                  <a:lnTo>
                    <a:pt x="11950858" y="5720463"/>
                  </a:lnTo>
                  <a:lnTo>
                    <a:pt x="11950300" y="5711655"/>
                  </a:lnTo>
                  <a:lnTo>
                    <a:pt x="11946539" y="5704012"/>
                  </a:lnTo>
                  <a:lnTo>
                    <a:pt x="11940184" y="5698338"/>
                  </a:lnTo>
                  <a:lnTo>
                    <a:pt x="11931846" y="5695439"/>
                  </a:lnTo>
                  <a:close/>
                </a:path>
                <a:path w="11962130" h="7343775">
                  <a:moveTo>
                    <a:pt x="11921140" y="5783757"/>
                  </a:moveTo>
                  <a:lnTo>
                    <a:pt x="11912316" y="5783929"/>
                  </a:lnTo>
                  <a:lnTo>
                    <a:pt x="11904511" y="5787356"/>
                  </a:lnTo>
                  <a:lnTo>
                    <a:pt x="11898557" y="5793468"/>
                  </a:lnTo>
                  <a:lnTo>
                    <a:pt x="11895283" y="5801692"/>
                  </a:lnTo>
                  <a:lnTo>
                    <a:pt x="11895441" y="5809599"/>
                  </a:lnTo>
                  <a:lnTo>
                    <a:pt x="11895459" y="5810516"/>
                  </a:lnTo>
                  <a:lnTo>
                    <a:pt x="11898882" y="5818318"/>
                  </a:lnTo>
                  <a:lnTo>
                    <a:pt x="11904979" y="5824268"/>
                  </a:lnTo>
                  <a:lnTo>
                    <a:pt x="11913177" y="5827534"/>
                  </a:lnTo>
                  <a:lnTo>
                    <a:pt x="11922002" y="5827363"/>
                  </a:lnTo>
                  <a:lnTo>
                    <a:pt x="11929805" y="5823940"/>
                  </a:lnTo>
                  <a:lnTo>
                    <a:pt x="11935755" y="5817842"/>
                  </a:lnTo>
                  <a:lnTo>
                    <a:pt x="11939035" y="5809599"/>
                  </a:lnTo>
                  <a:lnTo>
                    <a:pt x="11938882" y="5801692"/>
                  </a:lnTo>
                  <a:lnTo>
                    <a:pt x="11938864" y="5800775"/>
                  </a:lnTo>
                  <a:lnTo>
                    <a:pt x="11935440" y="5792973"/>
                  </a:lnTo>
                  <a:lnTo>
                    <a:pt x="11929340" y="5787023"/>
                  </a:lnTo>
                  <a:lnTo>
                    <a:pt x="11921140" y="5783757"/>
                  </a:lnTo>
                  <a:close/>
                </a:path>
                <a:path w="11962130" h="7343775">
                  <a:moveTo>
                    <a:pt x="11897273" y="5871203"/>
                  </a:moveTo>
                  <a:lnTo>
                    <a:pt x="11889320" y="5874267"/>
                  </a:lnTo>
                  <a:lnTo>
                    <a:pt x="11883091" y="5880098"/>
                  </a:lnTo>
                  <a:lnTo>
                    <a:pt x="11879446" y="5888163"/>
                  </a:lnTo>
                  <a:lnTo>
                    <a:pt x="11879214" y="5896985"/>
                  </a:lnTo>
                  <a:lnTo>
                    <a:pt x="11882275" y="5904937"/>
                  </a:lnTo>
                  <a:lnTo>
                    <a:pt x="11888094" y="5911161"/>
                  </a:lnTo>
                  <a:lnTo>
                    <a:pt x="11896134" y="5914802"/>
                  </a:lnTo>
                  <a:lnTo>
                    <a:pt x="11904951" y="5915038"/>
                  </a:lnTo>
                  <a:lnTo>
                    <a:pt x="11912903" y="5911979"/>
                  </a:lnTo>
                  <a:lnTo>
                    <a:pt x="11919128" y="5906161"/>
                  </a:lnTo>
                  <a:lnTo>
                    <a:pt x="11922779" y="5898078"/>
                  </a:lnTo>
                  <a:lnTo>
                    <a:pt x="11923011" y="5889255"/>
                  </a:lnTo>
                  <a:lnTo>
                    <a:pt x="11919950" y="5881303"/>
                  </a:lnTo>
                  <a:lnTo>
                    <a:pt x="11914131" y="5875078"/>
                  </a:lnTo>
                  <a:lnTo>
                    <a:pt x="11906091" y="5871438"/>
                  </a:lnTo>
                  <a:lnTo>
                    <a:pt x="11897273" y="5871203"/>
                  </a:lnTo>
                  <a:close/>
                </a:path>
                <a:path w="11962130" h="7343775">
                  <a:moveTo>
                    <a:pt x="11877906" y="5957617"/>
                  </a:moveTo>
                  <a:lnTo>
                    <a:pt x="11869818" y="5960310"/>
                  </a:lnTo>
                  <a:lnTo>
                    <a:pt x="11863327" y="5965847"/>
                  </a:lnTo>
                  <a:lnTo>
                    <a:pt x="11859317" y="5973735"/>
                  </a:lnTo>
                  <a:lnTo>
                    <a:pt x="11858672" y="5982537"/>
                  </a:lnTo>
                  <a:lnTo>
                    <a:pt x="11861360" y="5990621"/>
                  </a:lnTo>
                  <a:lnTo>
                    <a:pt x="11866884" y="5997108"/>
                  </a:lnTo>
                  <a:lnTo>
                    <a:pt x="11874747" y="6001115"/>
                  </a:lnTo>
                  <a:lnTo>
                    <a:pt x="11883549" y="6001759"/>
                  </a:lnTo>
                  <a:lnTo>
                    <a:pt x="11891633" y="5999070"/>
                  </a:lnTo>
                  <a:lnTo>
                    <a:pt x="11898120" y="5993546"/>
                  </a:lnTo>
                  <a:lnTo>
                    <a:pt x="11902141" y="5985640"/>
                  </a:lnTo>
                  <a:lnTo>
                    <a:pt x="11902779" y="5976838"/>
                  </a:lnTo>
                  <a:lnTo>
                    <a:pt x="11900088" y="5968754"/>
                  </a:lnTo>
                  <a:lnTo>
                    <a:pt x="11894567" y="5962267"/>
                  </a:lnTo>
                  <a:lnTo>
                    <a:pt x="11886711" y="5958259"/>
                  </a:lnTo>
                  <a:lnTo>
                    <a:pt x="11877906" y="5957617"/>
                  </a:lnTo>
                  <a:close/>
                </a:path>
                <a:path w="11962130" h="7343775">
                  <a:moveTo>
                    <a:pt x="11854316" y="6042944"/>
                  </a:moveTo>
                  <a:lnTo>
                    <a:pt x="11846105" y="6045234"/>
                  </a:lnTo>
                  <a:lnTo>
                    <a:pt x="11839348" y="6050442"/>
                  </a:lnTo>
                  <a:lnTo>
                    <a:pt x="11834945" y="6058122"/>
                  </a:lnTo>
                  <a:lnTo>
                    <a:pt x="11833870" y="6066881"/>
                  </a:lnTo>
                  <a:lnTo>
                    <a:pt x="11836155" y="6075089"/>
                  </a:lnTo>
                  <a:lnTo>
                    <a:pt x="11841350" y="6081841"/>
                  </a:lnTo>
                  <a:lnTo>
                    <a:pt x="11849004" y="6086233"/>
                  </a:lnTo>
                  <a:lnTo>
                    <a:pt x="11857764" y="6087312"/>
                  </a:lnTo>
                  <a:lnTo>
                    <a:pt x="11865973" y="6085028"/>
                  </a:lnTo>
                  <a:lnTo>
                    <a:pt x="11872727" y="6079832"/>
                  </a:lnTo>
                  <a:lnTo>
                    <a:pt x="11877135" y="6072135"/>
                  </a:lnTo>
                  <a:lnTo>
                    <a:pt x="11878210" y="6063376"/>
                  </a:lnTo>
                  <a:lnTo>
                    <a:pt x="11875925" y="6055168"/>
                  </a:lnTo>
                  <a:lnTo>
                    <a:pt x="11870730" y="6048415"/>
                  </a:lnTo>
                  <a:lnTo>
                    <a:pt x="11863076" y="6044022"/>
                  </a:lnTo>
                  <a:lnTo>
                    <a:pt x="11854316" y="6042944"/>
                  </a:lnTo>
                  <a:close/>
                </a:path>
                <a:path w="11962130" h="7343775">
                  <a:moveTo>
                    <a:pt x="11826421" y="6126990"/>
                  </a:moveTo>
                  <a:lnTo>
                    <a:pt x="11818113" y="6128898"/>
                  </a:lnTo>
                  <a:lnTo>
                    <a:pt x="11811122" y="6133788"/>
                  </a:lnTo>
                  <a:lnTo>
                    <a:pt x="11806370" y="6141256"/>
                  </a:lnTo>
                  <a:lnTo>
                    <a:pt x="11804893" y="6149956"/>
                  </a:lnTo>
                  <a:lnTo>
                    <a:pt x="11806797" y="6158261"/>
                  </a:lnTo>
                  <a:lnTo>
                    <a:pt x="11811676" y="6165246"/>
                  </a:lnTo>
                  <a:lnTo>
                    <a:pt x="11819121" y="6169987"/>
                  </a:lnTo>
                  <a:lnTo>
                    <a:pt x="11827823" y="6171470"/>
                  </a:lnTo>
                  <a:lnTo>
                    <a:pt x="11836128" y="6169567"/>
                  </a:lnTo>
                  <a:lnTo>
                    <a:pt x="11843112" y="6164689"/>
                  </a:lnTo>
                  <a:lnTo>
                    <a:pt x="11847861" y="6157205"/>
                  </a:lnTo>
                  <a:lnTo>
                    <a:pt x="11849346" y="6148504"/>
                  </a:lnTo>
                  <a:lnTo>
                    <a:pt x="11847445" y="6140199"/>
                  </a:lnTo>
                  <a:lnTo>
                    <a:pt x="11842568" y="6133214"/>
                  </a:lnTo>
                  <a:lnTo>
                    <a:pt x="11835123" y="6128472"/>
                  </a:lnTo>
                  <a:lnTo>
                    <a:pt x="11826421" y="6126990"/>
                  </a:lnTo>
                  <a:close/>
                </a:path>
                <a:path w="11962130" h="7343775">
                  <a:moveTo>
                    <a:pt x="11794468" y="6209537"/>
                  </a:moveTo>
                  <a:lnTo>
                    <a:pt x="11786077" y="6211025"/>
                  </a:lnTo>
                  <a:lnTo>
                    <a:pt x="11778851" y="6215558"/>
                  </a:lnTo>
                  <a:lnTo>
                    <a:pt x="11773731" y="6222777"/>
                  </a:lnTo>
                  <a:lnTo>
                    <a:pt x="11771811" y="6231392"/>
                  </a:lnTo>
                  <a:lnTo>
                    <a:pt x="11773293" y="6239782"/>
                  </a:lnTo>
                  <a:lnTo>
                    <a:pt x="11777814" y="6247004"/>
                  </a:lnTo>
                  <a:lnTo>
                    <a:pt x="11785009" y="6252114"/>
                  </a:lnTo>
                  <a:lnTo>
                    <a:pt x="11793622" y="6254031"/>
                  </a:lnTo>
                  <a:lnTo>
                    <a:pt x="11802011" y="6252548"/>
                  </a:lnTo>
                  <a:lnTo>
                    <a:pt x="11809233" y="6248026"/>
                  </a:lnTo>
                  <a:lnTo>
                    <a:pt x="11814359" y="6240790"/>
                  </a:lnTo>
                  <a:lnTo>
                    <a:pt x="11816279" y="6232175"/>
                  </a:lnTo>
                  <a:lnTo>
                    <a:pt x="11814797" y="6223785"/>
                  </a:lnTo>
                  <a:lnTo>
                    <a:pt x="11810276" y="6216563"/>
                  </a:lnTo>
                  <a:lnTo>
                    <a:pt x="11803081" y="6211454"/>
                  </a:lnTo>
                  <a:lnTo>
                    <a:pt x="11794468" y="6209537"/>
                  </a:lnTo>
                  <a:close/>
                </a:path>
                <a:path w="11962130" h="7343775">
                  <a:moveTo>
                    <a:pt x="11758444" y="6290390"/>
                  </a:moveTo>
                  <a:lnTo>
                    <a:pt x="11749989" y="6291453"/>
                  </a:lnTo>
                  <a:lnTo>
                    <a:pt x="11742543" y="6295615"/>
                  </a:lnTo>
                  <a:lnTo>
                    <a:pt x="11737066" y="6302568"/>
                  </a:lnTo>
                  <a:lnTo>
                    <a:pt x="11734714" y="6311075"/>
                  </a:lnTo>
                  <a:lnTo>
                    <a:pt x="11735769" y="6319529"/>
                  </a:lnTo>
                  <a:lnTo>
                    <a:pt x="11739919" y="6326969"/>
                  </a:lnTo>
                  <a:lnTo>
                    <a:pt x="11746845" y="6332435"/>
                  </a:lnTo>
                  <a:lnTo>
                    <a:pt x="11755358" y="6334785"/>
                  </a:lnTo>
                  <a:lnTo>
                    <a:pt x="11763814" y="6333727"/>
                  </a:lnTo>
                  <a:lnTo>
                    <a:pt x="11771254" y="6329576"/>
                  </a:lnTo>
                  <a:lnTo>
                    <a:pt x="11776741" y="6322607"/>
                  </a:lnTo>
                  <a:lnTo>
                    <a:pt x="11779087" y="6314100"/>
                  </a:lnTo>
                  <a:lnTo>
                    <a:pt x="11778027" y="6305646"/>
                  </a:lnTo>
                  <a:lnTo>
                    <a:pt x="11773877" y="6298206"/>
                  </a:lnTo>
                  <a:lnTo>
                    <a:pt x="11766950" y="6292740"/>
                  </a:lnTo>
                  <a:lnTo>
                    <a:pt x="11758444" y="6290390"/>
                  </a:lnTo>
                  <a:close/>
                </a:path>
                <a:path w="11962130" h="7343775">
                  <a:moveTo>
                    <a:pt x="11718448" y="6369356"/>
                  </a:moveTo>
                  <a:lnTo>
                    <a:pt x="11709949" y="6369990"/>
                  </a:lnTo>
                  <a:lnTo>
                    <a:pt x="11702302" y="6373772"/>
                  </a:lnTo>
                  <a:lnTo>
                    <a:pt x="11696477" y="6380439"/>
                  </a:lnTo>
                  <a:lnTo>
                    <a:pt x="11693704" y="6388816"/>
                  </a:lnTo>
                  <a:lnTo>
                    <a:pt x="11694334" y="6397313"/>
                  </a:lnTo>
                  <a:lnTo>
                    <a:pt x="11698102" y="6404953"/>
                  </a:lnTo>
                  <a:lnTo>
                    <a:pt x="11704745" y="6410761"/>
                  </a:lnTo>
                  <a:lnTo>
                    <a:pt x="11713129" y="6413538"/>
                  </a:lnTo>
                  <a:lnTo>
                    <a:pt x="11721628" y="6412907"/>
                  </a:lnTo>
                  <a:lnTo>
                    <a:pt x="11729268" y="6409136"/>
                  </a:lnTo>
                  <a:lnTo>
                    <a:pt x="11735098" y="6402453"/>
                  </a:lnTo>
                  <a:lnTo>
                    <a:pt x="11737871" y="6394076"/>
                  </a:lnTo>
                  <a:lnTo>
                    <a:pt x="11737241" y="6385579"/>
                  </a:lnTo>
                  <a:lnTo>
                    <a:pt x="11733473" y="6377939"/>
                  </a:lnTo>
                  <a:lnTo>
                    <a:pt x="11726830" y="6372131"/>
                  </a:lnTo>
                  <a:lnTo>
                    <a:pt x="11718448" y="6369356"/>
                  </a:lnTo>
                  <a:close/>
                </a:path>
                <a:path w="11962130" h="7343775">
                  <a:moveTo>
                    <a:pt x="11674585" y="6446240"/>
                  </a:moveTo>
                  <a:lnTo>
                    <a:pt x="11666066" y="6446447"/>
                  </a:lnTo>
                  <a:lnTo>
                    <a:pt x="11658239" y="6449841"/>
                  </a:lnTo>
                  <a:lnTo>
                    <a:pt x="11652091" y="6456208"/>
                  </a:lnTo>
                  <a:lnTo>
                    <a:pt x="11648899" y="6464436"/>
                  </a:lnTo>
                  <a:lnTo>
                    <a:pt x="11649079" y="6471903"/>
                  </a:lnTo>
                  <a:lnTo>
                    <a:pt x="11649105" y="6472954"/>
                  </a:lnTo>
                  <a:lnTo>
                    <a:pt x="11652489" y="6480774"/>
                  </a:lnTo>
                  <a:lnTo>
                    <a:pt x="11658834" y="6486908"/>
                  </a:lnTo>
                  <a:lnTo>
                    <a:pt x="11667061" y="6490100"/>
                  </a:lnTo>
                  <a:lnTo>
                    <a:pt x="11675578" y="6489897"/>
                  </a:lnTo>
                  <a:lnTo>
                    <a:pt x="11683396" y="6486514"/>
                  </a:lnTo>
                  <a:lnTo>
                    <a:pt x="11689556" y="6480131"/>
                  </a:lnTo>
                  <a:lnTo>
                    <a:pt x="11692747" y="6471903"/>
                  </a:lnTo>
                  <a:lnTo>
                    <a:pt x="11692567" y="6464436"/>
                  </a:lnTo>
                  <a:lnTo>
                    <a:pt x="11692542" y="6463386"/>
                  </a:lnTo>
                  <a:lnTo>
                    <a:pt x="11689157" y="6455566"/>
                  </a:lnTo>
                  <a:lnTo>
                    <a:pt x="11682812" y="6449432"/>
                  </a:lnTo>
                  <a:lnTo>
                    <a:pt x="11674585" y="6446240"/>
                  </a:lnTo>
                  <a:close/>
                </a:path>
                <a:path w="11962130" h="7343775">
                  <a:moveTo>
                    <a:pt x="11618588" y="6520621"/>
                  </a:moveTo>
                  <a:lnTo>
                    <a:pt x="11610582" y="6523570"/>
                  </a:lnTo>
                  <a:lnTo>
                    <a:pt x="11604085" y="6529581"/>
                  </a:lnTo>
                  <a:lnTo>
                    <a:pt x="11600441" y="6537617"/>
                  </a:lnTo>
                  <a:lnTo>
                    <a:pt x="11600167" y="6546133"/>
                  </a:lnTo>
                  <a:lnTo>
                    <a:pt x="11603102" y="6554130"/>
                  </a:lnTo>
                  <a:lnTo>
                    <a:pt x="11609089" y="6560611"/>
                  </a:lnTo>
                  <a:lnTo>
                    <a:pt x="11617128" y="6564260"/>
                  </a:lnTo>
                  <a:lnTo>
                    <a:pt x="11625646" y="6564535"/>
                  </a:lnTo>
                  <a:lnTo>
                    <a:pt x="11633645" y="6561597"/>
                  </a:lnTo>
                  <a:lnTo>
                    <a:pt x="11640153" y="6555571"/>
                  </a:lnTo>
                  <a:lnTo>
                    <a:pt x="11643802" y="6547535"/>
                  </a:lnTo>
                  <a:lnTo>
                    <a:pt x="11644075" y="6539019"/>
                  </a:lnTo>
                  <a:lnTo>
                    <a:pt x="11641137" y="6531022"/>
                  </a:lnTo>
                  <a:lnTo>
                    <a:pt x="11635149" y="6524541"/>
                  </a:lnTo>
                  <a:lnTo>
                    <a:pt x="11627109" y="6520892"/>
                  </a:lnTo>
                  <a:lnTo>
                    <a:pt x="11618588" y="6520621"/>
                  </a:lnTo>
                  <a:close/>
                </a:path>
                <a:path w="11962130" h="7343775">
                  <a:moveTo>
                    <a:pt x="11566977" y="6592435"/>
                  </a:moveTo>
                  <a:lnTo>
                    <a:pt x="11558884" y="6595129"/>
                  </a:lnTo>
                  <a:lnTo>
                    <a:pt x="11552205" y="6600932"/>
                  </a:lnTo>
                  <a:lnTo>
                    <a:pt x="11548300" y="6608849"/>
                  </a:lnTo>
                  <a:lnTo>
                    <a:pt x="11547754" y="6617351"/>
                  </a:lnTo>
                  <a:lnTo>
                    <a:pt x="11550437" y="6625438"/>
                  </a:lnTo>
                  <a:lnTo>
                    <a:pt x="11556218" y="6632105"/>
                  </a:lnTo>
                  <a:lnTo>
                    <a:pt x="11564139" y="6636006"/>
                  </a:lnTo>
                  <a:lnTo>
                    <a:pt x="11572641" y="6636550"/>
                  </a:lnTo>
                  <a:lnTo>
                    <a:pt x="11580727" y="6633866"/>
                  </a:lnTo>
                  <a:lnTo>
                    <a:pt x="11587422" y="6628047"/>
                  </a:lnTo>
                  <a:lnTo>
                    <a:pt x="11591321" y="6620131"/>
                  </a:lnTo>
                  <a:lnTo>
                    <a:pt x="11591863" y="6611628"/>
                  </a:lnTo>
                  <a:lnTo>
                    <a:pt x="11589178" y="6603542"/>
                  </a:lnTo>
                  <a:lnTo>
                    <a:pt x="11583396" y="6596875"/>
                  </a:lnTo>
                  <a:lnTo>
                    <a:pt x="11575481" y="6592974"/>
                  </a:lnTo>
                  <a:lnTo>
                    <a:pt x="11566977" y="6592435"/>
                  </a:lnTo>
                  <a:close/>
                </a:path>
                <a:path w="11962130" h="7343775">
                  <a:moveTo>
                    <a:pt x="11512442" y="6661561"/>
                  </a:moveTo>
                  <a:lnTo>
                    <a:pt x="11504209" y="6663795"/>
                  </a:lnTo>
                  <a:lnTo>
                    <a:pt x="11497214" y="6669211"/>
                  </a:lnTo>
                  <a:lnTo>
                    <a:pt x="11492868" y="6676896"/>
                  </a:lnTo>
                  <a:lnTo>
                    <a:pt x="11491842" y="6685355"/>
                  </a:lnTo>
                  <a:lnTo>
                    <a:pt x="11494064" y="6693579"/>
                  </a:lnTo>
                  <a:lnTo>
                    <a:pt x="11499462" y="6700561"/>
                  </a:lnTo>
                  <a:lnTo>
                    <a:pt x="11507148" y="6704903"/>
                  </a:lnTo>
                  <a:lnTo>
                    <a:pt x="11515607" y="6705926"/>
                  </a:lnTo>
                  <a:lnTo>
                    <a:pt x="11523833" y="6703702"/>
                  </a:lnTo>
                  <a:lnTo>
                    <a:pt x="11530844" y="6698272"/>
                  </a:lnTo>
                  <a:lnTo>
                    <a:pt x="11535188" y="6690587"/>
                  </a:lnTo>
                  <a:lnTo>
                    <a:pt x="11536210" y="6682128"/>
                  </a:lnTo>
                  <a:lnTo>
                    <a:pt x="11533984" y="6673904"/>
                  </a:lnTo>
                  <a:lnTo>
                    <a:pt x="11528583" y="6666922"/>
                  </a:lnTo>
                  <a:lnTo>
                    <a:pt x="11520903" y="6662580"/>
                  </a:lnTo>
                  <a:lnTo>
                    <a:pt x="11512442" y="6661561"/>
                  </a:lnTo>
                  <a:close/>
                </a:path>
                <a:path w="11962130" h="7343775">
                  <a:moveTo>
                    <a:pt x="11454560" y="6727933"/>
                  </a:moveTo>
                  <a:lnTo>
                    <a:pt x="11446214" y="6729703"/>
                  </a:lnTo>
                  <a:lnTo>
                    <a:pt x="11438921" y="6734719"/>
                  </a:lnTo>
                  <a:lnTo>
                    <a:pt x="11434161" y="6742148"/>
                  </a:lnTo>
                  <a:lnTo>
                    <a:pt x="11432670" y="6750536"/>
                  </a:lnTo>
                  <a:lnTo>
                    <a:pt x="11434431" y="6758873"/>
                  </a:lnTo>
                  <a:lnTo>
                    <a:pt x="11439429" y="6766147"/>
                  </a:lnTo>
                  <a:lnTo>
                    <a:pt x="11446857" y="6770912"/>
                  </a:lnTo>
                  <a:lnTo>
                    <a:pt x="11455244" y="6772406"/>
                  </a:lnTo>
                  <a:lnTo>
                    <a:pt x="11463579" y="6770646"/>
                  </a:lnTo>
                  <a:lnTo>
                    <a:pt x="11470887" y="6765616"/>
                  </a:lnTo>
                  <a:lnTo>
                    <a:pt x="11475649" y="6758187"/>
                  </a:lnTo>
                  <a:lnTo>
                    <a:pt x="11477143" y="6749799"/>
                  </a:lnTo>
                  <a:lnTo>
                    <a:pt x="11475382" y="6741462"/>
                  </a:lnTo>
                  <a:lnTo>
                    <a:pt x="11470379" y="6734188"/>
                  </a:lnTo>
                  <a:lnTo>
                    <a:pt x="11462951" y="6729424"/>
                  </a:lnTo>
                  <a:lnTo>
                    <a:pt x="11454560" y="6727933"/>
                  </a:lnTo>
                  <a:close/>
                </a:path>
                <a:path w="11962130" h="7343775">
                  <a:moveTo>
                    <a:pt x="11393146" y="6791381"/>
                  </a:moveTo>
                  <a:lnTo>
                    <a:pt x="11384735" y="6792817"/>
                  </a:lnTo>
                  <a:lnTo>
                    <a:pt x="11377250" y="6797539"/>
                  </a:lnTo>
                  <a:lnTo>
                    <a:pt x="11372191" y="6804771"/>
                  </a:lnTo>
                  <a:lnTo>
                    <a:pt x="11370365" y="6813093"/>
                  </a:lnTo>
                  <a:lnTo>
                    <a:pt x="11371794" y="6821493"/>
                  </a:lnTo>
                  <a:lnTo>
                    <a:pt x="11376501" y="6828960"/>
                  </a:lnTo>
                  <a:lnTo>
                    <a:pt x="11383728" y="6834017"/>
                  </a:lnTo>
                  <a:lnTo>
                    <a:pt x="11392049" y="6835845"/>
                  </a:lnTo>
                  <a:lnTo>
                    <a:pt x="11400450" y="6834418"/>
                  </a:lnTo>
                  <a:lnTo>
                    <a:pt x="11407946" y="6829684"/>
                  </a:lnTo>
                  <a:lnTo>
                    <a:pt x="11413005" y="6822451"/>
                  </a:lnTo>
                  <a:lnTo>
                    <a:pt x="11414833" y="6814129"/>
                  </a:lnTo>
                  <a:lnTo>
                    <a:pt x="11413407" y="6805729"/>
                  </a:lnTo>
                  <a:lnTo>
                    <a:pt x="11408708" y="6798261"/>
                  </a:lnTo>
                  <a:lnTo>
                    <a:pt x="11401473" y="6793205"/>
                  </a:lnTo>
                  <a:lnTo>
                    <a:pt x="11393146" y="6791381"/>
                  </a:lnTo>
                  <a:close/>
                </a:path>
                <a:path w="11962130" h="7343775">
                  <a:moveTo>
                    <a:pt x="11329023" y="6851753"/>
                  </a:moveTo>
                  <a:lnTo>
                    <a:pt x="11320546" y="6852722"/>
                  </a:lnTo>
                  <a:lnTo>
                    <a:pt x="11312810" y="6857024"/>
                  </a:lnTo>
                  <a:lnTo>
                    <a:pt x="11307364" y="6863967"/>
                  </a:lnTo>
                  <a:lnTo>
                    <a:pt x="11305079" y="6872175"/>
                  </a:lnTo>
                  <a:lnTo>
                    <a:pt x="11306038" y="6880641"/>
                  </a:lnTo>
                  <a:lnTo>
                    <a:pt x="11310321" y="6888356"/>
                  </a:lnTo>
                  <a:lnTo>
                    <a:pt x="11317269" y="6893805"/>
                  </a:lnTo>
                  <a:lnTo>
                    <a:pt x="11325479" y="6896089"/>
                  </a:lnTo>
                  <a:lnTo>
                    <a:pt x="11333945" y="6895128"/>
                  </a:lnTo>
                  <a:lnTo>
                    <a:pt x="11341690" y="6890814"/>
                  </a:lnTo>
                  <a:lnTo>
                    <a:pt x="11347142" y="6883871"/>
                  </a:lnTo>
                  <a:lnTo>
                    <a:pt x="11349426" y="6875663"/>
                  </a:lnTo>
                  <a:lnTo>
                    <a:pt x="11348464" y="6867197"/>
                  </a:lnTo>
                  <a:lnTo>
                    <a:pt x="11344179" y="6859482"/>
                  </a:lnTo>
                  <a:lnTo>
                    <a:pt x="11337237" y="6854034"/>
                  </a:lnTo>
                  <a:lnTo>
                    <a:pt x="11329023" y="6851753"/>
                  </a:lnTo>
                  <a:close/>
                </a:path>
                <a:path w="11962130" h="7343775">
                  <a:moveTo>
                    <a:pt x="11261686" y="6908868"/>
                  </a:moveTo>
                  <a:lnTo>
                    <a:pt x="11253181" y="6909496"/>
                  </a:lnTo>
                  <a:lnTo>
                    <a:pt x="11245284" y="6913483"/>
                  </a:lnTo>
                  <a:lnTo>
                    <a:pt x="11239561" y="6920201"/>
                  </a:lnTo>
                  <a:lnTo>
                    <a:pt x="11236948" y="6928311"/>
                  </a:lnTo>
                  <a:lnTo>
                    <a:pt x="11237567" y="6936808"/>
                  </a:lnTo>
                  <a:lnTo>
                    <a:pt x="11241538" y="6944690"/>
                  </a:lnTo>
                  <a:lnTo>
                    <a:pt x="11248255" y="6950413"/>
                  </a:lnTo>
                  <a:lnTo>
                    <a:pt x="11256364" y="6953026"/>
                  </a:lnTo>
                  <a:lnTo>
                    <a:pt x="11264860" y="6952406"/>
                  </a:lnTo>
                  <a:lnTo>
                    <a:pt x="11272780" y="6948407"/>
                  </a:lnTo>
                  <a:lnTo>
                    <a:pt x="11278503" y="6941689"/>
                  </a:lnTo>
                  <a:lnTo>
                    <a:pt x="11281116" y="6933579"/>
                  </a:lnTo>
                  <a:lnTo>
                    <a:pt x="11280497" y="6925082"/>
                  </a:lnTo>
                  <a:lnTo>
                    <a:pt x="11276526" y="6917201"/>
                  </a:lnTo>
                  <a:lnTo>
                    <a:pt x="11269802" y="6911477"/>
                  </a:lnTo>
                  <a:lnTo>
                    <a:pt x="11261686" y="6908868"/>
                  </a:lnTo>
                  <a:close/>
                </a:path>
                <a:path w="11962130" h="7343775">
                  <a:moveTo>
                    <a:pt x="11191633" y="6962596"/>
                  </a:moveTo>
                  <a:lnTo>
                    <a:pt x="11183108" y="6962878"/>
                  </a:lnTo>
                  <a:lnTo>
                    <a:pt x="11175053" y="6966543"/>
                  </a:lnTo>
                  <a:lnTo>
                    <a:pt x="11169060" y="6973024"/>
                  </a:lnTo>
                  <a:lnTo>
                    <a:pt x="11166122" y="6981021"/>
                  </a:lnTo>
                  <a:lnTo>
                    <a:pt x="11166351" y="6988072"/>
                  </a:lnTo>
                  <a:lnTo>
                    <a:pt x="11166399" y="6989537"/>
                  </a:lnTo>
                  <a:lnTo>
                    <a:pt x="11170050" y="6997573"/>
                  </a:lnTo>
                  <a:lnTo>
                    <a:pt x="11176524" y="7003563"/>
                  </a:lnTo>
                  <a:lnTo>
                    <a:pt x="11184520" y="7006501"/>
                  </a:lnTo>
                  <a:lnTo>
                    <a:pt x="11193036" y="7006226"/>
                  </a:lnTo>
                  <a:lnTo>
                    <a:pt x="11201114" y="7002551"/>
                  </a:lnTo>
                  <a:lnTo>
                    <a:pt x="11207102" y="6996070"/>
                  </a:lnTo>
                  <a:lnTo>
                    <a:pt x="11210040" y="6988072"/>
                  </a:lnTo>
                  <a:lnTo>
                    <a:pt x="11209814" y="6981021"/>
                  </a:lnTo>
                  <a:lnTo>
                    <a:pt x="11209767" y="6979557"/>
                  </a:lnTo>
                  <a:lnTo>
                    <a:pt x="11206118" y="6971521"/>
                  </a:lnTo>
                  <a:lnTo>
                    <a:pt x="11199635" y="6965531"/>
                  </a:lnTo>
                  <a:lnTo>
                    <a:pt x="11191633" y="6962596"/>
                  </a:lnTo>
                  <a:close/>
                </a:path>
                <a:path w="11962130" h="7343775">
                  <a:moveTo>
                    <a:pt x="11110692" y="7012700"/>
                  </a:moveTo>
                  <a:lnTo>
                    <a:pt x="11102460" y="7015956"/>
                  </a:lnTo>
                  <a:lnTo>
                    <a:pt x="11096159" y="7022129"/>
                  </a:lnTo>
                  <a:lnTo>
                    <a:pt x="11092827" y="7029970"/>
                  </a:lnTo>
                  <a:lnTo>
                    <a:pt x="11092677" y="7038489"/>
                  </a:lnTo>
                  <a:lnTo>
                    <a:pt x="11095920" y="7046697"/>
                  </a:lnTo>
                  <a:lnTo>
                    <a:pt x="11102092" y="7053004"/>
                  </a:lnTo>
                  <a:lnTo>
                    <a:pt x="11109929" y="7056339"/>
                  </a:lnTo>
                  <a:lnTo>
                    <a:pt x="11118446" y="7056491"/>
                  </a:lnTo>
                  <a:lnTo>
                    <a:pt x="11126692" y="7053224"/>
                  </a:lnTo>
                  <a:lnTo>
                    <a:pt x="11133000" y="7047051"/>
                  </a:lnTo>
                  <a:lnTo>
                    <a:pt x="11136336" y="7039210"/>
                  </a:lnTo>
                  <a:lnTo>
                    <a:pt x="11136488" y="7030691"/>
                  </a:lnTo>
                  <a:lnTo>
                    <a:pt x="11133245" y="7022484"/>
                  </a:lnTo>
                  <a:lnTo>
                    <a:pt x="11127070" y="7016176"/>
                  </a:lnTo>
                  <a:lnTo>
                    <a:pt x="11119224" y="7012844"/>
                  </a:lnTo>
                  <a:lnTo>
                    <a:pt x="11110692" y="7012700"/>
                  </a:lnTo>
                  <a:close/>
                </a:path>
                <a:path w="11962130" h="7343775">
                  <a:moveTo>
                    <a:pt x="11036174" y="7058858"/>
                  </a:moveTo>
                  <a:lnTo>
                    <a:pt x="11027759" y="7061600"/>
                  </a:lnTo>
                  <a:lnTo>
                    <a:pt x="11021082" y="7067372"/>
                  </a:lnTo>
                  <a:lnTo>
                    <a:pt x="11017270" y="7074991"/>
                  </a:lnTo>
                  <a:lnTo>
                    <a:pt x="11016595" y="7083484"/>
                  </a:lnTo>
                  <a:lnTo>
                    <a:pt x="11019326" y="7091876"/>
                  </a:lnTo>
                  <a:lnTo>
                    <a:pt x="11025098" y="7098553"/>
                  </a:lnTo>
                  <a:lnTo>
                    <a:pt x="11032717" y="7102366"/>
                  </a:lnTo>
                  <a:lnTo>
                    <a:pt x="11041209" y="7103044"/>
                  </a:lnTo>
                  <a:lnTo>
                    <a:pt x="11049641" y="7100293"/>
                  </a:lnTo>
                  <a:lnTo>
                    <a:pt x="11056318" y="7094521"/>
                  </a:lnTo>
                  <a:lnTo>
                    <a:pt x="11060129" y="7086902"/>
                  </a:lnTo>
                  <a:lnTo>
                    <a:pt x="11060805" y="7078409"/>
                  </a:lnTo>
                  <a:lnTo>
                    <a:pt x="11058074" y="7070016"/>
                  </a:lnTo>
                  <a:lnTo>
                    <a:pt x="11052301" y="7063339"/>
                  </a:lnTo>
                  <a:lnTo>
                    <a:pt x="11044678" y="7059529"/>
                  </a:lnTo>
                  <a:lnTo>
                    <a:pt x="11036174" y="7058858"/>
                  </a:lnTo>
                  <a:close/>
                </a:path>
                <a:path w="11962130" h="7343775">
                  <a:moveTo>
                    <a:pt x="10958984" y="7101321"/>
                  </a:moveTo>
                  <a:lnTo>
                    <a:pt x="10950467" y="7103724"/>
                  </a:lnTo>
                  <a:lnTo>
                    <a:pt x="10943565" y="7109224"/>
                  </a:lnTo>
                  <a:lnTo>
                    <a:pt x="10939451" y="7116685"/>
                  </a:lnTo>
                  <a:lnTo>
                    <a:pt x="10938435" y="7125144"/>
                  </a:lnTo>
                  <a:lnTo>
                    <a:pt x="10940827" y="7133640"/>
                  </a:lnTo>
                  <a:lnTo>
                    <a:pt x="10946322" y="7140542"/>
                  </a:lnTo>
                  <a:lnTo>
                    <a:pt x="10953781" y="7144657"/>
                  </a:lnTo>
                  <a:lnTo>
                    <a:pt x="10962241" y="7145673"/>
                  </a:lnTo>
                  <a:lnTo>
                    <a:pt x="10970774" y="7143262"/>
                  </a:lnTo>
                  <a:lnTo>
                    <a:pt x="10977675" y="7137762"/>
                  </a:lnTo>
                  <a:lnTo>
                    <a:pt x="10981790" y="7130301"/>
                  </a:lnTo>
                  <a:lnTo>
                    <a:pt x="10982806" y="7121842"/>
                  </a:lnTo>
                  <a:lnTo>
                    <a:pt x="10980413" y="7113346"/>
                  </a:lnTo>
                  <a:lnTo>
                    <a:pt x="10974918" y="7106444"/>
                  </a:lnTo>
                  <a:lnTo>
                    <a:pt x="10967454" y="7102332"/>
                  </a:lnTo>
                  <a:lnTo>
                    <a:pt x="10958984" y="7101321"/>
                  </a:lnTo>
                  <a:close/>
                </a:path>
                <a:path w="11962130" h="7343775">
                  <a:moveTo>
                    <a:pt x="10879996" y="7139891"/>
                  </a:moveTo>
                  <a:lnTo>
                    <a:pt x="10871371" y="7141867"/>
                  </a:lnTo>
                  <a:lnTo>
                    <a:pt x="10864203" y="7147017"/>
                  </a:lnTo>
                  <a:lnTo>
                    <a:pt x="10859722" y="7154264"/>
                  </a:lnTo>
                  <a:lnTo>
                    <a:pt x="10858284" y="7162663"/>
                  </a:lnTo>
                  <a:lnTo>
                    <a:pt x="10860246" y="7171267"/>
                  </a:lnTo>
                  <a:lnTo>
                    <a:pt x="10865399" y="7178434"/>
                  </a:lnTo>
                  <a:lnTo>
                    <a:pt x="10872646" y="7182914"/>
                  </a:lnTo>
                  <a:lnTo>
                    <a:pt x="10881043" y="7184350"/>
                  </a:lnTo>
                  <a:lnTo>
                    <a:pt x="10889684" y="7182365"/>
                  </a:lnTo>
                  <a:lnTo>
                    <a:pt x="10896852" y="7177215"/>
                  </a:lnTo>
                  <a:lnTo>
                    <a:pt x="10901333" y="7169968"/>
                  </a:lnTo>
                  <a:lnTo>
                    <a:pt x="10902772" y="7161570"/>
                  </a:lnTo>
                  <a:lnTo>
                    <a:pt x="10900810" y="7152966"/>
                  </a:lnTo>
                  <a:lnTo>
                    <a:pt x="10895656" y="7145800"/>
                  </a:lnTo>
                  <a:lnTo>
                    <a:pt x="10888405" y="7141322"/>
                  </a:lnTo>
                  <a:lnTo>
                    <a:pt x="10879996" y="7139891"/>
                  </a:lnTo>
                  <a:close/>
                </a:path>
                <a:path w="11962130" h="7343775">
                  <a:moveTo>
                    <a:pt x="10798998" y="7174485"/>
                  </a:moveTo>
                  <a:lnTo>
                    <a:pt x="10790294" y="7176104"/>
                  </a:lnTo>
                  <a:lnTo>
                    <a:pt x="10782869" y="7181035"/>
                  </a:lnTo>
                  <a:lnTo>
                    <a:pt x="10778148" y="7188010"/>
                  </a:lnTo>
                  <a:lnTo>
                    <a:pt x="10776366" y="7196342"/>
                  </a:lnTo>
                  <a:lnTo>
                    <a:pt x="10777975" y="7205020"/>
                  </a:lnTo>
                  <a:lnTo>
                    <a:pt x="10782945" y="7212474"/>
                  </a:lnTo>
                  <a:lnTo>
                    <a:pt x="10789881" y="7217169"/>
                  </a:lnTo>
                  <a:lnTo>
                    <a:pt x="10798213" y="7218950"/>
                  </a:lnTo>
                  <a:lnTo>
                    <a:pt x="10806931" y="7217324"/>
                  </a:lnTo>
                  <a:lnTo>
                    <a:pt x="10814307" y="7212474"/>
                  </a:lnTo>
                  <a:lnTo>
                    <a:pt x="10819082" y="7205418"/>
                  </a:lnTo>
                  <a:lnTo>
                    <a:pt x="10820861" y="7197086"/>
                  </a:lnTo>
                  <a:lnTo>
                    <a:pt x="10819250" y="7188408"/>
                  </a:lnTo>
                  <a:lnTo>
                    <a:pt x="10814404" y="7181035"/>
                  </a:lnTo>
                  <a:lnTo>
                    <a:pt x="10807344" y="7176261"/>
                  </a:lnTo>
                  <a:lnTo>
                    <a:pt x="10798998" y="7174485"/>
                  </a:lnTo>
                  <a:close/>
                </a:path>
                <a:path w="11962130" h="7343775">
                  <a:moveTo>
                    <a:pt x="10716818" y="7205027"/>
                  </a:moveTo>
                  <a:lnTo>
                    <a:pt x="10708036" y="7206114"/>
                  </a:lnTo>
                  <a:lnTo>
                    <a:pt x="10700382" y="7210507"/>
                  </a:lnTo>
                  <a:lnTo>
                    <a:pt x="10695187" y="7217259"/>
                  </a:lnTo>
                  <a:lnTo>
                    <a:pt x="10692902" y="7225467"/>
                  </a:lnTo>
                  <a:lnTo>
                    <a:pt x="10693977" y="7234227"/>
                  </a:lnTo>
                  <a:lnTo>
                    <a:pt x="10698373" y="7241882"/>
                  </a:lnTo>
                  <a:lnTo>
                    <a:pt x="10705126" y="7247077"/>
                  </a:lnTo>
                  <a:lnTo>
                    <a:pt x="10713335" y="7249362"/>
                  </a:lnTo>
                  <a:lnTo>
                    <a:pt x="10722133" y="7248269"/>
                  </a:lnTo>
                  <a:lnTo>
                    <a:pt x="10729790" y="7243877"/>
                  </a:lnTo>
                  <a:lnTo>
                    <a:pt x="10734987" y="7237124"/>
                  </a:lnTo>
                  <a:lnTo>
                    <a:pt x="10737273" y="7228916"/>
                  </a:lnTo>
                  <a:lnTo>
                    <a:pt x="10736192" y="7220157"/>
                  </a:lnTo>
                  <a:lnTo>
                    <a:pt x="10731796" y="7212502"/>
                  </a:lnTo>
                  <a:lnTo>
                    <a:pt x="10725038" y="7207308"/>
                  </a:lnTo>
                  <a:lnTo>
                    <a:pt x="10716818" y="7205027"/>
                  </a:lnTo>
                  <a:close/>
                </a:path>
                <a:path w="11962130" h="7343775">
                  <a:moveTo>
                    <a:pt x="10632977" y="7231419"/>
                  </a:moveTo>
                  <a:lnTo>
                    <a:pt x="10624153" y="7232069"/>
                  </a:lnTo>
                  <a:lnTo>
                    <a:pt x="10616289" y="7236077"/>
                  </a:lnTo>
                  <a:lnTo>
                    <a:pt x="10610764" y="7242564"/>
                  </a:lnTo>
                  <a:lnTo>
                    <a:pt x="10608072" y="7250648"/>
                  </a:lnTo>
                  <a:lnTo>
                    <a:pt x="10608710" y="7259450"/>
                  </a:lnTo>
                  <a:lnTo>
                    <a:pt x="10612718" y="7267313"/>
                  </a:lnTo>
                  <a:lnTo>
                    <a:pt x="10619205" y="7272838"/>
                  </a:lnTo>
                  <a:lnTo>
                    <a:pt x="10627289" y="7275526"/>
                  </a:lnTo>
                  <a:lnTo>
                    <a:pt x="10636142" y="7274871"/>
                  </a:lnTo>
                  <a:lnTo>
                    <a:pt x="10644005" y="7270864"/>
                  </a:lnTo>
                  <a:lnTo>
                    <a:pt x="10649529" y="7264377"/>
                  </a:lnTo>
                  <a:lnTo>
                    <a:pt x="10652217" y="7256292"/>
                  </a:lnTo>
                  <a:lnTo>
                    <a:pt x="10651572" y="7247490"/>
                  </a:lnTo>
                  <a:lnTo>
                    <a:pt x="10647563" y="7239627"/>
                  </a:lnTo>
                  <a:lnTo>
                    <a:pt x="10641072" y="7234104"/>
                  </a:lnTo>
                  <a:lnTo>
                    <a:pt x="10632977" y="7231419"/>
                  </a:lnTo>
                  <a:close/>
                </a:path>
                <a:path w="11962130" h="7343775">
                  <a:moveTo>
                    <a:pt x="10547783" y="7253579"/>
                  </a:moveTo>
                  <a:lnTo>
                    <a:pt x="10538936" y="7253843"/>
                  </a:lnTo>
                  <a:lnTo>
                    <a:pt x="10530907" y="7257504"/>
                  </a:lnTo>
                  <a:lnTo>
                    <a:pt x="10525105" y="7263743"/>
                  </a:lnTo>
                  <a:lnTo>
                    <a:pt x="10522066" y="7271703"/>
                  </a:lnTo>
                  <a:lnTo>
                    <a:pt x="10522287" y="7279268"/>
                  </a:lnTo>
                  <a:lnTo>
                    <a:pt x="10522324" y="7280525"/>
                  </a:lnTo>
                  <a:lnTo>
                    <a:pt x="10525986" y="7288555"/>
                  </a:lnTo>
                  <a:lnTo>
                    <a:pt x="10532227" y="7294357"/>
                  </a:lnTo>
                  <a:lnTo>
                    <a:pt x="10540187" y="7297396"/>
                  </a:lnTo>
                  <a:lnTo>
                    <a:pt x="10549045" y="7297128"/>
                  </a:lnTo>
                  <a:lnTo>
                    <a:pt x="10557079" y="7293467"/>
                  </a:lnTo>
                  <a:lnTo>
                    <a:pt x="10562880" y="7287227"/>
                  </a:lnTo>
                  <a:lnTo>
                    <a:pt x="10565917" y="7279268"/>
                  </a:lnTo>
                  <a:lnTo>
                    <a:pt x="10565694" y="7271703"/>
                  </a:lnTo>
                  <a:lnTo>
                    <a:pt x="10565657" y="7270446"/>
                  </a:lnTo>
                  <a:lnTo>
                    <a:pt x="10561996" y="7262415"/>
                  </a:lnTo>
                  <a:lnTo>
                    <a:pt x="10555754" y="7256615"/>
                  </a:lnTo>
                  <a:lnTo>
                    <a:pt x="10547783" y="7253579"/>
                  </a:lnTo>
                  <a:close/>
                </a:path>
                <a:path w="11962130" h="7343775">
                  <a:moveTo>
                    <a:pt x="10452855" y="7271323"/>
                  </a:moveTo>
                  <a:lnTo>
                    <a:pt x="10444657" y="7274589"/>
                  </a:lnTo>
                  <a:lnTo>
                    <a:pt x="10438561" y="7280539"/>
                  </a:lnTo>
                  <a:lnTo>
                    <a:pt x="10435142" y="7288341"/>
                  </a:lnTo>
                  <a:lnTo>
                    <a:pt x="10434974" y="7297165"/>
                  </a:lnTo>
                  <a:lnTo>
                    <a:pt x="10438233" y="7305364"/>
                  </a:lnTo>
                  <a:lnTo>
                    <a:pt x="10444179" y="7311463"/>
                  </a:lnTo>
                  <a:lnTo>
                    <a:pt x="10451981" y="7314885"/>
                  </a:lnTo>
                  <a:lnTo>
                    <a:pt x="10460856" y="7315048"/>
                  </a:lnTo>
                  <a:lnTo>
                    <a:pt x="10469055" y="7311782"/>
                  </a:lnTo>
                  <a:lnTo>
                    <a:pt x="10475152" y="7305833"/>
                  </a:lnTo>
                  <a:lnTo>
                    <a:pt x="10478574" y="7298030"/>
                  </a:lnTo>
                  <a:lnTo>
                    <a:pt x="10478750" y="7289206"/>
                  </a:lnTo>
                  <a:lnTo>
                    <a:pt x="10475483" y="7281007"/>
                  </a:lnTo>
                  <a:lnTo>
                    <a:pt x="10469527" y="7274910"/>
                  </a:lnTo>
                  <a:lnTo>
                    <a:pt x="10461709" y="7271490"/>
                  </a:lnTo>
                  <a:lnTo>
                    <a:pt x="10452855" y="7271323"/>
                  </a:lnTo>
                  <a:close/>
                </a:path>
                <a:path w="11962130" h="7343775">
                  <a:moveTo>
                    <a:pt x="10366165" y="7284492"/>
                  </a:moveTo>
                  <a:lnTo>
                    <a:pt x="10357798" y="7287298"/>
                  </a:lnTo>
                  <a:lnTo>
                    <a:pt x="10351381" y="7292900"/>
                  </a:lnTo>
                  <a:lnTo>
                    <a:pt x="10347532" y="7300501"/>
                  </a:lnTo>
                  <a:lnTo>
                    <a:pt x="10346874" y="7309302"/>
                  </a:lnTo>
                  <a:lnTo>
                    <a:pt x="10349680" y="7317669"/>
                  </a:lnTo>
                  <a:lnTo>
                    <a:pt x="10355281" y="7324089"/>
                  </a:lnTo>
                  <a:lnTo>
                    <a:pt x="10362883" y="7327939"/>
                  </a:lnTo>
                  <a:lnTo>
                    <a:pt x="10371728" y="7328593"/>
                  </a:lnTo>
                  <a:lnTo>
                    <a:pt x="10380094" y="7325787"/>
                  </a:lnTo>
                  <a:lnTo>
                    <a:pt x="10386512" y="7320185"/>
                  </a:lnTo>
                  <a:lnTo>
                    <a:pt x="10390360" y="7312584"/>
                  </a:lnTo>
                  <a:lnTo>
                    <a:pt x="10391019" y="7303783"/>
                  </a:lnTo>
                  <a:lnTo>
                    <a:pt x="10388218" y="7295416"/>
                  </a:lnTo>
                  <a:lnTo>
                    <a:pt x="10382611" y="7288997"/>
                  </a:lnTo>
                  <a:lnTo>
                    <a:pt x="10374995" y="7285149"/>
                  </a:lnTo>
                  <a:lnTo>
                    <a:pt x="10366165" y="7284492"/>
                  </a:lnTo>
                  <a:close/>
                </a:path>
                <a:path w="11962130" h="7343775">
                  <a:moveTo>
                    <a:pt x="10278497" y="7293968"/>
                  </a:moveTo>
                  <a:lnTo>
                    <a:pt x="10270042" y="7296490"/>
                  </a:lnTo>
                  <a:lnTo>
                    <a:pt x="10263438" y="7301873"/>
                  </a:lnTo>
                  <a:lnTo>
                    <a:pt x="10259334" y="7309340"/>
                  </a:lnTo>
                  <a:lnTo>
                    <a:pt x="10258380" y="7318113"/>
                  </a:lnTo>
                  <a:lnTo>
                    <a:pt x="10260906" y="7326571"/>
                  </a:lnTo>
                  <a:lnTo>
                    <a:pt x="10266289" y="7333175"/>
                  </a:lnTo>
                  <a:lnTo>
                    <a:pt x="10273753" y="7337279"/>
                  </a:lnTo>
                  <a:lnTo>
                    <a:pt x="10282574" y="7338231"/>
                  </a:lnTo>
                  <a:lnTo>
                    <a:pt x="10291028" y="7335708"/>
                  </a:lnTo>
                  <a:lnTo>
                    <a:pt x="10297633" y="7330325"/>
                  </a:lnTo>
                  <a:lnTo>
                    <a:pt x="10301737" y="7322859"/>
                  </a:lnTo>
                  <a:lnTo>
                    <a:pt x="10302690" y="7314085"/>
                  </a:lnTo>
                  <a:lnTo>
                    <a:pt x="10300169" y="7305628"/>
                  </a:lnTo>
                  <a:lnTo>
                    <a:pt x="10294780" y="7299024"/>
                  </a:lnTo>
                  <a:lnTo>
                    <a:pt x="10287297" y="7294921"/>
                  </a:lnTo>
                  <a:lnTo>
                    <a:pt x="10278497" y="7293968"/>
                  </a:lnTo>
                  <a:close/>
                </a:path>
                <a:path w="11962130" h="7343775">
                  <a:moveTo>
                    <a:pt x="10190943" y="7298511"/>
                  </a:moveTo>
                  <a:lnTo>
                    <a:pt x="10182357" y="7300551"/>
                  </a:lnTo>
                  <a:lnTo>
                    <a:pt x="10175459" y="7305552"/>
                  </a:lnTo>
                  <a:lnTo>
                    <a:pt x="10170937" y="7312775"/>
                  </a:lnTo>
                  <a:lnTo>
                    <a:pt x="10169480" y="7321480"/>
                  </a:lnTo>
                  <a:lnTo>
                    <a:pt x="10171521" y="7330067"/>
                  </a:lnTo>
                  <a:lnTo>
                    <a:pt x="10176524" y="7336965"/>
                  </a:lnTo>
                  <a:lnTo>
                    <a:pt x="10183748" y="7341485"/>
                  </a:lnTo>
                  <a:lnTo>
                    <a:pt x="10192492" y="7342934"/>
                  </a:lnTo>
                  <a:lnTo>
                    <a:pt x="10201081" y="7340894"/>
                  </a:lnTo>
                  <a:lnTo>
                    <a:pt x="10207982" y="7335893"/>
                  </a:lnTo>
                  <a:lnTo>
                    <a:pt x="10212504" y="7328670"/>
                  </a:lnTo>
                  <a:lnTo>
                    <a:pt x="10213955" y="7319965"/>
                  </a:lnTo>
                  <a:lnTo>
                    <a:pt x="10211914" y="7311378"/>
                  </a:lnTo>
                  <a:lnTo>
                    <a:pt x="10206907" y="7304480"/>
                  </a:lnTo>
                  <a:lnTo>
                    <a:pt x="10199672" y="7299961"/>
                  </a:lnTo>
                  <a:lnTo>
                    <a:pt x="10190943" y="7298511"/>
                  </a:lnTo>
                  <a:close/>
                </a:path>
                <a:path w="11962130" h="7343775">
                  <a:moveTo>
                    <a:pt x="10102754" y="7299270"/>
                  </a:moveTo>
                  <a:lnTo>
                    <a:pt x="10094106" y="7301016"/>
                  </a:lnTo>
                  <a:lnTo>
                    <a:pt x="10087041" y="7305779"/>
                  </a:lnTo>
                  <a:lnTo>
                    <a:pt x="10082277" y="7312844"/>
                  </a:lnTo>
                  <a:lnTo>
                    <a:pt x="10080529" y="7321495"/>
                  </a:lnTo>
                  <a:lnTo>
                    <a:pt x="10082277" y="7330146"/>
                  </a:lnTo>
                  <a:lnTo>
                    <a:pt x="10087041" y="7337210"/>
                  </a:lnTo>
                  <a:lnTo>
                    <a:pt x="10094106" y="7341973"/>
                  </a:lnTo>
                  <a:lnTo>
                    <a:pt x="10102805" y="7343720"/>
                  </a:lnTo>
                  <a:lnTo>
                    <a:pt x="10111453" y="7341973"/>
                  </a:lnTo>
                  <a:lnTo>
                    <a:pt x="10118518" y="7337210"/>
                  </a:lnTo>
                  <a:lnTo>
                    <a:pt x="10123283" y="7330146"/>
                  </a:lnTo>
                  <a:lnTo>
                    <a:pt x="10125030" y="7321495"/>
                  </a:lnTo>
                  <a:lnTo>
                    <a:pt x="10123282" y="7312844"/>
                  </a:lnTo>
                  <a:lnTo>
                    <a:pt x="10118512" y="7305779"/>
                  </a:lnTo>
                  <a:lnTo>
                    <a:pt x="10111432" y="7301016"/>
                  </a:lnTo>
                  <a:lnTo>
                    <a:pt x="10102754" y="7299270"/>
                  </a:lnTo>
                  <a:close/>
                </a:path>
                <a:path w="11962130" h="7343775">
                  <a:moveTo>
                    <a:pt x="10013816" y="7299270"/>
                  </a:moveTo>
                  <a:lnTo>
                    <a:pt x="10005162" y="7301016"/>
                  </a:lnTo>
                  <a:lnTo>
                    <a:pt x="9998098" y="7305779"/>
                  </a:lnTo>
                  <a:lnTo>
                    <a:pt x="9993337" y="7312844"/>
                  </a:lnTo>
                  <a:lnTo>
                    <a:pt x="9991591" y="7321495"/>
                  </a:lnTo>
                  <a:lnTo>
                    <a:pt x="9993337" y="7330146"/>
                  </a:lnTo>
                  <a:lnTo>
                    <a:pt x="9998098" y="7337210"/>
                  </a:lnTo>
                  <a:lnTo>
                    <a:pt x="10005162" y="7341973"/>
                  </a:lnTo>
                  <a:lnTo>
                    <a:pt x="10013854" y="7343720"/>
                  </a:lnTo>
                  <a:lnTo>
                    <a:pt x="10022508" y="7341973"/>
                  </a:lnTo>
                  <a:lnTo>
                    <a:pt x="10029572" y="7337210"/>
                  </a:lnTo>
                  <a:lnTo>
                    <a:pt x="10034334" y="7330146"/>
                  </a:lnTo>
                  <a:lnTo>
                    <a:pt x="10036079" y="7321495"/>
                  </a:lnTo>
                  <a:lnTo>
                    <a:pt x="10034333" y="7312844"/>
                  </a:lnTo>
                  <a:lnTo>
                    <a:pt x="10029567" y="7305779"/>
                  </a:lnTo>
                  <a:lnTo>
                    <a:pt x="10022492" y="7301016"/>
                  </a:lnTo>
                  <a:lnTo>
                    <a:pt x="10013816" y="7299270"/>
                  </a:lnTo>
                  <a:close/>
                </a:path>
                <a:path w="11962130" h="7343775">
                  <a:moveTo>
                    <a:pt x="9924878" y="7299270"/>
                  </a:moveTo>
                  <a:lnTo>
                    <a:pt x="9916224" y="7301016"/>
                  </a:lnTo>
                  <a:lnTo>
                    <a:pt x="9909160" y="7305779"/>
                  </a:lnTo>
                  <a:lnTo>
                    <a:pt x="9904399" y="7312844"/>
                  </a:lnTo>
                  <a:lnTo>
                    <a:pt x="9902653" y="7321495"/>
                  </a:lnTo>
                  <a:lnTo>
                    <a:pt x="9904399" y="7330146"/>
                  </a:lnTo>
                  <a:lnTo>
                    <a:pt x="9909160" y="7337210"/>
                  </a:lnTo>
                  <a:lnTo>
                    <a:pt x="9916224" y="7341973"/>
                  </a:lnTo>
                  <a:lnTo>
                    <a:pt x="9924916" y="7343720"/>
                  </a:lnTo>
                  <a:lnTo>
                    <a:pt x="9933570" y="7341973"/>
                  </a:lnTo>
                  <a:lnTo>
                    <a:pt x="9940634" y="7337210"/>
                  </a:lnTo>
                  <a:lnTo>
                    <a:pt x="9945395" y="7330146"/>
                  </a:lnTo>
                  <a:lnTo>
                    <a:pt x="9947141" y="7321495"/>
                  </a:lnTo>
                  <a:lnTo>
                    <a:pt x="9945395" y="7312844"/>
                  </a:lnTo>
                  <a:lnTo>
                    <a:pt x="9940629" y="7305779"/>
                  </a:lnTo>
                  <a:lnTo>
                    <a:pt x="9933554" y="7301016"/>
                  </a:lnTo>
                  <a:lnTo>
                    <a:pt x="9924878" y="7299270"/>
                  </a:lnTo>
                  <a:close/>
                </a:path>
                <a:path w="11962130" h="7343775">
                  <a:moveTo>
                    <a:pt x="9835927" y="7299270"/>
                  </a:moveTo>
                  <a:lnTo>
                    <a:pt x="9827279" y="7301016"/>
                  </a:lnTo>
                  <a:lnTo>
                    <a:pt x="9820214" y="7305779"/>
                  </a:lnTo>
                  <a:lnTo>
                    <a:pt x="9815450" y="7312844"/>
                  </a:lnTo>
                  <a:lnTo>
                    <a:pt x="9813702" y="7321495"/>
                  </a:lnTo>
                  <a:lnTo>
                    <a:pt x="9815450" y="7330146"/>
                  </a:lnTo>
                  <a:lnTo>
                    <a:pt x="9820214" y="7337210"/>
                  </a:lnTo>
                  <a:lnTo>
                    <a:pt x="9827279" y="7341973"/>
                  </a:lnTo>
                  <a:lnTo>
                    <a:pt x="9835978" y="7343720"/>
                  </a:lnTo>
                  <a:lnTo>
                    <a:pt x="9844626" y="7341973"/>
                  </a:lnTo>
                  <a:lnTo>
                    <a:pt x="9851691" y="7337210"/>
                  </a:lnTo>
                  <a:lnTo>
                    <a:pt x="9856456" y="7330146"/>
                  </a:lnTo>
                  <a:lnTo>
                    <a:pt x="9858203" y="7321495"/>
                  </a:lnTo>
                  <a:lnTo>
                    <a:pt x="9856455" y="7312844"/>
                  </a:lnTo>
                  <a:lnTo>
                    <a:pt x="9851685" y="7305779"/>
                  </a:lnTo>
                  <a:lnTo>
                    <a:pt x="9844605" y="7301016"/>
                  </a:lnTo>
                  <a:lnTo>
                    <a:pt x="9835927" y="7299270"/>
                  </a:lnTo>
                  <a:close/>
                </a:path>
                <a:path w="11962130" h="7343775">
                  <a:moveTo>
                    <a:pt x="9746989" y="7299270"/>
                  </a:moveTo>
                  <a:lnTo>
                    <a:pt x="9738335" y="7301016"/>
                  </a:lnTo>
                  <a:lnTo>
                    <a:pt x="9731271" y="7305779"/>
                  </a:lnTo>
                  <a:lnTo>
                    <a:pt x="9726510" y="7312844"/>
                  </a:lnTo>
                  <a:lnTo>
                    <a:pt x="9724764" y="7321495"/>
                  </a:lnTo>
                  <a:lnTo>
                    <a:pt x="9726510" y="7330146"/>
                  </a:lnTo>
                  <a:lnTo>
                    <a:pt x="9731271" y="7337210"/>
                  </a:lnTo>
                  <a:lnTo>
                    <a:pt x="9738335" y="7341973"/>
                  </a:lnTo>
                  <a:lnTo>
                    <a:pt x="9747027" y="7343720"/>
                  </a:lnTo>
                  <a:lnTo>
                    <a:pt x="9755681" y="7341973"/>
                  </a:lnTo>
                  <a:lnTo>
                    <a:pt x="9762745" y="7337210"/>
                  </a:lnTo>
                  <a:lnTo>
                    <a:pt x="9767507" y="7330146"/>
                  </a:lnTo>
                  <a:lnTo>
                    <a:pt x="9769252" y="7321495"/>
                  </a:lnTo>
                  <a:lnTo>
                    <a:pt x="9767506" y="7312844"/>
                  </a:lnTo>
                  <a:lnTo>
                    <a:pt x="9762740" y="7305779"/>
                  </a:lnTo>
                  <a:lnTo>
                    <a:pt x="9755665" y="7301016"/>
                  </a:lnTo>
                  <a:lnTo>
                    <a:pt x="9746989" y="7299270"/>
                  </a:lnTo>
                  <a:close/>
                </a:path>
                <a:path w="11962130" h="7343775">
                  <a:moveTo>
                    <a:pt x="9658038" y="7299270"/>
                  </a:moveTo>
                  <a:lnTo>
                    <a:pt x="9649390" y="7301016"/>
                  </a:lnTo>
                  <a:lnTo>
                    <a:pt x="9642325" y="7305779"/>
                  </a:lnTo>
                  <a:lnTo>
                    <a:pt x="9637561" y="7312844"/>
                  </a:lnTo>
                  <a:lnTo>
                    <a:pt x="9635813" y="7321495"/>
                  </a:lnTo>
                  <a:lnTo>
                    <a:pt x="9637561" y="7330146"/>
                  </a:lnTo>
                  <a:lnTo>
                    <a:pt x="9642325" y="7337210"/>
                  </a:lnTo>
                  <a:lnTo>
                    <a:pt x="9649390" y="7341973"/>
                  </a:lnTo>
                  <a:lnTo>
                    <a:pt x="9658089" y="7343720"/>
                  </a:lnTo>
                  <a:lnTo>
                    <a:pt x="9666737" y="7341973"/>
                  </a:lnTo>
                  <a:lnTo>
                    <a:pt x="9673802" y="7337210"/>
                  </a:lnTo>
                  <a:lnTo>
                    <a:pt x="9678567" y="7330146"/>
                  </a:lnTo>
                  <a:lnTo>
                    <a:pt x="9680314" y="7321495"/>
                  </a:lnTo>
                  <a:lnTo>
                    <a:pt x="9678566" y="7312844"/>
                  </a:lnTo>
                  <a:lnTo>
                    <a:pt x="9673796" y="7305779"/>
                  </a:lnTo>
                  <a:lnTo>
                    <a:pt x="9666716" y="7301016"/>
                  </a:lnTo>
                  <a:lnTo>
                    <a:pt x="9658038" y="7299270"/>
                  </a:lnTo>
                  <a:close/>
                </a:path>
                <a:path w="11962130" h="7343775">
                  <a:moveTo>
                    <a:pt x="9569100" y="7299270"/>
                  </a:moveTo>
                  <a:lnTo>
                    <a:pt x="9560447" y="7301016"/>
                  </a:lnTo>
                  <a:lnTo>
                    <a:pt x="9553382" y="7305779"/>
                  </a:lnTo>
                  <a:lnTo>
                    <a:pt x="9548621" y="7312844"/>
                  </a:lnTo>
                  <a:lnTo>
                    <a:pt x="9546875" y="7321495"/>
                  </a:lnTo>
                  <a:lnTo>
                    <a:pt x="9548621" y="7330146"/>
                  </a:lnTo>
                  <a:lnTo>
                    <a:pt x="9553382" y="7337210"/>
                  </a:lnTo>
                  <a:lnTo>
                    <a:pt x="9560447" y="7341973"/>
                  </a:lnTo>
                  <a:lnTo>
                    <a:pt x="9569138" y="7343720"/>
                  </a:lnTo>
                  <a:lnTo>
                    <a:pt x="9577792" y="7341973"/>
                  </a:lnTo>
                  <a:lnTo>
                    <a:pt x="9584856" y="7337210"/>
                  </a:lnTo>
                  <a:lnTo>
                    <a:pt x="9589618" y="7330146"/>
                  </a:lnTo>
                  <a:lnTo>
                    <a:pt x="9591363" y="7321495"/>
                  </a:lnTo>
                  <a:lnTo>
                    <a:pt x="9589617" y="7312844"/>
                  </a:lnTo>
                  <a:lnTo>
                    <a:pt x="9584851" y="7305779"/>
                  </a:lnTo>
                  <a:lnTo>
                    <a:pt x="9577776" y="7301016"/>
                  </a:lnTo>
                  <a:lnTo>
                    <a:pt x="9569100" y="7299270"/>
                  </a:lnTo>
                  <a:close/>
                </a:path>
                <a:path w="11962130" h="7343775">
                  <a:moveTo>
                    <a:pt x="9480149" y="7299270"/>
                  </a:moveTo>
                  <a:lnTo>
                    <a:pt x="9471501" y="7301016"/>
                  </a:lnTo>
                  <a:lnTo>
                    <a:pt x="9464436" y="7305779"/>
                  </a:lnTo>
                  <a:lnTo>
                    <a:pt x="9459672" y="7312844"/>
                  </a:lnTo>
                  <a:lnTo>
                    <a:pt x="9457924" y="7321495"/>
                  </a:lnTo>
                  <a:lnTo>
                    <a:pt x="9459672" y="7330146"/>
                  </a:lnTo>
                  <a:lnTo>
                    <a:pt x="9464436" y="7337210"/>
                  </a:lnTo>
                  <a:lnTo>
                    <a:pt x="9471501" y="7341973"/>
                  </a:lnTo>
                  <a:lnTo>
                    <a:pt x="9480200" y="7343720"/>
                  </a:lnTo>
                  <a:lnTo>
                    <a:pt x="9488849" y="7341973"/>
                  </a:lnTo>
                  <a:lnTo>
                    <a:pt x="9495913" y="7337210"/>
                  </a:lnTo>
                  <a:lnTo>
                    <a:pt x="9500678" y="7330146"/>
                  </a:lnTo>
                  <a:lnTo>
                    <a:pt x="9502425" y="7321495"/>
                  </a:lnTo>
                  <a:lnTo>
                    <a:pt x="9500677" y="7312844"/>
                  </a:lnTo>
                  <a:lnTo>
                    <a:pt x="9495907" y="7305779"/>
                  </a:lnTo>
                  <a:lnTo>
                    <a:pt x="9488827" y="7301016"/>
                  </a:lnTo>
                  <a:lnTo>
                    <a:pt x="9480149" y="7299270"/>
                  </a:lnTo>
                  <a:close/>
                </a:path>
                <a:path w="11962130" h="7343775">
                  <a:moveTo>
                    <a:pt x="9391211" y="7299270"/>
                  </a:moveTo>
                  <a:lnTo>
                    <a:pt x="9382558" y="7301016"/>
                  </a:lnTo>
                  <a:lnTo>
                    <a:pt x="9375494" y="7305779"/>
                  </a:lnTo>
                  <a:lnTo>
                    <a:pt x="9370732" y="7312844"/>
                  </a:lnTo>
                  <a:lnTo>
                    <a:pt x="9368986" y="7321495"/>
                  </a:lnTo>
                  <a:lnTo>
                    <a:pt x="9370732" y="7330146"/>
                  </a:lnTo>
                  <a:lnTo>
                    <a:pt x="9375494" y="7337210"/>
                  </a:lnTo>
                  <a:lnTo>
                    <a:pt x="9382558" y="7341973"/>
                  </a:lnTo>
                  <a:lnTo>
                    <a:pt x="9391249" y="7343720"/>
                  </a:lnTo>
                  <a:lnTo>
                    <a:pt x="9399903" y="7341973"/>
                  </a:lnTo>
                  <a:lnTo>
                    <a:pt x="9406967" y="7337210"/>
                  </a:lnTo>
                  <a:lnTo>
                    <a:pt x="9411729" y="7330146"/>
                  </a:lnTo>
                  <a:lnTo>
                    <a:pt x="9413474" y="7321495"/>
                  </a:lnTo>
                  <a:lnTo>
                    <a:pt x="9411728" y="7312844"/>
                  </a:lnTo>
                  <a:lnTo>
                    <a:pt x="9406963" y="7305779"/>
                  </a:lnTo>
                  <a:lnTo>
                    <a:pt x="9399887" y="7301016"/>
                  </a:lnTo>
                  <a:lnTo>
                    <a:pt x="9391211" y="7299270"/>
                  </a:lnTo>
                  <a:close/>
                </a:path>
                <a:path w="11962130" h="7343775">
                  <a:moveTo>
                    <a:pt x="9302261" y="7299270"/>
                  </a:moveTo>
                  <a:lnTo>
                    <a:pt x="9293612" y="7301016"/>
                  </a:lnTo>
                  <a:lnTo>
                    <a:pt x="9286547" y="7305779"/>
                  </a:lnTo>
                  <a:lnTo>
                    <a:pt x="9281783" y="7312844"/>
                  </a:lnTo>
                  <a:lnTo>
                    <a:pt x="9280036" y="7321495"/>
                  </a:lnTo>
                  <a:lnTo>
                    <a:pt x="9281783" y="7330146"/>
                  </a:lnTo>
                  <a:lnTo>
                    <a:pt x="9286547" y="7337210"/>
                  </a:lnTo>
                  <a:lnTo>
                    <a:pt x="9293612" y="7341973"/>
                  </a:lnTo>
                  <a:lnTo>
                    <a:pt x="9302311" y="7343720"/>
                  </a:lnTo>
                  <a:lnTo>
                    <a:pt x="9310960" y="7341973"/>
                  </a:lnTo>
                  <a:lnTo>
                    <a:pt x="9318024" y="7337210"/>
                  </a:lnTo>
                  <a:lnTo>
                    <a:pt x="9322789" y="7330146"/>
                  </a:lnTo>
                  <a:lnTo>
                    <a:pt x="9324536" y="7321495"/>
                  </a:lnTo>
                  <a:lnTo>
                    <a:pt x="9322788" y="7312844"/>
                  </a:lnTo>
                  <a:lnTo>
                    <a:pt x="9318018" y="7305779"/>
                  </a:lnTo>
                  <a:lnTo>
                    <a:pt x="9310938" y="7301016"/>
                  </a:lnTo>
                  <a:lnTo>
                    <a:pt x="9302261" y="7299270"/>
                  </a:lnTo>
                  <a:close/>
                </a:path>
                <a:path w="11962130" h="7343775">
                  <a:moveTo>
                    <a:pt x="9213320" y="7299270"/>
                  </a:moveTo>
                  <a:lnTo>
                    <a:pt x="9204669" y="7301016"/>
                  </a:lnTo>
                  <a:lnTo>
                    <a:pt x="9197604" y="7305779"/>
                  </a:lnTo>
                  <a:lnTo>
                    <a:pt x="9192841" y="7312844"/>
                  </a:lnTo>
                  <a:lnTo>
                    <a:pt x="9191095" y="7321495"/>
                  </a:lnTo>
                  <a:lnTo>
                    <a:pt x="9192841" y="7330146"/>
                  </a:lnTo>
                  <a:lnTo>
                    <a:pt x="9197604" y="7337210"/>
                  </a:lnTo>
                  <a:lnTo>
                    <a:pt x="9204669" y="7341973"/>
                  </a:lnTo>
                  <a:lnTo>
                    <a:pt x="9213364" y="7343720"/>
                  </a:lnTo>
                  <a:lnTo>
                    <a:pt x="9222015" y="7341973"/>
                  </a:lnTo>
                  <a:lnTo>
                    <a:pt x="9229078" y="7337210"/>
                  </a:lnTo>
                  <a:lnTo>
                    <a:pt x="9233840" y="7330146"/>
                  </a:lnTo>
                  <a:lnTo>
                    <a:pt x="9235586" y="7321495"/>
                  </a:lnTo>
                  <a:lnTo>
                    <a:pt x="9233839" y="7312844"/>
                  </a:lnTo>
                  <a:lnTo>
                    <a:pt x="9229072" y="7305779"/>
                  </a:lnTo>
                  <a:lnTo>
                    <a:pt x="9221996" y="7301016"/>
                  </a:lnTo>
                  <a:lnTo>
                    <a:pt x="9213320" y="7299270"/>
                  </a:lnTo>
                  <a:close/>
                </a:path>
                <a:path w="11962130" h="7343775">
                  <a:moveTo>
                    <a:pt x="9124377" y="7299270"/>
                  </a:moveTo>
                  <a:lnTo>
                    <a:pt x="9115725" y="7301016"/>
                  </a:lnTo>
                  <a:lnTo>
                    <a:pt x="9108661" y="7305779"/>
                  </a:lnTo>
                  <a:lnTo>
                    <a:pt x="9103898" y="7312844"/>
                  </a:lnTo>
                  <a:lnTo>
                    <a:pt x="9102152" y="7321495"/>
                  </a:lnTo>
                  <a:lnTo>
                    <a:pt x="9103898" y="7330146"/>
                  </a:lnTo>
                  <a:lnTo>
                    <a:pt x="9108661" y="7337210"/>
                  </a:lnTo>
                  <a:lnTo>
                    <a:pt x="9115725" y="7341973"/>
                  </a:lnTo>
                  <a:lnTo>
                    <a:pt x="9124420" y="7343720"/>
                  </a:lnTo>
                  <a:lnTo>
                    <a:pt x="9133071" y="7341973"/>
                  </a:lnTo>
                  <a:lnTo>
                    <a:pt x="9140136" y="7337210"/>
                  </a:lnTo>
                  <a:lnTo>
                    <a:pt x="9144899" y="7330146"/>
                  </a:lnTo>
                  <a:lnTo>
                    <a:pt x="9146645" y="7321495"/>
                  </a:lnTo>
                  <a:lnTo>
                    <a:pt x="9144898" y="7312844"/>
                  </a:lnTo>
                  <a:lnTo>
                    <a:pt x="9140130" y="7305779"/>
                  </a:lnTo>
                  <a:lnTo>
                    <a:pt x="9133053" y="7301016"/>
                  </a:lnTo>
                  <a:lnTo>
                    <a:pt x="9124377" y="7299270"/>
                  </a:lnTo>
                  <a:close/>
                </a:path>
                <a:path w="11962130" h="7343775">
                  <a:moveTo>
                    <a:pt x="9035432" y="7299270"/>
                  </a:moveTo>
                  <a:lnTo>
                    <a:pt x="9026781" y="7301016"/>
                  </a:lnTo>
                  <a:lnTo>
                    <a:pt x="9019717" y="7305779"/>
                  </a:lnTo>
                  <a:lnTo>
                    <a:pt x="9014954" y="7312844"/>
                  </a:lnTo>
                  <a:lnTo>
                    <a:pt x="9013207" y="7321495"/>
                  </a:lnTo>
                  <a:lnTo>
                    <a:pt x="9014954" y="7330146"/>
                  </a:lnTo>
                  <a:lnTo>
                    <a:pt x="9019717" y="7337210"/>
                  </a:lnTo>
                  <a:lnTo>
                    <a:pt x="9026781" y="7341973"/>
                  </a:lnTo>
                  <a:lnTo>
                    <a:pt x="9035477" y="7343720"/>
                  </a:lnTo>
                  <a:lnTo>
                    <a:pt x="9044128" y="7341973"/>
                  </a:lnTo>
                  <a:lnTo>
                    <a:pt x="9051192" y="7337210"/>
                  </a:lnTo>
                  <a:lnTo>
                    <a:pt x="9055955" y="7330146"/>
                  </a:lnTo>
                  <a:lnTo>
                    <a:pt x="9057702" y="7321495"/>
                  </a:lnTo>
                  <a:lnTo>
                    <a:pt x="9055954" y="7312844"/>
                  </a:lnTo>
                  <a:lnTo>
                    <a:pt x="9051187" y="7305779"/>
                  </a:lnTo>
                  <a:lnTo>
                    <a:pt x="9044109" y="7301016"/>
                  </a:lnTo>
                  <a:lnTo>
                    <a:pt x="9035432" y="7299270"/>
                  </a:lnTo>
                  <a:close/>
                </a:path>
                <a:path w="11962130" h="7343775">
                  <a:moveTo>
                    <a:pt x="8946488" y="7299270"/>
                  </a:moveTo>
                  <a:lnTo>
                    <a:pt x="8937837" y="7301016"/>
                  </a:lnTo>
                  <a:lnTo>
                    <a:pt x="8930772" y="7305779"/>
                  </a:lnTo>
                  <a:lnTo>
                    <a:pt x="8926009" y="7312844"/>
                  </a:lnTo>
                  <a:lnTo>
                    <a:pt x="8924263" y="7321495"/>
                  </a:lnTo>
                  <a:lnTo>
                    <a:pt x="8926009" y="7330146"/>
                  </a:lnTo>
                  <a:lnTo>
                    <a:pt x="8930772" y="7337210"/>
                  </a:lnTo>
                  <a:lnTo>
                    <a:pt x="8937837" y="7341973"/>
                  </a:lnTo>
                  <a:lnTo>
                    <a:pt x="8946532" y="7343720"/>
                  </a:lnTo>
                  <a:lnTo>
                    <a:pt x="8955183" y="7341973"/>
                  </a:lnTo>
                  <a:lnTo>
                    <a:pt x="8962248" y="7337210"/>
                  </a:lnTo>
                  <a:lnTo>
                    <a:pt x="8967011" y="7330146"/>
                  </a:lnTo>
                  <a:lnTo>
                    <a:pt x="8968757" y="7321495"/>
                  </a:lnTo>
                  <a:lnTo>
                    <a:pt x="8967010" y="7312844"/>
                  </a:lnTo>
                  <a:lnTo>
                    <a:pt x="8962242" y="7305779"/>
                  </a:lnTo>
                  <a:lnTo>
                    <a:pt x="8955165" y="7301016"/>
                  </a:lnTo>
                  <a:lnTo>
                    <a:pt x="8946488" y="7299270"/>
                  </a:lnTo>
                  <a:close/>
                </a:path>
                <a:path w="11962130" h="7343775">
                  <a:moveTo>
                    <a:pt x="8857545" y="7299270"/>
                  </a:moveTo>
                  <a:lnTo>
                    <a:pt x="8848893" y="7301016"/>
                  </a:lnTo>
                  <a:lnTo>
                    <a:pt x="8841829" y="7305779"/>
                  </a:lnTo>
                  <a:lnTo>
                    <a:pt x="8837066" y="7312844"/>
                  </a:lnTo>
                  <a:lnTo>
                    <a:pt x="8835320" y="7321495"/>
                  </a:lnTo>
                  <a:lnTo>
                    <a:pt x="8837066" y="7330146"/>
                  </a:lnTo>
                  <a:lnTo>
                    <a:pt x="8841829" y="7337210"/>
                  </a:lnTo>
                  <a:lnTo>
                    <a:pt x="8848893" y="7341973"/>
                  </a:lnTo>
                  <a:lnTo>
                    <a:pt x="8857588" y="7343720"/>
                  </a:lnTo>
                  <a:lnTo>
                    <a:pt x="8866239" y="7341973"/>
                  </a:lnTo>
                  <a:lnTo>
                    <a:pt x="8873304" y="7337210"/>
                  </a:lnTo>
                  <a:lnTo>
                    <a:pt x="8878066" y="7330146"/>
                  </a:lnTo>
                  <a:lnTo>
                    <a:pt x="8879813" y="7321495"/>
                  </a:lnTo>
                  <a:lnTo>
                    <a:pt x="8878066" y="7312844"/>
                  </a:lnTo>
                  <a:lnTo>
                    <a:pt x="8873298" y="7305779"/>
                  </a:lnTo>
                  <a:lnTo>
                    <a:pt x="8866221" y="7301016"/>
                  </a:lnTo>
                  <a:lnTo>
                    <a:pt x="8857545" y="7299270"/>
                  </a:lnTo>
                  <a:close/>
                </a:path>
                <a:path w="11962130" h="7343775">
                  <a:moveTo>
                    <a:pt x="8768600" y="7299270"/>
                  </a:moveTo>
                  <a:lnTo>
                    <a:pt x="8759949" y="7301016"/>
                  </a:lnTo>
                  <a:lnTo>
                    <a:pt x="8752885" y="7305779"/>
                  </a:lnTo>
                  <a:lnTo>
                    <a:pt x="8748122" y="7312844"/>
                  </a:lnTo>
                  <a:lnTo>
                    <a:pt x="8746375" y="7321495"/>
                  </a:lnTo>
                  <a:lnTo>
                    <a:pt x="8748122" y="7330146"/>
                  </a:lnTo>
                  <a:lnTo>
                    <a:pt x="8752885" y="7337210"/>
                  </a:lnTo>
                  <a:lnTo>
                    <a:pt x="8759949" y="7341973"/>
                  </a:lnTo>
                  <a:lnTo>
                    <a:pt x="8768645" y="7343720"/>
                  </a:lnTo>
                  <a:lnTo>
                    <a:pt x="8777296" y="7341973"/>
                  </a:lnTo>
                  <a:lnTo>
                    <a:pt x="8784360" y="7337210"/>
                  </a:lnTo>
                  <a:lnTo>
                    <a:pt x="8789123" y="7330146"/>
                  </a:lnTo>
                  <a:lnTo>
                    <a:pt x="8790870" y="7321495"/>
                  </a:lnTo>
                  <a:lnTo>
                    <a:pt x="8789122" y="7312844"/>
                  </a:lnTo>
                  <a:lnTo>
                    <a:pt x="8784355" y="7305779"/>
                  </a:lnTo>
                  <a:lnTo>
                    <a:pt x="8777277" y="7301016"/>
                  </a:lnTo>
                  <a:lnTo>
                    <a:pt x="8768600" y="7299270"/>
                  </a:lnTo>
                  <a:close/>
                </a:path>
                <a:path w="11962130" h="7343775">
                  <a:moveTo>
                    <a:pt x="8679657" y="7299270"/>
                  </a:moveTo>
                  <a:lnTo>
                    <a:pt x="8671006" y="7301016"/>
                  </a:lnTo>
                  <a:lnTo>
                    <a:pt x="8663941" y="7305779"/>
                  </a:lnTo>
                  <a:lnTo>
                    <a:pt x="8659178" y="7312844"/>
                  </a:lnTo>
                  <a:lnTo>
                    <a:pt x="8657432" y="7321495"/>
                  </a:lnTo>
                  <a:lnTo>
                    <a:pt x="8659178" y="7330146"/>
                  </a:lnTo>
                  <a:lnTo>
                    <a:pt x="8663941" y="7337210"/>
                  </a:lnTo>
                  <a:lnTo>
                    <a:pt x="8671006" y="7341973"/>
                  </a:lnTo>
                  <a:lnTo>
                    <a:pt x="8679700" y="7343720"/>
                  </a:lnTo>
                  <a:lnTo>
                    <a:pt x="8688352" y="7341973"/>
                  </a:lnTo>
                  <a:lnTo>
                    <a:pt x="8695416" y="7337210"/>
                  </a:lnTo>
                  <a:lnTo>
                    <a:pt x="8700179" y="7330146"/>
                  </a:lnTo>
                  <a:lnTo>
                    <a:pt x="8701925" y="7321495"/>
                  </a:lnTo>
                  <a:lnTo>
                    <a:pt x="8700178" y="7312844"/>
                  </a:lnTo>
                  <a:lnTo>
                    <a:pt x="8695411" y="7305779"/>
                  </a:lnTo>
                  <a:lnTo>
                    <a:pt x="8688334" y="7301016"/>
                  </a:lnTo>
                  <a:lnTo>
                    <a:pt x="8679657" y="7299270"/>
                  </a:lnTo>
                  <a:close/>
                </a:path>
                <a:path w="11962130" h="7343775">
                  <a:moveTo>
                    <a:pt x="8590713" y="7299270"/>
                  </a:moveTo>
                  <a:lnTo>
                    <a:pt x="8582062" y="7301016"/>
                  </a:lnTo>
                  <a:lnTo>
                    <a:pt x="8574997" y="7305779"/>
                  </a:lnTo>
                  <a:lnTo>
                    <a:pt x="8570234" y="7312844"/>
                  </a:lnTo>
                  <a:lnTo>
                    <a:pt x="8568488" y="7321495"/>
                  </a:lnTo>
                  <a:lnTo>
                    <a:pt x="8570234" y="7330146"/>
                  </a:lnTo>
                  <a:lnTo>
                    <a:pt x="8574997" y="7337210"/>
                  </a:lnTo>
                  <a:lnTo>
                    <a:pt x="8582062" y="7341973"/>
                  </a:lnTo>
                  <a:lnTo>
                    <a:pt x="8590757" y="7343720"/>
                  </a:lnTo>
                  <a:lnTo>
                    <a:pt x="8599408" y="7341973"/>
                  </a:lnTo>
                  <a:lnTo>
                    <a:pt x="8606472" y="7337210"/>
                  </a:lnTo>
                  <a:lnTo>
                    <a:pt x="8611235" y="7330146"/>
                  </a:lnTo>
                  <a:lnTo>
                    <a:pt x="8612982" y="7321495"/>
                  </a:lnTo>
                  <a:lnTo>
                    <a:pt x="8611235" y="7312844"/>
                  </a:lnTo>
                  <a:lnTo>
                    <a:pt x="8606467" y="7305779"/>
                  </a:lnTo>
                  <a:lnTo>
                    <a:pt x="8599389" y="7301016"/>
                  </a:lnTo>
                  <a:lnTo>
                    <a:pt x="8590713" y="7299270"/>
                  </a:lnTo>
                  <a:close/>
                </a:path>
                <a:path w="11962130" h="7343775">
                  <a:moveTo>
                    <a:pt x="8501768" y="7299270"/>
                  </a:moveTo>
                  <a:lnTo>
                    <a:pt x="8493117" y="7301016"/>
                  </a:lnTo>
                  <a:lnTo>
                    <a:pt x="8486053" y="7305779"/>
                  </a:lnTo>
                  <a:lnTo>
                    <a:pt x="8481290" y="7312844"/>
                  </a:lnTo>
                  <a:lnTo>
                    <a:pt x="8479543" y="7321495"/>
                  </a:lnTo>
                  <a:lnTo>
                    <a:pt x="8481290" y="7330146"/>
                  </a:lnTo>
                  <a:lnTo>
                    <a:pt x="8486053" y="7337210"/>
                  </a:lnTo>
                  <a:lnTo>
                    <a:pt x="8493117" y="7341973"/>
                  </a:lnTo>
                  <a:lnTo>
                    <a:pt x="8501813" y="7343720"/>
                  </a:lnTo>
                  <a:lnTo>
                    <a:pt x="8510464" y="7341973"/>
                  </a:lnTo>
                  <a:lnTo>
                    <a:pt x="8517528" y="7337210"/>
                  </a:lnTo>
                  <a:lnTo>
                    <a:pt x="8522291" y="7330146"/>
                  </a:lnTo>
                  <a:lnTo>
                    <a:pt x="8524038" y="7321495"/>
                  </a:lnTo>
                  <a:lnTo>
                    <a:pt x="8522290" y="7312844"/>
                  </a:lnTo>
                  <a:lnTo>
                    <a:pt x="8517522" y="7305779"/>
                  </a:lnTo>
                  <a:lnTo>
                    <a:pt x="8510445" y="7301016"/>
                  </a:lnTo>
                  <a:lnTo>
                    <a:pt x="8501768" y="7299270"/>
                  </a:lnTo>
                  <a:close/>
                </a:path>
                <a:path w="11962130" h="7343775">
                  <a:moveTo>
                    <a:pt x="8412825" y="7299270"/>
                  </a:moveTo>
                  <a:lnTo>
                    <a:pt x="8404174" y="7301016"/>
                  </a:lnTo>
                  <a:lnTo>
                    <a:pt x="8397109" y="7305779"/>
                  </a:lnTo>
                  <a:lnTo>
                    <a:pt x="8392346" y="7312844"/>
                  </a:lnTo>
                  <a:lnTo>
                    <a:pt x="8390600" y="7321495"/>
                  </a:lnTo>
                  <a:lnTo>
                    <a:pt x="8392346" y="7330146"/>
                  </a:lnTo>
                  <a:lnTo>
                    <a:pt x="8397109" y="7337210"/>
                  </a:lnTo>
                  <a:lnTo>
                    <a:pt x="8404174" y="7341973"/>
                  </a:lnTo>
                  <a:lnTo>
                    <a:pt x="8412868" y="7343720"/>
                  </a:lnTo>
                  <a:lnTo>
                    <a:pt x="8421520" y="7341973"/>
                  </a:lnTo>
                  <a:lnTo>
                    <a:pt x="8428584" y="7337210"/>
                  </a:lnTo>
                  <a:lnTo>
                    <a:pt x="8433347" y="7330146"/>
                  </a:lnTo>
                  <a:lnTo>
                    <a:pt x="8435093" y="7321495"/>
                  </a:lnTo>
                  <a:lnTo>
                    <a:pt x="8433346" y="7312844"/>
                  </a:lnTo>
                  <a:lnTo>
                    <a:pt x="8428579" y="7305779"/>
                  </a:lnTo>
                  <a:lnTo>
                    <a:pt x="8421501" y="7301016"/>
                  </a:lnTo>
                  <a:lnTo>
                    <a:pt x="8412825" y="7299270"/>
                  </a:lnTo>
                  <a:close/>
                </a:path>
                <a:path w="11962130" h="7343775">
                  <a:moveTo>
                    <a:pt x="8323880" y="7299270"/>
                  </a:moveTo>
                  <a:lnTo>
                    <a:pt x="8315230" y="7301016"/>
                  </a:lnTo>
                  <a:lnTo>
                    <a:pt x="8308165" y="7305779"/>
                  </a:lnTo>
                  <a:lnTo>
                    <a:pt x="8303402" y="7312844"/>
                  </a:lnTo>
                  <a:lnTo>
                    <a:pt x="8301655" y="7321495"/>
                  </a:lnTo>
                  <a:lnTo>
                    <a:pt x="8303402" y="7330146"/>
                  </a:lnTo>
                  <a:lnTo>
                    <a:pt x="8308165" y="7337210"/>
                  </a:lnTo>
                  <a:lnTo>
                    <a:pt x="8315230" y="7341973"/>
                  </a:lnTo>
                  <a:lnTo>
                    <a:pt x="8323925" y="7343720"/>
                  </a:lnTo>
                  <a:lnTo>
                    <a:pt x="8332576" y="7341973"/>
                  </a:lnTo>
                  <a:lnTo>
                    <a:pt x="8339640" y="7337210"/>
                  </a:lnTo>
                  <a:lnTo>
                    <a:pt x="8344403" y="7330146"/>
                  </a:lnTo>
                  <a:lnTo>
                    <a:pt x="8346150" y="7321495"/>
                  </a:lnTo>
                  <a:lnTo>
                    <a:pt x="8344403" y="7312844"/>
                  </a:lnTo>
                  <a:lnTo>
                    <a:pt x="8339635" y="7305779"/>
                  </a:lnTo>
                  <a:lnTo>
                    <a:pt x="8332557" y="7301016"/>
                  </a:lnTo>
                  <a:lnTo>
                    <a:pt x="8323880" y="7299270"/>
                  </a:lnTo>
                  <a:close/>
                </a:path>
                <a:path w="11962130" h="7343775">
                  <a:moveTo>
                    <a:pt x="8234936" y="7299270"/>
                  </a:moveTo>
                  <a:lnTo>
                    <a:pt x="8226285" y="7301016"/>
                  </a:lnTo>
                  <a:lnTo>
                    <a:pt x="8219221" y="7305779"/>
                  </a:lnTo>
                  <a:lnTo>
                    <a:pt x="8214458" y="7312844"/>
                  </a:lnTo>
                  <a:lnTo>
                    <a:pt x="8212711" y="7321495"/>
                  </a:lnTo>
                  <a:lnTo>
                    <a:pt x="8214458" y="7330146"/>
                  </a:lnTo>
                  <a:lnTo>
                    <a:pt x="8219221" y="7337210"/>
                  </a:lnTo>
                  <a:lnTo>
                    <a:pt x="8226285" y="7341973"/>
                  </a:lnTo>
                  <a:lnTo>
                    <a:pt x="8234980" y="7343720"/>
                  </a:lnTo>
                  <a:lnTo>
                    <a:pt x="8243631" y="7341973"/>
                  </a:lnTo>
                  <a:lnTo>
                    <a:pt x="8250696" y="7337210"/>
                  </a:lnTo>
                  <a:lnTo>
                    <a:pt x="8255459" y="7330146"/>
                  </a:lnTo>
                  <a:lnTo>
                    <a:pt x="8257205" y="7321495"/>
                  </a:lnTo>
                  <a:lnTo>
                    <a:pt x="8255458" y="7312844"/>
                  </a:lnTo>
                  <a:lnTo>
                    <a:pt x="8250690" y="7305779"/>
                  </a:lnTo>
                  <a:lnTo>
                    <a:pt x="8243613" y="7301016"/>
                  </a:lnTo>
                  <a:lnTo>
                    <a:pt x="8234936" y="7299270"/>
                  </a:lnTo>
                  <a:close/>
                </a:path>
                <a:path w="11962130" h="7343775">
                  <a:moveTo>
                    <a:pt x="8145992" y="7299270"/>
                  </a:moveTo>
                  <a:lnTo>
                    <a:pt x="8137341" y="7301016"/>
                  </a:lnTo>
                  <a:lnTo>
                    <a:pt x="8130276" y="7305779"/>
                  </a:lnTo>
                  <a:lnTo>
                    <a:pt x="8125513" y="7312844"/>
                  </a:lnTo>
                  <a:lnTo>
                    <a:pt x="8123767" y="7321495"/>
                  </a:lnTo>
                  <a:lnTo>
                    <a:pt x="8125513" y="7330146"/>
                  </a:lnTo>
                  <a:lnTo>
                    <a:pt x="8130276" y="7337210"/>
                  </a:lnTo>
                  <a:lnTo>
                    <a:pt x="8137341" y="7341973"/>
                  </a:lnTo>
                  <a:lnTo>
                    <a:pt x="8146036" y="7343720"/>
                  </a:lnTo>
                  <a:lnTo>
                    <a:pt x="8154687" y="7341973"/>
                  </a:lnTo>
                  <a:lnTo>
                    <a:pt x="8161751" y="7337210"/>
                  </a:lnTo>
                  <a:lnTo>
                    <a:pt x="8166514" y="7330146"/>
                  </a:lnTo>
                  <a:lnTo>
                    <a:pt x="8168261" y="7321495"/>
                  </a:lnTo>
                  <a:lnTo>
                    <a:pt x="8166514" y="7312844"/>
                  </a:lnTo>
                  <a:lnTo>
                    <a:pt x="8161746" y="7305779"/>
                  </a:lnTo>
                  <a:lnTo>
                    <a:pt x="8154668" y="7301016"/>
                  </a:lnTo>
                  <a:lnTo>
                    <a:pt x="8145992" y="7299270"/>
                  </a:lnTo>
                  <a:close/>
                </a:path>
                <a:path w="11962130" h="7343775">
                  <a:moveTo>
                    <a:pt x="8057046" y="7299270"/>
                  </a:moveTo>
                  <a:lnTo>
                    <a:pt x="8048395" y="7301016"/>
                  </a:lnTo>
                  <a:lnTo>
                    <a:pt x="8041331" y="7305779"/>
                  </a:lnTo>
                  <a:lnTo>
                    <a:pt x="8036568" y="7312844"/>
                  </a:lnTo>
                  <a:lnTo>
                    <a:pt x="8034821" y="7321495"/>
                  </a:lnTo>
                  <a:lnTo>
                    <a:pt x="8036568" y="7330146"/>
                  </a:lnTo>
                  <a:lnTo>
                    <a:pt x="8041331" y="7337210"/>
                  </a:lnTo>
                  <a:lnTo>
                    <a:pt x="8048395" y="7341973"/>
                  </a:lnTo>
                  <a:lnTo>
                    <a:pt x="8057092" y="7343720"/>
                  </a:lnTo>
                  <a:lnTo>
                    <a:pt x="8065742" y="7341973"/>
                  </a:lnTo>
                  <a:lnTo>
                    <a:pt x="8072807" y="7337210"/>
                  </a:lnTo>
                  <a:lnTo>
                    <a:pt x="8077570" y="7330146"/>
                  </a:lnTo>
                  <a:lnTo>
                    <a:pt x="8079317" y="7321495"/>
                  </a:lnTo>
                  <a:lnTo>
                    <a:pt x="8077569" y="7312844"/>
                  </a:lnTo>
                  <a:lnTo>
                    <a:pt x="8072801" y="7305779"/>
                  </a:lnTo>
                  <a:lnTo>
                    <a:pt x="8065723" y="7301016"/>
                  </a:lnTo>
                  <a:lnTo>
                    <a:pt x="8057046" y="7299270"/>
                  </a:lnTo>
                  <a:close/>
                </a:path>
                <a:path w="11962130" h="7343775">
                  <a:moveTo>
                    <a:pt x="7968101" y="7299270"/>
                  </a:moveTo>
                  <a:lnTo>
                    <a:pt x="7959450" y="7301016"/>
                  </a:lnTo>
                  <a:lnTo>
                    <a:pt x="7952386" y="7305779"/>
                  </a:lnTo>
                  <a:lnTo>
                    <a:pt x="7947623" y="7312844"/>
                  </a:lnTo>
                  <a:lnTo>
                    <a:pt x="7945876" y="7321495"/>
                  </a:lnTo>
                  <a:lnTo>
                    <a:pt x="7947623" y="7330146"/>
                  </a:lnTo>
                  <a:lnTo>
                    <a:pt x="7952386" y="7337210"/>
                  </a:lnTo>
                  <a:lnTo>
                    <a:pt x="7959450" y="7341973"/>
                  </a:lnTo>
                  <a:lnTo>
                    <a:pt x="7968146" y="7343720"/>
                  </a:lnTo>
                  <a:lnTo>
                    <a:pt x="7976797" y="7341973"/>
                  </a:lnTo>
                  <a:lnTo>
                    <a:pt x="7983861" y="7337210"/>
                  </a:lnTo>
                  <a:lnTo>
                    <a:pt x="7988624" y="7330146"/>
                  </a:lnTo>
                  <a:lnTo>
                    <a:pt x="7990371" y="7321495"/>
                  </a:lnTo>
                  <a:lnTo>
                    <a:pt x="7988624" y="7312844"/>
                  </a:lnTo>
                  <a:lnTo>
                    <a:pt x="7983856" y="7305779"/>
                  </a:lnTo>
                  <a:lnTo>
                    <a:pt x="7976778" y="7301016"/>
                  </a:lnTo>
                  <a:lnTo>
                    <a:pt x="7968101" y="7299270"/>
                  </a:lnTo>
                  <a:close/>
                </a:path>
                <a:path w="11962130" h="7343775">
                  <a:moveTo>
                    <a:pt x="7879157" y="7299270"/>
                  </a:moveTo>
                  <a:lnTo>
                    <a:pt x="7870506" y="7301016"/>
                  </a:lnTo>
                  <a:lnTo>
                    <a:pt x="7863442" y="7305779"/>
                  </a:lnTo>
                  <a:lnTo>
                    <a:pt x="7858679" y="7312844"/>
                  </a:lnTo>
                  <a:lnTo>
                    <a:pt x="7856932" y="7321495"/>
                  </a:lnTo>
                  <a:lnTo>
                    <a:pt x="7858679" y="7330146"/>
                  </a:lnTo>
                  <a:lnTo>
                    <a:pt x="7863442" y="7337210"/>
                  </a:lnTo>
                  <a:lnTo>
                    <a:pt x="7870506" y="7341973"/>
                  </a:lnTo>
                  <a:lnTo>
                    <a:pt x="7879201" y="7343720"/>
                  </a:lnTo>
                  <a:lnTo>
                    <a:pt x="7887852" y="7341973"/>
                  </a:lnTo>
                  <a:lnTo>
                    <a:pt x="7894917" y="7337210"/>
                  </a:lnTo>
                  <a:lnTo>
                    <a:pt x="7899680" y="7330146"/>
                  </a:lnTo>
                  <a:lnTo>
                    <a:pt x="7901426" y="7321495"/>
                  </a:lnTo>
                  <a:lnTo>
                    <a:pt x="7899679" y="7312844"/>
                  </a:lnTo>
                  <a:lnTo>
                    <a:pt x="7894911" y="7305779"/>
                  </a:lnTo>
                  <a:lnTo>
                    <a:pt x="7887834" y="7301016"/>
                  </a:lnTo>
                  <a:lnTo>
                    <a:pt x="7879157" y="7299270"/>
                  </a:lnTo>
                  <a:close/>
                </a:path>
                <a:path w="11962130" h="7343775">
                  <a:moveTo>
                    <a:pt x="7790213" y="7299270"/>
                  </a:moveTo>
                  <a:lnTo>
                    <a:pt x="7781562" y="7301016"/>
                  </a:lnTo>
                  <a:lnTo>
                    <a:pt x="7774497" y="7305779"/>
                  </a:lnTo>
                  <a:lnTo>
                    <a:pt x="7769734" y="7312844"/>
                  </a:lnTo>
                  <a:lnTo>
                    <a:pt x="7767988" y="7321495"/>
                  </a:lnTo>
                  <a:lnTo>
                    <a:pt x="7769734" y="7330146"/>
                  </a:lnTo>
                  <a:lnTo>
                    <a:pt x="7774497" y="7337210"/>
                  </a:lnTo>
                  <a:lnTo>
                    <a:pt x="7781562" y="7341973"/>
                  </a:lnTo>
                  <a:lnTo>
                    <a:pt x="7790257" y="7343720"/>
                  </a:lnTo>
                  <a:lnTo>
                    <a:pt x="7798908" y="7341973"/>
                  </a:lnTo>
                  <a:lnTo>
                    <a:pt x="7805972" y="7337210"/>
                  </a:lnTo>
                  <a:lnTo>
                    <a:pt x="7810735" y="7330146"/>
                  </a:lnTo>
                  <a:lnTo>
                    <a:pt x="7812482" y="7321495"/>
                  </a:lnTo>
                  <a:lnTo>
                    <a:pt x="7810735" y="7312844"/>
                  </a:lnTo>
                  <a:lnTo>
                    <a:pt x="7805967" y="7305779"/>
                  </a:lnTo>
                  <a:lnTo>
                    <a:pt x="7798889" y="7301016"/>
                  </a:lnTo>
                  <a:lnTo>
                    <a:pt x="7790213" y="7299270"/>
                  </a:lnTo>
                  <a:close/>
                </a:path>
                <a:path w="11962130" h="7343775">
                  <a:moveTo>
                    <a:pt x="7701268" y="7299270"/>
                  </a:moveTo>
                  <a:lnTo>
                    <a:pt x="7692617" y="7301016"/>
                  </a:lnTo>
                  <a:lnTo>
                    <a:pt x="7685553" y="7305779"/>
                  </a:lnTo>
                  <a:lnTo>
                    <a:pt x="7680790" y="7312844"/>
                  </a:lnTo>
                  <a:lnTo>
                    <a:pt x="7679043" y="7321495"/>
                  </a:lnTo>
                  <a:lnTo>
                    <a:pt x="7680790" y="7330146"/>
                  </a:lnTo>
                  <a:lnTo>
                    <a:pt x="7685553" y="7337210"/>
                  </a:lnTo>
                  <a:lnTo>
                    <a:pt x="7692617" y="7341973"/>
                  </a:lnTo>
                  <a:lnTo>
                    <a:pt x="7701313" y="7343720"/>
                  </a:lnTo>
                  <a:lnTo>
                    <a:pt x="7709964" y="7341973"/>
                  </a:lnTo>
                  <a:lnTo>
                    <a:pt x="7717028" y="7337210"/>
                  </a:lnTo>
                  <a:lnTo>
                    <a:pt x="7721791" y="7330146"/>
                  </a:lnTo>
                  <a:lnTo>
                    <a:pt x="7723538" y="7321495"/>
                  </a:lnTo>
                  <a:lnTo>
                    <a:pt x="7721790" y="7312844"/>
                  </a:lnTo>
                  <a:lnTo>
                    <a:pt x="7717022" y="7305779"/>
                  </a:lnTo>
                  <a:lnTo>
                    <a:pt x="7709945" y="7301016"/>
                  </a:lnTo>
                  <a:lnTo>
                    <a:pt x="7701268" y="7299270"/>
                  </a:lnTo>
                  <a:close/>
                </a:path>
                <a:path w="11962130" h="7343775">
                  <a:moveTo>
                    <a:pt x="7612324" y="7299270"/>
                  </a:moveTo>
                  <a:lnTo>
                    <a:pt x="7603673" y="7301016"/>
                  </a:lnTo>
                  <a:lnTo>
                    <a:pt x="7596608" y="7305779"/>
                  </a:lnTo>
                  <a:lnTo>
                    <a:pt x="7591845" y="7312844"/>
                  </a:lnTo>
                  <a:lnTo>
                    <a:pt x="7590099" y="7321495"/>
                  </a:lnTo>
                  <a:lnTo>
                    <a:pt x="7591845" y="7330146"/>
                  </a:lnTo>
                  <a:lnTo>
                    <a:pt x="7596608" y="7337210"/>
                  </a:lnTo>
                  <a:lnTo>
                    <a:pt x="7603673" y="7341973"/>
                  </a:lnTo>
                  <a:lnTo>
                    <a:pt x="7612368" y="7343720"/>
                  </a:lnTo>
                  <a:lnTo>
                    <a:pt x="7621019" y="7341973"/>
                  </a:lnTo>
                  <a:lnTo>
                    <a:pt x="7628084" y="7337210"/>
                  </a:lnTo>
                  <a:lnTo>
                    <a:pt x="7632847" y="7330146"/>
                  </a:lnTo>
                  <a:lnTo>
                    <a:pt x="7634593" y="7321495"/>
                  </a:lnTo>
                  <a:lnTo>
                    <a:pt x="7632846" y="7312844"/>
                  </a:lnTo>
                  <a:lnTo>
                    <a:pt x="7628078" y="7305779"/>
                  </a:lnTo>
                  <a:lnTo>
                    <a:pt x="7621000" y="7301016"/>
                  </a:lnTo>
                  <a:lnTo>
                    <a:pt x="7612324" y="7299270"/>
                  </a:lnTo>
                  <a:close/>
                </a:path>
                <a:path w="11962130" h="7343775">
                  <a:moveTo>
                    <a:pt x="7523379" y="7299270"/>
                  </a:moveTo>
                  <a:lnTo>
                    <a:pt x="7514728" y="7301016"/>
                  </a:lnTo>
                  <a:lnTo>
                    <a:pt x="7507664" y="7305779"/>
                  </a:lnTo>
                  <a:lnTo>
                    <a:pt x="7502901" y="7312844"/>
                  </a:lnTo>
                  <a:lnTo>
                    <a:pt x="7501154" y="7321495"/>
                  </a:lnTo>
                  <a:lnTo>
                    <a:pt x="7502901" y="7330146"/>
                  </a:lnTo>
                  <a:lnTo>
                    <a:pt x="7507664" y="7337210"/>
                  </a:lnTo>
                  <a:lnTo>
                    <a:pt x="7514728" y="7341973"/>
                  </a:lnTo>
                  <a:lnTo>
                    <a:pt x="7523424" y="7343720"/>
                  </a:lnTo>
                  <a:lnTo>
                    <a:pt x="7532075" y="7341973"/>
                  </a:lnTo>
                  <a:lnTo>
                    <a:pt x="7539139" y="7337210"/>
                  </a:lnTo>
                  <a:lnTo>
                    <a:pt x="7543902" y="7330146"/>
                  </a:lnTo>
                  <a:lnTo>
                    <a:pt x="7545649" y="7321495"/>
                  </a:lnTo>
                  <a:lnTo>
                    <a:pt x="7543901" y="7312844"/>
                  </a:lnTo>
                  <a:lnTo>
                    <a:pt x="7539134" y="7305779"/>
                  </a:lnTo>
                  <a:lnTo>
                    <a:pt x="7532056" y="7301016"/>
                  </a:lnTo>
                  <a:lnTo>
                    <a:pt x="7523379" y="7299270"/>
                  </a:lnTo>
                  <a:close/>
                </a:path>
                <a:path w="11962130" h="7343775">
                  <a:moveTo>
                    <a:pt x="7434435" y="7299270"/>
                  </a:moveTo>
                  <a:lnTo>
                    <a:pt x="7425784" y="7301016"/>
                  </a:lnTo>
                  <a:lnTo>
                    <a:pt x="7418719" y="7305779"/>
                  </a:lnTo>
                  <a:lnTo>
                    <a:pt x="7413956" y="7312844"/>
                  </a:lnTo>
                  <a:lnTo>
                    <a:pt x="7412210" y="7321495"/>
                  </a:lnTo>
                  <a:lnTo>
                    <a:pt x="7413956" y="7330146"/>
                  </a:lnTo>
                  <a:lnTo>
                    <a:pt x="7418719" y="7337210"/>
                  </a:lnTo>
                  <a:lnTo>
                    <a:pt x="7425784" y="7341973"/>
                  </a:lnTo>
                  <a:lnTo>
                    <a:pt x="7434479" y="7343720"/>
                  </a:lnTo>
                  <a:lnTo>
                    <a:pt x="7443130" y="7341973"/>
                  </a:lnTo>
                  <a:lnTo>
                    <a:pt x="7450195" y="7337210"/>
                  </a:lnTo>
                  <a:lnTo>
                    <a:pt x="7454958" y="7330146"/>
                  </a:lnTo>
                  <a:lnTo>
                    <a:pt x="7456704" y="7321495"/>
                  </a:lnTo>
                  <a:lnTo>
                    <a:pt x="7454957" y="7312844"/>
                  </a:lnTo>
                  <a:lnTo>
                    <a:pt x="7450189" y="7305779"/>
                  </a:lnTo>
                  <a:lnTo>
                    <a:pt x="7443111" y="7301016"/>
                  </a:lnTo>
                  <a:lnTo>
                    <a:pt x="7434435" y="7299270"/>
                  </a:lnTo>
                  <a:close/>
                </a:path>
                <a:path w="11962130" h="7343775">
                  <a:moveTo>
                    <a:pt x="7345490" y="7299270"/>
                  </a:moveTo>
                  <a:lnTo>
                    <a:pt x="7336839" y="7301016"/>
                  </a:lnTo>
                  <a:lnTo>
                    <a:pt x="7329775" y="7305779"/>
                  </a:lnTo>
                  <a:lnTo>
                    <a:pt x="7325012" y="7312844"/>
                  </a:lnTo>
                  <a:lnTo>
                    <a:pt x="7323265" y="7321495"/>
                  </a:lnTo>
                  <a:lnTo>
                    <a:pt x="7325012" y="7330146"/>
                  </a:lnTo>
                  <a:lnTo>
                    <a:pt x="7329775" y="7337210"/>
                  </a:lnTo>
                  <a:lnTo>
                    <a:pt x="7336839" y="7341973"/>
                  </a:lnTo>
                  <a:lnTo>
                    <a:pt x="7345535" y="7343720"/>
                  </a:lnTo>
                  <a:lnTo>
                    <a:pt x="7354186" y="7341973"/>
                  </a:lnTo>
                  <a:lnTo>
                    <a:pt x="7361250" y="7337210"/>
                  </a:lnTo>
                  <a:lnTo>
                    <a:pt x="7366013" y="7330146"/>
                  </a:lnTo>
                  <a:lnTo>
                    <a:pt x="7367760" y="7321495"/>
                  </a:lnTo>
                  <a:lnTo>
                    <a:pt x="7366012" y="7312844"/>
                  </a:lnTo>
                  <a:lnTo>
                    <a:pt x="7361245" y="7305779"/>
                  </a:lnTo>
                  <a:lnTo>
                    <a:pt x="7354167" y="7301016"/>
                  </a:lnTo>
                  <a:lnTo>
                    <a:pt x="7345490" y="7299270"/>
                  </a:lnTo>
                  <a:close/>
                </a:path>
                <a:path w="11962130" h="7343775">
                  <a:moveTo>
                    <a:pt x="7256546" y="7299270"/>
                  </a:moveTo>
                  <a:lnTo>
                    <a:pt x="7247895" y="7301016"/>
                  </a:lnTo>
                  <a:lnTo>
                    <a:pt x="7240830" y="7305779"/>
                  </a:lnTo>
                  <a:lnTo>
                    <a:pt x="7236067" y="7312844"/>
                  </a:lnTo>
                  <a:lnTo>
                    <a:pt x="7234321" y="7321495"/>
                  </a:lnTo>
                  <a:lnTo>
                    <a:pt x="7236067" y="7330146"/>
                  </a:lnTo>
                  <a:lnTo>
                    <a:pt x="7240830" y="7337210"/>
                  </a:lnTo>
                  <a:lnTo>
                    <a:pt x="7247895" y="7341973"/>
                  </a:lnTo>
                  <a:lnTo>
                    <a:pt x="7256590" y="7343720"/>
                  </a:lnTo>
                  <a:lnTo>
                    <a:pt x="7265241" y="7341973"/>
                  </a:lnTo>
                  <a:lnTo>
                    <a:pt x="7272306" y="7337210"/>
                  </a:lnTo>
                  <a:lnTo>
                    <a:pt x="7277069" y="7330146"/>
                  </a:lnTo>
                  <a:lnTo>
                    <a:pt x="7278815" y="7321495"/>
                  </a:lnTo>
                  <a:lnTo>
                    <a:pt x="7277068" y="7312844"/>
                  </a:lnTo>
                  <a:lnTo>
                    <a:pt x="7272300" y="7305779"/>
                  </a:lnTo>
                  <a:lnTo>
                    <a:pt x="7265222" y="7301016"/>
                  </a:lnTo>
                  <a:lnTo>
                    <a:pt x="7256546" y="7299270"/>
                  </a:lnTo>
                  <a:close/>
                </a:path>
                <a:path w="11962130" h="7343775">
                  <a:moveTo>
                    <a:pt x="7167601" y="7299270"/>
                  </a:moveTo>
                  <a:lnTo>
                    <a:pt x="7158950" y="7301016"/>
                  </a:lnTo>
                  <a:lnTo>
                    <a:pt x="7151886" y="7305779"/>
                  </a:lnTo>
                  <a:lnTo>
                    <a:pt x="7147123" y="7312844"/>
                  </a:lnTo>
                  <a:lnTo>
                    <a:pt x="7145376" y="7321495"/>
                  </a:lnTo>
                  <a:lnTo>
                    <a:pt x="7147123" y="7330146"/>
                  </a:lnTo>
                  <a:lnTo>
                    <a:pt x="7151886" y="7337210"/>
                  </a:lnTo>
                  <a:lnTo>
                    <a:pt x="7158950" y="7341973"/>
                  </a:lnTo>
                  <a:lnTo>
                    <a:pt x="7167646" y="7343720"/>
                  </a:lnTo>
                  <a:lnTo>
                    <a:pt x="7176297" y="7341973"/>
                  </a:lnTo>
                  <a:lnTo>
                    <a:pt x="7183361" y="7337210"/>
                  </a:lnTo>
                  <a:lnTo>
                    <a:pt x="7188124" y="7330146"/>
                  </a:lnTo>
                  <a:lnTo>
                    <a:pt x="7189871" y="7321495"/>
                  </a:lnTo>
                  <a:lnTo>
                    <a:pt x="7188124" y="7312844"/>
                  </a:lnTo>
                  <a:lnTo>
                    <a:pt x="7183356" y="7305779"/>
                  </a:lnTo>
                  <a:lnTo>
                    <a:pt x="7176278" y="7301016"/>
                  </a:lnTo>
                  <a:lnTo>
                    <a:pt x="7167601" y="7299270"/>
                  </a:lnTo>
                  <a:close/>
                </a:path>
                <a:path w="11962130" h="7343775">
                  <a:moveTo>
                    <a:pt x="7078657" y="7299270"/>
                  </a:moveTo>
                  <a:lnTo>
                    <a:pt x="7070006" y="7301016"/>
                  </a:lnTo>
                  <a:lnTo>
                    <a:pt x="7062941" y="7305779"/>
                  </a:lnTo>
                  <a:lnTo>
                    <a:pt x="7058178" y="7312844"/>
                  </a:lnTo>
                  <a:lnTo>
                    <a:pt x="7056432" y="7321495"/>
                  </a:lnTo>
                  <a:lnTo>
                    <a:pt x="7058178" y="7330146"/>
                  </a:lnTo>
                  <a:lnTo>
                    <a:pt x="7062941" y="7337210"/>
                  </a:lnTo>
                  <a:lnTo>
                    <a:pt x="7070006" y="7341973"/>
                  </a:lnTo>
                  <a:lnTo>
                    <a:pt x="7078701" y="7343720"/>
                  </a:lnTo>
                  <a:lnTo>
                    <a:pt x="7087352" y="7341973"/>
                  </a:lnTo>
                  <a:lnTo>
                    <a:pt x="7094417" y="7337210"/>
                  </a:lnTo>
                  <a:lnTo>
                    <a:pt x="7099180" y="7330146"/>
                  </a:lnTo>
                  <a:lnTo>
                    <a:pt x="7100926" y="7321495"/>
                  </a:lnTo>
                  <a:lnTo>
                    <a:pt x="7099179" y="7312844"/>
                  </a:lnTo>
                  <a:lnTo>
                    <a:pt x="7094411" y="7305779"/>
                  </a:lnTo>
                  <a:lnTo>
                    <a:pt x="7087334" y="7301016"/>
                  </a:lnTo>
                  <a:lnTo>
                    <a:pt x="7078657" y="7299270"/>
                  </a:lnTo>
                  <a:close/>
                </a:path>
                <a:path w="11962130" h="7343775">
                  <a:moveTo>
                    <a:pt x="6989712" y="7299270"/>
                  </a:moveTo>
                  <a:lnTo>
                    <a:pt x="6981061" y="7301016"/>
                  </a:lnTo>
                  <a:lnTo>
                    <a:pt x="6973997" y="7305779"/>
                  </a:lnTo>
                  <a:lnTo>
                    <a:pt x="6969234" y="7312844"/>
                  </a:lnTo>
                  <a:lnTo>
                    <a:pt x="6967487" y="7321495"/>
                  </a:lnTo>
                  <a:lnTo>
                    <a:pt x="6969234" y="7330146"/>
                  </a:lnTo>
                  <a:lnTo>
                    <a:pt x="6973997" y="7337210"/>
                  </a:lnTo>
                  <a:lnTo>
                    <a:pt x="6981061" y="7341973"/>
                  </a:lnTo>
                  <a:lnTo>
                    <a:pt x="6989757" y="7343720"/>
                  </a:lnTo>
                  <a:lnTo>
                    <a:pt x="6998408" y="7341973"/>
                  </a:lnTo>
                  <a:lnTo>
                    <a:pt x="7005472" y="7337210"/>
                  </a:lnTo>
                  <a:lnTo>
                    <a:pt x="7010235" y="7330146"/>
                  </a:lnTo>
                  <a:lnTo>
                    <a:pt x="7011982" y="7321495"/>
                  </a:lnTo>
                  <a:lnTo>
                    <a:pt x="7010235" y="7312844"/>
                  </a:lnTo>
                  <a:lnTo>
                    <a:pt x="7005467" y="7305779"/>
                  </a:lnTo>
                  <a:lnTo>
                    <a:pt x="6998389" y="7301016"/>
                  </a:lnTo>
                  <a:lnTo>
                    <a:pt x="6989712" y="7299270"/>
                  </a:lnTo>
                  <a:close/>
                </a:path>
                <a:path w="11962130" h="7343775">
                  <a:moveTo>
                    <a:pt x="6900768" y="7299270"/>
                  </a:moveTo>
                  <a:lnTo>
                    <a:pt x="6892117" y="7301016"/>
                  </a:lnTo>
                  <a:lnTo>
                    <a:pt x="6885053" y="7305779"/>
                  </a:lnTo>
                  <a:lnTo>
                    <a:pt x="6880290" y="7312844"/>
                  </a:lnTo>
                  <a:lnTo>
                    <a:pt x="6878543" y="7321495"/>
                  </a:lnTo>
                  <a:lnTo>
                    <a:pt x="6880290" y="7330146"/>
                  </a:lnTo>
                  <a:lnTo>
                    <a:pt x="6885053" y="7337210"/>
                  </a:lnTo>
                  <a:lnTo>
                    <a:pt x="6892117" y="7341973"/>
                  </a:lnTo>
                  <a:lnTo>
                    <a:pt x="6900812" y="7343720"/>
                  </a:lnTo>
                  <a:lnTo>
                    <a:pt x="6909463" y="7341973"/>
                  </a:lnTo>
                  <a:lnTo>
                    <a:pt x="6916528" y="7337210"/>
                  </a:lnTo>
                  <a:lnTo>
                    <a:pt x="6921291" y="7330146"/>
                  </a:lnTo>
                  <a:lnTo>
                    <a:pt x="6923037" y="7321495"/>
                  </a:lnTo>
                  <a:lnTo>
                    <a:pt x="6921290" y="7312844"/>
                  </a:lnTo>
                  <a:lnTo>
                    <a:pt x="6916522" y="7305779"/>
                  </a:lnTo>
                  <a:lnTo>
                    <a:pt x="6909445" y="7301016"/>
                  </a:lnTo>
                  <a:lnTo>
                    <a:pt x="6900768" y="7299270"/>
                  </a:lnTo>
                  <a:close/>
                </a:path>
                <a:path w="11962130" h="7343775">
                  <a:moveTo>
                    <a:pt x="6811824" y="7299270"/>
                  </a:moveTo>
                  <a:lnTo>
                    <a:pt x="6803173" y="7301016"/>
                  </a:lnTo>
                  <a:lnTo>
                    <a:pt x="6796108" y="7305779"/>
                  </a:lnTo>
                  <a:lnTo>
                    <a:pt x="6791345" y="7312844"/>
                  </a:lnTo>
                  <a:lnTo>
                    <a:pt x="6789599" y="7321495"/>
                  </a:lnTo>
                  <a:lnTo>
                    <a:pt x="6791345" y="7330146"/>
                  </a:lnTo>
                  <a:lnTo>
                    <a:pt x="6796108" y="7337210"/>
                  </a:lnTo>
                  <a:lnTo>
                    <a:pt x="6803173" y="7341973"/>
                  </a:lnTo>
                  <a:lnTo>
                    <a:pt x="6811868" y="7343720"/>
                  </a:lnTo>
                  <a:lnTo>
                    <a:pt x="6820519" y="7341973"/>
                  </a:lnTo>
                  <a:lnTo>
                    <a:pt x="6827583" y="7337210"/>
                  </a:lnTo>
                  <a:lnTo>
                    <a:pt x="6832346" y="7330146"/>
                  </a:lnTo>
                  <a:lnTo>
                    <a:pt x="6834093" y="7321495"/>
                  </a:lnTo>
                  <a:lnTo>
                    <a:pt x="6832346" y="7312844"/>
                  </a:lnTo>
                  <a:lnTo>
                    <a:pt x="6827578" y="7305779"/>
                  </a:lnTo>
                  <a:lnTo>
                    <a:pt x="6820500" y="7301016"/>
                  </a:lnTo>
                  <a:lnTo>
                    <a:pt x="6811824" y="7299270"/>
                  </a:lnTo>
                  <a:close/>
                </a:path>
                <a:path w="11962130" h="7343775">
                  <a:moveTo>
                    <a:pt x="6722879" y="7299270"/>
                  </a:moveTo>
                  <a:lnTo>
                    <a:pt x="6714228" y="7301016"/>
                  </a:lnTo>
                  <a:lnTo>
                    <a:pt x="6707164" y="7305779"/>
                  </a:lnTo>
                  <a:lnTo>
                    <a:pt x="6702401" y="7312844"/>
                  </a:lnTo>
                  <a:lnTo>
                    <a:pt x="6700654" y="7321495"/>
                  </a:lnTo>
                  <a:lnTo>
                    <a:pt x="6702401" y="7330146"/>
                  </a:lnTo>
                  <a:lnTo>
                    <a:pt x="6707164" y="7337210"/>
                  </a:lnTo>
                  <a:lnTo>
                    <a:pt x="6714228" y="7341973"/>
                  </a:lnTo>
                  <a:lnTo>
                    <a:pt x="6722924" y="7343720"/>
                  </a:lnTo>
                  <a:lnTo>
                    <a:pt x="6731575" y="7341973"/>
                  </a:lnTo>
                  <a:lnTo>
                    <a:pt x="6738639" y="7337210"/>
                  </a:lnTo>
                  <a:lnTo>
                    <a:pt x="6743402" y="7330146"/>
                  </a:lnTo>
                  <a:lnTo>
                    <a:pt x="6745149" y="7321495"/>
                  </a:lnTo>
                  <a:lnTo>
                    <a:pt x="6743401" y="7312844"/>
                  </a:lnTo>
                  <a:lnTo>
                    <a:pt x="6738633" y="7305779"/>
                  </a:lnTo>
                  <a:lnTo>
                    <a:pt x="6731556" y="7301016"/>
                  </a:lnTo>
                  <a:lnTo>
                    <a:pt x="6722879" y="7299270"/>
                  </a:lnTo>
                  <a:close/>
                </a:path>
                <a:path w="11962130" h="7343775">
                  <a:moveTo>
                    <a:pt x="6633935" y="7299270"/>
                  </a:moveTo>
                  <a:lnTo>
                    <a:pt x="6625284" y="7301016"/>
                  </a:lnTo>
                  <a:lnTo>
                    <a:pt x="6618219" y="7305779"/>
                  </a:lnTo>
                  <a:lnTo>
                    <a:pt x="6613456" y="7312844"/>
                  </a:lnTo>
                  <a:lnTo>
                    <a:pt x="6611710" y="7321495"/>
                  </a:lnTo>
                  <a:lnTo>
                    <a:pt x="6613456" y="7330146"/>
                  </a:lnTo>
                  <a:lnTo>
                    <a:pt x="6618219" y="7337210"/>
                  </a:lnTo>
                  <a:lnTo>
                    <a:pt x="6625284" y="7341973"/>
                  </a:lnTo>
                  <a:lnTo>
                    <a:pt x="6633979" y="7343720"/>
                  </a:lnTo>
                  <a:lnTo>
                    <a:pt x="6642630" y="7341973"/>
                  </a:lnTo>
                  <a:lnTo>
                    <a:pt x="6649695" y="7337210"/>
                  </a:lnTo>
                  <a:lnTo>
                    <a:pt x="6654458" y="7330146"/>
                  </a:lnTo>
                  <a:lnTo>
                    <a:pt x="6656204" y="7321495"/>
                  </a:lnTo>
                  <a:lnTo>
                    <a:pt x="6654457" y="7312844"/>
                  </a:lnTo>
                  <a:lnTo>
                    <a:pt x="6649689" y="7305779"/>
                  </a:lnTo>
                  <a:lnTo>
                    <a:pt x="6642611" y="7301016"/>
                  </a:lnTo>
                  <a:lnTo>
                    <a:pt x="6633935" y="7299270"/>
                  </a:lnTo>
                  <a:close/>
                </a:path>
                <a:path w="11962130" h="7343775">
                  <a:moveTo>
                    <a:pt x="6544990" y="7299270"/>
                  </a:moveTo>
                  <a:lnTo>
                    <a:pt x="6536339" y="7301016"/>
                  </a:lnTo>
                  <a:lnTo>
                    <a:pt x="6529275" y="7305779"/>
                  </a:lnTo>
                  <a:lnTo>
                    <a:pt x="6524512" y="7312844"/>
                  </a:lnTo>
                  <a:lnTo>
                    <a:pt x="6522765" y="7321495"/>
                  </a:lnTo>
                  <a:lnTo>
                    <a:pt x="6524512" y="7330146"/>
                  </a:lnTo>
                  <a:lnTo>
                    <a:pt x="6529275" y="7337210"/>
                  </a:lnTo>
                  <a:lnTo>
                    <a:pt x="6536339" y="7341973"/>
                  </a:lnTo>
                  <a:lnTo>
                    <a:pt x="6545035" y="7343720"/>
                  </a:lnTo>
                  <a:lnTo>
                    <a:pt x="6553686" y="7341973"/>
                  </a:lnTo>
                  <a:lnTo>
                    <a:pt x="6560750" y="7337210"/>
                  </a:lnTo>
                  <a:lnTo>
                    <a:pt x="6565513" y="7330146"/>
                  </a:lnTo>
                  <a:lnTo>
                    <a:pt x="6567260" y="7321495"/>
                  </a:lnTo>
                  <a:lnTo>
                    <a:pt x="6565512" y="7312844"/>
                  </a:lnTo>
                  <a:lnTo>
                    <a:pt x="6560745" y="7305779"/>
                  </a:lnTo>
                  <a:lnTo>
                    <a:pt x="6553667" y="7301016"/>
                  </a:lnTo>
                  <a:lnTo>
                    <a:pt x="6544990" y="7299270"/>
                  </a:lnTo>
                  <a:close/>
                </a:path>
                <a:path w="11962130" h="7343775">
                  <a:moveTo>
                    <a:pt x="6456046" y="7299270"/>
                  </a:moveTo>
                  <a:lnTo>
                    <a:pt x="6447395" y="7301016"/>
                  </a:lnTo>
                  <a:lnTo>
                    <a:pt x="6440330" y="7305779"/>
                  </a:lnTo>
                  <a:lnTo>
                    <a:pt x="6435567" y="7312844"/>
                  </a:lnTo>
                  <a:lnTo>
                    <a:pt x="6433821" y="7321495"/>
                  </a:lnTo>
                  <a:lnTo>
                    <a:pt x="6435567" y="7330146"/>
                  </a:lnTo>
                  <a:lnTo>
                    <a:pt x="6440330" y="7337210"/>
                  </a:lnTo>
                  <a:lnTo>
                    <a:pt x="6447395" y="7341973"/>
                  </a:lnTo>
                  <a:lnTo>
                    <a:pt x="6456090" y="7343720"/>
                  </a:lnTo>
                  <a:lnTo>
                    <a:pt x="6464741" y="7341973"/>
                  </a:lnTo>
                  <a:lnTo>
                    <a:pt x="6471806" y="7337210"/>
                  </a:lnTo>
                  <a:lnTo>
                    <a:pt x="6476569" y="7330146"/>
                  </a:lnTo>
                  <a:lnTo>
                    <a:pt x="6478315" y="7321495"/>
                  </a:lnTo>
                  <a:lnTo>
                    <a:pt x="6476568" y="7312844"/>
                  </a:lnTo>
                  <a:lnTo>
                    <a:pt x="6471800" y="7305779"/>
                  </a:lnTo>
                  <a:lnTo>
                    <a:pt x="6464722" y="7301016"/>
                  </a:lnTo>
                  <a:lnTo>
                    <a:pt x="6456046" y="7299270"/>
                  </a:lnTo>
                  <a:close/>
                </a:path>
                <a:path w="11962130" h="7343775">
                  <a:moveTo>
                    <a:pt x="6367101" y="7299270"/>
                  </a:moveTo>
                  <a:lnTo>
                    <a:pt x="6358450" y="7301016"/>
                  </a:lnTo>
                  <a:lnTo>
                    <a:pt x="6351386" y="7305779"/>
                  </a:lnTo>
                  <a:lnTo>
                    <a:pt x="6346623" y="7312844"/>
                  </a:lnTo>
                  <a:lnTo>
                    <a:pt x="6344876" y="7321495"/>
                  </a:lnTo>
                  <a:lnTo>
                    <a:pt x="6346623" y="7330146"/>
                  </a:lnTo>
                  <a:lnTo>
                    <a:pt x="6351386" y="7337210"/>
                  </a:lnTo>
                  <a:lnTo>
                    <a:pt x="6358450" y="7341973"/>
                  </a:lnTo>
                  <a:lnTo>
                    <a:pt x="6367146" y="7343720"/>
                  </a:lnTo>
                  <a:lnTo>
                    <a:pt x="6375797" y="7341973"/>
                  </a:lnTo>
                  <a:lnTo>
                    <a:pt x="6382861" y="7337210"/>
                  </a:lnTo>
                  <a:lnTo>
                    <a:pt x="6387624" y="7330146"/>
                  </a:lnTo>
                  <a:lnTo>
                    <a:pt x="6389371" y="7321495"/>
                  </a:lnTo>
                  <a:lnTo>
                    <a:pt x="6387624" y="7312844"/>
                  </a:lnTo>
                  <a:lnTo>
                    <a:pt x="6382856" y="7305779"/>
                  </a:lnTo>
                  <a:lnTo>
                    <a:pt x="6375778" y="7301016"/>
                  </a:lnTo>
                  <a:lnTo>
                    <a:pt x="6367101" y="7299270"/>
                  </a:lnTo>
                  <a:close/>
                </a:path>
                <a:path w="11962130" h="7343775">
                  <a:moveTo>
                    <a:pt x="6278157" y="7299270"/>
                  </a:moveTo>
                  <a:lnTo>
                    <a:pt x="6269506" y="7301016"/>
                  </a:lnTo>
                  <a:lnTo>
                    <a:pt x="6262441" y="7305779"/>
                  </a:lnTo>
                  <a:lnTo>
                    <a:pt x="6257678" y="7312844"/>
                  </a:lnTo>
                  <a:lnTo>
                    <a:pt x="6255932" y="7321495"/>
                  </a:lnTo>
                  <a:lnTo>
                    <a:pt x="6257678" y="7330146"/>
                  </a:lnTo>
                  <a:lnTo>
                    <a:pt x="6262441" y="7337210"/>
                  </a:lnTo>
                  <a:lnTo>
                    <a:pt x="6269506" y="7341973"/>
                  </a:lnTo>
                  <a:lnTo>
                    <a:pt x="6278201" y="7343720"/>
                  </a:lnTo>
                  <a:lnTo>
                    <a:pt x="6286852" y="7341973"/>
                  </a:lnTo>
                  <a:lnTo>
                    <a:pt x="6293917" y="7337210"/>
                  </a:lnTo>
                  <a:lnTo>
                    <a:pt x="6298680" y="7330146"/>
                  </a:lnTo>
                  <a:lnTo>
                    <a:pt x="6300426" y="7321495"/>
                  </a:lnTo>
                  <a:lnTo>
                    <a:pt x="6298679" y="7312844"/>
                  </a:lnTo>
                  <a:lnTo>
                    <a:pt x="6293911" y="7305779"/>
                  </a:lnTo>
                  <a:lnTo>
                    <a:pt x="6286834" y="7301016"/>
                  </a:lnTo>
                  <a:lnTo>
                    <a:pt x="6278157" y="7299270"/>
                  </a:lnTo>
                  <a:close/>
                </a:path>
                <a:path w="11962130" h="7343775">
                  <a:moveTo>
                    <a:pt x="6189212" y="7299270"/>
                  </a:moveTo>
                  <a:lnTo>
                    <a:pt x="6180561" y="7301016"/>
                  </a:lnTo>
                  <a:lnTo>
                    <a:pt x="6173497" y="7305779"/>
                  </a:lnTo>
                  <a:lnTo>
                    <a:pt x="6168734" y="7312844"/>
                  </a:lnTo>
                  <a:lnTo>
                    <a:pt x="6166987" y="7321495"/>
                  </a:lnTo>
                  <a:lnTo>
                    <a:pt x="6168734" y="7330146"/>
                  </a:lnTo>
                  <a:lnTo>
                    <a:pt x="6173497" y="7337210"/>
                  </a:lnTo>
                  <a:lnTo>
                    <a:pt x="6180561" y="7341973"/>
                  </a:lnTo>
                  <a:lnTo>
                    <a:pt x="6189257" y="7343720"/>
                  </a:lnTo>
                  <a:lnTo>
                    <a:pt x="6197908" y="7341973"/>
                  </a:lnTo>
                  <a:lnTo>
                    <a:pt x="6204972" y="7337210"/>
                  </a:lnTo>
                  <a:lnTo>
                    <a:pt x="6209735" y="7330146"/>
                  </a:lnTo>
                  <a:lnTo>
                    <a:pt x="6211482" y="7321495"/>
                  </a:lnTo>
                  <a:lnTo>
                    <a:pt x="6209735" y="7312844"/>
                  </a:lnTo>
                  <a:lnTo>
                    <a:pt x="6204967" y="7305779"/>
                  </a:lnTo>
                  <a:lnTo>
                    <a:pt x="6197889" y="7301016"/>
                  </a:lnTo>
                  <a:lnTo>
                    <a:pt x="6189212" y="7299270"/>
                  </a:lnTo>
                  <a:close/>
                </a:path>
                <a:path w="11962130" h="7343775">
                  <a:moveTo>
                    <a:pt x="6100268" y="7299270"/>
                  </a:moveTo>
                  <a:lnTo>
                    <a:pt x="6091617" y="7301016"/>
                  </a:lnTo>
                  <a:lnTo>
                    <a:pt x="6084553" y="7305779"/>
                  </a:lnTo>
                  <a:lnTo>
                    <a:pt x="6079790" y="7312844"/>
                  </a:lnTo>
                  <a:lnTo>
                    <a:pt x="6078043" y="7321495"/>
                  </a:lnTo>
                  <a:lnTo>
                    <a:pt x="6079790" y="7330146"/>
                  </a:lnTo>
                  <a:lnTo>
                    <a:pt x="6084553" y="7337210"/>
                  </a:lnTo>
                  <a:lnTo>
                    <a:pt x="6091617" y="7341973"/>
                  </a:lnTo>
                  <a:lnTo>
                    <a:pt x="6100312" y="7343720"/>
                  </a:lnTo>
                  <a:lnTo>
                    <a:pt x="6108963" y="7341973"/>
                  </a:lnTo>
                  <a:lnTo>
                    <a:pt x="6116028" y="7337210"/>
                  </a:lnTo>
                  <a:lnTo>
                    <a:pt x="6120791" y="7330146"/>
                  </a:lnTo>
                  <a:lnTo>
                    <a:pt x="6122537" y="7321495"/>
                  </a:lnTo>
                  <a:lnTo>
                    <a:pt x="6120790" y="7312844"/>
                  </a:lnTo>
                  <a:lnTo>
                    <a:pt x="6116022" y="7305779"/>
                  </a:lnTo>
                  <a:lnTo>
                    <a:pt x="6108945" y="7301016"/>
                  </a:lnTo>
                  <a:lnTo>
                    <a:pt x="6100268" y="7299270"/>
                  </a:lnTo>
                  <a:close/>
                </a:path>
                <a:path w="11962130" h="7343775">
                  <a:moveTo>
                    <a:pt x="6011324" y="7299270"/>
                  </a:moveTo>
                  <a:lnTo>
                    <a:pt x="6002673" y="7301016"/>
                  </a:lnTo>
                  <a:lnTo>
                    <a:pt x="5995608" y="7305779"/>
                  </a:lnTo>
                  <a:lnTo>
                    <a:pt x="5990845" y="7312844"/>
                  </a:lnTo>
                  <a:lnTo>
                    <a:pt x="5989099" y="7321495"/>
                  </a:lnTo>
                  <a:lnTo>
                    <a:pt x="5990845" y="7330146"/>
                  </a:lnTo>
                  <a:lnTo>
                    <a:pt x="5995608" y="7337210"/>
                  </a:lnTo>
                  <a:lnTo>
                    <a:pt x="6002673" y="7341973"/>
                  </a:lnTo>
                  <a:lnTo>
                    <a:pt x="6011368" y="7343720"/>
                  </a:lnTo>
                  <a:lnTo>
                    <a:pt x="6020019" y="7341973"/>
                  </a:lnTo>
                  <a:lnTo>
                    <a:pt x="6027083" y="7337210"/>
                  </a:lnTo>
                  <a:lnTo>
                    <a:pt x="6031846" y="7330146"/>
                  </a:lnTo>
                  <a:lnTo>
                    <a:pt x="6033593" y="7321495"/>
                  </a:lnTo>
                  <a:lnTo>
                    <a:pt x="6031846" y="7312844"/>
                  </a:lnTo>
                  <a:lnTo>
                    <a:pt x="6027078" y="7305779"/>
                  </a:lnTo>
                  <a:lnTo>
                    <a:pt x="6020000" y="7301016"/>
                  </a:lnTo>
                  <a:lnTo>
                    <a:pt x="6011324" y="7299270"/>
                  </a:lnTo>
                  <a:close/>
                </a:path>
                <a:path w="11962130" h="7343775">
                  <a:moveTo>
                    <a:pt x="5922379" y="7299270"/>
                  </a:moveTo>
                  <a:lnTo>
                    <a:pt x="5913728" y="7301016"/>
                  </a:lnTo>
                  <a:lnTo>
                    <a:pt x="5906664" y="7305779"/>
                  </a:lnTo>
                  <a:lnTo>
                    <a:pt x="5901901" y="7312844"/>
                  </a:lnTo>
                  <a:lnTo>
                    <a:pt x="5900154" y="7321495"/>
                  </a:lnTo>
                  <a:lnTo>
                    <a:pt x="5901901" y="7330146"/>
                  </a:lnTo>
                  <a:lnTo>
                    <a:pt x="5906664" y="7337210"/>
                  </a:lnTo>
                  <a:lnTo>
                    <a:pt x="5913728" y="7341973"/>
                  </a:lnTo>
                  <a:lnTo>
                    <a:pt x="5922424" y="7343720"/>
                  </a:lnTo>
                  <a:lnTo>
                    <a:pt x="5931075" y="7341973"/>
                  </a:lnTo>
                  <a:lnTo>
                    <a:pt x="5938139" y="7337210"/>
                  </a:lnTo>
                  <a:lnTo>
                    <a:pt x="5942902" y="7330146"/>
                  </a:lnTo>
                  <a:lnTo>
                    <a:pt x="5944649" y="7321495"/>
                  </a:lnTo>
                  <a:lnTo>
                    <a:pt x="5942901" y="7312844"/>
                  </a:lnTo>
                  <a:lnTo>
                    <a:pt x="5938133" y="7305779"/>
                  </a:lnTo>
                  <a:lnTo>
                    <a:pt x="5931056" y="7301016"/>
                  </a:lnTo>
                  <a:lnTo>
                    <a:pt x="5922379" y="7299270"/>
                  </a:lnTo>
                  <a:close/>
                </a:path>
                <a:path w="11962130" h="7343775">
                  <a:moveTo>
                    <a:pt x="5833435" y="7299270"/>
                  </a:moveTo>
                  <a:lnTo>
                    <a:pt x="5824784" y="7301016"/>
                  </a:lnTo>
                  <a:lnTo>
                    <a:pt x="5817719" y="7305779"/>
                  </a:lnTo>
                  <a:lnTo>
                    <a:pt x="5812956" y="7312844"/>
                  </a:lnTo>
                  <a:lnTo>
                    <a:pt x="5811210" y="7321495"/>
                  </a:lnTo>
                  <a:lnTo>
                    <a:pt x="5812956" y="7330146"/>
                  </a:lnTo>
                  <a:lnTo>
                    <a:pt x="5817719" y="7337210"/>
                  </a:lnTo>
                  <a:lnTo>
                    <a:pt x="5824784" y="7341973"/>
                  </a:lnTo>
                  <a:lnTo>
                    <a:pt x="5833479" y="7343720"/>
                  </a:lnTo>
                  <a:lnTo>
                    <a:pt x="5842130" y="7341973"/>
                  </a:lnTo>
                  <a:lnTo>
                    <a:pt x="5849195" y="7337210"/>
                  </a:lnTo>
                  <a:lnTo>
                    <a:pt x="5853958" y="7330146"/>
                  </a:lnTo>
                  <a:lnTo>
                    <a:pt x="5855704" y="7321495"/>
                  </a:lnTo>
                  <a:lnTo>
                    <a:pt x="5853957" y="7312844"/>
                  </a:lnTo>
                  <a:lnTo>
                    <a:pt x="5849189" y="7305779"/>
                  </a:lnTo>
                  <a:lnTo>
                    <a:pt x="5842111" y="7301016"/>
                  </a:lnTo>
                  <a:lnTo>
                    <a:pt x="5833435" y="7299270"/>
                  </a:lnTo>
                  <a:close/>
                </a:path>
                <a:path w="11962130" h="7343775">
                  <a:moveTo>
                    <a:pt x="5744490" y="7299270"/>
                  </a:moveTo>
                  <a:lnTo>
                    <a:pt x="5735839" y="7301016"/>
                  </a:lnTo>
                  <a:lnTo>
                    <a:pt x="5728775" y="7305779"/>
                  </a:lnTo>
                  <a:lnTo>
                    <a:pt x="5724012" y="7312844"/>
                  </a:lnTo>
                  <a:lnTo>
                    <a:pt x="5722265" y="7321495"/>
                  </a:lnTo>
                  <a:lnTo>
                    <a:pt x="5724012" y="7330146"/>
                  </a:lnTo>
                  <a:lnTo>
                    <a:pt x="5728775" y="7337210"/>
                  </a:lnTo>
                  <a:lnTo>
                    <a:pt x="5735839" y="7341973"/>
                  </a:lnTo>
                  <a:lnTo>
                    <a:pt x="5744535" y="7343720"/>
                  </a:lnTo>
                  <a:lnTo>
                    <a:pt x="5753186" y="7341973"/>
                  </a:lnTo>
                  <a:lnTo>
                    <a:pt x="5760250" y="7337210"/>
                  </a:lnTo>
                  <a:lnTo>
                    <a:pt x="5765013" y="7330146"/>
                  </a:lnTo>
                  <a:lnTo>
                    <a:pt x="5766760" y="7321495"/>
                  </a:lnTo>
                  <a:lnTo>
                    <a:pt x="5765012" y="7312844"/>
                  </a:lnTo>
                  <a:lnTo>
                    <a:pt x="5760245" y="7305779"/>
                  </a:lnTo>
                  <a:lnTo>
                    <a:pt x="5753167" y="7301016"/>
                  </a:lnTo>
                  <a:lnTo>
                    <a:pt x="5744490" y="7299270"/>
                  </a:lnTo>
                  <a:close/>
                </a:path>
                <a:path w="11962130" h="7343775">
                  <a:moveTo>
                    <a:pt x="5655544" y="7299270"/>
                  </a:moveTo>
                  <a:lnTo>
                    <a:pt x="5646894" y="7301016"/>
                  </a:lnTo>
                  <a:lnTo>
                    <a:pt x="5639829" y="7305779"/>
                  </a:lnTo>
                  <a:lnTo>
                    <a:pt x="5635066" y="7312844"/>
                  </a:lnTo>
                  <a:lnTo>
                    <a:pt x="5633319" y="7321495"/>
                  </a:lnTo>
                  <a:lnTo>
                    <a:pt x="5635066" y="7330146"/>
                  </a:lnTo>
                  <a:lnTo>
                    <a:pt x="5639829" y="7337210"/>
                  </a:lnTo>
                  <a:lnTo>
                    <a:pt x="5646894" y="7341973"/>
                  </a:lnTo>
                  <a:lnTo>
                    <a:pt x="5655590" y="7343720"/>
                  </a:lnTo>
                  <a:lnTo>
                    <a:pt x="5664241" y="7341973"/>
                  </a:lnTo>
                  <a:lnTo>
                    <a:pt x="5671305" y="7337210"/>
                  </a:lnTo>
                  <a:lnTo>
                    <a:pt x="5676068" y="7330146"/>
                  </a:lnTo>
                  <a:lnTo>
                    <a:pt x="5677815" y="7321495"/>
                  </a:lnTo>
                  <a:lnTo>
                    <a:pt x="5676068" y="7312844"/>
                  </a:lnTo>
                  <a:lnTo>
                    <a:pt x="5671299" y="7305779"/>
                  </a:lnTo>
                  <a:lnTo>
                    <a:pt x="5664221" y="7301016"/>
                  </a:lnTo>
                  <a:lnTo>
                    <a:pt x="5655544" y="7299270"/>
                  </a:lnTo>
                  <a:close/>
                </a:path>
                <a:path w="11962130" h="7343775">
                  <a:moveTo>
                    <a:pt x="5566600" y="7299270"/>
                  </a:moveTo>
                  <a:lnTo>
                    <a:pt x="5557949" y="7301016"/>
                  </a:lnTo>
                  <a:lnTo>
                    <a:pt x="5550885" y="7305779"/>
                  </a:lnTo>
                  <a:lnTo>
                    <a:pt x="5546122" y="7312844"/>
                  </a:lnTo>
                  <a:lnTo>
                    <a:pt x="5544375" y="7321495"/>
                  </a:lnTo>
                  <a:lnTo>
                    <a:pt x="5546122" y="7330146"/>
                  </a:lnTo>
                  <a:lnTo>
                    <a:pt x="5550885" y="7337210"/>
                  </a:lnTo>
                  <a:lnTo>
                    <a:pt x="5557949" y="7341973"/>
                  </a:lnTo>
                  <a:lnTo>
                    <a:pt x="5566644" y="7343720"/>
                  </a:lnTo>
                  <a:lnTo>
                    <a:pt x="5575295" y="7341973"/>
                  </a:lnTo>
                  <a:lnTo>
                    <a:pt x="5582360" y="7337210"/>
                  </a:lnTo>
                  <a:lnTo>
                    <a:pt x="5587123" y="7330146"/>
                  </a:lnTo>
                  <a:lnTo>
                    <a:pt x="5588869" y="7321495"/>
                  </a:lnTo>
                  <a:lnTo>
                    <a:pt x="5587122" y="7312844"/>
                  </a:lnTo>
                  <a:lnTo>
                    <a:pt x="5582354" y="7305779"/>
                  </a:lnTo>
                  <a:lnTo>
                    <a:pt x="5575277" y="7301016"/>
                  </a:lnTo>
                  <a:lnTo>
                    <a:pt x="5566600" y="7299270"/>
                  </a:lnTo>
                  <a:close/>
                </a:path>
                <a:path w="11962130" h="7343775">
                  <a:moveTo>
                    <a:pt x="5477656" y="7299270"/>
                  </a:moveTo>
                  <a:lnTo>
                    <a:pt x="5469005" y="7301016"/>
                  </a:lnTo>
                  <a:lnTo>
                    <a:pt x="5461940" y="7305779"/>
                  </a:lnTo>
                  <a:lnTo>
                    <a:pt x="5457177" y="7312844"/>
                  </a:lnTo>
                  <a:lnTo>
                    <a:pt x="5455431" y="7321495"/>
                  </a:lnTo>
                  <a:lnTo>
                    <a:pt x="5457177" y="7330146"/>
                  </a:lnTo>
                  <a:lnTo>
                    <a:pt x="5461940" y="7337210"/>
                  </a:lnTo>
                  <a:lnTo>
                    <a:pt x="5469005" y="7341973"/>
                  </a:lnTo>
                  <a:lnTo>
                    <a:pt x="5477700" y="7343720"/>
                  </a:lnTo>
                  <a:lnTo>
                    <a:pt x="5486351" y="7341973"/>
                  </a:lnTo>
                  <a:lnTo>
                    <a:pt x="5493415" y="7337210"/>
                  </a:lnTo>
                  <a:lnTo>
                    <a:pt x="5498178" y="7330146"/>
                  </a:lnTo>
                  <a:lnTo>
                    <a:pt x="5499925" y="7321495"/>
                  </a:lnTo>
                  <a:lnTo>
                    <a:pt x="5498178" y="7312844"/>
                  </a:lnTo>
                  <a:lnTo>
                    <a:pt x="5493410" y="7305779"/>
                  </a:lnTo>
                  <a:lnTo>
                    <a:pt x="5486332" y="7301016"/>
                  </a:lnTo>
                  <a:lnTo>
                    <a:pt x="5477656" y="7299270"/>
                  </a:lnTo>
                  <a:close/>
                </a:path>
                <a:path w="11962130" h="7343775">
                  <a:moveTo>
                    <a:pt x="5388711" y="7299270"/>
                  </a:moveTo>
                  <a:lnTo>
                    <a:pt x="5380060" y="7301016"/>
                  </a:lnTo>
                  <a:lnTo>
                    <a:pt x="5372996" y="7305779"/>
                  </a:lnTo>
                  <a:lnTo>
                    <a:pt x="5368233" y="7312844"/>
                  </a:lnTo>
                  <a:lnTo>
                    <a:pt x="5366486" y="7321495"/>
                  </a:lnTo>
                  <a:lnTo>
                    <a:pt x="5368233" y="7330146"/>
                  </a:lnTo>
                  <a:lnTo>
                    <a:pt x="5372996" y="7337210"/>
                  </a:lnTo>
                  <a:lnTo>
                    <a:pt x="5380060" y="7341973"/>
                  </a:lnTo>
                  <a:lnTo>
                    <a:pt x="5388756" y="7343720"/>
                  </a:lnTo>
                  <a:lnTo>
                    <a:pt x="5397407" y="7341973"/>
                  </a:lnTo>
                  <a:lnTo>
                    <a:pt x="5404471" y="7337210"/>
                  </a:lnTo>
                  <a:lnTo>
                    <a:pt x="5409234" y="7330146"/>
                  </a:lnTo>
                  <a:lnTo>
                    <a:pt x="5410981" y="7321495"/>
                  </a:lnTo>
                  <a:lnTo>
                    <a:pt x="5409233" y="7312844"/>
                  </a:lnTo>
                  <a:lnTo>
                    <a:pt x="5404465" y="7305779"/>
                  </a:lnTo>
                  <a:lnTo>
                    <a:pt x="5397388" y="7301016"/>
                  </a:lnTo>
                  <a:lnTo>
                    <a:pt x="5388711" y="7299270"/>
                  </a:lnTo>
                  <a:close/>
                </a:path>
                <a:path w="11962130" h="7343775">
                  <a:moveTo>
                    <a:pt x="5299767" y="7299270"/>
                  </a:moveTo>
                  <a:lnTo>
                    <a:pt x="5291116" y="7301016"/>
                  </a:lnTo>
                  <a:lnTo>
                    <a:pt x="5284051" y="7305779"/>
                  </a:lnTo>
                  <a:lnTo>
                    <a:pt x="5279288" y="7312844"/>
                  </a:lnTo>
                  <a:lnTo>
                    <a:pt x="5277542" y="7321495"/>
                  </a:lnTo>
                  <a:lnTo>
                    <a:pt x="5279288" y="7330146"/>
                  </a:lnTo>
                  <a:lnTo>
                    <a:pt x="5284051" y="7337210"/>
                  </a:lnTo>
                  <a:lnTo>
                    <a:pt x="5291116" y="7341973"/>
                  </a:lnTo>
                  <a:lnTo>
                    <a:pt x="5299811" y="7343720"/>
                  </a:lnTo>
                  <a:lnTo>
                    <a:pt x="5308462" y="7341973"/>
                  </a:lnTo>
                  <a:lnTo>
                    <a:pt x="5315527" y="7337210"/>
                  </a:lnTo>
                  <a:lnTo>
                    <a:pt x="5320290" y="7330146"/>
                  </a:lnTo>
                  <a:lnTo>
                    <a:pt x="5322036" y="7321495"/>
                  </a:lnTo>
                  <a:lnTo>
                    <a:pt x="5320289" y="7312844"/>
                  </a:lnTo>
                  <a:lnTo>
                    <a:pt x="5315521" y="7305779"/>
                  </a:lnTo>
                  <a:lnTo>
                    <a:pt x="5308443" y="7301016"/>
                  </a:lnTo>
                  <a:lnTo>
                    <a:pt x="5299767" y="7299270"/>
                  </a:lnTo>
                  <a:close/>
                </a:path>
                <a:path w="11962130" h="7343775">
                  <a:moveTo>
                    <a:pt x="5210822" y="7299270"/>
                  </a:moveTo>
                  <a:lnTo>
                    <a:pt x="5202171" y="7301016"/>
                  </a:lnTo>
                  <a:lnTo>
                    <a:pt x="5195107" y="7305779"/>
                  </a:lnTo>
                  <a:lnTo>
                    <a:pt x="5190344" y="7312844"/>
                  </a:lnTo>
                  <a:lnTo>
                    <a:pt x="5188597" y="7321495"/>
                  </a:lnTo>
                  <a:lnTo>
                    <a:pt x="5190344" y="7330146"/>
                  </a:lnTo>
                  <a:lnTo>
                    <a:pt x="5195107" y="7337210"/>
                  </a:lnTo>
                  <a:lnTo>
                    <a:pt x="5202171" y="7341973"/>
                  </a:lnTo>
                  <a:lnTo>
                    <a:pt x="5210867" y="7343720"/>
                  </a:lnTo>
                  <a:lnTo>
                    <a:pt x="5219518" y="7341973"/>
                  </a:lnTo>
                  <a:lnTo>
                    <a:pt x="5226582" y="7337210"/>
                  </a:lnTo>
                  <a:lnTo>
                    <a:pt x="5231345" y="7330146"/>
                  </a:lnTo>
                  <a:lnTo>
                    <a:pt x="5233092" y="7321495"/>
                  </a:lnTo>
                  <a:lnTo>
                    <a:pt x="5231344" y="7312844"/>
                  </a:lnTo>
                  <a:lnTo>
                    <a:pt x="5226577" y="7305779"/>
                  </a:lnTo>
                  <a:lnTo>
                    <a:pt x="5219499" y="7301016"/>
                  </a:lnTo>
                  <a:lnTo>
                    <a:pt x="5210822" y="7299270"/>
                  </a:lnTo>
                  <a:close/>
                </a:path>
                <a:path w="11962130" h="7343775">
                  <a:moveTo>
                    <a:pt x="5121876" y="7299270"/>
                  </a:moveTo>
                  <a:lnTo>
                    <a:pt x="5113225" y="7301016"/>
                  </a:lnTo>
                  <a:lnTo>
                    <a:pt x="5106161" y="7305779"/>
                  </a:lnTo>
                  <a:lnTo>
                    <a:pt x="5101398" y="7312844"/>
                  </a:lnTo>
                  <a:lnTo>
                    <a:pt x="5099651" y="7321495"/>
                  </a:lnTo>
                  <a:lnTo>
                    <a:pt x="5101398" y="7330146"/>
                  </a:lnTo>
                  <a:lnTo>
                    <a:pt x="5106161" y="7337210"/>
                  </a:lnTo>
                  <a:lnTo>
                    <a:pt x="5113225" y="7341973"/>
                  </a:lnTo>
                  <a:lnTo>
                    <a:pt x="5121921" y="7343720"/>
                  </a:lnTo>
                  <a:lnTo>
                    <a:pt x="5130572" y="7341973"/>
                  </a:lnTo>
                  <a:lnTo>
                    <a:pt x="5137636" y="7337210"/>
                  </a:lnTo>
                  <a:lnTo>
                    <a:pt x="5142399" y="7330146"/>
                  </a:lnTo>
                  <a:lnTo>
                    <a:pt x="5144146" y="7321495"/>
                  </a:lnTo>
                  <a:lnTo>
                    <a:pt x="5142399" y="7312844"/>
                  </a:lnTo>
                  <a:lnTo>
                    <a:pt x="5137631" y="7305779"/>
                  </a:lnTo>
                  <a:lnTo>
                    <a:pt x="5130553" y="7301016"/>
                  </a:lnTo>
                  <a:lnTo>
                    <a:pt x="5121876" y="7299270"/>
                  </a:lnTo>
                  <a:close/>
                </a:path>
                <a:path w="11962130" h="7343775">
                  <a:moveTo>
                    <a:pt x="5032932" y="7299270"/>
                  </a:moveTo>
                  <a:lnTo>
                    <a:pt x="5024281" y="7301016"/>
                  </a:lnTo>
                  <a:lnTo>
                    <a:pt x="5017217" y="7305779"/>
                  </a:lnTo>
                  <a:lnTo>
                    <a:pt x="5012454" y="7312844"/>
                  </a:lnTo>
                  <a:lnTo>
                    <a:pt x="5010707" y="7321495"/>
                  </a:lnTo>
                  <a:lnTo>
                    <a:pt x="5012454" y="7330146"/>
                  </a:lnTo>
                  <a:lnTo>
                    <a:pt x="5017217" y="7337210"/>
                  </a:lnTo>
                  <a:lnTo>
                    <a:pt x="5024281" y="7341973"/>
                  </a:lnTo>
                  <a:lnTo>
                    <a:pt x="5032976" y="7343720"/>
                  </a:lnTo>
                  <a:lnTo>
                    <a:pt x="5041627" y="7341973"/>
                  </a:lnTo>
                  <a:lnTo>
                    <a:pt x="5048692" y="7337210"/>
                  </a:lnTo>
                  <a:lnTo>
                    <a:pt x="5053455" y="7330146"/>
                  </a:lnTo>
                  <a:lnTo>
                    <a:pt x="5055201" y="7321495"/>
                  </a:lnTo>
                  <a:lnTo>
                    <a:pt x="5053454" y="7312844"/>
                  </a:lnTo>
                  <a:lnTo>
                    <a:pt x="5048686" y="7305779"/>
                  </a:lnTo>
                  <a:lnTo>
                    <a:pt x="5041609" y="7301016"/>
                  </a:lnTo>
                  <a:lnTo>
                    <a:pt x="5032932" y="7299270"/>
                  </a:lnTo>
                  <a:close/>
                </a:path>
                <a:path w="11962130" h="7343775">
                  <a:moveTo>
                    <a:pt x="4943988" y="7299270"/>
                  </a:moveTo>
                  <a:lnTo>
                    <a:pt x="4935337" y="7301016"/>
                  </a:lnTo>
                  <a:lnTo>
                    <a:pt x="4928272" y="7305779"/>
                  </a:lnTo>
                  <a:lnTo>
                    <a:pt x="4923509" y="7312844"/>
                  </a:lnTo>
                  <a:lnTo>
                    <a:pt x="4921763" y="7321495"/>
                  </a:lnTo>
                  <a:lnTo>
                    <a:pt x="4923509" y="7330146"/>
                  </a:lnTo>
                  <a:lnTo>
                    <a:pt x="4928272" y="7337210"/>
                  </a:lnTo>
                  <a:lnTo>
                    <a:pt x="4935337" y="7341973"/>
                  </a:lnTo>
                  <a:lnTo>
                    <a:pt x="4944032" y="7343720"/>
                  </a:lnTo>
                  <a:lnTo>
                    <a:pt x="4952683" y="7341973"/>
                  </a:lnTo>
                  <a:lnTo>
                    <a:pt x="4959747" y="7337210"/>
                  </a:lnTo>
                  <a:lnTo>
                    <a:pt x="4964510" y="7330146"/>
                  </a:lnTo>
                  <a:lnTo>
                    <a:pt x="4966257" y="7321495"/>
                  </a:lnTo>
                  <a:lnTo>
                    <a:pt x="4964510" y="7312844"/>
                  </a:lnTo>
                  <a:lnTo>
                    <a:pt x="4959742" y="7305779"/>
                  </a:lnTo>
                  <a:lnTo>
                    <a:pt x="4952664" y="7301016"/>
                  </a:lnTo>
                  <a:lnTo>
                    <a:pt x="4943988" y="7299270"/>
                  </a:lnTo>
                  <a:close/>
                </a:path>
                <a:path w="11962130" h="7343775">
                  <a:moveTo>
                    <a:pt x="4855043" y="7299270"/>
                  </a:moveTo>
                  <a:lnTo>
                    <a:pt x="4846392" y="7301016"/>
                  </a:lnTo>
                  <a:lnTo>
                    <a:pt x="4839328" y="7305779"/>
                  </a:lnTo>
                  <a:lnTo>
                    <a:pt x="4834565" y="7312844"/>
                  </a:lnTo>
                  <a:lnTo>
                    <a:pt x="4832818" y="7321495"/>
                  </a:lnTo>
                  <a:lnTo>
                    <a:pt x="4834565" y="7330146"/>
                  </a:lnTo>
                  <a:lnTo>
                    <a:pt x="4839328" y="7337210"/>
                  </a:lnTo>
                  <a:lnTo>
                    <a:pt x="4846392" y="7341973"/>
                  </a:lnTo>
                  <a:lnTo>
                    <a:pt x="4855088" y="7343720"/>
                  </a:lnTo>
                  <a:lnTo>
                    <a:pt x="4863739" y="7341973"/>
                  </a:lnTo>
                  <a:lnTo>
                    <a:pt x="4870803" y="7337210"/>
                  </a:lnTo>
                  <a:lnTo>
                    <a:pt x="4875566" y="7330146"/>
                  </a:lnTo>
                  <a:lnTo>
                    <a:pt x="4877313" y="7321495"/>
                  </a:lnTo>
                  <a:lnTo>
                    <a:pt x="4875565" y="7312844"/>
                  </a:lnTo>
                  <a:lnTo>
                    <a:pt x="4870797" y="7305779"/>
                  </a:lnTo>
                  <a:lnTo>
                    <a:pt x="4863720" y="7301016"/>
                  </a:lnTo>
                  <a:lnTo>
                    <a:pt x="4855043" y="7299270"/>
                  </a:lnTo>
                  <a:close/>
                </a:path>
                <a:path w="11962130" h="7343775">
                  <a:moveTo>
                    <a:pt x="4766099" y="7299270"/>
                  </a:moveTo>
                  <a:lnTo>
                    <a:pt x="4757448" y="7301016"/>
                  </a:lnTo>
                  <a:lnTo>
                    <a:pt x="4750383" y="7305779"/>
                  </a:lnTo>
                  <a:lnTo>
                    <a:pt x="4745620" y="7312844"/>
                  </a:lnTo>
                  <a:lnTo>
                    <a:pt x="4743874" y="7321495"/>
                  </a:lnTo>
                  <a:lnTo>
                    <a:pt x="4745620" y="7330146"/>
                  </a:lnTo>
                  <a:lnTo>
                    <a:pt x="4750383" y="7337210"/>
                  </a:lnTo>
                  <a:lnTo>
                    <a:pt x="4757448" y="7341973"/>
                  </a:lnTo>
                  <a:lnTo>
                    <a:pt x="4766143" y="7343720"/>
                  </a:lnTo>
                  <a:lnTo>
                    <a:pt x="4774794" y="7341973"/>
                  </a:lnTo>
                  <a:lnTo>
                    <a:pt x="4781859" y="7337210"/>
                  </a:lnTo>
                  <a:lnTo>
                    <a:pt x="4786622" y="7330146"/>
                  </a:lnTo>
                  <a:lnTo>
                    <a:pt x="4788368" y="7321495"/>
                  </a:lnTo>
                  <a:lnTo>
                    <a:pt x="4786621" y="7312844"/>
                  </a:lnTo>
                  <a:lnTo>
                    <a:pt x="4781853" y="7305779"/>
                  </a:lnTo>
                  <a:lnTo>
                    <a:pt x="4774775" y="7301016"/>
                  </a:lnTo>
                  <a:lnTo>
                    <a:pt x="4766099" y="7299270"/>
                  </a:lnTo>
                  <a:close/>
                </a:path>
                <a:path w="11962130" h="7343775">
                  <a:moveTo>
                    <a:pt x="4677153" y="7299270"/>
                  </a:moveTo>
                  <a:lnTo>
                    <a:pt x="4668503" y="7301016"/>
                  </a:lnTo>
                  <a:lnTo>
                    <a:pt x="4661438" y="7305779"/>
                  </a:lnTo>
                  <a:lnTo>
                    <a:pt x="4656675" y="7312844"/>
                  </a:lnTo>
                  <a:lnTo>
                    <a:pt x="4654928" y="7321495"/>
                  </a:lnTo>
                  <a:lnTo>
                    <a:pt x="4656675" y="7330146"/>
                  </a:lnTo>
                  <a:lnTo>
                    <a:pt x="4661438" y="7337210"/>
                  </a:lnTo>
                  <a:lnTo>
                    <a:pt x="4668503" y="7341973"/>
                  </a:lnTo>
                  <a:lnTo>
                    <a:pt x="4677199" y="7343720"/>
                  </a:lnTo>
                  <a:lnTo>
                    <a:pt x="4685849" y="7341973"/>
                  </a:lnTo>
                  <a:lnTo>
                    <a:pt x="4692914" y="7337210"/>
                  </a:lnTo>
                  <a:lnTo>
                    <a:pt x="4697677" y="7330146"/>
                  </a:lnTo>
                  <a:lnTo>
                    <a:pt x="4699424" y="7321495"/>
                  </a:lnTo>
                  <a:lnTo>
                    <a:pt x="4697676" y="7312844"/>
                  </a:lnTo>
                  <a:lnTo>
                    <a:pt x="4692908" y="7305779"/>
                  </a:lnTo>
                  <a:lnTo>
                    <a:pt x="4685830" y="7301016"/>
                  </a:lnTo>
                  <a:lnTo>
                    <a:pt x="4677153" y="7299270"/>
                  </a:lnTo>
                  <a:close/>
                </a:path>
                <a:path w="11962130" h="7343775">
                  <a:moveTo>
                    <a:pt x="4588209" y="7299270"/>
                  </a:moveTo>
                  <a:lnTo>
                    <a:pt x="4579558" y="7301016"/>
                  </a:lnTo>
                  <a:lnTo>
                    <a:pt x="4572493" y="7305779"/>
                  </a:lnTo>
                  <a:lnTo>
                    <a:pt x="4567730" y="7312844"/>
                  </a:lnTo>
                  <a:lnTo>
                    <a:pt x="4565984" y="7321495"/>
                  </a:lnTo>
                  <a:lnTo>
                    <a:pt x="4567730" y="7330146"/>
                  </a:lnTo>
                  <a:lnTo>
                    <a:pt x="4572493" y="7337210"/>
                  </a:lnTo>
                  <a:lnTo>
                    <a:pt x="4579558" y="7341973"/>
                  </a:lnTo>
                  <a:lnTo>
                    <a:pt x="4588253" y="7343720"/>
                  </a:lnTo>
                  <a:lnTo>
                    <a:pt x="4596904" y="7341973"/>
                  </a:lnTo>
                  <a:lnTo>
                    <a:pt x="4603968" y="7337210"/>
                  </a:lnTo>
                  <a:lnTo>
                    <a:pt x="4608731" y="7330146"/>
                  </a:lnTo>
                  <a:lnTo>
                    <a:pt x="4610478" y="7321495"/>
                  </a:lnTo>
                  <a:lnTo>
                    <a:pt x="4608731" y="7312844"/>
                  </a:lnTo>
                  <a:lnTo>
                    <a:pt x="4603963" y="7305779"/>
                  </a:lnTo>
                  <a:lnTo>
                    <a:pt x="4596885" y="7301016"/>
                  </a:lnTo>
                  <a:lnTo>
                    <a:pt x="4588209" y="7299270"/>
                  </a:lnTo>
                  <a:close/>
                </a:path>
                <a:path w="11962130" h="7343775">
                  <a:moveTo>
                    <a:pt x="4499264" y="7299270"/>
                  </a:moveTo>
                  <a:lnTo>
                    <a:pt x="4490613" y="7301016"/>
                  </a:lnTo>
                  <a:lnTo>
                    <a:pt x="4483549" y="7305779"/>
                  </a:lnTo>
                  <a:lnTo>
                    <a:pt x="4478786" y="7312844"/>
                  </a:lnTo>
                  <a:lnTo>
                    <a:pt x="4477039" y="7321495"/>
                  </a:lnTo>
                  <a:lnTo>
                    <a:pt x="4478786" y="7330146"/>
                  </a:lnTo>
                  <a:lnTo>
                    <a:pt x="4483549" y="7337210"/>
                  </a:lnTo>
                  <a:lnTo>
                    <a:pt x="4490613" y="7341973"/>
                  </a:lnTo>
                  <a:lnTo>
                    <a:pt x="4499309" y="7343720"/>
                  </a:lnTo>
                  <a:lnTo>
                    <a:pt x="4507959" y="7341973"/>
                  </a:lnTo>
                  <a:lnTo>
                    <a:pt x="4515024" y="7337210"/>
                  </a:lnTo>
                  <a:lnTo>
                    <a:pt x="4519787" y="7330146"/>
                  </a:lnTo>
                  <a:lnTo>
                    <a:pt x="4521534" y="7321495"/>
                  </a:lnTo>
                  <a:lnTo>
                    <a:pt x="4519786" y="7312844"/>
                  </a:lnTo>
                  <a:lnTo>
                    <a:pt x="4515018" y="7305779"/>
                  </a:lnTo>
                  <a:lnTo>
                    <a:pt x="4507941" y="7301016"/>
                  </a:lnTo>
                  <a:lnTo>
                    <a:pt x="4499264" y="7299270"/>
                  </a:lnTo>
                  <a:close/>
                </a:path>
                <a:path w="11962130" h="7343775">
                  <a:moveTo>
                    <a:pt x="4410320" y="7299270"/>
                  </a:moveTo>
                  <a:lnTo>
                    <a:pt x="4401669" y="7301016"/>
                  </a:lnTo>
                  <a:lnTo>
                    <a:pt x="4394604" y="7305779"/>
                  </a:lnTo>
                  <a:lnTo>
                    <a:pt x="4389841" y="7312844"/>
                  </a:lnTo>
                  <a:lnTo>
                    <a:pt x="4388095" y="7321495"/>
                  </a:lnTo>
                  <a:lnTo>
                    <a:pt x="4389841" y="7330146"/>
                  </a:lnTo>
                  <a:lnTo>
                    <a:pt x="4394604" y="7337210"/>
                  </a:lnTo>
                  <a:lnTo>
                    <a:pt x="4401669" y="7341973"/>
                  </a:lnTo>
                  <a:lnTo>
                    <a:pt x="4410364" y="7343720"/>
                  </a:lnTo>
                  <a:lnTo>
                    <a:pt x="4419015" y="7341973"/>
                  </a:lnTo>
                  <a:lnTo>
                    <a:pt x="4426080" y="7337210"/>
                  </a:lnTo>
                  <a:lnTo>
                    <a:pt x="4430843" y="7330146"/>
                  </a:lnTo>
                  <a:lnTo>
                    <a:pt x="4432589" y="7321495"/>
                  </a:lnTo>
                  <a:lnTo>
                    <a:pt x="4430842" y="7312844"/>
                  </a:lnTo>
                  <a:lnTo>
                    <a:pt x="4426074" y="7305779"/>
                  </a:lnTo>
                  <a:lnTo>
                    <a:pt x="4418996" y="7301016"/>
                  </a:lnTo>
                  <a:lnTo>
                    <a:pt x="4410320" y="7299270"/>
                  </a:lnTo>
                  <a:close/>
                </a:path>
                <a:path w="11962130" h="7343775">
                  <a:moveTo>
                    <a:pt x="4321375" y="7299270"/>
                  </a:moveTo>
                  <a:lnTo>
                    <a:pt x="4312724" y="7301016"/>
                  </a:lnTo>
                  <a:lnTo>
                    <a:pt x="4305660" y="7305779"/>
                  </a:lnTo>
                  <a:lnTo>
                    <a:pt x="4300897" y="7312844"/>
                  </a:lnTo>
                  <a:lnTo>
                    <a:pt x="4299150" y="7321495"/>
                  </a:lnTo>
                  <a:lnTo>
                    <a:pt x="4300897" y="7330146"/>
                  </a:lnTo>
                  <a:lnTo>
                    <a:pt x="4305660" y="7337210"/>
                  </a:lnTo>
                  <a:lnTo>
                    <a:pt x="4312724" y="7341973"/>
                  </a:lnTo>
                  <a:lnTo>
                    <a:pt x="4321420" y="7343720"/>
                  </a:lnTo>
                  <a:lnTo>
                    <a:pt x="4330071" y="7341973"/>
                  </a:lnTo>
                  <a:lnTo>
                    <a:pt x="4337135" y="7337210"/>
                  </a:lnTo>
                  <a:lnTo>
                    <a:pt x="4341898" y="7330146"/>
                  </a:lnTo>
                  <a:lnTo>
                    <a:pt x="4343645" y="7321495"/>
                  </a:lnTo>
                  <a:lnTo>
                    <a:pt x="4341897" y="7312844"/>
                  </a:lnTo>
                  <a:lnTo>
                    <a:pt x="4337130" y="7305779"/>
                  </a:lnTo>
                  <a:lnTo>
                    <a:pt x="4330052" y="7301016"/>
                  </a:lnTo>
                  <a:lnTo>
                    <a:pt x="4321375" y="7299270"/>
                  </a:lnTo>
                  <a:close/>
                </a:path>
                <a:path w="11962130" h="7343775">
                  <a:moveTo>
                    <a:pt x="4232431" y="7299270"/>
                  </a:moveTo>
                  <a:lnTo>
                    <a:pt x="4223780" y="7301016"/>
                  </a:lnTo>
                  <a:lnTo>
                    <a:pt x="4216715" y="7305779"/>
                  </a:lnTo>
                  <a:lnTo>
                    <a:pt x="4211952" y="7312844"/>
                  </a:lnTo>
                  <a:lnTo>
                    <a:pt x="4210206" y="7321495"/>
                  </a:lnTo>
                  <a:lnTo>
                    <a:pt x="4211952" y="7330146"/>
                  </a:lnTo>
                  <a:lnTo>
                    <a:pt x="4216715" y="7337210"/>
                  </a:lnTo>
                  <a:lnTo>
                    <a:pt x="4223780" y="7341973"/>
                  </a:lnTo>
                  <a:lnTo>
                    <a:pt x="4232475" y="7343720"/>
                  </a:lnTo>
                  <a:lnTo>
                    <a:pt x="4241126" y="7341973"/>
                  </a:lnTo>
                  <a:lnTo>
                    <a:pt x="4248191" y="7337210"/>
                  </a:lnTo>
                  <a:lnTo>
                    <a:pt x="4252954" y="7330146"/>
                  </a:lnTo>
                  <a:lnTo>
                    <a:pt x="4254700" y="7321495"/>
                  </a:lnTo>
                  <a:lnTo>
                    <a:pt x="4252953" y="7312844"/>
                  </a:lnTo>
                  <a:lnTo>
                    <a:pt x="4248185" y="7305779"/>
                  </a:lnTo>
                  <a:lnTo>
                    <a:pt x="4241107" y="7301016"/>
                  </a:lnTo>
                  <a:lnTo>
                    <a:pt x="4232431" y="7299270"/>
                  </a:lnTo>
                  <a:close/>
                </a:path>
                <a:path w="11962130" h="7343775">
                  <a:moveTo>
                    <a:pt x="4143485" y="7299270"/>
                  </a:moveTo>
                  <a:lnTo>
                    <a:pt x="4134834" y="7301016"/>
                  </a:lnTo>
                  <a:lnTo>
                    <a:pt x="4127770" y="7305779"/>
                  </a:lnTo>
                  <a:lnTo>
                    <a:pt x="4123007" y="7312844"/>
                  </a:lnTo>
                  <a:lnTo>
                    <a:pt x="4121260" y="7321495"/>
                  </a:lnTo>
                  <a:lnTo>
                    <a:pt x="4123007" y="7330146"/>
                  </a:lnTo>
                  <a:lnTo>
                    <a:pt x="4127770" y="7337210"/>
                  </a:lnTo>
                  <a:lnTo>
                    <a:pt x="4134834" y="7341973"/>
                  </a:lnTo>
                  <a:lnTo>
                    <a:pt x="4143529" y="7343720"/>
                  </a:lnTo>
                  <a:lnTo>
                    <a:pt x="4152180" y="7341973"/>
                  </a:lnTo>
                  <a:lnTo>
                    <a:pt x="4159245" y="7337210"/>
                  </a:lnTo>
                  <a:lnTo>
                    <a:pt x="4164008" y="7330146"/>
                  </a:lnTo>
                  <a:lnTo>
                    <a:pt x="4165754" y="7321495"/>
                  </a:lnTo>
                  <a:lnTo>
                    <a:pt x="4164007" y="7312844"/>
                  </a:lnTo>
                  <a:lnTo>
                    <a:pt x="4159239" y="7305779"/>
                  </a:lnTo>
                  <a:lnTo>
                    <a:pt x="4152162" y="7301016"/>
                  </a:lnTo>
                  <a:lnTo>
                    <a:pt x="4143485" y="7299270"/>
                  </a:lnTo>
                  <a:close/>
                </a:path>
                <a:path w="11962130" h="7343775">
                  <a:moveTo>
                    <a:pt x="4054541" y="7299270"/>
                  </a:moveTo>
                  <a:lnTo>
                    <a:pt x="4045890" y="7301016"/>
                  </a:lnTo>
                  <a:lnTo>
                    <a:pt x="4038825" y="7305779"/>
                  </a:lnTo>
                  <a:lnTo>
                    <a:pt x="4034062" y="7312844"/>
                  </a:lnTo>
                  <a:lnTo>
                    <a:pt x="4032316" y="7321495"/>
                  </a:lnTo>
                  <a:lnTo>
                    <a:pt x="4034062" y="7330146"/>
                  </a:lnTo>
                  <a:lnTo>
                    <a:pt x="4038825" y="7337210"/>
                  </a:lnTo>
                  <a:lnTo>
                    <a:pt x="4045890" y="7341973"/>
                  </a:lnTo>
                  <a:lnTo>
                    <a:pt x="4054585" y="7343720"/>
                  </a:lnTo>
                  <a:lnTo>
                    <a:pt x="4063236" y="7341973"/>
                  </a:lnTo>
                  <a:lnTo>
                    <a:pt x="4070300" y="7337210"/>
                  </a:lnTo>
                  <a:lnTo>
                    <a:pt x="4075063" y="7330146"/>
                  </a:lnTo>
                  <a:lnTo>
                    <a:pt x="4076810" y="7321495"/>
                  </a:lnTo>
                  <a:lnTo>
                    <a:pt x="4075063" y="7312844"/>
                  </a:lnTo>
                  <a:lnTo>
                    <a:pt x="4070295" y="7305779"/>
                  </a:lnTo>
                  <a:lnTo>
                    <a:pt x="4063217" y="7301016"/>
                  </a:lnTo>
                  <a:lnTo>
                    <a:pt x="4054541" y="7299270"/>
                  </a:lnTo>
                  <a:close/>
                </a:path>
                <a:path w="11962130" h="7343775">
                  <a:moveTo>
                    <a:pt x="3965596" y="7299270"/>
                  </a:moveTo>
                  <a:lnTo>
                    <a:pt x="3956945" y="7301016"/>
                  </a:lnTo>
                  <a:lnTo>
                    <a:pt x="3949881" y="7305779"/>
                  </a:lnTo>
                  <a:lnTo>
                    <a:pt x="3945118" y="7312844"/>
                  </a:lnTo>
                  <a:lnTo>
                    <a:pt x="3943371" y="7321495"/>
                  </a:lnTo>
                  <a:lnTo>
                    <a:pt x="3945118" y="7330146"/>
                  </a:lnTo>
                  <a:lnTo>
                    <a:pt x="3949881" y="7337210"/>
                  </a:lnTo>
                  <a:lnTo>
                    <a:pt x="3956945" y="7341973"/>
                  </a:lnTo>
                  <a:lnTo>
                    <a:pt x="3965641" y="7343720"/>
                  </a:lnTo>
                  <a:lnTo>
                    <a:pt x="3974292" y="7341973"/>
                  </a:lnTo>
                  <a:lnTo>
                    <a:pt x="3981356" y="7337210"/>
                  </a:lnTo>
                  <a:lnTo>
                    <a:pt x="3986119" y="7330146"/>
                  </a:lnTo>
                  <a:lnTo>
                    <a:pt x="3987866" y="7321495"/>
                  </a:lnTo>
                  <a:lnTo>
                    <a:pt x="3986118" y="7312844"/>
                  </a:lnTo>
                  <a:lnTo>
                    <a:pt x="3981350" y="7305779"/>
                  </a:lnTo>
                  <a:lnTo>
                    <a:pt x="3974273" y="7301016"/>
                  </a:lnTo>
                  <a:lnTo>
                    <a:pt x="3965596" y="7299270"/>
                  </a:lnTo>
                  <a:close/>
                </a:path>
                <a:path w="11962130" h="7343775">
                  <a:moveTo>
                    <a:pt x="3876652" y="7299270"/>
                  </a:moveTo>
                  <a:lnTo>
                    <a:pt x="3868001" y="7301016"/>
                  </a:lnTo>
                  <a:lnTo>
                    <a:pt x="3860936" y="7305779"/>
                  </a:lnTo>
                  <a:lnTo>
                    <a:pt x="3856173" y="7312844"/>
                  </a:lnTo>
                  <a:lnTo>
                    <a:pt x="3854427" y="7321495"/>
                  </a:lnTo>
                  <a:lnTo>
                    <a:pt x="3856173" y="7330146"/>
                  </a:lnTo>
                  <a:lnTo>
                    <a:pt x="3860936" y="7337210"/>
                  </a:lnTo>
                  <a:lnTo>
                    <a:pt x="3868001" y="7341973"/>
                  </a:lnTo>
                  <a:lnTo>
                    <a:pt x="3876696" y="7343720"/>
                  </a:lnTo>
                  <a:lnTo>
                    <a:pt x="3885347" y="7341973"/>
                  </a:lnTo>
                  <a:lnTo>
                    <a:pt x="3892412" y="7337210"/>
                  </a:lnTo>
                  <a:lnTo>
                    <a:pt x="3897175" y="7330146"/>
                  </a:lnTo>
                  <a:lnTo>
                    <a:pt x="3898921" y="7321495"/>
                  </a:lnTo>
                  <a:lnTo>
                    <a:pt x="3897174" y="7312844"/>
                  </a:lnTo>
                  <a:lnTo>
                    <a:pt x="3892406" y="7305779"/>
                  </a:lnTo>
                  <a:lnTo>
                    <a:pt x="3885328" y="7301016"/>
                  </a:lnTo>
                  <a:lnTo>
                    <a:pt x="3876652" y="7299270"/>
                  </a:lnTo>
                  <a:close/>
                </a:path>
                <a:path w="11962130" h="7343775">
                  <a:moveTo>
                    <a:pt x="3787706" y="7299270"/>
                  </a:moveTo>
                  <a:lnTo>
                    <a:pt x="3779055" y="7301016"/>
                  </a:lnTo>
                  <a:lnTo>
                    <a:pt x="3771990" y="7305779"/>
                  </a:lnTo>
                  <a:lnTo>
                    <a:pt x="3767227" y="7312844"/>
                  </a:lnTo>
                  <a:lnTo>
                    <a:pt x="3765481" y="7321495"/>
                  </a:lnTo>
                  <a:lnTo>
                    <a:pt x="3767227" y="7330146"/>
                  </a:lnTo>
                  <a:lnTo>
                    <a:pt x="3771990" y="7337210"/>
                  </a:lnTo>
                  <a:lnTo>
                    <a:pt x="3779055" y="7341973"/>
                  </a:lnTo>
                  <a:lnTo>
                    <a:pt x="3787750" y="7343720"/>
                  </a:lnTo>
                  <a:lnTo>
                    <a:pt x="3796401" y="7341973"/>
                  </a:lnTo>
                  <a:lnTo>
                    <a:pt x="3803466" y="7337210"/>
                  </a:lnTo>
                  <a:lnTo>
                    <a:pt x="3808229" y="7330146"/>
                  </a:lnTo>
                  <a:lnTo>
                    <a:pt x="3809975" y="7321495"/>
                  </a:lnTo>
                  <a:lnTo>
                    <a:pt x="3808228" y="7312844"/>
                  </a:lnTo>
                  <a:lnTo>
                    <a:pt x="3803460" y="7305779"/>
                  </a:lnTo>
                  <a:lnTo>
                    <a:pt x="3796383" y="7301016"/>
                  </a:lnTo>
                  <a:lnTo>
                    <a:pt x="3787706" y="7299270"/>
                  </a:lnTo>
                  <a:close/>
                </a:path>
                <a:path w="11962130" h="7343775">
                  <a:moveTo>
                    <a:pt x="3698761" y="7299270"/>
                  </a:moveTo>
                  <a:lnTo>
                    <a:pt x="3690110" y="7301016"/>
                  </a:lnTo>
                  <a:lnTo>
                    <a:pt x="3683046" y="7305779"/>
                  </a:lnTo>
                  <a:lnTo>
                    <a:pt x="3678283" y="7312844"/>
                  </a:lnTo>
                  <a:lnTo>
                    <a:pt x="3676536" y="7321495"/>
                  </a:lnTo>
                  <a:lnTo>
                    <a:pt x="3678283" y="7330146"/>
                  </a:lnTo>
                  <a:lnTo>
                    <a:pt x="3683046" y="7337210"/>
                  </a:lnTo>
                  <a:lnTo>
                    <a:pt x="3690110" y="7341973"/>
                  </a:lnTo>
                  <a:lnTo>
                    <a:pt x="3698806" y="7343720"/>
                  </a:lnTo>
                  <a:lnTo>
                    <a:pt x="3707457" y="7341973"/>
                  </a:lnTo>
                  <a:lnTo>
                    <a:pt x="3714521" y="7337210"/>
                  </a:lnTo>
                  <a:lnTo>
                    <a:pt x="3719284" y="7330146"/>
                  </a:lnTo>
                  <a:lnTo>
                    <a:pt x="3721031" y="7321495"/>
                  </a:lnTo>
                  <a:lnTo>
                    <a:pt x="3719284" y="7312844"/>
                  </a:lnTo>
                  <a:lnTo>
                    <a:pt x="3714516" y="7305779"/>
                  </a:lnTo>
                  <a:lnTo>
                    <a:pt x="3707438" y="7301016"/>
                  </a:lnTo>
                  <a:lnTo>
                    <a:pt x="3698761" y="7299270"/>
                  </a:lnTo>
                  <a:close/>
                </a:path>
                <a:path w="11962130" h="7343775">
                  <a:moveTo>
                    <a:pt x="3609817" y="7299270"/>
                  </a:moveTo>
                  <a:lnTo>
                    <a:pt x="3601166" y="7301016"/>
                  </a:lnTo>
                  <a:lnTo>
                    <a:pt x="3594102" y="7305779"/>
                  </a:lnTo>
                  <a:lnTo>
                    <a:pt x="3589339" y="7312844"/>
                  </a:lnTo>
                  <a:lnTo>
                    <a:pt x="3587592" y="7321495"/>
                  </a:lnTo>
                  <a:lnTo>
                    <a:pt x="3589339" y="7330146"/>
                  </a:lnTo>
                  <a:lnTo>
                    <a:pt x="3594102" y="7337210"/>
                  </a:lnTo>
                  <a:lnTo>
                    <a:pt x="3601166" y="7341973"/>
                  </a:lnTo>
                  <a:lnTo>
                    <a:pt x="3609861" y="7343720"/>
                  </a:lnTo>
                  <a:lnTo>
                    <a:pt x="3618512" y="7341973"/>
                  </a:lnTo>
                  <a:lnTo>
                    <a:pt x="3625577" y="7337210"/>
                  </a:lnTo>
                  <a:lnTo>
                    <a:pt x="3630340" y="7330146"/>
                  </a:lnTo>
                  <a:lnTo>
                    <a:pt x="3632086" y="7321495"/>
                  </a:lnTo>
                  <a:lnTo>
                    <a:pt x="3630339" y="7312844"/>
                  </a:lnTo>
                  <a:lnTo>
                    <a:pt x="3625571" y="7305779"/>
                  </a:lnTo>
                  <a:lnTo>
                    <a:pt x="3618494" y="7301016"/>
                  </a:lnTo>
                  <a:lnTo>
                    <a:pt x="3609817" y="7299270"/>
                  </a:lnTo>
                  <a:close/>
                </a:path>
                <a:path w="11962130" h="7343775">
                  <a:moveTo>
                    <a:pt x="3520873" y="7299270"/>
                  </a:moveTo>
                  <a:lnTo>
                    <a:pt x="3512222" y="7301016"/>
                  </a:lnTo>
                  <a:lnTo>
                    <a:pt x="3505157" y="7305779"/>
                  </a:lnTo>
                  <a:lnTo>
                    <a:pt x="3500394" y="7312844"/>
                  </a:lnTo>
                  <a:lnTo>
                    <a:pt x="3498648" y="7321495"/>
                  </a:lnTo>
                  <a:lnTo>
                    <a:pt x="3500394" y="7330146"/>
                  </a:lnTo>
                  <a:lnTo>
                    <a:pt x="3505157" y="7337210"/>
                  </a:lnTo>
                  <a:lnTo>
                    <a:pt x="3512222" y="7341973"/>
                  </a:lnTo>
                  <a:lnTo>
                    <a:pt x="3520917" y="7343720"/>
                  </a:lnTo>
                  <a:lnTo>
                    <a:pt x="3529568" y="7341973"/>
                  </a:lnTo>
                  <a:lnTo>
                    <a:pt x="3536632" y="7337210"/>
                  </a:lnTo>
                  <a:lnTo>
                    <a:pt x="3541395" y="7330146"/>
                  </a:lnTo>
                  <a:lnTo>
                    <a:pt x="3543142" y="7321495"/>
                  </a:lnTo>
                  <a:lnTo>
                    <a:pt x="3541395" y="7312844"/>
                  </a:lnTo>
                  <a:lnTo>
                    <a:pt x="3536627" y="7305779"/>
                  </a:lnTo>
                  <a:lnTo>
                    <a:pt x="3529549" y="7301016"/>
                  </a:lnTo>
                  <a:lnTo>
                    <a:pt x="3520873" y="7299270"/>
                  </a:lnTo>
                  <a:close/>
                </a:path>
                <a:path w="11962130" h="7343775">
                  <a:moveTo>
                    <a:pt x="3431927" y="7299270"/>
                  </a:moveTo>
                  <a:lnTo>
                    <a:pt x="3423276" y="7301016"/>
                  </a:lnTo>
                  <a:lnTo>
                    <a:pt x="3416211" y="7305779"/>
                  </a:lnTo>
                  <a:lnTo>
                    <a:pt x="3411448" y="7312844"/>
                  </a:lnTo>
                  <a:lnTo>
                    <a:pt x="3409702" y="7321495"/>
                  </a:lnTo>
                  <a:lnTo>
                    <a:pt x="3411448" y="7330146"/>
                  </a:lnTo>
                  <a:lnTo>
                    <a:pt x="3416211" y="7337210"/>
                  </a:lnTo>
                  <a:lnTo>
                    <a:pt x="3423276" y="7341973"/>
                  </a:lnTo>
                  <a:lnTo>
                    <a:pt x="3431971" y="7343720"/>
                  </a:lnTo>
                  <a:lnTo>
                    <a:pt x="3440622" y="7341973"/>
                  </a:lnTo>
                  <a:lnTo>
                    <a:pt x="3447687" y="7337210"/>
                  </a:lnTo>
                  <a:lnTo>
                    <a:pt x="3452450" y="7330146"/>
                  </a:lnTo>
                  <a:lnTo>
                    <a:pt x="3454196" y="7321495"/>
                  </a:lnTo>
                  <a:lnTo>
                    <a:pt x="3452449" y="7312844"/>
                  </a:lnTo>
                  <a:lnTo>
                    <a:pt x="3447681" y="7305779"/>
                  </a:lnTo>
                  <a:lnTo>
                    <a:pt x="3440604" y="7301016"/>
                  </a:lnTo>
                  <a:lnTo>
                    <a:pt x="3431927" y="7299270"/>
                  </a:lnTo>
                  <a:close/>
                </a:path>
                <a:path w="11962130" h="7343775">
                  <a:moveTo>
                    <a:pt x="3342982" y="7299270"/>
                  </a:moveTo>
                  <a:lnTo>
                    <a:pt x="3334331" y="7301016"/>
                  </a:lnTo>
                  <a:lnTo>
                    <a:pt x="3327267" y="7305779"/>
                  </a:lnTo>
                  <a:lnTo>
                    <a:pt x="3322504" y="7312844"/>
                  </a:lnTo>
                  <a:lnTo>
                    <a:pt x="3320757" y="7321495"/>
                  </a:lnTo>
                  <a:lnTo>
                    <a:pt x="3322504" y="7330146"/>
                  </a:lnTo>
                  <a:lnTo>
                    <a:pt x="3327267" y="7337210"/>
                  </a:lnTo>
                  <a:lnTo>
                    <a:pt x="3334331" y="7341973"/>
                  </a:lnTo>
                  <a:lnTo>
                    <a:pt x="3343027" y="7343720"/>
                  </a:lnTo>
                  <a:lnTo>
                    <a:pt x="3351678" y="7341973"/>
                  </a:lnTo>
                  <a:lnTo>
                    <a:pt x="3358742" y="7337210"/>
                  </a:lnTo>
                  <a:lnTo>
                    <a:pt x="3363505" y="7330146"/>
                  </a:lnTo>
                  <a:lnTo>
                    <a:pt x="3365252" y="7321495"/>
                  </a:lnTo>
                  <a:lnTo>
                    <a:pt x="3363505" y="7312844"/>
                  </a:lnTo>
                  <a:lnTo>
                    <a:pt x="3358737" y="7305779"/>
                  </a:lnTo>
                  <a:lnTo>
                    <a:pt x="3351659" y="7301016"/>
                  </a:lnTo>
                  <a:lnTo>
                    <a:pt x="3342982" y="7299270"/>
                  </a:lnTo>
                  <a:close/>
                </a:path>
                <a:path w="11962130" h="7343775">
                  <a:moveTo>
                    <a:pt x="3254038" y="7299270"/>
                  </a:moveTo>
                  <a:lnTo>
                    <a:pt x="3245387" y="7301016"/>
                  </a:lnTo>
                  <a:lnTo>
                    <a:pt x="3238322" y="7305779"/>
                  </a:lnTo>
                  <a:lnTo>
                    <a:pt x="3233559" y="7312844"/>
                  </a:lnTo>
                  <a:lnTo>
                    <a:pt x="3231813" y="7321495"/>
                  </a:lnTo>
                  <a:lnTo>
                    <a:pt x="3233559" y="7330146"/>
                  </a:lnTo>
                  <a:lnTo>
                    <a:pt x="3238322" y="7337210"/>
                  </a:lnTo>
                  <a:lnTo>
                    <a:pt x="3245387" y="7341973"/>
                  </a:lnTo>
                  <a:lnTo>
                    <a:pt x="3254082" y="7343720"/>
                  </a:lnTo>
                  <a:lnTo>
                    <a:pt x="3262733" y="7341973"/>
                  </a:lnTo>
                  <a:lnTo>
                    <a:pt x="3269798" y="7337210"/>
                  </a:lnTo>
                  <a:lnTo>
                    <a:pt x="3274561" y="7330146"/>
                  </a:lnTo>
                  <a:lnTo>
                    <a:pt x="3276307" y="7321495"/>
                  </a:lnTo>
                  <a:lnTo>
                    <a:pt x="3274560" y="7312844"/>
                  </a:lnTo>
                  <a:lnTo>
                    <a:pt x="3269792" y="7305779"/>
                  </a:lnTo>
                  <a:lnTo>
                    <a:pt x="3262715" y="7301016"/>
                  </a:lnTo>
                  <a:lnTo>
                    <a:pt x="3254038" y="7299270"/>
                  </a:lnTo>
                  <a:close/>
                </a:path>
                <a:path w="11962130" h="7343775">
                  <a:moveTo>
                    <a:pt x="3165094" y="7299270"/>
                  </a:moveTo>
                  <a:lnTo>
                    <a:pt x="3156443" y="7301016"/>
                  </a:lnTo>
                  <a:lnTo>
                    <a:pt x="3149378" y="7305779"/>
                  </a:lnTo>
                  <a:lnTo>
                    <a:pt x="3144615" y="7312844"/>
                  </a:lnTo>
                  <a:lnTo>
                    <a:pt x="3142869" y="7321495"/>
                  </a:lnTo>
                  <a:lnTo>
                    <a:pt x="3144615" y="7330146"/>
                  </a:lnTo>
                  <a:lnTo>
                    <a:pt x="3149378" y="7337210"/>
                  </a:lnTo>
                  <a:lnTo>
                    <a:pt x="3156443" y="7341973"/>
                  </a:lnTo>
                  <a:lnTo>
                    <a:pt x="3165138" y="7343720"/>
                  </a:lnTo>
                  <a:lnTo>
                    <a:pt x="3173789" y="7341973"/>
                  </a:lnTo>
                  <a:lnTo>
                    <a:pt x="3180853" y="7337210"/>
                  </a:lnTo>
                  <a:lnTo>
                    <a:pt x="3185616" y="7330146"/>
                  </a:lnTo>
                  <a:lnTo>
                    <a:pt x="3187363" y="7321495"/>
                  </a:lnTo>
                  <a:lnTo>
                    <a:pt x="3185616" y="7312844"/>
                  </a:lnTo>
                  <a:lnTo>
                    <a:pt x="3180848" y="7305779"/>
                  </a:lnTo>
                  <a:lnTo>
                    <a:pt x="3173770" y="7301016"/>
                  </a:lnTo>
                  <a:lnTo>
                    <a:pt x="3165094" y="7299270"/>
                  </a:lnTo>
                  <a:close/>
                </a:path>
                <a:path w="11962130" h="7343775">
                  <a:moveTo>
                    <a:pt x="3076148" y="7299270"/>
                  </a:moveTo>
                  <a:lnTo>
                    <a:pt x="3067497" y="7301016"/>
                  </a:lnTo>
                  <a:lnTo>
                    <a:pt x="3060433" y="7305779"/>
                  </a:lnTo>
                  <a:lnTo>
                    <a:pt x="3055670" y="7312844"/>
                  </a:lnTo>
                  <a:lnTo>
                    <a:pt x="3053923" y="7321495"/>
                  </a:lnTo>
                  <a:lnTo>
                    <a:pt x="3055670" y="7330146"/>
                  </a:lnTo>
                  <a:lnTo>
                    <a:pt x="3060433" y="7337210"/>
                  </a:lnTo>
                  <a:lnTo>
                    <a:pt x="3067497" y="7341973"/>
                  </a:lnTo>
                  <a:lnTo>
                    <a:pt x="3076194" y="7343720"/>
                  </a:lnTo>
                  <a:lnTo>
                    <a:pt x="3084844" y="7341973"/>
                  </a:lnTo>
                  <a:lnTo>
                    <a:pt x="3091908" y="7337210"/>
                  </a:lnTo>
                  <a:lnTo>
                    <a:pt x="3096671" y="7330146"/>
                  </a:lnTo>
                  <a:lnTo>
                    <a:pt x="3098417" y="7321495"/>
                  </a:lnTo>
                  <a:lnTo>
                    <a:pt x="3096670" y="7312844"/>
                  </a:lnTo>
                  <a:lnTo>
                    <a:pt x="3091902" y="7305779"/>
                  </a:lnTo>
                  <a:lnTo>
                    <a:pt x="3084824" y="7301016"/>
                  </a:lnTo>
                  <a:lnTo>
                    <a:pt x="3076148" y="7299270"/>
                  </a:lnTo>
                  <a:close/>
                </a:path>
                <a:path w="11962130" h="7343775">
                  <a:moveTo>
                    <a:pt x="2987203" y="7299270"/>
                  </a:moveTo>
                  <a:lnTo>
                    <a:pt x="2978552" y="7301016"/>
                  </a:lnTo>
                  <a:lnTo>
                    <a:pt x="2971488" y="7305779"/>
                  </a:lnTo>
                  <a:lnTo>
                    <a:pt x="2966725" y="7312844"/>
                  </a:lnTo>
                  <a:lnTo>
                    <a:pt x="2964978" y="7321495"/>
                  </a:lnTo>
                  <a:lnTo>
                    <a:pt x="2966725" y="7330146"/>
                  </a:lnTo>
                  <a:lnTo>
                    <a:pt x="2971488" y="7337210"/>
                  </a:lnTo>
                  <a:lnTo>
                    <a:pt x="2978552" y="7341973"/>
                  </a:lnTo>
                  <a:lnTo>
                    <a:pt x="2987248" y="7343720"/>
                  </a:lnTo>
                  <a:lnTo>
                    <a:pt x="2995899" y="7341973"/>
                  </a:lnTo>
                  <a:lnTo>
                    <a:pt x="3002963" y="7337210"/>
                  </a:lnTo>
                  <a:lnTo>
                    <a:pt x="3007726" y="7330146"/>
                  </a:lnTo>
                  <a:lnTo>
                    <a:pt x="3009473" y="7321495"/>
                  </a:lnTo>
                  <a:lnTo>
                    <a:pt x="3007726" y="7312844"/>
                  </a:lnTo>
                  <a:lnTo>
                    <a:pt x="3002958" y="7305779"/>
                  </a:lnTo>
                  <a:lnTo>
                    <a:pt x="2995880" y="7301016"/>
                  </a:lnTo>
                  <a:lnTo>
                    <a:pt x="2987203" y="7299270"/>
                  </a:lnTo>
                  <a:close/>
                </a:path>
                <a:path w="11962130" h="7343775">
                  <a:moveTo>
                    <a:pt x="2898259" y="7299270"/>
                  </a:moveTo>
                  <a:lnTo>
                    <a:pt x="2889608" y="7301016"/>
                  </a:lnTo>
                  <a:lnTo>
                    <a:pt x="2882543" y="7305779"/>
                  </a:lnTo>
                  <a:lnTo>
                    <a:pt x="2877780" y="7312844"/>
                  </a:lnTo>
                  <a:lnTo>
                    <a:pt x="2876034" y="7321495"/>
                  </a:lnTo>
                  <a:lnTo>
                    <a:pt x="2877780" y="7330146"/>
                  </a:lnTo>
                  <a:lnTo>
                    <a:pt x="2882543" y="7337210"/>
                  </a:lnTo>
                  <a:lnTo>
                    <a:pt x="2889608" y="7341973"/>
                  </a:lnTo>
                  <a:lnTo>
                    <a:pt x="2898303" y="7343720"/>
                  </a:lnTo>
                  <a:lnTo>
                    <a:pt x="2906954" y="7341973"/>
                  </a:lnTo>
                  <a:lnTo>
                    <a:pt x="2914019" y="7337210"/>
                  </a:lnTo>
                  <a:lnTo>
                    <a:pt x="2918782" y="7330146"/>
                  </a:lnTo>
                  <a:lnTo>
                    <a:pt x="2920528" y="7321495"/>
                  </a:lnTo>
                  <a:lnTo>
                    <a:pt x="2918781" y="7312844"/>
                  </a:lnTo>
                  <a:lnTo>
                    <a:pt x="2914013" y="7305779"/>
                  </a:lnTo>
                  <a:lnTo>
                    <a:pt x="2906936" y="7301016"/>
                  </a:lnTo>
                  <a:lnTo>
                    <a:pt x="2898259" y="7299270"/>
                  </a:lnTo>
                  <a:close/>
                </a:path>
                <a:path w="11962130" h="7343775">
                  <a:moveTo>
                    <a:pt x="2809314" y="7299270"/>
                  </a:moveTo>
                  <a:lnTo>
                    <a:pt x="2800663" y="7301016"/>
                  </a:lnTo>
                  <a:lnTo>
                    <a:pt x="2793599" y="7305779"/>
                  </a:lnTo>
                  <a:lnTo>
                    <a:pt x="2788836" y="7312844"/>
                  </a:lnTo>
                  <a:lnTo>
                    <a:pt x="2787089" y="7321495"/>
                  </a:lnTo>
                  <a:lnTo>
                    <a:pt x="2788836" y="7330146"/>
                  </a:lnTo>
                  <a:lnTo>
                    <a:pt x="2793599" y="7337210"/>
                  </a:lnTo>
                  <a:lnTo>
                    <a:pt x="2800663" y="7341973"/>
                  </a:lnTo>
                  <a:lnTo>
                    <a:pt x="2809359" y="7343720"/>
                  </a:lnTo>
                  <a:lnTo>
                    <a:pt x="2818010" y="7341973"/>
                  </a:lnTo>
                  <a:lnTo>
                    <a:pt x="2825074" y="7337210"/>
                  </a:lnTo>
                  <a:lnTo>
                    <a:pt x="2829837" y="7330146"/>
                  </a:lnTo>
                  <a:lnTo>
                    <a:pt x="2831584" y="7321495"/>
                  </a:lnTo>
                  <a:lnTo>
                    <a:pt x="2829837" y="7312844"/>
                  </a:lnTo>
                  <a:lnTo>
                    <a:pt x="2825069" y="7305779"/>
                  </a:lnTo>
                  <a:lnTo>
                    <a:pt x="2817991" y="7301016"/>
                  </a:lnTo>
                  <a:lnTo>
                    <a:pt x="2809314" y="7299270"/>
                  </a:lnTo>
                  <a:close/>
                </a:path>
                <a:path w="11962130" h="7343775">
                  <a:moveTo>
                    <a:pt x="2720370" y="7299270"/>
                  </a:moveTo>
                  <a:lnTo>
                    <a:pt x="2711719" y="7301016"/>
                  </a:lnTo>
                  <a:lnTo>
                    <a:pt x="2704655" y="7305779"/>
                  </a:lnTo>
                  <a:lnTo>
                    <a:pt x="2699892" y="7312844"/>
                  </a:lnTo>
                  <a:lnTo>
                    <a:pt x="2698145" y="7321495"/>
                  </a:lnTo>
                  <a:lnTo>
                    <a:pt x="2699892" y="7330146"/>
                  </a:lnTo>
                  <a:lnTo>
                    <a:pt x="2704655" y="7337210"/>
                  </a:lnTo>
                  <a:lnTo>
                    <a:pt x="2711719" y="7341973"/>
                  </a:lnTo>
                  <a:lnTo>
                    <a:pt x="2720414" y="7343720"/>
                  </a:lnTo>
                  <a:lnTo>
                    <a:pt x="2729065" y="7341973"/>
                  </a:lnTo>
                  <a:lnTo>
                    <a:pt x="2736130" y="7337210"/>
                  </a:lnTo>
                  <a:lnTo>
                    <a:pt x="2740893" y="7330146"/>
                  </a:lnTo>
                  <a:lnTo>
                    <a:pt x="2742639" y="7321495"/>
                  </a:lnTo>
                  <a:lnTo>
                    <a:pt x="2740892" y="7312844"/>
                  </a:lnTo>
                  <a:lnTo>
                    <a:pt x="2736124" y="7305779"/>
                  </a:lnTo>
                  <a:lnTo>
                    <a:pt x="2729047" y="7301016"/>
                  </a:lnTo>
                  <a:lnTo>
                    <a:pt x="2720370" y="7299270"/>
                  </a:lnTo>
                  <a:close/>
                </a:path>
                <a:path w="11962130" h="7343775">
                  <a:moveTo>
                    <a:pt x="2631424" y="7299270"/>
                  </a:moveTo>
                  <a:lnTo>
                    <a:pt x="2622773" y="7301016"/>
                  </a:lnTo>
                  <a:lnTo>
                    <a:pt x="2615709" y="7305779"/>
                  </a:lnTo>
                  <a:lnTo>
                    <a:pt x="2610946" y="7312844"/>
                  </a:lnTo>
                  <a:lnTo>
                    <a:pt x="2609199" y="7321495"/>
                  </a:lnTo>
                  <a:lnTo>
                    <a:pt x="2610946" y="7330146"/>
                  </a:lnTo>
                  <a:lnTo>
                    <a:pt x="2615709" y="7337210"/>
                  </a:lnTo>
                  <a:lnTo>
                    <a:pt x="2622773" y="7341973"/>
                  </a:lnTo>
                  <a:lnTo>
                    <a:pt x="2631469" y="7343720"/>
                  </a:lnTo>
                  <a:lnTo>
                    <a:pt x="2640120" y="7341973"/>
                  </a:lnTo>
                  <a:lnTo>
                    <a:pt x="2647184" y="7337210"/>
                  </a:lnTo>
                  <a:lnTo>
                    <a:pt x="2651947" y="7330146"/>
                  </a:lnTo>
                  <a:lnTo>
                    <a:pt x="2653694" y="7321495"/>
                  </a:lnTo>
                  <a:lnTo>
                    <a:pt x="2651946" y="7312844"/>
                  </a:lnTo>
                  <a:lnTo>
                    <a:pt x="2647179" y="7305779"/>
                  </a:lnTo>
                  <a:lnTo>
                    <a:pt x="2640101" y="7301016"/>
                  </a:lnTo>
                  <a:lnTo>
                    <a:pt x="2631424" y="7299270"/>
                  </a:lnTo>
                  <a:close/>
                </a:path>
                <a:path w="11962130" h="7343775">
                  <a:moveTo>
                    <a:pt x="2542480" y="7299270"/>
                  </a:moveTo>
                  <a:lnTo>
                    <a:pt x="2533829" y="7301016"/>
                  </a:lnTo>
                  <a:lnTo>
                    <a:pt x="2526764" y="7305779"/>
                  </a:lnTo>
                  <a:lnTo>
                    <a:pt x="2522001" y="7312844"/>
                  </a:lnTo>
                  <a:lnTo>
                    <a:pt x="2520255" y="7321495"/>
                  </a:lnTo>
                  <a:lnTo>
                    <a:pt x="2522001" y="7330146"/>
                  </a:lnTo>
                  <a:lnTo>
                    <a:pt x="2526764" y="7337210"/>
                  </a:lnTo>
                  <a:lnTo>
                    <a:pt x="2533829" y="7341973"/>
                  </a:lnTo>
                  <a:lnTo>
                    <a:pt x="2542524" y="7343720"/>
                  </a:lnTo>
                  <a:lnTo>
                    <a:pt x="2551175" y="7341973"/>
                  </a:lnTo>
                  <a:lnTo>
                    <a:pt x="2558240" y="7337210"/>
                  </a:lnTo>
                  <a:lnTo>
                    <a:pt x="2563003" y="7330146"/>
                  </a:lnTo>
                  <a:lnTo>
                    <a:pt x="2564749" y="7321495"/>
                  </a:lnTo>
                  <a:lnTo>
                    <a:pt x="2563002" y="7312844"/>
                  </a:lnTo>
                  <a:lnTo>
                    <a:pt x="2558234" y="7305779"/>
                  </a:lnTo>
                  <a:lnTo>
                    <a:pt x="2551156" y="7301016"/>
                  </a:lnTo>
                  <a:lnTo>
                    <a:pt x="2542480" y="7299270"/>
                  </a:lnTo>
                  <a:close/>
                </a:path>
                <a:path w="11962130" h="7343775">
                  <a:moveTo>
                    <a:pt x="2453535" y="7299270"/>
                  </a:moveTo>
                  <a:lnTo>
                    <a:pt x="2444884" y="7301016"/>
                  </a:lnTo>
                  <a:lnTo>
                    <a:pt x="2437820" y="7305779"/>
                  </a:lnTo>
                  <a:lnTo>
                    <a:pt x="2433057" y="7312844"/>
                  </a:lnTo>
                  <a:lnTo>
                    <a:pt x="2431310" y="7321495"/>
                  </a:lnTo>
                  <a:lnTo>
                    <a:pt x="2433057" y="7330146"/>
                  </a:lnTo>
                  <a:lnTo>
                    <a:pt x="2437820" y="7337210"/>
                  </a:lnTo>
                  <a:lnTo>
                    <a:pt x="2444884" y="7341973"/>
                  </a:lnTo>
                  <a:lnTo>
                    <a:pt x="2453580" y="7343720"/>
                  </a:lnTo>
                  <a:lnTo>
                    <a:pt x="2462231" y="7341973"/>
                  </a:lnTo>
                  <a:lnTo>
                    <a:pt x="2469295" y="7337210"/>
                  </a:lnTo>
                  <a:lnTo>
                    <a:pt x="2474058" y="7330146"/>
                  </a:lnTo>
                  <a:lnTo>
                    <a:pt x="2475805" y="7321495"/>
                  </a:lnTo>
                  <a:lnTo>
                    <a:pt x="2474058" y="7312844"/>
                  </a:lnTo>
                  <a:lnTo>
                    <a:pt x="2469290" y="7305779"/>
                  </a:lnTo>
                  <a:lnTo>
                    <a:pt x="2462212" y="7301016"/>
                  </a:lnTo>
                  <a:lnTo>
                    <a:pt x="2453535" y="7299270"/>
                  </a:lnTo>
                  <a:close/>
                </a:path>
                <a:path w="11962130" h="7343775">
                  <a:moveTo>
                    <a:pt x="2364591" y="7299270"/>
                  </a:moveTo>
                  <a:lnTo>
                    <a:pt x="2355940" y="7301016"/>
                  </a:lnTo>
                  <a:lnTo>
                    <a:pt x="2348875" y="7305779"/>
                  </a:lnTo>
                  <a:lnTo>
                    <a:pt x="2344112" y="7312844"/>
                  </a:lnTo>
                  <a:lnTo>
                    <a:pt x="2342366" y="7321495"/>
                  </a:lnTo>
                  <a:lnTo>
                    <a:pt x="2344112" y="7330146"/>
                  </a:lnTo>
                  <a:lnTo>
                    <a:pt x="2348875" y="7337210"/>
                  </a:lnTo>
                  <a:lnTo>
                    <a:pt x="2355940" y="7341973"/>
                  </a:lnTo>
                  <a:lnTo>
                    <a:pt x="2364635" y="7343720"/>
                  </a:lnTo>
                  <a:lnTo>
                    <a:pt x="2373286" y="7341973"/>
                  </a:lnTo>
                  <a:lnTo>
                    <a:pt x="2380351" y="7337210"/>
                  </a:lnTo>
                  <a:lnTo>
                    <a:pt x="2385114" y="7330146"/>
                  </a:lnTo>
                  <a:lnTo>
                    <a:pt x="2386860" y="7321495"/>
                  </a:lnTo>
                  <a:lnTo>
                    <a:pt x="2385113" y="7312844"/>
                  </a:lnTo>
                  <a:lnTo>
                    <a:pt x="2380345" y="7305779"/>
                  </a:lnTo>
                  <a:lnTo>
                    <a:pt x="2373268" y="7301016"/>
                  </a:lnTo>
                  <a:lnTo>
                    <a:pt x="2364591" y="7299270"/>
                  </a:lnTo>
                  <a:close/>
                </a:path>
                <a:path w="11962130" h="7343775">
                  <a:moveTo>
                    <a:pt x="2275645" y="7299270"/>
                  </a:moveTo>
                  <a:lnTo>
                    <a:pt x="2266994" y="7301016"/>
                  </a:lnTo>
                  <a:lnTo>
                    <a:pt x="2259930" y="7305779"/>
                  </a:lnTo>
                  <a:lnTo>
                    <a:pt x="2255167" y="7312844"/>
                  </a:lnTo>
                  <a:lnTo>
                    <a:pt x="2253420" y="7321495"/>
                  </a:lnTo>
                  <a:lnTo>
                    <a:pt x="2255167" y="7330146"/>
                  </a:lnTo>
                  <a:lnTo>
                    <a:pt x="2259930" y="7337210"/>
                  </a:lnTo>
                  <a:lnTo>
                    <a:pt x="2266994" y="7341973"/>
                  </a:lnTo>
                  <a:lnTo>
                    <a:pt x="2275690" y="7343720"/>
                  </a:lnTo>
                  <a:lnTo>
                    <a:pt x="2284341" y="7341973"/>
                  </a:lnTo>
                  <a:lnTo>
                    <a:pt x="2291405" y="7337210"/>
                  </a:lnTo>
                  <a:lnTo>
                    <a:pt x="2296168" y="7330146"/>
                  </a:lnTo>
                  <a:lnTo>
                    <a:pt x="2297915" y="7321495"/>
                  </a:lnTo>
                  <a:lnTo>
                    <a:pt x="2296167" y="7312844"/>
                  </a:lnTo>
                  <a:lnTo>
                    <a:pt x="2291400" y="7305779"/>
                  </a:lnTo>
                  <a:lnTo>
                    <a:pt x="2284322" y="7301016"/>
                  </a:lnTo>
                  <a:lnTo>
                    <a:pt x="2275645" y="7299270"/>
                  </a:lnTo>
                  <a:close/>
                </a:path>
                <a:path w="11962130" h="7343775">
                  <a:moveTo>
                    <a:pt x="2186701" y="7299270"/>
                  </a:moveTo>
                  <a:lnTo>
                    <a:pt x="2178050" y="7301016"/>
                  </a:lnTo>
                  <a:lnTo>
                    <a:pt x="2170985" y="7305779"/>
                  </a:lnTo>
                  <a:lnTo>
                    <a:pt x="2166222" y="7312844"/>
                  </a:lnTo>
                  <a:lnTo>
                    <a:pt x="2164476" y="7321495"/>
                  </a:lnTo>
                  <a:lnTo>
                    <a:pt x="2166222" y="7330146"/>
                  </a:lnTo>
                  <a:lnTo>
                    <a:pt x="2170985" y="7337210"/>
                  </a:lnTo>
                  <a:lnTo>
                    <a:pt x="2178050" y="7341973"/>
                  </a:lnTo>
                  <a:lnTo>
                    <a:pt x="2186745" y="7343720"/>
                  </a:lnTo>
                  <a:lnTo>
                    <a:pt x="2195396" y="7341973"/>
                  </a:lnTo>
                  <a:lnTo>
                    <a:pt x="2202461" y="7337210"/>
                  </a:lnTo>
                  <a:lnTo>
                    <a:pt x="2207224" y="7330146"/>
                  </a:lnTo>
                  <a:lnTo>
                    <a:pt x="2208970" y="7321495"/>
                  </a:lnTo>
                  <a:lnTo>
                    <a:pt x="2207223" y="7312844"/>
                  </a:lnTo>
                  <a:lnTo>
                    <a:pt x="2202455" y="7305779"/>
                  </a:lnTo>
                  <a:lnTo>
                    <a:pt x="2195377" y="7301016"/>
                  </a:lnTo>
                  <a:lnTo>
                    <a:pt x="2186701" y="7299270"/>
                  </a:lnTo>
                  <a:close/>
                </a:path>
                <a:path w="11962130" h="7343775">
                  <a:moveTo>
                    <a:pt x="2097756" y="7299270"/>
                  </a:moveTo>
                  <a:lnTo>
                    <a:pt x="2089105" y="7301016"/>
                  </a:lnTo>
                  <a:lnTo>
                    <a:pt x="2082041" y="7305779"/>
                  </a:lnTo>
                  <a:lnTo>
                    <a:pt x="2077278" y="7312844"/>
                  </a:lnTo>
                  <a:lnTo>
                    <a:pt x="2075531" y="7321495"/>
                  </a:lnTo>
                  <a:lnTo>
                    <a:pt x="2077278" y="7330146"/>
                  </a:lnTo>
                  <a:lnTo>
                    <a:pt x="2082041" y="7337210"/>
                  </a:lnTo>
                  <a:lnTo>
                    <a:pt x="2089105" y="7341973"/>
                  </a:lnTo>
                  <a:lnTo>
                    <a:pt x="2097801" y="7343720"/>
                  </a:lnTo>
                  <a:lnTo>
                    <a:pt x="2106452" y="7341973"/>
                  </a:lnTo>
                  <a:lnTo>
                    <a:pt x="2113516" y="7337210"/>
                  </a:lnTo>
                  <a:lnTo>
                    <a:pt x="2118279" y="7330146"/>
                  </a:lnTo>
                  <a:lnTo>
                    <a:pt x="2120026" y="7321495"/>
                  </a:lnTo>
                  <a:lnTo>
                    <a:pt x="2118278" y="7312844"/>
                  </a:lnTo>
                  <a:lnTo>
                    <a:pt x="2113511" y="7305779"/>
                  </a:lnTo>
                  <a:lnTo>
                    <a:pt x="2106433" y="7301016"/>
                  </a:lnTo>
                  <a:lnTo>
                    <a:pt x="2097756" y="7299270"/>
                  </a:lnTo>
                  <a:close/>
                </a:path>
                <a:path w="11962130" h="7343775">
                  <a:moveTo>
                    <a:pt x="2008812" y="7299270"/>
                  </a:moveTo>
                  <a:lnTo>
                    <a:pt x="2000161" y="7301016"/>
                  </a:lnTo>
                  <a:lnTo>
                    <a:pt x="1993096" y="7305779"/>
                  </a:lnTo>
                  <a:lnTo>
                    <a:pt x="1988333" y="7312844"/>
                  </a:lnTo>
                  <a:lnTo>
                    <a:pt x="1986587" y="7321495"/>
                  </a:lnTo>
                  <a:lnTo>
                    <a:pt x="1988333" y="7330146"/>
                  </a:lnTo>
                  <a:lnTo>
                    <a:pt x="1993096" y="7337210"/>
                  </a:lnTo>
                  <a:lnTo>
                    <a:pt x="2000161" y="7341973"/>
                  </a:lnTo>
                  <a:lnTo>
                    <a:pt x="2008856" y="7343720"/>
                  </a:lnTo>
                  <a:lnTo>
                    <a:pt x="2017507" y="7341973"/>
                  </a:lnTo>
                  <a:lnTo>
                    <a:pt x="2024572" y="7337210"/>
                  </a:lnTo>
                  <a:lnTo>
                    <a:pt x="2029335" y="7330146"/>
                  </a:lnTo>
                  <a:lnTo>
                    <a:pt x="2031081" y="7321495"/>
                  </a:lnTo>
                  <a:lnTo>
                    <a:pt x="2029334" y="7312844"/>
                  </a:lnTo>
                  <a:lnTo>
                    <a:pt x="2024566" y="7305779"/>
                  </a:lnTo>
                  <a:lnTo>
                    <a:pt x="2017489" y="7301016"/>
                  </a:lnTo>
                  <a:lnTo>
                    <a:pt x="2008812" y="7299270"/>
                  </a:lnTo>
                  <a:close/>
                </a:path>
                <a:path w="11962130" h="7343775">
                  <a:moveTo>
                    <a:pt x="1919867" y="7299270"/>
                  </a:moveTo>
                  <a:lnTo>
                    <a:pt x="1911216" y="7301016"/>
                  </a:lnTo>
                  <a:lnTo>
                    <a:pt x="1904152" y="7305779"/>
                  </a:lnTo>
                  <a:lnTo>
                    <a:pt x="1899389" y="7312844"/>
                  </a:lnTo>
                  <a:lnTo>
                    <a:pt x="1897642" y="7321495"/>
                  </a:lnTo>
                  <a:lnTo>
                    <a:pt x="1899389" y="7330146"/>
                  </a:lnTo>
                  <a:lnTo>
                    <a:pt x="1904152" y="7337210"/>
                  </a:lnTo>
                  <a:lnTo>
                    <a:pt x="1911216" y="7341973"/>
                  </a:lnTo>
                  <a:lnTo>
                    <a:pt x="1919912" y="7343720"/>
                  </a:lnTo>
                  <a:lnTo>
                    <a:pt x="1928563" y="7341973"/>
                  </a:lnTo>
                  <a:lnTo>
                    <a:pt x="1935627" y="7337210"/>
                  </a:lnTo>
                  <a:lnTo>
                    <a:pt x="1940390" y="7330146"/>
                  </a:lnTo>
                  <a:lnTo>
                    <a:pt x="1942137" y="7321495"/>
                  </a:lnTo>
                  <a:lnTo>
                    <a:pt x="1940390" y="7312844"/>
                  </a:lnTo>
                  <a:lnTo>
                    <a:pt x="1935622" y="7305779"/>
                  </a:lnTo>
                  <a:lnTo>
                    <a:pt x="1928544" y="7301016"/>
                  </a:lnTo>
                  <a:lnTo>
                    <a:pt x="1919867" y="7299270"/>
                  </a:lnTo>
                  <a:close/>
                </a:path>
                <a:path w="11962130" h="7343775">
                  <a:moveTo>
                    <a:pt x="1830923" y="7299270"/>
                  </a:moveTo>
                  <a:lnTo>
                    <a:pt x="1822272" y="7301016"/>
                  </a:lnTo>
                  <a:lnTo>
                    <a:pt x="1815207" y="7305779"/>
                  </a:lnTo>
                  <a:lnTo>
                    <a:pt x="1810444" y="7312844"/>
                  </a:lnTo>
                  <a:lnTo>
                    <a:pt x="1808698" y="7321495"/>
                  </a:lnTo>
                  <a:lnTo>
                    <a:pt x="1810444" y="7330146"/>
                  </a:lnTo>
                  <a:lnTo>
                    <a:pt x="1815207" y="7337210"/>
                  </a:lnTo>
                  <a:lnTo>
                    <a:pt x="1822272" y="7341973"/>
                  </a:lnTo>
                  <a:lnTo>
                    <a:pt x="1830967" y="7343720"/>
                  </a:lnTo>
                  <a:lnTo>
                    <a:pt x="1839618" y="7341973"/>
                  </a:lnTo>
                  <a:lnTo>
                    <a:pt x="1846683" y="7337210"/>
                  </a:lnTo>
                  <a:lnTo>
                    <a:pt x="1851446" y="7330146"/>
                  </a:lnTo>
                  <a:lnTo>
                    <a:pt x="1853192" y="7321495"/>
                  </a:lnTo>
                  <a:lnTo>
                    <a:pt x="1851445" y="7312844"/>
                  </a:lnTo>
                  <a:lnTo>
                    <a:pt x="1846677" y="7305779"/>
                  </a:lnTo>
                  <a:lnTo>
                    <a:pt x="1839600" y="7301016"/>
                  </a:lnTo>
                  <a:lnTo>
                    <a:pt x="1830923" y="7299270"/>
                  </a:lnTo>
                  <a:close/>
                </a:path>
                <a:path w="11962130" h="7343775">
                  <a:moveTo>
                    <a:pt x="1742757" y="7297445"/>
                  </a:moveTo>
                  <a:lnTo>
                    <a:pt x="1734052" y="7298898"/>
                  </a:lnTo>
                  <a:lnTo>
                    <a:pt x="1726830" y="7303420"/>
                  </a:lnTo>
                  <a:lnTo>
                    <a:pt x="1721831" y="7310319"/>
                  </a:lnTo>
                  <a:lnTo>
                    <a:pt x="1719793" y="7318906"/>
                  </a:lnTo>
                  <a:lnTo>
                    <a:pt x="1721247" y="7327611"/>
                  </a:lnTo>
                  <a:lnTo>
                    <a:pt x="1725768" y="7334833"/>
                  </a:lnTo>
                  <a:lnTo>
                    <a:pt x="1732668" y="7339832"/>
                  </a:lnTo>
                  <a:lnTo>
                    <a:pt x="1741299" y="7341871"/>
                  </a:lnTo>
                  <a:lnTo>
                    <a:pt x="1750004" y="7340418"/>
                  </a:lnTo>
                  <a:lnTo>
                    <a:pt x="1757225" y="7335896"/>
                  </a:lnTo>
                  <a:lnTo>
                    <a:pt x="1762224" y="7328997"/>
                  </a:lnTo>
                  <a:lnTo>
                    <a:pt x="1764262" y="7320410"/>
                  </a:lnTo>
                  <a:lnTo>
                    <a:pt x="1762808" y="7311705"/>
                  </a:lnTo>
                  <a:lnTo>
                    <a:pt x="1758282" y="7304483"/>
                  </a:lnTo>
                  <a:lnTo>
                    <a:pt x="1751369" y="7299484"/>
                  </a:lnTo>
                  <a:lnTo>
                    <a:pt x="1742757" y="7297445"/>
                  </a:lnTo>
                  <a:close/>
                </a:path>
                <a:path w="11962130" h="7343775">
                  <a:moveTo>
                    <a:pt x="1655279" y="7291482"/>
                  </a:moveTo>
                  <a:lnTo>
                    <a:pt x="1646507" y="7292443"/>
                  </a:lnTo>
                  <a:lnTo>
                    <a:pt x="1639042" y="7296550"/>
                  </a:lnTo>
                  <a:lnTo>
                    <a:pt x="1633663" y="7303157"/>
                  </a:lnTo>
                  <a:lnTo>
                    <a:pt x="1631144" y="7311616"/>
                  </a:lnTo>
                  <a:lnTo>
                    <a:pt x="1632105" y="7320389"/>
                  </a:lnTo>
                  <a:lnTo>
                    <a:pt x="1636213" y="7327853"/>
                  </a:lnTo>
                  <a:lnTo>
                    <a:pt x="1642820" y="7333233"/>
                  </a:lnTo>
                  <a:lnTo>
                    <a:pt x="1651322" y="7335755"/>
                  </a:lnTo>
                  <a:lnTo>
                    <a:pt x="1660095" y="7334795"/>
                  </a:lnTo>
                  <a:lnTo>
                    <a:pt x="1667560" y="7330687"/>
                  </a:lnTo>
                  <a:lnTo>
                    <a:pt x="1672940" y="7324080"/>
                  </a:lnTo>
                  <a:lnTo>
                    <a:pt x="1675458" y="7315622"/>
                  </a:lnTo>
                  <a:lnTo>
                    <a:pt x="1674497" y="7306848"/>
                  </a:lnTo>
                  <a:lnTo>
                    <a:pt x="1670384" y="7299383"/>
                  </a:lnTo>
                  <a:lnTo>
                    <a:pt x="1663764" y="7294003"/>
                  </a:lnTo>
                  <a:lnTo>
                    <a:pt x="1655279" y="7291482"/>
                  </a:lnTo>
                  <a:close/>
                </a:path>
                <a:path w="11962130" h="7343775">
                  <a:moveTo>
                    <a:pt x="1567728" y="7280950"/>
                  </a:moveTo>
                  <a:lnTo>
                    <a:pt x="1558928" y="7281613"/>
                  </a:lnTo>
                  <a:lnTo>
                    <a:pt x="1551329" y="7285466"/>
                  </a:lnTo>
                  <a:lnTo>
                    <a:pt x="1545729" y="7291887"/>
                  </a:lnTo>
                  <a:lnTo>
                    <a:pt x="1542925" y="7300255"/>
                  </a:lnTo>
                  <a:lnTo>
                    <a:pt x="1543588" y="7309056"/>
                  </a:lnTo>
                  <a:lnTo>
                    <a:pt x="1547441" y="7316655"/>
                  </a:lnTo>
                  <a:lnTo>
                    <a:pt x="1553862" y="7322255"/>
                  </a:lnTo>
                  <a:lnTo>
                    <a:pt x="1562275" y="7325064"/>
                  </a:lnTo>
                  <a:lnTo>
                    <a:pt x="1571076" y="7324401"/>
                  </a:lnTo>
                  <a:lnTo>
                    <a:pt x="1578675" y="7320548"/>
                  </a:lnTo>
                  <a:lnTo>
                    <a:pt x="1584275" y="7314127"/>
                  </a:lnTo>
                  <a:lnTo>
                    <a:pt x="1587078" y="7305759"/>
                  </a:lnTo>
                  <a:lnTo>
                    <a:pt x="1586414" y="7296958"/>
                  </a:lnTo>
                  <a:lnTo>
                    <a:pt x="1582557" y="7289358"/>
                  </a:lnTo>
                  <a:lnTo>
                    <a:pt x="1576123" y="7283756"/>
                  </a:lnTo>
                  <a:lnTo>
                    <a:pt x="1567728" y="7280950"/>
                  </a:lnTo>
                  <a:close/>
                </a:path>
                <a:path w="11962130" h="7343775">
                  <a:moveTo>
                    <a:pt x="1481283" y="7266389"/>
                  </a:moveTo>
                  <a:lnTo>
                    <a:pt x="1472459" y="7266551"/>
                  </a:lnTo>
                  <a:lnTo>
                    <a:pt x="1464653" y="7269965"/>
                  </a:lnTo>
                  <a:lnTo>
                    <a:pt x="1458697" y="7276058"/>
                  </a:lnTo>
                  <a:lnTo>
                    <a:pt x="1455423" y="7284254"/>
                  </a:lnTo>
                  <a:lnTo>
                    <a:pt x="1455570" y="7292257"/>
                  </a:lnTo>
                  <a:lnTo>
                    <a:pt x="1455585" y="7293078"/>
                  </a:lnTo>
                  <a:lnTo>
                    <a:pt x="1458999" y="7300883"/>
                  </a:lnTo>
                  <a:lnTo>
                    <a:pt x="1465092" y="7306840"/>
                  </a:lnTo>
                  <a:lnTo>
                    <a:pt x="1473332" y="7310122"/>
                  </a:lnTo>
                  <a:lnTo>
                    <a:pt x="1482155" y="7309960"/>
                  </a:lnTo>
                  <a:lnTo>
                    <a:pt x="1489961" y="7306545"/>
                  </a:lnTo>
                  <a:lnTo>
                    <a:pt x="1495917" y="7300453"/>
                  </a:lnTo>
                  <a:lnTo>
                    <a:pt x="1499191" y="7292257"/>
                  </a:lnTo>
                  <a:lnTo>
                    <a:pt x="1499044" y="7284254"/>
                  </a:lnTo>
                  <a:lnTo>
                    <a:pt x="1499029" y="7283433"/>
                  </a:lnTo>
                  <a:lnTo>
                    <a:pt x="1495610" y="7275626"/>
                  </a:lnTo>
                  <a:lnTo>
                    <a:pt x="1489504" y="7269668"/>
                  </a:lnTo>
                  <a:lnTo>
                    <a:pt x="1481283" y="7266389"/>
                  </a:lnTo>
                  <a:close/>
                </a:path>
                <a:path w="11962130" h="7343775">
                  <a:moveTo>
                    <a:pt x="1386615" y="7247272"/>
                  </a:moveTo>
                  <a:lnTo>
                    <a:pt x="1378659" y="7250321"/>
                  </a:lnTo>
                  <a:lnTo>
                    <a:pt x="1372427" y="7256131"/>
                  </a:lnTo>
                  <a:lnTo>
                    <a:pt x="1368776" y="7264166"/>
                  </a:lnTo>
                  <a:lnTo>
                    <a:pt x="1368529" y="7272988"/>
                  </a:lnTo>
                  <a:lnTo>
                    <a:pt x="1371579" y="7280944"/>
                  </a:lnTo>
                  <a:lnTo>
                    <a:pt x="1377389" y="7287176"/>
                  </a:lnTo>
                  <a:lnTo>
                    <a:pt x="1385467" y="7290836"/>
                  </a:lnTo>
                  <a:lnTo>
                    <a:pt x="1394289" y="7291084"/>
                  </a:lnTo>
                  <a:lnTo>
                    <a:pt x="1402245" y="7288034"/>
                  </a:lnTo>
                  <a:lnTo>
                    <a:pt x="1408477" y="7282224"/>
                  </a:lnTo>
                  <a:lnTo>
                    <a:pt x="1412128" y="7274189"/>
                  </a:lnTo>
                  <a:lnTo>
                    <a:pt x="1412374" y="7265367"/>
                  </a:lnTo>
                  <a:lnTo>
                    <a:pt x="1409320" y="7257410"/>
                  </a:lnTo>
                  <a:lnTo>
                    <a:pt x="1403497" y="7251175"/>
                  </a:lnTo>
                  <a:lnTo>
                    <a:pt x="1395437" y="7247519"/>
                  </a:lnTo>
                  <a:lnTo>
                    <a:pt x="1386615" y="7247272"/>
                  </a:lnTo>
                  <a:close/>
                </a:path>
                <a:path w="11962130" h="7343775">
                  <a:moveTo>
                    <a:pt x="1301836" y="7223749"/>
                  </a:moveTo>
                  <a:lnTo>
                    <a:pt x="1293747" y="7226426"/>
                  </a:lnTo>
                  <a:lnTo>
                    <a:pt x="1287252" y="7231940"/>
                  </a:lnTo>
                  <a:lnTo>
                    <a:pt x="1283233" y="7239797"/>
                  </a:lnTo>
                  <a:lnTo>
                    <a:pt x="1282576" y="7248598"/>
                  </a:lnTo>
                  <a:lnTo>
                    <a:pt x="1285253" y="7256687"/>
                  </a:lnTo>
                  <a:lnTo>
                    <a:pt x="1290767" y="7263182"/>
                  </a:lnTo>
                  <a:lnTo>
                    <a:pt x="1298666" y="7267213"/>
                  </a:lnTo>
                  <a:lnTo>
                    <a:pt x="1307468" y="7267869"/>
                  </a:lnTo>
                  <a:lnTo>
                    <a:pt x="1315557" y="7265193"/>
                  </a:lnTo>
                  <a:lnTo>
                    <a:pt x="1322052" y="7259679"/>
                  </a:lnTo>
                  <a:lnTo>
                    <a:pt x="1326071" y="7251822"/>
                  </a:lnTo>
                  <a:lnTo>
                    <a:pt x="1326727" y="7243020"/>
                  </a:lnTo>
                  <a:lnTo>
                    <a:pt x="1324046" y="7234930"/>
                  </a:lnTo>
                  <a:lnTo>
                    <a:pt x="1318519" y="7228432"/>
                  </a:lnTo>
                  <a:lnTo>
                    <a:pt x="1310637" y="7224405"/>
                  </a:lnTo>
                  <a:lnTo>
                    <a:pt x="1301836" y="7223749"/>
                  </a:lnTo>
                  <a:close/>
                </a:path>
                <a:path w="11962130" h="7343775">
                  <a:moveTo>
                    <a:pt x="1218347" y="7196034"/>
                  </a:moveTo>
                  <a:lnTo>
                    <a:pt x="1210141" y="7198326"/>
                  </a:lnTo>
                  <a:lnTo>
                    <a:pt x="1203393" y="7203528"/>
                  </a:lnTo>
                  <a:lnTo>
                    <a:pt x="1199008" y="7211187"/>
                  </a:lnTo>
                  <a:lnTo>
                    <a:pt x="1197937" y="7219947"/>
                  </a:lnTo>
                  <a:lnTo>
                    <a:pt x="1200229" y="7228153"/>
                  </a:lnTo>
                  <a:lnTo>
                    <a:pt x="1205430" y="7234901"/>
                  </a:lnTo>
                  <a:lnTo>
                    <a:pt x="1213131" y="7239301"/>
                  </a:lnTo>
                  <a:lnTo>
                    <a:pt x="1221891" y="7240372"/>
                  </a:lnTo>
                  <a:lnTo>
                    <a:pt x="1230097" y="7238080"/>
                  </a:lnTo>
                  <a:lnTo>
                    <a:pt x="1236845" y="7232878"/>
                  </a:lnTo>
                  <a:lnTo>
                    <a:pt x="1241231" y="7225220"/>
                  </a:lnTo>
                  <a:lnTo>
                    <a:pt x="1242302" y="7216459"/>
                  </a:lnTo>
                  <a:lnTo>
                    <a:pt x="1240005" y="7208252"/>
                  </a:lnTo>
                  <a:lnTo>
                    <a:pt x="1234791" y="7201500"/>
                  </a:lnTo>
                  <a:lnTo>
                    <a:pt x="1227108" y="7197106"/>
                  </a:lnTo>
                  <a:lnTo>
                    <a:pt x="1218347" y="7196034"/>
                  </a:lnTo>
                  <a:close/>
                </a:path>
                <a:path w="11962130" h="7343775">
                  <a:moveTo>
                    <a:pt x="1136593" y="7164192"/>
                  </a:moveTo>
                  <a:lnTo>
                    <a:pt x="1128267" y="7165999"/>
                  </a:lnTo>
                  <a:lnTo>
                    <a:pt x="1121226" y="7170797"/>
                  </a:lnTo>
                  <a:lnTo>
                    <a:pt x="1116399" y="7178186"/>
                  </a:lnTo>
                  <a:lnTo>
                    <a:pt x="1114817" y="7186868"/>
                  </a:lnTo>
                  <a:lnTo>
                    <a:pt x="1116510" y="7194667"/>
                  </a:lnTo>
                  <a:lnTo>
                    <a:pt x="1116624" y="7195194"/>
                  </a:lnTo>
                  <a:lnTo>
                    <a:pt x="1121299" y="7202056"/>
                  </a:lnTo>
                  <a:lnTo>
                    <a:pt x="1121422" y="7202235"/>
                  </a:lnTo>
                  <a:lnTo>
                    <a:pt x="1128852" y="7207079"/>
                  </a:lnTo>
                  <a:lnTo>
                    <a:pt x="1137534" y="7208661"/>
                  </a:lnTo>
                  <a:lnTo>
                    <a:pt x="1145860" y="7206854"/>
                  </a:lnTo>
                  <a:lnTo>
                    <a:pt x="1152901" y="7202056"/>
                  </a:lnTo>
                  <a:lnTo>
                    <a:pt x="1157728" y="7194667"/>
                  </a:lnTo>
                  <a:lnTo>
                    <a:pt x="1159310" y="7185985"/>
                  </a:lnTo>
                  <a:lnTo>
                    <a:pt x="1157613" y="7178186"/>
                  </a:lnTo>
                  <a:lnTo>
                    <a:pt x="1157498" y="7177657"/>
                  </a:lnTo>
                  <a:lnTo>
                    <a:pt x="1152688" y="7170611"/>
                  </a:lnTo>
                  <a:lnTo>
                    <a:pt x="1145275" y="7165774"/>
                  </a:lnTo>
                  <a:lnTo>
                    <a:pt x="1136593" y="7164192"/>
                  </a:lnTo>
                  <a:close/>
                </a:path>
                <a:path w="11962130" h="7343775">
                  <a:moveTo>
                    <a:pt x="1056308" y="7128332"/>
                  </a:moveTo>
                  <a:lnTo>
                    <a:pt x="1047903" y="7129729"/>
                  </a:lnTo>
                  <a:lnTo>
                    <a:pt x="1040635" y="7134176"/>
                  </a:lnTo>
                  <a:lnTo>
                    <a:pt x="1035452" y="7141319"/>
                  </a:lnTo>
                  <a:lnTo>
                    <a:pt x="1033446" y="7149914"/>
                  </a:lnTo>
                  <a:lnTo>
                    <a:pt x="1034844" y="7158319"/>
                  </a:lnTo>
                  <a:lnTo>
                    <a:pt x="1039291" y="7165587"/>
                  </a:lnTo>
                  <a:lnTo>
                    <a:pt x="1046474" y="7170788"/>
                  </a:lnTo>
                  <a:lnTo>
                    <a:pt x="1055069" y="7172794"/>
                  </a:lnTo>
                  <a:lnTo>
                    <a:pt x="1063474" y="7171396"/>
                  </a:lnTo>
                  <a:lnTo>
                    <a:pt x="1070741" y="7166949"/>
                  </a:lnTo>
                  <a:lnTo>
                    <a:pt x="1075924" y="7159806"/>
                  </a:lnTo>
                  <a:lnTo>
                    <a:pt x="1077930" y="7151211"/>
                  </a:lnTo>
                  <a:lnTo>
                    <a:pt x="1076528" y="7142805"/>
                  </a:lnTo>
                  <a:lnTo>
                    <a:pt x="1072069" y="7135532"/>
                  </a:lnTo>
                  <a:lnTo>
                    <a:pt x="1064902" y="7130338"/>
                  </a:lnTo>
                  <a:lnTo>
                    <a:pt x="1056308" y="7128332"/>
                  </a:lnTo>
                  <a:close/>
                </a:path>
                <a:path w="11962130" h="7343775">
                  <a:moveTo>
                    <a:pt x="977911" y="7088535"/>
                  </a:moveTo>
                  <a:lnTo>
                    <a:pt x="969447" y="7089514"/>
                  </a:lnTo>
                  <a:lnTo>
                    <a:pt x="961968" y="7093595"/>
                  </a:lnTo>
                  <a:lnTo>
                    <a:pt x="956437" y="7100473"/>
                  </a:lnTo>
                  <a:lnTo>
                    <a:pt x="954008" y="7108957"/>
                  </a:lnTo>
                  <a:lnTo>
                    <a:pt x="954987" y="7117421"/>
                  </a:lnTo>
                  <a:lnTo>
                    <a:pt x="959068" y="7124900"/>
                  </a:lnTo>
                  <a:lnTo>
                    <a:pt x="965984" y="7130451"/>
                  </a:lnTo>
                  <a:lnTo>
                    <a:pt x="974469" y="7132881"/>
                  </a:lnTo>
                  <a:lnTo>
                    <a:pt x="982933" y="7131902"/>
                  </a:lnTo>
                  <a:lnTo>
                    <a:pt x="990412" y="7127821"/>
                  </a:lnTo>
                  <a:lnTo>
                    <a:pt x="995942" y="7120943"/>
                  </a:lnTo>
                  <a:lnTo>
                    <a:pt x="998371" y="7112458"/>
                  </a:lnTo>
                  <a:lnTo>
                    <a:pt x="997388" y="7103992"/>
                  </a:lnTo>
                  <a:lnTo>
                    <a:pt x="993296" y="7096507"/>
                  </a:lnTo>
                  <a:lnTo>
                    <a:pt x="986396" y="7090964"/>
                  </a:lnTo>
                  <a:lnTo>
                    <a:pt x="977911" y="7088535"/>
                  </a:lnTo>
                  <a:close/>
                </a:path>
                <a:path w="11962130" h="7343775">
                  <a:moveTo>
                    <a:pt x="901374" y="7044882"/>
                  </a:moveTo>
                  <a:lnTo>
                    <a:pt x="892878" y="7045518"/>
                  </a:lnTo>
                  <a:lnTo>
                    <a:pt x="885240" y="7049294"/>
                  </a:lnTo>
                  <a:lnTo>
                    <a:pt x="879436" y="7055943"/>
                  </a:lnTo>
                  <a:lnTo>
                    <a:pt x="876667" y="7064323"/>
                  </a:lnTo>
                  <a:lnTo>
                    <a:pt x="877303" y="7072819"/>
                  </a:lnTo>
                  <a:lnTo>
                    <a:pt x="881079" y="7080457"/>
                  </a:lnTo>
                  <a:lnTo>
                    <a:pt x="887766" y="7086283"/>
                  </a:lnTo>
                  <a:lnTo>
                    <a:pt x="896146" y="7089053"/>
                  </a:lnTo>
                  <a:lnTo>
                    <a:pt x="904642" y="7088416"/>
                  </a:lnTo>
                  <a:lnTo>
                    <a:pt x="912280" y="7084640"/>
                  </a:lnTo>
                  <a:lnTo>
                    <a:pt x="918084" y="7077991"/>
                  </a:lnTo>
                  <a:lnTo>
                    <a:pt x="920853" y="7069611"/>
                  </a:lnTo>
                  <a:lnTo>
                    <a:pt x="920212" y="7061113"/>
                  </a:lnTo>
                  <a:lnTo>
                    <a:pt x="916425" y="7053468"/>
                  </a:lnTo>
                  <a:lnTo>
                    <a:pt x="909754" y="7047651"/>
                  </a:lnTo>
                  <a:lnTo>
                    <a:pt x="901374" y="7044882"/>
                  </a:lnTo>
                  <a:close/>
                </a:path>
                <a:path w="11962130" h="7343775">
                  <a:moveTo>
                    <a:pt x="827334" y="6997533"/>
                  </a:moveTo>
                  <a:lnTo>
                    <a:pt x="818816" y="6997730"/>
                  </a:lnTo>
                  <a:lnTo>
                    <a:pt x="810994" y="7001107"/>
                  </a:lnTo>
                  <a:lnTo>
                    <a:pt x="804854" y="7007448"/>
                  </a:lnTo>
                  <a:lnTo>
                    <a:pt x="801656" y="7015673"/>
                  </a:lnTo>
                  <a:lnTo>
                    <a:pt x="801831" y="7023235"/>
                  </a:lnTo>
                  <a:lnTo>
                    <a:pt x="801853" y="7024191"/>
                  </a:lnTo>
                  <a:lnTo>
                    <a:pt x="805230" y="7032014"/>
                  </a:lnTo>
                  <a:lnTo>
                    <a:pt x="811608" y="7038177"/>
                  </a:lnTo>
                  <a:lnTo>
                    <a:pt x="819833" y="7041375"/>
                  </a:lnTo>
                  <a:lnTo>
                    <a:pt x="828351" y="7041178"/>
                  </a:lnTo>
                  <a:lnTo>
                    <a:pt x="836174" y="7037801"/>
                  </a:lnTo>
                  <a:lnTo>
                    <a:pt x="842313" y="7031461"/>
                  </a:lnTo>
                  <a:lnTo>
                    <a:pt x="845511" y="7023235"/>
                  </a:lnTo>
                  <a:lnTo>
                    <a:pt x="845332" y="7015673"/>
                  </a:lnTo>
                  <a:lnTo>
                    <a:pt x="845309" y="7014715"/>
                  </a:lnTo>
                  <a:lnTo>
                    <a:pt x="841921" y="7006885"/>
                  </a:lnTo>
                  <a:lnTo>
                    <a:pt x="835559" y="7000732"/>
                  </a:lnTo>
                  <a:lnTo>
                    <a:pt x="827334" y="6997533"/>
                  </a:lnTo>
                  <a:close/>
                </a:path>
                <a:path w="11962130" h="7343775">
                  <a:moveTo>
                    <a:pt x="747209" y="6946351"/>
                  </a:moveTo>
                  <a:lnTo>
                    <a:pt x="739221" y="6949315"/>
                  </a:lnTo>
                  <a:lnTo>
                    <a:pt x="732760" y="6955327"/>
                  </a:lnTo>
                  <a:lnTo>
                    <a:pt x="729137" y="6963375"/>
                  </a:lnTo>
                  <a:lnTo>
                    <a:pt x="728890" y="6971892"/>
                  </a:lnTo>
                  <a:lnTo>
                    <a:pt x="731854" y="6979879"/>
                  </a:lnTo>
                  <a:lnTo>
                    <a:pt x="737903" y="6986367"/>
                  </a:lnTo>
                  <a:lnTo>
                    <a:pt x="745950" y="6989990"/>
                  </a:lnTo>
                  <a:lnTo>
                    <a:pt x="754467" y="6990237"/>
                  </a:lnTo>
                  <a:lnTo>
                    <a:pt x="762455" y="6987272"/>
                  </a:lnTo>
                  <a:lnTo>
                    <a:pt x="768916" y="6981261"/>
                  </a:lnTo>
                  <a:lnTo>
                    <a:pt x="772538" y="6973212"/>
                  </a:lnTo>
                  <a:lnTo>
                    <a:pt x="772781" y="6964693"/>
                  </a:lnTo>
                  <a:lnTo>
                    <a:pt x="769806" y="6956697"/>
                  </a:lnTo>
                  <a:lnTo>
                    <a:pt x="763772" y="6950221"/>
                  </a:lnTo>
                  <a:lnTo>
                    <a:pt x="755725" y="6946598"/>
                  </a:lnTo>
                  <a:lnTo>
                    <a:pt x="747209" y="6946351"/>
                  </a:lnTo>
                  <a:close/>
                </a:path>
                <a:path w="11962130" h="7343775">
                  <a:moveTo>
                    <a:pt x="678048" y="6891533"/>
                  </a:moveTo>
                  <a:lnTo>
                    <a:pt x="669936" y="6894138"/>
                  </a:lnTo>
                  <a:lnTo>
                    <a:pt x="663213" y="6899856"/>
                  </a:lnTo>
                  <a:lnTo>
                    <a:pt x="659235" y="6907734"/>
                  </a:lnTo>
                  <a:lnTo>
                    <a:pt x="658608" y="6916231"/>
                  </a:lnTo>
                  <a:lnTo>
                    <a:pt x="661213" y="6924343"/>
                  </a:lnTo>
                  <a:lnTo>
                    <a:pt x="666965" y="6931094"/>
                  </a:lnTo>
                  <a:lnTo>
                    <a:pt x="674844" y="6935072"/>
                  </a:lnTo>
                  <a:lnTo>
                    <a:pt x="683341" y="6935699"/>
                  </a:lnTo>
                  <a:lnTo>
                    <a:pt x="691453" y="6933094"/>
                  </a:lnTo>
                  <a:lnTo>
                    <a:pt x="698176" y="6927376"/>
                  </a:lnTo>
                  <a:lnTo>
                    <a:pt x="702154" y="6919497"/>
                  </a:lnTo>
                  <a:lnTo>
                    <a:pt x="702777" y="6910997"/>
                  </a:lnTo>
                  <a:lnTo>
                    <a:pt x="700161" y="6902877"/>
                  </a:lnTo>
                  <a:lnTo>
                    <a:pt x="694423" y="6896139"/>
                  </a:lnTo>
                  <a:lnTo>
                    <a:pt x="686545" y="6892160"/>
                  </a:lnTo>
                  <a:lnTo>
                    <a:pt x="678048" y="6891533"/>
                  </a:lnTo>
                  <a:close/>
                </a:path>
                <a:path w="11962130" h="7343775">
                  <a:moveTo>
                    <a:pt x="611667" y="6833378"/>
                  </a:moveTo>
                  <a:lnTo>
                    <a:pt x="603446" y="6835617"/>
                  </a:lnTo>
                  <a:lnTo>
                    <a:pt x="596473" y="6841027"/>
                  </a:lnTo>
                  <a:lnTo>
                    <a:pt x="592146" y="6848719"/>
                  </a:lnTo>
                  <a:lnTo>
                    <a:pt x="591139" y="6857179"/>
                  </a:lnTo>
                  <a:lnTo>
                    <a:pt x="593378" y="6865400"/>
                  </a:lnTo>
                  <a:lnTo>
                    <a:pt x="598822" y="6872401"/>
                  </a:lnTo>
                  <a:lnTo>
                    <a:pt x="606514" y="6876729"/>
                  </a:lnTo>
                  <a:lnTo>
                    <a:pt x="614974" y="6877736"/>
                  </a:lnTo>
                  <a:lnTo>
                    <a:pt x="623195" y="6875497"/>
                  </a:lnTo>
                  <a:lnTo>
                    <a:pt x="630167" y="6870087"/>
                  </a:lnTo>
                  <a:lnTo>
                    <a:pt x="634494" y="6862394"/>
                  </a:lnTo>
                  <a:lnTo>
                    <a:pt x="635497" y="6853931"/>
                  </a:lnTo>
                  <a:lnTo>
                    <a:pt x="633248" y="6845701"/>
                  </a:lnTo>
                  <a:lnTo>
                    <a:pt x="627819" y="6838712"/>
                  </a:lnTo>
                  <a:lnTo>
                    <a:pt x="620127" y="6834385"/>
                  </a:lnTo>
                  <a:lnTo>
                    <a:pt x="611667" y="6833378"/>
                  </a:lnTo>
                  <a:close/>
                </a:path>
                <a:path w="11962130" h="7343775">
                  <a:moveTo>
                    <a:pt x="549338" y="6772009"/>
                  </a:moveTo>
                  <a:lnTo>
                    <a:pt x="540943" y="6773460"/>
                  </a:lnTo>
                  <a:lnTo>
                    <a:pt x="533490" y="6778188"/>
                  </a:lnTo>
                  <a:lnTo>
                    <a:pt x="528455" y="6785436"/>
                  </a:lnTo>
                  <a:lnTo>
                    <a:pt x="526653" y="6793764"/>
                  </a:lnTo>
                  <a:lnTo>
                    <a:pt x="528105" y="6802159"/>
                  </a:lnTo>
                  <a:lnTo>
                    <a:pt x="532862" y="6809644"/>
                  </a:lnTo>
                  <a:lnTo>
                    <a:pt x="540111" y="6814679"/>
                  </a:lnTo>
                  <a:lnTo>
                    <a:pt x="548439" y="6816481"/>
                  </a:lnTo>
                  <a:lnTo>
                    <a:pt x="556834" y="6815029"/>
                  </a:lnTo>
                  <a:lnTo>
                    <a:pt x="564287" y="6810302"/>
                  </a:lnTo>
                  <a:lnTo>
                    <a:pt x="569322" y="6803053"/>
                  </a:lnTo>
                  <a:lnTo>
                    <a:pt x="571120" y="6794722"/>
                  </a:lnTo>
                  <a:lnTo>
                    <a:pt x="569659" y="6786317"/>
                  </a:lnTo>
                  <a:lnTo>
                    <a:pt x="564915" y="6778845"/>
                  </a:lnTo>
                  <a:lnTo>
                    <a:pt x="557666" y="6773811"/>
                  </a:lnTo>
                  <a:lnTo>
                    <a:pt x="549338" y="6772009"/>
                  </a:lnTo>
                  <a:close/>
                </a:path>
                <a:path w="11962130" h="7343775">
                  <a:moveTo>
                    <a:pt x="489166" y="6707586"/>
                  </a:moveTo>
                  <a:lnTo>
                    <a:pt x="480709" y="6708622"/>
                  </a:lnTo>
                  <a:lnTo>
                    <a:pt x="473033" y="6712976"/>
                  </a:lnTo>
                  <a:lnTo>
                    <a:pt x="467646" y="6719967"/>
                  </a:lnTo>
                  <a:lnTo>
                    <a:pt x="465435" y="6728195"/>
                  </a:lnTo>
                  <a:lnTo>
                    <a:pt x="466471" y="6736651"/>
                  </a:lnTo>
                  <a:lnTo>
                    <a:pt x="470855" y="6744362"/>
                  </a:lnTo>
                  <a:lnTo>
                    <a:pt x="477845" y="6749749"/>
                  </a:lnTo>
                  <a:lnTo>
                    <a:pt x="486074" y="6751959"/>
                  </a:lnTo>
                  <a:lnTo>
                    <a:pt x="494530" y="6750923"/>
                  </a:lnTo>
                  <a:lnTo>
                    <a:pt x="502207" y="6746570"/>
                  </a:lnTo>
                  <a:lnTo>
                    <a:pt x="507594" y="6739578"/>
                  </a:lnTo>
                  <a:lnTo>
                    <a:pt x="509801" y="6731345"/>
                  </a:lnTo>
                  <a:lnTo>
                    <a:pt x="508756" y="6722879"/>
                  </a:lnTo>
                  <a:lnTo>
                    <a:pt x="504385" y="6715183"/>
                  </a:lnTo>
                  <a:lnTo>
                    <a:pt x="497394" y="6709797"/>
                  </a:lnTo>
                  <a:lnTo>
                    <a:pt x="489166" y="6707586"/>
                  </a:lnTo>
                  <a:close/>
                </a:path>
                <a:path w="11962130" h="7343775">
                  <a:moveTo>
                    <a:pt x="432238" y="6640290"/>
                  </a:moveTo>
                  <a:lnTo>
                    <a:pt x="423740" y="6640905"/>
                  </a:lnTo>
                  <a:lnTo>
                    <a:pt x="415856" y="6644872"/>
                  </a:lnTo>
                  <a:lnTo>
                    <a:pt x="410129" y="6651587"/>
                  </a:lnTo>
                  <a:lnTo>
                    <a:pt x="407512" y="6659695"/>
                  </a:lnTo>
                  <a:lnTo>
                    <a:pt x="408127" y="6668193"/>
                  </a:lnTo>
                  <a:lnTo>
                    <a:pt x="412121" y="6676111"/>
                  </a:lnTo>
                  <a:lnTo>
                    <a:pt x="418836" y="6681838"/>
                  </a:lnTo>
                  <a:lnTo>
                    <a:pt x="426944" y="6684455"/>
                  </a:lnTo>
                  <a:lnTo>
                    <a:pt x="435442" y="6683841"/>
                  </a:lnTo>
                  <a:lnTo>
                    <a:pt x="443326" y="6679874"/>
                  </a:lnTo>
                  <a:lnTo>
                    <a:pt x="449053" y="6673159"/>
                  </a:lnTo>
                  <a:lnTo>
                    <a:pt x="451666" y="6665046"/>
                  </a:lnTo>
                  <a:lnTo>
                    <a:pt x="451044" y="6656538"/>
                  </a:lnTo>
                  <a:lnTo>
                    <a:pt x="447061" y="6648634"/>
                  </a:lnTo>
                  <a:lnTo>
                    <a:pt x="440346" y="6642907"/>
                  </a:lnTo>
                  <a:lnTo>
                    <a:pt x="432238" y="6640290"/>
                  </a:lnTo>
                  <a:close/>
                </a:path>
                <a:path w="11962130" h="7343775">
                  <a:moveTo>
                    <a:pt x="378571" y="6570263"/>
                  </a:moveTo>
                  <a:lnTo>
                    <a:pt x="370054" y="6570499"/>
                  </a:lnTo>
                  <a:lnTo>
                    <a:pt x="362002" y="6574111"/>
                  </a:lnTo>
                  <a:lnTo>
                    <a:pt x="355981" y="6580564"/>
                  </a:lnTo>
                  <a:lnTo>
                    <a:pt x="353007" y="6588548"/>
                  </a:lnTo>
                  <a:lnTo>
                    <a:pt x="353210" y="6595859"/>
                  </a:lnTo>
                  <a:lnTo>
                    <a:pt x="353243" y="6597065"/>
                  </a:lnTo>
                  <a:lnTo>
                    <a:pt x="356881" y="6605154"/>
                  </a:lnTo>
                  <a:lnTo>
                    <a:pt x="363335" y="6611174"/>
                  </a:lnTo>
                  <a:lnTo>
                    <a:pt x="371319" y="6614149"/>
                  </a:lnTo>
                  <a:lnTo>
                    <a:pt x="379836" y="6613913"/>
                  </a:lnTo>
                  <a:lnTo>
                    <a:pt x="387888" y="6610300"/>
                  </a:lnTo>
                  <a:lnTo>
                    <a:pt x="393908" y="6603847"/>
                  </a:lnTo>
                  <a:lnTo>
                    <a:pt x="396880" y="6595859"/>
                  </a:lnTo>
                  <a:lnTo>
                    <a:pt x="396671" y="6588548"/>
                  </a:lnTo>
                  <a:lnTo>
                    <a:pt x="396636" y="6587331"/>
                  </a:lnTo>
                  <a:lnTo>
                    <a:pt x="393009" y="6579257"/>
                  </a:lnTo>
                  <a:lnTo>
                    <a:pt x="386555" y="6573237"/>
                  </a:lnTo>
                  <a:lnTo>
                    <a:pt x="378571" y="6570263"/>
                  </a:lnTo>
                  <a:close/>
                </a:path>
                <a:path w="11962130" h="7343775">
                  <a:moveTo>
                    <a:pt x="320053" y="6497507"/>
                  </a:moveTo>
                  <a:lnTo>
                    <a:pt x="311825" y="6500699"/>
                  </a:lnTo>
                  <a:lnTo>
                    <a:pt x="305480" y="6506833"/>
                  </a:lnTo>
                  <a:lnTo>
                    <a:pt x="302097" y="6514653"/>
                  </a:lnTo>
                  <a:lnTo>
                    <a:pt x="301894" y="6523171"/>
                  </a:lnTo>
                  <a:lnTo>
                    <a:pt x="305111" y="6531437"/>
                  </a:lnTo>
                  <a:lnTo>
                    <a:pt x="311244" y="6537782"/>
                  </a:lnTo>
                  <a:lnTo>
                    <a:pt x="319064" y="6541165"/>
                  </a:lnTo>
                  <a:lnTo>
                    <a:pt x="327582" y="6541368"/>
                  </a:lnTo>
                  <a:lnTo>
                    <a:pt x="335810" y="6538175"/>
                  </a:lnTo>
                  <a:lnTo>
                    <a:pt x="342155" y="6532041"/>
                  </a:lnTo>
                  <a:lnTo>
                    <a:pt x="345535" y="6524217"/>
                  </a:lnTo>
                  <a:lnTo>
                    <a:pt x="345731" y="6515688"/>
                  </a:lnTo>
                  <a:lnTo>
                    <a:pt x="342525" y="6507439"/>
                  </a:lnTo>
                  <a:lnTo>
                    <a:pt x="336390" y="6501093"/>
                  </a:lnTo>
                  <a:lnTo>
                    <a:pt x="328570" y="6497711"/>
                  </a:lnTo>
                  <a:lnTo>
                    <a:pt x="320053" y="6497507"/>
                  </a:lnTo>
                  <a:close/>
                </a:path>
                <a:path w="11962130" h="7343775">
                  <a:moveTo>
                    <a:pt x="273612" y="6422156"/>
                  </a:moveTo>
                  <a:lnTo>
                    <a:pt x="265243" y="6424957"/>
                  </a:lnTo>
                  <a:lnTo>
                    <a:pt x="258616" y="6430786"/>
                  </a:lnTo>
                  <a:lnTo>
                    <a:pt x="254868" y="6438438"/>
                  </a:lnTo>
                  <a:lnTo>
                    <a:pt x="254264" y="6446937"/>
                  </a:lnTo>
                  <a:lnTo>
                    <a:pt x="257087" y="6455345"/>
                  </a:lnTo>
                  <a:lnTo>
                    <a:pt x="262916" y="6461972"/>
                  </a:lnTo>
                  <a:lnTo>
                    <a:pt x="270568" y="6465719"/>
                  </a:lnTo>
                  <a:lnTo>
                    <a:pt x="279067" y="6466324"/>
                  </a:lnTo>
                  <a:lnTo>
                    <a:pt x="287436" y="6463522"/>
                  </a:lnTo>
                  <a:lnTo>
                    <a:pt x="294063" y="6457693"/>
                  </a:lnTo>
                  <a:lnTo>
                    <a:pt x="297808" y="6450036"/>
                  </a:lnTo>
                  <a:lnTo>
                    <a:pt x="298405" y="6441526"/>
                  </a:lnTo>
                  <a:lnTo>
                    <a:pt x="295591" y="6433135"/>
                  </a:lnTo>
                  <a:lnTo>
                    <a:pt x="289762" y="6426508"/>
                  </a:lnTo>
                  <a:lnTo>
                    <a:pt x="282111" y="6422761"/>
                  </a:lnTo>
                  <a:lnTo>
                    <a:pt x="273612" y="6422156"/>
                  </a:lnTo>
                  <a:close/>
                </a:path>
                <a:path w="11962130" h="7343775">
                  <a:moveTo>
                    <a:pt x="230972" y="6344602"/>
                  </a:moveTo>
                  <a:lnTo>
                    <a:pt x="222478" y="6346997"/>
                  </a:lnTo>
                  <a:lnTo>
                    <a:pt x="215578" y="6352500"/>
                  </a:lnTo>
                  <a:lnTo>
                    <a:pt x="211467" y="6359963"/>
                  </a:lnTo>
                  <a:lnTo>
                    <a:pt x="210454" y="6368422"/>
                  </a:lnTo>
                  <a:lnTo>
                    <a:pt x="212869" y="6376957"/>
                  </a:lnTo>
                  <a:lnTo>
                    <a:pt x="218372" y="6383856"/>
                  </a:lnTo>
                  <a:lnTo>
                    <a:pt x="225835" y="6387968"/>
                  </a:lnTo>
                  <a:lnTo>
                    <a:pt x="234294" y="6388981"/>
                  </a:lnTo>
                  <a:lnTo>
                    <a:pt x="242789" y="6386586"/>
                  </a:lnTo>
                  <a:lnTo>
                    <a:pt x="249688" y="6381082"/>
                  </a:lnTo>
                  <a:lnTo>
                    <a:pt x="253797" y="6373615"/>
                  </a:lnTo>
                  <a:lnTo>
                    <a:pt x="254804" y="6365144"/>
                  </a:lnTo>
                  <a:lnTo>
                    <a:pt x="252397" y="6356626"/>
                  </a:lnTo>
                  <a:lnTo>
                    <a:pt x="246894" y="6349727"/>
                  </a:lnTo>
                  <a:lnTo>
                    <a:pt x="239432" y="6345615"/>
                  </a:lnTo>
                  <a:lnTo>
                    <a:pt x="230972" y="6344602"/>
                  </a:lnTo>
                  <a:close/>
                </a:path>
                <a:path w="11962130" h="7343775">
                  <a:moveTo>
                    <a:pt x="192251" y="6265032"/>
                  </a:moveTo>
                  <a:lnTo>
                    <a:pt x="183649" y="6267004"/>
                  </a:lnTo>
                  <a:lnTo>
                    <a:pt x="176486" y="6272160"/>
                  </a:lnTo>
                  <a:lnTo>
                    <a:pt x="172011" y="6279410"/>
                  </a:lnTo>
                  <a:lnTo>
                    <a:pt x="170582" y="6287810"/>
                  </a:lnTo>
                  <a:lnTo>
                    <a:pt x="172572" y="6296452"/>
                  </a:lnTo>
                  <a:lnTo>
                    <a:pt x="177728" y="6303616"/>
                  </a:lnTo>
                  <a:lnTo>
                    <a:pt x="184978" y="6308091"/>
                  </a:lnTo>
                  <a:lnTo>
                    <a:pt x="193378" y="6309520"/>
                  </a:lnTo>
                  <a:lnTo>
                    <a:pt x="201980" y="6307547"/>
                  </a:lnTo>
                  <a:lnTo>
                    <a:pt x="209143" y="6302391"/>
                  </a:lnTo>
                  <a:lnTo>
                    <a:pt x="213616" y="6295136"/>
                  </a:lnTo>
                  <a:lnTo>
                    <a:pt x="215040" y="6286724"/>
                  </a:lnTo>
                  <a:lnTo>
                    <a:pt x="213056" y="6278098"/>
                  </a:lnTo>
                  <a:lnTo>
                    <a:pt x="207900" y="6270936"/>
                  </a:lnTo>
                  <a:lnTo>
                    <a:pt x="200650" y="6266461"/>
                  </a:lnTo>
                  <a:lnTo>
                    <a:pt x="192251" y="6265032"/>
                  </a:lnTo>
                  <a:close/>
                </a:path>
                <a:path w="11962130" h="7343775">
                  <a:moveTo>
                    <a:pt x="157547" y="6183640"/>
                  </a:moveTo>
                  <a:lnTo>
                    <a:pt x="148856" y="6185176"/>
                  </a:lnTo>
                  <a:lnTo>
                    <a:pt x="141442" y="6189964"/>
                  </a:lnTo>
                  <a:lnTo>
                    <a:pt x="136608" y="6196980"/>
                  </a:lnTo>
                  <a:lnTo>
                    <a:pt x="134757" y="6205296"/>
                  </a:lnTo>
                  <a:lnTo>
                    <a:pt x="136310" y="6214028"/>
                  </a:lnTo>
                  <a:lnTo>
                    <a:pt x="141098" y="6221442"/>
                  </a:lnTo>
                  <a:lnTo>
                    <a:pt x="148113" y="6226277"/>
                  </a:lnTo>
                  <a:lnTo>
                    <a:pt x="156430" y="6228128"/>
                  </a:lnTo>
                  <a:lnTo>
                    <a:pt x="165121" y="6226592"/>
                  </a:lnTo>
                  <a:lnTo>
                    <a:pt x="172535" y="6221804"/>
                  </a:lnTo>
                  <a:lnTo>
                    <a:pt x="177367" y="6214783"/>
                  </a:lnTo>
                  <a:lnTo>
                    <a:pt x="179214" y="6206454"/>
                  </a:lnTo>
                  <a:lnTo>
                    <a:pt x="177667" y="6197739"/>
                  </a:lnTo>
                  <a:lnTo>
                    <a:pt x="172880" y="6190325"/>
                  </a:lnTo>
                  <a:lnTo>
                    <a:pt x="165864" y="6185491"/>
                  </a:lnTo>
                  <a:lnTo>
                    <a:pt x="157547" y="6183640"/>
                  </a:lnTo>
                  <a:close/>
                </a:path>
                <a:path w="11962130" h="7343775">
                  <a:moveTo>
                    <a:pt x="126856" y="6100622"/>
                  </a:moveTo>
                  <a:lnTo>
                    <a:pt x="118103" y="6101748"/>
                  </a:lnTo>
                  <a:lnTo>
                    <a:pt x="110472" y="6106181"/>
                  </a:lnTo>
                  <a:lnTo>
                    <a:pt x="105312" y="6112961"/>
                  </a:lnTo>
                  <a:lnTo>
                    <a:pt x="103071" y="6121181"/>
                  </a:lnTo>
                  <a:lnTo>
                    <a:pt x="104212" y="6129977"/>
                  </a:lnTo>
                  <a:lnTo>
                    <a:pt x="108645" y="6137608"/>
                  </a:lnTo>
                  <a:lnTo>
                    <a:pt x="115425" y="6142767"/>
                  </a:lnTo>
                  <a:lnTo>
                    <a:pt x="123645" y="6145008"/>
                  </a:lnTo>
                  <a:lnTo>
                    <a:pt x="132398" y="6143882"/>
                  </a:lnTo>
                  <a:lnTo>
                    <a:pt x="140029" y="6139448"/>
                  </a:lnTo>
                  <a:lnTo>
                    <a:pt x="145188" y="6132664"/>
                  </a:lnTo>
                  <a:lnTo>
                    <a:pt x="147424" y="6124431"/>
                  </a:lnTo>
                  <a:lnTo>
                    <a:pt x="146291" y="6115653"/>
                  </a:lnTo>
                  <a:lnTo>
                    <a:pt x="141857" y="6108022"/>
                  </a:lnTo>
                  <a:lnTo>
                    <a:pt x="135076" y="6102862"/>
                  </a:lnTo>
                  <a:lnTo>
                    <a:pt x="126856" y="6100622"/>
                  </a:lnTo>
                  <a:close/>
                </a:path>
                <a:path w="11962130" h="7343775">
                  <a:moveTo>
                    <a:pt x="100439" y="6016190"/>
                  </a:moveTo>
                  <a:lnTo>
                    <a:pt x="91639" y="6016859"/>
                  </a:lnTo>
                  <a:lnTo>
                    <a:pt x="83788" y="6020891"/>
                  </a:lnTo>
                  <a:lnTo>
                    <a:pt x="78283" y="6027394"/>
                  </a:lnTo>
                  <a:lnTo>
                    <a:pt x="75619" y="6035487"/>
                  </a:lnTo>
                  <a:lnTo>
                    <a:pt x="76301" y="6044331"/>
                  </a:lnTo>
                  <a:lnTo>
                    <a:pt x="80332" y="6052181"/>
                  </a:lnTo>
                  <a:lnTo>
                    <a:pt x="86836" y="6057686"/>
                  </a:lnTo>
                  <a:lnTo>
                    <a:pt x="94928" y="6060350"/>
                  </a:lnTo>
                  <a:lnTo>
                    <a:pt x="103728" y="6059680"/>
                  </a:lnTo>
                  <a:lnTo>
                    <a:pt x="111579" y="6055648"/>
                  </a:lnTo>
                  <a:lnTo>
                    <a:pt x="117082" y="6049140"/>
                  </a:lnTo>
                  <a:lnTo>
                    <a:pt x="119743" y="6041034"/>
                  </a:lnTo>
                  <a:lnTo>
                    <a:pt x="119066" y="6032209"/>
                  </a:lnTo>
                  <a:lnTo>
                    <a:pt x="115034" y="6024358"/>
                  </a:lnTo>
                  <a:lnTo>
                    <a:pt x="108531" y="6018854"/>
                  </a:lnTo>
                  <a:lnTo>
                    <a:pt x="100439" y="6016190"/>
                  </a:lnTo>
                  <a:close/>
                </a:path>
                <a:path w="11962130" h="7343775">
                  <a:moveTo>
                    <a:pt x="78195" y="5930542"/>
                  </a:moveTo>
                  <a:lnTo>
                    <a:pt x="69373" y="5930778"/>
                  </a:lnTo>
                  <a:lnTo>
                    <a:pt x="61333" y="5934417"/>
                  </a:lnTo>
                  <a:lnTo>
                    <a:pt x="55514" y="5940641"/>
                  </a:lnTo>
                  <a:lnTo>
                    <a:pt x="52454" y="5948593"/>
                  </a:lnTo>
                  <a:lnTo>
                    <a:pt x="52668" y="5956308"/>
                  </a:lnTo>
                  <a:lnTo>
                    <a:pt x="52699" y="5957459"/>
                  </a:lnTo>
                  <a:lnTo>
                    <a:pt x="56339" y="5965499"/>
                  </a:lnTo>
                  <a:lnTo>
                    <a:pt x="62563" y="5971317"/>
                  </a:lnTo>
                  <a:lnTo>
                    <a:pt x="70515" y="5974377"/>
                  </a:lnTo>
                  <a:lnTo>
                    <a:pt x="79338" y="5974142"/>
                  </a:lnTo>
                  <a:lnTo>
                    <a:pt x="87377" y="5970501"/>
                  </a:lnTo>
                  <a:lnTo>
                    <a:pt x="93195" y="5964272"/>
                  </a:lnTo>
                  <a:lnTo>
                    <a:pt x="96252" y="5956308"/>
                  </a:lnTo>
                  <a:lnTo>
                    <a:pt x="96041" y="5948593"/>
                  </a:lnTo>
                  <a:lnTo>
                    <a:pt x="96010" y="5947460"/>
                  </a:lnTo>
                  <a:lnTo>
                    <a:pt x="92371" y="5939420"/>
                  </a:lnTo>
                  <a:lnTo>
                    <a:pt x="86147" y="5933602"/>
                  </a:lnTo>
                  <a:lnTo>
                    <a:pt x="78195" y="5930542"/>
                  </a:lnTo>
                  <a:close/>
                </a:path>
                <a:path w="11962130" h="7343775">
                  <a:moveTo>
                    <a:pt x="51429" y="5843691"/>
                  </a:moveTo>
                  <a:lnTo>
                    <a:pt x="43217" y="5846923"/>
                  </a:lnTo>
                  <a:lnTo>
                    <a:pt x="37094" y="5852848"/>
                  </a:lnTo>
                  <a:lnTo>
                    <a:pt x="33639" y="5860636"/>
                  </a:lnTo>
                  <a:lnTo>
                    <a:pt x="33440" y="5869504"/>
                  </a:lnTo>
                  <a:lnTo>
                    <a:pt x="36671" y="5877716"/>
                  </a:lnTo>
                  <a:lnTo>
                    <a:pt x="42596" y="5883839"/>
                  </a:lnTo>
                  <a:lnTo>
                    <a:pt x="50384" y="5887293"/>
                  </a:lnTo>
                  <a:lnTo>
                    <a:pt x="59208" y="5887500"/>
                  </a:lnTo>
                  <a:lnTo>
                    <a:pt x="67420" y="5884268"/>
                  </a:lnTo>
                  <a:lnTo>
                    <a:pt x="73542" y="5878338"/>
                  </a:lnTo>
                  <a:lnTo>
                    <a:pt x="76995" y="5870537"/>
                  </a:lnTo>
                  <a:lnTo>
                    <a:pt x="77198" y="5861688"/>
                  </a:lnTo>
                  <a:lnTo>
                    <a:pt x="73965" y="5853476"/>
                  </a:lnTo>
                  <a:lnTo>
                    <a:pt x="68041" y="5847353"/>
                  </a:lnTo>
                  <a:lnTo>
                    <a:pt x="60252" y="5843898"/>
                  </a:lnTo>
                  <a:lnTo>
                    <a:pt x="51429" y="5843691"/>
                  </a:lnTo>
                  <a:close/>
                </a:path>
                <a:path w="11962130" h="7343775">
                  <a:moveTo>
                    <a:pt x="37797" y="5755826"/>
                  </a:moveTo>
                  <a:lnTo>
                    <a:pt x="29437" y="5758652"/>
                  </a:lnTo>
                  <a:lnTo>
                    <a:pt x="23030" y="5764269"/>
                  </a:lnTo>
                  <a:lnTo>
                    <a:pt x="19198" y="5771879"/>
                  </a:lnTo>
                  <a:lnTo>
                    <a:pt x="18564" y="5780725"/>
                  </a:lnTo>
                  <a:lnTo>
                    <a:pt x="21390" y="5789086"/>
                  </a:lnTo>
                  <a:lnTo>
                    <a:pt x="27007" y="5795492"/>
                  </a:lnTo>
                  <a:lnTo>
                    <a:pt x="34616" y="5799324"/>
                  </a:lnTo>
                  <a:lnTo>
                    <a:pt x="43418" y="5799964"/>
                  </a:lnTo>
                  <a:lnTo>
                    <a:pt x="51779" y="5797138"/>
                  </a:lnTo>
                  <a:lnTo>
                    <a:pt x="58185" y="5791516"/>
                  </a:lnTo>
                  <a:lnTo>
                    <a:pt x="62016" y="5783893"/>
                  </a:lnTo>
                  <a:lnTo>
                    <a:pt x="62652" y="5775065"/>
                  </a:lnTo>
                  <a:lnTo>
                    <a:pt x="59827" y="5766704"/>
                  </a:lnTo>
                  <a:lnTo>
                    <a:pt x="54210" y="5760298"/>
                  </a:lnTo>
                  <a:lnTo>
                    <a:pt x="46600" y="5756466"/>
                  </a:lnTo>
                  <a:lnTo>
                    <a:pt x="37797" y="5755826"/>
                  </a:lnTo>
                  <a:close/>
                </a:path>
                <a:path w="11962130" h="7343775">
                  <a:moveTo>
                    <a:pt x="28069" y="5667430"/>
                  </a:moveTo>
                  <a:lnTo>
                    <a:pt x="19606" y="5669932"/>
                  </a:lnTo>
                  <a:lnTo>
                    <a:pt x="12988" y="5675298"/>
                  </a:lnTo>
                  <a:lnTo>
                    <a:pt x="8865" y="5682755"/>
                  </a:lnTo>
                  <a:lnTo>
                    <a:pt x="7891" y="5691571"/>
                  </a:lnTo>
                  <a:lnTo>
                    <a:pt x="10392" y="5700034"/>
                  </a:lnTo>
                  <a:lnTo>
                    <a:pt x="15758" y="5706652"/>
                  </a:lnTo>
                  <a:lnTo>
                    <a:pt x="23214" y="5710775"/>
                  </a:lnTo>
                  <a:lnTo>
                    <a:pt x="31986" y="5711753"/>
                  </a:lnTo>
                  <a:lnTo>
                    <a:pt x="40449" y="5709251"/>
                  </a:lnTo>
                  <a:lnTo>
                    <a:pt x="47066" y="5703880"/>
                  </a:lnTo>
                  <a:lnTo>
                    <a:pt x="51188" y="5696410"/>
                  </a:lnTo>
                  <a:lnTo>
                    <a:pt x="52165" y="5687613"/>
                  </a:lnTo>
                  <a:lnTo>
                    <a:pt x="49663" y="5679150"/>
                  </a:lnTo>
                  <a:lnTo>
                    <a:pt x="44297" y="5672532"/>
                  </a:lnTo>
                  <a:lnTo>
                    <a:pt x="36841" y="5668409"/>
                  </a:lnTo>
                  <a:lnTo>
                    <a:pt x="28069" y="5667430"/>
                  </a:lnTo>
                  <a:close/>
                </a:path>
                <a:path w="11962130" h="7343775">
                  <a:moveTo>
                    <a:pt x="23187" y="5578632"/>
                  </a:moveTo>
                  <a:lnTo>
                    <a:pt x="14609" y="5580705"/>
                  </a:lnTo>
                  <a:lnTo>
                    <a:pt x="7730" y="5585732"/>
                  </a:lnTo>
                  <a:lnTo>
                    <a:pt x="3238" y="5592972"/>
                  </a:lnTo>
                  <a:lnTo>
                    <a:pt x="1822" y="5601728"/>
                  </a:lnTo>
                  <a:lnTo>
                    <a:pt x="3895" y="5610307"/>
                  </a:lnTo>
                  <a:lnTo>
                    <a:pt x="8923" y="5617185"/>
                  </a:lnTo>
                  <a:lnTo>
                    <a:pt x="16163" y="5621677"/>
                  </a:lnTo>
                  <a:lnTo>
                    <a:pt x="24874" y="5623095"/>
                  </a:lnTo>
                  <a:lnTo>
                    <a:pt x="33452" y="5621021"/>
                  </a:lnTo>
                  <a:lnTo>
                    <a:pt x="40331" y="5615989"/>
                  </a:lnTo>
                  <a:lnTo>
                    <a:pt x="44822" y="5608735"/>
                  </a:lnTo>
                  <a:lnTo>
                    <a:pt x="46239" y="5599998"/>
                  </a:lnTo>
                  <a:lnTo>
                    <a:pt x="44165" y="5591420"/>
                  </a:lnTo>
                  <a:lnTo>
                    <a:pt x="39138" y="5584541"/>
                  </a:lnTo>
                  <a:lnTo>
                    <a:pt x="31898" y="5580050"/>
                  </a:lnTo>
                  <a:lnTo>
                    <a:pt x="23187" y="5578632"/>
                  </a:lnTo>
                  <a:close/>
                </a:path>
              </a:pathLst>
            </a:custGeom>
            <a:solidFill>
              <a:srgbClr val="130F24">
                <a:alpha val="7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7454443" y="5417022"/>
              <a:ext cx="1497330" cy="254000"/>
            </a:xfrm>
            <a:custGeom>
              <a:avLst/>
              <a:gdLst/>
              <a:ahLst/>
              <a:cxnLst/>
              <a:rect l="l" t="t" r="r" b="b"/>
              <a:pathLst>
                <a:path w="1497329" h="254000">
                  <a:moveTo>
                    <a:pt x="1471921" y="101598"/>
                  </a:moveTo>
                  <a:lnTo>
                    <a:pt x="1461983" y="103594"/>
                  </a:lnTo>
                  <a:lnTo>
                    <a:pt x="1453909" y="109038"/>
                  </a:lnTo>
                  <a:lnTo>
                    <a:pt x="1448466" y="117111"/>
                  </a:lnTo>
                  <a:lnTo>
                    <a:pt x="1446470" y="126998"/>
                  </a:lnTo>
                  <a:lnTo>
                    <a:pt x="1448466" y="136885"/>
                  </a:lnTo>
                  <a:lnTo>
                    <a:pt x="1453909" y="144959"/>
                  </a:lnTo>
                  <a:lnTo>
                    <a:pt x="1461983" y="150402"/>
                  </a:lnTo>
                  <a:lnTo>
                    <a:pt x="1471870" y="152398"/>
                  </a:lnTo>
                  <a:lnTo>
                    <a:pt x="1481806" y="150402"/>
                  </a:lnTo>
                  <a:lnTo>
                    <a:pt x="1489880" y="144959"/>
                  </a:lnTo>
                  <a:lnTo>
                    <a:pt x="1495324" y="136885"/>
                  </a:lnTo>
                  <a:lnTo>
                    <a:pt x="1497321" y="126998"/>
                  </a:lnTo>
                  <a:lnTo>
                    <a:pt x="1495324" y="117111"/>
                  </a:lnTo>
                  <a:lnTo>
                    <a:pt x="1489881" y="109038"/>
                  </a:lnTo>
                  <a:lnTo>
                    <a:pt x="1481807" y="103594"/>
                  </a:lnTo>
                  <a:lnTo>
                    <a:pt x="1471921" y="101598"/>
                  </a:lnTo>
                  <a:close/>
                </a:path>
                <a:path w="1497329" h="254000">
                  <a:moveTo>
                    <a:pt x="1370270" y="101598"/>
                  </a:moveTo>
                  <a:lnTo>
                    <a:pt x="1360332" y="103594"/>
                  </a:lnTo>
                  <a:lnTo>
                    <a:pt x="1352258" y="109038"/>
                  </a:lnTo>
                  <a:lnTo>
                    <a:pt x="1346815" y="117111"/>
                  </a:lnTo>
                  <a:lnTo>
                    <a:pt x="1344819" y="126998"/>
                  </a:lnTo>
                  <a:lnTo>
                    <a:pt x="1346815" y="136885"/>
                  </a:lnTo>
                  <a:lnTo>
                    <a:pt x="1352258" y="144959"/>
                  </a:lnTo>
                  <a:lnTo>
                    <a:pt x="1360332" y="150402"/>
                  </a:lnTo>
                  <a:lnTo>
                    <a:pt x="1370219" y="152398"/>
                  </a:lnTo>
                  <a:lnTo>
                    <a:pt x="1380156" y="150402"/>
                  </a:lnTo>
                  <a:lnTo>
                    <a:pt x="1388230" y="144959"/>
                  </a:lnTo>
                  <a:lnTo>
                    <a:pt x="1393674" y="136885"/>
                  </a:lnTo>
                  <a:lnTo>
                    <a:pt x="1395670" y="126998"/>
                  </a:lnTo>
                  <a:lnTo>
                    <a:pt x="1393674" y="117111"/>
                  </a:lnTo>
                  <a:lnTo>
                    <a:pt x="1388230" y="109038"/>
                  </a:lnTo>
                  <a:lnTo>
                    <a:pt x="1380156" y="103594"/>
                  </a:lnTo>
                  <a:lnTo>
                    <a:pt x="1370270" y="101598"/>
                  </a:lnTo>
                  <a:close/>
                </a:path>
                <a:path w="1497329" h="254000">
                  <a:moveTo>
                    <a:pt x="1268619" y="101598"/>
                  </a:moveTo>
                  <a:lnTo>
                    <a:pt x="1258681" y="103594"/>
                  </a:lnTo>
                  <a:lnTo>
                    <a:pt x="1250608" y="109038"/>
                  </a:lnTo>
                  <a:lnTo>
                    <a:pt x="1245164" y="117111"/>
                  </a:lnTo>
                  <a:lnTo>
                    <a:pt x="1243168" y="126998"/>
                  </a:lnTo>
                  <a:lnTo>
                    <a:pt x="1245164" y="136885"/>
                  </a:lnTo>
                  <a:lnTo>
                    <a:pt x="1250608" y="144959"/>
                  </a:lnTo>
                  <a:lnTo>
                    <a:pt x="1258681" y="150402"/>
                  </a:lnTo>
                  <a:lnTo>
                    <a:pt x="1268568" y="152398"/>
                  </a:lnTo>
                  <a:lnTo>
                    <a:pt x="1278505" y="150402"/>
                  </a:lnTo>
                  <a:lnTo>
                    <a:pt x="1286579" y="144959"/>
                  </a:lnTo>
                  <a:lnTo>
                    <a:pt x="1292023" y="136885"/>
                  </a:lnTo>
                  <a:lnTo>
                    <a:pt x="1294019" y="126998"/>
                  </a:lnTo>
                  <a:lnTo>
                    <a:pt x="1292023" y="117111"/>
                  </a:lnTo>
                  <a:lnTo>
                    <a:pt x="1286579" y="109038"/>
                  </a:lnTo>
                  <a:lnTo>
                    <a:pt x="1278505" y="103594"/>
                  </a:lnTo>
                  <a:lnTo>
                    <a:pt x="1268619" y="101598"/>
                  </a:lnTo>
                  <a:close/>
                </a:path>
                <a:path w="1497329" h="254000">
                  <a:moveTo>
                    <a:pt x="1166968" y="101598"/>
                  </a:moveTo>
                  <a:lnTo>
                    <a:pt x="1157030" y="103594"/>
                  </a:lnTo>
                  <a:lnTo>
                    <a:pt x="1148957" y="109038"/>
                  </a:lnTo>
                  <a:lnTo>
                    <a:pt x="1143513" y="117111"/>
                  </a:lnTo>
                  <a:lnTo>
                    <a:pt x="1141517" y="126998"/>
                  </a:lnTo>
                  <a:lnTo>
                    <a:pt x="1143513" y="136885"/>
                  </a:lnTo>
                  <a:lnTo>
                    <a:pt x="1148957" y="144959"/>
                  </a:lnTo>
                  <a:lnTo>
                    <a:pt x="1157030" y="150402"/>
                  </a:lnTo>
                  <a:lnTo>
                    <a:pt x="1166917" y="152398"/>
                  </a:lnTo>
                  <a:lnTo>
                    <a:pt x="1176855" y="150402"/>
                  </a:lnTo>
                  <a:lnTo>
                    <a:pt x="1184928" y="144959"/>
                  </a:lnTo>
                  <a:lnTo>
                    <a:pt x="1190372" y="136885"/>
                  </a:lnTo>
                  <a:lnTo>
                    <a:pt x="1192368" y="126998"/>
                  </a:lnTo>
                  <a:lnTo>
                    <a:pt x="1190372" y="117111"/>
                  </a:lnTo>
                  <a:lnTo>
                    <a:pt x="1184928" y="109038"/>
                  </a:lnTo>
                  <a:lnTo>
                    <a:pt x="1176855" y="103594"/>
                  </a:lnTo>
                  <a:lnTo>
                    <a:pt x="1166968" y="101598"/>
                  </a:lnTo>
                  <a:close/>
                </a:path>
                <a:path w="1497329" h="254000">
                  <a:moveTo>
                    <a:pt x="1065317" y="101598"/>
                  </a:moveTo>
                  <a:lnTo>
                    <a:pt x="1055380" y="103594"/>
                  </a:lnTo>
                  <a:lnTo>
                    <a:pt x="1047306" y="109038"/>
                  </a:lnTo>
                  <a:lnTo>
                    <a:pt x="1041863" y="117111"/>
                  </a:lnTo>
                  <a:lnTo>
                    <a:pt x="1039867" y="126998"/>
                  </a:lnTo>
                  <a:lnTo>
                    <a:pt x="1041863" y="136885"/>
                  </a:lnTo>
                  <a:lnTo>
                    <a:pt x="1047306" y="144959"/>
                  </a:lnTo>
                  <a:lnTo>
                    <a:pt x="1055380" y="150402"/>
                  </a:lnTo>
                  <a:lnTo>
                    <a:pt x="1065267" y="152398"/>
                  </a:lnTo>
                  <a:lnTo>
                    <a:pt x="1075204" y="150402"/>
                  </a:lnTo>
                  <a:lnTo>
                    <a:pt x="1083278" y="144959"/>
                  </a:lnTo>
                  <a:lnTo>
                    <a:pt x="1088721" y="136885"/>
                  </a:lnTo>
                  <a:lnTo>
                    <a:pt x="1090717" y="126998"/>
                  </a:lnTo>
                  <a:lnTo>
                    <a:pt x="1088721" y="117111"/>
                  </a:lnTo>
                  <a:lnTo>
                    <a:pt x="1083278" y="109038"/>
                  </a:lnTo>
                  <a:lnTo>
                    <a:pt x="1075204" y="103594"/>
                  </a:lnTo>
                  <a:lnTo>
                    <a:pt x="1065317" y="101598"/>
                  </a:lnTo>
                  <a:close/>
                </a:path>
                <a:path w="1497329" h="254000">
                  <a:moveTo>
                    <a:pt x="963667" y="101598"/>
                  </a:moveTo>
                  <a:lnTo>
                    <a:pt x="953729" y="103594"/>
                  </a:lnTo>
                  <a:lnTo>
                    <a:pt x="945655" y="109038"/>
                  </a:lnTo>
                  <a:lnTo>
                    <a:pt x="940212" y="117111"/>
                  </a:lnTo>
                  <a:lnTo>
                    <a:pt x="938216" y="126998"/>
                  </a:lnTo>
                  <a:lnTo>
                    <a:pt x="940212" y="136885"/>
                  </a:lnTo>
                  <a:lnTo>
                    <a:pt x="945655" y="144959"/>
                  </a:lnTo>
                  <a:lnTo>
                    <a:pt x="953729" y="150402"/>
                  </a:lnTo>
                  <a:lnTo>
                    <a:pt x="963616" y="152398"/>
                  </a:lnTo>
                  <a:lnTo>
                    <a:pt x="973553" y="150402"/>
                  </a:lnTo>
                  <a:lnTo>
                    <a:pt x="981627" y="144959"/>
                  </a:lnTo>
                  <a:lnTo>
                    <a:pt x="987070" y="136885"/>
                  </a:lnTo>
                  <a:lnTo>
                    <a:pt x="989067" y="126998"/>
                  </a:lnTo>
                  <a:lnTo>
                    <a:pt x="987070" y="117111"/>
                  </a:lnTo>
                  <a:lnTo>
                    <a:pt x="981627" y="109038"/>
                  </a:lnTo>
                  <a:lnTo>
                    <a:pt x="973553" y="103594"/>
                  </a:lnTo>
                  <a:lnTo>
                    <a:pt x="963667" y="101598"/>
                  </a:lnTo>
                  <a:close/>
                </a:path>
                <a:path w="1497329" h="254000">
                  <a:moveTo>
                    <a:pt x="862016" y="101598"/>
                  </a:moveTo>
                  <a:lnTo>
                    <a:pt x="852078" y="103594"/>
                  </a:lnTo>
                  <a:lnTo>
                    <a:pt x="844004" y="109038"/>
                  </a:lnTo>
                  <a:lnTo>
                    <a:pt x="838561" y="117111"/>
                  </a:lnTo>
                  <a:lnTo>
                    <a:pt x="836565" y="126998"/>
                  </a:lnTo>
                  <a:lnTo>
                    <a:pt x="838561" y="136885"/>
                  </a:lnTo>
                  <a:lnTo>
                    <a:pt x="844004" y="144959"/>
                  </a:lnTo>
                  <a:lnTo>
                    <a:pt x="852078" y="150402"/>
                  </a:lnTo>
                  <a:lnTo>
                    <a:pt x="861965" y="152398"/>
                  </a:lnTo>
                  <a:lnTo>
                    <a:pt x="871902" y="150402"/>
                  </a:lnTo>
                  <a:lnTo>
                    <a:pt x="879976" y="144959"/>
                  </a:lnTo>
                  <a:lnTo>
                    <a:pt x="885420" y="136885"/>
                  </a:lnTo>
                  <a:lnTo>
                    <a:pt x="887416" y="126998"/>
                  </a:lnTo>
                  <a:lnTo>
                    <a:pt x="885420" y="117111"/>
                  </a:lnTo>
                  <a:lnTo>
                    <a:pt x="879976" y="109038"/>
                  </a:lnTo>
                  <a:lnTo>
                    <a:pt x="871902" y="103594"/>
                  </a:lnTo>
                  <a:lnTo>
                    <a:pt x="862016" y="101598"/>
                  </a:lnTo>
                  <a:close/>
                </a:path>
                <a:path w="1497329" h="254000">
                  <a:moveTo>
                    <a:pt x="760365" y="101598"/>
                  </a:moveTo>
                  <a:lnTo>
                    <a:pt x="750427" y="103594"/>
                  </a:lnTo>
                  <a:lnTo>
                    <a:pt x="742354" y="109038"/>
                  </a:lnTo>
                  <a:lnTo>
                    <a:pt x="736910" y="117112"/>
                  </a:lnTo>
                  <a:lnTo>
                    <a:pt x="734914" y="126998"/>
                  </a:lnTo>
                  <a:lnTo>
                    <a:pt x="736910" y="136885"/>
                  </a:lnTo>
                  <a:lnTo>
                    <a:pt x="742354" y="144959"/>
                  </a:lnTo>
                  <a:lnTo>
                    <a:pt x="750427" y="150402"/>
                  </a:lnTo>
                  <a:lnTo>
                    <a:pt x="760314" y="152398"/>
                  </a:lnTo>
                  <a:lnTo>
                    <a:pt x="770251" y="150402"/>
                  </a:lnTo>
                  <a:lnTo>
                    <a:pt x="778325" y="144959"/>
                  </a:lnTo>
                  <a:lnTo>
                    <a:pt x="783769" y="136885"/>
                  </a:lnTo>
                  <a:lnTo>
                    <a:pt x="785765" y="126998"/>
                  </a:lnTo>
                  <a:lnTo>
                    <a:pt x="783769" y="117112"/>
                  </a:lnTo>
                  <a:lnTo>
                    <a:pt x="778326" y="109038"/>
                  </a:lnTo>
                  <a:lnTo>
                    <a:pt x="770252" y="103594"/>
                  </a:lnTo>
                  <a:lnTo>
                    <a:pt x="760365" y="101598"/>
                  </a:lnTo>
                  <a:close/>
                </a:path>
                <a:path w="1497329" h="254000">
                  <a:moveTo>
                    <a:pt x="658714" y="101598"/>
                  </a:moveTo>
                  <a:lnTo>
                    <a:pt x="648776" y="103594"/>
                  </a:lnTo>
                  <a:lnTo>
                    <a:pt x="640703" y="109038"/>
                  </a:lnTo>
                  <a:lnTo>
                    <a:pt x="635259" y="117112"/>
                  </a:lnTo>
                  <a:lnTo>
                    <a:pt x="633263" y="126998"/>
                  </a:lnTo>
                  <a:lnTo>
                    <a:pt x="635259" y="136885"/>
                  </a:lnTo>
                  <a:lnTo>
                    <a:pt x="640703" y="144959"/>
                  </a:lnTo>
                  <a:lnTo>
                    <a:pt x="648776" y="150402"/>
                  </a:lnTo>
                  <a:lnTo>
                    <a:pt x="658663" y="152398"/>
                  </a:lnTo>
                  <a:lnTo>
                    <a:pt x="668601" y="150402"/>
                  </a:lnTo>
                  <a:lnTo>
                    <a:pt x="676674" y="144959"/>
                  </a:lnTo>
                  <a:lnTo>
                    <a:pt x="682118" y="136885"/>
                  </a:lnTo>
                  <a:lnTo>
                    <a:pt x="684114" y="126998"/>
                  </a:lnTo>
                  <a:lnTo>
                    <a:pt x="682118" y="117112"/>
                  </a:lnTo>
                  <a:lnTo>
                    <a:pt x="676674" y="109038"/>
                  </a:lnTo>
                  <a:lnTo>
                    <a:pt x="668601" y="103594"/>
                  </a:lnTo>
                  <a:lnTo>
                    <a:pt x="658714" y="101598"/>
                  </a:lnTo>
                  <a:close/>
                </a:path>
                <a:path w="1497329" h="254000">
                  <a:moveTo>
                    <a:pt x="557063" y="101598"/>
                  </a:moveTo>
                  <a:lnTo>
                    <a:pt x="547126" y="103594"/>
                  </a:lnTo>
                  <a:lnTo>
                    <a:pt x="539052" y="109038"/>
                  </a:lnTo>
                  <a:lnTo>
                    <a:pt x="533609" y="117112"/>
                  </a:lnTo>
                  <a:lnTo>
                    <a:pt x="531613" y="126998"/>
                  </a:lnTo>
                  <a:lnTo>
                    <a:pt x="533609" y="136885"/>
                  </a:lnTo>
                  <a:lnTo>
                    <a:pt x="539052" y="144959"/>
                  </a:lnTo>
                  <a:lnTo>
                    <a:pt x="547126" y="150402"/>
                  </a:lnTo>
                  <a:lnTo>
                    <a:pt x="557013" y="152398"/>
                  </a:lnTo>
                  <a:lnTo>
                    <a:pt x="566950" y="150402"/>
                  </a:lnTo>
                  <a:lnTo>
                    <a:pt x="575024" y="144959"/>
                  </a:lnTo>
                  <a:lnTo>
                    <a:pt x="580467" y="136885"/>
                  </a:lnTo>
                  <a:lnTo>
                    <a:pt x="582463" y="126998"/>
                  </a:lnTo>
                  <a:lnTo>
                    <a:pt x="580467" y="117112"/>
                  </a:lnTo>
                  <a:lnTo>
                    <a:pt x="575024" y="109038"/>
                  </a:lnTo>
                  <a:lnTo>
                    <a:pt x="566950" y="103594"/>
                  </a:lnTo>
                  <a:lnTo>
                    <a:pt x="557063" y="101598"/>
                  </a:lnTo>
                  <a:close/>
                </a:path>
                <a:path w="1497329" h="254000">
                  <a:moveTo>
                    <a:pt x="455413" y="101598"/>
                  </a:moveTo>
                  <a:lnTo>
                    <a:pt x="445475" y="103594"/>
                  </a:lnTo>
                  <a:lnTo>
                    <a:pt x="437401" y="109038"/>
                  </a:lnTo>
                  <a:lnTo>
                    <a:pt x="431958" y="117112"/>
                  </a:lnTo>
                  <a:lnTo>
                    <a:pt x="429962" y="126998"/>
                  </a:lnTo>
                  <a:lnTo>
                    <a:pt x="431958" y="136885"/>
                  </a:lnTo>
                  <a:lnTo>
                    <a:pt x="437401" y="144959"/>
                  </a:lnTo>
                  <a:lnTo>
                    <a:pt x="445475" y="150402"/>
                  </a:lnTo>
                  <a:lnTo>
                    <a:pt x="455362" y="152398"/>
                  </a:lnTo>
                  <a:lnTo>
                    <a:pt x="465299" y="150402"/>
                  </a:lnTo>
                  <a:lnTo>
                    <a:pt x="473373" y="144959"/>
                  </a:lnTo>
                  <a:lnTo>
                    <a:pt x="478816" y="136885"/>
                  </a:lnTo>
                  <a:lnTo>
                    <a:pt x="480813" y="126998"/>
                  </a:lnTo>
                  <a:lnTo>
                    <a:pt x="478816" y="117112"/>
                  </a:lnTo>
                  <a:lnTo>
                    <a:pt x="473373" y="109038"/>
                  </a:lnTo>
                  <a:lnTo>
                    <a:pt x="465299" y="103594"/>
                  </a:lnTo>
                  <a:lnTo>
                    <a:pt x="455413" y="101598"/>
                  </a:lnTo>
                  <a:close/>
                </a:path>
                <a:path w="1497329" h="254000">
                  <a:moveTo>
                    <a:pt x="353762" y="101598"/>
                  </a:moveTo>
                  <a:lnTo>
                    <a:pt x="343824" y="103594"/>
                  </a:lnTo>
                  <a:lnTo>
                    <a:pt x="335750" y="109038"/>
                  </a:lnTo>
                  <a:lnTo>
                    <a:pt x="330307" y="117112"/>
                  </a:lnTo>
                  <a:lnTo>
                    <a:pt x="328311" y="126998"/>
                  </a:lnTo>
                  <a:lnTo>
                    <a:pt x="330307" y="136885"/>
                  </a:lnTo>
                  <a:lnTo>
                    <a:pt x="335750" y="144959"/>
                  </a:lnTo>
                  <a:lnTo>
                    <a:pt x="343824" y="150402"/>
                  </a:lnTo>
                  <a:lnTo>
                    <a:pt x="353711" y="152398"/>
                  </a:lnTo>
                  <a:lnTo>
                    <a:pt x="363648" y="150402"/>
                  </a:lnTo>
                  <a:lnTo>
                    <a:pt x="371722" y="144959"/>
                  </a:lnTo>
                  <a:lnTo>
                    <a:pt x="377166" y="136885"/>
                  </a:lnTo>
                  <a:lnTo>
                    <a:pt x="379162" y="126998"/>
                  </a:lnTo>
                  <a:lnTo>
                    <a:pt x="377166" y="117112"/>
                  </a:lnTo>
                  <a:lnTo>
                    <a:pt x="371722" y="109038"/>
                  </a:lnTo>
                  <a:lnTo>
                    <a:pt x="363648" y="103594"/>
                  </a:lnTo>
                  <a:lnTo>
                    <a:pt x="353762" y="101598"/>
                  </a:lnTo>
                  <a:close/>
                </a:path>
                <a:path w="1497329" h="254000">
                  <a:moveTo>
                    <a:pt x="252111" y="101598"/>
                  </a:moveTo>
                  <a:lnTo>
                    <a:pt x="242173" y="103594"/>
                  </a:lnTo>
                  <a:lnTo>
                    <a:pt x="234100" y="109038"/>
                  </a:lnTo>
                  <a:lnTo>
                    <a:pt x="228656" y="117112"/>
                  </a:lnTo>
                  <a:lnTo>
                    <a:pt x="226660" y="126998"/>
                  </a:lnTo>
                  <a:lnTo>
                    <a:pt x="228656" y="136885"/>
                  </a:lnTo>
                  <a:lnTo>
                    <a:pt x="234100" y="144959"/>
                  </a:lnTo>
                  <a:lnTo>
                    <a:pt x="242173" y="150402"/>
                  </a:lnTo>
                  <a:lnTo>
                    <a:pt x="252060" y="152398"/>
                  </a:lnTo>
                  <a:lnTo>
                    <a:pt x="261997" y="150402"/>
                  </a:lnTo>
                  <a:lnTo>
                    <a:pt x="270071" y="144959"/>
                  </a:lnTo>
                  <a:lnTo>
                    <a:pt x="275515" y="136885"/>
                  </a:lnTo>
                  <a:lnTo>
                    <a:pt x="277511" y="126998"/>
                  </a:lnTo>
                  <a:lnTo>
                    <a:pt x="275515" y="117112"/>
                  </a:lnTo>
                  <a:lnTo>
                    <a:pt x="270071" y="109038"/>
                  </a:lnTo>
                  <a:lnTo>
                    <a:pt x="261997" y="103594"/>
                  </a:lnTo>
                  <a:lnTo>
                    <a:pt x="252111" y="101598"/>
                  </a:lnTo>
                  <a:close/>
                </a:path>
                <a:path w="1497329" h="254000">
                  <a:moveTo>
                    <a:pt x="152400" y="0"/>
                  </a:moveTo>
                  <a:lnTo>
                    <a:pt x="0" y="127000"/>
                  </a:lnTo>
                  <a:lnTo>
                    <a:pt x="152400" y="254000"/>
                  </a:lnTo>
                  <a:lnTo>
                    <a:pt x="152400" y="152400"/>
                  </a:lnTo>
                  <a:lnTo>
                    <a:pt x="150409" y="152400"/>
                  </a:lnTo>
                  <a:lnTo>
                    <a:pt x="140522" y="150403"/>
                  </a:lnTo>
                  <a:lnTo>
                    <a:pt x="132449" y="144960"/>
                  </a:lnTo>
                  <a:lnTo>
                    <a:pt x="127005" y="136886"/>
                  </a:lnTo>
                  <a:lnTo>
                    <a:pt x="125009" y="127000"/>
                  </a:lnTo>
                  <a:lnTo>
                    <a:pt x="127005" y="117113"/>
                  </a:lnTo>
                  <a:lnTo>
                    <a:pt x="132449" y="109039"/>
                  </a:lnTo>
                  <a:lnTo>
                    <a:pt x="140522" y="103596"/>
                  </a:lnTo>
                  <a:lnTo>
                    <a:pt x="150460" y="101600"/>
                  </a:lnTo>
                  <a:lnTo>
                    <a:pt x="152400" y="101600"/>
                  </a:lnTo>
                  <a:lnTo>
                    <a:pt x="152400" y="0"/>
                  </a:lnTo>
                  <a:close/>
                </a:path>
                <a:path w="1497329" h="254000">
                  <a:moveTo>
                    <a:pt x="150460" y="101600"/>
                  </a:moveTo>
                  <a:lnTo>
                    <a:pt x="140522" y="103596"/>
                  </a:lnTo>
                  <a:lnTo>
                    <a:pt x="132449" y="109039"/>
                  </a:lnTo>
                  <a:lnTo>
                    <a:pt x="127005" y="117113"/>
                  </a:lnTo>
                  <a:lnTo>
                    <a:pt x="125009" y="127000"/>
                  </a:lnTo>
                  <a:lnTo>
                    <a:pt x="127005" y="136886"/>
                  </a:lnTo>
                  <a:lnTo>
                    <a:pt x="132449" y="144960"/>
                  </a:lnTo>
                  <a:lnTo>
                    <a:pt x="140522" y="150403"/>
                  </a:lnTo>
                  <a:lnTo>
                    <a:pt x="150409" y="152400"/>
                  </a:lnTo>
                  <a:lnTo>
                    <a:pt x="152400" y="152000"/>
                  </a:lnTo>
                  <a:lnTo>
                    <a:pt x="152400" y="101991"/>
                  </a:lnTo>
                  <a:lnTo>
                    <a:pt x="150460" y="101600"/>
                  </a:lnTo>
                  <a:close/>
                </a:path>
                <a:path w="1497329" h="254000">
                  <a:moveTo>
                    <a:pt x="152400" y="152000"/>
                  </a:moveTo>
                  <a:lnTo>
                    <a:pt x="150409" y="152400"/>
                  </a:lnTo>
                  <a:lnTo>
                    <a:pt x="152400" y="152400"/>
                  </a:lnTo>
                  <a:lnTo>
                    <a:pt x="152400" y="152000"/>
                  </a:lnTo>
                  <a:close/>
                </a:path>
                <a:path w="1497329" h="254000">
                  <a:moveTo>
                    <a:pt x="152400" y="101991"/>
                  </a:moveTo>
                  <a:lnTo>
                    <a:pt x="152400" y="152000"/>
                  </a:lnTo>
                  <a:lnTo>
                    <a:pt x="160347" y="150403"/>
                  </a:lnTo>
                  <a:lnTo>
                    <a:pt x="168420" y="144960"/>
                  </a:lnTo>
                  <a:lnTo>
                    <a:pt x="173864" y="136886"/>
                  </a:lnTo>
                  <a:lnTo>
                    <a:pt x="175860" y="127000"/>
                  </a:lnTo>
                  <a:lnTo>
                    <a:pt x="173864" y="117113"/>
                  </a:lnTo>
                  <a:lnTo>
                    <a:pt x="168420" y="109039"/>
                  </a:lnTo>
                  <a:lnTo>
                    <a:pt x="160347" y="103596"/>
                  </a:lnTo>
                  <a:lnTo>
                    <a:pt x="152400" y="101991"/>
                  </a:lnTo>
                  <a:close/>
                </a:path>
                <a:path w="1497329" h="254000">
                  <a:moveTo>
                    <a:pt x="152400" y="101600"/>
                  </a:moveTo>
                  <a:lnTo>
                    <a:pt x="150460" y="101600"/>
                  </a:lnTo>
                  <a:lnTo>
                    <a:pt x="152400" y="101991"/>
                  </a:lnTo>
                  <a:lnTo>
                    <a:pt x="152400" y="101600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53590" y="5261968"/>
              <a:ext cx="584128" cy="542776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9005229" y="4705363"/>
              <a:ext cx="50800" cy="864235"/>
            </a:xfrm>
            <a:custGeom>
              <a:avLst/>
              <a:gdLst/>
              <a:ahLst/>
              <a:cxnLst/>
              <a:rect l="l" t="t" r="r" b="b"/>
              <a:pathLst>
                <a:path w="50800" h="864235">
                  <a:moveTo>
                    <a:pt x="25389" y="813206"/>
                  </a:moveTo>
                  <a:lnTo>
                    <a:pt x="15502" y="815202"/>
                  </a:lnTo>
                  <a:lnTo>
                    <a:pt x="7429" y="820645"/>
                  </a:lnTo>
                  <a:lnTo>
                    <a:pt x="1985" y="828719"/>
                  </a:lnTo>
                  <a:lnTo>
                    <a:pt x="0" y="838657"/>
                  </a:lnTo>
                  <a:lnTo>
                    <a:pt x="1986" y="848544"/>
                  </a:lnTo>
                  <a:lnTo>
                    <a:pt x="7429" y="856617"/>
                  </a:lnTo>
                  <a:lnTo>
                    <a:pt x="15503" y="862061"/>
                  </a:lnTo>
                  <a:lnTo>
                    <a:pt x="25389" y="864057"/>
                  </a:lnTo>
                  <a:lnTo>
                    <a:pt x="35276" y="862061"/>
                  </a:lnTo>
                  <a:lnTo>
                    <a:pt x="43350" y="856617"/>
                  </a:lnTo>
                  <a:lnTo>
                    <a:pt x="48793" y="848544"/>
                  </a:lnTo>
                  <a:lnTo>
                    <a:pt x="50789" y="838657"/>
                  </a:lnTo>
                  <a:lnTo>
                    <a:pt x="48793" y="828719"/>
                  </a:lnTo>
                  <a:lnTo>
                    <a:pt x="43350" y="820645"/>
                  </a:lnTo>
                  <a:lnTo>
                    <a:pt x="35276" y="815202"/>
                  </a:lnTo>
                  <a:lnTo>
                    <a:pt x="25389" y="813206"/>
                  </a:lnTo>
                  <a:close/>
                </a:path>
                <a:path w="50800" h="864235">
                  <a:moveTo>
                    <a:pt x="25389" y="711555"/>
                  </a:moveTo>
                  <a:lnTo>
                    <a:pt x="15502" y="713551"/>
                  </a:lnTo>
                  <a:lnTo>
                    <a:pt x="7429" y="718994"/>
                  </a:lnTo>
                  <a:lnTo>
                    <a:pt x="1985" y="727068"/>
                  </a:lnTo>
                  <a:lnTo>
                    <a:pt x="0" y="737006"/>
                  </a:lnTo>
                  <a:lnTo>
                    <a:pt x="1986" y="746893"/>
                  </a:lnTo>
                  <a:lnTo>
                    <a:pt x="7429" y="754967"/>
                  </a:lnTo>
                  <a:lnTo>
                    <a:pt x="15503" y="760410"/>
                  </a:lnTo>
                  <a:lnTo>
                    <a:pt x="25389" y="762406"/>
                  </a:lnTo>
                  <a:lnTo>
                    <a:pt x="35276" y="760410"/>
                  </a:lnTo>
                  <a:lnTo>
                    <a:pt x="43350" y="754967"/>
                  </a:lnTo>
                  <a:lnTo>
                    <a:pt x="48793" y="746893"/>
                  </a:lnTo>
                  <a:lnTo>
                    <a:pt x="50789" y="737006"/>
                  </a:lnTo>
                  <a:lnTo>
                    <a:pt x="48793" y="727068"/>
                  </a:lnTo>
                  <a:lnTo>
                    <a:pt x="43350" y="718994"/>
                  </a:lnTo>
                  <a:lnTo>
                    <a:pt x="35276" y="713551"/>
                  </a:lnTo>
                  <a:lnTo>
                    <a:pt x="25389" y="711555"/>
                  </a:lnTo>
                  <a:close/>
                </a:path>
                <a:path w="50800" h="864235">
                  <a:moveTo>
                    <a:pt x="25389" y="609904"/>
                  </a:moveTo>
                  <a:lnTo>
                    <a:pt x="15503" y="611900"/>
                  </a:lnTo>
                  <a:lnTo>
                    <a:pt x="7429" y="617344"/>
                  </a:lnTo>
                  <a:lnTo>
                    <a:pt x="1985" y="625417"/>
                  </a:lnTo>
                  <a:lnTo>
                    <a:pt x="0" y="635355"/>
                  </a:lnTo>
                  <a:lnTo>
                    <a:pt x="1986" y="645242"/>
                  </a:lnTo>
                  <a:lnTo>
                    <a:pt x="7430" y="653316"/>
                  </a:lnTo>
                  <a:lnTo>
                    <a:pt x="15504" y="658759"/>
                  </a:lnTo>
                  <a:lnTo>
                    <a:pt x="25389" y="660755"/>
                  </a:lnTo>
                  <a:lnTo>
                    <a:pt x="35276" y="658759"/>
                  </a:lnTo>
                  <a:lnTo>
                    <a:pt x="43350" y="653316"/>
                  </a:lnTo>
                  <a:lnTo>
                    <a:pt x="48793" y="645242"/>
                  </a:lnTo>
                  <a:lnTo>
                    <a:pt x="50789" y="635355"/>
                  </a:lnTo>
                  <a:lnTo>
                    <a:pt x="48793" y="625417"/>
                  </a:lnTo>
                  <a:lnTo>
                    <a:pt x="43350" y="617344"/>
                  </a:lnTo>
                  <a:lnTo>
                    <a:pt x="35276" y="611900"/>
                  </a:lnTo>
                  <a:lnTo>
                    <a:pt x="25389" y="609904"/>
                  </a:lnTo>
                  <a:close/>
                </a:path>
                <a:path w="50800" h="864235">
                  <a:moveTo>
                    <a:pt x="25389" y="508253"/>
                  </a:moveTo>
                  <a:lnTo>
                    <a:pt x="15503" y="510250"/>
                  </a:lnTo>
                  <a:lnTo>
                    <a:pt x="7429" y="515693"/>
                  </a:lnTo>
                  <a:lnTo>
                    <a:pt x="1985" y="523767"/>
                  </a:lnTo>
                  <a:lnTo>
                    <a:pt x="0" y="533704"/>
                  </a:lnTo>
                  <a:lnTo>
                    <a:pt x="1986" y="543591"/>
                  </a:lnTo>
                  <a:lnTo>
                    <a:pt x="7430" y="551665"/>
                  </a:lnTo>
                  <a:lnTo>
                    <a:pt x="15504" y="557108"/>
                  </a:lnTo>
                  <a:lnTo>
                    <a:pt x="25389" y="559104"/>
                  </a:lnTo>
                  <a:lnTo>
                    <a:pt x="35276" y="557108"/>
                  </a:lnTo>
                  <a:lnTo>
                    <a:pt x="43350" y="551665"/>
                  </a:lnTo>
                  <a:lnTo>
                    <a:pt x="48793" y="543591"/>
                  </a:lnTo>
                  <a:lnTo>
                    <a:pt x="50789" y="533704"/>
                  </a:lnTo>
                  <a:lnTo>
                    <a:pt x="48793" y="523767"/>
                  </a:lnTo>
                  <a:lnTo>
                    <a:pt x="43350" y="515693"/>
                  </a:lnTo>
                  <a:lnTo>
                    <a:pt x="35276" y="510250"/>
                  </a:lnTo>
                  <a:lnTo>
                    <a:pt x="25389" y="508253"/>
                  </a:lnTo>
                  <a:close/>
                </a:path>
                <a:path w="50800" h="864235">
                  <a:moveTo>
                    <a:pt x="25389" y="406603"/>
                  </a:moveTo>
                  <a:lnTo>
                    <a:pt x="15503" y="408599"/>
                  </a:lnTo>
                  <a:lnTo>
                    <a:pt x="7429" y="414042"/>
                  </a:lnTo>
                  <a:lnTo>
                    <a:pt x="1985" y="422116"/>
                  </a:lnTo>
                  <a:lnTo>
                    <a:pt x="0" y="432053"/>
                  </a:lnTo>
                  <a:lnTo>
                    <a:pt x="1986" y="441940"/>
                  </a:lnTo>
                  <a:lnTo>
                    <a:pt x="7430" y="450014"/>
                  </a:lnTo>
                  <a:lnTo>
                    <a:pt x="15504" y="455457"/>
                  </a:lnTo>
                  <a:lnTo>
                    <a:pt x="25389" y="457453"/>
                  </a:lnTo>
                  <a:lnTo>
                    <a:pt x="35276" y="455457"/>
                  </a:lnTo>
                  <a:lnTo>
                    <a:pt x="43350" y="450014"/>
                  </a:lnTo>
                  <a:lnTo>
                    <a:pt x="48793" y="441940"/>
                  </a:lnTo>
                  <a:lnTo>
                    <a:pt x="50789" y="432053"/>
                  </a:lnTo>
                  <a:lnTo>
                    <a:pt x="48793" y="422116"/>
                  </a:lnTo>
                  <a:lnTo>
                    <a:pt x="43350" y="414042"/>
                  </a:lnTo>
                  <a:lnTo>
                    <a:pt x="35276" y="408599"/>
                  </a:lnTo>
                  <a:lnTo>
                    <a:pt x="25389" y="406603"/>
                  </a:lnTo>
                  <a:close/>
                </a:path>
                <a:path w="50800" h="864235">
                  <a:moveTo>
                    <a:pt x="25391" y="304952"/>
                  </a:moveTo>
                  <a:lnTo>
                    <a:pt x="15504" y="306948"/>
                  </a:lnTo>
                  <a:lnTo>
                    <a:pt x="7430" y="312391"/>
                  </a:lnTo>
                  <a:lnTo>
                    <a:pt x="1987" y="320465"/>
                  </a:lnTo>
                  <a:lnTo>
                    <a:pt x="1" y="330403"/>
                  </a:lnTo>
                  <a:lnTo>
                    <a:pt x="1987" y="340290"/>
                  </a:lnTo>
                  <a:lnTo>
                    <a:pt x="7431" y="348363"/>
                  </a:lnTo>
                  <a:lnTo>
                    <a:pt x="15504" y="353807"/>
                  </a:lnTo>
                  <a:lnTo>
                    <a:pt x="25391" y="355803"/>
                  </a:lnTo>
                  <a:lnTo>
                    <a:pt x="35277" y="353807"/>
                  </a:lnTo>
                  <a:lnTo>
                    <a:pt x="43351" y="348363"/>
                  </a:lnTo>
                  <a:lnTo>
                    <a:pt x="48794" y="340290"/>
                  </a:lnTo>
                  <a:lnTo>
                    <a:pt x="50791" y="330403"/>
                  </a:lnTo>
                  <a:lnTo>
                    <a:pt x="48794" y="320465"/>
                  </a:lnTo>
                  <a:lnTo>
                    <a:pt x="43351" y="312391"/>
                  </a:lnTo>
                  <a:lnTo>
                    <a:pt x="35277" y="306948"/>
                  </a:lnTo>
                  <a:lnTo>
                    <a:pt x="25391" y="304952"/>
                  </a:lnTo>
                  <a:close/>
                </a:path>
                <a:path w="50800" h="864235">
                  <a:moveTo>
                    <a:pt x="25391" y="203301"/>
                  </a:moveTo>
                  <a:lnTo>
                    <a:pt x="15504" y="205297"/>
                  </a:lnTo>
                  <a:lnTo>
                    <a:pt x="7430" y="210740"/>
                  </a:lnTo>
                  <a:lnTo>
                    <a:pt x="1987" y="218814"/>
                  </a:lnTo>
                  <a:lnTo>
                    <a:pt x="1" y="228752"/>
                  </a:lnTo>
                  <a:lnTo>
                    <a:pt x="1987" y="238638"/>
                  </a:lnTo>
                  <a:lnTo>
                    <a:pt x="7430" y="246712"/>
                  </a:lnTo>
                  <a:lnTo>
                    <a:pt x="15504" y="252156"/>
                  </a:lnTo>
                  <a:lnTo>
                    <a:pt x="25391" y="254152"/>
                  </a:lnTo>
                  <a:lnTo>
                    <a:pt x="35277" y="252156"/>
                  </a:lnTo>
                  <a:lnTo>
                    <a:pt x="43351" y="246712"/>
                  </a:lnTo>
                  <a:lnTo>
                    <a:pt x="48794" y="238638"/>
                  </a:lnTo>
                  <a:lnTo>
                    <a:pt x="50791" y="228752"/>
                  </a:lnTo>
                  <a:lnTo>
                    <a:pt x="48794" y="218814"/>
                  </a:lnTo>
                  <a:lnTo>
                    <a:pt x="43351" y="210740"/>
                  </a:lnTo>
                  <a:lnTo>
                    <a:pt x="35277" y="205297"/>
                  </a:lnTo>
                  <a:lnTo>
                    <a:pt x="25391" y="203301"/>
                  </a:lnTo>
                  <a:close/>
                </a:path>
                <a:path w="50800" h="864235">
                  <a:moveTo>
                    <a:pt x="25391" y="101650"/>
                  </a:moveTo>
                  <a:lnTo>
                    <a:pt x="15504" y="103646"/>
                  </a:lnTo>
                  <a:lnTo>
                    <a:pt x="7430" y="109090"/>
                  </a:lnTo>
                  <a:lnTo>
                    <a:pt x="1987" y="117163"/>
                  </a:lnTo>
                  <a:lnTo>
                    <a:pt x="1" y="127101"/>
                  </a:lnTo>
                  <a:lnTo>
                    <a:pt x="1987" y="136988"/>
                  </a:lnTo>
                  <a:lnTo>
                    <a:pt x="7430" y="145061"/>
                  </a:lnTo>
                  <a:lnTo>
                    <a:pt x="15504" y="150505"/>
                  </a:lnTo>
                  <a:lnTo>
                    <a:pt x="25391" y="152501"/>
                  </a:lnTo>
                  <a:lnTo>
                    <a:pt x="35277" y="150505"/>
                  </a:lnTo>
                  <a:lnTo>
                    <a:pt x="43351" y="145061"/>
                  </a:lnTo>
                  <a:lnTo>
                    <a:pt x="48794" y="136988"/>
                  </a:lnTo>
                  <a:lnTo>
                    <a:pt x="50791" y="127101"/>
                  </a:lnTo>
                  <a:lnTo>
                    <a:pt x="48794" y="117163"/>
                  </a:lnTo>
                  <a:lnTo>
                    <a:pt x="43351" y="109090"/>
                  </a:lnTo>
                  <a:lnTo>
                    <a:pt x="35277" y="103646"/>
                  </a:lnTo>
                  <a:lnTo>
                    <a:pt x="25391" y="101650"/>
                  </a:lnTo>
                  <a:close/>
                </a:path>
                <a:path w="50800" h="864235">
                  <a:moveTo>
                    <a:pt x="25391" y="0"/>
                  </a:moveTo>
                  <a:lnTo>
                    <a:pt x="15504" y="1996"/>
                  </a:lnTo>
                  <a:lnTo>
                    <a:pt x="7430" y="7439"/>
                  </a:lnTo>
                  <a:lnTo>
                    <a:pt x="1987" y="15513"/>
                  </a:lnTo>
                  <a:lnTo>
                    <a:pt x="1" y="25450"/>
                  </a:lnTo>
                  <a:lnTo>
                    <a:pt x="1987" y="35337"/>
                  </a:lnTo>
                  <a:lnTo>
                    <a:pt x="7430" y="43410"/>
                  </a:lnTo>
                  <a:lnTo>
                    <a:pt x="15504" y="48854"/>
                  </a:lnTo>
                  <a:lnTo>
                    <a:pt x="25391" y="50850"/>
                  </a:lnTo>
                  <a:lnTo>
                    <a:pt x="35277" y="48854"/>
                  </a:lnTo>
                  <a:lnTo>
                    <a:pt x="43351" y="43410"/>
                  </a:lnTo>
                  <a:lnTo>
                    <a:pt x="48794" y="35337"/>
                  </a:lnTo>
                  <a:lnTo>
                    <a:pt x="50791" y="25450"/>
                  </a:lnTo>
                  <a:lnTo>
                    <a:pt x="48795" y="15513"/>
                  </a:lnTo>
                  <a:lnTo>
                    <a:pt x="43351" y="7439"/>
                  </a:lnTo>
                  <a:lnTo>
                    <a:pt x="35278" y="1996"/>
                  </a:lnTo>
                  <a:lnTo>
                    <a:pt x="25391" y="0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296548" y="4121828"/>
              <a:ext cx="1871980" cy="471170"/>
            </a:xfrm>
            <a:custGeom>
              <a:avLst/>
              <a:gdLst/>
              <a:ahLst/>
              <a:cxnLst/>
              <a:rect l="l" t="t" r="r" b="b"/>
              <a:pathLst>
                <a:path w="1871980" h="471170">
                  <a:moveTo>
                    <a:pt x="1871903" y="0"/>
                  </a:moveTo>
                  <a:lnTo>
                    <a:pt x="0" y="0"/>
                  </a:lnTo>
                  <a:lnTo>
                    <a:pt x="0" y="470829"/>
                  </a:lnTo>
                  <a:lnTo>
                    <a:pt x="1871903" y="470829"/>
                  </a:lnTo>
                  <a:lnTo>
                    <a:pt x="18719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296548" y="4121828"/>
            <a:ext cx="1871980" cy="471170"/>
          </a:xfrm>
          <a:prstGeom prst="rect">
            <a:avLst/>
          </a:prstGeom>
          <a:ln w="25400">
            <a:solidFill>
              <a:srgbClr val="130F24"/>
            </a:solidFill>
          </a:ln>
        </p:spPr>
        <p:txBody>
          <a:bodyPr vert="horz" wrap="square" lIns="0" tIns="10033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790"/>
              </a:spcBef>
            </a:pPr>
            <a:r>
              <a:rPr sz="1600" spc="-30" dirty="0">
                <a:solidFill>
                  <a:srgbClr val="130F24"/>
                </a:solidFill>
                <a:latin typeface="Arial MT"/>
                <a:cs typeface="Arial MT"/>
              </a:rPr>
              <a:t>Places</a:t>
            </a:r>
            <a:r>
              <a:rPr sz="1600" spc="-75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new</a:t>
            </a:r>
            <a:r>
              <a:rPr sz="1600" spc="-6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30F24"/>
                </a:solidFill>
                <a:latin typeface="Arial MT"/>
                <a:cs typeface="Arial MT"/>
              </a:rPr>
              <a:t>order.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3607066" y="5788580"/>
            <a:ext cx="2643505" cy="4417695"/>
            <a:chOff x="3607066" y="5788580"/>
            <a:chExt cx="2643505" cy="4417695"/>
          </a:xfrm>
        </p:grpSpPr>
        <p:sp>
          <p:nvSpPr>
            <p:cNvPr id="60" name="object 60"/>
            <p:cNvSpPr/>
            <p:nvPr/>
          </p:nvSpPr>
          <p:spPr>
            <a:xfrm>
              <a:off x="3607066" y="5788580"/>
              <a:ext cx="2643505" cy="4417695"/>
            </a:xfrm>
            <a:custGeom>
              <a:avLst/>
              <a:gdLst/>
              <a:ahLst/>
              <a:cxnLst/>
              <a:rect l="l" t="t" r="r" b="b"/>
              <a:pathLst>
                <a:path w="2643504" h="4417695">
                  <a:moveTo>
                    <a:pt x="2643501" y="0"/>
                  </a:moveTo>
                  <a:lnTo>
                    <a:pt x="0" y="0"/>
                  </a:lnTo>
                  <a:lnTo>
                    <a:pt x="0" y="4417311"/>
                  </a:lnTo>
                  <a:lnTo>
                    <a:pt x="2643501" y="4417311"/>
                  </a:lnTo>
                  <a:lnTo>
                    <a:pt x="26435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680981" y="7164085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829791" y="7507569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677598" y="7937985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826408" y="8281468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3684837" y="8722947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833647" y="9066432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684837" y="9492355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3833647" y="9835838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680981" y="6386290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829791" y="6729774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/>
          <p:cNvSpPr txBox="1"/>
          <p:nvPr/>
        </p:nvSpPr>
        <p:spPr>
          <a:xfrm>
            <a:off x="3607066" y="5788580"/>
            <a:ext cx="2643505" cy="4417695"/>
          </a:xfrm>
          <a:prstGeom prst="rect">
            <a:avLst/>
          </a:prstGeom>
          <a:ln w="50800">
            <a:solidFill>
              <a:srgbClr val="7731F8"/>
            </a:solidFill>
          </a:ln>
        </p:spPr>
        <p:txBody>
          <a:bodyPr vert="horz" wrap="square" lIns="0" tIns="155575" rIns="0" bIns="0" rtlCol="0">
            <a:spAutoFit/>
          </a:bodyPr>
          <a:lstStyle/>
          <a:p>
            <a:pPr marL="521970">
              <a:lnSpc>
                <a:spcPct val="100000"/>
              </a:lnSpc>
              <a:spcBef>
                <a:spcPts val="1225"/>
              </a:spcBef>
            </a:pPr>
            <a:r>
              <a:rPr sz="1600" spc="-17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Saga:</a:t>
            </a: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r>
              <a:rPr sz="1600" spc="-10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5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###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 marL="313690" marR="396875" indent="-149225">
              <a:lnSpc>
                <a:spcPct val="160000"/>
              </a:lnSpc>
              <a:spcBef>
                <a:spcPts val="780"/>
              </a:spcBef>
            </a:pPr>
            <a:r>
              <a:rPr sz="1400" spc="-12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Account</a:t>
            </a:r>
            <a:r>
              <a:rPr sz="1400" spc="-5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3690" marR="396875" indent="-149225">
              <a:lnSpc>
                <a:spcPct val="161000"/>
              </a:lnSpc>
              <a:spcBef>
                <a:spcPts val="720"/>
              </a:spcBef>
            </a:pPr>
            <a:r>
              <a:rPr sz="1400" spc="-105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r>
              <a:rPr sz="1400" spc="-8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0515" marR="400685" indent="-149225">
              <a:lnSpc>
                <a:spcPct val="161000"/>
              </a:lnSpc>
              <a:spcBef>
                <a:spcPts val="670"/>
              </a:spcBef>
            </a:pPr>
            <a:r>
              <a:rPr sz="1400" spc="-1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Product</a:t>
            </a:r>
            <a:r>
              <a:rPr sz="1400" spc="-5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7500" marR="393065" indent="-149225">
              <a:lnSpc>
                <a:spcPct val="161000"/>
              </a:lnSpc>
              <a:spcBef>
                <a:spcPts val="745"/>
              </a:spcBef>
            </a:pPr>
            <a:r>
              <a:rPr sz="1400" spc="-1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Inventory</a:t>
            </a:r>
            <a:r>
              <a:rPr sz="1400" spc="-55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7500" marR="393065" indent="-149225">
              <a:lnSpc>
                <a:spcPct val="160000"/>
              </a:lnSpc>
              <a:spcBef>
                <a:spcPts val="675"/>
              </a:spcBef>
            </a:pPr>
            <a:r>
              <a:rPr sz="1400" spc="-12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Promotion</a:t>
            </a:r>
            <a:r>
              <a:rPr sz="1400" spc="-65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7614569" y="5467875"/>
            <a:ext cx="2489835" cy="1637030"/>
            <a:chOff x="7614569" y="5467875"/>
            <a:chExt cx="2489835" cy="1637030"/>
          </a:xfrm>
        </p:grpSpPr>
        <p:sp>
          <p:nvSpPr>
            <p:cNvPr id="73" name="object 73"/>
            <p:cNvSpPr/>
            <p:nvPr/>
          </p:nvSpPr>
          <p:spPr>
            <a:xfrm>
              <a:off x="7614569" y="6273809"/>
              <a:ext cx="1067435" cy="50800"/>
            </a:xfrm>
            <a:custGeom>
              <a:avLst/>
              <a:gdLst/>
              <a:ahLst/>
              <a:cxnLst/>
              <a:rect l="l" t="t" r="r" b="b"/>
              <a:pathLst>
                <a:path w="1067434" h="50800">
                  <a:moveTo>
                    <a:pt x="25400" y="0"/>
                  </a:moveTo>
                  <a:lnTo>
                    <a:pt x="15513" y="1996"/>
                  </a:lnTo>
                  <a:lnTo>
                    <a:pt x="7439" y="7439"/>
                  </a:lnTo>
                  <a:lnTo>
                    <a:pt x="1996" y="15513"/>
                  </a:lnTo>
                  <a:lnTo>
                    <a:pt x="0" y="25400"/>
                  </a:lnTo>
                  <a:lnTo>
                    <a:pt x="1996" y="35286"/>
                  </a:lnTo>
                  <a:lnTo>
                    <a:pt x="7439" y="43360"/>
                  </a:lnTo>
                  <a:lnTo>
                    <a:pt x="15513" y="48803"/>
                  </a:lnTo>
                  <a:lnTo>
                    <a:pt x="25450" y="50800"/>
                  </a:lnTo>
                  <a:lnTo>
                    <a:pt x="35337" y="48803"/>
                  </a:lnTo>
                  <a:lnTo>
                    <a:pt x="43411" y="43360"/>
                  </a:lnTo>
                  <a:lnTo>
                    <a:pt x="48854" y="35286"/>
                  </a:lnTo>
                  <a:lnTo>
                    <a:pt x="50850" y="25400"/>
                  </a:lnTo>
                  <a:lnTo>
                    <a:pt x="48854" y="15513"/>
                  </a:lnTo>
                  <a:lnTo>
                    <a:pt x="43411" y="7439"/>
                  </a:lnTo>
                  <a:lnTo>
                    <a:pt x="35337" y="1996"/>
                  </a:lnTo>
                  <a:lnTo>
                    <a:pt x="25400" y="0"/>
                  </a:lnTo>
                  <a:close/>
                </a:path>
                <a:path w="1067434" h="50800">
                  <a:moveTo>
                    <a:pt x="127050" y="0"/>
                  </a:moveTo>
                  <a:lnTo>
                    <a:pt x="117163" y="1996"/>
                  </a:lnTo>
                  <a:lnTo>
                    <a:pt x="109089" y="7439"/>
                  </a:lnTo>
                  <a:lnTo>
                    <a:pt x="103646" y="15513"/>
                  </a:lnTo>
                  <a:lnTo>
                    <a:pt x="101650" y="25400"/>
                  </a:lnTo>
                  <a:lnTo>
                    <a:pt x="103646" y="35286"/>
                  </a:lnTo>
                  <a:lnTo>
                    <a:pt x="109090" y="43360"/>
                  </a:lnTo>
                  <a:lnTo>
                    <a:pt x="117163" y="48803"/>
                  </a:lnTo>
                  <a:lnTo>
                    <a:pt x="127101" y="50800"/>
                  </a:lnTo>
                  <a:lnTo>
                    <a:pt x="136988" y="48803"/>
                  </a:lnTo>
                  <a:lnTo>
                    <a:pt x="145062" y="43360"/>
                  </a:lnTo>
                  <a:lnTo>
                    <a:pt x="150505" y="35286"/>
                  </a:lnTo>
                  <a:lnTo>
                    <a:pt x="152501" y="25400"/>
                  </a:lnTo>
                  <a:lnTo>
                    <a:pt x="150505" y="15513"/>
                  </a:lnTo>
                  <a:lnTo>
                    <a:pt x="145062" y="7439"/>
                  </a:lnTo>
                  <a:lnTo>
                    <a:pt x="136988" y="1996"/>
                  </a:lnTo>
                  <a:lnTo>
                    <a:pt x="127050" y="0"/>
                  </a:lnTo>
                  <a:close/>
                </a:path>
                <a:path w="1067434" h="50800">
                  <a:moveTo>
                    <a:pt x="228701" y="0"/>
                  </a:moveTo>
                  <a:lnTo>
                    <a:pt x="218814" y="1996"/>
                  </a:lnTo>
                  <a:lnTo>
                    <a:pt x="210740" y="7439"/>
                  </a:lnTo>
                  <a:lnTo>
                    <a:pt x="205297" y="15513"/>
                  </a:lnTo>
                  <a:lnTo>
                    <a:pt x="203301" y="25400"/>
                  </a:lnTo>
                  <a:lnTo>
                    <a:pt x="205297" y="35286"/>
                  </a:lnTo>
                  <a:lnTo>
                    <a:pt x="210740" y="43360"/>
                  </a:lnTo>
                  <a:lnTo>
                    <a:pt x="218814" y="48803"/>
                  </a:lnTo>
                  <a:lnTo>
                    <a:pt x="228752" y="50800"/>
                  </a:lnTo>
                  <a:lnTo>
                    <a:pt x="238639" y="48803"/>
                  </a:lnTo>
                  <a:lnTo>
                    <a:pt x="246713" y="43360"/>
                  </a:lnTo>
                  <a:lnTo>
                    <a:pt x="252156" y="35286"/>
                  </a:lnTo>
                  <a:lnTo>
                    <a:pt x="254152" y="25400"/>
                  </a:lnTo>
                  <a:lnTo>
                    <a:pt x="252156" y="15513"/>
                  </a:lnTo>
                  <a:lnTo>
                    <a:pt x="246713" y="7439"/>
                  </a:lnTo>
                  <a:lnTo>
                    <a:pt x="238639" y="1996"/>
                  </a:lnTo>
                  <a:lnTo>
                    <a:pt x="228701" y="0"/>
                  </a:lnTo>
                  <a:close/>
                </a:path>
                <a:path w="1067434" h="50800">
                  <a:moveTo>
                    <a:pt x="330352" y="0"/>
                  </a:moveTo>
                  <a:lnTo>
                    <a:pt x="320465" y="1996"/>
                  </a:lnTo>
                  <a:lnTo>
                    <a:pt x="312391" y="7439"/>
                  </a:lnTo>
                  <a:lnTo>
                    <a:pt x="306948" y="15513"/>
                  </a:lnTo>
                  <a:lnTo>
                    <a:pt x="304952" y="25400"/>
                  </a:lnTo>
                  <a:lnTo>
                    <a:pt x="306948" y="35286"/>
                  </a:lnTo>
                  <a:lnTo>
                    <a:pt x="312391" y="43360"/>
                  </a:lnTo>
                  <a:lnTo>
                    <a:pt x="320465" y="48803"/>
                  </a:lnTo>
                  <a:lnTo>
                    <a:pt x="330403" y="50800"/>
                  </a:lnTo>
                  <a:lnTo>
                    <a:pt x="340290" y="48803"/>
                  </a:lnTo>
                  <a:lnTo>
                    <a:pt x="348363" y="43360"/>
                  </a:lnTo>
                  <a:lnTo>
                    <a:pt x="353807" y="35286"/>
                  </a:lnTo>
                  <a:lnTo>
                    <a:pt x="355803" y="25400"/>
                  </a:lnTo>
                  <a:lnTo>
                    <a:pt x="353807" y="15513"/>
                  </a:lnTo>
                  <a:lnTo>
                    <a:pt x="348363" y="7439"/>
                  </a:lnTo>
                  <a:lnTo>
                    <a:pt x="340290" y="1996"/>
                  </a:lnTo>
                  <a:lnTo>
                    <a:pt x="330352" y="0"/>
                  </a:lnTo>
                  <a:close/>
                </a:path>
                <a:path w="1067434" h="50800">
                  <a:moveTo>
                    <a:pt x="432003" y="0"/>
                  </a:moveTo>
                  <a:lnTo>
                    <a:pt x="422116" y="1996"/>
                  </a:lnTo>
                  <a:lnTo>
                    <a:pt x="414042" y="7439"/>
                  </a:lnTo>
                  <a:lnTo>
                    <a:pt x="408599" y="15513"/>
                  </a:lnTo>
                  <a:lnTo>
                    <a:pt x="406603" y="25400"/>
                  </a:lnTo>
                  <a:lnTo>
                    <a:pt x="408599" y="35286"/>
                  </a:lnTo>
                  <a:lnTo>
                    <a:pt x="414042" y="43360"/>
                  </a:lnTo>
                  <a:lnTo>
                    <a:pt x="422116" y="48803"/>
                  </a:lnTo>
                  <a:lnTo>
                    <a:pt x="432053" y="50800"/>
                  </a:lnTo>
                  <a:lnTo>
                    <a:pt x="441940" y="48803"/>
                  </a:lnTo>
                  <a:lnTo>
                    <a:pt x="450014" y="43360"/>
                  </a:lnTo>
                  <a:lnTo>
                    <a:pt x="455457" y="35286"/>
                  </a:lnTo>
                  <a:lnTo>
                    <a:pt x="457453" y="25400"/>
                  </a:lnTo>
                  <a:lnTo>
                    <a:pt x="455457" y="15513"/>
                  </a:lnTo>
                  <a:lnTo>
                    <a:pt x="450014" y="7439"/>
                  </a:lnTo>
                  <a:lnTo>
                    <a:pt x="441940" y="1996"/>
                  </a:lnTo>
                  <a:lnTo>
                    <a:pt x="432003" y="0"/>
                  </a:lnTo>
                  <a:close/>
                </a:path>
                <a:path w="1067434" h="50800">
                  <a:moveTo>
                    <a:pt x="533653" y="0"/>
                  </a:moveTo>
                  <a:lnTo>
                    <a:pt x="523767" y="1996"/>
                  </a:lnTo>
                  <a:lnTo>
                    <a:pt x="515693" y="7439"/>
                  </a:lnTo>
                  <a:lnTo>
                    <a:pt x="510250" y="15513"/>
                  </a:lnTo>
                  <a:lnTo>
                    <a:pt x="508253" y="25400"/>
                  </a:lnTo>
                  <a:lnTo>
                    <a:pt x="510250" y="35286"/>
                  </a:lnTo>
                  <a:lnTo>
                    <a:pt x="515693" y="43360"/>
                  </a:lnTo>
                  <a:lnTo>
                    <a:pt x="523767" y="48803"/>
                  </a:lnTo>
                  <a:lnTo>
                    <a:pt x="533704" y="50800"/>
                  </a:lnTo>
                  <a:lnTo>
                    <a:pt x="543591" y="48803"/>
                  </a:lnTo>
                  <a:lnTo>
                    <a:pt x="551665" y="43360"/>
                  </a:lnTo>
                  <a:lnTo>
                    <a:pt x="557108" y="35286"/>
                  </a:lnTo>
                  <a:lnTo>
                    <a:pt x="559104" y="25400"/>
                  </a:lnTo>
                  <a:lnTo>
                    <a:pt x="557108" y="15513"/>
                  </a:lnTo>
                  <a:lnTo>
                    <a:pt x="551665" y="7439"/>
                  </a:lnTo>
                  <a:lnTo>
                    <a:pt x="543591" y="1996"/>
                  </a:lnTo>
                  <a:lnTo>
                    <a:pt x="533653" y="0"/>
                  </a:lnTo>
                  <a:close/>
                </a:path>
                <a:path w="1067434" h="50800">
                  <a:moveTo>
                    <a:pt x="635304" y="1"/>
                  </a:moveTo>
                  <a:lnTo>
                    <a:pt x="625417" y="1997"/>
                  </a:lnTo>
                  <a:lnTo>
                    <a:pt x="617344" y="7440"/>
                  </a:lnTo>
                  <a:lnTo>
                    <a:pt x="611900" y="15514"/>
                  </a:lnTo>
                  <a:lnTo>
                    <a:pt x="609904" y="25401"/>
                  </a:lnTo>
                  <a:lnTo>
                    <a:pt x="611900" y="35287"/>
                  </a:lnTo>
                  <a:lnTo>
                    <a:pt x="617344" y="43361"/>
                  </a:lnTo>
                  <a:lnTo>
                    <a:pt x="625417" y="48805"/>
                  </a:lnTo>
                  <a:lnTo>
                    <a:pt x="635355" y="50801"/>
                  </a:lnTo>
                  <a:lnTo>
                    <a:pt x="645242" y="48805"/>
                  </a:lnTo>
                  <a:lnTo>
                    <a:pt x="653316" y="43361"/>
                  </a:lnTo>
                  <a:lnTo>
                    <a:pt x="658759" y="35287"/>
                  </a:lnTo>
                  <a:lnTo>
                    <a:pt x="660755" y="25401"/>
                  </a:lnTo>
                  <a:lnTo>
                    <a:pt x="658759" y="15514"/>
                  </a:lnTo>
                  <a:lnTo>
                    <a:pt x="653316" y="7440"/>
                  </a:lnTo>
                  <a:lnTo>
                    <a:pt x="645242" y="1997"/>
                  </a:lnTo>
                  <a:lnTo>
                    <a:pt x="635304" y="1"/>
                  </a:lnTo>
                  <a:close/>
                </a:path>
                <a:path w="1067434" h="50800">
                  <a:moveTo>
                    <a:pt x="736955" y="1"/>
                  </a:moveTo>
                  <a:lnTo>
                    <a:pt x="727068" y="1997"/>
                  </a:lnTo>
                  <a:lnTo>
                    <a:pt x="718994" y="7440"/>
                  </a:lnTo>
                  <a:lnTo>
                    <a:pt x="713551" y="15514"/>
                  </a:lnTo>
                  <a:lnTo>
                    <a:pt x="711555" y="25401"/>
                  </a:lnTo>
                  <a:lnTo>
                    <a:pt x="713551" y="35287"/>
                  </a:lnTo>
                  <a:lnTo>
                    <a:pt x="718994" y="43361"/>
                  </a:lnTo>
                  <a:lnTo>
                    <a:pt x="727068" y="48805"/>
                  </a:lnTo>
                  <a:lnTo>
                    <a:pt x="737006" y="50801"/>
                  </a:lnTo>
                  <a:lnTo>
                    <a:pt x="746893" y="48805"/>
                  </a:lnTo>
                  <a:lnTo>
                    <a:pt x="754967" y="43361"/>
                  </a:lnTo>
                  <a:lnTo>
                    <a:pt x="760410" y="35287"/>
                  </a:lnTo>
                  <a:lnTo>
                    <a:pt x="762406" y="25401"/>
                  </a:lnTo>
                  <a:lnTo>
                    <a:pt x="760410" y="15514"/>
                  </a:lnTo>
                  <a:lnTo>
                    <a:pt x="754967" y="7440"/>
                  </a:lnTo>
                  <a:lnTo>
                    <a:pt x="746893" y="1997"/>
                  </a:lnTo>
                  <a:lnTo>
                    <a:pt x="736955" y="1"/>
                  </a:lnTo>
                  <a:close/>
                </a:path>
                <a:path w="1067434" h="50800">
                  <a:moveTo>
                    <a:pt x="838606" y="1"/>
                  </a:moveTo>
                  <a:lnTo>
                    <a:pt x="828719" y="1997"/>
                  </a:lnTo>
                  <a:lnTo>
                    <a:pt x="820645" y="7440"/>
                  </a:lnTo>
                  <a:lnTo>
                    <a:pt x="815202" y="15514"/>
                  </a:lnTo>
                  <a:lnTo>
                    <a:pt x="813206" y="25401"/>
                  </a:lnTo>
                  <a:lnTo>
                    <a:pt x="815202" y="35287"/>
                  </a:lnTo>
                  <a:lnTo>
                    <a:pt x="820645" y="43361"/>
                  </a:lnTo>
                  <a:lnTo>
                    <a:pt x="828719" y="48805"/>
                  </a:lnTo>
                  <a:lnTo>
                    <a:pt x="838657" y="50801"/>
                  </a:lnTo>
                  <a:lnTo>
                    <a:pt x="848544" y="48805"/>
                  </a:lnTo>
                  <a:lnTo>
                    <a:pt x="856617" y="43361"/>
                  </a:lnTo>
                  <a:lnTo>
                    <a:pt x="862061" y="35287"/>
                  </a:lnTo>
                  <a:lnTo>
                    <a:pt x="864057" y="25401"/>
                  </a:lnTo>
                  <a:lnTo>
                    <a:pt x="862061" y="15514"/>
                  </a:lnTo>
                  <a:lnTo>
                    <a:pt x="856617" y="7440"/>
                  </a:lnTo>
                  <a:lnTo>
                    <a:pt x="848544" y="1997"/>
                  </a:lnTo>
                  <a:lnTo>
                    <a:pt x="838606" y="1"/>
                  </a:lnTo>
                  <a:close/>
                </a:path>
                <a:path w="1067434" h="50800">
                  <a:moveTo>
                    <a:pt x="940257" y="1"/>
                  </a:moveTo>
                  <a:lnTo>
                    <a:pt x="930370" y="1997"/>
                  </a:lnTo>
                  <a:lnTo>
                    <a:pt x="922296" y="7440"/>
                  </a:lnTo>
                  <a:lnTo>
                    <a:pt x="916853" y="15514"/>
                  </a:lnTo>
                  <a:lnTo>
                    <a:pt x="914857" y="25401"/>
                  </a:lnTo>
                  <a:lnTo>
                    <a:pt x="916853" y="35287"/>
                  </a:lnTo>
                  <a:lnTo>
                    <a:pt x="922296" y="43361"/>
                  </a:lnTo>
                  <a:lnTo>
                    <a:pt x="930370" y="48805"/>
                  </a:lnTo>
                  <a:lnTo>
                    <a:pt x="940307" y="50801"/>
                  </a:lnTo>
                  <a:lnTo>
                    <a:pt x="950194" y="48805"/>
                  </a:lnTo>
                  <a:lnTo>
                    <a:pt x="958268" y="43361"/>
                  </a:lnTo>
                  <a:lnTo>
                    <a:pt x="963711" y="35287"/>
                  </a:lnTo>
                  <a:lnTo>
                    <a:pt x="965707" y="25401"/>
                  </a:lnTo>
                  <a:lnTo>
                    <a:pt x="963711" y="15514"/>
                  </a:lnTo>
                  <a:lnTo>
                    <a:pt x="958268" y="7440"/>
                  </a:lnTo>
                  <a:lnTo>
                    <a:pt x="950194" y="1997"/>
                  </a:lnTo>
                  <a:lnTo>
                    <a:pt x="940257" y="1"/>
                  </a:lnTo>
                  <a:close/>
                </a:path>
                <a:path w="1067434" h="50800">
                  <a:moveTo>
                    <a:pt x="1041907" y="1"/>
                  </a:moveTo>
                  <a:lnTo>
                    <a:pt x="1032021" y="1997"/>
                  </a:lnTo>
                  <a:lnTo>
                    <a:pt x="1023947" y="7440"/>
                  </a:lnTo>
                  <a:lnTo>
                    <a:pt x="1018504" y="15514"/>
                  </a:lnTo>
                  <a:lnTo>
                    <a:pt x="1016507" y="25401"/>
                  </a:lnTo>
                  <a:lnTo>
                    <a:pt x="1018504" y="35288"/>
                  </a:lnTo>
                  <a:lnTo>
                    <a:pt x="1023947" y="43361"/>
                  </a:lnTo>
                  <a:lnTo>
                    <a:pt x="1032021" y="48805"/>
                  </a:lnTo>
                  <a:lnTo>
                    <a:pt x="1041958" y="50801"/>
                  </a:lnTo>
                  <a:lnTo>
                    <a:pt x="1051845" y="48805"/>
                  </a:lnTo>
                  <a:lnTo>
                    <a:pt x="1059919" y="43361"/>
                  </a:lnTo>
                  <a:lnTo>
                    <a:pt x="1065362" y="35288"/>
                  </a:lnTo>
                  <a:lnTo>
                    <a:pt x="1067358" y="25401"/>
                  </a:lnTo>
                  <a:lnTo>
                    <a:pt x="1065362" y="15514"/>
                  </a:lnTo>
                  <a:lnTo>
                    <a:pt x="1059919" y="7440"/>
                  </a:lnTo>
                  <a:lnTo>
                    <a:pt x="1051845" y="1997"/>
                  </a:lnTo>
                  <a:lnTo>
                    <a:pt x="1041907" y="1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67591" y="5467875"/>
              <a:ext cx="1636425" cy="1636425"/>
            </a:xfrm>
            <a:prstGeom prst="rect">
              <a:avLst/>
            </a:prstGeom>
          </p:spPr>
        </p:pic>
      </p:grpSp>
      <p:sp>
        <p:nvSpPr>
          <p:cNvPr id="75" name="Slide Number Placeholder 7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2425">
              <a:lnSpc>
                <a:spcPct val="100000"/>
              </a:lnSpc>
              <a:spcBef>
                <a:spcPts val="100"/>
              </a:spcBef>
            </a:pPr>
            <a:r>
              <a:rPr sz="4800" spc="-455" dirty="0"/>
              <a:t>Saga</a:t>
            </a:r>
            <a:r>
              <a:rPr sz="4800" spc="-325" dirty="0"/>
              <a:t> </a:t>
            </a:r>
            <a:r>
              <a:rPr sz="4800" spc="-335" dirty="0"/>
              <a:t>Pattern:</a:t>
            </a:r>
            <a:r>
              <a:rPr sz="4800" spc="-320" dirty="0"/>
              <a:t> </a:t>
            </a:r>
            <a:r>
              <a:rPr sz="4800" spc="-484" dirty="0"/>
              <a:t>New</a:t>
            </a:r>
            <a:r>
              <a:rPr sz="4800" spc="-320" dirty="0"/>
              <a:t> </a:t>
            </a:r>
            <a:r>
              <a:rPr sz="4800" spc="-265" dirty="0"/>
              <a:t>Order</a:t>
            </a:r>
            <a:r>
              <a:rPr sz="4800" spc="-320" dirty="0"/>
              <a:t> </a:t>
            </a:r>
            <a:r>
              <a:rPr sz="4800" spc="-340" dirty="0"/>
              <a:t>with</a:t>
            </a:r>
            <a:r>
              <a:rPr sz="4800" spc="-320" dirty="0"/>
              <a:t> </a:t>
            </a:r>
            <a:r>
              <a:rPr sz="4800" spc="-335" dirty="0"/>
              <a:t>Compensation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1923545" y="3056534"/>
            <a:ext cx="9913620" cy="548957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60350">
              <a:lnSpc>
                <a:spcPct val="100000"/>
              </a:lnSpc>
              <a:spcBef>
                <a:spcPts val="755"/>
              </a:spcBef>
              <a:tabLst>
                <a:tab pos="4322445" algn="l"/>
                <a:tab pos="6397625" algn="l"/>
                <a:tab pos="9168130" algn="l"/>
              </a:tabLst>
            </a:pPr>
            <a:r>
              <a:rPr sz="2400" spc="-15" baseline="-3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Website</a:t>
            </a:r>
            <a:r>
              <a:rPr sz="2400" baseline="-3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15" baseline="2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Security</a:t>
            </a:r>
            <a:r>
              <a:rPr sz="2400" baseline="2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165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Web</a:t>
            </a:r>
            <a:r>
              <a:rPr sz="2400" spc="-179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37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r>
              <a:rPr sz="2400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BFF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8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r>
              <a:rPr sz="1600" spc="-14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Desktop</a:t>
            </a: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55755" y="2071366"/>
            <a:ext cx="11406505" cy="2770505"/>
            <a:chOff x="1955755" y="2071366"/>
            <a:chExt cx="11406505" cy="277050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686028" y="4298805"/>
              <a:ext cx="584130" cy="5427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3210" y="2741189"/>
              <a:ext cx="421398" cy="4385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36790" y="2278486"/>
              <a:ext cx="713074" cy="7130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48636" y="2296547"/>
              <a:ext cx="713071" cy="7130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5755" y="2071366"/>
              <a:ext cx="1245323" cy="1245324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646634" y="1724996"/>
            <a:ext cx="14373860" cy="8006080"/>
            <a:chOff x="1646634" y="1724996"/>
            <a:chExt cx="14373860" cy="800608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7239" y="6853352"/>
              <a:ext cx="1708649" cy="17086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46634" y="1724996"/>
              <a:ext cx="14373860" cy="8006080"/>
            </a:xfrm>
            <a:custGeom>
              <a:avLst/>
              <a:gdLst/>
              <a:ahLst/>
              <a:cxnLst/>
              <a:rect l="l" t="t" r="r" b="b"/>
              <a:pathLst>
                <a:path w="14373860" h="8006080">
                  <a:moveTo>
                    <a:pt x="14373284" y="0"/>
                  </a:moveTo>
                  <a:lnTo>
                    <a:pt x="0" y="0"/>
                  </a:lnTo>
                  <a:lnTo>
                    <a:pt x="0" y="8005994"/>
                  </a:lnTo>
                  <a:lnTo>
                    <a:pt x="14373284" y="8005994"/>
                  </a:lnTo>
                  <a:lnTo>
                    <a:pt x="143732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164468" y="7567185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5">
                  <a:moveTo>
                    <a:pt x="1203341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7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4"/>
                  </a:lnTo>
                  <a:lnTo>
                    <a:pt x="54975" y="779751"/>
                  </a:lnTo>
                  <a:lnTo>
                    <a:pt x="91836" y="798814"/>
                  </a:lnTo>
                  <a:lnTo>
                    <a:pt x="134279" y="805660"/>
                  </a:lnTo>
                  <a:lnTo>
                    <a:pt x="1203341" y="805660"/>
                  </a:lnTo>
                  <a:lnTo>
                    <a:pt x="1245784" y="798814"/>
                  </a:lnTo>
                  <a:lnTo>
                    <a:pt x="1282645" y="779751"/>
                  </a:lnTo>
                  <a:lnTo>
                    <a:pt x="1311712" y="750684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5" y="25907"/>
                  </a:lnTo>
                  <a:lnTo>
                    <a:pt x="1245784" y="6845"/>
                  </a:lnTo>
                  <a:lnTo>
                    <a:pt x="1203341" y="0"/>
                  </a:lnTo>
                  <a:close/>
                </a:path>
              </a:pathLst>
            </a:custGeom>
            <a:solidFill>
              <a:srgbClr val="FF7B0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8579303" y="8470900"/>
            <a:ext cx="5797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604918" y="3520582"/>
            <a:ext cx="2486025" cy="4705985"/>
            <a:chOff x="9604918" y="3520582"/>
            <a:chExt cx="2486025" cy="470598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04918" y="7642940"/>
              <a:ext cx="561668" cy="58357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0751534" y="3520582"/>
              <a:ext cx="1339215" cy="806450"/>
            </a:xfrm>
            <a:custGeom>
              <a:avLst/>
              <a:gdLst/>
              <a:ahLst/>
              <a:cxnLst/>
              <a:rect l="l" t="t" r="r" b="b"/>
              <a:pathLst>
                <a:path w="1339215" h="806450">
                  <a:moveTo>
                    <a:pt x="1204445" y="0"/>
                  </a:moveTo>
                  <a:lnTo>
                    <a:pt x="134404" y="0"/>
                  </a:lnTo>
                  <a:lnTo>
                    <a:pt x="91922" y="6852"/>
                  </a:lnTo>
                  <a:lnTo>
                    <a:pt x="55026" y="25932"/>
                  </a:lnTo>
                  <a:lnTo>
                    <a:pt x="25932" y="55026"/>
                  </a:lnTo>
                  <a:lnTo>
                    <a:pt x="6852" y="91922"/>
                  </a:lnTo>
                  <a:lnTo>
                    <a:pt x="0" y="134404"/>
                  </a:lnTo>
                  <a:lnTo>
                    <a:pt x="0" y="671997"/>
                  </a:lnTo>
                  <a:lnTo>
                    <a:pt x="6852" y="714479"/>
                  </a:lnTo>
                  <a:lnTo>
                    <a:pt x="25932" y="751374"/>
                  </a:lnTo>
                  <a:lnTo>
                    <a:pt x="55026" y="780468"/>
                  </a:lnTo>
                  <a:lnTo>
                    <a:pt x="91922" y="799548"/>
                  </a:lnTo>
                  <a:lnTo>
                    <a:pt x="134404" y="806400"/>
                  </a:lnTo>
                  <a:lnTo>
                    <a:pt x="1204445" y="806400"/>
                  </a:lnTo>
                  <a:lnTo>
                    <a:pt x="1246926" y="799548"/>
                  </a:lnTo>
                  <a:lnTo>
                    <a:pt x="1283821" y="780468"/>
                  </a:lnTo>
                  <a:lnTo>
                    <a:pt x="1312916" y="751374"/>
                  </a:lnTo>
                  <a:lnTo>
                    <a:pt x="1331996" y="714479"/>
                  </a:lnTo>
                  <a:lnTo>
                    <a:pt x="1338847" y="671997"/>
                  </a:lnTo>
                  <a:lnTo>
                    <a:pt x="1338847" y="134404"/>
                  </a:lnTo>
                  <a:lnTo>
                    <a:pt x="1331996" y="91922"/>
                  </a:lnTo>
                  <a:lnTo>
                    <a:pt x="1312916" y="55026"/>
                  </a:lnTo>
                  <a:lnTo>
                    <a:pt x="1283821" y="25932"/>
                  </a:lnTo>
                  <a:lnTo>
                    <a:pt x="1246926" y="6852"/>
                  </a:lnTo>
                  <a:lnTo>
                    <a:pt x="1204445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1035775" y="4453635"/>
            <a:ext cx="8445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Account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2155723" y="3520752"/>
            <a:ext cx="2336165" cy="805815"/>
            <a:chOff x="12155723" y="3520752"/>
            <a:chExt cx="2336165" cy="805815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55723" y="3665133"/>
              <a:ext cx="561662" cy="58357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3153872" y="3520752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4" h="805814">
                  <a:moveTo>
                    <a:pt x="1203337" y="0"/>
                  </a:moveTo>
                  <a:lnTo>
                    <a:pt x="134277" y="0"/>
                  </a:lnTo>
                  <a:lnTo>
                    <a:pt x="91836" y="6845"/>
                  </a:lnTo>
                  <a:lnTo>
                    <a:pt x="54976" y="25908"/>
                  </a:lnTo>
                  <a:lnTo>
                    <a:pt x="25908" y="54976"/>
                  </a:lnTo>
                  <a:lnTo>
                    <a:pt x="6845" y="91837"/>
                  </a:lnTo>
                  <a:lnTo>
                    <a:pt x="0" y="134280"/>
                  </a:lnTo>
                  <a:lnTo>
                    <a:pt x="0" y="671381"/>
                  </a:lnTo>
                  <a:lnTo>
                    <a:pt x="6845" y="713824"/>
                  </a:lnTo>
                  <a:lnTo>
                    <a:pt x="25908" y="750685"/>
                  </a:lnTo>
                  <a:lnTo>
                    <a:pt x="54976" y="779753"/>
                  </a:lnTo>
                  <a:lnTo>
                    <a:pt x="91836" y="798815"/>
                  </a:lnTo>
                  <a:lnTo>
                    <a:pt x="134277" y="805661"/>
                  </a:lnTo>
                  <a:lnTo>
                    <a:pt x="1203337" y="805661"/>
                  </a:lnTo>
                  <a:lnTo>
                    <a:pt x="1245784" y="798815"/>
                  </a:lnTo>
                  <a:lnTo>
                    <a:pt x="1282648" y="779753"/>
                  </a:lnTo>
                  <a:lnTo>
                    <a:pt x="1311717" y="750685"/>
                  </a:lnTo>
                  <a:lnTo>
                    <a:pt x="1330781" y="713824"/>
                  </a:lnTo>
                  <a:lnTo>
                    <a:pt x="1337627" y="671381"/>
                  </a:lnTo>
                  <a:lnTo>
                    <a:pt x="1337627" y="134280"/>
                  </a:lnTo>
                  <a:lnTo>
                    <a:pt x="1330781" y="91837"/>
                  </a:lnTo>
                  <a:lnTo>
                    <a:pt x="1311717" y="54976"/>
                  </a:lnTo>
                  <a:lnTo>
                    <a:pt x="1282648" y="25908"/>
                  </a:lnTo>
                  <a:lnTo>
                    <a:pt x="1245784" y="6845"/>
                  </a:lnTo>
                  <a:lnTo>
                    <a:pt x="1203337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3422630" y="4453635"/>
            <a:ext cx="8001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Product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0792157" y="3651453"/>
            <a:ext cx="4341495" cy="4770120"/>
            <a:chOff x="10792157" y="3651453"/>
            <a:chExt cx="4341495" cy="4770120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71611" y="3651453"/>
              <a:ext cx="561668" cy="58357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0792157" y="7615440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5">
                  <a:moveTo>
                    <a:pt x="1203340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5"/>
                  </a:lnTo>
                  <a:lnTo>
                    <a:pt x="54975" y="779753"/>
                  </a:lnTo>
                  <a:lnTo>
                    <a:pt x="91836" y="798815"/>
                  </a:lnTo>
                  <a:lnTo>
                    <a:pt x="134279" y="805661"/>
                  </a:lnTo>
                  <a:lnTo>
                    <a:pt x="1203340" y="805661"/>
                  </a:lnTo>
                  <a:lnTo>
                    <a:pt x="1245783" y="798815"/>
                  </a:lnTo>
                  <a:lnTo>
                    <a:pt x="1282644" y="779753"/>
                  </a:lnTo>
                  <a:lnTo>
                    <a:pt x="1311712" y="750685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4" y="25908"/>
                  </a:lnTo>
                  <a:lnTo>
                    <a:pt x="1245783" y="6845"/>
                  </a:lnTo>
                  <a:lnTo>
                    <a:pt x="1203340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10981565" y="8516619"/>
            <a:ext cx="102996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Promotion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2232606" y="7567185"/>
            <a:ext cx="2259330" cy="805815"/>
            <a:chOff x="12232606" y="7567185"/>
            <a:chExt cx="2259330" cy="805815"/>
          </a:xfrm>
        </p:grpSpPr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32606" y="7691194"/>
              <a:ext cx="561665" cy="58357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3153872" y="7567185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4" h="805815">
                  <a:moveTo>
                    <a:pt x="1203337" y="0"/>
                  </a:moveTo>
                  <a:lnTo>
                    <a:pt x="134277" y="0"/>
                  </a:lnTo>
                  <a:lnTo>
                    <a:pt x="91836" y="6845"/>
                  </a:lnTo>
                  <a:lnTo>
                    <a:pt x="54976" y="25907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4"/>
                  </a:lnTo>
                  <a:lnTo>
                    <a:pt x="54976" y="779751"/>
                  </a:lnTo>
                  <a:lnTo>
                    <a:pt x="91836" y="798814"/>
                  </a:lnTo>
                  <a:lnTo>
                    <a:pt x="134277" y="805660"/>
                  </a:lnTo>
                  <a:lnTo>
                    <a:pt x="1203337" y="805660"/>
                  </a:lnTo>
                  <a:lnTo>
                    <a:pt x="1245784" y="798814"/>
                  </a:lnTo>
                  <a:lnTo>
                    <a:pt x="1282648" y="779751"/>
                  </a:lnTo>
                  <a:lnTo>
                    <a:pt x="1311717" y="750684"/>
                  </a:lnTo>
                  <a:lnTo>
                    <a:pt x="1330781" y="713823"/>
                  </a:lnTo>
                  <a:lnTo>
                    <a:pt x="1337627" y="671380"/>
                  </a:lnTo>
                  <a:lnTo>
                    <a:pt x="1337627" y="134279"/>
                  </a:lnTo>
                  <a:lnTo>
                    <a:pt x="1330781" y="91836"/>
                  </a:lnTo>
                  <a:lnTo>
                    <a:pt x="1311717" y="54975"/>
                  </a:lnTo>
                  <a:lnTo>
                    <a:pt x="1282648" y="25907"/>
                  </a:lnTo>
                  <a:lnTo>
                    <a:pt x="1245784" y="6845"/>
                  </a:lnTo>
                  <a:lnTo>
                    <a:pt x="1203337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13347636" y="8440420"/>
            <a:ext cx="9493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Inventory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582561" y="4977249"/>
            <a:ext cx="9551035" cy="3261360"/>
            <a:chOff x="5582561" y="4977249"/>
            <a:chExt cx="9551035" cy="3261360"/>
          </a:xfrm>
        </p:grpSpPr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71611" y="7654714"/>
              <a:ext cx="561668" cy="58357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615148" y="5090112"/>
              <a:ext cx="1337945" cy="1577975"/>
            </a:xfrm>
            <a:custGeom>
              <a:avLst/>
              <a:gdLst/>
              <a:ahLst/>
              <a:cxnLst/>
              <a:rect l="l" t="t" r="r" b="b"/>
              <a:pathLst>
                <a:path w="1337945" h="1577975">
                  <a:moveTo>
                    <a:pt x="0" y="222940"/>
                  </a:moveTo>
                  <a:lnTo>
                    <a:pt x="4529" y="178010"/>
                  </a:lnTo>
                  <a:lnTo>
                    <a:pt x="17519" y="136162"/>
                  </a:lnTo>
                  <a:lnTo>
                    <a:pt x="38074" y="98292"/>
                  </a:lnTo>
                  <a:lnTo>
                    <a:pt x="65297" y="65297"/>
                  </a:lnTo>
                  <a:lnTo>
                    <a:pt x="98292" y="38074"/>
                  </a:lnTo>
                  <a:lnTo>
                    <a:pt x="136162" y="17519"/>
                  </a:lnTo>
                  <a:lnTo>
                    <a:pt x="178010" y="4529"/>
                  </a:lnTo>
                  <a:lnTo>
                    <a:pt x="222940" y="0"/>
                  </a:lnTo>
                  <a:lnTo>
                    <a:pt x="1114680" y="0"/>
                  </a:lnTo>
                  <a:lnTo>
                    <a:pt x="1159610" y="4529"/>
                  </a:lnTo>
                  <a:lnTo>
                    <a:pt x="1201458" y="17519"/>
                  </a:lnTo>
                  <a:lnTo>
                    <a:pt x="1239328" y="38074"/>
                  </a:lnTo>
                  <a:lnTo>
                    <a:pt x="1272323" y="65297"/>
                  </a:lnTo>
                  <a:lnTo>
                    <a:pt x="1299546" y="98292"/>
                  </a:lnTo>
                  <a:lnTo>
                    <a:pt x="1320101" y="136162"/>
                  </a:lnTo>
                  <a:lnTo>
                    <a:pt x="1333091" y="178010"/>
                  </a:lnTo>
                  <a:lnTo>
                    <a:pt x="1337621" y="222940"/>
                  </a:lnTo>
                  <a:lnTo>
                    <a:pt x="1337621" y="1354642"/>
                  </a:lnTo>
                  <a:lnTo>
                    <a:pt x="1333091" y="1399572"/>
                  </a:lnTo>
                  <a:lnTo>
                    <a:pt x="1320101" y="1441420"/>
                  </a:lnTo>
                  <a:lnTo>
                    <a:pt x="1299546" y="1479290"/>
                  </a:lnTo>
                  <a:lnTo>
                    <a:pt x="1272323" y="1512285"/>
                  </a:lnTo>
                  <a:lnTo>
                    <a:pt x="1239328" y="1539508"/>
                  </a:lnTo>
                  <a:lnTo>
                    <a:pt x="1201458" y="1560063"/>
                  </a:lnTo>
                  <a:lnTo>
                    <a:pt x="1159610" y="1573053"/>
                  </a:lnTo>
                  <a:lnTo>
                    <a:pt x="1114680" y="1577583"/>
                  </a:lnTo>
                  <a:lnTo>
                    <a:pt x="222940" y="1577583"/>
                  </a:lnTo>
                  <a:lnTo>
                    <a:pt x="178010" y="1573053"/>
                  </a:lnTo>
                  <a:lnTo>
                    <a:pt x="136162" y="1560063"/>
                  </a:lnTo>
                  <a:lnTo>
                    <a:pt x="98292" y="1539508"/>
                  </a:lnTo>
                  <a:lnTo>
                    <a:pt x="65297" y="1512285"/>
                  </a:lnTo>
                  <a:lnTo>
                    <a:pt x="38074" y="1479290"/>
                  </a:lnTo>
                  <a:lnTo>
                    <a:pt x="17519" y="1441420"/>
                  </a:lnTo>
                  <a:lnTo>
                    <a:pt x="4529" y="1399572"/>
                  </a:lnTo>
                  <a:lnTo>
                    <a:pt x="0" y="1354642"/>
                  </a:lnTo>
                  <a:lnTo>
                    <a:pt x="0" y="222940"/>
                  </a:lnTo>
                  <a:close/>
                </a:path>
              </a:pathLst>
            </a:custGeom>
            <a:ln w="50800">
              <a:solidFill>
                <a:srgbClr val="7731F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82561" y="4977249"/>
              <a:ext cx="1171776" cy="117177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876138" y="5166875"/>
              <a:ext cx="787400" cy="737235"/>
            </a:xfrm>
            <a:custGeom>
              <a:avLst/>
              <a:gdLst/>
              <a:ahLst/>
              <a:cxnLst/>
              <a:rect l="l" t="t" r="r" b="b"/>
              <a:pathLst>
                <a:path w="787400" h="737235">
                  <a:moveTo>
                    <a:pt x="0" y="368378"/>
                  </a:moveTo>
                  <a:lnTo>
                    <a:pt x="3065" y="322169"/>
                  </a:lnTo>
                  <a:lnTo>
                    <a:pt x="12018" y="277674"/>
                  </a:lnTo>
                  <a:lnTo>
                    <a:pt x="26487" y="235236"/>
                  </a:lnTo>
                  <a:lnTo>
                    <a:pt x="46105" y="195201"/>
                  </a:lnTo>
                  <a:lnTo>
                    <a:pt x="70502" y="157915"/>
                  </a:lnTo>
                  <a:lnTo>
                    <a:pt x="99311" y="123723"/>
                  </a:lnTo>
                  <a:lnTo>
                    <a:pt x="132162" y="92970"/>
                  </a:lnTo>
                  <a:lnTo>
                    <a:pt x="168687" y="66001"/>
                  </a:lnTo>
                  <a:lnTo>
                    <a:pt x="208516" y="43161"/>
                  </a:lnTo>
                  <a:lnTo>
                    <a:pt x="251281" y="24796"/>
                  </a:lnTo>
                  <a:lnTo>
                    <a:pt x="296613" y="11250"/>
                  </a:lnTo>
                  <a:lnTo>
                    <a:pt x="344144" y="2870"/>
                  </a:lnTo>
                  <a:lnTo>
                    <a:pt x="393505" y="0"/>
                  </a:lnTo>
                  <a:lnTo>
                    <a:pt x="442865" y="2870"/>
                  </a:lnTo>
                  <a:lnTo>
                    <a:pt x="490396" y="11250"/>
                  </a:lnTo>
                  <a:lnTo>
                    <a:pt x="535728" y="24796"/>
                  </a:lnTo>
                  <a:lnTo>
                    <a:pt x="578493" y="43161"/>
                  </a:lnTo>
                  <a:lnTo>
                    <a:pt x="618322" y="66001"/>
                  </a:lnTo>
                  <a:lnTo>
                    <a:pt x="654847" y="92970"/>
                  </a:lnTo>
                  <a:lnTo>
                    <a:pt x="687698" y="123723"/>
                  </a:lnTo>
                  <a:lnTo>
                    <a:pt x="716507" y="157915"/>
                  </a:lnTo>
                  <a:lnTo>
                    <a:pt x="740904" y="195201"/>
                  </a:lnTo>
                  <a:lnTo>
                    <a:pt x="760522" y="235236"/>
                  </a:lnTo>
                  <a:lnTo>
                    <a:pt x="774992" y="277674"/>
                  </a:lnTo>
                  <a:lnTo>
                    <a:pt x="783944" y="322169"/>
                  </a:lnTo>
                  <a:lnTo>
                    <a:pt x="787010" y="368378"/>
                  </a:lnTo>
                  <a:lnTo>
                    <a:pt x="783944" y="414587"/>
                  </a:lnTo>
                  <a:lnTo>
                    <a:pt x="774992" y="459082"/>
                  </a:lnTo>
                  <a:lnTo>
                    <a:pt x="760522" y="501520"/>
                  </a:lnTo>
                  <a:lnTo>
                    <a:pt x="740904" y="541555"/>
                  </a:lnTo>
                  <a:lnTo>
                    <a:pt x="716507" y="578841"/>
                  </a:lnTo>
                  <a:lnTo>
                    <a:pt x="687698" y="613033"/>
                  </a:lnTo>
                  <a:lnTo>
                    <a:pt x="654847" y="643786"/>
                  </a:lnTo>
                  <a:lnTo>
                    <a:pt x="618322" y="670755"/>
                  </a:lnTo>
                  <a:lnTo>
                    <a:pt x="578493" y="693595"/>
                  </a:lnTo>
                  <a:lnTo>
                    <a:pt x="535728" y="711960"/>
                  </a:lnTo>
                  <a:lnTo>
                    <a:pt x="490396" y="725506"/>
                  </a:lnTo>
                  <a:lnTo>
                    <a:pt x="442865" y="733886"/>
                  </a:lnTo>
                  <a:lnTo>
                    <a:pt x="393505" y="736757"/>
                  </a:lnTo>
                  <a:lnTo>
                    <a:pt x="344144" y="733886"/>
                  </a:lnTo>
                  <a:lnTo>
                    <a:pt x="296613" y="725506"/>
                  </a:lnTo>
                  <a:lnTo>
                    <a:pt x="251281" y="711960"/>
                  </a:lnTo>
                  <a:lnTo>
                    <a:pt x="208516" y="693595"/>
                  </a:lnTo>
                  <a:lnTo>
                    <a:pt x="168687" y="670755"/>
                  </a:lnTo>
                  <a:lnTo>
                    <a:pt x="132162" y="643786"/>
                  </a:lnTo>
                  <a:lnTo>
                    <a:pt x="99311" y="613033"/>
                  </a:lnTo>
                  <a:lnTo>
                    <a:pt x="70502" y="578841"/>
                  </a:lnTo>
                  <a:lnTo>
                    <a:pt x="46105" y="541555"/>
                  </a:lnTo>
                  <a:lnTo>
                    <a:pt x="26487" y="501520"/>
                  </a:lnTo>
                  <a:lnTo>
                    <a:pt x="12018" y="459082"/>
                  </a:lnTo>
                  <a:lnTo>
                    <a:pt x="3065" y="414587"/>
                  </a:lnTo>
                  <a:lnTo>
                    <a:pt x="0" y="368378"/>
                  </a:lnTo>
                  <a:close/>
                </a:path>
              </a:pathLst>
            </a:custGeom>
            <a:ln w="38100">
              <a:solidFill>
                <a:srgbClr val="7731F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7079936" y="5339588"/>
            <a:ext cx="379095" cy="38544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52705" marR="5080" indent="-40640">
              <a:lnSpc>
                <a:spcPts val="1390"/>
              </a:lnSpc>
              <a:spcBef>
                <a:spcPts val="185"/>
              </a:spcBef>
            </a:pPr>
            <a:r>
              <a:rPr sz="1200" spc="-135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Saga </a:t>
            </a:r>
            <a:r>
              <a:rPr sz="1200" spc="-25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Log</a:t>
            </a:r>
            <a:endParaRPr sz="12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276287" y="5507691"/>
            <a:ext cx="1503045" cy="1081405"/>
            <a:chOff x="6276287" y="5507691"/>
            <a:chExt cx="1503045" cy="1081405"/>
          </a:xfrm>
        </p:grpSpPr>
        <p:sp>
          <p:nvSpPr>
            <p:cNvPr id="38" name="object 38"/>
            <p:cNvSpPr/>
            <p:nvPr/>
          </p:nvSpPr>
          <p:spPr>
            <a:xfrm>
              <a:off x="6276287" y="5507691"/>
              <a:ext cx="813435" cy="175260"/>
            </a:xfrm>
            <a:custGeom>
              <a:avLst/>
              <a:gdLst/>
              <a:ahLst/>
              <a:cxnLst/>
              <a:rect l="l" t="t" r="r" b="b"/>
              <a:pathLst>
                <a:path w="813434" h="175260">
                  <a:moveTo>
                    <a:pt x="104959" y="0"/>
                  </a:moveTo>
                  <a:lnTo>
                    <a:pt x="8030" y="80773"/>
                  </a:lnTo>
                  <a:lnTo>
                    <a:pt x="8030" y="94156"/>
                  </a:lnTo>
                  <a:lnTo>
                    <a:pt x="104957" y="174929"/>
                  </a:lnTo>
                  <a:lnTo>
                    <a:pt x="113967" y="174110"/>
                  </a:lnTo>
                  <a:lnTo>
                    <a:pt x="124071" y="161987"/>
                  </a:lnTo>
                  <a:lnTo>
                    <a:pt x="123252" y="152977"/>
                  </a:lnTo>
                  <a:lnTo>
                    <a:pt x="57807" y="98440"/>
                  </a:lnTo>
                  <a:lnTo>
                    <a:pt x="31465" y="98440"/>
                  </a:lnTo>
                  <a:lnTo>
                    <a:pt x="31465" y="76488"/>
                  </a:lnTo>
                  <a:lnTo>
                    <a:pt x="57808" y="76488"/>
                  </a:lnTo>
                  <a:lnTo>
                    <a:pt x="123252" y="21951"/>
                  </a:lnTo>
                  <a:lnTo>
                    <a:pt x="124071" y="12942"/>
                  </a:lnTo>
                  <a:lnTo>
                    <a:pt x="113967" y="819"/>
                  </a:lnTo>
                  <a:lnTo>
                    <a:pt x="104959" y="0"/>
                  </a:lnTo>
                  <a:close/>
                </a:path>
                <a:path w="813434" h="175260">
                  <a:moveTo>
                    <a:pt x="8030" y="94156"/>
                  </a:moveTo>
                  <a:lnTo>
                    <a:pt x="8031" y="95356"/>
                  </a:lnTo>
                  <a:lnTo>
                    <a:pt x="14427" y="101752"/>
                  </a:lnTo>
                  <a:lnTo>
                    <a:pt x="17145" y="101752"/>
                  </a:lnTo>
                  <a:lnTo>
                    <a:pt x="8030" y="94156"/>
                  </a:lnTo>
                  <a:close/>
                </a:path>
                <a:path w="813434" h="175260">
                  <a:moveTo>
                    <a:pt x="806662" y="73177"/>
                  </a:moveTo>
                  <a:lnTo>
                    <a:pt x="61781" y="73177"/>
                  </a:lnTo>
                  <a:lnTo>
                    <a:pt x="44637" y="87464"/>
                  </a:lnTo>
                  <a:lnTo>
                    <a:pt x="61782" y="101752"/>
                  </a:lnTo>
                  <a:lnTo>
                    <a:pt x="806662" y="101752"/>
                  </a:lnTo>
                  <a:lnTo>
                    <a:pt x="813057" y="95356"/>
                  </a:lnTo>
                  <a:lnTo>
                    <a:pt x="813057" y="79574"/>
                  </a:lnTo>
                  <a:lnTo>
                    <a:pt x="806662" y="73177"/>
                  </a:lnTo>
                  <a:close/>
                </a:path>
                <a:path w="813434" h="175260">
                  <a:moveTo>
                    <a:pt x="31465" y="76488"/>
                  </a:moveTo>
                  <a:lnTo>
                    <a:pt x="31465" y="98440"/>
                  </a:lnTo>
                  <a:lnTo>
                    <a:pt x="44636" y="87464"/>
                  </a:lnTo>
                  <a:lnTo>
                    <a:pt x="31465" y="76488"/>
                  </a:lnTo>
                  <a:close/>
                </a:path>
                <a:path w="813434" h="175260">
                  <a:moveTo>
                    <a:pt x="44637" y="87464"/>
                  </a:moveTo>
                  <a:lnTo>
                    <a:pt x="31465" y="98440"/>
                  </a:lnTo>
                  <a:lnTo>
                    <a:pt x="57807" y="98440"/>
                  </a:lnTo>
                  <a:lnTo>
                    <a:pt x="44637" y="87464"/>
                  </a:lnTo>
                  <a:close/>
                </a:path>
                <a:path w="813434" h="175260">
                  <a:moveTo>
                    <a:pt x="8030" y="80773"/>
                  </a:moveTo>
                  <a:lnTo>
                    <a:pt x="0" y="87464"/>
                  </a:lnTo>
                  <a:lnTo>
                    <a:pt x="8030" y="94156"/>
                  </a:lnTo>
                  <a:lnTo>
                    <a:pt x="8030" y="80773"/>
                  </a:lnTo>
                  <a:close/>
                </a:path>
                <a:path w="813434" h="175260">
                  <a:moveTo>
                    <a:pt x="57808" y="76488"/>
                  </a:moveTo>
                  <a:lnTo>
                    <a:pt x="31465" y="76488"/>
                  </a:lnTo>
                  <a:lnTo>
                    <a:pt x="44637" y="87464"/>
                  </a:lnTo>
                  <a:lnTo>
                    <a:pt x="57808" y="76488"/>
                  </a:lnTo>
                  <a:close/>
                </a:path>
                <a:path w="813434" h="175260">
                  <a:moveTo>
                    <a:pt x="17145" y="73177"/>
                  </a:moveTo>
                  <a:lnTo>
                    <a:pt x="14427" y="73177"/>
                  </a:lnTo>
                  <a:lnTo>
                    <a:pt x="8030" y="79574"/>
                  </a:lnTo>
                  <a:lnTo>
                    <a:pt x="8030" y="80773"/>
                  </a:lnTo>
                  <a:lnTo>
                    <a:pt x="17145" y="73177"/>
                  </a:lnTo>
                  <a:close/>
                </a:path>
              </a:pathLst>
            </a:custGeom>
            <a:solidFill>
              <a:srgbClr val="7731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792968" y="5995041"/>
              <a:ext cx="973455" cy="581660"/>
            </a:xfrm>
            <a:custGeom>
              <a:avLst/>
              <a:gdLst/>
              <a:ahLst/>
              <a:cxnLst/>
              <a:rect l="l" t="t" r="r" b="b"/>
              <a:pathLst>
                <a:path w="973454" h="581659">
                  <a:moveTo>
                    <a:pt x="0" y="96876"/>
                  </a:moveTo>
                  <a:lnTo>
                    <a:pt x="7613" y="59167"/>
                  </a:lnTo>
                  <a:lnTo>
                    <a:pt x="28374" y="28374"/>
                  </a:lnTo>
                  <a:lnTo>
                    <a:pt x="59167" y="7613"/>
                  </a:lnTo>
                  <a:lnTo>
                    <a:pt x="96876" y="0"/>
                  </a:lnTo>
                  <a:lnTo>
                    <a:pt x="876463" y="0"/>
                  </a:lnTo>
                  <a:lnTo>
                    <a:pt x="914172" y="7613"/>
                  </a:lnTo>
                  <a:lnTo>
                    <a:pt x="944965" y="28374"/>
                  </a:lnTo>
                  <a:lnTo>
                    <a:pt x="965726" y="59167"/>
                  </a:lnTo>
                  <a:lnTo>
                    <a:pt x="973340" y="96876"/>
                  </a:lnTo>
                  <a:lnTo>
                    <a:pt x="973340" y="484367"/>
                  </a:lnTo>
                  <a:lnTo>
                    <a:pt x="965726" y="522076"/>
                  </a:lnTo>
                  <a:lnTo>
                    <a:pt x="944965" y="552869"/>
                  </a:lnTo>
                  <a:lnTo>
                    <a:pt x="914172" y="573630"/>
                  </a:lnTo>
                  <a:lnTo>
                    <a:pt x="876463" y="581244"/>
                  </a:lnTo>
                  <a:lnTo>
                    <a:pt x="96876" y="581244"/>
                  </a:lnTo>
                  <a:lnTo>
                    <a:pt x="59167" y="573630"/>
                  </a:lnTo>
                  <a:lnTo>
                    <a:pt x="28374" y="552869"/>
                  </a:lnTo>
                  <a:lnTo>
                    <a:pt x="7613" y="522076"/>
                  </a:lnTo>
                  <a:lnTo>
                    <a:pt x="0" y="484367"/>
                  </a:lnTo>
                  <a:lnTo>
                    <a:pt x="0" y="96876"/>
                  </a:lnTo>
                  <a:close/>
                </a:path>
              </a:pathLst>
            </a:custGeom>
            <a:ln w="25400">
              <a:solidFill>
                <a:srgbClr val="7731F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6611984" y="6065011"/>
            <a:ext cx="1321435" cy="1118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5" algn="ctr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7731F8"/>
                </a:solidFill>
                <a:latin typeface="Calibri" panose="020F0502020204030204"/>
                <a:cs typeface="Calibri" panose="020F0502020204030204"/>
              </a:rPr>
              <a:t>SEC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 marR="5080" algn="ctr">
              <a:lnSpc>
                <a:spcPct val="101000"/>
              </a:lnSpc>
              <a:spcBef>
                <a:spcPts val="2320"/>
              </a:spcBef>
            </a:pPr>
            <a:r>
              <a:rPr sz="1400" spc="-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Saga </a:t>
            </a:r>
            <a:r>
              <a:rPr sz="14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Microservice(s)</a:t>
            </a:r>
            <a:endParaRPr sz="14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2927350" y="3817312"/>
            <a:ext cx="6985634" cy="2334260"/>
            <a:chOff x="2927350" y="3817312"/>
            <a:chExt cx="6985634" cy="2334260"/>
          </a:xfrm>
        </p:grpSpPr>
        <p:sp>
          <p:nvSpPr>
            <p:cNvPr id="42" name="object 42"/>
            <p:cNvSpPr/>
            <p:nvPr/>
          </p:nvSpPr>
          <p:spPr>
            <a:xfrm>
              <a:off x="7192173" y="5736082"/>
              <a:ext cx="175260" cy="415925"/>
            </a:xfrm>
            <a:custGeom>
              <a:avLst/>
              <a:gdLst/>
              <a:ahLst/>
              <a:cxnLst/>
              <a:rect l="l" t="t" r="r" b="b"/>
              <a:pathLst>
                <a:path w="175259" h="415925">
                  <a:moveTo>
                    <a:pt x="87465" y="44635"/>
                  </a:moveTo>
                  <a:lnTo>
                    <a:pt x="73177" y="61780"/>
                  </a:lnTo>
                  <a:lnTo>
                    <a:pt x="73178" y="408947"/>
                  </a:lnTo>
                  <a:lnTo>
                    <a:pt x="79575" y="415344"/>
                  </a:lnTo>
                  <a:lnTo>
                    <a:pt x="95356" y="415344"/>
                  </a:lnTo>
                  <a:lnTo>
                    <a:pt x="101753" y="408947"/>
                  </a:lnTo>
                  <a:lnTo>
                    <a:pt x="101752" y="61780"/>
                  </a:lnTo>
                  <a:lnTo>
                    <a:pt x="87465" y="44635"/>
                  </a:lnTo>
                  <a:close/>
                </a:path>
                <a:path w="175259" h="415925">
                  <a:moveTo>
                    <a:pt x="73177" y="17145"/>
                  </a:moveTo>
                  <a:lnTo>
                    <a:pt x="0" y="104957"/>
                  </a:lnTo>
                  <a:lnTo>
                    <a:pt x="819" y="113967"/>
                  </a:lnTo>
                  <a:lnTo>
                    <a:pt x="12942" y="124070"/>
                  </a:lnTo>
                  <a:lnTo>
                    <a:pt x="21951" y="123250"/>
                  </a:lnTo>
                  <a:lnTo>
                    <a:pt x="73177" y="61780"/>
                  </a:lnTo>
                  <a:lnTo>
                    <a:pt x="73177" y="17145"/>
                  </a:lnTo>
                  <a:close/>
                </a:path>
                <a:path w="175259" h="415925">
                  <a:moveTo>
                    <a:pt x="101752" y="17145"/>
                  </a:moveTo>
                  <a:lnTo>
                    <a:pt x="101753" y="61780"/>
                  </a:lnTo>
                  <a:lnTo>
                    <a:pt x="152977" y="123250"/>
                  </a:lnTo>
                  <a:lnTo>
                    <a:pt x="161987" y="124070"/>
                  </a:lnTo>
                  <a:lnTo>
                    <a:pt x="174110" y="113967"/>
                  </a:lnTo>
                  <a:lnTo>
                    <a:pt x="174929" y="104957"/>
                  </a:lnTo>
                  <a:lnTo>
                    <a:pt x="101752" y="17145"/>
                  </a:lnTo>
                  <a:close/>
                </a:path>
                <a:path w="175259" h="415925">
                  <a:moveTo>
                    <a:pt x="87464" y="0"/>
                  </a:moveTo>
                  <a:lnTo>
                    <a:pt x="73177" y="17145"/>
                  </a:lnTo>
                  <a:lnTo>
                    <a:pt x="73177" y="61780"/>
                  </a:lnTo>
                  <a:lnTo>
                    <a:pt x="87465" y="44635"/>
                  </a:lnTo>
                  <a:lnTo>
                    <a:pt x="76489" y="31464"/>
                  </a:lnTo>
                  <a:lnTo>
                    <a:pt x="101752" y="31464"/>
                  </a:lnTo>
                  <a:lnTo>
                    <a:pt x="101752" y="17145"/>
                  </a:lnTo>
                  <a:lnTo>
                    <a:pt x="87464" y="0"/>
                  </a:lnTo>
                  <a:close/>
                </a:path>
                <a:path w="175259" h="415925">
                  <a:moveTo>
                    <a:pt x="101752" y="31464"/>
                  </a:moveTo>
                  <a:lnTo>
                    <a:pt x="98441" y="31464"/>
                  </a:lnTo>
                  <a:lnTo>
                    <a:pt x="87465" y="44635"/>
                  </a:lnTo>
                  <a:lnTo>
                    <a:pt x="101753" y="61780"/>
                  </a:lnTo>
                  <a:lnTo>
                    <a:pt x="101752" y="31464"/>
                  </a:lnTo>
                  <a:close/>
                </a:path>
                <a:path w="175259" h="415925">
                  <a:moveTo>
                    <a:pt x="98441" y="31464"/>
                  </a:moveTo>
                  <a:lnTo>
                    <a:pt x="76489" y="31464"/>
                  </a:lnTo>
                  <a:lnTo>
                    <a:pt x="87465" y="44635"/>
                  </a:lnTo>
                  <a:lnTo>
                    <a:pt x="98441" y="31464"/>
                  </a:lnTo>
                  <a:close/>
                </a:path>
                <a:path w="175259" h="415925">
                  <a:moveTo>
                    <a:pt x="80773" y="8030"/>
                  </a:moveTo>
                  <a:lnTo>
                    <a:pt x="79574" y="8030"/>
                  </a:lnTo>
                  <a:lnTo>
                    <a:pt x="73177" y="14427"/>
                  </a:lnTo>
                  <a:lnTo>
                    <a:pt x="73177" y="17145"/>
                  </a:lnTo>
                  <a:lnTo>
                    <a:pt x="80773" y="8030"/>
                  </a:lnTo>
                  <a:close/>
                </a:path>
                <a:path w="175259" h="415925">
                  <a:moveTo>
                    <a:pt x="95355" y="8030"/>
                  </a:moveTo>
                  <a:lnTo>
                    <a:pt x="94156" y="8030"/>
                  </a:lnTo>
                  <a:lnTo>
                    <a:pt x="101752" y="17145"/>
                  </a:lnTo>
                  <a:lnTo>
                    <a:pt x="101752" y="14427"/>
                  </a:lnTo>
                  <a:lnTo>
                    <a:pt x="95355" y="8030"/>
                  </a:lnTo>
                  <a:close/>
                </a:path>
              </a:pathLst>
            </a:custGeom>
            <a:solidFill>
              <a:srgbClr val="7731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575300" y="3817312"/>
              <a:ext cx="2349500" cy="254000"/>
            </a:xfrm>
            <a:custGeom>
              <a:avLst/>
              <a:gdLst/>
              <a:ahLst/>
              <a:cxnLst/>
              <a:rect l="l" t="t" r="r" b="b"/>
              <a:pathLst>
                <a:path w="2349500" h="254000">
                  <a:moveTo>
                    <a:pt x="25400" y="101600"/>
                  </a:moveTo>
                  <a:lnTo>
                    <a:pt x="15513" y="103596"/>
                  </a:lnTo>
                  <a:lnTo>
                    <a:pt x="7439" y="109039"/>
                  </a:lnTo>
                  <a:lnTo>
                    <a:pt x="1996" y="117113"/>
                  </a:lnTo>
                  <a:lnTo>
                    <a:pt x="0" y="127000"/>
                  </a:lnTo>
                  <a:lnTo>
                    <a:pt x="1996" y="136886"/>
                  </a:lnTo>
                  <a:lnTo>
                    <a:pt x="7439" y="144960"/>
                  </a:lnTo>
                  <a:lnTo>
                    <a:pt x="15513" y="150403"/>
                  </a:lnTo>
                  <a:lnTo>
                    <a:pt x="25450" y="152400"/>
                  </a:lnTo>
                  <a:lnTo>
                    <a:pt x="35337" y="150403"/>
                  </a:lnTo>
                  <a:lnTo>
                    <a:pt x="43411" y="144960"/>
                  </a:lnTo>
                  <a:lnTo>
                    <a:pt x="48854" y="136886"/>
                  </a:lnTo>
                  <a:lnTo>
                    <a:pt x="50850" y="127000"/>
                  </a:lnTo>
                  <a:lnTo>
                    <a:pt x="48854" y="117113"/>
                  </a:lnTo>
                  <a:lnTo>
                    <a:pt x="43411" y="109039"/>
                  </a:lnTo>
                  <a:lnTo>
                    <a:pt x="35337" y="103596"/>
                  </a:lnTo>
                  <a:lnTo>
                    <a:pt x="25400" y="101600"/>
                  </a:lnTo>
                  <a:close/>
                </a:path>
                <a:path w="2349500" h="254000">
                  <a:moveTo>
                    <a:pt x="127050" y="101600"/>
                  </a:moveTo>
                  <a:lnTo>
                    <a:pt x="117163" y="103596"/>
                  </a:lnTo>
                  <a:lnTo>
                    <a:pt x="109090" y="109039"/>
                  </a:lnTo>
                  <a:lnTo>
                    <a:pt x="103646" y="117113"/>
                  </a:lnTo>
                  <a:lnTo>
                    <a:pt x="101650" y="127000"/>
                  </a:lnTo>
                  <a:lnTo>
                    <a:pt x="103646" y="136886"/>
                  </a:lnTo>
                  <a:lnTo>
                    <a:pt x="109090" y="144960"/>
                  </a:lnTo>
                  <a:lnTo>
                    <a:pt x="117163" y="150403"/>
                  </a:lnTo>
                  <a:lnTo>
                    <a:pt x="127101" y="152400"/>
                  </a:lnTo>
                  <a:lnTo>
                    <a:pt x="136988" y="150403"/>
                  </a:lnTo>
                  <a:lnTo>
                    <a:pt x="145062" y="144960"/>
                  </a:lnTo>
                  <a:lnTo>
                    <a:pt x="150505" y="136886"/>
                  </a:lnTo>
                  <a:lnTo>
                    <a:pt x="152501" y="127000"/>
                  </a:lnTo>
                  <a:lnTo>
                    <a:pt x="150505" y="117113"/>
                  </a:lnTo>
                  <a:lnTo>
                    <a:pt x="145062" y="109039"/>
                  </a:lnTo>
                  <a:lnTo>
                    <a:pt x="136988" y="103596"/>
                  </a:lnTo>
                  <a:lnTo>
                    <a:pt x="127050" y="101600"/>
                  </a:lnTo>
                  <a:close/>
                </a:path>
                <a:path w="2349500" h="254000">
                  <a:moveTo>
                    <a:pt x="228701" y="101600"/>
                  </a:moveTo>
                  <a:lnTo>
                    <a:pt x="218814" y="103596"/>
                  </a:lnTo>
                  <a:lnTo>
                    <a:pt x="210740" y="109039"/>
                  </a:lnTo>
                  <a:lnTo>
                    <a:pt x="205297" y="117113"/>
                  </a:lnTo>
                  <a:lnTo>
                    <a:pt x="203301" y="127000"/>
                  </a:lnTo>
                  <a:lnTo>
                    <a:pt x="205297" y="136886"/>
                  </a:lnTo>
                  <a:lnTo>
                    <a:pt x="210740" y="144960"/>
                  </a:lnTo>
                  <a:lnTo>
                    <a:pt x="218814" y="150403"/>
                  </a:lnTo>
                  <a:lnTo>
                    <a:pt x="228752" y="152400"/>
                  </a:lnTo>
                  <a:lnTo>
                    <a:pt x="238639" y="150403"/>
                  </a:lnTo>
                  <a:lnTo>
                    <a:pt x="246713" y="144960"/>
                  </a:lnTo>
                  <a:lnTo>
                    <a:pt x="252156" y="136886"/>
                  </a:lnTo>
                  <a:lnTo>
                    <a:pt x="254152" y="127000"/>
                  </a:lnTo>
                  <a:lnTo>
                    <a:pt x="252156" y="117113"/>
                  </a:lnTo>
                  <a:lnTo>
                    <a:pt x="246713" y="109039"/>
                  </a:lnTo>
                  <a:lnTo>
                    <a:pt x="238639" y="103596"/>
                  </a:lnTo>
                  <a:lnTo>
                    <a:pt x="228701" y="101600"/>
                  </a:lnTo>
                  <a:close/>
                </a:path>
                <a:path w="2349500" h="254000">
                  <a:moveTo>
                    <a:pt x="330352" y="101600"/>
                  </a:moveTo>
                  <a:lnTo>
                    <a:pt x="320465" y="103596"/>
                  </a:lnTo>
                  <a:lnTo>
                    <a:pt x="312391" y="109039"/>
                  </a:lnTo>
                  <a:lnTo>
                    <a:pt x="306948" y="117113"/>
                  </a:lnTo>
                  <a:lnTo>
                    <a:pt x="304952" y="127000"/>
                  </a:lnTo>
                  <a:lnTo>
                    <a:pt x="306948" y="136886"/>
                  </a:lnTo>
                  <a:lnTo>
                    <a:pt x="312391" y="144960"/>
                  </a:lnTo>
                  <a:lnTo>
                    <a:pt x="320465" y="150403"/>
                  </a:lnTo>
                  <a:lnTo>
                    <a:pt x="330403" y="152400"/>
                  </a:lnTo>
                  <a:lnTo>
                    <a:pt x="340290" y="150403"/>
                  </a:lnTo>
                  <a:lnTo>
                    <a:pt x="348363" y="144960"/>
                  </a:lnTo>
                  <a:lnTo>
                    <a:pt x="353807" y="136886"/>
                  </a:lnTo>
                  <a:lnTo>
                    <a:pt x="355803" y="127000"/>
                  </a:lnTo>
                  <a:lnTo>
                    <a:pt x="353807" y="117113"/>
                  </a:lnTo>
                  <a:lnTo>
                    <a:pt x="348363" y="109039"/>
                  </a:lnTo>
                  <a:lnTo>
                    <a:pt x="340290" y="103596"/>
                  </a:lnTo>
                  <a:lnTo>
                    <a:pt x="330352" y="101600"/>
                  </a:lnTo>
                  <a:close/>
                </a:path>
                <a:path w="2349500" h="254000">
                  <a:moveTo>
                    <a:pt x="432003" y="101600"/>
                  </a:moveTo>
                  <a:lnTo>
                    <a:pt x="422116" y="103596"/>
                  </a:lnTo>
                  <a:lnTo>
                    <a:pt x="414042" y="109039"/>
                  </a:lnTo>
                  <a:lnTo>
                    <a:pt x="408599" y="117113"/>
                  </a:lnTo>
                  <a:lnTo>
                    <a:pt x="406603" y="127000"/>
                  </a:lnTo>
                  <a:lnTo>
                    <a:pt x="408599" y="136886"/>
                  </a:lnTo>
                  <a:lnTo>
                    <a:pt x="414042" y="144960"/>
                  </a:lnTo>
                  <a:lnTo>
                    <a:pt x="422116" y="150403"/>
                  </a:lnTo>
                  <a:lnTo>
                    <a:pt x="432053" y="152400"/>
                  </a:lnTo>
                  <a:lnTo>
                    <a:pt x="441940" y="150403"/>
                  </a:lnTo>
                  <a:lnTo>
                    <a:pt x="450014" y="144960"/>
                  </a:lnTo>
                  <a:lnTo>
                    <a:pt x="455457" y="136886"/>
                  </a:lnTo>
                  <a:lnTo>
                    <a:pt x="457453" y="127000"/>
                  </a:lnTo>
                  <a:lnTo>
                    <a:pt x="455457" y="117113"/>
                  </a:lnTo>
                  <a:lnTo>
                    <a:pt x="450014" y="109039"/>
                  </a:lnTo>
                  <a:lnTo>
                    <a:pt x="441940" y="103596"/>
                  </a:lnTo>
                  <a:lnTo>
                    <a:pt x="432003" y="101600"/>
                  </a:lnTo>
                  <a:close/>
                </a:path>
                <a:path w="2349500" h="254000">
                  <a:moveTo>
                    <a:pt x="533653" y="101600"/>
                  </a:moveTo>
                  <a:lnTo>
                    <a:pt x="523767" y="103596"/>
                  </a:lnTo>
                  <a:lnTo>
                    <a:pt x="515693" y="109039"/>
                  </a:lnTo>
                  <a:lnTo>
                    <a:pt x="510250" y="117113"/>
                  </a:lnTo>
                  <a:lnTo>
                    <a:pt x="508253" y="127000"/>
                  </a:lnTo>
                  <a:lnTo>
                    <a:pt x="510250" y="136886"/>
                  </a:lnTo>
                  <a:lnTo>
                    <a:pt x="515693" y="144960"/>
                  </a:lnTo>
                  <a:lnTo>
                    <a:pt x="523767" y="150403"/>
                  </a:lnTo>
                  <a:lnTo>
                    <a:pt x="533704" y="152400"/>
                  </a:lnTo>
                  <a:lnTo>
                    <a:pt x="543591" y="150403"/>
                  </a:lnTo>
                  <a:lnTo>
                    <a:pt x="551665" y="144960"/>
                  </a:lnTo>
                  <a:lnTo>
                    <a:pt x="557108" y="136886"/>
                  </a:lnTo>
                  <a:lnTo>
                    <a:pt x="559104" y="127000"/>
                  </a:lnTo>
                  <a:lnTo>
                    <a:pt x="557108" y="117113"/>
                  </a:lnTo>
                  <a:lnTo>
                    <a:pt x="551665" y="109039"/>
                  </a:lnTo>
                  <a:lnTo>
                    <a:pt x="543591" y="103596"/>
                  </a:lnTo>
                  <a:lnTo>
                    <a:pt x="533653" y="101600"/>
                  </a:lnTo>
                  <a:close/>
                </a:path>
                <a:path w="2349500" h="254000">
                  <a:moveTo>
                    <a:pt x="635304" y="101600"/>
                  </a:moveTo>
                  <a:lnTo>
                    <a:pt x="625417" y="103596"/>
                  </a:lnTo>
                  <a:lnTo>
                    <a:pt x="617344" y="109039"/>
                  </a:lnTo>
                  <a:lnTo>
                    <a:pt x="611900" y="117113"/>
                  </a:lnTo>
                  <a:lnTo>
                    <a:pt x="609904" y="127000"/>
                  </a:lnTo>
                  <a:lnTo>
                    <a:pt x="611900" y="136886"/>
                  </a:lnTo>
                  <a:lnTo>
                    <a:pt x="617344" y="144960"/>
                  </a:lnTo>
                  <a:lnTo>
                    <a:pt x="625417" y="150403"/>
                  </a:lnTo>
                  <a:lnTo>
                    <a:pt x="635355" y="152400"/>
                  </a:lnTo>
                  <a:lnTo>
                    <a:pt x="645242" y="150403"/>
                  </a:lnTo>
                  <a:lnTo>
                    <a:pt x="653316" y="144960"/>
                  </a:lnTo>
                  <a:lnTo>
                    <a:pt x="658759" y="136886"/>
                  </a:lnTo>
                  <a:lnTo>
                    <a:pt x="660755" y="127000"/>
                  </a:lnTo>
                  <a:lnTo>
                    <a:pt x="658759" y="117113"/>
                  </a:lnTo>
                  <a:lnTo>
                    <a:pt x="653316" y="109039"/>
                  </a:lnTo>
                  <a:lnTo>
                    <a:pt x="645242" y="103596"/>
                  </a:lnTo>
                  <a:lnTo>
                    <a:pt x="635304" y="101600"/>
                  </a:lnTo>
                  <a:close/>
                </a:path>
                <a:path w="2349500" h="254000">
                  <a:moveTo>
                    <a:pt x="736955" y="101600"/>
                  </a:moveTo>
                  <a:lnTo>
                    <a:pt x="727068" y="103596"/>
                  </a:lnTo>
                  <a:lnTo>
                    <a:pt x="718994" y="109039"/>
                  </a:lnTo>
                  <a:lnTo>
                    <a:pt x="713551" y="117113"/>
                  </a:lnTo>
                  <a:lnTo>
                    <a:pt x="711555" y="127000"/>
                  </a:lnTo>
                  <a:lnTo>
                    <a:pt x="713551" y="136886"/>
                  </a:lnTo>
                  <a:lnTo>
                    <a:pt x="718994" y="144960"/>
                  </a:lnTo>
                  <a:lnTo>
                    <a:pt x="727068" y="150403"/>
                  </a:lnTo>
                  <a:lnTo>
                    <a:pt x="737006" y="152400"/>
                  </a:lnTo>
                  <a:lnTo>
                    <a:pt x="746893" y="150403"/>
                  </a:lnTo>
                  <a:lnTo>
                    <a:pt x="754967" y="144960"/>
                  </a:lnTo>
                  <a:lnTo>
                    <a:pt x="760410" y="136886"/>
                  </a:lnTo>
                  <a:lnTo>
                    <a:pt x="762406" y="127000"/>
                  </a:lnTo>
                  <a:lnTo>
                    <a:pt x="760410" y="117113"/>
                  </a:lnTo>
                  <a:lnTo>
                    <a:pt x="754967" y="109039"/>
                  </a:lnTo>
                  <a:lnTo>
                    <a:pt x="746893" y="103596"/>
                  </a:lnTo>
                  <a:lnTo>
                    <a:pt x="736955" y="101600"/>
                  </a:lnTo>
                  <a:close/>
                </a:path>
                <a:path w="2349500" h="254000">
                  <a:moveTo>
                    <a:pt x="838606" y="101600"/>
                  </a:moveTo>
                  <a:lnTo>
                    <a:pt x="828719" y="103596"/>
                  </a:lnTo>
                  <a:lnTo>
                    <a:pt x="820645" y="109039"/>
                  </a:lnTo>
                  <a:lnTo>
                    <a:pt x="815202" y="117113"/>
                  </a:lnTo>
                  <a:lnTo>
                    <a:pt x="813206" y="127000"/>
                  </a:lnTo>
                  <a:lnTo>
                    <a:pt x="815202" y="136886"/>
                  </a:lnTo>
                  <a:lnTo>
                    <a:pt x="820645" y="144960"/>
                  </a:lnTo>
                  <a:lnTo>
                    <a:pt x="828719" y="150403"/>
                  </a:lnTo>
                  <a:lnTo>
                    <a:pt x="838657" y="152400"/>
                  </a:lnTo>
                  <a:lnTo>
                    <a:pt x="848544" y="150403"/>
                  </a:lnTo>
                  <a:lnTo>
                    <a:pt x="856617" y="144960"/>
                  </a:lnTo>
                  <a:lnTo>
                    <a:pt x="862061" y="136886"/>
                  </a:lnTo>
                  <a:lnTo>
                    <a:pt x="864057" y="127000"/>
                  </a:lnTo>
                  <a:lnTo>
                    <a:pt x="862061" y="117113"/>
                  </a:lnTo>
                  <a:lnTo>
                    <a:pt x="856617" y="109039"/>
                  </a:lnTo>
                  <a:lnTo>
                    <a:pt x="848544" y="103596"/>
                  </a:lnTo>
                  <a:lnTo>
                    <a:pt x="838606" y="101600"/>
                  </a:lnTo>
                  <a:close/>
                </a:path>
                <a:path w="2349500" h="254000">
                  <a:moveTo>
                    <a:pt x="940257" y="101600"/>
                  </a:moveTo>
                  <a:lnTo>
                    <a:pt x="930370" y="103596"/>
                  </a:lnTo>
                  <a:lnTo>
                    <a:pt x="922296" y="109039"/>
                  </a:lnTo>
                  <a:lnTo>
                    <a:pt x="916853" y="117113"/>
                  </a:lnTo>
                  <a:lnTo>
                    <a:pt x="914857" y="127000"/>
                  </a:lnTo>
                  <a:lnTo>
                    <a:pt x="916853" y="136886"/>
                  </a:lnTo>
                  <a:lnTo>
                    <a:pt x="922296" y="144960"/>
                  </a:lnTo>
                  <a:lnTo>
                    <a:pt x="930370" y="150403"/>
                  </a:lnTo>
                  <a:lnTo>
                    <a:pt x="940307" y="152400"/>
                  </a:lnTo>
                  <a:lnTo>
                    <a:pt x="950194" y="150403"/>
                  </a:lnTo>
                  <a:lnTo>
                    <a:pt x="958268" y="144960"/>
                  </a:lnTo>
                  <a:lnTo>
                    <a:pt x="963711" y="136886"/>
                  </a:lnTo>
                  <a:lnTo>
                    <a:pt x="965707" y="127000"/>
                  </a:lnTo>
                  <a:lnTo>
                    <a:pt x="963711" y="117113"/>
                  </a:lnTo>
                  <a:lnTo>
                    <a:pt x="958268" y="109039"/>
                  </a:lnTo>
                  <a:lnTo>
                    <a:pt x="950194" y="103596"/>
                  </a:lnTo>
                  <a:lnTo>
                    <a:pt x="940257" y="101600"/>
                  </a:lnTo>
                  <a:close/>
                </a:path>
                <a:path w="2349500" h="254000">
                  <a:moveTo>
                    <a:pt x="1041907" y="101600"/>
                  </a:moveTo>
                  <a:lnTo>
                    <a:pt x="1032021" y="103596"/>
                  </a:lnTo>
                  <a:lnTo>
                    <a:pt x="1023947" y="109039"/>
                  </a:lnTo>
                  <a:lnTo>
                    <a:pt x="1018504" y="117113"/>
                  </a:lnTo>
                  <a:lnTo>
                    <a:pt x="1016507" y="127000"/>
                  </a:lnTo>
                  <a:lnTo>
                    <a:pt x="1018504" y="136886"/>
                  </a:lnTo>
                  <a:lnTo>
                    <a:pt x="1023947" y="144960"/>
                  </a:lnTo>
                  <a:lnTo>
                    <a:pt x="1032021" y="150403"/>
                  </a:lnTo>
                  <a:lnTo>
                    <a:pt x="1041958" y="152400"/>
                  </a:lnTo>
                  <a:lnTo>
                    <a:pt x="1051845" y="150403"/>
                  </a:lnTo>
                  <a:lnTo>
                    <a:pt x="1059918" y="144960"/>
                  </a:lnTo>
                  <a:lnTo>
                    <a:pt x="1065362" y="136886"/>
                  </a:lnTo>
                  <a:lnTo>
                    <a:pt x="1067358" y="127000"/>
                  </a:lnTo>
                  <a:lnTo>
                    <a:pt x="1065362" y="117113"/>
                  </a:lnTo>
                  <a:lnTo>
                    <a:pt x="1059919" y="109039"/>
                  </a:lnTo>
                  <a:lnTo>
                    <a:pt x="1051845" y="103596"/>
                  </a:lnTo>
                  <a:lnTo>
                    <a:pt x="1041907" y="101600"/>
                  </a:lnTo>
                  <a:close/>
                </a:path>
                <a:path w="2349500" h="254000">
                  <a:moveTo>
                    <a:pt x="1143558" y="101600"/>
                  </a:moveTo>
                  <a:lnTo>
                    <a:pt x="1133671" y="103596"/>
                  </a:lnTo>
                  <a:lnTo>
                    <a:pt x="1125598" y="109039"/>
                  </a:lnTo>
                  <a:lnTo>
                    <a:pt x="1120154" y="117113"/>
                  </a:lnTo>
                  <a:lnTo>
                    <a:pt x="1118158" y="127000"/>
                  </a:lnTo>
                  <a:lnTo>
                    <a:pt x="1120154" y="136886"/>
                  </a:lnTo>
                  <a:lnTo>
                    <a:pt x="1125598" y="144960"/>
                  </a:lnTo>
                  <a:lnTo>
                    <a:pt x="1133671" y="150403"/>
                  </a:lnTo>
                  <a:lnTo>
                    <a:pt x="1143609" y="152400"/>
                  </a:lnTo>
                  <a:lnTo>
                    <a:pt x="1153496" y="150403"/>
                  </a:lnTo>
                  <a:lnTo>
                    <a:pt x="1161569" y="144960"/>
                  </a:lnTo>
                  <a:lnTo>
                    <a:pt x="1167013" y="136886"/>
                  </a:lnTo>
                  <a:lnTo>
                    <a:pt x="1169009" y="127000"/>
                  </a:lnTo>
                  <a:lnTo>
                    <a:pt x="1167013" y="117113"/>
                  </a:lnTo>
                  <a:lnTo>
                    <a:pt x="1161569" y="109039"/>
                  </a:lnTo>
                  <a:lnTo>
                    <a:pt x="1153496" y="103596"/>
                  </a:lnTo>
                  <a:lnTo>
                    <a:pt x="1143558" y="101600"/>
                  </a:lnTo>
                  <a:close/>
                </a:path>
                <a:path w="2349500" h="254000">
                  <a:moveTo>
                    <a:pt x="1245209" y="101600"/>
                  </a:moveTo>
                  <a:lnTo>
                    <a:pt x="1235322" y="103596"/>
                  </a:lnTo>
                  <a:lnTo>
                    <a:pt x="1227248" y="109039"/>
                  </a:lnTo>
                  <a:lnTo>
                    <a:pt x="1221805" y="117113"/>
                  </a:lnTo>
                  <a:lnTo>
                    <a:pt x="1219809" y="127000"/>
                  </a:lnTo>
                  <a:lnTo>
                    <a:pt x="1221805" y="136886"/>
                  </a:lnTo>
                  <a:lnTo>
                    <a:pt x="1227248" y="144960"/>
                  </a:lnTo>
                  <a:lnTo>
                    <a:pt x="1235322" y="150403"/>
                  </a:lnTo>
                  <a:lnTo>
                    <a:pt x="1245260" y="152400"/>
                  </a:lnTo>
                  <a:lnTo>
                    <a:pt x="1255146" y="150403"/>
                  </a:lnTo>
                  <a:lnTo>
                    <a:pt x="1263220" y="144960"/>
                  </a:lnTo>
                  <a:lnTo>
                    <a:pt x="1268664" y="136886"/>
                  </a:lnTo>
                  <a:lnTo>
                    <a:pt x="1270660" y="127000"/>
                  </a:lnTo>
                  <a:lnTo>
                    <a:pt x="1268664" y="117113"/>
                  </a:lnTo>
                  <a:lnTo>
                    <a:pt x="1263220" y="109039"/>
                  </a:lnTo>
                  <a:lnTo>
                    <a:pt x="1255146" y="103596"/>
                  </a:lnTo>
                  <a:lnTo>
                    <a:pt x="1245209" y="101600"/>
                  </a:lnTo>
                  <a:close/>
                </a:path>
                <a:path w="2349500" h="254000">
                  <a:moveTo>
                    <a:pt x="1346860" y="101600"/>
                  </a:moveTo>
                  <a:lnTo>
                    <a:pt x="1336973" y="103596"/>
                  </a:lnTo>
                  <a:lnTo>
                    <a:pt x="1328899" y="109039"/>
                  </a:lnTo>
                  <a:lnTo>
                    <a:pt x="1323456" y="117113"/>
                  </a:lnTo>
                  <a:lnTo>
                    <a:pt x="1321460" y="127000"/>
                  </a:lnTo>
                  <a:lnTo>
                    <a:pt x="1323456" y="136886"/>
                  </a:lnTo>
                  <a:lnTo>
                    <a:pt x="1328899" y="144960"/>
                  </a:lnTo>
                  <a:lnTo>
                    <a:pt x="1336973" y="150403"/>
                  </a:lnTo>
                  <a:lnTo>
                    <a:pt x="1346911" y="152400"/>
                  </a:lnTo>
                  <a:lnTo>
                    <a:pt x="1356797" y="150403"/>
                  </a:lnTo>
                  <a:lnTo>
                    <a:pt x="1364871" y="144960"/>
                  </a:lnTo>
                  <a:lnTo>
                    <a:pt x="1370315" y="136886"/>
                  </a:lnTo>
                  <a:lnTo>
                    <a:pt x="1372311" y="127000"/>
                  </a:lnTo>
                  <a:lnTo>
                    <a:pt x="1370315" y="117113"/>
                  </a:lnTo>
                  <a:lnTo>
                    <a:pt x="1364871" y="109039"/>
                  </a:lnTo>
                  <a:lnTo>
                    <a:pt x="1356797" y="103596"/>
                  </a:lnTo>
                  <a:lnTo>
                    <a:pt x="1346860" y="101600"/>
                  </a:lnTo>
                  <a:close/>
                </a:path>
                <a:path w="2349500" h="254000">
                  <a:moveTo>
                    <a:pt x="1448511" y="101600"/>
                  </a:moveTo>
                  <a:lnTo>
                    <a:pt x="1438624" y="103596"/>
                  </a:lnTo>
                  <a:lnTo>
                    <a:pt x="1430550" y="109039"/>
                  </a:lnTo>
                  <a:lnTo>
                    <a:pt x="1425107" y="117113"/>
                  </a:lnTo>
                  <a:lnTo>
                    <a:pt x="1423111" y="127000"/>
                  </a:lnTo>
                  <a:lnTo>
                    <a:pt x="1425107" y="136886"/>
                  </a:lnTo>
                  <a:lnTo>
                    <a:pt x="1430550" y="144960"/>
                  </a:lnTo>
                  <a:lnTo>
                    <a:pt x="1438624" y="150403"/>
                  </a:lnTo>
                  <a:lnTo>
                    <a:pt x="1448561" y="152400"/>
                  </a:lnTo>
                  <a:lnTo>
                    <a:pt x="1458448" y="150403"/>
                  </a:lnTo>
                  <a:lnTo>
                    <a:pt x="1466522" y="144960"/>
                  </a:lnTo>
                  <a:lnTo>
                    <a:pt x="1471965" y="136886"/>
                  </a:lnTo>
                  <a:lnTo>
                    <a:pt x="1473961" y="127000"/>
                  </a:lnTo>
                  <a:lnTo>
                    <a:pt x="1471965" y="117113"/>
                  </a:lnTo>
                  <a:lnTo>
                    <a:pt x="1466522" y="109039"/>
                  </a:lnTo>
                  <a:lnTo>
                    <a:pt x="1458448" y="103596"/>
                  </a:lnTo>
                  <a:lnTo>
                    <a:pt x="1448511" y="101600"/>
                  </a:lnTo>
                  <a:close/>
                </a:path>
                <a:path w="2349500" h="254000">
                  <a:moveTo>
                    <a:pt x="1550161" y="101600"/>
                  </a:moveTo>
                  <a:lnTo>
                    <a:pt x="1540275" y="103596"/>
                  </a:lnTo>
                  <a:lnTo>
                    <a:pt x="1532201" y="109039"/>
                  </a:lnTo>
                  <a:lnTo>
                    <a:pt x="1526758" y="117113"/>
                  </a:lnTo>
                  <a:lnTo>
                    <a:pt x="1524761" y="127000"/>
                  </a:lnTo>
                  <a:lnTo>
                    <a:pt x="1526758" y="136886"/>
                  </a:lnTo>
                  <a:lnTo>
                    <a:pt x="1532201" y="144960"/>
                  </a:lnTo>
                  <a:lnTo>
                    <a:pt x="1540275" y="150403"/>
                  </a:lnTo>
                  <a:lnTo>
                    <a:pt x="1550212" y="152400"/>
                  </a:lnTo>
                  <a:lnTo>
                    <a:pt x="1560099" y="150403"/>
                  </a:lnTo>
                  <a:lnTo>
                    <a:pt x="1568172" y="144960"/>
                  </a:lnTo>
                  <a:lnTo>
                    <a:pt x="1573616" y="136886"/>
                  </a:lnTo>
                  <a:lnTo>
                    <a:pt x="1575612" y="127000"/>
                  </a:lnTo>
                  <a:lnTo>
                    <a:pt x="1573616" y="117113"/>
                  </a:lnTo>
                  <a:lnTo>
                    <a:pt x="1568172" y="109039"/>
                  </a:lnTo>
                  <a:lnTo>
                    <a:pt x="1560099" y="103596"/>
                  </a:lnTo>
                  <a:lnTo>
                    <a:pt x="1550161" y="101600"/>
                  </a:lnTo>
                  <a:close/>
                </a:path>
                <a:path w="2349500" h="254000">
                  <a:moveTo>
                    <a:pt x="1651812" y="101600"/>
                  </a:moveTo>
                  <a:lnTo>
                    <a:pt x="1641925" y="103596"/>
                  </a:lnTo>
                  <a:lnTo>
                    <a:pt x="1633852" y="109039"/>
                  </a:lnTo>
                  <a:lnTo>
                    <a:pt x="1628408" y="117113"/>
                  </a:lnTo>
                  <a:lnTo>
                    <a:pt x="1626412" y="127000"/>
                  </a:lnTo>
                  <a:lnTo>
                    <a:pt x="1628408" y="136886"/>
                  </a:lnTo>
                  <a:lnTo>
                    <a:pt x="1633852" y="144960"/>
                  </a:lnTo>
                  <a:lnTo>
                    <a:pt x="1641925" y="150403"/>
                  </a:lnTo>
                  <a:lnTo>
                    <a:pt x="1651862" y="152400"/>
                  </a:lnTo>
                  <a:lnTo>
                    <a:pt x="1661749" y="150403"/>
                  </a:lnTo>
                  <a:lnTo>
                    <a:pt x="1669822" y="144960"/>
                  </a:lnTo>
                  <a:lnTo>
                    <a:pt x="1675266" y="136886"/>
                  </a:lnTo>
                  <a:lnTo>
                    <a:pt x="1677262" y="127000"/>
                  </a:lnTo>
                  <a:lnTo>
                    <a:pt x="1675266" y="117113"/>
                  </a:lnTo>
                  <a:lnTo>
                    <a:pt x="1669822" y="109039"/>
                  </a:lnTo>
                  <a:lnTo>
                    <a:pt x="1661749" y="103596"/>
                  </a:lnTo>
                  <a:lnTo>
                    <a:pt x="1651812" y="101600"/>
                  </a:lnTo>
                  <a:close/>
                </a:path>
                <a:path w="2349500" h="254000">
                  <a:moveTo>
                    <a:pt x="1753462" y="101600"/>
                  </a:moveTo>
                  <a:lnTo>
                    <a:pt x="1743575" y="103596"/>
                  </a:lnTo>
                  <a:lnTo>
                    <a:pt x="1735502" y="109039"/>
                  </a:lnTo>
                  <a:lnTo>
                    <a:pt x="1730058" y="117113"/>
                  </a:lnTo>
                  <a:lnTo>
                    <a:pt x="1728062" y="127000"/>
                  </a:lnTo>
                  <a:lnTo>
                    <a:pt x="1730058" y="136886"/>
                  </a:lnTo>
                  <a:lnTo>
                    <a:pt x="1735502" y="144960"/>
                  </a:lnTo>
                  <a:lnTo>
                    <a:pt x="1743575" y="150403"/>
                  </a:lnTo>
                  <a:lnTo>
                    <a:pt x="1753513" y="152400"/>
                  </a:lnTo>
                  <a:lnTo>
                    <a:pt x="1763400" y="150403"/>
                  </a:lnTo>
                  <a:lnTo>
                    <a:pt x="1771473" y="144960"/>
                  </a:lnTo>
                  <a:lnTo>
                    <a:pt x="1776917" y="136886"/>
                  </a:lnTo>
                  <a:lnTo>
                    <a:pt x="1778913" y="127000"/>
                  </a:lnTo>
                  <a:lnTo>
                    <a:pt x="1776917" y="117113"/>
                  </a:lnTo>
                  <a:lnTo>
                    <a:pt x="1771473" y="109039"/>
                  </a:lnTo>
                  <a:lnTo>
                    <a:pt x="1763400" y="103596"/>
                  </a:lnTo>
                  <a:lnTo>
                    <a:pt x="1753462" y="101600"/>
                  </a:lnTo>
                  <a:close/>
                </a:path>
                <a:path w="2349500" h="254000">
                  <a:moveTo>
                    <a:pt x="1855113" y="101600"/>
                  </a:moveTo>
                  <a:lnTo>
                    <a:pt x="1845226" y="103596"/>
                  </a:lnTo>
                  <a:lnTo>
                    <a:pt x="1837152" y="109039"/>
                  </a:lnTo>
                  <a:lnTo>
                    <a:pt x="1831709" y="117113"/>
                  </a:lnTo>
                  <a:lnTo>
                    <a:pt x="1829713" y="127000"/>
                  </a:lnTo>
                  <a:lnTo>
                    <a:pt x="1831709" y="136886"/>
                  </a:lnTo>
                  <a:lnTo>
                    <a:pt x="1837152" y="144960"/>
                  </a:lnTo>
                  <a:lnTo>
                    <a:pt x="1845226" y="150403"/>
                  </a:lnTo>
                  <a:lnTo>
                    <a:pt x="1855163" y="152400"/>
                  </a:lnTo>
                  <a:lnTo>
                    <a:pt x="1865050" y="150403"/>
                  </a:lnTo>
                  <a:lnTo>
                    <a:pt x="1873124" y="144960"/>
                  </a:lnTo>
                  <a:lnTo>
                    <a:pt x="1878567" y="136886"/>
                  </a:lnTo>
                  <a:lnTo>
                    <a:pt x="1880563" y="127000"/>
                  </a:lnTo>
                  <a:lnTo>
                    <a:pt x="1878567" y="117113"/>
                  </a:lnTo>
                  <a:lnTo>
                    <a:pt x="1873124" y="109039"/>
                  </a:lnTo>
                  <a:lnTo>
                    <a:pt x="1865050" y="103596"/>
                  </a:lnTo>
                  <a:lnTo>
                    <a:pt x="1855113" y="101600"/>
                  </a:lnTo>
                  <a:close/>
                </a:path>
                <a:path w="2349500" h="254000">
                  <a:moveTo>
                    <a:pt x="1956763" y="101600"/>
                  </a:moveTo>
                  <a:lnTo>
                    <a:pt x="1946877" y="103596"/>
                  </a:lnTo>
                  <a:lnTo>
                    <a:pt x="1938803" y="109039"/>
                  </a:lnTo>
                  <a:lnTo>
                    <a:pt x="1933360" y="117113"/>
                  </a:lnTo>
                  <a:lnTo>
                    <a:pt x="1931363" y="127000"/>
                  </a:lnTo>
                  <a:lnTo>
                    <a:pt x="1933360" y="136886"/>
                  </a:lnTo>
                  <a:lnTo>
                    <a:pt x="1938803" y="144960"/>
                  </a:lnTo>
                  <a:lnTo>
                    <a:pt x="1946877" y="150403"/>
                  </a:lnTo>
                  <a:lnTo>
                    <a:pt x="1956814" y="152400"/>
                  </a:lnTo>
                  <a:lnTo>
                    <a:pt x="1966701" y="150403"/>
                  </a:lnTo>
                  <a:lnTo>
                    <a:pt x="1974775" y="144960"/>
                  </a:lnTo>
                  <a:lnTo>
                    <a:pt x="1980218" y="136886"/>
                  </a:lnTo>
                  <a:lnTo>
                    <a:pt x="1982214" y="127000"/>
                  </a:lnTo>
                  <a:lnTo>
                    <a:pt x="1980218" y="117113"/>
                  </a:lnTo>
                  <a:lnTo>
                    <a:pt x="1974775" y="109039"/>
                  </a:lnTo>
                  <a:lnTo>
                    <a:pt x="1966701" y="103596"/>
                  </a:lnTo>
                  <a:lnTo>
                    <a:pt x="1956763" y="101600"/>
                  </a:lnTo>
                  <a:close/>
                </a:path>
                <a:path w="2349500" h="254000">
                  <a:moveTo>
                    <a:pt x="2058414" y="101600"/>
                  </a:moveTo>
                  <a:lnTo>
                    <a:pt x="2048528" y="103596"/>
                  </a:lnTo>
                  <a:lnTo>
                    <a:pt x="2040454" y="109039"/>
                  </a:lnTo>
                  <a:lnTo>
                    <a:pt x="2035010" y="117113"/>
                  </a:lnTo>
                  <a:lnTo>
                    <a:pt x="2033014" y="127000"/>
                  </a:lnTo>
                  <a:lnTo>
                    <a:pt x="2035010" y="136886"/>
                  </a:lnTo>
                  <a:lnTo>
                    <a:pt x="2040454" y="144960"/>
                  </a:lnTo>
                  <a:lnTo>
                    <a:pt x="2048528" y="150403"/>
                  </a:lnTo>
                  <a:lnTo>
                    <a:pt x="2058465" y="152400"/>
                  </a:lnTo>
                  <a:lnTo>
                    <a:pt x="2068352" y="150403"/>
                  </a:lnTo>
                  <a:lnTo>
                    <a:pt x="2076426" y="144960"/>
                  </a:lnTo>
                  <a:lnTo>
                    <a:pt x="2081869" y="136886"/>
                  </a:lnTo>
                  <a:lnTo>
                    <a:pt x="2083865" y="127000"/>
                  </a:lnTo>
                  <a:lnTo>
                    <a:pt x="2081869" y="117113"/>
                  </a:lnTo>
                  <a:lnTo>
                    <a:pt x="2076426" y="109039"/>
                  </a:lnTo>
                  <a:lnTo>
                    <a:pt x="2068352" y="103596"/>
                  </a:lnTo>
                  <a:lnTo>
                    <a:pt x="2058414" y="101600"/>
                  </a:lnTo>
                  <a:close/>
                </a:path>
                <a:path w="2349500" h="254000">
                  <a:moveTo>
                    <a:pt x="2160065" y="101600"/>
                  </a:moveTo>
                  <a:lnTo>
                    <a:pt x="2150179" y="103596"/>
                  </a:lnTo>
                  <a:lnTo>
                    <a:pt x="2142105" y="109039"/>
                  </a:lnTo>
                  <a:lnTo>
                    <a:pt x="2136661" y="117113"/>
                  </a:lnTo>
                  <a:lnTo>
                    <a:pt x="2134665" y="127000"/>
                  </a:lnTo>
                  <a:lnTo>
                    <a:pt x="2136661" y="136886"/>
                  </a:lnTo>
                  <a:lnTo>
                    <a:pt x="2142105" y="144960"/>
                  </a:lnTo>
                  <a:lnTo>
                    <a:pt x="2150179" y="150403"/>
                  </a:lnTo>
                  <a:lnTo>
                    <a:pt x="2160116" y="152400"/>
                  </a:lnTo>
                  <a:lnTo>
                    <a:pt x="2170003" y="150403"/>
                  </a:lnTo>
                  <a:lnTo>
                    <a:pt x="2178076" y="144960"/>
                  </a:lnTo>
                  <a:lnTo>
                    <a:pt x="2183520" y="136886"/>
                  </a:lnTo>
                  <a:lnTo>
                    <a:pt x="2185516" y="127000"/>
                  </a:lnTo>
                  <a:lnTo>
                    <a:pt x="2183520" y="117113"/>
                  </a:lnTo>
                  <a:lnTo>
                    <a:pt x="2178076" y="109039"/>
                  </a:lnTo>
                  <a:lnTo>
                    <a:pt x="2170003" y="103596"/>
                  </a:lnTo>
                  <a:lnTo>
                    <a:pt x="2160065" y="101600"/>
                  </a:lnTo>
                  <a:close/>
                </a:path>
                <a:path w="2349500" h="254000">
                  <a:moveTo>
                    <a:pt x="2197101" y="0"/>
                  </a:moveTo>
                  <a:lnTo>
                    <a:pt x="2197101" y="254000"/>
                  </a:lnTo>
                  <a:lnTo>
                    <a:pt x="2349501" y="127000"/>
                  </a:lnTo>
                  <a:lnTo>
                    <a:pt x="2197101" y="0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91402" y="4084821"/>
              <a:ext cx="421398" cy="438518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2927350" y="4284073"/>
              <a:ext cx="1416050" cy="254000"/>
            </a:xfrm>
            <a:custGeom>
              <a:avLst/>
              <a:gdLst/>
              <a:ahLst/>
              <a:cxnLst/>
              <a:rect l="l" t="t" r="r" b="b"/>
              <a:pathLst>
                <a:path w="1416050" h="254000">
                  <a:moveTo>
                    <a:pt x="25400" y="101600"/>
                  </a:moveTo>
                  <a:lnTo>
                    <a:pt x="15513" y="103596"/>
                  </a:lnTo>
                  <a:lnTo>
                    <a:pt x="7439" y="109039"/>
                  </a:lnTo>
                  <a:lnTo>
                    <a:pt x="1996" y="117113"/>
                  </a:lnTo>
                  <a:lnTo>
                    <a:pt x="0" y="127000"/>
                  </a:lnTo>
                  <a:lnTo>
                    <a:pt x="1996" y="136886"/>
                  </a:lnTo>
                  <a:lnTo>
                    <a:pt x="7439" y="144960"/>
                  </a:lnTo>
                  <a:lnTo>
                    <a:pt x="15513" y="150403"/>
                  </a:lnTo>
                  <a:lnTo>
                    <a:pt x="25450" y="152400"/>
                  </a:lnTo>
                  <a:lnTo>
                    <a:pt x="35337" y="150403"/>
                  </a:lnTo>
                  <a:lnTo>
                    <a:pt x="43411" y="144960"/>
                  </a:lnTo>
                  <a:lnTo>
                    <a:pt x="48854" y="136886"/>
                  </a:lnTo>
                  <a:lnTo>
                    <a:pt x="50850" y="127000"/>
                  </a:lnTo>
                  <a:lnTo>
                    <a:pt x="48854" y="117113"/>
                  </a:lnTo>
                  <a:lnTo>
                    <a:pt x="43411" y="109039"/>
                  </a:lnTo>
                  <a:lnTo>
                    <a:pt x="35337" y="103596"/>
                  </a:lnTo>
                  <a:lnTo>
                    <a:pt x="25400" y="101600"/>
                  </a:lnTo>
                  <a:close/>
                </a:path>
                <a:path w="1416050" h="254000">
                  <a:moveTo>
                    <a:pt x="127050" y="101600"/>
                  </a:moveTo>
                  <a:lnTo>
                    <a:pt x="117163" y="103596"/>
                  </a:lnTo>
                  <a:lnTo>
                    <a:pt x="109090" y="109039"/>
                  </a:lnTo>
                  <a:lnTo>
                    <a:pt x="103646" y="117113"/>
                  </a:lnTo>
                  <a:lnTo>
                    <a:pt x="101650" y="127000"/>
                  </a:lnTo>
                  <a:lnTo>
                    <a:pt x="103646" y="136886"/>
                  </a:lnTo>
                  <a:lnTo>
                    <a:pt x="109090" y="144960"/>
                  </a:lnTo>
                  <a:lnTo>
                    <a:pt x="117163" y="150403"/>
                  </a:lnTo>
                  <a:lnTo>
                    <a:pt x="127101" y="152400"/>
                  </a:lnTo>
                  <a:lnTo>
                    <a:pt x="136988" y="150403"/>
                  </a:lnTo>
                  <a:lnTo>
                    <a:pt x="145062" y="144960"/>
                  </a:lnTo>
                  <a:lnTo>
                    <a:pt x="150505" y="136886"/>
                  </a:lnTo>
                  <a:lnTo>
                    <a:pt x="152501" y="127000"/>
                  </a:lnTo>
                  <a:lnTo>
                    <a:pt x="150505" y="117113"/>
                  </a:lnTo>
                  <a:lnTo>
                    <a:pt x="145062" y="109039"/>
                  </a:lnTo>
                  <a:lnTo>
                    <a:pt x="136988" y="103596"/>
                  </a:lnTo>
                  <a:lnTo>
                    <a:pt x="127050" y="101600"/>
                  </a:lnTo>
                  <a:close/>
                </a:path>
                <a:path w="1416050" h="254000">
                  <a:moveTo>
                    <a:pt x="228701" y="101600"/>
                  </a:moveTo>
                  <a:lnTo>
                    <a:pt x="218814" y="103596"/>
                  </a:lnTo>
                  <a:lnTo>
                    <a:pt x="210740" y="109039"/>
                  </a:lnTo>
                  <a:lnTo>
                    <a:pt x="205297" y="117113"/>
                  </a:lnTo>
                  <a:lnTo>
                    <a:pt x="203301" y="127000"/>
                  </a:lnTo>
                  <a:lnTo>
                    <a:pt x="205297" y="136886"/>
                  </a:lnTo>
                  <a:lnTo>
                    <a:pt x="210740" y="144960"/>
                  </a:lnTo>
                  <a:lnTo>
                    <a:pt x="218814" y="150403"/>
                  </a:lnTo>
                  <a:lnTo>
                    <a:pt x="228752" y="152400"/>
                  </a:lnTo>
                  <a:lnTo>
                    <a:pt x="238639" y="150403"/>
                  </a:lnTo>
                  <a:lnTo>
                    <a:pt x="246713" y="144960"/>
                  </a:lnTo>
                  <a:lnTo>
                    <a:pt x="252156" y="136886"/>
                  </a:lnTo>
                  <a:lnTo>
                    <a:pt x="254152" y="127000"/>
                  </a:lnTo>
                  <a:lnTo>
                    <a:pt x="252156" y="117113"/>
                  </a:lnTo>
                  <a:lnTo>
                    <a:pt x="246713" y="109039"/>
                  </a:lnTo>
                  <a:lnTo>
                    <a:pt x="238639" y="103596"/>
                  </a:lnTo>
                  <a:lnTo>
                    <a:pt x="228701" y="101600"/>
                  </a:lnTo>
                  <a:close/>
                </a:path>
                <a:path w="1416050" h="254000">
                  <a:moveTo>
                    <a:pt x="330352" y="101600"/>
                  </a:moveTo>
                  <a:lnTo>
                    <a:pt x="320465" y="103596"/>
                  </a:lnTo>
                  <a:lnTo>
                    <a:pt x="312391" y="109039"/>
                  </a:lnTo>
                  <a:lnTo>
                    <a:pt x="306948" y="117113"/>
                  </a:lnTo>
                  <a:lnTo>
                    <a:pt x="304952" y="127000"/>
                  </a:lnTo>
                  <a:lnTo>
                    <a:pt x="306948" y="136886"/>
                  </a:lnTo>
                  <a:lnTo>
                    <a:pt x="312391" y="144960"/>
                  </a:lnTo>
                  <a:lnTo>
                    <a:pt x="320465" y="150403"/>
                  </a:lnTo>
                  <a:lnTo>
                    <a:pt x="330403" y="152400"/>
                  </a:lnTo>
                  <a:lnTo>
                    <a:pt x="340290" y="150403"/>
                  </a:lnTo>
                  <a:lnTo>
                    <a:pt x="348363" y="144960"/>
                  </a:lnTo>
                  <a:lnTo>
                    <a:pt x="353807" y="136886"/>
                  </a:lnTo>
                  <a:lnTo>
                    <a:pt x="355803" y="127000"/>
                  </a:lnTo>
                  <a:lnTo>
                    <a:pt x="353807" y="117113"/>
                  </a:lnTo>
                  <a:lnTo>
                    <a:pt x="348363" y="109039"/>
                  </a:lnTo>
                  <a:lnTo>
                    <a:pt x="340290" y="103596"/>
                  </a:lnTo>
                  <a:lnTo>
                    <a:pt x="330352" y="101600"/>
                  </a:lnTo>
                  <a:close/>
                </a:path>
                <a:path w="1416050" h="254000">
                  <a:moveTo>
                    <a:pt x="432003" y="101600"/>
                  </a:moveTo>
                  <a:lnTo>
                    <a:pt x="422116" y="103596"/>
                  </a:lnTo>
                  <a:lnTo>
                    <a:pt x="414042" y="109039"/>
                  </a:lnTo>
                  <a:lnTo>
                    <a:pt x="408599" y="117113"/>
                  </a:lnTo>
                  <a:lnTo>
                    <a:pt x="406603" y="127000"/>
                  </a:lnTo>
                  <a:lnTo>
                    <a:pt x="408599" y="136886"/>
                  </a:lnTo>
                  <a:lnTo>
                    <a:pt x="414042" y="144960"/>
                  </a:lnTo>
                  <a:lnTo>
                    <a:pt x="422116" y="150403"/>
                  </a:lnTo>
                  <a:lnTo>
                    <a:pt x="432053" y="152400"/>
                  </a:lnTo>
                  <a:lnTo>
                    <a:pt x="441940" y="150403"/>
                  </a:lnTo>
                  <a:lnTo>
                    <a:pt x="450014" y="144960"/>
                  </a:lnTo>
                  <a:lnTo>
                    <a:pt x="455457" y="136886"/>
                  </a:lnTo>
                  <a:lnTo>
                    <a:pt x="457453" y="127000"/>
                  </a:lnTo>
                  <a:lnTo>
                    <a:pt x="455457" y="117113"/>
                  </a:lnTo>
                  <a:lnTo>
                    <a:pt x="450014" y="109039"/>
                  </a:lnTo>
                  <a:lnTo>
                    <a:pt x="441940" y="103596"/>
                  </a:lnTo>
                  <a:lnTo>
                    <a:pt x="432003" y="101600"/>
                  </a:lnTo>
                  <a:close/>
                </a:path>
                <a:path w="1416050" h="254000">
                  <a:moveTo>
                    <a:pt x="533653" y="101600"/>
                  </a:moveTo>
                  <a:lnTo>
                    <a:pt x="523767" y="103596"/>
                  </a:lnTo>
                  <a:lnTo>
                    <a:pt x="515693" y="109039"/>
                  </a:lnTo>
                  <a:lnTo>
                    <a:pt x="510250" y="117113"/>
                  </a:lnTo>
                  <a:lnTo>
                    <a:pt x="508253" y="127000"/>
                  </a:lnTo>
                  <a:lnTo>
                    <a:pt x="510250" y="136886"/>
                  </a:lnTo>
                  <a:lnTo>
                    <a:pt x="515693" y="144960"/>
                  </a:lnTo>
                  <a:lnTo>
                    <a:pt x="523767" y="150403"/>
                  </a:lnTo>
                  <a:lnTo>
                    <a:pt x="533704" y="152400"/>
                  </a:lnTo>
                  <a:lnTo>
                    <a:pt x="543591" y="150403"/>
                  </a:lnTo>
                  <a:lnTo>
                    <a:pt x="551665" y="144960"/>
                  </a:lnTo>
                  <a:lnTo>
                    <a:pt x="557108" y="136886"/>
                  </a:lnTo>
                  <a:lnTo>
                    <a:pt x="559104" y="127000"/>
                  </a:lnTo>
                  <a:lnTo>
                    <a:pt x="557108" y="117113"/>
                  </a:lnTo>
                  <a:lnTo>
                    <a:pt x="551665" y="109039"/>
                  </a:lnTo>
                  <a:lnTo>
                    <a:pt x="543591" y="103596"/>
                  </a:lnTo>
                  <a:lnTo>
                    <a:pt x="533653" y="101600"/>
                  </a:lnTo>
                  <a:close/>
                </a:path>
                <a:path w="1416050" h="254000">
                  <a:moveTo>
                    <a:pt x="635304" y="101600"/>
                  </a:moveTo>
                  <a:lnTo>
                    <a:pt x="625417" y="103596"/>
                  </a:lnTo>
                  <a:lnTo>
                    <a:pt x="617344" y="109039"/>
                  </a:lnTo>
                  <a:lnTo>
                    <a:pt x="611900" y="117113"/>
                  </a:lnTo>
                  <a:lnTo>
                    <a:pt x="609904" y="127000"/>
                  </a:lnTo>
                  <a:lnTo>
                    <a:pt x="611900" y="136886"/>
                  </a:lnTo>
                  <a:lnTo>
                    <a:pt x="617344" y="144960"/>
                  </a:lnTo>
                  <a:lnTo>
                    <a:pt x="625417" y="150403"/>
                  </a:lnTo>
                  <a:lnTo>
                    <a:pt x="635355" y="152400"/>
                  </a:lnTo>
                  <a:lnTo>
                    <a:pt x="645242" y="150403"/>
                  </a:lnTo>
                  <a:lnTo>
                    <a:pt x="653316" y="144960"/>
                  </a:lnTo>
                  <a:lnTo>
                    <a:pt x="658759" y="136886"/>
                  </a:lnTo>
                  <a:lnTo>
                    <a:pt x="660755" y="127000"/>
                  </a:lnTo>
                  <a:lnTo>
                    <a:pt x="658759" y="117113"/>
                  </a:lnTo>
                  <a:lnTo>
                    <a:pt x="653316" y="109039"/>
                  </a:lnTo>
                  <a:lnTo>
                    <a:pt x="645242" y="103596"/>
                  </a:lnTo>
                  <a:lnTo>
                    <a:pt x="635304" y="101600"/>
                  </a:lnTo>
                  <a:close/>
                </a:path>
                <a:path w="1416050" h="254000">
                  <a:moveTo>
                    <a:pt x="736955" y="101600"/>
                  </a:moveTo>
                  <a:lnTo>
                    <a:pt x="727068" y="103596"/>
                  </a:lnTo>
                  <a:lnTo>
                    <a:pt x="718994" y="109039"/>
                  </a:lnTo>
                  <a:lnTo>
                    <a:pt x="713551" y="117113"/>
                  </a:lnTo>
                  <a:lnTo>
                    <a:pt x="711555" y="127000"/>
                  </a:lnTo>
                  <a:lnTo>
                    <a:pt x="713551" y="136886"/>
                  </a:lnTo>
                  <a:lnTo>
                    <a:pt x="718994" y="144960"/>
                  </a:lnTo>
                  <a:lnTo>
                    <a:pt x="727068" y="150403"/>
                  </a:lnTo>
                  <a:lnTo>
                    <a:pt x="737006" y="152400"/>
                  </a:lnTo>
                  <a:lnTo>
                    <a:pt x="746893" y="150403"/>
                  </a:lnTo>
                  <a:lnTo>
                    <a:pt x="754967" y="144960"/>
                  </a:lnTo>
                  <a:lnTo>
                    <a:pt x="760410" y="136886"/>
                  </a:lnTo>
                  <a:lnTo>
                    <a:pt x="762406" y="127000"/>
                  </a:lnTo>
                  <a:lnTo>
                    <a:pt x="760410" y="117113"/>
                  </a:lnTo>
                  <a:lnTo>
                    <a:pt x="754967" y="109039"/>
                  </a:lnTo>
                  <a:lnTo>
                    <a:pt x="746893" y="103596"/>
                  </a:lnTo>
                  <a:lnTo>
                    <a:pt x="736955" y="101600"/>
                  </a:lnTo>
                  <a:close/>
                </a:path>
                <a:path w="1416050" h="254000">
                  <a:moveTo>
                    <a:pt x="838606" y="101600"/>
                  </a:moveTo>
                  <a:lnTo>
                    <a:pt x="828719" y="103596"/>
                  </a:lnTo>
                  <a:lnTo>
                    <a:pt x="820645" y="109039"/>
                  </a:lnTo>
                  <a:lnTo>
                    <a:pt x="815202" y="117113"/>
                  </a:lnTo>
                  <a:lnTo>
                    <a:pt x="813206" y="127000"/>
                  </a:lnTo>
                  <a:lnTo>
                    <a:pt x="815202" y="136886"/>
                  </a:lnTo>
                  <a:lnTo>
                    <a:pt x="820645" y="144960"/>
                  </a:lnTo>
                  <a:lnTo>
                    <a:pt x="828719" y="150403"/>
                  </a:lnTo>
                  <a:lnTo>
                    <a:pt x="838657" y="152400"/>
                  </a:lnTo>
                  <a:lnTo>
                    <a:pt x="848544" y="150403"/>
                  </a:lnTo>
                  <a:lnTo>
                    <a:pt x="856617" y="144960"/>
                  </a:lnTo>
                  <a:lnTo>
                    <a:pt x="862061" y="136886"/>
                  </a:lnTo>
                  <a:lnTo>
                    <a:pt x="864057" y="127000"/>
                  </a:lnTo>
                  <a:lnTo>
                    <a:pt x="862061" y="117113"/>
                  </a:lnTo>
                  <a:lnTo>
                    <a:pt x="856617" y="109039"/>
                  </a:lnTo>
                  <a:lnTo>
                    <a:pt x="848544" y="103596"/>
                  </a:lnTo>
                  <a:lnTo>
                    <a:pt x="838606" y="101600"/>
                  </a:lnTo>
                  <a:close/>
                </a:path>
                <a:path w="1416050" h="254000">
                  <a:moveTo>
                    <a:pt x="940257" y="101600"/>
                  </a:moveTo>
                  <a:lnTo>
                    <a:pt x="930369" y="103596"/>
                  </a:lnTo>
                  <a:lnTo>
                    <a:pt x="922296" y="109039"/>
                  </a:lnTo>
                  <a:lnTo>
                    <a:pt x="916853" y="117113"/>
                  </a:lnTo>
                  <a:lnTo>
                    <a:pt x="914857" y="127000"/>
                  </a:lnTo>
                  <a:lnTo>
                    <a:pt x="916853" y="136886"/>
                  </a:lnTo>
                  <a:lnTo>
                    <a:pt x="922296" y="144960"/>
                  </a:lnTo>
                  <a:lnTo>
                    <a:pt x="930370" y="150403"/>
                  </a:lnTo>
                  <a:lnTo>
                    <a:pt x="940308" y="152400"/>
                  </a:lnTo>
                  <a:lnTo>
                    <a:pt x="950194" y="150403"/>
                  </a:lnTo>
                  <a:lnTo>
                    <a:pt x="958268" y="144960"/>
                  </a:lnTo>
                  <a:lnTo>
                    <a:pt x="963711" y="136886"/>
                  </a:lnTo>
                  <a:lnTo>
                    <a:pt x="965708" y="127000"/>
                  </a:lnTo>
                  <a:lnTo>
                    <a:pt x="963711" y="117113"/>
                  </a:lnTo>
                  <a:lnTo>
                    <a:pt x="958268" y="109039"/>
                  </a:lnTo>
                  <a:lnTo>
                    <a:pt x="950194" y="103596"/>
                  </a:lnTo>
                  <a:lnTo>
                    <a:pt x="940257" y="101600"/>
                  </a:lnTo>
                  <a:close/>
                </a:path>
                <a:path w="1416050" h="254000">
                  <a:moveTo>
                    <a:pt x="1041908" y="101600"/>
                  </a:moveTo>
                  <a:lnTo>
                    <a:pt x="1032021" y="103596"/>
                  </a:lnTo>
                  <a:lnTo>
                    <a:pt x="1023947" y="109039"/>
                  </a:lnTo>
                  <a:lnTo>
                    <a:pt x="1018504" y="117113"/>
                  </a:lnTo>
                  <a:lnTo>
                    <a:pt x="1016508" y="127000"/>
                  </a:lnTo>
                  <a:lnTo>
                    <a:pt x="1018504" y="136886"/>
                  </a:lnTo>
                  <a:lnTo>
                    <a:pt x="1023947" y="144960"/>
                  </a:lnTo>
                  <a:lnTo>
                    <a:pt x="1032021" y="150403"/>
                  </a:lnTo>
                  <a:lnTo>
                    <a:pt x="1041958" y="152400"/>
                  </a:lnTo>
                  <a:lnTo>
                    <a:pt x="1051845" y="150403"/>
                  </a:lnTo>
                  <a:lnTo>
                    <a:pt x="1059919" y="144960"/>
                  </a:lnTo>
                  <a:lnTo>
                    <a:pt x="1065362" y="136886"/>
                  </a:lnTo>
                  <a:lnTo>
                    <a:pt x="1067358" y="127000"/>
                  </a:lnTo>
                  <a:lnTo>
                    <a:pt x="1065362" y="117113"/>
                  </a:lnTo>
                  <a:lnTo>
                    <a:pt x="1059919" y="109039"/>
                  </a:lnTo>
                  <a:lnTo>
                    <a:pt x="1051845" y="103596"/>
                  </a:lnTo>
                  <a:lnTo>
                    <a:pt x="1041908" y="101600"/>
                  </a:lnTo>
                  <a:close/>
                </a:path>
                <a:path w="1416050" h="254000">
                  <a:moveTo>
                    <a:pt x="1143558" y="101600"/>
                  </a:moveTo>
                  <a:lnTo>
                    <a:pt x="1133671" y="103596"/>
                  </a:lnTo>
                  <a:lnTo>
                    <a:pt x="1125598" y="109039"/>
                  </a:lnTo>
                  <a:lnTo>
                    <a:pt x="1120154" y="117113"/>
                  </a:lnTo>
                  <a:lnTo>
                    <a:pt x="1118158" y="127000"/>
                  </a:lnTo>
                  <a:lnTo>
                    <a:pt x="1120154" y="136886"/>
                  </a:lnTo>
                  <a:lnTo>
                    <a:pt x="1125598" y="144960"/>
                  </a:lnTo>
                  <a:lnTo>
                    <a:pt x="1133671" y="150403"/>
                  </a:lnTo>
                  <a:lnTo>
                    <a:pt x="1143609" y="152400"/>
                  </a:lnTo>
                  <a:lnTo>
                    <a:pt x="1153496" y="150403"/>
                  </a:lnTo>
                  <a:lnTo>
                    <a:pt x="1161570" y="144960"/>
                  </a:lnTo>
                  <a:lnTo>
                    <a:pt x="1167013" y="136886"/>
                  </a:lnTo>
                  <a:lnTo>
                    <a:pt x="1169009" y="127000"/>
                  </a:lnTo>
                  <a:lnTo>
                    <a:pt x="1167013" y="117113"/>
                  </a:lnTo>
                  <a:lnTo>
                    <a:pt x="1161570" y="109039"/>
                  </a:lnTo>
                  <a:lnTo>
                    <a:pt x="1153496" y="103596"/>
                  </a:lnTo>
                  <a:lnTo>
                    <a:pt x="1143558" y="101600"/>
                  </a:lnTo>
                  <a:close/>
                </a:path>
                <a:path w="1416050" h="254000">
                  <a:moveTo>
                    <a:pt x="1263650" y="0"/>
                  </a:moveTo>
                  <a:lnTo>
                    <a:pt x="1263650" y="109676"/>
                  </a:lnTo>
                  <a:lnTo>
                    <a:pt x="1268664" y="117113"/>
                  </a:lnTo>
                  <a:lnTo>
                    <a:pt x="1270660" y="127000"/>
                  </a:lnTo>
                  <a:lnTo>
                    <a:pt x="1268664" y="136886"/>
                  </a:lnTo>
                  <a:lnTo>
                    <a:pt x="1263650" y="144323"/>
                  </a:lnTo>
                  <a:lnTo>
                    <a:pt x="1263650" y="254000"/>
                  </a:lnTo>
                  <a:lnTo>
                    <a:pt x="1416050" y="127000"/>
                  </a:lnTo>
                  <a:lnTo>
                    <a:pt x="1263650" y="0"/>
                  </a:lnTo>
                  <a:close/>
                </a:path>
                <a:path w="1416050" h="254000">
                  <a:moveTo>
                    <a:pt x="1245209" y="101600"/>
                  </a:moveTo>
                  <a:lnTo>
                    <a:pt x="1235322" y="103596"/>
                  </a:lnTo>
                  <a:lnTo>
                    <a:pt x="1227248" y="109039"/>
                  </a:lnTo>
                  <a:lnTo>
                    <a:pt x="1221805" y="117113"/>
                  </a:lnTo>
                  <a:lnTo>
                    <a:pt x="1219809" y="127000"/>
                  </a:lnTo>
                  <a:lnTo>
                    <a:pt x="1221805" y="136886"/>
                  </a:lnTo>
                  <a:lnTo>
                    <a:pt x="1227248" y="144960"/>
                  </a:lnTo>
                  <a:lnTo>
                    <a:pt x="1235322" y="150403"/>
                  </a:lnTo>
                  <a:lnTo>
                    <a:pt x="1245260" y="152400"/>
                  </a:lnTo>
                  <a:lnTo>
                    <a:pt x="1255146" y="150403"/>
                  </a:lnTo>
                  <a:lnTo>
                    <a:pt x="1263220" y="144960"/>
                  </a:lnTo>
                  <a:lnTo>
                    <a:pt x="1263650" y="144323"/>
                  </a:lnTo>
                  <a:lnTo>
                    <a:pt x="1263650" y="109676"/>
                  </a:lnTo>
                  <a:lnTo>
                    <a:pt x="1263220" y="109039"/>
                  </a:lnTo>
                  <a:lnTo>
                    <a:pt x="1255146" y="103596"/>
                  </a:lnTo>
                  <a:lnTo>
                    <a:pt x="1245209" y="101600"/>
                  </a:lnTo>
                  <a:close/>
                </a:path>
                <a:path w="1416050" h="254000">
                  <a:moveTo>
                    <a:pt x="1263650" y="109676"/>
                  </a:moveTo>
                  <a:lnTo>
                    <a:pt x="1263650" y="144323"/>
                  </a:lnTo>
                  <a:lnTo>
                    <a:pt x="1268664" y="136886"/>
                  </a:lnTo>
                  <a:lnTo>
                    <a:pt x="1270660" y="127000"/>
                  </a:lnTo>
                  <a:lnTo>
                    <a:pt x="1268664" y="117113"/>
                  </a:lnTo>
                  <a:lnTo>
                    <a:pt x="1263650" y="109676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1984075" y="4907788"/>
            <a:ext cx="1115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Mobile</a:t>
            </a:r>
            <a:r>
              <a:rPr sz="1600" spc="-8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9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872411" y="3520582"/>
            <a:ext cx="7501255" cy="1496695"/>
            <a:chOff x="1872411" y="3520582"/>
            <a:chExt cx="7501255" cy="1496695"/>
          </a:xfrm>
        </p:grpSpPr>
        <p:pic>
          <p:nvPicPr>
            <p:cNvPr id="48" name="object 4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72411" y="3663150"/>
              <a:ext cx="1353507" cy="135350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8033898" y="3520582"/>
              <a:ext cx="1339215" cy="806450"/>
            </a:xfrm>
            <a:custGeom>
              <a:avLst/>
              <a:gdLst/>
              <a:ahLst/>
              <a:cxnLst/>
              <a:rect l="l" t="t" r="r" b="b"/>
              <a:pathLst>
                <a:path w="1339215" h="806450">
                  <a:moveTo>
                    <a:pt x="1204798" y="0"/>
                  </a:moveTo>
                  <a:lnTo>
                    <a:pt x="134401" y="0"/>
                  </a:lnTo>
                  <a:lnTo>
                    <a:pt x="91919" y="6851"/>
                  </a:lnTo>
                  <a:lnTo>
                    <a:pt x="55025" y="25931"/>
                  </a:lnTo>
                  <a:lnTo>
                    <a:pt x="25931" y="55026"/>
                  </a:lnTo>
                  <a:lnTo>
                    <a:pt x="6851" y="91921"/>
                  </a:lnTo>
                  <a:lnTo>
                    <a:pt x="0" y="134402"/>
                  </a:lnTo>
                  <a:lnTo>
                    <a:pt x="0" y="671997"/>
                  </a:lnTo>
                  <a:lnTo>
                    <a:pt x="6851" y="714478"/>
                  </a:lnTo>
                  <a:lnTo>
                    <a:pt x="25931" y="751373"/>
                  </a:lnTo>
                  <a:lnTo>
                    <a:pt x="55025" y="780467"/>
                  </a:lnTo>
                  <a:lnTo>
                    <a:pt x="91919" y="799547"/>
                  </a:lnTo>
                  <a:lnTo>
                    <a:pt x="134401" y="806399"/>
                  </a:lnTo>
                  <a:lnTo>
                    <a:pt x="1204798" y="806399"/>
                  </a:lnTo>
                  <a:lnTo>
                    <a:pt x="1247279" y="799547"/>
                  </a:lnTo>
                  <a:lnTo>
                    <a:pt x="1284173" y="780467"/>
                  </a:lnTo>
                  <a:lnTo>
                    <a:pt x="1313267" y="751373"/>
                  </a:lnTo>
                  <a:lnTo>
                    <a:pt x="1332347" y="714478"/>
                  </a:lnTo>
                  <a:lnTo>
                    <a:pt x="1339199" y="671997"/>
                  </a:lnTo>
                  <a:lnTo>
                    <a:pt x="1339199" y="134402"/>
                  </a:lnTo>
                  <a:lnTo>
                    <a:pt x="1332347" y="91921"/>
                  </a:lnTo>
                  <a:lnTo>
                    <a:pt x="1313267" y="55026"/>
                  </a:lnTo>
                  <a:lnTo>
                    <a:pt x="1284173" y="25931"/>
                  </a:lnTo>
                  <a:lnTo>
                    <a:pt x="1247279" y="6851"/>
                  </a:lnTo>
                  <a:lnTo>
                    <a:pt x="1204798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8303850" y="4392676"/>
            <a:ext cx="770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BFF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5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296548" y="1822504"/>
            <a:ext cx="15133955" cy="7343775"/>
            <a:chOff x="296548" y="1822504"/>
            <a:chExt cx="15133955" cy="7343775"/>
          </a:xfrm>
        </p:grpSpPr>
        <p:pic>
          <p:nvPicPr>
            <p:cNvPr id="52" name="object 5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59172" y="3622243"/>
              <a:ext cx="1636425" cy="163642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3468617" y="1822504"/>
              <a:ext cx="11962130" cy="7343775"/>
            </a:xfrm>
            <a:custGeom>
              <a:avLst/>
              <a:gdLst/>
              <a:ahLst/>
              <a:cxnLst/>
              <a:rect l="l" t="t" r="r" b="b"/>
              <a:pathLst>
                <a:path w="11962130" h="7343775">
                  <a:moveTo>
                    <a:pt x="22225" y="5455655"/>
                  </a:moveTo>
                  <a:lnTo>
                    <a:pt x="13574" y="5457402"/>
                  </a:lnTo>
                  <a:lnTo>
                    <a:pt x="6509" y="5462165"/>
                  </a:lnTo>
                  <a:lnTo>
                    <a:pt x="1746" y="5469229"/>
                  </a:lnTo>
                  <a:lnTo>
                    <a:pt x="0" y="5477925"/>
                  </a:lnTo>
                  <a:lnTo>
                    <a:pt x="1746" y="5486576"/>
                  </a:lnTo>
                  <a:lnTo>
                    <a:pt x="6509" y="5493640"/>
                  </a:lnTo>
                  <a:lnTo>
                    <a:pt x="13574" y="5498403"/>
                  </a:lnTo>
                  <a:lnTo>
                    <a:pt x="22225" y="5500150"/>
                  </a:lnTo>
                  <a:lnTo>
                    <a:pt x="30872" y="5498403"/>
                  </a:lnTo>
                  <a:lnTo>
                    <a:pt x="37932" y="5493640"/>
                  </a:lnTo>
                  <a:lnTo>
                    <a:pt x="42690" y="5486576"/>
                  </a:lnTo>
                  <a:lnTo>
                    <a:pt x="44441" y="5477925"/>
                  </a:lnTo>
                  <a:lnTo>
                    <a:pt x="42703" y="5469229"/>
                  </a:lnTo>
                  <a:lnTo>
                    <a:pt x="37940" y="5462165"/>
                  </a:lnTo>
                  <a:lnTo>
                    <a:pt x="30875" y="5457402"/>
                  </a:lnTo>
                  <a:lnTo>
                    <a:pt x="22225" y="5455655"/>
                  </a:lnTo>
                  <a:close/>
                </a:path>
                <a:path w="11962130" h="7343775">
                  <a:moveTo>
                    <a:pt x="22225" y="5366711"/>
                  </a:moveTo>
                  <a:lnTo>
                    <a:pt x="13574" y="5368457"/>
                  </a:lnTo>
                  <a:lnTo>
                    <a:pt x="6509" y="5373220"/>
                  </a:lnTo>
                  <a:lnTo>
                    <a:pt x="1746" y="5380285"/>
                  </a:lnTo>
                  <a:lnTo>
                    <a:pt x="0" y="5388980"/>
                  </a:lnTo>
                  <a:lnTo>
                    <a:pt x="1746" y="5397631"/>
                  </a:lnTo>
                  <a:lnTo>
                    <a:pt x="6509" y="5404696"/>
                  </a:lnTo>
                  <a:lnTo>
                    <a:pt x="13574" y="5409459"/>
                  </a:lnTo>
                  <a:lnTo>
                    <a:pt x="22225" y="5411205"/>
                  </a:lnTo>
                  <a:lnTo>
                    <a:pt x="30872" y="5409459"/>
                  </a:lnTo>
                  <a:lnTo>
                    <a:pt x="37932" y="5404696"/>
                  </a:lnTo>
                  <a:lnTo>
                    <a:pt x="42690" y="5397631"/>
                  </a:lnTo>
                  <a:lnTo>
                    <a:pt x="44441" y="5388980"/>
                  </a:lnTo>
                  <a:lnTo>
                    <a:pt x="42703" y="5380285"/>
                  </a:lnTo>
                  <a:lnTo>
                    <a:pt x="37940" y="5373220"/>
                  </a:lnTo>
                  <a:lnTo>
                    <a:pt x="30875" y="5368457"/>
                  </a:lnTo>
                  <a:lnTo>
                    <a:pt x="22225" y="5366711"/>
                  </a:lnTo>
                  <a:close/>
                </a:path>
                <a:path w="11962130" h="7343775">
                  <a:moveTo>
                    <a:pt x="22225" y="5277766"/>
                  </a:moveTo>
                  <a:lnTo>
                    <a:pt x="13574" y="5279513"/>
                  </a:lnTo>
                  <a:lnTo>
                    <a:pt x="6509" y="5284276"/>
                  </a:lnTo>
                  <a:lnTo>
                    <a:pt x="1746" y="5291340"/>
                  </a:lnTo>
                  <a:lnTo>
                    <a:pt x="0" y="5300036"/>
                  </a:lnTo>
                  <a:lnTo>
                    <a:pt x="1746" y="5308687"/>
                  </a:lnTo>
                  <a:lnTo>
                    <a:pt x="6509" y="5315751"/>
                  </a:lnTo>
                  <a:lnTo>
                    <a:pt x="13574" y="5320514"/>
                  </a:lnTo>
                  <a:lnTo>
                    <a:pt x="22225" y="5322261"/>
                  </a:lnTo>
                  <a:lnTo>
                    <a:pt x="30872" y="5320514"/>
                  </a:lnTo>
                  <a:lnTo>
                    <a:pt x="37932" y="5315751"/>
                  </a:lnTo>
                  <a:lnTo>
                    <a:pt x="42690" y="5308687"/>
                  </a:lnTo>
                  <a:lnTo>
                    <a:pt x="44441" y="5300036"/>
                  </a:lnTo>
                  <a:lnTo>
                    <a:pt x="42703" y="5291340"/>
                  </a:lnTo>
                  <a:lnTo>
                    <a:pt x="37940" y="5284276"/>
                  </a:lnTo>
                  <a:lnTo>
                    <a:pt x="30875" y="5279513"/>
                  </a:lnTo>
                  <a:lnTo>
                    <a:pt x="22225" y="5277766"/>
                  </a:lnTo>
                  <a:close/>
                </a:path>
                <a:path w="11962130" h="7343775">
                  <a:moveTo>
                    <a:pt x="22225" y="5188822"/>
                  </a:moveTo>
                  <a:lnTo>
                    <a:pt x="13574" y="5190569"/>
                  </a:lnTo>
                  <a:lnTo>
                    <a:pt x="6509" y="5195332"/>
                  </a:lnTo>
                  <a:lnTo>
                    <a:pt x="1746" y="5202396"/>
                  </a:lnTo>
                  <a:lnTo>
                    <a:pt x="0" y="5211091"/>
                  </a:lnTo>
                  <a:lnTo>
                    <a:pt x="1746" y="5219742"/>
                  </a:lnTo>
                  <a:lnTo>
                    <a:pt x="6509" y="5226807"/>
                  </a:lnTo>
                  <a:lnTo>
                    <a:pt x="13574" y="5231570"/>
                  </a:lnTo>
                  <a:lnTo>
                    <a:pt x="22225" y="5233316"/>
                  </a:lnTo>
                  <a:lnTo>
                    <a:pt x="30872" y="5231570"/>
                  </a:lnTo>
                  <a:lnTo>
                    <a:pt x="37932" y="5226807"/>
                  </a:lnTo>
                  <a:lnTo>
                    <a:pt x="42690" y="5219742"/>
                  </a:lnTo>
                  <a:lnTo>
                    <a:pt x="44441" y="5211091"/>
                  </a:lnTo>
                  <a:lnTo>
                    <a:pt x="42703" y="5202396"/>
                  </a:lnTo>
                  <a:lnTo>
                    <a:pt x="37940" y="5195332"/>
                  </a:lnTo>
                  <a:lnTo>
                    <a:pt x="30875" y="5190569"/>
                  </a:lnTo>
                  <a:lnTo>
                    <a:pt x="22225" y="5188822"/>
                  </a:lnTo>
                  <a:close/>
                </a:path>
                <a:path w="11962130" h="7343775">
                  <a:moveTo>
                    <a:pt x="22225" y="5099878"/>
                  </a:moveTo>
                  <a:lnTo>
                    <a:pt x="13574" y="5101624"/>
                  </a:lnTo>
                  <a:lnTo>
                    <a:pt x="6509" y="5106387"/>
                  </a:lnTo>
                  <a:lnTo>
                    <a:pt x="1746" y="5113452"/>
                  </a:lnTo>
                  <a:lnTo>
                    <a:pt x="0" y="5122147"/>
                  </a:lnTo>
                  <a:lnTo>
                    <a:pt x="1746" y="5130798"/>
                  </a:lnTo>
                  <a:lnTo>
                    <a:pt x="6509" y="5137862"/>
                  </a:lnTo>
                  <a:lnTo>
                    <a:pt x="13574" y="5142625"/>
                  </a:lnTo>
                  <a:lnTo>
                    <a:pt x="22225" y="5144372"/>
                  </a:lnTo>
                  <a:lnTo>
                    <a:pt x="30872" y="5142625"/>
                  </a:lnTo>
                  <a:lnTo>
                    <a:pt x="37932" y="5137862"/>
                  </a:lnTo>
                  <a:lnTo>
                    <a:pt x="42690" y="5130798"/>
                  </a:lnTo>
                  <a:lnTo>
                    <a:pt x="44441" y="5122147"/>
                  </a:lnTo>
                  <a:lnTo>
                    <a:pt x="42703" y="5113452"/>
                  </a:lnTo>
                  <a:lnTo>
                    <a:pt x="37940" y="5106387"/>
                  </a:lnTo>
                  <a:lnTo>
                    <a:pt x="30875" y="5101624"/>
                  </a:lnTo>
                  <a:lnTo>
                    <a:pt x="22225" y="5099878"/>
                  </a:lnTo>
                  <a:close/>
                </a:path>
                <a:path w="11962130" h="7343775">
                  <a:moveTo>
                    <a:pt x="22225" y="5010933"/>
                  </a:moveTo>
                  <a:lnTo>
                    <a:pt x="13574" y="5012680"/>
                  </a:lnTo>
                  <a:lnTo>
                    <a:pt x="6509" y="5017443"/>
                  </a:lnTo>
                  <a:lnTo>
                    <a:pt x="1746" y="5024507"/>
                  </a:lnTo>
                  <a:lnTo>
                    <a:pt x="0" y="5033203"/>
                  </a:lnTo>
                  <a:lnTo>
                    <a:pt x="1746" y="5041854"/>
                  </a:lnTo>
                  <a:lnTo>
                    <a:pt x="6509" y="5048918"/>
                  </a:lnTo>
                  <a:lnTo>
                    <a:pt x="13574" y="5053681"/>
                  </a:lnTo>
                  <a:lnTo>
                    <a:pt x="22225" y="5055428"/>
                  </a:lnTo>
                  <a:lnTo>
                    <a:pt x="30872" y="5053681"/>
                  </a:lnTo>
                  <a:lnTo>
                    <a:pt x="37932" y="5048918"/>
                  </a:lnTo>
                  <a:lnTo>
                    <a:pt x="42690" y="5041854"/>
                  </a:lnTo>
                  <a:lnTo>
                    <a:pt x="44441" y="5033203"/>
                  </a:lnTo>
                  <a:lnTo>
                    <a:pt x="42703" y="5024507"/>
                  </a:lnTo>
                  <a:lnTo>
                    <a:pt x="37940" y="5017443"/>
                  </a:lnTo>
                  <a:lnTo>
                    <a:pt x="30875" y="5012680"/>
                  </a:lnTo>
                  <a:lnTo>
                    <a:pt x="22225" y="5010933"/>
                  </a:lnTo>
                  <a:close/>
                </a:path>
                <a:path w="11962130" h="7343775">
                  <a:moveTo>
                    <a:pt x="22225" y="4921989"/>
                  </a:moveTo>
                  <a:lnTo>
                    <a:pt x="13574" y="4923735"/>
                  </a:lnTo>
                  <a:lnTo>
                    <a:pt x="6509" y="4928498"/>
                  </a:lnTo>
                  <a:lnTo>
                    <a:pt x="1746" y="4935563"/>
                  </a:lnTo>
                  <a:lnTo>
                    <a:pt x="0" y="4944258"/>
                  </a:lnTo>
                  <a:lnTo>
                    <a:pt x="1746" y="4952909"/>
                  </a:lnTo>
                  <a:lnTo>
                    <a:pt x="6509" y="4959974"/>
                  </a:lnTo>
                  <a:lnTo>
                    <a:pt x="13574" y="4964737"/>
                  </a:lnTo>
                  <a:lnTo>
                    <a:pt x="22225" y="4966483"/>
                  </a:lnTo>
                  <a:lnTo>
                    <a:pt x="30872" y="4964737"/>
                  </a:lnTo>
                  <a:lnTo>
                    <a:pt x="37932" y="4959974"/>
                  </a:lnTo>
                  <a:lnTo>
                    <a:pt x="42690" y="4952909"/>
                  </a:lnTo>
                  <a:lnTo>
                    <a:pt x="44441" y="4944258"/>
                  </a:lnTo>
                  <a:lnTo>
                    <a:pt x="42703" y="4935563"/>
                  </a:lnTo>
                  <a:lnTo>
                    <a:pt x="37940" y="4928498"/>
                  </a:lnTo>
                  <a:lnTo>
                    <a:pt x="30875" y="4923735"/>
                  </a:lnTo>
                  <a:lnTo>
                    <a:pt x="22225" y="4921989"/>
                  </a:lnTo>
                  <a:close/>
                </a:path>
                <a:path w="11962130" h="7343775">
                  <a:moveTo>
                    <a:pt x="22225" y="4833044"/>
                  </a:moveTo>
                  <a:lnTo>
                    <a:pt x="13574" y="4834791"/>
                  </a:lnTo>
                  <a:lnTo>
                    <a:pt x="6509" y="4839554"/>
                  </a:lnTo>
                  <a:lnTo>
                    <a:pt x="1746" y="4846618"/>
                  </a:lnTo>
                  <a:lnTo>
                    <a:pt x="0" y="4855314"/>
                  </a:lnTo>
                  <a:lnTo>
                    <a:pt x="1746" y="4863965"/>
                  </a:lnTo>
                  <a:lnTo>
                    <a:pt x="6509" y="4871029"/>
                  </a:lnTo>
                  <a:lnTo>
                    <a:pt x="13574" y="4875792"/>
                  </a:lnTo>
                  <a:lnTo>
                    <a:pt x="22225" y="4877539"/>
                  </a:lnTo>
                  <a:lnTo>
                    <a:pt x="30872" y="4875792"/>
                  </a:lnTo>
                  <a:lnTo>
                    <a:pt x="37932" y="4871029"/>
                  </a:lnTo>
                  <a:lnTo>
                    <a:pt x="42690" y="4863965"/>
                  </a:lnTo>
                  <a:lnTo>
                    <a:pt x="44441" y="4855314"/>
                  </a:lnTo>
                  <a:lnTo>
                    <a:pt x="42703" y="4846618"/>
                  </a:lnTo>
                  <a:lnTo>
                    <a:pt x="37940" y="4839554"/>
                  </a:lnTo>
                  <a:lnTo>
                    <a:pt x="30875" y="4834791"/>
                  </a:lnTo>
                  <a:lnTo>
                    <a:pt x="22225" y="4833044"/>
                  </a:lnTo>
                  <a:close/>
                </a:path>
                <a:path w="11962130" h="7343775">
                  <a:moveTo>
                    <a:pt x="22225" y="4744100"/>
                  </a:moveTo>
                  <a:lnTo>
                    <a:pt x="13574" y="4745846"/>
                  </a:lnTo>
                  <a:lnTo>
                    <a:pt x="6509" y="4750609"/>
                  </a:lnTo>
                  <a:lnTo>
                    <a:pt x="1746" y="4757674"/>
                  </a:lnTo>
                  <a:lnTo>
                    <a:pt x="0" y="4766369"/>
                  </a:lnTo>
                  <a:lnTo>
                    <a:pt x="1746" y="4775020"/>
                  </a:lnTo>
                  <a:lnTo>
                    <a:pt x="6509" y="4782085"/>
                  </a:lnTo>
                  <a:lnTo>
                    <a:pt x="13574" y="4786848"/>
                  </a:lnTo>
                  <a:lnTo>
                    <a:pt x="22225" y="4788594"/>
                  </a:lnTo>
                  <a:lnTo>
                    <a:pt x="30872" y="4786848"/>
                  </a:lnTo>
                  <a:lnTo>
                    <a:pt x="37932" y="4782085"/>
                  </a:lnTo>
                  <a:lnTo>
                    <a:pt x="42690" y="4775020"/>
                  </a:lnTo>
                  <a:lnTo>
                    <a:pt x="44441" y="4766369"/>
                  </a:lnTo>
                  <a:lnTo>
                    <a:pt x="42703" y="4757674"/>
                  </a:lnTo>
                  <a:lnTo>
                    <a:pt x="37940" y="4750609"/>
                  </a:lnTo>
                  <a:lnTo>
                    <a:pt x="30875" y="4745846"/>
                  </a:lnTo>
                  <a:lnTo>
                    <a:pt x="22225" y="4744100"/>
                  </a:lnTo>
                  <a:close/>
                </a:path>
                <a:path w="11962130" h="7343775">
                  <a:moveTo>
                    <a:pt x="22225" y="4655155"/>
                  </a:moveTo>
                  <a:lnTo>
                    <a:pt x="13574" y="4656902"/>
                  </a:lnTo>
                  <a:lnTo>
                    <a:pt x="6509" y="4661665"/>
                  </a:lnTo>
                  <a:lnTo>
                    <a:pt x="1746" y="4668729"/>
                  </a:lnTo>
                  <a:lnTo>
                    <a:pt x="0" y="4677425"/>
                  </a:lnTo>
                  <a:lnTo>
                    <a:pt x="1746" y="4686076"/>
                  </a:lnTo>
                  <a:lnTo>
                    <a:pt x="6509" y="4693140"/>
                  </a:lnTo>
                  <a:lnTo>
                    <a:pt x="13574" y="4697903"/>
                  </a:lnTo>
                  <a:lnTo>
                    <a:pt x="22225" y="4699650"/>
                  </a:lnTo>
                  <a:lnTo>
                    <a:pt x="30872" y="4697903"/>
                  </a:lnTo>
                  <a:lnTo>
                    <a:pt x="37932" y="4693140"/>
                  </a:lnTo>
                  <a:lnTo>
                    <a:pt x="42690" y="4686076"/>
                  </a:lnTo>
                  <a:lnTo>
                    <a:pt x="44441" y="4677425"/>
                  </a:lnTo>
                  <a:lnTo>
                    <a:pt x="42703" y="4668729"/>
                  </a:lnTo>
                  <a:lnTo>
                    <a:pt x="37940" y="4661665"/>
                  </a:lnTo>
                  <a:lnTo>
                    <a:pt x="30875" y="4656902"/>
                  </a:lnTo>
                  <a:lnTo>
                    <a:pt x="22225" y="4655155"/>
                  </a:lnTo>
                  <a:close/>
                </a:path>
                <a:path w="11962130" h="7343775">
                  <a:moveTo>
                    <a:pt x="22225" y="4566211"/>
                  </a:moveTo>
                  <a:lnTo>
                    <a:pt x="13574" y="4567957"/>
                  </a:lnTo>
                  <a:lnTo>
                    <a:pt x="6509" y="4572720"/>
                  </a:lnTo>
                  <a:lnTo>
                    <a:pt x="1746" y="4579785"/>
                  </a:lnTo>
                  <a:lnTo>
                    <a:pt x="0" y="4588480"/>
                  </a:lnTo>
                  <a:lnTo>
                    <a:pt x="1746" y="4597131"/>
                  </a:lnTo>
                  <a:lnTo>
                    <a:pt x="6509" y="4604196"/>
                  </a:lnTo>
                  <a:lnTo>
                    <a:pt x="13574" y="4608959"/>
                  </a:lnTo>
                  <a:lnTo>
                    <a:pt x="22225" y="4610705"/>
                  </a:lnTo>
                  <a:lnTo>
                    <a:pt x="30872" y="4608959"/>
                  </a:lnTo>
                  <a:lnTo>
                    <a:pt x="37932" y="4604196"/>
                  </a:lnTo>
                  <a:lnTo>
                    <a:pt x="42690" y="4597131"/>
                  </a:lnTo>
                  <a:lnTo>
                    <a:pt x="44441" y="4588480"/>
                  </a:lnTo>
                  <a:lnTo>
                    <a:pt x="42703" y="4579785"/>
                  </a:lnTo>
                  <a:lnTo>
                    <a:pt x="37940" y="4572720"/>
                  </a:lnTo>
                  <a:lnTo>
                    <a:pt x="30875" y="4567957"/>
                  </a:lnTo>
                  <a:lnTo>
                    <a:pt x="22225" y="4566211"/>
                  </a:lnTo>
                  <a:close/>
                </a:path>
                <a:path w="11962130" h="7343775">
                  <a:moveTo>
                    <a:pt x="22225" y="4477266"/>
                  </a:moveTo>
                  <a:lnTo>
                    <a:pt x="13574" y="4479013"/>
                  </a:lnTo>
                  <a:lnTo>
                    <a:pt x="6509" y="4483776"/>
                  </a:lnTo>
                  <a:lnTo>
                    <a:pt x="1746" y="4490840"/>
                  </a:lnTo>
                  <a:lnTo>
                    <a:pt x="0" y="4499536"/>
                  </a:lnTo>
                  <a:lnTo>
                    <a:pt x="1746" y="4508187"/>
                  </a:lnTo>
                  <a:lnTo>
                    <a:pt x="6509" y="4515251"/>
                  </a:lnTo>
                  <a:lnTo>
                    <a:pt x="13574" y="4520014"/>
                  </a:lnTo>
                  <a:lnTo>
                    <a:pt x="22225" y="4521761"/>
                  </a:lnTo>
                  <a:lnTo>
                    <a:pt x="30872" y="4520014"/>
                  </a:lnTo>
                  <a:lnTo>
                    <a:pt x="37932" y="4515251"/>
                  </a:lnTo>
                  <a:lnTo>
                    <a:pt x="42690" y="4508187"/>
                  </a:lnTo>
                  <a:lnTo>
                    <a:pt x="44441" y="4499536"/>
                  </a:lnTo>
                  <a:lnTo>
                    <a:pt x="42703" y="4490840"/>
                  </a:lnTo>
                  <a:lnTo>
                    <a:pt x="37940" y="4483776"/>
                  </a:lnTo>
                  <a:lnTo>
                    <a:pt x="30875" y="4479013"/>
                  </a:lnTo>
                  <a:lnTo>
                    <a:pt x="22225" y="4477266"/>
                  </a:lnTo>
                  <a:close/>
                </a:path>
                <a:path w="11962130" h="7343775">
                  <a:moveTo>
                    <a:pt x="22225" y="4388322"/>
                  </a:moveTo>
                  <a:lnTo>
                    <a:pt x="13574" y="4390068"/>
                  </a:lnTo>
                  <a:lnTo>
                    <a:pt x="6509" y="4394831"/>
                  </a:lnTo>
                  <a:lnTo>
                    <a:pt x="1746" y="4401896"/>
                  </a:lnTo>
                  <a:lnTo>
                    <a:pt x="0" y="4410591"/>
                  </a:lnTo>
                  <a:lnTo>
                    <a:pt x="1746" y="4419242"/>
                  </a:lnTo>
                  <a:lnTo>
                    <a:pt x="6509" y="4426307"/>
                  </a:lnTo>
                  <a:lnTo>
                    <a:pt x="13574" y="4431070"/>
                  </a:lnTo>
                  <a:lnTo>
                    <a:pt x="22225" y="4432816"/>
                  </a:lnTo>
                  <a:lnTo>
                    <a:pt x="30872" y="4431070"/>
                  </a:lnTo>
                  <a:lnTo>
                    <a:pt x="37932" y="4426307"/>
                  </a:lnTo>
                  <a:lnTo>
                    <a:pt x="42690" y="4419242"/>
                  </a:lnTo>
                  <a:lnTo>
                    <a:pt x="44441" y="4410591"/>
                  </a:lnTo>
                  <a:lnTo>
                    <a:pt x="42703" y="4401896"/>
                  </a:lnTo>
                  <a:lnTo>
                    <a:pt x="37940" y="4394831"/>
                  </a:lnTo>
                  <a:lnTo>
                    <a:pt x="30875" y="4390068"/>
                  </a:lnTo>
                  <a:lnTo>
                    <a:pt x="22225" y="4388322"/>
                  </a:lnTo>
                  <a:close/>
                </a:path>
                <a:path w="11962130" h="7343775">
                  <a:moveTo>
                    <a:pt x="22225" y="4299376"/>
                  </a:moveTo>
                  <a:lnTo>
                    <a:pt x="13574" y="4301123"/>
                  </a:lnTo>
                  <a:lnTo>
                    <a:pt x="6509" y="4305886"/>
                  </a:lnTo>
                  <a:lnTo>
                    <a:pt x="1746" y="4312951"/>
                  </a:lnTo>
                  <a:lnTo>
                    <a:pt x="0" y="4321647"/>
                  </a:lnTo>
                  <a:lnTo>
                    <a:pt x="1746" y="4330297"/>
                  </a:lnTo>
                  <a:lnTo>
                    <a:pt x="6509" y="4337362"/>
                  </a:lnTo>
                  <a:lnTo>
                    <a:pt x="13574" y="4342125"/>
                  </a:lnTo>
                  <a:lnTo>
                    <a:pt x="22225" y="4343872"/>
                  </a:lnTo>
                  <a:lnTo>
                    <a:pt x="30872" y="4342125"/>
                  </a:lnTo>
                  <a:lnTo>
                    <a:pt x="37931" y="4337362"/>
                  </a:lnTo>
                  <a:lnTo>
                    <a:pt x="42690" y="4330297"/>
                  </a:lnTo>
                  <a:lnTo>
                    <a:pt x="44440" y="4321647"/>
                  </a:lnTo>
                  <a:lnTo>
                    <a:pt x="42703" y="4312951"/>
                  </a:lnTo>
                  <a:lnTo>
                    <a:pt x="37940" y="4305886"/>
                  </a:lnTo>
                  <a:lnTo>
                    <a:pt x="30875" y="4301123"/>
                  </a:lnTo>
                  <a:lnTo>
                    <a:pt x="22225" y="4299376"/>
                  </a:lnTo>
                  <a:close/>
                </a:path>
                <a:path w="11962130" h="7343775">
                  <a:moveTo>
                    <a:pt x="22225" y="4210432"/>
                  </a:moveTo>
                  <a:lnTo>
                    <a:pt x="13574" y="4212178"/>
                  </a:lnTo>
                  <a:lnTo>
                    <a:pt x="6509" y="4216941"/>
                  </a:lnTo>
                  <a:lnTo>
                    <a:pt x="1746" y="4224006"/>
                  </a:lnTo>
                  <a:lnTo>
                    <a:pt x="0" y="4232701"/>
                  </a:lnTo>
                  <a:lnTo>
                    <a:pt x="1746" y="4241352"/>
                  </a:lnTo>
                  <a:lnTo>
                    <a:pt x="6509" y="4248417"/>
                  </a:lnTo>
                  <a:lnTo>
                    <a:pt x="13574" y="4253180"/>
                  </a:lnTo>
                  <a:lnTo>
                    <a:pt x="22225" y="4254926"/>
                  </a:lnTo>
                  <a:lnTo>
                    <a:pt x="30872" y="4253180"/>
                  </a:lnTo>
                  <a:lnTo>
                    <a:pt x="37932" y="4248417"/>
                  </a:lnTo>
                  <a:lnTo>
                    <a:pt x="42690" y="4241352"/>
                  </a:lnTo>
                  <a:lnTo>
                    <a:pt x="44441" y="4232701"/>
                  </a:lnTo>
                  <a:lnTo>
                    <a:pt x="42703" y="4224006"/>
                  </a:lnTo>
                  <a:lnTo>
                    <a:pt x="37940" y="4216941"/>
                  </a:lnTo>
                  <a:lnTo>
                    <a:pt x="30875" y="4212178"/>
                  </a:lnTo>
                  <a:lnTo>
                    <a:pt x="22225" y="4210432"/>
                  </a:lnTo>
                  <a:close/>
                </a:path>
                <a:path w="11962130" h="7343775">
                  <a:moveTo>
                    <a:pt x="22225" y="4121487"/>
                  </a:moveTo>
                  <a:lnTo>
                    <a:pt x="13574" y="4123234"/>
                  </a:lnTo>
                  <a:lnTo>
                    <a:pt x="6509" y="4127997"/>
                  </a:lnTo>
                  <a:lnTo>
                    <a:pt x="1746" y="4135061"/>
                  </a:lnTo>
                  <a:lnTo>
                    <a:pt x="0" y="4143757"/>
                  </a:lnTo>
                  <a:lnTo>
                    <a:pt x="1746" y="4152408"/>
                  </a:lnTo>
                  <a:lnTo>
                    <a:pt x="6509" y="4159472"/>
                  </a:lnTo>
                  <a:lnTo>
                    <a:pt x="13574" y="4164235"/>
                  </a:lnTo>
                  <a:lnTo>
                    <a:pt x="22225" y="4165982"/>
                  </a:lnTo>
                  <a:lnTo>
                    <a:pt x="30872" y="4164235"/>
                  </a:lnTo>
                  <a:lnTo>
                    <a:pt x="37932" y="4159472"/>
                  </a:lnTo>
                  <a:lnTo>
                    <a:pt x="42690" y="4152408"/>
                  </a:lnTo>
                  <a:lnTo>
                    <a:pt x="44441" y="4143757"/>
                  </a:lnTo>
                  <a:lnTo>
                    <a:pt x="42703" y="4135061"/>
                  </a:lnTo>
                  <a:lnTo>
                    <a:pt x="37940" y="4127997"/>
                  </a:lnTo>
                  <a:lnTo>
                    <a:pt x="30875" y="4123234"/>
                  </a:lnTo>
                  <a:lnTo>
                    <a:pt x="22225" y="4121487"/>
                  </a:lnTo>
                  <a:close/>
                </a:path>
                <a:path w="11962130" h="7343775">
                  <a:moveTo>
                    <a:pt x="22225" y="4032543"/>
                  </a:moveTo>
                  <a:lnTo>
                    <a:pt x="13574" y="4034289"/>
                  </a:lnTo>
                  <a:lnTo>
                    <a:pt x="6509" y="4039052"/>
                  </a:lnTo>
                  <a:lnTo>
                    <a:pt x="1746" y="4046117"/>
                  </a:lnTo>
                  <a:lnTo>
                    <a:pt x="0" y="4054812"/>
                  </a:lnTo>
                  <a:lnTo>
                    <a:pt x="1746" y="4063463"/>
                  </a:lnTo>
                  <a:lnTo>
                    <a:pt x="6509" y="4070528"/>
                  </a:lnTo>
                  <a:lnTo>
                    <a:pt x="13574" y="4075291"/>
                  </a:lnTo>
                  <a:lnTo>
                    <a:pt x="22225" y="4077037"/>
                  </a:lnTo>
                  <a:lnTo>
                    <a:pt x="30872" y="4075291"/>
                  </a:lnTo>
                  <a:lnTo>
                    <a:pt x="37932" y="4070528"/>
                  </a:lnTo>
                  <a:lnTo>
                    <a:pt x="42690" y="4063463"/>
                  </a:lnTo>
                  <a:lnTo>
                    <a:pt x="44441" y="4054812"/>
                  </a:lnTo>
                  <a:lnTo>
                    <a:pt x="42703" y="4046117"/>
                  </a:lnTo>
                  <a:lnTo>
                    <a:pt x="37940" y="4039052"/>
                  </a:lnTo>
                  <a:lnTo>
                    <a:pt x="30875" y="4034289"/>
                  </a:lnTo>
                  <a:lnTo>
                    <a:pt x="22225" y="4032543"/>
                  </a:lnTo>
                  <a:close/>
                </a:path>
                <a:path w="11962130" h="7343775">
                  <a:moveTo>
                    <a:pt x="22225" y="3943598"/>
                  </a:moveTo>
                  <a:lnTo>
                    <a:pt x="13574" y="3945345"/>
                  </a:lnTo>
                  <a:lnTo>
                    <a:pt x="6509" y="3950108"/>
                  </a:lnTo>
                  <a:lnTo>
                    <a:pt x="1746" y="3957172"/>
                  </a:lnTo>
                  <a:lnTo>
                    <a:pt x="0" y="3965868"/>
                  </a:lnTo>
                  <a:lnTo>
                    <a:pt x="1746" y="3974519"/>
                  </a:lnTo>
                  <a:lnTo>
                    <a:pt x="6509" y="3981583"/>
                  </a:lnTo>
                  <a:lnTo>
                    <a:pt x="13574" y="3986346"/>
                  </a:lnTo>
                  <a:lnTo>
                    <a:pt x="22225" y="3988093"/>
                  </a:lnTo>
                  <a:lnTo>
                    <a:pt x="30872" y="3986346"/>
                  </a:lnTo>
                  <a:lnTo>
                    <a:pt x="37932" y="3981583"/>
                  </a:lnTo>
                  <a:lnTo>
                    <a:pt x="42690" y="3974519"/>
                  </a:lnTo>
                  <a:lnTo>
                    <a:pt x="44441" y="3965868"/>
                  </a:lnTo>
                  <a:lnTo>
                    <a:pt x="42703" y="3957172"/>
                  </a:lnTo>
                  <a:lnTo>
                    <a:pt x="37940" y="3950108"/>
                  </a:lnTo>
                  <a:lnTo>
                    <a:pt x="30875" y="3945345"/>
                  </a:lnTo>
                  <a:lnTo>
                    <a:pt x="22225" y="3943598"/>
                  </a:lnTo>
                  <a:close/>
                </a:path>
                <a:path w="11962130" h="7343775">
                  <a:moveTo>
                    <a:pt x="22225" y="3854654"/>
                  </a:moveTo>
                  <a:lnTo>
                    <a:pt x="13574" y="3856401"/>
                  </a:lnTo>
                  <a:lnTo>
                    <a:pt x="6509" y="3861164"/>
                  </a:lnTo>
                  <a:lnTo>
                    <a:pt x="1746" y="3868228"/>
                  </a:lnTo>
                  <a:lnTo>
                    <a:pt x="0" y="3876923"/>
                  </a:lnTo>
                  <a:lnTo>
                    <a:pt x="1746" y="3885574"/>
                  </a:lnTo>
                  <a:lnTo>
                    <a:pt x="6509" y="3892639"/>
                  </a:lnTo>
                  <a:lnTo>
                    <a:pt x="13574" y="3897402"/>
                  </a:lnTo>
                  <a:lnTo>
                    <a:pt x="22225" y="3899148"/>
                  </a:lnTo>
                  <a:lnTo>
                    <a:pt x="30872" y="3897402"/>
                  </a:lnTo>
                  <a:lnTo>
                    <a:pt x="37932" y="3892639"/>
                  </a:lnTo>
                  <a:lnTo>
                    <a:pt x="42690" y="3885574"/>
                  </a:lnTo>
                  <a:lnTo>
                    <a:pt x="44441" y="3876923"/>
                  </a:lnTo>
                  <a:lnTo>
                    <a:pt x="42703" y="3868228"/>
                  </a:lnTo>
                  <a:lnTo>
                    <a:pt x="37940" y="3861164"/>
                  </a:lnTo>
                  <a:lnTo>
                    <a:pt x="30875" y="3856401"/>
                  </a:lnTo>
                  <a:lnTo>
                    <a:pt x="22225" y="3854654"/>
                  </a:lnTo>
                  <a:close/>
                </a:path>
                <a:path w="11962130" h="7343775">
                  <a:moveTo>
                    <a:pt x="22225" y="3765710"/>
                  </a:moveTo>
                  <a:lnTo>
                    <a:pt x="13574" y="3767456"/>
                  </a:lnTo>
                  <a:lnTo>
                    <a:pt x="6509" y="3772219"/>
                  </a:lnTo>
                  <a:lnTo>
                    <a:pt x="1746" y="3779284"/>
                  </a:lnTo>
                  <a:lnTo>
                    <a:pt x="0" y="3787979"/>
                  </a:lnTo>
                  <a:lnTo>
                    <a:pt x="1746" y="3796630"/>
                  </a:lnTo>
                  <a:lnTo>
                    <a:pt x="6509" y="3803694"/>
                  </a:lnTo>
                  <a:lnTo>
                    <a:pt x="13574" y="3808457"/>
                  </a:lnTo>
                  <a:lnTo>
                    <a:pt x="22225" y="3810204"/>
                  </a:lnTo>
                  <a:lnTo>
                    <a:pt x="30872" y="3808457"/>
                  </a:lnTo>
                  <a:lnTo>
                    <a:pt x="37932" y="3803694"/>
                  </a:lnTo>
                  <a:lnTo>
                    <a:pt x="42690" y="3796630"/>
                  </a:lnTo>
                  <a:lnTo>
                    <a:pt x="44441" y="3787979"/>
                  </a:lnTo>
                  <a:lnTo>
                    <a:pt x="42703" y="3779284"/>
                  </a:lnTo>
                  <a:lnTo>
                    <a:pt x="37940" y="3772219"/>
                  </a:lnTo>
                  <a:lnTo>
                    <a:pt x="30875" y="3767456"/>
                  </a:lnTo>
                  <a:lnTo>
                    <a:pt x="22225" y="3765710"/>
                  </a:lnTo>
                  <a:close/>
                </a:path>
                <a:path w="11962130" h="7343775">
                  <a:moveTo>
                    <a:pt x="22225" y="3676765"/>
                  </a:moveTo>
                  <a:lnTo>
                    <a:pt x="13574" y="3678512"/>
                  </a:lnTo>
                  <a:lnTo>
                    <a:pt x="6509" y="3683275"/>
                  </a:lnTo>
                  <a:lnTo>
                    <a:pt x="1746" y="3690339"/>
                  </a:lnTo>
                  <a:lnTo>
                    <a:pt x="0" y="3699035"/>
                  </a:lnTo>
                  <a:lnTo>
                    <a:pt x="1746" y="3707686"/>
                  </a:lnTo>
                  <a:lnTo>
                    <a:pt x="6509" y="3714750"/>
                  </a:lnTo>
                  <a:lnTo>
                    <a:pt x="13574" y="3719513"/>
                  </a:lnTo>
                  <a:lnTo>
                    <a:pt x="22225" y="3721260"/>
                  </a:lnTo>
                  <a:lnTo>
                    <a:pt x="30872" y="3719513"/>
                  </a:lnTo>
                  <a:lnTo>
                    <a:pt x="37932" y="3714750"/>
                  </a:lnTo>
                  <a:lnTo>
                    <a:pt x="42690" y="3707686"/>
                  </a:lnTo>
                  <a:lnTo>
                    <a:pt x="44441" y="3699035"/>
                  </a:lnTo>
                  <a:lnTo>
                    <a:pt x="42703" y="3690339"/>
                  </a:lnTo>
                  <a:lnTo>
                    <a:pt x="37940" y="3683275"/>
                  </a:lnTo>
                  <a:lnTo>
                    <a:pt x="30875" y="3678512"/>
                  </a:lnTo>
                  <a:lnTo>
                    <a:pt x="22225" y="3676765"/>
                  </a:lnTo>
                  <a:close/>
                </a:path>
                <a:path w="11962130" h="7343775">
                  <a:moveTo>
                    <a:pt x="22225" y="3587821"/>
                  </a:moveTo>
                  <a:lnTo>
                    <a:pt x="13574" y="3589567"/>
                  </a:lnTo>
                  <a:lnTo>
                    <a:pt x="6509" y="3594330"/>
                  </a:lnTo>
                  <a:lnTo>
                    <a:pt x="1746" y="3601395"/>
                  </a:lnTo>
                  <a:lnTo>
                    <a:pt x="0" y="3610090"/>
                  </a:lnTo>
                  <a:lnTo>
                    <a:pt x="1746" y="3618741"/>
                  </a:lnTo>
                  <a:lnTo>
                    <a:pt x="6509" y="3625806"/>
                  </a:lnTo>
                  <a:lnTo>
                    <a:pt x="13574" y="3630569"/>
                  </a:lnTo>
                  <a:lnTo>
                    <a:pt x="22225" y="3632315"/>
                  </a:lnTo>
                  <a:lnTo>
                    <a:pt x="30872" y="3630569"/>
                  </a:lnTo>
                  <a:lnTo>
                    <a:pt x="37932" y="3625806"/>
                  </a:lnTo>
                  <a:lnTo>
                    <a:pt x="42690" y="3618741"/>
                  </a:lnTo>
                  <a:lnTo>
                    <a:pt x="44441" y="3610090"/>
                  </a:lnTo>
                  <a:lnTo>
                    <a:pt x="42703" y="3601395"/>
                  </a:lnTo>
                  <a:lnTo>
                    <a:pt x="37940" y="3594330"/>
                  </a:lnTo>
                  <a:lnTo>
                    <a:pt x="30875" y="3589567"/>
                  </a:lnTo>
                  <a:lnTo>
                    <a:pt x="22225" y="3587821"/>
                  </a:lnTo>
                  <a:close/>
                </a:path>
                <a:path w="11962130" h="7343775">
                  <a:moveTo>
                    <a:pt x="22225" y="3498876"/>
                  </a:moveTo>
                  <a:lnTo>
                    <a:pt x="13574" y="3500623"/>
                  </a:lnTo>
                  <a:lnTo>
                    <a:pt x="6509" y="3505386"/>
                  </a:lnTo>
                  <a:lnTo>
                    <a:pt x="1746" y="3512450"/>
                  </a:lnTo>
                  <a:lnTo>
                    <a:pt x="0" y="3521146"/>
                  </a:lnTo>
                  <a:lnTo>
                    <a:pt x="1746" y="3529797"/>
                  </a:lnTo>
                  <a:lnTo>
                    <a:pt x="6509" y="3536861"/>
                  </a:lnTo>
                  <a:lnTo>
                    <a:pt x="13574" y="3541624"/>
                  </a:lnTo>
                  <a:lnTo>
                    <a:pt x="22225" y="3543371"/>
                  </a:lnTo>
                  <a:lnTo>
                    <a:pt x="30872" y="3541624"/>
                  </a:lnTo>
                  <a:lnTo>
                    <a:pt x="37932" y="3536861"/>
                  </a:lnTo>
                  <a:lnTo>
                    <a:pt x="42690" y="3529797"/>
                  </a:lnTo>
                  <a:lnTo>
                    <a:pt x="44441" y="3521146"/>
                  </a:lnTo>
                  <a:lnTo>
                    <a:pt x="42703" y="3512450"/>
                  </a:lnTo>
                  <a:lnTo>
                    <a:pt x="37940" y="3505386"/>
                  </a:lnTo>
                  <a:lnTo>
                    <a:pt x="30875" y="3500623"/>
                  </a:lnTo>
                  <a:lnTo>
                    <a:pt x="22225" y="3498876"/>
                  </a:lnTo>
                  <a:close/>
                </a:path>
                <a:path w="11962130" h="7343775">
                  <a:moveTo>
                    <a:pt x="22225" y="3409932"/>
                  </a:moveTo>
                  <a:lnTo>
                    <a:pt x="13574" y="3411678"/>
                  </a:lnTo>
                  <a:lnTo>
                    <a:pt x="6509" y="3416441"/>
                  </a:lnTo>
                  <a:lnTo>
                    <a:pt x="1746" y="3423506"/>
                  </a:lnTo>
                  <a:lnTo>
                    <a:pt x="0" y="3432201"/>
                  </a:lnTo>
                  <a:lnTo>
                    <a:pt x="1746" y="3440852"/>
                  </a:lnTo>
                  <a:lnTo>
                    <a:pt x="6509" y="3447917"/>
                  </a:lnTo>
                  <a:lnTo>
                    <a:pt x="13574" y="3452680"/>
                  </a:lnTo>
                  <a:lnTo>
                    <a:pt x="22225" y="3454426"/>
                  </a:lnTo>
                  <a:lnTo>
                    <a:pt x="30872" y="3452680"/>
                  </a:lnTo>
                  <a:lnTo>
                    <a:pt x="37932" y="3447917"/>
                  </a:lnTo>
                  <a:lnTo>
                    <a:pt x="42690" y="3440852"/>
                  </a:lnTo>
                  <a:lnTo>
                    <a:pt x="44441" y="3432201"/>
                  </a:lnTo>
                  <a:lnTo>
                    <a:pt x="42703" y="3423506"/>
                  </a:lnTo>
                  <a:lnTo>
                    <a:pt x="37940" y="3416441"/>
                  </a:lnTo>
                  <a:lnTo>
                    <a:pt x="30875" y="3411678"/>
                  </a:lnTo>
                  <a:lnTo>
                    <a:pt x="22225" y="3409932"/>
                  </a:lnTo>
                  <a:close/>
                </a:path>
                <a:path w="11962130" h="7343775">
                  <a:moveTo>
                    <a:pt x="22225" y="3320987"/>
                  </a:moveTo>
                  <a:lnTo>
                    <a:pt x="13574" y="3322734"/>
                  </a:lnTo>
                  <a:lnTo>
                    <a:pt x="6509" y="3327497"/>
                  </a:lnTo>
                  <a:lnTo>
                    <a:pt x="1746" y="3334561"/>
                  </a:lnTo>
                  <a:lnTo>
                    <a:pt x="0" y="3343257"/>
                  </a:lnTo>
                  <a:lnTo>
                    <a:pt x="1746" y="3351908"/>
                  </a:lnTo>
                  <a:lnTo>
                    <a:pt x="6509" y="3358972"/>
                  </a:lnTo>
                  <a:lnTo>
                    <a:pt x="13574" y="3363735"/>
                  </a:lnTo>
                  <a:lnTo>
                    <a:pt x="22225" y="3365482"/>
                  </a:lnTo>
                  <a:lnTo>
                    <a:pt x="30872" y="3363735"/>
                  </a:lnTo>
                  <a:lnTo>
                    <a:pt x="37932" y="3358972"/>
                  </a:lnTo>
                  <a:lnTo>
                    <a:pt x="42690" y="3351908"/>
                  </a:lnTo>
                  <a:lnTo>
                    <a:pt x="44441" y="3343257"/>
                  </a:lnTo>
                  <a:lnTo>
                    <a:pt x="42703" y="3334561"/>
                  </a:lnTo>
                  <a:lnTo>
                    <a:pt x="37940" y="3327497"/>
                  </a:lnTo>
                  <a:lnTo>
                    <a:pt x="30875" y="3322734"/>
                  </a:lnTo>
                  <a:lnTo>
                    <a:pt x="22225" y="3320987"/>
                  </a:lnTo>
                  <a:close/>
                </a:path>
                <a:path w="11962130" h="7343775">
                  <a:moveTo>
                    <a:pt x="22225" y="3232043"/>
                  </a:moveTo>
                  <a:lnTo>
                    <a:pt x="13574" y="3233789"/>
                  </a:lnTo>
                  <a:lnTo>
                    <a:pt x="6509" y="3238552"/>
                  </a:lnTo>
                  <a:lnTo>
                    <a:pt x="1746" y="3245617"/>
                  </a:lnTo>
                  <a:lnTo>
                    <a:pt x="0" y="3254312"/>
                  </a:lnTo>
                  <a:lnTo>
                    <a:pt x="1746" y="3262963"/>
                  </a:lnTo>
                  <a:lnTo>
                    <a:pt x="6509" y="3270028"/>
                  </a:lnTo>
                  <a:lnTo>
                    <a:pt x="13574" y="3274791"/>
                  </a:lnTo>
                  <a:lnTo>
                    <a:pt x="22225" y="3276537"/>
                  </a:lnTo>
                  <a:lnTo>
                    <a:pt x="30872" y="3274791"/>
                  </a:lnTo>
                  <a:lnTo>
                    <a:pt x="37932" y="3270028"/>
                  </a:lnTo>
                  <a:lnTo>
                    <a:pt x="42690" y="3262963"/>
                  </a:lnTo>
                  <a:lnTo>
                    <a:pt x="44441" y="3254312"/>
                  </a:lnTo>
                  <a:lnTo>
                    <a:pt x="42703" y="3245617"/>
                  </a:lnTo>
                  <a:lnTo>
                    <a:pt x="37940" y="3238552"/>
                  </a:lnTo>
                  <a:lnTo>
                    <a:pt x="30875" y="3233789"/>
                  </a:lnTo>
                  <a:lnTo>
                    <a:pt x="22225" y="3232043"/>
                  </a:lnTo>
                  <a:close/>
                </a:path>
                <a:path w="11962130" h="7343775">
                  <a:moveTo>
                    <a:pt x="22225" y="3143098"/>
                  </a:moveTo>
                  <a:lnTo>
                    <a:pt x="13574" y="3144845"/>
                  </a:lnTo>
                  <a:lnTo>
                    <a:pt x="6509" y="3149608"/>
                  </a:lnTo>
                  <a:lnTo>
                    <a:pt x="1746" y="3156672"/>
                  </a:lnTo>
                  <a:lnTo>
                    <a:pt x="0" y="3165368"/>
                  </a:lnTo>
                  <a:lnTo>
                    <a:pt x="1746" y="3174019"/>
                  </a:lnTo>
                  <a:lnTo>
                    <a:pt x="6509" y="3181083"/>
                  </a:lnTo>
                  <a:lnTo>
                    <a:pt x="13574" y="3185846"/>
                  </a:lnTo>
                  <a:lnTo>
                    <a:pt x="22225" y="3187593"/>
                  </a:lnTo>
                  <a:lnTo>
                    <a:pt x="30872" y="3185846"/>
                  </a:lnTo>
                  <a:lnTo>
                    <a:pt x="37932" y="3181083"/>
                  </a:lnTo>
                  <a:lnTo>
                    <a:pt x="42690" y="3174019"/>
                  </a:lnTo>
                  <a:lnTo>
                    <a:pt x="44441" y="3165368"/>
                  </a:lnTo>
                  <a:lnTo>
                    <a:pt x="42703" y="3156672"/>
                  </a:lnTo>
                  <a:lnTo>
                    <a:pt x="37940" y="3149608"/>
                  </a:lnTo>
                  <a:lnTo>
                    <a:pt x="30875" y="3144845"/>
                  </a:lnTo>
                  <a:lnTo>
                    <a:pt x="22225" y="3143098"/>
                  </a:lnTo>
                  <a:close/>
                </a:path>
                <a:path w="11962130" h="7343775">
                  <a:moveTo>
                    <a:pt x="22225" y="3054154"/>
                  </a:moveTo>
                  <a:lnTo>
                    <a:pt x="13574" y="3055900"/>
                  </a:lnTo>
                  <a:lnTo>
                    <a:pt x="6509" y="3060663"/>
                  </a:lnTo>
                  <a:lnTo>
                    <a:pt x="1746" y="3067728"/>
                  </a:lnTo>
                  <a:lnTo>
                    <a:pt x="0" y="3076423"/>
                  </a:lnTo>
                  <a:lnTo>
                    <a:pt x="1746" y="3085074"/>
                  </a:lnTo>
                  <a:lnTo>
                    <a:pt x="6509" y="3092139"/>
                  </a:lnTo>
                  <a:lnTo>
                    <a:pt x="13574" y="3096902"/>
                  </a:lnTo>
                  <a:lnTo>
                    <a:pt x="22225" y="3098648"/>
                  </a:lnTo>
                  <a:lnTo>
                    <a:pt x="30872" y="3096902"/>
                  </a:lnTo>
                  <a:lnTo>
                    <a:pt x="37932" y="3092139"/>
                  </a:lnTo>
                  <a:lnTo>
                    <a:pt x="42690" y="3085074"/>
                  </a:lnTo>
                  <a:lnTo>
                    <a:pt x="44441" y="3076423"/>
                  </a:lnTo>
                  <a:lnTo>
                    <a:pt x="42703" y="3067728"/>
                  </a:lnTo>
                  <a:lnTo>
                    <a:pt x="37940" y="3060663"/>
                  </a:lnTo>
                  <a:lnTo>
                    <a:pt x="30875" y="3055900"/>
                  </a:lnTo>
                  <a:lnTo>
                    <a:pt x="22225" y="3054154"/>
                  </a:lnTo>
                  <a:close/>
                </a:path>
                <a:path w="11962130" h="7343775">
                  <a:moveTo>
                    <a:pt x="22225" y="2965209"/>
                  </a:moveTo>
                  <a:lnTo>
                    <a:pt x="13574" y="2966956"/>
                  </a:lnTo>
                  <a:lnTo>
                    <a:pt x="6509" y="2971719"/>
                  </a:lnTo>
                  <a:lnTo>
                    <a:pt x="1746" y="2978783"/>
                  </a:lnTo>
                  <a:lnTo>
                    <a:pt x="0" y="2987479"/>
                  </a:lnTo>
                  <a:lnTo>
                    <a:pt x="1746" y="2996130"/>
                  </a:lnTo>
                  <a:lnTo>
                    <a:pt x="6509" y="3003194"/>
                  </a:lnTo>
                  <a:lnTo>
                    <a:pt x="13574" y="3007957"/>
                  </a:lnTo>
                  <a:lnTo>
                    <a:pt x="22225" y="3009704"/>
                  </a:lnTo>
                  <a:lnTo>
                    <a:pt x="30872" y="3007957"/>
                  </a:lnTo>
                  <a:lnTo>
                    <a:pt x="37932" y="3003194"/>
                  </a:lnTo>
                  <a:lnTo>
                    <a:pt x="42690" y="2996130"/>
                  </a:lnTo>
                  <a:lnTo>
                    <a:pt x="44441" y="2987479"/>
                  </a:lnTo>
                  <a:lnTo>
                    <a:pt x="42703" y="2978783"/>
                  </a:lnTo>
                  <a:lnTo>
                    <a:pt x="37940" y="2971719"/>
                  </a:lnTo>
                  <a:lnTo>
                    <a:pt x="30875" y="2966956"/>
                  </a:lnTo>
                  <a:lnTo>
                    <a:pt x="22225" y="2965209"/>
                  </a:lnTo>
                  <a:close/>
                </a:path>
                <a:path w="11962130" h="7343775">
                  <a:moveTo>
                    <a:pt x="22225" y="2876265"/>
                  </a:moveTo>
                  <a:lnTo>
                    <a:pt x="13574" y="2878012"/>
                  </a:lnTo>
                  <a:lnTo>
                    <a:pt x="6509" y="2882775"/>
                  </a:lnTo>
                  <a:lnTo>
                    <a:pt x="1746" y="2889839"/>
                  </a:lnTo>
                  <a:lnTo>
                    <a:pt x="0" y="2898534"/>
                  </a:lnTo>
                  <a:lnTo>
                    <a:pt x="1746" y="2907185"/>
                  </a:lnTo>
                  <a:lnTo>
                    <a:pt x="6509" y="2914250"/>
                  </a:lnTo>
                  <a:lnTo>
                    <a:pt x="13574" y="2919013"/>
                  </a:lnTo>
                  <a:lnTo>
                    <a:pt x="22225" y="2920759"/>
                  </a:lnTo>
                  <a:lnTo>
                    <a:pt x="30872" y="2919013"/>
                  </a:lnTo>
                  <a:lnTo>
                    <a:pt x="37932" y="2914250"/>
                  </a:lnTo>
                  <a:lnTo>
                    <a:pt x="42690" y="2907185"/>
                  </a:lnTo>
                  <a:lnTo>
                    <a:pt x="44441" y="2898534"/>
                  </a:lnTo>
                  <a:lnTo>
                    <a:pt x="42703" y="2889839"/>
                  </a:lnTo>
                  <a:lnTo>
                    <a:pt x="37940" y="2882775"/>
                  </a:lnTo>
                  <a:lnTo>
                    <a:pt x="30875" y="2878012"/>
                  </a:lnTo>
                  <a:lnTo>
                    <a:pt x="22225" y="2876265"/>
                  </a:lnTo>
                  <a:close/>
                </a:path>
                <a:path w="11962130" h="7343775">
                  <a:moveTo>
                    <a:pt x="22225" y="2787321"/>
                  </a:moveTo>
                  <a:lnTo>
                    <a:pt x="13574" y="2789067"/>
                  </a:lnTo>
                  <a:lnTo>
                    <a:pt x="6509" y="2793830"/>
                  </a:lnTo>
                  <a:lnTo>
                    <a:pt x="1746" y="2800895"/>
                  </a:lnTo>
                  <a:lnTo>
                    <a:pt x="0" y="2809590"/>
                  </a:lnTo>
                  <a:lnTo>
                    <a:pt x="1746" y="2818241"/>
                  </a:lnTo>
                  <a:lnTo>
                    <a:pt x="6509" y="2825305"/>
                  </a:lnTo>
                  <a:lnTo>
                    <a:pt x="13574" y="2830068"/>
                  </a:lnTo>
                  <a:lnTo>
                    <a:pt x="22225" y="2831815"/>
                  </a:lnTo>
                  <a:lnTo>
                    <a:pt x="30872" y="2830068"/>
                  </a:lnTo>
                  <a:lnTo>
                    <a:pt x="37932" y="2825305"/>
                  </a:lnTo>
                  <a:lnTo>
                    <a:pt x="42690" y="2818241"/>
                  </a:lnTo>
                  <a:lnTo>
                    <a:pt x="44441" y="2809590"/>
                  </a:lnTo>
                  <a:lnTo>
                    <a:pt x="42703" y="2800895"/>
                  </a:lnTo>
                  <a:lnTo>
                    <a:pt x="37940" y="2793830"/>
                  </a:lnTo>
                  <a:lnTo>
                    <a:pt x="30875" y="2789067"/>
                  </a:lnTo>
                  <a:lnTo>
                    <a:pt x="22225" y="2787321"/>
                  </a:lnTo>
                  <a:close/>
                </a:path>
                <a:path w="11962130" h="7343775">
                  <a:moveTo>
                    <a:pt x="22225" y="2698376"/>
                  </a:moveTo>
                  <a:lnTo>
                    <a:pt x="13574" y="2700123"/>
                  </a:lnTo>
                  <a:lnTo>
                    <a:pt x="6509" y="2704886"/>
                  </a:lnTo>
                  <a:lnTo>
                    <a:pt x="1746" y="2711950"/>
                  </a:lnTo>
                  <a:lnTo>
                    <a:pt x="0" y="2720646"/>
                  </a:lnTo>
                  <a:lnTo>
                    <a:pt x="1746" y="2729297"/>
                  </a:lnTo>
                  <a:lnTo>
                    <a:pt x="6509" y="2736361"/>
                  </a:lnTo>
                  <a:lnTo>
                    <a:pt x="13574" y="2741124"/>
                  </a:lnTo>
                  <a:lnTo>
                    <a:pt x="22225" y="2742871"/>
                  </a:lnTo>
                  <a:lnTo>
                    <a:pt x="30872" y="2741124"/>
                  </a:lnTo>
                  <a:lnTo>
                    <a:pt x="37932" y="2736361"/>
                  </a:lnTo>
                  <a:lnTo>
                    <a:pt x="42690" y="2729297"/>
                  </a:lnTo>
                  <a:lnTo>
                    <a:pt x="44441" y="2720646"/>
                  </a:lnTo>
                  <a:lnTo>
                    <a:pt x="42703" y="2711950"/>
                  </a:lnTo>
                  <a:lnTo>
                    <a:pt x="37940" y="2704886"/>
                  </a:lnTo>
                  <a:lnTo>
                    <a:pt x="30875" y="2700123"/>
                  </a:lnTo>
                  <a:lnTo>
                    <a:pt x="22225" y="2698376"/>
                  </a:lnTo>
                  <a:close/>
                </a:path>
                <a:path w="11962130" h="7343775">
                  <a:moveTo>
                    <a:pt x="22225" y="2609432"/>
                  </a:moveTo>
                  <a:lnTo>
                    <a:pt x="13574" y="2611178"/>
                  </a:lnTo>
                  <a:lnTo>
                    <a:pt x="6509" y="2615941"/>
                  </a:lnTo>
                  <a:lnTo>
                    <a:pt x="1746" y="2623006"/>
                  </a:lnTo>
                  <a:lnTo>
                    <a:pt x="0" y="2631701"/>
                  </a:lnTo>
                  <a:lnTo>
                    <a:pt x="1746" y="2640352"/>
                  </a:lnTo>
                  <a:lnTo>
                    <a:pt x="6509" y="2647417"/>
                  </a:lnTo>
                  <a:lnTo>
                    <a:pt x="13574" y="2652180"/>
                  </a:lnTo>
                  <a:lnTo>
                    <a:pt x="22225" y="2653926"/>
                  </a:lnTo>
                  <a:lnTo>
                    <a:pt x="30872" y="2652180"/>
                  </a:lnTo>
                  <a:lnTo>
                    <a:pt x="37932" y="2647417"/>
                  </a:lnTo>
                  <a:lnTo>
                    <a:pt x="42690" y="2640352"/>
                  </a:lnTo>
                  <a:lnTo>
                    <a:pt x="44441" y="2631701"/>
                  </a:lnTo>
                  <a:lnTo>
                    <a:pt x="42703" y="2623006"/>
                  </a:lnTo>
                  <a:lnTo>
                    <a:pt x="37940" y="2615941"/>
                  </a:lnTo>
                  <a:lnTo>
                    <a:pt x="30875" y="2611178"/>
                  </a:lnTo>
                  <a:lnTo>
                    <a:pt x="22225" y="2609432"/>
                  </a:lnTo>
                  <a:close/>
                </a:path>
                <a:path w="11962130" h="7343775">
                  <a:moveTo>
                    <a:pt x="22225" y="2520487"/>
                  </a:moveTo>
                  <a:lnTo>
                    <a:pt x="13574" y="2522234"/>
                  </a:lnTo>
                  <a:lnTo>
                    <a:pt x="6509" y="2526997"/>
                  </a:lnTo>
                  <a:lnTo>
                    <a:pt x="1746" y="2534061"/>
                  </a:lnTo>
                  <a:lnTo>
                    <a:pt x="0" y="2542757"/>
                  </a:lnTo>
                  <a:lnTo>
                    <a:pt x="1746" y="2551408"/>
                  </a:lnTo>
                  <a:lnTo>
                    <a:pt x="6509" y="2558472"/>
                  </a:lnTo>
                  <a:lnTo>
                    <a:pt x="13574" y="2563235"/>
                  </a:lnTo>
                  <a:lnTo>
                    <a:pt x="22225" y="2564982"/>
                  </a:lnTo>
                  <a:lnTo>
                    <a:pt x="30872" y="2563235"/>
                  </a:lnTo>
                  <a:lnTo>
                    <a:pt x="37932" y="2558472"/>
                  </a:lnTo>
                  <a:lnTo>
                    <a:pt x="42690" y="2551408"/>
                  </a:lnTo>
                  <a:lnTo>
                    <a:pt x="44441" y="2542757"/>
                  </a:lnTo>
                  <a:lnTo>
                    <a:pt x="42703" y="2534061"/>
                  </a:lnTo>
                  <a:lnTo>
                    <a:pt x="37940" y="2526997"/>
                  </a:lnTo>
                  <a:lnTo>
                    <a:pt x="30875" y="2522234"/>
                  </a:lnTo>
                  <a:lnTo>
                    <a:pt x="22225" y="2520487"/>
                  </a:lnTo>
                  <a:close/>
                </a:path>
                <a:path w="11962130" h="7343775">
                  <a:moveTo>
                    <a:pt x="22225" y="2431543"/>
                  </a:moveTo>
                  <a:lnTo>
                    <a:pt x="13574" y="2433289"/>
                  </a:lnTo>
                  <a:lnTo>
                    <a:pt x="6509" y="2438052"/>
                  </a:lnTo>
                  <a:lnTo>
                    <a:pt x="1746" y="2445117"/>
                  </a:lnTo>
                  <a:lnTo>
                    <a:pt x="0" y="2453812"/>
                  </a:lnTo>
                  <a:lnTo>
                    <a:pt x="1746" y="2462463"/>
                  </a:lnTo>
                  <a:lnTo>
                    <a:pt x="6509" y="2469528"/>
                  </a:lnTo>
                  <a:lnTo>
                    <a:pt x="13574" y="2474291"/>
                  </a:lnTo>
                  <a:lnTo>
                    <a:pt x="22225" y="2476037"/>
                  </a:lnTo>
                  <a:lnTo>
                    <a:pt x="30872" y="2474291"/>
                  </a:lnTo>
                  <a:lnTo>
                    <a:pt x="37932" y="2469528"/>
                  </a:lnTo>
                  <a:lnTo>
                    <a:pt x="42690" y="2462463"/>
                  </a:lnTo>
                  <a:lnTo>
                    <a:pt x="44441" y="2453812"/>
                  </a:lnTo>
                  <a:lnTo>
                    <a:pt x="42703" y="2445117"/>
                  </a:lnTo>
                  <a:lnTo>
                    <a:pt x="37940" y="2438052"/>
                  </a:lnTo>
                  <a:lnTo>
                    <a:pt x="30875" y="2433289"/>
                  </a:lnTo>
                  <a:lnTo>
                    <a:pt x="22225" y="2431543"/>
                  </a:lnTo>
                  <a:close/>
                </a:path>
                <a:path w="11962130" h="7343775">
                  <a:moveTo>
                    <a:pt x="22225" y="2342598"/>
                  </a:moveTo>
                  <a:lnTo>
                    <a:pt x="13574" y="2344345"/>
                  </a:lnTo>
                  <a:lnTo>
                    <a:pt x="6509" y="2349108"/>
                  </a:lnTo>
                  <a:lnTo>
                    <a:pt x="1746" y="2356172"/>
                  </a:lnTo>
                  <a:lnTo>
                    <a:pt x="0" y="2364868"/>
                  </a:lnTo>
                  <a:lnTo>
                    <a:pt x="1746" y="2373519"/>
                  </a:lnTo>
                  <a:lnTo>
                    <a:pt x="6509" y="2380583"/>
                  </a:lnTo>
                  <a:lnTo>
                    <a:pt x="13574" y="2385346"/>
                  </a:lnTo>
                  <a:lnTo>
                    <a:pt x="22225" y="2387093"/>
                  </a:lnTo>
                  <a:lnTo>
                    <a:pt x="30872" y="2385346"/>
                  </a:lnTo>
                  <a:lnTo>
                    <a:pt x="37932" y="2380583"/>
                  </a:lnTo>
                  <a:lnTo>
                    <a:pt x="42690" y="2373519"/>
                  </a:lnTo>
                  <a:lnTo>
                    <a:pt x="44441" y="2364868"/>
                  </a:lnTo>
                  <a:lnTo>
                    <a:pt x="42703" y="2356172"/>
                  </a:lnTo>
                  <a:lnTo>
                    <a:pt x="37940" y="2349108"/>
                  </a:lnTo>
                  <a:lnTo>
                    <a:pt x="30875" y="2344345"/>
                  </a:lnTo>
                  <a:lnTo>
                    <a:pt x="22225" y="2342598"/>
                  </a:lnTo>
                  <a:close/>
                </a:path>
                <a:path w="11962130" h="7343775">
                  <a:moveTo>
                    <a:pt x="22225" y="2253654"/>
                  </a:moveTo>
                  <a:lnTo>
                    <a:pt x="13574" y="2255400"/>
                  </a:lnTo>
                  <a:lnTo>
                    <a:pt x="6509" y="2260163"/>
                  </a:lnTo>
                  <a:lnTo>
                    <a:pt x="1746" y="2267228"/>
                  </a:lnTo>
                  <a:lnTo>
                    <a:pt x="0" y="2275923"/>
                  </a:lnTo>
                  <a:lnTo>
                    <a:pt x="1746" y="2284574"/>
                  </a:lnTo>
                  <a:lnTo>
                    <a:pt x="6509" y="2291639"/>
                  </a:lnTo>
                  <a:lnTo>
                    <a:pt x="13574" y="2296402"/>
                  </a:lnTo>
                  <a:lnTo>
                    <a:pt x="22225" y="2298148"/>
                  </a:lnTo>
                  <a:lnTo>
                    <a:pt x="30872" y="2296402"/>
                  </a:lnTo>
                  <a:lnTo>
                    <a:pt x="37932" y="2291639"/>
                  </a:lnTo>
                  <a:lnTo>
                    <a:pt x="42690" y="2284574"/>
                  </a:lnTo>
                  <a:lnTo>
                    <a:pt x="44441" y="2275923"/>
                  </a:lnTo>
                  <a:lnTo>
                    <a:pt x="42703" y="2267228"/>
                  </a:lnTo>
                  <a:lnTo>
                    <a:pt x="37940" y="2260163"/>
                  </a:lnTo>
                  <a:lnTo>
                    <a:pt x="30875" y="2255400"/>
                  </a:lnTo>
                  <a:lnTo>
                    <a:pt x="22225" y="2253654"/>
                  </a:lnTo>
                  <a:close/>
                </a:path>
                <a:path w="11962130" h="7343775">
                  <a:moveTo>
                    <a:pt x="22225" y="2164709"/>
                  </a:moveTo>
                  <a:lnTo>
                    <a:pt x="13574" y="2166456"/>
                  </a:lnTo>
                  <a:lnTo>
                    <a:pt x="6509" y="2171219"/>
                  </a:lnTo>
                  <a:lnTo>
                    <a:pt x="1746" y="2178283"/>
                  </a:lnTo>
                  <a:lnTo>
                    <a:pt x="0" y="2186979"/>
                  </a:lnTo>
                  <a:lnTo>
                    <a:pt x="1746" y="2195630"/>
                  </a:lnTo>
                  <a:lnTo>
                    <a:pt x="6509" y="2202694"/>
                  </a:lnTo>
                  <a:lnTo>
                    <a:pt x="13574" y="2207457"/>
                  </a:lnTo>
                  <a:lnTo>
                    <a:pt x="22225" y="2209204"/>
                  </a:lnTo>
                  <a:lnTo>
                    <a:pt x="30872" y="2207457"/>
                  </a:lnTo>
                  <a:lnTo>
                    <a:pt x="37932" y="2202694"/>
                  </a:lnTo>
                  <a:lnTo>
                    <a:pt x="42690" y="2195630"/>
                  </a:lnTo>
                  <a:lnTo>
                    <a:pt x="44441" y="2186979"/>
                  </a:lnTo>
                  <a:lnTo>
                    <a:pt x="42703" y="2178283"/>
                  </a:lnTo>
                  <a:lnTo>
                    <a:pt x="37940" y="2171219"/>
                  </a:lnTo>
                  <a:lnTo>
                    <a:pt x="30875" y="2166456"/>
                  </a:lnTo>
                  <a:lnTo>
                    <a:pt x="22225" y="2164709"/>
                  </a:lnTo>
                  <a:close/>
                </a:path>
                <a:path w="11962130" h="7343775">
                  <a:moveTo>
                    <a:pt x="22225" y="2075765"/>
                  </a:moveTo>
                  <a:lnTo>
                    <a:pt x="13574" y="2077512"/>
                  </a:lnTo>
                  <a:lnTo>
                    <a:pt x="6509" y="2082275"/>
                  </a:lnTo>
                  <a:lnTo>
                    <a:pt x="1746" y="2089339"/>
                  </a:lnTo>
                  <a:lnTo>
                    <a:pt x="0" y="2098034"/>
                  </a:lnTo>
                  <a:lnTo>
                    <a:pt x="1746" y="2106685"/>
                  </a:lnTo>
                  <a:lnTo>
                    <a:pt x="6509" y="2113750"/>
                  </a:lnTo>
                  <a:lnTo>
                    <a:pt x="13574" y="2118513"/>
                  </a:lnTo>
                  <a:lnTo>
                    <a:pt x="22225" y="2120259"/>
                  </a:lnTo>
                  <a:lnTo>
                    <a:pt x="30872" y="2118513"/>
                  </a:lnTo>
                  <a:lnTo>
                    <a:pt x="37932" y="2113750"/>
                  </a:lnTo>
                  <a:lnTo>
                    <a:pt x="42690" y="2106685"/>
                  </a:lnTo>
                  <a:lnTo>
                    <a:pt x="44441" y="2098034"/>
                  </a:lnTo>
                  <a:lnTo>
                    <a:pt x="42703" y="2089339"/>
                  </a:lnTo>
                  <a:lnTo>
                    <a:pt x="37940" y="2082275"/>
                  </a:lnTo>
                  <a:lnTo>
                    <a:pt x="30875" y="2077512"/>
                  </a:lnTo>
                  <a:lnTo>
                    <a:pt x="22225" y="2075765"/>
                  </a:lnTo>
                  <a:close/>
                </a:path>
                <a:path w="11962130" h="7343775">
                  <a:moveTo>
                    <a:pt x="22225" y="1986821"/>
                  </a:moveTo>
                  <a:lnTo>
                    <a:pt x="13574" y="1988567"/>
                  </a:lnTo>
                  <a:lnTo>
                    <a:pt x="6509" y="1993330"/>
                  </a:lnTo>
                  <a:lnTo>
                    <a:pt x="1746" y="2000395"/>
                  </a:lnTo>
                  <a:lnTo>
                    <a:pt x="0" y="2009090"/>
                  </a:lnTo>
                  <a:lnTo>
                    <a:pt x="1746" y="2017741"/>
                  </a:lnTo>
                  <a:lnTo>
                    <a:pt x="6509" y="2024805"/>
                  </a:lnTo>
                  <a:lnTo>
                    <a:pt x="13574" y="2029568"/>
                  </a:lnTo>
                  <a:lnTo>
                    <a:pt x="22225" y="2031315"/>
                  </a:lnTo>
                  <a:lnTo>
                    <a:pt x="30872" y="2029568"/>
                  </a:lnTo>
                  <a:lnTo>
                    <a:pt x="37932" y="2024805"/>
                  </a:lnTo>
                  <a:lnTo>
                    <a:pt x="42690" y="2017741"/>
                  </a:lnTo>
                  <a:lnTo>
                    <a:pt x="44441" y="2009090"/>
                  </a:lnTo>
                  <a:lnTo>
                    <a:pt x="42703" y="2000395"/>
                  </a:lnTo>
                  <a:lnTo>
                    <a:pt x="37940" y="1993330"/>
                  </a:lnTo>
                  <a:lnTo>
                    <a:pt x="30875" y="1988567"/>
                  </a:lnTo>
                  <a:lnTo>
                    <a:pt x="22225" y="1986821"/>
                  </a:lnTo>
                  <a:close/>
                </a:path>
                <a:path w="11962130" h="7343775">
                  <a:moveTo>
                    <a:pt x="22225" y="1897876"/>
                  </a:moveTo>
                  <a:lnTo>
                    <a:pt x="13574" y="1899623"/>
                  </a:lnTo>
                  <a:lnTo>
                    <a:pt x="6509" y="1904386"/>
                  </a:lnTo>
                  <a:lnTo>
                    <a:pt x="1746" y="1911450"/>
                  </a:lnTo>
                  <a:lnTo>
                    <a:pt x="0" y="1920146"/>
                  </a:lnTo>
                  <a:lnTo>
                    <a:pt x="1746" y="1928797"/>
                  </a:lnTo>
                  <a:lnTo>
                    <a:pt x="6509" y="1935861"/>
                  </a:lnTo>
                  <a:lnTo>
                    <a:pt x="13574" y="1940624"/>
                  </a:lnTo>
                  <a:lnTo>
                    <a:pt x="22225" y="1942371"/>
                  </a:lnTo>
                  <a:lnTo>
                    <a:pt x="30872" y="1940624"/>
                  </a:lnTo>
                  <a:lnTo>
                    <a:pt x="37932" y="1935861"/>
                  </a:lnTo>
                  <a:lnTo>
                    <a:pt x="42690" y="1928797"/>
                  </a:lnTo>
                  <a:lnTo>
                    <a:pt x="44441" y="1920146"/>
                  </a:lnTo>
                  <a:lnTo>
                    <a:pt x="42703" y="1911450"/>
                  </a:lnTo>
                  <a:lnTo>
                    <a:pt x="37940" y="1904386"/>
                  </a:lnTo>
                  <a:lnTo>
                    <a:pt x="30875" y="1899623"/>
                  </a:lnTo>
                  <a:lnTo>
                    <a:pt x="22225" y="1897876"/>
                  </a:lnTo>
                  <a:close/>
                </a:path>
                <a:path w="11962130" h="7343775">
                  <a:moveTo>
                    <a:pt x="22225" y="1808932"/>
                  </a:moveTo>
                  <a:lnTo>
                    <a:pt x="13574" y="1810678"/>
                  </a:lnTo>
                  <a:lnTo>
                    <a:pt x="6509" y="1815441"/>
                  </a:lnTo>
                  <a:lnTo>
                    <a:pt x="1746" y="1822506"/>
                  </a:lnTo>
                  <a:lnTo>
                    <a:pt x="0" y="1831201"/>
                  </a:lnTo>
                  <a:lnTo>
                    <a:pt x="1746" y="1839852"/>
                  </a:lnTo>
                  <a:lnTo>
                    <a:pt x="6509" y="1846917"/>
                  </a:lnTo>
                  <a:lnTo>
                    <a:pt x="13574" y="1851680"/>
                  </a:lnTo>
                  <a:lnTo>
                    <a:pt x="22225" y="1853426"/>
                  </a:lnTo>
                  <a:lnTo>
                    <a:pt x="30872" y="1851680"/>
                  </a:lnTo>
                  <a:lnTo>
                    <a:pt x="37932" y="1846917"/>
                  </a:lnTo>
                  <a:lnTo>
                    <a:pt x="42690" y="1839852"/>
                  </a:lnTo>
                  <a:lnTo>
                    <a:pt x="44441" y="1831201"/>
                  </a:lnTo>
                  <a:lnTo>
                    <a:pt x="42703" y="1822506"/>
                  </a:lnTo>
                  <a:lnTo>
                    <a:pt x="37940" y="1815441"/>
                  </a:lnTo>
                  <a:lnTo>
                    <a:pt x="30875" y="1810678"/>
                  </a:lnTo>
                  <a:lnTo>
                    <a:pt x="22225" y="1808932"/>
                  </a:lnTo>
                  <a:close/>
                </a:path>
                <a:path w="11962130" h="7343775">
                  <a:moveTo>
                    <a:pt x="24898" y="1720030"/>
                  </a:moveTo>
                  <a:lnTo>
                    <a:pt x="16187" y="1721447"/>
                  </a:lnTo>
                  <a:lnTo>
                    <a:pt x="8946" y="1725938"/>
                  </a:lnTo>
                  <a:lnTo>
                    <a:pt x="3919" y="1732816"/>
                  </a:lnTo>
                  <a:lnTo>
                    <a:pt x="1844" y="1741439"/>
                  </a:lnTo>
                  <a:lnTo>
                    <a:pt x="3260" y="1750150"/>
                  </a:lnTo>
                  <a:lnTo>
                    <a:pt x="7751" y="1757390"/>
                  </a:lnTo>
                  <a:lnTo>
                    <a:pt x="14629" y="1762419"/>
                  </a:lnTo>
                  <a:lnTo>
                    <a:pt x="23207" y="1764493"/>
                  </a:lnTo>
                  <a:lnTo>
                    <a:pt x="31919" y="1763076"/>
                  </a:lnTo>
                  <a:lnTo>
                    <a:pt x="39159" y="1758580"/>
                  </a:lnTo>
                  <a:lnTo>
                    <a:pt x="44188" y="1751689"/>
                  </a:lnTo>
                  <a:lnTo>
                    <a:pt x="46263" y="1743085"/>
                  </a:lnTo>
                  <a:lnTo>
                    <a:pt x="44846" y="1734374"/>
                  </a:lnTo>
                  <a:lnTo>
                    <a:pt x="40355" y="1727133"/>
                  </a:lnTo>
                  <a:lnTo>
                    <a:pt x="33476" y="1722105"/>
                  </a:lnTo>
                  <a:lnTo>
                    <a:pt x="24898" y="1720030"/>
                  </a:lnTo>
                  <a:close/>
                </a:path>
                <a:path w="11962130" h="7343775">
                  <a:moveTo>
                    <a:pt x="32049" y="1631374"/>
                  </a:moveTo>
                  <a:lnTo>
                    <a:pt x="23278" y="1632349"/>
                  </a:lnTo>
                  <a:lnTo>
                    <a:pt x="15819" y="1636468"/>
                  </a:lnTo>
                  <a:lnTo>
                    <a:pt x="10450" y="1643083"/>
                  </a:lnTo>
                  <a:lnTo>
                    <a:pt x="7941" y="1651590"/>
                  </a:lnTo>
                  <a:lnTo>
                    <a:pt x="8914" y="1660361"/>
                  </a:lnTo>
                  <a:lnTo>
                    <a:pt x="13033" y="1667820"/>
                  </a:lnTo>
                  <a:lnTo>
                    <a:pt x="19649" y="1673189"/>
                  </a:lnTo>
                  <a:lnTo>
                    <a:pt x="28111" y="1675695"/>
                  </a:lnTo>
                  <a:lnTo>
                    <a:pt x="36883" y="1674720"/>
                  </a:lnTo>
                  <a:lnTo>
                    <a:pt x="44341" y="1670595"/>
                  </a:lnTo>
                  <a:lnTo>
                    <a:pt x="49712" y="1663967"/>
                  </a:lnTo>
                  <a:lnTo>
                    <a:pt x="52219" y="1655479"/>
                  </a:lnTo>
                  <a:lnTo>
                    <a:pt x="51246" y="1646707"/>
                  </a:lnTo>
                  <a:lnTo>
                    <a:pt x="47127" y="1639249"/>
                  </a:lnTo>
                  <a:lnTo>
                    <a:pt x="40512" y="1633880"/>
                  </a:lnTo>
                  <a:lnTo>
                    <a:pt x="32049" y="1631374"/>
                  </a:lnTo>
                  <a:close/>
                </a:path>
                <a:path w="11962130" h="7343775">
                  <a:moveTo>
                    <a:pt x="43486" y="1543164"/>
                  </a:moveTo>
                  <a:lnTo>
                    <a:pt x="34683" y="1543806"/>
                  </a:lnTo>
                  <a:lnTo>
                    <a:pt x="27075" y="1547642"/>
                  </a:lnTo>
                  <a:lnTo>
                    <a:pt x="21460" y="1554050"/>
                  </a:lnTo>
                  <a:lnTo>
                    <a:pt x="18632" y="1562456"/>
                  </a:lnTo>
                  <a:lnTo>
                    <a:pt x="19275" y="1571258"/>
                  </a:lnTo>
                  <a:lnTo>
                    <a:pt x="23110" y="1578866"/>
                  </a:lnTo>
                  <a:lnTo>
                    <a:pt x="29518" y="1584481"/>
                  </a:lnTo>
                  <a:lnTo>
                    <a:pt x="37880" y="1587304"/>
                  </a:lnTo>
                  <a:lnTo>
                    <a:pt x="46682" y="1586660"/>
                  </a:lnTo>
                  <a:lnTo>
                    <a:pt x="54291" y="1582820"/>
                  </a:lnTo>
                  <a:lnTo>
                    <a:pt x="59908" y="1576399"/>
                  </a:lnTo>
                  <a:lnTo>
                    <a:pt x="62734" y="1568011"/>
                  </a:lnTo>
                  <a:lnTo>
                    <a:pt x="62091" y="1559209"/>
                  </a:lnTo>
                  <a:lnTo>
                    <a:pt x="58256" y="1551601"/>
                  </a:lnTo>
                  <a:lnTo>
                    <a:pt x="51848" y="1545986"/>
                  </a:lnTo>
                  <a:lnTo>
                    <a:pt x="43486" y="1543164"/>
                  </a:lnTo>
                  <a:close/>
                </a:path>
                <a:path w="11962130" h="7343775">
                  <a:moveTo>
                    <a:pt x="59334" y="1455637"/>
                  </a:moveTo>
                  <a:lnTo>
                    <a:pt x="50510" y="1455835"/>
                  </a:lnTo>
                  <a:lnTo>
                    <a:pt x="42718" y="1459282"/>
                  </a:lnTo>
                  <a:lnTo>
                    <a:pt x="36788" y="1465399"/>
                  </a:lnTo>
                  <a:lnTo>
                    <a:pt x="33540" y="1473653"/>
                  </a:lnTo>
                  <a:lnTo>
                    <a:pt x="33715" y="1481423"/>
                  </a:lnTo>
                  <a:lnTo>
                    <a:pt x="33739" y="1482476"/>
                  </a:lnTo>
                  <a:lnTo>
                    <a:pt x="37185" y="1490268"/>
                  </a:lnTo>
                  <a:lnTo>
                    <a:pt x="43302" y="1496199"/>
                  </a:lnTo>
                  <a:lnTo>
                    <a:pt x="51512" y="1499439"/>
                  </a:lnTo>
                  <a:lnTo>
                    <a:pt x="60335" y="1499240"/>
                  </a:lnTo>
                  <a:lnTo>
                    <a:pt x="68128" y="1495788"/>
                  </a:lnTo>
                  <a:lnTo>
                    <a:pt x="74061" y="1489657"/>
                  </a:lnTo>
                  <a:lnTo>
                    <a:pt x="77306" y="1481423"/>
                  </a:lnTo>
                  <a:lnTo>
                    <a:pt x="77131" y="1473653"/>
                  </a:lnTo>
                  <a:lnTo>
                    <a:pt x="77107" y="1472600"/>
                  </a:lnTo>
                  <a:lnTo>
                    <a:pt x="73660" y="1464808"/>
                  </a:lnTo>
                  <a:lnTo>
                    <a:pt x="67543" y="1458877"/>
                  </a:lnTo>
                  <a:lnTo>
                    <a:pt x="59334" y="1455637"/>
                  </a:lnTo>
                  <a:close/>
                </a:path>
                <a:path w="11962130" h="7343775">
                  <a:moveTo>
                    <a:pt x="70677" y="1368758"/>
                  </a:moveTo>
                  <a:lnTo>
                    <a:pt x="62721" y="1371808"/>
                  </a:lnTo>
                  <a:lnTo>
                    <a:pt x="56489" y="1377618"/>
                  </a:lnTo>
                  <a:lnTo>
                    <a:pt x="52830" y="1385697"/>
                  </a:lnTo>
                  <a:lnTo>
                    <a:pt x="52584" y="1394519"/>
                  </a:lnTo>
                  <a:lnTo>
                    <a:pt x="55633" y="1402474"/>
                  </a:lnTo>
                  <a:lnTo>
                    <a:pt x="61444" y="1408706"/>
                  </a:lnTo>
                  <a:lnTo>
                    <a:pt x="69479" y="1412356"/>
                  </a:lnTo>
                  <a:lnTo>
                    <a:pt x="78301" y="1412602"/>
                  </a:lnTo>
                  <a:lnTo>
                    <a:pt x="86258" y="1409547"/>
                  </a:lnTo>
                  <a:lnTo>
                    <a:pt x="92492" y="1403724"/>
                  </a:lnTo>
                  <a:lnTo>
                    <a:pt x="96147" y="1395663"/>
                  </a:lnTo>
                  <a:lnTo>
                    <a:pt x="96394" y="1386841"/>
                  </a:lnTo>
                  <a:lnTo>
                    <a:pt x="93344" y="1378886"/>
                  </a:lnTo>
                  <a:lnTo>
                    <a:pt x="87534" y="1372654"/>
                  </a:lnTo>
                  <a:lnTo>
                    <a:pt x="79499" y="1369005"/>
                  </a:lnTo>
                  <a:lnTo>
                    <a:pt x="70677" y="1368758"/>
                  </a:lnTo>
                  <a:close/>
                </a:path>
                <a:path w="11962130" h="7343775">
                  <a:moveTo>
                    <a:pt x="95125" y="1282792"/>
                  </a:moveTo>
                  <a:lnTo>
                    <a:pt x="87028" y="1285444"/>
                  </a:lnTo>
                  <a:lnTo>
                    <a:pt x="80516" y="1290939"/>
                  </a:lnTo>
                  <a:lnTo>
                    <a:pt x="76460" y="1298826"/>
                  </a:lnTo>
                  <a:lnTo>
                    <a:pt x="75777" y="1307625"/>
                  </a:lnTo>
                  <a:lnTo>
                    <a:pt x="78429" y="1315723"/>
                  </a:lnTo>
                  <a:lnTo>
                    <a:pt x="83923" y="1322234"/>
                  </a:lnTo>
                  <a:lnTo>
                    <a:pt x="91768" y="1326278"/>
                  </a:lnTo>
                  <a:lnTo>
                    <a:pt x="100568" y="1326960"/>
                  </a:lnTo>
                  <a:lnTo>
                    <a:pt x="108666" y="1324304"/>
                  </a:lnTo>
                  <a:lnTo>
                    <a:pt x="115181" y="1318796"/>
                  </a:lnTo>
                  <a:lnTo>
                    <a:pt x="119231" y="1310927"/>
                  </a:lnTo>
                  <a:lnTo>
                    <a:pt x="119915" y="1302128"/>
                  </a:lnTo>
                  <a:lnTo>
                    <a:pt x="117263" y="1294031"/>
                  </a:lnTo>
                  <a:lnTo>
                    <a:pt x="111768" y="1287519"/>
                  </a:lnTo>
                  <a:lnTo>
                    <a:pt x="103924" y="1283475"/>
                  </a:lnTo>
                  <a:lnTo>
                    <a:pt x="95125" y="1282792"/>
                  </a:lnTo>
                  <a:close/>
                </a:path>
                <a:path w="11962130" h="7343775">
                  <a:moveTo>
                    <a:pt x="123816" y="1198149"/>
                  </a:moveTo>
                  <a:lnTo>
                    <a:pt x="115598" y="1200397"/>
                  </a:lnTo>
                  <a:lnTo>
                    <a:pt x="108822" y="1205563"/>
                  </a:lnTo>
                  <a:lnTo>
                    <a:pt x="104381" y="1213241"/>
                  </a:lnTo>
                  <a:lnTo>
                    <a:pt x="103263" y="1221995"/>
                  </a:lnTo>
                  <a:lnTo>
                    <a:pt x="105511" y="1230213"/>
                  </a:lnTo>
                  <a:lnTo>
                    <a:pt x="110677" y="1236988"/>
                  </a:lnTo>
                  <a:lnTo>
                    <a:pt x="118313" y="1241416"/>
                  </a:lnTo>
                  <a:lnTo>
                    <a:pt x="127067" y="1242532"/>
                  </a:lnTo>
                  <a:lnTo>
                    <a:pt x="135287" y="1240279"/>
                  </a:lnTo>
                  <a:lnTo>
                    <a:pt x="142067" y="1235101"/>
                  </a:lnTo>
                  <a:lnTo>
                    <a:pt x="146502" y="1227442"/>
                  </a:lnTo>
                  <a:lnTo>
                    <a:pt x="147619" y="1218687"/>
                  </a:lnTo>
                  <a:lnTo>
                    <a:pt x="145371" y="1210469"/>
                  </a:lnTo>
                  <a:lnTo>
                    <a:pt x="140205" y="1203693"/>
                  </a:lnTo>
                  <a:lnTo>
                    <a:pt x="132570" y="1199267"/>
                  </a:lnTo>
                  <a:lnTo>
                    <a:pt x="123816" y="1198149"/>
                  </a:lnTo>
                  <a:close/>
                </a:path>
                <a:path w="11962130" h="7343775">
                  <a:moveTo>
                    <a:pt x="156670" y="1115037"/>
                  </a:moveTo>
                  <a:lnTo>
                    <a:pt x="148352" y="1116879"/>
                  </a:lnTo>
                  <a:lnTo>
                    <a:pt x="141331" y="1121707"/>
                  </a:lnTo>
                  <a:lnTo>
                    <a:pt x="136519" y="1129157"/>
                  </a:lnTo>
                  <a:lnTo>
                    <a:pt x="134974" y="1137846"/>
                  </a:lnTo>
                  <a:lnTo>
                    <a:pt x="136817" y="1146164"/>
                  </a:lnTo>
                  <a:lnTo>
                    <a:pt x="141644" y="1153185"/>
                  </a:lnTo>
                  <a:lnTo>
                    <a:pt x="149053" y="1157980"/>
                  </a:lnTo>
                  <a:lnTo>
                    <a:pt x="157743" y="1159525"/>
                  </a:lnTo>
                  <a:lnTo>
                    <a:pt x="166063" y="1157678"/>
                  </a:lnTo>
                  <a:lnTo>
                    <a:pt x="173089" y="1152839"/>
                  </a:lnTo>
                  <a:lnTo>
                    <a:pt x="177893" y="1145406"/>
                  </a:lnTo>
                  <a:lnTo>
                    <a:pt x="179439" y="1136717"/>
                  </a:lnTo>
                  <a:lnTo>
                    <a:pt x="177596" y="1128398"/>
                  </a:lnTo>
                  <a:lnTo>
                    <a:pt x="172769" y="1121378"/>
                  </a:lnTo>
                  <a:lnTo>
                    <a:pt x="165360" y="1116582"/>
                  </a:lnTo>
                  <a:lnTo>
                    <a:pt x="156670" y="1115037"/>
                  </a:lnTo>
                  <a:close/>
                </a:path>
                <a:path w="11962130" h="7343775">
                  <a:moveTo>
                    <a:pt x="193623" y="1033657"/>
                  </a:moveTo>
                  <a:lnTo>
                    <a:pt x="185223" y="1035086"/>
                  </a:lnTo>
                  <a:lnTo>
                    <a:pt x="177973" y="1039561"/>
                  </a:lnTo>
                  <a:lnTo>
                    <a:pt x="172800" y="1046765"/>
                  </a:lnTo>
                  <a:lnTo>
                    <a:pt x="170827" y="1055367"/>
                  </a:lnTo>
                  <a:lnTo>
                    <a:pt x="172256" y="1063766"/>
                  </a:lnTo>
                  <a:lnTo>
                    <a:pt x="176730" y="1071016"/>
                  </a:lnTo>
                  <a:lnTo>
                    <a:pt x="183893" y="1076172"/>
                  </a:lnTo>
                  <a:lnTo>
                    <a:pt x="192496" y="1078144"/>
                  </a:lnTo>
                  <a:lnTo>
                    <a:pt x="200897" y="1076711"/>
                  </a:lnTo>
                  <a:lnTo>
                    <a:pt x="208153" y="1072224"/>
                  </a:lnTo>
                  <a:lnTo>
                    <a:pt x="213320" y="1065038"/>
                  </a:lnTo>
                  <a:lnTo>
                    <a:pt x="215293" y="1056436"/>
                  </a:lnTo>
                  <a:lnTo>
                    <a:pt x="213863" y="1048036"/>
                  </a:lnTo>
                  <a:lnTo>
                    <a:pt x="209388" y="1040786"/>
                  </a:lnTo>
                  <a:lnTo>
                    <a:pt x="202225" y="1035630"/>
                  </a:lnTo>
                  <a:lnTo>
                    <a:pt x="193623" y="1033657"/>
                  </a:lnTo>
                  <a:close/>
                </a:path>
                <a:path w="11962130" h="7343775">
                  <a:moveTo>
                    <a:pt x="234551" y="954208"/>
                  </a:moveTo>
                  <a:lnTo>
                    <a:pt x="226092" y="955226"/>
                  </a:lnTo>
                  <a:lnTo>
                    <a:pt x="218632" y="959343"/>
                  </a:lnTo>
                  <a:lnTo>
                    <a:pt x="213113" y="966285"/>
                  </a:lnTo>
                  <a:lnTo>
                    <a:pt x="210724" y="974781"/>
                  </a:lnTo>
                  <a:lnTo>
                    <a:pt x="211742" y="983240"/>
                  </a:lnTo>
                  <a:lnTo>
                    <a:pt x="215858" y="990701"/>
                  </a:lnTo>
                  <a:lnTo>
                    <a:pt x="222761" y="996199"/>
                  </a:lnTo>
                  <a:lnTo>
                    <a:pt x="231258" y="998588"/>
                  </a:lnTo>
                  <a:lnTo>
                    <a:pt x="239719" y="997565"/>
                  </a:lnTo>
                  <a:lnTo>
                    <a:pt x="247185" y="993437"/>
                  </a:lnTo>
                  <a:lnTo>
                    <a:pt x="252695" y="986511"/>
                  </a:lnTo>
                  <a:lnTo>
                    <a:pt x="255085" y="978015"/>
                  </a:lnTo>
                  <a:lnTo>
                    <a:pt x="254066" y="969556"/>
                  </a:lnTo>
                  <a:lnTo>
                    <a:pt x="249950" y="962096"/>
                  </a:lnTo>
                  <a:lnTo>
                    <a:pt x="243047" y="956598"/>
                  </a:lnTo>
                  <a:lnTo>
                    <a:pt x="234551" y="954208"/>
                  </a:lnTo>
                  <a:close/>
                </a:path>
                <a:path w="11962130" h="7343775">
                  <a:moveTo>
                    <a:pt x="279348" y="876878"/>
                  </a:moveTo>
                  <a:lnTo>
                    <a:pt x="270850" y="877489"/>
                  </a:lnTo>
                  <a:lnTo>
                    <a:pt x="263200" y="881241"/>
                  </a:lnTo>
                  <a:lnTo>
                    <a:pt x="257354" y="887910"/>
                  </a:lnTo>
                  <a:lnTo>
                    <a:pt x="254558" y="896281"/>
                  </a:lnTo>
                  <a:lnTo>
                    <a:pt x="255169" y="904780"/>
                  </a:lnTo>
                  <a:lnTo>
                    <a:pt x="258922" y="912429"/>
                  </a:lnTo>
                  <a:lnTo>
                    <a:pt x="265553" y="918253"/>
                  </a:lnTo>
                  <a:lnTo>
                    <a:pt x="273924" y="921048"/>
                  </a:lnTo>
                  <a:lnTo>
                    <a:pt x="282425" y="920433"/>
                  </a:lnTo>
                  <a:lnTo>
                    <a:pt x="290080" y="916669"/>
                  </a:lnTo>
                  <a:lnTo>
                    <a:pt x="295917" y="910015"/>
                  </a:lnTo>
                  <a:lnTo>
                    <a:pt x="298713" y="901644"/>
                  </a:lnTo>
                  <a:lnTo>
                    <a:pt x="298102" y="893146"/>
                  </a:lnTo>
                  <a:lnTo>
                    <a:pt x="294350" y="885497"/>
                  </a:lnTo>
                  <a:lnTo>
                    <a:pt x="287719" y="879673"/>
                  </a:lnTo>
                  <a:lnTo>
                    <a:pt x="279348" y="876878"/>
                  </a:lnTo>
                  <a:close/>
                </a:path>
                <a:path w="11962130" h="7343775">
                  <a:moveTo>
                    <a:pt x="327919" y="801853"/>
                  </a:moveTo>
                  <a:lnTo>
                    <a:pt x="319401" y="802050"/>
                  </a:lnTo>
                  <a:lnTo>
                    <a:pt x="311579" y="805427"/>
                  </a:lnTo>
                  <a:lnTo>
                    <a:pt x="305415" y="811805"/>
                  </a:lnTo>
                  <a:lnTo>
                    <a:pt x="302217" y="820030"/>
                  </a:lnTo>
                  <a:lnTo>
                    <a:pt x="302391" y="827531"/>
                  </a:lnTo>
                  <a:lnTo>
                    <a:pt x="302414" y="828548"/>
                  </a:lnTo>
                  <a:lnTo>
                    <a:pt x="305791" y="836371"/>
                  </a:lnTo>
                  <a:lnTo>
                    <a:pt x="312131" y="842510"/>
                  </a:lnTo>
                  <a:lnTo>
                    <a:pt x="320357" y="845708"/>
                  </a:lnTo>
                  <a:lnTo>
                    <a:pt x="328878" y="845506"/>
                  </a:lnTo>
                  <a:lnTo>
                    <a:pt x="336707" y="842118"/>
                  </a:lnTo>
                  <a:lnTo>
                    <a:pt x="342860" y="835756"/>
                  </a:lnTo>
                  <a:lnTo>
                    <a:pt x="346059" y="827531"/>
                  </a:lnTo>
                  <a:lnTo>
                    <a:pt x="345886" y="820030"/>
                  </a:lnTo>
                  <a:lnTo>
                    <a:pt x="345862" y="819013"/>
                  </a:lnTo>
                  <a:lnTo>
                    <a:pt x="342485" y="811190"/>
                  </a:lnTo>
                  <a:lnTo>
                    <a:pt x="336144" y="805051"/>
                  </a:lnTo>
                  <a:lnTo>
                    <a:pt x="327919" y="801853"/>
                  </a:lnTo>
                  <a:close/>
                </a:path>
                <a:path w="11962130" h="7343775">
                  <a:moveTo>
                    <a:pt x="371591" y="729097"/>
                  </a:moveTo>
                  <a:lnTo>
                    <a:pt x="363617" y="732098"/>
                  </a:lnTo>
                  <a:lnTo>
                    <a:pt x="357158" y="738176"/>
                  </a:lnTo>
                  <a:lnTo>
                    <a:pt x="353572" y="746240"/>
                  </a:lnTo>
                  <a:lnTo>
                    <a:pt x="353364" y="754757"/>
                  </a:lnTo>
                  <a:lnTo>
                    <a:pt x="356364" y="762731"/>
                  </a:lnTo>
                  <a:lnTo>
                    <a:pt x="362405" y="769165"/>
                  </a:lnTo>
                  <a:lnTo>
                    <a:pt x="370470" y="772751"/>
                  </a:lnTo>
                  <a:lnTo>
                    <a:pt x="378991" y="772955"/>
                  </a:lnTo>
                  <a:lnTo>
                    <a:pt x="386972" y="769943"/>
                  </a:lnTo>
                  <a:lnTo>
                    <a:pt x="393421" y="763880"/>
                  </a:lnTo>
                  <a:lnTo>
                    <a:pt x="397007" y="755816"/>
                  </a:lnTo>
                  <a:lnTo>
                    <a:pt x="397215" y="747299"/>
                  </a:lnTo>
                  <a:lnTo>
                    <a:pt x="394214" y="739325"/>
                  </a:lnTo>
                  <a:lnTo>
                    <a:pt x="388172" y="732891"/>
                  </a:lnTo>
                  <a:lnTo>
                    <a:pt x="380109" y="729305"/>
                  </a:lnTo>
                  <a:lnTo>
                    <a:pt x="371591" y="729097"/>
                  </a:lnTo>
                  <a:close/>
                </a:path>
                <a:path w="11962130" h="7343775">
                  <a:moveTo>
                    <a:pt x="427331" y="658793"/>
                  </a:moveTo>
                  <a:lnTo>
                    <a:pt x="419221" y="661403"/>
                  </a:lnTo>
                  <a:lnTo>
                    <a:pt x="412473" y="667160"/>
                  </a:lnTo>
                  <a:lnTo>
                    <a:pt x="408499" y="675040"/>
                  </a:lnTo>
                  <a:lnTo>
                    <a:pt x="407877" y="683537"/>
                  </a:lnTo>
                  <a:lnTo>
                    <a:pt x="410486" y="691647"/>
                  </a:lnTo>
                  <a:lnTo>
                    <a:pt x="416208" y="698367"/>
                  </a:lnTo>
                  <a:lnTo>
                    <a:pt x="424088" y="702341"/>
                  </a:lnTo>
                  <a:lnTo>
                    <a:pt x="432589" y="702959"/>
                  </a:lnTo>
                  <a:lnTo>
                    <a:pt x="440708" y="700339"/>
                  </a:lnTo>
                  <a:lnTo>
                    <a:pt x="447443" y="694598"/>
                  </a:lnTo>
                  <a:lnTo>
                    <a:pt x="451417" y="686718"/>
                  </a:lnTo>
                  <a:lnTo>
                    <a:pt x="452039" y="678220"/>
                  </a:lnTo>
                  <a:lnTo>
                    <a:pt x="449430" y="670109"/>
                  </a:lnTo>
                  <a:lnTo>
                    <a:pt x="443708" y="663389"/>
                  </a:lnTo>
                  <a:lnTo>
                    <a:pt x="435828" y="659416"/>
                  </a:lnTo>
                  <a:lnTo>
                    <a:pt x="427331" y="658793"/>
                  </a:lnTo>
                  <a:close/>
                </a:path>
                <a:path w="11962130" h="7343775">
                  <a:moveTo>
                    <a:pt x="486422" y="591313"/>
                  </a:moveTo>
                  <a:lnTo>
                    <a:pt x="478198" y="593539"/>
                  </a:lnTo>
                  <a:lnTo>
                    <a:pt x="471187" y="598972"/>
                  </a:lnTo>
                  <a:lnTo>
                    <a:pt x="466848" y="606656"/>
                  </a:lnTo>
                  <a:lnTo>
                    <a:pt x="465827" y="615115"/>
                  </a:lnTo>
                  <a:lnTo>
                    <a:pt x="468053" y="623339"/>
                  </a:lnTo>
                  <a:lnTo>
                    <a:pt x="473452" y="630321"/>
                  </a:lnTo>
                  <a:lnTo>
                    <a:pt x="481137" y="634660"/>
                  </a:lnTo>
                  <a:lnTo>
                    <a:pt x="489599" y="635677"/>
                  </a:lnTo>
                  <a:lnTo>
                    <a:pt x="497833" y="633441"/>
                  </a:lnTo>
                  <a:lnTo>
                    <a:pt x="504831" y="628022"/>
                  </a:lnTo>
                  <a:lnTo>
                    <a:pt x="509170" y="620337"/>
                  </a:lnTo>
                  <a:lnTo>
                    <a:pt x="510191" y="611879"/>
                  </a:lnTo>
                  <a:lnTo>
                    <a:pt x="507965" y="603655"/>
                  </a:lnTo>
                  <a:lnTo>
                    <a:pt x="502565" y="596673"/>
                  </a:lnTo>
                  <a:lnTo>
                    <a:pt x="494880" y="592334"/>
                  </a:lnTo>
                  <a:lnTo>
                    <a:pt x="486422" y="591313"/>
                  </a:lnTo>
                  <a:close/>
                </a:path>
                <a:path w="11962130" h="7343775">
                  <a:moveTo>
                    <a:pt x="549851" y="526816"/>
                  </a:moveTo>
                  <a:lnTo>
                    <a:pt x="541451" y="528243"/>
                  </a:lnTo>
                  <a:lnTo>
                    <a:pt x="533953" y="532979"/>
                  </a:lnTo>
                  <a:lnTo>
                    <a:pt x="528897" y="540213"/>
                  </a:lnTo>
                  <a:lnTo>
                    <a:pt x="527070" y="548535"/>
                  </a:lnTo>
                  <a:lnTo>
                    <a:pt x="528497" y="556935"/>
                  </a:lnTo>
                  <a:lnTo>
                    <a:pt x="533203" y="564401"/>
                  </a:lnTo>
                  <a:lnTo>
                    <a:pt x="540437" y="569457"/>
                  </a:lnTo>
                  <a:lnTo>
                    <a:pt x="548763" y="571280"/>
                  </a:lnTo>
                  <a:lnTo>
                    <a:pt x="557172" y="569843"/>
                  </a:lnTo>
                  <a:lnTo>
                    <a:pt x="564657" y="565120"/>
                  </a:lnTo>
                  <a:lnTo>
                    <a:pt x="569713" y="557887"/>
                  </a:lnTo>
                  <a:lnTo>
                    <a:pt x="571540" y="549565"/>
                  </a:lnTo>
                  <a:lnTo>
                    <a:pt x="570113" y="541165"/>
                  </a:lnTo>
                  <a:lnTo>
                    <a:pt x="565407" y="533698"/>
                  </a:lnTo>
                  <a:lnTo>
                    <a:pt x="558173" y="528642"/>
                  </a:lnTo>
                  <a:lnTo>
                    <a:pt x="549851" y="526816"/>
                  </a:lnTo>
                  <a:close/>
                </a:path>
                <a:path w="11962130" h="7343775">
                  <a:moveTo>
                    <a:pt x="615388" y="465591"/>
                  </a:moveTo>
                  <a:lnTo>
                    <a:pt x="606929" y="466611"/>
                  </a:lnTo>
                  <a:lnTo>
                    <a:pt x="599211" y="470980"/>
                  </a:lnTo>
                  <a:lnTo>
                    <a:pt x="593811" y="477962"/>
                  </a:lnTo>
                  <a:lnTo>
                    <a:pt x="591585" y="486186"/>
                  </a:lnTo>
                  <a:lnTo>
                    <a:pt x="592606" y="494645"/>
                  </a:lnTo>
                  <a:lnTo>
                    <a:pt x="596945" y="502329"/>
                  </a:lnTo>
                  <a:lnTo>
                    <a:pt x="603927" y="507728"/>
                  </a:lnTo>
                  <a:lnTo>
                    <a:pt x="612155" y="509951"/>
                  </a:lnTo>
                  <a:lnTo>
                    <a:pt x="620624" y="508922"/>
                  </a:lnTo>
                  <a:lnTo>
                    <a:pt x="628328" y="504565"/>
                  </a:lnTo>
                  <a:lnTo>
                    <a:pt x="633727" y="497584"/>
                  </a:lnTo>
                  <a:lnTo>
                    <a:pt x="635953" y="489360"/>
                  </a:lnTo>
                  <a:lnTo>
                    <a:pt x="634933" y="480900"/>
                  </a:lnTo>
                  <a:lnTo>
                    <a:pt x="630594" y="473215"/>
                  </a:lnTo>
                  <a:lnTo>
                    <a:pt x="623613" y="467817"/>
                  </a:lnTo>
                  <a:lnTo>
                    <a:pt x="615388" y="465591"/>
                  </a:lnTo>
                  <a:close/>
                </a:path>
                <a:path w="11962130" h="7343775">
                  <a:moveTo>
                    <a:pt x="683821" y="407654"/>
                  </a:moveTo>
                  <a:lnTo>
                    <a:pt x="675323" y="408276"/>
                  </a:lnTo>
                  <a:lnTo>
                    <a:pt x="667407" y="412277"/>
                  </a:lnTo>
                  <a:lnTo>
                    <a:pt x="661687" y="418997"/>
                  </a:lnTo>
                  <a:lnTo>
                    <a:pt x="659077" y="427108"/>
                  </a:lnTo>
                  <a:lnTo>
                    <a:pt x="659699" y="435606"/>
                  </a:lnTo>
                  <a:lnTo>
                    <a:pt x="663674" y="443486"/>
                  </a:lnTo>
                  <a:lnTo>
                    <a:pt x="670394" y="449207"/>
                  </a:lnTo>
                  <a:lnTo>
                    <a:pt x="678508" y="451813"/>
                  </a:lnTo>
                  <a:lnTo>
                    <a:pt x="687015" y="451183"/>
                  </a:lnTo>
                  <a:lnTo>
                    <a:pt x="694916" y="447193"/>
                  </a:lnTo>
                  <a:lnTo>
                    <a:pt x="700637" y="440473"/>
                  </a:lnTo>
                  <a:lnTo>
                    <a:pt x="703247" y="432363"/>
                  </a:lnTo>
                  <a:lnTo>
                    <a:pt x="702625" y="423866"/>
                  </a:lnTo>
                  <a:lnTo>
                    <a:pt x="698651" y="415985"/>
                  </a:lnTo>
                  <a:lnTo>
                    <a:pt x="691931" y="410264"/>
                  </a:lnTo>
                  <a:lnTo>
                    <a:pt x="683821" y="407654"/>
                  </a:lnTo>
                  <a:close/>
                </a:path>
                <a:path w="11962130" h="7343775">
                  <a:moveTo>
                    <a:pt x="755051" y="353154"/>
                  </a:moveTo>
                  <a:lnTo>
                    <a:pt x="746534" y="353362"/>
                  </a:lnTo>
                  <a:lnTo>
                    <a:pt x="738433" y="356974"/>
                  </a:lnTo>
                  <a:lnTo>
                    <a:pt x="732392" y="363407"/>
                  </a:lnTo>
                  <a:lnTo>
                    <a:pt x="729391" y="371382"/>
                  </a:lnTo>
                  <a:lnTo>
                    <a:pt x="729571" y="378779"/>
                  </a:lnTo>
                  <a:lnTo>
                    <a:pt x="729599" y="379900"/>
                  </a:lnTo>
                  <a:lnTo>
                    <a:pt x="733184" y="387964"/>
                  </a:lnTo>
                  <a:lnTo>
                    <a:pt x="739619" y="394005"/>
                  </a:lnTo>
                  <a:lnTo>
                    <a:pt x="747597" y="397003"/>
                  </a:lnTo>
                  <a:lnTo>
                    <a:pt x="756126" y="396787"/>
                  </a:lnTo>
                  <a:lnTo>
                    <a:pt x="764211" y="393186"/>
                  </a:lnTo>
                  <a:lnTo>
                    <a:pt x="770252" y="386753"/>
                  </a:lnTo>
                  <a:lnTo>
                    <a:pt x="773253" y="378779"/>
                  </a:lnTo>
                  <a:lnTo>
                    <a:pt x="773073" y="371382"/>
                  </a:lnTo>
                  <a:lnTo>
                    <a:pt x="773045" y="370261"/>
                  </a:lnTo>
                  <a:lnTo>
                    <a:pt x="769459" y="362197"/>
                  </a:lnTo>
                  <a:lnTo>
                    <a:pt x="763026" y="356155"/>
                  </a:lnTo>
                  <a:lnTo>
                    <a:pt x="755051" y="353154"/>
                  </a:lnTo>
                  <a:close/>
                </a:path>
                <a:path w="11962130" h="7343775">
                  <a:moveTo>
                    <a:pt x="820334" y="302023"/>
                  </a:moveTo>
                  <a:lnTo>
                    <a:pt x="812071" y="305245"/>
                  </a:lnTo>
                  <a:lnTo>
                    <a:pt x="805731" y="311384"/>
                  </a:lnTo>
                  <a:lnTo>
                    <a:pt x="802354" y="319207"/>
                  </a:lnTo>
                  <a:lnTo>
                    <a:pt x="802156" y="327724"/>
                  </a:lnTo>
                  <a:lnTo>
                    <a:pt x="805355" y="335950"/>
                  </a:lnTo>
                  <a:lnTo>
                    <a:pt x="811495" y="342290"/>
                  </a:lnTo>
                  <a:lnTo>
                    <a:pt x="819321" y="345664"/>
                  </a:lnTo>
                  <a:lnTo>
                    <a:pt x="827850" y="345854"/>
                  </a:lnTo>
                  <a:lnTo>
                    <a:pt x="836098" y="342642"/>
                  </a:lnTo>
                  <a:lnTo>
                    <a:pt x="842438" y="336502"/>
                  </a:lnTo>
                  <a:lnTo>
                    <a:pt x="845814" y="328680"/>
                  </a:lnTo>
                  <a:lnTo>
                    <a:pt x="846012" y="320162"/>
                  </a:lnTo>
                  <a:lnTo>
                    <a:pt x="842813" y="311937"/>
                  </a:lnTo>
                  <a:lnTo>
                    <a:pt x="836674" y="305596"/>
                  </a:lnTo>
                  <a:lnTo>
                    <a:pt x="828852" y="302220"/>
                  </a:lnTo>
                  <a:lnTo>
                    <a:pt x="820334" y="302023"/>
                  </a:lnTo>
                  <a:close/>
                </a:path>
                <a:path w="11962130" h="7343775">
                  <a:moveTo>
                    <a:pt x="896594" y="254378"/>
                  </a:moveTo>
                  <a:lnTo>
                    <a:pt x="888184" y="257196"/>
                  </a:lnTo>
                  <a:lnTo>
                    <a:pt x="881553" y="263020"/>
                  </a:lnTo>
                  <a:lnTo>
                    <a:pt x="877801" y="270670"/>
                  </a:lnTo>
                  <a:lnTo>
                    <a:pt x="877190" y="279168"/>
                  </a:lnTo>
                  <a:lnTo>
                    <a:pt x="879985" y="287539"/>
                  </a:lnTo>
                  <a:lnTo>
                    <a:pt x="885810" y="294169"/>
                  </a:lnTo>
                  <a:lnTo>
                    <a:pt x="893464" y="297919"/>
                  </a:lnTo>
                  <a:lnTo>
                    <a:pt x="901974" y="298523"/>
                  </a:lnTo>
                  <a:lnTo>
                    <a:pt x="910367" y="295715"/>
                  </a:lnTo>
                  <a:lnTo>
                    <a:pt x="916998" y="289891"/>
                  </a:lnTo>
                  <a:lnTo>
                    <a:pt x="920750" y="282242"/>
                  </a:lnTo>
                  <a:lnTo>
                    <a:pt x="921361" y="273743"/>
                  </a:lnTo>
                  <a:lnTo>
                    <a:pt x="918565" y="265372"/>
                  </a:lnTo>
                  <a:lnTo>
                    <a:pt x="912741" y="258741"/>
                  </a:lnTo>
                  <a:lnTo>
                    <a:pt x="905092" y="254989"/>
                  </a:lnTo>
                  <a:lnTo>
                    <a:pt x="896594" y="254378"/>
                  </a:lnTo>
                  <a:close/>
                </a:path>
                <a:path w="11962130" h="7343775">
                  <a:moveTo>
                    <a:pt x="975102" y="210559"/>
                  </a:moveTo>
                  <a:lnTo>
                    <a:pt x="966567" y="212968"/>
                  </a:lnTo>
                  <a:lnTo>
                    <a:pt x="959663" y="218467"/>
                  </a:lnTo>
                  <a:lnTo>
                    <a:pt x="955547" y="225927"/>
                  </a:lnTo>
                  <a:lnTo>
                    <a:pt x="954529" y="234386"/>
                  </a:lnTo>
                  <a:lnTo>
                    <a:pt x="956919" y="242882"/>
                  </a:lnTo>
                  <a:lnTo>
                    <a:pt x="962418" y="249785"/>
                  </a:lnTo>
                  <a:lnTo>
                    <a:pt x="969882" y="253899"/>
                  </a:lnTo>
                  <a:lnTo>
                    <a:pt x="978353" y="254911"/>
                  </a:lnTo>
                  <a:lnTo>
                    <a:pt x="986872" y="252510"/>
                  </a:lnTo>
                  <a:lnTo>
                    <a:pt x="993775" y="247012"/>
                  </a:lnTo>
                  <a:lnTo>
                    <a:pt x="997891" y="239552"/>
                  </a:lnTo>
                  <a:lnTo>
                    <a:pt x="998910" y="231093"/>
                  </a:lnTo>
                  <a:lnTo>
                    <a:pt x="996520" y="222596"/>
                  </a:lnTo>
                  <a:lnTo>
                    <a:pt x="991021" y="215693"/>
                  </a:lnTo>
                  <a:lnTo>
                    <a:pt x="983561" y="211577"/>
                  </a:lnTo>
                  <a:lnTo>
                    <a:pt x="975102" y="210559"/>
                  </a:lnTo>
                  <a:close/>
                </a:path>
                <a:path w="11962130" h="7343775">
                  <a:moveTo>
                    <a:pt x="1055695" y="170677"/>
                  </a:moveTo>
                  <a:lnTo>
                    <a:pt x="1047052" y="172669"/>
                  </a:lnTo>
                  <a:lnTo>
                    <a:pt x="1039890" y="177824"/>
                  </a:lnTo>
                  <a:lnTo>
                    <a:pt x="1035415" y="185075"/>
                  </a:lnTo>
                  <a:lnTo>
                    <a:pt x="1033986" y="193474"/>
                  </a:lnTo>
                  <a:lnTo>
                    <a:pt x="1035959" y="202077"/>
                  </a:lnTo>
                  <a:lnTo>
                    <a:pt x="1041115" y="209239"/>
                  </a:lnTo>
                  <a:lnTo>
                    <a:pt x="1048370" y="213712"/>
                  </a:lnTo>
                  <a:lnTo>
                    <a:pt x="1056781" y="215136"/>
                  </a:lnTo>
                  <a:lnTo>
                    <a:pt x="1065406" y="213152"/>
                  </a:lnTo>
                  <a:lnTo>
                    <a:pt x="1072570" y="207997"/>
                  </a:lnTo>
                  <a:lnTo>
                    <a:pt x="1077044" y="200746"/>
                  </a:lnTo>
                  <a:lnTo>
                    <a:pt x="1078474" y="192347"/>
                  </a:lnTo>
                  <a:lnTo>
                    <a:pt x="1076501" y="183744"/>
                  </a:lnTo>
                  <a:lnTo>
                    <a:pt x="1071345" y="176582"/>
                  </a:lnTo>
                  <a:lnTo>
                    <a:pt x="1064095" y="172107"/>
                  </a:lnTo>
                  <a:lnTo>
                    <a:pt x="1055695" y="170677"/>
                  </a:lnTo>
                  <a:close/>
                </a:path>
                <a:path w="11962130" h="7343775">
                  <a:moveTo>
                    <a:pt x="1138181" y="134842"/>
                  </a:moveTo>
                  <a:lnTo>
                    <a:pt x="1129451" y="136404"/>
                  </a:lnTo>
                  <a:lnTo>
                    <a:pt x="1122042" y="141199"/>
                  </a:lnTo>
                  <a:lnTo>
                    <a:pt x="1117215" y="148220"/>
                  </a:lnTo>
                  <a:lnTo>
                    <a:pt x="1115372" y="156538"/>
                  </a:lnTo>
                  <a:lnTo>
                    <a:pt x="1116918" y="165227"/>
                  </a:lnTo>
                  <a:lnTo>
                    <a:pt x="1121714" y="172636"/>
                  </a:lnTo>
                  <a:lnTo>
                    <a:pt x="1128739" y="177462"/>
                  </a:lnTo>
                  <a:lnTo>
                    <a:pt x="1137069" y="179300"/>
                  </a:lnTo>
                  <a:lnTo>
                    <a:pt x="1145782" y="177745"/>
                  </a:lnTo>
                  <a:lnTo>
                    <a:pt x="1153191" y="172949"/>
                  </a:lnTo>
                  <a:lnTo>
                    <a:pt x="1158019" y="165928"/>
                  </a:lnTo>
                  <a:lnTo>
                    <a:pt x="1159861" y="157610"/>
                  </a:lnTo>
                  <a:lnTo>
                    <a:pt x="1158316" y="148921"/>
                  </a:lnTo>
                  <a:lnTo>
                    <a:pt x="1153520" y="141512"/>
                  </a:lnTo>
                  <a:lnTo>
                    <a:pt x="1146500" y="136684"/>
                  </a:lnTo>
                  <a:lnTo>
                    <a:pt x="1138181" y="134842"/>
                  </a:lnTo>
                  <a:close/>
                </a:path>
                <a:path w="11962130" h="7343775">
                  <a:moveTo>
                    <a:pt x="1222336" y="103148"/>
                  </a:moveTo>
                  <a:lnTo>
                    <a:pt x="1213539" y="104279"/>
                  </a:lnTo>
                  <a:lnTo>
                    <a:pt x="1205904" y="108706"/>
                  </a:lnTo>
                  <a:lnTo>
                    <a:pt x="1200739" y="115482"/>
                  </a:lnTo>
                  <a:lnTo>
                    <a:pt x="1198491" y="123700"/>
                  </a:lnTo>
                  <a:lnTo>
                    <a:pt x="1199608" y="132454"/>
                  </a:lnTo>
                  <a:lnTo>
                    <a:pt x="1204036" y="140089"/>
                  </a:lnTo>
                  <a:lnTo>
                    <a:pt x="1210816" y="145253"/>
                  </a:lnTo>
                  <a:lnTo>
                    <a:pt x="1219046" y="147497"/>
                  </a:lnTo>
                  <a:lnTo>
                    <a:pt x="1227825" y="146371"/>
                  </a:lnTo>
                  <a:lnTo>
                    <a:pt x="1235460" y="141944"/>
                  </a:lnTo>
                  <a:lnTo>
                    <a:pt x="1240626" y="135169"/>
                  </a:lnTo>
                  <a:lnTo>
                    <a:pt x="1242874" y="126951"/>
                  </a:lnTo>
                  <a:lnTo>
                    <a:pt x="1241756" y="118196"/>
                  </a:lnTo>
                  <a:lnTo>
                    <a:pt x="1237330" y="110561"/>
                  </a:lnTo>
                  <a:lnTo>
                    <a:pt x="1230554" y="105396"/>
                  </a:lnTo>
                  <a:lnTo>
                    <a:pt x="1222336" y="103148"/>
                  </a:lnTo>
                  <a:close/>
                </a:path>
                <a:path w="11962130" h="7343775">
                  <a:moveTo>
                    <a:pt x="1307972" y="75678"/>
                  </a:moveTo>
                  <a:lnTo>
                    <a:pt x="1299131" y="76373"/>
                  </a:lnTo>
                  <a:lnTo>
                    <a:pt x="1291286" y="80417"/>
                  </a:lnTo>
                  <a:lnTo>
                    <a:pt x="1285791" y="86929"/>
                  </a:lnTo>
                  <a:lnTo>
                    <a:pt x="1283139" y="95026"/>
                  </a:lnTo>
                  <a:lnTo>
                    <a:pt x="1283822" y="103825"/>
                  </a:lnTo>
                  <a:lnTo>
                    <a:pt x="1287867" y="111669"/>
                  </a:lnTo>
                  <a:lnTo>
                    <a:pt x="1294383" y="117162"/>
                  </a:lnTo>
                  <a:lnTo>
                    <a:pt x="1302493" y="119811"/>
                  </a:lnTo>
                  <a:lnTo>
                    <a:pt x="1311316" y="119120"/>
                  </a:lnTo>
                  <a:lnTo>
                    <a:pt x="1319161" y="115077"/>
                  </a:lnTo>
                  <a:lnTo>
                    <a:pt x="1324656" y="108565"/>
                  </a:lnTo>
                  <a:lnTo>
                    <a:pt x="1327308" y="100468"/>
                  </a:lnTo>
                  <a:lnTo>
                    <a:pt x="1326625" y="91669"/>
                  </a:lnTo>
                  <a:lnTo>
                    <a:pt x="1322581" y="83824"/>
                  </a:lnTo>
                  <a:lnTo>
                    <a:pt x="1316069" y="78330"/>
                  </a:lnTo>
                  <a:lnTo>
                    <a:pt x="1307972" y="75678"/>
                  </a:lnTo>
                  <a:close/>
                </a:path>
                <a:path w="11962130" h="7343775">
                  <a:moveTo>
                    <a:pt x="1394871" y="52502"/>
                  </a:moveTo>
                  <a:lnTo>
                    <a:pt x="1386005" y="52758"/>
                  </a:lnTo>
                  <a:lnTo>
                    <a:pt x="1377970" y="56408"/>
                  </a:lnTo>
                  <a:lnTo>
                    <a:pt x="1372159" y="62640"/>
                  </a:lnTo>
                  <a:lnTo>
                    <a:pt x="1369109" y="70595"/>
                  </a:lnTo>
                  <a:lnTo>
                    <a:pt x="1369322" y="78220"/>
                  </a:lnTo>
                  <a:lnTo>
                    <a:pt x="1369355" y="79416"/>
                  </a:lnTo>
                  <a:lnTo>
                    <a:pt x="1373006" y="87452"/>
                  </a:lnTo>
                  <a:lnTo>
                    <a:pt x="1379242" y="93262"/>
                  </a:lnTo>
                  <a:lnTo>
                    <a:pt x="1387210" y="96309"/>
                  </a:lnTo>
                  <a:lnTo>
                    <a:pt x="1396057" y="96056"/>
                  </a:lnTo>
                  <a:lnTo>
                    <a:pt x="1404093" y="92407"/>
                  </a:lnTo>
                  <a:lnTo>
                    <a:pt x="1409904" y="86175"/>
                  </a:lnTo>
                  <a:lnTo>
                    <a:pt x="1412954" y="78220"/>
                  </a:lnTo>
                  <a:lnTo>
                    <a:pt x="1412740" y="70595"/>
                  </a:lnTo>
                  <a:lnTo>
                    <a:pt x="1412707" y="69397"/>
                  </a:lnTo>
                  <a:lnTo>
                    <a:pt x="1409057" y="61362"/>
                  </a:lnTo>
                  <a:lnTo>
                    <a:pt x="1402826" y="55551"/>
                  </a:lnTo>
                  <a:lnTo>
                    <a:pt x="1394871" y="52502"/>
                  </a:lnTo>
                  <a:close/>
                </a:path>
                <a:path w="11962130" h="7343775">
                  <a:moveTo>
                    <a:pt x="1473964" y="33484"/>
                  </a:moveTo>
                  <a:lnTo>
                    <a:pt x="1465755" y="36724"/>
                  </a:lnTo>
                  <a:lnTo>
                    <a:pt x="1459637" y="42655"/>
                  </a:lnTo>
                  <a:lnTo>
                    <a:pt x="1456191" y="50446"/>
                  </a:lnTo>
                  <a:lnTo>
                    <a:pt x="1455992" y="59269"/>
                  </a:lnTo>
                  <a:lnTo>
                    <a:pt x="1459233" y="67479"/>
                  </a:lnTo>
                  <a:lnTo>
                    <a:pt x="1465168" y="73595"/>
                  </a:lnTo>
                  <a:lnTo>
                    <a:pt x="1472973" y="77040"/>
                  </a:lnTo>
                  <a:lnTo>
                    <a:pt x="1481822" y="77233"/>
                  </a:lnTo>
                  <a:lnTo>
                    <a:pt x="1490030" y="73993"/>
                  </a:lnTo>
                  <a:lnTo>
                    <a:pt x="1496148" y="68063"/>
                  </a:lnTo>
                  <a:lnTo>
                    <a:pt x="1499595" y="60271"/>
                  </a:lnTo>
                  <a:lnTo>
                    <a:pt x="1499793" y="51448"/>
                  </a:lnTo>
                  <a:lnTo>
                    <a:pt x="1496553" y="43239"/>
                  </a:lnTo>
                  <a:lnTo>
                    <a:pt x="1490623" y="37121"/>
                  </a:lnTo>
                  <a:lnTo>
                    <a:pt x="1482831" y="33674"/>
                  </a:lnTo>
                  <a:lnTo>
                    <a:pt x="1473964" y="33484"/>
                  </a:lnTo>
                  <a:close/>
                </a:path>
                <a:path w="11962130" h="7343775">
                  <a:moveTo>
                    <a:pt x="1562769" y="18591"/>
                  </a:moveTo>
                  <a:lnTo>
                    <a:pt x="1554407" y="21414"/>
                  </a:lnTo>
                  <a:lnTo>
                    <a:pt x="1547999" y="27029"/>
                  </a:lnTo>
                  <a:lnTo>
                    <a:pt x="1544164" y="34638"/>
                  </a:lnTo>
                  <a:lnTo>
                    <a:pt x="1543522" y="43440"/>
                  </a:lnTo>
                  <a:lnTo>
                    <a:pt x="1546345" y="51802"/>
                  </a:lnTo>
                  <a:lnTo>
                    <a:pt x="1551964" y="58209"/>
                  </a:lnTo>
                  <a:lnTo>
                    <a:pt x="1559586" y="62042"/>
                  </a:lnTo>
                  <a:lnTo>
                    <a:pt x="1568413" y="62682"/>
                  </a:lnTo>
                  <a:lnTo>
                    <a:pt x="1576775" y="59860"/>
                  </a:lnTo>
                  <a:lnTo>
                    <a:pt x="1583183" y="54245"/>
                  </a:lnTo>
                  <a:lnTo>
                    <a:pt x="1587018" y="46636"/>
                  </a:lnTo>
                  <a:lnTo>
                    <a:pt x="1587661" y="37834"/>
                  </a:lnTo>
                  <a:lnTo>
                    <a:pt x="1584839" y="29472"/>
                  </a:lnTo>
                  <a:lnTo>
                    <a:pt x="1579224" y="23064"/>
                  </a:lnTo>
                  <a:lnTo>
                    <a:pt x="1571615" y="19229"/>
                  </a:lnTo>
                  <a:lnTo>
                    <a:pt x="1562769" y="18591"/>
                  </a:lnTo>
                  <a:close/>
                </a:path>
                <a:path w="11962130" h="7343775">
                  <a:moveTo>
                    <a:pt x="1651904" y="7912"/>
                  </a:moveTo>
                  <a:lnTo>
                    <a:pt x="1643441" y="10417"/>
                  </a:lnTo>
                  <a:lnTo>
                    <a:pt x="1636827" y="15786"/>
                  </a:lnTo>
                  <a:lnTo>
                    <a:pt x="1632708" y="23245"/>
                  </a:lnTo>
                  <a:lnTo>
                    <a:pt x="1631734" y="32016"/>
                  </a:lnTo>
                  <a:lnTo>
                    <a:pt x="1634239" y="40479"/>
                  </a:lnTo>
                  <a:lnTo>
                    <a:pt x="1639614" y="47093"/>
                  </a:lnTo>
                  <a:lnTo>
                    <a:pt x="1647085" y="51212"/>
                  </a:lnTo>
                  <a:lnTo>
                    <a:pt x="1655883" y="52184"/>
                  </a:lnTo>
                  <a:lnTo>
                    <a:pt x="1664345" y="49678"/>
                  </a:lnTo>
                  <a:lnTo>
                    <a:pt x="1670960" y="44309"/>
                  </a:lnTo>
                  <a:lnTo>
                    <a:pt x="1675079" y="36850"/>
                  </a:lnTo>
                  <a:lnTo>
                    <a:pt x="1676053" y="28078"/>
                  </a:lnTo>
                  <a:lnTo>
                    <a:pt x="1673548" y="19616"/>
                  </a:lnTo>
                  <a:lnTo>
                    <a:pt x="1668178" y="13001"/>
                  </a:lnTo>
                  <a:lnTo>
                    <a:pt x="1660720" y="8882"/>
                  </a:lnTo>
                  <a:lnTo>
                    <a:pt x="1651904" y="7912"/>
                  </a:lnTo>
                  <a:close/>
                </a:path>
                <a:path w="11962130" h="7343775">
                  <a:moveTo>
                    <a:pt x="1741755" y="1830"/>
                  </a:moveTo>
                  <a:lnTo>
                    <a:pt x="1733177" y="3904"/>
                  </a:lnTo>
                  <a:lnTo>
                    <a:pt x="1726298" y="8932"/>
                  </a:lnTo>
                  <a:lnTo>
                    <a:pt x="1721807" y="16173"/>
                  </a:lnTo>
                  <a:lnTo>
                    <a:pt x="1720391" y="24884"/>
                  </a:lnTo>
                  <a:lnTo>
                    <a:pt x="1722466" y="33462"/>
                  </a:lnTo>
                  <a:lnTo>
                    <a:pt x="1727498" y="40341"/>
                  </a:lnTo>
                  <a:lnTo>
                    <a:pt x="1734752" y="44831"/>
                  </a:lnTo>
                  <a:lnTo>
                    <a:pt x="1743489" y="46247"/>
                  </a:lnTo>
                  <a:lnTo>
                    <a:pt x="1752067" y="44173"/>
                  </a:lnTo>
                  <a:lnTo>
                    <a:pt x="1758945" y="39144"/>
                  </a:lnTo>
                  <a:lnTo>
                    <a:pt x="1763436" y="31904"/>
                  </a:lnTo>
                  <a:lnTo>
                    <a:pt x="1764852" y="23192"/>
                  </a:lnTo>
                  <a:lnTo>
                    <a:pt x="1762779" y="14614"/>
                  </a:lnTo>
                  <a:lnTo>
                    <a:pt x="1757751" y="7736"/>
                  </a:lnTo>
                  <a:lnTo>
                    <a:pt x="1750510" y="3245"/>
                  </a:lnTo>
                  <a:lnTo>
                    <a:pt x="1741755" y="1830"/>
                  </a:lnTo>
                  <a:close/>
                </a:path>
                <a:path w="11962130" h="7343775">
                  <a:moveTo>
                    <a:pt x="1831517" y="0"/>
                  </a:moveTo>
                  <a:lnTo>
                    <a:pt x="1822866" y="1746"/>
                  </a:lnTo>
                  <a:lnTo>
                    <a:pt x="1815802" y="6509"/>
                  </a:lnTo>
                  <a:lnTo>
                    <a:pt x="1811039" y="13574"/>
                  </a:lnTo>
                  <a:lnTo>
                    <a:pt x="1809292" y="22225"/>
                  </a:lnTo>
                  <a:lnTo>
                    <a:pt x="1811040" y="30875"/>
                  </a:lnTo>
                  <a:lnTo>
                    <a:pt x="1815807" y="37940"/>
                  </a:lnTo>
                  <a:lnTo>
                    <a:pt x="1822885" y="42703"/>
                  </a:lnTo>
                  <a:lnTo>
                    <a:pt x="1831562" y="44450"/>
                  </a:lnTo>
                  <a:lnTo>
                    <a:pt x="1840213" y="42703"/>
                  </a:lnTo>
                  <a:lnTo>
                    <a:pt x="1847277" y="37940"/>
                  </a:lnTo>
                  <a:lnTo>
                    <a:pt x="1852040" y="30875"/>
                  </a:lnTo>
                  <a:lnTo>
                    <a:pt x="1853787" y="22225"/>
                  </a:lnTo>
                  <a:lnTo>
                    <a:pt x="1852040" y="13574"/>
                  </a:lnTo>
                  <a:lnTo>
                    <a:pt x="1847277" y="6509"/>
                  </a:lnTo>
                  <a:lnTo>
                    <a:pt x="1840213" y="1746"/>
                  </a:lnTo>
                  <a:lnTo>
                    <a:pt x="1831517" y="0"/>
                  </a:lnTo>
                  <a:close/>
                </a:path>
                <a:path w="11962130" h="7343775">
                  <a:moveTo>
                    <a:pt x="1920462" y="0"/>
                  </a:moveTo>
                  <a:lnTo>
                    <a:pt x="1911811" y="1746"/>
                  </a:lnTo>
                  <a:lnTo>
                    <a:pt x="1904746" y="6509"/>
                  </a:lnTo>
                  <a:lnTo>
                    <a:pt x="1899983" y="13574"/>
                  </a:lnTo>
                  <a:lnTo>
                    <a:pt x="1898237" y="22225"/>
                  </a:lnTo>
                  <a:lnTo>
                    <a:pt x="1899984" y="30875"/>
                  </a:lnTo>
                  <a:lnTo>
                    <a:pt x="1904752" y="37940"/>
                  </a:lnTo>
                  <a:lnTo>
                    <a:pt x="1911830" y="42703"/>
                  </a:lnTo>
                  <a:lnTo>
                    <a:pt x="1920506" y="44450"/>
                  </a:lnTo>
                  <a:lnTo>
                    <a:pt x="1929157" y="42703"/>
                  </a:lnTo>
                  <a:lnTo>
                    <a:pt x="1936222" y="37940"/>
                  </a:lnTo>
                  <a:lnTo>
                    <a:pt x="1940985" y="30875"/>
                  </a:lnTo>
                  <a:lnTo>
                    <a:pt x="1942731" y="22225"/>
                  </a:lnTo>
                  <a:lnTo>
                    <a:pt x="1940985" y="13574"/>
                  </a:lnTo>
                  <a:lnTo>
                    <a:pt x="1936222" y="6509"/>
                  </a:lnTo>
                  <a:lnTo>
                    <a:pt x="1929157" y="1746"/>
                  </a:lnTo>
                  <a:lnTo>
                    <a:pt x="1920462" y="0"/>
                  </a:lnTo>
                  <a:close/>
                </a:path>
                <a:path w="11962130" h="7343775">
                  <a:moveTo>
                    <a:pt x="2009406" y="0"/>
                  </a:moveTo>
                  <a:lnTo>
                    <a:pt x="2000755" y="1746"/>
                  </a:lnTo>
                  <a:lnTo>
                    <a:pt x="1993691" y="6509"/>
                  </a:lnTo>
                  <a:lnTo>
                    <a:pt x="1988928" y="13574"/>
                  </a:lnTo>
                  <a:lnTo>
                    <a:pt x="1987181" y="22225"/>
                  </a:lnTo>
                  <a:lnTo>
                    <a:pt x="1988928" y="30875"/>
                  </a:lnTo>
                  <a:lnTo>
                    <a:pt x="1993696" y="37940"/>
                  </a:lnTo>
                  <a:lnTo>
                    <a:pt x="2000774" y="42703"/>
                  </a:lnTo>
                  <a:lnTo>
                    <a:pt x="2009451" y="44450"/>
                  </a:lnTo>
                  <a:lnTo>
                    <a:pt x="2018102" y="42703"/>
                  </a:lnTo>
                  <a:lnTo>
                    <a:pt x="2025166" y="37940"/>
                  </a:lnTo>
                  <a:lnTo>
                    <a:pt x="2029929" y="30875"/>
                  </a:lnTo>
                  <a:lnTo>
                    <a:pt x="2031676" y="22225"/>
                  </a:lnTo>
                  <a:lnTo>
                    <a:pt x="2029929" y="13574"/>
                  </a:lnTo>
                  <a:lnTo>
                    <a:pt x="2025166" y="6509"/>
                  </a:lnTo>
                  <a:lnTo>
                    <a:pt x="2018102" y="1746"/>
                  </a:lnTo>
                  <a:lnTo>
                    <a:pt x="2009406" y="0"/>
                  </a:lnTo>
                  <a:close/>
                </a:path>
                <a:path w="11962130" h="7343775">
                  <a:moveTo>
                    <a:pt x="2098351" y="0"/>
                  </a:moveTo>
                  <a:lnTo>
                    <a:pt x="2089700" y="1746"/>
                  </a:lnTo>
                  <a:lnTo>
                    <a:pt x="2082635" y="6509"/>
                  </a:lnTo>
                  <a:lnTo>
                    <a:pt x="2077872" y="13574"/>
                  </a:lnTo>
                  <a:lnTo>
                    <a:pt x="2076126" y="22225"/>
                  </a:lnTo>
                  <a:lnTo>
                    <a:pt x="2077873" y="30875"/>
                  </a:lnTo>
                  <a:lnTo>
                    <a:pt x="2082641" y="37940"/>
                  </a:lnTo>
                  <a:lnTo>
                    <a:pt x="2089718" y="42703"/>
                  </a:lnTo>
                  <a:lnTo>
                    <a:pt x="2098395" y="44450"/>
                  </a:lnTo>
                  <a:lnTo>
                    <a:pt x="2107046" y="42703"/>
                  </a:lnTo>
                  <a:lnTo>
                    <a:pt x="2114111" y="37940"/>
                  </a:lnTo>
                  <a:lnTo>
                    <a:pt x="2118874" y="30875"/>
                  </a:lnTo>
                  <a:lnTo>
                    <a:pt x="2120620" y="22225"/>
                  </a:lnTo>
                  <a:lnTo>
                    <a:pt x="2118874" y="13574"/>
                  </a:lnTo>
                  <a:lnTo>
                    <a:pt x="2114111" y="6509"/>
                  </a:lnTo>
                  <a:lnTo>
                    <a:pt x="2107046" y="1746"/>
                  </a:lnTo>
                  <a:lnTo>
                    <a:pt x="2098351" y="0"/>
                  </a:lnTo>
                  <a:close/>
                </a:path>
                <a:path w="11962130" h="7343775">
                  <a:moveTo>
                    <a:pt x="2187295" y="0"/>
                  </a:moveTo>
                  <a:lnTo>
                    <a:pt x="2178644" y="1746"/>
                  </a:lnTo>
                  <a:lnTo>
                    <a:pt x="2171580" y="6509"/>
                  </a:lnTo>
                  <a:lnTo>
                    <a:pt x="2166817" y="13574"/>
                  </a:lnTo>
                  <a:lnTo>
                    <a:pt x="2165070" y="22225"/>
                  </a:lnTo>
                  <a:lnTo>
                    <a:pt x="2166817" y="30875"/>
                  </a:lnTo>
                  <a:lnTo>
                    <a:pt x="2171585" y="37940"/>
                  </a:lnTo>
                  <a:lnTo>
                    <a:pt x="2178663" y="42703"/>
                  </a:lnTo>
                  <a:lnTo>
                    <a:pt x="2187340" y="44450"/>
                  </a:lnTo>
                  <a:lnTo>
                    <a:pt x="2195991" y="42703"/>
                  </a:lnTo>
                  <a:lnTo>
                    <a:pt x="2203055" y="37940"/>
                  </a:lnTo>
                  <a:lnTo>
                    <a:pt x="2207818" y="30875"/>
                  </a:lnTo>
                  <a:lnTo>
                    <a:pt x="2209565" y="22225"/>
                  </a:lnTo>
                  <a:lnTo>
                    <a:pt x="2207818" y="13574"/>
                  </a:lnTo>
                  <a:lnTo>
                    <a:pt x="2203055" y="6509"/>
                  </a:lnTo>
                  <a:lnTo>
                    <a:pt x="2195991" y="1746"/>
                  </a:lnTo>
                  <a:lnTo>
                    <a:pt x="2187295" y="0"/>
                  </a:lnTo>
                  <a:close/>
                </a:path>
                <a:path w="11962130" h="7343775">
                  <a:moveTo>
                    <a:pt x="2276240" y="0"/>
                  </a:moveTo>
                  <a:lnTo>
                    <a:pt x="2267589" y="1746"/>
                  </a:lnTo>
                  <a:lnTo>
                    <a:pt x="2260524" y="6509"/>
                  </a:lnTo>
                  <a:lnTo>
                    <a:pt x="2255761" y="13574"/>
                  </a:lnTo>
                  <a:lnTo>
                    <a:pt x="2254015" y="22225"/>
                  </a:lnTo>
                  <a:lnTo>
                    <a:pt x="2255762" y="30875"/>
                  </a:lnTo>
                  <a:lnTo>
                    <a:pt x="2260530" y="37940"/>
                  </a:lnTo>
                  <a:lnTo>
                    <a:pt x="2267607" y="42703"/>
                  </a:lnTo>
                  <a:lnTo>
                    <a:pt x="2276284" y="44450"/>
                  </a:lnTo>
                  <a:lnTo>
                    <a:pt x="2284935" y="42703"/>
                  </a:lnTo>
                  <a:lnTo>
                    <a:pt x="2291999" y="37940"/>
                  </a:lnTo>
                  <a:lnTo>
                    <a:pt x="2296762" y="30875"/>
                  </a:lnTo>
                  <a:lnTo>
                    <a:pt x="2298509" y="22225"/>
                  </a:lnTo>
                  <a:lnTo>
                    <a:pt x="2296762" y="13574"/>
                  </a:lnTo>
                  <a:lnTo>
                    <a:pt x="2291999" y="6509"/>
                  </a:lnTo>
                  <a:lnTo>
                    <a:pt x="2284935" y="1746"/>
                  </a:lnTo>
                  <a:lnTo>
                    <a:pt x="2276240" y="0"/>
                  </a:lnTo>
                  <a:close/>
                </a:path>
                <a:path w="11962130" h="7343775">
                  <a:moveTo>
                    <a:pt x="2365184" y="0"/>
                  </a:moveTo>
                  <a:lnTo>
                    <a:pt x="2356533" y="1746"/>
                  </a:lnTo>
                  <a:lnTo>
                    <a:pt x="2349469" y="6509"/>
                  </a:lnTo>
                  <a:lnTo>
                    <a:pt x="2344706" y="13574"/>
                  </a:lnTo>
                  <a:lnTo>
                    <a:pt x="2342959" y="22225"/>
                  </a:lnTo>
                  <a:lnTo>
                    <a:pt x="2344706" y="30875"/>
                  </a:lnTo>
                  <a:lnTo>
                    <a:pt x="2349474" y="37940"/>
                  </a:lnTo>
                  <a:lnTo>
                    <a:pt x="2356552" y="42703"/>
                  </a:lnTo>
                  <a:lnTo>
                    <a:pt x="2365228" y="44450"/>
                  </a:lnTo>
                  <a:lnTo>
                    <a:pt x="2373879" y="42703"/>
                  </a:lnTo>
                  <a:lnTo>
                    <a:pt x="2380944" y="37940"/>
                  </a:lnTo>
                  <a:lnTo>
                    <a:pt x="2385707" y="30875"/>
                  </a:lnTo>
                  <a:lnTo>
                    <a:pt x="2387453" y="22225"/>
                  </a:lnTo>
                  <a:lnTo>
                    <a:pt x="2385707" y="13574"/>
                  </a:lnTo>
                  <a:lnTo>
                    <a:pt x="2380944" y="6509"/>
                  </a:lnTo>
                  <a:lnTo>
                    <a:pt x="2373879" y="1746"/>
                  </a:lnTo>
                  <a:lnTo>
                    <a:pt x="2365184" y="0"/>
                  </a:lnTo>
                  <a:close/>
                </a:path>
                <a:path w="11962130" h="7343775">
                  <a:moveTo>
                    <a:pt x="2454128" y="0"/>
                  </a:moveTo>
                  <a:lnTo>
                    <a:pt x="2445477" y="1746"/>
                  </a:lnTo>
                  <a:lnTo>
                    <a:pt x="2438413" y="6509"/>
                  </a:lnTo>
                  <a:lnTo>
                    <a:pt x="2433650" y="13574"/>
                  </a:lnTo>
                  <a:lnTo>
                    <a:pt x="2431903" y="22225"/>
                  </a:lnTo>
                  <a:lnTo>
                    <a:pt x="2433651" y="30875"/>
                  </a:lnTo>
                  <a:lnTo>
                    <a:pt x="2438419" y="37940"/>
                  </a:lnTo>
                  <a:lnTo>
                    <a:pt x="2445496" y="42703"/>
                  </a:lnTo>
                  <a:lnTo>
                    <a:pt x="2454173" y="44450"/>
                  </a:lnTo>
                  <a:lnTo>
                    <a:pt x="2462824" y="42703"/>
                  </a:lnTo>
                  <a:lnTo>
                    <a:pt x="2469888" y="37940"/>
                  </a:lnTo>
                  <a:lnTo>
                    <a:pt x="2474651" y="30875"/>
                  </a:lnTo>
                  <a:lnTo>
                    <a:pt x="2476398" y="22225"/>
                  </a:lnTo>
                  <a:lnTo>
                    <a:pt x="2474651" y="13574"/>
                  </a:lnTo>
                  <a:lnTo>
                    <a:pt x="2469888" y="6509"/>
                  </a:lnTo>
                  <a:lnTo>
                    <a:pt x="2462824" y="1746"/>
                  </a:lnTo>
                  <a:lnTo>
                    <a:pt x="2454128" y="0"/>
                  </a:lnTo>
                  <a:close/>
                </a:path>
                <a:path w="11962130" h="7343775">
                  <a:moveTo>
                    <a:pt x="2543073" y="0"/>
                  </a:moveTo>
                  <a:lnTo>
                    <a:pt x="2534422" y="1746"/>
                  </a:lnTo>
                  <a:lnTo>
                    <a:pt x="2527357" y="6509"/>
                  </a:lnTo>
                  <a:lnTo>
                    <a:pt x="2522594" y="13574"/>
                  </a:lnTo>
                  <a:lnTo>
                    <a:pt x="2520848" y="22225"/>
                  </a:lnTo>
                  <a:lnTo>
                    <a:pt x="2522595" y="30875"/>
                  </a:lnTo>
                  <a:lnTo>
                    <a:pt x="2527363" y="37940"/>
                  </a:lnTo>
                  <a:lnTo>
                    <a:pt x="2534441" y="42703"/>
                  </a:lnTo>
                  <a:lnTo>
                    <a:pt x="2543117" y="44450"/>
                  </a:lnTo>
                  <a:lnTo>
                    <a:pt x="2551768" y="42703"/>
                  </a:lnTo>
                  <a:lnTo>
                    <a:pt x="2558833" y="37940"/>
                  </a:lnTo>
                  <a:lnTo>
                    <a:pt x="2563596" y="30875"/>
                  </a:lnTo>
                  <a:lnTo>
                    <a:pt x="2565342" y="22225"/>
                  </a:lnTo>
                  <a:lnTo>
                    <a:pt x="2563596" y="13574"/>
                  </a:lnTo>
                  <a:lnTo>
                    <a:pt x="2558833" y="6509"/>
                  </a:lnTo>
                  <a:lnTo>
                    <a:pt x="2551768" y="1746"/>
                  </a:lnTo>
                  <a:lnTo>
                    <a:pt x="2543073" y="0"/>
                  </a:lnTo>
                  <a:close/>
                </a:path>
                <a:path w="11962130" h="7343775">
                  <a:moveTo>
                    <a:pt x="2632017" y="0"/>
                  </a:moveTo>
                  <a:lnTo>
                    <a:pt x="2623366" y="1746"/>
                  </a:lnTo>
                  <a:lnTo>
                    <a:pt x="2616302" y="6509"/>
                  </a:lnTo>
                  <a:lnTo>
                    <a:pt x="2611539" y="13574"/>
                  </a:lnTo>
                  <a:lnTo>
                    <a:pt x="2609792" y="22225"/>
                  </a:lnTo>
                  <a:lnTo>
                    <a:pt x="2611540" y="30875"/>
                  </a:lnTo>
                  <a:lnTo>
                    <a:pt x="2616307" y="37940"/>
                  </a:lnTo>
                  <a:lnTo>
                    <a:pt x="2623385" y="42703"/>
                  </a:lnTo>
                  <a:lnTo>
                    <a:pt x="2632062" y="44450"/>
                  </a:lnTo>
                  <a:lnTo>
                    <a:pt x="2640713" y="42703"/>
                  </a:lnTo>
                  <a:lnTo>
                    <a:pt x="2647777" y="37940"/>
                  </a:lnTo>
                  <a:lnTo>
                    <a:pt x="2652540" y="30875"/>
                  </a:lnTo>
                  <a:lnTo>
                    <a:pt x="2654287" y="22225"/>
                  </a:lnTo>
                  <a:lnTo>
                    <a:pt x="2652540" y="13574"/>
                  </a:lnTo>
                  <a:lnTo>
                    <a:pt x="2647777" y="6509"/>
                  </a:lnTo>
                  <a:lnTo>
                    <a:pt x="2640713" y="1746"/>
                  </a:lnTo>
                  <a:lnTo>
                    <a:pt x="2632017" y="0"/>
                  </a:lnTo>
                  <a:close/>
                </a:path>
                <a:path w="11962130" h="7343775">
                  <a:moveTo>
                    <a:pt x="2720962" y="0"/>
                  </a:moveTo>
                  <a:lnTo>
                    <a:pt x="2712311" y="1746"/>
                  </a:lnTo>
                  <a:lnTo>
                    <a:pt x="2705246" y="6509"/>
                  </a:lnTo>
                  <a:lnTo>
                    <a:pt x="2700483" y="13574"/>
                  </a:lnTo>
                  <a:lnTo>
                    <a:pt x="2698737" y="22225"/>
                  </a:lnTo>
                  <a:lnTo>
                    <a:pt x="2700484" y="30875"/>
                  </a:lnTo>
                  <a:lnTo>
                    <a:pt x="2705252" y="37940"/>
                  </a:lnTo>
                  <a:lnTo>
                    <a:pt x="2712330" y="42703"/>
                  </a:lnTo>
                  <a:lnTo>
                    <a:pt x="2721006" y="44450"/>
                  </a:lnTo>
                  <a:lnTo>
                    <a:pt x="2729657" y="42703"/>
                  </a:lnTo>
                  <a:lnTo>
                    <a:pt x="2736722" y="37940"/>
                  </a:lnTo>
                  <a:lnTo>
                    <a:pt x="2741485" y="30875"/>
                  </a:lnTo>
                  <a:lnTo>
                    <a:pt x="2743231" y="22225"/>
                  </a:lnTo>
                  <a:lnTo>
                    <a:pt x="2741485" y="13574"/>
                  </a:lnTo>
                  <a:lnTo>
                    <a:pt x="2736722" y="6509"/>
                  </a:lnTo>
                  <a:lnTo>
                    <a:pt x="2729657" y="1746"/>
                  </a:lnTo>
                  <a:lnTo>
                    <a:pt x="2720962" y="0"/>
                  </a:lnTo>
                  <a:close/>
                </a:path>
                <a:path w="11962130" h="7343775">
                  <a:moveTo>
                    <a:pt x="2809906" y="0"/>
                  </a:moveTo>
                  <a:lnTo>
                    <a:pt x="2801255" y="1746"/>
                  </a:lnTo>
                  <a:lnTo>
                    <a:pt x="2794191" y="6509"/>
                  </a:lnTo>
                  <a:lnTo>
                    <a:pt x="2789428" y="13574"/>
                  </a:lnTo>
                  <a:lnTo>
                    <a:pt x="2787681" y="22225"/>
                  </a:lnTo>
                  <a:lnTo>
                    <a:pt x="2789428" y="30875"/>
                  </a:lnTo>
                  <a:lnTo>
                    <a:pt x="2794196" y="37940"/>
                  </a:lnTo>
                  <a:lnTo>
                    <a:pt x="2801274" y="42703"/>
                  </a:lnTo>
                  <a:lnTo>
                    <a:pt x="2809951" y="44450"/>
                  </a:lnTo>
                  <a:lnTo>
                    <a:pt x="2818602" y="42703"/>
                  </a:lnTo>
                  <a:lnTo>
                    <a:pt x="2825666" y="37940"/>
                  </a:lnTo>
                  <a:lnTo>
                    <a:pt x="2830429" y="30875"/>
                  </a:lnTo>
                  <a:lnTo>
                    <a:pt x="2832176" y="22225"/>
                  </a:lnTo>
                  <a:lnTo>
                    <a:pt x="2830429" y="13574"/>
                  </a:lnTo>
                  <a:lnTo>
                    <a:pt x="2825666" y="6509"/>
                  </a:lnTo>
                  <a:lnTo>
                    <a:pt x="2818602" y="1746"/>
                  </a:lnTo>
                  <a:lnTo>
                    <a:pt x="2809906" y="0"/>
                  </a:lnTo>
                  <a:close/>
                </a:path>
                <a:path w="11962130" h="7343775">
                  <a:moveTo>
                    <a:pt x="2898851" y="0"/>
                  </a:moveTo>
                  <a:lnTo>
                    <a:pt x="2890200" y="1746"/>
                  </a:lnTo>
                  <a:lnTo>
                    <a:pt x="2883135" y="6509"/>
                  </a:lnTo>
                  <a:lnTo>
                    <a:pt x="2878372" y="13574"/>
                  </a:lnTo>
                  <a:lnTo>
                    <a:pt x="2876626" y="22225"/>
                  </a:lnTo>
                  <a:lnTo>
                    <a:pt x="2878373" y="30875"/>
                  </a:lnTo>
                  <a:lnTo>
                    <a:pt x="2883141" y="37940"/>
                  </a:lnTo>
                  <a:lnTo>
                    <a:pt x="2890218" y="42703"/>
                  </a:lnTo>
                  <a:lnTo>
                    <a:pt x="2898895" y="44450"/>
                  </a:lnTo>
                  <a:lnTo>
                    <a:pt x="2907546" y="42703"/>
                  </a:lnTo>
                  <a:lnTo>
                    <a:pt x="2914611" y="37940"/>
                  </a:lnTo>
                  <a:lnTo>
                    <a:pt x="2919374" y="30875"/>
                  </a:lnTo>
                  <a:lnTo>
                    <a:pt x="2921120" y="22225"/>
                  </a:lnTo>
                  <a:lnTo>
                    <a:pt x="2919374" y="13574"/>
                  </a:lnTo>
                  <a:lnTo>
                    <a:pt x="2914611" y="6509"/>
                  </a:lnTo>
                  <a:lnTo>
                    <a:pt x="2907546" y="1746"/>
                  </a:lnTo>
                  <a:lnTo>
                    <a:pt x="2898851" y="0"/>
                  </a:lnTo>
                  <a:close/>
                </a:path>
                <a:path w="11962130" h="7343775">
                  <a:moveTo>
                    <a:pt x="2987795" y="0"/>
                  </a:moveTo>
                  <a:lnTo>
                    <a:pt x="2979144" y="1746"/>
                  </a:lnTo>
                  <a:lnTo>
                    <a:pt x="2972080" y="6509"/>
                  </a:lnTo>
                  <a:lnTo>
                    <a:pt x="2967317" y="13574"/>
                  </a:lnTo>
                  <a:lnTo>
                    <a:pt x="2965570" y="22225"/>
                  </a:lnTo>
                  <a:lnTo>
                    <a:pt x="2967317" y="30875"/>
                  </a:lnTo>
                  <a:lnTo>
                    <a:pt x="2972085" y="37940"/>
                  </a:lnTo>
                  <a:lnTo>
                    <a:pt x="2979163" y="42703"/>
                  </a:lnTo>
                  <a:lnTo>
                    <a:pt x="2987840" y="44450"/>
                  </a:lnTo>
                  <a:lnTo>
                    <a:pt x="2996491" y="42703"/>
                  </a:lnTo>
                  <a:lnTo>
                    <a:pt x="3003555" y="37940"/>
                  </a:lnTo>
                  <a:lnTo>
                    <a:pt x="3008318" y="30875"/>
                  </a:lnTo>
                  <a:lnTo>
                    <a:pt x="3010065" y="22225"/>
                  </a:lnTo>
                  <a:lnTo>
                    <a:pt x="3008318" y="13574"/>
                  </a:lnTo>
                  <a:lnTo>
                    <a:pt x="3003555" y="6509"/>
                  </a:lnTo>
                  <a:lnTo>
                    <a:pt x="2996491" y="1746"/>
                  </a:lnTo>
                  <a:lnTo>
                    <a:pt x="2987795" y="0"/>
                  </a:lnTo>
                  <a:close/>
                </a:path>
                <a:path w="11962130" h="7343775">
                  <a:moveTo>
                    <a:pt x="3076740" y="0"/>
                  </a:moveTo>
                  <a:lnTo>
                    <a:pt x="3068089" y="1746"/>
                  </a:lnTo>
                  <a:lnTo>
                    <a:pt x="3061024" y="6509"/>
                  </a:lnTo>
                  <a:lnTo>
                    <a:pt x="3056261" y="13574"/>
                  </a:lnTo>
                  <a:lnTo>
                    <a:pt x="3054515" y="22225"/>
                  </a:lnTo>
                  <a:lnTo>
                    <a:pt x="3056262" y="30875"/>
                  </a:lnTo>
                  <a:lnTo>
                    <a:pt x="3061030" y="37940"/>
                  </a:lnTo>
                  <a:lnTo>
                    <a:pt x="3068107" y="42703"/>
                  </a:lnTo>
                  <a:lnTo>
                    <a:pt x="3076784" y="44450"/>
                  </a:lnTo>
                  <a:lnTo>
                    <a:pt x="3085435" y="42703"/>
                  </a:lnTo>
                  <a:lnTo>
                    <a:pt x="3092500" y="37940"/>
                  </a:lnTo>
                  <a:lnTo>
                    <a:pt x="3097263" y="30875"/>
                  </a:lnTo>
                  <a:lnTo>
                    <a:pt x="3099009" y="22225"/>
                  </a:lnTo>
                  <a:lnTo>
                    <a:pt x="3097263" y="13574"/>
                  </a:lnTo>
                  <a:lnTo>
                    <a:pt x="3092500" y="6509"/>
                  </a:lnTo>
                  <a:lnTo>
                    <a:pt x="3085435" y="1746"/>
                  </a:lnTo>
                  <a:lnTo>
                    <a:pt x="3076740" y="0"/>
                  </a:lnTo>
                  <a:close/>
                </a:path>
                <a:path w="11962130" h="7343775">
                  <a:moveTo>
                    <a:pt x="3165684" y="0"/>
                  </a:moveTo>
                  <a:lnTo>
                    <a:pt x="3157033" y="1746"/>
                  </a:lnTo>
                  <a:lnTo>
                    <a:pt x="3149969" y="6509"/>
                  </a:lnTo>
                  <a:lnTo>
                    <a:pt x="3145206" y="13574"/>
                  </a:lnTo>
                  <a:lnTo>
                    <a:pt x="3143459" y="22225"/>
                  </a:lnTo>
                  <a:lnTo>
                    <a:pt x="3145206" y="30875"/>
                  </a:lnTo>
                  <a:lnTo>
                    <a:pt x="3149974" y="37940"/>
                  </a:lnTo>
                  <a:lnTo>
                    <a:pt x="3157052" y="42703"/>
                  </a:lnTo>
                  <a:lnTo>
                    <a:pt x="3165729" y="44450"/>
                  </a:lnTo>
                  <a:lnTo>
                    <a:pt x="3174379" y="42703"/>
                  </a:lnTo>
                  <a:lnTo>
                    <a:pt x="3181444" y="37940"/>
                  </a:lnTo>
                  <a:lnTo>
                    <a:pt x="3186207" y="30875"/>
                  </a:lnTo>
                  <a:lnTo>
                    <a:pt x="3187954" y="22225"/>
                  </a:lnTo>
                  <a:lnTo>
                    <a:pt x="3186207" y="13574"/>
                  </a:lnTo>
                  <a:lnTo>
                    <a:pt x="3181444" y="6509"/>
                  </a:lnTo>
                  <a:lnTo>
                    <a:pt x="3174379" y="1746"/>
                  </a:lnTo>
                  <a:lnTo>
                    <a:pt x="3165684" y="0"/>
                  </a:lnTo>
                  <a:close/>
                </a:path>
                <a:path w="11962130" h="7343775">
                  <a:moveTo>
                    <a:pt x="3254629" y="0"/>
                  </a:moveTo>
                  <a:lnTo>
                    <a:pt x="3245978" y="1746"/>
                  </a:lnTo>
                  <a:lnTo>
                    <a:pt x="3238913" y="6509"/>
                  </a:lnTo>
                  <a:lnTo>
                    <a:pt x="3234150" y="13574"/>
                  </a:lnTo>
                  <a:lnTo>
                    <a:pt x="3232404" y="22225"/>
                  </a:lnTo>
                  <a:lnTo>
                    <a:pt x="3234151" y="30875"/>
                  </a:lnTo>
                  <a:lnTo>
                    <a:pt x="3238919" y="37940"/>
                  </a:lnTo>
                  <a:lnTo>
                    <a:pt x="3245996" y="42703"/>
                  </a:lnTo>
                  <a:lnTo>
                    <a:pt x="3254673" y="44450"/>
                  </a:lnTo>
                  <a:lnTo>
                    <a:pt x="3263324" y="42703"/>
                  </a:lnTo>
                  <a:lnTo>
                    <a:pt x="3270388" y="37940"/>
                  </a:lnTo>
                  <a:lnTo>
                    <a:pt x="3275151" y="30875"/>
                  </a:lnTo>
                  <a:lnTo>
                    <a:pt x="3276898" y="22225"/>
                  </a:lnTo>
                  <a:lnTo>
                    <a:pt x="3275151" y="13574"/>
                  </a:lnTo>
                  <a:lnTo>
                    <a:pt x="3270388" y="6509"/>
                  </a:lnTo>
                  <a:lnTo>
                    <a:pt x="3263324" y="1746"/>
                  </a:lnTo>
                  <a:lnTo>
                    <a:pt x="3254629" y="0"/>
                  </a:lnTo>
                  <a:close/>
                </a:path>
                <a:path w="11962130" h="7343775">
                  <a:moveTo>
                    <a:pt x="3343573" y="0"/>
                  </a:moveTo>
                  <a:lnTo>
                    <a:pt x="3334922" y="1746"/>
                  </a:lnTo>
                  <a:lnTo>
                    <a:pt x="3327857" y="6509"/>
                  </a:lnTo>
                  <a:lnTo>
                    <a:pt x="3323094" y="13574"/>
                  </a:lnTo>
                  <a:lnTo>
                    <a:pt x="3321348" y="22225"/>
                  </a:lnTo>
                  <a:lnTo>
                    <a:pt x="3323095" y="30875"/>
                  </a:lnTo>
                  <a:lnTo>
                    <a:pt x="3327863" y="37940"/>
                  </a:lnTo>
                  <a:lnTo>
                    <a:pt x="3334941" y="42703"/>
                  </a:lnTo>
                  <a:lnTo>
                    <a:pt x="3343617" y="44450"/>
                  </a:lnTo>
                  <a:lnTo>
                    <a:pt x="3352268" y="42703"/>
                  </a:lnTo>
                  <a:lnTo>
                    <a:pt x="3359333" y="37940"/>
                  </a:lnTo>
                  <a:lnTo>
                    <a:pt x="3364096" y="30875"/>
                  </a:lnTo>
                  <a:lnTo>
                    <a:pt x="3365842" y="22225"/>
                  </a:lnTo>
                  <a:lnTo>
                    <a:pt x="3364096" y="13574"/>
                  </a:lnTo>
                  <a:lnTo>
                    <a:pt x="3359333" y="6509"/>
                  </a:lnTo>
                  <a:lnTo>
                    <a:pt x="3352268" y="1746"/>
                  </a:lnTo>
                  <a:lnTo>
                    <a:pt x="3343573" y="0"/>
                  </a:lnTo>
                  <a:close/>
                </a:path>
                <a:path w="11962130" h="7343775">
                  <a:moveTo>
                    <a:pt x="3432517" y="0"/>
                  </a:moveTo>
                  <a:lnTo>
                    <a:pt x="3423866" y="1746"/>
                  </a:lnTo>
                  <a:lnTo>
                    <a:pt x="3416802" y="6509"/>
                  </a:lnTo>
                  <a:lnTo>
                    <a:pt x="3412039" y="13574"/>
                  </a:lnTo>
                  <a:lnTo>
                    <a:pt x="3410292" y="22225"/>
                  </a:lnTo>
                  <a:lnTo>
                    <a:pt x="3412040" y="30875"/>
                  </a:lnTo>
                  <a:lnTo>
                    <a:pt x="3416807" y="37940"/>
                  </a:lnTo>
                  <a:lnTo>
                    <a:pt x="3423885" y="42703"/>
                  </a:lnTo>
                  <a:lnTo>
                    <a:pt x="3432562" y="44450"/>
                  </a:lnTo>
                  <a:lnTo>
                    <a:pt x="3441213" y="42703"/>
                  </a:lnTo>
                  <a:lnTo>
                    <a:pt x="3448277" y="37940"/>
                  </a:lnTo>
                  <a:lnTo>
                    <a:pt x="3453040" y="30875"/>
                  </a:lnTo>
                  <a:lnTo>
                    <a:pt x="3454787" y="22225"/>
                  </a:lnTo>
                  <a:lnTo>
                    <a:pt x="3453040" y="13574"/>
                  </a:lnTo>
                  <a:lnTo>
                    <a:pt x="3448277" y="6509"/>
                  </a:lnTo>
                  <a:lnTo>
                    <a:pt x="3441213" y="1746"/>
                  </a:lnTo>
                  <a:lnTo>
                    <a:pt x="3432517" y="0"/>
                  </a:lnTo>
                  <a:close/>
                </a:path>
                <a:path w="11962130" h="7343775">
                  <a:moveTo>
                    <a:pt x="3521462" y="0"/>
                  </a:moveTo>
                  <a:lnTo>
                    <a:pt x="3512811" y="1746"/>
                  </a:lnTo>
                  <a:lnTo>
                    <a:pt x="3505746" y="6509"/>
                  </a:lnTo>
                  <a:lnTo>
                    <a:pt x="3500983" y="13574"/>
                  </a:lnTo>
                  <a:lnTo>
                    <a:pt x="3499237" y="22225"/>
                  </a:lnTo>
                  <a:lnTo>
                    <a:pt x="3500984" y="30875"/>
                  </a:lnTo>
                  <a:lnTo>
                    <a:pt x="3505752" y="37940"/>
                  </a:lnTo>
                  <a:lnTo>
                    <a:pt x="3512830" y="42703"/>
                  </a:lnTo>
                  <a:lnTo>
                    <a:pt x="3521506" y="44450"/>
                  </a:lnTo>
                  <a:lnTo>
                    <a:pt x="3530157" y="42703"/>
                  </a:lnTo>
                  <a:lnTo>
                    <a:pt x="3537222" y="37940"/>
                  </a:lnTo>
                  <a:lnTo>
                    <a:pt x="3541985" y="30875"/>
                  </a:lnTo>
                  <a:lnTo>
                    <a:pt x="3543731" y="22225"/>
                  </a:lnTo>
                  <a:lnTo>
                    <a:pt x="3541985" y="13574"/>
                  </a:lnTo>
                  <a:lnTo>
                    <a:pt x="3537222" y="6509"/>
                  </a:lnTo>
                  <a:lnTo>
                    <a:pt x="3530157" y="1746"/>
                  </a:lnTo>
                  <a:lnTo>
                    <a:pt x="3521462" y="0"/>
                  </a:lnTo>
                  <a:close/>
                </a:path>
                <a:path w="11962130" h="7343775">
                  <a:moveTo>
                    <a:pt x="3610406" y="0"/>
                  </a:moveTo>
                  <a:lnTo>
                    <a:pt x="3601755" y="1746"/>
                  </a:lnTo>
                  <a:lnTo>
                    <a:pt x="3594691" y="6509"/>
                  </a:lnTo>
                  <a:lnTo>
                    <a:pt x="3589928" y="13574"/>
                  </a:lnTo>
                  <a:lnTo>
                    <a:pt x="3588181" y="22225"/>
                  </a:lnTo>
                  <a:lnTo>
                    <a:pt x="3589929" y="30875"/>
                  </a:lnTo>
                  <a:lnTo>
                    <a:pt x="3594696" y="37940"/>
                  </a:lnTo>
                  <a:lnTo>
                    <a:pt x="3601774" y="42703"/>
                  </a:lnTo>
                  <a:lnTo>
                    <a:pt x="3610451" y="44450"/>
                  </a:lnTo>
                  <a:lnTo>
                    <a:pt x="3619102" y="42703"/>
                  </a:lnTo>
                  <a:lnTo>
                    <a:pt x="3626166" y="37940"/>
                  </a:lnTo>
                  <a:lnTo>
                    <a:pt x="3630929" y="30875"/>
                  </a:lnTo>
                  <a:lnTo>
                    <a:pt x="3632676" y="22225"/>
                  </a:lnTo>
                  <a:lnTo>
                    <a:pt x="3630929" y="13574"/>
                  </a:lnTo>
                  <a:lnTo>
                    <a:pt x="3626166" y="6509"/>
                  </a:lnTo>
                  <a:lnTo>
                    <a:pt x="3619102" y="1746"/>
                  </a:lnTo>
                  <a:lnTo>
                    <a:pt x="3610406" y="0"/>
                  </a:lnTo>
                  <a:close/>
                </a:path>
                <a:path w="11962130" h="7343775">
                  <a:moveTo>
                    <a:pt x="3699351" y="0"/>
                  </a:moveTo>
                  <a:lnTo>
                    <a:pt x="3690700" y="1746"/>
                  </a:lnTo>
                  <a:lnTo>
                    <a:pt x="3683636" y="6509"/>
                  </a:lnTo>
                  <a:lnTo>
                    <a:pt x="3678872" y="13574"/>
                  </a:lnTo>
                  <a:lnTo>
                    <a:pt x="3677126" y="22225"/>
                  </a:lnTo>
                  <a:lnTo>
                    <a:pt x="3678873" y="30875"/>
                  </a:lnTo>
                  <a:lnTo>
                    <a:pt x="3683641" y="37940"/>
                  </a:lnTo>
                  <a:lnTo>
                    <a:pt x="3690720" y="42703"/>
                  </a:lnTo>
                  <a:lnTo>
                    <a:pt x="3699396" y="44450"/>
                  </a:lnTo>
                  <a:lnTo>
                    <a:pt x="3708047" y="42703"/>
                  </a:lnTo>
                  <a:lnTo>
                    <a:pt x="3715111" y="37940"/>
                  </a:lnTo>
                  <a:lnTo>
                    <a:pt x="3719875" y="30875"/>
                  </a:lnTo>
                  <a:lnTo>
                    <a:pt x="3721621" y="22225"/>
                  </a:lnTo>
                  <a:lnTo>
                    <a:pt x="3719875" y="13574"/>
                  </a:lnTo>
                  <a:lnTo>
                    <a:pt x="3715111" y="6509"/>
                  </a:lnTo>
                  <a:lnTo>
                    <a:pt x="3708047" y="1746"/>
                  </a:lnTo>
                  <a:lnTo>
                    <a:pt x="3699351" y="0"/>
                  </a:lnTo>
                  <a:close/>
                </a:path>
                <a:path w="11962130" h="7343775">
                  <a:moveTo>
                    <a:pt x="3788296" y="0"/>
                  </a:moveTo>
                  <a:lnTo>
                    <a:pt x="3779645" y="1746"/>
                  </a:lnTo>
                  <a:lnTo>
                    <a:pt x="3772581" y="6509"/>
                  </a:lnTo>
                  <a:lnTo>
                    <a:pt x="3767818" y="13574"/>
                  </a:lnTo>
                  <a:lnTo>
                    <a:pt x="3766071" y="22225"/>
                  </a:lnTo>
                  <a:lnTo>
                    <a:pt x="3767819" y="30875"/>
                  </a:lnTo>
                  <a:lnTo>
                    <a:pt x="3772587" y="37940"/>
                  </a:lnTo>
                  <a:lnTo>
                    <a:pt x="3779664" y="42703"/>
                  </a:lnTo>
                  <a:lnTo>
                    <a:pt x="3788341" y="44450"/>
                  </a:lnTo>
                  <a:lnTo>
                    <a:pt x="3796992" y="42703"/>
                  </a:lnTo>
                  <a:lnTo>
                    <a:pt x="3804056" y="37940"/>
                  </a:lnTo>
                  <a:lnTo>
                    <a:pt x="3808819" y="30875"/>
                  </a:lnTo>
                  <a:lnTo>
                    <a:pt x="3810566" y="22225"/>
                  </a:lnTo>
                  <a:lnTo>
                    <a:pt x="3808819" y="13574"/>
                  </a:lnTo>
                  <a:lnTo>
                    <a:pt x="3804056" y="6509"/>
                  </a:lnTo>
                  <a:lnTo>
                    <a:pt x="3796992" y="1746"/>
                  </a:lnTo>
                  <a:lnTo>
                    <a:pt x="3788296" y="0"/>
                  </a:lnTo>
                  <a:close/>
                </a:path>
                <a:path w="11962130" h="7343775">
                  <a:moveTo>
                    <a:pt x="3877241" y="0"/>
                  </a:moveTo>
                  <a:lnTo>
                    <a:pt x="3868590" y="1746"/>
                  </a:lnTo>
                  <a:lnTo>
                    <a:pt x="3861525" y="6509"/>
                  </a:lnTo>
                  <a:lnTo>
                    <a:pt x="3856762" y="13574"/>
                  </a:lnTo>
                  <a:lnTo>
                    <a:pt x="3855016" y="22225"/>
                  </a:lnTo>
                  <a:lnTo>
                    <a:pt x="3856763" y="30875"/>
                  </a:lnTo>
                  <a:lnTo>
                    <a:pt x="3861531" y="37940"/>
                  </a:lnTo>
                  <a:lnTo>
                    <a:pt x="3868609" y="42703"/>
                  </a:lnTo>
                  <a:lnTo>
                    <a:pt x="3877285" y="44450"/>
                  </a:lnTo>
                  <a:lnTo>
                    <a:pt x="3885936" y="42703"/>
                  </a:lnTo>
                  <a:lnTo>
                    <a:pt x="3893001" y="37940"/>
                  </a:lnTo>
                  <a:lnTo>
                    <a:pt x="3897764" y="30875"/>
                  </a:lnTo>
                  <a:lnTo>
                    <a:pt x="3899510" y="22225"/>
                  </a:lnTo>
                  <a:lnTo>
                    <a:pt x="3897764" y="13574"/>
                  </a:lnTo>
                  <a:lnTo>
                    <a:pt x="3893001" y="6509"/>
                  </a:lnTo>
                  <a:lnTo>
                    <a:pt x="3885936" y="1746"/>
                  </a:lnTo>
                  <a:lnTo>
                    <a:pt x="3877241" y="0"/>
                  </a:lnTo>
                  <a:close/>
                </a:path>
                <a:path w="11962130" h="7343775">
                  <a:moveTo>
                    <a:pt x="3966185" y="0"/>
                  </a:moveTo>
                  <a:lnTo>
                    <a:pt x="3957534" y="1746"/>
                  </a:lnTo>
                  <a:lnTo>
                    <a:pt x="3950470" y="6509"/>
                  </a:lnTo>
                  <a:lnTo>
                    <a:pt x="3945707" y="13574"/>
                  </a:lnTo>
                  <a:lnTo>
                    <a:pt x="3943960" y="22225"/>
                  </a:lnTo>
                  <a:lnTo>
                    <a:pt x="3945708" y="30875"/>
                  </a:lnTo>
                  <a:lnTo>
                    <a:pt x="3950475" y="37940"/>
                  </a:lnTo>
                  <a:lnTo>
                    <a:pt x="3957553" y="42703"/>
                  </a:lnTo>
                  <a:lnTo>
                    <a:pt x="3966230" y="44450"/>
                  </a:lnTo>
                  <a:lnTo>
                    <a:pt x="3974881" y="42703"/>
                  </a:lnTo>
                  <a:lnTo>
                    <a:pt x="3981945" y="37940"/>
                  </a:lnTo>
                  <a:lnTo>
                    <a:pt x="3986708" y="30875"/>
                  </a:lnTo>
                  <a:lnTo>
                    <a:pt x="3988455" y="22225"/>
                  </a:lnTo>
                  <a:lnTo>
                    <a:pt x="3986708" y="13574"/>
                  </a:lnTo>
                  <a:lnTo>
                    <a:pt x="3981945" y="6509"/>
                  </a:lnTo>
                  <a:lnTo>
                    <a:pt x="3974881" y="1746"/>
                  </a:lnTo>
                  <a:lnTo>
                    <a:pt x="3966185" y="0"/>
                  </a:lnTo>
                  <a:close/>
                </a:path>
                <a:path w="11962130" h="7343775">
                  <a:moveTo>
                    <a:pt x="4055130" y="0"/>
                  </a:moveTo>
                  <a:lnTo>
                    <a:pt x="4046479" y="1746"/>
                  </a:lnTo>
                  <a:lnTo>
                    <a:pt x="4039414" y="6509"/>
                  </a:lnTo>
                  <a:lnTo>
                    <a:pt x="4034651" y="13574"/>
                  </a:lnTo>
                  <a:lnTo>
                    <a:pt x="4032905" y="22225"/>
                  </a:lnTo>
                  <a:lnTo>
                    <a:pt x="4034652" y="30875"/>
                  </a:lnTo>
                  <a:lnTo>
                    <a:pt x="4039420" y="37940"/>
                  </a:lnTo>
                  <a:lnTo>
                    <a:pt x="4046498" y="42703"/>
                  </a:lnTo>
                  <a:lnTo>
                    <a:pt x="4055174" y="44450"/>
                  </a:lnTo>
                  <a:lnTo>
                    <a:pt x="4063825" y="42703"/>
                  </a:lnTo>
                  <a:lnTo>
                    <a:pt x="4070890" y="37940"/>
                  </a:lnTo>
                  <a:lnTo>
                    <a:pt x="4075653" y="30875"/>
                  </a:lnTo>
                  <a:lnTo>
                    <a:pt x="4077399" y="22225"/>
                  </a:lnTo>
                  <a:lnTo>
                    <a:pt x="4075653" y="13574"/>
                  </a:lnTo>
                  <a:lnTo>
                    <a:pt x="4070890" y="6509"/>
                  </a:lnTo>
                  <a:lnTo>
                    <a:pt x="4063825" y="1746"/>
                  </a:lnTo>
                  <a:lnTo>
                    <a:pt x="4055130" y="0"/>
                  </a:lnTo>
                  <a:close/>
                </a:path>
                <a:path w="11962130" h="7343775">
                  <a:moveTo>
                    <a:pt x="4144074" y="0"/>
                  </a:moveTo>
                  <a:lnTo>
                    <a:pt x="4135423" y="1746"/>
                  </a:lnTo>
                  <a:lnTo>
                    <a:pt x="4128359" y="6509"/>
                  </a:lnTo>
                  <a:lnTo>
                    <a:pt x="4123596" y="13574"/>
                  </a:lnTo>
                  <a:lnTo>
                    <a:pt x="4121849" y="22225"/>
                  </a:lnTo>
                  <a:lnTo>
                    <a:pt x="4123597" y="30875"/>
                  </a:lnTo>
                  <a:lnTo>
                    <a:pt x="4128364" y="37940"/>
                  </a:lnTo>
                  <a:lnTo>
                    <a:pt x="4135442" y="42703"/>
                  </a:lnTo>
                  <a:lnTo>
                    <a:pt x="4144119" y="44450"/>
                  </a:lnTo>
                  <a:lnTo>
                    <a:pt x="4152770" y="42703"/>
                  </a:lnTo>
                  <a:lnTo>
                    <a:pt x="4159834" y="37940"/>
                  </a:lnTo>
                  <a:lnTo>
                    <a:pt x="4164597" y="30875"/>
                  </a:lnTo>
                  <a:lnTo>
                    <a:pt x="4166344" y="22225"/>
                  </a:lnTo>
                  <a:lnTo>
                    <a:pt x="4164597" y="13574"/>
                  </a:lnTo>
                  <a:lnTo>
                    <a:pt x="4159834" y="6509"/>
                  </a:lnTo>
                  <a:lnTo>
                    <a:pt x="4152770" y="1746"/>
                  </a:lnTo>
                  <a:lnTo>
                    <a:pt x="4144074" y="0"/>
                  </a:lnTo>
                  <a:close/>
                </a:path>
                <a:path w="11962130" h="7343775">
                  <a:moveTo>
                    <a:pt x="4233019" y="0"/>
                  </a:moveTo>
                  <a:lnTo>
                    <a:pt x="4224368" y="1746"/>
                  </a:lnTo>
                  <a:lnTo>
                    <a:pt x="4217303" y="6509"/>
                  </a:lnTo>
                  <a:lnTo>
                    <a:pt x="4212540" y="13574"/>
                  </a:lnTo>
                  <a:lnTo>
                    <a:pt x="4210794" y="22225"/>
                  </a:lnTo>
                  <a:lnTo>
                    <a:pt x="4212541" y="30875"/>
                  </a:lnTo>
                  <a:lnTo>
                    <a:pt x="4217309" y="37940"/>
                  </a:lnTo>
                  <a:lnTo>
                    <a:pt x="4224386" y="42703"/>
                  </a:lnTo>
                  <a:lnTo>
                    <a:pt x="4233063" y="44450"/>
                  </a:lnTo>
                  <a:lnTo>
                    <a:pt x="4241714" y="42703"/>
                  </a:lnTo>
                  <a:lnTo>
                    <a:pt x="4248778" y="37940"/>
                  </a:lnTo>
                  <a:lnTo>
                    <a:pt x="4253541" y="30875"/>
                  </a:lnTo>
                  <a:lnTo>
                    <a:pt x="4255288" y="22225"/>
                  </a:lnTo>
                  <a:lnTo>
                    <a:pt x="4253541" y="13574"/>
                  </a:lnTo>
                  <a:lnTo>
                    <a:pt x="4248778" y="6509"/>
                  </a:lnTo>
                  <a:lnTo>
                    <a:pt x="4241714" y="1746"/>
                  </a:lnTo>
                  <a:lnTo>
                    <a:pt x="4233019" y="0"/>
                  </a:lnTo>
                  <a:close/>
                </a:path>
                <a:path w="11962130" h="7343775">
                  <a:moveTo>
                    <a:pt x="4321963" y="0"/>
                  </a:moveTo>
                  <a:lnTo>
                    <a:pt x="4313312" y="1746"/>
                  </a:lnTo>
                  <a:lnTo>
                    <a:pt x="4306248" y="6509"/>
                  </a:lnTo>
                  <a:lnTo>
                    <a:pt x="4301485" y="13574"/>
                  </a:lnTo>
                  <a:lnTo>
                    <a:pt x="4299738" y="22225"/>
                  </a:lnTo>
                  <a:lnTo>
                    <a:pt x="4301485" y="30875"/>
                  </a:lnTo>
                  <a:lnTo>
                    <a:pt x="4306253" y="37940"/>
                  </a:lnTo>
                  <a:lnTo>
                    <a:pt x="4313331" y="42703"/>
                  </a:lnTo>
                  <a:lnTo>
                    <a:pt x="4322008" y="44450"/>
                  </a:lnTo>
                  <a:lnTo>
                    <a:pt x="4330659" y="42703"/>
                  </a:lnTo>
                  <a:lnTo>
                    <a:pt x="4337723" y="37940"/>
                  </a:lnTo>
                  <a:lnTo>
                    <a:pt x="4342486" y="30875"/>
                  </a:lnTo>
                  <a:lnTo>
                    <a:pt x="4344233" y="22225"/>
                  </a:lnTo>
                  <a:lnTo>
                    <a:pt x="4342486" y="13574"/>
                  </a:lnTo>
                  <a:lnTo>
                    <a:pt x="4337723" y="6509"/>
                  </a:lnTo>
                  <a:lnTo>
                    <a:pt x="4330659" y="1746"/>
                  </a:lnTo>
                  <a:lnTo>
                    <a:pt x="4321963" y="0"/>
                  </a:lnTo>
                  <a:close/>
                </a:path>
                <a:path w="11962130" h="7343775">
                  <a:moveTo>
                    <a:pt x="4410908" y="0"/>
                  </a:moveTo>
                  <a:lnTo>
                    <a:pt x="4402257" y="1746"/>
                  </a:lnTo>
                  <a:lnTo>
                    <a:pt x="4395192" y="6509"/>
                  </a:lnTo>
                  <a:lnTo>
                    <a:pt x="4390429" y="13574"/>
                  </a:lnTo>
                  <a:lnTo>
                    <a:pt x="4388683" y="22225"/>
                  </a:lnTo>
                  <a:lnTo>
                    <a:pt x="4390430" y="30875"/>
                  </a:lnTo>
                  <a:lnTo>
                    <a:pt x="4395198" y="37940"/>
                  </a:lnTo>
                  <a:lnTo>
                    <a:pt x="4402275" y="42703"/>
                  </a:lnTo>
                  <a:lnTo>
                    <a:pt x="4410952" y="44450"/>
                  </a:lnTo>
                  <a:lnTo>
                    <a:pt x="4419603" y="42703"/>
                  </a:lnTo>
                  <a:lnTo>
                    <a:pt x="4426668" y="37940"/>
                  </a:lnTo>
                  <a:lnTo>
                    <a:pt x="4431431" y="30875"/>
                  </a:lnTo>
                  <a:lnTo>
                    <a:pt x="4433177" y="22225"/>
                  </a:lnTo>
                  <a:lnTo>
                    <a:pt x="4431431" y="13574"/>
                  </a:lnTo>
                  <a:lnTo>
                    <a:pt x="4426668" y="6509"/>
                  </a:lnTo>
                  <a:lnTo>
                    <a:pt x="4419603" y="1746"/>
                  </a:lnTo>
                  <a:lnTo>
                    <a:pt x="4410908" y="0"/>
                  </a:lnTo>
                  <a:close/>
                </a:path>
                <a:path w="11962130" h="7343775">
                  <a:moveTo>
                    <a:pt x="4499852" y="0"/>
                  </a:moveTo>
                  <a:lnTo>
                    <a:pt x="4491201" y="1746"/>
                  </a:lnTo>
                  <a:lnTo>
                    <a:pt x="4484137" y="6509"/>
                  </a:lnTo>
                  <a:lnTo>
                    <a:pt x="4479374" y="13574"/>
                  </a:lnTo>
                  <a:lnTo>
                    <a:pt x="4477627" y="22225"/>
                  </a:lnTo>
                  <a:lnTo>
                    <a:pt x="4479374" y="30875"/>
                  </a:lnTo>
                  <a:lnTo>
                    <a:pt x="4484142" y="37940"/>
                  </a:lnTo>
                  <a:lnTo>
                    <a:pt x="4491220" y="42703"/>
                  </a:lnTo>
                  <a:lnTo>
                    <a:pt x="4499897" y="44450"/>
                  </a:lnTo>
                  <a:lnTo>
                    <a:pt x="4508548" y="42703"/>
                  </a:lnTo>
                  <a:lnTo>
                    <a:pt x="4515612" y="37940"/>
                  </a:lnTo>
                  <a:lnTo>
                    <a:pt x="4520375" y="30875"/>
                  </a:lnTo>
                  <a:lnTo>
                    <a:pt x="4522122" y="22225"/>
                  </a:lnTo>
                  <a:lnTo>
                    <a:pt x="4520375" y="13574"/>
                  </a:lnTo>
                  <a:lnTo>
                    <a:pt x="4515612" y="6509"/>
                  </a:lnTo>
                  <a:lnTo>
                    <a:pt x="4508548" y="1746"/>
                  </a:lnTo>
                  <a:lnTo>
                    <a:pt x="4499852" y="0"/>
                  </a:lnTo>
                  <a:close/>
                </a:path>
                <a:path w="11962130" h="7343775">
                  <a:moveTo>
                    <a:pt x="4588797" y="0"/>
                  </a:moveTo>
                  <a:lnTo>
                    <a:pt x="4580146" y="1746"/>
                  </a:lnTo>
                  <a:lnTo>
                    <a:pt x="4573081" y="6509"/>
                  </a:lnTo>
                  <a:lnTo>
                    <a:pt x="4568318" y="13574"/>
                  </a:lnTo>
                  <a:lnTo>
                    <a:pt x="4566572" y="22225"/>
                  </a:lnTo>
                  <a:lnTo>
                    <a:pt x="4568319" y="30875"/>
                  </a:lnTo>
                  <a:lnTo>
                    <a:pt x="4573087" y="37940"/>
                  </a:lnTo>
                  <a:lnTo>
                    <a:pt x="4580164" y="42703"/>
                  </a:lnTo>
                  <a:lnTo>
                    <a:pt x="4588841" y="44450"/>
                  </a:lnTo>
                  <a:lnTo>
                    <a:pt x="4597492" y="42703"/>
                  </a:lnTo>
                  <a:lnTo>
                    <a:pt x="4604556" y="37940"/>
                  </a:lnTo>
                  <a:lnTo>
                    <a:pt x="4609319" y="30875"/>
                  </a:lnTo>
                  <a:lnTo>
                    <a:pt x="4611066" y="22225"/>
                  </a:lnTo>
                  <a:lnTo>
                    <a:pt x="4609319" y="13574"/>
                  </a:lnTo>
                  <a:lnTo>
                    <a:pt x="4604556" y="6509"/>
                  </a:lnTo>
                  <a:lnTo>
                    <a:pt x="4597492" y="1746"/>
                  </a:lnTo>
                  <a:lnTo>
                    <a:pt x="4588797" y="0"/>
                  </a:lnTo>
                  <a:close/>
                </a:path>
                <a:path w="11962130" h="7343775">
                  <a:moveTo>
                    <a:pt x="4677741" y="0"/>
                  </a:moveTo>
                  <a:lnTo>
                    <a:pt x="4669090" y="1746"/>
                  </a:lnTo>
                  <a:lnTo>
                    <a:pt x="4662026" y="6509"/>
                  </a:lnTo>
                  <a:lnTo>
                    <a:pt x="4657263" y="13574"/>
                  </a:lnTo>
                  <a:lnTo>
                    <a:pt x="4655516" y="22225"/>
                  </a:lnTo>
                  <a:lnTo>
                    <a:pt x="4657263" y="30875"/>
                  </a:lnTo>
                  <a:lnTo>
                    <a:pt x="4662031" y="37940"/>
                  </a:lnTo>
                  <a:lnTo>
                    <a:pt x="4669109" y="42703"/>
                  </a:lnTo>
                  <a:lnTo>
                    <a:pt x="4677785" y="44450"/>
                  </a:lnTo>
                  <a:lnTo>
                    <a:pt x="4686436" y="42703"/>
                  </a:lnTo>
                  <a:lnTo>
                    <a:pt x="4693501" y="37940"/>
                  </a:lnTo>
                  <a:lnTo>
                    <a:pt x="4698264" y="30875"/>
                  </a:lnTo>
                  <a:lnTo>
                    <a:pt x="4700010" y="22225"/>
                  </a:lnTo>
                  <a:lnTo>
                    <a:pt x="4698264" y="13574"/>
                  </a:lnTo>
                  <a:lnTo>
                    <a:pt x="4693501" y="6509"/>
                  </a:lnTo>
                  <a:lnTo>
                    <a:pt x="4686436" y="1746"/>
                  </a:lnTo>
                  <a:lnTo>
                    <a:pt x="4677741" y="0"/>
                  </a:lnTo>
                  <a:close/>
                </a:path>
                <a:path w="11962130" h="7343775">
                  <a:moveTo>
                    <a:pt x="4766685" y="0"/>
                  </a:moveTo>
                  <a:lnTo>
                    <a:pt x="4758034" y="1746"/>
                  </a:lnTo>
                  <a:lnTo>
                    <a:pt x="4750970" y="6509"/>
                  </a:lnTo>
                  <a:lnTo>
                    <a:pt x="4746207" y="13574"/>
                  </a:lnTo>
                  <a:lnTo>
                    <a:pt x="4744460" y="22225"/>
                  </a:lnTo>
                  <a:lnTo>
                    <a:pt x="4746208" y="30875"/>
                  </a:lnTo>
                  <a:lnTo>
                    <a:pt x="4750976" y="37940"/>
                  </a:lnTo>
                  <a:lnTo>
                    <a:pt x="4758053" y="42703"/>
                  </a:lnTo>
                  <a:lnTo>
                    <a:pt x="4766730" y="44450"/>
                  </a:lnTo>
                  <a:lnTo>
                    <a:pt x="4775381" y="42703"/>
                  </a:lnTo>
                  <a:lnTo>
                    <a:pt x="4782445" y="37940"/>
                  </a:lnTo>
                  <a:lnTo>
                    <a:pt x="4787208" y="30875"/>
                  </a:lnTo>
                  <a:lnTo>
                    <a:pt x="4788955" y="22225"/>
                  </a:lnTo>
                  <a:lnTo>
                    <a:pt x="4787208" y="13574"/>
                  </a:lnTo>
                  <a:lnTo>
                    <a:pt x="4782445" y="6509"/>
                  </a:lnTo>
                  <a:lnTo>
                    <a:pt x="4775381" y="1746"/>
                  </a:lnTo>
                  <a:lnTo>
                    <a:pt x="4766685" y="0"/>
                  </a:lnTo>
                  <a:close/>
                </a:path>
                <a:path w="11962130" h="7343775">
                  <a:moveTo>
                    <a:pt x="4855630" y="0"/>
                  </a:moveTo>
                  <a:lnTo>
                    <a:pt x="4846979" y="1746"/>
                  </a:lnTo>
                  <a:lnTo>
                    <a:pt x="4839914" y="6509"/>
                  </a:lnTo>
                  <a:lnTo>
                    <a:pt x="4835151" y="13574"/>
                  </a:lnTo>
                  <a:lnTo>
                    <a:pt x="4833405" y="22225"/>
                  </a:lnTo>
                  <a:lnTo>
                    <a:pt x="4835152" y="30875"/>
                  </a:lnTo>
                  <a:lnTo>
                    <a:pt x="4839920" y="37940"/>
                  </a:lnTo>
                  <a:lnTo>
                    <a:pt x="4846998" y="42703"/>
                  </a:lnTo>
                  <a:lnTo>
                    <a:pt x="4855674" y="44450"/>
                  </a:lnTo>
                  <a:lnTo>
                    <a:pt x="4864325" y="42703"/>
                  </a:lnTo>
                  <a:lnTo>
                    <a:pt x="4871390" y="37940"/>
                  </a:lnTo>
                  <a:lnTo>
                    <a:pt x="4876153" y="30875"/>
                  </a:lnTo>
                  <a:lnTo>
                    <a:pt x="4877899" y="22225"/>
                  </a:lnTo>
                  <a:lnTo>
                    <a:pt x="4876153" y="13574"/>
                  </a:lnTo>
                  <a:lnTo>
                    <a:pt x="4871390" y="6509"/>
                  </a:lnTo>
                  <a:lnTo>
                    <a:pt x="4864325" y="1746"/>
                  </a:lnTo>
                  <a:lnTo>
                    <a:pt x="4855630" y="0"/>
                  </a:lnTo>
                  <a:close/>
                </a:path>
                <a:path w="11962130" h="7343775">
                  <a:moveTo>
                    <a:pt x="4944574" y="0"/>
                  </a:moveTo>
                  <a:lnTo>
                    <a:pt x="4935923" y="1746"/>
                  </a:lnTo>
                  <a:lnTo>
                    <a:pt x="4928859" y="6509"/>
                  </a:lnTo>
                  <a:lnTo>
                    <a:pt x="4924096" y="13574"/>
                  </a:lnTo>
                  <a:lnTo>
                    <a:pt x="4922349" y="22225"/>
                  </a:lnTo>
                  <a:lnTo>
                    <a:pt x="4924097" y="30875"/>
                  </a:lnTo>
                  <a:lnTo>
                    <a:pt x="4928864" y="37940"/>
                  </a:lnTo>
                  <a:lnTo>
                    <a:pt x="4935942" y="42703"/>
                  </a:lnTo>
                  <a:lnTo>
                    <a:pt x="4944619" y="44450"/>
                  </a:lnTo>
                  <a:lnTo>
                    <a:pt x="4953270" y="42703"/>
                  </a:lnTo>
                  <a:lnTo>
                    <a:pt x="4960334" y="37940"/>
                  </a:lnTo>
                  <a:lnTo>
                    <a:pt x="4965097" y="30875"/>
                  </a:lnTo>
                  <a:lnTo>
                    <a:pt x="4966844" y="22225"/>
                  </a:lnTo>
                  <a:lnTo>
                    <a:pt x="4965097" y="13574"/>
                  </a:lnTo>
                  <a:lnTo>
                    <a:pt x="4960334" y="6509"/>
                  </a:lnTo>
                  <a:lnTo>
                    <a:pt x="4953270" y="1746"/>
                  </a:lnTo>
                  <a:lnTo>
                    <a:pt x="4944574" y="0"/>
                  </a:lnTo>
                  <a:close/>
                </a:path>
                <a:path w="11962130" h="7343775">
                  <a:moveTo>
                    <a:pt x="5033519" y="0"/>
                  </a:moveTo>
                  <a:lnTo>
                    <a:pt x="5024868" y="1746"/>
                  </a:lnTo>
                  <a:lnTo>
                    <a:pt x="5017803" y="6509"/>
                  </a:lnTo>
                  <a:lnTo>
                    <a:pt x="5013040" y="13574"/>
                  </a:lnTo>
                  <a:lnTo>
                    <a:pt x="5011294" y="22225"/>
                  </a:lnTo>
                  <a:lnTo>
                    <a:pt x="5013041" y="30875"/>
                  </a:lnTo>
                  <a:lnTo>
                    <a:pt x="5017809" y="37940"/>
                  </a:lnTo>
                  <a:lnTo>
                    <a:pt x="5024887" y="42703"/>
                  </a:lnTo>
                  <a:lnTo>
                    <a:pt x="5033563" y="44450"/>
                  </a:lnTo>
                  <a:lnTo>
                    <a:pt x="5042214" y="42703"/>
                  </a:lnTo>
                  <a:lnTo>
                    <a:pt x="5049279" y="37940"/>
                  </a:lnTo>
                  <a:lnTo>
                    <a:pt x="5054042" y="30875"/>
                  </a:lnTo>
                  <a:lnTo>
                    <a:pt x="5055788" y="22225"/>
                  </a:lnTo>
                  <a:lnTo>
                    <a:pt x="5054042" y="13574"/>
                  </a:lnTo>
                  <a:lnTo>
                    <a:pt x="5049279" y="6509"/>
                  </a:lnTo>
                  <a:lnTo>
                    <a:pt x="5042214" y="1746"/>
                  </a:lnTo>
                  <a:lnTo>
                    <a:pt x="5033519" y="0"/>
                  </a:lnTo>
                  <a:close/>
                </a:path>
                <a:path w="11962130" h="7343775">
                  <a:moveTo>
                    <a:pt x="5122463" y="0"/>
                  </a:moveTo>
                  <a:lnTo>
                    <a:pt x="5113812" y="1746"/>
                  </a:lnTo>
                  <a:lnTo>
                    <a:pt x="5106748" y="6509"/>
                  </a:lnTo>
                  <a:lnTo>
                    <a:pt x="5101985" y="13574"/>
                  </a:lnTo>
                  <a:lnTo>
                    <a:pt x="5100238" y="22225"/>
                  </a:lnTo>
                  <a:lnTo>
                    <a:pt x="5101985" y="30875"/>
                  </a:lnTo>
                  <a:lnTo>
                    <a:pt x="5106753" y="37940"/>
                  </a:lnTo>
                  <a:lnTo>
                    <a:pt x="5113831" y="42703"/>
                  </a:lnTo>
                  <a:lnTo>
                    <a:pt x="5122508" y="44450"/>
                  </a:lnTo>
                  <a:lnTo>
                    <a:pt x="5131159" y="42703"/>
                  </a:lnTo>
                  <a:lnTo>
                    <a:pt x="5138223" y="37940"/>
                  </a:lnTo>
                  <a:lnTo>
                    <a:pt x="5142986" y="30875"/>
                  </a:lnTo>
                  <a:lnTo>
                    <a:pt x="5144733" y="22225"/>
                  </a:lnTo>
                  <a:lnTo>
                    <a:pt x="5142986" y="13574"/>
                  </a:lnTo>
                  <a:lnTo>
                    <a:pt x="5138223" y="6509"/>
                  </a:lnTo>
                  <a:lnTo>
                    <a:pt x="5131159" y="1746"/>
                  </a:lnTo>
                  <a:lnTo>
                    <a:pt x="5122463" y="0"/>
                  </a:lnTo>
                  <a:close/>
                </a:path>
                <a:path w="11962130" h="7343775">
                  <a:moveTo>
                    <a:pt x="5211408" y="0"/>
                  </a:moveTo>
                  <a:lnTo>
                    <a:pt x="5202757" y="1746"/>
                  </a:lnTo>
                  <a:lnTo>
                    <a:pt x="5195692" y="6509"/>
                  </a:lnTo>
                  <a:lnTo>
                    <a:pt x="5190929" y="13574"/>
                  </a:lnTo>
                  <a:lnTo>
                    <a:pt x="5189183" y="22225"/>
                  </a:lnTo>
                  <a:lnTo>
                    <a:pt x="5190930" y="30875"/>
                  </a:lnTo>
                  <a:lnTo>
                    <a:pt x="5195698" y="37940"/>
                  </a:lnTo>
                  <a:lnTo>
                    <a:pt x="5202775" y="42703"/>
                  </a:lnTo>
                  <a:lnTo>
                    <a:pt x="5211452" y="44450"/>
                  </a:lnTo>
                  <a:lnTo>
                    <a:pt x="5220103" y="42703"/>
                  </a:lnTo>
                  <a:lnTo>
                    <a:pt x="5227168" y="37940"/>
                  </a:lnTo>
                  <a:lnTo>
                    <a:pt x="5231931" y="30875"/>
                  </a:lnTo>
                  <a:lnTo>
                    <a:pt x="5233677" y="22225"/>
                  </a:lnTo>
                  <a:lnTo>
                    <a:pt x="5231931" y="13574"/>
                  </a:lnTo>
                  <a:lnTo>
                    <a:pt x="5227168" y="6509"/>
                  </a:lnTo>
                  <a:lnTo>
                    <a:pt x="5220103" y="1746"/>
                  </a:lnTo>
                  <a:lnTo>
                    <a:pt x="5211408" y="0"/>
                  </a:lnTo>
                  <a:close/>
                </a:path>
                <a:path w="11962130" h="7343775">
                  <a:moveTo>
                    <a:pt x="5300352" y="0"/>
                  </a:moveTo>
                  <a:lnTo>
                    <a:pt x="5291701" y="1746"/>
                  </a:lnTo>
                  <a:lnTo>
                    <a:pt x="5284637" y="6509"/>
                  </a:lnTo>
                  <a:lnTo>
                    <a:pt x="5279874" y="13574"/>
                  </a:lnTo>
                  <a:lnTo>
                    <a:pt x="5278127" y="22225"/>
                  </a:lnTo>
                  <a:lnTo>
                    <a:pt x="5279874" y="30875"/>
                  </a:lnTo>
                  <a:lnTo>
                    <a:pt x="5284642" y="37940"/>
                  </a:lnTo>
                  <a:lnTo>
                    <a:pt x="5291720" y="42703"/>
                  </a:lnTo>
                  <a:lnTo>
                    <a:pt x="5300397" y="44450"/>
                  </a:lnTo>
                  <a:lnTo>
                    <a:pt x="5309048" y="42703"/>
                  </a:lnTo>
                  <a:lnTo>
                    <a:pt x="5316112" y="37940"/>
                  </a:lnTo>
                  <a:lnTo>
                    <a:pt x="5320875" y="30875"/>
                  </a:lnTo>
                  <a:lnTo>
                    <a:pt x="5322622" y="22225"/>
                  </a:lnTo>
                  <a:lnTo>
                    <a:pt x="5320875" y="13574"/>
                  </a:lnTo>
                  <a:lnTo>
                    <a:pt x="5316112" y="6509"/>
                  </a:lnTo>
                  <a:lnTo>
                    <a:pt x="5309048" y="1746"/>
                  </a:lnTo>
                  <a:lnTo>
                    <a:pt x="5300352" y="0"/>
                  </a:lnTo>
                  <a:close/>
                </a:path>
                <a:path w="11962130" h="7343775">
                  <a:moveTo>
                    <a:pt x="5389297" y="0"/>
                  </a:moveTo>
                  <a:lnTo>
                    <a:pt x="5380646" y="1746"/>
                  </a:lnTo>
                  <a:lnTo>
                    <a:pt x="5373581" y="6509"/>
                  </a:lnTo>
                  <a:lnTo>
                    <a:pt x="5368818" y="13574"/>
                  </a:lnTo>
                  <a:lnTo>
                    <a:pt x="5367072" y="22225"/>
                  </a:lnTo>
                  <a:lnTo>
                    <a:pt x="5368819" y="30875"/>
                  </a:lnTo>
                  <a:lnTo>
                    <a:pt x="5373587" y="37940"/>
                  </a:lnTo>
                  <a:lnTo>
                    <a:pt x="5380664" y="42703"/>
                  </a:lnTo>
                  <a:lnTo>
                    <a:pt x="5389341" y="44450"/>
                  </a:lnTo>
                  <a:lnTo>
                    <a:pt x="5397992" y="42703"/>
                  </a:lnTo>
                  <a:lnTo>
                    <a:pt x="5405056" y="37940"/>
                  </a:lnTo>
                  <a:lnTo>
                    <a:pt x="5409819" y="30875"/>
                  </a:lnTo>
                  <a:lnTo>
                    <a:pt x="5411566" y="22225"/>
                  </a:lnTo>
                  <a:lnTo>
                    <a:pt x="5409819" y="13574"/>
                  </a:lnTo>
                  <a:lnTo>
                    <a:pt x="5405056" y="6509"/>
                  </a:lnTo>
                  <a:lnTo>
                    <a:pt x="5397992" y="1746"/>
                  </a:lnTo>
                  <a:lnTo>
                    <a:pt x="5389297" y="0"/>
                  </a:lnTo>
                  <a:close/>
                </a:path>
                <a:path w="11962130" h="7343775">
                  <a:moveTo>
                    <a:pt x="5478241" y="0"/>
                  </a:moveTo>
                  <a:lnTo>
                    <a:pt x="5469590" y="1746"/>
                  </a:lnTo>
                  <a:lnTo>
                    <a:pt x="5462526" y="6509"/>
                  </a:lnTo>
                  <a:lnTo>
                    <a:pt x="5457763" y="13574"/>
                  </a:lnTo>
                  <a:lnTo>
                    <a:pt x="5456016" y="22225"/>
                  </a:lnTo>
                  <a:lnTo>
                    <a:pt x="5457763" y="30875"/>
                  </a:lnTo>
                  <a:lnTo>
                    <a:pt x="5462531" y="37940"/>
                  </a:lnTo>
                  <a:lnTo>
                    <a:pt x="5469609" y="42703"/>
                  </a:lnTo>
                  <a:lnTo>
                    <a:pt x="5478285" y="44450"/>
                  </a:lnTo>
                  <a:lnTo>
                    <a:pt x="5486936" y="42703"/>
                  </a:lnTo>
                  <a:lnTo>
                    <a:pt x="5494001" y="37940"/>
                  </a:lnTo>
                  <a:lnTo>
                    <a:pt x="5498764" y="30875"/>
                  </a:lnTo>
                  <a:lnTo>
                    <a:pt x="5500510" y="22225"/>
                  </a:lnTo>
                  <a:lnTo>
                    <a:pt x="5498764" y="13574"/>
                  </a:lnTo>
                  <a:lnTo>
                    <a:pt x="5494001" y="6509"/>
                  </a:lnTo>
                  <a:lnTo>
                    <a:pt x="5486936" y="1746"/>
                  </a:lnTo>
                  <a:lnTo>
                    <a:pt x="5478241" y="0"/>
                  </a:lnTo>
                  <a:close/>
                </a:path>
                <a:path w="11962130" h="7343775">
                  <a:moveTo>
                    <a:pt x="5567185" y="0"/>
                  </a:moveTo>
                  <a:lnTo>
                    <a:pt x="5558534" y="1746"/>
                  </a:lnTo>
                  <a:lnTo>
                    <a:pt x="5551470" y="6509"/>
                  </a:lnTo>
                  <a:lnTo>
                    <a:pt x="5546707" y="13574"/>
                  </a:lnTo>
                  <a:lnTo>
                    <a:pt x="5544960" y="22225"/>
                  </a:lnTo>
                  <a:lnTo>
                    <a:pt x="5546708" y="30875"/>
                  </a:lnTo>
                  <a:lnTo>
                    <a:pt x="5551476" y="37940"/>
                  </a:lnTo>
                  <a:lnTo>
                    <a:pt x="5558553" y="42703"/>
                  </a:lnTo>
                  <a:lnTo>
                    <a:pt x="5567230" y="44450"/>
                  </a:lnTo>
                  <a:lnTo>
                    <a:pt x="5575881" y="42703"/>
                  </a:lnTo>
                  <a:lnTo>
                    <a:pt x="5582945" y="37940"/>
                  </a:lnTo>
                  <a:lnTo>
                    <a:pt x="5587708" y="30875"/>
                  </a:lnTo>
                  <a:lnTo>
                    <a:pt x="5589455" y="22225"/>
                  </a:lnTo>
                  <a:lnTo>
                    <a:pt x="5587708" y="13574"/>
                  </a:lnTo>
                  <a:lnTo>
                    <a:pt x="5582945" y="6509"/>
                  </a:lnTo>
                  <a:lnTo>
                    <a:pt x="5575881" y="1746"/>
                  </a:lnTo>
                  <a:lnTo>
                    <a:pt x="5567185" y="0"/>
                  </a:lnTo>
                  <a:close/>
                </a:path>
                <a:path w="11962130" h="7343775">
                  <a:moveTo>
                    <a:pt x="5656130" y="0"/>
                  </a:moveTo>
                  <a:lnTo>
                    <a:pt x="5647479" y="1746"/>
                  </a:lnTo>
                  <a:lnTo>
                    <a:pt x="5640414" y="6509"/>
                  </a:lnTo>
                  <a:lnTo>
                    <a:pt x="5635651" y="13574"/>
                  </a:lnTo>
                  <a:lnTo>
                    <a:pt x="5633905" y="22225"/>
                  </a:lnTo>
                  <a:lnTo>
                    <a:pt x="5635652" y="30875"/>
                  </a:lnTo>
                  <a:lnTo>
                    <a:pt x="5640420" y="37940"/>
                  </a:lnTo>
                  <a:lnTo>
                    <a:pt x="5647498" y="42703"/>
                  </a:lnTo>
                  <a:lnTo>
                    <a:pt x="5656174" y="44450"/>
                  </a:lnTo>
                  <a:lnTo>
                    <a:pt x="5664825" y="42703"/>
                  </a:lnTo>
                  <a:lnTo>
                    <a:pt x="5671890" y="37940"/>
                  </a:lnTo>
                  <a:lnTo>
                    <a:pt x="5676653" y="30875"/>
                  </a:lnTo>
                  <a:lnTo>
                    <a:pt x="5678399" y="22225"/>
                  </a:lnTo>
                  <a:lnTo>
                    <a:pt x="5676653" y="13574"/>
                  </a:lnTo>
                  <a:lnTo>
                    <a:pt x="5671890" y="6509"/>
                  </a:lnTo>
                  <a:lnTo>
                    <a:pt x="5664825" y="1746"/>
                  </a:lnTo>
                  <a:lnTo>
                    <a:pt x="5656130" y="0"/>
                  </a:lnTo>
                  <a:close/>
                </a:path>
                <a:path w="11962130" h="7343775">
                  <a:moveTo>
                    <a:pt x="5745074" y="0"/>
                  </a:moveTo>
                  <a:lnTo>
                    <a:pt x="5736423" y="1746"/>
                  </a:lnTo>
                  <a:lnTo>
                    <a:pt x="5729359" y="6509"/>
                  </a:lnTo>
                  <a:lnTo>
                    <a:pt x="5724596" y="13574"/>
                  </a:lnTo>
                  <a:lnTo>
                    <a:pt x="5722849" y="22225"/>
                  </a:lnTo>
                  <a:lnTo>
                    <a:pt x="5724597" y="30875"/>
                  </a:lnTo>
                  <a:lnTo>
                    <a:pt x="5729364" y="37940"/>
                  </a:lnTo>
                  <a:lnTo>
                    <a:pt x="5736442" y="42703"/>
                  </a:lnTo>
                  <a:lnTo>
                    <a:pt x="5745119" y="44450"/>
                  </a:lnTo>
                  <a:lnTo>
                    <a:pt x="5753770" y="42703"/>
                  </a:lnTo>
                  <a:lnTo>
                    <a:pt x="5760834" y="37940"/>
                  </a:lnTo>
                  <a:lnTo>
                    <a:pt x="5765597" y="30875"/>
                  </a:lnTo>
                  <a:lnTo>
                    <a:pt x="5767344" y="22225"/>
                  </a:lnTo>
                  <a:lnTo>
                    <a:pt x="5765597" y="13574"/>
                  </a:lnTo>
                  <a:lnTo>
                    <a:pt x="5760834" y="6509"/>
                  </a:lnTo>
                  <a:lnTo>
                    <a:pt x="5753770" y="1746"/>
                  </a:lnTo>
                  <a:lnTo>
                    <a:pt x="5745074" y="0"/>
                  </a:lnTo>
                  <a:close/>
                </a:path>
                <a:path w="11962130" h="7343775">
                  <a:moveTo>
                    <a:pt x="5834019" y="0"/>
                  </a:moveTo>
                  <a:lnTo>
                    <a:pt x="5825368" y="1746"/>
                  </a:lnTo>
                  <a:lnTo>
                    <a:pt x="5818303" y="6509"/>
                  </a:lnTo>
                  <a:lnTo>
                    <a:pt x="5813540" y="13574"/>
                  </a:lnTo>
                  <a:lnTo>
                    <a:pt x="5811794" y="22225"/>
                  </a:lnTo>
                  <a:lnTo>
                    <a:pt x="5813541" y="30875"/>
                  </a:lnTo>
                  <a:lnTo>
                    <a:pt x="5818309" y="37940"/>
                  </a:lnTo>
                  <a:lnTo>
                    <a:pt x="5825387" y="42703"/>
                  </a:lnTo>
                  <a:lnTo>
                    <a:pt x="5834063" y="44450"/>
                  </a:lnTo>
                  <a:lnTo>
                    <a:pt x="5842714" y="42703"/>
                  </a:lnTo>
                  <a:lnTo>
                    <a:pt x="5849779" y="37940"/>
                  </a:lnTo>
                  <a:lnTo>
                    <a:pt x="5854542" y="30875"/>
                  </a:lnTo>
                  <a:lnTo>
                    <a:pt x="5856288" y="22225"/>
                  </a:lnTo>
                  <a:lnTo>
                    <a:pt x="5854542" y="13574"/>
                  </a:lnTo>
                  <a:lnTo>
                    <a:pt x="5849779" y="6509"/>
                  </a:lnTo>
                  <a:lnTo>
                    <a:pt x="5842714" y="1746"/>
                  </a:lnTo>
                  <a:lnTo>
                    <a:pt x="5834019" y="0"/>
                  </a:lnTo>
                  <a:close/>
                </a:path>
                <a:path w="11962130" h="7343775">
                  <a:moveTo>
                    <a:pt x="5922963" y="0"/>
                  </a:moveTo>
                  <a:lnTo>
                    <a:pt x="5914312" y="1746"/>
                  </a:lnTo>
                  <a:lnTo>
                    <a:pt x="5907248" y="6509"/>
                  </a:lnTo>
                  <a:lnTo>
                    <a:pt x="5902485" y="13574"/>
                  </a:lnTo>
                  <a:lnTo>
                    <a:pt x="5900738" y="22225"/>
                  </a:lnTo>
                  <a:lnTo>
                    <a:pt x="5902486" y="30875"/>
                  </a:lnTo>
                  <a:lnTo>
                    <a:pt x="5907253" y="37940"/>
                  </a:lnTo>
                  <a:lnTo>
                    <a:pt x="5914331" y="42703"/>
                  </a:lnTo>
                  <a:lnTo>
                    <a:pt x="5923008" y="44450"/>
                  </a:lnTo>
                  <a:lnTo>
                    <a:pt x="5931659" y="42703"/>
                  </a:lnTo>
                  <a:lnTo>
                    <a:pt x="5938723" y="37940"/>
                  </a:lnTo>
                  <a:lnTo>
                    <a:pt x="5943486" y="30875"/>
                  </a:lnTo>
                  <a:lnTo>
                    <a:pt x="5945233" y="22225"/>
                  </a:lnTo>
                  <a:lnTo>
                    <a:pt x="5943486" y="13574"/>
                  </a:lnTo>
                  <a:lnTo>
                    <a:pt x="5938723" y="6509"/>
                  </a:lnTo>
                  <a:lnTo>
                    <a:pt x="5931659" y="1746"/>
                  </a:lnTo>
                  <a:lnTo>
                    <a:pt x="5922963" y="0"/>
                  </a:lnTo>
                  <a:close/>
                </a:path>
                <a:path w="11962130" h="7343775">
                  <a:moveTo>
                    <a:pt x="6011908" y="0"/>
                  </a:moveTo>
                  <a:lnTo>
                    <a:pt x="6003257" y="1746"/>
                  </a:lnTo>
                  <a:lnTo>
                    <a:pt x="5996192" y="6509"/>
                  </a:lnTo>
                  <a:lnTo>
                    <a:pt x="5991429" y="13574"/>
                  </a:lnTo>
                  <a:lnTo>
                    <a:pt x="5989683" y="22225"/>
                  </a:lnTo>
                  <a:lnTo>
                    <a:pt x="5991430" y="30875"/>
                  </a:lnTo>
                  <a:lnTo>
                    <a:pt x="5996198" y="37940"/>
                  </a:lnTo>
                  <a:lnTo>
                    <a:pt x="6003275" y="42703"/>
                  </a:lnTo>
                  <a:lnTo>
                    <a:pt x="6011952" y="44450"/>
                  </a:lnTo>
                  <a:lnTo>
                    <a:pt x="6020603" y="42703"/>
                  </a:lnTo>
                  <a:lnTo>
                    <a:pt x="6027668" y="37940"/>
                  </a:lnTo>
                  <a:lnTo>
                    <a:pt x="6032431" y="30875"/>
                  </a:lnTo>
                  <a:lnTo>
                    <a:pt x="6034177" y="22225"/>
                  </a:lnTo>
                  <a:lnTo>
                    <a:pt x="6032431" y="13574"/>
                  </a:lnTo>
                  <a:lnTo>
                    <a:pt x="6027668" y="6509"/>
                  </a:lnTo>
                  <a:lnTo>
                    <a:pt x="6020603" y="1746"/>
                  </a:lnTo>
                  <a:lnTo>
                    <a:pt x="6011908" y="0"/>
                  </a:lnTo>
                  <a:close/>
                </a:path>
                <a:path w="11962130" h="7343775">
                  <a:moveTo>
                    <a:pt x="6100852" y="0"/>
                  </a:moveTo>
                  <a:lnTo>
                    <a:pt x="6092201" y="1746"/>
                  </a:lnTo>
                  <a:lnTo>
                    <a:pt x="6085137" y="6509"/>
                  </a:lnTo>
                  <a:lnTo>
                    <a:pt x="6080374" y="13574"/>
                  </a:lnTo>
                  <a:lnTo>
                    <a:pt x="6078627" y="22225"/>
                  </a:lnTo>
                  <a:lnTo>
                    <a:pt x="6080374" y="30875"/>
                  </a:lnTo>
                  <a:lnTo>
                    <a:pt x="6085142" y="37940"/>
                  </a:lnTo>
                  <a:lnTo>
                    <a:pt x="6092220" y="42703"/>
                  </a:lnTo>
                  <a:lnTo>
                    <a:pt x="6100897" y="44450"/>
                  </a:lnTo>
                  <a:lnTo>
                    <a:pt x="6109548" y="42703"/>
                  </a:lnTo>
                  <a:lnTo>
                    <a:pt x="6116612" y="37940"/>
                  </a:lnTo>
                  <a:lnTo>
                    <a:pt x="6121375" y="30875"/>
                  </a:lnTo>
                  <a:lnTo>
                    <a:pt x="6123122" y="22225"/>
                  </a:lnTo>
                  <a:lnTo>
                    <a:pt x="6121375" y="13574"/>
                  </a:lnTo>
                  <a:lnTo>
                    <a:pt x="6116612" y="6509"/>
                  </a:lnTo>
                  <a:lnTo>
                    <a:pt x="6109548" y="1746"/>
                  </a:lnTo>
                  <a:lnTo>
                    <a:pt x="6100852" y="0"/>
                  </a:lnTo>
                  <a:close/>
                </a:path>
                <a:path w="11962130" h="7343775">
                  <a:moveTo>
                    <a:pt x="6189797" y="0"/>
                  </a:moveTo>
                  <a:lnTo>
                    <a:pt x="6181146" y="1746"/>
                  </a:lnTo>
                  <a:lnTo>
                    <a:pt x="6174081" y="6509"/>
                  </a:lnTo>
                  <a:lnTo>
                    <a:pt x="6169318" y="13574"/>
                  </a:lnTo>
                  <a:lnTo>
                    <a:pt x="6167572" y="22225"/>
                  </a:lnTo>
                  <a:lnTo>
                    <a:pt x="6169319" y="30875"/>
                  </a:lnTo>
                  <a:lnTo>
                    <a:pt x="6174087" y="37940"/>
                  </a:lnTo>
                  <a:lnTo>
                    <a:pt x="6181164" y="42703"/>
                  </a:lnTo>
                  <a:lnTo>
                    <a:pt x="6189841" y="44450"/>
                  </a:lnTo>
                  <a:lnTo>
                    <a:pt x="6198492" y="42703"/>
                  </a:lnTo>
                  <a:lnTo>
                    <a:pt x="6205557" y="37940"/>
                  </a:lnTo>
                  <a:lnTo>
                    <a:pt x="6210320" y="30875"/>
                  </a:lnTo>
                  <a:lnTo>
                    <a:pt x="6212066" y="22225"/>
                  </a:lnTo>
                  <a:lnTo>
                    <a:pt x="6210320" y="13574"/>
                  </a:lnTo>
                  <a:lnTo>
                    <a:pt x="6205557" y="6509"/>
                  </a:lnTo>
                  <a:lnTo>
                    <a:pt x="6198492" y="1746"/>
                  </a:lnTo>
                  <a:lnTo>
                    <a:pt x="6189797" y="0"/>
                  </a:lnTo>
                  <a:close/>
                </a:path>
                <a:path w="11962130" h="7343775">
                  <a:moveTo>
                    <a:pt x="6278741" y="0"/>
                  </a:moveTo>
                  <a:lnTo>
                    <a:pt x="6270090" y="1746"/>
                  </a:lnTo>
                  <a:lnTo>
                    <a:pt x="6263026" y="6509"/>
                  </a:lnTo>
                  <a:lnTo>
                    <a:pt x="6258263" y="13574"/>
                  </a:lnTo>
                  <a:lnTo>
                    <a:pt x="6256516" y="22225"/>
                  </a:lnTo>
                  <a:lnTo>
                    <a:pt x="6258263" y="30875"/>
                  </a:lnTo>
                  <a:lnTo>
                    <a:pt x="6263031" y="37940"/>
                  </a:lnTo>
                  <a:lnTo>
                    <a:pt x="6270109" y="42703"/>
                  </a:lnTo>
                  <a:lnTo>
                    <a:pt x="6278786" y="44450"/>
                  </a:lnTo>
                  <a:lnTo>
                    <a:pt x="6287437" y="42703"/>
                  </a:lnTo>
                  <a:lnTo>
                    <a:pt x="6294501" y="37940"/>
                  </a:lnTo>
                  <a:lnTo>
                    <a:pt x="6299264" y="30875"/>
                  </a:lnTo>
                  <a:lnTo>
                    <a:pt x="6301011" y="22225"/>
                  </a:lnTo>
                  <a:lnTo>
                    <a:pt x="6299264" y="13574"/>
                  </a:lnTo>
                  <a:lnTo>
                    <a:pt x="6294501" y="6509"/>
                  </a:lnTo>
                  <a:lnTo>
                    <a:pt x="6287437" y="1746"/>
                  </a:lnTo>
                  <a:lnTo>
                    <a:pt x="6278741" y="0"/>
                  </a:lnTo>
                  <a:close/>
                </a:path>
                <a:path w="11962130" h="7343775">
                  <a:moveTo>
                    <a:pt x="6367686" y="0"/>
                  </a:moveTo>
                  <a:lnTo>
                    <a:pt x="6359035" y="1746"/>
                  </a:lnTo>
                  <a:lnTo>
                    <a:pt x="6351970" y="6509"/>
                  </a:lnTo>
                  <a:lnTo>
                    <a:pt x="6347207" y="13574"/>
                  </a:lnTo>
                  <a:lnTo>
                    <a:pt x="6345461" y="22225"/>
                  </a:lnTo>
                  <a:lnTo>
                    <a:pt x="6347208" y="30875"/>
                  </a:lnTo>
                  <a:lnTo>
                    <a:pt x="6351976" y="37940"/>
                  </a:lnTo>
                  <a:lnTo>
                    <a:pt x="6359053" y="42703"/>
                  </a:lnTo>
                  <a:lnTo>
                    <a:pt x="6367730" y="44450"/>
                  </a:lnTo>
                  <a:lnTo>
                    <a:pt x="6376381" y="42703"/>
                  </a:lnTo>
                  <a:lnTo>
                    <a:pt x="6383445" y="37940"/>
                  </a:lnTo>
                  <a:lnTo>
                    <a:pt x="6388208" y="30875"/>
                  </a:lnTo>
                  <a:lnTo>
                    <a:pt x="6389955" y="22225"/>
                  </a:lnTo>
                  <a:lnTo>
                    <a:pt x="6388208" y="13574"/>
                  </a:lnTo>
                  <a:lnTo>
                    <a:pt x="6383445" y="6509"/>
                  </a:lnTo>
                  <a:lnTo>
                    <a:pt x="6376381" y="1746"/>
                  </a:lnTo>
                  <a:lnTo>
                    <a:pt x="6367686" y="0"/>
                  </a:lnTo>
                  <a:close/>
                </a:path>
                <a:path w="11962130" h="7343775">
                  <a:moveTo>
                    <a:pt x="6456630" y="0"/>
                  </a:moveTo>
                  <a:lnTo>
                    <a:pt x="6447979" y="1746"/>
                  </a:lnTo>
                  <a:lnTo>
                    <a:pt x="6440915" y="6509"/>
                  </a:lnTo>
                  <a:lnTo>
                    <a:pt x="6436152" y="13574"/>
                  </a:lnTo>
                  <a:lnTo>
                    <a:pt x="6434405" y="22225"/>
                  </a:lnTo>
                  <a:lnTo>
                    <a:pt x="6436152" y="30875"/>
                  </a:lnTo>
                  <a:lnTo>
                    <a:pt x="6440920" y="37940"/>
                  </a:lnTo>
                  <a:lnTo>
                    <a:pt x="6447998" y="42703"/>
                  </a:lnTo>
                  <a:lnTo>
                    <a:pt x="6456674" y="44450"/>
                  </a:lnTo>
                  <a:lnTo>
                    <a:pt x="6465325" y="42703"/>
                  </a:lnTo>
                  <a:lnTo>
                    <a:pt x="6472390" y="37940"/>
                  </a:lnTo>
                  <a:lnTo>
                    <a:pt x="6477153" y="30875"/>
                  </a:lnTo>
                  <a:lnTo>
                    <a:pt x="6478899" y="22225"/>
                  </a:lnTo>
                  <a:lnTo>
                    <a:pt x="6477153" y="13574"/>
                  </a:lnTo>
                  <a:lnTo>
                    <a:pt x="6472390" y="6509"/>
                  </a:lnTo>
                  <a:lnTo>
                    <a:pt x="6465325" y="1746"/>
                  </a:lnTo>
                  <a:lnTo>
                    <a:pt x="6456630" y="0"/>
                  </a:lnTo>
                  <a:close/>
                </a:path>
                <a:path w="11962130" h="7343775">
                  <a:moveTo>
                    <a:pt x="6545574" y="0"/>
                  </a:moveTo>
                  <a:lnTo>
                    <a:pt x="6536924" y="1746"/>
                  </a:lnTo>
                  <a:lnTo>
                    <a:pt x="6529859" y="6509"/>
                  </a:lnTo>
                  <a:lnTo>
                    <a:pt x="6525096" y="13574"/>
                  </a:lnTo>
                  <a:lnTo>
                    <a:pt x="6523349" y="22225"/>
                  </a:lnTo>
                  <a:lnTo>
                    <a:pt x="6525097" y="30875"/>
                  </a:lnTo>
                  <a:lnTo>
                    <a:pt x="6529865" y="37940"/>
                  </a:lnTo>
                  <a:lnTo>
                    <a:pt x="6536943" y="42703"/>
                  </a:lnTo>
                  <a:lnTo>
                    <a:pt x="6545620" y="44450"/>
                  </a:lnTo>
                  <a:lnTo>
                    <a:pt x="6554271" y="42703"/>
                  </a:lnTo>
                  <a:lnTo>
                    <a:pt x="6561335" y="37940"/>
                  </a:lnTo>
                  <a:lnTo>
                    <a:pt x="6566098" y="30875"/>
                  </a:lnTo>
                  <a:lnTo>
                    <a:pt x="6567845" y="22225"/>
                  </a:lnTo>
                  <a:lnTo>
                    <a:pt x="6566098" y="13574"/>
                  </a:lnTo>
                  <a:lnTo>
                    <a:pt x="6561335" y="6509"/>
                  </a:lnTo>
                  <a:lnTo>
                    <a:pt x="6554271" y="1746"/>
                  </a:lnTo>
                  <a:lnTo>
                    <a:pt x="6545574" y="0"/>
                  </a:lnTo>
                  <a:close/>
                </a:path>
                <a:path w="11962130" h="7343775">
                  <a:moveTo>
                    <a:pt x="6634520" y="0"/>
                  </a:moveTo>
                  <a:lnTo>
                    <a:pt x="6625869" y="1746"/>
                  </a:lnTo>
                  <a:lnTo>
                    <a:pt x="6618805" y="6509"/>
                  </a:lnTo>
                  <a:lnTo>
                    <a:pt x="6614042" y="13574"/>
                  </a:lnTo>
                  <a:lnTo>
                    <a:pt x="6612295" y="22225"/>
                  </a:lnTo>
                  <a:lnTo>
                    <a:pt x="6614042" y="30875"/>
                  </a:lnTo>
                  <a:lnTo>
                    <a:pt x="6618810" y="37940"/>
                  </a:lnTo>
                  <a:lnTo>
                    <a:pt x="6625888" y="42703"/>
                  </a:lnTo>
                  <a:lnTo>
                    <a:pt x="6634565" y="44450"/>
                  </a:lnTo>
                  <a:lnTo>
                    <a:pt x="6643216" y="42703"/>
                  </a:lnTo>
                  <a:lnTo>
                    <a:pt x="6650280" y="37940"/>
                  </a:lnTo>
                  <a:lnTo>
                    <a:pt x="6655043" y="30875"/>
                  </a:lnTo>
                  <a:lnTo>
                    <a:pt x="6656790" y="22225"/>
                  </a:lnTo>
                  <a:lnTo>
                    <a:pt x="6655043" y="13574"/>
                  </a:lnTo>
                  <a:lnTo>
                    <a:pt x="6650280" y="6509"/>
                  </a:lnTo>
                  <a:lnTo>
                    <a:pt x="6643216" y="1746"/>
                  </a:lnTo>
                  <a:lnTo>
                    <a:pt x="6634520" y="0"/>
                  </a:lnTo>
                  <a:close/>
                </a:path>
                <a:path w="11962130" h="7343775">
                  <a:moveTo>
                    <a:pt x="6723465" y="0"/>
                  </a:moveTo>
                  <a:lnTo>
                    <a:pt x="6714814" y="1746"/>
                  </a:lnTo>
                  <a:lnTo>
                    <a:pt x="6707749" y="6509"/>
                  </a:lnTo>
                  <a:lnTo>
                    <a:pt x="6702986" y="13574"/>
                  </a:lnTo>
                  <a:lnTo>
                    <a:pt x="6701240" y="22225"/>
                  </a:lnTo>
                  <a:lnTo>
                    <a:pt x="6702987" y="30875"/>
                  </a:lnTo>
                  <a:lnTo>
                    <a:pt x="6707755" y="37940"/>
                  </a:lnTo>
                  <a:lnTo>
                    <a:pt x="6714832" y="42703"/>
                  </a:lnTo>
                  <a:lnTo>
                    <a:pt x="6723509" y="44450"/>
                  </a:lnTo>
                  <a:lnTo>
                    <a:pt x="6732160" y="42703"/>
                  </a:lnTo>
                  <a:lnTo>
                    <a:pt x="6739224" y="37940"/>
                  </a:lnTo>
                  <a:lnTo>
                    <a:pt x="6743987" y="30875"/>
                  </a:lnTo>
                  <a:lnTo>
                    <a:pt x="6745734" y="22225"/>
                  </a:lnTo>
                  <a:lnTo>
                    <a:pt x="6743987" y="13574"/>
                  </a:lnTo>
                  <a:lnTo>
                    <a:pt x="6739224" y="6509"/>
                  </a:lnTo>
                  <a:lnTo>
                    <a:pt x="6732160" y="1746"/>
                  </a:lnTo>
                  <a:lnTo>
                    <a:pt x="6723465" y="0"/>
                  </a:lnTo>
                  <a:close/>
                </a:path>
                <a:path w="11962130" h="7343775">
                  <a:moveTo>
                    <a:pt x="6812409" y="0"/>
                  </a:moveTo>
                  <a:lnTo>
                    <a:pt x="6803758" y="1746"/>
                  </a:lnTo>
                  <a:lnTo>
                    <a:pt x="6796694" y="6509"/>
                  </a:lnTo>
                  <a:lnTo>
                    <a:pt x="6791931" y="13574"/>
                  </a:lnTo>
                  <a:lnTo>
                    <a:pt x="6790184" y="22225"/>
                  </a:lnTo>
                  <a:lnTo>
                    <a:pt x="6791931" y="30875"/>
                  </a:lnTo>
                  <a:lnTo>
                    <a:pt x="6796699" y="37940"/>
                  </a:lnTo>
                  <a:lnTo>
                    <a:pt x="6803777" y="42703"/>
                  </a:lnTo>
                  <a:lnTo>
                    <a:pt x="6812453" y="44450"/>
                  </a:lnTo>
                  <a:lnTo>
                    <a:pt x="6821104" y="42703"/>
                  </a:lnTo>
                  <a:lnTo>
                    <a:pt x="6828169" y="37940"/>
                  </a:lnTo>
                  <a:lnTo>
                    <a:pt x="6832932" y="30875"/>
                  </a:lnTo>
                  <a:lnTo>
                    <a:pt x="6834678" y="22225"/>
                  </a:lnTo>
                  <a:lnTo>
                    <a:pt x="6832932" y="13574"/>
                  </a:lnTo>
                  <a:lnTo>
                    <a:pt x="6828169" y="6509"/>
                  </a:lnTo>
                  <a:lnTo>
                    <a:pt x="6821104" y="1746"/>
                  </a:lnTo>
                  <a:lnTo>
                    <a:pt x="6812409" y="0"/>
                  </a:lnTo>
                  <a:close/>
                </a:path>
                <a:path w="11962130" h="7343775">
                  <a:moveTo>
                    <a:pt x="6901353" y="0"/>
                  </a:moveTo>
                  <a:lnTo>
                    <a:pt x="6892703" y="1746"/>
                  </a:lnTo>
                  <a:lnTo>
                    <a:pt x="6885638" y="6509"/>
                  </a:lnTo>
                  <a:lnTo>
                    <a:pt x="6880875" y="13574"/>
                  </a:lnTo>
                  <a:lnTo>
                    <a:pt x="6879128" y="22225"/>
                  </a:lnTo>
                  <a:lnTo>
                    <a:pt x="6880876" y="30875"/>
                  </a:lnTo>
                  <a:lnTo>
                    <a:pt x="6885644" y="37940"/>
                  </a:lnTo>
                  <a:lnTo>
                    <a:pt x="6892721" y="42703"/>
                  </a:lnTo>
                  <a:lnTo>
                    <a:pt x="6901398" y="44450"/>
                  </a:lnTo>
                  <a:lnTo>
                    <a:pt x="6910049" y="42703"/>
                  </a:lnTo>
                  <a:lnTo>
                    <a:pt x="6917113" y="37940"/>
                  </a:lnTo>
                  <a:lnTo>
                    <a:pt x="6921876" y="30875"/>
                  </a:lnTo>
                  <a:lnTo>
                    <a:pt x="6923623" y="22225"/>
                  </a:lnTo>
                  <a:lnTo>
                    <a:pt x="6921876" y="13574"/>
                  </a:lnTo>
                  <a:lnTo>
                    <a:pt x="6917113" y="6509"/>
                  </a:lnTo>
                  <a:lnTo>
                    <a:pt x="6910049" y="1746"/>
                  </a:lnTo>
                  <a:lnTo>
                    <a:pt x="6901353" y="0"/>
                  </a:lnTo>
                  <a:close/>
                </a:path>
                <a:path w="11962130" h="7343775">
                  <a:moveTo>
                    <a:pt x="6990298" y="0"/>
                  </a:moveTo>
                  <a:lnTo>
                    <a:pt x="6981647" y="1746"/>
                  </a:lnTo>
                  <a:lnTo>
                    <a:pt x="6974582" y="6509"/>
                  </a:lnTo>
                  <a:lnTo>
                    <a:pt x="6969819" y="13574"/>
                  </a:lnTo>
                  <a:lnTo>
                    <a:pt x="6968073" y="22225"/>
                  </a:lnTo>
                  <a:lnTo>
                    <a:pt x="6969820" y="30875"/>
                  </a:lnTo>
                  <a:lnTo>
                    <a:pt x="6974588" y="37940"/>
                  </a:lnTo>
                  <a:lnTo>
                    <a:pt x="6981666" y="42703"/>
                  </a:lnTo>
                  <a:lnTo>
                    <a:pt x="6990342" y="44450"/>
                  </a:lnTo>
                  <a:lnTo>
                    <a:pt x="6998993" y="42703"/>
                  </a:lnTo>
                  <a:lnTo>
                    <a:pt x="7006058" y="37940"/>
                  </a:lnTo>
                  <a:lnTo>
                    <a:pt x="7010821" y="30875"/>
                  </a:lnTo>
                  <a:lnTo>
                    <a:pt x="7012567" y="22225"/>
                  </a:lnTo>
                  <a:lnTo>
                    <a:pt x="7010821" y="13574"/>
                  </a:lnTo>
                  <a:lnTo>
                    <a:pt x="7006058" y="6509"/>
                  </a:lnTo>
                  <a:lnTo>
                    <a:pt x="6998993" y="1746"/>
                  </a:lnTo>
                  <a:lnTo>
                    <a:pt x="6990298" y="0"/>
                  </a:lnTo>
                  <a:close/>
                </a:path>
                <a:path w="11962130" h="7343775">
                  <a:moveTo>
                    <a:pt x="7079242" y="0"/>
                  </a:moveTo>
                  <a:lnTo>
                    <a:pt x="7070591" y="1746"/>
                  </a:lnTo>
                  <a:lnTo>
                    <a:pt x="7063527" y="6509"/>
                  </a:lnTo>
                  <a:lnTo>
                    <a:pt x="7058764" y="13574"/>
                  </a:lnTo>
                  <a:lnTo>
                    <a:pt x="7057017" y="22225"/>
                  </a:lnTo>
                  <a:lnTo>
                    <a:pt x="7058765" y="30875"/>
                  </a:lnTo>
                  <a:lnTo>
                    <a:pt x="7063532" y="37940"/>
                  </a:lnTo>
                  <a:lnTo>
                    <a:pt x="7070610" y="42703"/>
                  </a:lnTo>
                  <a:lnTo>
                    <a:pt x="7079287" y="44450"/>
                  </a:lnTo>
                  <a:lnTo>
                    <a:pt x="7087938" y="42703"/>
                  </a:lnTo>
                  <a:lnTo>
                    <a:pt x="7095002" y="37940"/>
                  </a:lnTo>
                  <a:lnTo>
                    <a:pt x="7099765" y="30875"/>
                  </a:lnTo>
                  <a:lnTo>
                    <a:pt x="7101512" y="22225"/>
                  </a:lnTo>
                  <a:lnTo>
                    <a:pt x="7099765" y="13574"/>
                  </a:lnTo>
                  <a:lnTo>
                    <a:pt x="7095002" y="6509"/>
                  </a:lnTo>
                  <a:lnTo>
                    <a:pt x="7087938" y="1746"/>
                  </a:lnTo>
                  <a:lnTo>
                    <a:pt x="7079242" y="0"/>
                  </a:lnTo>
                  <a:close/>
                </a:path>
                <a:path w="11962130" h="7343775">
                  <a:moveTo>
                    <a:pt x="7168187" y="0"/>
                  </a:moveTo>
                  <a:lnTo>
                    <a:pt x="7159536" y="1746"/>
                  </a:lnTo>
                  <a:lnTo>
                    <a:pt x="7152471" y="6509"/>
                  </a:lnTo>
                  <a:lnTo>
                    <a:pt x="7147708" y="13574"/>
                  </a:lnTo>
                  <a:lnTo>
                    <a:pt x="7145962" y="22225"/>
                  </a:lnTo>
                  <a:lnTo>
                    <a:pt x="7147709" y="30875"/>
                  </a:lnTo>
                  <a:lnTo>
                    <a:pt x="7152477" y="37940"/>
                  </a:lnTo>
                  <a:lnTo>
                    <a:pt x="7159555" y="42703"/>
                  </a:lnTo>
                  <a:lnTo>
                    <a:pt x="7168231" y="44450"/>
                  </a:lnTo>
                  <a:lnTo>
                    <a:pt x="7176882" y="42703"/>
                  </a:lnTo>
                  <a:lnTo>
                    <a:pt x="7183947" y="37940"/>
                  </a:lnTo>
                  <a:lnTo>
                    <a:pt x="7188710" y="30875"/>
                  </a:lnTo>
                  <a:lnTo>
                    <a:pt x="7190456" y="22225"/>
                  </a:lnTo>
                  <a:lnTo>
                    <a:pt x="7188710" y="13574"/>
                  </a:lnTo>
                  <a:lnTo>
                    <a:pt x="7183947" y="6509"/>
                  </a:lnTo>
                  <a:lnTo>
                    <a:pt x="7176882" y="1746"/>
                  </a:lnTo>
                  <a:lnTo>
                    <a:pt x="7168187" y="0"/>
                  </a:lnTo>
                  <a:close/>
                </a:path>
                <a:path w="11962130" h="7343775">
                  <a:moveTo>
                    <a:pt x="7257131" y="0"/>
                  </a:moveTo>
                  <a:lnTo>
                    <a:pt x="7248480" y="1746"/>
                  </a:lnTo>
                  <a:lnTo>
                    <a:pt x="7241416" y="6509"/>
                  </a:lnTo>
                  <a:lnTo>
                    <a:pt x="7236653" y="13574"/>
                  </a:lnTo>
                  <a:lnTo>
                    <a:pt x="7234906" y="22225"/>
                  </a:lnTo>
                  <a:lnTo>
                    <a:pt x="7236654" y="30875"/>
                  </a:lnTo>
                  <a:lnTo>
                    <a:pt x="7241421" y="37940"/>
                  </a:lnTo>
                  <a:lnTo>
                    <a:pt x="7248499" y="42703"/>
                  </a:lnTo>
                  <a:lnTo>
                    <a:pt x="7257176" y="44450"/>
                  </a:lnTo>
                  <a:lnTo>
                    <a:pt x="7265827" y="42703"/>
                  </a:lnTo>
                  <a:lnTo>
                    <a:pt x="7272891" y="37940"/>
                  </a:lnTo>
                  <a:lnTo>
                    <a:pt x="7277654" y="30875"/>
                  </a:lnTo>
                  <a:lnTo>
                    <a:pt x="7279401" y="22225"/>
                  </a:lnTo>
                  <a:lnTo>
                    <a:pt x="7277654" y="13574"/>
                  </a:lnTo>
                  <a:lnTo>
                    <a:pt x="7272891" y="6509"/>
                  </a:lnTo>
                  <a:lnTo>
                    <a:pt x="7265827" y="1746"/>
                  </a:lnTo>
                  <a:lnTo>
                    <a:pt x="7257131" y="0"/>
                  </a:lnTo>
                  <a:close/>
                </a:path>
                <a:path w="11962130" h="7343775">
                  <a:moveTo>
                    <a:pt x="7346076" y="0"/>
                  </a:moveTo>
                  <a:lnTo>
                    <a:pt x="7337425" y="1746"/>
                  </a:lnTo>
                  <a:lnTo>
                    <a:pt x="7330360" y="6509"/>
                  </a:lnTo>
                  <a:lnTo>
                    <a:pt x="7325597" y="13574"/>
                  </a:lnTo>
                  <a:lnTo>
                    <a:pt x="7323851" y="22225"/>
                  </a:lnTo>
                  <a:lnTo>
                    <a:pt x="7325598" y="30875"/>
                  </a:lnTo>
                  <a:lnTo>
                    <a:pt x="7330366" y="37940"/>
                  </a:lnTo>
                  <a:lnTo>
                    <a:pt x="7337444" y="42703"/>
                  </a:lnTo>
                  <a:lnTo>
                    <a:pt x="7346120" y="44450"/>
                  </a:lnTo>
                  <a:lnTo>
                    <a:pt x="7354771" y="42703"/>
                  </a:lnTo>
                  <a:lnTo>
                    <a:pt x="7361836" y="37940"/>
                  </a:lnTo>
                  <a:lnTo>
                    <a:pt x="7366599" y="30875"/>
                  </a:lnTo>
                  <a:lnTo>
                    <a:pt x="7368345" y="22225"/>
                  </a:lnTo>
                  <a:lnTo>
                    <a:pt x="7366599" y="13574"/>
                  </a:lnTo>
                  <a:lnTo>
                    <a:pt x="7361836" y="6509"/>
                  </a:lnTo>
                  <a:lnTo>
                    <a:pt x="7354771" y="1746"/>
                  </a:lnTo>
                  <a:lnTo>
                    <a:pt x="7346076" y="0"/>
                  </a:lnTo>
                  <a:close/>
                </a:path>
                <a:path w="11962130" h="7343775">
                  <a:moveTo>
                    <a:pt x="7435020" y="0"/>
                  </a:moveTo>
                  <a:lnTo>
                    <a:pt x="7426369" y="1746"/>
                  </a:lnTo>
                  <a:lnTo>
                    <a:pt x="7419305" y="6509"/>
                  </a:lnTo>
                  <a:lnTo>
                    <a:pt x="7414542" y="13574"/>
                  </a:lnTo>
                  <a:lnTo>
                    <a:pt x="7412795" y="22225"/>
                  </a:lnTo>
                  <a:lnTo>
                    <a:pt x="7414542" y="30875"/>
                  </a:lnTo>
                  <a:lnTo>
                    <a:pt x="7419310" y="37940"/>
                  </a:lnTo>
                  <a:lnTo>
                    <a:pt x="7426388" y="42703"/>
                  </a:lnTo>
                  <a:lnTo>
                    <a:pt x="7435065" y="44450"/>
                  </a:lnTo>
                  <a:lnTo>
                    <a:pt x="7443716" y="42703"/>
                  </a:lnTo>
                  <a:lnTo>
                    <a:pt x="7450780" y="37940"/>
                  </a:lnTo>
                  <a:lnTo>
                    <a:pt x="7455543" y="30875"/>
                  </a:lnTo>
                  <a:lnTo>
                    <a:pt x="7457290" y="22225"/>
                  </a:lnTo>
                  <a:lnTo>
                    <a:pt x="7455543" y="13574"/>
                  </a:lnTo>
                  <a:lnTo>
                    <a:pt x="7450780" y="6509"/>
                  </a:lnTo>
                  <a:lnTo>
                    <a:pt x="7443716" y="1746"/>
                  </a:lnTo>
                  <a:lnTo>
                    <a:pt x="7435020" y="0"/>
                  </a:lnTo>
                  <a:close/>
                </a:path>
                <a:path w="11962130" h="7343775">
                  <a:moveTo>
                    <a:pt x="7523965" y="0"/>
                  </a:moveTo>
                  <a:lnTo>
                    <a:pt x="7515314" y="1746"/>
                  </a:lnTo>
                  <a:lnTo>
                    <a:pt x="7508249" y="6509"/>
                  </a:lnTo>
                  <a:lnTo>
                    <a:pt x="7503486" y="13574"/>
                  </a:lnTo>
                  <a:lnTo>
                    <a:pt x="7501740" y="22225"/>
                  </a:lnTo>
                  <a:lnTo>
                    <a:pt x="7503487" y="30875"/>
                  </a:lnTo>
                  <a:lnTo>
                    <a:pt x="7508255" y="37940"/>
                  </a:lnTo>
                  <a:lnTo>
                    <a:pt x="7515332" y="42703"/>
                  </a:lnTo>
                  <a:lnTo>
                    <a:pt x="7524009" y="44450"/>
                  </a:lnTo>
                  <a:lnTo>
                    <a:pt x="7532660" y="42703"/>
                  </a:lnTo>
                  <a:lnTo>
                    <a:pt x="7539725" y="37940"/>
                  </a:lnTo>
                  <a:lnTo>
                    <a:pt x="7544488" y="30875"/>
                  </a:lnTo>
                  <a:lnTo>
                    <a:pt x="7546234" y="22225"/>
                  </a:lnTo>
                  <a:lnTo>
                    <a:pt x="7544488" y="13574"/>
                  </a:lnTo>
                  <a:lnTo>
                    <a:pt x="7539725" y="6509"/>
                  </a:lnTo>
                  <a:lnTo>
                    <a:pt x="7532660" y="1746"/>
                  </a:lnTo>
                  <a:lnTo>
                    <a:pt x="7523965" y="0"/>
                  </a:lnTo>
                  <a:close/>
                </a:path>
                <a:path w="11962130" h="7343775">
                  <a:moveTo>
                    <a:pt x="7612909" y="0"/>
                  </a:moveTo>
                  <a:lnTo>
                    <a:pt x="7604258" y="1746"/>
                  </a:lnTo>
                  <a:lnTo>
                    <a:pt x="7597194" y="6509"/>
                  </a:lnTo>
                  <a:lnTo>
                    <a:pt x="7592431" y="13574"/>
                  </a:lnTo>
                  <a:lnTo>
                    <a:pt x="7590684" y="22225"/>
                  </a:lnTo>
                  <a:lnTo>
                    <a:pt x="7592431" y="30875"/>
                  </a:lnTo>
                  <a:lnTo>
                    <a:pt x="7597199" y="37940"/>
                  </a:lnTo>
                  <a:lnTo>
                    <a:pt x="7604277" y="42703"/>
                  </a:lnTo>
                  <a:lnTo>
                    <a:pt x="7612954" y="44450"/>
                  </a:lnTo>
                  <a:lnTo>
                    <a:pt x="7621605" y="42703"/>
                  </a:lnTo>
                  <a:lnTo>
                    <a:pt x="7628669" y="37940"/>
                  </a:lnTo>
                  <a:lnTo>
                    <a:pt x="7633432" y="30875"/>
                  </a:lnTo>
                  <a:lnTo>
                    <a:pt x="7635179" y="22225"/>
                  </a:lnTo>
                  <a:lnTo>
                    <a:pt x="7633432" y="13574"/>
                  </a:lnTo>
                  <a:lnTo>
                    <a:pt x="7628669" y="6509"/>
                  </a:lnTo>
                  <a:lnTo>
                    <a:pt x="7621605" y="1746"/>
                  </a:lnTo>
                  <a:lnTo>
                    <a:pt x="7612909" y="0"/>
                  </a:lnTo>
                  <a:close/>
                </a:path>
                <a:path w="11962130" h="7343775">
                  <a:moveTo>
                    <a:pt x="7701854" y="0"/>
                  </a:moveTo>
                  <a:lnTo>
                    <a:pt x="7693203" y="1746"/>
                  </a:lnTo>
                  <a:lnTo>
                    <a:pt x="7686138" y="6509"/>
                  </a:lnTo>
                  <a:lnTo>
                    <a:pt x="7681375" y="13574"/>
                  </a:lnTo>
                  <a:lnTo>
                    <a:pt x="7679629" y="22225"/>
                  </a:lnTo>
                  <a:lnTo>
                    <a:pt x="7681376" y="30875"/>
                  </a:lnTo>
                  <a:lnTo>
                    <a:pt x="7686144" y="37940"/>
                  </a:lnTo>
                  <a:lnTo>
                    <a:pt x="7693221" y="42703"/>
                  </a:lnTo>
                  <a:lnTo>
                    <a:pt x="7701898" y="44450"/>
                  </a:lnTo>
                  <a:lnTo>
                    <a:pt x="7710549" y="42703"/>
                  </a:lnTo>
                  <a:lnTo>
                    <a:pt x="7717613" y="37940"/>
                  </a:lnTo>
                  <a:lnTo>
                    <a:pt x="7722376" y="30875"/>
                  </a:lnTo>
                  <a:lnTo>
                    <a:pt x="7724123" y="22225"/>
                  </a:lnTo>
                  <a:lnTo>
                    <a:pt x="7722376" y="13574"/>
                  </a:lnTo>
                  <a:lnTo>
                    <a:pt x="7717613" y="6509"/>
                  </a:lnTo>
                  <a:lnTo>
                    <a:pt x="7710549" y="1746"/>
                  </a:lnTo>
                  <a:lnTo>
                    <a:pt x="7701854" y="0"/>
                  </a:lnTo>
                  <a:close/>
                </a:path>
                <a:path w="11962130" h="7343775">
                  <a:moveTo>
                    <a:pt x="7790798" y="0"/>
                  </a:moveTo>
                  <a:lnTo>
                    <a:pt x="7782147" y="1746"/>
                  </a:lnTo>
                  <a:lnTo>
                    <a:pt x="7775083" y="6509"/>
                  </a:lnTo>
                  <a:lnTo>
                    <a:pt x="7770320" y="13574"/>
                  </a:lnTo>
                  <a:lnTo>
                    <a:pt x="7768573" y="22225"/>
                  </a:lnTo>
                  <a:lnTo>
                    <a:pt x="7770320" y="30875"/>
                  </a:lnTo>
                  <a:lnTo>
                    <a:pt x="7775088" y="37940"/>
                  </a:lnTo>
                  <a:lnTo>
                    <a:pt x="7782166" y="42703"/>
                  </a:lnTo>
                  <a:lnTo>
                    <a:pt x="7790842" y="44450"/>
                  </a:lnTo>
                  <a:lnTo>
                    <a:pt x="7799493" y="42703"/>
                  </a:lnTo>
                  <a:lnTo>
                    <a:pt x="7806558" y="37940"/>
                  </a:lnTo>
                  <a:lnTo>
                    <a:pt x="7811321" y="30875"/>
                  </a:lnTo>
                  <a:lnTo>
                    <a:pt x="7813067" y="22225"/>
                  </a:lnTo>
                  <a:lnTo>
                    <a:pt x="7811321" y="13574"/>
                  </a:lnTo>
                  <a:lnTo>
                    <a:pt x="7806558" y="6509"/>
                  </a:lnTo>
                  <a:lnTo>
                    <a:pt x="7799493" y="1746"/>
                  </a:lnTo>
                  <a:lnTo>
                    <a:pt x="7790798" y="0"/>
                  </a:lnTo>
                  <a:close/>
                </a:path>
                <a:path w="11962130" h="7343775">
                  <a:moveTo>
                    <a:pt x="7879742" y="0"/>
                  </a:moveTo>
                  <a:lnTo>
                    <a:pt x="7871091" y="1746"/>
                  </a:lnTo>
                  <a:lnTo>
                    <a:pt x="7864027" y="6509"/>
                  </a:lnTo>
                  <a:lnTo>
                    <a:pt x="7859264" y="13574"/>
                  </a:lnTo>
                  <a:lnTo>
                    <a:pt x="7857517" y="22225"/>
                  </a:lnTo>
                  <a:lnTo>
                    <a:pt x="7859265" y="30875"/>
                  </a:lnTo>
                  <a:lnTo>
                    <a:pt x="7864033" y="37940"/>
                  </a:lnTo>
                  <a:lnTo>
                    <a:pt x="7871110" y="42703"/>
                  </a:lnTo>
                  <a:lnTo>
                    <a:pt x="7879787" y="44450"/>
                  </a:lnTo>
                  <a:lnTo>
                    <a:pt x="7888438" y="42703"/>
                  </a:lnTo>
                  <a:lnTo>
                    <a:pt x="7895502" y="37940"/>
                  </a:lnTo>
                  <a:lnTo>
                    <a:pt x="7900265" y="30875"/>
                  </a:lnTo>
                  <a:lnTo>
                    <a:pt x="7902012" y="22225"/>
                  </a:lnTo>
                  <a:lnTo>
                    <a:pt x="7900265" y="13574"/>
                  </a:lnTo>
                  <a:lnTo>
                    <a:pt x="7895502" y="6509"/>
                  </a:lnTo>
                  <a:lnTo>
                    <a:pt x="7888438" y="1746"/>
                  </a:lnTo>
                  <a:lnTo>
                    <a:pt x="7879742" y="0"/>
                  </a:lnTo>
                  <a:close/>
                </a:path>
                <a:path w="11962130" h="7343775">
                  <a:moveTo>
                    <a:pt x="7968687" y="0"/>
                  </a:moveTo>
                  <a:lnTo>
                    <a:pt x="7960036" y="1746"/>
                  </a:lnTo>
                  <a:lnTo>
                    <a:pt x="7952971" y="6509"/>
                  </a:lnTo>
                  <a:lnTo>
                    <a:pt x="7948208" y="13574"/>
                  </a:lnTo>
                  <a:lnTo>
                    <a:pt x="7946462" y="22225"/>
                  </a:lnTo>
                  <a:lnTo>
                    <a:pt x="7948209" y="30875"/>
                  </a:lnTo>
                  <a:lnTo>
                    <a:pt x="7952977" y="37940"/>
                  </a:lnTo>
                  <a:lnTo>
                    <a:pt x="7960055" y="42703"/>
                  </a:lnTo>
                  <a:lnTo>
                    <a:pt x="7968731" y="44450"/>
                  </a:lnTo>
                  <a:lnTo>
                    <a:pt x="7977382" y="42703"/>
                  </a:lnTo>
                  <a:lnTo>
                    <a:pt x="7984447" y="37940"/>
                  </a:lnTo>
                  <a:lnTo>
                    <a:pt x="7989210" y="30875"/>
                  </a:lnTo>
                  <a:lnTo>
                    <a:pt x="7990956" y="22225"/>
                  </a:lnTo>
                  <a:lnTo>
                    <a:pt x="7989210" y="13574"/>
                  </a:lnTo>
                  <a:lnTo>
                    <a:pt x="7984447" y="6509"/>
                  </a:lnTo>
                  <a:lnTo>
                    <a:pt x="7977382" y="1746"/>
                  </a:lnTo>
                  <a:lnTo>
                    <a:pt x="7968687" y="0"/>
                  </a:lnTo>
                  <a:close/>
                </a:path>
                <a:path w="11962130" h="7343775">
                  <a:moveTo>
                    <a:pt x="8057631" y="0"/>
                  </a:moveTo>
                  <a:lnTo>
                    <a:pt x="8048980" y="1746"/>
                  </a:lnTo>
                  <a:lnTo>
                    <a:pt x="8041916" y="6509"/>
                  </a:lnTo>
                  <a:lnTo>
                    <a:pt x="8037153" y="13574"/>
                  </a:lnTo>
                  <a:lnTo>
                    <a:pt x="8035406" y="22225"/>
                  </a:lnTo>
                  <a:lnTo>
                    <a:pt x="8037154" y="30875"/>
                  </a:lnTo>
                  <a:lnTo>
                    <a:pt x="8041921" y="37940"/>
                  </a:lnTo>
                  <a:lnTo>
                    <a:pt x="8048999" y="42703"/>
                  </a:lnTo>
                  <a:lnTo>
                    <a:pt x="8057676" y="44450"/>
                  </a:lnTo>
                  <a:lnTo>
                    <a:pt x="8066327" y="42703"/>
                  </a:lnTo>
                  <a:lnTo>
                    <a:pt x="8073391" y="37940"/>
                  </a:lnTo>
                  <a:lnTo>
                    <a:pt x="8078154" y="30875"/>
                  </a:lnTo>
                  <a:lnTo>
                    <a:pt x="8079901" y="22225"/>
                  </a:lnTo>
                  <a:lnTo>
                    <a:pt x="8078154" y="13574"/>
                  </a:lnTo>
                  <a:lnTo>
                    <a:pt x="8073391" y="6509"/>
                  </a:lnTo>
                  <a:lnTo>
                    <a:pt x="8066327" y="1746"/>
                  </a:lnTo>
                  <a:lnTo>
                    <a:pt x="8057631" y="0"/>
                  </a:lnTo>
                  <a:close/>
                </a:path>
                <a:path w="11962130" h="7343775">
                  <a:moveTo>
                    <a:pt x="8146576" y="0"/>
                  </a:moveTo>
                  <a:lnTo>
                    <a:pt x="8137925" y="1746"/>
                  </a:lnTo>
                  <a:lnTo>
                    <a:pt x="8130860" y="6509"/>
                  </a:lnTo>
                  <a:lnTo>
                    <a:pt x="8126097" y="13574"/>
                  </a:lnTo>
                  <a:lnTo>
                    <a:pt x="8124351" y="22225"/>
                  </a:lnTo>
                  <a:lnTo>
                    <a:pt x="8126098" y="30875"/>
                  </a:lnTo>
                  <a:lnTo>
                    <a:pt x="8130866" y="37940"/>
                  </a:lnTo>
                  <a:lnTo>
                    <a:pt x="8137944" y="42703"/>
                  </a:lnTo>
                  <a:lnTo>
                    <a:pt x="8146620" y="44450"/>
                  </a:lnTo>
                  <a:lnTo>
                    <a:pt x="8155271" y="42703"/>
                  </a:lnTo>
                  <a:lnTo>
                    <a:pt x="8162336" y="37940"/>
                  </a:lnTo>
                  <a:lnTo>
                    <a:pt x="8167099" y="30875"/>
                  </a:lnTo>
                  <a:lnTo>
                    <a:pt x="8168845" y="22225"/>
                  </a:lnTo>
                  <a:lnTo>
                    <a:pt x="8167099" y="13574"/>
                  </a:lnTo>
                  <a:lnTo>
                    <a:pt x="8162336" y="6509"/>
                  </a:lnTo>
                  <a:lnTo>
                    <a:pt x="8155271" y="1746"/>
                  </a:lnTo>
                  <a:lnTo>
                    <a:pt x="8146576" y="0"/>
                  </a:lnTo>
                  <a:close/>
                </a:path>
                <a:path w="11962130" h="7343775">
                  <a:moveTo>
                    <a:pt x="8235520" y="0"/>
                  </a:moveTo>
                  <a:lnTo>
                    <a:pt x="8226869" y="1746"/>
                  </a:lnTo>
                  <a:lnTo>
                    <a:pt x="8219805" y="6509"/>
                  </a:lnTo>
                  <a:lnTo>
                    <a:pt x="8215042" y="13574"/>
                  </a:lnTo>
                  <a:lnTo>
                    <a:pt x="8213295" y="22225"/>
                  </a:lnTo>
                  <a:lnTo>
                    <a:pt x="8215042" y="30875"/>
                  </a:lnTo>
                  <a:lnTo>
                    <a:pt x="8219810" y="37940"/>
                  </a:lnTo>
                  <a:lnTo>
                    <a:pt x="8226888" y="42703"/>
                  </a:lnTo>
                  <a:lnTo>
                    <a:pt x="8235565" y="44450"/>
                  </a:lnTo>
                  <a:lnTo>
                    <a:pt x="8244216" y="42703"/>
                  </a:lnTo>
                  <a:lnTo>
                    <a:pt x="8251280" y="37940"/>
                  </a:lnTo>
                  <a:lnTo>
                    <a:pt x="8256043" y="30875"/>
                  </a:lnTo>
                  <a:lnTo>
                    <a:pt x="8257790" y="22225"/>
                  </a:lnTo>
                  <a:lnTo>
                    <a:pt x="8256043" y="13574"/>
                  </a:lnTo>
                  <a:lnTo>
                    <a:pt x="8251280" y="6509"/>
                  </a:lnTo>
                  <a:lnTo>
                    <a:pt x="8244216" y="1746"/>
                  </a:lnTo>
                  <a:lnTo>
                    <a:pt x="8235520" y="0"/>
                  </a:lnTo>
                  <a:close/>
                </a:path>
                <a:path w="11962130" h="7343775">
                  <a:moveTo>
                    <a:pt x="8324465" y="0"/>
                  </a:moveTo>
                  <a:lnTo>
                    <a:pt x="8315814" y="1746"/>
                  </a:lnTo>
                  <a:lnTo>
                    <a:pt x="8308749" y="6509"/>
                  </a:lnTo>
                  <a:lnTo>
                    <a:pt x="8303986" y="13574"/>
                  </a:lnTo>
                  <a:lnTo>
                    <a:pt x="8302240" y="22225"/>
                  </a:lnTo>
                  <a:lnTo>
                    <a:pt x="8303987" y="30875"/>
                  </a:lnTo>
                  <a:lnTo>
                    <a:pt x="8308755" y="37940"/>
                  </a:lnTo>
                  <a:lnTo>
                    <a:pt x="8315832" y="42703"/>
                  </a:lnTo>
                  <a:lnTo>
                    <a:pt x="8324509" y="44450"/>
                  </a:lnTo>
                  <a:lnTo>
                    <a:pt x="8333160" y="42703"/>
                  </a:lnTo>
                  <a:lnTo>
                    <a:pt x="8340225" y="37940"/>
                  </a:lnTo>
                  <a:lnTo>
                    <a:pt x="8344988" y="30875"/>
                  </a:lnTo>
                  <a:lnTo>
                    <a:pt x="8346734" y="22225"/>
                  </a:lnTo>
                  <a:lnTo>
                    <a:pt x="8344988" y="13574"/>
                  </a:lnTo>
                  <a:lnTo>
                    <a:pt x="8340225" y="6509"/>
                  </a:lnTo>
                  <a:lnTo>
                    <a:pt x="8333160" y="1746"/>
                  </a:lnTo>
                  <a:lnTo>
                    <a:pt x="8324465" y="0"/>
                  </a:lnTo>
                  <a:close/>
                </a:path>
                <a:path w="11962130" h="7343775">
                  <a:moveTo>
                    <a:pt x="8413409" y="0"/>
                  </a:moveTo>
                  <a:lnTo>
                    <a:pt x="8404758" y="1746"/>
                  </a:lnTo>
                  <a:lnTo>
                    <a:pt x="8397694" y="6509"/>
                  </a:lnTo>
                  <a:lnTo>
                    <a:pt x="8392931" y="13574"/>
                  </a:lnTo>
                  <a:lnTo>
                    <a:pt x="8391184" y="22225"/>
                  </a:lnTo>
                  <a:lnTo>
                    <a:pt x="8392931" y="30875"/>
                  </a:lnTo>
                  <a:lnTo>
                    <a:pt x="8397699" y="37940"/>
                  </a:lnTo>
                  <a:lnTo>
                    <a:pt x="8404777" y="42703"/>
                  </a:lnTo>
                  <a:lnTo>
                    <a:pt x="8413454" y="44450"/>
                  </a:lnTo>
                  <a:lnTo>
                    <a:pt x="8422105" y="42703"/>
                  </a:lnTo>
                  <a:lnTo>
                    <a:pt x="8429169" y="37940"/>
                  </a:lnTo>
                  <a:lnTo>
                    <a:pt x="8433932" y="30875"/>
                  </a:lnTo>
                  <a:lnTo>
                    <a:pt x="8435679" y="22225"/>
                  </a:lnTo>
                  <a:lnTo>
                    <a:pt x="8433932" y="13574"/>
                  </a:lnTo>
                  <a:lnTo>
                    <a:pt x="8429169" y="6509"/>
                  </a:lnTo>
                  <a:lnTo>
                    <a:pt x="8422105" y="1746"/>
                  </a:lnTo>
                  <a:lnTo>
                    <a:pt x="8413409" y="0"/>
                  </a:lnTo>
                  <a:close/>
                </a:path>
                <a:path w="11962130" h="7343775">
                  <a:moveTo>
                    <a:pt x="8502354" y="0"/>
                  </a:moveTo>
                  <a:lnTo>
                    <a:pt x="8493703" y="1746"/>
                  </a:lnTo>
                  <a:lnTo>
                    <a:pt x="8486638" y="6509"/>
                  </a:lnTo>
                  <a:lnTo>
                    <a:pt x="8481875" y="13574"/>
                  </a:lnTo>
                  <a:lnTo>
                    <a:pt x="8480129" y="22225"/>
                  </a:lnTo>
                  <a:lnTo>
                    <a:pt x="8481876" y="30875"/>
                  </a:lnTo>
                  <a:lnTo>
                    <a:pt x="8486644" y="37940"/>
                  </a:lnTo>
                  <a:lnTo>
                    <a:pt x="8493721" y="42703"/>
                  </a:lnTo>
                  <a:lnTo>
                    <a:pt x="8502398" y="44450"/>
                  </a:lnTo>
                  <a:lnTo>
                    <a:pt x="8511049" y="42703"/>
                  </a:lnTo>
                  <a:lnTo>
                    <a:pt x="8518113" y="37940"/>
                  </a:lnTo>
                  <a:lnTo>
                    <a:pt x="8522876" y="30875"/>
                  </a:lnTo>
                  <a:lnTo>
                    <a:pt x="8524623" y="22225"/>
                  </a:lnTo>
                  <a:lnTo>
                    <a:pt x="8522876" y="13574"/>
                  </a:lnTo>
                  <a:lnTo>
                    <a:pt x="8518113" y="6509"/>
                  </a:lnTo>
                  <a:lnTo>
                    <a:pt x="8511049" y="1746"/>
                  </a:lnTo>
                  <a:lnTo>
                    <a:pt x="8502354" y="0"/>
                  </a:lnTo>
                  <a:close/>
                </a:path>
                <a:path w="11962130" h="7343775">
                  <a:moveTo>
                    <a:pt x="8591298" y="0"/>
                  </a:moveTo>
                  <a:lnTo>
                    <a:pt x="8582647" y="1746"/>
                  </a:lnTo>
                  <a:lnTo>
                    <a:pt x="8575582" y="6509"/>
                  </a:lnTo>
                  <a:lnTo>
                    <a:pt x="8570819" y="13574"/>
                  </a:lnTo>
                  <a:lnTo>
                    <a:pt x="8569073" y="22225"/>
                  </a:lnTo>
                  <a:lnTo>
                    <a:pt x="8570820" y="30875"/>
                  </a:lnTo>
                  <a:lnTo>
                    <a:pt x="8575588" y="37940"/>
                  </a:lnTo>
                  <a:lnTo>
                    <a:pt x="8582665" y="42703"/>
                  </a:lnTo>
                  <a:lnTo>
                    <a:pt x="8591341" y="44450"/>
                  </a:lnTo>
                  <a:lnTo>
                    <a:pt x="8599993" y="42703"/>
                  </a:lnTo>
                  <a:lnTo>
                    <a:pt x="8607057" y="37940"/>
                  </a:lnTo>
                  <a:lnTo>
                    <a:pt x="8611820" y="30875"/>
                  </a:lnTo>
                  <a:lnTo>
                    <a:pt x="8613566" y="22225"/>
                  </a:lnTo>
                  <a:lnTo>
                    <a:pt x="8611820" y="13574"/>
                  </a:lnTo>
                  <a:lnTo>
                    <a:pt x="8607057" y="6509"/>
                  </a:lnTo>
                  <a:lnTo>
                    <a:pt x="8599993" y="1746"/>
                  </a:lnTo>
                  <a:lnTo>
                    <a:pt x="8591298" y="0"/>
                  </a:lnTo>
                  <a:close/>
                </a:path>
                <a:path w="11962130" h="7343775">
                  <a:moveTo>
                    <a:pt x="8680241" y="0"/>
                  </a:moveTo>
                  <a:lnTo>
                    <a:pt x="8671590" y="1746"/>
                  </a:lnTo>
                  <a:lnTo>
                    <a:pt x="8664526" y="6509"/>
                  </a:lnTo>
                  <a:lnTo>
                    <a:pt x="8659763" y="13574"/>
                  </a:lnTo>
                  <a:lnTo>
                    <a:pt x="8658016" y="22225"/>
                  </a:lnTo>
                  <a:lnTo>
                    <a:pt x="8659763" y="30875"/>
                  </a:lnTo>
                  <a:lnTo>
                    <a:pt x="8664531" y="37940"/>
                  </a:lnTo>
                  <a:lnTo>
                    <a:pt x="8671609" y="42703"/>
                  </a:lnTo>
                  <a:lnTo>
                    <a:pt x="8680286" y="44450"/>
                  </a:lnTo>
                  <a:lnTo>
                    <a:pt x="8688937" y="42703"/>
                  </a:lnTo>
                  <a:lnTo>
                    <a:pt x="8696001" y="37940"/>
                  </a:lnTo>
                  <a:lnTo>
                    <a:pt x="8700764" y="30875"/>
                  </a:lnTo>
                  <a:lnTo>
                    <a:pt x="8702511" y="22225"/>
                  </a:lnTo>
                  <a:lnTo>
                    <a:pt x="8700764" y="13574"/>
                  </a:lnTo>
                  <a:lnTo>
                    <a:pt x="8696001" y="6509"/>
                  </a:lnTo>
                  <a:lnTo>
                    <a:pt x="8688937" y="1746"/>
                  </a:lnTo>
                  <a:lnTo>
                    <a:pt x="8680241" y="0"/>
                  </a:lnTo>
                  <a:close/>
                </a:path>
                <a:path w="11962130" h="7343775">
                  <a:moveTo>
                    <a:pt x="8769186" y="0"/>
                  </a:moveTo>
                  <a:lnTo>
                    <a:pt x="8760534" y="1746"/>
                  </a:lnTo>
                  <a:lnTo>
                    <a:pt x="8753470" y="6509"/>
                  </a:lnTo>
                  <a:lnTo>
                    <a:pt x="8748707" y="13574"/>
                  </a:lnTo>
                  <a:lnTo>
                    <a:pt x="8746961" y="22225"/>
                  </a:lnTo>
                  <a:lnTo>
                    <a:pt x="8748708" y="30875"/>
                  </a:lnTo>
                  <a:lnTo>
                    <a:pt x="8753475" y="37940"/>
                  </a:lnTo>
                  <a:lnTo>
                    <a:pt x="8760552" y="42703"/>
                  </a:lnTo>
                  <a:lnTo>
                    <a:pt x="8769229" y="44450"/>
                  </a:lnTo>
                  <a:lnTo>
                    <a:pt x="8777880" y="42703"/>
                  </a:lnTo>
                  <a:lnTo>
                    <a:pt x="8784945" y="37940"/>
                  </a:lnTo>
                  <a:lnTo>
                    <a:pt x="8789707" y="30875"/>
                  </a:lnTo>
                  <a:lnTo>
                    <a:pt x="8791454" y="22225"/>
                  </a:lnTo>
                  <a:lnTo>
                    <a:pt x="8789707" y="13574"/>
                  </a:lnTo>
                  <a:lnTo>
                    <a:pt x="8784945" y="6509"/>
                  </a:lnTo>
                  <a:lnTo>
                    <a:pt x="8777880" y="1746"/>
                  </a:lnTo>
                  <a:lnTo>
                    <a:pt x="8769186" y="0"/>
                  </a:lnTo>
                  <a:close/>
                </a:path>
                <a:path w="11962130" h="7343775">
                  <a:moveTo>
                    <a:pt x="8858129" y="0"/>
                  </a:moveTo>
                  <a:lnTo>
                    <a:pt x="8849478" y="1746"/>
                  </a:lnTo>
                  <a:lnTo>
                    <a:pt x="8842413" y="6509"/>
                  </a:lnTo>
                  <a:lnTo>
                    <a:pt x="8837650" y="13574"/>
                  </a:lnTo>
                  <a:lnTo>
                    <a:pt x="8835904" y="22225"/>
                  </a:lnTo>
                  <a:lnTo>
                    <a:pt x="8837651" y="30875"/>
                  </a:lnTo>
                  <a:lnTo>
                    <a:pt x="8842419" y="37940"/>
                  </a:lnTo>
                  <a:lnTo>
                    <a:pt x="8849497" y="42703"/>
                  </a:lnTo>
                  <a:lnTo>
                    <a:pt x="8858173" y="44450"/>
                  </a:lnTo>
                  <a:lnTo>
                    <a:pt x="8866824" y="42703"/>
                  </a:lnTo>
                  <a:lnTo>
                    <a:pt x="8873889" y="37940"/>
                  </a:lnTo>
                  <a:lnTo>
                    <a:pt x="8878652" y="30875"/>
                  </a:lnTo>
                  <a:lnTo>
                    <a:pt x="8880398" y="22225"/>
                  </a:lnTo>
                  <a:lnTo>
                    <a:pt x="8878652" y="13574"/>
                  </a:lnTo>
                  <a:lnTo>
                    <a:pt x="8873889" y="6509"/>
                  </a:lnTo>
                  <a:lnTo>
                    <a:pt x="8866824" y="1746"/>
                  </a:lnTo>
                  <a:lnTo>
                    <a:pt x="8858129" y="0"/>
                  </a:lnTo>
                  <a:close/>
                </a:path>
                <a:path w="11962130" h="7343775">
                  <a:moveTo>
                    <a:pt x="8947073" y="0"/>
                  </a:moveTo>
                  <a:lnTo>
                    <a:pt x="8938422" y="1746"/>
                  </a:lnTo>
                  <a:lnTo>
                    <a:pt x="8931358" y="6509"/>
                  </a:lnTo>
                  <a:lnTo>
                    <a:pt x="8926595" y="13574"/>
                  </a:lnTo>
                  <a:lnTo>
                    <a:pt x="8924848" y="22225"/>
                  </a:lnTo>
                  <a:lnTo>
                    <a:pt x="8926596" y="30875"/>
                  </a:lnTo>
                  <a:lnTo>
                    <a:pt x="8931363" y="37940"/>
                  </a:lnTo>
                  <a:lnTo>
                    <a:pt x="8938441" y="42703"/>
                  </a:lnTo>
                  <a:lnTo>
                    <a:pt x="8947118" y="44450"/>
                  </a:lnTo>
                  <a:lnTo>
                    <a:pt x="8955769" y="42703"/>
                  </a:lnTo>
                  <a:lnTo>
                    <a:pt x="8962833" y="37940"/>
                  </a:lnTo>
                  <a:lnTo>
                    <a:pt x="8967596" y="30875"/>
                  </a:lnTo>
                  <a:lnTo>
                    <a:pt x="8969343" y="22225"/>
                  </a:lnTo>
                  <a:lnTo>
                    <a:pt x="8967596" y="13574"/>
                  </a:lnTo>
                  <a:lnTo>
                    <a:pt x="8962833" y="6509"/>
                  </a:lnTo>
                  <a:lnTo>
                    <a:pt x="8955769" y="1746"/>
                  </a:lnTo>
                  <a:lnTo>
                    <a:pt x="8947073" y="0"/>
                  </a:lnTo>
                  <a:close/>
                </a:path>
                <a:path w="11962130" h="7343775">
                  <a:moveTo>
                    <a:pt x="9036018" y="0"/>
                  </a:moveTo>
                  <a:lnTo>
                    <a:pt x="9027366" y="1746"/>
                  </a:lnTo>
                  <a:lnTo>
                    <a:pt x="9020302" y="6509"/>
                  </a:lnTo>
                  <a:lnTo>
                    <a:pt x="9015539" y="13574"/>
                  </a:lnTo>
                  <a:lnTo>
                    <a:pt x="9013793" y="22225"/>
                  </a:lnTo>
                  <a:lnTo>
                    <a:pt x="9015540" y="30875"/>
                  </a:lnTo>
                  <a:lnTo>
                    <a:pt x="9020307" y="37940"/>
                  </a:lnTo>
                  <a:lnTo>
                    <a:pt x="9027384" y="42703"/>
                  </a:lnTo>
                  <a:lnTo>
                    <a:pt x="9036061" y="44450"/>
                  </a:lnTo>
                  <a:lnTo>
                    <a:pt x="9044712" y="42703"/>
                  </a:lnTo>
                  <a:lnTo>
                    <a:pt x="9051777" y="37940"/>
                  </a:lnTo>
                  <a:lnTo>
                    <a:pt x="9056540" y="30875"/>
                  </a:lnTo>
                  <a:lnTo>
                    <a:pt x="9058286" y="22225"/>
                  </a:lnTo>
                  <a:lnTo>
                    <a:pt x="9056540" y="13574"/>
                  </a:lnTo>
                  <a:lnTo>
                    <a:pt x="9051777" y="6509"/>
                  </a:lnTo>
                  <a:lnTo>
                    <a:pt x="9044712" y="1746"/>
                  </a:lnTo>
                  <a:lnTo>
                    <a:pt x="9036018" y="0"/>
                  </a:lnTo>
                  <a:close/>
                </a:path>
                <a:path w="11962130" h="7343775">
                  <a:moveTo>
                    <a:pt x="9124961" y="0"/>
                  </a:moveTo>
                  <a:lnTo>
                    <a:pt x="9116310" y="1746"/>
                  </a:lnTo>
                  <a:lnTo>
                    <a:pt x="9109245" y="6509"/>
                  </a:lnTo>
                  <a:lnTo>
                    <a:pt x="9104482" y="13574"/>
                  </a:lnTo>
                  <a:lnTo>
                    <a:pt x="9102736" y="22225"/>
                  </a:lnTo>
                  <a:lnTo>
                    <a:pt x="9104483" y="30875"/>
                  </a:lnTo>
                  <a:lnTo>
                    <a:pt x="9109251" y="37940"/>
                  </a:lnTo>
                  <a:lnTo>
                    <a:pt x="9116329" y="42703"/>
                  </a:lnTo>
                  <a:lnTo>
                    <a:pt x="9125005" y="44450"/>
                  </a:lnTo>
                  <a:lnTo>
                    <a:pt x="9133656" y="42703"/>
                  </a:lnTo>
                  <a:lnTo>
                    <a:pt x="9140721" y="37940"/>
                  </a:lnTo>
                  <a:lnTo>
                    <a:pt x="9145484" y="30875"/>
                  </a:lnTo>
                  <a:lnTo>
                    <a:pt x="9147230" y="22225"/>
                  </a:lnTo>
                  <a:lnTo>
                    <a:pt x="9145484" y="13574"/>
                  </a:lnTo>
                  <a:lnTo>
                    <a:pt x="9140721" y="6509"/>
                  </a:lnTo>
                  <a:lnTo>
                    <a:pt x="9133656" y="1746"/>
                  </a:lnTo>
                  <a:lnTo>
                    <a:pt x="9124961" y="0"/>
                  </a:lnTo>
                  <a:close/>
                </a:path>
                <a:path w="11962130" h="7343775">
                  <a:moveTo>
                    <a:pt x="9213905" y="0"/>
                  </a:moveTo>
                  <a:lnTo>
                    <a:pt x="9205254" y="1746"/>
                  </a:lnTo>
                  <a:lnTo>
                    <a:pt x="9198190" y="6509"/>
                  </a:lnTo>
                  <a:lnTo>
                    <a:pt x="9193427" y="13574"/>
                  </a:lnTo>
                  <a:lnTo>
                    <a:pt x="9191680" y="22225"/>
                  </a:lnTo>
                  <a:lnTo>
                    <a:pt x="9193428" y="30875"/>
                  </a:lnTo>
                  <a:lnTo>
                    <a:pt x="9198195" y="37940"/>
                  </a:lnTo>
                  <a:lnTo>
                    <a:pt x="9205273" y="42703"/>
                  </a:lnTo>
                  <a:lnTo>
                    <a:pt x="9213950" y="44450"/>
                  </a:lnTo>
                  <a:lnTo>
                    <a:pt x="9222600" y="42703"/>
                  </a:lnTo>
                  <a:lnTo>
                    <a:pt x="9229663" y="37940"/>
                  </a:lnTo>
                  <a:lnTo>
                    <a:pt x="9234424" y="30875"/>
                  </a:lnTo>
                  <a:lnTo>
                    <a:pt x="9236170" y="22225"/>
                  </a:lnTo>
                  <a:lnTo>
                    <a:pt x="9234424" y="13574"/>
                  </a:lnTo>
                  <a:lnTo>
                    <a:pt x="9229663" y="6509"/>
                  </a:lnTo>
                  <a:lnTo>
                    <a:pt x="9222600" y="1746"/>
                  </a:lnTo>
                  <a:lnTo>
                    <a:pt x="9213905" y="0"/>
                  </a:lnTo>
                  <a:close/>
                </a:path>
                <a:path w="11962130" h="7343775">
                  <a:moveTo>
                    <a:pt x="9302845" y="0"/>
                  </a:moveTo>
                  <a:lnTo>
                    <a:pt x="9294196" y="1746"/>
                  </a:lnTo>
                  <a:lnTo>
                    <a:pt x="9287132" y="6509"/>
                  </a:lnTo>
                  <a:lnTo>
                    <a:pt x="9282367" y="13574"/>
                  </a:lnTo>
                  <a:lnTo>
                    <a:pt x="9280620" y="22225"/>
                  </a:lnTo>
                  <a:lnTo>
                    <a:pt x="9282368" y="30875"/>
                  </a:lnTo>
                  <a:lnTo>
                    <a:pt x="9287138" y="37940"/>
                  </a:lnTo>
                  <a:lnTo>
                    <a:pt x="9294218" y="42703"/>
                  </a:lnTo>
                  <a:lnTo>
                    <a:pt x="9302896" y="44450"/>
                  </a:lnTo>
                  <a:lnTo>
                    <a:pt x="9311544" y="42703"/>
                  </a:lnTo>
                  <a:lnTo>
                    <a:pt x="9318609" y="37940"/>
                  </a:lnTo>
                  <a:lnTo>
                    <a:pt x="9323373" y="30875"/>
                  </a:lnTo>
                  <a:lnTo>
                    <a:pt x="9325121" y="22225"/>
                  </a:lnTo>
                  <a:lnTo>
                    <a:pt x="9323373" y="13574"/>
                  </a:lnTo>
                  <a:lnTo>
                    <a:pt x="9318609" y="6509"/>
                  </a:lnTo>
                  <a:lnTo>
                    <a:pt x="9311544" y="1746"/>
                  </a:lnTo>
                  <a:lnTo>
                    <a:pt x="9302845" y="0"/>
                  </a:lnTo>
                  <a:close/>
                </a:path>
                <a:path w="11962130" h="7343775">
                  <a:moveTo>
                    <a:pt x="9391796" y="0"/>
                  </a:moveTo>
                  <a:lnTo>
                    <a:pt x="9383142" y="1746"/>
                  </a:lnTo>
                  <a:lnTo>
                    <a:pt x="9376078" y="6509"/>
                  </a:lnTo>
                  <a:lnTo>
                    <a:pt x="9371316" y="13574"/>
                  </a:lnTo>
                  <a:lnTo>
                    <a:pt x="9369571" y="22225"/>
                  </a:lnTo>
                  <a:lnTo>
                    <a:pt x="9371317" y="30875"/>
                  </a:lnTo>
                  <a:lnTo>
                    <a:pt x="9376082" y="37940"/>
                  </a:lnTo>
                  <a:lnTo>
                    <a:pt x="9383158" y="42703"/>
                  </a:lnTo>
                  <a:lnTo>
                    <a:pt x="9391834" y="44450"/>
                  </a:lnTo>
                  <a:lnTo>
                    <a:pt x="9400487" y="42703"/>
                  </a:lnTo>
                  <a:lnTo>
                    <a:pt x="9407551" y="37940"/>
                  </a:lnTo>
                  <a:lnTo>
                    <a:pt x="9412313" y="30875"/>
                  </a:lnTo>
                  <a:lnTo>
                    <a:pt x="9414059" y="22225"/>
                  </a:lnTo>
                  <a:lnTo>
                    <a:pt x="9412313" y="13574"/>
                  </a:lnTo>
                  <a:lnTo>
                    <a:pt x="9407551" y="6509"/>
                  </a:lnTo>
                  <a:lnTo>
                    <a:pt x="9400487" y="1746"/>
                  </a:lnTo>
                  <a:lnTo>
                    <a:pt x="9391796" y="0"/>
                  </a:lnTo>
                  <a:close/>
                </a:path>
                <a:path w="11962130" h="7343775">
                  <a:moveTo>
                    <a:pt x="9480734" y="0"/>
                  </a:moveTo>
                  <a:lnTo>
                    <a:pt x="9472085" y="1746"/>
                  </a:lnTo>
                  <a:lnTo>
                    <a:pt x="9465021" y="6509"/>
                  </a:lnTo>
                  <a:lnTo>
                    <a:pt x="9460256" y="13574"/>
                  </a:lnTo>
                  <a:lnTo>
                    <a:pt x="9458509" y="22225"/>
                  </a:lnTo>
                  <a:lnTo>
                    <a:pt x="9460257" y="30875"/>
                  </a:lnTo>
                  <a:lnTo>
                    <a:pt x="9465027" y="37940"/>
                  </a:lnTo>
                  <a:lnTo>
                    <a:pt x="9472107" y="42703"/>
                  </a:lnTo>
                  <a:lnTo>
                    <a:pt x="9480784" y="44450"/>
                  </a:lnTo>
                  <a:lnTo>
                    <a:pt x="9489433" y="42703"/>
                  </a:lnTo>
                  <a:lnTo>
                    <a:pt x="9496498" y="37940"/>
                  </a:lnTo>
                  <a:lnTo>
                    <a:pt x="9501262" y="30875"/>
                  </a:lnTo>
                  <a:lnTo>
                    <a:pt x="9503009" y="22225"/>
                  </a:lnTo>
                  <a:lnTo>
                    <a:pt x="9501262" y="13574"/>
                  </a:lnTo>
                  <a:lnTo>
                    <a:pt x="9496498" y="6509"/>
                  </a:lnTo>
                  <a:lnTo>
                    <a:pt x="9489433" y="1746"/>
                  </a:lnTo>
                  <a:lnTo>
                    <a:pt x="9480734" y="0"/>
                  </a:lnTo>
                  <a:close/>
                </a:path>
                <a:path w="11962130" h="7343775">
                  <a:moveTo>
                    <a:pt x="9569684" y="0"/>
                  </a:moveTo>
                  <a:lnTo>
                    <a:pt x="9561031" y="1746"/>
                  </a:lnTo>
                  <a:lnTo>
                    <a:pt x="9553967" y="6509"/>
                  </a:lnTo>
                  <a:lnTo>
                    <a:pt x="9549205" y="13574"/>
                  </a:lnTo>
                  <a:lnTo>
                    <a:pt x="9547459" y="22225"/>
                  </a:lnTo>
                  <a:lnTo>
                    <a:pt x="9549206" y="30875"/>
                  </a:lnTo>
                  <a:lnTo>
                    <a:pt x="9553971" y="37940"/>
                  </a:lnTo>
                  <a:lnTo>
                    <a:pt x="9561047" y="42703"/>
                  </a:lnTo>
                  <a:lnTo>
                    <a:pt x="9569723" y="44450"/>
                  </a:lnTo>
                  <a:lnTo>
                    <a:pt x="9578376" y="42703"/>
                  </a:lnTo>
                  <a:lnTo>
                    <a:pt x="9585440" y="37940"/>
                  </a:lnTo>
                  <a:lnTo>
                    <a:pt x="9590202" y="30875"/>
                  </a:lnTo>
                  <a:lnTo>
                    <a:pt x="9591948" y="22225"/>
                  </a:lnTo>
                  <a:lnTo>
                    <a:pt x="9590202" y="13574"/>
                  </a:lnTo>
                  <a:lnTo>
                    <a:pt x="9585440" y="6509"/>
                  </a:lnTo>
                  <a:lnTo>
                    <a:pt x="9578376" y="1746"/>
                  </a:lnTo>
                  <a:lnTo>
                    <a:pt x="9569684" y="0"/>
                  </a:lnTo>
                  <a:close/>
                </a:path>
                <a:path w="11962130" h="7343775">
                  <a:moveTo>
                    <a:pt x="9658635" y="0"/>
                  </a:moveTo>
                  <a:lnTo>
                    <a:pt x="9649982" y="1746"/>
                  </a:lnTo>
                  <a:lnTo>
                    <a:pt x="9642917" y="6509"/>
                  </a:lnTo>
                  <a:lnTo>
                    <a:pt x="9638156" y="13574"/>
                  </a:lnTo>
                  <a:lnTo>
                    <a:pt x="9636410" y="22225"/>
                  </a:lnTo>
                  <a:lnTo>
                    <a:pt x="9638156" y="30875"/>
                  </a:lnTo>
                  <a:lnTo>
                    <a:pt x="9642922" y="37940"/>
                  </a:lnTo>
                  <a:lnTo>
                    <a:pt x="9649998" y="42703"/>
                  </a:lnTo>
                  <a:lnTo>
                    <a:pt x="9658673" y="44450"/>
                  </a:lnTo>
                  <a:lnTo>
                    <a:pt x="9667327" y="42703"/>
                  </a:lnTo>
                  <a:lnTo>
                    <a:pt x="9674391" y="37940"/>
                  </a:lnTo>
                  <a:lnTo>
                    <a:pt x="9679153" y="30875"/>
                  </a:lnTo>
                  <a:lnTo>
                    <a:pt x="9680898" y="22225"/>
                  </a:lnTo>
                  <a:lnTo>
                    <a:pt x="9679153" y="13574"/>
                  </a:lnTo>
                  <a:lnTo>
                    <a:pt x="9674391" y="6509"/>
                  </a:lnTo>
                  <a:lnTo>
                    <a:pt x="9667327" y="1746"/>
                  </a:lnTo>
                  <a:lnTo>
                    <a:pt x="9658635" y="0"/>
                  </a:lnTo>
                  <a:close/>
                </a:path>
                <a:path w="11962130" h="7343775">
                  <a:moveTo>
                    <a:pt x="9747573" y="0"/>
                  </a:moveTo>
                  <a:lnTo>
                    <a:pt x="9738925" y="1746"/>
                  </a:lnTo>
                  <a:lnTo>
                    <a:pt x="9731860" y="6509"/>
                  </a:lnTo>
                  <a:lnTo>
                    <a:pt x="9727096" y="13574"/>
                  </a:lnTo>
                  <a:lnTo>
                    <a:pt x="9725348" y="22225"/>
                  </a:lnTo>
                  <a:lnTo>
                    <a:pt x="9727097" y="30875"/>
                  </a:lnTo>
                  <a:lnTo>
                    <a:pt x="9731867" y="37940"/>
                  </a:lnTo>
                  <a:lnTo>
                    <a:pt x="9738946" y="42703"/>
                  </a:lnTo>
                  <a:lnTo>
                    <a:pt x="9747624" y="44450"/>
                  </a:lnTo>
                  <a:lnTo>
                    <a:pt x="9756272" y="42703"/>
                  </a:lnTo>
                  <a:lnTo>
                    <a:pt x="9763337" y="37940"/>
                  </a:lnTo>
                  <a:lnTo>
                    <a:pt x="9768102" y="30875"/>
                  </a:lnTo>
                  <a:lnTo>
                    <a:pt x="9769849" y="22225"/>
                  </a:lnTo>
                  <a:lnTo>
                    <a:pt x="9768102" y="13574"/>
                  </a:lnTo>
                  <a:lnTo>
                    <a:pt x="9763337" y="6509"/>
                  </a:lnTo>
                  <a:lnTo>
                    <a:pt x="9756272" y="1746"/>
                  </a:lnTo>
                  <a:lnTo>
                    <a:pt x="9747573" y="0"/>
                  </a:lnTo>
                  <a:close/>
                </a:path>
                <a:path w="11962130" h="7343775">
                  <a:moveTo>
                    <a:pt x="9836524" y="0"/>
                  </a:moveTo>
                  <a:lnTo>
                    <a:pt x="9827870" y="1746"/>
                  </a:lnTo>
                  <a:lnTo>
                    <a:pt x="9820806" y="6509"/>
                  </a:lnTo>
                  <a:lnTo>
                    <a:pt x="9816045" y="13574"/>
                  </a:lnTo>
                  <a:lnTo>
                    <a:pt x="9814299" y="22225"/>
                  </a:lnTo>
                  <a:lnTo>
                    <a:pt x="9816045" y="30875"/>
                  </a:lnTo>
                  <a:lnTo>
                    <a:pt x="9820811" y="37940"/>
                  </a:lnTo>
                  <a:lnTo>
                    <a:pt x="9827887" y="42703"/>
                  </a:lnTo>
                  <a:lnTo>
                    <a:pt x="9836562" y="44450"/>
                  </a:lnTo>
                  <a:lnTo>
                    <a:pt x="9845216" y="42703"/>
                  </a:lnTo>
                  <a:lnTo>
                    <a:pt x="9852280" y="37940"/>
                  </a:lnTo>
                  <a:lnTo>
                    <a:pt x="9857042" y="30875"/>
                  </a:lnTo>
                  <a:lnTo>
                    <a:pt x="9858787" y="22225"/>
                  </a:lnTo>
                  <a:lnTo>
                    <a:pt x="9857042" y="13574"/>
                  </a:lnTo>
                  <a:lnTo>
                    <a:pt x="9852280" y="6509"/>
                  </a:lnTo>
                  <a:lnTo>
                    <a:pt x="9845216" y="1746"/>
                  </a:lnTo>
                  <a:lnTo>
                    <a:pt x="9836524" y="0"/>
                  </a:lnTo>
                  <a:close/>
                </a:path>
                <a:path w="11962130" h="7343775">
                  <a:moveTo>
                    <a:pt x="9925462" y="0"/>
                  </a:moveTo>
                  <a:lnTo>
                    <a:pt x="9916814" y="1746"/>
                  </a:lnTo>
                  <a:lnTo>
                    <a:pt x="9909749" y="6509"/>
                  </a:lnTo>
                  <a:lnTo>
                    <a:pt x="9904985" y="13574"/>
                  </a:lnTo>
                  <a:lnTo>
                    <a:pt x="9903237" y="22225"/>
                  </a:lnTo>
                  <a:lnTo>
                    <a:pt x="9904985" y="30875"/>
                  </a:lnTo>
                  <a:lnTo>
                    <a:pt x="9909756" y="37940"/>
                  </a:lnTo>
                  <a:lnTo>
                    <a:pt x="9916835" y="42703"/>
                  </a:lnTo>
                  <a:lnTo>
                    <a:pt x="9925513" y="44450"/>
                  </a:lnTo>
                  <a:lnTo>
                    <a:pt x="9934161" y="42703"/>
                  </a:lnTo>
                  <a:lnTo>
                    <a:pt x="9941226" y="37940"/>
                  </a:lnTo>
                  <a:lnTo>
                    <a:pt x="9945991" y="30875"/>
                  </a:lnTo>
                  <a:lnTo>
                    <a:pt x="9947738" y="22225"/>
                  </a:lnTo>
                  <a:lnTo>
                    <a:pt x="9945991" y="13574"/>
                  </a:lnTo>
                  <a:lnTo>
                    <a:pt x="9941226" y="6509"/>
                  </a:lnTo>
                  <a:lnTo>
                    <a:pt x="9934161" y="1746"/>
                  </a:lnTo>
                  <a:lnTo>
                    <a:pt x="9925462" y="0"/>
                  </a:lnTo>
                  <a:close/>
                </a:path>
                <a:path w="11962130" h="7343775">
                  <a:moveTo>
                    <a:pt x="10014413" y="0"/>
                  </a:moveTo>
                  <a:lnTo>
                    <a:pt x="10005759" y="1746"/>
                  </a:lnTo>
                  <a:lnTo>
                    <a:pt x="9998695" y="6509"/>
                  </a:lnTo>
                  <a:lnTo>
                    <a:pt x="9993934" y="13574"/>
                  </a:lnTo>
                  <a:lnTo>
                    <a:pt x="9992188" y="22225"/>
                  </a:lnTo>
                  <a:lnTo>
                    <a:pt x="9993934" y="30875"/>
                  </a:lnTo>
                  <a:lnTo>
                    <a:pt x="9998700" y="37940"/>
                  </a:lnTo>
                  <a:lnTo>
                    <a:pt x="10005775" y="42703"/>
                  </a:lnTo>
                  <a:lnTo>
                    <a:pt x="10014451" y="44450"/>
                  </a:lnTo>
                  <a:lnTo>
                    <a:pt x="10023105" y="42703"/>
                  </a:lnTo>
                  <a:lnTo>
                    <a:pt x="10030169" y="37940"/>
                  </a:lnTo>
                  <a:lnTo>
                    <a:pt x="10034930" y="30875"/>
                  </a:lnTo>
                  <a:lnTo>
                    <a:pt x="10036676" y="22225"/>
                  </a:lnTo>
                  <a:lnTo>
                    <a:pt x="10034930" y="13574"/>
                  </a:lnTo>
                  <a:lnTo>
                    <a:pt x="10030169" y="6509"/>
                  </a:lnTo>
                  <a:lnTo>
                    <a:pt x="10023105" y="1746"/>
                  </a:lnTo>
                  <a:lnTo>
                    <a:pt x="10014413" y="0"/>
                  </a:lnTo>
                  <a:close/>
                </a:path>
                <a:path w="11962130" h="7343775">
                  <a:moveTo>
                    <a:pt x="10103351" y="0"/>
                  </a:moveTo>
                  <a:lnTo>
                    <a:pt x="10094703" y="1746"/>
                  </a:lnTo>
                  <a:lnTo>
                    <a:pt x="10087638" y="6509"/>
                  </a:lnTo>
                  <a:lnTo>
                    <a:pt x="10082874" y="13574"/>
                  </a:lnTo>
                  <a:lnTo>
                    <a:pt x="10081126" y="22225"/>
                  </a:lnTo>
                  <a:lnTo>
                    <a:pt x="10082874" y="30875"/>
                  </a:lnTo>
                  <a:lnTo>
                    <a:pt x="10087644" y="37940"/>
                  </a:lnTo>
                  <a:lnTo>
                    <a:pt x="10094724" y="42703"/>
                  </a:lnTo>
                  <a:lnTo>
                    <a:pt x="10103402" y="44450"/>
                  </a:lnTo>
                  <a:lnTo>
                    <a:pt x="10112050" y="42703"/>
                  </a:lnTo>
                  <a:lnTo>
                    <a:pt x="10119115" y="37940"/>
                  </a:lnTo>
                  <a:lnTo>
                    <a:pt x="10123880" y="30875"/>
                  </a:lnTo>
                  <a:lnTo>
                    <a:pt x="10125627" y="22225"/>
                  </a:lnTo>
                  <a:lnTo>
                    <a:pt x="10123880" y="13574"/>
                  </a:lnTo>
                  <a:lnTo>
                    <a:pt x="10119115" y="6509"/>
                  </a:lnTo>
                  <a:lnTo>
                    <a:pt x="10112050" y="1746"/>
                  </a:lnTo>
                  <a:lnTo>
                    <a:pt x="10103351" y="0"/>
                  </a:lnTo>
                  <a:close/>
                </a:path>
                <a:path w="11962130" h="7343775">
                  <a:moveTo>
                    <a:pt x="10193140" y="808"/>
                  </a:moveTo>
                  <a:lnTo>
                    <a:pt x="10184429" y="2223"/>
                  </a:lnTo>
                  <a:lnTo>
                    <a:pt x="10177189" y="6711"/>
                  </a:lnTo>
                  <a:lnTo>
                    <a:pt x="10172159" y="13588"/>
                  </a:lnTo>
                  <a:lnTo>
                    <a:pt x="10170077" y="22166"/>
                  </a:lnTo>
                  <a:lnTo>
                    <a:pt x="10171492" y="30878"/>
                  </a:lnTo>
                  <a:lnTo>
                    <a:pt x="10175987" y="38120"/>
                  </a:lnTo>
                  <a:lnTo>
                    <a:pt x="10182880" y="43150"/>
                  </a:lnTo>
                  <a:lnTo>
                    <a:pt x="10191489" y="45228"/>
                  </a:lnTo>
                  <a:lnTo>
                    <a:pt x="10200195" y="43815"/>
                  </a:lnTo>
                  <a:lnTo>
                    <a:pt x="10207434" y="39326"/>
                  </a:lnTo>
                  <a:lnTo>
                    <a:pt x="10212463" y="32449"/>
                  </a:lnTo>
                  <a:lnTo>
                    <a:pt x="10214540" y="23872"/>
                  </a:lnTo>
                  <a:lnTo>
                    <a:pt x="10213126" y="15160"/>
                  </a:lnTo>
                  <a:lnTo>
                    <a:pt x="10208637" y="7918"/>
                  </a:lnTo>
                  <a:lnTo>
                    <a:pt x="10201763" y="2888"/>
                  </a:lnTo>
                  <a:lnTo>
                    <a:pt x="10193140" y="808"/>
                  </a:lnTo>
                  <a:close/>
                </a:path>
                <a:path w="11962130" h="7343775">
                  <a:moveTo>
                    <a:pt x="10283082" y="5533"/>
                  </a:moveTo>
                  <a:lnTo>
                    <a:pt x="10274307" y="6503"/>
                  </a:lnTo>
                  <a:lnTo>
                    <a:pt x="10266846" y="10618"/>
                  </a:lnTo>
                  <a:lnTo>
                    <a:pt x="10261473" y="17231"/>
                  </a:lnTo>
                  <a:lnTo>
                    <a:pt x="10258964" y="25692"/>
                  </a:lnTo>
                  <a:lnTo>
                    <a:pt x="10259935" y="34464"/>
                  </a:lnTo>
                  <a:lnTo>
                    <a:pt x="10264057" y="41925"/>
                  </a:lnTo>
                  <a:lnTo>
                    <a:pt x="10270684" y="47299"/>
                  </a:lnTo>
                  <a:lnTo>
                    <a:pt x="10279170" y="49810"/>
                  </a:lnTo>
                  <a:lnTo>
                    <a:pt x="10287944" y="48841"/>
                  </a:lnTo>
                  <a:lnTo>
                    <a:pt x="10295405" y="44726"/>
                  </a:lnTo>
                  <a:lnTo>
                    <a:pt x="10300778" y="38113"/>
                  </a:lnTo>
                  <a:lnTo>
                    <a:pt x="10303287" y="29651"/>
                  </a:lnTo>
                  <a:lnTo>
                    <a:pt x="10302317" y="20880"/>
                  </a:lnTo>
                  <a:lnTo>
                    <a:pt x="10298201" y="13420"/>
                  </a:lnTo>
                  <a:lnTo>
                    <a:pt x="10291589" y="8047"/>
                  </a:lnTo>
                  <a:lnTo>
                    <a:pt x="10283082" y="5533"/>
                  </a:lnTo>
                  <a:close/>
                </a:path>
                <a:path w="11962130" h="7343775">
                  <a:moveTo>
                    <a:pt x="10372324" y="15201"/>
                  </a:moveTo>
                  <a:lnTo>
                    <a:pt x="10363521" y="15841"/>
                  </a:lnTo>
                  <a:lnTo>
                    <a:pt x="10355911" y="19674"/>
                  </a:lnTo>
                  <a:lnTo>
                    <a:pt x="10350295" y="26080"/>
                  </a:lnTo>
                  <a:lnTo>
                    <a:pt x="10347471" y="34441"/>
                  </a:lnTo>
                  <a:lnTo>
                    <a:pt x="10348111" y="43243"/>
                  </a:lnTo>
                  <a:lnTo>
                    <a:pt x="10351947" y="50854"/>
                  </a:lnTo>
                  <a:lnTo>
                    <a:pt x="10358365" y="56472"/>
                  </a:lnTo>
                  <a:lnTo>
                    <a:pt x="10366749" y="59301"/>
                  </a:lnTo>
                  <a:lnTo>
                    <a:pt x="10375553" y="58661"/>
                  </a:lnTo>
                  <a:lnTo>
                    <a:pt x="10383162" y="54829"/>
                  </a:lnTo>
                  <a:lnTo>
                    <a:pt x="10388779" y="48423"/>
                  </a:lnTo>
                  <a:lnTo>
                    <a:pt x="10391603" y="40062"/>
                  </a:lnTo>
                  <a:lnTo>
                    <a:pt x="10390963" y="31260"/>
                  </a:lnTo>
                  <a:lnTo>
                    <a:pt x="10387131" y="23650"/>
                  </a:lnTo>
                  <a:lnTo>
                    <a:pt x="10380725" y="18033"/>
                  </a:lnTo>
                  <a:lnTo>
                    <a:pt x="10372324" y="15201"/>
                  </a:lnTo>
                  <a:close/>
                </a:path>
                <a:path w="11962130" h="7343775">
                  <a:moveTo>
                    <a:pt x="10461301" y="28751"/>
                  </a:moveTo>
                  <a:lnTo>
                    <a:pt x="10452481" y="28958"/>
                  </a:lnTo>
                  <a:lnTo>
                    <a:pt x="10444692" y="32412"/>
                  </a:lnTo>
                  <a:lnTo>
                    <a:pt x="10438766" y="38535"/>
                  </a:lnTo>
                  <a:lnTo>
                    <a:pt x="10435532" y="46747"/>
                  </a:lnTo>
                  <a:lnTo>
                    <a:pt x="10435716" y="54528"/>
                  </a:lnTo>
                  <a:lnTo>
                    <a:pt x="10435741" y="55570"/>
                  </a:lnTo>
                  <a:lnTo>
                    <a:pt x="10439203" y="63360"/>
                  </a:lnTo>
                  <a:lnTo>
                    <a:pt x="10445341" y="69287"/>
                  </a:lnTo>
                  <a:lnTo>
                    <a:pt x="10453579" y="72524"/>
                  </a:lnTo>
                  <a:lnTo>
                    <a:pt x="10462399" y="72317"/>
                  </a:lnTo>
                  <a:lnTo>
                    <a:pt x="10470187" y="68863"/>
                  </a:lnTo>
                  <a:lnTo>
                    <a:pt x="10476114" y="62740"/>
                  </a:lnTo>
                  <a:lnTo>
                    <a:pt x="10479347" y="54528"/>
                  </a:lnTo>
                  <a:lnTo>
                    <a:pt x="10479164" y="46747"/>
                  </a:lnTo>
                  <a:lnTo>
                    <a:pt x="10479139" y="45705"/>
                  </a:lnTo>
                  <a:lnTo>
                    <a:pt x="10475683" y="37916"/>
                  </a:lnTo>
                  <a:lnTo>
                    <a:pt x="10469560" y="31991"/>
                  </a:lnTo>
                  <a:lnTo>
                    <a:pt x="10461301" y="28751"/>
                  </a:lnTo>
                  <a:close/>
                </a:path>
                <a:path w="11962130" h="7343775">
                  <a:moveTo>
                    <a:pt x="10540759" y="46457"/>
                  </a:moveTo>
                  <a:lnTo>
                    <a:pt x="10532800" y="49497"/>
                  </a:lnTo>
                  <a:lnTo>
                    <a:pt x="10526563" y="55300"/>
                  </a:lnTo>
                  <a:lnTo>
                    <a:pt x="10522908" y="63331"/>
                  </a:lnTo>
                  <a:lnTo>
                    <a:pt x="10522649" y="72152"/>
                  </a:lnTo>
                  <a:lnTo>
                    <a:pt x="10525690" y="80113"/>
                  </a:lnTo>
                  <a:lnTo>
                    <a:pt x="10531502" y="86354"/>
                  </a:lnTo>
                  <a:lnTo>
                    <a:pt x="10539558" y="90020"/>
                  </a:lnTo>
                  <a:lnTo>
                    <a:pt x="10548383" y="90278"/>
                  </a:lnTo>
                  <a:lnTo>
                    <a:pt x="10556343" y="87238"/>
                  </a:lnTo>
                  <a:lnTo>
                    <a:pt x="10562581" y="81436"/>
                  </a:lnTo>
                  <a:lnTo>
                    <a:pt x="10566241" y="73406"/>
                  </a:lnTo>
                  <a:lnTo>
                    <a:pt x="10566499" y="64584"/>
                  </a:lnTo>
                  <a:lnTo>
                    <a:pt x="10563459" y="56624"/>
                  </a:lnTo>
                  <a:lnTo>
                    <a:pt x="10557658" y="50385"/>
                  </a:lnTo>
                  <a:lnTo>
                    <a:pt x="10549578" y="46715"/>
                  </a:lnTo>
                  <a:lnTo>
                    <a:pt x="10540759" y="46457"/>
                  </a:lnTo>
                  <a:close/>
                </a:path>
                <a:path w="11962130" h="7343775">
                  <a:moveTo>
                    <a:pt x="10627927" y="68346"/>
                  </a:moveTo>
                  <a:lnTo>
                    <a:pt x="10619835" y="71010"/>
                  </a:lnTo>
                  <a:lnTo>
                    <a:pt x="10613334" y="76515"/>
                  </a:lnTo>
                  <a:lnTo>
                    <a:pt x="10609306" y="84366"/>
                  </a:lnTo>
                  <a:lnTo>
                    <a:pt x="10608634" y="93166"/>
                  </a:lnTo>
                  <a:lnTo>
                    <a:pt x="10611302" y="101260"/>
                  </a:lnTo>
                  <a:lnTo>
                    <a:pt x="10616820" y="107767"/>
                  </a:lnTo>
                  <a:lnTo>
                    <a:pt x="10624699" y="111805"/>
                  </a:lnTo>
                  <a:lnTo>
                    <a:pt x="10633498" y="112475"/>
                  </a:lnTo>
                  <a:lnTo>
                    <a:pt x="10641590" y="109811"/>
                  </a:lnTo>
                  <a:lnTo>
                    <a:pt x="10648091" y="104307"/>
                  </a:lnTo>
                  <a:lnTo>
                    <a:pt x="10652118" y="96456"/>
                  </a:lnTo>
                  <a:lnTo>
                    <a:pt x="10652791" y="87655"/>
                  </a:lnTo>
                  <a:lnTo>
                    <a:pt x="10650129" y="79562"/>
                  </a:lnTo>
                  <a:lnTo>
                    <a:pt x="10644626" y="73059"/>
                  </a:lnTo>
                  <a:lnTo>
                    <a:pt x="10636726" y="69015"/>
                  </a:lnTo>
                  <a:lnTo>
                    <a:pt x="10627927" y="68346"/>
                  </a:lnTo>
                  <a:close/>
                </a:path>
                <a:path w="11962130" h="7343775">
                  <a:moveTo>
                    <a:pt x="10714016" y="94538"/>
                  </a:moveTo>
                  <a:lnTo>
                    <a:pt x="10705796" y="96779"/>
                  </a:lnTo>
                  <a:lnTo>
                    <a:pt x="10699017" y="101939"/>
                  </a:lnTo>
                  <a:lnTo>
                    <a:pt x="10694587" y="109570"/>
                  </a:lnTo>
                  <a:lnTo>
                    <a:pt x="10693458" y="118323"/>
                  </a:lnTo>
                  <a:lnTo>
                    <a:pt x="10695701" y="126545"/>
                  </a:lnTo>
                  <a:lnTo>
                    <a:pt x="10700873" y="133330"/>
                  </a:lnTo>
                  <a:lnTo>
                    <a:pt x="10708532" y="137772"/>
                  </a:lnTo>
                  <a:lnTo>
                    <a:pt x="10717284" y="138897"/>
                  </a:lnTo>
                  <a:lnTo>
                    <a:pt x="10725504" y="136656"/>
                  </a:lnTo>
                  <a:lnTo>
                    <a:pt x="10732283" y="131497"/>
                  </a:lnTo>
                  <a:lnTo>
                    <a:pt x="10736713" y="123865"/>
                  </a:lnTo>
                  <a:lnTo>
                    <a:pt x="10737842" y="115112"/>
                  </a:lnTo>
                  <a:lnTo>
                    <a:pt x="10735603" y="106892"/>
                  </a:lnTo>
                  <a:lnTo>
                    <a:pt x="10730442" y="100111"/>
                  </a:lnTo>
                  <a:lnTo>
                    <a:pt x="10722768" y="95664"/>
                  </a:lnTo>
                  <a:lnTo>
                    <a:pt x="10714016" y="94538"/>
                  </a:lnTo>
                  <a:close/>
                </a:path>
                <a:path w="11962130" h="7343775">
                  <a:moveTo>
                    <a:pt x="10798679" y="124989"/>
                  </a:moveTo>
                  <a:lnTo>
                    <a:pt x="10790353" y="126805"/>
                  </a:lnTo>
                  <a:lnTo>
                    <a:pt x="10783315" y="131609"/>
                  </a:lnTo>
                  <a:lnTo>
                    <a:pt x="10778496" y="139002"/>
                  </a:lnTo>
                  <a:lnTo>
                    <a:pt x="10776925" y="147687"/>
                  </a:lnTo>
                  <a:lnTo>
                    <a:pt x="10778622" y="155444"/>
                  </a:lnTo>
                  <a:lnTo>
                    <a:pt x="10778747" y="156013"/>
                  </a:lnTo>
                  <a:lnTo>
                    <a:pt x="10783564" y="163054"/>
                  </a:lnTo>
                  <a:lnTo>
                    <a:pt x="10790980" y="167883"/>
                  </a:lnTo>
                  <a:lnTo>
                    <a:pt x="10799664" y="169457"/>
                  </a:lnTo>
                  <a:lnTo>
                    <a:pt x="10807990" y="167641"/>
                  </a:lnTo>
                  <a:lnTo>
                    <a:pt x="10815028" y="162837"/>
                  </a:lnTo>
                  <a:lnTo>
                    <a:pt x="10819847" y="155444"/>
                  </a:lnTo>
                  <a:lnTo>
                    <a:pt x="10821419" y="146760"/>
                  </a:lnTo>
                  <a:lnTo>
                    <a:pt x="10819725" y="139002"/>
                  </a:lnTo>
                  <a:lnTo>
                    <a:pt x="10819601" y="138435"/>
                  </a:lnTo>
                  <a:lnTo>
                    <a:pt x="10814795" y="131399"/>
                  </a:lnTo>
                  <a:lnTo>
                    <a:pt x="10807363" y="126563"/>
                  </a:lnTo>
                  <a:lnTo>
                    <a:pt x="10798679" y="124989"/>
                  </a:lnTo>
                  <a:close/>
                </a:path>
                <a:path w="11962130" h="7343775">
                  <a:moveTo>
                    <a:pt x="10881501" y="159612"/>
                  </a:moveTo>
                  <a:lnTo>
                    <a:pt x="10873106" y="161080"/>
                  </a:lnTo>
                  <a:lnTo>
                    <a:pt x="10865876" y="165587"/>
                  </a:lnTo>
                  <a:lnTo>
                    <a:pt x="10860754" y="172774"/>
                  </a:lnTo>
                  <a:lnTo>
                    <a:pt x="10858823" y="181386"/>
                  </a:lnTo>
                  <a:lnTo>
                    <a:pt x="10860297" y="189781"/>
                  </a:lnTo>
                  <a:lnTo>
                    <a:pt x="10864819" y="197016"/>
                  </a:lnTo>
                  <a:lnTo>
                    <a:pt x="10872031" y="202149"/>
                  </a:lnTo>
                  <a:lnTo>
                    <a:pt x="10880639" y="204082"/>
                  </a:lnTo>
                  <a:lnTo>
                    <a:pt x="10889030" y="202614"/>
                  </a:lnTo>
                  <a:lnTo>
                    <a:pt x="10896259" y="198107"/>
                  </a:lnTo>
                  <a:lnTo>
                    <a:pt x="10901381" y="190920"/>
                  </a:lnTo>
                  <a:lnTo>
                    <a:pt x="10903315" y="182309"/>
                  </a:lnTo>
                  <a:lnTo>
                    <a:pt x="10901849" y="173916"/>
                  </a:lnTo>
                  <a:lnTo>
                    <a:pt x="10897343" y="166686"/>
                  </a:lnTo>
                  <a:lnTo>
                    <a:pt x="10890116" y="161545"/>
                  </a:lnTo>
                  <a:lnTo>
                    <a:pt x="10881501" y="159612"/>
                  </a:lnTo>
                  <a:close/>
                </a:path>
                <a:path w="11962130" h="7343775">
                  <a:moveTo>
                    <a:pt x="10962668" y="198309"/>
                  </a:moveTo>
                  <a:lnTo>
                    <a:pt x="10954210" y="199365"/>
                  </a:lnTo>
                  <a:lnTo>
                    <a:pt x="10946766" y="203514"/>
                  </a:lnTo>
                  <a:lnTo>
                    <a:pt x="10941297" y="210442"/>
                  </a:lnTo>
                  <a:lnTo>
                    <a:pt x="10938952" y="218949"/>
                  </a:lnTo>
                  <a:lnTo>
                    <a:pt x="10940016" y="227406"/>
                  </a:lnTo>
                  <a:lnTo>
                    <a:pt x="10944178" y="234853"/>
                  </a:lnTo>
                  <a:lnTo>
                    <a:pt x="10951127" y="240333"/>
                  </a:lnTo>
                  <a:lnTo>
                    <a:pt x="10959632" y="242685"/>
                  </a:lnTo>
                  <a:lnTo>
                    <a:pt x="10968086" y="241628"/>
                  </a:lnTo>
                  <a:lnTo>
                    <a:pt x="10975528" y="237479"/>
                  </a:lnTo>
                  <a:lnTo>
                    <a:pt x="10980997" y="230551"/>
                  </a:lnTo>
                  <a:lnTo>
                    <a:pt x="10983350" y="222045"/>
                  </a:lnTo>
                  <a:lnTo>
                    <a:pt x="10982294" y="213590"/>
                  </a:lnTo>
                  <a:lnTo>
                    <a:pt x="10978145" y="206149"/>
                  </a:lnTo>
                  <a:lnTo>
                    <a:pt x="10971180" y="200661"/>
                  </a:lnTo>
                  <a:lnTo>
                    <a:pt x="10962668" y="198309"/>
                  </a:lnTo>
                  <a:close/>
                </a:path>
                <a:path w="11962130" h="7343775">
                  <a:moveTo>
                    <a:pt x="11041791" y="240978"/>
                  </a:moveTo>
                  <a:lnTo>
                    <a:pt x="11033294" y="241630"/>
                  </a:lnTo>
                  <a:lnTo>
                    <a:pt x="11025662" y="245420"/>
                  </a:lnTo>
                  <a:lnTo>
                    <a:pt x="11019872" y="252079"/>
                  </a:lnTo>
                  <a:lnTo>
                    <a:pt x="11017121" y="260464"/>
                  </a:lnTo>
                  <a:lnTo>
                    <a:pt x="11017777" y="268962"/>
                  </a:lnTo>
                  <a:lnTo>
                    <a:pt x="11021576" y="276599"/>
                  </a:lnTo>
                  <a:lnTo>
                    <a:pt x="11028254" y="282404"/>
                  </a:lnTo>
                  <a:lnTo>
                    <a:pt x="11036643" y="285159"/>
                  </a:lnTo>
                  <a:lnTo>
                    <a:pt x="11045139" y="284507"/>
                  </a:lnTo>
                  <a:lnTo>
                    <a:pt x="11052768" y="280717"/>
                  </a:lnTo>
                  <a:lnTo>
                    <a:pt x="11058556" y="274058"/>
                  </a:lnTo>
                  <a:lnTo>
                    <a:pt x="11061314" y="265673"/>
                  </a:lnTo>
                  <a:lnTo>
                    <a:pt x="11060661" y="257178"/>
                  </a:lnTo>
                  <a:lnTo>
                    <a:pt x="11056870" y="249547"/>
                  </a:lnTo>
                  <a:lnTo>
                    <a:pt x="11050174" y="243733"/>
                  </a:lnTo>
                  <a:lnTo>
                    <a:pt x="11041791" y="240978"/>
                  </a:lnTo>
                  <a:close/>
                </a:path>
                <a:path w="11962130" h="7343775">
                  <a:moveTo>
                    <a:pt x="11118952" y="287549"/>
                  </a:moveTo>
                  <a:lnTo>
                    <a:pt x="11110431" y="287700"/>
                  </a:lnTo>
                  <a:lnTo>
                    <a:pt x="11102589" y="291035"/>
                  </a:lnTo>
                  <a:lnTo>
                    <a:pt x="11096415" y="297342"/>
                  </a:lnTo>
                  <a:lnTo>
                    <a:pt x="11093173" y="305551"/>
                  </a:lnTo>
                  <a:lnTo>
                    <a:pt x="11093316" y="313347"/>
                  </a:lnTo>
                  <a:lnTo>
                    <a:pt x="11093329" y="314073"/>
                  </a:lnTo>
                  <a:lnTo>
                    <a:pt x="11096676" y="321920"/>
                  </a:lnTo>
                  <a:lnTo>
                    <a:pt x="11103006" y="328107"/>
                  </a:lnTo>
                  <a:lnTo>
                    <a:pt x="11111214" y="331349"/>
                  </a:lnTo>
                  <a:lnTo>
                    <a:pt x="11119731" y="331198"/>
                  </a:lnTo>
                  <a:lnTo>
                    <a:pt x="11127568" y="327863"/>
                  </a:lnTo>
                  <a:lnTo>
                    <a:pt x="11133740" y="321556"/>
                  </a:lnTo>
                  <a:lnTo>
                    <a:pt x="11136983" y="313347"/>
                  </a:lnTo>
                  <a:lnTo>
                    <a:pt x="11136844" y="305551"/>
                  </a:lnTo>
                  <a:lnTo>
                    <a:pt x="11136831" y="304828"/>
                  </a:lnTo>
                  <a:lnTo>
                    <a:pt x="11133496" y="296988"/>
                  </a:lnTo>
                  <a:lnTo>
                    <a:pt x="11127162" y="290791"/>
                  </a:lnTo>
                  <a:lnTo>
                    <a:pt x="11118952" y="287549"/>
                  </a:lnTo>
                  <a:close/>
                </a:path>
                <a:path w="11962130" h="7343775">
                  <a:moveTo>
                    <a:pt x="11184902" y="337578"/>
                  </a:moveTo>
                  <a:lnTo>
                    <a:pt x="11176920" y="340553"/>
                  </a:lnTo>
                  <a:lnTo>
                    <a:pt x="11170469" y="346574"/>
                  </a:lnTo>
                  <a:lnTo>
                    <a:pt x="11166858" y="354626"/>
                  </a:lnTo>
                  <a:lnTo>
                    <a:pt x="11166625" y="363146"/>
                  </a:lnTo>
                  <a:lnTo>
                    <a:pt x="11169610" y="371138"/>
                  </a:lnTo>
                  <a:lnTo>
                    <a:pt x="11175650" y="377606"/>
                  </a:lnTo>
                  <a:lnTo>
                    <a:pt x="11183702" y="381218"/>
                  </a:lnTo>
                  <a:lnTo>
                    <a:pt x="11192219" y="381454"/>
                  </a:lnTo>
                  <a:lnTo>
                    <a:pt x="11200205" y="378479"/>
                  </a:lnTo>
                  <a:lnTo>
                    <a:pt x="11206664" y="372459"/>
                  </a:lnTo>
                  <a:lnTo>
                    <a:pt x="11210273" y="364406"/>
                  </a:lnTo>
                  <a:lnTo>
                    <a:pt x="11210505" y="355890"/>
                  </a:lnTo>
                  <a:lnTo>
                    <a:pt x="11207528" y="347906"/>
                  </a:lnTo>
                  <a:lnTo>
                    <a:pt x="11201469" y="341426"/>
                  </a:lnTo>
                  <a:lnTo>
                    <a:pt x="11193418" y="337814"/>
                  </a:lnTo>
                  <a:lnTo>
                    <a:pt x="11184902" y="337578"/>
                  </a:lnTo>
                  <a:close/>
                </a:path>
                <a:path w="11962130" h="7343775">
                  <a:moveTo>
                    <a:pt x="11256821" y="391062"/>
                  </a:moveTo>
                  <a:lnTo>
                    <a:pt x="11248712" y="393679"/>
                  </a:lnTo>
                  <a:lnTo>
                    <a:pt x="11241995" y="399406"/>
                  </a:lnTo>
                  <a:lnTo>
                    <a:pt x="11238027" y="407290"/>
                  </a:lnTo>
                  <a:lnTo>
                    <a:pt x="11237417" y="415791"/>
                  </a:lnTo>
                  <a:lnTo>
                    <a:pt x="11240045" y="423908"/>
                  </a:lnTo>
                  <a:lnTo>
                    <a:pt x="11245792" y="430639"/>
                  </a:lnTo>
                  <a:lnTo>
                    <a:pt x="11253674" y="434606"/>
                  </a:lnTo>
                  <a:lnTo>
                    <a:pt x="11262171" y="435220"/>
                  </a:lnTo>
                  <a:lnTo>
                    <a:pt x="11270279" y="432603"/>
                  </a:lnTo>
                  <a:lnTo>
                    <a:pt x="11276996" y="426876"/>
                  </a:lnTo>
                  <a:lnTo>
                    <a:pt x="11280965" y="418992"/>
                  </a:lnTo>
                  <a:lnTo>
                    <a:pt x="11281579" y="410495"/>
                  </a:lnTo>
                  <a:lnTo>
                    <a:pt x="11278963" y="402387"/>
                  </a:lnTo>
                  <a:lnTo>
                    <a:pt x="11273199" y="395644"/>
                  </a:lnTo>
                  <a:lnTo>
                    <a:pt x="11265318" y="391677"/>
                  </a:lnTo>
                  <a:lnTo>
                    <a:pt x="11256821" y="391062"/>
                  </a:lnTo>
                  <a:close/>
                </a:path>
                <a:path w="11962130" h="7343775">
                  <a:moveTo>
                    <a:pt x="11325964" y="448016"/>
                  </a:moveTo>
                  <a:lnTo>
                    <a:pt x="11317753" y="450287"/>
                  </a:lnTo>
                  <a:lnTo>
                    <a:pt x="11310804" y="455724"/>
                  </a:lnTo>
                  <a:lnTo>
                    <a:pt x="11306502" y="463433"/>
                  </a:lnTo>
                  <a:lnTo>
                    <a:pt x="11305530" y="471901"/>
                  </a:lnTo>
                  <a:lnTo>
                    <a:pt x="11307810" y="480122"/>
                  </a:lnTo>
                  <a:lnTo>
                    <a:pt x="11313267" y="487090"/>
                  </a:lnTo>
                  <a:lnTo>
                    <a:pt x="11320980" y="491387"/>
                  </a:lnTo>
                  <a:lnTo>
                    <a:pt x="11329444" y="492361"/>
                  </a:lnTo>
                  <a:lnTo>
                    <a:pt x="11337656" y="490090"/>
                  </a:lnTo>
                  <a:lnTo>
                    <a:pt x="11344611" y="484653"/>
                  </a:lnTo>
                  <a:lnTo>
                    <a:pt x="11348906" y="476944"/>
                  </a:lnTo>
                  <a:lnTo>
                    <a:pt x="11349878" y="468480"/>
                  </a:lnTo>
                  <a:lnTo>
                    <a:pt x="11347608" y="460268"/>
                  </a:lnTo>
                  <a:lnTo>
                    <a:pt x="11342135" y="453288"/>
                  </a:lnTo>
                  <a:lnTo>
                    <a:pt x="11334428" y="448990"/>
                  </a:lnTo>
                  <a:lnTo>
                    <a:pt x="11325964" y="448016"/>
                  </a:lnTo>
                  <a:close/>
                </a:path>
                <a:path w="11962130" h="7343775">
                  <a:moveTo>
                    <a:pt x="11392547" y="508282"/>
                  </a:moveTo>
                  <a:lnTo>
                    <a:pt x="11384220" y="510084"/>
                  </a:lnTo>
                  <a:lnTo>
                    <a:pt x="11376971" y="515119"/>
                  </a:lnTo>
                  <a:lnTo>
                    <a:pt x="11372243" y="522573"/>
                  </a:lnTo>
                  <a:lnTo>
                    <a:pt x="11370794" y="530972"/>
                  </a:lnTo>
                  <a:lnTo>
                    <a:pt x="11372604" y="539308"/>
                  </a:lnTo>
                  <a:lnTo>
                    <a:pt x="11377656" y="546574"/>
                  </a:lnTo>
                  <a:lnTo>
                    <a:pt x="11385113" y="551301"/>
                  </a:lnTo>
                  <a:lnTo>
                    <a:pt x="11393511" y="552753"/>
                  </a:lnTo>
                  <a:lnTo>
                    <a:pt x="11401840" y="550951"/>
                  </a:lnTo>
                  <a:lnTo>
                    <a:pt x="11409089" y="545917"/>
                  </a:lnTo>
                  <a:lnTo>
                    <a:pt x="11413817" y="538464"/>
                  </a:lnTo>
                  <a:lnTo>
                    <a:pt x="11415269" y="530068"/>
                  </a:lnTo>
                  <a:lnTo>
                    <a:pt x="11413466" y="521740"/>
                  </a:lnTo>
                  <a:lnTo>
                    <a:pt x="11408390" y="514461"/>
                  </a:lnTo>
                  <a:lnTo>
                    <a:pt x="11400942" y="509734"/>
                  </a:lnTo>
                  <a:lnTo>
                    <a:pt x="11392547" y="508282"/>
                  </a:lnTo>
                  <a:close/>
                </a:path>
                <a:path w="11962130" h="7343775">
                  <a:moveTo>
                    <a:pt x="11455720" y="571744"/>
                  </a:moveTo>
                  <a:lnTo>
                    <a:pt x="11447328" y="573214"/>
                  </a:lnTo>
                  <a:lnTo>
                    <a:pt x="11439886" y="577957"/>
                  </a:lnTo>
                  <a:lnTo>
                    <a:pt x="11434868" y="585217"/>
                  </a:lnTo>
                  <a:lnTo>
                    <a:pt x="11433087" y="593551"/>
                  </a:lnTo>
                  <a:lnTo>
                    <a:pt x="11434566" y="601953"/>
                  </a:lnTo>
                  <a:lnTo>
                    <a:pt x="11439328" y="609414"/>
                  </a:lnTo>
                  <a:lnTo>
                    <a:pt x="11446584" y="614434"/>
                  </a:lnTo>
                  <a:lnTo>
                    <a:pt x="11454914" y="616218"/>
                  </a:lnTo>
                  <a:lnTo>
                    <a:pt x="11463306" y="614748"/>
                  </a:lnTo>
                  <a:lnTo>
                    <a:pt x="11470747" y="610005"/>
                  </a:lnTo>
                  <a:lnTo>
                    <a:pt x="11475766" y="602746"/>
                  </a:lnTo>
                  <a:lnTo>
                    <a:pt x="11477551" y="594415"/>
                  </a:lnTo>
                  <a:lnTo>
                    <a:pt x="11476084" y="586022"/>
                  </a:lnTo>
                  <a:lnTo>
                    <a:pt x="11471306" y="578548"/>
                  </a:lnTo>
                  <a:lnTo>
                    <a:pt x="11464050" y="573528"/>
                  </a:lnTo>
                  <a:lnTo>
                    <a:pt x="11455720" y="571744"/>
                  </a:lnTo>
                  <a:close/>
                </a:path>
                <a:path w="11962130" h="7343775">
                  <a:moveTo>
                    <a:pt x="11516034" y="638245"/>
                  </a:moveTo>
                  <a:lnTo>
                    <a:pt x="11507574" y="639252"/>
                  </a:lnTo>
                  <a:lnTo>
                    <a:pt x="11499881" y="643580"/>
                  </a:lnTo>
                  <a:lnTo>
                    <a:pt x="11494472" y="650553"/>
                  </a:lnTo>
                  <a:lnTo>
                    <a:pt x="11492237" y="658777"/>
                  </a:lnTo>
                  <a:lnTo>
                    <a:pt x="11493254" y="667247"/>
                  </a:lnTo>
                  <a:lnTo>
                    <a:pt x="11497595" y="674959"/>
                  </a:lnTo>
                  <a:lnTo>
                    <a:pt x="11504573" y="680369"/>
                  </a:lnTo>
                  <a:lnTo>
                    <a:pt x="11512796" y="682608"/>
                  </a:lnTo>
                  <a:lnTo>
                    <a:pt x="11521254" y="681601"/>
                  </a:lnTo>
                  <a:lnTo>
                    <a:pt x="11528939" y="677273"/>
                  </a:lnTo>
                  <a:lnTo>
                    <a:pt x="11534351" y="670300"/>
                  </a:lnTo>
                  <a:lnTo>
                    <a:pt x="11536592" y="662080"/>
                  </a:lnTo>
                  <a:lnTo>
                    <a:pt x="11535588" y="653620"/>
                  </a:lnTo>
                  <a:lnTo>
                    <a:pt x="11531225" y="645894"/>
                  </a:lnTo>
                  <a:lnTo>
                    <a:pt x="11524254" y="640484"/>
                  </a:lnTo>
                  <a:lnTo>
                    <a:pt x="11516034" y="638245"/>
                  </a:lnTo>
                  <a:close/>
                </a:path>
                <a:path w="11962130" h="7343775">
                  <a:moveTo>
                    <a:pt x="11572992" y="707634"/>
                  </a:moveTo>
                  <a:lnTo>
                    <a:pt x="11564489" y="708185"/>
                  </a:lnTo>
                  <a:lnTo>
                    <a:pt x="11556574" y="712094"/>
                  </a:lnTo>
                  <a:lnTo>
                    <a:pt x="11550795" y="718766"/>
                  </a:lnTo>
                  <a:lnTo>
                    <a:pt x="11548119" y="726858"/>
                  </a:lnTo>
                  <a:lnTo>
                    <a:pt x="11548677" y="735371"/>
                  </a:lnTo>
                  <a:lnTo>
                    <a:pt x="11552599" y="743304"/>
                  </a:lnTo>
                  <a:lnTo>
                    <a:pt x="11559273" y="749081"/>
                  </a:lnTo>
                  <a:lnTo>
                    <a:pt x="11567364" y="751758"/>
                  </a:lnTo>
                  <a:lnTo>
                    <a:pt x="11575868" y="751207"/>
                  </a:lnTo>
                  <a:lnTo>
                    <a:pt x="11583777" y="747299"/>
                  </a:lnTo>
                  <a:lnTo>
                    <a:pt x="11589557" y="740627"/>
                  </a:lnTo>
                  <a:lnTo>
                    <a:pt x="11592236" y="732539"/>
                  </a:lnTo>
                  <a:lnTo>
                    <a:pt x="11591686" y="724036"/>
                  </a:lnTo>
                  <a:lnTo>
                    <a:pt x="11587753" y="716088"/>
                  </a:lnTo>
                  <a:lnTo>
                    <a:pt x="11581081" y="710311"/>
                  </a:lnTo>
                  <a:lnTo>
                    <a:pt x="11572992" y="707634"/>
                  </a:lnTo>
                  <a:close/>
                </a:path>
                <a:path w="11962130" h="7343775">
                  <a:moveTo>
                    <a:pt x="11626064" y="779679"/>
                  </a:moveTo>
                  <a:lnTo>
                    <a:pt x="11617547" y="779926"/>
                  </a:lnTo>
                  <a:lnTo>
                    <a:pt x="11609495" y="783549"/>
                  </a:lnTo>
                  <a:lnTo>
                    <a:pt x="11603486" y="790011"/>
                  </a:lnTo>
                  <a:lnTo>
                    <a:pt x="11600526" y="798002"/>
                  </a:lnTo>
                  <a:lnTo>
                    <a:pt x="11600742" y="805256"/>
                  </a:lnTo>
                  <a:lnTo>
                    <a:pt x="11600780" y="806530"/>
                  </a:lnTo>
                  <a:lnTo>
                    <a:pt x="11604415" y="814599"/>
                  </a:lnTo>
                  <a:lnTo>
                    <a:pt x="11610875" y="820610"/>
                  </a:lnTo>
                  <a:lnTo>
                    <a:pt x="11618864" y="823574"/>
                  </a:lnTo>
                  <a:lnTo>
                    <a:pt x="11627382" y="823327"/>
                  </a:lnTo>
                  <a:lnTo>
                    <a:pt x="11635428" y="819704"/>
                  </a:lnTo>
                  <a:lnTo>
                    <a:pt x="11641445" y="813243"/>
                  </a:lnTo>
                  <a:lnTo>
                    <a:pt x="11644410" y="805256"/>
                  </a:lnTo>
                  <a:lnTo>
                    <a:pt x="11644198" y="798002"/>
                  </a:lnTo>
                  <a:lnTo>
                    <a:pt x="11644162" y="796739"/>
                  </a:lnTo>
                  <a:lnTo>
                    <a:pt x="11640508" y="788656"/>
                  </a:lnTo>
                  <a:lnTo>
                    <a:pt x="11634050" y="782644"/>
                  </a:lnTo>
                  <a:lnTo>
                    <a:pt x="11626064" y="779679"/>
                  </a:lnTo>
                  <a:close/>
                </a:path>
                <a:path w="11962130" h="7343775">
                  <a:moveTo>
                    <a:pt x="11667361" y="854122"/>
                  </a:moveTo>
                  <a:lnTo>
                    <a:pt x="11659139" y="857321"/>
                  </a:lnTo>
                  <a:lnTo>
                    <a:pt x="11652796" y="863460"/>
                  </a:lnTo>
                  <a:lnTo>
                    <a:pt x="11649421" y="871287"/>
                  </a:lnTo>
                  <a:lnTo>
                    <a:pt x="11649231" y="879816"/>
                  </a:lnTo>
                  <a:lnTo>
                    <a:pt x="11652446" y="888064"/>
                  </a:lnTo>
                  <a:lnTo>
                    <a:pt x="11658582" y="894404"/>
                  </a:lnTo>
                  <a:lnTo>
                    <a:pt x="11666405" y="897780"/>
                  </a:lnTo>
                  <a:lnTo>
                    <a:pt x="11674926" y="897978"/>
                  </a:lnTo>
                  <a:lnTo>
                    <a:pt x="11683155" y="894779"/>
                  </a:lnTo>
                  <a:lnTo>
                    <a:pt x="11689491" y="888640"/>
                  </a:lnTo>
                  <a:lnTo>
                    <a:pt x="11692866" y="880817"/>
                  </a:lnTo>
                  <a:lnTo>
                    <a:pt x="11693062" y="872299"/>
                  </a:lnTo>
                  <a:lnTo>
                    <a:pt x="11689835" y="864036"/>
                  </a:lnTo>
                  <a:lnTo>
                    <a:pt x="11683699" y="857696"/>
                  </a:lnTo>
                  <a:lnTo>
                    <a:pt x="11675878" y="854319"/>
                  </a:lnTo>
                  <a:lnTo>
                    <a:pt x="11667361" y="854122"/>
                  </a:lnTo>
                  <a:close/>
                </a:path>
                <a:path w="11962130" h="7343775">
                  <a:moveTo>
                    <a:pt x="11713439" y="930694"/>
                  </a:moveTo>
                  <a:lnTo>
                    <a:pt x="11705062" y="933465"/>
                  </a:lnTo>
                  <a:lnTo>
                    <a:pt x="11698411" y="939269"/>
                  </a:lnTo>
                  <a:lnTo>
                    <a:pt x="11694637" y="946911"/>
                  </a:lnTo>
                  <a:lnTo>
                    <a:pt x="11694009" y="955419"/>
                  </a:lnTo>
                  <a:lnTo>
                    <a:pt x="11696795" y="963820"/>
                  </a:lnTo>
                  <a:lnTo>
                    <a:pt x="11702599" y="970469"/>
                  </a:lnTo>
                  <a:lnTo>
                    <a:pt x="11710238" y="974245"/>
                  </a:lnTo>
                  <a:lnTo>
                    <a:pt x="11718733" y="974882"/>
                  </a:lnTo>
                  <a:lnTo>
                    <a:pt x="11727110" y="972112"/>
                  </a:lnTo>
                  <a:lnTo>
                    <a:pt x="11733761" y="966308"/>
                  </a:lnTo>
                  <a:lnTo>
                    <a:pt x="11737538" y="958670"/>
                  </a:lnTo>
                  <a:lnTo>
                    <a:pt x="11738174" y="950174"/>
                  </a:lnTo>
                  <a:lnTo>
                    <a:pt x="11735377" y="941755"/>
                  </a:lnTo>
                  <a:lnTo>
                    <a:pt x="11729573" y="935107"/>
                  </a:lnTo>
                  <a:lnTo>
                    <a:pt x="11721934" y="931331"/>
                  </a:lnTo>
                  <a:lnTo>
                    <a:pt x="11713439" y="930694"/>
                  </a:lnTo>
                  <a:close/>
                </a:path>
                <a:path w="11962130" h="7343775">
                  <a:moveTo>
                    <a:pt x="11755643" y="1009461"/>
                  </a:moveTo>
                  <a:lnTo>
                    <a:pt x="11747138" y="1011806"/>
                  </a:lnTo>
                  <a:lnTo>
                    <a:pt x="11740202" y="1017268"/>
                  </a:lnTo>
                  <a:lnTo>
                    <a:pt x="11736046" y="1024710"/>
                  </a:lnTo>
                  <a:lnTo>
                    <a:pt x="11734988" y="1033175"/>
                  </a:lnTo>
                  <a:lnTo>
                    <a:pt x="11737346" y="1041707"/>
                  </a:lnTo>
                  <a:lnTo>
                    <a:pt x="11742808" y="1048639"/>
                  </a:lnTo>
                  <a:lnTo>
                    <a:pt x="11750246" y="1052795"/>
                  </a:lnTo>
                  <a:lnTo>
                    <a:pt x="11758699" y="1053858"/>
                  </a:lnTo>
                  <a:lnTo>
                    <a:pt x="11767204" y="1051514"/>
                  </a:lnTo>
                  <a:lnTo>
                    <a:pt x="11774140" y="1046052"/>
                  </a:lnTo>
                  <a:lnTo>
                    <a:pt x="11778299" y="1038615"/>
                  </a:lnTo>
                  <a:lnTo>
                    <a:pt x="11779364" y="1030161"/>
                  </a:lnTo>
                  <a:lnTo>
                    <a:pt x="11776995" y="1021613"/>
                  </a:lnTo>
                  <a:lnTo>
                    <a:pt x="11771533" y="1014681"/>
                  </a:lnTo>
                  <a:lnTo>
                    <a:pt x="11764095" y="1010525"/>
                  </a:lnTo>
                  <a:lnTo>
                    <a:pt x="11755643" y="1009461"/>
                  </a:lnTo>
                  <a:close/>
                </a:path>
                <a:path w="11962130" h="7343775">
                  <a:moveTo>
                    <a:pt x="11793865" y="1090229"/>
                  </a:moveTo>
                  <a:lnTo>
                    <a:pt x="11785250" y="1092146"/>
                  </a:lnTo>
                  <a:lnTo>
                    <a:pt x="11778056" y="1097257"/>
                  </a:lnTo>
                  <a:lnTo>
                    <a:pt x="11773536" y="1104483"/>
                  </a:lnTo>
                  <a:lnTo>
                    <a:pt x="11772058" y="1112885"/>
                  </a:lnTo>
                  <a:lnTo>
                    <a:pt x="11773985" y="1121523"/>
                  </a:lnTo>
                  <a:lnTo>
                    <a:pt x="11779098" y="1128719"/>
                  </a:lnTo>
                  <a:lnTo>
                    <a:pt x="11786320" y="1133240"/>
                  </a:lnTo>
                  <a:lnTo>
                    <a:pt x="11794709" y="1134724"/>
                  </a:lnTo>
                  <a:lnTo>
                    <a:pt x="11803322" y="1132806"/>
                  </a:lnTo>
                  <a:lnTo>
                    <a:pt x="11810517" y="1127697"/>
                  </a:lnTo>
                  <a:lnTo>
                    <a:pt x="11815040" y="1120475"/>
                  </a:lnTo>
                  <a:lnTo>
                    <a:pt x="11816526" y="1112085"/>
                  </a:lnTo>
                  <a:lnTo>
                    <a:pt x="11814587" y="1103430"/>
                  </a:lnTo>
                  <a:lnTo>
                    <a:pt x="11809480" y="1096234"/>
                  </a:lnTo>
                  <a:lnTo>
                    <a:pt x="11802257" y="1091713"/>
                  </a:lnTo>
                  <a:lnTo>
                    <a:pt x="11793865" y="1090229"/>
                  </a:lnTo>
                  <a:close/>
                </a:path>
                <a:path w="11962130" h="7343775">
                  <a:moveTo>
                    <a:pt x="11828014" y="1172801"/>
                  </a:moveTo>
                  <a:lnTo>
                    <a:pt x="11819312" y="1174292"/>
                  </a:lnTo>
                  <a:lnTo>
                    <a:pt x="11811877" y="1179042"/>
                  </a:lnTo>
                  <a:lnTo>
                    <a:pt x="11807010" y="1186037"/>
                  </a:lnTo>
                  <a:lnTo>
                    <a:pt x="11805122" y="1194356"/>
                  </a:lnTo>
                  <a:lnTo>
                    <a:pt x="11806624" y="1203078"/>
                  </a:lnTo>
                  <a:lnTo>
                    <a:pt x="11811369" y="1210517"/>
                  </a:lnTo>
                  <a:lnTo>
                    <a:pt x="11818356" y="1215388"/>
                  </a:lnTo>
                  <a:lnTo>
                    <a:pt x="11826663" y="1217282"/>
                  </a:lnTo>
                  <a:lnTo>
                    <a:pt x="11835364" y="1215791"/>
                  </a:lnTo>
                  <a:lnTo>
                    <a:pt x="11842801" y="1211042"/>
                  </a:lnTo>
                  <a:lnTo>
                    <a:pt x="11847674" y="1204052"/>
                  </a:lnTo>
                  <a:lnTo>
                    <a:pt x="11849570" y="1195745"/>
                  </a:lnTo>
                  <a:lnTo>
                    <a:pt x="11848064" y="1187005"/>
                  </a:lnTo>
                  <a:lnTo>
                    <a:pt x="11843313" y="1179567"/>
                  </a:lnTo>
                  <a:lnTo>
                    <a:pt x="11836322" y="1174696"/>
                  </a:lnTo>
                  <a:lnTo>
                    <a:pt x="11828014" y="1172801"/>
                  </a:lnTo>
                  <a:close/>
                </a:path>
                <a:path w="11962130" h="7343775">
                  <a:moveTo>
                    <a:pt x="11857978" y="1256970"/>
                  </a:moveTo>
                  <a:lnTo>
                    <a:pt x="11849220" y="1258041"/>
                  </a:lnTo>
                  <a:lnTo>
                    <a:pt x="11841556" y="1262428"/>
                  </a:lnTo>
                  <a:lnTo>
                    <a:pt x="11836355" y="1269181"/>
                  </a:lnTo>
                  <a:lnTo>
                    <a:pt x="11834068" y="1277400"/>
                  </a:lnTo>
                  <a:lnTo>
                    <a:pt x="11835149" y="1286184"/>
                  </a:lnTo>
                  <a:lnTo>
                    <a:pt x="11839534" y="1293842"/>
                  </a:lnTo>
                  <a:lnTo>
                    <a:pt x="11846280" y="1299044"/>
                  </a:lnTo>
                  <a:lnTo>
                    <a:pt x="11854483" y="1301336"/>
                  </a:lnTo>
                  <a:lnTo>
                    <a:pt x="11863241" y="1300265"/>
                  </a:lnTo>
                  <a:lnTo>
                    <a:pt x="11870905" y="1295879"/>
                  </a:lnTo>
                  <a:lnTo>
                    <a:pt x="11876108" y="1289131"/>
                  </a:lnTo>
                  <a:lnTo>
                    <a:pt x="11878398" y="1280925"/>
                  </a:lnTo>
                  <a:lnTo>
                    <a:pt x="11877313" y="1272123"/>
                  </a:lnTo>
                  <a:lnTo>
                    <a:pt x="11872927" y="1264464"/>
                  </a:lnTo>
                  <a:lnTo>
                    <a:pt x="11866181" y="1259262"/>
                  </a:lnTo>
                  <a:lnTo>
                    <a:pt x="11857978" y="1256970"/>
                  </a:lnTo>
                  <a:close/>
                </a:path>
                <a:path w="11962130" h="7343775">
                  <a:moveTo>
                    <a:pt x="11883673" y="1342528"/>
                  </a:moveTo>
                  <a:lnTo>
                    <a:pt x="11874874" y="1343185"/>
                  </a:lnTo>
                  <a:lnTo>
                    <a:pt x="11867015" y="1347205"/>
                  </a:lnTo>
                  <a:lnTo>
                    <a:pt x="11861503" y="1353704"/>
                  </a:lnTo>
                  <a:lnTo>
                    <a:pt x="11858831" y="1361806"/>
                  </a:lnTo>
                  <a:lnTo>
                    <a:pt x="11859494" y="1370632"/>
                  </a:lnTo>
                  <a:lnTo>
                    <a:pt x="11863512" y="1378489"/>
                  </a:lnTo>
                  <a:lnTo>
                    <a:pt x="11870007" y="1384003"/>
                  </a:lnTo>
                  <a:lnTo>
                    <a:pt x="11878097" y="1386679"/>
                  </a:lnTo>
                  <a:lnTo>
                    <a:pt x="11886901" y="1386023"/>
                  </a:lnTo>
                  <a:lnTo>
                    <a:pt x="11894755" y="1382003"/>
                  </a:lnTo>
                  <a:lnTo>
                    <a:pt x="11900269" y="1375508"/>
                  </a:lnTo>
                  <a:lnTo>
                    <a:pt x="11902948" y="1367420"/>
                  </a:lnTo>
                  <a:lnTo>
                    <a:pt x="11902281" y="1358576"/>
                  </a:lnTo>
                  <a:lnTo>
                    <a:pt x="11898261" y="1350719"/>
                  </a:lnTo>
                  <a:lnTo>
                    <a:pt x="11891764" y="1345205"/>
                  </a:lnTo>
                  <a:lnTo>
                    <a:pt x="11883673" y="1342528"/>
                  </a:lnTo>
                  <a:close/>
                </a:path>
                <a:path w="11962130" h="7343775">
                  <a:moveTo>
                    <a:pt x="11905053" y="1429255"/>
                  </a:moveTo>
                  <a:lnTo>
                    <a:pt x="11896236" y="1429503"/>
                  </a:lnTo>
                  <a:lnTo>
                    <a:pt x="11888198" y="1433154"/>
                  </a:lnTo>
                  <a:lnTo>
                    <a:pt x="11882388" y="1439390"/>
                  </a:lnTo>
                  <a:lnTo>
                    <a:pt x="11879342" y="1447359"/>
                  </a:lnTo>
                  <a:lnTo>
                    <a:pt x="11879564" y="1455015"/>
                  </a:lnTo>
                  <a:lnTo>
                    <a:pt x="11879599" y="1456206"/>
                  </a:lnTo>
                  <a:lnTo>
                    <a:pt x="11883249" y="1464241"/>
                  </a:lnTo>
                  <a:lnTo>
                    <a:pt x="11889479" y="1470051"/>
                  </a:lnTo>
                  <a:lnTo>
                    <a:pt x="11897433" y="1473100"/>
                  </a:lnTo>
                  <a:lnTo>
                    <a:pt x="11906256" y="1472853"/>
                  </a:lnTo>
                  <a:lnTo>
                    <a:pt x="11914294" y="1469202"/>
                  </a:lnTo>
                  <a:lnTo>
                    <a:pt x="11920105" y="1462970"/>
                  </a:lnTo>
                  <a:lnTo>
                    <a:pt x="11923154" y="1455015"/>
                  </a:lnTo>
                  <a:lnTo>
                    <a:pt x="11922929" y="1447359"/>
                  </a:lnTo>
                  <a:lnTo>
                    <a:pt x="11922893" y="1446150"/>
                  </a:lnTo>
                  <a:lnTo>
                    <a:pt x="11919240" y="1438114"/>
                  </a:lnTo>
                  <a:lnTo>
                    <a:pt x="11913007" y="1432304"/>
                  </a:lnTo>
                  <a:lnTo>
                    <a:pt x="11905053" y="1429255"/>
                  </a:lnTo>
                  <a:close/>
                </a:path>
                <a:path w="11962130" h="7343775">
                  <a:moveTo>
                    <a:pt x="11913266" y="1516774"/>
                  </a:moveTo>
                  <a:lnTo>
                    <a:pt x="11905068" y="1520049"/>
                  </a:lnTo>
                  <a:lnTo>
                    <a:pt x="11898976" y="1526010"/>
                  </a:lnTo>
                  <a:lnTo>
                    <a:pt x="11895564" y="1533829"/>
                  </a:lnTo>
                  <a:lnTo>
                    <a:pt x="11895410" y="1542679"/>
                  </a:lnTo>
                  <a:lnTo>
                    <a:pt x="11898679" y="1550874"/>
                  </a:lnTo>
                  <a:lnTo>
                    <a:pt x="11904633" y="1556967"/>
                  </a:lnTo>
                  <a:lnTo>
                    <a:pt x="11912441" y="1560381"/>
                  </a:lnTo>
                  <a:lnTo>
                    <a:pt x="11921267" y="1560544"/>
                  </a:lnTo>
                  <a:lnTo>
                    <a:pt x="11929464" y="1557269"/>
                  </a:lnTo>
                  <a:lnTo>
                    <a:pt x="11935555" y="1551313"/>
                  </a:lnTo>
                  <a:lnTo>
                    <a:pt x="11938969" y="1543507"/>
                  </a:lnTo>
                  <a:lnTo>
                    <a:pt x="11939123" y="1534640"/>
                  </a:lnTo>
                  <a:lnTo>
                    <a:pt x="11935848" y="1526443"/>
                  </a:lnTo>
                  <a:lnTo>
                    <a:pt x="11929891" y="1520351"/>
                  </a:lnTo>
                  <a:lnTo>
                    <a:pt x="11922086" y="1516936"/>
                  </a:lnTo>
                  <a:lnTo>
                    <a:pt x="11913266" y="1516774"/>
                  </a:lnTo>
                  <a:close/>
                </a:path>
                <a:path w="11962130" h="7343775">
                  <a:moveTo>
                    <a:pt x="11925915" y="1604782"/>
                  </a:moveTo>
                  <a:lnTo>
                    <a:pt x="11917583" y="1607679"/>
                  </a:lnTo>
                  <a:lnTo>
                    <a:pt x="11911226" y="1613356"/>
                  </a:lnTo>
                  <a:lnTo>
                    <a:pt x="11907458" y="1621011"/>
                  </a:lnTo>
                  <a:lnTo>
                    <a:pt x="11906891" y="1629844"/>
                  </a:lnTo>
                  <a:lnTo>
                    <a:pt x="11909793" y="1638180"/>
                  </a:lnTo>
                  <a:lnTo>
                    <a:pt x="11915467" y="1644538"/>
                  </a:lnTo>
                  <a:lnTo>
                    <a:pt x="11923107" y="1648306"/>
                  </a:lnTo>
                  <a:lnTo>
                    <a:pt x="11931910" y="1648871"/>
                  </a:lnTo>
                  <a:lnTo>
                    <a:pt x="11940249" y="1645975"/>
                  </a:lnTo>
                  <a:lnTo>
                    <a:pt x="11946609" y="1640304"/>
                  </a:lnTo>
                  <a:lnTo>
                    <a:pt x="11950375" y="1632662"/>
                  </a:lnTo>
                  <a:lnTo>
                    <a:pt x="11950934" y="1623810"/>
                  </a:lnTo>
                  <a:lnTo>
                    <a:pt x="11948040" y="1615473"/>
                  </a:lnTo>
                  <a:lnTo>
                    <a:pt x="11942368" y="1609115"/>
                  </a:lnTo>
                  <a:lnTo>
                    <a:pt x="11934725" y="1605347"/>
                  </a:lnTo>
                  <a:lnTo>
                    <a:pt x="11925915" y="1604782"/>
                  </a:lnTo>
                  <a:close/>
                </a:path>
                <a:path w="11962130" h="7343775">
                  <a:moveTo>
                    <a:pt x="11934856" y="1693245"/>
                  </a:moveTo>
                  <a:lnTo>
                    <a:pt x="11926345" y="1695572"/>
                  </a:lnTo>
                  <a:lnTo>
                    <a:pt x="11919619" y="1700805"/>
                  </a:lnTo>
                  <a:lnTo>
                    <a:pt x="11915347" y="1708188"/>
                  </a:lnTo>
                  <a:lnTo>
                    <a:pt x="11914193" y="1716963"/>
                  </a:lnTo>
                  <a:lnTo>
                    <a:pt x="11916519" y="1725477"/>
                  </a:lnTo>
                  <a:lnTo>
                    <a:pt x="11921748" y="1732203"/>
                  </a:lnTo>
                  <a:lnTo>
                    <a:pt x="11929118" y="1736479"/>
                  </a:lnTo>
                  <a:lnTo>
                    <a:pt x="11937866" y="1737638"/>
                  </a:lnTo>
                  <a:lnTo>
                    <a:pt x="11946378" y="1735312"/>
                  </a:lnTo>
                  <a:lnTo>
                    <a:pt x="11953105" y="1730084"/>
                  </a:lnTo>
                  <a:lnTo>
                    <a:pt x="11957381" y="1722714"/>
                  </a:lnTo>
                  <a:lnTo>
                    <a:pt x="11958529" y="1713920"/>
                  </a:lnTo>
                  <a:lnTo>
                    <a:pt x="11956205" y="1705407"/>
                  </a:lnTo>
                  <a:lnTo>
                    <a:pt x="11950979" y="1698680"/>
                  </a:lnTo>
                  <a:lnTo>
                    <a:pt x="11943609" y="1694404"/>
                  </a:lnTo>
                  <a:lnTo>
                    <a:pt x="11934856" y="1693245"/>
                  </a:lnTo>
                  <a:close/>
                </a:path>
                <a:path w="11962130" h="7343775">
                  <a:moveTo>
                    <a:pt x="11938831" y="1782083"/>
                  </a:moveTo>
                  <a:lnTo>
                    <a:pt x="11930223" y="1784024"/>
                  </a:lnTo>
                  <a:lnTo>
                    <a:pt x="11923267" y="1788949"/>
                  </a:lnTo>
                  <a:lnTo>
                    <a:pt x="11918665" y="1796131"/>
                  </a:lnTo>
                  <a:lnTo>
                    <a:pt x="11917114" y="1804845"/>
                  </a:lnTo>
                  <a:lnTo>
                    <a:pt x="11919057" y="1813455"/>
                  </a:lnTo>
                  <a:lnTo>
                    <a:pt x="11923979" y="1820411"/>
                  </a:lnTo>
                  <a:lnTo>
                    <a:pt x="11931148" y="1825014"/>
                  </a:lnTo>
                  <a:lnTo>
                    <a:pt x="11939835" y="1826566"/>
                  </a:lnTo>
                  <a:lnTo>
                    <a:pt x="11948443" y="1824625"/>
                  </a:lnTo>
                  <a:lnTo>
                    <a:pt x="11955399" y="1819705"/>
                  </a:lnTo>
                  <a:lnTo>
                    <a:pt x="11960001" y="1812535"/>
                  </a:lnTo>
                  <a:lnTo>
                    <a:pt x="11961552" y="1803802"/>
                  </a:lnTo>
                  <a:lnTo>
                    <a:pt x="11959609" y="1795193"/>
                  </a:lnTo>
                  <a:lnTo>
                    <a:pt x="11954687" y="1788237"/>
                  </a:lnTo>
                  <a:lnTo>
                    <a:pt x="11947518" y="1783634"/>
                  </a:lnTo>
                  <a:lnTo>
                    <a:pt x="11938831" y="1782083"/>
                  </a:lnTo>
                  <a:close/>
                </a:path>
                <a:path w="11962130" h="7343775">
                  <a:moveTo>
                    <a:pt x="11939543" y="1871019"/>
                  </a:moveTo>
                  <a:lnTo>
                    <a:pt x="11930894" y="1872767"/>
                  </a:lnTo>
                  <a:lnTo>
                    <a:pt x="11923829" y="1877534"/>
                  </a:lnTo>
                  <a:lnTo>
                    <a:pt x="11919065" y="1884612"/>
                  </a:lnTo>
                  <a:lnTo>
                    <a:pt x="11917318" y="1893289"/>
                  </a:lnTo>
                  <a:lnTo>
                    <a:pt x="11919065" y="1901940"/>
                  </a:lnTo>
                  <a:lnTo>
                    <a:pt x="11923829" y="1909004"/>
                  </a:lnTo>
                  <a:lnTo>
                    <a:pt x="11930894" y="1913767"/>
                  </a:lnTo>
                  <a:lnTo>
                    <a:pt x="11939543" y="1915514"/>
                  </a:lnTo>
                  <a:lnTo>
                    <a:pt x="11948196" y="1913767"/>
                  </a:lnTo>
                  <a:lnTo>
                    <a:pt x="11955260" y="1909004"/>
                  </a:lnTo>
                  <a:lnTo>
                    <a:pt x="11960022" y="1901940"/>
                  </a:lnTo>
                  <a:lnTo>
                    <a:pt x="11961759" y="1893289"/>
                  </a:lnTo>
                  <a:lnTo>
                    <a:pt x="11960026" y="1884612"/>
                  </a:lnTo>
                  <a:lnTo>
                    <a:pt x="11955264" y="1877534"/>
                  </a:lnTo>
                  <a:lnTo>
                    <a:pt x="11948197" y="1872767"/>
                  </a:lnTo>
                  <a:lnTo>
                    <a:pt x="11939543" y="1871019"/>
                  </a:lnTo>
                  <a:close/>
                </a:path>
                <a:path w="11962130" h="7343775">
                  <a:moveTo>
                    <a:pt x="11939543" y="1959964"/>
                  </a:moveTo>
                  <a:lnTo>
                    <a:pt x="11930894" y="1961711"/>
                  </a:lnTo>
                  <a:lnTo>
                    <a:pt x="11923829" y="1966479"/>
                  </a:lnTo>
                  <a:lnTo>
                    <a:pt x="11919065" y="1973557"/>
                  </a:lnTo>
                  <a:lnTo>
                    <a:pt x="11917318" y="1982233"/>
                  </a:lnTo>
                  <a:lnTo>
                    <a:pt x="11919065" y="1990884"/>
                  </a:lnTo>
                  <a:lnTo>
                    <a:pt x="11923829" y="1997949"/>
                  </a:lnTo>
                  <a:lnTo>
                    <a:pt x="11930894" y="2002712"/>
                  </a:lnTo>
                  <a:lnTo>
                    <a:pt x="11939543" y="2004458"/>
                  </a:lnTo>
                  <a:lnTo>
                    <a:pt x="11948196" y="2002712"/>
                  </a:lnTo>
                  <a:lnTo>
                    <a:pt x="11955260" y="1997949"/>
                  </a:lnTo>
                  <a:lnTo>
                    <a:pt x="11960022" y="1990884"/>
                  </a:lnTo>
                  <a:lnTo>
                    <a:pt x="11961759" y="1982233"/>
                  </a:lnTo>
                  <a:lnTo>
                    <a:pt x="11960026" y="1973557"/>
                  </a:lnTo>
                  <a:lnTo>
                    <a:pt x="11955264" y="1966479"/>
                  </a:lnTo>
                  <a:lnTo>
                    <a:pt x="11948197" y="1961711"/>
                  </a:lnTo>
                  <a:lnTo>
                    <a:pt x="11939543" y="1959964"/>
                  </a:lnTo>
                  <a:close/>
                </a:path>
                <a:path w="11962130" h="7343775">
                  <a:moveTo>
                    <a:pt x="11939543" y="2048908"/>
                  </a:moveTo>
                  <a:lnTo>
                    <a:pt x="11930894" y="2050656"/>
                  </a:lnTo>
                  <a:lnTo>
                    <a:pt x="11923829" y="2055423"/>
                  </a:lnTo>
                  <a:lnTo>
                    <a:pt x="11919065" y="2062501"/>
                  </a:lnTo>
                  <a:lnTo>
                    <a:pt x="11917318" y="2071178"/>
                  </a:lnTo>
                  <a:lnTo>
                    <a:pt x="11919065" y="2079829"/>
                  </a:lnTo>
                  <a:lnTo>
                    <a:pt x="11923829" y="2086893"/>
                  </a:lnTo>
                  <a:lnTo>
                    <a:pt x="11930894" y="2091656"/>
                  </a:lnTo>
                  <a:lnTo>
                    <a:pt x="11939543" y="2093403"/>
                  </a:lnTo>
                  <a:lnTo>
                    <a:pt x="11948196" y="2091656"/>
                  </a:lnTo>
                  <a:lnTo>
                    <a:pt x="11955260" y="2086893"/>
                  </a:lnTo>
                  <a:lnTo>
                    <a:pt x="11960022" y="2079829"/>
                  </a:lnTo>
                  <a:lnTo>
                    <a:pt x="11961759" y="2071178"/>
                  </a:lnTo>
                  <a:lnTo>
                    <a:pt x="11960026" y="2062501"/>
                  </a:lnTo>
                  <a:lnTo>
                    <a:pt x="11955264" y="2055423"/>
                  </a:lnTo>
                  <a:lnTo>
                    <a:pt x="11948197" y="2050656"/>
                  </a:lnTo>
                  <a:lnTo>
                    <a:pt x="11939543" y="2048908"/>
                  </a:lnTo>
                  <a:close/>
                </a:path>
                <a:path w="11962130" h="7343775">
                  <a:moveTo>
                    <a:pt x="11939543" y="2137853"/>
                  </a:moveTo>
                  <a:lnTo>
                    <a:pt x="11930894" y="2139600"/>
                  </a:lnTo>
                  <a:lnTo>
                    <a:pt x="11923829" y="2144368"/>
                  </a:lnTo>
                  <a:lnTo>
                    <a:pt x="11919065" y="2151446"/>
                  </a:lnTo>
                  <a:lnTo>
                    <a:pt x="11917318" y="2160122"/>
                  </a:lnTo>
                  <a:lnTo>
                    <a:pt x="11919065" y="2168773"/>
                  </a:lnTo>
                  <a:lnTo>
                    <a:pt x="11923829" y="2175838"/>
                  </a:lnTo>
                  <a:lnTo>
                    <a:pt x="11930894" y="2180601"/>
                  </a:lnTo>
                  <a:lnTo>
                    <a:pt x="11939543" y="2182347"/>
                  </a:lnTo>
                  <a:lnTo>
                    <a:pt x="11948196" y="2180601"/>
                  </a:lnTo>
                  <a:lnTo>
                    <a:pt x="11955260" y="2175838"/>
                  </a:lnTo>
                  <a:lnTo>
                    <a:pt x="11960022" y="2168773"/>
                  </a:lnTo>
                  <a:lnTo>
                    <a:pt x="11961759" y="2160122"/>
                  </a:lnTo>
                  <a:lnTo>
                    <a:pt x="11960026" y="2151446"/>
                  </a:lnTo>
                  <a:lnTo>
                    <a:pt x="11955264" y="2144368"/>
                  </a:lnTo>
                  <a:lnTo>
                    <a:pt x="11948197" y="2139600"/>
                  </a:lnTo>
                  <a:lnTo>
                    <a:pt x="11939543" y="2137853"/>
                  </a:lnTo>
                  <a:close/>
                </a:path>
                <a:path w="11962130" h="7343775">
                  <a:moveTo>
                    <a:pt x="11939543" y="2226797"/>
                  </a:moveTo>
                  <a:lnTo>
                    <a:pt x="11930894" y="2228544"/>
                  </a:lnTo>
                  <a:lnTo>
                    <a:pt x="11923829" y="2233312"/>
                  </a:lnTo>
                  <a:lnTo>
                    <a:pt x="11919065" y="2240390"/>
                  </a:lnTo>
                  <a:lnTo>
                    <a:pt x="11917318" y="2249067"/>
                  </a:lnTo>
                  <a:lnTo>
                    <a:pt x="11919065" y="2257718"/>
                  </a:lnTo>
                  <a:lnTo>
                    <a:pt x="11923829" y="2264782"/>
                  </a:lnTo>
                  <a:lnTo>
                    <a:pt x="11930894" y="2269545"/>
                  </a:lnTo>
                  <a:lnTo>
                    <a:pt x="11939543" y="2271292"/>
                  </a:lnTo>
                  <a:lnTo>
                    <a:pt x="11948196" y="2269545"/>
                  </a:lnTo>
                  <a:lnTo>
                    <a:pt x="11955260" y="2264782"/>
                  </a:lnTo>
                  <a:lnTo>
                    <a:pt x="11960022" y="2257718"/>
                  </a:lnTo>
                  <a:lnTo>
                    <a:pt x="11961759" y="2249067"/>
                  </a:lnTo>
                  <a:lnTo>
                    <a:pt x="11960026" y="2240390"/>
                  </a:lnTo>
                  <a:lnTo>
                    <a:pt x="11955264" y="2233312"/>
                  </a:lnTo>
                  <a:lnTo>
                    <a:pt x="11948197" y="2228544"/>
                  </a:lnTo>
                  <a:lnTo>
                    <a:pt x="11939543" y="2226797"/>
                  </a:lnTo>
                  <a:close/>
                </a:path>
                <a:path w="11962130" h="7343775">
                  <a:moveTo>
                    <a:pt x="11939543" y="2315742"/>
                  </a:moveTo>
                  <a:lnTo>
                    <a:pt x="11930894" y="2317489"/>
                  </a:lnTo>
                  <a:lnTo>
                    <a:pt x="11923829" y="2322257"/>
                  </a:lnTo>
                  <a:lnTo>
                    <a:pt x="11919065" y="2329334"/>
                  </a:lnTo>
                  <a:lnTo>
                    <a:pt x="11917318" y="2338011"/>
                  </a:lnTo>
                  <a:lnTo>
                    <a:pt x="11919065" y="2346662"/>
                  </a:lnTo>
                  <a:lnTo>
                    <a:pt x="11923829" y="2353727"/>
                  </a:lnTo>
                  <a:lnTo>
                    <a:pt x="11930894" y="2358490"/>
                  </a:lnTo>
                  <a:lnTo>
                    <a:pt x="11939543" y="2360236"/>
                  </a:lnTo>
                  <a:lnTo>
                    <a:pt x="11948196" y="2358490"/>
                  </a:lnTo>
                  <a:lnTo>
                    <a:pt x="11955260" y="2353727"/>
                  </a:lnTo>
                  <a:lnTo>
                    <a:pt x="11960022" y="2346662"/>
                  </a:lnTo>
                  <a:lnTo>
                    <a:pt x="11961759" y="2338011"/>
                  </a:lnTo>
                  <a:lnTo>
                    <a:pt x="11960026" y="2329334"/>
                  </a:lnTo>
                  <a:lnTo>
                    <a:pt x="11955264" y="2322257"/>
                  </a:lnTo>
                  <a:lnTo>
                    <a:pt x="11948197" y="2317489"/>
                  </a:lnTo>
                  <a:lnTo>
                    <a:pt x="11939543" y="2315742"/>
                  </a:lnTo>
                  <a:close/>
                </a:path>
                <a:path w="11962130" h="7343775">
                  <a:moveTo>
                    <a:pt x="11939543" y="2404686"/>
                  </a:moveTo>
                  <a:lnTo>
                    <a:pt x="11930894" y="2406433"/>
                  </a:lnTo>
                  <a:lnTo>
                    <a:pt x="11923829" y="2411201"/>
                  </a:lnTo>
                  <a:lnTo>
                    <a:pt x="11919065" y="2418279"/>
                  </a:lnTo>
                  <a:lnTo>
                    <a:pt x="11917318" y="2426956"/>
                  </a:lnTo>
                  <a:lnTo>
                    <a:pt x="11919065" y="2435607"/>
                  </a:lnTo>
                  <a:lnTo>
                    <a:pt x="11923829" y="2442671"/>
                  </a:lnTo>
                  <a:lnTo>
                    <a:pt x="11930894" y="2447434"/>
                  </a:lnTo>
                  <a:lnTo>
                    <a:pt x="11939543" y="2449181"/>
                  </a:lnTo>
                  <a:lnTo>
                    <a:pt x="11948196" y="2447434"/>
                  </a:lnTo>
                  <a:lnTo>
                    <a:pt x="11955260" y="2442671"/>
                  </a:lnTo>
                  <a:lnTo>
                    <a:pt x="11960022" y="2435607"/>
                  </a:lnTo>
                  <a:lnTo>
                    <a:pt x="11961759" y="2426956"/>
                  </a:lnTo>
                  <a:lnTo>
                    <a:pt x="11960026" y="2418279"/>
                  </a:lnTo>
                  <a:lnTo>
                    <a:pt x="11955264" y="2411201"/>
                  </a:lnTo>
                  <a:lnTo>
                    <a:pt x="11948197" y="2406433"/>
                  </a:lnTo>
                  <a:lnTo>
                    <a:pt x="11939543" y="2404686"/>
                  </a:lnTo>
                  <a:close/>
                </a:path>
                <a:path w="11962130" h="7343775">
                  <a:moveTo>
                    <a:pt x="11939543" y="2493631"/>
                  </a:moveTo>
                  <a:lnTo>
                    <a:pt x="11930894" y="2495378"/>
                  </a:lnTo>
                  <a:lnTo>
                    <a:pt x="11923829" y="2500146"/>
                  </a:lnTo>
                  <a:lnTo>
                    <a:pt x="11919065" y="2507223"/>
                  </a:lnTo>
                  <a:lnTo>
                    <a:pt x="11917318" y="2515900"/>
                  </a:lnTo>
                  <a:lnTo>
                    <a:pt x="11919065" y="2524551"/>
                  </a:lnTo>
                  <a:lnTo>
                    <a:pt x="11923829" y="2531615"/>
                  </a:lnTo>
                  <a:lnTo>
                    <a:pt x="11930894" y="2536378"/>
                  </a:lnTo>
                  <a:lnTo>
                    <a:pt x="11939543" y="2538125"/>
                  </a:lnTo>
                  <a:lnTo>
                    <a:pt x="11948196" y="2536378"/>
                  </a:lnTo>
                  <a:lnTo>
                    <a:pt x="11955260" y="2531615"/>
                  </a:lnTo>
                  <a:lnTo>
                    <a:pt x="11960022" y="2524551"/>
                  </a:lnTo>
                  <a:lnTo>
                    <a:pt x="11961759" y="2515900"/>
                  </a:lnTo>
                  <a:lnTo>
                    <a:pt x="11960026" y="2507223"/>
                  </a:lnTo>
                  <a:lnTo>
                    <a:pt x="11955264" y="2500146"/>
                  </a:lnTo>
                  <a:lnTo>
                    <a:pt x="11948197" y="2495378"/>
                  </a:lnTo>
                  <a:lnTo>
                    <a:pt x="11939543" y="2493631"/>
                  </a:lnTo>
                  <a:close/>
                </a:path>
                <a:path w="11962130" h="7343775">
                  <a:moveTo>
                    <a:pt x="11939543" y="2582575"/>
                  </a:moveTo>
                  <a:lnTo>
                    <a:pt x="11930894" y="2584322"/>
                  </a:lnTo>
                  <a:lnTo>
                    <a:pt x="11923829" y="2589091"/>
                  </a:lnTo>
                  <a:lnTo>
                    <a:pt x="11919065" y="2596169"/>
                  </a:lnTo>
                  <a:lnTo>
                    <a:pt x="11917318" y="2604846"/>
                  </a:lnTo>
                  <a:lnTo>
                    <a:pt x="11919065" y="2613496"/>
                  </a:lnTo>
                  <a:lnTo>
                    <a:pt x="11923829" y="2620561"/>
                  </a:lnTo>
                  <a:lnTo>
                    <a:pt x="11930894" y="2625324"/>
                  </a:lnTo>
                  <a:lnTo>
                    <a:pt x="11939543" y="2627071"/>
                  </a:lnTo>
                  <a:lnTo>
                    <a:pt x="11948196" y="2625324"/>
                  </a:lnTo>
                  <a:lnTo>
                    <a:pt x="11955260" y="2620561"/>
                  </a:lnTo>
                  <a:lnTo>
                    <a:pt x="11960022" y="2613496"/>
                  </a:lnTo>
                  <a:lnTo>
                    <a:pt x="11961758" y="2604846"/>
                  </a:lnTo>
                  <a:lnTo>
                    <a:pt x="11960026" y="2596169"/>
                  </a:lnTo>
                  <a:lnTo>
                    <a:pt x="11955264" y="2589091"/>
                  </a:lnTo>
                  <a:lnTo>
                    <a:pt x="11948197" y="2584322"/>
                  </a:lnTo>
                  <a:lnTo>
                    <a:pt x="11939543" y="2582575"/>
                  </a:lnTo>
                  <a:close/>
                </a:path>
                <a:path w="11962130" h="7343775">
                  <a:moveTo>
                    <a:pt x="11939543" y="2671521"/>
                  </a:moveTo>
                  <a:lnTo>
                    <a:pt x="11930894" y="2673268"/>
                  </a:lnTo>
                  <a:lnTo>
                    <a:pt x="11923829" y="2678036"/>
                  </a:lnTo>
                  <a:lnTo>
                    <a:pt x="11919065" y="2685113"/>
                  </a:lnTo>
                  <a:lnTo>
                    <a:pt x="11917318" y="2693790"/>
                  </a:lnTo>
                  <a:lnTo>
                    <a:pt x="11919065" y="2702441"/>
                  </a:lnTo>
                  <a:lnTo>
                    <a:pt x="11923829" y="2709506"/>
                  </a:lnTo>
                  <a:lnTo>
                    <a:pt x="11930894" y="2714269"/>
                  </a:lnTo>
                  <a:lnTo>
                    <a:pt x="11939543" y="2716015"/>
                  </a:lnTo>
                  <a:lnTo>
                    <a:pt x="11948196" y="2714269"/>
                  </a:lnTo>
                  <a:lnTo>
                    <a:pt x="11955260" y="2709506"/>
                  </a:lnTo>
                  <a:lnTo>
                    <a:pt x="11960022" y="2702441"/>
                  </a:lnTo>
                  <a:lnTo>
                    <a:pt x="11961759" y="2693790"/>
                  </a:lnTo>
                  <a:lnTo>
                    <a:pt x="11960026" y="2685113"/>
                  </a:lnTo>
                  <a:lnTo>
                    <a:pt x="11955264" y="2678036"/>
                  </a:lnTo>
                  <a:lnTo>
                    <a:pt x="11948197" y="2673268"/>
                  </a:lnTo>
                  <a:lnTo>
                    <a:pt x="11939543" y="2671521"/>
                  </a:lnTo>
                  <a:close/>
                </a:path>
                <a:path w="11962130" h="7343775">
                  <a:moveTo>
                    <a:pt x="11939543" y="2760465"/>
                  </a:moveTo>
                  <a:lnTo>
                    <a:pt x="11930894" y="2762212"/>
                  </a:lnTo>
                  <a:lnTo>
                    <a:pt x="11923829" y="2766980"/>
                  </a:lnTo>
                  <a:lnTo>
                    <a:pt x="11919065" y="2774058"/>
                  </a:lnTo>
                  <a:lnTo>
                    <a:pt x="11917318" y="2782735"/>
                  </a:lnTo>
                  <a:lnTo>
                    <a:pt x="11919065" y="2791386"/>
                  </a:lnTo>
                  <a:lnTo>
                    <a:pt x="11923829" y="2798450"/>
                  </a:lnTo>
                  <a:lnTo>
                    <a:pt x="11930894" y="2803213"/>
                  </a:lnTo>
                  <a:lnTo>
                    <a:pt x="11939543" y="2804960"/>
                  </a:lnTo>
                  <a:lnTo>
                    <a:pt x="11948196" y="2803213"/>
                  </a:lnTo>
                  <a:lnTo>
                    <a:pt x="11955260" y="2798450"/>
                  </a:lnTo>
                  <a:lnTo>
                    <a:pt x="11960022" y="2791386"/>
                  </a:lnTo>
                  <a:lnTo>
                    <a:pt x="11961759" y="2782735"/>
                  </a:lnTo>
                  <a:lnTo>
                    <a:pt x="11960026" y="2774058"/>
                  </a:lnTo>
                  <a:lnTo>
                    <a:pt x="11955264" y="2766980"/>
                  </a:lnTo>
                  <a:lnTo>
                    <a:pt x="11948197" y="2762212"/>
                  </a:lnTo>
                  <a:lnTo>
                    <a:pt x="11939543" y="2760465"/>
                  </a:lnTo>
                  <a:close/>
                </a:path>
                <a:path w="11962130" h="7343775">
                  <a:moveTo>
                    <a:pt x="11939543" y="2849410"/>
                  </a:moveTo>
                  <a:lnTo>
                    <a:pt x="11930894" y="2851157"/>
                  </a:lnTo>
                  <a:lnTo>
                    <a:pt x="11923829" y="2855925"/>
                  </a:lnTo>
                  <a:lnTo>
                    <a:pt x="11919065" y="2863002"/>
                  </a:lnTo>
                  <a:lnTo>
                    <a:pt x="11917318" y="2871679"/>
                  </a:lnTo>
                  <a:lnTo>
                    <a:pt x="11919065" y="2880330"/>
                  </a:lnTo>
                  <a:lnTo>
                    <a:pt x="11923829" y="2887395"/>
                  </a:lnTo>
                  <a:lnTo>
                    <a:pt x="11930894" y="2892158"/>
                  </a:lnTo>
                  <a:lnTo>
                    <a:pt x="11939543" y="2893904"/>
                  </a:lnTo>
                  <a:lnTo>
                    <a:pt x="11948196" y="2892158"/>
                  </a:lnTo>
                  <a:lnTo>
                    <a:pt x="11955260" y="2887395"/>
                  </a:lnTo>
                  <a:lnTo>
                    <a:pt x="11960022" y="2880330"/>
                  </a:lnTo>
                  <a:lnTo>
                    <a:pt x="11961759" y="2871679"/>
                  </a:lnTo>
                  <a:lnTo>
                    <a:pt x="11960026" y="2863002"/>
                  </a:lnTo>
                  <a:lnTo>
                    <a:pt x="11955264" y="2855925"/>
                  </a:lnTo>
                  <a:lnTo>
                    <a:pt x="11948197" y="2851157"/>
                  </a:lnTo>
                  <a:lnTo>
                    <a:pt x="11939543" y="2849410"/>
                  </a:lnTo>
                  <a:close/>
                </a:path>
                <a:path w="11962130" h="7343775">
                  <a:moveTo>
                    <a:pt x="11939543" y="2938354"/>
                  </a:moveTo>
                  <a:lnTo>
                    <a:pt x="11930894" y="2940101"/>
                  </a:lnTo>
                  <a:lnTo>
                    <a:pt x="11923829" y="2944869"/>
                  </a:lnTo>
                  <a:lnTo>
                    <a:pt x="11919065" y="2951947"/>
                  </a:lnTo>
                  <a:lnTo>
                    <a:pt x="11917318" y="2960624"/>
                  </a:lnTo>
                  <a:lnTo>
                    <a:pt x="11919065" y="2969274"/>
                  </a:lnTo>
                  <a:lnTo>
                    <a:pt x="11923829" y="2976339"/>
                  </a:lnTo>
                  <a:lnTo>
                    <a:pt x="11930894" y="2981102"/>
                  </a:lnTo>
                  <a:lnTo>
                    <a:pt x="11939543" y="2982849"/>
                  </a:lnTo>
                  <a:lnTo>
                    <a:pt x="11948196" y="2981102"/>
                  </a:lnTo>
                  <a:lnTo>
                    <a:pt x="11955260" y="2976339"/>
                  </a:lnTo>
                  <a:lnTo>
                    <a:pt x="11960022" y="2969274"/>
                  </a:lnTo>
                  <a:lnTo>
                    <a:pt x="11961759" y="2960624"/>
                  </a:lnTo>
                  <a:lnTo>
                    <a:pt x="11960026" y="2951947"/>
                  </a:lnTo>
                  <a:lnTo>
                    <a:pt x="11955264" y="2944869"/>
                  </a:lnTo>
                  <a:lnTo>
                    <a:pt x="11948197" y="2940101"/>
                  </a:lnTo>
                  <a:lnTo>
                    <a:pt x="11939543" y="2938354"/>
                  </a:lnTo>
                  <a:close/>
                </a:path>
                <a:path w="11962130" h="7343775">
                  <a:moveTo>
                    <a:pt x="11939543" y="3027299"/>
                  </a:moveTo>
                  <a:lnTo>
                    <a:pt x="11930894" y="3029046"/>
                  </a:lnTo>
                  <a:lnTo>
                    <a:pt x="11923829" y="3033814"/>
                  </a:lnTo>
                  <a:lnTo>
                    <a:pt x="11919065" y="3040891"/>
                  </a:lnTo>
                  <a:lnTo>
                    <a:pt x="11917318" y="3049568"/>
                  </a:lnTo>
                  <a:lnTo>
                    <a:pt x="11919065" y="3058219"/>
                  </a:lnTo>
                  <a:lnTo>
                    <a:pt x="11923829" y="3065283"/>
                  </a:lnTo>
                  <a:lnTo>
                    <a:pt x="11930894" y="3070046"/>
                  </a:lnTo>
                  <a:lnTo>
                    <a:pt x="11939543" y="3071793"/>
                  </a:lnTo>
                  <a:lnTo>
                    <a:pt x="11948196" y="3070046"/>
                  </a:lnTo>
                  <a:lnTo>
                    <a:pt x="11955260" y="3065283"/>
                  </a:lnTo>
                  <a:lnTo>
                    <a:pt x="11960022" y="3058219"/>
                  </a:lnTo>
                  <a:lnTo>
                    <a:pt x="11961759" y="3049568"/>
                  </a:lnTo>
                  <a:lnTo>
                    <a:pt x="11960026" y="3040891"/>
                  </a:lnTo>
                  <a:lnTo>
                    <a:pt x="11955264" y="3033814"/>
                  </a:lnTo>
                  <a:lnTo>
                    <a:pt x="11948197" y="3029046"/>
                  </a:lnTo>
                  <a:lnTo>
                    <a:pt x="11939543" y="3027299"/>
                  </a:lnTo>
                  <a:close/>
                </a:path>
                <a:path w="11962130" h="7343775">
                  <a:moveTo>
                    <a:pt x="11939543" y="3116243"/>
                  </a:moveTo>
                  <a:lnTo>
                    <a:pt x="11930894" y="3117990"/>
                  </a:lnTo>
                  <a:lnTo>
                    <a:pt x="11923829" y="3122758"/>
                  </a:lnTo>
                  <a:lnTo>
                    <a:pt x="11919065" y="3129836"/>
                  </a:lnTo>
                  <a:lnTo>
                    <a:pt x="11917318" y="3138512"/>
                  </a:lnTo>
                  <a:lnTo>
                    <a:pt x="11919065" y="3147163"/>
                  </a:lnTo>
                  <a:lnTo>
                    <a:pt x="11923829" y="3154228"/>
                  </a:lnTo>
                  <a:lnTo>
                    <a:pt x="11930894" y="3158991"/>
                  </a:lnTo>
                  <a:lnTo>
                    <a:pt x="11939543" y="3160737"/>
                  </a:lnTo>
                  <a:lnTo>
                    <a:pt x="11948196" y="3158991"/>
                  </a:lnTo>
                  <a:lnTo>
                    <a:pt x="11955260" y="3154228"/>
                  </a:lnTo>
                  <a:lnTo>
                    <a:pt x="11960022" y="3147163"/>
                  </a:lnTo>
                  <a:lnTo>
                    <a:pt x="11961759" y="3138512"/>
                  </a:lnTo>
                  <a:lnTo>
                    <a:pt x="11960026" y="3129836"/>
                  </a:lnTo>
                  <a:lnTo>
                    <a:pt x="11955264" y="3122758"/>
                  </a:lnTo>
                  <a:lnTo>
                    <a:pt x="11948197" y="3117990"/>
                  </a:lnTo>
                  <a:lnTo>
                    <a:pt x="11939543" y="3116243"/>
                  </a:lnTo>
                  <a:close/>
                </a:path>
                <a:path w="11962130" h="7343775">
                  <a:moveTo>
                    <a:pt x="11939543" y="3205187"/>
                  </a:moveTo>
                  <a:lnTo>
                    <a:pt x="11930894" y="3206935"/>
                  </a:lnTo>
                  <a:lnTo>
                    <a:pt x="11923829" y="3211703"/>
                  </a:lnTo>
                  <a:lnTo>
                    <a:pt x="11919065" y="3218780"/>
                  </a:lnTo>
                  <a:lnTo>
                    <a:pt x="11917318" y="3227457"/>
                  </a:lnTo>
                  <a:lnTo>
                    <a:pt x="11919065" y="3236108"/>
                  </a:lnTo>
                  <a:lnTo>
                    <a:pt x="11923829" y="3243172"/>
                  </a:lnTo>
                  <a:lnTo>
                    <a:pt x="11930894" y="3247935"/>
                  </a:lnTo>
                  <a:lnTo>
                    <a:pt x="11939543" y="3249682"/>
                  </a:lnTo>
                  <a:lnTo>
                    <a:pt x="11948196" y="3247935"/>
                  </a:lnTo>
                  <a:lnTo>
                    <a:pt x="11955260" y="3243172"/>
                  </a:lnTo>
                  <a:lnTo>
                    <a:pt x="11960022" y="3236108"/>
                  </a:lnTo>
                  <a:lnTo>
                    <a:pt x="11961759" y="3227457"/>
                  </a:lnTo>
                  <a:lnTo>
                    <a:pt x="11960026" y="3218780"/>
                  </a:lnTo>
                  <a:lnTo>
                    <a:pt x="11955264" y="3211703"/>
                  </a:lnTo>
                  <a:lnTo>
                    <a:pt x="11948197" y="3206935"/>
                  </a:lnTo>
                  <a:lnTo>
                    <a:pt x="11939543" y="3205187"/>
                  </a:lnTo>
                  <a:close/>
                </a:path>
                <a:path w="11962130" h="7343775">
                  <a:moveTo>
                    <a:pt x="11939543" y="3294132"/>
                  </a:moveTo>
                  <a:lnTo>
                    <a:pt x="11930894" y="3295879"/>
                  </a:lnTo>
                  <a:lnTo>
                    <a:pt x="11923829" y="3300647"/>
                  </a:lnTo>
                  <a:lnTo>
                    <a:pt x="11919065" y="3307725"/>
                  </a:lnTo>
                  <a:lnTo>
                    <a:pt x="11917318" y="3316401"/>
                  </a:lnTo>
                  <a:lnTo>
                    <a:pt x="11919065" y="3325052"/>
                  </a:lnTo>
                  <a:lnTo>
                    <a:pt x="11923829" y="3332117"/>
                  </a:lnTo>
                  <a:lnTo>
                    <a:pt x="11930894" y="3336880"/>
                  </a:lnTo>
                  <a:lnTo>
                    <a:pt x="11939543" y="3338626"/>
                  </a:lnTo>
                  <a:lnTo>
                    <a:pt x="11948196" y="3336880"/>
                  </a:lnTo>
                  <a:lnTo>
                    <a:pt x="11955260" y="3332117"/>
                  </a:lnTo>
                  <a:lnTo>
                    <a:pt x="11960022" y="3325052"/>
                  </a:lnTo>
                  <a:lnTo>
                    <a:pt x="11961759" y="3316401"/>
                  </a:lnTo>
                  <a:lnTo>
                    <a:pt x="11960026" y="3307725"/>
                  </a:lnTo>
                  <a:lnTo>
                    <a:pt x="11955264" y="3300647"/>
                  </a:lnTo>
                  <a:lnTo>
                    <a:pt x="11948197" y="3295879"/>
                  </a:lnTo>
                  <a:lnTo>
                    <a:pt x="11939543" y="3294132"/>
                  </a:lnTo>
                  <a:close/>
                </a:path>
                <a:path w="11962130" h="7343775">
                  <a:moveTo>
                    <a:pt x="11939543" y="3383076"/>
                  </a:moveTo>
                  <a:lnTo>
                    <a:pt x="11930894" y="3384824"/>
                  </a:lnTo>
                  <a:lnTo>
                    <a:pt x="11923829" y="3389591"/>
                  </a:lnTo>
                  <a:lnTo>
                    <a:pt x="11919065" y="3396669"/>
                  </a:lnTo>
                  <a:lnTo>
                    <a:pt x="11917318" y="3405346"/>
                  </a:lnTo>
                  <a:lnTo>
                    <a:pt x="11919065" y="3413997"/>
                  </a:lnTo>
                  <a:lnTo>
                    <a:pt x="11923829" y="3421061"/>
                  </a:lnTo>
                  <a:lnTo>
                    <a:pt x="11930894" y="3425824"/>
                  </a:lnTo>
                  <a:lnTo>
                    <a:pt x="11939543" y="3427571"/>
                  </a:lnTo>
                  <a:lnTo>
                    <a:pt x="11948196" y="3425824"/>
                  </a:lnTo>
                  <a:lnTo>
                    <a:pt x="11955260" y="3421061"/>
                  </a:lnTo>
                  <a:lnTo>
                    <a:pt x="11960022" y="3413997"/>
                  </a:lnTo>
                  <a:lnTo>
                    <a:pt x="11961759" y="3405346"/>
                  </a:lnTo>
                  <a:lnTo>
                    <a:pt x="11960026" y="3396669"/>
                  </a:lnTo>
                  <a:lnTo>
                    <a:pt x="11955264" y="3389591"/>
                  </a:lnTo>
                  <a:lnTo>
                    <a:pt x="11948197" y="3384824"/>
                  </a:lnTo>
                  <a:lnTo>
                    <a:pt x="11939543" y="3383076"/>
                  </a:lnTo>
                  <a:close/>
                </a:path>
                <a:path w="11962130" h="7343775">
                  <a:moveTo>
                    <a:pt x="11939543" y="3472021"/>
                  </a:moveTo>
                  <a:lnTo>
                    <a:pt x="11930894" y="3473768"/>
                  </a:lnTo>
                  <a:lnTo>
                    <a:pt x="11923829" y="3478536"/>
                  </a:lnTo>
                  <a:lnTo>
                    <a:pt x="11919065" y="3485614"/>
                  </a:lnTo>
                  <a:lnTo>
                    <a:pt x="11917318" y="3494290"/>
                  </a:lnTo>
                  <a:lnTo>
                    <a:pt x="11919065" y="3502941"/>
                  </a:lnTo>
                  <a:lnTo>
                    <a:pt x="11923829" y="3510006"/>
                  </a:lnTo>
                  <a:lnTo>
                    <a:pt x="11930894" y="3514769"/>
                  </a:lnTo>
                  <a:lnTo>
                    <a:pt x="11939543" y="3516515"/>
                  </a:lnTo>
                  <a:lnTo>
                    <a:pt x="11948196" y="3514769"/>
                  </a:lnTo>
                  <a:lnTo>
                    <a:pt x="11955260" y="3510006"/>
                  </a:lnTo>
                  <a:lnTo>
                    <a:pt x="11960022" y="3502941"/>
                  </a:lnTo>
                  <a:lnTo>
                    <a:pt x="11961759" y="3494290"/>
                  </a:lnTo>
                  <a:lnTo>
                    <a:pt x="11960026" y="3485614"/>
                  </a:lnTo>
                  <a:lnTo>
                    <a:pt x="11955264" y="3478536"/>
                  </a:lnTo>
                  <a:lnTo>
                    <a:pt x="11948197" y="3473768"/>
                  </a:lnTo>
                  <a:lnTo>
                    <a:pt x="11939543" y="3472021"/>
                  </a:lnTo>
                  <a:close/>
                </a:path>
                <a:path w="11962130" h="7343775">
                  <a:moveTo>
                    <a:pt x="11939543" y="3560965"/>
                  </a:moveTo>
                  <a:lnTo>
                    <a:pt x="11930894" y="3562712"/>
                  </a:lnTo>
                  <a:lnTo>
                    <a:pt x="11923829" y="3567480"/>
                  </a:lnTo>
                  <a:lnTo>
                    <a:pt x="11919065" y="3574558"/>
                  </a:lnTo>
                  <a:lnTo>
                    <a:pt x="11917318" y="3583235"/>
                  </a:lnTo>
                  <a:lnTo>
                    <a:pt x="11919065" y="3591886"/>
                  </a:lnTo>
                  <a:lnTo>
                    <a:pt x="11923829" y="3598950"/>
                  </a:lnTo>
                  <a:lnTo>
                    <a:pt x="11930894" y="3603713"/>
                  </a:lnTo>
                  <a:lnTo>
                    <a:pt x="11939543" y="3605460"/>
                  </a:lnTo>
                  <a:lnTo>
                    <a:pt x="11948196" y="3603713"/>
                  </a:lnTo>
                  <a:lnTo>
                    <a:pt x="11955260" y="3598950"/>
                  </a:lnTo>
                  <a:lnTo>
                    <a:pt x="11960022" y="3591886"/>
                  </a:lnTo>
                  <a:lnTo>
                    <a:pt x="11961759" y="3583235"/>
                  </a:lnTo>
                  <a:lnTo>
                    <a:pt x="11960026" y="3574558"/>
                  </a:lnTo>
                  <a:lnTo>
                    <a:pt x="11955264" y="3567480"/>
                  </a:lnTo>
                  <a:lnTo>
                    <a:pt x="11948197" y="3562712"/>
                  </a:lnTo>
                  <a:lnTo>
                    <a:pt x="11939543" y="3560965"/>
                  </a:lnTo>
                  <a:close/>
                </a:path>
                <a:path w="11962130" h="7343775">
                  <a:moveTo>
                    <a:pt x="11939543" y="3649910"/>
                  </a:moveTo>
                  <a:lnTo>
                    <a:pt x="11930894" y="3651657"/>
                  </a:lnTo>
                  <a:lnTo>
                    <a:pt x="11923829" y="3656425"/>
                  </a:lnTo>
                  <a:lnTo>
                    <a:pt x="11919065" y="3663502"/>
                  </a:lnTo>
                  <a:lnTo>
                    <a:pt x="11917318" y="3672179"/>
                  </a:lnTo>
                  <a:lnTo>
                    <a:pt x="11919065" y="3680830"/>
                  </a:lnTo>
                  <a:lnTo>
                    <a:pt x="11923829" y="3687895"/>
                  </a:lnTo>
                  <a:lnTo>
                    <a:pt x="11930894" y="3692658"/>
                  </a:lnTo>
                  <a:lnTo>
                    <a:pt x="11939543" y="3694404"/>
                  </a:lnTo>
                  <a:lnTo>
                    <a:pt x="11948196" y="3692658"/>
                  </a:lnTo>
                  <a:lnTo>
                    <a:pt x="11955260" y="3687895"/>
                  </a:lnTo>
                  <a:lnTo>
                    <a:pt x="11960022" y="3680830"/>
                  </a:lnTo>
                  <a:lnTo>
                    <a:pt x="11961759" y="3672179"/>
                  </a:lnTo>
                  <a:lnTo>
                    <a:pt x="11960026" y="3663502"/>
                  </a:lnTo>
                  <a:lnTo>
                    <a:pt x="11955264" y="3656425"/>
                  </a:lnTo>
                  <a:lnTo>
                    <a:pt x="11948197" y="3651657"/>
                  </a:lnTo>
                  <a:lnTo>
                    <a:pt x="11939543" y="3649910"/>
                  </a:lnTo>
                  <a:close/>
                </a:path>
                <a:path w="11962130" h="7343775">
                  <a:moveTo>
                    <a:pt x="11939543" y="3738854"/>
                  </a:moveTo>
                  <a:lnTo>
                    <a:pt x="11930894" y="3740601"/>
                  </a:lnTo>
                  <a:lnTo>
                    <a:pt x="11923829" y="3745369"/>
                  </a:lnTo>
                  <a:lnTo>
                    <a:pt x="11919065" y="3752447"/>
                  </a:lnTo>
                  <a:lnTo>
                    <a:pt x="11917318" y="3761124"/>
                  </a:lnTo>
                  <a:lnTo>
                    <a:pt x="11919065" y="3769775"/>
                  </a:lnTo>
                  <a:lnTo>
                    <a:pt x="11923829" y="3776839"/>
                  </a:lnTo>
                  <a:lnTo>
                    <a:pt x="11930894" y="3781602"/>
                  </a:lnTo>
                  <a:lnTo>
                    <a:pt x="11939543" y="3783349"/>
                  </a:lnTo>
                  <a:lnTo>
                    <a:pt x="11948196" y="3781602"/>
                  </a:lnTo>
                  <a:lnTo>
                    <a:pt x="11955260" y="3776839"/>
                  </a:lnTo>
                  <a:lnTo>
                    <a:pt x="11960022" y="3769775"/>
                  </a:lnTo>
                  <a:lnTo>
                    <a:pt x="11961759" y="3761124"/>
                  </a:lnTo>
                  <a:lnTo>
                    <a:pt x="11960026" y="3752447"/>
                  </a:lnTo>
                  <a:lnTo>
                    <a:pt x="11955264" y="3745369"/>
                  </a:lnTo>
                  <a:lnTo>
                    <a:pt x="11948197" y="3740601"/>
                  </a:lnTo>
                  <a:lnTo>
                    <a:pt x="11939543" y="3738854"/>
                  </a:lnTo>
                  <a:close/>
                </a:path>
                <a:path w="11962130" h="7343775">
                  <a:moveTo>
                    <a:pt x="11939543" y="3827799"/>
                  </a:moveTo>
                  <a:lnTo>
                    <a:pt x="11930894" y="3829546"/>
                  </a:lnTo>
                  <a:lnTo>
                    <a:pt x="11923829" y="3834314"/>
                  </a:lnTo>
                  <a:lnTo>
                    <a:pt x="11919065" y="3841391"/>
                  </a:lnTo>
                  <a:lnTo>
                    <a:pt x="11917318" y="3850068"/>
                  </a:lnTo>
                  <a:lnTo>
                    <a:pt x="11919065" y="3858719"/>
                  </a:lnTo>
                  <a:lnTo>
                    <a:pt x="11923829" y="3865783"/>
                  </a:lnTo>
                  <a:lnTo>
                    <a:pt x="11930894" y="3870546"/>
                  </a:lnTo>
                  <a:lnTo>
                    <a:pt x="11939543" y="3872293"/>
                  </a:lnTo>
                  <a:lnTo>
                    <a:pt x="11948196" y="3870546"/>
                  </a:lnTo>
                  <a:lnTo>
                    <a:pt x="11955260" y="3865783"/>
                  </a:lnTo>
                  <a:lnTo>
                    <a:pt x="11960022" y="3858719"/>
                  </a:lnTo>
                  <a:lnTo>
                    <a:pt x="11961759" y="3850068"/>
                  </a:lnTo>
                  <a:lnTo>
                    <a:pt x="11960026" y="3841391"/>
                  </a:lnTo>
                  <a:lnTo>
                    <a:pt x="11955264" y="3834314"/>
                  </a:lnTo>
                  <a:lnTo>
                    <a:pt x="11948197" y="3829546"/>
                  </a:lnTo>
                  <a:lnTo>
                    <a:pt x="11939543" y="3827799"/>
                  </a:lnTo>
                  <a:close/>
                </a:path>
                <a:path w="11962130" h="7343775">
                  <a:moveTo>
                    <a:pt x="11939543" y="3916743"/>
                  </a:moveTo>
                  <a:lnTo>
                    <a:pt x="11930894" y="3918490"/>
                  </a:lnTo>
                  <a:lnTo>
                    <a:pt x="11923829" y="3923258"/>
                  </a:lnTo>
                  <a:lnTo>
                    <a:pt x="11919065" y="3930336"/>
                  </a:lnTo>
                  <a:lnTo>
                    <a:pt x="11917318" y="3939012"/>
                  </a:lnTo>
                  <a:lnTo>
                    <a:pt x="11919065" y="3947663"/>
                  </a:lnTo>
                  <a:lnTo>
                    <a:pt x="11923829" y="3954728"/>
                  </a:lnTo>
                  <a:lnTo>
                    <a:pt x="11930894" y="3959491"/>
                  </a:lnTo>
                  <a:lnTo>
                    <a:pt x="11939543" y="3961237"/>
                  </a:lnTo>
                  <a:lnTo>
                    <a:pt x="11948196" y="3959491"/>
                  </a:lnTo>
                  <a:lnTo>
                    <a:pt x="11955260" y="3954728"/>
                  </a:lnTo>
                  <a:lnTo>
                    <a:pt x="11960022" y="3947663"/>
                  </a:lnTo>
                  <a:lnTo>
                    <a:pt x="11961759" y="3939012"/>
                  </a:lnTo>
                  <a:lnTo>
                    <a:pt x="11960026" y="3930336"/>
                  </a:lnTo>
                  <a:lnTo>
                    <a:pt x="11955264" y="3923258"/>
                  </a:lnTo>
                  <a:lnTo>
                    <a:pt x="11948197" y="3918490"/>
                  </a:lnTo>
                  <a:lnTo>
                    <a:pt x="11939543" y="3916743"/>
                  </a:lnTo>
                  <a:close/>
                </a:path>
                <a:path w="11962130" h="7343775">
                  <a:moveTo>
                    <a:pt x="11939543" y="4005687"/>
                  </a:moveTo>
                  <a:lnTo>
                    <a:pt x="11930894" y="4007435"/>
                  </a:lnTo>
                  <a:lnTo>
                    <a:pt x="11923829" y="4012203"/>
                  </a:lnTo>
                  <a:lnTo>
                    <a:pt x="11919065" y="4019280"/>
                  </a:lnTo>
                  <a:lnTo>
                    <a:pt x="11917318" y="4027957"/>
                  </a:lnTo>
                  <a:lnTo>
                    <a:pt x="11919065" y="4036608"/>
                  </a:lnTo>
                  <a:lnTo>
                    <a:pt x="11923829" y="4043672"/>
                  </a:lnTo>
                  <a:lnTo>
                    <a:pt x="11930894" y="4048435"/>
                  </a:lnTo>
                  <a:lnTo>
                    <a:pt x="11939543" y="4050182"/>
                  </a:lnTo>
                  <a:lnTo>
                    <a:pt x="11948196" y="4048435"/>
                  </a:lnTo>
                  <a:lnTo>
                    <a:pt x="11955260" y="4043672"/>
                  </a:lnTo>
                  <a:lnTo>
                    <a:pt x="11960022" y="4036608"/>
                  </a:lnTo>
                  <a:lnTo>
                    <a:pt x="11961759" y="4027957"/>
                  </a:lnTo>
                  <a:lnTo>
                    <a:pt x="11960026" y="4019280"/>
                  </a:lnTo>
                  <a:lnTo>
                    <a:pt x="11955264" y="4012203"/>
                  </a:lnTo>
                  <a:lnTo>
                    <a:pt x="11948197" y="4007435"/>
                  </a:lnTo>
                  <a:lnTo>
                    <a:pt x="11939543" y="4005687"/>
                  </a:lnTo>
                  <a:close/>
                </a:path>
                <a:path w="11962130" h="7343775">
                  <a:moveTo>
                    <a:pt x="11939543" y="4094632"/>
                  </a:moveTo>
                  <a:lnTo>
                    <a:pt x="11930894" y="4096379"/>
                  </a:lnTo>
                  <a:lnTo>
                    <a:pt x="11923829" y="4101147"/>
                  </a:lnTo>
                  <a:lnTo>
                    <a:pt x="11919065" y="4108225"/>
                  </a:lnTo>
                  <a:lnTo>
                    <a:pt x="11917318" y="4116901"/>
                  </a:lnTo>
                  <a:lnTo>
                    <a:pt x="11919065" y="4125552"/>
                  </a:lnTo>
                  <a:lnTo>
                    <a:pt x="11923829" y="4132617"/>
                  </a:lnTo>
                  <a:lnTo>
                    <a:pt x="11930894" y="4137380"/>
                  </a:lnTo>
                  <a:lnTo>
                    <a:pt x="11939543" y="4139126"/>
                  </a:lnTo>
                  <a:lnTo>
                    <a:pt x="11948196" y="4137380"/>
                  </a:lnTo>
                  <a:lnTo>
                    <a:pt x="11955260" y="4132617"/>
                  </a:lnTo>
                  <a:lnTo>
                    <a:pt x="11960022" y="4125552"/>
                  </a:lnTo>
                  <a:lnTo>
                    <a:pt x="11961759" y="4116901"/>
                  </a:lnTo>
                  <a:lnTo>
                    <a:pt x="11960026" y="4108225"/>
                  </a:lnTo>
                  <a:lnTo>
                    <a:pt x="11955264" y="4101147"/>
                  </a:lnTo>
                  <a:lnTo>
                    <a:pt x="11948197" y="4096379"/>
                  </a:lnTo>
                  <a:lnTo>
                    <a:pt x="11939543" y="4094632"/>
                  </a:lnTo>
                  <a:close/>
                </a:path>
                <a:path w="11962130" h="7343775">
                  <a:moveTo>
                    <a:pt x="11939543" y="4183576"/>
                  </a:moveTo>
                  <a:lnTo>
                    <a:pt x="11930894" y="4185324"/>
                  </a:lnTo>
                  <a:lnTo>
                    <a:pt x="11923829" y="4190091"/>
                  </a:lnTo>
                  <a:lnTo>
                    <a:pt x="11919065" y="4197169"/>
                  </a:lnTo>
                  <a:lnTo>
                    <a:pt x="11917318" y="4205846"/>
                  </a:lnTo>
                  <a:lnTo>
                    <a:pt x="11919065" y="4214497"/>
                  </a:lnTo>
                  <a:lnTo>
                    <a:pt x="11923829" y="4221561"/>
                  </a:lnTo>
                  <a:lnTo>
                    <a:pt x="11930894" y="4226324"/>
                  </a:lnTo>
                  <a:lnTo>
                    <a:pt x="11939543" y="4228071"/>
                  </a:lnTo>
                  <a:lnTo>
                    <a:pt x="11948196" y="4226324"/>
                  </a:lnTo>
                  <a:lnTo>
                    <a:pt x="11955260" y="4221561"/>
                  </a:lnTo>
                  <a:lnTo>
                    <a:pt x="11960022" y="4214497"/>
                  </a:lnTo>
                  <a:lnTo>
                    <a:pt x="11961759" y="4205846"/>
                  </a:lnTo>
                  <a:lnTo>
                    <a:pt x="11960026" y="4197169"/>
                  </a:lnTo>
                  <a:lnTo>
                    <a:pt x="11955264" y="4190091"/>
                  </a:lnTo>
                  <a:lnTo>
                    <a:pt x="11948197" y="4185324"/>
                  </a:lnTo>
                  <a:lnTo>
                    <a:pt x="11939543" y="4183576"/>
                  </a:lnTo>
                  <a:close/>
                </a:path>
                <a:path w="11962130" h="7343775">
                  <a:moveTo>
                    <a:pt x="11939543" y="4272521"/>
                  </a:moveTo>
                  <a:lnTo>
                    <a:pt x="11930894" y="4274268"/>
                  </a:lnTo>
                  <a:lnTo>
                    <a:pt x="11923829" y="4279036"/>
                  </a:lnTo>
                  <a:lnTo>
                    <a:pt x="11919065" y="4286114"/>
                  </a:lnTo>
                  <a:lnTo>
                    <a:pt x="11917318" y="4294790"/>
                  </a:lnTo>
                  <a:lnTo>
                    <a:pt x="11919065" y="4303441"/>
                  </a:lnTo>
                  <a:lnTo>
                    <a:pt x="11923829" y="4310506"/>
                  </a:lnTo>
                  <a:lnTo>
                    <a:pt x="11930894" y="4315269"/>
                  </a:lnTo>
                  <a:lnTo>
                    <a:pt x="11939543" y="4317015"/>
                  </a:lnTo>
                  <a:lnTo>
                    <a:pt x="11948196" y="4315269"/>
                  </a:lnTo>
                  <a:lnTo>
                    <a:pt x="11955260" y="4310506"/>
                  </a:lnTo>
                  <a:lnTo>
                    <a:pt x="11960022" y="4303441"/>
                  </a:lnTo>
                  <a:lnTo>
                    <a:pt x="11961759" y="4294790"/>
                  </a:lnTo>
                  <a:lnTo>
                    <a:pt x="11960026" y="4286114"/>
                  </a:lnTo>
                  <a:lnTo>
                    <a:pt x="11955264" y="4279036"/>
                  </a:lnTo>
                  <a:lnTo>
                    <a:pt x="11948197" y="4274268"/>
                  </a:lnTo>
                  <a:lnTo>
                    <a:pt x="11939543" y="4272521"/>
                  </a:lnTo>
                  <a:close/>
                </a:path>
                <a:path w="11962130" h="7343775">
                  <a:moveTo>
                    <a:pt x="11939543" y="4361465"/>
                  </a:moveTo>
                  <a:lnTo>
                    <a:pt x="11930894" y="4363212"/>
                  </a:lnTo>
                  <a:lnTo>
                    <a:pt x="11923829" y="4367980"/>
                  </a:lnTo>
                  <a:lnTo>
                    <a:pt x="11919065" y="4375058"/>
                  </a:lnTo>
                  <a:lnTo>
                    <a:pt x="11917318" y="4383735"/>
                  </a:lnTo>
                  <a:lnTo>
                    <a:pt x="11919065" y="4392386"/>
                  </a:lnTo>
                  <a:lnTo>
                    <a:pt x="11923829" y="4399450"/>
                  </a:lnTo>
                  <a:lnTo>
                    <a:pt x="11930894" y="4404213"/>
                  </a:lnTo>
                  <a:lnTo>
                    <a:pt x="11939543" y="4405960"/>
                  </a:lnTo>
                  <a:lnTo>
                    <a:pt x="11948196" y="4404213"/>
                  </a:lnTo>
                  <a:lnTo>
                    <a:pt x="11955260" y="4399450"/>
                  </a:lnTo>
                  <a:lnTo>
                    <a:pt x="11960022" y="4392386"/>
                  </a:lnTo>
                  <a:lnTo>
                    <a:pt x="11961759" y="4383735"/>
                  </a:lnTo>
                  <a:lnTo>
                    <a:pt x="11960026" y="4375058"/>
                  </a:lnTo>
                  <a:lnTo>
                    <a:pt x="11955264" y="4367980"/>
                  </a:lnTo>
                  <a:lnTo>
                    <a:pt x="11948197" y="4363212"/>
                  </a:lnTo>
                  <a:lnTo>
                    <a:pt x="11939543" y="4361465"/>
                  </a:lnTo>
                  <a:close/>
                </a:path>
                <a:path w="11962130" h="7343775">
                  <a:moveTo>
                    <a:pt x="11939543" y="4450410"/>
                  </a:moveTo>
                  <a:lnTo>
                    <a:pt x="11930894" y="4452157"/>
                  </a:lnTo>
                  <a:lnTo>
                    <a:pt x="11923829" y="4456925"/>
                  </a:lnTo>
                  <a:lnTo>
                    <a:pt x="11919065" y="4464002"/>
                  </a:lnTo>
                  <a:lnTo>
                    <a:pt x="11917318" y="4472679"/>
                  </a:lnTo>
                  <a:lnTo>
                    <a:pt x="11919065" y="4481330"/>
                  </a:lnTo>
                  <a:lnTo>
                    <a:pt x="11923829" y="4488395"/>
                  </a:lnTo>
                  <a:lnTo>
                    <a:pt x="11930894" y="4493158"/>
                  </a:lnTo>
                  <a:lnTo>
                    <a:pt x="11939543" y="4494904"/>
                  </a:lnTo>
                  <a:lnTo>
                    <a:pt x="11948196" y="4493158"/>
                  </a:lnTo>
                  <a:lnTo>
                    <a:pt x="11955260" y="4488395"/>
                  </a:lnTo>
                  <a:lnTo>
                    <a:pt x="11960022" y="4481330"/>
                  </a:lnTo>
                  <a:lnTo>
                    <a:pt x="11961759" y="4472679"/>
                  </a:lnTo>
                  <a:lnTo>
                    <a:pt x="11960026" y="4464002"/>
                  </a:lnTo>
                  <a:lnTo>
                    <a:pt x="11955264" y="4456925"/>
                  </a:lnTo>
                  <a:lnTo>
                    <a:pt x="11948197" y="4452157"/>
                  </a:lnTo>
                  <a:lnTo>
                    <a:pt x="11939543" y="4450410"/>
                  </a:lnTo>
                  <a:close/>
                </a:path>
                <a:path w="11962130" h="7343775">
                  <a:moveTo>
                    <a:pt x="11939543" y="4539354"/>
                  </a:moveTo>
                  <a:lnTo>
                    <a:pt x="11930894" y="4541101"/>
                  </a:lnTo>
                  <a:lnTo>
                    <a:pt x="11923829" y="4545869"/>
                  </a:lnTo>
                  <a:lnTo>
                    <a:pt x="11919065" y="4552947"/>
                  </a:lnTo>
                  <a:lnTo>
                    <a:pt x="11917318" y="4561624"/>
                  </a:lnTo>
                  <a:lnTo>
                    <a:pt x="11919065" y="4570275"/>
                  </a:lnTo>
                  <a:lnTo>
                    <a:pt x="11923829" y="4577339"/>
                  </a:lnTo>
                  <a:lnTo>
                    <a:pt x="11930894" y="4582102"/>
                  </a:lnTo>
                  <a:lnTo>
                    <a:pt x="11939543" y="4583849"/>
                  </a:lnTo>
                  <a:lnTo>
                    <a:pt x="11948196" y="4582102"/>
                  </a:lnTo>
                  <a:lnTo>
                    <a:pt x="11955260" y="4577339"/>
                  </a:lnTo>
                  <a:lnTo>
                    <a:pt x="11960022" y="4570275"/>
                  </a:lnTo>
                  <a:lnTo>
                    <a:pt x="11961759" y="4561624"/>
                  </a:lnTo>
                  <a:lnTo>
                    <a:pt x="11960026" y="4552947"/>
                  </a:lnTo>
                  <a:lnTo>
                    <a:pt x="11955264" y="4545869"/>
                  </a:lnTo>
                  <a:lnTo>
                    <a:pt x="11948197" y="4541101"/>
                  </a:lnTo>
                  <a:lnTo>
                    <a:pt x="11939543" y="4539354"/>
                  </a:lnTo>
                  <a:close/>
                </a:path>
                <a:path w="11962130" h="7343775">
                  <a:moveTo>
                    <a:pt x="11939543" y="4628299"/>
                  </a:moveTo>
                  <a:lnTo>
                    <a:pt x="11930894" y="4630046"/>
                  </a:lnTo>
                  <a:lnTo>
                    <a:pt x="11923829" y="4634814"/>
                  </a:lnTo>
                  <a:lnTo>
                    <a:pt x="11919065" y="4641891"/>
                  </a:lnTo>
                  <a:lnTo>
                    <a:pt x="11917318" y="4650568"/>
                  </a:lnTo>
                  <a:lnTo>
                    <a:pt x="11919065" y="4659219"/>
                  </a:lnTo>
                  <a:lnTo>
                    <a:pt x="11923829" y="4666284"/>
                  </a:lnTo>
                  <a:lnTo>
                    <a:pt x="11930894" y="4671047"/>
                  </a:lnTo>
                  <a:lnTo>
                    <a:pt x="11939543" y="4672793"/>
                  </a:lnTo>
                  <a:lnTo>
                    <a:pt x="11948196" y="4671047"/>
                  </a:lnTo>
                  <a:lnTo>
                    <a:pt x="11955260" y="4666284"/>
                  </a:lnTo>
                  <a:lnTo>
                    <a:pt x="11960022" y="4659219"/>
                  </a:lnTo>
                  <a:lnTo>
                    <a:pt x="11961759" y="4650568"/>
                  </a:lnTo>
                  <a:lnTo>
                    <a:pt x="11960026" y="4641891"/>
                  </a:lnTo>
                  <a:lnTo>
                    <a:pt x="11955264" y="4634814"/>
                  </a:lnTo>
                  <a:lnTo>
                    <a:pt x="11948197" y="4630046"/>
                  </a:lnTo>
                  <a:lnTo>
                    <a:pt x="11939543" y="4628299"/>
                  </a:lnTo>
                  <a:close/>
                </a:path>
                <a:path w="11962130" h="7343775">
                  <a:moveTo>
                    <a:pt x="11939543" y="4717243"/>
                  </a:moveTo>
                  <a:lnTo>
                    <a:pt x="11930894" y="4718990"/>
                  </a:lnTo>
                  <a:lnTo>
                    <a:pt x="11923829" y="4723758"/>
                  </a:lnTo>
                  <a:lnTo>
                    <a:pt x="11919065" y="4730836"/>
                  </a:lnTo>
                  <a:lnTo>
                    <a:pt x="11917318" y="4739513"/>
                  </a:lnTo>
                  <a:lnTo>
                    <a:pt x="11919065" y="4748163"/>
                  </a:lnTo>
                  <a:lnTo>
                    <a:pt x="11923829" y="4755228"/>
                  </a:lnTo>
                  <a:lnTo>
                    <a:pt x="11930894" y="4759991"/>
                  </a:lnTo>
                  <a:lnTo>
                    <a:pt x="11939543" y="4761738"/>
                  </a:lnTo>
                  <a:lnTo>
                    <a:pt x="11948196" y="4759991"/>
                  </a:lnTo>
                  <a:lnTo>
                    <a:pt x="11955260" y="4755228"/>
                  </a:lnTo>
                  <a:lnTo>
                    <a:pt x="11960022" y="4748163"/>
                  </a:lnTo>
                  <a:lnTo>
                    <a:pt x="11961759" y="4739513"/>
                  </a:lnTo>
                  <a:lnTo>
                    <a:pt x="11960026" y="4730836"/>
                  </a:lnTo>
                  <a:lnTo>
                    <a:pt x="11955264" y="4723758"/>
                  </a:lnTo>
                  <a:lnTo>
                    <a:pt x="11948197" y="4718990"/>
                  </a:lnTo>
                  <a:lnTo>
                    <a:pt x="11939543" y="4717243"/>
                  </a:lnTo>
                  <a:close/>
                </a:path>
                <a:path w="11962130" h="7343775">
                  <a:moveTo>
                    <a:pt x="11939543" y="4806188"/>
                  </a:moveTo>
                  <a:lnTo>
                    <a:pt x="11930894" y="4807935"/>
                  </a:lnTo>
                  <a:lnTo>
                    <a:pt x="11923829" y="4812703"/>
                  </a:lnTo>
                  <a:lnTo>
                    <a:pt x="11919065" y="4819780"/>
                  </a:lnTo>
                  <a:lnTo>
                    <a:pt x="11917318" y="4828457"/>
                  </a:lnTo>
                  <a:lnTo>
                    <a:pt x="11919065" y="4837108"/>
                  </a:lnTo>
                  <a:lnTo>
                    <a:pt x="11923829" y="4844172"/>
                  </a:lnTo>
                  <a:lnTo>
                    <a:pt x="11930894" y="4848935"/>
                  </a:lnTo>
                  <a:lnTo>
                    <a:pt x="11939543" y="4850682"/>
                  </a:lnTo>
                  <a:lnTo>
                    <a:pt x="11948196" y="4848935"/>
                  </a:lnTo>
                  <a:lnTo>
                    <a:pt x="11955260" y="4844172"/>
                  </a:lnTo>
                  <a:lnTo>
                    <a:pt x="11960022" y="4837108"/>
                  </a:lnTo>
                  <a:lnTo>
                    <a:pt x="11961759" y="4828457"/>
                  </a:lnTo>
                  <a:lnTo>
                    <a:pt x="11960026" y="4819780"/>
                  </a:lnTo>
                  <a:lnTo>
                    <a:pt x="11955264" y="4812703"/>
                  </a:lnTo>
                  <a:lnTo>
                    <a:pt x="11948197" y="4807935"/>
                  </a:lnTo>
                  <a:lnTo>
                    <a:pt x="11939543" y="4806188"/>
                  </a:lnTo>
                  <a:close/>
                </a:path>
                <a:path w="11962130" h="7343775">
                  <a:moveTo>
                    <a:pt x="11939543" y="4895132"/>
                  </a:moveTo>
                  <a:lnTo>
                    <a:pt x="11930894" y="4896879"/>
                  </a:lnTo>
                  <a:lnTo>
                    <a:pt x="11923829" y="4901647"/>
                  </a:lnTo>
                  <a:lnTo>
                    <a:pt x="11919065" y="4908725"/>
                  </a:lnTo>
                  <a:lnTo>
                    <a:pt x="11917318" y="4917401"/>
                  </a:lnTo>
                  <a:lnTo>
                    <a:pt x="11919065" y="4926052"/>
                  </a:lnTo>
                  <a:lnTo>
                    <a:pt x="11923829" y="4933117"/>
                  </a:lnTo>
                  <a:lnTo>
                    <a:pt x="11930894" y="4937880"/>
                  </a:lnTo>
                  <a:lnTo>
                    <a:pt x="11939543" y="4939626"/>
                  </a:lnTo>
                  <a:lnTo>
                    <a:pt x="11948196" y="4937880"/>
                  </a:lnTo>
                  <a:lnTo>
                    <a:pt x="11955260" y="4933117"/>
                  </a:lnTo>
                  <a:lnTo>
                    <a:pt x="11960022" y="4926052"/>
                  </a:lnTo>
                  <a:lnTo>
                    <a:pt x="11961759" y="4917401"/>
                  </a:lnTo>
                  <a:lnTo>
                    <a:pt x="11960026" y="4908725"/>
                  </a:lnTo>
                  <a:lnTo>
                    <a:pt x="11955264" y="4901647"/>
                  </a:lnTo>
                  <a:lnTo>
                    <a:pt x="11948197" y="4896879"/>
                  </a:lnTo>
                  <a:lnTo>
                    <a:pt x="11939543" y="4895132"/>
                  </a:lnTo>
                  <a:close/>
                </a:path>
                <a:path w="11962130" h="7343775">
                  <a:moveTo>
                    <a:pt x="11939543" y="4984076"/>
                  </a:moveTo>
                  <a:lnTo>
                    <a:pt x="11930894" y="4985824"/>
                  </a:lnTo>
                  <a:lnTo>
                    <a:pt x="11923829" y="4990592"/>
                  </a:lnTo>
                  <a:lnTo>
                    <a:pt x="11919065" y="4997669"/>
                  </a:lnTo>
                  <a:lnTo>
                    <a:pt x="11917318" y="5006346"/>
                  </a:lnTo>
                  <a:lnTo>
                    <a:pt x="11919065" y="5014997"/>
                  </a:lnTo>
                  <a:lnTo>
                    <a:pt x="11923829" y="5022061"/>
                  </a:lnTo>
                  <a:lnTo>
                    <a:pt x="11930894" y="5026824"/>
                  </a:lnTo>
                  <a:lnTo>
                    <a:pt x="11939543" y="5028571"/>
                  </a:lnTo>
                  <a:lnTo>
                    <a:pt x="11948196" y="5026824"/>
                  </a:lnTo>
                  <a:lnTo>
                    <a:pt x="11955260" y="5022061"/>
                  </a:lnTo>
                  <a:lnTo>
                    <a:pt x="11960022" y="5014997"/>
                  </a:lnTo>
                  <a:lnTo>
                    <a:pt x="11961759" y="5006346"/>
                  </a:lnTo>
                  <a:lnTo>
                    <a:pt x="11960026" y="4997669"/>
                  </a:lnTo>
                  <a:lnTo>
                    <a:pt x="11955264" y="4990592"/>
                  </a:lnTo>
                  <a:lnTo>
                    <a:pt x="11948197" y="4985824"/>
                  </a:lnTo>
                  <a:lnTo>
                    <a:pt x="11939543" y="4984076"/>
                  </a:lnTo>
                  <a:close/>
                </a:path>
                <a:path w="11962130" h="7343775">
                  <a:moveTo>
                    <a:pt x="11939543" y="5073021"/>
                  </a:moveTo>
                  <a:lnTo>
                    <a:pt x="11930894" y="5074768"/>
                  </a:lnTo>
                  <a:lnTo>
                    <a:pt x="11923829" y="5079536"/>
                  </a:lnTo>
                  <a:lnTo>
                    <a:pt x="11919065" y="5086614"/>
                  </a:lnTo>
                  <a:lnTo>
                    <a:pt x="11917318" y="5095290"/>
                  </a:lnTo>
                  <a:lnTo>
                    <a:pt x="11919065" y="5103941"/>
                  </a:lnTo>
                  <a:lnTo>
                    <a:pt x="11923829" y="5111006"/>
                  </a:lnTo>
                  <a:lnTo>
                    <a:pt x="11930894" y="5115769"/>
                  </a:lnTo>
                  <a:lnTo>
                    <a:pt x="11939543" y="5117515"/>
                  </a:lnTo>
                  <a:lnTo>
                    <a:pt x="11948196" y="5115769"/>
                  </a:lnTo>
                  <a:lnTo>
                    <a:pt x="11955260" y="5111006"/>
                  </a:lnTo>
                  <a:lnTo>
                    <a:pt x="11960022" y="5103941"/>
                  </a:lnTo>
                  <a:lnTo>
                    <a:pt x="11961759" y="5095290"/>
                  </a:lnTo>
                  <a:lnTo>
                    <a:pt x="11960026" y="5086614"/>
                  </a:lnTo>
                  <a:lnTo>
                    <a:pt x="11955264" y="5079536"/>
                  </a:lnTo>
                  <a:lnTo>
                    <a:pt x="11948197" y="5074768"/>
                  </a:lnTo>
                  <a:lnTo>
                    <a:pt x="11939543" y="5073021"/>
                  </a:lnTo>
                  <a:close/>
                </a:path>
                <a:path w="11962130" h="7343775">
                  <a:moveTo>
                    <a:pt x="11939543" y="5161965"/>
                  </a:moveTo>
                  <a:lnTo>
                    <a:pt x="11930894" y="5163713"/>
                  </a:lnTo>
                  <a:lnTo>
                    <a:pt x="11923829" y="5168480"/>
                  </a:lnTo>
                  <a:lnTo>
                    <a:pt x="11919065" y="5175558"/>
                  </a:lnTo>
                  <a:lnTo>
                    <a:pt x="11917318" y="5184235"/>
                  </a:lnTo>
                  <a:lnTo>
                    <a:pt x="11919065" y="5192886"/>
                  </a:lnTo>
                  <a:lnTo>
                    <a:pt x="11923829" y="5199950"/>
                  </a:lnTo>
                  <a:lnTo>
                    <a:pt x="11930894" y="5204713"/>
                  </a:lnTo>
                  <a:lnTo>
                    <a:pt x="11939543" y="5206460"/>
                  </a:lnTo>
                  <a:lnTo>
                    <a:pt x="11948196" y="5204713"/>
                  </a:lnTo>
                  <a:lnTo>
                    <a:pt x="11955260" y="5199950"/>
                  </a:lnTo>
                  <a:lnTo>
                    <a:pt x="11960022" y="5192886"/>
                  </a:lnTo>
                  <a:lnTo>
                    <a:pt x="11961759" y="5184235"/>
                  </a:lnTo>
                  <a:lnTo>
                    <a:pt x="11960026" y="5175558"/>
                  </a:lnTo>
                  <a:lnTo>
                    <a:pt x="11955264" y="5168480"/>
                  </a:lnTo>
                  <a:lnTo>
                    <a:pt x="11948197" y="5163713"/>
                  </a:lnTo>
                  <a:lnTo>
                    <a:pt x="11939543" y="5161965"/>
                  </a:lnTo>
                  <a:close/>
                </a:path>
                <a:path w="11962130" h="7343775">
                  <a:moveTo>
                    <a:pt x="11939543" y="5250910"/>
                  </a:moveTo>
                  <a:lnTo>
                    <a:pt x="11930894" y="5252657"/>
                  </a:lnTo>
                  <a:lnTo>
                    <a:pt x="11923829" y="5257425"/>
                  </a:lnTo>
                  <a:lnTo>
                    <a:pt x="11919065" y="5264503"/>
                  </a:lnTo>
                  <a:lnTo>
                    <a:pt x="11917318" y="5273179"/>
                  </a:lnTo>
                  <a:lnTo>
                    <a:pt x="11919065" y="5281830"/>
                  </a:lnTo>
                  <a:lnTo>
                    <a:pt x="11923829" y="5288895"/>
                  </a:lnTo>
                  <a:lnTo>
                    <a:pt x="11930894" y="5293658"/>
                  </a:lnTo>
                  <a:lnTo>
                    <a:pt x="11939543" y="5295404"/>
                  </a:lnTo>
                  <a:lnTo>
                    <a:pt x="11948196" y="5293658"/>
                  </a:lnTo>
                  <a:lnTo>
                    <a:pt x="11955260" y="5288895"/>
                  </a:lnTo>
                  <a:lnTo>
                    <a:pt x="11960022" y="5281830"/>
                  </a:lnTo>
                  <a:lnTo>
                    <a:pt x="11961759" y="5273179"/>
                  </a:lnTo>
                  <a:lnTo>
                    <a:pt x="11960026" y="5264503"/>
                  </a:lnTo>
                  <a:lnTo>
                    <a:pt x="11955264" y="5257425"/>
                  </a:lnTo>
                  <a:lnTo>
                    <a:pt x="11948197" y="5252657"/>
                  </a:lnTo>
                  <a:lnTo>
                    <a:pt x="11939543" y="5250910"/>
                  </a:lnTo>
                  <a:close/>
                </a:path>
                <a:path w="11962130" h="7343775">
                  <a:moveTo>
                    <a:pt x="11939543" y="5339854"/>
                  </a:moveTo>
                  <a:lnTo>
                    <a:pt x="11930894" y="5341601"/>
                  </a:lnTo>
                  <a:lnTo>
                    <a:pt x="11923829" y="5346369"/>
                  </a:lnTo>
                  <a:lnTo>
                    <a:pt x="11919065" y="5353447"/>
                  </a:lnTo>
                  <a:lnTo>
                    <a:pt x="11917318" y="5362124"/>
                  </a:lnTo>
                  <a:lnTo>
                    <a:pt x="11919065" y="5370775"/>
                  </a:lnTo>
                  <a:lnTo>
                    <a:pt x="11923829" y="5377839"/>
                  </a:lnTo>
                  <a:lnTo>
                    <a:pt x="11930894" y="5382602"/>
                  </a:lnTo>
                  <a:lnTo>
                    <a:pt x="11939543" y="5384349"/>
                  </a:lnTo>
                  <a:lnTo>
                    <a:pt x="11948196" y="5382602"/>
                  </a:lnTo>
                  <a:lnTo>
                    <a:pt x="11955260" y="5377839"/>
                  </a:lnTo>
                  <a:lnTo>
                    <a:pt x="11960022" y="5370775"/>
                  </a:lnTo>
                  <a:lnTo>
                    <a:pt x="11961759" y="5362124"/>
                  </a:lnTo>
                  <a:lnTo>
                    <a:pt x="11960026" y="5353447"/>
                  </a:lnTo>
                  <a:lnTo>
                    <a:pt x="11955264" y="5346369"/>
                  </a:lnTo>
                  <a:lnTo>
                    <a:pt x="11948197" y="5341601"/>
                  </a:lnTo>
                  <a:lnTo>
                    <a:pt x="11939543" y="5339854"/>
                  </a:lnTo>
                  <a:close/>
                </a:path>
                <a:path w="11962130" h="7343775">
                  <a:moveTo>
                    <a:pt x="11939543" y="5428799"/>
                  </a:moveTo>
                  <a:lnTo>
                    <a:pt x="11930894" y="5430546"/>
                  </a:lnTo>
                  <a:lnTo>
                    <a:pt x="11923829" y="5435314"/>
                  </a:lnTo>
                  <a:lnTo>
                    <a:pt x="11919065" y="5442392"/>
                  </a:lnTo>
                  <a:lnTo>
                    <a:pt x="11917318" y="5451069"/>
                  </a:lnTo>
                  <a:lnTo>
                    <a:pt x="11919065" y="5459720"/>
                  </a:lnTo>
                  <a:lnTo>
                    <a:pt x="11923829" y="5466784"/>
                  </a:lnTo>
                  <a:lnTo>
                    <a:pt x="11930894" y="5471548"/>
                  </a:lnTo>
                  <a:lnTo>
                    <a:pt x="11939543" y="5473294"/>
                  </a:lnTo>
                  <a:lnTo>
                    <a:pt x="11948196" y="5471548"/>
                  </a:lnTo>
                  <a:lnTo>
                    <a:pt x="11955260" y="5466784"/>
                  </a:lnTo>
                  <a:lnTo>
                    <a:pt x="11960022" y="5459720"/>
                  </a:lnTo>
                  <a:lnTo>
                    <a:pt x="11961758" y="5451069"/>
                  </a:lnTo>
                  <a:lnTo>
                    <a:pt x="11960026" y="5442392"/>
                  </a:lnTo>
                  <a:lnTo>
                    <a:pt x="11955264" y="5435314"/>
                  </a:lnTo>
                  <a:lnTo>
                    <a:pt x="11948197" y="5430546"/>
                  </a:lnTo>
                  <a:lnTo>
                    <a:pt x="11939543" y="5428799"/>
                  </a:lnTo>
                  <a:close/>
                </a:path>
                <a:path w="11962130" h="7343775">
                  <a:moveTo>
                    <a:pt x="11939822" y="5517747"/>
                  </a:moveTo>
                  <a:lnTo>
                    <a:pt x="11931136" y="5519299"/>
                  </a:lnTo>
                  <a:lnTo>
                    <a:pt x="11923966" y="5523908"/>
                  </a:lnTo>
                  <a:lnTo>
                    <a:pt x="11919044" y="5530877"/>
                  </a:lnTo>
                  <a:lnTo>
                    <a:pt x="11917102" y="5539512"/>
                  </a:lnTo>
                  <a:lnTo>
                    <a:pt x="11918652" y="5548200"/>
                  </a:lnTo>
                  <a:lnTo>
                    <a:pt x="11923255" y="5555369"/>
                  </a:lnTo>
                  <a:lnTo>
                    <a:pt x="11930210" y="5560290"/>
                  </a:lnTo>
                  <a:lnTo>
                    <a:pt x="11938819" y="5562231"/>
                  </a:lnTo>
                  <a:lnTo>
                    <a:pt x="11947512" y="5560679"/>
                  </a:lnTo>
                  <a:lnTo>
                    <a:pt x="11954684" y="5556076"/>
                  </a:lnTo>
                  <a:lnTo>
                    <a:pt x="11959603" y="5549120"/>
                  </a:lnTo>
                  <a:lnTo>
                    <a:pt x="11961539" y="5540466"/>
                  </a:lnTo>
                  <a:lnTo>
                    <a:pt x="11959989" y="5531778"/>
                  </a:lnTo>
                  <a:lnTo>
                    <a:pt x="11955386" y="5524609"/>
                  </a:lnTo>
                  <a:lnTo>
                    <a:pt x="11948430" y="5519688"/>
                  </a:lnTo>
                  <a:lnTo>
                    <a:pt x="11939822" y="5517747"/>
                  </a:lnTo>
                  <a:close/>
                </a:path>
                <a:path w="11962130" h="7343775">
                  <a:moveTo>
                    <a:pt x="11937815" y="5606674"/>
                  </a:moveTo>
                  <a:lnTo>
                    <a:pt x="11929069" y="5607834"/>
                  </a:lnTo>
                  <a:lnTo>
                    <a:pt x="11921702" y="5612116"/>
                  </a:lnTo>
                  <a:lnTo>
                    <a:pt x="11916473" y="5618858"/>
                  </a:lnTo>
                  <a:lnTo>
                    <a:pt x="11914143" y="5627397"/>
                  </a:lnTo>
                  <a:lnTo>
                    <a:pt x="11915303" y="5636146"/>
                  </a:lnTo>
                  <a:lnTo>
                    <a:pt x="11919581" y="5643515"/>
                  </a:lnTo>
                  <a:lnTo>
                    <a:pt x="11926312" y="5648742"/>
                  </a:lnTo>
                  <a:lnTo>
                    <a:pt x="11934831" y="5651066"/>
                  </a:lnTo>
                  <a:lnTo>
                    <a:pt x="11943579" y="5649906"/>
                  </a:lnTo>
                  <a:lnTo>
                    <a:pt x="11950949" y="5645629"/>
                  </a:lnTo>
                  <a:lnTo>
                    <a:pt x="11956178" y="5638901"/>
                  </a:lnTo>
                  <a:lnTo>
                    <a:pt x="11958504" y="5630343"/>
                  </a:lnTo>
                  <a:lnTo>
                    <a:pt x="11957343" y="5621594"/>
                  </a:lnTo>
                  <a:lnTo>
                    <a:pt x="11953065" y="5614225"/>
                  </a:lnTo>
                  <a:lnTo>
                    <a:pt x="11946334" y="5608998"/>
                  </a:lnTo>
                  <a:lnTo>
                    <a:pt x="11937815" y="5606674"/>
                  </a:lnTo>
                  <a:close/>
                </a:path>
                <a:path w="11962130" h="7343775">
                  <a:moveTo>
                    <a:pt x="11931846" y="5695439"/>
                  </a:moveTo>
                  <a:lnTo>
                    <a:pt x="11923036" y="5696001"/>
                  </a:lnTo>
                  <a:lnTo>
                    <a:pt x="11915392" y="5699770"/>
                  </a:lnTo>
                  <a:lnTo>
                    <a:pt x="11909717" y="5706139"/>
                  </a:lnTo>
                  <a:lnTo>
                    <a:pt x="11906815" y="5714500"/>
                  </a:lnTo>
                  <a:lnTo>
                    <a:pt x="11907380" y="5723308"/>
                  </a:lnTo>
                  <a:lnTo>
                    <a:pt x="11911145" y="5730951"/>
                  </a:lnTo>
                  <a:lnTo>
                    <a:pt x="11917502" y="5736625"/>
                  </a:lnTo>
                  <a:lnTo>
                    <a:pt x="11925839" y="5739524"/>
                  </a:lnTo>
                  <a:lnTo>
                    <a:pt x="11934642" y="5738963"/>
                  </a:lnTo>
                  <a:lnTo>
                    <a:pt x="11942283" y="5735198"/>
                  </a:lnTo>
                  <a:lnTo>
                    <a:pt x="11947956" y="5728842"/>
                  </a:lnTo>
                  <a:lnTo>
                    <a:pt x="11950858" y="5720463"/>
                  </a:lnTo>
                  <a:lnTo>
                    <a:pt x="11950300" y="5711655"/>
                  </a:lnTo>
                  <a:lnTo>
                    <a:pt x="11946539" y="5704012"/>
                  </a:lnTo>
                  <a:lnTo>
                    <a:pt x="11940184" y="5698338"/>
                  </a:lnTo>
                  <a:lnTo>
                    <a:pt x="11931846" y="5695439"/>
                  </a:lnTo>
                  <a:close/>
                </a:path>
                <a:path w="11962130" h="7343775">
                  <a:moveTo>
                    <a:pt x="11921140" y="5783757"/>
                  </a:moveTo>
                  <a:lnTo>
                    <a:pt x="11912316" y="5783929"/>
                  </a:lnTo>
                  <a:lnTo>
                    <a:pt x="11904511" y="5787356"/>
                  </a:lnTo>
                  <a:lnTo>
                    <a:pt x="11898557" y="5793468"/>
                  </a:lnTo>
                  <a:lnTo>
                    <a:pt x="11895283" y="5801692"/>
                  </a:lnTo>
                  <a:lnTo>
                    <a:pt x="11895441" y="5809599"/>
                  </a:lnTo>
                  <a:lnTo>
                    <a:pt x="11895459" y="5810516"/>
                  </a:lnTo>
                  <a:lnTo>
                    <a:pt x="11898882" y="5818318"/>
                  </a:lnTo>
                  <a:lnTo>
                    <a:pt x="11904979" y="5824268"/>
                  </a:lnTo>
                  <a:lnTo>
                    <a:pt x="11913177" y="5827534"/>
                  </a:lnTo>
                  <a:lnTo>
                    <a:pt x="11922002" y="5827363"/>
                  </a:lnTo>
                  <a:lnTo>
                    <a:pt x="11929805" y="5823940"/>
                  </a:lnTo>
                  <a:lnTo>
                    <a:pt x="11935755" y="5817842"/>
                  </a:lnTo>
                  <a:lnTo>
                    <a:pt x="11939035" y="5809599"/>
                  </a:lnTo>
                  <a:lnTo>
                    <a:pt x="11938882" y="5801692"/>
                  </a:lnTo>
                  <a:lnTo>
                    <a:pt x="11938864" y="5800775"/>
                  </a:lnTo>
                  <a:lnTo>
                    <a:pt x="11935440" y="5792973"/>
                  </a:lnTo>
                  <a:lnTo>
                    <a:pt x="11929340" y="5787023"/>
                  </a:lnTo>
                  <a:lnTo>
                    <a:pt x="11921140" y="5783757"/>
                  </a:lnTo>
                  <a:close/>
                </a:path>
                <a:path w="11962130" h="7343775">
                  <a:moveTo>
                    <a:pt x="11897273" y="5871203"/>
                  </a:moveTo>
                  <a:lnTo>
                    <a:pt x="11889320" y="5874267"/>
                  </a:lnTo>
                  <a:lnTo>
                    <a:pt x="11883091" y="5880098"/>
                  </a:lnTo>
                  <a:lnTo>
                    <a:pt x="11879446" y="5888163"/>
                  </a:lnTo>
                  <a:lnTo>
                    <a:pt x="11879214" y="5896985"/>
                  </a:lnTo>
                  <a:lnTo>
                    <a:pt x="11882275" y="5904937"/>
                  </a:lnTo>
                  <a:lnTo>
                    <a:pt x="11888094" y="5911161"/>
                  </a:lnTo>
                  <a:lnTo>
                    <a:pt x="11896134" y="5914802"/>
                  </a:lnTo>
                  <a:lnTo>
                    <a:pt x="11904951" y="5915038"/>
                  </a:lnTo>
                  <a:lnTo>
                    <a:pt x="11912903" y="5911979"/>
                  </a:lnTo>
                  <a:lnTo>
                    <a:pt x="11919128" y="5906161"/>
                  </a:lnTo>
                  <a:lnTo>
                    <a:pt x="11922779" y="5898078"/>
                  </a:lnTo>
                  <a:lnTo>
                    <a:pt x="11923011" y="5889255"/>
                  </a:lnTo>
                  <a:lnTo>
                    <a:pt x="11919950" y="5881303"/>
                  </a:lnTo>
                  <a:lnTo>
                    <a:pt x="11914131" y="5875078"/>
                  </a:lnTo>
                  <a:lnTo>
                    <a:pt x="11906091" y="5871438"/>
                  </a:lnTo>
                  <a:lnTo>
                    <a:pt x="11897273" y="5871203"/>
                  </a:lnTo>
                  <a:close/>
                </a:path>
                <a:path w="11962130" h="7343775">
                  <a:moveTo>
                    <a:pt x="11877906" y="5957617"/>
                  </a:moveTo>
                  <a:lnTo>
                    <a:pt x="11869818" y="5960310"/>
                  </a:lnTo>
                  <a:lnTo>
                    <a:pt x="11863327" y="5965847"/>
                  </a:lnTo>
                  <a:lnTo>
                    <a:pt x="11859317" y="5973735"/>
                  </a:lnTo>
                  <a:lnTo>
                    <a:pt x="11858672" y="5982537"/>
                  </a:lnTo>
                  <a:lnTo>
                    <a:pt x="11861360" y="5990621"/>
                  </a:lnTo>
                  <a:lnTo>
                    <a:pt x="11866884" y="5997108"/>
                  </a:lnTo>
                  <a:lnTo>
                    <a:pt x="11874747" y="6001115"/>
                  </a:lnTo>
                  <a:lnTo>
                    <a:pt x="11883549" y="6001759"/>
                  </a:lnTo>
                  <a:lnTo>
                    <a:pt x="11891633" y="5999070"/>
                  </a:lnTo>
                  <a:lnTo>
                    <a:pt x="11898120" y="5993546"/>
                  </a:lnTo>
                  <a:lnTo>
                    <a:pt x="11902141" y="5985640"/>
                  </a:lnTo>
                  <a:lnTo>
                    <a:pt x="11902779" y="5976838"/>
                  </a:lnTo>
                  <a:lnTo>
                    <a:pt x="11900088" y="5968754"/>
                  </a:lnTo>
                  <a:lnTo>
                    <a:pt x="11894567" y="5962267"/>
                  </a:lnTo>
                  <a:lnTo>
                    <a:pt x="11886711" y="5958259"/>
                  </a:lnTo>
                  <a:lnTo>
                    <a:pt x="11877906" y="5957617"/>
                  </a:lnTo>
                  <a:close/>
                </a:path>
                <a:path w="11962130" h="7343775">
                  <a:moveTo>
                    <a:pt x="11854316" y="6042944"/>
                  </a:moveTo>
                  <a:lnTo>
                    <a:pt x="11846105" y="6045234"/>
                  </a:lnTo>
                  <a:lnTo>
                    <a:pt x="11839348" y="6050442"/>
                  </a:lnTo>
                  <a:lnTo>
                    <a:pt x="11834945" y="6058122"/>
                  </a:lnTo>
                  <a:lnTo>
                    <a:pt x="11833870" y="6066881"/>
                  </a:lnTo>
                  <a:lnTo>
                    <a:pt x="11836155" y="6075089"/>
                  </a:lnTo>
                  <a:lnTo>
                    <a:pt x="11841350" y="6081841"/>
                  </a:lnTo>
                  <a:lnTo>
                    <a:pt x="11849004" y="6086233"/>
                  </a:lnTo>
                  <a:lnTo>
                    <a:pt x="11857764" y="6087312"/>
                  </a:lnTo>
                  <a:lnTo>
                    <a:pt x="11865973" y="6085028"/>
                  </a:lnTo>
                  <a:lnTo>
                    <a:pt x="11872727" y="6079832"/>
                  </a:lnTo>
                  <a:lnTo>
                    <a:pt x="11877135" y="6072135"/>
                  </a:lnTo>
                  <a:lnTo>
                    <a:pt x="11878210" y="6063376"/>
                  </a:lnTo>
                  <a:lnTo>
                    <a:pt x="11875925" y="6055168"/>
                  </a:lnTo>
                  <a:lnTo>
                    <a:pt x="11870730" y="6048415"/>
                  </a:lnTo>
                  <a:lnTo>
                    <a:pt x="11863076" y="6044022"/>
                  </a:lnTo>
                  <a:lnTo>
                    <a:pt x="11854316" y="6042944"/>
                  </a:lnTo>
                  <a:close/>
                </a:path>
                <a:path w="11962130" h="7343775">
                  <a:moveTo>
                    <a:pt x="11826421" y="6126990"/>
                  </a:moveTo>
                  <a:lnTo>
                    <a:pt x="11818113" y="6128898"/>
                  </a:lnTo>
                  <a:lnTo>
                    <a:pt x="11811122" y="6133788"/>
                  </a:lnTo>
                  <a:lnTo>
                    <a:pt x="11806370" y="6141256"/>
                  </a:lnTo>
                  <a:lnTo>
                    <a:pt x="11804893" y="6149956"/>
                  </a:lnTo>
                  <a:lnTo>
                    <a:pt x="11806797" y="6158261"/>
                  </a:lnTo>
                  <a:lnTo>
                    <a:pt x="11811676" y="6165246"/>
                  </a:lnTo>
                  <a:lnTo>
                    <a:pt x="11819121" y="6169987"/>
                  </a:lnTo>
                  <a:lnTo>
                    <a:pt x="11827823" y="6171470"/>
                  </a:lnTo>
                  <a:lnTo>
                    <a:pt x="11836128" y="6169567"/>
                  </a:lnTo>
                  <a:lnTo>
                    <a:pt x="11843112" y="6164689"/>
                  </a:lnTo>
                  <a:lnTo>
                    <a:pt x="11847861" y="6157205"/>
                  </a:lnTo>
                  <a:lnTo>
                    <a:pt x="11849346" y="6148504"/>
                  </a:lnTo>
                  <a:lnTo>
                    <a:pt x="11847445" y="6140199"/>
                  </a:lnTo>
                  <a:lnTo>
                    <a:pt x="11842568" y="6133214"/>
                  </a:lnTo>
                  <a:lnTo>
                    <a:pt x="11835123" y="6128472"/>
                  </a:lnTo>
                  <a:lnTo>
                    <a:pt x="11826421" y="6126990"/>
                  </a:lnTo>
                  <a:close/>
                </a:path>
                <a:path w="11962130" h="7343775">
                  <a:moveTo>
                    <a:pt x="11794468" y="6209537"/>
                  </a:moveTo>
                  <a:lnTo>
                    <a:pt x="11786077" y="6211025"/>
                  </a:lnTo>
                  <a:lnTo>
                    <a:pt x="11778851" y="6215558"/>
                  </a:lnTo>
                  <a:lnTo>
                    <a:pt x="11773731" y="6222777"/>
                  </a:lnTo>
                  <a:lnTo>
                    <a:pt x="11771811" y="6231392"/>
                  </a:lnTo>
                  <a:lnTo>
                    <a:pt x="11773293" y="6239782"/>
                  </a:lnTo>
                  <a:lnTo>
                    <a:pt x="11777814" y="6247004"/>
                  </a:lnTo>
                  <a:lnTo>
                    <a:pt x="11785009" y="6252114"/>
                  </a:lnTo>
                  <a:lnTo>
                    <a:pt x="11793622" y="6254031"/>
                  </a:lnTo>
                  <a:lnTo>
                    <a:pt x="11802011" y="6252548"/>
                  </a:lnTo>
                  <a:lnTo>
                    <a:pt x="11809233" y="6248026"/>
                  </a:lnTo>
                  <a:lnTo>
                    <a:pt x="11814359" y="6240790"/>
                  </a:lnTo>
                  <a:lnTo>
                    <a:pt x="11816279" y="6232175"/>
                  </a:lnTo>
                  <a:lnTo>
                    <a:pt x="11814797" y="6223785"/>
                  </a:lnTo>
                  <a:lnTo>
                    <a:pt x="11810276" y="6216563"/>
                  </a:lnTo>
                  <a:lnTo>
                    <a:pt x="11803081" y="6211454"/>
                  </a:lnTo>
                  <a:lnTo>
                    <a:pt x="11794468" y="6209537"/>
                  </a:lnTo>
                  <a:close/>
                </a:path>
                <a:path w="11962130" h="7343775">
                  <a:moveTo>
                    <a:pt x="11758444" y="6290390"/>
                  </a:moveTo>
                  <a:lnTo>
                    <a:pt x="11749989" y="6291453"/>
                  </a:lnTo>
                  <a:lnTo>
                    <a:pt x="11742543" y="6295615"/>
                  </a:lnTo>
                  <a:lnTo>
                    <a:pt x="11737066" y="6302568"/>
                  </a:lnTo>
                  <a:lnTo>
                    <a:pt x="11734714" y="6311075"/>
                  </a:lnTo>
                  <a:lnTo>
                    <a:pt x="11735769" y="6319529"/>
                  </a:lnTo>
                  <a:lnTo>
                    <a:pt x="11739919" y="6326969"/>
                  </a:lnTo>
                  <a:lnTo>
                    <a:pt x="11746845" y="6332435"/>
                  </a:lnTo>
                  <a:lnTo>
                    <a:pt x="11755358" y="6334785"/>
                  </a:lnTo>
                  <a:lnTo>
                    <a:pt x="11763814" y="6333727"/>
                  </a:lnTo>
                  <a:lnTo>
                    <a:pt x="11771254" y="6329576"/>
                  </a:lnTo>
                  <a:lnTo>
                    <a:pt x="11776741" y="6322607"/>
                  </a:lnTo>
                  <a:lnTo>
                    <a:pt x="11779087" y="6314100"/>
                  </a:lnTo>
                  <a:lnTo>
                    <a:pt x="11778027" y="6305646"/>
                  </a:lnTo>
                  <a:lnTo>
                    <a:pt x="11773877" y="6298206"/>
                  </a:lnTo>
                  <a:lnTo>
                    <a:pt x="11766950" y="6292740"/>
                  </a:lnTo>
                  <a:lnTo>
                    <a:pt x="11758444" y="6290390"/>
                  </a:lnTo>
                  <a:close/>
                </a:path>
                <a:path w="11962130" h="7343775">
                  <a:moveTo>
                    <a:pt x="11718448" y="6369356"/>
                  </a:moveTo>
                  <a:lnTo>
                    <a:pt x="11709949" y="6369990"/>
                  </a:lnTo>
                  <a:lnTo>
                    <a:pt x="11702302" y="6373772"/>
                  </a:lnTo>
                  <a:lnTo>
                    <a:pt x="11696477" y="6380439"/>
                  </a:lnTo>
                  <a:lnTo>
                    <a:pt x="11693704" y="6388816"/>
                  </a:lnTo>
                  <a:lnTo>
                    <a:pt x="11694334" y="6397313"/>
                  </a:lnTo>
                  <a:lnTo>
                    <a:pt x="11698102" y="6404953"/>
                  </a:lnTo>
                  <a:lnTo>
                    <a:pt x="11704745" y="6410761"/>
                  </a:lnTo>
                  <a:lnTo>
                    <a:pt x="11713129" y="6413538"/>
                  </a:lnTo>
                  <a:lnTo>
                    <a:pt x="11721628" y="6412907"/>
                  </a:lnTo>
                  <a:lnTo>
                    <a:pt x="11729268" y="6409136"/>
                  </a:lnTo>
                  <a:lnTo>
                    <a:pt x="11735098" y="6402453"/>
                  </a:lnTo>
                  <a:lnTo>
                    <a:pt x="11737871" y="6394076"/>
                  </a:lnTo>
                  <a:lnTo>
                    <a:pt x="11737241" y="6385579"/>
                  </a:lnTo>
                  <a:lnTo>
                    <a:pt x="11733473" y="6377939"/>
                  </a:lnTo>
                  <a:lnTo>
                    <a:pt x="11726830" y="6372131"/>
                  </a:lnTo>
                  <a:lnTo>
                    <a:pt x="11718448" y="6369356"/>
                  </a:lnTo>
                  <a:close/>
                </a:path>
                <a:path w="11962130" h="7343775">
                  <a:moveTo>
                    <a:pt x="11674585" y="6446240"/>
                  </a:moveTo>
                  <a:lnTo>
                    <a:pt x="11666066" y="6446447"/>
                  </a:lnTo>
                  <a:lnTo>
                    <a:pt x="11658239" y="6449841"/>
                  </a:lnTo>
                  <a:lnTo>
                    <a:pt x="11652091" y="6456208"/>
                  </a:lnTo>
                  <a:lnTo>
                    <a:pt x="11648899" y="6464436"/>
                  </a:lnTo>
                  <a:lnTo>
                    <a:pt x="11649079" y="6471903"/>
                  </a:lnTo>
                  <a:lnTo>
                    <a:pt x="11649105" y="6472954"/>
                  </a:lnTo>
                  <a:lnTo>
                    <a:pt x="11652489" y="6480774"/>
                  </a:lnTo>
                  <a:lnTo>
                    <a:pt x="11658834" y="6486908"/>
                  </a:lnTo>
                  <a:lnTo>
                    <a:pt x="11667061" y="6490100"/>
                  </a:lnTo>
                  <a:lnTo>
                    <a:pt x="11675578" y="6489897"/>
                  </a:lnTo>
                  <a:lnTo>
                    <a:pt x="11683396" y="6486514"/>
                  </a:lnTo>
                  <a:lnTo>
                    <a:pt x="11689556" y="6480131"/>
                  </a:lnTo>
                  <a:lnTo>
                    <a:pt x="11692747" y="6471903"/>
                  </a:lnTo>
                  <a:lnTo>
                    <a:pt x="11692567" y="6464436"/>
                  </a:lnTo>
                  <a:lnTo>
                    <a:pt x="11692542" y="6463386"/>
                  </a:lnTo>
                  <a:lnTo>
                    <a:pt x="11689157" y="6455566"/>
                  </a:lnTo>
                  <a:lnTo>
                    <a:pt x="11682812" y="6449432"/>
                  </a:lnTo>
                  <a:lnTo>
                    <a:pt x="11674585" y="6446240"/>
                  </a:lnTo>
                  <a:close/>
                </a:path>
                <a:path w="11962130" h="7343775">
                  <a:moveTo>
                    <a:pt x="11618588" y="6520621"/>
                  </a:moveTo>
                  <a:lnTo>
                    <a:pt x="11610582" y="6523570"/>
                  </a:lnTo>
                  <a:lnTo>
                    <a:pt x="11604085" y="6529581"/>
                  </a:lnTo>
                  <a:lnTo>
                    <a:pt x="11600441" y="6537617"/>
                  </a:lnTo>
                  <a:lnTo>
                    <a:pt x="11600167" y="6546133"/>
                  </a:lnTo>
                  <a:lnTo>
                    <a:pt x="11603102" y="6554130"/>
                  </a:lnTo>
                  <a:lnTo>
                    <a:pt x="11609089" y="6560611"/>
                  </a:lnTo>
                  <a:lnTo>
                    <a:pt x="11617128" y="6564260"/>
                  </a:lnTo>
                  <a:lnTo>
                    <a:pt x="11625646" y="6564535"/>
                  </a:lnTo>
                  <a:lnTo>
                    <a:pt x="11633645" y="6561597"/>
                  </a:lnTo>
                  <a:lnTo>
                    <a:pt x="11640153" y="6555571"/>
                  </a:lnTo>
                  <a:lnTo>
                    <a:pt x="11643802" y="6547535"/>
                  </a:lnTo>
                  <a:lnTo>
                    <a:pt x="11644075" y="6539019"/>
                  </a:lnTo>
                  <a:lnTo>
                    <a:pt x="11641137" y="6531022"/>
                  </a:lnTo>
                  <a:lnTo>
                    <a:pt x="11635149" y="6524541"/>
                  </a:lnTo>
                  <a:lnTo>
                    <a:pt x="11627109" y="6520892"/>
                  </a:lnTo>
                  <a:lnTo>
                    <a:pt x="11618588" y="6520621"/>
                  </a:lnTo>
                  <a:close/>
                </a:path>
                <a:path w="11962130" h="7343775">
                  <a:moveTo>
                    <a:pt x="11566977" y="6592435"/>
                  </a:moveTo>
                  <a:lnTo>
                    <a:pt x="11558884" y="6595129"/>
                  </a:lnTo>
                  <a:lnTo>
                    <a:pt x="11552205" y="6600932"/>
                  </a:lnTo>
                  <a:lnTo>
                    <a:pt x="11548300" y="6608849"/>
                  </a:lnTo>
                  <a:lnTo>
                    <a:pt x="11547754" y="6617351"/>
                  </a:lnTo>
                  <a:lnTo>
                    <a:pt x="11550437" y="6625438"/>
                  </a:lnTo>
                  <a:lnTo>
                    <a:pt x="11556218" y="6632105"/>
                  </a:lnTo>
                  <a:lnTo>
                    <a:pt x="11564139" y="6636006"/>
                  </a:lnTo>
                  <a:lnTo>
                    <a:pt x="11572641" y="6636550"/>
                  </a:lnTo>
                  <a:lnTo>
                    <a:pt x="11580727" y="6633866"/>
                  </a:lnTo>
                  <a:lnTo>
                    <a:pt x="11587422" y="6628047"/>
                  </a:lnTo>
                  <a:lnTo>
                    <a:pt x="11591321" y="6620131"/>
                  </a:lnTo>
                  <a:lnTo>
                    <a:pt x="11591863" y="6611628"/>
                  </a:lnTo>
                  <a:lnTo>
                    <a:pt x="11589178" y="6603542"/>
                  </a:lnTo>
                  <a:lnTo>
                    <a:pt x="11583396" y="6596875"/>
                  </a:lnTo>
                  <a:lnTo>
                    <a:pt x="11575481" y="6592974"/>
                  </a:lnTo>
                  <a:lnTo>
                    <a:pt x="11566977" y="6592435"/>
                  </a:lnTo>
                  <a:close/>
                </a:path>
                <a:path w="11962130" h="7343775">
                  <a:moveTo>
                    <a:pt x="11512442" y="6661561"/>
                  </a:moveTo>
                  <a:lnTo>
                    <a:pt x="11504209" y="6663795"/>
                  </a:lnTo>
                  <a:lnTo>
                    <a:pt x="11497214" y="6669211"/>
                  </a:lnTo>
                  <a:lnTo>
                    <a:pt x="11492868" y="6676896"/>
                  </a:lnTo>
                  <a:lnTo>
                    <a:pt x="11491842" y="6685355"/>
                  </a:lnTo>
                  <a:lnTo>
                    <a:pt x="11494064" y="6693579"/>
                  </a:lnTo>
                  <a:lnTo>
                    <a:pt x="11499462" y="6700561"/>
                  </a:lnTo>
                  <a:lnTo>
                    <a:pt x="11507148" y="6704903"/>
                  </a:lnTo>
                  <a:lnTo>
                    <a:pt x="11515607" y="6705926"/>
                  </a:lnTo>
                  <a:lnTo>
                    <a:pt x="11523833" y="6703702"/>
                  </a:lnTo>
                  <a:lnTo>
                    <a:pt x="11530844" y="6698272"/>
                  </a:lnTo>
                  <a:lnTo>
                    <a:pt x="11535188" y="6690587"/>
                  </a:lnTo>
                  <a:lnTo>
                    <a:pt x="11536210" y="6682128"/>
                  </a:lnTo>
                  <a:lnTo>
                    <a:pt x="11533984" y="6673904"/>
                  </a:lnTo>
                  <a:lnTo>
                    <a:pt x="11528583" y="6666922"/>
                  </a:lnTo>
                  <a:lnTo>
                    <a:pt x="11520903" y="6662580"/>
                  </a:lnTo>
                  <a:lnTo>
                    <a:pt x="11512442" y="6661561"/>
                  </a:lnTo>
                  <a:close/>
                </a:path>
                <a:path w="11962130" h="7343775">
                  <a:moveTo>
                    <a:pt x="11454560" y="6727933"/>
                  </a:moveTo>
                  <a:lnTo>
                    <a:pt x="11446214" y="6729703"/>
                  </a:lnTo>
                  <a:lnTo>
                    <a:pt x="11438921" y="6734719"/>
                  </a:lnTo>
                  <a:lnTo>
                    <a:pt x="11434161" y="6742148"/>
                  </a:lnTo>
                  <a:lnTo>
                    <a:pt x="11432670" y="6750536"/>
                  </a:lnTo>
                  <a:lnTo>
                    <a:pt x="11434431" y="6758873"/>
                  </a:lnTo>
                  <a:lnTo>
                    <a:pt x="11439429" y="6766147"/>
                  </a:lnTo>
                  <a:lnTo>
                    <a:pt x="11446857" y="6770912"/>
                  </a:lnTo>
                  <a:lnTo>
                    <a:pt x="11455244" y="6772406"/>
                  </a:lnTo>
                  <a:lnTo>
                    <a:pt x="11463579" y="6770646"/>
                  </a:lnTo>
                  <a:lnTo>
                    <a:pt x="11470887" y="6765616"/>
                  </a:lnTo>
                  <a:lnTo>
                    <a:pt x="11475649" y="6758187"/>
                  </a:lnTo>
                  <a:lnTo>
                    <a:pt x="11477143" y="6749799"/>
                  </a:lnTo>
                  <a:lnTo>
                    <a:pt x="11475382" y="6741462"/>
                  </a:lnTo>
                  <a:lnTo>
                    <a:pt x="11470379" y="6734188"/>
                  </a:lnTo>
                  <a:lnTo>
                    <a:pt x="11462951" y="6729424"/>
                  </a:lnTo>
                  <a:lnTo>
                    <a:pt x="11454560" y="6727933"/>
                  </a:lnTo>
                  <a:close/>
                </a:path>
                <a:path w="11962130" h="7343775">
                  <a:moveTo>
                    <a:pt x="11393146" y="6791381"/>
                  </a:moveTo>
                  <a:lnTo>
                    <a:pt x="11384735" y="6792817"/>
                  </a:lnTo>
                  <a:lnTo>
                    <a:pt x="11377250" y="6797539"/>
                  </a:lnTo>
                  <a:lnTo>
                    <a:pt x="11372191" y="6804771"/>
                  </a:lnTo>
                  <a:lnTo>
                    <a:pt x="11370365" y="6813093"/>
                  </a:lnTo>
                  <a:lnTo>
                    <a:pt x="11371794" y="6821493"/>
                  </a:lnTo>
                  <a:lnTo>
                    <a:pt x="11376501" y="6828960"/>
                  </a:lnTo>
                  <a:lnTo>
                    <a:pt x="11383728" y="6834017"/>
                  </a:lnTo>
                  <a:lnTo>
                    <a:pt x="11392049" y="6835845"/>
                  </a:lnTo>
                  <a:lnTo>
                    <a:pt x="11400450" y="6834418"/>
                  </a:lnTo>
                  <a:lnTo>
                    <a:pt x="11407946" y="6829684"/>
                  </a:lnTo>
                  <a:lnTo>
                    <a:pt x="11413005" y="6822451"/>
                  </a:lnTo>
                  <a:lnTo>
                    <a:pt x="11414833" y="6814129"/>
                  </a:lnTo>
                  <a:lnTo>
                    <a:pt x="11413407" y="6805729"/>
                  </a:lnTo>
                  <a:lnTo>
                    <a:pt x="11408708" y="6798261"/>
                  </a:lnTo>
                  <a:lnTo>
                    <a:pt x="11401473" y="6793205"/>
                  </a:lnTo>
                  <a:lnTo>
                    <a:pt x="11393146" y="6791381"/>
                  </a:lnTo>
                  <a:close/>
                </a:path>
                <a:path w="11962130" h="7343775">
                  <a:moveTo>
                    <a:pt x="11329023" y="6851753"/>
                  </a:moveTo>
                  <a:lnTo>
                    <a:pt x="11320546" y="6852722"/>
                  </a:lnTo>
                  <a:lnTo>
                    <a:pt x="11312810" y="6857024"/>
                  </a:lnTo>
                  <a:lnTo>
                    <a:pt x="11307364" y="6863967"/>
                  </a:lnTo>
                  <a:lnTo>
                    <a:pt x="11305079" y="6872175"/>
                  </a:lnTo>
                  <a:lnTo>
                    <a:pt x="11306038" y="6880641"/>
                  </a:lnTo>
                  <a:lnTo>
                    <a:pt x="11310321" y="6888356"/>
                  </a:lnTo>
                  <a:lnTo>
                    <a:pt x="11317269" y="6893805"/>
                  </a:lnTo>
                  <a:lnTo>
                    <a:pt x="11325479" y="6896089"/>
                  </a:lnTo>
                  <a:lnTo>
                    <a:pt x="11333945" y="6895128"/>
                  </a:lnTo>
                  <a:lnTo>
                    <a:pt x="11341690" y="6890814"/>
                  </a:lnTo>
                  <a:lnTo>
                    <a:pt x="11347142" y="6883871"/>
                  </a:lnTo>
                  <a:lnTo>
                    <a:pt x="11349426" y="6875663"/>
                  </a:lnTo>
                  <a:lnTo>
                    <a:pt x="11348464" y="6867197"/>
                  </a:lnTo>
                  <a:lnTo>
                    <a:pt x="11344179" y="6859482"/>
                  </a:lnTo>
                  <a:lnTo>
                    <a:pt x="11337237" y="6854034"/>
                  </a:lnTo>
                  <a:lnTo>
                    <a:pt x="11329023" y="6851753"/>
                  </a:lnTo>
                  <a:close/>
                </a:path>
                <a:path w="11962130" h="7343775">
                  <a:moveTo>
                    <a:pt x="11261686" y="6908868"/>
                  </a:moveTo>
                  <a:lnTo>
                    <a:pt x="11253181" y="6909496"/>
                  </a:lnTo>
                  <a:lnTo>
                    <a:pt x="11245284" y="6913483"/>
                  </a:lnTo>
                  <a:lnTo>
                    <a:pt x="11239561" y="6920201"/>
                  </a:lnTo>
                  <a:lnTo>
                    <a:pt x="11236948" y="6928311"/>
                  </a:lnTo>
                  <a:lnTo>
                    <a:pt x="11237567" y="6936808"/>
                  </a:lnTo>
                  <a:lnTo>
                    <a:pt x="11241538" y="6944690"/>
                  </a:lnTo>
                  <a:lnTo>
                    <a:pt x="11248255" y="6950413"/>
                  </a:lnTo>
                  <a:lnTo>
                    <a:pt x="11256364" y="6953026"/>
                  </a:lnTo>
                  <a:lnTo>
                    <a:pt x="11264860" y="6952406"/>
                  </a:lnTo>
                  <a:lnTo>
                    <a:pt x="11272780" y="6948407"/>
                  </a:lnTo>
                  <a:lnTo>
                    <a:pt x="11278503" y="6941689"/>
                  </a:lnTo>
                  <a:lnTo>
                    <a:pt x="11281116" y="6933579"/>
                  </a:lnTo>
                  <a:lnTo>
                    <a:pt x="11280497" y="6925082"/>
                  </a:lnTo>
                  <a:lnTo>
                    <a:pt x="11276526" y="6917201"/>
                  </a:lnTo>
                  <a:lnTo>
                    <a:pt x="11269802" y="6911477"/>
                  </a:lnTo>
                  <a:lnTo>
                    <a:pt x="11261686" y="6908868"/>
                  </a:lnTo>
                  <a:close/>
                </a:path>
                <a:path w="11962130" h="7343775">
                  <a:moveTo>
                    <a:pt x="11191633" y="6962596"/>
                  </a:moveTo>
                  <a:lnTo>
                    <a:pt x="11183108" y="6962878"/>
                  </a:lnTo>
                  <a:lnTo>
                    <a:pt x="11175053" y="6966543"/>
                  </a:lnTo>
                  <a:lnTo>
                    <a:pt x="11169060" y="6973024"/>
                  </a:lnTo>
                  <a:lnTo>
                    <a:pt x="11166122" y="6981021"/>
                  </a:lnTo>
                  <a:lnTo>
                    <a:pt x="11166351" y="6988072"/>
                  </a:lnTo>
                  <a:lnTo>
                    <a:pt x="11166399" y="6989537"/>
                  </a:lnTo>
                  <a:lnTo>
                    <a:pt x="11170050" y="6997573"/>
                  </a:lnTo>
                  <a:lnTo>
                    <a:pt x="11176524" y="7003563"/>
                  </a:lnTo>
                  <a:lnTo>
                    <a:pt x="11184520" y="7006501"/>
                  </a:lnTo>
                  <a:lnTo>
                    <a:pt x="11193036" y="7006226"/>
                  </a:lnTo>
                  <a:lnTo>
                    <a:pt x="11201114" y="7002551"/>
                  </a:lnTo>
                  <a:lnTo>
                    <a:pt x="11207102" y="6996070"/>
                  </a:lnTo>
                  <a:lnTo>
                    <a:pt x="11210040" y="6988072"/>
                  </a:lnTo>
                  <a:lnTo>
                    <a:pt x="11209814" y="6981021"/>
                  </a:lnTo>
                  <a:lnTo>
                    <a:pt x="11209767" y="6979557"/>
                  </a:lnTo>
                  <a:lnTo>
                    <a:pt x="11206118" y="6971521"/>
                  </a:lnTo>
                  <a:lnTo>
                    <a:pt x="11199635" y="6965531"/>
                  </a:lnTo>
                  <a:lnTo>
                    <a:pt x="11191633" y="6962596"/>
                  </a:lnTo>
                  <a:close/>
                </a:path>
                <a:path w="11962130" h="7343775">
                  <a:moveTo>
                    <a:pt x="11110692" y="7012700"/>
                  </a:moveTo>
                  <a:lnTo>
                    <a:pt x="11102460" y="7015956"/>
                  </a:lnTo>
                  <a:lnTo>
                    <a:pt x="11096159" y="7022129"/>
                  </a:lnTo>
                  <a:lnTo>
                    <a:pt x="11092827" y="7029970"/>
                  </a:lnTo>
                  <a:lnTo>
                    <a:pt x="11092677" y="7038489"/>
                  </a:lnTo>
                  <a:lnTo>
                    <a:pt x="11095920" y="7046697"/>
                  </a:lnTo>
                  <a:lnTo>
                    <a:pt x="11102092" y="7053004"/>
                  </a:lnTo>
                  <a:lnTo>
                    <a:pt x="11109929" y="7056339"/>
                  </a:lnTo>
                  <a:lnTo>
                    <a:pt x="11118446" y="7056491"/>
                  </a:lnTo>
                  <a:lnTo>
                    <a:pt x="11126692" y="7053224"/>
                  </a:lnTo>
                  <a:lnTo>
                    <a:pt x="11133000" y="7047051"/>
                  </a:lnTo>
                  <a:lnTo>
                    <a:pt x="11136336" y="7039210"/>
                  </a:lnTo>
                  <a:lnTo>
                    <a:pt x="11136488" y="7030691"/>
                  </a:lnTo>
                  <a:lnTo>
                    <a:pt x="11133245" y="7022484"/>
                  </a:lnTo>
                  <a:lnTo>
                    <a:pt x="11127070" y="7016176"/>
                  </a:lnTo>
                  <a:lnTo>
                    <a:pt x="11119224" y="7012844"/>
                  </a:lnTo>
                  <a:lnTo>
                    <a:pt x="11110692" y="7012700"/>
                  </a:lnTo>
                  <a:close/>
                </a:path>
                <a:path w="11962130" h="7343775">
                  <a:moveTo>
                    <a:pt x="11036174" y="7058858"/>
                  </a:moveTo>
                  <a:lnTo>
                    <a:pt x="11027759" y="7061600"/>
                  </a:lnTo>
                  <a:lnTo>
                    <a:pt x="11021082" y="7067372"/>
                  </a:lnTo>
                  <a:lnTo>
                    <a:pt x="11017270" y="7074991"/>
                  </a:lnTo>
                  <a:lnTo>
                    <a:pt x="11016595" y="7083484"/>
                  </a:lnTo>
                  <a:lnTo>
                    <a:pt x="11019326" y="7091876"/>
                  </a:lnTo>
                  <a:lnTo>
                    <a:pt x="11025098" y="7098553"/>
                  </a:lnTo>
                  <a:lnTo>
                    <a:pt x="11032717" y="7102366"/>
                  </a:lnTo>
                  <a:lnTo>
                    <a:pt x="11041209" y="7103044"/>
                  </a:lnTo>
                  <a:lnTo>
                    <a:pt x="11049641" y="7100293"/>
                  </a:lnTo>
                  <a:lnTo>
                    <a:pt x="11056318" y="7094521"/>
                  </a:lnTo>
                  <a:lnTo>
                    <a:pt x="11060129" y="7086902"/>
                  </a:lnTo>
                  <a:lnTo>
                    <a:pt x="11060805" y="7078409"/>
                  </a:lnTo>
                  <a:lnTo>
                    <a:pt x="11058074" y="7070016"/>
                  </a:lnTo>
                  <a:lnTo>
                    <a:pt x="11052301" y="7063339"/>
                  </a:lnTo>
                  <a:lnTo>
                    <a:pt x="11044678" y="7059529"/>
                  </a:lnTo>
                  <a:lnTo>
                    <a:pt x="11036174" y="7058858"/>
                  </a:lnTo>
                  <a:close/>
                </a:path>
                <a:path w="11962130" h="7343775">
                  <a:moveTo>
                    <a:pt x="10958984" y="7101321"/>
                  </a:moveTo>
                  <a:lnTo>
                    <a:pt x="10950467" y="7103724"/>
                  </a:lnTo>
                  <a:lnTo>
                    <a:pt x="10943565" y="7109224"/>
                  </a:lnTo>
                  <a:lnTo>
                    <a:pt x="10939451" y="7116685"/>
                  </a:lnTo>
                  <a:lnTo>
                    <a:pt x="10938435" y="7125144"/>
                  </a:lnTo>
                  <a:lnTo>
                    <a:pt x="10940827" y="7133640"/>
                  </a:lnTo>
                  <a:lnTo>
                    <a:pt x="10946322" y="7140542"/>
                  </a:lnTo>
                  <a:lnTo>
                    <a:pt x="10953781" y="7144657"/>
                  </a:lnTo>
                  <a:lnTo>
                    <a:pt x="10962241" y="7145673"/>
                  </a:lnTo>
                  <a:lnTo>
                    <a:pt x="10970774" y="7143262"/>
                  </a:lnTo>
                  <a:lnTo>
                    <a:pt x="10977675" y="7137762"/>
                  </a:lnTo>
                  <a:lnTo>
                    <a:pt x="10981790" y="7130301"/>
                  </a:lnTo>
                  <a:lnTo>
                    <a:pt x="10982806" y="7121842"/>
                  </a:lnTo>
                  <a:lnTo>
                    <a:pt x="10980413" y="7113346"/>
                  </a:lnTo>
                  <a:lnTo>
                    <a:pt x="10974918" y="7106444"/>
                  </a:lnTo>
                  <a:lnTo>
                    <a:pt x="10967454" y="7102332"/>
                  </a:lnTo>
                  <a:lnTo>
                    <a:pt x="10958984" y="7101321"/>
                  </a:lnTo>
                  <a:close/>
                </a:path>
                <a:path w="11962130" h="7343775">
                  <a:moveTo>
                    <a:pt x="10879996" y="7139891"/>
                  </a:moveTo>
                  <a:lnTo>
                    <a:pt x="10871371" y="7141867"/>
                  </a:lnTo>
                  <a:lnTo>
                    <a:pt x="10864203" y="7147017"/>
                  </a:lnTo>
                  <a:lnTo>
                    <a:pt x="10859722" y="7154264"/>
                  </a:lnTo>
                  <a:lnTo>
                    <a:pt x="10858284" y="7162663"/>
                  </a:lnTo>
                  <a:lnTo>
                    <a:pt x="10860246" y="7171267"/>
                  </a:lnTo>
                  <a:lnTo>
                    <a:pt x="10865399" y="7178434"/>
                  </a:lnTo>
                  <a:lnTo>
                    <a:pt x="10872646" y="7182914"/>
                  </a:lnTo>
                  <a:lnTo>
                    <a:pt x="10881043" y="7184350"/>
                  </a:lnTo>
                  <a:lnTo>
                    <a:pt x="10889684" y="7182365"/>
                  </a:lnTo>
                  <a:lnTo>
                    <a:pt x="10896852" y="7177215"/>
                  </a:lnTo>
                  <a:lnTo>
                    <a:pt x="10901333" y="7169968"/>
                  </a:lnTo>
                  <a:lnTo>
                    <a:pt x="10902772" y="7161570"/>
                  </a:lnTo>
                  <a:lnTo>
                    <a:pt x="10900810" y="7152966"/>
                  </a:lnTo>
                  <a:lnTo>
                    <a:pt x="10895656" y="7145800"/>
                  </a:lnTo>
                  <a:lnTo>
                    <a:pt x="10888405" y="7141322"/>
                  </a:lnTo>
                  <a:lnTo>
                    <a:pt x="10879996" y="7139891"/>
                  </a:lnTo>
                  <a:close/>
                </a:path>
                <a:path w="11962130" h="7343775">
                  <a:moveTo>
                    <a:pt x="10798998" y="7174485"/>
                  </a:moveTo>
                  <a:lnTo>
                    <a:pt x="10790294" y="7176104"/>
                  </a:lnTo>
                  <a:lnTo>
                    <a:pt x="10782869" y="7181035"/>
                  </a:lnTo>
                  <a:lnTo>
                    <a:pt x="10778148" y="7188010"/>
                  </a:lnTo>
                  <a:lnTo>
                    <a:pt x="10776366" y="7196342"/>
                  </a:lnTo>
                  <a:lnTo>
                    <a:pt x="10777975" y="7205020"/>
                  </a:lnTo>
                  <a:lnTo>
                    <a:pt x="10782945" y="7212474"/>
                  </a:lnTo>
                  <a:lnTo>
                    <a:pt x="10789881" y="7217169"/>
                  </a:lnTo>
                  <a:lnTo>
                    <a:pt x="10798213" y="7218950"/>
                  </a:lnTo>
                  <a:lnTo>
                    <a:pt x="10806931" y="7217324"/>
                  </a:lnTo>
                  <a:lnTo>
                    <a:pt x="10814307" y="7212474"/>
                  </a:lnTo>
                  <a:lnTo>
                    <a:pt x="10819082" y="7205418"/>
                  </a:lnTo>
                  <a:lnTo>
                    <a:pt x="10820861" y="7197086"/>
                  </a:lnTo>
                  <a:lnTo>
                    <a:pt x="10819250" y="7188408"/>
                  </a:lnTo>
                  <a:lnTo>
                    <a:pt x="10814404" y="7181035"/>
                  </a:lnTo>
                  <a:lnTo>
                    <a:pt x="10807344" y="7176261"/>
                  </a:lnTo>
                  <a:lnTo>
                    <a:pt x="10798998" y="7174485"/>
                  </a:lnTo>
                  <a:close/>
                </a:path>
                <a:path w="11962130" h="7343775">
                  <a:moveTo>
                    <a:pt x="10716818" y="7205027"/>
                  </a:moveTo>
                  <a:lnTo>
                    <a:pt x="10708036" y="7206114"/>
                  </a:lnTo>
                  <a:lnTo>
                    <a:pt x="10700382" y="7210507"/>
                  </a:lnTo>
                  <a:lnTo>
                    <a:pt x="10695187" y="7217259"/>
                  </a:lnTo>
                  <a:lnTo>
                    <a:pt x="10692902" y="7225467"/>
                  </a:lnTo>
                  <a:lnTo>
                    <a:pt x="10693977" y="7234227"/>
                  </a:lnTo>
                  <a:lnTo>
                    <a:pt x="10698373" y="7241882"/>
                  </a:lnTo>
                  <a:lnTo>
                    <a:pt x="10705126" y="7247077"/>
                  </a:lnTo>
                  <a:lnTo>
                    <a:pt x="10713335" y="7249362"/>
                  </a:lnTo>
                  <a:lnTo>
                    <a:pt x="10722133" y="7248269"/>
                  </a:lnTo>
                  <a:lnTo>
                    <a:pt x="10729790" y="7243877"/>
                  </a:lnTo>
                  <a:lnTo>
                    <a:pt x="10734987" y="7237124"/>
                  </a:lnTo>
                  <a:lnTo>
                    <a:pt x="10737273" y="7228916"/>
                  </a:lnTo>
                  <a:lnTo>
                    <a:pt x="10736192" y="7220157"/>
                  </a:lnTo>
                  <a:lnTo>
                    <a:pt x="10731796" y="7212502"/>
                  </a:lnTo>
                  <a:lnTo>
                    <a:pt x="10725038" y="7207308"/>
                  </a:lnTo>
                  <a:lnTo>
                    <a:pt x="10716818" y="7205027"/>
                  </a:lnTo>
                  <a:close/>
                </a:path>
                <a:path w="11962130" h="7343775">
                  <a:moveTo>
                    <a:pt x="10632977" y="7231419"/>
                  </a:moveTo>
                  <a:lnTo>
                    <a:pt x="10624153" y="7232069"/>
                  </a:lnTo>
                  <a:lnTo>
                    <a:pt x="10616289" y="7236077"/>
                  </a:lnTo>
                  <a:lnTo>
                    <a:pt x="10610764" y="7242564"/>
                  </a:lnTo>
                  <a:lnTo>
                    <a:pt x="10608072" y="7250648"/>
                  </a:lnTo>
                  <a:lnTo>
                    <a:pt x="10608710" y="7259450"/>
                  </a:lnTo>
                  <a:lnTo>
                    <a:pt x="10612718" y="7267313"/>
                  </a:lnTo>
                  <a:lnTo>
                    <a:pt x="10619205" y="7272838"/>
                  </a:lnTo>
                  <a:lnTo>
                    <a:pt x="10627289" y="7275526"/>
                  </a:lnTo>
                  <a:lnTo>
                    <a:pt x="10636142" y="7274871"/>
                  </a:lnTo>
                  <a:lnTo>
                    <a:pt x="10644005" y="7270864"/>
                  </a:lnTo>
                  <a:lnTo>
                    <a:pt x="10649529" y="7264377"/>
                  </a:lnTo>
                  <a:lnTo>
                    <a:pt x="10652217" y="7256292"/>
                  </a:lnTo>
                  <a:lnTo>
                    <a:pt x="10651572" y="7247490"/>
                  </a:lnTo>
                  <a:lnTo>
                    <a:pt x="10647563" y="7239627"/>
                  </a:lnTo>
                  <a:lnTo>
                    <a:pt x="10641072" y="7234104"/>
                  </a:lnTo>
                  <a:lnTo>
                    <a:pt x="10632977" y="7231419"/>
                  </a:lnTo>
                  <a:close/>
                </a:path>
                <a:path w="11962130" h="7343775">
                  <a:moveTo>
                    <a:pt x="10547783" y="7253579"/>
                  </a:moveTo>
                  <a:lnTo>
                    <a:pt x="10538936" y="7253843"/>
                  </a:lnTo>
                  <a:lnTo>
                    <a:pt x="10530907" y="7257504"/>
                  </a:lnTo>
                  <a:lnTo>
                    <a:pt x="10525105" y="7263743"/>
                  </a:lnTo>
                  <a:lnTo>
                    <a:pt x="10522066" y="7271703"/>
                  </a:lnTo>
                  <a:lnTo>
                    <a:pt x="10522287" y="7279268"/>
                  </a:lnTo>
                  <a:lnTo>
                    <a:pt x="10522324" y="7280525"/>
                  </a:lnTo>
                  <a:lnTo>
                    <a:pt x="10525986" y="7288555"/>
                  </a:lnTo>
                  <a:lnTo>
                    <a:pt x="10532227" y="7294357"/>
                  </a:lnTo>
                  <a:lnTo>
                    <a:pt x="10540187" y="7297396"/>
                  </a:lnTo>
                  <a:lnTo>
                    <a:pt x="10549045" y="7297128"/>
                  </a:lnTo>
                  <a:lnTo>
                    <a:pt x="10557079" y="7293467"/>
                  </a:lnTo>
                  <a:lnTo>
                    <a:pt x="10562880" y="7287227"/>
                  </a:lnTo>
                  <a:lnTo>
                    <a:pt x="10565917" y="7279268"/>
                  </a:lnTo>
                  <a:lnTo>
                    <a:pt x="10565694" y="7271703"/>
                  </a:lnTo>
                  <a:lnTo>
                    <a:pt x="10565657" y="7270446"/>
                  </a:lnTo>
                  <a:lnTo>
                    <a:pt x="10561996" y="7262415"/>
                  </a:lnTo>
                  <a:lnTo>
                    <a:pt x="10555754" y="7256615"/>
                  </a:lnTo>
                  <a:lnTo>
                    <a:pt x="10547783" y="7253579"/>
                  </a:lnTo>
                  <a:close/>
                </a:path>
                <a:path w="11962130" h="7343775">
                  <a:moveTo>
                    <a:pt x="10452855" y="7271323"/>
                  </a:moveTo>
                  <a:lnTo>
                    <a:pt x="10444657" y="7274589"/>
                  </a:lnTo>
                  <a:lnTo>
                    <a:pt x="10438561" y="7280539"/>
                  </a:lnTo>
                  <a:lnTo>
                    <a:pt x="10435142" y="7288341"/>
                  </a:lnTo>
                  <a:lnTo>
                    <a:pt x="10434974" y="7297165"/>
                  </a:lnTo>
                  <a:lnTo>
                    <a:pt x="10438233" y="7305364"/>
                  </a:lnTo>
                  <a:lnTo>
                    <a:pt x="10444179" y="7311463"/>
                  </a:lnTo>
                  <a:lnTo>
                    <a:pt x="10451981" y="7314885"/>
                  </a:lnTo>
                  <a:lnTo>
                    <a:pt x="10460856" y="7315048"/>
                  </a:lnTo>
                  <a:lnTo>
                    <a:pt x="10469055" y="7311782"/>
                  </a:lnTo>
                  <a:lnTo>
                    <a:pt x="10475152" y="7305833"/>
                  </a:lnTo>
                  <a:lnTo>
                    <a:pt x="10478574" y="7298030"/>
                  </a:lnTo>
                  <a:lnTo>
                    <a:pt x="10478750" y="7289206"/>
                  </a:lnTo>
                  <a:lnTo>
                    <a:pt x="10475483" y="7281007"/>
                  </a:lnTo>
                  <a:lnTo>
                    <a:pt x="10469527" y="7274910"/>
                  </a:lnTo>
                  <a:lnTo>
                    <a:pt x="10461709" y="7271490"/>
                  </a:lnTo>
                  <a:lnTo>
                    <a:pt x="10452855" y="7271323"/>
                  </a:lnTo>
                  <a:close/>
                </a:path>
                <a:path w="11962130" h="7343775">
                  <a:moveTo>
                    <a:pt x="10366165" y="7284492"/>
                  </a:moveTo>
                  <a:lnTo>
                    <a:pt x="10357798" y="7287298"/>
                  </a:lnTo>
                  <a:lnTo>
                    <a:pt x="10351381" y="7292900"/>
                  </a:lnTo>
                  <a:lnTo>
                    <a:pt x="10347532" y="7300501"/>
                  </a:lnTo>
                  <a:lnTo>
                    <a:pt x="10346874" y="7309302"/>
                  </a:lnTo>
                  <a:lnTo>
                    <a:pt x="10349680" y="7317669"/>
                  </a:lnTo>
                  <a:lnTo>
                    <a:pt x="10355281" y="7324089"/>
                  </a:lnTo>
                  <a:lnTo>
                    <a:pt x="10362883" y="7327939"/>
                  </a:lnTo>
                  <a:lnTo>
                    <a:pt x="10371728" y="7328593"/>
                  </a:lnTo>
                  <a:lnTo>
                    <a:pt x="10380094" y="7325787"/>
                  </a:lnTo>
                  <a:lnTo>
                    <a:pt x="10386512" y="7320185"/>
                  </a:lnTo>
                  <a:lnTo>
                    <a:pt x="10390360" y="7312584"/>
                  </a:lnTo>
                  <a:lnTo>
                    <a:pt x="10391019" y="7303783"/>
                  </a:lnTo>
                  <a:lnTo>
                    <a:pt x="10388218" y="7295416"/>
                  </a:lnTo>
                  <a:lnTo>
                    <a:pt x="10382611" y="7288997"/>
                  </a:lnTo>
                  <a:lnTo>
                    <a:pt x="10374995" y="7285149"/>
                  </a:lnTo>
                  <a:lnTo>
                    <a:pt x="10366165" y="7284492"/>
                  </a:lnTo>
                  <a:close/>
                </a:path>
                <a:path w="11962130" h="7343775">
                  <a:moveTo>
                    <a:pt x="10278497" y="7293968"/>
                  </a:moveTo>
                  <a:lnTo>
                    <a:pt x="10270042" y="7296490"/>
                  </a:lnTo>
                  <a:lnTo>
                    <a:pt x="10263438" y="7301873"/>
                  </a:lnTo>
                  <a:lnTo>
                    <a:pt x="10259334" y="7309340"/>
                  </a:lnTo>
                  <a:lnTo>
                    <a:pt x="10258380" y="7318113"/>
                  </a:lnTo>
                  <a:lnTo>
                    <a:pt x="10260906" y="7326571"/>
                  </a:lnTo>
                  <a:lnTo>
                    <a:pt x="10266289" y="7333175"/>
                  </a:lnTo>
                  <a:lnTo>
                    <a:pt x="10273753" y="7337279"/>
                  </a:lnTo>
                  <a:lnTo>
                    <a:pt x="10282574" y="7338231"/>
                  </a:lnTo>
                  <a:lnTo>
                    <a:pt x="10291028" y="7335708"/>
                  </a:lnTo>
                  <a:lnTo>
                    <a:pt x="10297633" y="7330325"/>
                  </a:lnTo>
                  <a:lnTo>
                    <a:pt x="10301737" y="7322859"/>
                  </a:lnTo>
                  <a:lnTo>
                    <a:pt x="10302690" y="7314085"/>
                  </a:lnTo>
                  <a:lnTo>
                    <a:pt x="10300169" y="7305628"/>
                  </a:lnTo>
                  <a:lnTo>
                    <a:pt x="10294780" y="7299024"/>
                  </a:lnTo>
                  <a:lnTo>
                    <a:pt x="10287297" y="7294921"/>
                  </a:lnTo>
                  <a:lnTo>
                    <a:pt x="10278497" y="7293968"/>
                  </a:lnTo>
                  <a:close/>
                </a:path>
                <a:path w="11962130" h="7343775">
                  <a:moveTo>
                    <a:pt x="10190943" y="7298511"/>
                  </a:moveTo>
                  <a:lnTo>
                    <a:pt x="10182357" y="7300551"/>
                  </a:lnTo>
                  <a:lnTo>
                    <a:pt x="10175459" y="7305552"/>
                  </a:lnTo>
                  <a:lnTo>
                    <a:pt x="10170937" y="7312775"/>
                  </a:lnTo>
                  <a:lnTo>
                    <a:pt x="10169480" y="7321480"/>
                  </a:lnTo>
                  <a:lnTo>
                    <a:pt x="10171521" y="7330067"/>
                  </a:lnTo>
                  <a:lnTo>
                    <a:pt x="10176524" y="7336965"/>
                  </a:lnTo>
                  <a:lnTo>
                    <a:pt x="10183748" y="7341485"/>
                  </a:lnTo>
                  <a:lnTo>
                    <a:pt x="10192492" y="7342934"/>
                  </a:lnTo>
                  <a:lnTo>
                    <a:pt x="10201081" y="7340894"/>
                  </a:lnTo>
                  <a:lnTo>
                    <a:pt x="10207982" y="7335893"/>
                  </a:lnTo>
                  <a:lnTo>
                    <a:pt x="10212504" y="7328670"/>
                  </a:lnTo>
                  <a:lnTo>
                    <a:pt x="10213955" y="7319965"/>
                  </a:lnTo>
                  <a:lnTo>
                    <a:pt x="10211914" y="7311378"/>
                  </a:lnTo>
                  <a:lnTo>
                    <a:pt x="10206907" y="7304480"/>
                  </a:lnTo>
                  <a:lnTo>
                    <a:pt x="10199672" y="7299961"/>
                  </a:lnTo>
                  <a:lnTo>
                    <a:pt x="10190943" y="7298511"/>
                  </a:lnTo>
                  <a:close/>
                </a:path>
                <a:path w="11962130" h="7343775">
                  <a:moveTo>
                    <a:pt x="10102754" y="7299270"/>
                  </a:moveTo>
                  <a:lnTo>
                    <a:pt x="10094106" y="7301016"/>
                  </a:lnTo>
                  <a:lnTo>
                    <a:pt x="10087041" y="7305779"/>
                  </a:lnTo>
                  <a:lnTo>
                    <a:pt x="10082277" y="7312844"/>
                  </a:lnTo>
                  <a:lnTo>
                    <a:pt x="10080529" y="7321495"/>
                  </a:lnTo>
                  <a:lnTo>
                    <a:pt x="10082277" y="7330146"/>
                  </a:lnTo>
                  <a:lnTo>
                    <a:pt x="10087041" y="7337210"/>
                  </a:lnTo>
                  <a:lnTo>
                    <a:pt x="10094106" y="7341973"/>
                  </a:lnTo>
                  <a:lnTo>
                    <a:pt x="10102805" y="7343720"/>
                  </a:lnTo>
                  <a:lnTo>
                    <a:pt x="10111453" y="7341973"/>
                  </a:lnTo>
                  <a:lnTo>
                    <a:pt x="10118518" y="7337210"/>
                  </a:lnTo>
                  <a:lnTo>
                    <a:pt x="10123283" y="7330146"/>
                  </a:lnTo>
                  <a:lnTo>
                    <a:pt x="10125030" y="7321495"/>
                  </a:lnTo>
                  <a:lnTo>
                    <a:pt x="10123282" y="7312844"/>
                  </a:lnTo>
                  <a:lnTo>
                    <a:pt x="10118512" y="7305779"/>
                  </a:lnTo>
                  <a:lnTo>
                    <a:pt x="10111432" y="7301016"/>
                  </a:lnTo>
                  <a:lnTo>
                    <a:pt x="10102754" y="7299270"/>
                  </a:lnTo>
                  <a:close/>
                </a:path>
                <a:path w="11962130" h="7343775">
                  <a:moveTo>
                    <a:pt x="10013816" y="7299270"/>
                  </a:moveTo>
                  <a:lnTo>
                    <a:pt x="10005162" y="7301016"/>
                  </a:lnTo>
                  <a:lnTo>
                    <a:pt x="9998098" y="7305779"/>
                  </a:lnTo>
                  <a:lnTo>
                    <a:pt x="9993337" y="7312844"/>
                  </a:lnTo>
                  <a:lnTo>
                    <a:pt x="9991591" y="7321495"/>
                  </a:lnTo>
                  <a:lnTo>
                    <a:pt x="9993337" y="7330146"/>
                  </a:lnTo>
                  <a:lnTo>
                    <a:pt x="9998098" y="7337210"/>
                  </a:lnTo>
                  <a:lnTo>
                    <a:pt x="10005162" y="7341973"/>
                  </a:lnTo>
                  <a:lnTo>
                    <a:pt x="10013854" y="7343720"/>
                  </a:lnTo>
                  <a:lnTo>
                    <a:pt x="10022508" y="7341973"/>
                  </a:lnTo>
                  <a:lnTo>
                    <a:pt x="10029572" y="7337210"/>
                  </a:lnTo>
                  <a:lnTo>
                    <a:pt x="10034334" y="7330146"/>
                  </a:lnTo>
                  <a:lnTo>
                    <a:pt x="10036079" y="7321495"/>
                  </a:lnTo>
                  <a:lnTo>
                    <a:pt x="10034333" y="7312844"/>
                  </a:lnTo>
                  <a:lnTo>
                    <a:pt x="10029567" y="7305779"/>
                  </a:lnTo>
                  <a:lnTo>
                    <a:pt x="10022492" y="7301016"/>
                  </a:lnTo>
                  <a:lnTo>
                    <a:pt x="10013816" y="7299270"/>
                  </a:lnTo>
                  <a:close/>
                </a:path>
                <a:path w="11962130" h="7343775">
                  <a:moveTo>
                    <a:pt x="9924878" y="7299270"/>
                  </a:moveTo>
                  <a:lnTo>
                    <a:pt x="9916224" y="7301016"/>
                  </a:lnTo>
                  <a:lnTo>
                    <a:pt x="9909160" y="7305779"/>
                  </a:lnTo>
                  <a:lnTo>
                    <a:pt x="9904399" y="7312844"/>
                  </a:lnTo>
                  <a:lnTo>
                    <a:pt x="9902653" y="7321495"/>
                  </a:lnTo>
                  <a:lnTo>
                    <a:pt x="9904399" y="7330146"/>
                  </a:lnTo>
                  <a:lnTo>
                    <a:pt x="9909160" y="7337210"/>
                  </a:lnTo>
                  <a:lnTo>
                    <a:pt x="9916224" y="7341973"/>
                  </a:lnTo>
                  <a:lnTo>
                    <a:pt x="9924916" y="7343720"/>
                  </a:lnTo>
                  <a:lnTo>
                    <a:pt x="9933570" y="7341973"/>
                  </a:lnTo>
                  <a:lnTo>
                    <a:pt x="9940634" y="7337210"/>
                  </a:lnTo>
                  <a:lnTo>
                    <a:pt x="9945395" y="7330146"/>
                  </a:lnTo>
                  <a:lnTo>
                    <a:pt x="9947141" y="7321495"/>
                  </a:lnTo>
                  <a:lnTo>
                    <a:pt x="9945395" y="7312844"/>
                  </a:lnTo>
                  <a:lnTo>
                    <a:pt x="9940629" y="7305779"/>
                  </a:lnTo>
                  <a:lnTo>
                    <a:pt x="9933554" y="7301016"/>
                  </a:lnTo>
                  <a:lnTo>
                    <a:pt x="9924878" y="7299270"/>
                  </a:lnTo>
                  <a:close/>
                </a:path>
                <a:path w="11962130" h="7343775">
                  <a:moveTo>
                    <a:pt x="9835927" y="7299270"/>
                  </a:moveTo>
                  <a:lnTo>
                    <a:pt x="9827279" y="7301016"/>
                  </a:lnTo>
                  <a:lnTo>
                    <a:pt x="9820214" y="7305779"/>
                  </a:lnTo>
                  <a:lnTo>
                    <a:pt x="9815450" y="7312844"/>
                  </a:lnTo>
                  <a:lnTo>
                    <a:pt x="9813702" y="7321495"/>
                  </a:lnTo>
                  <a:lnTo>
                    <a:pt x="9815450" y="7330146"/>
                  </a:lnTo>
                  <a:lnTo>
                    <a:pt x="9820214" y="7337210"/>
                  </a:lnTo>
                  <a:lnTo>
                    <a:pt x="9827279" y="7341973"/>
                  </a:lnTo>
                  <a:lnTo>
                    <a:pt x="9835978" y="7343720"/>
                  </a:lnTo>
                  <a:lnTo>
                    <a:pt x="9844626" y="7341973"/>
                  </a:lnTo>
                  <a:lnTo>
                    <a:pt x="9851691" y="7337210"/>
                  </a:lnTo>
                  <a:lnTo>
                    <a:pt x="9856456" y="7330146"/>
                  </a:lnTo>
                  <a:lnTo>
                    <a:pt x="9858203" y="7321495"/>
                  </a:lnTo>
                  <a:lnTo>
                    <a:pt x="9856455" y="7312844"/>
                  </a:lnTo>
                  <a:lnTo>
                    <a:pt x="9851685" y="7305779"/>
                  </a:lnTo>
                  <a:lnTo>
                    <a:pt x="9844605" y="7301016"/>
                  </a:lnTo>
                  <a:lnTo>
                    <a:pt x="9835927" y="7299270"/>
                  </a:lnTo>
                  <a:close/>
                </a:path>
                <a:path w="11962130" h="7343775">
                  <a:moveTo>
                    <a:pt x="9746989" y="7299270"/>
                  </a:moveTo>
                  <a:lnTo>
                    <a:pt x="9738335" y="7301016"/>
                  </a:lnTo>
                  <a:lnTo>
                    <a:pt x="9731271" y="7305779"/>
                  </a:lnTo>
                  <a:lnTo>
                    <a:pt x="9726510" y="7312844"/>
                  </a:lnTo>
                  <a:lnTo>
                    <a:pt x="9724764" y="7321495"/>
                  </a:lnTo>
                  <a:lnTo>
                    <a:pt x="9726510" y="7330146"/>
                  </a:lnTo>
                  <a:lnTo>
                    <a:pt x="9731271" y="7337210"/>
                  </a:lnTo>
                  <a:lnTo>
                    <a:pt x="9738335" y="7341973"/>
                  </a:lnTo>
                  <a:lnTo>
                    <a:pt x="9747027" y="7343720"/>
                  </a:lnTo>
                  <a:lnTo>
                    <a:pt x="9755681" y="7341973"/>
                  </a:lnTo>
                  <a:lnTo>
                    <a:pt x="9762745" y="7337210"/>
                  </a:lnTo>
                  <a:lnTo>
                    <a:pt x="9767507" y="7330146"/>
                  </a:lnTo>
                  <a:lnTo>
                    <a:pt x="9769252" y="7321495"/>
                  </a:lnTo>
                  <a:lnTo>
                    <a:pt x="9767506" y="7312844"/>
                  </a:lnTo>
                  <a:lnTo>
                    <a:pt x="9762740" y="7305779"/>
                  </a:lnTo>
                  <a:lnTo>
                    <a:pt x="9755665" y="7301016"/>
                  </a:lnTo>
                  <a:lnTo>
                    <a:pt x="9746989" y="7299270"/>
                  </a:lnTo>
                  <a:close/>
                </a:path>
                <a:path w="11962130" h="7343775">
                  <a:moveTo>
                    <a:pt x="9658038" y="7299270"/>
                  </a:moveTo>
                  <a:lnTo>
                    <a:pt x="9649390" y="7301016"/>
                  </a:lnTo>
                  <a:lnTo>
                    <a:pt x="9642325" y="7305779"/>
                  </a:lnTo>
                  <a:lnTo>
                    <a:pt x="9637561" y="7312844"/>
                  </a:lnTo>
                  <a:lnTo>
                    <a:pt x="9635813" y="7321495"/>
                  </a:lnTo>
                  <a:lnTo>
                    <a:pt x="9637561" y="7330146"/>
                  </a:lnTo>
                  <a:lnTo>
                    <a:pt x="9642325" y="7337210"/>
                  </a:lnTo>
                  <a:lnTo>
                    <a:pt x="9649390" y="7341973"/>
                  </a:lnTo>
                  <a:lnTo>
                    <a:pt x="9658089" y="7343720"/>
                  </a:lnTo>
                  <a:lnTo>
                    <a:pt x="9666737" y="7341973"/>
                  </a:lnTo>
                  <a:lnTo>
                    <a:pt x="9673802" y="7337210"/>
                  </a:lnTo>
                  <a:lnTo>
                    <a:pt x="9678567" y="7330146"/>
                  </a:lnTo>
                  <a:lnTo>
                    <a:pt x="9680314" y="7321495"/>
                  </a:lnTo>
                  <a:lnTo>
                    <a:pt x="9678566" y="7312844"/>
                  </a:lnTo>
                  <a:lnTo>
                    <a:pt x="9673796" y="7305779"/>
                  </a:lnTo>
                  <a:lnTo>
                    <a:pt x="9666716" y="7301016"/>
                  </a:lnTo>
                  <a:lnTo>
                    <a:pt x="9658038" y="7299270"/>
                  </a:lnTo>
                  <a:close/>
                </a:path>
                <a:path w="11962130" h="7343775">
                  <a:moveTo>
                    <a:pt x="9569100" y="7299270"/>
                  </a:moveTo>
                  <a:lnTo>
                    <a:pt x="9560447" y="7301016"/>
                  </a:lnTo>
                  <a:lnTo>
                    <a:pt x="9553382" y="7305779"/>
                  </a:lnTo>
                  <a:lnTo>
                    <a:pt x="9548621" y="7312844"/>
                  </a:lnTo>
                  <a:lnTo>
                    <a:pt x="9546875" y="7321495"/>
                  </a:lnTo>
                  <a:lnTo>
                    <a:pt x="9548621" y="7330146"/>
                  </a:lnTo>
                  <a:lnTo>
                    <a:pt x="9553382" y="7337210"/>
                  </a:lnTo>
                  <a:lnTo>
                    <a:pt x="9560447" y="7341973"/>
                  </a:lnTo>
                  <a:lnTo>
                    <a:pt x="9569138" y="7343720"/>
                  </a:lnTo>
                  <a:lnTo>
                    <a:pt x="9577792" y="7341973"/>
                  </a:lnTo>
                  <a:lnTo>
                    <a:pt x="9584856" y="7337210"/>
                  </a:lnTo>
                  <a:lnTo>
                    <a:pt x="9589618" y="7330146"/>
                  </a:lnTo>
                  <a:lnTo>
                    <a:pt x="9591363" y="7321495"/>
                  </a:lnTo>
                  <a:lnTo>
                    <a:pt x="9589617" y="7312844"/>
                  </a:lnTo>
                  <a:lnTo>
                    <a:pt x="9584851" y="7305779"/>
                  </a:lnTo>
                  <a:lnTo>
                    <a:pt x="9577776" y="7301016"/>
                  </a:lnTo>
                  <a:lnTo>
                    <a:pt x="9569100" y="7299270"/>
                  </a:lnTo>
                  <a:close/>
                </a:path>
                <a:path w="11962130" h="7343775">
                  <a:moveTo>
                    <a:pt x="9480149" y="7299270"/>
                  </a:moveTo>
                  <a:lnTo>
                    <a:pt x="9471501" y="7301016"/>
                  </a:lnTo>
                  <a:lnTo>
                    <a:pt x="9464436" y="7305779"/>
                  </a:lnTo>
                  <a:lnTo>
                    <a:pt x="9459672" y="7312844"/>
                  </a:lnTo>
                  <a:lnTo>
                    <a:pt x="9457924" y="7321495"/>
                  </a:lnTo>
                  <a:lnTo>
                    <a:pt x="9459672" y="7330146"/>
                  </a:lnTo>
                  <a:lnTo>
                    <a:pt x="9464436" y="7337210"/>
                  </a:lnTo>
                  <a:lnTo>
                    <a:pt x="9471501" y="7341973"/>
                  </a:lnTo>
                  <a:lnTo>
                    <a:pt x="9480200" y="7343720"/>
                  </a:lnTo>
                  <a:lnTo>
                    <a:pt x="9488849" y="7341973"/>
                  </a:lnTo>
                  <a:lnTo>
                    <a:pt x="9495913" y="7337210"/>
                  </a:lnTo>
                  <a:lnTo>
                    <a:pt x="9500678" y="7330146"/>
                  </a:lnTo>
                  <a:lnTo>
                    <a:pt x="9502425" y="7321495"/>
                  </a:lnTo>
                  <a:lnTo>
                    <a:pt x="9500677" y="7312844"/>
                  </a:lnTo>
                  <a:lnTo>
                    <a:pt x="9495907" y="7305779"/>
                  </a:lnTo>
                  <a:lnTo>
                    <a:pt x="9488827" y="7301016"/>
                  </a:lnTo>
                  <a:lnTo>
                    <a:pt x="9480149" y="7299270"/>
                  </a:lnTo>
                  <a:close/>
                </a:path>
                <a:path w="11962130" h="7343775">
                  <a:moveTo>
                    <a:pt x="9391211" y="7299270"/>
                  </a:moveTo>
                  <a:lnTo>
                    <a:pt x="9382558" y="7301016"/>
                  </a:lnTo>
                  <a:lnTo>
                    <a:pt x="9375494" y="7305779"/>
                  </a:lnTo>
                  <a:lnTo>
                    <a:pt x="9370732" y="7312844"/>
                  </a:lnTo>
                  <a:lnTo>
                    <a:pt x="9368986" y="7321495"/>
                  </a:lnTo>
                  <a:lnTo>
                    <a:pt x="9370732" y="7330146"/>
                  </a:lnTo>
                  <a:lnTo>
                    <a:pt x="9375494" y="7337210"/>
                  </a:lnTo>
                  <a:lnTo>
                    <a:pt x="9382558" y="7341973"/>
                  </a:lnTo>
                  <a:lnTo>
                    <a:pt x="9391249" y="7343720"/>
                  </a:lnTo>
                  <a:lnTo>
                    <a:pt x="9399903" y="7341973"/>
                  </a:lnTo>
                  <a:lnTo>
                    <a:pt x="9406967" y="7337210"/>
                  </a:lnTo>
                  <a:lnTo>
                    <a:pt x="9411729" y="7330146"/>
                  </a:lnTo>
                  <a:lnTo>
                    <a:pt x="9413474" y="7321495"/>
                  </a:lnTo>
                  <a:lnTo>
                    <a:pt x="9411728" y="7312844"/>
                  </a:lnTo>
                  <a:lnTo>
                    <a:pt x="9406963" y="7305779"/>
                  </a:lnTo>
                  <a:lnTo>
                    <a:pt x="9399887" y="7301016"/>
                  </a:lnTo>
                  <a:lnTo>
                    <a:pt x="9391211" y="7299270"/>
                  </a:lnTo>
                  <a:close/>
                </a:path>
                <a:path w="11962130" h="7343775">
                  <a:moveTo>
                    <a:pt x="9302261" y="7299270"/>
                  </a:moveTo>
                  <a:lnTo>
                    <a:pt x="9293612" y="7301016"/>
                  </a:lnTo>
                  <a:lnTo>
                    <a:pt x="9286547" y="7305779"/>
                  </a:lnTo>
                  <a:lnTo>
                    <a:pt x="9281783" y="7312844"/>
                  </a:lnTo>
                  <a:lnTo>
                    <a:pt x="9280036" y="7321495"/>
                  </a:lnTo>
                  <a:lnTo>
                    <a:pt x="9281783" y="7330146"/>
                  </a:lnTo>
                  <a:lnTo>
                    <a:pt x="9286547" y="7337210"/>
                  </a:lnTo>
                  <a:lnTo>
                    <a:pt x="9293612" y="7341973"/>
                  </a:lnTo>
                  <a:lnTo>
                    <a:pt x="9302311" y="7343720"/>
                  </a:lnTo>
                  <a:lnTo>
                    <a:pt x="9310960" y="7341973"/>
                  </a:lnTo>
                  <a:lnTo>
                    <a:pt x="9318024" y="7337210"/>
                  </a:lnTo>
                  <a:lnTo>
                    <a:pt x="9322789" y="7330146"/>
                  </a:lnTo>
                  <a:lnTo>
                    <a:pt x="9324536" y="7321495"/>
                  </a:lnTo>
                  <a:lnTo>
                    <a:pt x="9322788" y="7312844"/>
                  </a:lnTo>
                  <a:lnTo>
                    <a:pt x="9318018" y="7305779"/>
                  </a:lnTo>
                  <a:lnTo>
                    <a:pt x="9310938" y="7301016"/>
                  </a:lnTo>
                  <a:lnTo>
                    <a:pt x="9302261" y="7299270"/>
                  </a:lnTo>
                  <a:close/>
                </a:path>
                <a:path w="11962130" h="7343775">
                  <a:moveTo>
                    <a:pt x="9213320" y="7299270"/>
                  </a:moveTo>
                  <a:lnTo>
                    <a:pt x="9204669" y="7301016"/>
                  </a:lnTo>
                  <a:lnTo>
                    <a:pt x="9197604" y="7305779"/>
                  </a:lnTo>
                  <a:lnTo>
                    <a:pt x="9192841" y="7312844"/>
                  </a:lnTo>
                  <a:lnTo>
                    <a:pt x="9191095" y="7321495"/>
                  </a:lnTo>
                  <a:lnTo>
                    <a:pt x="9192841" y="7330146"/>
                  </a:lnTo>
                  <a:lnTo>
                    <a:pt x="9197604" y="7337210"/>
                  </a:lnTo>
                  <a:lnTo>
                    <a:pt x="9204669" y="7341973"/>
                  </a:lnTo>
                  <a:lnTo>
                    <a:pt x="9213364" y="7343720"/>
                  </a:lnTo>
                  <a:lnTo>
                    <a:pt x="9222015" y="7341973"/>
                  </a:lnTo>
                  <a:lnTo>
                    <a:pt x="9229078" y="7337210"/>
                  </a:lnTo>
                  <a:lnTo>
                    <a:pt x="9233840" y="7330146"/>
                  </a:lnTo>
                  <a:lnTo>
                    <a:pt x="9235586" y="7321495"/>
                  </a:lnTo>
                  <a:lnTo>
                    <a:pt x="9233839" y="7312844"/>
                  </a:lnTo>
                  <a:lnTo>
                    <a:pt x="9229072" y="7305779"/>
                  </a:lnTo>
                  <a:lnTo>
                    <a:pt x="9221996" y="7301016"/>
                  </a:lnTo>
                  <a:lnTo>
                    <a:pt x="9213320" y="7299270"/>
                  </a:lnTo>
                  <a:close/>
                </a:path>
                <a:path w="11962130" h="7343775">
                  <a:moveTo>
                    <a:pt x="9124377" y="7299270"/>
                  </a:moveTo>
                  <a:lnTo>
                    <a:pt x="9115725" y="7301016"/>
                  </a:lnTo>
                  <a:lnTo>
                    <a:pt x="9108661" y="7305779"/>
                  </a:lnTo>
                  <a:lnTo>
                    <a:pt x="9103898" y="7312844"/>
                  </a:lnTo>
                  <a:lnTo>
                    <a:pt x="9102152" y="7321495"/>
                  </a:lnTo>
                  <a:lnTo>
                    <a:pt x="9103898" y="7330146"/>
                  </a:lnTo>
                  <a:lnTo>
                    <a:pt x="9108661" y="7337210"/>
                  </a:lnTo>
                  <a:lnTo>
                    <a:pt x="9115725" y="7341973"/>
                  </a:lnTo>
                  <a:lnTo>
                    <a:pt x="9124420" y="7343720"/>
                  </a:lnTo>
                  <a:lnTo>
                    <a:pt x="9133071" y="7341973"/>
                  </a:lnTo>
                  <a:lnTo>
                    <a:pt x="9140136" y="7337210"/>
                  </a:lnTo>
                  <a:lnTo>
                    <a:pt x="9144899" y="7330146"/>
                  </a:lnTo>
                  <a:lnTo>
                    <a:pt x="9146645" y="7321495"/>
                  </a:lnTo>
                  <a:lnTo>
                    <a:pt x="9144898" y="7312844"/>
                  </a:lnTo>
                  <a:lnTo>
                    <a:pt x="9140130" y="7305779"/>
                  </a:lnTo>
                  <a:lnTo>
                    <a:pt x="9133053" y="7301016"/>
                  </a:lnTo>
                  <a:lnTo>
                    <a:pt x="9124377" y="7299270"/>
                  </a:lnTo>
                  <a:close/>
                </a:path>
                <a:path w="11962130" h="7343775">
                  <a:moveTo>
                    <a:pt x="9035432" y="7299270"/>
                  </a:moveTo>
                  <a:lnTo>
                    <a:pt x="9026781" y="7301016"/>
                  </a:lnTo>
                  <a:lnTo>
                    <a:pt x="9019717" y="7305779"/>
                  </a:lnTo>
                  <a:lnTo>
                    <a:pt x="9014954" y="7312844"/>
                  </a:lnTo>
                  <a:lnTo>
                    <a:pt x="9013207" y="7321495"/>
                  </a:lnTo>
                  <a:lnTo>
                    <a:pt x="9014954" y="7330146"/>
                  </a:lnTo>
                  <a:lnTo>
                    <a:pt x="9019717" y="7337210"/>
                  </a:lnTo>
                  <a:lnTo>
                    <a:pt x="9026781" y="7341973"/>
                  </a:lnTo>
                  <a:lnTo>
                    <a:pt x="9035477" y="7343720"/>
                  </a:lnTo>
                  <a:lnTo>
                    <a:pt x="9044128" y="7341973"/>
                  </a:lnTo>
                  <a:lnTo>
                    <a:pt x="9051192" y="7337210"/>
                  </a:lnTo>
                  <a:lnTo>
                    <a:pt x="9055955" y="7330146"/>
                  </a:lnTo>
                  <a:lnTo>
                    <a:pt x="9057702" y="7321495"/>
                  </a:lnTo>
                  <a:lnTo>
                    <a:pt x="9055954" y="7312844"/>
                  </a:lnTo>
                  <a:lnTo>
                    <a:pt x="9051187" y="7305779"/>
                  </a:lnTo>
                  <a:lnTo>
                    <a:pt x="9044109" y="7301016"/>
                  </a:lnTo>
                  <a:lnTo>
                    <a:pt x="9035432" y="7299270"/>
                  </a:lnTo>
                  <a:close/>
                </a:path>
                <a:path w="11962130" h="7343775">
                  <a:moveTo>
                    <a:pt x="8946488" y="7299270"/>
                  </a:moveTo>
                  <a:lnTo>
                    <a:pt x="8937837" y="7301016"/>
                  </a:lnTo>
                  <a:lnTo>
                    <a:pt x="8930772" y="7305779"/>
                  </a:lnTo>
                  <a:lnTo>
                    <a:pt x="8926009" y="7312844"/>
                  </a:lnTo>
                  <a:lnTo>
                    <a:pt x="8924263" y="7321495"/>
                  </a:lnTo>
                  <a:lnTo>
                    <a:pt x="8926009" y="7330146"/>
                  </a:lnTo>
                  <a:lnTo>
                    <a:pt x="8930772" y="7337210"/>
                  </a:lnTo>
                  <a:lnTo>
                    <a:pt x="8937837" y="7341973"/>
                  </a:lnTo>
                  <a:lnTo>
                    <a:pt x="8946532" y="7343720"/>
                  </a:lnTo>
                  <a:lnTo>
                    <a:pt x="8955183" y="7341973"/>
                  </a:lnTo>
                  <a:lnTo>
                    <a:pt x="8962248" y="7337210"/>
                  </a:lnTo>
                  <a:lnTo>
                    <a:pt x="8967011" y="7330146"/>
                  </a:lnTo>
                  <a:lnTo>
                    <a:pt x="8968757" y="7321495"/>
                  </a:lnTo>
                  <a:lnTo>
                    <a:pt x="8967010" y="7312844"/>
                  </a:lnTo>
                  <a:lnTo>
                    <a:pt x="8962242" y="7305779"/>
                  </a:lnTo>
                  <a:lnTo>
                    <a:pt x="8955165" y="7301016"/>
                  </a:lnTo>
                  <a:lnTo>
                    <a:pt x="8946488" y="7299270"/>
                  </a:lnTo>
                  <a:close/>
                </a:path>
                <a:path w="11962130" h="7343775">
                  <a:moveTo>
                    <a:pt x="8857545" y="7299270"/>
                  </a:moveTo>
                  <a:lnTo>
                    <a:pt x="8848893" y="7301016"/>
                  </a:lnTo>
                  <a:lnTo>
                    <a:pt x="8841829" y="7305779"/>
                  </a:lnTo>
                  <a:lnTo>
                    <a:pt x="8837066" y="7312844"/>
                  </a:lnTo>
                  <a:lnTo>
                    <a:pt x="8835320" y="7321495"/>
                  </a:lnTo>
                  <a:lnTo>
                    <a:pt x="8837066" y="7330146"/>
                  </a:lnTo>
                  <a:lnTo>
                    <a:pt x="8841829" y="7337210"/>
                  </a:lnTo>
                  <a:lnTo>
                    <a:pt x="8848893" y="7341973"/>
                  </a:lnTo>
                  <a:lnTo>
                    <a:pt x="8857588" y="7343720"/>
                  </a:lnTo>
                  <a:lnTo>
                    <a:pt x="8866239" y="7341973"/>
                  </a:lnTo>
                  <a:lnTo>
                    <a:pt x="8873304" y="7337210"/>
                  </a:lnTo>
                  <a:lnTo>
                    <a:pt x="8878066" y="7330146"/>
                  </a:lnTo>
                  <a:lnTo>
                    <a:pt x="8879813" y="7321495"/>
                  </a:lnTo>
                  <a:lnTo>
                    <a:pt x="8878066" y="7312844"/>
                  </a:lnTo>
                  <a:lnTo>
                    <a:pt x="8873298" y="7305779"/>
                  </a:lnTo>
                  <a:lnTo>
                    <a:pt x="8866221" y="7301016"/>
                  </a:lnTo>
                  <a:lnTo>
                    <a:pt x="8857545" y="7299270"/>
                  </a:lnTo>
                  <a:close/>
                </a:path>
                <a:path w="11962130" h="7343775">
                  <a:moveTo>
                    <a:pt x="8768600" y="7299270"/>
                  </a:moveTo>
                  <a:lnTo>
                    <a:pt x="8759949" y="7301016"/>
                  </a:lnTo>
                  <a:lnTo>
                    <a:pt x="8752885" y="7305779"/>
                  </a:lnTo>
                  <a:lnTo>
                    <a:pt x="8748122" y="7312844"/>
                  </a:lnTo>
                  <a:lnTo>
                    <a:pt x="8746375" y="7321495"/>
                  </a:lnTo>
                  <a:lnTo>
                    <a:pt x="8748122" y="7330146"/>
                  </a:lnTo>
                  <a:lnTo>
                    <a:pt x="8752885" y="7337210"/>
                  </a:lnTo>
                  <a:lnTo>
                    <a:pt x="8759949" y="7341973"/>
                  </a:lnTo>
                  <a:lnTo>
                    <a:pt x="8768645" y="7343720"/>
                  </a:lnTo>
                  <a:lnTo>
                    <a:pt x="8777296" y="7341973"/>
                  </a:lnTo>
                  <a:lnTo>
                    <a:pt x="8784360" y="7337210"/>
                  </a:lnTo>
                  <a:lnTo>
                    <a:pt x="8789123" y="7330146"/>
                  </a:lnTo>
                  <a:lnTo>
                    <a:pt x="8790870" y="7321495"/>
                  </a:lnTo>
                  <a:lnTo>
                    <a:pt x="8789122" y="7312844"/>
                  </a:lnTo>
                  <a:lnTo>
                    <a:pt x="8784355" y="7305779"/>
                  </a:lnTo>
                  <a:lnTo>
                    <a:pt x="8777277" y="7301016"/>
                  </a:lnTo>
                  <a:lnTo>
                    <a:pt x="8768600" y="7299270"/>
                  </a:lnTo>
                  <a:close/>
                </a:path>
                <a:path w="11962130" h="7343775">
                  <a:moveTo>
                    <a:pt x="8679657" y="7299270"/>
                  </a:moveTo>
                  <a:lnTo>
                    <a:pt x="8671006" y="7301016"/>
                  </a:lnTo>
                  <a:lnTo>
                    <a:pt x="8663941" y="7305779"/>
                  </a:lnTo>
                  <a:lnTo>
                    <a:pt x="8659178" y="7312844"/>
                  </a:lnTo>
                  <a:lnTo>
                    <a:pt x="8657432" y="7321495"/>
                  </a:lnTo>
                  <a:lnTo>
                    <a:pt x="8659178" y="7330146"/>
                  </a:lnTo>
                  <a:lnTo>
                    <a:pt x="8663941" y="7337210"/>
                  </a:lnTo>
                  <a:lnTo>
                    <a:pt x="8671006" y="7341973"/>
                  </a:lnTo>
                  <a:lnTo>
                    <a:pt x="8679700" y="7343720"/>
                  </a:lnTo>
                  <a:lnTo>
                    <a:pt x="8688352" y="7341973"/>
                  </a:lnTo>
                  <a:lnTo>
                    <a:pt x="8695416" y="7337210"/>
                  </a:lnTo>
                  <a:lnTo>
                    <a:pt x="8700179" y="7330146"/>
                  </a:lnTo>
                  <a:lnTo>
                    <a:pt x="8701925" y="7321495"/>
                  </a:lnTo>
                  <a:lnTo>
                    <a:pt x="8700178" y="7312844"/>
                  </a:lnTo>
                  <a:lnTo>
                    <a:pt x="8695411" y="7305779"/>
                  </a:lnTo>
                  <a:lnTo>
                    <a:pt x="8688334" y="7301016"/>
                  </a:lnTo>
                  <a:lnTo>
                    <a:pt x="8679657" y="7299270"/>
                  </a:lnTo>
                  <a:close/>
                </a:path>
                <a:path w="11962130" h="7343775">
                  <a:moveTo>
                    <a:pt x="8590713" y="7299270"/>
                  </a:moveTo>
                  <a:lnTo>
                    <a:pt x="8582062" y="7301016"/>
                  </a:lnTo>
                  <a:lnTo>
                    <a:pt x="8574997" y="7305779"/>
                  </a:lnTo>
                  <a:lnTo>
                    <a:pt x="8570234" y="7312844"/>
                  </a:lnTo>
                  <a:lnTo>
                    <a:pt x="8568488" y="7321495"/>
                  </a:lnTo>
                  <a:lnTo>
                    <a:pt x="8570234" y="7330146"/>
                  </a:lnTo>
                  <a:lnTo>
                    <a:pt x="8574997" y="7337210"/>
                  </a:lnTo>
                  <a:lnTo>
                    <a:pt x="8582062" y="7341973"/>
                  </a:lnTo>
                  <a:lnTo>
                    <a:pt x="8590757" y="7343720"/>
                  </a:lnTo>
                  <a:lnTo>
                    <a:pt x="8599408" y="7341973"/>
                  </a:lnTo>
                  <a:lnTo>
                    <a:pt x="8606472" y="7337210"/>
                  </a:lnTo>
                  <a:lnTo>
                    <a:pt x="8611235" y="7330146"/>
                  </a:lnTo>
                  <a:lnTo>
                    <a:pt x="8612982" y="7321495"/>
                  </a:lnTo>
                  <a:lnTo>
                    <a:pt x="8611235" y="7312844"/>
                  </a:lnTo>
                  <a:lnTo>
                    <a:pt x="8606467" y="7305779"/>
                  </a:lnTo>
                  <a:lnTo>
                    <a:pt x="8599389" y="7301016"/>
                  </a:lnTo>
                  <a:lnTo>
                    <a:pt x="8590713" y="7299270"/>
                  </a:lnTo>
                  <a:close/>
                </a:path>
                <a:path w="11962130" h="7343775">
                  <a:moveTo>
                    <a:pt x="8501768" y="7299270"/>
                  </a:moveTo>
                  <a:lnTo>
                    <a:pt x="8493117" y="7301016"/>
                  </a:lnTo>
                  <a:lnTo>
                    <a:pt x="8486053" y="7305779"/>
                  </a:lnTo>
                  <a:lnTo>
                    <a:pt x="8481290" y="7312844"/>
                  </a:lnTo>
                  <a:lnTo>
                    <a:pt x="8479543" y="7321495"/>
                  </a:lnTo>
                  <a:lnTo>
                    <a:pt x="8481290" y="7330146"/>
                  </a:lnTo>
                  <a:lnTo>
                    <a:pt x="8486053" y="7337210"/>
                  </a:lnTo>
                  <a:lnTo>
                    <a:pt x="8493117" y="7341973"/>
                  </a:lnTo>
                  <a:lnTo>
                    <a:pt x="8501813" y="7343720"/>
                  </a:lnTo>
                  <a:lnTo>
                    <a:pt x="8510464" y="7341973"/>
                  </a:lnTo>
                  <a:lnTo>
                    <a:pt x="8517528" y="7337210"/>
                  </a:lnTo>
                  <a:lnTo>
                    <a:pt x="8522291" y="7330146"/>
                  </a:lnTo>
                  <a:lnTo>
                    <a:pt x="8524038" y="7321495"/>
                  </a:lnTo>
                  <a:lnTo>
                    <a:pt x="8522290" y="7312844"/>
                  </a:lnTo>
                  <a:lnTo>
                    <a:pt x="8517522" y="7305779"/>
                  </a:lnTo>
                  <a:lnTo>
                    <a:pt x="8510445" y="7301016"/>
                  </a:lnTo>
                  <a:lnTo>
                    <a:pt x="8501768" y="7299270"/>
                  </a:lnTo>
                  <a:close/>
                </a:path>
                <a:path w="11962130" h="7343775">
                  <a:moveTo>
                    <a:pt x="8412825" y="7299270"/>
                  </a:moveTo>
                  <a:lnTo>
                    <a:pt x="8404174" y="7301016"/>
                  </a:lnTo>
                  <a:lnTo>
                    <a:pt x="8397109" y="7305779"/>
                  </a:lnTo>
                  <a:lnTo>
                    <a:pt x="8392346" y="7312844"/>
                  </a:lnTo>
                  <a:lnTo>
                    <a:pt x="8390600" y="7321495"/>
                  </a:lnTo>
                  <a:lnTo>
                    <a:pt x="8392346" y="7330146"/>
                  </a:lnTo>
                  <a:lnTo>
                    <a:pt x="8397109" y="7337210"/>
                  </a:lnTo>
                  <a:lnTo>
                    <a:pt x="8404174" y="7341973"/>
                  </a:lnTo>
                  <a:lnTo>
                    <a:pt x="8412868" y="7343720"/>
                  </a:lnTo>
                  <a:lnTo>
                    <a:pt x="8421520" y="7341973"/>
                  </a:lnTo>
                  <a:lnTo>
                    <a:pt x="8428584" y="7337210"/>
                  </a:lnTo>
                  <a:lnTo>
                    <a:pt x="8433347" y="7330146"/>
                  </a:lnTo>
                  <a:lnTo>
                    <a:pt x="8435093" y="7321495"/>
                  </a:lnTo>
                  <a:lnTo>
                    <a:pt x="8433346" y="7312844"/>
                  </a:lnTo>
                  <a:lnTo>
                    <a:pt x="8428579" y="7305779"/>
                  </a:lnTo>
                  <a:lnTo>
                    <a:pt x="8421501" y="7301016"/>
                  </a:lnTo>
                  <a:lnTo>
                    <a:pt x="8412825" y="7299270"/>
                  </a:lnTo>
                  <a:close/>
                </a:path>
                <a:path w="11962130" h="7343775">
                  <a:moveTo>
                    <a:pt x="8323880" y="7299270"/>
                  </a:moveTo>
                  <a:lnTo>
                    <a:pt x="8315230" y="7301016"/>
                  </a:lnTo>
                  <a:lnTo>
                    <a:pt x="8308165" y="7305779"/>
                  </a:lnTo>
                  <a:lnTo>
                    <a:pt x="8303402" y="7312844"/>
                  </a:lnTo>
                  <a:lnTo>
                    <a:pt x="8301655" y="7321495"/>
                  </a:lnTo>
                  <a:lnTo>
                    <a:pt x="8303402" y="7330146"/>
                  </a:lnTo>
                  <a:lnTo>
                    <a:pt x="8308165" y="7337210"/>
                  </a:lnTo>
                  <a:lnTo>
                    <a:pt x="8315230" y="7341973"/>
                  </a:lnTo>
                  <a:lnTo>
                    <a:pt x="8323925" y="7343720"/>
                  </a:lnTo>
                  <a:lnTo>
                    <a:pt x="8332576" y="7341973"/>
                  </a:lnTo>
                  <a:lnTo>
                    <a:pt x="8339640" y="7337210"/>
                  </a:lnTo>
                  <a:lnTo>
                    <a:pt x="8344403" y="7330146"/>
                  </a:lnTo>
                  <a:lnTo>
                    <a:pt x="8346150" y="7321495"/>
                  </a:lnTo>
                  <a:lnTo>
                    <a:pt x="8344403" y="7312844"/>
                  </a:lnTo>
                  <a:lnTo>
                    <a:pt x="8339635" y="7305779"/>
                  </a:lnTo>
                  <a:lnTo>
                    <a:pt x="8332557" y="7301016"/>
                  </a:lnTo>
                  <a:lnTo>
                    <a:pt x="8323880" y="7299270"/>
                  </a:lnTo>
                  <a:close/>
                </a:path>
                <a:path w="11962130" h="7343775">
                  <a:moveTo>
                    <a:pt x="8234936" y="7299270"/>
                  </a:moveTo>
                  <a:lnTo>
                    <a:pt x="8226285" y="7301016"/>
                  </a:lnTo>
                  <a:lnTo>
                    <a:pt x="8219221" y="7305779"/>
                  </a:lnTo>
                  <a:lnTo>
                    <a:pt x="8214458" y="7312844"/>
                  </a:lnTo>
                  <a:lnTo>
                    <a:pt x="8212711" y="7321495"/>
                  </a:lnTo>
                  <a:lnTo>
                    <a:pt x="8214458" y="7330146"/>
                  </a:lnTo>
                  <a:lnTo>
                    <a:pt x="8219221" y="7337210"/>
                  </a:lnTo>
                  <a:lnTo>
                    <a:pt x="8226285" y="7341973"/>
                  </a:lnTo>
                  <a:lnTo>
                    <a:pt x="8234980" y="7343720"/>
                  </a:lnTo>
                  <a:lnTo>
                    <a:pt x="8243631" y="7341973"/>
                  </a:lnTo>
                  <a:lnTo>
                    <a:pt x="8250696" y="7337210"/>
                  </a:lnTo>
                  <a:lnTo>
                    <a:pt x="8255459" y="7330146"/>
                  </a:lnTo>
                  <a:lnTo>
                    <a:pt x="8257205" y="7321495"/>
                  </a:lnTo>
                  <a:lnTo>
                    <a:pt x="8255458" y="7312844"/>
                  </a:lnTo>
                  <a:lnTo>
                    <a:pt x="8250690" y="7305779"/>
                  </a:lnTo>
                  <a:lnTo>
                    <a:pt x="8243613" y="7301016"/>
                  </a:lnTo>
                  <a:lnTo>
                    <a:pt x="8234936" y="7299270"/>
                  </a:lnTo>
                  <a:close/>
                </a:path>
                <a:path w="11962130" h="7343775">
                  <a:moveTo>
                    <a:pt x="8145992" y="7299270"/>
                  </a:moveTo>
                  <a:lnTo>
                    <a:pt x="8137341" y="7301016"/>
                  </a:lnTo>
                  <a:lnTo>
                    <a:pt x="8130276" y="7305779"/>
                  </a:lnTo>
                  <a:lnTo>
                    <a:pt x="8125513" y="7312844"/>
                  </a:lnTo>
                  <a:lnTo>
                    <a:pt x="8123767" y="7321495"/>
                  </a:lnTo>
                  <a:lnTo>
                    <a:pt x="8125513" y="7330146"/>
                  </a:lnTo>
                  <a:lnTo>
                    <a:pt x="8130276" y="7337210"/>
                  </a:lnTo>
                  <a:lnTo>
                    <a:pt x="8137341" y="7341973"/>
                  </a:lnTo>
                  <a:lnTo>
                    <a:pt x="8146036" y="7343720"/>
                  </a:lnTo>
                  <a:lnTo>
                    <a:pt x="8154687" y="7341973"/>
                  </a:lnTo>
                  <a:lnTo>
                    <a:pt x="8161751" y="7337210"/>
                  </a:lnTo>
                  <a:lnTo>
                    <a:pt x="8166514" y="7330146"/>
                  </a:lnTo>
                  <a:lnTo>
                    <a:pt x="8168261" y="7321495"/>
                  </a:lnTo>
                  <a:lnTo>
                    <a:pt x="8166514" y="7312844"/>
                  </a:lnTo>
                  <a:lnTo>
                    <a:pt x="8161746" y="7305779"/>
                  </a:lnTo>
                  <a:lnTo>
                    <a:pt x="8154668" y="7301016"/>
                  </a:lnTo>
                  <a:lnTo>
                    <a:pt x="8145992" y="7299270"/>
                  </a:lnTo>
                  <a:close/>
                </a:path>
                <a:path w="11962130" h="7343775">
                  <a:moveTo>
                    <a:pt x="8057046" y="7299270"/>
                  </a:moveTo>
                  <a:lnTo>
                    <a:pt x="8048395" y="7301016"/>
                  </a:lnTo>
                  <a:lnTo>
                    <a:pt x="8041331" y="7305779"/>
                  </a:lnTo>
                  <a:lnTo>
                    <a:pt x="8036568" y="7312844"/>
                  </a:lnTo>
                  <a:lnTo>
                    <a:pt x="8034821" y="7321495"/>
                  </a:lnTo>
                  <a:lnTo>
                    <a:pt x="8036568" y="7330146"/>
                  </a:lnTo>
                  <a:lnTo>
                    <a:pt x="8041331" y="7337210"/>
                  </a:lnTo>
                  <a:lnTo>
                    <a:pt x="8048395" y="7341973"/>
                  </a:lnTo>
                  <a:lnTo>
                    <a:pt x="8057092" y="7343720"/>
                  </a:lnTo>
                  <a:lnTo>
                    <a:pt x="8065742" y="7341973"/>
                  </a:lnTo>
                  <a:lnTo>
                    <a:pt x="8072807" y="7337210"/>
                  </a:lnTo>
                  <a:lnTo>
                    <a:pt x="8077570" y="7330146"/>
                  </a:lnTo>
                  <a:lnTo>
                    <a:pt x="8079317" y="7321495"/>
                  </a:lnTo>
                  <a:lnTo>
                    <a:pt x="8077569" y="7312844"/>
                  </a:lnTo>
                  <a:lnTo>
                    <a:pt x="8072801" y="7305779"/>
                  </a:lnTo>
                  <a:lnTo>
                    <a:pt x="8065723" y="7301016"/>
                  </a:lnTo>
                  <a:lnTo>
                    <a:pt x="8057046" y="7299270"/>
                  </a:lnTo>
                  <a:close/>
                </a:path>
                <a:path w="11962130" h="7343775">
                  <a:moveTo>
                    <a:pt x="7968101" y="7299270"/>
                  </a:moveTo>
                  <a:lnTo>
                    <a:pt x="7959450" y="7301016"/>
                  </a:lnTo>
                  <a:lnTo>
                    <a:pt x="7952386" y="7305779"/>
                  </a:lnTo>
                  <a:lnTo>
                    <a:pt x="7947623" y="7312844"/>
                  </a:lnTo>
                  <a:lnTo>
                    <a:pt x="7945876" y="7321495"/>
                  </a:lnTo>
                  <a:lnTo>
                    <a:pt x="7947623" y="7330146"/>
                  </a:lnTo>
                  <a:lnTo>
                    <a:pt x="7952386" y="7337210"/>
                  </a:lnTo>
                  <a:lnTo>
                    <a:pt x="7959450" y="7341973"/>
                  </a:lnTo>
                  <a:lnTo>
                    <a:pt x="7968146" y="7343720"/>
                  </a:lnTo>
                  <a:lnTo>
                    <a:pt x="7976797" y="7341973"/>
                  </a:lnTo>
                  <a:lnTo>
                    <a:pt x="7983861" y="7337210"/>
                  </a:lnTo>
                  <a:lnTo>
                    <a:pt x="7988624" y="7330146"/>
                  </a:lnTo>
                  <a:lnTo>
                    <a:pt x="7990371" y="7321495"/>
                  </a:lnTo>
                  <a:lnTo>
                    <a:pt x="7988624" y="7312844"/>
                  </a:lnTo>
                  <a:lnTo>
                    <a:pt x="7983856" y="7305779"/>
                  </a:lnTo>
                  <a:lnTo>
                    <a:pt x="7976778" y="7301016"/>
                  </a:lnTo>
                  <a:lnTo>
                    <a:pt x="7968101" y="7299270"/>
                  </a:lnTo>
                  <a:close/>
                </a:path>
                <a:path w="11962130" h="7343775">
                  <a:moveTo>
                    <a:pt x="7879157" y="7299270"/>
                  </a:moveTo>
                  <a:lnTo>
                    <a:pt x="7870506" y="7301016"/>
                  </a:lnTo>
                  <a:lnTo>
                    <a:pt x="7863442" y="7305779"/>
                  </a:lnTo>
                  <a:lnTo>
                    <a:pt x="7858679" y="7312844"/>
                  </a:lnTo>
                  <a:lnTo>
                    <a:pt x="7856932" y="7321495"/>
                  </a:lnTo>
                  <a:lnTo>
                    <a:pt x="7858679" y="7330146"/>
                  </a:lnTo>
                  <a:lnTo>
                    <a:pt x="7863442" y="7337210"/>
                  </a:lnTo>
                  <a:lnTo>
                    <a:pt x="7870506" y="7341973"/>
                  </a:lnTo>
                  <a:lnTo>
                    <a:pt x="7879201" y="7343720"/>
                  </a:lnTo>
                  <a:lnTo>
                    <a:pt x="7887852" y="7341973"/>
                  </a:lnTo>
                  <a:lnTo>
                    <a:pt x="7894917" y="7337210"/>
                  </a:lnTo>
                  <a:lnTo>
                    <a:pt x="7899680" y="7330146"/>
                  </a:lnTo>
                  <a:lnTo>
                    <a:pt x="7901426" y="7321495"/>
                  </a:lnTo>
                  <a:lnTo>
                    <a:pt x="7899679" y="7312844"/>
                  </a:lnTo>
                  <a:lnTo>
                    <a:pt x="7894911" y="7305779"/>
                  </a:lnTo>
                  <a:lnTo>
                    <a:pt x="7887834" y="7301016"/>
                  </a:lnTo>
                  <a:lnTo>
                    <a:pt x="7879157" y="7299270"/>
                  </a:lnTo>
                  <a:close/>
                </a:path>
                <a:path w="11962130" h="7343775">
                  <a:moveTo>
                    <a:pt x="7790213" y="7299270"/>
                  </a:moveTo>
                  <a:lnTo>
                    <a:pt x="7781562" y="7301016"/>
                  </a:lnTo>
                  <a:lnTo>
                    <a:pt x="7774497" y="7305779"/>
                  </a:lnTo>
                  <a:lnTo>
                    <a:pt x="7769734" y="7312844"/>
                  </a:lnTo>
                  <a:lnTo>
                    <a:pt x="7767988" y="7321495"/>
                  </a:lnTo>
                  <a:lnTo>
                    <a:pt x="7769734" y="7330146"/>
                  </a:lnTo>
                  <a:lnTo>
                    <a:pt x="7774497" y="7337210"/>
                  </a:lnTo>
                  <a:lnTo>
                    <a:pt x="7781562" y="7341973"/>
                  </a:lnTo>
                  <a:lnTo>
                    <a:pt x="7790257" y="7343720"/>
                  </a:lnTo>
                  <a:lnTo>
                    <a:pt x="7798908" y="7341973"/>
                  </a:lnTo>
                  <a:lnTo>
                    <a:pt x="7805972" y="7337210"/>
                  </a:lnTo>
                  <a:lnTo>
                    <a:pt x="7810735" y="7330146"/>
                  </a:lnTo>
                  <a:lnTo>
                    <a:pt x="7812482" y="7321495"/>
                  </a:lnTo>
                  <a:lnTo>
                    <a:pt x="7810735" y="7312844"/>
                  </a:lnTo>
                  <a:lnTo>
                    <a:pt x="7805967" y="7305779"/>
                  </a:lnTo>
                  <a:lnTo>
                    <a:pt x="7798889" y="7301016"/>
                  </a:lnTo>
                  <a:lnTo>
                    <a:pt x="7790213" y="7299270"/>
                  </a:lnTo>
                  <a:close/>
                </a:path>
                <a:path w="11962130" h="7343775">
                  <a:moveTo>
                    <a:pt x="7701268" y="7299270"/>
                  </a:moveTo>
                  <a:lnTo>
                    <a:pt x="7692617" y="7301016"/>
                  </a:lnTo>
                  <a:lnTo>
                    <a:pt x="7685553" y="7305779"/>
                  </a:lnTo>
                  <a:lnTo>
                    <a:pt x="7680790" y="7312844"/>
                  </a:lnTo>
                  <a:lnTo>
                    <a:pt x="7679043" y="7321495"/>
                  </a:lnTo>
                  <a:lnTo>
                    <a:pt x="7680790" y="7330146"/>
                  </a:lnTo>
                  <a:lnTo>
                    <a:pt x="7685553" y="7337210"/>
                  </a:lnTo>
                  <a:lnTo>
                    <a:pt x="7692617" y="7341973"/>
                  </a:lnTo>
                  <a:lnTo>
                    <a:pt x="7701313" y="7343720"/>
                  </a:lnTo>
                  <a:lnTo>
                    <a:pt x="7709964" y="7341973"/>
                  </a:lnTo>
                  <a:lnTo>
                    <a:pt x="7717028" y="7337210"/>
                  </a:lnTo>
                  <a:lnTo>
                    <a:pt x="7721791" y="7330146"/>
                  </a:lnTo>
                  <a:lnTo>
                    <a:pt x="7723538" y="7321495"/>
                  </a:lnTo>
                  <a:lnTo>
                    <a:pt x="7721790" y="7312844"/>
                  </a:lnTo>
                  <a:lnTo>
                    <a:pt x="7717022" y="7305779"/>
                  </a:lnTo>
                  <a:lnTo>
                    <a:pt x="7709945" y="7301016"/>
                  </a:lnTo>
                  <a:lnTo>
                    <a:pt x="7701268" y="7299270"/>
                  </a:lnTo>
                  <a:close/>
                </a:path>
                <a:path w="11962130" h="7343775">
                  <a:moveTo>
                    <a:pt x="7612324" y="7299270"/>
                  </a:moveTo>
                  <a:lnTo>
                    <a:pt x="7603673" y="7301016"/>
                  </a:lnTo>
                  <a:lnTo>
                    <a:pt x="7596608" y="7305779"/>
                  </a:lnTo>
                  <a:lnTo>
                    <a:pt x="7591845" y="7312844"/>
                  </a:lnTo>
                  <a:lnTo>
                    <a:pt x="7590099" y="7321495"/>
                  </a:lnTo>
                  <a:lnTo>
                    <a:pt x="7591845" y="7330146"/>
                  </a:lnTo>
                  <a:lnTo>
                    <a:pt x="7596608" y="7337210"/>
                  </a:lnTo>
                  <a:lnTo>
                    <a:pt x="7603673" y="7341973"/>
                  </a:lnTo>
                  <a:lnTo>
                    <a:pt x="7612368" y="7343720"/>
                  </a:lnTo>
                  <a:lnTo>
                    <a:pt x="7621019" y="7341973"/>
                  </a:lnTo>
                  <a:lnTo>
                    <a:pt x="7628084" y="7337210"/>
                  </a:lnTo>
                  <a:lnTo>
                    <a:pt x="7632847" y="7330146"/>
                  </a:lnTo>
                  <a:lnTo>
                    <a:pt x="7634593" y="7321495"/>
                  </a:lnTo>
                  <a:lnTo>
                    <a:pt x="7632846" y="7312844"/>
                  </a:lnTo>
                  <a:lnTo>
                    <a:pt x="7628078" y="7305779"/>
                  </a:lnTo>
                  <a:lnTo>
                    <a:pt x="7621000" y="7301016"/>
                  </a:lnTo>
                  <a:lnTo>
                    <a:pt x="7612324" y="7299270"/>
                  </a:lnTo>
                  <a:close/>
                </a:path>
                <a:path w="11962130" h="7343775">
                  <a:moveTo>
                    <a:pt x="7523379" y="7299270"/>
                  </a:moveTo>
                  <a:lnTo>
                    <a:pt x="7514728" y="7301016"/>
                  </a:lnTo>
                  <a:lnTo>
                    <a:pt x="7507664" y="7305779"/>
                  </a:lnTo>
                  <a:lnTo>
                    <a:pt x="7502901" y="7312844"/>
                  </a:lnTo>
                  <a:lnTo>
                    <a:pt x="7501154" y="7321495"/>
                  </a:lnTo>
                  <a:lnTo>
                    <a:pt x="7502901" y="7330146"/>
                  </a:lnTo>
                  <a:lnTo>
                    <a:pt x="7507664" y="7337210"/>
                  </a:lnTo>
                  <a:lnTo>
                    <a:pt x="7514728" y="7341973"/>
                  </a:lnTo>
                  <a:lnTo>
                    <a:pt x="7523424" y="7343720"/>
                  </a:lnTo>
                  <a:lnTo>
                    <a:pt x="7532075" y="7341973"/>
                  </a:lnTo>
                  <a:lnTo>
                    <a:pt x="7539139" y="7337210"/>
                  </a:lnTo>
                  <a:lnTo>
                    <a:pt x="7543902" y="7330146"/>
                  </a:lnTo>
                  <a:lnTo>
                    <a:pt x="7545649" y="7321495"/>
                  </a:lnTo>
                  <a:lnTo>
                    <a:pt x="7543901" y="7312844"/>
                  </a:lnTo>
                  <a:lnTo>
                    <a:pt x="7539134" y="7305779"/>
                  </a:lnTo>
                  <a:lnTo>
                    <a:pt x="7532056" y="7301016"/>
                  </a:lnTo>
                  <a:lnTo>
                    <a:pt x="7523379" y="7299270"/>
                  </a:lnTo>
                  <a:close/>
                </a:path>
                <a:path w="11962130" h="7343775">
                  <a:moveTo>
                    <a:pt x="7434435" y="7299270"/>
                  </a:moveTo>
                  <a:lnTo>
                    <a:pt x="7425784" y="7301016"/>
                  </a:lnTo>
                  <a:lnTo>
                    <a:pt x="7418719" y="7305779"/>
                  </a:lnTo>
                  <a:lnTo>
                    <a:pt x="7413956" y="7312844"/>
                  </a:lnTo>
                  <a:lnTo>
                    <a:pt x="7412210" y="7321495"/>
                  </a:lnTo>
                  <a:lnTo>
                    <a:pt x="7413956" y="7330146"/>
                  </a:lnTo>
                  <a:lnTo>
                    <a:pt x="7418719" y="7337210"/>
                  </a:lnTo>
                  <a:lnTo>
                    <a:pt x="7425784" y="7341973"/>
                  </a:lnTo>
                  <a:lnTo>
                    <a:pt x="7434479" y="7343720"/>
                  </a:lnTo>
                  <a:lnTo>
                    <a:pt x="7443130" y="7341973"/>
                  </a:lnTo>
                  <a:lnTo>
                    <a:pt x="7450195" y="7337210"/>
                  </a:lnTo>
                  <a:lnTo>
                    <a:pt x="7454958" y="7330146"/>
                  </a:lnTo>
                  <a:lnTo>
                    <a:pt x="7456704" y="7321495"/>
                  </a:lnTo>
                  <a:lnTo>
                    <a:pt x="7454957" y="7312844"/>
                  </a:lnTo>
                  <a:lnTo>
                    <a:pt x="7450189" y="7305779"/>
                  </a:lnTo>
                  <a:lnTo>
                    <a:pt x="7443111" y="7301016"/>
                  </a:lnTo>
                  <a:lnTo>
                    <a:pt x="7434435" y="7299270"/>
                  </a:lnTo>
                  <a:close/>
                </a:path>
                <a:path w="11962130" h="7343775">
                  <a:moveTo>
                    <a:pt x="7345490" y="7299270"/>
                  </a:moveTo>
                  <a:lnTo>
                    <a:pt x="7336839" y="7301016"/>
                  </a:lnTo>
                  <a:lnTo>
                    <a:pt x="7329775" y="7305779"/>
                  </a:lnTo>
                  <a:lnTo>
                    <a:pt x="7325012" y="7312844"/>
                  </a:lnTo>
                  <a:lnTo>
                    <a:pt x="7323265" y="7321495"/>
                  </a:lnTo>
                  <a:lnTo>
                    <a:pt x="7325012" y="7330146"/>
                  </a:lnTo>
                  <a:lnTo>
                    <a:pt x="7329775" y="7337210"/>
                  </a:lnTo>
                  <a:lnTo>
                    <a:pt x="7336839" y="7341973"/>
                  </a:lnTo>
                  <a:lnTo>
                    <a:pt x="7345535" y="7343720"/>
                  </a:lnTo>
                  <a:lnTo>
                    <a:pt x="7354186" y="7341973"/>
                  </a:lnTo>
                  <a:lnTo>
                    <a:pt x="7361250" y="7337210"/>
                  </a:lnTo>
                  <a:lnTo>
                    <a:pt x="7366013" y="7330146"/>
                  </a:lnTo>
                  <a:lnTo>
                    <a:pt x="7367760" y="7321495"/>
                  </a:lnTo>
                  <a:lnTo>
                    <a:pt x="7366012" y="7312844"/>
                  </a:lnTo>
                  <a:lnTo>
                    <a:pt x="7361245" y="7305779"/>
                  </a:lnTo>
                  <a:lnTo>
                    <a:pt x="7354167" y="7301016"/>
                  </a:lnTo>
                  <a:lnTo>
                    <a:pt x="7345490" y="7299270"/>
                  </a:lnTo>
                  <a:close/>
                </a:path>
                <a:path w="11962130" h="7343775">
                  <a:moveTo>
                    <a:pt x="7256546" y="7299270"/>
                  </a:moveTo>
                  <a:lnTo>
                    <a:pt x="7247895" y="7301016"/>
                  </a:lnTo>
                  <a:lnTo>
                    <a:pt x="7240830" y="7305779"/>
                  </a:lnTo>
                  <a:lnTo>
                    <a:pt x="7236067" y="7312844"/>
                  </a:lnTo>
                  <a:lnTo>
                    <a:pt x="7234321" y="7321495"/>
                  </a:lnTo>
                  <a:lnTo>
                    <a:pt x="7236067" y="7330146"/>
                  </a:lnTo>
                  <a:lnTo>
                    <a:pt x="7240830" y="7337210"/>
                  </a:lnTo>
                  <a:lnTo>
                    <a:pt x="7247895" y="7341973"/>
                  </a:lnTo>
                  <a:lnTo>
                    <a:pt x="7256590" y="7343720"/>
                  </a:lnTo>
                  <a:lnTo>
                    <a:pt x="7265241" y="7341973"/>
                  </a:lnTo>
                  <a:lnTo>
                    <a:pt x="7272306" y="7337210"/>
                  </a:lnTo>
                  <a:lnTo>
                    <a:pt x="7277069" y="7330146"/>
                  </a:lnTo>
                  <a:lnTo>
                    <a:pt x="7278815" y="7321495"/>
                  </a:lnTo>
                  <a:lnTo>
                    <a:pt x="7277068" y="7312844"/>
                  </a:lnTo>
                  <a:lnTo>
                    <a:pt x="7272300" y="7305779"/>
                  </a:lnTo>
                  <a:lnTo>
                    <a:pt x="7265222" y="7301016"/>
                  </a:lnTo>
                  <a:lnTo>
                    <a:pt x="7256546" y="7299270"/>
                  </a:lnTo>
                  <a:close/>
                </a:path>
                <a:path w="11962130" h="7343775">
                  <a:moveTo>
                    <a:pt x="7167601" y="7299270"/>
                  </a:moveTo>
                  <a:lnTo>
                    <a:pt x="7158950" y="7301016"/>
                  </a:lnTo>
                  <a:lnTo>
                    <a:pt x="7151886" y="7305779"/>
                  </a:lnTo>
                  <a:lnTo>
                    <a:pt x="7147123" y="7312844"/>
                  </a:lnTo>
                  <a:lnTo>
                    <a:pt x="7145376" y="7321495"/>
                  </a:lnTo>
                  <a:lnTo>
                    <a:pt x="7147123" y="7330146"/>
                  </a:lnTo>
                  <a:lnTo>
                    <a:pt x="7151886" y="7337210"/>
                  </a:lnTo>
                  <a:lnTo>
                    <a:pt x="7158950" y="7341973"/>
                  </a:lnTo>
                  <a:lnTo>
                    <a:pt x="7167646" y="7343720"/>
                  </a:lnTo>
                  <a:lnTo>
                    <a:pt x="7176297" y="7341973"/>
                  </a:lnTo>
                  <a:lnTo>
                    <a:pt x="7183361" y="7337210"/>
                  </a:lnTo>
                  <a:lnTo>
                    <a:pt x="7188124" y="7330146"/>
                  </a:lnTo>
                  <a:lnTo>
                    <a:pt x="7189871" y="7321495"/>
                  </a:lnTo>
                  <a:lnTo>
                    <a:pt x="7188124" y="7312844"/>
                  </a:lnTo>
                  <a:lnTo>
                    <a:pt x="7183356" y="7305779"/>
                  </a:lnTo>
                  <a:lnTo>
                    <a:pt x="7176278" y="7301016"/>
                  </a:lnTo>
                  <a:lnTo>
                    <a:pt x="7167601" y="7299270"/>
                  </a:lnTo>
                  <a:close/>
                </a:path>
                <a:path w="11962130" h="7343775">
                  <a:moveTo>
                    <a:pt x="7078657" y="7299270"/>
                  </a:moveTo>
                  <a:lnTo>
                    <a:pt x="7070006" y="7301016"/>
                  </a:lnTo>
                  <a:lnTo>
                    <a:pt x="7062941" y="7305779"/>
                  </a:lnTo>
                  <a:lnTo>
                    <a:pt x="7058178" y="7312844"/>
                  </a:lnTo>
                  <a:lnTo>
                    <a:pt x="7056432" y="7321495"/>
                  </a:lnTo>
                  <a:lnTo>
                    <a:pt x="7058178" y="7330146"/>
                  </a:lnTo>
                  <a:lnTo>
                    <a:pt x="7062941" y="7337210"/>
                  </a:lnTo>
                  <a:lnTo>
                    <a:pt x="7070006" y="7341973"/>
                  </a:lnTo>
                  <a:lnTo>
                    <a:pt x="7078701" y="7343720"/>
                  </a:lnTo>
                  <a:lnTo>
                    <a:pt x="7087352" y="7341973"/>
                  </a:lnTo>
                  <a:lnTo>
                    <a:pt x="7094417" y="7337210"/>
                  </a:lnTo>
                  <a:lnTo>
                    <a:pt x="7099180" y="7330146"/>
                  </a:lnTo>
                  <a:lnTo>
                    <a:pt x="7100926" y="7321495"/>
                  </a:lnTo>
                  <a:lnTo>
                    <a:pt x="7099179" y="7312844"/>
                  </a:lnTo>
                  <a:lnTo>
                    <a:pt x="7094411" y="7305779"/>
                  </a:lnTo>
                  <a:lnTo>
                    <a:pt x="7087334" y="7301016"/>
                  </a:lnTo>
                  <a:lnTo>
                    <a:pt x="7078657" y="7299270"/>
                  </a:lnTo>
                  <a:close/>
                </a:path>
                <a:path w="11962130" h="7343775">
                  <a:moveTo>
                    <a:pt x="6989712" y="7299270"/>
                  </a:moveTo>
                  <a:lnTo>
                    <a:pt x="6981061" y="7301016"/>
                  </a:lnTo>
                  <a:lnTo>
                    <a:pt x="6973997" y="7305779"/>
                  </a:lnTo>
                  <a:lnTo>
                    <a:pt x="6969234" y="7312844"/>
                  </a:lnTo>
                  <a:lnTo>
                    <a:pt x="6967487" y="7321495"/>
                  </a:lnTo>
                  <a:lnTo>
                    <a:pt x="6969234" y="7330146"/>
                  </a:lnTo>
                  <a:lnTo>
                    <a:pt x="6973997" y="7337210"/>
                  </a:lnTo>
                  <a:lnTo>
                    <a:pt x="6981061" y="7341973"/>
                  </a:lnTo>
                  <a:lnTo>
                    <a:pt x="6989757" y="7343720"/>
                  </a:lnTo>
                  <a:lnTo>
                    <a:pt x="6998408" y="7341973"/>
                  </a:lnTo>
                  <a:lnTo>
                    <a:pt x="7005472" y="7337210"/>
                  </a:lnTo>
                  <a:lnTo>
                    <a:pt x="7010235" y="7330146"/>
                  </a:lnTo>
                  <a:lnTo>
                    <a:pt x="7011982" y="7321495"/>
                  </a:lnTo>
                  <a:lnTo>
                    <a:pt x="7010235" y="7312844"/>
                  </a:lnTo>
                  <a:lnTo>
                    <a:pt x="7005467" y="7305779"/>
                  </a:lnTo>
                  <a:lnTo>
                    <a:pt x="6998389" y="7301016"/>
                  </a:lnTo>
                  <a:lnTo>
                    <a:pt x="6989712" y="7299270"/>
                  </a:lnTo>
                  <a:close/>
                </a:path>
                <a:path w="11962130" h="7343775">
                  <a:moveTo>
                    <a:pt x="6900768" y="7299270"/>
                  </a:moveTo>
                  <a:lnTo>
                    <a:pt x="6892117" y="7301016"/>
                  </a:lnTo>
                  <a:lnTo>
                    <a:pt x="6885053" y="7305779"/>
                  </a:lnTo>
                  <a:lnTo>
                    <a:pt x="6880290" y="7312844"/>
                  </a:lnTo>
                  <a:lnTo>
                    <a:pt x="6878543" y="7321495"/>
                  </a:lnTo>
                  <a:lnTo>
                    <a:pt x="6880290" y="7330146"/>
                  </a:lnTo>
                  <a:lnTo>
                    <a:pt x="6885053" y="7337210"/>
                  </a:lnTo>
                  <a:lnTo>
                    <a:pt x="6892117" y="7341973"/>
                  </a:lnTo>
                  <a:lnTo>
                    <a:pt x="6900812" y="7343720"/>
                  </a:lnTo>
                  <a:lnTo>
                    <a:pt x="6909463" y="7341973"/>
                  </a:lnTo>
                  <a:lnTo>
                    <a:pt x="6916528" y="7337210"/>
                  </a:lnTo>
                  <a:lnTo>
                    <a:pt x="6921291" y="7330146"/>
                  </a:lnTo>
                  <a:lnTo>
                    <a:pt x="6923037" y="7321495"/>
                  </a:lnTo>
                  <a:lnTo>
                    <a:pt x="6921290" y="7312844"/>
                  </a:lnTo>
                  <a:lnTo>
                    <a:pt x="6916522" y="7305779"/>
                  </a:lnTo>
                  <a:lnTo>
                    <a:pt x="6909445" y="7301016"/>
                  </a:lnTo>
                  <a:lnTo>
                    <a:pt x="6900768" y="7299270"/>
                  </a:lnTo>
                  <a:close/>
                </a:path>
                <a:path w="11962130" h="7343775">
                  <a:moveTo>
                    <a:pt x="6811824" y="7299270"/>
                  </a:moveTo>
                  <a:lnTo>
                    <a:pt x="6803173" y="7301016"/>
                  </a:lnTo>
                  <a:lnTo>
                    <a:pt x="6796108" y="7305779"/>
                  </a:lnTo>
                  <a:lnTo>
                    <a:pt x="6791345" y="7312844"/>
                  </a:lnTo>
                  <a:lnTo>
                    <a:pt x="6789599" y="7321495"/>
                  </a:lnTo>
                  <a:lnTo>
                    <a:pt x="6791345" y="7330146"/>
                  </a:lnTo>
                  <a:lnTo>
                    <a:pt x="6796108" y="7337210"/>
                  </a:lnTo>
                  <a:lnTo>
                    <a:pt x="6803173" y="7341973"/>
                  </a:lnTo>
                  <a:lnTo>
                    <a:pt x="6811868" y="7343720"/>
                  </a:lnTo>
                  <a:lnTo>
                    <a:pt x="6820519" y="7341973"/>
                  </a:lnTo>
                  <a:lnTo>
                    <a:pt x="6827583" y="7337210"/>
                  </a:lnTo>
                  <a:lnTo>
                    <a:pt x="6832346" y="7330146"/>
                  </a:lnTo>
                  <a:lnTo>
                    <a:pt x="6834093" y="7321495"/>
                  </a:lnTo>
                  <a:lnTo>
                    <a:pt x="6832346" y="7312844"/>
                  </a:lnTo>
                  <a:lnTo>
                    <a:pt x="6827578" y="7305779"/>
                  </a:lnTo>
                  <a:lnTo>
                    <a:pt x="6820500" y="7301016"/>
                  </a:lnTo>
                  <a:lnTo>
                    <a:pt x="6811824" y="7299270"/>
                  </a:lnTo>
                  <a:close/>
                </a:path>
                <a:path w="11962130" h="7343775">
                  <a:moveTo>
                    <a:pt x="6722879" y="7299270"/>
                  </a:moveTo>
                  <a:lnTo>
                    <a:pt x="6714228" y="7301016"/>
                  </a:lnTo>
                  <a:lnTo>
                    <a:pt x="6707164" y="7305779"/>
                  </a:lnTo>
                  <a:lnTo>
                    <a:pt x="6702401" y="7312844"/>
                  </a:lnTo>
                  <a:lnTo>
                    <a:pt x="6700654" y="7321495"/>
                  </a:lnTo>
                  <a:lnTo>
                    <a:pt x="6702401" y="7330146"/>
                  </a:lnTo>
                  <a:lnTo>
                    <a:pt x="6707164" y="7337210"/>
                  </a:lnTo>
                  <a:lnTo>
                    <a:pt x="6714228" y="7341973"/>
                  </a:lnTo>
                  <a:lnTo>
                    <a:pt x="6722924" y="7343720"/>
                  </a:lnTo>
                  <a:lnTo>
                    <a:pt x="6731575" y="7341973"/>
                  </a:lnTo>
                  <a:lnTo>
                    <a:pt x="6738639" y="7337210"/>
                  </a:lnTo>
                  <a:lnTo>
                    <a:pt x="6743402" y="7330146"/>
                  </a:lnTo>
                  <a:lnTo>
                    <a:pt x="6745149" y="7321495"/>
                  </a:lnTo>
                  <a:lnTo>
                    <a:pt x="6743401" y="7312844"/>
                  </a:lnTo>
                  <a:lnTo>
                    <a:pt x="6738633" y="7305779"/>
                  </a:lnTo>
                  <a:lnTo>
                    <a:pt x="6731556" y="7301016"/>
                  </a:lnTo>
                  <a:lnTo>
                    <a:pt x="6722879" y="7299270"/>
                  </a:lnTo>
                  <a:close/>
                </a:path>
                <a:path w="11962130" h="7343775">
                  <a:moveTo>
                    <a:pt x="6633935" y="7299270"/>
                  </a:moveTo>
                  <a:lnTo>
                    <a:pt x="6625284" y="7301016"/>
                  </a:lnTo>
                  <a:lnTo>
                    <a:pt x="6618219" y="7305779"/>
                  </a:lnTo>
                  <a:lnTo>
                    <a:pt x="6613456" y="7312844"/>
                  </a:lnTo>
                  <a:lnTo>
                    <a:pt x="6611710" y="7321495"/>
                  </a:lnTo>
                  <a:lnTo>
                    <a:pt x="6613456" y="7330146"/>
                  </a:lnTo>
                  <a:lnTo>
                    <a:pt x="6618219" y="7337210"/>
                  </a:lnTo>
                  <a:lnTo>
                    <a:pt x="6625284" y="7341973"/>
                  </a:lnTo>
                  <a:lnTo>
                    <a:pt x="6633979" y="7343720"/>
                  </a:lnTo>
                  <a:lnTo>
                    <a:pt x="6642630" y="7341973"/>
                  </a:lnTo>
                  <a:lnTo>
                    <a:pt x="6649695" y="7337210"/>
                  </a:lnTo>
                  <a:lnTo>
                    <a:pt x="6654458" y="7330146"/>
                  </a:lnTo>
                  <a:lnTo>
                    <a:pt x="6656204" y="7321495"/>
                  </a:lnTo>
                  <a:lnTo>
                    <a:pt x="6654457" y="7312844"/>
                  </a:lnTo>
                  <a:lnTo>
                    <a:pt x="6649689" y="7305779"/>
                  </a:lnTo>
                  <a:lnTo>
                    <a:pt x="6642611" y="7301016"/>
                  </a:lnTo>
                  <a:lnTo>
                    <a:pt x="6633935" y="7299270"/>
                  </a:lnTo>
                  <a:close/>
                </a:path>
                <a:path w="11962130" h="7343775">
                  <a:moveTo>
                    <a:pt x="6544990" y="7299270"/>
                  </a:moveTo>
                  <a:lnTo>
                    <a:pt x="6536339" y="7301016"/>
                  </a:lnTo>
                  <a:lnTo>
                    <a:pt x="6529275" y="7305779"/>
                  </a:lnTo>
                  <a:lnTo>
                    <a:pt x="6524512" y="7312844"/>
                  </a:lnTo>
                  <a:lnTo>
                    <a:pt x="6522765" y="7321495"/>
                  </a:lnTo>
                  <a:lnTo>
                    <a:pt x="6524512" y="7330146"/>
                  </a:lnTo>
                  <a:lnTo>
                    <a:pt x="6529275" y="7337210"/>
                  </a:lnTo>
                  <a:lnTo>
                    <a:pt x="6536339" y="7341973"/>
                  </a:lnTo>
                  <a:lnTo>
                    <a:pt x="6545035" y="7343720"/>
                  </a:lnTo>
                  <a:lnTo>
                    <a:pt x="6553686" y="7341973"/>
                  </a:lnTo>
                  <a:lnTo>
                    <a:pt x="6560750" y="7337210"/>
                  </a:lnTo>
                  <a:lnTo>
                    <a:pt x="6565513" y="7330146"/>
                  </a:lnTo>
                  <a:lnTo>
                    <a:pt x="6567260" y="7321495"/>
                  </a:lnTo>
                  <a:lnTo>
                    <a:pt x="6565512" y="7312844"/>
                  </a:lnTo>
                  <a:lnTo>
                    <a:pt x="6560745" y="7305779"/>
                  </a:lnTo>
                  <a:lnTo>
                    <a:pt x="6553667" y="7301016"/>
                  </a:lnTo>
                  <a:lnTo>
                    <a:pt x="6544990" y="7299270"/>
                  </a:lnTo>
                  <a:close/>
                </a:path>
                <a:path w="11962130" h="7343775">
                  <a:moveTo>
                    <a:pt x="6456046" y="7299270"/>
                  </a:moveTo>
                  <a:lnTo>
                    <a:pt x="6447395" y="7301016"/>
                  </a:lnTo>
                  <a:lnTo>
                    <a:pt x="6440330" y="7305779"/>
                  </a:lnTo>
                  <a:lnTo>
                    <a:pt x="6435567" y="7312844"/>
                  </a:lnTo>
                  <a:lnTo>
                    <a:pt x="6433821" y="7321495"/>
                  </a:lnTo>
                  <a:lnTo>
                    <a:pt x="6435567" y="7330146"/>
                  </a:lnTo>
                  <a:lnTo>
                    <a:pt x="6440330" y="7337210"/>
                  </a:lnTo>
                  <a:lnTo>
                    <a:pt x="6447395" y="7341973"/>
                  </a:lnTo>
                  <a:lnTo>
                    <a:pt x="6456090" y="7343720"/>
                  </a:lnTo>
                  <a:lnTo>
                    <a:pt x="6464741" y="7341973"/>
                  </a:lnTo>
                  <a:lnTo>
                    <a:pt x="6471806" y="7337210"/>
                  </a:lnTo>
                  <a:lnTo>
                    <a:pt x="6476569" y="7330146"/>
                  </a:lnTo>
                  <a:lnTo>
                    <a:pt x="6478315" y="7321495"/>
                  </a:lnTo>
                  <a:lnTo>
                    <a:pt x="6476568" y="7312844"/>
                  </a:lnTo>
                  <a:lnTo>
                    <a:pt x="6471800" y="7305779"/>
                  </a:lnTo>
                  <a:lnTo>
                    <a:pt x="6464722" y="7301016"/>
                  </a:lnTo>
                  <a:lnTo>
                    <a:pt x="6456046" y="7299270"/>
                  </a:lnTo>
                  <a:close/>
                </a:path>
                <a:path w="11962130" h="7343775">
                  <a:moveTo>
                    <a:pt x="6367101" y="7299270"/>
                  </a:moveTo>
                  <a:lnTo>
                    <a:pt x="6358450" y="7301016"/>
                  </a:lnTo>
                  <a:lnTo>
                    <a:pt x="6351386" y="7305779"/>
                  </a:lnTo>
                  <a:lnTo>
                    <a:pt x="6346623" y="7312844"/>
                  </a:lnTo>
                  <a:lnTo>
                    <a:pt x="6344876" y="7321495"/>
                  </a:lnTo>
                  <a:lnTo>
                    <a:pt x="6346623" y="7330146"/>
                  </a:lnTo>
                  <a:lnTo>
                    <a:pt x="6351386" y="7337210"/>
                  </a:lnTo>
                  <a:lnTo>
                    <a:pt x="6358450" y="7341973"/>
                  </a:lnTo>
                  <a:lnTo>
                    <a:pt x="6367146" y="7343720"/>
                  </a:lnTo>
                  <a:lnTo>
                    <a:pt x="6375797" y="7341973"/>
                  </a:lnTo>
                  <a:lnTo>
                    <a:pt x="6382861" y="7337210"/>
                  </a:lnTo>
                  <a:lnTo>
                    <a:pt x="6387624" y="7330146"/>
                  </a:lnTo>
                  <a:lnTo>
                    <a:pt x="6389371" y="7321495"/>
                  </a:lnTo>
                  <a:lnTo>
                    <a:pt x="6387624" y="7312844"/>
                  </a:lnTo>
                  <a:lnTo>
                    <a:pt x="6382856" y="7305779"/>
                  </a:lnTo>
                  <a:lnTo>
                    <a:pt x="6375778" y="7301016"/>
                  </a:lnTo>
                  <a:lnTo>
                    <a:pt x="6367101" y="7299270"/>
                  </a:lnTo>
                  <a:close/>
                </a:path>
                <a:path w="11962130" h="7343775">
                  <a:moveTo>
                    <a:pt x="6278157" y="7299270"/>
                  </a:moveTo>
                  <a:lnTo>
                    <a:pt x="6269506" y="7301016"/>
                  </a:lnTo>
                  <a:lnTo>
                    <a:pt x="6262441" y="7305779"/>
                  </a:lnTo>
                  <a:lnTo>
                    <a:pt x="6257678" y="7312844"/>
                  </a:lnTo>
                  <a:lnTo>
                    <a:pt x="6255932" y="7321495"/>
                  </a:lnTo>
                  <a:lnTo>
                    <a:pt x="6257678" y="7330146"/>
                  </a:lnTo>
                  <a:lnTo>
                    <a:pt x="6262441" y="7337210"/>
                  </a:lnTo>
                  <a:lnTo>
                    <a:pt x="6269506" y="7341973"/>
                  </a:lnTo>
                  <a:lnTo>
                    <a:pt x="6278201" y="7343720"/>
                  </a:lnTo>
                  <a:lnTo>
                    <a:pt x="6286852" y="7341973"/>
                  </a:lnTo>
                  <a:lnTo>
                    <a:pt x="6293917" y="7337210"/>
                  </a:lnTo>
                  <a:lnTo>
                    <a:pt x="6298680" y="7330146"/>
                  </a:lnTo>
                  <a:lnTo>
                    <a:pt x="6300426" y="7321495"/>
                  </a:lnTo>
                  <a:lnTo>
                    <a:pt x="6298679" y="7312844"/>
                  </a:lnTo>
                  <a:lnTo>
                    <a:pt x="6293911" y="7305779"/>
                  </a:lnTo>
                  <a:lnTo>
                    <a:pt x="6286834" y="7301016"/>
                  </a:lnTo>
                  <a:lnTo>
                    <a:pt x="6278157" y="7299270"/>
                  </a:lnTo>
                  <a:close/>
                </a:path>
                <a:path w="11962130" h="7343775">
                  <a:moveTo>
                    <a:pt x="6189212" y="7299270"/>
                  </a:moveTo>
                  <a:lnTo>
                    <a:pt x="6180561" y="7301016"/>
                  </a:lnTo>
                  <a:lnTo>
                    <a:pt x="6173497" y="7305779"/>
                  </a:lnTo>
                  <a:lnTo>
                    <a:pt x="6168734" y="7312844"/>
                  </a:lnTo>
                  <a:lnTo>
                    <a:pt x="6166987" y="7321495"/>
                  </a:lnTo>
                  <a:lnTo>
                    <a:pt x="6168734" y="7330146"/>
                  </a:lnTo>
                  <a:lnTo>
                    <a:pt x="6173497" y="7337210"/>
                  </a:lnTo>
                  <a:lnTo>
                    <a:pt x="6180561" y="7341973"/>
                  </a:lnTo>
                  <a:lnTo>
                    <a:pt x="6189257" y="7343720"/>
                  </a:lnTo>
                  <a:lnTo>
                    <a:pt x="6197908" y="7341973"/>
                  </a:lnTo>
                  <a:lnTo>
                    <a:pt x="6204972" y="7337210"/>
                  </a:lnTo>
                  <a:lnTo>
                    <a:pt x="6209735" y="7330146"/>
                  </a:lnTo>
                  <a:lnTo>
                    <a:pt x="6211482" y="7321495"/>
                  </a:lnTo>
                  <a:lnTo>
                    <a:pt x="6209735" y="7312844"/>
                  </a:lnTo>
                  <a:lnTo>
                    <a:pt x="6204967" y="7305779"/>
                  </a:lnTo>
                  <a:lnTo>
                    <a:pt x="6197889" y="7301016"/>
                  </a:lnTo>
                  <a:lnTo>
                    <a:pt x="6189212" y="7299270"/>
                  </a:lnTo>
                  <a:close/>
                </a:path>
                <a:path w="11962130" h="7343775">
                  <a:moveTo>
                    <a:pt x="6100268" y="7299270"/>
                  </a:moveTo>
                  <a:lnTo>
                    <a:pt x="6091617" y="7301016"/>
                  </a:lnTo>
                  <a:lnTo>
                    <a:pt x="6084553" y="7305779"/>
                  </a:lnTo>
                  <a:lnTo>
                    <a:pt x="6079790" y="7312844"/>
                  </a:lnTo>
                  <a:lnTo>
                    <a:pt x="6078043" y="7321495"/>
                  </a:lnTo>
                  <a:lnTo>
                    <a:pt x="6079790" y="7330146"/>
                  </a:lnTo>
                  <a:lnTo>
                    <a:pt x="6084553" y="7337210"/>
                  </a:lnTo>
                  <a:lnTo>
                    <a:pt x="6091617" y="7341973"/>
                  </a:lnTo>
                  <a:lnTo>
                    <a:pt x="6100312" y="7343720"/>
                  </a:lnTo>
                  <a:lnTo>
                    <a:pt x="6108963" y="7341973"/>
                  </a:lnTo>
                  <a:lnTo>
                    <a:pt x="6116028" y="7337210"/>
                  </a:lnTo>
                  <a:lnTo>
                    <a:pt x="6120791" y="7330146"/>
                  </a:lnTo>
                  <a:lnTo>
                    <a:pt x="6122537" y="7321495"/>
                  </a:lnTo>
                  <a:lnTo>
                    <a:pt x="6120790" y="7312844"/>
                  </a:lnTo>
                  <a:lnTo>
                    <a:pt x="6116022" y="7305779"/>
                  </a:lnTo>
                  <a:lnTo>
                    <a:pt x="6108945" y="7301016"/>
                  </a:lnTo>
                  <a:lnTo>
                    <a:pt x="6100268" y="7299270"/>
                  </a:lnTo>
                  <a:close/>
                </a:path>
                <a:path w="11962130" h="7343775">
                  <a:moveTo>
                    <a:pt x="6011324" y="7299270"/>
                  </a:moveTo>
                  <a:lnTo>
                    <a:pt x="6002673" y="7301016"/>
                  </a:lnTo>
                  <a:lnTo>
                    <a:pt x="5995608" y="7305779"/>
                  </a:lnTo>
                  <a:lnTo>
                    <a:pt x="5990845" y="7312844"/>
                  </a:lnTo>
                  <a:lnTo>
                    <a:pt x="5989099" y="7321495"/>
                  </a:lnTo>
                  <a:lnTo>
                    <a:pt x="5990845" y="7330146"/>
                  </a:lnTo>
                  <a:lnTo>
                    <a:pt x="5995608" y="7337210"/>
                  </a:lnTo>
                  <a:lnTo>
                    <a:pt x="6002673" y="7341973"/>
                  </a:lnTo>
                  <a:lnTo>
                    <a:pt x="6011368" y="7343720"/>
                  </a:lnTo>
                  <a:lnTo>
                    <a:pt x="6020019" y="7341973"/>
                  </a:lnTo>
                  <a:lnTo>
                    <a:pt x="6027083" y="7337210"/>
                  </a:lnTo>
                  <a:lnTo>
                    <a:pt x="6031846" y="7330146"/>
                  </a:lnTo>
                  <a:lnTo>
                    <a:pt x="6033593" y="7321495"/>
                  </a:lnTo>
                  <a:lnTo>
                    <a:pt x="6031846" y="7312844"/>
                  </a:lnTo>
                  <a:lnTo>
                    <a:pt x="6027078" y="7305779"/>
                  </a:lnTo>
                  <a:lnTo>
                    <a:pt x="6020000" y="7301016"/>
                  </a:lnTo>
                  <a:lnTo>
                    <a:pt x="6011324" y="7299270"/>
                  </a:lnTo>
                  <a:close/>
                </a:path>
                <a:path w="11962130" h="7343775">
                  <a:moveTo>
                    <a:pt x="5922379" y="7299270"/>
                  </a:moveTo>
                  <a:lnTo>
                    <a:pt x="5913728" y="7301016"/>
                  </a:lnTo>
                  <a:lnTo>
                    <a:pt x="5906664" y="7305779"/>
                  </a:lnTo>
                  <a:lnTo>
                    <a:pt x="5901901" y="7312844"/>
                  </a:lnTo>
                  <a:lnTo>
                    <a:pt x="5900154" y="7321495"/>
                  </a:lnTo>
                  <a:lnTo>
                    <a:pt x="5901901" y="7330146"/>
                  </a:lnTo>
                  <a:lnTo>
                    <a:pt x="5906664" y="7337210"/>
                  </a:lnTo>
                  <a:lnTo>
                    <a:pt x="5913728" y="7341973"/>
                  </a:lnTo>
                  <a:lnTo>
                    <a:pt x="5922424" y="7343720"/>
                  </a:lnTo>
                  <a:lnTo>
                    <a:pt x="5931075" y="7341973"/>
                  </a:lnTo>
                  <a:lnTo>
                    <a:pt x="5938139" y="7337210"/>
                  </a:lnTo>
                  <a:lnTo>
                    <a:pt x="5942902" y="7330146"/>
                  </a:lnTo>
                  <a:lnTo>
                    <a:pt x="5944649" y="7321495"/>
                  </a:lnTo>
                  <a:lnTo>
                    <a:pt x="5942901" y="7312844"/>
                  </a:lnTo>
                  <a:lnTo>
                    <a:pt x="5938133" y="7305779"/>
                  </a:lnTo>
                  <a:lnTo>
                    <a:pt x="5931056" y="7301016"/>
                  </a:lnTo>
                  <a:lnTo>
                    <a:pt x="5922379" y="7299270"/>
                  </a:lnTo>
                  <a:close/>
                </a:path>
                <a:path w="11962130" h="7343775">
                  <a:moveTo>
                    <a:pt x="5833435" y="7299270"/>
                  </a:moveTo>
                  <a:lnTo>
                    <a:pt x="5824784" y="7301016"/>
                  </a:lnTo>
                  <a:lnTo>
                    <a:pt x="5817719" y="7305779"/>
                  </a:lnTo>
                  <a:lnTo>
                    <a:pt x="5812956" y="7312844"/>
                  </a:lnTo>
                  <a:lnTo>
                    <a:pt x="5811210" y="7321495"/>
                  </a:lnTo>
                  <a:lnTo>
                    <a:pt x="5812956" y="7330146"/>
                  </a:lnTo>
                  <a:lnTo>
                    <a:pt x="5817719" y="7337210"/>
                  </a:lnTo>
                  <a:lnTo>
                    <a:pt x="5824784" y="7341973"/>
                  </a:lnTo>
                  <a:lnTo>
                    <a:pt x="5833479" y="7343720"/>
                  </a:lnTo>
                  <a:lnTo>
                    <a:pt x="5842130" y="7341973"/>
                  </a:lnTo>
                  <a:lnTo>
                    <a:pt x="5849195" y="7337210"/>
                  </a:lnTo>
                  <a:lnTo>
                    <a:pt x="5853958" y="7330146"/>
                  </a:lnTo>
                  <a:lnTo>
                    <a:pt x="5855704" y="7321495"/>
                  </a:lnTo>
                  <a:lnTo>
                    <a:pt x="5853957" y="7312844"/>
                  </a:lnTo>
                  <a:lnTo>
                    <a:pt x="5849189" y="7305779"/>
                  </a:lnTo>
                  <a:lnTo>
                    <a:pt x="5842111" y="7301016"/>
                  </a:lnTo>
                  <a:lnTo>
                    <a:pt x="5833435" y="7299270"/>
                  </a:lnTo>
                  <a:close/>
                </a:path>
                <a:path w="11962130" h="7343775">
                  <a:moveTo>
                    <a:pt x="5744490" y="7299270"/>
                  </a:moveTo>
                  <a:lnTo>
                    <a:pt x="5735839" y="7301016"/>
                  </a:lnTo>
                  <a:lnTo>
                    <a:pt x="5728775" y="7305779"/>
                  </a:lnTo>
                  <a:lnTo>
                    <a:pt x="5724012" y="7312844"/>
                  </a:lnTo>
                  <a:lnTo>
                    <a:pt x="5722265" y="7321495"/>
                  </a:lnTo>
                  <a:lnTo>
                    <a:pt x="5724012" y="7330146"/>
                  </a:lnTo>
                  <a:lnTo>
                    <a:pt x="5728775" y="7337210"/>
                  </a:lnTo>
                  <a:lnTo>
                    <a:pt x="5735839" y="7341973"/>
                  </a:lnTo>
                  <a:lnTo>
                    <a:pt x="5744535" y="7343720"/>
                  </a:lnTo>
                  <a:lnTo>
                    <a:pt x="5753186" y="7341973"/>
                  </a:lnTo>
                  <a:lnTo>
                    <a:pt x="5760250" y="7337210"/>
                  </a:lnTo>
                  <a:lnTo>
                    <a:pt x="5765013" y="7330146"/>
                  </a:lnTo>
                  <a:lnTo>
                    <a:pt x="5766760" y="7321495"/>
                  </a:lnTo>
                  <a:lnTo>
                    <a:pt x="5765012" y="7312844"/>
                  </a:lnTo>
                  <a:lnTo>
                    <a:pt x="5760245" y="7305779"/>
                  </a:lnTo>
                  <a:lnTo>
                    <a:pt x="5753167" y="7301016"/>
                  </a:lnTo>
                  <a:lnTo>
                    <a:pt x="5744490" y="7299270"/>
                  </a:lnTo>
                  <a:close/>
                </a:path>
                <a:path w="11962130" h="7343775">
                  <a:moveTo>
                    <a:pt x="5655544" y="7299270"/>
                  </a:moveTo>
                  <a:lnTo>
                    <a:pt x="5646894" y="7301016"/>
                  </a:lnTo>
                  <a:lnTo>
                    <a:pt x="5639829" y="7305779"/>
                  </a:lnTo>
                  <a:lnTo>
                    <a:pt x="5635066" y="7312844"/>
                  </a:lnTo>
                  <a:lnTo>
                    <a:pt x="5633319" y="7321495"/>
                  </a:lnTo>
                  <a:lnTo>
                    <a:pt x="5635066" y="7330146"/>
                  </a:lnTo>
                  <a:lnTo>
                    <a:pt x="5639829" y="7337210"/>
                  </a:lnTo>
                  <a:lnTo>
                    <a:pt x="5646894" y="7341973"/>
                  </a:lnTo>
                  <a:lnTo>
                    <a:pt x="5655590" y="7343720"/>
                  </a:lnTo>
                  <a:lnTo>
                    <a:pt x="5664241" y="7341973"/>
                  </a:lnTo>
                  <a:lnTo>
                    <a:pt x="5671305" y="7337210"/>
                  </a:lnTo>
                  <a:lnTo>
                    <a:pt x="5676068" y="7330146"/>
                  </a:lnTo>
                  <a:lnTo>
                    <a:pt x="5677815" y="7321495"/>
                  </a:lnTo>
                  <a:lnTo>
                    <a:pt x="5676068" y="7312844"/>
                  </a:lnTo>
                  <a:lnTo>
                    <a:pt x="5671299" y="7305779"/>
                  </a:lnTo>
                  <a:lnTo>
                    <a:pt x="5664221" y="7301016"/>
                  </a:lnTo>
                  <a:lnTo>
                    <a:pt x="5655544" y="7299270"/>
                  </a:lnTo>
                  <a:close/>
                </a:path>
                <a:path w="11962130" h="7343775">
                  <a:moveTo>
                    <a:pt x="5566600" y="7299270"/>
                  </a:moveTo>
                  <a:lnTo>
                    <a:pt x="5557949" y="7301016"/>
                  </a:lnTo>
                  <a:lnTo>
                    <a:pt x="5550885" y="7305779"/>
                  </a:lnTo>
                  <a:lnTo>
                    <a:pt x="5546122" y="7312844"/>
                  </a:lnTo>
                  <a:lnTo>
                    <a:pt x="5544375" y="7321495"/>
                  </a:lnTo>
                  <a:lnTo>
                    <a:pt x="5546122" y="7330146"/>
                  </a:lnTo>
                  <a:lnTo>
                    <a:pt x="5550885" y="7337210"/>
                  </a:lnTo>
                  <a:lnTo>
                    <a:pt x="5557949" y="7341973"/>
                  </a:lnTo>
                  <a:lnTo>
                    <a:pt x="5566644" y="7343720"/>
                  </a:lnTo>
                  <a:lnTo>
                    <a:pt x="5575295" y="7341973"/>
                  </a:lnTo>
                  <a:lnTo>
                    <a:pt x="5582360" y="7337210"/>
                  </a:lnTo>
                  <a:lnTo>
                    <a:pt x="5587123" y="7330146"/>
                  </a:lnTo>
                  <a:lnTo>
                    <a:pt x="5588869" y="7321495"/>
                  </a:lnTo>
                  <a:lnTo>
                    <a:pt x="5587122" y="7312844"/>
                  </a:lnTo>
                  <a:lnTo>
                    <a:pt x="5582354" y="7305779"/>
                  </a:lnTo>
                  <a:lnTo>
                    <a:pt x="5575277" y="7301016"/>
                  </a:lnTo>
                  <a:lnTo>
                    <a:pt x="5566600" y="7299270"/>
                  </a:lnTo>
                  <a:close/>
                </a:path>
                <a:path w="11962130" h="7343775">
                  <a:moveTo>
                    <a:pt x="5477656" y="7299270"/>
                  </a:moveTo>
                  <a:lnTo>
                    <a:pt x="5469005" y="7301016"/>
                  </a:lnTo>
                  <a:lnTo>
                    <a:pt x="5461940" y="7305779"/>
                  </a:lnTo>
                  <a:lnTo>
                    <a:pt x="5457177" y="7312844"/>
                  </a:lnTo>
                  <a:lnTo>
                    <a:pt x="5455431" y="7321495"/>
                  </a:lnTo>
                  <a:lnTo>
                    <a:pt x="5457177" y="7330146"/>
                  </a:lnTo>
                  <a:lnTo>
                    <a:pt x="5461940" y="7337210"/>
                  </a:lnTo>
                  <a:lnTo>
                    <a:pt x="5469005" y="7341973"/>
                  </a:lnTo>
                  <a:lnTo>
                    <a:pt x="5477700" y="7343720"/>
                  </a:lnTo>
                  <a:lnTo>
                    <a:pt x="5486351" y="7341973"/>
                  </a:lnTo>
                  <a:lnTo>
                    <a:pt x="5493415" y="7337210"/>
                  </a:lnTo>
                  <a:lnTo>
                    <a:pt x="5498178" y="7330146"/>
                  </a:lnTo>
                  <a:lnTo>
                    <a:pt x="5499925" y="7321495"/>
                  </a:lnTo>
                  <a:lnTo>
                    <a:pt x="5498178" y="7312844"/>
                  </a:lnTo>
                  <a:lnTo>
                    <a:pt x="5493410" y="7305779"/>
                  </a:lnTo>
                  <a:lnTo>
                    <a:pt x="5486332" y="7301016"/>
                  </a:lnTo>
                  <a:lnTo>
                    <a:pt x="5477656" y="7299270"/>
                  </a:lnTo>
                  <a:close/>
                </a:path>
                <a:path w="11962130" h="7343775">
                  <a:moveTo>
                    <a:pt x="5388711" y="7299270"/>
                  </a:moveTo>
                  <a:lnTo>
                    <a:pt x="5380060" y="7301016"/>
                  </a:lnTo>
                  <a:lnTo>
                    <a:pt x="5372996" y="7305779"/>
                  </a:lnTo>
                  <a:lnTo>
                    <a:pt x="5368233" y="7312844"/>
                  </a:lnTo>
                  <a:lnTo>
                    <a:pt x="5366486" y="7321495"/>
                  </a:lnTo>
                  <a:lnTo>
                    <a:pt x="5368233" y="7330146"/>
                  </a:lnTo>
                  <a:lnTo>
                    <a:pt x="5372996" y="7337210"/>
                  </a:lnTo>
                  <a:lnTo>
                    <a:pt x="5380060" y="7341973"/>
                  </a:lnTo>
                  <a:lnTo>
                    <a:pt x="5388756" y="7343720"/>
                  </a:lnTo>
                  <a:lnTo>
                    <a:pt x="5397407" y="7341973"/>
                  </a:lnTo>
                  <a:lnTo>
                    <a:pt x="5404471" y="7337210"/>
                  </a:lnTo>
                  <a:lnTo>
                    <a:pt x="5409234" y="7330146"/>
                  </a:lnTo>
                  <a:lnTo>
                    <a:pt x="5410981" y="7321495"/>
                  </a:lnTo>
                  <a:lnTo>
                    <a:pt x="5409233" y="7312844"/>
                  </a:lnTo>
                  <a:lnTo>
                    <a:pt x="5404465" y="7305779"/>
                  </a:lnTo>
                  <a:lnTo>
                    <a:pt x="5397388" y="7301016"/>
                  </a:lnTo>
                  <a:lnTo>
                    <a:pt x="5388711" y="7299270"/>
                  </a:lnTo>
                  <a:close/>
                </a:path>
                <a:path w="11962130" h="7343775">
                  <a:moveTo>
                    <a:pt x="5299767" y="7299270"/>
                  </a:moveTo>
                  <a:lnTo>
                    <a:pt x="5291116" y="7301016"/>
                  </a:lnTo>
                  <a:lnTo>
                    <a:pt x="5284051" y="7305779"/>
                  </a:lnTo>
                  <a:lnTo>
                    <a:pt x="5279288" y="7312844"/>
                  </a:lnTo>
                  <a:lnTo>
                    <a:pt x="5277542" y="7321495"/>
                  </a:lnTo>
                  <a:lnTo>
                    <a:pt x="5279288" y="7330146"/>
                  </a:lnTo>
                  <a:lnTo>
                    <a:pt x="5284051" y="7337210"/>
                  </a:lnTo>
                  <a:lnTo>
                    <a:pt x="5291116" y="7341973"/>
                  </a:lnTo>
                  <a:lnTo>
                    <a:pt x="5299811" y="7343720"/>
                  </a:lnTo>
                  <a:lnTo>
                    <a:pt x="5308462" y="7341973"/>
                  </a:lnTo>
                  <a:lnTo>
                    <a:pt x="5315527" y="7337210"/>
                  </a:lnTo>
                  <a:lnTo>
                    <a:pt x="5320290" y="7330146"/>
                  </a:lnTo>
                  <a:lnTo>
                    <a:pt x="5322036" y="7321495"/>
                  </a:lnTo>
                  <a:lnTo>
                    <a:pt x="5320289" y="7312844"/>
                  </a:lnTo>
                  <a:lnTo>
                    <a:pt x="5315521" y="7305779"/>
                  </a:lnTo>
                  <a:lnTo>
                    <a:pt x="5308443" y="7301016"/>
                  </a:lnTo>
                  <a:lnTo>
                    <a:pt x="5299767" y="7299270"/>
                  </a:lnTo>
                  <a:close/>
                </a:path>
                <a:path w="11962130" h="7343775">
                  <a:moveTo>
                    <a:pt x="5210822" y="7299270"/>
                  </a:moveTo>
                  <a:lnTo>
                    <a:pt x="5202171" y="7301016"/>
                  </a:lnTo>
                  <a:lnTo>
                    <a:pt x="5195107" y="7305779"/>
                  </a:lnTo>
                  <a:lnTo>
                    <a:pt x="5190344" y="7312844"/>
                  </a:lnTo>
                  <a:lnTo>
                    <a:pt x="5188597" y="7321495"/>
                  </a:lnTo>
                  <a:lnTo>
                    <a:pt x="5190344" y="7330146"/>
                  </a:lnTo>
                  <a:lnTo>
                    <a:pt x="5195107" y="7337210"/>
                  </a:lnTo>
                  <a:lnTo>
                    <a:pt x="5202171" y="7341973"/>
                  </a:lnTo>
                  <a:lnTo>
                    <a:pt x="5210867" y="7343720"/>
                  </a:lnTo>
                  <a:lnTo>
                    <a:pt x="5219518" y="7341973"/>
                  </a:lnTo>
                  <a:lnTo>
                    <a:pt x="5226582" y="7337210"/>
                  </a:lnTo>
                  <a:lnTo>
                    <a:pt x="5231345" y="7330146"/>
                  </a:lnTo>
                  <a:lnTo>
                    <a:pt x="5233092" y="7321495"/>
                  </a:lnTo>
                  <a:lnTo>
                    <a:pt x="5231344" y="7312844"/>
                  </a:lnTo>
                  <a:lnTo>
                    <a:pt x="5226577" y="7305779"/>
                  </a:lnTo>
                  <a:lnTo>
                    <a:pt x="5219499" y="7301016"/>
                  </a:lnTo>
                  <a:lnTo>
                    <a:pt x="5210822" y="7299270"/>
                  </a:lnTo>
                  <a:close/>
                </a:path>
                <a:path w="11962130" h="7343775">
                  <a:moveTo>
                    <a:pt x="5121876" y="7299270"/>
                  </a:moveTo>
                  <a:lnTo>
                    <a:pt x="5113225" y="7301016"/>
                  </a:lnTo>
                  <a:lnTo>
                    <a:pt x="5106161" y="7305779"/>
                  </a:lnTo>
                  <a:lnTo>
                    <a:pt x="5101398" y="7312844"/>
                  </a:lnTo>
                  <a:lnTo>
                    <a:pt x="5099651" y="7321495"/>
                  </a:lnTo>
                  <a:lnTo>
                    <a:pt x="5101398" y="7330146"/>
                  </a:lnTo>
                  <a:lnTo>
                    <a:pt x="5106161" y="7337210"/>
                  </a:lnTo>
                  <a:lnTo>
                    <a:pt x="5113225" y="7341973"/>
                  </a:lnTo>
                  <a:lnTo>
                    <a:pt x="5121921" y="7343720"/>
                  </a:lnTo>
                  <a:lnTo>
                    <a:pt x="5130572" y="7341973"/>
                  </a:lnTo>
                  <a:lnTo>
                    <a:pt x="5137636" y="7337210"/>
                  </a:lnTo>
                  <a:lnTo>
                    <a:pt x="5142399" y="7330146"/>
                  </a:lnTo>
                  <a:lnTo>
                    <a:pt x="5144146" y="7321495"/>
                  </a:lnTo>
                  <a:lnTo>
                    <a:pt x="5142399" y="7312844"/>
                  </a:lnTo>
                  <a:lnTo>
                    <a:pt x="5137631" y="7305779"/>
                  </a:lnTo>
                  <a:lnTo>
                    <a:pt x="5130553" y="7301016"/>
                  </a:lnTo>
                  <a:lnTo>
                    <a:pt x="5121876" y="7299270"/>
                  </a:lnTo>
                  <a:close/>
                </a:path>
                <a:path w="11962130" h="7343775">
                  <a:moveTo>
                    <a:pt x="5032932" y="7299270"/>
                  </a:moveTo>
                  <a:lnTo>
                    <a:pt x="5024281" y="7301016"/>
                  </a:lnTo>
                  <a:lnTo>
                    <a:pt x="5017217" y="7305779"/>
                  </a:lnTo>
                  <a:lnTo>
                    <a:pt x="5012454" y="7312844"/>
                  </a:lnTo>
                  <a:lnTo>
                    <a:pt x="5010707" y="7321495"/>
                  </a:lnTo>
                  <a:lnTo>
                    <a:pt x="5012454" y="7330146"/>
                  </a:lnTo>
                  <a:lnTo>
                    <a:pt x="5017217" y="7337210"/>
                  </a:lnTo>
                  <a:lnTo>
                    <a:pt x="5024281" y="7341973"/>
                  </a:lnTo>
                  <a:lnTo>
                    <a:pt x="5032976" y="7343720"/>
                  </a:lnTo>
                  <a:lnTo>
                    <a:pt x="5041627" y="7341973"/>
                  </a:lnTo>
                  <a:lnTo>
                    <a:pt x="5048692" y="7337210"/>
                  </a:lnTo>
                  <a:lnTo>
                    <a:pt x="5053455" y="7330146"/>
                  </a:lnTo>
                  <a:lnTo>
                    <a:pt x="5055201" y="7321495"/>
                  </a:lnTo>
                  <a:lnTo>
                    <a:pt x="5053454" y="7312844"/>
                  </a:lnTo>
                  <a:lnTo>
                    <a:pt x="5048686" y="7305779"/>
                  </a:lnTo>
                  <a:lnTo>
                    <a:pt x="5041609" y="7301016"/>
                  </a:lnTo>
                  <a:lnTo>
                    <a:pt x="5032932" y="7299270"/>
                  </a:lnTo>
                  <a:close/>
                </a:path>
                <a:path w="11962130" h="7343775">
                  <a:moveTo>
                    <a:pt x="4943988" y="7299270"/>
                  </a:moveTo>
                  <a:lnTo>
                    <a:pt x="4935337" y="7301016"/>
                  </a:lnTo>
                  <a:lnTo>
                    <a:pt x="4928272" y="7305779"/>
                  </a:lnTo>
                  <a:lnTo>
                    <a:pt x="4923509" y="7312844"/>
                  </a:lnTo>
                  <a:lnTo>
                    <a:pt x="4921763" y="7321495"/>
                  </a:lnTo>
                  <a:lnTo>
                    <a:pt x="4923509" y="7330146"/>
                  </a:lnTo>
                  <a:lnTo>
                    <a:pt x="4928272" y="7337210"/>
                  </a:lnTo>
                  <a:lnTo>
                    <a:pt x="4935337" y="7341973"/>
                  </a:lnTo>
                  <a:lnTo>
                    <a:pt x="4944032" y="7343720"/>
                  </a:lnTo>
                  <a:lnTo>
                    <a:pt x="4952683" y="7341973"/>
                  </a:lnTo>
                  <a:lnTo>
                    <a:pt x="4959747" y="7337210"/>
                  </a:lnTo>
                  <a:lnTo>
                    <a:pt x="4964510" y="7330146"/>
                  </a:lnTo>
                  <a:lnTo>
                    <a:pt x="4966257" y="7321495"/>
                  </a:lnTo>
                  <a:lnTo>
                    <a:pt x="4964510" y="7312844"/>
                  </a:lnTo>
                  <a:lnTo>
                    <a:pt x="4959742" y="7305779"/>
                  </a:lnTo>
                  <a:lnTo>
                    <a:pt x="4952664" y="7301016"/>
                  </a:lnTo>
                  <a:lnTo>
                    <a:pt x="4943988" y="7299270"/>
                  </a:lnTo>
                  <a:close/>
                </a:path>
                <a:path w="11962130" h="7343775">
                  <a:moveTo>
                    <a:pt x="4855043" y="7299270"/>
                  </a:moveTo>
                  <a:lnTo>
                    <a:pt x="4846392" y="7301016"/>
                  </a:lnTo>
                  <a:lnTo>
                    <a:pt x="4839328" y="7305779"/>
                  </a:lnTo>
                  <a:lnTo>
                    <a:pt x="4834565" y="7312844"/>
                  </a:lnTo>
                  <a:lnTo>
                    <a:pt x="4832818" y="7321495"/>
                  </a:lnTo>
                  <a:lnTo>
                    <a:pt x="4834565" y="7330146"/>
                  </a:lnTo>
                  <a:lnTo>
                    <a:pt x="4839328" y="7337210"/>
                  </a:lnTo>
                  <a:lnTo>
                    <a:pt x="4846392" y="7341973"/>
                  </a:lnTo>
                  <a:lnTo>
                    <a:pt x="4855088" y="7343720"/>
                  </a:lnTo>
                  <a:lnTo>
                    <a:pt x="4863739" y="7341973"/>
                  </a:lnTo>
                  <a:lnTo>
                    <a:pt x="4870803" y="7337210"/>
                  </a:lnTo>
                  <a:lnTo>
                    <a:pt x="4875566" y="7330146"/>
                  </a:lnTo>
                  <a:lnTo>
                    <a:pt x="4877313" y="7321495"/>
                  </a:lnTo>
                  <a:lnTo>
                    <a:pt x="4875565" y="7312844"/>
                  </a:lnTo>
                  <a:lnTo>
                    <a:pt x="4870797" y="7305779"/>
                  </a:lnTo>
                  <a:lnTo>
                    <a:pt x="4863720" y="7301016"/>
                  </a:lnTo>
                  <a:lnTo>
                    <a:pt x="4855043" y="7299270"/>
                  </a:lnTo>
                  <a:close/>
                </a:path>
                <a:path w="11962130" h="7343775">
                  <a:moveTo>
                    <a:pt x="4766099" y="7299270"/>
                  </a:moveTo>
                  <a:lnTo>
                    <a:pt x="4757448" y="7301016"/>
                  </a:lnTo>
                  <a:lnTo>
                    <a:pt x="4750383" y="7305779"/>
                  </a:lnTo>
                  <a:lnTo>
                    <a:pt x="4745620" y="7312844"/>
                  </a:lnTo>
                  <a:lnTo>
                    <a:pt x="4743874" y="7321495"/>
                  </a:lnTo>
                  <a:lnTo>
                    <a:pt x="4745620" y="7330146"/>
                  </a:lnTo>
                  <a:lnTo>
                    <a:pt x="4750383" y="7337210"/>
                  </a:lnTo>
                  <a:lnTo>
                    <a:pt x="4757448" y="7341973"/>
                  </a:lnTo>
                  <a:lnTo>
                    <a:pt x="4766143" y="7343720"/>
                  </a:lnTo>
                  <a:lnTo>
                    <a:pt x="4774794" y="7341973"/>
                  </a:lnTo>
                  <a:lnTo>
                    <a:pt x="4781859" y="7337210"/>
                  </a:lnTo>
                  <a:lnTo>
                    <a:pt x="4786622" y="7330146"/>
                  </a:lnTo>
                  <a:lnTo>
                    <a:pt x="4788368" y="7321495"/>
                  </a:lnTo>
                  <a:lnTo>
                    <a:pt x="4786621" y="7312844"/>
                  </a:lnTo>
                  <a:lnTo>
                    <a:pt x="4781853" y="7305779"/>
                  </a:lnTo>
                  <a:lnTo>
                    <a:pt x="4774775" y="7301016"/>
                  </a:lnTo>
                  <a:lnTo>
                    <a:pt x="4766099" y="7299270"/>
                  </a:lnTo>
                  <a:close/>
                </a:path>
                <a:path w="11962130" h="7343775">
                  <a:moveTo>
                    <a:pt x="4677153" y="7299270"/>
                  </a:moveTo>
                  <a:lnTo>
                    <a:pt x="4668503" y="7301016"/>
                  </a:lnTo>
                  <a:lnTo>
                    <a:pt x="4661438" y="7305779"/>
                  </a:lnTo>
                  <a:lnTo>
                    <a:pt x="4656675" y="7312844"/>
                  </a:lnTo>
                  <a:lnTo>
                    <a:pt x="4654928" y="7321495"/>
                  </a:lnTo>
                  <a:lnTo>
                    <a:pt x="4656675" y="7330146"/>
                  </a:lnTo>
                  <a:lnTo>
                    <a:pt x="4661438" y="7337210"/>
                  </a:lnTo>
                  <a:lnTo>
                    <a:pt x="4668503" y="7341973"/>
                  </a:lnTo>
                  <a:lnTo>
                    <a:pt x="4677199" y="7343720"/>
                  </a:lnTo>
                  <a:lnTo>
                    <a:pt x="4685849" y="7341973"/>
                  </a:lnTo>
                  <a:lnTo>
                    <a:pt x="4692914" y="7337210"/>
                  </a:lnTo>
                  <a:lnTo>
                    <a:pt x="4697677" y="7330146"/>
                  </a:lnTo>
                  <a:lnTo>
                    <a:pt x="4699424" y="7321495"/>
                  </a:lnTo>
                  <a:lnTo>
                    <a:pt x="4697676" y="7312844"/>
                  </a:lnTo>
                  <a:lnTo>
                    <a:pt x="4692908" y="7305779"/>
                  </a:lnTo>
                  <a:lnTo>
                    <a:pt x="4685830" y="7301016"/>
                  </a:lnTo>
                  <a:lnTo>
                    <a:pt x="4677153" y="7299270"/>
                  </a:lnTo>
                  <a:close/>
                </a:path>
                <a:path w="11962130" h="7343775">
                  <a:moveTo>
                    <a:pt x="4588209" y="7299270"/>
                  </a:moveTo>
                  <a:lnTo>
                    <a:pt x="4579558" y="7301016"/>
                  </a:lnTo>
                  <a:lnTo>
                    <a:pt x="4572493" y="7305779"/>
                  </a:lnTo>
                  <a:lnTo>
                    <a:pt x="4567730" y="7312844"/>
                  </a:lnTo>
                  <a:lnTo>
                    <a:pt x="4565984" y="7321495"/>
                  </a:lnTo>
                  <a:lnTo>
                    <a:pt x="4567730" y="7330146"/>
                  </a:lnTo>
                  <a:lnTo>
                    <a:pt x="4572493" y="7337210"/>
                  </a:lnTo>
                  <a:lnTo>
                    <a:pt x="4579558" y="7341973"/>
                  </a:lnTo>
                  <a:lnTo>
                    <a:pt x="4588253" y="7343720"/>
                  </a:lnTo>
                  <a:lnTo>
                    <a:pt x="4596904" y="7341973"/>
                  </a:lnTo>
                  <a:lnTo>
                    <a:pt x="4603968" y="7337210"/>
                  </a:lnTo>
                  <a:lnTo>
                    <a:pt x="4608731" y="7330146"/>
                  </a:lnTo>
                  <a:lnTo>
                    <a:pt x="4610478" y="7321495"/>
                  </a:lnTo>
                  <a:lnTo>
                    <a:pt x="4608731" y="7312844"/>
                  </a:lnTo>
                  <a:lnTo>
                    <a:pt x="4603963" y="7305779"/>
                  </a:lnTo>
                  <a:lnTo>
                    <a:pt x="4596885" y="7301016"/>
                  </a:lnTo>
                  <a:lnTo>
                    <a:pt x="4588209" y="7299270"/>
                  </a:lnTo>
                  <a:close/>
                </a:path>
                <a:path w="11962130" h="7343775">
                  <a:moveTo>
                    <a:pt x="4499264" y="7299270"/>
                  </a:moveTo>
                  <a:lnTo>
                    <a:pt x="4490613" y="7301016"/>
                  </a:lnTo>
                  <a:lnTo>
                    <a:pt x="4483549" y="7305779"/>
                  </a:lnTo>
                  <a:lnTo>
                    <a:pt x="4478786" y="7312844"/>
                  </a:lnTo>
                  <a:lnTo>
                    <a:pt x="4477039" y="7321495"/>
                  </a:lnTo>
                  <a:lnTo>
                    <a:pt x="4478786" y="7330146"/>
                  </a:lnTo>
                  <a:lnTo>
                    <a:pt x="4483549" y="7337210"/>
                  </a:lnTo>
                  <a:lnTo>
                    <a:pt x="4490613" y="7341973"/>
                  </a:lnTo>
                  <a:lnTo>
                    <a:pt x="4499309" y="7343720"/>
                  </a:lnTo>
                  <a:lnTo>
                    <a:pt x="4507959" y="7341973"/>
                  </a:lnTo>
                  <a:lnTo>
                    <a:pt x="4515024" y="7337210"/>
                  </a:lnTo>
                  <a:lnTo>
                    <a:pt x="4519787" y="7330146"/>
                  </a:lnTo>
                  <a:lnTo>
                    <a:pt x="4521534" y="7321495"/>
                  </a:lnTo>
                  <a:lnTo>
                    <a:pt x="4519786" y="7312844"/>
                  </a:lnTo>
                  <a:lnTo>
                    <a:pt x="4515018" y="7305779"/>
                  </a:lnTo>
                  <a:lnTo>
                    <a:pt x="4507941" y="7301016"/>
                  </a:lnTo>
                  <a:lnTo>
                    <a:pt x="4499264" y="7299270"/>
                  </a:lnTo>
                  <a:close/>
                </a:path>
                <a:path w="11962130" h="7343775">
                  <a:moveTo>
                    <a:pt x="4410320" y="7299270"/>
                  </a:moveTo>
                  <a:lnTo>
                    <a:pt x="4401669" y="7301016"/>
                  </a:lnTo>
                  <a:lnTo>
                    <a:pt x="4394604" y="7305779"/>
                  </a:lnTo>
                  <a:lnTo>
                    <a:pt x="4389841" y="7312844"/>
                  </a:lnTo>
                  <a:lnTo>
                    <a:pt x="4388095" y="7321495"/>
                  </a:lnTo>
                  <a:lnTo>
                    <a:pt x="4389841" y="7330146"/>
                  </a:lnTo>
                  <a:lnTo>
                    <a:pt x="4394604" y="7337210"/>
                  </a:lnTo>
                  <a:lnTo>
                    <a:pt x="4401669" y="7341973"/>
                  </a:lnTo>
                  <a:lnTo>
                    <a:pt x="4410364" y="7343720"/>
                  </a:lnTo>
                  <a:lnTo>
                    <a:pt x="4419015" y="7341973"/>
                  </a:lnTo>
                  <a:lnTo>
                    <a:pt x="4426080" y="7337210"/>
                  </a:lnTo>
                  <a:lnTo>
                    <a:pt x="4430843" y="7330146"/>
                  </a:lnTo>
                  <a:lnTo>
                    <a:pt x="4432589" y="7321495"/>
                  </a:lnTo>
                  <a:lnTo>
                    <a:pt x="4430842" y="7312844"/>
                  </a:lnTo>
                  <a:lnTo>
                    <a:pt x="4426074" y="7305779"/>
                  </a:lnTo>
                  <a:lnTo>
                    <a:pt x="4418996" y="7301016"/>
                  </a:lnTo>
                  <a:lnTo>
                    <a:pt x="4410320" y="7299270"/>
                  </a:lnTo>
                  <a:close/>
                </a:path>
                <a:path w="11962130" h="7343775">
                  <a:moveTo>
                    <a:pt x="4321375" y="7299270"/>
                  </a:moveTo>
                  <a:lnTo>
                    <a:pt x="4312724" y="7301016"/>
                  </a:lnTo>
                  <a:lnTo>
                    <a:pt x="4305660" y="7305779"/>
                  </a:lnTo>
                  <a:lnTo>
                    <a:pt x="4300897" y="7312844"/>
                  </a:lnTo>
                  <a:lnTo>
                    <a:pt x="4299150" y="7321495"/>
                  </a:lnTo>
                  <a:lnTo>
                    <a:pt x="4300897" y="7330146"/>
                  </a:lnTo>
                  <a:lnTo>
                    <a:pt x="4305660" y="7337210"/>
                  </a:lnTo>
                  <a:lnTo>
                    <a:pt x="4312724" y="7341973"/>
                  </a:lnTo>
                  <a:lnTo>
                    <a:pt x="4321420" y="7343720"/>
                  </a:lnTo>
                  <a:lnTo>
                    <a:pt x="4330071" y="7341973"/>
                  </a:lnTo>
                  <a:lnTo>
                    <a:pt x="4337135" y="7337210"/>
                  </a:lnTo>
                  <a:lnTo>
                    <a:pt x="4341898" y="7330146"/>
                  </a:lnTo>
                  <a:lnTo>
                    <a:pt x="4343645" y="7321495"/>
                  </a:lnTo>
                  <a:lnTo>
                    <a:pt x="4341897" y="7312844"/>
                  </a:lnTo>
                  <a:lnTo>
                    <a:pt x="4337130" y="7305779"/>
                  </a:lnTo>
                  <a:lnTo>
                    <a:pt x="4330052" y="7301016"/>
                  </a:lnTo>
                  <a:lnTo>
                    <a:pt x="4321375" y="7299270"/>
                  </a:lnTo>
                  <a:close/>
                </a:path>
                <a:path w="11962130" h="7343775">
                  <a:moveTo>
                    <a:pt x="4232431" y="7299270"/>
                  </a:moveTo>
                  <a:lnTo>
                    <a:pt x="4223780" y="7301016"/>
                  </a:lnTo>
                  <a:lnTo>
                    <a:pt x="4216715" y="7305779"/>
                  </a:lnTo>
                  <a:lnTo>
                    <a:pt x="4211952" y="7312844"/>
                  </a:lnTo>
                  <a:lnTo>
                    <a:pt x="4210206" y="7321495"/>
                  </a:lnTo>
                  <a:lnTo>
                    <a:pt x="4211952" y="7330146"/>
                  </a:lnTo>
                  <a:lnTo>
                    <a:pt x="4216715" y="7337210"/>
                  </a:lnTo>
                  <a:lnTo>
                    <a:pt x="4223780" y="7341973"/>
                  </a:lnTo>
                  <a:lnTo>
                    <a:pt x="4232475" y="7343720"/>
                  </a:lnTo>
                  <a:lnTo>
                    <a:pt x="4241126" y="7341973"/>
                  </a:lnTo>
                  <a:lnTo>
                    <a:pt x="4248191" y="7337210"/>
                  </a:lnTo>
                  <a:lnTo>
                    <a:pt x="4252954" y="7330146"/>
                  </a:lnTo>
                  <a:lnTo>
                    <a:pt x="4254700" y="7321495"/>
                  </a:lnTo>
                  <a:lnTo>
                    <a:pt x="4252953" y="7312844"/>
                  </a:lnTo>
                  <a:lnTo>
                    <a:pt x="4248185" y="7305779"/>
                  </a:lnTo>
                  <a:lnTo>
                    <a:pt x="4241107" y="7301016"/>
                  </a:lnTo>
                  <a:lnTo>
                    <a:pt x="4232431" y="7299270"/>
                  </a:lnTo>
                  <a:close/>
                </a:path>
                <a:path w="11962130" h="7343775">
                  <a:moveTo>
                    <a:pt x="4143485" y="7299270"/>
                  </a:moveTo>
                  <a:lnTo>
                    <a:pt x="4134834" y="7301016"/>
                  </a:lnTo>
                  <a:lnTo>
                    <a:pt x="4127770" y="7305779"/>
                  </a:lnTo>
                  <a:lnTo>
                    <a:pt x="4123007" y="7312844"/>
                  </a:lnTo>
                  <a:lnTo>
                    <a:pt x="4121260" y="7321495"/>
                  </a:lnTo>
                  <a:lnTo>
                    <a:pt x="4123007" y="7330146"/>
                  </a:lnTo>
                  <a:lnTo>
                    <a:pt x="4127770" y="7337210"/>
                  </a:lnTo>
                  <a:lnTo>
                    <a:pt x="4134834" y="7341973"/>
                  </a:lnTo>
                  <a:lnTo>
                    <a:pt x="4143529" y="7343720"/>
                  </a:lnTo>
                  <a:lnTo>
                    <a:pt x="4152180" y="7341973"/>
                  </a:lnTo>
                  <a:lnTo>
                    <a:pt x="4159245" y="7337210"/>
                  </a:lnTo>
                  <a:lnTo>
                    <a:pt x="4164008" y="7330146"/>
                  </a:lnTo>
                  <a:lnTo>
                    <a:pt x="4165754" y="7321495"/>
                  </a:lnTo>
                  <a:lnTo>
                    <a:pt x="4164007" y="7312844"/>
                  </a:lnTo>
                  <a:lnTo>
                    <a:pt x="4159239" y="7305779"/>
                  </a:lnTo>
                  <a:lnTo>
                    <a:pt x="4152162" y="7301016"/>
                  </a:lnTo>
                  <a:lnTo>
                    <a:pt x="4143485" y="7299270"/>
                  </a:lnTo>
                  <a:close/>
                </a:path>
                <a:path w="11962130" h="7343775">
                  <a:moveTo>
                    <a:pt x="4054541" y="7299270"/>
                  </a:moveTo>
                  <a:lnTo>
                    <a:pt x="4045890" y="7301016"/>
                  </a:lnTo>
                  <a:lnTo>
                    <a:pt x="4038825" y="7305779"/>
                  </a:lnTo>
                  <a:lnTo>
                    <a:pt x="4034062" y="7312844"/>
                  </a:lnTo>
                  <a:lnTo>
                    <a:pt x="4032316" y="7321495"/>
                  </a:lnTo>
                  <a:lnTo>
                    <a:pt x="4034062" y="7330146"/>
                  </a:lnTo>
                  <a:lnTo>
                    <a:pt x="4038825" y="7337210"/>
                  </a:lnTo>
                  <a:lnTo>
                    <a:pt x="4045890" y="7341973"/>
                  </a:lnTo>
                  <a:lnTo>
                    <a:pt x="4054585" y="7343720"/>
                  </a:lnTo>
                  <a:lnTo>
                    <a:pt x="4063236" y="7341973"/>
                  </a:lnTo>
                  <a:lnTo>
                    <a:pt x="4070300" y="7337210"/>
                  </a:lnTo>
                  <a:lnTo>
                    <a:pt x="4075063" y="7330146"/>
                  </a:lnTo>
                  <a:lnTo>
                    <a:pt x="4076810" y="7321495"/>
                  </a:lnTo>
                  <a:lnTo>
                    <a:pt x="4075063" y="7312844"/>
                  </a:lnTo>
                  <a:lnTo>
                    <a:pt x="4070295" y="7305779"/>
                  </a:lnTo>
                  <a:lnTo>
                    <a:pt x="4063217" y="7301016"/>
                  </a:lnTo>
                  <a:lnTo>
                    <a:pt x="4054541" y="7299270"/>
                  </a:lnTo>
                  <a:close/>
                </a:path>
                <a:path w="11962130" h="7343775">
                  <a:moveTo>
                    <a:pt x="3965596" y="7299270"/>
                  </a:moveTo>
                  <a:lnTo>
                    <a:pt x="3956945" y="7301016"/>
                  </a:lnTo>
                  <a:lnTo>
                    <a:pt x="3949881" y="7305779"/>
                  </a:lnTo>
                  <a:lnTo>
                    <a:pt x="3945118" y="7312844"/>
                  </a:lnTo>
                  <a:lnTo>
                    <a:pt x="3943371" y="7321495"/>
                  </a:lnTo>
                  <a:lnTo>
                    <a:pt x="3945118" y="7330146"/>
                  </a:lnTo>
                  <a:lnTo>
                    <a:pt x="3949881" y="7337210"/>
                  </a:lnTo>
                  <a:lnTo>
                    <a:pt x="3956945" y="7341973"/>
                  </a:lnTo>
                  <a:lnTo>
                    <a:pt x="3965641" y="7343720"/>
                  </a:lnTo>
                  <a:lnTo>
                    <a:pt x="3974292" y="7341973"/>
                  </a:lnTo>
                  <a:lnTo>
                    <a:pt x="3981356" y="7337210"/>
                  </a:lnTo>
                  <a:lnTo>
                    <a:pt x="3986119" y="7330146"/>
                  </a:lnTo>
                  <a:lnTo>
                    <a:pt x="3987866" y="7321495"/>
                  </a:lnTo>
                  <a:lnTo>
                    <a:pt x="3986118" y="7312844"/>
                  </a:lnTo>
                  <a:lnTo>
                    <a:pt x="3981350" y="7305779"/>
                  </a:lnTo>
                  <a:lnTo>
                    <a:pt x="3974273" y="7301016"/>
                  </a:lnTo>
                  <a:lnTo>
                    <a:pt x="3965596" y="7299270"/>
                  </a:lnTo>
                  <a:close/>
                </a:path>
                <a:path w="11962130" h="7343775">
                  <a:moveTo>
                    <a:pt x="3876652" y="7299270"/>
                  </a:moveTo>
                  <a:lnTo>
                    <a:pt x="3868001" y="7301016"/>
                  </a:lnTo>
                  <a:lnTo>
                    <a:pt x="3860936" y="7305779"/>
                  </a:lnTo>
                  <a:lnTo>
                    <a:pt x="3856173" y="7312844"/>
                  </a:lnTo>
                  <a:lnTo>
                    <a:pt x="3854427" y="7321495"/>
                  </a:lnTo>
                  <a:lnTo>
                    <a:pt x="3856173" y="7330146"/>
                  </a:lnTo>
                  <a:lnTo>
                    <a:pt x="3860936" y="7337210"/>
                  </a:lnTo>
                  <a:lnTo>
                    <a:pt x="3868001" y="7341973"/>
                  </a:lnTo>
                  <a:lnTo>
                    <a:pt x="3876696" y="7343720"/>
                  </a:lnTo>
                  <a:lnTo>
                    <a:pt x="3885347" y="7341973"/>
                  </a:lnTo>
                  <a:lnTo>
                    <a:pt x="3892412" y="7337210"/>
                  </a:lnTo>
                  <a:lnTo>
                    <a:pt x="3897175" y="7330146"/>
                  </a:lnTo>
                  <a:lnTo>
                    <a:pt x="3898921" y="7321495"/>
                  </a:lnTo>
                  <a:lnTo>
                    <a:pt x="3897174" y="7312844"/>
                  </a:lnTo>
                  <a:lnTo>
                    <a:pt x="3892406" y="7305779"/>
                  </a:lnTo>
                  <a:lnTo>
                    <a:pt x="3885328" y="7301016"/>
                  </a:lnTo>
                  <a:lnTo>
                    <a:pt x="3876652" y="7299270"/>
                  </a:lnTo>
                  <a:close/>
                </a:path>
                <a:path w="11962130" h="7343775">
                  <a:moveTo>
                    <a:pt x="3787706" y="7299270"/>
                  </a:moveTo>
                  <a:lnTo>
                    <a:pt x="3779055" y="7301016"/>
                  </a:lnTo>
                  <a:lnTo>
                    <a:pt x="3771990" y="7305779"/>
                  </a:lnTo>
                  <a:lnTo>
                    <a:pt x="3767227" y="7312844"/>
                  </a:lnTo>
                  <a:lnTo>
                    <a:pt x="3765481" y="7321495"/>
                  </a:lnTo>
                  <a:lnTo>
                    <a:pt x="3767227" y="7330146"/>
                  </a:lnTo>
                  <a:lnTo>
                    <a:pt x="3771990" y="7337210"/>
                  </a:lnTo>
                  <a:lnTo>
                    <a:pt x="3779055" y="7341973"/>
                  </a:lnTo>
                  <a:lnTo>
                    <a:pt x="3787750" y="7343720"/>
                  </a:lnTo>
                  <a:lnTo>
                    <a:pt x="3796401" y="7341973"/>
                  </a:lnTo>
                  <a:lnTo>
                    <a:pt x="3803466" y="7337210"/>
                  </a:lnTo>
                  <a:lnTo>
                    <a:pt x="3808229" y="7330146"/>
                  </a:lnTo>
                  <a:lnTo>
                    <a:pt x="3809975" y="7321495"/>
                  </a:lnTo>
                  <a:lnTo>
                    <a:pt x="3808228" y="7312844"/>
                  </a:lnTo>
                  <a:lnTo>
                    <a:pt x="3803460" y="7305779"/>
                  </a:lnTo>
                  <a:lnTo>
                    <a:pt x="3796383" y="7301016"/>
                  </a:lnTo>
                  <a:lnTo>
                    <a:pt x="3787706" y="7299270"/>
                  </a:lnTo>
                  <a:close/>
                </a:path>
                <a:path w="11962130" h="7343775">
                  <a:moveTo>
                    <a:pt x="3698761" y="7299270"/>
                  </a:moveTo>
                  <a:lnTo>
                    <a:pt x="3690110" y="7301016"/>
                  </a:lnTo>
                  <a:lnTo>
                    <a:pt x="3683046" y="7305779"/>
                  </a:lnTo>
                  <a:lnTo>
                    <a:pt x="3678283" y="7312844"/>
                  </a:lnTo>
                  <a:lnTo>
                    <a:pt x="3676536" y="7321495"/>
                  </a:lnTo>
                  <a:lnTo>
                    <a:pt x="3678283" y="7330146"/>
                  </a:lnTo>
                  <a:lnTo>
                    <a:pt x="3683046" y="7337210"/>
                  </a:lnTo>
                  <a:lnTo>
                    <a:pt x="3690110" y="7341973"/>
                  </a:lnTo>
                  <a:lnTo>
                    <a:pt x="3698806" y="7343720"/>
                  </a:lnTo>
                  <a:lnTo>
                    <a:pt x="3707457" y="7341973"/>
                  </a:lnTo>
                  <a:lnTo>
                    <a:pt x="3714521" y="7337210"/>
                  </a:lnTo>
                  <a:lnTo>
                    <a:pt x="3719284" y="7330146"/>
                  </a:lnTo>
                  <a:lnTo>
                    <a:pt x="3721031" y="7321495"/>
                  </a:lnTo>
                  <a:lnTo>
                    <a:pt x="3719284" y="7312844"/>
                  </a:lnTo>
                  <a:lnTo>
                    <a:pt x="3714516" y="7305779"/>
                  </a:lnTo>
                  <a:lnTo>
                    <a:pt x="3707438" y="7301016"/>
                  </a:lnTo>
                  <a:lnTo>
                    <a:pt x="3698761" y="7299270"/>
                  </a:lnTo>
                  <a:close/>
                </a:path>
                <a:path w="11962130" h="7343775">
                  <a:moveTo>
                    <a:pt x="3609817" y="7299270"/>
                  </a:moveTo>
                  <a:lnTo>
                    <a:pt x="3601166" y="7301016"/>
                  </a:lnTo>
                  <a:lnTo>
                    <a:pt x="3594102" y="7305779"/>
                  </a:lnTo>
                  <a:lnTo>
                    <a:pt x="3589339" y="7312844"/>
                  </a:lnTo>
                  <a:lnTo>
                    <a:pt x="3587592" y="7321495"/>
                  </a:lnTo>
                  <a:lnTo>
                    <a:pt x="3589339" y="7330146"/>
                  </a:lnTo>
                  <a:lnTo>
                    <a:pt x="3594102" y="7337210"/>
                  </a:lnTo>
                  <a:lnTo>
                    <a:pt x="3601166" y="7341973"/>
                  </a:lnTo>
                  <a:lnTo>
                    <a:pt x="3609861" y="7343720"/>
                  </a:lnTo>
                  <a:lnTo>
                    <a:pt x="3618512" y="7341973"/>
                  </a:lnTo>
                  <a:lnTo>
                    <a:pt x="3625577" y="7337210"/>
                  </a:lnTo>
                  <a:lnTo>
                    <a:pt x="3630340" y="7330146"/>
                  </a:lnTo>
                  <a:lnTo>
                    <a:pt x="3632086" y="7321495"/>
                  </a:lnTo>
                  <a:lnTo>
                    <a:pt x="3630339" y="7312844"/>
                  </a:lnTo>
                  <a:lnTo>
                    <a:pt x="3625571" y="7305779"/>
                  </a:lnTo>
                  <a:lnTo>
                    <a:pt x="3618494" y="7301016"/>
                  </a:lnTo>
                  <a:lnTo>
                    <a:pt x="3609817" y="7299270"/>
                  </a:lnTo>
                  <a:close/>
                </a:path>
                <a:path w="11962130" h="7343775">
                  <a:moveTo>
                    <a:pt x="3520873" y="7299270"/>
                  </a:moveTo>
                  <a:lnTo>
                    <a:pt x="3512222" y="7301016"/>
                  </a:lnTo>
                  <a:lnTo>
                    <a:pt x="3505157" y="7305779"/>
                  </a:lnTo>
                  <a:lnTo>
                    <a:pt x="3500394" y="7312844"/>
                  </a:lnTo>
                  <a:lnTo>
                    <a:pt x="3498648" y="7321495"/>
                  </a:lnTo>
                  <a:lnTo>
                    <a:pt x="3500394" y="7330146"/>
                  </a:lnTo>
                  <a:lnTo>
                    <a:pt x="3505157" y="7337210"/>
                  </a:lnTo>
                  <a:lnTo>
                    <a:pt x="3512222" y="7341973"/>
                  </a:lnTo>
                  <a:lnTo>
                    <a:pt x="3520917" y="7343720"/>
                  </a:lnTo>
                  <a:lnTo>
                    <a:pt x="3529568" y="7341973"/>
                  </a:lnTo>
                  <a:lnTo>
                    <a:pt x="3536632" y="7337210"/>
                  </a:lnTo>
                  <a:lnTo>
                    <a:pt x="3541395" y="7330146"/>
                  </a:lnTo>
                  <a:lnTo>
                    <a:pt x="3543142" y="7321495"/>
                  </a:lnTo>
                  <a:lnTo>
                    <a:pt x="3541395" y="7312844"/>
                  </a:lnTo>
                  <a:lnTo>
                    <a:pt x="3536627" y="7305779"/>
                  </a:lnTo>
                  <a:lnTo>
                    <a:pt x="3529549" y="7301016"/>
                  </a:lnTo>
                  <a:lnTo>
                    <a:pt x="3520873" y="7299270"/>
                  </a:lnTo>
                  <a:close/>
                </a:path>
                <a:path w="11962130" h="7343775">
                  <a:moveTo>
                    <a:pt x="3431927" y="7299270"/>
                  </a:moveTo>
                  <a:lnTo>
                    <a:pt x="3423276" y="7301016"/>
                  </a:lnTo>
                  <a:lnTo>
                    <a:pt x="3416211" y="7305779"/>
                  </a:lnTo>
                  <a:lnTo>
                    <a:pt x="3411448" y="7312844"/>
                  </a:lnTo>
                  <a:lnTo>
                    <a:pt x="3409702" y="7321495"/>
                  </a:lnTo>
                  <a:lnTo>
                    <a:pt x="3411448" y="7330146"/>
                  </a:lnTo>
                  <a:lnTo>
                    <a:pt x="3416211" y="7337210"/>
                  </a:lnTo>
                  <a:lnTo>
                    <a:pt x="3423276" y="7341973"/>
                  </a:lnTo>
                  <a:lnTo>
                    <a:pt x="3431971" y="7343720"/>
                  </a:lnTo>
                  <a:lnTo>
                    <a:pt x="3440622" y="7341973"/>
                  </a:lnTo>
                  <a:lnTo>
                    <a:pt x="3447687" y="7337210"/>
                  </a:lnTo>
                  <a:lnTo>
                    <a:pt x="3452450" y="7330146"/>
                  </a:lnTo>
                  <a:lnTo>
                    <a:pt x="3454196" y="7321495"/>
                  </a:lnTo>
                  <a:lnTo>
                    <a:pt x="3452449" y="7312844"/>
                  </a:lnTo>
                  <a:lnTo>
                    <a:pt x="3447681" y="7305779"/>
                  </a:lnTo>
                  <a:lnTo>
                    <a:pt x="3440604" y="7301016"/>
                  </a:lnTo>
                  <a:lnTo>
                    <a:pt x="3431927" y="7299270"/>
                  </a:lnTo>
                  <a:close/>
                </a:path>
                <a:path w="11962130" h="7343775">
                  <a:moveTo>
                    <a:pt x="3342982" y="7299270"/>
                  </a:moveTo>
                  <a:lnTo>
                    <a:pt x="3334331" y="7301016"/>
                  </a:lnTo>
                  <a:lnTo>
                    <a:pt x="3327267" y="7305779"/>
                  </a:lnTo>
                  <a:lnTo>
                    <a:pt x="3322504" y="7312844"/>
                  </a:lnTo>
                  <a:lnTo>
                    <a:pt x="3320757" y="7321495"/>
                  </a:lnTo>
                  <a:lnTo>
                    <a:pt x="3322504" y="7330146"/>
                  </a:lnTo>
                  <a:lnTo>
                    <a:pt x="3327267" y="7337210"/>
                  </a:lnTo>
                  <a:lnTo>
                    <a:pt x="3334331" y="7341973"/>
                  </a:lnTo>
                  <a:lnTo>
                    <a:pt x="3343027" y="7343720"/>
                  </a:lnTo>
                  <a:lnTo>
                    <a:pt x="3351678" y="7341973"/>
                  </a:lnTo>
                  <a:lnTo>
                    <a:pt x="3358742" y="7337210"/>
                  </a:lnTo>
                  <a:lnTo>
                    <a:pt x="3363505" y="7330146"/>
                  </a:lnTo>
                  <a:lnTo>
                    <a:pt x="3365252" y="7321495"/>
                  </a:lnTo>
                  <a:lnTo>
                    <a:pt x="3363505" y="7312844"/>
                  </a:lnTo>
                  <a:lnTo>
                    <a:pt x="3358737" y="7305779"/>
                  </a:lnTo>
                  <a:lnTo>
                    <a:pt x="3351659" y="7301016"/>
                  </a:lnTo>
                  <a:lnTo>
                    <a:pt x="3342982" y="7299270"/>
                  </a:lnTo>
                  <a:close/>
                </a:path>
                <a:path w="11962130" h="7343775">
                  <a:moveTo>
                    <a:pt x="3254038" y="7299270"/>
                  </a:moveTo>
                  <a:lnTo>
                    <a:pt x="3245387" y="7301016"/>
                  </a:lnTo>
                  <a:lnTo>
                    <a:pt x="3238322" y="7305779"/>
                  </a:lnTo>
                  <a:lnTo>
                    <a:pt x="3233559" y="7312844"/>
                  </a:lnTo>
                  <a:lnTo>
                    <a:pt x="3231813" y="7321495"/>
                  </a:lnTo>
                  <a:lnTo>
                    <a:pt x="3233559" y="7330146"/>
                  </a:lnTo>
                  <a:lnTo>
                    <a:pt x="3238322" y="7337210"/>
                  </a:lnTo>
                  <a:lnTo>
                    <a:pt x="3245387" y="7341973"/>
                  </a:lnTo>
                  <a:lnTo>
                    <a:pt x="3254082" y="7343720"/>
                  </a:lnTo>
                  <a:lnTo>
                    <a:pt x="3262733" y="7341973"/>
                  </a:lnTo>
                  <a:lnTo>
                    <a:pt x="3269798" y="7337210"/>
                  </a:lnTo>
                  <a:lnTo>
                    <a:pt x="3274561" y="7330146"/>
                  </a:lnTo>
                  <a:lnTo>
                    <a:pt x="3276307" y="7321495"/>
                  </a:lnTo>
                  <a:lnTo>
                    <a:pt x="3274560" y="7312844"/>
                  </a:lnTo>
                  <a:lnTo>
                    <a:pt x="3269792" y="7305779"/>
                  </a:lnTo>
                  <a:lnTo>
                    <a:pt x="3262715" y="7301016"/>
                  </a:lnTo>
                  <a:lnTo>
                    <a:pt x="3254038" y="7299270"/>
                  </a:lnTo>
                  <a:close/>
                </a:path>
                <a:path w="11962130" h="7343775">
                  <a:moveTo>
                    <a:pt x="3165094" y="7299270"/>
                  </a:moveTo>
                  <a:lnTo>
                    <a:pt x="3156443" y="7301016"/>
                  </a:lnTo>
                  <a:lnTo>
                    <a:pt x="3149378" y="7305779"/>
                  </a:lnTo>
                  <a:lnTo>
                    <a:pt x="3144615" y="7312844"/>
                  </a:lnTo>
                  <a:lnTo>
                    <a:pt x="3142869" y="7321495"/>
                  </a:lnTo>
                  <a:lnTo>
                    <a:pt x="3144615" y="7330146"/>
                  </a:lnTo>
                  <a:lnTo>
                    <a:pt x="3149378" y="7337210"/>
                  </a:lnTo>
                  <a:lnTo>
                    <a:pt x="3156443" y="7341973"/>
                  </a:lnTo>
                  <a:lnTo>
                    <a:pt x="3165138" y="7343720"/>
                  </a:lnTo>
                  <a:lnTo>
                    <a:pt x="3173789" y="7341973"/>
                  </a:lnTo>
                  <a:lnTo>
                    <a:pt x="3180853" y="7337210"/>
                  </a:lnTo>
                  <a:lnTo>
                    <a:pt x="3185616" y="7330146"/>
                  </a:lnTo>
                  <a:lnTo>
                    <a:pt x="3187363" y="7321495"/>
                  </a:lnTo>
                  <a:lnTo>
                    <a:pt x="3185616" y="7312844"/>
                  </a:lnTo>
                  <a:lnTo>
                    <a:pt x="3180848" y="7305779"/>
                  </a:lnTo>
                  <a:lnTo>
                    <a:pt x="3173770" y="7301016"/>
                  </a:lnTo>
                  <a:lnTo>
                    <a:pt x="3165094" y="7299270"/>
                  </a:lnTo>
                  <a:close/>
                </a:path>
                <a:path w="11962130" h="7343775">
                  <a:moveTo>
                    <a:pt x="3076148" y="7299270"/>
                  </a:moveTo>
                  <a:lnTo>
                    <a:pt x="3067497" y="7301016"/>
                  </a:lnTo>
                  <a:lnTo>
                    <a:pt x="3060433" y="7305779"/>
                  </a:lnTo>
                  <a:lnTo>
                    <a:pt x="3055670" y="7312844"/>
                  </a:lnTo>
                  <a:lnTo>
                    <a:pt x="3053923" y="7321495"/>
                  </a:lnTo>
                  <a:lnTo>
                    <a:pt x="3055670" y="7330146"/>
                  </a:lnTo>
                  <a:lnTo>
                    <a:pt x="3060433" y="7337210"/>
                  </a:lnTo>
                  <a:lnTo>
                    <a:pt x="3067497" y="7341973"/>
                  </a:lnTo>
                  <a:lnTo>
                    <a:pt x="3076194" y="7343720"/>
                  </a:lnTo>
                  <a:lnTo>
                    <a:pt x="3084844" y="7341973"/>
                  </a:lnTo>
                  <a:lnTo>
                    <a:pt x="3091908" y="7337210"/>
                  </a:lnTo>
                  <a:lnTo>
                    <a:pt x="3096671" y="7330146"/>
                  </a:lnTo>
                  <a:lnTo>
                    <a:pt x="3098417" y="7321495"/>
                  </a:lnTo>
                  <a:lnTo>
                    <a:pt x="3096670" y="7312844"/>
                  </a:lnTo>
                  <a:lnTo>
                    <a:pt x="3091902" y="7305779"/>
                  </a:lnTo>
                  <a:lnTo>
                    <a:pt x="3084824" y="7301016"/>
                  </a:lnTo>
                  <a:lnTo>
                    <a:pt x="3076148" y="7299270"/>
                  </a:lnTo>
                  <a:close/>
                </a:path>
                <a:path w="11962130" h="7343775">
                  <a:moveTo>
                    <a:pt x="2987203" y="7299270"/>
                  </a:moveTo>
                  <a:lnTo>
                    <a:pt x="2978552" y="7301016"/>
                  </a:lnTo>
                  <a:lnTo>
                    <a:pt x="2971488" y="7305779"/>
                  </a:lnTo>
                  <a:lnTo>
                    <a:pt x="2966725" y="7312844"/>
                  </a:lnTo>
                  <a:lnTo>
                    <a:pt x="2964978" y="7321495"/>
                  </a:lnTo>
                  <a:lnTo>
                    <a:pt x="2966725" y="7330146"/>
                  </a:lnTo>
                  <a:lnTo>
                    <a:pt x="2971488" y="7337210"/>
                  </a:lnTo>
                  <a:lnTo>
                    <a:pt x="2978552" y="7341973"/>
                  </a:lnTo>
                  <a:lnTo>
                    <a:pt x="2987248" y="7343720"/>
                  </a:lnTo>
                  <a:lnTo>
                    <a:pt x="2995899" y="7341973"/>
                  </a:lnTo>
                  <a:lnTo>
                    <a:pt x="3002963" y="7337210"/>
                  </a:lnTo>
                  <a:lnTo>
                    <a:pt x="3007726" y="7330146"/>
                  </a:lnTo>
                  <a:lnTo>
                    <a:pt x="3009473" y="7321495"/>
                  </a:lnTo>
                  <a:lnTo>
                    <a:pt x="3007726" y="7312844"/>
                  </a:lnTo>
                  <a:lnTo>
                    <a:pt x="3002958" y="7305779"/>
                  </a:lnTo>
                  <a:lnTo>
                    <a:pt x="2995880" y="7301016"/>
                  </a:lnTo>
                  <a:lnTo>
                    <a:pt x="2987203" y="7299270"/>
                  </a:lnTo>
                  <a:close/>
                </a:path>
                <a:path w="11962130" h="7343775">
                  <a:moveTo>
                    <a:pt x="2898259" y="7299270"/>
                  </a:moveTo>
                  <a:lnTo>
                    <a:pt x="2889608" y="7301016"/>
                  </a:lnTo>
                  <a:lnTo>
                    <a:pt x="2882543" y="7305779"/>
                  </a:lnTo>
                  <a:lnTo>
                    <a:pt x="2877780" y="7312844"/>
                  </a:lnTo>
                  <a:lnTo>
                    <a:pt x="2876034" y="7321495"/>
                  </a:lnTo>
                  <a:lnTo>
                    <a:pt x="2877780" y="7330146"/>
                  </a:lnTo>
                  <a:lnTo>
                    <a:pt x="2882543" y="7337210"/>
                  </a:lnTo>
                  <a:lnTo>
                    <a:pt x="2889608" y="7341973"/>
                  </a:lnTo>
                  <a:lnTo>
                    <a:pt x="2898303" y="7343720"/>
                  </a:lnTo>
                  <a:lnTo>
                    <a:pt x="2906954" y="7341973"/>
                  </a:lnTo>
                  <a:lnTo>
                    <a:pt x="2914019" y="7337210"/>
                  </a:lnTo>
                  <a:lnTo>
                    <a:pt x="2918782" y="7330146"/>
                  </a:lnTo>
                  <a:lnTo>
                    <a:pt x="2920528" y="7321495"/>
                  </a:lnTo>
                  <a:lnTo>
                    <a:pt x="2918781" y="7312844"/>
                  </a:lnTo>
                  <a:lnTo>
                    <a:pt x="2914013" y="7305779"/>
                  </a:lnTo>
                  <a:lnTo>
                    <a:pt x="2906936" y="7301016"/>
                  </a:lnTo>
                  <a:lnTo>
                    <a:pt x="2898259" y="7299270"/>
                  </a:lnTo>
                  <a:close/>
                </a:path>
                <a:path w="11962130" h="7343775">
                  <a:moveTo>
                    <a:pt x="2809314" y="7299270"/>
                  </a:moveTo>
                  <a:lnTo>
                    <a:pt x="2800663" y="7301016"/>
                  </a:lnTo>
                  <a:lnTo>
                    <a:pt x="2793599" y="7305779"/>
                  </a:lnTo>
                  <a:lnTo>
                    <a:pt x="2788836" y="7312844"/>
                  </a:lnTo>
                  <a:lnTo>
                    <a:pt x="2787089" y="7321495"/>
                  </a:lnTo>
                  <a:lnTo>
                    <a:pt x="2788836" y="7330146"/>
                  </a:lnTo>
                  <a:lnTo>
                    <a:pt x="2793599" y="7337210"/>
                  </a:lnTo>
                  <a:lnTo>
                    <a:pt x="2800663" y="7341973"/>
                  </a:lnTo>
                  <a:lnTo>
                    <a:pt x="2809359" y="7343720"/>
                  </a:lnTo>
                  <a:lnTo>
                    <a:pt x="2818010" y="7341973"/>
                  </a:lnTo>
                  <a:lnTo>
                    <a:pt x="2825074" y="7337210"/>
                  </a:lnTo>
                  <a:lnTo>
                    <a:pt x="2829837" y="7330146"/>
                  </a:lnTo>
                  <a:lnTo>
                    <a:pt x="2831584" y="7321495"/>
                  </a:lnTo>
                  <a:lnTo>
                    <a:pt x="2829837" y="7312844"/>
                  </a:lnTo>
                  <a:lnTo>
                    <a:pt x="2825069" y="7305779"/>
                  </a:lnTo>
                  <a:lnTo>
                    <a:pt x="2817991" y="7301016"/>
                  </a:lnTo>
                  <a:lnTo>
                    <a:pt x="2809314" y="7299270"/>
                  </a:lnTo>
                  <a:close/>
                </a:path>
                <a:path w="11962130" h="7343775">
                  <a:moveTo>
                    <a:pt x="2720370" y="7299270"/>
                  </a:moveTo>
                  <a:lnTo>
                    <a:pt x="2711719" y="7301016"/>
                  </a:lnTo>
                  <a:lnTo>
                    <a:pt x="2704655" y="7305779"/>
                  </a:lnTo>
                  <a:lnTo>
                    <a:pt x="2699892" y="7312844"/>
                  </a:lnTo>
                  <a:lnTo>
                    <a:pt x="2698145" y="7321495"/>
                  </a:lnTo>
                  <a:lnTo>
                    <a:pt x="2699892" y="7330146"/>
                  </a:lnTo>
                  <a:lnTo>
                    <a:pt x="2704655" y="7337210"/>
                  </a:lnTo>
                  <a:lnTo>
                    <a:pt x="2711719" y="7341973"/>
                  </a:lnTo>
                  <a:lnTo>
                    <a:pt x="2720414" y="7343720"/>
                  </a:lnTo>
                  <a:lnTo>
                    <a:pt x="2729065" y="7341973"/>
                  </a:lnTo>
                  <a:lnTo>
                    <a:pt x="2736130" y="7337210"/>
                  </a:lnTo>
                  <a:lnTo>
                    <a:pt x="2740893" y="7330146"/>
                  </a:lnTo>
                  <a:lnTo>
                    <a:pt x="2742639" y="7321495"/>
                  </a:lnTo>
                  <a:lnTo>
                    <a:pt x="2740892" y="7312844"/>
                  </a:lnTo>
                  <a:lnTo>
                    <a:pt x="2736124" y="7305779"/>
                  </a:lnTo>
                  <a:lnTo>
                    <a:pt x="2729047" y="7301016"/>
                  </a:lnTo>
                  <a:lnTo>
                    <a:pt x="2720370" y="7299270"/>
                  </a:lnTo>
                  <a:close/>
                </a:path>
                <a:path w="11962130" h="7343775">
                  <a:moveTo>
                    <a:pt x="2631424" y="7299270"/>
                  </a:moveTo>
                  <a:lnTo>
                    <a:pt x="2622773" y="7301016"/>
                  </a:lnTo>
                  <a:lnTo>
                    <a:pt x="2615709" y="7305779"/>
                  </a:lnTo>
                  <a:lnTo>
                    <a:pt x="2610946" y="7312844"/>
                  </a:lnTo>
                  <a:lnTo>
                    <a:pt x="2609199" y="7321495"/>
                  </a:lnTo>
                  <a:lnTo>
                    <a:pt x="2610946" y="7330146"/>
                  </a:lnTo>
                  <a:lnTo>
                    <a:pt x="2615709" y="7337210"/>
                  </a:lnTo>
                  <a:lnTo>
                    <a:pt x="2622773" y="7341973"/>
                  </a:lnTo>
                  <a:lnTo>
                    <a:pt x="2631469" y="7343720"/>
                  </a:lnTo>
                  <a:lnTo>
                    <a:pt x="2640120" y="7341973"/>
                  </a:lnTo>
                  <a:lnTo>
                    <a:pt x="2647184" y="7337210"/>
                  </a:lnTo>
                  <a:lnTo>
                    <a:pt x="2651947" y="7330146"/>
                  </a:lnTo>
                  <a:lnTo>
                    <a:pt x="2653694" y="7321495"/>
                  </a:lnTo>
                  <a:lnTo>
                    <a:pt x="2651946" y="7312844"/>
                  </a:lnTo>
                  <a:lnTo>
                    <a:pt x="2647179" y="7305779"/>
                  </a:lnTo>
                  <a:lnTo>
                    <a:pt x="2640101" y="7301016"/>
                  </a:lnTo>
                  <a:lnTo>
                    <a:pt x="2631424" y="7299270"/>
                  </a:lnTo>
                  <a:close/>
                </a:path>
                <a:path w="11962130" h="7343775">
                  <a:moveTo>
                    <a:pt x="2542480" y="7299270"/>
                  </a:moveTo>
                  <a:lnTo>
                    <a:pt x="2533829" y="7301016"/>
                  </a:lnTo>
                  <a:lnTo>
                    <a:pt x="2526764" y="7305779"/>
                  </a:lnTo>
                  <a:lnTo>
                    <a:pt x="2522001" y="7312844"/>
                  </a:lnTo>
                  <a:lnTo>
                    <a:pt x="2520255" y="7321495"/>
                  </a:lnTo>
                  <a:lnTo>
                    <a:pt x="2522001" y="7330146"/>
                  </a:lnTo>
                  <a:lnTo>
                    <a:pt x="2526764" y="7337210"/>
                  </a:lnTo>
                  <a:lnTo>
                    <a:pt x="2533829" y="7341973"/>
                  </a:lnTo>
                  <a:lnTo>
                    <a:pt x="2542524" y="7343720"/>
                  </a:lnTo>
                  <a:lnTo>
                    <a:pt x="2551175" y="7341973"/>
                  </a:lnTo>
                  <a:lnTo>
                    <a:pt x="2558240" y="7337210"/>
                  </a:lnTo>
                  <a:lnTo>
                    <a:pt x="2563003" y="7330146"/>
                  </a:lnTo>
                  <a:lnTo>
                    <a:pt x="2564749" y="7321495"/>
                  </a:lnTo>
                  <a:lnTo>
                    <a:pt x="2563002" y="7312844"/>
                  </a:lnTo>
                  <a:lnTo>
                    <a:pt x="2558234" y="7305779"/>
                  </a:lnTo>
                  <a:lnTo>
                    <a:pt x="2551156" y="7301016"/>
                  </a:lnTo>
                  <a:lnTo>
                    <a:pt x="2542480" y="7299270"/>
                  </a:lnTo>
                  <a:close/>
                </a:path>
                <a:path w="11962130" h="7343775">
                  <a:moveTo>
                    <a:pt x="2453535" y="7299270"/>
                  </a:moveTo>
                  <a:lnTo>
                    <a:pt x="2444884" y="7301016"/>
                  </a:lnTo>
                  <a:lnTo>
                    <a:pt x="2437820" y="7305779"/>
                  </a:lnTo>
                  <a:lnTo>
                    <a:pt x="2433057" y="7312844"/>
                  </a:lnTo>
                  <a:lnTo>
                    <a:pt x="2431310" y="7321495"/>
                  </a:lnTo>
                  <a:lnTo>
                    <a:pt x="2433057" y="7330146"/>
                  </a:lnTo>
                  <a:lnTo>
                    <a:pt x="2437820" y="7337210"/>
                  </a:lnTo>
                  <a:lnTo>
                    <a:pt x="2444884" y="7341973"/>
                  </a:lnTo>
                  <a:lnTo>
                    <a:pt x="2453580" y="7343720"/>
                  </a:lnTo>
                  <a:lnTo>
                    <a:pt x="2462231" y="7341973"/>
                  </a:lnTo>
                  <a:lnTo>
                    <a:pt x="2469295" y="7337210"/>
                  </a:lnTo>
                  <a:lnTo>
                    <a:pt x="2474058" y="7330146"/>
                  </a:lnTo>
                  <a:lnTo>
                    <a:pt x="2475805" y="7321495"/>
                  </a:lnTo>
                  <a:lnTo>
                    <a:pt x="2474058" y="7312844"/>
                  </a:lnTo>
                  <a:lnTo>
                    <a:pt x="2469290" y="7305779"/>
                  </a:lnTo>
                  <a:lnTo>
                    <a:pt x="2462212" y="7301016"/>
                  </a:lnTo>
                  <a:lnTo>
                    <a:pt x="2453535" y="7299270"/>
                  </a:lnTo>
                  <a:close/>
                </a:path>
                <a:path w="11962130" h="7343775">
                  <a:moveTo>
                    <a:pt x="2364591" y="7299270"/>
                  </a:moveTo>
                  <a:lnTo>
                    <a:pt x="2355940" y="7301016"/>
                  </a:lnTo>
                  <a:lnTo>
                    <a:pt x="2348875" y="7305779"/>
                  </a:lnTo>
                  <a:lnTo>
                    <a:pt x="2344112" y="7312844"/>
                  </a:lnTo>
                  <a:lnTo>
                    <a:pt x="2342366" y="7321495"/>
                  </a:lnTo>
                  <a:lnTo>
                    <a:pt x="2344112" y="7330146"/>
                  </a:lnTo>
                  <a:lnTo>
                    <a:pt x="2348875" y="7337210"/>
                  </a:lnTo>
                  <a:lnTo>
                    <a:pt x="2355940" y="7341973"/>
                  </a:lnTo>
                  <a:lnTo>
                    <a:pt x="2364635" y="7343720"/>
                  </a:lnTo>
                  <a:lnTo>
                    <a:pt x="2373286" y="7341973"/>
                  </a:lnTo>
                  <a:lnTo>
                    <a:pt x="2380351" y="7337210"/>
                  </a:lnTo>
                  <a:lnTo>
                    <a:pt x="2385114" y="7330146"/>
                  </a:lnTo>
                  <a:lnTo>
                    <a:pt x="2386860" y="7321495"/>
                  </a:lnTo>
                  <a:lnTo>
                    <a:pt x="2385113" y="7312844"/>
                  </a:lnTo>
                  <a:lnTo>
                    <a:pt x="2380345" y="7305779"/>
                  </a:lnTo>
                  <a:lnTo>
                    <a:pt x="2373268" y="7301016"/>
                  </a:lnTo>
                  <a:lnTo>
                    <a:pt x="2364591" y="7299270"/>
                  </a:lnTo>
                  <a:close/>
                </a:path>
                <a:path w="11962130" h="7343775">
                  <a:moveTo>
                    <a:pt x="2275645" y="7299270"/>
                  </a:moveTo>
                  <a:lnTo>
                    <a:pt x="2266994" y="7301016"/>
                  </a:lnTo>
                  <a:lnTo>
                    <a:pt x="2259930" y="7305779"/>
                  </a:lnTo>
                  <a:lnTo>
                    <a:pt x="2255167" y="7312844"/>
                  </a:lnTo>
                  <a:lnTo>
                    <a:pt x="2253420" y="7321495"/>
                  </a:lnTo>
                  <a:lnTo>
                    <a:pt x="2255167" y="7330146"/>
                  </a:lnTo>
                  <a:lnTo>
                    <a:pt x="2259930" y="7337210"/>
                  </a:lnTo>
                  <a:lnTo>
                    <a:pt x="2266994" y="7341973"/>
                  </a:lnTo>
                  <a:lnTo>
                    <a:pt x="2275690" y="7343720"/>
                  </a:lnTo>
                  <a:lnTo>
                    <a:pt x="2284341" y="7341973"/>
                  </a:lnTo>
                  <a:lnTo>
                    <a:pt x="2291405" y="7337210"/>
                  </a:lnTo>
                  <a:lnTo>
                    <a:pt x="2296168" y="7330146"/>
                  </a:lnTo>
                  <a:lnTo>
                    <a:pt x="2297915" y="7321495"/>
                  </a:lnTo>
                  <a:lnTo>
                    <a:pt x="2296167" y="7312844"/>
                  </a:lnTo>
                  <a:lnTo>
                    <a:pt x="2291400" y="7305779"/>
                  </a:lnTo>
                  <a:lnTo>
                    <a:pt x="2284322" y="7301016"/>
                  </a:lnTo>
                  <a:lnTo>
                    <a:pt x="2275645" y="7299270"/>
                  </a:lnTo>
                  <a:close/>
                </a:path>
                <a:path w="11962130" h="7343775">
                  <a:moveTo>
                    <a:pt x="2186701" y="7299270"/>
                  </a:moveTo>
                  <a:lnTo>
                    <a:pt x="2178050" y="7301016"/>
                  </a:lnTo>
                  <a:lnTo>
                    <a:pt x="2170985" y="7305779"/>
                  </a:lnTo>
                  <a:lnTo>
                    <a:pt x="2166222" y="7312844"/>
                  </a:lnTo>
                  <a:lnTo>
                    <a:pt x="2164476" y="7321495"/>
                  </a:lnTo>
                  <a:lnTo>
                    <a:pt x="2166222" y="7330146"/>
                  </a:lnTo>
                  <a:lnTo>
                    <a:pt x="2170985" y="7337210"/>
                  </a:lnTo>
                  <a:lnTo>
                    <a:pt x="2178050" y="7341973"/>
                  </a:lnTo>
                  <a:lnTo>
                    <a:pt x="2186745" y="7343720"/>
                  </a:lnTo>
                  <a:lnTo>
                    <a:pt x="2195396" y="7341973"/>
                  </a:lnTo>
                  <a:lnTo>
                    <a:pt x="2202461" y="7337210"/>
                  </a:lnTo>
                  <a:lnTo>
                    <a:pt x="2207224" y="7330146"/>
                  </a:lnTo>
                  <a:lnTo>
                    <a:pt x="2208970" y="7321495"/>
                  </a:lnTo>
                  <a:lnTo>
                    <a:pt x="2207223" y="7312844"/>
                  </a:lnTo>
                  <a:lnTo>
                    <a:pt x="2202455" y="7305779"/>
                  </a:lnTo>
                  <a:lnTo>
                    <a:pt x="2195377" y="7301016"/>
                  </a:lnTo>
                  <a:lnTo>
                    <a:pt x="2186701" y="7299270"/>
                  </a:lnTo>
                  <a:close/>
                </a:path>
                <a:path w="11962130" h="7343775">
                  <a:moveTo>
                    <a:pt x="2097756" y="7299270"/>
                  </a:moveTo>
                  <a:lnTo>
                    <a:pt x="2089105" y="7301016"/>
                  </a:lnTo>
                  <a:lnTo>
                    <a:pt x="2082041" y="7305779"/>
                  </a:lnTo>
                  <a:lnTo>
                    <a:pt x="2077278" y="7312844"/>
                  </a:lnTo>
                  <a:lnTo>
                    <a:pt x="2075531" y="7321495"/>
                  </a:lnTo>
                  <a:lnTo>
                    <a:pt x="2077278" y="7330146"/>
                  </a:lnTo>
                  <a:lnTo>
                    <a:pt x="2082041" y="7337210"/>
                  </a:lnTo>
                  <a:lnTo>
                    <a:pt x="2089105" y="7341973"/>
                  </a:lnTo>
                  <a:lnTo>
                    <a:pt x="2097801" y="7343720"/>
                  </a:lnTo>
                  <a:lnTo>
                    <a:pt x="2106452" y="7341973"/>
                  </a:lnTo>
                  <a:lnTo>
                    <a:pt x="2113516" y="7337210"/>
                  </a:lnTo>
                  <a:lnTo>
                    <a:pt x="2118279" y="7330146"/>
                  </a:lnTo>
                  <a:lnTo>
                    <a:pt x="2120026" y="7321495"/>
                  </a:lnTo>
                  <a:lnTo>
                    <a:pt x="2118278" y="7312844"/>
                  </a:lnTo>
                  <a:lnTo>
                    <a:pt x="2113511" y="7305779"/>
                  </a:lnTo>
                  <a:lnTo>
                    <a:pt x="2106433" y="7301016"/>
                  </a:lnTo>
                  <a:lnTo>
                    <a:pt x="2097756" y="7299270"/>
                  </a:lnTo>
                  <a:close/>
                </a:path>
                <a:path w="11962130" h="7343775">
                  <a:moveTo>
                    <a:pt x="2008812" y="7299270"/>
                  </a:moveTo>
                  <a:lnTo>
                    <a:pt x="2000161" y="7301016"/>
                  </a:lnTo>
                  <a:lnTo>
                    <a:pt x="1993096" y="7305779"/>
                  </a:lnTo>
                  <a:lnTo>
                    <a:pt x="1988333" y="7312844"/>
                  </a:lnTo>
                  <a:lnTo>
                    <a:pt x="1986587" y="7321495"/>
                  </a:lnTo>
                  <a:lnTo>
                    <a:pt x="1988333" y="7330146"/>
                  </a:lnTo>
                  <a:lnTo>
                    <a:pt x="1993096" y="7337210"/>
                  </a:lnTo>
                  <a:lnTo>
                    <a:pt x="2000161" y="7341973"/>
                  </a:lnTo>
                  <a:lnTo>
                    <a:pt x="2008856" y="7343720"/>
                  </a:lnTo>
                  <a:lnTo>
                    <a:pt x="2017507" y="7341973"/>
                  </a:lnTo>
                  <a:lnTo>
                    <a:pt x="2024572" y="7337210"/>
                  </a:lnTo>
                  <a:lnTo>
                    <a:pt x="2029335" y="7330146"/>
                  </a:lnTo>
                  <a:lnTo>
                    <a:pt x="2031081" y="7321495"/>
                  </a:lnTo>
                  <a:lnTo>
                    <a:pt x="2029334" y="7312844"/>
                  </a:lnTo>
                  <a:lnTo>
                    <a:pt x="2024566" y="7305779"/>
                  </a:lnTo>
                  <a:lnTo>
                    <a:pt x="2017489" y="7301016"/>
                  </a:lnTo>
                  <a:lnTo>
                    <a:pt x="2008812" y="7299270"/>
                  </a:lnTo>
                  <a:close/>
                </a:path>
                <a:path w="11962130" h="7343775">
                  <a:moveTo>
                    <a:pt x="1919867" y="7299270"/>
                  </a:moveTo>
                  <a:lnTo>
                    <a:pt x="1911216" y="7301016"/>
                  </a:lnTo>
                  <a:lnTo>
                    <a:pt x="1904152" y="7305779"/>
                  </a:lnTo>
                  <a:lnTo>
                    <a:pt x="1899389" y="7312844"/>
                  </a:lnTo>
                  <a:lnTo>
                    <a:pt x="1897642" y="7321495"/>
                  </a:lnTo>
                  <a:lnTo>
                    <a:pt x="1899389" y="7330146"/>
                  </a:lnTo>
                  <a:lnTo>
                    <a:pt x="1904152" y="7337210"/>
                  </a:lnTo>
                  <a:lnTo>
                    <a:pt x="1911216" y="7341973"/>
                  </a:lnTo>
                  <a:lnTo>
                    <a:pt x="1919912" y="7343720"/>
                  </a:lnTo>
                  <a:lnTo>
                    <a:pt x="1928563" y="7341973"/>
                  </a:lnTo>
                  <a:lnTo>
                    <a:pt x="1935627" y="7337210"/>
                  </a:lnTo>
                  <a:lnTo>
                    <a:pt x="1940390" y="7330146"/>
                  </a:lnTo>
                  <a:lnTo>
                    <a:pt x="1942137" y="7321495"/>
                  </a:lnTo>
                  <a:lnTo>
                    <a:pt x="1940390" y="7312844"/>
                  </a:lnTo>
                  <a:lnTo>
                    <a:pt x="1935622" y="7305779"/>
                  </a:lnTo>
                  <a:lnTo>
                    <a:pt x="1928544" y="7301016"/>
                  </a:lnTo>
                  <a:lnTo>
                    <a:pt x="1919867" y="7299270"/>
                  </a:lnTo>
                  <a:close/>
                </a:path>
                <a:path w="11962130" h="7343775">
                  <a:moveTo>
                    <a:pt x="1830923" y="7299270"/>
                  </a:moveTo>
                  <a:lnTo>
                    <a:pt x="1822272" y="7301016"/>
                  </a:lnTo>
                  <a:lnTo>
                    <a:pt x="1815207" y="7305779"/>
                  </a:lnTo>
                  <a:lnTo>
                    <a:pt x="1810444" y="7312844"/>
                  </a:lnTo>
                  <a:lnTo>
                    <a:pt x="1808698" y="7321495"/>
                  </a:lnTo>
                  <a:lnTo>
                    <a:pt x="1810444" y="7330146"/>
                  </a:lnTo>
                  <a:lnTo>
                    <a:pt x="1815207" y="7337210"/>
                  </a:lnTo>
                  <a:lnTo>
                    <a:pt x="1822272" y="7341973"/>
                  </a:lnTo>
                  <a:lnTo>
                    <a:pt x="1830967" y="7343720"/>
                  </a:lnTo>
                  <a:lnTo>
                    <a:pt x="1839618" y="7341973"/>
                  </a:lnTo>
                  <a:lnTo>
                    <a:pt x="1846683" y="7337210"/>
                  </a:lnTo>
                  <a:lnTo>
                    <a:pt x="1851446" y="7330146"/>
                  </a:lnTo>
                  <a:lnTo>
                    <a:pt x="1853192" y="7321495"/>
                  </a:lnTo>
                  <a:lnTo>
                    <a:pt x="1851445" y="7312844"/>
                  </a:lnTo>
                  <a:lnTo>
                    <a:pt x="1846677" y="7305779"/>
                  </a:lnTo>
                  <a:lnTo>
                    <a:pt x="1839600" y="7301016"/>
                  </a:lnTo>
                  <a:lnTo>
                    <a:pt x="1830923" y="7299270"/>
                  </a:lnTo>
                  <a:close/>
                </a:path>
                <a:path w="11962130" h="7343775">
                  <a:moveTo>
                    <a:pt x="1742757" y="7297445"/>
                  </a:moveTo>
                  <a:lnTo>
                    <a:pt x="1734052" y="7298898"/>
                  </a:lnTo>
                  <a:lnTo>
                    <a:pt x="1726830" y="7303420"/>
                  </a:lnTo>
                  <a:lnTo>
                    <a:pt x="1721831" y="7310319"/>
                  </a:lnTo>
                  <a:lnTo>
                    <a:pt x="1719793" y="7318906"/>
                  </a:lnTo>
                  <a:lnTo>
                    <a:pt x="1721247" y="7327611"/>
                  </a:lnTo>
                  <a:lnTo>
                    <a:pt x="1725768" y="7334833"/>
                  </a:lnTo>
                  <a:lnTo>
                    <a:pt x="1732668" y="7339832"/>
                  </a:lnTo>
                  <a:lnTo>
                    <a:pt x="1741299" y="7341871"/>
                  </a:lnTo>
                  <a:lnTo>
                    <a:pt x="1750004" y="7340418"/>
                  </a:lnTo>
                  <a:lnTo>
                    <a:pt x="1757225" y="7335896"/>
                  </a:lnTo>
                  <a:lnTo>
                    <a:pt x="1762224" y="7328997"/>
                  </a:lnTo>
                  <a:lnTo>
                    <a:pt x="1764262" y="7320410"/>
                  </a:lnTo>
                  <a:lnTo>
                    <a:pt x="1762808" y="7311705"/>
                  </a:lnTo>
                  <a:lnTo>
                    <a:pt x="1758282" y="7304483"/>
                  </a:lnTo>
                  <a:lnTo>
                    <a:pt x="1751369" y="7299484"/>
                  </a:lnTo>
                  <a:lnTo>
                    <a:pt x="1742757" y="7297445"/>
                  </a:lnTo>
                  <a:close/>
                </a:path>
                <a:path w="11962130" h="7343775">
                  <a:moveTo>
                    <a:pt x="1655279" y="7291482"/>
                  </a:moveTo>
                  <a:lnTo>
                    <a:pt x="1646507" y="7292443"/>
                  </a:lnTo>
                  <a:lnTo>
                    <a:pt x="1639042" y="7296550"/>
                  </a:lnTo>
                  <a:lnTo>
                    <a:pt x="1633663" y="7303157"/>
                  </a:lnTo>
                  <a:lnTo>
                    <a:pt x="1631144" y="7311616"/>
                  </a:lnTo>
                  <a:lnTo>
                    <a:pt x="1632105" y="7320389"/>
                  </a:lnTo>
                  <a:lnTo>
                    <a:pt x="1636213" y="7327853"/>
                  </a:lnTo>
                  <a:lnTo>
                    <a:pt x="1642820" y="7333233"/>
                  </a:lnTo>
                  <a:lnTo>
                    <a:pt x="1651322" y="7335755"/>
                  </a:lnTo>
                  <a:lnTo>
                    <a:pt x="1660095" y="7334795"/>
                  </a:lnTo>
                  <a:lnTo>
                    <a:pt x="1667560" y="7330687"/>
                  </a:lnTo>
                  <a:lnTo>
                    <a:pt x="1672940" y="7324080"/>
                  </a:lnTo>
                  <a:lnTo>
                    <a:pt x="1675458" y="7315622"/>
                  </a:lnTo>
                  <a:lnTo>
                    <a:pt x="1674497" y="7306848"/>
                  </a:lnTo>
                  <a:lnTo>
                    <a:pt x="1670384" y="7299383"/>
                  </a:lnTo>
                  <a:lnTo>
                    <a:pt x="1663764" y="7294003"/>
                  </a:lnTo>
                  <a:lnTo>
                    <a:pt x="1655279" y="7291482"/>
                  </a:lnTo>
                  <a:close/>
                </a:path>
                <a:path w="11962130" h="7343775">
                  <a:moveTo>
                    <a:pt x="1567728" y="7280950"/>
                  </a:moveTo>
                  <a:lnTo>
                    <a:pt x="1558928" y="7281613"/>
                  </a:lnTo>
                  <a:lnTo>
                    <a:pt x="1551329" y="7285466"/>
                  </a:lnTo>
                  <a:lnTo>
                    <a:pt x="1545729" y="7291887"/>
                  </a:lnTo>
                  <a:lnTo>
                    <a:pt x="1542925" y="7300255"/>
                  </a:lnTo>
                  <a:lnTo>
                    <a:pt x="1543588" y="7309056"/>
                  </a:lnTo>
                  <a:lnTo>
                    <a:pt x="1547441" y="7316655"/>
                  </a:lnTo>
                  <a:lnTo>
                    <a:pt x="1553862" y="7322255"/>
                  </a:lnTo>
                  <a:lnTo>
                    <a:pt x="1562275" y="7325064"/>
                  </a:lnTo>
                  <a:lnTo>
                    <a:pt x="1571076" y="7324401"/>
                  </a:lnTo>
                  <a:lnTo>
                    <a:pt x="1578675" y="7320548"/>
                  </a:lnTo>
                  <a:lnTo>
                    <a:pt x="1584275" y="7314127"/>
                  </a:lnTo>
                  <a:lnTo>
                    <a:pt x="1587078" y="7305759"/>
                  </a:lnTo>
                  <a:lnTo>
                    <a:pt x="1586414" y="7296958"/>
                  </a:lnTo>
                  <a:lnTo>
                    <a:pt x="1582557" y="7289358"/>
                  </a:lnTo>
                  <a:lnTo>
                    <a:pt x="1576123" y="7283756"/>
                  </a:lnTo>
                  <a:lnTo>
                    <a:pt x="1567728" y="7280950"/>
                  </a:lnTo>
                  <a:close/>
                </a:path>
                <a:path w="11962130" h="7343775">
                  <a:moveTo>
                    <a:pt x="1481283" y="7266389"/>
                  </a:moveTo>
                  <a:lnTo>
                    <a:pt x="1472459" y="7266551"/>
                  </a:lnTo>
                  <a:lnTo>
                    <a:pt x="1464653" y="7269965"/>
                  </a:lnTo>
                  <a:lnTo>
                    <a:pt x="1458697" y="7276058"/>
                  </a:lnTo>
                  <a:lnTo>
                    <a:pt x="1455423" y="7284254"/>
                  </a:lnTo>
                  <a:lnTo>
                    <a:pt x="1455570" y="7292257"/>
                  </a:lnTo>
                  <a:lnTo>
                    <a:pt x="1455585" y="7293078"/>
                  </a:lnTo>
                  <a:lnTo>
                    <a:pt x="1458999" y="7300883"/>
                  </a:lnTo>
                  <a:lnTo>
                    <a:pt x="1465092" y="7306840"/>
                  </a:lnTo>
                  <a:lnTo>
                    <a:pt x="1473332" y="7310122"/>
                  </a:lnTo>
                  <a:lnTo>
                    <a:pt x="1482155" y="7309960"/>
                  </a:lnTo>
                  <a:lnTo>
                    <a:pt x="1489961" y="7306545"/>
                  </a:lnTo>
                  <a:lnTo>
                    <a:pt x="1495917" y="7300453"/>
                  </a:lnTo>
                  <a:lnTo>
                    <a:pt x="1499191" y="7292257"/>
                  </a:lnTo>
                  <a:lnTo>
                    <a:pt x="1499044" y="7284254"/>
                  </a:lnTo>
                  <a:lnTo>
                    <a:pt x="1499029" y="7283433"/>
                  </a:lnTo>
                  <a:lnTo>
                    <a:pt x="1495610" y="7275626"/>
                  </a:lnTo>
                  <a:lnTo>
                    <a:pt x="1489504" y="7269668"/>
                  </a:lnTo>
                  <a:lnTo>
                    <a:pt x="1481283" y="7266389"/>
                  </a:lnTo>
                  <a:close/>
                </a:path>
                <a:path w="11962130" h="7343775">
                  <a:moveTo>
                    <a:pt x="1386615" y="7247272"/>
                  </a:moveTo>
                  <a:lnTo>
                    <a:pt x="1378659" y="7250321"/>
                  </a:lnTo>
                  <a:lnTo>
                    <a:pt x="1372427" y="7256131"/>
                  </a:lnTo>
                  <a:lnTo>
                    <a:pt x="1368776" y="7264166"/>
                  </a:lnTo>
                  <a:lnTo>
                    <a:pt x="1368529" y="7272988"/>
                  </a:lnTo>
                  <a:lnTo>
                    <a:pt x="1371579" y="7280944"/>
                  </a:lnTo>
                  <a:lnTo>
                    <a:pt x="1377389" y="7287176"/>
                  </a:lnTo>
                  <a:lnTo>
                    <a:pt x="1385467" y="7290836"/>
                  </a:lnTo>
                  <a:lnTo>
                    <a:pt x="1394289" y="7291084"/>
                  </a:lnTo>
                  <a:lnTo>
                    <a:pt x="1402245" y="7288034"/>
                  </a:lnTo>
                  <a:lnTo>
                    <a:pt x="1408477" y="7282224"/>
                  </a:lnTo>
                  <a:lnTo>
                    <a:pt x="1412128" y="7274189"/>
                  </a:lnTo>
                  <a:lnTo>
                    <a:pt x="1412374" y="7265367"/>
                  </a:lnTo>
                  <a:lnTo>
                    <a:pt x="1409320" y="7257410"/>
                  </a:lnTo>
                  <a:lnTo>
                    <a:pt x="1403497" y="7251175"/>
                  </a:lnTo>
                  <a:lnTo>
                    <a:pt x="1395437" y="7247519"/>
                  </a:lnTo>
                  <a:lnTo>
                    <a:pt x="1386615" y="7247272"/>
                  </a:lnTo>
                  <a:close/>
                </a:path>
                <a:path w="11962130" h="7343775">
                  <a:moveTo>
                    <a:pt x="1301836" y="7223749"/>
                  </a:moveTo>
                  <a:lnTo>
                    <a:pt x="1293747" y="7226426"/>
                  </a:lnTo>
                  <a:lnTo>
                    <a:pt x="1287252" y="7231940"/>
                  </a:lnTo>
                  <a:lnTo>
                    <a:pt x="1283233" y="7239797"/>
                  </a:lnTo>
                  <a:lnTo>
                    <a:pt x="1282576" y="7248598"/>
                  </a:lnTo>
                  <a:lnTo>
                    <a:pt x="1285253" y="7256687"/>
                  </a:lnTo>
                  <a:lnTo>
                    <a:pt x="1290767" y="7263182"/>
                  </a:lnTo>
                  <a:lnTo>
                    <a:pt x="1298666" y="7267213"/>
                  </a:lnTo>
                  <a:lnTo>
                    <a:pt x="1307468" y="7267869"/>
                  </a:lnTo>
                  <a:lnTo>
                    <a:pt x="1315557" y="7265193"/>
                  </a:lnTo>
                  <a:lnTo>
                    <a:pt x="1322052" y="7259679"/>
                  </a:lnTo>
                  <a:lnTo>
                    <a:pt x="1326071" y="7251822"/>
                  </a:lnTo>
                  <a:lnTo>
                    <a:pt x="1326727" y="7243020"/>
                  </a:lnTo>
                  <a:lnTo>
                    <a:pt x="1324046" y="7234930"/>
                  </a:lnTo>
                  <a:lnTo>
                    <a:pt x="1318519" y="7228432"/>
                  </a:lnTo>
                  <a:lnTo>
                    <a:pt x="1310637" y="7224405"/>
                  </a:lnTo>
                  <a:lnTo>
                    <a:pt x="1301836" y="7223749"/>
                  </a:lnTo>
                  <a:close/>
                </a:path>
                <a:path w="11962130" h="7343775">
                  <a:moveTo>
                    <a:pt x="1218347" y="7196034"/>
                  </a:moveTo>
                  <a:lnTo>
                    <a:pt x="1210141" y="7198326"/>
                  </a:lnTo>
                  <a:lnTo>
                    <a:pt x="1203393" y="7203528"/>
                  </a:lnTo>
                  <a:lnTo>
                    <a:pt x="1199008" y="7211187"/>
                  </a:lnTo>
                  <a:lnTo>
                    <a:pt x="1197937" y="7219947"/>
                  </a:lnTo>
                  <a:lnTo>
                    <a:pt x="1200229" y="7228153"/>
                  </a:lnTo>
                  <a:lnTo>
                    <a:pt x="1205430" y="7234901"/>
                  </a:lnTo>
                  <a:lnTo>
                    <a:pt x="1213131" y="7239301"/>
                  </a:lnTo>
                  <a:lnTo>
                    <a:pt x="1221891" y="7240372"/>
                  </a:lnTo>
                  <a:lnTo>
                    <a:pt x="1230097" y="7238080"/>
                  </a:lnTo>
                  <a:lnTo>
                    <a:pt x="1236845" y="7232878"/>
                  </a:lnTo>
                  <a:lnTo>
                    <a:pt x="1241231" y="7225220"/>
                  </a:lnTo>
                  <a:lnTo>
                    <a:pt x="1242302" y="7216459"/>
                  </a:lnTo>
                  <a:lnTo>
                    <a:pt x="1240005" y="7208252"/>
                  </a:lnTo>
                  <a:lnTo>
                    <a:pt x="1234791" y="7201500"/>
                  </a:lnTo>
                  <a:lnTo>
                    <a:pt x="1227108" y="7197106"/>
                  </a:lnTo>
                  <a:lnTo>
                    <a:pt x="1218347" y="7196034"/>
                  </a:lnTo>
                  <a:close/>
                </a:path>
                <a:path w="11962130" h="7343775">
                  <a:moveTo>
                    <a:pt x="1136593" y="7164192"/>
                  </a:moveTo>
                  <a:lnTo>
                    <a:pt x="1128267" y="7165999"/>
                  </a:lnTo>
                  <a:lnTo>
                    <a:pt x="1121226" y="7170797"/>
                  </a:lnTo>
                  <a:lnTo>
                    <a:pt x="1116399" y="7178186"/>
                  </a:lnTo>
                  <a:lnTo>
                    <a:pt x="1114817" y="7186868"/>
                  </a:lnTo>
                  <a:lnTo>
                    <a:pt x="1116510" y="7194667"/>
                  </a:lnTo>
                  <a:lnTo>
                    <a:pt x="1116624" y="7195194"/>
                  </a:lnTo>
                  <a:lnTo>
                    <a:pt x="1121299" y="7202056"/>
                  </a:lnTo>
                  <a:lnTo>
                    <a:pt x="1121422" y="7202235"/>
                  </a:lnTo>
                  <a:lnTo>
                    <a:pt x="1128852" y="7207079"/>
                  </a:lnTo>
                  <a:lnTo>
                    <a:pt x="1137534" y="7208661"/>
                  </a:lnTo>
                  <a:lnTo>
                    <a:pt x="1145860" y="7206854"/>
                  </a:lnTo>
                  <a:lnTo>
                    <a:pt x="1152901" y="7202056"/>
                  </a:lnTo>
                  <a:lnTo>
                    <a:pt x="1157728" y="7194667"/>
                  </a:lnTo>
                  <a:lnTo>
                    <a:pt x="1159310" y="7185985"/>
                  </a:lnTo>
                  <a:lnTo>
                    <a:pt x="1157613" y="7178186"/>
                  </a:lnTo>
                  <a:lnTo>
                    <a:pt x="1157498" y="7177657"/>
                  </a:lnTo>
                  <a:lnTo>
                    <a:pt x="1152688" y="7170611"/>
                  </a:lnTo>
                  <a:lnTo>
                    <a:pt x="1145275" y="7165774"/>
                  </a:lnTo>
                  <a:lnTo>
                    <a:pt x="1136593" y="7164192"/>
                  </a:lnTo>
                  <a:close/>
                </a:path>
                <a:path w="11962130" h="7343775">
                  <a:moveTo>
                    <a:pt x="1056308" y="7128332"/>
                  </a:moveTo>
                  <a:lnTo>
                    <a:pt x="1047903" y="7129729"/>
                  </a:lnTo>
                  <a:lnTo>
                    <a:pt x="1040635" y="7134176"/>
                  </a:lnTo>
                  <a:lnTo>
                    <a:pt x="1035452" y="7141319"/>
                  </a:lnTo>
                  <a:lnTo>
                    <a:pt x="1033446" y="7149914"/>
                  </a:lnTo>
                  <a:lnTo>
                    <a:pt x="1034844" y="7158319"/>
                  </a:lnTo>
                  <a:lnTo>
                    <a:pt x="1039291" y="7165587"/>
                  </a:lnTo>
                  <a:lnTo>
                    <a:pt x="1046474" y="7170788"/>
                  </a:lnTo>
                  <a:lnTo>
                    <a:pt x="1055069" y="7172794"/>
                  </a:lnTo>
                  <a:lnTo>
                    <a:pt x="1063474" y="7171396"/>
                  </a:lnTo>
                  <a:lnTo>
                    <a:pt x="1070741" y="7166949"/>
                  </a:lnTo>
                  <a:lnTo>
                    <a:pt x="1075924" y="7159806"/>
                  </a:lnTo>
                  <a:lnTo>
                    <a:pt x="1077930" y="7151211"/>
                  </a:lnTo>
                  <a:lnTo>
                    <a:pt x="1076528" y="7142805"/>
                  </a:lnTo>
                  <a:lnTo>
                    <a:pt x="1072069" y="7135532"/>
                  </a:lnTo>
                  <a:lnTo>
                    <a:pt x="1064902" y="7130338"/>
                  </a:lnTo>
                  <a:lnTo>
                    <a:pt x="1056308" y="7128332"/>
                  </a:lnTo>
                  <a:close/>
                </a:path>
                <a:path w="11962130" h="7343775">
                  <a:moveTo>
                    <a:pt x="977911" y="7088535"/>
                  </a:moveTo>
                  <a:lnTo>
                    <a:pt x="969447" y="7089514"/>
                  </a:lnTo>
                  <a:lnTo>
                    <a:pt x="961968" y="7093595"/>
                  </a:lnTo>
                  <a:lnTo>
                    <a:pt x="956437" y="7100473"/>
                  </a:lnTo>
                  <a:lnTo>
                    <a:pt x="954008" y="7108957"/>
                  </a:lnTo>
                  <a:lnTo>
                    <a:pt x="954987" y="7117421"/>
                  </a:lnTo>
                  <a:lnTo>
                    <a:pt x="959068" y="7124900"/>
                  </a:lnTo>
                  <a:lnTo>
                    <a:pt x="965984" y="7130451"/>
                  </a:lnTo>
                  <a:lnTo>
                    <a:pt x="974469" y="7132881"/>
                  </a:lnTo>
                  <a:lnTo>
                    <a:pt x="982933" y="7131902"/>
                  </a:lnTo>
                  <a:lnTo>
                    <a:pt x="990412" y="7127821"/>
                  </a:lnTo>
                  <a:lnTo>
                    <a:pt x="995942" y="7120943"/>
                  </a:lnTo>
                  <a:lnTo>
                    <a:pt x="998371" y="7112458"/>
                  </a:lnTo>
                  <a:lnTo>
                    <a:pt x="997388" y="7103992"/>
                  </a:lnTo>
                  <a:lnTo>
                    <a:pt x="993296" y="7096507"/>
                  </a:lnTo>
                  <a:lnTo>
                    <a:pt x="986396" y="7090964"/>
                  </a:lnTo>
                  <a:lnTo>
                    <a:pt x="977911" y="7088535"/>
                  </a:lnTo>
                  <a:close/>
                </a:path>
                <a:path w="11962130" h="7343775">
                  <a:moveTo>
                    <a:pt x="901374" y="7044882"/>
                  </a:moveTo>
                  <a:lnTo>
                    <a:pt x="892878" y="7045518"/>
                  </a:lnTo>
                  <a:lnTo>
                    <a:pt x="885240" y="7049294"/>
                  </a:lnTo>
                  <a:lnTo>
                    <a:pt x="879436" y="7055943"/>
                  </a:lnTo>
                  <a:lnTo>
                    <a:pt x="876667" y="7064323"/>
                  </a:lnTo>
                  <a:lnTo>
                    <a:pt x="877303" y="7072819"/>
                  </a:lnTo>
                  <a:lnTo>
                    <a:pt x="881079" y="7080457"/>
                  </a:lnTo>
                  <a:lnTo>
                    <a:pt x="887766" y="7086283"/>
                  </a:lnTo>
                  <a:lnTo>
                    <a:pt x="896146" y="7089053"/>
                  </a:lnTo>
                  <a:lnTo>
                    <a:pt x="904642" y="7088416"/>
                  </a:lnTo>
                  <a:lnTo>
                    <a:pt x="912280" y="7084640"/>
                  </a:lnTo>
                  <a:lnTo>
                    <a:pt x="918084" y="7077991"/>
                  </a:lnTo>
                  <a:lnTo>
                    <a:pt x="920853" y="7069611"/>
                  </a:lnTo>
                  <a:lnTo>
                    <a:pt x="920212" y="7061113"/>
                  </a:lnTo>
                  <a:lnTo>
                    <a:pt x="916425" y="7053468"/>
                  </a:lnTo>
                  <a:lnTo>
                    <a:pt x="909754" y="7047651"/>
                  </a:lnTo>
                  <a:lnTo>
                    <a:pt x="901374" y="7044882"/>
                  </a:lnTo>
                  <a:close/>
                </a:path>
                <a:path w="11962130" h="7343775">
                  <a:moveTo>
                    <a:pt x="827334" y="6997533"/>
                  </a:moveTo>
                  <a:lnTo>
                    <a:pt x="818816" y="6997730"/>
                  </a:lnTo>
                  <a:lnTo>
                    <a:pt x="810994" y="7001107"/>
                  </a:lnTo>
                  <a:lnTo>
                    <a:pt x="804854" y="7007448"/>
                  </a:lnTo>
                  <a:lnTo>
                    <a:pt x="801656" y="7015673"/>
                  </a:lnTo>
                  <a:lnTo>
                    <a:pt x="801831" y="7023235"/>
                  </a:lnTo>
                  <a:lnTo>
                    <a:pt x="801853" y="7024191"/>
                  </a:lnTo>
                  <a:lnTo>
                    <a:pt x="805230" y="7032014"/>
                  </a:lnTo>
                  <a:lnTo>
                    <a:pt x="811608" y="7038177"/>
                  </a:lnTo>
                  <a:lnTo>
                    <a:pt x="819833" y="7041375"/>
                  </a:lnTo>
                  <a:lnTo>
                    <a:pt x="828351" y="7041178"/>
                  </a:lnTo>
                  <a:lnTo>
                    <a:pt x="836174" y="7037801"/>
                  </a:lnTo>
                  <a:lnTo>
                    <a:pt x="842313" y="7031461"/>
                  </a:lnTo>
                  <a:lnTo>
                    <a:pt x="845511" y="7023235"/>
                  </a:lnTo>
                  <a:lnTo>
                    <a:pt x="845332" y="7015673"/>
                  </a:lnTo>
                  <a:lnTo>
                    <a:pt x="845309" y="7014715"/>
                  </a:lnTo>
                  <a:lnTo>
                    <a:pt x="841921" y="7006885"/>
                  </a:lnTo>
                  <a:lnTo>
                    <a:pt x="835559" y="7000732"/>
                  </a:lnTo>
                  <a:lnTo>
                    <a:pt x="827334" y="6997533"/>
                  </a:lnTo>
                  <a:close/>
                </a:path>
                <a:path w="11962130" h="7343775">
                  <a:moveTo>
                    <a:pt x="747209" y="6946351"/>
                  </a:moveTo>
                  <a:lnTo>
                    <a:pt x="739221" y="6949315"/>
                  </a:lnTo>
                  <a:lnTo>
                    <a:pt x="732760" y="6955327"/>
                  </a:lnTo>
                  <a:lnTo>
                    <a:pt x="729137" y="6963375"/>
                  </a:lnTo>
                  <a:lnTo>
                    <a:pt x="728890" y="6971892"/>
                  </a:lnTo>
                  <a:lnTo>
                    <a:pt x="731854" y="6979879"/>
                  </a:lnTo>
                  <a:lnTo>
                    <a:pt x="737903" y="6986367"/>
                  </a:lnTo>
                  <a:lnTo>
                    <a:pt x="745950" y="6989990"/>
                  </a:lnTo>
                  <a:lnTo>
                    <a:pt x="754467" y="6990237"/>
                  </a:lnTo>
                  <a:lnTo>
                    <a:pt x="762455" y="6987272"/>
                  </a:lnTo>
                  <a:lnTo>
                    <a:pt x="768916" y="6981261"/>
                  </a:lnTo>
                  <a:lnTo>
                    <a:pt x="772538" y="6973212"/>
                  </a:lnTo>
                  <a:lnTo>
                    <a:pt x="772781" y="6964693"/>
                  </a:lnTo>
                  <a:lnTo>
                    <a:pt x="769806" y="6956697"/>
                  </a:lnTo>
                  <a:lnTo>
                    <a:pt x="763772" y="6950221"/>
                  </a:lnTo>
                  <a:lnTo>
                    <a:pt x="755725" y="6946598"/>
                  </a:lnTo>
                  <a:lnTo>
                    <a:pt x="747209" y="6946351"/>
                  </a:lnTo>
                  <a:close/>
                </a:path>
                <a:path w="11962130" h="7343775">
                  <a:moveTo>
                    <a:pt x="678048" y="6891533"/>
                  </a:moveTo>
                  <a:lnTo>
                    <a:pt x="669936" y="6894138"/>
                  </a:lnTo>
                  <a:lnTo>
                    <a:pt x="663213" y="6899856"/>
                  </a:lnTo>
                  <a:lnTo>
                    <a:pt x="659235" y="6907734"/>
                  </a:lnTo>
                  <a:lnTo>
                    <a:pt x="658608" y="6916231"/>
                  </a:lnTo>
                  <a:lnTo>
                    <a:pt x="661213" y="6924343"/>
                  </a:lnTo>
                  <a:lnTo>
                    <a:pt x="666965" y="6931094"/>
                  </a:lnTo>
                  <a:lnTo>
                    <a:pt x="674844" y="6935072"/>
                  </a:lnTo>
                  <a:lnTo>
                    <a:pt x="683341" y="6935699"/>
                  </a:lnTo>
                  <a:lnTo>
                    <a:pt x="691453" y="6933094"/>
                  </a:lnTo>
                  <a:lnTo>
                    <a:pt x="698176" y="6927376"/>
                  </a:lnTo>
                  <a:lnTo>
                    <a:pt x="702154" y="6919497"/>
                  </a:lnTo>
                  <a:lnTo>
                    <a:pt x="702777" y="6910997"/>
                  </a:lnTo>
                  <a:lnTo>
                    <a:pt x="700161" y="6902877"/>
                  </a:lnTo>
                  <a:lnTo>
                    <a:pt x="694423" y="6896139"/>
                  </a:lnTo>
                  <a:lnTo>
                    <a:pt x="686545" y="6892160"/>
                  </a:lnTo>
                  <a:lnTo>
                    <a:pt x="678048" y="6891533"/>
                  </a:lnTo>
                  <a:close/>
                </a:path>
                <a:path w="11962130" h="7343775">
                  <a:moveTo>
                    <a:pt x="611667" y="6833378"/>
                  </a:moveTo>
                  <a:lnTo>
                    <a:pt x="603446" y="6835617"/>
                  </a:lnTo>
                  <a:lnTo>
                    <a:pt x="596473" y="6841027"/>
                  </a:lnTo>
                  <a:lnTo>
                    <a:pt x="592146" y="6848719"/>
                  </a:lnTo>
                  <a:lnTo>
                    <a:pt x="591139" y="6857179"/>
                  </a:lnTo>
                  <a:lnTo>
                    <a:pt x="593378" y="6865400"/>
                  </a:lnTo>
                  <a:lnTo>
                    <a:pt x="598822" y="6872401"/>
                  </a:lnTo>
                  <a:lnTo>
                    <a:pt x="606514" y="6876729"/>
                  </a:lnTo>
                  <a:lnTo>
                    <a:pt x="614974" y="6877736"/>
                  </a:lnTo>
                  <a:lnTo>
                    <a:pt x="623195" y="6875497"/>
                  </a:lnTo>
                  <a:lnTo>
                    <a:pt x="630167" y="6870087"/>
                  </a:lnTo>
                  <a:lnTo>
                    <a:pt x="634494" y="6862394"/>
                  </a:lnTo>
                  <a:lnTo>
                    <a:pt x="635497" y="6853931"/>
                  </a:lnTo>
                  <a:lnTo>
                    <a:pt x="633248" y="6845701"/>
                  </a:lnTo>
                  <a:lnTo>
                    <a:pt x="627819" y="6838712"/>
                  </a:lnTo>
                  <a:lnTo>
                    <a:pt x="620127" y="6834385"/>
                  </a:lnTo>
                  <a:lnTo>
                    <a:pt x="611667" y="6833378"/>
                  </a:lnTo>
                  <a:close/>
                </a:path>
                <a:path w="11962130" h="7343775">
                  <a:moveTo>
                    <a:pt x="549338" y="6772009"/>
                  </a:moveTo>
                  <a:lnTo>
                    <a:pt x="540943" y="6773460"/>
                  </a:lnTo>
                  <a:lnTo>
                    <a:pt x="533490" y="6778188"/>
                  </a:lnTo>
                  <a:lnTo>
                    <a:pt x="528455" y="6785436"/>
                  </a:lnTo>
                  <a:lnTo>
                    <a:pt x="526653" y="6793764"/>
                  </a:lnTo>
                  <a:lnTo>
                    <a:pt x="528105" y="6802159"/>
                  </a:lnTo>
                  <a:lnTo>
                    <a:pt x="532862" y="6809644"/>
                  </a:lnTo>
                  <a:lnTo>
                    <a:pt x="540111" y="6814679"/>
                  </a:lnTo>
                  <a:lnTo>
                    <a:pt x="548439" y="6816481"/>
                  </a:lnTo>
                  <a:lnTo>
                    <a:pt x="556834" y="6815029"/>
                  </a:lnTo>
                  <a:lnTo>
                    <a:pt x="564287" y="6810302"/>
                  </a:lnTo>
                  <a:lnTo>
                    <a:pt x="569322" y="6803053"/>
                  </a:lnTo>
                  <a:lnTo>
                    <a:pt x="571120" y="6794722"/>
                  </a:lnTo>
                  <a:lnTo>
                    <a:pt x="569659" y="6786317"/>
                  </a:lnTo>
                  <a:lnTo>
                    <a:pt x="564915" y="6778845"/>
                  </a:lnTo>
                  <a:lnTo>
                    <a:pt x="557666" y="6773811"/>
                  </a:lnTo>
                  <a:lnTo>
                    <a:pt x="549338" y="6772009"/>
                  </a:lnTo>
                  <a:close/>
                </a:path>
                <a:path w="11962130" h="7343775">
                  <a:moveTo>
                    <a:pt x="489166" y="6707586"/>
                  </a:moveTo>
                  <a:lnTo>
                    <a:pt x="480709" y="6708622"/>
                  </a:lnTo>
                  <a:lnTo>
                    <a:pt x="473033" y="6712976"/>
                  </a:lnTo>
                  <a:lnTo>
                    <a:pt x="467646" y="6719967"/>
                  </a:lnTo>
                  <a:lnTo>
                    <a:pt x="465435" y="6728195"/>
                  </a:lnTo>
                  <a:lnTo>
                    <a:pt x="466471" y="6736651"/>
                  </a:lnTo>
                  <a:lnTo>
                    <a:pt x="470855" y="6744362"/>
                  </a:lnTo>
                  <a:lnTo>
                    <a:pt x="477845" y="6749749"/>
                  </a:lnTo>
                  <a:lnTo>
                    <a:pt x="486074" y="6751959"/>
                  </a:lnTo>
                  <a:lnTo>
                    <a:pt x="494530" y="6750923"/>
                  </a:lnTo>
                  <a:lnTo>
                    <a:pt x="502207" y="6746570"/>
                  </a:lnTo>
                  <a:lnTo>
                    <a:pt x="507594" y="6739578"/>
                  </a:lnTo>
                  <a:lnTo>
                    <a:pt x="509801" y="6731345"/>
                  </a:lnTo>
                  <a:lnTo>
                    <a:pt x="508756" y="6722879"/>
                  </a:lnTo>
                  <a:lnTo>
                    <a:pt x="504385" y="6715183"/>
                  </a:lnTo>
                  <a:lnTo>
                    <a:pt x="497394" y="6709797"/>
                  </a:lnTo>
                  <a:lnTo>
                    <a:pt x="489166" y="6707586"/>
                  </a:lnTo>
                  <a:close/>
                </a:path>
                <a:path w="11962130" h="7343775">
                  <a:moveTo>
                    <a:pt x="432238" y="6640290"/>
                  </a:moveTo>
                  <a:lnTo>
                    <a:pt x="423740" y="6640905"/>
                  </a:lnTo>
                  <a:lnTo>
                    <a:pt x="415856" y="6644872"/>
                  </a:lnTo>
                  <a:lnTo>
                    <a:pt x="410129" y="6651587"/>
                  </a:lnTo>
                  <a:lnTo>
                    <a:pt x="407512" y="6659695"/>
                  </a:lnTo>
                  <a:lnTo>
                    <a:pt x="408127" y="6668193"/>
                  </a:lnTo>
                  <a:lnTo>
                    <a:pt x="412121" y="6676111"/>
                  </a:lnTo>
                  <a:lnTo>
                    <a:pt x="418836" y="6681838"/>
                  </a:lnTo>
                  <a:lnTo>
                    <a:pt x="426944" y="6684455"/>
                  </a:lnTo>
                  <a:lnTo>
                    <a:pt x="435442" y="6683841"/>
                  </a:lnTo>
                  <a:lnTo>
                    <a:pt x="443326" y="6679874"/>
                  </a:lnTo>
                  <a:lnTo>
                    <a:pt x="449053" y="6673159"/>
                  </a:lnTo>
                  <a:lnTo>
                    <a:pt x="451666" y="6665046"/>
                  </a:lnTo>
                  <a:lnTo>
                    <a:pt x="451044" y="6656538"/>
                  </a:lnTo>
                  <a:lnTo>
                    <a:pt x="447061" y="6648634"/>
                  </a:lnTo>
                  <a:lnTo>
                    <a:pt x="440346" y="6642907"/>
                  </a:lnTo>
                  <a:lnTo>
                    <a:pt x="432238" y="6640290"/>
                  </a:lnTo>
                  <a:close/>
                </a:path>
                <a:path w="11962130" h="7343775">
                  <a:moveTo>
                    <a:pt x="378571" y="6570263"/>
                  </a:moveTo>
                  <a:lnTo>
                    <a:pt x="370054" y="6570499"/>
                  </a:lnTo>
                  <a:lnTo>
                    <a:pt x="362002" y="6574111"/>
                  </a:lnTo>
                  <a:lnTo>
                    <a:pt x="355981" y="6580564"/>
                  </a:lnTo>
                  <a:lnTo>
                    <a:pt x="353007" y="6588548"/>
                  </a:lnTo>
                  <a:lnTo>
                    <a:pt x="353210" y="6595859"/>
                  </a:lnTo>
                  <a:lnTo>
                    <a:pt x="353243" y="6597065"/>
                  </a:lnTo>
                  <a:lnTo>
                    <a:pt x="356881" y="6605154"/>
                  </a:lnTo>
                  <a:lnTo>
                    <a:pt x="363335" y="6611174"/>
                  </a:lnTo>
                  <a:lnTo>
                    <a:pt x="371319" y="6614149"/>
                  </a:lnTo>
                  <a:lnTo>
                    <a:pt x="379836" y="6613913"/>
                  </a:lnTo>
                  <a:lnTo>
                    <a:pt x="387888" y="6610300"/>
                  </a:lnTo>
                  <a:lnTo>
                    <a:pt x="393908" y="6603847"/>
                  </a:lnTo>
                  <a:lnTo>
                    <a:pt x="396880" y="6595859"/>
                  </a:lnTo>
                  <a:lnTo>
                    <a:pt x="396671" y="6588548"/>
                  </a:lnTo>
                  <a:lnTo>
                    <a:pt x="396636" y="6587331"/>
                  </a:lnTo>
                  <a:lnTo>
                    <a:pt x="393009" y="6579257"/>
                  </a:lnTo>
                  <a:lnTo>
                    <a:pt x="386555" y="6573237"/>
                  </a:lnTo>
                  <a:lnTo>
                    <a:pt x="378571" y="6570263"/>
                  </a:lnTo>
                  <a:close/>
                </a:path>
                <a:path w="11962130" h="7343775">
                  <a:moveTo>
                    <a:pt x="320053" y="6497507"/>
                  </a:moveTo>
                  <a:lnTo>
                    <a:pt x="311825" y="6500699"/>
                  </a:lnTo>
                  <a:lnTo>
                    <a:pt x="305480" y="6506833"/>
                  </a:lnTo>
                  <a:lnTo>
                    <a:pt x="302097" y="6514653"/>
                  </a:lnTo>
                  <a:lnTo>
                    <a:pt x="301894" y="6523171"/>
                  </a:lnTo>
                  <a:lnTo>
                    <a:pt x="305111" y="6531437"/>
                  </a:lnTo>
                  <a:lnTo>
                    <a:pt x="311244" y="6537782"/>
                  </a:lnTo>
                  <a:lnTo>
                    <a:pt x="319064" y="6541165"/>
                  </a:lnTo>
                  <a:lnTo>
                    <a:pt x="327582" y="6541368"/>
                  </a:lnTo>
                  <a:lnTo>
                    <a:pt x="335810" y="6538175"/>
                  </a:lnTo>
                  <a:lnTo>
                    <a:pt x="342155" y="6532041"/>
                  </a:lnTo>
                  <a:lnTo>
                    <a:pt x="345535" y="6524217"/>
                  </a:lnTo>
                  <a:lnTo>
                    <a:pt x="345731" y="6515688"/>
                  </a:lnTo>
                  <a:lnTo>
                    <a:pt x="342525" y="6507439"/>
                  </a:lnTo>
                  <a:lnTo>
                    <a:pt x="336390" y="6501093"/>
                  </a:lnTo>
                  <a:lnTo>
                    <a:pt x="328570" y="6497711"/>
                  </a:lnTo>
                  <a:lnTo>
                    <a:pt x="320053" y="6497507"/>
                  </a:lnTo>
                  <a:close/>
                </a:path>
                <a:path w="11962130" h="7343775">
                  <a:moveTo>
                    <a:pt x="273612" y="6422156"/>
                  </a:moveTo>
                  <a:lnTo>
                    <a:pt x="265243" y="6424957"/>
                  </a:lnTo>
                  <a:lnTo>
                    <a:pt x="258616" y="6430786"/>
                  </a:lnTo>
                  <a:lnTo>
                    <a:pt x="254868" y="6438438"/>
                  </a:lnTo>
                  <a:lnTo>
                    <a:pt x="254264" y="6446937"/>
                  </a:lnTo>
                  <a:lnTo>
                    <a:pt x="257087" y="6455345"/>
                  </a:lnTo>
                  <a:lnTo>
                    <a:pt x="262916" y="6461972"/>
                  </a:lnTo>
                  <a:lnTo>
                    <a:pt x="270568" y="6465719"/>
                  </a:lnTo>
                  <a:lnTo>
                    <a:pt x="279067" y="6466324"/>
                  </a:lnTo>
                  <a:lnTo>
                    <a:pt x="287436" y="6463522"/>
                  </a:lnTo>
                  <a:lnTo>
                    <a:pt x="294063" y="6457693"/>
                  </a:lnTo>
                  <a:lnTo>
                    <a:pt x="297808" y="6450036"/>
                  </a:lnTo>
                  <a:lnTo>
                    <a:pt x="298405" y="6441526"/>
                  </a:lnTo>
                  <a:lnTo>
                    <a:pt x="295591" y="6433135"/>
                  </a:lnTo>
                  <a:lnTo>
                    <a:pt x="289762" y="6426508"/>
                  </a:lnTo>
                  <a:lnTo>
                    <a:pt x="282111" y="6422761"/>
                  </a:lnTo>
                  <a:lnTo>
                    <a:pt x="273612" y="6422156"/>
                  </a:lnTo>
                  <a:close/>
                </a:path>
                <a:path w="11962130" h="7343775">
                  <a:moveTo>
                    <a:pt x="230972" y="6344602"/>
                  </a:moveTo>
                  <a:lnTo>
                    <a:pt x="222478" y="6346997"/>
                  </a:lnTo>
                  <a:lnTo>
                    <a:pt x="215578" y="6352500"/>
                  </a:lnTo>
                  <a:lnTo>
                    <a:pt x="211467" y="6359963"/>
                  </a:lnTo>
                  <a:lnTo>
                    <a:pt x="210454" y="6368422"/>
                  </a:lnTo>
                  <a:lnTo>
                    <a:pt x="212869" y="6376957"/>
                  </a:lnTo>
                  <a:lnTo>
                    <a:pt x="218372" y="6383856"/>
                  </a:lnTo>
                  <a:lnTo>
                    <a:pt x="225835" y="6387968"/>
                  </a:lnTo>
                  <a:lnTo>
                    <a:pt x="234294" y="6388981"/>
                  </a:lnTo>
                  <a:lnTo>
                    <a:pt x="242789" y="6386586"/>
                  </a:lnTo>
                  <a:lnTo>
                    <a:pt x="249688" y="6381082"/>
                  </a:lnTo>
                  <a:lnTo>
                    <a:pt x="253797" y="6373615"/>
                  </a:lnTo>
                  <a:lnTo>
                    <a:pt x="254804" y="6365144"/>
                  </a:lnTo>
                  <a:lnTo>
                    <a:pt x="252397" y="6356626"/>
                  </a:lnTo>
                  <a:lnTo>
                    <a:pt x="246894" y="6349727"/>
                  </a:lnTo>
                  <a:lnTo>
                    <a:pt x="239432" y="6345615"/>
                  </a:lnTo>
                  <a:lnTo>
                    <a:pt x="230972" y="6344602"/>
                  </a:lnTo>
                  <a:close/>
                </a:path>
                <a:path w="11962130" h="7343775">
                  <a:moveTo>
                    <a:pt x="192251" y="6265032"/>
                  </a:moveTo>
                  <a:lnTo>
                    <a:pt x="183649" y="6267004"/>
                  </a:lnTo>
                  <a:lnTo>
                    <a:pt x="176486" y="6272160"/>
                  </a:lnTo>
                  <a:lnTo>
                    <a:pt x="172011" y="6279410"/>
                  </a:lnTo>
                  <a:lnTo>
                    <a:pt x="170582" y="6287810"/>
                  </a:lnTo>
                  <a:lnTo>
                    <a:pt x="172572" y="6296452"/>
                  </a:lnTo>
                  <a:lnTo>
                    <a:pt x="177728" y="6303616"/>
                  </a:lnTo>
                  <a:lnTo>
                    <a:pt x="184978" y="6308091"/>
                  </a:lnTo>
                  <a:lnTo>
                    <a:pt x="193378" y="6309520"/>
                  </a:lnTo>
                  <a:lnTo>
                    <a:pt x="201980" y="6307547"/>
                  </a:lnTo>
                  <a:lnTo>
                    <a:pt x="209143" y="6302391"/>
                  </a:lnTo>
                  <a:lnTo>
                    <a:pt x="213616" y="6295136"/>
                  </a:lnTo>
                  <a:lnTo>
                    <a:pt x="215040" y="6286724"/>
                  </a:lnTo>
                  <a:lnTo>
                    <a:pt x="213056" y="6278098"/>
                  </a:lnTo>
                  <a:lnTo>
                    <a:pt x="207900" y="6270936"/>
                  </a:lnTo>
                  <a:lnTo>
                    <a:pt x="200650" y="6266461"/>
                  </a:lnTo>
                  <a:lnTo>
                    <a:pt x="192251" y="6265032"/>
                  </a:lnTo>
                  <a:close/>
                </a:path>
                <a:path w="11962130" h="7343775">
                  <a:moveTo>
                    <a:pt x="157547" y="6183640"/>
                  </a:moveTo>
                  <a:lnTo>
                    <a:pt x="148856" y="6185176"/>
                  </a:lnTo>
                  <a:lnTo>
                    <a:pt x="141442" y="6189964"/>
                  </a:lnTo>
                  <a:lnTo>
                    <a:pt x="136608" y="6196980"/>
                  </a:lnTo>
                  <a:lnTo>
                    <a:pt x="134757" y="6205296"/>
                  </a:lnTo>
                  <a:lnTo>
                    <a:pt x="136310" y="6214028"/>
                  </a:lnTo>
                  <a:lnTo>
                    <a:pt x="141098" y="6221442"/>
                  </a:lnTo>
                  <a:lnTo>
                    <a:pt x="148113" y="6226277"/>
                  </a:lnTo>
                  <a:lnTo>
                    <a:pt x="156430" y="6228128"/>
                  </a:lnTo>
                  <a:lnTo>
                    <a:pt x="165121" y="6226592"/>
                  </a:lnTo>
                  <a:lnTo>
                    <a:pt x="172535" y="6221804"/>
                  </a:lnTo>
                  <a:lnTo>
                    <a:pt x="177367" y="6214783"/>
                  </a:lnTo>
                  <a:lnTo>
                    <a:pt x="179214" y="6206454"/>
                  </a:lnTo>
                  <a:lnTo>
                    <a:pt x="177667" y="6197739"/>
                  </a:lnTo>
                  <a:lnTo>
                    <a:pt x="172880" y="6190325"/>
                  </a:lnTo>
                  <a:lnTo>
                    <a:pt x="165864" y="6185491"/>
                  </a:lnTo>
                  <a:lnTo>
                    <a:pt x="157547" y="6183640"/>
                  </a:lnTo>
                  <a:close/>
                </a:path>
                <a:path w="11962130" h="7343775">
                  <a:moveTo>
                    <a:pt x="126856" y="6100622"/>
                  </a:moveTo>
                  <a:lnTo>
                    <a:pt x="118103" y="6101748"/>
                  </a:lnTo>
                  <a:lnTo>
                    <a:pt x="110472" y="6106181"/>
                  </a:lnTo>
                  <a:lnTo>
                    <a:pt x="105312" y="6112961"/>
                  </a:lnTo>
                  <a:lnTo>
                    <a:pt x="103071" y="6121181"/>
                  </a:lnTo>
                  <a:lnTo>
                    <a:pt x="104212" y="6129977"/>
                  </a:lnTo>
                  <a:lnTo>
                    <a:pt x="108645" y="6137608"/>
                  </a:lnTo>
                  <a:lnTo>
                    <a:pt x="115425" y="6142767"/>
                  </a:lnTo>
                  <a:lnTo>
                    <a:pt x="123645" y="6145008"/>
                  </a:lnTo>
                  <a:lnTo>
                    <a:pt x="132398" y="6143882"/>
                  </a:lnTo>
                  <a:lnTo>
                    <a:pt x="140029" y="6139448"/>
                  </a:lnTo>
                  <a:lnTo>
                    <a:pt x="145188" y="6132664"/>
                  </a:lnTo>
                  <a:lnTo>
                    <a:pt x="147424" y="6124431"/>
                  </a:lnTo>
                  <a:lnTo>
                    <a:pt x="146291" y="6115653"/>
                  </a:lnTo>
                  <a:lnTo>
                    <a:pt x="141857" y="6108022"/>
                  </a:lnTo>
                  <a:lnTo>
                    <a:pt x="135076" y="6102862"/>
                  </a:lnTo>
                  <a:lnTo>
                    <a:pt x="126856" y="6100622"/>
                  </a:lnTo>
                  <a:close/>
                </a:path>
                <a:path w="11962130" h="7343775">
                  <a:moveTo>
                    <a:pt x="100439" y="6016190"/>
                  </a:moveTo>
                  <a:lnTo>
                    <a:pt x="91639" y="6016859"/>
                  </a:lnTo>
                  <a:lnTo>
                    <a:pt x="83788" y="6020891"/>
                  </a:lnTo>
                  <a:lnTo>
                    <a:pt x="78283" y="6027394"/>
                  </a:lnTo>
                  <a:lnTo>
                    <a:pt x="75619" y="6035487"/>
                  </a:lnTo>
                  <a:lnTo>
                    <a:pt x="76301" y="6044331"/>
                  </a:lnTo>
                  <a:lnTo>
                    <a:pt x="80332" y="6052181"/>
                  </a:lnTo>
                  <a:lnTo>
                    <a:pt x="86836" y="6057686"/>
                  </a:lnTo>
                  <a:lnTo>
                    <a:pt x="94928" y="6060350"/>
                  </a:lnTo>
                  <a:lnTo>
                    <a:pt x="103728" y="6059680"/>
                  </a:lnTo>
                  <a:lnTo>
                    <a:pt x="111579" y="6055648"/>
                  </a:lnTo>
                  <a:lnTo>
                    <a:pt x="117082" y="6049140"/>
                  </a:lnTo>
                  <a:lnTo>
                    <a:pt x="119743" y="6041034"/>
                  </a:lnTo>
                  <a:lnTo>
                    <a:pt x="119066" y="6032209"/>
                  </a:lnTo>
                  <a:lnTo>
                    <a:pt x="115034" y="6024358"/>
                  </a:lnTo>
                  <a:lnTo>
                    <a:pt x="108531" y="6018854"/>
                  </a:lnTo>
                  <a:lnTo>
                    <a:pt x="100439" y="6016190"/>
                  </a:lnTo>
                  <a:close/>
                </a:path>
                <a:path w="11962130" h="7343775">
                  <a:moveTo>
                    <a:pt x="78195" y="5930542"/>
                  </a:moveTo>
                  <a:lnTo>
                    <a:pt x="69373" y="5930778"/>
                  </a:lnTo>
                  <a:lnTo>
                    <a:pt x="61333" y="5934417"/>
                  </a:lnTo>
                  <a:lnTo>
                    <a:pt x="55514" y="5940641"/>
                  </a:lnTo>
                  <a:lnTo>
                    <a:pt x="52454" y="5948593"/>
                  </a:lnTo>
                  <a:lnTo>
                    <a:pt x="52668" y="5956308"/>
                  </a:lnTo>
                  <a:lnTo>
                    <a:pt x="52699" y="5957459"/>
                  </a:lnTo>
                  <a:lnTo>
                    <a:pt x="56339" y="5965499"/>
                  </a:lnTo>
                  <a:lnTo>
                    <a:pt x="62563" y="5971317"/>
                  </a:lnTo>
                  <a:lnTo>
                    <a:pt x="70515" y="5974377"/>
                  </a:lnTo>
                  <a:lnTo>
                    <a:pt x="79338" y="5974142"/>
                  </a:lnTo>
                  <a:lnTo>
                    <a:pt x="87377" y="5970501"/>
                  </a:lnTo>
                  <a:lnTo>
                    <a:pt x="93195" y="5964272"/>
                  </a:lnTo>
                  <a:lnTo>
                    <a:pt x="96252" y="5956308"/>
                  </a:lnTo>
                  <a:lnTo>
                    <a:pt x="96041" y="5948593"/>
                  </a:lnTo>
                  <a:lnTo>
                    <a:pt x="96010" y="5947460"/>
                  </a:lnTo>
                  <a:lnTo>
                    <a:pt x="92371" y="5939420"/>
                  </a:lnTo>
                  <a:lnTo>
                    <a:pt x="86147" y="5933602"/>
                  </a:lnTo>
                  <a:lnTo>
                    <a:pt x="78195" y="5930542"/>
                  </a:lnTo>
                  <a:close/>
                </a:path>
                <a:path w="11962130" h="7343775">
                  <a:moveTo>
                    <a:pt x="51429" y="5843691"/>
                  </a:moveTo>
                  <a:lnTo>
                    <a:pt x="43217" y="5846923"/>
                  </a:lnTo>
                  <a:lnTo>
                    <a:pt x="37094" y="5852848"/>
                  </a:lnTo>
                  <a:lnTo>
                    <a:pt x="33639" y="5860636"/>
                  </a:lnTo>
                  <a:lnTo>
                    <a:pt x="33440" y="5869504"/>
                  </a:lnTo>
                  <a:lnTo>
                    <a:pt x="36671" y="5877716"/>
                  </a:lnTo>
                  <a:lnTo>
                    <a:pt x="42596" y="5883839"/>
                  </a:lnTo>
                  <a:lnTo>
                    <a:pt x="50384" y="5887293"/>
                  </a:lnTo>
                  <a:lnTo>
                    <a:pt x="59208" y="5887500"/>
                  </a:lnTo>
                  <a:lnTo>
                    <a:pt x="67420" y="5884268"/>
                  </a:lnTo>
                  <a:lnTo>
                    <a:pt x="73542" y="5878338"/>
                  </a:lnTo>
                  <a:lnTo>
                    <a:pt x="76995" y="5870537"/>
                  </a:lnTo>
                  <a:lnTo>
                    <a:pt x="77198" y="5861688"/>
                  </a:lnTo>
                  <a:lnTo>
                    <a:pt x="73965" y="5853476"/>
                  </a:lnTo>
                  <a:lnTo>
                    <a:pt x="68041" y="5847353"/>
                  </a:lnTo>
                  <a:lnTo>
                    <a:pt x="60252" y="5843898"/>
                  </a:lnTo>
                  <a:lnTo>
                    <a:pt x="51429" y="5843691"/>
                  </a:lnTo>
                  <a:close/>
                </a:path>
                <a:path w="11962130" h="7343775">
                  <a:moveTo>
                    <a:pt x="37797" y="5755826"/>
                  </a:moveTo>
                  <a:lnTo>
                    <a:pt x="29437" y="5758652"/>
                  </a:lnTo>
                  <a:lnTo>
                    <a:pt x="23030" y="5764269"/>
                  </a:lnTo>
                  <a:lnTo>
                    <a:pt x="19198" y="5771879"/>
                  </a:lnTo>
                  <a:lnTo>
                    <a:pt x="18564" y="5780725"/>
                  </a:lnTo>
                  <a:lnTo>
                    <a:pt x="21390" y="5789086"/>
                  </a:lnTo>
                  <a:lnTo>
                    <a:pt x="27007" y="5795492"/>
                  </a:lnTo>
                  <a:lnTo>
                    <a:pt x="34616" y="5799324"/>
                  </a:lnTo>
                  <a:lnTo>
                    <a:pt x="43418" y="5799964"/>
                  </a:lnTo>
                  <a:lnTo>
                    <a:pt x="51779" y="5797138"/>
                  </a:lnTo>
                  <a:lnTo>
                    <a:pt x="58185" y="5791516"/>
                  </a:lnTo>
                  <a:lnTo>
                    <a:pt x="62016" y="5783893"/>
                  </a:lnTo>
                  <a:lnTo>
                    <a:pt x="62652" y="5775065"/>
                  </a:lnTo>
                  <a:lnTo>
                    <a:pt x="59827" y="5766704"/>
                  </a:lnTo>
                  <a:lnTo>
                    <a:pt x="54210" y="5760298"/>
                  </a:lnTo>
                  <a:lnTo>
                    <a:pt x="46600" y="5756466"/>
                  </a:lnTo>
                  <a:lnTo>
                    <a:pt x="37797" y="5755826"/>
                  </a:lnTo>
                  <a:close/>
                </a:path>
                <a:path w="11962130" h="7343775">
                  <a:moveTo>
                    <a:pt x="28069" y="5667430"/>
                  </a:moveTo>
                  <a:lnTo>
                    <a:pt x="19606" y="5669932"/>
                  </a:lnTo>
                  <a:lnTo>
                    <a:pt x="12988" y="5675298"/>
                  </a:lnTo>
                  <a:lnTo>
                    <a:pt x="8865" y="5682755"/>
                  </a:lnTo>
                  <a:lnTo>
                    <a:pt x="7891" y="5691571"/>
                  </a:lnTo>
                  <a:lnTo>
                    <a:pt x="10392" y="5700034"/>
                  </a:lnTo>
                  <a:lnTo>
                    <a:pt x="15758" y="5706652"/>
                  </a:lnTo>
                  <a:lnTo>
                    <a:pt x="23214" y="5710775"/>
                  </a:lnTo>
                  <a:lnTo>
                    <a:pt x="31986" y="5711753"/>
                  </a:lnTo>
                  <a:lnTo>
                    <a:pt x="40449" y="5709251"/>
                  </a:lnTo>
                  <a:lnTo>
                    <a:pt x="47066" y="5703880"/>
                  </a:lnTo>
                  <a:lnTo>
                    <a:pt x="51188" y="5696410"/>
                  </a:lnTo>
                  <a:lnTo>
                    <a:pt x="52165" y="5687613"/>
                  </a:lnTo>
                  <a:lnTo>
                    <a:pt x="49663" y="5679150"/>
                  </a:lnTo>
                  <a:lnTo>
                    <a:pt x="44297" y="5672532"/>
                  </a:lnTo>
                  <a:lnTo>
                    <a:pt x="36841" y="5668409"/>
                  </a:lnTo>
                  <a:lnTo>
                    <a:pt x="28069" y="5667430"/>
                  </a:lnTo>
                  <a:close/>
                </a:path>
                <a:path w="11962130" h="7343775">
                  <a:moveTo>
                    <a:pt x="23187" y="5578632"/>
                  </a:moveTo>
                  <a:lnTo>
                    <a:pt x="14609" y="5580705"/>
                  </a:lnTo>
                  <a:lnTo>
                    <a:pt x="7730" y="5585732"/>
                  </a:lnTo>
                  <a:lnTo>
                    <a:pt x="3238" y="5592972"/>
                  </a:lnTo>
                  <a:lnTo>
                    <a:pt x="1822" y="5601728"/>
                  </a:lnTo>
                  <a:lnTo>
                    <a:pt x="3895" y="5610307"/>
                  </a:lnTo>
                  <a:lnTo>
                    <a:pt x="8923" y="5617185"/>
                  </a:lnTo>
                  <a:lnTo>
                    <a:pt x="16163" y="5621677"/>
                  </a:lnTo>
                  <a:lnTo>
                    <a:pt x="24874" y="5623095"/>
                  </a:lnTo>
                  <a:lnTo>
                    <a:pt x="33452" y="5621021"/>
                  </a:lnTo>
                  <a:lnTo>
                    <a:pt x="40331" y="5615989"/>
                  </a:lnTo>
                  <a:lnTo>
                    <a:pt x="44822" y="5608735"/>
                  </a:lnTo>
                  <a:lnTo>
                    <a:pt x="46239" y="5599998"/>
                  </a:lnTo>
                  <a:lnTo>
                    <a:pt x="44165" y="5591420"/>
                  </a:lnTo>
                  <a:lnTo>
                    <a:pt x="39138" y="5584541"/>
                  </a:lnTo>
                  <a:lnTo>
                    <a:pt x="31898" y="5580050"/>
                  </a:lnTo>
                  <a:lnTo>
                    <a:pt x="23187" y="5578632"/>
                  </a:lnTo>
                  <a:close/>
                </a:path>
              </a:pathLst>
            </a:custGeom>
            <a:solidFill>
              <a:srgbClr val="130F24">
                <a:alpha val="7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7454443" y="5417022"/>
              <a:ext cx="1497330" cy="254000"/>
            </a:xfrm>
            <a:custGeom>
              <a:avLst/>
              <a:gdLst/>
              <a:ahLst/>
              <a:cxnLst/>
              <a:rect l="l" t="t" r="r" b="b"/>
              <a:pathLst>
                <a:path w="1497329" h="254000">
                  <a:moveTo>
                    <a:pt x="1471921" y="101598"/>
                  </a:moveTo>
                  <a:lnTo>
                    <a:pt x="1461983" y="103594"/>
                  </a:lnTo>
                  <a:lnTo>
                    <a:pt x="1453909" y="109038"/>
                  </a:lnTo>
                  <a:lnTo>
                    <a:pt x="1448466" y="117111"/>
                  </a:lnTo>
                  <a:lnTo>
                    <a:pt x="1446470" y="126998"/>
                  </a:lnTo>
                  <a:lnTo>
                    <a:pt x="1448466" y="136885"/>
                  </a:lnTo>
                  <a:lnTo>
                    <a:pt x="1453909" y="144959"/>
                  </a:lnTo>
                  <a:lnTo>
                    <a:pt x="1461983" y="150402"/>
                  </a:lnTo>
                  <a:lnTo>
                    <a:pt x="1471870" y="152398"/>
                  </a:lnTo>
                  <a:lnTo>
                    <a:pt x="1481806" y="150402"/>
                  </a:lnTo>
                  <a:lnTo>
                    <a:pt x="1489880" y="144959"/>
                  </a:lnTo>
                  <a:lnTo>
                    <a:pt x="1495324" y="136885"/>
                  </a:lnTo>
                  <a:lnTo>
                    <a:pt x="1497321" y="126998"/>
                  </a:lnTo>
                  <a:lnTo>
                    <a:pt x="1495324" y="117111"/>
                  </a:lnTo>
                  <a:lnTo>
                    <a:pt x="1489881" y="109038"/>
                  </a:lnTo>
                  <a:lnTo>
                    <a:pt x="1481807" y="103594"/>
                  </a:lnTo>
                  <a:lnTo>
                    <a:pt x="1471921" y="101598"/>
                  </a:lnTo>
                  <a:close/>
                </a:path>
                <a:path w="1497329" h="254000">
                  <a:moveTo>
                    <a:pt x="1370270" y="101598"/>
                  </a:moveTo>
                  <a:lnTo>
                    <a:pt x="1360332" y="103594"/>
                  </a:lnTo>
                  <a:lnTo>
                    <a:pt x="1352258" y="109038"/>
                  </a:lnTo>
                  <a:lnTo>
                    <a:pt x="1346815" y="117111"/>
                  </a:lnTo>
                  <a:lnTo>
                    <a:pt x="1344819" y="126998"/>
                  </a:lnTo>
                  <a:lnTo>
                    <a:pt x="1346815" y="136885"/>
                  </a:lnTo>
                  <a:lnTo>
                    <a:pt x="1352258" y="144959"/>
                  </a:lnTo>
                  <a:lnTo>
                    <a:pt x="1360332" y="150402"/>
                  </a:lnTo>
                  <a:lnTo>
                    <a:pt x="1370219" y="152398"/>
                  </a:lnTo>
                  <a:lnTo>
                    <a:pt x="1380156" y="150402"/>
                  </a:lnTo>
                  <a:lnTo>
                    <a:pt x="1388230" y="144959"/>
                  </a:lnTo>
                  <a:lnTo>
                    <a:pt x="1393674" y="136885"/>
                  </a:lnTo>
                  <a:lnTo>
                    <a:pt x="1395670" y="126998"/>
                  </a:lnTo>
                  <a:lnTo>
                    <a:pt x="1393674" y="117111"/>
                  </a:lnTo>
                  <a:lnTo>
                    <a:pt x="1388230" y="109038"/>
                  </a:lnTo>
                  <a:lnTo>
                    <a:pt x="1380156" y="103594"/>
                  </a:lnTo>
                  <a:lnTo>
                    <a:pt x="1370270" y="101598"/>
                  </a:lnTo>
                  <a:close/>
                </a:path>
                <a:path w="1497329" h="254000">
                  <a:moveTo>
                    <a:pt x="1268619" y="101598"/>
                  </a:moveTo>
                  <a:lnTo>
                    <a:pt x="1258681" y="103594"/>
                  </a:lnTo>
                  <a:lnTo>
                    <a:pt x="1250608" y="109038"/>
                  </a:lnTo>
                  <a:lnTo>
                    <a:pt x="1245164" y="117111"/>
                  </a:lnTo>
                  <a:lnTo>
                    <a:pt x="1243168" y="126998"/>
                  </a:lnTo>
                  <a:lnTo>
                    <a:pt x="1245164" y="136885"/>
                  </a:lnTo>
                  <a:lnTo>
                    <a:pt x="1250608" y="144959"/>
                  </a:lnTo>
                  <a:lnTo>
                    <a:pt x="1258681" y="150402"/>
                  </a:lnTo>
                  <a:lnTo>
                    <a:pt x="1268568" y="152398"/>
                  </a:lnTo>
                  <a:lnTo>
                    <a:pt x="1278505" y="150402"/>
                  </a:lnTo>
                  <a:lnTo>
                    <a:pt x="1286579" y="144959"/>
                  </a:lnTo>
                  <a:lnTo>
                    <a:pt x="1292023" y="136885"/>
                  </a:lnTo>
                  <a:lnTo>
                    <a:pt x="1294019" y="126998"/>
                  </a:lnTo>
                  <a:lnTo>
                    <a:pt x="1292023" y="117111"/>
                  </a:lnTo>
                  <a:lnTo>
                    <a:pt x="1286579" y="109038"/>
                  </a:lnTo>
                  <a:lnTo>
                    <a:pt x="1278505" y="103594"/>
                  </a:lnTo>
                  <a:lnTo>
                    <a:pt x="1268619" y="101598"/>
                  </a:lnTo>
                  <a:close/>
                </a:path>
                <a:path w="1497329" h="254000">
                  <a:moveTo>
                    <a:pt x="1166968" y="101598"/>
                  </a:moveTo>
                  <a:lnTo>
                    <a:pt x="1157030" y="103594"/>
                  </a:lnTo>
                  <a:lnTo>
                    <a:pt x="1148957" y="109038"/>
                  </a:lnTo>
                  <a:lnTo>
                    <a:pt x="1143513" y="117111"/>
                  </a:lnTo>
                  <a:lnTo>
                    <a:pt x="1141517" y="126998"/>
                  </a:lnTo>
                  <a:lnTo>
                    <a:pt x="1143513" y="136885"/>
                  </a:lnTo>
                  <a:lnTo>
                    <a:pt x="1148957" y="144959"/>
                  </a:lnTo>
                  <a:lnTo>
                    <a:pt x="1157030" y="150402"/>
                  </a:lnTo>
                  <a:lnTo>
                    <a:pt x="1166917" y="152398"/>
                  </a:lnTo>
                  <a:lnTo>
                    <a:pt x="1176855" y="150402"/>
                  </a:lnTo>
                  <a:lnTo>
                    <a:pt x="1184928" y="144959"/>
                  </a:lnTo>
                  <a:lnTo>
                    <a:pt x="1190372" y="136885"/>
                  </a:lnTo>
                  <a:lnTo>
                    <a:pt x="1192368" y="126998"/>
                  </a:lnTo>
                  <a:lnTo>
                    <a:pt x="1190372" y="117111"/>
                  </a:lnTo>
                  <a:lnTo>
                    <a:pt x="1184928" y="109038"/>
                  </a:lnTo>
                  <a:lnTo>
                    <a:pt x="1176855" y="103594"/>
                  </a:lnTo>
                  <a:lnTo>
                    <a:pt x="1166968" y="101598"/>
                  </a:lnTo>
                  <a:close/>
                </a:path>
                <a:path w="1497329" h="254000">
                  <a:moveTo>
                    <a:pt x="1065317" y="101598"/>
                  </a:moveTo>
                  <a:lnTo>
                    <a:pt x="1055380" y="103594"/>
                  </a:lnTo>
                  <a:lnTo>
                    <a:pt x="1047306" y="109038"/>
                  </a:lnTo>
                  <a:lnTo>
                    <a:pt x="1041863" y="117111"/>
                  </a:lnTo>
                  <a:lnTo>
                    <a:pt x="1039867" y="126998"/>
                  </a:lnTo>
                  <a:lnTo>
                    <a:pt x="1041863" y="136885"/>
                  </a:lnTo>
                  <a:lnTo>
                    <a:pt x="1047306" y="144959"/>
                  </a:lnTo>
                  <a:lnTo>
                    <a:pt x="1055380" y="150402"/>
                  </a:lnTo>
                  <a:lnTo>
                    <a:pt x="1065267" y="152398"/>
                  </a:lnTo>
                  <a:lnTo>
                    <a:pt x="1075204" y="150402"/>
                  </a:lnTo>
                  <a:lnTo>
                    <a:pt x="1083278" y="144959"/>
                  </a:lnTo>
                  <a:lnTo>
                    <a:pt x="1088721" y="136885"/>
                  </a:lnTo>
                  <a:lnTo>
                    <a:pt x="1090717" y="126998"/>
                  </a:lnTo>
                  <a:lnTo>
                    <a:pt x="1088721" y="117111"/>
                  </a:lnTo>
                  <a:lnTo>
                    <a:pt x="1083278" y="109038"/>
                  </a:lnTo>
                  <a:lnTo>
                    <a:pt x="1075204" y="103594"/>
                  </a:lnTo>
                  <a:lnTo>
                    <a:pt x="1065317" y="101598"/>
                  </a:lnTo>
                  <a:close/>
                </a:path>
                <a:path w="1497329" h="254000">
                  <a:moveTo>
                    <a:pt x="963667" y="101598"/>
                  </a:moveTo>
                  <a:lnTo>
                    <a:pt x="953729" y="103594"/>
                  </a:lnTo>
                  <a:lnTo>
                    <a:pt x="945655" y="109038"/>
                  </a:lnTo>
                  <a:lnTo>
                    <a:pt x="940212" y="117111"/>
                  </a:lnTo>
                  <a:lnTo>
                    <a:pt x="938216" y="126998"/>
                  </a:lnTo>
                  <a:lnTo>
                    <a:pt x="940212" y="136885"/>
                  </a:lnTo>
                  <a:lnTo>
                    <a:pt x="945655" y="144959"/>
                  </a:lnTo>
                  <a:lnTo>
                    <a:pt x="953729" y="150402"/>
                  </a:lnTo>
                  <a:lnTo>
                    <a:pt x="963616" y="152398"/>
                  </a:lnTo>
                  <a:lnTo>
                    <a:pt x="973553" y="150402"/>
                  </a:lnTo>
                  <a:lnTo>
                    <a:pt x="981627" y="144959"/>
                  </a:lnTo>
                  <a:lnTo>
                    <a:pt x="987070" y="136885"/>
                  </a:lnTo>
                  <a:lnTo>
                    <a:pt x="989067" y="126998"/>
                  </a:lnTo>
                  <a:lnTo>
                    <a:pt x="987070" y="117111"/>
                  </a:lnTo>
                  <a:lnTo>
                    <a:pt x="981627" y="109038"/>
                  </a:lnTo>
                  <a:lnTo>
                    <a:pt x="973553" y="103594"/>
                  </a:lnTo>
                  <a:lnTo>
                    <a:pt x="963667" y="101598"/>
                  </a:lnTo>
                  <a:close/>
                </a:path>
                <a:path w="1497329" h="254000">
                  <a:moveTo>
                    <a:pt x="862016" y="101598"/>
                  </a:moveTo>
                  <a:lnTo>
                    <a:pt x="852078" y="103594"/>
                  </a:lnTo>
                  <a:lnTo>
                    <a:pt x="844004" y="109038"/>
                  </a:lnTo>
                  <a:lnTo>
                    <a:pt x="838561" y="117111"/>
                  </a:lnTo>
                  <a:lnTo>
                    <a:pt x="836565" y="126998"/>
                  </a:lnTo>
                  <a:lnTo>
                    <a:pt x="838561" y="136885"/>
                  </a:lnTo>
                  <a:lnTo>
                    <a:pt x="844004" y="144959"/>
                  </a:lnTo>
                  <a:lnTo>
                    <a:pt x="852078" y="150402"/>
                  </a:lnTo>
                  <a:lnTo>
                    <a:pt x="861965" y="152398"/>
                  </a:lnTo>
                  <a:lnTo>
                    <a:pt x="871902" y="150402"/>
                  </a:lnTo>
                  <a:lnTo>
                    <a:pt x="879976" y="144959"/>
                  </a:lnTo>
                  <a:lnTo>
                    <a:pt x="885420" y="136885"/>
                  </a:lnTo>
                  <a:lnTo>
                    <a:pt x="887416" y="126998"/>
                  </a:lnTo>
                  <a:lnTo>
                    <a:pt x="885420" y="117111"/>
                  </a:lnTo>
                  <a:lnTo>
                    <a:pt x="879976" y="109038"/>
                  </a:lnTo>
                  <a:lnTo>
                    <a:pt x="871902" y="103594"/>
                  </a:lnTo>
                  <a:lnTo>
                    <a:pt x="862016" y="101598"/>
                  </a:lnTo>
                  <a:close/>
                </a:path>
                <a:path w="1497329" h="254000">
                  <a:moveTo>
                    <a:pt x="760365" y="101598"/>
                  </a:moveTo>
                  <a:lnTo>
                    <a:pt x="750427" y="103594"/>
                  </a:lnTo>
                  <a:lnTo>
                    <a:pt x="742354" y="109038"/>
                  </a:lnTo>
                  <a:lnTo>
                    <a:pt x="736910" y="117112"/>
                  </a:lnTo>
                  <a:lnTo>
                    <a:pt x="734914" y="126998"/>
                  </a:lnTo>
                  <a:lnTo>
                    <a:pt x="736910" y="136885"/>
                  </a:lnTo>
                  <a:lnTo>
                    <a:pt x="742354" y="144959"/>
                  </a:lnTo>
                  <a:lnTo>
                    <a:pt x="750427" y="150402"/>
                  </a:lnTo>
                  <a:lnTo>
                    <a:pt x="760314" y="152398"/>
                  </a:lnTo>
                  <a:lnTo>
                    <a:pt x="770251" y="150402"/>
                  </a:lnTo>
                  <a:lnTo>
                    <a:pt x="778325" y="144959"/>
                  </a:lnTo>
                  <a:lnTo>
                    <a:pt x="783769" y="136885"/>
                  </a:lnTo>
                  <a:lnTo>
                    <a:pt x="785765" y="126998"/>
                  </a:lnTo>
                  <a:lnTo>
                    <a:pt x="783769" y="117112"/>
                  </a:lnTo>
                  <a:lnTo>
                    <a:pt x="778326" y="109038"/>
                  </a:lnTo>
                  <a:lnTo>
                    <a:pt x="770252" y="103594"/>
                  </a:lnTo>
                  <a:lnTo>
                    <a:pt x="760365" y="101598"/>
                  </a:lnTo>
                  <a:close/>
                </a:path>
                <a:path w="1497329" h="254000">
                  <a:moveTo>
                    <a:pt x="658714" y="101598"/>
                  </a:moveTo>
                  <a:lnTo>
                    <a:pt x="648776" y="103594"/>
                  </a:lnTo>
                  <a:lnTo>
                    <a:pt x="640703" y="109038"/>
                  </a:lnTo>
                  <a:lnTo>
                    <a:pt x="635259" y="117112"/>
                  </a:lnTo>
                  <a:lnTo>
                    <a:pt x="633263" y="126998"/>
                  </a:lnTo>
                  <a:lnTo>
                    <a:pt x="635259" y="136885"/>
                  </a:lnTo>
                  <a:lnTo>
                    <a:pt x="640703" y="144959"/>
                  </a:lnTo>
                  <a:lnTo>
                    <a:pt x="648776" y="150402"/>
                  </a:lnTo>
                  <a:lnTo>
                    <a:pt x="658663" y="152398"/>
                  </a:lnTo>
                  <a:lnTo>
                    <a:pt x="668601" y="150402"/>
                  </a:lnTo>
                  <a:lnTo>
                    <a:pt x="676674" y="144959"/>
                  </a:lnTo>
                  <a:lnTo>
                    <a:pt x="682118" y="136885"/>
                  </a:lnTo>
                  <a:lnTo>
                    <a:pt x="684114" y="126998"/>
                  </a:lnTo>
                  <a:lnTo>
                    <a:pt x="682118" y="117112"/>
                  </a:lnTo>
                  <a:lnTo>
                    <a:pt x="676674" y="109038"/>
                  </a:lnTo>
                  <a:lnTo>
                    <a:pt x="668601" y="103594"/>
                  </a:lnTo>
                  <a:lnTo>
                    <a:pt x="658714" y="101598"/>
                  </a:lnTo>
                  <a:close/>
                </a:path>
                <a:path w="1497329" h="254000">
                  <a:moveTo>
                    <a:pt x="557063" y="101598"/>
                  </a:moveTo>
                  <a:lnTo>
                    <a:pt x="547126" y="103594"/>
                  </a:lnTo>
                  <a:lnTo>
                    <a:pt x="539052" y="109038"/>
                  </a:lnTo>
                  <a:lnTo>
                    <a:pt x="533609" y="117112"/>
                  </a:lnTo>
                  <a:lnTo>
                    <a:pt x="531613" y="126998"/>
                  </a:lnTo>
                  <a:lnTo>
                    <a:pt x="533609" y="136885"/>
                  </a:lnTo>
                  <a:lnTo>
                    <a:pt x="539052" y="144959"/>
                  </a:lnTo>
                  <a:lnTo>
                    <a:pt x="547126" y="150402"/>
                  </a:lnTo>
                  <a:lnTo>
                    <a:pt x="557013" y="152398"/>
                  </a:lnTo>
                  <a:lnTo>
                    <a:pt x="566950" y="150402"/>
                  </a:lnTo>
                  <a:lnTo>
                    <a:pt x="575024" y="144959"/>
                  </a:lnTo>
                  <a:lnTo>
                    <a:pt x="580467" y="136885"/>
                  </a:lnTo>
                  <a:lnTo>
                    <a:pt x="582463" y="126998"/>
                  </a:lnTo>
                  <a:lnTo>
                    <a:pt x="580467" y="117112"/>
                  </a:lnTo>
                  <a:lnTo>
                    <a:pt x="575024" y="109038"/>
                  </a:lnTo>
                  <a:lnTo>
                    <a:pt x="566950" y="103594"/>
                  </a:lnTo>
                  <a:lnTo>
                    <a:pt x="557063" y="101598"/>
                  </a:lnTo>
                  <a:close/>
                </a:path>
                <a:path w="1497329" h="254000">
                  <a:moveTo>
                    <a:pt x="455413" y="101598"/>
                  </a:moveTo>
                  <a:lnTo>
                    <a:pt x="445475" y="103594"/>
                  </a:lnTo>
                  <a:lnTo>
                    <a:pt x="437401" y="109038"/>
                  </a:lnTo>
                  <a:lnTo>
                    <a:pt x="431958" y="117112"/>
                  </a:lnTo>
                  <a:lnTo>
                    <a:pt x="429962" y="126998"/>
                  </a:lnTo>
                  <a:lnTo>
                    <a:pt x="431958" y="136885"/>
                  </a:lnTo>
                  <a:lnTo>
                    <a:pt x="437401" y="144959"/>
                  </a:lnTo>
                  <a:lnTo>
                    <a:pt x="445475" y="150402"/>
                  </a:lnTo>
                  <a:lnTo>
                    <a:pt x="455362" y="152398"/>
                  </a:lnTo>
                  <a:lnTo>
                    <a:pt x="465299" y="150402"/>
                  </a:lnTo>
                  <a:lnTo>
                    <a:pt x="473373" y="144959"/>
                  </a:lnTo>
                  <a:lnTo>
                    <a:pt x="478816" y="136885"/>
                  </a:lnTo>
                  <a:lnTo>
                    <a:pt x="480813" y="126998"/>
                  </a:lnTo>
                  <a:lnTo>
                    <a:pt x="478816" y="117112"/>
                  </a:lnTo>
                  <a:lnTo>
                    <a:pt x="473373" y="109038"/>
                  </a:lnTo>
                  <a:lnTo>
                    <a:pt x="465299" y="103594"/>
                  </a:lnTo>
                  <a:lnTo>
                    <a:pt x="455413" y="101598"/>
                  </a:lnTo>
                  <a:close/>
                </a:path>
                <a:path w="1497329" h="254000">
                  <a:moveTo>
                    <a:pt x="353762" y="101598"/>
                  </a:moveTo>
                  <a:lnTo>
                    <a:pt x="343824" y="103594"/>
                  </a:lnTo>
                  <a:lnTo>
                    <a:pt x="335750" y="109038"/>
                  </a:lnTo>
                  <a:lnTo>
                    <a:pt x="330307" y="117112"/>
                  </a:lnTo>
                  <a:lnTo>
                    <a:pt x="328311" y="126998"/>
                  </a:lnTo>
                  <a:lnTo>
                    <a:pt x="330307" y="136885"/>
                  </a:lnTo>
                  <a:lnTo>
                    <a:pt x="335750" y="144959"/>
                  </a:lnTo>
                  <a:lnTo>
                    <a:pt x="343824" y="150402"/>
                  </a:lnTo>
                  <a:lnTo>
                    <a:pt x="353711" y="152398"/>
                  </a:lnTo>
                  <a:lnTo>
                    <a:pt x="363648" y="150402"/>
                  </a:lnTo>
                  <a:lnTo>
                    <a:pt x="371722" y="144959"/>
                  </a:lnTo>
                  <a:lnTo>
                    <a:pt x="377166" y="136885"/>
                  </a:lnTo>
                  <a:lnTo>
                    <a:pt x="379162" y="126998"/>
                  </a:lnTo>
                  <a:lnTo>
                    <a:pt x="377166" y="117112"/>
                  </a:lnTo>
                  <a:lnTo>
                    <a:pt x="371722" y="109038"/>
                  </a:lnTo>
                  <a:lnTo>
                    <a:pt x="363648" y="103594"/>
                  </a:lnTo>
                  <a:lnTo>
                    <a:pt x="353762" y="101598"/>
                  </a:lnTo>
                  <a:close/>
                </a:path>
                <a:path w="1497329" h="254000">
                  <a:moveTo>
                    <a:pt x="252111" y="101598"/>
                  </a:moveTo>
                  <a:lnTo>
                    <a:pt x="242173" y="103594"/>
                  </a:lnTo>
                  <a:lnTo>
                    <a:pt x="234100" y="109038"/>
                  </a:lnTo>
                  <a:lnTo>
                    <a:pt x="228656" y="117112"/>
                  </a:lnTo>
                  <a:lnTo>
                    <a:pt x="226660" y="126998"/>
                  </a:lnTo>
                  <a:lnTo>
                    <a:pt x="228656" y="136885"/>
                  </a:lnTo>
                  <a:lnTo>
                    <a:pt x="234100" y="144959"/>
                  </a:lnTo>
                  <a:lnTo>
                    <a:pt x="242173" y="150402"/>
                  </a:lnTo>
                  <a:lnTo>
                    <a:pt x="252060" y="152398"/>
                  </a:lnTo>
                  <a:lnTo>
                    <a:pt x="261997" y="150402"/>
                  </a:lnTo>
                  <a:lnTo>
                    <a:pt x="270071" y="144959"/>
                  </a:lnTo>
                  <a:lnTo>
                    <a:pt x="275515" y="136885"/>
                  </a:lnTo>
                  <a:lnTo>
                    <a:pt x="277511" y="126998"/>
                  </a:lnTo>
                  <a:lnTo>
                    <a:pt x="275515" y="117112"/>
                  </a:lnTo>
                  <a:lnTo>
                    <a:pt x="270071" y="109038"/>
                  </a:lnTo>
                  <a:lnTo>
                    <a:pt x="261997" y="103594"/>
                  </a:lnTo>
                  <a:lnTo>
                    <a:pt x="252111" y="101598"/>
                  </a:lnTo>
                  <a:close/>
                </a:path>
                <a:path w="1497329" h="254000">
                  <a:moveTo>
                    <a:pt x="152400" y="0"/>
                  </a:moveTo>
                  <a:lnTo>
                    <a:pt x="0" y="127000"/>
                  </a:lnTo>
                  <a:lnTo>
                    <a:pt x="152400" y="254000"/>
                  </a:lnTo>
                  <a:lnTo>
                    <a:pt x="152400" y="152400"/>
                  </a:lnTo>
                  <a:lnTo>
                    <a:pt x="150409" y="152400"/>
                  </a:lnTo>
                  <a:lnTo>
                    <a:pt x="140522" y="150403"/>
                  </a:lnTo>
                  <a:lnTo>
                    <a:pt x="132449" y="144960"/>
                  </a:lnTo>
                  <a:lnTo>
                    <a:pt x="127005" y="136886"/>
                  </a:lnTo>
                  <a:lnTo>
                    <a:pt x="125009" y="127000"/>
                  </a:lnTo>
                  <a:lnTo>
                    <a:pt x="127005" y="117113"/>
                  </a:lnTo>
                  <a:lnTo>
                    <a:pt x="132449" y="109039"/>
                  </a:lnTo>
                  <a:lnTo>
                    <a:pt x="140522" y="103596"/>
                  </a:lnTo>
                  <a:lnTo>
                    <a:pt x="150460" y="101600"/>
                  </a:lnTo>
                  <a:lnTo>
                    <a:pt x="152400" y="101600"/>
                  </a:lnTo>
                  <a:lnTo>
                    <a:pt x="152400" y="0"/>
                  </a:lnTo>
                  <a:close/>
                </a:path>
                <a:path w="1497329" h="254000">
                  <a:moveTo>
                    <a:pt x="150460" y="101600"/>
                  </a:moveTo>
                  <a:lnTo>
                    <a:pt x="140522" y="103596"/>
                  </a:lnTo>
                  <a:lnTo>
                    <a:pt x="132449" y="109039"/>
                  </a:lnTo>
                  <a:lnTo>
                    <a:pt x="127005" y="117113"/>
                  </a:lnTo>
                  <a:lnTo>
                    <a:pt x="125009" y="127000"/>
                  </a:lnTo>
                  <a:lnTo>
                    <a:pt x="127005" y="136886"/>
                  </a:lnTo>
                  <a:lnTo>
                    <a:pt x="132449" y="144960"/>
                  </a:lnTo>
                  <a:lnTo>
                    <a:pt x="140522" y="150403"/>
                  </a:lnTo>
                  <a:lnTo>
                    <a:pt x="150409" y="152400"/>
                  </a:lnTo>
                  <a:lnTo>
                    <a:pt x="152400" y="152000"/>
                  </a:lnTo>
                  <a:lnTo>
                    <a:pt x="152400" y="101991"/>
                  </a:lnTo>
                  <a:lnTo>
                    <a:pt x="150460" y="101600"/>
                  </a:lnTo>
                  <a:close/>
                </a:path>
                <a:path w="1497329" h="254000">
                  <a:moveTo>
                    <a:pt x="152400" y="152000"/>
                  </a:moveTo>
                  <a:lnTo>
                    <a:pt x="150409" y="152400"/>
                  </a:lnTo>
                  <a:lnTo>
                    <a:pt x="152400" y="152400"/>
                  </a:lnTo>
                  <a:lnTo>
                    <a:pt x="152400" y="152000"/>
                  </a:lnTo>
                  <a:close/>
                </a:path>
                <a:path w="1497329" h="254000">
                  <a:moveTo>
                    <a:pt x="152400" y="101991"/>
                  </a:moveTo>
                  <a:lnTo>
                    <a:pt x="152400" y="152000"/>
                  </a:lnTo>
                  <a:lnTo>
                    <a:pt x="160347" y="150403"/>
                  </a:lnTo>
                  <a:lnTo>
                    <a:pt x="168420" y="144960"/>
                  </a:lnTo>
                  <a:lnTo>
                    <a:pt x="173864" y="136886"/>
                  </a:lnTo>
                  <a:lnTo>
                    <a:pt x="175860" y="127000"/>
                  </a:lnTo>
                  <a:lnTo>
                    <a:pt x="173864" y="117113"/>
                  </a:lnTo>
                  <a:lnTo>
                    <a:pt x="168420" y="109039"/>
                  </a:lnTo>
                  <a:lnTo>
                    <a:pt x="160347" y="103596"/>
                  </a:lnTo>
                  <a:lnTo>
                    <a:pt x="152400" y="101991"/>
                  </a:lnTo>
                  <a:close/>
                </a:path>
                <a:path w="1497329" h="254000">
                  <a:moveTo>
                    <a:pt x="152400" y="101600"/>
                  </a:moveTo>
                  <a:lnTo>
                    <a:pt x="150460" y="101600"/>
                  </a:lnTo>
                  <a:lnTo>
                    <a:pt x="152400" y="101991"/>
                  </a:lnTo>
                  <a:lnTo>
                    <a:pt x="152400" y="101600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53590" y="5261968"/>
              <a:ext cx="584128" cy="542776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9005229" y="4705363"/>
              <a:ext cx="50800" cy="864235"/>
            </a:xfrm>
            <a:custGeom>
              <a:avLst/>
              <a:gdLst/>
              <a:ahLst/>
              <a:cxnLst/>
              <a:rect l="l" t="t" r="r" b="b"/>
              <a:pathLst>
                <a:path w="50800" h="864235">
                  <a:moveTo>
                    <a:pt x="25389" y="813206"/>
                  </a:moveTo>
                  <a:lnTo>
                    <a:pt x="15502" y="815202"/>
                  </a:lnTo>
                  <a:lnTo>
                    <a:pt x="7429" y="820645"/>
                  </a:lnTo>
                  <a:lnTo>
                    <a:pt x="1985" y="828719"/>
                  </a:lnTo>
                  <a:lnTo>
                    <a:pt x="0" y="838657"/>
                  </a:lnTo>
                  <a:lnTo>
                    <a:pt x="1986" y="848544"/>
                  </a:lnTo>
                  <a:lnTo>
                    <a:pt x="7429" y="856617"/>
                  </a:lnTo>
                  <a:lnTo>
                    <a:pt x="15503" y="862061"/>
                  </a:lnTo>
                  <a:lnTo>
                    <a:pt x="25389" y="864057"/>
                  </a:lnTo>
                  <a:lnTo>
                    <a:pt x="35276" y="862061"/>
                  </a:lnTo>
                  <a:lnTo>
                    <a:pt x="43350" y="856617"/>
                  </a:lnTo>
                  <a:lnTo>
                    <a:pt x="48793" y="848544"/>
                  </a:lnTo>
                  <a:lnTo>
                    <a:pt x="50789" y="838657"/>
                  </a:lnTo>
                  <a:lnTo>
                    <a:pt x="48793" y="828719"/>
                  </a:lnTo>
                  <a:lnTo>
                    <a:pt x="43350" y="820645"/>
                  </a:lnTo>
                  <a:lnTo>
                    <a:pt x="35276" y="815202"/>
                  </a:lnTo>
                  <a:lnTo>
                    <a:pt x="25389" y="813206"/>
                  </a:lnTo>
                  <a:close/>
                </a:path>
                <a:path w="50800" h="864235">
                  <a:moveTo>
                    <a:pt x="25389" y="711555"/>
                  </a:moveTo>
                  <a:lnTo>
                    <a:pt x="15502" y="713551"/>
                  </a:lnTo>
                  <a:lnTo>
                    <a:pt x="7429" y="718994"/>
                  </a:lnTo>
                  <a:lnTo>
                    <a:pt x="1985" y="727068"/>
                  </a:lnTo>
                  <a:lnTo>
                    <a:pt x="0" y="737006"/>
                  </a:lnTo>
                  <a:lnTo>
                    <a:pt x="1986" y="746893"/>
                  </a:lnTo>
                  <a:lnTo>
                    <a:pt x="7429" y="754967"/>
                  </a:lnTo>
                  <a:lnTo>
                    <a:pt x="15503" y="760410"/>
                  </a:lnTo>
                  <a:lnTo>
                    <a:pt x="25389" y="762406"/>
                  </a:lnTo>
                  <a:lnTo>
                    <a:pt x="35276" y="760410"/>
                  </a:lnTo>
                  <a:lnTo>
                    <a:pt x="43350" y="754967"/>
                  </a:lnTo>
                  <a:lnTo>
                    <a:pt x="48793" y="746893"/>
                  </a:lnTo>
                  <a:lnTo>
                    <a:pt x="50789" y="737006"/>
                  </a:lnTo>
                  <a:lnTo>
                    <a:pt x="48793" y="727068"/>
                  </a:lnTo>
                  <a:lnTo>
                    <a:pt x="43350" y="718994"/>
                  </a:lnTo>
                  <a:lnTo>
                    <a:pt x="35276" y="713551"/>
                  </a:lnTo>
                  <a:lnTo>
                    <a:pt x="25389" y="711555"/>
                  </a:lnTo>
                  <a:close/>
                </a:path>
                <a:path w="50800" h="864235">
                  <a:moveTo>
                    <a:pt x="25389" y="609904"/>
                  </a:moveTo>
                  <a:lnTo>
                    <a:pt x="15503" y="611900"/>
                  </a:lnTo>
                  <a:lnTo>
                    <a:pt x="7429" y="617344"/>
                  </a:lnTo>
                  <a:lnTo>
                    <a:pt x="1985" y="625417"/>
                  </a:lnTo>
                  <a:lnTo>
                    <a:pt x="0" y="635355"/>
                  </a:lnTo>
                  <a:lnTo>
                    <a:pt x="1986" y="645242"/>
                  </a:lnTo>
                  <a:lnTo>
                    <a:pt x="7430" y="653316"/>
                  </a:lnTo>
                  <a:lnTo>
                    <a:pt x="15504" y="658759"/>
                  </a:lnTo>
                  <a:lnTo>
                    <a:pt x="25389" y="660755"/>
                  </a:lnTo>
                  <a:lnTo>
                    <a:pt x="35276" y="658759"/>
                  </a:lnTo>
                  <a:lnTo>
                    <a:pt x="43350" y="653316"/>
                  </a:lnTo>
                  <a:lnTo>
                    <a:pt x="48793" y="645242"/>
                  </a:lnTo>
                  <a:lnTo>
                    <a:pt x="50789" y="635355"/>
                  </a:lnTo>
                  <a:lnTo>
                    <a:pt x="48793" y="625417"/>
                  </a:lnTo>
                  <a:lnTo>
                    <a:pt x="43350" y="617344"/>
                  </a:lnTo>
                  <a:lnTo>
                    <a:pt x="35276" y="611900"/>
                  </a:lnTo>
                  <a:lnTo>
                    <a:pt x="25389" y="609904"/>
                  </a:lnTo>
                  <a:close/>
                </a:path>
                <a:path w="50800" h="864235">
                  <a:moveTo>
                    <a:pt x="25389" y="508253"/>
                  </a:moveTo>
                  <a:lnTo>
                    <a:pt x="15503" y="510250"/>
                  </a:lnTo>
                  <a:lnTo>
                    <a:pt x="7429" y="515693"/>
                  </a:lnTo>
                  <a:lnTo>
                    <a:pt x="1985" y="523767"/>
                  </a:lnTo>
                  <a:lnTo>
                    <a:pt x="0" y="533704"/>
                  </a:lnTo>
                  <a:lnTo>
                    <a:pt x="1986" y="543591"/>
                  </a:lnTo>
                  <a:lnTo>
                    <a:pt x="7430" y="551665"/>
                  </a:lnTo>
                  <a:lnTo>
                    <a:pt x="15504" y="557108"/>
                  </a:lnTo>
                  <a:lnTo>
                    <a:pt x="25389" y="559104"/>
                  </a:lnTo>
                  <a:lnTo>
                    <a:pt x="35276" y="557108"/>
                  </a:lnTo>
                  <a:lnTo>
                    <a:pt x="43350" y="551665"/>
                  </a:lnTo>
                  <a:lnTo>
                    <a:pt x="48793" y="543591"/>
                  </a:lnTo>
                  <a:lnTo>
                    <a:pt x="50789" y="533704"/>
                  </a:lnTo>
                  <a:lnTo>
                    <a:pt x="48793" y="523767"/>
                  </a:lnTo>
                  <a:lnTo>
                    <a:pt x="43350" y="515693"/>
                  </a:lnTo>
                  <a:lnTo>
                    <a:pt x="35276" y="510250"/>
                  </a:lnTo>
                  <a:lnTo>
                    <a:pt x="25389" y="508253"/>
                  </a:lnTo>
                  <a:close/>
                </a:path>
                <a:path w="50800" h="864235">
                  <a:moveTo>
                    <a:pt x="25389" y="406603"/>
                  </a:moveTo>
                  <a:lnTo>
                    <a:pt x="15503" y="408599"/>
                  </a:lnTo>
                  <a:lnTo>
                    <a:pt x="7429" y="414042"/>
                  </a:lnTo>
                  <a:lnTo>
                    <a:pt x="1985" y="422116"/>
                  </a:lnTo>
                  <a:lnTo>
                    <a:pt x="0" y="432053"/>
                  </a:lnTo>
                  <a:lnTo>
                    <a:pt x="1986" y="441940"/>
                  </a:lnTo>
                  <a:lnTo>
                    <a:pt x="7430" y="450014"/>
                  </a:lnTo>
                  <a:lnTo>
                    <a:pt x="15504" y="455457"/>
                  </a:lnTo>
                  <a:lnTo>
                    <a:pt x="25389" y="457453"/>
                  </a:lnTo>
                  <a:lnTo>
                    <a:pt x="35276" y="455457"/>
                  </a:lnTo>
                  <a:lnTo>
                    <a:pt x="43350" y="450014"/>
                  </a:lnTo>
                  <a:lnTo>
                    <a:pt x="48793" y="441940"/>
                  </a:lnTo>
                  <a:lnTo>
                    <a:pt x="50789" y="432053"/>
                  </a:lnTo>
                  <a:lnTo>
                    <a:pt x="48793" y="422116"/>
                  </a:lnTo>
                  <a:lnTo>
                    <a:pt x="43350" y="414042"/>
                  </a:lnTo>
                  <a:lnTo>
                    <a:pt x="35276" y="408599"/>
                  </a:lnTo>
                  <a:lnTo>
                    <a:pt x="25389" y="406603"/>
                  </a:lnTo>
                  <a:close/>
                </a:path>
                <a:path w="50800" h="864235">
                  <a:moveTo>
                    <a:pt x="25391" y="304952"/>
                  </a:moveTo>
                  <a:lnTo>
                    <a:pt x="15504" y="306948"/>
                  </a:lnTo>
                  <a:lnTo>
                    <a:pt x="7430" y="312391"/>
                  </a:lnTo>
                  <a:lnTo>
                    <a:pt x="1987" y="320465"/>
                  </a:lnTo>
                  <a:lnTo>
                    <a:pt x="1" y="330403"/>
                  </a:lnTo>
                  <a:lnTo>
                    <a:pt x="1987" y="340290"/>
                  </a:lnTo>
                  <a:lnTo>
                    <a:pt x="7431" y="348363"/>
                  </a:lnTo>
                  <a:lnTo>
                    <a:pt x="15504" y="353807"/>
                  </a:lnTo>
                  <a:lnTo>
                    <a:pt x="25391" y="355803"/>
                  </a:lnTo>
                  <a:lnTo>
                    <a:pt x="35277" y="353807"/>
                  </a:lnTo>
                  <a:lnTo>
                    <a:pt x="43351" y="348363"/>
                  </a:lnTo>
                  <a:lnTo>
                    <a:pt x="48794" y="340290"/>
                  </a:lnTo>
                  <a:lnTo>
                    <a:pt x="50791" y="330403"/>
                  </a:lnTo>
                  <a:lnTo>
                    <a:pt x="48794" y="320465"/>
                  </a:lnTo>
                  <a:lnTo>
                    <a:pt x="43351" y="312391"/>
                  </a:lnTo>
                  <a:lnTo>
                    <a:pt x="35277" y="306948"/>
                  </a:lnTo>
                  <a:lnTo>
                    <a:pt x="25391" y="304952"/>
                  </a:lnTo>
                  <a:close/>
                </a:path>
                <a:path w="50800" h="864235">
                  <a:moveTo>
                    <a:pt x="25391" y="203301"/>
                  </a:moveTo>
                  <a:lnTo>
                    <a:pt x="15504" y="205297"/>
                  </a:lnTo>
                  <a:lnTo>
                    <a:pt x="7430" y="210740"/>
                  </a:lnTo>
                  <a:lnTo>
                    <a:pt x="1987" y="218814"/>
                  </a:lnTo>
                  <a:lnTo>
                    <a:pt x="1" y="228752"/>
                  </a:lnTo>
                  <a:lnTo>
                    <a:pt x="1987" y="238638"/>
                  </a:lnTo>
                  <a:lnTo>
                    <a:pt x="7430" y="246712"/>
                  </a:lnTo>
                  <a:lnTo>
                    <a:pt x="15504" y="252156"/>
                  </a:lnTo>
                  <a:lnTo>
                    <a:pt x="25391" y="254152"/>
                  </a:lnTo>
                  <a:lnTo>
                    <a:pt x="35277" y="252156"/>
                  </a:lnTo>
                  <a:lnTo>
                    <a:pt x="43351" y="246712"/>
                  </a:lnTo>
                  <a:lnTo>
                    <a:pt x="48794" y="238638"/>
                  </a:lnTo>
                  <a:lnTo>
                    <a:pt x="50791" y="228752"/>
                  </a:lnTo>
                  <a:lnTo>
                    <a:pt x="48794" y="218814"/>
                  </a:lnTo>
                  <a:lnTo>
                    <a:pt x="43351" y="210740"/>
                  </a:lnTo>
                  <a:lnTo>
                    <a:pt x="35277" y="205297"/>
                  </a:lnTo>
                  <a:lnTo>
                    <a:pt x="25391" y="203301"/>
                  </a:lnTo>
                  <a:close/>
                </a:path>
                <a:path w="50800" h="864235">
                  <a:moveTo>
                    <a:pt x="25391" y="101650"/>
                  </a:moveTo>
                  <a:lnTo>
                    <a:pt x="15504" y="103646"/>
                  </a:lnTo>
                  <a:lnTo>
                    <a:pt x="7430" y="109090"/>
                  </a:lnTo>
                  <a:lnTo>
                    <a:pt x="1987" y="117163"/>
                  </a:lnTo>
                  <a:lnTo>
                    <a:pt x="1" y="127101"/>
                  </a:lnTo>
                  <a:lnTo>
                    <a:pt x="1987" y="136988"/>
                  </a:lnTo>
                  <a:lnTo>
                    <a:pt x="7430" y="145061"/>
                  </a:lnTo>
                  <a:lnTo>
                    <a:pt x="15504" y="150505"/>
                  </a:lnTo>
                  <a:lnTo>
                    <a:pt x="25391" y="152501"/>
                  </a:lnTo>
                  <a:lnTo>
                    <a:pt x="35277" y="150505"/>
                  </a:lnTo>
                  <a:lnTo>
                    <a:pt x="43351" y="145061"/>
                  </a:lnTo>
                  <a:lnTo>
                    <a:pt x="48794" y="136988"/>
                  </a:lnTo>
                  <a:lnTo>
                    <a:pt x="50791" y="127101"/>
                  </a:lnTo>
                  <a:lnTo>
                    <a:pt x="48794" y="117163"/>
                  </a:lnTo>
                  <a:lnTo>
                    <a:pt x="43351" y="109090"/>
                  </a:lnTo>
                  <a:lnTo>
                    <a:pt x="35277" y="103646"/>
                  </a:lnTo>
                  <a:lnTo>
                    <a:pt x="25391" y="101650"/>
                  </a:lnTo>
                  <a:close/>
                </a:path>
                <a:path w="50800" h="864235">
                  <a:moveTo>
                    <a:pt x="25391" y="0"/>
                  </a:moveTo>
                  <a:lnTo>
                    <a:pt x="15504" y="1996"/>
                  </a:lnTo>
                  <a:lnTo>
                    <a:pt x="7430" y="7439"/>
                  </a:lnTo>
                  <a:lnTo>
                    <a:pt x="1987" y="15513"/>
                  </a:lnTo>
                  <a:lnTo>
                    <a:pt x="1" y="25450"/>
                  </a:lnTo>
                  <a:lnTo>
                    <a:pt x="1987" y="35337"/>
                  </a:lnTo>
                  <a:lnTo>
                    <a:pt x="7430" y="43410"/>
                  </a:lnTo>
                  <a:lnTo>
                    <a:pt x="15504" y="48854"/>
                  </a:lnTo>
                  <a:lnTo>
                    <a:pt x="25391" y="50850"/>
                  </a:lnTo>
                  <a:lnTo>
                    <a:pt x="35277" y="48854"/>
                  </a:lnTo>
                  <a:lnTo>
                    <a:pt x="43351" y="43410"/>
                  </a:lnTo>
                  <a:lnTo>
                    <a:pt x="48794" y="35337"/>
                  </a:lnTo>
                  <a:lnTo>
                    <a:pt x="50791" y="25450"/>
                  </a:lnTo>
                  <a:lnTo>
                    <a:pt x="48795" y="15513"/>
                  </a:lnTo>
                  <a:lnTo>
                    <a:pt x="43351" y="7439"/>
                  </a:lnTo>
                  <a:lnTo>
                    <a:pt x="35278" y="1996"/>
                  </a:lnTo>
                  <a:lnTo>
                    <a:pt x="25391" y="0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296548" y="4121828"/>
              <a:ext cx="1871980" cy="471170"/>
            </a:xfrm>
            <a:custGeom>
              <a:avLst/>
              <a:gdLst/>
              <a:ahLst/>
              <a:cxnLst/>
              <a:rect l="l" t="t" r="r" b="b"/>
              <a:pathLst>
                <a:path w="1871980" h="471170">
                  <a:moveTo>
                    <a:pt x="1871903" y="0"/>
                  </a:moveTo>
                  <a:lnTo>
                    <a:pt x="0" y="0"/>
                  </a:lnTo>
                  <a:lnTo>
                    <a:pt x="0" y="470829"/>
                  </a:lnTo>
                  <a:lnTo>
                    <a:pt x="1871903" y="470829"/>
                  </a:lnTo>
                  <a:lnTo>
                    <a:pt x="18719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296548" y="4121828"/>
            <a:ext cx="1871980" cy="471170"/>
          </a:xfrm>
          <a:prstGeom prst="rect">
            <a:avLst/>
          </a:prstGeom>
          <a:ln w="25400">
            <a:solidFill>
              <a:srgbClr val="130F24"/>
            </a:solidFill>
          </a:ln>
        </p:spPr>
        <p:txBody>
          <a:bodyPr vert="horz" wrap="square" lIns="0" tIns="10033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790"/>
              </a:spcBef>
            </a:pPr>
            <a:r>
              <a:rPr sz="1600" spc="-30" dirty="0">
                <a:solidFill>
                  <a:srgbClr val="130F24"/>
                </a:solidFill>
                <a:latin typeface="Arial MT"/>
                <a:cs typeface="Arial MT"/>
              </a:rPr>
              <a:t>Places</a:t>
            </a:r>
            <a:r>
              <a:rPr sz="1600" spc="-75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new</a:t>
            </a:r>
            <a:r>
              <a:rPr sz="1600" spc="-6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30F24"/>
                </a:solidFill>
                <a:latin typeface="Arial MT"/>
                <a:cs typeface="Arial MT"/>
              </a:rPr>
              <a:t>order.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3607066" y="5788580"/>
            <a:ext cx="2643505" cy="4417695"/>
            <a:chOff x="3607066" y="5788580"/>
            <a:chExt cx="2643505" cy="4417695"/>
          </a:xfrm>
        </p:grpSpPr>
        <p:sp>
          <p:nvSpPr>
            <p:cNvPr id="60" name="object 60"/>
            <p:cNvSpPr/>
            <p:nvPr/>
          </p:nvSpPr>
          <p:spPr>
            <a:xfrm>
              <a:off x="3607066" y="5788580"/>
              <a:ext cx="2643505" cy="4417695"/>
            </a:xfrm>
            <a:custGeom>
              <a:avLst/>
              <a:gdLst/>
              <a:ahLst/>
              <a:cxnLst/>
              <a:rect l="l" t="t" r="r" b="b"/>
              <a:pathLst>
                <a:path w="2643504" h="4417695">
                  <a:moveTo>
                    <a:pt x="2643501" y="0"/>
                  </a:moveTo>
                  <a:lnTo>
                    <a:pt x="0" y="0"/>
                  </a:lnTo>
                  <a:lnTo>
                    <a:pt x="0" y="4417311"/>
                  </a:lnTo>
                  <a:lnTo>
                    <a:pt x="2643501" y="4417311"/>
                  </a:lnTo>
                  <a:lnTo>
                    <a:pt x="26435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680981" y="7164085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829791" y="7507569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677598" y="7937985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826408" y="8281468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3684837" y="8722947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833647" y="9066432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684837" y="9492355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3833647" y="9835838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680981" y="6386290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829791" y="6729774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/>
          <p:cNvSpPr txBox="1"/>
          <p:nvPr/>
        </p:nvSpPr>
        <p:spPr>
          <a:xfrm>
            <a:off x="3607066" y="5788580"/>
            <a:ext cx="2643505" cy="4417695"/>
          </a:xfrm>
          <a:prstGeom prst="rect">
            <a:avLst/>
          </a:prstGeom>
          <a:ln w="50800">
            <a:solidFill>
              <a:srgbClr val="7731F8"/>
            </a:solidFill>
          </a:ln>
        </p:spPr>
        <p:txBody>
          <a:bodyPr vert="horz" wrap="square" lIns="0" tIns="155575" rIns="0" bIns="0" rtlCol="0">
            <a:spAutoFit/>
          </a:bodyPr>
          <a:lstStyle/>
          <a:p>
            <a:pPr marL="521970">
              <a:lnSpc>
                <a:spcPct val="100000"/>
              </a:lnSpc>
              <a:spcBef>
                <a:spcPts val="1225"/>
              </a:spcBef>
            </a:pPr>
            <a:r>
              <a:rPr sz="1600" spc="-17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Saga:</a:t>
            </a: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r>
              <a:rPr sz="1600" spc="-10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5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###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 marL="313690" marR="396875" indent="-149225">
              <a:lnSpc>
                <a:spcPct val="160000"/>
              </a:lnSpc>
              <a:spcBef>
                <a:spcPts val="780"/>
              </a:spcBef>
            </a:pPr>
            <a:r>
              <a:rPr sz="1400" spc="-12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Account</a:t>
            </a:r>
            <a:r>
              <a:rPr sz="1400" spc="-5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3690" marR="396875" indent="-149225">
              <a:lnSpc>
                <a:spcPct val="161000"/>
              </a:lnSpc>
              <a:spcBef>
                <a:spcPts val="720"/>
              </a:spcBef>
            </a:pPr>
            <a:r>
              <a:rPr sz="1400" spc="-105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r>
              <a:rPr sz="1400" spc="-8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0515" marR="400685" indent="-149225">
              <a:lnSpc>
                <a:spcPct val="161000"/>
              </a:lnSpc>
              <a:spcBef>
                <a:spcPts val="670"/>
              </a:spcBef>
            </a:pPr>
            <a:r>
              <a:rPr sz="1400" spc="-1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Product</a:t>
            </a:r>
            <a:r>
              <a:rPr sz="1400" spc="-5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7500" marR="393065" indent="-149225">
              <a:lnSpc>
                <a:spcPct val="161000"/>
              </a:lnSpc>
              <a:spcBef>
                <a:spcPts val="745"/>
              </a:spcBef>
            </a:pPr>
            <a:r>
              <a:rPr sz="1400" spc="-1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Inventory</a:t>
            </a:r>
            <a:r>
              <a:rPr sz="1400" spc="-55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7500" marR="393065" indent="-149225">
              <a:lnSpc>
                <a:spcPct val="160000"/>
              </a:lnSpc>
              <a:spcBef>
                <a:spcPts val="675"/>
              </a:spcBef>
            </a:pPr>
            <a:r>
              <a:rPr sz="1400" spc="-12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Promotion</a:t>
            </a:r>
            <a:r>
              <a:rPr sz="1400" spc="-65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7614569" y="4776777"/>
            <a:ext cx="3879850" cy="2327910"/>
            <a:chOff x="7614569" y="4776777"/>
            <a:chExt cx="3879850" cy="2327910"/>
          </a:xfrm>
        </p:grpSpPr>
        <p:sp>
          <p:nvSpPr>
            <p:cNvPr id="73" name="object 73"/>
            <p:cNvSpPr/>
            <p:nvPr/>
          </p:nvSpPr>
          <p:spPr>
            <a:xfrm>
              <a:off x="7614569" y="6273809"/>
              <a:ext cx="1067435" cy="50800"/>
            </a:xfrm>
            <a:custGeom>
              <a:avLst/>
              <a:gdLst/>
              <a:ahLst/>
              <a:cxnLst/>
              <a:rect l="l" t="t" r="r" b="b"/>
              <a:pathLst>
                <a:path w="1067434" h="50800">
                  <a:moveTo>
                    <a:pt x="25400" y="0"/>
                  </a:moveTo>
                  <a:lnTo>
                    <a:pt x="15513" y="1996"/>
                  </a:lnTo>
                  <a:lnTo>
                    <a:pt x="7439" y="7439"/>
                  </a:lnTo>
                  <a:lnTo>
                    <a:pt x="1996" y="15513"/>
                  </a:lnTo>
                  <a:lnTo>
                    <a:pt x="0" y="25400"/>
                  </a:lnTo>
                  <a:lnTo>
                    <a:pt x="1996" y="35286"/>
                  </a:lnTo>
                  <a:lnTo>
                    <a:pt x="7439" y="43360"/>
                  </a:lnTo>
                  <a:lnTo>
                    <a:pt x="15513" y="48803"/>
                  </a:lnTo>
                  <a:lnTo>
                    <a:pt x="25450" y="50800"/>
                  </a:lnTo>
                  <a:lnTo>
                    <a:pt x="35337" y="48803"/>
                  </a:lnTo>
                  <a:lnTo>
                    <a:pt x="43411" y="43360"/>
                  </a:lnTo>
                  <a:lnTo>
                    <a:pt x="48854" y="35286"/>
                  </a:lnTo>
                  <a:lnTo>
                    <a:pt x="50850" y="25400"/>
                  </a:lnTo>
                  <a:lnTo>
                    <a:pt x="48854" y="15513"/>
                  </a:lnTo>
                  <a:lnTo>
                    <a:pt x="43411" y="7439"/>
                  </a:lnTo>
                  <a:lnTo>
                    <a:pt x="35337" y="1996"/>
                  </a:lnTo>
                  <a:lnTo>
                    <a:pt x="25400" y="0"/>
                  </a:lnTo>
                  <a:close/>
                </a:path>
                <a:path w="1067434" h="50800">
                  <a:moveTo>
                    <a:pt x="127050" y="0"/>
                  </a:moveTo>
                  <a:lnTo>
                    <a:pt x="117163" y="1996"/>
                  </a:lnTo>
                  <a:lnTo>
                    <a:pt x="109089" y="7439"/>
                  </a:lnTo>
                  <a:lnTo>
                    <a:pt x="103646" y="15513"/>
                  </a:lnTo>
                  <a:lnTo>
                    <a:pt x="101650" y="25400"/>
                  </a:lnTo>
                  <a:lnTo>
                    <a:pt x="103646" y="35286"/>
                  </a:lnTo>
                  <a:lnTo>
                    <a:pt x="109090" y="43360"/>
                  </a:lnTo>
                  <a:lnTo>
                    <a:pt x="117163" y="48803"/>
                  </a:lnTo>
                  <a:lnTo>
                    <a:pt x="127101" y="50800"/>
                  </a:lnTo>
                  <a:lnTo>
                    <a:pt x="136988" y="48803"/>
                  </a:lnTo>
                  <a:lnTo>
                    <a:pt x="145062" y="43360"/>
                  </a:lnTo>
                  <a:lnTo>
                    <a:pt x="150505" y="35286"/>
                  </a:lnTo>
                  <a:lnTo>
                    <a:pt x="152501" y="25400"/>
                  </a:lnTo>
                  <a:lnTo>
                    <a:pt x="150505" y="15513"/>
                  </a:lnTo>
                  <a:lnTo>
                    <a:pt x="145062" y="7439"/>
                  </a:lnTo>
                  <a:lnTo>
                    <a:pt x="136988" y="1996"/>
                  </a:lnTo>
                  <a:lnTo>
                    <a:pt x="127050" y="0"/>
                  </a:lnTo>
                  <a:close/>
                </a:path>
                <a:path w="1067434" h="50800">
                  <a:moveTo>
                    <a:pt x="228701" y="0"/>
                  </a:moveTo>
                  <a:lnTo>
                    <a:pt x="218814" y="1996"/>
                  </a:lnTo>
                  <a:lnTo>
                    <a:pt x="210740" y="7439"/>
                  </a:lnTo>
                  <a:lnTo>
                    <a:pt x="205297" y="15513"/>
                  </a:lnTo>
                  <a:lnTo>
                    <a:pt x="203301" y="25400"/>
                  </a:lnTo>
                  <a:lnTo>
                    <a:pt x="205297" y="35286"/>
                  </a:lnTo>
                  <a:lnTo>
                    <a:pt x="210740" y="43360"/>
                  </a:lnTo>
                  <a:lnTo>
                    <a:pt x="218814" y="48803"/>
                  </a:lnTo>
                  <a:lnTo>
                    <a:pt x="228752" y="50800"/>
                  </a:lnTo>
                  <a:lnTo>
                    <a:pt x="238639" y="48803"/>
                  </a:lnTo>
                  <a:lnTo>
                    <a:pt x="246713" y="43360"/>
                  </a:lnTo>
                  <a:lnTo>
                    <a:pt x="252156" y="35286"/>
                  </a:lnTo>
                  <a:lnTo>
                    <a:pt x="254152" y="25400"/>
                  </a:lnTo>
                  <a:lnTo>
                    <a:pt x="252156" y="15513"/>
                  </a:lnTo>
                  <a:lnTo>
                    <a:pt x="246713" y="7439"/>
                  </a:lnTo>
                  <a:lnTo>
                    <a:pt x="238639" y="1996"/>
                  </a:lnTo>
                  <a:lnTo>
                    <a:pt x="228701" y="0"/>
                  </a:lnTo>
                  <a:close/>
                </a:path>
                <a:path w="1067434" h="50800">
                  <a:moveTo>
                    <a:pt x="330352" y="0"/>
                  </a:moveTo>
                  <a:lnTo>
                    <a:pt x="320465" y="1996"/>
                  </a:lnTo>
                  <a:lnTo>
                    <a:pt x="312391" y="7439"/>
                  </a:lnTo>
                  <a:lnTo>
                    <a:pt x="306948" y="15513"/>
                  </a:lnTo>
                  <a:lnTo>
                    <a:pt x="304952" y="25400"/>
                  </a:lnTo>
                  <a:lnTo>
                    <a:pt x="306948" y="35286"/>
                  </a:lnTo>
                  <a:lnTo>
                    <a:pt x="312391" y="43360"/>
                  </a:lnTo>
                  <a:lnTo>
                    <a:pt x="320465" y="48803"/>
                  </a:lnTo>
                  <a:lnTo>
                    <a:pt x="330403" y="50800"/>
                  </a:lnTo>
                  <a:lnTo>
                    <a:pt x="340290" y="48803"/>
                  </a:lnTo>
                  <a:lnTo>
                    <a:pt x="348363" y="43360"/>
                  </a:lnTo>
                  <a:lnTo>
                    <a:pt x="353807" y="35286"/>
                  </a:lnTo>
                  <a:lnTo>
                    <a:pt x="355803" y="25400"/>
                  </a:lnTo>
                  <a:lnTo>
                    <a:pt x="353807" y="15513"/>
                  </a:lnTo>
                  <a:lnTo>
                    <a:pt x="348363" y="7439"/>
                  </a:lnTo>
                  <a:lnTo>
                    <a:pt x="340290" y="1996"/>
                  </a:lnTo>
                  <a:lnTo>
                    <a:pt x="330352" y="0"/>
                  </a:lnTo>
                  <a:close/>
                </a:path>
                <a:path w="1067434" h="50800">
                  <a:moveTo>
                    <a:pt x="432003" y="0"/>
                  </a:moveTo>
                  <a:lnTo>
                    <a:pt x="422116" y="1996"/>
                  </a:lnTo>
                  <a:lnTo>
                    <a:pt x="414042" y="7439"/>
                  </a:lnTo>
                  <a:lnTo>
                    <a:pt x="408599" y="15513"/>
                  </a:lnTo>
                  <a:lnTo>
                    <a:pt x="406603" y="25400"/>
                  </a:lnTo>
                  <a:lnTo>
                    <a:pt x="408599" y="35286"/>
                  </a:lnTo>
                  <a:lnTo>
                    <a:pt x="414042" y="43360"/>
                  </a:lnTo>
                  <a:lnTo>
                    <a:pt x="422116" y="48803"/>
                  </a:lnTo>
                  <a:lnTo>
                    <a:pt x="432053" y="50800"/>
                  </a:lnTo>
                  <a:lnTo>
                    <a:pt x="441940" y="48803"/>
                  </a:lnTo>
                  <a:lnTo>
                    <a:pt x="450014" y="43360"/>
                  </a:lnTo>
                  <a:lnTo>
                    <a:pt x="455457" y="35286"/>
                  </a:lnTo>
                  <a:lnTo>
                    <a:pt x="457453" y="25400"/>
                  </a:lnTo>
                  <a:lnTo>
                    <a:pt x="455457" y="15513"/>
                  </a:lnTo>
                  <a:lnTo>
                    <a:pt x="450014" y="7439"/>
                  </a:lnTo>
                  <a:lnTo>
                    <a:pt x="441940" y="1996"/>
                  </a:lnTo>
                  <a:lnTo>
                    <a:pt x="432003" y="0"/>
                  </a:lnTo>
                  <a:close/>
                </a:path>
                <a:path w="1067434" h="50800">
                  <a:moveTo>
                    <a:pt x="533653" y="0"/>
                  </a:moveTo>
                  <a:lnTo>
                    <a:pt x="523767" y="1996"/>
                  </a:lnTo>
                  <a:lnTo>
                    <a:pt x="515693" y="7439"/>
                  </a:lnTo>
                  <a:lnTo>
                    <a:pt x="510250" y="15513"/>
                  </a:lnTo>
                  <a:lnTo>
                    <a:pt x="508253" y="25400"/>
                  </a:lnTo>
                  <a:lnTo>
                    <a:pt x="510250" y="35286"/>
                  </a:lnTo>
                  <a:lnTo>
                    <a:pt x="515693" y="43360"/>
                  </a:lnTo>
                  <a:lnTo>
                    <a:pt x="523767" y="48803"/>
                  </a:lnTo>
                  <a:lnTo>
                    <a:pt x="533704" y="50800"/>
                  </a:lnTo>
                  <a:lnTo>
                    <a:pt x="543591" y="48803"/>
                  </a:lnTo>
                  <a:lnTo>
                    <a:pt x="551665" y="43360"/>
                  </a:lnTo>
                  <a:lnTo>
                    <a:pt x="557108" y="35286"/>
                  </a:lnTo>
                  <a:lnTo>
                    <a:pt x="559104" y="25400"/>
                  </a:lnTo>
                  <a:lnTo>
                    <a:pt x="557108" y="15513"/>
                  </a:lnTo>
                  <a:lnTo>
                    <a:pt x="551665" y="7439"/>
                  </a:lnTo>
                  <a:lnTo>
                    <a:pt x="543591" y="1996"/>
                  </a:lnTo>
                  <a:lnTo>
                    <a:pt x="533653" y="0"/>
                  </a:lnTo>
                  <a:close/>
                </a:path>
                <a:path w="1067434" h="50800">
                  <a:moveTo>
                    <a:pt x="635304" y="1"/>
                  </a:moveTo>
                  <a:lnTo>
                    <a:pt x="625417" y="1997"/>
                  </a:lnTo>
                  <a:lnTo>
                    <a:pt x="617344" y="7440"/>
                  </a:lnTo>
                  <a:lnTo>
                    <a:pt x="611900" y="15514"/>
                  </a:lnTo>
                  <a:lnTo>
                    <a:pt x="609904" y="25401"/>
                  </a:lnTo>
                  <a:lnTo>
                    <a:pt x="611900" y="35287"/>
                  </a:lnTo>
                  <a:lnTo>
                    <a:pt x="617344" y="43361"/>
                  </a:lnTo>
                  <a:lnTo>
                    <a:pt x="625417" y="48805"/>
                  </a:lnTo>
                  <a:lnTo>
                    <a:pt x="635355" y="50801"/>
                  </a:lnTo>
                  <a:lnTo>
                    <a:pt x="645242" y="48805"/>
                  </a:lnTo>
                  <a:lnTo>
                    <a:pt x="653316" y="43361"/>
                  </a:lnTo>
                  <a:lnTo>
                    <a:pt x="658759" y="35287"/>
                  </a:lnTo>
                  <a:lnTo>
                    <a:pt x="660755" y="25401"/>
                  </a:lnTo>
                  <a:lnTo>
                    <a:pt x="658759" y="15514"/>
                  </a:lnTo>
                  <a:lnTo>
                    <a:pt x="653316" y="7440"/>
                  </a:lnTo>
                  <a:lnTo>
                    <a:pt x="645242" y="1997"/>
                  </a:lnTo>
                  <a:lnTo>
                    <a:pt x="635304" y="1"/>
                  </a:lnTo>
                  <a:close/>
                </a:path>
                <a:path w="1067434" h="50800">
                  <a:moveTo>
                    <a:pt x="736955" y="1"/>
                  </a:moveTo>
                  <a:lnTo>
                    <a:pt x="727068" y="1997"/>
                  </a:lnTo>
                  <a:lnTo>
                    <a:pt x="718994" y="7440"/>
                  </a:lnTo>
                  <a:lnTo>
                    <a:pt x="713551" y="15514"/>
                  </a:lnTo>
                  <a:lnTo>
                    <a:pt x="711555" y="25401"/>
                  </a:lnTo>
                  <a:lnTo>
                    <a:pt x="713551" y="35287"/>
                  </a:lnTo>
                  <a:lnTo>
                    <a:pt x="718994" y="43361"/>
                  </a:lnTo>
                  <a:lnTo>
                    <a:pt x="727068" y="48805"/>
                  </a:lnTo>
                  <a:lnTo>
                    <a:pt x="737006" y="50801"/>
                  </a:lnTo>
                  <a:lnTo>
                    <a:pt x="746893" y="48805"/>
                  </a:lnTo>
                  <a:lnTo>
                    <a:pt x="754967" y="43361"/>
                  </a:lnTo>
                  <a:lnTo>
                    <a:pt x="760410" y="35287"/>
                  </a:lnTo>
                  <a:lnTo>
                    <a:pt x="762406" y="25401"/>
                  </a:lnTo>
                  <a:lnTo>
                    <a:pt x="760410" y="15514"/>
                  </a:lnTo>
                  <a:lnTo>
                    <a:pt x="754967" y="7440"/>
                  </a:lnTo>
                  <a:lnTo>
                    <a:pt x="746893" y="1997"/>
                  </a:lnTo>
                  <a:lnTo>
                    <a:pt x="736955" y="1"/>
                  </a:lnTo>
                  <a:close/>
                </a:path>
                <a:path w="1067434" h="50800">
                  <a:moveTo>
                    <a:pt x="838606" y="1"/>
                  </a:moveTo>
                  <a:lnTo>
                    <a:pt x="828719" y="1997"/>
                  </a:lnTo>
                  <a:lnTo>
                    <a:pt x="820645" y="7440"/>
                  </a:lnTo>
                  <a:lnTo>
                    <a:pt x="815202" y="15514"/>
                  </a:lnTo>
                  <a:lnTo>
                    <a:pt x="813206" y="25401"/>
                  </a:lnTo>
                  <a:lnTo>
                    <a:pt x="815202" y="35287"/>
                  </a:lnTo>
                  <a:lnTo>
                    <a:pt x="820645" y="43361"/>
                  </a:lnTo>
                  <a:lnTo>
                    <a:pt x="828719" y="48805"/>
                  </a:lnTo>
                  <a:lnTo>
                    <a:pt x="838657" y="50801"/>
                  </a:lnTo>
                  <a:lnTo>
                    <a:pt x="848544" y="48805"/>
                  </a:lnTo>
                  <a:lnTo>
                    <a:pt x="856617" y="43361"/>
                  </a:lnTo>
                  <a:lnTo>
                    <a:pt x="862061" y="35287"/>
                  </a:lnTo>
                  <a:lnTo>
                    <a:pt x="864057" y="25401"/>
                  </a:lnTo>
                  <a:lnTo>
                    <a:pt x="862061" y="15514"/>
                  </a:lnTo>
                  <a:lnTo>
                    <a:pt x="856617" y="7440"/>
                  </a:lnTo>
                  <a:lnTo>
                    <a:pt x="848544" y="1997"/>
                  </a:lnTo>
                  <a:lnTo>
                    <a:pt x="838606" y="1"/>
                  </a:lnTo>
                  <a:close/>
                </a:path>
                <a:path w="1067434" h="50800">
                  <a:moveTo>
                    <a:pt x="940257" y="1"/>
                  </a:moveTo>
                  <a:lnTo>
                    <a:pt x="930370" y="1997"/>
                  </a:lnTo>
                  <a:lnTo>
                    <a:pt x="922296" y="7440"/>
                  </a:lnTo>
                  <a:lnTo>
                    <a:pt x="916853" y="15514"/>
                  </a:lnTo>
                  <a:lnTo>
                    <a:pt x="914857" y="25401"/>
                  </a:lnTo>
                  <a:lnTo>
                    <a:pt x="916853" y="35287"/>
                  </a:lnTo>
                  <a:lnTo>
                    <a:pt x="922296" y="43361"/>
                  </a:lnTo>
                  <a:lnTo>
                    <a:pt x="930370" y="48805"/>
                  </a:lnTo>
                  <a:lnTo>
                    <a:pt x="940307" y="50801"/>
                  </a:lnTo>
                  <a:lnTo>
                    <a:pt x="950194" y="48805"/>
                  </a:lnTo>
                  <a:lnTo>
                    <a:pt x="958268" y="43361"/>
                  </a:lnTo>
                  <a:lnTo>
                    <a:pt x="963711" y="35287"/>
                  </a:lnTo>
                  <a:lnTo>
                    <a:pt x="965707" y="25401"/>
                  </a:lnTo>
                  <a:lnTo>
                    <a:pt x="963711" y="15514"/>
                  </a:lnTo>
                  <a:lnTo>
                    <a:pt x="958268" y="7440"/>
                  </a:lnTo>
                  <a:lnTo>
                    <a:pt x="950194" y="1997"/>
                  </a:lnTo>
                  <a:lnTo>
                    <a:pt x="940257" y="1"/>
                  </a:lnTo>
                  <a:close/>
                </a:path>
                <a:path w="1067434" h="50800">
                  <a:moveTo>
                    <a:pt x="1041907" y="1"/>
                  </a:moveTo>
                  <a:lnTo>
                    <a:pt x="1032021" y="1997"/>
                  </a:lnTo>
                  <a:lnTo>
                    <a:pt x="1023947" y="7440"/>
                  </a:lnTo>
                  <a:lnTo>
                    <a:pt x="1018504" y="15514"/>
                  </a:lnTo>
                  <a:lnTo>
                    <a:pt x="1016507" y="25401"/>
                  </a:lnTo>
                  <a:lnTo>
                    <a:pt x="1018504" y="35288"/>
                  </a:lnTo>
                  <a:lnTo>
                    <a:pt x="1023947" y="43361"/>
                  </a:lnTo>
                  <a:lnTo>
                    <a:pt x="1032021" y="48805"/>
                  </a:lnTo>
                  <a:lnTo>
                    <a:pt x="1041958" y="50801"/>
                  </a:lnTo>
                  <a:lnTo>
                    <a:pt x="1051845" y="48805"/>
                  </a:lnTo>
                  <a:lnTo>
                    <a:pt x="1059919" y="43361"/>
                  </a:lnTo>
                  <a:lnTo>
                    <a:pt x="1065362" y="35288"/>
                  </a:lnTo>
                  <a:lnTo>
                    <a:pt x="1067358" y="25401"/>
                  </a:lnTo>
                  <a:lnTo>
                    <a:pt x="1065362" y="15514"/>
                  </a:lnTo>
                  <a:lnTo>
                    <a:pt x="1059919" y="7440"/>
                  </a:lnTo>
                  <a:lnTo>
                    <a:pt x="1051845" y="1997"/>
                  </a:lnTo>
                  <a:lnTo>
                    <a:pt x="1041907" y="1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67591" y="5467875"/>
              <a:ext cx="1636425" cy="1636425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9930892" y="4776787"/>
              <a:ext cx="1564005" cy="1053465"/>
            </a:xfrm>
            <a:custGeom>
              <a:avLst/>
              <a:gdLst/>
              <a:ahLst/>
              <a:cxnLst/>
              <a:rect l="l" t="t" r="r" b="b"/>
              <a:pathLst>
                <a:path w="1564004" h="1053464">
                  <a:moveTo>
                    <a:pt x="50850" y="1027963"/>
                  </a:moveTo>
                  <a:lnTo>
                    <a:pt x="48856" y="1018070"/>
                  </a:lnTo>
                  <a:lnTo>
                    <a:pt x="43408" y="1010005"/>
                  </a:lnTo>
                  <a:lnTo>
                    <a:pt x="35344" y="1004557"/>
                  </a:lnTo>
                  <a:lnTo>
                    <a:pt x="25400" y="1002563"/>
                  </a:lnTo>
                  <a:lnTo>
                    <a:pt x="15506" y="1004557"/>
                  </a:lnTo>
                  <a:lnTo>
                    <a:pt x="7442" y="1010005"/>
                  </a:lnTo>
                  <a:lnTo>
                    <a:pt x="1993" y="1018070"/>
                  </a:lnTo>
                  <a:lnTo>
                    <a:pt x="0" y="1027963"/>
                  </a:lnTo>
                  <a:lnTo>
                    <a:pt x="1993" y="1037856"/>
                  </a:lnTo>
                  <a:lnTo>
                    <a:pt x="7442" y="1045921"/>
                  </a:lnTo>
                  <a:lnTo>
                    <a:pt x="15506" y="1051369"/>
                  </a:lnTo>
                  <a:lnTo>
                    <a:pt x="25450" y="1053363"/>
                  </a:lnTo>
                  <a:lnTo>
                    <a:pt x="35344" y="1051369"/>
                  </a:lnTo>
                  <a:lnTo>
                    <a:pt x="43408" y="1045921"/>
                  </a:lnTo>
                  <a:lnTo>
                    <a:pt x="48856" y="1037856"/>
                  </a:lnTo>
                  <a:lnTo>
                    <a:pt x="50850" y="1027963"/>
                  </a:lnTo>
                  <a:close/>
                </a:path>
                <a:path w="1564004" h="1053464">
                  <a:moveTo>
                    <a:pt x="152501" y="1027963"/>
                  </a:moveTo>
                  <a:lnTo>
                    <a:pt x="150507" y="1018082"/>
                  </a:lnTo>
                  <a:lnTo>
                    <a:pt x="145059" y="1010005"/>
                  </a:lnTo>
                  <a:lnTo>
                    <a:pt x="136994" y="1004557"/>
                  </a:lnTo>
                  <a:lnTo>
                    <a:pt x="127050" y="1002563"/>
                  </a:lnTo>
                  <a:lnTo>
                    <a:pt x="117157" y="1004557"/>
                  </a:lnTo>
                  <a:lnTo>
                    <a:pt x="109093" y="1010005"/>
                  </a:lnTo>
                  <a:lnTo>
                    <a:pt x="103644" y="1018082"/>
                  </a:lnTo>
                  <a:lnTo>
                    <a:pt x="101650" y="1027963"/>
                  </a:lnTo>
                  <a:lnTo>
                    <a:pt x="103644" y="1037856"/>
                  </a:lnTo>
                  <a:lnTo>
                    <a:pt x="109093" y="1045921"/>
                  </a:lnTo>
                  <a:lnTo>
                    <a:pt x="117157" y="1051369"/>
                  </a:lnTo>
                  <a:lnTo>
                    <a:pt x="127101" y="1053363"/>
                  </a:lnTo>
                  <a:lnTo>
                    <a:pt x="136994" y="1051369"/>
                  </a:lnTo>
                  <a:lnTo>
                    <a:pt x="145059" y="1045921"/>
                  </a:lnTo>
                  <a:lnTo>
                    <a:pt x="150507" y="1037856"/>
                  </a:lnTo>
                  <a:lnTo>
                    <a:pt x="152501" y="1027963"/>
                  </a:lnTo>
                  <a:close/>
                </a:path>
                <a:path w="1564004" h="1053464">
                  <a:moveTo>
                    <a:pt x="254152" y="1027963"/>
                  </a:moveTo>
                  <a:lnTo>
                    <a:pt x="252158" y="1018082"/>
                  </a:lnTo>
                  <a:lnTo>
                    <a:pt x="246710" y="1010005"/>
                  </a:lnTo>
                  <a:lnTo>
                    <a:pt x="238645" y="1004557"/>
                  </a:lnTo>
                  <a:lnTo>
                    <a:pt x="228701" y="1002563"/>
                  </a:lnTo>
                  <a:lnTo>
                    <a:pt x="218808" y="1004557"/>
                  </a:lnTo>
                  <a:lnTo>
                    <a:pt x="210743" y="1010005"/>
                  </a:lnTo>
                  <a:lnTo>
                    <a:pt x="205295" y="1018082"/>
                  </a:lnTo>
                  <a:lnTo>
                    <a:pt x="203301" y="1027963"/>
                  </a:lnTo>
                  <a:lnTo>
                    <a:pt x="205295" y="1037856"/>
                  </a:lnTo>
                  <a:lnTo>
                    <a:pt x="210743" y="1045921"/>
                  </a:lnTo>
                  <a:lnTo>
                    <a:pt x="218808" y="1051369"/>
                  </a:lnTo>
                  <a:lnTo>
                    <a:pt x="228752" y="1053363"/>
                  </a:lnTo>
                  <a:lnTo>
                    <a:pt x="238645" y="1051369"/>
                  </a:lnTo>
                  <a:lnTo>
                    <a:pt x="246710" y="1045921"/>
                  </a:lnTo>
                  <a:lnTo>
                    <a:pt x="252158" y="1037856"/>
                  </a:lnTo>
                  <a:lnTo>
                    <a:pt x="254152" y="1027963"/>
                  </a:lnTo>
                  <a:close/>
                </a:path>
                <a:path w="1564004" h="1053464">
                  <a:moveTo>
                    <a:pt x="355803" y="1027963"/>
                  </a:moveTo>
                  <a:lnTo>
                    <a:pt x="353809" y="1018082"/>
                  </a:lnTo>
                  <a:lnTo>
                    <a:pt x="348361" y="1010005"/>
                  </a:lnTo>
                  <a:lnTo>
                    <a:pt x="340296" y="1004557"/>
                  </a:lnTo>
                  <a:lnTo>
                    <a:pt x="330352" y="1002563"/>
                  </a:lnTo>
                  <a:lnTo>
                    <a:pt x="320459" y="1004557"/>
                  </a:lnTo>
                  <a:lnTo>
                    <a:pt x="312394" y="1010005"/>
                  </a:lnTo>
                  <a:lnTo>
                    <a:pt x="306946" y="1018082"/>
                  </a:lnTo>
                  <a:lnTo>
                    <a:pt x="304952" y="1027963"/>
                  </a:lnTo>
                  <a:lnTo>
                    <a:pt x="306946" y="1037856"/>
                  </a:lnTo>
                  <a:lnTo>
                    <a:pt x="312394" y="1045921"/>
                  </a:lnTo>
                  <a:lnTo>
                    <a:pt x="320459" y="1051369"/>
                  </a:lnTo>
                  <a:lnTo>
                    <a:pt x="330403" y="1053363"/>
                  </a:lnTo>
                  <a:lnTo>
                    <a:pt x="340296" y="1051369"/>
                  </a:lnTo>
                  <a:lnTo>
                    <a:pt x="348361" y="1045921"/>
                  </a:lnTo>
                  <a:lnTo>
                    <a:pt x="353809" y="1037856"/>
                  </a:lnTo>
                  <a:lnTo>
                    <a:pt x="355803" y="1027963"/>
                  </a:lnTo>
                  <a:close/>
                </a:path>
                <a:path w="1564004" h="1053464">
                  <a:moveTo>
                    <a:pt x="457454" y="1027963"/>
                  </a:moveTo>
                  <a:lnTo>
                    <a:pt x="455460" y="1018082"/>
                  </a:lnTo>
                  <a:lnTo>
                    <a:pt x="450011" y="1010005"/>
                  </a:lnTo>
                  <a:lnTo>
                    <a:pt x="441947" y="1004557"/>
                  </a:lnTo>
                  <a:lnTo>
                    <a:pt x="432003" y="1002563"/>
                  </a:lnTo>
                  <a:lnTo>
                    <a:pt x="422109" y="1004557"/>
                  </a:lnTo>
                  <a:lnTo>
                    <a:pt x="414045" y="1010005"/>
                  </a:lnTo>
                  <a:lnTo>
                    <a:pt x="408597" y="1018082"/>
                  </a:lnTo>
                  <a:lnTo>
                    <a:pt x="406603" y="1027963"/>
                  </a:lnTo>
                  <a:lnTo>
                    <a:pt x="408597" y="1037856"/>
                  </a:lnTo>
                  <a:lnTo>
                    <a:pt x="414045" y="1045921"/>
                  </a:lnTo>
                  <a:lnTo>
                    <a:pt x="422109" y="1051369"/>
                  </a:lnTo>
                  <a:lnTo>
                    <a:pt x="432054" y="1053363"/>
                  </a:lnTo>
                  <a:lnTo>
                    <a:pt x="441947" y="1051369"/>
                  </a:lnTo>
                  <a:lnTo>
                    <a:pt x="450011" y="1045921"/>
                  </a:lnTo>
                  <a:lnTo>
                    <a:pt x="455460" y="1037856"/>
                  </a:lnTo>
                  <a:lnTo>
                    <a:pt x="457454" y="1027963"/>
                  </a:lnTo>
                  <a:close/>
                </a:path>
                <a:path w="1564004" h="1053464">
                  <a:moveTo>
                    <a:pt x="559104" y="1027963"/>
                  </a:moveTo>
                  <a:lnTo>
                    <a:pt x="557110" y="1018082"/>
                  </a:lnTo>
                  <a:lnTo>
                    <a:pt x="551662" y="1010005"/>
                  </a:lnTo>
                  <a:lnTo>
                    <a:pt x="543598" y="1004557"/>
                  </a:lnTo>
                  <a:lnTo>
                    <a:pt x="533654" y="1002563"/>
                  </a:lnTo>
                  <a:lnTo>
                    <a:pt x="523760" y="1004557"/>
                  </a:lnTo>
                  <a:lnTo>
                    <a:pt x="515696" y="1010005"/>
                  </a:lnTo>
                  <a:lnTo>
                    <a:pt x="510247" y="1018082"/>
                  </a:lnTo>
                  <a:lnTo>
                    <a:pt x="508254" y="1027963"/>
                  </a:lnTo>
                  <a:lnTo>
                    <a:pt x="510247" y="1037856"/>
                  </a:lnTo>
                  <a:lnTo>
                    <a:pt x="515696" y="1045921"/>
                  </a:lnTo>
                  <a:lnTo>
                    <a:pt x="523760" y="1051369"/>
                  </a:lnTo>
                  <a:lnTo>
                    <a:pt x="533704" y="1053363"/>
                  </a:lnTo>
                  <a:lnTo>
                    <a:pt x="543598" y="1051369"/>
                  </a:lnTo>
                  <a:lnTo>
                    <a:pt x="551662" y="1045921"/>
                  </a:lnTo>
                  <a:lnTo>
                    <a:pt x="557110" y="1037856"/>
                  </a:lnTo>
                  <a:lnTo>
                    <a:pt x="559104" y="1027963"/>
                  </a:lnTo>
                  <a:close/>
                </a:path>
                <a:path w="1564004" h="1053464">
                  <a:moveTo>
                    <a:pt x="660755" y="1027963"/>
                  </a:moveTo>
                  <a:lnTo>
                    <a:pt x="658761" y="1018082"/>
                  </a:lnTo>
                  <a:lnTo>
                    <a:pt x="653313" y="1010005"/>
                  </a:lnTo>
                  <a:lnTo>
                    <a:pt x="645248" y="1004557"/>
                  </a:lnTo>
                  <a:lnTo>
                    <a:pt x="635304" y="1002563"/>
                  </a:lnTo>
                  <a:lnTo>
                    <a:pt x="625411" y="1004557"/>
                  </a:lnTo>
                  <a:lnTo>
                    <a:pt x="617347" y="1010005"/>
                  </a:lnTo>
                  <a:lnTo>
                    <a:pt x="611898" y="1018082"/>
                  </a:lnTo>
                  <a:lnTo>
                    <a:pt x="609904" y="1027963"/>
                  </a:lnTo>
                  <a:lnTo>
                    <a:pt x="611898" y="1037856"/>
                  </a:lnTo>
                  <a:lnTo>
                    <a:pt x="617347" y="1045921"/>
                  </a:lnTo>
                  <a:lnTo>
                    <a:pt x="625411" y="1051369"/>
                  </a:lnTo>
                  <a:lnTo>
                    <a:pt x="635355" y="1053363"/>
                  </a:lnTo>
                  <a:lnTo>
                    <a:pt x="645248" y="1051369"/>
                  </a:lnTo>
                  <a:lnTo>
                    <a:pt x="653313" y="1045921"/>
                  </a:lnTo>
                  <a:lnTo>
                    <a:pt x="658761" y="1037856"/>
                  </a:lnTo>
                  <a:lnTo>
                    <a:pt x="660755" y="1027963"/>
                  </a:lnTo>
                  <a:close/>
                </a:path>
                <a:path w="1564004" h="1053464">
                  <a:moveTo>
                    <a:pt x="762406" y="1027963"/>
                  </a:moveTo>
                  <a:lnTo>
                    <a:pt x="760412" y="1018082"/>
                  </a:lnTo>
                  <a:lnTo>
                    <a:pt x="754964" y="1010005"/>
                  </a:lnTo>
                  <a:lnTo>
                    <a:pt x="746899" y="1004557"/>
                  </a:lnTo>
                  <a:lnTo>
                    <a:pt x="736955" y="1002563"/>
                  </a:lnTo>
                  <a:lnTo>
                    <a:pt x="727062" y="1004557"/>
                  </a:lnTo>
                  <a:lnTo>
                    <a:pt x="718997" y="1010005"/>
                  </a:lnTo>
                  <a:lnTo>
                    <a:pt x="713549" y="1018082"/>
                  </a:lnTo>
                  <a:lnTo>
                    <a:pt x="711555" y="1027963"/>
                  </a:lnTo>
                  <a:lnTo>
                    <a:pt x="713549" y="1037856"/>
                  </a:lnTo>
                  <a:lnTo>
                    <a:pt x="718997" y="1045921"/>
                  </a:lnTo>
                  <a:lnTo>
                    <a:pt x="727062" y="1051369"/>
                  </a:lnTo>
                  <a:lnTo>
                    <a:pt x="737006" y="1053363"/>
                  </a:lnTo>
                  <a:lnTo>
                    <a:pt x="746899" y="1051369"/>
                  </a:lnTo>
                  <a:lnTo>
                    <a:pt x="754964" y="1045921"/>
                  </a:lnTo>
                  <a:lnTo>
                    <a:pt x="760412" y="1037856"/>
                  </a:lnTo>
                  <a:lnTo>
                    <a:pt x="762406" y="1027963"/>
                  </a:lnTo>
                  <a:close/>
                </a:path>
                <a:path w="1564004" h="1053464">
                  <a:moveTo>
                    <a:pt x="864057" y="1027963"/>
                  </a:moveTo>
                  <a:lnTo>
                    <a:pt x="862063" y="1018082"/>
                  </a:lnTo>
                  <a:lnTo>
                    <a:pt x="856615" y="1010005"/>
                  </a:lnTo>
                  <a:lnTo>
                    <a:pt x="848550" y="1004557"/>
                  </a:lnTo>
                  <a:lnTo>
                    <a:pt x="838606" y="1002563"/>
                  </a:lnTo>
                  <a:lnTo>
                    <a:pt x="828713" y="1004557"/>
                  </a:lnTo>
                  <a:lnTo>
                    <a:pt x="820648" y="1010005"/>
                  </a:lnTo>
                  <a:lnTo>
                    <a:pt x="815200" y="1018082"/>
                  </a:lnTo>
                  <a:lnTo>
                    <a:pt x="813206" y="1027963"/>
                  </a:lnTo>
                  <a:lnTo>
                    <a:pt x="815200" y="1037856"/>
                  </a:lnTo>
                  <a:lnTo>
                    <a:pt x="820648" y="1045921"/>
                  </a:lnTo>
                  <a:lnTo>
                    <a:pt x="828713" y="1051369"/>
                  </a:lnTo>
                  <a:lnTo>
                    <a:pt x="838657" y="1053363"/>
                  </a:lnTo>
                  <a:lnTo>
                    <a:pt x="848550" y="1051369"/>
                  </a:lnTo>
                  <a:lnTo>
                    <a:pt x="856615" y="1045921"/>
                  </a:lnTo>
                  <a:lnTo>
                    <a:pt x="862063" y="1037856"/>
                  </a:lnTo>
                  <a:lnTo>
                    <a:pt x="864057" y="1027963"/>
                  </a:lnTo>
                  <a:close/>
                </a:path>
                <a:path w="1564004" h="1053464">
                  <a:moveTo>
                    <a:pt x="965708" y="1027963"/>
                  </a:moveTo>
                  <a:lnTo>
                    <a:pt x="963714" y="1018082"/>
                  </a:lnTo>
                  <a:lnTo>
                    <a:pt x="958265" y="1010005"/>
                  </a:lnTo>
                  <a:lnTo>
                    <a:pt x="950201" y="1004557"/>
                  </a:lnTo>
                  <a:lnTo>
                    <a:pt x="940257" y="1002563"/>
                  </a:lnTo>
                  <a:lnTo>
                    <a:pt x="930363" y="1004557"/>
                  </a:lnTo>
                  <a:lnTo>
                    <a:pt x="922299" y="1010005"/>
                  </a:lnTo>
                  <a:lnTo>
                    <a:pt x="916851" y="1018082"/>
                  </a:lnTo>
                  <a:lnTo>
                    <a:pt x="914857" y="1027963"/>
                  </a:lnTo>
                  <a:lnTo>
                    <a:pt x="916851" y="1037856"/>
                  </a:lnTo>
                  <a:lnTo>
                    <a:pt x="922299" y="1045921"/>
                  </a:lnTo>
                  <a:lnTo>
                    <a:pt x="930363" y="1051369"/>
                  </a:lnTo>
                  <a:lnTo>
                    <a:pt x="940308" y="1053363"/>
                  </a:lnTo>
                  <a:lnTo>
                    <a:pt x="950201" y="1051369"/>
                  </a:lnTo>
                  <a:lnTo>
                    <a:pt x="958265" y="1045921"/>
                  </a:lnTo>
                  <a:lnTo>
                    <a:pt x="963714" y="1037856"/>
                  </a:lnTo>
                  <a:lnTo>
                    <a:pt x="965708" y="1027963"/>
                  </a:lnTo>
                  <a:close/>
                </a:path>
                <a:path w="1564004" h="1053464">
                  <a:moveTo>
                    <a:pt x="1067358" y="1027963"/>
                  </a:moveTo>
                  <a:lnTo>
                    <a:pt x="1065364" y="1018082"/>
                  </a:lnTo>
                  <a:lnTo>
                    <a:pt x="1059916" y="1010005"/>
                  </a:lnTo>
                  <a:lnTo>
                    <a:pt x="1051852" y="1004557"/>
                  </a:lnTo>
                  <a:lnTo>
                    <a:pt x="1041908" y="1002563"/>
                  </a:lnTo>
                  <a:lnTo>
                    <a:pt x="1032014" y="1004557"/>
                  </a:lnTo>
                  <a:lnTo>
                    <a:pt x="1023950" y="1010005"/>
                  </a:lnTo>
                  <a:lnTo>
                    <a:pt x="1018501" y="1018082"/>
                  </a:lnTo>
                  <a:lnTo>
                    <a:pt x="1016508" y="1027963"/>
                  </a:lnTo>
                  <a:lnTo>
                    <a:pt x="1018501" y="1037856"/>
                  </a:lnTo>
                  <a:lnTo>
                    <a:pt x="1023950" y="1045921"/>
                  </a:lnTo>
                  <a:lnTo>
                    <a:pt x="1032014" y="1051369"/>
                  </a:lnTo>
                  <a:lnTo>
                    <a:pt x="1041958" y="1053363"/>
                  </a:lnTo>
                  <a:lnTo>
                    <a:pt x="1051852" y="1051369"/>
                  </a:lnTo>
                  <a:lnTo>
                    <a:pt x="1059916" y="1045921"/>
                  </a:lnTo>
                  <a:lnTo>
                    <a:pt x="1065364" y="1037856"/>
                  </a:lnTo>
                  <a:lnTo>
                    <a:pt x="1067358" y="1027963"/>
                  </a:lnTo>
                  <a:close/>
                </a:path>
                <a:path w="1564004" h="1053464">
                  <a:moveTo>
                    <a:pt x="1169009" y="1027963"/>
                  </a:moveTo>
                  <a:lnTo>
                    <a:pt x="1167015" y="1018082"/>
                  </a:lnTo>
                  <a:lnTo>
                    <a:pt x="1161567" y="1010005"/>
                  </a:lnTo>
                  <a:lnTo>
                    <a:pt x="1153502" y="1004557"/>
                  </a:lnTo>
                  <a:lnTo>
                    <a:pt x="1143558" y="1002563"/>
                  </a:lnTo>
                  <a:lnTo>
                    <a:pt x="1133665" y="1004557"/>
                  </a:lnTo>
                  <a:lnTo>
                    <a:pt x="1125601" y="1010005"/>
                  </a:lnTo>
                  <a:lnTo>
                    <a:pt x="1120152" y="1018082"/>
                  </a:lnTo>
                  <a:lnTo>
                    <a:pt x="1118158" y="1027963"/>
                  </a:lnTo>
                  <a:lnTo>
                    <a:pt x="1120152" y="1037856"/>
                  </a:lnTo>
                  <a:lnTo>
                    <a:pt x="1125601" y="1045921"/>
                  </a:lnTo>
                  <a:lnTo>
                    <a:pt x="1133665" y="1051369"/>
                  </a:lnTo>
                  <a:lnTo>
                    <a:pt x="1143609" y="1053363"/>
                  </a:lnTo>
                  <a:lnTo>
                    <a:pt x="1153502" y="1051369"/>
                  </a:lnTo>
                  <a:lnTo>
                    <a:pt x="1161567" y="1045921"/>
                  </a:lnTo>
                  <a:lnTo>
                    <a:pt x="1167015" y="1037856"/>
                  </a:lnTo>
                  <a:lnTo>
                    <a:pt x="1169009" y="1027963"/>
                  </a:lnTo>
                  <a:close/>
                </a:path>
                <a:path w="1564004" h="1053464">
                  <a:moveTo>
                    <a:pt x="1270660" y="1027963"/>
                  </a:moveTo>
                  <a:lnTo>
                    <a:pt x="1268666" y="1018082"/>
                  </a:lnTo>
                  <a:lnTo>
                    <a:pt x="1263218" y="1010005"/>
                  </a:lnTo>
                  <a:lnTo>
                    <a:pt x="1255153" y="1004557"/>
                  </a:lnTo>
                  <a:lnTo>
                    <a:pt x="1245209" y="1002563"/>
                  </a:lnTo>
                  <a:lnTo>
                    <a:pt x="1235316" y="1004557"/>
                  </a:lnTo>
                  <a:lnTo>
                    <a:pt x="1227251" y="1010005"/>
                  </a:lnTo>
                  <a:lnTo>
                    <a:pt x="1221803" y="1018082"/>
                  </a:lnTo>
                  <a:lnTo>
                    <a:pt x="1219809" y="1027963"/>
                  </a:lnTo>
                  <a:lnTo>
                    <a:pt x="1221803" y="1037856"/>
                  </a:lnTo>
                  <a:lnTo>
                    <a:pt x="1227251" y="1045921"/>
                  </a:lnTo>
                  <a:lnTo>
                    <a:pt x="1235316" y="1051369"/>
                  </a:lnTo>
                  <a:lnTo>
                    <a:pt x="1245260" y="1053363"/>
                  </a:lnTo>
                  <a:lnTo>
                    <a:pt x="1255153" y="1051369"/>
                  </a:lnTo>
                  <a:lnTo>
                    <a:pt x="1263218" y="1045921"/>
                  </a:lnTo>
                  <a:lnTo>
                    <a:pt x="1268666" y="1037856"/>
                  </a:lnTo>
                  <a:lnTo>
                    <a:pt x="1270660" y="1027963"/>
                  </a:lnTo>
                  <a:close/>
                </a:path>
                <a:path w="1564004" h="1053464">
                  <a:moveTo>
                    <a:pt x="1372311" y="1027963"/>
                  </a:moveTo>
                  <a:lnTo>
                    <a:pt x="1370317" y="1018082"/>
                  </a:lnTo>
                  <a:lnTo>
                    <a:pt x="1364869" y="1010005"/>
                  </a:lnTo>
                  <a:lnTo>
                    <a:pt x="1356804" y="1004557"/>
                  </a:lnTo>
                  <a:lnTo>
                    <a:pt x="1346860" y="1002563"/>
                  </a:lnTo>
                  <a:lnTo>
                    <a:pt x="1336967" y="1004557"/>
                  </a:lnTo>
                  <a:lnTo>
                    <a:pt x="1328902" y="1010005"/>
                  </a:lnTo>
                  <a:lnTo>
                    <a:pt x="1323454" y="1018082"/>
                  </a:lnTo>
                  <a:lnTo>
                    <a:pt x="1321460" y="1027963"/>
                  </a:lnTo>
                  <a:lnTo>
                    <a:pt x="1323454" y="1037856"/>
                  </a:lnTo>
                  <a:lnTo>
                    <a:pt x="1328902" y="1045921"/>
                  </a:lnTo>
                  <a:lnTo>
                    <a:pt x="1336967" y="1051369"/>
                  </a:lnTo>
                  <a:lnTo>
                    <a:pt x="1346911" y="1053363"/>
                  </a:lnTo>
                  <a:lnTo>
                    <a:pt x="1356804" y="1051369"/>
                  </a:lnTo>
                  <a:lnTo>
                    <a:pt x="1364869" y="1045921"/>
                  </a:lnTo>
                  <a:lnTo>
                    <a:pt x="1370317" y="1037856"/>
                  </a:lnTo>
                  <a:lnTo>
                    <a:pt x="1372311" y="1027963"/>
                  </a:lnTo>
                  <a:close/>
                </a:path>
                <a:path w="1564004" h="1053464">
                  <a:moveTo>
                    <a:pt x="1473962" y="1027963"/>
                  </a:moveTo>
                  <a:lnTo>
                    <a:pt x="1471968" y="1018082"/>
                  </a:lnTo>
                  <a:lnTo>
                    <a:pt x="1466519" y="1010005"/>
                  </a:lnTo>
                  <a:lnTo>
                    <a:pt x="1458455" y="1004557"/>
                  </a:lnTo>
                  <a:lnTo>
                    <a:pt x="1448511" y="1002563"/>
                  </a:lnTo>
                  <a:lnTo>
                    <a:pt x="1438617" y="1004557"/>
                  </a:lnTo>
                  <a:lnTo>
                    <a:pt x="1430553" y="1010005"/>
                  </a:lnTo>
                  <a:lnTo>
                    <a:pt x="1425105" y="1018082"/>
                  </a:lnTo>
                  <a:lnTo>
                    <a:pt x="1423111" y="1027963"/>
                  </a:lnTo>
                  <a:lnTo>
                    <a:pt x="1425105" y="1037856"/>
                  </a:lnTo>
                  <a:lnTo>
                    <a:pt x="1430553" y="1045921"/>
                  </a:lnTo>
                  <a:lnTo>
                    <a:pt x="1438617" y="1051369"/>
                  </a:lnTo>
                  <a:lnTo>
                    <a:pt x="1448562" y="1053363"/>
                  </a:lnTo>
                  <a:lnTo>
                    <a:pt x="1458455" y="1051369"/>
                  </a:lnTo>
                  <a:lnTo>
                    <a:pt x="1466519" y="1045921"/>
                  </a:lnTo>
                  <a:lnTo>
                    <a:pt x="1471968" y="1037856"/>
                  </a:lnTo>
                  <a:lnTo>
                    <a:pt x="1473962" y="1027963"/>
                  </a:lnTo>
                  <a:close/>
                </a:path>
                <a:path w="1564004" h="1053464">
                  <a:moveTo>
                    <a:pt x="1512658" y="940257"/>
                  </a:moveTo>
                  <a:lnTo>
                    <a:pt x="1510677" y="930313"/>
                  </a:lnTo>
                  <a:lnTo>
                    <a:pt x="1505229" y="922235"/>
                  </a:lnTo>
                  <a:lnTo>
                    <a:pt x="1497164" y="916800"/>
                  </a:lnTo>
                  <a:lnTo>
                    <a:pt x="1487271" y="914806"/>
                  </a:lnTo>
                  <a:lnTo>
                    <a:pt x="1477391" y="916800"/>
                  </a:lnTo>
                  <a:lnTo>
                    <a:pt x="1469313" y="922235"/>
                  </a:lnTo>
                  <a:lnTo>
                    <a:pt x="1463865" y="930313"/>
                  </a:lnTo>
                  <a:lnTo>
                    <a:pt x="1461871" y="940257"/>
                  </a:lnTo>
                  <a:lnTo>
                    <a:pt x="1463865" y="950137"/>
                  </a:lnTo>
                  <a:lnTo>
                    <a:pt x="1469313" y="958215"/>
                  </a:lnTo>
                  <a:lnTo>
                    <a:pt x="1477391" y="963663"/>
                  </a:lnTo>
                  <a:lnTo>
                    <a:pt x="1487271" y="965657"/>
                  </a:lnTo>
                  <a:lnTo>
                    <a:pt x="1497164" y="963663"/>
                  </a:lnTo>
                  <a:lnTo>
                    <a:pt x="1505229" y="958215"/>
                  </a:lnTo>
                  <a:lnTo>
                    <a:pt x="1510677" y="950137"/>
                  </a:lnTo>
                  <a:lnTo>
                    <a:pt x="1512658" y="940257"/>
                  </a:lnTo>
                  <a:close/>
                </a:path>
                <a:path w="1564004" h="1053464">
                  <a:moveTo>
                    <a:pt x="1512658" y="838606"/>
                  </a:moveTo>
                  <a:lnTo>
                    <a:pt x="1510677" y="828662"/>
                  </a:lnTo>
                  <a:lnTo>
                    <a:pt x="1505229" y="820585"/>
                  </a:lnTo>
                  <a:lnTo>
                    <a:pt x="1497164" y="815149"/>
                  </a:lnTo>
                  <a:lnTo>
                    <a:pt x="1487271" y="813155"/>
                  </a:lnTo>
                  <a:lnTo>
                    <a:pt x="1477391" y="815149"/>
                  </a:lnTo>
                  <a:lnTo>
                    <a:pt x="1469313" y="820585"/>
                  </a:lnTo>
                  <a:lnTo>
                    <a:pt x="1463865" y="828662"/>
                  </a:lnTo>
                  <a:lnTo>
                    <a:pt x="1461871" y="838606"/>
                  </a:lnTo>
                  <a:lnTo>
                    <a:pt x="1463865" y="848487"/>
                  </a:lnTo>
                  <a:lnTo>
                    <a:pt x="1469313" y="856564"/>
                  </a:lnTo>
                  <a:lnTo>
                    <a:pt x="1477391" y="862012"/>
                  </a:lnTo>
                  <a:lnTo>
                    <a:pt x="1487271" y="864006"/>
                  </a:lnTo>
                  <a:lnTo>
                    <a:pt x="1497164" y="862012"/>
                  </a:lnTo>
                  <a:lnTo>
                    <a:pt x="1505229" y="856564"/>
                  </a:lnTo>
                  <a:lnTo>
                    <a:pt x="1510677" y="848487"/>
                  </a:lnTo>
                  <a:lnTo>
                    <a:pt x="1512658" y="838606"/>
                  </a:lnTo>
                  <a:close/>
                </a:path>
                <a:path w="1564004" h="1053464">
                  <a:moveTo>
                    <a:pt x="1512658" y="736955"/>
                  </a:moveTo>
                  <a:lnTo>
                    <a:pt x="1510677" y="727011"/>
                  </a:lnTo>
                  <a:lnTo>
                    <a:pt x="1505229" y="718934"/>
                  </a:lnTo>
                  <a:lnTo>
                    <a:pt x="1497164" y="713498"/>
                  </a:lnTo>
                  <a:lnTo>
                    <a:pt x="1487271" y="711504"/>
                  </a:lnTo>
                  <a:lnTo>
                    <a:pt x="1477391" y="713498"/>
                  </a:lnTo>
                  <a:lnTo>
                    <a:pt x="1469313" y="718934"/>
                  </a:lnTo>
                  <a:lnTo>
                    <a:pt x="1463865" y="727011"/>
                  </a:lnTo>
                  <a:lnTo>
                    <a:pt x="1461871" y="736955"/>
                  </a:lnTo>
                  <a:lnTo>
                    <a:pt x="1463865" y="746836"/>
                  </a:lnTo>
                  <a:lnTo>
                    <a:pt x="1469313" y="754913"/>
                  </a:lnTo>
                  <a:lnTo>
                    <a:pt x="1477391" y="760361"/>
                  </a:lnTo>
                  <a:lnTo>
                    <a:pt x="1487271" y="762355"/>
                  </a:lnTo>
                  <a:lnTo>
                    <a:pt x="1497164" y="760361"/>
                  </a:lnTo>
                  <a:lnTo>
                    <a:pt x="1505229" y="754913"/>
                  </a:lnTo>
                  <a:lnTo>
                    <a:pt x="1510677" y="746836"/>
                  </a:lnTo>
                  <a:lnTo>
                    <a:pt x="1512658" y="736955"/>
                  </a:lnTo>
                  <a:close/>
                </a:path>
                <a:path w="1564004" h="1053464">
                  <a:moveTo>
                    <a:pt x="1512658" y="635304"/>
                  </a:moveTo>
                  <a:lnTo>
                    <a:pt x="1510677" y="625360"/>
                  </a:lnTo>
                  <a:lnTo>
                    <a:pt x="1505229" y="617283"/>
                  </a:lnTo>
                  <a:lnTo>
                    <a:pt x="1497164" y="611847"/>
                  </a:lnTo>
                  <a:lnTo>
                    <a:pt x="1487271" y="609854"/>
                  </a:lnTo>
                  <a:lnTo>
                    <a:pt x="1477391" y="611847"/>
                  </a:lnTo>
                  <a:lnTo>
                    <a:pt x="1469313" y="617283"/>
                  </a:lnTo>
                  <a:lnTo>
                    <a:pt x="1463865" y="625360"/>
                  </a:lnTo>
                  <a:lnTo>
                    <a:pt x="1461871" y="635304"/>
                  </a:lnTo>
                  <a:lnTo>
                    <a:pt x="1463865" y="645185"/>
                  </a:lnTo>
                  <a:lnTo>
                    <a:pt x="1469313" y="653262"/>
                  </a:lnTo>
                  <a:lnTo>
                    <a:pt x="1477391" y="658710"/>
                  </a:lnTo>
                  <a:lnTo>
                    <a:pt x="1487271" y="660704"/>
                  </a:lnTo>
                  <a:lnTo>
                    <a:pt x="1497164" y="658710"/>
                  </a:lnTo>
                  <a:lnTo>
                    <a:pt x="1505229" y="653262"/>
                  </a:lnTo>
                  <a:lnTo>
                    <a:pt x="1510677" y="645185"/>
                  </a:lnTo>
                  <a:lnTo>
                    <a:pt x="1512658" y="635304"/>
                  </a:lnTo>
                  <a:close/>
                </a:path>
                <a:path w="1564004" h="1053464">
                  <a:moveTo>
                    <a:pt x="1512658" y="533654"/>
                  </a:moveTo>
                  <a:lnTo>
                    <a:pt x="1510677" y="523709"/>
                  </a:lnTo>
                  <a:lnTo>
                    <a:pt x="1505229" y="515632"/>
                  </a:lnTo>
                  <a:lnTo>
                    <a:pt x="1497164" y="510197"/>
                  </a:lnTo>
                  <a:lnTo>
                    <a:pt x="1487271" y="508203"/>
                  </a:lnTo>
                  <a:lnTo>
                    <a:pt x="1477391" y="510197"/>
                  </a:lnTo>
                  <a:lnTo>
                    <a:pt x="1469313" y="515632"/>
                  </a:lnTo>
                  <a:lnTo>
                    <a:pt x="1463865" y="523709"/>
                  </a:lnTo>
                  <a:lnTo>
                    <a:pt x="1461871" y="533654"/>
                  </a:lnTo>
                  <a:lnTo>
                    <a:pt x="1463865" y="543534"/>
                  </a:lnTo>
                  <a:lnTo>
                    <a:pt x="1469313" y="551611"/>
                  </a:lnTo>
                  <a:lnTo>
                    <a:pt x="1477391" y="557060"/>
                  </a:lnTo>
                  <a:lnTo>
                    <a:pt x="1487271" y="559054"/>
                  </a:lnTo>
                  <a:lnTo>
                    <a:pt x="1497164" y="557060"/>
                  </a:lnTo>
                  <a:lnTo>
                    <a:pt x="1505229" y="551611"/>
                  </a:lnTo>
                  <a:lnTo>
                    <a:pt x="1510677" y="543534"/>
                  </a:lnTo>
                  <a:lnTo>
                    <a:pt x="1512658" y="533654"/>
                  </a:lnTo>
                  <a:close/>
                </a:path>
                <a:path w="1564004" h="1053464">
                  <a:moveTo>
                    <a:pt x="1512658" y="432003"/>
                  </a:moveTo>
                  <a:lnTo>
                    <a:pt x="1510677" y="422059"/>
                  </a:lnTo>
                  <a:lnTo>
                    <a:pt x="1505229" y="413981"/>
                  </a:lnTo>
                  <a:lnTo>
                    <a:pt x="1497164" y="408546"/>
                  </a:lnTo>
                  <a:lnTo>
                    <a:pt x="1487271" y="406552"/>
                  </a:lnTo>
                  <a:lnTo>
                    <a:pt x="1477391" y="408546"/>
                  </a:lnTo>
                  <a:lnTo>
                    <a:pt x="1469313" y="413981"/>
                  </a:lnTo>
                  <a:lnTo>
                    <a:pt x="1463865" y="422059"/>
                  </a:lnTo>
                  <a:lnTo>
                    <a:pt x="1461871" y="432003"/>
                  </a:lnTo>
                  <a:lnTo>
                    <a:pt x="1463865" y="441883"/>
                  </a:lnTo>
                  <a:lnTo>
                    <a:pt x="1469313" y="449961"/>
                  </a:lnTo>
                  <a:lnTo>
                    <a:pt x="1477391" y="455409"/>
                  </a:lnTo>
                  <a:lnTo>
                    <a:pt x="1487271" y="457403"/>
                  </a:lnTo>
                  <a:lnTo>
                    <a:pt x="1497164" y="455409"/>
                  </a:lnTo>
                  <a:lnTo>
                    <a:pt x="1505229" y="449961"/>
                  </a:lnTo>
                  <a:lnTo>
                    <a:pt x="1510677" y="441883"/>
                  </a:lnTo>
                  <a:lnTo>
                    <a:pt x="1512658" y="432003"/>
                  </a:lnTo>
                  <a:close/>
                </a:path>
                <a:path w="1564004" h="1053464">
                  <a:moveTo>
                    <a:pt x="1512658" y="330352"/>
                  </a:moveTo>
                  <a:lnTo>
                    <a:pt x="1510677" y="320408"/>
                  </a:lnTo>
                  <a:lnTo>
                    <a:pt x="1505229" y="312331"/>
                  </a:lnTo>
                  <a:lnTo>
                    <a:pt x="1497164" y="306895"/>
                  </a:lnTo>
                  <a:lnTo>
                    <a:pt x="1487271" y="304901"/>
                  </a:lnTo>
                  <a:lnTo>
                    <a:pt x="1477391" y="306895"/>
                  </a:lnTo>
                  <a:lnTo>
                    <a:pt x="1469313" y="312331"/>
                  </a:lnTo>
                  <a:lnTo>
                    <a:pt x="1463865" y="320408"/>
                  </a:lnTo>
                  <a:lnTo>
                    <a:pt x="1461871" y="330352"/>
                  </a:lnTo>
                  <a:lnTo>
                    <a:pt x="1463865" y="340233"/>
                  </a:lnTo>
                  <a:lnTo>
                    <a:pt x="1469313" y="348310"/>
                  </a:lnTo>
                  <a:lnTo>
                    <a:pt x="1477391" y="353758"/>
                  </a:lnTo>
                  <a:lnTo>
                    <a:pt x="1487271" y="355752"/>
                  </a:lnTo>
                  <a:lnTo>
                    <a:pt x="1497164" y="353758"/>
                  </a:lnTo>
                  <a:lnTo>
                    <a:pt x="1505229" y="348310"/>
                  </a:lnTo>
                  <a:lnTo>
                    <a:pt x="1510677" y="340233"/>
                  </a:lnTo>
                  <a:lnTo>
                    <a:pt x="1512658" y="330352"/>
                  </a:lnTo>
                  <a:close/>
                </a:path>
                <a:path w="1564004" h="1053464">
                  <a:moveTo>
                    <a:pt x="1512658" y="228701"/>
                  </a:moveTo>
                  <a:lnTo>
                    <a:pt x="1510677" y="218757"/>
                  </a:lnTo>
                  <a:lnTo>
                    <a:pt x="1505229" y="210680"/>
                  </a:lnTo>
                  <a:lnTo>
                    <a:pt x="1497164" y="205244"/>
                  </a:lnTo>
                  <a:lnTo>
                    <a:pt x="1487271" y="203250"/>
                  </a:lnTo>
                  <a:lnTo>
                    <a:pt x="1477391" y="205244"/>
                  </a:lnTo>
                  <a:lnTo>
                    <a:pt x="1469313" y="210680"/>
                  </a:lnTo>
                  <a:lnTo>
                    <a:pt x="1463865" y="218757"/>
                  </a:lnTo>
                  <a:lnTo>
                    <a:pt x="1461871" y="228701"/>
                  </a:lnTo>
                  <a:lnTo>
                    <a:pt x="1463865" y="238582"/>
                  </a:lnTo>
                  <a:lnTo>
                    <a:pt x="1469313" y="246659"/>
                  </a:lnTo>
                  <a:lnTo>
                    <a:pt x="1477391" y="252107"/>
                  </a:lnTo>
                  <a:lnTo>
                    <a:pt x="1487271" y="254101"/>
                  </a:lnTo>
                  <a:lnTo>
                    <a:pt x="1497164" y="252107"/>
                  </a:lnTo>
                  <a:lnTo>
                    <a:pt x="1505229" y="246659"/>
                  </a:lnTo>
                  <a:lnTo>
                    <a:pt x="1510677" y="238582"/>
                  </a:lnTo>
                  <a:lnTo>
                    <a:pt x="1512658" y="228701"/>
                  </a:lnTo>
                  <a:close/>
                </a:path>
                <a:path w="1564004" h="1053464">
                  <a:moveTo>
                    <a:pt x="1563497" y="152450"/>
                  </a:moveTo>
                  <a:lnTo>
                    <a:pt x="1538071" y="101600"/>
                  </a:lnTo>
                  <a:lnTo>
                    <a:pt x="1487271" y="0"/>
                  </a:lnTo>
                  <a:lnTo>
                    <a:pt x="1411046" y="152450"/>
                  </a:lnTo>
                  <a:lnTo>
                    <a:pt x="1487271" y="152450"/>
                  </a:lnTo>
                  <a:lnTo>
                    <a:pt x="1563497" y="152450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6" name="object 76"/>
          <p:cNvSpPr txBox="1"/>
          <p:nvPr/>
        </p:nvSpPr>
        <p:spPr>
          <a:xfrm>
            <a:off x="10056834" y="5855715"/>
            <a:ext cx="16954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3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Account</a:t>
            </a:r>
            <a:r>
              <a:rPr sz="1600" spc="-85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25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9240367" y="4876939"/>
            <a:ext cx="2014855" cy="823594"/>
          </a:xfrm>
          <a:custGeom>
            <a:avLst/>
            <a:gdLst/>
            <a:ahLst/>
            <a:cxnLst/>
            <a:rect l="l" t="t" r="r" b="b"/>
            <a:pathLst>
              <a:path w="2014854" h="823595">
                <a:moveTo>
                  <a:pt x="152400" y="670712"/>
                </a:moveTo>
                <a:lnTo>
                  <a:pt x="0" y="746912"/>
                </a:lnTo>
                <a:lnTo>
                  <a:pt x="152400" y="823112"/>
                </a:lnTo>
                <a:lnTo>
                  <a:pt x="152400" y="772312"/>
                </a:lnTo>
                <a:lnTo>
                  <a:pt x="152400" y="747166"/>
                </a:lnTo>
                <a:lnTo>
                  <a:pt x="152400" y="746671"/>
                </a:lnTo>
                <a:lnTo>
                  <a:pt x="152400" y="721512"/>
                </a:lnTo>
                <a:lnTo>
                  <a:pt x="152400" y="670712"/>
                </a:lnTo>
                <a:close/>
              </a:path>
              <a:path w="2014854" h="823595">
                <a:moveTo>
                  <a:pt x="254101" y="746912"/>
                </a:moveTo>
                <a:lnTo>
                  <a:pt x="252095" y="737031"/>
                </a:lnTo>
                <a:lnTo>
                  <a:pt x="246659" y="728954"/>
                </a:lnTo>
                <a:lnTo>
                  <a:pt x="238582" y="723519"/>
                </a:lnTo>
                <a:lnTo>
                  <a:pt x="228650" y="721512"/>
                </a:lnTo>
                <a:lnTo>
                  <a:pt x="218757" y="723519"/>
                </a:lnTo>
                <a:lnTo>
                  <a:pt x="210680" y="728954"/>
                </a:lnTo>
                <a:lnTo>
                  <a:pt x="205244" y="737031"/>
                </a:lnTo>
                <a:lnTo>
                  <a:pt x="203250" y="746912"/>
                </a:lnTo>
                <a:lnTo>
                  <a:pt x="205244" y="756805"/>
                </a:lnTo>
                <a:lnTo>
                  <a:pt x="210680" y="764882"/>
                </a:lnTo>
                <a:lnTo>
                  <a:pt x="218757" y="770318"/>
                </a:lnTo>
                <a:lnTo>
                  <a:pt x="228701" y="772312"/>
                </a:lnTo>
                <a:lnTo>
                  <a:pt x="238582" y="770318"/>
                </a:lnTo>
                <a:lnTo>
                  <a:pt x="246659" y="764882"/>
                </a:lnTo>
                <a:lnTo>
                  <a:pt x="252095" y="756805"/>
                </a:lnTo>
                <a:lnTo>
                  <a:pt x="254101" y="746912"/>
                </a:lnTo>
                <a:close/>
              </a:path>
              <a:path w="2014854" h="823595">
                <a:moveTo>
                  <a:pt x="355752" y="746912"/>
                </a:moveTo>
                <a:lnTo>
                  <a:pt x="353745" y="737031"/>
                </a:lnTo>
                <a:lnTo>
                  <a:pt x="348310" y="728954"/>
                </a:lnTo>
                <a:lnTo>
                  <a:pt x="340233" y="723519"/>
                </a:lnTo>
                <a:lnTo>
                  <a:pt x="330301" y="721512"/>
                </a:lnTo>
                <a:lnTo>
                  <a:pt x="320408" y="723519"/>
                </a:lnTo>
                <a:lnTo>
                  <a:pt x="312331" y="728954"/>
                </a:lnTo>
                <a:lnTo>
                  <a:pt x="306895" y="737031"/>
                </a:lnTo>
                <a:lnTo>
                  <a:pt x="304901" y="746912"/>
                </a:lnTo>
                <a:lnTo>
                  <a:pt x="306895" y="756805"/>
                </a:lnTo>
                <a:lnTo>
                  <a:pt x="312331" y="764882"/>
                </a:lnTo>
                <a:lnTo>
                  <a:pt x="320408" y="770318"/>
                </a:lnTo>
                <a:lnTo>
                  <a:pt x="330352" y="772312"/>
                </a:lnTo>
                <a:lnTo>
                  <a:pt x="340233" y="770318"/>
                </a:lnTo>
                <a:lnTo>
                  <a:pt x="348310" y="764882"/>
                </a:lnTo>
                <a:lnTo>
                  <a:pt x="353745" y="756805"/>
                </a:lnTo>
                <a:lnTo>
                  <a:pt x="355752" y="746912"/>
                </a:lnTo>
                <a:close/>
              </a:path>
              <a:path w="2014854" h="823595">
                <a:moveTo>
                  <a:pt x="457403" y="746912"/>
                </a:moveTo>
                <a:lnTo>
                  <a:pt x="455396" y="737031"/>
                </a:lnTo>
                <a:lnTo>
                  <a:pt x="449961" y="728954"/>
                </a:lnTo>
                <a:lnTo>
                  <a:pt x="441883" y="723519"/>
                </a:lnTo>
                <a:lnTo>
                  <a:pt x="431952" y="721512"/>
                </a:lnTo>
                <a:lnTo>
                  <a:pt x="422059" y="723519"/>
                </a:lnTo>
                <a:lnTo>
                  <a:pt x="413981" y="728954"/>
                </a:lnTo>
                <a:lnTo>
                  <a:pt x="408546" y="737031"/>
                </a:lnTo>
                <a:lnTo>
                  <a:pt x="406552" y="746912"/>
                </a:lnTo>
                <a:lnTo>
                  <a:pt x="408546" y="756805"/>
                </a:lnTo>
                <a:lnTo>
                  <a:pt x="413981" y="764882"/>
                </a:lnTo>
                <a:lnTo>
                  <a:pt x="422059" y="770318"/>
                </a:lnTo>
                <a:lnTo>
                  <a:pt x="432003" y="772312"/>
                </a:lnTo>
                <a:lnTo>
                  <a:pt x="441883" y="770318"/>
                </a:lnTo>
                <a:lnTo>
                  <a:pt x="449961" y="764882"/>
                </a:lnTo>
                <a:lnTo>
                  <a:pt x="455396" y="756805"/>
                </a:lnTo>
                <a:lnTo>
                  <a:pt x="457403" y="746912"/>
                </a:lnTo>
                <a:close/>
              </a:path>
              <a:path w="2014854" h="823595">
                <a:moveTo>
                  <a:pt x="559054" y="746912"/>
                </a:moveTo>
                <a:lnTo>
                  <a:pt x="557047" y="737031"/>
                </a:lnTo>
                <a:lnTo>
                  <a:pt x="551611" y="728954"/>
                </a:lnTo>
                <a:lnTo>
                  <a:pt x="543534" y="723519"/>
                </a:lnTo>
                <a:lnTo>
                  <a:pt x="533603" y="721512"/>
                </a:lnTo>
                <a:lnTo>
                  <a:pt x="523709" y="723519"/>
                </a:lnTo>
                <a:lnTo>
                  <a:pt x="515632" y="728954"/>
                </a:lnTo>
                <a:lnTo>
                  <a:pt x="510197" y="737031"/>
                </a:lnTo>
                <a:lnTo>
                  <a:pt x="508203" y="746912"/>
                </a:lnTo>
                <a:lnTo>
                  <a:pt x="510197" y="756805"/>
                </a:lnTo>
                <a:lnTo>
                  <a:pt x="515632" y="764882"/>
                </a:lnTo>
                <a:lnTo>
                  <a:pt x="523709" y="770318"/>
                </a:lnTo>
                <a:lnTo>
                  <a:pt x="533654" y="772312"/>
                </a:lnTo>
                <a:lnTo>
                  <a:pt x="543534" y="770318"/>
                </a:lnTo>
                <a:lnTo>
                  <a:pt x="551611" y="764882"/>
                </a:lnTo>
                <a:lnTo>
                  <a:pt x="557047" y="756805"/>
                </a:lnTo>
                <a:lnTo>
                  <a:pt x="559054" y="746912"/>
                </a:lnTo>
                <a:close/>
              </a:path>
              <a:path w="2014854" h="823595">
                <a:moveTo>
                  <a:pt x="660704" y="746912"/>
                </a:moveTo>
                <a:lnTo>
                  <a:pt x="658698" y="737031"/>
                </a:lnTo>
                <a:lnTo>
                  <a:pt x="653262" y="728954"/>
                </a:lnTo>
                <a:lnTo>
                  <a:pt x="645185" y="723519"/>
                </a:lnTo>
                <a:lnTo>
                  <a:pt x="635254" y="721512"/>
                </a:lnTo>
                <a:lnTo>
                  <a:pt x="625360" y="723519"/>
                </a:lnTo>
                <a:lnTo>
                  <a:pt x="617283" y="728954"/>
                </a:lnTo>
                <a:lnTo>
                  <a:pt x="611847" y="737031"/>
                </a:lnTo>
                <a:lnTo>
                  <a:pt x="609854" y="746912"/>
                </a:lnTo>
                <a:lnTo>
                  <a:pt x="611847" y="756805"/>
                </a:lnTo>
                <a:lnTo>
                  <a:pt x="617283" y="764882"/>
                </a:lnTo>
                <a:lnTo>
                  <a:pt x="625360" y="770318"/>
                </a:lnTo>
                <a:lnTo>
                  <a:pt x="635304" y="772312"/>
                </a:lnTo>
                <a:lnTo>
                  <a:pt x="645185" y="770318"/>
                </a:lnTo>
                <a:lnTo>
                  <a:pt x="653262" y="764882"/>
                </a:lnTo>
                <a:lnTo>
                  <a:pt x="658698" y="756805"/>
                </a:lnTo>
                <a:lnTo>
                  <a:pt x="660704" y="746912"/>
                </a:lnTo>
                <a:close/>
              </a:path>
              <a:path w="2014854" h="823595">
                <a:moveTo>
                  <a:pt x="762355" y="746912"/>
                </a:moveTo>
                <a:lnTo>
                  <a:pt x="760349" y="737031"/>
                </a:lnTo>
                <a:lnTo>
                  <a:pt x="754913" y="728954"/>
                </a:lnTo>
                <a:lnTo>
                  <a:pt x="746836" y="723519"/>
                </a:lnTo>
                <a:lnTo>
                  <a:pt x="736904" y="721512"/>
                </a:lnTo>
                <a:lnTo>
                  <a:pt x="727011" y="723519"/>
                </a:lnTo>
                <a:lnTo>
                  <a:pt x="718934" y="728954"/>
                </a:lnTo>
                <a:lnTo>
                  <a:pt x="713498" y="737031"/>
                </a:lnTo>
                <a:lnTo>
                  <a:pt x="711504" y="746912"/>
                </a:lnTo>
                <a:lnTo>
                  <a:pt x="713498" y="756805"/>
                </a:lnTo>
                <a:lnTo>
                  <a:pt x="718934" y="764882"/>
                </a:lnTo>
                <a:lnTo>
                  <a:pt x="727011" y="770318"/>
                </a:lnTo>
                <a:lnTo>
                  <a:pt x="736955" y="772312"/>
                </a:lnTo>
                <a:lnTo>
                  <a:pt x="746836" y="770318"/>
                </a:lnTo>
                <a:lnTo>
                  <a:pt x="754913" y="764882"/>
                </a:lnTo>
                <a:lnTo>
                  <a:pt x="760349" y="756805"/>
                </a:lnTo>
                <a:lnTo>
                  <a:pt x="762355" y="746912"/>
                </a:lnTo>
                <a:close/>
              </a:path>
              <a:path w="2014854" h="823595">
                <a:moveTo>
                  <a:pt x="864006" y="746912"/>
                </a:moveTo>
                <a:lnTo>
                  <a:pt x="861999" y="737031"/>
                </a:lnTo>
                <a:lnTo>
                  <a:pt x="856564" y="728954"/>
                </a:lnTo>
                <a:lnTo>
                  <a:pt x="848487" y="723519"/>
                </a:lnTo>
                <a:lnTo>
                  <a:pt x="838555" y="721512"/>
                </a:lnTo>
                <a:lnTo>
                  <a:pt x="828662" y="723519"/>
                </a:lnTo>
                <a:lnTo>
                  <a:pt x="820585" y="728954"/>
                </a:lnTo>
                <a:lnTo>
                  <a:pt x="815149" y="737031"/>
                </a:lnTo>
                <a:lnTo>
                  <a:pt x="813155" y="746912"/>
                </a:lnTo>
                <a:lnTo>
                  <a:pt x="815149" y="756805"/>
                </a:lnTo>
                <a:lnTo>
                  <a:pt x="820585" y="764882"/>
                </a:lnTo>
                <a:lnTo>
                  <a:pt x="828662" y="770318"/>
                </a:lnTo>
                <a:lnTo>
                  <a:pt x="838606" y="772312"/>
                </a:lnTo>
                <a:lnTo>
                  <a:pt x="848487" y="770318"/>
                </a:lnTo>
                <a:lnTo>
                  <a:pt x="856564" y="764882"/>
                </a:lnTo>
                <a:lnTo>
                  <a:pt x="861999" y="756805"/>
                </a:lnTo>
                <a:lnTo>
                  <a:pt x="864006" y="746912"/>
                </a:lnTo>
                <a:close/>
              </a:path>
              <a:path w="2014854" h="823595">
                <a:moveTo>
                  <a:pt x="965657" y="746912"/>
                </a:moveTo>
                <a:lnTo>
                  <a:pt x="963650" y="737031"/>
                </a:lnTo>
                <a:lnTo>
                  <a:pt x="958215" y="728954"/>
                </a:lnTo>
                <a:lnTo>
                  <a:pt x="950137" y="723519"/>
                </a:lnTo>
                <a:lnTo>
                  <a:pt x="940206" y="721512"/>
                </a:lnTo>
                <a:lnTo>
                  <a:pt x="930313" y="723519"/>
                </a:lnTo>
                <a:lnTo>
                  <a:pt x="922235" y="728954"/>
                </a:lnTo>
                <a:lnTo>
                  <a:pt x="916800" y="737031"/>
                </a:lnTo>
                <a:lnTo>
                  <a:pt x="914806" y="746912"/>
                </a:lnTo>
                <a:lnTo>
                  <a:pt x="916800" y="756805"/>
                </a:lnTo>
                <a:lnTo>
                  <a:pt x="922235" y="764882"/>
                </a:lnTo>
                <a:lnTo>
                  <a:pt x="930313" y="770318"/>
                </a:lnTo>
                <a:lnTo>
                  <a:pt x="940257" y="772312"/>
                </a:lnTo>
                <a:lnTo>
                  <a:pt x="950137" y="770318"/>
                </a:lnTo>
                <a:lnTo>
                  <a:pt x="958215" y="764882"/>
                </a:lnTo>
                <a:lnTo>
                  <a:pt x="963650" y="756805"/>
                </a:lnTo>
                <a:lnTo>
                  <a:pt x="965657" y="746912"/>
                </a:lnTo>
                <a:close/>
              </a:path>
              <a:path w="2014854" h="823595">
                <a:moveTo>
                  <a:pt x="1067308" y="746912"/>
                </a:moveTo>
                <a:lnTo>
                  <a:pt x="1065301" y="737031"/>
                </a:lnTo>
                <a:lnTo>
                  <a:pt x="1059865" y="728954"/>
                </a:lnTo>
                <a:lnTo>
                  <a:pt x="1051788" y="723519"/>
                </a:lnTo>
                <a:lnTo>
                  <a:pt x="1041857" y="721512"/>
                </a:lnTo>
                <a:lnTo>
                  <a:pt x="1031963" y="723519"/>
                </a:lnTo>
                <a:lnTo>
                  <a:pt x="1023886" y="728954"/>
                </a:lnTo>
                <a:lnTo>
                  <a:pt x="1018451" y="737031"/>
                </a:lnTo>
                <a:lnTo>
                  <a:pt x="1016457" y="746912"/>
                </a:lnTo>
                <a:lnTo>
                  <a:pt x="1018451" y="756805"/>
                </a:lnTo>
                <a:lnTo>
                  <a:pt x="1023886" y="764882"/>
                </a:lnTo>
                <a:lnTo>
                  <a:pt x="1031963" y="770318"/>
                </a:lnTo>
                <a:lnTo>
                  <a:pt x="1041908" y="772312"/>
                </a:lnTo>
                <a:lnTo>
                  <a:pt x="1051788" y="770318"/>
                </a:lnTo>
                <a:lnTo>
                  <a:pt x="1059865" y="764882"/>
                </a:lnTo>
                <a:lnTo>
                  <a:pt x="1065301" y="756805"/>
                </a:lnTo>
                <a:lnTo>
                  <a:pt x="1067308" y="746912"/>
                </a:lnTo>
                <a:close/>
              </a:path>
              <a:path w="2014854" h="823595">
                <a:moveTo>
                  <a:pt x="1168958" y="746912"/>
                </a:moveTo>
                <a:lnTo>
                  <a:pt x="1166952" y="737031"/>
                </a:lnTo>
                <a:lnTo>
                  <a:pt x="1161516" y="728954"/>
                </a:lnTo>
                <a:lnTo>
                  <a:pt x="1153439" y="723519"/>
                </a:lnTo>
                <a:lnTo>
                  <a:pt x="1143508" y="721512"/>
                </a:lnTo>
                <a:lnTo>
                  <a:pt x="1133614" y="723519"/>
                </a:lnTo>
                <a:lnTo>
                  <a:pt x="1125537" y="728954"/>
                </a:lnTo>
                <a:lnTo>
                  <a:pt x="1120101" y="737031"/>
                </a:lnTo>
                <a:lnTo>
                  <a:pt x="1118108" y="746912"/>
                </a:lnTo>
                <a:lnTo>
                  <a:pt x="1120101" y="756805"/>
                </a:lnTo>
                <a:lnTo>
                  <a:pt x="1125537" y="764882"/>
                </a:lnTo>
                <a:lnTo>
                  <a:pt x="1133614" y="770318"/>
                </a:lnTo>
                <a:lnTo>
                  <a:pt x="1143558" y="772312"/>
                </a:lnTo>
                <a:lnTo>
                  <a:pt x="1153439" y="770318"/>
                </a:lnTo>
                <a:lnTo>
                  <a:pt x="1161516" y="764882"/>
                </a:lnTo>
                <a:lnTo>
                  <a:pt x="1166952" y="756805"/>
                </a:lnTo>
                <a:lnTo>
                  <a:pt x="1168958" y="746912"/>
                </a:lnTo>
                <a:close/>
              </a:path>
              <a:path w="2014854" h="823595">
                <a:moveTo>
                  <a:pt x="1270609" y="746912"/>
                </a:moveTo>
                <a:lnTo>
                  <a:pt x="1268603" y="737031"/>
                </a:lnTo>
                <a:lnTo>
                  <a:pt x="1263167" y="728954"/>
                </a:lnTo>
                <a:lnTo>
                  <a:pt x="1255090" y="723519"/>
                </a:lnTo>
                <a:lnTo>
                  <a:pt x="1245158" y="721512"/>
                </a:lnTo>
                <a:lnTo>
                  <a:pt x="1235265" y="723519"/>
                </a:lnTo>
                <a:lnTo>
                  <a:pt x="1227188" y="728954"/>
                </a:lnTo>
                <a:lnTo>
                  <a:pt x="1221752" y="737031"/>
                </a:lnTo>
                <a:lnTo>
                  <a:pt x="1219758" y="746912"/>
                </a:lnTo>
                <a:lnTo>
                  <a:pt x="1221752" y="756805"/>
                </a:lnTo>
                <a:lnTo>
                  <a:pt x="1227188" y="764882"/>
                </a:lnTo>
                <a:lnTo>
                  <a:pt x="1235265" y="770318"/>
                </a:lnTo>
                <a:lnTo>
                  <a:pt x="1245209" y="772312"/>
                </a:lnTo>
                <a:lnTo>
                  <a:pt x="1255090" y="770318"/>
                </a:lnTo>
                <a:lnTo>
                  <a:pt x="1263167" y="764882"/>
                </a:lnTo>
                <a:lnTo>
                  <a:pt x="1268603" y="756805"/>
                </a:lnTo>
                <a:lnTo>
                  <a:pt x="1270609" y="746912"/>
                </a:lnTo>
                <a:close/>
              </a:path>
              <a:path w="2014854" h="823595">
                <a:moveTo>
                  <a:pt x="1372247" y="746912"/>
                </a:moveTo>
                <a:lnTo>
                  <a:pt x="1370253" y="737031"/>
                </a:lnTo>
                <a:lnTo>
                  <a:pt x="1364818" y="728954"/>
                </a:lnTo>
                <a:lnTo>
                  <a:pt x="1356741" y="723519"/>
                </a:lnTo>
                <a:lnTo>
                  <a:pt x="1346809" y="721512"/>
                </a:lnTo>
                <a:lnTo>
                  <a:pt x="1336916" y="723519"/>
                </a:lnTo>
                <a:lnTo>
                  <a:pt x="1328839" y="728954"/>
                </a:lnTo>
                <a:lnTo>
                  <a:pt x="1323403" y="737031"/>
                </a:lnTo>
                <a:lnTo>
                  <a:pt x="1321409" y="746912"/>
                </a:lnTo>
                <a:lnTo>
                  <a:pt x="1323403" y="756805"/>
                </a:lnTo>
                <a:lnTo>
                  <a:pt x="1328839" y="764882"/>
                </a:lnTo>
                <a:lnTo>
                  <a:pt x="1336916" y="770318"/>
                </a:lnTo>
                <a:lnTo>
                  <a:pt x="1346847" y="772312"/>
                </a:lnTo>
                <a:lnTo>
                  <a:pt x="1356741" y="770318"/>
                </a:lnTo>
                <a:lnTo>
                  <a:pt x="1364818" y="764882"/>
                </a:lnTo>
                <a:lnTo>
                  <a:pt x="1370253" y="756805"/>
                </a:lnTo>
                <a:lnTo>
                  <a:pt x="1372247" y="746912"/>
                </a:lnTo>
                <a:close/>
              </a:path>
              <a:path w="2014854" h="823595">
                <a:moveTo>
                  <a:pt x="1473898" y="746912"/>
                </a:moveTo>
                <a:lnTo>
                  <a:pt x="1471904" y="737031"/>
                </a:lnTo>
                <a:lnTo>
                  <a:pt x="1466469" y="728954"/>
                </a:lnTo>
                <a:lnTo>
                  <a:pt x="1458391" y="723519"/>
                </a:lnTo>
                <a:lnTo>
                  <a:pt x="1448447" y="721512"/>
                </a:lnTo>
                <a:lnTo>
                  <a:pt x="1438567" y="723519"/>
                </a:lnTo>
                <a:lnTo>
                  <a:pt x="1430489" y="728954"/>
                </a:lnTo>
                <a:lnTo>
                  <a:pt x="1425054" y="737031"/>
                </a:lnTo>
                <a:lnTo>
                  <a:pt x="1423047" y="746912"/>
                </a:lnTo>
                <a:lnTo>
                  <a:pt x="1425054" y="756805"/>
                </a:lnTo>
                <a:lnTo>
                  <a:pt x="1430489" y="764882"/>
                </a:lnTo>
                <a:lnTo>
                  <a:pt x="1438567" y="770318"/>
                </a:lnTo>
                <a:lnTo>
                  <a:pt x="1448498" y="772312"/>
                </a:lnTo>
                <a:lnTo>
                  <a:pt x="1458391" y="770318"/>
                </a:lnTo>
                <a:lnTo>
                  <a:pt x="1466469" y="764882"/>
                </a:lnTo>
                <a:lnTo>
                  <a:pt x="1471904" y="756805"/>
                </a:lnTo>
                <a:lnTo>
                  <a:pt x="1473898" y="746912"/>
                </a:lnTo>
                <a:close/>
              </a:path>
              <a:path w="2014854" h="823595">
                <a:moveTo>
                  <a:pt x="1575549" y="746912"/>
                </a:moveTo>
                <a:lnTo>
                  <a:pt x="1573555" y="737031"/>
                </a:lnTo>
                <a:lnTo>
                  <a:pt x="1568119" y="728954"/>
                </a:lnTo>
                <a:lnTo>
                  <a:pt x="1560042" y="723519"/>
                </a:lnTo>
                <a:lnTo>
                  <a:pt x="1550098" y="721512"/>
                </a:lnTo>
                <a:lnTo>
                  <a:pt x="1540217" y="723519"/>
                </a:lnTo>
                <a:lnTo>
                  <a:pt x="1532140" y="728954"/>
                </a:lnTo>
                <a:lnTo>
                  <a:pt x="1526705" y="737031"/>
                </a:lnTo>
                <a:lnTo>
                  <a:pt x="1524698" y="746912"/>
                </a:lnTo>
                <a:lnTo>
                  <a:pt x="1526705" y="756805"/>
                </a:lnTo>
                <a:lnTo>
                  <a:pt x="1532140" y="764882"/>
                </a:lnTo>
                <a:lnTo>
                  <a:pt x="1540217" y="770318"/>
                </a:lnTo>
                <a:lnTo>
                  <a:pt x="1550149" y="772312"/>
                </a:lnTo>
                <a:lnTo>
                  <a:pt x="1560042" y="770318"/>
                </a:lnTo>
                <a:lnTo>
                  <a:pt x="1568119" y="764882"/>
                </a:lnTo>
                <a:lnTo>
                  <a:pt x="1573555" y="756805"/>
                </a:lnTo>
                <a:lnTo>
                  <a:pt x="1575549" y="746912"/>
                </a:lnTo>
                <a:close/>
              </a:path>
              <a:path w="2014854" h="823595">
                <a:moveTo>
                  <a:pt x="1677200" y="746912"/>
                </a:moveTo>
                <a:lnTo>
                  <a:pt x="1675206" y="737031"/>
                </a:lnTo>
                <a:lnTo>
                  <a:pt x="1669770" y="728954"/>
                </a:lnTo>
                <a:lnTo>
                  <a:pt x="1661693" y="723519"/>
                </a:lnTo>
                <a:lnTo>
                  <a:pt x="1651749" y="721512"/>
                </a:lnTo>
                <a:lnTo>
                  <a:pt x="1641868" y="723519"/>
                </a:lnTo>
                <a:lnTo>
                  <a:pt x="1633791" y="728954"/>
                </a:lnTo>
                <a:lnTo>
                  <a:pt x="1628355" y="737031"/>
                </a:lnTo>
                <a:lnTo>
                  <a:pt x="1626349" y="746912"/>
                </a:lnTo>
                <a:lnTo>
                  <a:pt x="1628355" y="756805"/>
                </a:lnTo>
                <a:lnTo>
                  <a:pt x="1633791" y="764882"/>
                </a:lnTo>
                <a:lnTo>
                  <a:pt x="1641868" y="770318"/>
                </a:lnTo>
                <a:lnTo>
                  <a:pt x="1651800" y="772312"/>
                </a:lnTo>
                <a:lnTo>
                  <a:pt x="1661693" y="770318"/>
                </a:lnTo>
                <a:lnTo>
                  <a:pt x="1669770" y="764882"/>
                </a:lnTo>
                <a:lnTo>
                  <a:pt x="1675206" y="756805"/>
                </a:lnTo>
                <a:lnTo>
                  <a:pt x="1677200" y="746912"/>
                </a:lnTo>
                <a:close/>
              </a:path>
              <a:path w="2014854" h="823595">
                <a:moveTo>
                  <a:pt x="1778850" y="746912"/>
                </a:moveTo>
                <a:lnTo>
                  <a:pt x="1776857" y="737031"/>
                </a:lnTo>
                <a:lnTo>
                  <a:pt x="1771421" y="728954"/>
                </a:lnTo>
                <a:lnTo>
                  <a:pt x="1763344" y="723519"/>
                </a:lnTo>
                <a:lnTo>
                  <a:pt x="1753400" y="721512"/>
                </a:lnTo>
                <a:lnTo>
                  <a:pt x="1743519" y="723519"/>
                </a:lnTo>
                <a:lnTo>
                  <a:pt x="1735442" y="728954"/>
                </a:lnTo>
                <a:lnTo>
                  <a:pt x="1730006" y="737031"/>
                </a:lnTo>
                <a:lnTo>
                  <a:pt x="1728000" y="746912"/>
                </a:lnTo>
                <a:lnTo>
                  <a:pt x="1730006" y="756805"/>
                </a:lnTo>
                <a:lnTo>
                  <a:pt x="1735442" y="764882"/>
                </a:lnTo>
                <a:lnTo>
                  <a:pt x="1743519" y="770318"/>
                </a:lnTo>
                <a:lnTo>
                  <a:pt x="1753450" y="772312"/>
                </a:lnTo>
                <a:lnTo>
                  <a:pt x="1763344" y="770318"/>
                </a:lnTo>
                <a:lnTo>
                  <a:pt x="1771421" y="764882"/>
                </a:lnTo>
                <a:lnTo>
                  <a:pt x="1776857" y="756805"/>
                </a:lnTo>
                <a:lnTo>
                  <a:pt x="1778850" y="746912"/>
                </a:lnTo>
                <a:close/>
              </a:path>
              <a:path w="2014854" h="823595">
                <a:moveTo>
                  <a:pt x="1880501" y="746912"/>
                </a:moveTo>
                <a:lnTo>
                  <a:pt x="1878507" y="737031"/>
                </a:lnTo>
                <a:lnTo>
                  <a:pt x="1873072" y="728954"/>
                </a:lnTo>
                <a:lnTo>
                  <a:pt x="1864995" y="723519"/>
                </a:lnTo>
                <a:lnTo>
                  <a:pt x="1855050" y="721512"/>
                </a:lnTo>
                <a:lnTo>
                  <a:pt x="1845170" y="723519"/>
                </a:lnTo>
                <a:lnTo>
                  <a:pt x="1837093" y="728954"/>
                </a:lnTo>
                <a:lnTo>
                  <a:pt x="1831657" y="737031"/>
                </a:lnTo>
                <a:lnTo>
                  <a:pt x="1829650" y="746912"/>
                </a:lnTo>
                <a:lnTo>
                  <a:pt x="1831657" y="756805"/>
                </a:lnTo>
                <a:lnTo>
                  <a:pt x="1837093" y="764882"/>
                </a:lnTo>
                <a:lnTo>
                  <a:pt x="1845170" y="770318"/>
                </a:lnTo>
                <a:lnTo>
                  <a:pt x="1855101" y="772312"/>
                </a:lnTo>
                <a:lnTo>
                  <a:pt x="1864995" y="770318"/>
                </a:lnTo>
                <a:lnTo>
                  <a:pt x="1873072" y="764882"/>
                </a:lnTo>
                <a:lnTo>
                  <a:pt x="1878507" y="756805"/>
                </a:lnTo>
                <a:lnTo>
                  <a:pt x="1880501" y="746912"/>
                </a:lnTo>
                <a:close/>
              </a:path>
              <a:path w="2014854" h="823595">
                <a:moveTo>
                  <a:pt x="1982152" y="746912"/>
                </a:moveTo>
                <a:lnTo>
                  <a:pt x="1980158" y="737031"/>
                </a:lnTo>
                <a:lnTo>
                  <a:pt x="1974723" y="728954"/>
                </a:lnTo>
                <a:lnTo>
                  <a:pt x="1966645" y="723519"/>
                </a:lnTo>
                <a:lnTo>
                  <a:pt x="1956701" y="721512"/>
                </a:lnTo>
                <a:lnTo>
                  <a:pt x="1946821" y="723519"/>
                </a:lnTo>
                <a:lnTo>
                  <a:pt x="1938743" y="728954"/>
                </a:lnTo>
                <a:lnTo>
                  <a:pt x="1933308" y="737031"/>
                </a:lnTo>
                <a:lnTo>
                  <a:pt x="1931301" y="746912"/>
                </a:lnTo>
                <a:lnTo>
                  <a:pt x="1933308" y="756805"/>
                </a:lnTo>
                <a:lnTo>
                  <a:pt x="1938743" y="764882"/>
                </a:lnTo>
                <a:lnTo>
                  <a:pt x="1946821" y="770318"/>
                </a:lnTo>
                <a:lnTo>
                  <a:pt x="1956752" y="772312"/>
                </a:lnTo>
                <a:lnTo>
                  <a:pt x="1966645" y="770318"/>
                </a:lnTo>
                <a:lnTo>
                  <a:pt x="1974723" y="764882"/>
                </a:lnTo>
                <a:lnTo>
                  <a:pt x="1980158" y="756805"/>
                </a:lnTo>
                <a:lnTo>
                  <a:pt x="1982152" y="746912"/>
                </a:lnTo>
                <a:close/>
              </a:path>
              <a:path w="2014854" h="823595">
                <a:moveTo>
                  <a:pt x="2014308" y="635355"/>
                </a:moveTo>
                <a:lnTo>
                  <a:pt x="2012315" y="625424"/>
                </a:lnTo>
                <a:lnTo>
                  <a:pt x="2006879" y="617347"/>
                </a:lnTo>
                <a:lnTo>
                  <a:pt x="1998802" y="611911"/>
                </a:lnTo>
                <a:lnTo>
                  <a:pt x="1988921" y="609904"/>
                </a:lnTo>
                <a:lnTo>
                  <a:pt x="1979028" y="611911"/>
                </a:lnTo>
                <a:lnTo>
                  <a:pt x="1970951" y="617347"/>
                </a:lnTo>
                <a:lnTo>
                  <a:pt x="1965515" y="625424"/>
                </a:lnTo>
                <a:lnTo>
                  <a:pt x="1963521" y="635355"/>
                </a:lnTo>
                <a:lnTo>
                  <a:pt x="1965515" y="645248"/>
                </a:lnTo>
                <a:lnTo>
                  <a:pt x="1970951" y="653326"/>
                </a:lnTo>
                <a:lnTo>
                  <a:pt x="1979028" y="658761"/>
                </a:lnTo>
                <a:lnTo>
                  <a:pt x="1988921" y="660755"/>
                </a:lnTo>
                <a:lnTo>
                  <a:pt x="1998802" y="658761"/>
                </a:lnTo>
                <a:lnTo>
                  <a:pt x="2006879" y="653326"/>
                </a:lnTo>
                <a:lnTo>
                  <a:pt x="2012315" y="645248"/>
                </a:lnTo>
                <a:lnTo>
                  <a:pt x="2014308" y="635355"/>
                </a:lnTo>
                <a:close/>
              </a:path>
              <a:path w="2014854" h="823595">
                <a:moveTo>
                  <a:pt x="2014308" y="533704"/>
                </a:moveTo>
                <a:lnTo>
                  <a:pt x="2012315" y="523773"/>
                </a:lnTo>
                <a:lnTo>
                  <a:pt x="2006879" y="515696"/>
                </a:lnTo>
                <a:lnTo>
                  <a:pt x="1998802" y="510260"/>
                </a:lnTo>
                <a:lnTo>
                  <a:pt x="1988921" y="508254"/>
                </a:lnTo>
                <a:lnTo>
                  <a:pt x="1979028" y="510260"/>
                </a:lnTo>
                <a:lnTo>
                  <a:pt x="1970951" y="515696"/>
                </a:lnTo>
                <a:lnTo>
                  <a:pt x="1965515" y="523773"/>
                </a:lnTo>
                <a:lnTo>
                  <a:pt x="1963521" y="533704"/>
                </a:lnTo>
                <a:lnTo>
                  <a:pt x="1965515" y="543598"/>
                </a:lnTo>
                <a:lnTo>
                  <a:pt x="1970951" y="551675"/>
                </a:lnTo>
                <a:lnTo>
                  <a:pt x="1979028" y="557110"/>
                </a:lnTo>
                <a:lnTo>
                  <a:pt x="1988921" y="559104"/>
                </a:lnTo>
                <a:lnTo>
                  <a:pt x="1998802" y="557110"/>
                </a:lnTo>
                <a:lnTo>
                  <a:pt x="2006879" y="551675"/>
                </a:lnTo>
                <a:lnTo>
                  <a:pt x="2012315" y="543598"/>
                </a:lnTo>
                <a:lnTo>
                  <a:pt x="2014308" y="533704"/>
                </a:lnTo>
                <a:close/>
              </a:path>
              <a:path w="2014854" h="823595">
                <a:moveTo>
                  <a:pt x="2014308" y="432054"/>
                </a:moveTo>
                <a:lnTo>
                  <a:pt x="2012315" y="422122"/>
                </a:lnTo>
                <a:lnTo>
                  <a:pt x="2006879" y="414045"/>
                </a:lnTo>
                <a:lnTo>
                  <a:pt x="1998802" y="408609"/>
                </a:lnTo>
                <a:lnTo>
                  <a:pt x="1988921" y="406603"/>
                </a:lnTo>
                <a:lnTo>
                  <a:pt x="1979028" y="408609"/>
                </a:lnTo>
                <a:lnTo>
                  <a:pt x="1970951" y="414045"/>
                </a:lnTo>
                <a:lnTo>
                  <a:pt x="1965515" y="422122"/>
                </a:lnTo>
                <a:lnTo>
                  <a:pt x="1963521" y="432054"/>
                </a:lnTo>
                <a:lnTo>
                  <a:pt x="1965515" y="441947"/>
                </a:lnTo>
                <a:lnTo>
                  <a:pt x="1970951" y="450024"/>
                </a:lnTo>
                <a:lnTo>
                  <a:pt x="1979028" y="455460"/>
                </a:lnTo>
                <a:lnTo>
                  <a:pt x="1988921" y="457454"/>
                </a:lnTo>
                <a:lnTo>
                  <a:pt x="1998802" y="455460"/>
                </a:lnTo>
                <a:lnTo>
                  <a:pt x="2006879" y="450024"/>
                </a:lnTo>
                <a:lnTo>
                  <a:pt x="2012315" y="441947"/>
                </a:lnTo>
                <a:lnTo>
                  <a:pt x="2014308" y="432054"/>
                </a:lnTo>
                <a:close/>
              </a:path>
              <a:path w="2014854" h="823595">
                <a:moveTo>
                  <a:pt x="2014308" y="330403"/>
                </a:moveTo>
                <a:lnTo>
                  <a:pt x="2012315" y="320471"/>
                </a:lnTo>
                <a:lnTo>
                  <a:pt x="2006879" y="312394"/>
                </a:lnTo>
                <a:lnTo>
                  <a:pt x="1998802" y="306959"/>
                </a:lnTo>
                <a:lnTo>
                  <a:pt x="1988921" y="304952"/>
                </a:lnTo>
                <a:lnTo>
                  <a:pt x="1979028" y="306959"/>
                </a:lnTo>
                <a:lnTo>
                  <a:pt x="1970951" y="312394"/>
                </a:lnTo>
                <a:lnTo>
                  <a:pt x="1965515" y="320471"/>
                </a:lnTo>
                <a:lnTo>
                  <a:pt x="1963521" y="330403"/>
                </a:lnTo>
                <a:lnTo>
                  <a:pt x="1965515" y="340296"/>
                </a:lnTo>
                <a:lnTo>
                  <a:pt x="1970951" y="348373"/>
                </a:lnTo>
                <a:lnTo>
                  <a:pt x="1979028" y="353809"/>
                </a:lnTo>
                <a:lnTo>
                  <a:pt x="1988921" y="355803"/>
                </a:lnTo>
                <a:lnTo>
                  <a:pt x="1998802" y="353809"/>
                </a:lnTo>
                <a:lnTo>
                  <a:pt x="2006879" y="348373"/>
                </a:lnTo>
                <a:lnTo>
                  <a:pt x="2012315" y="340296"/>
                </a:lnTo>
                <a:lnTo>
                  <a:pt x="2014308" y="330403"/>
                </a:lnTo>
                <a:close/>
              </a:path>
              <a:path w="2014854" h="823595">
                <a:moveTo>
                  <a:pt x="2014308" y="228752"/>
                </a:moveTo>
                <a:lnTo>
                  <a:pt x="2012315" y="218821"/>
                </a:lnTo>
                <a:lnTo>
                  <a:pt x="2006879" y="210743"/>
                </a:lnTo>
                <a:lnTo>
                  <a:pt x="1998802" y="205308"/>
                </a:lnTo>
                <a:lnTo>
                  <a:pt x="1988921" y="203301"/>
                </a:lnTo>
                <a:lnTo>
                  <a:pt x="1979028" y="205308"/>
                </a:lnTo>
                <a:lnTo>
                  <a:pt x="1970951" y="210743"/>
                </a:lnTo>
                <a:lnTo>
                  <a:pt x="1965515" y="218821"/>
                </a:lnTo>
                <a:lnTo>
                  <a:pt x="1963521" y="228752"/>
                </a:lnTo>
                <a:lnTo>
                  <a:pt x="1965515" y="238645"/>
                </a:lnTo>
                <a:lnTo>
                  <a:pt x="1970951" y="246722"/>
                </a:lnTo>
                <a:lnTo>
                  <a:pt x="1979028" y="252158"/>
                </a:lnTo>
                <a:lnTo>
                  <a:pt x="1988921" y="254152"/>
                </a:lnTo>
                <a:lnTo>
                  <a:pt x="1998802" y="252158"/>
                </a:lnTo>
                <a:lnTo>
                  <a:pt x="2006879" y="246722"/>
                </a:lnTo>
                <a:lnTo>
                  <a:pt x="2012315" y="238645"/>
                </a:lnTo>
                <a:lnTo>
                  <a:pt x="2014308" y="228752"/>
                </a:lnTo>
                <a:close/>
              </a:path>
              <a:path w="2014854" h="823595">
                <a:moveTo>
                  <a:pt x="2014308" y="127101"/>
                </a:moveTo>
                <a:lnTo>
                  <a:pt x="2012315" y="117170"/>
                </a:lnTo>
                <a:lnTo>
                  <a:pt x="2006879" y="109093"/>
                </a:lnTo>
                <a:lnTo>
                  <a:pt x="1998802" y="103657"/>
                </a:lnTo>
                <a:lnTo>
                  <a:pt x="1988921" y="101650"/>
                </a:lnTo>
                <a:lnTo>
                  <a:pt x="1979028" y="103657"/>
                </a:lnTo>
                <a:lnTo>
                  <a:pt x="1970951" y="109093"/>
                </a:lnTo>
                <a:lnTo>
                  <a:pt x="1965515" y="117170"/>
                </a:lnTo>
                <a:lnTo>
                  <a:pt x="1963521" y="127101"/>
                </a:lnTo>
                <a:lnTo>
                  <a:pt x="1965515" y="136994"/>
                </a:lnTo>
                <a:lnTo>
                  <a:pt x="1970951" y="145072"/>
                </a:lnTo>
                <a:lnTo>
                  <a:pt x="1979028" y="150507"/>
                </a:lnTo>
                <a:lnTo>
                  <a:pt x="1988921" y="152501"/>
                </a:lnTo>
                <a:lnTo>
                  <a:pt x="1998802" y="150507"/>
                </a:lnTo>
                <a:lnTo>
                  <a:pt x="2006879" y="145072"/>
                </a:lnTo>
                <a:lnTo>
                  <a:pt x="2012315" y="136994"/>
                </a:lnTo>
                <a:lnTo>
                  <a:pt x="2014308" y="127101"/>
                </a:lnTo>
                <a:close/>
              </a:path>
              <a:path w="2014854" h="823595">
                <a:moveTo>
                  <a:pt x="2014308" y="25450"/>
                </a:moveTo>
                <a:lnTo>
                  <a:pt x="2012315" y="15519"/>
                </a:lnTo>
                <a:lnTo>
                  <a:pt x="2006879" y="7442"/>
                </a:lnTo>
                <a:lnTo>
                  <a:pt x="1998802" y="2006"/>
                </a:lnTo>
                <a:lnTo>
                  <a:pt x="1988921" y="0"/>
                </a:lnTo>
                <a:lnTo>
                  <a:pt x="1979028" y="2006"/>
                </a:lnTo>
                <a:lnTo>
                  <a:pt x="1970951" y="7442"/>
                </a:lnTo>
                <a:lnTo>
                  <a:pt x="1965515" y="15519"/>
                </a:lnTo>
                <a:lnTo>
                  <a:pt x="1963521" y="25450"/>
                </a:lnTo>
                <a:lnTo>
                  <a:pt x="1965515" y="35344"/>
                </a:lnTo>
                <a:lnTo>
                  <a:pt x="1970951" y="43421"/>
                </a:lnTo>
                <a:lnTo>
                  <a:pt x="1979028" y="48856"/>
                </a:lnTo>
                <a:lnTo>
                  <a:pt x="1988921" y="50850"/>
                </a:lnTo>
                <a:lnTo>
                  <a:pt x="1998802" y="48856"/>
                </a:lnTo>
                <a:lnTo>
                  <a:pt x="2006879" y="43421"/>
                </a:lnTo>
                <a:lnTo>
                  <a:pt x="2012315" y="35344"/>
                </a:lnTo>
                <a:lnTo>
                  <a:pt x="2014308" y="25450"/>
                </a:lnTo>
                <a:close/>
              </a:path>
            </a:pathLst>
          </a:custGeom>
          <a:solidFill>
            <a:srgbClr val="7731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 txBox="1"/>
          <p:nvPr/>
        </p:nvSpPr>
        <p:spPr>
          <a:xfrm>
            <a:off x="9319107" y="5252211"/>
            <a:ext cx="18357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30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Account</a:t>
            </a:r>
            <a:r>
              <a:rPr sz="1600" spc="-85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35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Response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pic>
        <p:nvPicPr>
          <p:cNvPr id="79" name="object 7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33585" y="6369784"/>
            <a:ext cx="327734" cy="327734"/>
          </a:xfrm>
          <a:prstGeom prst="rect">
            <a:avLst/>
          </a:prstGeom>
        </p:spPr>
      </p:pic>
      <p:sp>
        <p:nvSpPr>
          <p:cNvPr id="80" name="Slide Number Placeholder 79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2425">
              <a:lnSpc>
                <a:spcPct val="100000"/>
              </a:lnSpc>
              <a:spcBef>
                <a:spcPts val="100"/>
              </a:spcBef>
            </a:pPr>
            <a:r>
              <a:rPr sz="4800" spc="-455" dirty="0"/>
              <a:t>Saga</a:t>
            </a:r>
            <a:r>
              <a:rPr sz="4800" spc="-325" dirty="0"/>
              <a:t> </a:t>
            </a:r>
            <a:r>
              <a:rPr sz="4800" spc="-335" dirty="0"/>
              <a:t>Pattern:</a:t>
            </a:r>
            <a:r>
              <a:rPr sz="4800" spc="-320" dirty="0"/>
              <a:t> </a:t>
            </a:r>
            <a:r>
              <a:rPr sz="4800" spc="-484" dirty="0"/>
              <a:t>New</a:t>
            </a:r>
            <a:r>
              <a:rPr sz="4800" spc="-320" dirty="0"/>
              <a:t> </a:t>
            </a:r>
            <a:r>
              <a:rPr sz="4800" spc="-265" dirty="0"/>
              <a:t>Order</a:t>
            </a:r>
            <a:r>
              <a:rPr sz="4800" spc="-320" dirty="0"/>
              <a:t> </a:t>
            </a:r>
            <a:r>
              <a:rPr sz="4800" spc="-340" dirty="0"/>
              <a:t>with</a:t>
            </a:r>
            <a:r>
              <a:rPr sz="4800" spc="-320" dirty="0"/>
              <a:t> </a:t>
            </a:r>
            <a:r>
              <a:rPr sz="4800" spc="-335" dirty="0"/>
              <a:t>Compensation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1923545" y="3056534"/>
            <a:ext cx="9913620" cy="548957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60350">
              <a:lnSpc>
                <a:spcPct val="100000"/>
              </a:lnSpc>
              <a:spcBef>
                <a:spcPts val="755"/>
              </a:spcBef>
              <a:tabLst>
                <a:tab pos="4322445" algn="l"/>
                <a:tab pos="6397625" algn="l"/>
                <a:tab pos="9168130" algn="l"/>
              </a:tabLst>
            </a:pPr>
            <a:r>
              <a:rPr sz="2400" spc="-15" baseline="-3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Website</a:t>
            </a:r>
            <a:r>
              <a:rPr sz="2400" baseline="-3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15" baseline="2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Security</a:t>
            </a:r>
            <a:r>
              <a:rPr sz="2400" baseline="2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165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Web</a:t>
            </a:r>
            <a:r>
              <a:rPr sz="2400" spc="-179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37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r>
              <a:rPr sz="2400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BFF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8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r>
              <a:rPr sz="1600" spc="-14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Desktop</a:t>
            </a: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55755" y="2071366"/>
            <a:ext cx="11406505" cy="2770505"/>
            <a:chOff x="1955755" y="2071366"/>
            <a:chExt cx="11406505" cy="277050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686028" y="4298805"/>
              <a:ext cx="584130" cy="5427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3210" y="2741189"/>
              <a:ext cx="421398" cy="4385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36790" y="2278486"/>
              <a:ext cx="713074" cy="7130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48636" y="2296547"/>
              <a:ext cx="713071" cy="7130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5755" y="2071366"/>
              <a:ext cx="1245323" cy="1245324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646634" y="1724996"/>
            <a:ext cx="14373860" cy="8006080"/>
            <a:chOff x="1646634" y="1724996"/>
            <a:chExt cx="14373860" cy="800608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7239" y="6853352"/>
              <a:ext cx="1708649" cy="17086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46634" y="1724996"/>
              <a:ext cx="14373860" cy="8006080"/>
            </a:xfrm>
            <a:custGeom>
              <a:avLst/>
              <a:gdLst/>
              <a:ahLst/>
              <a:cxnLst/>
              <a:rect l="l" t="t" r="r" b="b"/>
              <a:pathLst>
                <a:path w="14373860" h="8006080">
                  <a:moveTo>
                    <a:pt x="14373284" y="0"/>
                  </a:moveTo>
                  <a:lnTo>
                    <a:pt x="0" y="0"/>
                  </a:lnTo>
                  <a:lnTo>
                    <a:pt x="0" y="8005994"/>
                  </a:lnTo>
                  <a:lnTo>
                    <a:pt x="14373284" y="8005994"/>
                  </a:lnTo>
                  <a:lnTo>
                    <a:pt x="143732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164468" y="7567185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5">
                  <a:moveTo>
                    <a:pt x="1203341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7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4"/>
                  </a:lnTo>
                  <a:lnTo>
                    <a:pt x="54975" y="779751"/>
                  </a:lnTo>
                  <a:lnTo>
                    <a:pt x="91836" y="798814"/>
                  </a:lnTo>
                  <a:lnTo>
                    <a:pt x="134279" y="805660"/>
                  </a:lnTo>
                  <a:lnTo>
                    <a:pt x="1203341" y="805660"/>
                  </a:lnTo>
                  <a:lnTo>
                    <a:pt x="1245784" y="798814"/>
                  </a:lnTo>
                  <a:lnTo>
                    <a:pt x="1282645" y="779751"/>
                  </a:lnTo>
                  <a:lnTo>
                    <a:pt x="1311712" y="750684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5" y="25907"/>
                  </a:lnTo>
                  <a:lnTo>
                    <a:pt x="1245784" y="6845"/>
                  </a:lnTo>
                  <a:lnTo>
                    <a:pt x="1203341" y="0"/>
                  </a:lnTo>
                  <a:close/>
                </a:path>
              </a:pathLst>
            </a:custGeom>
            <a:solidFill>
              <a:srgbClr val="FF7B0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8579303" y="8470900"/>
            <a:ext cx="5797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604918" y="3520582"/>
            <a:ext cx="2486025" cy="4705985"/>
            <a:chOff x="9604918" y="3520582"/>
            <a:chExt cx="2486025" cy="470598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04918" y="7642940"/>
              <a:ext cx="561668" cy="58357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0751534" y="3520582"/>
              <a:ext cx="1339215" cy="806450"/>
            </a:xfrm>
            <a:custGeom>
              <a:avLst/>
              <a:gdLst/>
              <a:ahLst/>
              <a:cxnLst/>
              <a:rect l="l" t="t" r="r" b="b"/>
              <a:pathLst>
                <a:path w="1339215" h="806450">
                  <a:moveTo>
                    <a:pt x="1204445" y="0"/>
                  </a:moveTo>
                  <a:lnTo>
                    <a:pt x="134404" y="0"/>
                  </a:lnTo>
                  <a:lnTo>
                    <a:pt x="91922" y="6852"/>
                  </a:lnTo>
                  <a:lnTo>
                    <a:pt x="55026" y="25932"/>
                  </a:lnTo>
                  <a:lnTo>
                    <a:pt x="25932" y="55026"/>
                  </a:lnTo>
                  <a:lnTo>
                    <a:pt x="6852" y="91922"/>
                  </a:lnTo>
                  <a:lnTo>
                    <a:pt x="0" y="134404"/>
                  </a:lnTo>
                  <a:lnTo>
                    <a:pt x="0" y="671997"/>
                  </a:lnTo>
                  <a:lnTo>
                    <a:pt x="6852" y="714479"/>
                  </a:lnTo>
                  <a:lnTo>
                    <a:pt x="25932" y="751374"/>
                  </a:lnTo>
                  <a:lnTo>
                    <a:pt x="55026" y="780468"/>
                  </a:lnTo>
                  <a:lnTo>
                    <a:pt x="91922" y="799548"/>
                  </a:lnTo>
                  <a:lnTo>
                    <a:pt x="134404" y="806400"/>
                  </a:lnTo>
                  <a:lnTo>
                    <a:pt x="1204445" y="806400"/>
                  </a:lnTo>
                  <a:lnTo>
                    <a:pt x="1246926" y="799548"/>
                  </a:lnTo>
                  <a:lnTo>
                    <a:pt x="1283821" y="780468"/>
                  </a:lnTo>
                  <a:lnTo>
                    <a:pt x="1312916" y="751374"/>
                  </a:lnTo>
                  <a:lnTo>
                    <a:pt x="1331996" y="714479"/>
                  </a:lnTo>
                  <a:lnTo>
                    <a:pt x="1338847" y="671997"/>
                  </a:lnTo>
                  <a:lnTo>
                    <a:pt x="1338847" y="134404"/>
                  </a:lnTo>
                  <a:lnTo>
                    <a:pt x="1331996" y="91922"/>
                  </a:lnTo>
                  <a:lnTo>
                    <a:pt x="1312916" y="55026"/>
                  </a:lnTo>
                  <a:lnTo>
                    <a:pt x="1283821" y="25932"/>
                  </a:lnTo>
                  <a:lnTo>
                    <a:pt x="1246926" y="6852"/>
                  </a:lnTo>
                  <a:lnTo>
                    <a:pt x="1204445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1035775" y="4453635"/>
            <a:ext cx="8445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Account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2155723" y="3520752"/>
            <a:ext cx="2336165" cy="805815"/>
            <a:chOff x="12155723" y="3520752"/>
            <a:chExt cx="2336165" cy="805815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55723" y="3665133"/>
              <a:ext cx="561662" cy="58357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3153872" y="3520752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4" h="805814">
                  <a:moveTo>
                    <a:pt x="1203337" y="0"/>
                  </a:moveTo>
                  <a:lnTo>
                    <a:pt x="134277" y="0"/>
                  </a:lnTo>
                  <a:lnTo>
                    <a:pt x="91836" y="6845"/>
                  </a:lnTo>
                  <a:lnTo>
                    <a:pt x="54976" y="25908"/>
                  </a:lnTo>
                  <a:lnTo>
                    <a:pt x="25908" y="54976"/>
                  </a:lnTo>
                  <a:lnTo>
                    <a:pt x="6845" y="91837"/>
                  </a:lnTo>
                  <a:lnTo>
                    <a:pt x="0" y="134280"/>
                  </a:lnTo>
                  <a:lnTo>
                    <a:pt x="0" y="671381"/>
                  </a:lnTo>
                  <a:lnTo>
                    <a:pt x="6845" y="713824"/>
                  </a:lnTo>
                  <a:lnTo>
                    <a:pt x="25908" y="750685"/>
                  </a:lnTo>
                  <a:lnTo>
                    <a:pt x="54976" y="779753"/>
                  </a:lnTo>
                  <a:lnTo>
                    <a:pt x="91836" y="798815"/>
                  </a:lnTo>
                  <a:lnTo>
                    <a:pt x="134277" y="805661"/>
                  </a:lnTo>
                  <a:lnTo>
                    <a:pt x="1203337" y="805661"/>
                  </a:lnTo>
                  <a:lnTo>
                    <a:pt x="1245784" y="798815"/>
                  </a:lnTo>
                  <a:lnTo>
                    <a:pt x="1282648" y="779753"/>
                  </a:lnTo>
                  <a:lnTo>
                    <a:pt x="1311717" y="750685"/>
                  </a:lnTo>
                  <a:lnTo>
                    <a:pt x="1330781" y="713824"/>
                  </a:lnTo>
                  <a:lnTo>
                    <a:pt x="1337627" y="671381"/>
                  </a:lnTo>
                  <a:lnTo>
                    <a:pt x="1337627" y="134280"/>
                  </a:lnTo>
                  <a:lnTo>
                    <a:pt x="1330781" y="91837"/>
                  </a:lnTo>
                  <a:lnTo>
                    <a:pt x="1311717" y="54976"/>
                  </a:lnTo>
                  <a:lnTo>
                    <a:pt x="1282648" y="25908"/>
                  </a:lnTo>
                  <a:lnTo>
                    <a:pt x="1245784" y="6845"/>
                  </a:lnTo>
                  <a:lnTo>
                    <a:pt x="1203337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3422630" y="4453635"/>
            <a:ext cx="8001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Product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0792157" y="3651453"/>
            <a:ext cx="4341495" cy="4770120"/>
            <a:chOff x="10792157" y="3651453"/>
            <a:chExt cx="4341495" cy="4770120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71611" y="3651453"/>
              <a:ext cx="561668" cy="58357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0792157" y="7615440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5">
                  <a:moveTo>
                    <a:pt x="1203340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5"/>
                  </a:lnTo>
                  <a:lnTo>
                    <a:pt x="54975" y="779753"/>
                  </a:lnTo>
                  <a:lnTo>
                    <a:pt x="91836" y="798815"/>
                  </a:lnTo>
                  <a:lnTo>
                    <a:pt x="134279" y="805661"/>
                  </a:lnTo>
                  <a:lnTo>
                    <a:pt x="1203340" y="805661"/>
                  </a:lnTo>
                  <a:lnTo>
                    <a:pt x="1245783" y="798815"/>
                  </a:lnTo>
                  <a:lnTo>
                    <a:pt x="1282644" y="779753"/>
                  </a:lnTo>
                  <a:lnTo>
                    <a:pt x="1311712" y="750685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4" y="25908"/>
                  </a:lnTo>
                  <a:lnTo>
                    <a:pt x="1245783" y="6845"/>
                  </a:lnTo>
                  <a:lnTo>
                    <a:pt x="1203340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10981565" y="8516619"/>
            <a:ext cx="102996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Promotion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2232606" y="7567185"/>
            <a:ext cx="2259330" cy="805815"/>
            <a:chOff x="12232606" y="7567185"/>
            <a:chExt cx="2259330" cy="805815"/>
          </a:xfrm>
        </p:grpSpPr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32606" y="7691194"/>
              <a:ext cx="561665" cy="58357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3153872" y="7567185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4" h="805815">
                  <a:moveTo>
                    <a:pt x="1203337" y="0"/>
                  </a:moveTo>
                  <a:lnTo>
                    <a:pt x="134277" y="0"/>
                  </a:lnTo>
                  <a:lnTo>
                    <a:pt x="91836" y="6845"/>
                  </a:lnTo>
                  <a:lnTo>
                    <a:pt x="54976" y="25907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4"/>
                  </a:lnTo>
                  <a:lnTo>
                    <a:pt x="54976" y="779751"/>
                  </a:lnTo>
                  <a:lnTo>
                    <a:pt x="91836" y="798814"/>
                  </a:lnTo>
                  <a:lnTo>
                    <a:pt x="134277" y="805660"/>
                  </a:lnTo>
                  <a:lnTo>
                    <a:pt x="1203337" y="805660"/>
                  </a:lnTo>
                  <a:lnTo>
                    <a:pt x="1245784" y="798814"/>
                  </a:lnTo>
                  <a:lnTo>
                    <a:pt x="1282648" y="779751"/>
                  </a:lnTo>
                  <a:lnTo>
                    <a:pt x="1311717" y="750684"/>
                  </a:lnTo>
                  <a:lnTo>
                    <a:pt x="1330781" y="713823"/>
                  </a:lnTo>
                  <a:lnTo>
                    <a:pt x="1337627" y="671380"/>
                  </a:lnTo>
                  <a:lnTo>
                    <a:pt x="1337627" y="134279"/>
                  </a:lnTo>
                  <a:lnTo>
                    <a:pt x="1330781" y="91836"/>
                  </a:lnTo>
                  <a:lnTo>
                    <a:pt x="1311717" y="54975"/>
                  </a:lnTo>
                  <a:lnTo>
                    <a:pt x="1282648" y="25907"/>
                  </a:lnTo>
                  <a:lnTo>
                    <a:pt x="1245784" y="6845"/>
                  </a:lnTo>
                  <a:lnTo>
                    <a:pt x="1203337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13347636" y="8440420"/>
            <a:ext cx="9493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Inventory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582561" y="4977249"/>
            <a:ext cx="9551035" cy="3261360"/>
            <a:chOff x="5582561" y="4977249"/>
            <a:chExt cx="9551035" cy="3261360"/>
          </a:xfrm>
        </p:grpSpPr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71611" y="7654714"/>
              <a:ext cx="561668" cy="58357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615148" y="5090112"/>
              <a:ext cx="1337945" cy="1577975"/>
            </a:xfrm>
            <a:custGeom>
              <a:avLst/>
              <a:gdLst/>
              <a:ahLst/>
              <a:cxnLst/>
              <a:rect l="l" t="t" r="r" b="b"/>
              <a:pathLst>
                <a:path w="1337945" h="1577975">
                  <a:moveTo>
                    <a:pt x="0" y="222940"/>
                  </a:moveTo>
                  <a:lnTo>
                    <a:pt x="4529" y="178010"/>
                  </a:lnTo>
                  <a:lnTo>
                    <a:pt x="17519" y="136162"/>
                  </a:lnTo>
                  <a:lnTo>
                    <a:pt x="38074" y="98292"/>
                  </a:lnTo>
                  <a:lnTo>
                    <a:pt x="65297" y="65297"/>
                  </a:lnTo>
                  <a:lnTo>
                    <a:pt x="98292" y="38074"/>
                  </a:lnTo>
                  <a:lnTo>
                    <a:pt x="136162" y="17519"/>
                  </a:lnTo>
                  <a:lnTo>
                    <a:pt x="178010" y="4529"/>
                  </a:lnTo>
                  <a:lnTo>
                    <a:pt x="222940" y="0"/>
                  </a:lnTo>
                  <a:lnTo>
                    <a:pt x="1114680" y="0"/>
                  </a:lnTo>
                  <a:lnTo>
                    <a:pt x="1159610" y="4529"/>
                  </a:lnTo>
                  <a:lnTo>
                    <a:pt x="1201458" y="17519"/>
                  </a:lnTo>
                  <a:lnTo>
                    <a:pt x="1239328" y="38074"/>
                  </a:lnTo>
                  <a:lnTo>
                    <a:pt x="1272323" y="65297"/>
                  </a:lnTo>
                  <a:lnTo>
                    <a:pt x="1299546" y="98292"/>
                  </a:lnTo>
                  <a:lnTo>
                    <a:pt x="1320101" y="136162"/>
                  </a:lnTo>
                  <a:lnTo>
                    <a:pt x="1333091" y="178010"/>
                  </a:lnTo>
                  <a:lnTo>
                    <a:pt x="1337621" y="222940"/>
                  </a:lnTo>
                  <a:lnTo>
                    <a:pt x="1337621" y="1354642"/>
                  </a:lnTo>
                  <a:lnTo>
                    <a:pt x="1333091" y="1399572"/>
                  </a:lnTo>
                  <a:lnTo>
                    <a:pt x="1320101" y="1441420"/>
                  </a:lnTo>
                  <a:lnTo>
                    <a:pt x="1299546" y="1479290"/>
                  </a:lnTo>
                  <a:lnTo>
                    <a:pt x="1272323" y="1512285"/>
                  </a:lnTo>
                  <a:lnTo>
                    <a:pt x="1239328" y="1539508"/>
                  </a:lnTo>
                  <a:lnTo>
                    <a:pt x="1201458" y="1560063"/>
                  </a:lnTo>
                  <a:lnTo>
                    <a:pt x="1159610" y="1573053"/>
                  </a:lnTo>
                  <a:lnTo>
                    <a:pt x="1114680" y="1577583"/>
                  </a:lnTo>
                  <a:lnTo>
                    <a:pt x="222940" y="1577583"/>
                  </a:lnTo>
                  <a:lnTo>
                    <a:pt x="178010" y="1573053"/>
                  </a:lnTo>
                  <a:lnTo>
                    <a:pt x="136162" y="1560063"/>
                  </a:lnTo>
                  <a:lnTo>
                    <a:pt x="98292" y="1539508"/>
                  </a:lnTo>
                  <a:lnTo>
                    <a:pt x="65297" y="1512285"/>
                  </a:lnTo>
                  <a:lnTo>
                    <a:pt x="38074" y="1479290"/>
                  </a:lnTo>
                  <a:lnTo>
                    <a:pt x="17519" y="1441420"/>
                  </a:lnTo>
                  <a:lnTo>
                    <a:pt x="4529" y="1399572"/>
                  </a:lnTo>
                  <a:lnTo>
                    <a:pt x="0" y="1354642"/>
                  </a:lnTo>
                  <a:lnTo>
                    <a:pt x="0" y="222940"/>
                  </a:lnTo>
                  <a:close/>
                </a:path>
              </a:pathLst>
            </a:custGeom>
            <a:ln w="50800">
              <a:solidFill>
                <a:srgbClr val="7731F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82561" y="4977249"/>
              <a:ext cx="1171776" cy="117177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876138" y="5166875"/>
              <a:ext cx="787400" cy="737235"/>
            </a:xfrm>
            <a:custGeom>
              <a:avLst/>
              <a:gdLst/>
              <a:ahLst/>
              <a:cxnLst/>
              <a:rect l="l" t="t" r="r" b="b"/>
              <a:pathLst>
                <a:path w="787400" h="737235">
                  <a:moveTo>
                    <a:pt x="0" y="368378"/>
                  </a:moveTo>
                  <a:lnTo>
                    <a:pt x="3065" y="322169"/>
                  </a:lnTo>
                  <a:lnTo>
                    <a:pt x="12018" y="277674"/>
                  </a:lnTo>
                  <a:lnTo>
                    <a:pt x="26487" y="235236"/>
                  </a:lnTo>
                  <a:lnTo>
                    <a:pt x="46105" y="195201"/>
                  </a:lnTo>
                  <a:lnTo>
                    <a:pt x="70502" y="157915"/>
                  </a:lnTo>
                  <a:lnTo>
                    <a:pt x="99311" y="123723"/>
                  </a:lnTo>
                  <a:lnTo>
                    <a:pt x="132162" y="92970"/>
                  </a:lnTo>
                  <a:lnTo>
                    <a:pt x="168687" y="66001"/>
                  </a:lnTo>
                  <a:lnTo>
                    <a:pt x="208516" y="43161"/>
                  </a:lnTo>
                  <a:lnTo>
                    <a:pt x="251281" y="24796"/>
                  </a:lnTo>
                  <a:lnTo>
                    <a:pt x="296613" y="11250"/>
                  </a:lnTo>
                  <a:lnTo>
                    <a:pt x="344144" y="2870"/>
                  </a:lnTo>
                  <a:lnTo>
                    <a:pt x="393505" y="0"/>
                  </a:lnTo>
                  <a:lnTo>
                    <a:pt x="442865" y="2870"/>
                  </a:lnTo>
                  <a:lnTo>
                    <a:pt x="490396" y="11250"/>
                  </a:lnTo>
                  <a:lnTo>
                    <a:pt x="535728" y="24796"/>
                  </a:lnTo>
                  <a:lnTo>
                    <a:pt x="578493" y="43161"/>
                  </a:lnTo>
                  <a:lnTo>
                    <a:pt x="618322" y="66001"/>
                  </a:lnTo>
                  <a:lnTo>
                    <a:pt x="654847" y="92970"/>
                  </a:lnTo>
                  <a:lnTo>
                    <a:pt x="687698" y="123723"/>
                  </a:lnTo>
                  <a:lnTo>
                    <a:pt x="716507" y="157915"/>
                  </a:lnTo>
                  <a:lnTo>
                    <a:pt x="740904" y="195201"/>
                  </a:lnTo>
                  <a:lnTo>
                    <a:pt x="760522" y="235236"/>
                  </a:lnTo>
                  <a:lnTo>
                    <a:pt x="774992" y="277674"/>
                  </a:lnTo>
                  <a:lnTo>
                    <a:pt x="783944" y="322169"/>
                  </a:lnTo>
                  <a:lnTo>
                    <a:pt x="787010" y="368378"/>
                  </a:lnTo>
                  <a:lnTo>
                    <a:pt x="783944" y="414587"/>
                  </a:lnTo>
                  <a:lnTo>
                    <a:pt x="774992" y="459082"/>
                  </a:lnTo>
                  <a:lnTo>
                    <a:pt x="760522" y="501520"/>
                  </a:lnTo>
                  <a:lnTo>
                    <a:pt x="740904" y="541555"/>
                  </a:lnTo>
                  <a:lnTo>
                    <a:pt x="716507" y="578841"/>
                  </a:lnTo>
                  <a:lnTo>
                    <a:pt x="687698" y="613033"/>
                  </a:lnTo>
                  <a:lnTo>
                    <a:pt x="654847" y="643786"/>
                  </a:lnTo>
                  <a:lnTo>
                    <a:pt x="618322" y="670755"/>
                  </a:lnTo>
                  <a:lnTo>
                    <a:pt x="578493" y="693595"/>
                  </a:lnTo>
                  <a:lnTo>
                    <a:pt x="535728" y="711960"/>
                  </a:lnTo>
                  <a:lnTo>
                    <a:pt x="490396" y="725506"/>
                  </a:lnTo>
                  <a:lnTo>
                    <a:pt x="442865" y="733886"/>
                  </a:lnTo>
                  <a:lnTo>
                    <a:pt x="393505" y="736757"/>
                  </a:lnTo>
                  <a:lnTo>
                    <a:pt x="344144" y="733886"/>
                  </a:lnTo>
                  <a:lnTo>
                    <a:pt x="296613" y="725506"/>
                  </a:lnTo>
                  <a:lnTo>
                    <a:pt x="251281" y="711960"/>
                  </a:lnTo>
                  <a:lnTo>
                    <a:pt x="208516" y="693595"/>
                  </a:lnTo>
                  <a:lnTo>
                    <a:pt x="168687" y="670755"/>
                  </a:lnTo>
                  <a:lnTo>
                    <a:pt x="132162" y="643786"/>
                  </a:lnTo>
                  <a:lnTo>
                    <a:pt x="99311" y="613033"/>
                  </a:lnTo>
                  <a:lnTo>
                    <a:pt x="70502" y="578841"/>
                  </a:lnTo>
                  <a:lnTo>
                    <a:pt x="46105" y="541555"/>
                  </a:lnTo>
                  <a:lnTo>
                    <a:pt x="26487" y="501520"/>
                  </a:lnTo>
                  <a:lnTo>
                    <a:pt x="12018" y="459082"/>
                  </a:lnTo>
                  <a:lnTo>
                    <a:pt x="3065" y="414587"/>
                  </a:lnTo>
                  <a:lnTo>
                    <a:pt x="0" y="368378"/>
                  </a:lnTo>
                  <a:close/>
                </a:path>
              </a:pathLst>
            </a:custGeom>
            <a:ln w="38100">
              <a:solidFill>
                <a:srgbClr val="7731F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7079936" y="5339588"/>
            <a:ext cx="379095" cy="38544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52705" marR="5080" indent="-40640">
              <a:lnSpc>
                <a:spcPts val="1390"/>
              </a:lnSpc>
              <a:spcBef>
                <a:spcPts val="185"/>
              </a:spcBef>
            </a:pPr>
            <a:r>
              <a:rPr sz="1200" spc="-135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Saga </a:t>
            </a:r>
            <a:r>
              <a:rPr sz="1200" spc="-25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Log</a:t>
            </a:r>
            <a:endParaRPr sz="12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276287" y="5507691"/>
            <a:ext cx="1503045" cy="1081405"/>
            <a:chOff x="6276287" y="5507691"/>
            <a:chExt cx="1503045" cy="1081405"/>
          </a:xfrm>
        </p:grpSpPr>
        <p:sp>
          <p:nvSpPr>
            <p:cNvPr id="38" name="object 38"/>
            <p:cNvSpPr/>
            <p:nvPr/>
          </p:nvSpPr>
          <p:spPr>
            <a:xfrm>
              <a:off x="6276287" y="5507691"/>
              <a:ext cx="813435" cy="175260"/>
            </a:xfrm>
            <a:custGeom>
              <a:avLst/>
              <a:gdLst/>
              <a:ahLst/>
              <a:cxnLst/>
              <a:rect l="l" t="t" r="r" b="b"/>
              <a:pathLst>
                <a:path w="813434" h="175260">
                  <a:moveTo>
                    <a:pt x="104959" y="0"/>
                  </a:moveTo>
                  <a:lnTo>
                    <a:pt x="8030" y="80773"/>
                  </a:lnTo>
                  <a:lnTo>
                    <a:pt x="8030" y="94156"/>
                  </a:lnTo>
                  <a:lnTo>
                    <a:pt x="104957" y="174929"/>
                  </a:lnTo>
                  <a:lnTo>
                    <a:pt x="113967" y="174110"/>
                  </a:lnTo>
                  <a:lnTo>
                    <a:pt x="124071" y="161987"/>
                  </a:lnTo>
                  <a:lnTo>
                    <a:pt x="123252" y="152977"/>
                  </a:lnTo>
                  <a:lnTo>
                    <a:pt x="57807" y="98440"/>
                  </a:lnTo>
                  <a:lnTo>
                    <a:pt x="31465" y="98440"/>
                  </a:lnTo>
                  <a:lnTo>
                    <a:pt x="31465" y="76488"/>
                  </a:lnTo>
                  <a:lnTo>
                    <a:pt x="57808" y="76488"/>
                  </a:lnTo>
                  <a:lnTo>
                    <a:pt x="123252" y="21951"/>
                  </a:lnTo>
                  <a:lnTo>
                    <a:pt x="124071" y="12942"/>
                  </a:lnTo>
                  <a:lnTo>
                    <a:pt x="113967" y="819"/>
                  </a:lnTo>
                  <a:lnTo>
                    <a:pt x="104959" y="0"/>
                  </a:lnTo>
                  <a:close/>
                </a:path>
                <a:path w="813434" h="175260">
                  <a:moveTo>
                    <a:pt x="8030" y="94156"/>
                  </a:moveTo>
                  <a:lnTo>
                    <a:pt x="8031" y="95356"/>
                  </a:lnTo>
                  <a:lnTo>
                    <a:pt x="14427" y="101752"/>
                  </a:lnTo>
                  <a:lnTo>
                    <a:pt x="17145" y="101752"/>
                  </a:lnTo>
                  <a:lnTo>
                    <a:pt x="8030" y="94156"/>
                  </a:lnTo>
                  <a:close/>
                </a:path>
                <a:path w="813434" h="175260">
                  <a:moveTo>
                    <a:pt x="806662" y="73177"/>
                  </a:moveTo>
                  <a:lnTo>
                    <a:pt x="61781" y="73177"/>
                  </a:lnTo>
                  <a:lnTo>
                    <a:pt x="44637" y="87464"/>
                  </a:lnTo>
                  <a:lnTo>
                    <a:pt x="61782" y="101752"/>
                  </a:lnTo>
                  <a:lnTo>
                    <a:pt x="806662" y="101752"/>
                  </a:lnTo>
                  <a:lnTo>
                    <a:pt x="813057" y="95356"/>
                  </a:lnTo>
                  <a:lnTo>
                    <a:pt x="813057" y="79574"/>
                  </a:lnTo>
                  <a:lnTo>
                    <a:pt x="806662" y="73177"/>
                  </a:lnTo>
                  <a:close/>
                </a:path>
                <a:path w="813434" h="175260">
                  <a:moveTo>
                    <a:pt x="31465" y="76488"/>
                  </a:moveTo>
                  <a:lnTo>
                    <a:pt x="31465" y="98440"/>
                  </a:lnTo>
                  <a:lnTo>
                    <a:pt x="44636" y="87464"/>
                  </a:lnTo>
                  <a:lnTo>
                    <a:pt x="31465" y="76488"/>
                  </a:lnTo>
                  <a:close/>
                </a:path>
                <a:path w="813434" h="175260">
                  <a:moveTo>
                    <a:pt x="44637" y="87464"/>
                  </a:moveTo>
                  <a:lnTo>
                    <a:pt x="31465" y="98440"/>
                  </a:lnTo>
                  <a:lnTo>
                    <a:pt x="57807" y="98440"/>
                  </a:lnTo>
                  <a:lnTo>
                    <a:pt x="44637" y="87464"/>
                  </a:lnTo>
                  <a:close/>
                </a:path>
                <a:path w="813434" h="175260">
                  <a:moveTo>
                    <a:pt x="8030" y="80773"/>
                  </a:moveTo>
                  <a:lnTo>
                    <a:pt x="0" y="87464"/>
                  </a:lnTo>
                  <a:lnTo>
                    <a:pt x="8030" y="94156"/>
                  </a:lnTo>
                  <a:lnTo>
                    <a:pt x="8030" y="80773"/>
                  </a:lnTo>
                  <a:close/>
                </a:path>
                <a:path w="813434" h="175260">
                  <a:moveTo>
                    <a:pt x="57808" y="76488"/>
                  </a:moveTo>
                  <a:lnTo>
                    <a:pt x="31465" y="76488"/>
                  </a:lnTo>
                  <a:lnTo>
                    <a:pt x="44637" y="87464"/>
                  </a:lnTo>
                  <a:lnTo>
                    <a:pt x="57808" y="76488"/>
                  </a:lnTo>
                  <a:close/>
                </a:path>
                <a:path w="813434" h="175260">
                  <a:moveTo>
                    <a:pt x="17145" y="73177"/>
                  </a:moveTo>
                  <a:lnTo>
                    <a:pt x="14427" y="73177"/>
                  </a:lnTo>
                  <a:lnTo>
                    <a:pt x="8030" y="79574"/>
                  </a:lnTo>
                  <a:lnTo>
                    <a:pt x="8030" y="80773"/>
                  </a:lnTo>
                  <a:lnTo>
                    <a:pt x="17145" y="73177"/>
                  </a:lnTo>
                  <a:close/>
                </a:path>
              </a:pathLst>
            </a:custGeom>
            <a:solidFill>
              <a:srgbClr val="7731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792968" y="5995041"/>
              <a:ext cx="973455" cy="581660"/>
            </a:xfrm>
            <a:custGeom>
              <a:avLst/>
              <a:gdLst/>
              <a:ahLst/>
              <a:cxnLst/>
              <a:rect l="l" t="t" r="r" b="b"/>
              <a:pathLst>
                <a:path w="973454" h="581659">
                  <a:moveTo>
                    <a:pt x="0" y="96876"/>
                  </a:moveTo>
                  <a:lnTo>
                    <a:pt x="7613" y="59167"/>
                  </a:lnTo>
                  <a:lnTo>
                    <a:pt x="28374" y="28374"/>
                  </a:lnTo>
                  <a:lnTo>
                    <a:pt x="59167" y="7613"/>
                  </a:lnTo>
                  <a:lnTo>
                    <a:pt x="96876" y="0"/>
                  </a:lnTo>
                  <a:lnTo>
                    <a:pt x="876463" y="0"/>
                  </a:lnTo>
                  <a:lnTo>
                    <a:pt x="914172" y="7613"/>
                  </a:lnTo>
                  <a:lnTo>
                    <a:pt x="944965" y="28374"/>
                  </a:lnTo>
                  <a:lnTo>
                    <a:pt x="965726" y="59167"/>
                  </a:lnTo>
                  <a:lnTo>
                    <a:pt x="973340" y="96876"/>
                  </a:lnTo>
                  <a:lnTo>
                    <a:pt x="973340" y="484367"/>
                  </a:lnTo>
                  <a:lnTo>
                    <a:pt x="965726" y="522076"/>
                  </a:lnTo>
                  <a:lnTo>
                    <a:pt x="944965" y="552869"/>
                  </a:lnTo>
                  <a:lnTo>
                    <a:pt x="914172" y="573630"/>
                  </a:lnTo>
                  <a:lnTo>
                    <a:pt x="876463" y="581244"/>
                  </a:lnTo>
                  <a:lnTo>
                    <a:pt x="96876" y="581244"/>
                  </a:lnTo>
                  <a:lnTo>
                    <a:pt x="59167" y="573630"/>
                  </a:lnTo>
                  <a:lnTo>
                    <a:pt x="28374" y="552869"/>
                  </a:lnTo>
                  <a:lnTo>
                    <a:pt x="7613" y="522076"/>
                  </a:lnTo>
                  <a:lnTo>
                    <a:pt x="0" y="484367"/>
                  </a:lnTo>
                  <a:lnTo>
                    <a:pt x="0" y="96876"/>
                  </a:lnTo>
                  <a:close/>
                </a:path>
              </a:pathLst>
            </a:custGeom>
            <a:ln w="25400">
              <a:solidFill>
                <a:srgbClr val="7731F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7043291" y="6065011"/>
            <a:ext cx="47370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7731F8"/>
                </a:solidFill>
                <a:latin typeface="Calibri" panose="020F0502020204030204"/>
                <a:cs typeface="Calibri" panose="020F0502020204030204"/>
              </a:rPr>
              <a:t>SEC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2927350" y="3817312"/>
            <a:ext cx="6985634" cy="2334260"/>
            <a:chOff x="2927350" y="3817312"/>
            <a:chExt cx="6985634" cy="2334260"/>
          </a:xfrm>
        </p:grpSpPr>
        <p:sp>
          <p:nvSpPr>
            <p:cNvPr id="42" name="object 42"/>
            <p:cNvSpPr/>
            <p:nvPr/>
          </p:nvSpPr>
          <p:spPr>
            <a:xfrm>
              <a:off x="7192173" y="5736082"/>
              <a:ext cx="175260" cy="415925"/>
            </a:xfrm>
            <a:custGeom>
              <a:avLst/>
              <a:gdLst/>
              <a:ahLst/>
              <a:cxnLst/>
              <a:rect l="l" t="t" r="r" b="b"/>
              <a:pathLst>
                <a:path w="175259" h="415925">
                  <a:moveTo>
                    <a:pt x="87465" y="44635"/>
                  </a:moveTo>
                  <a:lnTo>
                    <a:pt x="73177" y="61780"/>
                  </a:lnTo>
                  <a:lnTo>
                    <a:pt x="73178" y="408947"/>
                  </a:lnTo>
                  <a:lnTo>
                    <a:pt x="79575" y="415344"/>
                  </a:lnTo>
                  <a:lnTo>
                    <a:pt x="95356" y="415344"/>
                  </a:lnTo>
                  <a:lnTo>
                    <a:pt x="101753" y="408947"/>
                  </a:lnTo>
                  <a:lnTo>
                    <a:pt x="101752" y="61780"/>
                  </a:lnTo>
                  <a:lnTo>
                    <a:pt x="87465" y="44635"/>
                  </a:lnTo>
                  <a:close/>
                </a:path>
                <a:path w="175259" h="415925">
                  <a:moveTo>
                    <a:pt x="73177" y="17145"/>
                  </a:moveTo>
                  <a:lnTo>
                    <a:pt x="0" y="104957"/>
                  </a:lnTo>
                  <a:lnTo>
                    <a:pt x="819" y="113967"/>
                  </a:lnTo>
                  <a:lnTo>
                    <a:pt x="12942" y="124070"/>
                  </a:lnTo>
                  <a:lnTo>
                    <a:pt x="21951" y="123250"/>
                  </a:lnTo>
                  <a:lnTo>
                    <a:pt x="73177" y="61780"/>
                  </a:lnTo>
                  <a:lnTo>
                    <a:pt x="73177" y="17145"/>
                  </a:lnTo>
                  <a:close/>
                </a:path>
                <a:path w="175259" h="415925">
                  <a:moveTo>
                    <a:pt x="101752" y="17145"/>
                  </a:moveTo>
                  <a:lnTo>
                    <a:pt x="101753" y="61780"/>
                  </a:lnTo>
                  <a:lnTo>
                    <a:pt x="152977" y="123250"/>
                  </a:lnTo>
                  <a:lnTo>
                    <a:pt x="161987" y="124070"/>
                  </a:lnTo>
                  <a:lnTo>
                    <a:pt x="174110" y="113967"/>
                  </a:lnTo>
                  <a:lnTo>
                    <a:pt x="174929" y="104957"/>
                  </a:lnTo>
                  <a:lnTo>
                    <a:pt x="101752" y="17145"/>
                  </a:lnTo>
                  <a:close/>
                </a:path>
                <a:path w="175259" h="415925">
                  <a:moveTo>
                    <a:pt x="87464" y="0"/>
                  </a:moveTo>
                  <a:lnTo>
                    <a:pt x="73177" y="17145"/>
                  </a:lnTo>
                  <a:lnTo>
                    <a:pt x="73177" y="61780"/>
                  </a:lnTo>
                  <a:lnTo>
                    <a:pt x="87465" y="44635"/>
                  </a:lnTo>
                  <a:lnTo>
                    <a:pt x="76489" y="31464"/>
                  </a:lnTo>
                  <a:lnTo>
                    <a:pt x="101752" y="31464"/>
                  </a:lnTo>
                  <a:lnTo>
                    <a:pt x="101752" y="17145"/>
                  </a:lnTo>
                  <a:lnTo>
                    <a:pt x="87464" y="0"/>
                  </a:lnTo>
                  <a:close/>
                </a:path>
                <a:path w="175259" h="415925">
                  <a:moveTo>
                    <a:pt x="101752" y="31464"/>
                  </a:moveTo>
                  <a:lnTo>
                    <a:pt x="98441" y="31464"/>
                  </a:lnTo>
                  <a:lnTo>
                    <a:pt x="87465" y="44635"/>
                  </a:lnTo>
                  <a:lnTo>
                    <a:pt x="101753" y="61780"/>
                  </a:lnTo>
                  <a:lnTo>
                    <a:pt x="101752" y="31464"/>
                  </a:lnTo>
                  <a:close/>
                </a:path>
                <a:path w="175259" h="415925">
                  <a:moveTo>
                    <a:pt x="98441" y="31464"/>
                  </a:moveTo>
                  <a:lnTo>
                    <a:pt x="76489" y="31464"/>
                  </a:lnTo>
                  <a:lnTo>
                    <a:pt x="87465" y="44635"/>
                  </a:lnTo>
                  <a:lnTo>
                    <a:pt x="98441" y="31464"/>
                  </a:lnTo>
                  <a:close/>
                </a:path>
                <a:path w="175259" h="415925">
                  <a:moveTo>
                    <a:pt x="80773" y="8030"/>
                  </a:moveTo>
                  <a:lnTo>
                    <a:pt x="79574" y="8030"/>
                  </a:lnTo>
                  <a:lnTo>
                    <a:pt x="73177" y="14427"/>
                  </a:lnTo>
                  <a:lnTo>
                    <a:pt x="73177" y="17145"/>
                  </a:lnTo>
                  <a:lnTo>
                    <a:pt x="80773" y="8030"/>
                  </a:lnTo>
                  <a:close/>
                </a:path>
                <a:path w="175259" h="415925">
                  <a:moveTo>
                    <a:pt x="95355" y="8030"/>
                  </a:moveTo>
                  <a:lnTo>
                    <a:pt x="94156" y="8030"/>
                  </a:lnTo>
                  <a:lnTo>
                    <a:pt x="101752" y="17145"/>
                  </a:lnTo>
                  <a:lnTo>
                    <a:pt x="101752" y="14427"/>
                  </a:lnTo>
                  <a:lnTo>
                    <a:pt x="95355" y="8030"/>
                  </a:lnTo>
                  <a:close/>
                </a:path>
              </a:pathLst>
            </a:custGeom>
            <a:solidFill>
              <a:srgbClr val="7731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575300" y="3817312"/>
              <a:ext cx="2349500" cy="254000"/>
            </a:xfrm>
            <a:custGeom>
              <a:avLst/>
              <a:gdLst/>
              <a:ahLst/>
              <a:cxnLst/>
              <a:rect l="l" t="t" r="r" b="b"/>
              <a:pathLst>
                <a:path w="2349500" h="254000">
                  <a:moveTo>
                    <a:pt x="25400" y="101600"/>
                  </a:moveTo>
                  <a:lnTo>
                    <a:pt x="15513" y="103596"/>
                  </a:lnTo>
                  <a:lnTo>
                    <a:pt x="7439" y="109039"/>
                  </a:lnTo>
                  <a:lnTo>
                    <a:pt x="1996" y="117113"/>
                  </a:lnTo>
                  <a:lnTo>
                    <a:pt x="0" y="127000"/>
                  </a:lnTo>
                  <a:lnTo>
                    <a:pt x="1996" y="136886"/>
                  </a:lnTo>
                  <a:lnTo>
                    <a:pt x="7439" y="144960"/>
                  </a:lnTo>
                  <a:lnTo>
                    <a:pt x="15513" y="150403"/>
                  </a:lnTo>
                  <a:lnTo>
                    <a:pt x="25450" y="152400"/>
                  </a:lnTo>
                  <a:lnTo>
                    <a:pt x="35337" y="150403"/>
                  </a:lnTo>
                  <a:lnTo>
                    <a:pt x="43411" y="144960"/>
                  </a:lnTo>
                  <a:lnTo>
                    <a:pt x="48854" y="136886"/>
                  </a:lnTo>
                  <a:lnTo>
                    <a:pt x="50850" y="127000"/>
                  </a:lnTo>
                  <a:lnTo>
                    <a:pt x="48854" y="117113"/>
                  </a:lnTo>
                  <a:lnTo>
                    <a:pt x="43411" y="109039"/>
                  </a:lnTo>
                  <a:lnTo>
                    <a:pt x="35337" y="103596"/>
                  </a:lnTo>
                  <a:lnTo>
                    <a:pt x="25400" y="101600"/>
                  </a:lnTo>
                  <a:close/>
                </a:path>
                <a:path w="2349500" h="254000">
                  <a:moveTo>
                    <a:pt x="127050" y="101600"/>
                  </a:moveTo>
                  <a:lnTo>
                    <a:pt x="117163" y="103596"/>
                  </a:lnTo>
                  <a:lnTo>
                    <a:pt x="109090" y="109039"/>
                  </a:lnTo>
                  <a:lnTo>
                    <a:pt x="103646" y="117113"/>
                  </a:lnTo>
                  <a:lnTo>
                    <a:pt x="101650" y="127000"/>
                  </a:lnTo>
                  <a:lnTo>
                    <a:pt x="103646" y="136886"/>
                  </a:lnTo>
                  <a:lnTo>
                    <a:pt x="109090" y="144960"/>
                  </a:lnTo>
                  <a:lnTo>
                    <a:pt x="117163" y="150403"/>
                  </a:lnTo>
                  <a:lnTo>
                    <a:pt x="127101" y="152400"/>
                  </a:lnTo>
                  <a:lnTo>
                    <a:pt x="136988" y="150403"/>
                  </a:lnTo>
                  <a:lnTo>
                    <a:pt x="145062" y="144960"/>
                  </a:lnTo>
                  <a:lnTo>
                    <a:pt x="150505" y="136886"/>
                  </a:lnTo>
                  <a:lnTo>
                    <a:pt x="152501" y="127000"/>
                  </a:lnTo>
                  <a:lnTo>
                    <a:pt x="150505" y="117113"/>
                  </a:lnTo>
                  <a:lnTo>
                    <a:pt x="145062" y="109039"/>
                  </a:lnTo>
                  <a:lnTo>
                    <a:pt x="136988" y="103596"/>
                  </a:lnTo>
                  <a:lnTo>
                    <a:pt x="127050" y="101600"/>
                  </a:lnTo>
                  <a:close/>
                </a:path>
                <a:path w="2349500" h="254000">
                  <a:moveTo>
                    <a:pt x="228701" y="101600"/>
                  </a:moveTo>
                  <a:lnTo>
                    <a:pt x="218814" y="103596"/>
                  </a:lnTo>
                  <a:lnTo>
                    <a:pt x="210740" y="109039"/>
                  </a:lnTo>
                  <a:lnTo>
                    <a:pt x="205297" y="117113"/>
                  </a:lnTo>
                  <a:lnTo>
                    <a:pt x="203301" y="127000"/>
                  </a:lnTo>
                  <a:lnTo>
                    <a:pt x="205297" y="136886"/>
                  </a:lnTo>
                  <a:lnTo>
                    <a:pt x="210740" y="144960"/>
                  </a:lnTo>
                  <a:lnTo>
                    <a:pt x="218814" y="150403"/>
                  </a:lnTo>
                  <a:lnTo>
                    <a:pt x="228752" y="152400"/>
                  </a:lnTo>
                  <a:lnTo>
                    <a:pt x="238639" y="150403"/>
                  </a:lnTo>
                  <a:lnTo>
                    <a:pt x="246713" y="144960"/>
                  </a:lnTo>
                  <a:lnTo>
                    <a:pt x="252156" y="136886"/>
                  </a:lnTo>
                  <a:lnTo>
                    <a:pt x="254152" y="127000"/>
                  </a:lnTo>
                  <a:lnTo>
                    <a:pt x="252156" y="117113"/>
                  </a:lnTo>
                  <a:lnTo>
                    <a:pt x="246713" y="109039"/>
                  </a:lnTo>
                  <a:lnTo>
                    <a:pt x="238639" y="103596"/>
                  </a:lnTo>
                  <a:lnTo>
                    <a:pt x="228701" y="101600"/>
                  </a:lnTo>
                  <a:close/>
                </a:path>
                <a:path w="2349500" h="254000">
                  <a:moveTo>
                    <a:pt x="330352" y="101600"/>
                  </a:moveTo>
                  <a:lnTo>
                    <a:pt x="320465" y="103596"/>
                  </a:lnTo>
                  <a:lnTo>
                    <a:pt x="312391" y="109039"/>
                  </a:lnTo>
                  <a:lnTo>
                    <a:pt x="306948" y="117113"/>
                  </a:lnTo>
                  <a:lnTo>
                    <a:pt x="304952" y="127000"/>
                  </a:lnTo>
                  <a:lnTo>
                    <a:pt x="306948" y="136886"/>
                  </a:lnTo>
                  <a:lnTo>
                    <a:pt x="312391" y="144960"/>
                  </a:lnTo>
                  <a:lnTo>
                    <a:pt x="320465" y="150403"/>
                  </a:lnTo>
                  <a:lnTo>
                    <a:pt x="330403" y="152400"/>
                  </a:lnTo>
                  <a:lnTo>
                    <a:pt x="340290" y="150403"/>
                  </a:lnTo>
                  <a:lnTo>
                    <a:pt x="348363" y="144960"/>
                  </a:lnTo>
                  <a:lnTo>
                    <a:pt x="353807" y="136886"/>
                  </a:lnTo>
                  <a:lnTo>
                    <a:pt x="355803" y="127000"/>
                  </a:lnTo>
                  <a:lnTo>
                    <a:pt x="353807" y="117113"/>
                  </a:lnTo>
                  <a:lnTo>
                    <a:pt x="348363" y="109039"/>
                  </a:lnTo>
                  <a:lnTo>
                    <a:pt x="340290" y="103596"/>
                  </a:lnTo>
                  <a:lnTo>
                    <a:pt x="330352" y="101600"/>
                  </a:lnTo>
                  <a:close/>
                </a:path>
                <a:path w="2349500" h="254000">
                  <a:moveTo>
                    <a:pt x="432003" y="101600"/>
                  </a:moveTo>
                  <a:lnTo>
                    <a:pt x="422116" y="103596"/>
                  </a:lnTo>
                  <a:lnTo>
                    <a:pt x="414042" y="109039"/>
                  </a:lnTo>
                  <a:lnTo>
                    <a:pt x="408599" y="117113"/>
                  </a:lnTo>
                  <a:lnTo>
                    <a:pt x="406603" y="127000"/>
                  </a:lnTo>
                  <a:lnTo>
                    <a:pt x="408599" y="136886"/>
                  </a:lnTo>
                  <a:lnTo>
                    <a:pt x="414042" y="144960"/>
                  </a:lnTo>
                  <a:lnTo>
                    <a:pt x="422116" y="150403"/>
                  </a:lnTo>
                  <a:lnTo>
                    <a:pt x="432053" y="152400"/>
                  </a:lnTo>
                  <a:lnTo>
                    <a:pt x="441940" y="150403"/>
                  </a:lnTo>
                  <a:lnTo>
                    <a:pt x="450014" y="144960"/>
                  </a:lnTo>
                  <a:lnTo>
                    <a:pt x="455457" y="136886"/>
                  </a:lnTo>
                  <a:lnTo>
                    <a:pt x="457453" y="127000"/>
                  </a:lnTo>
                  <a:lnTo>
                    <a:pt x="455457" y="117113"/>
                  </a:lnTo>
                  <a:lnTo>
                    <a:pt x="450014" y="109039"/>
                  </a:lnTo>
                  <a:lnTo>
                    <a:pt x="441940" y="103596"/>
                  </a:lnTo>
                  <a:lnTo>
                    <a:pt x="432003" y="101600"/>
                  </a:lnTo>
                  <a:close/>
                </a:path>
                <a:path w="2349500" h="254000">
                  <a:moveTo>
                    <a:pt x="533653" y="101600"/>
                  </a:moveTo>
                  <a:lnTo>
                    <a:pt x="523767" y="103596"/>
                  </a:lnTo>
                  <a:lnTo>
                    <a:pt x="515693" y="109039"/>
                  </a:lnTo>
                  <a:lnTo>
                    <a:pt x="510250" y="117113"/>
                  </a:lnTo>
                  <a:lnTo>
                    <a:pt x="508253" y="127000"/>
                  </a:lnTo>
                  <a:lnTo>
                    <a:pt x="510250" y="136886"/>
                  </a:lnTo>
                  <a:lnTo>
                    <a:pt x="515693" y="144960"/>
                  </a:lnTo>
                  <a:lnTo>
                    <a:pt x="523767" y="150403"/>
                  </a:lnTo>
                  <a:lnTo>
                    <a:pt x="533704" y="152400"/>
                  </a:lnTo>
                  <a:lnTo>
                    <a:pt x="543591" y="150403"/>
                  </a:lnTo>
                  <a:lnTo>
                    <a:pt x="551665" y="144960"/>
                  </a:lnTo>
                  <a:lnTo>
                    <a:pt x="557108" y="136886"/>
                  </a:lnTo>
                  <a:lnTo>
                    <a:pt x="559104" y="127000"/>
                  </a:lnTo>
                  <a:lnTo>
                    <a:pt x="557108" y="117113"/>
                  </a:lnTo>
                  <a:lnTo>
                    <a:pt x="551665" y="109039"/>
                  </a:lnTo>
                  <a:lnTo>
                    <a:pt x="543591" y="103596"/>
                  </a:lnTo>
                  <a:lnTo>
                    <a:pt x="533653" y="101600"/>
                  </a:lnTo>
                  <a:close/>
                </a:path>
                <a:path w="2349500" h="254000">
                  <a:moveTo>
                    <a:pt x="635304" y="101600"/>
                  </a:moveTo>
                  <a:lnTo>
                    <a:pt x="625417" y="103596"/>
                  </a:lnTo>
                  <a:lnTo>
                    <a:pt x="617344" y="109039"/>
                  </a:lnTo>
                  <a:lnTo>
                    <a:pt x="611900" y="117113"/>
                  </a:lnTo>
                  <a:lnTo>
                    <a:pt x="609904" y="127000"/>
                  </a:lnTo>
                  <a:lnTo>
                    <a:pt x="611900" y="136886"/>
                  </a:lnTo>
                  <a:lnTo>
                    <a:pt x="617344" y="144960"/>
                  </a:lnTo>
                  <a:lnTo>
                    <a:pt x="625417" y="150403"/>
                  </a:lnTo>
                  <a:lnTo>
                    <a:pt x="635355" y="152400"/>
                  </a:lnTo>
                  <a:lnTo>
                    <a:pt x="645242" y="150403"/>
                  </a:lnTo>
                  <a:lnTo>
                    <a:pt x="653316" y="144960"/>
                  </a:lnTo>
                  <a:lnTo>
                    <a:pt x="658759" y="136886"/>
                  </a:lnTo>
                  <a:lnTo>
                    <a:pt x="660755" y="127000"/>
                  </a:lnTo>
                  <a:lnTo>
                    <a:pt x="658759" y="117113"/>
                  </a:lnTo>
                  <a:lnTo>
                    <a:pt x="653316" y="109039"/>
                  </a:lnTo>
                  <a:lnTo>
                    <a:pt x="645242" y="103596"/>
                  </a:lnTo>
                  <a:lnTo>
                    <a:pt x="635304" y="101600"/>
                  </a:lnTo>
                  <a:close/>
                </a:path>
                <a:path w="2349500" h="254000">
                  <a:moveTo>
                    <a:pt x="736955" y="101600"/>
                  </a:moveTo>
                  <a:lnTo>
                    <a:pt x="727068" y="103596"/>
                  </a:lnTo>
                  <a:lnTo>
                    <a:pt x="718994" y="109039"/>
                  </a:lnTo>
                  <a:lnTo>
                    <a:pt x="713551" y="117113"/>
                  </a:lnTo>
                  <a:lnTo>
                    <a:pt x="711555" y="127000"/>
                  </a:lnTo>
                  <a:lnTo>
                    <a:pt x="713551" y="136886"/>
                  </a:lnTo>
                  <a:lnTo>
                    <a:pt x="718994" y="144960"/>
                  </a:lnTo>
                  <a:lnTo>
                    <a:pt x="727068" y="150403"/>
                  </a:lnTo>
                  <a:lnTo>
                    <a:pt x="737006" y="152400"/>
                  </a:lnTo>
                  <a:lnTo>
                    <a:pt x="746893" y="150403"/>
                  </a:lnTo>
                  <a:lnTo>
                    <a:pt x="754967" y="144960"/>
                  </a:lnTo>
                  <a:lnTo>
                    <a:pt x="760410" y="136886"/>
                  </a:lnTo>
                  <a:lnTo>
                    <a:pt x="762406" y="127000"/>
                  </a:lnTo>
                  <a:lnTo>
                    <a:pt x="760410" y="117113"/>
                  </a:lnTo>
                  <a:lnTo>
                    <a:pt x="754967" y="109039"/>
                  </a:lnTo>
                  <a:lnTo>
                    <a:pt x="746893" y="103596"/>
                  </a:lnTo>
                  <a:lnTo>
                    <a:pt x="736955" y="101600"/>
                  </a:lnTo>
                  <a:close/>
                </a:path>
                <a:path w="2349500" h="254000">
                  <a:moveTo>
                    <a:pt x="838606" y="101600"/>
                  </a:moveTo>
                  <a:lnTo>
                    <a:pt x="828719" y="103596"/>
                  </a:lnTo>
                  <a:lnTo>
                    <a:pt x="820645" y="109039"/>
                  </a:lnTo>
                  <a:lnTo>
                    <a:pt x="815202" y="117113"/>
                  </a:lnTo>
                  <a:lnTo>
                    <a:pt x="813206" y="127000"/>
                  </a:lnTo>
                  <a:lnTo>
                    <a:pt x="815202" y="136886"/>
                  </a:lnTo>
                  <a:lnTo>
                    <a:pt x="820645" y="144960"/>
                  </a:lnTo>
                  <a:lnTo>
                    <a:pt x="828719" y="150403"/>
                  </a:lnTo>
                  <a:lnTo>
                    <a:pt x="838657" y="152400"/>
                  </a:lnTo>
                  <a:lnTo>
                    <a:pt x="848544" y="150403"/>
                  </a:lnTo>
                  <a:lnTo>
                    <a:pt x="856617" y="144960"/>
                  </a:lnTo>
                  <a:lnTo>
                    <a:pt x="862061" y="136886"/>
                  </a:lnTo>
                  <a:lnTo>
                    <a:pt x="864057" y="127000"/>
                  </a:lnTo>
                  <a:lnTo>
                    <a:pt x="862061" y="117113"/>
                  </a:lnTo>
                  <a:lnTo>
                    <a:pt x="856617" y="109039"/>
                  </a:lnTo>
                  <a:lnTo>
                    <a:pt x="848544" y="103596"/>
                  </a:lnTo>
                  <a:lnTo>
                    <a:pt x="838606" y="101600"/>
                  </a:lnTo>
                  <a:close/>
                </a:path>
                <a:path w="2349500" h="254000">
                  <a:moveTo>
                    <a:pt x="940257" y="101600"/>
                  </a:moveTo>
                  <a:lnTo>
                    <a:pt x="930370" y="103596"/>
                  </a:lnTo>
                  <a:lnTo>
                    <a:pt x="922296" y="109039"/>
                  </a:lnTo>
                  <a:lnTo>
                    <a:pt x="916853" y="117113"/>
                  </a:lnTo>
                  <a:lnTo>
                    <a:pt x="914857" y="127000"/>
                  </a:lnTo>
                  <a:lnTo>
                    <a:pt x="916853" y="136886"/>
                  </a:lnTo>
                  <a:lnTo>
                    <a:pt x="922296" y="144960"/>
                  </a:lnTo>
                  <a:lnTo>
                    <a:pt x="930370" y="150403"/>
                  </a:lnTo>
                  <a:lnTo>
                    <a:pt x="940307" y="152400"/>
                  </a:lnTo>
                  <a:lnTo>
                    <a:pt x="950194" y="150403"/>
                  </a:lnTo>
                  <a:lnTo>
                    <a:pt x="958268" y="144960"/>
                  </a:lnTo>
                  <a:lnTo>
                    <a:pt x="963711" y="136886"/>
                  </a:lnTo>
                  <a:lnTo>
                    <a:pt x="965707" y="127000"/>
                  </a:lnTo>
                  <a:lnTo>
                    <a:pt x="963711" y="117113"/>
                  </a:lnTo>
                  <a:lnTo>
                    <a:pt x="958268" y="109039"/>
                  </a:lnTo>
                  <a:lnTo>
                    <a:pt x="950194" y="103596"/>
                  </a:lnTo>
                  <a:lnTo>
                    <a:pt x="940257" y="101600"/>
                  </a:lnTo>
                  <a:close/>
                </a:path>
                <a:path w="2349500" h="254000">
                  <a:moveTo>
                    <a:pt x="1041907" y="101600"/>
                  </a:moveTo>
                  <a:lnTo>
                    <a:pt x="1032021" y="103596"/>
                  </a:lnTo>
                  <a:lnTo>
                    <a:pt x="1023947" y="109039"/>
                  </a:lnTo>
                  <a:lnTo>
                    <a:pt x="1018504" y="117113"/>
                  </a:lnTo>
                  <a:lnTo>
                    <a:pt x="1016507" y="127000"/>
                  </a:lnTo>
                  <a:lnTo>
                    <a:pt x="1018504" y="136886"/>
                  </a:lnTo>
                  <a:lnTo>
                    <a:pt x="1023947" y="144960"/>
                  </a:lnTo>
                  <a:lnTo>
                    <a:pt x="1032021" y="150403"/>
                  </a:lnTo>
                  <a:lnTo>
                    <a:pt x="1041958" y="152400"/>
                  </a:lnTo>
                  <a:lnTo>
                    <a:pt x="1051845" y="150403"/>
                  </a:lnTo>
                  <a:lnTo>
                    <a:pt x="1059918" y="144960"/>
                  </a:lnTo>
                  <a:lnTo>
                    <a:pt x="1065362" y="136886"/>
                  </a:lnTo>
                  <a:lnTo>
                    <a:pt x="1067358" y="127000"/>
                  </a:lnTo>
                  <a:lnTo>
                    <a:pt x="1065362" y="117113"/>
                  </a:lnTo>
                  <a:lnTo>
                    <a:pt x="1059919" y="109039"/>
                  </a:lnTo>
                  <a:lnTo>
                    <a:pt x="1051845" y="103596"/>
                  </a:lnTo>
                  <a:lnTo>
                    <a:pt x="1041907" y="101600"/>
                  </a:lnTo>
                  <a:close/>
                </a:path>
                <a:path w="2349500" h="254000">
                  <a:moveTo>
                    <a:pt x="1143558" y="101600"/>
                  </a:moveTo>
                  <a:lnTo>
                    <a:pt x="1133671" y="103596"/>
                  </a:lnTo>
                  <a:lnTo>
                    <a:pt x="1125598" y="109039"/>
                  </a:lnTo>
                  <a:lnTo>
                    <a:pt x="1120154" y="117113"/>
                  </a:lnTo>
                  <a:lnTo>
                    <a:pt x="1118158" y="127000"/>
                  </a:lnTo>
                  <a:lnTo>
                    <a:pt x="1120154" y="136886"/>
                  </a:lnTo>
                  <a:lnTo>
                    <a:pt x="1125598" y="144960"/>
                  </a:lnTo>
                  <a:lnTo>
                    <a:pt x="1133671" y="150403"/>
                  </a:lnTo>
                  <a:lnTo>
                    <a:pt x="1143609" y="152400"/>
                  </a:lnTo>
                  <a:lnTo>
                    <a:pt x="1153496" y="150403"/>
                  </a:lnTo>
                  <a:lnTo>
                    <a:pt x="1161569" y="144960"/>
                  </a:lnTo>
                  <a:lnTo>
                    <a:pt x="1167013" y="136886"/>
                  </a:lnTo>
                  <a:lnTo>
                    <a:pt x="1169009" y="127000"/>
                  </a:lnTo>
                  <a:lnTo>
                    <a:pt x="1167013" y="117113"/>
                  </a:lnTo>
                  <a:lnTo>
                    <a:pt x="1161569" y="109039"/>
                  </a:lnTo>
                  <a:lnTo>
                    <a:pt x="1153496" y="103596"/>
                  </a:lnTo>
                  <a:lnTo>
                    <a:pt x="1143558" y="101600"/>
                  </a:lnTo>
                  <a:close/>
                </a:path>
                <a:path w="2349500" h="254000">
                  <a:moveTo>
                    <a:pt x="1245209" y="101600"/>
                  </a:moveTo>
                  <a:lnTo>
                    <a:pt x="1235322" y="103596"/>
                  </a:lnTo>
                  <a:lnTo>
                    <a:pt x="1227248" y="109039"/>
                  </a:lnTo>
                  <a:lnTo>
                    <a:pt x="1221805" y="117113"/>
                  </a:lnTo>
                  <a:lnTo>
                    <a:pt x="1219809" y="127000"/>
                  </a:lnTo>
                  <a:lnTo>
                    <a:pt x="1221805" y="136886"/>
                  </a:lnTo>
                  <a:lnTo>
                    <a:pt x="1227248" y="144960"/>
                  </a:lnTo>
                  <a:lnTo>
                    <a:pt x="1235322" y="150403"/>
                  </a:lnTo>
                  <a:lnTo>
                    <a:pt x="1245260" y="152400"/>
                  </a:lnTo>
                  <a:lnTo>
                    <a:pt x="1255146" y="150403"/>
                  </a:lnTo>
                  <a:lnTo>
                    <a:pt x="1263220" y="144960"/>
                  </a:lnTo>
                  <a:lnTo>
                    <a:pt x="1268664" y="136886"/>
                  </a:lnTo>
                  <a:lnTo>
                    <a:pt x="1270660" y="127000"/>
                  </a:lnTo>
                  <a:lnTo>
                    <a:pt x="1268664" y="117113"/>
                  </a:lnTo>
                  <a:lnTo>
                    <a:pt x="1263220" y="109039"/>
                  </a:lnTo>
                  <a:lnTo>
                    <a:pt x="1255146" y="103596"/>
                  </a:lnTo>
                  <a:lnTo>
                    <a:pt x="1245209" y="101600"/>
                  </a:lnTo>
                  <a:close/>
                </a:path>
                <a:path w="2349500" h="254000">
                  <a:moveTo>
                    <a:pt x="1346860" y="101600"/>
                  </a:moveTo>
                  <a:lnTo>
                    <a:pt x="1336973" y="103596"/>
                  </a:lnTo>
                  <a:lnTo>
                    <a:pt x="1328899" y="109039"/>
                  </a:lnTo>
                  <a:lnTo>
                    <a:pt x="1323456" y="117113"/>
                  </a:lnTo>
                  <a:lnTo>
                    <a:pt x="1321460" y="127000"/>
                  </a:lnTo>
                  <a:lnTo>
                    <a:pt x="1323456" y="136886"/>
                  </a:lnTo>
                  <a:lnTo>
                    <a:pt x="1328899" y="144960"/>
                  </a:lnTo>
                  <a:lnTo>
                    <a:pt x="1336973" y="150403"/>
                  </a:lnTo>
                  <a:lnTo>
                    <a:pt x="1346911" y="152400"/>
                  </a:lnTo>
                  <a:lnTo>
                    <a:pt x="1356797" y="150403"/>
                  </a:lnTo>
                  <a:lnTo>
                    <a:pt x="1364871" y="144960"/>
                  </a:lnTo>
                  <a:lnTo>
                    <a:pt x="1370315" y="136886"/>
                  </a:lnTo>
                  <a:lnTo>
                    <a:pt x="1372311" y="127000"/>
                  </a:lnTo>
                  <a:lnTo>
                    <a:pt x="1370315" y="117113"/>
                  </a:lnTo>
                  <a:lnTo>
                    <a:pt x="1364871" y="109039"/>
                  </a:lnTo>
                  <a:lnTo>
                    <a:pt x="1356797" y="103596"/>
                  </a:lnTo>
                  <a:lnTo>
                    <a:pt x="1346860" y="101600"/>
                  </a:lnTo>
                  <a:close/>
                </a:path>
                <a:path w="2349500" h="254000">
                  <a:moveTo>
                    <a:pt x="1448511" y="101600"/>
                  </a:moveTo>
                  <a:lnTo>
                    <a:pt x="1438624" y="103596"/>
                  </a:lnTo>
                  <a:lnTo>
                    <a:pt x="1430550" y="109039"/>
                  </a:lnTo>
                  <a:lnTo>
                    <a:pt x="1425107" y="117113"/>
                  </a:lnTo>
                  <a:lnTo>
                    <a:pt x="1423111" y="127000"/>
                  </a:lnTo>
                  <a:lnTo>
                    <a:pt x="1425107" y="136886"/>
                  </a:lnTo>
                  <a:lnTo>
                    <a:pt x="1430550" y="144960"/>
                  </a:lnTo>
                  <a:lnTo>
                    <a:pt x="1438624" y="150403"/>
                  </a:lnTo>
                  <a:lnTo>
                    <a:pt x="1448561" y="152400"/>
                  </a:lnTo>
                  <a:lnTo>
                    <a:pt x="1458448" y="150403"/>
                  </a:lnTo>
                  <a:lnTo>
                    <a:pt x="1466522" y="144960"/>
                  </a:lnTo>
                  <a:lnTo>
                    <a:pt x="1471965" y="136886"/>
                  </a:lnTo>
                  <a:lnTo>
                    <a:pt x="1473961" y="127000"/>
                  </a:lnTo>
                  <a:lnTo>
                    <a:pt x="1471965" y="117113"/>
                  </a:lnTo>
                  <a:lnTo>
                    <a:pt x="1466522" y="109039"/>
                  </a:lnTo>
                  <a:lnTo>
                    <a:pt x="1458448" y="103596"/>
                  </a:lnTo>
                  <a:lnTo>
                    <a:pt x="1448511" y="101600"/>
                  </a:lnTo>
                  <a:close/>
                </a:path>
                <a:path w="2349500" h="254000">
                  <a:moveTo>
                    <a:pt x="1550161" y="101600"/>
                  </a:moveTo>
                  <a:lnTo>
                    <a:pt x="1540275" y="103596"/>
                  </a:lnTo>
                  <a:lnTo>
                    <a:pt x="1532201" y="109039"/>
                  </a:lnTo>
                  <a:lnTo>
                    <a:pt x="1526758" y="117113"/>
                  </a:lnTo>
                  <a:lnTo>
                    <a:pt x="1524761" y="127000"/>
                  </a:lnTo>
                  <a:lnTo>
                    <a:pt x="1526758" y="136886"/>
                  </a:lnTo>
                  <a:lnTo>
                    <a:pt x="1532201" y="144960"/>
                  </a:lnTo>
                  <a:lnTo>
                    <a:pt x="1540275" y="150403"/>
                  </a:lnTo>
                  <a:lnTo>
                    <a:pt x="1550212" y="152400"/>
                  </a:lnTo>
                  <a:lnTo>
                    <a:pt x="1560099" y="150403"/>
                  </a:lnTo>
                  <a:lnTo>
                    <a:pt x="1568172" y="144960"/>
                  </a:lnTo>
                  <a:lnTo>
                    <a:pt x="1573616" y="136886"/>
                  </a:lnTo>
                  <a:lnTo>
                    <a:pt x="1575612" y="127000"/>
                  </a:lnTo>
                  <a:lnTo>
                    <a:pt x="1573616" y="117113"/>
                  </a:lnTo>
                  <a:lnTo>
                    <a:pt x="1568172" y="109039"/>
                  </a:lnTo>
                  <a:lnTo>
                    <a:pt x="1560099" y="103596"/>
                  </a:lnTo>
                  <a:lnTo>
                    <a:pt x="1550161" y="101600"/>
                  </a:lnTo>
                  <a:close/>
                </a:path>
                <a:path w="2349500" h="254000">
                  <a:moveTo>
                    <a:pt x="1651812" y="101600"/>
                  </a:moveTo>
                  <a:lnTo>
                    <a:pt x="1641925" y="103596"/>
                  </a:lnTo>
                  <a:lnTo>
                    <a:pt x="1633852" y="109039"/>
                  </a:lnTo>
                  <a:lnTo>
                    <a:pt x="1628408" y="117113"/>
                  </a:lnTo>
                  <a:lnTo>
                    <a:pt x="1626412" y="127000"/>
                  </a:lnTo>
                  <a:lnTo>
                    <a:pt x="1628408" y="136886"/>
                  </a:lnTo>
                  <a:lnTo>
                    <a:pt x="1633852" y="144960"/>
                  </a:lnTo>
                  <a:lnTo>
                    <a:pt x="1641925" y="150403"/>
                  </a:lnTo>
                  <a:lnTo>
                    <a:pt x="1651862" y="152400"/>
                  </a:lnTo>
                  <a:lnTo>
                    <a:pt x="1661749" y="150403"/>
                  </a:lnTo>
                  <a:lnTo>
                    <a:pt x="1669822" y="144960"/>
                  </a:lnTo>
                  <a:lnTo>
                    <a:pt x="1675266" y="136886"/>
                  </a:lnTo>
                  <a:lnTo>
                    <a:pt x="1677262" y="127000"/>
                  </a:lnTo>
                  <a:lnTo>
                    <a:pt x="1675266" y="117113"/>
                  </a:lnTo>
                  <a:lnTo>
                    <a:pt x="1669822" y="109039"/>
                  </a:lnTo>
                  <a:lnTo>
                    <a:pt x="1661749" y="103596"/>
                  </a:lnTo>
                  <a:lnTo>
                    <a:pt x="1651812" y="101600"/>
                  </a:lnTo>
                  <a:close/>
                </a:path>
                <a:path w="2349500" h="254000">
                  <a:moveTo>
                    <a:pt x="1753462" y="101600"/>
                  </a:moveTo>
                  <a:lnTo>
                    <a:pt x="1743575" y="103596"/>
                  </a:lnTo>
                  <a:lnTo>
                    <a:pt x="1735502" y="109039"/>
                  </a:lnTo>
                  <a:lnTo>
                    <a:pt x="1730058" y="117113"/>
                  </a:lnTo>
                  <a:lnTo>
                    <a:pt x="1728062" y="127000"/>
                  </a:lnTo>
                  <a:lnTo>
                    <a:pt x="1730058" y="136886"/>
                  </a:lnTo>
                  <a:lnTo>
                    <a:pt x="1735502" y="144960"/>
                  </a:lnTo>
                  <a:lnTo>
                    <a:pt x="1743575" y="150403"/>
                  </a:lnTo>
                  <a:lnTo>
                    <a:pt x="1753513" y="152400"/>
                  </a:lnTo>
                  <a:lnTo>
                    <a:pt x="1763400" y="150403"/>
                  </a:lnTo>
                  <a:lnTo>
                    <a:pt x="1771473" y="144960"/>
                  </a:lnTo>
                  <a:lnTo>
                    <a:pt x="1776917" y="136886"/>
                  </a:lnTo>
                  <a:lnTo>
                    <a:pt x="1778913" y="127000"/>
                  </a:lnTo>
                  <a:lnTo>
                    <a:pt x="1776917" y="117113"/>
                  </a:lnTo>
                  <a:lnTo>
                    <a:pt x="1771473" y="109039"/>
                  </a:lnTo>
                  <a:lnTo>
                    <a:pt x="1763400" y="103596"/>
                  </a:lnTo>
                  <a:lnTo>
                    <a:pt x="1753462" y="101600"/>
                  </a:lnTo>
                  <a:close/>
                </a:path>
                <a:path w="2349500" h="254000">
                  <a:moveTo>
                    <a:pt x="1855113" y="101600"/>
                  </a:moveTo>
                  <a:lnTo>
                    <a:pt x="1845226" y="103596"/>
                  </a:lnTo>
                  <a:lnTo>
                    <a:pt x="1837152" y="109039"/>
                  </a:lnTo>
                  <a:lnTo>
                    <a:pt x="1831709" y="117113"/>
                  </a:lnTo>
                  <a:lnTo>
                    <a:pt x="1829713" y="127000"/>
                  </a:lnTo>
                  <a:lnTo>
                    <a:pt x="1831709" y="136886"/>
                  </a:lnTo>
                  <a:lnTo>
                    <a:pt x="1837152" y="144960"/>
                  </a:lnTo>
                  <a:lnTo>
                    <a:pt x="1845226" y="150403"/>
                  </a:lnTo>
                  <a:lnTo>
                    <a:pt x="1855163" y="152400"/>
                  </a:lnTo>
                  <a:lnTo>
                    <a:pt x="1865050" y="150403"/>
                  </a:lnTo>
                  <a:lnTo>
                    <a:pt x="1873124" y="144960"/>
                  </a:lnTo>
                  <a:lnTo>
                    <a:pt x="1878567" y="136886"/>
                  </a:lnTo>
                  <a:lnTo>
                    <a:pt x="1880563" y="127000"/>
                  </a:lnTo>
                  <a:lnTo>
                    <a:pt x="1878567" y="117113"/>
                  </a:lnTo>
                  <a:lnTo>
                    <a:pt x="1873124" y="109039"/>
                  </a:lnTo>
                  <a:lnTo>
                    <a:pt x="1865050" y="103596"/>
                  </a:lnTo>
                  <a:lnTo>
                    <a:pt x="1855113" y="101600"/>
                  </a:lnTo>
                  <a:close/>
                </a:path>
                <a:path w="2349500" h="254000">
                  <a:moveTo>
                    <a:pt x="1956763" y="101600"/>
                  </a:moveTo>
                  <a:lnTo>
                    <a:pt x="1946877" y="103596"/>
                  </a:lnTo>
                  <a:lnTo>
                    <a:pt x="1938803" y="109039"/>
                  </a:lnTo>
                  <a:lnTo>
                    <a:pt x="1933360" y="117113"/>
                  </a:lnTo>
                  <a:lnTo>
                    <a:pt x="1931363" y="127000"/>
                  </a:lnTo>
                  <a:lnTo>
                    <a:pt x="1933360" y="136886"/>
                  </a:lnTo>
                  <a:lnTo>
                    <a:pt x="1938803" y="144960"/>
                  </a:lnTo>
                  <a:lnTo>
                    <a:pt x="1946877" y="150403"/>
                  </a:lnTo>
                  <a:lnTo>
                    <a:pt x="1956814" y="152400"/>
                  </a:lnTo>
                  <a:lnTo>
                    <a:pt x="1966701" y="150403"/>
                  </a:lnTo>
                  <a:lnTo>
                    <a:pt x="1974775" y="144960"/>
                  </a:lnTo>
                  <a:lnTo>
                    <a:pt x="1980218" y="136886"/>
                  </a:lnTo>
                  <a:lnTo>
                    <a:pt x="1982214" y="127000"/>
                  </a:lnTo>
                  <a:lnTo>
                    <a:pt x="1980218" y="117113"/>
                  </a:lnTo>
                  <a:lnTo>
                    <a:pt x="1974775" y="109039"/>
                  </a:lnTo>
                  <a:lnTo>
                    <a:pt x="1966701" y="103596"/>
                  </a:lnTo>
                  <a:lnTo>
                    <a:pt x="1956763" y="101600"/>
                  </a:lnTo>
                  <a:close/>
                </a:path>
                <a:path w="2349500" h="254000">
                  <a:moveTo>
                    <a:pt x="2058414" y="101600"/>
                  </a:moveTo>
                  <a:lnTo>
                    <a:pt x="2048528" y="103596"/>
                  </a:lnTo>
                  <a:lnTo>
                    <a:pt x="2040454" y="109039"/>
                  </a:lnTo>
                  <a:lnTo>
                    <a:pt x="2035010" y="117113"/>
                  </a:lnTo>
                  <a:lnTo>
                    <a:pt x="2033014" y="127000"/>
                  </a:lnTo>
                  <a:lnTo>
                    <a:pt x="2035010" y="136886"/>
                  </a:lnTo>
                  <a:lnTo>
                    <a:pt x="2040454" y="144960"/>
                  </a:lnTo>
                  <a:lnTo>
                    <a:pt x="2048528" y="150403"/>
                  </a:lnTo>
                  <a:lnTo>
                    <a:pt x="2058465" y="152400"/>
                  </a:lnTo>
                  <a:lnTo>
                    <a:pt x="2068352" y="150403"/>
                  </a:lnTo>
                  <a:lnTo>
                    <a:pt x="2076426" y="144960"/>
                  </a:lnTo>
                  <a:lnTo>
                    <a:pt x="2081869" y="136886"/>
                  </a:lnTo>
                  <a:lnTo>
                    <a:pt x="2083865" y="127000"/>
                  </a:lnTo>
                  <a:lnTo>
                    <a:pt x="2081869" y="117113"/>
                  </a:lnTo>
                  <a:lnTo>
                    <a:pt x="2076426" y="109039"/>
                  </a:lnTo>
                  <a:lnTo>
                    <a:pt x="2068352" y="103596"/>
                  </a:lnTo>
                  <a:lnTo>
                    <a:pt x="2058414" y="101600"/>
                  </a:lnTo>
                  <a:close/>
                </a:path>
                <a:path w="2349500" h="254000">
                  <a:moveTo>
                    <a:pt x="2160065" y="101600"/>
                  </a:moveTo>
                  <a:lnTo>
                    <a:pt x="2150179" y="103596"/>
                  </a:lnTo>
                  <a:lnTo>
                    <a:pt x="2142105" y="109039"/>
                  </a:lnTo>
                  <a:lnTo>
                    <a:pt x="2136661" y="117113"/>
                  </a:lnTo>
                  <a:lnTo>
                    <a:pt x="2134665" y="127000"/>
                  </a:lnTo>
                  <a:lnTo>
                    <a:pt x="2136661" y="136886"/>
                  </a:lnTo>
                  <a:lnTo>
                    <a:pt x="2142105" y="144960"/>
                  </a:lnTo>
                  <a:lnTo>
                    <a:pt x="2150179" y="150403"/>
                  </a:lnTo>
                  <a:lnTo>
                    <a:pt x="2160116" y="152400"/>
                  </a:lnTo>
                  <a:lnTo>
                    <a:pt x="2170003" y="150403"/>
                  </a:lnTo>
                  <a:lnTo>
                    <a:pt x="2178076" y="144960"/>
                  </a:lnTo>
                  <a:lnTo>
                    <a:pt x="2183520" y="136886"/>
                  </a:lnTo>
                  <a:lnTo>
                    <a:pt x="2185516" y="127000"/>
                  </a:lnTo>
                  <a:lnTo>
                    <a:pt x="2183520" y="117113"/>
                  </a:lnTo>
                  <a:lnTo>
                    <a:pt x="2178076" y="109039"/>
                  </a:lnTo>
                  <a:lnTo>
                    <a:pt x="2170003" y="103596"/>
                  </a:lnTo>
                  <a:lnTo>
                    <a:pt x="2160065" y="101600"/>
                  </a:lnTo>
                  <a:close/>
                </a:path>
                <a:path w="2349500" h="254000">
                  <a:moveTo>
                    <a:pt x="2197101" y="0"/>
                  </a:moveTo>
                  <a:lnTo>
                    <a:pt x="2197101" y="254000"/>
                  </a:lnTo>
                  <a:lnTo>
                    <a:pt x="2349501" y="127000"/>
                  </a:lnTo>
                  <a:lnTo>
                    <a:pt x="2197101" y="0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91402" y="4084821"/>
              <a:ext cx="421398" cy="438518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2927350" y="4284073"/>
              <a:ext cx="1416050" cy="254000"/>
            </a:xfrm>
            <a:custGeom>
              <a:avLst/>
              <a:gdLst/>
              <a:ahLst/>
              <a:cxnLst/>
              <a:rect l="l" t="t" r="r" b="b"/>
              <a:pathLst>
                <a:path w="1416050" h="254000">
                  <a:moveTo>
                    <a:pt x="25400" y="101600"/>
                  </a:moveTo>
                  <a:lnTo>
                    <a:pt x="15513" y="103596"/>
                  </a:lnTo>
                  <a:lnTo>
                    <a:pt x="7439" y="109039"/>
                  </a:lnTo>
                  <a:lnTo>
                    <a:pt x="1996" y="117113"/>
                  </a:lnTo>
                  <a:lnTo>
                    <a:pt x="0" y="127000"/>
                  </a:lnTo>
                  <a:lnTo>
                    <a:pt x="1996" y="136886"/>
                  </a:lnTo>
                  <a:lnTo>
                    <a:pt x="7439" y="144960"/>
                  </a:lnTo>
                  <a:lnTo>
                    <a:pt x="15513" y="150403"/>
                  </a:lnTo>
                  <a:lnTo>
                    <a:pt x="25450" y="152400"/>
                  </a:lnTo>
                  <a:lnTo>
                    <a:pt x="35337" y="150403"/>
                  </a:lnTo>
                  <a:lnTo>
                    <a:pt x="43411" y="144960"/>
                  </a:lnTo>
                  <a:lnTo>
                    <a:pt x="48854" y="136886"/>
                  </a:lnTo>
                  <a:lnTo>
                    <a:pt x="50850" y="127000"/>
                  </a:lnTo>
                  <a:lnTo>
                    <a:pt x="48854" y="117113"/>
                  </a:lnTo>
                  <a:lnTo>
                    <a:pt x="43411" y="109039"/>
                  </a:lnTo>
                  <a:lnTo>
                    <a:pt x="35337" y="103596"/>
                  </a:lnTo>
                  <a:lnTo>
                    <a:pt x="25400" y="101600"/>
                  </a:lnTo>
                  <a:close/>
                </a:path>
                <a:path w="1416050" h="254000">
                  <a:moveTo>
                    <a:pt x="127050" y="101600"/>
                  </a:moveTo>
                  <a:lnTo>
                    <a:pt x="117163" y="103596"/>
                  </a:lnTo>
                  <a:lnTo>
                    <a:pt x="109090" y="109039"/>
                  </a:lnTo>
                  <a:lnTo>
                    <a:pt x="103646" y="117113"/>
                  </a:lnTo>
                  <a:lnTo>
                    <a:pt x="101650" y="127000"/>
                  </a:lnTo>
                  <a:lnTo>
                    <a:pt x="103646" y="136886"/>
                  </a:lnTo>
                  <a:lnTo>
                    <a:pt x="109090" y="144960"/>
                  </a:lnTo>
                  <a:lnTo>
                    <a:pt x="117163" y="150403"/>
                  </a:lnTo>
                  <a:lnTo>
                    <a:pt x="127101" y="152400"/>
                  </a:lnTo>
                  <a:lnTo>
                    <a:pt x="136988" y="150403"/>
                  </a:lnTo>
                  <a:lnTo>
                    <a:pt x="145062" y="144960"/>
                  </a:lnTo>
                  <a:lnTo>
                    <a:pt x="150505" y="136886"/>
                  </a:lnTo>
                  <a:lnTo>
                    <a:pt x="152501" y="127000"/>
                  </a:lnTo>
                  <a:lnTo>
                    <a:pt x="150505" y="117113"/>
                  </a:lnTo>
                  <a:lnTo>
                    <a:pt x="145062" y="109039"/>
                  </a:lnTo>
                  <a:lnTo>
                    <a:pt x="136988" y="103596"/>
                  </a:lnTo>
                  <a:lnTo>
                    <a:pt x="127050" y="101600"/>
                  </a:lnTo>
                  <a:close/>
                </a:path>
                <a:path w="1416050" h="254000">
                  <a:moveTo>
                    <a:pt x="228701" y="101600"/>
                  </a:moveTo>
                  <a:lnTo>
                    <a:pt x="218814" y="103596"/>
                  </a:lnTo>
                  <a:lnTo>
                    <a:pt x="210740" y="109039"/>
                  </a:lnTo>
                  <a:lnTo>
                    <a:pt x="205297" y="117113"/>
                  </a:lnTo>
                  <a:lnTo>
                    <a:pt x="203301" y="127000"/>
                  </a:lnTo>
                  <a:lnTo>
                    <a:pt x="205297" y="136886"/>
                  </a:lnTo>
                  <a:lnTo>
                    <a:pt x="210740" y="144960"/>
                  </a:lnTo>
                  <a:lnTo>
                    <a:pt x="218814" y="150403"/>
                  </a:lnTo>
                  <a:lnTo>
                    <a:pt x="228752" y="152400"/>
                  </a:lnTo>
                  <a:lnTo>
                    <a:pt x="238639" y="150403"/>
                  </a:lnTo>
                  <a:lnTo>
                    <a:pt x="246713" y="144960"/>
                  </a:lnTo>
                  <a:lnTo>
                    <a:pt x="252156" y="136886"/>
                  </a:lnTo>
                  <a:lnTo>
                    <a:pt x="254152" y="127000"/>
                  </a:lnTo>
                  <a:lnTo>
                    <a:pt x="252156" y="117113"/>
                  </a:lnTo>
                  <a:lnTo>
                    <a:pt x="246713" y="109039"/>
                  </a:lnTo>
                  <a:lnTo>
                    <a:pt x="238639" y="103596"/>
                  </a:lnTo>
                  <a:lnTo>
                    <a:pt x="228701" y="101600"/>
                  </a:lnTo>
                  <a:close/>
                </a:path>
                <a:path w="1416050" h="254000">
                  <a:moveTo>
                    <a:pt x="330352" y="101600"/>
                  </a:moveTo>
                  <a:lnTo>
                    <a:pt x="320465" y="103596"/>
                  </a:lnTo>
                  <a:lnTo>
                    <a:pt x="312391" y="109039"/>
                  </a:lnTo>
                  <a:lnTo>
                    <a:pt x="306948" y="117113"/>
                  </a:lnTo>
                  <a:lnTo>
                    <a:pt x="304952" y="127000"/>
                  </a:lnTo>
                  <a:lnTo>
                    <a:pt x="306948" y="136886"/>
                  </a:lnTo>
                  <a:lnTo>
                    <a:pt x="312391" y="144960"/>
                  </a:lnTo>
                  <a:lnTo>
                    <a:pt x="320465" y="150403"/>
                  </a:lnTo>
                  <a:lnTo>
                    <a:pt x="330403" y="152400"/>
                  </a:lnTo>
                  <a:lnTo>
                    <a:pt x="340290" y="150403"/>
                  </a:lnTo>
                  <a:lnTo>
                    <a:pt x="348363" y="144960"/>
                  </a:lnTo>
                  <a:lnTo>
                    <a:pt x="353807" y="136886"/>
                  </a:lnTo>
                  <a:lnTo>
                    <a:pt x="355803" y="127000"/>
                  </a:lnTo>
                  <a:lnTo>
                    <a:pt x="353807" y="117113"/>
                  </a:lnTo>
                  <a:lnTo>
                    <a:pt x="348363" y="109039"/>
                  </a:lnTo>
                  <a:lnTo>
                    <a:pt x="340290" y="103596"/>
                  </a:lnTo>
                  <a:lnTo>
                    <a:pt x="330352" y="101600"/>
                  </a:lnTo>
                  <a:close/>
                </a:path>
                <a:path w="1416050" h="254000">
                  <a:moveTo>
                    <a:pt x="432003" y="101600"/>
                  </a:moveTo>
                  <a:lnTo>
                    <a:pt x="422116" y="103596"/>
                  </a:lnTo>
                  <a:lnTo>
                    <a:pt x="414042" y="109039"/>
                  </a:lnTo>
                  <a:lnTo>
                    <a:pt x="408599" y="117113"/>
                  </a:lnTo>
                  <a:lnTo>
                    <a:pt x="406603" y="127000"/>
                  </a:lnTo>
                  <a:lnTo>
                    <a:pt x="408599" y="136886"/>
                  </a:lnTo>
                  <a:lnTo>
                    <a:pt x="414042" y="144960"/>
                  </a:lnTo>
                  <a:lnTo>
                    <a:pt x="422116" y="150403"/>
                  </a:lnTo>
                  <a:lnTo>
                    <a:pt x="432053" y="152400"/>
                  </a:lnTo>
                  <a:lnTo>
                    <a:pt x="441940" y="150403"/>
                  </a:lnTo>
                  <a:lnTo>
                    <a:pt x="450014" y="144960"/>
                  </a:lnTo>
                  <a:lnTo>
                    <a:pt x="455457" y="136886"/>
                  </a:lnTo>
                  <a:lnTo>
                    <a:pt x="457453" y="127000"/>
                  </a:lnTo>
                  <a:lnTo>
                    <a:pt x="455457" y="117113"/>
                  </a:lnTo>
                  <a:lnTo>
                    <a:pt x="450014" y="109039"/>
                  </a:lnTo>
                  <a:lnTo>
                    <a:pt x="441940" y="103596"/>
                  </a:lnTo>
                  <a:lnTo>
                    <a:pt x="432003" y="101600"/>
                  </a:lnTo>
                  <a:close/>
                </a:path>
                <a:path w="1416050" h="254000">
                  <a:moveTo>
                    <a:pt x="533653" y="101600"/>
                  </a:moveTo>
                  <a:lnTo>
                    <a:pt x="523767" y="103596"/>
                  </a:lnTo>
                  <a:lnTo>
                    <a:pt x="515693" y="109039"/>
                  </a:lnTo>
                  <a:lnTo>
                    <a:pt x="510250" y="117113"/>
                  </a:lnTo>
                  <a:lnTo>
                    <a:pt x="508253" y="127000"/>
                  </a:lnTo>
                  <a:lnTo>
                    <a:pt x="510250" y="136886"/>
                  </a:lnTo>
                  <a:lnTo>
                    <a:pt x="515693" y="144960"/>
                  </a:lnTo>
                  <a:lnTo>
                    <a:pt x="523767" y="150403"/>
                  </a:lnTo>
                  <a:lnTo>
                    <a:pt x="533704" y="152400"/>
                  </a:lnTo>
                  <a:lnTo>
                    <a:pt x="543591" y="150403"/>
                  </a:lnTo>
                  <a:lnTo>
                    <a:pt x="551665" y="144960"/>
                  </a:lnTo>
                  <a:lnTo>
                    <a:pt x="557108" y="136886"/>
                  </a:lnTo>
                  <a:lnTo>
                    <a:pt x="559104" y="127000"/>
                  </a:lnTo>
                  <a:lnTo>
                    <a:pt x="557108" y="117113"/>
                  </a:lnTo>
                  <a:lnTo>
                    <a:pt x="551665" y="109039"/>
                  </a:lnTo>
                  <a:lnTo>
                    <a:pt x="543591" y="103596"/>
                  </a:lnTo>
                  <a:lnTo>
                    <a:pt x="533653" y="101600"/>
                  </a:lnTo>
                  <a:close/>
                </a:path>
                <a:path w="1416050" h="254000">
                  <a:moveTo>
                    <a:pt x="635304" y="101600"/>
                  </a:moveTo>
                  <a:lnTo>
                    <a:pt x="625417" y="103596"/>
                  </a:lnTo>
                  <a:lnTo>
                    <a:pt x="617344" y="109039"/>
                  </a:lnTo>
                  <a:lnTo>
                    <a:pt x="611900" y="117113"/>
                  </a:lnTo>
                  <a:lnTo>
                    <a:pt x="609904" y="127000"/>
                  </a:lnTo>
                  <a:lnTo>
                    <a:pt x="611900" y="136886"/>
                  </a:lnTo>
                  <a:lnTo>
                    <a:pt x="617344" y="144960"/>
                  </a:lnTo>
                  <a:lnTo>
                    <a:pt x="625417" y="150403"/>
                  </a:lnTo>
                  <a:lnTo>
                    <a:pt x="635355" y="152400"/>
                  </a:lnTo>
                  <a:lnTo>
                    <a:pt x="645242" y="150403"/>
                  </a:lnTo>
                  <a:lnTo>
                    <a:pt x="653316" y="144960"/>
                  </a:lnTo>
                  <a:lnTo>
                    <a:pt x="658759" y="136886"/>
                  </a:lnTo>
                  <a:lnTo>
                    <a:pt x="660755" y="127000"/>
                  </a:lnTo>
                  <a:lnTo>
                    <a:pt x="658759" y="117113"/>
                  </a:lnTo>
                  <a:lnTo>
                    <a:pt x="653316" y="109039"/>
                  </a:lnTo>
                  <a:lnTo>
                    <a:pt x="645242" y="103596"/>
                  </a:lnTo>
                  <a:lnTo>
                    <a:pt x="635304" y="101600"/>
                  </a:lnTo>
                  <a:close/>
                </a:path>
                <a:path w="1416050" h="254000">
                  <a:moveTo>
                    <a:pt x="736955" y="101600"/>
                  </a:moveTo>
                  <a:lnTo>
                    <a:pt x="727068" y="103596"/>
                  </a:lnTo>
                  <a:lnTo>
                    <a:pt x="718994" y="109039"/>
                  </a:lnTo>
                  <a:lnTo>
                    <a:pt x="713551" y="117113"/>
                  </a:lnTo>
                  <a:lnTo>
                    <a:pt x="711555" y="127000"/>
                  </a:lnTo>
                  <a:lnTo>
                    <a:pt x="713551" y="136886"/>
                  </a:lnTo>
                  <a:lnTo>
                    <a:pt x="718994" y="144960"/>
                  </a:lnTo>
                  <a:lnTo>
                    <a:pt x="727068" y="150403"/>
                  </a:lnTo>
                  <a:lnTo>
                    <a:pt x="737006" y="152400"/>
                  </a:lnTo>
                  <a:lnTo>
                    <a:pt x="746893" y="150403"/>
                  </a:lnTo>
                  <a:lnTo>
                    <a:pt x="754967" y="144960"/>
                  </a:lnTo>
                  <a:lnTo>
                    <a:pt x="760410" y="136886"/>
                  </a:lnTo>
                  <a:lnTo>
                    <a:pt x="762406" y="127000"/>
                  </a:lnTo>
                  <a:lnTo>
                    <a:pt x="760410" y="117113"/>
                  </a:lnTo>
                  <a:lnTo>
                    <a:pt x="754967" y="109039"/>
                  </a:lnTo>
                  <a:lnTo>
                    <a:pt x="746893" y="103596"/>
                  </a:lnTo>
                  <a:lnTo>
                    <a:pt x="736955" y="101600"/>
                  </a:lnTo>
                  <a:close/>
                </a:path>
                <a:path w="1416050" h="254000">
                  <a:moveTo>
                    <a:pt x="838606" y="101600"/>
                  </a:moveTo>
                  <a:lnTo>
                    <a:pt x="828719" y="103596"/>
                  </a:lnTo>
                  <a:lnTo>
                    <a:pt x="820645" y="109039"/>
                  </a:lnTo>
                  <a:lnTo>
                    <a:pt x="815202" y="117113"/>
                  </a:lnTo>
                  <a:lnTo>
                    <a:pt x="813206" y="127000"/>
                  </a:lnTo>
                  <a:lnTo>
                    <a:pt x="815202" y="136886"/>
                  </a:lnTo>
                  <a:lnTo>
                    <a:pt x="820645" y="144960"/>
                  </a:lnTo>
                  <a:lnTo>
                    <a:pt x="828719" y="150403"/>
                  </a:lnTo>
                  <a:lnTo>
                    <a:pt x="838657" y="152400"/>
                  </a:lnTo>
                  <a:lnTo>
                    <a:pt x="848544" y="150403"/>
                  </a:lnTo>
                  <a:lnTo>
                    <a:pt x="856617" y="144960"/>
                  </a:lnTo>
                  <a:lnTo>
                    <a:pt x="862061" y="136886"/>
                  </a:lnTo>
                  <a:lnTo>
                    <a:pt x="864057" y="127000"/>
                  </a:lnTo>
                  <a:lnTo>
                    <a:pt x="862061" y="117113"/>
                  </a:lnTo>
                  <a:lnTo>
                    <a:pt x="856617" y="109039"/>
                  </a:lnTo>
                  <a:lnTo>
                    <a:pt x="848544" y="103596"/>
                  </a:lnTo>
                  <a:lnTo>
                    <a:pt x="838606" y="101600"/>
                  </a:lnTo>
                  <a:close/>
                </a:path>
                <a:path w="1416050" h="254000">
                  <a:moveTo>
                    <a:pt x="940257" y="101600"/>
                  </a:moveTo>
                  <a:lnTo>
                    <a:pt x="930369" y="103596"/>
                  </a:lnTo>
                  <a:lnTo>
                    <a:pt x="922296" y="109039"/>
                  </a:lnTo>
                  <a:lnTo>
                    <a:pt x="916853" y="117113"/>
                  </a:lnTo>
                  <a:lnTo>
                    <a:pt x="914857" y="127000"/>
                  </a:lnTo>
                  <a:lnTo>
                    <a:pt x="916853" y="136886"/>
                  </a:lnTo>
                  <a:lnTo>
                    <a:pt x="922296" y="144960"/>
                  </a:lnTo>
                  <a:lnTo>
                    <a:pt x="930370" y="150403"/>
                  </a:lnTo>
                  <a:lnTo>
                    <a:pt x="940308" y="152400"/>
                  </a:lnTo>
                  <a:lnTo>
                    <a:pt x="950194" y="150403"/>
                  </a:lnTo>
                  <a:lnTo>
                    <a:pt x="958268" y="144960"/>
                  </a:lnTo>
                  <a:lnTo>
                    <a:pt x="963711" y="136886"/>
                  </a:lnTo>
                  <a:lnTo>
                    <a:pt x="965708" y="127000"/>
                  </a:lnTo>
                  <a:lnTo>
                    <a:pt x="963711" y="117113"/>
                  </a:lnTo>
                  <a:lnTo>
                    <a:pt x="958268" y="109039"/>
                  </a:lnTo>
                  <a:lnTo>
                    <a:pt x="950194" y="103596"/>
                  </a:lnTo>
                  <a:lnTo>
                    <a:pt x="940257" y="101600"/>
                  </a:lnTo>
                  <a:close/>
                </a:path>
                <a:path w="1416050" h="254000">
                  <a:moveTo>
                    <a:pt x="1041908" y="101600"/>
                  </a:moveTo>
                  <a:lnTo>
                    <a:pt x="1032021" y="103596"/>
                  </a:lnTo>
                  <a:lnTo>
                    <a:pt x="1023947" y="109039"/>
                  </a:lnTo>
                  <a:lnTo>
                    <a:pt x="1018504" y="117113"/>
                  </a:lnTo>
                  <a:lnTo>
                    <a:pt x="1016508" y="127000"/>
                  </a:lnTo>
                  <a:lnTo>
                    <a:pt x="1018504" y="136886"/>
                  </a:lnTo>
                  <a:lnTo>
                    <a:pt x="1023947" y="144960"/>
                  </a:lnTo>
                  <a:lnTo>
                    <a:pt x="1032021" y="150403"/>
                  </a:lnTo>
                  <a:lnTo>
                    <a:pt x="1041958" y="152400"/>
                  </a:lnTo>
                  <a:lnTo>
                    <a:pt x="1051845" y="150403"/>
                  </a:lnTo>
                  <a:lnTo>
                    <a:pt x="1059919" y="144960"/>
                  </a:lnTo>
                  <a:lnTo>
                    <a:pt x="1065362" y="136886"/>
                  </a:lnTo>
                  <a:lnTo>
                    <a:pt x="1067358" y="127000"/>
                  </a:lnTo>
                  <a:lnTo>
                    <a:pt x="1065362" y="117113"/>
                  </a:lnTo>
                  <a:lnTo>
                    <a:pt x="1059919" y="109039"/>
                  </a:lnTo>
                  <a:lnTo>
                    <a:pt x="1051845" y="103596"/>
                  </a:lnTo>
                  <a:lnTo>
                    <a:pt x="1041908" y="101600"/>
                  </a:lnTo>
                  <a:close/>
                </a:path>
                <a:path w="1416050" h="254000">
                  <a:moveTo>
                    <a:pt x="1143558" y="101600"/>
                  </a:moveTo>
                  <a:lnTo>
                    <a:pt x="1133671" y="103596"/>
                  </a:lnTo>
                  <a:lnTo>
                    <a:pt x="1125598" y="109039"/>
                  </a:lnTo>
                  <a:lnTo>
                    <a:pt x="1120154" y="117113"/>
                  </a:lnTo>
                  <a:lnTo>
                    <a:pt x="1118158" y="127000"/>
                  </a:lnTo>
                  <a:lnTo>
                    <a:pt x="1120154" y="136886"/>
                  </a:lnTo>
                  <a:lnTo>
                    <a:pt x="1125598" y="144960"/>
                  </a:lnTo>
                  <a:lnTo>
                    <a:pt x="1133671" y="150403"/>
                  </a:lnTo>
                  <a:lnTo>
                    <a:pt x="1143609" y="152400"/>
                  </a:lnTo>
                  <a:lnTo>
                    <a:pt x="1153496" y="150403"/>
                  </a:lnTo>
                  <a:lnTo>
                    <a:pt x="1161570" y="144960"/>
                  </a:lnTo>
                  <a:lnTo>
                    <a:pt x="1167013" y="136886"/>
                  </a:lnTo>
                  <a:lnTo>
                    <a:pt x="1169009" y="127000"/>
                  </a:lnTo>
                  <a:lnTo>
                    <a:pt x="1167013" y="117113"/>
                  </a:lnTo>
                  <a:lnTo>
                    <a:pt x="1161570" y="109039"/>
                  </a:lnTo>
                  <a:lnTo>
                    <a:pt x="1153496" y="103596"/>
                  </a:lnTo>
                  <a:lnTo>
                    <a:pt x="1143558" y="101600"/>
                  </a:lnTo>
                  <a:close/>
                </a:path>
                <a:path w="1416050" h="254000">
                  <a:moveTo>
                    <a:pt x="1263650" y="0"/>
                  </a:moveTo>
                  <a:lnTo>
                    <a:pt x="1263650" y="109676"/>
                  </a:lnTo>
                  <a:lnTo>
                    <a:pt x="1268664" y="117113"/>
                  </a:lnTo>
                  <a:lnTo>
                    <a:pt x="1270660" y="127000"/>
                  </a:lnTo>
                  <a:lnTo>
                    <a:pt x="1268664" y="136886"/>
                  </a:lnTo>
                  <a:lnTo>
                    <a:pt x="1263650" y="144323"/>
                  </a:lnTo>
                  <a:lnTo>
                    <a:pt x="1263650" y="254000"/>
                  </a:lnTo>
                  <a:lnTo>
                    <a:pt x="1416050" y="127000"/>
                  </a:lnTo>
                  <a:lnTo>
                    <a:pt x="1263650" y="0"/>
                  </a:lnTo>
                  <a:close/>
                </a:path>
                <a:path w="1416050" h="254000">
                  <a:moveTo>
                    <a:pt x="1245209" y="101600"/>
                  </a:moveTo>
                  <a:lnTo>
                    <a:pt x="1235322" y="103596"/>
                  </a:lnTo>
                  <a:lnTo>
                    <a:pt x="1227248" y="109039"/>
                  </a:lnTo>
                  <a:lnTo>
                    <a:pt x="1221805" y="117113"/>
                  </a:lnTo>
                  <a:lnTo>
                    <a:pt x="1219809" y="127000"/>
                  </a:lnTo>
                  <a:lnTo>
                    <a:pt x="1221805" y="136886"/>
                  </a:lnTo>
                  <a:lnTo>
                    <a:pt x="1227248" y="144960"/>
                  </a:lnTo>
                  <a:lnTo>
                    <a:pt x="1235322" y="150403"/>
                  </a:lnTo>
                  <a:lnTo>
                    <a:pt x="1245260" y="152400"/>
                  </a:lnTo>
                  <a:lnTo>
                    <a:pt x="1255146" y="150403"/>
                  </a:lnTo>
                  <a:lnTo>
                    <a:pt x="1263220" y="144960"/>
                  </a:lnTo>
                  <a:lnTo>
                    <a:pt x="1263650" y="144323"/>
                  </a:lnTo>
                  <a:lnTo>
                    <a:pt x="1263650" y="109676"/>
                  </a:lnTo>
                  <a:lnTo>
                    <a:pt x="1263220" y="109039"/>
                  </a:lnTo>
                  <a:lnTo>
                    <a:pt x="1255146" y="103596"/>
                  </a:lnTo>
                  <a:lnTo>
                    <a:pt x="1245209" y="101600"/>
                  </a:lnTo>
                  <a:close/>
                </a:path>
                <a:path w="1416050" h="254000">
                  <a:moveTo>
                    <a:pt x="1263650" y="109676"/>
                  </a:moveTo>
                  <a:lnTo>
                    <a:pt x="1263650" y="144323"/>
                  </a:lnTo>
                  <a:lnTo>
                    <a:pt x="1268664" y="136886"/>
                  </a:lnTo>
                  <a:lnTo>
                    <a:pt x="1270660" y="127000"/>
                  </a:lnTo>
                  <a:lnTo>
                    <a:pt x="1268664" y="117113"/>
                  </a:lnTo>
                  <a:lnTo>
                    <a:pt x="1263650" y="109676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1984075" y="4907788"/>
            <a:ext cx="1115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Mobile</a:t>
            </a:r>
            <a:r>
              <a:rPr sz="1600" spc="-8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9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872411" y="3520582"/>
            <a:ext cx="7501255" cy="1496695"/>
            <a:chOff x="1872411" y="3520582"/>
            <a:chExt cx="7501255" cy="1496695"/>
          </a:xfrm>
        </p:grpSpPr>
        <p:pic>
          <p:nvPicPr>
            <p:cNvPr id="48" name="object 4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72411" y="3663150"/>
              <a:ext cx="1353507" cy="135350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8033898" y="3520582"/>
              <a:ext cx="1339215" cy="806450"/>
            </a:xfrm>
            <a:custGeom>
              <a:avLst/>
              <a:gdLst/>
              <a:ahLst/>
              <a:cxnLst/>
              <a:rect l="l" t="t" r="r" b="b"/>
              <a:pathLst>
                <a:path w="1339215" h="806450">
                  <a:moveTo>
                    <a:pt x="1204798" y="0"/>
                  </a:moveTo>
                  <a:lnTo>
                    <a:pt x="134401" y="0"/>
                  </a:lnTo>
                  <a:lnTo>
                    <a:pt x="91919" y="6851"/>
                  </a:lnTo>
                  <a:lnTo>
                    <a:pt x="55025" y="25931"/>
                  </a:lnTo>
                  <a:lnTo>
                    <a:pt x="25931" y="55026"/>
                  </a:lnTo>
                  <a:lnTo>
                    <a:pt x="6851" y="91921"/>
                  </a:lnTo>
                  <a:lnTo>
                    <a:pt x="0" y="134402"/>
                  </a:lnTo>
                  <a:lnTo>
                    <a:pt x="0" y="671997"/>
                  </a:lnTo>
                  <a:lnTo>
                    <a:pt x="6851" y="714478"/>
                  </a:lnTo>
                  <a:lnTo>
                    <a:pt x="25931" y="751373"/>
                  </a:lnTo>
                  <a:lnTo>
                    <a:pt x="55025" y="780467"/>
                  </a:lnTo>
                  <a:lnTo>
                    <a:pt x="91919" y="799547"/>
                  </a:lnTo>
                  <a:lnTo>
                    <a:pt x="134401" y="806399"/>
                  </a:lnTo>
                  <a:lnTo>
                    <a:pt x="1204798" y="806399"/>
                  </a:lnTo>
                  <a:lnTo>
                    <a:pt x="1247279" y="799547"/>
                  </a:lnTo>
                  <a:lnTo>
                    <a:pt x="1284173" y="780467"/>
                  </a:lnTo>
                  <a:lnTo>
                    <a:pt x="1313267" y="751373"/>
                  </a:lnTo>
                  <a:lnTo>
                    <a:pt x="1332347" y="714478"/>
                  </a:lnTo>
                  <a:lnTo>
                    <a:pt x="1339199" y="671997"/>
                  </a:lnTo>
                  <a:lnTo>
                    <a:pt x="1339199" y="134402"/>
                  </a:lnTo>
                  <a:lnTo>
                    <a:pt x="1332347" y="91921"/>
                  </a:lnTo>
                  <a:lnTo>
                    <a:pt x="1313267" y="55026"/>
                  </a:lnTo>
                  <a:lnTo>
                    <a:pt x="1284173" y="25931"/>
                  </a:lnTo>
                  <a:lnTo>
                    <a:pt x="1247279" y="6851"/>
                  </a:lnTo>
                  <a:lnTo>
                    <a:pt x="1204798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8303850" y="4392676"/>
            <a:ext cx="770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BFF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5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296548" y="1822504"/>
            <a:ext cx="15133955" cy="7343775"/>
            <a:chOff x="296548" y="1822504"/>
            <a:chExt cx="15133955" cy="7343775"/>
          </a:xfrm>
        </p:grpSpPr>
        <p:pic>
          <p:nvPicPr>
            <p:cNvPr id="52" name="object 5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59172" y="3622243"/>
              <a:ext cx="1636425" cy="163642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3468617" y="1822504"/>
              <a:ext cx="11962130" cy="7343775"/>
            </a:xfrm>
            <a:custGeom>
              <a:avLst/>
              <a:gdLst/>
              <a:ahLst/>
              <a:cxnLst/>
              <a:rect l="l" t="t" r="r" b="b"/>
              <a:pathLst>
                <a:path w="11962130" h="7343775">
                  <a:moveTo>
                    <a:pt x="22225" y="5455655"/>
                  </a:moveTo>
                  <a:lnTo>
                    <a:pt x="13574" y="5457402"/>
                  </a:lnTo>
                  <a:lnTo>
                    <a:pt x="6509" y="5462165"/>
                  </a:lnTo>
                  <a:lnTo>
                    <a:pt x="1746" y="5469229"/>
                  </a:lnTo>
                  <a:lnTo>
                    <a:pt x="0" y="5477925"/>
                  </a:lnTo>
                  <a:lnTo>
                    <a:pt x="1746" y="5486576"/>
                  </a:lnTo>
                  <a:lnTo>
                    <a:pt x="6509" y="5493640"/>
                  </a:lnTo>
                  <a:lnTo>
                    <a:pt x="13574" y="5498403"/>
                  </a:lnTo>
                  <a:lnTo>
                    <a:pt x="22225" y="5500150"/>
                  </a:lnTo>
                  <a:lnTo>
                    <a:pt x="30872" y="5498403"/>
                  </a:lnTo>
                  <a:lnTo>
                    <a:pt x="37932" y="5493640"/>
                  </a:lnTo>
                  <a:lnTo>
                    <a:pt x="42690" y="5486576"/>
                  </a:lnTo>
                  <a:lnTo>
                    <a:pt x="44441" y="5477925"/>
                  </a:lnTo>
                  <a:lnTo>
                    <a:pt x="42703" y="5469229"/>
                  </a:lnTo>
                  <a:lnTo>
                    <a:pt x="37940" y="5462165"/>
                  </a:lnTo>
                  <a:lnTo>
                    <a:pt x="30875" y="5457402"/>
                  </a:lnTo>
                  <a:lnTo>
                    <a:pt x="22225" y="5455655"/>
                  </a:lnTo>
                  <a:close/>
                </a:path>
                <a:path w="11962130" h="7343775">
                  <a:moveTo>
                    <a:pt x="22225" y="5366711"/>
                  </a:moveTo>
                  <a:lnTo>
                    <a:pt x="13574" y="5368457"/>
                  </a:lnTo>
                  <a:lnTo>
                    <a:pt x="6509" y="5373220"/>
                  </a:lnTo>
                  <a:lnTo>
                    <a:pt x="1746" y="5380285"/>
                  </a:lnTo>
                  <a:lnTo>
                    <a:pt x="0" y="5388980"/>
                  </a:lnTo>
                  <a:lnTo>
                    <a:pt x="1746" y="5397631"/>
                  </a:lnTo>
                  <a:lnTo>
                    <a:pt x="6509" y="5404696"/>
                  </a:lnTo>
                  <a:lnTo>
                    <a:pt x="13574" y="5409459"/>
                  </a:lnTo>
                  <a:lnTo>
                    <a:pt x="22225" y="5411205"/>
                  </a:lnTo>
                  <a:lnTo>
                    <a:pt x="30872" y="5409459"/>
                  </a:lnTo>
                  <a:lnTo>
                    <a:pt x="37932" y="5404696"/>
                  </a:lnTo>
                  <a:lnTo>
                    <a:pt x="42690" y="5397631"/>
                  </a:lnTo>
                  <a:lnTo>
                    <a:pt x="44441" y="5388980"/>
                  </a:lnTo>
                  <a:lnTo>
                    <a:pt x="42703" y="5380285"/>
                  </a:lnTo>
                  <a:lnTo>
                    <a:pt x="37940" y="5373220"/>
                  </a:lnTo>
                  <a:lnTo>
                    <a:pt x="30875" y="5368457"/>
                  </a:lnTo>
                  <a:lnTo>
                    <a:pt x="22225" y="5366711"/>
                  </a:lnTo>
                  <a:close/>
                </a:path>
                <a:path w="11962130" h="7343775">
                  <a:moveTo>
                    <a:pt x="22225" y="5277766"/>
                  </a:moveTo>
                  <a:lnTo>
                    <a:pt x="13574" y="5279513"/>
                  </a:lnTo>
                  <a:lnTo>
                    <a:pt x="6509" y="5284276"/>
                  </a:lnTo>
                  <a:lnTo>
                    <a:pt x="1746" y="5291340"/>
                  </a:lnTo>
                  <a:lnTo>
                    <a:pt x="0" y="5300036"/>
                  </a:lnTo>
                  <a:lnTo>
                    <a:pt x="1746" y="5308687"/>
                  </a:lnTo>
                  <a:lnTo>
                    <a:pt x="6509" y="5315751"/>
                  </a:lnTo>
                  <a:lnTo>
                    <a:pt x="13574" y="5320514"/>
                  </a:lnTo>
                  <a:lnTo>
                    <a:pt x="22225" y="5322261"/>
                  </a:lnTo>
                  <a:lnTo>
                    <a:pt x="30872" y="5320514"/>
                  </a:lnTo>
                  <a:lnTo>
                    <a:pt x="37932" y="5315751"/>
                  </a:lnTo>
                  <a:lnTo>
                    <a:pt x="42690" y="5308687"/>
                  </a:lnTo>
                  <a:lnTo>
                    <a:pt x="44441" y="5300036"/>
                  </a:lnTo>
                  <a:lnTo>
                    <a:pt x="42703" y="5291340"/>
                  </a:lnTo>
                  <a:lnTo>
                    <a:pt x="37940" y="5284276"/>
                  </a:lnTo>
                  <a:lnTo>
                    <a:pt x="30875" y="5279513"/>
                  </a:lnTo>
                  <a:lnTo>
                    <a:pt x="22225" y="5277766"/>
                  </a:lnTo>
                  <a:close/>
                </a:path>
                <a:path w="11962130" h="7343775">
                  <a:moveTo>
                    <a:pt x="22225" y="5188822"/>
                  </a:moveTo>
                  <a:lnTo>
                    <a:pt x="13574" y="5190569"/>
                  </a:lnTo>
                  <a:lnTo>
                    <a:pt x="6509" y="5195332"/>
                  </a:lnTo>
                  <a:lnTo>
                    <a:pt x="1746" y="5202396"/>
                  </a:lnTo>
                  <a:lnTo>
                    <a:pt x="0" y="5211091"/>
                  </a:lnTo>
                  <a:lnTo>
                    <a:pt x="1746" y="5219742"/>
                  </a:lnTo>
                  <a:lnTo>
                    <a:pt x="6509" y="5226807"/>
                  </a:lnTo>
                  <a:lnTo>
                    <a:pt x="13574" y="5231570"/>
                  </a:lnTo>
                  <a:lnTo>
                    <a:pt x="22225" y="5233316"/>
                  </a:lnTo>
                  <a:lnTo>
                    <a:pt x="30872" y="5231570"/>
                  </a:lnTo>
                  <a:lnTo>
                    <a:pt x="37932" y="5226807"/>
                  </a:lnTo>
                  <a:lnTo>
                    <a:pt x="42690" y="5219742"/>
                  </a:lnTo>
                  <a:lnTo>
                    <a:pt x="44441" y="5211091"/>
                  </a:lnTo>
                  <a:lnTo>
                    <a:pt x="42703" y="5202396"/>
                  </a:lnTo>
                  <a:lnTo>
                    <a:pt x="37940" y="5195332"/>
                  </a:lnTo>
                  <a:lnTo>
                    <a:pt x="30875" y="5190569"/>
                  </a:lnTo>
                  <a:lnTo>
                    <a:pt x="22225" y="5188822"/>
                  </a:lnTo>
                  <a:close/>
                </a:path>
                <a:path w="11962130" h="7343775">
                  <a:moveTo>
                    <a:pt x="22225" y="5099878"/>
                  </a:moveTo>
                  <a:lnTo>
                    <a:pt x="13574" y="5101624"/>
                  </a:lnTo>
                  <a:lnTo>
                    <a:pt x="6509" y="5106387"/>
                  </a:lnTo>
                  <a:lnTo>
                    <a:pt x="1746" y="5113452"/>
                  </a:lnTo>
                  <a:lnTo>
                    <a:pt x="0" y="5122147"/>
                  </a:lnTo>
                  <a:lnTo>
                    <a:pt x="1746" y="5130798"/>
                  </a:lnTo>
                  <a:lnTo>
                    <a:pt x="6509" y="5137862"/>
                  </a:lnTo>
                  <a:lnTo>
                    <a:pt x="13574" y="5142625"/>
                  </a:lnTo>
                  <a:lnTo>
                    <a:pt x="22225" y="5144372"/>
                  </a:lnTo>
                  <a:lnTo>
                    <a:pt x="30872" y="5142625"/>
                  </a:lnTo>
                  <a:lnTo>
                    <a:pt x="37932" y="5137862"/>
                  </a:lnTo>
                  <a:lnTo>
                    <a:pt x="42690" y="5130798"/>
                  </a:lnTo>
                  <a:lnTo>
                    <a:pt x="44441" y="5122147"/>
                  </a:lnTo>
                  <a:lnTo>
                    <a:pt x="42703" y="5113452"/>
                  </a:lnTo>
                  <a:lnTo>
                    <a:pt x="37940" y="5106387"/>
                  </a:lnTo>
                  <a:lnTo>
                    <a:pt x="30875" y="5101624"/>
                  </a:lnTo>
                  <a:lnTo>
                    <a:pt x="22225" y="5099878"/>
                  </a:lnTo>
                  <a:close/>
                </a:path>
                <a:path w="11962130" h="7343775">
                  <a:moveTo>
                    <a:pt x="22225" y="5010933"/>
                  </a:moveTo>
                  <a:lnTo>
                    <a:pt x="13574" y="5012680"/>
                  </a:lnTo>
                  <a:lnTo>
                    <a:pt x="6509" y="5017443"/>
                  </a:lnTo>
                  <a:lnTo>
                    <a:pt x="1746" y="5024507"/>
                  </a:lnTo>
                  <a:lnTo>
                    <a:pt x="0" y="5033203"/>
                  </a:lnTo>
                  <a:lnTo>
                    <a:pt x="1746" y="5041854"/>
                  </a:lnTo>
                  <a:lnTo>
                    <a:pt x="6509" y="5048918"/>
                  </a:lnTo>
                  <a:lnTo>
                    <a:pt x="13574" y="5053681"/>
                  </a:lnTo>
                  <a:lnTo>
                    <a:pt x="22225" y="5055428"/>
                  </a:lnTo>
                  <a:lnTo>
                    <a:pt x="30872" y="5053681"/>
                  </a:lnTo>
                  <a:lnTo>
                    <a:pt x="37932" y="5048918"/>
                  </a:lnTo>
                  <a:lnTo>
                    <a:pt x="42690" y="5041854"/>
                  </a:lnTo>
                  <a:lnTo>
                    <a:pt x="44441" y="5033203"/>
                  </a:lnTo>
                  <a:lnTo>
                    <a:pt x="42703" y="5024507"/>
                  </a:lnTo>
                  <a:lnTo>
                    <a:pt x="37940" y="5017443"/>
                  </a:lnTo>
                  <a:lnTo>
                    <a:pt x="30875" y="5012680"/>
                  </a:lnTo>
                  <a:lnTo>
                    <a:pt x="22225" y="5010933"/>
                  </a:lnTo>
                  <a:close/>
                </a:path>
                <a:path w="11962130" h="7343775">
                  <a:moveTo>
                    <a:pt x="22225" y="4921989"/>
                  </a:moveTo>
                  <a:lnTo>
                    <a:pt x="13574" y="4923735"/>
                  </a:lnTo>
                  <a:lnTo>
                    <a:pt x="6509" y="4928498"/>
                  </a:lnTo>
                  <a:lnTo>
                    <a:pt x="1746" y="4935563"/>
                  </a:lnTo>
                  <a:lnTo>
                    <a:pt x="0" y="4944258"/>
                  </a:lnTo>
                  <a:lnTo>
                    <a:pt x="1746" y="4952909"/>
                  </a:lnTo>
                  <a:lnTo>
                    <a:pt x="6509" y="4959974"/>
                  </a:lnTo>
                  <a:lnTo>
                    <a:pt x="13574" y="4964737"/>
                  </a:lnTo>
                  <a:lnTo>
                    <a:pt x="22225" y="4966483"/>
                  </a:lnTo>
                  <a:lnTo>
                    <a:pt x="30872" y="4964737"/>
                  </a:lnTo>
                  <a:lnTo>
                    <a:pt x="37932" y="4959974"/>
                  </a:lnTo>
                  <a:lnTo>
                    <a:pt x="42690" y="4952909"/>
                  </a:lnTo>
                  <a:lnTo>
                    <a:pt x="44441" y="4944258"/>
                  </a:lnTo>
                  <a:lnTo>
                    <a:pt x="42703" y="4935563"/>
                  </a:lnTo>
                  <a:lnTo>
                    <a:pt x="37940" y="4928498"/>
                  </a:lnTo>
                  <a:lnTo>
                    <a:pt x="30875" y="4923735"/>
                  </a:lnTo>
                  <a:lnTo>
                    <a:pt x="22225" y="4921989"/>
                  </a:lnTo>
                  <a:close/>
                </a:path>
                <a:path w="11962130" h="7343775">
                  <a:moveTo>
                    <a:pt x="22225" y="4833044"/>
                  </a:moveTo>
                  <a:lnTo>
                    <a:pt x="13574" y="4834791"/>
                  </a:lnTo>
                  <a:lnTo>
                    <a:pt x="6509" y="4839554"/>
                  </a:lnTo>
                  <a:lnTo>
                    <a:pt x="1746" y="4846618"/>
                  </a:lnTo>
                  <a:lnTo>
                    <a:pt x="0" y="4855314"/>
                  </a:lnTo>
                  <a:lnTo>
                    <a:pt x="1746" y="4863965"/>
                  </a:lnTo>
                  <a:lnTo>
                    <a:pt x="6509" y="4871029"/>
                  </a:lnTo>
                  <a:lnTo>
                    <a:pt x="13574" y="4875792"/>
                  </a:lnTo>
                  <a:lnTo>
                    <a:pt x="22225" y="4877539"/>
                  </a:lnTo>
                  <a:lnTo>
                    <a:pt x="30872" y="4875792"/>
                  </a:lnTo>
                  <a:lnTo>
                    <a:pt x="37932" y="4871029"/>
                  </a:lnTo>
                  <a:lnTo>
                    <a:pt x="42690" y="4863965"/>
                  </a:lnTo>
                  <a:lnTo>
                    <a:pt x="44441" y="4855314"/>
                  </a:lnTo>
                  <a:lnTo>
                    <a:pt x="42703" y="4846618"/>
                  </a:lnTo>
                  <a:lnTo>
                    <a:pt x="37940" y="4839554"/>
                  </a:lnTo>
                  <a:lnTo>
                    <a:pt x="30875" y="4834791"/>
                  </a:lnTo>
                  <a:lnTo>
                    <a:pt x="22225" y="4833044"/>
                  </a:lnTo>
                  <a:close/>
                </a:path>
                <a:path w="11962130" h="7343775">
                  <a:moveTo>
                    <a:pt x="22225" y="4744100"/>
                  </a:moveTo>
                  <a:lnTo>
                    <a:pt x="13574" y="4745846"/>
                  </a:lnTo>
                  <a:lnTo>
                    <a:pt x="6509" y="4750609"/>
                  </a:lnTo>
                  <a:lnTo>
                    <a:pt x="1746" y="4757674"/>
                  </a:lnTo>
                  <a:lnTo>
                    <a:pt x="0" y="4766369"/>
                  </a:lnTo>
                  <a:lnTo>
                    <a:pt x="1746" y="4775020"/>
                  </a:lnTo>
                  <a:lnTo>
                    <a:pt x="6509" y="4782085"/>
                  </a:lnTo>
                  <a:lnTo>
                    <a:pt x="13574" y="4786848"/>
                  </a:lnTo>
                  <a:lnTo>
                    <a:pt x="22225" y="4788594"/>
                  </a:lnTo>
                  <a:lnTo>
                    <a:pt x="30872" y="4786848"/>
                  </a:lnTo>
                  <a:lnTo>
                    <a:pt x="37932" y="4782085"/>
                  </a:lnTo>
                  <a:lnTo>
                    <a:pt x="42690" y="4775020"/>
                  </a:lnTo>
                  <a:lnTo>
                    <a:pt x="44441" y="4766369"/>
                  </a:lnTo>
                  <a:lnTo>
                    <a:pt x="42703" y="4757674"/>
                  </a:lnTo>
                  <a:lnTo>
                    <a:pt x="37940" y="4750609"/>
                  </a:lnTo>
                  <a:lnTo>
                    <a:pt x="30875" y="4745846"/>
                  </a:lnTo>
                  <a:lnTo>
                    <a:pt x="22225" y="4744100"/>
                  </a:lnTo>
                  <a:close/>
                </a:path>
                <a:path w="11962130" h="7343775">
                  <a:moveTo>
                    <a:pt x="22225" y="4655155"/>
                  </a:moveTo>
                  <a:lnTo>
                    <a:pt x="13574" y="4656902"/>
                  </a:lnTo>
                  <a:lnTo>
                    <a:pt x="6509" y="4661665"/>
                  </a:lnTo>
                  <a:lnTo>
                    <a:pt x="1746" y="4668729"/>
                  </a:lnTo>
                  <a:lnTo>
                    <a:pt x="0" y="4677425"/>
                  </a:lnTo>
                  <a:lnTo>
                    <a:pt x="1746" y="4686076"/>
                  </a:lnTo>
                  <a:lnTo>
                    <a:pt x="6509" y="4693140"/>
                  </a:lnTo>
                  <a:lnTo>
                    <a:pt x="13574" y="4697903"/>
                  </a:lnTo>
                  <a:lnTo>
                    <a:pt x="22225" y="4699650"/>
                  </a:lnTo>
                  <a:lnTo>
                    <a:pt x="30872" y="4697903"/>
                  </a:lnTo>
                  <a:lnTo>
                    <a:pt x="37932" y="4693140"/>
                  </a:lnTo>
                  <a:lnTo>
                    <a:pt x="42690" y="4686076"/>
                  </a:lnTo>
                  <a:lnTo>
                    <a:pt x="44441" y="4677425"/>
                  </a:lnTo>
                  <a:lnTo>
                    <a:pt x="42703" y="4668729"/>
                  </a:lnTo>
                  <a:lnTo>
                    <a:pt x="37940" y="4661665"/>
                  </a:lnTo>
                  <a:lnTo>
                    <a:pt x="30875" y="4656902"/>
                  </a:lnTo>
                  <a:lnTo>
                    <a:pt x="22225" y="4655155"/>
                  </a:lnTo>
                  <a:close/>
                </a:path>
                <a:path w="11962130" h="7343775">
                  <a:moveTo>
                    <a:pt x="22225" y="4566211"/>
                  </a:moveTo>
                  <a:lnTo>
                    <a:pt x="13574" y="4567957"/>
                  </a:lnTo>
                  <a:lnTo>
                    <a:pt x="6509" y="4572720"/>
                  </a:lnTo>
                  <a:lnTo>
                    <a:pt x="1746" y="4579785"/>
                  </a:lnTo>
                  <a:lnTo>
                    <a:pt x="0" y="4588480"/>
                  </a:lnTo>
                  <a:lnTo>
                    <a:pt x="1746" y="4597131"/>
                  </a:lnTo>
                  <a:lnTo>
                    <a:pt x="6509" y="4604196"/>
                  </a:lnTo>
                  <a:lnTo>
                    <a:pt x="13574" y="4608959"/>
                  </a:lnTo>
                  <a:lnTo>
                    <a:pt x="22225" y="4610705"/>
                  </a:lnTo>
                  <a:lnTo>
                    <a:pt x="30872" y="4608959"/>
                  </a:lnTo>
                  <a:lnTo>
                    <a:pt x="37932" y="4604196"/>
                  </a:lnTo>
                  <a:lnTo>
                    <a:pt x="42690" y="4597131"/>
                  </a:lnTo>
                  <a:lnTo>
                    <a:pt x="44441" y="4588480"/>
                  </a:lnTo>
                  <a:lnTo>
                    <a:pt x="42703" y="4579785"/>
                  </a:lnTo>
                  <a:lnTo>
                    <a:pt x="37940" y="4572720"/>
                  </a:lnTo>
                  <a:lnTo>
                    <a:pt x="30875" y="4567957"/>
                  </a:lnTo>
                  <a:lnTo>
                    <a:pt x="22225" y="4566211"/>
                  </a:lnTo>
                  <a:close/>
                </a:path>
                <a:path w="11962130" h="7343775">
                  <a:moveTo>
                    <a:pt x="22225" y="4477266"/>
                  </a:moveTo>
                  <a:lnTo>
                    <a:pt x="13574" y="4479013"/>
                  </a:lnTo>
                  <a:lnTo>
                    <a:pt x="6509" y="4483776"/>
                  </a:lnTo>
                  <a:lnTo>
                    <a:pt x="1746" y="4490840"/>
                  </a:lnTo>
                  <a:lnTo>
                    <a:pt x="0" y="4499536"/>
                  </a:lnTo>
                  <a:lnTo>
                    <a:pt x="1746" y="4508187"/>
                  </a:lnTo>
                  <a:lnTo>
                    <a:pt x="6509" y="4515251"/>
                  </a:lnTo>
                  <a:lnTo>
                    <a:pt x="13574" y="4520014"/>
                  </a:lnTo>
                  <a:lnTo>
                    <a:pt x="22225" y="4521761"/>
                  </a:lnTo>
                  <a:lnTo>
                    <a:pt x="30872" y="4520014"/>
                  </a:lnTo>
                  <a:lnTo>
                    <a:pt x="37932" y="4515251"/>
                  </a:lnTo>
                  <a:lnTo>
                    <a:pt x="42690" y="4508187"/>
                  </a:lnTo>
                  <a:lnTo>
                    <a:pt x="44441" y="4499536"/>
                  </a:lnTo>
                  <a:lnTo>
                    <a:pt x="42703" y="4490840"/>
                  </a:lnTo>
                  <a:lnTo>
                    <a:pt x="37940" y="4483776"/>
                  </a:lnTo>
                  <a:lnTo>
                    <a:pt x="30875" y="4479013"/>
                  </a:lnTo>
                  <a:lnTo>
                    <a:pt x="22225" y="4477266"/>
                  </a:lnTo>
                  <a:close/>
                </a:path>
                <a:path w="11962130" h="7343775">
                  <a:moveTo>
                    <a:pt x="22225" y="4388322"/>
                  </a:moveTo>
                  <a:lnTo>
                    <a:pt x="13574" y="4390068"/>
                  </a:lnTo>
                  <a:lnTo>
                    <a:pt x="6509" y="4394831"/>
                  </a:lnTo>
                  <a:lnTo>
                    <a:pt x="1746" y="4401896"/>
                  </a:lnTo>
                  <a:lnTo>
                    <a:pt x="0" y="4410591"/>
                  </a:lnTo>
                  <a:lnTo>
                    <a:pt x="1746" y="4419242"/>
                  </a:lnTo>
                  <a:lnTo>
                    <a:pt x="6509" y="4426307"/>
                  </a:lnTo>
                  <a:lnTo>
                    <a:pt x="13574" y="4431070"/>
                  </a:lnTo>
                  <a:lnTo>
                    <a:pt x="22225" y="4432816"/>
                  </a:lnTo>
                  <a:lnTo>
                    <a:pt x="30872" y="4431070"/>
                  </a:lnTo>
                  <a:lnTo>
                    <a:pt x="37932" y="4426307"/>
                  </a:lnTo>
                  <a:lnTo>
                    <a:pt x="42690" y="4419242"/>
                  </a:lnTo>
                  <a:lnTo>
                    <a:pt x="44441" y="4410591"/>
                  </a:lnTo>
                  <a:lnTo>
                    <a:pt x="42703" y="4401896"/>
                  </a:lnTo>
                  <a:lnTo>
                    <a:pt x="37940" y="4394831"/>
                  </a:lnTo>
                  <a:lnTo>
                    <a:pt x="30875" y="4390068"/>
                  </a:lnTo>
                  <a:lnTo>
                    <a:pt x="22225" y="4388322"/>
                  </a:lnTo>
                  <a:close/>
                </a:path>
                <a:path w="11962130" h="7343775">
                  <a:moveTo>
                    <a:pt x="22225" y="4299376"/>
                  </a:moveTo>
                  <a:lnTo>
                    <a:pt x="13574" y="4301123"/>
                  </a:lnTo>
                  <a:lnTo>
                    <a:pt x="6509" y="4305886"/>
                  </a:lnTo>
                  <a:lnTo>
                    <a:pt x="1746" y="4312951"/>
                  </a:lnTo>
                  <a:lnTo>
                    <a:pt x="0" y="4321647"/>
                  </a:lnTo>
                  <a:lnTo>
                    <a:pt x="1746" y="4330297"/>
                  </a:lnTo>
                  <a:lnTo>
                    <a:pt x="6509" y="4337362"/>
                  </a:lnTo>
                  <a:lnTo>
                    <a:pt x="13574" y="4342125"/>
                  </a:lnTo>
                  <a:lnTo>
                    <a:pt x="22225" y="4343872"/>
                  </a:lnTo>
                  <a:lnTo>
                    <a:pt x="30872" y="4342125"/>
                  </a:lnTo>
                  <a:lnTo>
                    <a:pt x="37931" y="4337362"/>
                  </a:lnTo>
                  <a:lnTo>
                    <a:pt x="42690" y="4330297"/>
                  </a:lnTo>
                  <a:lnTo>
                    <a:pt x="44440" y="4321647"/>
                  </a:lnTo>
                  <a:lnTo>
                    <a:pt x="42703" y="4312951"/>
                  </a:lnTo>
                  <a:lnTo>
                    <a:pt x="37940" y="4305886"/>
                  </a:lnTo>
                  <a:lnTo>
                    <a:pt x="30875" y="4301123"/>
                  </a:lnTo>
                  <a:lnTo>
                    <a:pt x="22225" y="4299376"/>
                  </a:lnTo>
                  <a:close/>
                </a:path>
                <a:path w="11962130" h="7343775">
                  <a:moveTo>
                    <a:pt x="22225" y="4210432"/>
                  </a:moveTo>
                  <a:lnTo>
                    <a:pt x="13574" y="4212178"/>
                  </a:lnTo>
                  <a:lnTo>
                    <a:pt x="6509" y="4216941"/>
                  </a:lnTo>
                  <a:lnTo>
                    <a:pt x="1746" y="4224006"/>
                  </a:lnTo>
                  <a:lnTo>
                    <a:pt x="0" y="4232701"/>
                  </a:lnTo>
                  <a:lnTo>
                    <a:pt x="1746" y="4241352"/>
                  </a:lnTo>
                  <a:lnTo>
                    <a:pt x="6509" y="4248417"/>
                  </a:lnTo>
                  <a:lnTo>
                    <a:pt x="13574" y="4253180"/>
                  </a:lnTo>
                  <a:lnTo>
                    <a:pt x="22225" y="4254926"/>
                  </a:lnTo>
                  <a:lnTo>
                    <a:pt x="30872" y="4253180"/>
                  </a:lnTo>
                  <a:lnTo>
                    <a:pt x="37932" y="4248417"/>
                  </a:lnTo>
                  <a:lnTo>
                    <a:pt x="42690" y="4241352"/>
                  </a:lnTo>
                  <a:lnTo>
                    <a:pt x="44441" y="4232701"/>
                  </a:lnTo>
                  <a:lnTo>
                    <a:pt x="42703" y="4224006"/>
                  </a:lnTo>
                  <a:lnTo>
                    <a:pt x="37940" y="4216941"/>
                  </a:lnTo>
                  <a:lnTo>
                    <a:pt x="30875" y="4212178"/>
                  </a:lnTo>
                  <a:lnTo>
                    <a:pt x="22225" y="4210432"/>
                  </a:lnTo>
                  <a:close/>
                </a:path>
                <a:path w="11962130" h="7343775">
                  <a:moveTo>
                    <a:pt x="22225" y="4121487"/>
                  </a:moveTo>
                  <a:lnTo>
                    <a:pt x="13574" y="4123234"/>
                  </a:lnTo>
                  <a:lnTo>
                    <a:pt x="6509" y="4127997"/>
                  </a:lnTo>
                  <a:lnTo>
                    <a:pt x="1746" y="4135061"/>
                  </a:lnTo>
                  <a:lnTo>
                    <a:pt x="0" y="4143757"/>
                  </a:lnTo>
                  <a:lnTo>
                    <a:pt x="1746" y="4152408"/>
                  </a:lnTo>
                  <a:lnTo>
                    <a:pt x="6509" y="4159472"/>
                  </a:lnTo>
                  <a:lnTo>
                    <a:pt x="13574" y="4164235"/>
                  </a:lnTo>
                  <a:lnTo>
                    <a:pt x="22225" y="4165982"/>
                  </a:lnTo>
                  <a:lnTo>
                    <a:pt x="30872" y="4164235"/>
                  </a:lnTo>
                  <a:lnTo>
                    <a:pt x="37932" y="4159472"/>
                  </a:lnTo>
                  <a:lnTo>
                    <a:pt x="42690" y="4152408"/>
                  </a:lnTo>
                  <a:lnTo>
                    <a:pt x="44441" y="4143757"/>
                  </a:lnTo>
                  <a:lnTo>
                    <a:pt x="42703" y="4135061"/>
                  </a:lnTo>
                  <a:lnTo>
                    <a:pt x="37940" y="4127997"/>
                  </a:lnTo>
                  <a:lnTo>
                    <a:pt x="30875" y="4123234"/>
                  </a:lnTo>
                  <a:lnTo>
                    <a:pt x="22225" y="4121487"/>
                  </a:lnTo>
                  <a:close/>
                </a:path>
                <a:path w="11962130" h="7343775">
                  <a:moveTo>
                    <a:pt x="22225" y="4032543"/>
                  </a:moveTo>
                  <a:lnTo>
                    <a:pt x="13574" y="4034289"/>
                  </a:lnTo>
                  <a:lnTo>
                    <a:pt x="6509" y="4039052"/>
                  </a:lnTo>
                  <a:lnTo>
                    <a:pt x="1746" y="4046117"/>
                  </a:lnTo>
                  <a:lnTo>
                    <a:pt x="0" y="4054812"/>
                  </a:lnTo>
                  <a:lnTo>
                    <a:pt x="1746" y="4063463"/>
                  </a:lnTo>
                  <a:lnTo>
                    <a:pt x="6509" y="4070528"/>
                  </a:lnTo>
                  <a:lnTo>
                    <a:pt x="13574" y="4075291"/>
                  </a:lnTo>
                  <a:lnTo>
                    <a:pt x="22225" y="4077037"/>
                  </a:lnTo>
                  <a:lnTo>
                    <a:pt x="30872" y="4075291"/>
                  </a:lnTo>
                  <a:lnTo>
                    <a:pt x="37932" y="4070528"/>
                  </a:lnTo>
                  <a:lnTo>
                    <a:pt x="42690" y="4063463"/>
                  </a:lnTo>
                  <a:lnTo>
                    <a:pt x="44441" y="4054812"/>
                  </a:lnTo>
                  <a:lnTo>
                    <a:pt x="42703" y="4046117"/>
                  </a:lnTo>
                  <a:lnTo>
                    <a:pt x="37940" y="4039052"/>
                  </a:lnTo>
                  <a:lnTo>
                    <a:pt x="30875" y="4034289"/>
                  </a:lnTo>
                  <a:lnTo>
                    <a:pt x="22225" y="4032543"/>
                  </a:lnTo>
                  <a:close/>
                </a:path>
                <a:path w="11962130" h="7343775">
                  <a:moveTo>
                    <a:pt x="22225" y="3943598"/>
                  </a:moveTo>
                  <a:lnTo>
                    <a:pt x="13574" y="3945345"/>
                  </a:lnTo>
                  <a:lnTo>
                    <a:pt x="6509" y="3950108"/>
                  </a:lnTo>
                  <a:lnTo>
                    <a:pt x="1746" y="3957172"/>
                  </a:lnTo>
                  <a:lnTo>
                    <a:pt x="0" y="3965868"/>
                  </a:lnTo>
                  <a:lnTo>
                    <a:pt x="1746" y="3974519"/>
                  </a:lnTo>
                  <a:lnTo>
                    <a:pt x="6509" y="3981583"/>
                  </a:lnTo>
                  <a:lnTo>
                    <a:pt x="13574" y="3986346"/>
                  </a:lnTo>
                  <a:lnTo>
                    <a:pt x="22225" y="3988093"/>
                  </a:lnTo>
                  <a:lnTo>
                    <a:pt x="30872" y="3986346"/>
                  </a:lnTo>
                  <a:lnTo>
                    <a:pt x="37932" y="3981583"/>
                  </a:lnTo>
                  <a:lnTo>
                    <a:pt x="42690" y="3974519"/>
                  </a:lnTo>
                  <a:lnTo>
                    <a:pt x="44441" y="3965868"/>
                  </a:lnTo>
                  <a:lnTo>
                    <a:pt x="42703" y="3957172"/>
                  </a:lnTo>
                  <a:lnTo>
                    <a:pt x="37940" y="3950108"/>
                  </a:lnTo>
                  <a:lnTo>
                    <a:pt x="30875" y="3945345"/>
                  </a:lnTo>
                  <a:lnTo>
                    <a:pt x="22225" y="3943598"/>
                  </a:lnTo>
                  <a:close/>
                </a:path>
                <a:path w="11962130" h="7343775">
                  <a:moveTo>
                    <a:pt x="22225" y="3854654"/>
                  </a:moveTo>
                  <a:lnTo>
                    <a:pt x="13574" y="3856401"/>
                  </a:lnTo>
                  <a:lnTo>
                    <a:pt x="6509" y="3861164"/>
                  </a:lnTo>
                  <a:lnTo>
                    <a:pt x="1746" y="3868228"/>
                  </a:lnTo>
                  <a:lnTo>
                    <a:pt x="0" y="3876923"/>
                  </a:lnTo>
                  <a:lnTo>
                    <a:pt x="1746" y="3885574"/>
                  </a:lnTo>
                  <a:lnTo>
                    <a:pt x="6509" y="3892639"/>
                  </a:lnTo>
                  <a:lnTo>
                    <a:pt x="13574" y="3897402"/>
                  </a:lnTo>
                  <a:lnTo>
                    <a:pt x="22225" y="3899148"/>
                  </a:lnTo>
                  <a:lnTo>
                    <a:pt x="30872" y="3897402"/>
                  </a:lnTo>
                  <a:lnTo>
                    <a:pt x="37932" y="3892639"/>
                  </a:lnTo>
                  <a:lnTo>
                    <a:pt x="42690" y="3885574"/>
                  </a:lnTo>
                  <a:lnTo>
                    <a:pt x="44441" y="3876923"/>
                  </a:lnTo>
                  <a:lnTo>
                    <a:pt x="42703" y="3868228"/>
                  </a:lnTo>
                  <a:lnTo>
                    <a:pt x="37940" y="3861164"/>
                  </a:lnTo>
                  <a:lnTo>
                    <a:pt x="30875" y="3856401"/>
                  </a:lnTo>
                  <a:lnTo>
                    <a:pt x="22225" y="3854654"/>
                  </a:lnTo>
                  <a:close/>
                </a:path>
                <a:path w="11962130" h="7343775">
                  <a:moveTo>
                    <a:pt x="22225" y="3765710"/>
                  </a:moveTo>
                  <a:lnTo>
                    <a:pt x="13574" y="3767456"/>
                  </a:lnTo>
                  <a:lnTo>
                    <a:pt x="6509" y="3772219"/>
                  </a:lnTo>
                  <a:lnTo>
                    <a:pt x="1746" y="3779284"/>
                  </a:lnTo>
                  <a:lnTo>
                    <a:pt x="0" y="3787979"/>
                  </a:lnTo>
                  <a:lnTo>
                    <a:pt x="1746" y="3796630"/>
                  </a:lnTo>
                  <a:lnTo>
                    <a:pt x="6509" y="3803694"/>
                  </a:lnTo>
                  <a:lnTo>
                    <a:pt x="13574" y="3808457"/>
                  </a:lnTo>
                  <a:lnTo>
                    <a:pt x="22225" y="3810204"/>
                  </a:lnTo>
                  <a:lnTo>
                    <a:pt x="30872" y="3808457"/>
                  </a:lnTo>
                  <a:lnTo>
                    <a:pt x="37932" y="3803694"/>
                  </a:lnTo>
                  <a:lnTo>
                    <a:pt x="42690" y="3796630"/>
                  </a:lnTo>
                  <a:lnTo>
                    <a:pt x="44441" y="3787979"/>
                  </a:lnTo>
                  <a:lnTo>
                    <a:pt x="42703" y="3779284"/>
                  </a:lnTo>
                  <a:lnTo>
                    <a:pt x="37940" y="3772219"/>
                  </a:lnTo>
                  <a:lnTo>
                    <a:pt x="30875" y="3767456"/>
                  </a:lnTo>
                  <a:lnTo>
                    <a:pt x="22225" y="3765710"/>
                  </a:lnTo>
                  <a:close/>
                </a:path>
                <a:path w="11962130" h="7343775">
                  <a:moveTo>
                    <a:pt x="22225" y="3676765"/>
                  </a:moveTo>
                  <a:lnTo>
                    <a:pt x="13574" y="3678512"/>
                  </a:lnTo>
                  <a:lnTo>
                    <a:pt x="6509" y="3683275"/>
                  </a:lnTo>
                  <a:lnTo>
                    <a:pt x="1746" y="3690339"/>
                  </a:lnTo>
                  <a:lnTo>
                    <a:pt x="0" y="3699035"/>
                  </a:lnTo>
                  <a:lnTo>
                    <a:pt x="1746" y="3707686"/>
                  </a:lnTo>
                  <a:lnTo>
                    <a:pt x="6509" y="3714750"/>
                  </a:lnTo>
                  <a:lnTo>
                    <a:pt x="13574" y="3719513"/>
                  </a:lnTo>
                  <a:lnTo>
                    <a:pt x="22225" y="3721260"/>
                  </a:lnTo>
                  <a:lnTo>
                    <a:pt x="30872" y="3719513"/>
                  </a:lnTo>
                  <a:lnTo>
                    <a:pt x="37932" y="3714750"/>
                  </a:lnTo>
                  <a:lnTo>
                    <a:pt x="42690" y="3707686"/>
                  </a:lnTo>
                  <a:lnTo>
                    <a:pt x="44441" y="3699035"/>
                  </a:lnTo>
                  <a:lnTo>
                    <a:pt x="42703" y="3690339"/>
                  </a:lnTo>
                  <a:lnTo>
                    <a:pt x="37940" y="3683275"/>
                  </a:lnTo>
                  <a:lnTo>
                    <a:pt x="30875" y="3678512"/>
                  </a:lnTo>
                  <a:lnTo>
                    <a:pt x="22225" y="3676765"/>
                  </a:lnTo>
                  <a:close/>
                </a:path>
                <a:path w="11962130" h="7343775">
                  <a:moveTo>
                    <a:pt x="22225" y="3587821"/>
                  </a:moveTo>
                  <a:lnTo>
                    <a:pt x="13574" y="3589567"/>
                  </a:lnTo>
                  <a:lnTo>
                    <a:pt x="6509" y="3594330"/>
                  </a:lnTo>
                  <a:lnTo>
                    <a:pt x="1746" y="3601395"/>
                  </a:lnTo>
                  <a:lnTo>
                    <a:pt x="0" y="3610090"/>
                  </a:lnTo>
                  <a:lnTo>
                    <a:pt x="1746" y="3618741"/>
                  </a:lnTo>
                  <a:lnTo>
                    <a:pt x="6509" y="3625806"/>
                  </a:lnTo>
                  <a:lnTo>
                    <a:pt x="13574" y="3630569"/>
                  </a:lnTo>
                  <a:lnTo>
                    <a:pt x="22225" y="3632315"/>
                  </a:lnTo>
                  <a:lnTo>
                    <a:pt x="30872" y="3630569"/>
                  </a:lnTo>
                  <a:lnTo>
                    <a:pt x="37932" y="3625806"/>
                  </a:lnTo>
                  <a:lnTo>
                    <a:pt x="42690" y="3618741"/>
                  </a:lnTo>
                  <a:lnTo>
                    <a:pt x="44441" y="3610090"/>
                  </a:lnTo>
                  <a:lnTo>
                    <a:pt x="42703" y="3601395"/>
                  </a:lnTo>
                  <a:lnTo>
                    <a:pt x="37940" y="3594330"/>
                  </a:lnTo>
                  <a:lnTo>
                    <a:pt x="30875" y="3589567"/>
                  </a:lnTo>
                  <a:lnTo>
                    <a:pt x="22225" y="3587821"/>
                  </a:lnTo>
                  <a:close/>
                </a:path>
                <a:path w="11962130" h="7343775">
                  <a:moveTo>
                    <a:pt x="22225" y="3498876"/>
                  </a:moveTo>
                  <a:lnTo>
                    <a:pt x="13574" y="3500623"/>
                  </a:lnTo>
                  <a:lnTo>
                    <a:pt x="6509" y="3505386"/>
                  </a:lnTo>
                  <a:lnTo>
                    <a:pt x="1746" y="3512450"/>
                  </a:lnTo>
                  <a:lnTo>
                    <a:pt x="0" y="3521146"/>
                  </a:lnTo>
                  <a:lnTo>
                    <a:pt x="1746" y="3529797"/>
                  </a:lnTo>
                  <a:lnTo>
                    <a:pt x="6509" y="3536861"/>
                  </a:lnTo>
                  <a:lnTo>
                    <a:pt x="13574" y="3541624"/>
                  </a:lnTo>
                  <a:lnTo>
                    <a:pt x="22225" y="3543371"/>
                  </a:lnTo>
                  <a:lnTo>
                    <a:pt x="30872" y="3541624"/>
                  </a:lnTo>
                  <a:lnTo>
                    <a:pt x="37932" y="3536861"/>
                  </a:lnTo>
                  <a:lnTo>
                    <a:pt x="42690" y="3529797"/>
                  </a:lnTo>
                  <a:lnTo>
                    <a:pt x="44441" y="3521146"/>
                  </a:lnTo>
                  <a:lnTo>
                    <a:pt x="42703" y="3512450"/>
                  </a:lnTo>
                  <a:lnTo>
                    <a:pt x="37940" y="3505386"/>
                  </a:lnTo>
                  <a:lnTo>
                    <a:pt x="30875" y="3500623"/>
                  </a:lnTo>
                  <a:lnTo>
                    <a:pt x="22225" y="3498876"/>
                  </a:lnTo>
                  <a:close/>
                </a:path>
                <a:path w="11962130" h="7343775">
                  <a:moveTo>
                    <a:pt x="22225" y="3409932"/>
                  </a:moveTo>
                  <a:lnTo>
                    <a:pt x="13574" y="3411678"/>
                  </a:lnTo>
                  <a:lnTo>
                    <a:pt x="6509" y="3416441"/>
                  </a:lnTo>
                  <a:lnTo>
                    <a:pt x="1746" y="3423506"/>
                  </a:lnTo>
                  <a:lnTo>
                    <a:pt x="0" y="3432201"/>
                  </a:lnTo>
                  <a:lnTo>
                    <a:pt x="1746" y="3440852"/>
                  </a:lnTo>
                  <a:lnTo>
                    <a:pt x="6509" y="3447917"/>
                  </a:lnTo>
                  <a:lnTo>
                    <a:pt x="13574" y="3452680"/>
                  </a:lnTo>
                  <a:lnTo>
                    <a:pt x="22225" y="3454426"/>
                  </a:lnTo>
                  <a:lnTo>
                    <a:pt x="30872" y="3452680"/>
                  </a:lnTo>
                  <a:lnTo>
                    <a:pt x="37932" y="3447917"/>
                  </a:lnTo>
                  <a:lnTo>
                    <a:pt x="42690" y="3440852"/>
                  </a:lnTo>
                  <a:lnTo>
                    <a:pt x="44441" y="3432201"/>
                  </a:lnTo>
                  <a:lnTo>
                    <a:pt x="42703" y="3423506"/>
                  </a:lnTo>
                  <a:lnTo>
                    <a:pt x="37940" y="3416441"/>
                  </a:lnTo>
                  <a:lnTo>
                    <a:pt x="30875" y="3411678"/>
                  </a:lnTo>
                  <a:lnTo>
                    <a:pt x="22225" y="3409932"/>
                  </a:lnTo>
                  <a:close/>
                </a:path>
                <a:path w="11962130" h="7343775">
                  <a:moveTo>
                    <a:pt x="22225" y="3320987"/>
                  </a:moveTo>
                  <a:lnTo>
                    <a:pt x="13574" y="3322734"/>
                  </a:lnTo>
                  <a:lnTo>
                    <a:pt x="6509" y="3327497"/>
                  </a:lnTo>
                  <a:lnTo>
                    <a:pt x="1746" y="3334561"/>
                  </a:lnTo>
                  <a:lnTo>
                    <a:pt x="0" y="3343257"/>
                  </a:lnTo>
                  <a:lnTo>
                    <a:pt x="1746" y="3351908"/>
                  </a:lnTo>
                  <a:lnTo>
                    <a:pt x="6509" y="3358972"/>
                  </a:lnTo>
                  <a:lnTo>
                    <a:pt x="13574" y="3363735"/>
                  </a:lnTo>
                  <a:lnTo>
                    <a:pt x="22225" y="3365482"/>
                  </a:lnTo>
                  <a:lnTo>
                    <a:pt x="30872" y="3363735"/>
                  </a:lnTo>
                  <a:lnTo>
                    <a:pt x="37932" y="3358972"/>
                  </a:lnTo>
                  <a:lnTo>
                    <a:pt x="42690" y="3351908"/>
                  </a:lnTo>
                  <a:lnTo>
                    <a:pt x="44441" y="3343257"/>
                  </a:lnTo>
                  <a:lnTo>
                    <a:pt x="42703" y="3334561"/>
                  </a:lnTo>
                  <a:lnTo>
                    <a:pt x="37940" y="3327497"/>
                  </a:lnTo>
                  <a:lnTo>
                    <a:pt x="30875" y="3322734"/>
                  </a:lnTo>
                  <a:lnTo>
                    <a:pt x="22225" y="3320987"/>
                  </a:lnTo>
                  <a:close/>
                </a:path>
                <a:path w="11962130" h="7343775">
                  <a:moveTo>
                    <a:pt x="22225" y="3232043"/>
                  </a:moveTo>
                  <a:lnTo>
                    <a:pt x="13574" y="3233789"/>
                  </a:lnTo>
                  <a:lnTo>
                    <a:pt x="6509" y="3238552"/>
                  </a:lnTo>
                  <a:lnTo>
                    <a:pt x="1746" y="3245617"/>
                  </a:lnTo>
                  <a:lnTo>
                    <a:pt x="0" y="3254312"/>
                  </a:lnTo>
                  <a:lnTo>
                    <a:pt x="1746" y="3262963"/>
                  </a:lnTo>
                  <a:lnTo>
                    <a:pt x="6509" y="3270028"/>
                  </a:lnTo>
                  <a:lnTo>
                    <a:pt x="13574" y="3274791"/>
                  </a:lnTo>
                  <a:lnTo>
                    <a:pt x="22225" y="3276537"/>
                  </a:lnTo>
                  <a:lnTo>
                    <a:pt x="30872" y="3274791"/>
                  </a:lnTo>
                  <a:lnTo>
                    <a:pt x="37932" y="3270028"/>
                  </a:lnTo>
                  <a:lnTo>
                    <a:pt x="42690" y="3262963"/>
                  </a:lnTo>
                  <a:lnTo>
                    <a:pt x="44441" y="3254312"/>
                  </a:lnTo>
                  <a:lnTo>
                    <a:pt x="42703" y="3245617"/>
                  </a:lnTo>
                  <a:lnTo>
                    <a:pt x="37940" y="3238552"/>
                  </a:lnTo>
                  <a:lnTo>
                    <a:pt x="30875" y="3233789"/>
                  </a:lnTo>
                  <a:lnTo>
                    <a:pt x="22225" y="3232043"/>
                  </a:lnTo>
                  <a:close/>
                </a:path>
                <a:path w="11962130" h="7343775">
                  <a:moveTo>
                    <a:pt x="22225" y="3143098"/>
                  </a:moveTo>
                  <a:lnTo>
                    <a:pt x="13574" y="3144845"/>
                  </a:lnTo>
                  <a:lnTo>
                    <a:pt x="6509" y="3149608"/>
                  </a:lnTo>
                  <a:lnTo>
                    <a:pt x="1746" y="3156672"/>
                  </a:lnTo>
                  <a:lnTo>
                    <a:pt x="0" y="3165368"/>
                  </a:lnTo>
                  <a:lnTo>
                    <a:pt x="1746" y="3174019"/>
                  </a:lnTo>
                  <a:lnTo>
                    <a:pt x="6509" y="3181083"/>
                  </a:lnTo>
                  <a:lnTo>
                    <a:pt x="13574" y="3185846"/>
                  </a:lnTo>
                  <a:lnTo>
                    <a:pt x="22225" y="3187593"/>
                  </a:lnTo>
                  <a:lnTo>
                    <a:pt x="30872" y="3185846"/>
                  </a:lnTo>
                  <a:lnTo>
                    <a:pt x="37932" y="3181083"/>
                  </a:lnTo>
                  <a:lnTo>
                    <a:pt x="42690" y="3174019"/>
                  </a:lnTo>
                  <a:lnTo>
                    <a:pt x="44441" y="3165368"/>
                  </a:lnTo>
                  <a:lnTo>
                    <a:pt x="42703" y="3156672"/>
                  </a:lnTo>
                  <a:lnTo>
                    <a:pt x="37940" y="3149608"/>
                  </a:lnTo>
                  <a:lnTo>
                    <a:pt x="30875" y="3144845"/>
                  </a:lnTo>
                  <a:lnTo>
                    <a:pt x="22225" y="3143098"/>
                  </a:lnTo>
                  <a:close/>
                </a:path>
                <a:path w="11962130" h="7343775">
                  <a:moveTo>
                    <a:pt x="22225" y="3054154"/>
                  </a:moveTo>
                  <a:lnTo>
                    <a:pt x="13574" y="3055900"/>
                  </a:lnTo>
                  <a:lnTo>
                    <a:pt x="6509" y="3060663"/>
                  </a:lnTo>
                  <a:lnTo>
                    <a:pt x="1746" y="3067728"/>
                  </a:lnTo>
                  <a:lnTo>
                    <a:pt x="0" y="3076423"/>
                  </a:lnTo>
                  <a:lnTo>
                    <a:pt x="1746" y="3085074"/>
                  </a:lnTo>
                  <a:lnTo>
                    <a:pt x="6509" y="3092139"/>
                  </a:lnTo>
                  <a:lnTo>
                    <a:pt x="13574" y="3096902"/>
                  </a:lnTo>
                  <a:lnTo>
                    <a:pt x="22225" y="3098648"/>
                  </a:lnTo>
                  <a:lnTo>
                    <a:pt x="30872" y="3096902"/>
                  </a:lnTo>
                  <a:lnTo>
                    <a:pt x="37932" y="3092139"/>
                  </a:lnTo>
                  <a:lnTo>
                    <a:pt x="42690" y="3085074"/>
                  </a:lnTo>
                  <a:lnTo>
                    <a:pt x="44441" y="3076423"/>
                  </a:lnTo>
                  <a:lnTo>
                    <a:pt x="42703" y="3067728"/>
                  </a:lnTo>
                  <a:lnTo>
                    <a:pt x="37940" y="3060663"/>
                  </a:lnTo>
                  <a:lnTo>
                    <a:pt x="30875" y="3055900"/>
                  </a:lnTo>
                  <a:lnTo>
                    <a:pt x="22225" y="3054154"/>
                  </a:lnTo>
                  <a:close/>
                </a:path>
                <a:path w="11962130" h="7343775">
                  <a:moveTo>
                    <a:pt x="22225" y="2965209"/>
                  </a:moveTo>
                  <a:lnTo>
                    <a:pt x="13574" y="2966956"/>
                  </a:lnTo>
                  <a:lnTo>
                    <a:pt x="6509" y="2971719"/>
                  </a:lnTo>
                  <a:lnTo>
                    <a:pt x="1746" y="2978783"/>
                  </a:lnTo>
                  <a:lnTo>
                    <a:pt x="0" y="2987479"/>
                  </a:lnTo>
                  <a:lnTo>
                    <a:pt x="1746" y="2996130"/>
                  </a:lnTo>
                  <a:lnTo>
                    <a:pt x="6509" y="3003194"/>
                  </a:lnTo>
                  <a:lnTo>
                    <a:pt x="13574" y="3007957"/>
                  </a:lnTo>
                  <a:lnTo>
                    <a:pt x="22225" y="3009704"/>
                  </a:lnTo>
                  <a:lnTo>
                    <a:pt x="30872" y="3007957"/>
                  </a:lnTo>
                  <a:lnTo>
                    <a:pt x="37932" y="3003194"/>
                  </a:lnTo>
                  <a:lnTo>
                    <a:pt x="42690" y="2996130"/>
                  </a:lnTo>
                  <a:lnTo>
                    <a:pt x="44441" y="2987479"/>
                  </a:lnTo>
                  <a:lnTo>
                    <a:pt x="42703" y="2978783"/>
                  </a:lnTo>
                  <a:lnTo>
                    <a:pt x="37940" y="2971719"/>
                  </a:lnTo>
                  <a:lnTo>
                    <a:pt x="30875" y="2966956"/>
                  </a:lnTo>
                  <a:lnTo>
                    <a:pt x="22225" y="2965209"/>
                  </a:lnTo>
                  <a:close/>
                </a:path>
                <a:path w="11962130" h="7343775">
                  <a:moveTo>
                    <a:pt x="22225" y="2876265"/>
                  </a:moveTo>
                  <a:lnTo>
                    <a:pt x="13574" y="2878012"/>
                  </a:lnTo>
                  <a:lnTo>
                    <a:pt x="6509" y="2882775"/>
                  </a:lnTo>
                  <a:lnTo>
                    <a:pt x="1746" y="2889839"/>
                  </a:lnTo>
                  <a:lnTo>
                    <a:pt x="0" y="2898534"/>
                  </a:lnTo>
                  <a:lnTo>
                    <a:pt x="1746" y="2907185"/>
                  </a:lnTo>
                  <a:lnTo>
                    <a:pt x="6509" y="2914250"/>
                  </a:lnTo>
                  <a:lnTo>
                    <a:pt x="13574" y="2919013"/>
                  </a:lnTo>
                  <a:lnTo>
                    <a:pt x="22225" y="2920759"/>
                  </a:lnTo>
                  <a:lnTo>
                    <a:pt x="30872" y="2919013"/>
                  </a:lnTo>
                  <a:lnTo>
                    <a:pt x="37932" y="2914250"/>
                  </a:lnTo>
                  <a:lnTo>
                    <a:pt x="42690" y="2907185"/>
                  </a:lnTo>
                  <a:lnTo>
                    <a:pt x="44441" y="2898534"/>
                  </a:lnTo>
                  <a:lnTo>
                    <a:pt x="42703" y="2889839"/>
                  </a:lnTo>
                  <a:lnTo>
                    <a:pt x="37940" y="2882775"/>
                  </a:lnTo>
                  <a:lnTo>
                    <a:pt x="30875" y="2878012"/>
                  </a:lnTo>
                  <a:lnTo>
                    <a:pt x="22225" y="2876265"/>
                  </a:lnTo>
                  <a:close/>
                </a:path>
                <a:path w="11962130" h="7343775">
                  <a:moveTo>
                    <a:pt x="22225" y="2787321"/>
                  </a:moveTo>
                  <a:lnTo>
                    <a:pt x="13574" y="2789067"/>
                  </a:lnTo>
                  <a:lnTo>
                    <a:pt x="6509" y="2793830"/>
                  </a:lnTo>
                  <a:lnTo>
                    <a:pt x="1746" y="2800895"/>
                  </a:lnTo>
                  <a:lnTo>
                    <a:pt x="0" y="2809590"/>
                  </a:lnTo>
                  <a:lnTo>
                    <a:pt x="1746" y="2818241"/>
                  </a:lnTo>
                  <a:lnTo>
                    <a:pt x="6509" y="2825305"/>
                  </a:lnTo>
                  <a:lnTo>
                    <a:pt x="13574" y="2830068"/>
                  </a:lnTo>
                  <a:lnTo>
                    <a:pt x="22225" y="2831815"/>
                  </a:lnTo>
                  <a:lnTo>
                    <a:pt x="30872" y="2830068"/>
                  </a:lnTo>
                  <a:lnTo>
                    <a:pt x="37932" y="2825305"/>
                  </a:lnTo>
                  <a:lnTo>
                    <a:pt x="42690" y="2818241"/>
                  </a:lnTo>
                  <a:lnTo>
                    <a:pt x="44441" y="2809590"/>
                  </a:lnTo>
                  <a:lnTo>
                    <a:pt x="42703" y="2800895"/>
                  </a:lnTo>
                  <a:lnTo>
                    <a:pt x="37940" y="2793830"/>
                  </a:lnTo>
                  <a:lnTo>
                    <a:pt x="30875" y="2789067"/>
                  </a:lnTo>
                  <a:lnTo>
                    <a:pt x="22225" y="2787321"/>
                  </a:lnTo>
                  <a:close/>
                </a:path>
                <a:path w="11962130" h="7343775">
                  <a:moveTo>
                    <a:pt x="22225" y="2698376"/>
                  </a:moveTo>
                  <a:lnTo>
                    <a:pt x="13574" y="2700123"/>
                  </a:lnTo>
                  <a:lnTo>
                    <a:pt x="6509" y="2704886"/>
                  </a:lnTo>
                  <a:lnTo>
                    <a:pt x="1746" y="2711950"/>
                  </a:lnTo>
                  <a:lnTo>
                    <a:pt x="0" y="2720646"/>
                  </a:lnTo>
                  <a:lnTo>
                    <a:pt x="1746" y="2729297"/>
                  </a:lnTo>
                  <a:lnTo>
                    <a:pt x="6509" y="2736361"/>
                  </a:lnTo>
                  <a:lnTo>
                    <a:pt x="13574" y="2741124"/>
                  </a:lnTo>
                  <a:lnTo>
                    <a:pt x="22225" y="2742871"/>
                  </a:lnTo>
                  <a:lnTo>
                    <a:pt x="30872" y="2741124"/>
                  </a:lnTo>
                  <a:lnTo>
                    <a:pt x="37932" y="2736361"/>
                  </a:lnTo>
                  <a:lnTo>
                    <a:pt x="42690" y="2729297"/>
                  </a:lnTo>
                  <a:lnTo>
                    <a:pt x="44441" y="2720646"/>
                  </a:lnTo>
                  <a:lnTo>
                    <a:pt x="42703" y="2711950"/>
                  </a:lnTo>
                  <a:lnTo>
                    <a:pt x="37940" y="2704886"/>
                  </a:lnTo>
                  <a:lnTo>
                    <a:pt x="30875" y="2700123"/>
                  </a:lnTo>
                  <a:lnTo>
                    <a:pt x="22225" y="2698376"/>
                  </a:lnTo>
                  <a:close/>
                </a:path>
                <a:path w="11962130" h="7343775">
                  <a:moveTo>
                    <a:pt x="22225" y="2609432"/>
                  </a:moveTo>
                  <a:lnTo>
                    <a:pt x="13574" y="2611178"/>
                  </a:lnTo>
                  <a:lnTo>
                    <a:pt x="6509" y="2615941"/>
                  </a:lnTo>
                  <a:lnTo>
                    <a:pt x="1746" y="2623006"/>
                  </a:lnTo>
                  <a:lnTo>
                    <a:pt x="0" y="2631701"/>
                  </a:lnTo>
                  <a:lnTo>
                    <a:pt x="1746" y="2640352"/>
                  </a:lnTo>
                  <a:lnTo>
                    <a:pt x="6509" y="2647417"/>
                  </a:lnTo>
                  <a:lnTo>
                    <a:pt x="13574" y="2652180"/>
                  </a:lnTo>
                  <a:lnTo>
                    <a:pt x="22225" y="2653926"/>
                  </a:lnTo>
                  <a:lnTo>
                    <a:pt x="30872" y="2652180"/>
                  </a:lnTo>
                  <a:lnTo>
                    <a:pt x="37932" y="2647417"/>
                  </a:lnTo>
                  <a:lnTo>
                    <a:pt x="42690" y="2640352"/>
                  </a:lnTo>
                  <a:lnTo>
                    <a:pt x="44441" y="2631701"/>
                  </a:lnTo>
                  <a:lnTo>
                    <a:pt x="42703" y="2623006"/>
                  </a:lnTo>
                  <a:lnTo>
                    <a:pt x="37940" y="2615941"/>
                  </a:lnTo>
                  <a:lnTo>
                    <a:pt x="30875" y="2611178"/>
                  </a:lnTo>
                  <a:lnTo>
                    <a:pt x="22225" y="2609432"/>
                  </a:lnTo>
                  <a:close/>
                </a:path>
                <a:path w="11962130" h="7343775">
                  <a:moveTo>
                    <a:pt x="22225" y="2520487"/>
                  </a:moveTo>
                  <a:lnTo>
                    <a:pt x="13574" y="2522234"/>
                  </a:lnTo>
                  <a:lnTo>
                    <a:pt x="6509" y="2526997"/>
                  </a:lnTo>
                  <a:lnTo>
                    <a:pt x="1746" y="2534061"/>
                  </a:lnTo>
                  <a:lnTo>
                    <a:pt x="0" y="2542757"/>
                  </a:lnTo>
                  <a:lnTo>
                    <a:pt x="1746" y="2551408"/>
                  </a:lnTo>
                  <a:lnTo>
                    <a:pt x="6509" y="2558472"/>
                  </a:lnTo>
                  <a:lnTo>
                    <a:pt x="13574" y="2563235"/>
                  </a:lnTo>
                  <a:lnTo>
                    <a:pt x="22225" y="2564982"/>
                  </a:lnTo>
                  <a:lnTo>
                    <a:pt x="30872" y="2563235"/>
                  </a:lnTo>
                  <a:lnTo>
                    <a:pt x="37932" y="2558472"/>
                  </a:lnTo>
                  <a:lnTo>
                    <a:pt x="42690" y="2551408"/>
                  </a:lnTo>
                  <a:lnTo>
                    <a:pt x="44441" y="2542757"/>
                  </a:lnTo>
                  <a:lnTo>
                    <a:pt x="42703" y="2534061"/>
                  </a:lnTo>
                  <a:lnTo>
                    <a:pt x="37940" y="2526997"/>
                  </a:lnTo>
                  <a:lnTo>
                    <a:pt x="30875" y="2522234"/>
                  </a:lnTo>
                  <a:lnTo>
                    <a:pt x="22225" y="2520487"/>
                  </a:lnTo>
                  <a:close/>
                </a:path>
                <a:path w="11962130" h="7343775">
                  <a:moveTo>
                    <a:pt x="22225" y="2431543"/>
                  </a:moveTo>
                  <a:lnTo>
                    <a:pt x="13574" y="2433289"/>
                  </a:lnTo>
                  <a:lnTo>
                    <a:pt x="6509" y="2438052"/>
                  </a:lnTo>
                  <a:lnTo>
                    <a:pt x="1746" y="2445117"/>
                  </a:lnTo>
                  <a:lnTo>
                    <a:pt x="0" y="2453812"/>
                  </a:lnTo>
                  <a:lnTo>
                    <a:pt x="1746" y="2462463"/>
                  </a:lnTo>
                  <a:lnTo>
                    <a:pt x="6509" y="2469528"/>
                  </a:lnTo>
                  <a:lnTo>
                    <a:pt x="13574" y="2474291"/>
                  </a:lnTo>
                  <a:lnTo>
                    <a:pt x="22225" y="2476037"/>
                  </a:lnTo>
                  <a:lnTo>
                    <a:pt x="30872" y="2474291"/>
                  </a:lnTo>
                  <a:lnTo>
                    <a:pt x="37932" y="2469528"/>
                  </a:lnTo>
                  <a:lnTo>
                    <a:pt x="42690" y="2462463"/>
                  </a:lnTo>
                  <a:lnTo>
                    <a:pt x="44441" y="2453812"/>
                  </a:lnTo>
                  <a:lnTo>
                    <a:pt x="42703" y="2445117"/>
                  </a:lnTo>
                  <a:lnTo>
                    <a:pt x="37940" y="2438052"/>
                  </a:lnTo>
                  <a:lnTo>
                    <a:pt x="30875" y="2433289"/>
                  </a:lnTo>
                  <a:lnTo>
                    <a:pt x="22225" y="2431543"/>
                  </a:lnTo>
                  <a:close/>
                </a:path>
                <a:path w="11962130" h="7343775">
                  <a:moveTo>
                    <a:pt x="22225" y="2342598"/>
                  </a:moveTo>
                  <a:lnTo>
                    <a:pt x="13574" y="2344345"/>
                  </a:lnTo>
                  <a:lnTo>
                    <a:pt x="6509" y="2349108"/>
                  </a:lnTo>
                  <a:lnTo>
                    <a:pt x="1746" y="2356172"/>
                  </a:lnTo>
                  <a:lnTo>
                    <a:pt x="0" y="2364868"/>
                  </a:lnTo>
                  <a:lnTo>
                    <a:pt x="1746" y="2373519"/>
                  </a:lnTo>
                  <a:lnTo>
                    <a:pt x="6509" y="2380583"/>
                  </a:lnTo>
                  <a:lnTo>
                    <a:pt x="13574" y="2385346"/>
                  </a:lnTo>
                  <a:lnTo>
                    <a:pt x="22225" y="2387093"/>
                  </a:lnTo>
                  <a:lnTo>
                    <a:pt x="30872" y="2385346"/>
                  </a:lnTo>
                  <a:lnTo>
                    <a:pt x="37932" y="2380583"/>
                  </a:lnTo>
                  <a:lnTo>
                    <a:pt x="42690" y="2373519"/>
                  </a:lnTo>
                  <a:lnTo>
                    <a:pt x="44441" y="2364868"/>
                  </a:lnTo>
                  <a:lnTo>
                    <a:pt x="42703" y="2356172"/>
                  </a:lnTo>
                  <a:lnTo>
                    <a:pt x="37940" y="2349108"/>
                  </a:lnTo>
                  <a:lnTo>
                    <a:pt x="30875" y="2344345"/>
                  </a:lnTo>
                  <a:lnTo>
                    <a:pt x="22225" y="2342598"/>
                  </a:lnTo>
                  <a:close/>
                </a:path>
                <a:path w="11962130" h="7343775">
                  <a:moveTo>
                    <a:pt x="22225" y="2253654"/>
                  </a:moveTo>
                  <a:lnTo>
                    <a:pt x="13574" y="2255400"/>
                  </a:lnTo>
                  <a:lnTo>
                    <a:pt x="6509" y="2260163"/>
                  </a:lnTo>
                  <a:lnTo>
                    <a:pt x="1746" y="2267228"/>
                  </a:lnTo>
                  <a:lnTo>
                    <a:pt x="0" y="2275923"/>
                  </a:lnTo>
                  <a:lnTo>
                    <a:pt x="1746" y="2284574"/>
                  </a:lnTo>
                  <a:lnTo>
                    <a:pt x="6509" y="2291639"/>
                  </a:lnTo>
                  <a:lnTo>
                    <a:pt x="13574" y="2296402"/>
                  </a:lnTo>
                  <a:lnTo>
                    <a:pt x="22225" y="2298148"/>
                  </a:lnTo>
                  <a:lnTo>
                    <a:pt x="30872" y="2296402"/>
                  </a:lnTo>
                  <a:lnTo>
                    <a:pt x="37932" y="2291639"/>
                  </a:lnTo>
                  <a:lnTo>
                    <a:pt x="42690" y="2284574"/>
                  </a:lnTo>
                  <a:lnTo>
                    <a:pt x="44441" y="2275923"/>
                  </a:lnTo>
                  <a:lnTo>
                    <a:pt x="42703" y="2267228"/>
                  </a:lnTo>
                  <a:lnTo>
                    <a:pt x="37940" y="2260163"/>
                  </a:lnTo>
                  <a:lnTo>
                    <a:pt x="30875" y="2255400"/>
                  </a:lnTo>
                  <a:lnTo>
                    <a:pt x="22225" y="2253654"/>
                  </a:lnTo>
                  <a:close/>
                </a:path>
                <a:path w="11962130" h="7343775">
                  <a:moveTo>
                    <a:pt x="22225" y="2164709"/>
                  </a:moveTo>
                  <a:lnTo>
                    <a:pt x="13574" y="2166456"/>
                  </a:lnTo>
                  <a:lnTo>
                    <a:pt x="6509" y="2171219"/>
                  </a:lnTo>
                  <a:lnTo>
                    <a:pt x="1746" y="2178283"/>
                  </a:lnTo>
                  <a:lnTo>
                    <a:pt x="0" y="2186979"/>
                  </a:lnTo>
                  <a:lnTo>
                    <a:pt x="1746" y="2195630"/>
                  </a:lnTo>
                  <a:lnTo>
                    <a:pt x="6509" y="2202694"/>
                  </a:lnTo>
                  <a:lnTo>
                    <a:pt x="13574" y="2207457"/>
                  </a:lnTo>
                  <a:lnTo>
                    <a:pt x="22225" y="2209204"/>
                  </a:lnTo>
                  <a:lnTo>
                    <a:pt x="30872" y="2207457"/>
                  </a:lnTo>
                  <a:lnTo>
                    <a:pt x="37932" y="2202694"/>
                  </a:lnTo>
                  <a:lnTo>
                    <a:pt x="42690" y="2195630"/>
                  </a:lnTo>
                  <a:lnTo>
                    <a:pt x="44441" y="2186979"/>
                  </a:lnTo>
                  <a:lnTo>
                    <a:pt x="42703" y="2178283"/>
                  </a:lnTo>
                  <a:lnTo>
                    <a:pt x="37940" y="2171219"/>
                  </a:lnTo>
                  <a:lnTo>
                    <a:pt x="30875" y="2166456"/>
                  </a:lnTo>
                  <a:lnTo>
                    <a:pt x="22225" y="2164709"/>
                  </a:lnTo>
                  <a:close/>
                </a:path>
                <a:path w="11962130" h="7343775">
                  <a:moveTo>
                    <a:pt x="22225" y="2075765"/>
                  </a:moveTo>
                  <a:lnTo>
                    <a:pt x="13574" y="2077512"/>
                  </a:lnTo>
                  <a:lnTo>
                    <a:pt x="6509" y="2082275"/>
                  </a:lnTo>
                  <a:lnTo>
                    <a:pt x="1746" y="2089339"/>
                  </a:lnTo>
                  <a:lnTo>
                    <a:pt x="0" y="2098034"/>
                  </a:lnTo>
                  <a:lnTo>
                    <a:pt x="1746" y="2106685"/>
                  </a:lnTo>
                  <a:lnTo>
                    <a:pt x="6509" y="2113750"/>
                  </a:lnTo>
                  <a:lnTo>
                    <a:pt x="13574" y="2118513"/>
                  </a:lnTo>
                  <a:lnTo>
                    <a:pt x="22225" y="2120259"/>
                  </a:lnTo>
                  <a:lnTo>
                    <a:pt x="30872" y="2118513"/>
                  </a:lnTo>
                  <a:lnTo>
                    <a:pt x="37932" y="2113750"/>
                  </a:lnTo>
                  <a:lnTo>
                    <a:pt x="42690" y="2106685"/>
                  </a:lnTo>
                  <a:lnTo>
                    <a:pt x="44441" y="2098034"/>
                  </a:lnTo>
                  <a:lnTo>
                    <a:pt x="42703" y="2089339"/>
                  </a:lnTo>
                  <a:lnTo>
                    <a:pt x="37940" y="2082275"/>
                  </a:lnTo>
                  <a:lnTo>
                    <a:pt x="30875" y="2077512"/>
                  </a:lnTo>
                  <a:lnTo>
                    <a:pt x="22225" y="2075765"/>
                  </a:lnTo>
                  <a:close/>
                </a:path>
                <a:path w="11962130" h="7343775">
                  <a:moveTo>
                    <a:pt x="22225" y="1986821"/>
                  </a:moveTo>
                  <a:lnTo>
                    <a:pt x="13574" y="1988567"/>
                  </a:lnTo>
                  <a:lnTo>
                    <a:pt x="6509" y="1993330"/>
                  </a:lnTo>
                  <a:lnTo>
                    <a:pt x="1746" y="2000395"/>
                  </a:lnTo>
                  <a:lnTo>
                    <a:pt x="0" y="2009090"/>
                  </a:lnTo>
                  <a:lnTo>
                    <a:pt x="1746" y="2017741"/>
                  </a:lnTo>
                  <a:lnTo>
                    <a:pt x="6509" y="2024805"/>
                  </a:lnTo>
                  <a:lnTo>
                    <a:pt x="13574" y="2029568"/>
                  </a:lnTo>
                  <a:lnTo>
                    <a:pt x="22225" y="2031315"/>
                  </a:lnTo>
                  <a:lnTo>
                    <a:pt x="30872" y="2029568"/>
                  </a:lnTo>
                  <a:lnTo>
                    <a:pt x="37932" y="2024805"/>
                  </a:lnTo>
                  <a:lnTo>
                    <a:pt x="42690" y="2017741"/>
                  </a:lnTo>
                  <a:lnTo>
                    <a:pt x="44441" y="2009090"/>
                  </a:lnTo>
                  <a:lnTo>
                    <a:pt x="42703" y="2000395"/>
                  </a:lnTo>
                  <a:lnTo>
                    <a:pt x="37940" y="1993330"/>
                  </a:lnTo>
                  <a:lnTo>
                    <a:pt x="30875" y="1988567"/>
                  </a:lnTo>
                  <a:lnTo>
                    <a:pt x="22225" y="1986821"/>
                  </a:lnTo>
                  <a:close/>
                </a:path>
                <a:path w="11962130" h="7343775">
                  <a:moveTo>
                    <a:pt x="22225" y="1897876"/>
                  </a:moveTo>
                  <a:lnTo>
                    <a:pt x="13574" y="1899623"/>
                  </a:lnTo>
                  <a:lnTo>
                    <a:pt x="6509" y="1904386"/>
                  </a:lnTo>
                  <a:lnTo>
                    <a:pt x="1746" y="1911450"/>
                  </a:lnTo>
                  <a:lnTo>
                    <a:pt x="0" y="1920146"/>
                  </a:lnTo>
                  <a:lnTo>
                    <a:pt x="1746" y="1928797"/>
                  </a:lnTo>
                  <a:lnTo>
                    <a:pt x="6509" y="1935861"/>
                  </a:lnTo>
                  <a:lnTo>
                    <a:pt x="13574" y="1940624"/>
                  </a:lnTo>
                  <a:lnTo>
                    <a:pt x="22225" y="1942371"/>
                  </a:lnTo>
                  <a:lnTo>
                    <a:pt x="30872" y="1940624"/>
                  </a:lnTo>
                  <a:lnTo>
                    <a:pt x="37932" y="1935861"/>
                  </a:lnTo>
                  <a:lnTo>
                    <a:pt x="42690" y="1928797"/>
                  </a:lnTo>
                  <a:lnTo>
                    <a:pt x="44441" y="1920146"/>
                  </a:lnTo>
                  <a:lnTo>
                    <a:pt x="42703" y="1911450"/>
                  </a:lnTo>
                  <a:lnTo>
                    <a:pt x="37940" y="1904386"/>
                  </a:lnTo>
                  <a:lnTo>
                    <a:pt x="30875" y="1899623"/>
                  </a:lnTo>
                  <a:lnTo>
                    <a:pt x="22225" y="1897876"/>
                  </a:lnTo>
                  <a:close/>
                </a:path>
                <a:path w="11962130" h="7343775">
                  <a:moveTo>
                    <a:pt x="22225" y="1808932"/>
                  </a:moveTo>
                  <a:lnTo>
                    <a:pt x="13574" y="1810678"/>
                  </a:lnTo>
                  <a:lnTo>
                    <a:pt x="6509" y="1815441"/>
                  </a:lnTo>
                  <a:lnTo>
                    <a:pt x="1746" y="1822506"/>
                  </a:lnTo>
                  <a:lnTo>
                    <a:pt x="0" y="1831201"/>
                  </a:lnTo>
                  <a:lnTo>
                    <a:pt x="1746" y="1839852"/>
                  </a:lnTo>
                  <a:lnTo>
                    <a:pt x="6509" y="1846917"/>
                  </a:lnTo>
                  <a:lnTo>
                    <a:pt x="13574" y="1851680"/>
                  </a:lnTo>
                  <a:lnTo>
                    <a:pt x="22225" y="1853426"/>
                  </a:lnTo>
                  <a:lnTo>
                    <a:pt x="30872" y="1851680"/>
                  </a:lnTo>
                  <a:lnTo>
                    <a:pt x="37932" y="1846917"/>
                  </a:lnTo>
                  <a:lnTo>
                    <a:pt x="42690" y="1839852"/>
                  </a:lnTo>
                  <a:lnTo>
                    <a:pt x="44441" y="1831201"/>
                  </a:lnTo>
                  <a:lnTo>
                    <a:pt x="42703" y="1822506"/>
                  </a:lnTo>
                  <a:lnTo>
                    <a:pt x="37940" y="1815441"/>
                  </a:lnTo>
                  <a:lnTo>
                    <a:pt x="30875" y="1810678"/>
                  </a:lnTo>
                  <a:lnTo>
                    <a:pt x="22225" y="1808932"/>
                  </a:lnTo>
                  <a:close/>
                </a:path>
                <a:path w="11962130" h="7343775">
                  <a:moveTo>
                    <a:pt x="24898" y="1720030"/>
                  </a:moveTo>
                  <a:lnTo>
                    <a:pt x="16187" y="1721447"/>
                  </a:lnTo>
                  <a:lnTo>
                    <a:pt x="8946" y="1725938"/>
                  </a:lnTo>
                  <a:lnTo>
                    <a:pt x="3919" y="1732816"/>
                  </a:lnTo>
                  <a:lnTo>
                    <a:pt x="1844" y="1741439"/>
                  </a:lnTo>
                  <a:lnTo>
                    <a:pt x="3260" y="1750150"/>
                  </a:lnTo>
                  <a:lnTo>
                    <a:pt x="7751" y="1757390"/>
                  </a:lnTo>
                  <a:lnTo>
                    <a:pt x="14629" y="1762419"/>
                  </a:lnTo>
                  <a:lnTo>
                    <a:pt x="23207" y="1764493"/>
                  </a:lnTo>
                  <a:lnTo>
                    <a:pt x="31919" y="1763076"/>
                  </a:lnTo>
                  <a:lnTo>
                    <a:pt x="39159" y="1758580"/>
                  </a:lnTo>
                  <a:lnTo>
                    <a:pt x="44188" y="1751689"/>
                  </a:lnTo>
                  <a:lnTo>
                    <a:pt x="46263" y="1743085"/>
                  </a:lnTo>
                  <a:lnTo>
                    <a:pt x="44846" y="1734374"/>
                  </a:lnTo>
                  <a:lnTo>
                    <a:pt x="40355" y="1727133"/>
                  </a:lnTo>
                  <a:lnTo>
                    <a:pt x="33476" y="1722105"/>
                  </a:lnTo>
                  <a:lnTo>
                    <a:pt x="24898" y="1720030"/>
                  </a:lnTo>
                  <a:close/>
                </a:path>
                <a:path w="11962130" h="7343775">
                  <a:moveTo>
                    <a:pt x="32049" y="1631374"/>
                  </a:moveTo>
                  <a:lnTo>
                    <a:pt x="23278" y="1632349"/>
                  </a:lnTo>
                  <a:lnTo>
                    <a:pt x="15819" y="1636468"/>
                  </a:lnTo>
                  <a:lnTo>
                    <a:pt x="10450" y="1643083"/>
                  </a:lnTo>
                  <a:lnTo>
                    <a:pt x="7941" y="1651590"/>
                  </a:lnTo>
                  <a:lnTo>
                    <a:pt x="8914" y="1660361"/>
                  </a:lnTo>
                  <a:lnTo>
                    <a:pt x="13033" y="1667820"/>
                  </a:lnTo>
                  <a:lnTo>
                    <a:pt x="19649" y="1673189"/>
                  </a:lnTo>
                  <a:lnTo>
                    <a:pt x="28111" y="1675695"/>
                  </a:lnTo>
                  <a:lnTo>
                    <a:pt x="36883" y="1674720"/>
                  </a:lnTo>
                  <a:lnTo>
                    <a:pt x="44341" y="1670595"/>
                  </a:lnTo>
                  <a:lnTo>
                    <a:pt x="49712" y="1663967"/>
                  </a:lnTo>
                  <a:lnTo>
                    <a:pt x="52219" y="1655479"/>
                  </a:lnTo>
                  <a:lnTo>
                    <a:pt x="51246" y="1646707"/>
                  </a:lnTo>
                  <a:lnTo>
                    <a:pt x="47127" y="1639249"/>
                  </a:lnTo>
                  <a:lnTo>
                    <a:pt x="40512" y="1633880"/>
                  </a:lnTo>
                  <a:lnTo>
                    <a:pt x="32049" y="1631374"/>
                  </a:lnTo>
                  <a:close/>
                </a:path>
                <a:path w="11962130" h="7343775">
                  <a:moveTo>
                    <a:pt x="43486" y="1543164"/>
                  </a:moveTo>
                  <a:lnTo>
                    <a:pt x="34683" y="1543806"/>
                  </a:lnTo>
                  <a:lnTo>
                    <a:pt x="27075" y="1547642"/>
                  </a:lnTo>
                  <a:lnTo>
                    <a:pt x="21460" y="1554050"/>
                  </a:lnTo>
                  <a:lnTo>
                    <a:pt x="18632" y="1562456"/>
                  </a:lnTo>
                  <a:lnTo>
                    <a:pt x="19275" y="1571258"/>
                  </a:lnTo>
                  <a:lnTo>
                    <a:pt x="23110" y="1578866"/>
                  </a:lnTo>
                  <a:lnTo>
                    <a:pt x="29518" y="1584481"/>
                  </a:lnTo>
                  <a:lnTo>
                    <a:pt x="37880" y="1587304"/>
                  </a:lnTo>
                  <a:lnTo>
                    <a:pt x="46682" y="1586660"/>
                  </a:lnTo>
                  <a:lnTo>
                    <a:pt x="54291" y="1582820"/>
                  </a:lnTo>
                  <a:lnTo>
                    <a:pt x="59908" y="1576399"/>
                  </a:lnTo>
                  <a:lnTo>
                    <a:pt x="62734" y="1568011"/>
                  </a:lnTo>
                  <a:lnTo>
                    <a:pt x="62091" y="1559209"/>
                  </a:lnTo>
                  <a:lnTo>
                    <a:pt x="58256" y="1551601"/>
                  </a:lnTo>
                  <a:lnTo>
                    <a:pt x="51848" y="1545986"/>
                  </a:lnTo>
                  <a:lnTo>
                    <a:pt x="43486" y="1543164"/>
                  </a:lnTo>
                  <a:close/>
                </a:path>
                <a:path w="11962130" h="7343775">
                  <a:moveTo>
                    <a:pt x="59334" y="1455637"/>
                  </a:moveTo>
                  <a:lnTo>
                    <a:pt x="50510" y="1455835"/>
                  </a:lnTo>
                  <a:lnTo>
                    <a:pt x="42718" y="1459282"/>
                  </a:lnTo>
                  <a:lnTo>
                    <a:pt x="36788" y="1465399"/>
                  </a:lnTo>
                  <a:lnTo>
                    <a:pt x="33540" y="1473653"/>
                  </a:lnTo>
                  <a:lnTo>
                    <a:pt x="33715" y="1481423"/>
                  </a:lnTo>
                  <a:lnTo>
                    <a:pt x="33739" y="1482476"/>
                  </a:lnTo>
                  <a:lnTo>
                    <a:pt x="37185" y="1490268"/>
                  </a:lnTo>
                  <a:lnTo>
                    <a:pt x="43302" y="1496199"/>
                  </a:lnTo>
                  <a:lnTo>
                    <a:pt x="51512" y="1499439"/>
                  </a:lnTo>
                  <a:lnTo>
                    <a:pt x="60335" y="1499240"/>
                  </a:lnTo>
                  <a:lnTo>
                    <a:pt x="68128" y="1495788"/>
                  </a:lnTo>
                  <a:lnTo>
                    <a:pt x="74061" y="1489657"/>
                  </a:lnTo>
                  <a:lnTo>
                    <a:pt x="77306" y="1481423"/>
                  </a:lnTo>
                  <a:lnTo>
                    <a:pt x="77131" y="1473653"/>
                  </a:lnTo>
                  <a:lnTo>
                    <a:pt x="77107" y="1472600"/>
                  </a:lnTo>
                  <a:lnTo>
                    <a:pt x="73660" y="1464808"/>
                  </a:lnTo>
                  <a:lnTo>
                    <a:pt x="67543" y="1458877"/>
                  </a:lnTo>
                  <a:lnTo>
                    <a:pt x="59334" y="1455637"/>
                  </a:lnTo>
                  <a:close/>
                </a:path>
                <a:path w="11962130" h="7343775">
                  <a:moveTo>
                    <a:pt x="70677" y="1368758"/>
                  </a:moveTo>
                  <a:lnTo>
                    <a:pt x="62721" y="1371808"/>
                  </a:lnTo>
                  <a:lnTo>
                    <a:pt x="56489" y="1377618"/>
                  </a:lnTo>
                  <a:lnTo>
                    <a:pt x="52830" y="1385697"/>
                  </a:lnTo>
                  <a:lnTo>
                    <a:pt x="52584" y="1394519"/>
                  </a:lnTo>
                  <a:lnTo>
                    <a:pt x="55633" y="1402474"/>
                  </a:lnTo>
                  <a:lnTo>
                    <a:pt x="61444" y="1408706"/>
                  </a:lnTo>
                  <a:lnTo>
                    <a:pt x="69479" y="1412356"/>
                  </a:lnTo>
                  <a:lnTo>
                    <a:pt x="78301" y="1412602"/>
                  </a:lnTo>
                  <a:lnTo>
                    <a:pt x="86258" y="1409547"/>
                  </a:lnTo>
                  <a:lnTo>
                    <a:pt x="92492" y="1403724"/>
                  </a:lnTo>
                  <a:lnTo>
                    <a:pt x="96147" y="1395663"/>
                  </a:lnTo>
                  <a:lnTo>
                    <a:pt x="96394" y="1386841"/>
                  </a:lnTo>
                  <a:lnTo>
                    <a:pt x="93344" y="1378886"/>
                  </a:lnTo>
                  <a:lnTo>
                    <a:pt x="87534" y="1372654"/>
                  </a:lnTo>
                  <a:lnTo>
                    <a:pt x="79499" y="1369005"/>
                  </a:lnTo>
                  <a:lnTo>
                    <a:pt x="70677" y="1368758"/>
                  </a:lnTo>
                  <a:close/>
                </a:path>
                <a:path w="11962130" h="7343775">
                  <a:moveTo>
                    <a:pt x="95125" y="1282792"/>
                  </a:moveTo>
                  <a:lnTo>
                    <a:pt x="87028" y="1285444"/>
                  </a:lnTo>
                  <a:lnTo>
                    <a:pt x="80516" y="1290939"/>
                  </a:lnTo>
                  <a:lnTo>
                    <a:pt x="76460" y="1298826"/>
                  </a:lnTo>
                  <a:lnTo>
                    <a:pt x="75777" y="1307625"/>
                  </a:lnTo>
                  <a:lnTo>
                    <a:pt x="78429" y="1315723"/>
                  </a:lnTo>
                  <a:lnTo>
                    <a:pt x="83923" y="1322234"/>
                  </a:lnTo>
                  <a:lnTo>
                    <a:pt x="91768" y="1326278"/>
                  </a:lnTo>
                  <a:lnTo>
                    <a:pt x="100568" y="1326960"/>
                  </a:lnTo>
                  <a:lnTo>
                    <a:pt x="108666" y="1324304"/>
                  </a:lnTo>
                  <a:lnTo>
                    <a:pt x="115181" y="1318796"/>
                  </a:lnTo>
                  <a:lnTo>
                    <a:pt x="119231" y="1310927"/>
                  </a:lnTo>
                  <a:lnTo>
                    <a:pt x="119915" y="1302128"/>
                  </a:lnTo>
                  <a:lnTo>
                    <a:pt x="117263" y="1294031"/>
                  </a:lnTo>
                  <a:lnTo>
                    <a:pt x="111768" y="1287519"/>
                  </a:lnTo>
                  <a:lnTo>
                    <a:pt x="103924" y="1283475"/>
                  </a:lnTo>
                  <a:lnTo>
                    <a:pt x="95125" y="1282792"/>
                  </a:lnTo>
                  <a:close/>
                </a:path>
                <a:path w="11962130" h="7343775">
                  <a:moveTo>
                    <a:pt x="123816" y="1198149"/>
                  </a:moveTo>
                  <a:lnTo>
                    <a:pt x="115598" y="1200397"/>
                  </a:lnTo>
                  <a:lnTo>
                    <a:pt x="108822" y="1205563"/>
                  </a:lnTo>
                  <a:lnTo>
                    <a:pt x="104381" y="1213241"/>
                  </a:lnTo>
                  <a:lnTo>
                    <a:pt x="103263" y="1221995"/>
                  </a:lnTo>
                  <a:lnTo>
                    <a:pt x="105511" y="1230213"/>
                  </a:lnTo>
                  <a:lnTo>
                    <a:pt x="110677" y="1236988"/>
                  </a:lnTo>
                  <a:lnTo>
                    <a:pt x="118313" y="1241416"/>
                  </a:lnTo>
                  <a:lnTo>
                    <a:pt x="127067" y="1242532"/>
                  </a:lnTo>
                  <a:lnTo>
                    <a:pt x="135287" y="1240279"/>
                  </a:lnTo>
                  <a:lnTo>
                    <a:pt x="142067" y="1235101"/>
                  </a:lnTo>
                  <a:lnTo>
                    <a:pt x="146502" y="1227442"/>
                  </a:lnTo>
                  <a:lnTo>
                    <a:pt x="147619" y="1218687"/>
                  </a:lnTo>
                  <a:lnTo>
                    <a:pt x="145371" y="1210469"/>
                  </a:lnTo>
                  <a:lnTo>
                    <a:pt x="140205" y="1203693"/>
                  </a:lnTo>
                  <a:lnTo>
                    <a:pt x="132570" y="1199267"/>
                  </a:lnTo>
                  <a:lnTo>
                    <a:pt x="123816" y="1198149"/>
                  </a:lnTo>
                  <a:close/>
                </a:path>
                <a:path w="11962130" h="7343775">
                  <a:moveTo>
                    <a:pt x="156670" y="1115037"/>
                  </a:moveTo>
                  <a:lnTo>
                    <a:pt x="148352" y="1116879"/>
                  </a:lnTo>
                  <a:lnTo>
                    <a:pt x="141331" y="1121707"/>
                  </a:lnTo>
                  <a:lnTo>
                    <a:pt x="136519" y="1129157"/>
                  </a:lnTo>
                  <a:lnTo>
                    <a:pt x="134974" y="1137846"/>
                  </a:lnTo>
                  <a:lnTo>
                    <a:pt x="136817" y="1146164"/>
                  </a:lnTo>
                  <a:lnTo>
                    <a:pt x="141644" y="1153185"/>
                  </a:lnTo>
                  <a:lnTo>
                    <a:pt x="149053" y="1157980"/>
                  </a:lnTo>
                  <a:lnTo>
                    <a:pt x="157743" y="1159525"/>
                  </a:lnTo>
                  <a:lnTo>
                    <a:pt x="166063" y="1157678"/>
                  </a:lnTo>
                  <a:lnTo>
                    <a:pt x="173089" y="1152839"/>
                  </a:lnTo>
                  <a:lnTo>
                    <a:pt x="177893" y="1145406"/>
                  </a:lnTo>
                  <a:lnTo>
                    <a:pt x="179439" y="1136717"/>
                  </a:lnTo>
                  <a:lnTo>
                    <a:pt x="177596" y="1128398"/>
                  </a:lnTo>
                  <a:lnTo>
                    <a:pt x="172769" y="1121378"/>
                  </a:lnTo>
                  <a:lnTo>
                    <a:pt x="165360" y="1116582"/>
                  </a:lnTo>
                  <a:lnTo>
                    <a:pt x="156670" y="1115037"/>
                  </a:lnTo>
                  <a:close/>
                </a:path>
                <a:path w="11962130" h="7343775">
                  <a:moveTo>
                    <a:pt x="193623" y="1033657"/>
                  </a:moveTo>
                  <a:lnTo>
                    <a:pt x="185223" y="1035086"/>
                  </a:lnTo>
                  <a:lnTo>
                    <a:pt x="177973" y="1039561"/>
                  </a:lnTo>
                  <a:lnTo>
                    <a:pt x="172800" y="1046765"/>
                  </a:lnTo>
                  <a:lnTo>
                    <a:pt x="170827" y="1055367"/>
                  </a:lnTo>
                  <a:lnTo>
                    <a:pt x="172256" y="1063766"/>
                  </a:lnTo>
                  <a:lnTo>
                    <a:pt x="176730" y="1071016"/>
                  </a:lnTo>
                  <a:lnTo>
                    <a:pt x="183893" y="1076172"/>
                  </a:lnTo>
                  <a:lnTo>
                    <a:pt x="192496" y="1078144"/>
                  </a:lnTo>
                  <a:lnTo>
                    <a:pt x="200897" y="1076711"/>
                  </a:lnTo>
                  <a:lnTo>
                    <a:pt x="208153" y="1072224"/>
                  </a:lnTo>
                  <a:lnTo>
                    <a:pt x="213320" y="1065038"/>
                  </a:lnTo>
                  <a:lnTo>
                    <a:pt x="215293" y="1056436"/>
                  </a:lnTo>
                  <a:lnTo>
                    <a:pt x="213863" y="1048036"/>
                  </a:lnTo>
                  <a:lnTo>
                    <a:pt x="209388" y="1040786"/>
                  </a:lnTo>
                  <a:lnTo>
                    <a:pt x="202225" y="1035630"/>
                  </a:lnTo>
                  <a:lnTo>
                    <a:pt x="193623" y="1033657"/>
                  </a:lnTo>
                  <a:close/>
                </a:path>
                <a:path w="11962130" h="7343775">
                  <a:moveTo>
                    <a:pt x="234551" y="954208"/>
                  </a:moveTo>
                  <a:lnTo>
                    <a:pt x="226092" y="955226"/>
                  </a:lnTo>
                  <a:lnTo>
                    <a:pt x="218632" y="959343"/>
                  </a:lnTo>
                  <a:lnTo>
                    <a:pt x="213113" y="966285"/>
                  </a:lnTo>
                  <a:lnTo>
                    <a:pt x="210724" y="974781"/>
                  </a:lnTo>
                  <a:lnTo>
                    <a:pt x="211742" y="983240"/>
                  </a:lnTo>
                  <a:lnTo>
                    <a:pt x="215858" y="990701"/>
                  </a:lnTo>
                  <a:lnTo>
                    <a:pt x="222761" y="996199"/>
                  </a:lnTo>
                  <a:lnTo>
                    <a:pt x="231258" y="998588"/>
                  </a:lnTo>
                  <a:lnTo>
                    <a:pt x="239719" y="997565"/>
                  </a:lnTo>
                  <a:lnTo>
                    <a:pt x="247185" y="993437"/>
                  </a:lnTo>
                  <a:lnTo>
                    <a:pt x="252695" y="986511"/>
                  </a:lnTo>
                  <a:lnTo>
                    <a:pt x="255085" y="978015"/>
                  </a:lnTo>
                  <a:lnTo>
                    <a:pt x="254066" y="969556"/>
                  </a:lnTo>
                  <a:lnTo>
                    <a:pt x="249950" y="962096"/>
                  </a:lnTo>
                  <a:lnTo>
                    <a:pt x="243047" y="956598"/>
                  </a:lnTo>
                  <a:lnTo>
                    <a:pt x="234551" y="954208"/>
                  </a:lnTo>
                  <a:close/>
                </a:path>
                <a:path w="11962130" h="7343775">
                  <a:moveTo>
                    <a:pt x="279348" y="876878"/>
                  </a:moveTo>
                  <a:lnTo>
                    <a:pt x="270850" y="877489"/>
                  </a:lnTo>
                  <a:lnTo>
                    <a:pt x="263200" y="881241"/>
                  </a:lnTo>
                  <a:lnTo>
                    <a:pt x="257354" y="887910"/>
                  </a:lnTo>
                  <a:lnTo>
                    <a:pt x="254558" y="896281"/>
                  </a:lnTo>
                  <a:lnTo>
                    <a:pt x="255169" y="904780"/>
                  </a:lnTo>
                  <a:lnTo>
                    <a:pt x="258922" y="912429"/>
                  </a:lnTo>
                  <a:lnTo>
                    <a:pt x="265553" y="918253"/>
                  </a:lnTo>
                  <a:lnTo>
                    <a:pt x="273924" y="921048"/>
                  </a:lnTo>
                  <a:lnTo>
                    <a:pt x="282425" y="920433"/>
                  </a:lnTo>
                  <a:lnTo>
                    <a:pt x="290080" y="916669"/>
                  </a:lnTo>
                  <a:lnTo>
                    <a:pt x="295917" y="910015"/>
                  </a:lnTo>
                  <a:lnTo>
                    <a:pt x="298713" y="901644"/>
                  </a:lnTo>
                  <a:lnTo>
                    <a:pt x="298102" y="893146"/>
                  </a:lnTo>
                  <a:lnTo>
                    <a:pt x="294350" y="885497"/>
                  </a:lnTo>
                  <a:lnTo>
                    <a:pt x="287719" y="879673"/>
                  </a:lnTo>
                  <a:lnTo>
                    <a:pt x="279348" y="876878"/>
                  </a:lnTo>
                  <a:close/>
                </a:path>
                <a:path w="11962130" h="7343775">
                  <a:moveTo>
                    <a:pt x="327919" y="801853"/>
                  </a:moveTo>
                  <a:lnTo>
                    <a:pt x="319401" y="802050"/>
                  </a:lnTo>
                  <a:lnTo>
                    <a:pt x="311579" y="805427"/>
                  </a:lnTo>
                  <a:lnTo>
                    <a:pt x="305415" y="811805"/>
                  </a:lnTo>
                  <a:lnTo>
                    <a:pt x="302217" y="820030"/>
                  </a:lnTo>
                  <a:lnTo>
                    <a:pt x="302391" y="827531"/>
                  </a:lnTo>
                  <a:lnTo>
                    <a:pt x="302414" y="828548"/>
                  </a:lnTo>
                  <a:lnTo>
                    <a:pt x="305791" y="836371"/>
                  </a:lnTo>
                  <a:lnTo>
                    <a:pt x="312131" y="842510"/>
                  </a:lnTo>
                  <a:lnTo>
                    <a:pt x="320357" y="845708"/>
                  </a:lnTo>
                  <a:lnTo>
                    <a:pt x="328878" y="845506"/>
                  </a:lnTo>
                  <a:lnTo>
                    <a:pt x="336707" y="842118"/>
                  </a:lnTo>
                  <a:lnTo>
                    <a:pt x="342860" y="835756"/>
                  </a:lnTo>
                  <a:lnTo>
                    <a:pt x="346059" y="827531"/>
                  </a:lnTo>
                  <a:lnTo>
                    <a:pt x="345886" y="820030"/>
                  </a:lnTo>
                  <a:lnTo>
                    <a:pt x="345862" y="819013"/>
                  </a:lnTo>
                  <a:lnTo>
                    <a:pt x="342485" y="811190"/>
                  </a:lnTo>
                  <a:lnTo>
                    <a:pt x="336144" y="805051"/>
                  </a:lnTo>
                  <a:lnTo>
                    <a:pt x="327919" y="801853"/>
                  </a:lnTo>
                  <a:close/>
                </a:path>
                <a:path w="11962130" h="7343775">
                  <a:moveTo>
                    <a:pt x="371591" y="729097"/>
                  </a:moveTo>
                  <a:lnTo>
                    <a:pt x="363617" y="732098"/>
                  </a:lnTo>
                  <a:lnTo>
                    <a:pt x="357158" y="738176"/>
                  </a:lnTo>
                  <a:lnTo>
                    <a:pt x="353572" y="746240"/>
                  </a:lnTo>
                  <a:lnTo>
                    <a:pt x="353364" y="754757"/>
                  </a:lnTo>
                  <a:lnTo>
                    <a:pt x="356364" y="762731"/>
                  </a:lnTo>
                  <a:lnTo>
                    <a:pt x="362405" y="769165"/>
                  </a:lnTo>
                  <a:lnTo>
                    <a:pt x="370470" y="772751"/>
                  </a:lnTo>
                  <a:lnTo>
                    <a:pt x="378991" y="772955"/>
                  </a:lnTo>
                  <a:lnTo>
                    <a:pt x="386972" y="769943"/>
                  </a:lnTo>
                  <a:lnTo>
                    <a:pt x="393421" y="763880"/>
                  </a:lnTo>
                  <a:lnTo>
                    <a:pt x="397007" y="755816"/>
                  </a:lnTo>
                  <a:lnTo>
                    <a:pt x="397215" y="747299"/>
                  </a:lnTo>
                  <a:lnTo>
                    <a:pt x="394214" y="739325"/>
                  </a:lnTo>
                  <a:lnTo>
                    <a:pt x="388172" y="732891"/>
                  </a:lnTo>
                  <a:lnTo>
                    <a:pt x="380109" y="729305"/>
                  </a:lnTo>
                  <a:lnTo>
                    <a:pt x="371591" y="729097"/>
                  </a:lnTo>
                  <a:close/>
                </a:path>
                <a:path w="11962130" h="7343775">
                  <a:moveTo>
                    <a:pt x="427331" y="658793"/>
                  </a:moveTo>
                  <a:lnTo>
                    <a:pt x="419221" y="661403"/>
                  </a:lnTo>
                  <a:lnTo>
                    <a:pt x="412473" y="667160"/>
                  </a:lnTo>
                  <a:lnTo>
                    <a:pt x="408499" y="675040"/>
                  </a:lnTo>
                  <a:lnTo>
                    <a:pt x="407877" y="683537"/>
                  </a:lnTo>
                  <a:lnTo>
                    <a:pt x="410486" y="691647"/>
                  </a:lnTo>
                  <a:lnTo>
                    <a:pt x="416208" y="698367"/>
                  </a:lnTo>
                  <a:lnTo>
                    <a:pt x="424088" y="702341"/>
                  </a:lnTo>
                  <a:lnTo>
                    <a:pt x="432589" y="702959"/>
                  </a:lnTo>
                  <a:lnTo>
                    <a:pt x="440708" y="700339"/>
                  </a:lnTo>
                  <a:lnTo>
                    <a:pt x="447443" y="694598"/>
                  </a:lnTo>
                  <a:lnTo>
                    <a:pt x="451417" y="686718"/>
                  </a:lnTo>
                  <a:lnTo>
                    <a:pt x="452039" y="678220"/>
                  </a:lnTo>
                  <a:lnTo>
                    <a:pt x="449430" y="670109"/>
                  </a:lnTo>
                  <a:lnTo>
                    <a:pt x="443708" y="663389"/>
                  </a:lnTo>
                  <a:lnTo>
                    <a:pt x="435828" y="659416"/>
                  </a:lnTo>
                  <a:lnTo>
                    <a:pt x="427331" y="658793"/>
                  </a:lnTo>
                  <a:close/>
                </a:path>
                <a:path w="11962130" h="7343775">
                  <a:moveTo>
                    <a:pt x="486422" y="591313"/>
                  </a:moveTo>
                  <a:lnTo>
                    <a:pt x="478198" y="593539"/>
                  </a:lnTo>
                  <a:lnTo>
                    <a:pt x="471187" y="598972"/>
                  </a:lnTo>
                  <a:lnTo>
                    <a:pt x="466848" y="606656"/>
                  </a:lnTo>
                  <a:lnTo>
                    <a:pt x="465827" y="615115"/>
                  </a:lnTo>
                  <a:lnTo>
                    <a:pt x="468053" y="623339"/>
                  </a:lnTo>
                  <a:lnTo>
                    <a:pt x="473452" y="630321"/>
                  </a:lnTo>
                  <a:lnTo>
                    <a:pt x="481137" y="634660"/>
                  </a:lnTo>
                  <a:lnTo>
                    <a:pt x="489599" y="635677"/>
                  </a:lnTo>
                  <a:lnTo>
                    <a:pt x="497833" y="633441"/>
                  </a:lnTo>
                  <a:lnTo>
                    <a:pt x="504831" y="628022"/>
                  </a:lnTo>
                  <a:lnTo>
                    <a:pt x="509170" y="620337"/>
                  </a:lnTo>
                  <a:lnTo>
                    <a:pt x="510191" y="611879"/>
                  </a:lnTo>
                  <a:lnTo>
                    <a:pt x="507965" y="603655"/>
                  </a:lnTo>
                  <a:lnTo>
                    <a:pt x="502565" y="596673"/>
                  </a:lnTo>
                  <a:lnTo>
                    <a:pt x="494880" y="592334"/>
                  </a:lnTo>
                  <a:lnTo>
                    <a:pt x="486422" y="591313"/>
                  </a:lnTo>
                  <a:close/>
                </a:path>
                <a:path w="11962130" h="7343775">
                  <a:moveTo>
                    <a:pt x="549851" y="526816"/>
                  </a:moveTo>
                  <a:lnTo>
                    <a:pt x="541451" y="528243"/>
                  </a:lnTo>
                  <a:lnTo>
                    <a:pt x="533953" y="532979"/>
                  </a:lnTo>
                  <a:lnTo>
                    <a:pt x="528897" y="540213"/>
                  </a:lnTo>
                  <a:lnTo>
                    <a:pt x="527070" y="548535"/>
                  </a:lnTo>
                  <a:lnTo>
                    <a:pt x="528497" y="556935"/>
                  </a:lnTo>
                  <a:lnTo>
                    <a:pt x="533203" y="564401"/>
                  </a:lnTo>
                  <a:lnTo>
                    <a:pt x="540437" y="569457"/>
                  </a:lnTo>
                  <a:lnTo>
                    <a:pt x="548763" y="571280"/>
                  </a:lnTo>
                  <a:lnTo>
                    <a:pt x="557172" y="569843"/>
                  </a:lnTo>
                  <a:lnTo>
                    <a:pt x="564657" y="565120"/>
                  </a:lnTo>
                  <a:lnTo>
                    <a:pt x="569713" y="557887"/>
                  </a:lnTo>
                  <a:lnTo>
                    <a:pt x="571540" y="549565"/>
                  </a:lnTo>
                  <a:lnTo>
                    <a:pt x="570113" y="541165"/>
                  </a:lnTo>
                  <a:lnTo>
                    <a:pt x="565407" y="533698"/>
                  </a:lnTo>
                  <a:lnTo>
                    <a:pt x="558173" y="528642"/>
                  </a:lnTo>
                  <a:lnTo>
                    <a:pt x="549851" y="526816"/>
                  </a:lnTo>
                  <a:close/>
                </a:path>
                <a:path w="11962130" h="7343775">
                  <a:moveTo>
                    <a:pt x="615388" y="465591"/>
                  </a:moveTo>
                  <a:lnTo>
                    <a:pt x="606929" y="466611"/>
                  </a:lnTo>
                  <a:lnTo>
                    <a:pt x="599211" y="470980"/>
                  </a:lnTo>
                  <a:lnTo>
                    <a:pt x="593811" y="477962"/>
                  </a:lnTo>
                  <a:lnTo>
                    <a:pt x="591585" y="486186"/>
                  </a:lnTo>
                  <a:lnTo>
                    <a:pt x="592606" y="494645"/>
                  </a:lnTo>
                  <a:lnTo>
                    <a:pt x="596945" y="502329"/>
                  </a:lnTo>
                  <a:lnTo>
                    <a:pt x="603927" y="507728"/>
                  </a:lnTo>
                  <a:lnTo>
                    <a:pt x="612155" y="509951"/>
                  </a:lnTo>
                  <a:lnTo>
                    <a:pt x="620624" y="508922"/>
                  </a:lnTo>
                  <a:lnTo>
                    <a:pt x="628328" y="504565"/>
                  </a:lnTo>
                  <a:lnTo>
                    <a:pt x="633727" y="497584"/>
                  </a:lnTo>
                  <a:lnTo>
                    <a:pt x="635953" y="489360"/>
                  </a:lnTo>
                  <a:lnTo>
                    <a:pt x="634933" y="480900"/>
                  </a:lnTo>
                  <a:lnTo>
                    <a:pt x="630594" y="473215"/>
                  </a:lnTo>
                  <a:lnTo>
                    <a:pt x="623613" y="467817"/>
                  </a:lnTo>
                  <a:lnTo>
                    <a:pt x="615388" y="465591"/>
                  </a:lnTo>
                  <a:close/>
                </a:path>
                <a:path w="11962130" h="7343775">
                  <a:moveTo>
                    <a:pt x="683821" y="407654"/>
                  </a:moveTo>
                  <a:lnTo>
                    <a:pt x="675323" y="408276"/>
                  </a:lnTo>
                  <a:lnTo>
                    <a:pt x="667407" y="412277"/>
                  </a:lnTo>
                  <a:lnTo>
                    <a:pt x="661687" y="418997"/>
                  </a:lnTo>
                  <a:lnTo>
                    <a:pt x="659077" y="427108"/>
                  </a:lnTo>
                  <a:lnTo>
                    <a:pt x="659699" y="435606"/>
                  </a:lnTo>
                  <a:lnTo>
                    <a:pt x="663674" y="443486"/>
                  </a:lnTo>
                  <a:lnTo>
                    <a:pt x="670394" y="449207"/>
                  </a:lnTo>
                  <a:lnTo>
                    <a:pt x="678508" y="451813"/>
                  </a:lnTo>
                  <a:lnTo>
                    <a:pt x="687015" y="451183"/>
                  </a:lnTo>
                  <a:lnTo>
                    <a:pt x="694916" y="447193"/>
                  </a:lnTo>
                  <a:lnTo>
                    <a:pt x="700637" y="440473"/>
                  </a:lnTo>
                  <a:lnTo>
                    <a:pt x="703247" y="432363"/>
                  </a:lnTo>
                  <a:lnTo>
                    <a:pt x="702625" y="423866"/>
                  </a:lnTo>
                  <a:lnTo>
                    <a:pt x="698651" y="415985"/>
                  </a:lnTo>
                  <a:lnTo>
                    <a:pt x="691931" y="410264"/>
                  </a:lnTo>
                  <a:lnTo>
                    <a:pt x="683821" y="407654"/>
                  </a:lnTo>
                  <a:close/>
                </a:path>
                <a:path w="11962130" h="7343775">
                  <a:moveTo>
                    <a:pt x="755051" y="353154"/>
                  </a:moveTo>
                  <a:lnTo>
                    <a:pt x="746534" y="353362"/>
                  </a:lnTo>
                  <a:lnTo>
                    <a:pt x="738433" y="356974"/>
                  </a:lnTo>
                  <a:lnTo>
                    <a:pt x="732392" y="363407"/>
                  </a:lnTo>
                  <a:lnTo>
                    <a:pt x="729391" y="371382"/>
                  </a:lnTo>
                  <a:lnTo>
                    <a:pt x="729571" y="378779"/>
                  </a:lnTo>
                  <a:lnTo>
                    <a:pt x="729599" y="379900"/>
                  </a:lnTo>
                  <a:lnTo>
                    <a:pt x="733184" y="387964"/>
                  </a:lnTo>
                  <a:lnTo>
                    <a:pt x="739619" y="394005"/>
                  </a:lnTo>
                  <a:lnTo>
                    <a:pt x="747597" y="397003"/>
                  </a:lnTo>
                  <a:lnTo>
                    <a:pt x="756126" y="396787"/>
                  </a:lnTo>
                  <a:lnTo>
                    <a:pt x="764211" y="393186"/>
                  </a:lnTo>
                  <a:lnTo>
                    <a:pt x="770252" y="386753"/>
                  </a:lnTo>
                  <a:lnTo>
                    <a:pt x="773253" y="378779"/>
                  </a:lnTo>
                  <a:lnTo>
                    <a:pt x="773073" y="371382"/>
                  </a:lnTo>
                  <a:lnTo>
                    <a:pt x="773045" y="370261"/>
                  </a:lnTo>
                  <a:lnTo>
                    <a:pt x="769459" y="362197"/>
                  </a:lnTo>
                  <a:lnTo>
                    <a:pt x="763026" y="356155"/>
                  </a:lnTo>
                  <a:lnTo>
                    <a:pt x="755051" y="353154"/>
                  </a:lnTo>
                  <a:close/>
                </a:path>
                <a:path w="11962130" h="7343775">
                  <a:moveTo>
                    <a:pt x="820334" y="302023"/>
                  </a:moveTo>
                  <a:lnTo>
                    <a:pt x="812071" y="305245"/>
                  </a:lnTo>
                  <a:lnTo>
                    <a:pt x="805731" y="311384"/>
                  </a:lnTo>
                  <a:lnTo>
                    <a:pt x="802354" y="319207"/>
                  </a:lnTo>
                  <a:lnTo>
                    <a:pt x="802156" y="327724"/>
                  </a:lnTo>
                  <a:lnTo>
                    <a:pt x="805355" y="335950"/>
                  </a:lnTo>
                  <a:lnTo>
                    <a:pt x="811495" y="342290"/>
                  </a:lnTo>
                  <a:lnTo>
                    <a:pt x="819321" y="345664"/>
                  </a:lnTo>
                  <a:lnTo>
                    <a:pt x="827850" y="345854"/>
                  </a:lnTo>
                  <a:lnTo>
                    <a:pt x="836098" y="342642"/>
                  </a:lnTo>
                  <a:lnTo>
                    <a:pt x="842438" y="336502"/>
                  </a:lnTo>
                  <a:lnTo>
                    <a:pt x="845814" y="328680"/>
                  </a:lnTo>
                  <a:lnTo>
                    <a:pt x="846012" y="320162"/>
                  </a:lnTo>
                  <a:lnTo>
                    <a:pt x="842813" y="311937"/>
                  </a:lnTo>
                  <a:lnTo>
                    <a:pt x="836674" y="305596"/>
                  </a:lnTo>
                  <a:lnTo>
                    <a:pt x="828852" y="302220"/>
                  </a:lnTo>
                  <a:lnTo>
                    <a:pt x="820334" y="302023"/>
                  </a:lnTo>
                  <a:close/>
                </a:path>
                <a:path w="11962130" h="7343775">
                  <a:moveTo>
                    <a:pt x="896594" y="254378"/>
                  </a:moveTo>
                  <a:lnTo>
                    <a:pt x="888184" y="257196"/>
                  </a:lnTo>
                  <a:lnTo>
                    <a:pt x="881553" y="263020"/>
                  </a:lnTo>
                  <a:lnTo>
                    <a:pt x="877801" y="270670"/>
                  </a:lnTo>
                  <a:lnTo>
                    <a:pt x="877190" y="279168"/>
                  </a:lnTo>
                  <a:lnTo>
                    <a:pt x="879985" y="287539"/>
                  </a:lnTo>
                  <a:lnTo>
                    <a:pt x="885810" y="294169"/>
                  </a:lnTo>
                  <a:lnTo>
                    <a:pt x="893464" y="297919"/>
                  </a:lnTo>
                  <a:lnTo>
                    <a:pt x="901974" y="298523"/>
                  </a:lnTo>
                  <a:lnTo>
                    <a:pt x="910367" y="295715"/>
                  </a:lnTo>
                  <a:lnTo>
                    <a:pt x="916998" y="289891"/>
                  </a:lnTo>
                  <a:lnTo>
                    <a:pt x="920750" y="282242"/>
                  </a:lnTo>
                  <a:lnTo>
                    <a:pt x="921361" y="273743"/>
                  </a:lnTo>
                  <a:lnTo>
                    <a:pt x="918565" y="265372"/>
                  </a:lnTo>
                  <a:lnTo>
                    <a:pt x="912741" y="258741"/>
                  </a:lnTo>
                  <a:lnTo>
                    <a:pt x="905092" y="254989"/>
                  </a:lnTo>
                  <a:lnTo>
                    <a:pt x="896594" y="254378"/>
                  </a:lnTo>
                  <a:close/>
                </a:path>
                <a:path w="11962130" h="7343775">
                  <a:moveTo>
                    <a:pt x="975102" y="210559"/>
                  </a:moveTo>
                  <a:lnTo>
                    <a:pt x="966567" y="212968"/>
                  </a:lnTo>
                  <a:lnTo>
                    <a:pt x="959663" y="218467"/>
                  </a:lnTo>
                  <a:lnTo>
                    <a:pt x="955547" y="225927"/>
                  </a:lnTo>
                  <a:lnTo>
                    <a:pt x="954529" y="234386"/>
                  </a:lnTo>
                  <a:lnTo>
                    <a:pt x="956919" y="242882"/>
                  </a:lnTo>
                  <a:lnTo>
                    <a:pt x="962418" y="249785"/>
                  </a:lnTo>
                  <a:lnTo>
                    <a:pt x="969882" y="253899"/>
                  </a:lnTo>
                  <a:lnTo>
                    <a:pt x="978353" y="254911"/>
                  </a:lnTo>
                  <a:lnTo>
                    <a:pt x="986872" y="252510"/>
                  </a:lnTo>
                  <a:lnTo>
                    <a:pt x="993775" y="247012"/>
                  </a:lnTo>
                  <a:lnTo>
                    <a:pt x="997891" y="239552"/>
                  </a:lnTo>
                  <a:lnTo>
                    <a:pt x="998910" y="231093"/>
                  </a:lnTo>
                  <a:lnTo>
                    <a:pt x="996520" y="222596"/>
                  </a:lnTo>
                  <a:lnTo>
                    <a:pt x="991021" y="215693"/>
                  </a:lnTo>
                  <a:lnTo>
                    <a:pt x="983561" y="211577"/>
                  </a:lnTo>
                  <a:lnTo>
                    <a:pt x="975102" y="210559"/>
                  </a:lnTo>
                  <a:close/>
                </a:path>
                <a:path w="11962130" h="7343775">
                  <a:moveTo>
                    <a:pt x="1055695" y="170677"/>
                  </a:moveTo>
                  <a:lnTo>
                    <a:pt x="1047052" y="172669"/>
                  </a:lnTo>
                  <a:lnTo>
                    <a:pt x="1039890" y="177824"/>
                  </a:lnTo>
                  <a:lnTo>
                    <a:pt x="1035415" y="185075"/>
                  </a:lnTo>
                  <a:lnTo>
                    <a:pt x="1033986" y="193474"/>
                  </a:lnTo>
                  <a:lnTo>
                    <a:pt x="1035959" y="202077"/>
                  </a:lnTo>
                  <a:lnTo>
                    <a:pt x="1041115" y="209239"/>
                  </a:lnTo>
                  <a:lnTo>
                    <a:pt x="1048370" y="213712"/>
                  </a:lnTo>
                  <a:lnTo>
                    <a:pt x="1056781" y="215136"/>
                  </a:lnTo>
                  <a:lnTo>
                    <a:pt x="1065406" y="213152"/>
                  </a:lnTo>
                  <a:lnTo>
                    <a:pt x="1072570" y="207997"/>
                  </a:lnTo>
                  <a:lnTo>
                    <a:pt x="1077044" y="200746"/>
                  </a:lnTo>
                  <a:lnTo>
                    <a:pt x="1078474" y="192347"/>
                  </a:lnTo>
                  <a:lnTo>
                    <a:pt x="1076501" y="183744"/>
                  </a:lnTo>
                  <a:lnTo>
                    <a:pt x="1071345" y="176582"/>
                  </a:lnTo>
                  <a:lnTo>
                    <a:pt x="1064095" y="172107"/>
                  </a:lnTo>
                  <a:lnTo>
                    <a:pt x="1055695" y="170677"/>
                  </a:lnTo>
                  <a:close/>
                </a:path>
                <a:path w="11962130" h="7343775">
                  <a:moveTo>
                    <a:pt x="1138181" y="134842"/>
                  </a:moveTo>
                  <a:lnTo>
                    <a:pt x="1129451" y="136404"/>
                  </a:lnTo>
                  <a:lnTo>
                    <a:pt x="1122042" y="141199"/>
                  </a:lnTo>
                  <a:lnTo>
                    <a:pt x="1117215" y="148220"/>
                  </a:lnTo>
                  <a:lnTo>
                    <a:pt x="1115372" y="156538"/>
                  </a:lnTo>
                  <a:lnTo>
                    <a:pt x="1116918" y="165227"/>
                  </a:lnTo>
                  <a:lnTo>
                    <a:pt x="1121714" y="172636"/>
                  </a:lnTo>
                  <a:lnTo>
                    <a:pt x="1128739" y="177462"/>
                  </a:lnTo>
                  <a:lnTo>
                    <a:pt x="1137069" y="179300"/>
                  </a:lnTo>
                  <a:lnTo>
                    <a:pt x="1145782" y="177745"/>
                  </a:lnTo>
                  <a:lnTo>
                    <a:pt x="1153191" y="172949"/>
                  </a:lnTo>
                  <a:lnTo>
                    <a:pt x="1158019" y="165928"/>
                  </a:lnTo>
                  <a:lnTo>
                    <a:pt x="1159861" y="157610"/>
                  </a:lnTo>
                  <a:lnTo>
                    <a:pt x="1158316" y="148921"/>
                  </a:lnTo>
                  <a:lnTo>
                    <a:pt x="1153520" y="141512"/>
                  </a:lnTo>
                  <a:lnTo>
                    <a:pt x="1146500" y="136684"/>
                  </a:lnTo>
                  <a:lnTo>
                    <a:pt x="1138181" y="134842"/>
                  </a:lnTo>
                  <a:close/>
                </a:path>
                <a:path w="11962130" h="7343775">
                  <a:moveTo>
                    <a:pt x="1222336" y="103148"/>
                  </a:moveTo>
                  <a:lnTo>
                    <a:pt x="1213539" y="104279"/>
                  </a:lnTo>
                  <a:lnTo>
                    <a:pt x="1205904" y="108706"/>
                  </a:lnTo>
                  <a:lnTo>
                    <a:pt x="1200739" y="115482"/>
                  </a:lnTo>
                  <a:lnTo>
                    <a:pt x="1198491" y="123700"/>
                  </a:lnTo>
                  <a:lnTo>
                    <a:pt x="1199608" y="132454"/>
                  </a:lnTo>
                  <a:lnTo>
                    <a:pt x="1204036" y="140089"/>
                  </a:lnTo>
                  <a:lnTo>
                    <a:pt x="1210816" y="145253"/>
                  </a:lnTo>
                  <a:lnTo>
                    <a:pt x="1219046" y="147497"/>
                  </a:lnTo>
                  <a:lnTo>
                    <a:pt x="1227825" y="146371"/>
                  </a:lnTo>
                  <a:lnTo>
                    <a:pt x="1235460" y="141944"/>
                  </a:lnTo>
                  <a:lnTo>
                    <a:pt x="1240626" y="135169"/>
                  </a:lnTo>
                  <a:lnTo>
                    <a:pt x="1242874" y="126951"/>
                  </a:lnTo>
                  <a:lnTo>
                    <a:pt x="1241756" y="118196"/>
                  </a:lnTo>
                  <a:lnTo>
                    <a:pt x="1237330" y="110561"/>
                  </a:lnTo>
                  <a:lnTo>
                    <a:pt x="1230554" y="105396"/>
                  </a:lnTo>
                  <a:lnTo>
                    <a:pt x="1222336" y="103148"/>
                  </a:lnTo>
                  <a:close/>
                </a:path>
                <a:path w="11962130" h="7343775">
                  <a:moveTo>
                    <a:pt x="1307972" y="75678"/>
                  </a:moveTo>
                  <a:lnTo>
                    <a:pt x="1299131" y="76373"/>
                  </a:lnTo>
                  <a:lnTo>
                    <a:pt x="1291286" y="80417"/>
                  </a:lnTo>
                  <a:lnTo>
                    <a:pt x="1285791" y="86929"/>
                  </a:lnTo>
                  <a:lnTo>
                    <a:pt x="1283139" y="95026"/>
                  </a:lnTo>
                  <a:lnTo>
                    <a:pt x="1283822" y="103825"/>
                  </a:lnTo>
                  <a:lnTo>
                    <a:pt x="1287867" y="111669"/>
                  </a:lnTo>
                  <a:lnTo>
                    <a:pt x="1294383" y="117162"/>
                  </a:lnTo>
                  <a:lnTo>
                    <a:pt x="1302493" y="119811"/>
                  </a:lnTo>
                  <a:lnTo>
                    <a:pt x="1311316" y="119120"/>
                  </a:lnTo>
                  <a:lnTo>
                    <a:pt x="1319161" y="115077"/>
                  </a:lnTo>
                  <a:lnTo>
                    <a:pt x="1324656" y="108565"/>
                  </a:lnTo>
                  <a:lnTo>
                    <a:pt x="1327308" y="100468"/>
                  </a:lnTo>
                  <a:lnTo>
                    <a:pt x="1326625" y="91669"/>
                  </a:lnTo>
                  <a:lnTo>
                    <a:pt x="1322581" y="83824"/>
                  </a:lnTo>
                  <a:lnTo>
                    <a:pt x="1316069" y="78330"/>
                  </a:lnTo>
                  <a:lnTo>
                    <a:pt x="1307972" y="75678"/>
                  </a:lnTo>
                  <a:close/>
                </a:path>
                <a:path w="11962130" h="7343775">
                  <a:moveTo>
                    <a:pt x="1394871" y="52502"/>
                  </a:moveTo>
                  <a:lnTo>
                    <a:pt x="1386005" y="52758"/>
                  </a:lnTo>
                  <a:lnTo>
                    <a:pt x="1377970" y="56408"/>
                  </a:lnTo>
                  <a:lnTo>
                    <a:pt x="1372159" y="62640"/>
                  </a:lnTo>
                  <a:lnTo>
                    <a:pt x="1369109" y="70595"/>
                  </a:lnTo>
                  <a:lnTo>
                    <a:pt x="1369322" y="78220"/>
                  </a:lnTo>
                  <a:lnTo>
                    <a:pt x="1369355" y="79416"/>
                  </a:lnTo>
                  <a:lnTo>
                    <a:pt x="1373006" y="87452"/>
                  </a:lnTo>
                  <a:lnTo>
                    <a:pt x="1379242" y="93262"/>
                  </a:lnTo>
                  <a:lnTo>
                    <a:pt x="1387210" y="96309"/>
                  </a:lnTo>
                  <a:lnTo>
                    <a:pt x="1396057" y="96056"/>
                  </a:lnTo>
                  <a:lnTo>
                    <a:pt x="1404093" y="92407"/>
                  </a:lnTo>
                  <a:lnTo>
                    <a:pt x="1409904" y="86175"/>
                  </a:lnTo>
                  <a:lnTo>
                    <a:pt x="1412954" y="78220"/>
                  </a:lnTo>
                  <a:lnTo>
                    <a:pt x="1412740" y="70595"/>
                  </a:lnTo>
                  <a:lnTo>
                    <a:pt x="1412707" y="69397"/>
                  </a:lnTo>
                  <a:lnTo>
                    <a:pt x="1409057" y="61362"/>
                  </a:lnTo>
                  <a:lnTo>
                    <a:pt x="1402826" y="55551"/>
                  </a:lnTo>
                  <a:lnTo>
                    <a:pt x="1394871" y="52502"/>
                  </a:lnTo>
                  <a:close/>
                </a:path>
                <a:path w="11962130" h="7343775">
                  <a:moveTo>
                    <a:pt x="1473964" y="33484"/>
                  </a:moveTo>
                  <a:lnTo>
                    <a:pt x="1465755" y="36724"/>
                  </a:lnTo>
                  <a:lnTo>
                    <a:pt x="1459637" y="42655"/>
                  </a:lnTo>
                  <a:lnTo>
                    <a:pt x="1456191" y="50446"/>
                  </a:lnTo>
                  <a:lnTo>
                    <a:pt x="1455992" y="59269"/>
                  </a:lnTo>
                  <a:lnTo>
                    <a:pt x="1459233" y="67479"/>
                  </a:lnTo>
                  <a:lnTo>
                    <a:pt x="1465168" y="73595"/>
                  </a:lnTo>
                  <a:lnTo>
                    <a:pt x="1472973" y="77040"/>
                  </a:lnTo>
                  <a:lnTo>
                    <a:pt x="1481822" y="77233"/>
                  </a:lnTo>
                  <a:lnTo>
                    <a:pt x="1490030" y="73993"/>
                  </a:lnTo>
                  <a:lnTo>
                    <a:pt x="1496148" y="68063"/>
                  </a:lnTo>
                  <a:lnTo>
                    <a:pt x="1499595" y="60271"/>
                  </a:lnTo>
                  <a:lnTo>
                    <a:pt x="1499793" y="51448"/>
                  </a:lnTo>
                  <a:lnTo>
                    <a:pt x="1496553" y="43239"/>
                  </a:lnTo>
                  <a:lnTo>
                    <a:pt x="1490623" y="37121"/>
                  </a:lnTo>
                  <a:lnTo>
                    <a:pt x="1482831" y="33674"/>
                  </a:lnTo>
                  <a:lnTo>
                    <a:pt x="1473964" y="33484"/>
                  </a:lnTo>
                  <a:close/>
                </a:path>
                <a:path w="11962130" h="7343775">
                  <a:moveTo>
                    <a:pt x="1562769" y="18591"/>
                  </a:moveTo>
                  <a:lnTo>
                    <a:pt x="1554407" y="21414"/>
                  </a:lnTo>
                  <a:lnTo>
                    <a:pt x="1547999" y="27029"/>
                  </a:lnTo>
                  <a:lnTo>
                    <a:pt x="1544164" y="34638"/>
                  </a:lnTo>
                  <a:lnTo>
                    <a:pt x="1543522" y="43440"/>
                  </a:lnTo>
                  <a:lnTo>
                    <a:pt x="1546345" y="51802"/>
                  </a:lnTo>
                  <a:lnTo>
                    <a:pt x="1551964" y="58209"/>
                  </a:lnTo>
                  <a:lnTo>
                    <a:pt x="1559586" y="62042"/>
                  </a:lnTo>
                  <a:lnTo>
                    <a:pt x="1568413" y="62682"/>
                  </a:lnTo>
                  <a:lnTo>
                    <a:pt x="1576775" y="59860"/>
                  </a:lnTo>
                  <a:lnTo>
                    <a:pt x="1583183" y="54245"/>
                  </a:lnTo>
                  <a:lnTo>
                    <a:pt x="1587018" y="46636"/>
                  </a:lnTo>
                  <a:lnTo>
                    <a:pt x="1587661" y="37834"/>
                  </a:lnTo>
                  <a:lnTo>
                    <a:pt x="1584839" y="29472"/>
                  </a:lnTo>
                  <a:lnTo>
                    <a:pt x="1579224" y="23064"/>
                  </a:lnTo>
                  <a:lnTo>
                    <a:pt x="1571615" y="19229"/>
                  </a:lnTo>
                  <a:lnTo>
                    <a:pt x="1562769" y="18591"/>
                  </a:lnTo>
                  <a:close/>
                </a:path>
                <a:path w="11962130" h="7343775">
                  <a:moveTo>
                    <a:pt x="1651904" y="7912"/>
                  </a:moveTo>
                  <a:lnTo>
                    <a:pt x="1643441" y="10417"/>
                  </a:lnTo>
                  <a:lnTo>
                    <a:pt x="1636827" y="15786"/>
                  </a:lnTo>
                  <a:lnTo>
                    <a:pt x="1632708" y="23245"/>
                  </a:lnTo>
                  <a:lnTo>
                    <a:pt x="1631734" y="32016"/>
                  </a:lnTo>
                  <a:lnTo>
                    <a:pt x="1634239" y="40479"/>
                  </a:lnTo>
                  <a:lnTo>
                    <a:pt x="1639614" y="47093"/>
                  </a:lnTo>
                  <a:lnTo>
                    <a:pt x="1647085" y="51212"/>
                  </a:lnTo>
                  <a:lnTo>
                    <a:pt x="1655883" y="52184"/>
                  </a:lnTo>
                  <a:lnTo>
                    <a:pt x="1664345" y="49678"/>
                  </a:lnTo>
                  <a:lnTo>
                    <a:pt x="1670960" y="44309"/>
                  </a:lnTo>
                  <a:lnTo>
                    <a:pt x="1675079" y="36850"/>
                  </a:lnTo>
                  <a:lnTo>
                    <a:pt x="1676053" y="28078"/>
                  </a:lnTo>
                  <a:lnTo>
                    <a:pt x="1673548" y="19616"/>
                  </a:lnTo>
                  <a:lnTo>
                    <a:pt x="1668178" y="13001"/>
                  </a:lnTo>
                  <a:lnTo>
                    <a:pt x="1660720" y="8882"/>
                  </a:lnTo>
                  <a:lnTo>
                    <a:pt x="1651904" y="7912"/>
                  </a:lnTo>
                  <a:close/>
                </a:path>
                <a:path w="11962130" h="7343775">
                  <a:moveTo>
                    <a:pt x="1741755" y="1830"/>
                  </a:moveTo>
                  <a:lnTo>
                    <a:pt x="1733177" y="3904"/>
                  </a:lnTo>
                  <a:lnTo>
                    <a:pt x="1726298" y="8932"/>
                  </a:lnTo>
                  <a:lnTo>
                    <a:pt x="1721807" y="16173"/>
                  </a:lnTo>
                  <a:lnTo>
                    <a:pt x="1720391" y="24884"/>
                  </a:lnTo>
                  <a:lnTo>
                    <a:pt x="1722466" y="33462"/>
                  </a:lnTo>
                  <a:lnTo>
                    <a:pt x="1727498" y="40341"/>
                  </a:lnTo>
                  <a:lnTo>
                    <a:pt x="1734752" y="44831"/>
                  </a:lnTo>
                  <a:lnTo>
                    <a:pt x="1743489" y="46247"/>
                  </a:lnTo>
                  <a:lnTo>
                    <a:pt x="1752067" y="44173"/>
                  </a:lnTo>
                  <a:lnTo>
                    <a:pt x="1758945" y="39144"/>
                  </a:lnTo>
                  <a:lnTo>
                    <a:pt x="1763436" y="31904"/>
                  </a:lnTo>
                  <a:lnTo>
                    <a:pt x="1764852" y="23192"/>
                  </a:lnTo>
                  <a:lnTo>
                    <a:pt x="1762779" y="14614"/>
                  </a:lnTo>
                  <a:lnTo>
                    <a:pt x="1757751" y="7736"/>
                  </a:lnTo>
                  <a:lnTo>
                    <a:pt x="1750510" y="3245"/>
                  </a:lnTo>
                  <a:lnTo>
                    <a:pt x="1741755" y="1830"/>
                  </a:lnTo>
                  <a:close/>
                </a:path>
                <a:path w="11962130" h="7343775">
                  <a:moveTo>
                    <a:pt x="1831517" y="0"/>
                  </a:moveTo>
                  <a:lnTo>
                    <a:pt x="1822866" y="1746"/>
                  </a:lnTo>
                  <a:lnTo>
                    <a:pt x="1815802" y="6509"/>
                  </a:lnTo>
                  <a:lnTo>
                    <a:pt x="1811039" y="13574"/>
                  </a:lnTo>
                  <a:lnTo>
                    <a:pt x="1809292" y="22225"/>
                  </a:lnTo>
                  <a:lnTo>
                    <a:pt x="1811040" y="30875"/>
                  </a:lnTo>
                  <a:lnTo>
                    <a:pt x="1815807" y="37940"/>
                  </a:lnTo>
                  <a:lnTo>
                    <a:pt x="1822885" y="42703"/>
                  </a:lnTo>
                  <a:lnTo>
                    <a:pt x="1831562" y="44450"/>
                  </a:lnTo>
                  <a:lnTo>
                    <a:pt x="1840213" y="42703"/>
                  </a:lnTo>
                  <a:lnTo>
                    <a:pt x="1847277" y="37940"/>
                  </a:lnTo>
                  <a:lnTo>
                    <a:pt x="1852040" y="30875"/>
                  </a:lnTo>
                  <a:lnTo>
                    <a:pt x="1853787" y="22225"/>
                  </a:lnTo>
                  <a:lnTo>
                    <a:pt x="1852040" y="13574"/>
                  </a:lnTo>
                  <a:lnTo>
                    <a:pt x="1847277" y="6509"/>
                  </a:lnTo>
                  <a:lnTo>
                    <a:pt x="1840213" y="1746"/>
                  </a:lnTo>
                  <a:lnTo>
                    <a:pt x="1831517" y="0"/>
                  </a:lnTo>
                  <a:close/>
                </a:path>
                <a:path w="11962130" h="7343775">
                  <a:moveTo>
                    <a:pt x="1920462" y="0"/>
                  </a:moveTo>
                  <a:lnTo>
                    <a:pt x="1911811" y="1746"/>
                  </a:lnTo>
                  <a:lnTo>
                    <a:pt x="1904746" y="6509"/>
                  </a:lnTo>
                  <a:lnTo>
                    <a:pt x="1899983" y="13574"/>
                  </a:lnTo>
                  <a:lnTo>
                    <a:pt x="1898237" y="22225"/>
                  </a:lnTo>
                  <a:lnTo>
                    <a:pt x="1899984" y="30875"/>
                  </a:lnTo>
                  <a:lnTo>
                    <a:pt x="1904752" y="37940"/>
                  </a:lnTo>
                  <a:lnTo>
                    <a:pt x="1911830" y="42703"/>
                  </a:lnTo>
                  <a:lnTo>
                    <a:pt x="1920506" y="44450"/>
                  </a:lnTo>
                  <a:lnTo>
                    <a:pt x="1929157" y="42703"/>
                  </a:lnTo>
                  <a:lnTo>
                    <a:pt x="1936222" y="37940"/>
                  </a:lnTo>
                  <a:lnTo>
                    <a:pt x="1940985" y="30875"/>
                  </a:lnTo>
                  <a:lnTo>
                    <a:pt x="1942731" y="22225"/>
                  </a:lnTo>
                  <a:lnTo>
                    <a:pt x="1940985" y="13574"/>
                  </a:lnTo>
                  <a:lnTo>
                    <a:pt x="1936222" y="6509"/>
                  </a:lnTo>
                  <a:lnTo>
                    <a:pt x="1929157" y="1746"/>
                  </a:lnTo>
                  <a:lnTo>
                    <a:pt x="1920462" y="0"/>
                  </a:lnTo>
                  <a:close/>
                </a:path>
                <a:path w="11962130" h="7343775">
                  <a:moveTo>
                    <a:pt x="2009406" y="0"/>
                  </a:moveTo>
                  <a:lnTo>
                    <a:pt x="2000755" y="1746"/>
                  </a:lnTo>
                  <a:lnTo>
                    <a:pt x="1993691" y="6509"/>
                  </a:lnTo>
                  <a:lnTo>
                    <a:pt x="1988928" y="13574"/>
                  </a:lnTo>
                  <a:lnTo>
                    <a:pt x="1987181" y="22225"/>
                  </a:lnTo>
                  <a:lnTo>
                    <a:pt x="1988928" y="30875"/>
                  </a:lnTo>
                  <a:lnTo>
                    <a:pt x="1993696" y="37940"/>
                  </a:lnTo>
                  <a:lnTo>
                    <a:pt x="2000774" y="42703"/>
                  </a:lnTo>
                  <a:lnTo>
                    <a:pt x="2009451" y="44450"/>
                  </a:lnTo>
                  <a:lnTo>
                    <a:pt x="2018102" y="42703"/>
                  </a:lnTo>
                  <a:lnTo>
                    <a:pt x="2025166" y="37940"/>
                  </a:lnTo>
                  <a:lnTo>
                    <a:pt x="2029929" y="30875"/>
                  </a:lnTo>
                  <a:lnTo>
                    <a:pt x="2031676" y="22225"/>
                  </a:lnTo>
                  <a:lnTo>
                    <a:pt x="2029929" y="13574"/>
                  </a:lnTo>
                  <a:lnTo>
                    <a:pt x="2025166" y="6509"/>
                  </a:lnTo>
                  <a:lnTo>
                    <a:pt x="2018102" y="1746"/>
                  </a:lnTo>
                  <a:lnTo>
                    <a:pt x="2009406" y="0"/>
                  </a:lnTo>
                  <a:close/>
                </a:path>
                <a:path w="11962130" h="7343775">
                  <a:moveTo>
                    <a:pt x="2098351" y="0"/>
                  </a:moveTo>
                  <a:lnTo>
                    <a:pt x="2089700" y="1746"/>
                  </a:lnTo>
                  <a:lnTo>
                    <a:pt x="2082635" y="6509"/>
                  </a:lnTo>
                  <a:lnTo>
                    <a:pt x="2077872" y="13574"/>
                  </a:lnTo>
                  <a:lnTo>
                    <a:pt x="2076126" y="22225"/>
                  </a:lnTo>
                  <a:lnTo>
                    <a:pt x="2077873" y="30875"/>
                  </a:lnTo>
                  <a:lnTo>
                    <a:pt x="2082641" y="37940"/>
                  </a:lnTo>
                  <a:lnTo>
                    <a:pt x="2089718" y="42703"/>
                  </a:lnTo>
                  <a:lnTo>
                    <a:pt x="2098395" y="44450"/>
                  </a:lnTo>
                  <a:lnTo>
                    <a:pt x="2107046" y="42703"/>
                  </a:lnTo>
                  <a:lnTo>
                    <a:pt x="2114111" y="37940"/>
                  </a:lnTo>
                  <a:lnTo>
                    <a:pt x="2118874" y="30875"/>
                  </a:lnTo>
                  <a:lnTo>
                    <a:pt x="2120620" y="22225"/>
                  </a:lnTo>
                  <a:lnTo>
                    <a:pt x="2118874" y="13574"/>
                  </a:lnTo>
                  <a:lnTo>
                    <a:pt x="2114111" y="6509"/>
                  </a:lnTo>
                  <a:lnTo>
                    <a:pt x="2107046" y="1746"/>
                  </a:lnTo>
                  <a:lnTo>
                    <a:pt x="2098351" y="0"/>
                  </a:lnTo>
                  <a:close/>
                </a:path>
                <a:path w="11962130" h="7343775">
                  <a:moveTo>
                    <a:pt x="2187295" y="0"/>
                  </a:moveTo>
                  <a:lnTo>
                    <a:pt x="2178644" y="1746"/>
                  </a:lnTo>
                  <a:lnTo>
                    <a:pt x="2171580" y="6509"/>
                  </a:lnTo>
                  <a:lnTo>
                    <a:pt x="2166817" y="13574"/>
                  </a:lnTo>
                  <a:lnTo>
                    <a:pt x="2165070" y="22225"/>
                  </a:lnTo>
                  <a:lnTo>
                    <a:pt x="2166817" y="30875"/>
                  </a:lnTo>
                  <a:lnTo>
                    <a:pt x="2171585" y="37940"/>
                  </a:lnTo>
                  <a:lnTo>
                    <a:pt x="2178663" y="42703"/>
                  </a:lnTo>
                  <a:lnTo>
                    <a:pt x="2187340" y="44450"/>
                  </a:lnTo>
                  <a:lnTo>
                    <a:pt x="2195991" y="42703"/>
                  </a:lnTo>
                  <a:lnTo>
                    <a:pt x="2203055" y="37940"/>
                  </a:lnTo>
                  <a:lnTo>
                    <a:pt x="2207818" y="30875"/>
                  </a:lnTo>
                  <a:lnTo>
                    <a:pt x="2209565" y="22225"/>
                  </a:lnTo>
                  <a:lnTo>
                    <a:pt x="2207818" y="13574"/>
                  </a:lnTo>
                  <a:lnTo>
                    <a:pt x="2203055" y="6509"/>
                  </a:lnTo>
                  <a:lnTo>
                    <a:pt x="2195991" y="1746"/>
                  </a:lnTo>
                  <a:lnTo>
                    <a:pt x="2187295" y="0"/>
                  </a:lnTo>
                  <a:close/>
                </a:path>
                <a:path w="11962130" h="7343775">
                  <a:moveTo>
                    <a:pt x="2276240" y="0"/>
                  </a:moveTo>
                  <a:lnTo>
                    <a:pt x="2267589" y="1746"/>
                  </a:lnTo>
                  <a:lnTo>
                    <a:pt x="2260524" y="6509"/>
                  </a:lnTo>
                  <a:lnTo>
                    <a:pt x="2255761" y="13574"/>
                  </a:lnTo>
                  <a:lnTo>
                    <a:pt x="2254015" y="22225"/>
                  </a:lnTo>
                  <a:lnTo>
                    <a:pt x="2255762" y="30875"/>
                  </a:lnTo>
                  <a:lnTo>
                    <a:pt x="2260530" y="37940"/>
                  </a:lnTo>
                  <a:lnTo>
                    <a:pt x="2267607" y="42703"/>
                  </a:lnTo>
                  <a:lnTo>
                    <a:pt x="2276284" y="44450"/>
                  </a:lnTo>
                  <a:lnTo>
                    <a:pt x="2284935" y="42703"/>
                  </a:lnTo>
                  <a:lnTo>
                    <a:pt x="2291999" y="37940"/>
                  </a:lnTo>
                  <a:lnTo>
                    <a:pt x="2296762" y="30875"/>
                  </a:lnTo>
                  <a:lnTo>
                    <a:pt x="2298509" y="22225"/>
                  </a:lnTo>
                  <a:lnTo>
                    <a:pt x="2296762" y="13574"/>
                  </a:lnTo>
                  <a:lnTo>
                    <a:pt x="2291999" y="6509"/>
                  </a:lnTo>
                  <a:lnTo>
                    <a:pt x="2284935" y="1746"/>
                  </a:lnTo>
                  <a:lnTo>
                    <a:pt x="2276240" y="0"/>
                  </a:lnTo>
                  <a:close/>
                </a:path>
                <a:path w="11962130" h="7343775">
                  <a:moveTo>
                    <a:pt x="2365184" y="0"/>
                  </a:moveTo>
                  <a:lnTo>
                    <a:pt x="2356533" y="1746"/>
                  </a:lnTo>
                  <a:lnTo>
                    <a:pt x="2349469" y="6509"/>
                  </a:lnTo>
                  <a:lnTo>
                    <a:pt x="2344706" y="13574"/>
                  </a:lnTo>
                  <a:lnTo>
                    <a:pt x="2342959" y="22225"/>
                  </a:lnTo>
                  <a:lnTo>
                    <a:pt x="2344706" y="30875"/>
                  </a:lnTo>
                  <a:lnTo>
                    <a:pt x="2349474" y="37940"/>
                  </a:lnTo>
                  <a:lnTo>
                    <a:pt x="2356552" y="42703"/>
                  </a:lnTo>
                  <a:lnTo>
                    <a:pt x="2365228" y="44450"/>
                  </a:lnTo>
                  <a:lnTo>
                    <a:pt x="2373879" y="42703"/>
                  </a:lnTo>
                  <a:lnTo>
                    <a:pt x="2380944" y="37940"/>
                  </a:lnTo>
                  <a:lnTo>
                    <a:pt x="2385707" y="30875"/>
                  </a:lnTo>
                  <a:lnTo>
                    <a:pt x="2387453" y="22225"/>
                  </a:lnTo>
                  <a:lnTo>
                    <a:pt x="2385707" y="13574"/>
                  </a:lnTo>
                  <a:lnTo>
                    <a:pt x="2380944" y="6509"/>
                  </a:lnTo>
                  <a:lnTo>
                    <a:pt x="2373879" y="1746"/>
                  </a:lnTo>
                  <a:lnTo>
                    <a:pt x="2365184" y="0"/>
                  </a:lnTo>
                  <a:close/>
                </a:path>
                <a:path w="11962130" h="7343775">
                  <a:moveTo>
                    <a:pt x="2454128" y="0"/>
                  </a:moveTo>
                  <a:lnTo>
                    <a:pt x="2445477" y="1746"/>
                  </a:lnTo>
                  <a:lnTo>
                    <a:pt x="2438413" y="6509"/>
                  </a:lnTo>
                  <a:lnTo>
                    <a:pt x="2433650" y="13574"/>
                  </a:lnTo>
                  <a:lnTo>
                    <a:pt x="2431903" y="22225"/>
                  </a:lnTo>
                  <a:lnTo>
                    <a:pt x="2433651" y="30875"/>
                  </a:lnTo>
                  <a:lnTo>
                    <a:pt x="2438419" y="37940"/>
                  </a:lnTo>
                  <a:lnTo>
                    <a:pt x="2445496" y="42703"/>
                  </a:lnTo>
                  <a:lnTo>
                    <a:pt x="2454173" y="44450"/>
                  </a:lnTo>
                  <a:lnTo>
                    <a:pt x="2462824" y="42703"/>
                  </a:lnTo>
                  <a:lnTo>
                    <a:pt x="2469888" y="37940"/>
                  </a:lnTo>
                  <a:lnTo>
                    <a:pt x="2474651" y="30875"/>
                  </a:lnTo>
                  <a:lnTo>
                    <a:pt x="2476398" y="22225"/>
                  </a:lnTo>
                  <a:lnTo>
                    <a:pt x="2474651" y="13574"/>
                  </a:lnTo>
                  <a:lnTo>
                    <a:pt x="2469888" y="6509"/>
                  </a:lnTo>
                  <a:lnTo>
                    <a:pt x="2462824" y="1746"/>
                  </a:lnTo>
                  <a:lnTo>
                    <a:pt x="2454128" y="0"/>
                  </a:lnTo>
                  <a:close/>
                </a:path>
                <a:path w="11962130" h="7343775">
                  <a:moveTo>
                    <a:pt x="2543073" y="0"/>
                  </a:moveTo>
                  <a:lnTo>
                    <a:pt x="2534422" y="1746"/>
                  </a:lnTo>
                  <a:lnTo>
                    <a:pt x="2527357" y="6509"/>
                  </a:lnTo>
                  <a:lnTo>
                    <a:pt x="2522594" y="13574"/>
                  </a:lnTo>
                  <a:lnTo>
                    <a:pt x="2520848" y="22225"/>
                  </a:lnTo>
                  <a:lnTo>
                    <a:pt x="2522595" y="30875"/>
                  </a:lnTo>
                  <a:lnTo>
                    <a:pt x="2527363" y="37940"/>
                  </a:lnTo>
                  <a:lnTo>
                    <a:pt x="2534441" y="42703"/>
                  </a:lnTo>
                  <a:lnTo>
                    <a:pt x="2543117" y="44450"/>
                  </a:lnTo>
                  <a:lnTo>
                    <a:pt x="2551768" y="42703"/>
                  </a:lnTo>
                  <a:lnTo>
                    <a:pt x="2558833" y="37940"/>
                  </a:lnTo>
                  <a:lnTo>
                    <a:pt x="2563596" y="30875"/>
                  </a:lnTo>
                  <a:lnTo>
                    <a:pt x="2565342" y="22225"/>
                  </a:lnTo>
                  <a:lnTo>
                    <a:pt x="2563596" y="13574"/>
                  </a:lnTo>
                  <a:lnTo>
                    <a:pt x="2558833" y="6509"/>
                  </a:lnTo>
                  <a:lnTo>
                    <a:pt x="2551768" y="1746"/>
                  </a:lnTo>
                  <a:lnTo>
                    <a:pt x="2543073" y="0"/>
                  </a:lnTo>
                  <a:close/>
                </a:path>
                <a:path w="11962130" h="7343775">
                  <a:moveTo>
                    <a:pt x="2632017" y="0"/>
                  </a:moveTo>
                  <a:lnTo>
                    <a:pt x="2623366" y="1746"/>
                  </a:lnTo>
                  <a:lnTo>
                    <a:pt x="2616302" y="6509"/>
                  </a:lnTo>
                  <a:lnTo>
                    <a:pt x="2611539" y="13574"/>
                  </a:lnTo>
                  <a:lnTo>
                    <a:pt x="2609792" y="22225"/>
                  </a:lnTo>
                  <a:lnTo>
                    <a:pt x="2611540" y="30875"/>
                  </a:lnTo>
                  <a:lnTo>
                    <a:pt x="2616307" y="37940"/>
                  </a:lnTo>
                  <a:lnTo>
                    <a:pt x="2623385" y="42703"/>
                  </a:lnTo>
                  <a:lnTo>
                    <a:pt x="2632062" y="44450"/>
                  </a:lnTo>
                  <a:lnTo>
                    <a:pt x="2640713" y="42703"/>
                  </a:lnTo>
                  <a:lnTo>
                    <a:pt x="2647777" y="37940"/>
                  </a:lnTo>
                  <a:lnTo>
                    <a:pt x="2652540" y="30875"/>
                  </a:lnTo>
                  <a:lnTo>
                    <a:pt x="2654287" y="22225"/>
                  </a:lnTo>
                  <a:lnTo>
                    <a:pt x="2652540" y="13574"/>
                  </a:lnTo>
                  <a:lnTo>
                    <a:pt x="2647777" y="6509"/>
                  </a:lnTo>
                  <a:lnTo>
                    <a:pt x="2640713" y="1746"/>
                  </a:lnTo>
                  <a:lnTo>
                    <a:pt x="2632017" y="0"/>
                  </a:lnTo>
                  <a:close/>
                </a:path>
                <a:path w="11962130" h="7343775">
                  <a:moveTo>
                    <a:pt x="2720962" y="0"/>
                  </a:moveTo>
                  <a:lnTo>
                    <a:pt x="2712311" y="1746"/>
                  </a:lnTo>
                  <a:lnTo>
                    <a:pt x="2705246" y="6509"/>
                  </a:lnTo>
                  <a:lnTo>
                    <a:pt x="2700483" y="13574"/>
                  </a:lnTo>
                  <a:lnTo>
                    <a:pt x="2698737" y="22225"/>
                  </a:lnTo>
                  <a:lnTo>
                    <a:pt x="2700484" y="30875"/>
                  </a:lnTo>
                  <a:lnTo>
                    <a:pt x="2705252" y="37940"/>
                  </a:lnTo>
                  <a:lnTo>
                    <a:pt x="2712330" y="42703"/>
                  </a:lnTo>
                  <a:lnTo>
                    <a:pt x="2721006" y="44450"/>
                  </a:lnTo>
                  <a:lnTo>
                    <a:pt x="2729657" y="42703"/>
                  </a:lnTo>
                  <a:lnTo>
                    <a:pt x="2736722" y="37940"/>
                  </a:lnTo>
                  <a:lnTo>
                    <a:pt x="2741485" y="30875"/>
                  </a:lnTo>
                  <a:lnTo>
                    <a:pt x="2743231" y="22225"/>
                  </a:lnTo>
                  <a:lnTo>
                    <a:pt x="2741485" y="13574"/>
                  </a:lnTo>
                  <a:lnTo>
                    <a:pt x="2736722" y="6509"/>
                  </a:lnTo>
                  <a:lnTo>
                    <a:pt x="2729657" y="1746"/>
                  </a:lnTo>
                  <a:lnTo>
                    <a:pt x="2720962" y="0"/>
                  </a:lnTo>
                  <a:close/>
                </a:path>
                <a:path w="11962130" h="7343775">
                  <a:moveTo>
                    <a:pt x="2809906" y="0"/>
                  </a:moveTo>
                  <a:lnTo>
                    <a:pt x="2801255" y="1746"/>
                  </a:lnTo>
                  <a:lnTo>
                    <a:pt x="2794191" y="6509"/>
                  </a:lnTo>
                  <a:lnTo>
                    <a:pt x="2789428" y="13574"/>
                  </a:lnTo>
                  <a:lnTo>
                    <a:pt x="2787681" y="22225"/>
                  </a:lnTo>
                  <a:lnTo>
                    <a:pt x="2789428" y="30875"/>
                  </a:lnTo>
                  <a:lnTo>
                    <a:pt x="2794196" y="37940"/>
                  </a:lnTo>
                  <a:lnTo>
                    <a:pt x="2801274" y="42703"/>
                  </a:lnTo>
                  <a:lnTo>
                    <a:pt x="2809951" y="44450"/>
                  </a:lnTo>
                  <a:lnTo>
                    <a:pt x="2818602" y="42703"/>
                  </a:lnTo>
                  <a:lnTo>
                    <a:pt x="2825666" y="37940"/>
                  </a:lnTo>
                  <a:lnTo>
                    <a:pt x="2830429" y="30875"/>
                  </a:lnTo>
                  <a:lnTo>
                    <a:pt x="2832176" y="22225"/>
                  </a:lnTo>
                  <a:lnTo>
                    <a:pt x="2830429" y="13574"/>
                  </a:lnTo>
                  <a:lnTo>
                    <a:pt x="2825666" y="6509"/>
                  </a:lnTo>
                  <a:lnTo>
                    <a:pt x="2818602" y="1746"/>
                  </a:lnTo>
                  <a:lnTo>
                    <a:pt x="2809906" y="0"/>
                  </a:lnTo>
                  <a:close/>
                </a:path>
                <a:path w="11962130" h="7343775">
                  <a:moveTo>
                    <a:pt x="2898851" y="0"/>
                  </a:moveTo>
                  <a:lnTo>
                    <a:pt x="2890200" y="1746"/>
                  </a:lnTo>
                  <a:lnTo>
                    <a:pt x="2883135" y="6509"/>
                  </a:lnTo>
                  <a:lnTo>
                    <a:pt x="2878372" y="13574"/>
                  </a:lnTo>
                  <a:lnTo>
                    <a:pt x="2876626" y="22225"/>
                  </a:lnTo>
                  <a:lnTo>
                    <a:pt x="2878373" y="30875"/>
                  </a:lnTo>
                  <a:lnTo>
                    <a:pt x="2883141" y="37940"/>
                  </a:lnTo>
                  <a:lnTo>
                    <a:pt x="2890218" y="42703"/>
                  </a:lnTo>
                  <a:lnTo>
                    <a:pt x="2898895" y="44450"/>
                  </a:lnTo>
                  <a:lnTo>
                    <a:pt x="2907546" y="42703"/>
                  </a:lnTo>
                  <a:lnTo>
                    <a:pt x="2914611" y="37940"/>
                  </a:lnTo>
                  <a:lnTo>
                    <a:pt x="2919374" y="30875"/>
                  </a:lnTo>
                  <a:lnTo>
                    <a:pt x="2921120" y="22225"/>
                  </a:lnTo>
                  <a:lnTo>
                    <a:pt x="2919374" y="13574"/>
                  </a:lnTo>
                  <a:lnTo>
                    <a:pt x="2914611" y="6509"/>
                  </a:lnTo>
                  <a:lnTo>
                    <a:pt x="2907546" y="1746"/>
                  </a:lnTo>
                  <a:lnTo>
                    <a:pt x="2898851" y="0"/>
                  </a:lnTo>
                  <a:close/>
                </a:path>
                <a:path w="11962130" h="7343775">
                  <a:moveTo>
                    <a:pt x="2987795" y="0"/>
                  </a:moveTo>
                  <a:lnTo>
                    <a:pt x="2979144" y="1746"/>
                  </a:lnTo>
                  <a:lnTo>
                    <a:pt x="2972080" y="6509"/>
                  </a:lnTo>
                  <a:lnTo>
                    <a:pt x="2967317" y="13574"/>
                  </a:lnTo>
                  <a:lnTo>
                    <a:pt x="2965570" y="22225"/>
                  </a:lnTo>
                  <a:lnTo>
                    <a:pt x="2967317" y="30875"/>
                  </a:lnTo>
                  <a:lnTo>
                    <a:pt x="2972085" y="37940"/>
                  </a:lnTo>
                  <a:lnTo>
                    <a:pt x="2979163" y="42703"/>
                  </a:lnTo>
                  <a:lnTo>
                    <a:pt x="2987840" y="44450"/>
                  </a:lnTo>
                  <a:lnTo>
                    <a:pt x="2996491" y="42703"/>
                  </a:lnTo>
                  <a:lnTo>
                    <a:pt x="3003555" y="37940"/>
                  </a:lnTo>
                  <a:lnTo>
                    <a:pt x="3008318" y="30875"/>
                  </a:lnTo>
                  <a:lnTo>
                    <a:pt x="3010065" y="22225"/>
                  </a:lnTo>
                  <a:lnTo>
                    <a:pt x="3008318" y="13574"/>
                  </a:lnTo>
                  <a:lnTo>
                    <a:pt x="3003555" y="6509"/>
                  </a:lnTo>
                  <a:lnTo>
                    <a:pt x="2996491" y="1746"/>
                  </a:lnTo>
                  <a:lnTo>
                    <a:pt x="2987795" y="0"/>
                  </a:lnTo>
                  <a:close/>
                </a:path>
                <a:path w="11962130" h="7343775">
                  <a:moveTo>
                    <a:pt x="3076740" y="0"/>
                  </a:moveTo>
                  <a:lnTo>
                    <a:pt x="3068089" y="1746"/>
                  </a:lnTo>
                  <a:lnTo>
                    <a:pt x="3061024" y="6509"/>
                  </a:lnTo>
                  <a:lnTo>
                    <a:pt x="3056261" y="13574"/>
                  </a:lnTo>
                  <a:lnTo>
                    <a:pt x="3054515" y="22225"/>
                  </a:lnTo>
                  <a:lnTo>
                    <a:pt x="3056262" y="30875"/>
                  </a:lnTo>
                  <a:lnTo>
                    <a:pt x="3061030" y="37940"/>
                  </a:lnTo>
                  <a:lnTo>
                    <a:pt x="3068107" y="42703"/>
                  </a:lnTo>
                  <a:lnTo>
                    <a:pt x="3076784" y="44450"/>
                  </a:lnTo>
                  <a:lnTo>
                    <a:pt x="3085435" y="42703"/>
                  </a:lnTo>
                  <a:lnTo>
                    <a:pt x="3092500" y="37940"/>
                  </a:lnTo>
                  <a:lnTo>
                    <a:pt x="3097263" y="30875"/>
                  </a:lnTo>
                  <a:lnTo>
                    <a:pt x="3099009" y="22225"/>
                  </a:lnTo>
                  <a:lnTo>
                    <a:pt x="3097263" y="13574"/>
                  </a:lnTo>
                  <a:lnTo>
                    <a:pt x="3092500" y="6509"/>
                  </a:lnTo>
                  <a:lnTo>
                    <a:pt x="3085435" y="1746"/>
                  </a:lnTo>
                  <a:lnTo>
                    <a:pt x="3076740" y="0"/>
                  </a:lnTo>
                  <a:close/>
                </a:path>
                <a:path w="11962130" h="7343775">
                  <a:moveTo>
                    <a:pt x="3165684" y="0"/>
                  </a:moveTo>
                  <a:lnTo>
                    <a:pt x="3157033" y="1746"/>
                  </a:lnTo>
                  <a:lnTo>
                    <a:pt x="3149969" y="6509"/>
                  </a:lnTo>
                  <a:lnTo>
                    <a:pt x="3145206" y="13574"/>
                  </a:lnTo>
                  <a:lnTo>
                    <a:pt x="3143459" y="22225"/>
                  </a:lnTo>
                  <a:lnTo>
                    <a:pt x="3145206" y="30875"/>
                  </a:lnTo>
                  <a:lnTo>
                    <a:pt x="3149974" y="37940"/>
                  </a:lnTo>
                  <a:lnTo>
                    <a:pt x="3157052" y="42703"/>
                  </a:lnTo>
                  <a:lnTo>
                    <a:pt x="3165729" y="44450"/>
                  </a:lnTo>
                  <a:lnTo>
                    <a:pt x="3174379" y="42703"/>
                  </a:lnTo>
                  <a:lnTo>
                    <a:pt x="3181444" y="37940"/>
                  </a:lnTo>
                  <a:lnTo>
                    <a:pt x="3186207" y="30875"/>
                  </a:lnTo>
                  <a:lnTo>
                    <a:pt x="3187954" y="22225"/>
                  </a:lnTo>
                  <a:lnTo>
                    <a:pt x="3186207" y="13574"/>
                  </a:lnTo>
                  <a:lnTo>
                    <a:pt x="3181444" y="6509"/>
                  </a:lnTo>
                  <a:lnTo>
                    <a:pt x="3174379" y="1746"/>
                  </a:lnTo>
                  <a:lnTo>
                    <a:pt x="3165684" y="0"/>
                  </a:lnTo>
                  <a:close/>
                </a:path>
                <a:path w="11962130" h="7343775">
                  <a:moveTo>
                    <a:pt x="3254629" y="0"/>
                  </a:moveTo>
                  <a:lnTo>
                    <a:pt x="3245978" y="1746"/>
                  </a:lnTo>
                  <a:lnTo>
                    <a:pt x="3238913" y="6509"/>
                  </a:lnTo>
                  <a:lnTo>
                    <a:pt x="3234150" y="13574"/>
                  </a:lnTo>
                  <a:lnTo>
                    <a:pt x="3232404" y="22225"/>
                  </a:lnTo>
                  <a:lnTo>
                    <a:pt x="3234151" y="30875"/>
                  </a:lnTo>
                  <a:lnTo>
                    <a:pt x="3238919" y="37940"/>
                  </a:lnTo>
                  <a:lnTo>
                    <a:pt x="3245996" y="42703"/>
                  </a:lnTo>
                  <a:lnTo>
                    <a:pt x="3254673" y="44450"/>
                  </a:lnTo>
                  <a:lnTo>
                    <a:pt x="3263324" y="42703"/>
                  </a:lnTo>
                  <a:lnTo>
                    <a:pt x="3270388" y="37940"/>
                  </a:lnTo>
                  <a:lnTo>
                    <a:pt x="3275151" y="30875"/>
                  </a:lnTo>
                  <a:lnTo>
                    <a:pt x="3276898" y="22225"/>
                  </a:lnTo>
                  <a:lnTo>
                    <a:pt x="3275151" y="13574"/>
                  </a:lnTo>
                  <a:lnTo>
                    <a:pt x="3270388" y="6509"/>
                  </a:lnTo>
                  <a:lnTo>
                    <a:pt x="3263324" y="1746"/>
                  </a:lnTo>
                  <a:lnTo>
                    <a:pt x="3254629" y="0"/>
                  </a:lnTo>
                  <a:close/>
                </a:path>
                <a:path w="11962130" h="7343775">
                  <a:moveTo>
                    <a:pt x="3343573" y="0"/>
                  </a:moveTo>
                  <a:lnTo>
                    <a:pt x="3334922" y="1746"/>
                  </a:lnTo>
                  <a:lnTo>
                    <a:pt x="3327857" y="6509"/>
                  </a:lnTo>
                  <a:lnTo>
                    <a:pt x="3323094" y="13574"/>
                  </a:lnTo>
                  <a:lnTo>
                    <a:pt x="3321348" y="22225"/>
                  </a:lnTo>
                  <a:lnTo>
                    <a:pt x="3323095" y="30875"/>
                  </a:lnTo>
                  <a:lnTo>
                    <a:pt x="3327863" y="37940"/>
                  </a:lnTo>
                  <a:lnTo>
                    <a:pt x="3334941" y="42703"/>
                  </a:lnTo>
                  <a:lnTo>
                    <a:pt x="3343617" y="44450"/>
                  </a:lnTo>
                  <a:lnTo>
                    <a:pt x="3352268" y="42703"/>
                  </a:lnTo>
                  <a:lnTo>
                    <a:pt x="3359333" y="37940"/>
                  </a:lnTo>
                  <a:lnTo>
                    <a:pt x="3364096" y="30875"/>
                  </a:lnTo>
                  <a:lnTo>
                    <a:pt x="3365842" y="22225"/>
                  </a:lnTo>
                  <a:lnTo>
                    <a:pt x="3364096" y="13574"/>
                  </a:lnTo>
                  <a:lnTo>
                    <a:pt x="3359333" y="6509"/>
                  </a:lnTo>
                  <a:lnTo>
                    <a:pt x="3352268" y="1746"/>
                  </a:lnTo>
                  <a:lnTo>
                    <a:pt x="3343573" y="0"/>
                  </a:lnTo>
                  <a:close/>
                </a:path>
                <a:path w="11962130" h="7343775">
                  <a:moveTo>
                    <a:pt x="3432517" y="0"/>
                  </a:moveTo>
                  <a:lnTo>
                    <a:pt x="3423866" y="1746"/>
                  </a:lnTo>
                  <a:lnTo>
                    <a:pt x="3416802" y="6509"/>
                  </a:lnTo>
                  <a:lnTo>
                    <a:pt x="3412039" y="13574"/>
                  </a:lnTo>
                  <a:lnTo>
                    <a:pt x="3410292" y="22225"/>
                  </a:lnTo>
                  <a:lnTo>
                    <a:pt x="3412040" y="30875"/>
                  </a:lnTo>
                  <a:lnTo>
                    <a:pt x="3416807" y="37940"/>
                  </a:lnTo>
                  <a:lnTo>
                    <a:pt x="3423885" y="42703"/>
                  </a:lnTo>
                  <a:lnTo>
                    <a:pt x="3432562" y="44450"/>
                  </a:lnTo>
                  <a:lnTo>
                    <a:pt x="3441213" y="42703"/>
                  </a:lnTo>
                  <a:lnTo>
                    <a:pt x="3448277" y="37940"/>
                  </a:lnTo>
                  <a:lnTo>
                    <a:pt x="3453040" y="30875"/>
                  </a:lnTo>
                  <a:lnTo>
                    <a:pt x="3454787" y="22225"/>
                  </a:lnTo>
                  <a:lnTo>
                    <a:pt x="3453040" y="13574"/>
                  </a:lnTo>
                  <a:lnTo>
                    <a:pt x="3448277" y="6509"/>
                  </a:lnTo>
                  <a:lnTo>
                    <a:pt x="3441213" y="1746"/>
                  </a:lnTo>
                  <a:lnTo>
                    <a:pt x="3432517" y="0"/>
                  </a:lnTo>
                  <a:close/>
                </a:path>
                <a:path w="11962130" h="7343775">
                  <a:moveTo>
                    <a:pt x="3521462" y="0"/>
                  </a:moveTo>
                  <a:lnTo>
                    <a:pt x="3512811" y="1746"/>
                  </a:lnTo>
                  <a:lnTo>
                    <a:pt x="3505746" y="6509"/>
                  </a:lnTo>
                  <a:lnTo>
                    <a:pt x="3500983" y="13574"/>
                  </a:lnTo>
                  <a:lnTo>
                    <a:pt x="3499237" y="22225"/>
                  </a:lnTo>
                  <a:lnTo>
                    <a:pt x="3500984" y="30875"/>
                  </a:lnTo>
                  <a:lnTo>
                    <a:pt x="3505752" y="37940"/>
                  </a:lnTo>
                  <a:lnTo>
                    <a:pt x="3512830" y="42703"/>
                  </a:lnTo>
                  <a:lnTo>
                    <a:pt x="3521506" y="44450"/>
                  </a:lnTo>
                  <a:lnTo>
                    <a:pt x="3530157" y="42703"/>
                  </a:lnTo>
                  <a:lnTo>
                    <a:pt x="3537222" y="37940"/>
                  </a:lnTo>
                  <a:lnTo>
                    <a:pt x="3541985" y="30875"/>
                  </a:lnTo>
                  <a:lnTo>
                    <a:pt x="3543731" y="22225"/>
                  </a:lnTo>
                  <a:lnTo>
                    <a:pt x="3541985" y="13574"/>
                  </a:lnTo>
                  <a:lnTo>
                    <a:pt x="3537222" y="6509"/>
                  </a:lnTo>
                  <a:lnTo>
                    <a:pt x="3530157" y="1746"/>
                  </a:lnTo>
                  <a:lnTo>
                    <a:pt x="3521462" y="0"/>
                  </a:lnTo>
                  <a:close/>
                </a:path>
                <a:path w="11962130" h="7343775">
                  <a:moveTo>
                    <a:pt x="3610406" y="0"/>
                  </a:moveTo>
                  <a:lnTo>
                    <a:pt x="3601755" y="1746"/>
                  </a:lnTo>
                  <a:lnTo>
                    <a:pt x="3594691" y="6509"/>
                  </a:lnTo>
                  <a:lnTo>
                    <a:pt x="3589928" y="13574"/>
                  </a:lnTo>
                  <a:lnTo>
                    <a:pt x="3588181" y="22225"/>
                  </a:lnTo>
                  <a:lnTo>
                    <a:pt x="3589929" y="30875"/>
                  </a:lnTo>
                  <a:lnTo>
                    <a:pt x="3594696" y="37940"/>
                  </a:lnTo>
                  <a:lnTo>
                    <a:pt x="3601774" y="42703"/>
                  </a:lnTo>
                  <a:lnTo>
                    <a:pt x="3610451" y="44450"/>
                  </a:lnTo>
                  <a:lnTo>
                    <a:pt x="3619102" y="42703"/>
                  </a:lnTo>
                  <a:lnTo>
                    <a:pt x="3626166" y="37940"/>
                  </a:lnTo>
                  <a:lnTo>
                    <a:pt x="3630929" y="30875"/>
                  </a:lnTo>
                  <a:lnTo>
                    <a:pt x="3632676" y="22225"/>
                  </a:lnTo>
                  <a:lnTo>
                    <a:pt x="3630929" y="13574"/>
                  </a:lnTo>
                  <a:lnTo>
                    <a:pt x="3626166" y="6509"/>
                  </a:lnTo>
                  <a:lnTo>
                    <a:pt x="3619102" y="1746"/>
                  </a:lnTo>
                  <a:lnTo>
                    <a:pt x="3610406" y="0"/>
                  </a:lnTo>
                  <a:close/>
                </a:path>
                <a:path w="11962130" h="7343775">
                  <a:moveTo>
                    <a:pt x="3699351" y="0"/>
                  </a:moveTo>
                  <a:lnTo>
                    <a:pt x="3690700" y="1746"/>
                  </a:lnTo>
                  <a:lnTo>
                    <a:pt x="3683636" y="6509"/>
                  </a:lnTo>
                  <a:lnTo>
                    <a:pt x="3678872" y="13574"/>
                  </a:lnTo>
                  <a:lnTo>
                    <a:pt x="3677126" y="22225"/>
                  </a:lnTo>
                  <a:lnTo>
                    <a:pt x="3678873" y="30875"/>
                  </a:lnTo>
                  <a:lnTo>
                    <a:pt x="3683641" y="37940"/>
                  </a:lnTo>
                  <a:lnTo>
                    <a:pt x="3690720" y="42703"/>
                  </a:lnTo>
                  <a:lnTo>
                    <a:pt x="3699396" y="44450"/>
                  </a:lnTo>
                  <a:lnTo>
                    <a:pt x="3708047" y="42703"/>
                  </a:lnTo>
                  <a:lnTo>
                    <a:pt x="3715111" y="37940"/>
                  </a:lnTo>
                  <a:lnTo>
                    <a:pt x="3719875" y="30875"/>
                  </a:lnTo>
                  <a:lnTo>
                    <a:pt x="3721621" y="22225"/>
                  </a:lnTo>
                  <a:lnTo>
                    <a:pt x="3719875" y="13574"/>
                  </a:lnTo>
                  <a:lnTo>
                    <a:pt x="3715111" y="6509"/>
                  </a:lnTo>
                  <a:lnTo>
                    <a:pt x="3708047" y="1746"/>
                  </a:lnTo>
                  <a:lnTo>
                    <a:pt x="3699351" y="0"/>
                  </a:lnTo>
                  <a:close/>
                </a:path>
                <a:path w="11962130" h="7343775">
                  <a:moveTo>
                    <a:pt x="3788296" y="0"/>
                  </a:moveTo>
                  <a:lnTo>
                    <a:pt x="3779645" y="1746"/>
                  </a:lnTo>
                  <a:lnTo>
                    <a:pt x="3772581" y="6509"/>
                  </a:lnTo>
                  <a:lnTo>
                    <a:pt x="3767818" y="13574"/>
                  </a:lnTo>
                  <a:lnTo>
                    <a:pt x="3766071" y="22225"/>
                  </a:lnTo>
                  <a:lnTo>
                    <a:pt x="3767819" y="30875"/>
                  </a:lnTo>
                  <a:lnTo>
                    <a:pt x="3772587" y="37940"/>
                  </a:lnTo>
                  <a:lnTo>
                    <a:pt x="3779664" y="42703"/>
                  </a:lnTo>
                  <a:lnTo>
                    <a:pt x="3788341" y="44450"/>
                  </a:lnTo>
                  <a:lnTo>
                    <a:pt x="3796992" y="42703"/>
                  </a:lnTo>
                  <a:lnTo>
                    <a:pt x="3804056" y="37940"/>
                  </a:lnTo>
                  <a:lnTo>
                    <a:pt x="3808819" y="30875"/>
                  </a:lnTo>
                  <a:lnTo>
                    <a:pt x="3810566" y="22225"/>
                  </a:lnTo>
                  <a:lnTo>
                    <a:pt x="3808819" y="13574"/>
                  </a:lnTo>
                  <a:lnTo>
                    <a:pt x="3804056" y="6509"/>
                  </a:lnTo>
                  <a:lnTo>
                    <a:pt x="3796992" y="1746"/>
                  </a:lnTo>
                  <a:lnTo>
                    <a:pt x="3788296" y="0"/>
                  </a:lnTo>
                  <a:close/>
                </a:path>
                <a:path w="11962130" h="7343775">
                  <a:moveTo>
                    <a:pt x="3877241" y="0"/>
                  </a:moveTo>
                  <a:lnTo>
                    <a:pt x="3868590" y="1746"/>
                  </a:lnTo>
                  <a:lnTo>
                    <a:pt x="3861525" y="6509"/>
                  </a:lnTo>
                  <a:lnTo>
                    <a:pt x="3856762" y="13574"/>
                  </a:lnTo>
                  <a:lnTo>
                    <a:pt x="3855016" y="22225"/>
                  </a:lnTo>
                  <a:lnTo>
                    <a:pt x="3856763" y="30875"/>
                  </a:lnTo>
                  <a:lnTo>
                    <a:pt x="3861531" y="37940"/>
                  </a:lnTo>
                  <a:lnTo>
                    <a:pt x="3868609" y="42703"/>
                  </a:lnTo>
                  <a:lnTo>
                    <a:pt x="3877285" y="44450"/>
                  </a:lnTo>
                  <a:lnTo>
                    <a:pt x="3885936" y="42703"/>
                  </a:lnTo>
                  <a:lnTo>
                    <a:pt x="3893001" y="37940"/>
                  </a:lnTo>
                  <a:lnTo>
                    <a:pt x="3897764" y="30875"/>
                  </a:lnTo>
                  <a:lnTo>
                    <a:pt x="3899510" y="22225"/>
                  </a:lnTo>
                  <a:lnTo>
                    <a:pt x="3897764" y="13574"/>
                  </a:lnTo>
                  <a:lnTo>
                    <a:pt x="3893001" y="6509"/>
                  </a:lnTo>
                  <a:lnTo>
                    <a:pt x="3885936" y="1746"/>
                  </a:lnTo>
                  <a:lnTo>
                    <a:pt x="3877241" y="0"/>
                  </a:lnTo>
                  <a:close/>
                </a:path>
                <a:path w="11962130" h="7343775">
                  <a:moveTo>
                    <a:pt x="3966185" y="0"/>
                  </a:moveTo>
                  <a:lnTo>
                    <a:pt x="3957534" y="1746"/>
                  </a:lnTo>
                  <a:lnTo>
                    <a:pt x="3950470" y="6509"/>
                  </a:lnTo>
                  <a:lnTo>
                    <a:pt x="3945707" y="13574"/>
                  </a:lnTo>
                  <a:lnTo>
                    <a:pt x="3943960" y="22225"/>
                  </a:lnTo>
                  <a:lnTo>
                    <a:pt x="3945708" y="30875"/>
                  </a:lnTo>
                  <a:lnTo>
                    <a:pt x="3950475" y="37940"/>
                  </a:lnTo>
                  <a:lnTo>
                    <a:pt x="3957553" y="42703"/>
                  </a:lnTo>
                  <a:lnTo>
                    <a:pt x="3966230" y="44450"/>
                  </a:lnTo>
                  <a:lnTo>
                    <a:pt x="3974881" y="42703"/>
                  </a:lnTo>
                  <a:lnTo>
                    <a:pt x="3981945" y="37940"/>
                  </a:lnTo>
                  <a:lnTo>
                    <a:pt x="3986708" y="30875"/>
                  </a:lnTo>
                  <a:lnTo>
                    <a:pt x="3988455" y="22225"/>
                  </a:lnTo>
                  <a:lnTo>
                    <a:pt x="3986708" y="13574"/>
                  </a:lnTo>
                  <a:lnTo>
                    <a:pt x="3981945" y="6509"/>
                  </a:lnTo>
                  <a:lnTo>
                    <a:pt x="3974881" y="1746"/>
                  </a:lnTo>
                  <a:lnTo>
                    <a:pt x="3966185" y="0"/>
                  </a:lnTo>
                  <a:close/>
                </a:path>
                <a:path w="11962130" h="7343775">
                  <a:moveTo>
                    <a:pt x="4055130" y="0"/>
                  </a:moveTo>
                  <a:lnTo>
                    <a:pt x="4046479" y="1746"/>
                  </a:lnTo>
                  <a:lnTo>
                    <a:pt x="4039414" y="6509"/>
                  </a:lnTo>
                  <a:lnTo>
                    <a:pt x="4034651" y="13574"/>
                  </a:lnTo>
                  <a:lnTo>
                    <a:pt x="4032905" y="22225"/>
                  </a:lnTo>
                  <a:lnTo>
                    <a:pt x="4034652" y="30875"/>
                  </a:lnTo>
                  <a:lnTo>
                    <a:pt x="4039420" y="37940"/>
                  </a:lnTo>
                  <a:lnTo>
                    <a:pt x="4046498" y="42703"/>
                  </a:lnTo>
                  <a:lnTo>
                    <a:pt x="4055174" y="44450"/>
                  </a:lnTo>
                  <a:lnTo>
                    <a:pt x="4063825" y="42703"/>
                  </a:lnTo>
                  <a:lnTo>
                    <a:pt x="4070890" y="37940"/>
                  </a:lnTo>
                  <a:lnTo>
                    <a:pt x="4075653" y="30875"/>
                  </a:lnTo>
                  <a:lnTo>
                    <a:pt x="4077399" y="22225"/>
                  </a:lnTo>
                  <a:lnTo>
                    <a:pt x="4075653" y="13574"/>
                  </a:lnTo>
                  <a:lnTo>
                    <a:pt x="4070890" y="6509"/>
                  </a:lnTo>
                  <a:lnTo>
                    <a:pt x="4063825" y="1746"/>
                  </a:lnTo>
                  <a:lnTo>
                    <a:pt x="4055130" y="0"/>
                  </a:lnTo>
                  <a:close/>
                </a:path>
                <a:path w="11962130" h="7343775">
                  <a:moveTo>
                    <a:pt x="4144074" y="0"/>
                  </a:moveTo>
                  <a:lnTo>
                    <a:pt x="4135423" y="1746"/>
                  </a:lnTo>
                  <a:lnTo>
                    <a:pt x="4128359" y="6509"/>
                  </a:lnTo>
                  <a:lnTo>
                    <a:pt x="4123596" y="13574"/>
                  </a:lnTo>
                  <a:lnTo>
                    <a:pt x="4121849" y="22225"/>
                  </a:lnTo>
                  <a:lnTo>
                    <a:pt x="4123597" y="30875"/>
                  </a:lnTo>
                  <a:lnTo>
                    <a:pt x="4128364" y="37940"/>
                  </a:lnTo>
                  <a:lnTo>
                    <a:pt x="4135442" y="42703"/>
                  </a:lnTo>
                  <a:lnTo>
                    <a:pt x="4144119" y="44450"/>
                  </a:lnTo>
                  <a:lnTo>
                    <a:pt x="4152770" y="42703"/>
                  </a:lnTo>
                  <a:lnTo>
                    <a:pt x="4159834" y="37940"/>
                  </a:lnTo>
                  <a:lnTo>
                    <a:pt x="4164597" y="30875"/>
                  </a:lnTo>
                  <a:lnTo>
                    <a:pt x="4166344" y="22225"/>
                  </a:lnTo>
                  <a:lnTo>
                    <a:pt x="4164597" y="13574"/>
                  </a:lnTo>
                  <a:lnTo>
                    <a:pt x="4159834" y="6509"/>
                  </a:lnTo>
                  <a:lnTo>
                    <a:pt x="4152770" y="1746"/>
                  </a:lnTo>
                  <a:lnTo>
                    <a:pt x="4144074" y="0"/>
                  </a:lnTo>
                  <a:close/>
                </a:path>
                <a:path w="11962130" h="7343775">
                  <a:moveTo>
                    <a:pt x="4233019" y="0"/>
                  </a:moveTo>
                  <a:lnTo>
                    <a:pt x="4224368" y="1746"/>
                  </a:lnTo>
                  <a:lnTo>
                    <a:pt x="4217303" y="6509"/>
                  </a:lnTo>
                  <a:lnTo>
                    <a:pt x="4212540" y="13574"/>
                  </a:lnTo>
                  <a:lnTo>
                    <a:pt x="4210794" y="22225"/>
                  </a:lnTo>
                  <a:lnTo>
                    <a:pt x="4212541" y="30875"/>
                  </a:lnTo>
                  <a:lnTo>
                    <a:pt x="4217309" y="37940"/>
                  </a:lnTo>
                  <a:lnTo>
                    <a:pt x="4224386" y="42703"/>
                  </a:lnTo>
                  <a:lnTo>
                    <a:pt x="4233063" y="44450"/>
                  </a:lnTo>
                  <a:lnTo>
                    <a:pt x="4241714" y="42703"/>
                  </a:lnTo>
                  <a:lnTo>
                    <a:pt x="4248778" y="37940"/>
                  </a:lnTo>
                  <a:lnTo>
                    <a:pt x="4253541" y="30875"/>
                  </a:lnTo>
                  <a:lnTo>
                    <a:pt x="4255288" y="22225"/>
                  </a:lnTo>
                  <a:lnTo>
                    <a:pt x="4253541" y="13574"/>
                  </a:lnTo>
                  <a:lnTo>
                    <a:pt x="4248778" y="6509"/>
                  </a:lnTo>
                  <a:lnTo>
                    <a:pt x="4241714" y="1746"/>
                  </a:lnTo>
                  <a:lnTo>
                    <a:pt x="4233019" y="0"/>
                  </a:lnTo>
                  <a:close/>
                </a:path>
                <a:path w="11962130" h="7343775">
                  <a:moveTo>
                    <a:pt x="4321963" y="0"/>
                  </a:moveTo>
                  <a:lnTo>
                    <a:pt x="4313312" y="1746"/>
                  </a:lnTo>
                  <a:lnTo>
                    <a:pt x="4306248" y="6509"/>
                  </a:lnTo>
                  <a:lnTo>
                    <a:pt x="4301485" y="13574"/>
                  </a:lnTo>
                  <a:lnTo>
                    <a:pt x="4299738" y="22225"/>
                  </a:lnTo>
                  <a:lnTo>
                    <a:pt x="4301485" y="30875"/>
                  </a:lnTo>
                  <a:lnTo>
                    <a:pt x="4306253" y="37940"/>
                  </a:lnTo>
                  <a:lnTo>
                    <a:pt x="4313331" y="42703"/>
                  </a:lnTo>
                  <a:lnTo>
                    <a:pt x="4322008" y="44450"/>
                  </a:lnTo>
                  <a:lnTo>
                    <a:pt x="4330659" y="42703"/>
                  </a:lnTo>
                  <a:lnTo>
                    <a:pt x="4337723" y="37940"/>
                  </a:lnTo>
                  <a:lnTo>
                    <a:pt x="4342486" y="30875"/>
                  </a:lnTo>
                  <a:lnTo>
                    <a:pt x="4344233" y="22225"/>
                  </a:lnTo>
                  <a:lnTo>
                    <a:pt x="4342486" y="13574"/>
                  </a:lnTo>
                  <a:lnTo>
                    <a:pt x="4337723" y="6509"/>
                  </a:lnTo>
                  <a:lnTo>
                    <a:pt x="4330659" y="1746"/>
                  </a:lnTo>
                  <a:lnTo>
                    <a:pt x="4321963" y="0"/>
                  </a:lnTo>
                  <a:close/>
                </a:path>
                <a:path w="11962130" h="7343775">
                  <a:moveTo>
                    <a:pt x="4410908" y="0"/>
                  </a:moveTo>
                  <a:lnTo>
                    <a:pt x="4402257" y="1746"/>
                  </a:lnTo>
                  <a:lnTo>
                    <a:pt x="4395192" y="6509"/>
                  </a:lnTo>
                  <a:lnTo>
                    <a:pt x="4390429" y="13574"/>
                  </a:lnTo>
                  <a:lnTo>
                    <a:pt x="4388683" y="22225"/>
                  </a:lnTo>
                  <a:lnTo>
                    <a:pt x="4390430" y="30875"/>
                  </a:lnTo>
                  <a:lnTo>
                    <a:pt x="4395198" y="37940"/>
                  </a:lnTo>
                  <a:lnTo>
                    <a:pt x="4402275" y="42703"/>
                  </a:lnTo>
                  <a:lnTo>
                    <a:pt x="4410952" y="44450"/>
                  </a:lnTo>
                  <a:lnTo>
                    <a:pt x="4419603" y="42703"/>
                  </a:lnTo>
                  <a:lnTo>
                    <a:pt x="4426668" y="37940"/>
                  </a:lnTo>
                  <a:lnTo>
                    <a:pt x="4431431" y="30875"/>
                  </a:lnTo>
                  <a:lnTo>
                    <a:pt x="4433177" y="22225"/>
                  </a:lnTo>
                  <a:lnTo>
                    <a:pt x="4431431" y="13574"/>
                  </a:lnTo>
                  <a:lnTo>
                    <a:pt x="4426668" y="6509"/>
                  </a:lnTo>
                  <a:lnTo>
                    <a:pt x="4419603" y="1746"/>
                  </a:lnTo>
                  <a:lnTo>
                    <a:pt x="4410908" y="0"/>
                  </a:lnTo>
                  <a:close/>
                </a:path>
                <a:path w="11962130" h="7343775">
                  <a:moveTo>
                    <a:pt x="4499852" y="0"/>
                  </a:moveTo>
                  <a:lnTo>
                    <a:pt x="4491201" y="1746"/>
                  </a:lnTo>
                  <a:lnTo>
                    <a:pt x="4484137" y="6509"/>
                  </a:lnTo>
                  <a:lnTo>
                    <a:pt x="4479374" y="13574"/>
                  </a:lnTo>
                  <a:lnTo>
                    <a:pt x="4477627" y="22225"/>
                  </a:lnTo>
                  <a:lnTo>
                    <a:pt x="4479374" y="30875"/>
                  </a:lnTo>
                  <a:lnTo>
                    <a:pt x="4484142" y="37940"/>
                  </a:lnTo>
                  <a:lnTo>
                    <a:pt x="4491220" y="42703"/>
                  </a:lnTo>
                  <a:lnTo>
                    <a:pt x="4499897" y="44450"/>
                  </a:lnTo>
                  <a:lnTo>
                    <a:pt x="4508548" y="42703"/>
                  </a:lnTo>
                  <a:lnTo>
                    <a:pt x="4515612" y="37940"/>
                  </a:lnTo>
                  <a:lnTo>
                    <a:pt x="4520375" y="30875"/>
                  </a:lnTo>
                  <a:lnTo>
                    <a:pt x="4522122" y="22225"/>
                  </a:lnTo>
                  <a:lnTo>
                    <a:pt x="4520375" y="13574"/>
                  </a:lnTo>
                  <a:lnTo>
                    <a:pt x="4515612" y="6509"/>
                  </a:lnTo>
                  <a:lnTo>
                    <a:pt x="4508548" y="1746"/>
                  </a:lnTo>
                  <a:lnTo>
                    <a:pt x="4499852" y="0"/>
                  </a:lnTo>
                  <a:close/>
                </a:path>
                <a:path w="11962130" h="7343775">
                  <a:moveTo>
                    <a:pt x="4588797" y="0"/>
                  </a:moveTo>
                  <a:lnTo>
                    <a:pt x="4580146" y="1746"/>
                  </a:lnTo>
                  <a:lnTo>
                    <a:pt x="4573081" y="6509"/>
                  </a:lnTo>
                  <a:lnTo>
                    <a:pt x="4568318" y="13574"/>
                  </a:lnTo>
                  <a:lnTo>
                    <a:pt x="4566572" y="22225"/>
                  </a:lnTo>
                  <a:lnTo>
                    <a:pt x="4568319" y="30875"/>
                  </a:lnTo>
                  <a:lnTo>
                    <a:pt x="4573087" y="37940"/>
                  </a:lnTo>
                  <a:lnTo>
                    <a:pt x="4580164" y="42703"/>
                  </a:lnTo>
                  <a:lnTo>
                    <a:pt x="4588841" y="44450"/>
                  </a:lnTo>
                  <a:lnTo>
                    <a:pt x="4597492" y="42703"/>
                  </a:lnTo>
                  <a:lnTo>
                    <a:pt x="4604556" y="37940"/>
                  </a:lnTo>
                  <a:lnTo>
                    <a:pt x="4609319" y="30875"/>
                  </a:lnTo>
                  <a:lnTo>
                    <a:pt x="4611066" y="22225"/>
                  </a:lnTo>
                  <a:lnTo>
                    <a:pt x="4609319" y="13574"/>
                  </a:lnTo>
                  <a:lnTo>
                    <a:pt x="4604556" y="6509"/>
                  </a:lnTo>
                  <a:lnTo>
                    <a:pt x="4597492" y="1746"/>
                  </a:lnTo>
                  <a:lnTo>
                    <a:pt x="4588797" y="0"/>
                  </a:lnTo>
                  <a:close/>
                </a:path>
                <a:path w="11962130" h="7343775">
                  <a:moveTo>
                    <a:pt x="4677741" y="0"/>
                  </a:moveTo>
                  <a:lnTo>
                    <a:pt x="4669090" y="1746"/>
                  </a:lnTo>
                  <a:lnTo>
                    <a:pt x="4662026" y="6509"/>
                  </a:lnTo>
                  <a:lnTo>
                    <a:pt x="4657263" y="13574"/>
                  </a:lnTo>
                  <a:lnTo>
                    <a:pt x="4655516" y="22225"/>
                  </a:lnTo>
                  <a:lnTo>
                    <a:pt x="4657263" y="30875"/>
                  </a:lnTo>
                  <a:lnTo>
                    <a:pt x="4662031" y="37940"/>
                  </a:lnTo>
                  <a:lnTo>
                    <a:pt x="4669109" y="42703"/>
                  </a:lnTo>
                  <a:lnTo>
                    <a:pt x="4677785" y="44450"/>
                  </a:lnTo>
                  <a:lnTo>
                    <a:pt x="4686436" y="42703"/>
                  </a:lnTo>
                  <a:lnTo>
                    <a:pt x="4693501" y="37940"/>
                  </a:lnTo>
                  <a:lnTo>
                    <a:pt x="4698264" y="30875"/>
                  </a:lnTo>
                  <a:lnTo>
                    <a:pt x="4700010" y="22225"/>
                  </a:lnTo>
                  <a:lnTo>
                    <a:pt x="4698264" y="13574"/>
                  </a:lnTo>
                  <a:lnTo>
                    <a:pt x="4693501" y="6509"/>
                  </a:lnTo>
                  <a:lnTo>
                    <a:pt x="4686436" y="1746"/>
                  </a:lnTo>
                  <a:lnTo>
                    <a:pt x="4677741" y="0"/>
                  </a:lnTo>
                  <a:close/>
                </a:path>
                <a:path w="11962130" h="7343775">
                  <a:moveTo>
                    <a:pt x="4766685" y="0"/>
                  </a:moveTo>
                  <a:lnTo>
                    <a:pt x="4758034" y="1746"/>
                  </a:lnTo>
                  <a:lnTo>
                    <a:pt x="4750970" y="6509"/>
                  </a:lnTo>
                  <a:lnTo>
                    <a:pt x="4746207" y="13574"/>
                  </a:lnTo>
                  <a:lnTo>
                    <a:pt x="4744460" y="22225"/>
                  </a:lnTo>
                  <a:lnTo>
                    <a:pt x="4746208" y="30875"/>
                  </a:lnTo>
                  <a:lnTo>
                    <a:pt x="4750976" y="37940"/>
                  </a:lnTo>
                  <a:lnTo>
                    <a:pt x="4758053" y="42703"/>
                  </a:lnTo>
                  <a:lnTo>
                    <a:pt x="4766730" y="44450"/>
                  </a:lnTo>
                  <a:lnTo>
                    <a:pt x="4775381" y="42703"/>
                  </a:lnTo>
                  <a:lnTo>
                    <a:pt x="4782445" y="37940"/>
                  </a:lnTo>
                  <a:lnTo>
                    <a:pt x="4787208" y="30875"/>
                  </a:lnTo>
                  <a:lnTo>
                    <a:pt x="4788955" y="22225"/>
                  </a:lnTo>
                  <a:lnTo>
                    <a:pt x="4787208" y="13574"/>
                  </a:lnTo>
                  <a:lnTo>
                    <a:pt x="4782445" y="6509"/>
                  </a:lnTo>
                  <a:lnTo>
                    <a:pt x="4775381" y="1746"/>
                  </a:lnTo>
                  <a:lnTo>
                    <a:pt x="4766685" y="0"/>
                  </a:lnTo>
                  <a:close/>
                </a:path>
                <a:path w="11962130" h="7343775">
                  <a:moveTo>
                    <a:pt x="4855630" y="0"/>
                  </a:moveTo>
                  <a:lnTo>
                    <a:pt x="4846979" y="1746"/>
                  </a:lnTo>
                  <a:lnTo>
                    <a:pt x="4839914" y="6509"/>
                  </a:lnTo>
                  <a:lnTo>
                    <a:pt x="4835151" y="13574"/>
                  </a:lnTo>
                  <a:lnTo>
                    <a:pt x="4833405" y="22225"/>
                  </a:lnTo>
                  <a:lnTo>
                    <a:pt x="4835152" y="30875"/>
                  </a:lnTo>
                  <a:lnTo>
                    <a:pt x="4839920" y="37940"/>
                  </a:lnTo>
                  <a:lnTo>
                    <a:pt x="4846998" y="42703"/>
                  </a:lnTo>
                  <a:lnTo>
                    <a:pt x="4855674" y="44450"/>
                  </a:lnTo>
                  <a:lnTo>
                    <a:pt x="4864325" y="42703"/>
                  </a:lnTo>
                  <a:lnTo>
                    <a:pt x="4871390" y="37940"/>
                  </a:lnTo>
                  <a:lnTo>
                    <a:pt x="4876153" y="30875"/>
                  </a:lnTo>
                  <a:lnTo>
                    <a:pt x="4877899" y="22225"/>
                  </a:lnTo>
                  <a:lnTo>
                    <a:pt x="4876153" y="13574"/>
                  </a:lnTo>
                  <a:lnTo>
                    <a:pt x="4871390" y="6509"/>
                  </a:lnTo>
                  <a:lnTo>
                    <a:pt x="4864325" y="1746"/>
                  </a:lnTo>
                  <a:lnTo>
                    <a:pt x="4855630" y="0"/>
                  </a:lnTo>
                  <a:close/>
                </a:path>
                <a:path w="11962130" h="7343775">
                  <a:moveTo>
                    <a:pt x="4944574" y="0"/>
                  </a:moveTo>
                  <a:lnTo>
                    <a:pt x="4935923" y="1746"/>
                  </a:lnTo>
                  <a:lnTo>
                    <a:pt x="4928859" y="6509"/>
                  </a:lnTo>
                  <a:lnTo>
                    <a:pt x="4924096" y="13574"/>
                  </a:lnTo>
                  <a:lnTo>
                    <a:pt x="4922349" y="22225"/>
                  </a:lnTo>
                  <a:lnTo>
                    <a:pt x="4924097" y="30875"/>
                  </a:lnTo>
                  <a:lnTo>
                    <a:pt x="4928864" y="37940"/>
                  </a:lnTo>
                  <a:lnTo>
                    <a:pt x="4935942" y="42703"/>
                  </a:lnTo>
                  <a:lnTo>
                    <a:pt x="4944619" y="44450"/>
                  </a:lnTo>
                  <a:lnTo>
                    <a:pt x="4953270" y="42703"/>
                  </a:lnTo>
                  <a:lnTo>
                    <a:pt x="4960334" y="37940"/>
                  </a:lnTo>
                  <a:lnTo>
                    <a:pt x="4965097" y="30875"/>
                  </a:lnTo>
                  <a:lnTo>
                    <a:pt x="4966844" y="22225"/>
                  </a:lnTo>
                  <a:lnTo>
                    <a:pt x="4965097" y="13574"/>
                  </a:lnTo>
                  <a:lnTo>
                    <a:pt x="4960334" y="6509"/>
                  </a:lnTo>
                  <a:lnTo>
                    <a:pt x="4953270" y="1746"/>
                  </a:lnTo>
                  <a:lnTo>
                    <a:pt x="4944574" y="0"/>
                  </a:lnTo>
                  <a:close/>
                </a:path>
                <a:path w="11962130" h="7343775">
                  <a:moveTo>
                    <a:pt x="5033519" y="0"/>
                  </a:moveTo>
                  <a:lnTo>
                    <a:pt x="5024868" y="1746"/>
                  </a:lnTo>
                  <a:lnTo>
                    <a:pt x="5017803" y="6509"/>
                  </a:lnTo>
                  <a:lnTo>
                    <a:pt x="5013040" y="13574"/>
                  </a:lnTo>
                  <a:lnTo>
                    <a:pt x="5011294" y="22225"/>
                  </a:lnTo>
                  <a:lnTo>
                    <a:pt x="5013041" y="30875"/>
                  </a:lnTo>
                  <a:lnTo>
                    <a:pt x="5017809" y="37940"/>
                  </a:lnTo>
                  <a:lnTo>
                    <a:pt x="5024887" y="42703"/>
                  </a:lnTo>
                  <a:lnTo>
                    <a:pt x="5033563" y="44450"/>
                  </a:lnTo>
                  <a:lnTo>
                    <a:pt x="5042214" y="42703"/>
                  </a:lnTo>
                  <a:lnTo>
                    <a:pt x="5049279" y="37940"/>
                  </a:lnTo>
                  <a:lnTo>
                    <a:pt x="5054042" y="30875"/>
                  </a:lnTo>
                  <a:lnTo>
                    <a:pt x="5055788" y="22225"/>
                  </a:lnTo>
                  <a:lnTo>
                    <a:pt x="5054042" y="13574"/>
                  </a:lnTo>
                  <a:lnTo>
                    <a:pt x="5049279" y="6509"/>
                  </a:lnTo>
                  <a:lnTo>
                    <a:pt x="5042214" y="1746"/>
                  </a:lnTo>
                  <a:lnTo>
                    <a:pt x="5033519" y="0"/>
                  </a:lnTo>
                  <a:close/>
                </a:path>
                <a:path w="11962130" h="7343775">
                  <a:moveTo>
                    <a:pt x="5122463" y="0"/>
                  </a:moveTo>
                  <a:lnTo>
                    <a:pt x="5113812" y="1746"/>
                  </a:lnTo>
                  <a:lnTo>
                    <a:pt x="5106748" y="6509"/>
                  </a:lnTo>
                  <a:lnTo>
                    <a:pt x="5101985" y="13574"/>
                  </a:lnTo>
                  <a:lnTo>
                    <a:pt x="5100238" y="22225"/>
                  </a:lnTo>
                  <a:lnTo>
                    <a:pt x="5101985" y="30875"/>
                  </a:lnTo>
                  <a:lnTo>
                    <a:pt x="5106753" y="37940"/>
                  </a:lnTo>
                  <a:lnTo>
                    <a:pt x="5113831" y="42703"/>
                  </a:lnTo>
                  <a:lnTo>
                    <a:pt x="5122508" y="44450"/>
                  </a:lnTo>
                  <a:lnTo>
                    <a:pt x="5131159" y="42703"/>
                  </a:lnTo>
                  <a:lnTo>
                    <a:pt x="5138223" y="37940"/>
                  </a:lnTo>
                  <a:lnTo>
                    <a:pt x="5142986" y="30875"/>
                  </a:lnTo>
                  <a:lnTo>
                    <a:pt x="5144733" y="22225"/>
                  </a:lnTo>
                  <a:lnTo>
                    <a:pt x="5142986" y="13574"/>
                  </a:lnTo>
                  <a:lnTo>
                    <a:pt x="5138223" y="6509"/>
                  </a:lnTo>
                  <a:lnTo>
                    <a:pt x="5131159" y="1746"/>
                  </a:lnTo>
                  <a:lnTo>
                    <a:pt x="5122463" y="0"/>
                  </a:lnTo>
                  <a:close/>
                </a:path>
                <a:path w="11962130" h="7343775">
                  <a:moveTo>
                    <a:pt x="5211408" y="0"/>
                  </a:moveTo>
                  <a:lnTo>
                    <a:pt x="5202757" y="1746"/>
                  </a:lnTo>
                  <a:lnTo>
                    <a:pt x="5195692" y="6509"/>
                  </a:lnTo>
                  <a:lnTo>
                    <a:pt x="5190929" y="13574"/>
                  </a:lnTo>
                  <a:lnTo>
                    <a:pt x="5189183" y="22225"/>
                  </a:lnTo>
                  <a:lnTo>
                    <a:pt x="5190930" y="30875"/>
                  </a:lnTo>
                  <a:lnTo>
                    <a:pt x="5195698" y="37940"/>
                  </a:lnTo>
                  <a:lnTo>
                    <a:pt x="5202775" y="42703"/>
                  </a:lnTo>
                  <a:lnTo>
                    <a:pt x="5211452" y="44450"/>
                  </a:lnTo>
                  <a:lnTo>
                    <a:pt x="5220103" y="42703"/>
                  </a:lnTo>
                  <a:lnTo>
                    <a:pt x="5227168" y="37940"/>
                  </a:lnTo>
                  <a:lnTo>
                    <a:pt x="5231931" y="30875"/>
                  </a:lnTo>
                  <a:lnTo>
                    <a:pt x="5233677" y="22225"/>
                  </a:lnTo>
                  <a:lnTo>
                    <a:pt x="5231931" y="13574"/>
                  </a:lnTo>
                  <a:lnTo>
                    <a:pt x="5227168" y="6509"/>
                  </a:lnTo>
                  <a:lnTo>
                    <a:pt x="5220103" y="1746"/>
                  </a:lnTo>
                  <a:lnTo>
                    <a:pt x="5211408" y="0"/>
                  </a:lnTo>
                  <a:close/>
                </a:path>
                <a:path w="11962130" h="7343775">
                  <a:moveTo>
                    <a:pt x="5300352" y="0"/>
                  </a:moveTo>
                  <a:lnTo>
                    <a:pt x="5291701" y="1746"/>
                  </a:lnTo>
                  <a:lnTo>
                    <a:pt x="5284637" y="6509"/>
                  </a:lnTo>
                  <a:lnTo>
                    <a:pt x="5279874" y="13574"/>
                  </a:lnTo>
                  <a:lnTo>
                    <a:pt x="5278127" y="22225"/>
                  </a:lnTo>
                  <a:lnTo>
                    <a:pt x="5279874" y="30875"/>
                  </a:lnTo>
                  <a:lnTo>
                    <a:pt x="5284642" y="37940"/>
                  </a:lnTo>
                  <a:lnTo>
                    <a:pt x="5291720" y="42703"/>
                  </a:lnTo>
                  <a:lnTo>
                    <a:pt x="5300397" y="44450"/>
                  </a:lnTo>
                  <a:lnTo>
                    <a:pt x="5309048" y="42703"/>
                  </a:lnTo>
                  <a:lnTo>
                    <a:pt x="5316112" y="37940"/>
                  </a:lnTo>
                  <a:lnTo>
                    <a:pt x="5320875" y="30875"/>
                  </a:lnTo>
                  <a:lnTo>
                    <a:pt x="5322622" y="22225"/>
                  </a:lnTo>
                  <a:lnTo>
                    <a:pt x="5320875" y="13574"/>
                  </a:lnTo>
                  <a:lnTo>
                    <a:pt x="5316112" y="6509"/>
                  </a:lnTo>
                  <a:lnTo>
                    <a:pt x="5309048" y="1746"/>
                  </a:lnTo>
                  <a:lnTo>
                    <a:pt x="5300352" y="0"/>
                  </a:lnTo>
                  <a:close/>
                </a:path>
                <a:path w="11962130" h="7343775">
                  <a:moveTo>
                    <a:pt x="5389297" y="0"/>
                  </a:moveTo>
                  <a:lnTo>
                    <a:pt x="5380646" y="1746"/>
                  </a:lnTo>
                  <a:lnTo>
                    <a:pt x="5373581" y="6509"/>
                  </a:lnTo>
                  <a:lnTo>
                    <a:pt x="5368818" y="13574"/>
                  </a:lnTo>
                  <a:lnTo>
                    <a:pt x="5367072" y="22225"/>
                  </a:lnTo>
                  <a:lnTo>
                    <a:pt x="5368819" y="30875"/>
                  </a:lnTo>
                  <a:lnTo>
                    <a:pt x="5373587" y="37940"/>
                  </a:lnTo>
                  <a:lnTo>
                    <a:pt x="5380664" y="42703"/>
                  </a:lnTo>
                  <a:lnTo>
                    <a:pt x="5389341" y="44450"/>
                  </a:lnTo>
                  <a:lnTo>
                    <a:pt x="5397992" y="42703"/>
                  </a:lnTo>
                  <a:lnTo>
                    <a:pt x="5405056" y="37940"/>
                  </a:lnTo>
                  <a:lnTo>
                    <a:pt x="5409819" y="30875"/>
                  </a:lnTo>
                  <a:lnTo>
                    <a:pt x="5411566" y="22225"/>
                  </a:lnTo>
                  <a:lnTo>
                    <a:pt x="5409819" y="13574"/>
                  </a:lnTo>
                  <a:lnTo>
                    <a:pt x="5405056" y="6509"/>
                  </a:lnTo>
                  <a:lnTo>
                    <a:pt x="5397992" y="1746"/>
                  </a:lnTo>
                  <a:lnTo>
                    <a:pt x="5389297" y="0"/>
                  </a:lnTo>
                  <a:close/>
                </a:path>
                <a:path w="11962130" h="7343775">
                  <a:moveTo>
                    <a:pt x="5478241" y="0"/>
                  </a:moveTo>
                  <a:lnTo>
                    <a:pt x="5469590" y="1746"/>
                  </a:lnTo>
                  <a:lnTo>
                    <a:pt x="5462526" y="6509"/>
                  </a:lnTo>
                  <a:lnTo>
                    <a:pt x="5457763" y="13574"/>
                  </a:lnTo>
                  <a:lnTo>
                    <a:pt x="5456016" y="22225"/>
                  </a:lnTo>
                  <a:lnTo>
                    <a:pt x="5457763" y="30875"/>
                  </a:lnTo>
                  <a:lnTo>
                    <a:pt x="5462531" y="37940"/>
                  </a:lnTo>
                  <a:lnTo>
                    <a:pt x="5469609" y="42703"/>
                  </a:lnTo>
                  <a:lnTo>
                    <a:pt x="5478285" y="44450"/>
                  </a:lnTo>
                  <a:lnTo>
                    <a:pt x="5486936" y="42703"/>
                  </a:lnTo>
                  <a:lnTo>
                    <a:pt x="5494001" y="37940"/>
                  </a:lnTo>
                  <a:lnTo>
                    <a:pt x="5498764" y="30875"/>
                  </a:lnTo>
                  <a:lnTo>
                    <a:pt x="5500510" y="22225"/>
                  </a:lnTo>
                  <a:lnTo>
                    <a:pt x="5498764" y="13574"/>
                  </a:lnTo>
                  <a:lnTo>
                    <a:pt x="5494001" y="6509"/>
                  </a:lnTo>
                  <a:lnTo>
                    <a:pt x="5486936" y="1746"/>
                  </a:lnTo>
                  <a:lnTo>
                    <a:pt x="5478241" y="0"/>
                  </a:lnTo>
                  <a:close/>
                </a:path>
                <a:path w="11962130" h="7343775">
                  <a:moveTo>
                    <a:pt x="5567185" y="0"/>
                  </a:moveTo>
                  <a:lnTo>
                    <a:pt x="5558534" y="1746"/>
                  </a:lnTo>
                  <a:lnTo>
                    <a:pt x="5551470" y="6509"/>
                  </a:lnTo>
                  <a:lnTo>
                    <a:pt x="5546707" y="13574"/>
                  </a:lnTo>
                  <a:lnTo>
                    <a:pt x="5544960" y="22225"/>
                  </a:lnTo>
                  <a:lnTo>
                    <a:pt x="5546708" y="30875"/>
                  </a:lnTo>
                  <a:lnTo>
                    <a:pt x="5551476" y="37940"/>
                  </a:lnTo>
                  <a:lnTo>
                    <a:pt x="5558553" y="42703"/>
                  </a:lnTo>
                  <a:lnTo>
                    <a:pt x="5567230" y="44450"/>
                  </a:lnTo>
                  <a:lnTo>
                    <a:pt x="5575881" y="42703"/>
                  </a:lnTo>
                  <a:lnTo>
                    <a:pt x="5582945" y="37940"/>
                  </a:lnTo>
                  <a:lnTo>
                    <a:pt x="5587708" y="30875"/>
                  </a:lnTo>
                  <a:lnTo>
                    <a:pt x="5589455" y="22225"/>
                  </a:lnTo>
                  <a:lnTo>
                    <a:pt x="5587708" y="13574"/>
                  </a:lnTo>
                  <a:lnTo>
                    <a:pt x="5582945" y="6509"/>
                  </a:lnTo>
                  <a:lnTo>
                    <a:pt x="5575881" y="1746"/>
                  </a:lnTo>
                  <a:lnTo>
                    <a:pt x="5567185" y="0"/>
                  </a:lnTo>
                  <a:close/>
                </a:path>
                <a:path w="11962130" h="7343775">
                  <a:moveTo>
                    <a:pt x="5656130" y="0"/>
                  </a:moveTo>
                  <a:lnTo>
                    <a:pt x="5647479" y="1746"/>
                  </a:lnTo>
                  <a:lnTo>
                    <a:pt x="5640414" y="6509"/>
                  </a:lnTo>
                  <a:lnTo>
                    <a:pt x="5635651" y="13574"/>
                  </a:lnTo>
                  <a:lnTo>
                    <a:pt x="5633905" y="22225"/>
                  </a:lnTo>
                  <a:lnTo>
                    <a:pt x="5635652" y="30875"/>
                  </a:lnTo>
                  <a:lnTo>
                    <a:pt x="5640420" y="37940"/>
                  </a:lnTo>
                  <a:lnTo>
                    <a:pt x="5647498" y="42703"/>
                  </a:lnTo>
                  <a:lnTo>
                    <a:pt x="5656174" y="44450"/>
                  </a:lnTo>
                  <a:lnTo>
                    <a:pt x="5664825" y="42703"/>
                  </a:lnTo>
                  <a:lnTo>
                    <a:pt x="5671890" y="37940"/>
                  </a:lnTo>
                  <a:lnTo>
                    <a:pt x="5676653" y="30875"/>
                  </a:lnTo>
                  <a:lnTo>
                    <a:pt x="5678399" y="22225"/>
                  </a:lnTo>
                  <a:lnTo>
                    <a:pt x="5676653" y="13574"/>
                  </a:lnTo>
                  <a:lnTo>
                    <a:pt x="5671890" y="6509"/>
                  </a:lnTo>
                  <a:lnTo>
                    <a:pt x="5664825" y="1746"/>
                  </a:lnTo>
                  <a:lnTo>
                    <a:pt x="5656130" y="0"/>
                  </a:lnTo>
                  <a:close/>
                </a:path>
                <a:path w="11962130" h="7343775">
                  <a:moveTo>
                    <a:pt x="5745074" y="0"/>
                  </a:moveTo>
                  <a:lnTo>
                    <a:pt x="5736423" y="1746"/>
                  </a:lnTo>
                  <a:lnTo>
                    <a:pt x="5729359" y="6509"/>
                  </a:lnTo>
                  <a:lnTo>
                    <a:pt x="5724596" y="13574"/>
                  </a:lnTo>
                  <a:lnTo>
                    <a:pt x="5722849" y="22225"/>
                  </a:lnTo>
                  <a:lnTo>
                    <a:pt x="5724597" y="30875"/>
                  </a:lnTo>
                  <a:lnTo>
                    <a:pt x="5729364" y="37940"/>
                  </a:lnTo>
                  <a:lnTo>
                    <a:pt x="5736442" y="42703"/>
                  </a:lnTo>
                  <a:lnTo>
                    <a:pt x="5745119" y="44450"/>
                  </a:lnTo>
                  <a:lnTo>
                    <a:pt x="5753770" y="42703"/>
                  </a:lnTo>
                  <a:lnTo>
                    <a:pt x="5760834" y="37940"/>
                  </a:lnTo>
                  <a:lnTo>
                    <a:pt x="5765597" y="30875"/>
                  </a:lnTo>
                  <a:lnTo>
                    <a:pt x="5767344" y="22225"/>
                  </a:lnTo>
                  <a:lnTo>
                    <a:pt x="5765597" y="13574"/>
                  </a:lnTo>
                  <a:lnTo>
                    <a:pt x="5760834" y="6509"/>
                  </a:lnTo>
                  <a:lnTo>
                    <a:pt x="5753770" y="1746"/>
                  </a:lnTo>
                  <a:lnTo>
                    <a:pt x="5745074" y="0"/>
                  </a:lnTo>
                  <a:close/>
                </a:path>
                <a:path w="11962130" h="7343775">
                  <a:moveTo>
                    <a:pt x="5834019" y="0"/>
                  </a:moveTo>
                  <a:lnTo>
                    <a:pt x="5825368" y="1746"/>
                  </a:lnTo>
                  <a:lnTo>
                    <a:pt x="5818303" y="6509"/>
                  </a:lnTo>
                  <a:lnTo>
                    <a:pt x="5813540" y="13574"/>
                  </a:lnTo>
                  <a:lnTo>
                    <a:pt x="5811794" y="22225"/>
                  </a:lnTo>
                  <a:lnTo>
                    <a:pt x="5813541" y="30875"/>
                  </a:lnTo>
                  <a:lnTo>
                    <a:pt x="5818309" y="37940"/>
                  </a:lnTo>
                  <a:lnTo>
                    <a:pt x="5825387" y="42703"/>
                  </a:lnTo>
                  <a:lnTo>
                    <a:pt x="5834063" y="44450"/>
                  </a:lnTo>
                  <a:lnTo>
                    <a:pt x="5842714" y="42703"/>
                  </a:lnTo>
                  <a:lnTo>
                    <a:pt x="5849779" y="37940"/>
                  </a:lnTo>
                  <a:lnTo>
                    <a:pt x="5854542" y="30875"/>
                  </a:lnTo>
                  <a:lnTo>
                    <a:pt x="5856288" y="22225"/>
                  </a:lnTo>
                  <a:lnTo>
                    <a:pt x="5854542" y="13574"/>
                  </a:lnTo>
                  <a:lnTo>
                    <a:pt x="5849779" y="6509"/>
                  </a:lnTo>
                  <a:lnTo>
                    <a:pt x="5842714" y="1746"/>
                  </a:lnTo>
                  <a:lnTo>
                    <a:pt x="5834019" y="0"/>
                  </a:lnTo>
                  <a:close/>
                </a:path>
                <a:path w="11962130" h="7343775">
                  <a:moveTo>
                    <a:pt x="5922963" y="0"/>
                  </a:moveTo>
                  <a:lnTo>
                    <a:pt x="5914312" y="1746"/>
                  </a:lnTo>
                  <a:lnTo>
                    <a:pt x="5907248" y="6509"/>
                  </a:lnTo>
                  <a:lnTo>
                    <a:pt x="5902485" y="13574"/>
                  </a:lnTo>
                  <a:lnTo>
                    <a:pt x="5900738" y="22225"/>
                  </a:lnTo>
                  <a:lnTo>
                    <a:pt x="5902486" y="30875"/>
                  </a:lnTo>
                  <a:lnTo>
                    <a:pt x="5907253" y="37940"/>
                  </a:lnTo>
                  <a:lnTo>
                    <a:pt x="5914331" y="42703"/>
                  </a:lnTo>
                  <a:lnTo>
                    <a:pt x="5923008" y="44450"/>
                  </a:lnTo>
                  <a:lnTo>
                    <a:pt x="5931659" y="42703"/>
                  </a:lnTo>
                  <a:lnTo>
                    <a:pt x="5938723" y="37940"/>
                  </a:lnTo>
                  <a:lnTo>
                    <a:pt x="5943486" y="30875"/>
                  </a:lnTo>
                  <a:lnTo>
                    <a:pt x="5945233" y="22225"/>
                  </a:lnTo>
                  <a:lnTo>
                    <a:pt x="5943486" y="13574"/>
                  </a:lnTo>
                  <a:lnTo>
                    <a:pt x="5938723" y="6509"/>
                  </a:lnTo>
                  <a:lnTo>
                    <a:pt x="5931659" y="1746"/>
                  </a:lnTo>
                  <a:lnTo>
                    <a:pt x="5922963" y="0"/>
                  </a:lnTo>
                  <a:close/>
                </a:path>
                <a:path w="11962130" h="7343775">
                  <a:moveTo>
                    <a:pt x="6011908" y="0"/>
                  </a:moveTo>
                  <a:lnTo>
                    <a:pt x="6003257" y="1746"/>
                  </a:lnTo>
                  <a:lnTo>
                    <a:pt x="5996192" y="6509"/>
                  </a:lnTo>
                  <a:lnTo>
                    <a:pt x="5991429" y="13574"/>
                  </a:lnTo>
                  <a:lnTo>
                    <a:pt x="5989683" y="22225"/>
                  </a:lnTo>
                  <a:lnTo>
                    <a:pt x="5991430" y="30875"/>
                  </a:lnTo>
                  <a:lnTo>
                    <a:pt x="5996198" y="37940"/>
                  </a:lnTo>
                  <a:lnTo>
                    <a:pt x="6003275" y="42703"/>
                  </a:lnTo>
                  <a:lnTo>
                    <a:pt x="6011952" y="44450"/>
                  </a:lnTo>
                  <a:lnTo>
                    <a:pt x="6020603" y="42703"/>
                  </a:lnTo>
                  <a:lnTo>
                    <a:pt x="6027668" y="37940"/>
                  </a:lnTo>
                  <a:lnTo>
                    <a:pt x="6032431" y="30875"/>
                  </a:lnTo>
                  <a:lnTo>
                    <a:pt x="6034177" y="22225"/>
                  </a:lnTo>
                  <a:lnTo>
                    <a:pt x="6032431" y="13574"/>
                  </a:lnTo>
                  <a:lnTo>
                    <a:pt x="6027668" y="6509"/>
                  </a:lnTo>
                  <a:lnTo>
                    <a:pt x="6020603" y="1746"/>
                  </a:lnTo>
                  <a:lnTo>
                    <a:pt x="6011908" y="0"/>
                  </a:lnTo>
                  <a:close/>
                </a:path>
                <a:path w="11962130" h="7343775">
                  <a:moveTo>
                    <a:pt x="6100852" y="0"/>
                  </a:moveTo>
                  <a:lnTo>
                    <a:pt x="6092201" y="1746"/>
                  </a:lnTo>
                  <a:lnTo>
                    <a:pt x="6085137" y="6509"/>
                  </a:lnTo>
                  <a:lnTo>
                    <a:pt x="6080374" y="13574"/>
                  </a:lnTo>
                  <a:lnTo>
                    <a:pt x="6078627" y="22225"/>
                  </a:lnTo>
                  <a:lnTo>
                    <a:pt x="6080374" y="30875"/>
                  </a:lnTo>
                  <a:lnTo>
                    <a:pt x="6085142" y="37940"/>
                  </a:lnTo>
                  <a:lnTo>
                    <a:pt x="6092220" y="42703"/>
                  </a:lnTo>
                  <a:lnTo>
                    <a:pt x="6100897" y="44450"/>
                  </a:lnTo>
                  <a:lnTo>
                    <a:pt x="6109548" y="42703"/>
                  </a:lnTo>
                  <a:lnTo>
                    <a:pt x="6116612" y="37940"/>
                  </a:lnTo>
                  <a:lnTo>
                    <a:pt x="6121375" y="30875"/>
                  </a:lnTo>
                  <a:lnTo>
                    <a:pt x="6123122" y="22225"/>
                  </a:lnTo>
                  <a:lnTo>
                    <a:pt x="6121375" y="13574"/>
                  </a:lnTo>
                  <a:lnTo>
                    <a:pt x="6116612" y="6509"/>
                  </a:lnTo>
                  <a:lnTo>
                    <a:pt x="6109548" y="1746"/>
                  </a:lnTo>
                  <a:lnTo>
                    <a:pt x="6100852" y="0"/>
                  </a:lnTo>
                  <a:close/>
                </a:path>
                <a:path w="11962130" h="7343775">
                  <a:moveTo>
                    <a:pt x="6189797" y="0"/>
                  </a:moveTo>
                  <a:lnTo>
                    <a:pt x="6181146" y="1746"/>
                  </a:lnTo>
                  <a:lnTo>
                    <a:pt x="6174081" y="6509"/>
                  </a:lnTo>
                  <a:lnTo>
                    <a:pt x="6169318" y="13574"/>
                  </a:lnTo>
                  <a:lnTo>
                    <a:pt x="6167572" y="22225"/>
                  </a:lnTo>
                  <a:lnTo>
                    <a:pt x="6169319" y="30875"/>
                  </a:lnTo>
                  <a:lnTo>
                    <a:pt x="6174087" y="37940"/>
                  </a:lnTo>
                  <a:lnTo>
                    <a:pt x="6181164" y="42703"/>
                  </a:lnTo>
                  <a:lnTo>
                    <a:pt x="6189841" y="44450"/>
                  </a:lnTo>
                  <a:lnTo>
                    <a:pt x="6198492" y="42703"/>
                  </a:lnTo>
                  <a:lnTo>
                    <a:pt x="6205557" y="37940"/>
                  </a:lnTo>
                  <a:lnTo>
                    <a:pt x="6210320" y="30875"/>
                  </a:lnTo>
                  <a:lnTo>
                    <a:pt x="6212066" y="22225"/>
                  </a:lnTo>
                  <a:lnTo>
                    <a:pt x="6210320" y="13574"/>
                  </a:lnTo>
                  <a:lnTo>
                    <a:pt x="6205557" y="6509"/>
                  </a:lnTo>
                  <a:lnTo>
                    <a:pt x="6198492" y="1746"/>
                  </a:lnTo>
                  <a:lnTo>
                    <a:pt x="6189797" y="0"/>
                  </a:lnTo>
                  <a:close/>
                </a:path>
                <a:path w="11962130" h="7343775">
                  <a:moveTo>
                    <a:pt x="6278741" y="0"/>
                  </a:moveTo>
                  <a:lnTo>
                    <a:pt x="6270090" y="1746"/>
                  </a:lnTo>
                  <a:lnTo>
                    <a:pt x="6263026" y="6509"/>
                  </a:lnTo>
                  <a:lnTo>
                    <a:pt x="6258263" y="13574"/>
                  </a:lnTo>
                  <a:lnTo>
                    <a:pt x="6256516" y="22225"/>
                  </a:lnTo>
                  <a:lnTo>
                    <a:pt x="6258263" y="30875"/>
                  </a:lnTo>
                  <a:lnTo>
                    <a:pt x="6263031" y="37940"/>
                  </a:lnTo>
                  <a:lnTo>
                    <a:pt x="6270109" y="42703"/>
                  </a:lnTo>
                  <a:lnTo>
                    <a:pt x="6278786" y="44450"/>
                  </a:lnTo>
                  <a:lnTo>
                    <a:pt x="6287437" y="42703"/>
                  </a:lnTo>
                  <a:lnTo>
                    <a:pt x="6294501" y="37940"/>
                  </a:lnTo>
                  <a:lnTo>
                    <a:pt x="6299264" y="30875"/>
                  </a:lnTo>
                  <a:lnTo>
                    <a:pt x="6301011" y="22225"/>
                  </a:lnTo>
                  <a:lnTo>
                    <a:pt x="6299264" y="13574"/>
                  </a:lnTo>
                  <a:lnTo>
                    <a:pt x="6294501" y="6509"/>
                  </a:lnTo>
                  <a:lnTo>
                    <a:pt x="6287437" y="1746"/>
                  </a:lnTo>
                  <a:lnTo>
                    <a:pt x="6278741" y="0"/>
                  </a:lnTo>
                  <a:close/>
                </a:path>
                <a:path w="11962130" h="7343775">
                  <a:moveTo>
                    <a:pt x="6367686" y="0"/>
                  </a:moveTo>
                  <a:lnTo>
                    <a:pt x="6359035" y="1746"/>
                  </a:lnTo>
                  <a:lnTo>
                    <a:pt x="6351970" y="6509"/>
                  </a:lnTo>
                  <a:lnTo>
                    <a:pt x="6347207" y="13574"/>
                  </a:lnTo>
                  <a:lnTo>
                    <a:pt x="6345461" y="22225"/>
                  </a:lnTo>
                  <a:lnTo>
                    <a:pt x="6347208" y="30875"/>
                  </a:lnTo>
                  <a:lnTo>
                    <a:pt x="6351976" y="37940"/>
                  </a:lnTo>
                  <a:lnTo>
                    <a:pt x="6359053" y="42703"/>
                  </a:lnTo>
                  <a:lnTo>
                    <a:pt x="6367730" y="44450"/>
                  </a:lnTo>
                  <a:lnTo>
                    <a:pt x="6376381" y="42703"/>
                  </a:lnTo>
                  <a:lnTo>
                    <a:pt x="6383445" y="37940"/>
                  </a:lnTo>
                  <a:lnTo>
                    <a:pt x="6388208" y="30875"/>
                  </a:lnTo>
                  <a:lnTo>
                    <a:pt x="6389955" y="22225"/>
                  </a:lnTo>
                  <a:lnTo>
                    <a:pt x="6388208" y="13574"/>
                  </a:lnTo>
                  <a:lnTo>
                    <a:pt x="6383445" y="6509"/>
                  </a:lnTo>
                  <a:lnTo>
                    <a:pt x="6376381" y="1746"/>
                  </a:lnTo>
                  <a:lnTo>
                    <a:pt x="6367686" y="0"/>
                  </a:lnTo>
                  <a:close/>
                </a:path>
                <a:path w="11962130" h="7343775">
                  <a:moveTo>
                    <a:pt x="6456630" y="0"/>
                  </a:moveTo>
                  <a:lnTo>
                    <a:pt x="6447979" y="1746"/>
                  </a:lnTo>
                  <a:lnTo>
                    <a:pt x="6440915" y="6509"/>
                  </a:lnTo>
                  <a:lnTo>
                    <a:pt x="6436152" y="13574"/>
                  </a:lnTo>
                  <a:lnTo>
                    <a:pt x="6434405" y="22225"/>
                  </a:lnTo>
                  <a:lnTo>
                    <a:pt x="6436152" y="30875"/>
                  </a:lnTo>
                  <a:lnTo>
                    <a:pt x="6440920" y="37940"/>
                  </a:lnTo>
                  <a:lnTo>
                    <a:pt x="6447998" y="42703"/>
                  </a:lnTo>
                  <a:lnTo>
                    <a:pt x="6456674" y="44450"/>
                  </a:lnTo>
                  <a:lnTo>
                    <a:pt x="6465325" y="42703"/>
                  </a:lnTo>
                  <a:lnTo>
                    <a:pt x="6472390" y="37940"/>
                  </a:lnTo>
                  <a:lnTo>
                    <a:pt x="6477153" y="30875"/>
                  </a:lnTo>
                  <a:lnTo>
                    <a:pt x="6478899" y="22225"/>
                  </a:lnTo>
                  <a:lnTo>
                    <a:pt x="6477153" y="13574"/>
                  </a:lnTo>
                  <a:lnTo>
                    <a:pt x="6472390" y="6509"/>
                  </a:lnTo>
                  <a:lnTo>
                    <a:pt x="6465325" y="1746"/>
                  </a:lnTo>
                  <a:lnTo>
                    <a:pt x="6456630" y="0"/>
                  </a:lnTo>
                  <a:close/>
                </a:path>
                <a:path w="11962130" h="7343775">
                  <a:moveTo>
                    <a:pt x="6545574" y="0"/>
                  </a:moveTo>
                  <a:lnTo>
                    <a:pt x="6536924" y="1746"/>
                  </a:lnTo>
                  <a:lnTo>
                    <a:pt x="6529859" y="6509"/>
                  </a:lnTo>
                  <a:lnTo>
                    <a:pt x="6525096" y="13574"/>
                  </a:lnTo>
                  <a:lnTo>
                    <a:pt x="6523349" y="22225"/>
                  </a:lnTo>
                  <a:lnTo>
                    <a:pt x="6525097" y="30875"/>
                  </a:lnTo>
                  <a:lnTo>
                    <a:pt x="6529865" y="37940"/>
                  </a:lnTo>
                  <a:lnTo>
                    <a:pt x="6536943" y="42703"/>
                  </a:lnTo>
                  <a:lnTo>
                    <a:pt x="6545620" y="44450"/>
                  </a:lnTo>
                  <a:lnTo>
                    <a:pt x="6554271" y="42703"/>
                  </a:lnTo>
                  <a:lnTo>
                    <a:pt x="6561335" y="37940"/>
                  </a:lnTo>
                  <a:lnTo>
                    <a:pt x="6566098" y="30875"/>
                  </a:lnTo>
                  <a:lnTo>
                    <a:pt x="6567845" y="22225"/>
                  </a:lnTo>
                  <a:lnTo>
                    <a:pt x="6566098" y="13574"/>
                  </a:lnTo>
                  <a:lnTo>
                    <a:pt x="6561335" y="6509"/>
                  </a:lnTo>
                  <a:lnTo>
                    <a:pt x="6554271" y="1746"/>
                  </a:lnTo>
                  <a:lnTo>
                    <a:pt x="6545574" y="0"/>
                  </a:lnTo>
                  <a:close/>
                </a:path>
                <a:path w="11962130" h="7343775">
                  <a:moveTo>
                    <a:pt x="6634520" y="0"/>
                  </a:moveTo>
                  <a:lnTo>
                    <a:pt x="6625869" y="1746"/>
                  </a:lnTo>
                  <a:lnTo>
                    <a:pt x="6618805" y="6509"/>
                  </a:lnTo>
                  <a:lnTo>
                    <a:pt x="6614042" y="13574"/>
                  </a:lnTo>
                  <a:lnTo>
                    <a:pt x="6612295" y="22225"/>
                  </a:lnTo>
                  <a:lnTo>
                    <a:pt x="6614042" y="30875"/>
                  </a:lnTo>
                  <a:lnTo>
                    <a:pt x="6618810" y="37940"/>
                  </a:lnTo>
                  <a:lnTo>
                    <a:pt x="6625888" y="42703"/>
                  </a:lnTo>
                  <a:lnTo>
                    <a:pt x="6634565" y="44450"/>
                  </a:lnTo>
                  <a:lnTo>
                    <a:pt x="6643216" y="42703"/>
                  </a:lnTo>
                  <a:lnTo>
                    <a:pt x="6650280" y="37940"/>
                  </a:lnTo>
                  <a:lnTo>
                    <a:pt x="6655043" y="30875"/>
                  </a:lnTo>
                  <a:lnTo>
                    <a:pt x="6656790" y="22225"/>
                  </a:lnTo>
                  <a:lnTo>
                    <a:pt x="6655043" y="13574"/>
                  </a:lnTo>
                  <a:lnTo>
                    <a:pt x="6650280" y="6509"/>
                  </a:lnTo>
                  <a:lnTo>
                    <a:pt x="6643216" y="1746"/>
                  </a:lnTo>
                  <a:lnTo>
                    <a:pt x="6634520" y="0"/>
                  </a:lnTo>
                  <a:close/>
                </a:path>
                <a:path w="11962130" h="7343775">
                  <a:moveTo>
                    <a:pt x="6723465" y="0"/>
                  </a:moveTo>
                  <a:lnTo>
                    <a:pt x="6714814" y="1746"/>
                  </a:lnTo>
                  <a:lnTo>
                    <a:pt x="6707749" y="6509"/>
                  </a:lnTo>
                  <a:lnTo>
                    <a:pt x="6702986" y="13574"/>
                  </a:lnTo>
                  <a:lnTo>
                    <a:pt x="6701240" y="22225"/>
                  </a:lnTo>
                  <a:lnTo>
                    <a:pt x="6702987" y="30875"/>
                  </a:lnTo>
                  <a:lnTo>
                    <a:pt x="6707755" y="37940"/>
                  </a:lnTo>
                  <a:lnTo>
                    <a:pt x="6714832" y="42703"/>
                  </a:lnTo>
                  <a:lnTo>
                    <a:pt x="6723509" y="44450"/>
                  </a:lnTo>
                  <a:lnTo>
                    <a:pt x="6732160" y="42703"/>
                  </a:lnTo>
                  <a:lnTo>
                    <a:pt x="6739224" y="37940"/>
                  </a:lnTo>
                  <a:lnTo>
                    <a:pt x="6743987" y="30875"/>
                  </a:lnTo>
                  <a:lnTo>
                    <a:pt x="6745734" y="22225"/>
                  </a:lnTo>
                  <a:lnTo>
                    <a:pt x="6743987" y="13574"/>
                  </a:lnTo>
                  <a:lnTo>
                    <a:pt x="6739224" y="6509"/>
                  </a:lnTo>
                  <a:lnTo>
                    <a:pt x="6732160" y="1746"/>
                  </a:lnTo>
                  <a:lnTo>
                    <a:pt x="6723465" y="0"/>
                  </a:lnTo>
                  <a:close/>
                </a:path>
                <a:path w="11962130" h="7343775">
                  <a:moveTo>
                    <a:pt x="6812409" y="0"/>
                  </a:moveTo>
                  <a:lnTo>
                    <a:pt x="6803758" y="1746"/>
                  </a:lnTo>
                  <a:lnTo>
                    <a:pt x="6796694" y="6509"/>
                  </a:lnTo>
                  <a:lnTo>
                    <a:pt x="6791931" y="13574"/>
                  </a:lnTo>
                  <a:lnTo>
                    <a:pt x="6790184" y="22225"/>
                  </a:lnTo>
                  <a:lnTo>
                    <a:pt x="6791931" y="30875"/>
                  </a:lnTo>
                  <a:lnTo>
                    <a:pt x="6796699" y="37940"/>
                  </a:lnTo>
                  <a:lnTo>
                    <a:pt x="6803777" y="42703"/>
                  </a:lnTo>
                  <a:lnTo>
                    <a:pt x="6812453" y="44450"/>
                  </a:lnTo>
                  <a:lnTo>
                    <a:pt x="6821104" y="42703"/>
                  </a:lnTo>
                  <a:lnTo>
                    <a:pt x="6828169" y="37940"/>
                  </a:lnTo>
                  <a:lnTo>
                    <a:pt x="6832932" y="30875"/>
                  </a:lnTo>
                  <a:lnTo>
                    <a:pt x="6834678" y="22225"/>
                  </a:lnTo>
                  <a:lnTo>
                    <a:pt x="6832932" y="13574"/>
                  </a:lnTo>
                  <a:lnTo>
                    <a:pt x="6828169" y="6509"/>
                  </a:lnTo>
                  <a:lnTo>
                    <a:pt x="6821104" y="1746"/>
                  </a:lnTo>
                  <a:lnTo>
                    <a:pt x="6812409" y="0"/>
                  </a:lnTo>
                  <a:close/>
                </a:path>
                <a:path w="11962130" h="7343775">
                  <a:moveTo>
                    <a:pt x="6901353" y="0"/>
                  </a:moveTo>
                  <a:lnTo>
                    <a:pt x="6892703" y="1746"/>
                  </a:lnTo>
                  <a:lnTo>
                    <a:pt x="6885638" y="6509"/>
                  </a:lnTo>
                  <a:lnTo>
                    <a:pt x="6880875" y="13574"/>
                  </a:lnTo>
                  <a:lnTo>
                    <a:pt x="6879128" y="22225"/>
                  </a:lnTo>
                  <a:lnTo>
                    <a:pt x="6880876" y="30875"/>
                  </a:lnTo>
                  <a:lnTo>
                    <a:pt x="6885644" y="37940"/>
                  </a:lnTo>
                  <a:lnTo>
                    <a:pt x="6892721" y="42703"/>
                  </a:lnTo>
                  <a:lnTo>
                    <a:pt x="6901398" y="44450"/>
                  </a:lnTo>
                  <a:lnTo>
                    <a:pt x="6910049" y="42703"/>
                  </a:lnTo>
                  <a:lnTo>
                    <a:pt x="6917113" y="37940"/>
                  </a:lnTo>
                  <a:lnTo>
                    <a:pt x="6921876" y="30875"/>
                  </a:lnTo>
                  <a:lnTo>
                    <a:pt x="6923623" y="22225"/>
                  </a:lnTo>
                  <a:lnTo>
                    <a:pt x="6921876" y="13574"/>
                  </a:lnTo>
                  <a:lnTo>
                    <a:pt x="6917113" y="6509"/>
                  </a:lnTo>
                  <a:lnTo>
                    <a:pt x="6910049" y="1746"/>
                  </a:lnTo>
                  <a:lnTo>
                    <a:pt x="6901353" y="0"/>
                  </a:lnTo>
                  <a:close/>
                </a:path>
                <a:path w="11962130" h="7343775">
                  <a:moveTo>
                    <a:pt x="6990298" y="0"/>
                  </a:moveTo>
                  <a:lnTo>
                    <a:pt x="6981647" y="1746"/>
                  </a:lnTo>
                  <a:lnTo>
                    <a:pt x="6974582" y="6509"/>
                  </a:lnTo>
                  <a:lnTo>
                    <a:pt x="6969819" y="13574"/>
                  </a:lnTo>
                  <a:lnTo>
                    <a:pt x="6968073" y="22225"/>
                  </a:lnTo>
                  <a:lnTo>
                    <a:pt x="6969820" y="30875"/>
                  </a:lnTo>
                  <a:lnTo>
                    <a:pt x="6974588" y="37940"/>
                  </a:lnTo>
                  <a:lnTo>
                    <a:pt x="6981666" y="42703"/>
                  </a:lnTo>
                  <a:lnTo>
                    <a:pt x="6990342" y="44450"/>
                  </a:lnTo>
                  <a:lnTo>
                    <a:pt x="6998993" y="42703"/>
                  </a:lnTo>
                  <a:lnTo>
                    <a:pt x="7006058" y="37940"/>
                  </a:lnTo>
                  <a:lnTo>
                    <a:pt x="7010821" y="30875"/>
                  </a:lnTo>
                  <a:lnTo>
                    <a:pt x="7012567" y="22225"/>
                  </a:lnTo>
                  <a:lnTo>
                    <a:pt x="7010821" y="13574"/>
                  </a:lnTo>
                  <a:lnTo>
                    <a:pt x="7006058" y="6509"/>
                  </a:lnTo>
                  <a:lnTo>
                    <a:pt x="6998993" y="1746"/>
                  </a:lnTo>
                  <a:lnTo>
                    <a:pt x="6990298" y="0"/>
                  </a:lnTo>
                  <a:close/>
                </a:path>
                <a:path w="11962130" h="7343775">
                  <a:moveTo>
                    <a:pt x="7079242" y="0"/>
                  </a:moveTo>
                  <a:lnTo>
                    <a:pt x="7070591" y="1746"/>
                  </a:lnTo>
                  <a:lnTo>
                    <a:pt x="7063527" y="6509"/>
                  </a:lnTo>
                  <a:lnTo>
                    <a:pt x="7058764" y="13574"/>
                  </a:lnTo>
                  <a:lnTo>
                    <a:pt x="7057017" y="22225"/>
                  </a:lnTo>
                  <a:lnTo>
                    <a:pt x="7058765" y="30875"/>
                  </a:lnTo>
                  <a:lnTo>
                    <a:pt x="7063532" y="37940"/>
                  </a:lnTo>
                  <a:lnTo>
                    <a:pt x="7070610" y="42703"/>
                  </a:lnTo>
                  <a:lnTo>
                    <a:pt x="7079287" y="44450"/>
                  </a:lnTo>
                  <a:lnTo>
                    <a:pt x="7087938" y="42703"/>
                  </a:lnTo>
                  <a:lnTo>
                    <a:pt x="7095002" y="37940"/>
                  </a:lnTo>
                  <a:lnTo>
                    <a:pt x="7099765" y="30875"/>
                  </a:lnTo>
                  <a:lnTo>
                    <a:pt x="7101512" y="22225"/>
                  </a:lnTo>
                  <a:lnTo>
                    <a:pt x="7099765" y="13574"/>
                  </a:lnTo>
                  <a:lnTo>
                    <a:pt x="7095002" y="6509"/>
                  </a:lnTo>
                  <a:lnTo>
                    <a:pt x="7087938" y="1746"/>
                  </a:lnTo>
                  <a:lnTo>
                    <a:pt x="7079242" y="0"/>
                  </a:lnTo>
                  <a:close/>
                </a:path>
                <a:path w="11962130" h="7343775">
                  <a:moveTo>
                    <a:pt x="7168187" y="0"/>
                  </a:moveTo>
                  <a:lnTo>
                    <a:pt x="7159536" y="1746"/>
                  </a:lnTo>
                  <a:lnTo>
                    <a:pt x="7152471" y="6509"/>
                  </a:lnTo>
                  <a:lnTo>
                    <a:pt x="7147708" y="13574"/>
                  </a:lnTo>
                  <a:lnTo>
                    <a:pt x="7145962" y="22225"/>
                  </a:lnTo>
                  <a:lnTo>
                    <a:pt x="7147709" y="30875"/>
                  </a:lnTo>
                  <a:lnTo>
                    <a:pt x="7152477" y="37940"/>
                  </a:lnTo>
                  <a:lnTo>
                    <a:pt x="7159555" y="42703"/>
                  </a:lnTo>
                  <a:lnTo>
                    <a:pt x="7168231" y="44450"/>
                  </a:lnTo>
                  <a:lnTo>
                    <a:pt x="7176882" y="42703"/>
                  </a:lnTo>
                  <a:lnTo>
                    <a:pt x="7183947" y="37940"/>
                  </a:lnTo>
                  <a:lnTo>
                    <a:pt x="7188710" y="30875"/>
                  </a:lnTo>
                  <a:lnTo>
                    <a:pt x="7190456" y="22225"/>
                  </a:lnTo>
                  <a:lnTo>
                    <a:pt x="7188710" y="13574"/>
                  </a:lnTo>
                  <a:lnTo>
                    <a:pt x="7183947" y="6509"/>
                  </a:lnTo>
                  <a:lnTo>
                    <a:pt x="7176882" y="1746"/>
                  </a:lnTo>
                  <a:lnTo>
                    <a:pt x="7168187" y="0"/>
                  </a:lnTo>
                  <a:close/>
                </a:path>
                <a:path w="11962130" h="7343775">
                  <a:moveTo>
                    <a:pt x="7257131" y="0"/>
                  </a:moveTo>
                  <a:lnTo>
                    <a:pt x="7248480" y="1746"/>
                  </a:lnTo>
                  <a:lnTo>
                    <a:pt x="7241416" y="6509"/>
                  </a:lnTo>
                  <a:lnTo>
                    <a:pt x="7236653" y="13574"/>
                  </a:lnTo>
                  <a:lnTo>
                    <a:pt x="7234906" y="22225"/>
                  </a:lnTo>
                  <a:lnTo>
                    <a:pt x="7236654" y="30875"/>
                  </a:lnTo>
                  <a:lnTo>
                    <a:pt x="7241421" y="37940"/>
                  </a:lnTo>
                  <a:lnTo>
                    <a:pt x="7248499" y="42703"/>
                  </a:lnTo>
                  <a:lnTo>
                    <a:pt x="7257176" y="44450"/>
                  </a:lnTo>
                  <a:lnTo>
                    <a:pt x="7265827" y="42703"/>
                  </a:lnTo>
                  <a:lnTo>
                    <a:pt x="7272891" y="37940"/>
                  </a:lnTo>
                  <a:lnTo>
                    <a:pt x="7277654" y="30875"/>
                  </a:lnTo>
                  <a:lnTo>
                    <a:pt x="7279401" y="22225"/>
                  </a:lnTo>
                  <a:lnTo>
                    <a:pt x="7277654" y="13574"/>
                  </a:lnTo>
                  <a:lnTo>
                    <a:pt x="7272891" y="6509"/>
                  </a:lnTo>
                  <a:lnTo>
                    <a:pt x="7265827" y="1746"/>
                  </a:lnTo>
                  <a:lnTo>
                    <a:pt x="7257131" y="0"/>
                  </a:lnTo>
                  <a:close/>
                </a:path>
                <a:path w="11962130" h="7343775">
                  <a:moveTo>
                    <a:pt x="7346076" y="0"/>
                  </a:moveTo>
                  <a:lnTo>
                    <a:pt x="7337425" y="1746"/>
                  </a:lnTo>
                  <a:lnTo>
                    <a:pt x="7330360" y="6509"/>
                  </a:lnTo>
                  <a:lnTo>
                    <a:pt x="7325597" y="13574"/>
                  </a:lnTo>
                  <a:lnTo>
                    <a:pt x="7323851" y="22225"/>
                  </a:lnTo>
                  <a:lnTo>
                    <a:pt x="7325598" y="30875"/>
                  </a:lnTo>
                  <a:lnTo>
                    <a:pt x="7330366" y="37940"/>
                  </a:lnTo>
                  <a:lnTo>
                    <a:pt x="7337444" y="42703"/>
                  </a:lnTo>
                  <a:lnTo>
                    <a:pt x="7346120" y="44450"/>
                  </a:lnTo>
                  <a:lnTo>
                    <a:pt x="7354771" y="42703"/>
                  </a:lnTo>
                  <a:lnTo>
                    <a:pt x="7361836" y="37940"/>
                  </a:lnTo>
                  <a:lnTo>
                    <a:pt x="7366599" y="30875"/>
                  </a:lnTo>
                  <a:lnTo>
                    <a:pt x="7368345" y="22225"/>
                  </a:lnTo>
                  <a:lnTo>
                    <a:pt x="7366599" y="13574"/>
                  </a:lnTo>
                  <a:lnTo>
                    <a:pt x="7361836" y="6509"/>
                  </a:lnTo>
                  <a:lnTo>
                    <a:pt x="7354771" y="1746"/>
                  </a:lnTo>
                  <a:lnTo>
                    <a:pt x="7346076" y="0"/>
                  </a:lnTo>
                  <a:close/>
                </a:path>
                <a:path w="11962130" h="7343775">
                  <a:moveTo>
                    <a:pt x="7435020" y="0"/>
                  </a:moveTo>
                  <a:lnTo>
                    <a:pt x="7426369" y="1746"/>
                  </a:lnTo>
                  <a:lnTo>
                    <a:pt x="7419305" y="6509"/>
                  </a:lnTo>
                  <a:lnTo>
                    <a:pt x="7414542" y="13574"/>
                  </a:lnTo>
                  <a:lnTo>
                    <a:pt x="7412795" y="22225"/>
                  </a:lnTo>
                  <a:lnTo>
                    <a:pt x="7414542" y="30875"/>
                  </a:lnTo>
                  <a:lnTo>
                    <a:pt x="7419310" y="37940"/>
                  </a:lnTo>
                  <a:lnTo>
                    <a:pt x="7426388" y="42703"/>
                  </a:lnTo>
                  <a:lnTo>
                    <a:pt x="7435065" y="44450"/>
                  </a:lnTo>
                  <a:lnTo>
                    <a:pt x="7443716" y="42703"/>
                  </a:lnTo>
                  <a:lnTo>
                    <a:pt x="7450780" y="37940"/>
                  </a:lnTo>
                  <a:lnTo>
                    <a:pt x="7455543" y="30875"/>
                  </a:lnTo>
                  <a:lnTo>
                    <a:pt x="7457290" y="22225"/>
                  </a:lnTo>
                  <a:lnTo>
                    <a:pt x="7455543" y="13574"/>
                  </a:lnTo>
                  <a:lnTo>
                    <a:pt x="7450780" y="6509"/>
                  </a:lnTo>
                  <a:lnTo>
                    <a:pt x="7443716" y="1746"/>
                  </a:lnTo>
                  <a:lnTo>
                    <a:pt x="7435020" y="0"/>
                  </a:lnTo>
                  <a:close/>
                </a:path>
                <a:path w="11962130" h="7343775">
                  <a:moveTo>
                    <a:pt x="7523965" y="0"/>
                  </a:moveTo>
                  <a:lnTo>
                    <a:pt x="7515314" y="1746"/>
                  </a:lnTo>
                  <a:lnTo>
                    <a:pt x="7508249" y="6509"/>
                  </a:lnTo>
                  <a:lnTo>
                    <a:pt x="7503486" y="13574"/>
                  </a:lnTo>
                  <a:lnTo>
                    <a:pt x="7501740" y="22225"/>
                  </a:lnTo>
                  <a:lnTo>
                    <a:pt x="7503487" y="30875"/>
                  </a:lnTo>
                  <a:lnTo>
                    <a:pt x="7508255" y="37940"/>
                  </a:lnTo>
                  <a:lnTo>
                    <a:pt x="7515332" y="42703"/>
                  </a:lnTo>
                  <a:lnTo>
                    <a:pt x="7524009" y="44450"/>
                  </a:lnTo>
                  <a:lnTo>
                    <a:pt x="7532660" y="42703"/>
                  </a:lnTo>
                  <a:lnTo>
                    <a:pt x="7539725" y="37940"/>
                  </a:lnTo>
                  <a:lnTo>
                    <a:pt x="7544488" y="30875"/>
                  </a:lnTo>
                  <a:lnTo>
                    <a:pt x="7546234" y="22225"/>
                  </a:lnTo>
                  <a:lnTo>
                    <a:pt x="7544488" y="13574"/>
                  </a:lnTo>
                  <a:lnTo>
                    <a:pt x="7539725" y="6509"/>
                  </a:lnTo>
                  <a:lnTo>
                    <a:pt x="7532660" y="1746"/>
                  </a:lnTo>
                  <a:lnTo>
                    <a:pt x="7523965" y="0"/>
                  </a:lnTo>
                  <a:close/>
                </a:path>
                <a:path w="11962130" h="7343775">
                  <a:moveTo>
                    <a:pt x="7612909" y="0"/>
                  </a:moveTo>
                  <a:lnTo>
                    <a:pt x="7604258" y="1746"/>
                  </a:lnTo>
                  <a:lnTo>
                    <a:pt x="7597194" y="6509"/>
                  </a:lnTo>
                  <a:lnTo>
                    <a:pt x="7592431" y="13574"/>
                  </a:lnTo>
                  <a:lnTo>
                    <a:pt x="7590684" y="22225"/>
                  </a:lnTo>
                  <a:lnTo>
                    <a:pt x="7592431" y="30875"/>
                  </a:lnTo>
                  <a:lnTo>
                    <a:pt x="7597199" y="37940"/>
                  </a:lnTo>
                  <a:lnTo>
                    <a:pt x="7604277" y="42703"/>
                  </a:lnTo>
                  <a:lnTo>
                    <a:pt x="7612954" y="44450"/>
                  </a:lnTo>
                  <a:lnTo>
                    <a:pt x="7621605" y="42703"/>
                  </a:lnTo>
                  <a:lnTo>
                    <a:pt x="7628669" y="37940"/>
                  </a:lnTo>
                  <a:lnTo>
                    <a:pt x="7633432" y="30875"/>
                  </a:lnTo>
                  <a:lnTo>
                    <a:pt x="7635179" y="22225"/>
                  </a:lnTo>
                  <a:lnTo>
                    <a:pt x="7633432" y="13574"/>
                  </a:lnTo>
                  <a:lnTo>
                    <a:pt x="7628669" y="6509"/>
                  </a:lnTo>
                  <a:lnTo>
                    <a:pt x="7621605" y="1746"/>
                  </a:lnTo>
                  <a:lnTo>
                    <a:pt x="7612909" y="0"/>
                  </a:lnTo>
                  <a:close/>
                </a:path>
                <a:path w="11962130" h="7343775">
                  <a:moveTo>
                    <a:pt x="7701854" y="0"/>
                  </a:moveTo>
                  <a:lnTo>
                    <a:pt x="7693203" y="1746"/>
                  </a:lnTo>
                  <a:lnTo>
                    <a:pt x="7686138" y="6509"/>
                  </a:lnTo>
                  <a:lnTo>
                    <a:pt x="7681375" y="13574"/>
                  </a:lnTo>
                  <a:lnTo>
                    <a:pt x="7679629" y="22225"/>
                  </a:lnTo>
                  <a:lnTo>
                    <a:pt x="7681376" y="30875"/>
                  </a:lnTo>
                  <a:lnTo>
                    <a:pt x="7686144" y="37940"/>
                  </a:lnTo>
                  <a:lnTo>
                    <a:pt x="7693221" y="42703"/>
                  </a:lnTo>
                  <a:lnTo>
                    <a:pt x="7701898" y="44450"/>
                  </a:lnTo>
                  <a:lnTo>
                    <a:pt x="7710549" y="42703"/>
                  </a:lnTo>
                  <a:lnTo>
                    <a:pt x="7717613" y="37940"/>
                  </a:lnTo>
                  <a:lnTo>
                    <a:pt x="7722376" y="30875"/>
                  </a:lnTo>
                  <a:lnTo>
                    <a:pt x="7724123" y="22225"/>
                  </a:lnTo>
                  <a:lnTo>
                    <a:pt x="7722376" y="13574"/>
                  </a:lnTo>
                  <a:lnTo>
                    <a:pt x="7717613" y="6509"/>
                  </a:lnTo>
                  <a:lnTo>
                    <a:pt x="7710549" y="1746"/>
                  </a:lnTo>
                  <a:lnTo>
                    <a:pt x="7701854" y="0"/>
                  </a:lnTo>
                  <a:close/>
                </a:path>
                <a:path w="11962130" h="7343775">
                  <a:moveTo>
                    <a:pt x="7790798" y="0"/>
                  </a:moveTo>
                  <a:lnTo>
                    <a:pt x="7782147" y="1746"/>
                  </a:lnTo>
                  <a:lnTo>
                    <a:pt x="7775083" y="6509"/>
                  </a:lnTo>
                  <a:lnTo>
                    <a:pt x="7770320" y="13574"/>
                  </a:lnTo>
                  <a:lnTo>
                    <a:pt x="7768573" y="22225"/>
                  </a:lnTo>
                  <a:lnTo>
                    <a:pt x="7770320" y="30875"/>
                  </a:lnTo>
                  <a:lnTo>
                    <a:pt x="7775088" y="37940"/>
                  </a:lnTo>
                  <a:lnTo>
                    <a:pt x="7782166" y="42703"/>
                  </a:lnTo>
                  <a:lnTo>
                    <a:pt x="7790842" y="44450"/>
                  </a:lnTo>
                  <a:lnTo>
                    <a:pt x="7799493" y="42703"/>
                  </a:lnTo>
                  <a:lnTo>
                    <a:pt x="7806558" y="37940"/>
                  </a:lnTo>
                  <a:lnTo>
                    <a:pt x="7811321" y="30875"/>
                  </a:lnTo>
                  <a:lnTo>
                    <a:pt x="7813067" y="22225"/>
                  </a:lnTo>
                  <a:lnTo>
                    <a:pt x="7811321" y="13574"/>
                  </a:lnTo>
                  <a:lnTo>
                    <a:pt x="7806558" y="6509"/>
                  </a:lnTo>
                  <a:lnTo>
                    <a:pt x="7799493" y="1746"/>
                  </a:lnTo>
                  <a:lnTo>
                    <a:pt x="7790798" y="0"/>
                  </a:lnTo>
                  <a:close/>
                </a:path>
                <a:path w="11962130" h="7343775">
                  <a:moveTo>
                    <a:pt x="7879742" y="0"/>
                  </a:moveTo>
                  <a:lnTo>
                    <a:pt x="7871091" y="1746"/>
                  </a:lnTo>
                  <a:lnTo>
                    <a:pt x="7864027" y="6509"/>
                  </a:lnTo>
                  <a:lnTo>
                    <a:pt x="7859264" y="13574"/>
                  </a:lnTo>
                  <a:lnTo>
                    <a:pt x="7857517" y="22225"/>
                  </a:lnTo>
                  <a:lnTo>
                    <a:pt x="7859265" y="30875"/>
                  </a:lnTo>
                  <a:lnTo>
                    <a:pt x="7864033" y="37940"/>
                  </a:lnTo>
                  <a:lnTo>
                    <a:pt x="7871110" y="42703"/>
                  </a:lnTo>
                  <a:lnTo>
                    <a:pt x="7879787" y="44450"/>
                  </a:lnTo>
                  <a:lnTo>
                    <a:pt x="7888438" y="42703"/>
                  </a:lnTo>
                  <a:lnTo>
                    <a:pt x="7895502" y="37940"/>
                  </a:lnTo>
                  <a:lnTo>
                    <a:pt x="7900265" y="30875"/>
                  </a:lnTo>
                  <a:lnTo>
                    <a:pt x="7902012" y="22225"/>
                  </a:lnTo>
                  <a:lnTo>
                    <a:pt x="7900265" y="13574"/>
                  </a:lnTo>
                  <a:lnTo>
                    <a:pt x="7895502" y="6509"/>
                  </a:lnTo>
                  <a:lnTo>
                    <a:pt x="7888438" y="1746"/>
                  </a:lnTo>
                  <a:lnTo>
                    <a:pt x="7879742" y="0"/>
                  </a:lnTo>
                  <a:close/>
                </a:path>
                <a:path w="11962130" h="7343775">
                  <a:moveTo>
                    <a:pt x="7968687" y="0"/>
                  </a:moveTo>
                  <a:lnTo>
                    <a:pt x="7960036" y="1746"/>
                  </a:lnTo>
                  <a:lnTo>
                    <a:pt x="7952971" y="6509"/>
                  </a:lnTo>
                  <a:lnTo>
                    <a:pt x="7948208" y="13574"/>
                  </a:lnTo>
                  <a:lnTo>
                    <a:pt x="7946462" y="22225"/>
                  </a:lnTo>
                  <a:lnTo>
                    <a:pt x="7948209" y="30875"/>
                  </a:lnTo>
                  <a:lnTo>
                    <a:pt x="7952977" y="37940"/>
                  </a:lnTo>
                  <a:lnTo>
                    <a:pt x="7960055" y="42703"/>
                  </a:lnTo>
                  <a:lnTo>
                    <a:pt x="7968731" y="44450"/>
                  </a:lnTo>
                  <a:lnTo>
                    <a:pt x="7977382" y="42703"/>
                  </a:lnTo>
                  <a:lnTo>
                    <a:pt x="7984447" y="37940"/>
                  </a:lnTo>
                  <a:lnTo>
                    <a:pt x="7989210" y="30875"/>
                  </a:lnTo>
                  <a:lnTo>
                    <a:pt x="7990956" y="22225"/>
                  </a:lnTo>
                  <a:lnTo>
                    <a:pt x="7989210" y="13574"/>
                  </a:lnTo>
                  <a:lnTo>
                    <a:pt x="7984447" y="6509"/>
                  </a:lnTo>
                  <a:lnTo>
                    <a:pt x="7977382" y="1746"/>
                  </a:lnTo>
                  <a:lnTo>
                    <a:pt x="7968687" y="0"/>
                  </a:lnTo>
                  <a:close/>
                </a:path>
                <a:path w="11962130" h="7343775">
                  <a:moveTo>
                    <a:pt x="8057631" y="0"/>
                  </a:moveTo>
                  <a:lnTo>
                    <a:pt x="8048980" y="1746"/>
                  </a:lnTo>
                  <a:lnTo>
                    <a:pt x="8041916" y="6509"/>
                  </a:lnTo>
                  <a:lnTo>
                    <a:pt x="8037153" y="13574"/>
                  </a:lnTo>
                  <a:lnTo>
                    <a:pt x="8035406" y="22225"/>
                  </a:lnTo>
                  <a:lnTo>
                    <a:pt x="8037154" y="30875"/>
                  </a:lnTo>
                  <a:lnTo>
                    <a:pt x="8041921" y="37940"/>
                  </a:lnTo>
                  <a:lnTo>
                    <a:pt x="8048999" y="42703"/>
                  </a:lnTo>
                  <a:lnTo>
                    <a:pt x="8057676" y="44450"/>
                  </a:lnTo>
                  <a:lnTo>
                    <a:pt x="8066327" y="42703"/>
                  </a:lnTo>
                  <a:lnTo>
                    <a:pt x="8073391" y="37940"/>
                  </a:lnTo>
                  <a:lnTo>
                    <a:pt x="8078154" y="30875"/>
                  </a:lnTo>
                  <a:lnTo>
                    <a:pt x="8079901" y="22225"/>
                  </a:lnTo>
                  <a:lnTo>
                    <a:pt x="8078154" y="13574"/>
                  </a:lnTo>
                  <a:lnTo>
                    <a:pt x="8073391" y="6509"/>
                  </a:lnTo>
                  <a:lnTo>
                    <a:pt x="8066327" y="1746"/>
                  </a:lnTo>
                  <a:lnTo>
                    <a:pt x="8057631" y="0"/>
                  </a:lnTo>
                  <a:close/>
                </a:path>
                <a:path w="11962130" h="7343775">
                  <a:moveTo>
                    <a:pt x="8146576" y="0"/>
                  </a:moveTo>
                  <a:lnTo>
                    <a:pt x="8137925" y="1746"/>
                  </a:lnTo>
                  <a:lnTo>
                    <a:pt x="8130860" y="6509"/>
                  </a:lnTo>
                  <a:lnTo>
                    <a:pt x="8126097" y="13574"/>
                  </a:lnTo>
                  <a:lnTo>
                    <a:pt x="8124351" y="22225"/>
                  </a:lnTo>
                  <a:lnTo>
                    <a:pt x="8126098" y="30875"/>
                  </a:lnTo>
                  <a:lnTo>
                    <a:pt x="8130866" y="37940"/>
                  </a:lnTo>
                  <a:lnTo>
                    <a:pt x="8137944" y="42703"/>
                  </a:lnTo>
                  <a:lnTo>
                    <a:pt x="8146620" y="44450"/>
                  </a:lnTo>
                  <a:lnTo>
                    <a:pt x="8155271" y="42703"/>
                  </a:lnTo>
                  <a:lnTo>
                    <a:pt x="8162336" y="37940"/>
                  </a:lnTo>
                  <a:lnTo>
                    <a:pt x="8167099" y="30875"/>
                  </a:lnTo>
                  <a:lnTo>
                    <a:pt x="8168845" y="22225"/>
                  </a:lnTo>
                  <a:lnTo>
                    <a:pt x="8167099" y="13574"/>
                  </a:lnTo>
                  <a:lnTo>
                    <a:pt x="8162336" y="6509"/>
                  </a:lnTo>
                  <a:lnTo>
                    <a:pt x="8155271" y="1746"/>
                  </a:lnTo>
                  <a:lnTo>
                    <a:pt x="8146576" y="0"/>
                  </a:lnTo>
                  <a:close/>
                </a:path>
                <a:path w="11962130" h="7343775">
                  <a:moveTo>
                    <a:pt x="8235520" y="0"/>
                  </a:moveTo>
                  <a:lnTo>
                    <a:pt x="8226869" y="1746"/>
                  </a:lnTo>
                  <a:lnTo>
                    <a:pt x="8219805" y="6509"/>
                  </a:lnTo>
                  <a:lnTo>
                    <a:pt x="8215042" y="13574"/>
                  </a:lnTo>
                  <a:lnTo>
                    <a:pt x="8213295" y="22225"/>
                  </a:lnTo>
                  <a:lnTo>
                    <a:pt x="8215042" y="30875"/>
                  </a:lnTo>
                  <a:lnTo>
                    <a:pt x="8219810" y="37940"/>
                  </a:lnTo>
                  <a:lnTo>
                    <a:pt x="8226888" y="42703"/>
                  </a:lnTo>
                  <a:lnTo>
                    <a:pt x="8235565" y="44450"/>
                  </a:lnTo>
                  <a:lnTo>
                    <a:pt x="8244216" y="42703"/>
                  </a:lnTo>
                  <a:lnTo>
                    <a:pt x="8251280" y="37940"/>
                  </a:lnTo>
                  <a:lnTo>
                    <a:pt x="8256043" y="30875"/>
                  </a:lnTo>
                  <a:lnTo>
                    <a:pt x="8257790" y="22225"/>
                  </a:lnTo>
                  <a:lnTo>
                    <a:pt x="8256043" y="13574"/>
                  </a:lnTo>
                  <a:lnTo>
                    <a:pt x="8251280" y="6509"/>
                  </a:lnTo>
                  <a:lnTo>
                    <a:pt x="8244216" y="1746"/>
                  </a:lnTo>
                  <a:lnTo>
                    <a:pt x="8235520" y="0"/>
                  </a:lnTo>
                  <a:close/>
                </a:path>
                <a:path w="11962130" h="7343775">
                  <a:moveTo>
                    <a:pt x="8324465" y="0"/>
                  </a:moveTo>
                  <a:lnTo>
                    <a:pt x="8315814" y="1746"/>
                  </a:lnTo>
                  <a:lnTo>
                    <a:pt x="8308749" y="6509"/>
                  </a:lnTo>
                  <a:lnTo>
                    <a:pt x="8303986" y="13574"/>
                  </a:lnTo>
                  <a:lnTo>
                    <a:pt x="8302240" y="22225"/>
                  </a:lnTo>
                  <a:lnTo>
                    <a:pt x="8303987" y="30875"/>
                  </a:lnTo>
                  <a:lnTo>
                    <a:pt x="8308755" y="37940"/>
                  </a:lnTo>
                  <a:lnTo>
                    <a:pt x="8315832" y="42703"/>
                  </a:lnTo>
                  <a:lnTo>
                    <a:pt x="8324509" y="44450"/>
                  </a:lnTo>
                  <a:lnTo>
                    <a:pt x="8333160" y="42703"/>
                  </a:lnTo>
                  <a:lnTo>
                    <a:pt x="8340225" y="37940"/>
                  </a:lnTo>
                  <a:lnTo>
                    <a:pt x="8344988" y="30875"/>
                  </a:lnTo>
                  <a:lnTo>
                    <a:pt x="8346734" y="22225"/>
                  </a:lnTo>
                  <a:lnTo>
                    <a:pt x="8344988" y="13574"/>
                  </a:lnTo>
                  <a:lnTo>
                    <a:pt x="8340225" y="6509"/>
                  </a:lnTo>
                  <a:lnTo>
                    <a:pt x="8333160" y="1746"/>
                  </a:lnTo>
                  <a:lnTo>
                    <a:pt x="8324465" y="0"/>
                  </a:lnTo>
                  <a:close/>
                </a:path>
                <a:path w="11962130" h="7343775">
                  <a:moveTo>
                    <a:pt x="8413409" y="0"/>
                  </a:moveTo>
                  <a:lnTo>
                    <a:pt x="8404758" y="1746"/>
                  </a:lnTo>
                  <a:lnTo>
                    <a:pt x="8397694" y="6509"/>
                  </a:lnTo>
                  <a:lnTo>
                    <a:pt x="8392931" y="13574"/>
                  </a:lnTo>
                  <a:lnTo>
                    <a:pt x="8391184" y="22225"/>
                  </a:lnTo>
                  <a:lnTo>
                    <a:pt x="8392931" y="30875"/>
                  </a:lnTo>
                  <a:lnTo>
                    <a:pt x="8397699" y="37940"/>
                  </a:lnTo>
                  <a:lnTo>
                    <a:pt x="8404777" y="42703"/>
                  </a:lnTo>
                  <a:lnTo>
                    <a:pt x="8413454" y="44450"/>
                  </a:lnTo>
                  <a:lnTo>
                    <a:pt x="8422105" y="42703"/>
                  </a:lnTo>
                  <a:lnTo>
                    <a:pt x="8429169" y="37940"/>
                  </a:lnTo>
                  <a:lnTo>
                    <a:pt x="8433932" y="30875"/>
                  </a:lnTo>
                  <a:lnTo>
                    <a:pt x="8435679" y="22225"/>
                  </a:lnTo>
                  <a:lnTo>
                    <a:pt x="8433932" y="13574"/>
                  </a:lnTo>
                  <a:lnTo>
                    <a:pt x="8429169" y="6509"/>
                  </a:lnTo>
                  <a:lnTo>
                    <a:pt x="8422105" y="1746"/>
                  </a:lnTo>
                  <a:lnTo>
                    <a:pt x="8413409" y="0"/>
                  </a:lnTo>
                  <a:close/>
                </a:path>
                <a:path w="11962130" h="7343775">
                  <a:moveTo>
                    <a:pt x="8502354" y="0"/>
                  </a:moveTo>
                  <a:lnTo>
                    <a:pt x="8493703" y="1746"/>
                  </a:lnTo>
                  <a:lnTo>
                    <a:pt x="8486638" y="6509"/>
                  </a:lnTo>
                  <a:lnTo>
                    <a:pt x="8481875" y="13574"/>
                  </a:lnTo>
                  <a:lnTo>
                    <a:pt x="8480129" y="22225"/>
                  </a:lnTo>
                  <a:lnTo>
                    <a:pt x="8481876" y="30875"/>
                  </a:lnTo>
                  <a:lnTo>
                    <a:pt x="8486644" y="37940"/>
                  </a:lnTo>
                  <a:lnTo>
                    <a:pt x="8493721" y="42703"/>
                  </a:lnTo>
                  <a:lnTo>
                    <a:pt x="8502398" y="44450"/>
                  </a:lnTo>
                  <a:lnTo>
                    <a:pt x="8511049" y="42703"/>
                  </a:lnTo>
                  <a:lnTo>
                    <a:pt x="8518113" y="37940"/>
                  </a:lnTo>
                  <a:lnTo>
                    <a:pt x="8522876" y="30875"/>
                  </a:lnTo>
                  <a:lnTo>
                    <a:pt x="8524623" y="22225"/>
                  </a:lnTo>
                  <a:lnTo>
                    <a:pt x="8522876" y="13574"/>
                  </a:lnTo>
                  <a:lnTo>
                    <a:pt x="8518113" y="6509"/>
                  </a:lnTo>
                  <a:lnTo>
                    <a:pt x="8511049" y="1746"/>
                  </a:lnTo>
                  <a:lnTo>
                    <a:pt x="8502354" y="0"/>
                  </a:lnTo>
                  <a:close/>
                </a:path>
                <a:path w="11962130" h="7343775">
                  <a:moveTo>
                    <a:pt x="8591298" y="0"/>
                  </a:moveTo>
                  <a:lnTo>
                    <a:pt x="8582647" y="1746"/>
                  </a:lnTo>
                  <a:lnTo>
                    <a:pt x="8575582" y="6509"/>
                  </a:lnTo>
                  <a:lnTo>
                    <a:pt x="8570819" y="13574"/>
                  </a:lnTo>
                  <a:lnTo>
                    <a:pt x="8569073" y="22225"/>
                  </a:lnTo>
                  <a:lnTo>
                    <a:pt x="8570820" y="30875"/>
                  </a:lnTo>
                  <a:lnTo>
                    <a:pt x="8575588" y="37940"/>
                  </a:lnTo>
                  <a:lnTo>
                    <a:pt x="8582665" y="42703"/>
                  </a:lnTo>
                  <a:lnTo>
                    <a:pt x="8591341" y="44450"/>
                  </a:lnTo>
                  <a:lnTo>
                    <a:pt x="8599993" y="42703"/>
                  </a:lnTo>
                  <a:lnTo>
                    <a:pt x="8607057" y="37940"/>
                  </a:lnTo>
                  <a:lnTo>
                    <a:pt x="8611820" y="30875"/>
                  </a:lnTo>
                  <a:lnTo>
                    <a:pt x="8613566" y="22225"/>
                  </a:lnTo>
                  <a:lnTo>
                    <a:pt x="8611820" y="13574"/>
                  </a:lnTo>
                  <a:lnTo>
                    <a:pt x="8607057" y="6509"/>
                  </a:lnTo>
                  <a:lnTo>
                    <a:pt x="8599993" y="1746"/>
                  </a:lnTo>
                  <a:lnTo>
                    <a:pt x="8591298" y="0"/>
                  </a:lnTo>
                  <a:close/>
                </a:path>
                <a:path w="11962130" h="7343775">
                  <a:moveTo>
                    <a:pt x="8680241" y="0"/>
                  </a:moveTo>
                  <a:lnTo>
                    <a:pt x="8671590" y="1746"/>
                  </a:lnTo>
                  <a:lnTo>
                    <a:pt x="8664526" y="6509"/>
                  </a:lnTo>
                  <a:lnTo>
                    <a:pt x="8659763" y="13574"/>
                  </a:lnTo>
                  <a:lnTo>
                    <a:pt x="8658016" y="22225"/>
                  </a:lnTo>
                  <a:lnTo>
                    <a:pt x="8659763" y="30875"/>
                  </a:lnTo>
                  <a:lnTo>
                    <a:pt x="8664531" y="37940"/>
                  </a:lnTo>
                  <a:lnTo>
                    <a:pt x="8671609" y="42703"/>
                  </a:lnTo>
                  <a:lnTo>
                    <a:pt x="8680286" y="44450"/>
                  </a:lnTo>
                  <a:lnTo>
                    <a:pt x="8688937" y="42703"/>
                  </a:lnTo>
                  <a:lnTo>
                    <a:pt x="8696001" y="37940"/>
                  </a:lnTo>
                  <a:lnTo>
                    <a:pt x="8700764" y="30875"/>
                  </a:lnTo>
                  <a:lnTo>
                    <a:pt x="8702511" y="22225"/>
                  </a:lnTo>
                  <a:lnTo>
                    <a:pt x="8700764" y="13574"/>
                  </a:lnTo>
                  <a:lnTo>
                    <a:pt x="8696001" y="6509"/>
                  </a:lnTo>
                  <a:lnTo>
                    <a:pt x="8688937" y="1746"/>
                  </a:lnTo>
                  <a:lnTo>
                    <a:pt x="8680241" y="0"/>
                  </a:lnTo>
                  <a:close/>
                </a:path>
                <a:path w="11962130" h="7343775">
                  <a:moveTo>
                    <a:pt x="8769186" y="0"/>
                  </a:moveTo>
                  <a:lnTo>
                    <a:pt x="8760534" y="1746"/>
                  </a:lnTo>
                  <a:lnTo>
                    <a:pt x="8753470" y="6509"/>
                  </a:lnTo>
                  <a:lnTo>
                    <a:pt x="8748707" y="13574"/>
                  </a:lnTo>
                  <a:lnTo>
                    <a:pt x="8746961" y="22225"/>
                  </a:lnTo>
                  <a:lnTo>
                    <a:pt x="8748708" y="30875"/>
                  </a:lnTo>
                  <a:lnTo>
                    <a:pt x="8753475" y="37940"/>
                  </a:lnTo>
                  <a:lnTo>
                    <a:pt x="8760552" y="42703"/>
                  </a:lnTo>
                  <a:lnTo>
                    <a:pt x="8769229" y="44450"/>
                  </a:lnTo>
                  <a:lnTo>
                    <a:pt x="8777880" y="42703"/>
                  </a:lnTo>
                  <a:lnTo>
                    <a:pt x="8784945" y="37940"/>
                  </a:lnTo>
                  <a:lnTo>
                    <a:pt x="8789707" y="30875"/>
                  </a:lnTo>
                  <a:lnTo>
                    <a:pt x="8791454" y="22225"/>
                  </a:lnTo>
                  <a:lnTo>
                    <a:pt x="8789707" y="13574"/>
                  </a:lnTo>
                  <a:lnTo>
                    <a:pt x="8784945" y="6509"/>
                  </a:lnTo>
                  <a:lnTo>
                    <a:pt x="8777880" y="1746"/>
                  </a:lnTo>
                  <a:lnTo>
                    <a:pt x="8769186" y="0"/>
                  </a:lnTo>
                  <a:close/>
                </a:path>
                <a:path w="11962130" h="7343775">
                  <a:moveTo>
                    <a:pt x="8858129" y="0"/>
                  </a:moveTo>
                  <a:lnTo>
                    <a:pt x="8849478" y="1746"/>
                  </a:lnTo>
                  <a:lnTo>
                    <a:pt x="8842413" y="6509"/>
                  </a:lnTo>
                  <a:lnTo>
                    <a:pt x="8837650" y="13574"/>
                  </a:lnTo>
                  <a:lnTo>
                    <a:pt x="8835904" y="22225"/>
                  </a:lnTo>
                  <a:lnTo>
                    <a:pt x="8837651" y="30875"/>
                  </a:lnTo>
                  <a:lnTo>
                    <a:pt x="8842419" y="37940"/>
                  </a:lnTo>
                  <a:lnTo>
                    <a:pt x="8849497" y="42703"/>
                  </a:lnTo>
                  <a:lnTo>
                    <a:pt x="8858173" y="44450"/>
                  </a:lnTo>
                  <a:lnTo>
                    <a:pt x="8866824" y="42703"/>
                  </a:lnTo>
                  <a:lnTo>
                    <a:pt x="8873889" y="37940"/>
                  </a:lnTo>
                  <a:lnTo>
                    <a:pt x="8878652" y="30875"/>
                  </a:lnTo>
                  <a:lnTo>
                    <a:pt x="8880398" y="22225"/>
                  </a:lnTo>
                  <a:lnTo>
                    <a:pt x="8878652" y="13574"/>
                  </a:lnTo>
                  <a:lnTo>
                    <a:pt x="8873889" y="6509"/>
                  </a:lnTo>
                  <a:lnTo>
                    <a:pt x="8866824" y="1746"/>
                  </a:lnTo>
                  <a:lnTo>
                    <a:pt x="8858129" y="0"/>
                  </a:lnTo>
                  <a:close/>
                </a:path>
                <a:path w="11962130" h="7343775">
                  <a:moveTo>
                    <a:pt x="8947073" y="0"/>
                  </a:moveTo>
                  <a:lnTo>
                    <a:pt x="8938422" y="1746"/>
                  </a:lnTo>
                  <a:lnTo>
                    <a:pt x="8931358" y="6509"/>
                  </a:lnTo>
                  <a:lnTo>
                    <a:pt x="8926595" y="13574"/>
                  </a:lnTo>
                  <a:lnTo>
                    <a:pt x="8924848" y="22225"/>
                  </a:lnTo>
                  <a:lnTo>
                    <a:pt x="8926596" y="30875"/>
                  </a:lnTo>
                  <a:lnTo>
                    <a:pt x="8931363" y="37940"/>
                  </a:lnTo>
                  <a:lnTo>
                    <a:pt x="8938441" y="42703"/>
                  </a:lnTo>
                  <a:lnTo>
                    <a:pt x="8947118" y="44450"/>
                  </a:lnTo>
                  <a:lnTo>
                    <a:pt x="8955769" y="42703"/>
                  </a:lnTo>
                  <a:lnTo>
                    <a:pt x="8962833" y="37940"/>
                  </a:lnTo>
                  <a:lnTo>
                    <a:pt x="8967596" y="30875"/>
                  </a:lnTo>
                  <a:lnTo>
                    <a:pt x="8969343" y="22225"/>
                  </a:lnTo>
                  <a:lnTo>
                    <a:pt x="8967596" y="13574"/>
                  </a:lnTo>
                  <a:lnTo>
                    <a:pt x="8962833" y="6509"/>
                  </a:lnTo>
                  <a:lnTo>
                    <a:pt x="8955769" y="1746"/>
                  </a:lnTo>
                  <a:lnTo>
                    <a:pt x="8947073" y="0"/>
                  </a:lnTo>
                  <a:close/>
                </a:path>
                <a:path w="11962130" h="7343775">
                  <a:moveTo>
                    <a:pt x="9036018" y="0"/>
                  </a:moveTo>
                  <a:lnTo>
                    <a:pt x="9027366" y="1746"/>
                  </a:lnTo>
                  <a:lnTo>
                    <a:pt x="9020302" y="6509"/>
                  </a:lnTo>
                  <a:lnTo>
                    <a:pt x="9015539" y="13574"/>
                  </a:lnTo>
                  <a:lnTo>
                    <a:pt x="9013793" y="22225"/>
                  </a:lnTo>
                  <a:lnTo>
                    <a:pt x="9015540" y="30875"/>
                  </a:lnTo>
                  <a:lnTo>
                    <a:pt x="9020307" y="37940"/>
                  </a:lnTo>
                  <a:lnTo>
                    <a:pt x="9027384" y="42703"/>
                  </a:lnTo>
                  <a:lnTo>
                    <a:pt x="9036061" y="44450"/>
                  </a:lnTo>
                  <a:lnTo>
                    <a:pt x="9044712" y="42703"/>
                  </a:lnTo>
                  <a:lnTo>
                    <a:pt x="9051777" y="37940"/>
                  </a:lnTo>
                  <a:lnTo>
                    <a:pt x="9056540" y="30875"/>
                  </a:lnTo>
                  <a:lnTo>
                    <a:pt x="9058286" y="22225"/>
                  </a:lnTo>
                  <a:lnTo>
                    <a:pt x="9056540" y="13574"/>
                  </a:lnTo>
                  <a:lnTo>
                    <a:pt x="9051777" y="6509"/>
                  </a:lnTo>
                  <a:lnTo>
                    <a:pt x="9044712" y="1746"/>
                  </a:lnTo>
                  <a:lnTo>
                    <a:pt x="9036018" y="0"/>
                  </a:lnTo>
                  <a:close/>
                </a:path>
                <a:path w="11962130" h="7343775">
                  <a:moveTo>
                    <a:pt x="9124961" y="0"/>
                  </a:moveTo>
                  <a:lnTo>
                    <a:pt x="9116310" y="1746"/>
                  </a:lnTo>
                  <a:lnTo>
                    <a:pt x="9109245" y="6509"/>
                  </a:lnTo>
                  <a:lnTo>
                    <a:pt x="9104482" y="13574"/>
                  </a:lnTo>
                  <a:lnTo>
                    <a:pt x="9102736" y="22225"/>
                  </a:lnTo>
                  <a:lnTo>
                    <a:pt x="9104483" y="30875"/>
                  </a:lnTo>
                  <a:lnTo>
                    <a:pt x="9109251" y="37940"/>
                  </a:lnTo>
                  <a:lnTo>
                    <a:pt x="9116329" y="42703"/>
                  </a:lnTo>
                  <a:lnTo>
                    <a:pt x="9125005" y="44450"/>
                  </a:lnTo>
                  <a:lnTo>
                    <a:pt x="9133656" y="42703"/>
                  </a:lnTo>
                  <a:lnTo>
                    <a:pt x="9140721" y="37940"/>
                  </a:lnTo>
                  <a:lnTo>
                    <a:pt x="9145484" y="30875"/>
                  </a:lnTo>
                  <a:lnTo>
                    <a:pt x="9147230" y="22225"/>
                  </a:lnTo>
                  <a:lnTo>
                    <a:pt x="9145484" y="13574"/>
                  </a:lnTo>
                  <a:lnTo>
                    <a:pt x="9140721" y="6509"/>
                  </a:lnTo>
                  <a:lnTo>
                    <a:pt x="9133656" y="1746"/>
                  </a:lnTo>
                  <a:lnTo>
                    <a:pt x="9124961" y="0"/>
                  </a:lnTo>
                  <a:close/>
                </a:path>
                <a:path w="11962130" h="7343775">
                  <a:moveTo>
                    <a:pt x="9213905" y="0"/>
                  </a:moveTo>
                  <a:lnTo>
                    <a:pt x="9205254" y="1746"/>
                  </a:lnTo>
                  <a:lnTo>
                    <a:pt x="9198190" y="6509"/>
                  </a:lnTo>
                  <a:lnTo>
                    <a:pt x="9193427" y="13574"/>
                  </a:lnTo>
                  <a:lnTo>
                    <a:pt x="9191680" y="22225"/>
                  </a:lnTo>
                  <a:lnTo>
                    <a:pt x="9193428" y="30875"/>
                  </a:lnTo>
                  <a:lnTo>
                    <a:pt x="9198195" y="37940"/>
                  </a:lnTo>
                  <a:lnTo>
                    <a:pt x="9205273" y="42703"/>
                  </a:lnTo>
                  <a:lnTo>
                    <a:pt x="9213950" y="44450"/>
                  </a:lnTo>
                  <a:lnTo>
                    <a:pt x="9222600" y="42703"/>
                  </a:lnTo>
                  <a:lnTo>
                    <a:pt x="9229663" y="37940"/>
                  </a:lnTo>
                  <a:lnTo>
                    <a:pt x="9234424" y="30875"/>
                  </a:lnTo>
                  <a:lnTo>
                    <a:pt x="9236170" y="22225"/>
                  </a:lnTo>
                  <a:lnTo>
                    <a:pt x="9234424" y="13574"/>
                  </a:lnTo>
                  <a:lnTo>
                    <a:pt x="9229663" y="6509"/>
                  </a:lnTo>
                  <a:lnTo>
                    <a:pt x="9222600" y="1746"/>
                  </a:lnTo>
                  <a:lnTo>
                    <a:pt x="9213905" y="0"/>
                  </a:lnTo>
                  <a:close/>
                </a:path>
                <a:path w="11962130" h="7343775">
                  <a:moveTo>
                    <a:pt x="9302845" y="0"/>
                  </a:moveTo>
                  <a:lnTo>
                    <a:pt x="9294196" y="1746"/>
                  </a:lnTo>
                  <a:lnTo>
                    <a:pt x="9287132" y="6509"/>
                  </a:lnTo>
                  <a:lnTo>
                    <a:pt x="9282367" y="13574"/>
                  </a:lnTo>
                  <a:lnTo>
                    <a:pt x="9280620" y="22225"/>
                  </a:lnTo>
                  <a:lnTo>
                    <a:pt x="9282368" y="30875"/>
                  </a:lnTo>
                  <a:lnTo>
                    <a:pt x="9287138" y="37940"/>
                  </a:lnTo>
                  <a:lnTo>
                    <a:pt x="9294218" y="42703"/>
                  </a:lnTo>
                  <a:lnTo>
                    <a:pt x="9302896" y="44450"/>
                  </a:lnTo>
                  <a:lnTo>
                    <a:pt x="9311544" y="42703"/>
                  </a:lnTo>
                  <a:lnTo>
                    <a:pt x="9318609" y="37940"/>
                  </a:lnTo>
                  <a:lnTo>
                    <a:pt x="9323373" y="30875"/>
                  </a:lnTo>
                  <a:lnTo>
                    <a:pt x="9325121" y="22225"/>
                  </a:lnTo>
                  <a:lnTo>
                    <a:pt x="9323373" y="13574"/>
                  </a:lnTo>
                  <a:lnTo>
                    <a:pt x="9318609" y="6509"/>
                  </a:lnTo>
                  <a:lnTo>
                    <a:pt x="9311544" y="1746"/>
                  </a:lnTo>
                  <a:lnTo>
                    <a:pt x="9302845" y="0"/>
                  </a:lnTo>
                  <a:close/>
                </a:path>
                <a:path w="11962130" h="7343775">
                  <a:moveTo>
                    <a:pt x="9391796" y="0"/>
                  </a:moveTo>
                  <a:lnTo>
                    <a:pt x="9383142" y="1746"/>
                  </a:lnTo>
                  <a:lnTo>
                    <a:pt x="9376078" y="6509"/>
                  </a:lnTo>
                  <a:lnTo>
                    <a:pt x="9371316" y="13574"/>
                  </a:lnTo>
                  <a:lnTo>
                    <a:pt x="9369571" y="22225"/>
                  </a:lnTo>
                  <a:lnTo>
                    <a:pt x="9371317" y="30875"/>
                  </a:lnTo>
                  <a:lnTo>
                    <a:pt x="9376082" y="37940"/>
                  </a:lnTo>
                  <a:lnTo>
                    <a:pt x="9383158" y="42703"/>
                  </a:lnTo>
                  <a:lnTo>
                    <a:pt x="9391834" y="44450"/>
                  </a:lnTo>
                  <a:lnTo>
                    <a:pt x="9400487" y="42703"/>
                  </a:lnTo>
                  <a:lnTo>
                    <a:pt x="9407551" y="37940"/>
                  </a:lnTo>
                  <a:lnTo>
                    <a:pt x="9412313" y="30875"/>
                  </a:lnTo>
                  <a:lnTo>
                    <a:pt x="9414059" y="22225"/>
                  </a:lnTo>
                  <a:lnTo>
                    <a:pt x="9412313" y="13574"/>
                  </a:lnTo>
                  <a:lnTo>
                    <a:pt x="9407551" y="6509"/>
                  </a:lnTo>
                  <a:lnTo>
                    <a:pt x="9400487" y="1746"/>
                  </a:lnTo>
                  <a:lnTo>
                    <a:pt x="9391796" y="0"/>
                  </a:lnTo>
                  <a:close/>
                </a:path>
                <a:path w="11962130" h="7343775">
                  <a:moveTo>
                    <a:pt x="9480734" y="0"/>
                  </a:moveTo>
                  <a:lnTo>
                    <a:pt x="9472085" y="1746"/>
                  </a:lnTo>
                  <a:lnTo>
                    <a:pt x="9465021" y="6509"/>
                  </a:lnTo>
                  <a:lnTo>
                    <a:pt x="9460256" y="13574"/>
                  </a:lnTo>
                  <a:lnTo>
                    <a:pt x="9458509" y="22225"/>
                  </a:lnTo>
                  <a:lnTo>
                    <a:pt x="9460257" y="30875"/>
                  </a:lnTo>
                  <a:lnTo>
                    <a:pt x="9465027" y="37940"/>
                  </a:lnTo>
                  <a:lnTo>
                    <a:pt x="9472107" y="42703"/>
                  </a:lnTo>
                  <a:lnTo>
                    <a:pt x="9480784" y="44450"/>
                  </a:lnTo>
                  <a:lnTo>
                    <a:pt x="9489433" y="42703"/>
                  </a:lnTo>
                  <a:lnTo>
                    <a:pt x="9496498" y="37940"/>
                  </a:lnTo>
                  <a:lnTo>
                    <a:pt x="9501262" y="30875"/>
                  </a:lnTo>
                  <a:lnTo>
                    <a:pt x="9503009" y="22225"/>
                  </a:lnTo>
                  <a:lnTo>
                    <a:pt x="9501262" y="13574"/>
                  </a:lnTo>
                  <a:lnTo>
                    <a:pt x="9496498" y="6509"/>
                  </a:lnTo>
                  <a:lnTo>
                    <a:pt x="9489433" y="1746"/>
                  </a:lnTo>
                  <a:lnTo>
                    <a:pt x="9480734" y="0"/>
                  </a:lnTo>
                  <a:close/>
                </a:path>
                <a:path w="11962130" h="7343775">
                  <a:moveTo>
                    <a:pt x="9569684" y="0"/>
                  </a:moveTo>
                  <a:lnTo>
                    <a:pt x="9561031" y="1746"/>
                  </a:lnTo>
                  <a:lnTo>
                    <a:pt x="9553967" y="6509"/>
                  </a:lnTo>
                  <a:lnTo>
                    <a:pt x="9549205" y="13574"/>
                  </a:lnTo>
                  <a:lnTo>
                    <a:pt x="9547459" y="22225"/>
                  </a:lnTo>
                  <a:lnTo>
                    <a:pt x="9549206" y="30875"/>
                  </a:lnTo>
                  <a:lnTo>
                    <a:pt x="9553971" y="37940"/>
                  </a:lnTo>
                  <a:lnTo>
                    <a:pt x="9561047" y="42703"/>
                  </a:lnTo>
                  <a:lnTo>
                    <a:pt x="9569723" y="44450"/>
                  </a:lnTo>
                  <a:lnTo>
                    <a:pt x="9578376" y="42703"/>
                  </a:lnTo>
                  <a:lnTo>
                    <a:pt x="9585440" y="37940"/>
                  </a:lnTo>
                  <a:lnTo>
                    <a:pt x="9590202" y="30875"/>
                  </a:lnTo>
                  <a:lnTo>
                    <a:pt x="9591948" y="22225"/>
                  </a:lnTo>
                  <a:lnTo>
                    <a:pt x="9590202" y="13574"/>
                  </a:lnTo>
                  <a:lnTo>
                    <a:pt x="9585440" y="6509"/>
                  </a:lnTo>
                  <a:lnTo>
                    <a:pt x="9578376" y="1746"/>
                  </a:lnTo>
                  <a:lnTo>
                    <a:pt x="9569684" y="0"/>
                  </a:lnTo>
                  <a:close/>
                </a:path>
                <a:path w="11962130" h="7343775">
                  <a:moveTo>
                    <a:pt x="9658635" y="0"/>
                  </a:moveTo>
                  <a:lnTo>
                    <a:pt x="9649982" y="1746"/>
                  </a:lnTo>
                  <a:lnTo>
                    <a:pt x="9642917" y="6509"/>
                  </a:lnTo>
                  <a:lnTo>
                    <a:pt x="9638156" y="13574"/>
                  </a:lnTo>
                  <a:lnTo>
                    <a:pt x="9636410" y="22225"/>
                  </a:lnTo>
                  <a:lnTo>
                    <a:pt x="9638156" y="30875"/>
                  </a:lnTo>
                  <a:lnTo>
                    <a:pt x="9642922" y="37940"/>
                  </a:lnTo>
                  <a:lnTo>
                    <a:pt x="9649998" y="42703"/>
                  </a:lnTo>
                  <a:lnTo>
                    <a:pt x="9658673" y="44450"/>
                  </a:lnTo>
                  <a:lnTo>
                    <a:pt x="9667327" y="42703"/>
                  </a:lnTo>
                  <a:lnTo>
                    <a:pt x="9674391" y="37940"/>
                  </a:lnTo>
                  <a:lnTo>
                    <a:pt x="9679153" y="30875"/>
                  </a:lnTo>
                  <a:lnTo>
                    <a:pt x="9680898" y="22225"/>
                  </a:lnTo>
                  <a:lnTo>
                    <a:pt x="9679153" y="13574"/>
                  </a:lnTo>
                  <a:lnTo>
                    <a:pt x="9674391" y="6509"/>
                  </a:lnTo>
                  <a:lnTo>
                    <a:pt x="9667327" y="1746"/>
                  </a:lnTo>
                  <a:lnTo>
                    <a:pt x="9658635" y="0"/>
                  </a:lnTo>
                  <a:close/>
                </a:path>
                <a:path w="11962130" h="7343775">
                  <a:moveTo>
                    <a:pt x="9747573" y="0"/>
                  </a:moveTo>
                  <a:lnTo>
                    <a:pt x="9738925" y="1746"/>
                  </a:lnTo>
                  <a:lnTo>
                    <a:pt x="9731860" y="6509"/>
                  </a:lnTo>
                  <a:lnTo>
                    <a:pt x="9727096" y="13574"/>
                  </a:lnTo>
                  <a:lnTo>
                    <a:pt x="9725348" y="22225"/>
                  </a:lnTo>
                  <a:lnTo>
                    <a:pt x="9727097" y="30875"/>
                  </a:lnTo>
                  <a:lnTo>
                    <a:pt x="9731867" y="37940"/>
                  </a:lnTo>
                  <a:lnTo>
                    <a:pt x="9738946" y="42703"/>
                  </a:lnTo>
                  <a:lnTo>
                    <a:pt x="9747624" y="44450"/>
                  </a:lnTo>
                  <a:lnTo>
                    <a:pt x="9756272" y="42703"/>
                  </a:lnTo>
                  <a:lnTo>
                    <a:pt x="9763337" y="37940"/>
                  </a:lnTo>
                  <a:lnTo>
                    <a:pt x="9768102" y="30875"/>
                  </a:lnTo>
                  <a:lnTo>
                    <a:pt x="9769849" y="22225"/>
                  </a:lnTo>
                  <a:lnTo>
                    <a:pt x="9768102" y="13574"/>
                  </a:lnTo>
                  <a:lnTo>
                    <a:pt x="9763337" y="6509"/>
                  </a:lnTo>
                  <a:lnTo>
                    <a:pt x="9756272" y="1746"/>
                  </a:lnTo>
                  <a:lnTo>
                    <a:pt x="9747573" y="0"/>
                  </a:lnTo>
                  <a:close/>
                </a:path>
                <a:path w="11962130" h="7343775">
                  <a:moveTo>
                    <a:pt x="9836524" y="0"/>
                  </a:moveTo>
                  <a:lnTo>
                    <a:pt x="9827870" y="1746"/>
                  </a:lnTo>
                  <a:lnTo>
                    <a:pt x="9820806" y="6509"/>
                  </a:lnTo>
                  <a:lnTo>
                    <a:pt x="9816045" y="13574"/>
                  </a:lnTo>
                  <a:lnTo>
                    <a:pt x="9814299" y="22225"/>
                  </a:lnTo>
                  <a:lnTo>
                    <a:pt x="9816045" y="30875"/>
                  </a:lnTo>
                  <a:lnTo>
                    <a:pt x="9820811" y="37940"/>
                  </a:lnTo>
                  <a:lnTo>
                    <a:pt x="9827887" y="42703"/>
                  </a:lnTo>
                  <a:lnTo>
                    <a:pt x="9836562" y="44450"/>
                  </a:lnTo>
                  <a:lnTo>
                    <a:pt x="9845216" y="42703"/>
                  </a:lnTo>
                  <a:lnTo>
                    <a:pt x="9852280" y="37940"/>
                  </a:lnTo>
                  <a:lnTo>
                    <a:pt x="9857042" y="30875"/>
                  </a:lnTo>
                  <a:lnTo>
                    <a:pt x="9858787" y="22225"/>
                  </a:lnTo>
                  <a:lnTo>
                    <a:pt x="9857042" y="13574"/>
                  </a:lnTo>
                  <a:lnTo>
                    <a:pt x="9852280" y="6509"/>
                  </a:lnTo>
                  <a:lnTo>
                    <a:pt x="9845216" y="1746"/>
                  </a:lnTo>
                  <a:lnTo>
                    <a:pt x="9836524" y="0"/>
                  </a:lnTo>
                  <a:close/>
                </a:path>
                <a:path w="11962130" h="7343775">
                  <a:moveTo>
                    <a:pt x="9925462" y="0"/>
                  </a:moveTo>
                  <a:lnTo>
                    <a:pt x="9916814" y="1746"/>
                  </a:lnTo>
                  <a:lnTo>
                    <a:pt x="9909749" y="6509"/>
                  </a:lnTo>
                  <a:lnTo>
                    <a:pt x="9904985" y="13574"/>
                  </a:lnTo>
                  <a:lnTo>
                    <a:pt x="9903237" y="22225"/>
                  </a:lnTo>
                  <a:lnTo>
                    <a:pt x="9904985" y="30875"/>
                  </a:lnTo>
                  <a:lnTo>
                    <a:pt x="9909756" y="37940"/>
                  </a:lnTo>
                  <a:lnTo>
                    <a:pt x="9916835" y="42703"/>
                  </a:lnTo>
                  <a:lnTo>
                    <a:pt x="9925513" y="44450"/>
                  </a:lnTo>
                  <a:lnTo>
                    <a:pt x="9934161" y="42703"/>
                  </a:lnTo>
                  <a:lnTo>
                    <a:pt x="9941226" y="37940"/>
                  </a:lnTo>
                  <a:lnTo>
                    <a:pt x="9945991" y="30875"/>
                  </a:lnTo>
                  <a:lnTo>
                    <a:pt x="9947738" y="22225"/>
                  </a:lnTo>
                  <a:lnTo>
                    <a:pt x="9945991" y="13574"/>
                  </a:lnTo>
                  <a:lnTo>
                    <a:pt x="9941226" y="6509"/>
                  </a:lnTo>
                  <a:lnTo>
                    <a:pt x="9934161" y="1746"/>
                  </a:lnTo>
                  <a:lnTo>
                    <a:pt x="9925462" y="0"/>
                  </a:lnTo>
                  <a:close/>
                </a:path>
                <a:path w="11962130" h="7343775">
                  <a:moveTo>
                    <a:pt x="10014413" y="0"/>
                  </a:moveTo>
                  <a:lnTo>
                    <a:pt x="10005759" y="1746"/>
                  </a:lnTo>
                  <a:lnTo>
                    <a:pt x="9998695" y="6509"/>
                  </a:lnTo>
                  <a:lnTo>
                    <a:pt x="9993934" y="13574"/>
                  </a:lnTo>
                  <a:lnTo>
                    <a:pt x="9992188" y="22225"/>
                  </a:lnTo>
                  <a:lnTo>
                    <a:pt x="9993934" y="30875"/>
                  </a:lnTo>
                  <a:lnTo>
                    <a:pt x="9998700" y="37940"/>
                  </a:lnTo>
                  <a:lnTo>
                    <a:pt x="10005775" y="42703"/>
                  </a:lnTo>
                  <a:lnTo>
                    <a:pt x="10014451" y="44450"/>
                  </a:lnTo>
                  <a:lnTo>
                    <a:pt x="10023105" y="42703"/>
                  </a:lnTo>
                  <a:lnTo>
                    <a:pt x="10030169" y="37940"/>
                  </a:lnTo>
                  <a:lnTo>
                    <a:pt x="10034930" y="30875"/>
                  </a:lnTo>
                  <a:lnTo>
                    <a:pt x="10036676" y="22225"/>
                  </a:lnTo>
                  <a:lnTo>
                    <a:pt x="10034930" y="13574"/>
                  </a:lnTo>
                  <a:lnTo>
                    <a:pt x="10030169" y="6509"/>
                  </a:lnTo>
                  <a:lnTo>
                    <a:pt x="10023105" y="1746"/>
                  </a:lnTo>
                  <a:lnTo>
                    <a:pt x="10014413" y="0"/>
                  </a:lnTo>
                  <a:close/>
                </a:path>
                <a:path w="11962130" h="7343775">
                  <a:moveTo>
                    <a:pt x="10103351" y="0"/>
                  </a:moveTo>
                  <a:lnTo>
                    <a:pt x="10094703" y="1746"/>
                  </a:lnTo>
                  <a:lnTo>
                    <a:pt x="10087638" y="6509"/>
                  </a:lnTo>
                  <a:lnTo>
                    <a:pt x="10082874" y="13574"/>
                  </a:lnTo>
                  <a:lnTo>
                    <a:pt x="10081126" y="22225"/>
                  </a:lnTo>
                  <a:lnTo>
                    <a:pt x="10082874" y="30875"/>
                  </a:lnTo>
                  <a:lnTo>
                    <a:pt x="10087644" y="37940"/>
                  </a:lnTo>
                  <a:lnTo>
                    <a:pt x="10094724" y="42703"/>
                  </a:lnTo>
                  <a:lnTo>
                    <a:pt x="10103402" y="44450"/>
                  </a:lnTo>
                  <a:lnTo>
                    <a:pt x="10112050" y="42703"/>
                  </a:lnTo>
                  <a:lnTo>
                    <a:pt x="10119115" y="37940"/>
                  </a:lnTo>
                  <a:lnTo>
                    <a:pt x="10123880" y="30875"/>
                  </a:lnTo>
                  <a:lnTo>
                    <a:pt x="10125627" y="22225"/>
                  </a:lnTo>
                  <a:lnTo>
                    <a:pt x="10123880" y="13574"/>
                  </a:lnTo>
                  <a:lnTo>
                    <a:pt x="10119115" y="6509"/>
                  </a:lnTo>
                  <a:lnTo>
                    <a:pt x="10112050" y="1746"/>
                  </a:lnTo>
                  <a:lnTo>
                    <a:pt x="10103351" y="0"/>
                  </a:lnTo>
                  <a:close/>
                </a:path>
                <a:path w="11962130" h="7343775">
                  <a:moveTo>
                    <a:pt x="10193140" y="808"/>
                  </a:moveTo>
                  <a:lnTo>
                    <a:pt x="10184429" y="2223"/>
                  </a:lnTo>
                  <a:lnTo>
                    <a:pt x="10177189" y="6711"/>
                  </a:lnTo>
                  <a:lnTo>
                    <a:pt x="10172159" y="13588"/>
                  </a:lnTo>
                  <a:lnTo>
                    <a:pt x="10170077" y="22166"/>
                  </a:lnTo>
                  <a:lnTo>
                    <a:pt x="10171492" y="30878"/>
                  </a:lnTo>
                  <a:lnTo>
                    <a:pt x="10175987" y="38120"/>
                  </a:lnTo>
                  <a:lnTo>
                    <a:pt x="10182880" y="43150"/>
                  </a:lnTo>
                  <a:lnTo>
                    <a:pt x="10191489" y="45228"/>
                  </a:lnTo>
                  <a:lnTo>
                    <a:pt x="10200195" y="43815"/>
                  </a:lnTo>
                  <a:lnTo>
                    <a:pt x="10207434" y="39326"/>
                  </a:lnTo>
                  <a:lnTo>
                    <a:pt x="10212463" y="32449"/>
                  </a:lnTo>
                  <a:lnTo>
                    <a:pt x="10214540" y="23872"/>
                  </a:lnTo>
                  <a:lnTo>
                    <a:pt x="10213126" y="15160"/>
                  </a:lnTo>
                  <a:lnTo>
                    <a:pt x="10208637" y="7918"/>
                  </a:lnTo>
                  <a:lnTo>
                    <a:pt x="10201763" y="2888"/>
                  </a:lnTo>
                  <a:lnTo>
                    <a:pt x="10193140" y="808"/>
                  </a:lnTo>
                  <a:close/>
                </a:path>
                <a:path w="11962130" h="7343775">
                  <a:moveTo>
                    <a:pt x="10283082" y="5533"/>
                  </a:moveTo>
                  <a:lnTo>
                    <a:pt x="10274307" y="6503"/>
                  </a:lnTo>
                  <a:lnTo>
                    <a:pt x="10266846" y="10618"/>
                  </a:lnTo>
                  <a:lnTo>
                    <a:pt x="10261473" y="17231"/>
                  </a:lnTo>
                  <a:lnTo>
                    <a:pt x="10258964" y="25692"/>
                  </a:lnTo>
                  <a:lnTo>
                    <a:pt x="10259935" y="34464"/>
                  </a:lnTo>
                  <a:lnTo>
                    <a:pt x="10264057" y="41925"/>
                  </a:lnTo>
                  <a:lnTo>
                    <a:pt x="10270684" y="47299"/>
                  </a:lnTo>
                  <a:lnTo>
                    <a:pt x="10279170" y="49810"/>
                  </a:lnTo>
                  <a:lnTo>
                    <a:pt x="10287944" y="48841"/>
                  </a:lnTo>
                  <a:lnTo>
                    <a:pt x="10295405" y="44726"/>
                  </a:lnTo>
                  <a:lnTo>
                    <a:pt x="10300778" y="38113"/>
                  </a:lnTo>
                  <a:lnTo>
                    <a:pt x="10303287" y="29651"/>
                  </a:lnTo>
                  <a:lnTo>
                    <a:pt x="10302317" y="20880"/>
                  </a:lnTo>
                  <a:lnTo>
                    <a:pt x="10298201" y="13420"/>
                  </a:lnTo>
                  <a:lnTo>
                    <a:pt x="10291589" y="8047"/>
                  </a:lnTo>
                  <a:lnTo>
                    <a:pt x="10283082" y="5533"/>
                  </a:lnTo>
                  <a:close/>
                </a:path>
                <a:path w="11962130" h="7343775">
                  <a:moveTo>
                    <a:pt x="10372324" y="15201"/>
                  </a:moveTo>
                  <a:lnTo>
                    <a:pt x="10363521" y="15841"/>
                  </a:lnTo>
                  <a:lnTo>
                    <a:pt x="10355911" y="19674"/>
                  </a:lnTo>
                  <a:lnTo>
                    <a:pt x="10350295" y="26080"/>
                  </a:lnTo>
                  <a:lnTo>
                    <a:pt x="10347471" y="34441"/>
                  </a:lnTo>
                  <a:lnTo>
                    <a:pt x="10348111" y="43243"/>
                  </a:lnTo>
                  <a:lnTo>
                    <a:pt x="10351947" y="50854"/>
                  </a:lnTo>
                  <a:lnTo>
                    <a:pt x="10358365" y="56472"/>
                  </a:lnTo>
                  <a:lnTo>
                    <a:pt x="10366749" y="59301"/>
                  </a:lnTo>
                  <a:lnTo>
                    <a:pt x="10375553" y="58661"/>
                  </a:lnTo>
                  <a:lnTo>
                    <a:pt x="10383162" y="54829"/>
                  </a:lnTo>
                  <a:lnTo>
                    <a:pt x="10388779" y="48423"/>
                  </a:lnTo>
                  <a:lnTo>
                    <a:pt x="10391603" y="40062"/>
                  </a:lnTo>
                  <a:lnTo>
                    <a:pt x="10390963" y="31260"/>
                  </a:lnTo>
                  <a:lnTo>
                    <a:pt x="10387131" y="23650"/>
                  </a:lnTo>
                  <a:lnTo>
                    <a:pt x="10380725" y="18033"/>
                  </a:lnTo>
                  <a:lnTo>
                    <a:pt x="10372324" y="15201"/>
                  </a:lnTo>
                  <a:close/>
                </a:path>
                <a:path w="11962130" h="7343775">
                  <a:moveTo>
                    <a:pt x="10461301" y="28751"/>
                  </a:moveTo>
                  <a:lnTo>
                    <a:pt x="10452481" y="28958"/>
                  </a:lnTo>
                  <a:lnTo>
                    <a:pt x="10444692" y="32412"/>
                  </a:lnTo>
                  <a:lnTo>
                    <a:pt x="10438766" y="38535"/>
                  </a:lnTo>
                  <a:lnTo>
                    <a:pt x="10435532" y="46747"/>
                  </a:lnTo>
                  <a:lnTo>
                    <a:pt x="10435716" y="54528"/>
                  </a:lnTo>
                  <a:lnTo>
                    <a:pt x="10435741" y="55570"/>
                  </a:lnTo>
                  <a:lnTo>
                    <a:pt x="10439203" y="63360"/>
                  </a:lnTo>
                  <a:lnTo>
                    <a:pt x="10445341" y="69287"/>
                  </a:lnTo>
                  <a:lnTo>
                    <a:pt x="10453579" y="72524"/>
                  </a:lnTo>
                  <a:lnTo>
                    <a:pt x="10462399" y="72317"/>
                  </a:lnTo>
                  <a:lnTo>
                    <a:pt x="10470187" y="68863"/>
                  </a:lnTo>
                  <a:lnTo>
                    <a:pt x="10476114" y="62740"/>
                  </a:lnTo>
                  <a:lnTo>
                    <a:pt x="10479347" y="54528"/>
                  </a:lnTo>
                  <a:lnTo>
                    <a:pt x="10479164" y="46747"/>
                  </a:lnTo>
                  <a:lnTo>
                    <a:pt x="10479139" y="45705"/>
                  </a:lnTo>
                  <a:lnTo>
                    <a:pt x="10475683" y="37916"/>
                  </a:lnTo>
                  <a:lnTo>
                    <a:pt x="10469560" y="31991"/>
                  </a:lnTo>
                  <a:lnTo>
                    <a:pt x="10461301" y="28751"/>
                  </a:lnTo>
                  <a:close/>
                </a:path>
                <a:path w="11962130" h="7343775">
                  <a:moveTo>
                    <a:pt x="10540759" y="46457"/>
                  </a:moveTo>
                  <a:lnTo>
                    <a:pt x="10532800" y="49497"/>
                  </a:lnTo>
                  <a:lnTo>
                    <a:pt x="10526563" y="55300"/>
                  </a:lnTo>
                  <a:lnTo>
                    <a:pt x="10522908" y="63331"/>
                  </a:lnTo>
                  <a:lnTo>
                    <a:pt x="10522649" y="72152"/>
                  </a:lnTo>
                  <a:lnTo>
                    <a:pt x="10525690" y="80113"/>
                  </a:lnTo>
                  <a:lnTo>
                    <a:pt x="10531502" y="86354"/>
                  </a:lnTo>
                  <a:lnTo>
                    <a:pt x="10539558" y="90020"/>
                  </a:lnTo>
                  <a:lnTo>
                    <a:pt x="10548383" y="90278"/>
                  </a:lnTo>
                  <a:lnTo>
                    <a:pt x="10556343" y="87238"/>
                  </a:lnTo>
                  <a:lnTo>
                    <a:pt x="10562581" y="81436"/>
                  </a:lnTo>
                  <a:lnTo>
                    <a:pt x="10566241" y="73406"/>
                  </a:lnTo>
                  <a:lnTo>
                    <a:pt x="10566499" y="64584"/>
                  </a:lnTo>
                  <a:lnTo>
                    <a:pt x="10563459" y="56624"/>
                  </a:lnTo>
                  <a:lnTo>
                    <a:pt x="10557658" y="50385"/>
                  </a:lnTo>
                  <a:lnTo>
                    <a:pt x="10549578" y="46715"/>
                  </a:lnTo>
                  <a:lnTo>
                    <a:pt x="10540759" y="46457"/>
                  </a:lnTo>
                  <a:close/>
                </a:path>
                <a:path w="11962130" h="7343775">
                  <a:moveTo>
                    <a:pt x="10627927" y="68346"/>
                  </a:moveTo>
                  <a:lnTo>
                    <a:pt x="10619835" y="71010"/>
                  </a:lnTo>
                  <a:lnTo>
                    <a:pt x="10613334" y="76515"/>
                  </a:lnTo>
                  <a:lnTo>
                    <a:pt x="10609306" y="84366"/>
                  </a:lnTo>
                  <a:lnTo>
                    <a:pt x="10608634" y="93166"/>
                  </a:lnTo>
                  <a:lnTo>
                    <a:pt x="10611302" y="101260"/>
                  </a:lnTo>
                  <a:lnTo>
                    <a:pt x="10616820" y="107767"/>
                  </a:lnTo>
                  <a:lnTo>
                    <a:pt x="10624699" y="111805"/>
                  </a:lnTo>
                  <a:lnTo>
                    <a:pt x="10633498" y="112475"/>
                  </a:lnTo>
                  <a:lnTo>
                    <a:pt x="10641590" y="109811"/>
                  </a:lnTo>
                  <a:lnTo>
                    <a:pt x="10648091" y="104307"/>
                  </a:lnTo>
                  <a:lnTo>
                    <a:pt x="10652118" y="96456"/>
                  </a:lnTo>
                  <a:lnTo>
                    <a:pt x="10652791" y="87655"/>
                  </a:lnTo>
                  <a:lnTo>
                    <a:pt x="10650129" y="79562"/>
                  </a:lnTo>
                  <a:lnTo>
                    <a:pt x="10644626" y="73059"/>
                  </a:lnTo>
                  <a:lnTo>
                    <a:pt x="10636726" y="69015"/>
                  </a:lnTo>
                  <a:lnTo>
                    <a:pt x="10627927" y="68346"/>
                  </a:lnTo>
                  <a:close/>
                </a:path>
                <a:path w="11962130" h="7343775">
                  <a:moveTo>
                    <a:pt x="10714016" y="94538"/>
                  </a:moveTo>
                  <a:lnTo>
                    <a:pt x="10705796" y="96779"/>
                  </a:lnTo>
                  <a:lnTo>
                    <a:pt x="10699017" y="101939"/>
                  </a:lnTo>
                  <a:lnTo>
                    <a:pt x="10694587" y="109570"/>
                  </a:lnTo>
                  <a:lnTo>
                    <a:pt x="10693458" y="118323"/>
                  </a:lnTo>
                  <a:lnTo>
                    <a:pt x="10695701" y="126545"/>
                  </a:lnTo>
                  <a:lnTo>
                    <a:pt x="10700873" y="133330"/>
                  </a:lnTo>
                  <a:lnTo>
                    <a:pt x="10708532" y="137772"/>
                  </a:lnTo>
                  <a:lnTo>
                    <a:pt x="10717284" y="138897"/>
                  </a:lnTo>
                  <a:lnTo>
                    <a:pt x="10725504" y="136656"/>
                  </a:lnTo>
                  <a:lnTo>
                    <a:pt x="10732283" y="131497"/>
                  </a:lnTo>
                  <a:lnTo>
                    <a:pt x="10736713" y="123865"/>
                  </a:lnTo>
                  <a:lnTo>
                    <a:pt x="10737842" y="115112"/>
                  </a:lnTo>
                  <a:lnTo>
                    <a:pt x="10735603" y="106892"/>
                  </a:lnTo>
                  <a:lnTo>
                    <a:pt x="10730442" y="100111"/>
                  </a:lnTo>
                  <a:lnTo>
                    <a:pt x="10722768" y="95664"/>
                  </a:lnTo>
                  <a:lnTo>
                    <a:pt x="10714016" y="94538"/>
                  </a:lnTo>
                  <a:close/>
                </a:path>
                <a:path w="11962130" h="7343775">
                  <a:moveTo>
                    <a:pt x="10798679" y="124989"/>
                  </a:moveTo>
                  <a:lnTo>
                    <a:pt x="10790353" y="126805"/>
                  </a:lnTo>
                  <a:lnTo>
                    <a:pt x="10783315" y="131609"/>
                  </a:lnTo>
                  <a:lnTo>
                    <a:pt x="10778496" y="139002"/>
                  </a:lnTo>
                  <a:lnTo>
                    <a:pt x="10776925" y="147687"/>
                  </a:lnTo>
                  <a:lnTo>
                    <a:pt x="10778622" y="155444"/>
                  </a:lnTo>
                  <a:lnTo>
                    <a:pt x="10778747" y="156013"/>
                  </a:lnTo>
                  <a:lnTo>
                    <a:pt x="10783564" y="163054"/>
                  </a:lnTo>
                  <a:lnTo>
                    <a:pt x="10790980" y="167883"/>
                  </a:lnTo>
                  <a:lnTo>
                    <a:pt x="10799664" y="169457"/>
                  </a:lnTo>
                  <a:lnTo>
                    <a:pt x="10807990" y="167641"/>
                  </a:lnTo>
                  <a:lnTo>
                    <a:pt x="10815028" y="162837"/>
                  </a:lnTo>
                  <a:lnTo>
                    <a:pt x="10819847" y="155444"/>
                  </a:lnTo>
                  <a:lnTo>
                    <a:pt x="10821419" y="146760"/>
                  </a:lnTo>
                  <a:lnTo>
                    <a:pt x="10819725" y="139002"/>
                  </a:lnTo>
                  <a:lnTo>
                    <a:pt x="10819601" y="138435"/>
                  </a:lnTo>
                  <a:lnTo>
                    <a:pt x="10814795" y="131399"/>
                  </a:lnTo>
                  <a:lnTo>
                    <a:pt x="10807363" y="126563"/>
                  </a:lnTo>
                  <a:lnTo>
                    <a:pt x="10798679" y="124989"/>
                  </a:lnTo>
                  <a:close/>
                </a:path>
                <a:path w="11962130" h="7343775">
                  <a:moveTo>
                    <a:pt x="10881501" y="159612"/>
                  </a:moveTo>
                  <a:lnTo>
                    <a:pt x="10873106" y="161080"/>
                  </a:lnTo>
                  <a:lnTo>
                    <a:pt x="10865876" y="165587"/>
                  </a:lnTo>
                  <a:lnTo>
                    <a:pt x="10860754" y="172774"/>
                  </a:lnTo>
                  <a:lnTo>
                    <a:pt x="10858823" y="181386"/>
                  </a:lnTo>
                  <a:lnTo>
                    <a:pt x="10860297" y="189781"/>
                  </a:lnTo>
                  <a:lnTo>
                    <a:pt x="10864819" y="197016"/>
                  </a:lnTo>
                  <a:lnTo>
                    <a:pt x="10872031" y="202149"/>
                  </a:lnTo>
                  <a:lnTo>
                    <a:pt x="10880639" y="204082"/>
                  </a:lnTo>
                  <a:lnTo>
                    <a:pt x="10889030" y="202614"/>
                  </a:lnTo>
                  <a:lnTo>
                    <a:pt x="10896259" y="198107"/>
                  </a:lnTo>
                  <a:lnTo>
                    <a:pt x="10901381" y="190920"/>
                  </a:lnTo>
                  <a:lnTo>
                    <a:pt x="10903315" y="182309"/>
                  </a:lnTo>
                  <a:lnTo>
                    <a:pt x="10901849" y="173916"/>
                  </a:lnTo>
                  <a:lnTo>
                    <a:pt x="10897343" y="166686"/>
                  </a:lnTo>
                  <a:lnTo>
                    <a:pt x="10890116" y="161545"/>
                  </a:lnTo>
                  <a:lnTo>
                    <a:pt x="10881501" y="159612"/>
                  </a:lnTo>
                  <a:close/>
                </a:path>
                <a:path w="11962130" h="7343775">
                  <a:moveTo>
                    <a:pt x="10962668" y="198309"/>
                  </a:moveTo>
                  <a:lnTo>
                    <a:pt x="10954210" y="199365"/>
                  </a:lnTo>
                  <a:lnTo>
                    <a:pt x="10946766" y="203514"/>
                  </a:lnTo>
                  <a:lnTo>
                    <a:pt x="10941297" y="210442"/>
                  </a:lnTo>
                  <a:lnTo>
                    <a:pt x="10938952" y="218949"/>
                  </a:lnTo>
                  <a:lnTo>
                    <a:pt x="10940016" y="227406"/>
                  </a:lnTo>
                  <a:lnTo>
                    <a:pt x="10944178" y="234853"/>
                  </a:lnTo>
                  <a:lnTo>
                    <a:pt x="10951127" y="240333"/>
                  </a:lnTo>
                  <a:lnTo>
                    <a:pt x="10959632" y="242685"/>
                  </a:lnTo>
                  <a:lnTo>
                    <a:pt x="10968086" y="241628"/>
                  </a:lnTo>
                  <a:lnTo>
                    <a:pt x="10975528" y="237479"/>
                  </a:lnTo>
                  <a:lnTo>
                    <a:pt x="10980997" y="230551"/>
                  </a:lnTo>
                  <a:lnTo>
                    <a:pt x="10983350" y="222045"/>
                  </a:lnTo>
                  <a:lnTo>
                    <a:pt x="10982294" y="213590"/>
                  </a:lnTo>
                  <a:lnTo>
                    <a:pt x="10978145" y="206149"/>
                  </a:lnTo>
                  <a:lnTo>
                    <a:pt x="10971180" y="200661"/>
                  </a:lnTo>
                  <a:lnTo>
                    <a:pt x="10962668" y="198309"/>
                  </a:lnTo>
                  <a:close/>
                </a:path>
                <a:path w="11962130" h="7343775">
                  <a:moveTo>
                    <a:pt x="11041791" y="240978"/>
                  </a:moveTo>
                  <a:lnTo>
                    <a:pt x="11033294" y="241630"/>
                  </a:lnTo>
                  <a:lnTo>
                    <a:pt x="11025662" y="245420"/>
                  </a:lnTo>
                  <a:lnTo>
                    <a:pt x="11019872" y="252079"/>
                  </a:lnTo>
                  <a:lnTo>
                    <a:pt x="11017121" y="260464"/>
                  </a:lnTo>
                  <a:lnTo>
                    <a:pt x="11017777" y="268962"/>
                  </a:lnTo>
                  <a:lnTo>
                    <a:pt x="11021576" y="276599"/>
                  </a:lnTo>
                  <a:lnTo>
                    <a:pt x="11028254" y="282404"/>
                  </a:lnTo>
                  <a:lnTo>
                    <a:pt x="11036643" y="285159"/>
                  </a:lnTo>
                  <a:lnTo>
                    <a:pt x="11045139" y="284507"/>
                  </a:lnTo>
                  <a:lnTo>
                    <a:pt x="11052768" y="280717"/>
                  </a:lnTo>
                  <a:lnTo>
                    <a:pt x="11058556" y="274058"/>
                  </a:lnTo>
                  <a:lnTo>
                    <a:pt x="11061314" y="265673"/>
                  </a:lnTo>
                  <a:lnTo>
                    <a:pt x="11060661" y="257178"/>
                  </a:lnTo>
                  <a:lnTo>
                    <a:pt x="11056870" y="249547"/>
                  </a:lnTo>
                  <a:lnTo>
                    <a:pt x="11050174" y="243733"/>
                  </a:lnTo>
                  <a:lnTo>
                    <a:pt x="11041791" y="240978"/>
                  </a:lnTo>
                  <a:close/>
                </a:path>
                <a:path w="11962130" h="7343775">
                  <a:moveTo>
                    <a:pt x="11118952" y="287549"/>
                  </a:moveTo>
                  <a:lnTo>
                    <a:pt x="11110431" y="287700"/>
                  </a:lnTo>
                  <a:lnTo>
                    <a:pt x="11102589" y="291035"/>
                  </a:lnTo>
                  <a:lnTo>
                    <a:pt x="11096415" y="297342"/>
                  </a:lnTo>
                  <a:lnTo>
                    <a:pt x="11093173" y="305551"/>
                  </a:lnTo>
                  <a:lnTo>
                    <a:pt x="11093316" y="313347"/>
                  </a:lnTo>
                  <a:lnTo>
                    <a:pt x="11093329" y="314073"/>
                  </a:lnTo>
                  <a:lnTo>
                    <a:pt x="11096676" y="321920"/>
                  </a:lnTo>
                  <a:lnTo>
                    <a:pt x="11103006" y="328107"/>
                  </a:lnTo>
                  <a:lnTo>
                    <a:pt x="11111214" y="331349"/>
                  </a:lnTo>
                  <a:lnTo>
                    <a:pt x="11119731" y="331198"/>
                  </a:lnTo>
                  <a:lnTo>
                    <a:pt x="11127568" y="327863"/>
                  </a:lnTo>
                  <a:lnTo>
                    <a:pt x="11133740" y="321556"/>
                  </a:lnTo>
                  <a:lnTo>
                    <a:pt x="11136983" y="313347"/>
                  </a:lnTo>
                  <a:lnTo>
                    <a:pt x="11136844" y="305551"/>
                  </a:lnTo>
                  <a:lnTo>
                    <a:pt x="11136831" y="304828"/>
                  </a:lnTo>
                  <a:lnTo>
                    <a:pt x="11133496" y="296988"/>
                  </a:lnTo>
                  <a:lnTo>
                    <a:pt x="11127162" y="290791"/>
                  </a:lnTo>
                  <a:lnTo>
                    <a:pt x="11118952" y="287549"/>
                  </a:lnTo>
                  <a:close/>
                </a:path>
                <a:path w="11962130" h="7343775">
                  <a:moveTo>
                    <a:pt x="11184902" y="337578"/>
                  </a:moveTo>
                  <a:lnTo>
                    <a:pt x="11176920" y="340553"/>
                  </a:lnTo>
                  <a:lnTo>
                    <a:pt x="11170469" y="346574"/>
                  </a:lnTo>
                  <a:lnTo>
                    <a:pt x="11166858" y="354626"/>
                  </a:lnTo>
                  <a:lnTo>
                    <a:pt x="11166625" y="363146"/>
                  </a:lnTo>
                  <a:lnTo>
                    <a:pt x="11169610" y="371138"/>
                  </a:lnTo>
                  <a:lnTo>
                    <a:pt x="11175650" y="377606"/>
                  </a:lnTo>
                  <a:lnTo>
                    <a:pt x="11183702" y="381218"/>
                  </a:lnTo>
                  <a:lnTo>
                    <a:pt x="11192219" y="381454"/>
                  </a:lnTo>
                  <a:lnTo>
                    <a:pt x="11200205" y="378479"/>
                  </a:lnTo>
                  <a:lnTo>
                    <a:pt x="11206664" y="372459"/>
                  </a:lnTo>
                  <a:lnTo>
                    <a:pt x="11210273" y="364406"/>
                  </a:lnTo>
                  <a:lnTo>
                    <a:pt x="11210505" y="355890"/>
                  </a:lnTo>
                  <a:lnTo>
                    <a:pt x="11207528" y="347906"/>
                  </a:lnTo>
                  <a:lnTo>
                    <a:pt x="11201469" y="341426"/>
                  </a:lnTo>
                  <a:lnTo>
                    <a:pt x="11193418" y="337814"/>
                  </a:lnTo>
                  <a:lnTo>
                    <a:pt x="11184902" y="337578"/>
                  </a:lnTo>
                  <a:close/>
                </a:path>
                <a:path w="11962130" h="7343775">
                  <a:moveTo>
                    <a:pt x="11256821" y="391062"/>
                  </a:moveTo>
                  <a:lnTo>
                    <a:pt x="11248712" y="393679"/>
                  </a:lnTo>
                  <a:lnTo>
                    <a:pt x="11241995" y="399406"/>
                  </a:lnTo>
                  <a:lnTo>
                    <a:pt x="11238027" y="407290"/>
                  </a:lnTo>
                  <a:lnTo>
                    <a:pt x="11237417" y="415791"/>
                  </a:lnTo>
                  <a:lnTo>
                    <a:pt x="11240045" y="423908"/>
                  </a:lnTo>
                  <a:lnTo>
                    <a:pt x="11245792" y="430639"/>
                  </a:lnTo>
                  <a:lnTo>
                    <a:pt x="11253674" y="434606"/>
                  </a:lnTo>
                  <a:lnTo>
                    <a:pt x="11262171" y="435220"/>
                  </a:lnTo>
                  <a:lnTo>
                    <a:pt x="11270279" y="432603"/>
                  </a:lnTo>
                  <a:lnTo>
                    <a:pt x="11276996" y="426876"/>
                  </a:lnTo>
                  <a:lnTo>
                    <a:pt x="11280965" y="418992"/>
                  </a:lnTo>
                  <a:lnTo>
                    <a:pt x="11281579" y="410495"/>
                  </a:lnTo>
                  <a:lnTo>
                    <a:pt x="11278963" y="402387"/>
                  </a:lnTo>
                  <a:lnTo>
                    <a:pt x="11273199" y="395644"/>
                  </a:lnTo>
                  <a:lnTo>
                    <a:pt x="11265318" y="391677"/>
                  </a:lnTo>
                  <a:lnTo>
                    <a:pt x="11256821" y="391062"/>
                  </a:lnTo>
                  <a:close/>
                </a:path>
                <a:path w="11962130" h="7343775">
                  <a:moveTo>
                    <a:pt x="11325964" y="448016"/>
                  </a:moveTo>
                  <a:lnTo>
                    <a:pt x="11317753" y="450287"/>
                  </a:lnTo>
                  <a:lnTo>
                    <a:pt x="11310804" y="455724"/>
                  </a:lnTo>
                  <a:lnTo>
                    <a:pt x="11306502" y="463433"/>
                  </a:lnTo>
                  <a:lnTo>
                    <a:pt x="11305530" y="471901"/>
                  </a:lnTo>
                  <a:lnTo>
                    <a:pt x="11307810" y="480122"/>
                  </a:lnTo>
                  <a:lnTo>
                    <a:pt x="11313267" y="487090"/>
                  </a:lnTo>
                  <a:lnTo>
                    <a:pt x="11320980" y="491387"/>
                  </a:lnTo>
                  <a:lnTo>
                    <a:pt x="11329444" y="492361"/>
                  </a:lnTo>
                  <a:lnTo>
                    <a:pt x="11337656" y="490090"/>
                  </a:lnTo>
                  <a:lnTo>
                    <a:pt x="11344611" y="484653"/>
                  </a:lnTo>
                  <a:lnTo>
                    <a:pt x="11348906" y="476944"/>
                  </a:lnTo>
                  <a:lnTo>
                    <a:pt x="11349878" y="468480"/>
                  </a:lnTo>
                  <a:lnTo>
                    <a:pt x="11347608" y="460268"/>
                  </a:lnTo>
                  <a:lnTo>
                    <a:pt x="11342135" y="453288"/>
                  </a:lnTo>
                  <a:lnTo>
                    <a:pt x="11334428" y="448990"/>
                  </a:lnTo>
                  <a:lnTo>
                    <a:pt x="11325964" y="448016"/>
                  </a:lnTo>
                  <a:close/>
                </a:path>
                <a:path w="11962130" h="7343775">
                  <a:moveTo>
                    <a:pt x="11392547" y="508282"/>
                  </a:moveTo>
                  <a:lnTo>
                    <a:pt x="11384220" y="510084"/>
                  </a:lnTo>
                  <a:lnTo>
                    <a:pt x="11376971" y="515119"/>
                  </a:lnTo>
                  <a:lnTo>
                    <a:pt x="11372243" y="522573"/>
                  </a:lnTo>
                  <a:lnTo>
                    <a:pt x="11370794" y="530972"/>
                  </a:lnTo>
                  <a:lnTo>
                    <a:pt x="11372604" y="539308"/>
                  </a:lnTo>
                  <a:lnTo>
                    <a:pt x="11377656" y="546574"/>
                  </a:lnTo>
                  <a:lnTo>
                    <a:pt x="11385113" y="551301"/>
                  </a:lnTo>
                  <a:lnTo>
                    <a:pt x="11393511" y="552753"/>
                  </a:lnTo>
                  <a:lnTo>
                    <a:pt x="11401840" y="550951"/>
                  </a:lnTo>
                  <a:lnTo>
                    <a:pt x="11409089" y="545917"/>
                  </a:lnTo>
                  <a:lnTo>
                    <a:pt x="11413817" y="538464"/>
                  </a:lnTo>
                  <a:lnTo>
                    <a:pt x="11415269" y="530068"/>
                  </a:lnTo>
                  <a:lnTo>
                    <a:pt x="11413466" y="521740"/>
                  </a:lnTo>
                  <a:lnTo>
                    <a:pt x="11408390" y="514461"/>
                  </a:lnTo>
                  <a:lnTo>
                    <a:pt x="11400942" y="509734"/>
                  </a:lnTo>
                  <a:lnTo>
                    <a:pt x="11392547" y="508282"/>
                  </a:lnTo>
                  <a:close/>
                </a:path>
                <a:path w="11962130" h="7343775">
                  <a:moveTo>
                    <a:pt x="11455720" y="571744"/>
                  </a:moveTo>
                  <a:lnTo>
                    <a:pt x="11447328" y="573214"/>
                  </a:lnTo>
                  <a:lnTo>
                    <a:pt x="11439886" y="577957"/>
                  </a:lnTo>
                  <a:lnTo>
                    <a:pt x="11434868" y="585217"/>
                  </a:lnTo>
                  <a:lnTo>
                    <a:pt x="11433087" y="593551"/>
                  </a:lnTo>
                  <a:lnTo>
                    <a:pt x="11434566" y="601953"/>
                  </a:lnTo>
                  <a:lnTo>
                    <a:pt x="11439328" y="609414"/>
                  </a:lnTo>
                  <a:lnTo>
                    <a:pt x="11446584" y="614434"/>
                  </a:lnTo>
                  <a:lnTo>
                    <a:pt x="11454914" y="616218"/>
                  </a:lnTo>
                  <a:lnTo>
                    <a:pt x="11463306" y="614748"/>
                  </a:lnTo>
                  <a:lnTo>
                    <a:pt x="11470747" y="610005"/>
                  </a:lnTo>
                  <a:lnTo>
                    <a:pt x="11475766" y="602746"/>
                  </a:lnTo>
                  <a:lnTo>
                    <a:pt x="11477551" y="594415"/>
                  </a:lnTo>
                  <a:lnTo>
                    <a:pt x="11476084" y="586022"/>
                  </a:lnTo>
                  <a:lnTo>
                    <a:pt x="11471306" y="578548"/>
                  </a:lnTo>
                  <a:lnTo>
                    <a:pt x="11464050" y="573528"/>
                  </a:lnTo>
                  <a:lnTo>
                    <a:pt x="11455720" y="571744"/>
                  </a:lnTo>
                  <a:close/>
                </a:path>
                <a:path w="11962130" h="7343775">
                  <a:moveTo>
                    <a:pt x="11516034" y="638245"/>
                  </a:moveTo>
                  <a:lnTo>
                    <a:pt x="11507574" y="639252"/>
                  </a:lnTo>
                  <a:lnTo>
                    <a:pt x="11499881" y="643580"/>
                  </a:lnTo>
                  <a:lnTo>
                    <a:pt x="11494472" y="650553"/>
                  </a:lnTo>
                  <a:lnTo>
                    <a:pt x="11492237" y="658777"/>
                  </a:lnTo>
                  <a:lnTo>
                    <a:pt x="11493254" y="667247"/>
                  </a:lnTo>
                  <a:lnTo>
                    <a:pt x="11497595" y="674959"/>
                  </a:lnTo>
                  <a:lnTo>
                    <a:pt x="11504573" y="680369"/>
                  </a:lnTo>
                  <a:lnTo>
                    <a:pt x="11512796" y="682608"/>
                  </a:lnTo>
                  <a:lnTo>
                    <a:pt x="11521254" y="681601"/>
                  </a:lnTo>
                  <a:lnTo>
                    <a:pt x="11528939" y="677273"/>
                  </a:lnTo>
                  <a:lnTo>
                    <a:pt x="11534351" y="670300"/>
                  </a:lnTo>
                  <a:lnTo>
                    <a:pt x="11536592" y="662080"/>
                  </a:lnTo>
                  <a:lnTo>
                    <a:pt x="11535588" y="653620"/>
                  </a:lnTo>
                  <a:lnTo>
                    <a:pt x="11531225" y="645894"/>
                  </a:lnTo>
                  <a:lnTo>
                    <a:pt x="11524254" y="640484"/>
                  </a:lnTo>
                  <a:lnTo>
                    <a:pt x="11516034" y="638245"/>
                  </a:lnTo>
                  <a:close/>
                </a:path>
                <a:path w="11962130" h="7343775">
                  <a:moveTo>
                    <a:pt x="11572992" y="707634"/>
                  </a:moveTo>
                  <a:lnTo>
                    <a:pt x="11564489" y="708185"/>
                  </a:lnTo>
                  <a:lnTo>
                    <a:pt x="11556574" y="712094"/>
                  </a:lnTo>
                  <a:lnTo>
                    <a:pt x="11550795" y="718766"/>
                  </a:lnTo>
                  <a:lnTo>
                    <a:pt x="11548119" y="726858"/>
                  </a:lnTo>
                  <a:lnTo>
                    <a:pt x="11548677" y="735371"/>
                  </a:lnTo>
                  <a:lnTo>
                    <a:pt x="11552599" y="743304"/>
                  </a:lnTo>
                  <a:lnTo>
                    <a:pt x="11559273" y="749081"/>
                  </a:lnTo>
                  <a:lnTo>
                    <a:pt x="11567364" y="751758"/>
                  </a:lnTo>
                  <a:lnTo>
                    <a:pt x="11575868" y="751207"/>
                  </a:lnTo>
                  <a:lnTo>
                    <a:pt x="11583777" y="747299"/>
                  </a:lnTo>
                  <a:lnTo>
                    <a:pt x="11589557" y="740627"/>
                  </a:lnTo>
                  <a:lnTo>
                    <a:pt x="11592236" y="732539"/>
                  </a:lnTo>
                  <a:lnTo>
                    <a:pt x="11591686" y="724036"/>
                  </a:lnTo>
                  <a:lnTo>
                    <a:pt x="11587753" y="716088"/>
                  </a:lnTo>
                  <a:lnTo>
                    <a:pt x="11581081" y="710311"/>
                  </a:lnTo>
                  <a:lnTo>
                    <a:pt x="11572992" y="707634"/>
                  </a:lnTo>
                  <a:close/>
                </a:path>
                <a:path w="11962130" h="7343775">
                  <a:moveTo>
                    <a:pt x="11626064" y="779679"/>
                  </a:moveTo>
                  <a:lnTo>
                    <a:pt x="11617547" y="779926"/>
                  </a:lnTo>
                  <a:lnTo>
                    <a:pt x="11609495" y="783549"/>
                  </a:lnTo>
                  <a:lnTo>
                    <a:pt x="11603486" y="790011"/>
                  </a:lnTo>
                  <a:lnTo>
                    <a:pt x="11600526" y="798002"/>
                  </a:lnTo>
                  <a:lnTo>
                    <a:pt x="11600742" y="805256"/>
                  </a:lnTo>
                  <a:lnTo>
                    <a:pt x="11600780" y="806530"/>
                  </a:lnTo>
                  <a:lnTo>
                    <a:pt x="11604415" y="814599"/>
                  </a:lnTo>
                  <a:lnTo>
                    <a:pt x="11610875" y="820610"/>
                  </a:lnTo>
                  <a:lnTo>
                    <a:pt x="11618864" y="823574"/>
                  </a:lnTo>
                  <a:lnTo>
                    <a:pt x="11627382" y="823327"/>
                  </a:lnTo>
                  <a:lnTo>
                    <a:pt x="11635428" y="819704"/>
                  </a:lnTo>
                  <a:lnTo>
                    <a:pt x="11641445" y="813243"/>
                  </a:lnTo>
                  <a:lnTo>
                    <a:pt x="11644410" y="805256"/>
                  </a:lnTo>
                  <a:lnTo>
                    <a:pt x="11644198" y="798002"/>
                  </a:lnTo>
                  <a:lnTo>
                    <a:pt x="11644162" y="796739"/>
                  </a:lnTo>
                  <a:lnTo>
                    <a:pt x="11640508" y="788656"/>
                  </a:lnTo>
                  <a:lnTo>
                    <a:pt x="11634050" y="782644"/>
                  </a:lnTo>
                  <a:lnTo>
                    <a:pt x="11626064" y="779679"/>
                  </a:lnTo>
                  <a:close/>
                </a:path>
                <a:path w="11962130" h="7343775">
                  <a:moveTo>
                    <a:pt x="11667361" y="854122"/>
                  </a:moveTo>
                  <a:lnTo>
                    <a:pt x="11659139" y="857321"/>
                  </a:lnTo>
                  <a:lnTo>
                    <a:pt x="11652796" y="863460"/>
                  </a:lnTo>
                  <a:lnTo>
                    <a:pt x="11649421" y="871287"/>
                  </a:lnTo>
                  <a:lnTo>
                    <a:pt x="11649231" y="879816"/>
                  </a:lnTo>
                  <a:lnTo>
                    <a:pt x="11652446" y="888064"/>
                  </a:lnTo>
                  <a:lnTo>
                    <a:pt x="11658582" y="894404"/>
                  </a:lnTo>
                  <a:lnTo>
                    <a:pt x="11666405" y="897780"/>
                  </a:lnTo>
                  <a:lnTo>
                    <a:pt x="11674926" y="897978"/>
                  </a:lnTo>
                  <a:lnTo>
                    <a:pt x="11683155" y="894779"/>
                  </a:lnTo>
                  <a:lnTo>
                    <a:pt x="11689491" y="888640"/>
                  </a:lnTo>
                  <a:lnTo>
                    <a:pt x="11692866" y="880817"/>
                  </a:lnTo>
                  <a:lnTo>
                    <a:pt x="11693062" y="872299"/>
                  </a:lnTo>
                  <a:lnTo>
                    <a:pt x="11689835" y="864036"/>
                  </a:lnTo>
                  <a:lnTo>
                    <a:pt x="11683699" y="857696"/>
                  </a:lnTo>
                  <a:lnTo>
                    <a:pt x="11675878" y="854319"/>
                  </a:lnTo>
                  <a:lnTo>
                    <a:pt x="11667361" y="854122"/>
                  </a:lnTo>
                  <a:close/>
                </a:path>
                <a:path w="11962130" h="7343775">
                  <a:moveTo>
                    <a:pt x="11713439" y="930694"/>
                  </a:moveTo>
                  <a:lnTo>
                    <a:pt x="11705062" y="933465"/>
                  </a:lnTo>
                  <a:lnTo>
                    <a:pt x="11698411" y="939269"/>
                  </a:lnTo>
                  <a:lnTo>
                    <a:pt x="11694637" y="946911"/>
                  </a:lnTo>
                  <a:lnTo>
                    <a:pt x="11694009" y="955419"/>
                  </a:lnTo>
                  <a:lnTo>
                    <a:pt x="11696795" y="963820"/>
                  </a:lnTo>
                  <a:lnTo>
                    <a:pt x="11702599" y="970469"/>
                  </a:lnTo>
                  <a:lnTo>
                    <a:pt x="11710238" y="974245"/>
                  </a:lnTo>
                  <a:lnTo>
                    <a:pt x="11718733" y="974882"/>
                  </a:lnTo>
                  <a:lnTo>
                    <a:pt x="11727110" y="972112"/>
                  </a:lnTo>
                  <a:lnTo>
                    <a:pt x="11733761" y="966308"/>
                  </a:lnTo>
                  <a:lnTo>
                    <a:pt x="11737538" y="958670"/>
                  </a:lnTo>
                  <a:lnTo>
                    <a:pt x="11738174" y="950174"/>
                  </a:lnTo>
                  <a:lnTo>
                    <a:pt x="11735377" y="941755"/>
                  </a:lnTo>
                  <a:lnTo>
                    <a:pt x="11729573" y="935107"/>
                  </a:lnTo>
                  <a:lnTo>
                    <a:pt x="11721934" y="931331"/>
                  </a:lnTo>
                  <a:lnTo>
                    <a:pt x="11713439" y="930694"/>
                  </a:lnTo>
                  <a:close/>
                </a:path>
                <a:path w="11962130" h="7343775">
                  <a:moveTo>
                    <a:pt x="11755643" y="1009461"/>
                  </a:moveTo>
                  <a:lnTo>
                    <a:pt x="11747138" y="1011806"/>
                  </a:lnTo>
                  <a:lnTo>
                    <a:pt x="11740202" y="1017268"/>
                  </a:lnTo>
                  <a:lnTo>
                    <a:pt x="11736046" y="1024710"/>
                  </a:lnTo>
                  <a:lnTo>
                    <a:pt x="11734988" y="1033175"/>
                  </a:lnTo>
                  <a:lnTo>
                    <a:pt x="11737346" y="1041707"/>
                  </a:lnTo>
                  <a:lnTo>
                    <a:pt x="11742808" y="1048639"/>
                  </a:lnTo>
                  <a:lnTo>
                    <a:pt x="11750246" y="1052795"/>
                  </a:lnTo>
                  <a:lnTo>
                    <a:pt x="11758699" y="1053858"/>
                  </a:lnTo>
                  <a:lnTo>
                    <a:pt x="11767204" y="1051514"/>
                  </a:lnTo>
                  <a:lnTo>
                    <a:pt x="11774140" y="1046052"/>
                  </a:lnTo>
                  <a:lnTo>
                    <a:pt x="11778299" y="1038615"/>
                  </a:lnTo>
                  <a:lnTo>
                    <a:pt x="11779364" y="1030161"/>
                  </a:lnTo>
                  <a:lnTo>
                    <a:pt x="11776995" y="1021613"/>
                  </a:lnTo>
                  <a:lnTo>
                    <a:pt x="11771533" y="1014681"/>
                  </a:lnTo>
                  <a:lnTo>
                    <a:pt x="11764095" y="1010525"/>
                  </a:lnTo>
                  <a:lnTo>
                    <a:pt x="11755643" y="1009461"/>
                  </a:lnTo>
                  <a:close/>
                </a:path>
                <a:path w="11962130" h="7343775">
                  <a:moveTo>
                    <a:pt x="11793865" y="1090229"/>
                  </a:moveTo>
                  <a:lnTo>
                    <a:pt x="11785250" y="1092146"/>
                  </a:lnTo>
                  <a:lnTo>
                    <a:pt x="11778056" y="1097257"/>
                  </a:lnTo>
                  <a:lnTo>
                    <a:pt x="11773536" y="1104483"/>
                  </a:lnTo>
                  <a:lnTo>
                    <a:pt x="11772058" y="1112885"/>
                  </a:lnTo>
                  <a:lnTo>
                    <a:pt x="11773985" y="1121523"/>
                  </a:lnTo>
                  <a:lnTo>
                    <a:pt x="11779098" y="1128719"/>
                  </a:lnTo>
                  <a:lnTo>
                    <a:pt x="11786320" y="1133240"/>
                  </a:lnTo>
                  <a:lnTo>
                    <a:pt x="11794709" y="1134724"/>
                  </a:lnTo>
                  <a:lnTo>
                    <a:pt x="11803322" y="1132806"/>
                  </a:lnTo>
                  <a:lnTo>
                    <a:pt x="11810517" y="1127697"/>
                  </a:lnTo>
                  <a:lnTo>
                    <a:pt x="11815040" y="1120475"/>
                  </a:lnTo>
                  <a:lnTo>
                    <a:pt x="11816526" y="1112085"/>
                  </a:lnTo>
                  <a:lnTo>
                    <a:pt x="11814587" y="1103430"/>
                  </a:lnTo>
                  <a:lnTo>
                    <a:pt x="11809480" y="1096234"/>
                  </a:lnTo>
                  <a:lnTo>
                    <a:pt x="11802257" y="1091713"/>
                  </a:lnTo>
                  <a:lnTo>
                    <a:pt x="11793865" y="1090229"/>
                  </a:lnTo>
                  <a:close/>
                </a:path>
                <a:path w="11962130" h="7343775">
                  <a:moveTo>
                    <a:pt x="11828014" y="1172801"/>
                  </a:moveTo>
                  <a:lnTo>
                    <a:pt x="11819312" y="1174292"/>
                  </a:lnTo>
                  <a:lnTo>
                    <a:pt x="11811877" y="1179042"/>
                  </a:lnTo>
                  <a:lnTo>
                    <a:pt x="11807010" y="1186037"/>
                  </a:lnTo>
                  <a:lnTo>
                    <a:pt x="11805122" y="1194356"/>
                  </a:lnTo>
                  <a:lnTo>
                    <a:pt x="11806624" y="1203078"/>
                  </a:lnTo>
                  <a:lnTo>
                    <a:pt x="11811369" y="1210517"/>
                  </a:lnTo>
                  <a:lnTo>
                    <a:pt x="11818356" y="1215388"/>
                  </a:lnTo>
                  <a:lnTo>
                    <a:pt x="11826663" y="1217282"/>
                  </a:lnTo>
                  <a:lnTo>
                    <a:pt x="11835364" y="1215791"/>
                  </a:lnTo>
                  <a:lnTo>
                    <a:pt x="11842801" y="1211042"/>
                  </a:lnTo>
                  <a:lnTo>
                    <a:pt x="11847674" y="1204052"/>
                  </a:lnTo>
                  <a:lnTo>
                    <a:pt x="11849570" y="1195745"/>
                  </a:lnTo>
                  <a:lnTo>
                    <a:pt x="11848064" y="1187005"/>
                  </a:lnTo>
                  <a:lnTo>
                    <a:pt x="11843313" y="1179567"/>
                  </a:lnTo>
                  <a:lnTo>
                    <a:pt x="11836322" y="1174696"/>
                  </a:lnTo>
                  <a:lnTo>
                    <a:pt x="11828014" y="1172801"/>
                  </a:lnTo>
                  <a:close/>
                </a:path>
                <a:path w="11962130" h="7343775">
                  <a:moveTo>
                    <a:pt x="11857978" y="1256970"/>
                  </a:moveTo>
                  <a:lnTo>
                    <a:pt x="11849220" y="1258041"/>
                  </a:lnTo>
                  <a:lnTo>
                    <a:pt x="11841556" y="1262428"/>
                  </a:lnTo>
                  <a:lnTo>
                    <a:pt x="11836355" y="1269181"/>
                  </a:lnTo>
                  <a:lnTo>
                    <a:pt x="11834068" y="1277400"/>
                  </a:lnTo>
                  <a:lnTo>
                    <a:pt x="11835149" y="1286184"/>
                  </a:lnTo>
                  <a:lnTo>
                    <a:pt x="11839534" y="1293842"/>
                  </a:lnTo>
                  <a:lnTo>
                    <a:pt x="11846280" y="1299044"/>
                  </a:lnTo>
                  <a:lnTo>
                    <a:pt x="11854483" y="1301336"/>
                  </a:lnTo>
                  <a:lnTo>
                    <a:pt x="11863241" y="1300265"/>
                  </a:lnTo>
                  <a:lnTo>
                    <a:pt x="11870905" y="1295879"/>
                  </a:lnTo>
                  <a:lnTo>
                    <a:pt x="11876108" y="1289131"/>
                  </a:lnTo>
                  <a:lnTo>
                    <a:pt x="11878398" y="1280925"/>
                  </a:lnTo>
                  <a:lnTo>
                    <a:pt x="11877313" y="1272123"/>
                  </a:lnTo>
                  <a:lnTo>
                    <a:pt x="11872927" y="1264464"/>
                  </a:lnTo>
                  <a:lnTo>
                    <a:pt x="11866181" y="1259262"/>
                  </a:lnTo>
                  <a:lnTo>
                    <a:pt x="11857978" y="1256970"/>
                  </a:lnTo>
                  <a:close/>
                </a:path>
                <a:path w="11962130" h="7343775">
                  <a:moveTo>
                    <a:pt x="11883673" y="1342528"/>
                  </a:moveTo>
                  <a:lnTo>
                    <a:pt x="11874874" y="1343185"/>
                  </a:lnTo>
                  <a:lnTo>
                    <a:pt x="11867015" y="1347205"/>
                  </a:lnTo>
                  <a:lnTo>
                    <a:pt x="11861503" y="1353704"/>
                  </a:lnTo>
                  <a:lnTo>
                    <a:pt x="11858831" y="1361806"/>
                  </a:lnTo>
                  <a:lnTo>
                    <a:pt x="11859494" y="1370632"/>
                  </a:lnTo>
                  <a:lnTo>
                    <a:pt x="11863512" y="1378489"/>
                  </a:lnTo>
                  <a:lnTo>
                    <a:pt x="11870007" y="1384003"/>
                  </a:lnTo>
                  <a:lnTo>
                    <a:pt x="11878097" y="1386679"/>
                  </a:lnTo>
                  <a:lnTo>
                    <a:pt x="11886901" y="1386023"/>
                  </a:lnTo>
                  <a:lnTo>
                    <a:pt x="11894755" y="1382003"/>
                  </a:lnTo>
                  <a:lnTo>
                    <a:pt x="11900269" y="1375508"/>
                  </a:lnTo>
                  <a:lnTo>
                    <a:pt x="11902948" y="1367420"/>
                  </a:lnTo>
                  <a:lnTo>
                    <a:pt x="11902281" y="1358576"/>
                  </a:lnTo>
                  <a:lnTo>
                    <a:pt x="11898261" y="1350719"/>
                  </a:lnTo>
                  <a:lnTo>
                    <a:pt x="11891764" y="1345205"/>
                  </a:lnTo>
                  <a:lnTo>
                    <a:pt x="11883673" y="1342528"/>
                  </a:lnTo>
                  <a:close/>
                </a:path>
                <a:path w="11962130" h="7343775">
                  <a:moveTo>
                    <a:pt x="11905053" y="1429255"/>
                  </a:moveTo>
                  <a:lnTo>
                    <a:pt x="11896236" y="1429503"/>
                  </a:lnTo>
                  <a:lnTo>
                    <a:pt x="11888198" y="1433154"/>
                  </a:lnTo>
                  <a:lnTo>
                    <a:pt x="11882388" y="1439390"/>
                  </a:lnTo>
                  <a:lnTo>
                    <a:pt x="11879342" y="1447359"/>
                  </a:lnTo>
                  <a:lnTo>
                    <a:pt x="11879564" y="1455015"/>
                  </a:lnTo>
                  <a:lnTo>
                    <a:pt x="11879599" y="1456206"/>
                  </a:lnTo>
                  <a:lnTo>
                    <a:pt x="11883249" y="1464241"/>
                  </a:lnTo>
                  <a:lnTo>
                    <a:pt x="11889479" y="1470051"/>
                  </a:lnTo>
                  <a:lnTo>
                    <a:pt x="11897433" y="1473100"/>
                  </a:lnTo>
                  <a:lnTo>
                    <a:pt x="11906256" y="1472853"/>
                  </a:lnTo>
                  <a:lnTo>
                    <a:pt x="11914294" y="1469202"/>
                  </a:lnTo>
                  <a:lnTo>
                    <a:pt x="11920105" y="1462970"/>
                  </a:lnTo>
                  <a:lnTo>
                    <a:pt x="11923154" y="1455015"/>
                  </a:lnTo>
                  <a:lnTo>
                    <a:pt x="11922929" y="1447359"/>
                  </a:lnTo>
                  <a:lnTo>
                    <a:pt x="11922893" y="1446150"/>
                  </a:lnTo>
                  <a:lnTo>
                    <a:pt x="11919240" y="1438114"/>
                  </a:lnTo>
                  <a:lnTo>
                    <a:pt x="11913007" y="1432304"/>
                  </a:lnTo>
                  <a:lnTo>
                    <a:pt x="11905053" y="1429255"/>
                  </a:lnTo>
                  <a:close/>
                </a:path>
                <a:path w="11962130" h="7343775">
                  <a:moveTo>
                    <a:pt x="11913266" y="1516774"/>
                  </a:moveTo>
                  <a:lnTo>
                    <a:pt x="11905068" y="1520049"/>
                  </a:lnTo>
                  <a:lnTo>
                    <a:pt x="11898976" y="1526010"/>
                  </a:lnTo>
                  <a:lnTo>
                    <a:pt x="11895564" y="1533829"/>
                  </a:lnTo>
                  <a:lnTo>
                    <a:pt x="11895410" y="1542679"/>
                  </a:lnTo>
                  <a:lnTo>
                    <a:pt x="11898679" y="1550874"/>
                  </a:lnTo>
                  <a:lnTo>
                    <a:pt x="11904633" y="1556967"/>
                  </a:lnTo>
                  <a:lnTo>
                    <a:pt x="11912441" y="1560381"/>
                  </a:lnTo>
                  <a:lnTo>
                    <a:pt x="11921267" y="1560544"/>
                  </a:lnTo>
                  <a:lnTo>
                    <a:pt x="11929464" y="1557269"/>
                  </a:lnTo>
                  <a:lnTo>
                    <a:pt x="11935555" y="1551313"/>
                  </a:lnTo>
                  <a:lnTo>
                    <a:pt x="11938969" y="1543507"/>
                  </a:lnTo>
                  <a:lnTo>
                    <a:pt x="11939123" y="1534640"/>
                  </a:lnTo>
                  <a:lnTo>
                    <a:pt x="11935848" y="1526443"/>
                  </a:lnTo>
                  <a:lnTo>
                    <a:pt x="11929891" y="1520351"/>
                  </a:lnTo>
                  <a:lnTo>
                    <a:pt x="11922086" y="1516936"/>
                  </a:lnTo>
                  <a:lnTo>
                    <a:pt x="11913266" y="1516774"/>
                  </a:lnTo>
                  <a:close/>
                </a:path>
                <a:path w="11962130" h="7343775">
                  <a:moveTo>
                    <a:pt x="11925915" y="1604782"/>
                  </a:moveTo>
                  <a:lnTo>
                    <a:pt x="11917583" y="1607679"/>
                  </a:lnTo>
                  <a:lnTo>
                    <a:pt x="11911226" y="1613356"/>
                  </a:lnTo>
                  <a:lnTo>
                    <a:pt x="11907458" y="1621011"/>
                  </a:lnTo>
                  <a:lnTo>
                    <a:pt x="11906891" y="1629844"/>
                  </a:lnTo>
                  <a:lnTo>
                    <a:pt x="11909793" y="1638180"/>
                  </a:lnTo>
                  <a:lnTo>
                    <a:pt x="11915467" y="1644538"/>
                  </a:lnTo>
                  <a:lnTo>
                    <a:pt x="11923107" y="1648306"/>
                  </a:lnTo>
                  <a:lnTo>
                    <a:pt x="11931910" y="1648871"/>
                  </a:lnTo>
                  <a:lnTo>
                    <a:pt x="11940249" y="1645975"/>
                  </a:lnTo>
                  <a:lnTo>
                    <a:pt x="11946609" y="1640304"/>
                  </a:lnTo>
                  <a:lnTo>
                    <a:pt x="11950375" y="1632662"/>
                  </a:lnTo>
                  <a:lnTo>
                    <a:pt x="11950934" y="1623810"/>
                  </a:lnTo>
                  <a:lnTo>
                    <a:pt x="11948040" y="1615473"/>
                  </a:lnTo>
                  <a:lnTo>
                    <a:pt x="11942368" y="1609115"/>
                  </a:lnTo>
                  <a:lnTo>
                    <a:pt x="11934725" y="1605347"/>
                  </a:lnTo>
                  <a:lnTo>
                    <a:pt x="11925915" y="1604782"/>
                  </a:lnTo>
                  <a:close/>
                </a:path>
                <a:path w="11962130" h="7343775">
                  <a:moveTo>
                    <a:pt x="11934856" y="1693245"/>
                  </a:moveTo>
                  <a:lnTo>
                    <a:pt x="11926345" y="1695572"/>
                  </a:lnTo>
                  <a:lnTo>
                    <a:pt x="11919619" y="1700805"/>
                  </a:lnTo>
                  <a:lnTo>
                    <a:pt x="11915347" y="1708188"/>
                  </a:lnTo>
                  <a:lnTo>
                    <a:pt x="11914193" y="1716963"/>
                  </a:lnTo>
                  <a:lnTo>
                    <a:pt x="11916519" y="1725477"/>
                  </a:lnTo>
                  <a:lnTo>
                    <a:pt x="11921748" y="1732203"/>
                  </a:lnTo>
                  <a:lnTo>
                    <a:pt x="11929118" y="1736479"/>
                  </a:lnTo>
                  <a:lnTo>
                    <a:pt x="11937866" y="1737638"/>
                  </a:lnTo>
                  <a:lnTo>
                    <a:pt x="11946378" y="1735312"/>
                  </a:lnTo>
                  <a:lnTo>
                    <a:pt x="11953105" y="1730084"/>
                  </a:lnTo>
                  <a:lnTo>
                    <a:pt x="11957381" y="1722714"/>
                  </a:lnTo>
                  <a:lnTo>
                    <a:pt x="11958529" y="1713920"/>
                  </a:lnTo>
                  <a:lnTo>
                    <a:pt x="11956205" y="1705407"/>
                  </a:lnTo>
                  <a:lnTo>
                    <a:pt x="11950979" y="1698680"/>
                  </a:lnTo>
                  <a:lnTo>
                    <a:pt x="11943609" y="1694404"/>
                  </a:lnTo>
                  <a:lnTo>
                    <a:pt x="11934856" y="1693245"/>
                  </a:lnTo>
                  <a:close/>
                </a:path>
                <a:path w="11962130" h="7343775">
                  <a:moveTo>
                    <a:pt x="11938831" y="1782083"/>
                  </a:moveTo>
                  <a:lnTo>
                    <a:pt x="11930223" y="1784024"/>
                  </a:lnTo>
                  <a:lnTo>
                    <a:pt x="11923267" y="1788949"/>
                  </a:lnTo>
                  <a:lnTo>
                    <a:pt x="11918665" y="1796131"/>
                  </a:lnTo>
                  <a:lnTo>
                    <a:pt x="11917114" y="1804845"/>
                  </a:lnTo>
                  <a:lnTo>
                    <a:pt x="11919057" y="1813455"/>
                  </a:lnTo>
                  <a:lnTo>
                    <a:pt x="11923979" y="1820411"/>
                  </a:lnTo>
                  <a:lnTo>
                    <a:pt x="11931148" y="1825014"/>
                  </a:lnTo>
                  <a:lnTo>
                    <a:pt x="11939835" y="1826566"/>
                  </a:lnTo>
                  <a:lnTo>
                    <a:pt x="11948443" y="1824625"/>
                  </a:lnTo>
                  <a:lnTo>
                    <a:pt x="11955399" y="1819705"/>
                  </a:lnTo>
                  <a:lnTo>
                    <a:pt x="11960001" y="1812535"/>
                  </a:lnTo>
                  <a:lnTo>
                    <a:pt x="11961552" y="1803802"/>
                  </a:lnTo>
                  <a:lnTo>
                    <a:pt x="11959609" y="1795193"/>
                  </a:lnTo>
                  <a:lnTo>
                    <a:pt x="11954687" y="1788237"/>
                  </a:lnTo>
                  <a:lnTo>
                    <a:pt x="11947518" y="1783634"/>
                  </a:lnTo>
                  <a:lnTo>
                    <a:pt x="11938831" y="1782083"/>
                  </a:lnTo>
                  <a:close/>
                </a:path>
                <a:path w="11962130" h="7343775">
                  <a:moveTo>
                    <a:pt x="11939543" y="1871019"/>
                  </a:moveTo>
                  <a:lnTo>
                    <a:pt x="11930894" y="1872767"/>
                  </a:lnTo>
                  <a:lnTo>
                    <a:pt x="11923829" y="1877534"/>
                  </a:lnTo>
                  <a:lnTo>
                    <a:pt x="11919065" y="1884612"/>
                  </a:lnTo>
                  <a:lnTo>
                    <a:pt x="11917318" y="1893289"/>
                  </a:lnTo>
                  <a:lnTo>
                    <a:pt x="11919065" y="1901940"/>
                  </a:lnTo>
                  <a:lnTo>
                    <a:pt x="11923829" y="1909004"/>
                  </a:lnTo>
                  <a:lnTo>
                    <a:pt x="11930894" y="1913767"/>
                  </a:lnTo>
                  <a:lnTo>
                    <a:pt x="11939543" y="1915514"/>
                  </a:lnTo>
                  <a:lnTo>
                    <a:pt x="11948196" y="1913767"/>
                  </a:lnTo>
                  <a:lnTo>
                    <a:pt x="11955260" y="1909004"/>
                  </a:lnTo>
                  <a:lnTo>
                    <a:pt x="11960022" y="1901940"/>
                  </a:lnTo>
                  <a:lnTo>
                    <a:pt x="11961759" y="1893289"/>
                  </a:lnTo>
                  <a:lnTo>
                    <a:pt x="11960026" y="1884612"/>
                  </a:lnTo>
                  <a:lnTo>
                    <a:pt x="11955264" y="1877534"/>
                  </a:lnTo>
                  <a:lnTo>
                    <a:pt x="11948197" y="1872767"/>
                  </a:lnTo>
                  <a:lnTo>
                    <a:pt x="11939543" y="1871019"/>
                  </a:lnTo>
                  <a:close/>
                </a:path>
                <a:path w="11962130" h="7343775">
                  <a:moveTo>
                    <a:pt x="11939543" y="1959964"/>
                  </a:moveTo>
                  <a:lnTo>
                    <a:pt x="11930894" y="1961711"/>
                  </a:lnTo>
                  <a:lnTo>
                    <a:pt x="11923829" y="1966479"/>
                  </a:lnTo>
                  <a:lnTo>
                    <a:pt x="11919065" y="1973557"/>
                  </a:lnTo>
                  <a:lnTo>
                    <a:pt x="11917318" y="1982233"/>
                  </a:lnTo>
                  <a:lnTo>
                    <a:pt x="11919065" y="1990884"/>
                  </a:lnTo>
                  <a:lnTo>
                    <a:pt x="11923829" y="1997949"/>
                  </a:lnTo>
                  <a:lnTo>
                    <a:pt x="11930894" y="2002712"/>
                  </a:lnTo>
                  <a:lnTo>
                    <a:pt x="11939543" y="2004458"/>
                  </a:lnTo>
                  <a:lnTo>
                    <a:pt x="11948196" y="2002712"/>
                  </a:lnTo>
                  <a:lnTo>
                    <a:pt x="11955260" y="1997949"/>
                  </a:lnTo>
                  <a:lnTo>
                    <a:pt x="11960022" y="1990884"/>
                  </a:lnTo>
                  <a:lnTo>
                    <a:pt x="11961759" y="1982233"/>
                  </a:lnTo>
                  <a:lnTo>
                    <a:pt x="11960026" y="1973557"/>
                  </a:lnTo>
                  <a:lnTo>
                    <a:pt x="11955264" y="1966479"/>
                  </a:lnTo>
                  <a:lnTo>
                    <a:pt x="11948197" y="1961711"/>
                  </a:lnTo>
                  <a:lnTo>
                    <a:pt x="11939543" y="1959964"/>
                  </a:lnTo>
                  <a:close/>
                </a:path>
                <a:path w="11962130" h="7343775">
                  <a:moveTo>
                    <a:pt x="11939543" y="2048908"/>
                  </a:moveTo>
                  <a:lnTo>
                    <a:pt x="11930894" y="2050656"/>
                  </a:lnTo>
                  <a:lnTo>
                    <a:pt x="11923829" y="2055423"/>
                  </a:lnTo>
                  <a:lnTo>
                    <a:pt x="11919065" y="2062501"/>
                  </a:lnTo>
                  <a:lnTo>
                    <a:pt x="11917318" y="2071178"/>
                  </a:lnTo>
                  <a:lnTo>
                    <a:pt x="11919065" y="2079829"/>
                  </a:lnTo>
                  <a:lnTo>
                    <a:pt x="11923829" y="2086893"/>
                  </a:lnTo>
                  <a:lnTo>
                    <a:pt x="11930894" y="2091656"/>
                  </a:lnTo>
                  <a:lnTo>
                    <a:pt x="11939543" y="2093403"/>
                  </a:lnTo>
                  <a:lnTo>
                    <a:pt x="11948196" y="2091656"/>
                  </a:lnTo>
                  <a:lnTo>
                    <a:pt x="11955260" y="2086893"/>
                  </a:lnTo>
                  <a:lnTo>
                    <a:pt x="11960022" y="2079829"/>
                  </a:lnTo>
                  <a:lnTo>
                    <a:pt x="11961759" y="2071178"/>
                  </a:lnTo>
                  <a:lnTo>
                    <a:pt x="11960026" y="2062501"/>
                  </a:lnTo>
                  <a:lnTo>
                    <a:pt x="11955264" y="2055423"/>
                  </a:lnTo>
                  <a:lnTo>
                    <a:pt x="11948197" y="2050656"/>
                  </a:lnTo>
                  <a:lnTo>
                    <a:pt x="11939543" y="2048908"/>
                  </a:lnTo>
                  <a:close/>
                </a:path>
                <a:path w="11962130" h="7343775">
                  <a:moveTo>
                    <a:pt x="11939543" y="2137853"/>
                  </a:moveTo>
                  <a:lnTo>
                    <a:pt x="11930894" y="2139600"/>
                  </a:lnTo>
                  <a:lnTo>
                    <a:pt x="11923829" y="2144368"/>
                  </a:lnTo>
                  <a:lnTo>
                    <a:pt x="11919065" y="2151446"/>
                  </a:lnTo>
                  <a:lnTo>
                    <a:pt x="11917318" y="2160122"/>
                  </a:lnTo>
                  <a:lnTo>
                    <a:pt x="11919065" y="2168773"/>
                  </a:lnTo>
                  <a:lnTo>
                    <a:pt x="11923829" y="2175838"/>
                  </a:lnTo>
                  <a:lnTo>
                    <a:pt x="11930894" y="2180601"/>
                  </a:lnTo>
                  <a:lnTo>
                    <a:pt x="11939543" y="2182347"/>
                  </a:lnTo>
                  <a:lnTo>
                    <a:pt x="11948196" y="2180601"/>
                  </a:lnTo>
                  <a:lnTo>
                    <a:pt x="11955260" y="2175838"/>
                  </a:lnTo>
                  <a:lnTo>
                    <a:pt x="11960022" y="2168773"/>
                  </a:lnTo>
                  <a:lnTo>
                    <a:pt x="11961759" y="2160122"/>
                  </a:lnTo>
                  <a:lnTo>
                    <a:pt x="11960026" y="2151446"/>
                  </a:lnTo>
                  <a:lnTo>
                    <a:pt x="11955264" y="2144368"/>
                  </a:lnTo>
                  <a:lnTo>
                    <a:pt x="11948197" y="2139600"/>
                  </a:lnTo>
                  <a:lnTo>
                    <a:pt x="11939543" y="2137853"/>
                  </a:lnTo>
                  <a:close/>
                </a:path>
                <a:path w="11962130" h="7343775">
                  <a:moveTo>
                    <a:pt x="11939543" y="2226797"/>
                  </a:moveTo>
                  <a:lnTo>
                    <a:pt x="11930894" y="2228544"/>
                  </a:lnTo>
                  <a:lnTo>
                    <a:pt x="11923829" y="2233312"/>
                  </a:lnTo>
                  <a:lnTo>
                    <a:pt x="11919065" y="2240390"/>
                  </a:lnTo>
                  <a:lnTo>
                    <a:pt x="11917318" y="2249067"/>
                  </a:lnTo>
                  <a:lnTo>
                    <a:pt x="11919065" y="2257718"/>
                  </a:lnTo>
                  <a:lnTo>
                    <a:pt x="11923829" y="2264782"/>
                  </a:lnTo>
                  <a:lnTo>
                    <a:pt x="11930894" y="2269545"/>
                  </a:lnTo>
                  <a:lnTo>
                    <a:pt x="11939543" y="2271292"/>
                  </a:lnTo>
                  <a:lnTo>
                    <a:pt x="11948196" y="2269545"/>
                  </a:lnTo>
                  <a:lnTo>
                    <a:pt x="11955260" y="2264782"/>
                  </a:lnTo>
                  <a:lnTo>
                    <a:pt x="11960022" y="2257718"/>
                  </a:lnTo>
                  <a:lnTo>
                    <a:pt x="11961759" y="2249067"/>
                  </a:lnTo>
                  <a:lnTo>
                    <a:pt x="11960026" y="2240390"/>
                  </a:lnTo>
                  <a:lnTo>
                    <a:pt x="11955264" y="2233312"/>
                  </a:lnTo>
                  <a:lnTo>
                    <a:pt x="11948197" y="2228544"/>
                  </a:lnTo>
                  <a:lnTo>
                    <a:pt x="11939543" y="2226797"/>
                  </a:lnTo>
                  <a:close/>
                </a:path>
                <a:path w="11962130" h="7343775">
                  <a:moveTo>
                    <a:pt x="11939543" y="2315742"/>
                  </a:moveTo>
                  <a:lnTo>
                    <a:pt x="11930894" y="2317489"/>
                  </a:lnTo>
                  <a:lnTo>
                    <a:pt x="11923829" y="2322257"/>
                  </a:lnTo>
                  <a:lnTo>
                    <a:pt x="11919065" y="2329334"/>
                  </a:lnTo>
                  <a:lnTo>
                    <a:pt x="11917318" y="2338011"/>
                  </a:lnTo>
                  <a:lnTo>
                    <a:pt x="11919065" y="2346662"/>
                  </a:lnTo>
                  <a:lnTo>
                    <a:pt x="11923829" y="2353727"/>
                  </a:lnTo>
                  <a:lnTo>
                    <a:pt x="11930894" y="2358490"/>
                  </a:lnTo>
                  <a:lnTo>
                    <a:pt x="11939543" y="2360236"/>
                  </a:lnTo>
                  <a:lnTo>
                    <a:pt x="11948196" y="2358490"/>
                  </a:lnTo>
                  <a:lnTo>
                    <a:pt x="11955260" y="2353727"/>
                  </a:lnTo>
                  <a:lnTo>
                    <a:pt x="11960022" y="2346662"/>
                  </a:lnTo>
                  <a:lnTo>
                    <a:pt x="11961759" y="2338011"/>
                  </a:lnTo>
                  <a:lnTo>
                    <a:pt x="11960026" y="2329334"/>
                  </a:lnTo>
                  <a:lnTo>
                    <a:pt x="11955264" y="2322257"/>
                  </a:lnTo>
                  <a:lnTo>
                    <a:pt x="11948197" y="2317489"/>
                  </a:lnTo>
                  <a:lnTo>
                    <a:pt x="11939543" y="2315742"/>
                  </a:lnTo>
                  <a:close/>
                </a:path>
                <a:path w="11962130" h="7343775">
                  <a:moveTo>
                    <a:pt x="11939543" y="2404686"/>
                  </a:moveTo>
                  <a:lnTo>
                    <a:pt x="11930894" y="2406433"/>
                  </a:lnTo>
                  <a:lnTo>
                    <a:pt x="11923829" y="2411201"/>
                  </a:lnTo>
                  <a:lnTo>
                    <a:pt x="11919065" y="2418279"/>
                  </a:lnTo>
                  <a:lnTo>
                    <a:pt x="11917318" y="2426956"/>
                  </a:lnTo>
                  <a:lnTo>
                    <a:pt x="11919065" y="2435607"/>
                  </a:lnTo>
                  <a:lnTo>
                    <a:pt x="11923829" y="2442671"/>
                  </a:lnTo>
                  <a:lnTo>
                    <a:pt x="11930894" y="2447434"/>
                  </a:lnTo>
                  <a:lnTo>
                    <a:pt x="11939543" y="2449181"/>
                  </a:lnTo>
                  <a:lnTo>
                    <a:pt x="11948196" y="2447434"/>
                  </a:lnTo>
                  <a:lnTo>
                    <a:pt x="11955260" y="2442671"/>
                  </a:lnTo>
                  <a:lnTo>
                    <a:pt x="11960022" y="2435607"/>
                  </a:lnTo>
                  <a:lnTo>
                    <a:pt x="11961759" y="2426956"/>
                  </a:lnTo>
                  <a:lnTo>
                    <a:pt x="11960026" y="2418279"/>
                  </a:lnTo>
                  <a:lnTo>
                    <a:pt x="11955264" y="2411201"/>
                  </a:lnTo>
                  <a:lnTo>
                    <a:pt x="11948197" y="2406433"/>
                  </a:lnTo>
                  <a:lnTo>
                    <a:pt x="11939543" y="2404686"/>
                  </a:lnTo>
                  <a:close/>
                </a:path>
                <a:path w="11962130" h="7343775">
                  <a:moveTo>
                    <a:pt x="11939543" y="2493631"/>
                  </a:moveTo>
                  <a:lnTo>
                    <a:pt x="11930894" y="2495378"/>
                  </a:lnTo>
                  <a:lnTo>
                    <a:pt x="11923829" y="2500146"/>
                  </a:lnTo>
                  <a:lnTo>
                    <a:pt x="11919065" y="2507223"/>
                  </a:lnTo>
                  <a:lnTo>
                    <a:pt x="11917318" y="2515900"/>
                  </a:lnTo>
                  <a:lnTo>
                    <a:pt x="11919065" y="2524551"/>
                  </a:lnTo>
                  <a:lnTo>
                    <a:pt x="11923829" y="2531615"/>
                  </a:lnTo>
                  <a:lnTo>
                    <a:pt x="11930894" y="2536378"/>
                  </a:lnTo>
                  <a:lnTo>
                    <a:pt x="11939543" y="2538125"/>
                  </a:lnTo>
                  <a:lnTo>
                    <a:pt x="11948196" y="2536378"/>
                  </a:lnTo>
                  <a:lnTo>
                    <a:pt x="11955260" y="2531615"/>
                  </a:lnTo>
                  <a:lnTo>
                    <a:pt x="11960022" y="2524551"/>
                  </a:lnTo>
                  <a:lnTo>
                    <a:pt x="11961759" y="2515900"/>
                  </a:lnTo>
                  <a:lnTo>
                    <a:pt x="11960026" y="2507223"/>
                  </a:lnTo>
                  <a:lnTo>
                    <a:pt x="11955264" y="2500146"/>
                  </a:lnTo>
                  <a:lnTo>
                    <a:pt x="11948197" y="2495378"/>
                  </a:lnTo>
                  <a:lnTo>
                    <a:pt x="11939543" y="2493631"/>
                  </a:lnTo>
                  <a:close/>
                </a:path>
                <a:path w="11962130" h="7343775">
                  <a:moveTo>
                    <a:pt x="11939543" y="2582575"/>
                  </a:moveTo>
                  <a:lnTo>
                    <a:pt x="11930894" y="2584322"/>
                  </a:lnTo>
                  <a:lnTo>
                    <a:pt x="11923829" y="2589091"/>
                  </a:lnTo>
                  <a:lnTo>
                    <a:pt x="11919065" y="2596169"/>
                  </a:lnTo>
                  <a:lnTo>
                    <a:pt x="11917318" y="2604846"/>
                  </a:lnTo>
                  <a:lnTo>
                    <a:pt x="11919065" y="2613496"/>
                  </a:lnTo>
                  <a:lnTo>
                    <a:pt x="11923829" y="2620561"/>
                  </a:lnTo>
                  <a:lnTo>
                    <a:pt x="11930894" y="2625324"/>
                  </a:lnTo>
                  <a:lnTo>
                    <a:pt x="11939543" y="2627071"/>
                  </a:lnTo>
                  <a:lnTo>
                    <a:pt x="11948196" y="2625324"/>
                  </a:lnTo>
                  <a:lnTo>
                    <a:pt x="11955260" y="2620561"/>
                  </a:lnTo>
                  <a:lnTo>
                    <a:pt x="11960022" y="2613496"/>
                  </a:lnTo>
                  <a:lnTo>
                    <a:pt x="11961758" y="2604846"/>
                  </a:lnTo>
                  <a:lnTo>
                    <a:pt x="11960026" y="2596169"/>
                  </a:lnTo>
                  <a:lnTo>
                    <a:pt x="11955264" y="2589091"/>
                  </a:lnTo>
                  <a:lnTo>
                    <a:pt x="11948197" y="2584322"/>
                  </a:lnTo>
                  <a:lnTo>
                    <a:pt x="11939543" y="2582575"/>
                  </a:lnTo>
                  <a:close/>
                </a:path>
                <a:path w="11962130" h="7343775">
                  <a:moveTo>
                    <a:pt x="11939543" y="2671521"/>
                  </a:moveTo>
                  <a:lnTo>
                    <a:pt x="11930894" y="2673268"/>
                  </a:lnTo>
                  <a:lnTo>
                    <a:pt x="11923829" y="2678036"/>
                  </a:lnTo>
                  <a:lnTo>
                    <a:pt x="11919065" y="2685113"/>
                  </a:lnTo>
                  <a:lnTo>
                    <a:pt x="11917318" y="2693790"/>
                  </a:lnTo>
                  <a:lnTo>
                    <a:pt x="11919065" y="2702441"/>
                  </a:lnTo>
                  <a:lnTo>
                    <a:pt x="11923829" y="2709506"/>
                  </a:lnTo>
                  <a:lnTo>
                    <a:pt x="11930894" y="2714269"/>
                  </a:lnTo>
                  <a:lnTo>
                    <a:pt x="11939543" y="2716015"/>
                  </a:lnTo>
                  <a:lnTo>
                    <a:pt x="11948196" y="2714269"/>
                  </a:lnTo>
                  <a:lnTo>
                    <a:pt x="11955260" y="2709506"/>
                  </a:lnTo>
                  <a:lnTo>
                    <a:pt x="11960022" y="2702441"/>
                  </a:lnTo>
                  <a:lnTo>
                    <a:pt x="11961759" y="2693790"/>
                  </a:lnTo>
                  <a:lnTo>
                    <a:pt x="11960026" y="2685113"/>
                  </a:lnTo>
                  <a:lnTo>
                    <a:pt x="11955264" y="2678036"/>
                  </a:lnTo>
                  <a:lnTo>
                    <a:pt x="11948197" y="2673268"/>
                  </a:lnTo>
                  <a:lnTo>
                    <a:pt x="11939543" y="2671521"/>
                  </a:lnTo>
                  <a:close/>
                </a:path>
                <a:path w="11962130" h="7343775">
                  <a:moveTo>
                    <a:pt x="11939543" y="2760465"/>
                  </a:moveTo>
                  <a:lnTo>
                    <a:pt x="11930894" y="2762212"/>
                  </a:lnTo>
                  <a:lnTo>
                    <a:pt x="11923829" y="2766980"/>
                  </a:lnTo>
                  <a:lnTo>
                    <a:pt x="11919065" y="2774058"/>
                  </a:lnTo>
                  <a:lnTo>
                    <a:pt x="11917318" y="2782735"/>
                  </a:lnTo>
                  <a:lnTo>
                    <a:pt x="11919065" y="2791386"/>
                  </a:lnTo>
                  <a:lnTo>
                    <a:pt x="11923829" y="2798450"/>
                  </a:lnTo>
                  <a:lnTo>
                    <a:pt x="11930894" y="2803213"/>
                  </a:lnTo>
                  <a:lnTo>
                    <a:pt x="11939543" y="2804960"/>
                  </a:lnTo>
                  <a:lnTo>
                    <a:pt x="11948196" y="2803213"/>
                  </a:lnTo>
                  <a:lnTo>
                    <a:pt x="11955260" y="2798450"/>
                  </a:lnTo>
                  <a:lnTo>
                    <a:pt x="11960022" y="2791386"/>
                  </a:lnTo>
                  <a:lnTo>
                    <a:pt x="11961759" y="2782735"/>
                  </a:lnTo>
                  <a:lnTo>
                    <a:pt x="11960026" y="2774058"/>
                  </a:lnTo>
                  <a:lnTo>
                    <a:pt x="11955264" y="2766980"/>
                  </a:lnTo>
                  <a:lnTo>
                    <a:pt x="11948197" y="2762212"/>
                  </a:lnTo>
                  <a:lnTo>
                    <a:pt x="11939543" y="2760465"/>
                  </a:lnTo>
                  <a:close/>
                </a:path>
                <a:path w="11962130" h="7343775">
                  <a:moveTo>
                    <a:pt x="11939543" y="2849410"/>
                  </a:moveTo>
                  <a:lnTo>
                    <a:pt x="11930894" y="2851157"/>
                  </a:lnTo>
                  <a:lnTo>
                    <a:pt x="11923829" y="2855925"/>
                  </a:lnTo>
                  <a:lnTo>
                    <a:pt x="11919065" y="2863002"/>
                  </a:lnTo>
                  <a:lnTo>
                    <a:pt x="11917318" y="2871679"/>
                  </a:lnTo>
                  <a:lnTo>
                    <a:pt x="11919065" y="2880330"/>
                  </a:lnTo>
                  <a:lnTo>
                    <a:pt x="11923829" y="2887395"/>
                  </a:lnTo>
                  <a:lnTo>
                    <a:pt x="11930894" y="2892158"/>
                  </a:lnTo>
                  <a:lnTo>
                    <a:pt x="11939543" y="2893904"/>
                  </a:lnTo>
                  <a:lnTo>
                    <a:pt x="11948196" y="2892158"/>
                  </a:lnTo>
                  <a:lnTo>
                    <a:pt x="11955260" y="2887395"/>
                  </a:lnTo>
                  <a:lnTo>
                    <a:pt x="11960022" y="2880330"/>
                  </a:lnTo>
                  <a:lnTo>
                    <a:pt x="11961759" y="2871679"/>
                  </a:lnTo>
                  <a:lnTo>
                    <a:pt x="11960026" y="2863002"/>
                  </a:lnTo>
                  <a:lnTo>
                    <a:pt x="11955264" y="2855925"/>
                  </a:lnTo>
                  <a:lnTo>
                    <a:pt x="11948197" y="2851157"/>
                  </a:lnTo>
                  <a:lnTo>
                    <a:pt x="11939543" y="2849410"/>
                  </a:lnTo>
                  <a:close/>
                </a:path>
                <a:path w="11962130" h="7343775">
                  <a:moveTo>
                    <a:pt x="11939543" y="2938354"/>
                  </a:moveTo>
                  <a:lnTo>
                    <a:pt x="11930894" y="2940101"/>
                  </a:lnTo>
                  <a:lnTo>
                    <a:pt x="11923829" y="2944869"/>
                  </a:lnTo>
                  <a:lnTo>
                    <a:pt x="11919065" y="2951947"/>
                  </a:lnTo>
                  <a:lnTo>
                    <a:pt x="11917318" y="2960624"/>
                  </a:lnTo>
                  <a:lnTo>
                    <a:pt x="11919065" y="2969274"/>
                  </a:lnTo>
                  <a:lnTo>
                    <a:pt x="11923829" y="2976339"/>
                  </a:lnTo>
                  <a:lnTo>
                    <a:pt x="11930894" y="2981102"/>
                  </a:lnTo>
                  <a:lnTo>
                    <a:pt x="11939543" y="2982849"/>
                  </a:lnTo>
                  <a:lnTo>
                    <a:pt x="11948196" y="2981102"/>
                  </a:lnTo>
                  <a:lnTo>
                    <a:pt x="11955260" y="2976339"/>
                  </a:lnTo>
                  <a:lnTo>
                    <a:pt x="11960022" y="2969274"/>
                  </a:lnTo>
                  <a:lnTo>
                    <a:pt x="11961759" y="2960624"/>
                  </a:lnTo>
                  <a:lnTo>
                    <a:pt x="11960026" y="2951947"/>
                  </a:lnTo>
                  <a:lnTo>
                    <a:pt x="11955264" y="2944869"/>
                  </a:lnTo>
                  <a:lnTo>
                    <a:pt x="11948197" y="2940101"/>
                  </a:lnTo>
                  <a:lnTo>
                    <a:pt x="11939543" y="2938354"/>
                  </a:lnTo>
                  <a:close/>
                </a:path>
                <a:path w="11962130" h="7343775">
                  <a:moveTo>
                    <a:pt x="11939543" y="3027299"/>
                  </a:moveTo>
                  <a:lnTo>
                    <a:pt x="11930894" y="3029046"/>
                  </a:lnTo>
                  <a:lnTo>
                    <a:pt x="11923829" y="3033814"/>
                  </a:lnTo>
                  <a:lnTo>
                    <a:pt x="11919065" y="3040891"/>
                  </a:lnTo>
                  <a:lnTo>
                    <a:pt x="11917318" y="3049568"/>
                  </a:lnTo>
                  <a:lnTo>
                    <a:pt x="11919065" y="3058219"/>
                  </a:lnTo>
                  <a:lnTo>
                    <a:pt x="11923829" y="3065283"/>
                  </a:lnTo>
                  <a:lnTo>
                    <a:pt x="11930894" y="3070046"/>
                  </a:lnTo>
                  <a:lnTo>
                    <a:pt x="11939543" y="3071793"/>
                  </a:lnTo>
                  <a:lnTo>
                    <a:pt x="11948196" y="3070046"/>
                  </a:lnTo>
                  <a:lnTo>
                    <a:pt x="11955260" y="3065283"/>
                  </a:lnTo>
                  <a:lnTo>
                    <a:pt x="11960022" y="3058219"/>
                  </a:lnTo>
                  <a:lnTo>
                    <a:pt x="11961759" y="3049568"/>
                  </a:lnTo>
                  <a:lnTo>
                    <a:pt x="11960026" y="3040891"/>
                  </a:lnTo>
                  <a:lnTo>
                    <a:pt x="11955264" y="3033814"/>
                  </a:lnTo>
                  <a:lnTo>
                    <a:pt x="11948197" y="3029046"/>
                  </a:lnTo>
                  <a:lnTo>
                    <a:pt x="11939543" y="3027299"/>
                  </a:lnTo>
                  <a:close/>
                </a:path>
                <a:path w="11962130" h="7343775">
                  <a:moveTo>
                    <a:pt x="11939543" y="3116243"/>
                  </a:moveTo>
                  <a:lnTo>
                    <a:pt x="11930894" y="3117990"/>
                  </a:lnTo>
                  <a:lnTo>
                    <a:pt x="11923829" y="3122758"/>
                  </a:lnTo>
                  <a:lnTo>
                    <a:pt x="11919065" y="3129836"/>
                  </a:lnTo>
                  <a:lnTo>
                    <a:pt x="11917318" y="3138512"/>
                  </a:lnTo>
                  <a:lnTo>
                    <a:pt x="11919065" y="3147163"/>
                  </a:lnTo>
                  <a:lnTo>
                    <a:pt x="11923829" y="3154228"/>
                  </a:lnTo>
                  <a:lnTo>
                    <a:pt x="11930894" y="3158991"/>
                  </a:lnTo>
                  <a:lnTo>
                    <a:pt x="11939543" y="3160737"/>
                  </a:lnTo>
                  <a:lnTo>
                    <a:pt x="11948196" y="3158991"/>
                  </a:lnTo>
                  <a:lnTo>
                    <a:pt x="11955260" y="3154228"/>
                  </a:lnTo>
                  <a:lnTo>
                    <a:pt x="11960022" y="3147163"/>
                  </a:lnTo>
                  <a:lnTo>
                    <a:pt x="11961759" y="3138512"/>
                  </a:lnTo>
                  <a:lnTo>
                    <a:pt x="11960026" y="3129836"/>
                  </a:lnTo>
                  <a:lnTo>
                    <a:pt x="11955264" y="3122758"/>
                  </a:lnTo>
                  <a:lnTo>
                    <a:pt x="11948197" y="3117990"/>
                  </a:lnTo>
                  <a:lnTo>
                    <a:pt x="11939543" y="3116243"/>
                  </a:lnTo>
                  <a:close/>
                </a:path>
                <a:path w="11962130" h="7343775">
                  <a:moveTo>
                    <a:pt x="11939543" y="3205187"/>
                  </a:moveTo>
                  <a:lnTo>
                    <a:pt x="11930894" y="3206935"/>
                  </a:lnTo>
                  <a:lnTo>
                    <a:pt x="11923829" y="3211703"/>
                  </a:lnTo>
                  <a:lnTo>
                    <a:pt x="11919065" y="3218780"/>
                  </a:lnTo>
                  <a:lnTo>
                    <a:pt x="11917318" y="3227457"/>
                  </a:lnTo>
                  <a:lnTo>
                    <a:pt x="11919065" y="3236108"/>
                  </a:lnTo>
                  <a:lnTo>
                    <a:pt x="11923829" y="3243172"/>
                  </a:lnTo>
                  <a:lnTo>
                    <a:pt x="11930894" y="3247935"/>
                  </a:lnTo>
                  <a:lnTo>
                    <a:pt x="11939543" y="3249682"/>
                  </a:lnTo>
                  <a:lnTo>
                    <a:pt x="11948196" y="3247935"/>
                  </a:lnTo>
                  <a:lnTo>
                    <a:pt x="11955260" y="3243172"/>
                  </a:lnTo>
                  <a:lnTo>
                    <a:pt x="11960022" y="3236108"/>
                  </a:lnTo>
                  <a:lnTo>
                    <a:pt x="11961759" y="3227457"/>
                  </a:lnTo>
                  <a:lnTo>
                    <a:pt x="11960026" y="3218780"/>
                  </a:lnTo>
                  <a:lnTo>
                    <a:pt x="11955264" y="3211703"/>
                  </a:lnTo>
                  <a:lnTo>
                    <a:pt x="11948197" y="3206935"/>
                  </a:lnTo>
                  <a:lnTo>
                    <a:pt x="11939543" y="3205187"/>
                  </a:lnTo>
                  <a:close/>
                </a:path>
                <a:path w="11962130" h="7343775">
                  <a:moveTo>
                    <a:pt x="11939543" y="3294132"/>
                  </a:moveTo>
                  <a:lnTo>
                    <a:pt x="11930894" y="3295879"/>
                  </a:lnTo>
                  <a:lnTo>
                    <a:pt x="11923829" y="3300647"/>
                  </a:lnTo>
                  <a:lnTo>
                    <a:pt x="11919065" y="3307725"/>
                  </a:lnTo>
                  <a:lnTo>
                    <a:pt x="11917318" y="3316401"/>
                  </a:lnTo>
                  <a:lnTo>
                    <a:pt x="11919065" y="3325052"/>
                  </a:lnTo>
                  <a:lnTo>
                    <a:pt x="11923829" y="3332117"/>
                  </a:lnTo>
                  <a:lnTo>
                    <a:pt x="11930894" y="3336880"/>
                  </a:lnTo>
                  <a:lnTo>
                    <a:pt x="11939543" y="3338626"/>
                  </a:lnTo>
                  <a:lnTo>
                    <a:pt x="11948196" y="3336880"/>
                  </a:lnTo>
                  <a:lnTo>
                    <a:pt x="11955260" y="3332117"/>
                  </a:lnTo>
                  <a:lnTo>
                    <a:pt x="11960022" y="3325052"/>
                  </a:lnTo>
                  <a:lnTo>
                    <a:pt x="11961759" y="3316401"/>
                  </a:lnTo>
                  <a:lnTo>
                    <a:pt x="11960026" y="3307725"/>
                  </a:lnTo>
                  <a:lnTo>
                    <a:pt x="11955264" y="3300647"/>
                  </a:lnTo>
                  <a:lnTo>
                    <a:pt x="11948197" y="3295879"/>
                  </a:lnTo>
                  <a:lnTo>
                    <a:pt x="11939543" y="3294132"/>
                  </a:lnTo>
                  <a:close/>
                </a:path>
                <a:path w="11962130" h="7343775">
                  <a:moveTo>
                    <a:pt x="11939543" y="3383076"/>
                  </a:moveTo>
                  <a:lnTo>
                    <a:pt x="11930894" y="3384824"/>
                  </a:lnTo>
                  <a:lnTo>
                    <a:pt x="11923829" y="3389591"/>
                  </a:lnTo>
                  <a:lnTo>
                    <a:pt x="11919065" y="3396669"/>
                  </a:lnTo>
                  <a:lnTo>
                    <a:pt x="11917318" y="3405346"/>
                  </a:lnTo>
                  <a:lnTo>
                    <a:pt x="11919065" y="3413997"/>
                  </a:lnTo>
                  <a:lnTo>
                    <a:pt x="11923829" y="3421061"/>
                  </a:lnTo>
                  <a:lnTo>
                    <a:pt x="11930894" y="3425824"/>
                  </a:lnTo>
                  <a:lnTo>
                    <a:pt x="11939543" y="3427571"/>
                  </a:lnTo>
                  <a:lnTo>
                    <a:pt x="11948196" y="3425824"/>
                  </a:lnTo>
                  <a:lnTo>
                    <a:pt x="11955260" y="3421061"/>
                  </a:lnTo>
                  <a:lnTo>
                    <a:pt x="11960022" y="3413997"/>
                  </a:lnTo>
                  <a:lnTo>
                    <a:pt x="11961759" y="3405346"/>
                  </a:lnTo>
                  <a:lnTo>
                    <a:pt x="11960026" y="3396669"/>
                  </a:lnTo>
                  <a:lnTo>
                    <a:pt x="11955264" y="3389591"/>
                  </a:lnTo>
                  <a:lnTo>
                    <a:pt x="11948197" y="3384824"/>
                  </a:lnTo>
                  <a:lnTo>
                    <a:pt x="11939543" y="3383076"/>
                  </a:lnTo>
                  <a:close/>
                </a:path>
                <a:path w="11962130" h="7343775">
                  <a:moveTo>
                    <a:pt x="11939543" y="3472021"/>
                  </a:moveTo>
                  <a:lnTo>
                    <a:pt x="11930894" y="3473768"/>
                  </a:lnTo>
                  <a:lnTo>
                    <a:pt x="11923829" y="3478536"/>
                  </a:lnTo>
                  <a:lnTo>
                    <a:pt x="11919065" y="3485614"/>
                  </a:lnTo>
                  <a:lnTo>
                    <a:pt x="11917318" y="3494290"/>
                  </a:lnTo>
                  <a:lnTo>
                    <a:pt x="11919065" y="3502941"/>
                  </a:lnTo>
                  <a:lnTo>
                    <a:pt x="11923829" y="3510006"/>
                  </a:lnTo>
                  <a:lnTo>
                    <a:pt x="11930894" y="3514769"/>
                  </a:lnTo>
                  <a:lnTo>
                    <a:pt x="11939543" y="3516515"/>
                  </a:lnTo>
                  <a:lnTo>
                    <a:pt x="11948196" y="3514769"/>
                  </a:lnTo>
                  <a:lnTo>
                    <a:pt x="11955260" y="3510006"/>
                  </a:lnTo>
                  <a:lnTo>
                    <a:pt x="11960022" y="3502941"/>
                  </a:lnTo>
                  <a:lnTo>
                    <a:pt x="11961759" y="3494290"/>
                  </a:lnTo>
                  <a:lnTo>
                    <a:pt x="11960026" y="3485614"/>
                  </a:lnTo>
                  <a:lnTo>
                    <a:pt x="11955264" y="3478536"/>
                  </a:lnTo>
                  <a:lnTo>
                    <a:pt x="11948197" y="3473768"/>
                  </a:lnTo>
                  <a:lnTo>
                    <a:pt x="11939543" y="3472021"/>
                  </a:lnTo>
                  <a:close/>
                </a:path>
                <a:path w="11962130" h="7343775">
                  <a:moveTo>
                    <a:pt x="11939543" y="3560965"/>
                  </a:moveTo>
                  <a:lnTo>
                    <a:pt x="11930894" y="3562712"/>
                  </a:lnTo>
                  <a:lnTo>
                    <a:pt x="11923829" y="3567480"/>
                  </a:lnTo>
                  <a:lnTo>
                    <a:pt x="11919065" y="3574558"/>
                  </a:lnTo>
                  <a:lnTo>
                    <a:pt x="11917318" y="3583235"/>
                  </a:lnTo>
                  <a:lnTo>
                    <a:pt x="11919065" y="3591886"/>
                  </a:lnTo>
                  <a:lnTo>
                    <a:pt x="11923829" y="3598950"/>
                  </a:lnTo>
                  <a:lnTo>
                    <a:pt x="11930894" y="3603713"/>
                  </a:lnTo>
                  <a:lnTo>
                    <a:pt x="11939543" y="3605460"/>
                  </a:lnTo>
                  <a:lnTo>
                    <a:pt x="11948196" y="3603713"/>
                  </a:lnTo>
                  <a:lnTo>
                    <a:pt x="11955260" y="3598950"/>
                  </a:lnTo>
                  <a:lnTo>
                    <a:pt x="11960022" y="3591886"/>
                  </a:lnTo>
                  <a:lnTo>
                    <a:pt x="11961759" y="3583235"/>
                  </a:lnTo>
                  <a:lnTo>
                    <a:pt x="11960026" y="3574558"/>
                  </a:lnTo>
                  <a:lnTo>
                    <a:pt x="11955264" y="3567480"/>
                  </a:lnTo>
                  <a:lnTo>
                    <a:pt x="11948197" y="3562712"/>
                  </a:lnTo>
                  <a:lnTo>
                    <a:pt x="11939543" y="3560965"/>
                  </a:lnTo>
                  <a:close/>
                </a:path>
                <a:path w="11962130" h="7343775">
                  <a:moveTo>
                    <a:pt x="11939543" y="3649910"/>
                  </a:moveTo>
                  <a:lnTo>
                    <a:pt x="11930894" y="3651657"/>
                  </a:lnTo>
                  <a:lnTo>
                    <a:pt x="11923829" y="3656425"/>
                  </a:lnTo>
                  <a:lnTo>
                    <a:pt x="11919065" y="3663502"/>
                  </a:lnTo>
                  <a:lnTo>
                    <a:pt x="11917318" y="3672179"/>
                  </a:lnTo>
                  <a:lnTo>
                    <a:pt x="11919065" y="3680830"/>
                  </a:lnTo>
                  <a:lnTo>
                    <a:pt x="11923829" y="3687895"/>
                  </a:lnTo>
                  <a:lnTo>
                    <a:pt x="11930894" y="3692658"/>
                  </a:lnTo>
                  <a:lnTo>
                    <a:pt x="11939543" y="3694404"/>
                  </a:lnTo>
                  <a:lnTo>
                    <a:pt x="11948196" y="3692658"/>
                  </a:lnTo>
                  <a:lnTo>
                    <a:pt x="11955260" y="3687895"/>
                  </a:lnTo>
                  <a:lnTo>
                    <a:pt x="11960022" y="3680830"/>
                  </a:lnTo>
                  <a:lnTo>
                    <a:pt x="11961759" y="3672179"/>
                  </a:lnTo>
                  <a:lnTo>
                    <a:pt x="11960026" y="3663502"/>
                  </a:lnTo>
                  <a:lnTo>
                    <a:pt x="11955264" y="3656425"/>
                  </a:lnTo>
                  <a:lnTo>
                    <a:pt x="11948197" y="3651657"/>
                  </a:lnTo>
                  <a:lnTo>
                    <a:pt x="11939543" y="3649910"/>
                  </a:lnTo>
                  <a:close/>
                </a:path>
                <a:path w="11962130" h="7343775">
                  <a:moveTo>
                    <a:pt x="11939543" y="3738854"/>
                  </a:moveTo>
                  <a:lnTo>
                    <a:pt x="11930894" y="3740601"/>
                  </a:lnTo>
                  <a:lnTo>
                    <a:pt x="11923829" y="3745369"/>
                  </a:lnTo>
                  <a:lnTo>
                    <a:pt x="11919065" y="3752447"/>
                  </a:lnTo>
                  <a:lnTo>
                    <a:pt x="11917318" y="3761124"/>
                  </a:lnTo>
                  <a:lnTo>
                    <a:pt x="11919065" y="3769775"/>
                  </a:lnTo>
                  <a:lnTo>
                    <a:pt x="11923829" y="3776839"/>
                  </a:lnTo>
                  <a:lnTo>
                    <a:pt x="11930894" y="3781602"/>
                  </a:lnTo>
                  <a:lnTo>
                    <a:pt x="11939543" y="3783349"/>
                  </a:lnTo>
                  <a:lnTo>
                    <a:pt x="11948196" y="3781602"/>
                  </a:lnTo>
                  <a:lnTo>
                    <a:pt x="11955260" y="3776839"/>
                  </a:lnTo>
                  <a:lnTo>
                    <a:pt x="11960022" y="3769775"/>
                  </a:lnTo>
                  <a:lnTo>
                    <a:pt x="11961759" y="3761124"/>
                  </a:lnTo>
                  <a:lnTo>
                    <a:pt x="11960026" y="3752447"/>
                  </a:lnTo>
                  <a:lnTo>
                    <a:pt x="11955264" y="3745369"/>
                  </a:lnTo>
                  <a:lnTo>
                    <a:pt x="11948197" y="3740601"/>
                  </a:lnTo>
                  <a:lnTo>
                    <a:pt x="11939543" y="3738854"/>
                  </a:lnTo>
                  <a:close/>
                </a:path>
                <a:path w="11962130" h="7343775">
                  <a:moveTo>
                    <a:pt x="11939543" y="3827799"/>
                  </a:moveTo>
                  <a:lnTo>
                    <a:pt x="11930894" y="3829546"/>
                  </a:lnTo>
                  <a:lnTo>
                    <a:pt x="11923829" y="3834314"/>
                  </a:lnTo>
                  <a:lnTo>
                    <a:pt x="11919065" y="3841391"/>
                  </a:lnTo>
                  <a:lnTo>
                    <a:pt x="11917318" y="3850068"/>
                  </a:lnTo>
                  <a:lnTo>
                    <a:pt x="11919065" y="3858719"/>
                  </a:lnTo>
                  <a:lnTo>
                    <a:pt x="11923829" y="3865783"/>
                  </a:lnTo>
                  <a:lnTo>
                    <a:pt x="11930894" y="3870546"/>
                  </a:lnTo>
                  <a:lnTo>
                    <a:pt x="11939543" y="3872293"/>
                  </a:lnTo>
                  <a:lnTo>
                    <a:pt x="11948196" y="3870546"/>
                  </a:lnTo>
                  <a:lnTo>
                    <a:pt x="11955260" y="3865783"/>
                  </a:lnTo>
                  <a:lnTo>
                    <a:pt x="11960022" y="3858719"/>
                  </a:lnTo>
                  <a:lnTo>
                    <a:pt x="11961759" y="3850068"/>
                  </a:lnTo>
                  <a:lnTo>
                    <a:pt x="11960026" y="3841391"/>
                  </a:lnTo>
                  <a:lnTo>
                    <a:pt x="11955264" y="3834314"/>
                  </a:lnTo>
                  <a:lnTo>
                    <a:pt x="11948197" y="3829546"/>
                  </a:lnTo>
                  <a:lnTo>
                    <a:pt x="11939543" y="3827799"/>
                  </a:lnTo>
                  <a:close/>
                </a:path>
                <a:path w="11962130" h="7343775">
                  <a:moveTo>
                    <a:pt x="11939543" y="3916743"/>
                  </a:moveTo>
                  <a:lnTo>
                    <a:pt x="11930894" y="3918490"/>
                  </a:lnTo>
                  <a:lnTo>
                    <a:pt x="11923829" y="3923258"/>
                  </a:lnTo>
                  <a:lnTo>
                    <a:pt x="11919065" y="3930336"/>
                  </a:lnTo>
                  <a:lnTo>
                    <a:pt x="11917318" y="3939012"/>
                  </a:lnTo>
                  <a:lnTo>
                    <a:pt x="11919065" y="3947663"/>
                  </a:lnTo>
                  <a:lnTo>
                    <a:pt x="11923829" y="3954728"/>
                  </a:lnTo>
                  <a:lnTo>
                    <a:pt x="11930894" y="3959491"/>
                  </a:lnTo>
                  <a:lnTo>
                    <a:pt x="11939543" y="3961237"/>
                  </a:lnTo>
                  <a:lnTo>
                    <a:pt x="11948196" y="3959491"/>
                  </a:lnTo>
                  <a:lnTo>
                    <a:pt x="11955260" y="3954728"/>
                  </a:lnTo>
                  <a:lnTo>
                    <a:pt x="11960022" y="3947663"/>
                  </a:lnTo>
                  <a:lnTo>
                    <a:pt x="11961759" y="3939012"/>
                  </a:lnTo>
                  <a:lnTo>
                    <a:pt x="11960026" y="3930336"/>
                  </a:lnTo>
                  <a:lnTo>
                    <a:pt x="11955264" y="3923258"/>
                  </a:lnTo>
                  <a:lnTo>
                    <a:pt x="11948197" y="3918490"/>
                  </a:lnTo>
                  <a:lnTo>
                    <a:pt x="11939543" y="3916743"/>
                  </a:lnTo>
                  <a:close/>
                </a:path>
                <a:path w="11962130" h="7343775">
                  <a:moveTo>
                    <a:pt x="11939543" y="4005687"/>
                  </a:moveTo>
                  <a:lnTo>
                    <a:pt x="11930894" y="4007435"/>
                  </a:lnTo>
                  <a:lnTo>
                    <a:pt x="11923829" y="4012203"/>
                  </a:lnTo>
                  <a:lnTo>
                    <a:pt x="11919065" y="4019280"/>
                  </a:lnTo>
                  <a:lnTo>
                    <a:pt x="11917318" y="4027957"/>
                  </a:lnTo>
                  <a:lnTo>
                    <a:pt x="11919065" y="4036608"/>
                  </a:lnTo>
                  <a:lnTo>
                    <a:pt x="11923829" y="4043672"/>
                  </a:lnTo>
                  <a:lnTo>
                    <a:pt x="11930894" y="4048435"/>
                  </a:lnTo>
                  <a:lnTo>
                    <a:pt x="11939543" y="4050182"/>
                  </a:lnTo>
                  <a:lnTo>
                    <a:pt x="11948196" y="4048435"/>
                  </a:lnTo>
                  <a:lnTo>
                    <a:pt x="11955260" y="4043672"/>
                  </a:lnTo>
                  <a:lnTo>
                    <a:pt x="11960022" y="4036608"/>
                  </a:lnTo>
                  <a:lnTo>
                    <a:pt x="11961759" y="4027957"/>
                  </a:lnTo>
                  <a:lnTo>
                    <a:pt x="11960026" y="4019280"/>
                  </a:lnTo>
                  <a:lnTo>
                    <a:pt x="11955264" y="4012203"/>
                  </a:lnTo>
                  <a:lnTo>
                    <a:pt x="11948197" y="4007435"/>
                  </a:lnTo>
                  <a:lnTo>
                    <a:pt x="11939543" y="4005687"/>
                  </a:lnTo>
                  <a:close/>
                </a:path>
                <a:path w="11962130" h="7343775">
                  <a:moveTo>
                    <a:pt x="11939543" y="4094632"/>
                  </a:moveTo>
                  <a:lnTo>
                    <a:pt x="11930894" y="4096379"/>
                  </a:lnTo>
                  <a:lnTo>
                    <a:pt x="11923829" y="4101147"/>
                  </a:lnTo>
                  <a:lnTo>
                    <a:pt x="11919065" y="4108225"/>
                  </a:lnTo>
                  <a:lnTo>
                    <a:pt x="11917318" y="4116901"/>
                  </a:lnTo>
                  <a:lnTo>
                    <a:pt x="11919065" y="4125552"/>
                  </a:lnTo>
                  <a:lnTo>
                    <a:pt x="11923829" y="4132617"/>
                  </a:lnTo>
                  <a:lnTo>
                    <a:pt x="11930894" y="4137380"/>
                  </a:lnTo>
                  <a:lnTo>
                    <a:pt x="11939543" y="4139126"/>
                  </a:lnTo>
                  <a:lnTo>
                    <a:pt x="11948196" y="4137380"/>
                  </a:lnTo>
                  <a:lnTo>
                    <a:pt x="11955260" y="4132617"/>
                  </a:lnTo>
                  <a:lnTo>
                    <a:pt x="11960022" y="4125552"/>
                  </a:lnTo>
                  <a:lnTo>
                    <a:pt x="11961759" y="4116901"/>
                  </a:lnTo>
                  <a:lnTo>
                    <a:pt x="11960026" y="4108225"/>
                  </a:lnTo>
                  <a:lnTo>
                    <a:pt x="11955264" y="4101147"/>
                  </a:lnTo>
                  <a:lnTo>
                    <a:pt x="11948197" y="4096379"/>
                  </a:lnTo>
                  <a:lnTo>
                    <a:pt x="11939543" y="4094632"/>
                  </a:lnTo>
                  <a:close/>
                </a:path>
                <a:path w="11962130" h="7343775">
                  <a:moveTo>
                    <a:pt x="11939543" y="4183576"/>
                  </a:moveTo>
                  <a:lnTo>
                    <a:pt x="11930894" y="4185324"/>
                  </a:lnTo>
                  <a:lnTo>
                    <a:pt x="11923829" y="4190091"/>
                  </a:lnTo>
                  <a:lnTo>
                    <a:pt x="11919065" y="4197169"/>
                  </a:lnTo>
                  <a:lnTo>
                    <a:pt x="11917318" y="4205846"/>
                  </a:lnTo>
                  <a:lnTo>
                    <a:pt x="11919065" y="4214497"/>
                  </a:lnTo>
                  <a:lnTo>
                    <a:pt x="11923829" y="4221561"/>
                  </a:lnTo>
                  <a:lnTo>
                    <a:pt x="11930894" y="4226324"/>
                  </a:lnTo>
                  <a:lnTo>
                    <a:pt x="11939543" y="4228071"/>
                  </a:lnTo>
                  <a:lnTo>
                    <a:pt x="11948196" y="4226324"/>
                  </a:lnTo>
                  <a:lnTo>
                    <a:pt x="11955260" y="4221561"/>
                  </a:lnTo>
                  <a:lnTo>
                    <a:pt x="11960022" y="4214497"/>
                  </a:lnTo>
                  <a:lnTo>
                    <a:pt x="11961759" y="4205846"/>
                  </a:lnTo>
                  <a:lnTo>
                    <a:pt x="11960026" y="4197169"/>
                  </a:lnTo>
                  <a:lnTo>
                    <a:pt x="11955264" y="4190091"/>
                  </a:lnTo>
                  <a:lnTo>
                    <a:pt x="11948197" y="4185324"/>
                  </a:lnTo>
                  <a:lnTo>
                    <a:pt x="11939543" y="4183576"/>
                  </a:lnTo>
                  <a:close/>
                </a:path>
                <a:path w="11962130" h="7343775">
                  <a:moveTo>
                    <a:pt x="11939543" y="4272521"/>
                  </a:moveTo>
                  <a:lnTo>
                    <a:pt x="11930894" y="4274268"/>
                  </a:lnTo>
                  <a:lnTo>
                    <a:pt x="11923829" y="4279036"/>
                  </a:lnTo>
                  <a:lnTo>
                    <a:pt x="11919065" y="4286114"/>
                  </a:lnTo>
                  <a:lnTo>
                    <a:pt x="11917318" y="4294790"/>
                  </a:lnTo>
                  <a:lnTo>
                    <a:pt x="11919065" y="4303441"/>
                  </a:lnTo>
                  <a:lnTo>
                    <a:pt x="11923829" y="4310506"/>
                  </a:lnTo>
                  <a:lnTo>
                    <a:pt x="11930894" y="4315269"/>
                  </a:lnTo>
                  <a:lnTo>
                    <a:pt x="11939543" y="4317015"/>
                  </a:lnTo>
                  <a:lnTo>
                    <a:pt x="11948196" y="4315269"/>
                  </a:lnTo>
                  <a:lnTo>
                    <a:pt x="11955260" y="4310506"/>
                  </a:lnTo>
                  <a:lnTo>
                    <a:pt x="11960022" y="4303441"/>
                  </a:lnTo>
                  <a:lnTo>
                    <a:pt x="11961759" y="4294790"/>
                  </a:lnTo>
                  <a:lnTo>
                    <a:pt x="11960026" y="4286114"/>
                  </a:lnTo>
                  <a:lnTo>
                    <a:pt x="11955264" y="4279036"/>
                  </a:lnTo>
                  <a:lnTo>
                    <a:pt x="11948197" y="4274268"/>
                  </a:lnTo>
                  <a:lnTo>
                    <a:pt x="11939543" y="4272521"/>
                  </a:lnTo>
                  <a:close/>
                </a:path>
                <a:path w="11962130" h="7343775">
                  <a:moveTo>
                    <a:pt x="11939543" y="4361465"/>
                  </a:moveTo>
                  <a:lnTo>
                    <a:pt x="11930894" y="4363212"/>
                  </a:lnTo>
                  <a:lnTo>
                    <a:pt x="11923829" y="4367980"/>
                  </a:lnTo>
                  <a:lnTo>
                    <a:pt x="11919065" y="4375058"/>
                  </a:lnTo>
                  <a:lnTo>
                    <a:pt x="11917318" y="4383735"/>
                  </a:lnTo>
                  <a:lnTo>
                    <a:pt x="11919065" y="4392386"/>
                  </a:lnTo>
                  <a:lnTo>
                    <a:pt x="11923829" y="4399450"/>
                  </a:lnTo>
                  <a:lnTo>
                    <a:pt x="11930894" y="4404213"/>
                  </a:lnTo>
                  <a:lnTo>
                    <a:pt x="11939543" y="4405960"/>
                  </a:lnTo>
                  <a:lnTo>
                    <a:pt x="11948196" y="4404213"/>
                  </a:lnTo>
                  <a:lnTo>
                    <a:pt x="11955260" y="4399450"/>
                  </a:lnTo>
                  <a:lnTo>
                    <a:pt x="11960022" y="4392386"/>
                  </a:lnTo>
                  <a:lnTo>
                    <a:pt x="11961759" y="4383735"/>
                  </a:lnTo>
                  <a:lnTo>
                    <a:pt x="11960026" y="4375058"/>
                  </a:lnTo>
                  <a:lnTo>
                    <a:pt x="11955264" y="4367980"/>
                  </a:lnTo>
                  <a:lnTo>
                    <a:pt x="11948197" y="4363212"/>
                  </a:lnTo>
                  <a:lnTo>
                    <a:pt x="11939543" y="4361465"/>
                  </a:lnTo>
                  <a:close/>
                </a:path>
                <a:path w="11962130" h="7343775">
                  <a:moveTo>
                    <a:pt x="11939543" y="4450410"/>
                  </a:moveTo>
                  <a:lnTo>
                    <a:pt x="11930894" y="4452157"/>
                  </a:lnTo>
                  <a:lnTo>
                    <a:pt x="11923829" y="4456925"/>
                  </a:lnTo>
                  <a:lnTo>
                    <a:pt x="11919065" y="4464002"/>
                  </a:lnTo>
                  <a:lnTo>
                    <a:pt x="11917318" y="4472679"/>
                  </a:lnTo>
                  <a:lnTo>
                    <a:pt x="11919065" y="4481330"/>
                  </a:lnTo>
                  <a:lnTo>
                    <a:pt x="11923829" y="4488395"/>
                  </a:lnTo>
                  <a:lnTo>
                    <a:pt x="11930894" y="4493158"/>
                  </a:lnTo>
                  <a:lnTo>
                    <a:pt x="11939543" y="4494904"/>
                  </a:lnTo>
                  <a:lnTo>
                    <a:pt x="11948196" y="4493158"/>
                  </a:lnTo>
                  <a:lnTo>
                    <a:pt x="11955260" y="4488395"/>
                  </a:lnTo>
                  <a:lnTo>
                    <a:pt x="11960022" y="4481330"/>
                  </a:lnTo>
                  <a:lnTo>
                    <a:pt x="11961759" y="4472679"/>
                  </a:lnTo>
                  <a:lnTo>
                    <a:pt x="11960026" y="4464002"/>
                  </a:lnTo>
                  <a:lnTo>
                    <a:pt x="11955264" y="4456925"/>
                  </a:lnTo>
                  <a:lnTo>
                    <a:pt x="11948197" y="4452157"/>
                  </a:lnTo>
                  <a:lnTo>
                    <a:pt x="11939543" y="4450410"/>
                  </a:lnTo>
                  <a:close/>
                </a:path>
                <a:path w="11962130" h="7343775">
                  <a:moveTo>
                    <a:pt x="11939543" y="4539354"/>
                  </a:moveTo>
                  <a:lnTo>
                    <a:pt x="11930894" y="4541101"/>
                  </a:lnTo>
                  <a:lnTo>
                    <a:pt x="11923829" y="4545869"/>
                  </a:lnTo>
                  <a:lnTo>
                    <a:pt x="11919065" y="4552947"/>
                  </a:lnTo>
                  <a:lnTo>
                    <a:pt x="11917318" y="4561624"/>
                  </a:lnTo>
                  <a:lnTo>
                    <a:pt x="11919065" y="4570275"/>
                  </a:lnTo>
                  <a:lnTo>
                    <a:pt x="11923829" y="4577339"/>
                  </a:lnTo>
                  <a:lnTo>
                    <a:pt x="11930894" y="4582102"/>
                  </a:lnTo>
                  <a:lnTo>
                    <a:pt x="11939543" y="4583849"/>
                  </a:lnTo>
                  <a:lnTo>
                    <a:pt x="11948196" y="4582102"/>
                  </a:lnTo>
                  <a:lnTo>
                    <a:pt x="11955260" y="4577339"/>
                  </a:lnTo>
                  <a:lnTo>
                    <a:pt x="11960022" y="4570275"/>
                  </a:lnTo>
                  <a:lnTo>
                    <a:pt x="11961759" y="4561624"/>
                  </a:lnTo>
                  <a:lnTo>
                    <a:pt x="11960026" y="4552947"/>
                  </a:lnTo>
                  <a:lnTo>
                    <a:pt x="11955264" y="4545869"/>
                  </a:lnTo>
                  <a:lnTo>
                    <a:pt x="11948197" y="4541101"/>
                  </a:lnTo>
                  <a:lnTo>
                    <a:pt x="11939543" y="4539354"/>
                  </a:lnTo>
                  <a:close/>
                </a:path>
                <a:path w="11962130" h="7343775">
                  <a:moveTo>
                    <a:pt x="11939543" y="4628299"/>
                  </a:moveTo>
                  <a:lnTo>
                    <a:pt x="11930894" y="4630046"/>
                  </a:lnTo>
                  <a:lnTo>
                    <a:pt x="11923829" y="4634814"/>
                  </a:lnTo>
                  <a:lnTo>
                    <a:pt x="11919065" y="4641891"/>
                  </a:lnTo>
                  <a:lnTo>
                    <a:pt x="11917318" y="4650568"/>
                  </a:lnTo>
                  <a:lnTo>
                    <a:pt x="11919065" y="4659219"/>
                  </a:lnTo>
                  <a:lnTo>
                    <a:pt x="11923829" y="4666284"/>
                  </a:lnTo>
                  <a:lnTo>
                    <a:pt x="11930894" y="4671047"/>
                  </a:lnTo>
                  <a:lnTo>
                    <a:pt x="11939543" y="4672793"/>
                  </a:lnTo>
                  <a:lnTo>
                    <a:pt x="11948196" y="4671047"/>
                  </a:lnTo>
                  <a:lnTo>
                    <a:pt x="11955260" y="4666284"/>
                  </a:lnTo>
                  <a:lnTo>
                    <a:pt x="11960022" y="4659219"/>
                  </a:lnTo>
                  <a:lnTo>
                    <a:pt x="11961759" y="4650568"/>
                  </a:lnTo>
                  <a:lnTo>
                    <a:pt x="11960026" y="4641891"/>
                  </a:lnTo>
                  <a:lnTo>
                    <a:pt x="11955264" y="4634814"/>
                  </a:lnTo>
                  <a:lnTo>
                    <a:pt x="11948197" y="4630046"/>
                  </a:lnTo>
                  <a:lnTo>
                    <a:pt x="11939543" y="4628299"/>
                  </a:lnTo>
                  <a:close/>
                </a:path>
                <a:path w="11962130" h="7343775">
                  <a:moveTo>
                    <a:pt x="11939543" y="4717243"/>
                  </a:moveTo>
                  <a:lnTo>
                    <a:pt x="11930894" y="4718990"/>
                  </a:lnTo>
                  <a:lnTo>
                    <a:pt x="11923829" y="4723758"/>
                  </a:lnTo>
                  <a:lnTo>
                    <a:pt x="11919065" y="4730836"/>
                  </a:lnTo>
                  <a:lnTo>
                    <a:pt x="11917318" y="4739513"/>
                  </a:lnTo>
                  <a:lnTo>
                    <a:pt x="11919065" y="4748163"/>
                  </a:lnTo>
                  <a:lnTo>
                    <a:pt x="11923829" y="4755228"/>
                  </a:lnTo>
                  <a:lnTo>
                    <a:pt x="11930894" y="4759991"/>
                  </a:lnTo>
                  <a:lnTo>
                    <a:pt x="11939543" y="4761738"/>
                  </a:lnTo>
                  <a:lnTo>
                    <a:pt x="11948196" y="4759991"/>
                  </a:lnTo>
                  <a:lnTo>
                    <a:pt x="11955260" y="4755228"/>
                  </a:lnTo>
                  <a:lnTo>
                    <a:pt x="11960022" y="4748163"/>
                  </a:lnTo>
                  <a:lnTo>
                    <a:pt x="11961759" y="4739513"/>
                  </a:lnTo>
                  <a:lnTo>
                    <a:pt x="11960026" y="4730836"/>
                  </a:lnTo>
                  <a:lnTo>
                    <a:pt x="11955264" y="4723758"/>
                  </a:lnTo>
                  <a:lnTo>
                    <a:pt x="11948197" y="4718990"/>
                  </a:lnTo>
                  <a:lnTo>
                    <a:pt x="11939543" y="4717243"/>
                  </a:lnTo>
                  <a:close/>
                </a:path>
                <a:path w="11962130" h="7343775">
                  <a:moveTo>
                    <a:pt x="11939543" y="4806188"/>
                  </a:moveTo>
                  <a:lnTo>
                    <a:pt x="11930894" y="4807935"/>
                  </a:lnTo>
                  <a:lnTo>
                    <a:pt x="11923829" y="4812703"/>
                  </a:lnTo>
                  <a:lnTo>
                    <a:pt x="11919065" y="4819780"/>
                  </a:lnTo>
                  <a:lnTo>
                    <a:pt x="11917318" y="4828457"/>
                  </a:lnTo>
                  <a:lnTo>
                    <a:pt x="11919065" y="4837108"/>
                  </a:lnTo>
                  <a:lnTo>
                    <a:pt x="11923829" y="4844172"/>
                  </a:lnTo>
                  <a:lnTo>
                    <a:pt x="11930894" y="4848935"/>
                  </a:lnTo>
                  <a:lnTo>
                    <a:pt x="11939543" y="4850682"/>
                  </a:lnTo>
                  <a:lnTo>
                    <a:pt x="11948196" y="4848935"/>
                  </a:lnTo>
                  <a:lnTo>
                    <a:pt x="11955260" y="4844172"/>
                  </a:lnTo>
                  <a:lnTo>
                    <a:pt x="11960022" y="4837108"/>
                  </a:lnTo>
                  <a:lnTo>
                    <a:pt x="11961759" y="4828457"/>
                  </a:lnTo>
                  <a:lnTo>
                    <a:pt x="11960026" y="4819780"/>
                  </a:lnTo>
                  <a:lnTo>
                    <a:pt x="11955264" y="4812703"/>
                  </a:lnTo>
                  <a:lnTo>
                    <a:pt x="11948197" y="4807935"/>
                  </a:lnTo>
                  <a:lnTo>
                    <a:pt x="11939543" y="4806188"/>
                  </a:lnTo>
                  <a:close/>
                </a:path>
                <a:path w="11962130" h="7343775">
                  <a:moveTo>
                    <a:pt x="11939543" y="4895132"/>
                  </a:moveTo>
                  <a:lnTo>
                    <a:pt x="11930894" y="4896879"/>
                  </a:lnTo>
                  <a:lnTo>
                    <a:pt x="11923829" y="4901647"/>
                  </a:lnTo>
                  <a:lnTo>
                    <a:pt x="11919065" y="4908725"/>
                  </a:lnTo>
                  <a:lnTo>
                    <a:pt x="11917318" y="4917401"/>
                  </a:lnTo>
                  <a:lnTo>
                    <a:pt x="11919065" y="4926052"/>
                  </a:lnTo>
                  <a:lnTo>
                    <a:pt x="11923829" y="4933117"/>
                  </a:lnTo>
                  <a:lnTo>
                    <a:pt x="11930894" y="4937880"/>
                  </a:lnTo>
                  <a:lnTo>
                    <a:pt x="11939543" y="4939626"/>
                  </a:lnTo>
                  <a:lnTo>
                    <a:pt x="11948196" y="4937880"/>
                  </a:lnTo>
                  <a:lnTo>
                    <a:pt x="11955260" y="4933117"/>
                  </a:lnTo>
                  <a:lnTo>
                    <a:pt x="11960022" y="4926052"/>
                  </a:lnTo>
                  <a:lnTo>
                    <a:pt x="11961759" y="4917401"/>
                  </a:lnTo>
                  <a:lnTo>
                    <a:pt x="11960026" y="4908725"/>
                  </a:lnTo>
                  <a:lnTo>
                    <a:pt x="11955264" y="4901647"/>
                  </a:lnTo>
                  <a:lnTo>
                    <a:pt x="11948197" y="4896879"/>
                  </a:lnTo>
                  <a:lnTo>
                    <a:pt x="11939543" y="4895132"/>
                  </a:lnTo>
                  <a:close/>
                </a:path>
                <a:path w="11962130" h="7343775">
                  <a:moveTo>
                    <a:pt x="11939543" y="4984076"/>
                  </a:moveTo>
                  <a:lnTo>
                    <a:pt x="11930894" y="4985824"/>
                  </a:lnTo>
                  <a:lnTo>
                    <a:pt x="11923829" y="4990592"/>
                  </a:lnTo>
                  <a:lnTo>
                    <a:pt x="11919065" y="4997669"/>
                  </a:lnTo>
                  <a:lnTo>
                    <a:pt x="11917318" y="5006346"/>
                  </a:lnTo>
                  <a:lnTo>
                    <a:pt x="11919065" y="5014997"/>
                  </a:lnTo>
                  <a:lnTo>
                    <a:pt x="11923829" y="5022061"/>
                  </a:lnTo>
                  <a:lnTo>
                    <a:pt x="11930894" y="5026824"/>
                  </a:lnTo>
                  <a:lnTo>
                    <a:pt x="11939543" y="5028571"/>
                  </a:lnTo>
                  <a:lnTo>
                    <a:pt x="11948196" y="5026824"/>
                  </a:lnTo>
                  <a:lnTo>
                    <a:pt x="11955260" y="5022061"/>
                  </a:lnTo>
                  <a:lnTo>
                    <a:pt x="11960022" y="5014997"/>
                  </a:lnTo>
                  <a:lnTo>
                    <a:pt x="11961759" y="5006346"/>
                  </a:lnTo>
                  <a:lnTo>
                    <a:pt x="11960026" y="4997669"/>
                  </a:lnTo>
                  <a:lnTo>
                    <a:pt x="11955264" y="4990592"/>
                  </a:lnTo>
                  <a:lnTo>
                    <a:pt x="11948197" y="4985824"/>
                  </a:lnTo>
                  <a:lnTo>
                    <a:pt x="11939543" y="4984076"/>
                  </a:lnTo>
                  <a:close/>
                </a:path>
                <a:path w="11962130" h="7343775">
                  <a:moveTo>
                    <a:pt x="11939543" y="5073021"/>
                  </a:moveTo>
                  <a:lnTo>
                    <a:pt x="11930894" y="5074768"/>
                  </a:lnTo>
                  <a:lnTo>
                    <a:pt x="11923829" y="5079536"/>
                  </a:lnTo>
                  <a:lnTo>
                    <a:pt x="11919065" y="5086614"/>
                  </a:lnTo>
                  <a:lnTo>
                    <a:pt x="11917318" y="5095290"/>
                  </a:lnTo>
                  <a:lnTo>
                    <a:pt x="11919065" y="5103941"/>
                  </a:lnTo>
                  <a:lnTo>
                    <a:pt x="11923829" y="5111006"/>
                  </a:lnTo>
                  <a:lnTo>
                    <a:pt x="11930894" y="5115769"/>
                  </a:lnTo>
                  <a:lnTo>
                    <a:pt x="11939543" y="5117515"/>
                  </a:lnTo>
                  <a:lnTo>
                    <a:pt x="11948196" y="5115769"/>
                  </a:lnTo>
                  <a:lnTo>
                    <a:pt x="11955260" y="5111006"/>
                  </a:lnTo>
                  <a:lnTo>
                    <a:pt x="11960022" y="5103941"/>
                  </a:lnTo>
                  <a:lnTo>
                    <a:pt x="11961759" y="5095290"/>
                  </a:lnTo>
                  <a:lnTo>
                    <a:pt x="11960026" y="5086614"/>
                  </a:lnTo>
                  <a:lnTo>
                    <a:pt x="11955264" y="5079536"/>
                  </a:lnTo>
                  <a:lnTo>
                    <a:pt x="11948197" y="5074768"/>
                  </a:lnTo>
                  <a:lnTo>
                    <a:pt x="11939543" y="5073021"/>
                  </a:lnTo>
                  <a:close/>
                </a:path>
                <a:path w="11962130" h="7343775">
                  <a:moveTo>
                    <a:pt x="11939543" y="5161965"/>
                  </a:moveTo>
                  <a:lnTo>
                    <a:pt x="11930894" y="5163713"/>
                  </a:lnTo>
                  <a:lnTo>
                    <a:pt x="11923829" y="5168480"/>
                  </a:lnTo>
                  <a:lnTo>
                    <a:pt x="11919065" y="5175558"/>
                  </a:lnTo>
                  <a:lnTo>
                    <a:pt x="11917318" y="5184235"/>
                  </a:lnTo>
                  <a:lnTo>
                    <a:pt x="11919065" y="5192886"/>
                  </a:lnTo>
                  <a:lnTo>
                    <a:pt x="11923829" y="5199950"/>
                  </a:lnTo>
                  <a:lnTo>
                    <a:pt x="11930894" y="5204713"/>
                  </a:lnTo>
                  <a:lnTo>
                    <a:pt x="11939543" y="5206460"/>
                  </a:lnTo>
                  <a:lnTo>
                    <a:pt x="11948196" y="5204713"/>
                  </a:lnTo>
                  <a:lnTo>
                    <a:pt x="11955260" y="5199950"/>
                  </a:lnTo>
                  <a:lnTo>
                    <a:pt x="11960022" y="5192886"/>
                  </a:lnTo>
                  <a:lnTo>
                    <a:pt x="11961759" y="5184235"/>
                  </a:lnTo>
                  <a:lnTo>
                    <a:pt x="11960026" y="5175558"/>
                  </a:lnTo>
                  <a:lnTo>
                    <a:pt x="11955264" y="5168480"/>
                  </a:lnTo>
                  <a:lnTo>
                    <a:pt x="11948197" y="5163713"/>
                  </a:lnTo>
                  <a:lnTo>
                    <a:pt x="11939543" y="5161965"/>
                  </a:lnTo>
                  <a:close/>
                </a:path>
                <a:path w="11962130" h="7343775">
                  <a:moveTo>
                    <a:pt x="11939543" y="5250910"/>
                  </a:moveTo>
                  <a:lnTo>
                    <a:pt x="11930894" y="5252657"/>
                  </a:lnTo>
                  <a:lnTo>
                    <a:pt x="11923829" y="5257425"/>
                  </a:lnTo>
                  <a:lnTo>
                    <a:pt x="11919065" y="5264503"/>
                  </a:lnTo>
                  <a:lnTo>
                    <a:pt x="11917318" y="5273179"/>
                  </a:lnTo>
                  <a:lnTo>
                    <a:pt x="11919065" y="5281830"/>
                  </a:lnTo>
                  <a:lnTo>
                    <a:pt x="11923829" y="5288895"/>
                  </a:lnTo>
                  <a:lnTo>
                    <a:pt x="11930894" y="5293658"/>
                  </a:lnTo>
                  <a:lnTo>
                    <a:pt x="11939543" y="5295404"/>
                  </a:lnTo>
                  <a:lnTo>
                    <a:pt x="11948196" y="5293658"/>
                  </a:lnTo>
                  <a:lnTo>
                    <a:pt x="11955260" y="5288895"/>
                  </a:lnTo>
                  <a:lnTo>
                    <a:pt x="11960022" y="5281830"/>
                  </a:lnTo>
                  <a:lnTo>
                    <a:pt x="11961759" y="5273179"/>
                  </a:lnTo>
                  <a:lnTo>
                    <a:pt x="11960026" y="5264503"/>
                  </a:lnTo>
                  <a:lnTo>
                    <a:pt x="11955264" y="5257425"/>
                  </a:lnTo>
                  <a:lnTo>
                    <a:pt x="11948197" y="5252657"/>
                  </a:lnTo>
                  <a:lnTo>
                    <a:pt x="11939543" y="5250910"/>
                  </a:lnTo>
                  <a:close/>
                </a:path>
                <a:path w="11962130" h="7343775">
                  <a:moveTo>
                    <a:pt x="11939543" y="5339854"/>
                  </a:moveTo>
                  <a:lnTo>
                    <a:pt x="11930894" y="5341601"/>
                  </a:lnTo>
                  <a:lnTo>
                    <a:pt x="11923829" y="5346369"/>
                  </a:lnTo>
                  <a:lnTo>
                    <a:pt x="11919065" y="5353447"/>
                  </a:lnTo>
                  <a:lnTo>
                    <a:pt x="11917318" y="5362124"/>
                  </a:lnTo>
                  <a:lnTo>
                    <a:pt x="11919065" y="5370775"/>
                  </a:lnTo>
                  <a:lnTo>
                    <a:pt x="11923829" y="5377839"/>
                  </a:lnTo>
                  <a:lnTo>
                    <a:pt x="11930894" y="5382602"/>
                  </a:lnTo>
                  <a:lnTo>
                    <a:pt x="11939543" y="5384349"/>
                  </a:lnTo>
                  <a:lnTo>
                    <a:pt x="11948196" y="5382602"/>
                  </a:lnTo>
                  <a:lnTo>
                    <a:pt x="11955260" y="5377839"/>
                  </a:lnTo>
                  <a:lnTo>
                    <a:pt x="11960022" y="5370775"/>
                  </a:lnTo>
                  <a:lnTo>
                    <a:pt x="11961759" y="5362124"/>
                  </a:lnTo>
                  <a:lnTo>
                    <a:pt x="11960026" y="5353447"/>
                  </a:lnTo>
                  <a:lnTo>
                    <a:pt x="11955264" y="5346369"/>
                  </a:lnTo>
                  <a:lnTo>
                    <a:pt x="11948197" y="5341601"/>
                  </a:lnTo>
                  <a:lnTo>
                    <a:pt x="11939543" y="5339854"/>
                  </a:lnTo>
                  <a:close/>
                </a:path>
                <a:path w="11962130" h="7343775">
                  <a:moveTo>
                    <a:pt x="11939543" y="5428799"/>
                  </a:moveTo>
                  <a:lnTo>
                    <a:pt x="11930894" y="5430546"/>
                  </a:lnTo>
                  <a:lnTo>
                    <a:pt x="11923829" y="5435314"/>
                  </a:lnTo>
                  <a:lnTo>
                    <a:pt x="11919065" y="5442392"/>
                  </a:lnTo>
                  <a:lnTo>
                    <a:pt x="11917318" y="5451069"/>
                  </a:lnTo>
                  <a:lnTo>
                    <a:pt x="11919065" y="5459720"/>
                  </a:lnTo>
                  <a:lnTo>
                    <a:pt x="11923829" y="5466784"/>
                  </a:lnTo>
                  <a:lnTo>
                    <a:pt x="11930894" y="5471548"/>
                  </a:lnTo>
                  <a:lnTo>
                    <a:pt x="11939543" y="5473294"/>
                  </a:lnTo>
                  <a:lnTo>
                    <a:pt x="11948196" y="5471548"/>
                  </a:lnTo>
                  <a:lnTo>
                    <a:pt x="11955260" y="5466784"/>
                  </a:lnTo>
                  <a:lnTo>
                    <a:pt x="11960022" y="5459720"/>
                  </a:lnTo>
                  <a:lnTo>
                    <a:pt x="11961758" y="5451069"/>
                  </a:lnTo>
                  <a:lnTo>
                    <a:pt x="11960026" y="5442392"/>
                  </a:lnTo>
                  <a:lnTo>
                    <a:pt x="11955264" y="5435314"/>
                  </a:lnTo>
                  <a:lnTo>
                    <a:pt x="11948197" y="5430546"/>
                  </a:lnTo>
                  <a:lnTo>
                    <a:pt x="11939543" y="5428799"/>
                  </a:lnTo>
                  <a:close/>
                </a:path>
                <a:path w="11962130" h="7343775">
                  <a:moveTo>
                    <a:pt x="11939822" y="5517747"/>
                  </a:moveTo>
                  <a:lnTo>
                    <a:pt x="11931136" y="5519299"/>
                  </a:lnTo>
                  <a:lnTo>
                    <a:pt x="11923966" y="5523908"/>
                  </a:lnTo>
                  <a:lnTo>
                    <a:pt x="11919044" y="5530877"/>
                  </a:lnTo>
                  <a:lnTo>
                    <a:pt x="11917102" y="5539512"/>
                  </a:lnTo>
                  <a:lnTo>
                    <a:pt x="11918652" y="5548200"/>
                  </a:lnTo>
                  <a:lnTo>
                    <a:pt x="11923255" y="5555369"/>
                  </a:lnTo>
                  <a:lnTo>
                    <a:pt x="11930210" y="5560290"/>
                  </a:lnTo>
                  <a:lnTo>
                    <a:pt x="11938819" y="5562231"/>
                  </a:lnTo>
                  <a:lnTo>
                    <a:pt x="11947512" y="5560679"/>
                  </a:lnTo>
                  <a:lnTo>
                    <a:pt x="11954684" y="5556076"/>
                  </a:lnTo>
                  <a:lnTo>
                    <a:pt x="11959603" y="5549120"/>
                  </a:lnTo>
                  <a:lnTo>
                    <a:pt x="11961539" y="5540466"/>
                  </a:lnTo>
                  <a:lnTo>
                    <a:pt x="11959989" y="5531778"/>
                  </a:lnTo>
                  <a:lnTo>
                    <a:pt x="11955386" y="5524609"/>
                  </a:lnTo>
                  <a:lnTo>
                    <a:pt x="11948430" y="5519688"/>
                  </a:lnTo>
                  <a:lnTo>
                    <a:pt x="11939822" y="5517747"/>
                  </a:lnTo>
                  <a:close/>
                </a:path>
                <a:path w="11962130" h="7343775">
                  <a:moveTo>
                    <a:pt x="11937815" y="5606674"/>
                  </a:moveTo>
                  <a:lnTo>
                    <a:pt x="11929069" y="5607834"/>
                  </a:lnTo>
                  <a:lnTo>
                    <a:pt x="11921702" y="5612116"/>
                  </a:lnTo>
                  <a:lnTo>
                    <a:pt x="11916473" y="5618858"/>
                  </a:lnTo>
                  <a:lnTo>
                    <a:pt x="11914143" y="5627397"/>
                  </a:lnTo>
                  <a:lnTo>
                    <a:pt x="11915303" y="5636146"/>
                  </a:lnTo>
                  <a:lnTo>
                    <a:pt x="11919581" y="5643515"/>
                  </a:lnTo>
                  <a:lnTo>
                    <a:pt x="11926312" y="5648742"/>
                  </a:lnTo>
                  <a:lnTo>
                    <a:pt x="11934831" y="5651066"/>
                  </a:lnTo>
                  <a:lnTo>
                    <a:pt x="11943579" y="5649906"/>
                  </a:lnTo>
                  <a:lnTo>
                    <a:pt x="11950949" y="5645629"/>
                  </a:lnTo>
                  <a:lnTo>
                    <a:pt x="11956178" y="5638901"/>
                  </a:lnTo>
                  <a:lnTo>
                    <a:pt x="11958504" y="5630343"/>
                  </a:lnTo>
                  <a:lnTo>
                    <a:pt x="11957343" y="5621594"/>
                  </a:lnTo>
                  <a:lnTo>
                    <a:pt x="11953065" y="5614225"/>
                  </a:lnTo>
                  <a:lnTo>
                    <a:pt x="11946334" y="5608998"/>
                  </a:lnTo>
                  <a:lnTo>
                    <a:pt x="11937815" y="5606674"/>
                  </a:lnTo>
                  <a:close/>
                </a:path>
                <a:path w="11962130" h="7343775">
                  <a:moveTo>
                    <a:pt x="11931846" y="5695439"/>
                  </a:moveTo>
                  <a:lnTo>
                    <a:pt x="11923036" y="5696001"/>
                  </a:lnTo>
                  <a:lnTo>
                    <a:pt x="11915392" y="5699770"/>
                  </a:lnTo>
                  <a:lnTo>
                    <a:pt x="11909717" y="5706139"/>
                  </a:lnTo>
                  <a:lnTo>
                    <a:pt x="11906815" y="5714500"/>
                  </a:lnTo>
                  <a:lnTo>
                    <a:pt x="11907380" y="5723308"/>
                  </a:lnTo>
                  <a:lnTo>
                    <a:pt x="11911145" y="5730951"/>
                  </a:lnTo>
                  <a:lnTo>
                    <a:pt x="11917502" y="5736625"/>
                  </a:lnTo>
                  <a:lnTo>
                    <a:pt x="11925839" y="5739524"/>
                  </a:lnTo>
                  <a:lnTo>
                    <a:pt x="11934642" y="5738963"/>
                  </a:lnTo>
                  <a:lnTo>
                    <a:pt x="11942283" y="5735198"/>
                  </a:lnTo>
                  <a:lnTo>
                    <a:pt x="11947956" y="5728842"/>
                  </a:lnTo>
                  <a:lnTo>
                    <a:pt x="11950858" y="5720463"/>
                  </a:lnTo>
                  <a:lnTo>
                    <a:pt x="11950300" y="5711655"/>
                  </a:lnTo>
                  <a:lnTo>
                    <a:pt x="11946539" y="5704012"/>
                  </a:lnTo>
                  <a:lnTo>
                    <a:pt x="11940184" y="5698338"/>
                  </a:lnTo>
                  <a:lnTo>
                    <a:pt x="11931846" y="5695439"/>
                  </a:lnTo>
                  <a:close/>
                </a:path>
                <a:path w="11962130" h="7343775">
                  <a:moveTo>
                    <a:pt x="11921140" y="5783757"/>
                  </a:moveTo>
                  <a:lnTo>
                    <a:pt x="11912316" y="5783929"/>
                  </a:lnTo>
                  <a:lnTo>
                    <a:pt x="11904511" y="5787356"/>
                  </a:lnTo>
                  <a:lnTo>
                    <a:pt x="11898557" y="5793468"/>
                  </a:lnTo>
                  <a:lnTo>
                    <a:pt x="11895283" y="5801692"/>
                  </a:lnTo>
                  <a:lnTo>
                    <a:pt x="11895441" y="5809599"/>
                  </a:lnTo>
                  <a:lnTo>
                    <a:pt x="11895459" y="5810516"/>
                  </a:lnTo>
                  <a:lnTo>
                    <a:pt x="11898882" y="5818318"/>
                  </a:lnTo>
                  <a:lnTo>
                    <a:pt x="11904979" y="5824268"/>
                  </a:lnTo>
                  <a:lnTo>
                    <a:pt x="11913177" y="5827534"/>
                  </a:lnTo>
                  <a:lnTo>
                    <a:pt x="11922002" y="5827363"/>
                  </a:lnTo>
                  <a:lnTo>
                    <a:pt x="11929805" y="5823940"/>
                  </a:lnTo>
                  <a:lnTo>
                    <a:pt x="11935755" y="5817842"/>
                  </a:lnTo>
                  <a:lnTo>
                    <a:pt x="11939035" y="5809599"/>
                  </a:lnTo>
                  <a:lnTo>
                    <a:pt x="11938882" y="5801692"/>
                  </a:lnTo>
                  <a:lnTo>
                    <a:pt x="11938864" y="5800775"/>
                  </a:lnTo>
                  <a:lnTo>
                    <a:pt x="11935440" y="5792973"/>
                  </a:lnTo>
                  <a:lnTo>
                    <a:pt x="11929340" y="5787023"/>
                  </a:lnTo>
                  <a:lnTo>
                    <a:pt x="11921140" y="5783757"/>
                  </a:lnTo>
                  <a:close/>
                </a:path>
                <a:path w="11962130" h="7343775">
                  <a:moveTo>
                    <a:pt x="11897273" y="5871203"/>
                  </a:moveTo>
                  <a:lnTo>
                    <a:pt x="11889320" y="5874267"/>
                  </a:lnTo>
                  <a:lnTo>
                    <a:pt x="11883091" y="5880098"/>
                  </a:lnTo>
                  <a:lnTo>
                    <a:pt x="11879446" y="5888163"/>
                  </a:lnTo>
                  <a:lnTo>
                    <a:pt x="11879214" y="5896985"/>
                  </a:lnTo>
                  <a:lnTo>
                    <a:pt x="11882275" y="5904937"/>
                  </a:lnTo>
                  <a:lnTo>
                    <a:pt x="11888094" y="5911161"/>
                  </a:lnTo>
                  <a:lnTo>
                    <a:pt x="11896134" y="5914802"/>
                  </a:lnTo>
                  <a:lnTo>
                    <a:pt x="11904951" y="5915038"/>
                  </a:lnTo>
                  <a:lnTo>
                    <a:pt x="11912903" y="5911979"/>
                  </a:lnTo>
                  <a:lnTo>
                    <a:pt x="11919128" y="5906161"/>
                  </a:lnTo>
                  <a:lnTo>
                    <a:pt x="11922779" y="5898078"/>
                  </a:lnTo>
                  <a:lnTo>
                    <a:pt x="11923011" y="5889255"/>
                  </a:lnTo>
                  <a:lnTo>
                    <a:pt x="11919950" y="5881303"/>
                  </a:lnTo>
                  <a:lnTo>
                    <a:pt x="11914131" y="5875078"/>
                  </a:lnTo>
                  <a:lnTo>
                    <a:pt x="11906091" y="5871438"/>
                  </a:lnTo>
                  <a:lnTo>
                    <a:pt x="11897273" y="5871203"/>
                  </a:lnTo>
                  <a:close/>
                </a:path>
                <a:path w="11962130" h="7343775">
                  <a:moveTo>
                    <a:pt x="11877906" y="5957617"/>
                  </a:moveTo>
                  <a:lnTo>
                    <a:pt x="11869818" y="5960310"/>
                  </a:lnTo>
                  <a:lnTo>
                    <a:pt x="11863327" y="5965847"/>
                  </a:lnTo>
                  <a:lnTo>
                    <a:pt x="11859317" y="5973735"/>
                  </a:lnTo>
                  <a:lnTo>
                    <a:pt x="11858672" y="5982537"/>
                  </a:lnTo>
                  <a:lnTo>
                    <a:pt x="11861360" y="5990621"/>
                  </a:lnTo>
                  <a:lnTo>
                    <a:pt x="11866884" y="5997108"/>
                  </a:lnTo>
                  <a:lnTo>
                    <a:pt x="11874747" y="6001115"/>
                  </a:lnTo>
                  <a:lnTo>
                    <a:pt x="11883549" y="6001759"/>
                  </a:lnTo>
                  <a:lnTo>
                    <a:pt x="11891633" y="5999070"/>
                  </a:lnTo>
                  <a:lnTo>
                    <a:pt x="11898120" y="5993546"/>
                  </a:lnTo>
                  <a:lnTo>
                    <a:pt x="11902141" y="5985640"/>
                  </a:lnTo>
                  <a:lnTo>
                    <a:pt x="11902779" y="5976838"/>
                  </a:lnTo>
                  <a:lnTo>
                    <a:pt x="11900088" y="5968754"/>
                  </a:lnTo>
                  <a:lnTo>
                    <a:pt x="11894567" y="5962267"/>
                  </a:lnTo>
                  <a:lnTo>
                    <a:pt x="11886711" y="5958259"/>
                  </a:lnTo>
                  <a:lnTo>
                    <a:pt x="11877906" y="5957617"/>
                  </a:lnTo>
                  <a:close/>
                </a:path>
                <a:path w="11962130" h="7343775">
                  <a:moveTo>
                    <a:pt x="11854316" y="6042944"/>
                  </a:moveTo>
                  <a:lnTo>
                    <a:pt x="11846105" y="6045234"/>
                  </a:lnTo>
                  <a:lnTo>
                    <a:pt x="11839348" y="6050442"/>
                  </a:lnTo>
                  <a:lnTo>
                    <a:pt x="11834945" y="6058122"/>
                  </a:lnTo>
                  <a:lnTo>
                    <a:pt x="11833870" y="6066881"/>
                  </a:lnTo>
                  <a:lnTo>
                    <a:pt x="11836155" y="6075089"/>
                  </a:lnTo>
                  <a:lnTo>
                    <a:pt x="11841350" y="6081841"/>
                  </a:lnTo>
                  <a:lnTo>
                    <a:pt x="11849004" y="6086233"/>
                  </a:lnTo>
                  <a:lnTo>
                    <a:pt x="11857764" y="6087312"/>
                  </a:lnTo>
                  <a:lnTo>
                    <a:pt x="11865973" y="6085028"/>
                  </a:lnTo>
                  <a:lnTo>
                    <a:pt x="11872727" y="6079832"/>
                  </a:lnTo>
                  <a:lnTo>
                    <a:pt x="11877135" y="6072135"/>
                  </a:lnTo>
                  <a:lnTo>
                    <a:pt x="11878210" y="6063376"/>
                  </a:lnTo>
                  <a:lnTo>
                    <a:pt x="11875925" y="6055168"/>
                  </a:lnTo>
                  <a:lnTo>
                    <a:pt x="11870730" y="6048415"/>
                  </a:lnTo>
                  <a:lnTo>
                    <a:pt x="11863076" y="6044022"/>
                  </a:lnTo>
                  <a:lnTo>
                    <a:pt x="11854316" y="6042944"/>
                  </a:lnTo>
                  <a:close/>
                </a:path>
                <a:path w="11962130" h="7343775">
                  <a:moveTo>
                    <a:pt x="11826421" y="6126990"/>
                  </a:moveTo>
                  <a:lnTo>
                    <a:pt x="11818113" y="6128898"/>
                  </a:lnTo>
                  <a:lnTo>
                    <a:pt x="11811122" y="6133788"/>
                  </a:lnTo>
                  <a:lnTo>
                    <a:pt x="11806370" y="6141256"/>
                  </a:lnTo>
                  <a:lnTo>
                    <a:pt x="11804893" y="6149956"/>
                  </a:lnTo>
                  <a:lnTo>
                    <a:pt x="11806797" y="6158261"/>
                  </a:lnTo>
                  <a:lnTo>
                    <a:pt x="11811676" y="6165246"/>
                  </a:lnTo>
                  <a:lnTo>
                    <a:pt x="11819121" y="6169987"/>
                  </a:lnTo>
                  <a:lnTo>
                    <a:pt x="11827823" y="6171470"/>
                  </a:lnTo>
                  <a:lnTo>
                    <a:pt x="11836128" y="6169567"/>
                  </a:lnTo>
                  <a:lnTo>
                    <a:pt x="11843112" y="6164689"/>
                  </a:lnTo>
                  <a:lnTo>
                    <a:pt x="11847861" y="6157205"/>
                  </a:lnTo>
                  <a:lnTo>
                    <a:pt x="11849346" y="6148504"/>
                  </a:lnTo>
                  <a:lnTo>
                    <a:pt x="11847445" y="6140199"/>
                  </a:lnTo>
                  <a:lnTo>
                    <a:pt x="11842568" y="6133214"/>
                  </a:lnTo>
                  <a:lnTo>
                    <a:pt x="11835123" y="6128472"/>
                  </a:lnTo>
                  <a:lnTo>
                    <a:pt x="11826421" y="6126990"/>
                  </a:lnTo>
                  <a:close/>
                </a:path>
                <a:path w="11962130" h="7343775">
                  <a:moveTo>
                    <a:pt x="11794468" y="6209537"/>
                  </a:moveTo>
                  <a:lnTo>
                    <a:pt x="11786077" y="6211025"/>
                  </a:lnTo>
                  <a:lnTo>
                    <a:pt x="11778851" y="6215558"/>
                  </a:lnTo>
                  <a:lnTo>
                    <a:pt x="11773731" y="6222777"/>
                  </a:lnTo>
                  <a:lnTo>
                    <a:pt x="11771811" y="6231392"/>
                  </a:lnTo>
                  <a:lnTo>
                    <a:pt x="11773293" y="6239782"/>
                  </a:lnTo>
                  <a:lnTo>
                    <a:pt x="11777814" y="6247004"/>
                  </a:lnTo>
                  <a:lnTo>
                    <a:pt x="11785009" y="6252114"/>
                  </a:lnTo>
                  <a:lnTo>
                    <a:pt x="11793622" y="6254031"/>
                  </a:lnTo>
                  <a:lnTo>
                    <a:pt x="11802011" y="6252548"/>
                  </a:lnTo>
                  <a:lnTo>
                    <a:pt x="11809233" y="6248026"/>
                  </a:lnTo>
                  <a:lnTo>
                    <a:pt x="11814359" y="6240790"/>
                  </a:lnTo>
                  <a:lnTo>
                    <a:pt x="11816279" y="6232175"/>
                  </a:lnTo>
                  <a:lnTo>
                    <a:pt x="11814797" y="6223785"/>
                  </a:lnTo>
                  <a:lnTo>
                    <a:pt x="11810276" y="6216563"/>
                  </a:lnTo>
                  <a:lnTo>
                    <a:pt x="11803081" y="6211454"/>
                  </a:lnTo>
                  <a:lnTo>
                    <a:pt x="11794468" y="6209537"/>
                  </a:lnTo>
                  <a:close/>
                </a:path>
                <a:path w="11962130" h="7343775">
                  <a:moveTo>
                    <a:pt x="11758444" y="6290390"/>
                  </a:moveTo>
                  <a:lnTo>
                    <a:pt x="11749989" y="6291453"/>
                  </a:lnTo>
                  <a:lnTo>
                    <a:pt x="11742543" y="6295615"/>
                  </a:lnTo>
                  <a:lnTo>
                    <a:pt x="11737066" y="6302568"/>
                  </a:lnTo>
                  <a:lnTo>
                    <a:pt x="11734714" y="6311075"/>
                  </a:lnTo>
                  <a:lnTo>
                    <a:pt x="11735769" y="6319529"/>
                  </a:lnTo>
                  <a:lnTo>
                    <a:pt x="11739919" y="6326969"/>
                  </a:lnTo>
                  <a:lnTo>
                    <a:pt x="11746845" y="6332435"/>
                  </a:lnTo>
                  <a:lnTo>
                    <a:pt x="11755358" y="6334785"/>
                  </a:lnTo>
                  <a:lnTo>
                    <a:pt x="11763814" y="6333727"/>
                  </a:lnTo>
                  <a:lnTo>
                    <a:pt x="11771254" y="6329576"/>
                  </a:lnTo>
                  <a:lnTo>
                    <a:pt x="11776741" y="6322607"/>
                  </a:lnTo>
                  <a:lnTo>
                    <a:pt x="11779087" y="6314100"/>
                  </a:lnTo>
                  <a:lnTo>
                    <a:pt x="11778027" y="6305646"/>
                  </a:lnTo>
                  <a:lnTo>
                    <a:pt x="11773877" y="6298206"/>
                  </a:lnTo>
                  <a:lnTo>
                    <a:pt x="11766950" y="6292740"/>
                  </a:lnTo>
                  <a:lnTo>
                    <a:pt x="11758444" y="6290390"/>
                  </a:lnTo>
                  <a:close/>
                </a:path>
                <a:path w="11962130" h="7343775">
                  <a:moveTo>
                    <a:pt x="11718448" y="6369356"/>
                  </a:moveTo>
                  <a:lnTo>
                    <a:pt x="11709949" y="6369990"/>
                  </a:lnTo>
                  <a:lnTo>
                    <a:pt x="11702302" y="6373772"/>
                  </a:lnTo>
                  <a:lnTo>
                    <a:pt x="11696477" y="6380439"/>
                  </a:lnTo>
                  <a:lnTo>
                    <a:pt x="11693704" y="6388816"/>
                  </a:lnTo>
                  <a:lnTo>
                    <a:pt x="11694334" y="6397313"/>
                  </a:lnTo>
                  <a:lnTo>
                    <a:pt x="11698102" y="6404953"/>
                  </a:lnTo>
                  <a:lnTo>
                    <a:pt x="11704745" y="6410761"/>
                  </a:lnTo>
                  <a:lnTo>
                    <a:pt x="11713129" y="6413538"/>
                  </a:lnTo>
                  <a:lnTo>
                    <a:pt x="11721628" y="6412907"/>
                  </a:lnTo>
                  <a:lnTo>
                    <a:pt x="11729268" y="6409136"/>
                  </a:lnTo>
                  <a:lnTo>
                    <a:pt x="11735098" y="6402453"/>
                  </a:lnTo>
                  <a:lnTo>
                    <a:pt x="11737871" y="6394076"/>
                  </a:lnTo>
                  <a:lnTo>
                    <a:pt x="11737241" y="6385579"/>
                  </a:lnTo>
                  <a:lnTo>
                    <a:pt x="11733473" y="6377939"/>
                  </a:lnTo>
                  <a:lnTo>
                    <a:pt x="11726830" y="6372131"/>
                  </a:lnTo>
                  <a:lnTo>
                    <a:pt x="11718448" y="6369356"/>
                  </a:lnTo>
                  <a:close/>
                </a:path>
                <a:path w="11962130" h="7343775">
                  <a:moveTo>
                    <a:pt x="11674585" y="6446240"/>
                  </a:moveTo>
                  <a:lnTo>
                    <a:pt x="11666066" y="6446447"/>
                  </a:lnTo>
                  <a:lnTo>
                    <a:pt x="11658239" y="6449841"/>
                  </a:lnTo>
                  <a:lnTo>
                    <a:pt x="11652091" y="6456208"/>
                  </a:lnTo>
                  <a:lnTo>
                    <a:pt x="11648899" y="6464436"/>
                  </a:lnTo>
                  <a:lnTo>
                    <a:pt x="11649079" y="6471903"/>
                  </a:lnTo>
                  <a:lnTo>
                    <a:pt x="11649105" y="6472954"/>
                  </a:lnTo>
                  <a:lnTo>
                    <a:pt x="11652489" y="6480774"/>
                  </a:lnTo>
                  <a:lnTo>
                    <a:pt x="11658834" y="6486908"/>
                  </a:lnTo>
                  <a:lnTo>
                    <a:pt x="11667061" y="6490100"/>
                  </a:lnTo>
                  <a:lnTo>
                    <a:pt x="11675578" y="6489897"/>
                  </a:lnTo>
                  <a:lnTo>
                    <a:pt x="11683396" y="6486514"/>
                  </a:lnTo>
                  <a:lnTo>
                    <a:pt x="11689556" y="6480131"/>
                  </a:lnTo>
                  <a:lnTo>
                    <a:pt x="11692747" y="6471903"/>
                  </a:lnTo>
                  <a:lnTo>
                    <a:pt x="11692567" y="6464436"/>
                  </a:lnTo>
                  <a:lnTo>
                    <a:pt x="11692542" y="6463386"/>
                  </a:lnTo>
                  <a:lnTo>
                    <a:pt x="11689157" y="6455566"/>
                  </a:lnTo>
                  <a:lnTo>
                    <a:pt x="11682812" y="6449432"/>
                  </a:lnTo>
                  <a:lnTo>
                    <a:pt x="11674585" y="6446240"/>
                  </a:lnTo>
                  <a:close/>
                </a:path>
                <a:path w="11962130" h="7343775">
                  <a:moveTo>
                    <a:pt x="11618588" y="6520621"/>
                  </a:moveTo>
                  <a:lnTo>
                    <a:pt x="11610582" y="6523570"/>
                  </a:lnTo>
                  <a:lnTo>
                    <a:pt x="11604085" y="6529581"/>
                  </a:lnTo>
                  <a:lnTo>
                    <a:pt x="11600441" y="6537617"/>
                  </a:lnTo>
                  <a:lnTo>
                    <a:pt x="11600167" y="6546133"/>
                  </a:lnTo>
                  <a:lnTo>
                    <a:pt x="11603102" y="6554130"/>
                  </a:lnTo>
                  <a:lnTo>
                    <a:pt x="11609089" y="6560611"/>
                  </a:lnTo>
                  <a:lnTo>
                    <a:pt x="11617128" y="6564260"/>
                  </a:lnTo>
                  <a:lnTo>
                    <a:pt x="11625646" y="6564535"/>
                  </a:lnTo>
                  <a:lnTo>
                    <a:pt x="11633645" y="6561597"/>
                  </a:lnTo>
                  <a:lnTo>
                    <a:pt x="11640153" y="6555571"/>
                  </a:lnTo>
                  <a:lnTo>
                    <a:pt x="11643802" y="6547535"/>
                  </a:lnTo>
                  <a:lnTo>
                    <a:pt x="11644075" y="6539019"/>
                  </a:lnTo>
                  <a:lnTo>
                    <a:pt x="11641137" y="6531022"/>
                  </a:lnTo>
                  <a:lnTo>
                    <a:pt x="11635149" y="6524541"/>
                  </a:lnTo>
                  <a:lnTo>
                    <a:pt x="11627109" y="6520892"/>
                  </a:lnTo>
                  <a:lnTo>
                    <a:pt x="11618588" y="6520621"/>
                  </a:lnTo>
                  <a:close/>
                </a:path>
                <a:path w="11962130" h="7343775">
                  <a:moveTo>
                    <a:pt x="11566977" y="6592435"/>
                  </a:moveTo>
                  <a:lnTo>
                    <a:pt x="11558884" y="6595129"/>
                  </a:lnTo>
                  <a:lnTo>
                    <a:pt x="11552205" y="6600932"/>
                  </a:lnTo>
                  <a:lnTo>
                    <a:pt x="11548300" y="6608849"/>
                  </a:lnTo>
                  <a:lnTo>
                    <a:pt x="11547754" y="6617351"/>
                  </a:lnTo>
                  <a:lnTo>
                    <a:pt x="11550437" y="6625438"/>
                  </a:lnTo>
                  <a:lnTo>
                    <a:pt x="11556218" y="6632105"/>
                  </a:lnTo>
                  <a:lnTo>
                    <a:pt x="11564139" y="6636006"/>
                  </a:lnTo>
                  <a:lnTo>
                    <a:pt x="11572641" y="6636550"/>
                  </a:lnTo>
                  <a:lnTo>
                    <a:pt x="11580727" y="6633866"/>
                  </a:lnTo>
                  <a:lnTo>
                    <a:pt x="11587422" y="6628047"/>
                  </a:lnTo>
                  <a:lnTo>
                    <a:pt x="11591321" y="6620131"/>
                  </a:lnTo>
                  <a:lnTo>
                    <a:pt x="11591863" y="6611628"/>
                  </a:lnTo>
                  <a:lnTo>
                    <a:pt x="11589178" y="6603542"/>
                  </a:lnTo>
                  <a:lnTo>
                    <a:pt x="11583396" y="6596875"/>
                  </a:lnTo>
                  <a:lnTo>
                    <a:pt x="11575481" y="6592974"/>
                  </a:lnTo>
                  <a:lnTo>
                    <a:pt x="11566977" y="6592435"/>
                  </a:lnTo>
                  <a:close/>
                </a:path>
                <a:path w="11962130" h="7343775">
                  <a:moveTo>
                    <a:pt x="11512442" y="6661561"/>
                  </a:moveTo>
                  <a:lnTo>
                    <a:pt x="11504209" y="6663795"/>
                  </a:lnTo>
                  <a:lnTo>
                    <a:pt x="11497214" y="6669211"/>
                  </a:lnTo>
                  <a:lnTo>
                    <a:pt x="11492868" y="6676896"/>
                  </a:lnTo>
                  <a:lnTo>
                    <a:pt x="11491842" y="6685355"/>
                  </a:lnTo>
                  <a:lnTo>
                    <a:pt x="11494064" y="6693579"/>
                  </a:lnTo>
                  <a:lnTo>
                    <a:pt x="11499462" y="6700561"/>
                  </a:lnTo>
                  <a:lnTo>
                    <a:pt x="11507148" y="6704903"/>
                  </a:lnTo>
                  <a:lnTo>
                    <a:pt x="11515607" y="6705926"/>
                  </a:lnTo>
                  <a:lnTo>
                    <a:pt x="11523833" y="6703702"/>
                  </a:lnTo>
                  <a:lnTo>
                    <a:pt x="11530844" y="6698272"/>
                  </a:lnTo>
                  <a:lnTo>
                    <a:pt x="11535188" y="6690587"/>
                  </a:lnTo>
                  <a:lnTo>
                    <a:pt x="11536210" y="6682128"/>
                  </a:lnTo>
                  <a:lnTo>
                    <a:pt x="11533984" y="6673904"/>
                  </a:lnTo>
                  <a:lnTo>
                    <a:pt x="11528583" y="6666922"/>
                  </a:lnTo>
                  <a:lnTo>
                    <a:pt x="11520903" y="6662580"/>
                  </a:lnTo>
                  <a:lnTo>
                    <a:pt x="11512442" y="6661561"/>
                  </a:lnTo>
                  <a:close/>
                </a:path>
                <a:path w="11962130" h="7343775">
                  <a:moveTo>
                    <a:pt x="11454560" y="6727933"/>
                  </a:moveTo>
                  <a:lnTo>
                    <a:pt x="11446214" y="6729703"/>
                  </a:lnTo>
                  <a:lnTo>
                    <a:pt x="11438921" y="6734719"/>
                  </a:lnTo>
                  <a:lnTo>
                    <a:pt x="11434161" y="6742148"/>
                  </a:lnTo>
                  <a:lnTo>
                    <a:pt x="11432670" y="6750536"/>
                  </a:lnTo>
                  <a:lnTo>
                    <a:pt x="11434431" y="6758873"/>
                  </a:lnTo>
                  <a:lnTo>
                    <a:pt x="11439429" y="6766147"/>
                  </a:lnTo>
                  <a:lnTo>
                    <a:pt x="11446857" y="6770912"/>
                  </a:lnTo>
                  <a:lnTo>
                    <a:pt x="11455244" y="6772406"/>
                  </a:lnTo>
                  <a:lnTo>
                    <a:pt x="11463579" y="6770646"/>
                  </a:lnTo>
                  <a:lnTo>
                    <a:pt x="11470887" y="6765616"/>
                  </a:lnTo>
                  <a:lnTo>
                    <a:pt x="11475649" y="6758187"/>
                  </a:lnTo>
                  <a:lnTo>
                    <a:pt x="11477143" y="6749799"/>
                  </a:lnTo>
                  <a:lnTo>
                    <a:pt x="11475382" y="6741462"/>
                  </a:lnTo>
                  <a:lnTo>
                    <a:pt x="11470379" y="6734188"/>
                  </a:lnTo>
                  <a:lnTo>
                    <a:pt x="11462951" y="6729424"/>
                  </a:lnTo>
                  <a:lnTo>
                    <a:pt x="11454560" y="6727933"/>
                  </a:lnTo>
                  <a:close/>
                </a:path>
                <a:path w="11962130" h="7343775">
                  <a:moveTo>
                    <a:pt x="11393146" y="6791381"/>
                  </a:moveTo>
                  <a:lnTo>
                    <a:pt x="11384735" y="6792817"/>
                  </a:lnTo>
                  <a:lnTo>
                    <a:pt x="11377250" y="6797539"/>
                  </a:lnTo>
                  <a:lnTo>
                    <a:pt x="11372191" y="6804771"/>
                  </a:lnTo>
                  <a:lnTo>
                    <a:pt x="11370365" y="6813093"/>
                  </a:lnTo>
                  <a:lnTo>
                    <a:pt x="11371794" y="6821493"/>
                  </a:lnTo>
                  <a:lnTo>
                    <a:pt x="11376501" y="6828960"/>
                  </a:lnTo>
                  <a:lnTo>
                    <a:pt x="11383728" y="6834017"/>
                  </a:lnTo>
                  <a:lnTo>
                    <a:pt x="11392049" y="6835845"/>
                  </a:lnTo>
                  <a:lnTo>
                    <a:pt x="11400450" y="6834418"/>
                  </a:lnTo>
                  <a:lnTo>
                    <a:pt x="11407946" y="6829684"/>
                  </a:lnTo>
                  <a:lnTo>
                    <a:pt x="11413005" y="6822451"/>
                  </a:lnTo>
                  <a:lnTo>
                    <a:pt x="11414833" y="6814129"/>
                  </a:lnTo>
                  <a:lnTo>
                    <a:pt x="11413407" y="6805729"/>
                  </a:lnTo>
                  <a:lnTo>
                    <a:pt x="11408708" y="6798261"/>
                  </a:lnTo>
                  <a:lnTo>
                    <a:pt x="11401473" y="6793205"/>
                  </a:lnTo>
                  <a:lnTo>
                    <a:pt x="11393146" y="6791381"/>
                  </a:lnTo>
                  <a:close/>
                </a:path>
                <a:path w="11962130" h="7343775">
                  <a:moveTo>
                    <a:pt x="11329023" y="6851753"/>
                  </a:moveTo>
                  <a:lnTo>
                    <a:pt x="11320546" y="6852722"/>
                  </a:lnTo>
                  <a:lnTo>
                    <a:pt x="11312810" y="6857024"/>
                  </a:lnTo>
                  <a:lnTo>
                    <a:pt x="11307364" y="6863967"/>
                  </a:lnTo>
                  <a:lnTo>
                    <a:pt x="11305079" y="6872175"/>
                  </a:lnTo>
                  <a:lnTo>
                    <a:pt x="11306038" y="6880641"/>
                  </a:lnTo>
                  <a:lnTo>
                    <a:pt x="11310321" y="6888356"/>
                  </a:lnTo>
                  <a:lnTo>
                    <a:pt x="11317269" y="6893805"/>
                  </a:lnTo>
                  <a:lnTo>
                    <a:pt x="11325479" y="6896089"/>
                  </a:lnTo>
                  <a:lnTo>
                    <a:pt x="11333945" y="6895128"/>
                  </a:lnTo>
                  <a:lnTo>
                    <a:pt x="11341690" y="6890814"/>
                  </a:lnTo>
                  <a:lnTo>
                    <a:pt x="11347142" y="6883871"/>
                  </a:lnTo>
                  <a:lnTo>
                    <a:pt x="11349426" y="6875663"/>
                  </a:lnTo>
                  <a:lnTo>
                    <a:pt x="11348464" y="6867197"/>
                  </a:lnTo>
                  <a:lnTo>
                    <a:pt x="11344179" y="6859482"/>
                  </a:lnTo>
                  <a:lnTo>
                    <a:pt x="11337237" y="6854034"/>
                  </a:lnTo>
                  <a:lnTo>
                    <a:pt x="11329023" y="6851753"/>
                  </a:lnTo>
                  <a:close/>
                </a:path>
                <a:path w="11962130" h="7343775">
                  <a:moveTo>
                    <a:pt x="11261686" y="6908868"/>
                  </a:moveTo>
                  <a:lnTo>
                    <a:pt x="11253181" y="6909496"/>
                  </a:lnTo>
                  <a:lnTo>
                    <a:pt x="11245284" y="6913483"/>
                  </a:lnTo>
                  <a:lnTo>
                    <a:pt x="11239561" y="6920201"/>
                  </a:lnTo>
                  <a:lnTo>
                    <a:pt x="11236948" y="6928311"/>
                  </a:lnTo>
                  <a:lnTo>
                    <a:pt x="11237567" y="6936808"/>
                  </a:lnTo>
                  <a:lnTo>
                    <a:pt x="11241538" y="6944690"/>
                  </a:lnTo>
                  <a:lnTo>
                    <a:pt x="11248255" y="6950413"/>
                  </a:lnTo>
                  <a:lnTo>
                    <a:pt x="11256364" y="6953026"/>
                  </a:lnTo>
                  <a:lnTo>
                    <a:pt x="11264860" y="6952406"/>
                  </a:lnTo>
                  <a:lnTo>
                    <a:pt x="11272780" y="6948407"/>
                  </a:lnTo>
                  <a:lnTo>
                    <a:pt x="11278503" y="6941689"/>
                  </a:lnTo>
                  <a:lnTo>
                    <a:pt x="11281116" y="6933579"/>
                  </a:lnTo>
                  <a:lnTo>
                    <a:pt x="11280497" y="6925082"/>
                  </a:lnTo>
                  <a:lnTo>
                    <a:pt x="11276526" y="6917201"/>
                  </a:lnTo>
                  <a:lnTo>
                    <a:pt x="11269802" y="6911477"/>
                  </a:lnTo>
                  <a:lnTo>
                    <a:pt x="11261686" y="6908868"/>
                  </a:lnTo>
                  <a:close/>
                </a:path>
                <a:path w="11962130" h="7343775">
                  <a:moveTo>
                    <a:pt x="11191633" y="6962596"/>
                  </a:moveTo>
                  <a:lnTo>
                    <a:pt x="11183108" y="6962878"/>
                  </a:lnTo>
                  <a:lnTo>
                    <a:pt x="11175053" y="6966543"/>
                  </a:lnTo>
                  <a:lnTo>
                    <a:pt x="11169060" y="6973024"/>
                  </a:lnTo>
                  <a:lnTo>
                    <a:pt x="11166122" y="6981021"/>
                  </a:lnTo>
                  <a:lnTo>
                    <a:pt x="11166351" y="6988072"/>
                  </a:lnTo>
                  <a:lnTo>
                    <a:pt x="11166399" y="6989537"/>
                  </a:lnTo>
                  <a:lnTo>
                    <a:pt x="11170050" y="6997573"/>
                  </a:lnTo>
                  <a:lnTo>
                    <a:pt x="11176524" y="7003563"/>
                  </a:lnTo>
                  <a:lnTo>
                    <a:pt x="11184520" y="7006501"/>
                  </a:lnTo>
                  <a:lnTo>
                    <a:pt x="11193036" y="7006226"/>
                  </a:lnTo>
                  <a:lnTo>
                    <a:pt x="11201114" y="7002551"/>
                  </a:lnTo>
                  <a:lnTo>
                    <a:pt x="11207102" y="6996070"/>
                  </a:lnTo>
                  <a:lnTo>
                    <a:pt x="11210040" y="6988072"/>
                  </a:lnTo>
                  <a:lnTo>
                    <a:pt x="11209814" y="6981021"/>
                  </a:lnTo>
                  <a:lnTo>
                    <a:pt x="11209767" y="6979557"/>
                  </a:lnTo>
                  <a:lnTo>
                    <a:pt x="11206118" y="6971521"/>
                  </a:lnTo>
                  <a:lnTo>
                    <a:pt x="11199635" y="6965531"/>
                  </a:lnTo>
                  <a:lnTo>
                    <a:pt x="11191633" y="6962596"/>
                  </a:lnTo>
                  <a:close/>
                </a:path>
                <a:path w="11962130" h="7343775">
                  <a:moveTo>
                    <a:pt x="11110692" y="7012700"/>
                  </a:moveTo>
                  <a:lnTo>
                    <a:pt x="11102460" y="7015956"/>
                  </a:lnTo>
                  <a:lnTo>
                    <a:pt x="11096159" y="7022129"/>
                  </a:lnTo>
                  <a:lnTo>
                    <a:pt x="11092827" y="7029970"/>
                  </a:lnTo>
                  <a:lnTo>
                    <a:pt x="11092677" y="7038489"/>
                  </a:lnTo>
                  <a:lnTo>
                    <a:pt x="11095920" y="7046697"/>
                  </a:lnTo>
                  <a:lnTo>
                    <a:pt x="11102092" y="7053004"/>
                  </a:lnTo>
                  <a:lnTo>
                    <a:pt x="11109929" y="7056339"/>
                  </a:lnTo>
                  <a:lnTo>
                    <a:pt x="11118446" y="7056491"/>
                  </a:lnTo>
                  <a:lnTo>
                    <a:pt x="11126692" y="7053224"/>
                  </a:lnTo>
                  <a:lnTo>
                    <a:pt x="11133000" y="7047051"/>
                  </a:lnTo>
                  <a:lnTo>
                    <a:pt x="11136336" y="7039210"/>
                  </a:lnTo>
                  <a:lnTo>
                    <a:pt x="11136488" y="7030691"/>
                  </a:lnTo>
                  <a:lnTo>
                    <a:pt x="11133245" y="7022484"/>
                  </a:lnTo>
                  <a:lnTo>
                    <a:pt x="11127070" y="7016176"/>
                  </a:lnTo>
                  <a:lnTo>
                    <a:pt x="11119224" y="7012844"/>
                  </a:lnTo>
                  <a:lnTo>
                    <a:pt x="11110692" y="7012700"/>
                  </a:lnTo>
                  <a:close/>
                </a:path>
                <a:path w="11962130" h="7343775">
                  <a:moveTo>
                    <a:pt x="11036174" y="7058858"/>
                  </a:moveTo>
                  <a:lnTo>
                    <a:pt x="11027759" y="7061600"/>
                  </a:lnTo>
                  <a:lnTo>
                    <a:pt x="11021082" y="7067372"/>
                  </a:lnTo>
                  <a:lnTo>
                    <a:pt x="11017270" y="7074991"/>
                  </a:lnTo>
                  <a:lnTo>
                    <a:pt x="11016595" y="7083484"/>
                  </a:lnTo>
                  <a:lnTo>
                    <a:pt x="11019326" y="7091876"/>
                  </a:lnTo>
                  <a:lnTo>
                    <a:pt x="11025098" y="7098553"/>
                  </a:lnTo>
                  <a:lnTo>
                    <a:pt x="11032717" y="7102366"/>
                  </a:lnTo>
                  <a:lnTo>
                    <a:pt x="11041209" y="7103044"/>
                  </a:lnTo>
                  <a:lnTo>
                    <a:pt x="11049641" y="7100293"/>
                  </a:lnTo>
                  <a:lnTo>
                    <a:pt x="11056318" y="7094521"/>
                  </a:lnTo>
                  <a:lnTo>
                    <a:pt x="11060129" y="7086902"/>
                  </a:lnTo>
                  <a:lnTo>
                    <a:pt x="11060805" y="7078409"/>
                  </a:lnTo>
                  <a:lnTo>
                    <a:pt x="11058074" y="7070016"/>
                  </a:lnTo>
                  <a:lnTo>
                    <a:pt x="11052301" y="7063339"/>
                  </a:lnTo>
                  <a:lnTo>
                    <a:pt x="11044678" y="7059529"/>
                  </a:lnTo>
                  <a:lnTo>
                    <a:pt x="11036174" y="7058858"/>
                  </a:lnTo>
                  <a:close/>
                </a:path>
                <a:path w="11962130" h="7343775">
                  <a:moveTo>
                    <a:pt x="10958984" y="7101321"/>
                  </a:moveTo>
                  <a:lnTo>
                    <a:pt x="10950467" y="7103724"/>
                  </a:lnTo>
                  <a:lnTo>
                    <a:pt x="10943565" y="7109224"/>
                  </a:lnTo>
                  <a:lnTo>
                    <a:pt x="10939451" y="7116685"/>
                  </a:lnTo>
                  <a:lnTo>
                    <a:pt x="10938435" y="7125144"/>
                  </a:lnTo>
                  <a:lnTo>
                    <a:pt x="10940827" y="7133640"/>
                  </a:lnTo>
                  <a:lnTo>
                    <a:pt x="10946322" y="7140542"/>
                  </a:lnTo>
                  <a:lnTo>
                    <a:pt x="10953781" y="7144657"/>
                  </a:lnTo>
                  <a:lnTo>
                    <a:pt x="10962241" y="7145673"/>
                  </a:lnTo>
                  <a:lnTo>
                    <a:pt x="10970774" y="7143262"/>
                  </a:lnTo>
                  <a:lnTo>
                    <a:pt x="10977675" y="7137762"/>
                  </a:lnTo>
                  <a:lnTo>
                    <a:pt x="10981790" y="7130301"/>
                  </a:lnTo>
                  <a:lnTo>
                    <a:pt x="10982806" y="7121842"/>
                  </a:lnTo>
                  <a:lnTo>
                    <a:pt x="10980413" y="7113346"/>
                  </a:lnTo>
                  <a:lnTo>
                    <a:pt x="10974918" y="7106444"/>
                  </a:lnTo>
                  <a:lnTo>
                    <a:pt x="10967454" y="7102332"/>
                  </a:lnTo>
                  <a:lnTo>
                    <a:pt x="10958984" y="7101321"/>
                  </a:lnTo>
                  <a:close/>
                </a:path>
                <a:path w="11962130" h="7343775">
                  <a:moveTo>
                    <a:pt x="10879996" y="7139891"/>
                  </a:moveTo>
                  <a:lnTo>
                    <a:pt x="10871371" y="7141867"/>
                  </a:lnTo>
                  <a:lnTo>
                    <a:pt x="10864203" y="7147017"/>
                  </a:lnTo>
                  <a:lnTo>
                    <a:pt x="10859722" y="7154264"/>
                  </a:lnTo>
                  <a:lnTo>
                    <a:pt x="10858284" y="7162663"/>
                  </a:lnTo>
                  <a:lnTo>
                    <a:pt x="10860246" y="7171267"/>
                  </a:lnTo>
                  <a:lnTo>
                    <a:pt x="10865399" y="7178434"/>
                  </a:lnTo>
                  <a:lnTo>
                    <a:pt x="10872646" y="7182914"/>
                  </a:lnTo>
                  <a:lnTo>
                    <a:pt x="10881043" y="7184350"/>
                  </a:lnTo>
                  <a:lnTo>
                    <a:pt x="10889684" y="7182365"/>
                  </a:lnTo>
                  <a:lnTo>
                    <a:pt x="10896852" y="7177215"/>
                  </a:lnTo>
                  <a:lnTo>
                    <a:pt x="10901333" y="7169968"/>
                  </a:lnTo>
                  <a:lnTo>
                    <a:pt x="10902772" y="7161570"/>
                  </a:lnTo>
                  <a:lnTo>
                    <a:pt x="10900810" y="7152966"/>
                  </a:lnTo>
                  <a:lnTo>
                    <a:pt x="10895656" y="7145800"/>
                  </a:lnTo>
                  <a:lnTo>
                    <a:pt x="10888405" y="7141322"/>
                  </a:lnTo>
                  <a:lnTo>
                    <a:pt x="10879996" y="7139891"/>
                  </a:lnTo>
                  <a:close/>
                </a:path>
                <a:path w="11962130" h="7343775">
                  <a:moveTo>
                    <a:pt x="10798998" y="7174485"/>
                  </a:moveTo>
                  <a:lnTo>
                    <a:pt x="10790294" y="7176104"/>
                  </a:lnTo>
                  <a:lnTo>
                    <a:pt x="10782869" y="7181035"/>
                  </a:lnTo>
                  <a:lnTo>
                    <a:pt x="10778148" y="7188010"/>
                  </a:lnTo>
                  <a:lnTo>
                    <a:pt x="10776366" y="7196342"/>
                  </a:lnTo>
                  <a:lnTo>
                    <a:pt x="10777975" y="7205020"/>
                  </a:lnTo>
                  <a:lnTo>
                    <a:pt x="10782945" y="7212474"/>
                  </a:lnTo>
                  <a:lnTo>
                    <a:pt x="10789881" y="7217169"/>
                  </a:lnTo>
                  <a:lnTo>
                    <a:pt x="10798213" y="7218950"/>
                  </a:lnTo>
                  <a:lnTo>
                    <a:pt x="10806931" y="7217324"/>
                  </a:lnTo>
                  <a:lnTo>
                    <a:pt x="10814307" y="7212474"/>
                  </a:lnTo>
                  <a:lnTo>
                    <a:pt x="10819082" y="7205418"/>
                  </a:lnTo>
                  <a:lnTo>
                    <a:pt x="10820861" y="7197086"/>
                  </a:lnTo>
                  <a:lnTo>
                    <a:pt x="10819250" y="7188408"/>
                  </a:lnTo>
                  <a:lnTo>
                    <a:pt x="10814404" y="7181035"/>
                  </a:lnTo>
                  <a:lnTo>
                    <a:pt x="10807344" y="7176261"/>
                  </a:lnTo>
                  <a:lnTo>
                    <a:pt x="10798998" y="7174485"/>
                  </a:lnTo>
                  <a:close/>
                </a:path>
                <a:path w="11962130" h="7343775">
                  <a:moveTo>
                    <a:pt x="10716818" y="7205027"/>
                  </a:moveTo>
                  <a:lnTo>
                    <a:pt x="10708036" y="7206114"/>
                  </a:lnTo>
                  <a:lnTo>
                    <a:pt x="10700382" y="7210507"/>
                  </a:lnTo>
                  <a:lnTo>
                    <a:pt x="10695187" y="7217259"/>
                  </a:lnTo>
                  <a:lnTo>
                    <a:pt x="10692902" y="7225467"/>
                  </a:lnTo>
                  <a:lnTo>
                    <a:pt x="10693977" y="7234227"/>
                  </a:lnTo>
                  <a:lnTo>
                    <a:pt x="10698373" y="7241882"/>
                  </a:lnTo>
                  <a:lnTo>
                    <a:pt x="10705126" y="7247077"/>
                  </a:lnTo>
                  <a:lnTo>
                    <a:pt x="10713335" y="7249362"/>
                  </a:lnTo>
                  <a:lnTo>
                    <a:pt x="10722133" y="7248269"/>
                  </a:lnTo>
                  <a:lnTo>
                    <a:pt x="10729790" y="7243877"/>
                  </a:lnTo>
                  <a:lnTo>
                    <a:pt x="10734987" y="7237124"/>
                  </a:lnTo>
                  <a:lnTo>
                    <a:pt x="10737273" y="7228916"/>
                  </a:lnTo>
                  <a:lnTo>
                    <a:pt x="10736192" y="7220157"/>
                  </a:lnTo>
                  <a:lnTo>
                    <a:pt x="10731796" y="7212502"/>
                  </a:lnTo>
                  <a:lnTo>
                    <a:pt x="10725038" y="7207308"/>
                  </a:lnTo>
                  <a:lnTo>
                    <a:pt x="10716818" y="7205027"/>
                  </a:lnTo>
                  <a:close/>
                </a:path>
                <a:path w="11962130" h="7343775">
                  <a:moveTo>
                    <a:pt x="10632977" y="7231419"/>
                  </a:moveTo>
                  <a:lnTo>
                    <a:pt x="10624153" y="7232069"/>
                  </a:lnTo>
                  <a:lnTo>
                    <a:pt x="10616289" y="7236077"/>
                  </a:lnTo>
                  <a:lnTo>
                    <a:pt x="10610764" y="7242564"/>
                  </a:lnTo>
                  <a:lnTo>
                    <a:pt x="10608072" y="7250648"/>
                  </a:lnTo>
                  <a:lnTo>
                    <a:pt x="10608710" y="7259450"/>
                  </a:lnTo>
                  <a:lnTo>
                    <a:pt x="10612718" y="7267313"/>
                  </a:lnTo>
                  <a:lnTo>
                    <a:pt x="10619205" y="7272838"/>
                  </a:lnTo>
                  <a:lnTo>
                    <a:pt x="10627289" y="7275526"/>
                  </a:lnTo>
                  <a:lnTo>
                    <a:pt x="10636142" y="7274871"/>
                  </a:lnTo>
                  <a:lnTo>
                    <a:pt x="10644005" y="7270864"/>
                  </a:lnTo>
                  <a:lnTo>
                    <a:pt x="10649529" y="7264377"/>
                  </a:lnTo>
                  <a:lnTo>
                    <a:pt x="10652217" y="7256292"/>
                  </a:lnTo>
                  <a:lnTo>
                    <a:pt x="10651572" y="7247490"/>
                  </a:lnTo>
                  <a:lnTo>
                    <a:pt x="10647563" y="7239627"/>
                  </a:lnTo>
                  <a:lnTo>
                    <a:pt x="10641072" y="7234104"/>
                  </a:lnTo>
                  <a:lnTo>
                    <a:pt x="10632977" y="7231419"/>
                  </a:lnTo>
                  <a:close/>
                </a:path>
                <a:path w="11962130" h="7343775">
                  <a:moveTo>
                    <a:pt x="10547783" y="7253579"/>
                  </a:moveTo>
                  <a:lnTo>
                    <a:pt x="10538936" y="7253843"/>
                  </a:lnTo>
                  <a:lnTo>
                    <a:pt x="10530907" y="7257504"/>
                  </a:lnTo>
                  <a:lnTo>
                    <a:pt x="10525105" y="7263743"/>
                  </a:lnTo>
                  <a:lnTo>
                    <a:pt x="10522066" y="7271703"/>
                  </a:lnTo>
                  <a:lnTo>
                    <a:pt x="10522287" y="7279268"/>
                  </a:lnTo>
                  <a:lnTo>
                    <a:pt x="10522324" y="7280525"/>
                  </a:lnTo>
                  <a:lnTo>
                    <a:pt x="10525986" y="7288555"/>
                  </a:lnTo>
                  <a:lnTo>
                    <a:pt x="10532227" y="7294357"/>
                  </a:lnTo>
                  <a:lnTo>
                    <a:pt x="10540187" y="7297396"/>
                  </a:lnTo>
                  <a:lnTo>
                    <a:pt x="10549045" y="7297128"/>
                  </a:lnTo>
                  <a:lnTo>
                    <a:pt x="10557079" y="7293467"/>
                  </a:lnTo>
                  <a:lnTo>
                    <a:pt x="10562880" y="7287227"/>
                  </a:lnTo>
                  <a:lnTo>
                    <a:pt x="10565917" y="7279268"/>
                  </a:lnTo>
                  <a:lnTo>
                    <a:pt x="10565694" y="7271703"/>
                  </a:lnTo>
                  <a:lnTo>
                    <a:pt x="10565657" y="7270446"/>
                  </a:lnTo>
                  <a:lnTo>
                    <a:pt x="10561996" y="7262415"/>
                  </a:lnTo>
                  <a:lnTo>
                    <a:pt x="10555754" y="7256615"/>
                  </a:lnTo>
                  <a:lnTo>
                    <a:pt x="10547783" y="7253579"/>
                  </a:lnTo>
                  <a:close/>
                </a:path>
                <a:path w="11962130" h="7343775">
                  <a:moveTo>
                    <a:pt x="10452855" y="7271323"/>
                  </a:moveTo>
                  <a:lnTo>
                    <a:pt x="10444657" y="7274589"/>
                  </a:lnTo>
                  <a:lnTo>
                    <a:pt x="10438561" y="7280539"/>
                  </a:lnTo>
                  <a:lnTo>
                    <a:pt x="10435142" y="7288341"/>
                  </a:lnTo>
                  <a:lnTo>
                    <a:pt x="10434974" y="7297165"/>
                  </a:lnTo>
                  <a:lnTo>
                    <a:pt x="10438233" y="7305364"/>
                  </a:lnTo>
                  <a:lnTo>
                    <a:pt x="10444179" y="7311463"/>
                  </a:lnTo>
                  <a:lnTo>
                    <a:pt x="10451981" y="7314885"/>
                  </a:lnTo>
                  <a:lnTo>
                    <a:pt x="10460856" y="7315048"/>
                  </a:lnTo>
                  <a:lnTo>
                    <a:pt x="10469055" y="7311782"/>
                  </a:lnTo>
                  <a:lnTo>
                    <a:pt x="10475152" y="7305833"/>
                  </a:lnTo>
                  <a:lnTo>
                    <a:pt x="10478574" y="7298030"/>
                  </a:lnTo>
                  <a:lnTo>
                    <a:pt x="10478750" y="7289206"/>
                  </a:lnTo>
                  <a:lnTo>
                    <a:pt x="10475483" y="7281007"/>
                  </a:lnTo>
                  <a:lnTo>
                    <a:pt x="10469527" y="7274910"/>
                  </a:lnTo>
                  <a:lnTo>
                    <a:pt x="10461709" y="7271490"/>
                  </a:lnTo>
                  <a:lnTo>
                    <a:pt x="10452855" y="7271323"/>
                  </a:lnTo>
                  <a:close/>
                </a:path>
                <a:path w="11962130" h="7343775">
                  <a:moveTo>
                    <a:pt x="10366165" y="7284492"/>
                  </a:moveTo>
                  <a:lnTo>
                    <a:pt x="10357798" y="7287298"/>
                  </a:lnTo>
                  <a:lnTo>
                    <a:pt x="10351381" y="7292900"/>
                  </a:lnTo>
                  <a:lnTo>
                    <a:pt x="10347532" y="7300501"/>
                  </a:lnTo>
                  <a:lnTo>
                    <a:pt x="10346874" y="7309302"/>
                  </a:lnTo>
                  <a:lnTo>
                    <a:pt x="10349680" y="7317669"/>
                  </a:lnTo>
                  <a:lnTo>
                    <a:pt x="10355281" y="7324089"/>
                  </a:lnTo>
                  <a:lnTo>
                    <a:pt x="10362883" y="7327939"/>
                  </a:lnTo>
                  <a:lnTo>
                    <a:pt x="10371728" y="7328593"/>
                  </a:lnTo>
                  <a:lnTo>
                    <a:pt x="10380094" y="7325787"/>
                  </a:lnTo>
                  <a:lnTo>
                    <a:pt x="10386512" y="7320185"/>
                  </a:lnTo>
                  <a:lnTo>
                    <a:pt x="10390360" y="7312584"/>
                  </a:lnTo>
                  <a:lnTo>
                    <a:pt x="10391019" y="7303783"/>
                  </a:lnTo>
                  <a:lnTo>
                    <a:pt x="10388218" y="7295416"/>
                  </a:lnTo>
                  <a:lnTo>
                    <a:pt x="10382611" y="7288997"/>
                  </a:lnTo>
                  <a:lnTo>
                    <a:pt x="10374995" y="7285149"/>
                  </a:lnTo>
                  <a:lnTo>
                    <a:pt x="10366165" y="7284492"/>
                  </a:lnTo>
                  <a:close/>
                </a:path>
                <a:path w="11962130" h="7343775">
                  <a:moveTo>
                    <a:pt x="10278497" y="7293968"/>
                  </a:moveTo>
                  <a:lnTo>
                    <a:pt x="10270042" y="7296490"/>
                  </a:lnTo>
                  <a:lnTo>
                    <a:pt x="10263438" y="7301873"/>
                  </a:lnTo>
                  <a:lnTo>
                    <a:pt x="10259334" y="7309340"/>
                  </a:lnTo>
                  <a:lnTo>
                    <a:pt x="10258380" y="7318113"/>
                  </a:lnTo>
                  <a:lnTo>
                    <a:pt x="10260906" y="7326571"/>
                  </a:lnTo>
                  <a:lnTo>
                    <a:pt x="10266289" y="7333175"/>
                  </a:lnTo>
                  <a:lnTo>
                    <a:pt x="10273753" y="7337279"/>
                  </a:lnTo>
                  <a:lnTo>
                    <a:pt x="10282574" y="7338231"/>
                  </a:lnTo>
                  <a:lnTo>
                    <a:pt x="10291028" y="7335708"/>
                  </a:lnTo>
                  <a:lnTo>
                    <a:pt x="10297633" y="7330325"/>
                  </a:lnTo>
                  <a:lnTo>
                    <a:pt x="10301737" y="7322859"/>
                  </a:lnTo>
                  <a:lnTo>
                    <a:pt x="10302690" y="7314085"/>
                  </a:lnTo>
                  <a:lnTo>
                    <a:pt x="10300169" y="7305628"/>
                  </a:lnTo>
                  <a:lnTo>
                    <a:pt x="10294780" y="7299024"/>
                  </a:lnTo>
                  <a:lnTo>
                    <a:pt x="10287297" y="7294921"/>
                  </a:lnTo>
                  <a:lnTo>
                    <a:pt x="10278497" y="7293968"/>
                  </a:lnTo>
                  <a:close/>
                </a:path>
                <a:path w="11962130" h="7343775">
                  <a:moveTo>
                    <a:pt x="10190943" y="7298511"/>
                  </a:moveTo>
                  <a:lnTo>
                    <a:pt x="10182357" y="7300551"/>
                  </a:lnTo>
                  <a:lnTo>
                    <a:pt x="10175459" y="7305552"/>
                  </a:lnTo>
                  <a:lnTo>
                    <a:pt x="10170937" y="7312775"/>
                  </a:lnTo>
                  <a:lnTo>
                    <a:pt x="10169480" y="7321480"/>
                  </a:lnTo>
                  <a:lnTo>
                    <a:pt x="10171521" y="7330067"/>
                  </a:lnTo>
                  <a:lnTo>
                    <a:pt x="10176524" y="7336965"/>
                  </a:lnTo>
                  <a:lnTo>
                    <a:pt x="10183748" y="7341485"/>
                  </a:lnTo>
                  <a:lnTo>
                    <a:pt x="10192492" y="7342934"/>
                  </a:lnTo>
                  <a:lnTo>
                    <a:pt x="10201081" y="7340894"/>
                  </a:lnTo>
                  <a:lnTo>
                    <a:pt x="10207982" y="7335893"/>
                  </a:lnTo>
                  <a:lnTo>
                    <a:pt x="10212504" y="7328670"/>
                  </a:lnTo>
                  <a:lnTo>
                    <a:pt x="10213955" y="7319965"/>
                  </a:lnTo>
                  <a:lnTo>
                    <a:pt x="10211914" y="7311378"/>
                  </a:lnTo>
                  <a:lnTo>
                    <a:pt x="10206907" y="7304480"/>
                  </a:lnTo>
                  <a:lnTo>
                    <a:pt x="10199672" y="7299961"/>
                  </a:lnTo>
                  <a:lnTo>
                    <a:pt x="10190943" y="7298511"/>
                  </a:lnTo>
                  <a:close/>
                </a:path>
                <a:path w="11962130" h="7343775">
                  <a:moveTo>
                    <a:pt x="10102754" y="7299270"/>
                  </a:moveTo>
                  <a:lnTo>
                    <a:pt x="10094106" y="7301016"/>
                  </a:lnTo>
                  <a:lnTo>
                    <a:pt x="10087041" y="7305779"/>
                  </a:lnTo>
                  <a:lnTo>
                    <a:pt x="10082277" y="7312844"/>
                  </a:lnTo>
                  <a:lnTo>
                    <a:pt x="10080529" y="7321495"/>
                  </a:lnTo>
                  <a:lnTo>
                    <a:pt x="10082277" y="7330146"/>
                  </a:lnTo>
                  <a:lnTo>
                    <a:pt x="10087041" y="7337210"/>
                  </a:lnTo>
                  <a:lnTo>
                    <a:pt x="10094106" y="7341973"/>
                  </a:lnTo>
                  <a:lnTo>
                    <a:pt x="10102805" y="7343720"/>
                  </a:lnTo>
                  <a:lnTo>
                    <a:pt x="10111453" y="7341973"/>
                  </a:lnTo>
                  <a:lnTo>
                    <a:pt x="10118518" y="7337210"/>
                  </a:lnTo>
                  <a:lnTo>
                    <a:pt x="10123283" y="7330146"/>
                  </a:lnTo>
                  <a:lnTo>
                    <a:pt x="10125030" y="7321495"/>
                  </a:lnTo>
                  <a:lnTo>
                    <a:pt x="10123282" y="7312844"/>
                  </a:lnTo>
                  <a:lnTo>
                    <a:pt x="10118512" y="7305779"/>
                  </a:lnTo>
                  <a:lnTo>
                    <a:pt x="10111432" y="7301016"/>
                  </a:lnTo>
                  <a:lnTo>
                    <a:pt x="10102754" y="7299270"/>
                  </a:lnTo>
                  <a:close/>
                </a:path>
                <a:path w="11962130" h="7343775">
                  <a:moveTo>
                    <a:pt x="10013816" y="7299270"/>
                  </a:moveTo>
                  <a:lnTo>
                    <a:pt x="10005162" y="7301016"/>
                  </a:lnTo>
                  <a:lnTo>
                    <a:pt x="9998098" y="7305779"/>
                  </a:lnTo>
                  <a:lnTo>
                    <a:pt x="9993337" y="7312844"/>
                  </a:lnTo>
                  <a:lnTo>
                    <a:pt x="9991591" y="7321495"/>
                  </a:lnTo>
                  <a:lnTo>
                    <a:pt x="9993337" y="7330146"/>
                  </a:lnTo>
                  <a:lnTo>
                    <a:pt x="9998098" y="7337210"/>
                  </a:lnTo>
                  <a:lnTo>
                    <a:pt x="10005162" y="7341973"/>
                  </a:lnTo>
                  <a:lnTo>
                    <a:pt x="10013854" y="7343720"/>
                  </a:lnTo>
                  <a:lnTo>
                    <a:pt x="10022508" y="7341973"/>
                  </a:lnTo>
                  <a:lnTo>
                    <a:pt x="10029572" y="7337210"/>
                  </a:lnTo>
                  <a:lnTo>
                    <a:pt x="10034334" y="7330146"/>
                  </a:lnTo>
                  <a:lnTo>
                    <a:pt x="10036079" y="7321495"/>
                  </a:lnTo>
                  <a:lnTo>
                    <a:pt x="10034333" y="7312844"/>
                  </a:lnTo>
                  <a:lnTo>
                    <a:pt x="10029567" y="7305779"/>
                  </a:lnTo>
                  <a:lnTo>
                    <a:pt x="10022492" y="7301016"/>
                  </a:lnTo>
                  <a:lnTo>
                    <a:pt x="10013816" y="7299270"/>
                  </a:lnTo>
                  <a:close/>
                </a:path>
                <a:path w="11962130" h="7343775">
                  <a:moveTo>
                    <a:pt x="9924878" y="7299270"/>
                  </a:moveTo>
                  <a:lnTo>
                    <a:pt x="9916224" y="7301016"/>
                  </a:lnTo>
                  <a:lnTo>
                    <a:pt x="9909160" y="7305779"/>
                  </a:lnTo>
                  <a:lnTo>
                    <a:pt x="9904399" y="7312844"/>
                  </a:lnTo>
                  <a:lnTo>
                    <a:pt x="9902653" y="7321495"/>
                  </a:lnTo>
                  <a:lnTo>
                    <a:pt x="9904399" y="7330146"/>
                  </a:lnTo>
                  <a:lnTo>
                    <a:pt x="9909160" y="7337210"/>
                  </a:lnTo>
                  <a:lnTo>
                    <a:pt x="9916224" y="7341973"/>
                  </a:lnTo>
                  <a:lnTo>
                    <a:pt x="9924916" y="7343720"/>
                  </a:lnTo>
                  <a:lnTo>
                    <a:pt x="9933570" y="7341973"/>
                  </a:lnTo>
                  <a:lnTo>
                    <a:pt x="9940634" y="7337210"/>
                  </a:lnTo>
                  <a:lnTo>
                    <a:pt x="9945395" y="7330146"/>
                  </a:lnTo>
                  <a:lnTo>
                    <a:pt x="9947141" y="7321495"/>
                  </a:lnTo>
                  <a:lnTo>
                    <a:pt x="9945395" y="7312844"/>
                  </a:lnTo>
                  <a:lnTo>
                    <a:pt x="9940629" y="7305779"/>
                  </a:lnTo>
                  <a:lnTo>
                    <a:pt x="9933554" y="7301016"/>
                  </a:lnTo>
                  <a:lnTo>
                    <a:pt x="9924878" y="7299270"/>
                  </a:lnTo>
                  <a:close/>
                </a:path>
                <a:path w="11962130" h="7343775">
                  <a:moveTo>
                    <a:pt x="9835927" y="7299270"/>
                  </a:moveTo>
                  <a:lnTo>
                    <a:pt x="9827279" y="7301016"/>
                  </a:lnTo>
                  <a:lnTo>
                    <a:pt x="9820214" y="7305779"/>
                  </a:lnTo>
                  <a:lnTo>
                    <a:pt x="9815450" y="7312844"/>
                  </a:lnTo>
                  <a:lnTo>
                    <a:pt x="9813702" y="7321495"/>
                  </a:lnTo>
                  <a:lnTo>
                    <a:pt x="9815450" y="7330146"/>
                  </a:lnTo>
                  <a:lnTo>
                    <a:pt x="9820214" y="7337210"/>
                  </a:lnTo>
                  <a:lnTo>
                    <a:pt x="9827279" y="7341973"/>
                  </a:lnTo>
                  <a:lnTo>
                    <a:pt x="9835978" y="7343720"/>
                  </a:lnTo>
                  <a:lnTo>
                    <a:pt x="9844626" y="7341973"/>
                  </a:lnTo>
                  <a:lnTo>
                    <a:pt x="9851691" y="7337210"/>
                  </a:lnTo>
                  <a:lnTo>
                    <a:pt x="9856456" y="7330146"/>
                  </a:lnTo>
                  <a:lnTo>
                    <a:pt x="9858203" y="7321495"/>
                  </a:lnTo>
                  <a:lnTo>
                    <a:pt x="9856455" y="7312844"/>
                  </a:lnTo>
                  <a:lnTo>
                    <a:pt x="9851685" y="7305779"/>
                  </a:lnTo>
                  <a:lnTo>
                    <a:pt x="9844605" y="7301016"/>
                  </a:lnTo>
                  <a:lnTo>
                    <a:pt x="9835927" y="7299270"/>
                  </a:lnTo>
                  <a:close/>
                </a:path>
                <a:path w="11962130" h="7343775">
                  <a:moveTo>
                    <a:pt x="9746989" y="7299270"/>
                  </a:moveTo>
                  <a:lnTo>
                    <a:pt x="9738335" y="7301016"/>
                  </a:lnTo>
                  <a:lnTo>
                    <a:pt x="9731271" y="7305779"/>
                  </a:lnTo>
                  <a:lnTo>
                    <a:pt x="9726510" y="7312844"/>
                  </a:lnTo>
                  <a:lnTo>
                    <a:pt x="9724764" y="7321495"/>
                  </a:lnTo>
                  <a:lnTo>
                    <a:pt x="9726510" y="7330146"/>
                  </a:lnTo>
                  <a:lnTo>
                    <a:pt x="9731271" y="7337210"/>
                  </a:lnTo>
                  <a:lnTo>
                    <a:pt x="9738335" y="7341973"/>
                  </a:lnTo>
                  <a:lnTo>
                    <a:pt x="9747027" y="7343720"/>
                  </a:lnTo>
                  <a:lnTo>
                    <a:pt x="9755681" y="7341973"/>
                  </a:lnTo>
                  <a:lnTo>
                    <a:pt x="9762745" y="7337210"/>
                  </a:lnTo>
                  <a:lnTo>
                    <a:pt x="9767507" y="7330146"/>
                  </a:lnTo>
                  <a:lnTo>
                    <a:pt x="9769252" y="7321495"/>
                  </a:lnTo>
                  <a:lnTo>
                    <a:pt x="9767506" y="7312844"/>
                  </a:lnTo>
                  <a:lnTo>
                    <a:pt x="9762740" y="7305779"/>
                  </a:lnTo>
                  <a:lnTo>
                    <a:pt x="9755665" y="7301016"/>
                  </a:lnTo>
                  <a:lnTo>
                    <a:pt x="9746989" y="7299270"/>
                  </a:lnTo>
                  <a:close/>
                </a:path>
                <a:path w="11962130" h="7343775">
                  <a:moveTo>
                    <a:pt x="9658038" y="7299270"/>
                  </a:moveTo>
                  <a:lnTo>
                    <a:pt x="9649390" y="7301016"/>
                  </a:lnTo>
                  <a:lnTo>
                    <a:pt x="9642325" y="7305779"/>
                  </a:lnTo>
                  <a:lnTo>
                    <a:pt x="9637561" y="7312844"/>
                  </a:lnTo>
                  <a:lnTo>
                    <a:pt x="9635813" y="7321495"/>
                  </a:lnTo>
                  <a:lnTo>
                    <a:pt x="9637561" y="7330146"/>
                  </a:lnTo>
                  <a:lnTo>
                    <a:pt x="9642325" y="7337210"/>
                  </a:lnTo>
                  <a:lnTo>
                    <a:pt x="9649390" y="7341973"/>
                  </a:lnTo>
                  <a:lnTo>
                    <a:pt x="9658089" y="7343720"/>
                  </a:lnTo>
                  <a:lnTo>
                    <a:pt x="9666737" y="7341973"/>
                  </a:lnTo>
                  <a:lnTo>
                    <a:pt x="9673802" y="7337210"/>
                  </a:lnTo>
                  <a:lnTo>
                    <a:pt x="9678567" y="7330146"/>
                  </a:lnTo>
                  <a:lnTo>
                    <a:pt x="9680314" y="7321495"/>
                  </a:lnTo>
                  <a:lnTo>
                    <a:pt x="9678566" y="7312844"/>
                  </a:lnTo>
                  <a:lnTo>
                    <a:pt x="9673796" y="7305779"/>
                  </a:lnTo>
                  <a:lnTo>
                    <a:pt x="9666716" y="7301016"/>
                  </a:lnTo>
                  <a:lnTo>
                    <a:pt x="9658038" y="7299270"/>
                  </a:lnTo>
                  <a:close/>
                </a:path>
                <a:path w="11962130" h="7343775">
                  <a:moveTo>
                    <a:pt x="9569100" y="7299270"/>
                  </a:moveTo>
                  <a:lnTo>
                    <a:pt x="9560447" y="7301016"/>
                  </a:lnTo>
                  <a:lnTo>
                    <a:pt x="9553382" y="7305779"/>
                  </a:lnTo>
                  <a:lnTo>
                    <a:pt x="9548621" y="7312844"/>
                  </a:lnTo>
                  <a:lnTo>
                    <a:pt x="9546875" y="7321495"/>
                  </a:lnTo>
                  <a:lnTo>
                    <a:pt x="9548621" y="7330146"/>
                  </a:lnTo>
                  <a:lnTo>
                    <a:pt x="9553382" y="7337210"/>
                  </a:lnTo>
                  <a:lnTo>
                    <a:pt x="9560447" y="7341973"/>
                  </a:lnTo>
                  <a:lnTo>
                    <a:pt x="9569138" y="7343720"/>
                  </a:lnTo>
                  <a:lnTo>
                    <a:pt x="9577792" y="7341973"/>
                  </a:lnTo>
                  <a:lnTo>
                    <a:pt x="9584856" y="7337210"/>
                  </a:lnTo>
                  <a:lnTo>
                    <a:pt x="9589618" y="7330146"/>
                  </a:lnTo>
                  <a:lnTo>
                    <a:pt x="9591363" y="7321495"/>
                  </a:lnTo>
                  <a:lnTo>
                    <a:pt x="9589617" y="7312844"/>
                  </a:lnTo>
                  <a:lnTo>
                    <a:pt x="9584851" y="7305779"/>
                  </a:lnTo>
                  <a:lnTo>
                    <a:pt x="9577776" y="7301016"/>
                  </a:lnTo>
                  <a:lnTo>
                    <a:pt x="9569100" y="7299270"/>
                  </a:lnTo>
                  <a:close/>
                </a:path>
                <a:path w="11962130" h="7343775">
                  <a:moveTo>
                    <a:pt x="9480149" y="7299270"/>
                  </a:moveTo>
                  <a:lnTo>
                    <a:pt x="9471501" y="7301016"/>
                  </a:lnTo>
                  <a:lnTo>
                    <a:pt x="9464436" y="7305779"/>
                  </a:lnTo>
                  <a:lnTo>
                    <a:pt x="9459672" y="7312844"/>
                  </a:lnTo>
                  <a:lnTo>
                    <a:pt x="9457924" y="7321495"/>
                  </a:lnTo>
                  <a:lnTo>
                    <a:pt x="9459672" y="7330146"/>
                  </a:lnTo>
                  <a:lnTo>
                    <a:pt x="9464436" y="7337210"/>
                  </a:lnTo>
                  <a:lnTo>
                    <a:pt x="9471501" y="7341973"/>
                  </a:lnTo>
                  <a:lnTo>
                    <a:pt x="9480200" y="7343720"/>
                  </a:lnTo>
                  <a:lnTo>
                    <a:pt x="9488849" y="7341973"/>
                  </a:lnTo>
                  <a:lnTo>
                    <a:pt x="9495913" y="7337210"/>
                  </a:lnTo>
                  <a:lnTo>
                    <a:pt x="9500678" y="7330146"/>
                  </a:lnTo>
                  <a:lnTo>
                    <a:pt x="9502425" y="7321495"/>
                  </a:lnTo>
                  <a:lnTo>
                    <a:pt x="9500677" y="7312844"/>
                  </a:lnTo>
                  <a:lnTo>
                    <a:pt x="9495907" y="7305779"/>
                  </a:lnTo>
                  <a:lnTo>
                    <a:pt x="9488827" y="7301016"/>
                  </a:lnTo>
                  <a:lnTo>
                    <a:pt x="9480149" y="7299270"/>
                  </a:lnTo>
                  <a:close/>
                </a:path>
                <a:path w="11962130" h="7343775">
                  <a:moveTo>
                    <a:pt x="9391211" y="7299270"/>
                  </a:moveTo>
                  <a:lnTo>
                    <a:pt x="9382558" y="7301016"/>
                  </a:lnTo>
                  <a:lnTo>
                    <a:pt x="9375494" y="7305779"/>
                  </a:lnTo>
                  <a:lnTo>
                    <a:pt x="9370732" y="7312844"/>
                  </a:lnTo>
                  <a:lnTo>
                    <a:pt x="9368986" y="7321495"/>
                  </a:lnTo>
                  <a:lnTo>
                    <a:pt x="9370732" y="7330146"/>
                  </a:lnTo>
                  <a:lnTo>
                    <a:pt x="9375494" y="7337210"/>
                  </a:lnTo>
                  <a:lnTo>
                    <a:pt x="9382558" y="7341973"/>
                  </a:lnTo>
                  <a:lnTo>
                    <a:pt x="9391249" y="7343720"/>
                  </a:lnTo>
                  <a:lnTo>
                    <a:pt x="9399903" y="7341973"/>
                  </a:lnTo>
                  <a:lnTo>
                    <a:pt x="9406967" y="7337210"/>
                  </a:lnTo>
                  <a:lnTo>
                    <a:pt x="9411729" y="7330146"/>
                  </a:lnTo>
                  <a:lnTo>
                    <a:pt x="9413474" y="7321495"/>
                  </a:lnTo>
                  <a:lnTo>
                    <a:pt x="9411728" y="7312844"/>
                  </a:lnTo>
                  <a:lnTo>
                    <a:pt x="9406963" y="7305779"/>
                  </a:lnTo>
                  <a:lnTo>
                    <a:pt x="9399887" y="7301016"/>
                  </a:lnTo>
                  <a:lnTo>
                    <a:pt x="9391211" y="7299270"/>
                  </a:lnTo>
                  <a:close/>
                </a:path>
                <a:path w="11962130" h="7343775">
                  <a:moveTo>
                    <a:pt x="9302261" y="7299270"/>
                  </a:moveTo>
                  <a:lnTo>
                    <a:pt x="9293612" y="7301016"/>
                  </a:lnTo>
                  <a:lnTo>
                    <a:pt x="9286547" y="7305779"/>
                  </a:lnTo>
                  <a:lnTo>
                    <a:pt x="9281783" y="7312844"/>
                  </a:lnTo>
                  <a:lnTo>
                    <a:pt x="9280036" y="7321495"/>
                  </a:lnTo>
                  <a:lnTo>
                    <a:pt x="9281783" y="7330146"/>
                  </a:lnTo>
                  <a:lnTo>
                    <a:pt x="9286547" y="7337210"/>
                  </a:lnTo>
                  <a:lnTo>
                    <a:pt x="9293612" y="7341973"/>
                  </a:lnTo>
                  <a:lnTo>
                    <a:pt x="9302311" y="7343720"/>
                  </a:lnTo>
                  <a:lnTo>
                    <a:pt x="9310960" y="7341973"/>
                  </a:lnTo>
                  <a:lnTo>
                    <a:pt x="9318024" y="7337210"/>
                  </a:lnTo>
                  <a:lnTo>
                    <a:pt x="9322789" y="7330146"/>
                  </a:lnTo>
                  <a:lnTo>
                    <a:pt x="9324536" y="7321495"/>
                  </a:lnTo>
                  <a:lnTo>
                    <a:pt x="9322788" y="7312844"/>
                  </a:lnTo>
                  <a:lnTo>
                    <a:pt x="9318018" y="7305779"/>
                  </a:lnTo>
                  <a:lnTo>
                    <a:pt x="9310938" y="7301016"/>
                  </a:lnTo>
                  <a:lnTo>
                    <a:pt x="9302261" y="7299270"/>
                  </a:lnTo>
                  <a:close/>
                </a:path>
                <a:path w="11962130" h="7343775">
                  <a:moveTo>
                    <a:pt x="9213320" y="7299270"/>
                  </a:moveTo>
                  <a:lnTo>
                    <a:pt x="9204669" y="7301016"/>
                  </a:lnTo>
                  <a:lnTo>
                    <a:pt x="9197604" y="7305779"/>
                  </a:lnTo>
                  <a:lnTo>
                    <a:pt x="9192841" y="7312844"/>
                  </a:lnTo>
                  <a:lnTo>
                    <a:pt x="9191095" y="7321495"/>
                  </a:lnTo>
                  <a:lnTo>
                    <a:pt x="9192841" y="7330146"/>
                  </a:lnTo>
                  <a:lnTo>
                    <a:pt x="9197604" y="7337210"/>
                  </a:lnTo>
                  <a:lnTo>
                    <a:pt x="9204669" y="7341973"/>
                  </a:lnTo>
                  <a:lnTo>
                    <a:pt x="9213364" y="7343720"/>
                  </a:lnTo>
                  <a:lnTo>
                    <a:pt x="9222015" y="7341973"/>
                  </a:lnTo>
                  <a:lnTo>
                    <a:pt x="9229078" y="7337210"/>
                  </a:lnTo>
                  <a:lnTo>
                    <a:pt x="9233840" y="7330146"/>
                  </a:lnTo>
                  <a:lnTo>
                    <a:pt x="9235586" y="7321495"/>
                  </a:lnTo>
                  <a:lnTo>
                    <a:pt x="9233839" y="7312844"/>
                  </a:lnTo>
                  <a:lnTo>
                    <a:pt x="9229072" y="7305779"/>
                  </a:lnTo>
                  <a:lnTo>
                    <a:pt x="9221996" y="7301016"/>
                  </a:lnTo>
                  <a:lnTo>
                    <a:pt x="9213320" y="7299270"/>
                  </a:lnTo>
                  <a:close/>
                </a:path>
                <a:path w="11962130" h="7343775">
                  <a:moveTo>
                    <a:pt x="9124377" y="7299270"/>
                  </a:moveTo>
                  <a:lnTo>
                    <a:pt x="9115725" y="7301016"/>
                  </a:lnTo>
                  <a:lnTo>
                    <a:pt x="9108661" y="7305779"/>
                  </a:lnTo>
                  <a:lnTo>
                    <a:pt x="9103898" y="7312844"/>
                  </a:lnTo>
                  <a:lnTo>
                    <a:pt x="9102152" y="7321495"/>
                  </a:lnTo>
                  <a:lnTo>
                    <a:pt x="9103898" y="7330146"/>
                  </a:lnTo>
                  <a:lnTo>
                    <a:pt x="9108661" y="7337210"/>
                  </a:lnTo>
                  <a:lnTo>
                    <a:pt x="9115725" y="7341973"/>
                  </a:lnTo>
                  <a:lnTo>
                    <a:pt x="9124420" y="7343720"/>
                  </a:lnTo>
                  <a:lnTo>
                    <a:pt x="9133071" y="7341973"/>
                  </a:lnTo>
                  <a:lnTo>
                    <a:pt x="9140136" y="7337210"/>
                  </a:lnTo>
                  <a:lnTo>
                    <a:pt x="9144899" y="7330146"/>
                  </a:lnTo>
                  <a:lnTo>
                    <a:pt x="9146645" y="7321495"/>
                  </a:lnTo>
                  <a:lnTo>
                    <a:pt x="9144898" y="7312844"/>
                  </a:lnTo>
                  <a:lnTo>
                    <a:pt x="9140130" y="7305779"/>
                  </a:lnTo>
                  <a:lnTo>
                    <a:pt x="9133053" y="7301016"/>
                  </a:lnTo>
                  <a:lnTo>
                    <a:pt x="9124377" y="7299270"/>
                  </a:lnTo>
                  <a:close/>
                </a:path>
                <a:path w="11962130" h="7343775">
                  <a:moveTo>
                    <a:pt x="9035432" y="7299270"/>
                  </a:moveTo>
                  <a:lnTo>
                    <a:pt x="9026781" y="7301016"/>
                  </a:lnTo>
                  <a:lnTo>
                    <a:pt x="9019717" y="7305779"/>
                  </a:lnTo>
                  <a:lnTo>
                    <a:pt x="9014954" y="7312844"/>
                  </a:lnTo>
                  <a:lnTo>
                    <a:pt x="9013207" y="7321495"/>
                  </a:lnTo>
                  <a:lnTo>
                    <a:pt x="9014954" y="7330146"/>
                  </a:lnTo>
                  <a:lnTo>
                    <a:pt x="9019717" y="7337210"/>
                  </a:lnTo>
                  <a:lnTo>
                    <a:pt x="9026781" y="7341973"/>
                  </a:lnTo>
                  <a:lnTo>
                    <a:pt x="9035477" y="7343720"/>
                  </a:lnTo>
                  <a:lnTo>
                    <a:pt x="9044128" y="7341973"/>
                  </a:lnTo>
                  <a:lnTo>
                    <a:pt x="9051192" y="7337210"/>
                  </a:lnTo>
                  <a:lnTo>
                    <a:pt x="9055955" y="7330146"/>
                  </a:lnTo>
                  <a:lnTo>
                    <a:pt x="9057702" y="7321495"/>
                  </a:lnTo>
                  <a:lnTo>
                    <a:pt x="9055954" y="7312844"/>
                  </a:lnTo>
                  <a:lnTo>
                    <a:pt x="9051187" y="7305779"/>
                  </a:lnTo>
                  <a:lnTo>
                    <a:pt x="9044109" y="7301016"/>
                  </a:lnTo>
                  <a:lnTo>
                    <a:pt x="9035432" y="7299270"/>
                  </a:lnTo>
                  <a:close/>
                </a:path>
                <a:path w="11962130" h="7343775">
                  <a:moveTo>
                    <a:pt x="8946488" y="7299270"/>
                  </a:moveTo>
                  <a:lnTo>
                    <a:pt x="8937837" y="7301016"/>
                  </a:lnTo>
                  <a:lnTo>
                    <a:pt x="8930772" y="7305779"/>
                  </a:lnTo>
                  <a:lnTo>
                    <a:pt x="8926009" y="7312844"/>
                  </a:lnTo>
                  <a:lnTo>
                    <a:pt x="8924263" y="7321495"/>
                  </a:lnTo>
                  <a:lnTo>
                    <a:pt x="8926009" y="7330146"/>
                  </a:lnTo>
                  <a:lnTo>
                    <a:pt x="8930772" y="7337210"/>
                  </a:lnTo>
                  <a:lnTo>
                    <a:pt x="8937837" y="7341973"/>
                  </a:lnTo>
                  <a:lnTo>
                    <a:pt x="8946532" y="7343720"/>
                  </a:lnTo>
                  <a:lnTo>
                    <a:pt x="8955183" y="7341973"/>
                  </a:lnTo>
                  <a:lnTo>
                    <a:pt x="8962248" y="7337210"/>
                  </a:lnTo>
                  <a:lnTo>
                    <a:pt x="8967011" y="7330146"/>
                  </a:lnTo>
                  <a:lnTo>
                    <a:pt x="8968757" y="7321495"/>
                  </a:lnTo>
                  <a:lnTo>
                    <a:pt x="8967010" y="7312844"/>
                  </a:lnTo>
                  <a:lnTo>
                    <a:pt x="8962242" y="7305779"/>
                  </a:lnTo>
                  <a:lnTo>
                    <a:pt x="8955165" y="7301016"/>
                  </a:lnTo>
                  <a:lnTo>
                    <a:pt x="8946488" y="7299270"/>
                  </a:lnTo>
                  <a:close/>
                </a:path>
                <a:path w="11962130" h="7343775">
                  <a:moveTo>
                    <a:pt x="8857545" y="7299270"/>
                  </a:moveTo>
                  <a:lnTo>
                    <a:pt x="8848893" y="7301016"/>
                  </a:lnTo>
                  <a:lnTo>
                    <a:pt x="8841829" y="7305779"/>
                  </a:lnTo>
                  <a:lnTo>
                    <a:pt x="8837066" y="7312844"/>
                  </a:lnTo>
                  <a:lnTo>
                    <a:pt x="8835320" y="7321495"/>
                  </a:lnTo>
                  <a:lnTo>
                    <a:pt x="8837066" y="7330146"/>
                  </a:lnTo>
                  <a:lnTo>
                    <a:pt x="8841829" y="7337210"/>
                  </a:lnTo>
                  <a:lnTo>
                    <a:pt x="8848893" y="7341973"/>
                  </a:lnTo>
                  <a:lnTo>
                    <a:pt x="8857588" y="7343720"/>
                  </a:lnTo>
                  <a:lnTo>
                    <a:pt x="8866239" y="7341973"/>
                  </a:lnTo>
                  <a:lnTo>
                    <a:pt x="8873304" y="7337210"/>
                  </a:lnTo>
                  <a:lnTo>
                    <a:pt x="8878066" y="7330146"/>
                  </a:lnTo>
                  <a:lnTo>
                    <a:pt x="8879813" y="7321495"/>
                  </a:lnTo>
                  <a:lnTo>
                    <a:pt x="8878066" y="7312844"/>
                  </a:lnTo>
                  <a:lnTo>
                    <a:pt x="8873298" y="7305779"/>
                  </a:lnTo>
                  <a:lnTo>
                    <a:pt x="8866221" y="7301016"/>
                  </a:lnTo>
                  <a:lnTo>
                    <a:pt x="8857545" y="7299270"/>
                  </a:lnTo>
                  <a:close/>
                </a:path>
                <a:path w="11962130" h="7343775">
                  <a:moveTo>
                    <a:pt x="8768600" y="7299270"/>
                  </a:moveTo>
                  <a:lnTo>
                    <a:pt x="8759949" y="7301016"/>
                  </a:lnTo>
                  <a:lnTo>
                    <a:pt x="8752885" y="7305779"/>
                  </a:lnTo>
                  <a:lnTo>
                    <a:pt x="8748122" y="7312844"/>
                  </a:lnTo>
                  <a:lnTo>
                    <a:pt x="8746375" y="7321495"/>
                  </a:lnTo>
                  <a:lnTo>
                    <a:pt x="8748122" y="7330146"/>
                  </a:lnTo>
                  <a:lnTo>
                    <a:pt x="8752885" y="7337210"/>
                  </a:lnTo>
                  <a:lnTo>
                    <a:pt x="8759949" y="7341973"/>
                  </a:lnTo>
                  <a:lnTo>
                    <a:pt x="8768645" y="7343720"/>
                  </a:lnTo>
                  <a:lnTo>
                    <a:pt x="8777296" y="7341973"/>
                  </a:lnTo>
                  <a:lnTo>
                    <a:pt x="8784360" y="7337210"/>
                  </a:lnTo>
                  <a:lnTo>
                    <a:pt x="8789123" y="7330146"/>
                  </a:lnTo>
                  <a:lnTo>
                    <a:pt x="8790870" y="7321495"/>
                  </a:lnTo>
                  <a:lnTo>
                    <a:pt x="8789122" y="7312844"/>
                  </a:lnTo>
                  <a:lnTo>
                    <a:pt x="8784355" y="7305779"/>
                  </a:lnTo>
                  <a:lnTo>
                    <a:pt x="8777277" y="7301016"/>
                  </a:lnTo>
                  <a:lnTo>
                    <a:pt x="8768600" y="7299270"/>
                  </a:lnTo>
                  <a:close/>
                </a:path>
                <a:path w="11962130" h="7343775">
                  <a:moveTo>
                    <a:pt x="8679657" y="7299270"/>
                  </a:moveTo>
                  <a:lnTo>
                    <a:pt x="8671006" y="7301016"/>
                  </a:lnTo>
                  <a:lnTo>
                    <a:pt x="8663941" y="7305779"/>
                  </a:lnTo>
                  <a:lnTo>
                    <a:pt x="8659178" y="7312844"/>
                  </a:lnTo>
                  <a:lnTo>
                    <a:pt x="8657432" y="7321495"/>
                  </a:lnTo>
                  <a:lnTo>
                    <a:pt x="8659178" y="7330146"/>
                  </a:lnTo>
                  <a:lnTo>
                    <a:pt x="8663941" y="7337210"/>
                  </a:lnTo>
                  <a:lnTo>
                    <a:pt x="8671006" y="7341973"/>
                  </a:lnTo>
                  <a:lnTo>
                    <a:pt x="8679700" y="7343720"/>
                  </a:lnTo>
                  <a:lnTo>
                    <a:pt x="8688352" y="7341973"/>
                  </a:lnTo>
                  <a:lnTo>
                    <a:pt x="8695416" y="7337210"/>
                  </a:lnTo>
                  <a:lnTo>
                    <a:pt x="8700179" y="7330146"/>
                  </a:lnTo>
                  <a:lnTo>
                    <a:pt x="8701925" y="7321495"/>
                  </a:lnTo>
                  <a:lnTo>
                    <a:pt x="8700178" y="7312844"/>
                  </a:lnTo>
                  <a:lnTo>
                    <a:pt x="8695411" y="7305779"/>
                  </a:lnTo>
                  <a:lnTo>
                    <a:pt x="8688334" y="7301016"/>
                  </a:lnTo>
                  <a:lnTo>
                    <a:pt x="8679657" y="7299270"/>
                  </a:lnTo>
                  <a:close/>
                </a:path>
                <a:path w="11962130" h="7343775">
                  <a:moveTo>
                    <a:pt x="8590713" y="7299270"/>
                  </a:moveTo>
                  <a:lnTo>
                    <a:pt x="8582062" y="7301016"/>
                  </a:lnTo>
                  <a:lnTo>
                    <a:pt x="8574997" y="7305779"/>
                  </a:lnTo>
                  <a:lnTo>
                    <a:pt x="8570234" y="7312844"/>
                  </a:lnTo>
                  <a:lnTo>
                    <a:pt x="8568488" y="7321495"/>
                  </a:lnTo>
                  <a:lnTo>
                    <a:pt x="8570234" y="7330146"/>
                  </a:lnTo>
                  <a:lnTo>
                    <a:pt x="8574997" y="7337210"/>
                  </a:lnTo>
                  <a:lnTo>
                    <a:pt x="8582062" y="7341973"/>
                  </a:lnTo>
                  <a:lnTo>
                    <a:pt x="8590757" y="7343720"/>
                  </a:lnTo>
                  <a:lnTo>
                    <a:pt x="8599408" y="7341973"/>
                  </a:lnTo>
                  <a:lnTo>
                    <a:pt x="8606472" y="7337210"/>
                  </a:lnTo>
                  <a:lnTo>
                    <a:pt x="8611235" y="7330146"/>
                  </a:lnTo>
                  <a:lnTo>
                    <a:pt x="8612982" y="7321495"/>
                  </a:lnTo>
                  <a:lnTo>
                    <a:pt x="8611235" y="7312844"/>
                  </a:lnTo>
                  <a:lnTo>
                    <a:pt x="8606467" y="7305779"/>
                  </a:lnTo>
                  <a:lnTo>
                    <a:pt x="8599389" y="7301016"/>
                  </a:lnTo>
                  <a:lnTo>
                    <a:pt x="8590713" y="7299270"/>
                  </a:lnTo>
                  <a:close/>
                </a:path>
                <a:path w="11962130" h="7343775">
                  <a:moveTo>
                    <a:pt x="8501768" y="7299270"/>
                  </a:moveTo>
                  <a:lnTo>
                    <a:pt x="8493117" y="7301016"/>
                  </a:lnTo>
                  <a:lnTo>
                    <a:pt x="8486053" y="7305779"/>
                  </a:lnTo>
                  <a:lnTo>
                    <a:pt x="8481290" y="7312844"/>
                  </a:lnTo>
                  <a:lnTo>
                    <a:pt x="8479543" y="7321495"/>
                  </a:lnTo>
                  <a:lnTo>
                    <a:pt x="8481290" y="7330146"/>
                  </a:lnTo>
                  <a:lnTo>
                    <a:pt x="8486053" y="7337210"/>
                  </a:lnTo>
                  <a:lnTo>
                    <a:pt x="8493117" y="7341973"/>
                  </a:lnTo>
                  <a:lnTo>
                    <a:pt x="8501813" y="7343720"/>
                  </a:lnTo>
                  <a:lnTo>
                    <a:pt x="8510464" y="7341973"/>
                  </a:lnTo>
                  <a:lnTo>
                    <a:pt x="8517528" y="7337210"/>
                  </a:lnTo>
                  <a:lnTo>
                    <a:pt x="8522291" y="7330146"/>
                  </a:lnTo>
                  <a:lnTo>
                    <a:pt x="8524038" y="7321495"/>
                  </a:lnTo>
                  <a:lnTo>
                    <a:pt x="8522290" y="7312844"/>
                  </a:lnTo>
                  <a:lnTo>
                    <a:pt x="8517522" y="7305779"/>
                  </a:lnTo>
                  <a:lnTo>
                    <a:pt x="8510445" y="7301016"/>
                  </a:lnTo>
                  <a:lnTo>
                    <a:pt x="8501768" y="7299270"/>
                  </a:lnTo>
                  <a:close/>
                </a:path>
                <a:path w="11962130" h="7343775">
                  <a:moveTo>
                    <a:pt x="8412825" y="7299270"/>
                  </a:moveTo>
                  <a:lnTo>
                    <a:pt x="8404174" y="7301016"/>
                  </a:lnTo>
                  <a:lnTo>
                    <a:pt x="8397109" y="7305779"/>
                  </a:lnTo>
                  <a:lnTo>
                    <a:pt x="8392346" y="7312844"/>
                  </a:lnTo>
                  <a:lnTo>
                    <a:pt x="8390600" y="7321495"/>
                  </a:lnTo>
                  <a:lnTo>
                    <a:pt x="8392346" y="7330146"/>
                  </a:lnTo>
                  <a:lnTo>
                    <a:pt x="8397109" y="7337210"/>
                  </a:lnTo>
                  <a:lnTo>
                    <a:pt x="8404174" y="7341973"/>
                  </a:lnTo>
                  <a:lnTo>
                    <a:pt x="8412868" y="7343720"/>
                  </a:lnTo>
                  <a:lnTo>
                    <a:pt x="8421520" y="7341973"/>
                  </a:lnTo>
                  <a:lnTo>
                    <a:pt x="8428584" y="7337210"/>
                  </a:lnTo>
                  <a:lnTo>
                    <a:pt x="8433347" y="7330146"/>
                  </a:lnTo>
                  <a:lnTo>
                    <a:pt x="8435093" y="7321495"/>
                  </a:lnTo>
                  <a:lnTo>
                    <a:pt x="8433346" y="7312844"/>
                  </a:lnTo>
                  <a:lnTo>
                    <a:pt x="8428579" y="7305779"/>
                  </a:lnTo>
                  <a:lnTo>
                    <a:pt x="8421501" y="7301016"/>
                  </a:lnTo>
                  <a:lnTo>
                    <a:pt x="8412825" y="7299270"/>
                  </a:lnTo>
                  <a:close/>
                </a:path>
                <a:path w="11962130" h="7343775">
                  <a:moveTo>
                    <a:pt x="8323880" y="7299270"/>
                  </a:moveTo>
                  <a:lnTo>
                    <a:pt x="8315230" y="7301016"/>
                  </a:lnTo>
                  <a:lnTo>
                    <a:pt x="8308165" y="7305779"/>
                  </a:lnTo>
                  <a:lnTo>
                    <a:pt x="8303402" y="7312844"/>
                  </a:lnTo>
                  <a:lnTo>
                    <a:pt x="8301655" y="7321495"/>
                  </a:lnTo>
                  <a:lnTo>
                    <a:pt x="8303402" y="7330146"/>
                  </a:lnTo>
                  <a:lnTo>
                    <a:pt x="8308165" y="7337210"/>
                  </a:lnTo>
                  <a:lnTo>
                    <a:pt x="8315230" y="7341973"/>
                  </a:lnTo>
                  <a:lnTo>
                    <a:pt x="8323925" y="7343720"/>
                  </a:lnTo>
                  <a:lnTo>
                    <a:pt x="8332576" y="7341973"/>
                  </a:lnTo>
                  <a:lnTo>
                    <a:pt x="8339640" y="7337210"/>
                  </a:lnTo>
                  <a:lnTo>
                    <a:pt x="8344403" y="7330146"/>
                  </a:lnTo>
                  <a:lnTo>
                    <a:pt x="8346150" y="7321495"/>
                  </a:lnTo>
                  <a:lnTo>
                    <a:pt x="8344403" y="7312844"/>
                  </a:lnTo>
                  <a:lnTo>
                    <a:pt x="8339635" y="7305779"/>
                  </a:lnTo>
                  <a:lnTo>
                    <a:pt x="8332557" y="7301016"/>
                  </a:lnTo>
                  <a:lnTo>
                    <a:pt x="8323880" y="7299270"/>
                  </a:lnTo>
                  <a:close/>
                </a:path>
                <a:path w="11962130" h="7343775">
                  <a:moveTo>
                    <a:pt x="8234936" y="7299270"/>
                  </a:moveTo>
                  <a:lnTo>
                    <a:pt x="8226285" y="7301016"/>
                  </a:lnTo>
                  <a:lnTo>
                    <a:pt x="8219221" y="7305779"/>
                  </a:lnTo>
                  <a:lnTo>
                    <a:pt x="8214458" y="7312844"/>
                  </a:lnTo>
                  <a:lnTo>
                    <a:pt x="8212711" y="7321495"/>
                  </a:lnTo>
                  <a:lnTo>
                    <a:pt x="8214458" y="7330146"/>
                  </a:lnTo>
                  <a:lnTo>
                    <a:pt x="8219221" y="7337210"/>
                  </a:lnTo>
                  <a:lnTo>
                    <a:pt x="8226285" y="7341973"/>
                  </a:lnTo>
                  <a:lnTo>
                    <a:pt x="8234980" y="7343720"/>
                  </a:lnTo>
                  <a:lnTo>
                    <a:pt x="8243631" y="7341973"/>
                  </a:lnTo>
                  <a:lnTo>
                    <a:pt x="8250696" y="7337210"/>
                  </a:lnTo>
                  <a:lnTo>
                    <a:pt x="8255459" y="7330146"/>
                  </a:lnTo>
                  <a:lnTo>
                    <a:pt x="8257205" y="7321495"/>
                  </a:lnTo>
                  <a:lnTo>
                    <a:pt x="8255458" y="7312844"/>
                  </a:lnTo>
                  <a:lnTo>
                    <a:pt x="8250690" y="7305779"/>
                  </a:lnTo>
                  <a:lnTo>
                    <a:pt x="8243613" y="7301016"/>
                  </a:lnTo>
                  <a:lnTo>
                    <a:pt x="8234936" y="7299270"/>
                  </a:lnTo>
                  <a:close/>
                </a:path>
                <a:path w="11962130" h="7343775">
                  <a:moveTo>
                    <a:pt x="8145992" y="7299270"/>
                  </a:moveTo>
                  <a:lnTo>
                    <a:pt x="8137341" y="7301016"/>
                  </a:lnTo>
                  <a:lnTo>
                    <a:pt x="8130276" y="7305779"/>
                  </a:lnTo>
                  <a:lnTo>
                    <a:pt x="8125513" y="7312844"/>
                  </a:lnTo>
                  <a:lnTo>
                    <a:pt x="8123767" y="7321495"/>
                  </a:lnTo>
                  <a:lnTo>
                    <a:pt x="8125513" y="7330146"/>
                  </a:lnTo>
                  <a:lnTo>
                    <a:pt x="8130276" y="7337210"/>
                  </a:lnTo>
                  <a:lnTo>
                    <a:pt x="8137341" y="7341973"/>
                  </a:lnTo>
                  <a:lnTo>
                    <a:pt x="8146036" y="7343720"/>
                  </a:lnTo>
                  <a:lnTo>
                    <a:pt x="8154687" y="7341973"/>
                  </a:lnTo>
                  <a:lnTo>
                    <a:pt x="8161751" y="7337210"/>
                  </a:lnTo>
                  <a:lnTo>
                    <a:pt x="8166514" y="7330146"/>
                  </a:lnTo>
                  <a:lnTo>
                    <a:pt x="8168261" y="7321495"/>
                  </a:lnTo>
                  <a:lnTo>
                    <a:pt x="8166514" y="7312844"/>
                  </a:lnTo>
                  <a:lnTo>
                    <a:pt x="8161746" y="7305779"/>
                  </a:lnTo>
                  <a:lnTo>
                    <a:pt x="8154668" y="7301016"/>
                  </a:lnTo>
                  <a:lnTo>
                    <a:pt x="8145992" y="7299270"/>
                  </a:lnTo>
                  <a:close/>
                </a:path>
                <a:path w="11962130" h="7343775">
                  <a:moveTo>
                    <a:pt x="8057046" y="7299270"/>
                  </a:moveTo>
                  <a:lnTo>
                    <a:pt x="8048395" y="7301016"/>
                  </a:lnTo>
                  <a:lnTo>
                    <a:pt x="8041331" y="7305779"/>
                  </a:lnTo>
                  <a:lnTo>
                    <a:pt x="8036568" y="7312844"/>
                  </a:lnTo>
                  <a:lnTo>
                    <a:pt x="8034821" y="7321495"/>
                  </a:lnTo>
                  <a:lnTo>
                    <a:pt x="8036568" y="7330146"/>
                  </a:lnTo>
                  <a:lnTo>
                    <a:pt x="8041331" y="7337210"/>
                  </a:lnTo>
                  <a:lnTo>
                    <a:pt x="8048395" y="7341973"/>
                  </a:lnTo>
                  <a:lnTo>
                    <a:pt x="8057092" y="7343720"/>
                  </a:lnTo>
                  <a:lnTo>
                    <a:pt x="8065742" y="7341973"/>
                  </a:lnTo>
                  <a:lnTo>
                    <a:pt x="8072807" y="7337210"/>
                  </a:lnTo>
                  <a:lnTo>
                    <a:pt x="8077570" y="7330146"/>
                  </a:lnTo>
                  <a:lnTo>
                    <a:pt x="8079317" y="7321495"/>
                  </a:lnTo>
                  <a:lnTo>
                    <a:pt x="8077569" y="7312844"/>
                  </a:lnTo>
                  <a:lnTo>
                    <a:pt x="8072801" y="7305779"/>
                  </a:lnTo>
                  <a:lnTo>
                    <a:pt x="8065723" y="7301016"/>
                  </a:lnTo>
                  <a:lnTo>
                    <a:pt x="8057046" y="7299270"/>
                  </a:lnTo>
                  <a:close/>
                </a:path>
                <a:path w="11962130" h="7343775">
                  <a:moveTo>
                    <a:pt x="7968101" y="7299270"/>
                  </a:moveTo>
                  <a:lnTo>
                    <a:pt x="7959450" y="7301016"/>
                  </a:lnTo>
                  <a:lnTo>
                    <a:pt x="7952386" y="7305779"/>
                  </a:lnTo>
                  <a:lnTo>
                    <a:pt x="7947623" y="7312844"/>
                  </a:lnTo>
                  <a:lnTo>
                    <a:pt x="7945876" y="7321495"/>
                  </a:lnTo>
                  <a:lnTo>
                    <a:pt x="7947623" y="7330146"/>
                  </a:lnTo>
                  <a:lnTo>
                    <a:pt x="7952386" y="7337210"/>
                  </a:lnTo>
                  <a:lnTo>
                    <a:pt x="7959450" y="7341973"/>
                  </a:lnTo>
                  <a:lnTo>
                    <a:pt x="7968146" y="7343720"/>
                  </a:lnTo>
                  <a:lnTo>
                    <a:pt x="7976797" y="7341973"/>
                  </a:lnTo>
                  <a:lnTo>
                    <a:pt x="7983861" y="7337210"/>
                  </a:lnTo>
                  <a:lnTo>
                    <a:pt x="7988624" y="7330146"/>
                  </a:lnTo>
                  <a:lnTo>
                    <a:pt x="7990371" y="7321495"/>
                  </a:lnTo>
                  <a:lnTo>
                    <a:pt x="7988624" y="7312844"/>
                  </a:lnTo>
                  <a:lnTo>
                    <a:pt x="7983856" y="7305779"/>
                  </a:lnTo>
                  <a:lnTo>
                    <a:pt x="7976778" y="7301016"/>
                  </a:lnTo>
                  <a:lnTo>
                    <a:pt x="7968101" y="7299270"/>
                  </a:lnTo>
                  <a:close/>
                </a:path>
                <a:path w="11962130" h="7343775">
                  <a:moveTo>
                    <a:pt x="7879157" y="7299270"/>
                  </a:moveTo>
                  <a:lnTo>
                    <a:pt x="7870506" y="7301016"/>
                  </a:lnTo>
                  <a:lnTo>
                    <a:pt x="7863442" y="7305779"/>
                  </a:lnTo>
                  <a:lnTo>
                    <a:pt x="7858679" y="7312844"/>
                  </a:lnTo>
                  <a:lnTo>
                    <a:pt x="7856932" y="7321495"/>
                  </a:lnTo>
                  <a:lnTo>
                    <a:pt x="7858679" y="7330146"/>
                  </a:lnTo>
                  <a:lnTo>
                    <a:pt x="7863442" y="7337210"/>
                  </a:lnTo>
                  <a:lnTo>
                    <a:pt x="7870506" y="7341973"/>
                  </a:lnTo>
                  <a:lnTo>
                    <a:pt x="7879201" y="7343720"/>
                  </a:lnTo>
                  <a:lnTo>
                    <a:pt x="7887852" y="7341973"/>
                  </a:lnTo>
                  <a:lnTo>
                    <a:pt x="7894917" y="7337210"/>
                  </a:lnTo>
                  <a:lnTo>
                    <a:pt x="7899680" y="7330146"/>
                  </a:lnTo>
                  <a:lnTo>
                    <a:pt x="7901426" y="7321495"/>
                  </a:lnTo>
                  <a:lnTo>
                    <a:pt x="7899679" y="7312844"/>
                  </a:lnTo>
                  <a:lnTo>
                    <a:pt x="7894911" y="7305779"/>
                  </a:lnTo>
                  <a:lnTo>
                    <a:pt x="7887834" y="7301016"/>
                  </a:lnTo>
                  <a:lnTo>
                    <a:pt x="7879157" y="7299270"/>
                  </a:lnTo>
                  <a:close/>
                </a:path>
                <a:path w="11962130" h="7343775">
                  <a:moveTo>
                    <a:pt x="7790213" y="7299270"/>
                  </a:moveTo>
                  <a:lnTo>
                    <a:pt x="7781562" y="7301016"/>
                  </a:lnTo>
                  <a:lnTo>
                    <a:pt x="7774497" y="7305779"/>
                  </a:lnTo>
                  <a:lnTo>
                    <a:pt x="7769734" y="7312844"/>
                  </a:lnTo>
                  <a:lnTo>
                    <a:pt x="7767988" y="7321495"/>
                  </a:lnTo>
                  <a:lnTo>
                    <a:pt x="7769734" y="7330146"/>
                  </a:lnTo>
                  <a:lnTo>
                    <a:pt x="7774497" y="7337210"/>
                  </a:lnTo>
                  <a:lnTo>
                    <a:pt x="7781562" y="7341973"/>
                  </a:lnTo>
                  <a:lnTo>
                    <a:pt x="7790257" y="7343720"/>
                  </a:lnTo>
                  <a:lnTo>
                    <a:pt x="7798908" y="7341973"/>
                  </a:lnTo>
                  <a:lnTo>
                    <a:pt x="7805972" y="7337210"/>
                  </a:lnTo>
                  <a:lnTo>
                    <a:pt x="7810735" y="7330146"/>
                  </a:lnTo>
                  <a:lnTo>
                    <a:pt x="7812482" y="7321495"/>
                  </a:lnTo>
                  <a:lnTo>
                    <a:pt x="7810735" y="7312844"/>
                  </a:lnTo>
                  <a:lnTo>
                    <a:pt x="7805967" y="7305779"/>
                  </a:lnTo>
                  <a:lnTo>
                    <a:pt x="7798889" y="7301016"/>
                  </a:lnTo>
                  <a:lnTo>
                    <a:pt x="7790213" y="7299270"/>
                  </a:lnTo>
                  <a:close/>
                </a:path>
                <a:path w="11962130" h="7343775">
                  <a:moveTo>
                    <a:pt x="7701268" y="7299270"/>
                  </a:moveTo>
                  <a:lnTo>
                    <a:pt x="7692617" y="7301016"/>
                  </a:lnTo>
                  <a:lnTo>
                    <a:pt x="7685553" y="7305779"/>
                  </a:lnTo>
                  <a:lnTo>
                    <a:pt x="7680790" y="7312844"/>
                  </a:lnTo>
                  <a:lnTo>
                    <a:pt x="7679043" y="7321495"/>
                  </a:lnTo>
                  <a:lnTo>
                    <a:pt x="7680790" y="7330146"/>
                  </a:lnTo>
                  <a:lnTo>
                    <a:pt x="7685553" y="7337210"/>
                  </a:lnTo>
                  <a:lnTo>
                    <a:pt x="7692617" y="7341973"/>
                  </a:lnTo>
                  <a:lnTo>
                    <a:pt x="7701313" y="7343720"/>
                  </a:lnTo>
                  <a:lnTo>
                    <a:pt x="7709964" y="7341973"/>
                  </a:lnTo>
                  <a:lnTo>
                    <a:pt x="7717028" y="7337210"/>
                  </a:lnTo>
                  <a:lnTo>
                    <a:pt x="7721791" y="7330146"/>
                  </a:lnTo>
                  <a:lnTo>
                    <a:pt x="7723538" y="7321495"/>
                  </a:lnTo>
                  <a:lnTo>
                    <a:pt x="7721790" y="7312844"/>
                  </a:lnTo>
                  <a:lnTo>
                    <a:pt x="7717022" y="7305779"/>
                  </a:lnTo>
                  <a:lnTo>
                    <a:pt x="7709945" y="7301016"/>
                  </a:lnTo>
                  <a:lnTo>
                    <a:pt x="7701268" y="7299270"/>
                  </a:lnTo>
                  <a:close/>
                </a:path>
                <a:path w="11962130" h="7343775">
                  <a:moveTo>
                    <a:pt x="7612324" y="7299270"/>
                  </a:moveTo>
                  <a:lnTo>
                    <a:pt x="7603673" y="7301016"/>
                  </a:lnTo>
                  <a:lnTo>
                    <a:pt x="7596608" y="7305779"/>
                  </a:lnTo>
                  <a:lnTo>
                    <a:pt x="7591845" y="7312844"/>
                  </a:lnTo>
                  <a:lnTo>
                    <a:pt x="7590099" y="7321495"/>
                  </a:lnTo>
                  <a:lnTo>
                    <a:pt x="7591845" y="7330146"/>
                  </a:lnTo>
                  <a:lnTo>
                    <a:pt x="7596608" y="7337210"/>
                  </a:lnTo>
                  <a:lnTo>
                    <a:pt x="7603673" y="7341973"/>
                  </a:lnTo>
                  <a:lnTo>
                    <a:pt x="7612368" y="7343720"/>
                  </a:lnTo>
                  <a:lnTo>
                    <a:pt x="7621019" y="7341973"/>
                  </a:lnTo>
                  <a:lnTo>
                    <a:pt x="7628084" y="7337210"/>
                  </a:lnTo>
                  <a:lnTo>
                    <a:pt x="7632847" y="7330146"/>
                  </a:lnTo>
                  <a:lnTo>
                    <a:pt x="7634593" y="7321495"/>
                  </a:lnTo>
                  <a:lnTo>
                    <a:pt x="7632846" y="7312844"/>
                  </a:lnTo>
                  <a:lnTo>
                    <a:pt x="7628078" y="7305779"/>
                  </a:lnTo>
                  <a:lnTo>
                    <a:pt x="7621000" y="7301016"/>
                  </a:lnTo>
                  <a:lnTo>
                    <a:pt x="7612324" y="7299270"/>
                  </a:lnTo>
                  <a:close/>
                </a:path>
                <a:path w="11962130" h="7343775">
                  <a:moveTo>
                    <a:pt x="7523379" y="7299270"/>
                  </a:moveTo>
                  <a:lnTo>
                    <a:pt x="7514728" y="7301016"/>
                  </a:lnTo>
                  <a:lnTo>
                    <a:pt x="7507664" y="7305779"/>
                  </a:lnTo>
                  <a:lnTo>
                    <a:pt x="7502901" y="7312844"/>
                  </a:lnTo>
                  <a:lnTo>
                    <a:pt x="7501154" y="7321495"/>
                  </a:lnTo>
                  <a:lnTo>
                    <a:pt x="7502901" y="7330146"/>
                  </a:lnTo>
                  <a:lnTo>
                    <a:pt x="7507664" y="7337210"/>
                  </a:lnTo>
                  <a:lnTo>
                    <a:pt x="7514728" y="7341973"/>
                  </a:lnTo>
                  <a:lnTo>
                    <a:pt x="7523424" y="7343720"/>
                  </a:lnTo>
                  <a:lnTo>
                    <a:pt x="7532075" y="7341973"/>
                  </a:lnTo>
                  <a:lnTo>
                    <a:pt x="7539139" y="7337210"/>
                  </a:lnTo>
                  <a:lnTo>
                    <a:pt x="7543902" y="7330146"/>
                  </a:lnTo>
                  <a:lnTo>
                    <a:pt x="7545649" y="7321495"/>
                  </a:lnTo>
                  <a:lnTo>
                    <a:pt x="7543901" y="7312844"/>
                  </a:lnTo>
                  <a:lnTo>
                    <a:pt x="7539134" y="7305779"/>
                  </a:lnTo>
                  <a:lnTo>
                    <a:pt x="7532056" y="7301016"/>
                  </a:lnTo>
                  <a:lnTo>
                    <a:pt x="7523379" y="7299270"/>
                  </a:lnTo>
                  <a:close/>
                </a:path>
                <a:path w="11962130" h="7343775">
                  <a:moveTo>
                    <a:pt x="7434435" y="7299270"/>
                  </a:moveTo>
                  <a:lnTo>
                    <a:pt x="7425784" y="7301016"/>
                  </a:lnTo>
                  <a:lnTo>
                    <a:pt x="7418719" y="7305779"/>
                  </a:lnTo>
                  <a:lnTo>
                    <a:pt x="7413956" y="7312844"/>
                  </a:lnTo>
                  <a:lnTo>
                    <a:pt x="7412210" y="7321495"/>
                  </a:lnTo>
                  <a:lnTo>
                    <a:pt x="7413956" y="7330146"/>
                  </a:lnTo>
                  <a:lnTo>
                    <a:pt x="7418719" y="7337210"/>
                  </a:lnTo>
                  <a:lnTo>
                    <a:pt x="7425784" y="7341973"/>
                  </a:lnTo>
                  <a:lnTo>
                    <a:pt x="7434479" y="7343720"/>
                  </a:lnTo>
                  <a:lnTo>
                    <a:pt x="7443130" y="7341973"/>
                  </a:lnTo>
                  <a:lnTo>
                    <a:pt x="7450195" y="7337210"/>
                  </a:lnTo>
                  <a:lnTo>
                    <a:pt x="7454958" y="7330146"/>
                  </a:lnTo>
                  <a:lnTo>
                    <a:pt x="7456704" y="7321495"/>
                  </a:lnTo>
                  <a:lnTo>
                    <a:pt x="7454957" y="7312844"/>
                  </a:lnTo>
                  <a:lnTo>
                    <a:pt x="7450189" y="7305779"/>
                  </a:lnTo>
                  <a:lnTo>
                    <a:pt x="7443111" y="7301016"/>
                  </a:lnTo>
                  <a:lnTo>
                    <a:pt x="7434435" y="7299270"/>
                  </a:lnTo>
                  <a:close/>
                </a:path>
                <a:path w="11962130" h="7343775">
                  <a:moveTo>
                    <a:pt x="7345490" y="7299270"/>
                  </a:moveTo>
                  <a:lnTo>
                    <a:pt x="7336839" y="7301016"/>
                  </a:lnTo>
                  <a:lnTo>
                    <a:pt x="7329775" y="7305779"/>
                  </a:lnTo>
                  <a:lnTo>
                    <a:pt x="7325012" y="7312844"/>
                  </a:lnTo>
                  <a:lnTo>
                    <a:pt x="7323265" y="7321495"/>
                  </a:lnTo>
                  <a:lnTo>
                    <a:pt x="7325012" y="7330146"/>
                  </a:lnTo>
                  <a:lnTo>
                    <a:pt x="7329775" y="7337210"/>
                  </a:lnTo>
                  <a:lnTo>
                    <a:pt x="7336839" y="7341973"/>
                  </a:lnTo>
                  <a:lnTo>
                    <a:pt x="7345535" y="7343720"/>
                  </a:lnTo>
                  <a:lnTo>
                    <a:pt x="7354186" y="7341973"/>
                  </a:lnTo>
                  <a:lnTo>
                    <a:pt x="7361250" y="7337210"/>
                  </a:lnTo>
                  <a:lnTo>
                    <a:pt x="7366013" y="7330146"/>
                  </a:lnTo>
                  <a:lnTo>
                    <a:pt x="7367760" y="7321495"/>
                  </a:lnTo>
                  <a:lnTo>
                    <a:pt x="7366012" y="7312844"/>
                  </a:lnTo>
                  <a:lnTo>
                    <a:pt x="7361245" y="7305779"/>
                  </a:lnTo>
                  <a:lnTo>
                    <a:pt x="7354167" y="7301016"/>
                  </a:lnTo>
                  <a:lnTo>
                    <a:pt x="7345490" y="7299270"/>
                  </a:lnTo>
                  <a:close/>
                </a:path>
                <a:path w="11962130" h="7343775">
                  <a:moveTo>
                    <a:pt x="7256546" y="7299270"/>
                  </a:moveTo>
                  <a:lnTo>
                    <a:pt x="7247895" y="7301016"/>
                  </a:lnTo>
                  <a:lnTo>
                    <a:pt x="7240830" y="7305779"/>
                  </a:lnTo>
                  <a:lnTo>
                    <a:pt x="7236067" y="7312844"/>
                  </a:lnTo>
                  <a:lnTo>
                    <a:pt x="7234321" y="7321495"/>
                  </a:lnTo>
                  <a:lnTo>
                    <a:pt x="7236067" y="7330146"/>
                  </a:lnTo>
                  <a:lnTo>
                    <a:pt x="7240830" y="7337210"/>
                  </a:lnTo>
                  <a:lnTo>
                    <a:pt x="7247895" y="7341973"/>
                  </a:lnTo>
                  <a:lnTo>
                    <a:pt x="7256590" y="7343720"/>
                  </a:lnTo>
                  <a:lnTo>
                    <a:pt x="7265241" y="7341973"/>
                  </a:lnTo>
                  <a:lnTo>
                    <a:pt x="7272306" y="7337210"/>
                  </a:lnTo>
                  <a:lnTo>
                    <a:pt x="7277069" y="7330146"/>
                  </a:lnTo>
                  <a:lnTo>
                    <a:pt x="7278815" y="7321495"/>
                  </a:lnTo>
                  <a:lnTo>
                    <a:pt x="7277068" y="7312844"/>
                  </a:lnTo>
                  <a:lnTo>
                    <a:pt x="7272300" y="7305779"/>
                  </a:lnTo>
                  <a:lnTo>
                    <a:pt x="7265222" y="7301016"/>
                  </a:lnTo>
                  <a:lnTo>
                    <a:pt x="7256546" y="7299270"/>
                  </a:lnTo>
                  <a:close/>
                </a:path>
                <a:path w="11962130" h="7343775">
                  <a:moveTo>
                    <a:pt x="7167601" y="7299270"/>
                  </a:moveTo>
                  <a:lnTo>
                    <a:pt x="7158950" y="7301016"/>
                  </a:lnTo>
                  <a:lnTo>
                    <a:pt x="7151886" y="7305779"/>
                  </a:lnTo>
                  <a:lnTo>
                    <a:pt x="7147123" y="7312844"/>
                  </a:lnTo>
                  <a:lnTo>
                    <a:pt x="7145376" y="7321495"/>
                  </a:lnTo>
                  <a:lnTo>
                    <a:pt x="7147123" y="7330146"/>
                  </a:lnTo>
                  <a:lnTo>
                    <a:pt x="7151886" y="7337210"/>
                  </a:lnTo>
                  <a:lnTo>
                    <a:pt x="7158950" y="7341973"/>
                  </a:lnTo>
                  <a:lnTo>
                    <a:pt x="7167646" y="7343720"/>
                  </a:lnTo>
                  <a:lnTo>
                    <a:pt x="7176297" y="7341973"/>
                  </a:lnTo>
                  <a:lnTo>
                    <a:pt x="7183361" y="7337210"/>
                  </a:lnTo>
                  <a:lnTo>
                    <a:pt x="7188124" y="7330146"/>
                  </a:lnTo>
                  <a:lnTo>
                    <a:pt x="7189871" y="7321495"/>
                  </a:lnTo>
                  <a:lnTo>
                    <a:pt x="7188124" y="7312844"/>
                  </a:lnTo>
                  <a:lnTo>
                    <a:pt x="7183356" y="7305779"/>
                  </a:lnTo>
                  <a:lnTo>
                    <a:pt x="7176278" y="7301016"/>
                  </a:lnTo>
                  <a:lnTo>
                    <a:pt x="7167601" y="7299270"/>
                  </a:lnTo>
                  <a:close/>
                </a:path>
                <a:path w="11962130" h="7343775">
                  <a:moveTo>
                    <a:pt x="7078657" y="7299270"/>
                  </a:moveTo>
                  <a:lnTo>
                    <a:pt x="7070006" y="7301016"/>
                  </a:lnTo>
                  <a:lnTo>
                    <a:pt x="7062941" y="7305779"/>
                  </a:lnTo>
                  <a:lnTo>
                    <a:pt x="7058178" y="7312844"/>
                  </a:lnTo>
                  <a:lnTo>
                    <a:pt x="7056432" y="7321495"/>
                  </a:lnTo>
                  <a:lnTo>
                    <a:pt x="7058178" y="7330146"/>
                  </a:lnTo>
                  <a:lnTo>
                    <a:pt x="7062941" y="7337210"/>
                  </a:lnTo>
                  <a:lnTo>
                    <a:pt x="7070006" y="7341973"/>
                  </a:lnTo>
                  <a:lnTo>
                    <a:pt x="7078701" y="7343720"/>
                  </a:lnTo>
                  <a:lnTo>
                    <a:pt x="7087352" y="7341973"/>
                  </a:lnTo>
                  <a:lnTo>
                    <a:pt x="7094417" y="7337210"/>
                  </a:lnTo>
                  <a:lnTo>
                    <a:pt x="7099180" y="7330146"/>
                  </a:lnTo>
                  <a:lnTo>
                    <a:pt x="7100926" y="7321495"/>
                  </a:lnTo>
                  <a:lnTo>
                    <a:pt x="7099179" y="7312844"/>
                  </a:lnTo>
                  <a:lnTo>
                    <a:pt x="7094411" y="7305779"/>
                  </a:lnTo>
                  <a:lnTo>
                    <a:pt x="7087334" y="7301016"/>
                  </a:lnTo>
                  <a:lnTo>
                    <a:pt x="7078657" y="7299270"/>
                  </a:lnTo>
                  <a:close/>
                </a:path>
                <a:path w="11962130" h="7343775">
                  <a:moveTo>
                    <a:pt x="6989712" y="7299270"/>
                  </a:moveTo>
                  <a:lnTo>
                    <a:pt x="6981061" y="7301016"/>
                  </a:lnTo>
                  <a:lnTo>
                    <a:pt x="6973997" y="7305779"/>
                  </a:lnTo>
                  <a:lnTo>
                    <a:pt x="6969234" y="7312844"/>
                  </a:lnTo>
                  <a:lnTo>
                    <a:pt x="6967487" y="7321495"/>
                  </a:lnTo>
                  <a:lnTo>
                    <a:pt x="6969234" y="7330146"/>
                  </a:lnTo>
                  <a:lnTo>
                    <a:pt x="6973997" y="7337210"/>
                  </a:lnTo>
                  <a:lnTo>
                    <a:pt x="6981061" y="7341973"/>
                  </a:lnTo>
                  <a:lnTo>
                    <a:pt x="6989757" y="7343720"/>
                  </a:lnTo>
                  <a:lnTo>
                    <a:pt x="6998408" y="7341973"/>
                  </a:lnTo>
                  <a:lnTo>
                    <a:pt x="7005472" y="7337210"/>
                  </a:lnTo>
                  <a:lnTo>
                    <a:pt x="7010235" y="7330146"/>
                  </a:lnTo>
                  <a:lnTo>
                    <a:pt x="7011982" y="7321495"/>
                  </a:lnTo>
                  <a:lnTo>
                    <a:pt x="7010235" y="7312844"/>
                  </a:lnTo>
                  <a:lnTo>
                    <a:pt x="7005467" y="7305779"/>
                  </a:lnTo>
                  <a:lnTo>
                    <a:pt x="6998389" y="7301016"/>
                  </a:lnTo>
                  <a:lnTo>
                    <a:pt x="6989712" y="7299270"/>
                  </a:lnTo>
                  <a:close/>
                </a:path>
                <a:path w="11962130" h="7343775">
                  <a:moveTo>
                    <a:pt x="6900768" y="7299270"/>
                  </a:moveTo>
                  <a:lnTo>
                    <a:pt x="6892117" y="7301016"/>
                  </a:lnTo>
                  <a:lnTo>
                    <a:pt x="6885053" y="7305779"/>
                  </a:lnTo>
                  <a:lnTo>
                    <a:pt x="6880290" y="7312844"/>
                  </a:lnTo>
                  <a:lnTo>
                    <a:pt x="6878543" y="7321495"/>
                  </a:lnTo>
                  <a:lnTo>
                    <a:pt x="6880290" y="7330146"/>
                  </a:lnTo>
                  <a:lnTo>
                    <a:pt x="6885053" y="7337210"/>
                  </a:lnTo>
                  <a:lnTo>
                    <a:pt x="6892117" y="7341973"/>
                  </a:lnTo>
                  <a:lnTo>
                    <a:pt x="6900812" y="7343720"/>
                  </a:lnTo>
                  <a:lnTo>
                    <a:pt x="6909463" y="7341973"/>
                  </a:lnTo>
                  <a:lnTo>
                    <a:pt x="6916528" y="7337210"/>
                  </a:lnTo>
                  <a:lnTo>
                    <a:pt x="6921291" y="7330146"/>
                  </a:lnTo>
                  <a:lnTo>
                    <a:pt x="6923037" y="7321495"/>
                  </a:lnTo>
                  <a:lnTo>
                    <a:pt x="6921290" y="7312844"/>
                  </a:lnTo>
                  <a:lnTo>
                    <a:pt x="6916522" y="7305779"/>
                  </a:lnTo>
                  <a:lnTo>
                    <a:pt x="6909445" y="7301016"/>
                  </a:lnTo>
                  <a:lnTo>
                    <a:pt x="6900768" y="7299270"/>
                  </a:lnTo>
                  <a:close/>
                </a:path>
                <a:path w="11962130" h="7343775">
                  <a:moveTo>
                    <a:pt x="6811824" y="7299270"/>
                  </a:moveTo>
                  <a:lnTo>
                    <a:pt x="6803173" y="7301016"/>
                  </a:lnTo>
                  <a:lnTo>
                    <a:pt x="6796108" y="7305779"/>
                  </a:lnTo>
                  <a:lnTo>
                    <a:pt x="6791345" y="7312844"/>
                  </a:lnTo>
                  <a:lnTo>
                    <a:pt x="6789599" y="7321495"/>
                  </a:lnTo>
                  <a:lnTo>
                    <a:pt x="6791345" y="7330146"/>
                  </a:lnTo>
                  <a:lnTo>
                    <a:pt x="6796108" y="7337210"/>
                  </a:lnTo>
                  <a:lnTo>
                    <a:pt x="6803173" y="7341973"/>
                  </a:lnTo>
                  <a:lnTo>
                    <a:pt x="6811868" y="7343720"/>
                  </a:lnTo>
                  <a:lnTo>
                    <a:pt x="6820519" y="7341973"/>
                  </a:lnTo>
                  <a:lnTo>
                    <a:pt x="6827583" y="7337210"/>
                  </a:lnTo>
                  <a:lnTo>
                    <a:pt x="6832346" y="7330146"/>
                  </a:lnTo>
                  <a:lnTo>
                    <a:pt x="6834093" y="7321495"/>
                  </a:lnTo>
                  <a:lnTo>
                    <a:pt x="6832346" y="7312844"/>
                  </a:lnTo>
                  <a:lnTo>
                    <a:pt x="6827578" y="7305779"/>
                  </a:lnTo>
                  <a:lnTo>
                    <a:pt x="6820500" y="7301016"/>
                  </a:lnTo>
                  <a:lnTo>
                    <a:pt x="6811824" y="7299270"/>
                  </a:lnTo>
                  <a:close/>
                </a:path>
                <a:path w="11962130" h="7343775">
                  <a:moveTo>
                    <a:pt x="6722879" y="7299270"/>
                  </a:moveTo>
                  <a:lnTo>
                    <a:pt x="6714228" y="7301016"/>
                  </a:lnTo>
                  <a:lnTo>
                    <a:pt x="6707164" y="7305779"/>
                  </a:lnTo>
                  <a:lnTo>
                    <a:pt x="6702401" y="7312844"/>
                  </a:lnTo>
                  <a:lnTo>
                    <a:pt x="6700654" y="7321495"/>
                  </a:lnTo>
                  <a:lnTo>
                    <a:pt x="6702401" y="7330146"/>
                  </a:lnTo>
                  <a:lnTo>
                    <a:pt x="6707164" y="7337210"/>
                  </a:lnTo>
                  <a:lnTo>
                    <a:pt x="6714228" y="7341973"/>
                  </a:lnTo>
                  <a:lnTo>
                    <a:pt x="6722924" y="7343720"/>
                  </a:lnTo>
                  <a:lnTo>
                    <a:pt x="6731575" y="7341973"/>
                  </a:lnTo>
                  <a:lnTo>
                    <a:pt x="6738639" y="7337210"/>
                  </a:lnTo>
                  <a:lnTo>
                    <a:pt x="6743402" y="7330146"/>
                  </a:lnTo>
                  <a:lnTo>
                    <a:pt x="6745149" y="7321495"/>
                  </a:lnTo>
                  <a:lnTo>
                    <a:pt x="6743401" y="7312844"/>
                  </a:lnTo>
                  <a:lnTo>
                    <a:pt x="6738633" y="7305779"/>
                  </a:lnTo>
                  <a:lnTo>
                    <a:pt x="6731556" y="7301016"/>
                  </a:lnTo>
                  <a:lnTo>
                    <a:pt x="6722879" y="7299270"/>
                  </a:lnTo>
                  <a:close/>
                </a:path>
                <a:path w="11962130" h="7343775">
                  <a:moveTo>
                    <a:pt x="6633935" y="7299270"/>
                  </a:moveTo>
                  <a:lnTo>
                    <a:pt x="6625284" y="7301016"/>
                  </a:lnTo>
                  <a:lnTo>
                    <a:pt x="6618219" y="7305779"/>
                  </a:lnTo>
                  <a:lnTo>
                    <a:pt x="6613456" y="7312844"/>
                  </a:lnTo>
                  <a:lnTo>
                    <a:pt x="6611710" y="7321495"/>
                  </a:lnTo>
                  <a:lnTo>
                    <a:pt x="6613456" y="7330146"/>
                  </a:lnTo>
                  <a:lnTo>
                    <a:pt x="6618219" y="7337210"/>
                  </a:lnTo>
                  <a:lnTo>
                    <a:pt x="6625284" y="7341973"/>
                  </a:lnTo>
                  <a:lnTo>
                    <a:pt x="6633979" y="7343720"/>
                  </a:lnTo>
                  <a:lnTo>
                    <a:pt x="6642630" y="7341973"/>
                  </a:lnTo>
                  <a:lnTo>
                    <a:pt x="6649695" y="7337210"/>
                  </a:lnTo>
                  <a:lnTo>
                    <a:pt x="6654458" y="7330146"/>
                  </a:lnTo>
                  <a:lnTo>
                    <a:pt x="6656204" y="7321495"/>
                  </a:lnTo>
                  <a:lnTo>
                    <a:pt x="6654457" y="7312844"/>
                  </a:lnTo>
                  <a:lnTo>
                    <a:pt x="6649689" y="7305779"/>
                  </a:lnTo>
                  <a:lnTo>
                    <a:pt x="6642611" y="7301016"/>
                  </a:lnTo>
                  <a:lnTo>
                    <a:pt x="6633935" y="7299270"/>
                  </a:lnTo>
                  <a:close/>
                </a:path>
                <a:path w="11962130" h="7343775">
                  <a:moveTo>
                    <a:pt x="6544990" y="7299270"/>
                  </a:moveTo>
                  <a:lnTo>
                    <a:pt x="6536339" y="7301016"/>
                  </a:lnTo>
                  <a:lnTo>
                    <a:pt x="6529275" y="7305779"/>
                  </a:lnTo>
                  <a:lnTo>
                    <a:pt x="6524512" y="7312844"/>
                  </a:lnTo>
                  <a:lnTo>
                    <a:pt x="6522765" y="7321495"/>
                  </a:lnTo>
                  <a:lnTo>
                    <a:pt x="6524512" y="7330146"/>
                  </a:lnTo>
                  <a:lnTo>
                    <a:pt x="6529275" y="7337210"/>
                  </a:lnTo>
                  <a:lnTo>
                    <a:pt x="6536339" y="7341973"/>
                  </a:lnTo>
                  <a:lnTo>
                    <a:pt x="6545035" y="7343720"/>
                  </a:lnTo>
                  <a:lnTo>
                    <a:pt x="6553686" y="7341973"/>
                  </a:lnTo>
                  <a:lnTo>
                    <a:pt x="6560750" y="7337210"/>
                  </a:lnTo>
                  <a:lnTo>
                    <a:pt x="6565513" y="7330146"/>
                  </a:lnTo>
                  <a:lnTo>
                    <a:pt x="6567260" y="7321495"/>
                  </a:lnTo>
                  <a:lnTo>
                    <a:pt x="6565512" y="7312844"/>
                  </a:lnTo>
                  <a:lnTo>
                    <a:pt x="6560745" y="7305779"/>
                  </a:lnTo>
                  <a:lnTo>
                    <a:pt x="6553667" y="7301016"/>
                  </a:lnTo>
                  <a:lnTo>
                    <a:pt x="6544990" y="7299270"/>
                  </a:lnTo>
                  <a:close/>
                </a:path>
                <a:path w="11962130" h="7343775">
                  <a:moveTo>
                    <a:pt x="6456046" y="7299270"/>
                  </a:moveTo>
                  <a:lnTo>
                    <a:pt x="6447395" y="7301016"/>
                  </a:lnTo>
                  <a:lnTo>
                    <a:pt x="6440330" y="7305779"/>
                  </a:lnTo>
                  <a:lnTo>
                    <a:pt x="6435567" y="7312844"/>
                  </a:lnTo>
                  <a:lnTo>
                    <a:pt x="6433821" y="7321495"/>
                  </a:lnTo>
                  <a:lnTo>
                    <a:pt x="6435567" y="7330146"/>
                  </a:lnTo>
                  <a:lnTo>
                    <a:pt x="6440330" y="7337210"/>
                  </a:lnTo>
                  <a:lnTo>
                    <a:pt x="6447395" y="7341973"/>
                  </a:lnTo>
                  <a:lnTo>
                    <a:pt x="6456090" y="7343720"/>
                  </a:lnTo>
                  <a:lnTo>
                    <a:pt x="6464741" y="7341973"/>
                  </a:lnTo>
                  <a:lnTo>
                    <a:pt x="6471806" y="7337210"/>
                  </a:lnTo>
                  <a:lnTo>
                    <a:pt x="6476569" y="7330146"/>
                  </a:lnTo>
                  <a:lnTo>
                    <a:pt x="6478315" y="7321495"/>
                  </a:lnTo>
                  <a:lnTo>
                    <a:pt x="6476568" y="7312844"/>
                  </a:lnTo>
                  <a:lnTo>
                    <a:pt x="6471800" y="7305779"/>
                  </a:lnTo>
                  <a:lnTo>
                    <a:pt x="6464722" y="7301016"/>
                  </a:lnTo>
                  <a:lnTo>
                    <a:pt x="6456046" y="7299270"/>
                  </a:lnTo>
                  <a:close/>
                </a:path>
                <a:path w="11962130" h="7343775">
                  <a:moveTo>
                    <a:pt x="6367101" y="7299270"/>
                  </a:moveTo>
                  <a:lnTo>
                    <a:pt x="6358450" y="7301016"/>
                  </a:lnTo>
                  <a:lnTo>
                    <a:pt x="6351386" y="7305779"/>
                  </a:lnTo>
                  <a:lnTo>
                    <a:pt x="6346623" y="7312844"/>
                  </a:lnTo>
                  <a:lnTo>
                    <a:pt x="6344876" y="7321495"/>
                  </a:lnTo>
                  <a:lnTo>
                    <a:pt x="6346623" y="7330146"/>
                  </a:lnTo>
                  <a:lnTo>
                    <a:pt x="6351386" y="7337210"/>
                  </a:lnTo>
                  <a:lnTo>
                    <a:pt x="6358450" y="7341973"/>
                  </a:lnTo>
                  <a:lnTo>
                    <a:pt x="6367146" y="7343720"/>
                  </a:lnTo>
                  <a:lnTo>
                    <a:pt x="6375797" y="7341973"/>
                  </a:lnTo>
                  <a:lnTo>
                    <a:pt x="6382861" y="7337210"/>
                  </a:lnTo>
                  <a:lnTo>
                    <a:pt x="6387624" y="7330146"/>
                  </a:lnTo>
                  <a:lnTo>
                    <a:pt x="6389371" y="7321495"/>
                  </a:lnTo>
                  <a:lnTo>
                    <a:pt x="6387624" y="7312844"/>
                  </a:lnTo>
                  <a:lnTo>
                    <a:pt x="6382856" y="7305779"/>
                  </a:lnTo>
                  <a:lnTo>
                    <a:pt x="6375778" y="7301016"/>
                  </a:lnTo>
                  <a:lnTo>
                    <a:pt x="6367101" y="7299270"/>
                  </a:lnTo>
                  <a:close/>
                </a:path>
                <a:path w="11962130" h="7343775">
                  <a:moveTo>
                    <a:pt x="6278157" y="7299270"/>
                  </a:moveTo>
                  <a:lnTo>
                    <a:pt x="6269506" y="7301016"/>
                  </a:lnTo>
                  <a:lnTo>
                    <a:pt x="6262441" y="7305779"/>
                  </a:lnTo>
                  <a:lnTo>
                    <a:pt x="6257678" y="7312844"/>
                  </a:lnTo>
                  <a:lnTo>
                    <a:pt x="6255932" y="7321495"/>
                  </a:lnTo>
                  <a:lnTo>
                    <a:pt x="6257678" y="7330146"/>
                  </a:lnTo>
                  <a:lnTo>
                    <a:pt x="6262441" y="7337210"/>
                  </a:lnTo>
                  <a:lnTo>
                    <a:pt x="6269506" y="7341973"/>
                  </a:lnTo>
                  <a:lnTo>
                    <a:pt x="6278201" y="7343720"/>
                  </a:lnTo>
                  <a:lnTo>
                    <a:pt x="6286852" y="7341973"/>
                  </a:lnTo>
                  <a:lnTo>
                    <a:pt x="6293917" y="7337210"/>
                  </a:lnTo>
                  <a:lnTo>
                    <a:pt x="6298680" y="7330146"/>
                  </a:lnTo>
                  <a:lnTo>
                    <a:pt x="6300426" y="7321495"/>
                  </a:lnTo>
                  <a:lnTo>
                    <a:pt x="6298679" y="7312844"/>
                  </a:lnTo>
                  <a:lnTo>
                    <a:pt x="6293911" y="7305779"/>
                  </a:lnTo>
                  <a:lnTo>
                    <a:pt x="6286834" y="7301016"/>
                  </a:lnTo>
                  <a:lnTo>
                    <a:pt x="6278157" y="7299270"/>
                  </a:lnTo>
                  <a:close/>
                </a:path>
                <a:path w="11962130" h="7343775">
                  <a:moveTo>
                    <a:pt x="6189212" y="7299270"/>
                  </a:moveTo>
                  <a:lnTo>
                    <a:pt x="6180561" y="7301016"/>
                  </a:lnTo>
                  <a:lnTo>
                    <a:pt x="6173497" y="7305779"/>
                  </a:lnTo>
                  <a:lnTo>
                    <a:pt x="6168734" y="7312844"/>
                  </a:lnTo>
                  <a:lnTo>
                    <a:pt x="6166987" y="7321495"/>
                  </a:lnTo>
                  <a:lnTo>
                    <a:pt x="6168734" y="7330146"/>
                  </a:lnTo>
                  <a:lnTo>
                    <a:pt x="6173497" y="7337210"/>
                  </a:lnTo>
                  <a:lnTo>
                    <a:pt x="6180561" y="7341973"/>
                  </a:lnTo>
                  <a:lnTo>
                    <a:pt x="6189257" y="7343720"/>
                  </a:lnTo>
                  <a:lnTo>
                    <a:pt x="6197908" y="7341973"/>
                  </a:lnTo>
                  <a:lnTo>
                    <a:pt x="6204972" y="7337210"/>
                  </a:lnTo>
                  <a:lnTo>
                    <a:pt x="6209735" y="7330146"/>
                  </a:lnTo>
                  <a:lnTo>
                    <a:pt x="6211482" y="7321495"/>
                  </a:lnTo>
                  <a:lnTo>
                    <a:pt x="6209735" y="7312844"/>
                  </a:lnTo>
                  <a:lnTo>
                    <a:pt x="6204967" y="7305779"/>
                  </a:lnTo>
                  <a:lnTo>
                    <a:pt x="6197889" y="7301016"/>
                  </a:lnTo>
                  <a:lnTo>
                    <a:pt x="6189212" y="7299270"/>
                  </a:lnTo>
                  <a:close/>
                </a:path>
                <a:path w="11962130" h="7343775">
                  <a:moveTo>
                    <a:pt x="6100268" y="7299270"/>
                  </a:moveTo>
                  <a:lnTo>
                    <a:pt x="6091617" y="7301016"/>
                  </a:lnTo>
                  <a:lnTo>
                    <a:pt x="6084553" y="7305779"/>
                  </a:lnTo>
                  <a:lnTo>
                    <a:pt x="6079790" y="7312844"/>
                  </a:lnTo>
                  <a:lnTo>
                    <a:pt x="6078043" y="7321495"/>
                  </a:lnTo>
                  <a:lnTo>
                    <a:pt x="6079790" y="7330146"/>
                  </a:lnTo>
                  <a:lnTo>
                    <a:pt x="6084553" y="7337210"/>
                  </a:lnTo>
                  <a:lnTo>
                    <a:pt x="6091617" y="7341973"/>
                  </a:lnTo>
                  <a:lnTo>
                    <a:pt x="6100312" y="7343720"/>
                  </a:lnTo>
                  <a:lnTo>
                    <a:pt x="6108963" y="7341973"/>
                  </a:lnTo>
                  <a:lnTo>
                    <a:pt x="6116028" y="7337210"/>
                  </a:lnTo>
                  <a:lnTo>
                    <a:pt x="6120791" y="7330146"/>
                  </a:lnTo>
                  <a:lnTo>
                    <a:pt x="6122537" y="7321495"/>
                  </a:lnTo>
                  <a:lnTo>
                    <a:pt x="6120790" y="7312844"/>
                  </a:lnTo>
                  <a:lnTo>
                    <a:pt x="6116022" y="7305779"/>
                  </a:lnTo>
                  <a:lnTo>
                    <a:pt x="6108945" y="7301016"/>
                  </a:lnTo>
                  <a:lnTo>
                    <a:pt x="6100268" y="7299270"/>
                  </a:lnTo>
                  <a:close/>
                </a:path>
                <a:path w="11962130" h="7343775">
                  <a:moveTo>
                    <a:pt x="6011324" y="7299270"/>
                  </a:moveTo>
                  <a:lnTo>
                    <a:pt x="6002673" y="7301016"/>
                  </a:lnTo>
                  <a:lnTo>
                    <a:pt x="5995608" y="7305779"/>
                  </a:lnTo>
                  <a:lnTo>
                    <a:pt x="5990845" y="7312844"/>
                  </a:lnTo>
                  <a:lnTo>
                    <a:pt x="5989099" y="7321495"/>
                  </a:lnTo>
                  <a:lnTo>
                    <a:pt x="5990845" y="7330146"/>
                  </a:lnTo>
                  <a:lnTo>
                    <a:pt x="5995608" y="7337210"/>
                  </a:lnTo>
                  <a:lnTo>
                    <a:pt x="6002673" y="7341973"/>
                  </a:lnTo>
                  <a:lnTo>
                    <a:pt x="6011368" y="7343720"/>
                  </a:lnTo>
                  <a:lnTo>
                    <a:pt x="6020019" y="7341973"/>
                  </a:lnTo>
                  <a:lnTo>
                    <a:pt x="6027083" y="7337210"/>
                  </a:lnTo>
                  <a:lnTo>
                    <a:pt x="6031846" y="7330146"/>
                  </a:lnTo>
                  <a:lnTo>
                    <a:pt x="6033593" y="7321495"/>
                  </a:lnTo>
                  <a:lnTo>
                    <a:pt x="6031846" y="7312844"/>
                  </a:lnTo>
                  <a:lnTo>
                    <a:pt x="6027078" y="7305779"/>
                  </a:lnTo>
                  <a:lnTo>
                    <a:pt x="6020000" y="7301016"/>
                  </a:lnTo>
                  <a:lnTo>
                    <a:pt x="6011324" y="7299270"/>
                  </a:lnTo>
                  <a:close/>
                </a:path>
                <a:path w="11962130" h="7343775">
                  <a:moveTo>
                    <a:pt x="5922379" y="7299270"/>
                  </a:moveTo>
                  <a:lnTo>
                    <a:pt x="5913728" y="7301016"/>
                  </a:lnTo>
                  <a:lnTo>
                    <a:pt x="5906664" y="7305779"/>
                  </a:lnTo>
                  <a:lnTo>
                    <a:pt x="5901901" y="7312844"/>
                  </a:lnTo>
                  <a:lnTo>
                    <a:pt x="5900154" y="7321495"/>
                  </a:lnTo>
                  <a:lnTo>
                    <a:pt x="5901901" y="7330146"/>
                  </a:lnTo>
                  <a:lnTo>
                    <a:pt x="5906664" y="7337210"/>
                  </a:lnTo>
                  <a:lnTo>
                    <a:pt x="5913728" y="7341973"/>
                  </a:lnTo>
                  <a:lnTo>
                    <a:pt x="5922424" y="7343720"/>
                  </a:lnTo>
                  <a:lnTo>
                    <a:pt x="5931075" y="7341973"/>
                  </a:lnTo>
                  <a:lnTo>
                    <a:pt x="5938139" y="7337210"/>
                  </a:lnTo>
                  <a:lnTo>
                    <a:pt x="5942902" y="7330146"/>
                  </a:lnTo>
                  <a:lnTo>
                    <a:pt x="5944649" y="7321495"/>
                  </a:lnTo>
                  <a:lnTo>
                    <a:pt x="5942901" y="7312844"/>
                  </a:lnTo>
                  <a:lnTo>
                    <a:pt x="5938133" y="7305779"/>
                  </a:lnTo>
                  <a:lnTo>
                    <a:pt x="5931056" y="7301016"/>
                  </a:lnTo>
                  <a:lnTo>
                    <a:pt x="5922379" y="7299270"/>
                  </a:lnTo>
                  <a:close/>
                </a:path>
                <a:path w="11962130" h="7343775">
                  <a:moveTo>
                    <a:pt x="5833435" y="7299270"/>
                  </a:moveTo>
                  <a:lnTo>
                    <a:pt x="5824784" y="7301016"/>
                  </a:lnTo>
                  <a:lnTo>
                    <a:pt x="5817719" y="7305779"/>
                  </a:lnTo>
                  <a:lnTo>
                    <a:pt x="5812956" y="7312844"/>
                  </a:lnTo>
                  <a:lnTo>
                    <a:pt x="5811210" y="7321495"/>
                  </a:lnTo>
                  <a:lnTo>
                    <a:pt x="5812956" y="7330146"/>
                  </a:lnTo>
                  <a:lnTo>
                    <a:pt x="5817719" y="7337210"/>
                  </a:lnTo>
                  <a:lnTo>
                    <a:pt x="5824784" y="7341973"/>
                  </a:lnTo>
                  <a:lnTo>
                    <a:pt x="5833479" y="7343720"/>
                  </a:lnTo>
                  <a:lnTo>
                    <a:pt x="5842130" y="7341973"/>
                  </a:lnTo>
                  <a:lnTo>
                    <a:pt x="5849195" y="7337210"/>
                  </a:lnTo>
                  <a:lnTo>
                    <a:pt x="5853958" y="7330146"/>
                  </a:lnTo>
                  <a:lnTo>
                    <a:pt x="5855704" y="7321495"/>
                  </a:lnTo>
                  <a:lnTo>
                    <a:pt x="5853957" y="7312844"/>
                  </a:lnTo>
                  <a:lnTo>
                    <a:pt x="5849189" y="7305779"/>
                  </a:lnTo>
                  <a:lnTo>
                    <a:pt x="5842111" y="7301016"/>
                  </a:lnTo>
                  <a:lnTo>
                    <a:pt x="5833435" y="7299270"/>
                  </a:lnTo>
                  <a:close/>
                </a:path>
                <a:path w="11962130" h="7343775">
                  <a:moveTo>
                    <a:pt x="5744490" y="7299270"/>
                  </a:moveTo>
                  <a:lnTo>
                    <a:pt x="5735839" y="7301016"/>
                  </a:lnTo>
                  <a:lnTo>
                    <a:pt x="5728775" y="7305779"/>
                  </a:lnTo>
                  <a:lnTo>
                    <a:pt x="5724012" y="7312844"/>
                  </a:lnTo>
                  <a:lnTo>
                    <a:pt x="5722265" y="7321495"/>
                  </a:lnTo>
                  <a:lnTo>
                    <a:pt x="5724012" y="7330146"/>
                  </a:lnTo>
                  <a:lnTo>
                    <a:pt x="5728775" y="7337210"/>
                  </a:lnTo>
                  <a:lnTo>
                    <a:pt x="5735839" y="7341973"/>
                  </a:lnTo>
                  <a:lnTo>
                    <a:pt x="5744535" y="7343720"/>
                  </a:lnTo>
                  <a:lnTo>
                    <a:pt x="5753186" y="7341973"/>
                  </a:lnTo>
                  <a:lnTo>
                    <a:pt x="5760250" y="7337210"/>
                  </a:lnTo>
                  <a:lnTo>
                    <a:pt x="5765013" y="7330146"/>
                  </a:lnTo>
                  <a:lnTo>
                    <a:pt x="5766760" y="7321495"/>
                  </a:lnTo>
                  <a:lnTo>
                    <a:pt x="5765012" y="7312844"/>
                  </a:lnTo>
                  <a:lnTo>
                    <a:pt x="5760245" y="7305779"/>
                  </a:lnTo>
                  <a:lnTo>
                    <a:pt x="5753167" y="7301016"/>
                  </a:lnTo>
                  <a:lnTo>
                    <a:pt x="5744490" y="7299270"/>
                  </a:lnTo>
                  <a:close/>
                </a:path>
                <a:path w="11962130" h="7343775">
                  <a:moveTo>
                    <a:pt x="5655544" y="7299270"/>
                  </a:moveTo>
                  <a:lnTo>
                    <a:pt x="5646894" y="7301016"/>
                  </a:lnTo>
                  <a:lnTo>
                    <a:pt x="5639829" y="7305779"/>
                  </a:lnTo>
                  <a:lnTo>
                    <a:pt x="5635066" y="7312844"/>
                  </a:lnTo>
                  <a:lnTo>
                    <a:pt x="5633319" y="7321495"/>
                  </a:lnTo>
                  <a:lnTo>
                    <a:pt x="5635066" y="7330146"/>
                  </a:lnTo>
                  <a:lnTo>
                    <a:pt x="5639829" y="7337210"/>
                  </a:lnTo>
                  <a:lnTo>
                    <a:pt x="5646894" y="7341973"/>
                  </a:lnTo>
                  <a:lnTo>
                    <a:pt x="5655590" y="7343720"/>
                  </a:lnTo>
                  <a:lnTo>
                    <a:pt x="5664241" y="7341973"/>
                  </a:lnTo>
                  <a:lnTo>
                    <a:pt x="5671305" y="7337210"/>
                  </a:lnTo>
                  <a:lnTo>
                    <a:pt x="5676068" y="7330146"/>
                  </a:lnTo>
                  <a:lnTo>
                    <a:pt x="5677815" y="7321495"/>
                  </a:lnTo>
                  <a:lnTo>
                    <a:pt x="5676068" y="7312844"/>
                  </a:lnTo>
                  <a:lnTo>
                    <a:pt x="5671299" y="7305779"/>
                  </a:lnTo>
                  <a:lnTo>
                    <a:pt x="5664221" y="7301016"/>
                  </a:lnTo>
                  <a:lnTo>
                    <a:pt x="5655544" y="7299270"/>
                  </a:lnTo>
                  <a:close/>
                </a:path>
                <a:path w="11962130" h="7343775">
                  <a:moveTo>
                    <a:pt x="5566600" y="7299270"/>
                  </a:moveTo>
                  <a:lnTo>
                    <a:pt x="5557949" y="7301016"/>
                  </a:lnTo>
                  <a:lnTo>
                    <a:pt x="5550885" y="7305779"/>
                  </a:lnTo>
                  <a:lnTo>
                    <a:pt x="5546122" y="7312844"/>
                  </a:lnTo>
                  <a:lnTo>
                    <a:pt x="5544375" y="7321495"/>
                  </a:lnTo>
                  <a:lnTo>
                    <a:pt x="5546122" y="7330146"/>
                  </a:lnTo>
                  <a:lnTo>
                    <a:pt x="5550885" y="7337210"/>
                  </a:lnTo>
                  <a:lnTo>
                    <a:pt x="5557949" y="7341973"/>
                  </a:lnTo>
                  <a:lnTo>
                    <a:pt x="5566644" y="7343720"/>
                  </a:lnTo>
                  <a:lnTo>
                    <a:pt x="5575295" y="7341973"/>
                  </a:lnTo>
                  <a:lnTo>
                    <a:pt x="5582360" y="7337210"/>
                  </a:lnTo>
                  <a:lnTo>
                    <a:pt x="5587123" y="7330146"/>
                  </a:lnTo>
                  <a:lnTo>
                    <a:pt x="5588869" y="7321495"/>
                  </a:lnTo>
                  <a:lnTo>
                    <a:pt x="5587122" y="7312844"/>
                  </a:lnTo>
                  <a:lnTo>
                    <a:pt x="5582354" y="7305779"/>
                  </a:lnTo>
                  <a:lnTo>
                    <a:pt x="5575277" y="7301016"/>
                  </a:lnTo>
                  <a:lnTo>
                    <a:pt x="5566600" y="7299270"/>
                  </a:lnTo>
                  <a:close/>
                </a:path>
                <a:path w="11962130" h="7343775">
                  <a:moveTo>
                    <a:pt x="5477656" y="7299270"/>
                  </a:moveTo>
                  <a:lnTo>
                    <a:pt x="5469005" y="7301016"/>
                  </a:lnTo>
                  <a:lnTo>
                    <a:pt x="5461940" y="7305779"/>
                  </a:lnTo>
                  <a:lnTo>
                    <a:pt x="5457177" y="7312844"/>
                  </a:lnTo>
                  <a:lnTo>
                    <a:pt x="5455431" y="7321495"/>
                  </a:lnTo>
                  <a:lnTo>
                    <a:pt x="5457177" y="7330146"/>
                  </a:lnTo>
                  <a:lnTo>
                    <a:pt x="5461940" y="7337210"/>
                  </a:lnTo>
                  <a:lnTo>
                    <a:pt x="5469005" y="7341973"/>
                  </a:lnTo>
                  <a:lnTo>
                    <a:pt x="5477700" y="7343720"/>
                  </a:lnTo>
                  <a:lnTo>
                    <a:pt x="5486351" y="7341973"/>
                  </a:lnTo>
                  <a:lnTo>
                    <a:pt x="5493415" y="7337210"/>
                  </a:lnTo>
                  <a:lnTo>
                    <a:pt x="5498178" y="7330146"/>
                  </a:lnTo>
                  <a:lnTo>
                    <a:pt x="5499925" y="7321495"/>
                  </a:lnTo>
                  <a:lnTo>
                    <a:pt x="5498178" y="7312844"/>
                  </a:lnTo>
                  <a:lnTo>
                    <a:pt x="5493410" y="7305779"/>
                  </a:lnTo>
                  <a:lnTo>
                    <a:pt x="5486332" y="7301016"/>
                  </a:lnTo>
                  <a:lnTo>
                    <a:pt x="5477656" y="7299270"/>
                  </a:lnTo>
                  <a:close/>
                </a:path>
                <a:path w="11962130" h="7343775">
                  <a:moveTo>
                    <a:pt x="5388711" y="7299270"/>
                  </a:moveTo>
                  <a:lnTo>
                    <a:pt x="5380060" y="7301016"/>
                  </a:lnTo>
                  <a:lnTo>
                    <a:pt x="5372996" y="7305779"/>
                  </a:lnTo>
                  <a:lnTo>
                    <a:pt x="5368233" y="7312844"/>
                  </a:lnTo>
                  <a:lnTo>
                    <a:pt x="5366486" y="7321495"/>
                  </a:lnTo>
                  <a:lnTo>
                    <a:pt x="5368233" y="7330146"/>
                  </a:lnTo>
                  <a:lnTo>
                    <a:pt x="5372996" y="7337210"/>
                  </a:lnTo>
                  <a:lnTo>
                    <a:pt x="5380060" y="7341973"/>
                  </a:lnTo>
                  <a:lnTo>
                    <a:pt x="5388756" y="7343720"/>
                  </a:lnTo>
                  <a:lnTo>
                    <a:pt x="5397407" y="7341973"/>
                  </a:lnTo>
                  <a:lnTo>
                    <a:pt x="5404471" y="7337210"/>
                  </a:lnTo>
                  <a:lnTo>
                    <a:pt x="5409234" y="7330146"/>
                  </a:lnTo>
                  <a:lnTo>
                    <a:pt x="5410981" y="7321495"/>
                  </a:lnTo>
                  <a:lnTo>
                    <a:pt x="5409233" y="7312844"/>
                  </a:lnTo>
                  <a:lnTo>
                    <a:pt x="5404465" y="7305779"/>
                  </a:lnTo>
                  <a:lnTo>
                    <a:pt x="5397388" y="7301016"/>
                  </a:lnTo>
                  <a:lnTo>
                    <a:pt x="5388711" y="7299270"/>
                  </a:lnTo>
                  <a:close/>
                </a:path>
                <a:path w="11962130" h="7343775">
                  <a:moveTo>
                    <a:pt x="5299767" y="7299270"/>
                  </a:moveTo>
                  <a:lnTo>
                    <a:pt x="5291116" y="7301016"/>
                  </a:lnTo>
                  <a:lnTo>
                    <a:pt x="5284051" y="7305779"/>
                  </a:lnTo>
                  <a:lnTo>
                    <a:pt x="5279288" y="7312844"/>
                  </a:lnTo>
                  <a:lnTo>
                    <a:pt x="5277542" y="7321495"/>
                  </a:lnTo>
                  <a:lnTo>
                    <a:pt x="5279288" y="7330146"/>
                  </a:lnTo>
                  <a:lnTo>
                    <a:pt x="5284051" y="7337210"/>
                  </a:lnTo>
                  <a:lnTo>
                    <a:pt x="5291116" y="7341973"/>
                  </a:lnTo>
                  <a:lnTo>
                    <a:pt x="5299811" y="7343720"/>
                  </a:lnTo>
                  <a:lnTo>
                    <a:pt x="5308462" y="7341973"/>
                  </a:lnTo>
                  <a:lnTo>
                    <a:pt x="5315527" y="7337210"/>
                  </a:lnTo>
                  <a:lnTo>
                    <a:pt x="5320290" y="7330146"/>
                  </a:lnTo>
                  <a:lnTo>
                    <a:pt x="5322036" y="7321495"/>
                  </a:lnTo>
                  <a:lnTo>
                    <a:pt x="5320289" y="7312844"/>
                  </a:lnTo>
                  <a:lnTo>
                    <a:pt x="5315521" y="7305779"/>
                  </a:lnTo>
                  <a:lnTo>
                    <a:pt x="5308443" y="7301016"/>
                  </a:lnTo>
                  <a:lnTo>
                    <a:pt x="5299767" y="7299270"/>
                  </a:lnTo>
                  <a:close/>
                </a:path>
                <a:path w="11962130" h="7343775">
                  <a:moveTo>
                    <a:pt x="5210822" y="7299270"/>
                  </a:moveTo>
                  <a:lnTo>
                    <a:pt x="5202171" y="7301016"/>
                  </a:lnTo>
                  <a:lnTo>
                    <a:pt x="5195107" y="7305779"/>
                  </a:lnTo>
                  <a:lnTo>
                    <a:pt x="5190344" y="7312844"/>
                  </a:lnTo>
                  <a:lnTo>
                    <a:pt x="5188597" y="7321495"/>
                  </a:lnTo>
                  <a:lnTo>
                    <a:pt x="5190344" y="7330146"/>
                  </a:lnTo>
                  <a:lnTo>
                    <a:pt x="5195107" y="7337210"/>
                  </a:lnTo>
                  <a:lnTo>
                    <a:pt x="5202171" y="7341973"/>
                  </a:lnTo>
                  <a:lnTo>
                    <a:pt x="5210867" y="7343720"/>
                  </a:lnTo>
                  <a:lnTo>
                    <a:pt x="5219518" y="7341973"/>
                  </a:lnTo>
                  <a:lnTo>
                    <a:pt x="5226582" y="7337210"/>
                  </a:lnTo>
                  <a:lnTo>
                    <a:pt x="5231345" y="7330146"/>
                  </a:lnTo>
                  <a:lnTo>
                    <a:pt x="5233092" y="7321495"/>
                  </a:lnTo>
                  <a:lnTo>
                    <a:pt x="5231344" y="7312844"/>
                  </a:lnTo>
                  <a:lnTo>
                    <a:pt x="5226577" y="7305779"/>
                  </a:lnTo>
                  <a:lnTo>
                    <a:pt x="5219499" y="7301016"/>
                  </a:lnTo>
                  <a:lnTo>
                    <a:pt x="5210822" y="7299270"/>
                  </a:lnTo>
                  <a:close/>
                </a:path>
                <a:path w="11962130" h="7343775">
                  <a:moveTo>
                    <a:pt x="5121876" y="7299270"/>
                  </a:moveTo>
                  <a:lnTo>
                    <a:pt x="5113225" y="7301016"/>
                  </a:lnTo>
                  <a:lnTo>
                    <a:pt x="5106161" y="7305779"/>
                  </a:lnTo>
                  <a:lnTo>
                    <a:pt x="5101398" y="7312844"/>
                  </a:lnTo>
                  <a:lnTo>
                    <a:pt x="5099651" y="7321495"/>
                  </a:lnTo>
                  <a:lnTo>
                    <a:pt x="5101398" y="7330146"/>
                  </a:lnTo>
                  <a:lnTo>
                    <a:pt x="5106161" y="7337210"/>
                  </a:lnTo>
                  <a:lnTo>
                    <a:pt x="5113225" y="7341973"/>
                  </a:lnTo>
                  <a:lnTo>
                    <a:pt x="5121921" y="7343720"/>
                  </a:lnTo>
                  <a:lnTo>
                    <a:pt x="5130572" y="7341973"/>
                  </a:lnTo>
                  <a:lnTo>
                    <a:pt x="5137636" y="7337210"/>
                  </a:lnTo>
                  <a:lnTo>
                    <a:pt x="5142399" y="7330146"/>
                  </a:lnTo>
                  <a:lnTo>
                    <a:pt x="5144146" y="7321495"/>
                  </a:lnTo>
                  <a:lnTo>
                    <a:pt x="5142399" y="7312844"/>
                  </a:lnTo>
                  <a:lnTo>
                    <a:pt x="5137631" y="7305779"/>
                  </a:lnTo>
                  <a:lnTo>
                    <a:pt x="5130553" y="7301016"/>
                  </a:lnTo>
                  <a:lnTo>
                    <a:pt x="5121876" y="7299270"/>
                  </a:lnTo>
                  <a:close/>
                </a:path>
                <a:path w="11962130" h="7343775">
                  <a:moveTo>
                    <a:pt x="5032932" y="7299270"/>
                  </a:moveTo>
                  <a:lnTo>
                    <a:pt x="5024281" y="7301016"/>
                  </a:lnTo>
                  <a:lnTo>
                    <a:pt x="5017217" y="7305779"/>
                  </a:lnTo>
                  <a:lnTo>
                    <a:pt x="5012454" y="7312844"/>
                  </a:lnTo>
                  <a:lnTo>
                    <a:pt x="5010707" y="7321495"/>
                  </a:lnTo>
                  <a:lnTo>
                    <a:pt x="5012454" y="7330146"/>
                  </a:lnTo>
                  <a:lnTo>
                    <a:pt x="5017217" y="7337210"/>
                  </a:lnTo>
                  <a:lnTo>
                    <a:pt x="5024281" y="7341973"/>
                  </a:lnTo>
                  <a:lnTo>
                    <a:pt x="5032976" y="7343720"/>
                  </a:lnTo>
                  <a:lnTo>
                    <a:pt x="5041627" y="7341973"/>
                  </a:lnTo>
                  <a:lnTo>
                    <a:pt x="5048692" y="7337210"/>
                  </a:lnTo>
                  <a:lnTo>
                    <a:pt x="5053455" y="7330146"/>
                  </a:lnTo>
                  <a:lnTo>
                    <a:pt x="5055201" y="7321495"/>
                  </a:lnTo>
                  <a:lnTo>
                    <a:pt x="5053454" y="7312844"/>
                  </a:lnTo>
                  <a:lnTo>
                    <a:pt x="5048686" y="7305779"/>
                  </a:lnTo>
                  <a:lnTo>
                    <a:pt x="5041609" y="7301016"/>
                  </a:lnTo>
                  <a:lnTo>
                    <a:pt x="5032932" y="7299270"/>
                  </a:lnTo>
                  <a:close/>
                </a:path>
                <a:path w="11962130" h="7343775">
                  <a:moveTo>
                    <a:pt x="4943988" y="7299270"/>
                  </a:moveTo>
                  <a:lnTo>
                    <a:pt x="4935337" y="7301016"/>
                  </a:lnTo>
                  <a:lnTo>
                    <a:pt x="4928272" y="7305779"/>
                  </a:lnTo>
                  <a:lnTo>
                    <a:pt x="4923509" y="7312844"/>
                  </a:lnTo>
                  <a:lnTo>
                    <a:pt x="4921763" y="7321495"/>
                  </a:lnTo>
                  <a:lnTo>
                    <a:pt x="4923509" y="7330146"/>
                  </a:lnTo>
                  <a:lnTo>
                    <a:pt x="4928272" y="7337210"/>
                  </a:lnTo>
                  <a:lnTo>
                    <a:pt x="4935337" y="7341973"/>
                  </a:lnTo>
                  <a:lnTo>
                    <a:pt x="4944032" y="7343720"/>
                  </a:lnTo>
                  <a:lnTo>
                    <a:pt x="4952683" y="7341973"/>
                  </a:lnTo>
                  <a:lnTo>
                    <a:pt x="4959747" y="7337210"/>
                  </a:lnTo>
                  <a:lnTo>
                    <a:pt x="4964510" y="7330146"/>
                  </a:lnTo>
                  <a:lnTo>
                    <a:pt x="4966257" y="7321495"/>
                  </a:lnTo>
                  <a:lnTo>
                    <a:pt x="4964510" y="7312844"/>
                  </a:lnTo>
                  <a:lnTo>
                    <a:pt x="4959742" y="7305779"/>
                  </a:lnTo>
                  <a:lnTo>
                    <a:pt x="4952664" y="7301016"/>
                  </a:lnTo>
                  <a:lnTo>
                    <a:pt x="4943988" y="7299270"/>
                  </a:lnTo>
                  <a:close/>
                </a:path>
                <a:path w="11962130" h="7343775">
                  <a:moveTo>
                    <a:pt x="4855043" y="7299270"/>
                  </a:moveTo>
                  <a:lnTo>
                    <a:pt x="4846392" y="7301016"/>
                  </a:lnTo>
                  <a:lnTo>
                    <a:pt x="4839328" y="7305779"/>
                  </a:lnTo>
                  <a:lnTo>
                    <a:pt x="4834565" y="7312844"/>
                  </a:lnTo>
                  <a:lnTo>
                    <a:pt x="4832818" y="7321495"/>
                  </a:lnTo>
                  <a:lnTo>
                    <a:pt x="4834565" y="7330146"/>
                  </a:lnTo>
                  <a:lnTo>
                    <a:pt x="4839328" y="7337210"/>
                  </a:lnTo>
                  <a:lnTo>
                    <a:pt x="4846392" y="7341973"/>
                  </a:lnTo>
                  <a:lnTo>
                    <a:pt x="4855088" y="7343720"/>
                  </a:lnTo>
                  <a:lnTo>
                    <a:pt x="4863739" y="7341973"/>
                  </a:lnTo>
                  <a:lnTo>
                    <a:pt x="4870803" y="7337210"/>
                  </a:lnTo>
                  <a:lnTo>
                    <a:pt x="4875566" y="7330146"/>
                  </a:lnTo>
                  <a:lnTo>
                    <a:pt x="4877313" y="7321495"/>
                  </a:lnTo>
                  <a:lnTo>
                    <a:pt x="4875565" y="7312844"/>
                  </a:lnTo>
                  <a:lnTo>
                    <a:pt x="4870797" y="7305779"/>
                  </a:lnTo>
                  <a:lnTo>
                    <a:pt x="4863720" y="7301016"/>
                  </a:lnTo>
                  <a:lnTo>
                    <a:pt x="4855043" y="7299270"/>
                  </a:lnTo>
                  <a:close/>
                </a:path>
                <a:path w="11962130" h="7343775">
                  <a:moveTo>
                    <a:pt x="4766099" y="7299270"/>
                  </a:moveTo>
                  <a:lnTo>
                    <a:pt x="4757448" y="7301016"/>
                  </a:lnTo>
                  <a:lnTo>
                    <a:pt x="4750383" y="7305779"/>
                  </a:lnTo>
                  <a:lnTo>
                    <a:pt x="4745620" y="7312844"/>
                  </a:lnTo>
                  <a:lnTo>
                    <a:pt x="4743874" y="7321495"/>
                  </a:lnTo>
                  <a:lnTo>
                    <a:pt x="4745620" y="7330146"/>
                  </a:lnTo>
                  <a:lnTo>
                    <a:pt x="4750383" y="7337210"/>
                  </a:lnTo>
                  <a:lnTo>
                    <a:pt x="4757448" y="7341973"/>
                  </a:lnTo>
                  <a:lnTo>
                    <a:pt x="4766143" y="7343720"/>
                  </a:lnTo>
                  <a:lnTo>
                    <a:pt x="4774794" y="7341973"/>
                  </a:lnTo>
                  <a:lnTo>
                    <a:pt x="4781859" y="7337210"/>
                  </a:lnTo>
                  <a:lnTo>
                    <a:pt x="4786622" y="7330146"/>
                  </a:lnTo>
                  <a:lnTo>
                    <a:pt x="4788368" y="7321495"/>
                  </a:lnTo>
                  <a:lnTo>
                    <a:pt x="4786621" y="7312844"/>
                  </a:lnTo>
                  <a:lnTo>
                    <a:pt x="4781853" y="7305779"/>
                  </a:lnTo>
                  <a:lnTo>
                    <a:pt x="4774775" y="7301016"/>
                  </a:lnTo>
                  <a:lnTo>
                    <a:pt x="4766099" y="7299270"/>
                  </a:lnTo>
                  <a:close/>
                </a:path>
                <a:path w="11962130" h="7343775">
                  <a:moveTo>
                    <a:pt x="4677153" y="7299270"/>
                  </a:moveTo>
                  <a:lnTo>
                    <a:pt x="4668503" y="7301016"/>
                  </a:lnTo>
                  <a:lnTo>
                    <a:pt x="4661438" y="7305779"/>
                  </a:lnTo>
                  <a:lnTo>
                    <a:pt x="4656675" y="7312844"/>
                  </a:lnTo>
                  <a:lnTo>
                    <a:pt x="4654928" y="7321495"/>
                  </a:lnTo>
                  <a:lnTo>
                    <a:pt x="4656675" y="7330146"/>
                  </a:lnTo>
                  <a:lnTo>
                    <a:pt x="4661438" y="7337210"/>
                  </a:lnTo>
                  <a:lnTo>
                    <a:pt x="4668503" y="7341973"/>
                  </a:lnTo>
                  <a:lnTo>
                    <a:pt x="4677199" y="7343720"/>
                  </a:lnTo>
                  <a:lnTo>
                    <a:pt x="4685849" y="7341973"/>
                  </a:lnTo>
                  <a:lnTo>
                    <a:pt x="4692914" y="7337210"/>
                  </a:lnTo>
                  <a:lnTo>
                    <a:pt x="4697677" y="7330146"/>
                  </a:lnTo>
                  <a:lnTo>
                    <a:pt x="4699424" y="7321495"/>
                  </a:lnTo>
                  <a:lnTo>
                    <a:pt x="4697676" y="7312844"/>
                  </a:lnTo>
                  <a:lnTo>
                    <a:pt x="4692908" y="7305779"/>
                  </a:lnTo>
                  <a:lnTo>
                    <a:pt x="4685830" y="7301016"/>
                  </a:lnTo>
                  <a:lnTo>
                    <a:pt x="4677153" y="7299270"/>
                  </a:lnTo>
                  <a:close/>
                </a:path>
                <a:path w="11962130" h="7343775">
                  <a:moveTo>
                    <a:pt x="4588209" y="7299270"/>
                  </a:moveTo>
                  <a:lnTo>
                    <a:pt x="4579558" y="7301016"/>
                  </a:lnTo>
                  <a:lnTo>
                    <a:pt x="4572493" y="7305779"/>
                  </a:lnTo>
                  <a:lnTo>
                    <a:pt x="4567730" y="7312844"/>
                  </a:lnTo>
                  <a:lnTo>
                    <a:pt x="4565984" y="7321495"/>
                  </a:lnTo>
                  <a:lnTo>
                    <a:pt x="4567730" y="7330146"/>
                  </a:lnTo>
                  <a:lnTo>
                    <a:pt x="4572493" y="7337210"/>
                  </a:lnTo>
                  <a:lnTo>
                    <a:pt x="4579558" y="7341973"/>
                  </a:lnTo>
                  <a:lnTo>
                    <a:pt x="4588253" y="7343720"/>
                  </a:lnTo>
                  <a:lnTo>
                    <a:pt x="4596904" y="7341973"/>
                  </a:lnTo>
                  <a:lnTo>
                    <a:pt x="4603968" y="7337210"/>
                  </a:lnTo>
                  <a:lnTo>
                    <a:pt x="4608731" y="7330146"/>
                  </a:lnTo>
                  <a:lnTo>
                    <a:pt x="4610478" y="7321495"/>
                  </a:lnTo>
                  <a:lnTo>
                    <a:pt x="4608731" y="7312844"/>
                  </a:lnTo>
                  <a:lnTo>
                    <a:pt x="4603963" y="7305779"/>
                  </a:lnTo>
                  <a:lnTo>
                    <a:pt x="4596885" y="7301016"/>
                  </a:lnTo>
                  <a:lnTo>
                    <a:pt x="4588209" y="7299270"/>
                  </a:lnTo>
                  <a:close/>
                </a:path>
                <a:path w="11962130" h="7343775">
                  <a:moveTo>
                    <a:pt x="4499264" y="7299270"/>
                  </a:moveTo>
                  <a:lnTo>
                    <a:pt x="4490613" y="7301016"/>
                  </a:lnTo>
                  <a:lnTo>
                    <a:pt x="4483549" y="7305779"/>
                  </a:lnTo>
                  <a:lnTo>
                    <a:pt x="4478786" y="7312844"/>
                  </a:lnTo>
                  <a:lnTo>
                    <a:pt x="4477039" y="7321495"/>
                  </a:lnTo>
                  <a:lnTo>
                    <a:pt x="4478786" y="7330146"/>
                  </a:lnTo>
                  <a:lnTo>
                    <a:pt x="4483549" y="7337210"/>
                  </a:lnTo>
                  <a:lnTo>
                    <a:pt x="4490613" y="7341973"/>
                  </a:lnTo>
                  <a:lnTo>
                    <a:pt x="4499309" y="7343720"/>
                  </a:lnTo>
                  <a:lnTo>
                    <a:pt x="4507959" y="7341973"/>
                  </a:lnTo>
                  <a:lnTo>
                    <a:pt x="4515024" y="7337210"/>
                  </a:lnTo>
                  <a:lnTo>
                    <a:pt x="4519787" y="7330146"/>
                  </a:lnTo>
                  <a:lnTo>
                    <a:pt x="4521534" y="7321495"/>
                  </a:lnTo>
                  <a:lnTo>
                    <a:pt x="4519786" y="7312844"/>
                  </a:lnTo>
                  <a:lnTo>
                    <a:pt x="4515018" y="7305779"/>
                  </a:lnTo>
                  <a:lnTo>
                    <a:pt x="4507941" y="7301016"/>
                  </a:lnTo>
                  <a:lnTo>
                    <a:pt x="4499264" y="7299270"/>
                  </a:lnTo>
                  <a:close/>
                </a:path>
                <a:path w="11962130" h="7343775">
                  <a:moveTo>
                    <a:pt x="4410320" y="7299270"/>
                  </a:moveTo>
                  <a:lnTo>
                    <a:pt x="4401669" y="7301016"/>
                  </a:lnTo>
                  <a:lnTo>
                    <a:pt x="4394604" y="7305779"/>
                  </a:lnTo>
                  <a:lnTo>
                    <a:pt x="4389841" y="7312844"/>
                  </a:lnTo>
                  <a:lnTo>
                    <a:pt x="4388095" y="7321495"/>
                  </a:lnTo>
                  <a:lnTo>
                    <a:pt x="4389841" y="7330146"/>
                  </a:lnTo>
                  <a:lnTo>
                    <a:pt x="4394604" y="7337210"/>
                  </a:lnTo>
                  <a:lnTo>
                    <a:pt x="4401669" y="7341973"/>
                  </a:lnTo>
                  <a:lnTo>
                    <a:pt x="4410364" y="7343720"/>
                  </a:lnTo>
                  <a:lnTo>
                    <a:pt x="4419015" y="7341973"/>
                  </a:lnTo>
                  <a:lnTo>
                    <a:pt x="4426080" y="7337210"/>
                  </a:lnTo>
                  <a:lnTo>
                    <a:pt x="4430843" y="7330146"/>
                  </a:lnTo>
                  <a:lnTo>
                    <a:pt x="4432589" y="7321495"/>
                  </a:lnTo>
                  <a:lnTo>
                    <a:pt x="4430842" y="7312844"/>
                  </a:lnTo>
                  <a:lnTo>
                    <a:pt x="4426074" y="7305779"/>
                  </a:lnTo>
                  <a:lnTo>
                    <a:pt x="4418996" y="7301016"/>
                  </a:lnTo>
                  <a:lnTo>
                    <a:pt x="4410320" y="7299270"/>
                  </a:lnTo>
                  <a:close/>
                </a:path>
                <a:path w="11962130" h="7343775">
                  <a:moveTo>
                    <a:pt x="4321375" y="7299270"/>
                  </a:moveTo>
                  <a:lnTo>
                    <a:pt x="4312724" y="7301016"/>
                  </a:lnTo>
                  <a:lnTo>
                    <a:pt x="4305660" y="7305779"/>
                  </a:lnTo>
                  <a:lnTo>
                    <a:pt x="4300897" y="7312844"/>
                  </a:lnTo>
                  <a:lnTo>
                    <a:pt x="4299150" y="7321495"/>
                  </a:lnTo>
                  <a:lnTo>
                    <a:pt x="4300897" y="7330146"/>
                  </a:lnTo>
                  <a:lnTo>
                    <a:pt x="4305660" y="7337210"/>
                  </a:lnTo>
                  <a:lnTo>
                    <a:pt x="4312724" y="7341973"/>
                  </a:lnTo>
                  <a:lnTo>
                    <a:pt x="4321420" y="7343720"/>
                  </a:lnTo>
                  <a:lnTo>
                    <a:pt x="4330071" y="7341973"/>
                  </a:lnTo>
                  <a:lnTo>
                    <a:pt x="4337135" y="7337210"/>
                  </a:lnTo>
                  <a:lnTo>
                    <a:pt x="4341898" y="7330146"/>
                  </a:lnTo>
                  <a:lnTo>
                    <a:pt x="4343645" y="7321495"/>
                  </a:lnTo>
                  <a:lnTo>
                    <a:pt x="4341897" y="7312844"/>
                  </a:lnTo>
                  <a:lnTo>
                    <a:pt x="4337130" y="7305779"/>
                  </a:lnTo>
                  <a:lnTo>
                    <a:pt x="4330052" y="7301016"/>
                  </a:lnTo>
                  <a:lnTo>
                    <a:pt x="4321375" y="7299270"/>
                  </a:lnTo>
                  <a:close/>
                </a:path>
                <a:path w="11962130" h="7343775">
                  <a:moveTo>
                    <a:pt x="4232431" y="7299270"/>
                  </a:moveTo>
                  <a:lnTo>
                    <a:pt x="4223780" y="7301016"/>
                  </a:lnTo>
                  <a:lnTo>
                    <a:pt x="4216715" y="7305779"/>
                  </a:lnTo>
                  <a:lnTo>
                    <a:pt x="4211952" y="7312844"/>
                  </a:lnTo>
                  <a:lnTo>
                    <a:pt x="4210206" y="7321495"/>
                  </a:lnTo>
                  <a:lnTo>
                    <a:pt x="4211952" y="7330146"/>
                  </a:lnTo>
                  <a:lnTo>
                    <a:pt x="4216715" y="7337210"/>
                  </a:lnTo>
                  <a:lnTo>
                    <a:pt x="4223780" y="7341973"/>
                  </a:lnTo>
                  <a:lnTo>
                    <a:pt x="4232475" y="7343720"/>
                  </a:lnTo>
                  <a:lnTo>
                    <a:pt x="4241126" y="7341973"/>
                  </a:lnTo>
                  <a:lnTo>
                    <a:pt x="4248191" y="7337210"/>
                  </a:lnTo>
                  <a:lnTo>
                    <a:pt x="4252954" y="7330146"/>
                  </a:lnTo>
                  <a:lnTo>
                    <a:pt x="4254700" y="7321495"/>
                  </a:lnTo>
                  <a:lnTo>
                    <a:pt x="4252953" y="7312844"/>
                  </a:lnTo>
                  <a:lnTo>
                    <a:pt x="4248185" y="7305779"/>
                  </a:lnTo>
                  <a:lnTo>
                    <a:pt x="4241107" y="7301016"/>
                  </a:lnTo>
                  <a:lnTo>
                    <a:pt x="4232431" y="7299270"/>
                  </a:lnTo>
                  <a:close/>
                </a:path>
                <a:path w="11962130" h="7343775">
                  <a:moveTo>
                    <a:pt x="4143485" y="7299270"/>
                  </a:moveTo>
                  <a:lnTo>
                    <a:pt x="4134834" y="7301016"/>
                  </a:lnTo>
                  <a:lnTo>
                    <a:pt x="4127770" y="7305779"/>
                  </a:lnTo>
                  <a:lnTo>
                    <a:pt x="4123007" y="7312844"/>
                  </a:lnTo>
                  <a:lnTo>
                    <a:pt x="4121260" y="7321495"/>
                  </a:lnTo>
                  <a:lnTo>
                    <a:pt x="4123007" y="7330146"/>
                  </a:lnTo>
                  <a:lnTo>
                    <a:pt x="4127770" y="7337210"/>
                  </a:lnTo>
                  <a:lnTo>
                    <a:pt x="4134834" y="7341973"/>
                  </a:lnTo>
                  <a:lnTo>
                    <a:pt x="4143529" y="7343720"/>
                  </a:lnTo>
                  <a:lnTo>
                    <a:pt x="4152180" y="7341973"/>
                  </a:lnTo>
                  <a:lnTo>
                    <a:pt x="4159245" y="7337210"/>
                  </a:lnTo>
                  <a:lnTo>
                    <a:pt x="4164008" y="7330146"/>
                  </a:lnTo>
                  <a:lnTo>
                    <a:pt x="4165754" y="7321495"/>
                  </a:lnTo>
                  <a:lnTo>
                    <a:pt x="4164007" y="7312844"/>
                  </a:lnTo>
                  <a:lnTo>
                    <a:pt x="4159239" y="7305779"/>
                  </a:lnTo>
                  <a:lnTo>
                    <a:pt x="4152162" y="7301016"/>
                  </a:lnTo>
                  <a:lnTo>
                    <a:pt x="4143485" y="7299270"/>
                  </a:lnTo>
                  <a:close/>
                </a:path>
                <a:path w="11962130" h="7343775">
                  <a:moveTo>
                    <a:pt x="4054541" y="7299270"/>
                  </a:moveTo>
                  <a:lnTo>
                    <a:pt x="4045890" y="7301016"/>
                  </a:lnTo>
                  <a:lnTo>
                    <a:pt x="4038825" y="7305779"/>
                  </a:lnTo>
                  <a:lnTo>
                    <a:pt x="4034062" y="7312844"/>
                  </a:lnTo>
                  <a:lnTo>
                    <a:pt x="4032316" y="7321495"/>
                  </a:lnTo>
                  <a:lnTo>
                    <a:pt x="4034062" y="7330146"/>
                  </a:lnTo>
                  <a:lnTo>
                    <a:pt x="4038825" y="7337210"/>
                  </a:lnTo>
                  <a:lnTo>
                    <a:pt x="4045890" y="7341973"/>
                  </a:lnTo>
                  <a:lnTo>
                    <a:pt x="4054585" y="7343720"/>
                  </a:lnTo>
                  <a:lnTo>
                    <a:pt x="4063236" y="7341973"/>
                  </a:lnTo>
                  <a:lnTo>
                    <a:pt x="4070300" y="7337210"/>
                  </a:lnTo>
                  <a:lnTo>
                    <a:pt x="4075063" y="7330146"/>
                  </a:lnTo>
                  <a:lnTo>
                    <a:pt x="4076810" y="7321495"/>
                  </a:lnTo>
                  <a:lnTo>
                    <a:pt x="4075063" y="7312844"/>
                  </a:lnTo>
                  <a:lnTo>
                    <a:pt x="4070295" y="7305779"/>
                  </a:lnTo>
                  <a:lnTo>
                    <a:pt x="4063217" y="7301016"/>
                  </a:lnTo>
                  <a:lnTo>
                    <a:pt x="4054541" y="7299270"/>
                  </a:lnTo>
                  <a:close/>
                </a:path>
                <a:path w="11962130" h="7343775">
                  <a:moveTo>
                    <a:pt x="3965596" y="7299270"/>
                  </a:moveTo>
                  <a:lnTo>
                    <a:pt x="3956945" y="7301016"/>
                  </a:lnTo>
                  <a:lnTo>
                    <a:pt x="3949881" y="7305779"/>
                  </a:lnTo>
                  <a:lnTo>
                    <a:pt x="3945118" y="7312844"/>
                  </a:lnTo>
                  <a:lnTo>
                    <a:pt x="3943371" y="7321495"/>
                  </a:lnTo>
                  <a:lnTo>
                    <a:pt x="3945118" y="7330146"/>
                  </a:lnTo>
                  <a:lnTo>
                    <a:pt x="3949881" y="7337210"/>
                  </a:lnTo>
                  <a:lnTo>
                    <a:pt x="3956945" y="7341973"/>
                  </a:lnTo>
                  <a:lnTo>
                    <a:pt x="3965641" y="7343720"/>
                  </a:lnTo>
                  <a:lnTo>
                    <a:pt x="3974292" y="7341973"/>
                  </a:lnTo>
                  <a:lnTo>
                    <a:pt x="3981356" y="7337210"/>
                  </a:lnTo>
                  <a:lnTo>
                    <a:pt x="3986119" y="7330146"/>
                  </a:lnTo>
                  <a:lnTo>
                    <a:pt x="3987866" y="7321495"/>
                  </a:lnTo>
                  <a:lnTo>
                    <a:pt x="3986118" y="7312844"/>
                  </a:lnTo>
                  <a:lnTo>
                    <a:pt x="3981350" y="7305779"/>
                  </a:lnTo>
                  <a:lnTo>
                    <a:pt x="3974273" y="7301016"/>
                  </a:lnTo>
                  <a:lnTo>
                    <a:pt x="3965596" y="7299270"/>
                  </a:lnTo>
                  <a:close/>
                </a:path>
                <a:path w="11962130" h="7343775">
                  <a:moveTo>
                    <a:pt x="3876652" y="7299270"/>
                  </a:moveTo>
                  <a:lnTo>
                    <a:pt x="3868001" y="7301016"/>
                  </a:lnTo>
                  <a:lnTo>
                    <a:pt x="3860936" y="7305779"/>
                  </a:lnTo>
                  <a:lnTo>
                    <a:pt x="3856173" y="7312844"/>
                  </a:lnTo>
                  <a:lnTo>
                    <a:pt x="3854427" y="7321495"/>
                  </a:lnTo>
                  <a:lnTo>
                    <a:pt x="3856173" y="7330146"/>
                  </a:lnTo>
                  <a:lnTo>
                    <a:pt x="3860936" y="7337210"/>
                  </a:lnTo>
                  <a:lnTo>
                    <a:pt x="3868001" y="7341973"/>
                  </a:lnTo>
                  <a:lnTo>
                    <a:pt x="3876696" y="7343720"/>
                  </a:lnTo>
                  <a:lnTo>
                    <a:pt x="3885347" y="7341973"/>
                  </a:lnTo>
                  <a:lnTo>
                    <a:pt x="3892412" y="7337210"/>
                  </a:lnTo>
                  <a:lnTo>
                    <a:pt x="3897175" y="7330146"/>
                  </a:lnTo>
                  <a:lnTo>
                    <a:pt x="3898921" y="7321495"/>
                  </a:lnTo>
                  <a:lnTo>
                    <a:pt x="3897174" y="7312844"/>
                  </a:lnTo>
                  <a:lnTo>
                    <a:pt x="3892406" y="7305779"/>
                  </a:lnTo>
                  <a:lnTo>
                    <a:pt x="3885328" y="7301016"/>
                  </a:lnTo>
                  <a:lnTo>
                    <a:pt x="3876652" y="7299270"/>
                  </a:lnTo>
                  <a:close/>
                </a:path>
                <a:path w="11962130" h="7343775">
                  <a:moveTo>
                    <a:pt x="3787706" y="7299270"/>
                  </a:moveTo>
                  <a:lnTo>
                    <a:pt x="3779055" y="7301016"/>
                  </a:lnTo>
                  <a:lnTo>
                    <a:pt x="3771990" y="7305779"/>
                  </a:lnTo>
                  <a:lnTo>
                    <a:pt x="3767227" y="7312844"/>
                  </a:lnTo>
                  <a:lnTo>
                    <a:pt x="3765481" y="7321495"/>
                  </a:lnTo>
                  <a:lnTo>
                    <a:pt x="3767227" y="7330146"/>
                  </a:lnTo>
                  <a:lnTo>
                    <a:pt x="3771990" y="7337210"/>
                  </a:lnTo>
                  <a:lnTo>
                    <a:pt x="3779055" y="7341973"/>
                  </a:lnTo>
                  <a:lnTo>
                    <a:pt x="3787750" y="7343720"/>
                  </a:lnTo>
                  <a:lnTo>
                    <a:pt x="3796401" y="7341973"/>
                  </a:lnTo>
                  <a:lnTo>
                    <a:pt x="3803466" y="7337210"/>
                  </a:lnTo>
                  <a:lnTo>
                    <a:pt x="3808229" y="7330146"/>
                  </a:lnTo>
                  <a:lnTo>
                    <a:pt x="3809975" y="7321495"/>
                  </a:lnTo>
                  <a:lnTo>
                    <a:pt x="3808228" y="7312844"/>
                  </a:lnTo>
                  <a:lnTo>
                    <a:pt x="3803460" y="7305779"/>
                  </a:lnTo>
                  <a:lnTo>
                    <a:pt x="3796383" y="7301016"/>
                  </a:lnTo>
                  <a:lnTo>
                    <a:pt x="3787706" y="7299270"/>
                  </a:lnTo>
                  <a:close/>
                </a:path>
                <a:path w="11962130" h="7343775">
                  <a:moveTo>
                    <a:pt x="3698761" y="7299270"/>
                  </a:moveTo>
                  <a:lnTo>
                    <a:pt x="3690110" y="7301016"/>
                  </a:lnTo>
                  <a:lnTo>
                    <a:pt x="3683046" y="7305779"/>
                  </a:lnTo>
                  <a:lnTo>
                    <a:pt x="3678283" y="7312844"/>
                  </a:lnTo>
                  <a:lnTo>
                    <a:pt x="3676536" y="7321495"/>
                  </a:lnTo>
                  <a:lnTo>
                    <a:pt x="3678283" y="7330146"/>
                  </a:lnTo>
                  <a:lnTo>
                    <a:pt x="3683046" y="7337210"/>
                  </a:lnTo>
                  <a:lnTo>
                    <a:pt x="3690110" y="7341973"/>
                  </a:lnTo>
                  <a:lnTo>
                    <a:pt x="3698806" y="7343720"/>
                  </a:lnTo>
                  <a:lnTo>
                    <a:pt x="3707457" y="7341973"/>
                  </a:lnTo>
                  <a:lnTo>
                    <a:pt x="3714521" y="7337210"/>
                  </a:lnTo>
                  <a:lnTo>
                    <a:pt x="3719284" y="7330146"/>
                  </a:lnTo>
                  <a:lnTo>
                    <a:pt x="3721031" y="7321495"/>
                  </a:lnTo>
                  <a:lnTo>
                    <a:pt x="3719284" y="7312844"/>
                  </a:lnTo>
                  <a:lnTo>
                    <a:pt x="3714516" y="7305779"/>
                  </a:lnTo>
                  <a:lnTo>
                    <a:pt x="3707438" y="7301016"/>
                  </a:lnTo>
                  <a:lnTo>
                    <a:pt x="3698761" y="7299270"/>
                  </a:lnTo>
                  <a:close/>
                </a:path>
                <a:path w="11962130" h="7343775">
                  <a:moveTo>
                    <a:pt x="3609817" y="7299270"/>
                  </a:moveTo>
                  <a:lnTo>
                    <a:pt x="3601166" y="7301016"/>
                  </a:lnTo>
                  <a:lnTo>
                    <a:pt x="3594102" y="7305779"/>
                  </a:lnTo>
                  <a:lnTo>
                    <a:pt x="3589339" y="7312844"/>
                  </a:lnTo>
                  <a:lnTo>
                    <a:pt x="3587592" y="7321495"/>
                  </a:lnTo>
                  <a:lnTo>
                    <a:pt x="3589339" y="7330146"/>
                  </a:lnTo>
                  <a:lnTo>
                    <a:pt x="3594102" y="7337210"/>
                  </a:lnTo>
                  <a:lnTo>
                    <a:pt x="3601166" y="7341973"/>
                  </a:lnTo>
                  <a:lnTo>
                    <a:pt x="3609861" y="7343720"/>
                  </a:lnTo>
                  <a:lnTo>
                    <a:pt x="3618512" y="7341973"/>
                  </a:lnTo>
                  <a:lnTo>
                    <a:pt x="3625577" y="7337210"/>
                  </a:lnTo>
                  <a:lnTo>
                    <a:pt x="3630340" y="7330146"/>
                  </a:lnTo>
                  <a:lnTo>
                    <a:pt x="3632086" y="7321495"/>
                  </a:lnTo>
                  <a:lnTo>
                    <a:pt x="3630339" y="7312844"/>
                  </a:lnTo>
                  <a:lnTo>
                    <a:pt x="3625571" y="7305779"/>
                  </a:lnTo>
                  <a:lnTo>
                    <a:pt x="3618494" y="7301016"/>
                  </a:lnTo>
                  <a:lnTo>
                    <a:pt x="3609817" y="7299270"/>
                  </a:lnTo>
                  <a:close/>
                </a:path>
                <a:path w="11962130" h="7343775">
                  <a:moveTo>
                    <a:pt x="3520873" y="7299270"/>
                  </a:moveTo>
                  <a:lnTo>
                    <a:pt x="3512222" y="7301016"/>
                  </a:lnTo>
                  <a:lnTo>
                    <a:pt x="3505157" y="7305779"/>
                  </a:lnTo>
                  <a:lnTo>
                    <a:pt x="3500394" y="7312844"/>
                  </a:lnTo>
                  <a:lnTo>
                    <a:pt x="3498648" y="7321495"/>
                  </a:lnTo>
                  <a:lnTo>
                    <a:pt x="3500394" y="7330146"/>
                  </a:lnTo>
                  <a:lnTo>
                    <a:pt x="3505157" y="7337210"/>
                  </a:lnTo>
                  <a:lnTo>
                    <a:pt x="3512222" y="7341973"/>
                  </a:lnTo>
                  <a:lnTo>
                    <a:pt x="3520917" y="7343720"/>
                  </a:lnTo>
                  <a:lnTo>
                    <a:pt x="3529568" y="7341973"/>
                  </a:lnTo>
                  <a:lnTo>
                    <a:pt x="3536632" y="7337210"/>
                  </a:lnTo>
                  <a:lnTo>
                    <a:pt x="3541395" y="7330146"/>
                  </a:lnTo>
                  <a:lnTo>
                    <a:pt x="3543142" y="7321495"/>
                  </a:lnTo>
                  <a:lnTo>
                    <a:pt x="3541395" y="7312844"/>
                  </a:lnTo>
                  <a:lnTo>
                    <a:pt x="3536627" y="7305779"/>
                  </a:lnTo>
                  <a:lnTo>
                    <a:pt x="3529549" y="7301016"/>
                  </a:lnTo>
                  <a:lnTo>
                    <a:pt x="3520873" y="7299270"/>
                  </a:lnTo>
                  <a:close/>
                </a:path>
                <a:path w="11962130" h="7343775">
                  <a:moveTo>
                    <a:pt x="3431927" y="7299270"/>
                  </a:moveTo>
                  <a:lnTo>
                    <a:pt x="3423276" y="7301016"/>
                  </a:lnTo>
                  <a:lnTo>
                    <a:pt x="3416211" y="7305779"/>
                  </a:lnTo>
                  <a:lnTo>
                    <a:pt x="3411448" y="7312844"/>
                  </a:lnTo>
                  <a:lnTo>
                    <a:pt x="3409702" y="7321495"/>
                  </a:lnTo>
                  <a:lnTo>
                    <a:pt x="3411448" y="7330146"/>
                  </a:lnTo>
                  <a:lnTo>
                    <a:pt x="3416211" y="7337210"/>
                  </a:lnTo>
                  <a:lnTo>
                    <a:pt x="3423276" y="7341973"/>
                  </a:lnTo>
                  <a:lnTo>
                    <a:pt x="3431971" y="7343720"/>
                  </a:lnTo>
                  <a:lnTo>
                    <a:pt x="3440622" y="7341973"/>
                  </a:lnTo>
                  <a:lnTo>
                    <a:pt x="3447687" y="7337210"/>
                  </a:lnTo>
                  <a:lnTo>
                    <a:pt x="3452450" y="7330146"/>
                  </a:lnTo>
                  <a:lnTo>
                    <a:pt x="3454196" y="7321495"/>
                  </a:lnTo>
                  <a:lnTo>
                    <a:pt x="3452449" y="7312844"/>
                  </a:lnTo>
                  <a:lnTo>
                    <a:pt x="3447681" y="7305779"/>
                  </a:lnTo>
                  <a:lnTo>
                    <a:pt x="3440604" y="7301016"/>
                  </a:lnTo>
                  <a:lnTo>
                    <a:pt x="3431927" y="7299270"/>
                  </a:lnTo>
                  <a:close/>
                </a:path>
                <a:path w="11962130" h="7343775">
                  <a:moveTo>
                    <a:pt x="3342982" y="7299270"/>
                  </a:moveTo>
                  <a:lnTo>
                    <a:pt x="3334331" y="7301016"/>
                  </a:lnTo>
                  <a:lnTo>
                    <a:pt x="3327267" y="7305779"/>
                  </a:lnTo>
                  <a:lnTo>
                    <a:pt x="3322504" y="7312844"/>
                  </a:lnTo>
                  <a:lnTo>
                    <a:pt x="3320757" y="7321495"/>
                  </a:lnTo>
                  <a:lnTo>
                    <a:pt x="3322504" y="7330146"/>
                  </a:lnTo>
                  <a:lnTo>
                    <a:pt x="3327267" y="7337210"/>
                  </a:lnTo>
                  <a:lnTo>
                    <a:pt x="3334331" y="7341973"/>
                  </a:lnTo>
                  <a:lnTo>
                    <a:pt x="3343027" y="7343720"/>
                  </a:lnTo>
                  <a:lnTo>
                    <a:pt x="3351678" y="7341973"/>
                  </a:lnTo>
                  <a:lnTo>
                    <a:pt x="3358742" y="7337210"/>
                  </a:lnTo>
                  <a:lnTo>
                    <a:pt x="3363505" y="7330146"/>
                  </a:lnTo>
                  <a:lnTo>
                    <a:pt x="3365252" y="7321495"/>
                  </a:lnTo>
                  <a:lnTo>
                    <a:pt x="3363505" y="7312844"/>
                  </a:lnTo>
                  <a:lnTo>
                    <a:pt x="3358737" y="7305779"/>
                  </a:lnTo>
                  <a:lnTo>
                    <a:pt x="3351659" y="7301016"/>
                  </a:lnTo>
                  <a:lnTo>
                    <a:pt x="3342982" y="7299270"/>
                  </a:lnTo>
                  <a:close/>
                </a:path>
                <a:path w="11962130" h="7343775">
                  <a:moveTo>
                    <a:pt x="3254038" y="7299270"/>
                  </a:moveTo>
                  <a:lnTo>
                    <a:pt x="3245387" y="7301016"/>
                  </a:lnTo>
                  <a:lnTo>
                    <a:pt x="3238322" y="7305779"/>
                  </a:lnTo>
                  <a:lnTo>
                    <a:pt x="3233559" y="7312844"/>
                  </a:lnTo>
                  <a:lnTo>
                    <a:pt x="3231813" y="7321495"/>
                  </a:lnTo>
                  <a:lnTo>
                    <a:pt x="3233559" y="7330146"/>
                  </a:lnTo>
                  <a:lnTo>
                    <a:pt x="3238322" y="7337210"/>
                  </a:lnTo>
                  <a:lnTo>
                    <a:pt x="3245387" y="7341973"/>
                  </a:lnTo>
                  <a:lnTo>
                    <a:pt x="3254082" y="7343720"/>
                  </a:lnTo>
                  <a:lnTo>
                    <a:pt x="3262733" y="7341973"/>
                  </a:lnTo>
                  <a:lnTo>
                    <a:pt x="3269798" y="7337210"/>
                  </a:lnTo>
                  <a:lnTo>
                    <a:pt x="3274561" y="7330146"/>
                  </a:lnTo>
                  <a:lnTo>
                    <a:pt x="3276307" y="7321495"/>
                  </a:lnTo>
                  <a:lnTo>
                    <a:pt x="3274560" y="7312844"/>
                  </a:lnTo>
                  <a:lnTo>
                    <a:pt x="3269792" y="7305779"/>
                  </a:lnTo>
                  <a:lnTo>
                    <a:pt x="3262715" y="7301016"/>
                  </a:lnTo>
                  <a:lnTo>
                    <a:pt x="3254038" y="7299270"/>
                  </a:lnTo>
                  <a:close/>
                </a:path>
                <a:path w="11962130" h="7343775">
                  <a:moveTo>
                    <a:pt x="3165094" y="7299270"/>
                  </a:moveTo>
                  <a:lnTo>
                    <a:pt x="3156443" y="7301016"/>
                  </a:lnTo>
                  <a:lnTo>
                    <a:pt x="3149378" y="7305779"/>
                  </a:lnTo>
                  <a:lnTo>
                    <a:pt x="3144615" y="7312844"/>
                  </a:lnTo>
                  <a:lnTo>
                    <a:pt x="3142869" y="7321495"/>
                  </a:lnTo>
                  <a:lnTo>
                    <a:pt x="3144615" y="7330146"/>
                  </a:lnTo>
                  <a:lnTo>
                    <a:pt x="3149378" y="7337210"/>
                  </a:lnTo>
                  <a:lnTo>
                    <a:pt x="3156443" y="7341973"/>
                  </a:lnTo>
                  <a:lnTo>
                    <a:pt x="3165138" y="7343720"/>
                  </a:lnTo>
                  <a:lnTo>
                    <a:pt x="3173789" y="7341973"/>
                  </a:lnTo>
                  <a:lnTo>
                    <a:pt x="3180853" y="7337210"/>
                  </a:lnTo>
                  <a:lnTo>
                    <a:pt x="3185616" y="7330146"/>
                  </a:lnTo>
                  <a:lnTo>
                    <a:pt x="3187363" y="7321495"/>
                  </a:lnTo>
                  <a:lnTo>
                    <a:pt x="3185616" y="7312844"/>
                  </a:lnTo>
                  <a:lnTo>
                    <a:pt x="3180848" y="7305779"/>
                  </a:lnTo>
                  <a:lnTo>
                    <a:pt x="3173770" y="7301016"/>
                  </a:lnTo>
                  <a:lnTo>
                    <a:pt x="3165094" y="7299270"/>
                  </a:lnTo>
                  <a:close/>
                </a:path>
                <a:path w="11962130" h="7343775">
                  <a:moveTo>
                    <a:pt x="3076148" y="7299270"/>
                  </a:moveTo>
                  <a:lnTo>
                    <a:pt x="3067497" y="7301016"/>
                  </a:lnTo>
                  <a:lnTo>
                    <a:pt x="3060433" y="7305779"/>
                  </a:lnTo>
                  <a:lnTo>
                    <a:pt x="3055670" y="7312844"/>
                  </a:lnTo>
                  <a:lnTo>
                    <a:pt x="3053923" y="7321495"/>
                  </a:lnTo>
                  <a:lnTo>
                    <a:pt x="3055670" y="7330146"/>
                  </a:lnTo>
                  <a:lnTo>
                    <a:pt x="3060433" y="7337210"/>
                  </a:lnTo>
                  <a:lnTo>
                    <a:pt x="3067497" y="7341973"/>
                  </a:lnTo>
                  <a:lnTo>
                    <a:pt x="3076194" y="7343720"/>
                  </a:lnTo>
                  <a:lnTo>
                    <a:pt x="3084844" y="7341973"/>
                  </a:lnTo>
                  <a:lnTo>
                    <a:pt x="3091908" y="7337210"/>
                  </a:lnTo>
                  <a:lnTo>
                    <a:pt x="3096671" y="7330146"/>
                  </a:lnTo>
                  <a:lnTo>
                    <a:pt x="3098417" y="7321495"/>
                  </a:lnTo>
                  <a:lnTo>
                    <a:pt x="3096670" y="7312844"/>
                  </a:lnTo>
                  <a:lnTo>
                    <a:pt x="3091902" y="7305779"/>
                  </a:lnTo>
                  <a:lnTo>
                    <a:pt x="3084824" y="7301016"/>
                  </a:lnTo>
                  <a:lnTo>
                    <a:pt x="3076148" y="7299270"/>
                  </a:lnTo>
                  <a:close/>
                </a:path>
                <a:path w="11962130" h="7343775">
                  <a:moveTo>
                    <a:pt x="2987203" y="7299270"/>
                  </a:moveTo>
                  <a:lnTo>
                    <a:pt x="2978552" y="7301016"/>
                  </a:lnTo>
                  <a:lnTo>
                    <a:pt x="2971488" y="7305779"/>
                  </a:lnTo>
                  <a:lnTo>
                    <a:pt x="2966725" y="7312844"/>
                  </a:lnTo>
                  <a:lnTo>
                    <a:pt x="2964978" y="7321495"/>
                  </a:lnTo>
                  <a:lnTo>
                    <a:pt x="2966725" y="7330146"/>
                  </a:lnTo>
                  <a:lnTo>
                    <a:pt x="2971488" y="7337210"/>
                  </a:lnTo>
                  <a:lnTo>
                    <a:pt x="2978552" y="7341973"/>
                  </a:lnTo>
                  <a:lnTo>
                    <a:pt x="2987248" y="7343720"/>
                  </a:lnTo>
                  <a:lnTo>
                    <a:pt x="2995899" y="7341973"/>
                  </a:lnTo>
                  <a:lnTo>
                    <a:pt x="3002963" y="7337210"/>
                  </a:lnTo>
                  <a:lnTo>
                    <a:pt x="3007726" y="7330146"/>
                  </a:lnTo>
                  <a:lnTo>
                    <a:pt x="3009473" y="7321495"/>
                  </a:lnTo>
                  <a:lnTo>
                    <a:pt x="3007726" y="7312844"/>
                  </a:lnTo>
                  <a:lnTo>
                    <a:pt x="3002958" y="7305779"/>
                  </a:lnTo>
                  <a:lnTo>
                    <a:pt x="2995880" y="7301016"/>
                  </a:lnTo>
                  <a:lnTo>
                    <a:pt x="2987203" y="7299270"/>
                  </a:lnTo>
                  <a:close/>
                </a:path>
                <a:path w="11962130" h="7343775">
                  <a:moveTo>
                    <a:pt x="2898259" y="7299270"/>
                  </a:moveTo>
                  <a:lnTo>
                    <a:pt x="2889608" y="7301016"/>
                  </a:lnTo>
                  <a:lnTo>
                    <a:pt x="2882543" y="7305779"/>
                  </a:lnTo>
                  <a:lnTo>
                    <a:pt x="2877780" y="7312844"/>
                  </a:lnTo>
                  <a:lnTo>
                    <a:pt x="2876034" y="7321495"/>
                  </a:lnTo>
                  <a:lnTo>
                    <a:pt x="2877780" y="7330146"/>
                  </a:lnTo>
                  <a:lnTo>
                    <a:pt x="2882543" y="7337210"/>
                  </a:lnTo>
                  <a:lnTo>
                    <a:pt x="2889608" y="7341973"/>
                  </a:lnTo>
                  <a:lnTo>
                    <a:pt x="2898303" y="7343720"/>
                  </a:lnTo>
                  <a:lnTo>
                    <a:pt x="2906954" y="7341973"/>
                  </a:lnTo>
                  <a:lnTo>
                    <a:pt x="2914019" y="7337210"/>
                  </a:lnTo>
                  <a:lnTo>
                    <a:pt x="2918782" y="7330146"/>
                  </a:lnTo>
                  <a:lnTo>
                    <a:pt x="2920528" y="7321495"/>
                  </a:lnTo>
                  <a:lnTo>
                    <a:pt x="2918781" y="7312844"/>
                  </a:lnTo>
                  <a:lnTo>
                    <a:pt x="2914013" y="7305779"/>
                  </a:lnTo>
                  <a:lnTo>
                    <a:pt x="2906936" y="7301016"/>
                  </a:lnTo>
                  <a:lnTo>
                    <a:pt x="2898259" y="7299270"/>
                  </a:lnTo>
                  <a:close/>
                </a:path>
                <a:path w="11962130" h="7343775">
                  <a:moveTo>
                    <a:pt x="2809314" y="7299270"/>
                  </a:moveTo>
                  <a:lnTo>
                    <a:pt x="2800663" y="7301016"/>
                  </a:lnTo>
                  <a:lnTo>
                    <a:pt x="2793599" y="7305779"/>
                  </a:lnTo>
                  <a:lnTo>
                    <a:pt x="2788836" y="7312844"/>
                  </a:lnTo>
                  <a:lnTo>
                    <a:pt x="2787089" y="7321495"/>
                  </a:lnTo>
                  <a:lnTo>
                    <a:pt x="2788836" y="7330146"/>
                  </a:lnTo>
                  <a:lnTo>
                    <a:pt x="2793599" y="7337210"/>
                  </a:lnTo>
                  <a:lnTo>
                    <a:pt x="2800663" y="7341973"/>
                  </a:lnTo>
                  <a:lnTo>
                    <a:pt x="2809359" y="7343720"/>
                  </a:lnTo>
                  <a:lnTo>
                    <a:pt x="2818010" y="7341973"/>
                  </a:lnTo>
                  <a:lnTo>
                    <a:pt x="2825074" y="7337210"/>
                  </a:lnTo>
                  <a:lnTo>
                    <a:pt x="2829837" y="7330146"/>
                  </a:lnTo>
                  <a:lnTo>
                    <a:pt x="2831584" y="7321495"/>
                  </a:lnTo>
                  <a:lnTo>
                    <a:pt x="2829837" y="7312844"/>
                  </a:lnTo>
                  <a:lnTo>
                    <a:pt x="2825069" y="7305779"/>
                  </a:lnTo>
                  <a:lnTo>
                    <a:pt x="2817991" y="7301016"/>
                  </a:lnTo>
                  <a:lnTo>
                    <a:pt x="2809314" y="7299270"/>
                  </a:lnTo>
                  <a:close/>
                </a:path>
                <a:path w="11962130" h="7343775">
                  <a:moveTo>
                    <a:pt x="2720370" y="7299270"/>
                  </a:moveTo>
                  <a:lnTo>
                    <a:pt x="2711719" y="7301016"/>
                  </a:lnTo>
                  <a:lnTo>
                    <a:pt x="2704655" y="7305779"/>
                  </a:lnTo>
                  <a:lnTo>
                    <a:pt x="2699892" y="7312844"/>
                  </a:lnTo>
                  <a:lnTo>
                    <a:pt x="2698145" y="7321495"/>
                  </a:lnTo>
                  <a:lnTo>
                    <a:pt x="2699892" y="7330146"/>
                  </a:lnTo>
                  <a:lnTo>
                    <a:pt x="2704655" y="7337210"/>
                  </a:lnTo>
                  <a:lnTo>
                    <a:pt x="2711719" y="7341973"/>
                  </a:lnTo>
                  <a:lnTo>
                    <a:pt x="2720414" y="7343720"/>
                  </a:lnTo>
                  <a:lnTo>
                    <a:pt x="2729065" y="7341973"/>
                  </a:lnTo>
                  <a:lnTo>
                    <a:pt x="2736130" y="7337210"/>
                  </a:lnTo>
                  <a:lnTo>
                    <a:pt x="2740893" y="7330146"/>
                  </a:lnTo>
                  <a:lnTo>
                    <a:pt x="2742639" y="7321495"/>
                  </a:lnTo>
                  <a:lnTo>
                    <a:pt x="2740892" y="7312844"/>
                  </a:lnTo>
                  <a:lnTo>
                    <a:pt x="2736124" y="7305779"/>
                  </a:lnTo>
                  <a:lnTo>
                    <a:pt x="2729047" y="7301016"/>
                  </a:lnTo>
                  <a:lnTo>
                    <a:pt x="2720370" y="7299270"/>
                  </a:lnTo>
                  <a:close/>
                </a:path>
                <a:path w="11962130" h="7343775">
                  <a:moveTo>
                    <a:pt x="2631424" y="7299270"/>
                  </a:moveTo>
                  <a:lnTo>
                    <a:pt x="2622773" y="7301016"/>
                  </a:lnTo>
                  <a:lnTo>
                    <a:pt x="2615709" y="7305779"/>
                  </a:lnTo>
                  <a:lnTo>
                    <a:pt x="2610946" y="7312844"/>
                  </a:lnTo>
                  <a:lnTo>
                    <a:pt x="2609199" y="7321495"/>
                  </a:lnTo>
                  <a:lnTo>
                    <a:pt x="2610946" y="7330146"/>
                  </a:lnTo>
                  <a:lnTo>
                    <a:pt x="2615709" y="7337210"/>
                  </a:lnTo>
                  <a:lnTo>
                    <a:pt x="2622773" y="7341973"/>
                  </a:lnTo>
                  <a:lnTo>
                    <a:pt x="2631469" y="7343720"/>
                  </a:lnTo>
                  <a:lnTo>
                    <a:pt x="2640120" y="7341973"/>
                  </a:lnTo>
                  <a:lnTo>
                    <a:pt x="2647184" y="7337210"/>
                  </a:lnTo>
                  <a:lnTo>
                    <a:pt x="2651947" y="7330146"/>
                  </a:lnTo>
                  <a:lnTo>
                    <a:pt x="2653694" y="7321495"/>
                  </a:lnTo>
                  <a:lnTo>
                    <a:pt x="2651946" y="7312844"/>
                  </a:lnTo>
                  <a:lnTo>
                    <a:pt x="2647179" y="7305779"/>
                  </a:lnTo>
                  <a:lnTo>
                    <a:pt x="2640101" y="7301016"/>
                  </a:lnTo>
                  <a:lnTo>
                    <a:pt x="2631424" y="7299270"/>
                  </a:lnTo>
                  <a:close/>
                </a:path>
                <a:path w="11962130" h="7343775">
                  <a:moveTo>
                    <a:pt x="2542480" y="7299270"/>
                  </a:moveTo>
                  <a:lnTo>
                    <a:pt x="2533829" y="7301016"/>
                  </a:lnTo>
                  <a:lnTo>
                    <a:pt x="2526764" y="7305779"/>
                  </a:lnTo>
                  <a:lnTo>
                    <a:pt x="2522001" y="7312844"/>
                  </a:lnTo>
                  <a:lnTo>
                    <a:pt x="2520255" y="7321495"/>
                  </a:lnTo>
                  <a:lnTo>
                    <a:pt x="2522001" y="7330146"/>
                  </a:lnTo>
                  <a:lnTo>
                    <a:pt x="2526764" y="7337210"/>
                  </a:lnTo>
                  <a:lnTo>
                    <a:pt x="2533829" y="7341973"/>
                  </a:lnTo>
                  <a:lnTo>
                    <a:pt x="2542524" y="7343720"/>
                  </a:lnTo>
                  <a:lnTo>
                    <a:pt x="2551175" y="7341973"/>
                  </a:lnTo>
                  <a:lnTo>
                    <a:pt x="2558240" y="7337210"/>
                  </a:lnTo>
                  <a:lnTo>
                    <a:pt x="2563003" y="7330146"/>
                  </a:lnTo>
                  <a:lnTo>
                    <a:pt x="2564749" y="7321495"/>
                  </a:lnTo>
                  <a:lnTo>
                    <a:pt x="2563002" y="7312844"/>
                  </a:lnTo>
                  <a:lnTo>
                    <a:pt x="2558234" y="7305779"/>
                  </a:lnTo>
                  <a:lnTo>
                    <a:pt x="2551156" y="7301016"/>
                  </a:lnTo>
                  <a:lnTo>
                    <a:pt x="2542480" y="7299270"/>
                  </a:lnTo>
                  <a:close/>
                </a:path>
                <a:path w="11962130" h="7343775">
                  <a:moveTo>
                    <a:pt x="2453535" y="7299270"/>
                  </a:moveTo>
                  <a:lnTo>
                    <a:pt x="2444884" y="7301016"/>
                  </a:lnTo>
                  <a:lnTo>
                    <a:pt x="2437820" y="7305779"/>
                  </a:lnTo>
                  <a:lnTo>
                    <a:pt x="2433057" y="7312844"/>
                  </a:lnTo>
                  <a:lnTo>
                    <a:pt x="2431310" y="7321495"/>
                  </a:lnTo>
                  <a:lnTo>
                    <a:pt x="2433057" y="7330146"/>
                  </a:lnTo>
                  <a:lnTo>
                    <a:pt x="2437820" y="7337210"/>
                  </a:lnTo>
                  <a:lnTo>
                    <a:pt x="2444884" y="7341973"/>
                  </a:lnTo>
                  <a:lnTo>
                    <a:pt x="2453580" y="7343720"/>
                  </a:lnTo>
                  <a:lnTo>
                    <a:pt x="2462231" y="7341973"/>
                  </a:lnTo>
                  <a:lnTo>
                    <a:pt x="2469295" y="7337210"/>
                  </a:lnTo>
                  <a:lnTo>
                    <a:pt x="2474058" y="7330146"/>
                  </a:lnTo>
                  <a:lnTo>
                    <a:pt x="2475805" y="7321495"/>
                  </a:lnTo>
                  <a:lnTo>
                    <a:pt x="2474058" y="7312844"/>
                  </a:lnTo>
                  <a:lnTo>
                    <a:pt x="2469290" y="7305779"/>
                  </a:lnTo>
                  <a:lnTo>
                    <a:pt x="2462212" y="7301016"/>
                  </a:lnTo>
                  <a:lnTo>
                    <a:pt x="2453535" y="7299270"/>
                  </a:lnTo>
                  <a:close/>
                </a:path>
                <a:path w="11962130" h="7343775">
                  <a:moveTo>
                    <a:pt x="2364591" y="7299270"/>
                  </a:moveTo>
                  <a:lnTo>
                    <a:pt x="2355940" y="7301016"/>
                  </a:lnTo>
                  <a:lnTo>
                    <a:pt x="2348875" y="7305779"/>
                  </a:lnTo>
                  <a:lnTo>
                    <a:pt x="2344112" y="7312844"/>
                  </a:lnTo>
                  <a:lnTo>
                    <a:pt x="2342366" y="7321495"/>
                  </a:lnTo>
                  <a:lnTo>
                    <a:pt x="2344112" y="7330146"/>
                  </a:lnTo>
                  <a:lnTo>
                    <a:pt x="2348875" y="7337210"/>
                  </a:lnTo>
                  <a:lnTo>
                    <a:pt x="2355940" y="7341973"/>
                  </a:lnTo>
                  <a:lnTo>
                    <a:pt x="2364635" y="7343720"/>
                  </a:lnTo>
                  <a:lnTo>
                    <a:pt x="2373286" y="7341973"/>
                  </a:lnTo>
                  <a:lnTo>
                    <a:pt x="2380351" y="7337210"/>
                  </a:lnTo>
                  <a:lnTo>
                    <a:pt x="2385114" y="7330146"/>
                  </a:lnTo>
                  <a:lnTo>
                    <a:pt x="2386860" y="7321495"/>
                  </a:lnTo>
                  <a:lnTo>
                    <a:pt x="2385113" y="7312844"/>
                  </a:lnTo>
                  <a:lnTo>
                    <a:pt x="2380345" y="7305779"/>
                  </a:lnTo>
                  <a:lnTo>
                    <a:pt x="2373268" y="7301016"/>
                  </a:lnTo>
                  <a:lnTo>
                    <a:pt x="2364591" y="7299270"/>
                  </a:lnTo>
                  <a:close/>
                </a:path>
                <a:path w="11962130" h="7343775">
                  <a:moveTo>
                    <a:pt x="2275645" y="7299270"/>
                  </a:moveTo>
                  <a:lnTo>
                    <a:pt x="2266994" y="7301016"/>
                  </a:lnTo>
                  <a:lnTo>
                    <a:pt x="2259930" y="7305779"/>
                  </a:lnTo>
                  <a:lnTo>
                    <a:pt x="2255167" y="7312844"/>
                  </a:lnTo>
                  <a:lnTo>
                    <a:pt x="2253420" y="7321495"/>
                  </a:lnTo>
                  <a:lnTo>
                    <a:pt x="2255167" y="7330146"/>
                  </a:lnTo>
                  <a:lnTo>
                    <a:pt x="2259930" y="7337210"/>
                  </a:lnTo>
                  <a:lnTo>
                    <a:pt x="2266994" y="7341973"/>
                  </a:lnTo>
                  <a:lnTo>
                    <a:pt x="2275690" y="7343720"/>
                  </a:lnTo>
                  <a:lnTo>
                    <a:pt x="2284341" y="7341973"/>
                  </a:lnTo>
                  <a:lnTo>
                    <a:pt x="2291405" y="7337210"/>
                  </a:lnTo>
                  <a:lnTo>
                    <a:pt x="2296168" y="7330146"/>
                  </a:lnTo>
                  <a:lnTo>
                    <a:pt x="2297915" y="7321495"/>
                  </a:lnTo>
                  <a:lnTo>
                    <a:pt x="2296167" y="7312844"/>
                  </a:lnTo>
                  <a:lnTo>
                    <a:pt x="2291400" y="7305779"/>
                  </a:lnTo>
                  <a:lnTo>
                    <a:pt x="2284322" y="7301016"/>
                  </a:lnTo>
                  <a:lnTo>
                    <a:pt x="2275645" y="7299270"/>
                  </a:lnTo>
                  <a:close/>
                </a:path>
                <a:path w="11962130" h="7343775">
                  <a:moveTo>
                    <a:pt x="2186701" y="7299270"/>
                  </a:moveTo>
                  <a:lnTo>
                    <a:pt x="2178050" y="7301016"/>
                  </a:lnTo>
                  <a:lnTo>
                    <a:pt x="2170985" y="7305779"/>
                  </a:lnTo>
                  <a:lnTo>
                    <a:pt x="2166222" y="7312844"/>
                  </a:lnTo>
                  <a:lnTo>
                    <a:pt x="2164476" y="7321495"/>
                  </a:lnTo>
                  <a:lnTo>
                    <a:pt x="2166222" y="7330146"/>
                  </a:lnTo>
                  <a:lnTo>
                    <a:pt x="2170985" y="7337210"/>
                  </a:lnTo>
                  <a:lnTo>
                    <a:pt x="2178050" y="7341973"/>
                  </a:lnTo>
                  <a:lnTo>
                    <a:pt x="2186745" y="7343720"/>
                  </a:lnTo>
                  <a:lnTo>
                    <a:pt x="2195396" y="7341973"/>
                  </a:lnTo>
                  <a:lnTo>
                    <a:pt x="2202461" y="7337210"/>
                  </a:lnTo>
                  <a:lnTo>
                    <a:pt x="2207224" y="7330146"/>
                  </a:lnTo>
                  <a:lnTo>
                    <a:pt x="2208970" y="7321495"/>
                  </a:lnTo>
                  <a:lnTo>
                    <a:pt x="2207223" y="7312844"/>
                  </a:lnTo>
                  <a:lnTo>
                    <a:pt x="2202455" y="7305779"/>
                  </a:lnTo>
                  <a:lnTo>
                    <a:pt x="2195377" y="7301016"/>
                  </a:lnTo>
                  <a:lnTo>
                    <a:pt x="2186701" y="7299270"/>
                  </a:lnTo>
                  <a:close/>
                </a:path>
                <a:path w="11962130" h="7343775">
                  <a:moveTo>
                    <a:pt x="2097756" y="7299270"/>
                  </a:moveTo>
                  <a:lnTo>
                    <a:pt x="2089105" y="7301016"/>
                  </a:lnTo>
                  <a:lnTo>
                    <a:pt x="2082041" y="7305779"/>
                  </a:lnTo>
                  <a:lnTo>
                    <a:pt x="2077278" y="7312844"/>
                  </a:lnTo>
                  <a:lnTo>
                    <a:pt x="2075531" y="7321495"/>
                  </a:lnTo>
                  <a:lnTo>
                    <a:pt x="2077278" y="7330146"/>
                  </a:lnTo>
                  <a:lnTo>
                    <a:pt x="2082041" y="7337210"/>
                  </a:lnTo>
                  <a:lnTo>
                    <a:pt x="2089105" y="7341973"/>
                  </a:lnTo>
                  <a:lnTo>
                    <a:pt x="2097801" y="7343720"/>
                  </a:lnTo>
                  <a:lnTo>
                    <a:pt x="2106452" y="7341973"/>
                  </a:lnTo>
                  <a:lnTo>
                    <a:pt x="2113516" y="7337210"/>
                  </a:lnTo>
                  <a:lnTo>
                    <a:pt x="2118279" y="7330146"/>
                  </a:lnTo>
                  <a:lnTo>
                    <a:pt x="2120026" y="7321495"/>
                  </a:lnTo>
                  <a:lnTo>
                    <a:pt x="2118278" y="7312844"/>
                  </a:lnTo>
                  <a:lnTo>
                    <a:pt x="2113511" y="7305779"/>
                  </a:lnTo>
                  <a:lnTo>
                    <a:pt x="2106433" y="7301016"/>
                  </a:lnTo>
                  <a:lnTo>
                    <a:pt x="2097756" y="7299270"/>
                  </a:lnTo>
                  <a:close/>
                </a:path>
                <a:path w="11962130" h="7343775">
                  <a:moveTo>
                    <a:pt x="2008812" y="7299270"/>
                  </a:moveTo>
                  <a:lnTo>
                    <a:pt x="2000161" y="7301016"/>
                  </a:lnTo>
                  <a:lnTo>
                    <a:pt x="1993096" y="7305779"/>
                  </a:lnTo>
                  <a:lnTo>
                    <a:pt x="1988333" y="7312844"/>
                  </a:lnTo>
                  <a:lnTo>
                    <a:pt x="1986587" y="7321495"/>
                  </a:lnTo>
                  <a:lnTo>
                    <a:pt x="1988333" y="7330146"/>
                  </a:lnTo>
                  <a:lnTo>
                    <a:pt x="1993096" y="7337210"/>
                  </a:lnTo>
                  <a:lnTo>
                    <a:pt x="2000161" y="7341973"/>
                  </a:lnTo>
                  <a:lnTo>
                    <a:pt x="2008856" y="7343720"/>
                  </a:lnTo>
                  <a:lnTo>
                    <a:pt x="2017507" y="7341973"/>
                  </a:lnTo>
                  <a:lnTo>
                    <a:pt x="2024572" y="7337210"/>
                  </a:lnTo>
                  <a:lnTo>
                    <a:pt x="2029335" y="7330146"/>
                  </a:lnTo>
                  <a:lnTo>
                    <a:pt x="2031081" y="7321495"/>
                  </a:lnTo>
                  <a:lnTo>
                    <a:pt x="2029334" y="7312844"/>
                  </a:lnTo>
                  <a:lnTo>
                    <a:pt x="2024566" y="7305779"/>
                  </a:lnTo>
                  <a:lnTo>
                    <a:pt x="2017489" y="7301016"/>
                  </a:lnTo>
                  <a:lnTo>
                    <a:pt x="2008812" y="7299270"/>
                  </a:lnTo>
                  <a:close/>
                </a:path>
                <a:path w="11962130" h="7343775">
                  <a:moveTo>
                    <a:pt x="1919867" y="7299270"/>
                  </a:moveTo>
                  <a:lnTo>
                    <a:pt x="1911216" y="7301016"/>
                  </a:lnTo>
                  <a:lnTo>
                    <a:pt x="1904152" y="7305779"/>
                  </a:lnTo>
                  <a:lnTo>
                    <a:pt x="1899389" y="7312844"/>
                  </a:lnTo>
                  <a:lnTo>
                    <a:pt x="1897642" y="7321495"/>
                  </a:lnTo>
                  <a:lnTo>
                    <a:pt x="1899389" y="7330146"/>
                  </a:lnTo>
                  <a:lnTo>
                    <a:pt x="1904152" y="7337210"/>
                  </a:lnTo>
                  <a:lnTo>
                    <a:pt x="1911216" y="7341973"/>
                  </a:lnTo>
                  <a:lnTo>
                    <a:pt x="1919912" y="7343720"/>
                  </a:lnTo>
                  <a:lnTo>
                    <a:pt x="1928563" y="7341973"/>
                  </a:lnTo>
                  <a:lnTo>
                    <a:pt x="1935627" y="7337210"/>
                  </a:lnTo>
                  <a:lnTo>
                    <a:pt x="1940390" y="7330146"/>
                  </a:lnTo>
                  <a:lnTo>
                    <a:pt x="1942137" y="7321495"/>
                  </a:lnTo>
                  <a:lnTo>
                    <a:pt x="1940390" y="7312844"/>
                  </a:lnTo>
                  <a:lnTo>
                    <a:pt x="1935622" y="7305779"/>
                  </a:lnTo>
                  <a:lnTo>
                    <a:pt x="1928544" y="7301016"/>
                  </a:lnTo>
                  <a:lnTo>
                    <a:pt x="1919867" y="7299270"/>
                  </a:lnTo>
                  <a:close/>
                </a:path>
                <a:path w="11962130" h="7343775">
                  <a:moveTo>
                    <a:pt x="1830923" y="7299270"/>
                  </a:moveTo>
                  <a:lnTo>
                    <a:pt x="1822272" y="7301016"/>
                  </a:lnTo>
                  <a:lnTo>
                    <a:pt x="1815207" y="7305779"/>
                  </a:lnTo>
                  <a:lnTo>
                    <a:pt x="1810444" y="7312844"/>
                  </a:lnTo>
                  <a:lnTo>
                    <a:pt x="1808698" y="7321495"/>
                  </a:lnTo>
                  <a:lnTo>
                    <a:pt x="1810444" y="7330146"/>
                  </a:lnTo>
                  <a:lnTo>
                    <a:pt x="1815207" y="7337210"/>
                  </a:lnTo>
                  <a:lnTo>
                    <a:pt x="1822272" y="7341973"/>
                  </a:lnTo>
                  <a:lnTo>
                    <a:pt x="1830967" y="7343720"/>
                  </a:lnTo>
                  <a:lnTo>
                    <a:pt x="1839618" y="7341973"/>
                  </a:lnTo>
                  <a:lnTo>
                    <a:pt x="1846683" y="7337210"/>
                  </a:lnTo>
                  <a:lnTo>
                    <a:pt x="1851446" y="7330146"/>
                  </a:lnTo>
                  <a:lnTo>
                    <a:pt x="1853192" y="7321495"/>
                  </a:lnTo>
                  <a:lnTo>
                    <a:pt x="1851445" y="7312844"/>
                  </a:lnTo>
                  <a:lnTo>
                    <a:pt x="1846677" y="7305779"/>
                  </a:lnTo>
                  <a:lnTo>
                    <a:pt x="1839600" y="7301016"/>
                  </a:lnTo>
                  <a:lnTo>
                    <a:pt x="1830923" y="7299270"/>
                  </a:lnTo>
                  <a:close/>
                </a:path>
                <a:path w="11962130" h="7343775">
                  <a:moveTo>
                    <a:pt x="1742757" y="7297445"/>
                  </a:moveTo>
                  <a:lnTo>
                    <a:pt x="1734052" y="7298898"/>
                  </a:lnTo>
                  <a:lnTo>
                    <a:pt x="1726830" y="7303420"/>
                  </a:lnTo>
                  <a:lnTo>
                    <a:pt x="1721831" y="7310319"/>
                  </a:lnTo>
                  <a:lnTo>
                    <a:pt x="1719793" y="7318906"/>
                  </a:lnTo>
                  <a:lnTo>
                    <a:pt x="1721247" y="7327611"/>
                  </a:lnTo>
                  <a:lnTo>
                    <a:pt x="1725768" y="7334833"/>
                  </a:lnTo>
                  <a:lnTo>
                    <a:pt x="1732668" y="7339832"/>
                  </a:lnTo>
                  <a:lnTo>
                    <a:pt x="1741299" y="7341871"/>
                  </a:lnTo>
                  <a:lnTo>
                    <a:pt x="1750004" y="7340418"/>
                  </a:lnTo>
                  <a:lnTo>
                    <a:pt x="1757225" y="7335896"/>
                  </a:lnTo>
                  <a:lnTo>
                    <a:pt x="1762224" y="7328997"/>
                  </a:lnTo>
                  <a:lnTo>
                    <a:pt x="1764262" y="7320410"/>
                  </a:lnTo>
                  <a:lnTo>
                    <a:pt x="1762808" y="7311705"/>
                  </a:lnTo>
                  <a:lnTo>
                    <a:pt x="1758282" y="7304483"/>
                  </a:lnTo>
                  <a:lnTo>
                    <a:pt x="1751369" y="7299484"/>
                  </a:lnTo>
                  <a:lnTo>
                    <a:pt x="1742757" y="7297445"/>
                  </a:lnTo>
                  <a:close/>
                </a:path>
                <a:path w="11962130" h="7343775">
                  <a:moveTo>
                    <a:pt x="1655279" y="7291482"/>
                  </a:moveTo>
                  <a:lnTo>
                    <a:pt x="1646507" y="7292443"/>
                  </a:lnTo>
                  <a:lnTo>
                    <a:pt x="1639042" y="7296550"/>
                  </a:lnTo>
                  <a:lnTo>
                    <a:pt x="1633663" y="7303157"/>
                  </a:lnTo>
                  <a:lnTo>
                    <a:pt x="1631144" y="7311616"/>
                  </a:lnTo>
                  <a:lnTo>
                    <a:pt x="1632105" y="7320389"/>
                  </a:lnTo>
                  <a:lnTo>
                    <a:pt x="1636213" y="7327853"/>
                  </a:lnTo>
                  <a:lnTo>
                    <a:pt x="1642820" y="7333233"/>
                  </a:lnTo>
                  <a:lnTo>
                    <a:pt x="1651322" y="7335755"/>
                  </a:lnTo>
                  <a:lnTo>
                    <a:pt x="1660095" y="7334795"/>
                  </a:lnTo>
                  <a:lnTo>
                    <a:pt x="1667560" y="7330687"/>
                  </a:lnTo>
                  <a:lnTo>
                    <a:pt x="1672940" y="7324080"/>
                  </a:lnTo>
                  <a:lnTo>
                    <a:pt x="1675458" y="7315622"/>
                  </a:lnTo>
                  <a:lnTo>
                    <a:pt x="1674497" y="7306848"/>
                  </a:lnTo>
                  <a:lnTo>
                    <a:pt x="1670384" y="7299383"/>
                  </a:lnTo>
                  <a:lnTo>
                    <a:pt x="1663764" y="7294003"/>
                  </a:lnTo>
                  <a:lnTo>
                    <a:pt x="1655279" y="7291482"/>
                  </a:lnTo>
                  <a:close/>
                </a:path>
                <a:path w="11962130" h="7343775">
                  <a:moveTo>
                    <a:pt x="1567728" y="7280950"/>
                  </a:moveTo>
                  <a:lnTo>
                    <a:pt x="1558928" y="7281613"/>
                  </a:lnTo>
                  <a:lnTo>
                    <a:pt x="1551329" y="7285466"/>
                  </a:lnTo>
                  <a:lnTo>
                    <a:pt x="1545729" y="7291887"/>
                  </a:lnTo>
                  <a:lnTo>
                    <a:pt x="1542925" y="7300255"/>
                  </a:lnTo>
                  <a:lnTo>
                    <a:pt x="1543588" y="7309056"/>
                  </a:lnTo>
                  <a:lnTo>
                    <a:pt x="1547441" y="7316655"/>
                  </a:lnTo>
                  <a:lnTo>
                    <a:pt x="1553862" y="7322255"/>
                  </a:lnTo>
                  <a:lnTo>
                    <a:pt x="1562275" y="7325064"/>
                  </a:lnTo>
                  <a:lnTo>
                    <a:pt x="1571076" y="7324401"/>
                  </a:lnTo>
                  <a:lnTo>
                    <a:pt x="1578675" y="7320548"/>
                  </a:lnTo>
                  <a:lnTo>
                    <a:pt x="1584275" y="7314127"/>
                  </a:lnTo>
                  <a:lnTo>
                    <a:pt x="1587078" y="7305759"/>
                  </a:lnTo>
                  <a:lnTo>
                    <a:pt x="1586414" y="7296958"/>
                  </a:lnTo>
                  <a:lnTo>
                    <a:pt x="1582557" y="7289358"/>
                  </a:lnTo>
                  <a:lnTo>
                    <a:pt x="1576123" y="7283756"/>
                  </a:lnTo>
                  <a:lnTo>
                    <a:pt x="1567728" y="7280950"/>
                  </a:lnTo>
                  <a:close/>
                </a:path>
                <a:path w="11962130" h="7343775">
                  <a:moveTo>
                    <a:pt x="1481283" y="7266389"/>
                  </a:moveTo>
                  <a:lnTo>
                    <a:pt x="1472459" y="7266551"/>
                  </a:lnTo>
                  <a:lnTo>
                    <a:pt x="1464653" y="7269965"/>
                  </a:lnTo>
                  <a:lnTo>
                    <a:pt x="1458697" y="7276058"/>
                  </a:lnTo>
                  <a:lnTo>
                    <a:pt x="1455423" y="7284254"/>
                  </a:lnTo>
                  <a:lnTo>
                    <a:pt x="1455570" y="7292257"/>
                  </a:lnTo>
                  <a:lnTo>
                    <a:pt x="1455585" y="7293078"/>
                  </a:lnTo>
                  <a:lnTo>
                    <a:pt x="1458999" y="7300883"/>
                  </a:lnTo>
                  <a:lnTo>
                    <a:pt x="1465092" y="7306840"/>
                  </a:lnTo>
                  <a:lnTo>
                    <a:pt x="1473332" y="7310122"/>
                  </a:lnTo>
                  <a:lnTo>
                    <a:pt x="1482155" y="7309960"/>
                  </a:lnTo>
                  <a:lnTo>
                    <a:pt x="1489961" y="7306545"/>
                  </a:lnTo>
                  <a:lnTo>
                    <a:pt x="1495917" y="7300453"/>
                  </a:lnTo>
                  <a:lnTo>
                    <a:pt x="1499191" y="7292257"/>
                  </a:lnTo>
                  <a:lnTo>
                    <a:pt x="1499044" y="7284254"/>
                  </a:lnTo>
                  <a:lnTo>
                    <a:pt x="1499029" y="7283433"/>
                  </a:lnTo>
                  <a:lnTo>
                    <a:pt x="1495610" y="7275626"/>
                  </a:lnTo>
                  <a:lnTo>
                    <a:pt x="1489504" y="7269668"/>
                  </a:lnTo>
                  <a:lnTo>
                    <a:pt x="1481283" y="7266389"/>
                  </a:lnTo>
                  <a:close/>
                </a:path>
                <a:path w="11962130" h="7343775">
                  <a:moveTo>
                    <a:pt x="1386615" y="7247272"/>
                  </a:moveTo>
                  <a:lnTo>
                    <a:pt x="1378659" y="7250321"/>
                  </a:lnTo>
                  <a:lnTo>
                    <a:pt x="1372427" y="7256131"/>
                  </a:lnTo>
                  <a:lnTo>
                    <a:pt x="1368776" y="7264166"/>
                  </a:lnTo>
                  <a:lnTo>
                    <a:pt x="1368529" y="7272988"/>
                  </a:lnTo>
                  <a:lnTo>
                    <a:pt x="1371579" y="7280944"/>
                  </a:lnTo>
                  <a:lnTo>
                    <a:pt x="1377389" y="7287176"/>
                  </a:lnTo>
                  <a:lnTo>
                    <a:pt x="1385467" y="7290836"/>
                  </a:lnTo>
                  <a:lnTo>
                    <a:pt x="1394289" y="7291084"/>
                  </a:lnTo>
                  <a:lnTo>
                    <a:pt x="1402245" y="7288034"/>
                  </a:lnTo>
                  <a:lnTo>
                    <a:pt x="1408477" y="7282224"/>
                  </a:lnTo>
                  <a:lnTo>
                    <a:pt x="1412128" y="7274189"/>
                  </a:lnTo>
                  <a:lnTo>
                    <a:pt x="1412374" y="7265367"/>
                  </a:lnTo>
                  <a:lnTo>
                    <a:pt x="1409320" y="7257410"/>
                  </a:lnTo>
                  <a:lnTo>
                    <a:pt x="1403497" y="7251175"/>
                  </a:lnTo>
                  <a:lnTo>
                    <a:pt x="1395437" y="7247519"/>
                  </a:lnTo>
                  <a:lnTo>
                    <a:pt x="1386615" y="7247272"/>
                  </a:lnTo>
                  <a:close/>
                </a:path>
                <a:path w="11962130" h="7343775">
                  <a:moveTo>
                    <a:pt x="1301836" y="7223749"/>
                  </a:moveTo>
                  <a:lnTo>
                    <a:pt x="1293747" y="7226426"/>
                  </a:lnTo>
                  <a:lnTo>
                    <a:pt x="1287252" y="7231940"/>
                  </a:lnTo>
                  <a:lnTo>
                    <a:pt x="1283233" y="7239797"/>
                  </a:lnTo>
                  <a:lnTo>
                    <a:pt x="1282576" y="7248598"/>
                  </a:lnTo>
                  <a:lnTo>
                    <a:pt x="1285253" y="7256687"/>
                  </a:lnTo>
                  <a:lnTo>
                    <a:pt x="1290767" y="7263182"/>
                  </a:lnTo>
                  <a:lnTo>
                    <a:pt x="1298666" y="7267213"/>
                  </a:lnTo>
                  <a:lnTo>
                    <a:pt x="1307468" y="7267869"/>
                  </a:lnTo>
                  <a:lnTo>
                    <a:pt x="1315557" y="7265193"/>
                  </a:lnTo>
                  <a:lnTo>
                    <a:pt x="1322052" y="7259679"/>
                  </a:lnTo>
                  <a:lnTo>
                    <a:pt x="1326071" y="7251822"/>
                  </a:lnTo>
                  <a:lnTo>
                    <a:pt x="1326727" y="7243020"/>
                  </a:lnTo>
                  <a:lnTo>
                    <a:pt x="1324046" y="7234930"/>
                  </a:lnTo>
                  <a:lnTo>
                    <a:pt x="1318519" y="7228432"/>
                  </a:lnTo>
                  <a:lnTo>
                    <a:pt x="1310637" y="7224405"/>
                  </a:lnTo>
                  <a:lnTo>
                    <a:pt x="1301836" y="7223749"/>
                  </a:lnTo>
                  <a:close/>
                </a:path>
                <a:path w="11962130" h="7343775">
                  <a:moveTo>
                    <a:pt x="1218347" y="7196034"/>
                  </a:moveTo>
                  <a:lnTo>
                    <a:pt x="1210141" y="7198326"/>
                  </a:lnTo>
                  <a:lnTo>
                    <a:pt x="1203393" y="7203528"/>
                  </a:lnTo>
                  <a:lnTo>
                    <a:pt x="1199008" y="7211187"/>
                  </a:lnTo>
                  <a:lnTo>
                    <a:pt x="1197937" y="7219947"/>
                  </a:lnTo>
                  <a:lnTo>
                    <a:pt x="1200229" y="7228153"/>
                  </a:lnTo>
                  <a:lnTo>
                    <a:pt x="1205430" y="7234901"/>
                  </a:lnTo>
                  <a:lnTo>
                    <a:pt x="1213131" y="7239301"/>
                  </a:lnTo>
                  <a:lnTo>
                    <a:pt x="1221891" y="7240372"/>
                  </a:lnTo>
                  <a:lnTo>
                    <a:pt x="1230097" y="7238080"/>
                  </a:lnTo>
                  <a:lnTo>
                    <a:pt x="1236845" y="7232878"/>
                  </a:lnTo>
                  <a:lnTo>
                    <a:pt x="1241231" y="7225220"/>
                  </a:lnTo>
                  <a:lnTo>
                    <a:pt x="1242302" y="7216459"/>
                  </a:lnTo>
                  <a:lnTo>
                    <a:pt x="1240005" y="7208252"/>
                  </a:lnTo>
                  <a:lnTo>
                    <a:pt x="1234791" y="7201500"/>
                  </a:lnTo>
                  <a:lnTo>
                    <a:pt x="1227108" y="7197106"/>
                  </a:lnTo>
                  <a:lnTo>
                    <a:pt x="1218347" y="7196034"/>
                  </a:lnTo>
                  <a:close/>
                </a:path>
                <a:path w="11962130" h="7343775">
                  <a:moveTo>
                    <a:pt x="1136593" y="7164192"/>
                  </a:moveTo>
                  <a:lnTo>
                    <a:pt x="1128267" y="7165999"/>
                  </a:lnTo>
                  <a:lnTo>
                    <a:pt x="1121226" y="7170797"/>
                  </a:lnTo>
                  <a:lnTo>
                    <a:pt x="1116399" y="7178186"/>
                  </a:lnTo>
                  <a:lnTo>
                    <a:pt x="1114817" y="7186868"/>
                  </a:lnTo>
                  <a:lnTo>
                    <a:pt x="1116510" y="7194667"/>
                  </a:lnTo>
                  <a:lnTo>
                    <a:pt x="1116624" y="7195194"/>
                  </a:lnTo>
                  <a:lnTo>
                    <a:pt x="1121299" y="7202056"/>
                  </a:lnTo>
                  <a:lnTo>
                    <a:pt x="1121422" y="7202235"/>
                  </a:lnTo>
                  <a:lnTo>
                    <a:pt x="1128852" y="7207079"/>
                  </a:lnTo>
                  <a:lnTo>
                    <a:pt x="1137534" y="7208661"/>
                  </a:lnTo>
                  <a:lnTo>
                    <a:pt x="1145860" y="7206854"/>
                  </a:lnTo>
                  <a:lnTo>
                    <a:pt x="1152901" y="7202056"/>
                  </a:lnTo>
                  <a:lnTo>
                    <a:pt x="1157728" y="7194667"/>
                  </a:lnTo>
                  <a:lnTo>
                    <a:pt x="1159310" y="7185985"/>
                  </a:lnTo>
                  <a:lnTo>
                    <a:pt x="1157613" y="7178186"/>
                  </a:lnTo>
                  <a:lnTo>
                    <a:pt x="1157498" y="7177657"/>
                  </a:lnTo>
                  <a:lnTo>
                    <a:pt x="1152688" y="7170611"/>
                  </a:lnTo>
                  <a:lnTo>
                    <a:pt x="1145275" y="7165774"/>
                  </a:lnTo>
                  <a:lnTo>
                    <a:pt x="1136593" y="7164192"/>
                  </a:lnTo>
                  <a:close/>
                </a:path>
                <a:path w="11962130" h="7343775">
                  <a:moveTo>
                    <a:pt x="1056308" y="7128332"/>
                  </a:moveTo>
                  <a:lnTo>
                    <a:pt x="1047903" y="7129729"/>
                  </a:lnTo>
                  <a:lnTo>
                    <a:pt x="1040635" y="7134176"/>
                  </a:lnTo>
                  <a:lnTo>
                    <a:pt x="1035452" y="7141319"/>
                  </a:lnTo>
                  <a:lnTo>
                    <a:pt x="1033446" y="7149914"/>
                  </a:lnTo>
                  <a:lnTo>
                    <a:pt x="1034844" y="7158319"/>
                  </a:lnTo>
                  <a:lnTo>
                    <a:pt x="1039291" y="7165587"/>
                  </a:lnTo>
                  <a:lnTo>
                    <a:pt x="1046474" y="7170788"/>
                  </a:lnTo>
                  <a:lnTo>
                    <a:pt x="1055069" y="7172794"/>
                  </a:lnTo>
                  <a:lnTo>
                    <a:pt x="1063474" y="7171396"/>
                  </a:lnTo>
                  <a:lnTo>
                    <a:pt x="1070741" y="7166949"/>
                  </a:lnTo>
                  <a:lnTo>
                    <a:pt x="1075924" y="7159806"/>
                  </a:lnTo>
                  <a:lnTo>
                    <a:pt x="1077930" y="7151211"/>
                  </a:lnTo>
                  <a:lnTo>
                    <a:pt x="1076528" y="7142805"/>
                  </a:lnTo>
                  <a:lnTo>
                    <a:pt x="1072069" y="7135532"/>
                  </a:lnTo>
                  <a:lnTo>
                    <a:pt x="1064902" y="7130338"/>
                  </a:lnTo>
                  <a:lnTo>
                    <a:pt x="1056308" y="7128332"/>
                  </a:lnTo>
                  <a:close/>
                </a:path>
                <a:path w="11962130" h="7343775">
                  <a:moveTo>
                    <a:pt x="977911" y="7088535"/>
                  </a:moveTo>
                  <a:lnTo>
                    <a:pt x="969447" y="7089514"/>
                  </a:lnTo>
                  <a:lnTo>
                    <a:pt x="961968" y="7093595"/>
                  </a:lnTo>
                  <a:lnTo>
                    <a:pt x="956437" y="7100473"/>
                  </a:lnTo>
                  <a:lnTo>
                    <a:pt x="954008" y="7108957"/>
                  </a:lnTo>
                  <a:lnTo>
                    <a:pt x="954987" y="7117421"/>
                  </a:lnTo>
                  <a:lnTo>
                    <a:pt x="959068" y="7124900"/>
                  </a:lnTo>
                  <a:lnTo>
                    <a:pt x="965984" y="7130451"/>
                  </a:lnTo>
                  <a:lnTo>
                    <a:pt x="974469" y="7132881"/>
                  </a:lnTo>
                  <a:lnTo>
                    <a:pt x="982933" y="7131902"/>
                  </a:lnTo>
                  <a:lnTo>
                    <a:pt x="990412" y="7127821"/>
                  </a:lnTo>
                  <a:lnTo>
                    <a:pt x="995942" y="7120943"/>
                  </a:lnTo>
                  <a:lnTo>
                    <a:pt x="998371" y="7112458"/>
                  </a:lnTo>
                  <a:lnTo>
                    <a:pt x="997388" y="7103992"/>
                  </a:lnTo>
                  <a:lnTo>
                    <a:pt x="993296" y="7096507"/>
                  </a:lnTo>
                  <a:lnTo>
                    <a:pt x="986396" y="7090964"/>
                  </a:lnTo>
                  <a:lnTo>
                    <a:pt x="977911" y="7088535"/>
                  </a:lnTo>
                  <a:close/>
                </a:path>
                <a:path w="11962130" h="7343775">
                  <a:moveTo>
                    <a:pt x="901374" y="7044882"/>
                  </a:moveTo>
                  <a:lnTo>
                    <a:pt x="892878" y="7045518"/>
                  </a:lnTo>
                  <a:lnTo>
                    <a:pt x="885240" y="7049294"/>
                  </a:lnTo>
                  <a:lnTo>
                    <a:pt x="879436" y="7055943"/>
                  </a:lnTo>
                  <a:lnTo>
                    <a:pt x="876667" y="7064323"/>
                  </a:lnTo>
                  <a:lnTo>
                    <a:pt x="877303" y="7072819"/>
                  </a:lnTo>
                  <a:lnTo>
                    <a:pt x="881079" y="7080457"/>
                  </a:lnTo>
                  <a:lnTo>
                    <a:pt x="887766" y="7086283"/>
                  </a:lnTo>
                  <a:lnTo>
                    <a:pt x="896146" y="7089053"/>
                  </a:lnTo>
                  <a:lnTo>
                    <a:pt x="904642" y="7088416"/>
                  </a:lnTo>
                  <a:lnTo>
                    <a:pt x="912280" y="7084640"/>
                  </a:lnTo>
                  <a:lnTo>
                    <a:pt x="918084" y="7077991"/>
                  </a:lnTo>
                  <a:lnTo>
                    <a:pt x="920853" y="7069611"/>
                  </a:lnTo>
                  <a:lnTo>
                    <a:pt x="920212" y="7061113"/>
                  </a:lnTo>
                  <a:lnTo>
                    <a:pt x="916425" y="7053468"/>
                  </a:lnTo>
                  <a:lnTo>
                    <a:pt x="909754" y="7047651"/>
                  </a:lnTo>
                  <a:lnTo>
                    <a:pt x="901374" y="7044882"/>
                  </a:lnTo>
                  <a:close/>
                </a:path>
                <a:path w="11962130" h="7343775">
                  <a:moveTo>
                    <a:pt x="827334" y="6997533"/>
                  </a:moveTo>
                  <a:lnTo>
                    <a:pt x="818816" y="6997730"/>
                  </a:lnTo>
                  <a:lnTo>
                    <a:pt x="810994" y="7001107"/>
                  </a:lnTo>
                  <a:lnTo>
                    <a:pt x="804854" y="7007448"/>
                  </a:lnTo>
                  <a:lnTo>
                    <a:pt x="801656" y="7015673"/>
                  </a:lnTo>
                  <a:lnTo>
                    <a:pt x="801831" y="7023235"/>
                  </a:lnTo>
                  <a:lnTo>
                    <a:pt x="801853" y="7024191"/>
                  </a:lnTo>
                  <a:lnTo>
                    <a:pt x="805230" y="7032014"/>
                  </a:lnTo>
                  <a:lnTo>
                    <a:pt x="811608" y="7038177"/>
                  </a:lnTo>
                  <a:lnTo>
                    <a:pt x="819833" y="7041375"/>
                  </a:lnTo>
                  <a:lnTo>
                    <a:pt x="828351" y="7041178"/>
                  </a:lnTo>
                  <a:lnTo>
                    <a:pt x="836174" y="7037801"/>
                  </a:lnTo>
                  <a:lnTo>
                    <a:pt x="842313" y="7031461"/>
                  </a:lnTo>
                  <a:lnTo>
                    <a:pt x="845511" y="7023235"/>
                  </a:lnTo>
                  <a:lnTo>
                    <a:pt x="845332" y="7015673"/>
                  </a:lnTo>
                  <a:lnTo>
                    <a:pt x="845309" y="7014715"/>
                  </a:lnTo>
                  <a:lnTo>
                    <a:pt x="841921" y="7006885"/>
                  </a:lnTo>
                  <a:lnTo>
                    <a:pt x="835559" y="7000732"/>
                  </a:lnTo>
                  <a:lnTo>
                    <a:pt x="827334" y="6997533"/>
                  </a:lnTo>
                  <a:close/>
                </a:path>
                <a:path w="11962130" h="7343775">
                  <a:moveTo>
                    <a:pt x="747209" y="6946351"/>
                  </a:moveTo>
                  <a:lnTo>
                    <a:pt x="739221" y="6949315"/>
                  </a:lnTo>
                  <a:lnTo>
                    <a:pt x="732760" y="6955327"/>
                  </a:lnTo>
                  <a:lnTo>
                    <a:pt x="729137" y="6963375"/>
                  </a:lnTo>
                  <a:lnTo>
                    <a:pt x="728890" y="6971892"/>
                  </a:lnTo>
                  <a:lnTo>
                    <a:pt x="731854" y="6979879"/>
                  </a:lnTo>
                  <a:lnTo>
                    <a:pt x="737903" y="6986367"/>
                  </a:lnTo>
                  <a:lnTo>
                    <a:pt x="745950" y="6989990"/>
                  </a:lnTo>
                  <a:lnTo>
                    <a:pt x="754467" y="6990237"/>
                  </a:lnTo>
                  <a:lnTo>
                    <a:pt x="762455" y="6987272"/>
                  </a:lnTo>
                  <a:lnTo>
                    <a:pt x="768916" y="6981261"/>
                  </a:lnTo>
                  <a:lnTo>
                    <a:pt x="772538" y="6973212"/>
                  </a:lnTo>
                  <a:lnTo>
                    <a:pt x="772781" y="6964693"/>
                  </a:lnTo>
                  <a:lnTo>
                    <a:pt x="769806" y="6956697"/>
                  </a:lnTo>
                  <a:lnTo>
                    <a:pt x="763772" y="6950221"/>
                  </a:lnTo>
                  <a:lnTo>
                    <a:pt x="755725" y="6946598"/>
                  </a:lnTo>
                  <a:lnTo>
                    <a:pt x="747209" y="6946351"/>
                  </a:lnTo>
                  <a:close/>
                </a:path>
                <a:path w="11962130" h="7343775">
                  <a:moveTo>
                    <a:pt x="678048" y="6891533"/>
                  </a:moveTo>
                  <a:lnTo>
                    <a:pt x="669936" y="6894138"/>
                  </a:lnTo>
                  <a:lnTo>
                    <a:pt x="663213" y="6899856"/>
                  </a:lnTo>
                  <a:lnTo>
                    <a:pt x="659235" y="6907734"/>
                  </a:lnTo>
                  <a:lnTo>
                    <a:pt x="658608" y="6916231"/>
                  </a:lnTo>
                  <a:lnTo>
                    <a:pt x="661213" y="6924343"/>
                  </a:lnTo>
                  <a:lnTo>
                    <a:pt x="666965" y="6931094"/>
                  </a:lnTo>
                  <a:lnTo>
                    <a:pt x="674844" y="6935072"/>
                  </a:lnTo>
                  <a:lnTo>
                    <a:pt x="683341" y="6935699"/>
                  </a:lnTo>
                  <a:lnTo>
                    <a:pt x="691453" y="6933094"/>
                  </a:lnTo>
                  <a:lnTo>
                    <a:pt x="698176" y="6927376"/>
                  </a:lnTo>
                  <a:lnTo>
                    <a:pt x="702154" y="6919497"/>
                  </a:lnTo>
                  <a:lnTo>
                    <a:pt x="702777" y="6910997"/>
                  </a:lnTo>
                  <a:lnTo>
                    <a:pt x="700161" y="6902877"/>
                  </a:lnTo>
                  <a:lnTo>
                    <a:pt x="694423" y="6896139"/>
                  </a:lnTo>
                  <a:lnTo>
                    <a:pt x="686545" y="6892160"/>
                  </a:lnTo>
                  <a:lnTo>
                    <a:pt x="678048" y="6891533"/>
                  </a:lnTo>
                  <a:close/>
                </a:path>
                <a:path w="11962130" h="7343775">
                  <a:moveTo>
                    <a:pt x="611667" y="6833378"/>
                  </a:moveTo>
                  <a:lnTo>
                    <a:pt x="603446" y="6835617"/>
                  </a:lnTo>
                  <a:lnTo>
                    <a:pt x="596473" y="6841027"/>
                  </a:lnTo>
                  <a:lnTo>
                    <a:pt x="592146" y="6848719"/>
                  </a:lnTo>
                  <a:lnTo>
                    <a:pt x="591139" y="6857179"/>
                  </a:lnTo>
                  <a:lnTo>
                    <a:pt x="593378" y="6865400"/>
                  </a:lnTo>
                  <a:lnTo>
                    <a:pt x="598822" y="6872401"/>
                  </a:lnTo>
                  <a:lnTo>
                    <a:pt x="606514" y="6876729"/>
                  </a:lnTo>
                  <a:lnTo>
                    <a:pt x="614974" y="6877736"/>
                  </a:lnTo>
                  <a:lnTo>
                    <a:pt x="623195" y="6875497"/>
                  </a:lnTo>
                  <a:lnTo>
                    <a:pt x="630167" y="6870087"/>
                  </a:lnTo>
                  <a:lnTo>
                    <a:pt x="634494" y="6862394"/>
                  </a:lnTo>
                  <a:lnTo>
                    <a:pt x="635497" y="6853931"/>
                  </a:lnTo>
                  <a:lnTo>
                    <a:pt x="633248" y="6845701"/>
                  </a:lnTo>
                  <a:lnTo>
                    <a:pt x="627819" y="6838712"/>
                  </a:lnTo>
                  <a:lnTo>
                    <a:pt x="620127" y="6834385"/>
                  </a:lnTo>
                  <a:lnTo>
                    <a:pt x="611667" y="6833378"/>
                  </a:lnTo>
                  <a:close/>
                </a:path>
                <a:path w="11962130" h="7343775">
                  <a:moveTo>
                    <a:pt x="549338" y="6772009"/>
                  </a:moveTo>
                  <a:lnTo>
                    <a:pt x="540943" y="6773460"/>
                  </a:lnTo>
                  <a:lnTo>
                    <a:pt x="533490" y="6778188"/>
                  </a:lnTo>
                  <a:lnTo>
                    <a:pt x="528455" y="6785436"/>
                  </a:lnTo>
                  <a:lnTo>
                    <a:pt x="526653" y="6793764"/>
                  </a:lnTo>
                  <a:lnTo>
                    <a:pt x="528105" y="6802159"/>
                  </a:lnTo>
                  <a:lnTo>
                    <a:pt x="532862" y="6809644"/>
                  </a:lnTo>
                  <a:lnTo>
                    <a:pt x="540111" y="6814679"/>
                  </a:lnTo>
                  <a:lnTo>
                    <a:pt x="548439" y="6816481"/>
                  </a:lnTo>
                  <a:lnTo>
                    <a:pt x="556834" y="6815029"/>
                  </a:lnTo>
                  <a:lnTo>
                    <a:pt x="564287" y="6810302"/>
                  </a:lnTo>
                  <a:lnTo>
                    <a:pt x="569322" y="6803053"/>
                  </a:lnTo>
                  <a:lnTo>
                    <a:pt x="571120" y="6794722"/>
                  </a:lnTo>
                  <a:lnTo>
                    <a:pt x="569659" y="6786317"/>
                  </a:lnTo>
                  <a:lnTo>
                    <a:pt x="564915" y="6778845"/>
                  </a:lnTo>
                  <a:lnTo>
                    <a:pt x="557666" y="6773811"/>
                  </a:lnTo>
                  <a:lnTo>
                    <a:pt x="549338" y="6772009"/>
                  </a:lnTo>
                  <a:close/>
                </a:path>
                <a:path w="11962130" h="7343775">
                  <a:moveTo>
                    <a:pt x="489166" y="6707586"/>
                  </a:moveTo>
                  <a:lnTo>
                    <a:pt x="480709" y="6708622"/>
                  </a:lnTo>
                  <a:lnTo>
                    <a:pt x="473033" y="6712976"/>
                  </a:lnTo>
                  <a:lnTo>
                    <a:pt x="467646" y="6719967"/>
                  </a:lnTo>
                  <a:lnTo>
                    <a:pt x="465435" y="6728195"/>
                  </a:lnTo>
                  <a:lnTo>
                    <a:pt x="466471" y="6736651"/>
                  </a:lnTo>
                  <a:lnTo>
                    <a:pt x="470855" y="6744362"/>
                  </a:lnTo>
                  <a:lnTo>
                    <a:pt x="477845" y="6749749"/>
                  </a:lnTo>
                  <a:lnTo>
                    <a:pt x="486074" y="6751959"/>
                  </a:lnTo>
                  <a:lnTo>
                    <a:pt x="494530" y="6750923"/>
                  </a:lnTo>
                  <a:lnTo>
                    <a:pt x="502207" y="6746570"/>
                  </a:lnTo>
                  <a:lnTo>
                    <a:pt x="507594" y="6739578"/>
                  </a:lnTo>
                  <a:lnTo>
                    <a:pt x="509801" y="6731345"/>
                  </a:lnTo>
                  <a:lnTo>
                    <a:pt x="508756" y="6722879"/>
                  </a:lnTo>
                  <a:lnTo>
                    <a:pt x="504385" y="6715183"/>
                  </a:lnTo>
                  <a:lnTo>
                    <a:pt x="497394" y="6709797"/>
                  </a:lnTo>
                  <a:lnTo>
                    <a:pt x="489166" y="6707586"/>
                  </a:lnTo>
                  <a:close/>
                </a:path>
                <a:path w="11962130" h="7343775">
                  <a:moveTo>
                    <a:pt x="432238" y="6640290"/>
                  </a:moveTo>
                  <a:lnTo>
                    <a:pt x="423740" y="6640905"/>
                  </a:lnTo>
                  <a:lnTo>
                    <a:pt x="415856" y="6644872"/>
                  </a:lnTo>
                  <a:lnTo>
                    <a:pt x="410129" y="6651587"/>
                  </a:lnTo>
                  <a:lnTo>
                    <a:pt x="407512" y="6659695"/>
                  </a:lnTo>
                  <a:lnTo>
                    <a:pt x="408127" y="6668193"/>
                  </a:lnTo>
                  <a:lnTo>
                    <a:pt x="412121" y="6676111"/>
                  </a:lnTo>
                  <a:lnTo>
                    <a:pt x="418836" y="6681838"/>
                  </a:lnTo>
                  <a:lnTo>
                    <a:pt x="426944" y="6684455"/>
                  </a:lnTo>
                  <a:lnTo>
                    <a:pt x="435442" y="6683841"/>
                  </a:lnTo>
                  <a:lnTo>
                    <a:pt x="443326" y="6679874"/>
                  </a:lnTo>
                  <a:lnTo>
                    <a:pt x="449053" y="6673159"/>
                  </a:lnTo>
                  <a:lnTo>
                    <a:pt x="451666" y="6665046"/>
                  </a:lnTo>
                  <a:lnTo>
                    <a:pt x="451044" y="6656538"/>
                  </a:lnTo>
                  <a:lnTo>
                    <a:pt x="447061" y="6648634"/>
                  </a:lnTo>
                  <a:lnTo>
                    <a:pt x="440346" y="6642907"/>
                  </a:lnTo>
                  <a:lnTo>
                    <a:pt x="432238" y="6640290"/>
                  </a:lnTo>
                  <a:close/>
                </a:path>
                <a:path w="11962130" h="7343775">
                  <a:moveTo>
                    <a:pt x="378571" y="6570263"/>
                  </a:moveTo>
                  <a:lnTo>
                    <a:pt x="370054" y="6570499"/>
                  </a:lnTo>
                  <a:lnTo>
                    <a:pt x="362002" y="6574111"/>
                  </a:lnTo>
                  <a:lnTo>
                    <a:pt x="355981" y="6580564"/>
                  </a:lnTo>
                  <a:lnTo>
                    <a:pt x="353007" y="6588548"/>
                  </a:lnTo>
                  <a:lnTo>
                    <a:pt x="353210" y="6595859"/>
                  </a:lnTo>
                  <a:lnTo>
                    <a:pt x="353243" y="6597065"/>
                  </a:lnTo>
                  <a:lnTo>
                    <a:pt x="356881" y="6605154"/>
                  </a:lnTo>
                  <a:lnTo>
                    <a:pt x="363335" y="6611174"/>
                  </a:lnTo>
                  <a:lnTo>
                    <a:pt x="371319" y="6614149"/>
                  </a:lnTo>
                  <a:lnTo>
                    <a:pt x="379836" y="6613913"/>
                  </a:lnTo>
                  <a:lnTo>
                    <a:pt x="387888" y="6610300"/>
                  </a:lnTo>
                  <a:lnTo>
                    <a:pt x="393908" y="6603847"/>
                  </a:lnTo>
                  <a:lnTo>
                    <a:pt x="396880" y="6595859"/>
                  </a:lnTo>
                  <a:lnTo>
                    <a:pt x="396671" y="6588548"/>
                  </a:lnTo>
                  <a:lnTo>
                    <a:pt x="396636" y="6587331"/>
                  </a:lnTo>
                  <a:lnTo>
                    <a:pt x="393009" y="6579257"/>
                  </a:lnTo>
                  <a:lnTo>
                    <a:pt x="386555" y="6573237"/>
                  </a:lnTo>
                  <a:lnTo>
                    <a:pt x="378571" y="6570263"/>
                  </a:lnTo>
                  <a:close/>
                </a:path>
                <a:path w="11962130" h="7343775">
                  <a:moveTo>
                    <a:pt x="320053" y="6497507"/>
                  </a:moveTo>
                  <a:lnTo>
                    <a:pt x="311825" y="6500699"/>
                  </a:lnTo>
                  <a:lnTo>
                    <a:pt x="305480" y="6506833"/>
                  </a:lnTo>
                  <a:lnTo>
                    <a:pt x="302097" y="6514653"/>
                  </a:lnTo>
                  <a:lnTo>
                    <a:pt x="301894" y="6523171"/>
                  </a:lnTo>
                  <a:lnTo>
                    <a:pt x="305111" y="6531437"/>
                  </a:lnTo>
                  <a:lnTo>
                    <a:pt x="311244" y="6537782"/>
                  </a:lnTo>
                  <a:lnTo>
                    <a:pt x="319064" y="6541165"/>
                  </a:lnTo>
                  <a:lnTo>
                    <a:pt x="327582" y="6541368"/>
                  </a:lnTo>
                  <a:lnTo>
                    <a:pt x="335810" y="6538175"/>
                  </a:lnTo>
                  <a:lnTo>
                    <a:pt x="342155" y="6532041"/>
                  </a:lnTo>
                  <a:lnTo>
                    <a:pt x="345535" y="6524217"/>
                  </a:lnTo>
                  <a:lnTo>
                    <a:pt x="345731" y="6515688"/>
                  </a:lnTo>
                  <a:lnTo>
                    <a:pt x="342525" y="6507439"/>
                  </a:lnTo>
                  <a:lnTo>
                    <a:pt x="336390" y="6501093"/>
                  </a:lnTo>
                  <a:lnTo>
                    <a:pt x="328570" y="6497711"/>
                  </a:lnTo>
                  <a:lnTo>
                    <a:pt x="320053" y="6497507"/>
                  </a:lnTo>
                  <a:close/>
                </a:path>
                <a:path w="11962130" h="7343775">
                  <a:moveTo>
                    <a:pt x="273612" y="6422156"/>
                  </a:moveTo>
                  <a:lnTo>
                    <a:pt x="265243" y="6424957"/>
                  </a:lnTo>
                  <a:lnTo>
                    <a:pt x="258616" y="6430786"/>
                  </a:lnTo>
                  <a:lnTo>
                    <a:pt x="254868" y="6438438"/>
                  </a:lnTo>
                  <a:lnTo>
                    <a:pt x="254264" y="6446937"/>
                  </a:lnTo>
                  <a:lnTo>
                    <a:pt x="257087" y="6455345"/>
                  </a:lnTo>
                  <a:lnTo>
                    <a:pt x="262916" y="6461972"/>
                  </a:lnTo>
                  <a:lnTo>
                    <a:pt x="270568" y="6465719"/>
                  </a:lnTo>
                  <a:lnTo>
                    <a:pt x="279067" y="6466324"/>
                  </a:lnTo>
                  <a:lnTo>
                    <a:pt x="287436" y="6463522"/>
                  </a:lnTo>
                  <a:lnTo>
                    <a:pt x="294063" y="6457693"/>
                  </a:lnTo>
                  <a:lnTo>
                    <a:pt x="297808" y="6450036"/>
                  </a:lnTo>
                  <a:lnTo>
                    <a:pt x="298405" y="6441526"/>
                  </a:lnTo>
                  <a:lnTo>
                    <a:pt x="295591" y="6433135"/>
                  </a:lnTo>
                  <a:lnTo>
                    <a:pt x="289762" y="6426508"/>
                  </a:lnTo>
                  <a:lnTo>
                    <a:pt x="282111" y="6422761"/>
                  </a:lnTo>
                  <a:lnTo>
                    <a:pt x="273612" y="6422156"/>
                  </a:lnTo>
                  <a:close/>
                </a:path>
                <a:path w="11962130" h="7343775">
                  <a:moveTo>
                    <a:pt x="230972" y="6344602"/>
                  </a:moveTo>
                  <a:lnTo>
                    <a:pt x="222478" y="6346997"/>
                  </a:lnTo>
                  <a:lnTo>
                    <a:pt x="215578" y="6352500"/>
                  </a:lnTo>
                  <a:lnTo>
                    <a:pt x="211467" y="6359963"/>
                  </a:lnTo>
                  <a:lnTo>
                    <a:pt x="210454" y="6368422"/>
                  </a:lnTo>
                  <a:lnTo>
                    <a:pt x="212869" y="6376957"/>
                  </a:lnTo>
                  <a:lnTo>
                    <a:pt x="218372" y="6383856"/>
                  </a:lnTo>
                  <a:lnTo>
                    <a:pt x="225835" y="6387968"/>
                  </a:lnTo>
                  <a:lnTo>
                    <a:pt x="234294" y="6388981"/>
                  </a:lnTo>
                  <a:lnTo>
                    <a:pt x="242789" y="6386586"/>
                  </a:lnTo>
                  <a:lnTo>
                    <a:pt x="249688" y="6381082"/>
                  </a:lnTo>
                  <a:lnTo>
                    <a:pt x="253797" y="6373615"/>
                  </a:lnTo>
                  <a:lnTo>
                    <a:pt x="254804" y="6365144"/>
                  </a:lnTo>
                  <a:lnTo>
                    <a:pt x="252397" y="6356626"/>
                  </a:lnTo>
                  <a:lnTo>
                    <a:pt x="246894" y="6349727"/>
                  </a:lnTo>
                  <a:lnTo>
                    <a:pt x="239432" y="6345615"/>
                  </a:lnTo>
                  <a:lnTo>
                    <a:pt x="230972" y="6344602"/>
                  </a:lnTo>
                  <a:close/>
                </a:path>
                <a:path w="11962130" h="7343775">
                  <a:moveTo>
                    <a:pt x="192251" y="6265032"/>
                  </a:moveTo>
                  <a:lnTo>
                    <a:pt x="183649" y="6267004"/>
                  </a:lnTo>
                  <a:lnTo>
                    <a:pt x="176486" y="6272160"/>
                  </a:lnTo>
                  <a:lnTo>
                    <a:pt x="172011" y="6279410"/>
                  </a:lnTo>
                  <a:lnTo>
                    <a:pt x="170582" y="6287810"/>
                  </a:lnTo>
                  <a:lnTo>
                    <a:pt x="172572" y="6296452"/>
                  </a:lnTo>
                  <a:lnTo>
                    <a:pt x="177728" y="6303616"/>
                  </a:lnTo>
                  <a:lnTo>
                    <a:pt x="184978" y="6308091"/>
                  </a:lnTo>
                  <a:lnTo>
                    <a:pt x="193378" y="6309520"/>
                  </a:lnTo>
                  <a:lnTo>
                    <a:pt x="201980" y="6307547"/>
                  </a:lnTo>
                  <a:lnTo>
                    <a:pt x="209143" y="6302391"/>
                  </a:lnTo>
                  <a:lnTo>
                    <a:pt x="213616" y="6295136"/>
                  </a:lnTo>
                  <a:lnTo>
                    <a:pt x="215040" y="6286724"/>
                  </a:lnTo>
                  <a:lnTo>
                    <a:pt x="213056" y="6278098"/>
                  </a:lnTo>
                  <a:lnTo>
                    <a:pt x="207900" y="6270936"/>
                  </a:lnTo>
                  <a:lnTo>
                    <a:pt x="200650" y="6266461"/>
                  </a:lnTo>
                  <a:lnTo>
                    <a:pt x="192251" y="6265032"/>
                  </a:lnTo>
                  <a:close/>
                </a:path>
                <a:path w="11962130" h="7343775">
                  <a:moveTo>
                    <a:pt x="157547" y="6183640"/>
                  </a:moveTo>
                  <a:lnTo>
                    <a:pt x="148856" y="6185176"/>
                  </a:lnTo>
                  <a:lnTo>
                    <a:pt x="141442" y="6189964"/>
                  </a:lnTo>
                  <a:lnTo>
                    <a:pt x="136608" y="6196980"/>
                  </a:lnTo>
                  <a:lnTo>
                    <a:pt x="134757" y="6205296"/>
                  </a:lnTo>
                  <a:lnTo>
                    <a:pt x="136310" y="6214028"/>
                  </a:lnTo>
                  <a:lnTo>
                    <a:pt x="141098" y="6221442"/>
                  </a:lnTo>
                  <a:lnTo>
                    <a:pt x="148113" y="6226277"/>
                  </a:lnTo>
                  <a:lnTo>
                    <a:pt x="156430" y="6228128"/>
                  </a:lnTo>
                  <a:lnTo>
                    <a:pt x="165121" y="6226592"/>
                  </a:lnTo>
                  <a:lnTo>
                    <a:pt x="172535" y="6221804"/>
                  </a:lnTo>
                  <a:lnTo>
                    <a:pt x="177367" y="6214783"/>
                  </a:lnTo>
                  <a:lnTo>
                    <a:pt x="179214" y="6206454"/>
                  </a:lnTo>
                  <a:lnTo>
                    <a:pt x="177667" y="6197739"/>
                  </a:lnTo>
                  <a:lnTo>
                    <a:pt x="172880" y="6190325"/>
                  </a:lnTo>
                  <a:lnTo>
                    <a:pt x="165864" y="6185491"/>
                  </a:lnTo>
                  <a:lnTo>
                    <a:pt x="157547" y="6183640"/>
                  </a:lnTo>
                  <a:close/>
                </a:path>
                <a:path w="11962130" h="7343775">
                  <a:moveTo>
                    <a:pt x="126856" y="6100622"/>
                  </a:moveTo>
                  <a:lnTo>
                    <a:pt x="118103" y="6101748"/>
                  </a:lnTo>
                  <a:lnTo>
                    <a:pt x="110472" y="6106181"/>
                  </a:lnTo>
                  <a:lnTo>
                    <a:pt x="105312" y="6112961"/>
                  </a:lnTo>
                  <a:lnTo>
                    <a:pt x="103071" y="6121181"/>
                  </a:lnTo>
                  <a:lnTo>
                    <a:pt x="104212" y="6129977"/>
                  </a:lnTo>
                  <a:lnTo>
                    <a:pt x="108645" y="6137608"/>
                  </a:lnTo>
                  <a:lnTo>
                    <a:pt x="115425" y="6142767"/>
                  </a:lnTo>
                  <a:lnTo>
                    <a:pt x="123645" y="6145008"/>
                  </a:lnTo>
                  <a:lnTo>
                    <a:pt x="132398" y="6143882"/>
                  </a:lnTo>
                  <a:lnTo>
                    <a:pt x="140029" y="6139448"/>
                  </a:lnTo>
                  <a:lnTo>
                    <a:pt x="145188" y="6132664"/>
                  </a:lnTo>
                  <a:lnTo>
                    <a:pt x="147424" y="6124431"/>
                  </a:lnTo>
                  <a:lnTo>
                    <a:pt x="146291" y="6115653"/>
                  </a:lnTo>
                  <a:lnTo>
                    <a:pt x="141857" y="6108022"/>
                  </a:lnTo>
                  <a:lnTo>
                    <a:pt x="135076" y="6102862"/>
                  </a:lnTo>
                  <a:lnTo>
                    <a:pt x="126856" y="6100622"/>
                  </a:lnTo>
                  <a:close/>
                </a:path>
                <a:path w="11962130" h="7343775">
                  <a:moveTo>
                    <a:pt x="100439" y="6016190"/>
                  </a:moveTo>
                  <a:lnTo>
                    <a:pt x="91639" y="6016859"/>
                  </a:lnTo>
                  <a:lnTo>
                    <a:pt x="83788" y="6020891"/>
                  </a:lnTo>
                  <a:lnTo>
                    <a:pt x="78283" y="6027394"/>
                  </a:lnTo>
                  <a:lnTo>
                    <a:pt x="75619" y="6035487"/>
                  </a:lnTo>
                  <a:lnTo>
                    <a:pt x="76301" y="6044331"/>
                  </a:lnTo>
                  <a:lnTo>
                    <a:pt x="80332" y="6052181"/>
                  </a:lnTo>
                  <a:lnTo>
                    <a:pt x="86836" y="6057686"/>
                  </a:lnTo>
                  <a:lnTo>
                    <a:pt x="94928" y="6060350"/>
                  </a:lnTo>
                  <a:lnTo>
                    <a:pt x="103728" y="6059680"/>
                  </a:lnTo>
                  <a:lnTo>
                    <a:pt x="111579" y="6055648"/>
                  </a:lnTo>
                  <a:lnTo>
                    <a:pt x="117082" y="6049140"/>
                  </a:lnTo>
                  <a:lnTo>
                    <a:pt x="119743" y="6041034"/>
                  </a:lnTo>
                  <a:lnTo>
                    <a:pt x="119066" y="6032209"/>
                  </a:lnTo>
                  <a:lnTo>
                    <a:pt x="115034" y="6024358"/>
                  </a:lnTo>
                  <a:lnTo>
                    <a:pt x="108531" y="6018854"/>
                  </a:lnTo>
                  <a:lnTo>
                    <a:pt x="100439" y="6016190"/>
                  </a:lnTo>
                  <a:close/>
                </a:path>
                <a:path w="11962130" h="7343775">
                  <a:moveTo>
                    <a:pt x="78195" y="5930542"/>
                  </a:moveTo>
                  <a:lnTo>
                    <a:pt x="69373" y="5930778"/>
                  </a:lnTo>
                  <a:lnTo>
                    <a:pt x="61333" y="5934417"/>
                  </a:lnTo>
                  <a:lnTo>
                    <a:pt x="55514" y="5940641"/>
                  </a:lnTo>
                  <a:lnTo>
                    <a:pt x="52454" y="5948593"/>
                  </a:lnTo>
                  <a:lnTo>
                    <a:pt x="52668" y="5956308"/>
                  </a:lnTo>
                  <a:lnTo>
                    <a:pt x="52699" y="5957459"/>
                  </a:lnTo>
                  <a:lnTo>
                    <a:pt x="56339" y="5965499"/>
                  </a:lnTo>
                  <a:lnTo>
                    <a:pt x="62563" y="5971317"/>
                  </a:lnTo>
                  <a:lnTo>
                    <a:pt x="70515" y="5974377"/>
                  </a:lnTo>
                  <a:lnTo>
                    <a:pt x="79338" y="5974142"/>
                  </a:lnTo>
                  <a:lnTo>
                    <a:pt x="87377" y="5970501"/>
                  </a:lnTo>
                  <a:lnTo>
                    <a:pt x="93195" y="5964272"/>
                  </a:lnTo>
                  <a:lnTo>
                    <a:pt x="96252" y="5956308"/>
                  </a:lnTo>
                  <a:lnTo>
                    <a:pt x="96041" y="5948593"/>
                  </a:lnTo>
                  <a:lnTo>
                    <a:pt x="96010" y="5947460"/>
                  </a:lnTo>
                  <a:lnTo>
                    <a:pt x="92371" y="5939420"/>
                  </a:lnTo>
                  <a:lnTo>
                    <a:pt x="86147" y="5933602"/>
                  </a:lnTo>
                  <a:lnTo>
                    <a:pt x="78195" y="5930542"/>
                  </a:lnTo>
                  <a:close/>
                </a:path>
                <a:path w="11962130" h="7343775">
                  <a:moveTo>
                    <a:pt x="51429" y="5843691"/>
                  </a:moveTo>
                  <a:lnTo>
                    <a:pt x="43217" y="5846923"/>
                  </a:lnTo>
                  <a:lnTo>
                    <a:pt x="37094" y="5852848"/>
                  </a:lnTo>
                  <a:lnTo>
                    <a:pt x="33639" y="5860636"/>
                  </a:lnTo>
                  <a:lnTo>
                    <a:pt x="33440" y="5869504"/>
                  </a:lnTo>
                  <a:lnTo>
                    <a:pt x="36671" y="5877716"/>
                  </a:lnTo>
                  <a:lnTo>
                    <a:pt x="42596" y="5883839"/>
                  </a:lnTo>
                  <a:lnTo>
                    <a:pt x="50384" y="5887293"/>
                  </a:lnTo>
                  <a:lnTo>
                    <a:pt x="59208" y="5887500"/>
                  </a:lnTo>
                  <a:lnTo>
                    <a:pt x="67420" y="5884268"/>
                  </a:lnTo>
                  <a:lnTo>
                    <a:pt x="73542" y="5878338"/>
                  </a:lnTo>
                  <a:lnTo>
                    <a:pt x="76995" y="5870537"/>
                  </a:lnTo>
                  <a:lnTo>
                    <a:pt x="77198" y="5861688"/>
                  </a:lnTo>
                  <a:lnTo>
                    <a:pt x="73965" y="5853476"/>
                  </a:lnTo>
                  <a:lnTo>
                    <a:pt x="68041" y="5847353"/>
                  </a:lnTo>
                  <a:lnTo>
                    <a:pt x="60252" y="5843898"/>
                  </a:lnTo>
                  <a:lnTo>
                    <a:pt x="51429" y="5843691"/>
                  </a:lnTo>
                  <a:close/>
                </a:path>
                <a:path w="11962130" h="7343775">
                  <a:moveTo>
                    <a:pt x="37797" y="5755826"/>
                  </a:moveTo>
                  <a:lnTo>
                    <a:pt x="29437" y="5758652"/>
                  </a:lnTo>
                  <a:lnTo>
                    <a:pt x="23030" y="5764269"/>
                  </a:lnTo>
                  <a:lnTo>
                    <a:pt x="19198" y="5771879"/>
                  </a:lnTo>
                  <a:lnTo>
                    <a:pt x="18564" y="5780725"/>
                  </a:lnTo>
                  <a:lnTo>
                    <a:pt x="21390" y="5789086"/>
                  </a:lnTo>
                  <a:lnTo>
                    <a:pt x="27007" y="5795492"/>
                  </a:lnTo>
                  <a:lnTo>
                    <a:pt x="34616" y="5799324"/>
                  </a:lnTo>
                  <a:lnTo>
                    <a:pt x="43418" y="5799964"/>
                  </a:lnTo>
                  <a:lnTo>
                    <a:pt x="51779" y="5797138"/>
                  </a:lnTo>
                  <a:lnTo>
                    <a:pt x="58185" y="5791516"/>
                  </a:lnTo>
                  <a:lnTo>
                    <a:pt x="62016" y="5783893"/>
                  </a:lnTo>
                  <a:lnTo>
                    <a:pt x="62652" y="5775065"/>
                  </a:lnTo>
                  <a:lnTo>
                    <a:pt x="59827" y="5766704"/>
                  </a:lnTo>
                  <a:lnTo>
                    <a:pt x="54210" y="5760298"/>
                  </a:lnTo>
                  <a:lnTo>
                    <a:pt x="46600" y="5756466"/>
                  </a:lnTo>
                  <a:lnTo>
                    <a:pt x="37797" y="5755826"/>
                  </a:lnTo>
                  <a:close/>
                </a:path>
                <a:path w="11962130" h="7343775">
                  <a:moveTo>
                    <a:pt x="28069" y="5667430"/>
                  </a:moveTo>
                  <a:lnTo>
                    <a:pt x="19606" y="5669932"/>
                  </a:lnTo>
                  <a:lnTo>
                    <a:pt x="12988" y="5675298"/>
                  </a:lnTo>
                  <a:lnTo>
                    <a:pt x="8865" y="5682755"/>
                  </a:lnTo>
                  <a:lnTo>
                    <a:pt x="7891" y="5691571"/>
                  </a:lnTo>
                  <a:lnTo>
                    <a:pt x="10392" y="5700034"/>
                  </a:lnTo>
                  <a:lnTo>
                    <a:pt x="15758" y="5706652"/>
                  </a:lnTo>
                  <a:lnTo>
                    <a:pt x="23214" y="5710775"/>
                  </a:lnTo>
                  <a:lnTo>
                    <a:pt x="31986" y="5711753"/>
                  </a:lnTo>
                  <a:lnTo>
                    <a:pt x="40449" y="5709251"/>
                  </a:lnTo>
                  <a:lnTo>
                    <a:pt x="47066" y="5703880"/>
                  </a:lnTo>
                  <a:lnTo>
                    <a:pt x="51188" y="5696410"/>
                  </a:lnTo>
                  <a:lnTo>
                    <a:pt x="52165" y="5687613"/>
                  </a:lnTo>
                  <a:lnTo>
                    <a:pt x="49663" y="5679150"/>
                  </a:lnTo>
                  <a:lnTo>
                    <a:pt x="44297" y="5672532"/>
                  </a:lnTo>
                  <a:lnTo>
                    <a:pt x="36841" y="5668409"/>
                  </a:lnTo>
                  <a:lnTo>
                    <a:pt x="28069" y="5667430"/>
                  </a:lnTo>
                  <a:close/>
                </a:path>
                <a:path w="11962130" h="7343775">
                  <a:moveTo>
                    <a:pt x="23187" y="5578632"/>
                  </a:moveTo>
                  <a:lnTo>
                    <a:pt x="14609" y="5580705"/>
                  </a:lnTo>
                  <a:lnTo>
                    <a:pt x="7730" y="5585732"/>
                  </a:lnTo>
                  <a:lnTo>
                    <a:pt x="3238" y="5592972"/>
                  </a:lnTo>
                  <a:lnTo>
                    <a:pt x="1822" y="5601728"/>
                  </a:lnTo>
                  <a:lnTo>
                    <a:pt x="3895" y="5610307"/>
                  </a:lnTo>
                  <a:lnTo>
                    <a:pt x="8923" y="5617185"/>
                  </a:lnTo>
                  <a:lnTo>
                    <a:pt x="16163" y="5621677"/>
                  </a:lnTo>
                  <a:lnTo>
                    <a:pt x="24874" y="5623095"/>
                  </a:lnTo>
                  <a:lnTo>
                    <a:pt x="33452" y="5621021"/>
                  </a:lnTo>
                  <a:lnTo>
                    <a:pt x="40331" y="5615989"/>
                  </a:lnTo>
                  <a:lnTo>
                    <a:pt x="44822" y="5608735"/>
                  </a:lnTo>
                  <a:lnTo>
                    <a:pt x="46239" y="5599998"/>
                  </a:lnTo>
                  <a:lnTo>
                    <a:pt x="44165" y="5591420"/>
                  </a:lnTo>
                  <a:lnTo>
                    <a:pt x="39138" y="5584541"/>
                  </a:lnTo>
                  <a:lnTo>
                    <a:pt x="31898" y="5580050"/>
                  </a:lnTo>
                  <a:lnTo>
                    <a:pt x="23187" y="5578632"/>
                  </a:lnTo>
                  <a:close/>
                </a:path>
              </a:pathLst>
            </a:custGeom>
            <a:solidFill>
              <a:srgbClr val="130F24">
                <a:alpha val="7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7454443" y="5417022"/>
              <a:ext cx="1497330" cy="254000"/>
            </a:xfrm>
            <a:custGeom>
              <a:avLst/>
              <a:gdLst/>
              <a:ahLst/>
              <a:cxnLst/>
              <a:rect l="l" t="t" r="r" b="b"/>
              <a:pathLst>
                <a:path w="1497329" h="254000">
                  <a:moveTo>
                    <a:pt x="1471921" y="101598"/>
                  </a:moveTo>
                  <a:lnTo>
                    <a:pt x="1461983" y="103594"/>
                  </a:lnTo>
                  <a:lnTo>
                    <a:pt x="1453909" y="109038"/>
                  </a:lnTo>
                  <a:lnTo>
                    <a:pt x="1448466" y="117111"/>
                  </a:lnTo>
                  <a:lnTo>
                    <a:pt x="1446470" y="126998"/>
                  </a:lnTo>
                  <a:lnTo>
                    <a:pt x="1448466" y="136885"/>
                  </a:lnTo>
                  <a:lnTo>
                    <a:pt x="1453909" y="144959"/>
                  </a:lnTo>
                  <a:lnTo>
                    <a:pt x="1461983" y="150402"/>
                  </a:lnTo>
                  <a:lnTo>
                    <a:pt x="1471870" y="152398"/>
                  </a:lnTo>
                  <a:lnTo>
                    <a:pt x="1481806" y="150402"/>
                  </a:lnTo>
                  <a:lnTo>
                    <a:pt x="1489880" y="144959"/>
                  </a:lnTo>
                  <a:lnTo>
                    <a:pt x="1495324" y="136885"/>
                  </a:lnTo>
                  <a:lnTo>
                    <a:pt x="1497321" y="126998"/>
                  </a:lnTo>
                  <a:lnTo>
                    <a:pt x="1495324" y="117111"/>
                  </a:lnTo>
                  <a:lnTo>
                    <a:pt x="1489881" y="109038"/>
                  </a:lnTo>
                  <a:lnTo>
                    <a:pt x="1481807" y="103594"/>
                  </a:lnTo>
                  <a:lnTo>
                    <a:pt x="1471921" y="101598"/>
                  </a:lnTo>
                  <a:close/>
                </a:path>
                <a:path w="1497329" h="254000">
                  <a:moveTo>
                    <a:pt x="1370270" y="101598"/>
                  </a:moveTo>
                  <a:lnTo>
                    <a:pt x="1360332" y="103594"/>
                  </a:lnTo>
                  <a:lnTo>
                    <a:pt x="1352258" y="109038"/>
                  </a:lnTo>
                  <a:lnTo>
                    <a:pt x="1346815" y="117111"/>
                  </a:lnTo>
                  <a:lnTo>
                    <a:pt x="1344819" y="126998"/>
                  </a:lnTo>
                  <a:lnTo>
                    <a:pt x="1346815" y="136885"/>
                  </a:lnTo>
                  <a:lnTo>
                    <a:pt x="1352258" y="144959"/>
                  </a:lnTo>
                  <a:lnTo>
                    <a:pt x="1360332" y="150402"/>
                  </a:lnTo>
                  <a:lnTo>
                    <a:pt x="1370219" y="152398"/>
                  </a:lnTo>
                  <a:lnTo>
                    <a:pt x="1380156" y="150402"/>
                  </a:lnTo>
                  <a:lnTo>
                    <a:pt x="1388230" y="144959"/>
                  </a:lnTo>
                  <a:lnTo>
                    <a:pt x="1393674" y="136885"/>
                  </a:lnTo>
                  <a:lnTo>
                    <a:pt x="1395670" y="126998"/>
                  </a:lnTo>
                  <a:lnTo>
                    <a:pt x="1393674" y="117111"/>
                  </a:lnTo>
                  <a:lnTo>
                    <a:pt x="1388230" y="109038"/>
                  </a:lnTo>
                  <a:lnTo>
                    <a:pt x="1380156" y="103594"/>
                  </a:lnTo>
                  <a:lnTo>
                    <a:pt x="1370270" y="101598"/>
                  </a:lnTo>
                  <a:close/>
                </a:path>
                <a:path w="1497329" h="254000">
                  <a:moveTo>
                    <a:pt x="1268619" y="101598"/>
                  </a:moveTo>
                  <a:lnTo>
                    <a:pt x="1258681" y="103594"/>
                  </a:lnTo>
                  <a:lnTo>
                    <a:pt x="1250608" y="109038"/>
                  </a:lnTo>
                  <a:lnTo>
                    <a:pt x="1245164" y="117111"/>
                  </a:lnTo>
                  <a:lnTo>
                    <a:pt x="1243168" y="126998"/>
                  </a:lnTo>
                  <a:lnTo>
                    <a:pt x="1245164" y="136885"/>
                  </a:lnTo>
                  <a:lnTo>
                    <a:pt x="1250608" y="144959"/>
                  </a:lnTo>
                  <a:lnTo>
                    <a:pt x="1258681" y="150402"/>
                  </a:lnTo>
                  <a:lnTo>
                    <a:pt x="1268568" y="152398"/>
                  </a:lnTo>
                  <a:lnTo>
                    <a:pt x="1278505" y="150402"/>
                  </a:lnTo>
                  <a:lnTo>
                    <a:pt x="1286579" y="144959"/>
                  </a:lnTo>
                  <a:lnTo>
                    <a:pt x="1292023" y="136885"/>
                  </a:lnTo>
                  <a:lnTo>
                    <a:pt x="1294019" y="126998"/>
                  </a:lnTo>
                  <a:lnTo>
                    <a:pt x="1292023" y="117111"/>
                  </a:lnTo>
                  <a:lnTo>
                    <a:pt x="1286579" y="109038"/>
                  </a:lnTo>
                  <a:lnTo>
                    <a:pt x="1278505" y="103594"/>
                  </a:lnTo>
                  <a:lnTo>
                    <a:pt x="1268619" y="101598"/>
                  </a:lnTo>
                  <a:close/>
                </a:path>
                <a:path w="1497329" h="254000">
                  <a:moveTo>
                    <a:pt x="1166968" y="101598"/>
                  </a:moveTo>
                  <a:lnTo>
                    <a:pt x="1157030" y="103594"/>
                  </a:lnTo>
                  <a:lnTo>
                    <a:pt x="1148957" y="109038"/>
                  </a:lnTo>
                  <a:lnTo>
                    <a:pt x="1143513" y="117111"/>
                  </a:lnTo>
                  <a:lnTo>
                    <a:pt x="1141517" y="126998"/>
                  </a:lnTo>
                  <a:lnTo>
                    <a:pt x="1143513" y="136885"/>
                  </a:lnTo>
                  <a:lnTo>
                    <a:pt x="1148957" y="144959"/>
                  </a:lnTo>
                  <a:lnTo>
                    <a:pt x="1157030" y="150402"/>
                  </a:lnTo>
                  <a:lnTo>
                    <a:pt x="1166917" y="152398"/>
                  </a:lnTo>
                  <a:lnTo>
                    <a:pt x="1176855" y="150402"/>
                  </a:lnTo>
                  <a:lnTo>
                    <a:pt x="1184928" y="144959"/>
                  </a:lnTo>
                  <a:lnTo>
                    <a:pt x="1190372" y="136885"/>
                  </a:lnTo>
                  <a:lnTo>
                    <a:pt x="1192368" y="126998"/>
                  </a:lnTo>
                  <a:lnTo>
                    <a:pt x="1190372" y="117111"/>
                  </a:lnTo>
                  <a:lnTo>
                    <a:pt x="1184928" y="109038"/>
                  </a:lnTo>
                  <a:lnTo>
                    <a:pt x="1176855" y="103594"/>
                  </a:lnTo>
                  <a:lnTo>
                    <a:pt x="1166968" y="101598"/>
                  </a:lnTo>
                  <a:close/>
                </a:path>
                <a:path w="1497329" h="254000">
                  <a:moveTo>
                    <a:pt x="1065317" y="101598"/>
                  </a:moveTo>
                  <a:lnTo>
                    <a:pt x="1055380" y="103594"/>
                  </a:lnTo>
                  <a:lnTo>
                    <a:pt x="1047306" y="109038"/>
                  </a:lnTo>
                  <a:lnTo>
                    <a:pt x="1041863" y="117111"/>
                  </a:lnTo>
                  <a:lnTo>
                    <a:pt x="1039867" y="126998"/>
                  </a:lnTo>
                  <a:lnTo>
                    <a:pt x="1041863" y="136885"/>
                  </a:lnTo>
                  <a:lnTo>
                    <a:pt x="1047306" y="144959"/>
                  </a:lnTo>
                  <a:lnTo>
                    <a:pt x="1055380" y="150402"/>
                  </a:lnTo>
                  <a:lnTo>
                    <a:pt x="1065267" y="152398"/>
                  </a:lnTo>
                  <a:lnTo>
                    <a:pt x="1075204" y="150402"/>
                  </a:lnTo>
                  <a:lnTo>
                    <a:pt x="1083278" y="144959"/>
                  </a:lnTo>
                  <a:lnTo>
                    <a:pt x="1088721" y="136885"/>
                  </a:lnTo>
                  <a:lnTo>
                    <a:pt x="1090717" y="126998"/>
                  </a:lnTo>
                  <a:lnTo>
                    <a:pt x="1088721" y="117111"/>
                  </a:lnTo>
                  <a:lnTo>
                    <a:pt x="1083278" y="109038"/>
                  </a:lnTo>
                  <a:lnTo>
                    <a:pt x="1075204" y="103594"/>
                  </a:lnTo>
                  <a:lnTo>
                    <a:pt x="1065317" y="101598"/>
                  </a:lnTo>
                  <a:close/>
                </a:path>
                <a:path w="1497329" h="254000">
                  <a:moveTo>
                    <a:pt x="963667" y="101598"/>
                  </a:moveTo>
                  <a:lnTo>
                    <a:pt x="953729" y="103594"/>
                  </a:lnTo>
                  <a:lnTo>
                    <a:pt x="945655" y="109038"/>
                  </a:lnTo>
                  <a:lnTo>
                    <a:pt x="940212" y="117111"/>
                  </a:lnTo>
                  <a:lnTo>
                    <a:pt x="938216" y="126998"/>
                  </a:lnTo>
                  <a:lnTo>
                    <a:pt x="940212" y="136885"/>
                  </a:lnTo>
                  <a:lnTo>
                    <a:pt x="945655" y="144959"/>
                  </a:lnTo>
                  <a:lnTo>
                    <a:pt x="953729" y="150402"/>
                  </a:lnTo>
                  <a:lnTo>
                    <a:pt x="963616" y="152398"/>
                  </a:lnTo>
                  <a:lnTo>
                    <a:pt x="973553" y="150402"/>
                  </a:lnTo>
                  <a:lnTo>
                    <a:pt x="981627" y="144959"/>
                  </a:lnTo>
                  <a:lnTo>
                    <a:pt x="987070" y="136885"/>
                  </a:lnTo>
                  <a:lnTo>
                    <a:pt x="989067" y="126998"/>
                  </a:lnTo>
                  <a:lnTo>
                    <a:pt x="987070" y="117111"/>
                  </a:lnTo>
                  <a:lnTo>
                    <a:pt x="981627" y="109038"/>
                  </a:lnTo>
                  <a:lnTo>
                    <a:pt x="973553" y="103594"/>
                  </a:lnTo>
                  <a:lnTo>
                    <a:pt x="963667" y="101598"/>
                  </a:lnTo>
                  <a:close/>
                </a:path>
                <a:path w="1497329" h="254000">
                  <a:moveTo>
                    <a:pt x="862016" y="101598"/>
                  </a:moveTo>
                  <a:lnTo>
                    <a:pt x="852078" y="103594"/>
                  </a:lnTo>
                  <a:lnTo>
                    <a:pt x="844004" y="109038"/>
                  </a:lnTo>
                  <a:lnTo>
                    <a:pt x="838561" y="117111"/>
                  </a:lnTo>
                  <a:lnTo>
                    <a:pt x="836565" y="126998"/>
                  </a:lnTo>
                  <a:lnTo>
                    <a:pt x="838561" y="136885"/>
                  </a:lnTo>
                  <a:lnTo>
                    <a:pt x="844004" y="144959"/>
                  </a:lnTo>
                  <a:lnTo>
                    <a:pt x="852078" y="150402"/>
                  </a:lnTo>
                  <a:lnTo>
                    <a:pt x="861965" y="152398"/>
                  </a:lnTo>
                  <a:lnTo>
                    <a:pt x="871902" y="150402"/>
                  </a:lnTo>
                  <a:lnTo>
                    <a:pt x="879976" y="144959"/>
                  </a:lnTo>
                  <a:lnTo>
                    <a:pt x="885420" y="136885"/>
                  </a:lnTo>
                  <a:lnTo>
                    <a:pt x="887416" y="126998"/>
                  </a:lnTo>
                  <a:lnTo>
                    <a:pt x="885420" y="117111"/>
                  </a:lnTo>
                  <a:lnTo>
                    <a:pt x="879976" y="109038"/>
                  </a:lnTo>
                  <a:lnTo>
                    <a:pt x="871902" y="103594"/>
                  </a:lnTo>
                  <a:lnTo>
                    <a:pt x="862016" y="101598"/>
                  </a:lnTo>
                  <a:close/>
                </a:path>
                <a:path w="1497329" h="254000">
                  <a:moveTo>
                    <a:pt x="760365" y="101598"/>
                  </a:moveTo>
                  <a:lnTo>
                    <a:pt x="750427" y="103594"/>
                  </a:lnTo>
                  <a:lnTo>
                    <a:pt x="742354" y="109038"/>
                  </a:lnTo>
                  <a:lnTo>
                    <a:pt x="736910" y="117112"/>
                  </a:lnTo>
                  <a:lnTo>
                    <a:pt x="734914" y="126998"/>
                  </a:lnTo>
                  <a:lnTo>
                    <a:pt x="736910" y="136885"/>
                  </a:lnTo>
                  <a:lnTo>
                    <a:pt x="742354" y="144959"/>
                  </a:lnTo>
                  <a:lnTo>
                    <a:pt x="750427" y="150402"/>
                  </a:lnTo>
                  <a:lnTo>
                    <a:pt x="760314" y="152398"/>
                  </a:lnTo>
                  <a:lnTo>
                    <a:pt x="770251" y="150402"/>
                  </a:lnTo>
                  <a:lnTo>
                    <a:pt x="778325" y="144959"/>
                  </a:lnTo>
                  <a:lnTo>
                    <a:pt x="783769" y="136885"/>
                  </a:lnTo>
                  <a:lnTo>
                    <a:pt x="785765" y="126998"/>
                  </a:lnTo>
                  <a:lnTo>
                    <a:pt x="783769" y="117112"/>
                  </a:lnTo>
                  <a:lnTo>
                    <a:pt x="778326" y="109038"/>
                  </a:lnTo>
                  <a:lnTo>
                    <a:pt x="770252" y="103594"/>
                  </a:lnTo>
                  <a:lnTo>
                    <a:pt x="760365" y="101598"/>
                  </a:lnTo>
                  <a:close/>
                </a:path>
                <a:path w="1497329" h="254000">
                  <a:moveTo>
                    <a:pt x="658714" y="101598"/>
                  </a:moveTo>
                  <a:lnTo>
                    <a:pt x="648776" y="103594"/>
                  </a:lnTo>
                  <a:lnTo>
                    <a:pt x="640703" y="109038"/>
                  </a:lnTo>
                  <a:lnTo>
                    <a:pt x="635259" y="117112"/>
                  </a:lnTo>
                  <a:lnTo>
                    <a:pt x="633263" y="126998"/>
                  </a:lnTo>
                  <a:lnTo>
                    <a:pt x="635259" y="136885"/>
                  </a:lnTo>
                  <a:lnTo>
                    <a:pt x="640703" y="144959"/>
                  </a:lnTo>
                  <a:lnTo>
                    <a:pt x="648776" y="150402"/>
                  </a:lnTo>
                  <a:lnTo>
                    <a:pt x="658663" y="152398"/>
                  </a:lnTo>
                  <a:lnTo>
                    <a:pt x="668601" y="150402"/>
                  </a:lnTo>
                  <a:lnTo>
                    <a:pt x="676674" y="144959"/>
                  </a:lnTo>
                  <a:lnTo>
                    <a:pt x="682118" y="136885"/>
                  </a:lnTo>
                  <a:lnTo>
                    <a:pt x="684114" y="126998"/>
                  </a:lnTo>
                  <a:lnTo>
                    <a:pt x="682118" y="117112"/>
                  </a:lnTo>
                  <a:lnTo>
                    <a:pt x="676674" y="109038"/>
                  </a:lnTo>
                  <a:lnTo>
                    <a:pt x="668601" y="103594"/>
                  </a:lnTo>
                  <a:lnTo>
                    <a:pt x="658714" y="101598"/>
                  </a:lnTo>
                  <a:close/>
                </a:path>
                <a:path w="1497329" h="254000">
                  <a:moveTo>
                    <a:pt x="557063" y="101598"/>
                  </a:moveTo>
                  <a:lnTo>
                    <a:pt x="547126" y="103594"/>
                  </a:lnTo>
                  <a:lnTo>
                    <a:pt x="539052" y="109038"/>
                  </a:lnTo>
                  <a:lnTo>
                    <a:pt x="533609" y="117112"/>
                  </a:lnTo>
                  <a:lnTo>
                    <a:pt x="531613" y="126998"/>
                  </a:lnTo>
                  <a:lnTo>
                    <a:pt x="533609" y="136885"/>
                  </a:lnTo>
                  <a:lnTo>
                    <a:pt x="539052" y="144959"/>
                  </a:lnTo>
                  <a:lnTo>
                    <a:pt x="547126" y="150402"/>
                  </a:lnTo>
                  <a:lnTo>
                    <a:pt x="557013" y="152398"/>
                  </a:lnTo>
                  <a:lnTo>
                    <a:pt x="566950" y="150402"/>
                  </a:lnTo>
                  <a:lnTo>
                    <a:pt x="575024" y="144959"/>
                  </a:lnTo>
                  <a:lnTo>
                    <a:pt x="580467" y="136885"/>
                  </a:lnTo>
                  <a:lnTo>
                    <a:pt x="582463" y="126998"/>
                  </a:lnTo>
                  <a:lnTo>
                    <a:pt x="580467" y="117112"/>
                  </a:lnTo>
                  <a:lnTo>
                    <a:pt x="575024" y="109038"/>
                  </a:lnTo>
                  <a:lnTo>
                    <a:pt x="566950" y="103594"/>
                  </a:lnTo>
                  <a:lnTo>
                    <a:pt x="557063" y="101598"/>
                  </a:lnTo>
                  <a:close/>
                </a:path>
                <a:path w="1497329" h="254000">
                  <a:moveTo>
                    <a:pt x="455413" y="101598"/>
                  </a:moveTo>
                  <a:lnTo>
                    <a:pt x="445475" y="103594"/>
                  </a:lnTo>
                  <a:lnTo>
                    <a:pt x="437401" y="109038"/>
                  </a:lnTo>
                  <a:lnTo>
                    <a:pt x="431958" y="117112"/>
                  </a:lnTo>
                  <a:lnTo>
                    <a:pt x="429962" y="126998"/>
                  </a:lnTo>
                  <a:lnTo>
                    <a:pt x="431958" y="136885"/>
                  </a:lnTo>
                  <a:lnTo>
                    <a:pt x="437401" y="144959"/>
                  </a:lnTo>
                  <a:lnTo>
                    <a:pt x="445475" y="150402"/>
                  </a:lnTo>
                  <a:lnTo>
                    <a:pt x="455362" y="152398"/>
                  </a:lnTo>
                  <a:lnTo>
                    <a:pt x="465299" y="150402"/>
                  </a:lnTo>
                  <a:lnTo>
                    <a:pt x="473373" y="144959"/>
                  </a:lnTo>
                  <a:lnTo>
                    <a:pt x="478816" y="136885"/>
                  </a:lnTo>
                  <a:lnTo>
                    <a:pt x="480813" y="126998"/>
                  </a:lnTo>
                  <a:lnTo>
                    <a:pt x="478816" y="117112"/>
                  </a:lnTo>
                  <a:lnTo>
                    <a:pt x="473373" y="109038"/>
                  </a:lnTo>
                  <a:lnTo>
                    <a:pt x="465299" y="103594"/>
                  </a:lnTo>
                  <a:lnTo>
                    <a:pt x="455413" y="101598"/>
                  </a:lnTo>
                  <a:close/>
                </a:path>
                <a:path w="1497329" h="254000">
                  <a:moveTo>
                    <a:pt x="353762" y="101598"/>
                  </a:moveTo>
                  <a:lnTo>
                    <a:pt x="343824" y="103594"/>
                  </a:lnTo>
                  <a:lnTo>
                    <a:pt x="335750" y="109038"/>
                  </a:lnTo>
                  <a:lnTo>
                    <a:pt x="330307" y="117112"/>
                  </a:lnTo>
                  <a:lnTo>
                    <a:pt x="328311" y="126998"/>
                  </a:lnTo>
                  <a:lnTo>
                    <a:pt x="330307" y="136885"/>
                  </a:lnTo>
                  <a:lnTo>
                    <a:pt x="335750" y="144959"/>
                  </a:lnTo>
                  <a:lnTo>
                    <a:pt x="343824" y="150402"/>
                  </a:lnTo>
                  <a:lnTo>
                    <a:pt x="353711" y="152398"/>
                  </a:lnTo>
                  <a:lnTo>
                    <a:pt x="363648" y="150402"/>
                  </a:lnTo>
                  <a:lnTo>
                    <a:pt x="371722" y="144959"/>
                  </a:lnTo>
                  <a:lnTo>
                    <a:pt x="377166" y="136885"/>
                  </a:lnTo>
                  <a:lnTo>
                    <a:pt x="379162" y="126998"/>
                  </a:lnTo>
                  <a:lnTo>
                    <a:pt x="377166" y="117112"/>
                  </a:lnTo>
                  <a:lnTo>
                    <a:pt x="371722" y="109038"/>
                  </a:lnTo>
                  <a:lnTo>
                    <a:pt x="363648" y="103594"/>
                  </a:lnTo>
                  <a:lnTo>
                    <a:pt x="353762" y="101598"/>
                  </a:lnTo>
                  <a:close/>
                </a:path>
                <a:path w="1497329" h="254000">
                  <a:moveTo>
                    <a:pt x="252111" y="101598"/>
                  </a:moveTo>
                  <a:lnTo>
                    <a:pt x="242173" y="103594"/>
                  </a:lnTo>
                  <a:lnTo>
                    <a:pt x="234100" y="109038"/>
                  </a:lnTo>
                  <a:lnTo>
                    <a:pt x="228656" y="117112"/>
                  </a:lnTo>
                  <a:lnTo>
                    <a:pt x="226660" y="126998"/>
                  </a:lnTo>
                  <a:lnTo>
                    <a:pt x="228656" y="136885"/>
                  </a:lnTo>
                  <a:lnTo>
                    <a:pt x="234100" y="144959"/>
                  </a:lnTo>
                  <a:lnTo>
                    <a:pt x="242173" y="150402"/>
                  </a:lnTo>
                  <a:lnTo>
                    <a:pt x="252060" y="152398"/>
                  </a:lnTo>
                  <a:lnTo>
                    <a:pt x="261997" y="150402"/>
                  </a:lnTo>
                  <a:lnTo>
                    <a:pt x="270071" y="144959"/>
                  </a:lnTo>
                  <a:lnTo>
                    <a:pt x="275515" y="136885"/>
                  </a:lnTo>
                  <a:lnTo>
                    <a:pt x="277511" y="126998"/>
                  </a:lnTo>
                  <a:lnTo>
                    <a:pt x="275515" y="117112"/>
                  </a:lnTo>
                  <a:lnTo>
                    <a:pt x="270071" y="109038"/>
                  </a:lnTo>
                  <a:lnTo>
                    <a:pt x="261997" y="103594"/>
                  </a:lnTo>
                  <a:lnTo>
                    <a:pt x="252111" y="101598"/>
                  </a:lnTo>
                  <a:close/>
                </a:path>
                <a:path w="1497329" h="254000">
                  <a:moveTo>
                    <a:pt x="152400" y="0"/>
                  </a:moveTo>
                  <a:lnTo>
                    <a:pt x="0" y="127000"/>
                  </a:lnTo>
                  <a:lnTo>
                    <a:pt x="152400" y="254000"/>
                  </a:lnTo>
                  <a:lnTo>
                    <a:pt x="152400" y="152400"/>
                  </a:lnTo>
                  <a:lnTo>
                    <a:pt x="150409" y="152400"/>
                  </a:lnTo>
                  <a:lnTo>
                    <a:pt x="140522" y="150403"/>
                  </a:lnTo>
                  <a:lnTo>
                    <a:pt x="132449" y="144960"/>
                  </a:lnTo>
                  <a:lnTo>
                    <a:pt x="127005" y="136886"/>
                  </a:lnTo>
                  <a:lnTo>
                    <a:pt x="125009" y="127000"/>
                  </a:lnTo>
                  <a:lnTo>
                    <a:pt x="127005" y="117113"/>
                  </a:lnTo>
                  <a:lnTo>
                    <a:pt x="132449" y="109039"/>
                  </a:lnTo>
                  <a:lnTo>
                    <a:pt x="140522" y="103596"/>
                  </a:lnTo>
                  <a:lnTo>
                    <a:pt x="150460" y="101600"/>
                  </a:lnTo>
                  <a:lnTo>
                    <a:pt x="152400" y="101600"/>
                  </a:lnTo>
                  <a:lnTo>
                    <a:pt x="152400" y="0"/>
                  </a:lnTo>
                  <a:close/>
                </a:path>
                <a:path w="1497329" h="254000">
                  <a:moveTo>
                    <a:pt x="150460" y="101600"/>
                  </a:moveTo>
                  <a:lnTo>
                    <a:pt x="140522" y="103596"/>
                  </a:lnTo>
                  <a:lnTo>
                    <a:pt x="132449" y="109039"/>
                  </a:lnTo>
                  <a:lnTo>
                    <a:pt x="127005" y="117113"/>
                  </a:lnTo>
                  <a:lnTo>
                    <a:pt x="125009" y="127000"/>
                  </a:lnTo>
                  <a:lnTo>
                    <a:pt x="127005" y="136886"/>
                  </a:lnTo>
                  <a:lnTo>
                    <a:pt x="132449" y="144960"/>
                  </a:lnTo>
                  <a:lnTo>
                    <a:pt x="140522" y="150403"/>
                  </a:lnTo>
                  <a:lnTo>
                    <a:pt x="150409" y="152400"/>
                  </a:lnTo>
                  <a:lnTo>
                    <a:pt x="152400" y="152000"/>
                  </a:lnTo>
                  <a:lnTo>
                    <a:pt x="152400" y="101991"/>
                  </a:lnTo>
                  <a:lnTo>
                    <a:pt x="150460" y="101600"/>
                  </a:lnTo>
                  <a:close/>
                </a:path>
                <a:path w="1497329" h="254000">
                  <a:moveTo>
                    <a:pt x="152400" y="152000"/>
                  </a:moveTo>
                  <a:lnTo>
                    <a:pt x="150409" y="152400"/>
                  </a:lnTo>
                  <a:lnTo>
                    <a:pt x="152400" y="152400"/>
                  </a:lnTo>
                  <a:lnTo>
                    <a:pt x="152400" y="152000"/>
                  </a:lnTo>
                  <a:close/>
                </a:path>
                <a:path w="1497329" h="254000">
                  <a:moveTo>
                    <a:pt x="152400" y="101991"/>
                  </a:moveTo>
                  <a:lnTo>
                    <a:pt x="152400" y="152000"/>
                  </a:lnTo>
                  <a:lnTo>
                    <a:pt x="160347" y="150403"/>
                  </a:lnTo>
                  <a:lnTo>
                    <a:pt x="168420" y="144960"/>
                  </a:lnTo>
                  <a:lnTo>
                    <a:pt x="173864" y="136886"/>
                  </a:lnTo>
                  <a:lnTo>
                    <a:pt x="175860" y="127000"/>
                  </a:lnTo>
                  <a:lnTo>
                    <a:pt x="173864" y="117113"/>
                  </a:lnTo>
                  <a:lnTo>
                    <a:pt x="168420" y="109039"/>
                  </a:lnTo>
                  <a:lnTo>
                    <a:pt x="160347" y="103596"/>
                  </a:lnTo>
                  <a:lnTo>
                    <a:pt x="152400" y="101991"/>
                  </a:lnTo>
                  <a:close/>
                </a:path>
                <a:path w="1497329" h="254000">
                  <a:moveTo>
                    <a:pt x="152400" y="101600"/>
                  </a:moveTo>
                  <a:lnTo>
                    <a:pt x="150460" y="101600"/>
                  </a:lnTo>
                  <a:lnTo>
                    <a:pt x="152400" y="101991"/>
                  </a:lnTo>
                  <a:lnTo>
                    <a:pt x="152400" y="101600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53590" y="5261968"/>
              <a:ext cx="584128" cy="542776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9005229" y="4705363"/>
              <a:ext cx="50800" cy="864235"/>
            </a:xfrm>
            <a:custGeom>
              <a:avLst/>
              <a:gdLst/>
              <a:ahLst/>
              <a:cxnLst/>
              <a:rect l="l" t="t" r="r" b="b"/>
              <a:pathLst>
                <a:path w="50800" h="864235">
                  <a:moveTo>
                    <a:pt x="25389" y="813206"/>
                  </a:moveTo>
                  <a:lnTo>
                    <a:pt x="15502" y="815202"/>
                  </a:lnTo>
                  <a:lnTo>
                    <a:pt x="7429" y="820645"/>
                  </a:lnTo>
                  <a:lnTo>
                    <a:pt x="1985" y="828719"/>
                  </a:lnTo>
                  <a:lnTo>
                    <a:pt x="0" y="838657"/>
                  </a:lnTo>
                  <a:lnTo>
                    <a:pt x="1986" y="848544"/>
                  </a:lnTo>
                  <a:lnTo>
                    <a:pt x="7429" y="856617"/>
                  </a:lnTo>
                  <a:lnTo>
                    <a:pt x="15503" y="862061"/>
                  </a:lnTo>
                  <a:lnTo>
                    <a:pt x="25389" y="864057"/>
                  </a:lnTo>
                  <a:lnTo>
                    <a:pt x="35276" y="862061"/>
                  </a:lnTo>
                  <a:lnTo>
                    <a:pt x="43350" y="856617"/>
                  </a:lnTo>
                  <a:lnTo>
                    <a:pt x="48793" y="848544"/>
                  </a:lnTo>
                  <a:lnTo>
                    <a:pt x="50789" y="838657"/>
                  </a:lnTo>
                  <a:lnTo>
                    <a:pt x="48793" y="828719"/>
                  </a:lnTo>
                  <a:lnTo>
                    <a:pt x="43350" y="820645"/>
                  </a:lnTo>
                  <a:lnTo>
                    <a:pt x="35276" y="815202"/>
                  </a:lnTo>
                  <a:lnTo>
                    <a:pt x="25389" y="813206"/>
                  </a:lnTo>
                  <a:close/>
                </a:path>
                <a:path w="50800" h="864235">
                  <a:moveTo>
                    <a:pt x="25389" y="711555"/>
                  </a:moveTo>
                  <a:lnTo>
                    <a:pt x="15502" y="713551"/>
                  </a:lnTo>
                  <a:lnTo>
                    <a:pt x="7429" y="718994"/>
                  </a:lnTo>
                  <a:lnTo>
                    <a:pt x="1985" y="727068"/>
                  </a:lnTo>
                  <a:lnTo>
                    <a:pt x="0" y="737006"/>
                  </a:lnTo>
                  <a:lnTo>
                    <a:pt x="1986" y="746893"/>
                  </a:lnTo>
                  <a:lnTo>
                    <a:pt x="7429" y="754967"/>
                  </a:lnTo>
                  <a:lnTo>
                    <a:pt x="15503" y="760410"/>
                  </a:lnTo>
                  <a:lnTo>
                    <a:pt x="25389" y="762406"/>
                  </a:lnTo>
                  <a:lnTo>
                    <a:pt x="35276" y="760410"/>
                  </a:lnTo>
                  <a:lnTo>
                    <a:pt x="43350" y="754967"/>
                  </a:lnTo>
                  <a:lnTo>
                    <a:pt x="48793" y="746893"/>
                  </a:lnTo>
                  <a:lnTo>
                    <a:pt x="50789" y="737006"/>
                  </a:lnTo>
                  <a:lnTo>
                    <a:pt x="48793" y="727068"/>
                  </a:lnTo>
                  <a:lnTo>
                    <a:pt x="43350" y="718994"/>
                  </a:lnTo>
                  <a:lnTo>
                    <a:pt x="35276" y="713551"/>
                  </a:lnTo>
                  <a:lnTo>
                    <a:pt x="25389" y="711555"/>
                  </a:lnTo>
                  <a:close/>
                </a:path>
                <a:path w="50800" h="864235">
                  <a:moveTo>
                    <a:pt x="25389" y="609904"/>
                  </a:moveTo>
                  <a:lnTo>
                    <a:pt x="15503" y="611900"/>
                  </a:lnTo>
                  <a:lnTo>
                    <a:pt x="7429" y="617344"/>
                  </a:lnTo>
                  <a:lnTo>
                    <a:pt x="1985" y="625417"/>
                  </a:lnTo>
                  <a:lnTo>
                    <a:pt x="0" y="635355"/>
                  </a:lnTo>
                  <a:lnTo>
                    <a:pt x="1986" y="645242"/>
                  </a:lnTo>
                  <a:lnTo>
                    <a:pt x="7430" y="653316"/>
                  </a:lnTo>
                  <a:lnTo>
                    <a:pt x="15504" y="658759"/>
                  </a:lnTo>
                  <a:lnTo>
                    <a:pt x="25389" y="660755"/>
                  </a:lnTo>
                  <a:lnTo>
                    <a:pt x="35276" y="658759"/>
                  </a:lnTo>
                  <a:lnTo>
                    <a:pt x="43350" y="653316"/>
                  </a:lnTo>
                  <a:lnTo>
                    <a:pt x="48793" y="645242"/>
                  </a:lnTo>
                  <a:lnTo>
                    <a:pt x="50789" y="635355"/>
                  </a:lnTo>
                  <a:lnTo>
                    <a:pt x="48793" y="625417"/>
                  </a:lnTo>
                  <a:lnTo>
                    <a:pt x="43350" y="617344"/>
                  </a:lnTo>
                  <a:lnTo>
                    <a:pt x="35276" y="611900"/>
                  </a:lnTo>
                  <a:lnTo>
                    <a:pt x="25389" y="609904"/>
                  </a:lnTo>
                  <a:close/>
                </a:path>
                <a:path w="50800" h="864235">
                  <a:moveTo>
                    <a:pt x="25389" y="508253"/>
                  </a:moveTo>
                  <a:lnTo>
                    <a:pt x="15503" y="510250"/>
                  </a:lnTo>
                  <a:lnTo>
                    <a:pt x="7429" y="515693"/>
                  </a:lnTo>
                  <a:lnTo>
                    <a:pt x="1985" y="523767"/>
                  </a:lnTo>
                  <a:lnTo>
                    <a:pt x="0" y="533704"/>
                  </a:lnTo>
                  <a:lnTo>
                    <a:pt x="1986" y="543591"/>
                  </a:lnTo>
                  <a:lnTo>
                    <a:pt x="7430" y="551665"/>
                  </a:lnTo>
                  <a:lnTo>
                    <a:pt x="15504" y="557108"/>
                  </a:lnTo>
                  <a:lnTo>
                    <a:pt x="25389" y="559104"/>
                  </a:lnTo>
                  <a:lnTo>
                    <a:pt x="35276" y="557108"/>
                  </a:lnTo>
                  <a:lnTo>
                    <a:pt x="43350" y="551665"/>
                  </a:lnTo>
                  <a:lnTo>
                    <a:pt x="48793" y="543591"/>
                  </a:lnTo>
                  <a:lnTo>
                    <a:pt x="50789" y="533704"/>
                  </a:lnTo>
                  <a:lnTo>
                    <a:pt x="48793" y="523767"/>
                  </a:lnTo>
                  <a:lnTo>
                    <a:pt x="43350" y="515693"/>
                  </a:lnTo>
                  <a:lnTo>
                    <a:pt x="35276" y="510250"/>
                  </a:lnTo>
                  <a:lnTo>
                    <a:pt x="25389" y="508253"/>
                  </a:lnTo>
                  <a:close/>
                </a:path>
                <a:path w="50800" h="864235">
                  <a:moveTo>
                    <a:pt x="25389" y="406603"/>
                  </a:moveTo>
                  <a:lnTo>
                    <a:pt x="15503" y="408599"/>
                  </a:lnTo>
                  <a:lnTo>
                    <a:pt x="7429" y="414042"/>
                  </a:lnTo>
                  <a:lnTo>
                    <a:pt x="1985" y="422116"/>
                  </a:lnTo>
                  <a:lnTo>
                    <a:pt x="0" y="432053"/>
                  </a:lnTo>
                  <a:lnTo>
                    <a:pt x="1986" y="441940"/>
                  </a:lnTo>
                  <a:lnTo>
                    <a:pt x="7430" y="450014"/>
                  </a:lnTo>
                  <a:lnTo>
                    <a:pt x="15504" y="455457"/>
                  </a:lnTo>
                  <a:lnTo>
                    <a:pt x="25389" y="457453"/>
                  </a:lnTo>
                  <a:lnTo>
                    <a:pt x="35276" y="455457"/>
                  </a:lnTo>
                  <a:lnTo>
                    <a:pt x="43350" y="450014"/>
                  </a:lnTo>
                  <a:lnTo>
                    <a:pt x="48793" y="441940"/>
                  </a:lnTo>
                  <a:lnTo>
                    <a:pt x="50789" y="432053"/>
                  </a:lnTo>
                  <a:lnTo>
                    <a:pt x="48793" y="422116"/>
                  </a:lnTo>
                  <a:lnTo>
                    <a:pt x="43350" y="414042"/>
                  </a:lnTo>
                  <a:lnTo>
                    <a:pt x="35276" y="408599"/>
                  </a:lnTo>
                  <a:lnTo>
                    <a:pt x="25389" y="406603"/>
                  </a:lnTo>
                  <a:close/>
                </a:path>
                <a:path w="50800" h="864235">
                  <a:moveTo>
                    <a:pt x="25391" y="304952"/>
                  </a:moveTo>
                  <a:lnTo>
                    <a:pt x="15504" y="306948"/>
                  </a:lnTo>
                  <a:lnTo>
                    <a:pt x="7430" y="312391"/>
                  </a:lnTo>
                  <a:lnTo>
                    <a:pt x="1987" y="320465"/>
                  </a:lnTo>
                  <a:lnTo>
                    <a:pt x="1" y="330403"/>
                  </a:lnTo>
                  <a:lnTo>
                    <a:pt x="1987" y="340290"/>
                  </a:lnTo>
                  <a:lnTo>
                    <a:pt x="7431" y="348363"/>
                  </a:lnTo>
                  <a:lnTo>
                    <a:pt x="15504" y="353807"/>
                  </a:lnTo>
                  <a:lnTo>
                    <a:pt x="25391" y="355803"/>
                  </a:lnTo>
                  <a:lnTo>
                    <a:pt x="35277" y="353807"/>
                  </a:lnTo>
                  <a:lnTo>
                    <a:pt x="43351" y="348363"/>
                  </a:lnTo>
                  <a:lnTo>
                    <a:pt x="48794" y="340290"/>
                  </a:lnTo>
                  <a:lnTo>
                    <a:pt x="50791" y="330403"/>
                  </a:lnTo>
                  <a:lnTo>
                    <a:pt x="48794" y="320465"/>
                  </a:lnTo>
                  <a:lnTo>
                    <a:pt x="43351" y="312391"/>
                  </a:lnTo>
                  <a:lnTo>
                    <a:pt x="35277" y="306948"/>
                  </a:lnTo>
                  <a:lnTo>
                    <a:pt x="25391" y="304952"/>
                  </a:lnTo>
                  <a:close/>
                </a:path>
                <a:path w="50800" h="864235">
                  <a:moveTo>
                    <a:pt x="25391" y="203301"/>
                  </a:moveTo>
                  <a:lnTo>
                    <a:pt x="15504" y="205297"/>
                  </a:lnTo>
                  <a:lnTo>
                    <a:pt x="7430" y="210740"/>
                  </a:lnTo>
                  <a:lnTo>
                    <a:pt x="1987" y="218814"/>
                  </a:lnTo>
                  <a:lnTo>
                    <a:pt x="1" y="228752"/>
                  </a:lnTo>
                  <a:lnTo>
                    <a:pt x="1987" y="238638"/>
                  </a:lnTo>
                  <a:lnTo>
                    <a:pt x="7430" y="246712"/>
                  </a:lnTo>
                  <a:lnTo>
                    <a:pt x="15504" y="252156"/>
                  </a:lnTo>
                  <a:lnTo>
                    <a:pt x="25391" y="254152"/>
                  </a:lnTo>
                  <a:lnTo>
                    <a:pt x="35277" y="252156"/>
                  </a:lnTo>
                  <a:lnTo>
                    <a:pt x="43351" y="246712"/>
                  </a:lnTo>
                  <a:lnTo>
                    <a:pt x="48794" y="238638"/>
                  </a:lnTo>
                  <a:lnTo>
                    <a:pt x="50791" y="228752"/>
                  </a:lnTo>
                  <a:lnTo>
                    <a:pt x="48794" y="218814"/>
                  </a:lnTo>
                  <a:lnTo>
                    <a:pt x="43351" y="210740"/>
                  </a:lnTo>
                  <a:lnTo>
                    <a:pt x="35277" y="205297"/>
                  </a:lnTo>
                  <a:lnTo>
                    <a:pt x="25391" y="203301"/>
                  </a:lnTo>
                  <a:close/>
                </a:path>
                <a:path w="50800" h="864235">
                  <a:moveTo>
                    <a:pt x="25391" y="101650"/>
                  </a:moveTo>
                  <a:lnTo>
                    <a:pt x="15504" y="103646"/>
                  </a:lnTo>
                  <a:lnTo>
                    <a:pt x="7430" y="109090"/>
                  </a:lnTo>
                  <a:lnTo>
                    <a:pt x="1987" y="117163"/>
                  </a:lnTo>
                  <a:lnTo>
                    <a:pt x="1" y="127101"/>
                  </a:lnTo>
                  <a:lnTo>
                    <a:pt x="1987" y="136988"/>
                  </a:lnTo>
                  <a:lnTo>
                    <a:pt x="7430" y="145061"/>
                  </a:lnTo>
                  <a:lnTo>
                    <a:pt x="15504" y="150505"/>
                  </a:lnTo>
                  <a:lnTo>
                    <a:pt x="25391" y="152501"/>
                  </a:lnTo>
                  <a:lnTo>
                    <a:pt x="35277" y="150505"/>
                  </a:lnTo>
                  <a:lnTo>
                    <a:pt x="43351" y="145061"/>
                  </a:lnTo>
                  <a:lnTo>
                    <a:pt x="48794" y="136988"/>
                  </a:lnTo>
                  <a:lnTo>
                    <a:pt x="50791" y="127101"/>
                  </a:lnTo>
                  <a:lnTo>
                    <a:pt x="48794" y="117163"/>
                  </a:lnTo>
                  <a:lnTo>
                    <a:pt x="43351" y="109090"/>
                  </a:lnTo>
                  <a:lnTo>
                    <a:pt x="35277" y="103646"/>
                  </a:lnTo>
                  <a:lnTo>
                    <a:pt x="25391" y="101650"/>
                  </a:lnTo>
                  <a:close/>
                </a:path>
                <a:path w="50800" h="864235">
                  <a:moveTo>
                    <a:pt x="25391" y="0"/>
                  </a:moveTo>
                  <a:lnTo>
                    <a:pt x="15504" y="1996"/>
                  </a:lnTo>
                  <a:lnTo>
                    <a:pt x="7430" y="7439"/>
                  </a:lnTo>
                  <a:lnTo>
                    <a:pt x="1987" y="15513"/>
                  </a:lnTo>
                  <a:lnTo>
                    <a:pt x="1" y="25450"/>
                  </a:lnTo>
                  <a:lnTo>
                    <a:pt x="1987" y="35337"/>
                  </a:lnTo>
                  <a:lnTo>
                    <a:pt x="7430" y="43410"/>
                  </a:lnTo>
                  <a:lnTo>
                    <a:pt x="15504" y="48854"/>
                  </a:lnTo>
                  <a:lnTo>
                    <a:pt x="25391" y="50850"/>
                  </a:lnTo>
                  <a:lnTo>
                    <a:pt x="35277" y="48854"/>
                  </a:lnTo>
                  <a:lnTo>
                    <a:pt x="43351" y="43410"/>
                  </a:lnTo>
                  <a:lnTo>
                    <a:pt x="48794" y="35337"/>
                  </a:lnTo>
                  <a:lnTo>
                    <a:pt x="50791" y="25450"/>
                  </a:lnTo>
                  <a:lnTo>
                    <a:pt x="48795" y="15513"/>
                  </a:lnTo>
                  <a:lnTo>
                    <a:pt x="43351" y="7439"/>
                  </a:lnTo>
                  <a:lnTo>
                    <a:pt x="35278" y="1996"/>
                  </a:lnTo>
                  <a:lnTo>
                    <a:pt x="25391" y="0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296548" y="4121828"/>
              <a:ext cx="1871980" cy="471170"/>
            </a:xfrm>
            <a:custGeom>
              <a:avLst/>
              <a:gdLst/>
              <a:ahLst/>
              <a:cxnLst/>
              <a:rect l="l" t="t" r="r" b="b"/>
              <a:pathLst>
                <a:path w="1871980" h="471170">
                  <a:moveTo>
                    <a:pt x="1871903" y="0"/>
                  </a:moveTo>
                  <a:lnTo>
                    <a:pt x="0" y="0"/>
                  </a:lnTo>
                  <a:lnTo>
                    <a:pt x="0" y="470829"/>
                  </a:lnTo>
                  <a:lnTo>
                    <a:pt x="1871903" y="470829"/>
                  </a:lnTo>
                  <a:lnTo>
                    <a:pt x="18719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296548" y="4121828"/>
            <a:ext cx="1871980" cy="471170"/>
          </a:xfrm>
          <a:prstGeom prst="rect">
            <a:avLst/>
          </a:prstGeom>
          <a:ln w="25400">
            <a:solidFill>
              <a:srgbClr val="130F24"/>
            </a:solidFill>
          </a:ln>
        </p:spPr>
        <p:txBody>
          <a:bodyPr vert="horz" wrap="square" lIns="0" tIns="10033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790"/>
              </a:spcBef>
            </a:pPr>
            <a:r>
              <a:rPr sz="1600" spc="-30" dirty="0">
                <a:solidFill>
                  <a:srgbClr val="130F24"/>
                </a:solidFill>
                <a:latin typeface="Arial MT"/>
                <a:cs typeface="Arial MT"/>
              </a:rPr>
              <a:t>Places</a:t>
            </a:r>
            <a:r>
              <a:rPr sz="1600" spc="-75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new</a:t>
            </a:r>
            <a:r>
              <a:rPr sz="1600" spc="-6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30F24"/>
                </a:solidFill>
                <a:latin typeface="Arial MT"/>
                <a:cs typeface="Arial MT"/>
              </a:rPr>
              <a:t>order.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3607066" y="5788580"/>
            <a:ext cx="2643505" cy="4417695"/>
            <a:chOff x="3607066" y="5788580"/>
            <a:chExt cx="2643505" cy="4417695"/>
          </a:xfrm>
        </p:grpSpPr>
        <p:sp>
          <p:nvSpPr>
            <p:cNvPr id="60" name="object 60"/>
            <p:cNvSpPr/>
            <p:nvPr/>
          </p:nvSpPr>
          <p:spPr>
            <a:xfrm>
              <a:off x="3607066" y="5788580"/>
              <a:ext cx="2643505" cy="4417695"/>
            </a:xfrm>
            <a:custGeom>
              <a:avLst/>
              <a:gdLst/>
              <a:ahLst/>
              <a:cxnLst/>
              <a:rect l="l" t="t" r="r" b="b"/>
              <a:pathLst>
                <a:path w="2643504" h="4417695">
                  <a:moveTo>
                    <a:pt x="2643501" y="0"/>
                  </a:moveTo>
                  <a:lnTo>
                    <a:pt x="0" y="0"/>
                  </a:lnTo>
                  <a:lnTo>
                    <a:pt x="0" y="4417311"/>
                  </a:lnTo>
                  <a:lnTo>
                    <a:pt x="2643501" y="4417311"/>
                  </a:lnTo>
                  <a:lnTo>
                    <a:pt x="26435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680981" y="7164085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829791" y="7507569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677598" y="7937985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826408" y="8281468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3684837" y="8722947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833647" y="9066432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684837" y="9492355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3833647" y="9835838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680981" y="6386290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829791" y="6729774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/>
          <p:cNvSpPr txBox="1"/>
          <p:nvPr/>
        </p:nvSpPr>
        <p:spPr>
          <a:xfrm>
            <a:off x="3607066" y="5788580"/>
            <a:ext cx="2643505" cy="4417695"/>
          </a:xfrm>
          <a:prstGeom prst="rect">
            <a:avLst/>
          </a:prstGeom>
          <a:ln w="50800">
            <a:solidFill>
              <a:srgbClr val="7731F8"/>
            </a:solidFill>
          </a:ln>
        </p:spPr>
        <p:txBody>
          <a:bodyPr vert="horz" wrap="square" lIns="0" tIns="155575" rIns="0" bIns="0" rtlCol="0">
            <a:spAutoFit/>
          </a:bodyPr>
          <a:lstStyle/>
          <a:p>
            <a:pPr marL="521970">
              <a:lnSpc>
                <a:spcPct val="100000"/>
              </a:lnSpc>
              <a:spcBef>
                <a:spcPts val="1225"/>
              </a:spcBef>
            </a:pPr>
            <a:r>
              <a:rPr sz="1600" spc="-17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Saga:</a:t>
            </a: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r>
              <a:rPr sz="1600" spc="-10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5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###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 marL="313690" marR="396875" indent="-149225">
              <a:lnSpc>
                <a:spcPct val="160000"/>
              </a:lnSpc>
              <a:spcBef>
                <a:spcPts val="780"/>
              </a:spcBef>
            </a:pPr>
            <a:r>
              <a:rPr sz="1400" spc="-12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Account</a:t>
            </a:r>
            <a:r>
              <a:rPr sz="1400" spc="-5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3690" marR="396875" indent="-149225">
              <a:lnSpc>
                <a:spcPct val="161000"/>
              </a:lnSpc>
              <a:spcBef>
                <a:spcPts val="720"/>
              </a:spcBef>
            </a:pPr>
            <a:r>
              <a:rPr sz="1400" spc="-105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r>
              <a:rPr sz="1400" spc="-8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0515" marR="400685" indent="-149225">
              <a:lnSpc>
                <a:spcPct val="161000"/>
              </a:lnSpc>
              <a:spcBef>
                <a:spcPts val="670"/>
              </a:spcBef>
            </a:pPr>
            <a:r>
              <a:rPr sz="1400" spc="-1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Product</a:t>
            </a:r>
            <a:r>
              <a:rPr sz="1400" spc="-5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7500" marR="393065" indent="-149225">
              <a:lnSpc>
                <a:spcPct val="161000"/>
              </a:lnSpc>
              <a:spcBef>
                <a:spcPts val="745"/>
              </a:spcBef>
            </a:pPr>
            <a:r>
              <a:rPr sz="1400" spc="-1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Inventory</a:t>
            </a:r>
            <a:r>
              <a:rPr sz="1400" spc="-55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7500" marR="393065" indent="-149225">
              <a:lnSpc>
                <a:spcPct val="160000"/>
              </a:lnSpc>
              <a:spcBef>
                <a:spcPts val="675"/>
              </a:spcBef>
            </a:pPr>
            <a:r>
              <a:rPr sz="1400" spc="-12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Promotion</a:t>
            </a:r>
            <a:r>
              <a:rPr sz="1400" spc="-65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7614569" y="5467875"/>
            <a:ext cx="2489835" cy="2112645"/>
            <a:chOff x="7614569" y="5467875"/>
            <a:chExt cx="2489835" cy="2112645"/>
          </a:xfrm>
        </p:grpSpPr>
        <p:sp>
          <p:nvSpPr>
            <p:cNvPr id="73" name="object 73"/>
            <p:cNvSpPr/>
            <p:nvPr/>
          </p:nvSpPr>
          <p:spPr>
            <a:xfrm>
              <a:off x="7614569" y="6273809"/>
              <a:ext cx="1067435" cy="50800"/>
            </a:xfrm>
            <a:custGeom>
              <a:avLst/>
              <a:gdLst/>
              <a:ahLst/>
              <a:cxnLst/>
              <a:rect l="l" t="t" r="r" b="b"/>
              <a:pathLst>
                <a:path w="1067434" h="50800">
                  <a:moveTo>
                    <a:pt x="25400" y="0"/>
                  </a:moveTo>
                  <a:lnTo>
                    <a:pt x="15513" y="1996"/>
                  </a:lnTo>
                  <a:lnTo>
                    <a:pt x="7439" y="7439"/>
                  </a:lnTo>
                  <a:lnTo>
                    <a:pt x="1996" y="15513"/>
                  </a:lnTo>
                  <a:lnTo>
                    <a:pt x="0" y="25400"/>
                  </a:lnTo>
                  <a:lnTo>
                    <a:pt x="1996" y="35286"/>
                  </a:lnTo>
                  <a:lnTo>
                    <a:pt x="7439" y="43360"/>
                  </a:lnTo>
                  <a:lnTo>
                    <a:pt x="15513" y="48803"/>
                  </a:lnTo>
                  <a:lnTo>
                    <a:pt x="25450" y="50800"/>
                  </a:lnTo>
                  <a:lnTo>
                    <a:pt x="35337" y="48803"/>
                  </a:lnTo>
                  <a:lnTo>
                    <a:pt x="43411" y="43360"/>
                  </a:lnTo>
                  <a:lnTo>
                    <a:pt x="48854" y="35286"/>
                  </a:lnTo>
                  <a:lnTo>
                    <a:pt x="50850" y="25400"/>
                  </a:lnTo>
                  <a:lnTo>
                    <a:pt x="48854" y="15513"/>
                  </a:lnTo>
                  <a:lnTo>
                    <a:pt x="43411" y="7439"/>
                  </a:lnTo>
                  <a:lnTo>
                    <a:pt x="35337" y="1996"/>
                  </a:lnTo>
                  <a:lnTo>
                    <a:pt x="25400" y="0"/>
                  </a:lnTo>
                  <a:close/>
                </a:path>
                <a:path w="1067434" h="50800">
                  <a:moveTo>
                    <a:pt x="127050" y="0"/>
                  </a:moveTo>
                  <a:lnTo>
                    <a:pt x="117163" y="1996"/>
                  </a:lnTo>
                  <a:lnTo>
                    <a:pt x="109089" y="7439"/>
                  </a:lnTo>
                  <a:lnTo>
                    <a:pt x="103646" y="15513"/>
                  </a:lnTo>
                  <a:lnTo>
                    <a:pt x="101650" y="25400"/>
                  </a:lnTo>
                  <a:lnTo>
                    <a:pt x="103646" y="35286"/>
                  </a:lnTo>
                  <a:lnTo>
                    <a:pt x="109090" y="43360"/>
                  </a:lnTo>
                  <a:lnTo>
                    <a:pt x="117163" y="48803"/>
                  </a:lnTo>
                  <a:lnTo>
                    <a:pt x="127101" y="50800"/>
                  </a:lnTo>
                  <a:lnTo>
                    <a:pt x="136988" y="48803"/>
                  </a:lnTo>
                  <a:lnTo>
                    <a:pt x="145062" y="43360"/>
                  </a:lnTo>
                  <a:lnTo>
                    <a:pt x="150505" y="35286"/>
                  </a:lnTo>
                  <a:lnTo>
                    <a:pt x="152501" y="25400"/>
                  </a:lnTo>
                  <a:lnTo>
                    <a:pt x="150505" y="15513"/>
                  </a:lnTo>
                  <a:lnTo>
                    <a:pt x="145062" y="7439"/>
                  </a:lnTo>
                  <a:lnTo>
                    <a:pt x="136988" y="1996"/>
                  </a:lnTo>
                  <a:lnTo>
                    <a:pt x="127050" y="0"/>
                  </a:lnTo>
                  <a:close/>
                </a:path>
                <a:path w="1067434" h="50800">
                  <a:moveTo>
                    <a:pt x="228701" y="0"/>
                  </a:moveTo>
                  <a:lnTo>
                    <a:pt x="218814" y="1996"/>
                  </a:lnTo>
                  <a:lnTo>
                    <a:pt x="210740" y="7439"/>
                  </a:lnTo>
                  <a:lnTo>
                    <a:pt x="205297" y="15513"/>
                  </a:lnTo>
                  <a:lnTo>
                    <a:pt x="203301" y="25400"/>
                  </a:lnTo>
                  <a:lnTo>
                    <a:pt x="205297" y="35286"/>
                  </a:lnTo>
                  <a:lnTo>
                    <a:pt x="210740" y="43360"/>
                  </a:lnTo>
                  <a:lnTo>
                    <a:pt x="218814" y="48803"/>
                  </a:lnTo>
                  <a:lnTo>
                    <a:pt x="228752" y="50800"/>
                  </a:lnTo>
                  <a:lnTo>
                    <a:pt x="238639" y="48803"/>
                  </a:lnTo>
                  <a:lnTo>
                    <a:pt x="246713" y="43360"/>
                  </a:lnTo>
                  <a:lnTo>
                    <a:pt x="252156" y="35286"/>
                  </a:lnTo>
                  <a:lnTo>
                    <a:pt x="254152" y="25400"/>
                  </a:lnTo>
                  <a:lnTo>
                    <a:pt x="252156" y="15513"/>
                  </a:lnTo>
                  <a:lnTo>
                    <a:pt x="246713" y="7439"/>
                  </a:lnTo>
                  <a:lnTo>
                    <a:pt x="238639" y="1996"/>
                  </a:lnTo>
                  <a:lnTo>
                    <a:pt x="228701" y="0"/>
                  </a:lnTo>
                  <a:close/>
                </a:path>
                <a:path w="1067434" h="50800">
                  <a:moveTo>
                    <a:pt x="330352" y="0"/>
                  </a:moveTo>
                  <a:lnTo>
                    <a:pt x="320465" y="1996"/>
                  </a:lnTo>
                  <a:lnTo>
                    <a:pt x="312391" y="7439"/>
                  </a:lnTo>
                  <a:lnTo>
                    <a:pt x="306948" y="15513"/>
                  </a:lnTo>
                  <a:lnTo>
                    <a:pt x="304952" y="25400"/>
                  </a:lnTo>
                  <a:lnTo>
                    <a:pt x="306948" y="35286"/>
                  </a:lnTo>
                  <a:lnTo>
                    <a:pt x="312391" y="43360"/>
                  </a:lnTo>
                  <a:lnTo>
                    <a:pt x="320465" y="48803"/>
                  </a:lnTo>
                  <a:lnTo>
                    <a:pt x="330403" y="50800"/>
                  </a:lnTo>
                  <a:lnTo>
                    <a:pt x="340290" y="48803"/>
                  </a:lnTo>
                  <a:lnTo>
                    <a:pt x="348363" y="43360"/>
                  </a:lnTo>
                  <a:lnTo>
                    <a:pt x="353807" y="35286"/>
                  </a:lnTo>
                  <a:lnTo>
                    <a:pt x="355803" y="25400"/>
                  </a:lnTo>
                  <a:lnTo>
                    <a:pt x="353807" y="15513"/>
                  </a:lnTo>
                  <a:lnTo>
                    <a:pt x="348363" y="7439"/>
                  </a:lnTo>
                  <a:lnTo>
                    <a:pt x="340290" y="1996"/>
                  </a:lnTo>
                  <a:lnTo>
                    <a:pt x="330352" y="0"/>
                  </a:lnTo>
                  <a:close/>
                </a:path>
                <a:path w="1067434" h="50800">
                  <a:moveTo>
                    <a:pt x="432003" y="0"/>
                  </a:moveTo>
                  <a:lnTo>
                    <a:pt x="422116" y="1996"/>
                  </a:lnTo>
                  <a:lnTo>
                    <a:pt x="414042" y="7439"/>
                  </a:lnTo>
                  <a:lnTo>
                    <a:pt x="408599" y="15513"/>
                  </a:lnTo>
                  <a:lnTo>
                    <a:pt x="406603" y="25400"/>
                  </a:lnTo>
                  <a:lnTo>
                    <a:pt x="408599" y="35286"/>
                  </a:lnTo>
                  <a:lnTo>
                    <a:pt x="414042" y="43360"/>
                  </a:lnTo>
                  <a:lnTo>
                    <a:pt x="422116" y="48803"/>
                  </a:lnTo>
                  <a:lnTo>
                    <a:pt x="432053" y="50800"/>
                  </a:lnTo>
                  <a:lnTo>
                    <a:pt x="441940" y="48803"/>
                  </a:lnTo>
                  <a:lnTo>
                    <a:pt x="450014" y="43360"/>
                  </a:lnTo>
                  <a:lnTo>
                    <a:pt x="455457" y="35286"/>
                  </a:lnTo>
                  <a:lnTo>
                    <a:pt x="457453" y="25400"/>
                  </a:lnTo>
                  <a:lnTo>
                    <a:pt x="455457" y="15513"/>
                  </a:lnTo>
                  <a:lnTo>
                    <a:pt x="450014" y="7439"/>
                  </a:lnTo>
                  <a:lnTo>
                    <a:pt x="441940" y="1996"/>
                  </a:lnTo>
                  <a:lnTo>
                    <a:pt x="432003" y="0"/>
                  </a:lnTo>
                  <a:close/>
                </a:path>
                <a:path w="1067434" h="50800">
                  <a:moveTo>
                    <a:pt x="533653" y="0"/>
                  </a:moveTo>
                  <a:lnTo>
                    <a:pt x="523767" y="1996"/>
                  </a:lnTo>
                  <a:lnTo>
                    <a:pt x="515693" y="7439"/>
                  </a:lnTo>
                  <a:lnTo>
                    <a:pt x="510250" y="15513"/>
                  </a:lnTo>
                  <a:lnTo>
                    <a:pt x="508253" y="25400"/>
                  </a:lnTo>
                  <a:lnTo>
                    <a:pt x="510250" y="35286"/>
                  </a:lnTo>
                  <a:lnTo>
                    <a:pt x="515693" y="43360"/>
                  </a:lnTo>
                  <a:lnTo>
                    <a:pt x="523767" y="48803"/>
                  </a:lnTo>
                  <a:lnTo>
                    <a:pt x="533704" y="50800"/>
                  </a:lnTo>
                  <a:lnTo>
                    <a:pt x="543591" y="48803"/>
                  </a:lnTo>
                  <a:lnTo>
                    <a:pt x="551665" y="43360"/>
                  </a:lnTo>
                  <a:lnTo>
                    <a:pt x="557108" y="35286"/>
                  </a:lnTo>
                  <a:lnTo>
                    <a:pt x="559104" y="25400"/>
                  </a:lnTo>
                  <a:lnTo>
                    <a:pt x="557108" y="15513"/>
                  </a:lnTo>
                  <a:lnTo>
                    <a:pt x="551665" y="7439"/>
                  </a:lnTo>
                  <a:lnTo>
                    <a:pt x="543591" y="1996"/>
                  </a:lnTo>
                  <a:lnTo>
                    <a:pt x="533653" y="0"/>
                  </a:lnTo>
                  <a:close/>
                </a:path>
                <a:path w="1067434" h="50800">
                  <a:moveTo>
                    <a:pt x="635304" y="1"/>
                  </a:moveTo>
                  <a:lnTo>
                    <a:pt x="625417" y="1997"/>
                  </a:lnTo>
                  <a:lnTo>
                    <a:pt x="617344" y="7440"/>
                  </a:lnTo>
                  <a:lnTo>
                    <a:pt x="611900" y="15514"/>
                  </a:lnTo>
                  <a:lnTo>
                    <a:pt x="609904" y="25401"/>
                  </a:lnTo>
                  <a:lnTo>
                    <a:pt x="611900" y="35287"/>
                  </a:lnTo>
                  <a:lnTo>
                    <a:pt x="617344" y="43361"/>
                  </a:lnTo>
                  <a:lnTo>
                    <a:pt x="625417" y="48805"/>
                  </a:lnTo>
                  <a:lnTo>
                    <a:pt x="635355" y="50801"/>
                  </a:lnTo>
                  <a:lnTo>
                    <a:pt x="645242" y="48805"/>
                  </a:lnTo>
                  <a:lnTo>
                    <a:pt x="653316" y="43361"/>
                  </a:lnTo>
                  <a:lnTo>
                    <a:pt x="658759" y="35287"/>
                  </a:lnTo>
                  <a:lnTo>
                    <a:pt x="660755" y="25401"/>
                  </a:lnTo>
                  <a:lnTo>
                    <a:pt x="658759" y="15514"/>
                  </a:lnTo>
                  <a:lnTo>
                    <a:pt x="653316" y="7440"/>
                  </a:lnTo>
                  <a:lnTo>
                    <a:pt x="645242" y="1997"/>
                  </a:lnTo>
                  <a:lnTo>
                    <a:pt x="635304" y="1"/>
                  </a:lnTo>
                  <a:close/>
                </a:path>
                <a:path w="1067434" h="50800">
                  <a:moveTo>
                    <a:pt x="736955" y="1"/>
                  </a:moveTo>
                  <a:lnTo>
                    <a:pt x="727068" y="1997"/>
                  </a:lnTo>
                  <a:lnTo>
                    <a:pt x="718994" y="7440"/>
                  </a:lnTo>
                  <a:lnTo>
                    <a:pt x="713551" y="15514"/>
                  </a:lnTo>
                  <a:lnTo>
                    <a:pt x="711555" y="25401"/>
                  </a:lnTo>
                  <a:lnTo>
                    <a:pt x="713551" y="35287"/>
                  </a:lnTo>
                  <a:lnTo>
                    <a:pt x="718994" y="43361"/>
                  </a:lnTo>
                  <a:lnTo>
                    <a:pt x="727068" y="48805"/>
                  </a:lnTo>
                  <a:lnTo>
                    <a:pt x="737006" y="50801"/>
                  </a:lnTo>
                  <a:lnTo>
                    <a:pt x="746893" y="48805"/>
                  </a:lnTo>
                  <a:lnTo>
                    <a:pt x="754967" y="43361"/>
                  </a:lnTo>
                  <a:lnTo>
                    <a:pt x="760410" y="35287"/>
                  </a:lnTo>
                  <a:lnTo>
                    <a:pt x="762406" y="25401"/>
                  </a:lnTo>
                  <a:lnTo>
                    <a:pt x="760410" y="15514"/>
                  </a:lnTo>
                  <a:lnTo>
                    <a:pt x="754967" y="7440"/>
                  </a:lnTo>
                  <a:lnTo>
                    <a:pt x="746893" y="1997"/>
                  </a:lnTo>
                  <a:lnTo>
                    <a:pt x="736955" y="1"/>
                  </a:lnTo>
                  <a:close/>
                </a:path>
                <a:path w="1067434" h="50800">
                  <a:moveTo>
                    <a:pt x="838606" y="1"/>
                  </a:moveTo>
                  <a:lnTo>
                    <a:pt x="828719" y="1997"/>
                  </a:lnTo>
                  <a:lnTo>
                    <a:pt x="820645" y="7440"/>
                  </a:lnTo>
                  <a:lnTo>
                    <a:pt x="815202" y="15514"/>
                  </a:lnTo>
                  <a:lnTo>
                    <a:pt x="813206" y="25401"/>
                  </a:lnTo>
                  <a:lnTo>
                    <a:pt x="815202" y="35287"/>
                  </a:lnTo>
                  <a:lnTo>
                    <a:pt x="820645" y="43361"/>
                  </a:lnTo>
                  <a:lnTo>
                    <a:pt x="828719" y="48805"/>
                  </a:lnTo>
                  <a:lnTo>
                    <a:pt x="838657" y="50801"/>
                  </a:lnTo>
                  <a:lnTo>
                    <a:pt x="848544" y="48805"/>
                  </a:lnTo>
                  <a:lnTo>
                    <a:pt x="856617" y="43361"/>
                  </a:lnTo>
                  <a:lnTo>
                    <a:pt x="862061" y="35287"/>
                  </a:lnTo>
                  <a:lnTo>
                    <a:pt x="864057" y="25401"/>
                  </a:lnTo>
                  <a:lnTo>
                    <a:pt x="862061" y="15514"/>
                  </a:lnTo>
                  <a:lnTo>
                    <a:pt x="856617" y="7440"/>
                  </a:lnTo>
                  <a:lnTo>
                    <a:pt x="848544" y="1997"/>
                  </a:lnTo>
                  <a:lnTo>
                    <a:pt x="838606" y="1"/>
                  </a:lnTo>
                  <a:close/>
                </a:path>
                <a:path w="1067434" h="50800">
                  <a:moveTo>
                    <a:pt x="940257" y="1"/>
                  </a:moveTo>
                  <a:lnTo>
                    <a:pt x="930370" y="1997"/>
                  </a:lnTo>
                  <a:lnTo>
                    <a:pt x="922296" y="7440"/>
                  </a:lnTo>
                  <a:lnTo>
                    <a:pt x="916853" y="15514"/>
                  </a:lnTo>
                  <a:lnTo>
                    <a:pt x="914857" y="25401"/>
                  </a:lnTo>
                  <a:lnTo>
                    <a:pt x="916853" y="35287"/>
                  </a:lnTo>
                  <a:lnTo>
                    <a:pt x="922296" y="43361"/>
                  </a:lnTo>
                  <a:lnTo>
                    <a:pt x="930370" y="48805"/>
                  </a:lnTo>
                  <a:lnTo>
                    <a:pt x="940307" y="50801"/>
                  </a:lnTo>
                  <a:lnTo>
                    <a:pt x="950194" y="48805"/>
                  </a:lnTo>
                  <a:lnTo>
                    <a:pt x="958268" y="43361"/>
                  </a:lnTo>
                  <a:lnTo>
                    <a:pt x="963711" y="35287"/>
                  </a:lnTo>
                  <a:lnTo>
                    <a:pt x="965707" y="25401"/>
                  </a:lnTo>
                  <a:lnTo>
                    <a:pt x="963711" y="15514"/>
                  </a:lnTo>
                  <a:lnTo>
                    <a:pt x="958268" y="7440"/>
                  </a:lnTo>
                  <a:lnTo>
                    <a:pt x="950194" y="1997"/>
                  </a:lnTo>
                  <a:lnTo>
                    <a:pt x="940257" y="1"/>
                  </a:lnTo>
                  <a:close/>
                </a:path>
                <a:path w="1067434" h="50800">
                  <a:moveTo>
                    <a:pt x="1041907" y="1"/>
                  </a:moveTo>
                  <a:lnTo>
                    <a:pt x="1032021" y="1997"/>
                  </a:lnTo>
                  <a:lnTo>
                    <a:pt x="1023947" y="7440"/>
                  </a:lnTo>
                  <a:lnTo>
                    <a:pt x="1018504" y="15514"/>
                  </a:lnTo>
                  <a:lnTo>
                    <a:pt x="1016507" y="25401"/>
                  </a:lnTo>
                  <a:lnTo>
                    <a:pt x="1018504" y="35288"/>
                  </a:lnTo>
                  <a:lnTo>
                    <a:pt x="1023947" y="43361"/>
                  </a:lnTo>
                  <a:lnTo>
                    <a:pt x="1032021" y="48805"/>
                  </a:lnTo>
                  <a:lnTo>
                    <a:pt x="1041958" y="50801"/>
                  </a:lnTo>
                  <a:lnTo>
                    <a:pt x="1051845" y="48805"/>
                  </a:lnTo>
                  <a:lnTo>
                    <a:pt x="1059919" y="43361"/>
                  </a:lnTo>
                  <a:lnTo>
                    <a:pt x="1065362" y="35288"/>
                  </a:lnTo>
                  <a:lnTo>
                    <a:pt x="1067358" y="25401"/>
                  </a:lnTo>
                  <a:lnTo>
                    <a:pt x="1065362" y="15514"/>
                  </a:lnTo>
                  <a:lnTo>
                    <a:pt x="1059919" y="7440"/>
                  </a:lnTo>
                  <a:lnTo>
                    <a:pt x="1051845" y="1997"/>
                  </a:lnTo>
                  <a:lnTo>
                    <a:pt x="1041907" y="1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67591" y="5467875"/>
              <a:ext cx="1636425" cy="1636425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8789627" y="6513059"/>
              <a:ext cx="152400" cy="1067435"/>
            </a:xfrm>
            <a:custGeom>
              <a:avLst/>
              <a:gdLst/>
              <a:ahLst/>
              <a:cxnLst/>
              <a:rect l="l" t="t" r="r" b="b"/>
              <a:pathLst>
                <a:path w="152400" h="1067434">
                  <a:moveTo>
                    <a:pt x="75948" y="914908"/>
                  </a:moveTo>
                  <a:lnTo>
                    <a:pt x="0" y="914908"/>
                  </a:lnTo>
                  <a:lnTo>
                    <a:pt x="76200" y="1067308"/>
                  </a:lnTo>
                  <a:lnTo>
                    <a:pt x="127000" y="965708"/>
                  </a:lnTo>
                  <a:lnTo>
                    <a:pt x="76200" y="965708"/>
                  </a:lnTo>
                  <a:lnTo>
                    <a:pt x="66313" y="963711"/>
                  </a:lnTo>
                  <a:lnTo>
                    <a:pt x="58239" y="958268"/>
                  </a:lnTo>
                  <a:lnTo>
                    <a:pt x="52796" y="950194"/>
                  </a:lnTo>
                  <a:lnTo>
                    <a:pt x="50810" y="940308"/>
                  </a:lnTo>
                  <a:lnTo>
                    <a:pt x="52796" y="930370"/>
                  </a:lnTo>
                  <a:lnTo>
                    <a:pt x="58239" y="922296"/>
                  </a:lnTo>
                  <a:lnTo>
                    <a:pt x="66313" y="916853"/>
                  </a:lnTo>
                  <a:lnTo>
                    <a:pt x="75948" y="914908"/>
                  </a:lnTo>
                  <a:close/>
                </a:path>
                <a:path w="152400" h="1067434">
                  <a:moveTo>
                    <a:pt x="76451" y="914908"/>
                  </a:moveTo>
                  <a:lnTo>
                    <a:pt x="75948" y="914908"/>
                  </a:lnTo>
                  <a:lnTo>
                    <a:pt x="66313" y="916853"/>
                  </a:lnTo>
                  <a:lnTo>
                    <a:pt x="58239" y="922296"/>
                  </a:lnTo>
                  <a:lnTo>
                    <a:pt x="52796" y="930370"/>
                  </a:lnTo>
                  <a:lnTo>
                    <a:pt x="50810" y="940308"/>
                  </a:lnTo>
                  <a:lnTo>
                    <a:pt x="52796" y="950194"/>
                  </a:lnTo>
                  <a:lnTo>
                    <a:pt x="58239" y="958268"/>
                  </a:lnTo>
                  <a:lnTo>
                    <a:pt x="66313" y="963711"/>
                  </a:lnTo>
                  <a:lnTo>
                    <a:pt x="76200" y="965708"/>
                  </a:lnTo>
                  <a:lnTo>
                    <a:pt x="86086" y="963711"/>
                  </a:lnTo>
                  <a:lnTo>
                    <a:pt x="94160" y="958268"/>
                  </a:lnTo>
                  <a:lnTo>
                    <a:pt x="99603" y="950194"/>
                  </a:lnTo>
                  <a:lnTo>
                    <a:pt x="101600" y="940308"/>
                  </a:lnTo>
                  <a:lnTo>
                    <a:pt x="99603" y="930370"/>
                  </a:lnTo>
                  <a:lnTo>
                    <a:pt x="94160" y="922296"/>
                  </a:lnTo>
                  <a:lnTo>
                    <a:pt x="86086" y="916853"/>
                  </a:lnTo>
                  <a:lnTo>
                    <a:pt x="76451" y="914908"/>
                  </a:lnTo>
                  <a:close/>
                </a:path>
                <a:path w="152400" h="1067434">
                  <a:moveTo>
                    <a:pt x="152400" y="914908"/>
                  </a:moveTo>
                  <a:lnTo>
                    <a:pt x="76451" y="914908"/>
                  </a:lnTo>
                  <a:lnTo>
                    <a:pt x="86086" y="916853"/>
                  </a:lnTo>
                  <a:lnTo>
                    <a:pt x="94160" y="922296"/>
                  </a:lnTo>
                  <a:lnTo>
                    <a:pt x="99603" y="930370"/>
                  </a:lnTo>
                  <a:lnTo>
                    <a:pt x="101600" y="940308"/>
                  </a:lnTo>
                  <a:lnTo>
                    <a:pt x="99603" y="950194"/>
                  </a:lnTo>
                  <a:lnTo>
                    <a:pt x="94160" y="958268"/>
                  </a:lnTo>
                  <a:lnTo>
                    <a:pt x="86086" y="963711"/>
                  </a:lnTo>
                  <a:lnTo>
                    <a:pt x="76200" y="965708"/>
                  </a:lnTo>
                  <a:lnTo>
                    <a:pt x="127000" y="965708"/>
                  </a:lnTo>
                  <a:lnTo>
                    <a:pt x="152400" y="914908"/>
                  </a:lnTo>
                  <a:close/>
                </a:path>
                <a:path w="152400" h="1067434">
                  <a:moveTo>
                    <a:pt x="76200" y="813206"/>
                  </a:moveTo>
                  <a:lnTo>
                    <a:pt x="66313" y="815202"/>
                  </a:lnTo>
                  <a:lnTo>
                    <a:pt x="58239" y="820645"/>
                  </a:lnTo>
                  <a:lnTo>
                    <a:pt x="52796" y="828719"/>
                  </a:lnTo>
                  <a:lnTo>
                    <a:pt x="50810" y="838657"/>
                  </a:lnTo>
                  <a:lnTo>
                    <a:pt x="52796" y="848544"/>
                  </a:lnTo>
                  <a:lnTo>
                    <a:pt x="58239" y="856617"/>
                  </a:lnTo>
                  <a:lnTo>
                    <a:pt x="66313" y="862061"/>
                  </a:lnTo>
                  <a:lnTo>
                    <a:pt x="76200" y="864057"/>
                  </a:lnTo>
                  <a:lnTo>
                    <a:pt x="86086" y="862061"/>
                  </a:lnTo>
                  <a:lnTo>
                    <a:pt x="94160" y="856617"/>
                  </a:lnTo>
                  <a:lnTo>
                    <a:pt x="99603" y="848544"/>
                  </a:lnTo>
                  <a:lnTo>
                    <a:pt x="101600" y="838657"/>
                  </a:lnTo>
                  <a:lnTo>
                    <a:pt x="99603" y="828719"/>
                  </a:lnTo>
                  <a:lnTo>
                    <a:pt x="94160" y="820645"/>
                  </a:lnTo>
                  <a:lnTo>
                    <a:pt x="86086" y="815202"/>
                  </a:lnTo>
                  <a:lnTo>
                    <a:pt x="76200" y="813206"/>
                  </a:lnTo>
                  <a:close/>
                </a:path>
                <a:path w="152400" h="1067434">
                  <a:moveTo>
                    <a:pt x="76200" y="711555"/>
                  </a:moveTo>
                  <a:lnTo>
                    <a:pt x="66313" y="713551"/>
                  </a:lnTo>
                  <a:lnTo>
                    <a:pt x="58239" y="718994"/>
                  </a:lnTo>
                  <a:lnTo>
                    <a:pt x="52796" y="727068"/>
                  </a:lnTo>
                  <a:lnTo>
                    <a:pt x="50810" y="737006"/>
                  </a:lnTo>
                  <a:lnTo>
                    <a:pt x="52796" y="746893"/>
                  </a:lnTo>
                  <a:lnTo>
                    <a:pt x="58239" y="754967"/>
                  </a:lnTo>
                  <a:lnTo>
                    <a:pt x="66313" y="760410"/>
                  </a:lnTo>
                  <a:lnTo>
                    <a:pt x="76200" y="762406"/>
                  </a:lnTo>
                  <a:lnTo>
                    <a:pt x="86086" y="760410"/>
                  </a:lnTo>
                  <a:lnTo>
                    <a:pt x="94160" y="754967"/>
                  </a:lnTo>
                  <a:lnTo>
                    <a:pt x="99603" y="746893"/>
                  </a:lnTo>
                  <a:lnTo>
                    <a:pt x="101600" y="737006"/>
                  </a:lnTo>
                  <a:lnTo>
                    <a:pt x="99603" y="727068"/>
                  </a:lnTo>
                  <a:lnTo>
                    <a:pt x="94160" y="718994"/>
                  </a:lnTo>
                  <a:lnTo>
                    <a:pt x="86086" y="713551"/>
                  </a:lnTo>
                  <a:lnTo>
                    <a:pt x="76200" y="711555"/>
                  </a:lnTo>
                  <a:close/>
                </a:path>
                <a:path w="152400" h="1067434">
                  <a:moveTo>
                    <a:pt x="76200" y="609904"/>
                  </a:moveTo>
                  <a:lnTo>
                    <a:pt x="66313" y="611900"/>
                  </a:lnTo>
                  <a:lnTo>
                    <a:pt x="58239" y="617344"/>
                  </a:lnTo>
                  <a:lnTo>
                    <a:pt x="52796" y="625417"/>
                  </a:lnTo>
                  <a:lnTo>
                    <a:pt x="50810" y="635355"/>
                  </a:lnTo>
                  <a:lnTo>
                    <a:pt x="52796" y="645242"/>
                  </a:lnTo>
                  <a:lnTo>
                    <a:pt x="58239" y="653316"/>
                  </a:lnTo>
                  <a:lnTo>
                    <a:pt x="66313" y="658759"/>
                  </a:lnTo>
                  <a:lnTo>
                    <a:pt x="76200" y="660755"/>
                  </a:lnTo>
                  <a:lnTo>
                    <a:pt x="86086" y="658759"/>
                  </a:lnTo>
                  <a:lnTo>
                    <a:pt x="94160" y="653316"/>
                  </a:lnTo>
                  <a:lnTo>
                    <a:pt x="99603" y="645242"/>
                  </a:lnTo>
                  <a:lnTo>
                    <a:pt x="101600" y="635355"/>
                  </a:lnTo>
                  <a:lnTo>
                    <a:pt x="99603" y="625417"/>
                  </a:lnTo>
                  <a:lnTo>
                    <a:pt x="94160" y="617344"/>
                  </a:lnTo>
                  <a:lnTo>
                    <a:pt x="86086" y="611900"/>
                  </a:lnTo>
                  <a:lnTo>
                    <a:pt x="76200" y="609904"/>
                  </a:lnTo>
                  <a:close/>
                </a:path>
                <a:path w="152400" h="1067434">
                  <a:moveTo>
                    <a:pt x="76200" y="508254"/>
                  </a:moveTo>
                  <a:lnTo>
                    <a:pt x="66313" y="510250"/>
                  </a:lnTo>
                  <a:lnTo>
                    <a:pt x="58239" y="515693"/>
                  </a:lnTo>
                  <a:lnTo>
                    <a:pt x="52796" y="523767"/>
                  </a:lnTo>
                  <a:lnTo>
                    <a:pt x="50810" y="533704"/>
                  </a:lnTo>
                  <a:lnTo>
                    <a:pt x="52796" y="543591"/>
                  </a:lnTo>
                  <a:lnTo>
                    <a:pt x="58240" y="551665"/>
                  </a:lnTo>
                  <a:lnTo>
                    <a:pt x="66314" y="557108"/>
                  </a:lnTo>
                  <a:lnTo>
                    <a:pt x="76200" y="559104"/>
                  </a:lnTo>
                  <a:lnTo>
                    <a:pt x="86086" y="557108"/>
                  </a:lnTo>
                  <a:lnTo>
                    <a:pt x="94160" y="551665"/>
                  </a:lnTo>
                  <a:lnTo>
                    <a:pt x="99603" y="543591"/>
                  </a:lnTo>
                  <a:lnTo>
                    <a:pt x="101600" y="533704"/>
                  </a:lnTo>
                  <a:lnTo>
                    <a:pt x="99603" y="523767"/>
                  </a:lnTo>
                  <a:lnTo>
                    <a:pt x="94160" y="515693"/>
                  </a:lnTo>
                  <a:lnTo>
                    <a:pt x="86086" y="510250"/>
                  </a:lnTo>
                  <a:lnTo>
                    <a:pt x="76200" y="508254"/>
                  </a:lnTo>
                  <a:close/>
                </a:path>
                <a:path w="152400" h="1067434">
                  <a:moveTo>
                    <a:pt x="76201" y="406603"/>
                  </a:moveTo>
                  <a:lnTo>
                    <a:pt x="66314" y="408599"/>
                  </a:lnTo>
                  <a:lnTo>
                    <a:pt x="58240" y="414042"/>
                  </a:lnTo>
                  <a:lnTo>
                    <a:pt x="52797" y="422116"/>
                  </a:lnTo>
                  <a:lnTo>
                    <a:pt x="50811" y="432054"/>
                  </a:lnTo>
                  <a:lnTo>
                    <a:pt x="52797" y="441940"/>
                  </a:lnTo>
                  <a:lnTo>
                    <a:pt x="58240" y="450014"/>
                  </a:lnTo>
                  <a:lnTo>
                    <a:pt x="66314" y="455457"/>
                  </a:lnTo>
                  <a:lnTo>
                    <a:pt x="76200" y="457454"/>
                  </a:lnTo>
                  <a:lnTo>
                    <a:pt x="86087" y="455457"/>
                  </a:lnTo>
                  <a:lnTo>
                    <a:pt x="94160" y="450014"/>
                  </a:lnTo>
                  <a:lnTo>
                    <a:pt x="99604" y="441940"/>
                  </a:lnTo>
                  <a:lnTo>
                    <a:pt x="101601" y="432054"/>
                  </a:lnTo>
                  <a:lnTo>
                    <a:pt x="99605" y="422116"/>
                  </a:lnTo>
                  <a:lnTo>
                    <a:pt x="94161" y="414042"/>
                  </a:lnTo>
                  <a:lnTo>
                    <a:pt x="86087" y="408599"/>
                  </a:lnTo>
                  <a:lnTo>
                    <a:pt x="76201" y="406603"/>
                  </a:lnTo>
                  <a:close/>
                </a:path>
                <a:path w="152400" h="1067434">
                  <a:moveTo>
                    <a:pt x="76201" y="304952"/>
                  </a:moveTo>
                  <a:lnTo>
                    <a:pt x="66314" y="306948"/>
                  </a:lnTo>
                  <a:lnTo>
                    <a:pt x="58240" y="312391"/>
                  </a:lnTo>
                  <a:lnTo>
                    <a:pt x="52797" y="320465"/>
                  </a:lnTo>
                  <a:lnTo>
                    <a:pt x="50811" y="330403"/>
                  </a:lnTo>
                  <a:lnTo>
                    <a:pt x="52797" y="340290"/>
                  </a:lnTo>
                  <a:lnTo>
                    <a:pt x="58241" y="348363"/>
                  </a:lnTo>
                  <a:lnTo>
                    <a:pt x="66315" y="353807"/>
                  </a:lnTo>
                  <a:lnTo>
                    <a:pt x="76201" y="355803"/>
                  </a:lnTo>
                  <a:lnTo>
                    <a:pt x="86087" y="353807"/>
                  </a:lnTo>
                  <a:lnTo>
                    <a:pt x="94161" y="348363"/>
                  </a:lnTo>
                  <a:lnTo>
                    <a:pt x="99605" y="340290"/>
                  </a:lnTo>
                  <a:lnTo>
                    <a:pt x="101601" y="330403"/>
                  </a:lnTo>
                  <a:lnTo>
                    <a:pt x="99605" y="320465"/>
                  </a:lnTo>
                  <a:lnTo>
                    <a:pt x="94161" y="312391"/>
                  </a:lnTo>
                  <a:lnTo>
                    <a:pt x="86087" y="306948"/>
                  </a:lnTo>
                  <a:lnTo>
                    <a:pt x="76201" y="304952"/>
                  </a:lnTo>
                  <a:close/>
                </a:path>
                <a:path w="152400" h="1067434">
                  <a:moveTo>
                    <a:pt x="76201" y="203301"/>
                  </a:moveTo>
                  <a:lnTo>
                    <a:pt x="66314" y="205297"/>
                  </a:lnTo>
                  <a:lnTo>
                    <a:pt x="58240" y="210740"/>
                  </a:lnTo>
                  <a:lnTo>
                    <a:pt x="52797" y="218814"/>
                  </a:lnTo>
                  <a:lnTo>
                    <a:pt x="50811" y="228752"/>
                  </a:lnTo>
                  <a:lnTo>
                    <a:pt x="52797" y="238639"/>
                  </a:lnTo>
                  <a:lnTo>
                    <a:pt x="58241" y="246713"/>
                  </a:lnTo>
                  <a:lnTo>
                    <a:pt x="66315" y="252156"/>
                  </a:lnTo>
                  <a:lnTo>
                    <a:pt x="76201" y="254152"/>
                  </a:lnTo>
                  <a:lnTo>
                    <a:pt x="86087" y="252156"/>
                  </a:lnTo>
                  <a:lnTo>
                    <a:pt x="94161" y="246713"/>
                  </a:lnTo>
                  <a:lnTo>
                    <a:pt x="99605" y="238639"/>
                  </a:lnTo>
                  <a:lnTo>
                    <a:pt x="101601" y="228752"/>
                  </a:lnTo>
                  <a:lnTo>
                    <a:pt x="99605" y="218814"/>
                  </a:lnTo>
                  <a:lnTo>
                    <a:pt x="94161" y="210740"/>
                  </a:lnTo>
                  <a:lnTo>
                    <a:pt x="86087" y="205297"/>
                  </a:lnTo>
                  <a:lnTo>
                    <a:pt x="76201" y="203301"/>
                  </a:lnTo>
                  <a:close/>
                </a:path>
                <a:path w="152400" h="1067434">
                  <a:moveTo>
                    <a:pt x="76201" y="101650"/>
                  </a:moveTo>
                  <a:lnTo>
                    <a:pt x="66314" y="103646"/>
                  </a:lnTo>
                  <a:lnTo>
                    <a:pt x="58240" y="109090"/>
                  </a:lnTo>
                  <a:lnTo>
                    <a:pt x="52797" y="117163"/>
                  </a:lnTo>
                  <a:lnTo>
                    <a:pt x="50811" y="127101"/>
                  </a:lnTo>
                  <a:lnTo>
                    <a:pt x="52797" y="136988"/>
                  </a:lnTo>
                  <a:lnTo>
                    <a:pt x="58240" y="145061"/>
                  </a:lnTo>
                  <a:lnTo>
                    <a:pt x="66314" y="150505"/>
                  </a:lnTo>
                  <a:lnTo>
                    <a:pt x="76201" y="152501"/>
                  </a:lnTo>
                  <a:lnTo>
                    <a:pt x="86087" y="150505"/>
                  </a:lnTo>
                  <a:lnTo>
                    <a:pt x="94161" y="145061"/>
                  </a:lnTo>
                  <a:lnTo>
                    <a:pt x="99605" y="136988"/>
                  </a:lnTo>
                  <a:lnTo>
                    <a:pt x="101601" y="127101"/>
                  </a:lnTo>
                  <a:lnTo>
                    <a:pt x="99605" y="117163"/>
                  </a:lnTo>
                  <a:lnTo>
                    <a:pt x="94161" y="109090"/>
                  </a:lnTo>
                  <a:lnTo>
                    <a:pt x="86087" y="103646"/>
                  </a:lnTo>
                  <a:lnTo>
                    <a:pt x="76201" y="101650"/>
                  </a:lnTo>
                  <a:close/>
                </a:path>
                <a:path w="152400" h="1067434">
                  <a:moveTo>
                    <a:pt x="76201" y="0"/>
                  </a:moveTo>
                  <a:lnTo>
                    <a:pt x="66314" y="1996"/>
                  </a:lnTo>
                  <a:lnTo>
                    <a:pt x="58240" y="7439"/>
                  </a:lnTo>
                  <a:lnTo>
                    <a:pt x="52797" y="15513"/>
                  </a:lnTo>
                  <a:lnTo>
                    <a:pt x="50811" y="25450"/>
                  </a:lnTo>
                  <a:lnTo>
                    <a:pt x="52797" y="35337"/>
                  </a:lnTo>
                  <a:lnTo>
                    <a:pt x="58240" y="43410"/>
                  </a:lnTo>
                  <a:lnTo>
                    <a:pt x="66314" y="48854"/>
                  </a:lnTo>
                  <a:lnTo>
                    <a:pt x="76201" y="50850"/>
                  </a:lnTo>
                  <a:lnTo>
                    <a:pt x="86087" y="48854"/>
                  </a:lnTo>
                  <a:lnTo>
                    <a:pt x="94161" y="43410"/>
                  </a:lnTo>
                  <a:lnTo>
                    <a:pt x="99605" y="35337"/>
                  </a:lnTo>
                  <a:lnTo>
                    <a:pt x="101601" y="25450"/>
                  </a:lnTo>
                  <a:lnTo>
                    <a:pt x="99605" y="15513"/>
                  </a:lnTo>
                  <a:lnTo>
                    <a:pt x="94161" y="7439"/>
                  </a:lnTo>
                  <a:lnTo>
                    <a:pt x="86088" y="1996"/>
                  </a:lnTo>
                  <a:lnTo>
                    <a:pt x="76201" y="0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6" name="object 76"/>
          <p:cNvSpPr txBox="1"/>
          <p:nvPr/>
        </p:nvSpPr>
        <p:spPr>
          <a:xfrm>
            <a:off x="8906691" y="6873747"/>
            <a:ext cx="824230" cy="52260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4000"/>
              </a:lnSpc>
              <a:spcBef>
                <a:spcPts val="25"/>
              </a:spcBef>
            </a:pPr>
            <a:r>
              <a:rPr sz="16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Order </a:t>
            </a:r>
            <a:r>
              <a:rPr sz="1600" spc="-14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8624310" y="6489282"/>
            <a:ext cx="152400" cy="1067435"/>
          </a:xfrm>
          <a:custGeom>
            <a:avLst/>
            <a:gdLst/>
            <a:ahLst/>
            <a:cxnLst/>
            <a:rect l="l" t="t" r="r" b="b"/>
            <a:pathLst>
              <a:path w="152400" h="1067434">
                <a:moveTo>
                  <a:pt x="75707" y="0"/>
                </a:moveTo>
                <a:lnTo>
                  <a:pt x="97" y="152450"/>
                </a:lnTo>
                <a:lnTo>
                  <a:pt x="0" y="152646"/>
                </a:lnTo>
                <a:lnTo>
                  <a:pt x="76198" y="152450"/>
                </a:lnTo>
                <a:lnTo>
                  <a:pt x="66306" y="150486"/>
                </a:lnTo>
                <a:lnTo>
                  <a:pt x="58215" y="145069"/>
                </a:lnTo>
                <a:lnTo>
                  <a:pt x="52745" y="137013"/>
                </a:lnTo>
                <a:lnTo>
                  <a:pt x="50717" y="127133"/>
                </a:lnTo>
                <a:lnTo>
                  <a:pt x="52681" y="117189"/>
                </a:lnTo>
                <a:lnTo>
                  <a:pt x="58098" y="109097"/>
                </a:lnTo>
                <a:lnTo>
                  <a:pt x="66154" y="103628"/>
                </a:lnTo>
                <a:lnTo>
                  <a:pt x="76034" y="101600"/>
                </a:lnTo>
                <a:lnTo>
                  <a:pt x="126917" y="101600"/>
                </a:lnTo>
                <a:lnTo>
                  <a:pt x="75707" y="0"/>
                </a:lnTo>
                <a:close/>
              </a:path>
              <a:path w="152400" h="1067434">
                <a:moveTo>
                  <a:pt x="76034" y="101600"/>
                </a:moveTo>
                <a:lnTo>
                  <a:pt x="50760" y="126917"/>
                </a:lnTo>
                <a:lnTo>
                  <a:pt x="50717" y="127133"/>
                </a:lnTo>
                <a:lnTo>
                  <a:pt x="52714" y="136861"/>
                </a:lnTo>
                <a:lnTo>
                  <a:pt x="52745" y="137013"/>
                </a:lnTo>
                <a:lnTo>
                  <a:pt x="58215" y="145069"/>
                </a:lnTo>
                <a:lnTo>
                  <a:pt x="66306" y="150486"/>
                </a:lnTo>
                <a:lnTo>
                  <a:pt x="76198" y="152450"/>
                </a:lnTo>
                <a:lnTo>
                  <a:pt x="85766" y="150486"/>
                </a:lnTo>
                <a:lnTo>
                  <a:pt x="85984" y="150486"/>
                </a:lnTo>
                <a:lnTo>
                  <a:pt x="101517" y="126917"/>
                </a:lnTo>
                <a:lnTo>
                  <a:pt x="99520" y="117189"/>
                </a:lnTo>
                <a:lnTo>
                  <a:pt x="99489" y="117037"/>
                </a:lnTo>
                <a:lnTo>
                  <a:pt x="94098" y="109097"/>
                </a:lnTo>
                <a:lnTo>
                  <a:pt x="86024" y="103628"/>
                </a:lnTo>
                <a:lnTo>
                  <a:pt x="86251" y="103628"/>
                </a:lnTo>
                <a:lnTo>
                  <a:pt x="76034" y="101600"/>
                </a:lnTo>
                <a:close/>
              </a:path>
              <a:path w="152400" h="1067434">
                <a:moveTo>
                  <a:pt x="126917" y="101600"/>
                </a:moveTo>
                <a:lnTo>
                  <a:pt x="76034" y="101600"/>
                </a:lnTo>
                <a:lnTo>
                  <a:pt x="86251" y="103628"/>
                </a:lnTo>
                <a:lnTo>
                  <a:pt x="86024" y="103628"/>
                </a:lnTo>
                <a:lnTo>
                  <a:pt x="94098" y="109097"/>
                </a:lnTo>
                <a:lnTo>
                  <a:pt x="99489" y="117037"/>
                </a:lnTo>
                <a:lnTo>
                  <a:pt x="101517" y="126917"/>
                </a:lnTo>
                <a:lnTo>
                  <a:pt x="99552" y="136861"/>
                </a:lnTo>
                <a:lnTo>
                  <a:pt x="93964" y="145069"/>
                </a:lnTo>
                <a:lnTo>
                  <a:pt x="85984" y="150486"/>
                </a:lnTo>
                <a:lnTo>
                  <a:pt x="85766" y="150486"/>
                </a:lnTo>
                <a:lnTo>
                  <a:pt x="76198" y="152450"/>
                </a:lnTo>
                <a:lnTo>
                  <a:pt x="60488" y="152450"/>
                </a:lnTo>
                <a:lnTo>
                  <a:pt x="152398" y="152153"/>
                </a:lnTo>
                <a:lnTo>
                  <a:pt x="126917" y="101600"/>
                </a:lnTo>
                <a:close/>
              </a:path>
              <a:path w="152400" h="1067434">
                <a:moveTo>
                  <a:pt x="76363" y="203250"/>
                </a:moveTo>
                <a:lnTo>
                  <a:pt x="66483" y="205278"/>
                </a:lnTo>
                <a:lnTo>
                  <a:pt x="58427" y="210747"/>
                </a:lnTo>
                <a:lnTo>
                  <a:pt x="53111" y="218687"/>
                </a:lnTo>
                <a:lnTo>
                  <a:pt x="53009" y="218839"/>
                </a:lnTo>
                <a:lnTo>
                  <a:pt x="51087" y="228568"/>
                </a:lnTo>
                <a:lnTo>
                  <a:pt x="51045" y="228782"/>
                </a:lnTo>
                <a:lnTo>
                  <a:pt x="53042" y="238512"/>
                </a:lnTo>
                <a:lnTo>
                  <a:pt x="53073" y="238663"/>
                </a:lnTo>
                <a:lnTo>
                  <a:pt x="58542" y="246719"/>
                </a:lnTo>
                <a:lnTo>
                  <a:pt x="66634" y="252136"/>
                </a:lnTo>
                <a:lnTo>
                  <a:pt x="76527" y="254100"/>
                </a:lnTo>
                <a:lnTo>
                  <a:pt x="86097" y="252136"/>
                </a:lnTo>
                <a:lnTo>
                  <a:pt x="86313" y="252136"/>
                </a:lnTo>
                <a:lnTo>
                  <a:pt x="94293" y="246719"/>
                </a:lnTo>
                <a:lnTo>
                  <a:pt x="99780" y="238663"/>
                </a:lnTo>
                <a:lnTo>
                  <a:pt x="99881" y="238512"/>
                </a:lnTo>
                <a:lnTo>
                  <a:pt x="101802" y="228782"/>
                </a:lnTo>
                <a:lnTo>
                  <a:pt x="101845" y="228568"/>
                </a:lnTo>
                <a:lnTo>
                  <a:pt x="99848" y="218839"/>
                </a:lnTo>
                <a:lnTo>
                  <a:pt x="99816" y="218687"/>
                </a:lnTo>
                <a:lnTo>
                  <a:pt x="94426" y="210747"/>
                </a:lnTo>
                <a:lnTo>
                  <a:pt x="86351" y="205278"/>
                </a:lnTo>
                <a:lnTo>
                  <a:pt x="86578" y="205278"/>
                </a:lnTo>
                <a:lnTo>
                  <a:pt x="76363" y="203250"/>
                </a:lnTo>
                <a:close/>
              </a:path>
              <a:path w="152400" h="1067434">
                <a:moveTo>
                  <a:pt x="76691" y="304900"/>
                </a:moveTo>
                <a:lnTo>
                  <a:pt x="51416" y="330219"/>
                </a:lnTo>
                <a:lnTo>
                  <a:pt x="51374" y="330433"/>
                </a:lnTo>
                <a:lnTo>
                  <a:pt x="76855" y="355751"/>
                </a:lnTo>
                <a:lnTo>
                  <a:pt x="86423" y="353787"/>
                </a:lnTo>
                <a:lnTo>
                  <a:pt x="86641" y="353787"/>
                </a:lnTo>
                <a:lnTo>
                  <a:pt x="102172" y="330219"/>
                </a:lnTo>
                <a:lnTo>
                  <a:pt x="100176" y="320489"/>
                </a:lnTo>
                <a:lnTo>
                  <a:pt x="100145" y="320338"/>
                </a:lnTo>
                <a:lnTo>
                  <a:pt x="94754" y="312398"/>
                </a:lnTo>
                <a:lnTo>
                  <a:pt x="86679" y="306928"/>
                </a:lnTo>
                <a:lnTo>
                  <a:pt x="86905" y="306928"/>
                </a:lnTo>
                <a:lnTo>
                  <a:pt x="76691" y="304900"/>
                </a:lnTo>
                <a:close/>
              </a:path>
              <a:path w="152400" h="1067434">
                <a:moveTo>
                  <a:pt x="77019" y="406551"/>
                </a:moveTo>
                <a:lnTo>
                  <a:pt x="67139" y="408579"/>
                </a:lnTo>
                <a:lnTo>
                  <a:pt x="59083" y="414048"/>
                </a:lnTo>
                <a:lnTo>
                  <a:pt x="53767" y="421988"/>
                </a:lnTo>
                <a:lnTo>
                  <a:pt x="53666" y="422139"/>
                </a:lnTo>
                <a:lnTo>
                  <a:pt x="51744" y="431868"/>
                </a:lnTo>
                <a:lnTo>
                  <a:pt x="51701" y="432083"/>
                </a:lnTo>
                <a:lnTo>
                  <a:pt x="53698" y="441812"/>
                </a:lnTo>
                <a:lnTo>
                  <a:pt x="53729" y="441963"/>
                </a:lnTo>
                <a:lnTo>
                  <a:pt x="59199" y="450019"/>
                </a:lnTo>
                <a:lnTo>
                  <a:pt x="67290" y="455437"/>
                </a:lnTo>
                <a:lnTo>
                  <a:pt x="77184" y="457401"/>
                </a:lnTo>
                <a:lnTo>
                  <a:pt x="86754" y="455437"/>
                </a:lnTo>
                <a:lnTo>
                  <a:pt x="86970" y="455437"/>
                </a:lnTo>
                <a:lnTo>
                  <a:pt x="102501" y="431868"/>
                </a:lnTo>
                <a:lnTo>
                  <a:pt x="100504" y="422139"/>
                </a:lnTo>
                <a:lnTo>
                  <a:pt x="100473" y="421988"/>
                </a:lnTo>
                <a:lnTo>
                  <a:pt x="95082" y="414048"/>
                </a:lnTo>
                <a:lnTo>
                  <a:pt x="87008" y="408579"/>
                </a:lnTo>
                <a:lnTo>
                  <a:pt x="87235" y="408579"/>
                </a:lnTo>
                <a:lnTo>
                  <a:pt x="77019" y="406551"/>
                </a:lnTo>
                <a:close/>
              </a:path>
              <a:path w="152400" h="1067434">
                <a:moveTo>
                  <a:pt x="77348" y="508200"/>
                </a:moveTo>
                <a:lnTo>
                  <a:pt x="52073" y="533519"/>
                </a:lnTo>
                <a:lnTo>
                  <a:pt x="52030" y="533734"/>
                </a:lnTo>
                <a:lnTo>
                  <a:pt x="77511" y="559051"/>
                </a:lnTo>
                <a:lnTo>
                  <a:pt x="87081" y="557087"/>
                </a:lnTo>
                <a:lnTo>
                  <a:pt x="87298" y="557087"/>
                </a:lnTo>
                <a:lnTo>
                  <a:pt x="102829" y="533519"/>
                </a:lnTo>
                <a:lnTo>
                  <a:pt x="100832" y="523789"/>
                </a:lnTo>
                <a:lnTo>
                  <a:pt x="100801" y="523638"/>
                </a:lnTo>
                <a:lnTo>
                  <a:pt x="95411" y="515698"/>
                </a:lnTo>
                <a:lnTo>
                  <a:pt x="87336" y="510228"/>
                </a:lnTo>
                <a:lnTo>
                  <a:pt x="87562" y="510228"/>
                </a:lnTo>
                <a:lnTo>
                  <a:pt x="77348" y="508200"/>
                </a:lnTo>
                <a:close/>
              </a:path>
              <a:path w="152400" h="1067434">
                <a:moveTo>
                  <a:pt x="77675" y="609851"/>
                </a:moveTo>
                <a:lnTo>
                  <a:pt x="52400" y="635168"/>
                </a:lnTo>
                <a:lnTo>
                  <a:pt x="52358" y="635383"/>
                </a:lnTo>
                <a:lnTo>
                  <a:pt x="77840" y="660702"/>
                </a:lnTo>
                <a:lnTo>
                  <a:pt x="87410" y="658737"/>
                </a:lnTo>
                <a:lnTo>
                  <a:pt x="87627" y="658737"/>
                </a:lnTo>
                <a:lnTo>
                  <a:pt x="103158" y="635168"/>
                </a:lnTo>
                <a:lnTo>
                  <a:pt x="101161" y="625440"/>
                </a:lnTo>
                <a:lnTo>
                  <a:pt x="101130" y="625288"/>
                </a:lnTo>
                <a:lnTo>
                  <a:pt x="95739" y="617349"/>
                </a:lnTo>
                <a:lnTo>
                  <a:pt x="87665" y="611879"/>
                </a:lnTo>
                <a:lnTo>
                  <a:pt x="87892" y="611879"/>
                </a:lnTo>
                <a:lnTo>
                  <a:pt x="77675" y="609851"/>
                </a:lnTo>
                <a:close/>
              </a:path>
              <a:path w="152400" h="1067434">
                <a:moveTo>
                  <a:pt x="78004" y="711502"/>
                </a:moveTo>
                <a:lnTo>
                  <a:pt x="52729" y="736819"/>
                </a:lnTo>
                <a:lnTo>
                  <a:pt x="52687" y="737034"/>
                </a:lnTo>
                <a:lnTo>
                  <a:pt x="54683" y="746763"/>
                </a:lnTo>
                <a:lnTo>
                  <a:pt x="54714" y="746914"/>
                </a:lnTo>
                <a:lnTo>
                  <a:pt x="60184" y="754970"/>
                </a:lnTo>
                <a:lnTo>
                  <a:pt x="68275" y="760387"/>
                </a:lnTo>
                <a:lnTo>
                  <a:pt x="78168" y="762351"/>
                </a:lnTo>
                <a:lnTo>
                  <a:pt x="87738" y="760387"/>
                </a:lnTo>
                <a:lnTo>
                  <a:pt x="87955" y="760387"/>
                </a:lnTo>
                <a:lnTo>
                  <a:pt x="103485" y="736819"/>
                </a:lnTo>
                <a:lnTo>
                  <a:pt x="101489" y="727090"/>
                </a:lnTo>
                <a:lnTo>
                  <a:pt x="101458" y="726939"/>
                </a:lnTo>
                <a:lnTo>
                  <a:pt x="96067" y="718998"/>
                </a:lnTo>
                <a:lnTo>
                  <a:pt x="87993" y="713529"/>
                </a:lnTo>
                <a:lnTo>
                  <a:pt x="88218" y="713529"/>
                </a:lnTo>
                <a:lnTo>
                  <a:pt x="78004" y="711502"/>
                </a:lnTo>
                <a:close/>
              </a:path>
              <a:path w="152400" h="1067434">
                <a:moveTo>
                  <a:pt x="78332" y="813151"/>
                </a:moveTo>
                <a:lnTo>
                  <a:pt x="53014" y="838685"/>
                </a:lnTo>
                <a:lnTo>
                  <a:pt x="55012" y="848414"/>
                </a:lnTo>
                <a:lnTo>
                  <a:pt x="55043" y="848565"/>
                </a:lnTo>
                <a:lnTo>
                  <a:pt x="60512" y="856621"/>
                </a:lnTo>
                <a:lnTo>
                  <a:pt x="68603" y="862038"/>
                </a:lnTo>
                <a:lnTo>
                  <a:pt x="78497" y="864002"/>
                </a:lnTo>
                <a:lnTo>
                  <a:pt x="88064" y="862038"/>
                </a:lnTo>
                <a:lnTo>
                  <a:pt x="88282" y="862038"/>
                </a:lnTo>
                <a:lnTo>
                  <a:pt x="96262" y="856621"/>
                </a:lnTo>
                <a:lnTo>
                  <a:pt x="101749" y="848565"/>
                </a:lnTo>
                <a:lnTo>
                  <a:pt x="101850" y="848414"/>
                </a:lnTo>
                <a:lnTo>
                  <a:pt x="103772" y="838685"/>
                </a:lnTo>
                <a:lnTo>
                  <a:pt x="103814" y="838470"/>
                </a:lnTo>
                <a:lnTo>
                  <a:pt x="101817" y="828740"/>
                </a:lnTo>
                <a:lnTo>
                  <a:pt x="101786" y="828589"/>
                </a:lnTo>
                <a:lnTo>
                  <a:pt x="96396" y="820649"/>
                </a:lnTo>
                <a:lnTo>
                  <a:pt x="88321" y="815179"/>
                </a:lnTo>
                <a:lnTo>
                  <a:pt x="88549" y="815179"/>
                </a:lnTo>
                <a:lnTo>
                  <a:pt x="78332" y="813151"/>
                </a:lnTo>
                <a:close/>
              </a:path>
              <a:path w="152400" h="1067434">
                <a:moveTo>
                  <a:pt x="78661" y="914802"/>
                </a:moveTo>
                <a:lnTo>
                  <a:pt x="53343" y="940334"/>
                </a:lnTo>
                <a:lnTo>
                  <a:pt x="55340" y="950064"/>
                </a:lnTo>
                <a:lnTo>
                  <a:pt x="55371" y="950215"/>
                </a:lnTo>
                <a:lnTo>
                  <a:pt x="60840" y="958271"/>
                </a:lnTo>
                <a:lnTo>
                  <a:pt x="68932" y="963688"/>
                </a:lnTo>
                <a:lnTo>
                  <a:pt x="78825" y="965653"/>
                </a:lnTo>
                <a:lnTo>
                  <a:pt x="88395" y="963688"/>
                </a:lnTo>
                <a:lnTo>
                  <a:pt x="88611" y="963688"/>
                </a:lnTo>
                <a:lnTo>
                  <a:pt x="104142" y="940120"/>
                </a:lnTo>
                <a:lnTo>
                  <a:pt x="102146" y="930390"/>
                </a:lnTo>
                <a:lnTo>
                  <a:pt x="102115" y="930239"/>
                </a:lnTo>
                <a:lnTo>
                  <a:pt x="96724" y="922299"/>
                </a:lnTo>
                <a:lnTo>
                  <a:pt x="88650" y="916830"/>
                </a:lnTo>
                <a:lnTo>
                  <a:pt x="88876" y="916830"/>
                </a:lnTo>
                <a:lnTo>
                  <a:pt x="78661" y="914802"/>
                </a:lnTo>
                <a:close/>
              </a:path>
              <a:path w="152400" h="1067434">
                <a:moveTo>
                  <a:pt x="78988" y="1016452"/>
                </a:moveTo>
                <a:lnTo>
                  <a:pt x="53671" y="1041985"/>
                </a:lnTo>
                <a:lnTo>
                  <a:pt x="55668" y="1051714"/>
                </a:lnTo>
                <a:lnTo>
                  <a:pt x="55699" y="1051865"/>
                </a:lnTo>
                <a:lnTo>
                  <a:pt x="61169" y="1059921"/>
                </a:lnTo>
                <a:lnTo>
                  <a:pt x="69260" y="1065338"/>
                </a:lnTo>
                <a:lnTo>
                  <a:pt x="79154" y="1067302"/>
                </a:lnTo>
                <a:lnTo>
                  <a:pt x="88721" y="1065338"/>
                </a:lnTo>
                <a:lnTo>
                  <a:pt x="88939" y="1065338"/>
                </a:lnTo>
                <a:lnTo>
                  <a:pt x="96918" y="1059921"/>
                </a:lnTo>
                <a:lnTo>
                  <a:pt x="102406" y="1051865"/>
                </a:lnTo>
                <a:lnTo>
                  <a:pt x="102507" y="1051714"/>
                </a:lnTo>
                <a:lnTo>
                  <a:pt x="104429" y="1041985"/>
                </a:lnTo>
                <a:lnTo>
                  <a:pt x="104471" y="1041770"/>
                </a:lnTo>
                <a:lnTo>
                  <a:pt x="102474" y="1032041"/>
                </a:lnTo>
                <a:lnTo>
                  <a:pt x="102443" y="1031890"/>
                </a:lnTo>
                <a:lnTo>
                  <a:pt x="97052" y="1023949"/>
                </a:lnTo>
                <a:lnTo>
                  <a:pt x="88977" y="1018480"/>
                </a:lnTo>
                <a:lnTo>
                  <a:pt x="89202" y="1018480"/>
                </a:lnTo>
                <a:lnTo>
                  <a:pt x="78988" y="1016452"/>
                </a:lnTo>
                <a:close/>
              </a:path>
            </a:pathLst>
          </a:custGeom>
          <a:solidFill>
            <a:srgbClr val="7731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 txBox="1"/>
          <p:nvPr/>
        </p:nvSpPr>
        <p:spPr>
          <a:xfrm>
            <a:off x="6611984" y="6728459"/>
            <a:ext cx="2028189" cy="7988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711200" indent="442595">
              <a:lnSpc>
                <a:spcPct val="101000"/>
              </a:lnSpc>
              <a:spcBef>
                <a:spcPts val="75"/>
              </a:spcBef>
            </a:pPr>
            <a:r>
              <a:rPr sz="1400" spc="-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Saga </a:t>
            </a:r>
            <a:r>
              <a:rPr sz="14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Microservice(s)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469265">
              <a:lnSpc>
                <a:spcPct val="100000"/>
              </a:lnSpc>
              <a:spcBef>
                <a:spcPts val="785"/>
              </a:spcBef>
            </a:pPr>
            <a:r>
              <a:rPr sz="1600" spc="-114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r>
              <a:rPr sz="1600" spc="-110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35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Response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5812820" y="6369784"/>
            <a:ext cx="348615" cy="1105535"/>
            <a:chOff x="5812820" y="6369784"/>
            <a:chExt cx="348615" cy="1105535"/>
          </a:xfrm>
        </p:grpSpPr>
        <p:pic>
          <p:nvPicPr>
            <p:cNvPr id="80" name="object 8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33584" y="6369784"/>
              <a:ext cx="327734" cy="327734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12820" y="7147083"/>
              <a:ext cx="327734" cy="327734"/>
            </a:xfrm>
            <a:prstGeom prst="rect">
              <a:avLst/>
            </a:prstGeom>
          </p:spPr>
        </p:pic>
      </p:grpSp>
      <p:sp>
        <p:nvSpPr>
          <p:cNvPr id="82" name="Slide Number Placeholder 81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2425">
              <a:lnSpc>
                <a:spcPct val="100000"/>
              </a:lnSpc>
              <a:spcBef>
                <a:spcPts val="100"/>
              </a:spcBef>
            </a:pPr>
            <a:r>
              <a:rPr sz="4800" spc="-455" dirty="0"/>
              <a:t>Saga</a:t>
            </a:r>
            <a:r>
              <a:rPr sz="4800" spc="-325" dirty="0"/>
              <a:t> </a:t>
            </a:r>
            <a:r>
              <a:rPr sz="4800" spc="-335" dirty="0"/>
              <a:t>Pattern:</a:t>
            </a:r>
            <a:r>
              <a:rPr sz="4800" spc="-320" dirty="0"/>
              <a:t> </a:t>
            </a:r>
            <a:r>
              <a:rPr sz="4800" spc="-484" dirty="0"/>
              <a:t>New</a:t>
            </a:r>
            <a:r>
              <a:rPr sz="4800" spc="-320" dirty="0"/>
              <a:t> </a:t>
            </a:r>
            <a:r>
              <a:rPr sz="4800" spc="-265" dirty="0"/>
              <a:t>Order</a:t>
            </a:r>
            <a:r>
              <a:rPr sz="4800" spc="-320" dirty="0"/>
              <a:t> </a:t>
            </a:r>
            <a:r>
              <a:rPr sz="4800" spc="-340" dirty="0"/>
              <a:t>with</a:t>
            </a:r>
            <a:r>
              <a:rPr sz="4800" spc="-320" dirty="0"/>
              <a:t> </a:t>
            </a:r>
            <a:r>
              <a:rPr sz="4800" spc="-335" dirty="0"/>
              <a:t>Compensation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1923545" y="3056534"/>
            <a:ext cx="9913620" cy="548957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60350">
              <a:lnSpc>
                <a:spcPct val="100000"/>
              </a:lnSpc>
              <a:spcBef>
                <a:spcPts val="755"/>
              </a:spcBef>
              <a:tabLst>
                <a:tab pos="4322445" algn="l"/>
                <a:tab pos="6397625" algn="l"/>
                <a:tab pos="9168130" algn="l"/>
              </a:tabLst>
            </a:pPr>
            <a:r>
              <a:rPr sz="2400" spc="-15" baseline="-3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Website</a:t>
            </a:r>
            <a:r>
              <a:rPr sz="2400" baseline="-3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15" baseline="2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Security</a:t>
            </a:r>
            <a:r>
              <a:rPr sz="2400" baseline="2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165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Web</a:t>
            </a:r>
            <a:r>
              <a:rPr sz="2400" spc="-179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37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r>
              <a:rPr sz="2400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BFF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8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r>
              <a:rPr sz="1600" spc="-14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Desktop</a:t>
            </a: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55755" y="2071366"/>
            <a:ext cx="11406505" cy="2770505"/>
            <a:chOff x="1955755" y="2071366"/>
            <a:chExt cx="11406505" cy="277050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686028" y="4298805"/>
              <a:ext cx="584130" cy="5427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3210" y="2741189"/>
              <a:ext cx="421398" cy="4385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36790" y="2278486"/>
              <a:ext cx="713074" cy="7130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48636" y="2296547"/>
              <a:ext cx="713071" cy="7130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5755" y="2071366"/>
              <a:ext cx="1245323" cy="1245324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646634" y="1724996"/>
            <a:ext cx="14373860" cy="8006080"/>
            <a:chOff x="1646634" y="1724996"/>
            <a:chExt cx="14373860" cy="800608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7239" y="6853352"/>
              <a:ext cx="1708649" cy="17086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46634" y="1724996"/>
              <a:ext cx="14373860" cy="8006080"/>
            </a:xfrm>
            <a:custGeom>
              <a:avLst/>
              <a:gdLst/>
              <a:ahLst/>
              <a:cxnLst/>
              <a:rect l="l" t="t" r="r" b="b"/>
              <a:pathLst>
                <a:path w="14373860" h="8006080">
                  <a:moveTo>
                    <a:pt x="14373284" y="0"/>
                  </a:moveTo>
                  <a:lnTo>
                    <a:pt x="0" y="0"/>
                  </a:lnTo>
                  <a:lnTo>
                    <a:pt x="0" y="8005994"/>
                  </a:lnTo>
                  <a:lnTo>
                    <a:pt x="14373284" y="8005994"/>
                  </a:lnTo>
                  <a:lnTo>
                    <a:pt x="143732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164468" y="7567185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5">
                  <a:moveTo>
                    <a:pt x="1203341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7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4"/>
                  </a:lnTo>
                  <a:lnTo>
                    <a:pt x="54975" y="779751"/>
                  </a:lnTo>
                  <a:lnTo>
                    <a:pt x="91836" y="798814"/>
                  </a:lnTo>
                  <a:lnTo>
                    <a:pt x="134279" y="805660"/>
                  </a:lnTo>
                  <a:lnTo>
                    <a:pt x="1203341" y="805660"/>
                  </a:lnTo>
                  <a:lnTo>
                    <a:pt x="1245784" y="798814"/>
                  </a:lnTo>
                  <a:lnTo>
                    <a:pt x="1282645" y="779751"/>
                  </a:lnTo>
                  <a:lnTo>
                    <a:pt x="1311712" y="750684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5" y="25907"/>
                  </a:lnTo>
                  <a:lnTo>
                    <a:pt x="1245784" y="6845"/>
                  </a:lnTo>
                  <a:lnTo>
                    <a:pt x="1203341" y="0"/>
                  </a:lnTo>
                  <a:close/>
                </a:path>
              </a:pathLst>
            </a:custGeom>
            <a:solidFill>
              <a:srgbClr val="FF7B0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8579303" y="8470900"/>
            <a:ext cx="5797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604918" y="3520582"/>
            <a:ext cx="2486025" cy="4705985"/>
            <a:chOff x="9604918" y="3520582"/>
            <a:chExt cx="2486025" cy="470598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04918" y="7642940"/>
              <a:ext cx="561668" cy="58357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0751534" y="3520582"/>
              <a:ext cx="1339215" cy="806450"/>
            </a:xfrm>
            <a:custGeom>
              <a:avLst/>
              <a:gdLst/>
              <a:ahLst/>
              <a:cxnLst/>
              <a:rect l="l" t="t" r="r" b="b"/>
              <a:pathLst>
                <a:path w="1339215" h="806450">
                  <a:moveTo>
                    <a:pt x="1204445" y="0"/>
                  </a:moveTo>
                  <a:lnTo>
                    <a:pt x="134404" y="0"/>
                  </a:lnTo>
                  <a:lnTo>
                    <a:pt x="91922" y="6852"/>
                  </a:lnTo>
                  <a:lnTo>
                    <a:pt x="55026" y="25932"/>
                  </a:lnTo>
                  <a:lnTo>
                    <a:pt x="25932" y="55026"/>
                  </a:lnTo>
                  <a:lnTo>
                    <a:pt x="6852" y="91922"/>
                  </a:lnTo>
                  <a:lnTo>
                    <a:pt x="0" y="134404"/>
                  </a:lnTo>
                  <a:lnTo>
                    <a:pt x="0" y="671997"/>
                  </a:lnTo>
                  <a:lnTo>
                    <a:pt x="6852" y="714479"/>
                  </a:lnTo>
                  <a:lnTo>
                    <a:pt x="25932" y="751374"/>
                  </a:lnTo>
                  <a:lnTo>
                    <a:pt x="55026" y="780468"/>
                  </a:lnTo>
                  <a:lnTo>
                    <a:pt x="91922" y="799548"/>
                  </a:lnTo>
                  <a:lnTo>
                    <a:pt x="134404" y="806400"/>
                  </a:lnTo>
                  <a:lnTo>
                    <a:pt x="1204445" y="806400"/>
                  </a:lnTo>
                  <a:lnTo>
                    <a:pt x="1246926" y="799548"/>
                  </a:lnTo>
                  <a:lnTo>
                    <a:pt x="1283821" y="780468"/>
                  </a:lnTo>
                  <a:lnTo>
                    <a:pt x="1312916" y="751374"/>
                  </a:lnTo>
                  <a:lnTo>
                    <a:pt x="1331996" y="714479"/>
                  </a:lnTo>
                  <a:lnTo>
                    <a:pt x="1338847" y="671997"/>
                  </a:lnTo>
                  <a:lnTo>
                    <a:pt x="1338847" y="134404"/>
                  </a:lnTo>
                  <a:lnTo>
                    <a:pt x="1331996" y="91922"/>
                  </a:lnTo>
                  <a:lnTo>
                    <a:pt x="1312916" y="55026"/>
                  </a:lnTo>
                  <a:lnTo>
                    <a:pt x="1283821" y="25932"/>
                  </a:lnTo>
                  <a:lnTo>
                    <a:pt x="1246926" y="6852"/>
                  </a:lnTo>
                  <a:lnTo>
                    <a:pt x="1204445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1035775" y="4453635"/>
            <a:ext cx="8445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Account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2155723" y="3520752"/>
            <a:ext cx="2336165" cy="805815"/>
            <a:chOff x="12155723" y="3520752"/>
            <a:chExt cx="2336165" cy="805815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55723" y="3665133"/>
              <a:ext cx="561662" cy="58357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3153872" y="3520752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4" h="805814">
                  <a:moveTo>
                    <a:pt x="1203337" y="0"/>
                  </a:moveTo>
                  <a:lnTo>
                    <a:pt x="134277" y="0"/>
                  </a:lnTo>
                  <a:lnTo>
                    <a:pt x="91836" y="6845"/>
                  </a:lnTo>
                  <a:lnTo>
                    <a:pt x="54976" y="25908"/>
                  </a:lnTo>
                  <a:lnTo>
                    <a:pt x="25908" y="54976"/>
                  </a:lnTo>
                  <a:lnTo>
                    <a:pt x="6845" y="91837"/>
                  </a:lnTo>
                  <a:lnTo>
                    <a:pt x="0" y="134280"/>
                  </a:lnTo>
                  <a:lnTo>
                    <a:pt x="0" y="671381"/>
                  </a:lnTo>
                  <a:lnTo>
                    <a:pt x="6845" y="713824"/>
                  </a:lnTo>
                  <a:lnTo>
                    <a:pt x="25908" y="750685"/>
                  </a:lnTo>
                  <a:lnTo>
                    <a:pt x="54976" y="779753"/>
                  </a:lnTo>
                  <a:lnTo>
                    <a:pt x="91836" y="798815"/>
                  </a:lnTo>
                  <a:lnTo>
                    <a:pt x="134277" y="805661"/>
                  </a:lnTo>
                  <a:lnTo>
                    <a:pt x="1203337" y="805661"/>
                  </a:lnTo>
                  <a:lnTo>
                    <a:pt x="1245784" y="798815"/>
                  </a:lnTo>
                  <a:lnTo>
                    <a:pt x="1282648" y="779753"/>
                  </a:lnTo>
                  <a:lnTo>
                    <a:pt x="1311717" y="750685"/>
                  </a:lnTo>
                  <a:lnTo>
                    <a:pt x="1330781" y="713824"/>
                  </a:lnTo>
                  <a:lnTo>
                    <a:pt x="1337627" y="671381"/>
                  </a:lnTo>
                  <a:lnTo>
                    <a:pt x="1337627" y="134280"/>
                  </a:lnTo>
                  <a:lnTo>
                    <a:pt x="1330781" y="91837"/>
                  </a:lnTo>
                  <a:lnTo>
                    <a:pt x="1311717" y="54976"/>
                  </a:lnTo>
                  <a:lnTo>
                    <a:pt x="1282648" y="25908"/>
                  </a:lnTo>
                  <a:lnTo>
                    <a:pt x="1245784" y="6845"/>
                  </a:lnTo>
                  <a:lnTo>
                    <a:pt x="1203337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3422630" y="4453635"/>
            <a:ext cx="8001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Product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0792157" y="3651453"/>
            <a:ext cx="4341495" cy="4770120"/>
            <a:chOff x="10792157" y="3651453"/>
            <a:chExt cx="4341495" cy="4770120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71611" y="3651453"/>
              <a:ext cx="561668" cy="58357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0792157" y="7615440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5">
                  <a:moveTo>
                    <a:pt x="1203340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5"/>
                  </a:lnTo>
                  <a:lnTo>
                    <a:pt x="54975" y="779753"/>
                  </a:lnTo>
                  <a:lnTo>
                    <a:pt x="91836" y="798815"/>
                  </a:lnTo>
                  <a:lnTo>
                    <a:pt x="134279" y="805661"/>
                  </a:lnTo>
                  <a:lnTo>
                    <a:pt x="1203340" y="805661"/>
                  </a:lnTo>
                  <a:lnTo>
                    <a:pt x="1245783" y="798815"/>
                  </a:lnTo>
                  <a:lnTo>
                    <a:pt x="1282644" y="779753"/>
                  </a:lnTo>
                  <a:lnTo>
                    <a:pt x="1311712" y="750685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4" y="25908"/>
                  </a:lnTo>
                  <a:lnTo>
                    <a:pt x="1245783" y="6845"/>
                  </a:lnTo>
                  <a:lnTo>
                    <a:pt x="1203340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10981565" y="8516619"/>
            <a:ext cx="102996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Promotion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2232606" y="7567185"/>
            <a:ext cx="2259330" cy="805815"/>
            <a:chOff x="12232606" y="7567185"/>
            <a:chExt cx="2259330" cy="805815"/>
          </a:xfrm>
        </p:grpSpPr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32606" y="7691194"/>
              <a:ext cx="561665" cy="58357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3153872" y="7567185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4" h="805815">
                  <a:moveTo>
                    <a:pt x="1203337" y="0"/>
                  </a:moveTo>
                  <a:lnTo>
                    <a:pt x="134277" y="0"/>
                  </a:lnTo>
                  <a:lnTo>
                    <a:pt x="91836" y="6845"/>
                  </a:lnTo>
                  <a:lnTo>
                    <a:pt x="54976" y="25907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4"/>
                  </a:lnTo>
                  <a:lnTo>
                    <a:pt x="54976" y="779751"/>
                  </a:lnTo>
                  <a:lnTo>
                    <a:pt x="91836" y="798814"/>
                  </a:lnTo>
                  <a:lnTo>
                    <a:pt x="134277" y="805660"/>
                  </a:lnTo>
                  <a:lnTo>
                    <a:pt x="1203337" y="805660"/>
                  </a:lnTo>
                  <a:lnTo>
                    <a:pt x="1245784" y="798814"/>
                  </a:lnTo>
                  <a:lnTo>
                    <a:pt x="1282648" y="779751"/>
                  </a:lnTo>
                  <a:lnTo>
                    <a:pt x="1311717" y="750684"/>
                  </a:lnTo>
                  <a:lnTo>
                    <a:pt x="1330781" y="713823"/>
                  </a:lnTo>
                  <a:lnTo>
                    <a:pt x="1337627" y="671380"/>
                  </a:lnTo>
                  <a:lnTo>
                    <a:pt x="1337627" y="134279"/>
                  </a:lnTo>
                  <a:lnTo>
                    <a:pt x="1330781" y="91836"/>
                  </a:lnTo>
                  <a:lnTo>
                    <a:pt x="1311717" y="54975"/>
                  </a:lnTo>
                  <a:lnTo>
                    <a:pt x="1282648" y="25907"/>
                  </a:lnTo>
                  <a:lnTo>
                    <a:pt x="1245784" y="6845"/>
                  </a:lnTo>
                  <a:lnTo>
                    <a:pt x="1203337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13347636" y="8440420"/>
            <a:ext cx="9493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Inventory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582561" y="4977249"/>
            <a:ext cx="9551035" cy="3261360"/>
            <a:chOff x="5582561" y="4977249"/>
            <a:chExt cx="9551035" cy="3261360"/>
          </a:xfrm>
        </p:grpSpPr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71611" y="7654714"/>
              <a:ext cx="561668" cy="58357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615148" y="5090112"/>
              <a:ext cx="1337945" cy="1577975"/>
            </a:xfrm>
            <a:custGeom>
              <a:avLst/>
              <a:gdLst/>
              <a:ahLst/>
              <a:cxnLst/>
              <a:rect l="l" t="t" r="r" b="b"/>
              <a:pathLst>
                <a:path w="1337945" h="1577975">
                  <a:moveTo>
                    <a:pt x="0" y="222940"/>
                  </a:moveTo>
                  <a:lnTo>
                    <a:pt x="4529" y="178010"/>
                  </a:lnTo>
                  <a:lnTo>
                    <a:pt x="17519" y="136162"/>
                  </a:lnTo>
                  <a:lnTo>
                    <a:pt x="38074" y="98292"/>
                  </a:lnTo>
                  <a:lnTo>
                    <a:pt x="65297" y="65297"/>
                  </a:lnTo>
                  <a:lnTo>
                    <a:pt x="98292" y="38074"/>
                  </a:lnTo>
                  <a:lnTo>
                    <a:pt x="136162" y="17519"/>
                  </a:lnTo>
                  <a:lnTo>
                    <a:pt x="178010" y="4529"/>
                  </a:lnTo>
                  <a:lnTo>
                    <a:pt x="222940" y="0"/>
                  </a:lnTo>
                  <a:lnTo>
                    <a:pt x="1114680" y="0"/>
                  </a:lnTo>
                  <a:lnTo>
                    <a:pt x="1159610" y="4529"/>
                  </a:lnTo>
                  <a:lnTo>
                    <a:pt x="1201458" y="17519"/>
                  </a:lnTo>
                  <a:lnTo>
                    <a:pt x="1239328" y="38074"/>
                  </a:lnTo>
                  <a:lnTo>
                    <a:pt x="1272323" y="65297"/>
                  </a:lnTo>
                  <a:lnTo>
                    <a:pt x="1299546" y="98292"/>
                  </a:lnTo>
                  <a:lnTo>
                    <a:pt x="1320101" y="136162"/>
                  </a:lnTo>
                  <a:lnTo>
                    <a:pt x="1333091" y="178010"/>
                  </a:lnTo>
                  <a:lnTo>
                    <a:pt x="1337621" y="222940"/>
                  </a:lnTo>
                  <a:lnTo>
                    <a:pt x="1337621" y="1354642"/>
                  </a:lnTo>
                  <a:lnTo>
                    <a:pt x="1333091" y="1399572"/>
                  </a:lnTo>
                  <a:lnTo>
                    <a:pt x="1320101" y="1441420"/>
                  </a:lnTo>
                  <a:lnTo>
                    <a:pt x="1299546" y="1479290"/>
                  </a:lnTo>
                  <a:lnTo>
                    <a:pt x="1272323" y="1512285"/>
                  </a:lnTo>
                  <a:lnTo>
                    <a:pt x="1239328" y="1539508"/>
                  </a:lnTo>
                  <a:lnTo>
                    <a:pt x="1201458" y="1560063"/>
                  </a:lnTo>
                  <a:lnTo>
                    <a:pt x="1159610" y="1573053"/>
                  </a:lnTo>
                  <a:lnTo>
                    <a:pt x="1114680" y="1577583"/>
                  </a:lnTo>
                  <a:lnTo>
                    <a:pt x="222940" y="1577583"/>
                  </a:lnTo>
                  <a:lnTo>
                    <a:pt x="178010" y="1573053"/>
                  </a:lnTo>
                  <a:lnTo>
                    <a:pt x="136162" y="1560063"/>
                  </a:lnTo>
                  <a:lnTo>
                    <a:pt x="98292" y="1539508"/>
                  </a:lnTo>
                  <a:lnTo>
                    <a:pt x="65297" y="1512285"/>
                  </a:lnTo>
                  <a:lnTo>
                    <a:pt x="38074" y="1479290"/>
                  </a:lnTo>
                  <a:lnTo>
                    <a:pt x="17519" y="1441420"/>
                  </a:lnTo>
                  <a:lnTo>
                    <a:pt x="4529" y="1399572"/>
                  </a:lnTo>
                  <a:lnTo>
                    <a:pt x="0" y="1354642"/>
                  </a:lnTo>
                  <a:lnTo>
                    <a:pt x="0" y="222940"/>
                  </a:lnTo>
                  <a:close/>
                </a:path>
              </a:pathLst>
            </a:custGeom>
            <a:ln w="50800">
              <a:solidFill>
                <a:srgbClr val="7731F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82561" y="4977249"/>
              <a:ext cx="1171776" cy="117177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876138" y="5166875"/>
              <a:ext cx="787400" cy="737235"/>
            </a:xfrm>
            <a:custGeom>
              <a:avLst/>
              <a:gdLst/>
              <a:ahLst/>
              <a:cxnLst/>
              <a:rect l="l" t="t" r="r" b="b"/>
              <a:pathLst>
                <a:path w="787400" h="737235">
                  <a:moveTo>
                    <a:pt x="0" y="368378"/>
                  </a:moveTo>
                  <a:lnTo>
                    <a:pt x="3065" y="322169"/>
                  </a:lnTo>
                  <a:lnTo>
                    <a:pt x="12018" y="277674"/>
                  </a:lnTo>
                  <a:lnTo>
                    <a:pt x="26487" y="235236"/>
                  </a:lnTo>
                  <a:lnTo>
                    <a:pt x="46105" y="195201"/>
                  </a:lnTo>
                  <a:lnTo>
                    <a:pt x="70502" y="157915"/>
                  </a:lnTo>
                  <a:lnTo>
                    <a:pt x="99311" y="123723"/>
                  </a:lnTo>
                  <a:lnTo>
                    <a:pt x="132162" y="92970"/>
                  </a:lnTo>
                  <a:lnTo>
                    <a:pt x="168687" y="66001"/>
                  </a:lnTo>
                  <a:lnTo>
                    <a:pt x="208516" y="43161"/>
                  </a:lnTo>
                  <a:lnTo>
                    <a:pt x="251281" y="24796"/>
                  </a:lnTo>
                  <a:lnTo>
                    <a:pt x="296613" y="11250"/>
                  </a:lnTo>
                  <a:lnTo>
                    <a:pt x="344144" y="2870"/>
                  </a:lnTo>
                  <a:lnTo>
                    <a:pt x="393505" y="0"/>
                  </a:lnTo>
                  <a:lnTo>
                    <a:pt x="442865" y="2870"/>
                  </a:lnTo>
                  <a:lnTo>
                    <a:pt x="490396" y="11250"/>
                  </a:lnTo>
                  <a:lnTo>
                    <a:pt x="535728" y="24796"/>
                  </a:lnTo>
                  <a:lnTo>
                    <a:pt x="578493" y="43161"/>
                  </a:lnTo>
                  <a:lnTo>
                    <a:pt x="618322" y="66001"/>
                  </a:lnTo>
                  <a:lnTo>
                    <a:pt x="654847" y="92970"/>
                  </a:lnTo>
                  <a:lnTo>
                    <a:pt x="687698" y="123723"/>
                  </a:lnTo>
                  <a:lnTo>
                    <a:pt x="716507" y="157915"/>
                  </a:lnTo>
                  <a:lnTo>
                    <a:pt x="740904" y="195201"/>
                  </a:lnTo>
                  <a:lnTo>
                    <a:pt x="760522" y="235236"/>
                  </a:lnTo>
                  <a:lnTo>
                    <a:pt x="774992" y="277674"/>
                  </a:lnTo>
                  <a:lnTo>
                    <a:pt x="783944" y="322169"/>
                  </a:lnTo>
                  <a:lnTo>
                    <a:pt x="787010" y="368378"/>
                  </a:lnTo>
                  <a:lnTo>
                    <a:pt x="783944" y="414587"/>
                  </a:lnTo>
                  <a:lnTo>
                    <a:pt x="774992" y="459082"/>
                  </a:lnTo>
                  <a:lnTo>
                    <a:pt x="760522" y="501520"/>
                  </a:lnTo>
                  <a:lnTo>
                    <a:pt x="740904" y="541555"/>
                  </a:lnTo>
                  <a:lnTo>
                    <a:pt x="716507" y="578841"/>
                  </a:lnTo>
                  <a:lnTo>
                    <a:pt x="687698" y="613033"/>
                  </a:lnTo>
                  <a:lnTo>
                    <a:pt x="654847" y="643786"/>
                  </a:lnTo>
                  <a:lnTo>
                    <a:pt x="618322" y="670755"/>
                  </a:lnTo>
                  <a:lnTo>
                    <a:pt x="578493" y="693595"/>
                  </a:lnTo>
                  <a:lnTo>
                    <a:pt x="535728" y="711960"/>
                  </a:lnTo>
                  <a:lnTo>
                    <a:pt x="490396" y="725506"/>
                  </a:lnTo>
                  <a:lnTo>
                    <a:pt x="442865" y="733886"/>
                  </a:lnTo>
                  <a:lnTo>
                    <a:pt x="393505" y="736757"/>
                  </a:lnTo>
                  <a:lnTo>
                    <a:pt x="344144" y="733886"/>
                  </a:lnTo>
                  <a:lnTo>
                    <a:pt x="296613" y="725506"/>
                  </a:lnTo>
                  <a:lnTo>
                    <a:pt x="251281" y="711960"/>
                  </a:lnTo>
                  <a:lnTo>
                    <a:pt x="208516" y="693595"/>
                  </a:lnTo>
                  <a:lnTo>
                    <a:pt x="168687" y="670755"/>
                  </a:lnTo>
                  <a:lnTo>
                    <a:pt x="132162" y="643786"/>
                  </a:lnTo>
                  <a:lnTo>
                    <a:pt x="99311" y="613033"/>
                  </a:lnTo>
                  <a:lnTo>
                    <a:pt x="70502" y="578841"/>
                  </a:lnTo>
                  <a:lnTo>
                    <a:pt x="46105" y="541555"/>
                  </a:lnTo>
                  <a:lnTo>
                    <a:pt x="26487" y="501520"/>
                  </a:lnTo>
                  <a:lnTo>
                    <a:pt x="12018" y="459082"/>
                  </a:lnTo>
                  <a:lnTo>
                    <a:pt x="3065" y="414587"/>
                  </a:lnTo>
                  <a:lnTo>
                    <a:pt x="0" y="368378"/>
                  </a:lnTo>
                  <a:close/>
                </a:path>
              </a:pathLst>
            </a:custGeom>
            <a:ln w="38100">
              <a:solidFill>
                <a:srgbClr val="7731F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7079936" y="5339588"/>
            <a:ext cx="379095" cy="38544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52705" marR="5080" indent="-40640">
              <a:lnSpc>
                <a:spcPts val="1390"/>
              </a:lnSpc>
              <a:spcBef>
                <a:spcPts val="185"/>
              </a:spcBef>
            </a:pPr>
            <a:r>
              <a:rPr sz="1200" spc="-135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Saga </a:t>
            </a:r>
            <a:r>
              <a:rPr sz="1200" spc="-25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Log</a:t>
            </a:r>
            <a:endParaRPr sz="12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276287" y="5507691"/>
            <a:ext cx="1503045" cy="1081405"/>
            <a:chOff x="6276287" y="5507691"/>
            <a:chExt cx="1503045" cy="1081405"/>
          </a:xfrm>
        </p:grpSpPr>
        <p:sp>
          <p:nvSpPr>
            <p:cNvPr id="38" name="object 38"/>
            <p:cNvSpPr/>
            <p:nvPr/>
          </p:nvSpPr>
          <p:spPr>
            <a:xfrm>
              <a:off x="6276287" y="5507691"/>
              <a:ext cx="813435" cy="175260"/>
            </a:xfrm>
            <a:custGeom>
              <a:avLst/>
              <a:gdLst/>
              <a:ahLst/>
              <a:cxnLst/>
              <a:rect l="l" t="t" r="r" b="b"/>
              <a:pathLst>
                <a:path w="813434" h="175260">
                  <a:moveTo>
                    <a:pt x="104959" y="0"/>
                  </a:moveTo>
                  <a:lnTo>
                    <a:pt x="8030" y="80773"/>
                  </a:lnTo>
                  <a:lnTo>
                    <a:pt x="8030" y="94156"/>
                  </a:lnTo>
                  <a:lnTo>
                    <a:pt x="104957" y="174929"/>
                  </a:lnTo>
                  <a:lnTo>
                    <a:pt x="113967" y="174110"/>
                  </a:lnTo>
                  <a:lnTo>
                    <a:pt x="124071" y="161987"/>
                  </a:lnTo>
                  <a:lnTo>
                    <a:pt x="123252" y="152977"/>
                  </a:lnTo>
                  <a:lnTo>
                    <a:pt x="57807" y="98440"/>
                  </a:lnTo>
                  <a:lnTo>
                    <a:pt x="31465" y="98440"/>
                  </a:lnTo>
                  <a:lnTo>
                    <a:pt x="31465" y="76488"/>
                  </a:lnTo>
                  <a:lnTo>
                    <a:pt x="57808" y="76488"/>
                  </a:lnTo>
                  <a:lnTo>
                    <a:pt x="123252" y="21951"/>
                  </a:lnTo>
                  <a:lnTo>
                    <a:pt x="124071" y="12942"/>
                  </a:lnTo>
                  <a:lnTo>
                    <a:pt x="113967" y="819"/>
                  </a:lnTo>
                  <a:lnTo>
                    <a:pt x="104959" y="0"/>
                  </a:lnTo>
                  <a:close/>
                </a:path>
                <a:path w="813434" h="175260">
                  <a:moveTo>
                    <a:pt x="8030" y="94156"/>
                  </a:moveTo>
                  <a:lnTo>
                    <a:pt x="8031" y="95356"/>
                  </a:lnTo>
                  <a:lnTo>
                    <a:pt x="14427" y="101752"/>
                  </a:lnTo>
                  <a:lnTo>
                    <a:pt x="17145" y="101752"/>
                  </a:lnTo>
                  <a:lnTo>
                    <a:pt x="8030" y="94156"/>
                  </a:lnTo>
                  <a:close/>
                </a:path>
                <a:path w="813434" h="175260">
                  <a:moveTo>
                    <a:pt x="806662" y="73177"/>
                  </a:moveTo>
                  <a:lnTo>
                    <a:pt x="61781" y="73177"/>
                  </a:lnTo>
                  <a:lnTo>
                    <a:pt x="44637" y="87464"/>
                  </a:lnTo>
                  <a:lnTo>
                    <a:pt x="61782" y="101752"/>
                  </a:lnTo>
                  <a:lnTo>
                    <a:pt x="806662" y="101752"/>
                  </a:lnTo>
                  <a:lnTo>
                    <a:pt x="813057" y="95356"/>
                  </a:lnTo>
                  <a:lnTo>
                    <a:pt x="813057" y="79574"/>
                  </a:lnTo>
                  <a:lnTo>
                    <a:pt x="806662" y="73177"/>
                  </a:lnTo>
                  <a:close/>
                </a:path>
                <a:path w="813434" h="175260">
                  <a:moveTo>
                    <a:pt x="31465" y="76488"/>
                  </a:moveTo>
                  <a:lnTo>
                    <a:pt x="31465" y="98440"/>
                  </a:lnTo>
                  <a:lnTo>
                    <a:pt x="44636" y="87464"/>
                  </a:lnTo>
                  <a:lnTo>
                    <a:pt x="31465" y="76488"/>
                  </a:lnTo>
                  <a:close/>
                </a:path>
                <a:path w="813434" h="175260">
                  <a:moveTo>
                    <a:pt x="44637" y="87464"/>
                  </a:moveTo>
                  <a:lnTo>
                    <a:pt x="31465" y="98440"/>
                  </a:lnTo>
                  <a:lnTo>
                    <a:pt x="57807" y="98440"/>
                  </a:lnTo>
                  <a:lnTo>
                    <a:pt x="44637" y="87464"/>
                  </a:lnTo>
                  <a:close/>
                </a:path>
                <a:path w="813434" h="175260">
                  <a:moveTo>
                    <a:pt x="8030" y="80773"/>
                  </a:moveTo>
                  <a:lnTo>
                    <a:pt x="0" y="87464"/>
                  </a:lnTo>
                  <a:lnTo>
                    <a:pt x="8030" y="94156"/>
                  </a:lnTo>
                  <a:lnTo>
                    <a:pt x="8030" y="80773"/>
                  </a:lnTo>
                  <a:close/>
                </a:path>
                <a:path w="813434" h="175260">
                  <a:moveTo>
                    <a:pt x="57808" y="76488"/>
                  </a:moveTo>
                  <a:lnTo>
                    <a:pt x="31465" y="76488"/>
                  </a:lnTo>
                  <a:lnTo>
                    <a:pt x="44637" y="87464"/>
                  </a:lnTo>
                  <a:lnTo>
                    <a:pt x="57808" y="76488"/>
                  </a:lnTo>
                  <a:close/>
                </a:path>
                <a:path w="813434" h="175260">
                  <a:moveTo>
                    <a:pt x="17145" y="73177"/>
                  </a:moveTo>
                  <a:lnTo>
                    <a:pt x="14427" y="73177"/>
                  </a:lnTo>
                  <a:lnTo>
                    <a:pt x="8030" y="79574"/>
                  </a:lnTo>
                  <a:lnTo>
                    <a:pt x="8030" y="80773"/>
                  </a:lnTo>
                  <a:lnTo>
                    <a:pt x="17145" y="73177"/>
                  </a:lnTo>
                  <a:close/>
                </a:path>
              </a:pathLst>
            </a:custGeom>
            <a:solidFill>
              <a:srgbClr val="7731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792968" y="5995041"/>
              <a:ext cx="973455" cy="581660"/>
            </a:xfrm>
            <a:custGeom>
              <a:avLst/>
              <a:gdLst/>
              <a:ahLst/>
              <a:cxnLst/>
              <a:rect l="l" t="t" r="r" b="b"/>
              <a:pathLst>
                <a:path w="973454" h="581659">
                  <a:moveTo>
                    <a:pt x="0" y="96876"/>
                  </a:moveTo>
                  <a:lnTo>
                    <a:pt x="7613" y="59167"/>
                  </a:lnTo>
                  <a:lnTo>
                    <a:pt x="28374" y="28374"/>
                  </a:lnTo>
                  <a:lnTo>
                    <a:pt x="59167" y="7613"/>
                  </a:lnTo>
                  <a:lnTo>
                    <a:pt x="96876" y="0"/>
                  </a:lnTo>
                  <a:lnTo>
                    <a:pt x="876463" y="0"/>
                  </a:lnTo>
                  <a:lnTo>
                    <a:pt x="914172" y="7613"/>
                  </a:lnTo>
                  <a:lnTo>
                    <a:pt x="944965" y="28374"/>
                  </a:lnTo>
                  <a:lnTo>
                    <a:pt x="965726" y="59167"/>
                  </a:lnTo>
                  <a:lnTo>
                    <a:pt x="973340" y="96876"/>
                  </a:lnTo>
                  <a:lnTo>
                    <a:pt x="973340" y="484367"/>
                  </a:lnTo>
                  <a:lnTo>
                    <a:pt x="965726" y="522076"/>
                  </a:lnTo>
                  <a:lnTo>
                    <a:pt x="944965" y="552869"/>
                  </a:lnTo>
                  <a:lnTo>
                    <a:pt x="914172" y="573630"/>
                  </a:lnTo>
                  <a:lnTo>
                    <a:pt x="876463" y="581244"/>
                  </a:lnTo>
                  <a:lnTo>
                    <a:pt x="96876" y="581244"/>
                  </a:lnTo>
                  <a:lnTo>
                    <a:pt x="59167" y="573630"/>
                  </a:lnTo>
                  <a:lnTo>
                    <a:pt x="28374" y="552869"/>
                  </a:lnTo>
                  <a:lnTo>
                    <a:pt x="7613" y="522076"/>
                  </a:lnTo>
                  <a:lnTo>
                    <a:pt x="0" y="484367"/>
                  </a:lnTo>
                  <a:lnTo>
                    <a:pt x="0" y="96876"/>
                  </a:lnTo>
                  <a:close/>
                </a:path>
              </a:pathLst>
            </a:custGeom>
            <a:ln w="25400">
              <a:solidFill>
                <a:srgbClr val="7731F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6611984" y="6065011"/>
            <a:ext cx="1321435" cy="1118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5" algn="ctr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7731F8"/>
                </a:solidFill>
                <a:latin typeface="Calibri" panose="020F0502020204030204"/>
                <a:cs typeface="Calibri" panose="020F0502020204030204"/>
              </a:rPr>
              <a:t>SEC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 marR="5080" algn="ctr">
              <a:lnSpc>
                <a:spcPct val="101000"/>
              </a:lnSpc>
              <a:spcBef>
                <a:spcPts val="2320"/>
              </a:spcBef>
            </a:pPr>
            <a:r>
              <a:rPr sz="1400" spc="-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Saga </a:t>
            </a:r>
            <a:r>
              <a:rPr sz="14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Microservice(s)</a:t>
            </a:r>
            <a:endParaRPr sz="14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2927350" y="3817312"/>
            <a:ext cx="6985634" cy="2334260"/>
            <a:chOff x="2927350" y="3817312"/>
            <a:chExt cx="6985634" cy="2334260"/>
          </a:xfrm>
        </p:grpSpPr>
        <p:sp>
          <p:nvSpPr>
            <p:cNvPr id="42" name="object 42"/>
            <p:cNvSpPr/>
            <p:nvPr/>
          </p:nvSpPr>
          <p:spPr>
            <a:xfrm>
              <a:off x="7192173" y="5736082"/>
              <a:ext cx="175260" cy="415925"/>
            </a:xfrm>
            <a:custGeom>
              <a:avLst/>
              <a:gdLst/>
              <a:ahLst/>
              <a:cxnLst/>
              <a:rect l="l" t="t" r="r" b="b"/>
              <a:pathLst>
                <a:path w="175259" h="415925">
                  <a:moveTo>
                    <a:pt x="87465" y="44635"/>
                  </a:moveTo>
                  <a:lnTo>
                    <a:pt x="73177" y="61780"/>
                  </a:lnTo>
                  <a:lnTo>
                    <a:pt x="73178" y="408947"/>
                  </a:lnTo>
                  <a:lnTo>
                    <a:pt x="79575" y="415344"/>
                  </a:lnTo>
                  <a:lnTo>
                    <a:pt x="95356" y="415344"/>
                  </a:lnTo>
                  <a:lnTo>
                    <a:pt x="101753" y="408947"/>
                  </a:lnTo>
                  <a:lnTo>
                    <a:pt x="101752" y="61780"/>
                  </a:lnTo>
                  <a:lnTo>
                    <a:pt x="87465" y="44635"/>
                  </a:lnTo>
                  <a:close/>
                </a:path>
                <a:path w="175259" h="415925">
                  <a:moveTo>
                    <a:pt x="73177" y="17145"/>
                  </a:moveTo>
                  <a:lnTo>
                    <a:pt x="0" y="104957"/>
                  </a:lnTo>
                  <a:lnTo>
                    <a:pt x="819" y="113967"/>
                  </a:lnTo>
                  <a:lnTo>
                    <a:pt x="12942" y="124070"/>
                  </a:lnTo>
                  <a:lnTo>
                    <a:pt x="21951" y="123250"/>
                  </a:lnTo>
                  <a:lnTo>
                    <a:pt x="73177" y="61780"/>
                  </a:lnTo>
                  <a:lnTo>
                    <a:pt x="73177" y="17145"/>
                  </a:lnTo>
                  <a:close/>
                </a:path>
                <a:path w="175259" h="415925">
                  <a:moveTo>
                    <a:pt x="101752" y="17145"/>
                  </a:moveTo>
                  <a:lnTo>
                    <a:pt x="101753" y="61780"/>
                  </a:lnTo>
                  <a:lnTo>
                    <a:pt x="152977" y="123250"/>
                  </a:lnTo>
                  <a:lnTo>
                    <a:pt x="161987" y="124070"/>
                  </a:lnTo>
                  <a:lnTo>
                    <a:pt x="174110" y="113967"/>
                  </a:lnTo>
                  <a:lnTo>
                    <a:pt x="174929" y="104957"/>
                  </a:lnTo>
                  <a:lnTo>
                    <a:pt x="101752" y="17145"/>
                  </a:lnTo>
                  <a:close/>
                </a:path>
                <a:path w="175259" h="415925">
                  <a:moveTo>
                    <a:pt x="87464" y="0"/>
                  </a:moveTo>
                  <a:lnTo>
                    <a:pt x="73177" y="17145"/>
                  </a:lnTo>
                  <a:lnTo>
                    <a:pt x="73177" y="61780"/>
                  </a:lnTo>
                  <a:lnTo>
                    <a:pt x="87465" y="44635"/>
                  </a:lnTo>
                  <a:lnTo>
                    <a:pt x="76489" y="31464"/>
                  </a:lnTo>
                  <a:lnTo>
                    <a:pt x="101752" y="31464"/>
                  </a:lnTo>
                  <a:lnTo>
                    <a:pt x="101752" y="17145"/>
                  </a:lnTo>
                  <a:lnTo>
                    <a:pt x="87464" y="0"/>
                  </a:lnTo>
                  <a:close/>
                </a:path>
                <a:path w="175259" h="415925">
                  <a:moveTo>
                    <a:pt x="101752" y="31464"/>
                  </a:moveTo>
                  <a:lnTo>
                    <a:pt x="98441" y="31464"/>
                  </a:lnTo>
                  <a:lnTo>
                    <a:pt x="87465" y="44635"/>
                  </a:lnTo>
                  <a:lnTo>
                    <a:pt x="101753" y="61780"/>
                  </a:lnTo>
                  <a:lnTo>
                    <a:pt x="101752" y="31464"/>
                  </a:lnTo>
                  <a:close/>
                </a:path>
                <a:path w="175259" h="415925">
                  <a:moveTo>
                    <a:pt x="98441" y="31464"/>
                  </a:moveTo>
                  <a:lnTo>
                    <a:pt x="76489" y="31464"/>
                  </a:lnTo>
                  <a:lnTo>
                    <a:pt x="87465" y="44635"/>
                  </a:lnTo>
                  <a:lnTo>
                    <a:pt x="98441" y="31464"/>
                  </a:lnTo>
                  <a:close/>
                </a:path>
                <a:path w="175259" h="415925">
                  <a:moveTo>
                    <a:pt x="80773" y="8030"/>
                  </a:moveTo>
                  <a:lnTo>
                    <a:pt x="79574" y="8030"/>
                  </a:lnTo>
                  <a:lnTo>
                    <a:pt x="73177" y="14427"/>
                  </a:lnTo>
                  <a:lnTo>
                    <a:pt x="73177" y="17145"/>
                  </a:lnTo>
                  <a:lnTo>
                    <a:pt x="80773" y="8030"/>
                  </a:lnTo>
                  <a:close/>
                </a:path>
                <a:path w="175259" h="415925">
                  <a:moveTo>
                    <a:pt x="95355" y="8030"/>
                  </a:moveTo>
                  <a:lnTo>
                    <a:pt x="94156" y="8030"/>
                  </a:lnTo>
                  <a:lnTo>
                    <a:pt x="101752" y="17145"/>
                  </a:lnTo>
                  <a:lnTo>
                    <a:pt x="101752" y="14427"/>
                  </a:lnTo>
                  <a:lnTo>
                    <a:pt x="95355" y="8030"/>
                  </a:lnTo>
                  <a:close/>
                </a:path>
              </a:pathLst>
            </a:custGeom>
            <a:solidFill>
              <a:srgbClr val="7731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575300" y="3817312"/>
              <a:ext cx="2349500" cy="254000"/>
            </a:xfrm>
            <a:custGeom>
              <a:avLst/>
              <a:gdLst/>
              <a:ahLst/>
              <a:cxnLst/>
              <a:rect l="l" t="t" r="r" b="b"/>
              <a:pathLst>
                <a:path w="2349500" h="254000">
                  <a:moveTo>
                    <a:pt x="25400" y="101600"/>
                  </a:moveTo>
                  <a:lnTo>
                    <a:pt x="15513" y="103596"/>
                  </a:lnTo>
                  <a:lnTo>
                    <a:pt x="7439" y="109039"/>
                  </a:lnTo>
                  <a:lnTo>
                    <a:pt x="1996" y="117113"/>
                  </a:lnTo>
                  <a:lnTo>
                    <a:pt x="0" y="127000"/>
                  </a:lnTo>
                  <a:lnTo>
                    <a:pt x="1996" y="136886"/>
                  </a:lnTo>
                  <a:lnTo>
                    <a:pt x="7439" y="144960"/>
                  </a:lnTo>
                  <a:lnTo>
                    <a:pt x="15513" y="150403"/>
                  </a:lnTo>
                  <a:lnTo>
                    <a:pt x="25450" y="152400"/>
                  </a:lnTo>
                  <a:lnTo>
                    <a:pt x="35337" y="150403"/>
                  </a:lnTo>
                  <a:lnTo>
                    <a:pt x="43411" y="144960"/>
                  </a:lnTo>
                  <a:lnTo>
                    <a:pt x="48854" y="136886"/>
                  </a:lnTo>
                  <a:lnTo>
                    <a:pt x="50850" y="127000"/>
                  </a:lnTo>
                  <a:lnTo>
                    <a:pt x="48854" y="117113"/>
                  </a:lnTo>
                  <a:lnTo>
                    <a:pt x="43411" y="109039"/>
                  </a:lnTo>
                  <a:lnTo>
                    <a:pt x="35337" y="103596"/>
                  </a:lnTo>
                  <a:lnTo>
                    <a:pt x="25400" y="101600"/>
                  </a:lnTo>
                  <a:close/>
                </a:path>
                <a:path w="2349500" h="254000">
                  <a:moveTo>
                    <a:pt x="127050" y="101600"/>
                  </a:moveTo>
                  <a:lnTo>
                    <a:pt x="117163" y="103596"/>
                  </a:lnTo>
                  <a:lnTo>
                    <a:pt x="109090" y="109039"/>
                  </a:lnTo>
                  <a:lnTo>
                    <a:pt x="103646" y="117113"/>
                  </a:lnTo>
                  <a:lnTo>
                    <a:pt x="101650" y="127000"/>
                  </a:lnTo>
                  <a:lnTo>
                    <a:pt x="103646" y="136886"/>
                  </a:lnTo>
                  <a:lnTo>
                    <a:pt x="109090" y="144960"/>
                  </a:lnTo>
                  <a:lnTo>
                    <a:pt x="117163" y="150403"/>
                  </a:lnTo>
                  <a:lnTo>
                    <a:pt x="127101" y="152400"/>
                  </a:lnTo>
                  <a:lnTo>
                    <a:pt x="136988" y="150403"/>
                  </a:lnTo>
                  <a:lnTo>
                    <a:pt x="145062" y="144960"/>
                  </a:lnTo>
                  <a:lnTo>
                    <a:pt x="150505" y="136886"/>
                  </a:lnTo>
                  <a:lnTo>
                    <a:pt x="152501" y="127000"/>
                  </a:lnTo>
                  <a:lnTo>
                    <a:pt x="150505" y="117113"/>
                  </a:lnTo>
                  <a:lnTo>
                    <a:pt x="145062" y="109039"/>
                  </a:lnTo>
                  <a:lnTo>
                    <a:pt x="136988" y="103596"/>
                  </a:lnTo>
                  <a:lnTo>
                    <a:pt x="127050" y="101600"/>
                  </a:lnTo>
                  <a:close/>
                </a:path>
                <a:path w="2349500" h="254000">
                  <a:moveTo>
                    <a:pt x="228701" y="101600"/>
                  </a:moveTo>
                  <a:lnTo>
                    <a:pt x="218814" y="103596"/>
                  </a:lnTo>
                  <a:lnTo>
                    <a:pt x="210740" y="109039"/>
                  </a:lnTo>
                  <a:lnTo>
                    <a:pt x="205297" y="117113"/>
                  </a:lnTo>
                  <a:lnTo>
                    <a:pt x="203301" y="127000"/>
                  </a:lnTo>
                  <a:lnTo>
                    <a:pt x="205297" y="136886"/>
                  </a:lnTo>
                  <a:lnTo>
                    <a:pt x="210740" y="144960"/>
                  </a:lnTo>
                  <a:lnTo>
                    <a:pt x="218814" y="150403"/>
                  </a:lnTo>
                  <a:lnTo>
                    <a:pt x="228752" y="152400"/>
                  </a:lnTo>
                  <a:lnTo>
                    <a:pt x="238639" y="150403"/>
                  </a:lnTo>
                  <a:lnTo>
                    <a:pt x="246713" y="144960"/>
                  </a:lnTo>
                  <a:lnTo>
                    <a:pt x="252156" y="136886"/>
                  </a:lnTo>
                  <a:lnTo>
                    <a:pt x="254152" y="127000"/>
                  </a:lnTo>
                  <a:lnTo>
                    <a:pt x="252156" y="117113"/>
                  </a:lnTo>
                  <a:lnTo>
                    <a:pt x="246713" y="109039"/>
                  </a:lnTo>
                  <a:lnTo>
                    <a:pt x="238639" y="103596"/>
                  </a:lnTo>
                  <a:lnTo>
                    <a:pt x="228701" y="101600"/>
                  </a:lnTo>
                  <a:close/>
                </a:path>
                <a:path w="2349500" h="254000">
                  <a:moveTo>
                    <a:pt x="330352" y="101600"/>
                  </a:moveTo>
                  <a:lnTo>
                    <a:pt x="320465" y="103596"/>
                  </a:lnTo>
                  <a:lnTo>
                    <a:pt x="312391" y="109039"/>
                  </a:lnTo>
                  <a:lnTo>
                    <a:pt x="306948" y="117113"/>
                  </a:lnTo>
                  <a:lnTo>
                    <a:pt x="304952" y="127000"/>
                  </a:lnTo>
                  <a:lnTo>
                    <a:pt x="306948" y="136886"/>
                  </a:lnTo>
                  <a:lnTo>
                    <a:pt x="312391" y="144960"/>
                  </a:lnTo>
                  <a:lnTo>
                    <a:pt x="320465" y="150403"/>
                  </a:lnTo>
                  <a:lnTo>
                    <a:pt x="330403" y="152400"/>
                  </a:lnTo>
                  <a:lnTo>
                    <a:pt x="340290" y="150403"/>
                  </a:lnTo>
                  <a:lnTo>
                    <a:pt x="348363" y="144960"/>
                  </a:lnTo>
                  <a:lnTo>
                    <a:pt x="353807" y="136886"/>
                  </a:lnTo>
                  <a:lnTo>
                    <a:pt x="355803" y="127000"/>
                  </a:lnTo>
                  <a:lnTo>
                    <a:pt x="353807" y="117113"/>
                  </a:lnTo>
                  <a:lnTo>
                    <a:pt x="348363" y="109039"/>
                  </a:lnTo>
                  <a:lnTo>
                    <a:pt x="340290" y="103596"/>
                  </a:lnTo>
                  <a:lnTo>
                    <a:pt x="330352" y="101600"/>
                  </a:lnTo>
                  <a:close/>
                </a:path>
                <a:path w="2349500" h="254000">
                  <a:moveTo>
                    <a:pt x="432003" y="101600"/>
                  </a:moveTo>
                  <a:lnTo>
                    <a:pt x="422116" y="103596"/>
                  </a:lnTo>
                  <a:lnTo>
                    <a:pt x="414042" y="109039"/>
                  </a:lnTo>
                  <a:lnTo>
                    <a:pt x="408599" y="117113"/>
                  </a:lnTo>
                  <a:lnTo>
                    <a:pt x="406603" y="127000"/>
                  </a:lnTo>
                  <a:lnTo>
                    <a:pt x="408599" y="136886"/>
                  </a:lnTo>
                  <a:lnTo>
                    <a:pt x="414042" y="144960"/>
                  </a:lnTo>
                  <a:lnTo>
                    <a:pt x="422116" y="150403"/>
                  </a:lnTo>
                  <a:lnTo>
                    <a:pt x="432053" y="152400"/>
                  </a:lnTo>
                  <a:lnTo>
                    <a:pt x="441940" y="150403"/>
                  </a:lnTo>
                  <a:lnTo>
                    <a:pt x="450014" y="144960"/>
                  </a:lnTo>
                  <a:lnTo>
                    <a:pt x="455457" y="136886"/>
                  </a:lnTo>
                  <a:lnTo>
                    <a:pt x="457453" y="127000"/>
                  </a:lnTo>
                  <a:lnTo>
                    <a:pt x="455457" y="117113"/>
                  </a:lnTo>
                  <a:lnTo>
                    <a:pt x="450014" y="109039"/>
                  </a:lnTo>
                  <a:lnTo>
                    <a:pt x="441940" y="103596"/>
                  </a:lnTo>
                  <a:lnTo>
                    <a:pt x="432003" y="101600"/>
                  </a:lnTo>
                  <a:close/>
                </a:path>
                <a:path w="2349500" h="254000">
                  <a:moveTo>
                    <a:pt x="533653" y="101600"/>
                  </a:moveTo>
                  <a:lnTo>
                    <a:pt x="523767" y="103596"/>
                  </a:lnTo>
                  <a:lnTo>
                    <a:pt x="515693" y="109039"/>
                  </a:lnTo>
                  <a:lnTo>
                    <a:pt x="510250" y="117113"/>
                  </a:lnTo>
                  <a:lnTo>
                    <a:pt x="508253" y="127000"/>
                  </a:lnTo>
                  <a:lnTo>
                    <a:pt x="510250" y="136886"/>
                  </a:lnTo>
                  <a:lnTo>
                    <a:pt x="515693" y="144960"/>
                  </a:lnTo>
                  <a:lnTo>
                    <a:pt x="523767" y="150403"/>
                  </a:lnTo>
                  <a:lnTo>
                    <a:pt x="533704" y="152400"/>
                  </a:lnTo>
                  <a:lnTo>
                    <a:pt x="543591" y="150403"/>
                  </a:lnTo>
                  <a:lnTo>
                    <a:pt x="551665" y="144960"/>
                  </a:lnTo>
                  <a:lnTo>
                    <a:pt x="557108" y="136886"/>
                  </a:lnTo>
                  <a:lnTo>
                    <a:pt x="559104" y="127000"/>
                  </a:lnTo>
                  <a:lnTo>
                    <a:pt x="557108" y="117113"/>
                  </a:lnTo>
                  <a:lnTo>
                    <a:pt x="551665" y="109039"/>
                  </a:lnTo>
                  <a:lnTo>
                    <a:pt x="543591" y="103596"/>
                  </a:lnTo>
                  <a:lnTo>
                    <a:pt x="533653" y="101600"/>
                  </a:lnTo>
                  <a:close/>
                </a:path>
                <a:path w="2349500" h="254000">
                  <a:moveTo>
                    <a:pt x="635304" y="101600"/>
                  </a:moveTo>
                  <a:lnTo>
                    <a:pt x="625417" y="103596"/>
                  </a:lnTo>
                  <a:lnTo>
                    <a:pt x="617344" y="109039"/>
                  </a:lnTo>
                  <a:lnTo>
                    <a:pt x="611900" y="117113"/>
                  </a:lnTo>
                  <a:lnTo>
                    <a:pt x="609904" y="127000"/>
                  </a:lnTo>
                  <a:lnTo>
                    <a:pt x="611900" y="136886"/>
                  </a:lnTo>
                  <a:lnTo>
                    <a:pt x="617344" y="144960"/>
                  </a:lnTo>
                  <a:lnTo>
                    <a:pt x="625417" y="150403"/>
                  </a:lnTo>
                  <a:lnTo>
                    <a:pt x="635355" y="152400"/>
                  </a:lnTo>
                  <a:lnTo>
                    <a:pt x="645242" y="150403"/>
                  </a:lnTo>
                  <a:lnTo>
                    <a:pt x="653316" y="144960"/>
                  </a:lnTo>
                  <a:lnTo>
                    <a:pt x="658759" y="136886"/>
                  </a:lnTo>
                  <a:lnTo>
                    <a:pt x="660755" y="127000"/>
                  </a:lnTo>
                  <a:lnTo>
                    <a:pt x="658759" y="117113"/>
                  </a:lnTo>
                  <a:lnTo>
                    <a:pt x="653316" y="109039"/>
                  </a:lnTo>
                  <a:lnTo>
                    <a:pt x="645242" y="103596"/>
                  </a:lnTo>
                  <a:lnTo>
                    <a:pt x="635304" y="101600"/>
                  </a:lnTo>
                  <a:close/>
                </a:path>
                <a:path w="2349500" h="254000">
                  <a:moveTo>
                    <a:pt x="736955" y="101600"/>
                  </a:moveTo>
                  <a:lnTo>
                    <a:pt x="727068" y="103596"/>
                  </a:lnTo>
                  <a:lnTo>
                    <a:pt x="718994" y="109039"/>
                  </a:lnTo>
                  <a:lnTo>
                    <a:pt x="713551" y="117113"/>
                  </a:lnTo>
                  <a:lnTo>
                    <a:pt x="711555" y="127000"/>
                  </a:lnTo>
                  <a:lnTo>
                    <a:pt x="713551" y="136886"/>
                  </a:lnTo>
                  <a:lnTo>
                    <a:pt x="718994" y="144960"/>
                  </a:lnTo>
                  <a:lnTo>
                    <a:pt x="727068" y="150403"/>
                  </a:lnTo>
                  <a:lnTo>
                    <a:pt x="737006" y="152400"/>
                  </a:lnTo>
                  <a:lnTo>
                    <a:pt x="746893" y="150403"/>
                  </a:lnTo>
                  <a:lnTo>
                    <a:pt x="754967" y="144960"/>
                  </a:lnTo>
                  <a:lnTo>
                    <a:pt x="760410" y="136886"/>
                  </a:lnTo>
                  <a:lnTo>
                    <a:pt x="762406" y="127000"/>
                  </a:lnTo>
                  <a:lnTo>
                    <a:pt x="760410" y="117113"/>
                  </a:lnTo>
                  <a:lnTo>
                    <a:pt x="754967" y="109039"/>
                  </a:lnTo>
                  <a:lnTo>
                    <a:pt x="746893" y="103596"/>
                  </a:lnTo>
                  <a:lnTo>
                    <a:pt x="736955" y="101600"/>
                  </a:lnTo>
                  <a:close/>
                </a:path>
                <a:path w="2349500" h="254000">
                  <a:moveTo>
                    <a:pt x="838606" y="101600"/>
                  </a:moveTo>
                  <a:lnTo>
                    <a:pt x="828719" y="103596"/>
                  </a:lnTo>
                  <a:lnTo>
                    <a:pt x="820645" y="109039"/>
                  </a:lnTo>
                  <a:lnTo>
                    <a:pt x="815202" y="117113"/>
                  </a:lnTo>
                  <a:lnTo>
                    <a:pt x="813206" y="127000"/>
                  </a:lnTo>
                  <a:lnTo>
                    <a:pt x="815202" y="136886"/>
                  </a:lnTo>
                  <a:lnTo>
                    <a:pt x="820645" y="144960"/>
                  </a:lnTo>
                  <a:lnTo>
                    <a:pt x="828719" y="150403"/>
                  </a:lnTo>
                  <a:lnTo>
                    <a:pt x="838657" y="152400"/>
                  </a:lnTo>
                  <a:lnTo>
                    <a:pt x="848544" y="150403"/>
                  </a:lnTo>
                  <a:lnTo>
                    <a:pt x="856617" y="144960"/>
                  </a:lnTo>
                  <a:lnTo>
                    <a:pt x="862061" y="136886"/>
                  </a:lnTo>
                  <a:lnTo>
                    <a:pt x="864057" y="127000"/>
                  </a:lnTo>
                  <a:lnTo>
                    <a:pt x="862061" y="117113"/>
                  </a:lnTo>
                  <a:lnTo>
                    <a:pt x="856617" y="109039"/>
                  </a:lnTo>
                  <a:lnTo>
                    <a:pt x="848544" y="103596"/>
                  </a:lnTo>
                  <a:lnTo>
                    <a:pt x="838606" y="101600"/>
                  </a:lnTo>
                  <a:close/>
                </a:path>
                <a:path w="2349500" h="254000">
                  <a:moveTo>
                    <a:pt x="940257" y="101600"/>
                  </a:moveTo>
                  <a:lnTo>
                    <a:pt x="930370" y="103596"/>
                  </a:lnTo>
                  <a:lnTo>
                    <a:pt x="922296" y="109039"/>
                  </a:lnTo>
                  <a:lnTo>
                    <a:pt x="916853" y="117113"/>
                  </a:lnTo>
                  <a:lnTo>
                    <a:pt x="914857" y="127000"/>
                  </a:lnTo>
                  <a:lnTo>
                    <a:pt x="916853" y="136886"/>
                  </a:lnTo>
                  <a:lnTo>
                    <a:pt x="922296" y="144960"/>
                  </a:lnTo>
                  <a:lnTo>
                    <a:pt x="930370" y="150403"/>
                  </a:lnTo>
                  <a:lnTo>
                    <a:pt x="940307" y="152400"/>
                  </a:lnTo>
                  <a:lnTo>
                    <a:pt x="950194" y="150403"/>
                  </a:lnTo>
                  <a:lnTo>
                    <a:pt x="958268" y="144960"/>
                  </a:lnTo>
                  <a:lnTo>
                    <a:pt x="963711" y="136886"/>
                  </a:lnTo>
                  <a:lnTo>
                    <a:pt x="965707" y="127000"/>
                  </a:lnTo>
                  <a:lnTo>
                    <a:pt x="963711" y="117113"/>
                  </a:lnTo>
                  <a:lnTo>
                    <a:pt x="958268" y="109039"/>
                  </a:lnTo>
                  <a:lnTo>
                    <a:pt x="950194" y="103596"/>
                  </a:lnTo>
                  <a:lnTo>
                    <a:pt x="940257" y="101600"/>
                  </a:lnTo>
                  <a:close/>
                </a:path>
                <a:path w="2349500" h="254000">
                  <a:moveTo>
                    <a:pt x="1041907" y="101600"/>
                  </a:moveTo>
                  <a:lnTo>
                    <a:pt x="1032021" y="103596"/>
                  </a:lnTo>
                  <a:lnTo>
                    <a:pt x="1023947" y="109039"/>
                  </a:lnTo>
                  <a:lnTo>
                    <a:pt x="1018504" y="117113"/>
                  </a:lnTo>
                  <a:lnTo>
                    <a:pt x="1016507" y="127000"/>
                  </a:lnTo>
                  <a:lnTo>
                    <a:pt x="1018504" y="136886"/>
                  </a:lnTo>
                  <a:lnTo>
                    <a:pt x="1023947" y="144960"/>
                  </a:lnTo>
                  <a:lnTo>
                    <a:pt x="1032021" y="150403"/>
                  </a:lnTo>
                  <a:lnTo>
                    <a:pt x="1041958" y="152400"/>
                  </a:lnTo>
                  <a:lnTo>
                    <a:pt x="1051845" y="150403"/>
                  </a:lnTo>
                  <a:lnTo>
                    <a:pt x="1059918" y="144960"/>
                  </a:lnTo>
                  <a:lnTo>
                    <a:pt x="1065362" y="136886"/>
                  </a:lnTo>
                  <a:lnTo>
                    <a:pt x="1067358" y="127000"/>
                  </a:lnTo>
                  <a:lnTo>
                    <a:pt x="1065362" y="117113"/>
                  </a:lnTo>
                  <a:lnTo>
                    <a:pt x="1059919" y="109039"/>
                  </a:lnTo>
                  <a:lnTo>
                    <a:pt x="1051845" y="103596"/>
                  </a:lnTo>
                  <a:lnTo>
                    <a:pt x="1041907" y="101600"/>
                  </a:lnTo>
                  <a:close/>
                </a:path>
                <a:path w="2349500" h="254000">
                  <a:moveTo>
                    <a:pt x="1143558" y="101600"/>
                  </a:moveTo>
                  <a:lnTo>
                    <a:pt x="1133671" y="103596"/>
                  </a:lnTo>
                  <a:lnTo>
                    <a:pt x="1125598" y="109039"/>
                  </a:lnTo>
                  <a:lnTo>
                    <a:pt x="1120154" y="117113"/>
                  </a:lnTo>
                  <a:lnTo>
                    <a:pt x="1118158" y="127000"/>
                  </a:lnTo>
                  <a:lnTo>
                    <a:pt x="1120154" y="136886"/>
                  </a:lnTo>
                  <a:lnTo>
                    <a:pt x="1125598" y="144960"/>
                  </a:lnTo>
                  <a:lnTo>
                    <a:pt x="1133671" y="150403"/>
                  </a:lnTo>
                  <a:lnTo>
                    <a:pt x="1143609" y="152400"/>
                  </a:lnTo>
                  <a:lnTo>
                    <a:pt x="1153496" y="150403"/>
                  </a:lnTo>
                  <a:lnTo>
                    <a:pt x="1161569" y="144960"/>
                  </a:lnTo>
                  <a:lnTo>
                    <a:pt x="1167013" y="136886"/>
                  </a:lnTo>
                  <a:lnTo>
                    <a:pt x="1169009" y="127000"/>
                  </a:lnTo>
                  <a:lnTo>
                    <a:pt x="1167013" y="117113"/>
                  </a:lnTo>
                  <a:lnTo>
                    <a:pt x="1161569" y="109039"/>
                  </a:lnTo>
                  <a:lnTo>
                    <a:pt x="1153496" y="103596"/>
                  </a:lnTo>
                  <a:lnTo>
                    <a:pt x="1143558" y="101600"/>
                  </a:lnTo>
                  <a:close/>
                </a:path>
                <a:path w="2349500" h="254000">
                  <a:moveTo>
                    <a:pt x="1245209" y="101600"/>
                  </a:moveTo>
                  <a:lnTo>
                    <a:pt x="1235322" y="103596"/>
                  </a:lnTo>
                  <a:lnTo>
                    <a:pt x="1227248" y="109039"/>
                  </a:lnTo>
                  <a:lnTo>
                    <a:pt x="1221805" y="117113"/>
                  </a:lnTo>
                  <a:lnTo>
                    <a:pt x="1219809" y="127000"/>
                  </a:lnTo>
                  <a:lnTo>
                    <a:pt x="1221805" y="136886"/>
                  </a:lnTo>
                  <a:lnTo>
                    <a:pt x="1227248" y="144960"/>
                  </a:lnTo>
                  <a:lnTo>
                    <a:pt x="1235322" y="150403"/>
                  </a:lnTo>
                  <a:lnTo>
                    <a:pt x="1245260" y="152400"/>
                  </a:lnTo>
                  <a:lnTo>
                    <a:pt x="1255146" y="150403"/>
                  </a:lnTo>
                  <a:lnTo>
                    <a:pt x="1263220" y="144960"/>
                  </a:lnTo>
                  <a:lnTo>
                    <a:pt x="1268664" y="136886"/>
                  </a:lnTo>
                  <a:lnTo>
                    <a:pt x="1270660" y="127000"/>
                  </a:lnTo>
                  <a:lnTo>
                    <a:pt x="1268664" y="117113"/>
                  </a:lnTo>
                  <a:lnTo>
                    <a:pt x="1263220" y="109039"/>
                  </a:lnTo>
                  <a:lnTo>
                    <a:pt x="1255146" y="103596"/>
                  </a:lnTo>
                  <a:lnTo>
                    <a:pt x="1245209" y="101600"/>
                  </a:lnTo>
                  <a:close/>
                </a:path>
                <a:path w="2349500" h="254000">
                  <a:moveTo>
                    <a:pt x="1346860" y="101600"/>
                  </a:moveTo>
                  <a:lnTo>
                    <a:pt x="1336973" y="103596"/>
                  </a:lnTo>
                  <a:lnTo>
                    <a:pt x="1328899" y="109039"/>
                  </a:lnTo>
                  <a:lnTo>
                    <a:pt x="1323456" y="117113"/>
                  </a:lnTo>
                  <a:lnTo>
                    <a:pt x="1321460" y="127000"/>
                  </a:lnTo>
                  <a:lnTo>
                    <a:pt x="1323456" y="136886"/>
                  </a:lnTo>
                  <a:lnTo>
                    <a:pt x="1328899" y="144960"/>
                  </a:lnTo>
                  <a:lnTo>
                    <a:pt x="1336973" y="150403"/>
                  </a:lnTo>
                  <a:lnTo>
                    <a:pt x="1346911" y="152400"/>
                  </a:lnTo>
                  <a:lnTo>
                    <a:pt x="1356797" y="150403"/>
                  </a:lnTo>
                  <a:lnTo>
                    <a:pt x="1364871" y="144960"/>
                  </a:lnTo>
                  <a:lnTo>
                    <a:pt x="1370315" y="136886"/>
                  </a:lnTo>
                  <a:lnTo>
                    <a:pt x="1372311" y="127000"/>
                  </a:lnTo>
                  <a:lnTo>
                    <a:pt x="1370315" y="117113"/>
                  </a:lnTo>
                  <a:lnTo>
                    <a:pt x="1364871" y="109039"/>
                  </a:lnTo>
                  <a:lnTo>
                    <a:pt x="1356797" y="103596"/>
                  </a:lnTo>
                  <a:lnTo>
                    <a:pt x="1346860" y="101600"/>
                  </a:lnTo>
                  <a:close/>
                </a:path>
                <a:path w="2349500" h="254000">
                  <a:moveTo>
                    <a:pt x="1448511" y="101600"/>
                  </a:moveTo>
                  <a:lnTo>
                    <a:pt x="1438624" y="103596"/>
                  </a:lnTo>
                  <a:lnTo>
                    <a:pt x="1430550" y="109039"/>
                  </a:lnTo>
                  <a:lnTo>
                    <a:pt x="1425107" y="117113"/>
                  </a:lnTo>
                  <a:lnTo>
                    <a:pt x="1423111" y="127000"/>
                  </a:lnTo>
                  <a:lnTo>
                    <a:pt x="1425107" y="136886"/>
                  </a:lnTo>
                  <a:lnTo>
                    <a:pt x="1430550" y="144960"/>
                  </a:lnTo>
                  <a:lnTo>
                    <a:pt x="1438624" y="150403"/>
                  </a:lnTo>
                  <a:lnTo>
                    <a:pt x="1448561" y="152400"/>
                  </a:lnTo>
                  <a:lnTo>
                    <a:pt x="1458448" y="150403"/>
                  </a:lnTo>
                  <a:lnTo>
                    <a:pt x="1466522" y="144960"/>
                  </a:lnTo>
                  <a:lnTo>
                    <a:pt x="1471965" y="136886"/>
                  </a:lnTo>
                  <a:lnTo>
                    <a:pt x="1473961" y="127000"/>
                  </a:lnTo>
                  <a:lnTo>
                    <a:pt x="1471965" y="117113"/>
                  </a:lnTo>
                  <a:lnTo>
                    <a:pt x="1466522" y="109039"/>
                  </a:lnTo>
                  <a:lnTo>
                    <a:pt x="1458448" y="103596"/>
                  </a:lnTo>
                  <a:lnTo>
                    <a:pt x="1448511" y="101600"/>
                  </a:lnTo>
                  <a:close/>
                </a:path>
                <a:path w="2349500" h="254000">
                  <a:moveTo>
                    <a:pt x="1550161" y="101600"/>
                  </a:moveTo>
                  <a:lnTo>
                    <a:pt x="1540275" y="103596"/>
                  </a:lnTo>
                  <a:lnTo>
                    <a:pt x="1532201" y="109039"/>
                  </a:lnTo>
                  <a:lnTo>
                    <a:pt x="1526758" y="117113"/>
                  </a:lnTo>
                  <a:lnTo>
                    <a:pt x="1524761" y="127000"/>
                  </a:lnTo>
                  <a:lnTo>
                    <a:pt x="1526758" y="136886"/>
                  </a:lnTo>
                  <a:lnTo>
                    <a:pt x="1532201" y="144960"/>
                  </a:lnTo>
                  <a:lnTo>
                    <a:pt x="1540275" y="150403"/>
                  </a:lnTo>
                  <a:lnTo>
                    <a:pt x="1550212" y="152400"/>
                  </a:lnTo>
                  <a:lnTo>
                    <a:pt x="1560099" y="150403"/>
                  </a:lnTo>
                  <a:lnTo>
                    <a:pt x="1568172" y="144960"/>
                  </a:lnTo>
                  <a:lnTo>
                    <a:pt x="1573616" y="136886"/>
                  </a:lnTo>
                  <a:lnTo>
                    <a:pt x="1575612" y="127000"/>
                  </a:lnTo>
                  <a:lnTo>
                    <a:pt x="1573616" y="117113"/>
                  </a:lnTo>
                  <a:lnTo>
                    <a:pt x="1568172" y="109039"/>
                  </a:lnTo>
                  <a:lnTo>
                    <a:pt x="1560099" y="103596"/>
                  </a:lnTo>
                  <a:lnTo>
                    <a:pt x="1550161" y="101600"/>
                  </a:lnTo>
                  <a:close/>
                </a:path>
                <a:path w="2349500" h="254000">
                  <a:moveTo>
                    <a:pt x="1651812" y="101600"/>
                  </a:moveTo>
                  <a:lnTo>
                    <a:pt x="1641925" y="103596"/>
                  </a:lnTo>
                  <a:lnTo>
                    <a:pt x="1633852" y="109039"/>
                  </a:lnTo>
                  <a:lnTo>
                    <a:pt x="1628408" y="117113"/>
                  </a:lnTo>
                  <a:lnTo>
                    <a:pt x="1626412" y="127000"/>
                  </a:lnTo>
                  <a:lnTo>
                    <a:pt x="1628408" y="136886"/>
                  </a:lnTo>
                  <a:lnTo>
                    <a:pt x="1633852" y="144960"/>
                  </a:lnTo>
                  <a:lnTo>
                    <a:pt x="1641925" y="150403"/>
                  </a:lnTo>
                  <a:lnTo>
                    <a:pt x="1651862" y="152400"/>
                  </a:lnTo>
                  <a:lnTo>
                    <a:pt x="1661749" y="150403"/>
                  </a:lnTo>
                  <a:lnTo>
                    <a:pt x="1669822" y="144960"/>
                  </a:lnTo>
                  <a:lnTo>
                    <a:pt x="1675266" y="136886"/>
                  </a:lnTo>
                  <a:lnTo>
                    <a:pt x="1677262" y="127000"/>
                  </a:lnTo>
                  <a:lnTo>
                    <a:pt x="1675266" y="117113"/>
                  </a:lnTo>
                  <a:lnTo>
                    <a:pt x="1669822" y="109039"/>
                  </a:lnTo>
                  <a:lnTo>
                    <a:pt x="1661749" y="103596"/>
                  </a:lnTo>
                  <a:lnTo>
                    <a:pt x="1651812" y="101600"/>
                  </a:lnTo>
                  <a:close/>
                </a:path>
                <a:path w="2349500" h="254000">
                  <a:moveTo>
                    <a:pt x="1753462" y="101600"/>
                  </a:moveTo>
                  <a:lnTo>
                    <a:pt x="1743575" y="103596"/>
                  </a:lnTo>
                  <a:lnTo>
                    <a:pt x="1735502" y="109039"/>
                  </a:lnTo>
                  <a:lnTo>
                    <a:pt x="1730058" y="117113"/>
                  </a:lnTo>
                  <a:lnTo>
                    <a:pt x="1728062" y="127000"/>
                  </a:lnTo>
                  <a:lnTo>
                    <a:pt x="1730058" y="136886"/>
                  </a:lnTo>
                  <a:lnTo>
                    <a:pt x="1735502" y="144960"/>
                  </a:lnTo>
                  <a:lnTo>
                    <a:pt x="1743575" y="150403"/>
                  </a:lnTo>
                  <a:lnTo>
                    <a:pt x="1753513" y="152400"/>
                  </a:lnTo>
                  <a:lnTo>
                    <a:pt x="1763400" y="150403"/>
                  </a:lnTo>
                  <a:lnTo>
                    <a:pt x="1771473" y="144960"/>
                  </a:lnTo>
                  <a:lnTo>
                    <a:pt x="1776917" y="136886"/>
                  </a:lnTo>
                  <a:lnTo>
                    <a:pt x="1778913" y="127000"/>
                  </a:lnTo>
                  <a:lnTo>
                    <a:pt x="1776917" y="117113"/>
                  </a:lnTo>
                  <a:lnTo>
                    <a:pt x="1771473" y="109039"/>
                  </a:lnTo>
                  <a:lnTo>
                    <a:pt x="1763400" y="103596"/>
                  </a:lnTo>
                  <a:lnTo>
                    <a:pt x="1753462" y="101600"/>
                  </a:lnTo>
                  <a:close/>
                </a:path>
                <a:path w="2349500" h="254000">
                  <a:moveTo>
                    <a:pt x="1855113" y="101600"/>
                  </a:moveTo>
                  <a:lnTo>
                    <a:pt x="1845226" y="103596"/>
                  </a:lnTo>
                  <a:lnTo>
                    <a:pt x="1837152" y="109039"/>
                  </a:lnTo>
                  <a:lnTo>
                    <a:pt x="1831709" y="117113"/>
                  </a:lnTo>
                  <a:lnTo>
                    <a:pt x="1829713" y="127000"/>
                  </a:lnTo>
                  <a:lnTo>
                    <a:pt x="1831709" y="136886"/>
                  </a:lnTo>
                  <a:lnTo>
                    <a:pt x="1837152" y="144960"/>
                  </a:lnTo>
                  <a:lnTo>
                    <a:pt x="1845226" y="150403"/>
                  </a:lnTo>
                  <a:lnTo>
                    <a:pt x="1855163" y="152400"/>
                  </a:lnTo>
                  <a:lnTo>
                    <a:pt x="1865050" y="150403"/>
                  </a:lnTo>
                  <a:lnTo>
                    <a:pt x="1873124" y="144960"/>
                  </a:lnTo>
                  <a:lnTo>
                    <a:pt x="1878567" y="136886"/>
                  </a:lnTo>
                  <a:lnTo>
                    <a:pt x="1880563" y="127000"/>
                  </a:lnTo>
                  <a:lnTo>
                    <a:pt x="1878567" y="117113"/>
                  </a:lnTo>
                  <a:lnTo>
                    <a:pt x="1873124" y="109039"/>
                  </a:lnTo>
                  <a:lnTo>
                    <a:pt x="1865050" y="103596"/>
                  </a:lnTo>
                  <a:lnTo>
                    <a:pt x="1855113" y="101600"/>
                  </a:lnTo>
                  <a:close/>
                </a:path>
                <a:path w="2349500" h="254000">
                  <a:moveTo>
                    <a:pt x="1956763" y="101600"/>
                  </a:moveTo>
                  <a:lnTo>
                    <a:pt x="1946877" y="103596"/>
                  </a:lnTo>
                  <a:lnTo>
                    <a:pt x="1938803" y="109039"/>
                  </a:lnTo>
                  <a:lnTo>
                    <a:pt x="1933360" y="117113"/>
                  </a:lnTo>
                  <a:lnTo>
                    <a:pt x="1931363" y="127000"/>
                  </a:lnTo>
                  <a:lnTo>
                    <a:pt x="1933360" y="136886"/>
                  </a:lnTo>
                  <a:lnTo>
                    <a:pt x="1938803" y="144960"/>
                  </a:lnTo>
                  <a:lnTo>
                    <a:pt x="1946877" y="150403"/>
                  </a:lnTo>
                  <a:lnTo>
                    <a:pt x="1956814" y="152400"/>
                  </a:lnTo>
                  <a:lnTo>
                    <a:pt x="1966701" y="150403"/>
                  </a:lnTo>
                  <a:lnTo>
                    <a:pt x="1974775" y="144960"/>
                  </a:lnTo>
                  <a:lnTo>
                    <a:pt x="1980218" y="136886"/>
                  </a:lnTo>
                  <a:lnTo>
                    <a:pt x="1982214" y="127000"/>
                  </a:lnTo>
                  <a:lnTo>
                    <a:pt x="1980218" y="117113"/>
                  </a:lnTo>
                  <a:lnTo>
                    <a:pt x="1974775" y="109039"/>
                  </a:lnTo>
                  <a:lnTo>
                    <a:pt x="1966701" y="103596"/>
                  </a:lnTo>
                  <a:lnTo>
                    <a:pt x="1956763" y="101600"/>
                  </a:lnTo>
                  <a:close/>
                </a:path>
                <a:path w="2349500" h="254000">
                  <a:moveTo>
                    <a:pt x="2058414" y="101600"/>
                  </a:moveTo>
                  <a:lnTo>
                    <a:pt x="2048528" y="103596"/>
                  </a:lnTo>
                  <a:lnTo>
                    <a:pt x="2040454" y="109039"/>
                  </a:lnTo>
                  <a:lnTo>
                    <a:pt x="2035010" y="117113"/>
                  </a:lnTo>
                  <a:lnTo>
                    <a:pt x="2033014" y="127000"/>
                  </a:lnTo>
                  <a:lnTo>
                    <a:pt x="2035010" y="136886"/>
                  </a:lnTo>
                  <a:lnTo>
                    <a:pt x="2040454" y="144960"/>
                  </a:lnTo>
                  <a:lnTo>
                    <a:pt x="2048528" y="150403"/>
                  </a:lnTo>
                  <a:lnTo>
                    <a:pt x="2058465" y="152400"/>
                  </a:lnTo>
                  <a:lnTo>
                    <a:pt x="2068352" y="150403"/>
                  </a:lnTo>
                  <a:lnTo>
                    <a:pt x="2076426" y="144960"/>
                  </a:lnTo>
                  <a:lnTo>
                    <a:pt x="2081869" y="136886"/>
                  </a:lnTo>
                  <a:lnTo>
                    <a:pt x="2083865" y="127000"/>
                  </a:lnTo>
                  <a:lnTo>
                    <a:pt x="2081869" y="117113"/>
                  </a:lnTo>
                  <a:lnTo>
                    <a:pt x="2076426" y="109039"/>
                  </a:lnTo>
                  <a:lnTo>
                    <a:pt x="2068352" y="103596"/>
                  </a:lnTo>
                  <a:lnTo>
                    <a:pt x="2058414" y="101600"/>
                  </a:lnTo>
                  <a:close/>
                </a:path>
                <a:path w="2349500" h="254000">
                  <a:moveTo>
                    <a:pt x="2160065" y="101600"/>
                  </a:moveTo>
                  <a:lnTo>
                    <a:pt x="2150179" y="103596"/>
                  </a:lnTo>
                  <a:lnTo>
                    <a:pt x="2142105" y="109039"/>
                  </a:lnTo>
                  <a:lnTo>
                    <a:pt x="2136661" y="117113"/>
                  </a:lnTo>
                  <a:lnTo>
                    <a:pt x="2134665" y="127000"/>
                  </a:lnTo>
                  <a:lnTo>
                    <a:pt x="2136661" y="136886"/>
                  </a:lnTo>
                  <a:lnTo>
                    <a:pt x="2142105" y="144960"/>
                  </a:lnTo>
                  <a:lnTo>
                    <a:pt x="2150179" y="150403"/>
                  </a:lnTo>
                  <a:lnTo>
                    <a:pt x="2160116" y="152400"/>
                  </a:lnTo>
                  <a:lnTo>
                    <a:pt x="2170003" y="150403"/>
                  </a:lnTo>
                  <a:lnTo>
                    <a:pt x="2178076" y="144960"/>
                  </a:lnTo>
                  <a:lnTo>
                    <a:pt x="2183520" y="136886"/>
                  </a:lnTo>
                  <a:lnTo>
                    <a:pt x="2185516" y="127000"/>
                  </a:lnTo>
                  <a:lnTo>
                    <a:pt x="2183520" y="117113"/>
                  </a:lnTo>
                  <a:lnTo>
                    <a:pt x="2178076" y="109039"/>
                  </a:lnTo>
                  <a:lnTo>
                    <a:pt x="2170003" y="103596"/>
                  </a:lnTo>
                  <a:lnTo>
                    <a:pt x="2160065" y="101600"/>
                  </a:lnTo>
                  <a:close/>
                </a:path>
                <a:path w="2349500" h="254000">
                  <a:moveTo>
                    <a:pt x="2197101" y="0"/>
                  </a:moveTo>
                  <a:lnTo>
                    <a:pt x="2197101" y="254000"/>
                  </a:lnTo>
                  <a:lnTo>
                    <a:pt x="2349501" y="127000"/>
                  </a:lnTo>
                  <a:lnTo>
                    <a:pt x="2197101" y="0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91402" y="4084821"/>
              <a:ext cx="421398" cy="438518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2927350" y="4284073"/>
              <a:ext cx="1416050" cy="254000"/>
            </a:xfrm>
            <a:custGeom>
              <a:avLst/>
              <a:gdLst/>
              <a:ahLst/>
              <a:cxnLst/>
              <a:rect l="l" t="t" r="r" b="b"/>
              <a:pathLst>
                <a:path w="1416050" h="254000">
                  <a:moveTo>
                    <a:pt x="25400" y="101600"/>
                  </a:moveTo>
                  <a:lnTo>
                    <a:pt x="15513" y="103596"/>
                  </a:lnTo>
                  <a:lnTo>
                    <a:pt x="7439" y="109039"/>
                  </a:lnTo>
                  <a:lnTo>
                    <a:pt x="1996" y="117113"/>
                  </a:lnTo>
                  <a:lnTo>
                    <a:pt x="0" y="127000"/>
                  </a:lnTo>
                  <a:lnTo>
                    <a:pt x="1996" y="136886"/>
                  </a:lnTo>
                  <a:lnTo>
                    <a:pt x="7439" y="144960"/>
                  </a:lnTo>
                  <a:lnTo>
                    <a:pt x="15513" y="150403"/>
                  </a:lnTo>
                  <a:lnTo>
                    <a:pt x="25450" y="152400"/>
                  </a:lnTo>
                  <a:lnTo>
                    <a:pt x="35337" y="150403"/>
                  </a:lnTo>
                  <a:lnTo>
                    <a:pt x="43411" y="144960"/>
                  </a:lnTo>
                  <a:lnTo>
                    <a:pt x="48854" y="136886"/>
                  </a:lnTo>
                  <a:lnTo>
                    <a:pt x="50850" y="127000"/>
                  </a:lnTo>
                  <a:lnTo>
                    <a:pt x="48854" y="117113"/>
                  </a:lnTo>
                  <a:lnTo>
                    <a:pt x="43411" y="109039"/>
                  </a:lnTo>
                  <a:lnTo>
                    <a:pt x="35337" y="103596"/>
                  </a:lnTo>
                  <a:lnTo>
                    <a:pt x="25400" y="101600"/>
                  </a:lnTo>
                  <a:close/>
                </a:path>
                <a:path w="1416050" h="254000">
                  <a:moveTo>
                    <a:pt x="127050" y="101600"/>
                  </a:moveTo>
                  <a:lnTo>
                    <a:pt x="117163" y="103596"/>
                  </a:lnTo>
                  <a:lnTo>
                    <a:pt x="109090" y="109039"/>
                  </a:lnTo>
                  <a:lnTo>
                    <a:pt x="103646" y="117113"/>
                  </a:lnTo>
                  <a:lnTo>
                    <a:pt x="101650" y="127000"/>
                  </a:lnTo>
                  <a:lnTo>
                    <a:pt x="103646" y="136886"/>
                  </a:lnTo>
                  <a:lnTo>
                    <a:pt x="109090" y="144960"/>
                  </a:lnTo>
                  <a:lnTo>
                    <a:pt x="117163" y="150403"/>
                  </a:lnTo>
                  <a:lnTo>
                    <a:pt x="127101" y="152400"/>
                  </a:lnTo>
                  <a:lnTo>
                    <a:pt x="136988" y="150403"/>
                  </a:lnTo>
                  <a:lnTo>
                    <a:pt x="145062" y="144960"/>
                  </a:lnTo>
                  <a:lnTo>
                    <a:pt x="150505" y="136886"/>
                  </a:lnTo>
                  <a:lnTo>
                    <a:pt x="152501" y="127000"/>
                  </a:lnTo>
                  <a:lnTo>
                    <a:pt x="150505" y="117113"/>
                  </a:lnTo>
                  <a:lnTo>
                    <a:pt x="145062" y="109039"/>
                  </a:lnTo>
                  <a:lnTo>
                    <a:pt x="136988" y="103596"/>
                  </a:lnTo>
                  <a:lnTo>
                    <a:pt x="127050" y="101600"/>
                  </a:lnTo>
                  <a:close/>
                </a:path>
                <a:path w="1416050" h="254000">
                  <a:moveTo>
                    <a:pt x="228701" y="101600"/>
                  </a:moveTo>
                  <a:lnTo>
                    <a:pt x="218814" y="103596"/>
                  </a:lnTo>
                  <a:lnTo>
                    <a:pt x="210740" y="109039"/>
                  </a:lnTo>
                  <a:lnTo>
                    <a:pt x="205297" y="117113"/>
                  </a:lnTo>
                  <a:lnTo>
                    <a:pt x="203301" y="127000"/>
                  </a:lnTo>
                  <a:lnTo>
                    <a:pt x="205297" y="136886"/>
                  </a:lnTo>
                  <a:lnTo>
                    <a:pt x="210740" y="144960"/>
                  </a:lnTo>
                  <a:lnTo>
                    <a:pt x="218814" y="150403"/>
                  </a:lnTo>
                  <a:lnTo>
                    <a:pt x="228752" y="152400"/>
                  </a:lnTo>
                  <a:lnTo>
                    <a:pt x="238639" y="150403"/>
                  </a:lnTo>
                  <a:lnTo>
                    <a:pt x="246713" y="144960"/>
                  </a:lnTo>
                  <a:lnTo>
                    <a:pt x="252156" y="136886"/>
                  </a:lnTo>
                  <a:lnTo>
                    <a:pt x="254152" y="127000"/>
                  </a:lnTo>
                  <a:lnTo>
                    <a:pt x="252156" y="117113"/>
                  </a:lnTo>
                  <a:lnTo>
                    <a:pt x="246713" y="109039"/>
                  </a:lnTo>
                  <a:lnTo>
                    <a:pt x="238639" y="103596"/>
                  </a:lnTo>
                  <a:lnTo>
                    <a:pt x="228701" y="101600"/>
                  </a:lnTo>
                  <a:close/>
                </a:path>
                <a:path w="1416050" h="254000">
                  <a:moveTo>
                    <a:pt x="330352" y="101600"/>
                  </a:moveTo>
                  <a:lnTo>
                    <a:pt x="320465" y="103596"/>
                  </a:lnTo>
                  <a:lnTo>
                    <a:pt x="312391" y="109039"/>
                  </a:lnTo>
                  <a:lnTo>
                    <a:pt x="306948" y="117113"/>
                  </a:lnTo>
                  <a:lnTo>
                    <a:pt x="304952" y="127000"/>
                  </a:lnTo>
                  <a:lnTo>
                    <a:pt x="306948" y="136886"/>
                  </a:lnTo>
                  <a:lnTo>
                    <a:pt x="312391" y="144960"/>
                  </a:lnTo>
                  <a:lnTo>
                    <a:pt x="320465" y="150403"/>
                  </a:lnTo>
                  <a:lnTo>
                    <a:pt x="330403" y="152400"/>
                  </a:lnTo>
                  <a:lnTo>
                    <a:pt x="340290" y="150403"/>
                  </a:lnTo>
                  <a:lnTo>
                    <a:pt x="348363" y="144960"/>
                  </a:lnTo>
                  <a:lnTo>
                    <a:pt x="353807" y="136886"/>
                  </a:lnTo>
                  <a:lnTo>
                    <a:pt x="355803" y="127000"/>
                  </a:lnTo>
                  <a:lnTo>
                    <a:pt x="353807" y="117113"/>
                  </a:lnTo>
                  <a:lnTo>
                    <a:pt x="348363" y="109039"/>
                  </a:lnTo>
                  <a:lnTo>
                    <a:pt x="340290" y="103596"/>
                  </a:lnTo>
                  <a:lnTo>
                    <a:pt x="330352" y="101600"/>
                  </a:lnTo>
                  <a:close/>
                </a:path>
                <a:path w="1416050" h="254000">
                  <a:moveTo>
                    <a:pt x="432003" y="101600"/>
                  </a:moveTo>
                  <a:lnTo>
                    <a:pt x="422116" y="103596"/>
                  </a:lnTo>
                  <a:lnTo>
                    <a:pt x="414042" y="109039"/>
                  </a:lnTo>
                  <a:lnTo>
                    <a:pt x="408599" y="117113"/>
                  </a:lnTo>
                  <a:lnTo>
                    <a:pt x="406603" y="127000"/>
                  </a:lnTo>
                  <a:lnTo>
                    <a:pt x="408599" y="136886"/>
                  </a:lnTo>
                  <a:lnTo>
                    <a:pt x="414042" y="144960"/>
                  </a:lnTo>
                  <a:lnTo>
                    <a:pt x="422116" y="150403"/>
                  </a:lnTo>
                  <a:lnTo>
                    <a:pt x="432053" y="152400"/>
                  </a:lnTo>
                  <a:lnTo>
                    <a:pt x="441940" y="150403"/>
                  </a:lnTo>
                  <a:lnTo>
                    <a:pt x="450014" y="144960"/>
                  </a:lnTo>
                  <a:lnTo>
                    <a:pt x="455457" y="136886"/>
                  </a:lnTo>
                  <a:lnTo>
                    <a:pt x="457453" y="127000"/>
                  </a:lnTo>
                  <a:lnTo>
                    <a:pt x="455457" y="117113"/>
                  </a:lnTo>
                  <a:lnTo>
                    <a:pt x="450014" y="109039"/>
                  </a:lnTo>
                  <a:lnTo>
                    <a:pt x="441940" y="103596"/>
                  </a:lnTo>
                  <a:lnTo>
                    <a:pt x="432003" y="101600"/>
                  </a:lnTo>
                  <a:close/>
                </a:path>
                <a:path w="1416050" h="254000">
                  <a:moveTo>
                    <a:pt x="533653" y="101600"/>
                  </a:moveTo>
                  <a:lnTo>
                    <a:pt x="523767" y="103596"/>
                  </a:lnTo>
                  <a:lnTo>
                    <a:pt x="515693" y="109039"/>
                  </a:lnTo>
                  <a:lnTo>
                    <a:pt x="510250" y="117113"/>
                  </a:lnTo>
                  <a:lnTo>
                    <a:pt x="508253" y="127000"/>
                  </a:lnTo>
                  <a:lnTo>
                    <a:pt x="510250" y="136886"/>
                  </a:lnTo>
                  <a:lnTo>
                    <a:pt x="515693" y="144960"/>
                  </a:lnTo>
                  <a:lnTo>
                    <a:pt x="523767" y="150403"/>
                  </a:lnTo>
                  <a:lnTo>
                    <a:pt x="533704" y="152400"/>
                  </a:lnTo>
                  <a:lnTo>
                    <a:pt x="543591" y="150403"/>
                  </a:lnTo>
                  <a:lnTo>
                    <a:pt x="551665" y="144960"/>
                  </a:lnTo>
                  <a:lnTo>
                    <a:pt x="557108" y="136886"/>
                  </a:lnTo>
                  <a:lnTo>
                    <a:pt x="559104" y="127000"/>
                  </a:lnTo>
                  <a:lnTo>
                    <a:pt x="557108" y="117113"/>
                  </a:lnTo>
                  <a:lnTo>
                    <a:pt x="551665" y="109039"/>
                  </a:lnTo>
                  <a:lnTo>
                    <a:pt x="543591" y="103596"/>
                  </a:lnTo>
                  <a:lnTo>
                    <a:pt x="533653" y="101600"/>
                  </a:lnTo>
                  <a:close/>
                </a:path>
                <a:path w="1416050" h="254000">
                  <a:moveTo>
                    <a:pt x="635304" y="101600"/>
                  </a:moveTo>
                  <a:lnTo>
                    <a:pt x="625417" y="103596"/>
                  </a:lnTo>
                  <a:lnTo>
                    <a:pt x="617344" y="109039"/>
                  </a:lnTo>
                  <a:lnTo>
                    <a:pt x="611900" y="117113"/>
                  </a:lnTo>
                  <a:lnTo>
                    <a:pt x="609904" y="127000"/>
                  </a:lnTo>
                  <a:lnTo>
                    <a:pt x="611900" y="136886"/>
                  </a:lnTo>
                  <a:lnTo>
                    <a:pt x="617344" y="144960"/>
                  </a:lnTo>
                  <a:lnTo>
                    <a:pt x="625417" y="150403"/>
                  </a:lnTo>
                  <a:lnTo>
                    <a:pt x="635355" y="152400"/>
                  </a:lnTo>
                  <a:lnTo>
                    <a:pt x="645242" y="150403"/>
                  </a:lnTo>
                  <a:lnTo>
                    <a:pt x="653316" y="144960"/>
                  </a:lnTo>
                  <a:lnTo>
                    <a:pt x="658759" y="136886"/>
                  </a:lnTo>
                  <a:lnTo>
                    <a:pt x="660755" y="127000"/>
                  </a:lnTo>
                  <a:lnTo>
                    <a:pt x="658759" y="117113"/>
                  </a:lnTo>
                  <a:lnTo>
                    <a:pt x="653316" y="109039"/>
                  </a:lnTo>
                  <a:lnTo>
                    <a:pt x="645242" y="103596"/>
                  </a:lnTo>
                  <a:lnTo>
                    <a:pt x="635304" y="101600"/>
                  </a:lnTo>
                  <a:close/>
                </a:path>
                <a:path w="1416050" h="254000">
                  <a:moveTo>
                    <a:pt x="736955" y="101600"/>
                  </a:moveTo>
                  <a:lnTo>
                    <a:pt x="727068" y="103596"/>
                  </a:lnTo>
                  <a:lnTo>
                    <a:pt x="718994" y="109039"/>
                  </a:lnTo>
                  <a:lnTo>
                    <a:pt x="713551" y="117113"/>
                  </a:lnTo>
                  <a:lnTo>
                    <a:pt x="711555" y="127000"/>
                  </a:lnTo>
                  <a:lnTo>
                    <a:pt x="713551" y="136886"/>
                  </a:lnTo>
                  <a:lnTo>
                    <a:pt x="718994" y="144960"/>
                  </a:lnTo>
                  <a:lnTo>
                    <a:pt x="727068" y="150403"/>
                  </a:lnTo>
                  <a:lnTo>
                    <a:pt x="737006" y="152400"/>
                  </a:lnTo>
                  <a:lnTo>
                    <a:pt x="746893" y="150403"/>
                  </a:lnTo>
                  <a:lnTo>
                    <a:pt x="754967" y="144960"/>
                  </a:lnTo>
                  <a:lnTo>
                    <a:pt x="760410" y="136886"/>
                  </a:lnTo>
                  <a:lnTo>
                    <a:pt x="762406" y="127000"/>
                  </a:lnTo>
                  <a:lnTo>
                    <a:pt x="760410" y="117113"/>
                  </a:lnTo>
                  <a:lnTo>
                    <a:pt x="754967" y="109039"/>
                  </a:lnTo>
                  <a:lnTo>
                    <a:pt x="746893" y="103596"/>
                  </a:lnTo>
                  <a:lnTo>
                    <a:pt x="736955" y="101600"/>
                  </a:lnTo>
                  <a:close/>
                </a:path>
                <a:path w="1416050" h="254000">
                  <a:moveTo>
                    <a:pt x="838606" y="101600"/>
                  </a:moveTo>
                  <a:lnTo>
                    <a:pt x="828719" y="103596"/>
                  </a:lnTo>
                  <a:lnTo>
                    <a:pt x="820645" y="109039"/>
                  </a:lnTo>
                  <a:lnTo>
                    <a:pt x="815202" y="117113"/>
                  </a:lnTo>
                  <a:lnTo>
                    <a:pt x="813206" y="127000"/>
                  </a:lnTo>
                  <a:lnTo>
                    <a:pt x="815202" y="136886"/>
                  </a:lnTo>
                  <a:lnTo>
                    <a:pt x="820645" y="144960"/>
                  </a:lnTo>
                  <a:lnTo>
                    <a:pt x="828719" y="150403"/>
                  </a:lnTo>
                  <a:lnTo>
                    <a:pt x="838657" y="152400"/>
                  </a:lnTo>
                  <a:lnTo>
                    <a:pt x="848544" y="150403"/>
                  </a:lnTo>
                  <a:lnTo>
                    <a:pt x="856617" y="144960"/>
                  </a:lnTo>
                  <a:lnTo>
                    <a:pt x="862061" y="136886"/>
                  </a:lnTo>
                  <a:lnTo>
                    <a:pt x="864057" y="127000"/>
                  </a:lnTo>
                  <a:lnTo>
                    <a:pt x="862061" y="117113"/>
                  </a:lnTo>
                  <a:lnTo>
                    <a:pt x="856617" y="109039"/>
                  </a:lnTo>
                  <a:lnTo>
                    <a:pt x="848544" y="103596"/>
                  </a:lnTo>
                  <a:lnTo>
                    <a:pt x="838606" y="101600"/>
                  </a:lnTo>
                  <a:close/>
                </a:path>
                <a:path w="1416050" h="254000">
                  <a:moveTo>
                    <a:pt x="940257" y="101600"/>
                  </a:moveTo>
                  <a:lnTo>
                    <a:pt x="930369" y="103596"/>
                  </a:lnTo>
                  <a:lnTo>
                    <a:pt x="922296" y="109039"/>
                  </a:lnTo>
                  <a:lnTo>
                    <a:pt x="916853" y="117113"/>
                  </a:lnTo>
                  <a:lnTo>
                    <a:pt x="914857" y="127000"/>
                  </a:lnTo>
                  <a:lnTo>
                    <a:pt x="916853" y="136886"/>
                  </a:lnTo>
                  <a:lnTo>
                    <a:pt x="922296" y="144960"/>
                  </a:lnTo>
                  <a:lnTo>
                    <a:pt x="930370" y="150403"/>
                  </a:lnTo>
                  <a:lnTo>
                    <a:pt x="940308" y="152400"/>
                  </a:lnTo>
                  <a:lnTo>
                    <a:pt x="950194" y="150403"/>
                  </a:lnTo>
                  <a:lnTo>
                    <a:pt x="958268" y="144960"/>
                  </a:lnTo>
                  <a:lnTo>
                    <a:pt x="963711" y="136886"/>
                  </a:lnTo>
                  <a:lnTo>
                    <a:pt x="965708" y="127000"/>
                  </a:lnTo>
                  <a:lnTo>
                    <a:pt x="963711" y="117113"/>
                  </a:lnTo>
                  <a:lnTo>
                    <a:pt x="958268" y="109039"/>
                  </a:lnTo>
                  <a:lnTo>
                    <a:pt x="950194" y="103596"/>
                  </a:lnTo>
                  <a:lnTo>
                    <a:pt x="940257" y="101600"/>
                  </a:lnTo>
                  <a:close/>
                </a:path>
                <a:path w="1416050" h="254000">
                  <a:moveTo>
                    <a:pt x="1041908" y="101600"/>
                  </a:moveTo>
                  <a:lnTo>
                    <a:pt x="1032021" y="103596"/>
                  </a:lnTo>
                  <a:lnTo>
                    <a:pt x="1023947" y="109039"/>
                  </a:lnTo>
                  <a:lnTo>
                    <a:pt x="1018504" y="117113"/>
                  </a:lnTo>
                  <a:lnTo>
                    <a:pt x="1016508" y="127000"/>
                  </a:lnTo>
                  <a:lnTo>
                    <a:pt x="1018504" y="136886"/>
                  </a:lnTo>
                  <a:lnTo>
                    <a:pt x="1023947" y="144960"/>
                  </a:lnTo>
                  <a:lnTo>
                    <a:pt x="1032021" y="150403"/>
                  </a:lnTo>
                  <a:lnTo>
                    <a:pt x="1041958" y="152400"/>
                  </a:lnTo>
                  <a:lnTo>
                    <a:pt x="1051845" y="150403"/>
                  </a:lnTo>
                  <a:lnTo>
                    <a:pt x="1059919" y="144960"/>
                  </a:lnTo>
                  <a:lnTo>
                    <a:pt x="1065362" y="136886"/>
                  </a:lnTo>
                  <a:lnTo>
                    <a:pt x="1067358" y="127000"/>
                  </a:lnTo>
                  <a:lnTo>
                    <a:pt x="1065362" y="117113"/>
                  </a:lnTo>
                  <a:lnTo>
                    <a:pt x="1059919" y="109039"/>
                  </a:lnTo>
                  <a:lnTo>
                    <a:pt x="1051845" y="103596"/>
                  </a:lnTo>
                  <a:lnTo>
                    <a:pt x="1041908" y="101600"/>
                  </a:lnTo>
                  <a:close/>
                </a:path>
                <a:path w="1416050" h="254000">
                  <a:moveTo>
                    <a:pt x="1143558" y="101600"/>
                  </a:moveTo>
                  <a:lnTo>
                    <a:pt x="1133671" y="103596"/>
                  </a:lnTo>
                  <a:lnTo>
                    <a:pt x="1125598" y="109039"/>
                  </a:lnTo>
                  <a:lnTo>
                    <a:pt x="1120154" y="117113"/>
                  </a:lnTo>
                  <a:lnTo>
                    <a:pt x="1118158" y="127000"/>
                  </a:lnTo>
                  <a:lnTo>
                    <a:pt x="1120154" y="136886"/>
                  </a:lnTo>
                  <a:lnTo>
                    <a:pt x="1125598" y="144960"/>
                  </a:lnTo>
                  <a:lnTo>
                    <a:pt x="1133671" y="150403"/>
                  </a:lnTo>
                  <a:lnTo>
                    <a:pt x="1143609" y="152400"/>
                  </a:lnTo>
                  <a:lnTo>
                    <a:pt x="1153496" y="150403"/>
                  </a:lnTo>
                  <a:lnTo>
                    <a:pt x="1161570" y="144960"/>
                  </a:lnTo>
                  <a:lnTo>
                    <a:pt x="1167013" y="136886"/>
                  </a:lnTo>
                  <a:lnTo>
                    <a:pt x="1169009" y="127000"/>
                  </a:lnTo>
                  <a:lnTo>
                    <a:pt x="1167013" y="117113"/>
                  </a:lnTo>
                  <a:lnTo>
                    <a:pt x="1161570" y="109039"/>
                  </a:lnTo>
                  <a:lnTo>
                    <a:pt x="1153496" y="103596"/>
                  </a:lnTo>
                  <a:lnTo>
                    <a:pt x="1143558" y="101600"/>
                  </a:lnTo>
                  <a:close/>
                </a:path>
                <a:path w="1416050" h="254000">
                  <a:moveTo>
                    <a:pt x="1263650" y="0"/>
                  </a:moveTo>
                  <a:lnTo>
                    <a:pt x="1263650" y="109676"/>
                  </a:lnTo>
                  <a:lnTo>
                    <a:pt x="1268664" y="117113"/>
                  </a:lnTo>
                  <a:lnTo>
                    <a:pt x="1270660" y="127000"/>
                  </a:lnTo>
                  <a:lnTo>
                    <a:pt x="1268664" y="136886"/>
                  </a:lnTo>
                  <a:lnTo>
                    <a:pt x="1263650" y="144323"/>
                  </a:lnTo>
                  <a:lnTo>
                    <a:pt x="1263650" y="254000"/>
                  </a:lnTo>
                  <a:lnTo>
                    <a:pt x="1416050" y="127000"/>
                  </a:lnTo>
                  <a:lnTo>
                    <a:pt x="1263650" y="0"/>
                  </a:lnTo>
                  <a:close/>
                </a:path>
                <a:path w="1416050" h="254000">
                  <a:moveTo>
                    <a:pt x="1245209" y="101600"/>
                  </a:moveTo>
                  <a:lnTo>
                    <a:pt x="1235322" y="103596"/>
                  </a:lnTo>
                  <a:lnTo>
                    <a:pt x="1227248" y="109039"/>
                  </a:lnTo>
                  <a:lnTo>
                    <a:pt x="1221805" y="117113"/>
                  </a:lnTo>
                  <a:lnTo>
                    <a:pt x="1219809" y="127000"/>
                  </a:lnTo>
                  <a:lnTo>
                    <a:pt x="1221805" y="136886"/>
                  </a:lnTo>
                  <a:lnTo>
                    <a:pt x="1227248" y="144960"/>
                  </a:lnTo>
                  <a:lnTo>
                    <a:pt x="1235322" y="150403"/>
                  </a:lnTo>
                  <a:lnTo>
                    <a:pt x="1245260" y="152400"/>
                  </a:lnTo>
                  <a:lnTo>
                    <a:pt x="1255146" y="150403"/>
                  </a:lnTo>
                  <a:lnTo>
                    <a:pt x="1263220" y="144960"/>
                  </a:lnTo>
                  <a:lnTo>
                    <a:pt x="1263650" y="144323"/>
                  </a:lnTo>
                  <a:lnTo>
                    <a:pt x="1263650" y="109676"/>
                  </a:lnTo>
                  <a:lnTo>
                    <a:pt x="1263220" y="109039"/>
                  </a:lnTo>
                  <a:lnTo>
                    <a:pt x="1255146" y="103596"/>
                  </a:lnTo>
                  <a:lnTo>
                    <a:pt x="1245209" y="101600"/>
                  </a:lnTo>
                  <a:close/>
                </a:path>
                <a:path w="1416050" h="254000">
                  <a:moveTo>
                    <a:pt x="1263650" y="109676"/>
                  </a:moveTo>
                  <a:lnTo>
                    <a:pt x="1263650" y="144323"/>
                  </a:lnTo>
                  <a:lnTo>
                    <a:pt x="1268664" y="136886"/>
                  </a:lnTo>
                  <a:lnTo>
                    <a:pt x="1270660" y="127000"/>
                  </a:lnTo>
                  <a:lnTo>
                    <a:pt x="1268664" y="117113"/>
                  </a:lnTo>
                  <a:lnTo>
                    <a:pt x="1263650" y="109676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1984075" y="4907788"/>
            <a:ext cx="1115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Mobile</a:t>
            </a:r>
            <a:r>
              <a:rPr sz="1600" spc="-8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9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872411" y="3520582"/>
            <a:ext cx="7501255" cy="1496695"/>
            <a:chOff x="1872411" y="3520582"/>
            <a:chExt cx="7501255" cy="1496695"/>
          </a:xfrm>
        </p:grpSpPr>
        <p:pic>
          <p:nvPicPr>
            <p:cNvPr id="48" name="object 4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72411" y="3663150"/>
              <a:ext cx="1353507" cy="135350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8033898" y="3520582"/>
              <a:ext cx="1339215" cy="806450"/>
            </a:xfrm>
            <a:custGeom>
              <a:avLst/>
              <a:gdLst/>
              <a:ahLst/>
              <a:cxnLst/>
              <a:rect l="l" t="t" r="r" b="b"/>
              <a:pathLst>
                <a:path w="1339215" h="806450">
                  <a:moveTo>
                    <a:pt x="1204798" y="0"/>
                  </a:moveTo>
                  <a:lnTo>
                    <a:pt x="134401" y="0"/>
                  </a:lnTo>
                  <a:lnTo>
                    <a:pt x="91919" y="6851"/>
                  </a:lnTo>
                  <a:lnTo>
                    <a:pt x="55025" y="25931"/>
                  </a:lnTo>
                  <a:lnTo>
                    <a:pt x="25931" y="55026"/>
                  </a:lnTo>
                  <a:lnTo>
                    <a:pt x="6851" y="91921"/>
                  </a:lnTo>
                  <a:lnTo>
                    <a:pt x="0" y="134402"/>
                  </a:lnTo>
                  <a:lnTo>
                    <a:pt x="0" y="671997"/>
                  </a:lnTo>
                  <a:lnTo>
                    <a:pt x="6851" y="714478"/>
                  </a:lnTo>
                  <a:lnTo>
                    <a:pt x="25931" y="751373"/>
                  </a:lnTo>
                  <a:lnTo>
                    <a:pt x="55025" y="780467"/>
                  </a:lnTo>
                  <a:lnTo>
                    <a:pt x="91919" y="799547"/>
                  </a:lnTo>
                  <a:lnTo>
                    <a:pt x="134401" y="806399"/>
                  </a:lnTo>
                  <a:lnTo>
                    <a:pt x="1204798" y="806399"/>
                  </a:lnTo>
                  <a:lnTo>
                    <a:pt x="1247279" y="799547"/>
                  </a:lnTo>
                  <a:lnTo>
                    <a:pt x="1284173" y="780467"/>
                  </a:lnTo>
                  <a:lnTo>
                    <a:pt x="1313267" y="751373"/>
                  </a:lnTo>
                  <a:lnTo>
                    <a:pt x="1332347" y="714478"/>
                  </a:lnTo>
                  <a:lnTo>
                    <a:pt x="1339199" y="671997"/>
                  </a:lnTo>
                  <a:lnTo>
                    <a:pt x="1339199" y="134402"/>
                  </a:lnTo>
                  <a:lnTo>
                    <a:pt x="1332347" y="91921"/>
                  </a:lnTo>
                  <a:lnTo>
                    <a:pt x="1313267" y="55026"/>
                  </a:lnTo>
                  <a:lnTo>
                    <a:pt x="1284173" y="25931"/>
                  </a:lnTo>
                  <a:lnTo>
                    <a:pt x="1247279" y="6851"/>
                  </a:lnTo>
                  <a:lnTo>
                    <a:pt x="1204798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8303850" y="4392676"/>
            <a:ext cx="770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BFF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5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296548" y="1822504"/>
            <a:ext cx="15133955" cy="7343775"/>
            <a:chOff x="296548" y="1822504"/>
            <a:chExt cx="15133955" cy="7343775"/>
          </a:xfrm>
        </p:grpSpPr>
        <p:pic>
          <p:nvPicPr>
            <p:cNvPr id="52" name="object 5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59172" y="3622243"/>
              <a:ext cx="1636425" cy="163642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3468617" y="1822504"/>
              <a:ext cx="11962130" cy="7343775"/>
            </a:xfrm>
            <a:custGeom>
              <a:avLst/>
              <a:gdLst/>
              <a:ahLst/>
              <a:cxnLst/>
              <a:rect l="l" t="t" r="r" b="b"/>
              <a:pathLst>
                <a:path w="11962130" h="7343775">
                  <a:moveTo>
                    <a:pt x="22225" y="5455655"/>
                  </a:moveTo>
                  <a:lnTo>
                    <a:pt x="13574" y="5457402"/>
                  </a:lnTo>
                  <a:lnTo>
                    <a:pt x="6509" y="5462165"/>
                  </a:lnTo>
                  <a:lnTo>
                    <a:pt x="1746" y="5469229"/>
                  </a:lnTo>
                  <a:lnTo>
                    <a:pt x="0" y="5477925"/>
                  </a:lnTo>
                  <a:lnTo>
                    <a:pt x="1746" y="5486576"/>
                  </a:lnTo>
                  <a:lnTo>
                    <a:pt x="6509" y="5493640"/>
                  </a:lnTo>
                  <a:lnTo>
                    <a:pt x="13574" y="5498403"/>
                  </a:lnTo>
                  <a:lnTo>
                    <a:pt x="22225" y="5500150"/>
                  </a:lnTo>
                  <a:lnTo>
                    <a:pt x="30872" y="5498403"/>
                  </a:lnTo>
                  <a:lnTo>
                    <a:pt x="37932" y="5493640"/>
                  </a:lnTo>
                  <a:lnTo>
                    <a:pt x="42690" y="5486576"/>
                  </a:lnTo>
                  <a:lnTo>
                    <a:pt x="44441" y="5477925"/>
                  </a:lnTo>
                  <a:lnTo>
                    <a:pt x="42703" y="5469229"/>
                  </a:lnTo>
                  <a:lnTo>
                    <a:pt x="37940" y="5462165"/>
                  </a:lnTo>
                  <a:lnTo>
                    <a:pt x="30875" y="5457402"/>
                  </a:lnTo>
                  <a:lnTo>
                    <a:pt x="22225" y="5455655"/>
                  </a:lnTo>
                  <a:close/>
                </a:path>
                <a:path w="11962130" h="7343775">
                  <a:moveTo>
                    <a:pt x="22225" y="5366711"/>
                  </a:moveTo>
                  <a:lnTo>
                    <a:pt x="13574" y="5368457"/>
                  </a:lnTo>
                  <a:lnTo>
                    <a:pt x="6509" y="5373220"/>
                  </a:lnTo>
                  <a:lnTo>
                    <a:pt x="1746" y="5380285"/>
                  </a:lnTo>
                  <a:lnTo>
                    <a:pt x="0" y="5388980"/>
                  </a:lnTo>
                  <a:lnTo>
                    <a:pt x="1746" y="5397631"/>
                  </a:lnTo>
                  <a:lnTo>
                    <a:pt x="6509" y="5404696"/>
                  </a:lnTo>
                  <a:lnTo>
                    <a:pt x="13574" y="5409459"/>
                  </a:lnTo>
                  <a:lnTo>
                    <a:pt x="22225" y="5411205"/>
                  </a:lnTo>
                  <a:lnTo>
                    <a:pt x="30872" y="5409459"/>
                  </a:lnTo>
                  <a:lnTo>
                    <a:pt x="37932" y="5404696"/>
                  </a:lnTo>
                  <a:lnTo>
                    <a:pt x="42690" y="5397631"/>
                  </a:lnTo>
                  <a:lnTo>
                    <a:pt x="44441" y="5388980"/>
                  </a:lnTo>
                  <a:lnTo>
                    <a:pt x="42703" y="5380285"/>
                  </a:lnTo>
                  <a:lnTo>
                    <a:pt x="37940" y="5373220"/>
                  </a:lnTo>
                  <a:lnTo>
                    <a:pt x="30875" y="5368457"/>
                  </a:lnTo>
                  <a:lnTo>
                    <a:pt x="22225" y="5366711"/>
                  </a:lnTo>
                  <a:close/>
                </a:path>
                <a:path w="11962130" h="7343775">
                  <a:moveTo>
                    <a:pt x="22225" y="5277766"/>
                  </a:moveTo>
                  <a:lnTo>
                    <a:pt x="13574" y="5279513"/>
                  </a:lnTo>
                  <a:lnTo>
                    <a:pt x="6509" y="5284276"/>
                  </a:lnTo>
                  <a:lnTo>
                    <a:pt x="1746" y="5291340"/>
                  </a:lnTo>
                  <a:lnTo>
                    <a:pt x="0" y="5300036"/>
                  </a:lnTo>
                  <a:lnTo>
                    <a:pt x="1746" y="5308687"/>
                  </a:lnTo>
                  <a:lnTo>
                    <a:pt x="6509" y="5315751"/>
                  </a:lnTo>
                  <a:lnTo>
                    <a:pt x="13574" y="5320514"/>
                  </a:lnTo>
                  <a:lnTo>
                    <a:pt x="22225" y="5322261"/>
                  </a:lnTo>
                  <a:lnTo>
                    <a:pt x="30872" y="5320514"/>
                  </a:lnTo>
                  <a:lnTo>
                    <a:pt x="37932" y="5315751"/>
                  </a:lnTo>
                  <a:lnTo>
                    <a:pt x="42690" y="5308687"/>
                  </a:lnTo>
                  <a:lnTo>
                    <a:pt x="44441" y="5300036"/>
                  </a:lnTo>
                  <a:lnTo>
                    <a:pt x="42703" y="5291340"/>
                  </a:lnTo>
                  <a:lnTo>
                    <a:pt x="37940" y="5284276"/>
                  </a:lnTo>
                  <a:lnTo>
                    <a:pt x="30875" y="5279513"/>
                  </a:lnTo>
                  <a:lnTo>
                    <a:pt x="22225" y="5277766"/>
                  </a:lnTo>
                  <a:close/>
                </a:path>
                <a:path w="11962130" h="7343775">
                  <a:moveTo>
                    <a:pt x="22225" y="5188822"/>
                  </a:moveTo>
                  <a:lnTo>
                    <a:pt x="13574" y="5190569"/>
                  </a:lnTo>
                  <a:lnTo>
                    <a:pt x="6509" y="5195332"/>
                  </a:lnTo>
                  <a:lnTo>
                    <a:pt x="1746" y="5202396"/>
                  </a:lnTo>
                  <a:lnTo>
                    <a:pt x="0" y="5211091"/>
                  </a:lnTo>
                  <a:lnTo>
                    <a:pt x="1746" y="5219742"/>
                  </a:lnTo>
                  <a:lnTo>
                    <a:pt x="6509" y="5226807"/>
                  </a:lnTo>
                  <a:lnTo>
                    <a:pt x="13574" y="5231570"/>
                  </a:lnTo>
                  <a:lnTo>
                    <a:pt x="22225" y="5233316"/>
                  </a:lnTo>
                  <a:lnTo>
                    <a:pt x="30872" y="5231570"/>
                  </a:lnTo>
                  <a:lnTo>
                    <a:pt x="37932" y="5226807"/>
                  </a:lnTo>
                  <a:lnTo>
                    <a:pt x="42690" y="5219742"/>
                  </a:lnTo>
                  <a:lnTo>
                    <a:pt x="44441" y="5211091"/>
                  </a:lnTo>
                  <a:lnTo>
                    <a:pt x="42703" y="5202396"/>
                  </a:lnTo>
                  <a:lnTo>
                    <a:pt x="37940" y="5195332"/>
                  </a:lnTo>
                  <a:lnTo>
                    <a:pt x="30875" y="5190569"/>
                  </a:lnTo>
                  <a:lnTo>
                    <a:pt x="22225" y="5188822"/>
                  </a:lnTo>
                  <a:close/>
                </a:path>
                <a:path w="11962130" h="7343775">
                  <a:moveTo>
                    <a:pt x="22225" y="5099878"/>
                  </a:moveTo>
                  <a:lnTo>
                    <a:pt x="13574" y="5101624"/>
                  </a:lnTo>
                  <a:lnTo>
                    <a:pt x="6509" y="5106387"/>
                  </a:lnTo>
                  <a:lnTo>
                    <a:pt x="1746" y="5113452"/>
                  </a:lnTo>
                  <a:lnTo>
                    <a:pt x="0" y="5122147"/>
                  </a:lnTo>
                  <a:lnTo>
                    <a:pt x="1746" y="5130798"/>
                  </a:lnTo>
                  <a:lnTo>
                    <a:pt x="6509" y="5137862"/>
                  </a:lnTo>
                  <a:lnTo>
                    <a:pt x="13574" y="5142625"/>
                  </a:lnTo>
                  <a:lnTo>
                    <a:pt x="22225" y="5144372"/>
                  </a:lnTo>
                  <a:lnTo>
                    <a:pt x="30872" y="5142625"/>
                  </a:lnTo>
                  <a:lnTo>
                    <a:pt x="37932" y="5137862"/>
                  </a:lnTo>
                  <a:lnTo>
                    <a:pt x="42690" y="5130798"/>
                  </a:lnTo>
                  <a:lnTo>
                    <a:pt x="44441" y="5122147"/>
                  </a:lnTo>
                  <a:lnTo>
                    <a:pt x="42703" y="5113452"/>
                  </a:lnTo>
                  <a:lnTo>
                    <a:pt x="37940" y="5106387"/>
                  </a:lnTo>
                  <a:lnTo>
                    <a:pt x="30875" y="5101624"/>
                  </a:lnTo>
                  <a:lnTo>
                    <a:pt x="22225" y="5099878"/>
                  </a:lnTo>
                  <a:close/>
                </a:path>
                <a:path w="11962130" h="7343775">
                  <a:moveTo>
                    <a:pt x="22225" y="5010933"/>
                  </a:moveTo>
                  <a:lnTo>
                    <a:pt x="13574" y="5012680"/>
                  </a:lnTo>
                  <a:lnTo>
                    <a:pt x="6509" y="5017443"/>
                  </a:lnTo>
                  <a:lnTo>
                    <a:pt x="1746" y="5024507"/>
                  </a:lnTo>
                  <a:lnTo>
                    <a:pt x="0" y="5033203"/>
                  </a:lnTo>
                  <a:lnTo>
                    <a:pt x="1746" y="5041854"/>
                  </a:lnTo>
                  <a:lnTo>
                    <a:pt x="6509" y="5048918"/>
                  </a:lnTo>
                  <a:lnTo>
                    <a:pt x="13574" y="5053681"/>
                  </a:lnTo>
                  <a:lnTo>
                    <a:pt x="22225" y="5055428"/>
                  </a:lnTo>
                  <a:lnTo>
                    <a:pt x="30872" y="5053681"/>
                  </a:lnTo>
                  <a:lnTo>
                    <a:pt x="37932" y="5048918"/>
                  </a:lnTo>
                  <a:lnTo>
                    <a:pt x="42690" y="5041854"/>
                  </a:lnTo>
                  <a:lnTo>
                    <a:pt x="44441" y="5033203"/>
                  </a:lnTo>
                  <a:lnTo>
                    <a:pt x="42703" y="5024507"/>
                  </a:lnTo>
                  <a:lnTo>
                    <a:pt x="37940" y="5017443"/>
                  </a:lnTo>
                  <a:lnTo>
                    <a:pt x="30875" y="5012680"/>
                  </a:lnTo>
                  <a:lnTo>
                    <a:pt x="22225" y="5010933"/>
                  </a:lnTo>
                  <a:close/>
                </a:path>
                <a:path w="11962130" h="7343775">
                  <a:moveTo>
                    <a:pt x="22225" y="4921989"/>
                  </a:moveTo>
                  <a:lnTo>
                    <a:pt x="13574" y="4923735"/>
                  </a:lnTo>
                  <a:lnTo>
                    <a:pt x="6509" y="4928498"/>
                  </a:lnTo>
                  <a:lnTo>
                    <a:pt x="1746" y="4935563"/>
                  </a:lnTo>
                  <a:lnTo>
                    <a:pt x="0" y="4944258"/>
                  </a:lnTo>
                  <a:lnTo>
                    <a:pt x="1746" y="4952909"/>
                  </a:lnTo>
                  <a:lnTo>
                    <a:pt x="6509" y="4959974"/>
                  </a:lnTo>
                  <a:lnTo>
                    <a:pt x="13574" y="4964737"/>
                  </a:lnTo>
                  <a:lnTo>
                    <a:pt x="22225" y="4966483"/>
                  </a:lnTo>
                  <a:lnTo>
                    <a:pt x="30872" y="4964737"/>
                  </a:lnTo>
                  <a:lnTo>
                    <a:pt x="37932" y="4959974"/>
                  </a:lnTo>
                  <a:lnTo>
                    <a:pt x="42690" y="4952909"/>
                  </a:lnTo>
                  <a:lnTo>
                    <a:pt x="44441" y="4944258"/>
                  </a:lnTo>
                  <a:lnTo>
                    <a:pt x="42703" y="4935563"/>
                  </a:lnTo>
                  <a:lnTo>
                    <a:pt x="37940" y="4928498"/>
                  </a:lnTo>
                  <a:lnTo>
                    <a:pt x="30875" y="4923735"/>
                  </a:lnTo>
                  <a:lnTo>
                    <a:pt x="22225" y="4921989"/>
                  </a:lnTo>
                  <a:close/>
                </a:path>
                <a:path w="11962130" h="7343775">
                  <a:moveTo>
                    <a:pt x="22225" y="4833044"/>
                  </a:moveTo>
                  <a:lnTo>
                    <a:pt x="13574" y="4834791"/>
                  </a:lnTo>
                  <a:lnTo>
                    <a:pt x="6509" y="4839554"/>
                  </a:lnTo>
                  <a:lnTo>
                    <a:pt x="1746" y="4846618"/>
                  </a:lnTo>
                  <a:lnTo>
                    <a:pt x="0" y="4855314"/>
                  </a:lnTo>
                  <a:lnTo>
                    <a:pt x="1746" y="4863965"/>
                  </a:lnTo>
                  <a:lnTo>
                    <a:pt x="6509" y="4871029"/>
                  </a:lnTo>
                  <a:lnTo>
                    <a:pt x="13574" y="4875792"/>
                  </a:lnTo>
                  <a:lnTo>
                    <a:pt x="22225" y="4877539"/>
                  </a:lnTo>
                  <a:lnTo>
                    <a:pt x="30872" y="4875792"/>
                  </a:lnTo>
                  <a:lnTo>
                    <a:pt x="37932" y="4871029"/>
                  </a:lnTo>
                  <a:lnTo>
                    <a:pt x="42690" y="4863965"/>
                  </a:lnTo>
                  <a:lnTo>
                    <a:pt x="44441" y="4855314"/>
                  </a:lnTo>
                  <a:lnTo>
                    <a:pt x="42703" y="4846618"/>
                  </a:lnTo>
                  <a:lnTo>
                    <a:pt x="37940" y="4839554"/>
                  </a:lnTo>
                  <a:lnTo>
                    <a:pt x="30875" y="4834791"/>
                  </a:lnTo>
                  <a:lnTo>
                    <a:pt x="22225" y="4833044"/>
                  </a:lnTo>
                  <a:close/>
                </a:path>
                <a:path w="11962130" h="7343775">
                  <a:moveTo>
                    <a:pt x="22225" y="4744100"/>
                  </a:moveTo>
                  <a:lnTo>
                    <a:pt x="13574" y="4745846"/>
                  </a:lnTo>
                  <a:lnTo>
                    <a:pt x="6509" y="4750609"/>
                  </a:lnTo>
                  <a:lnTo>
                    <a:pt x="1746" y="4757674"/>
                  </a:lnTo>
                  <a:lnTo>
                    <a:pt x="0" y="4766369"/>
                  </a:lnTo>
                  <a:lnTo>
                    <a:pt x="1746" y="4775020"/>
                  </a:lnTo>
                  <a:lnTo>
                    <a:pt x="6509" y="4782085"/>
                  </a:lnTo>
                  <a:lnTo>
                    <a:pt x="13574" y="4786848"/>
                  </a:lnTo>
                  <a:lnTo>
                    <a:pt x="22225" y="4788594"/>
                  </a:lnTo>
                  <a:lnTo>
                    <a:pt x="30872" y="4786848"/>
                  </a:lnTo>
                  <a:lnTo>
                    <a:pt x="37932" y="4782085"/>
                  </a:lnTo>
                  <a:lnTo>
                    <a:pt x="42690" y="4775020"/>
                  </a:lnTo>
                  <a:lnTo>
                    <a:pt x="44441" y="4766369"/>
                  </a:lnTo>
                  <a:lnTo>
                    <a:pt x="42703" y="4757674"/>
                  </a:lnTo>
                  <a:lnTo>
                    <a:pt x="37940" y="4750609"/>
                  </a:lnTo>
                  <a:lnTo>
                    <a:pt x="30875" y="4745846"/>
                  </a:lnTo>
                  <a:lnTo>
                    <a:pt x="22225" y="4744100"/>
                  </a:lnTo>
                  <a:close/>
                </a:path>
                <a:path w="11962130" h="7343775">
                  <a:moveTo>
                    <a:pt x="22225" y="4655155"/>
                  </a:moveTo>
                  <a:lnTo>
                    <a:pt x="13574" y="4656902"/>
                  </a:lnTo>
                  <a:lnTo>
                    <a:pt x="6509" y="4661665"/>
                  </a:lnTo>
                  <a:lnTo>
                    <a:pt x="1746" y="4668729"/>
                  </a:lnTo>
                  <a:lnTo>
                    <a:pt x="0" y="4677425"/>
                  </a:lnTo>
                  <a:lnTo>
                    <a:pt x="1746" y="4686076"/>
                  </a:lnTo>
                  <a:lnTo>
                    <a:pt x="6509" y="4693140"/>
                  </a:lnTo>
                  <a:lnTo>
                    <a:pt x="13574" y="4697903"/>
                  </a:lnTo>
                  <a:lnTo>
                    <a:pt x="22225" y="4699650"/>
                  </a:lnTo>
                  <a:lnTo>
                    <a:pt x="30872" y="4697903"/>
                  </a:lnTo>
                  <a:lnTo>
                    <a:pt x="37932" y="4693140"/>
                  </a:lnTo>
                  <a:lnTo>
                    <a:pt x="42690" y="4686076"/>
                  </a:lnTo>
                  <a:lnTo>
                    <a:pt x="44441" y="4677425"/>
                  </a:lnTo>
                  <a:lnTo>
                    <a:pt x="42703" y="4668729"/>
                  </a:lnTo>
                  <a:lnTo>
                    <a:pt x="37940" y="4661665"/>
                  </a:lnTo>
                  <a:lnTo>
                    <a:pt x="30875" y="4656902"/>
                  </a:lnTo>
                  <a:lnTo>
                    <a:pt x="22225" y="4655155"/>
                  </a:lnTo>
                  <a:close/>
                </a:path>
                <a:path w="11962130" h="7343775">
                  <a:moveTo>
                    <a:pt x="22225" y="4566211"/>
                  </a:moveTo>
                  <a:lnTo>
                    <a:pt x="13574" y="4567957"/>
                  </a:lnTo>
                  <a:lnTo>
                    <a:pt x="6509" y="4572720"/>
                  </a:lnTo>
                  <a:lnTo>
                    <a:pt x="1746" y="4579785"/>
                  </a:lnTo>
                  <a:lnTo>
                    <a:pt x="0" y="4588480"/>
                  </a:lnTo>
                  <a:lnTo>
                    <a:pt x="1746" y="4597131"/>
                  </a:lnTo>
                  <a:lnTo>
                    <a:pt x="6509" y="4604196"/>
                  </a:lnTo>
                  <a:lnTo>
                    <a:pt x="13574" y="4608959"/>
                  </a:lnTo>
                  <a:lnTo>
                    <a:pt x="22225" y="4610705"/>
                  </a:lnTo>
                  <a:lnTo>
                    <a:pt x="30872" y="4608959"/>
                  </a:lnTo>
                  <a:lnTo>
                    <a:pt x="37932" y="4604196"/>
                  </a:lnTo>
                  <a:lnTo>
                    <a:pt x="42690" y="4597131"/>
                  </a:lnTo>
                  <a:lnTo>
                    <a:pt x="44441" y="4588480"/>
                  </a:lnTo>
                  <a:lnTo>
                    <a:pt x="42703" y="4579785"/>
                  </a:lnTo>
                  <a:lnTo>
                    <a:pt x="37940" y="4572720"/>
                  </a:lnTo>
                  <a:lnTo>
                    <a:pt x="30875" y="4567957"/>
                  </a:lnTo>
                  <a:lnTo>
                    <a:pt x="22225" y="4566211"/>
                  </a:lnTo>
                  <a:close/>
                </a:path>
                <a:path w="11962130" h="7343775">
                  <a:moveTo>
                    <a:pt x="22225" y="4477266"/>
                  </a:moveTo>
                  <a:lnTo>
                    <a:pt x="13574" y="4479013"/>
                  </a:lnTo>
                  <a:lnTo>
                    <a:pt x="6509" y="4483776"/>
                  </a:lnTo>
                  <a:lnTo>
                    <a:pt x="1746" y="4490840"/>
                  </a:lnTo>
                  <a:lnTo>
                    <a:pt x="0" y="4499536"/>
                  </a:lnTo>
                  <a:lnTo>
                    <a:pt x="1746" y="4508187"/>
                  </a:lnTo>
                  <a:lnTo>
                    <a:pt x="6509" y="4515251"/>
                  </a:lnTo>
                  <a:lnTo>
                    <a:pt x="13574" y="4520014"/>
                  </a:lnTo>
                  <a:lnTo>
                    <a:pt x="22225" y="4521761"/>
                  </a:lnTo>
                  <a:lnTo>
                    <a:pt x="30872" y="4520014"/>
                  </a:lnTo>
                  <a:lnTo>
                    <a:pt x="37932" y="4515251"/>
                  </a:lnTo>
                  <a:lnTo>
                    <a:pt x="42690" y="4508187"/>
                  </a:lnTo>
                  <a:lnTo>
                    <a:pt x="44441" y="4499536"/>
                  </a:lnTo>
                  <a:lnTo>
                    <a:pt x="42703" y="4490840"/>
                  </a:lnTo>
                  <a:lnTo>
                    <a:pt x="37940" y="4483776"/>
                  </a:lnTo>
                  <a:lnTo>
                    <a:pt x="30875" y="4479013"/>
                  </a:lnTo>
                  <a:lnTo>
                    <a:pt x="22225" y="4477266"/>
                  </a:lnTo>
                  <a:close/>
                </a:path>
                <a:path w="11962130" h="7343775">
                  <a:moveTo>
                    <a:pt x="22225" y="4388322"/>
                  </a:moveTo>
                  <a:lnTo>
                    <a:pt x="13574" y="4390068"/>
                  </a:lnTo>
                  <a:lnTo>
                    <a:pt x="6509" y="4394831"/>
                  </a:lnTo>
                  <a:lnTo>
                    <a:pt x="1746" y="4401896"/>
                  </a:lnTo>
                  <a:lnTo>
                    <a:pt x="0" y="4410591"/>
                  </a:lnTo>
                  <a:lnTo>
                    <a:pt x="1746" y="4419242"/>
                  </a:lnTo>
                  <a:lnTo>
                    <a:pt x="6509" y="4426307"/>
                  </a:lnTo>
                  <a:lnTo>
                    <a:pt x="13574" y="4431070"/>
                  </a:lnTo>
                  <a:lnTo>
                    <a:pt x="22225" y="4432816"/>
                  </a:lnTo>
                  <a:lnTo>
                    <a:pt x="30872" y="4431070"/>
                  </a:lnTo>
                  <a:lnTo>
                    <a:pt x="37932" y="4426307"/>
                  </a:lnTo>
                  <a:lnTo>
                    <a:pt x="42690" y="4419242"/>
                  </a:lnTo>
                  <a:lnTo>
                    <a:pt x="44441" y="4410591"/>
                  </a:lnTo>
                  <a:lnTo>
                    <a:pt x="42703" y="4401896"/>
                  </a:lnTo>
                  <a:lnTo>
                    <a:pt x="37940" y="4394831"/>
                  </a:lnTo>
                  <a:lnTo>
                    <a:pt x="30875" y="4390068"/>
                  </a:lnTo>
                  <a:lnTo>
                    <a:pt x="22225" y="4388322"/>
                  </a:lnTo>
                  <a:close/>
                </a:path>
                <a:path w="11962130" h="7343775">
                  <a:moveTo>
                    <a:pt x="22225" y="4299376"/>
                  </a:moveTo>
                  <a:lnTo>
                    <a:pt x="13574" y="4301123"/>
                  </a:lnTo>
                  <a:lnTo>
                    <a:pt x="6509" y="4305886"/>
                  </a:lnTo>
                  <a:lnTo>
                    <a:pt x="1746" y="4312951"/>
                  </a:lnTo>
                  <a:lnTo>
                    <a:pt x="0" y="4321647"/>
                  </a:lnTo>
                  <a:lnTo>
                    <a:pt x="1746" y="4330297"/>
                  </a:lnTo>
                  <a:lnTo>
                    <a:pt x="6509" y="4337362"/>
                  </a:lnTo>
                  <a:lnTo>
                    <a:pt x="13574" y="4342125"/>
                  </a:lnTo>
                  <a:lnTo>
                    <a:pt x="22225" y="4343872"/>
                  </a:lnTo>
                  <a:lnTo>
                    <a:pt x="30872" y="4342125"/>
                  </a:lnTo>
                  <a:lnTo>
                    <a:pt x="37931" y="4337362"/>
                  </a:lnTo>
                  <a:lnTo>
                    <a:pt x="42690" y="4330297"/>
                  </a:lnTo>
                  <a:lnTo>
                    <a:pt x="44440" y="4321647"/>
                  </a:lnTo>
                  <a:lnTo>
                    <a:pt x="42703" y="4312951"/>
                  </a:lnTo>
                  <a:lnTo>
                    <a:pt x="37940" y="4305886"/>
                  </a:lnTo>
                  <a:lnTo>
                    <a:pt x="30875" y="4301123"/>
                  </a:lnTo>
                  <a:lnTo>
                    <a:pt x="22225" y="4299376"/>
                  </a:lnTo>
                  <a:close/>
                </a:path>
                <a:path w="11962130" h="7343775">
                  <a:moveTo>
                    <a:pt x="22225" y="4210432"/>
                  </a:moveTo>
                  <a:lnTo>
                    <a:pt x="13574" y="4212178"/>
                  </a:lnTo>
                  <a:lnTo>
                    <a:pt x="6509" y="4216941"/>
                  </a:lnTo>
                  <a:lnTo>
                    <a:pt x="1746" y="4224006"/>
                  </a:lnTo>
                  <a:lnTo>
                    <a:pt x="0" y="4232701"/>
                  </a:lnTo>
                  <a:lnTo>
                    <a:pt x="1746" y="4241352"/>
                  </a:lnTo>
                  <a:lnTo>
                    <a:pt x="6509" y="4248417"/>
                  </a:lnTo>
                  <a:lnTo>
                    <a:pt x="13574" y="4253180"/>
                  </a:lnTo>
                  <a:lnTo>
                    <a:pt x="22225" y="4254926"/>
                  </a:lnTo>
                  <a:lnTo>
                    <a:pt x="30872" y="4253180"/>
                  </a:lnTo>
                  <a:lnTo>
                    <a:pt x="37932" y="4248417"/>
                  </a:lnTo>
                  <a:lnTo>
                    <a:pt x="42690" y="4241352"/>
                  </a:lnTo>
                  <a:lnTo>
                    <a:pt x="44441" y="4232701"/>
                  </a:lnTo>
                  <a:lnTo>
                    <a:pt x="42703" y="4224006"/>
                  </a:lnTo>
                  <a:lnTo>
                    <a:pt x="37940" y="4216941"/>
                  </a:lnTo>
                  <a:lnTo>
                    <a:pt x="30875" y="4212178"/>
                  </a:lnTo>
                  <a:lnTo>
                    <a:pt x="22225" y="4210432"/>
                  </a:lnTo>
                  <a:close/>
                </a:path>
                <a:path w="11962130" h="7343775">
                  <a:moveTo>
                    <a:pt x="22225" y="4121487"/>
                  </a:moveTo>
                  <a:lnTo>
                    <a:pt x="13574" y="4123234"/>
                  </a:lnTo>
                  <a:lnTo>
                    <a:pt x="6509" y="4127997"/>
                  </a:lnTo>
                  <a:lnTo>
                    <a:pt x="1746" y="4135061"/>
                  </a:lnTo>
                  <a:lnTo>
                    <a:pt x="0" y="4143757"/>
                  </a:lnTo>
                  <a:lnTo>
                    <a:pt x="1746" y="4152408"/>
                  </a:lnTo>
                  <a:lnTo>
                    <a:pt x="6509" y="4159472"/>
                  </a:lnTo>
                  <a:lnTo>
                    <a:pt x="13574" y="4164235"/>
                  </a:lnTo>
                  <a:lnTo>
                    <a:pt x="22225" y="4165982"/>
                  </a:lnTo>
                  <a:lnTo>
                    <a:pt x="30872" y="4164235"/>
                  </a:lnTo>
                  <a:lnTo>
                    <a:pt x="37932" y="4159472"/>
                  </a:lnTo>
                  <a:lnTo>
                    <a:pt x="42690" y="4152408"/>
                  </a:lnTo>
                  <a:lnTo>
                    <a:pt x="44441" y="4143757"/>
                  </a:lnTo>
                  <a:lnTo>
                    <a:pt x="42703" y="4135061"/>
                  </a:lnTo>
                  <a:lnTo>
                    <a:pt x="37940" y="4127997"/>
                  </a:lnTo>
                  <a:lnTo>
                    <a:pt x="30875" y="4123234"/>
                  </a:lnTo>
                  <a:lnTo>
                    <a:pt x="22225" y="4121487"/>
                  </a:lnTo>
                  <a:close/>
                </a:path>
                <a:path w="11962130" h="7343775">
                  <a:moveTo>
                    <a:pt x="22225" y="4032543"/>
                  </a:moveTo>
                  <a:lnTo>
                    <a:pt x="13574" y="4034289"/>
                  </a:lnTo>
                  <a:lnTo>
                    <a:pt x="6509" y="4039052"/>
                  </a:lnTo>
                  <a:lnTo>
                    <a:pt x="1746" y="4046117"/>
                  </a:lnTo>
                  <a:lnTo>
                    <a:pt x="0" y="4054812"/>
                  </a:lnTo>
                  <a:lnTo>
                    <a:pt x="1746" y="4063463"/>
                  </a:lnTo>
                  <a:lnTo>
                    <a:pt x="6509" y="4070528"/>
                  </a:lnTo>
                  <a:lnTo>
                    <a:pt x="13574" y="4075291"/>
                  </a:lnTo>
                  <a:lnTo>
                    <a:pt x="22225" y="4077037"/>
                  </a:lnTo>
                  <a:lnTo>
                    <a:pt x="30872" y="4075291"/>
                  </a:lnTo>
                  <a:lnTo>
                    <a:pt x="37932" y="4070528"/>
                  </a:lnTo>
                  <a:lnTo>
                    <a:pt x="42690" y="4063463"/>
                  </a:lnTo>
                  <a:lnTo>
                    <a:pt x="44441" y="4054812"/>
                  </a:lnTo>
                  <a:lnTo>
                    <a:pt x="42703" y="4046117"/>
                  </a:lnTo>
                  <a:lnTo>
                    <a:pt x="37940" y="4039052"/>
                  </a:lnTo>
                  <a:lnTo>
                    <a:pt x="30875" y="4034289"/>
                  </a:lnTo>
                  <a:lnTo>
                    <a:pt x="22225" y="4032543"/>
                  </a:lnTo>
                  <a:close/>
                </a:path>
                <a:path w="11962130" h="7343775">
                  <a:moveTo>
                    <a:pt x="22225" y="3943598"/>
                  </a:moveTo>
                  <a:lnTo>
                    <a:pt x="13574" y="3945345"/>
                  </a:lnTo>
                  <a:lnTo>
                    <a:pt x="6509" y="3950108"/>
                  </a:lnTo>
                  <a:lnTo>
                    <a:pt x="1746" y="3957172"/>
                  </a:lnTo>
                  <a:lnTo>
                    <a:pt x="0" y="3965868"/>
                  </a:lnTo>
                  <a:lnTo>
                    <a:pt x="1746" y="3974519"/>
                  </a:lnTo>
                  <a:lnTo>
                    <a:pt x="6509" y="3981583"/>
                  </a:lnTo>
                  <a:lnTo>
                    <a:pt x="13574" y="3986346"/>
                  </a:lnTo>
                  <a:lnTo>
                    <a:pt x="22225" y="3988093"/>
                  </a:lnTo>
                  <a:lnTo>
                    <a:pt x="30872" y="3986346"/>
                  </a:lnTo>
                  <a:lnTo>
                    <a:pt x="37932" y="3981583"/>
                  </a:lnTo>
                  <a:lnTo>
                    <a:pt x="42690" y="3974519"/>
                  </a:lnTo>
                  <a:lnTo>
                    <a:pt x="44441" y="3965868"/>
                  </a:lnTo>
                  <a:lnTo>
                    <a:pt x="42703" y="3957172"/>
                  </a:lnTo>
                  <a:lnTo>
                    <a:pt x="37940" y="3950108"/>
                  </a:lnTo>
                  <a:lnTo>
                    <a:pt x="30875" y="3945345"/>
                  </a:lnTo>
                  <a:lnTo>
                    <a:pt x="22225" y="3943598"/>
                  </a:lnTo>
                  <a:close/>
                </a:path>
                <a:path w="11962130" h="7343775">
                  <a:moveTo>
                    <a:pt x="22225" y="3854654"/>
                  </a:moveTo>
                  <a:lnTo>
                    <a:pt x="13574" y="3856401"/>
                  </a:lnTo>
                  <a:lnTo>
                    <a:pt x="6509" y="3861164"/>
                  </a:lnTo>
                  <a:lnTo>
                    <a:pt x="1746" y="3868228"/>
                  </a:lnTo>
                  <a:lnTo>
                    <a:pt x="0" y="3876923"/>
                  </a:lnTo>
                  <a:lnTo>
                    <a:pt x="1746" y="3885574"/>
                  </a:lnTo>
                  <a:lnTo>
                    <a:pt x="6509" y="3892639"/>
                  </a:lnTo>
                  <a:lnTo>
                    <a:pt x="13574" y="3897402"/>
                  </a:lnTo>
                  <a:lnTo>
                    <a:pt x="22225" y="3899148"/>
                  </a:lnTo>
                  <a:lnTo>
                    <a:pt x="30872" y="3897402"/>
                  </a:lnTo>
                  <a:lnTo>
                    <a:pt x="37932" y="3892639"/>
                  </a:lnTo>
                  <a:lnTo>
                    <a:pt x="42690" y="3885574"/>
                  </a:lnTo>
                  <a:lnTo>
                    <a:pt x="44441" y="3876923"/>
                  </a:lnTo>
                  <a:lnTo>
                    <a:pt x="42703" y="3868228"/>
                  </a:lnTo>
                  <a:lnTo>
                    <a:pt x="37940" y="3861164"/>
                  </a:lnTo>
                  <a:lnTo>
                    <a:pt x="30875" y="3856401"/>
                  </a:lnTo>
                  <a:lnTo>
                    <a:pt x="22225" y="3854654"/>
                  </a:lnTo>
                  <a:close/>
                </a:path>
                <a:path w="11962130" h="7343775">
                  <a:moveTo>
                    <a:pt x="22225" y="3765710"/>
                  </a:moveTo>
                  <a:lnTo>
                    <a:pt x="13574" y="3767456"/>
                  </a:lnTo>
                  <a:lnTo>
                    <a:pt x="6509" y="3772219"/>
                  </a:lnTo>
                  <a:lnTo>
                    <a:pt x="1746" y="3779284"/>
                  </a:lnTo>
                  <a:lnTo>
                    <a:pt x="0" y="3787979"/>
                  </a:lnTo>
                  <a:lnTo>
                    <a:pt x="1746" y="3796630"/>
                  </a:lnTo>
                  <a:lnTo>
                    <a:pt x="6509" y="3803694"/>
                  </a:lnTo>
                  <a:lnTo>
                    <a:pt x="13574" y="3808457"/>
                  </a:lnTo>
                  <a:lnTo>
                    <a:pt x="22225" y="3810204"/>
                  </a:lnTo>
                  <a:lnTo>
                    <a:pt x="30872" y="3808457"/>
                  </a:lnTo>
                  <a:lnTo>
                    <a:pt x="37932" y="3803694"/>
                  </a:lnTo>
                  <a:lnTo>
                    <a:pt x="42690" y="3796630"/>
                  </a:lnTo>
                  <a:lnTo>
                    <a:pt x="44441" y="3787979"/>
                  </a:lnTo>
                  <a:lnTo>
                    <a:pt x="42703" y="3779284"/>
                  </a:lnTo>
                  <a:lnTo>
                    <a:pt x="37940" y="3772219"/>
                  </a:lnTo>
                  <a:lnTo>
                    <a:pt x="30875" y="3767456"/>
                  </a:lnTo>
                  <a:lnTo>
                    <a:pt x="22225" y="3765710"/>
                  </a:lnTo>
                  <a:close/>
                </a:path>
                <a:path w="11962130" h="7343775">
                  <a:moveTo>
                    <a:pt x="22225" y="3676765"/>
                  </a:moveTo>
                  <a:lnTo>
                    <a:pt x="13574" y="3678512"/>
                  </a:lnTo>
                  <a:lnTo>
                    <a:pt x="6509" y="3683275"/>
                  </a:lnTo>
                  <a:lnTo>
                    <a:pt x="1746" y="3690339"/>
                  </a:lnTo>
                  <a:lnTo>
                    <a:pt x="0" y="3699035"/>
                  </a:lnTo>
                  <a:lnTo>
                    <a:pt x="1746" y="3707686"/>
                  </a:lnTo>
                  <a:lnTo>
                    <a:pt x="6509" y="3714750"/>
                  </a:lnTo>
                  <a:lnTo>
                    <a:pt x="13574" y="3719513"/>
                  </a:lnTo>
                  <a:lnTo>
                    <a:pt x="22225" y="3721260"/>
                  </a:lnTo>
                  <a:lnTo>
                    <a:pt x="30872" y="3719513"/>
                  </a:lnTo>
                  <a:lnTo>
                    <a:pt x="37932" y="3714750"/>
                  </a:lnTo>
                  <a:lnTo>
                    <a:pt x="42690" y="3707686"/>
                  </a:lnTo>
                  <a:lnTo>
                    <a:pt x="44441" y="3699035"/>
                  </a:lnTo>
                  <a:lnTo>
                    <a:pt x="42703" y="3690339"/>
                  </a:lnTo>
                  <a:lnTo>
                    <a:pt x="37940" y="3683275"/>
                  </a:lnTo>
                  <a:lnTo>
                    <a:pt x="30875" y="3678512"/>
                  </a:lnTo>
                  <a:lnTo>
                    <a:pt x="22225" y="3676765"/>
                  </a:lnTo>
                  <a:close/>
                </a:path>
                <a:path w="11962130" h="7343775">
                  <a:moveTo>
                    <a:pt x="22225" y="3587821"/>
                  </a:moveTo>
                  <a:lnTo>
                    <a:pt x="13574" y="3589567"/>
                  </a:lnTo>
                  <a:lnTo>
                    <a:pt x="6509" y="3594330"/>
                  </a:lnTo>
                  <a:lnTo>
                    <a:pt x="1746" y="3601395"/>
                  </a:lnTo>
                  <a:lnTo>
                    <a:pt x="0" y="3610090"/>
                  </a:lnTo>
                  <a:lnTo>
                    <a:pt x="1746" y="3618741"/>
                  </a:lnTo>
                  <a:lnTo>
                    <a:pt x="6509" y="3625806"/>
                  </a:lnTo>
                  <a:lnTo>
                    <a:pt x="13574" y="3630569"/>
                  </a:lnTo>
                  <a:lnTo>
                    <a:pt x="22225" y="3632315"/>
                  </a:lnTo>
                  <a:lnTo>
                    <a:pt x="30872" y="3630569"/>
                  </a:lnTo>
                  <a:lnTo>
                    <a:pt x="37932" y="3625806"/>
                  </a:lnTo>
                  <a:lnTo>
                    <a:pt x="42690" y="3618741"/>
                  </a:lnTo>
                  <a:lnTo>
                    <a:pt x="44441" y="3610090"/>
                  </a:lnTo>
                  <a:lnTo>
                    <a:pt x="42703" y="3601395"/>
                  </a:lnTo>
                  <a:lnTo>
                    <a:pt x="37940" y="3594330"/>
                  </a:lnTo>
                  <a:lnTo>
                    <a:pt x="30875" y="3589567"/>
                  </a:lnTo>
                  <a:lnTo>
                    <a:pt x="22225" y="3587821"/>
                  </a:lnTo>
                  <a:close/>
                </a:path>
                <a:path w="11962130" h="7343775">
                  <a:moveTo>
                    <a:pt x="22225" y="3498876"/>
                  </a:moveTo>
                  <a:lnTo>
                    <a:pt x="13574" y="3500623"/>
                  </a:lnTo>
                  <a:lnTo>
                    <a:pt x="6509" y="3505386"/>
                  </a:lnTo>
                  <a:lnTo>
                    <a:pt x="1746" y="3512450"/>
                  </a:lnTo>
                  <a:lnTo>
                    <a:pt x="0" y="3521146"/>
                  </a:lnTo>
                  <a:lnTo>
                    <a:pt x="1746" y="3529797"/>
                  </a:lnTo>
                  <a:lnTo>
                    <a:pt x="6509" y="3536861"/>
                  </a:lnTo>
                  <a:lnTo>
                    <a:pt x="13574" y="3541624"/>
                  </a:lnTo>
                  <a:lnTo>
                    <a:pt x="22225" y="3543371"/>
                  </a:lnTo>
                  <a:lnTo>
                    <a:pt x="30872" y="3541624"/>
                  </a:lnTo>
                  <a:lnTo>
                    <a:pt x="37932" y="3536861"/>
                  </a:lnTo>
                  <a:lnTo>
                    <a:pt x="42690" y="3529797"/>
                  </a:lnTo>
                  <a:lnTo>
                    <a:pt x="44441" y="3521146"/>
                  </a:lnTo>
                  <a:lnTo>
                    <a:pt x="42703" y="3512450"/>
                  </a:lnTo>
                  <a:lnTo>
                    <a:pt x="37940" y="3505386"/>
                  </a:lnTo>
                  <a:lnTo>
                    <a:pt x="30875" y="3500623"/>
                  </a:lnTo>
                  <a:lnTo>
                    <a:pt x="22225" y="3498876"/>
                  </a:lnTo>
                  <a:close/>
                </a:path>
                <a:path w="11962130" h="7343775">
                  <a:moveTo>
                    <a:pt x="22225" y="3409932"/>
                  </a:moveTo>
                  <a:lnTo>
                    <a:pt x="13574" y="3411678"/>
                  </a:lnTo>
                  <a:lnTo>
                    <a:pt x="6509" y="3416441"/>
                  </a:lnTo>
                  <a:lnTo>
                    <a:pt x="1746" y="3423506"/>
                  </a:lnTo>
                  <a:lnTo>
                    <a:pt x="0" y="3432201"/>
                  </a:lnTo>
                  <a:lnTo>
                    <a:pt x="1746" y="3440852"/>
                  </a:lnTo>
                  <a:lnTo>
                    <a:pt x="6509" y="3447917"/>
                  </a:lnTo>
                  <a:lnTo>
                    <a:pt x="13574" y="3452680"/>
                  </a:lnTo>
                  <a:lnTo>
                    <a:pt x="22225" y="3454426"/>
                  </a:lnTo>
                  <a:lnTo>
                    <a:pt x="30872" y="3452680"/>
                  </a:lnTo>
                  <a:lnTo>
                    <a:pt x="37932" y="3447917"/>
                  </a:lnTo>
                  <a:lnTo>
                    <a:pt x="42690" y="3440852"/>
                  </a:lnTo>
                  <a:lnTo>
                    <a:pt x="44441" y="3432201"/>
                  </a:lnTo>
                  <a:lnTo>
                    <a:pt x="42703" y="3423506"/>
                  </a:lnTo>
                  <a:lnTo>
                    <a:pt x="37940" y="3416441"/>
                  </a:lnTo>
                  <a:lnTo>
                    <a:pt x="30875" y="3411678"/>
                  </a:lnTo>
                  <a:lnTo>
                    <a:pt x="22225" y="3409932"/>
                  </a:lnTo>
                  <a:close/>
                </a:path>
                <a:path w="11962130" h="7343775">
                  <a:moveTo>
                    <a:pt x="22225" y="3320987"/>
                  </a:moveTo>
                  <a:lnTo>
                    <a:pt x="13574" y="3322734"/>
                  </a:lnTo>
                  <a:lnTo>
                    <a:pt x="6509" y="3327497"/>
                  </a:lnTo>
                  <a:lnTo>
                    <a:pt x="1746" y="3334561"/>
                  </a:lnTo>
                  <a:lnTo>
                    <a:pt x="0" y="3343257"/>
                  </a:lnTo>
                  <a:lnTo>
                    <a:pt x="1746" y="3351908"/>
                  </a:lnTo>
                  <a:lnTo>
                    <a:pt x="6509" y="3358972"/>
                  </a:lnTo>
                  <a:lnTo>
                    <a:pt x="13574" y="3363735"/>
                  </a:lnTo>
                  <a:lnTo>
                    <a:pt x="22225" y="3365482"/>
                  </a:lnTo>
                  <a:lnTo>
                    <a:pt x="30872" y="3363735"/>
                  </a:lnTo>
                  <a:lnTo>
                    <a:pt x="37932" y="3358972"/>
                  </a:lnTo>
                  <a:lnTo>
                    <a:pt x="42690" y="3351908"/>
                  </a:lnTo>
                  <a:lnTo>
                    <a:pt x="44441" y="3343257"/>
                  </a:lnTo>
                  <a:lnTo>
                    <a:pt x="42703" y="3334561"/>
                  </a:lnTo>
                  <a:lnTo>
                    <a:pt x="37940" y="3327497"/>
                  </a:lnTo>
                  <a:lnTo>
                    <a:pt x="30875" y="3322734"/>
                  </a:lnTo>
                  <a:lnTo>
                    <a:pt x="22225" y="3320987"/>
                  </a:lnTo>
                  <a:close/>
                </a:path>
                <a:path w="11962130" h="7343775">
                  <a:moveTo>
                    <a:pt x="22225" y="3232043"/>
                  </a:moveTo>
                  <a:lnTo>
                    <a:pt x="13574" y="3233789"/>
                  </a:lnTo>
                  <a:lnTo>
                    <a:pt x="6509" y="3238552"/>
                  </a:lnTo>
                  <a:lnTo>
                    <a:pt x="1746" y="3245617"/>
                  </a:lnTo>
                  <a:lnTo>
                    <a:pt x="0" y="3254312"/>
                  </a:lnTo>
                  <a:lnTo>
                    <a:pt x="1746" y="3262963"/>
                  </a:lnTo>
                  <a:lnTo>
                    <a:pt x="6509" y="3270028"/>
                  </a:lnTo>
                  <a:lnTo>
                    <a:pt x="13574" y="3274791"/>
                  </a:lnTo>
                  <a:lnTo>
                    <a:pt x="22225" y="3276537"/>
                  </a:lnTo>
                  <a:lnTo>
                    <a:pt x="30872" y="3274791"/>
                  </a:lnTo>
                  <a:lnTo>
                    <a:pt x="37932" y="3270028"/>
                  </a:lnTo>
                  <a:lnTo>
                    <a:pt x="42690" y="3262963"/>
                  </a:lnTo>
                  <a:lnTo>
                    <a:pt x="44441" y="3254312"/>
                  </a:lnTo>
                  <a:lnTo>
                    <a:pt x="42703" y="3245617"/>
                  </a:lnTo>
                  <a:lnTo>
                    <a:pt x="37940" y="3238552"/>
                  </a:lnTo>
                  <a:lnTo>
                    <a:pt x="30875" y="3233789"/>
                  </a:lnTo>
                  <a:lnTo>
                    <a:pt x="22225" y="3232043"/>
                  </a:lnTo>
                  <a:close/>
                </a:path>
                <a:path w="11962130" h="7343775">
                  <a:moveTo>
                    <a:pt x="22225" y="3143098"/>
                  </a:moveTo>
                  <a:lnTo>
                    <a:pt x="13574" y="3144845"/>
                  </a:lnTo>
                  <a:lnTo>
                    <a:pt x="6509" y="3149608"/>
                  </a:lnTo>
                  <a:lnTo>
                    <a:pt x="1746" y="3156672"/>
                  </a:lnTo>
                  <a:lnTo>
                    <a:pt x="0" y="3165368"/>
                  </a:lnTo>
                  <a:lnTo>
                    <a:pt x="1746" y="3174019"/>
                  </a:lnTo>
                  <a:lnTo>
                    <a:pt x="6509" y="3181083"/>
                  </a:lnTo>
                  <a:lnTo>
                    <a:pt x="13574" y="3185846"/>
                  </a:lnTo>
                  <a:lnTo>
                    <a:pt x="22225" y="3187593"/>
                  </a:lnTo>
                  <a:lnTo>
                    <a:pt x="30872" y="3185846"/>
                  </a:lnTo>
                  <a:lnTo>
                    <a:pt x="37932" y="3181083"/>
                  </a:lnTo>
                  <a:lnTo>
                    <a:pt x="42690" y="3174019"/>
                  </a:lnTo>
                  <a:lnTo>
                    <a:pt x="44441" y="3165368"/>
                  </a:lnTo>
                  <a:lnTo>
                    <a:pt x="42703" y="3156672"/>
                  </a:lnTo>
                  <a:lnTo>
                    <a:pt x="37940" y="3149608"/>
                  </a:lnTo>
                  <a:lnTo>
                    <a:pt x="30875" y="3144845"/>
                  </a:lnTo>
                  <a:lnTo>
                    <a:pt x="22225" y="3143098"/>
                  </a:lnTo>
                  <a:close/>
                </a:path>
                <a:path w="11962130" h="7343775">
                  <a:moveTo>
                    <a:pt x="22225" y="3054154"/>
                  </a:moveTo>
                  <a:lnTo>
                    <a:pt x="13574" y="3055900"/>
                  </a:lnTo>
                  <a:lnTo>
                    <a:pt x="6509" y="3060663"/>
                  </a:lnTo>
                  <a:lnTo>
                    <a:pt x="1746" y="3067728"/>
                  </a:lnTo>
                  <a:lnTo>
                    <a:pt x="0" y="3076423"/>
                  </a:lnTo>
                  <a:lnTo>
                    <a:pt x="1746" y="3085074"/>
                  </a:lnTo>
                  <a:lnTo>
                    <a:pt x="6509" y="3092139"/>
                  </a:lnTo>
                  <a:lnTo>
                    <a:pt x="13574" y="3096902"/>
                  </a:lnTo>
                  <a:lnTo>
                    <a:pt x="22225" y="3098648"/>
                  </a:lnTo>
                  <a:lnTo>
                    <a:pt x="30872" y="3096902"/>
                  </a:lnTo>
                  <a:lnTo>
                    <a:pt x="37932" y="3092139"/>
                  </a:lnTo>
                  <a:lnTo>
                    <a:pt x="42690" y="3085074"/>
                  </a:lnTo>
                  <a:lnTo>
                    <a:pt x="44441" y="3076423"/>
                  </a:lnTo>
                  <a:lnTo>
                    <a:pt x="42703" y="3067728"/>
                  </a:lnTo>
                  <a:lnTo>
                    <a:pt x="37940" y="3060663"/>
                  </a:lnTo>
                  <a:lnTo>
                    <a:pt x="30875" y="3055900"/>
                  </a:lnTo>
                  <a:lnTo>
                    <a:pt x="22225" y="3054154"/>
                  </a:lnTo>
                  <a:close/>
                </a:path>
                <a:path w="11962130" h="7343775">
                  <a:moveTo>
                    <a:pt x="22225" y="2965209"/>
                  </a:moveTo>
                  <a:lnTo>
                    <a:pt x="13574" y="2966956"/>
                  </a:lnTo>
                  <a:lnTo>
                    <a:pt x="6509" y="2971719"/>
                  </a:lnTo>
                  <a:lnTo>
                    <a:pt x="1746" y="2978783"/>
                  </a:lnTo>
                  <a:lnTo>
                    <a:pt x="0" y="2987479"/>
                  </a:lnTo>
                  <a:lnTo>
                    <a:pt x="1746" y="2996130"/>
                  </a:lnTo>
                  <a:lnTo>
                    <a:pt x="6509" y="3003194"/>
                  </a:lnTo>
                  <a:lnTo>
                    <a:pt x="13574" y="3007957"/>
                  </a:lnTo>
                  <a:lnTo>
                    <a:pt x="22225" y="3009704"/>
                  </a:lnTo>
                  <a:lnTo>
                    <a:pt x="30872" y="3007957"/>
                  </a:lnTo>
                  <a:lnTo>
                    <a:pt x="37932" y="3003194"/>
                  </a:lnTo>
                  <a:lnTo>
                    <a:pt x="42690" y="2996130"/>
                  </a:lnTo>
                  <a:lnTo>
                    <a:pt x="44441" y="2987479"/>
                  </a:lnTo>
                  <a:lnTo>
                    <a:pt x="42703" y="2978783"/>
                  </a:lnTo>
                  <a:lnTo>
                    <a:pt x="37940" y="2971719"/>
                  </a:lnTo>
                  <a:lnTo>
                    <a:pt x="30875" y="2966956"/>
                  </a:lnTo>
                  <a:lnTo>
                    <a:pt x="22225" y="2965209"/>
                  </a:lnTo>
                  <a:close/>
                </a:path>
                <a:path w="11962130" h="7343775">
                  <a:moveTo>
                    <a:pt x="22225" y="2876265"/>
                  </a:moveTo>
                  <a:lnTo>
                    <a:pt x="13574" y="2878012"/>
                  </a:lnTo>
                  <a:lnTo>
                    <a:pt x="6509" y="2882775"/>
                  </a:lnTo>
                  <a:lnTo>
                    <a:pt x="1746" y="2889839"/>
                  </a:lnTo>
                  <a:lnTo>
                    <a:pt x="0" y="2898534"/>
                  </a:lnTo>
                  <a:lnTo>
                    <a:pt x="1746" y="2907185"/>
                  </a:lnTo>
                  <a:lnTo>
                    <a:pt x="6509" y="2914250"/>
                  </a:lnTo>
                  <a:lnTo>
                    <a:pt x="13574" y="2919013"/>
                  </a:lnTo>
                  <a:lnTo>
                    <a:pt x="22225" y="2920759"/>
                  </a:lnTo>
                  <a:lnTo>
                    <a:pt x="30872" y="2919013"/>
                  </a:lnTo>
                  <a:lnTo>
                    <a:pt x="37932" y="2914250"/>
                  </a:lnTo>
                  <a:lnTo>
                    <a:pt x="42690" y="2907185"/>
                  </a:lnTo>
                  <a:lnTo>
                    <a:pt x="44441" y="2898534"/>
                  </a:lnTo>
                  <a:lnTo>
                    <a:pt x="42703" y="2889839"/>
                  </a:lnTo>
                  <a:lnTo>
                    <a:pt x="37940" y="2882775"/>
                  </a:lnTo>
                  <a:lnTo>
                    <a:pt x="30875" y="2878012"/>
                  </a:lnTo>
                  <a:lnTo>
                    <a:pt x="22225" y="2876265"/>
                  </a:lnTo>
                  <a:close/>
                </a:path>
                <a:path w="11962130" h="7343775">
                  <a:moveTo>
                    <a:pt x="22225" y="2787321"/>
                  </a:moveTo>
                  <a:lnTo>
                    <a:pt x="13574" y="2789067"/>
                  </a:lnTo>
                  <a:lnTo>
                    <a:pt x="6509" y="2793830"/>
                  </a:lnTo>
                  <a:lnTo>
                    <a:pt x="1746" y="2800895"/>
                  </a:lnTo>
                  <a:lnTo>
                    <a:pt x="0" y="2809590"/>
                  </a:lnTo>
                  <a:lnTo>
                    <a:pt x="1746" y="2818241"/>
                  </a:lnTo>
                  <a:lnTo>
                    <a:pt x="6509" y="2825305"/>
                  </a:lnTo>
                  <a:lnTo>
                    <a:pt x="13574" y="2830068"/>
                  </a:lnTo>
                  <a:lnTo>
                    <a:pt x="22225" y="2831815"/>
                  </a:lnTo>
                  <a:lnTo>
                    <a:pt x="30872" y="2830068"/>
                  </a:lnTo>
                  <a:lnTo>
                    <a:pt x="37932" y="2825305"/>
                  </a:lnTo>
                  <a:lnTo>
                    <a:pt x="42690" y="2818241"/>
                  </a:lnTo>
                  <a:lnTo>
                    <a:pt x="44441" y="2809590"/>
                  </a:lnTo>
                  <a:lnTo>
                    <a:pt x="42703" y="2800895"/>
                  </a:lnTo>
                  <a:lnTo>
                    <a:pt x="37940" y="2793830"/>
                  </a:lnTo>
                  <a:lnTo>
                    <a:pt x="30875" y="2789067"/>
                  </a:lnTo>
                  <a:lnTo>
                    <a:pt x="22225" y="2787321"/>
                  </a:lnTo>
                  <a:close/>
                </a:path>
                <a:path w="11962130" h="7343775">
                  <a:moveTo>
                    <a:pt x="22225" y="2698376"/>
                  </a:moveTo>
                  <a:lnTo>
                    <a:pt x="13574" y="2700123"/>
                  </a:lnTo>
                  <a:lnTo>
                    <a:pt x="6509" y="2704886"/>
                  </a:lnTo>
                  <a:lnTo>
                    <a:pt x="1746" y="2711950"/>
                  </a:lnTo>
                  <a:lnTo>
                    <a:pt x="0" y="2720646"/>
                  </a:lnTo>
                  <a:lnTo>
                    <a:pt x="1746" y="2729297"/>
                  </a:lnTo>
                  <a:lnTo>
                    <a:pt x="6509" y="2736361"/>
                  </a:lnTo>
                  <a:lnTo>
                    <a:pt x="13574" y="2741124"/>
                  </a:lnTo>
                  <a:lnTo>
                    <a:pt x="22225" y="2742871"/>
                  </a:lnTo>
                  <a:lnTo>
                    <a:pt x="30872" y="2741124"/>
                  </a:lnTo>
                  <a:lnTo>
                    <a:pt x="37932" y="2736361"/>
                  </a:lnTo>
                  <a:lnTo>
                    <a:pt x="42690" y="2729297"/>
                  </a:lnTo>
                  <a:lnTo>
                    <a:pt x="44441" y="2720646"/>
                  </a:lnTo>
                  <a:lnTo>
                    <a:pt x="42703" y="2711950"/>
                  </a:lnTo>
                  <a:lnTo>
                    <a:pt x="37940" y="2704886"/>
                  </a:lnTo>
                  <a:lnTo>
                    <a:pt x="30875" y="2700123"/>
                  </a:lnTo>
                  <a:lnTo>
                    <a:pt x="22225" y="2698376"/>
                  </a:lnTo>
                  <a:close/>
                </a:path>
                <a:path w="11962130" h="7343775">
                  <a:moveTo>
                    <a:pt x="22225" y="2609432"/>
                  </a:moveTo>
                  <a:lnTo>
                    <a:pt x="13574" y="2611178"/>
                  </a:lnTo>
                  <a:lnTo>
                    <a:pt x="6509" y="2615941"/>
                  </a:lnTo>
                  <a:lnTo>
                    <a:pt x="1746" y="2623006"/>
                  </a:lnTo>
                  <a:lnTo>
                    <a:pt x="0" y="2631701"/>
                  </a:lnTo>
                  <a:lnTo>
                    <a:pt x="1746" y="2640352"/>
                  </a:lnTo>
                  <a:lnTo>
                    <a:pt x="6509" y="2647417"/>
                  </a:lnTo>
                  <a:lnTo>
                    <a:pt x="13574" y="2652180"/>
                  </a:lnTo>
                  <a:lnTo>
                    <a:pt x="22225" y="2653926"/>
                  </a:lnTo>
                  <a:lnTo>
                    <a:pt x="30872" y="2652180"/>
                  </a:lnTo>
                  <a:lnTo>
                    <a:pt x="37932" y="2647417"/>
                  </a:lnTo>
                  <a:lnTo>
                    <a:pt x="42690" y="2640352"/>
                  </a:lnTo>
                  <a:lnTo>
                    <a:pt x="44441" y="2631701"/>
                  </a:lnTo>
                  <a:lnTo>
                    <a:pt x="42703" y="2623006"/>
                  </a:lnTo>
                  <a:lnTo>
                    <a:pt x="37940" y="2615941"/>
                  </a:lnTo>
                  <a:lnTo>
                    <a:pt x="30875" y="2611178"/>
                  </a:lnTo>
                  <a:lnTo>
                    <a:pt x="22225" y="2609432"/>
                  </a:lnTo>
                  <a:close/>
                </a:path>
                <a:path w="11962130" h="7343775">
                  <a:moveTo>
                    <a:pt x="22225" y="2520487"/>
                  </a:moveTo>
                  <a:lnTo>
                    <a:pt x="13574" y="2522234"/>
                  </a:lnTo>
                  <a:lnTo>
                    <a:pt x="6509" y="2526997"/>
                  </a:lnTo>
                  <a:lnTo>
                    <a:pt x="1746" y="2534061"/>
                  </a:lnTo>
                  <a:lnTo>
                    <a:pt x="0" y="2542757"/>
                  </a:lnTo>
                  <a:lnTo>
                    <a:pt x="1746" y="2551408"/>
                  </a:lnTo>
                  <a:lnTo>
                    <a:pt x="6509" y="2558472"/>
                  </a:lnTo>
                  <a:lnTo>
                    <a:pt x="13574" y="2563235"/>
                  </a:lnTo>
                  <a:lnTo>
                    <a:pt x="22225" y="2564982"/>
                  </a:lnTo>
                  <a:lnTo>
                    <a:pt x="30872" y="2563235"/>
                  </a:lnTo>
                  <a:lnTo>
                    <a:pt x="37932" y="2558472"/>
                  </a:lnTo>
                  <a:lnTo>
                    <a:pt x="42690" y="2551408"/>
                  </a:lnTo>
                  <a:lnTo>
                    <a:pt x="44441" y="2542757"/>
                  </a:lnTo>
                  <a:lnTo>
                    <a:pt x="42703" y="2534061"/>
                  </a:lnTo>
                  <a:lnTo>
                    <a:pt x="37940" y="2526997"/>
                  </a:lnTo>
                  <a:lnTo>
                    <a:pt x="30875" y="2522234"/>
                  </a:lnTo>
                  <a:lnTo>
                    <a:pt x="22225" y="2520487"/>
                  </a:lnTo>
                  <a:close/>
                </a:path>
                <a:path w="11962130" h="7343775">
                  <a:moveTo>
                    <a:pt x="22225" y="2431543"/>
                  </a:moveTo>
                  <a:lnTo>
                    <a:pt x="13574" y="2433289"/>
                  </a:lnTo>
                  <a:lnTo>
                    <a:pt x="6509" y="2438052"/>
                  </a:lnTo>
                  <a:lnTo>
                    <a:pt x="1746" y="2445117"/>
                  </a:lnTo>
                  <a:lnTo>
                    <a:pt x="0" y="2453812"/>
                  </a:lnTo>
                  <a:lnTo>
                    <a:pt x="1746" y="2462463"/>
                  </a:lnTo>
                  <a:lnTo>
                    <a:pt x="6509" y="2469528"/>
                  </a:lnTo>
                  <a:lnTo>
                    <a:pt x="13574" y="2474291"/>
                  </a:lnTo>
                  <a:lnTo>
                    <a:pt x="22225" y="2476037"/>
                  </a:lnTo>
                  <a:lnTo>
                    <a:pt x="30872" y="2474291"/>
                  </a:lnTo>
                  <a:lnTo>
                    <a:pt x="37932" y="2469528"/>
                  </a:lnTo>
                  <a:lnTo>
                    <a:pt x="42690" y="2462463"/>
                  </a:lnTo>
                  <a:lnTo>
                    <a:pt x="44441" y="2453812"/>
                  </a:lnTo>
                  <a:lnTo>
                    <a:pt x="42703" y="2445117"/>
                  </a:lnTo>
                  <a:lnTo>
                    <a:pt x="37940" y="2438052"/>
                  </a:lnTo>
                  <a:lnTo>
                    <a:pt x="30875" y="2433289"/>
                  </a:lnTo>
                  <a:lnTo>
                    <a:pt x="22225" y="2431543"/>
                  </a:lnTo>
                  <a:close/>
                </a:path>
                <a:path w="11962130" h="7343775">
                  <a:moveTo>
                    <a:pt x="22225" y="2342598"/>
                  </a:moveTo>
                  <a:lnTo>
                    <a:pt x="13574" y="2344345"/>
                  </a:lnTo>
                  <a:lnTo>
                    <a:pt x="6509" y="2349108"/>
                  </a:lnTo>
                  <a:lnTo>
                    <a:pt x="1746" y="2356172"/>
                  </a:lnTo>
                  <a:lnTo>
                    <a:pt x="0" y="2364868"/>
                  </a:lnTo>
                  <a:lnTo>
                    <a:pt x="1746" y="2373519"/>
                  </a:lnTo>
                  <a:lnTo>
                    <a:pt x="6509" y="2380583"/>
                  </a:lnTo>
                  <a:lnTo>
                    <a:pt x="13574" y="2385346"/>
                  </a:lnTo>
                  <a:lnTo>
                    <a:pt x="22225" y="2387093"/>
                  </a:lnTo>
                  <a:lnTo>
                    <a:pt x="30872" y="2385346"/>
                  </a:lnTo>
                  <a:lnTo>
                    <a:pt x="37932" y="2380583"/>
                  </a:lnTo>
                  <a:lnTo>
                    <a:pt x="42690" y="2373519"/>
                  </a:lnTo>
                  <a:lnTo>
                    <a:pt x="44441" y="2364868"/>
                  </a:lnTo>
                  <a:lnTo>
                    <a:pt x="42703" y="2356172"/>
                  </a:lnTo>
                  <a:lnTo>
                    <a:pt x="37940" y="2349108"/>
                  </a:lnTo>
                  <a:lnTo>
                    <a:pt x="30875" y="2344345"/>
                  </a:lnTo>
                  <a:lnTo>
                    <a:pt x="22225" y="2342598"/>
                  </a:lnTo>
                  <a:close/>
                </a:path>
                <a:path w="11962130" h="7343775">
                  <a:moveTo>
                    <a:pt x="22225" y="2253654"/>
                  </a:moveTo>
                  <a:lnTo>
                    <a:pt x="13574" y="2255400"/>
                  </a:lnTo>
                  <a:lnTo>
                    <a:pt x="6509" y="2260163"/>
                  </a:lnTo>
                  <a:lnTo>
                    <a:pt x="1746" y="2267228"/>
                  </a:lnTo>
                  <a:lnTo>
                    <a:pt x="0" y="2275923"/>
                  </a:lnTo>
                  <a:lnTo>
                    <a:pt x="1746" y="2284574"/>
                  </a:lnTo>
                  <a:lnTo>
                    <a:pt x="6509" y="2291639"/>
                  </a:lnTo>
                  <a:lnTo>
                    <a:pt x="13574" y="2296402"/>
                  </a:lnTo>
                  <a:lnTo>
                    <a:pt x="22225" y="2298148"/>
                  </a:lnTo>
                  <a:lnTo>
                    <a:pt x="30872" y="2296402"/>
                  </a:lnTo>
                  <a:lnTo>
                    <a:pt x="37932" y="2291639"/>
                  </a:lnTo>
                  <a:lnTo>
                    <a:pt x="42690" y="2284574"/>
                  </a:lnTo>
                  <a:lnTo>
                    <a:pt x="44441" y="2275923"/>
                  </a:lnTo>
                  <a:lnTo>
                    <a:pt x="42703" y="2267228"/>
                  </a:lnTo>
                  <a:lnTo>
                    <a:pt x="37940" y="2260163"/>
                  </a:lnTo>
                  <a:lnTo>
                    <a:pt x="30875" y="2255400"/>
                  </a:lnTo>
                  <a:lnTo>
                    <a:pt x="22225" y="2253654"/>
                  </a:lnTo>
                  <a:close/>
                </a:path>
                <a:path w="11962130" h="7343775">
                  <a:moveTo>
                    <a:pt x="22225" y="2164709"/>
                  </a:moveTo>
                  <a:lnTo>
                    <a:pt x="13574" y="2166456"/>
                  </a:lnTo>
                  <a:lnTo>
                    <a:pt x="6509" y="2171219"/>
                  </a:lnTo>
                  <a:lnTo>
                    <a:pt x="1746" y="2178283"/>
                  </a:lnTo>
                  <a:lnTo>
                    <a:pt x="0" y="2186979"/>
                  </a:lnTo>
                  <a:lnTo>
                    <a:pt x="1746" y="2195630"/>
                  </a:lnTo>
                  <a:lnTo>
                    <a:pt x="6509" y="2202694"/>
                  </a:lnTo>
                  <a:lnTo>
                    <a:pt x="13574" y="2207457"/>
                  </a:lnTo>
                  <a:lnTo>
                    <a:pt x="22225" y="2209204"/>
                  </a:lnTo>
                  <a:lnTo>
                    <a:pt x="30872" y="2207457"/>
                  </a:lnTo>
                  <a:lnTo>
                    <a:pt x="37932" y="2202694"/>
                  </a:lnTo>
                  <a:lnTo>
                    <a:pt x="42690" y="2195630"/>
                  </a:lnTo>
                  <a:lnTo>
                    <a:pt x="44441" y="2186979"/>
                  </a:lnTo>
                  <a:lnTo>
                    <a:pt x="42703" y="2178283"/>
                  </a:lnTo>
                  <a:lnTo>
                    <a:pt x="37940" y="2171219"/>
                  </a:lnTo>
                  <a:lnTo>
                    <a:pt x="30875" y="2166456"/>
                  </a:lnTo>
                  <a:lnTo>
                    <a:pt x="22225" y="2164709"/>
                  </a:lnTo>
                  <a:close/>
                </a:path>
                <a:path w="11962130" h="7343775">
                  <a:moveTo>
                    <a:pt x="22225" y="2075765"/>
                  </a:moveTo>
                  <a:lnTo>
                    <a:pt x="13574" y="2077512"/>
                  </a:lnTo>
                  <a:lnTo>
                    <a:pt x="6509" y="2082275"/>
                  </a:lnTo>
                  <a:lnTo>
                    <a:pt x="1746" y="2089339"/>
                  </a:lnTo>
                  <a:lnTo>
                    <a:pt x="0" y="2098034"/>
                  </a:lnTo>
                  <a:lnTo>
                    <a:pt x="1746" y="2106685"/>
                  </a:lnTo>
                  <a:lnTo>
                    <a:pt x="6509" y="2113750"/>
                  </a:lnTo>
                  <a:lnTo>
                    <a:pt x="13574" y="2118513"/>
                  </a:lnTo>
                  <a:lnTo>
                    <a:pt x="22225" y="2120259"/>
                  </a:lnTo>
                  <a:lnTo>
                    <a:pt x="30872" y="2118513"/>
                  </a:lnTo>
                  <a:lnTo>
                    <a:pt x="37932" y="2113750"/>
                  </a:lnTo>
                  <a:lnTo>
                    <a:pt x="42690" y="2106685"/>
                  </a:lnTo>
                  <a:lnTo>
                    <a:pt x="44441" y="2098034"/>
                  </a:lnTo>
                  <a:lnTo>
                    <a:pt x="42703" y="2089339"/>
                  </a:lnTo>
                  <a:lnTo>
                    <a:pt x="37940" y="2082275"/>
                  </a:lnTo>
                  <a:lnTo>
                    <a:pt x="30875" y="2077512"/>
                  </a:lnTo>
                  <a:lnTo>
                    <a:pt x="22225" y="2075765"/>
                  </a:lnTo>
                  <a:close/>
                </a:path>
                <a:path w="11962130" h="7343775">
                  <a:moveTo>
                    <a:pt x="22225" y="1986821"/>
                  </a:moveTo>
                  <a:lnTo>
                    <a:pt x="13574" y="1988567"/>
                  </a:lnTo>
                  <a:lnTo>
                    <a:pt x="6509" y="1993330"/>
                  </a:lnTo>
                  <a:lnTo>
                    <a:pt x="1746" y="2000395"/>
                  </a:lnTo>
                  <a:lnTo>
                    <a:pt x="0" y="2009090"/>
                  </a:lnTo>
                  <a:lnTo>
                    <a:pt x="1746" y="2017741"/>
                  </a:lnTo>
                  <a:lnTo>
                    <a:pt x="6509" y="2024805"/>
                  </a:lnTo>
                  <a:lnTo>
                    <a:pt x="13574" y="2029568"/>
                  </a:lnTo>
                  <a:lnTo>
                    <a:pt x="22225" y="2031315"/>
                  </a:lnTo>
                  <a:lnTo>
                    <a:pt x="30872" y="2029568"/>
                  </a:lnTo>
                  <a:lnTo>
                    <a:pt x="37932" y="2024805"/>
                  </a:lnTo>
                  <a:lnTo>
                    <a:pt x="42690" y="2017741"/>
                  </a:lnTo>
                  <a:lnTo>
                    <a:pt x="44441" y="2009090"/>
                  </a:lnTo>
                  <a:lnTo>
                    <a:pt x="42703" y="2000395"/>
                  </a:lnTo>
                  <a:lnTo>
                    <a:pt x="37940" y="1993330"/>
                  </a:lnTo>
                  <a:lnTo>
                    <a:pt x="30875" y="1988567"/>
                  </a:lnTo>
                  <a:lnTo>
                    <a:pt x="22225" y="1986821"/>
                  </a:lnTo>
                  <a:close/>
                </a:path>
                <a:path w="11962130" h="7343775">
                  <a:moveTo>
                    <a:pt x="22225" y="1897876"/>
                  </a:moveTo>
                  <a:lnTo>
                    <a:pt x="13574" y="1899623"/>
                  </a:lnTo>
                  <a:lnTo>
                    <a:pt x="6509" y="1904386"/>
                  </a:lnTo>
                  <a:lnTo>
                    <a:pt x="1746" y="1911450"/>
                  </a:lnTo>
                  <a:lnTo>
                    <a:pt x="0" y="1920146"/>
                  </a:lnTo>
                  <a:lnTo>
                    <a:pt x="1746" y="1928797"/>
                  </a:lnTo>
                  <a:lnTo>
                    <a:pt x="6509" y="1935861"/>
                  </a:lnTo>
                  <a:lnTo>
                    <a:pt x="13574" y="1940624"/>
                  </a:lnTo>
                  <a:lnTo>
                    <a:pt x="22225" y="1942371"/>
                  </a:lnTo>
                  <a:lnTo>
                    <a:pt x="30872" y="1940624"/>
                  </a:lnTo>
                  <a:lnTo>
                    <a:pt x="37932" y="1935861"/>
                  </a:lnTo>
                  <a:lnTo>
                    <a:pt x="42690" y="1928797"/>
                  </a:lnTo>
                  <a:lnTo>
                    <a:pt x="44441" y="1920146"/>
                  </a:lnTo>
                  <a:lnTo>
                    <a:pt x="42703" y="1911450"/>
                  </a:lnTo>
                  <a:lnTo>
                    <a:pt x="37940" y="1904386"/>
                  </a:lnTo>
                  <a:lnTo>
                    <a:pt x="30875" y="1899623"/>
                  </a:lnTo>
                  <a:lnTo>
                    <a:pt x="22225" y="1897876"/>
                  </a:lnTo>
                  <a:close/>
                </a:path>
                <a:path w="11962130" h="7343775">
                  <a:moveTo>
                    <a:pt x="22225" y="1808932"/>
                  </a:moveTo>
                  <a:lnTo>
                    <a:pt x="13574" y="1810678"/>
                  </a:lnTo>
                  <a:lnTo>
                    <a:pt x="6509" y="1815441"/>
                  </a:lnTo>
                  <a:lnTo>
                    <a:pt x="1746" y="1822506"/>
                  </a:lnTo>
                  <a:lnTo>
                    <a:pt x="0" y="1831201"/>
                  </a:lnTo>
                  <a:lnTo>
                    <a:pt x="1746" y="1839852"/>
                  </a:lnTo>
                  <a:lnTo>
                    <a:pt x="6509" y="1846917"/>
                  </a:lnTo>
                  <a:lnTo>
                    <a:pt x="13574" y="1851680"/>
                  </a:lnTo>
                  <a:lnTo>
                    <a:pt x="22225" y="1853426"/>
                  </a:lnTo>
                  <a:lnTo>
                    <a:pt x="30872" y="1851680"/>
                  </a:lnTo>
                  <a:lnTo>
                    <a:pt x="37932" y="1846917"/>
                  </a:lnTo>
                  <a:lnTo>
                    <a:pt x="42690" y="1839852"/>
                  </a:lnTo>
                  <a:lnTo>
                    <a:pt x="44441" y="1831201"/>
                  </a:lnTo>
                  <a:lnTo>
                    <a:pt x="42703" y="1822506"/>
                  </a:lnTo>
                  <a:lnTo>
                    <a:pt x="37940" y="1815441"/>
                  </a:lnTo>
                  <a:lnTo>
                    <a:pt x="30875" y="1810678"/>
                  </a:lnTo>
                  <a:lnTo>
                    <a:pt x="22225" y="1808932"/>
                  </a:lnTo>
                  <a:close/>
                </a:path>
                <a:path w="11962130" h="7343775">
                  <a:moveTo>
                    <a:pt x="24898" y="1720030"/>
                  </a:moveTo>
                  <a:lnTo>
                    <a:pt x="16187" y="1721447"/>
                  </a:lnTo>
                  <a:lnTo>
                    <a:pt x="8946" y="1725938"/>
                  </a:lnTo>
                  <a:lnTo>
                    <a:pt x="3919" y="1732816"/>
                  </a:lnTo>
                  <a:lnTo>
                    <a:pt x="1844" y="1741439"/>
                  </a:lnTo>
                  <a:lnTo>
                    <a:pt x="3260" y="1750150"/>
                  </a:lnTo>
                  <a:lnTo>
                    <a:pt x="7751" y="1757390"/>
                  </a:lnTo>
                  <a:lnTo>
                    <a:pt x="14629" y="1762419"/>
                  </a:lnTo>
                  <a:lnTo>
                    <a:pt x="23207" y="1764493"/>
                  </a:lnTo>
                  <a:lnTo>
                    <a:pt x="31919" y="1763076"/>
                  </a:lnTo>
                  <a:lnTo>
                    <a:pt x="39159" y="1758580"/>
                  </a:lnTo>
                  <a:lnTo>
                    <a:pt x="44188" y="1751689"/>
                  </a:lnTo>
                  <a:lnTo>
                    <a:pt x="46263" y="1743085"/>
                  </a:lnTo>
                  <a:lnTo>
                    <a:pt x="44846" y="1734374"/>
                  </a:lnTo>
                  <a:lnTo>
                    <a:pt x="40355" y="1727133"/>
                  </a:lnTo>
                  <a:lnTo>
                    <a:pt x="33476" y="1722105"/>
                  </a:lnTo>
                  <a:lnTo>
                    <a:pt x="24898" y="1720030"/>
                  </a:lnTo>
                  <a:close/>
                </a:path>
                <a:path w="11962130" h="7343775">
                  <a:moveTo>
                    <a:pt x="32049" y="1631374"/>
                  </a:moveTo>
                  <a:lnTo>
                    <a:pt x="23278" y="1632349"/>
                  </a:lnTo>
                  <a:lnTo>
                    <a:pt x="15819" y="1636468"/>
                  </a:lnTo>
                  <a:lnTo>
                    <a:pt x="10450" y="1643083"/>
                  </a:lnTo>
                  <a:lnTo>
                    <a:pt x="7941" y="1651590"/>
                  </a:lnTo>
                  <a:lnTo>
                    <a:pt x="8914" y="1660361"/>
                  </a:lnTo>
                  <a:lnTo>
                    <a:pt x="13033" y="1667820"/>
                  </a:lnTo>
                  <a:lnTo>
                    <a:pt x="19649" y="1673189"/>
                  </a:lnTo>
                  <a:lnTo>
                    <a:pt x="28111" y="1675695"/>
                  </a:lnTo>
                  <a:lnTo>
                    <a:pt x="36883" y="1674720"/>
                  </a:lnTo>
                  <a:lnTo>
                    <a:pt x="44341" y="1670595"/>
                  </a:lnTo>
                  <a:lnTo>
                    <a:pt x="49712" y="1663967"/>
                  </a:lnTo>
                  <a:lnTo>
                    <a:pt x="52219" y="1655479"/>
                  </a:lnTo>
                  <a:lnTo>
                    <a:pt x="51246" y="1646707"/>
                  </a:lnTo>
                  <a:lnTo>
                    <a:pt x="47127" y="1639249"/>
                  </a:lnTo>
                  <a:lnTo>
                    <a:pt x="40512" y="1633880"/>
                  </a:lnTo>
                  <a:lnTo>
                    <a:pt x="32049" y="1631374"/>
                  </a:lnTo>
                  <a:close/>
                </a:path>
                <a:path w="11962130" h="7343775">
                  <a:moveTo>
                    <a:pt x="43486" y="1543164"/>
                  </a:moveTo>
                  <a:lnTo>
                    <a:pt x="34683" y="1543806"/>
                  </a:lnTo>
                  <a:lnTo>
                    <a:pt x="27075" y="1547642"/>
                  </a:lnTo>
                  <a:lnTo>
                    <a:pt x="21460" y="1554050"/>
                  </a:lnTo>
                  <a:lnTo>
                    <a:pt x="18632" y="1562456"/>
                  </a:lnTo>
                  <a:lnTo>
                    <a:pt x="19275" y="1571258"/>
                  </a:lnTo>
                  <a:lnTo>
                    <a:pt x="23110" y="1578866"/>
                  </a:lnTo>
                  <a:lnTo>
                    <a:pt x="29518" y="1584481"/>
                  </a:lnTo>
                  <a:lnTo>
                    <a:pt x="37880" y="1587304"/>
                  </a:lnTo>
                  <a:lnTo>
                    <a:pt x="46682" y="1586660"/>
                  </a:lnTo>
                  <a:lnTo>
                    <a:pt x="54291" y="1582820"/>
                  </a:lnTo>
                  <a:lnTo>
                    <a:pt x="59908" y="1576399"/>
                  </a:lnTo>
                  <a:lnTo>
                    <a:pt x="62734" y="1568011"/>
                  </a:lnTo>
                  <a:lnTo>
                    <a:pt x="62091" y="1559209"/>
                  </a:lnTo>
                  <a:lnTo>
                    <a:pt x="58256" y="1551601"/>
                  </a:lnTo>
                  <a:lnTo>
                    <a:pt x="51848" y="1545986"/>
                  </a:lnTo>
                  <a:lnTo>
                    <a:pt x="43486" y="1543164"/>
                  </a:lnTo>
                  <a:close/>
                </a:path>
                <a:path w="11962130" h="7343775">
                  <a:moveTo>
                    <a:pt x="59334" y="1455637"/>
                  </a:moveTo>
                  <a:lnTo>
                    <a:pt x="50510" y="1455835"/>
                  </a:lnTo>
                  <a:lnTo>
                    <a:pt x="42718" y="1459282"/>
                  </a:lnTo>
                  <a:lnTo>
                    <a:pt x="36788" y="1465399"/>
                  </a:lnTo>
                  <a:lnTo>
                    <a:pt x="33540" y="1473653"/>
                  </a:lnTo>
                  <a:lnTo>
                    <a:pt x="33715" y="1481423"/>
                  </a:lnTo>
                  <a:lnTo>
                    <a:pt x="33739" y="1482476"/>
                  </a:lnTo>
                  <a:lnTo>
                    <a:pt x="37185" y="1490268"/>
                  </a:lnTo>
                  <a:lnTo>
                    <a:pt x="43302" y="1496199"/>
                  </a:lnTo>
                  <a:lnTo>
                    <a:pt x="51512" y="1499439"/>
                  </a:lnTo>
                  <a:lnTo>
                    <a:pt x="60335" y="1499240"/>
                  </a:lnTo>
                  <a:lnTo>
                    <a:pt x="68128" y="1495788"/>
                  </a:lnTo>
                  <a:lnTo>
                    <a:pt x="74061" y="1489657"/>
                  </a:lnTo>
                  <a:lnTo>
                    <a:pt x="77306" y="1481423"/>
                  </a:lnTo>
                  <a:lnTo>
                    <a:pt x="77131" y="1473653"/>
                  </a:lnTo>
                  <a:lnTo>
                    <a:pt x="77107" y="1472600"/>
                  </a:lnTo>
                  <a:lnTo>
                    <a:pt x="73660" y="1464808"/>
                  </a:lnTo>
                  <a:lnTo>
                    <a:pt x="67543" y="1458877"/>
                  </a:lnTo>
                  <a:lnTo>
                    <a:pt x="59334" y="1455637"/>
                  </a:lnTo>
                  <a:close/>
                </a:path>
                <a:path w="11962130" h="7343775">
                  <a:moveTo>
                    <a:pt x="70677" y="1368758"/>
                  </a:moveTo>
                  <a:lnTo>
                    <a:pt x="62721" y="1371808"/>
                  </a:lnTo>
                  <a:lnTo>
                    <a:pt x="56489" y="1377618"/>
                  </a:lnTo>
                  <a:lnTo>
                    <a:pt x="52830" y="1385697"/>
                  </a:lnTo>
                  <a:lnTo>
                    <a:pt x="52584" y="1394519"/>
                  </a:lnTo>
                  <a:lnTo>
                    <a:pt x="55633" y="1402474"/>
                  </a:lnTo>
                  <a:lnTo>
                    <a:pt x="61444" y="1408706"/>
                  </a:lnTo>
                  <a:lnTo>
                    <a:pt x="69479" y="1412356"/>
                  </a:lnTo>
                  <a:lnTo>
                    <a:pt x="78301" y="1412602"/>
                  </a:lnTo>
                  <a:lnTo>
                    <a:pt x="86258" y="1409547"/>
                  </a:lnTo>
                  <a:lnTo>
                    <a:pt x="92492" y="1403724"/>
                  </a:lnTo>
                  <a:lnTo>
                    <a:pt x="96147" y="1395663"/>
                  </a:lnTo>
                  <a:lnTo>
                    <a:pt x="96394" y="1386841"/>
                  </a:lnTo>
                  <a:lnTo>
                    <a:pt x="93344" y="1378886"/>
                  </a:lnTo>
                  <a:lnTo>
                    <a:pt x="87534" y="1372654"/>
                  </a:lnTo>
                  <a:lnTo>
                    <a:pt x="79499" y="1369005"/>
                  </a:lnTo>
                  <a:lnTo>
                    <a:pt x="70677" y="1368758"/>
                  </a:lnTo>
                  <a:close/>
                </a:path>
                <a:path w="11962130" h="7343775">
                  <a:moveTo>
                    <a:pt x="95125" y="1282792"/>
                  </a:moveTo>
                  <a:lnTo>
                    <a:pt x="87028" y="1285444"/>
                  </a:lnTo>
                  <a:lnTo>
                    <a:pt x="80516" y="1290939"/>
                  </a:lnTo>
                  <a:lnTo>
                    <a:pt x="76460" y="1298826"/>
                  </a:lnTo>
                  <a:lnTo>
                    <a:pt x="75777" y="1307625"/>
                  </a:lnTo>
                  <a:lnTo>
                    <a:pt x="78429" y="1315723"/>
                  </a:lnTo>
                  <a:lnTo>
                    <a:pt x="83923" y="1322234"/>
                  </a:lnTo>
                  <a:lnTo>
                    <a:pt x="91768" y="1326278"/>
                  </a:lnTo>
                  <a:lnTo>
                    <a:pt x="100568" y="1326960"/>
                  </a:lnTo>
                  <a:lnTo>
                    <a:pt x="108666" y="1324304"/>
                  </a:lnTo>
                  <a:lnTo>
                    <a:pt x="115181" y="1318796"/>
                  </a:lnTo>
                  <a:lnTo>
                    <a:pt x="119231" y="1310927"/>
                  </a:lnTo>
                  <a:lnTo>
                    <a:pt x="119915" y="1302128"/>
                  </a:lnTo>
                  <a:lnTo>
                    <a:pt x="117263" y="1294031"/>
                  </a:lnTo>
                  <a:lnTo>
                    <a:pt x="111768" y="1287519"/>
                  </a:lnTo>
                  <a:lnTo>
                    <a:pt x="103924" y="1283475"/>
                  </a:lnTo>
                  <a:lnTo>
                    <a:pt x="95125" y="1282792"/>
                  </a:lnTo>
                  <a:close/>
                </a:path>
                <a:path w="11962130" h="7343775">
                  <a:moveTo>
                    <a:pt x="123816" y="1198149"/>
                  </a:moveTo>
                  <a:lnTo>
                    <a:pt x="115598" y="1200397"/>
                  </a:lnTo>
                  <a:lnTo>
                    <a:pt x="108822" y="1205563"/>
                  </a:lnTo>
                  <a:lnTo>
                    <a:pt x="104381" y="1213241"/>
                  </a:lnTo>
                  <a:lnTo>
                    <a:pt x="103263" y="1221995"/>
                  </a:lnTo>
                  <a:lnTo>
                    <a:pt x="105511" y="1230213"/>
                  </a:lnTo>
                  <a:lnTo>
                    <a:pt x="110677" y="1236988"/>
                  </a:lnTo>
                  <a:lnTo>
                    <a:pt x="118313" y="1241416"/>
                  </a:lnTo>
                  <a:lnTo>
                    <a:pt x="127067" y="1242532"/>
                  </a:lnTo>
                  <a:lnTo>
                    <a:pt x="135287" y="1240279"/>
                  </a:lnTo>
                  <a:lnTo>
                    <a:pt x="142067" y="1235101"/>
                  </a:lnTo>
                  <a:lnTo>
                    <a:pt x="146502" y="1227442"/>
                  </a:lnTo>
                  <a:lnTo>
                    <a:pt x="147619" y="1218687"/>
                  </a:lnTo>
                  <a:lnTo>
                    <a:pt x="145371" y="1210469"/>
                  </a:lnTo>
                  <a:lnTo>
                    <a:pt x="140205" y="1203693"/>
                  </a:lnTo>
                  <a:lnTo>
                    <a:pt x="132570" y="1199267"/>
                  </a:lnTo>
                  <a:lnTo>
                    <a:pt x="123816" y="1198149"/>
                  </a:lnTo>
                  <a:close/>
                </a:path>
                <a:path w="11962130" h="7343775">
                  <a:moveTo>
                    <a:pt x="156670" y="1115037"/>
                  </a:moveTo>
                  <a:lnTo>
                    <a:pt x="148352" y="1116879"/>
                  </a:lnTo>
                  <a:lnTo>
                    <a:pt x="141331" y="1121707"/>
                  </a:lnTo>
                  <a:lnTo>
                    <a:pt x="136519" y="1129157"/>
                  </a:lnTo>
                  <a:lnTo>
                    <a:pt x="134974" y="1137846"/>
                  </a:lnTo>
                  <a:lnTo>
                    <a:pt x="136817" y="1146164"/>
                  </a:lnTo>
                  <a:lnTo>
                    <a:pt x="141644" y="1153185"/>
                  </a:lnTo>
                  <a:lnTo>
                    <a:pt x="149053" y="1157980"/>
                  </a:lnTo>
                  <a:lnTo>
                    <a:pt x="157743" y="1159525"/>
                  </a:lnTo>
                  <a:lnTo>
                    <a:pt x="166063" y="1157678"/>
                  </a:lnTo>
                  <a:lnTo>
                    <a:pt x="173089" y="1152839"/>
                  </a:lnTo>
                  <a:lnTo>
                    <a:pt x="177893" y="1145406"/>
                  </a:lnTo>
                  <a:lnTo>
                    <a:pt x="179439" y="1136717"/>
                  </a:lnTo>
                  <a:lnTo>
                    <a:pt x="177596" y="1128398"/>
                  </a:lnTo>
                  <a:lnTo>
                    <a:pt x="172769" y="1121378"/>
                  </a:lnTo>
                  <a:lnTo>
                    <a:pt x="165360" y="1116582"/>
                  </a:lnTo>
                  <a:lnTo>
                    <a:pt x="156670" y="1115037"/>
                  </a:lnTo>
                  <a:close/>
                </a:path>
                <a:path w="11962130" h="7343775">
                  <a:moveTo>
                    <a:pt x="193623" y="1033657"/>
                  </a:moveTo>
                  <a:lnTo>
                    <a:pt x="185223" y="1035086"/>
                  </a:lnTo>
                  <a:lnTo>
                    <a:pt x="177973" y="1039561"/>
                  </a:lnTo>
                  <a:lnTo>
                    <a:pt x="172800" y="1046765"/>
                  </a:lnTo>
                  <a:lnTo>
                    <a:pt x="170827" y="1055367"/>
                  </a:lnTo>
                  <a:lnTo>
                    <a:pt x="172256" y="1063766"/>
                  </a:lnTo>
                  <a:lnTo>
                    <a:pt x="176730" y="1071016"/>
                  </a:lnTo>
                  <a:lnTo>
                    <a:pt x="183893" y="1076172"/>
                  </a:lnTo>
                  <a:lnTo>
                    <a:pt x="192496" y="1078144"/>
                  </a:lnTo>
                  <a:lnTo>
                    <a:pt x="200897" y="1076711"/>
                  </a:lnTo>
                  <a:lnTo>
                    <a:pt x="208153" y="1072224"/>
                  </a:lnTo>
                  <a:lnTo>
                    <a:pt x="213320" y="1065038"/>
                  </a:lnTo>
                  <a:lnTo>
                    <a:pt x="215293" y="1056436"/>
                  </a:lnTo>
                  <a:lnTo>
                    <a:pt x="213863" y="1048036"/>
                  </a:lnTo>
                  <a:lnTo>
                    <a:pt x="209388" y="1040786"/>
                  </a:lnTo>
                  <a:lnTo>
                    <a:pt x="202225" y="1035630"/>
                  </a:lnTo>
                  <a:lnTo>
                    <a:pt x="193623" y="1033657"/>
                  </a:lnTo>
                  <a:close/>
                </a:path>
                <a:path w="11962130" h="7343775">
                  <a:moveTo>
                    <a:pt x="234551" y="954208"/>
                  </a:moveTo>
                  <a:lnTo>
                    <a:pt x="226092" y="955226"/>
                  </a:lnTo>
                  <a:lnTo>
                    <a:pt x="218632" y="959343"/>
                  </a:lnTo>
                  <a:lnTo>
                    <a:pt x="213113" y="966285"/>
                  </a:lnTo>
                  <a:lnTo>
                    <a:pt x="210724" y="974781"/>
                  </a:lnTo>
                  <a:lnTo>
                    <a:pt x="211742" y="983240"/>
                  </a:lnTo>
                  <a:lnTo>
                    <a:pt x="215858" y="990701"/>
                  </a:lnTo>
                  <a:lnTo>
                    <a:pt x="222761" y="996199"/>
                  </a:lnTo>
                  <a:lnTo>
                    <a:pt x="231258" y="998588"/>
                  </a:lnTo>
                  <a:lnTo>
                    <a:pt x="239719" y="997565"/>
                  </a:lnTo>
                  <a:lnTo>
                    <a:pt x="247185" y="993437"/>
                  </a:lnTo>
                  <a:lnTo>
                    <a:pt x="252695" y="986511"/>
                  </a:lnTo>
                  <a:lnTo>
                    <a:pt x="255085" y="978015"/>
                  </a:lnTo>
                  <a:lnTo>
                    <a:pt x="254066" y="969556"/>
                  </a:lnTo>
                  <a:lnTo>
                    <a:pt x="249950" y="962096"/>
                  </a:lnTo>
                  <a:lnTo>
                    <a:pt x="243047" y="956598"/>
                  </a:lnTo>
                  <a:lnTo>
                    <a:pt x="234551" y="954208"/>
                  </a:lnTo>
                  <a:close/>
                </a:path>
                <a:path w="11962130" h="7343775">
                  <a:moveTo>
                    <a:pt x="279348" y="876878"/>
                  </a:moveTo>
                  <a:lnTo>
                    <a:pt x="270850" y="877489"/>
                  </a:lnTo>
                  <a:lnTo>
                    <a:pt x="263200" y="881241"/>
                  </a:lnTo>
                  <a:lnTo>
                    <a:pt x="257354" y="887910"/>
                  </a:lnTo>
                  <a:lnTo>
                    <a:pt x="254558" y="896281"/>
                  </a:lnTo>
                  <a:lnTo>
                    <a:pt x="255169" y="904780"/>
                  </a:lnTo>
                  <a:lnTo>
                    <a:pt x="258922" y="912429"/>
                  </a:lnTo>
                  <a:lnTo>
                    <a:pt x="265553" y="918253"/>
                  </a:lnTo>
                  <a:lnTo>
                    <a:pt x="273924" y="921048"/>
                  </a:lnTo>
                  <a:lnTo>
                    <a:pt x="282425" y="920433"/>
                  </a:lnTo>
                  <a:lnTo>
                    <a:pt x="290080" y="916669"/>
                  </a:lnTo>
                  <a:lnTo>
                    <a:pt x="295917" y="910015"/>
                  </a:lnTo>
                  <a:lnTo>
                    <a:pt x="298713" y="901644"/>
                  </a:lnTo>
                  <a:lnTo>
                    <a:pt x="298102" y="893146"/>
                  </a:lnTo>
                  <a:lnTo>
                    <a:pt x="294350" y="885497"/>
                  </a:lnTo>
                  <a:lnTo>
                    <a:pt x="287719" y="879673"/>
                  </a:lnTo>
                  <a:lnTo>
                    <a:pt x="279348" y="876878"/>
                  </a:lnTo>
                  <a:close/>
                </a:path>
                <a:path w="11962130" h="7343775">
                  <a:moveTo>
                    <a:pt x="327919" y="801853"/>
                  </a:moveTo>
                  <a:lnTo>
                    <a:pt x="319401" y="802050"/>
                  </a:lnTo>
                  <a:lnTo>
                    <a:pt x="311579" y="805427"/>
                  </a:lnTo>
                  <a:lnTo>
                    <a:pt x="305415" y="811805"/>
                  </a:lnTo>
                  <a:lnTo>
                    <a:pt x="302217" y="820030"/>
                  </a:lnTo>
                  <a:lnTo>
                    <a:pt x="302391" y="827531"/>
                  </a:lnTo>
                  <a:lnTo>
                    <a:pt x="302414" y="828548"/>
                  </a:lnTo>
                  <a:lnTo>
                    <a:pt x="305791" y="836371"/>
                  </a:lnTo>
                  <a:lnTo>
                    <a:pt x="312131" y="842510"/>
                  </a:lnTo>
                  <a:lnTo>
                    <a:pt x="320357" y="845708"/>
                  </a:lnTo>
                  <a:lnTo>
                    <a:pt x="328878" y="845506"/>
                  </a:lnTo>
                  <a:lnTo>
                    <a:pt x="336707" y="842118"/>
                  </a:lnTo>
                  <a:lnTo>
                    <a:pt x="342860" y="835756"/>
                  </a:lnTo>
                  <a:lnTo>
                    <a:pt x="346059" y="827531"/>
                  </a:lnTo>
                  <a:lnTo>
                    <a:pt x="345886" y="820030"/>
                  </a:lnTo>
                  <a:lnTo>
                    <a:pt x="345862" y="819013"/>
                  </a:lnTo>
                  <a:lnTo>
                    <a:pt x="342485" y="811190"/>
                  </a:lnTo>
                  <a:lnTo>
                    <a:pt x="336144" y="805051"/>
                  </a:lnTo>
                  <a:lnTo>
                    <a:pt x="327919" y="801853"/>
                  </a:lnTo>
                  <a:close/>
                </a:path>
                <a:path w="11962130" h="7343775">
                  <a:moveTo>
                    <a:pt x="371591" y="729097"/>
                  </a:moveTo>
                  <a:lnTo>
                    <a:pt x="363617" y="732098"/>
                  </a:lnTo>
                  <a:lnTo>
                    <a:pt x="357158" y="738176"/>
                  </a:lnTo>
                  <a:lnTo>
                    <a:pt x="353572" y="746240"/>
                  </a:lnTo>
                  <a:lnTo>
                    <a:pt x="353364" y="754757"/>
                  </a:lnTo>
                  <a:lnTo>
                    <a:pt x="356364" y="762731"/>
                  </a:lnTo>
                  <a:lnTo>
                    <a:pt x="362405" y="769165"/>
                  </a:lnTo>
                  <a:lnTo>
                    <a:pt x="370470" y="772751"/>
                  </a:lnTo>
                  <a:lnTo>
                    <a:pt x="378991" y="772955"/>
                  </a:lnTo>
                  <a:lnTo>
                    <a:pt x="386972" y="769943"/>
                  </a:lnTo>
                  <a:lnTo>
                    <a:pt x="393421" y="763880"/>
                  </a:lnTo>
                  <a:lnTo>
                    <a:pt x="397007" y="755816"/>
                  </a:lnTo>
                  <a:lnTo>
                    <a:pt x="397215" y="747299"/>
                  </a:lnTo>
                  <a:lnTo>
                    <a:pt x="394214" y="739325"/>
                  </a:lnTo>
                  <a:lnTo>
                    <a:pt x="388172" y="732891"/>
                  </a:lnTo>
                  <a:lnTo>
                    <a:pt x="380109" y="729305"/>
                  </a:lnTo>
                  <a:lnTo>
                    <a:pt x="371591" y="729097"/>
                  </a:lnTo>
                  <a:close/>
                </a:path>
                <a:path w="11962130" h="7343775">
                  <a:moveTo>
                    <a:pt x="427331" y="658793"/>
                  </a:moveTo>
                  <a:lnTo>
                    <a:pt x="419221" y="661403"/>
                  </a:lnTo>
                  <a:lnTo>
                    <a:pt x="412473" y="667160"/>
                  </a:lnTo>
                  <a:lnTo>
                    <a:pt x="408499" y="675040"/>
                  </a:lnTo>
                  <a:lnTo>
                    <a:pt x="407877" y="683537"/>
                  </a:lnTo>
                  <a:lnTo>
                    <a:pt x="410486" y="691647"/>
                  </a:lnTo>
                  <a:lnTo>
                    <a:pt x="416208" y="698367"/>
                  </a:lnTo>
                  <a:lnTo>
                    <a:pt x="424088" y="702341"/>
                  </a:lnTo>
                  <a:lnTo>
                    <a:pt x="432589" y="702959"/>
                  </a:lnTo>
                  <a:lnTo>
                    <a:pt x="440708" y="700339"/>
                  </a:lnTo>
                  <a:lnTo>
                    <a:pt x="447443" y="694598"/>
                  </a:lnTo>
                  <a:lnTo>
                    <a:pt x="451417" y="686718"/>
                  </a:lnTo>
                  <a:lnTo>
                    <a:pt x="452039" y="678220"/>
                  </a:lnTo>
                  <a:lnTo>
                    <a:pt x="449430" y="670109"/>
                  </a:lnTo>
                  <a:lnTo>
                    <a:pt x="443708" y="663389"/>
                  </a:lnTo>
                  <a:lnTo>
                    <a:pt x="435828" y="659416"/>
                  </a:lnTo>
                  <a:lnTo>
                    <a:pt x="427331" y="658793"/>
                  </a:lnTo>
                  <a:close/>
                </a:path>
                <a:path w="11962130" h="7343775">
                  <a:moveTo>
                    <a:pt x="486422" y="591313"/>
                  </a:moveTo>
                  <a:lnTo>
                    <a:pt x="478198" y="593539"/>
                  </a:lnTo>
                  <a:lnTo>
                    <a:pt x="471187" y="598972"/>
                  </a:lnTo>
                  <a:lnTo>
                    <a:pt x="466848" y="606656"/>
                  </a:lnTo>
                  <a:lnTo>
                    <a:pt x="465827" y="615115"/>
                  </a:lnTo>
                  <a:lnTo>
                    <a:pt x="468053" y="623339"/>
                  </a:lnTo>
                  <a:lnTo>
                    <a:pt x="473452" y="630321"/>
                  </a:lnTo>
                  <a:lnTo>
                    <a:pt x="481137" y="634660"/>
                  </a:lnTo>
                  <a:lnTo>
                    <a:pt x="489599" y="635677"/>
                  </a:lnTo>
                  <a:lnTo>
                    <a:pt x="497833" y="633441"/>
                  </a:lnTo>
                  <a:lnTo>
                    <a:pt x="504831" y="628022"/>
                  </a:lnTo>
                  <a:lnTo>
                    <a:pt x="509170" y="620337"/>
                  </a:lnTo>
                  <a:lnTo>
                    <a:pt x="510191" y="611879"/>
                  </a:lnTo>
                  <a:lnTo>
                    <a:pt x="507965" y="603655"/>
                  </a:lnTo>
                  <a:lnTo>
                    <a:pt x="502565" y="596673"/>
                  </a:lnTo>
                  <a:lnTo>
                    <a:pt x="494880" y="592334"/>
                  </a:lnTo>
                  <a:lnTo>
                    <a:pt x="486422" y="591313"/>
                  </a:lnTo>
                  <a:close/>
                </a:path>
                <a:path w="11962130" h="7343775">
                  <a:moveTo>
                    <a:pt x="549851" y="526816"/>
                  </a:moveTo>
                  <a:lnTo>
                    <a:pt x="541451" y="528243"/>
                  </a:lnTo>
                  <a:lnTo>
                    <a:pt x="533953" y="532979"/>
                  </a:lnTo>
                  <a:lnTo>
                    <a:pt x="528897" y="540213"/>
                  </a:lnTo>
                  <a:lnTo>
                    <a:pt x="527070" y="548535"/>
                  </a:lnTo>
                  <a:lnTo>
                    <a:pt x="528497" y="556935"/>
                  </a:lnTo>
                  <a:lnTo>
                    <a:pt x="533203" y="564401"/>
                  </a:lnTo>
                  <a:lnTo>
                    <a:pt x="540437" y="569457"/>
                  </a:lnTo>
                  <a:lnTo>
                    <a:pt x="548763" y="571280"/>
                  </a:lnTo>
                  <a:lnTo>
                    <a:pt x="557172" y="569843"/>
                  </a:lnTo>
                  <a:lnTo>
                    <a:pt x="564657" y="565120"/>
                  </a:lnTo>
                  <a:lnTo>
                    <a:pt x="569713" y="557887"/>
                  </a:lnTo>
                  <a:lnTo>
                    <a:pt x="571540" y="549565"/>
                  </a:lnTo>
                  <a:lnTo>
                    <a:pt x="570113" y="541165"/>
                  </a:lnTo>
                  <a:lnTo>
                    <a:pt x="565407" y="533698"/>
                  </a:lnTo>
                  <a:lnTo>
                    <a:pt x="558173" y="528642"/>
                  </a:lnTo>
                  <a:lnTo>
                    <a:pt x="549851" y="526816"/>
                  </a:lnTo>
                  <a:close/>
                </a:path>
                <a:path w="11962130" h="7343775">
                  <a:moveTo>
                    <a:pt x="615388" y="465591"/>
                  </a:moveTo>
                  <a:lnTo>
                    <a:pt x="606929" y="466611"/>
                  </a:lnTo>
                  <a:lnTo>
                    <a:pt x="599211" y="470980"/>
                  </a:lnTo>
                  <a:lnTo>
                    <a:pt x="593811" y="477962"/>
                  </a:lnTo>
                  <a:lnTo>
                    <a:pt x="591585" y="486186"/>
                  </a:lnTo>
                  <a:lnTo>
                    <a:pt x="592606" y="494645"/>
                  </a:lnTo>
                  <a:lnTo>
                    <a:pt x="596945" y="502329"/>
                  </a:lnTo>
                  <a:lnTo>
                    <a:pt x="603927" y="507728"/>
                  </a:lnTo>
                  <a:lnTo>
                    <a:pt x="612155" y="509951"/>
                  </a:lnTo>
                  <a:lnTo>
                    <a:pt x="620624" y="508922"/>
                  </a:lnTo>
                  <a:lnTo>
                    <a:pt x="628328" y="504565"/>
                  </a:lnTo>
                  <a:lnTo>
                    <a:pt x="633727" y="497584"/>
                  </a:lnTo>
                  <a:lnTo>
                    <a:pt x="635953" y="489360"/>
                  </a:lnTo>
                  <a:lnTo>
                    <a:pt x="634933" y="480900"/>
                  </a:lnTo>
                  <a:lnTo>
                    <a:pt x="630594" y="473215"/>
                  </a:lnTo>
                  <a:lnTo>
                    <a:pt x="623613" y="467817"/>
                  </a:lnTo>
                  <a:lnTo>
                    <a:pt x="615388" y="465591"/>
                  </a:lnTo>
                  <a:close/>
                </a:path>
                <a:path w="11962130" h="7343775">
                  <a:moveTo>
                    <a:pt x="683821" y="407654"/>
                  </a:moveTo>
                  <a:lnTo>
                    <a:pt x="675323" y="408276"/>
                  </a:lnTo>
                  <a:lnTo>
                    <a:pt x="667407" y="412277"/>
                  </a:lnTo>
                  <a:lnTo>
                    <a:pt x="661687" y="418997"/>
                  </a:lnTo>
                  <a:lnTo>
                    <a:pt x="659077" y="427108"/>
                  </a:lnTo>
                  <a:lnTo>
                    <a:pt x="659699" y="435606"/>
                  </a:lnTo>
                  <a:lnTo>
                    <a:pt x="663674" y="443486"/>
                  </a:lnTo>
                  <a:lnTo>
                    <a:pt x="670394" y="449207"/>
                  </a:lnTo>
                  <a:lnTo>
                    <a:pt x="678508" y="451813"/>
                  </a:lnTo>
                  <a:lnTo>
                    <a:pt x="687015" y="451183"/>
                  </a:lnTo>
                  <a:lnTo>
                    <a:pt x="694916" y="447193"/>
                  </a:lnTo>
                  <a:lnTo>
                    <a:pt x="700637" y="440473"/>
                  </a:lnTo>
                  <a:lnTo>
                    <a:pt x="703247" y="432363"/>
                  </a:lnTo>
                  <a:lnTo>
                    <a:pt x="702625" y="423866"/>
                  </a:lnTo>
                  <a:lnTo>
                    <a:pt x="698651" y="415985"/>
                  </a:lnTo>
                  <a:lnTo>
                    <a:pt x="691931" y="410264"/>
                  </a:lnTo>
                  <a:lnTo>
                    <a:pt x="683821" y="407654"/>
                  </a:lnTo>
                  <a:close/>
                </a:path>
                <a:path w="11962130" h="7343775">
                  <a:moveTo>
                    <a:pt x="755051" y="353154"/>
                  </a:moveTo>
                  <a:lnTo>
                    <a:pt x="746534" y="353362"/>
                  </a:lnTo>
                  <a:lnTo>
                    <a:pt x="738433" y="356974"/>
                  </a:lnTo>
                  <a:lnTo>
                    <a:pt x="732392" y="363407"/>
                  </a:lnTo>
                  <a:lnTo>
                    <a:pt x="729391" y="371382"/>
                  </a:lnTo>
                  <a:lnTo>
                    <a:pt x="729571" y="378779"/>
                  </a:lnTo>
                  <a:lnTo>
                    <a:pt x="729599" y="379900"/>
                  </a:lnTo>
                  <a:lnTo>
                    <a:pt x="733184" y="387964"/>
                  </a:lnTo>
                  <a:lnTo>
                    <a:pt x="739619" y="394005"/>
                  </a:lnTo>
                  <a:lnTo>
                    <a:pt x="747597" y="397003"/>
                  </a:lnTo>
                  <a:lnTo>
                    <a:pt x="756126" y="396787"/>
                  </a:lnTo>
                  <a:lnTo>
                    <a:pt x="764211" y="393186"/>
                  </a:lnTo>
                  <a:lnTo>
                    <a:pt x="770252" y="386753"/>
                  </a:lnTo>
                  <a:lnTo>
                    <a:pt x="773253" y="378779"/>
                  </a:lnTo>
                  <a:lnTo>
                    <a:pt x="773073" y="371382"/>
                  </a:lnTo>
                  <a:lnTo>
                    <a:pt x="773045" y="370261"/>
                  </a:lnTo>
                  <a:lnTo>
                    <a:pt x="769459" y="362197"/>
                  </a:lnTo>
                  <a:lnTo>
                    <a:pt x="763026" y="356155"/>
                  </a:lnTo>
                  <a:lnTo>
                    <a:pt x="755051" y="353154"/>
                  </a:lnTo>
                  <a:close/>
                </a:path>
                <a:path w="11962130" h="7343775">
                  <a:moveTo>
                    <a:pt x="820334" y="302023"/>
                  </a:moveTo>
                  <a:lnTo>
                    <a:pt x="812071" y="305245"/>
                  </a:lnTo>
                  <a:lnTo>
                    <a:pt x="805731" y="311384"/>
                  </a:lnTo>
                  <a:lnTo>
                    <a:pt x="802354" y="319207"/>
                  </a:lnTo>
                  <a:lnTo>
                    <a:pt x="802156" y="327724"/>
                  </a:lnTo>
                  <a:lnTo>
                    <a:pt x="805355" y="335950"/>
                  </a:lnTo>
                  <a:lnTo>
                    <a:pt x="811495" y="342290"/>
                  </a:lnTo>
                  <a:lnTo>
                    <a:pt x="819321" y="345664"/>
                  </a:lnTo>
                  <a:lnTo>
                    <a:pt x="827850" y="345854"/>
                  </a:lnTo>
                  <a:lnTo>
                    <a:pt x="836098" y="342642"/>
                  </a:lnTo>
                  <a:lnTo>
                    <a:pt x="842438" y="336502"/>
                  </a:lnTo>
                  <a:lnTo>
                    <a:pt x="845814" y="328680"/>
                  </a:lnTo>
                  <a:lnTo>
                    <a:pt x="846012" y="320162"/>
                  </a:lnTo>
                  <a:lnTo>
                    <a:pt x="842813" y="311937"/>
                  </a:lnTo>
                  <a:lnTo>
                    <a:pt x="836674" y="305596"/>
                  </a:lnTo>
                  <a:lnTo>
                    <a:pt x="828852" y="302220"/>
                  </a:lnTo>
                  <a:lnTo>
                    <a:pt x="820334" y="302023"/>
                  </a:lnTo>
                  <a:close/>
                </a:path>
                <a:path w="11962130" h="7343775">
                  <a:moveTo>
                    <a:pt x="896594" y="254378"/>
                  </a:moveTo>
                  <a:lnTo>
                    <a:pt x="888184" y="257196"/>
                  </a:lnTo>
                  <a:lnTo>
                    <a:pt x="881553" y="263020"/>
                  </a:lnTo>
                  <a:lnTo>
                    <a:pt x="877801" y="270670"/>
                  </a:lnTo>
                  <a:lnTo>
                    <a:pt x="877190" y="279168"/>
                  </a:lnTo>
                  <a:lnTo>
                    <a:pt x="879985" y="287539"/>
                  </a:lnTo>
                  <a:lnTo>
                    <a:pt x="885810" y="294169"/>
                  </a:lnTo>
                  <a:lnTo>
                    <a:pt x="893464" y="297919"/>
                  </a:lnTo>
                  <a:lnTo>
                    <a:pt x="901974" y="298523"/>
                  </a:lnTo>
                  <a:lnTo>
                    <a:pt x="910367" y="295715"/>
                  </a:lnTo>
                  <a:lnTo>
                    <a:pt x="916998" y="289891"/>
                  </a:lnTo>
                  <a:lnTo>
                    <a:pt x="920750" y="282242"/>
                  </a:lnTo>
                  <a:lnTo>
                    <a:pt x="921361" y="273743"/>
                  </a:lnTo>
                  <a:lnTo>
                    <a:pt x="918565" y="265372"/>
                  </a:lnTo>
                  <a:lnTo>
                    <a:pt x="912741" y="258741"/>
                  </a:lnTo>
                  <a:lnTo>
                    <a:pt x="905092" y="254989"/>
                  </a:lnTo>
                  <a:lnTo>
                    <a:pt x="896594" y="254378"/>
                  </a:lnTo>
                  <a:close/>
                </a:path>
                <a:path w="11962130" h="7343775">
                  <a:moveTo>
                    <a:pt x="975102" y="210559"/>
                  </a:moveTo>
                  <a:lnTo>
                    <a:pt x="966567" y="212968"/>
                  </a:lnTo>
                  <a:lnTo>
                    <a:pt x="959663" y="218467"/>
                  </a:lnTo>
                  <a:lnTo>
                    <a:pt x="955547" y="225927"/>
                  </a:lnTo>
                  <a:lnTo>
                    <a:pt x="954529" y="234386"/>
                  </a:lnTo>
                  <a:lnTo>
                    <a:pt x="956919" y="242882"/>
                  </a:lnTo>
                  <a:lnTo>
                    <a:pt x="962418" y="249785"/>
                  </a:lnTo>
                  <a:lnTo>
                    <a:pt x="969882" y="253899"/>
                  </a:lnTo>
                  <a:lnTo>
                    <a:pt x="978353" y="254911"/>
                  </a:lnTo>
                  <a:lnTo>
                    <a:pt x="986872" y="252510"/>
                  </a:lnTo>
                  <a:lnTo>
                    <a:pt x="993775" y="247012"/>
                  </a:lnTo>
                  <a:lnTo>
                    <a:pt x="997891" y="239552"/>
                  </a:lnTo>
                  <a:lnTo>
                    <a:pt x="998910" y="231093"/>
                  </a:lnTo>
                  <a:lnTo>
                    <a:pt x="996520" y="222596"/>
                  </a:lnTo>
                  <a:lnTo>
                    <a:pt x="991021" y="215693"/>
                  </a:lnTo>
                  <a:lnTo>
                    <a:pt x="983561" y="211577"/>
                  </a:lnTo>
                  <a:lnTo>
                    <a:pt x="975102" y="210559"/>
                  </a:lnTo>
                  <a:close/>
                </a:path>
                <a:path w="11962130" h="7343775">
                  <a:moveTo>
                    <a:pt x="1055695" y="170677"/>
                  </a:moveTo>
                  <a:lnTo>
                    <a:pt x="1047052" y="172669"/>
                  </a:lnTo>
                  <a:lnTo>
                    <a:pt x="1039890" y="177824"/>
                  </a:lnTo>
                  <a:lnTo>
                    <a:pt x="1035415" y="185075"/>
                  </a:lnTo>
                  <a:lnTo>
                    <a:pt x="1033986" y="193474"/>
                  </a:lnTo>
                  <a:lnTo>
                    <a:pt x="1035959" y="202077"/>
                  </a:lnTo>
                  <a:lnTo>
                    <a:pt x="1041115" y="209239"/>
                  </a:lnTo>
                  <a:lnTo>
                    <a:pt x="1048370" y="213712"/>
                  </a:lnTo>
                  <a:lnTo>
                    <a:pt x="1056781" y="215136"/>
                  </a:lnTo>
                  <a:lnTo>
                    <a:pt x="1065406" y="213152"/>
                  </a:lnTo>
                  <a:lnTo>
                    <a:pt x="1072570" y="207997"/>
                  </a:lnTo>
                  <a:lnTo>
                    <a:pt x="1077044" y="200746"/>
                  </a:lnTo>
                  <a:lnTo>
                    <a:pt x="1078474" y="192347"/>
                  </a:lnTo>
                  <a:lnTo>
                    <a:pt x="1076501" y="183744"/>
                  </a:lnTo>
                  <a:lnTo>
                    <a:pt x="1071345" y="176582"/>
                  </a:lnTo>
                  <a:lnTo>
                    <a:pt x="1064095" y="172107"/>
                  </a:lnTo>
                  <a:lnTo>
                    <a:pt x="1055695" y="170677"/>
                  </a:lnTo>
                  <a:close/>
                </a:path>
                <a:path w="11962130" h="7343775">
                  <a:moveTo>
                    <a:pt x="1138181" y="134842"/>
                  </a:moveTo>
                  <a:lnTo>
                    <a:pt x="1129451" y="136404"/>
                  </a:lnTo>
                  <a:lnTo>
                    <a:pt x="1122042" y="141199"/>
                  </a:lnTo>
                  <a:lnTo>
                    <a:pt x="1117215" y="148220"/>
                  </a:lnTo>
                  <a:lnTo>
                    <a:pt x="1115372" y="156538"/>
                  </a:lnTo>
                  <a:lnTo>
                    <a:pt x="1116918" y="165227"/>
                  </a:lnTo>
                  <a:lnTo>
                    <a:pt x="1121714" y="172636"/>
                  </a:lnTo>
                  <a:lnTo>
                    <a:pt x="1128739" y="177462"/>
                  </a:lnTo>
                  <a:lnTo>
                    <a:pt x="1137069" y="179300"/>
                  </a:lnTo>
                  <a:lnTo>
                    <a:pt x="1145782" y="177745"/>
                  </a:lnTo>
                  <a:lnTo>
                    <a:pt x="1153191" y="172949"/>
                  </a:lnTo>
                  <a:lnTo>
                    <a:pt x="1158019" y="165928"/>
                  </a:lnTo>
                  <a:lnTo>
                    <a:pt x="1159861" y="157610"/>
                  </a:lnTo>
                  <a:lnTo>
                    <a:pt x="1158316" y="148921"/>
                  </a:lnTo>
                  <a:lnTo>
                    <a:pt x="1153520" y="141512"/>
                  </a:lnTo>
                  <a:lnTo>
                    <a:pt x="1146500" y="136684"/>
                  </a:lnTo>
                  <a:lnTo>
                    <a:pt x="1138181" y="134842"/>
                  </a:lnTo>
                  <a:close/>
                </a:path>
                <a:path w="11962130" h="7343775">
                  <a:moveTo>
                    <a:pt x="1222336" y="103148"/>
                  </a:moveTo>
                  <a:lnTo>
                    <a:pt x="1213539" y="104279"/>
                  </a:lnTo>
                  <a:lnTo>
                    <a:pt x="1205904" y="108706"/>
                  </a:lnTo>
                  <a:lnTo>
                    <a:pt x="1200739" y="115482"/>
                  </a:lnTo>
                  <a:lnTo>
                    <a:pt x="1198491" y="123700"/>
                  </a:lnTo>
                  <a:lnTo>
                    <a:pt x="1199608" y="132454"/>
                  </a:lnTo>
                  <a:lnTo>
                    <a:pt x="1204036" y="140089"/>
                  </a:lnTo>
                  <a:lnTo>
                    <a:pt x="1210816" y="145253"/>
                  </a:lnTo>
                  <a:lnTo>
                    <a:pt x="1219046" y="147497"/>
                  </a:lnTo>
                  <a:lnTo>
                    <a:pt x="1227825" y="146371"/>
                  </a:lnTo>
                  <a:lnTo>
                    <a:pt x="1235460" y="141944"/>
                  </a:lnTo>
                  <a:lnTo>
                    <a:pt x="1240626" y="135169"/>
                  </a:lnTo>
                  <a:lnTo>
                    <a:pt x="1242874" y="126951"/>
                  </a:lnTo>
                  <a:lnTo>
                    <a:pt x="1241756" y="118196"/>
                  </a:lnTo>
                  <a:lnTo>
                    <a:pt x="1237330" y="110561"/>
                  </a:lnTo>
                  <a:lnTo>
                    <a:pt x="1230554" y="105396"/>
                  </a:lnTo>
                  <a:lnTo>
                    <a:pt x="1222336" y="103148"/>
                  </a:lnTo>
                  <a:close/>
                </a:path>
                <a:path w="11962130" h="7343775">
                  <a:moveTo>
                    <a:pt x="1307972" y="75678"/>
                  </a:moveTo>
                  <a:lnTo>
                    <a:pt x="1299131" y="76373"/>
                  </a:lnTo>
                  <a:lnTo>
                    <a:pt x="1291286" y="80417"/>
                  </a:lnTo>
                  <a:lnTo>
                    <a:pt x="1285791" y="86929"/>
                  </a:lnTo>
                  <a:lnTo>
                    <a:pt x="1283139" y="95026"/>
                  </a:lnTo>
                  <a:lnTo>
                    <a:pt x="1283822" y="103825"/>
                  </a:lnTo>
                  <a:lnTo>
                    <a:pt x="1287867" y="111669"/>
                  </a:lnTo>
                  <a:lnTo>
                    <a:pt x="1294383" y="117162"/>
                  </a:lnTo>
                  <a:lnTo>
                    <a:pt x="1302493" y="119811"/>
                  </a:lnTo>
                  <a:lnTo>
                    <a:pt x="1311316" y="119120"/>
                  </a:lnTo>
                  <a:lnTo>
                    <a:pt x="1319161" y="115077"/>
                  </a:lnTo>
                  <a:lnTo>
                    <a:pt x="1324656" y="108565"/>
                  </a:lnTo>
                  <a:lnTo>
                    <a:pt x="1327308" y="100468"/>
                  </a:lnTo>
                  <a:lnTo>
                    <a:pt x="1326625" y="91669"/>
                  </a:lnTo>
                  <a:lnTo>
                    <a:pt x="1322581" y="83824"/>
                  </a:lnTo>
                  <a:lnTo>
                    <a:pt x="1316069" y="78330"/>
                  </a:lnTo>
                  <a:lnTo>
                    <a:pt x="1307972" y="75678"/>
                  </a:lnTo>
                  <a:close/>
                </a:path>
                <a:path w="11962130" h="7343775">
                  <a:moveTo>
                    <a:pt x="1394871" y="52502"/>
                  </a:moveTo>
                  <a:lnTo>
                    <a:pt x="1386005" y="52758"/>
                  </a:lnTo>
                  <a:lnTo>
                    <a:pt x="1377970" y="56408"/>
                  </a:lnTo>
                  <a:lnTo>
                    <a:pt x="1372159" y="62640"/>
                  </a:lnTo>
                  <a:lnTo>
                    <a:pt x="1369109" y="70595"/>
                  </a:lnTo>
                  <a:lnTo>
                    <a:pt x="1369322" y="78220"/>
                  </a:lnTo>
                  <a:lnTo>
                    <a:pt x="1369355" y="79416"/>
                  </a:lnTo>
                  <a:lnTo>
                    <a:pt x="1373006" y="87452"/>
                  </a:lnTo>
                  <a:lnTo>
                    <a:pt x="1379242" y="93262"/>
                  </a:lnTo>
                  <a:lnTo>
                    <a:pt x="1387210" y="96309"/>
                  </a:lnTo>
                  <a:lnTo>
                    <a:pt x="1396057" y="96056"/>
                  </a:lnTo>
                  <a:lnTo>
                    <a:pt x="1404093" y="92407"/>
                  </a:lnTo>
                  <a:lnTo>
                    <a:pt x="1409904" y="86175"/>
                  </a:lnTo>
                  <a:lnTo>
                    <a:pt x="1412954" y="78220"/>
                  </a:lnTo>
                  <a:lnTo>
                    <a:pt x="1412740" y="70595"/>
                  </a:lnTo>
                  <a:lnTo>
                    <a:pt x="1412707" y="69397"/>
                  </a:lnTo>
                  <a:lnTo>
                    <a:pt x="1409057" y="61362"/>
                  </a:lnTo>
                  <a:lnTo>
                    <a:pt x="1402826" y="55551"/>
                  </a:lnTo>
                  <a:lnTo>
                    <a:pt x="1394871" y="52502"/>
                  </a:lnTo>
                  <a:close/>
                </a:path>
                <a:path w="11962130" h="7343775">
                  <a:moveTo>
                    <a:pt x="1473964" y="33484"/>
                  </a:moveTo>
                  <a:lnTo>
                    <a:pt x="1465755" y="36724"/>
                  </a:lnTo>
                  <a:lnTo>
                    <a:pt x="1459637" y="42655"/>
                  </a:lnTo>
                  <a:lnTo>
                    <a:pt x="1456191" y="50446"/>
                  </a:lnTo>
                  <a:lnTo>
                    <a:pt x="1455992" y="59269"/>
                  </a:lnTo>
                  <a:lnTo>
                    <a:pt x="1459233" y="67479"/>
                  </a:lnTo>
                  <a:lnTo>
                    <a:pt x="1465168" y="73595"/>
                  </a:lnTo>
                  <a:lnTo>
                    <a:pt x="1472973" y="77040"/>
                  </a:lnTo>
                  <a:lnTo>
                    <a:pt x="1481822" y="77233"/>
                  </a:lnTo>
                  <a:lnTo>
                    <a:pt x="1490030" y="73993"/>
                  </a:lnTo>
                  <a:lnTo>
                    <a:pt x="1496148" y="68063"/>
                  </a:lnTo>
                  <a:lnTo>
                    <a:pt x="1499595" y="60271"/>
                  </a:lnTo>
                  <a:lnTo>
                    <a:pt x="1499793" y="51448"/>
                  </a:lnTo>
                  <a:lnTo>
                    <a:pt x="1496553" y="43239"/>
                  </a:lnTo>
                  <a:lnTo>
                    <a:pt x="1490623" y="37121"/>
                  </a:lnTo>
                  <a:lnTo>
                    <a:pt x="1482831" y="33674"/>
                  </a:lnTo>
                  <a:lnTo>
                    <a:pt x="1473964" y="33484"/>
                  </a:lnTo>
                  <a:close/>
                </a:path>
                <a:path w="11962130" h="7343775">
                  <a:moveTo>
                    <a:pt x="1562769" y="18591"/>
                  </a:moveTo>
                  <a:lnTo>
                    <a:pt x="1554407" y="21414"/>
                  </a:lnTo>
                  <a:lnTo>
                    <a:pt x="1547999" y="27029"/>
                  </a:lnTo>
                  <a:lnTo>
                    <a:pt x="1544164" y="34638"/>
                  </a:lnTo>
                  <a:lnTo>
                    <a:pt x="1543522" y="43440"/>
                  </a:lnTo>
                  <a:lnTo>
                    <a:pt x="1546345" y="51802"/>
                  </a:lnTo>
                  <a:lnTo>
                    <a:pt x="1551964" y="58209"/>
                  </a:lnTo>
                  <a:lnTo>
                    <a:pt x="1559586" y="62042"/>
                  </a:lnTo>
                  <a:lnTo>
                    <a:pt x="1568413" y="62682"/>
                  </a:lnTo>
                  <a:lnTo>
                    <a:pt x="1576775" y="59860"/>
                  </a:lnTo>
                  <a:lnTo>
                    <a:pt x="1583183" y="54245"/>
                  </a:lnTo>
                  <a:lnTo>
                    <a:pt x="1587018" y="46636"/>
                  </a:lnTo>
                  <a:lnTo>
                    <a:pt x="1587661" y="37834"/>
                  </a:lnTo>
                  <a:lnTo>
                    <a:pt x="1584839" y="29472"/>
                  </a:lnTo>
                  <a:lnTo>
                    <a:pt x="1579224" y="23064"/>
                  </a:lnTo>
                  <a:lnTo>
                    <a:pt x="1571615" y="19229"/>
                  </a:lnTo>
                  <a:lnTo>
                    <a:pt x="1562769" y="18591"/>
                  </a:lnTo>
                  <a:close/>
                </a:path>
                <a:path w="11962130" h="7343775">
                  <a:moveTo>
                    <a:pt x="1651904" y="7912"/>
                  </a:moveTo>
                  <a:lnTo>
                    <a:pt x="1643441" y="10417"/>
                  </a:lnTo>
                  <a:lnTo>
                    <a:pt x="1636827" y="15786"/>
                  </a:lnTo>
                  <a:lnTo>
                    <a:pt x="1632708" y="23245"/>
                  </a:lnTo>
                  <a:lnTo>
                    <a:pt x="1631734" y="32016"/>
                  </a:lnTo>
                  <a:lnTo>
                    <a:pt x="1634239" y="40479"/>
                  </a:lnTo>
                  <a:lnTo>
                    <a:pt x="1639614" y="47093"/>
                  </a:lnTo>
                  <a:lnTo>
                    <a:pt x="1647085" y="51212"/>
                  </a:lnTo>
                  <a:lnTo>
                    <a:pt x="1655883" y="52184"/>
                  </a:lnTo>
                  <a:lnTo>
                    <a:pt x="1664345" y="49678"/>
                  </a:lnTo>
                  <a:lnTo>
                    <a:pt x="1670960" y="44309"/>
                  </a:lnTo>
                  <a:lnTo>
                    <a:pt x="1675079" y="36850"/>
                  </a:lnTo>
                  <a:lnTo>
                    <a:pt x="1676053" y="28078"/>
                  </a:lnTo>
                  <a:lnTo>
                    <a:pt x="1673548" y="19616"/>
                  </a:lnTo>
                  <a:lnTo>
                    <a:pt x="1668178" y="13001"/>
                  </a:lnTo>
                  <a:lnTo>
                    <a:pt x="1660720" y="8882"/>
                  </a:lnTo>
                  <a:lnTo>
                    <a:pt x="1651904" y="7912"/>
                  </a:lnTo>
                  <a:close/>
                </a:path>
                <a:path w="11962130" h="7343775">
                  <a:moveTo>
                    <a:pt x="1741755" y="1830"/>
                  </a:moveTo>
                  <a:lnTo>
                    <a:pt x="1733177" y="3904"/>
                  </a:lnTo>
                  <a:lnTo>
                    <a:pt x="1726298" y="8932"/>
                  </a:lnTo>
                  <a:lnTo>
                    <a:pt x="1721807" y="16173"/>
                  </a:lnTo>
                  <a:lnTo>
                    <a:pt x="1720391" y="24884"/>
                  </a:lnTo>
                  <a:lnTo>
                    <a:pt x="1722466" y="33462"/>
                  </a:lnTo>
                  <a:lnTo>
                    <a:pt x="1727498" y="40341"/>
                  </a:lnTo>
                  <a:lnTo>
                    <a:pt x="1734752" y="44831"/>
                  </a:lnTo>
                  <a:lnTo>
                    <a:pt x="1743489" y="46247"/>
                  </a:lnTo>
                  <a:lnTo>
                    <a:pt x="1752067" y="44173"/>
                  </a:lnTo>
                  <a:lnTo>
                    <a:pt x="1758945" y="39144"/>
                  </a:lnTo>
                  <a:lnTo>
                    <a:pt x="1763436" y="31904"/>
                  </a:lnTo>
                  <a:lnTo>
                    <a:pt x="1764852" y="23192"/>
                  </a:lnTo>
                  <a:lnTo>
                    <a:pt x="1762779" y="14614"/>
                  </a:lnTo>
                  <a:lnTo>
                    <a:pt x="1757751" y="7736"/>
                  </a:lnTo>
                  <a:lnTo>
                    <a:pt x="1750510" y="3245"/>
                  </a:lnTo>
                  <a:lnTo>
                    <a:pt x="1741755" y="1830"/>
                  </a:lnTo>
                  <a:close/>
                </a:path>
                <a:path w="11962130" h="7343775">
                  <a:moveTo>
                    <a:pt x="1831517" y="0"/>
                  </a:moveTo>
                  <a:lnTo>
                    <a:pt x="1822866" y="1746"/>
                  </a:lnTo>
                  <a:lnTo>
                    <a:pt x="1815802" y="6509"/>
                  </a:lnTo>
                  <a:lnTo>
                    <a:pt x="1811039" y="13574"/>
                  </a:lnTo>
                  <a:lnTo>
                    <a:pt x="1809292" y="22225"/>
                  </a:lnTo>
                  <a:lnTo>
                    <a:pt x="1811040" y="30875"/>
                  </a:lnTo>
                  <a:lnTo>
                    <a:pt x="1815807" y="37940"/>
                  </a:lnTo>
                  <a:lnTo>
                    <a:pt x="1822885" y="42703"/>
                  </a:lnTo>
                  <a:lnTo>
                    <a:pt x="1831562" y="44450"/>
                  </a:lnTo>
                  <a:lnTo>
                    <a:pt x="1840213" y="42703"/>
                  </a:lnTo>
                  <a:lnTo>
                    <a:pt x="1847277" y="37940"/>
                  </a:lnTo>
                  <a:lnTo>
                    <a:pt x="1852040" y="30875"/>
                  </a:lnTo>
                  <a:lnTo>
                    <a:pt x="1853787" y="22225"/>
                  </a:lnTo>
                  <a:lnTo>
                    <a:pt x="1852040" y="13574"/>
                  </a:lnTo>
                  <a:lnTo>
                    <a:pt x="1847277" y="6509"/>
                  </a:lnTo>
                  <a:lnTo>
                    <a:pt x="1840213" y="1746"/>
                  </a:lnTo>
                  <a:lnTo>
                    <a:pt x="1831517" y="0"/>
                  </a:lnTo>
                  <a:close/>
                </a:path>
                <a:path w="11962130" h="7343775">
                  <a:moveTo>
                    <a:pt x="1920462" y="0"/>
                  </a:moveTo>
                  <a:lnTo>
                    <a:pt x="1911811" y="1746"/>
                  </a:lnTo>
                  <a:lnTo>
                    <a:pt x="1904746" y="6509"/>
                  </a:lnTo>
                  <a:lnTo>
                    <a:pt x="1899983" y="13574"/>
                  </a:lnTo>
                  <a:lnTo>
                    <a:pt x="1898237" y="22225"/>
                  </a:lnTo>
                  <a:lnTo>
                    <a:pt x="1899984" y="30875"/>
                  </a:lnTo>
                  <a:lnTo>
                    <a:pt x="1904752" y="37940"/>
                  </a:lnTo>
                  <a:lnTo>
                    <a:pt x="1911830" y="42703"/>
                  </a:lnTo>
                  <a:lnTo>
                    <a:pt x="1920506" y="44450"/>
                  </a:lnTo>
                  <a:lnTo>
                    <a:pt x="1929157" y="42703"/>
                  </a:lnTo>
                  <a:lnTo>
                    <a:pt x="1936222" y="37940"/>
                  </a:lnTo>
                  <a:lnTo>
                    <a:pt x="1940985" y="30875"/>
                  </a:lnTo>
                  <a:lnTo>
                    <a:pt x="1942731" y="22225"/>
                  </a:lnTo>
                  <a:lnTo>
                    <a:pt x="1940985" y="13574"/>
                  </a:lnTo>
                  <a:lnTo>
                    <a:pt x="1936222" y="6509"/>
                  </a:lnTo>
                  <a:lnTo>
                    <a:pt x="1929157" y="1746"/>
                  </a:lnTo>
                  <a:lnTo>
                    <a:pt x="1920462" y="0"/>
                  </a:lnTo>
                  <a:close/>
                </a:path>
                <a:path w="11962130" h="7343775">
                  <a:moveTo>
                    <a:pt x="2009406" y="0"/>
                  </a:moveTo>
                  <a:lnTo>
                    <a:pt x="2000755" y="1746"/>
                  </a:lnTo>
                  <a:lnTo>
                    <a:pt x="1993691" y="6509"/>
                  </a:lnTo>
                  <a:lnTo>
                    <a:pt x="1988928" y="13574"/>
                  </a:lnTo>
                  <a:lnTo>
                    <a:pt x="1987181" y="22225"/>
                  </a:lnTo>
                  <a:lnTo>
                    <a:pt x="1988928" y="30875"/>
                  </a:lnTo>
                  <a:lnTo>
                    <a:pt x="1993696" y="37940"/>
                  </a:lnTo>
                  <a:lnTo>
                    <a:pt x="2000774" y="42703"/>
                  </a:lnTo>
                  <a:lnTo>
                    <a:pt x="2009451" y="44450"/>
                  </a:lnTo>
                  <a:lnTo>
                    <a:pt x="2018102" y="42703"/>
                  </a:lnTo>
                  <a:lnTo>
                    <a:pt x="2025166" y="37940"/>
                  </a:lnTo>
                  <a:lnTo>
                    <a:pt x="2029929" y="30875"/>
                  </a:lnTo>
                  <a:lnTo>
                    <a:pt x="2031676" y="22225"/>
                  </a:lnTo>
                  <a:lnTo>
                    <a:pt x="2029929" y="13574"/>
                  </a:lnTo>
                  <a:lnTo>
                    <a:pt x="2025166" y="6509"/>
                  </a:lnTo>
                  <a:lnTo>
                    <a:pt x="2018102" y="1746"/>
                  </a:lnTo>
                  <a:lnTo>
                    <a:pt x="2009406" y="0"/>
                  </a:lnTo>
                  <a:close/>
                </a:path>
                <a:path w="11962130" h="7343775">
                  <a:moveTo>
                    <a:pt x="2098351" y="0"/>
                  </a:moveTo>
                  <a:lnTo>
                    <a:pt x="2089700" y="1746"/>
                  </a:lnTo>
                  <a:lnTo>
                    <a:pt x="2082635" y="6509"/>
                  </a:lnTo>
                  <a:lnTo>
                    <a:pt x="2077872" y="13574"/>
                  </a:lnTo>
                  <a:lnTo>
                    <a:pt x="2076126" y="22225"/>
                  </a:lnTo>
                  <a:lnTo>
                    <a:pt x="2077873" y="30875"/>
                  </a:lnTo>
                  <a:lnTo>
                    <a:pt x="2082641" y="37940"/>
                  </a:lnTo>
                  <a:lnTo>
                    <a:pt x="2089718" y="42703"/>
                  </a:lnTo>
                  <a:lnTo>
                    <a:pt x="2098395" y="44450"/>
                  </a:lnTo>
                  <a:lnTo>
                    <a:pt x="2107046" y="42703"/>
                  </a:lnTo>
                  <a:lnTo>
                    <a:pt x="2114111" y="37940"/>
                  </a:lnTo>
                  <a:lnTo>
                    <a:pt x="2118874" y="30875"/>
                  </a:lnTo>
                  <a:lnTo>
                    <a:pt x="2120620" y="22225"/>
                  </a:lnTo>
                  <a:lnTo>
                    <a:pt x="2118874" y="13574"/>
                  </a:lnTo>
                  <a:lnTo>
                    <a:pt x="2114111" y="6509"/>
                  </a:lnTo>
                  <a:lnTo>
                    <a:pt x="2107046" y="1746"/>
                  </a:lnTo>
                  <a:lnTo>
                    <a:pt x="2098351" y="0"/>
                  </a:lnTo>
                  <a:close/>
                </a:path>
                <a:path w="11962130" h="7343775">
                  <a:moveTo>
                    <a:pt x="2187295" y="0"/>
                  </a:moveTo>
                  <a:lnTo>
                    <a:pt x="2178644" y="1746"/>
                  </a:lnTo>
                  <a:lnTo>
                    <a:pt x="2171580" y="6509"/>
                  </a:lnTo>
                  <a:lnTo>
                    <a:pt x="2166817" y="13574"/>
                  </a:lnTo>
                  <a:lnTo>
                    <a:pt x="2165070" y="22225"/>
                  </a:lnTo>
                  <a:lnTo>
                    <a:pt x="2166817" y="30875"/>
                  </a:lnTo>
                  <a:lnTo>
                    <a:pt x="2171585" y="37940"/>
                  </a:lnTo>
                  <a:lnTo>
                    <a:pt x="2178663" y="42703"/>
                  </a:lnTo>
                  <a:lnTo>
                    <a:pt x="2187340" y="44450"/>
                  </a:lnTo>
                  <a:lnTo>
                    <a:pt x="2195991" y="42703"/>
                  </a:lnTo>
                  <a:lnTo>
                    <a:pt x="2203055" y="37940"/>
                  </a:lnTo>
                  <a:lnTo>
                    <a:pt x="2207818" y="30875"/>
                  </a:lnTo>
                  <a:lnTo>
                    <a:pt x="2209565" y="22225"/>
                  </a:lnTo>
                  <a:lnTo>
                    <a:pt x="2207818" y="13574"/>
                  </a:lnTo>
                  <a:lnTo>
                    <a:pt x="2203055" y="6509"/>
                  </a:lnTo>
                  <a:lnTo>
                    <a:pt x="2195991" y="1746"/>
                  </a:lnTo>
                  <a:lnTo>
                    <a:pt x="2187295" y="0"/>
                  </a:lnTo>
                  <a:close/>
                </a:path>
                <a:path w="11962130" h="7343775">
                  <a:moveTo>
                    <a:pt x="2276240" y="0"/>
                  </a:moveTo>
                  <a:lnTo>
                    <a:pt x="2267589" y="1746"/>
                  </a:lnTo>
                  <a:lnTo>
                    <a:pt x="2260524" y="6509"/>
                  </a:lnTo>
                  <a:lnTo>
                    <a:pt x="2255761" y="13574"/>
                  </a:lnTo>
                  <a:lnTo>
                    <a:pt x="2254015" y="22225"/>
                  </a:lnTo>
                  <a:lnTo>
                    <a:pt x="2255762" y="30875"/>
                  </a:lnTo>
                  <a:lnTo>
                    <a:pt x="2260530" y="37940"/>
                  </a:lnTo>
                  <a:lnTo>
                    <a:pt x="2267607" y="42703"/>
                  </a:lnTo>
                  <a:lnTo>
                    <a:pt x="2276284" y="44450"/>
                  </a:lnTo>
                  <a:lnTo>
                    <a:pt x="2284935" y="42703"/>
                  </a:lnTo>
                  <a:lnTo>
                    <a:pt x="2291999" y="37940"/>
                  </a:lnTo>
                  <a:lnTo>
                    <a:pt x="2296762" y="30875"/>
                  </a:lnTo>
                  <a:lnTo>
                    <a:pt x="2298509" y="22225"/>
                  </a:lnTo>
                  <a:lnTo>
                    <a:pt x="2296762" y="13574"/>
                  </a:lnTo>
                  <a:lnTo>
                    <a:pt x="2291999" y="6509"/>
                  </a:lnTo>
                  <a:lnTo>
                    <a:pt x="2284935" y="1746"/>
                  </a:lnTo>
                  <a:lnTo>
                    <a:pt x="2276240" y="0"/>
                  </a:lnTo>
                  <a:close/>
                </a:path>
                <a:path w="11962130" h="7343775">
                  <a:moveTo>
                    <a:pt x="2365184" y="0"/>
                  </a:moveTo>
                  <a:lnTo>
                    <a:pt x="2356533" y="1746"/>
                  </a:lnTo>
                  <a:lnTo>
                    <a:pt x="2349469" y="6509"/>
                  </a:lnTo>
                  <a:lnTo>
                    <a:pt x="2344706" y="13574"/>
                  </a:lnTo>
                  <a:lnTo>
                    <a:pt x="2342959" y="22225"/>
                  </a:lnTo>
                  <a:lnTo>
                    <a:pt x="2344706" y="30875"/>
                  </a:lnTo>
                  <a:lnTo>
                    <a:pt x="2349474" y="37940"/>
                  </a:lnTo>
                  <a:lnTo>
                    <a:pt x="2356552" y="42703"/>
                  </a:lnTo>
                  <a:lnTo>
                    <a:pt x="2365228" y="44450"/>
                  </a:lnTo>
                  <a:lnTo>
                    <a:pt x="2373879" y="42703"/>
                  </a:lnTo>
                  <a:lnTo>
                    <a:pt x="2380944" y="37940"/>
                  </a:lnTo>
                  <a:lnTo>
                    <a:pt x="2385707" y="30875"/>
                  </a:lnTo>
                  <a:lnTo>
                    <a:pt x="2387453" y="22225"/>
                  </a:lnTo>
                  <a:lnTo>
                    <a:pt x="2385707" y="13574"/>
                  </a:lnTo>
                  <a:lnTo>
                    <a:pt x="2380944" y="6509"/>
                  </a:lnTo>
                  <a:lnTo>
                    <a:pt x="2373879" y="1746"/>
                  </a:lnTo>
                  <a:lnTo>
                    <a:pt x="2365184" y="0"/>
                  </a:lnTo>
                  <a:close/>
                </a:path>
                <a:path w="11962130" h="7343775">
                  <a:moveTo>
                    <a:pt x="2454128" y="0"/>
                  </a:moveTo>
                  <a:lnTo>
                    <a:pt x="2445477" y="1746"/>
                  </a:lnTo>
                  <a:lnTo>
                    <a:pt x="2438413" y="6509"/>
                  </a:lnTo>
                  <a:lnTo>
                    <a:pt x="2433650" y="13574"/>
                  </a:lnTo>
                  <a:lnTo>
                    <a:pt x="2431903" y="22225"/>
                  </a:lnTo>
                  <a:lnTo>
                    <a:pt x="2433651" y="30875"/>
                  </a:lnTo>
                  <a:lnTo>
                    <a:pt x="2438419" y="37940"/>
                  </a:lnTo>
                  <a:lnTo>
                    <a:pt x="2445496" y="42703"/>
                  </a:lnTo>
                  <a:lnTo>
                    <a:pt x="2454173" y="44450"/>
                  </a:lnTo>
                  <a:lnTo>
                    <a:pt x="2462824" y="42703"/>
                  </a:lnTo>
                  <a:lnTo>
                    <a:pt x="2469888" y="37940"/>
                  </a:lnTo>
                  <a:lnTo>
                    <a:pt x="2474651" y="30875"/>
                  </a:lnTo>
                  <a:lnTo>
                    <a:pt x="2476398" y="22225"/>
                  </a:lnTo>
                  <a:lnTo>
                    <a:pt x="2474651" y="13574"/>
                  </a:lnTo>
                  <a:lnTo>
                    <a:pt x="2469888" y="6509"/>
                  </a:lnTo>
                  <a:lnTo>
                    <a:pt x="2462824" y="1746"/>
                  </a:lnTo>
                  <a:lnTo>
                    <a:pt x="2454128" y="0"/>
                  </a:lnTo>
                  <a:close/>
                </a:path>
                <a:path w="11962130" h="7343775">
                  <a:moveTo>
                    <a:pt x="2543073" y="0"/>
                  </a:moveTo>
                  <a:lnTo>
                    <a:pt x="2534422" y="1746"/>
                  </a:lnTo>
                  <a:lnTo>
                    <a:pt x="2527357" y="6509"/>
                  </a:lnTo>
                  <a:lnTo>
                    <a:pt x="2522594" y="13574"/>
                  </a:lnTo>
                  <a:lnTo>
                    <a:pt x="2520848" y="22225"/>
                  </a:lnTo>
                  <a:lnTo>
                    <a:pt x="2522595" y="30875"/>
                  </a:lnTo>
                  <a:lnTo>
                    <a:pt x="2527363" y="37940"/>
                  </a:lnTo>
                  <a:lnTo>
                    <a:pt x="2534441" y="42703"/>
                  </a:lnTo>
                  <a:lnTo>
                    <a:pt x="2543117" y="44450"/>
                  </a:lnTo>
                  <a:lnTo>
                    <a:pt x="2551768" y="42703"/>
                  </a:lnTo>
                  <a:lnTo>
                    <a:pt x="2558833" y="37940"/>
                  </a:lnTo>
                  <a:lnTo>
                    <a:pt x="2563596" y="30875"/>
                  </a:lnTo>
                  <a:lnTo>
                    <a:pt x="2565342" y="22225"/>
                  </a:lnTo>
                  <a:lnTo>
                    <a:pt x="2563596" y="13574"/>
                  </a:lnTo>
                  <a:lnTo>
                    <a:pt x="2558833" y="6509"/>
                  </a:lnTo>
                  <a:lnTo>
                    <a:pt x="2551768" y="1746"/>
                  </a:lnTo>
                  <a:lnTo>
                    <a:pt x="2543073" y="0"/>
                  </a:lnTo>
                  <a:close/>
                </a:path>
                <a:path w="11962130" h="7343775">
                  <a:moveTo>
                    <a:pt x="2632017" y="0"/>
                  </a:moveTo>
                  <a:lnTo>
                    <a:pt x="2623366" y="1746"/>
                  </a:lnTo>
                  <a:lnTo>
                    <a:pt x="2616302" y="6509"/>
                  </a:lnTo>
                  <a:lnTo>
                    <a:pt x="2611539" y="13574"/>
                  </a:lnTo>
                  <a:lnTo>
                    <a:pt x="2609792" y="22225"/>
                  </a:lnTo>
                  <a:lnTo>
                    <a:pt x="2611540" y="30875"/>
                  </a:lnTo>
                  <a:lnTo>
                    <a:pt x="2616307" y="37940"/>
                  </a:lnTo>
                  <a:lnTo>
                    <a:pt x="2623385" y="42703"/>
                  </a:lnTo>
                  <a:lnTo>
                    <a:pt x="2632062" y="44450"/>
                  </a:lnTo>
                  <a:lnTo>
                    <a:pt x="2640713" y="42703"/>
                  </a:lnTo>
                  <a:lnTo>
                    <a:pt x="2647777" y="37940"/>
                  </a:lnTo>
                  <a:lnTo>
                    <a:pt x="2652540" y="30875"/>
                  </a:lnTo>
                  <a:lnTo>
                    <a:pt x="2654287" y="22225"/>
                  </a:lnTo>
                  <a:lnTo>
                    <a:pt x="2652540" y="13574"/>
                  </a:lnTo>
                  <a:lnTo>
                    <a:pt x="2647777" y="6509"/>
                  </a:lnTo>
                  <a:lnTo>
                    <a:pt x="2640713" y="1746"/>
                  </a:lnTo>
                  <a:lnTo>
                    <a:pt x="2632017" y="0"/>
                  </a:lnTo>
                  <a:close/>
                </a:path>
                <a:path w="11962130" h="7343775">
                  <a:moveTo>
                    <a:pt x="2720962" y="0"/>
                  </a:moveTo>
                  <a:lnTo>
                    <a:pt x="2712311" y="1746"/>
                  </a:lnTo>
                  <a:lnTo>
                    <a:pt x="2705246" y="6509"/>
                  </a:lnTo>
                  <a:lnTo>
                    <a:pt x="2700483" y="13574"/>
                  </a:lnTo>
                  <a:lnTo>
                    <a:pt x="2698737" y="22225"/>
                  </a:lnTo>
                  <a:lnTo>
                    <a:pt x="2700484" y="30875"/>
                  </a:lnTo>
                  <a:lnTo>
                    <a:pt x="2705252" y="37940"/>
                  </a:lnTo>
                  <a:lnTo>
                    <a:pt x="2712330" y="42703"/>
                  </a:lnTo>
                  <a:lnTo>
                    <a:pt x="2721006" y="44450"/>
                  </a:lnTo>
                  <a:lnTo>
                    <a:pt x="2729657" y="42703"/>
                  </a:lnTo>
                  <a:lnTo>
                    <a:pt x="2736722" y="37940"/>
                  </a:lnTo>
                  <a:lnTo>
                    <a:pt x="2741485" y="30875"/>
                  </a:lnTo>
                  <a:lnTo>
                    <a:pt x="2743231" y="22225"/>
                  </a:lnTo>
                  <a:lnTo>
                    <a:pt x="2741485" y="13574"/>
                  </a:lnTo>
                  <a:lnTo>
                    <a:pt x="2736722" y="6509"/>
                  </a:lnTo>
                  <a:lnTo>
                    <a:pt x="2729657" y="1746"/>
                  </a:lnTo>
                  <a:lnTo>
                    <a:pt x="2720962" y="0"/>
                  </a:lnTo>
                  <a:close/>
                </a:path>
                <a:path w="11962130" h="7343775">
                  <a:moveTo>
                    <a:pt x="2809906" y="0"/>
                  </a:moveTo>
                  <a:lnTo>
                    <a:pt x="2801255" y="1746"/>
                  </a:lnTo>
                  <a:lnTo>
                    <a:pt x="2794191" y="6509"/>
                  </a:lnTo>
                  <a:lnTo>
                    <a:pt x="2789428" y="13574"/>
                  </a:lnTo>
                  <a:lnTo>
                    <a:pt x="2787681" y="22225"/>
                  </a:lnTo>
                  <a:lnTo>
                    <a:pt x="2789428" y="30875"/>
                  </a:lnTo>
                  <a:lnTo>
                    <a:pt x="2794196" y="37940"/>
                  </a:lnTo>
                  <a:lnTo>
                    <a:pt x="2801274" y="42703"/>
                  </a:lnTo>
                  <a:lnTo>
                    <a:pt x="2809951" y="44450"/>
                  </a:lnTo>
                  <a:lnTo>
                    <a:pt x="2818602" y="42703"/>
                  </a:lnTo>
                  <a:lnTo>
                    <a:pt x="2825666" y="37940"/>
                  </a:lnTo>
                  <a:lnTo>
                    <a:pt x="2830429" y="30875"/>
                  </a:lnTo>
                  <a:lnTo>
                    <a:pt x="2832176" y="22225"/>
                  </a:lnTo>
                  <a:lnTo>
                    <a:pt x="2830429" y="13574"/>
                  </a:lnTo>
                  <a:lnTo>
                    <a:pt x="2825666" y="6509"/>
                  </a:lnTo>
                  <a:lnTo>
                    <a:pt x="2818602" y="1746"/>
                  </a:lnTo>
                  <a:lnTo>
                    <a:pt x="2809906" y="0"/>
                  </a:lnTo>
                  <a:close/>
                </a:path>
                <a:path w="11962130" h="7343775">
                  <a:moveTo>
                    <a:pt x="2898851" y="0"/>
                  </a:moveTo>
                  <a:lnTo>
                    <a:pt x="2890200" y="1746"/>
                  </a:lnTo>
                  <a:lnTo>
                    <a:pt x="2883135" y="6509"/>
                  </a:lnTo>
                  <a:lnTo>
                    <a:pt x="2878372" y="13574"/>
                  </a:lnTo>
                  <a:lnTo>
                    <a:pt x="2876626" y="22225"/>
                  </a:lnTo>
                  <a:lnTo>
                    <a:pt x="2878373" y="30875"/>
                  </a:lnTo>
                  <a:lnTo>
                    <a:pt x="2883141" y="37940"/>
                  </a:lnTo>
                  <a:lnTo>
                    <a:pt x="2890218" y="42703"/>
                  </a:lnTo>
                  <a:lnTo>
                    <a:pt x="2898895" y="44450"/>
                  </a:lnTo>
                  <a:lnTo>
                    <a:pt x="2907546" y="42703"/>
                  </a:lnTo>
                  <a:lnTo>
                    <a:pt x="2914611" y="37940"/>
                  </a:lnTo>
                  <a:lnTo>
                    <a:pt x="2919374" y="30875"/>
                  </a:lnTo>
                  <a:lnTo>
                    <a:pt x="2921120" y="22225"/>
                  </a:lnTo>
                  <a:lnTo>
                    <a:pt x="2919374" y="13574"/>
                  </a:lnTo>
                  <a:lnTo>
                    <a:pt x="2914611" y="6509"/>
                  </a:lnTo>
                  <a:lnTo>
                    <a:pt x="2907546" y="1746"/>
                  </a:lnTo>
                  <a:lnTo>
                    <a:pt x="2898851" y="0"/>
                  </a:lnTo>
                  <a:close/>
                </a:path>
                <a:path w="11962130" h="7343775">
                  <a:moveTo>
                    <a:pt x="2987795" y="0"/>
                  </a:moveTo>
                  <a:lnTo>
                    <a:pt x="2979144" y="1746"/>
                  </a:lnTo>
                  <a:lnTo>
                    <a:pt x="2972080" y="6509"/>
                  </a:lnTo>
                  <a:lnTo>
                    <a:pt x="2967317" y="13574"/>
                  </a:lnTo>
                  <a:lnTo>
                    <a:pt x="2965570" y="22225"/>
                  </a:lnTo>
                  <a:lnTo>
                    <a:pt x="2967317" y="30875"/>
                  </a:lnTo>
                  <a:lnTo>
                    <a:pt x="2972085" y="37940"/>
                  </a:lnTo>
                  <a:lnTo>
                    <a:pt x="2979163" y="42703"/>
                  </a:lnTo>
                  <a:lnTo>
                    <a:pt x="2987840" y="44450"/>
                  </a:lnTo>
                  <a:lnTo>
                    <a:pt x="2996491" y="42703"/>
                  </a:lnTo>
                  <a:lnTo>
                    <a:pt x="3003555" y="37940"/>
                  </a:lnTo>
                  <a:lnTo>
                    <a:pt x="3008318" y="30875"/>
                  </a:lnTo>
                  <a:lnTo>
                    <a:pt x="3010065" y="22225"/>
                  </a:lnTo>
                  <a:lnTo>
                    <a:pt x="3008318" y="13574"/>
                  </a:lnTo>
                  <a:lnTo>
                    <a:pt x="3003555" y="6509"/>
                  </a:lnTo>
                  <a:lnTo>
                    <a:pt x="2996491" y="1746"/>
                  </a:lnTo>
                  <a:lnTo>
                    <a:pt x="2987795" y="0"/>
                  </a:lnTo>
                  <a:close/>
                </a:path>
                <a:path w="11962130" h="7343775">
                  <a:moveTo>
                    <a:pt x="3076740" y="0"/>
                  </a:moveTo>
                  <a:lnTo>
                    <a:pt x="3068089" y="1746"/>
                  </a:lnTo>
                  <a:lnTo>
                    <a:pt x="3061024" y="6509"/>
                  </a:lnTo>
                  <a:lnTo>
                    <a:pt x="3056261" y="13574"/>
                  </a:lnTo>
                  <a:lnTo>
                    <a:pt x="3054515" y="22225"/>
                  </a:lnTo>
                  <a:lnTo>
                    <a:pt x="3056262" y="30875"/>
                  </a:lnTo>
                  <a:lnTo>
                    <a:pt x="3061030" y="37940"/>
                  </a:lnTo>
                  <a:lnTo>
                    <a:pt x="3068107" y="42703"/>
                  </a:lnTo>
                  <a:lnTo>
                    <a:pt x="3076784" y="44450"/>
                  </a:lnTo>
                  <a:lnTo>
                    <a:pt x="3085435" y="42703"/>
                  </a:lnTo>
                  <a:lnTo>
                    <a:pt x="3092500" y="37940"/>
                  </a:lnTo>
                  <a:lnTo>
                    <a:pt x="3097263" y="30875"/>
                  </a:lnTo>
                  <a:lnTo>
                    <a:pt x="3099009" y="22225"/>
                  </a:lnTo>
                  <a:lnTo>
                    <a:pt x="3097263" y="13574"/>
                  </a:lnTo>
                  <a:lnTo>
                    <a:pt x="3092500" y="6509"/>
                  </a:lnTo>
                  <a:lnTo>
                    <a:pt x="3085435" y="1746"/>
                  </a:lnTo>
                  <a:lnTo>
                    <a:pt x="3076740" y="0"/>
                  </a:lnTo>
                  <a:close/>
                </a:path>
                <a:path w="11962130" h="7343775">
                  <a:moveTo>
                    <a:pt x="3165684" y="0"/>
                  </a:moveTo>
                  <a:lnTo>
                    <a:pt x="3157033" y="1746"/>
                  </a:lnTo>
                  <a:lnTo>
                    <a:pt x="3149969" y="6509"/>
                  </a:lnTo>
                  <a:lnTo>
                    <a:pt x="3145206" y="13574"/>
                  </a:lnTo>
                  <a:lnTo>
                    <a:pt x="3143459" y="22225"/>
                  </a:lnTo>
                  <a:lnTo>
                    <a:pt x="3145206" y="30875"/>
                  </a:lnTo>
                  <a:lnTo>
                    <a:pt x="3149974" y="37940"/>
                  </a:lnTo>
                  <a:lnTo>
                    <a:pt x="3157052" y="42703"/>
                  </a:lnTo>
                  <a:lnTo>
                    <a:pt x="3165729" y="44450"/>
                  </a:lnTo>
                  <a:lnTo>
                    <a:pt x="3174379" y="42703"/>
                  </a:lnTo>
                  <a:lnTo>
                    <a:pt x="3181444" y="37940"/>
                  </a:lnTo>
                  <a:lnTo>
                    <a:pt x="3186207" y="30875"/>
                  </a:lnTo>
                  <a:lnTo>
                    <a:pt x="3187954" y="22225"/>
                  </a:lnTo>
                  <a:lnTo>
                    <a:pt x="3186207" y="13574"/>
                  </a:lnTo>
                  <a:lnTo>
                    <a:pt x="3181444" y="6509"/>
                  </a:lnTo>
                  <a:lnTo>
                    <a:pt x="3174379" y="1746"/>
                  </a:lnTo>
                  <a:lnTo>
                    <a:pt x="3165684" y="0"/>
                  </a:lnTo>
                  <a:close/>
                </a:path>
                <a:path w="11962130" h="7343775">
                  <a:moveTo>
                    <a:pt x="3254629" y="0"/>
                  </a:moveTo>
                  <a:lnTo>
                    <a:pt x="3245978" y="1746"/>
                  </a:lnTo>
                  <a:lnTo>
                    <a:pt x="3238913" y="6509"/>
                  </a:lnTo>
                  <a:lnTo>
                    <a:pt x="3234150" y="13574"/>
                  </a:lnTo>
                  <a:lnTo>
                    <a:pt x="3232404" y="22225"/>
                  </a:lnTo>
                  <a:lnTo>
                    <a:pt x="3234151" y="30875"/>
                  </a:lnTo>
                  <a:lnTo>
                    <a:pt x="3238919" y="37940"/>
                  </a:lnTo>
                  <a:lnTo>
                    <a:pt x="3245996" y="42703"/>
                  </a:lnTo>
                  <a:lnTo>
                    <a:pt x="3254673" y="44450"/>
                  </a:lnTo>
                  <a:lnTo>
                    <a:pt x="3263324" y="42703"/>
                  </a:lnTo>
                  <a:lnTo>
                    <a:pt x="3270388" y="37940"/>
                  </a:lnTo>
                  <a:lnTo>
                    <a:pt x="3275151" y="30875"/>
                  </a:lnTo>
                  <a:lnTo>
                    <a:pt x="3276898" y="22225"/>
                  </a:lnTo>
                  <a:lnTo>
                    <a:pt x="3275151" y="13574"/>
                  </a:lnTo>
                  <a:lnTo>
                    <a:pt x="3270388" y="6509"/>
                  </a:lnTo>
                  <a:lnTo>
                    <a:pt x="3263324" y="1746"/>
                  </a:lnTo>
                  <a:lnTo>
                    <a:pt x="3254629" y="0"/>
                  </a:lnTo>
                  <a:close/>
                </a:path>
                <a:path w="11962130" h="7343775">
                  <a:moveTo>
                    <a:pt x="3343573" y="0"/>
                  </a:moveTo>
                  <a:lnTo>
                    <a:pt x="3334922" y="1746"/>
                  </a:lnTo>
                  <a:lnTo>
                    <a:pt x="3327857" y="6509"/>
                  </a:lnTo>
                  <a:lnTo>
                    <a:pt x="3323094" y="13574"/>
                  </a:lnTo>
                  <a:lnTo>
                    <a:pt x="3321348" y="22225"/>
                  </a:lnTo>
                  <a:lnTo>
                    <a:pt x="3323095" y="30875"/>
                  </a:lnTo>
                  <a:lnTo>
                    <a:pt x="3327863" y="37940"/>
                  </a:lnTo>
                  <a:lnTo>
                    <a:pt x="3334941" y="42703"/>
                  </a:lnTo>
                  <a:lnTo>
                    <a:pt x="3343617" y="44450"/>
                  </a:lnTo>
                  <a:lnTo>
                    <a:pt x="3352268" y="42703"/>
                  </a:lnTo>
                  <a:lnTo>
                    <a:pt x="3359333" y="37940"/>
                  </a:lnTo>
                  <a:lnTo>
                    <a:pt x="3364096" y="30875"/>
                  </a:lnTo>
                  <a:lnTo>
                    <a:pt x="3365842" y="22225"/>
                  </a:lnTo>
                  <a:lnTo>
                    <a:pt x="3364096" y="13574"/>
                  </a:lnTo>
                  <a:lnTo>
                    <a:pt x="3359333" y="6509"/>
                  </a:lnTo>
                  <a:lnTo>
                    <a:pt x="3352268" y="1746"/>
                  </a:lnTo>
                  <a:lnTo>
                    <a:pt x="3343573" y="0"/>
                  </a:lnTo>
                  <a:close/>
                </a:path>
                <a:path w="11962130" h="7343775">
                  <a:moveTo>
                    <a:pt x="3432517" y="0"/>
                  </a:moveTo>
                  <a:lnTo>
                    <a:pt x="3423866" y="1746"/>
                  </a:lnTo>
                  <a:lnTo>
                    <a:pt x="3416802" y="6509"/>
                  </a:lnTo>
                  <a:lnTo>
                    <a:pt x="3412039" y="13574"/>
                  </a:lnTo>
                  <a:lnTo>
                    <a:pt x="3410292" y="22225"/>
                  </a:lnTo>
                  <a:lnTo>
                    <a:pt x="3412040" y="30875"/>
                  </a:lnTo>
                  <a:lnTo>
                    <a:pt x="3416807" y="37940"/>
                  </a:lnTo>
                  <a:lnTo>
                    <a:pt x="3423885" y="42703"/>
                  </a:lnTo>
                  <a:lnTo>
                    <a:pt x="3432562" y="44450"/>
                  </a:lnTo>
                  <a:lnTo>
                    <a:pt x="3441213" y="42703"/>
                  </a:lnTo>
                  <a:lnTo>
                    <a:pt x="3448277" y="37940"/>
                  </a:lnTo>
                  <a:lnTo>
                    <a:pt x="3453040" y="30875"/>
                  </a:lnTo>
                  <a:lnTo>
                    <a:pt x="3454787" y="22225"/>
                  </a:lnTo>
                  <a:lnTo>
                    <a:pt x="3453040" y="13574"/>
                  </a:lnTo>
                  <a:lnTo>
                    <a:pt x="3448277" y="6509"/>
                  </a:lnTo>
                  <a:lnTo>
                    <a:pt x="3441213" y="1746"/>
                  </a:lnTo>
                  <a:lnTo>
                    <a:pt x="3432517" y="0"/>
                  </a:lnTo>
                  <a:close/>
                </a:path>
                <a:path w="11962130" h="7343775">
                  <a:moveTo>
                    <a:pt x="3521462" y="0"/>
                  </a:moveTo>
                  <a:lnTo>
                    <a:pt x="3512811" y="1746"/>
                  </a:lnTo>
                  <a:lnTo>
                    <a:pt x="3505746" y="6509"/>
                  </a:lnTo>
                  <a:lnTo>
                    <a:pt x="3500983" y="13574"/>
                  </a:lnTo>
                  <a:lnTo>
                    <a:pt x="3499237" y="22225"/>
                  </a:lnTo>
                  <a:lnTo>
                    <a:pt x="3500984" y="30875"/>
                  </a:lnTo>
                  <a:lnTo>
                    <a:pt x="3505752" y="37940"/>
                  </a:lnTo>
                  <a:lnTo>
                    <a:pt x="3512830" y="42703"/>
                  </a:lnTo>
                  <a:lnTo>
                    <a:pt x="3521506" y="44450"/>
                  </a:lnTo>
                  <a:lnTo>
                    <a:pt x="3530157" y="42703"/>
                  </a:lnTo>
                  <a:lnTo>
                    <a:pt x="3537222" y="37940"/>
                  </a:lnTo>
                  <a:lnTo>
                    <a:pt x="3541985" y="30875"/>
                  </a:lnTo>
                  <a:lnTo>
                    <a:pt x="3543731" y="22225"/>
                  </a:lnTo>
                  <a:lnTo>
                    <a:pt x="3541985" y="13574"/>
                  </a:lnTo>
                  <a:lnTo>
                    <a:pt x="3537222" y="6509"/>
                  </a:lnTo>
                  <a:lnTo>
                    <a:pt x="3530157" y="1746"/>
                  </a:lnTo>
                  <a:lnTo>
                    <a:pt x="3521462" y="0"/>
                  </a:lnTo>
                  <a:close/>
                </a:path>
                <a:path w="11962130" h="7343775">
                  <a:moveTo>
                    <a:pt x="3610406" y="0"/>
                  </a:moveTo>
                  <a:lnTo>
                    <a:pt x="3601755" y="1746"/>
                  </a:lnTo>
                  <a:lnTo>
                    <a:pt x="3594691" y="6509"/>
                  </a:lnTo>
                  <a:lnTo>
                    <a:pt x="3589928" y="13574"/>
                  </a:lnTo>
                  <a:lnTo>
                    <a:pt x="3588181" y="22225"/>
                  </a:lnTo>
                  <a:lnTo>
                    <a:pt x="3589929" y="30875"/>
                  </a:lnTo>
                  <a:lnTo>
                    <a:pt x="3594696" y="37940"/>
                  </a:lnTo>
                  <a:lnTo>
                    <a:pt x="3601774" y="42703"/>
                  </a:lnTo>
                  <a:lnTo>
                    <a:pt x="3610451" y="44450"/>
                  </a:lnTo>
                  <a:lnTo>
                    <a:pt x="3619102" y="42703"/>
                  </a:lnTo>
                  <a:lnTo>
                    <a:pt x="3626166" y="37940"/>
                  </a:lnTo>
                  <a:lnTo>
                    <a:pt x="3630929" y="30875"/>
                  </a:lnTo>
                  <a:lnTo>
                    <a:pt x="3632676" y="22225"/>
                  </a:lnTo>
                  <a:lnTo>
                    <a:pt x="3630929" y="13574"/>
                  </a:lnTo>
                  <a:lnTo>
                    <a:pt x="3626166" y="6509"/>
                  </a:lnTo>
                  <a:lnTo>
                    <a:pt x="3619102" y="1746"/>
                  </a:lnTo>
                  <a:lnTo>
                    <a:pt x="3610406" y="0"/>
                  </a:lnTo>
                  <a:close/>
                </a:path>
                <a:path w="11962130" h="7343775">
                  <a:moveTo>
                    <a:pt x="3699351" y="0"/>
                  </a:moveTo>
                  <a:lnTo>
                    <a:pt x="3690700" y="1746"/>
                  </a:lnTo>
                  <a:lnTo>
                    <a:pt x="3683636" y="6509"/>
                  </a:lnTo>
                  <a:lnTo>
                    <a:pt x="3678872" y="13574"/>
                  </a:lnTo>
                  <a:lnTo>
                    <a:pt x="3677126" y="22225"/>
                  </a:lnTo>
                  <a:lnTo>
                    <a:pt x="3678873" y="30875"/>
                  </a:lnTo>
                  <a:lnTo>
                    <a:pt x="3683641" y="37940"/>
                  </a:lnTo>
                  <a:lnTo>
                    <a:pt x="3690720" y="42703"/>
                  </a:lnTo>
                  <a:lnTo>
                    <a:pt x="3699396" y="44450"/>
                  </a:lnTo>
                  <a:lnTo>
                    <a:pt x="3708047" y="42703"/>
                  </a:lnTo>
                  <a:lnTo>
                    <a:pt x="3715111" y="37940"/>
                  </a:lnTo>
                  <a:lnTo>
                    <a:pt x="3719875" y="30875"/>
                  </a:lnTo>
                  <a:lnTo>
                    <a:pt x="3721621" y="22225"/>
                  </a:lnTo>
                  <a:lnTo>
                    <a:pt x="3719875" y="13574"/>
                  </a:lnTo>
                  <a:lnTo>
                    <a:pt x="3715111" y="6509"/>
                  </a:lnTo>
                  <a:lnTo>
                    <a:pt x="3708047" y="1746"/>
                  </a:lnTo>
                  <a:lnTo>
                    <a:pt x="3699351" y="0"/>
                  </a:lnTo>
                  <a:close/>
                </a:path>
                <a:path w="11962130" h="7343775">
                  <a:moveTo>
                    <a:pt x="3788296" y="0"/>
                  </a:moveTo>
                  <a:lnTo>
                    <a:pt x="3779645" y="1746"/>
                  </a:lnTo>
                  <a:lnTo>
                    <a:pt x="3772581" y="6509"/>
                  </a:lnTo>
                  <a:lnTo>
                    <a:pt x="3767818" y="13574"/>
                  </a:lnTo>
                  <a:lnTo>
                    <a:pt x="3766071" y="22225"/>
                  </a:lnTo>
                  <a:lnTo>
                    <a:pt x="3767819" y="30875"/>
                  </a:lnTo>
                  <a:lnTo>
                    <a:pt x="3772587" y="37940"/>
                  </a:lnTo>
                  <a:lnTo>
                    <a:pt x="3779664" y="42703"/>
                  </a:lnTo>
                  <a:lnTo>
                    <a:pt x="3788341" y="44450"/>
                  </a:lnTo>
                  <a:lnTo>
                    <a:pt x="3796992" y="42703"/>
                  </a:lnTo>
                  <a:lnTo>
                    <a:pt x="3804056" y="37940"/>
                  </a:lnTo>
                  <a:lnTo>
                    <a:pt x="3808819" y="30875"/>
                  </a:lnTo>
                  <a:lnTo>
                    <a:pt x="3810566" y="22225"/>
                  </a:lnTo>
                  <a:lnTo>
                    <a:pt x="3808819" y="13574"/>
                  </a:lnTo>
                  <a:lnTo>
                    <a:pt x="3804056" y="6509"/>
                  </a:lnTo>
                  <a:lnTo>
                    <a:pt x="3796992" y="1746"/>
                  </a:lnTo>
                  <a:lnTo>
                    <a:pt x="3788296" y="0"/>
                  </a:lnTo>
                  <a:close/>
                </a:path>
                <a:path w="11962130" h="7343775">
                  <a:moveTo>
                    <a:pt x="3877241" y="0"/>
                  </a:moveTo>
                  <a:lnTo>
                    <a:pt x="3868590" y="1746"/>
                  </a:lnTo>
                  <a:lnTo>
                    <a:pt x="3861525" y="6509"/>
                  </a:lnTo>
                  <a:lnTo>
                    <a:pt x="3856762" y="13574"/>
                  </a:lnTo>
                  <a:lnTo>
                    <a:pt x="3855016" y="22225"/>
                  </a:lnTo>
                  <a:lnTo>
                    <a:pt x="3856763" y="30875"/>
                  </a:lnTo>
                  <a:lnTo>
                    <a:pt x="3861531" y="37940"/>
                  </a:lnTo>
                  <a:lnTo>
                    <a:pt x="3868609" y="42703"/>
                  </a:lnTo>
                  <a:lnTo>
                    <a:pt x="3877285" y="44450"/>
                  </a:lnTo>
                  <a:lnTo>
                    <a:pt x="3885936" y="42703"/>
                  </a:lnTo>
                  <a:lnTo>
                    <a:pt x="3893001" y="37940"/>
                  </a:lnTo>
                  <a:lnTo>
                    <a:pt x="3897764" y="30875"/>
                  </a:lnTo>
                  <a:lnTo>
                    <a:pt x="3899510" y="22225"/>
                  </a:lnTo>
                  <a:lnTo>
                    <a:pt x="3897764" y="13574"/>
                  </a:lnTo>
                  <a:lnTo>
                    <a:pt x="3893001" y="6509"/>
                  </a:lnTo>
                  <a:lnTo>
                    <a:pt x="3885936" y="1746"/>
                  </a:lnTo>
                  <a:lnTo>
                    <a:pt x="3877241" y="0"/>
                  </a:lnTo>
                  <a:close/>
                </a:path>
                <a:path w="11962130" h="7343775">
                  <a:moveTo>
                    <a:pt x="3966185" y="0"/>
                  </a:moveTo>
                  <a:lnTo>
                    <a:pt x="3957534" y="1746"/>
                  </a:lnTo>
                  <a:lnTo>
                    <a:pt x="3950470" y="6509"/>
                  </a:lnTo>
                  <a:lnTo>
                    <a:pt x="3945707" y="13574"/>
                  </a:lnTo>
                  <a:lnTo>
                    <a:pt x="3943960" y="22225"/>
                  </a:lnTo>
                  <a:lnTo>
                    <a:pt x="3945708" y="30875"/>
                  </a:lnTo>
                  <a:lnTo>
                    <a:pt x="3950475" y="37940"/>
                  </a:lnTo>
                  <a:lnTo>
                    <a:pt x="3957553" y="42703"/>
                  </a:lnTo>
                  <a:lnTo>
                    <a:pt x="3966230" y="44450"/>
                  </a:lnTo>
                  <a:lnTo>
                    <a:pt x="3974881" y="42703"/>
                  </a:lnTo>
                  <a:lnTo>
                    <a:pt x="3981945" y="37940"/>
                  </a:lnTo>
                  <a:lnTo>
                    <a:pt x="3986708" y="30875"/>
                  </a:lnTo>
                  <a:lnTo>
                    <a:pt x="3988455" y="22225"/>
                  </a:lnTo>
                  <a:lnTo>
                    <a:pt x="3986708" y="13574"/>
                  </a:lnTo>
                  <a:lnTo>
                    <a:pt x="3981945" y="6509"/>
                  </a:lnTo>
                  <a:lnTo>
                    <a:pt x="3974881" y="1746"/>
                  </a:lnTo>
                  <a:lnTo>
                    <a:pt x="3966185" y="0"/>
                  </a:lnTo>
                  <a:close/>
                </a:path>
                <a:path w="11962130" h="7343775">
                  <a:moveTo>
                    <a:pt x="4055130" y="0"/>
                  </a:moveTo>
                  <a:lnTo>
                    <a:pt x="4046479" y="1746"/>
                  </a:lnTo>
                  <a:lnTo>
                    <a:pt x="4039414" y="6509"/>
                  </a:lnTo>
                  <a:lnTo>
                    <a:pt x="4034651" y="13574"/>
                  </a:lnTo>
                  <a:lnTo>
                    <a:pt x="4032905" y="22225"/>
                  </a:lnTo>
                  <a:lnTo>
                    <a:pt x="4034652" y="30875"/>
                  </a:lnTo>
                  <a:lnTo>
                    <a:pt x="4039420" y="37940"/>
                  </a:lnTo>
                  <a:lnTo>
                    <a:pt x="4046498" y="42703"/>
                  </a:lnTo>
                  <a:lnTo>
                    <a:pt x="4055174" y="44450"/>
                  </a:lnTo>
                  <a:lnTo>
                    <a:pt x="4063825" y="42703"/>
                  </a:lnTo>
                  <a:lnTo>
                    <a:pt x="4070890" y="37940"/>
                  </a:lnTo>
                  <a:lnTo>
                    <a:pt x="4075653" y="30875"/>
                  </a:lnTo>
                  <a:lnTo>
                    <a:pt x="4077399" y="22225"/>
                  </a:lnTo>
                  <a:lnTo>
                    <a:pt x="4075653" y="13574"/>
                  </a:lnTo>
                  <a:lnTo>
                    <a:pt x="4070890" y="6509"/>
                  </a:lnTo>
                  <a:lnTo>
                    <a:pt x="4063825" y="1746"/>
                  </a:lnTo>
                  <a:lnTo>
                    <a:pt x="4055130" y="0"/>
                  </a:lnTo>
                  <a:close/>
                </a:path>
                <a:path w="11962130" h="7343775">
                  <a:moveTo>
                    <a:pt x="4144074" y="0"/>
                  </a:moveTo>
                  <a:lnTo>
                    <a:pt x="4135423" y="1746"/>
                  </a:lnTo>
                  <a:lnTo>
                    <a:pt x="4128359" y="6509"/>
                  </a:lnTo>
                  <a:lnTo>
                    <a:pt x="4123596" y="13574"/>
                  </a:lnTo>
                  <a:lnTo>
                    <a:pt x="4121849" y="22225"/>
                  </a:lnTo>
                  <a:lnTo>
                    <a:pt x="4123597" y="30875"/>
                  </a:lnTo>
                  <a:lnTo>
                    <a:pt x="4128364" y="37940"/>
                  </a:lnTo>
                  <a:lnTo>
                    <a:pt x="4135442" y="42703"/>
                  </a:lnTo>
                  <a:lnTo>
                    <a:pt x="4144119" y="44450"/>
                  </a:lnTo>
                  <a:lnTo>
                    <a:pt x="4152770" y="42703"/>
                  </a:lnTo>
                  <a:lnTo>
                    <a:pt x="4159834" y="37940"/>
                  </a:lnTo>
                  <a:lnTo>
                    <a:pt x="4164597" y="30875"/>
                  </a:lnTo>
                  <a:lnTo>
                    <a:pt x="4166344" y="22225"/>
                  </a:lnTo>
                  <a:lnTo>
                    <a:pt x="4164597" y="13574"/>
                  </a:lnTo>
                  <a:lnTo>
                    <a:pt x="4159834" y="6509"/>
                  </a:lnTo>
                  <a:lnTo>
                    <a:pt x="4152770" y="1746"/>
                  </a:lnTo>
                  <a:lnTo>
                    <a:pt x="4144074" y="0"/>
                  </a:lnTo>
                  <a:close/>
                </a:path>
                <a:path w="11962130" h="7343775">
                  <a:moveTo>
                    <a:pt x="4233019" y="0"/>
                  </a:moveTo>
                  <a:lnTo>
                    <a:pt x="4224368" y="1746"/>
                  </a:lnTo>
                  <a:lnTo>
                    <a:pt x="4217303" y="6509"/>
                  </a:lnTo>
                  <a:lnTo>
                    <a:pt x="4212540" y="13574"/>
                  </a:lnTo>
                  <a:lnTo>
                    <a:pt x="4210794" y="22225"/>
                  </a:lnTo>
                  <a:lnTo>
                    <a:pt x="4212541" y="30875"/>
                  </a:lnTo>
                  <a:lnTo>
                    <a:pt x="4217309" y="37940"/>
                  </a:lnTo>
                  <a:lnTo>
                    <a:pt x="4224386" y="42703"/>
                  </a:lnTo>
                  <a:lnTo>
                    <a:pt x="4233063" y="44450"/>
                  </a:lnTo>
                  <a:lnTo>
                    <a:pt x="4241714" y="42703"/>
                  </a:lnTo>
                  <a:lnTo>
                    <a:pt x="4248778" y="37940"/>
                  </a:lnTo>
                  <a:lnTo>
                    <a:pt x="4253541" y="30875"/>
                  </a:lnTo>
                  <a:lnTo>
                    <a:pt x="4255288" y="22225"/>
                  </a:lnTo>
                  <a:lnTo>
                    <a:pt x="4253541" y="13574"/>
                  </a:lnTo>
                  <a:lnTo>
                    <a:pt x="4248778" y="6509"/>
                  </a:lnTo>
                  <a:lnTo>
                    <a:pt x="4241714" y="1746"/>
                  </a:lnTo>
                  <a:lnTo>
                    <a:pt x="4233019" y="0"/>
                  </a:lnTo>
                  <a:close/>
                </a:path>
                <a:path w="11962130" h="7343775">
                  <a:moveTo>
                    <a:pt x="4321963" y="0"/>
                  </a:moveTo>
                  <a:lnTo>
                    <a:pt x="4313312" y="1746"/>
                  </a:lnTo>
                  <a:lnTo>
                    <a:pt x="4306248" y="6509"/>
                  </a:lnTo>
                  <a:lnTo>
                    <a:pt x="4301485" y="13574"/>
                  </a:lnTo>
                  <a:lnTo>
                    <a:pt x="4299738" y="22225"/>
                  </a:lnTo>
                  <a:lnTo>
                    <a:pt x="4301485" y="30875"/>
                  </a:lnTo>
                  <a:lnTo>
                    <a:pt x="4306253" y="37940"/>
                  </a:lnTo>
                  <a:lnTo>
                    <a:pt x="4313331" y="42703"/>
                  </a:lnTo>
                  <a:lnTo>
                    <a:pt x="4322008" y="44450"/>
                  </a:lnTo>
                  <a:lnTo>
                    <a:pt x="4330659" y="42703"/>
                  </a:lnTo>
                  <a:lnTo>
                    <a:pt x="4337723" y="37940"/>
                  </a:lnTo>
                  <a:lnTo>
                    <a:pt x="4342486" y="30875"/>
                  </a:lnTo>
                  <a:lnTo>
                    <a:pt x="4344233" y="22225"/>
                  </a:lnTo>
                  <a:lnTo>
                    <a:pt x="4342486" y="13574"/>
                  </a:lnTo>
                  <a:lnTo>
                    <a:pt x="4337723" y="6509"/>
                  </a:lnTo>
                  <a:lnTo>
                    <a:pt x="4330659" y="1746"/>
                  </a:lnTo>
                  <a:lnTo>
                    <a:pt x="4321963" y="0"/>
                  </a:lnTo>
                  <a:close/>
                </a:path>
                <a:path w="11962130" h="7343775">
                  <a:moveTo>
                    <a:pt x="4410908" y="0"/>
                  </a:moveTo>
                  <a:lnTo>
                    <a:pt x="4402257" y="1746"/>
                  </a:lnTo>
                  <a:lnTo>
                    <a:pt x="4395192" y="6509"/>
                  </a:lnTo>
                  <a:lnTo>
                    <a:pt x="4390429" y="13574"/>
                  </a:lnTo>
                  <a:lnTo>
                    <a:pt x="4388683" y="22225"/>
                  </a:lnTo>
                  <a:lnTo>
                    <a:pt x="4390430" y="30875"/>
                  </a:lnTo>
                  <a:lnTo>
                    <a:pt x="4395198" y="37940"/>
                  </a:lnTo>
                  <a:lnTo>
                    <a:pt x="4402275" y="42703"/>
                  </a:lnTo>
                  <a:lnTo>
                    <a:pt x="4410952" y="44450"/>
                  </a:lnTo>
                  <a:lnTo>
                    <a:pt x="4419603" y="42703"/>
                  </a:lnTo>
                  <a:lnTo>
                    <a:pt x="4426668" y="37940"/>
                  </a:lnTo>
                  <a:lnTo>
                    <a:pt x="4431431" y="30875"/>
                  </a:lnTo>
                  <a:lnTo>
                    <a:pt x="4433177" y="22225"/>
                  </a:lnTo>
                  <a:lnTo>
                    <a:pt x="4431431" y="13574"/>
                  </a:lnTo>
                  <a:lnTo>
                    <a:pt x="4426668" y="6509"/>
                  </a:lnTo>
                  <a:lnTo>
                    <a:pt x="4419603" y="1746"/>
                  </a:lnTo>
                  <a:lnTo>
                    <a:pt x="4410908" y="0"/>
                  </a:lnTo>
                  <a:close/>
                </a:path>
                <a:path w="11962130" h="7343775">
                  <a:moveTo>
                    <a:pt x="4499852" y="0"/>
                  </a:moveTo>
                  <a:lnTo>
                    <a:pt x="4491201" y="1746"/>
                  </a:lnTo>
                  <a:lnTo>
                    <a:pt x="4484137" y="6509"/>
                  </a:lnTo>
                  <a:lnTo>
                    <a:pt x="4479374" y="13574"/>
                  </a:lnTo>
                  <a:lnTo>
                    <a:pt x="4477627" y="22225"/>
                  </a:lnTo>
                  <a:lnTo>
                    <a:pt x="4479374" y="30875"/>
                  </a:lnTo>
                  <a:lnTo>
                    <a:pt x="4484142" y="37940"/>
                  </a:lnTo>
                  <a:lnTo>
                    <a:pt x="4491220" y="42703"/>
                  </a:lnTo>
                  <a:lnTo>
                    <a:pt x="4499897" y="44450"/>
                  </a:lnTo>
                  <a:lnTo>
                    <a:pt x="4508548" y="42703"/>
                  </a:lnTo>
                  <a:lnTo>
                    <a:pt x="4515612" y="37940"/>
                  </a:lnTo>
                  <a:lnTo>
                    <a:pt x="4520375" y="30875"/>
                  </a:lnTo>
                  <a:lnTo>
                    <a:pt x="4522122" y="22225"/>
                  </a:lnTo>
                  <a:lnTo>
                    <a:pt x="4520375" y="13574"/>
                  </a:lnTo>
                  <a:lnTo>
                    <a:pt x="4515612" y="6509"/>
                  </a:lnTo>
                  <a:lnTo>
                    <a:pt x="4508548" y="1746"/>
                  </a:lnTo>
                  <a:lnTo>
                    <a:pt x="4499852" y="0"/>
                  </a:lnTo>
                  <a:close/>
                </a:path>
                <a:path w="11962130" h="7343775">
                  <a:moveTo>
                    <a:pt x="4588797" y="0"/>
                  </a:moveTo>
                  <a:lnTo>
                    <a:pt x="4580146" y="1746"/>
                  </a:lnTo>
                  <a:lnTo>
                    <a:pt x="4573081" y="6509"/>
                  </a:lnTo>
                  <a:lnTo>
                    <a:pt x="4568318" y="13574"/>
                  </a:lnTo>
                  <a:lnTo>
                    <a:pt x="4566572" y="22225"/>
                  </a:lnTo>
                  <a:lnTo>
                    <a:pt x="4568319" y="30875"/>
                  </a:lnTo>
                  <a:lnTo>
                    <a:pt x="4573087" y="37940"/>
                  </a:lnTo>
                  <a:lnTo>
                    <a:pt x="4580164" y="42703"/>
                  </a:lnTo>
                  <a:lnTo>
                    <a:pt x="4588841" y="44450"/>
                  </a:lnTo>
                  <a:lnTo>
                    <a:pt x="4597492" y="42703"/>
                  </a:lnTo>
                  <a:lnTo>
                    <a:pt x="4604556" y="37940"/>
                  </a:lnTo>
                  <a:lnTo>
                    <a:pt x="4609319" y="30875"/>
                  </a:lnTo>
                  <a:lnTo>
                    <a:pt x="4611066" y="22225"/>
                  </a:lnTo>
                  <a:lnTo>
                    <a:pt x="4609319" y="13574"/>
                  </a:lnTo>
                  <a:lnTo>
                    <a:pt x="4604556" y="6509"/>
                  </a:lnTo>
                  <a:lnTo>
                    <a:pt x="4597492" y="1746"/>
                  </a:lnTo>
                  <a:lnTo>
                    <a:pt x="4588797" y="0"/>
                  </a:lnTo>
                  <a:close/>
                </a:path>
                <a:path w="11962130" h="7343775">
                  <a:moveTo>
                    <a:pt x="4677741" y="0"/>
                  </a:moveTo>
                  <a:lnTo>
                    <a:pt x="4669090" y="1746"/>
                  </a:lnTo>
                  <a:lnTo>
                    <a:pt x="4662026" y="6509"/>
                  </a:lnTo>
                  <a:lnTo>
                    <a:pt x="4657263" y="13574"/>
                  </a:lnTo>
                  <a:lnTo>
                    <a:pt x="4655516" y="22225"/>
                  </a:lnTo>
                  <a:lnTo>
                    <a:pt x="4657263" y="30875"/>
                  </a:lnTo>
                  <a:lnTo>
                    <a:pt x="4662031" y="37940"/>
                  </a:lnTo>
                  <a:lnTo>
                    <a:pt x="4669109" y="42703"/>
                  </a:lnTo>
                  <a:lnTo>
                    <a:pt x="4677785" y="44450"/>
                  </a:lnTo>
                  <a:lnTo>
                    <a:pt x="4686436" y="42703"/>
                  </a:lnTo>
                  <a:lnTo>
                    <a:pt x="4693501" y="37940"/>
                  </a:lnTo>
                  <a:lnTo>
                    <a:pt x="4698264" y="30875"/>
                  </a:lnTo>
                  <a:lnTo>
                    <a:pt x="4700010" y="22225"/>
                  </a:lnTo>
                  <a:lnTo>
                    <a:pt x="4698264" y="13574"/>
                  </a:lnTo>
                  <a:lnTo>
                    <a:pt x="4693501" y="6509"/>
                  </a:lnTo>
                  <a:lnTo>
                    <a:pt x="4686436" y="1746"/>
                  </a:lnTo>
                  <a:lnTo>
                    <a:pt x="4677741" y="0"/>
                  </a:lnTo>
                  <a:close/>
                </a:path>
                <a:path w="11962130" h="7343775">
                  <a:moveTo>
                    <a:pt x="4766685" y="0"/>
                  </a:moveTo>
                  <a:lnTo>
                    <a:pt x="4758034" y="1746"/>
                  </a:lnTo>
                  <a:lnTo>
                    <a:pt x="4750970" y="6509"/>
                  </a:lnTo>
                  <a:lnTo>
                    <a:pt x="4746207" y="13574"/>
                  </a:lnTo>
                  <a:lnTo>
                    <a:pt x="4744460" y="22225"/>
                  </a:lnTo>
                  <a:lnTo>
                    <a:pt x="4746208" y="30875"/>
                  </a:lnTo>
                  <a:lnTo>
                    <a:pt x="4750976" y="37940"/>
                  </a:lnTo>
                  <a:lnTo>
                    <a:pt x="4758053" y="42703"/>
                  </a:lnTo>
                  <a:lnTo>
                    <a:pt x="4766730" y="44450"/>
                  </a:lnTo>
                  <a:lnTo>
                    <a:pt x="4775381" y="42703"/>
                  </a:lnTo>
                  <a:lnTo>
                    <a:pt x="4782445" y="37940"/>
                  </a:lnTo>
                  <a:lnTo>
                    <a:pt x="4787208" y="30875"/>
                  </a:lnTo>
                  <a:lnTo>
                    <a:pt x="4788955" y="22225"/>
                  </a:lnTo>
                  <a:lnTo>
                    <a:pt x="4787208" y="13574"/>
                  </a:lnTo>
                  <a:lnTo>
                    <a:pt x="4782445" y="6509"/>
                  </a:lnTo>
                  <a:lnTo>
                    <a:pt x="4775381" y="1746"/>
                  </a:lnTo>
                  <a:lnTo>
                    <a:pt x="4766685" y="0"/>
                  </a:lnTo>
                  <a:close/>
                </a:path>
                <a:path w="11962130" h="7343775">
                  <a:moveTo>
                    <a:pt x="4855630" y="0"/>
                  </a:moveTo>
                  <a:lnTo>
                    <a:pt x="4846979" y="1746"/>
                  </a:lnTo>
                  <a:lnTo>
                    <a:pt x="4839914" y="6509"/>
                  </a:lnTo>
                  <a:lnTo>
                    <a:pt x="4835151" y="13574"/>
                  </a:lnTo>
                  <a:lnTo>
                    <a:pt x="4833405" y="22225"/>
                  </a:lnTo>
                  <a:lnTo>
                    <a:pt x="4835152" y="30875"/>
                  </a:lnTo>
                  <a:lnTo>
                    <a:pt x="4839920" y="37940"/>
                  </a:lnTo>
                  <a:lnTo>
                    <a:pt x="4846998" y="42703"/>
                  </a:lnTo>
                  <a:lnTo>
                    <a:pt x="4855674" y="44450"/>
                  </a:lnTo>
                  <a:lnTo>
                    <a:pt x="4864325" y="42703"/>
                  </a:lnTo>
                  <a:lnTo>
                    <a:pt x="4871390" y="37940"/>
                  </a:lnTo>
                  <a:lnTo>
                    <a:pt x="4876153" y="30875"/>
                  </a:lnTo>
                  <a:lnTo>
                    <a:pt x="4877899" y="22225"/>
                  </a:lnTo>
                  <a:lnTo>
                    <a:pt x="4876153" y="13574"/>
                  </a:lnTo>
                  <a:lnTo>
                    <a:pt x="4871390" y="6509"/>
                  </a:lnTo>
                  <a:lnTo>
                    <a:pt x="4864325" y="1746"/>
                  </a:lnTo>
                  <a:lnTo>
                    <a:pt x="4855630" y="0"/>
                  </a:lnTo>
                  <a:close/>
                </a:path>
                <a:path w="11962130" h="7343775">
                  <a:moveTo>
                    <a:pt x="4944574" y="0"/>
                  </a:moveTo>
                  <a:lnTo>
                    <a:pt x="4935923" y="1746"/>
                  </a:lnTo>
                  <a:lnTo>
                    <a:pt x="4928859" y="6509"/>
                  </a:lnTo>
                  <a:lnTo>
                    <a:pt x="4924096" y="13574"/>
                  </a:lnTo>
                  <a:lnTo>
                    <a:pt x="4922349" y="22225"/>
                  </a:lnTo>
                  <a:lnTo>
                    <a:pt x="4924097" y="30875"/>
                  </a:lnTo>
                  <a:lnTo>
                    <a:pt x="4928864" y="37940"/>
                  </a:lnTo>
                  <a:lnTo>
                    <a:pt x="4935942" y="42703"/>
                  </a:lnTo>
                  <a:lnTo>
                    <a:pt x="4944619" y="44450"/>
                  </a:lnTo>
                  <a:lnTo>
                    <a:pt x="4953270" y="42703"/>
                  </a:lnTo>
                  <a:lnTo>
                    <a:pt x="4960334" y="37940"/>
                  </a:lnTo>
                  <a:lnTo>
                    <a:pt x="4965097" y="30875"/>
                  </a:lnTo>
                  <a:lnTo>
                    <a:pt x="4966844" y="22225"/>
                  </a:lnTo>
                  <a:lnTo>
                    <a:pt x="4965097" y="13574"/>
                  </a:lnTo>
                  <a:lnTo>
                    <a:pt x="4960334" y="6509"/>
                  </a:lnTo>
                  <a:lnTo>
                    <a:pt x="4953270" y="1746"/>
                  </a:lnTo>
                  <a:lnTo>
                    <a:pt x="4944574" y="0"/>
                  </a:lnTo>
                  <a:close/>
                </a:path>
                <a:path w="11962130" h="7343775">
                  <a:moveTo>
                    <a:pt x="5033519" y="0"/>
                  </a:moveTo>
                  <a:lnTo>
                    <a:pt x="5024868" y="1746"/>
                  </a:lnTo>
                  <a:lnTo>
                    <a:pt x="5017803" y="6509"/>
                  </a:lnTo>
                  <a:lnTo>
                    <a:pt x="5013040" y="13574"/>
                  </a:lnTo>
                  <a:lnTo>
                    <a:pt x="5011294" y="22225"/>
                  </a:lnTo>
                  <a:lnTo>
                    <a:pt x="5013041" y="30875"/>
                  </a:lnTo>
                  <a:lnTo>
                    <a:pt x="5017809" y="37940"/>
                  </a:lnTo>
                  <a:lnTo>
                    <a:pt x="5024887" y="42703"/>
                  </a:lnTo>
                  <a:lnTo>
                    <a:pt x="5033563" y="44450"/>
                  </a:lnTo>
                  <a:lnTo>
                    <a:pt x="5042214" y="42703"/>
                  </a:lnTo>
                  <a:lnTo>
                    <a:pt x="5049279" y="37940"/>
                  </a:lnTo>
                  <a:lnTo>
                    <a:pt x="5054042" y="30875"/>
                  </a:lnTo>
                  <a:lnTo>
                    <a:pt x="5055788" y="22225"/>
                  </a:lnTo>
                  <a:lnTo>
                    <a:pt x="5054042" y="13574"/>
                  </a:lnTo>
                  <a:lnTo>
                    <a:pt x="5049279" y="6509"/>
                  </a:lnTo>
                  <a:lnTo>
                    <a:pt x="5042214" y="1746"/>
                  </a:lnTo>
                  <a:lnTo>
                    <a:pt x="5033519" y="0"/>
                  </a:lnTo>
                  <a:close/>
                </a:path>
                <a:path w="11962130" h="7343775">
                  <a:moveTo>
                    <a:pt x="5122463" y="0"/>
                  </a:moveTo>
                  <a:lnTo>
                    <a:pt x="5113812" y="1746"/>
                  </a:lnTo>
                  <a:lnTo>
                    <a:pt x="5106748" y="6509"/>
                  </a:lnTo>
                  <a:lnTo>
                    <a:pt x="5101985" y="13574"/>
                  </a:lnTo>
                  <a:lnTo>
                    <a:pt x="5100238" y="22225"/>
                  </a:lnTo>
                  <a:lnTo>
                    <a:pt x="5101985" y="30875"/>
                  </a:lnTo>
                  <a:lnTo>
                    <a:pt x="5106753" y="37940"/>
                  </a:lnTo>
                  <a:lnTo>
                    <a:pt x="5113831" y="42703"/>
                  </a:lnTo>
                  <a:lnTo>
                    <a:pt x="5122508" y="44450"/>
                  </a:lnTo>
                  <a:lnTo>
                    <a:pt x="5131159" y="42703"/>
                  </a:lnTo>
                  <a:lnTo>
                    <a:pt x="5138223" y="37940"/>
                  </a:lnTo>
                  <a:lnTo>
                    <a:pt x="5142986" y="30875"/>
                  </a:lnTo>
                  <a:lnTo>
                    <a:pt x="5144733" y="22225"/>
                  </a:lnTo>
                  <a:lnTo>
                    <a:pt x="5142986" y="13574"/>
                  </a:lnTo>
                  <a:lnTo>
                    <a:pt x="5138223" y="6509"/>
                  </a:lnTo>
                  <a:lnTo>
                    <a:pt x="5131159" y="1746"/>
                  </a:lnTo>
                  <a:lnTo>
                    <a:pt x="5122463" y="0"/>
                  </a:lnTo>
                  <a:close/>
                </a:path>
                <a:path w="11962130" h="7343775">
                  <a:moveTo>
                    <a:pt x="5211408" y="0"/>
                  </a:moveTo>
                  <a:lnTo>
                    <a:pt x="5202757" y="1746"/>
                  </a:lnTo>
                  <a:lnTo>
                    <a:pt x="5195692" y="6509"/>
                  </a:lnTo>
                  <a:lnTo>
                    <a:pt x="5190929" y="13574"/>
                  </a:lnTo>
                  <a:lnTo>
                    <a:pt x="5189183" y="22225"/>
                  </a:lnTo>
                  <a:lnTo>
                    <a:pt x="5190930" y="30875"/>
                  </a:lnTo>
                  <a:lnTo>
                    <a:pt x="5195698" y="37940"/>
                  </a:lnTo>
                  <a:lnTo>
                    <a:pt x="5202775" y="42703"/>
                  </a:lnTo>
                  <a:lnTo>
                    <a:pt x="5211452" y="44450"/>
                  </a:lnTo>
                  <a:lnTo>
                    <a:pt x="5220103" y="42703"/>
                  </a:lnTo>
                  <a:lnTo>
                    <a:pt x="5227168" y="37940"/>
                  </a:lnTo>
                  <a:lnTo>
                    <a:pt x="5231931" y="30875"/>
                  </a:lnTo>
                  <a:lnTo>
                    <a:pt x="5233677" y="22225"/>
                  </a:lnTo>
                  <a:lnTo>
                    <a:pt x="5231931" y="13574"/>
                  </a:lnTo>
                  <a:lnTo>
                    <a:pt x="5227168" y="6509"/>
                  </a:lnTo>
                  <a:lnTo>
                    <a:pt x="5220103" y="1746"/>
                  </a:lnTo>
                  <a:lnTo>
                    <a:pt x="5211408" y="0"/>
                  </a:lnTo>
                  <a:close/>
                </a:path>
                <a:path w="11962130" h="7343775">
                  <a:moveTo>
                    <a:pt x="5300352" y="0"/>
                  </a:moveTo>
                  <a:lnTo>
                    <a:pt x="5291701" y="1746"/>
                  </a:lnTo>
                  <a:lnTo>
                    <a:pt x="5284637" y="6509"/>
                  </a:lnTo>
                  <a:lnTo>
                    <a:pt x="5279874" y="13574"/>
                  </a:lnTo>
                  <a:lnTo>
                    <a:pt x="5278127" y="22225"/>
                  </a:lnTo>
                  <a:lnTo>
                    <a:pt x="5279874" y="30875"/>
                  </a:lnTo>
                  <a:lnTo>
                    <a:pt x="5284642" y="37940"/>
                  </a:lnTo>
                  <a:lnTo>
                    <a:pt x="5291720" y="42703"/>
                  </a:lnTo>
                  <a:lnTo>
                    <a:pt x="5300397" y="44450"/>
                  </a:lnTo>
                  <a:lnTo>
                    <a:pt x="5309048" y="42703"/>
                  </a:lnTo>
                  <a:lnTo>
                    <a:pt x="5316112" y="37940"/>
                  </a:lnTo>
                  <a:lnTo>
                    <a:pt x="5320875" y="30875"/>
                  </a:lnTo>
                  <a:lnTo>
                    <a:pt x="5322622" y="22225"/>
                  </a:lnTo>
                  <a:lnTo>
                    <a:pt x="5320875" y="13574"/>
                  </a:lnTo>
                  <a:lnTo>
                    <a:pt x="5316112" y="6509"/>
                  </a:lnTo>
                  <a:lnTo>
                    <a:pt x="5309048" y="1746"/>
                  </a:lnTo>
                  <a:lnTo>
                    <a:pt x="5300352" y="0"/>
                  </a:lnTo>
                  <a:close/>
                </a:path>
                <a:path w="11962130" h="7343775">
                  <a:moveTo>
                    <a:pt x="5389297" y="0"/>
                  </a:moveTo>
                  <a:lnTo>
                    <a:pt x="5380646" y="1746"/>
                  </a:lnTo>
                  <a:lnTo>
                    <a:pt x="5373581" y="6509"/>
                  </a:lnTo>
                  <a:lnTo>
                    <a:pt x="5368818" y="13574"/>
                  </a:lnTo>
                  <a:lnTo>
                    <a:pt x="5367072" y="22225"/>
                  </a:lnTo>
                  <a:lnTo>
                    <a:pt x="5368819" y="30875"/>
                  </a:lnTo>
                  <a:lnTo>
                    <a:pt x="5373587" y="37940"/>
                  </a:lnTo>
                  <a:lnTo>
                    <a:pt x="5380664" y="42703"/>
                  </a:lnTo>
                  <a:lnTo>
                    <a:pt x="5389341" y="44450"/>
                  </a:lnTo>
                  <a:lnTo>
                    <a:pt x="5397992" y="42703"/>
                  </a:lnTo>
                  <a:lnTo>
                    <a:pt x="5405056" y="37940"/>
                  </a:lnTo>
                  <a:lnTo>
                    <a:pt x="5409819" y="30875"/>
                  </a:lnTo>
                  <a:lnTo>
                    <a:pt x="5411566" y="22225"/>
                  </a:lnTo>
                  <a:lnTo>
                    <a:pt x="5409819" y="13574"/>
                  </a:lnTo>
                  <a:lnTo>
                    <a:pt x="5405056" y="6509"/>
                  </a:lnTo>
                  <a:lnTo>
                    <a:pt x="5397992" y="1746"/>
                  </a:lnTo>
                  <a:lnTo>
                    <a:pt x="5389297" y="0"/>
                  </a:lnTo>
                  <a:close/>
                </a:path>
                <a:path w="11962130" h="7343775">
                  <a:moveTo>
                    <a:pt x="5478241" y="0"/>
                  </a:moveTo>
                  <a:lnTo>
                    <a:pt x="5469590" y="1746"/>
                  </a:lnTo>
                  <a:lnTo>
                    <a:pt x="5462526" y="6509"/>
                  </a:lnTo>
                  <a:lnTo>
                    <a:pt x="5457763" y="13574"/>
                  </a:lnTo>
                  <a:lnTo>
                    <a:pt x="5456016" y="22225"/>
                  </a:lnTo>
                  <a:lnTo>
                    <a:pt x="5457763" y="30875"/>
                  </a:lnTo>
                  <a:lnTo>
                    <a:pt x="5462531" y="37940"/>
                  </a:lnTo>
                  <a:lnTo>
                    <a:pt x="5469609" y="42703"/>
                  </a:lnTo>
                  <a:lnTo>
                    <a:pt x="5478285" y="44450"/>
                  </a:lnTo>
                  <a:lnTo>
                    <a:pt x="5486936" y="42703"/>
                  </a:lnTo>
                  <a:lnTo>
                    <a:pt x="5494001" y="37940"/>
                  </a:lnTo>
                  <a:lnTo>
                    <a:pt x="5498764" y="30875"/>
                  </a:lnTo>
                  <a:lnTo>
                    <a:pt x="5500510" y="22225"/>
                  </a:lnTo>
                  <a:lnTo>
                    <a:pt x="5498764" y="13574"/>
                  </a:lnTo>
                  <a:lnTo>
                    <a:pt x="5494001" y="6509"/>
                  </a:lnTo>
                  <a:lnTo>
                    <a:pt x="5486936" y="1746"/>
                  </a:lnTo>
                  <a:lnTo>
                    <a:pt x="5478241" y="0"/>
                  </a:lnTo>
                  <a:close/>
                </a:path>
                <a:path w="11962130" h="7343775">
                  <a:moveTo>
                    <a:pt x="5567185" y="0"/>
                  </a:moveTo>
                  <a:lnTo>
                    <a:pt x="5558534" y="1746"/>
                  </a:lnTo>
                  <a:lnTo>
                    <a:pt x="5551470" y="6509"/>
                  </a:lnTo>
                  <a:lnTo>
                    <a:pt x="5546707" y="13574"/>
                  </a:lnTo>
                  <a:lnTo>
                    <a:pt x="5544960" y="22225"/>
                  </a:lnTo>
                  <a:lnTo>
                    <a:pt x="5546708" y="30875"/>
                  </a:lnTo>
                  <a:lnTo>
                    <a:pt x="5551476" y="37940"/>
                  </a:lnTo>
                  <a:lnTo>
                    <a:pt x="5558553" y="42703"/>
                  </a:lnTo>
                  <a:lnTo>
                    <a:pt x="5567230" y="44450"/>
                  </a:lnTo>
                  <a:lnTo>
                    <a:pt x="5575881" y="42703"/>
                  </a:lnTo>
                  <a:lnTo>
                    <a:pt x="5582945" y="37940"/>
                  </a:lnTo>
                  <a:lnTo>
                    <a:pt x="5587708" y="30875"/>
                  </a:lnTo>
                  <a:lnTo>
                    <a:pt x="5589455" y="22225"/>
                  </a:lnTo>
                  <a:lnTo>
                    <a:pt x="5587708" y="13574"/>
                  </a:lnTo>
                  <a:lnTo>
                    <a:pt x="5582945" y="6509"/>
                  </a:lnTo>
                  <a:lnTo>
                    <a:pt x="5575881" y="1746"/>
                  </a:lnTo>
                  <a:lnTo>
                    <a:pt x="5567185" y="0"/>
                  </a:lnTo>
                  <a:close/>
                </a:path>
                <a:path w="11962130" h="7343775">
                  <a:moveTo>
                    <a:pt x="5656130" y="0"/>
                  </a:moveTo>
                  <a:lnTo>
                    <a:pt x="5647479" y="1746"/>
                  </a:lnTo>
                  <a:lnTo>
                    <a:pt x="5640414" y="6509"/>
                  </a:lnTo>
                  <a:lnTo>
                    <a:pt x="5635651" y="13574"/>
                  </a:lnTo>
                  <a:lnTo>
                    <a:pt x="5633905" y="22225"/>
                  </a:lnTo>
                  <a:lnTo>
                    <a:pt x="5635652" y="30875"/>
                  </a:lnTo>
                  <a:lnTo>
                    <a:pt x="5640420" y="37940"/>
                  </a:lnTo>
                  <a:lnTo>
                    <a:pt x="5647498" y="42703"/>
                  </a:lnTo>
                  <a:lnTo>
                    <a:pt x="5656174" y="44450"/>
                  </a:lnTo>
                  <a:lnTo>
                    <a:pt x="5664825" y="42703"/>
                  </a:lnTo>
                  <a:lnTo>
                    <a:pt x="5671890" y="37940"/>
                  </a:lnTo>
                  <a:lnTo>
                    <a:pt x="5676653" y="30875"/>
                  </a:lnTo>
                  <a:lnTo>
                    <a:pt x="5678399" y="22225"/>
                  </a:lnTo>
                  <a:lnTo>
                    <a:pt x="5676653" y="13574"/>
                  </a:lnTo>
                  <a:lnTo>
                    <a:pt x="5671890" y="6509"/>
                  </a:lnTo>
                  <a:lnTo>
                    <a:pt x="5664825" y="1746"/>
                  </a:lnTo>
                  <a:lnTo>
                    <a:pt x="5656130" y="0"/>
                  </a:lnTo>
                  <a:close/>
                </a:path>
                <a:path w="11962130" h="7343775">
                  <a:moveTo>
                    <a:pt x="5745074" y="0"/>
                  </a:moveTo>
                  <a:lnTo>
                    <a:pt x="5736423" y="1746"/>
                  </a:lnTo>
                  <a:lnTo>
                    <a:pt x="5729359" y="6509"/>
                  </a:lnTo>
                  <a:lnTo>
                    <a:pt x="5724596" y="13574"/>
                  </a:lnTo>
                  <a:lnTo>
                    <a:pt x="5722849" y="22225"/>
                  </a:lnTo>
                  <a:lnTo>
                    <a:pt x="5724597" y="30875"/>
                  </a:lnTo>
                  <a:lnTo>
                    <a:pt x="5729364" y="37940"/>
                  </a:lnTo>
                  <a:lnTo>
                    <a:pt x="5736442" y="42703"/>
                  </a:lnTo>
                  <a:lnTo>
                    <a:pt x="5745119" y="44450"/>
                  </a:lnTo>
                  <a:lnTo>
                    <a:pt x="5753770" y="42703"/>
                  </a:lnTo>
                  <a:lnTo>
                    <a:pt x="5760834" y="37940"/>
                  </a:lnTo>
                  <a:lnTo>
                    <a:pt x="5765597" y="30875"/>
                  </a:lnTo>
                  <a:lnTo>
                    <a:pt x="5767344" y="22225"/>
                  </a:lnTo>
                  <a:lnTo>
                    <a:pt x="5765597" y="13574"/>
                  </a:lnTo>
                  <a:lnTo>
                    <a:pt x="5760834" y="6509"/>
                  </a:lnTo>
                  <a:lnTo>
                    <a:pt x="5753770" y="1746"/>
                  </a:lnTo>
                  <a:lnTo>
                    <a:pt x="5745074" y="0"/>
                  </a:lnTo>
                  <a:close/>
                </a:path>
                <a:path w="11962130" h="7343775">
                  <a:moveTo>
                    <a:pt x="5834019" y="0"/>
                  </a:moveTo>
                  <a:lnTo>
                    <a:pt x="5825368" y="1746"/>
                  </a:lnTo>
                  <a:lnTo>
                    <a:pt x="5818303" y="6509"/>
                  </a:lnTo>
                  <a:lnTo>
                    <a:pt x="5813540" y="13574"/>
                  </a:lnTo>
                  <a:lnTo>
                    <a:pt x="5811794" y="22225"/>
                  </a:lnTo>
                  <a:lnTo>
                    <a:pt x="5813541" y="30875"/>
                  </a:lnTo>
                  <a:lnTo>
                    <a:pt x="5818309" y="37940"/>
                  </a:lnTo>
                  <a:lnTo>
                    <a:pt x="5825387" y="42703"/>
                  </a:lnTo>
                  <a:lnTo>
                    <a:pt x="5834063" y="44450"/>
                  </a:lnTo>
                  <a:lnTo>
                    <a:pt x="5842714" y="42703"/>
                  </a:lnTo>
                  <a:lnTo>
                    <a:pt x="5849779" y="37940"/>
                  </a:lnTo>
                  <a:lnTo>
                    <a:pt x="5854542" y="30875"/>
                  </a:lnTo>
                  <a:lnTo>
                    <a:pt x="5856288" y="22225"/>
                  </a:lnTo>
                  <a:lnTo>
                    <a:pt x="5854542" y="13574"/>
                  </a:lnTo>
                  <a:lnTo>
                    <a:pt x="5849779" y="6509"/>
                  </a:lnTo>
                  <a:lnTo>
                    <a:pt x="5842714" y="1746"/>
                  </a:lnTo>
                  <a:lnTo>
                    <a:pt x="5834019" y="0"/>
                  </a:lnTo>
                  <a:close/>
                </a:path>
                <a:path w="11962130" h="7343775">
                  <a:moveTo>
                    <a:pt x="5922963" y="0"/>
                  </a:moveTo>
                  <a:lnTo>
                    <a:pt x="5914312" y="1746"/>
                  </a:lnTo>
                  <a:lnTo>
                    <a:pt x="5907248" y="6509"/>
                  </a:lnTo>
                  <a:lnTo>
                    <a:pt x="5902485" y="13574"/>
                  </a:lnTo>
                  <a:lnTo>
                    <a:pt x="5900738" y="22225"/>
                  </a:lnTo>
                  <a:lnTo>
                    <a:pt x="5902486" y="30875"/>
                  </a:lnTo>
                  <a:lnTo>
                    <a:pt x="5907253" y="37940"/>
                  </a:lnTo>
                  <a:lnTo>
                    <a:pt x="5914331" y="42703"/>
                  </a:lnTo>
                  <a:lnTo>
                    <a:pt x="5923008" y="44450"/>
                  </a:lnTo>
                  <a:lnTo>
                    <a:pt x="5931659" y="42703"/>
                  </a:lnTo>
                  <a:lnTo>
                    <a:pt x="5938723" y="37940"/>
                  </a:lnTo>
                  <a:lnTo>
                    <a:pt x="5943486" y="30875"/>
                  </a:lnTo>
                  <a:lnTo>
                    <a:pt x="5945233" y="22225"/>
                  </a:lnTo>
                  <a:lnTo>
                    <a:pt x="5943486" y="13574"/>
                  </a:lnTo>
                  <a:lnTo>
                    <a:pt x="5938723" y="6509"/>
                  </a:lnTo>
                  <a:lnTo>
                    <a:pt x="5931659" y="1746"/>
                  </a:lnTo>
                  <a:lnTo>
                    <a:pt x="5922963" y="0"/>
                  </a:lnTo>
                  <a:close/>
                </a:path>
                <a:path w="11962130" h="7343775">
                  <a:moveTo>
                    <a:pt x="6011908" y="0"/>
                  </a:moveTo>
                  <a:lnTo>
                    <a:pt x="6003257" y="1746"/>
                  </a:lnTo>
                  <a:lnTo>
                    <a:pt x="5996192" y="6509"/>
                  </a:lnTo>
                  <a:lnTo>
                    <a:pt x="5991429" y="13574"/>
                  </a:lnTo>
                  <a:lnTo>
                    <a:pt x="5989683" y="22225"/>
                  </a:lnTo>
                  <a:lnTo>
                    <a:pt x="5991430" y="30875"/>
                  </a:lnTo>
                  <a:lnTo>
                    <a:pt x="5996198" y="37940"/>
                  </a:lnTo>
                  <a:lnTo>
                    <a:pt x="6003275" y="42703"/>
                  </a:lnTo>
                  <a:lnTo>
                    <a:pt x="6011952" y="44450"/>
                  </a:lnTo>
                  <a:lnTo>
                    <a:pt x="6020603" y="42703"/>
                  </a:lnTo>
                  <a:lnTo>
                    <a:pt x="6027668" y="37940"/>
                  </a:lnTo>
                  <a:lnTo>
                    <a:pt x="6032431" y="30875"/>
                  </a:lnTo>
                  <a:lnTo>
                    <a:pt x="6034177" y="22225"/>
                  </a:lnTo>
                  <a:lnTo>
                    <a:pt x="6032431" y="13574"/>
                  </a:lnTo>
                  <a:lnTo>
                    <a:pt x="6027668" y="6509"/>
                  </a:lnTo>
                  <a:lnTo>
                    <a:pt x="6020603" y="1746"/>
                  </a:lnTo>
                  <a:lnTo>
                    <a:pt x="6011908" y="0"/>
                  </a:lnTo>
                  <a:close/>
                </a:path>
                <a:path w="11962130" h="7343775">
                  <a:moveTo>
                    <a:pt x="6100852" y="0"/>
                  </a:moveTo>
                  <a:lnTo>
                    <a:pt x="6092201" y="1746"/>
                  </a:lnTo>
                  <a:lnTo>
                    <a:pt x="6085137" y="6509"/>
                  </a:lnTo>
                  <a:lnTo>
                    <a:pt x="6080374" y="13574"/>
                  </a:lnTo>
                  <a:lnTo>
                    <a:pt x="6078627" y="22225"/>
                  </a:lnTo>
                  <a:lnTo>
                    <a:pt x="6080374" y="30875"/>
                  </a:lnTo>
                  <a:lnTo>
                    <a:pt x="6085142" y="37940"/>
                  </a:lnTo>
                  <a:lnTo>
                    <a:pt x="6092220" y="42703"/>
                  </a:lnTo>
                  <a:lnTo>
                    <a:pt x="6100897" y="44450"/>
                  </a:lnTo>
                  <a:lnTo>
                    <a:pt x="6109548" y="42703"/>
                  </a:lnTo>
                  <a:lnTo>
                    <a:pt x="6116612" y="37940"/>
                  </a:lnTo>
                  <a:lnTo>
                    <a:pt x="6121375" y="30875"/>
                  </a:lnTo>
                  <a:lnTo>
                    <a:pt x="6123122" y="22225"/>
                  </a:lnTo>
                  <a:lnTo>
                    <a:pt x="6121375" y="13574"/>
                  </a:lnTo>
                  <a:lnTo>
                    <a:pt x="6116612" y="6509"/>
                  </a:lnTo>
                  <a:lnTo>
                    <a:pt x="6109548" y="1746"/>
                  </a:lnTo>
                  <a:lnTo>
                    <a:pt x="6100852" y="0"/>
                  </a:lnTo>
                  <a:close/>
                </a:path>
                <a:path w="11962130" h="7343775">
                  <a:moveTo>
                    <a:pt x="6189797" y="0"/>
                  </a:moveTo>
                  <a:lnTo>
                    <a:pt x="6181146" y="1746"/>
                  </a:lnTo>
                  <a:lnTo>
                    <a:pt x="6174081" y="6509"/>
                  </a:lnTo>
                  <a:lnTo>
                    <a:pt x="6169318" y="13574"/>
                  </a:lnTo>
                  <a:lnTo>
                    <a:pt x="6167572" y="22225"/>
                  </a:lnTo>
                  <a:lnTo>
                    <a:pt x="6169319" y="30875"/>
                  </a:lnTo>
                  <a:lnTo>
                    <a:pt x="6174087" y="37940"/>
                  </a:lnTo>
                  <a:lnTo>
                    <a:pt x="6181164" y="42703"/>
                  </a:lnTo>
                  <a:lnTo>
                    <a:pt x="6189841" y="44450"/>
                  </a:lnTo>
                  <a:lnTo>
                    <a:pt x="6198492" y="42703"/>
                  </a:lnTo>
                  <a:lnTo>
                    <a:pt x="6205557" y="37940"/>
                  </a:lnTo>
                  <a:lnTo>
                    <a:pt x="6210320" y="30875"/>
                  </a:lnTo>
                  <a:lnTo>
                    <a:pt x="6212066" y="22225"/>
                  </a:lnTo>
                  <a:lnTo>
                    <a:pt x="6210320" y="13574"/>
                  </a:lnTo>
                  <a:lnTo>
                    <a:pt x="6205557" y="6509"/>
                  </a:lnTo>
                  <a:lnTo>
                    <a:pt x="6198492" y="1746"/>
                  </a:lnTo>
                  <a:lnTo>
                    <a:pt x="6189797" y="0"/>
                  </a:lnTo>
                  <a:close/>
                </a:path>
                <a:path w="11962130" h="7343775">
                  <a:moveTo>
                    <a:pt x="6278741" y="0"/>
                  </a:moveTo>
                  <a:lnTo>
                    <a:pt x="6270090" y="1746"/>
                  </a:lnTo>
                  <a:lnTo>
                    <a:pt x="6263026" y="6509"/>
                  </a:lnTo>
                  <a:lnTo>
                    <a:pt x="6258263" y="13574"/>
                  </a:lnTo>
                  <a:lnTo>
                    <a:pt x="6256516" y="22225"/>
                  </a:lnTo>
                  <a:lnTo>
                    <a:pt x="6258263" y="30875"/>
                  </a:lnTo>
                  <a:lnTo>
                    <a:pt x="6263031" y="37940"/>
                  </a:lnTo>
                  <a:lnTo>
                    <a:pt x="6270109" y="42703"/>
                  </a:lnTo>
                  <a:lnTo>
                    <a:pt x="6278786" y="44450"/>
                  </a:lnTo>
                  <a:lnTo>
                    <a:pt x="6287437" y="42703"/>
                  </a:lnTo>
                  <a:lnTo>
                    <a:pt x="6294501" y="37940"/>
                  </a:lnTo>
                  <a:lnTo>
                    <a:pt x="6299264" y="30875"/>
                  </a:lnTo>
                  <a:lnTo>
                    <a:pt x="6301011" y="22225"/>
                  </a:lnTo>
                  <a:lnTo>
                    <a:pt x="6299264" y="13574"/>
                  </a:lnTo>
                  <a:lnTo>
                    <a:pt x="6294501" y="6509"/>
                  </a:lnTo>
                  <a:lnTo>
                    <a:pt x="6287437" y="1746"/>
                  </a:lnTo>
                  <a:lnTo>
                    <a:pt x="6278741" y="0"/>
                  </a:lnTo>
                  <a:close/>
                </a:path>
                <a:path w="11962130" h="7343775">
                  <a:moveTo>
                    <a:pt x="6367686" y="0"/>
                  </a:moveTo>
                  <a:lnTo>
                    <a:pt x="6359035" y="1746"/>
                  </a:lnTo>
                  <a:lnTo>
                    <a:pt x="6351970" y="6509"/>
                  </a:lnTo>
                  <a:lnTo>
                    <a:pt x="6347207" y="13574"/>
                  </a:lnTo>
                  <a:lnTo>
                    <a:pt x="6345461" y="22225"/>
                  </a:lnTo>
                  <a:lnTo>
                    <a:pt x="6347208" y="30875"/>
                  </a:lnTo>
                  <a:lnTo>
                    <a:pt x="6351976" y="37940"/>
                  </a:lnTo>
                  <a:lnTo>
                    <a:pt x="6359053" y="42703"/>
                  </a:lnTo>
                  <a:lnTo>
                    <a:pt x="6367730" y="44450"/>
                  </a:lnTo>
                  <a:lnTo>
                    <a:pt x="6376381" y="42703"/>
                  </a:lnTo>
                  <a:lnTo>
                    <a:pt x="6383445" y="37940"/>
                  </a:lnTo>
                  <a:lnTo>
                    <a:pt x="6388208" y="30875"/>
                  </a:lnTo>
                  <a:lnTo>
                    <a:pt x="6389955" y="22225"/>
                  </a:lnTo>
                  <a:lnTo>
                    <a:pt x="6388208" y="13574"/>
                  </a:lnTo>
                  <a:lnTo>
                    <a:pt x="6383445" y="6509"/>
                  </a:lnTo>
                  <a:lnTo>
                    <a:pt x="6376381" y="1746"/>
                  </a:lnTo>
                  <a:lnTo>
                    <a:pt x="6367686" y="0"/>
                  </a:lnTo>
                  <a:close/>
                </a:path>
                <a:path w="11962130" h="7343775">
                  <a:moveTo>
                    <a:pt x="6456630" y="0"/>
                  </a:moveTo>
                  <a:lnTo>
                    <a:pt x="6447979" y="1746"/>
                  </a:lnTo>
                  <a:lnTo>
                    <a:pt x="6440915" y="6509"/>
                  </a:lnTo>
                  <a:lnTo>
                    <a:pt x="6436152" y="13574"/>
                  </a:lnTo>
                  <a:lnTo>
                    <a:pt x="6434405" y="22225"/>
                  </a:lnTo>
                  <a:lnTo>
                    <a:pt x="6436152" y="30875"/>
                  </a:lnTo>
                  <a:lnTo>
                    <a:pt x="6440920" y="37940"/>
                  </a:lnTo>
                  <a:lnTo>
                    <a:pt x="6447998" y="42703"/>
                  </a:lnTo>
                  <a:lnTo>
                    <a:pt x="6456674" y="44450"/>
                  </a:lnTo>
                  <a:lnTo>
                    <a:pt x="6465325" y="42703"/>
                  </a:lnTo>
                  <a:lnTo>
                    <a:pt x="6472390" y="37940"/>
                  </a:lnTo>
                  <a:lnTo>
                    <a:pt x="6477153" y="30875"/>
                  </a:lnTo>
                  <a:lnTo>
                    <a:pt x="6478899" y="22225"/>
                  </a:lnTo>
                  <a:lnTo>
                    <a:pt x="6477153" y="13574"/>
                  </a:lnTo>
                  <a:lnTo>
                    <a:pt x="6472390" y="6509"/>
                  </a:lnTo>
                  <a:lnTo>
                    <a:pt x="6465325" y="1746"/>
                  </a:lnTo>
                  <a:lnTo>
                    <a:pt x="6456630" y="0"/>
                  </a:lnTo>
                  <a:close/>
                </a:path>
                <a:path w="11962130" h="7343775">
                  <a:moveTo>
                    <a:pt x="6545574" y="0"/>
                  </a:moveTo>
                  <a:lnTo>
                    <a:pt x="6536924" y="1746"/>
                  </a:lnTo>
                  <a:lnTo>
                    <a:pt x="6529859" y="6509"/>
                  </a:lnTo>
                  <a:lnTo>
                    <a:pt x="6525096" y="13574"/>
                  </a:lnTo>
                  <a:lnTo>
                    <a:pt x="6523349" y="22225"/>
                  </a:lnTo>
                  <a:lnTo>
                    <a:pt x="6525097" y="30875"/>
                  </a:lnTo>
                  <a:lnTo>
                    <a:pt x="6529865" y="37940"/>
                  </a:lnTo>
                  <a:lnTo>
                    <a:pt x="6536943" y="42703"/>
                  </a:lnTo>
                  <a:lnTo>
                    <a:pt x="6545620" y="44450"/>
                  </a:lnTo>
                  <a:lnTo>
                    <a:pt x="6554271" y="42703"/>
                  </a:lnTo>
                  <a:lnTo>
                    <a:pt x="6561335" y="37940"/>
                  </a:lnTo>
                  <a:lnTo>
                    <a:pt x="6566098" y="30875"/>
                  </a:lnTo>
                  <a:lnTo>
                    <a:pt x="6567845" y="22225"/>
                  </a:lnTo>
                  <a:lnTo>
                    <a:pt x="6566098" y="13574"/>
                  </a:lnTo>
                  <a:lnTo>
                    <a:pt x="6561335" y="6509"/>
                  </a:lnTo>
                  <a:lnTo>
                    <a:pt x="6554271" y="1746"/>
                  </a:lnTo>
                  <a:lnTo>
                    <a:pt x="6545574" y="0"/>
                  </a:lnTo>
                  <a:close/>
                </a:path>
                <a:path w="11962130" h="7343775">
                  <a:moveTo>
                    <a:pt x="6634520" y="0"/>
                  </a:moveTo>
                  <a:lnTo>
                    <a:pt x="6625869" y="1746"/>
                  </a:lnTo>
                  <a:lnTo>
                    <a:pt x="6618805" y="6509"/>
                  </a:lnTo>
                  <a:lnTo>
                    <a:pt x="6614042" y="13574"/>
                  </a:lnTo>
                  <a:lnTo>
                    <a:pt x="6612295" y="22225"/>
                  </a:lnTo>
                  <a:lnTo>
                    <a:pt x="6614042" y="30875"/>
                  </a:lnTo>
                  <a:lnTo>
                    <a:pt x="6618810" y="37940"/>
                  </a:lnTo>
                  <a:lnTo>
                    <a:pt x="6625888" y="42703"/>
                  </a:lnTo>
                  <a:lnTo>
                    <a:pt x="6634565" y="44450"/>
                  </a:lnTo>
                  <a:lnTo>
                    <a:pt x="6643216" y="42703"/>
                  </a:lnTo>
                  <a:lnTo>
                    <a:pt x="6650280" y="37940"/>
                  </a:lnTo>
                  <a:lnTo>
                    <a:pt x="6655043" y="30875"/>
                  </a:lnTo>
                  <a:lnTo>
                    <a:pt x="6656790" y="22225"/>
                  </a:lnTo>
                  <a:lnTo>
                    <a:pt x="6655043" y="13574"/>
                  </a:lnTo>
                  <a:lnTo>
                    <a:pt x="6650280" y="6509"/>
                  </a:lnTo>
                  <a:lnTo>
                    <a:pt x="6643216" y="1746"/>
                  </a:lnTo>
                  <a:lnTo>
                    <a:pt x="6634520" y="0"/>
                  </a:lnTo>
                  <a:close/>
                </a:path>
                <a:path w="11962130" h="7343775">
                  <a:moveTo>
                    <a:pt x="6723465" y="0"/>
                  </a:moveTo>
                  <a:lnTo>
                    <a:pt x="6714814" y="1746"/>
                  </a:lnTo>
                  <a:lnTo>
                    <a:pt x="6707749" y="6509"/>
                  </a:lnTo>
                  <a:lnTo>
                    <a:pt x="6702986" y="13574"/>
                  </a:lnTo>
                  <a:lnTo>
                    <a:pt x="6701240" y="22225"/>
                  </a:lnTo>
                  <a:lnTo>
                    <a:pt x="6702987" y="30875"/>
                  </a:lnTo>
                  <a:lnTo>
                    <a:pt x="6707755" y="37940"/>
                  </a:lnTo>
                  <a:lnTo>
                    <a:pt x="6714832" y="42703"/>
                  </a:lnTo>
                  <a:lnTo>
                    <a:pt x="6723509" y="44450"/>
                  </a:lnTo>
                  <a:lnTo>
                    <a:pt x="6732160" y="42703"/>
                  </a:lnTo>
                  <a:lnTo>
                    <a:pt x="6739224" y="37940"/>
                  </a:lnTo>
                  <a:lnTo>
                    <a:pt x="6743987" y="30875"/>
                  </a:lnTo>
                  <a:lnTo>
                    <a:pt x="6745734" y="22225"/>
                  </a:lnTo>
                  <a:lnTo>
                    <a:pt x="6743987" y="13574"/>
                  </a:lnTo>
                  <a:lnTo>
                    <a:pt x="6739224" y="6509"/>
                  </a:lnTo>
                  <a:lnTo>
                    <a:pt x="6732160" y="1746"/>
                  </a:lnTo>
                  <a:lnTo>
                    <a:pt x="6723465" y="0"/>
                  </a:lnTo>
                  <a:close/>
                </a:path>
                <a:path w="11962130" h="7343775">
                  <a:moveTo>
                    <a:pt x="6812409" y="0"/>
                  </a:moveTo>
                  <a:lnTo>
                    <a:pt x="6803758" y="1746"/>
                  </a:lnTo>
                  <a:lnTo>
                    <a:pt x="6796694" y="6509"/>
                  </a:lnTo>
                  <a:lnTo>
                    <a:pt x="6791931" y="13574"/>
                  </a:lnTo>
                  <a:lnTo>
                    <a:pt x="6790184" y="22225"/>
                  </a:lnTo>
                  <a:lnTo>
                    <a:pt x="6791931" y="30875"/>
                  </a:lnTo>
                  <a:lnTo>
                    <a:pt x="6796699" y="37940"/>
                  </a:lnTo>
                  <a:lnTo>
                    <a:pt x="6803777" y="42703"/>
                  </a:lnTo>
                  <a:lnTo>
                    <a:pt x="6812453" y="44450"/>
                  </a:lnTo>
                  <a:lnTo>
                    <a:pt x="6821104" y="42703"/>
                  </a:lnTo>
                  <a:lnTo>
                    <a:pt x="6828169" y="37940"/>
                  </a:lnTo>
                  <a:lnTo>
                    <a:pt x="6832932" y="30875"/>
                  </a:lnTo>
                  <a:lnTo>
                    <a:pt x="6834678" y="22225"/>
                  </a:lnTo>
                  <a:lnTo>
                    <a:pt x="6832932" y="13574"/>
                  </a:lnTo>
                  <a:lnTo>
                    <a:pt x="6828169" y="6509"/>
                  </a:lnTo>
                  <a:lnTo>
                    <a:pt x="6821104" y="1746"/>
                  </a:lnTo>
                  <a:lnTo>
                    <a:pt x="6812409" y="0"/>
                  </a:lnTo>
                  <a:close/>
                </a:path>
                <a:path w="11962130" h="7343775">
                  <a:moveTo>
                    <a:pt x="6901353" y="0"/>
                  </a:moveTo>
                  <a:lnTo>
                    <a:pt x="6892703" y="1746"/>
                  </a:lnTo>
                  <a:lnTo>
                    <a:pt x="6885638" y="6509"/>
                  </a:lnTo>
                  <a:lnTo>
                    <a:pt x="6880875" y="13574"/>
                  </a:lnTo>
                  <a:lnTo>
                    <a:pt x="6879128" y="22225"/>
                  </a:lnTo>
                  <a:lnTo>
                    <a:pt x="6880876" y="30875"/>
                  </a:lnTo>
                  <a:lnTo>
                    <a:pt x="6885644" y="37940"/>
                  </a:lnTo>
                  <a:lnTo>
                    <a:pt x="6892721" y="42703"/>
                  </a:lnTo>
                  <a:lnTo>
                    <a:pt x="6901398" y="44450"/>
                  </a:lnTo>
                  <a:lnTo>
                    <a:pt x="6910049" y="42703"/>
                  </a:lnTo>
                  <a:lnTo>
                    <a:pt x="6917113" y="37940"/>
                  </a:lnTo>
                  <a:lnTo>
                    <a:pt x="6921876" y="30875"/>
                  </a:lnTo>
                  <a:lnTo>
                    <a:pt x="6923623" y="22225"/>
                  </a:lnTo>
                  <a:lnTo>
                    <a:pt x="6921876" y="13574"/>
                  </a:lnTo>
                  <a:lnTo>
                    <a:pt x="6917113" y="6509"/>
                  </a:lnTo>
                  <a:lnTo>
                    <a:pt x="6910049" y="1746"/>
                  </a:lnTo>
                  <a:lnTo>
                    <a:pt x="6901353" y="0"/>
                  </a:lnTo>
                  <a:close/>
                </a:path>
                <a:path w="11962130" h="7343775">
                  <a:moveTo>
                    <a:pt x="6990298" y="0"/>
                  </a:moveTo>
                  <a:lnTo>
                    <a:pt x="6981647" y="1746"/>
                  </a:lnTo>
                  <a:lnTo>
                    <a:pt x="6974582" y="6509"/>
                  </a:lnTo>
                  <a:lnTo>
                    <a:pt x="6969819" y="13574"/>
                  </a:lnTo>
                  <a:lnTo>
                    <a:pt x="6968073" y="22225"/>
                  </a:lnTo>
                  <a:lnTo>
                    <a:pt x="6969820" y="30875"/>
                  </a:lnTo>
                  <a:lnTo>
                    <a:pt x="6974588" y="37940"/>
                  </a:lnTo>
                  <a:lnTo>
                    <a:pt x="6981666" y="42703"/>
                  </a:lnTo>
                  <a:lnTo>
                    <a:pt x="6990342" y="44450"/>
                  </a:lnTo>
                  <a:lnTo>
                    <a:pt x="6998993" y="42703"/>
                  </a:lnTo>
                  <a:lnTo>
                    <a:pt x="7006058" y="37940"/>
                  </a:lnTo>
                  <a:lnTo>
                    <a:pt x="7010821" y="30875"/>
                  </a:lnTo>
                  <a:lnTo>
                    <a:pt x="7012567" y="22225"/>
                  </a:lnTo>
                  <a:lnTo>
                    <a:pt x="7010821" y="13574"/>
                  </a:lnTo>
                  <a:lnTo>
                    <a:pt x="7006058" y="6509"/>
                  </a:lnTo>
                  <a:lnTo>
                    <a:pt x="6998993" y="1746"/>
                  </a:lnTo>
                  <a:lnTo>
                    <a:pt x="6990298" y="0"/>
                  </a:lnTo>
                  <a:close/>
                </a:path>
                <a:path w="11962130" h="7343775">
                  <a:moveTo>
                    <a:pt x="7079242" y="0"/>
                  </a:moveTo>
                  <a:lnTo>
                    <a:pt x="7070591" y="1746"/>
                  </a:lnTo>
                  <a:lnTo>
                    <a:pt x="7063527" y="6509"/>
                  </a:lnTo>
                  <a:lnTo>
                    <a:pt x="7058764" y="13574"/>
                  </a:lnTo>
                  <a:lnTo>
                    <a:pt x="7057017" y="22225"/>
                  </a:lnTo>
                  <a:lnTo>
                    <a:pt x="7058765" y="30875"/>
                  </a:lnTo>
                  <a:lnTo>
                    <a:pt x="7063532" y="37940"/>
                  </a:lnTo>
                  <a:lnTo>
                    <a:pt x="7070610" y="42703"/>
                  </a:lnTo>
                  <a:lnTo>
                    <a:pt x="7079287" y="44450"/>
                  </a:lnTo>
                  <a:lnTo>
                    <a:pt x="7087938" y="42703"/>
                  </a:lnTo>
                  <a:lnTo>
                    <a:pt x="7095002" y="37940"/>
                  </a:lnTo>
                  <a:lnTo>
                    <a:pt x="7099765" y="30875"/>
                  </a:lnTo>
                  <a:lnTo>
                    <a:pt x="7101512" y="22225"/>
                  </a:lnTo>
                  <a:lnTo>
                    <a:pt x="7099765" y="13574"/>
                  </a:lnTo>
                  <a:lnTo>
                    <a:pt x="7095002" y="6509"/>
                  </a:lnTo>
                  <a:lnTo>
                    <a:pt x="7087938" y="1746"/>
                  </a:lnTo>
                  <a:lnTo>
                    <a:pt x="7079242" y="0"/>
                  </a:lnTo>
                  <a:close/>
                </a:path>
                <a:path w="11962130" h="7343775">
                  <a:moveTo>
                    <a:pt x="7168187" y="0"/>
                  </a:moveTo>
                  <a:lnTo>
                    <a:pt x="7159536" y="1746"/>
                  </a:lnTo>
                  <a:lnTo>
                    <a:pt x="7152471" y="6509"/>
                  </a:lnTo>
                  <a:lnTo>
                    <a:pt x="7147708" y="13574"/>
                  </a:lnTo>
                  <a:lnTo>
                    <a:pt x="7145962" y="22225"/>
                  </a:lnTo>
                  <a:lnTo>
                    <a:pt x="7147709" y="30875"/>
                  </a:lnTo>
                  <a:lnTo>
                    <a:pt x="7152477" y="37940"/>
                  </a:lnTo>
                  <a:lnTo>
                    <a:pt x="7159555" y="42703"/>
                  </a:lnTo>
                  <a:lnTo>
                    <a:pt x="7168231" y="44450"/>
                  </a:lnTo>
                  <a:lnTo>
                    <a:pt x="7176882" y="42703"/>
                  </a:lnTo>
                  <a:lnTo>
                    <a:pt x="7183947" y="37940"/>
                  </a:lnTo>
                  <a:lnTo>
                    <a:pt x="7188710" y="30875"/>
                  </a:lnTo>
                  <a:lnTo>
                    <a:pt x="7190456" y="22225"/>
                  </a:lnTo>
                  <a:lnTo>
                    <a:pt x="7188710" y="13574"/>
                  </a:lnTo>
                  <a:lnTo>
                    <a:pt x="7183947" y="6509"/>
                  </a:lnTo>
                  <a:lnTo>
                    <a:pt x="7176882" y="1746"/>
                  </a:lnTo>
                  <a:lnTo>
                    <a:pt x="7168187" y="0"/>
                  </a:lnTo>
                  <a:close/>
                </a:path>
                <a:path w="11962130" h="7343775">
                  <a:moveTo>
                    <a:pt x="7257131" y="0"/>
                  </a:moveTo>
                  <a:lnTo>
                    <a:pt x="7248480" y="1746"/>
                  </a:lnTo>
                  <a:lnTo>
                    <a:pt x="7241416" y="6509"/>
                  </a:lnTo>
                  <a:lnTo>
                    <a:pt x="7236653" y="13574"/>
                  </a:lnTo>
                  <a:lnTo>
                    <a:pt x="7234906" y="22225"/>
                  </a:lnTo>
                  <a:lnTo>
                    <a:pt x="7236654" y="30875"/>
                  </a:lnTo>
                  <a:lnTo>
                    <a:pt x="7241421" y="37940"/>
                  </a:lnTo>
                  <a:lnTo>
                    <a:pt x="7248499" y="42703"/>
                  </a:lnTo>
                  <a:lnTo>
                    <a:pt x="7257176" y="44450"/>
                  </a:lnTo>
                  <a:lnTo>
                    <a:pt x="7265827" y="42703"/>
                  </a:lnTo>
                  <a:lnTo>
                    <a:pt x="7272891" y="37940"/>
                  </a:lnTo>
                  <a:lnTo>
                    <a:pt x="7277654" y="30875"/>
                  </a:lnTo>
                  <a:lnTo>
                    <a:pt x="7279401" y="22225"/>
                  </a:lnTo>
                  <a:lnTo>
                    <a:pt x="7277654" y="13574"/>
                  </a:lnTo>
                  <a:lnTo>
                    <a:pt x="7272891" y="6509"/>
                  </a:lnTo>
                  <a:lnTo>
                    <a:pt x="7265827" y="1746"/>
                  </a:lnTo>
                  <a:lnTo>
                    <a:pt x="7257131" y="0"/>
                  </a:lnTo>
                  <a:close/>
                </a:path>
                <a:path w="11962130" h="7343775">
                  <a:moveTo>
                    <a:pt x="7346076" y="0"/>
                  </a:moveTo>
                  <a:lnTo>
                    <a:pt x="7337425" y="1746"/>
                  </a:lnTo>
                  <a:lnTo>
                    <a:pt x="7330360" y="6509"/>
                  </a:lnTo>
                  <a:lnTo>
                    <a:pt x="7325597" y="13574"/>
                  </a:lnTo>
                  <a:lnTo>
                    <a:pt x="7323851" y="22225"/>
                  </a:lnTo>
                  <a:lnTo>
                    <a:pt x="7325598" y="30875"/>
                  </a:lnTo>
                  <a:lnTo>
                    <a:pt x="7330366" y="37940"/>
                  </a:lnTo>
                  <a:lnTo>
                    <a:pt x="7337444" y="42703"/>
                  </a:lnTo>
                  <a:lnTo>
                    <a:pt x="7346120" y="44450"/>
                  </a:lnTo>
                  <a:lnTo>
                    <a:pt x="7354771" y="42703"/>
                  </a:lnTo>
                  <a:lnTo>
                    <a:pt x="7361836" y="37940"/>
                  </a:lnTo>
                  <a:lnTo>
                    <a:pt x="7366599" y="30875"/>
                  </a:lnTo>
                  <a:lnTo>
                    <a:pt x="7368345" y="22225"/>
                  </a:lnTo>
                  <a:lnTo>
                    <a:pt x="7366599" y="13574"/>
                  </a:lnTo>
                  <a:lnTo>
                    <a:pt x="7361836" y="6509"/>
                  </a:lnTo>
                  <a:lnTo>
                    <a:pt x="7354771" y="1746"/>
                  </a:lnTo>
                  <a:lnTo>
                    <a:pt x="7346076" y="0"/>
                  </a:lnTo>
                  <a:close/>
                </a:path>
                <a:path w="11962130" h="7343775">
                  <a:moveTo>
                    <a:pt x="7435020" y="0"/>
                  </a:moveTo>
                  <a:lnTo>
                    <a:pt x="7426369" y="1746"/>
                  </a:lnTo>
                  <a:lnTo>
                    <a:pt x="7419305" y="6509"/>
                  </a:lnTo>
                  <a:lnTo>
                    <a:pt x="7414542" y="13574"/>
                  </a:lnTo>
                  <a:lnTo>
                    <a:pt x="7412795" y="22225"/>
                  </a:lnTo>
                  <a:lnTo>
                    <a:pt x="7414542" y="30875"/>
                  </a:lnTo>
                  <a:lnTo>
                    <a:pt x="7419310" y="37940"/>
                  </a:lnTo>
                  <a:lnTo>
                    <a:pt x="7426388" y="42703"/>
                  </a:lnTo>
                  <a:lnTo>
                    <a:pt x="7435065" y="44450"/>
                  </a:lnTo>
                  <a:lnTo>
                    <a:pt x="7443716" y="42703"/>
                  </a:lnTo>
                  <a:lnTo>
                    <a:pt x="7450780" y="37940"/>
                  </a:lnTo>
                  <a:lnTo>
                    <a:pt x="7455543" y="30875"/>
                  </a:lnTo>
                  <a:lnTo>
                    <a:pt x="7457290" y="22225"/>
                  </a:lnTo>
                  <a:lnTo>
                    <a:pt x="7455543" y="13574"/>
                  </a:lnTo>
                  <a:lnTo>
                    <a:pt x="7450780" y="6509"/>
                  </a:lnTo>
                  <a:lnTo>
                    <a:pt x="7443716" y="1746"/>
                  </a:lnTo>
                  <a:lnTo>
                    <a:pt x="7435020" y="0"/>
                  </a:lnTo>
                  <a:close/>
                </a:path>
                <a:path w="11962130" h="7343775">
                  <a:moveTo>
                    <a:pt x="7523965" y="0"/>
                  </a:moveTo>
                  <a:lnTo>
                    <a:pt x="7515314" y="1746"/>
                  </a:lnTo>
                  <a:lnTo>
                    <a:pt x="7508249" y="6509"/>
                  </a:lnTo>
                  <a:lnTo>
                    <a:pt x="7503486" y="13574"/>
                  </a:lnTo>
                  <a:lnTo>
                    <a:pt x="7501740" y="22225"/>
                  </a:lnTo>
                  <a:lnTo>
                    <a:pt x="7503487" y="30875"/>
                  </a:lnTo>
                  <a:lnTo>
                    <a:pt x="7508255" y="37940"/>
                  </a:lnTo>
                  <a:lnTo>
                    <a:pt x="7515332" y="42703"/>
                  </a:lnTo>
                  <a:lnTo>
                    <a:pt x="7524009" y="44450"/>
                  </a:lnTo>
                  <a:lnTo>
                    <a:pt x="7532660" y="42703"/>
                  </a:lnTo>
                  <a:lnTo>
                    <a:pt x="7539725" y="37940"/>
                  </a:lnTo>
                  <a:lnTo>
                    <a:pt x="7544488" y="30875"/>
                  </a:lnTo>
                  <a:lnTo>
                    <a:pt x="7546234" y="22225"/>
                  </a:lnTo>
                  <a:lnTo>
                    <a:pt x="7544488" y="13574"/>
                  </a:lnTo>
                  <a:lnTo>
                    <a:pt x="7539725" y="6509"/>
                  </a:lnTo>
                  <a:lnTo>
                    <a:pt x="7532660" y="1746"/>
                  </a:lnTo>
                  <a:lnTo>
                    <a:pt x="7523965" y="0"/>
                  </a:lnTo>
                  <a:close/>
                </a:path>
                <a:path w="11962130" h="7343775">
                  <a:moveTo>
                    <a:pt x="7612909" y="0"/>
                  </a:moveTo>
                  <a:lnTo>
                    <a:pt x="7604258" y="1746"/>
                  </a:lnTo>
                  <a:lnTo>
                    <a:pt x="7597194" y="6509"/>
                  </a:lnTo>
                  <a:lnTo>
                    <a:pt x="7592431" y="13574"/>
                  </a:lnTo>
                  <a:lnTo>
                    <a:pt x="7590684" y="22225"/>
                  </a:lnTo>
                  <a:lnTo>
                    <a:pt x="7592431" y="30875"/>
                  </a:lnTo>
                  <a:lnTo>
                    <a:pt x="7597199" y="37940"/>
                  </a:lnTo>
                  <a:lnTo>
                    <a:pt x="7604277" y="42703"/>
                  </a:lnTo>
                  <a:lnTo>
                    <a:pt x="7612954" y="44450"/>
                  </a:lnTo>
                  <a:lnTo>
                    <a:pt x="7621605" y="42703"/>
                  </a:lnTo>
                  <a:lnTo>
                    <a:pt x="7628669" y="37940"/>
                  </a:lnTo>
                  <a:lnTo>
                    <a:pt x="7633432" y="30875"/>
                  </a:lnTo>
                  <a:lnTo>
                    <a:pt x="7635179" y="22225"/>
                  </a:lnTo>
                  <a:lnTo>
                    <a:pt x="7633432" y="13574"/>
                  </a:lnTo>
                  <a:lnTo>
                    <a:pt x="7628669" y="6509"/>
                  </a:lnTo>
                  <a:lnTo>
                    <a:pt x="7621605" y="1746"/>
                  </a:lnTo>
                  <a:lnTo>
                    <a:pt x="7612909" y="0"/>
                  </a:lnTo>
                  <a:close/>
                </a:path>
                <a:path w="11962130" h="7343775">
                  <a:moveTo>
                    <a:pt x="7701854" y="0"/>
                  </a:moveTo>
                  <a:lnTo>
                    <a:pt x="7693203" y="1746"/>
                  </a:lnTo>
                  <a:lnTo>
                    <a:pt x="7686138" y="6509"/>
                  </a:lnTo>
                  <a:lnTo>
                    <a:pt x="7681375" y="13574"/>
                  </a:lnTo>
                  <a:lnTo>
                    <a:pt x="7679629" y="22225"/>
                  </a:lnTo>
                  <a:lnTo>
                    <a:pt x="7681376" y="30875"/>
                  </a:lnTo>
                  <a:lnTo>
                    <a:pt x="7686144" y="37940"/>
                  </a:lnTo>
                  <a:lnTo>
                    <a:pt x="7693221" y="42703"/>
                  </a:lnTo>
                  <a:lnTo>
                    <a:pt x="7701898" y="44450"/>
                  </a:lnTo>
                  <a:lnTo>
                    <a:pt x="7710549" y="42703"/>
                  </a:lnTo>
                  <a:lnTo>
                    <a:pt x="7717613" y="37940"/>
                  </a:lnTo>
                  <a:lnTo>
                    <a:pt x="7722376" y="30875"/>
                  </a:lnTo>
                  <a:lnTo>
                    <a:pt x="7724123" y="22225"/>
                  </a:lnTo>
                  <a:lnTo>
                    <a:pt x="7722376" y="13574"/>
                  </a:lnTo>
                  <a:lnTo>
                    <a:pt x="7717613" y="6509"/>
                  </a:lnTo>
                  <a:lnTo>
                    <a:pt x="7710549" y="1746"/>
                  </a:lnTo>
                  <a:lnTo>
                    <a:pt x="7701854" y="0"/>
                  </a:lnTo>
                  <a:close/>
                </a:path>
                <a:path w="11962130" h="7343775">
                  <a:moveTo>
                    <a:pt x="7790798" y="0"/>
                  </a:moveTo>
                  <a:lnTo>
                    <a:pt x="7782147" y="1746"/>
                  </a:lnTo>
                  <a:lnTo>
                    <a:pt x="7775083" y="6509"/>
                  </a:lnTo>
                  <a:lnTo>
                    <a:pt x="7770320" y="13574"/>
                  </a:lnTo>
                  <a:lnTo>
                    <a:pt x="7768573" y="22225"/>
                  </a:lnTo>
                  <a:lnTo>
                    <a:pt x="7770320" y="30875"/>
                  </a:lnTo>
                  <a:lnTo>
                    <a:pt x="7775088" y="37940"/>
                  </a:lnTo>
                  <a:lnTo>
                    <a:pt x="7782166" y="42703"/>
                  </a:lnTo>
                  <a:lnTo>
                    <a:pt x="7790842" y="44450"/>
                  </a:lnTo>
                  <a:lnTo>
                    <a:pt x="7799493" y="42703"/>
                  </a:lnTo>
                  <a:lnTo>
                    <a:pt x="7806558" y="37940"/>
                  </a:lnTo>
                  <a:lnTo>
                    <a:pt x="7811321" y="30875"/>
                  </a:lnTo>
                  <a:lnTo>
                    <a:pt x="7813067" y="22225"/>
                  </a:lnTo>
                  <a:lnTo>
                    <a:pt x="7811321" y="13574"/>
                  </a:lnTo>
                  <a:lnTo>
                    <a:pt x="7806558" y="6509"/>
                  </a:lnTo>
                  <a:lnTo>
                    <a:pt x="7799493" y="1746"/>
                  </a:lnTo>
                  <a:lnTo>
                    <a:pt x="7790798" y="0"/>
                  </a:lnTo>
                  <a:close/>
                </a:path>
                <a:path w="11962130" h="7343775">
                  <a:moveTo>
                    <a:pt x="7879742" y="0"/>
                  </a:moveTo>
                  <a:lnTo>
                    <a:pt x="7871091" y="1746"/>
                  </a:lnTo>
                  <a:lnTo>
                    <a:pt x="7864027" y="6509"/>
                  </a:lnTo>
                  <a:lnTo>
                    <a:pt x="7859264" y="13574"/>
                  </a:lnTo>
                  <a:lnTo>
                    <a:pt x="7857517" y="22225"/>
                  </a:lnTo>
                  <a:lnTo>
                    <a:pt x="7859265" y="30875"/>
                  </a:lnTo>
                  <a:lnTo>
                    <a:pt x="7864033" y="37940"/>
                  </a:lnTo>
                  <a:lnTo>
                    <a:pt x="7871110" y="42703"/>
                  </a:lnTo>
                  <a:lnTo>
                    <a:pt x="7879787" y="44450"/>
                  </a:lnTo>
                  <a:lnTo>
                    <a:pt x="7888438" y="42703"/>
                  </a:lnTo>
                  <a:lnTo>
                    <a:pt x="7895502" y="37940"/>
                  </a:lnTo>
                  <a:lnTo>
                    <a:pt x="7900265" y="30875"/>
                  </a:lnTo>
                  <a:lnTo>
                    <a:pt x="7902012" y="22225"/>
                  </a:lnTo>
                  <a:lnTo>
                    <a:pt x="7900265" y="13574"/>
                  </a:lnTo>
                  <a:lnTo>
                    <a:pt x="7895502" y="6509"/>
                  </a:lnTo>
                  <a:lnTo>
                    <a:pt x="7888438" y="1746"/>
                  </a:lnTo>
                  <a:lnTo>
                    <a:pt x="7879742" y="0"/>
                  </a:lnTo>
                  <a:close/>
                </a:path>
                <a:path w="11962130" h="7343775">
                  <a:moveTo>
                    <a:pt x="7968687" y="0"/>
                  </a:moveTo>
                  <a:lnTo>
                    <a:pt x="7960036" y="1746"/>
                  </a:lnTo>
                  <a:lnTo>
                    <a:pt x="7952971" y="6509"/>
                  </a:lnTo>
                  <a:lnTo>
                    <a:pt x="7948208" y="13574"/>
                  </a:lnTo>
                  <a:lnTo>
                    <a:pt x="7946462" y="22225"/>
                  </a:lnTo>
                  <a:lnTo>
                    <a:pt x="7948209" y="30875"/>
                  </a:lnTo>
                  <a:lnTo>
                    <a:pt x="7952977" y="37940"/>
                  </a:lnTo>
                  <a:lnTo>
                    <a:pt x="7960055" y="42703"/>
                  </a:lnTo>
                  <a:lnTo>
                    <a:pt x="7968731" y="44450"/>
                  </a:lnTo>
                  <a:lnTo>
                    <a:pt x="7977382" y="42703"/>
                  </a:lnTo>
                  <a:lnTo>
                    <a:pt x="7984447" y="37940"/>
                  </a:lnTo>
                  <a:lnTo>
                    <a:pt x="7989210" y="30875"/>
                  </a:lnTo>
                  <a:lnTo>
                    <a:pt x="7990956" y="22225"/>
                  </a:lnTo>
                  <a:lnTo>
                    <a:pt x="7989210" y="13574"/>
                  </a:lnTo>
                  <a:lnTo>
                    <a:pt x="7984447" y="6509"/>
                  </a:lnTo>
                  <a:lnTo>
                    <a:pt x="7977382" y="1746"/>
                  </a:lnTo>
                  <a:lnTo>
                    <a:pt x="7968687" y="0"/>
                  </a:lnTo>
                  <a:close/>
                </a:path>
                <a:path w="11962130" h="7343775">
                  <a:moveTo>
                    <a:pt x="8057631" y="0"/>
                  </a:moveTo>
                  <a:lnTo>
                    <a:pt x="8048980" y="1746"/>
                  </a:lnTo>
                  <a:lnTo>
                    <a:pt x="8041916" y="6509"/>
                  </a:lnTo>
                  <a:lnTo>
                    <a:pt x="8037153" y="13574"/>
                  </a:lnTo>
                  <a:lnTo>
                    <a:pt x="8035406" y="22225"/>
                  </a:lnTo>
                  <a:lnTo>
                    <a:pt x="8037154" y="30875"/>
                  </a:lnTo>
                  <a:lnTo>
                    <a:pt x="8041921" y="37940"/>
                  </a:lnTo>
                  <a:lnTo>
                    <a:pt x="8048999" y="42703"/>
                  </a:lnTo>
                  <a:lnTo>
                    <a:pt x="8057676" y="44450"/>
                  </a:lnTo>
                  <a:lnTo>
                    <a:pt x="8066327" y="42703"/>
                  </a:lnTo>
                  <a:lnTo>
                    <a:pt x="8073391" y="37940"/>
                  </a:lnTo>
                  <a:lnTo>
                    <a:pt x="8078154" y="30875"/>
                  </a:lnTo>
                  <a:lnTo>
                    <a:pt x="8079901" y="22225"/>
                  </a:lnTo>
                  <a:lnTo>
                    <a:pt x="8078154" y="13574"/>
                  </a:lnTo>
                  <a:lnTo>
                    <a:pt x="8073391" y="6509"/>
                  </a:lnTo>
                  <a:lnTo>
                    <a:pt x="8066327" y="1746"/>
                  </a:lnTo>
                  <a:lnTo>
                    <a:pt x="8057631" y="0"/>
                  </a:lnTo>
                  <a:close/>
                </a:path>
                <a:path w="11962130" h="7343775">
                  <a:moveTo>
                    <a:pt x="8146576" y="0"/>
                  </a:moveTo>
                  <a:lnTo>
                    <a:pt x="8137925" y="1746"/>
                  </a:lnTo>
                  <a:lnTo>
                    <a:pt x="8130860" y="6509"/>
                  </a:lnTo>
                  <a:lnTo>
                    <a:pt x="8126097" y="13574"/>
                  </a:lnTo>
                  <a:lnTo>
                    <a:pt x="8124351" y="22225"/>
                  </a:lnTo>
                  <a:lnTo>
                    <a:pt x="8126098" y="30875"/>
                  </a:lnTo>
                  <a:lnTo>
                    <a:pt x="8130866" y="37940"/>
                  </a:lnTo>
                  <a:lnTo>
                    <a:pt x="8137944" y="42703"/>
                  </a:lnTo>
                  <a:lnTo>
                    <a:pt x="8146620" y="44450"/>
                  </a:lnTo>
                  <a:lnTo>
                    <a:pt x="8155271" y="42703"/>
                  </a:lnTo>
                  <a:lnTo>
                    <a:pt x="8162336" y="37940"/>
                  </a:lnTo>
                  <a:lnTo>
                    <a:pt x="8167099" y="30875"/>
                  </a:lnTo>
                  <a:lnTo>
                    <a:pt x="8168845" y="22225"/>
                  </a:lnTo>
                  <a:lnTo>
                    <a:pt x="8167099" y="13574"/>
                  </a:lnTo>
                  <a:lnTo>
                    <a:pt x="8162336" y="6509"/>
                  </a:lnTo>
                  <a:lnTo>
                    <a:pt x="8155271" y="1746"/>
                  </a:lnTo>
                  <a:lnTo>
                    <a:pt x="8146576" y="0"/>
                  </a:lnTo>
                  <a:close/>
                </a:path>
                <a:path w="11962130" h="7343775">
                  <a:moveTo>
                    <a:pt x="8235520" y="0"/>
                  </a:moveTo>
                  <a:lnTo>
                    <a:pt x="8226869" y="1746"/>
                  </a:lnTo>
                  <a:lnTo>
                    <a:pt x="8219805" y="6509"/>
                  </a:lnTo>
                  <a:lnTo>
                    <a:pt x="8215042" y="13574"/>
                  </a:lnTo>
                  <a:lnTo>
                    <a:pt x="8213295" y="22225"/>
                  </a:lnTo>
                  <a:lnTo>
                    <a:pt x="8215042" y="30875"/>
                  </a:lnTo>
                  <a:lnTo>
                    <a:pt x="8219810" y="37940"/>
                  </a:lnTo>
                  <a:lnTo>
                    <a:pt x="8226888" y="42703"/>
                  </a:lnTo>
                  <a:lnTo>
                    <a:pt x="8235565" y="44450"/>
                  </a:lnTo>
                  <a:lnTo>
                    <a:pt x="8244216" y="42703"/>
                  </a:lnTo>
                  <a:lnTo>
                    <a:pt x="8251280" y="37940"/>
                  </a:lnTo>
                  <a:lnTo>
                    <a:pt x="8256043" y="30875"/>
                  </a:lnTo>
                  <a:lnTo>
                    <a:pt x="8257790" y="22225"/>
                  </a:lnTo>
                  <a:lnTo>
                    <a:pt x="8256043" y="13574"/>
                  </a:lnTo>
                  <a:lnTo>
                    <a:pt x="8251280" y="6509"/>
                  </a:lnTo>
                  <a:lnTo>
                    <a:pt x="8244216" y="1746"/>
                  </a:lnTo>
                  <a:lnTo>
                    <a:pt x="8235520" y="0"/>
                  </a:lnTo>
                  <a:close/>
                </a:path>
                <a:path w="11962130" h="7343775">
                  <a:moveTo>
                    <a:pt x="8324465" y="0"/>
                  </a:moveTo>
                  <a:lnTo>
                    <a:pt x="8315814" y="1746"/>
                  </a:lnTo>
                  <a:lnTo>
                    <a:pt x="8308749" y="6509"/>
                  </a:lnTo>
                  <a:lnTo>
                    <a:pt x="8303986" y="13574"/>
                  </a:lnTo>
                  <a:lnTo>
                    <a:pt x="8302240" y="22225"/>
                  </a:lnTo>
                  <a:lnTo>
                    <a:pt x="8303987" y="30875"/>
                  </a:lnTo>
                  <a:lnTo>
                    <a:pt x="8308755" y="37940"/>
                  </a:lnTo>
                  <a:lnTo>
                    <a:pt x="8315832" y="42703"/>
                  </a:lnTo>
                  <a:lnTo>
                    <a:pt x="8324509" y="44450"/>
                  </a:lnTo>
                  <a:lnTo>
                    <a:pt x="8333160" y="42703"/>
                  </a:lnTo>
                  <a:lnTo>
                    <a:pt x="8340225" y="37940"/>
                  </a:lnTo>
                  <a:lnTo>
                    <a:pt x="8344988" y="30875"/>
                  </a:lnTo>
                  <a:lnTo>
                    <a:pt x="8346734" y="22225"/>
                  </a:lnTo>
                  <a:lnTo>
                    <a:pt x="8344988" y="13574"/>
                  </a:lnTo>
                  <a:lnTo>
                    <a:pt x="8340225" y="6509"/>
                  </a:lnTo>
                  <a:lnTo>
                    <a:pt x="8333160" y="1746"/>
                  </a:lnTo>
                  <a:lnTo>
                    <a:pt x="8324465" y="0"/>
                  </a:lnTo>
                  <a:close/>
                </a:path>
                <a:path w="11962130" h="7343775">
                  <a:moveTo>
                    <a:pt x="8413409" y="0"/>
                  </a:moveTo>
                  <a:lnTo>
                    <a:pt x="8404758" y="1746"/>
                  </a:lnTo>
                  <a:lnTo>
                    <a:pt x="8397694" y="6509"/>
                  </a:lnTo>
                  <a:lnTo>
                    <a:pt x="8392931" y="13574"/>
                  </a:lnTo>
                  <a:lnTo>
                    <a:pt x="8391184" y="22225"/>
                  </a:lnTo>
                  <a:lnTo>
                    <a:pt x="8392931" y="30875"/>
                  </a:lnTo>
                  <a:lnTo>
                    <a:pt x="8397699" y="37940"/>
                  </a:lnTo>
                  <a:lnTo>
                    <a:pt x="8404777" y="42703"/>
                  </a:lnTo>
                  <a:lnTo>
                    <a:pt x="8413454" y="44450"/>
                  </a:lnTo>
                  <a:lnTo>
                    <a:pt x="8422105" y="42703"/>
                  </a:lnTo>
                  <a:lnTo>
                    <a:pt x="8429169" y="37940"/>
                  </a:lnTo>
                  <a:lnTo>
                    <a:pt x="8433932" y="30875"/>
                  </a:lnTo>
                  <a:lnTo>
                    <a:pt x="8435679" y="22225"/>
                  </a:lnTo>
                  <a:lnTo>
                    <a:pt x="8433932" y="13574"/>
                  </a:lnTo>
                  <a:lnTo>
                    <a:pt x="8429169" y="6509"/>
                  </a:lnTo>
                  <a:lnTo>
                    <a:pt x="8422105" y="1746"/>
                  </a:lnTo>
                  <a:lnTo>
                    <a:pt x="8413409" y="0"/>
                  </a:lnTo>
                  <a:close/>
                </a:path>
                <a:path w="11962130" h="7343775">
                  <a:moveTo>
                    <a:pt x="8502354" y="0"/>
                  </a:moveTo>
                  <a:lnTo>
                    <a:pt x="8493703" y="1746"/>
                  </a:lnTo>
                  <a:lnTo>
                    <a:pt x="8486638" y="6509"/>
                  </a:lnTo>
                  <a:lnTo>
                    <a:pt x="8481875" y="13574"/>
                  </a:lnTo>
                  <a:lnTo>
                    <a:pt x="8480129" y="22225"/>
                  </a:lnTo>
                  <a:lnTo>
                    <a:pt x="8481876" y="30875"/>
                  </a:lnTo>
                  <a:lnTo>
                    <a:pt x="8486644" y="37940"/>
                  </a:lnTo>
                  <a:lnTo>
                    <a:pt x="8493721" y="42703"/>
                  </a:lnTo>
                  <a:lnTo>
                    <a:pt x="8502398" y="44450"/>
                  </a:lnTo>
                  <a:lnTo>
                    <a:pt x="8511049" y="42703"/>
                  </a:lnTo>
                  <a:lnTo>
                    <a:pt x="8518113" y="37940"/>
                  </a:lnTo>
                  <a:lnTo>
                    <a:pt x="8522876" y="30875"/>
                  </a:lnTo>
                  <a:lnTo>
                    <a:pt x="8524623" y="22225"/>
                  </a:lnTo>
                  <a:lnTo>
                    <a:pt x="8522876" y="13574"/>
                  </a:lnTo>
                  <a:lnTo>
                    <a:pt x="8518113" y="6509"/>
                  </a:lnTo>
                  <a:lnTo>
                    <a:pt x="8511049" y="1746"/>
                  </a:lnTo>
                  <a:lnTo>
                    <a:pt x="8502354" y="0"/>
                  </a:lnTo>
                  <a:close/>
                </a:path>
                <a:path w="11962130" h="7343775">
                  <a:moveTo>
                    <a:pt x="8591298" y="0"/>
                  </a:moveTo>
                  <a:lnTo>
                    <a:pt x="8582647" y="1746"/>
                  </a:lnTo>
                  <a:lnTo>
                    <a:pt x="8575582" y="6509"/>
                  </a:lnTo>
                  <a:lnTo>
                    <a:pt x="8570819" y="13574"/>
                  </a:lnTo>
                  <a:lnTo>
                    <a:pt x="8569073" y="22225"/>
                  </a:lnTo>
                  <a:lnTo>
                    <a:pt x="8570820" y="30875"/>
                  </a:lnTo>
                  <a:lnTo>
                    <a:pt x="8575588" y="37940"/>
                  </a:lnTo>
                  <a:lnTo>
                    <a:pt x="8582665" y="42703"/>
                  </a:lnTo>
                  <a:lnTo>
                    <a:pt x="8591341" y="44450"/>
                  </a:lnTo>
                  <a:lnTo>
                    <a:pt x="8599993" y="42703"/>
                  </a:lnTo>
                  <a:lnTo>
                    <a:pt x="8607057" y="37940"/>
                  </a:lnTo>
                  <a:lnTo>
                    <a:pt x="8611820" y="30875"/>
                  </a:lnTo>
                  <a:lnTo>
                    <a:pt x="8613566" y="22225"/>
                  </a:lnTo>
                  <a:lnTo>
                    <a:pt x="8611820" y="13574"/>
                  </a:lnTo>
                  <a:lnTo>
                    <a:pt x="8607057" y="6509"/>
                  </a:lnTo>
                  <a:lnTo>
                    <a:pt x="8599993" y="1746"/>
                  </a:lnTo>
                  <a:lnTo>
                    <a:pt x="8591298" y="0"/>
                  </a:lnTo>
                  <a:close/>
                </a:path>
                <a:path w="11962130" h="7343775">
                  <a:moveTo>
                    <a:pt x="8680241" y="0"/>
                  </a:moveTo>
                  <a:lnTo>
                    <a:pt x="8671590" y="1746"/>
                  </a:lnTo>
                  <a:lnTo>
                    <a:pt x="8664526" y="6509"/>
                  </a:lnTo>
                  <a:lnTo>
                    <a:pt x="8659763" y="13574"/>
                  </a:lnTo>
                  <a:lnTo>
                    <a:pt x="8658016" y="22225"/>
                  </a:lnTo>
                  <a:lnTo>
                    <a:pt x="8659763" y="30875"/>
                  </a:lnTo>
                  <a:lnTo>
                    <a:pt x="8664531" y="37940"/>
                  </a:lnTo>
                  <a:lnTo>
                    <a:pt x="8671609" y="42703"/>
                  </a:lnTo>
                  <a:lnTo>
                    <a:pt x="8680286" y="44450"/>
                  </a:lnTo>
                  <a:lnTo>
                    <a:pt x="8688937" y="42703"/>
                  </a:lnTo>
                  <a:lnTo>
                    <a:pt x="8696001" y="37940"/>
                  </a:lnTo>
                  <a:lnTo>
                    <a:pt x="8700764" y="30875"/>
                  </a:lnTo>
                  <a:lnTo>
                    <a:pt x="8702511" y="22225"/>
                  </a:lnTo>
                  <a:lnTo>
                    <a:pt x="8700764" y="13574"/>
                  </a:lnTo>
                  <a:lnTo>
                    <a:pt x="8696001" y="6509"/>
                  </a:lnTo>
                  <a:lnTo>
                    <a:pt x="8688937" y="1746"/>
                  </a:lnTo>
                  <a:lnTo>
                    <a:pt x="8680241" y="0"/>
                  </a:lnTo>
                  <a:close/>
                </a:path>
                <a:path w="11962130" h="7343775">
                  <a:moveTo>
                    <a:pt x="8769186" y="0"/>
                  </a:moveTo>
                  <a:lnTo>
                    <a:pt x="8760534" y="1746"/>
                  </a:lnTo>
                  <a:lnTo>
                    <a:pt x="8753470" y="6509"/>
                  </a:lnTo>
                  <a:lnTo>
                    <a:pt x="8748707" y="13574"/>
                  </a:lnTo>
                  <a:lnTo>
                    <a:pt x="8746961" y="22225"/>
                  </a:lnTo>
                  <a:lnTo>
                    <a:pt x="8748708" y="30875"/>
                  </a:lnTo>
                  <a:lnTo>
                    <a:pt x="8753475" y="37940"/>
                  </a:lnTo>
                  <a:lnTo>
                    <a:pt x="8760552" y="42703"/>
                  </a:lnTo>
                  <a:lnTo>
                    <a:pt x="8769229" y="44450"/>
                  </a:lnTo>
                  <a:lnTo>
                    <a:pt x="8777880" y="42703"/>
                  </a:lnTo>
                  <a:lnTo>
                    <a:pt x="8784945" y="37940"/>
                  </a:lnTo>
                  <a:lnTo>
                    <a:pt x="8789707" y="30875"/>
                  </a:lnTo>
                  <a:lnTo>
                    <a:pt x="8791454" y="22225"/>
                  </a:lnTo>
                  <a:lnTo>
                    <a:pt x="8789707" y="13574"/>
                  </a:lnTo>
                  <a:lnTo>
                    <a:pt x="8784945" y="6509"/>
                  </a:lnTo>
                  <a:lnTo>
                    <a:pt x="8777880" y="1746"/>
                  </a:lnTo>
                  <a:lnTo>
                    <a:pt x="8769186" y="0"/>
                  </a:lnTo>
                  <a:close/>
                </a:path>
                <a:path w="11962130" h="7343775">
                  <a:moveTo>
                    <a:pt x="8858129" y="0"/>
                  </a:moveTo>
                  <a:lnTo>
                    <a:pt x="8849478" y="1746"/>
                  </a:lnTo>
                  <a:lnTo>
                    <a:pt x="8842413" y="6509"/>
                  </a:lnTo>
                  <a:lnTo>
                    <a:pt x="8837650" y="13574"/>
                  </a:lnTo>
                  <a:lnTo>
                    <a:pt x="8835904" y="22225"/>
                  </a:lnTo>
                  <a:lnTo>
                    <a:pt x="8837651" y="30875"/>
                  </a:lnTo>
                  <a:lnTo>
                    <a:pt x="8842419" y="37940"/>
                  </a:lnTo>
                  <a:lnTo>
                    <a:pt x="8849497" y="42703"/>
                  </a:lnTo>
                  <a:lnTo>
                    <a:pt x="8858173" y="44450"/>
                  </a:lnTo>
                  <a:lnTo>
                    <a:pt x="8866824" y="42703"/>
                  </a:lnTo>
                  <a:lnTo>
                    <a:pt x="8873889" y="37940"/>
                  </a:lnTo>
                  <a:lnTo>
                    <a:pt x="8878652" y="30875"/>
                  </a:lnTo>
                  <a:lnTo>
                    <a:pt x="8880398" y="22225"/>
                  </a:lnTo>
                  <a:lnTo>
                    <a:pt x="8878652" y="13574"/>
                  </a:lnTo>
                  <a:lnTo>
                    <a:pt x="8873889" y="6509"/>
                  </a:lnTo>
                  <a:lnTo>
                    <a:pt x="8866824" y="1746"/>
                  </a:lnTo>
                  <a:lnTo>
                    <a:pt x="8858129" y="0"/>
                  </a:lnTo>
                  <a:close/>
                </a:path>
                <a:path w="11962130" h="7343775">
                  <a:moveTo>
                    <a:pt x="8947073" y="0"/>
                  </a:moveTo>
                  <a:lnTo>
                    <a:pt x="8938422" y="1746"/>
                  </a:lnTo>
                  <a:lnTo>
                    <a:pt x="8931358" y="6509"/>
                  </a:lnTo>
                  <a:lnTo>
                    <a:pt x="8926595" y="13574"/>
                  </a:lnTo>
                  <a:lnTo>
                    <a:pt x="8924848" y="22225"/>
                  </a:lnTo>
                  <a:lnTo>
                    <a:pt x="8926596" y="30875"/>
                  </a:lnTo>
                  <a:lnTo>
                    <a:pt x="8931363" y="37940"/>
                  </a:lnTo>
                  <a:lnTo>
                    <a:pt x="8938441" y="42703"/>
                  </a:lnTo>
                  <a:lnTo>
                    <a:pt x="8947118" y="44450"/>
                  </a:lnTo>
                  <a:lnTo>
                    <a:pt x="8955769" y="42703"/>
                  </a:lnTo>
                  <a:lnTo>
                    <a:pt x="8962833" y="37940"/>
                  </a:lnTo>
                  <a:lnTo>
                    <a:pt x="8967596" y="30875"/>
                  </a:lnTo>
                  <a:lnTo>
                    <a:pt x="8969343" y="22225"/>
                  </a:lnTo>
                  <a:lnTo>
                    <a:pt x="8967596" y="13574"/>
                  </a:lnTo>
                  <a:lnTo>
                    <a:pt x="8962833" y="6509"/>
                  </a:lnTo>
                  <a:lnTo>
                    <a:pt x="8955769" y="1746"/>
                  </a:lnTo>
                  <a:lnTo>
                    <a:pt x="8947073" y="0"/>
                  </a:lnTo>
                  <a:close/>
                </a:path>
                <a:path w="11962130" h="7343775">
                  <a:moveTo>
                    <a:pt x="9036018" y="0"/>
                  </a:moveTo>
                  <a:lnTo>
                    <a:pt x="9027366" y="1746"/>
                  </a:lnTo>
                  <a:lnTo>
                    <a:pt x="9020302" y="6509"/>
                  </a:lnTo>
                  <a:lnTo>
                    <a:pt x="9015539" y="13574"/>
                  </a:lnTo>
                  <a:lnTo>
                    <a:pt x="9013793" y="22225"/>
                  </a:lnTo>
                  <a:lnTo>
                    <a:pt x="9015540" y="30875"/>
                  </a:lnTo>
                  <a:lnTo>
                    <a:pt x="9020307" y="37940"/>
                  </a:lnTo>
                  <a:lnTo>
                    <a:pt x="9027384" y="42703"/>
                  </a:lnTo>
                  <a:lnTo>
                    <a:pt x="9036061" y="44450"/>
                  </a:lnTo>
                  <a:lnTo>
                    <a:pt x="9044712" y="42703"/>
                  </a:lnTo>
                  <a:lnTo>
                    <a:pt x="9051777" y="37940"/>
                  </a:lnTo>
                  <a:lnTo>
                    <a:pt x="9056540" y="30875"/>
                  </a:lnTo>
                  <a:lnTo>
                    <a:pt x="9058286" y="22225"/>
                  </a:lnTo>
                  <a:lnTo>
                    <a:pt x="9056540" y="13574"/>
                  </a:lnTo>
                  <a:lnTo>
                    <a:pt x="9051777" y="6509"/>
                  </a:lnTo>
                  <a:lnTo>
                    <a:pt x="9044712" y="1746"/>
                  </a:lnTo>
                  <a:lnTo>
                    <a:pt x="9036018" y="0"/>
                  </a:lnTo>
                  <a:close/>
                </a:path>
                <a:path w="11962130" h="7343775">
                  <a:moveTo>
                    <a:pt x="9124961" y="0"/>
                  </a:moveTo>
                  <a:lnTo>
                    <a:pt x="9116310" y="1746"/>
                  </a:lnTo>
                  <a:lnTo>
                    <a:pt x="9109245" y="6509"/>
                  </a:lnTo>
                  <a:lnTo>
                    <a:pt x="9104482" y="13574"/>
                  </a:lnTo>
                  <a:lnTo>
                    <a:pt x="9102736" y="22225"/>
                  </a:lnTo>
                  <a:lnTo>
                    <a:pt x="9104483" y="30875"/>
                  </a:lnTo>
                  <a:lnTo>
                    <a:pt x="9109251" y="37940"/>
                  </a:lnTo>
                  <a:lnTo>
                    <a:pt x="9116329" y="42703"/>
                  </a:lnTo>
                  <a:lnTo>
                    <a:pt x="9125005" y="44450"/>
                  </a:lnTo>
                  <a:lnTo>
                    <a:pt x="9133656" y="42703"/>
                  </a:lnTo>
                  <a:lnTo>
                    <a:pt x="9140721" y="37940"/>
                  </a:lnTo>
                  <a:lnTo>
                    <a:pt x="9145484" y="30875"/>
                  </a:lnTo>
                  <a:lnTo>
                    <a:pt x="9147230" y="22225"/>
                  </a:lnTo>
                  <a:lnTo>
                    <a:pt x="9145484" y="13574"/>
                  </a:lnTo>
                  <a:lnTo>
                    <a:pt x="9140721" y="6509"/>
                  </a:lnTo>
                  <a:lnTo>
                    <a:pt x="9133656" y="1746"/>
                  </a:lnTo>
                  <a:lnTo>
                    <a:pt x="9124961" y="0"/>
                  </a:lnTo>
                  <a:close/>
                </a:path>
                <a:path w="11962130" h="7343775">
                  <a:moveTo>
                    <a:pt x="9213905" y="0"/>
                  </a:moveTo>
                  <a:lnTo>
                    <a:pt x="9205254" y="1746"/>
                  </a:lnTo>
                  <a:lnTo>
                    <a:pt x="9198190" y="6509"/>
                  </a:lnTo>
                  <a:lnTo>
                    <a:pt x="9193427" y="13574"/>
                  </a:lnTo>
                  <a:lnTo>
                    <a:pt x="9191680" y="22225"/>
                  </a:lnTo>
                  <a:lnTo>
                    <a:pt x="9193428" y="30875"/>
                  </a:lnTo>
                  <a:lnTo>
                    <a:pt x="9198195" y="37940"/>
                  </a:lnTo>
                  <a:lnTo>
                    <a:pt x="9205273" y="42703"/>
                  </a:lnTo>
                  <a:lnTo>
                    <a:pt x="9213950" y="44450"/>
                  </a:lnTo>
                  <a:lnTo>
                    <a:pt x="9222600" y="42703"/>
                  </a:lnTo>
                  <a:lnTo>
                    <a:pt x="9229663" y="37940"/>
                  </a:lnTo>
                  <a:lnTo>
                    <a:pt x="9234424" y="30875"/>
                  </a:lnTo>
                  <a:lnTo>
                    <a:pt x="9236170" y="22225"/>
                  </a:lnTo>
                  <a:lnTo>
                    <a:pt x="9234424" y="13574"/>
                  </a:lnTo>
                  <a:lnTo>
                    <a:pt x="9229663" y="6509"/>
                  </a:lnTo>
                  <a:lnTo>
                    <a:pt x="9222600" y="1746"/>
                  </a:lnTo>
                  <a:lnTo>
                    <a:pt x="9213905" y="0"/>
                  </a:lnTo>
                  <a:close/>
                </a:path>
                <a:path w="11962130" h="7343775">
                  <a:moveTo>
                    <a:pt x="9302845" y="0"/>
                  </a:moveTo>
                  <a:lnTo>
                    <a:pt x="9294196" y="1746"/>
                  </a:lnTo>
                  <a:lnTo>
                    <a:pt x="9287132" y="6509"/>
                  </a:lnTo>
                  <a:lnTo>
                    <a:pt x="9282367" y="13574"/>
                  </a:lnTo>
                  <a:lnTo>
                    <a:pt x="9280620" y="22225"/>
                  </a:lnTo>
                  <a:lnTo>
                    <a:pt x="9282368" y="30875"/>
                  </a:lnTo>
                  <a:lnTo>
                    <a:pt x="9287138" y="37940"/>
                  </a:lnTo>
                  <a:lnTo>
                    <a:pt x="9294218" y="42703"/>
                  </a:lnTo>
                  <a:lnTo>
                    <a:pt x="9302896" y="44450"/>
                  </a:lnTo>
                  <a:lnTo>
                    <a:pt x="9311544" y="42703"/>
                  </a:lnTo>
                  <a:lnTo>
                    <a:pt x="9318609" y="37940"/>
                  </a:lnTo>
                  <a:lnTo>
                    <a:pt x="9323373" y="30875"/>
                  </a:lnTo>
                  <a:lnTo>
                    <a:pt x="9325121" y="22225"/>
                  </a:lnTo>
                  <a:lnTo>
                    <a:pt x="9323373" y="13574"/>
                  </a:lnTo>
                  <a:lnTo>
                    <a:pt x="9318609" y="6509"/>
                  </a:lnTo>
                  <a:lnTo>
                    <a:pt x="9311544" y="1746"/>
                  </a:lnTo>
                  <a:lnTo>
                    <a:pt x="9302845" y="0"/>
                  </a:lnTo>
                  <a:close/>
                </a:path>
                <a:path w="11962130" h="7343775">
                  <a:moveTo>
                    <a:pt x="9391796" y="0"/>
                  </a:moveTo>
                  <a:lnTo>
                    <a:pt x="9383142" y="1746"/>
                  </a:lnTo>
                  <a:lnTo>
                    <a:pt x="9376078" y="6509"/>
                  </a:lnTo>
                  <a:lnTo>
                    <a:pt x="9371316" y="13574"/>
                  </a:lnTo>
                  <a:lnTo>
                    <a:pt x="9369571" y="22225"/>
                  </a:lnTo>
                  <a:lnTo>
                    <a:pt x="9371317" y="30875"/>
                  </a:lnTo>
                  <a:lnTo>
                    <a:pt x="9376082" y="37940"/>
                  </a:lnTo>
                  <a:lnTo>
                    <a:pt x="9383158" y="42703"/>
                  </a:lnTo>
                  <a:lnTo>
                    <a:pt x="9391834" y="44450"/>
                  </a:lnTo>
                  <a:lnTo>
                    <a:pt x="9400487" y="42703"/>
                  </a:lnTo>
                  <a:lnTo>
                    <a:pt x="9407551" y="37940"/>
                  </a:lnTo>
                  <a:lnTo>
                    <a:pt x="9412313" y="30875"/>
                  </a:lnTo>
                  <a:lnTo>
                    <a:pt x="9414059" y="22225"/>
                  </a:lnTo>
                  <a:lnTo>
                    <a:pt x="9412313" y="13574"/>
                  </a:lnTo>
                  <a:lnTo>
                    <a:pt x="9407551" y="6509"/>
                  </a:lnTo>
                  <a:lnTo>
                    <a:pt x="9400487" y="1746"/>
                  </a:lnTo>
                  <a:lnTo>
                    <a:pt x="9391796" y="0"/>
                  </a:lnTo>
                  <a:close/>
                </a:path>
                <a:path w="11962130" h="7343775">
                  <a:moveTo>
                    <a:pt x="9480734" y="0"/>
                  </a:moveTo>
                  <a:lnTo>
                    <a:pt x="9472085" y="1746"/>
                  </a:lnTo>
                  <a:lnTo>
                    <a:pt x="9465021" y="6509"/>
                  </a:lnTo>
                  <a:lnTo>
                    <a:pt x="9460256" y="13574"/>
                  </a:lnTo>
                  <a:lnTo>
                    <a:pt x="9458509" y="22225"/>
                  </a:lnTo>
                  <a:lnTo>
                    <a:pt x="9460257" y="30875"/>
                  </a:lnTo>
                  <a:lnTo>
                    <a:pt x="9465027" y="37940"/>
                  </a:lnTo>
                  <a:lnTo>
                    <a:pt x="9472107" y="42703"/>
                  </a:lnTo>
                  <a:lnTo>
                    <a:pt x="9480784" y="44450"/>
                  </a:lnTo>
                  <a:lnTo>
                    <a:pt x="9489433" y="42703"/>
                  </a:lnTo>
                  <a:lnTo>
                    <a:pt x="9496498" y="37940"/>
                  </a:lnTo>
                  <a:lnTo>
                    <a:pt x="9501262" y="30875"/>
                  </a:lnTo>
                  <a:lnTo>
                    <a:pt x="9503009" y="22225"/>
                  </a:lnTo>
                  <a:lnTo>
                    <a:pt x="9501262" y="13574"/>
                  </a:lnTo>
                  <a:lnTo>
                    <a:pt x="9496498" y="6509"/>
                  </a:lnTo>
                  <a:lnTo>
                    <a:pt x="9489433" y="1746"/>
                  </a:lnTo>
                  <a:lnTo>
                    <a:pt x="9480734" y="0"/>
                  </a:lnTo>
                  <a:close/>
                </a:path>
                <a:path w="11962130" h="7343775">
                  <a:moveTo>
                    <a:pt x="9569684" y="0"/>
                  </a:moveTo>
                  <a:lnTo>
                    <a:pt x="9561031" y="1746"/>
                  </a:lnTo>
                  <a:lnTo>
                    <a:pt x="9553967" y="6509"/>
                  </a:lnTo>
                  <a:lnTo>
                    <a:pt x="9549205" y="13574"/>
                  </a:lnTo>
                  <a:lnTo>
                    <a:pt x="9547459" y="22225"/>
                  </a:lnTo>
                  <a:lnTo>
                    <a:pt x="9549206" y="30875"/>
                  </a:lnTo>
                  <a:lnTo>
                    <a:pt x="9553971" y="37940"/>
                  </a:lnTo>
                  <a:lnTo>
                    <a:pt x="9561047" y="42703"/>
                  </a:lnTo>
                  <a:lnTo>
                    <a:pt x="9569723" y="44450"/>
                  </a:lnTo>
                  <a:lnTo>
                    <a:pt x="9578376" y="42703"/>
                  </a:lnTo>
                  <a:lnTo>
                    <a:pt x="9585440" y="37940"/>
                  </a:lnTo>
                  <a:lnTo>
                    <a:pt x="9590202" y="30875"/>
                  </a:lnTo>
                  <a:lnTo>
                    <a:pt x="9591948" y="22225"/>
                  </a:lnTo>
                  <a:lnTo>
                    <a:pt x="9590202" y="13574"/>
                  </a:lnTo>
                  <a:lnTo>
                    <a:pt x="9585440" y="6509"/>
                  </a:lnTo>
                  <a:lnTo>
                    <a:pt x="9578376" y="1746"/>
                  </a:lnTo>
                  <a:lnTo>
                    <a:pt x="9569684" y="0"/>
                  </a:lnTo>
                  <a:close/>
                </a:path>
                <a:path w="11962130" h="7343775">
                  <a:moveTo>
                    <a:pt x="9658635" y="0"/>
                  </a:moveTo>
                  <a:lnTo>
                    <a:pt x="9649982" y="1746"/>
                  </a:lnTo>
                  <a:lnTo>
                    <a:pt x="9642917" y="6509"/>
                  </a:lnTo>
                  <a:lnTo>
                    <a:pt x="9638156" y="13574"/>
                  </a:lnTo>
                  <a:lnTo>
                    <a:pt x="9636410" y="22225"/>
                  </a:lnTo>
                  <a:lnTo>
                    <a:pt x="9638156" y="30875"/>
                  </a:lnTo>
                  <a:lnTo>
                    <a:pt x="9642922" y="37940"/>
                  </a:lnTo>
                  <a:lnTo>
                    <a:pt x="9649998" y="42703"/>
                  </a:lnTo>
                  <a:lnTo>
                    <a:pt x="9658673" y="44450"/>
                  </a:lnTo>
                  <a:lnTo>
                    <a:pt x="9667327" y="42703"/>
                  </a:lnTo>
                  <a:lnTo>
                    <a:pt x="9674391" y="37940"/>
                  </a:lnTo>
                  <a:lnTo>
                    <a:pt x="9679153" y="30875"/>
                  </a:lnTo>
                  <a:lnTo>
                    <a:pt x="9680898" y="22225"/>
                  </a:lnTo>
                  <a:lnTo>
                    <a:pt x="9679153" y="13574"/>
                  </a:lnTo>
                  <a:lnTo>
                    <a:pt x="9674391" y="6509"/>
                  </a:lnTo>
                  <a:lnTo>
                    <a:pt x="9667327" y="1746"/>
                  </a:lnTo>
                  <a:lnTo>
                    <a:pt x="9658635" y="0"/>
                  </a:lnTo>
                  <a:close/>
                </a:path>
                <a:path w="11962130" h="7343775">
                  <a:moveTo>
                    <a:pt x="9747573" y="0"/>
                  </a:moveTo>
                  <a:lnTo>
                    <a:pt x="9738925" y="1746"/>
                  </a:lnTo>
                  <a:lnTo>
                    <a:pt x="9731860" y="6509"/>
                  </a:lnTo>
                  <a:lnTo>
                    <a:pt x="9727096" y="13574"/>
                  </a:lnTo>
                  <a:lnTo>
                    <a:pt x="9725348" y="22225"/>
                  </a:lnTo>
                  <a:lnTo>
                    <a:pt x="9727097" y="30875"/>
                  </a:lnTo>
                  <a:lnTo>
                    <a:pt x="9731867" y="37940"/>
                  </a:lnTo>
                  <a:lnTo>
                    <a:pt x="9738946" y="42703"/>
                  </a:lnTo>
                  <a:lnTo>
                    <a:pt x="9747624" y="44450"/>
                  </a:lnTo>
                  <a:lnTo>
                    <a:pt x="9756272" y="42703"/>
                  </a:lnTo>
                  <a:lnTo>
                    <a:pt x="9763337" y="37940"/>
                  </a:lnTo>
                  <a:lnTo>
                    <a:pt x="9768102" y="30875"/>
                  </a:lnTo>
                  <a:lnTo>
                    <a:pt x="9769849" y="22225"/>
                  </a:lnTo>
                  <a:lnTo>
                    <a:pt x="9768102" y="13574"/>
                  </a:lnTo>
                  <a:lnTo>
                    <a:pt x="9763337" y="6509"/>
                  </a:lnTo>
                  <a:lnTo>
                    <a:pt x="9756272" y="1746"/>
                  </a:lnTo>
                  <a:lnTo>
                    <a:pt x="9747573" y="0"/>
                  </a:lnTo>
                  <a:close/>
                </a:path>
                <a:path w="11962130" h="7343775">
                  <a:moveTo>
                    <a:pt x="9836524" y="0"/>
                  </a:moveTo>
                  <a:lnTo>
                    <a:pt x="9827870" y="1746"/>
                  </a:lnTo>
                  <a:lnTo>
                    <a:pt x="9820806" y="6509"/>
                  </a:lnTo>
                  <a:lnTo>
                    <a:pt x="9816045" y="13574"/>
                  </a:lnTo>
                  <a:lnTo>
                    <a:pt x="9814299" y="22225"/>
                  </a:lnTo>
                  <a:lnTo>
                    <a:pt x="9816045" y="30875"/>
                  </a:lnTo>
                  <a:lnTo>
                    <a:pt x="9820811" y="37940"/>
                  </a:lnTo>
                  <a:lnTo>
                    <a:pt x="9827887" y="42703"/>
                  </a:lnTo>
                  <a:lnTo>
                    <a:pt x="9836562" y="44450"/>
                  </a:lnTo>
                  <a:lnTo>
                    <a:pt x="9845216" y="42703"/>
                  </a:lnTo>
                  <a:lnTo>
                    <a:pt x="9852280" y="37940"/>
                  </a:lnTo>
                  <a:lnTo>
                    <a:pt x="9857042" y="30875"/>
                  </a:lnTo>
                  <a:lnTo>
                    <a:pt x="9858787" y="22225"/>
                  </a:lnTo>
                  <a:lnTo>
                    <a:pt x="9857042" y="13574"/>
                  </a:lnTo>
                  <a:lnTo>
                    <a:pt x="9852280" y="6509"/>
                  </a:lnTo>
                  <a:lnTo>
                    <a:pt x="9845216" y="1746"/>
                  </a:lnTo>
                  <a:lnTo>
                    <a:pt x="9836524" y="0"/>
                  </a:lnTo>
                  <a:close/>
                </a:path>
                <a:path w="11962130" h="7343775">
                  <a:moveTo>
                    <a:pt x="9925462" y="0"/>
                  </a:moveTo>
                  <a:lnTo>
                    <a:pt x="9916814" y="1746"/>
                  </a:lnTo>
                  <a:lnTo>
                    <a:pt x="9909749" y="6509"/>
                  </a:lnTo>
                  <a:lnTo>
                    <a:pt x="9904985" y="13574"/>
                  </a:lnTo>
                  <a:lnTo>
                    <a:pt x="9903237" y="22225"/>
                  </a:lnTo>
                  <a:lnTo>
                    <a:pt x="9904985" y="30875"/>
                  </a:lnTo>
                  <a:lnTo>
                    <a:pt x="9909756" y="37940"/>
                  </a:lnTo>
                  <a:lnTo>
                    <a:pt x="9916835" y="42703"/>
                  </a:lnTo>
                  <a:lnTo>
                    <a:pt x="9925513" y="44450"/>
                  </a:lnTo>
                  <a:lnTo>
                    <a:pt x="9934161" y="42703"/>
                  </a:lnTo>
                  <a:lnTo>
                    <a:pt x="9941226" y="37940"/>
                  </a:lnTo>
                  <a:lnTo>
                    <a:pt x="9945991" y="30875"/>
                  </a:lnTo>
                  <a:lnTo>
                    <a:pt x="9947738" y="22225"/>
                  </a:lnTo>
                  <a:lnTo>
                    <a:pt x="9945991" y="13574"/>
                  </a:lnTo>
                  <a:lnTo>
                    <a:pt x="9941226" y="6509"/>
                  </a:lnTo>
                  <a:lnTo>
                    <a:pt x="9934161" y="1746"/>
                  </a:lnTo>
                  <a:lnTo>
                    <a:pt x="9925462" y="0"/>
                  </a:lnTo>
                  <a:close/>
                </a:path>
                <a:path w="11962130" h="7343775">
                  <a:moveTo>
                    <a:pt x="10014413" y="0"/>
                  </a:moveTo>
                  <a:lnTo>
                    <a:pt x="10005759" y="1746"/>
                  </a:lnTo>
                  <a:lnTo>
                    <a:pt x="9998695" y="6509"/>
                  </a:lnTo>
                  <a:lnTo>
                    <a:pt x="9993934" y="13574"/>
                  </a:lnTo>
                  <a:lnTo>
                    <a:pt x="9992188" y="22225"/>
                  </a:lnTo>
                  <a:lnTo>
                    <a:pt x="9993934" y="30875"/>
                  </a:lnTo>
                  <a:lnTo>
                    <a:pt x="9998700" y="37940"/>
                  </a:lnTo>
                  <a:lnTo>
                    <a:pt x="10005775" y="42703"/>
                  </a:lnTo>
                  <a:lnTo>
                    <a:pt x="10014451" y="44450"/>
                  </a:lnTo>
                  <a:lnTo>
                    <a:pt x="10023105" y="42703"/>
                  </a:lnTo>
                  <a:lnTo>
                    <a:pt x="10030169" y="37940"/>
                  </a:lnTo>
                  <a:lnTo>
                    <a:pt x="10034930" y="30875"/>
                  </a:lnTo>
                  <a:lnTo>
                    <a:pt x="10036676" y="22225"/>
                  </a:lnTo>
                  <a:lnTo>
                    <a:pt x="10034930" y="13574"/>
                  </a:lnTo>
                  <a:lnTo>
                    <a:pt x="10030169" y="6509"/>
                  </a:lnTo>
                  <a:lnTo>
                    <a:pt x="10023105" y="1746"/>
                  </a:lnTo>
                  <a:lnTo>
                    <a:pt x="10014413" y="0"/>
                  </a:lnTo>
                  <a:close/>
                </a:path>
                <a:path w="11962130" h="7343775">
                  <a:moveTo>
                    <a:pt x="10103351" y="0"/>
                  </a:moveTo>
                  <a:lnTo>
                    <a:pt x="10094703" y="1746"/>
                  </a:lnTo>
                  <a:lnTo>
                    <a:pt x="10087638" y="6509"/>
                  </a:lnTo>
                  <a:lnTo>
                    <a:pt x="10082874" y="13574"/>
                  </a:lnTo>
                  <a:lnTo>
                    <a:pt x="10081126" y="22225"/>
                  </a:lnTo>
                  <a:lnTo>
                    <a:pt x="10082874" y="30875"/>
                  </a:lnTo>
                  <a:lnTo>
                    <a:pt x="10087644" y="37940"/>
                  </a:lnTo>
                  <a:lnTo>
                    <a:pt x="10094724" y="42703"/>
                  </a:lnTo>
                  <a:lnTo>
                    <a:pt x="10103402" y="44450"/>
                  </a:lnTo>
                  <a:lnTo>
                    <a:pt x="10112050" y="42703"/>
                  </a:lnTo>
                  <a:lnTo>
                    <a:pt x="10119115" y="37940"/>
                  </a:lnTo>
                  <a:lnTo>
                    <a:pt x="10123880" y="30875"/>
                  </a:lnTo>
                  <a:lnTo>
                    <a:pt x="10125627" y="22225"/>
                  </a:lnTo>
                  <a:lnTo>
                    <a:pt x="10123880" y="13574"/>
                  </a:lnTo>
                  <a:lnTo>
                    <a:pt x="10119115" y="6509"/>
                  </a:lnTo>
                  <a:lnTo>
                    <a:pt x="10112050" y="1746"/>
                  </a:lnTo>
                  <a:lnTo>
                    <a:pt x="10103351" y="0"/>
                  </a:lnTo>
                  <a:close/>
                </a:path>
                <a:path w="11962130" h="7343775">
                  <a:moveTo>
                    <a:pt x="10193140" y="808"/>
                  </a:moveTo>
                  <a:lnTo>
                    <a:pt x="10184429" y="2223"/>
                  </a:lnTo>
                  <a:lnTo>
                    <a:pt x="10177189" y="6711"/>
                  </a:lnTo>
                  <a:lnTo>
                    <a:pt x="10172159" y="13588"/>
                  </a:lnTo>
                  <a:lnTo>
                    <a:pt x="10170077" y="22166"/>
                  </a:lnTo>
                  <a:lnTo>
                    <a:pt x="10171492" y="30878"/>
                  </a:lnTo>
                  <a:lnTo>
                    <a:pt x="10175987" y="38120"/>
                  </a:lnTo>
                  <a:lnTo>
                    <a:pt x="10182880" y="43150"/>
                  </a:lnTo>
                  <a:lnTo>
                    <a:pt x="10191489" y="45228"/>
                  </a:lnTo>
                  <a:lnTo>
                    <a:pt x="10200195" y="43815"/>
                  </a:lnTo>
                  <a:lnTo>
                    <a:pt x="10207434" y="39326"/>
                  </a:lnTo>
                  <a:lnTo>
                    <a:pt x="10212463" y="32449"/>
                  </a:lnTo>
                  <a:lnTo>
                    <a:pt x="10214540" y="23872"/>
                  </a:lnTo>
                  <a:lnTo>
                    <a:pt x="10213126" y="15160"/>
                  </a:lnTo>
                  <a:lnTo>
                    <a:pt x="10208637" y="7918"/>
                  </a:lnTo>
                  <a:lnTo>
                    <a:pt x="10201763" y="2888"/>
                  </a:lnTo>
                  <a:lnTo>
                    <a:pt x="10193140" y="808"/>
                  </a:lnTo>
                  <a:close/>
                </a:path>
                <a:path w="11962130" h="7343775">
                  <a:moveTo>
                    <a:pt x="10283082" y="5533"/>
                  </a:moveTo>
                  <a:lnTo>
                    <a:pt x="10274307" y="6503"/>
                  </a:lnTo>
                  <a:lnTo>
                    <a:pt x="10266846" y="10618"/>
                  </a:lnTo>
                  <a:lnTo>
                    <a:pt x="10261473" y="17231"/>
                  </a:lnTo>
                  <a:lnTo>
                    <a:pt x="10258964" y="25692"/>
                  </a:lnTo>
                  <a:lnTo>
                    <a:pt x="10259935" y="34464"/>
                  </a:lnTo>
                  <a:lnTo>
                    <a:pt x="10264057" y="41925"/>
                  </a:lnTo>
                  <a:lnTo>
                    <a:pt x="10270684" y="47299"/>
                  </a:lnTo>
                  <a:lnTo>
                    <a:pt x="10279170" y="49810"/>
                  </a:lnTo>
                  <a:lnTo>
                    <a:pt x="10287944" y="48841"/>
                  </a:lnTo>
                  <a:lnTo>
                    <a:pt x="10295405" y="44726"/>
                  </a:lnTo>
                  <a:lnTo>
                    <a:pt x="10300778" y="38113"/>
                  </a:lnTo>
                  <a:lnTo>
                    <a:pt x="10303287" y="29651"/>
                  </a:lnTo>
                  <a:lnTo>
                    <a:pt x="10302317" y="20880"/>
                  </a:lnTo>
                  <a:lnTo>
                    <a:pt x="10298201" y="13420"/>
                  </a:lnTo>
                  <a:lnTo>
                    <a:pt x="10291589" y="8047"/>
                  </a:lnTo>
                  <a:lnTo>
                    <a:pt x="10283082" y="5533"/>
                  </a:lnTo>
                  <a:close/>
                </a:path>
                <a:path w="11962130" h="7343775">
                  <a:moveTo>
                    <a:pt x="10372324" y="15201"/>
                  </a:moveTo>
                  <a:lnTo>
                    <a:pt x="10363521" y="15841"/>
                  </a:lnTo>
                  <a:lnTo>
                    <a:pt x="10355911" y="19674"/>
                  </a:lnTo>
                  <a:lnTo>
                    <a:pt x="10350295" y="26080"/>
                  </a:lnTo>
                  <a:lnTo>
                    <a:pt x="10347471" y="34441"/>
                  </a:lnTo>
                  <a:lnTo>
                    <a:pt x="10348111" y="43243"/>
                  </a:lnTo>
                  <a:lnTo>
                    <a:pt x="10351947" y="50854"/>
                  </a:lnTo>
                  <a:lnTo>
                    <a:pt x="10358365" y="56472"/>
                  </a:lnTo>
                  <a:lnTo>
                    <a:pt x="10366749" y="59301"/>
                  </a:lnTo>
                  <a:lnTo>
                    <a:pt x="10375553" y="58661"/>
                  </a:lnTo>
                  <a:lnTo>
                    <a:pt x="10383162" y="54829"/>
                  </a:lnTo>
                  <a:lnTo>
                    <a:pt x="10388779" y="48423"/>
                  </a:lnTo>
                  <a:lnTo>
                    <a:pt x="10391603" y="40062"/>
                  </a:lnTo>
                  <a:lnTo>
                    <a:pt x="10390963" y="31260"/>
                  </a:lnTo>
                  <a:lnTo>
                    <a:pt x="10387131" y="23650"/>
                  </a:lnTo>
                  <a:lnTo>
                    <a:pt x="10380725" y="18033"/>
                  </a:lnTo>
                  <a:lnTo>
                    <a:pt x="10372324" y="15201"/>
                  </a:lnTo>
                  <a:close/>
                </a:path>
                <a:path w="11962130" h="7343775">
                  <a:moveTo>
                    <a:pt x="10461301" y="28751"/>
                  </a:moveTo>
                  <a:lnTo>
                    <a:pt x="10452481" y="28958"/>
                  </a:lnTo>
                  <a:lnTo>
                    <a:pt x="10444692" y="32412"/>
                  </a:lnTo>
                  <a:lnTo>
                    <a:pt x="10438766" y="38535"/>
                  </a:lnTo>
                  <a:lnTo>
                    <a:pt x="10435532" y="46747"/>
                  </a:lnTo>
                  <a:lnTo>
                    <a:pt x="10435716" y="54528"/>
                  </a:lnTo>
                  <a:lnTo>
                    <a:pt x="10435741" y="55570"/>
                  </a:lnTo>
                  <a:lnTo>
                    <a:pt x="10439203" y="63360"/>
                  </a:lnTo>
                  <a:lnTo>
                    <a:pt x="10445341" y="69287"/>
                  </a:lnTo>
                  <a:lnTo>
                    <a:pt x="10453579" y="72524"/>
                  </a:lnTo>
                  <a:lnTo>
                    <a:pt x="10462399" y="72317"/>
                  </a:lnTo>
                  <a:lnTo>
                    <a:pt x="10470187" y="68863"/>
                  </a:lnTo>
                  <a:lnTo>
                    <a:pt x="10476114" y="62740"/>
                  </a:lnTo>
                  <a:lnTo>
                    <a:pt x="10479347" y="54528"/>
                  </a:lnTo>
                  <a:lnTo>
                    <a:pt x="10479164" y="46747"/>
                  </a:lnTo>
                  <a:lnTo>
                    <a:pt x="10479139" y="45705"/>
                  </a:lnTo>
                  <a:lnTo>
                    <a:pt x="10475683" y="37916"/>
                  </a:lnTo>
                  <a:lnTo>
                    <a:pt x="10469560" y="31991"/>
                  </a:lnTo>
                  <a:lnTo>
                    <a:pt x="10461301" y="28751"/>
                  </a:lnTo>
                  <a:close/>
                </a:path>
                <a:path w="11962130" h="7343775">
                  <a:moveTo>
                    <a:pt x="10540759" y="46457"/>
                  </a:moveTo>
                  <a:lnTo>
                    <a:pt x="10532800" y="49497"/>
                  </a:lnTo>
                  <a:lnTo>
                    <a:pt x="10526563" y="55300"/>
                  </a:lnTo>
                  <a:lnTo>
                    <a:pt x="10522908" y="63331"/>
                  </a:lnTo>
                  <a:lnTo>
                    <a:pt x="10522649" y="72152"/>
                  </a:lnTo>
                  <a:lnTo>
                    <a:pt x="10525690" y="80113"/>
                  </a:lnTo>
                  <a:lnTo>
                    <a:pt x="10531502" y="86354"/>
                  </a:lnTo>
                  <a:lnTo>
                    <a:pt x="10539558" y="90020"/>
                  </a:lnTo>
                  <a:lnTo>
                    <a:pt x="10548383" y="90278"/>
                  </a:lnTo>
                  <a:lnTo>
                    <a:pt x="10556343" y="87238"/>
                  </a:lnTo>
                  <a:lnTo>
                    <a:pt x="10562581" y="81436"/>
                  </a:lnTo>
                  <a:lnTo>
                    <a:pt x="10566241" y="73406"/>
                  </a:lnTo>
                  <a:lnTo>
                    <a:pt x="10566499" y="64584"/>
                  </a:lnTo>
                  <a:lnTo>
                    <a:pt x="10563459" y="56624"/>
                  </a:lnTo>
                  <a:lnTo>
                    <a:pt x="10557658" y="50385"/>
                  </a:lnTo>
                  <a:lnTo>
                    <a:pt x="10549578" y="46715"/>
                  </a:lnTo>
                  <a:lnTo>
                    <a:pt x="10540759" y="46457"/>
                  </a:lnTo>
                  <a:close/>
                </a:path>
                <a:path w="11962130" h="7343775">
                  <a:moveTo>
                    <a:pt x="10627927" y="68346"/>
                  </a:moveTo>
                  <a:lnTo>
                    <a:pt x="10619835" y="71010"/>
                  </a:lnTo>
                  <a:lnTo>
                    <a:pt x="10613334" y="76515"/>
                  </a:lnTo>
                  <a:lnTo>
                    <a:pt x="10609306" y="84366"/>
                  </a:lnTo>
                  <a:lnTo>
                    <a:pt x="10608634" y="93166"/>
                  </a:lnTo>
                  <a:lnTo>
                    <a:pt x="10611302" y="101260"/>
                  </a:lnTo>
                  <a:lnTo>
                    <a:pt x="10616820" y="107767"/>
                  </a:lnTo>
                  <a:lnTo>
                    <a:pt x="10624699" y="111805"/>
                  </a:lnTo>
                  <a:lnTo>
                    <a:pt x="10633498" y="112475"/>
                  </a:lnTo>
                  <a:lnTo>
                    <a:pt x="10641590" y="109811"/>
                  </a:lnTo>
                  <a:lnTo>
                    <a:pt x="10648091" y="104307"/>
                  </a:lnTo>
                  <a:lnTo>
                    <a:pt x="10652118" y="96456"/>
                  </a:lnTo>
                  <a:lnTo>
                    <a:pt x="10652791" y="87655"/>
                  </a:lnTo>
                  <a:lnTo>
                    <a:pt x="10650129" y="79562"/>
                  </a:lnTo>
                  <a:lnTo>
                    <a:pt x="10644626" y="73059"/>
                  </a:lnTo>
                  <a:lnTo>
                    <a:pt x="10636726" y="69015"/>
                  </a:lnTo>
                  <a:lnTo>
                    <a:pt x="10627927" y="68346"/>
                  </a:lnTo>
                  <a:close/>
                </a:path>
                <a:path w="11962130" h="7343775">
                  <a:moveTo>
                    <a:pt x="10714016" y="94538"/>
                  </a:moveTo>
                  <a:lnTo>
                    <a:pt x="10705796" y="96779"/>
                  </a:lnTo>
                  <a:lnTo>
                    <a:pt x="10699017" y="101939"/>
                  </a:lnTo>
                  <a:lnTo>
                    <a:pt x="10694587" y="109570"/>
                  </a:lnTo>
                  <a:lnTo>
                    <a:pt x="10693458" y="118323"/>
                  </a:lnTo>
                  <a:lnTo>
                    <a:pt x="10695701" y="126545"/>
                  </a:lnTo>
                  <a:lnTo>
                    <a:pt x="10700873" y="133330"/>
                  </a:lnTo>
                  <a:lnTo>
                    <a:pt x="10708532" y="137772"/>
                  </a:lnTo>
                  <a:lnTo>
                    <a:pt x="10717284" y="138897"/>
                  </a:lnTo>
                  <a:lnTo>
                    <a:pt x="10725504" y="136656"/>
                  </a:lnTo>
                  <a:lnTo>
                    <a:pt x="10732283" y="131497"/>
                  </a:lnTo>
                  <a:lnTo>
                    <a:pt x="10736713" y="123865"/>
                  </a:lnTo>
                  <a:lnTo>
                    <a:pt x="10737842" y="115112"/>
                  </a:lnTo>
                  <a:lnTo>
                    <a:pt x="10735603" y="106892"/>
                  </a:lnTo>
                  <a:lnTo>
                    <a:pt x="10730442" y="100111"/>
                  </a:lnTo>
                  <a:lnTo>
                    <a:pt x="10722768" y="95664"/>
                  </a:lnTo>
                  <a:lnTo>
                    <a:pt x="10714016" y="94538"/>
                  </a:lnTo>
                  <a:close/>
                </a:path>
                <a:path w="11962130" h="7343775">
                  <a:moveTo>
                    <a:pt x="10798679" y="124989"/>
                  </a:moveTo>
                  <a:lnTo>
                    <a:pt x="10790353" y="126805"/>
                  </a:lnTo>
                  <a:lnTo>
                    <a:pt x="10783315" y="131609"/>
                  </a:lnTo>
                  <a:lnTo>
                    <a:pt x="10778496" y="139002"/>
                  </a:lnTo>
                  <a:lnTo>
                    <a:pt x="10776925" y="147687"/>
                  </a:lnTo>
                  <a:lnTo>
                    <a:pt x="10778622" y="155444"/>
                  </a:lnTo>
                  <a:lnTo>
                    <a:pt x="10778747" y="156013"/>
                  </a:lnTo>
                  <a:lnTo>
                    <a:pt x="10783564" y="163054"/>
                  </a:lnTo>
                  <a:lnTo>
                    <a:pt x="10790980" y="167883"/>
                  </a:lnTo>
                  <a:lnTo>
                    <a:pt x="10799664" y="169457"/>
                  </a:lnTo>
                  <a:lnTo>
                    <a:pt x="10807990" y="167641"/>
                  </a:lnTo>
                  <a:lnTo>
                    <a:pt x="10815028" y="162837"/>
                  </a:lnTo>
                  <a:lnTo>
                    <a:pt x="10819847" y="155444"/>
                  </a:lnTo>
                  <a:lnTo>
                    <a:pt x="10821419" y="146760"/>
                  </a:lnTo>
                  <a:lnTo>
                    <a:pt x="10819725" y="139002"/>
                  </a:lnTo>
                  <a:lnTo>
                    <a:pt x="10819601" y="138435"/>
                  </a:lnTo>
                  <a:lnTo>
                    <a:pt x="10814795" y="131399"/>
                  </a:lnTo>
                  <a:lnTo>
                    <a:pt x="10807363" y="126563"/>
                  </a:lnTo>
                  <a:lnTo>
                    <a:pt x="10798679" y="124989"/>
                  </a:lnTo>
                  <a:close/>
                </a:path>
                <a:path w="11962130" h="7343775">
                  <a:moveTo>
                    <a:pt x="10881501" y="159612"/>
                  </a:moveTo>
                  <a:lnTo>
                    <a:pt x="10873106" y="161080"/>
                  </a:lnTo>
                  <a:lnTo>
                    <a:pt x="10865876" y="165587"/>
                  </a:lnTo>
                  <a:lnTo>
                    <a:pt x="10860754" y="172774"/>
                  </a:lnTo>
                  <a:lnTo>
                    <a:pt x="10858823" y="181386"/>
                  </a:lnTo>
                  <a:lnTo>
                    <a:pt x="10860297" y="189781"/>
                  </a:lnTo>
                  <a:lnTo>
                    <a:pt x="10864819" y="197016"/>
                  </a:lnTo>
                  <a:lnTo>
                    <a:pt x="10872031" y="202149"/>
                  </a:lnTo>
                  <a:lnTo>
                    <a:pt x="10880639" y="204082"/>
                  </a:lnTo>
                  <a:lnTo>
                    <a:pt x="10889030" y="202614"/>
                  </a:lnTo>
                  <a:lnTo>
                    <a:pt x="10896259" y="198107"/>
                  </a:lnTo>
                  <a:lnTo>
                    <a:pt x="10901381" y="190920"/>
                  </a:lnTo>
                  <a:lnTo>
                    <a:pt x="10903315" y="182309"/>
                  </a:lnTo>
                  <a:lnTo>
                    <a:pt x="10901849" y="173916"/>
                  </a:lnTo>
                  <a:lnTo>
                    <a:pt x="10897343" y="166686"/>
                  </a:lnTo>
                  <a:lnTo>
                    <a:pt x="10890116" y="161545"/>
                  </a:lnTo>
                  <a:lnTo>
                    <a:pt x="10881501" y="159612"/>
                  </a:lnTo>
                  <a:close/>
                </a:path>
                <a:path w="11962130" h="7343775">
                  <a:moveTo>
                    <a:pt x="10962668" y="198309"/>
                  </a:moveTo>
                  <a:lnTo>
                    <a:pt x="10954210" y="199365"/>
                  </a:lnTo>
                  <a:lnTo>
                    <a:pt x="10946766" y="203514"/>
                  </a:lnTo>
                  <a:lnTo>
                    <a:pt x="10941297" y="210442"/>
                  </a:lnTo>
                  <a:lnTo>
                    <a:pt x="10938952" y="218949"/>
                  </a:lnTo>
                  <a:lnTo>
                    <a:pt x="10940016" y="227406"/>
                  </a:lnTo>
                  <a:lnTo>
                    <a:pt x="10944178" y="234853"/>
                  </a:lnTo>
                  <a:lnTo>
                    <a:pt x="10951127" y="240333"/>
                  </a:lnTo>
                  <a:lnTo>
                    <a:pt x="10959632" y="242685"/>
                  </a:lnTo>
                  <a:lnTo>
                    <a:pt x="10968086" y="241628"/>
                  </a:lnTo>
                  <a:lnTo>
                    <a:pt x="10975528" y="237479"/>
                  </a:lnTo>
                  <a:lnTo>
                    <a:pt x="10980997" y="230551"/>
                  </a:lnTo>
                  <a:lnTo>
                    <a:pt x="10983350" y="222045"/>
                  </a:lnTo>
                  <a:lnTo>
                    <a:pt x="10982294" y="213590"/>
                  </a:lnTo>
                  <a:lnTo>
                    <a:pt x="10978145" y="206149"/>
                  </a:lnTo>
                  <a:lnTo>
                    <a:pt x="10971180" y="200661"/>
                  </a:lnTo>
                  <a:lnTo>
                    <a:pt x="10962668" y="198309"/>
                  </a:lnTo>
                  <a:close/>
                </a:path>
                <a:path w="11962130" h="7343775">
                  <a:moveTo>
                    <a:pt x="11041791" y="240978"/>
                  </a:moveTo>
                  <a:lnTo>
                    <a:pt x="11033294" y="241630"/>
                  </a:lnTo>
                  <a:lnTo>
                    <a:pt x="11025662" y="245420"/>
                  </a:lnTo>
                  <a:lnTo>
                    <a:pt x="11019872" y="252079"/>
                  </a:lnTo>
                  <a:lnTo>
                    <a:pt x="11017121" y="260464"/>
                  </a:lnTo>
                  <a:lnTo>
                    <a:pt x="11017777" y="268962"/>
                  </a:lnTo>
                  <a:lnTo>
                    <a:pt x="11021576" y="276599"/>
                  </a:lnTo>
                  <a:lnTo>
                    <a:pt x="11028254" y="282404"/>
                  </a:lnTo>
                  <a:lnTo>
                    <a:pt x="11036643" y="285159"/>
                  </a:lnTo>
                  <a:lnTo>
                    <a:pt x="11045139" y="284507"/>
                  </a:lnTo>
                  <a:lnTo>
                    <a:pt x="11052768" y="280717"/>
                  </a:lnTo>
                  <a:lnTo>
                    <a:pt x="11058556" y="274058"/>
                  </a:lnTo>
                  <a:lnTo>
                    <a:pt x="11061314" y="265673"/>
                  </a:lnTo>
                  <a:lnTo>
                    <a:pt x="11060661" y="257178"/>
                  </a:lnTo>
                  <a:lnTo>
                    <a:pt x="11056870" y="249547"/>
                  </a:lnTo>
                  <a:lnTo>
                    <a:pt x="11050174" y="243733"/>
                  </a:lnTo>
                  <a:lnTo>
                    <a:pt x="11041791" y="240978"/>
                  </a:lnTo>
                  <a:close/>
                </a:path>
                <a:path w="11962130" h="7343775">
                  <a:moveTo>
                    <a:pt x="11118952" y="287549"/>
                  </a:moveTo>
                  <a:lnTo>
                    <a:pt x="11110431" y="287700"/>
                  </a:lnTo>
                  <a:lnTo>
                    <a:pt x="11102589" y="291035"/>
                  </a:lnTo>
                  <a:lnTo>
                    <a:pt x="11096415" y="297342"/>
                  </a:lnTo>
                  <a:lnTo>
                    <a:pt x="11093173" y="305551"/>
                  </a:lnTo>
                  <a:lnTo>
                    <a:pt x="11093316" y="313347"/>
                  </a:lnTo>
                  <a:lnTo>
                    <a:pt x="11093329" y="314073"/>
                  </a:lnTo>
                  <a:lnTo>
                    <a:pt x="11096676" y="321920"/>
                  </a:lnTo>
                  <a:lnTo>
                    <a:pt x="11103006" y="328107"/>
                  </a:lnTo>
                  <a:lnTo>
                    <a:pt x="11111214" y="331349"/>
                  </a:lnTo>
                  <a:lnTo>
                    <a:pt x="11119731" y="331198"/>
                  </a:lnTo>
                  <a:lnTo>
                    <a:pt x="11127568" y="327863"/>
                  </a:lnTo>
                  <a:lnTo>
                    <a:pt x="11133740" y="321556"/>
                  </a:lnTo>
                  <a:lnTo>
                    <a:pt x="11136983" y="313347"/>
                  </a:lnTo>
                  <a:lnTo>
                    <a:pt x="11136844" y="305551"/>
                  </a:lnTo>
                  <a:lnTo>
                    <a:pt x="11136831" y="304828"/>
                  </a:lnTo>
                  <a:lnTo>
                    <a:pt x="11133496" y="296988"/>
                  </a:lnTo>
                  <a:lnTo>
                    <a:pt x="11127162" y="290791"/>
                  </a:lnTo>
                  <a:lnTo>
                    <a:pt x="11118952" y="287549"/>
                  </a:lnTo>
                  <a:close/>
                </a:path>
                <a:path w="11962130" h="7343775">
                  <a:moveTo>
                    <a:pt x="11184902" y="337578"/>
                  </a:moveTo>
                  <a:lnTo>
                    <a:pt x="11176920" y="340553"/>
                  </a:lnTo>
                  <a:lnTo>
                    <a:pt x="11170469" y="346574"/>
                  </a:lnTo>
                  <a:lnTo>
                    <a:pt x="11166858" y="354626"/>
                  </a:lnTo>
                  <a:lnTo>
                    <a:pt x="11166625" y="363146"/>
                  </a:lnTo>
                  <a:lnTo>
                    <a:pt x="11169610" y="371138"/>
                  </a:lnTo>
                  <a:lnTo>
                    <a:pt x="11175650" y="377606"/>
                  </a:lnTo>
                  <a:lnTo>
                    <a:pt x="11183702" y="381218"/>
                  </a:lnTo>
                  <a:lnTo>
                    <a:pt x="11192219" y="381454"/>
                  </a:lnTo>
                  <a:lnTo>
                    <a:pt x="11200205" y="378479"/>
                  </a:lnTo>
                  <a:lnTo>
                    <a:pt x="11206664" y="372459"/>
                  </a:lnTo>
                  <a:lnTo>
                    <a:pt x="11210273" y="364406"/>
                  </a:lnTo>
                  <a:lnTo>
                    <a:pt x="11210505" y="355890"/>
                  </a:lnTo>
                  <a:lnTo>
                    <a:pt x="11207528" y="347906"/>
                  </a:lnTo>
                  <a:lnTo>
                    <a:pt x="11201469" y="341426"/>
                  </a:lnTo>
                  <a:lnTo>
                    <a:pt x="11193418" y="337814"/>
                  </a:lnTo>
                  <a:lnTo>
                    <a:pt x="11184902" y="337578"/>
                  </a:lnTo>
                  <a:close/>
                </a:path>
                <a:path w="11962130" h="7343775">
                  <a:moveTo>
                    <a:pt x="11256821" y="391062"/>
                  </a:moveTo>
                  <a:lnTo>
                    <a:pt x="11248712" y="393679"/>
                  </a:lnTo>
                  <a:lnTo>
                    <a:pt x="11241995" y="399406"/>
                  </a:lnTo>
                  <a:lnTo>
                    <a:pt x="11238027" y="407290"/>
                  </a:lnTo>
                  <a:lnTo>
                    <a:pt x="11237417" y="415791"/>
                  </a:lnTo>
                  <a:lnTo>
                    <a:pt x="11240045" y="423908"/>
                  </a:lnTo>
                  <a:lnTo>
                    <a:pt x="11245792" y="430639"/>
                  </a:lnTo>
                  <a:lnTo>
                    <a:pt x="11253674" y="434606"/>
                  </a:lnTo>
                  <a:lnTo>
                    <a:pt x="11262171" y="435220"/>
                  </a:lnTo>
                  <a:lnTo>
                    <a:pt x="11270279" y="432603"/>
                  </a:lnTo>
                  <a:lnTo>
                    <a:pt x="11276996" y="426876"/>
                  </a:lnTo>
                  <a:lnTo>
                    <a:pt x="11280965" y="418992"/>
                  </a:lnTo>
                  <a:lnTo>
                    <a:pt x="11281579" y="410495"/>
                  </a:lnTo>
                  <a:lnTo>
                    <a:pt x="11278963" y="402387"/>
                  </a:lnTo>
                  <a:lnTo>
                    <a:pt x="11273199" y="395644"/>
                  </a:lnTo>
                  <a:lnTo>
                    <a:pt x="11265318" y="391677"/>
                  </a:lnTo>
                  <a:lnTo>
                    <a:pt x="11256821" y="391062"/>
                  </a:lnTo>
                  <a:close/>
                </a:path>
                <a:path w="11962130" h="7343775">
                  <a:moveTo>
                    <a:pt x="11325964" y="448016"/>
                  </a:moveTo>
                  <a:lnTo>
                    <a:pt x="11317753" y="450287"/>
                  </a:lnTo>
                  <a:lnTo>
                    <a:pt x="11310804" y="455724"/>
                  </a:lnTo>
                  <a:lnTo>
                    <a:pt x="11306502" y="463433"/>
                  </a:lnTo>
                  <a:lnTo>
                    <a:pt x="11305530" y="471901"/>
                  </a:lnTo>
                  <a:lnTo>
                    <a:pt x="11307810" y="480122"/>
                  </a:lnTo>
                  <a:lnTo>
                    <a:pt x="11313267" y="487090"/>
                  </a:lnTo>
                  <a:lnTo>
                    <a:pt x="11320980" y="491387"/>
                  </a:lnTo>
                  <a:lnTo>
                    <a:pt x="11329444" y="492361"/>
                  </a:lnTo>
                  <a:lnTo>
                    <a:pt x="11337656" y="490090"/>
                  </a:lnTo>
                  <a:lnTo>
                    <a:pt x="11344611" y="484653"/>
                  </a:lnTo>
                  <a:lnTo>
                    <a:pt x="11348906" y="476944"/>
                  </a:lnTo>
                  <a:lnTo>
                    <a:pt x="11349878" y="468480"/>
                  </a:lnTo>
                  <a:lnTo>
                    <a:pt x="11347608" y="460268"/>
                  </a:lnTo>
                  <a:lnTo>
                    <a:pt x="11342135" y="453288"/>
                  </a:lnTo>
                  <a:lnTo>
                    <a:pt x="11334428" y="448990"/>
                  </a:lnTo>
                  <a:lnTo>
                    <a:pt x="11325964" y="448016"/>
                  </a:lnTo>
                  <a:close/>
                </a:path>
                <a:path w="11962130" h="7343775">
                  <a:moveTo>
                    <a:pt x="11392547" y="508282"/>
                  </a:moveTo>
                  <a:lnTo>
                    <a:pt x="11384220" y="510084"/>
                  </a:lnTo>
                  <a:lnTo>
                    <a:pt x="11376971" y="515119"/>
                  </a:lnTo>
                  <a:lnTo>
                    <a:pt x="11372243" y="522573"/>
                  </a:lnTo>
                  <a:lnTo>
                    <a:pt x="11370794" y="530972"/>
                  </a:lnTo>
                  <a:lnTo>
                    <a:pt x="11372604" y="539308"/>
                  </a:lnTo>
                  <a:lnTo>
                    <a:pt x="11377656" y="546574"/>
                  </a:lnTo>
                  <a:lnTo>
                    <a:pt x="11385113" y="551301"/>
                  </a:lnTo>
                  <a:lnTo>
                    <a:pt x="11393511" y="552753"/>
                  </a:lnTo>
                  <a:lnTo>
                    <a:pt x="11401840" y="550951"/>
                  </a:lnTo>
                  <a:lnTo>
                    <a:pt x="11409089" y="545917"/>
                  </a:lnTo>
                  <a:lnTo>
                    <a:pt x="11413817" y="538464"/>
                  </a:lnTo>
                  <a:lnTo>
                    <a:pt x="11415269" y="530068"/>
                  </a:lnTo>
                  <a:lnTo>
                    <a:pt x="11413466" y="521740"/>
                  </a:lnTo>
                  <a:lnTo>
                    <a:pt x="11408390" y="514461"/>
                  </a:lnTo>
                  <a:lnTo>
                    <a:pt x="11400942" y="509734"/>
                  </a:lnTo>
                  <a:lnTo>
                    <a:pt x="11392547" y="508282"/>
                  </a:lnTo>
                  <a:close/>
                </a:path>
                <a:path w="11962130" h="7343775">
                  <a:moveTo>
                    <a:pt x="11455720" y="571744"/>
                  </a:moveTo>
                  <a:lnTo>
                    <a:pt x="11447328" y="573214"/>
                  </a:lnTo>
                  <a:lnTo>
                    <a:pt x="11439886" y="577957"/>
                  </a:lnTo>
                  <a:lnTo>
                    <a:pt x="11434868" y="585217"/>
                  </a:lnTo>
                  <a:lnTo>
                    <a:pt x="11433087" y="593551"/>
                  </a:lnTo>
                  <a:lnTo>
                    <a:pt x="11434566" y="601953"/>
                  </a:lnTo>
                  <a:lnTo>
                    <a:pt x="11439328" y="609414"/>
                  </a:lnTo>
                  <a:lnTo>
                    <a:pt x="11446584" y="614434"/>
                  </a:lnTo>
                  <a:lnTo>
                    <a:pt x="11454914" y="616218"/>
                  </a:lnTo>
                  <a:lnTo>
                    <a:pt x="11463306" y="614748"/>
                  </a:lnTo>
                  <a:lnTo>
                    <a:pt x="11470747" y="610005"/>
                  </a:lnTo>
                  <a:lnTo>
                    <a:pt x="11475766" y="602746"/>
                  </a:lnTo>
                  <a:lnTo>
                    <a:pt x="11477551" y="594415"/>
                  </a:lnTo>
                  <a:lnTo>
                    <a:pt x="11476084" y="586022"/>
                  </a:lnTo>
                  <a:lnTo>
                    <a:pt x="11471306" y="578548"/>
                  </a:lnTo>
                  <a:lnTo>
                    <a:pt x="11464050" y="573528"/>
                  </a:lnTo>
                  <a:lnTo>
                    <a:pt x="11455720" y="571744"/>
                  </a:lnTo>
                  <a:close/>
                </a:path>
                <a:path w="11962130" h="7343775">
                  <a:moveTo>
                    <a:pt x="11516034" y="638245"/>
                  </a:moveTo>
                  <a:lnTo>
                    <a:pt x="11507574" y="639252"/>
                  </a:lnTo>
                  <a:lnTo>
                    <a:pt x="11499881" y="643580"/>
                  </a:lnTo>
                  <a:lnTo>
                    <a:pt x="11494472" y="650553"/>
                  </a:lnTo>
                  <a:lnTo>
                    <a:pt x="11492237" y="658777"/>
                  </a:lnTo>
                  <a:lnTo>
                    <a:pt x="11493254" y="667247"/>
                  </a:lnTo>
                  <a:lnTo>
                    <a:pt x="11497595" y="674959"/>
                  </a:lnTo>
                  <a:lnTo>
                    <a:pt x="11504573" y="680369"/>
                  </a:lnTo>
                  <a:lnTo>
                    <a:pt x="11512796" y="682608"/>
                  </a:lnTo>
                  <a:lnTo>
                    <a:pt x="11521254" y="681601"/>
                  </a:lnTo>
                  <a:lnTo>
                    <a:pt x="11528939" y="677273"/>
                  </a:lnTo>
                  <a:lnTo>
                    <a:pt x="11534351" y="670300"/>
                  </a:lnTo>
                  <a:lnTo>
                    <a:pt x="11536592" y="662080"/>
                  </a:lnTo>
                  <a:lnTo>
                    <a:pt x="11535588" y="653620"/>
                  </a:lnTo>
                  <a:lnTo>
                    <a:pt x="11531225" y="645894"/>
                  </a:lnTo>
                  <a:lnTo>
                    <a:pt x="11524254" y="640484"/>
                  </a:lnTo>
                  <a:lnTo>
                    <a:pt x="11516034" y="638245"/>
                  </a:lnTo>
                  <a:close/>
                </a:path>
                <a:path w="11962130" h="7343775">
                  <a:moveTo>
                    <a:pt x="11572992" y="707634"/>
                  </a:moveTo>
                  <a:lnTo>
                    <a:pt x="11564489" y="708185"/>
                  </a:lnTo>
                  <a:lnTo>
                    <a:pt x="11556574" y="712094"/>
                  </a:lnTo>
                  <a:lnTo>
                    <a:pt x="11550795" y="718766"/>
                  </a:lnTo>
                  <a:lnTo>
                    <a:pt x="11548119" y="726858"/>
                  </a:lnTo>
                  <a:lnTo>
                    <a:pt x="11548677" y="735371"/>
                  </a:lnTo>
                  <a:lnTo>
                    <a:pt x="11552599" y="743304"/>
                  </a:lnTo>
                  <a:lnTo>
                    <a:pt x="11559273" y="749081"/>
                  </a:lnTo>
                  <a:lnTo>
                    <a:pt x="11567364" y="751758"/>
                  </a:lnTo>
                  <a:lnTo>
                    <a:pt x="11575868" y="751207"/>
                  </a:lnTo>
                  <a:lnTo>
                    <a:pt x="11583777" y="747299"/>
                  </a:lnTo>
                  <a:lnTo>
                    <a:pt x="11589557" y="740627"/>
                  </a:lnTo>
                  <a:lnTo>
                    <a:pt x="11592236" y="732539"/>
                  </a:lnTo>
                  <a:lnTo>
                    <a:pt x="11591686" y="724036"/>
                  </a:lnTo>
                  <a:lnTo>
                    <a:pt x="11587753" y="716088"/>
                  </a:lnTo>
                  <a:lnTo>
                    <a:pt x="11581081" y="710311"/>
                  </a:lnTo>
                  <a:lnTo>
                    <a:pt x="11572992" y="707634"/>
                  </a:lnTo>
                  <a:close/>
                </a:path>
                <a:path w="11962130" h="7343775">
                  <a:moveTo>
                    <a:pt x="11626064" y="779679"/>
                  </a:moveTo>
                  <a:lnTo>
                    <a:pt x="11617547" y="779926"/>
                  </a:lnTo>
                  <a:lnTo>
                    <a:pt x="11609495" y="783549"/>
                  </a:lnTo>
                  <a:lnTo>
                    <a:pt x="11603486" y="790011"/>
                  </a:lnTo>
                  <a:lnTo>
                    <a:pt x="11600526" y="798002"/>
                  </a:lnTo>
                  <a:lnTo>
                    <a:pt x="11600742" y="805256"/>
                  </a:lnTo>
                  <a:lnTo>
                    <a:pt x="11600780" y="806530"/>
                  </a:lnTo>
                  <a:lnTo>
                    <a:pt x="11604415" y="814599"/>
                  </a:lnTo>
                  <a:lnTo>
                    <a:pt x="11610875" y="820610"/>
                  </a:lnTo>
                  <a:lnTo>
                    <a:pt x="11618864" y="823574"/>
                  </a:lnTo>
                  <a:lnTo>
                    <a:pt x="11627382" y="823327"/>
                  </a:lnTo>
                  <a:lnTo>
                    <a:pt x="11635428" y="819704"/>
                  </a:lnTo>
                  <a:lnTo>
                    <a:pt x="11641445" y="813243"/>
                  </a:lnTo>
                  <a:lnTo>
                    <a:pt x="11644410" y="805256"/>
                  </a:lnTo>
                  <a:lnTo>
                    <a:pt x="11644198" y="798002"/>
                  </a:lnTo>
                  <a:lnTo>
                    <a:pt x="11644162" y="796739"/>
                  </a:lnTo>
                  <a:lnTo>
                    <a:pt x="11640508" y="788656"/>
                  </a:lnTo>
                  <a:lnTo>
                    <a:pt x="11634050" y="782644"/>
                  </a:lnTo>
                  <a:lnTo>
                    <a:pt x="11626064" y="779679"/>
                  </a:lnTo>
                  <a:close/>
                </a:path>
                <a:path w="11962130" h="7343775">
                  <a:moveTo>
                    <a:pt x="11667361" y="854122"/>
                  </a:moveTo>
                  <a:lnTo>
                    <a:pt x="11659139" y="857321"/>
                  </a:lnTo>
                  <a:lnTo>
                    <a:pt x="11652796" y="863460"/>
                  </a:lnTo>
                  <a:lnTo>
                    <a:pt x="11649421" y="871287"/>
                  </a:lnTo>
                  <a:lnTo>
                    <a:pt x="11649231" y="879816"/>
                  </a:lnTo>
                  <a:lnTo>
                    <a:pt x="11652446" y="888064"/>
                  </a:lnTo>
                  <a:lnTo>
                    <a:pt x="11658582" y="894404"/>
                  </a:lnTo>
                  <a:lnTo>
                    <a:pt x="11666405" y="897780"/>
                  </a:lnTo>
                  <a:lnTo>
                    <a:pt x="11674926" y="897978"/>
                  </a:lnTo>
                  <a:lnTo>
                    <a:pt x="11683155" y="894779"/>
                  </a:lnTo>
                  <a:lnTo>
                    <a:pt x="11689491" y="888640"/>
                  </a:lnTo>
                  <a:lnTo>
                    <a:pt x="11692866" y="880817"/>
                  </a:lnTo>
                  <a:lnTo>
                    <a:pt x="11693062" y="872299"/>
                  </a:lnTo>
                  <a:lnTo>
                    <a:pt x="11689835" y="864036"/>
                  </a:lnTo>
                  <a:lnTo>
                    <a:pt x="11683699" y="857696"/>
                  </a:lnTo>
                  <a:lnTo>
                    <a:pt x="11675878" y="854319"/>
                  </a:lnTo>
                  <a:lnTo>
                    <a:pt x="11667361" y="854122"/>
                  </a:lnTo>
                  <a:close/>
                </a:path>
                <a:path w="11962130" h="7343775">
                  <a:moveTo>
                    <a:pt x="11713439" y="930694"/>
                  </a:moveTo>
                  <a:lnTo>
                    <a:pt x="11705062" y="933465"/>
                  </a:lnTo>
                  <a:lnTo>
                    <a:pt x="11698411" y="939269"/>
                  </a:lnTo>
                  <a:lnTo>
                    <a:pt x="11694637" y="946911"/>
                  </a:lnTo>
                  <a:lnTo>
                    <a:pt x="11694009" y="955419"/>
                  </a:lnTo>
                  <a:lnTo>
                    <a:pt x="11696795" y="963820"/>
                  </a:lnTo>
                  <a:lnTo>
                    <a:pt x="11702599" y="970469"/>
                  </a:lnTo>
                  <a:lnTo>
                    <a:pt x="11710238" y="974245"/>
                  </a:lnTo>
                  <a:lnTo>
                    <a:pt x="11718733" y="974882"/>
                  </a:lnTo>
                  <a:lnTo>
                    <a:pt x="11727110" y="972112"/>
                  </a:lnTo>
                  <a:lnTo>
                    <a:pt x="11733761" y="966308"/>
                  </a:lnTo>
                  <a:lnTo>
                    <a:pt x="11737538" y="958670"/>
                  </a:lnTo>
                  <a:lnTo>
                    <a:pt x="11738174" y="950174"/>
                  </a:lnTo>
                  <a:lnTo>
                    <a:pt x="11735377" y="941755"/>
                  </a:lnTo>
                  <a:lnTo>
                    <a:pt x="11729573" y="935107"/>
                  </a:lnTo>
                  <a:lnTo>
                    <a:pt x="11721934" y="931331"/>
                  </a:lnTo>
                  <a:lnTo>
                    <a:pt x="11713439" y="930694"/>
                  </a:lnTo>
                  <a:close/>
                </a:path>
                <a:path w="11962130" h="7343775">
                  <a:moveTo>
                    <a:pt x="11755643" y="1009461"/>
                  </a:moveTo>
                  <a:lnTo>
                    <a:pt x="11747138" y="1011806"/>
                  </a:lnTo>
                  <a:lnTo>
                    <a:pt x="11740202" y="1017268"/>
                  </a:lnTo>
                  <a:lnTo>
                    <a:pt x="11736046" y="1024710"/>
                  </a:lnTo>
                  <a:lnTo>
                    <a:pt x="11734988" y="1033175"/>
                  </a:lnTo>
                  <a:lnTo>
                    <a:pt x="11737346" y="1041707"/>
                  </a:lnTo>
                  <a:lnTo>
                    <a:pt x="11742808" y="1048639"/>
                  </a:lnTo>
                  <a:lnTo>
                    <a:pt x="11750246" y="1052795"/>
                  </a:lnTo>
                  <a:lnTo>
                    <a:pt x="11758699" y="1053858"/>
                  </a:lnTo>
                  <a:lnTo>
                    <a:pt x="11767204" y="1051514"/>
                  </a:lnTo>
                  <a:lnTo>
                    <a:pt x="11774140" y="1046052"/>
                  </a:lnTo>
                  <a:lnTo>
                    <a:pt x="11778299" y="1038615"/>
                  </a:lnTo>
                  <a:lnTo>
                    <a:pt x="11779364" y="1030161"/>
                  </a:lnTo>
                  <a:lnTo>
                    <a:pt x="11776995" y="1021613"/>
                  </a:lnTo>
                  <a:lnTo>
                    <a:pt x="11771533" y="1014681"/>
                  </a:lnTo>
                  <a:lnTo>
                    <a:pt x="11764095" y="1010525"/>
                  </a:lnTo>
                  <a:lnTo>
                    <a:pt x="11755643" y="1009461"/>
                  </a:lnTo>
                  <a:close/>
                </a:path>
                <a:path w="11962130" h="7343775">
                  <a:moveTo>
                    <a:pt x="11793865" y="1090229"/>
                  </a:moveTo>
                  <a:lnTo>
                    <a:pt x="11785250" y="1092146"/>
                  </a:lnTo>
                  <a:lnTo>
                    <a:pt x="11778056" y="1097257"/>
                  </a:lnTo>
                  <a:lnTo>
                    <a:pt x="11773536" y="1104483"/>
                  </a:lnTo>
                  <a:lnTo>
                    <a:pt x="11772058" y="1112885"/>
                  </a:lnTo>
                  <a:lnTo>
                    <a:pt x="11773985" y="1121523"/>
                  </a:lnTo>
                  <a:lnTo>
                    <a:pt x="11779098" y="1128719"/>
                  </a:lnTo>
                  <a:lnTo>
                    <a:pt x="11786320" y="1133240"/>
                  </a:lnTo>
                  <a:lnTo>
                    <a:pt x="11794709" y="1134724"/>
                  </a:lnTo>
                  <a:lnTo>
                    <a:pt x="11803322" y="1132806"/>
                  </a:lnTo>
                  <a:lnTo>
                    <a:pt x="11810517" y="1127697"/>
                  </a:lnTo>
                  <a:lnTo>
                    <a:pt x="11815040" y="1120475"/>
                  </a:lnTo>
                  <a:lnTo>
                    <a:pt x="11816526" y="1112085"/>
                  </a:lnTo>
                  <a:lnTo>
                    <a:pt x="11814587" y="1103430"/>
                  </a:lnTo>
                  <a:lnTo>
                    <a:pt x="11809480" y="1096234"/>
                  </a:lnTo>
                  <a:lnTo>
                    <a:pt x="11802257" y="1091713"/>
                  </a:lnTo>
                  <a:lnTo>
                    <a:pt x="11793865" y="1090229"/>
                  </a:lnTo>
                  <a:close/>
                </a:path>
                <a:path w="11962130" h="7343775">
                  <a:moveTo>
                    <a:pt x="11828014" y="1172801"/>
                  </a:moveTo>
                  <a:lnTo>
                    <a:pt x="11819312" y="1174292"/>
                  </a:lnTo>
                  <a:lnTo>
                    <a:pt x="11811877" y="1179042"/>
                  </a:lnTo>
                  <a:lnTo>
                    <a:pt x="11807010" y="1186037"/>
                  </a:lnTo>
                  <a:lnTo>
                    <a:pt x="11805122" y="1194356"/>
                  </a:lnTo>
                  <a:lnTo>
                    <a:pt x="11806624" y="1203078"/>
                  </a:lnTo>
                  <a:lnTo>
                    <a:pt x="11811369" y="1210517"/>
                  </a:lnTo>
                  <a:lnTo>
                    <a:pt x="11818356" y="1215388"/>
                  </a:lnTo>
                  <a:lnTo>
                    <a:pt x="11826663" y="1217282"/>
                  </a:lnTo>
                  <a:lnTo>
                    <a:pt x="11835364" y="1215791"/>
                  </a:lnTo>
                  <a:lnTo>
                    <a:pt x="11842801" y="1211042"/>
                  </a:lnTo>
                  <a:lnTo>
                    <a:pt x="11847674" y="1204052"/>
                  </a:lnTo>
                  <a:lnTo>
                    <a:pt x="11849570" y="1195745"/>
                  </a:lnTo>
                  <a:lnTo>
                    <a:pt x="11848064" y="1187005"/>
                  </a:lnTo>
                  <a:lnTo>
                    <a:pt x="11843313" y="1179567"/>
                  </a:lnTo>
                  <a:lnTo>
                    <a:pt x="11836322" y="1174696"/>
                  </a:lnTo>
                  <a:lnTo>
                    <a:pt x="11828014" y="1172801"/>
                  </a:lnTo>
                  <a:close/>
                </a:path>
                <a:path w="11962130" h="7343775">
                  <a:moveTo>
                    <a:pt x="11857978" y="1256970"/>
                  </a:moveTo>
                  <a:lnTo>
                    <a:pt x="11849220" y="1258041"/>
                  </a:lnTo>
                  <a:lnTo>
                    <a:pt x="11841556" y="1262428"/>
                  </a:lnTo>
                  <a:lnTo>
                    <a:pt x="11836355" y="1269181"/>
                  </a:lnTo>
                  <a:lnTo>
                    <a:pt x="11834068" y="1277400"/>
                  </a:lnTo>
                  <a:lnTo>
                    <a:pt x="11835149" y="1286184"/>
                  </a:lnTo>
                  <a:lnTo>
                    <a:pt x="11839534" y="1293842"/>
                  </a:lnTo>
                  <a:lnTo>
                    <a:pt x="11846280" y="1299044"/>
                  </a:lnTo>
                  <a:lnTo>
                    <a:pt x="11854483" y="1301336"/>
                  </a:lnTo>
                  <a:lnTo>
                    <a:pt x="11863241" y="1300265"/>
                  </a:lnTo>
                  <a:lnTo>
                    <a:pt x="11870905" y="1295879"/>
                  </a:lnTo>
                  <a:lnTo>
                    <a:pt x="11876108" y="1289131"/>
                  </a:lnTo>
                  <a:lnTo>
                    <a:pt x="11878398" y="1280925"/>
                  </a:lnTo>
                  <a:lnTo>
                    <a:pt x="11877313" y="1272123"/>
                  </a:lnTo>
                  <a:lnTo>
                    <a:pt x="11872927" y="1264464"/>
                  </a:lnTo>
                  <a:lnTo>
                    <a:pt x="11866181" y="1259262"/>
                  </a:lnTo>
                  <a:lnTo>
                    <a:pt x="11857978" y="1256970"/>
                  </a:lnTo>
                  <a:close/>
                </a:path>
                <a:path w="11962130" h="7343775">
                  <a:moveTo>
                    <a:pt x="11883673" y="1342528"/>
                  </a:moveTo>
                  <a:lnTo>
                    <a:pt x="11874874" y="1343185"/>
                  </a:lnTo>
                  <a:lnTo>
                    <a:pt x="11867015" y="1347205"/>
                  </a:lnTo>
                  <a:lnTo>
                    <a:pt x="11861503" y="1353704"/>
                  </a:lnTo>
                  <a:lnTo>
                    <a:pt x="11858831" y="1361806"/>
                  </a:lnTo>
                  <a:lnTo>
                    <a:pt x="11859494" y="1370632"/>
                  </a:lnTo>
                  <a:lnTo>
                    <a:pt x="11863512" y="1378489"/>
                  </a:lnTo>
                  <a:lnTo>
                    <a:pt x="11870007" y="1384003"/>
                  </a:lnTo>
                  <a:lnTo>
                    <a:pt x="11878097" y="1386679"/>
                  </a:lnTo>
                  <a:lnTo>
                    <a:pt x="11886901" y="1386023"/>
                  </a:lnTo>
                  <a:lnTo>
                    <a:pt x="11894755" y="1382003"/>
                  </a:lnTo>
                  <a:lnTo>
                    <a:pt x="11900269" y="1375508"/>
                  </a:lnTo>
                  <a:lnTo>
                    <a:pt x="11902948" y="1367420"/>
                  </a:lnTo>
                  <a:lnTo>
                    <a:pt x="11902281" y="1358576"/>
                  </a:lnTo>
                  <a:lnTo>
                    <a:pt x="11898261" y="1350719"/>
                  </a:lnTo>
                  <a:lnTo>
                    <a:pt x="11891764" y="1345205"/>
                  </a:lnTo>
                  <a:lnTo>
                    <a:pt x="11883673" y="1342528"/>
                  </a:lnTo>
                  <a:close/>
                </a:path>
                <a:path w="11962130" h="7343775">
                  <a:moveTo>
                    <a:pt x="11905053" y="1429255"/>
                  </a:moveTo>
                  <a:lnTo>
                    <a:pt x="11896236" y="1429503"/>
                  </a:lnTo>
                  <a:lnTo>
                    <a:pt x="11888198" y="1433154"/>
                  </a:lnTo>
                  <a:lnTo>
                    <a:pt x="11882388" y="1439390"/>
                  </a:lnTo>
                  <a:lnTo>
                    <a:pt x="11879342" y="1447359"/>
                  </a:lnTo>
                  <a:lnTo>
                    <a:pt x="11879564" y="1455015"/>
                  </a:lnTo>
                  <a:lnTo>
                    <a:pt x="11879599" y="1456206"/>
                  </a:lnTo>
                  <a:lnTo>
                    <a:pt x="11883249" y="1464241"/>
                  </a:lnTo>
                  <a:lnTo>
                    <a:pt x="11889479" y="1470051"/>
                  </a:lnTo>
                  <a:lnTo>
                    <a:pt x="11897433" y="1473100"/>
                  </a:lnTo>
                  <a:lnTo>
                    <a:pt x="11906256" y="1472853"/>
                  </a:lnTo>
                  <a:lnTo>
                    <a:pt x="11914294" y="1469202"/>
                  </a:lnTo>
                  <a:lnTo>
                    <a:pt x="11920105" y="1462970"/>
                  </a:lnTo>
                  <a:lnTo>
                    <a:pt x="11923154" y="1455015"/>
                  </a:lnTo>
                  <a:lnTo>
                    <a:pt x="11922929" y="1447359"/>
                  </a:lnTo>
                  <a:lnTo>
                    <a:pt x="11922893" y="1446150"/>
                  </a:lnTo>
                  <a:lnTo>
                    <a:pt x="11919240" y="1438114"/>
                  </a:lnTo>
                  <a:lnTo>
                    <a:pt x="11913007" y="1432304"/>
                  </a:lnTo>
                  <a:lnTo>
                    <a:pt x="11905053" y="1429255"/>
                  </a:lnTo>
                  <a:close/>
                </a:path>
                <a:path w="11962130" h="7343775">
                  <a:moveTo>
                    <a:pt x="11913266" y="1516774"/>
                  </a:moveTo>
                  <a:lnTo>
                    <a:pt x="11905068" y="1520049"/>
                  </a:lnTo>
                  <a:lnTo>
                    <a:pt x="11898976" y="1526010"/>
                  </a:lnTo>
                  <a:lnTo>
                    <a:pt x="11895564" y="1533829"/>
                  </a:lnTo>
                  <a:lnTo>
                    <a:pt x="11895410" y="1542679"/>
                  </a:lnTo>
                  <a:lnTo>
                    <a:pt x="11898679" y="1550874"/>
                  </a:lnTo>
                  <a:lnTo>
                    <a:pt x="11904633" y="1556967"/>
                  </a:lnTo>
                  <a:lnTo>
                    <a:pt x="11912441" y="1560381"/>
                  </a:lnTo>
                  <a:lnTo>
                    <a:pt x="11921267" y="1560544"/>
                  </a:lnTo>
                  <a:lnTo>
                    <a:pt x="11929464" y="1557269"/>
                  </a:lnTo>
                  <a:lnTo>
                    <a:pt x="11935555" y="1551313"/>
                  </a:lnTo>
                  <a:lnTo>
                    <a:pt x="11938969" y="1543507"/>
                  </a:lnTo>
                  <a:lnTo>
                    <a:pt x="11939123" y="1534640"/>
                  </a:lnTo>
                  <a:lnTo>
                    <a:pt x="11935848" y="1526443"/>
                  </a:lnTo>
                  <a:lnTo>
                    <a:pt x="11929891" y="1520351"/>
                  </a:lnTo>
                  <a:lnTo>
                    <a:pt x="11922086" y="1516936"/>
                  </a:lnTo>
                  <a:lnTo>
                    <a:pt x="11913266" y="1516774"/>
                  </a:lnTo>
                  <a:close/>
                </a:path>
                <a:path w="11962130" h="7343775">
                  <a:moveTo>
                    <a:pt x="11925915" y="1604782"/>
                  </a:moveTo>
                  <a:lnTo>
                    <a:pt x="11917583" y="1607679"/>
                  </a:lnTo>
                  <a:lnTo>
                    <a:pt x="11911226" y="1613356"/>
                  </a:lnTo>
                  <a:lnTo>
                    <a:pt x="11907458" y="1621011"/>
                  </a:lnTo>
                  <a:lnTo>
                    <a:pt x="11906891" y="1629844"/>
                  </a:lnTo>
                  <a:lnTo>
                    <a:pt x="11909793" y="1638180"/>
                  </a:lnTo>
                  <a:lnTo>
                    <a:pt x="11915467" y="1644538"/>
                  </a:lnTo>
                  <a:lnTo>
                    <a:pt x="11923107" y="1648306"/>
                  </a:lnTo>
                  <a:lnTo>
                    <a:pt x="11931910" y="1648871"/>
                  </a:lnTo>
                  <a:lnTo>
                    <a:pt x="11940249" y="1645975"/>
                  </a:lnTo>
                  <a:lnTo>
                    <a:pt x="11946609" y="1640304"/>
                  </a:lnTo>
                  <a:lnTo>
                    <a:pt x="11950375" y="1632662"/>
                  </a:lnTo>
                  <a:lnTo>
                    <a:pt x="11950934" y="1623810"/>
                  </a:lnTo>
                  <a:lnTo>
                    <a:pt x="11948040" y="1615473"/>
                  </a:lnTo>
                  <a:lnTo>
                    <a:pt x="11942368" y="1609115"/>
                  </a:lnTo>
                  <a:lnTo>
                    <a:pt x="11934725" y="1605347"/>
                  </a:lnTo>
                  <a:lnTo>
                    <a:pt x="11925915" y="1604782"/>
                  </a:lnTo>
                  <a:close/>
                </a:path>
                <a:path w="11962130" h="7343775">
                  <a:moveTo>
                    <a:pt x="11934856" y="1693245"/>
                  </a:moveTo>
                  <a:lnTo>
                    <a:pt x="11926345" y="1695572"/>
                  </a:lnTo>
                  <a:lnTo>
                    <a:pt x="11919619" y="1700805"/>
                  </a:lnTo>
                  <a:lnTo>
                    <a:pt x="11915347" y="1708188"/>
                  </a:lnTo>
                  <a:lnTo>
                    <a:pt x="11914193" y="1716963"/>
                  </a:lnTo>
                  <a:lnTo>
                    <a:pt x="11916519" y="1725477"/>
                  </a:lnTo>
                  <a:lnTo>
                    <a:pt x="11921748" y="1732203"/>
                  </a:lnTo>
                  <a:lnTo>
                    <a:pt x="11929118" y="1736479"/>
                  </a:lnTo>
                  <a:lnTo>
                    <a:pt x="11937866" y="1737638"/>
                  </a:lnTo>
                  <a:lnTo>
                    <a:pt x="11946378" y="1735312"/>
                  </a:lnTo>
                  <a:lnTo>
                    <a:pt x="11953105" y="1730084"/>
                  </a:lnTo>
                  <a:lnTo>
                    <a:pt x="11957381" y="1722714"/>
                  </a:lnTo>
                  <a:lnTo>
                    <a:pt x="11958529" y="1713920"/>
                  </a:lnTo>
                  <a:lnTo>
                    <a:pt x="11956205" y="1705407"/>
                  </a:lnTo>
                  <a:lnTo>
                    <a:pt x="11950979" y="1698680"/>
                  </a:lnTo>
                  <a:lnTo>
                    <a:pt x="11943609" y="1694404"/>
                  </a:lnTo>
                  <a:lnTo>
                    <a:pt x="11934856" y="1693245"/>
                  </a:lnTo>
                  <a:close/>
                </a:path>
                <a:path w="11962130" h="7343775">
                  <a:moveTo>
                    <a:pt x="11938831" y="1782083"/>
                  </a:moveTo>
                  <a:lnTo>
                    <a:pt x="11930223" y="1784024"/>
                  </a:lnTo>
                  <a:lnTo>
                    <a:pt x="11923267" y="1788949"/>
                  </a:lnTo>
                  <a:lnTo>
                    <a:pt x="11918665" y="1796131"/>
                  </a:lnTo>
                  <a:lnTo>
                    <a:pt x="11917114" y="1804845"/>
                  </a:lnTo>
                  <a:lnTo>
                    <a:pt x="11919057" y="1813455"/>
                  </a:lnTo>
                  <a:lnTo>
                    <a:pt x="11923979" y="1820411"/>
                  </a:lnTo>
                  <a:lnTo>
                    <a:pt x="11931148" y="1825014"/>
                  </a:lnTo>
                  <a:lnTo>
                    <a:pt x="11939835" y="1826566"/>
                  </a:lnTo>
                  <a:lnTo>
                    <a:pt x="11948443" y="1824625"/>
                  </a:lnTo>
                  <a:lnTo>
                    <a:pt x="11955399" y="1819705"/>
                  </a:lnTo>
                  <a:lnTo>
                    <a:pt x="11960001" y="1812535"/>
                  </a:lnTo>
                  <a:lnTo>
                    <a:pt x="11961552" y="1803802"/>
                  </a:lnTo>
                  <a:lnTo>
                    <a:pt x="11959609" y="1795193"/>
                  </a:lnTo>
                  <a:lnTo>
                    <a:pt x="11954687" y="1788237"/>
                  </a:lnTo>
                  <a:lnTo>
                    <a:pt x="11947518" y="1783634"/>
                  </a:lnTo>
                  <a:lnTo>
                    <a:pt x="11938831" y="1782083"/>
                  </a:lnTo>
                  <a:close/>
                </a:path>
                <a:path w="11962130" h="7343775">
                  <a:moveTo>
                    <a:pt x="11939543" y="1871019"/>
                  </a:moveTo>
                  <a:lnTo>
                    <a:pt x="11930894" y="1872767"/>
                  </a:lnTo>
                  <a:lnTo>
                    <a:pt x="11923829" y="1877534"/>
                  </a:lnTo>
                  <a:lnTo>
                    <a:pt x="11919065" y="1884612"/>
                  </a:lnTo>
                  <a:lnTo>
                    <a:pt x="11917318" y="1893289"/>
                  </a:lnTo>
                  <a:lnTo>
                    <a:pt x="11919065" y="1901940"/>
                  </a:lnTo>
                  <a:lnTo>
                    <a:pt x="11923829" y="1909004"/>
                  </a:lnTo>
                  <a:lnTo>
                    <a:pt x="11930894" y="1913767"/>
                  </a:lnTo>
                  <a:lnTo>
                    <a:pt x="11939543" y="1915514"/>
                  </a:lnTo>
                  <a:lnTo>
                    <a:pt x="11948196" y="1913767"/>
                  </a:lnTo>
                  <a:lnTo>
                    <a:pt x="11955260" y="1909004"/>
                  </a:lnTo>
                  <a:lnTo>
                    <a:pt x="11960022" y="1901940"/>
                  </a:lnTo>
                  <a:lnTo>
                    <a:pt x="11961759" y="1893289"/>
                  </a:lnTo>
                  <a:lnTo>
                    <a:pt x="11960026" y="1884612"/>
                  </a:lnTo>
                  <a:lnTo>
                    <a:pt x="11955264" y="1877534"/>
                  </a:lnTo>
                  <a:lnTo>
                    <a:pt x="11948197" y="1872767"/>
                  </a:lnTo>
                  <a:lnTo>
                    <a:pt x="11939543" y="1871019"/>
                  </a:lnTo>
                  <a:close/>
                </a:path>
                <a:path w="11962130" h="7343775">
                  <a:moveTo>
                    <a:pt x="11939543" y="1959964"/>
                  </a:moveTo>
                  <a:lnTo>
                    <a:pt x="11930894" y="1961711"/>
                  </a:lnTo>
                  <a:lnTo>
                    <a:pt x="11923829" y="1966479"/>
                  </a:lnTo>
                  <a:lnTo>
                    <a:pt x="11919065" y="1973557"/>
                  </a:lnTo>
                  <a:lnTo>
                    <a:pt x="11917318" y="1982233"/>
                  </a:lnTo>
                  <a:lnTo>
                    <a:pt x="11919065" y="1990884"/>
                  </a:lnTo>
                  <a:lnTo>
                    <a:pt x="11923829" y="1997949"/>
                  </a:lnTo>
                  <a:lnTo>
                    <a:pt x="11930894" y="2002712"/>
                  </a:lnTo>
                  <a:lnTo>
                    <a:pt x="11939543" y="2004458"/>
                  </a:lnTo>
                  <a:lnTo>
                    <a:pt x="11948196" y="2002712"/>
                  </a:lnTo>
                  <a:lnTo>
                    <a:pt x="11955260" y="1997949"/>
                  </a:lnTo>
                  <a:lnTo>
                    <a:pt x="11960022" y="1990884"/>
                  </a:lnTo>
                  <a:lnTo>
                    <a:pt x="11961759" y="1982233"/>
                  </a:lnTo>
                  <a:lnTo>
                    <a:pt x="11960026" y="1973557"/>
                  </a:lnTo>
                  <a:lnTo>
                    <a:pt x="11955264" y="1966479"/>
                  </a:lnTo>
                  <a:lnTo>
                    <a:pt x="11948197" y="1961711"/>
                  </a:lnTo>
                  <a:lnTo>
                    <a:pt x="11939543" y="1959964"/>
                  </a:lnTo>
                  <a:close/>
                </a:path>
                <a:path w="11962130" h="7343775">
                  <a:moveTo>
                    <a:pt x="11939543" y="2048908"/>
                  </a:moveTo>
                  <a:lnTo>
                    <a:pt x="11930894" y="2050656"/>
                  </a:lnTo>
                  <a:lnTo>
                    <a:pt x="11923829" y="2055423"/>
                  </a:lnTo>
                  <a:lnTo>
                    <a:pt x="11919065" y="2062501"/>
                  </a:lnTo>
                  <a:lnTo>
                    <a:pt x="11917318" y="2071178"/>
                  </a:lnTo>
                  <a:lnTo>
                    <a:pt x="11919065" y="2079829"/>
                  </a:lnTo>
                  <a:lnTo>
                    <a:pt x="11923829" y="2086893"/>
                  </a:lnTo>
                  <a:lnTo>
                    <a:pt x="11930894" y="2091656"/>
                  </a:lnTo>
                  <a:lnTo>
                    <a:pt x="11939543" y="2093403"/>
                  </a:lnTo>
                  <a:lnTo>
                    <a:pt x="11948196" y="2091656"/>
                  </a:lnTo>
                  <a:lnTo>
                    <a:pt x="11955260" y="2086893"/>
                  </a:lnTo>
                  <a:lnTo>
                    <a:pt x="11960022" y="2079829"/>
                  </a:lnTo>
                  <a:lnTo>
                    <a:pt x="11961759" y="2071178"/>
                  </a:lnTo>
                  <a:lnTo>
                    <a:pt x="11960026" y="2062501"/>
                  </a:lnTo>
                  <a:lnTo>
                    <a:pt x="11955264" y="2055423"/>
                  </a:lnTo>
                  <a:lnTo>
                    <a:pt x="11948197" y="2050656"/>
                  </a:lnTo>
                  <a:lnTo>
                    <a:pt x="11939543" y="2048908"/>
                  </a:lnTo>
                  <a:close/>
                </a:path>
                <a:path w="11962130" h="7343775">
                  <a:moveTo>
                    <a:pt x="11939543" y="2137853"/>
                  </a:moveTo>
                  <a:lnTo>
                    <a:pt x="11930894" y="2139600"/>
                  </a:lnTo>
                  <a:lnTo>
                    <a:pt x="11923829" y="2144368"/>
                  </a:lnTo>
                  <a:lnTo>
                    <a:pt x="11919065" y="2151446"/>
                  </a:lnTo>
                  <a:lnTo>
                    <a:pt x="11917318" y="2160122"/>
                  </a:lnTo>
                  <a:lnTo>
                    <a:pt x="11919065" y="2168773"/>
                  </a:lnTo>
                  <a:lnTo>
                    <a:pt x="11923829" y="2175838"/>
                  </a:lnTo>
                  <a:lnTo>
                    <a:pt x="11930894" y="2180601"/>
                  </a:lnTo>
                  <a:lnTo>
                    <a:pt x="11939543" y="2182347"/>
                  </a:lnTo>
                  <a:lnTo>
                    <a:pt x="11948196" y="2180601"/>
                  </a:lnTo>
                  <a:lnTo>
                    <a:pt x="11955260" y="2175838"/>
                  </a:lnTo>
                  <a:lnTo>
                    <a:pt x="11960022" y="2168773"/>
                  </a:lnTo>
                  <a:lnTo>
                    <a:pt x="11961759" y="2160122"/>
                  </a:lnTo>
                  <a:lnTo>
                    <a:pt x="11960026" y="2151446"/>
                  </a:lnTo>
                  <a:lnTo>
                    <a:pt x="11955264" y="2144368"/>
                  </a:lnTo>
                  <a:lnTo>
                    <a:pt x="11948197" y="2139600"/>
                  </a:lnTo>
                  <a:lnTo>
                    <a:pt x="11939543" y="2137853"/>
                  </a:lnTo>
                  <a:close/>
                </a:path>
                <a:path w="11962130" h="7343775">
                  <a:moveTo>
                    <a:pt x="11939543" y="2226797"/>
                  </a:moveTo>
                  <a:lnTo>
                    <a:pt x="11930894" y="2228544"/>
                  </a:lnTo>
                  <a:lnTo>
                    <a:pt x="11923829" y="2233312"/>
                  </a:lnTo>
                  <a:lnTo>
                    <a:pt x="11919065" y="2240390"/>
                  </a:lnTo>
                  <a:lnTo>
                    <a:pt x="11917318" y="2249067"/>
                  </a:lnTo>
                  <a:lnTo>
                    <a:pt x="11919065" y="2257718"/>
                  </a:lnTo>
                  <a:lnTo>
                    <a:pt x="11923829" y="2264782"/>
                  </a:lnTo>
                  <a:lnTo>
                    <a:pt x="11930894" y="2269545"/>
                  </a:lnTo>
                  <a:lnTo>
                    <a:pt x="11939543" y="2271292"/>
                  </a:lnTo>
                  <a:lnTo>
                    <a:pt x="11948196" y="2269545"/>
                  </a:lnTo>
                  <a:lnTo>
                    <a:pt x="11955260" y="2264782"/>
                  </a:lnTo>
                  <a:lnTo>
                    <a:pt x="11960022" y="2257718"/>
                  </a:lnTo>
                  <a:lnTo>
                    <a:pt x="11961759" y="2249067"/>
                  </a:lnTo>
                  <a:lnTo>
                    <a:pt x="11960026" y="2240390"/>
                  </a:lnTo>
                  <a:lnTo>
                    <a:pt x="11955264" y="2233312"/>
                  </a:lnTo>
                  <a:lnTo>
                    <a:pt x="11948197" y="2228544"/>
                  </a:lnTo>
                  <a:lnTo>
                    <a:pt x="11939543" y="2226797"/>
                  </a:lnTo>
                  <a:close/>
                </a:path>
                <a:path w="11962130" h="7343775">
                  <a:moveTo>
                    <a:pt x="11939543" y="2315742"/>
                  </a:moveTo>
                  <a:lnTo>
                    <a:pt x="11930894" y="2317489"/>
                  </a:lnTo>
                  <a:lnTo>
                    <a:pt x="11923829" y="2322257"/>
                  </a:lnTo>
                  <a:lnTo>
                    <a:pt x="11919065" y="2329334"/>
                  </a:lnTo>
                  <a:lnTo>
                    <a:pt x="11917318" y="2338011"/>
                  </a:lnTo>
                  <a:lnTo>
                    <a:pt x="11919065" y="2346662"/>
                  </a:lnTo>
                  <a:lnTo>
                    <a:pt x="11923829" y="2353727"/>
                  </a:lnTo>
                  <a:lnTo>
                    <a:pt x="11930894" y="2358490"/>
                  </a:lnTo>
                  <a:lnTo>
                    <a:pt x="11939543" y="2360236"/>
                  </a:lnTo>
                  <a:lnTo>
                    <a:pt x="11948196" y="2358490"/>
                  </a:lnTo>
                  <a:lnTo>
                    <a:pt x="11955260" y="2353727"/>
                  </a:lnTo>
                  <a:lnTo>
                    <a:pt x="11960022" y="2346662"/>
                  </a:lnTo>
                  <a:lnTo>
                    <a:pt x="11961759" y="2338011"/>
                  </a:lnTo>
                  <a:lnTo>
                    <a:pt x="11960026" y="2329334"/>
                  </a:lnTo>
                  <a:lnTo>
                    <a:pt x="11955264" y="2322257"/>
                  </a:lnTo>
                  <a:lnTo>
                    <a:pt x="11948197" y="2317489"/>
                  </a:lnTo>
                  <a:lnTo>
                    <a:pt x="11939543" y="2315742"/>
                  </a:lnTo>
                  <a:close/>
                </a:path>
                <a:path w="11962130" h="7343775">
                  <a:moveTo>
                    <a:pt x="11939543" y="2404686"/>
                  </a:moveTo>
                  <a:lnTo>
                    <a:pt x="11930894" y="2406433"/>
                  </a:lnTo>
                  <a:lnTo>
                    <a:pt x="11923829" y="2411201"/>
                  </a:lnTo>
                  <a:lnTo>
                    <a:pt x="11919065" y="2418279"/>
                  </a:lnTo>
                  <a:lnTo>
                    <a:pt x="11917318" y="2426956"/>
                  </a:lnTo>
                  <a:lnTo>
                    <a:pt x="11919065" y="2435607"/>
                  </a:lnTo>
                  <a:lnTo>
                    <a:pt x="11923829" y="2442671"/>
                  </a:lnTo>
                  <a:lnTo>
                    <a:pt x="11930894" y="2447434"/>
                  </a:lnTo>
                  <a:lnTo>
                    <a:pt x="11939543" y="2449181"/>
                  </a:lnTo>
                  <a:lnTo>
                    <a:pt x="11948196" y="2447434"/>
                  </a:lnTo>
                  <a:lnTo>
                    <a:pt x="11955260" y="2442671"/>
                  </a:lnTo>
                  <a:lnTo>
                    <a:pt x="11960022" y="2435607"/>
                  </a:lnTo>
                  <a:lnTo>
                    <a:pt x="11961759" y="2426956"/>
                  </a:lnTo>
                  <a:lnTo>
                    <a:pt x="11960026" y="2418279"/>
                  </a:lnTo>
                  <a:lnTo>
                    <a:pt x="11955264" y="2411201"/>
                  </a:lnTo>
                  <a:lnTo>
                    <a:pt x="11948197" y="2406433"/>
                  </a:lnTo>
                  <a:lnTo>
                    <a:pt x="11939543" y="2404686"/>
                  </a:lnTo>
                  <a:close/>
                </a:path>
                <a:path w="11962130" h="7343775">
                  <a:moveTo>
                    <a:pt x="11939543" y="2493631"/>
                  </a:moveTo>
                  <a:lnTo>
                    <a:pt x="11930894" y="2495378"/>
                  </a:lnTo>
                  <a:lnTo>
                    <a:pt x="11923829" y="2500146"/>
                  </a:lnTo>
                  <a:lnTo>
                    <a:pt x="11919065" y="2507223"/>
                  </a:lnTo>
                  <a:lnTo>
                    <a:pt x="11917318" y="2515900"/>
                  </a:lnTo>
                  <a:lnTo>
                    <a:pt x="11919065" y="2524551"/>
                  </a:lnTo>
                  <a:lnTo>
                    <a:pt x="11923829" y="2531615"/>
                  </a:lnTo>
                  <a:lnTo>
                    <a:pt x="11930894" y="2536378"/>
                  </a:lnTo>
                  <a:lnTo>
                    <a:pt x="11939543" y="2538125"/>
                  </a:lnTo>
                  <a:lnTo>
                    <a:pt x="11948196" y="2536378"/>
                  </a:lnTo>
                  <a:lnTo>
                    <a:pt x="11955260" y="2531615"/>
                  </a:lnTo>
                  <a:lnTo>
                    <a:pt x="11960022" y="2524551"/>
                  </a:lnTo>
                  <a:lnTo>
                    <a:pt x="11961759" y="2515900"/>
                  </a:lnTo>
                  <a:lnTo>
                    <a:pt x="11960026" y="2507223"/>
                  </a:lnTo>
                  <a:lnTo>
                    <a:pt x="11955264" y="2500146"/>
                  </a:lnTo>
                  <a:lnTo>
                    <a:pt x="11948197" y="2495378"/>
                  </a:lnTo>
                  <a:lnTo>
                    <a:pt x="11939543" y="2493631"/>
                  </a:lnTo>
                  <a:close/>
                </a:path>
                <a:path w="11962130" h="7343775">
                  <a:moveTo>
                    <a:pt x="11939543" y="2582575"/>
                  </a:moveTo>
                  <a:lnTo>
                    <a:pt x="11930894" y="2584322"/>
                  </a:lnTo>
                  <a:lnTo>
                    <a:pt x="11923829" y="2589091"/>
                  </a:lnTo>
                  <a:lnTo>
                    <a:pt x="11919065" y="2596169"/>
                  </a:lnTo>
                  <a:lnTo>
                    <a:pt x="11917318" y="2604846"/>
                  </a:lnTo>
                  <a:lnTo>
                    <a:pt x="11919065" y="2613496"/>
                  </a:lnTo>
                  <a:lnTo>
                    <a:pt x="11923829" y="2620561"/>
                  </a:lnTo>
                  <a:lnTo>
                    <a:pt x="11930894" y="2625324"/>
                  </a:lnTo>
                  <a:lnTo>
                    <a:pt x="11939543" y="2627071"/>
                  </a:lnTo>
                  <a:lnTo>
                    <a:pt x="11948196" y="2625324"/>
                  </a:lnTo>
                  <a:lnTo>
                    <a:pt x="11955260" y="2620561"/>
                  </a:lnTo>
                  <a:lnTo>
                    <a:pt x="11960022" y="2613496"/>
                  </a:lnTo>
                  <a:lnTo>
                    <a:pt x="11961758" y="2604846"/>
                  </a:lnTo>
                  <a:lnTo>
                    <a:pt x="11960026" y="2596169"/>
                  </a:lnTo>
                  <a:lnTo>
                    <a:pt x="11955264" y="2589091"/>
                  </a:lnTo>
                  <a:lnTo>
                    <a:pt x="11948197" y="2584322"/>
                  </a:lnTo>
                  <a:lnTo>
                    <a:pt x="11939543" y="2582575"/>
                  </a:lnTo>
                  <a:close/>
                </a:path>
                <a:path w="11962130" h="7343775">
                  <a:moveTo>
                    <a:pt x="11939543" y="2671521"/>
                  </a:moveTo>
                  <a:lnTo>
                    <a:pt x="11930894" y="2673268"/>
                  </a:lnTo>
                  <a:lnTo>
                    <a:pt x="11923829" y="2678036"/>
                  </a:lnTo>
                  <a:lnTo>
                    <a:pt x="11919065" y="2685113"/>
                  </a:lnTo>
                  <a:lnTo>
                    <a:pt x="11917318" y="2693790"/>
                  </a:lnTo>
                  <a:lnTo>
                    <a:pt x="11919065" y="2702441"/>
                  </a:lnTo>
                  <a:lnTo>
                    <a:pt x="11923829" y="2709506"/>
                  </a:lnTo>
                  <a:lnTo>
                    <a:pt x="11930894" y="2714269"/>
                  </a:lnTo>
                  <a:lnTo>
                    <a:pt x="11939543" y="2716015"/>
                  </a:lnTo>
                  <a:lnTo>
                    <a:pt x="11948196" y="2714269"/>
                  </a:lnTo>
                  <a:lnTo>
                    <a:pt x="11955260" y="2709506"/>
                  </a:lnTo>
                  <a:lnTo>
                    <a:pt x="11960022" y="2702441"/>
                  </a:lnTo>
                  <a:lnTo>
                    <a:pt x="11961759" y="2693790"/>
                  </a:lnTo>
                  <a:lnTo>
                    <a:pt x="11960026" y="2685113"/>
                  </a:lnTo>
                  <a:lnTo>
                    <a:pt x="11955264" y="2678036"/>
                  </a:lnTo>
                  <a:lnTo>
                    <a:pt x="11948197" y="2673268"/>
                  </a:lnTo>
                  <a:lnTo>
                    <a:pt x="11939543" y="2671521"/>
                  </a:lnTo>
                  <a:close/>
                </a:path>
                <a:path w="11962130" h="7343775">
                  <a:moveTo>
                    <a:pt x="11939543" y="2760465"/>
                  </a:moveTo>
                  <a:lnTo>
                    <a:pt x="11930894" y="2762212"/>
                  </a:lnTo>
                  <a:lnTo>
                    <a:pt x="11923829" y="2766980"/>
                  </a:lnTo>
                  <a:lnTo>
                    <a:pt x="11919065" y="2774058"/>
                  </a:lnTo>
                  <a:lnTo>
                    <a:pt x="11917318" y="2782735"/>
                  </a:lnTo>
                  <a:lnTo>
                    <a:pt x="11919065" y="2791386"/>
                  </a:lnTo>
                  <a:lnTo>
                    <a:pt x="11923829" y="2798450"/>
                  </a:lnTo>
                  <a:lnTo>
                    <a:pt x="11930894" y="2803213"/>
                  </a:lnTo>
                  <a:lnTo>
                    <a:pt x="11939543" y="2804960"/>
                  </a:lnTo>
                  <a:lnTo>
                    <a:pt x="11948196" y="2803213"/>
                  </a:lnTo>
                  <a:lnTo>
                    <a:pt x="11955260" y="2798450"/>
                  </a:lnTo>
                  <a:lnTo>
                    <a:pt x="11960022" y="2791386"/>
                  </a:lnTo>
                  <a:lnTo>
                    <a:pt x="11961759" y="2782735"/>
                  </a:lnTo>
                  <a:lnTo>
                    <a:pt x="11960026" y="2774058"/>
                  </a:lnTo>
                  <a:lnTo>
                    <a:pt x="11955264" y="2766980"/>
                  </a:lnTo>
                  <a:lnTo>
                    <a:pt x="11948197" y="2762212"/>
                  </a:lnTo>
                  <a:lnTo>
                    <a:pt x="11939543" y="2760465"/>
                  </a:lnTo>
                  <a:close/>
                </a:path>
                <a:path w="11962130" h="7343775">
                  <a:moveTo>
                    <a:pt x="11939543" y="2849410"/>
                  </a:moveTo>
                  <a:lnTo>
                    <a:pt x="11930894" y="2851157"/>
                  </a:lnTo>
                  <a:lnTo>
                    <a:pt x="11923829" y="2855925"/>
                  </a:lnTo>
                  <a:lnTo>
                    <a:pt x="11919065" y="2863002"/>
                  </a:lnTo>
                  <a:lnTo>
                    <a:pt x="11917318" y="2871679"/>
                  </a:lnTo>
                  <a:lnTo>
                    <a:pt x="11919065" y="2880330"/>
                  </a:lnTo>
                  <a:lnTo>
                    <a:pt x="11923829" y="2887395"/>
                  </a:lnTo>
                  <a:lnTo>
                    <a:pt x="11930894" y="2892158"/>
                  </a:lnTo>
                  <a:lnTo>
                    <a:pt x="11939543" y="2893904"/>
                  </a:lnTo>
                  <a:lnTo>
                    <a:pt x="11948196" y="2892158"/>
                  </a:lnTo>
                  <a:lnTo>
                    <a:pt x="11955260" y="2887395"/>
                  </a:lnTo>
                  <a:lnTo>
                    <a:pt x="11960022" y="2880330"/>
                  </a:lnTo>
                  <a:lnTo>
                    <a:pt x="11961759" y="2871679"/>
                  </a:lnTo>
                  <a:lnTo>
                    <a:pt x="11960026" y="2863002"/>
                  </a:lnTo>
                  <a:lnTo>
                    <a:pt x="11955264" y="2855925"/>
                  </a:lnTo>
                  <a:lnTo>
                    <a:pt x="11948197" y="2851157"/>
                  </a:lnTo>
                  <a:lnTo>
                    <a:pt x="11939543" y="2849410"/>
                  </a:lnTo>
                  <a:close/>
                </a:path>
                <a:path w="11962130" h="7343775">
                  <a:moveTo>
                    <a:pt x="11939543" y="2938354"/>
                  </a:moveTo>
                  <a:lnTo>
                    <a:pt x="11930894" y="2940101"/>
                  </a:lnTo>
                  <a:lnTo>
                    <a:pt x="11923829" y="2944869"/>
                  </a:lnTo>
                  <a:lnTo>
                    <a:pt x="11919065" y="2951947"/>
                  </a:lnTo>
                  <a:lnTo>
                    <a:pt x="11917318" y="2960624"/>
                  </a:lnTo>
                  <a:lnTo>
                    <a:pt x="11919065" y="2969274"/>
                  </a:lnTo>
                  <a:lnTo>
                    <a:pt x="11923829" y="2976339"/>
                  </a:lnTo>
                  <a:lnTo>
                    <a:pt x="11930894" y="2981102"/>
                  </a:lnTo>
                  <a:lnTo>
                    <a:pt x="11939543" y="2982849"/>
                  </a:lnTo>
                  <a:lnTo>
                    <a:pt x="11948196" y="2981102"/>
                  </a:lnTo>
                  <a:lnTo>
                    <a:pt x="11955260" y="2976339"/>
                  </a:lnTo>
                  <a:lnTo>
                    <a:pt x="11960022" y="2969274"/>
                  </a:lnTo>
                  <a:lnTo>
                    <a:pt x="11961759" y="2960624"/>
                  </a:lnTo>
                  <a:lnTo>
                    <a:pt x="11960026" y="2951947"/>
                  </a:lnTo>
                  <a:lnTo>
                    <a:pt x="11955264" y="2944869"/>
                  </a:lnTo>
                  <a:lnTo>
                    <a:pt x="11948197" y="2940101"/>
                  </a:lnTo>
                  <a:lnTo>
                    <a:pt x="11939543" y="2938354"/>
                  </a:lnTo>
                  <a:close/>
                </a:path>
                <a:path w="11962130" h="7343775">
                  <a:moveTo>
                    <a:pt x="11939543" y="3027299"/>
                  </a:moveTo>
                  <a:lnTo>
                    <a:pt x="11930894" y="3029046"/>
                  </a:lnTo>
                  <a:lnTo>
                    <a:pt x="11923829" y="3033814"/>
                  </a:lnTo>
                  <a:lnTo>
                    <a:pt x="11919065" y="3040891"/>
                  </a:lnTo>
                  <a:lnTo>
                    <a:pt x="11917318" y="3049568"/>
                  </a:lnTo>
                  <a:lnTo>
                    <a:pt x="11919065" y="3058219"/>
                  </a:lnTo>
                  <a:lnTo>
                    <a:pt x="11923829" y="3065283"/>
                  </a:lnTo>
                  <a:lnTo>
                    <a:pt x="11930894" y="3070046"/>
                  </a:lnTo>
                  <a:lnTo>
                    <a:pt x="11939543" y="3071793"/>
                  </a:lnTo>
                  <a:lnTo>
                    <a:pt x="11948196" y="3070046"/>
                  </a:lnTo>
                  <a:lnTo>
                    <a:pt x="11955260" y="3065283"/>
                  </a:lnTo>
                  <a:lnTo>
                    <a:pt x="11960022" y="3058219"/>
                  </a:lnTo>
                  <a:lnTo>
                    <a:pt x="11961759" y="3049568"/>
                  </a:lnTo>
                  <a:lnTo>
                    <a:pt x="11960026" y="3040891"/>
                  </a:lnTo>
                  <a:lnTo>
                    <a:pt x="11955264" y="3033814"/>
                  </a:lnTo>
                  <a:lnTo>
                    <a:pt x="11948197" y="3029046"/>
                  </a:lnTo>
                  <a:lnTo>
                    <a:pt x="11939543" y="3027299"/>
                  </a:lnTo>
                  <a:close/>
                </a:path>
                <a:path w="11962130" h="7343775">
                  <a:moveTo>
                    <a:pt x="11939543" y="3116243"/>
                  </a:moveTo>
                  <a:lnTo>
                    <a:pt x="11930894" y="3117990"/>
                  </a:lnTo>
                  <a:lnTo>
                    <a:pt x="11923829" y="3122758"/>
                  </a:lnTo>
                  <a:lnTo>
                    <a:pt x="11919065" y="3129836"/>
                  </a:lnTo>
                  <a:lnTo>
                    <a:pt x="11917318" y="3138512"/>
                  </a:lnTo>
                  <a:lnTo>
                    <a:pt x="11919065" y="3147163"/>
                  </a:lnTo>
                  <a:lnTo>
                    <a:pt x="11923829" y="3154228"/>
                  </a:lnTo>
                  <a:lnTo>
                    <a:pt x="11930894" y="3158991"/>
                  </a:lnTo>
                  <a:lnTo>
                    <a:pt x="11939543" y="3160737"/>
                  </a:lnTo>
                  <a:lnTo>
                    <a:pt x="11948196" y="3158991"/>
                  </a:lnTo>
                  <a:lnTo>
                    <a:pt x="11955260" y="3154228"/>
                  </a:lnTo>
                  <a:lnTo>
                    <a:pt x="11960022" y="3147163"/>
                  </a:lnTo>
                  <a:lnTo>
                    <a:pt x="11961759" y="3138512"/>
                  </a:lnTo>
                  <a:lnTo>
                    <a:pt x="11960026" y="3129836"/>
                  </a:lnTo>
                  <a:lnTo>
                    <a:pt x="11955264" y="3122758"/>
                  </a:lnTo>
                  <a:lnTo>
                    <a:pt x="11948197" y="3117990"/>
                  </a:lnTo>
                  <a:lnTo>
                    <a:pt x="11939543" y="3116243"/>
                  </a:lnTo>
                  <a:close/>
                </a:path>
                <a:path w="11962130" h="7343775">
                  <a:moveTo>
                    <a:pt x="11939543" y="3205187"/>
                  </a:moveTo>
                  <a:lnTo>
                    <a:pt x="11930894" y="3206935"/>
                  </a:lnTo>
                  <a:lnTo>
                    <a:pt x="11923829" y="3211703"/>
                  </a:lnTo>
                  <a:lnTo>
                    <a:pt x="11919065" y="3218780"/>
                  </a:lnTo>
                  <a:lnTo>
                    <a:pt x="11917318" y="3227457"/>
                  </a:lnTo>
                  <a:lnTo>
                    <a:pt x="11919065" y="3236108"/>
                  </a:lnTo>
                  <a:lnTo>
                    <a:pt x="11923829" y="3243172"/>
                  </a:lnTo>
                  <a:lnTo>
                    <a:pt x="11930894" y="3247935"/>
                  </a:lnTo>
                  <a:lnTo>
                    <a:pt x="11939543" y="3249682"/>
                  </a:lnTo>
                  <a:lnTo>
                    <a:pt x="11948196" y="3247935"/>
                  </a:lnTo>
                  <a:lnTo>
                    <a:pt x="11955260" y="3243172"/>
                  </a:lnTo>
                  <a:lnTo>
                    <a:pt x="11960022" y="3236108"/>
                  </a:lnTo>
                  <a:lnTo>
                    <a:pt x="11961759" y="3227457"/>
                  </a:lnTo>
                  <a:lnTo>
                    <a:pt x="11960026" y="3218780"/>
                  </a:lnTo>
                  <a:lnTo>
                    <a:pt x="11955264" y="3211703"/>
                  </a:lnTo>
                  <a:lnTo>
                    <a:pt x="11948197" y="3206935"/>
                  </a:lnTo>
                  <a:lnTo>
                    <a:pt x="11939543" y="3205187"/>
                  </a:lnTo>
                  <a:close/>
                </a:path>
                <a:path w="11962130" h="7343775">
                  <a:moveTo>
                    <a:pt x="11939543" y="3294132"/>
                  </a:moveTo>
                  <a:lnTo>
                    <a:pt x="11930894" y="3295879"/>
                  </a:lnTo>
                  <a:lnTo>
                    <a:pt x="11923829" y="3300647"/>
                  </a:lnTo>
                  <a:lnTo>
                    <a:pt x="11919065" y="3307725"/>
                  </a:lnTo>
                  <a:lnTo>
                    <a:pt x="11917318" y="3316401"/>
                  </a:lnTo>
                  <a:lnTo>
                    <a:pt x="11919065" y="3325052"/>
                  </a:lnTo>
                  <a:lnTo>
                    <a:pt x="11923829" y="3332117"/>
                  </a:lnTo>
                  <a:lnTo>
                    <a:pt x="11930894" y="3336880"/>
                  </a:lnTo>
                  <a:lnTo>
                    <a:pt x="11939543" y="3338626"/>
                  </a:lnTo>
                  <a:lnTo>
                    <a:pt x="11948196" y="3336880"/>
                  </a:lnTo>
                  <a:lnTo>
                    <a:pt x="11955260" y="3332117"/>
                  </a:lnTo>
                  <a:lnTo>
                    <a:pt x="11960022" y="3325052"/>
                  </a:lnTo>
                  <a:lnTo>
                    <a:pt x="11961759" y="3316401"/>
                  </a:lnTo>
                  <a:lnTo>
                    <a:pt x="11960026" y="3307725"/>
                  </a:lnTo>
                  <a:lnTo>
                    <a:pt x="11955264" y="3300647"/>
                  </a:lnTo>
                  <a:lnTo>
                    <a:pt x="11948197" y="3295879"/>
                  </a:lnTo>
                  <a:lnTo>
                    <a:pt x="11939543" y="3294132"/>
                  </a:lnTo>
                  <a:close/>
                </a:path>
                <a:path w="11962130" h="7343775">
                  <a:moveTo>
                    <a:pt x="11939543" y="3383076"/>
                  </a:moveTo>
                  <a:lnTo>
                    <a:pt x="11930894" y="3384824"/>
                  </a:lnTo>
                  <a:lnTo>
                    <a:pt x="11923829" y="3389591"/>
                  </a:lnTo>
                  <a:lnTo>
                    <a:pt x="11919065" y="3396669"/>
                  </a:lnTo>
                  <a:lnTo>
                    <a:pt x="11917318" y="3405346"/>
                  </a:lnTo>
                  <a:lnTo>
                    <a:pt x="11919065" y="3413997"/>
                  </a:lnTo>
                  <a:lnTo>
                    <a:pt x="11923829" y="3421061"/>
                  </a:lnTo>
                  <a:lnTo>
                    <a:pt x="11930894" y="3425824"/>
                  </a:lnTo>
                  <a:lnTo>
                    <a:pt x="11939543" y="3427571"/>
                  </a:lnTo>
                  <a:lnTo>
                    <a:pt x="11948196" y="3425824"/>
                  </a:lnTo>
                  <a:lnTo>
                    <a:pt x="11955260" y="3421061"/>
                  </a:lnTo>
                  <a:lnTo>
                    <a:pt x="11960022" y="3413997"/>
                  </a:lnTo>
                  <a:lnTo>
                    <a:pt x="11961759" y="3405346"/>
                  </a:lnTo>
                  <a:lnTo>
                    <a:pt x="11960026" y="3396669"/>
                  </a:lnTo>
                  <a:lnTo>
                    <a:pt x="11955264" y="3389591"/>
                  </a:lnTo>
                  <a:lnTo>
                    <a:pt x="11948197" y="3384824"/>
                  </a:lnTo>
                  <a:lnTo>
                    <a:pt x="11939543" y="3383076"/>
                  </a:lnTo>
                  <a:close/>
                </a:path>
                <a:path w="11962130" h="7343775">
                  <a:moveTo>
                    <a:pt x="11939543" y="3472021"/>
                  </a:moveTo>
                  <a:lnTo>
                    <a:pt x="11930894" y="3473768"/>
                  </a:lnTo>
                  <a:lnTo>
                    <a:pt x="11923829" y="3478536"/>
                  </a:lnTo>
                  <a:lnTo>
                    <a:pt x="11919065" y="3485614"/>
                  </a:lnTo>
                  <a:lnTo>
                    <a:pt x="11917318" y="3494290"/>
                  </a:lnTo>
                  <a:lnTo>
                    <a:pt x="11919065" y="3502941"/>
                  </a:lnTo>
                  <a:lnTo>
                    <a:pt x="11923829" y="3510006"/>
                  </a:lnTo>
                  <a:lnTo>
                    <a:pt x="11930894" y="3514769"/>
                  </a:lnTo>
                  <a:lnTo>
                    <a:pt x="11939543" y="3516515"/>
                  </a:lnTo>
                  <a:lnTo>
                    <a:pt x="11948196" y="3514769"/>
                  </a:lnTo>
                  <a:lnTo>
                    <a:pt x="11955260" y="3510006"/>
                  </a:lnTo>
                  <a:lnTo>
                    <a:pt x="11960022" y="3502941"/>
                  </a:lnTo>
                  <a:lnTo>
                    <a:pt x="11961759" y="3494290"/>
                  </a:lnTo>
                  <a:lnTo>
                    <a:pt x="11960026" y="3485614"/>
                  </a:lnTo>
                  <a:lnTo>
                    <a:pt x="11955264" y="3478536"/>
                  </a:lnTo>
                  <a:lnTo>
                    <a:pt x="11948197" y="3473768"/>
                  </a:lnTo>
                  <a:lnTo>
                    <a:pt x="11939543" y="3472021"/>
                  </a:lnTo>
                  <a:close/>
                </a:path>
                <a:path w="11962130" h="7343775">
                  <a:moveTo>
                    <a:pt x="11939543" y="3560965"/>
                  </a:moveTo>
                  <a:lnTo>
                    <a:pt x="11930894" y="3562712"/>
                  </a:lnTo>
                  <a:lnTo>
                    <a:pt x="11923829" y="3567480"/>
                  </a:lnTo>
                  <a:lnTo>
                    <a:pt x="11919065" y="3574558"/>
                  </a:lnTo>
                  <a:lnTo>
                    <a:pt x="11917318" y="3583235"/>
                  </a:lnTo>
                  <a:lnTo>
                    <a:pt x="11919065" y="3591886"/>
                  </a:lnTo>
                  <a:lnTo>
                    <a:pt x="11923829" y="3598950"/>
                  </a:lnTo>
                  <a:lnTo>
                    <a:pt x="11930894" y="3603713"/>
                  </a:lnTo>
                  <a:lnTo>
                    <a:pt x="11939543" y="3605460"/>
                  </a:lnTo>
                  <a:lnTo>
                    <a:pt x="11948196" y="3603713"/>
                  </a:lnTo>
                  <a:lnTo>
                    <a:pt x="11955260" y="3598950"/>
                  </a:lnTo>
                  <a:lnTo>
                    <a:pt x="11960022" y="3591886"/>
                  </a:lnTo>
                  <a:lnTo>
                    <a:pt x="11961759" y="3583235"/>
                  </a:lnTo>
                  <a:lnTo>
                    <a:pt x="11960026" y="3574558"/>
                  </a:lnTo>
                  <a:lnTo>
                    <a:pt x="11955264" y="3567480"/>
                  </a:lnTo>
                  <a:lnTo>
                    <a:pt x="11948197" y="3562712"/>
                  </a:lnTo>
                  <a:lnTo>
                    <a:pt x="11939543" y="3560965"/>
                  </a:lnTo>
                  <a:close/>
                </a:path>
                <a:path w="11962130" h="7343775">
                  <a:moveTo>
                    <a:pt x="11939543" y="3649910"/>
                  </a:moveTo>
                  <a:lnTo>
                    <a:pt x="11930894" y="3651657"/>
                  </a:lnTo>
                  <a:lnTo>
                    <a:pt x="11923829" y="3656425"/>
                  </a:lnTo>
                  <a:lnTo>
                    <a:pt x="11919065" y="3663502"/>
                  </a:lnTo>
                  <a:lnTo>
                    <a:pt x="11917318" y="3672179"/>
                  </a:lnTo>
                  <a:lnTo>
                    <a:pt x="11919065" y="3680830"/>
                  </a:lnTo>
                  <a:lnTo>
                    <a:pt x="11923829" y="3687895"/>
                  </a:lnTo>
                  <a:lnTo>
                    <a:pt x="11930894" y="3692658"/>
                  </a:lnTo>
                  <a:lnTo>
                    <a:pt x="11939543" y="3694404"/>
                  </a:lnTo>
                  <a:lnTo>
                    <a:pt x="11948196" y="3692658"/>
                  </a:lnTo>
                  <a:lnTo>
                    <a:pt x="11955260" y="3687895"/>
                  </a:lnTo>
                  <a:lnTo>
                    <a:pt x="11960022" y="3680830"/>
                  </a:lnTo>
                  <a:lnTo>
                    <a:pt x="11961759" y="3672179"/>
                  </a:lnTo>
                  <a:lnTo>
                    <a:pt x="11960026" y="3663502"/>
                  </a:lnTo>
                  <a:lnTo>
                    <a:pt x="11955264" y="3656425"/>
                  </a:lnTo>
                  <a:lnTo>
                    <a:pt x="11948197" y="3651657"/>
                  </a:lnTo>
                  <a:lnTo>
                    <a:pt x="11939543" y="3649910"/>
                  </a:lnTo>
                  <a:close/>
                </a:path>
                <a:path w="11962130" h="7343775">
                  <a:moveTo>
                    <a:pt x="11939543" y="3738854"/>
                  </a:moveTo>
                  <a:lnTo>
                    <a:pt x="11930894" y="3740601"/>
                  </a:lnTo>
                  <a:lnTo>
                    <a:pt x="11923829" y="3745369"/>
                  </a:lnTo>
                  <a:lnTo>
                    <a:pt x="11919065" y="3752447"/>
                  </a:lnTo>
                  <a:lnTo>
                    <a:pt x="11917318" y="3761124"/>
                  </a:lnTo>
                  <a:lnTo>
                    <a:pt x="11919065" y="3769775"/>
                  </a:lnTo>
                  <a:lnTo>
                    <a:pt x="11923829" y="3776839"/>
                  </a:lnTo>
                  <a:lnTo>
                    <a:pt x="11930894" y="3781602"/>
                  </a:lnTo>
                  <a:lnTo>
                    <a:pt x="11939543" y="3783349"/>
                  </a:lnTo>
                  <a:lnTo>
                    <a:pt x="11948196" y="3781602"/>
                  </a:lnTo>
                  <a:lnTo>
                    <a:pt x="11955260" y="3776839"/>
                  </a:lnTo>
                  <a:lnTo>
                    <a:pt x="11960022" y="3769775"/>
                  </a:lnTo>
                  <a:lnTo>
                    <a:pt x="11961759" y="3761124"/>
                  </a:lnTo>
                  <a:lnTo>
                    <a:pt x="11960026" y="3752447"/>
                  </a:lnTo>
                  <a:lnTo>
                    <a:pt x="11955264" y="3745369"/>
                  </a:lnTo>
                  <a:lnTo>
                    <a:pt x="11948197" y="3740601"/>
                  </a:lnTo>
                  <a:lnTo>
                    <a:pt x="11939543" y="3738854"/>
                  </a:lnTo>
                  <a:close/>
                </a:path>
                <a:path w="11962130" h="7343775">
                  <a:moveTo>
                    <a:pt x="11939543" y="3827799"/>
                  </a:moveTo>
                  <a:lnTo>
                    <a:pt x="11930894" y="3829546"/>
                  </a:lnTo>
                  <a:lnTo>
                    <a:pt x="11923829" y="3834314"/>
                  </a:lnTo>
                  <a:lnTo>
                    <a:pt x="11919065" y="3841391"/>
                  </a:lnTo>
                  <a:lnTo>
                    <a:pt x="11917318" y="3850068"/>
                  </a:lnTo>
                  <a:lnTo>
                    <a:pt x="11919065" y="3858719"/>
                  </a:lnTo>
                  <a:lnTo>
                    <a:pt x="11923829" y="3865783"/>
                  </a:lnTo>
                  <a:lnTo>
                    <a:pt x="11930894" y="3870546"/>
                  </a:lnTo>
                  <a:lnTo>
                    <a:pt x="11939543" y="3872293"/>
                  </a:lnTo>
                  <a:lnTo>
                    <a:pt x="11948196" y="3870546"/>
                  </a:lnTo>
                  <a:lnTo>
                    <a:pt x="11955260" y="3865783"/>
                  </a:lnTo>
                  <a:lnTo>
                    <a:pt x="11960022" y="3858719"/>
                  </a:lnTo>
                  <a:lnTo>
                    <a:pt x="11961759" y="3850068"/>
                  </a:lnTo>
                  <a:lnTo>
                    <a:pt x="11960026" y="3841391"/>
                  </a:lnTo>
                  <a:lnTo>
                    <a:pt x="11955264" y="3834314"/>
                  </a:lnTo>
                  <a:lnTo>
                    <a:pt x="11948197" y="3829546"/>
                  </a:lnTo>
                  <a:lnTo>
                    <a:pt x="11939543" y="3827799"/>
                  </a:lnTo>
                  <a:close/>
                </a:path>
                <a:path w="11962130" h="7343775">
                  <a:moveTo>
                    <a:pt x="11939543" y="3916743"/>
                  </a:moveTo>
                  <a:lnTo>
                    <a:pt x="11930894" y="3918490"/>
                  </a:lnTo>
                  <a:lnTo>
                    <a:pt x="11923829" y="3923258"/>
                  </a:lnTo>
                  <a:lnTo>
                    <a:pt x="11919065" y="3930336"/>
                  </a:lnTo>
                  <a:lnTo>
                    <a:pt x="11917318" y="3939012"/>
                  </a:lnTo>
                  <a:lnTo>
                    <a:pt x="11919065" y="3947663"/>
                  </a:lnTo>
                  <a:lnTo>
                    <a:pt x="11923829" y="3954728"/>
                  </a:lnTo>
                  <a:lnTo>
                    <a:pt x="11930894" y="3959491"/>
                  </a:lnTo>
                  <a:lnTo>
                    <a:pt x="11939543" y="3961237"/>
                  </a:lnTo>
                  <a:lnTo>
                    <a:pt x="11948196" y="3959491"/>
                  </a:lnTo>
                  <a:lnTo>
                    <a:pt x="11955260" y="3954728"/>
                  </a:lnTo>
                  <a:lnTo>
                    <a:pt x="11960022" y="3947663"/>
                  </a:lnTo>
                  <a:lnTo>
                    <a:pt x="11961759" y="3939012"/>
                  </a:lnTo>
                  <a:lnTo>
                    <a:pt x="11960026" y="3930336"/>
                  </a:lnTo>
                  <a:lnTo>
                    <a:pt x="11955264" y="3923258"/>
                  </a:lnTo>
                  <a:lnTo>
                    <a:pt x="11948197" y="3918490"/>
                  </a:lnTo>
                  <a:lnTo>
                    <a:pt x="11939543" y="3916743"/>
                  </a:lnTo>
                  <a:close/>
                </a:path>
                <a:path w="11962130" h="7343775">
                  <a:moveTo>
                    <a:pt x="11939543" y="4005687"/>
                  </a:moveTo>
                  <a:lnTo>
                    <a:pt x="11930894" y="4007435"/>
                  </a:lnTo>
                  <a:lnTo>
                    <a:pt x="11923829" y="4012203"/>
                  </a:lnTo>
                  <a:lnTo>
                    <a:pt x="11919065" y="4019280"/>
                  </a:lnTo>
                  <a:lnTo>
                    <a:pt x="11917318" y="4027957"/>
                  </a:lnTo>
                  <a:lnTo>
                    <a:pt x="11919065" y="4036608"/>
                  </a:lnTo>
                  <a:lnTo>
                    <a:pt x="11923829" y="4043672"/>
                  </a:lnTo>
                  <a:lnTo>
                    <a:pt x="11930894" y="4048435"/>
                  </a:lnTo>
                  <a:lnTo>
                    <a:pt x="11939543" y="4050182"/>
                  </a:lnTo>
                  <a:lnTo>
                    <a:pt x="11948196" y="4048435"/>
                  </a:lnTo>
                  <a:lnTo>
                    <a:pt x="11955260" y="4043672"/>
                  </a:lnTo>
                  <a:lnTo>
                    <a:pt x="11960022" y="4036608"/>
                  </a:lnTo>
                  <a:lnTo>
                    <a:pt x="11961759" y="4027957"/>
                  </a:lnTo>
                  <a:lnTo>
                    <a:pt x="11960026" y="4019280"/>
                  </a:lnTo>
                  <a:lnTo>
                    <a:pt x="11955264" y="4012203"/>
                  </a:lnTo>
                  <a:lnTo>
                    <a:pt x="11948197" y="4007435"/>
                  </a:lnTo>
                  <a:lnTo>
                    <a:pt x="11939543" y="4005687"/>
                  </a:lnTo>
                  <a:close/>
                </a:path>
                <a:path w="11962130" h="7343775">
                  <a:moveTo>
                    <a:pt x="11939543" y="4094632"/>
                  </a:moveTo>
                  <a:lnTo>
                    <a:pt x="11930894" y="4096379"/>
                  </a:lnTo>
                  <a:lnTo>
                    <a:pt x="11923829" y="4101147"/>
                  </a:lnTo>
                  <a:lnTo>
                    <a:pt x="11919065" y="4108225"/>
                  </a:lnTo>
                  <a:lnTo>
                    <a:pt x="11917318" y="4116901"/>
                  </a:lnTo>
                  <a:lnTo>
                    <a:pt x="11919065" y="4125552"/>
                  </a:lnTo>
                  <a:lnTo>
                    <a:pt x="11923829" y="4132617"/>
                  </a:lnTo>
                  <a:lnTo>
                    <a:pt x="11930894" y="4137380"/>
                  </a:lnTo>
                  <a:lnTo>
                    <a:pt x="11939543" y="4139126"/>
                  </a:lnTo>
                  <a:lnTo>
                    <a:pt x="11948196" y="4137380"/>
                  </a:lnTo>
                  <a:lnTo>
                    <a:pt x="11955260" y="4132617"/>
                  </a:lnTo>
                  <a:lnTo>
                    <a:pt x="11960022" y="4125552"/>
                  </a:lnTo>
                  <a:lnTo>
                    <a:pt x="11961759" y="4116901"/>
                  </a:lnTo>
                  <a:lnTo>
                    <a:pt x="11960026" y="4108225"/>
                  </a:lnTo>
                  <a:lnTo>
                    <a:pt x="11955264" y="4101147"/>
                  </a:lnTo>
                  <a:lnTo>
                    <a:pt x="11948197" y="4096379"/>
                  </a:lnTo>
                  <a:lnTo>
                    <a:pt x="11939543" y="4094632"/>
                  </a:lnTo>
                  <a:close/>
                </a:path>
                <a:path w="11962130" h="7343775">
                  <a:moveTo>
                    <a:pt x="11939543" y="4183576"/>
                  </a:moveTo>
                  <a:lnTo>
                    <a:pt x="11930894" y="4185324"/>
                  </a:lnTo>
                  <a:lnTo>
                    <a:pt x="11923829" y="4190091"/>
                  </a:lnTo>
                  <a:lnTo>
                    <a:pt x="11919065" y="4197169"/>
                  </a:lnTo>
                  <a:lnTo>
                    <a:pt x="11917318" y="4205846"/>
                  </a:lnTo>
                  <a:lnTo>
                    <a:pt x="11919065" y="4214497"/>
                  </a:lnTo>
                  <a:lnTo>
                    <a:pt x="11923829" y="4221561"/>
                  </a:lnTo>
                  <a:lnTo>
                    <a:pt x="11930894" y="4226324"/>
                  </a:lnTo>
                  <a:lnTo>
                    <a:pt x="11939543" y="4228071"/>
                  </a:lnTo>
                  <a:lnTo>
                    <a:pt x="11948196" y="4226324"/>
                  </a:lnTo>
                  <a:lnTo>
                    <a:pt x="11955260" y="4221561"/>
                  </a:lnTo>
                  <a:lnTo>
                    <a:pt x="11960022" y="4214497"/>
                  </a:lnTo>
                  <a:lnTo>
                    <a:pt x="11961759" y="4205846"/>
                  </a:lnTo>
                  <a:lnTo>
                    <a:pt x="11960026" y="4197169"/>
                  </a:lnTo>
                  <a:lnTo>
                    <a:pt x="11955264" y="4190091"/>
                  </a:lnTo>
                  <a:lnTo>
                    <a:pt x="11948197" y="4185324"/>
                  </a:lnTo>
                  <a:lnTo>
                    <a:pt x="11939543" y="4183576"/>
                  </a:lnTo>
                  <a:close/>
                </a:path>
                <a:path w="11962130" h="7343775">
                  <a:moveTo>
                    <a:pt x="11939543" y="4272521"/>
                  </a:moveTo>
                  <a:lnTo>
                    <a:pt x="11930894" y="4274268"/>
                  </a:lnTo>
                  <a:lnTo>
                    <a:pt x="11923829" y="4279036"/>
                  </a:lnTo>
                  <a:lnTo>
                    <a:pt x="11919065" y="4286114"/>
                  </a:lnTo>
                  <a:lnTo>
                    <a:pt x="11917318" y="4294790"/>
                  </a:lnTo>
                  <a:lnTo>
                    <a:pt x="11919065" y="4303441"/>
                  </a:lnTo>
                  <a:lnTo>
                    <a:pt x="11923829" y="4310506"/>
                  </a:lnTo>
                  <a:lnTo>
                    <a:pt x="11930894" y="4315269"/>
                  </a:lnTo>
                  <a:lnTo>
                    <a:pt x="11939543" y="4317015"/>
                  </a:lnTo>
                  <a:lnTo>
                    <a:pt x="11948196" y="4315269"/>
                  </a:lnTo>
                  <a:lnTo>
                    <a:pt x="11955260" y="4310506"/>
                  </a:lnTo>
                  <a:lnTo>
                    <a:pt x="11960022" y="4303441"/>
                  </a:lnTo>
                  <a:lnTo>
                    <a:pt x="11961759" y="4294790"/>
                  </a:lnTo>
                  <a:lnTo>
                    <a:pt x="11960026" y="4286114"/>
                  </a:lnTo>
                  <a:lnTo>
                    <a:pt x="11955264" y="4279036"/>
                  </a:lnTo>
                  <a:lnTo>
                    <a:pt x="11948197" y="4274268"/>
                  </a:lnTo>
                  <a:lnTo>
                    <a:pt x="11939543" y="4272521"/>
                  </a:lnTo>
                  <a:close/>
                </a:path>
                <a:path w="11962130" h="7343775">
                  <a:moveTo>
                    <a:pt x="11939543" y="4361465"/>
                  </a:moveTo>
                  <a:lnTo>
                    <a:pt x="11930894" y="4363212"/>
                  </a:lnTo>
                  <a:lnTo>
                    <a:pt x="11923829" y="4367980"/>
                  </a:lnTo>
                  <a:lnTo>
                    <a:pt x="11919065" y="4375058"/>
                  </a:lnTo>
                  <a:lnTo>
                    <a:pt x="11917318" y="4383735"/>
                  </a:lnTo>
                  <a:lnTo>
                    <a:pt x="11919065" y="4392386"/>
                  </a:lnTo>
                  <a:lnTo>
                    <a:pt x="11923829" y="4399450"/>
                  </a:lnTo>
                  <a:lnTo>
                    <a:pt x="11930894" y="4404213"/>
                  </a:lnTo>
                  <a:lnTo>
                    <a:pt x="11939543" y="4405960"/>
                  </a:lnTo>
                  <a:lnTo>
                    <a:pt x="11948196" y="4404213"/>
                  </a:lnTo>
                  <a:lnTo>
                    <a:pt x="11955260" y="4399450"/>
                  </a:lnTo>
                  <a:lnTo>
                    <a:pt x="11960022" y="4392386"/>
                  </a:lnTo>
                  <a:lnTo>
                    <a:pt x="11961759" y="4383735"/>
                  </a:lnTo>
                  <a:lnTo>
                    <a:pt x="11960026" y="4375058"/>
                  </a:lnTo>
                  <a:lnTo>
                    <a:pt x="11955264" y="4367980"/>
                  </a:lnTo>
                  <a:lnTo>
                    <a:pt x="11948197" y="4363212"/>
                  </a:lnTo>
                  <a:lnTo>
                    <a:pt x="11939543" y="4361465"/>
                  </a:lnTo>
                  <a:close/>
                </a:path>
                <a:path w="11962130" h="7343775">
                  <a:moveTo>
                    <a:pt x="11939543" y="4450410"/>
                  </a:moveTo>
                  <a:lnTo>
                    <a:pt x="11930894" y="4452157"/>
                  </a:lnTo>
                  <a:lnTo>
                    <a:pt x="11923829" y="4456925"/>
                  </a:lnTo>
                  <a:lnTo>
                    <a:pt x="11919065" y="4464002"/>
                  </a:lnTo>
                  <a:lnTo>
                    <a:pt x="11917318" y="4472679"/>
                  </a:lnTo>
                  <a:lnTo>
                    <a:pt x="11919065" y="4481330"/>
                  </a:lnTo>
                  <a:lnTo>
                    <a:pt x="11923829" y="4488395"/>
                  </a:lnTo>
                  <a:lnTo>
                    <a:pt x="11930894" y="4493158"/>
                  </a:lnTo>
                  <a:lnTo>
                    <a:pt x="11939543" y="4494904"/>
                  </a:lnTo>
                  <a:lnTo>
                    <a:pt x="11948196" y="4493158"/>
                  </a:lnTo>
                  <a:lnTo>
                    <a:pt x="11955260" y="4488395"/>
                  </a:lnTo>
                  <a:lnTo>
                    <a:pt x="11960022" y="4481330"/>
                  </a:lnTo>
                  <a:lnTo>
                    <a:pt x="11961759" y="4472679"/>
                  </a:lnTo>
                  <a:lnTo>
                    <a:pt x="11960026" y="4464002"/>
                  </a:lnTo>
                  <a:lnTo>
                    <a:pt x="11955264" y="4456925"/>
                  </a:lnTo>
                  <a:lnTo>
                    <a:pt x="11948197" y="4452157"/>
                  </a:lnTo>
                  <a:lnTo>
                    <a:pt x="11939543" y="4450410"/>
                  </a:lnTo>
                  <a:close/>
                </a:path>
                <a:path w="11962130" h="7343775">
                  <a:moveTo>
                    <a:pt x="11939543" y="4539354"/>
                  </a:moveTo>
                  <a:lnTo>
                    <a:pt x="11930894" y="4541101"/>
                  </a:lnTo>
                  <a:lnTo>
                    <a:pt x="11923829" y="4545869"/>
                  </a:lnTo>
                  <a:lnTo>
                    <a:pt x="11919065" y="4552947"/>
                  </a:lnTo>
                  <a:lnTo>
                    <a:pt x="11917318" y="4561624"/>
                  </a:lnTo>
                  <a:lnTo>
                    <a:pt x="11919065" y="4570275"/>
                  </a:lnTo>
                  <a:lnTo>
                    <a:pt x="11923829" y="4577339"/>
                  </a:lnTo>
                  <a:lnTo>
                    <a:pt x="11930894" y="4582102"/>
                  </a:lnTo>
                  <a:lnTo>
                    <a:pt x="11939543" y="4583849"/>
                  </a:lnTo>
                  <a:lnTo>
                    <a:pt x="11948196" y="4582102"/>
                  </a:lnTo>
                  <a:lnTo>
                    <a:pt x="11955260" y="4577339"/>
                  </a:lnTo>
                  <a:lnTo>
                    <a:pt x="11960022" y="4570275"/>
                  </a:lnTo>
                  <a:lnTo>
                    <a:pt x="11961759" y="4561624"/>
                  </a:lnTo>
                  <a:lnTo>
                    <a:pt x="11960026" y="4552947"/>
                  </a:lnTo>
                  <a:lnTo>
                    <a:pt x="11955264" y="4545869"/>
                  </a:lnTo>
                  <a:lnTo>
                    <a:pt x="11948197" y="4541101"/>
                  </a:lnTo>
                  <a:lnTo>
                    <a:pt x="11939543" y="4539354"/>
                  </a:lnTo>
                  <a:close/>
                </a:path>
                <a:path w="11962130" h="7343775">
                  <a:moveTo>
                    <a:pt x="11939543" y="4628299"/>
                  </a:moveTo>
                  <a:lnTo>
                    <a:pt x="11930894" y="4630046"/>
                  </a:lnTo>
                  <a:lnTo>
                    <a:pt x="11923829" y="4634814"/>
                  </a:lnTo>
                  <a:lnTo>
                    <a:pt x="11919065" y="4641891"/>
                  </a:lnTo>
                  <a:lnTo>
                    <a:pt x="11917318" y="4650568"/>
                  </a:lnTo>
                  <a:lnTo>
                    <a:pt x="11919065" y="4659219"/>
                  </a:lnTo>
                  <a:lnTo>
                    <a:pt x="11923829" y="4666284"/>
                  </a:lnTo>
                  <a:lnTo>
                    <a:pt x="11930894" y="4671047"/>
                  </a:lnTo>
                  <a:lnTo>
                    <a:pt x="11939543" y="4672793"/>
                  </a:lnTo>
                  <a:lnTo>
                    <a:pt x="11948196" y="4671047"/>
                  </a:lnTo>
                  <a:lnTo>
                    <a:pt x="11955260" y="4666284"/>
                  </a:lnTo>
                  <a:lnTo>
                    <a:pt x="11960022" y="4659219"/>
                  </a:lnTo>
                  <a:lnTo>
                    <a:pt x="11961759" y="4650568"/>
                  </a:lnTo>
                  <a:lnTo>
                    <a:pt x="11960026" y="4641891"/>
                  </a:lnTo>
                  <a:lnTo>
                    <a:pt x="11955264" y="4634814"/>
                  </a:lnTo>
                  <a:lnTo>
                    <a:pt x="11948197" y="4630046"/>
                  </a:lnTo>
                  <a:lnTo>
                    <a:pt x="11939543" y="4628299"/>
                  </a:lnTo>
                  <a:close/>
                </a:path>
                <a:path w="11962130" h="7343775">
                  <a:moveTo>
                    <a:pt x="11939543" y="4717243"/>
                  </a:moveTo>
                  <a:lnTo>
                    <a:pt x="11930894" y="4718990"/>
                  </a:lnTo>
                  <a:lnTo>
                    <a:pt x="11923829" y="4723758"/>
                  </a:lnTo>
                  <a:lnTo>
                    <a:pt x="11919065" y="4730836"/>
                  </a:lnTo>
                  <a:lnTo>
                    <a:pt x="11917318" y="4739513"/>
                  </a:lnTo>
                  <a:lnTo>
                    <a:pt x="11919065" y="4748163"/>
                  </a:lnTo>
                  <a:lnTo>
                    <a:pt x="11923829" y="4755228"/>
                  </a:lnTo>
                  <a:lnTo>
                    <a:pt x="11930894" y="4759991"/>
                  </a:lnTo>
                  <a:lnTo>
                    <a:pt x="11939543" y="4761738"/>
                  </a:lnTo>
                  <a:lnTo>
                    <a:pt x="11948196" y="4759991"/>
                  </a:lnTo>
                  <a:lnTo>
                    <a:pt x="11955260" y="4755228"/>
                  </a:lnTo>
                  <a:lnTo>
                    <a:pt x="11960022" y="4748163"/>
                  </a:lnTo>
                  <a:lnTo>
                    <a:pt x="11961759" y="4739513"/>
                  </a:lnTo>
                  <a:lnTo>
                    <a:pt x="11960026" y="4730836"/>
                  </a:lnTo>
                  <a:lnTo>
                    <a:pt x="11955264" y="4723758"/>
                  </a:lnTo>
                  <a:lnTo>
                    <a:pt x="11948197" y="4718990"/>
                  </a:lnTo>
                  <a:lnTo>
                    <a:pt x="11939543" y="4717243"/>
                  </a:lnTo>
                  <a:close/>
                </a:path>
                <a:path w="11962130" h="7343775">
                  <a:moveTo>
                    <a:pt x="11939543" y="4806188"/>
                  </a:moveTo>
                  <a:lnTo>
                    <a:pt x="11930894" y="4807935"/>
                  </a:lnTo>
                  <a:lnTo>
                    <a:pt x="11923829" y="4812703"/>
                  </a:lnTo>
                  <a:lnTo>
                    <a:pt x="11919065" y="4819780"/>
                  </a:lnTo>
                  <a:lnTo>
                    <a:pt x="11917318" y="4828457"/>
                  </a:lnTo>
                  <a:lnTo>
                    <a:pt x="11919065" y="4837108"/>
                  </a:lnTo>
                  <a:lnTo>
                    <a:pt x="11923829" y="4844172"/>
                  </a:lnTo>
                  <a:lnTo>
                    <a:pt x="11930894" y="4848935"/>
                  </a:lnTo>
                  <a:lnTo>
                    <a:pt x="11939543" y="4850682"/>
                  </a:lnTo>
                  <a:lnTo>
                    <a:pt x="11948196" y="4848935"/>
                  </a:lnTo>
                  <a:lnTo>
                    <a:pt x="11955260" y="4844172"/>
                  </a:lnTo>
                  <a:lnTo>
                    <a:pt x="11960022" y="4837108"/>
                  </a:lnTo>
                  <a:lnTo>
                    <a:pt x="11961759" y="4828457"/>
                  </a:lnTo>
                  <a:lnTo>
                    <a:pt x="11960026" y="4819780"/>
                  </a:lnTo>
                  <a:lnTo>
                    <a:pt x="11955264" y="4812703"/>
                  </a:lnTo>
                  <a:lnTo>
                    <a:pt x="11948197" y="4807935"/>
                  </a:lnTo>
                  <a:lnTo>
                    <a:pt x="11939543" y="4806188"/>
                  </a:lnTo>
                  <a:close/>
                </a:path>
                <a:path w="11962130" h="7343775">
                  <a:moveTo>
                    <a:pt x="11939543" y="4895132"/>
                  </a:moveTo>
                  <a:lnTo>
                    <a:pt x="11930894" y="4896879"/>
                  </a:lnTo>
                  <a:lnTo>
                    <a:pt x="11923829" y="4901647"/>
                  </a:lnTo>
                  <a:lnTo>
                    <a:pt x="11919065" y="4908725"/>
                  </a:lnTo>
                  <a:lnTo>
                    <a:pt x="11917318" y="4917401"/>
                  </a:lnTo>
                  <a:lnTo>
                    <a:pt x="11919065" y="4926052"/>
                  </a:lnTo>
                  <a:lnTo>
                    <a:pt x="11923829" y="4933117"/>
                  </a:lnTo>
                  <a:lnTo>
                    <a:pt x="11930894" y="4937880"/>
                  </a:lnTo>
                  <a:lnTo>
                    <a:pt x="11939543" y="4939626"/>
                  </a:lnTo>
                  <a:lnTo>
                    <a:pt x="11948196" y="4937880"/>
                  </a:lnTo>
                  <a:lnTo>
                    <a:pt x="11955260" y="4933117"/>
                  </a:lnTo>
                  <a:lnTo>
                    <a:pt x="11960022" y="4926052"/>
                  </a:lnTo>
                  <a:lnTo>
                    <a:pt x="11961759" y="4917401"/>
                  </a:lnTo>
                  <a:lnTo>
                    <a:pt x="11960026" y="4908725"/>
                  </a:lnTo>
                  <a:lnTo>
                    <a:pt x="11955264" y="4901647"/>
                  </a:lnTo>
                  <a:lnTo>
                    <a:pt x="11948197" y="4896879"/>
                  </a:lnTo>
                  <a:lnTo>
                    <a:pt x="11939543" y="4895132"/>
                  </a:lnTo>
                  <a:close/>
                </a:path>
                <a:path w="11962130" h="7343775">
                  <a:moveTo>
                    <a:pt x="11939543" y="4984076"/>
                  </a:moveTo>
                  <a:lnTo>
                    <a:pt x="11930894" y="4985824"/>
                  </a:lnTo>
                  <a:lnTo>
                    <a:pt x="11923829" y="4990592"/>
                  </a:lnTo>
                  <a:lnTo>
                    <a:pt x="11919065" y="4997669"/>
                  </a:lnTo>
                  <a:lnTo>
                    <a:pt x="11917318" y="5006346"/>
                  </a:lnTo>
                  <a:lnTo>
                    <a:pt x="11919065" y="5014997"/>
                  </a:lnTo>
                  <a:lnTo>
                    <a:pt x="11923829" y="5022061"/>
                  </a:lnTo>
                  <a:lnTo>
                    <a:pt x="11930894" y="5026824"/>
                  </a:lnTo>
                  <a:lnTo>
                    <a:pt x="11939543" y="5028571"/>
                  </a:lnTo>
                  <a:lnTo>
                    <a:pt x="11948196" y="5026824"/>
                  </a:lnTo>
                  <a:lnTo>
                    <a:pt x="11955260" y="5022061"/>
                  </a:lnTo>
                  <a:lnTo>
                    <a:pt x="11960022" y="5014997"/>
                  </a:lnTo>
                  <a:lnTo>
                    <a:pt x="11961759" y="5006346"/>
                  </a:lnTo>
                  <a:lnTo>
                    <a:pt x="11960026" y="4997669"/>
                  </a:lnTo>
                  <a:lnTo>
                    <a:pt x="11955264" y="4990592"/>
                  </a:lnTo>
                  <a:lnTo>
                    <a:pt x="11948197" y="4985824"/>
                  </a:lnTo>
                  <a:lnTo>
                    <a:pt x="11939543" y="4984076"/>
                  </a:lnTo>
                  <a:close/>
                </a:path>
                <a:path w="11962130" h="7343775">
                  <a:moveTo>
                    <a:pt x="11939543" y="5073021"/>
                  </a:moveTo>
                  <a:lnTo>
                    <a:pt x="11930894" y="5074768"/>
                  </a:lnTo>
                  <a:lnTo>
                    <a:pt x="11923829" y="5079536"/>
                  </a:lnTo>
                  <a:lnTo>
                    <a:pt x="11919065" y="5086614"/>
                  </a:lnTo>
                  <a:lnTo>
                    <a:pt x="11917318" y="5095290"/>
                  </a:lnTo>
                  <a:lnTo>
                    <a:pt x="11919065" y="5103941"/>
                  </a:lnTo>
                  <a:lnTo>
                    <a:pt x="11923829" y="5111006"/>
                  </a:lnTo>
                  <a:lnTo>
                    <a:pt x="11930894" y="5115769"/>
                  </a:lnTo>
                  <a:lnTo>
                    <a:pt x="11939543" y="5117515"/>
                  </a:lnTo>
                  <a:lnTo>
                    <a:pt x="11948196" y="5115769"/>
                  </a:lnTo>
                  <a:lnTo>
                    <a:pt x="11955260" y="5111006"/>
                  </a:lnTo>
                  <a:lnTo>
                    <a:pt x="11960022" y="5103941"/>
                  </a:lnTo>
                  <a:lnTo>
                    <a:pt x="11961759" y="5095290"/>
                  </a:lnTo>
                  <a:lnTo>
                    <a:pt x="11960026" y="5086614"/>
                  </a:lnTo>
                  <a:lnTo>
                    <a:pt x="11955264" y="5079536"/>
                  </a:lnTo>
                  <a:lnTo>
                    <a:pt x="11948197" y="5074768"/>
                  </a:lnTo>
                  <a:lnTo>
                    <a:pt x="11939543" y="5073021"/>
                  </a:lnTo>
                  <a:close/>
                </a:path>
                <a:path w="11962130" h="7343775">
                  <a:moveTo>
                    <a:pt x="11939543" y="5161965"/>
                  </a:moveTo>
                  <a:lnTo>
                    <a:pt x="11930894" y="5163713"/>
                  </a:lnTo>
                  <a:lnTo>
                    <a:pt x="11923829" y="5168480"/>
                  </a:lnTo>
                  <a:lnTo>
                    <a:pt x="11919065" y="5175558"/>
                  </a:lnTo>
                  <a:lnTo>
                    <a:pt x="11917318" y="5184235"/>
                  </a:lnTo>
                  <a:lnTo>
                    <a:pt x="11919065" y="5192886"/>
                  </a:lnTo>
                  <a:lnTo>
                    <a:pt x="11923829" y="5199950"/>
                  </a:lnTo>
                  <a:lnTo>
                    <a:pt x="11930894" y="5204713"/>
                  </a:lnTo>
                  <a:lnTo>
                    <a:pt x="11939543" y="5206460"/>
                  </a:lnTo>
                  <a:lnTo>
                    <a:pt x="11948196" y="5204713"/>
                  </a:lnTo>
                  <a:lnTo>
                    <a:pt x="11955260" y="5199950"/>
                  </a:lnTo>
                  <a:lnTo>
                    <a:pt x="11960022" y="5192886"/>
                  </a:lnTo>
                  <a:lnTo>
                    <a:pt x="11961759" y="5184235"/>
                  </a:lnTo>
                  <a:lnTo>
                    <a:pt x="11960026" y="5175558"/>
                  </a:lnTo>
                  <a:lnTo>
                    <a:pt x="11955264" y="5168480"/>
                  </a:lnTo>
                  <a:lnTo>
                    <a:pt x="11948197" y="5163713"/>
                  </a:lnTo>
                  <a:lnTo>
                    <a:pt x="11939543" y="5161965"/>
                  </a:lnTo>
                  <a:close/>
                </a:path>
                <a:path w="11962130" h="7343775">
                  <a:moveTo>
                    <a:pt x="11939543" y="5250910"/>
                  </a:moveTo>
                  <a:lnTo>
                    <a:pt x="11930894" y="5252657"/>
                  </a:lnTo>
                  <a:lnTo>
                    <a:pt x="11923829" y="5257425"/>
                  </a:lnTo>
                  <a:lnTo>
                    <a:pt x="11919065" y="5264503"/>
                  </a:lnTo>
                  <a:lnTo>
                    <a:pt x="11917318" y="5273179"/>
                  </a:lnTo>
                  <a:lnTo>
                    <a:pt x="11919065" y="5281830"/>
                  </a:lnTo>
                  <a:lnTo>
                    <a:pt x="11923829" y="5288895"/>
                  </a:lnTo>
                  <a:lnTo>
                    <a:pt x="11930894" y="5293658"/>
                  </a:lnTo>
                  <a:lnTo>
                    <a:pt x="11939543" y="5295404"/>
                  </a:lnTo>
                  <a:lnTo>
                    <a:pt x="11948196" y="5293658"/>
                  </a:lnTo>
                  <a:lnTo>
                    <a:pt x="11955260" y="5288895"/>
                  </a:lnTo>
                  <a:lnTo>
                    <a:pt x="11960022" y="5281830"/>
                  </a:lnTo>
                  <a:lnTo>
                    <a:pt x="11961759" y="5273179"/>
                  </a:lnTo>
                  <a:lnTo>
                    <a:pt x="11960026" y="5264503"/>
                  </a:lnTo>
                  <a:lnTo>
                    <a:pt x="11955264" y="5257425"/>
                  </a:lnTo>
                  <a:lnTo>
                    <a:pt x="11948197" y="5252657"/>
                  </a:lnTo>
                  <a:lnTo>
                    <a:pt x="11939543" y="5250910"/>
                  </a:lnTo>
                  <a:close/>
                </a:path>
                <a:path w="11962130" h="7343775">
                  <a:moveTo>
                    <a:pt x="11939543" y="5339854"/>
                  </a:moveTo>
                  <a:lnTo>
                    <a:pt x="11930894" y="5341601"/>
                  </a:lnTo>
                  <a:lnTo>
                    <a:pt x="11923829" y="5346369"/>
                  </a:lnTo>
                  <a:lnTo>
                    <a:pt x="11919065" y="5353447"/>
                  </a:lnTo>
                  <a:lnTo>
                    <a:pt x="11917318" y="5362124"/>
                  </a:lnTo>
                  <a:lnTo>
                    <a:pt x="11919065" y="5370775"/>
                  </a:lnTo>
                  <a:lnTo>
                    <a:pt x="11923829" y="5377839"/>
                  </a:lnTo>
                  <a:lnTo>
                    <a:pt x="11930894" y="5382602"/>
                  </a:lnTo>
                  <a:lnTo>
                    <a:pt x="11939543" y="5384349"/>
                  </a:lnTo>
                  <a:lnTo>
                    <a:pt x="11948196" y="5382602"/>
                  </a:lnTo>
                  <a:lnTo>
                    <a:pt x="11955260" y="5377839"/>
                  </a:lnTo>
                  <a:lnTo>
                    <a:pt x="11960022" y="5370775"/>
                  </a:lnTo>
                  <a:lnTo>
                    <a:pt x="11961759" y="5362124"/>
                  </a:lnTo>
                  <a:lnTo>
                    <a:pt x="11960026" y="5353447"/>
                  </a:lnTo>
                  <a:lnTo>
                    <a:pt x="11955264" y="5346369"/>
                  </a:lnTo>
                  <a:lnTo>
                    <a:pt x="11948197" y="5341601"/>
                  </a:lnTo>
                  <a:lnTo>
                    <a:pt x="11939543" y="5339854"/>
                  </a:lnTo>
                  <a:close/>
                </a:path>
                <a:path w="11962130" h="7343775">
                  <a:moveTo>
                    <a:pt x="11939543" y="5428799"/>
                  </a:moveTo>
                  <a:lnTo>
                    <a:pt x="11930894" y="5430546"/>
                  </a:lnTo>
                  <a:lnTo>
                    <a:pt x="11923829" y="5435314"/>
                  </a:lnTo>
                  <a:lnTo>
                    <a:pt x="11919065" y="5442392"/>
                  </a:lnTo>
                  <a:lnTo>
                    <a:pt x="11917318" y="5451069"/>
                  </a:lnTo>
                  <a:lnTo>
                    <a:pt x="11919065" y="5459720"/>
                  </a:lnTo>
                  <a:lnTo>
                    <a:pt x="11923829" y="5466784"/>
                  </a:lnTo>
                  <a:lnTo>
                    <a:pt x="11930894" y="5471548"/>
                  </a:lnTo>
                  <a:lnTo>
                    <a:pt x="11939543" y="5473294"/>
                  </a:lnTo>
                  <a:lnTo>
                    <a:pt x="11948196" y="5471548"/>
                  </a:lnTo>
                  <a:lnTo>
                    <a:pt x="11955260" y="5466784"/>
                  </a:lnTo>
                  <a:lnTo>
                    <a:pt x="11960022" y="5459720"/>
                  </a:lnTo>
                  <a:lnTo>
                    <a:pt x="11961758" y="5451069"/>
                  </a:lnTo>
                  <a:lnTo>
                    <a:pt x="11960026" y="5442392"/>
                  </a:lnTo>
                  <a:lnTo>
                    <a:pt x="11955264" y="5435314"/>
                  </a:lnTo>
                  <a:lnTo>
                    <a:pt x="11948197" y="5430546"/>
                  </a:lnTo>
                  <a:lnTo>
                    <a:pt x="11939543" y="5428799"/>
                  </a:lnTo>
                  <a:close/>
                </a:path>
                <a:path w="11962130" h="7343775">
                  <a:moveTo>
                    <a:pt x="11939822" y="5517747"/>
                  </a:moveTo>
                  <a:lnTo>
                    <a:pt x="11931136" y="5519299"/>
                  </a:lnTo>
                  <a:lnTo>
                    <a:pt x="11923966" y="5523908"/>
                  </a:lnTo>
                  <a:lnTo>
                    <a:pt x="11919044" y="5530877"/>
                  </a:lnTo>
                  <a:lnTo>
                    <a:pt x="11917102" y="5539512"/>
                  </a:lnTo>
                  <a:lnTo>
                    <a:pt x="11918652" y="5548200"/>
                  </a:lnTo>
                  <a:lnTo>
                    <a:pt x="11923255" y="5555369"/>
                  </a:lnTo>
                  <a:lnTo>
                    <a:pt x="11930210" y="5560290"/>
                  </a:lnTo>
                  <a:lnTo>
                    <a:pt x="11938819" y="5562231"/>
                  </a:lnTo>
                  <a:lnTo>
                    <a:pt x="11947512" y="5560679"/>
                  </a:lnTo>
                  <a:lnTo>
                    <a:pt x="11954684" y="5556076"/>
                  </a:lnTo>
                  <a:lnTo>
                    <a:pt x="11959603" y="5549120"/>
                  </a:lnTo>
                  <a:lnTo>
                    <a:pt x="11961539" y="5540466"/>
                  </a:lnTo>
                  <a:lnTo>
                    <a:pt x="11959989" y="5531778"/>
                  </a:lnTo>
                  <a:lnTo>
                    <a:pt x="11955386" y="5524609"/>
                  </a:lnTo>
                  <a:lnTo>
                    <a:pt x="11948430" y="5519688"/>
                  </a:lnTo>
                  <a:lnTo>
                    <a:pt x="11939822" y="5517747"/>
                  </a:lnTo>
                  <a:close/>
                </a:path>
                <a:path w="11962130" h="7343775">
                  <a:moveTo>
                    <a:pt x="11937815" y="5606674"/>
                  </a:moveTo>
                  <a:lnTo>
                    <a:pt x="11929069" y="5607834"/>
                  </a:lnTo>
                  <a:lnTo>
                    <a:pt x="11921702" y="5612116"/>
                  </a:lnTo>
                  <a:lnTo>
                    <a:pt x="11916473" y="5618858"/>
                  </a:lnTo>
                  <a:lnTo>
                    <a:pt x="11914143" y="5627397"/>
                  </a:lnTo>
                  <a:lnTo>
                    <a:pt x="11915303" y="5636146"/>
                  </a:lnTo>
                  <a:lnTo>
                    <a:pt x="11919581" y="5643515"/>
                  </a:lnTo>
                  <a:lnTo>
                    <a:pt x="11926312" y="5648742"/>
                  </a:lnTo>
                  <a:lnTo>
                    <a:pt x="11934831" y="5651066"/>
                  </a:lnTo>
                  <a:lnTo>
                    <a:pt x="11943579" y="5649906"/>
                  </a:lnTo>
                  <a:lnTo>
                    <a:pt x="11950949" y="5645629"/>
                  </a:lnTo>
                  <a:lnTo>
                    <a:pt x="11956178" y="5638901"/>
                  </a:lnTo>
                  <a:lnTo>
                    <a:pt x="11958504" y="5630343"/>
                  </a:lnTo>
                  <a:lnTo>
                    <a:pt x="11957343" y="5621594"/>
                  </a:lnTo>
                  <a:lnTo>
                    <a:pt x="11953065" y="5614225"/>
                  </a:lnTo>
                  <a:lnTo>
                    <a:pt x="11946334" y="5608998"/>
                  </a:lnTo>
                  <a:lnTo>
                    <a:pt x="11937815" y="5606674"/>
                  </a:lnTo>
                  <a:close/>
                </a:path>
                <a:path w="11962130" h="7343775">
                  <a:moveTo>
                    <a:pt x="11931846" y="5695439"/>
                  </a:moveTo>
                  <a:lnTo>
                    <a:pt x="11923036" y="5696001"/>
                  </a:lnTo>
                  <a:lnTo>
                    <a:pt x="11915392" y="5699770"/>
                  </a:lnTo>
                  <a:lnTo>
                    <a:pt x="11909717" y="5706139"/>
                  </a:lnTo>
                  <a:lnTo>
                    <a:pt x="11906815" y="5714500"/>
                  </a:lnTo>
                  <a:lnTo>
                    <a:pt x="11907380" y="5723308"/>
                  </a:lnTo>
                  <a:lnTo>
                    <a:pt x="11911145" y="5730951"/>
                  </a:lnTo>
                  <a:lnTo>
                    <a:pt x="11917502" y="5736625"/>
                  </a:lnTo>
                  <a:lnTo>
                    <a:pt x="11925839" y="5739524"/>
                  </a:lnTo>
                  <a:lnTo>
                    <a:pt x="11934642" y="5738963"/>
                  </a:lnTo>
                  <a:lnTo>
                    <a:pt x="11942283" y="5735198"/>
                  </a:lnTo>
                  <a:lnTo>
                    <a:pt x="11947956" y="5728842"/>
                  </a:lnTo>
                  <a:lnTo>
                    <a:pt x="11950858" y="5720463"/>
                  </a:lnTo>
                  <a:lnTo>
                    <a:pt x="11950300" y="5711655"/>
                  </a:lnTo>
                  <a:lnTo>
                    <a:pt x="11946539" y="5704012"/>
                  </a:lnTo>
                  <a:lnTo>
                    <a:pt x="11940184" y="5698338"/>
                  </a:lnTo>
                  <a:lnTo>
                    <a:pt x="11931846" y="5695439"/>
                  </a:lnTo>
                  <a:close/>
                </a:path>
                <a:path w="11962130" h="7343775">
                  <a:moveTo>
                    <a:pt x="11921140" y="5783757"/>
                  </a:moveTo>
                  <a:lnTo>
                    <a:pt x="11912316" y="5783929"/>
                  </a:lnTo>
                  <a:lnTo>
                    <a:pt x="11904511" y="5787356"/>
                  </a:lnTo>
                  <a:lnTo>
                    <a:pt x="11898557" y="5793468"/>
                  </a:lnTo>
                  <a:lnTo>
                    <a:pt x="11895283" y="5801692"/>
                  </a:lnTo>
                  <a:lnTo>
                    <a:pt x="11895441" y="5809599"/>
                  </a:lnTo>
                  <a:lnTo>
                    <a:pt x="11895459" y="5810516"/>
                  </a:lnTo>
                  <a:lnTo>
                    <a:pt x="11898882" y="5818318"/>
                  </a:lnTo>
                  <a:lnTo>
                    <a:pt x="11904979" y="5824268"/>
                  </a:lnTo>
                  <a:lnTo>
                    <a:pt x="11913177" y="5827534"/>
                  </a:lnTo>
                  <a:lnTo>
                    <a:pt x="11922002" y="5827363"/>
                  </a:lnTo>
                  <a:lnTo>
                    <a:pt x="11929805" y="5823940"/>
                  </a:lnTo>
                  <a:lnTo>
                    <a:pt x="11935755" y="5817842"/>
                  </a:lnTo>
                  <a:lnTo>
                    <a:pt x="11939035" y="5809599"/>
                  </a:lnTo>
                  <a:lnTo>
                    <a:pt x="11938882" y="5801692"/>
                  </a:lnTo>
                  <a:lnTo>
                    <a:pt x="11938864" y="5800775"/>
                  </a:lnTo>
                  <a:lnTo>
                    <a:pt x="11935440" y="5792973"/>
                  </a:lnTo>
                  <a:lnTo>
                    <a:pt x="11929340" y="5787023"/>
                  </a:lnTo>
                  <a:lnTo>
                    <a:pt x="11921140" y="5783757"/>
                  </a:lnTo>
                  <a:close/>
                </a:path>
                <a:path w="11962130" h="7343775">
                  <a:moveTo>
                    <a:pt x="11897273" y="5871203"/>
                  </a:moveTo>
                  <a:lnTo>
                    <a:pt x="11889320" y="5874267"/>
                  </a:lnTo>
                  <a:lnTo>
                    <a:pt x="11883091" y="5880098"/>
                  </a:lnTo>
                  <a:lnTo>
                    <a:pt x="11879446" y="5888163"/>
                  </a:lnTo>
                  <a:lnTo>
                    <a:pt x="11879214" y="5896985"/>
                  </a:lnTo>
                  <a:lnTo>
                    <a:pt x="11882275" y="5904937"/>
                  </a:lnTo>
                  <a:lnTo>
                    <a:pt x="11888094" y="5911161"/>
                  </a:lnTo>
                  <a:lnTo>
                    <a:pt x="11896134" y="5914802"/>
                  </a:lnTo>
                  <a:lnTo>
                    <a:pt x="11904951" y="5915038"/>
                  </a:lnTo>
                  <a:lnTo>
                    <a:pt x="11912903" y="5911979"/>
                  </a:lnTo>
                  <a:lnTo>
                    <a:pt x="11919128" y="5906161"/>
                  </a:lnTo>
                  <a:lnTo>
                    <a:pt x="11922779" y="5898078"/>
                  </a:lnTo>
                  <a:lnTo>
                    <a:pt x="11923011" y="5889255"/>
                  </a:lnTo>
                  <a:lnTo>
                    <a:pt x="11919950" y="5881303"/>
                  </a:lnTo>
                  <a:lnTo>
                    <a:pt x="11914131" y="5875078"/>
                  </a:lnTo>
                  <a:lnTo>
                    <a:pt x="11906091" y="5871438"/>
                  </a:lnTo>
                  <a:lnTo>
                    <a:pt x="11897273" y="5871203"/>
                  </a:lnTo>
                  <a:close/>
                </a:path>
                <a:path w="11962130" h="7343775">
                  <a:moveTo>
                    <a:pt x="11877906" y="5957617"/>
                  </a:moveTo>
                  <a:lnTo>
                    <a:pt x="11869818" y="5960310"/>
                  </a:lnTo>
                  <a:lnTo>
                    <a:pt x="11863327" y="5965847"/>
                  </a:lnTo>
                  <a:lnTo>
                    <a:pt x="11859317" y="5973735"/>
                  </a:lnTo>
                  <a:lnTo>
                    <a:pt x="11858672" y="5982537"/>
                  </a:lnTo>
                  <a:lnTo>
                    <a:pt x="11861360" y="5990621"/>
                  </a:lnTo>
                  <a:lnTo>
                    <a:pt x="11866884" y="5997108"/>
                  </a:lnTo>
                  <a:lnTo>
                    <a:pt x="11874747" y="6001115"/>
                  </a:lnTo>
                  <a:lnTo>
                    <a:pt x="11883549" y="6001759"/>
                  </a:lnTo>
                  <a:lnTo>
                    <a:pt x="11891633" y="5999070"/>
                  </a:lnTo>
                  <a:lnTo>
                    <a:pt x="11898120" y="5993546"/>
                  </a:lnTo>
                  <a:lnTo>
                    <a:pt x="11902141" y="5985640"/>
                  </a:lnTo>
                  <a:lnTo>
                    <a:pt x="11902779" y="5976838"/>
                  </a:lnTo>
                  <a:lnTo>
                    <a:pt x="11900088" y="5968754"/>
                  </a:lnTo>
                  <a:lnTo>
                    <a:pt x="11894567" y="5962267"/>
                  </a:lnTo>
                  <a:lnTo>
                    <a:pt x="11886711" y="5958259"/>
                  </a:lnTo>
                  <a:lnTo>
                    <a:pt x="11877906" y="5957617"/>
                  </a:lnTo>
                  <a:close/>
                </a:path>
                <a:path w="11962130" h="7343775">
                  <a:moveTo>
                    <a:pt x="11854316" y="6042944"/>
                  </a:moveTo>
                  <a:lnTo>
                    <a:pt x="11846105" y="6045234"/>
                  </a:lnTo>
                  <a:lnTo>
                    <a:pt x="11839348" y="6050442"/>
                  </a:lnTo>
                  <a:lnTo>
                    <a:pt x="11834945" y="6058122"/>
                  </a:lnTo>
                  <a:lnTo>
                    <a:pt x="11833870" y="6066881"/>
                  </a:lnTo>
                  <a:lnTo>
                    <a:pt x="11836155" y="6075089"/>
                  </a:lnTo>
                  <a:lnTo>
                    <a:pt x="11841350" y="6081841"/>
                  </a:lnTo>
                  <a:lnTo>
                    <a:pt x="11849004" y="6086233"/>
                  </a:lnTo>
                  <a:lnTo>
                    <a:pt x="11857764" y="6087312"/>
                  </a:lnTo>
                  <a:lnTo>
                    <a:pt x="11865973" y="6085028"/>
                  </a:lnTo>
                  <a:lnTo>
                    <a:pt x="11872727" y="6079832"/>
                  </a:lnTo>
                  <a:lnTo>
                    <a:pt x="11877135" y="6072135"/>
                  </a:lnTo>
                  <a:lnTo>
                    <a:pt x="11878210" y="6063376"/>
                  </a:lnTo>
                  <a:lnTo>
                    <a:pt x="11875925" y="6055168"/>
                  </a:lnTo>
                  <a:lnTo>
                    <a:pt x="11870730" y="6048415"/>
                  </a:lnTo>
                  <a:lnTo>
                    <a:pt x="11863076" y="6044022"/>
                  </a:lnTo>
                  <a:lnTo>
                    <a:pt x="11854316" y="6042944"/>
                  </a:lnTo>
                  <a:close/>
                </a:path>
                <a:path w="11962130" h="7343775">
                  <a:moveTo>
                    <a:pt x="11826421" y="6126990"/>
                  </a:moveTo>
                  <a:lnTo>
                    <a:pt x="11818113" y="6128898"/>
                  </a:lnTo>
                  <a:lnTo>
                    <a:pt x="11811122" y="6133788"/>
                  </a:lnTo>
                  <a:lnTo>
                    <a:pt x="11806370" y="6141256"/>
                  </a:lnTo>
                  <a:lnTo>
                    <a:pt x="11804893" y="6149956"/>
                  </a:lnTo>
                  <a:lnTo>
                    <a:pt x="11806797" y="6158261"/>
                  </a:lnTo>
                  <a:lnTo>
                    <a:pt x="11811676" y="6165246"/>
                  </a:lnTo>
                  <a:lnTo>
                    <a:pt x="11819121" y="6169987"/>
                  </a:lnTo>
                  <a:lnTo>
                    <a:pt x="11827823" y="6171470"/>
                  </a:lnTo>
                  <a:lnTo>
                    <a:pt x="11836128" y="6169567"/>
                  </a:lnTo>
                  <a:lnTo>
                    <a:pt x="11843112" y="6164689"/>
                  </a:lnTo>
                  <a:lnTo>
                    <a:pt x="11847861" y="6157205"/>
                  </a:lnTo>
                  <a:lnTo>
                    <a:pt x="11849346" y="6148504"/>
                  </a:lnTo>
                  <a:lnTo>
                    <a:pt x="11847445" y="6140199"/>
                  </a:lnTo>
                  <a:lnTo>
                    <a:pt x="11842568" y="6133214"/>
                  </a:lnTo>
                  <a:lnTo>
                    <a:pt x="11835123" y="6128472"/>
                  </a:lnTo>
                  <a:lnTo>
                    <a:pt x="11826421" y="6126990"/>
                  </a:lnTo>
                  <a:close/>
                </a:path>
                <a:path w="11962130" h="7343775">
                  <a:moveTo>
                    <a:pt x="11794468" y="6209537"/>
                  </a:moveTo>
                  <a:lnTo>
                    <a:pt x="11786077" y="6211025"/>
                  </a:lnTo>
                  <a:lnTo>
                    <a:pt x="11778851" y="6215558"/>
                  </a:lnTo>
                  <a:lnTo>
                    <a:pt x="11773731" y="6222777"/>
                  </a:lnTo>
                  <a:lnTo>
                    <a:pt x="11771811" y="6231392"/>
                  </a:lnTo>
                  <a:lnTo>
                    <a:pt x="11773293" y="6239782"/>
                  </a:lnTo>
                  <a:lnTo>
                    <a:pt x="11777814" y="6247004"/>
                  </a:lnTo>
                  <a:lnTo>
                    <a:pt x="11785009" y="6252114"/>
                  </a:lnTo>
                  <a:lnTo>
                    <a:pt x="11793622" y="6254031"/>
                  </a:lnTo>
                  <a:lnTo>
                    <a:pt x="11802011" y="6252548"/>
                  </a:lnTo>
                  <a:lnTo>
                    <a:pt x="11809233" y="6248026"/>
                  </a:lnTo>
                  <a:lnTo>
                    <a:pt x="11814359" y="6240790"/>
                  </a:lnTo>
                  <a:lnTo>
                    <a:pt x="11816279" y="6232175"/>
                  </a:lnTo>
                  <a:lnTo>
                    <a:pt x="11814797" y="6223785"/>
                  </a:lnTo>
                  <a:lnTo>
                    <a:pt x="11810276" y="6216563"/>
                  </a:lnTo>
                  <a:lnTo>
                    <a:pt x="11803081" y="6211454"/>
                  </a:lnTo>
                  <a:lnTo>
                    <a:pt x="11794468" y="6209537"/>
                  </a:lnTo>
                  <a:close/>
                </a:path>
                <a:path w="11962130" h="7343775">
                  <a:moveTo>
                    <a:pt x="11758444" y="6290390"/>
                  </a:moveTo>
                  <a:lnTo>
                    <a:pt x="11749989" y="6291453"/>
                  </a:lnTo>
                  <a:lnTo>
                    <a:pt x="11742543" y="6295615"/>
                  </a:lnTo>
                  <a:lnTo>
                    <a:pt x="11737066" y="6302568"/>
                  </a:lnTo>
                  <a:lnTo>
                    <a:pt x="11734714" y="6311075"/>
                  </a:lnTo>
                  <a:lnTo>
                    <a:pt x="11735769" y="6319529"/>
                  </a:lnTo>
                  <a:lnTo>
                    <a:pt x="11739919" y="6326969"/>
                  </a:lnTo>
                  <a:lnTo>
                    <a:pt x="11746845" y="6332435"/>
                  </a:lnTo>
                  <a:lnTo>
                    <a:pt x="11755358" y="6334785"/>
                  </a:lnTo>
                  <a:lnTo>
                    <a:pt x="11763814" y="6333727"/>
                  </a:lnTo>
                  <a:lnTo>
                    <a:pt x="11771254" y="6329576"/>
                  </a:lnTo>
                  <a:lnTo>
                    <a:pt x="11776741" y="6322607"/>
                  </a:lnTo>
                  <a:lnTo>
                    <a:pt x="11779087" y="6314100"/>
                  </a:lnTo>
                  <a:lnTo>
                    <a:pt x="11778027" y="6305646"/>
                  </a:lnTo>
                  <a:lnTo>
                    <a:pt x="11773877" y="6298206"/>
                  </a:lnTo>
                  <a:lnTo>
                    <a:pt x="11766950" y="6292740"/>
                  </a:lnTo>
                  <a:lnTo>
                    <a:pt x="11758444" y="6290390"/>
                  </a:lnTo>
                  <a:close/>
                </a:path>
                <a:path w="11962130" h="7343775">
                  <a:moveTo>
                    <a:pt x="11718448" y="6369356"/>
                  </a:moveTo>
                  <a:lnTo>
                    <a:pt x="11709949" y="6369990"/>
                  </a:lnTo>
                  <a:lnTo>
                    <a:pt x="11702302" y="6373772"/>
                  </a:lnTo>
                  <a:lnTo>
                    <a:pt x="11696477" y="6380439"/>
                  </a:lnTo>
                  <a:lnTo>
                    <a:pt x="11693704" y="6388816"/>
                  </a:lnTo>
                  <a:lnTo>
                    <a:pt x="11694334" y="6397313"/>
                  </a:lnTo>
                  <a:lnTo>
                    <a:pt x="11698102" y="6404953"/>
                  </a:lnTo>
                  <a:lnTo>
                    <a:pt x="11704745" y="6410761"/>
                  </a:lnTo>
                  <a:lnTo>
                    <a:pt x="11713129" y="6413538"/>
                  </a:lnTo>
                  <a:lnTo>
                    <a:pt x="11721628" y="6412907"/>
                  </a:lnTo>
                  <a:lnTo>
                    <a:pt x="11729268" y="6409136"/>
                  </a:lnTo>
                  <a:lnTo>
                    <a:pt x="11735098" y="6402453"/>
                  </a:lnTo>
                  <a:lnTo>
                    <a:pt x="11737871" y="6394076"/>
                  </a:lnTo>
                  <a:lnTo>
                    <a:pt x="11737241" y="6385579"/>
                  </a:lnTo>
                  <a:lnTo>
                    <a:pt x="11733473" y="6377939"/>
                  </a:lnTo>
                  <a:lnTo>
                    <a:pt x="11726830" y="6372131"/>
                  </a:lnTo>
                  <a:lnTo>
                    <a:pt x="11718448" y="6369356"/>
                  </a:lnTo>
                  <a:close/>
                </a:path>
                <a:path w="11962130" h="7343775">
                  <a:moveTo>
                    <a:pt x="11674585" y="6446240"/>
                  </a:moveTo>
                  <a:lnTo>
                    <a:pt x="11666066" y="6446447"/>
                  </a:lnTo>
                  <a:lnTo>
                    <a:pt x="11658239" y="6449841"/>
                  </a:lnTo>
                  <a:lnTo>
                    <a:pt x="11652091" y="6456208"/>
                  </a:lnTo>
                  <a:lnTo>
                    <a:pt x="11648899" y="6464436"/>
                  </a:lnTo>
                  <a:lnTo>
                    <a:pt x="11649079" y="6471903"/>
                  </a:lnTo>
                  <a:lnTo>
                    <a:pt x="11649105" y="6472954"/>
                  </a:lnTo>
                  <a:lnTo>
                    <a:pt x="11652489" y="6480774"/>
                  </a:lnTo>
                  <a:lnTo>
                    <a:pt x="11658834" y="6486908"/>
                  </a:lnTo>
                  <a:lnTo>
                    <a:pt x="11667061" y="6490100"/>
                  </a:lnTo>
                  <a:lnTo>
                    <a:pt x="11675578" y="6489897"/>
                  </a:lnTo>
                  <a:lnTo>
                    <a:pt x="11683396" y="6486514"/>
                  </a:lnTo>
                  <a:lnTo>
                    <a:pt x="11689556" y="6480131"/>
                  </a:lnTo>
                  <a:lnTo>
                    <a:pt x="11692747" y="6471903"/>
                  </a:lnTo>
                  <a:lnTo>
                    <a:pt x="11692567" y="6464436"/>
                  </a:lnTo>
                  <a:lnTo>
                    <a:pt x="11692542" y="6463386"/>
                  </a:lnTo>
                  <a:lnTo>
                    <a:pt x="11689157" y="6455566"/>
                  </a:lnTo>
                  <a:lnTo>
                    <a:pt x="11682812" y="6449432"/>
                  </a:lnTo>
                  <a:lnTo>
                    <a:pt x="11674585" y="6446240"/>
                  </a:lnTo>
                  <a:close/>
                </a:path>
                <a:path w="11962130" h="7343775">
                  <a:moveTo>
                    <a:pt x="11618588" y="6520621"/>
                  </a:moveTo>
                  <a:lnTo>
                    <a:pt x="11610582" y="6523570"/>
                  </a:lnTo>
                  <a:lnTo>
                    <a:pt x="11604085" y="6529581"/>
                  </a:lnTo>
                  <a:lnTo>
                    <a:pt x="11600441" y="6537617"/>
                  </a:lnTo>
                  <a:lnTo>
                    <a:pt x="11600167" y="6546133"/>
                  </a:lnTo>
                  <a:lnTo>
                    <a:pt x="11603102" y="6554130"/>
                  </a:lnTo>
                  <a:lnTo>
                    <a:pt x="11609089" y="6560611"/>
                  </a:lnTo>
                  <a:lnTo>
                    <a:pt x="11617128" y="6564260"/>
                  </a:lnTo>
                  <a:lnTo>
                    <a:pt x="11625646" y="6564535"/>
                  </a:lnTo>
                  <a:lnTo>
                    <a:pt x="11633645" y="6561597"/>
                  </a:lnTo>
                  <a:lnTo>
                    <a:pt x="11640153" y="6555571"/>
                  </a:lnTo>
                  <a:lnTo>
                    <a:pt x="11643802" y="6547535"/>
                  </a:lnTo>
                  <a:lnTo>
                    <a:pt x="11644075" y="6539019"/>
                  </a:lnTo>
                  <a:lnTo>
                    <a:pt x="11641137" y="6531022"/>
                  </a:lnTo>
                  <a:lnTo>
                    <a:pt x="11635149" y="6524541"/>
                  </a:lnTo>
                  <a:lnTo>
                    <a:pt x="11627109" y="6520892"/>
                  </a:lnTo>
                  <a:lnTo>
                    <a:pt x="11618588" y="6520621"/>
                  </a:lnTo>
                  <a:close/>
                </a:path>
                <a:path w="11962130" h="7343775">
                  <a:moveTo>
                    <a:pt x="11566977" y="6592435"/>
                  </a:moveTo>
                  <a:lnTo>
                    <a:pt x="11558884" y="6595129"/>
                  </a:lnTo>
                  <a:lnTo>
                    <a:pt x="11552205" y="6600932"/>
                  </a:lnTo>
                  <a:lnTo>
                    <a:pt x="11548300" y="6608849"/>
                  </a:lnTo>
                  <a:lnTo>
                    <a:pt x="11547754" y="6617351"/>
                  </a:lnTo>
                  <a:lnTo>
                    <a:pt x="11550437" y="6625438"/>
                  </a:lnTo>
                  <a:lnTo>
                    <a:pt x="11556218" y="6632105"/>
                  </a:lnTo>
                  <a:lnTo>
                    <a:pt x="11564139" y="6636006"/>
                  </a:lnTo>
                  <a:lnTo>
                    <a:pt x="11572641" y="6636550"/>
                  </a:lnTo>
                  <a:lnTo>
                    <a:pt x="11580727" y="6633866"/>
                  </a:lnTo>
                  <a:lnTo>
                    <a:pt x="11587422" y="6628047"/>
                  </a:lnTo>
                  <a:lnTo>
                    <a:pt x="11591321" y="6620131"/>
                  </a:lnTo>
                  <a:lnTo>
                    <a:pt x="11591863" y="6611628"/>
                  </a:lnTo>
                  <a:lnTo>
                    <a:pt x="11589178" y="6603542"/>
                  </a:lnTo>
                  <a:lnTo>
                    <a:pt x="11583396" y="6596875"/>
                  </a:lnTo>
                  <a:lnTo>
                    <a:pt x="11575481" y="6592974"/>
                  </a:lnTo>
                  <a:lnTo>
                    <a:pt x="11566977" y="6592435"/>
                  </a:lnTo>
                  <a:close/>
                </a:path>
                <a:path w="11962130" h="7343775">
                  <a:moveTo>
                    <a:pt x="11512442" y="6661561"/>
                  </a:moveTo>
                  <a:lnTo>
                    <a:pt x="11504209" y="6663795"/>
                  </a:lnTo>
                  <a:lnTo>
                    <a:pt x="11497214" y="6669211"/>
                  </a:lnTo>
                  <a:lnTo>
                    <a:pt x="11492868" y="6676896"/>
                  </a:lnTo>
                  <a:lnTo>
                    <a:pt x="11491842" y="6685355"/>
                  </a:lnTo>
                  <a:lnTo>
                    <a:pt x="11494064" y="6693579"/>
                  </a:lnTo>
                  <a:lnTo>
                    <a:pt x="11499462" y="6700561"/>
                  </a:lnTo>
                  <a:lnTo>
                    <a:pt x="11507148" y="6704903"/>
                  </a:lnTo>
                  <a:lnTo>
                    <a:pt x="11515607" y="6705926"/>
                  </a:lnTo>
                  <a:lnTo>
                    <a:pt x="11523833" y="6703702"/>
                  </a:lnTo>
                  <a:lnTo>
                    <a:pt x="11530844" y="6698272"/>
                  </a:lnTo>
                  <a:lnTo>
                    <a:pt x="11535188" y="6690587"/>
                  </a:lnTo>
                  <a:lnTo>
                    <a:pt x="11536210" y="6682128"/>
                  </a:lnTo>
                  <a:lnTo>
                    <a:pt x="11533984" y="6673904"/>
                  </a:lnTo>
                  <a:lnTo>
                    <a:pt x="11528583" y="6666922"/>
                  </a:lnTo>
                  <a:lnTo>
                    <a:pt x="11520903" y="6662580"/>
                  </a:lnTo>
                  <a:lnTo>
                    <a:pt x="11512442" y="6661561"/>
                  </a:lnTo>
                  <a:close/>
                </a:path>
                <a:path w="11962130" h="7343775">
                  <a:moveTo>
                    <a:pt x="11454560" y="6727933"/>
                  </a:moveTo>
                  <a:lnTo>
                    <a:pt x="11446214" y="6729703"/>
                  </a:lnTo>
                  <a:lnTo>
                    <a:pt x="11438921" y="6734719"/>
                  </a:lnTo>
                  <a:lnTo>
                    <a:pt x="11434161" y="6742148"/>
                  </a:lnTo>
                  <a:lnTo>
                    <a:pt x="11432670" y="6750536"/>
                  </a:lnTo>
                  <a:lnTo>
                    <a:pt x="11434431" y="6758873"/>
                  </a:lnTo>
                  <a:lnTo>
                    <a:pt x="11439429" y="6766147"/>
                  </a:lnTo>
                  <a:lnTo>
                    <a:pt x="11446857" y="6770912"/>
                  </a:lnTo>
                  <a:lnTo>
                    <a:pt x="11455244" y="6772406"/>
                  </a:lnTo>
                  <a:lnTo>
                    <a:pt x="11463579" y="6770646"/>
                  </a:lnTo>
                  <a:lnTo>
                    <a:pt x="11470887" y="6765616"/>
                  </a:lnTo>
                  <a:lnTo>
                    <a:pt x="11475649" y="6758187"/>
                  </a:lnTo>
                  <a:lnTo>
                    <a:pt x="11477143" y="6749799"/>
                  </a:lnTo>
                  <a:lnTo>
                    <a:pt x="11475382" y="6741462"/>
                  </a:lnTo>
                  <a:lnTo>
                    <a:pt x="11470379" y="6734188"/>
                  </a:lnTo>
                  <a:lnTo>
                    <a:pt x="11462951" y="6729424"/>
                  </a:lnTo>
                  <a:lnTo>
                    <a:pt x="11454560" y="6727933"/>
                  </a:lnTo>
                  <a:close/>
                </a:path>
                <a:path w="11962130" h="7343775">
                  <a:moveTo>
                    <a:pt x="11393146" y="6791381"/>
                  </a:moveTo>
                  <a:lnTo>
                    <a:pt x="11384735" y="6792817"/>
                  </a:lnTo>
                  <a:lnTo>
                    <a:pt x="11377250" y="6797539"/>
                  </a:lnTo>
                  <a:lnTo>
                    <a:pt x="11372191" y="6804771"/>
                  </a:lnTo>
                  <a:lnTo>
                    <a:pt x="11370365" y="6813093"/>
                  </a:lnTo>
                  <a:lnTo>
                    <a:pt x="11371794" y="6821493"/>
                  </a:lnTo>
                  <a:lnTo>
                    <a:pt x="11376501" y="6828960"/>
                  </a:lnTo>
                  <a:lnTo>
                    <a:pt x="11383728" y="6834017"/>
                  </a:lnTo>
                  <a:lnTo>
                    <a:pt x="11392049" y="6835845"/>
                  </a:lnTo>
                  <a:lnTo>
                    <a:pt x="11400450" y="6834418"/>
                  </a:lnTo>
                  <a:lnTo>
                    <a:pt x="11407946" y="6829684"/>
                  </a:lnTo>
                  <a:lnTo>
                    <a:pt x="11413005" y="6822451"/>
                  </a:lnTo>
                  <a:lnTo>
                    <a:pt x="11414833" y="6814129"/>
                  </a:lnTo>
                  <a:lnTo>
                    <a:pt x="11413407" y="6805729"/>
                  </a:lnTo>
                  <a:lnTo>
                    <a:pt x="11408708" y="6798261"/>
                  </a:lnTo>
                  <a:lnTo>
                    <a:pt x="11401473" y="6793205"/>
                  </a:lnTo>
                  <a:lnTo>
                    <a:pt x="11393146" y="6791381"/>
                  </a:lnTo>
                  <a:close/>
                </a:path>
                <a:path w="11962130" h="7343775">
                  <a:moveTo>
                    <a:pt x="11329023" y="6851753"/>
                  </a:moveTo>
                  <a:lnTo>
                    <a:pt x="11320546" y="6852722"/>
                  </a:lnTo>
                  <a:lnTo>
                    <a:pt x="11312810" y="6857024"/>
                  </a:lnTo>
                  <a:lnTo>
                    <a:pt x="11307364" y="6863967"/>
                  </a:lnTo>
                  <a:lnTo>
                    <a:pt x="11305079" y="6872175"/>
                  </a:lnTo>
                  <a:lnTo>
                    <a:pt x="11306038" y="6880641"/>
                  </a:lnTo>
                  <a:lnTo>
                    <a:pt x="11310321" y="6888356"/>
                  </a:lnTo>
                  <a:lnTo>
                    <a:pt x="11317269" y="6893805"/>
                  </a:lnTo>
                  <a:lnTo>
                    <a:pt x="11325479" y="6896089"/>
                  </a:lnTo>
                  <a:lnTo>
                    <a:pt x="11333945" y="6895128"/>
                  </a:lnTo>
                  <a:lnTo>
                    <a:pt x="11341690" y="6890814"/>
                  </a:lnTo>
                  <a:lnTo>
                    <a:pt x="11347142" y="6883871"/>
                  </a:lnTo>
                  <a:lnTo>
                    <a:pt x="11349426" y="6875663"/>
                  </a:lnTo>
                  <a:lnTo>
                    <a:pt x="11348464" y="6867197"/>
                  </a:lnTo>
                  <a:lnTo>
                    <a:pt x="11344179" y="6859482"/>
                  </a:lnTo>
                  <a:lnTo>
                    <a:pt x="11337237" y="6854034"/>
                  </a:lnTo>
                  <a:lnTo>
                    <a:pt x="11329023" y="6851753"/>
                  </a:lnTo>
                  <a:close/>
                </a:path>
                <a:path w="11962130" h="7343775">
                  <a:moveTo>
                    <a:pt x="11261686" y="6908868"/>
                  </a:moveTo>
                  <a:lnTo>
                    <a:pt x="11253181" y="6909496"/>
                  </a:lnTo>
                  <a:lnTo>
                    <a:pt x="11245284" y="6913483"/>
                  </a:lnTo>
                  <a:lnTo>
                    <a:pt x="11239561" y="6920201"/>
                  </a:lnTo>
                  <a:lnTo>
                    <a:pt x="11236948" y="6928311"/>
                  </a:lnTo>
                  <a:lnTo>
                    <a:pt x="11237567" y="6936808"/>
                  </a:lnTo>
                  <a:lnTo>
                    <a:pt x="11241538" y="6944690"/>
                  </a:lnTo>
                  <a:lnTo>
                    <a:pt x="11248255" y="6950413"/>
                  </a:lnTo>
                  <a:lnTo>
                    <a:pt x="11256364" y="6953026"/>
                  </a:lnTo>
                  <a:lnTo>
                    <a:pt x="11264860" y="6952406"/>
                  </a:lnTo>
                  <a:lnTo>
                    <a:pt x="11272780" y="6948407"/>
                  </a:lnTo>
                  <a:lnTo>
                    <a:pt x="11278503" y="6941689"/>
                  </a:lnTo>
                  <a:lnTo>
                    <a:pt x="11281116" y="6933579"/>
                  </a:lnTo>
                  <a:lnTo>
                    <a:pt x="11280497" y="6925082"/>
                  </a:lnTo>
                  <a:lnTo>
                    <a:pt x="11276526" y="6917201"/>
                  </a:lnTo>
                  <a:lnTo>
                    <a:pt x="11269802" y="6911477"/>
                  </a:lnTo>
                  <a:lnTo>
                    <a:pt x="11261686" y="6908868"/>
                  </a:lnTo>
                  <a:close/>
                </a:path>
                <a:path w="11962130" h="7343775">
                  <a:moveTo>
                    <a:pt x="11191633" y="6962596"/>
                  </a:moveTo>
                  <a:lnTo>
                    <a:pt x="11183108" y="6962878"/>
                  </a:lnTo>
                  <a:lnTo>
                    <a:pt x="11175053" y="6966543"/>
                  </a:lnTo>
                  <a:lnTo>
                    <a:pt x="11169060" y="6973024"/>
                  </a:lnTo>
                  <a:lnTo>
                    <a:pt x="11166122" y="6981021"/>
                  </a:lnTo>
                  <a:lnTo>
                    <a:pt x="11166351" y="6988072"/>
                  </a:lnTo>
                  <a:lnTo>
                    <a:pt x="11166399" y="6989537"/>
                  </a:lnTo>
                  <a:lnTo>
                    <a:pt x="11170050" y="6997573"/>
                  </a:lnTo>
                  <a:lnTo>
                    <a:pt x="11176524" y="7003563"/>
                  </a:lnTo>
                  <a:lnTo>
                    <a:pt x="11184520" y="7006501"/>
                  </a:lnTo>
                  <a:lnTo>
                    <a:pt x="11193036" y="7006226"/>
                  </a:lnTo>
                  <a:lnTo>
                    <a:pt x="11201114" y="7002551"/>
                  </a:lnTo>
                  <a:lnTo>
                    <a:pt x="11207102" y="6996070"/>
                  </a:lnTo>
                  <a:lnTo>
                    <a:pt x="11210040" y="6988072"/>
                  </a:lnTo>
                  <a:lnTo>
                    <a:pt x="11209814" y="6981021"/>
                  </a:lnTo>
                  <a:lnTo>
                    <a:pt x="11209767" y="6979557"/>
                  </a:lnTo>
                  <a:lnTo>
                    <a:pt x="11206118" y="6971521"/>
                  </a:lnTo>
                  <a:lnTo>
                    <a:pt x="11199635" y="6965531"/>
                  </a:lnTo>
                  <a:lnTo>
                    <a:pt x="11191633" y="6962596"/>
                  </a:lnTo>
                  <a:close/>
                </a:path>
                <a:path w="11962130" h="7343775">
                  <a:moveTo>
                    <a:pt x="11110692" y="7012700"/>
                  </a:moveTo>
                  <a:lnTo>
                    <a:pt x="11102460" y="7015956"/>
                  </a:lnTo>
                  <a:lnTo>
                    <a:pt x="11096159" y="7022129"/>
                  </a:lnTo>
                  <a:lnTo>
                    <a:pt x="11092827" y="7029970"/>
                  </a:lnTo>
                  <a:lnTo>
                    <a:pt x="11092677" y="7038489"/>
                  </a:lnTo>
                  <a:lnTo>
                    <a:pt x="11095920" y="7046697"/>
                  </a:lnTo>
                  <a:lnTo>
                    <a:pt x="11102092" y="7053004"/>
                  </a:lnTo>
                  <a:lnTo>
                    <a:pt x="11109929" y="7056339"/>
                  </a:lnTo>
                  <a:lnTo>
                    <a:pt x="11118446" y="7056491"/>
                  </a:lnTo>
                  <a:lnTo>
                    <a:pt x="11126692" y="7053224"/>
                  </a:lnTo>
                  <a:lnTo>
                    <a:pt x="11133000" y="7047051"/>
                  </a:lnTo>
                  <a:lnTo>
                    <a:pt x="11136336" y="7039210"/>
                  </a:lnTo>
                  <a:lnTo>
                    <a:pt x="11136488" y="7030691"/>
                  </a:lnTo>
                  <a:lnTo>
                    <a:pt x="11133245" y="7022484"/>
                  </a:lnTo>
                  <a:lnTo>
                    <a:pt x="11127070" y="7016176"/>
                  </a:lnTo>
                  <a:lnTo>
                    <a:pt x="11119224" y="7012844"/>
                  </a:lnTo>
                  <a:lnTo>
                    <a:pt x="11110692" y="7012700"/>
                  </a:lnTo>
                  <a:close/>
                </a:path>
                <a:path w="11962130" h="7343775">
                  <a:moveTo>
                    <a:pt x="11036174" y="7058858"/>
                  </a:moveTo>
                  <a:lnTo>
                    <a:pt x="11027759" y="7061600"/>
                  </a:lnTo>
                  <a:lnTo>
                    <a:pt x="11021082" y="7067372"/>
                  </a:lnTo>
                  <a:lnTo>
                    <a:pt x="11017270" y="7074991"/>
                  </a:lnTo>
                  <a:lnTo>
                    <a:pt x="11016595" y="7083484"/>
                  </a:lnTo>
                  <a:lnTo>
                    <a:pt x="11019326" y="7091876"/>
                  </a:lnTo>
                  <a:lnTo>
                    <a:pt x="11025098" y="7098553"/>
                  </a:lnTo>
                  <a:lnTo>
                    <a:pt x="11032717" y="7102366"/>
                  </a:lnTo>
                  <a:lnTo>
                    <a:pt x="11041209" y="7103044"/>
                  </a:lnTo>
                  <a:lnTo>
                    <a:pt x="11049641" y="7100293"/>
                  </a:lnTo>
                  <a:lnTo>
                    <a:pt x="11056318" y="7094521"/>
                  </a:lnTo>
                  <a:lnTo>
                    <a:pt x="11060129" y="7086902"/>
                  </a:lnTo>
                  <a:lnTo>
                    <a:pt x="11060805" y="7078409"/>
                  </a:lnTo>
                  <a:lnTo>
                    <a:pt x="11058074" y="7070016"/>
                  </a:lnTo>
                  <a:lnTo>
                    <a:pt x="11052301" y="7063339"/>
                  </a:lnTo>
                  <a:lnTo>
                    <a:pt x="11044678" y="7059529"/>
                  </a:lnTo>
                  <a:lnTo>
                    <a:pt x="11036174" y="7058858"/>
                  </a:lnTo>
                  <a:close/>
                </a:path>
                <a:path w="11962130" h="7343775">
                  <a:moveTo>
                    <a:pt x="10958984" y="7101321"/>
                  </a:moveTo>
                  <a:lnTo>
                    <a:pt x="10950467" y="7103724"/>
                  </a:lnTo>
                  <a:lnTo>
                    <a:pt x="10943565" y="7109224"/>
                  </a:lnTo>
                  <a:lnTo>
                    <a:pt x="10939451" y="7116685"/>
                  </a:lnTo>
                  <a:lnTo>
                    <a:pt x="10938435" y="7125144"/>
                  </a:lnTo>
                  <a:lnTo>
                    <a:pt x="10940827" y="7133640"/>
                  </a:lnTo>
                  <a:lnTo>
                    <a:pt x="10946322" y="7140542"/>
                  </a:lnTo>
                  <a:lnTo>
                    <a:pt x="10953781" y="7144657"/>
                  </a:lnTo>
                  <a:lnTo>
                    <a:pt x="10962241" y="7145673"/>
                  </a:lnTo>
                  <a:lnTo>
                    <a:pt x="10970774" y="7143262"/>
                  </a:lnTo>
                  <a:lnTo>
                    <a:pt x="10977675" y="7137762"/>
                  </a:lnTo>
                  <a:lnTo>
                    <a:pt x="10981790" y="7130301"/>
                  </a:lnTo>
                  <a:lnTo>
                    <a:pt x="10982806" y="7121842"/>
                  </a:lnTo>
                  <a:lnTo>
                    <a:pt x="10980413" y="7113346"/>
                  </a:lnTo>
                  <a:lnTo>
                    <a:pt x="10974918" y="7106444"/>
                  </a:lnTo>
                  <a:lnTo>
                    <a:pt x="10967454" y="7102332"/>
                  </a:lnTo>
                  <a:lnTo>
                    <a:pt x="10958984" y="7101321"/>
                  </a:lnTo>
                  <a:close/>
                </a:path>
                <a:path w="11962130" h="7343775">
                  <a:moveTo>
                    <a:pt x="10879996" y="7139891"/>
                  </a:moveTo>
                  <a:lnTo>
                    <a:pt x="10871371" y="7141867"/>
                  </a:lnTo>
                  <a:lnTo>
                    <a:pt x="10864203" y="7147017"/>
                  </a:lnTo>
                  <a:lnTo>
                    <a:pt x="10859722" y="7154264"/>
                  </a:lnTo>
                  <a:lnTo>
                    <a:pt x="10858284" y="7162663"/>
                  </a:lnTo>
                  <a:lnTo>
                    <a:pt x="10860246" y="7171267"/>
                  </a:lnTo>
                  <a:lnTo>
                    <a:pt x="10865399" y="7178434"/>
                  </a:lnTo>
                  <a:lnTo>
                    <a:pt x="10872646" y="7182914"/>
                  </a:lnTo>
                  <a:lnTo>
                    <a:pt x="10881043" y="7184350"/>
                  </a:lnTo>
                  <a:lnTo>
                    <a:pt x="10889684" y="7182365"/>
                  </a:lnTo>
                  <a:lnTo>
                    <a:pt x="10896852" y="7177215"/>
                  </a:lnTo>
                  <a:lnTo>
                    <a:pt x="10901333" y="7169968"/>
                  </a:lnTo>
                  <a:lnTo>
                    <a:pt x="10902772" y="7161570"/>
                  </a:lnTo>
                  <a:lnTo>
                    <a:pt x="10900810" y="7152966"/>
                  </a:lnTo>
                  <a:lnTo>
                    <a:pt x="10895656" y="7145800"/>
                  </a:lnTo>
                  <a:lnTo>
                    <a:pt x="10888405" y="7141322"/>
                  </a:lnTo>
                  <a:lnTo>
                    <a:pt x="10879996" y="7139891"/>
                  </a:lnTo>
                  <a:close/>
                </a:path>
                <a:path w="11962130" h="7343775">
                  <a:moveTo>
                    <a:pt x="10798998" y="7174485"/>
                  </a:moveTo>
                  <a:lnTo>
                    <a:pt x="10790294" y="7176104"/>
                  </a:lnTo>
                  <a:lnTo>
                    <a:pt x="10782869" y="7181035"/>
                  </a:lnTo>
                  <a:lnTo>
                    <a:pt x="10778148" y="7188010"/>
                  </a:lnTo>
                  <a:lnTo>
                    <a:pt x="10776366" y="7196342"/>
                  </a:lnTo>
                  <a:lnTo>
                    <a:pt x="10777975" y="7205020"/>
                  </a:lnTo>
                  <a:lnTo>
                    <a:pt x="10782945" y="7212474"/>
                  </a:lnTo>
                  <a:lnTo>
                    <a:pt x="10789881" y="7217169"/>
                  </a:lnTo>
                  <a:lnTo>
                    <a:pt x="10798213" y="7218950"/>
                  </a:lnTo>
                  <a:lnTo>
                    <a:pt x="10806931" y="7217324"/>
                  </a:lnTo>
                  <a:lnTo>
                    <a:pt x="10814307" y="7212474"/>
                  </a:lnTo>
                  <a:lnTo>
                    <a:pt x="10819082" y="7205418"/>
                  </a:lnTo>
                  <a:lnTo>
                    <a:pt x="10820861" y="7197086"/>
                  </a:lnTo>
                  <a:lnTo>
                    <a:pt x="10819250" y="7188408"/>
                  </a:lnTo>
                  <a:lnTo>
                    <a:pt x="10814404" y="7181035"/>
                  </a:lnTo>
                  <a:lnTo>
                    <a:pt x="10807344" y="7176261"/>
                  </a:lnTo>
                  <a:lnTo>
                    <a:pt x="10798998" y="7174485"/>
                  </a:lnTo>
                  <a:close/>
                </a:path>
                <a:path w="11962130" h="7343775">
                  <a:moveTo>
                    <a:pt x="10716818" y="7205027"/>
                  </a:moveTo>
                  <a:lnTo>
                    <a:pt x="10708036" y="7206114"/>
                  </a:lnTo>
                  <a:lnTo>
                    <a:pt x="10700382" y="7210507"/>
                  </a:lnTo>
                  <a:lnTo>
                    <a:pt x="10695187" y="7217259"/>
                  </a:lnTo>
                  <a:lnTo>
                    <a:pt x="10692902" y="7225467"/>
                  </a:lnTo>
                  <a:lnTo>
                    <a:pt x="10693977" y="7234227"/>
                  </a:lnTo>
                  <a:lnTo>
                    <a:pt x="10698373" y="7241882"/>
                  </a:lnTo>
                  <a:lnTo>
                    <a:pt x="10705126" y="7247077"/>
                  </a:lnTo>
                  <a:lnTo>
                    <a:pt x="10713335" y="7249362"/>
                  </a:lnTo>
                  <a:lnTo>
                    <a:pt x="10722133" y="7248269"/>
                  </a:lnTo>
                  <a:lnTo>
                    <a:pt x="10729790" y="7243877"/>
                  </a:lnTo>
                  <a:lnTo>
                    <a:pt x="10734987" y="7237124"/>
                  </a:lnTo>
                  <a:lnTo>
                    <a:pt x="10737273" y="7228916"/>
                  </a:lnTo>
                  <a:lnTo>
                    <a:pt x="10736192" y="7220157"/>
                  </a:lnTo>
                  <a:lnTo>
                    <a:pt x="10731796" y="7212502"/>
                  </a:lnTo>
                  <a:lnTo>
                    <a:pt x="10725038" y="7207308"/>
                  </a:lnTo>
                  <a:lnTo>
                    <a:pt x="10716818" y="7205027"/>
                  </a:lnTo>
                  <a:close/>
                </a:path>
                <a:path w="11962130" h="7343775">
                  <a:moveTo>
                    <a:pt x="10632977" y="7231419"/>
                  </a:moveTo>
                  <a:lnTo>
                    <a:pt x="10624153" y="7232069"/>
                  </a:lnTo>
                  <a:lnTo>
                    <a:pt x="10616289" y="7236077"/>
                  </a:lnTo>
                  <a:lnTo>
                    <a:pt x="10610764" y="7242564"/>
                  </a:lnTo>
                  <a:lnTo>
                    <a:pt x="10608072" y="7250648"/>
                  </a:lnTo>
                  <a:lnTo>
                    <a:pt x="10608710" y="7259450"/>
                  </a:lnTo>
                  <a:lnTo>
                    <a:pt x="10612718" y="7267313"/>
                  </a:lnTo>
                  <a:lnTo>
                    <a:pt x="10619205" y="7272838"/>
                  </a:lnTo>
                  <a:lnTo>
                    <a:pt x="10627289" y="7275526"/>
                  </a:lnTo>
                  <a:lnTo>
                    <a:pt x="10636142" y="7274871"/>
                  </a:lnTo>
                  <a:lnTo>
                    <a:pt x="10644005" y="7270864"/>
                  </a:lnTo>
                  <a:lnTo>
                    <a:pt x="10649529" y="7264377"/>
                  </a:lnTo>
                  <a:lnTo>
                    <a:pt x="10652217" y="7256292"/>
                  </a:lnTo>
                  <a:lnTo>
                    <a:pt x="10651572" y="7247490"/>
                  </a:lnTo>
                  <a:lnTo>
                    <a:pt x="10647563" y="7239627"/>
                  </a:lnTo>
                  <a:lnTo>
                    <a:pt x="10641072" y="7234104"/>
                  </a:lnTo>
                  <a:lnTo>
                    <a:pt x="10632977" y="7231419"/>
                  </a:lnTo>
                  <a:close/>
                </a:path>
                <a:path w="11962130" h="7343775">
                  <a:moveTo>
                    <a:pt x="10547783" y="7253579"/>
                  </a:moveTo>
                  <a:lnTo>
                    <a:pt x="10538936" y="7253843"/>
                  </a:lnTo>
                  <a:lnTo>
                    <a:pt x="10530907" y="7257504"/>
                  </a:lnTo>
                  <a:lnTo>
                    <a:pt x="10525105" y="7263743"/>
                  </a:lnTo>
                  <a:lnTo>
                    <a:pt x="10522066" y="7271703"/>
                  </a:lnTo>
                  <a:lnTo>
                    <a:pt x="10522287" y="7279268"/>
                  </a:lnTo>
                  <a:lnTo>
                    <a:pt x="10522324" y="7280525"/>
                  </a:lnTo>
                  <a:lnTo>
                    <a:pt x="10525986" y="7288555"/>
                  </a:lnTo>
                  <a:lnTo>
                    <a:pt x="10532227" y="7294357"/>
                  </a:lnTo>
                  <a:lnTo>
                    <a:pt x="10540187" y="7297396"/>
                  </a:lnTo>
                  <a:lnTo>
                    <a:pt x="10549045" y="7297128"/>
                  </a:lnTo>
                  <a:lnTo>
                    <a:pt x="10557079" y="7293467"/>
                  </a:lnTo>
                  <a:lnTo>
                    <a:pt x="10562880" y="7287227"/>
                  </a:lnTo>
                  <a:lnTo>
                    <a:pt x="10565917" y="7279268"/>
                  </a:lnTo>
                  <a:lnTo>
                    <a:pt x="10565694" y="7271703"/>
                  </a:lnTo>
                  <a:lnTo>
                    <a:pt x="10565657" y="7270446"/>
                  </a:lnTo>
                  <a:lnTo>
                    <a:pt x="10561996" y="7262415"/>
                  </a:lnTo>
                  <a:lnTo>
                    <a:pt x="10555754" y="7256615"/>
                  </a:lnTo>
                  <a:lnTo>
                    <a:pt x="10547783" y="7253579"/>
                  </a:lnTo>
                  <a:close/>
                </a:path>
                <a:path w="11962130" h="7343775">
                  <a:moveTo>
                    <a:pt x="10452855" y="7271323"/>
                  </a:moveTo>
                  <a:lnTo>
                    <a:pt x="10444657" y="7274589"/>
                  </a:lnTo>
                  <a:lnTo>
                    <a:pt x="10438561" y="7280539"/>
                  </a:lnTo>
                  <a:lnTo>
                    <a:pt x="10435142" y="7288341"/>
                  </a:lnTo>
                  <a:lnTo>
                    <a:pt x="10434974" y="7297165"/>
                  </a:lnTo>
                  <a:lnTo>
                    <a:pt x="10438233" y="7305364"/>
                  </a:lnTo>
                  <a:lnTo>
                    <a:pt x="10444179" y="7311463"/>
                  </a:lnTo>
                  <a:lnTo>
                    <a:pt x="10451981" y="7314885"/>
                  </a:lnTo>
                  <a:lnTo>
                    <a:pt x="10460856" y="7315048"/>
                  </a:lnTo>
                  <a:lnTo>
                    <a:pt x="10469055" y="7311782"/>
                  </a:lnTo>
                  <a:lnTo>
                    <a:pt x="10475152" y="7305833"/>
                  </a:lnTo>
                  <a:lnTo>
                    <a:pt x="10478574" y="7298030"/>
                  </a:lnTo>
                  <a:lnTo>
                    <a:pt x="10478750" y="7289206"/>
                  </a:lnTo>
                  <a:lnTo>
                    <a:pt x="10475483" y="7281007"/>
                  </a:lnTo>
                  <a:lnTo>
                    <a:pt x="10469527" y="7274910"/>
                  </a:lnTo>
                  <a:lnTo>
                    <a:pt x="10461709" y="7271490"/>
                  </a:lnTo>
                  <a:lnTo>
                    <a:pt x="10452855" y="7271323"/>
                  </a:lnTo>
                  <a:close/>
                </a:path>
                <a:path w="11962130" h="7343775">
                  <a:moveTo>
                    <a:pt x="10366165" y="7284492"/>
                  </a:moveTo>
                  <a:lnTo>
                    <a:pt x="10357798" y="7287298"/>
                  </a:lnTo>
                  <a:lnTo>
                    <a:pt x="10351381" y="7292900"/>
                  </a:lnTo>
                  <a:lnTo>
                    <a:pt x="10347532" y="7300501"/>
                  </a:lnTo>
                  <a:lnTo>
                    <a:pt x="10346874" y="7309302"/>
                  </a:lnTo>
                  <a:lnTo>
                    <a:pt x="10349680" y="7317669"/>
                  </a:lnTo>
                  <a:lnTo>
                    <a:pt x="10355281" y="7324089"/>
                  </a:lnTo>
                  <a:lnTo>
                    <a:pt x="10362883" y="7327939"/>
                  </a:lnTo>
                  <a:lnTo>
                    <a:pt x="10371728" y="7328593"/>
                  </a:lnTo>
                  <a:lnTo>
                    <a:pt x="10380094" y="7325787"/>
                  </a:lnTo>
                  <a:lnTo>
                    <a:pt x="10386512" y="7320185"/>
                  </a:lnTo>
                  <a:lnTo>
                    <a:pt x="10390360" y="7312584"/>
                  </a:lnTo>
                  <a:lnTo>
                    <a:pt x="10391019" y="7303783"/>
                  </a:lnTo>
                  <a:lnTo>
                    <a:pt x="10388218" y="7295416"/>
                  </a:lnTo>
                  <a:lnTo>
                    <a:pt x="10382611" y="7288997"/>
                  </a:lnTo>
                  <a:lnTo>
                    <a:pt x="10374995" y="7285149"/>
                  </a:lnTo>
                  <a:lnTo>
                    <a:pt x="10366165" y="7284492"/>
                  </a:lnTo>
                  <a:close/>
                </a:path>
                <a:path w="11962130" h="7343775">
                  <a:moveTo>
                    <a:pt x="10278497" y="7293968"/>
                  </a:moveTo>
                  <a:lnTo>
                    <a:pt x="10270042" y="7296490"/>
                  </a:lnTo>
                  <a:lnTo>
                    <a:pt x="10263438" y="7301873"/>
                  </a:lnTo>
                  <a:lnTo>
                    <a:pt x="10259334" y="7309340"/>
                  </a:lnTo>
                  <a:lnTo>
                    <a:pt x="10258380" y="7318113"/>
                  </a:lnTo>
                  <a:lnTo>
                    <a:pt x="10260906" y="7326571"/>
                  </a:lnTo>
                  <a:lnTo>
                    <a:pt x="10266289" y="7333175"/>
                  </a:lnTo>
                  <a:lnTo>
                    <a:pt x="10273753" y="7337279"/>
                  </a:lnTo>
                  <a:lnTo>
                    <a:pt x="10282574" y="7338231"/>
                  </a:lnTo>
                  <a:lnTo>
                    <a:pt x="10291028" y="7335708"/>
                  </a:lnTo>
                  <a:lnTo>
                    <a:pt x="10297633" y="7330325"/>
                  </a:lnTo>
                  <a:lnTo>
                    <a:pt x="10301737" y="7322859"/>
                  </a:lnTo>
                  <a:lnTo>
                    <a:pt x="10302690" y="7314085"/>
                  </a:lnTo>
                  <a:lnTo>
                    <a:pt x="10300169" y="7305628"/>
                  </a:lnTo>
                  <a:lnTo>
                    <a:pt x="10294780" y="7299024"/>
                  </a:lnTo>
                  <a:lnTo>
                    <a:pt x="10287297" y="7294921"/>
                  </a:lnTo>
                  <a:lnTo>
                    <a:pt x="10278497" y="7293968"/>
                  </a:lnTo>
                  <a:close/>
                </a:path>
                <a:path w="11962130" h="7343775">
                  <a:moveTo>
                    <a:pt x="10190943" y="7298511"/>
                  </a:moveTo>
                  <a:lnTo>
                    <a:pt x="10182357" y="7300551"/>
                  </a:lnTo>
                  <a:lnTo>
                    <a:pt x="10175459" y="7305552"/>
                  </a:lnTo>
                  <a:lnTo>
                    <a:pt x="10170937" y="7312775"/>
                  </a:lnTo>
                  <a:lnTo>
                    <a:pt x="10169480" y="7321480"/>
                  </a:lnTo>
                  <a:lnTo>
                    <a:pt x="10171521" y="7330067"/>
                  </a:lnTo>
                  <a:lnTo>
                    <a:pt x="10176524" y="7336965"/>
                  </a:lnTo>
                  <a:lnTo>
                    <a:pt x="10183748" y="7341485"/>
                  </a:lnTo>
                  <a:lnTo>
                    <a:pt x="10192492" y="7342934"/>
                  </a:lnTo>
                  <a:lnTo>
                    <a:pt x="10201081" y="7340894"/>
                  </a:lnTo>
                  <a:lnTo>
                    <a:pt x="10207982" y="7335893"/>
                  </a:lnTo>
                  <a:lnTo>
                    <a:pt x="10212504" y="7328670"/>
                  </a:lnTo>
                  <a:lnTo>
                    <a:pt x="10213955" y="7319965"/>
                  </a:lnTo>
                  <a:lnTo>
                    <a:pt x="10211914" y="7311378"/>
                  </a:lnTo>
                  <a:lnTo>
                    <a:pt x="10206907" y="7304480"/>
                  </a:lnTo>
                  <a:lnTo>
                    <a:pt x="10199672" y="7299961"/>
                  </a:lnTo>
                  <a:lnTo>
                    <a:pt x="10190943" y="7298511"/>
                  </a:lnTo>
                  <a:close/>
                </a:path>
                <a:path w="11962130" h="7343775">
                  <a:moveTo>
                    <a:pt x="10102754" y="7299270"/>
                  </a:moveTo>
                  <a:lnTo>
                    <a:pt x="10094106" y="7301016"/>
                  </a:lnTo>
                  <a:lnTo>
                    <a:pt x="10087041" y="7305779"/>
                  </a:lnTo>
                  <a:lnTo>
                    <a:pt x="10082277" y="7312844"/>
                  </a:lnTo>
                  <a:lnTo>
                    <a:pt x="10080529" y="7321495"/>
                  </a:lnTo>
                  <a:lnTo>
                    <a:pt x="10082277" y="7330146"/>
                  </a:lnTo>
                  <a:lnTo>
                    <a:pt x="10087041" y="7337210"/>
                  </a:lnTo>
                  <a:lnTo>
                    <a:pt x="10094106" y="7341973"/>
                  </a:lnTo>
                  <a:lnTo>
                    <a:pt x="10102805" y="7343720"/>
                  </a:lnTo>
                  <a:lnTo>
                    <a:pt x="10111453" y="7341973"/>
                  </a:lnTo>
                  <a:lnTo>
                    <a:pt x="10118518" y="7337210"/>
                  </a:lnTo>
                  <a:lnTo>
                    <a:pt x="10123283" y="7330146"/>
                  </a:lnTo>
                  <a:lnTo>
                    <a:pt x="10125030" y="7321495"/>
                  </a:lnTo>
                  <a:lnTo>
                    <a:pt x="10123282" y="7312844"/>
                  </a:lnTo>
                  <a:lnTo>
                    <a:pt x="10118512" y="7305779"/>
                  </a:lnTo>
                  <a:lnTo>
                    <a:pt x="10111432" y="7301016"/>
                  </a:lnTo>
                  <a:lnTo>
                    <a:pt x="10102754" y="7299270"/>
                  </a:lnTo>
                  <a:close/>
                </a:path>
                <a:path w="11962130" h="7343775">
                  <a:moveTo>
                    <a:pt x="10013816" y="7299270"/>
                  </a:moveTo>
                  <a:lnTo>
                    <a:pt x="10005162" y="7301016"/>
                  </a:lnTo>
                  <a:lnTo>
                    <a:pt x="9998098" y="7305779"/>
                  </a:lnTo>
                  <a:lnTo>
                    <a:pt x="9993337" y="7312844"/>
                  </a:lnTo>
                  <a:lnTo>
                    <a:pt x="9991591" y="7321495"/>
                  </a:lnTo>
                  <a:lnTo>
                    <a:pt x="9993337" y="7330146"/>
                  </a:lnTo>
                  <a:lnTo>
                    <a:pt x="9998098" y="7337210"/>
                  </a:lnTo>
                  <a:lnTo>
                    <a:pt x="10005162" y="7341973"/>
                  </a:lnTo>
                  <a:lnTo>
                    <a:pt x="10013854" y="7343720"/>
                  </a:lnTo>
                  <a:lnTo>
                    <a:pt x="10022508" y="7341973"/>
                  </a:lnTo>
                  <a:lnTo>
                    <a:pt x="10029572" y="7337210"/>
                  </a:lnTo>
                  <a:lnTo>
                    <a:pt x="10034334" y="7330146"/>
                  </a:lnTo>
                  <a:lnTo>
                    <a:pt x="10036079" y="7321495"/>
                  </a:lnTo>
                  <a:lnTo>
                    <a:pt x="10034333" y="7312844"/>
                  </a:lnTo>
                  <a:lnTo>
                    <a:pt x="10029567" y="7305779"/>
                  </a:lnTo>
                  <a:lnTo>
                    <a:pt x="10022492" y="7301016"/>
                  </a:lnTo>
                  <a:lnTo>
                    <a:pt x="10013816" y="7299270"/>
                  </a:lnTo>
                  <a:close/>
                </a:path>
                <a:path w="11962130" h="7343775">
                  <a:moveTo>
                    <a:pt x="9924878" y="7299270"/>
                  </a:moveTo>
                  <a:lnTo>
                    <a:pt x="9916224" y="7301016"/>
                  </a:lnTo>
                  <a:lnTo>
                    <a:pt x="9909160" y="7305779"/>
                  </a:lnTo>
                  <a:lnTo>
                    <a:pt x="9904399" y="7312844"/>
                  </a:lnTo>
                  <a:lnTo>
                    <a:pt x="9902653" y="7321495"/>
                  </a:lnTo>
                  <a:lnTo>
                    <a:pt x="9904399" y="7330146"/>
                  </a:lnTo>
                  <a:lnTo>
                    <a:pt x="9909160" y="7337210"/>
                  </a:lnTo>
                  <a:lnTo>
                    <a:pt x="9916224" y="7341973"/>
                  </a:lnTo>
                  <a:lnTo>
                    <a:pt x="9924916" y="7343720"/>
                  </a:lnTo>
                  <a:lnTo>
                    <a:pt x="9933570" y="7341973"/>
                  </a:lnTo>
                  <a:lnTo>
                    <a:pt x="9940634" y="7337210"/>
                  </a:lnTo>
                  <a:lnTo>
                    <a:pt x="9945395" y="7330146"/>
                  </a:lnTo>
                  <a:lnTo>
                    <a:pt x="9947141" y="7321495"/>
                  </a:lnTo>
                  <a:lnTo>
                    <a:pt x="9945395" y="7312844"/>
                  </a:lnTo>
                  <a:lnTo>
                    <a:pt x="9940629" y="7305779"/>
                  </a:lnTo>
                  <a:lnTo>
                    <a:pt x="9933554" y="7301016"/>
                  </a:lnTo>
                  <a:lnTo>
                    <a:pt x="9924878" y="7299270"/>
                  </a:lnTo>
                  <a:close/>
                </a:path>
                <a:path w="11962130" h="7343775">
                  <a:moveTo>
                    <a:pt x="9835927" y="7299270"/>
                  </a:moveTo>
                  <a:lnTo>
                    <a:pt x="9827279" y="7301016"/>
                  </a:lnTo>
                  <a:lnTo>
                    <a:pt x="9820214" y="7305779"/>
                  </a:lnTo>
                  <a:lnTo>
                    <a:pt x="9815450" y="7312844"/>
                  </a:lnTo>
                  <a:lnTo>
                    <a:pt x="9813702" y="7321495"/>
                  </a:lnTo>
                  <a:lnTo>
                    <a:pt x="9815450" y="7330146"/>
                  </a:lnTo>
                  <a:lnTo>
                    <a:pt x="9820214" y="7337210"/>
                  </a:lnTo>
                  <a:lnTo>
                    <a:pt x="9827279" y="7341973"/>
                  </a:lnTo>
                  <a:lnTo>
                    <a:pt x="9835978" y="7343720"/>
                  </a:lnTo>
                  <a:lnTo>
                    <a:pt x="9844626" y="7341973"/>
                  </a:lnTo>
                  <a:lnTo>
                    <a:pt x="9851691" y="7337210"/>
                  </a:lnTo>
                  <a:lnTo>
                    <a:pt x="9856456" y="7330146"/>
                  </a:lnTo>
                  <a:lnTo>
                    <a:pt x="9858203" y="7321495"/>
                  </a:lnTo>
                  <a:lnTo>
                    <a:pt x="9856455" y="7312844"/>
                  </a:lnTo>
                  <a:lnTo>
                    <a:pt x="9851685" y="7305779"/>
                  </a:lnTo>
                  <a:lnTo>
                    <a:pt x="9844605" y="7301016"/>
                  </a:lnTo>
                  <a:lnTo>
                    <a:pt x="9835927" y="7299270"/>
                  </a:lnTo>
                  <a:close/>
                </a:path>
                <a:path w="11962130" h="7343775">
                  <a:moveTo>
                    <a:pt x="9746989" y="7299270"/>
                  </a:moveTo>
                  <a:lnTo>
                    <a:pt x="9738335" y="7301016"/>
                  </a:lnTo>
                  <a:lnTo>
                    <a:pt x="9731271" y="7305779"/>
                  </a:lnTo>
                  <a:lnTo>
                    <a:pt x="9726510" y="7312844"/>
                  </a:lnTo>
                  <a:lnTo>
                    <a:pt x="9724764" y="7321495"/>
                  </a:lnTo>
                  <a:lnTo>
                    <a:pt x="9726510" y="7330146"/>
                  </a:lnTo>
                  <a:lnTo>
                    <a:pt x="9731271" y="7337210"/>
                  </a:lnTo>
                  <a:lnTo>
                    <a:pt x="9738335" y="7341973"/>
                  </a:lnTo>
                  <a:lnTo>
                    <a:pt x="9747027" y="7343720"/>
                  </a:lnTo>
                  <a:lnTo>
                    <a:pt x="9755681" y="7341973"/>
                  </a:lnTo>
                  <a:lnTo>
                    <a:pt x="9762745" y="7337210"/>
                  </a:lnTo>
                  <a:lnTo>
                    <a:pt x="9767507" y="7330146"/>
                  </a:lnTo>
                  <a:lnTo>
                    <a:pt x="9769252" y="7321495"/>
                  </a:lnTo>
                  <a:lnTo>
                    <a:pt x="9767506" y="7312844"/>
                  </a:lnTo>
                  <a:lnTo>
                    <a:pt x="9762740" y="7305779"/>
                  </a:lnTo>
                  <a:lnTo>
                    <a:pt x="9755665" y="7301016"/>
                  </a:lnTo>
                  <a:lnTo>
                    <a:pt x="9746989" y="7299270"/>
                  </a:lnTo>
                  <a:close/>
                </a:path>
                <a:path w="11962130" h="7343775">
                  <a:moveTo>
                    <a:pt x="9658038" y="7299270"/>
                  </a:moveTo>
                  <a:lnTo>
                    <a:pt x="9649390" y="7301016"/>
                  </a:lnTo>
                  <a:lnTo>
                    <a:pt x="9642325" y="7305779"/>
                  </a:lnTo>
                  <a:lnTo>
                    <a:pt x="9637561" y="7312844"/>
                  </a:lnTo>
                  <a:lnTo>
                    <a:pt x="9635813" y="7321495"/>
                  </a:lnTo>
                  <a:lnTo>
                    <a:pt x="9637561" y="7330146"/>
                  </a:lnTo>
                  <a:lnTo>
                    <a:pt x="9642325" y="7337210"/>
                  </a:lnTo>
                  <a:lnTo>
                    <a:pt x="9649390" y="7341973"/>
                  </a:lnTo>
                  <a:lnTo>
                    <a:pt x="9658089" y="7343720"/>
                  </a:lnTo>
                  <a:lnTo>
                    <a:pt x="9666737" y="7341973"/>
                  </a:lnTo>
                  <a:lnTo>
                    <a:pt x="9673802" y="7337210"/>
                  </a:lnTo>
                  <a:lnTo>
                    <a:pt x="9678567" y="7330146"/>
                  </a:lnTo>
                  <a:lnTo>
                    <a:pt x="9680314" y="7321495"/>
                  </a:lnTo>
                  <a:lnTo>
                    <a:pt x="9678566" y="7312844"/>
                  </a:lnTo>
                  <a:lnTo>
                    <a:pt x="9673796" y="7305779"/>
                  </a:lnTo>
                  <a:lnTo>
                    <a:pt x="9666716" y="7301016"/>
                  </a:lnTo>
                  <a:lnTo>
                    <a:pt x="9658038" y="7299270"/>
                  </a:lnTo>
                  <a:close/>
                </a:path>
                <a:path w="11962130" h="7343775">
                  <a:moveTo>
                    <a:pt x="9569100" y="7299270"/>
                  </a:moveTo>
                  <a:lnTo>
                    <a:pt x="9560447" y="7301016"/>
                  </a:lnTo>
                  <a:lnTo>
                    <a:pt x="9553382" y="7305779"/>
                  </a:lnTo>
                  <a:lnTo>
                    <a:pt x="9548621" y="7312844"/>
                  </a:lnTo>
                  <a:lnTo>
                    <a:pt x="9546875" y="7321495"/>
                  </a:lnTo>
                  <a:lnTo>
                    <a:pt x="9548621" y="7330146"/>
                  </a:lnTo>
                  <a:lnTo>
                    <a:pt x="9553382" y="7337210"/>
                  </a:lnTo>
                  <a:lnTo>
                    <a:pt x="9560447" y="7341973"/>
                  </a:lnTo>
                  <a:lnTo>
                    <a:pt x="9569138" y="7343720"/>
                  </a:lnTo>
                  <a:lnTo>
                    <a:pt x="9577792" y="7341973"/>
                  </a:lnTo>
                  <a:lnTo>
                    <a:pt x="9584856" y="7337210"/>
                  </a:lnTo>
                  <a:lnTo>
                    <a:pt x="9589618" y="7330146"/>
                  </a:lnTo>
                  <a:lnTo>
                    <a:pt x="9591363" y="7321495"/>
                  </a:lnTo>
                  <a:lnTo>
                    <a:pt x="9589617" y="7312844"/>
                  </a:lnTo>
                  <a:lnTo>
                    <a:pt x="9584851" y="7305779"/>
                  </a:lnTo>
                  <a:lnTo>
                    <a:pt x="9577776" y="7301016"/>
                  </a:lnTo>
                  <a:lnTo>
                    <a:pt x="9569100" y="7299270"/>
                  </a:lnTo>
                  <a:close/>
                </a:path>
                <a:path w="11962130" h="7343775">
                  <a:moveTo>
                    <a:pt x="9480149" y="7299270"/>
                  </a:moveTo>
                  <a:lnTo>
                    <a:pt x="9471501" y="7301016"/>
                  </a:lnTo>
                  <a:lnTo>
                    <a:pt x="9464436" y="7305779"/>
                  </a:lnTo>
                  <a:lnTo>
                    <a:pt x="9459672" y="7312844"/>
                  </a:lnTo>
                  <a:lnTo>
                    <a:pt x="9457924" y="7321495"/>
                  </a:lnTo>
                  <a:lnTo>
                    <a:pt x="9459672" y="7330146"/>
                  </a:lnTo>
                  <a:lnTo>
                    <a:pt x="9464436" y="7337210"/>
                  </a:lnTo>
                  <a:lnTo>
                    <a:pt x="9471501" y="7341973"/>
                  </a:lnTo>
                  <a:lnTo>
                    <a:pt x="9480200" y="7343720"/>
                  </a:lnTo>
                  <a:lnTo>
                    <a:pt x="9488849" y="7341973"/>
                  </a:lnTo>
                  <a:lnTo>
                    <a:pt x="9495913" y="7337210"/>
                  </a:lnTo>
                  <a:lnTo>
                    <a:pt x="9500678" y="7330146"/>
                  </a:lnTo>
                  <a:lnTo>
                    <a:pt x="9502425" y="7321495"/>
                  </a:lnTo>
                  <a:lnTo>
                    <a:pt x="9500677" y="7312844"/>
                  </a:lnTo>
                  <a:lnTo>
                    <a:pt x="9495907" y="7305779"/>
                  </a:lnTo>
                  <a:lnTo>
                    <a:pt x="9488827" y="7301016"/>
                  </a:lnTo>
                  <a:lnTo>
                    <a:pt x="9480149" y="7299270"/>
                  </a:lnTo>
                  <a:close/>
                </a:path>
                <a:path w="11962130" h="7343775">
                  <a:moveTo>
                    <a:pt x="9391211" y="7299270"/>
                  </a:moveTo>
                  <a:lnTo>
                    <a:pt x="9382558" y="7301016"/>
                  </a:lnTo>
                  <a:lnTo>
                    <a:pt x="9375494" y="7305779"/>
                  </a:lnTo>
                  <a:lnTo>
                    <a:pt x="9370732" y="7312844"/>
                  </a:lnTo>
                  <a:lnTo>
                    <a:pt x="9368986" y="7321495"/>
                  </a:lnTo>
                  <a:lnTo>
                    <a:pt x="9370732" y="7330146"/>
                  </a:lnTo>
                  <a:lnTo>
                    <a:pt x="9375494" y="7337210"/>
                  </a:lnTo>
                  <a:lnTo>
                    <a:pt x="9382558" y="7341973"/>
                  </a:lnTo>
                  <a:lnTo>
                    <a:pt x="9391249" y="7343720"/>
                  </a:lnTo>
                  <a:lnTo>
                    <a:pt x="9399903" y="7341973"/>
                  </a:lnTo>
                  <a:lnTo>
                    <a:pt x="9406967" y="7337210"/>
                  </a:lnTo>
                  <a:lnTo>
                    <a:pt x="9411729" y="7330146"/>
                  </a:lnTo>
                  <a:lnTo>
                    <a:pt x="9413474" y="7321495"/>
                  </a:lnTo>
                  <a:lnTo>
                    <a:pt x="9411728" y="7312844"/>
                  </a:lnTo>
                  <a:lnTo>
                    <a:pt x="9406963" y="7305779"/>
                  </a:lnTo>
                  <a:lnTo>
                    <a:pt x="9399887" y="7301016"/>
                  </a:lnTo>
                  <a:lnTo>
                    <a:pt x="9391211" y="7299270"/>
                  </a:lnTo>
                  <a:close/>
                </a:path>
                <a:path w="11962130" h="7343775">
                  <a:moveTo>
                    <a:pt x="9302261" y="7299270"/>
                  </a:moveTo>
                  <a:lnTo>
                    <a:pt x="9293612" y="7301016"/>
                  </a:lnTo>
                  <a:lnTo>
                    <a:pt x="9286547" y="7305779"/>
                  </a:lnTo>
                  <a:lnTo>
                    <a:pt x="9281783" y="7312844"/>
                  </a:lnTo>
                  <a:lnTo>
                    <a:pt x="9280036" y="7321495"/>
                  </a:lnTo>
                  <a:lnTo>
                    <a:pt x="9281783" y="7330146"/>
                  </a:lnTo>
                  <a:lnTo>
                    <a:pt x="9286547" y="7337210"/>
                  </a:lnTo>
                  <a:lnTo>
                    <a:pt x="9293612" y="7341973"/>
                  </a:lnTo>
                  <a:lnTo>
                    <a:pt x="9302311" y="7343720"/>
                  </a:lnTo>
                  <a:lnTo>
                    <a:pt x="9310960" y="7341973"/>
                  </a:lnTo>
                  <a:lnTo>
                    <a:pt x="9318024" y="7337210"/>
                  </a:lnTo>
                  <a:lnTo>
                    <a:pt x="9322789" y="7330146"/>
                  </a:lnTo>
                  <a:lnTo>
                    <a:pt x="9324536" y="7321495"/>
                  </a:lnTo>
                  <a:lnTo>
                    <a:pt x="9322788" y="7312844"/>
                  </a:lnTo>
                  <a:lnTo>
                    <a:pt x="9318018" y="7305779"/>
                  </a:lnTo>
                  <a:lnTo>
                    <a:pt x="9310938" y="7301016"/>
                  </a:lnTo>
                  <a:lnTo>
                    <a:pt x="9302261" y="7299270"/>
                  </a:lnTo>
                  <a:close/>
                </a:path>
                <a:path w="11962130" h="7343775">
                  <a:moveTo>
                    <a:pt x="9213320" y="7299270"/>
                  </a:moveTo>
                  <a:lnTo>
                    <a:pt x="9204669" y="7301016"/>
                  </a:lnTo>
                  <a:lnTo>
                    <a:pt x="9197604" y="7305779"/>
                  </a:lnTo>
                  <a:lnTo>
                    <a:pt x="9192841" y="7312844"/>
                  </a:lnTo>
                  <a:lnTo>
                    <a:pt x="9191095" y="7321495"/>
                  </a:lnTo>
                  <a:lnTo>
                    <a:pt x="9192841" y="7330146"/>
                  </a:lnTo>
                  <a:lnTo>
                    <a:pt x="9197604" y="7337210"/>
                  </a:lnTo>
                  <a:lnTo>
                    <a:pt x="9204669" y="7341973"/>
                  </a:lnTo>
                  <a:lnTo>
                    <a:pt x="9213364" y="7343720"/>
                  </a:lnTo>
                  <a:lnTo>
                    <a:pt x="9222015" y="7341973"/>
                  </a:lnTo>
                  <a:lnTo>
                    <a:pt x="9229078" y="7337210"/>
                  </a:lnTo>
                  <a:lnTo>
                    <a:pt x="9233840" y="7330146"/>
                  </a:lnTo>
                  <a:lnTo>
                    <a:pt x="9235586" y="7321495"/>
                  </a:lnTo>
                  <a:lnTo>
                    <a:pt x="9233839" y="7312844"/>
                  </a:lnTo>
                  <a:lnTo>
                    <a:pt x="9229072" y="7305779"/>
                  </a:lnTo>
                  <a:lnTo>
                    <a:pt x="9221996" y="7301016"/>
                  </a:lnTo>
                  <a:lnTo>
                    <a:pt x="9213320" y="7299270"/>
                  </a:lnTo>
                  <a:close/>
                </a:path>
                <a:path w="11962130" h="7343775">
                  <a:moveTo>
                    <a:pt x="9124377" y="7299270"/>
                  </a:moveTo>
                  <a:lnTo>
                    <a:pt x="9115725" y="7301016"/>
                  </a:lnTo>
                  <a:lnTo>
                    <a:pt x="9108661" y="7305779"/>
                  </a:lnTo>
                  <a:lnTo>
                    <a:pt x="9103898" y="7312844"/>
                  </a:lnTo>
                  <a:lnTo>
                    <a:pt x="9102152" y="7321495"/>
                  </a:lnTo>
                  <a:lnTo>
                    <a:pt x="9103898" y="7330146"/>
                  </a:lnTo>
                  <a:lnTo>
                    <a:pt x="9108661" y="7337210"/>
                  </a:lnTo>
                  <a:lnTo>
                    <a:pt x="9115725" y="7341973"/>
                  </a:lnTo>
                  <a:lnTo>
                    <a:pt x="9124420" y="7343720"/>
                  </a:lnTo>
                  <a:lnTo>
                    <a:pt x="9133071" y="7341973"/>
                  </a:lnTo>
                  <a:lnTo>
                    <a:pt x="9140136" y="7337210"/>
                  </a:lnTo>
                  <a:lnTo>
                    <a:pt x="9144899" y="7330146"/>
                  </a:lnTo>
                  <a:lnTo>
                    <a:pt x="9146645" y="7321495"/>
                  </a:lnTo>
                  <a:lnTo>
                    <a:pt x="9144898" y="7312844"/>
                  </a:lnTo>
                  <a:lnTo>
                    <a:pt x="9140130" y="7305779"/>
                  </a:lnTo>
                  <a:lnTo>
                    <a:pt x="9133053" y="7301016"/>
                  </a:lnTo>
                  <a:lnTo>
                    <a:pt x="9124377" y="7299270"/>
                  </a:lnTo>
                  <a:close/>
                </a:path>
                <a:path w="11962130" h="7343775">
                  <a:moveTo>
                    <a:pt x="9035432" y="7299270"/>
                  </a:moveTo>
                  <a:lnTo>
                    <a:pt x="9026781" y="7301016"/>
                  </a:lnTo>
                  <a:lnTo>
                    <a:pt x="9019717" y="7305779"/>
                  </a:lnTo>
                  <a:lnTo>
                    <a:pt x="9014954" y="7312844"/>
                  </a:lnTo>
                  <a:lnTo>
                    <a:pt x="9013207" y="7321495"/>
                  </a:lnTo>
                  <a:lnTo>
                    <a:pt x="9014954" y="7330146"/>
                  </a:lnTo>
                  <a:lnTo>
                    <a:pt x="9019717" y="7337210"/>
                  </a:lnTo>
                  <a:lnTo>
                    <a:pt x="9026781" y="7341973"/>
                  </a:lnTo>
                  <a:lnTo>
                    <a:pt x="9035477" y="7343720"/>
                  </a:lnTo>
                  <a:lnTo>
                    <a:pt x="9044128" y="7341973"/>
                  </a:lnTo>
                  <a:lnTo>
                    <a:pt x="9051192" y="7337210"/>
                  </a:lnTo>
                  <a:lnTo>
                    <a:pt x="9055955" y="7330146"/>
                  </a:lnTo>
                  <a:lnTo>
                    <a:pt x="9057702" y="7321495"/>
                  </a:lnTo>
                  <a:lnTo>
                    <a:pt x="9055954" y="7312844"/>
                  </a:lnTo>
                  <a:lnTo>
                    <a:pt x="9051187" y="7305779"/>
                  </a:lnTo>
                  <a:lnTo>
                    <a:pt x="9044109" y="7301016"/>
                  </a:lnTo>
                  <a:lnTo>
                    <a:pt x="9035432" y="7299270"/>
                  </a:lnTo>
                  <a:close/>
                </a:path>
                <a:path w="11962130" h="7343775">
                  <a:moveTo>
                    <a:pt x="8946488" y="7299270"/>
                  </a:moveTo>
                  <a:lnTo>
                    <a:pt x="8937837" y="7301016"/>
                  </a:lnTo>
                  <a:lnTo>
                    <a:pt x="8930772" y="7305779"/>
                  </a:lnTo>
                  <a:lnTo>
                    <a:pt x="8926009" y="7312844"/>
                  </a:lnTo>
                  <a:lnTo>
                    <a:pt x="8924263" y="7321495"/>
                  </a:lnTo>
                  <a:lnTo>
                    <a:pt x="8926009" y="7330146"/>
                  </a:lnTo>
                  <a:lnTo>
                    <a:pt x="8930772" y="7337210"/>
                  </a:lnTo>
                  <a:lnTo>
                    <a:pt x="8937837" y="7341973"/>
                  </a:lnTo>
                  <a:lnTo>
                    <a:pt x="8946532" y="7343720"/>
                  </a:lnTo>
                  <a:lnTo>
                    <a:pt x="8955183" y="7341973"/>
                  </a:lnTo>
                  <a:lnTo>
                    <a:pt x="8962248" y="7337210"/>
                  </a:lnTo>
                  <a:lnTo>
                    <a:pt x="8967011" y="7330146"/>
                  </a:lnTo>
                  <a:lnTo>
                    <a:pt x="8968757" y="7321495"/>
                  </a:lnTo>
                  <a:lnTo>
                    <a:pt x="8967010" y="7312844"/>
                  </a:lnTo>
                  <a:lnTo>
                    <a:pt x="8962242" y="7305779"/>
                  </a:lnTo>
                  <a:lnTo>
                    <a:pt x="8955165" y="7301016"/>
                  </a:lnTo>
                  <a:lnTo>
                    <a:pt x="8946488" y="7299270"/>
                  </a:lnTo>
                  <a:close/>
                </a:path>
                <a:path w="11962130" h="7343775">
                  <a:moveTo>
                    <a:pt x="8857545" y="7299270"/>
                  </a:moveTo>
                  <a:lnTo>
                    <a:pt x="8848893" y="7301016"/>
                  </a:lnTo>
                  <a:lnTo>
                    <a:pt x="8841829" y="7305779"/>
                  </a:lnTo>
                  <a:lnTo>
                    <a:pt x="8837066" y="7312844"/>
                  </a:lnTo>
                  <a:lnTo>
                    <a:pt x="8835320" y="7321495"/>
                  </a:lnTo>
                  <a:lnTo>
                    <a:pt x="8837066" y="7330146"/>
                  </a:lnTo>
                  <a:lnTo>
                    <a:pt x="8841829" y="7337210"/>
                  </a:lnTo>
                  <a:lnTo>
                    <a:pt x="8848893" y="7341973"/>
                  </a:lnTo>
                  <a:lnTo>
                    <a:pt x="8857588" y="7343720"/>
                  </a:lnTo>
                  <a:lnTo>
                    <a:pt x="8866239" y="7341973"/>
                  </a:lnTo>
                  <a:lnTo>
                    <a:pt x="8873304" y="7337210"/>
                  </a:lnTo>
                  <a:lnTo>
                    <a:pt x="8878066" y="7330146"/>
                  </a:lnTo>
                  <a:lnTo>
                    <a:pt x="8879813" y="7321495"/>
                  </a:lnTo>
                  <a:lnTo>
                    <a:pt x="8878066" y="7312844"/>
                  </a:lnTo>
                  <a:lnTo>
                    <a:pt x="8873298" y="7305779"/>
                  </a:lnTo>
                  <a:lnTo>
                    <a:pt x="8866221" y="7301016"/>
                  </a:lnTo>
                  <a:lnTo>
                    <a:pt x="8857545" y="7299270"/>
                  </a:lnTo>
                  <a:close/>
                </a:path>
                <a:path w="11962130" h="7343775">
                  <a:moveTo>
                    <a:pt x="8768600" y="7299270"/>
                  </a:moveTo>
                  <a:lnTo>
                    <a:pt x="8759949" y="7301016"/>
                  </a:lnTo>
                  <a:lnTo>
                    <a:pt x="8752885" y="7305779"/>
                  </a:lnTo>
                  <a:lnTo>
                    <a:pt x="8748122" y="7312844"/>
                  </a:lnTo>
                  <a:lnTo>
                    <a:pt x="8746375" y="7321495"/>
                  </a:lnTo>
                  <a:lnTo>
                    <a:pt x="8748122" y="7330146"/>
                  </a:lnTo>
                  <a:lnTo>
                    <a:pt x="8752885" y="7337210"/>
                  </a:lnTo>
                  <a:lnTo>
                    <a:pt x="8759949" y="7341973"/>
                  </a:lnTo>
                  <a:lnTo>
                    <a:pt x="8768645" y="7343720"/>
                  </a:lnTo>
                  <a:lnTo>
                    <a:pt x="8777296" y="7341973"/>
                  </a:lnTo>
                  <a:lnTo>
                    <a:pt x="8784360" y="7337210"/>
                  </a:lnTo>
                  <a:lnTo>
                    <a:pt x="8789123" y="7330146"/>
                  </a:lnTo>
                  <a:lnTo>
                    <a:pt x="8790870" y="7321495"/>
                  </a:lnTo>
                  <a:lnTo>
                    <a:pt x="8789122" y="7312844"/>
                  </a:lnTo>
                  <a:lnTo>
                    <a:pt x="8784355" y="7305779"/>
                  </a:lnTo>
                  <a:lnTo>
                    <a:pt x="8777277" y="7301016"/>
                  </a:lnTo>
                  <a:lnTo>
                    <a:pt x="8768600" y="7299270"/>
                  </a:lnTo>
                  <a:close/>
                </a:path>
                <a:path w="11962130" h="7343775">
                  <a:moveTo>
                    <a:pt x="8679657" y="7299270"/>
                  </a:moveTo>
                  <a:lnTo>
                    <a:pt x="8671006" y="7301016"/>
                  </a:lnTo>
                  <a:lnTo>
                    <a:pt x="8663941" y="7305779"/>
                  </a:lnTo>
                  <a:lnTo>
                    <a:pt x="8659178" y="7312844"/>
                  </a:lnTo>
                  <a:lnTo>
                    <a:pt x="8657432" y="7321495"/>
                  </a:lnTo>
                  <a:lnTo>
                    <a:pt x="8659178" y="7330146"/>
                  </a:lnTo>
                  <a:lnTo>
                    <a:pt x="8663941" y="7337210"/>
                  </a:lnTo>
                  <a:lnTo>
                    <a:pt x="8671006" y="7341973"/>
                  </a:lnTo>
                  <a:lnTo>
                    <a:pt x="8679700" y="7343720"/>
                  </a:lnTo>
                  <a:lnTo>
                    <a:pt x="8688352" y="7341973"/>
                  </a:lnTo>
                  <a:lnTo>
                    <a:pt x="8695416" y="7337210"/>
                  </a:lnTo>
                  <a:lnTo>
                    <a:pt x="8700179" y="7330146"/>
                  </a:lnTo>
                  <a:lnTo>
                    <a:pt x="8701925" y="7321495"/>
                  </a:lnTo>
                  <a:lnTo>
                    <a:pt x="8700178" y="7312844"/>
                  </a:lnTo>
                  <a:lnTo>
                    <a:pt x="8695411" y="7305779"/>
                  </a:lnTo>
                  <a:lnTo>
                    <a:pt x="8688334" y="7301016"/>
                  </a:lnTo>
                  <a:lnTo>
                    <a:pt x="8679657" y="7299270"/>
                  </a:lnTo>
                  <a:close/>
                </a:path>
                <a:path w="11962130" h="7343775">
                  <a:moveTo>
                    <a:pt x="8590713" y="7299270"/>
                  </a:moveTo>
                  <a:lnTo>
                    <a:pt x="8582062" y="7301016"/>
                  </a:lnTo>
                  <a:lnTo>
                    <a:pt x="8574997" y="7305779"/>
                  </a:lnTo>
                  <a:lnTo>
                    <a:pt x="8570234" y="7312844"/>
                  </a:lnTo>
                  <a:lnTo>
                    <a:pt x="8568488" y="7321495"/>
                  </a:lnTo>
                  <a:lnTo>
                    <a:pt x="8570234" y="7330146"/>
                  </a:lnTo>
                  <a:lnTo>
                    <a:pt x="8574997" y="7337210"/>
                  </a:lnTo>
                  <a:lnTo>
                    <a:pt x="8582062" y="7341973"/>
                  </a:lnTo>
                  <a:lnTo>
                    <a:pt x="8590757" y="7343720"/>
                  </a:lnTo>
                  <a:lnTo>
                    <a:pt x="8599408" y="7341973"/>
                  </a:lnTo>
                  <a:lnTo>
                    <a:pt x="8606472" y="7337210"/>
                  </a:lnTo>
                  <a:lnTo>
                    <a:pt x="8611235" y="7330146"/>
                  </a:lnTo>
                  <a:lnTo>
                    <a:pt x="8612982" y="7321495"/>
                  </a:lnTo>
                  <a:lnTo>
                    <a:pt x="8611235" y="7312844"/>
                  </a:lnTo>
                  <a:lnTo>
                    <a:pt x="8606467" y="7305779"/>
                  </a:lnTo>
                  <a:lnTo>
                    <a:pt x="8599389" y="7301016"/>
                  </a:lnTo>
                  <a:lnTo>
                    <a:pt x="8590713" y="7299270"/>
                  </a:lnTo>
                  <a:close/>
                </a:path>
                <a:path w="11962130" h="7343775">
                  <a:moveTo>
                    <a:pt x="8501768" y="7299270"/>
                  </a:moveTo>
                  <a:lnTo>
                    <a:pt x="8493117" y="7301016"/>
                  </a:lnTo>
                  <a:lnTo>
                    <a:pt x="8486053" y="7305779"/>
                  </a:lnTo>
                  <a:lnTo>
                    <a:pt x="8481290" y="7312844"/>
                  </a:lnTo>
                  <a:lnTo>
                    <a:pt x="8479543" y="7321495"/>
                  </a:lnTo>
                  <a:lnTo>
                    <a:pt x="8481290" y="7330146"/>
                  </a:lnTo>
                  <a:lnTo>
                    <a:pt x="8486053" y="7337210"/>
                  </a:lnTo>
                  <a:lnTo>
                    <a:pt x="8493117" y="7341973"/>
                  </a:lnTo>
                  <a:lnTo>
                    <a:pt x="8501813" y="7343720"/>
                  </a:lnTo>
                  <a:lnTo>
                    <a:pt x="8510464" y="7341973"/>
                  </a:lnTo>
                  <a:lnTo>
                    <a:pt x="8517528" y="7337210"/>
                  </a:lnTo>
                  <a:lnTo>
                    <a:pt x="8522291" y="7330146"/>
                  </a:lnTo>
                  <a:lnTo>
                    <a:pt x="8524038" y="7321495"/>
                  </a:lnTo>
                  <a:lnTo>
                    <a:pt x="8522290" y="7312844"/>
                  </a:lnTo>
                  <a:lnTo>
                    <a:pt x="8517522" y="7305779"/>
                  </a:lnTo>
                  <a:lnTo>
                    <a:pt x="8510445" y="7301016"/>
                  </a:lnTo>
                  <a:lnTo>
                    <a:pt x="8501768" y="7299270"/>
                  </a:lnTo>
                  <a:close/>
                </a:path>
                <a:path w="11962130" h="7343775">
                  <a:moveTo>
                    <a:pt x="8412825" y="7299270"/>
                  </a:moveTo>
                  <a:lnTo>
                    <a:pt x="8404174" y="7301016"/>
                  </a:lnTo>
                  <a:lnTo>
                    <a:pt x="8397109" y="7305779"/>
                  </a:lnTo>
                  <a:lnTo>
                    <a:pt x="8392346" y="7312844"/>
                  </a:lnTo>
                  <a:lnTo>
                    <a:pt x="8390600" y="7321495"/>
                  </a:lnTo>
                  <a:lnTo>
                    <a:pt x="8392346" y="7330146"/>
                  </a:lnTo>
                  <a:lnTo>
                    <a:pt x="8397109" y="7337210"/>
                  </a:lnTo>
                  <a:lnTo>
                    <a:pt x="8404174" y="7341973"/>
                  </a:lnTo>
                  <a:lnTo>
                    <a:pt x="8412868" y="7343720"/>
                  </a:lnTo>
                  <a:lnTo>
                    <a:pt x="8421520" y="7341973"/>
                  </a:lnTo>
                  <a:lnTo>
                    <a:pt x="8428584" y="7337210"/>
                  </a:lnTo>
                  <a:lnTo>
                    <a:pt x="8433347" y="7330146"/>
                  </a:lnTo>
                  <a:lnTo>
                    <a:pt x="8435093" y="7321495"/>
                  </a:lnTo>
                  <a:lnTo>
                    <a:pt x="8433346" y="7312844"/>
                  </a:lnTo>
                  <a:lnTo>
                    <a:pt x="8428579" y="7305779"/>
                  </a:lnTo>
                  <a:lnTo>
                    <a:pt x="8421501" y="7301016"/>
                  </a:lnTo>
                  <a:lnTo>
                    <a:pt x="8412825" y="7299270"/>
                  </a:lnTo>
                  <a:close/>
                </a:path>
                <a:path w="11962130" h="7343775">
                  <a:moveTo>
                    <a:pt x="8323880" y="7299270"/>
                  </a:moveTo>
                  <a:lnTo>
                    <a:pt x="8315230" y="7301016"/>
                  </a:lnTo>
                  <a:lnTo>
                    <a:pt x="8308165" y="7305779"/>
                  </a:lnTo>
                  <a:lnTo>
                    <a:pt x="8303402" y="7312844"/>
                  </a:lnTo>
                  <a:lnTo>
                    <a:pt x="8301655" y="7321495"/>
                  </a:lnTo>
                  <a:lnTo>
                    <a:pt x="8303402" y="7330146"/>
                  </a:lnTo>
                  <a:lnTo>
                    <a:pt x="8308165" y="7337210"/>
                  </a:lnTo>
                  <a:lnTo>
                    <a:pt x="8315230" y="7341973"/>
                  </a:lnTo>
                  <a:lnTo>
                    <a:pt x="8323925" y="7343720"/>
                  </a:lnTo>
                  <a:lnTo>
                    <a:pt x="8332576" y="7341973"/>
                  </a:lnTo>
                  <a:lnTo>
                    <a:pt x="8339640" y="7337210"/>
                  </a:lnTo>
                  <a:lnTo>
                    <a:pt x="8344403" y="7330146"/>
                  </a:lnTo>
                  <a:lnTo>
                    <a:pt x="8346150" y="7321495"/>
                  </a:lnTo>
                  <a:lnTo>
                    <a:pt x="8344403" y="7312844"/>
                  </a:lnTo>
                  <a:lnTo>
                    <a:pt x="8339635" y="7305779"/>
                  </a:lnTo>
                  <a:lnTo>
                    <a:pt x="8332557" y="7301016"/>
                  </a:lnTo>
                  <a:lnTo>
                    <a:pt x="8323880" y="7299270"/>
                  </a:lnTo>
                  <a:close/>
                </a:path>
                <a:path w="11962130" h="7343775">
                  <a:moveTo>
                    <a:pt x="8234936" y="7299270"/>
                  </a:moveTo>
                  <a:lnTo>
                    <a:pt x="8226285" y="7301016"/>
                  </a:lnTo>
                  <a:lnTo>
                    <a:pt x="8219221" y="7305779"/>
                  </a:lnTo>
                  <a:lnTo>
                    <a:pt x="8214458" y="7312844"/>
                  </a:lnTo>
                  <a:lnTo>
                    <a:pt x="8212711" y="7321495"/>
                  </a:lnTo>
                  <a:lnTo>
                    <a:pt x="8214458" y="7330146"/>
                  </a:lnTo>
                  <a:lnTo>
                    <a:pt x="8219221" y="7337210"/>
                  </a:lnTo>
                  <a:lnTo>
                    <a:pt x="8226285" y="7341973"/>
                  </a:lnTo>
                  <a:lnTo>
                    <a:pt x="8234980" y="7343720"/>
                  </a:lnTo>
                  <a:lnTo>
                    <a:pt x="8243631" y="7341973"/>
                  </a:lnTo>
                  <a:lnTo>
                    <a:pt x="8250696" y="7337210"/>
                  </a:lnTo>
                  <a:lnTo>
                    <a:pt x="8255459" y="7330146"/>
                  </a:lnTo>
                  <a:lnTo>
                    <a:pt x="8257205" y="7321495"/>
                  </a:lnTo>
                  <a:lnTo>
                    <a:pt x="8255458" y="7312844"/>
                  </a:lnTo>
                  <a:lnTo>
                    <a:pt x="8250690" y="7305779"/>
                  </a:lnTo>
                  <a:lnTo>
                    <a:pt x="8243613" y="7301016"/>
                  </a:lnTo>
                  <a:lnTo>
                    <a:pt x="8234936" y="7299270"/>
                  </a:lnTo>
                  <a:close/>
                </a:path>
                <a:path w="11962130" h="7343775">
                  <a:moveTo>
                    <a:pt x="8145992" y="7299270"/>
                  </a:moveTo>
                  <a:lnTo>
                    <a:pt x="8137341" y="7301016"/>
                  </a:lnTo>
                  <a:lnTo>
                    <a:pt x="8130276" y="7305779"/>
                  </a:lnTo>
                  <a:lnTo>
                    <a:pt x="8125513" y="7312844"/>
                  </a:lnTo>
                  <a:lnTo>
                    <a:pt x="8123767" y="7321495"/>
                  </a:lnTo>
                  <a:lnTo>
                    <a:pt x="8125513" y="7330146"/>
                  </a:lnTo>
                  <a:lnTo>
                    <a:pt x="8130276" y="7337210"/>
                  </a:lnTo>
                  <a:lnTo>
                    <a:pt x="8137341" y="7341973"/>
                  </a:lnTo>
                  <a:lnTo>
                    <a:pt x="8146036" y="7343720"/>
                  </a:lnTo>
                  <a:lnTo>
                    <a:pt x="8154687" y="7341973"/>
                  </a:lnTo>
                  <a:lnTo>
                    <a:pt x="8161751" y="7337210"/>
                  </a:lnTo>
                  <a:lnTo>
                    <a:pt x="8166514" y="7330146"/>
                  </a:lnTo>
                  <a:lnTo>
                    <a:pt x="8168261" y="7321495"/>
                  </a:lnTo>
                  <a:lnTo>
                    <a:pt x="8166514" y="7312844"/>
                  </a:lnTo>
                  <a:lnTo>
                    <a:pt x="8161746" y="7305779"/>
                  </a:lnTo>
                  <a:lnTo>
                    <a:pt x="8154668" y="7301016"/>
                  </a:lnTo>
                  <a:lnTo>
                    <a:pt x="8145992" y="7299270"/>
                  </a:lnTo>
                  <a:close/>
                </a:path>
                <a:path w="11962130" h="7343775">
                  <a:moveTo>
                    <a:pt x="8057046" y="7299270"/>
                  </a:moveTo>
                  <a:lnTo>
                    <a:pt x="8048395" y="7301016"/>
                  </a:lnTo>
                  <a:lnTo>
                    <a:pt x="8041331" y="7305779"/>
                  </a:lnTo>
                  <a:lnTo>
                    <a:pt x="8036568" y="7312844"/>
                  </a:lnTo>
                  <a:lnTo>
                    <a:pt x="8034821" y="7321495"/>
                  </a:lnTo>
                  <a:lnTo>
                    <a:pt x="8036568" y="7330146"/>
                  </a:lnTo>
                  <a:lnTo>
                    <a:pt x="8041331" y="7337210"/>
                  </a:lnTo>
                  <a:lnTo>
                    <a:pt x="8048395" y="7341973"/>
                  </a:lnTo>
                  <a:lnTo>
                    <a:pt x="8057092" y="7343720"/>
                  </a:lnTo>
                  <a:lnTo>
                    <a:pt x="8065742" y="7341973"/>
                  </a:lnTo>
                  <a:lnTo>
                    <a:pt x="8072807" y="7337210"/>
                  </a:lnTo>
                  <a:lnTo>
                    <a:pt x="8077570" y="7330146"/>
                  </a:lnTo>
                  <a:lnTo>
                    <a:pt x="8079317" y="7321495"/>
                  </a:lnTo>
                  <a:lnTo>
                    <a:pt x="8077569" y="7312844"/>
                  </a:lnTo>
                  <a:lnTo>
                    <a:pt x="8072801" y="7305779"/>
                  </a:lnTo>
                  <a:lnTo>
                    <a:pt x="8065723" y="7301016"/>
                  </a:lnTo>
                  <a:lnTo>
                    <a:pt x="8057046" y="7299270"/>
                  </a:lnTo>
                  <a:close/>
                </a:path>
                <a:path w="11962130" h="7343775">
                  <a:moveTo>
                    <a:pt x="7968101" y="7299270"/>
                  </a:moveTo>
                  <a:lnTo>
                    <a:pt x="7959450" y="7301016"/>
                  </a:lnTo>
                  <a:lnTo>
                    <a:pt x="7952386" y="7305779"/>
                  </a:lnTo>
                  <a:lnTo>
                    <a:pt x="7947623" y="7312844"/>
                  </a:lnTo>
                  <a:lnTo>
                    <a:pt x="7945876" y="7321495"/>
                  </a:lnTo>
                  <a:lnTo>
                    <a:pt x="7947623" y="7330146"/>
                  </a:lnTo>
                  <a:lnTo>
                    <a:pt x="7952386" y="7337210"/>
                  </a:lnTo>
                  <a:lnTo>
                    <a:pt x="7959450" y="7341973"/>
                  </a:lnTo>
                  <a:lnTo>
                    <a:pt x="7968146" y="7343720"/>
                  </a:lnTo>
                  <a:lnTo>
                    <a:pt x="7976797" y="7341973"/>
                  </a:lnTo>
                  <a:lnTo>
                    <a:pt x="7983861" y="7337210"/>
                  </a:lnTo>
                  <a:lnTo>
                    <a:pt x="7988624" y="7330146"/>
                  </a:lnTo>
                  <a:lnTo>
                    <a:pt x="7990371" y="7321495"/>
                  </a:lnTo>
                  <a:lnTo>
                    <a:pt x="7988624" y="7312844"/>
                  </a:lnTo>
                  <a:lnTo>
                    <a:pt x="7983856" y="7305779"/>
                  </a:lnTo>
                  <a:lnTo>
                    <a:pt x="7976778" y="7301016"/>
                  </a:lnTo>
                  <a:lnTo>
                    <a:pt x="7968101" y="7299270"/>
                  </a:lnTo>
                  <a:close/>
                </a:path>
                <a:path w="11962130" h="7343775">
                  <a:moveTo>
                    <a:pt x="7879157" y="7299270"/>
                  </a:moveTo>
                  <a:lnTo>
                    <a:pt x="7870506" y="7301016"/>
                  </a:lnTo>
                  <a:lnTo>
                    <a:pt x="7863442" y="7305779"/>
                  </a:lnTo>
                  <a:lnTo>
                    <a:pt x="7858679" y="7312844"/>
                  </a:lnTo>
                  <a:lnTo>
                    <a:pt x="7856932" y="7321495"/>
                  </a:lnTo>
                  <a:lnTo>
                    <a:pt x="7858679" y="7330146"/>
                  </a:lnTo>
                  <a:lnTo>
                    <a:pt x="7863442" y="7337210"/>
                  </a:lnTo>
                  <a:lnTo>
                    <a:pt x="7870506" y="7341973"/>
                  </a:lnTo>
                  <a:lnTo>
                    <a:pt x="7879201" y="7343720"/>
                  </a:lnTo>
                  <a:lnTo>
                    <a:pt x="7887852" y="7341973"/>
                  </a:lnTo>
                  <a:lnTo>
                    <a:pt x="7894917" y="7337210"/>
                  </a:lnTo>
                  <a:lnTo>
                    <a:pt x="7899680" y="7330146"/>
                  </a:lnTo>
                  <a:lnTo>
                    <a:pt x="7901426" y="7321495"/>
                  </a:lnTo>
                  <a:lnTo>
                    <a:pt x="7899679" y="7312844"/>
                  </a:lnTo>
                  <a:lnTo>
                    <a:pt x="7894911" y="7305779"/>
                  </a:lnTo>
                  <a:lnTo>
                    <a:pt x="7887834" y="7301016"/>
                  </a:lnTo>
                  <a:lnTo>
                    <a:pt x="7879157" y="7299270"/>
                  </a:lnTo>
                  <a:close/>
                </a:path>
                <a:path w="11962130" h="7343775">
                  <a:moveTo>
                    <a:pt x="7790213" y="7299270"/>
                  </a:moveTo>
                  <a:lnTo>
                    <a:pt x="7781562" y="7301016"/>
                  </a:lnTo>
                  <a:lnTo>
                    <a:pt x="7774497" y="7305779"/>
                  </a:lnTo>
                  <a:lnTo>
                    <a:pt x="7769734" y="7312844"/>
                  </a:lnTo>
                  <a:lnTo>
                    <a:pt x="7767988" y="7321495"/>
                  </a:lnTo>
                  <a:lnTo>
                    <a:pt x="7769734" y="7330146"/>
                  </a:lnTo>
                  <a:lnTo>
                    <a:pt x="7774497" y="7337210"/>
                  </a:lnTo>
                  <a:lnTo>
                    <a:pt x="7781562" y="7341973"/>
                  </a:lnTo>
                  <a:lnTo>
                    <a:pt x="7790257" y="7343720"/>
                  </a:lnTo>
                  <a:lnTo>
                    <a:pt x="7798908" y="7341973"/>
                  </a:lnTo>
                  <a:lnTo>
                    <a:pt x="7805972" y="7337210"/>
                  </a:lnTo>
                  <a:lnTo>
                    <a:pt x="7810735" y="7330146"/>
                  </a:lnTo>
                  <a:lnTo>
                    <a:pt x="7812482" y="7321495"/>
                  </a:lnTo>
                  <a:lnTo>
                    <a:pt x="7810735" y="7312844"/>
                  </a:lnTo>
                  <a:lnTo>
                    <a:pt x="7805967" y="7305779"/>
                  </a:lnTo>
                  <a:lnTo>
                    <a:pt x="7798889" y="7301016"/>
                  </a:lnTo>
                  <a:lnTo>
                    <a:pt x="7790213" y="7299270"/>
                  </a:lnTo>
                  <a:close/>
                </a:path>
                <a:path w="11962130" h="7343775">
                  <a:moveTo>
                    <a:pt x="7701268" y="7299270"/>
                  </a:moveTo>
                  <a:lnTo>
                    <a:pt x="7692617" y="7301016"/>
                  </a:lnTo>
                  <a:lnTo>
                    <a:pt x="7685553" y="7305779"/>
                  </a:lnTo>
                  <a:lnTo>
                    <a:pt x="7680790" y="7312844"/>
                  </a:lnTo>
                  <a:lnTo>
                    <a:pt x="7679043" y="7321495"/>
                  </a:lnTo>
                  <a:lnTo>
                    <a:pt x="7680790" y="7330146"/>
                  </a:lnTo>
                  <a:lnTo>
                    <a:pt x="7685553" y="7337210"/>
                  </a:lnTo>
                  <a:lnTo>
                    <a:pt x="7692617" y="7341973"/>
                  </a:lnTo>
                  <a:lnTo>
                    <a:pt x="7701313" y="7343720"/>
                  </a:lnTo>
                  <a:lnTo>
                    <a:pt x="7709964" y="7341973"/>
                  </a:lnTo>
                  <a:lnTo>
                    <a:pt x="7717028" y="7337210"/>
                  </a:lnTo>
                  <a:lnTo>
                    <a:pt x="7721791" y="7330146"/>
                  </a:lnTo>
                  <a:lnTo>
                    <a:pt x="7723538" y="7321495"/>
                  </a:lnTo>
                  <a:lnTo>
                    <a:pt x="7721790" y="7312844"/>
                  </a:lnTo>
                  <a:lnTo>
                    <a:pt x="7717022" y="7305779"/>
                  </a:lnTo>
                  <a:lnTo>
                    <a:pt x="7709945" y="7301016"/>
                  </a:lnTo>
                  <a:lnTo>
                    <a:pt x="7701268" y="7299270"/>
                  </a:lnTo>
                  <a:close/>
                </a:path>
                <a:path w="11962130" h="7343775">
                  <a:moveTo>
                    <a:pt x="7612324" y="7299270"/>
                  </a:moveTo>
                  <a:lnTo>
                    <a:pt x="7603673" y="7301016"/>
                  </a:lnTo>
                  <a:lnTo>
                    <a:pt x="7596608" y="7305779"/>
                  </a:lnTo>
                  <a:lnTo>
                    <a:pt x="7591845" y="7312844"/>
                  </a:lnTo>
                  <a:lnTo>
                    <a:pt x="7590099" y="7321495"/>
                  </a:lnTo>
                  <a:lnTo>
                    <a:pt x="7591845" y="7330146"/>
                  </a:lnTo>
                  <a:lnTo>
                    <a:pt x="7596608" y="7337210"/>
                  </a:lnTo>
                  <a:lnTo>
                    <a:pt x="7603673" y="7341973"/>
                  </a:lnTo>
                  <a:lnTo>
                    <a:pt x="7612368" y="7343720"/>
                  </a:lnTo>
                  <a:lnTo>
                    <a:pt x="7621019" y="7341973"/>
                  </a:lnTo>
                  <a:lnTo>
                    <a:pt x="7628084" y="7337210"/>
                  </a:lnTo>
                  <a:lnTo>
                    <a:pt x="7632847" y="7330146"/>
                  </a:lnTo>
                  <a:lnTo>
                    <a:pt x="7634593" y="7321495"/>
                  </a:lnTo>
                  <a:lnTo>
                    <a:pt x="7632846" y="7312844"/>
                  </a:lnTo>
                  <a:lnTo>
                    <a:pt x="7628078" y="7305779"/>
                  </a:lnTo>
                  <a:lnTo>
                    <a:pt x="7621000" y="7301016"/>
                  </a:lnTo>
                  <a:lnTo>
                    <a:pt x="7612324" y="7299270"/>
                  </a:lnTo>
                  <a:close/>
                </a:path>
                <a:path w="11962130" h="7343775">
                  <a:moveTo>
                    <a:pt x="7523379" y="7299270"/>
                  </a:moveTo>
                  <a:lnTo>
                    <a:pt x="7514728" y="7301016"/>
                  </a:lnTo>
                  <a:lnTo>
                    <a:pt x="7507664" y="7305779"/>
                  </a:lnTo>
                  <a:lnTo>
                    <a:pt x="7502901" y="7312844"/>
                  </a:lnTo>
                  <a:lnTo>
                    <a:pt x="7501154" y="7321495"/>
                  </a:lnTo>
                  <a:lnTo>
                    <a:pt x="7502901" y="7330146"/>
                  </a:lnTo>
                  <a:lnTo>
                    <a:pt x="7507664" y="7337210"/>
                  </a:lnTo>
                  <a:lnTo>
                    <a:pt x="7514728" y="7341973"/>
                  </a:lnTo>
                  <a:lnTo>
                    <a:pt x="7523424" y="7343720"/>
                  </a:lnTo>
                  <a:lnTo>
                    <a:pt x="7532075" y="7341973"/>
                  </a:lnTo>
                  <a:lnTo>
                    <a:pt x="7539139" y="7337210"/>
                  </a:lnTo>
                  <a:lnTo>
                    <a:pt x="7543902" y="7330146"/>
                  </a:lnTo>
                  <a:lnTo>
                    <a:pt x="7545649" y="7321495"/>
                  </a:lnTo>
                  <a:lnTo>
                    <a:pt x="7543901" y="7312844"/>
                  </a:lnTo>
                  <a:lnTo>
                    <a:pt x="7539134" y="7305779"/>
                  </a:lnTo>
                  <a:lnTo>
                    <a:pt x="7532056" y="7301016"/>
                  </a:lnTo>
                  <a:lnTo>
                    <a:pt x="7523379" y="7299270"/>
                  </a:lnTo>
                  <a:close/>
                </a:path>
                <a:path w="11962130" h="7343775">
                  <a:moveTo>
                    <a:pt x="7434435" y="7299270"/>
                  </a:moveTo>
                  <a:lnTo>
                    <a:pt x="7425784" y="7301016"/>
                  </a:lnTo>
                  <a:lnTo>
                    <a:pt x="7418719" y="7305779"/>
                  </a:lnTo>
                  <a:lnTo>
                    <a:pt x="7413956" y="7312844"/>
                  </a:lnTo>
                  <a:lnTo>
                    <a:pt x="7412210" y="7321495"/>
                  </a:lnTo>
                  <a:lnTo>
                    <a:pt x="7413956" y="7330146"/>
                  </a:lnTo>
                  <a:lnTo>
                    <a:pt x="7418719" y="7337210"/>
                  </a:lnTo>
                  <a:lnTo>
                    <a:pt x="7425784" y="7341973"/>
                  </a:lnTo>
                  <a:lnTo>
                    <a:pt x="7434479" y="7343720"/>
                  </a:lnTo>
                  <a:lnTo>
                    <a:pt x="7443130" y="7341973"/>
                  </a:lnTo>
                  <a:lnTo>
                    <a:pt x="7450195" y="7337210"/>
                  </a:lnTo>
                  <a:lnTo>
                    <a:pt x="7454958" y="7330146"/>
                  </a:lnTo>
                  <a:lnTo>
                    <a:pt x="7456704" y="7321495"/>
                  </a:lnTo>
                  <a:lnTo>
                    <a:pt x="7454957" y="7312844"/>
                  </a:lnTo>
                  <a:lnTo>
                    <a:pt x="7450189" y="7305779"/>
                  </a:lnTo>
                  <a:lnTo>
                    <a:pt x="7443111" y="7301016"/>
                  </a:lnTo>
                  <a:lnTo>
                    <a:pt x="7434435" y="7299270"/>
                  </a:lnTo>
                  <a:close/>
                </a:path>
                <a:path w="11962130" h="7343775">
                  <a:moveTo>
                    <a:pt x="7345490" y="7299270"/>
                  </a:moveTo>
                  <a:lnTo>
                    <a:pt x="7336839" y="7301016"/>
                  </a:lnTo>
                  <a:lnTo>
                    <a:pt x="7329775" y="7305779"/>
                  </a:lnTo>
                  <a:lnTo>
                    <a:pt x="7325012" y="7312844"/>
                  </a:lnTo>
                  <a:lnTo>
                    <a:pt x="7323265" y="7321495"/>
                  </a:lnTo>
                  <a:lnTo>
                    <a:pt x="7325012" y="7330146"/>
                  </a:lnTo>
                  <a:lnTo>
                    <a:pt x="7329775" y="7337210"/>
                  </a:lnTo>
                  <a:lnTo>
                    <a:pt x="7336839" y="7341973"/>
                  </a:lnTo>
                  <a:lnTo>
                    <a:pt x="7345535" y="7343720"/>
                  </a:lnTo>
                  <a:lnTo>
                    <a:pt x="7354186" y="7341973"/>
                  </a:lnTo>
                  <a:lnTo>
                    <a:pt x="7361250" y="7337210"/>
                  </a:lnTo>
                  <a:lnTo>
                    <a:pt x="7366013" y="7330146"/>
                  </a:lnTo>
                  <a:lnTo>
                    <a:pt x="7367760" y="7321495"/>
                  </a:lnTo>
                  <a:lnTo>
                    <a:pt x="7366012" y="7312844"/>
                  </a:lnTo>
                  <a:lnTo>
                    <a:pt x="7361245" y="7305779"/>
                  </a:lnTo>
                  <a:lnTo>
                    <a:pt x="7354167" y="7301016"/>
                  </a:lnTo>
                  <a:lnTo>
                    <a:pt x="7345490" y="7299270"/>
                  </a:lnTo>
                  <a:close/>
                </a:path>
                <a:path w="11962130" h="7343775">
                  <a:moveTo>
                    <a:pt x="7256546" y="7299270"/>
                  </a:moveTo>
                  <a:lnTo>
                    <a:pt x="7247895" y="7301016"/>
                  </a:lnTo>
                  <a:lnTo>
                    <a:pt x="7240830" y="7305779"/>
                  </a:lnTo>
                  <a:lnTo>
                    <a:pt x="7236067" y="7312844"/>
                  </a:lnTo>
                  <a:lnTo>
                    <a:pt x="7234321" y="7321495"/>
                  </a:lnTo>
                  <a:lnTo>
                    <a:pt x="7236067" y="7330146"/>
                  </a:lnTo>
                  <a:lnTo>
                    <a:pt x="7240830" y="7337210"/>
                  </a:lnTo>
                  <a:lnTo>
                    <a:pt x="7247895" y="7341973"/>
                  </a:lnTo>
                  <a:lnTo>
                    <a:pt x="7256590" y="7343720"/>
                  </a:lnTo>
                  <a:lnTo>
                    <a:pt x="7265241" y="7341973"/>
                  </a:lnTo>
                  <a:lnTo>
                    <a:pt x="7272306" y="7337210"/>
                  </a:lnTo>
                  <a:lnTo>
                    <a:pt x="7277069" y="7330146"/>
                  </a:lnTo>
                  <a:lnTo>
                    <a:pt x="7278815" y="7321495"/>
                  </a:lnTo>
                  <a:lnTo>
                    <a:pt x="7277068" y="7312844"/>
                  </a:lnTo>
                  <a:lnTo>
                    <a:pt x="7272300" y="7305779"/>
                  </a:lnTo>
                  <a:lnTo>
                    <a:pt x="7265222" y="7301016"/>
                  </a:lnTo>
                  <a:lnTo>
                    <a:pt x="7256546" y="7299270"/>
                  </a:lnTo>
                  <a:close/>
                </a:path>
                <a:path w="11962130" h="7343775">
                  <a:moveTo>
                    <a:pt x="7167601" y="7299270"/>
                  </a:moveTo>
                  <a:lnTo>
                    <a:pt x="7158950" y="7301016"/>
                  </a:lnTo>
                  <a:lnTo>
                    <a:pt x="7151886" y="7305779"/>
                  </a:lnTo>
                  <a:lnTo>
                    <a:pt x="7147123" y="7312844"/>
                  </a:lnTo>
                  <a:lnTo>
                    <a:pt x="7145376" y="7321495"/>
                  </a:lnTo>
                  <a:lnTo>
                    <a:pt x="7147123" y="7330146"/>
                  </a:lnTo>
                  <a:lnTo>
                    <a:pt x="7151886" y="7337210"/>
                  </a:lnTo>
                  <a:lnTo>
                    <a:pt x="7158950" y="7341973"/>
                  </a:lnTo>
                  <a:lnTo>
                    <a:pt x="7167646" y="7343720"/>
                  </a:lnTo>
                  <a:lnTo>
                    <a:pt x="7176297" y="7341973"/>
                  </a:lnTo>
                  <a:lnTo>
                    <a:pt x="7183361" y="7337210"/>
                  </a:lnTo>
                  <a:lnTo>
                    <a:pt x="7188124" y="7330146"/>
                  </a:lnTo>
                  <a:lnTo>
                    <a:pt x="7189871" y="7321495"/>
                  </a:lnTo>
                  <a:lnTo>
                    <a:pt x="7188124" y="7312844"/>
                  </a:lnTo>
                  <a:lnTo>
                    <a:pt x="7183356" y="7305779"/>
                  </a:lnTo>
                  <a:lnTo>
                    <a:pt x="7176278" y="7301016"/>
                  </a:lnTo>
                  <a:lnTo>
                    <a:pt x="7167601" y="7299270"/>
                  </a:lnTo>
                  <a:close/>
                </a:path>
                <a:path w="11962130" h="7343775">
                  <a:moveTo>
                    <a:pt x="7078657" y="7299270"/>
                  </a:moveTo>
                  <a:lnTo>
                    <a:pt x="7070006" y="7301016"/>
                  </a:lnTo>
                  <a:lnTo>
                    <a:pt x="7062941" y="7305779"/>
                  </a:lnTo>
                  <a:lnTo>
                    <a:pt x="7058178" y="7312844"/>
                  </a:lnTo>
                  <a:lnTo>
                    <a:pt x="7056432" y="7321495"/>
                  </a:lnTo>
                  <a:lnTo>
                    <a:pt x="7058178" y="7330146"/>
                  </a:lnTo>
                  <a:lnTo>
                    <a:pt x="7062941" y="7337210"/>
                  </a:lnTo>
                  <a:lnTo>
                    <a:pt x="7070006" y="7341973"/>
                  </a:lnTo>
                  <a:lnTo>
                    <a:pt x="7078701" y="7343720"/>
                  </a:lnTo>
                  <a:lnTo>
                    <a:pt x="7087352" y="7341973"/>
                  </a:lnTo>
                  <a:lnTo>
                    <a:pt x="7094417" y="7337210"/>
                  </a:lnTo>
                  <a:lnTo>
                    <a:pt x="7099180" y="7330146"/>
                  </a:lnTo>
                  <a:lnTo>
                    <a:pt x="7100926" y="7321495"/>
                  </a:lnTo>
                  <a:lnTo>
                    <a:pt x="7099179" y="7312844"/>
                  </a:lnTo>
                  <a:lnTo>
                    <a:pt x="7094411" y="7305779"/>
                  </a:lnTo>
                  <a:lnTo>
                    <a:pt x="7087334" y="7301016"/>
                  </a:lnTo>
                  <a:lnTo>
                    <a:pt x="7078657" y="7299270"/>
                  </a:lnTo>
                  <a:close/>
                </a:path>
                <a:path w="11962130" h="7343775">
                  <a:moveTo>
                    <a:pt x="6989712" y="7299270"/>
                  </a:moveTo>
                  <a:lnTo>
                    <a:pt x="6981061" y="7301016"/>
                  </a:lnTo>
                  <a:lnTo>
                    <a:pt x="6973997" y="7305779"/>
                  </a:lnTo>
                  <a:lnTo>
                    <a:pt x="6969234" y="7312844"/>
                  </a:lnTo>
                  <a:lnTo>
                    <a:pt x="6967487" y="7321495"/>
                  </a:lnTo>
                  <a:lnTo>
                    <a:pt x="6969234" y="7330146"/>
                  </a:lnTo>
                  <a:lnTo>
                    <a:pt x="6973997" y="7337210"/>
                  </a:lnTo>
                  <a:lnTo>
                    <a:pt x="6981061" y="7341973"/>
                  </a:lnTo>
                  <a:lnTo>
                    <a:pt x="6989757" y="7343720"/>
                  </a:lnTo>
                  <a:lnTo>
                    <a:pt x="6998408" y="7341973"/>
                  </a:lnTo>
                  <a:lnTo>
                    <a:pt x="7005472" y="7337210"/>
                  </a:lnTo>
                  <a:lnTo>
                    <a:pt x="7010235" y="7330146"/>
                  </a:lnTo>
                  <a:lnTo>
                    <a:pt x="7011982" y="7321495"/>
                  </a:lnTo>
                  <a:lnTo>
                    <a:pt x="7010235" y="7312844"/>
                  </a:lnTo>
                  <a:lnTo>
                    <a:pt x="7005467" y="7305779"/>
                  </a:lnTo>
                  <a:lnTo>
                    <a:pt x="6998389" y="7301016"/>
                  </a:lnTo>
                  <a:lnTo>
                    <a:pt x="6989712" y="7299270"/>
                  </a:lnTo>
                  <a:close/>
                </a:path>
                <a:path w="11962130" h="7343775">
                  <a:moveTo>
                    <a:pt x="6900768" y="7299270"/>
                  </a:moveTo>
                  <a:lnTo>
                    <a:pt x="6892117" y="7301016"/>
                  </a:lnTo>
                  <a:lnTo>
                    <a:pt x="6885053" y="7305779"/>
                  </a:lnTo>
                  <a:lnTo>
                    <a:pt x="6880290" y="7312844"/>
                  </a:lnTo>
                  <a:lnTo>
                    <a:pt x="6878543" y="7321495"/>
                  </a:lnTo>
                  <a:lnTo>
                    <a:pt x="6880290" y="7330146"/>
                  </a:lnTo>
                  <a:lnTo>
                    <a:pt x="6885053" y="7337210"/>
                  </a:lnTo>
                  <a:lnTo>
                    <a:pt x="6892117" y="7341973"/>
                  </a:lnTo>
                  <a:lnTo>
                    <a:pt x="6900812" y="7343720"/>
                  </a:lnTo>
                  <a:lnTo>
                    <a:pt x="6909463" y="7341973"/>
                  </a:lnTo>
                  <a:lnTo>
                    <a:pt x="6916528" y="7337210"/>
                  </a:lnTo>
                  <a:lnTo>
                    <a:pt x="6921291" y="7330146"/>
                  </a:lnTo>
                  <a:lnTo>
                    <a:pt x="6923037" y="7321495"/>
                  </a:lnTo>
                  <a:lnTo>
                    <a:pt x="6921290" y="7312844"/>
                  </a:lnTo>
                  <a:lnTo>
                    <a:pt x="6916522" y="7305779"/>
                  </a:lnTo>
                  <a:lnTo>
                    <a:pt x="6909445" y="7301016"/>
                  </a:lnTo>
                  <a:lnTo>
                    <a:pt x="6900768" y="7299270"/>
                  </a:lnTo>
                  <a:close/>
                </a:path>
                <a:path w="11962130" h="7343775">
                  <a:moveTo>
                    <a:pt x="6811824" y="7299270"/>
                  </a:moveTo>
                  <a:lnTo>
                    <a:pt x="6803173" y="7301016"/>
                  </a:lnTo>
                  <a:lnTo>
                    <a:pt x="6796108" y="7305779"/>
                  </a:lnTo>
                  <a:lnTo>
                    <a:pt x="6791345" y="7312844"/>
                  </a:lnTo>
                  <a:lnTo>
                    <a:pt x="6789599" y="7321495"/>
                  </a:lnTo>
                  <a:lnTo>
                    <a:pt x="6791345" y="7330146"/>
                  </a:lnTo>
                  <a:lnTo>
                    <a:pt x="6796108" y="7337210"/>
                  </a:lnTo>
                  <a:lnTo>
                    <a:pt x="6803173" y="7341973"/>
                  </a:lnTo>
                  <a:lnTo>
                    <a:pt x="6811868" y="7343720"/>
                  </a:lnTo>
                  <a:lnTo>
                    <a:pt x="6820519" y="7341973"/>
                  </a:lnTo>
                  <a:lnTo>
                    <a:pt x="6827583" y="7337210"/>
                  </a:lnTo>
                  <a:lnTo>
                    <a:pt x="6832346" y="7330146"/>
                  </a:lnTo>
                  <a:lnTo>
                    <a:pt x="6834093" y="7321495"/>
                  </a:lnTo>
                  <a:lnTo>
                    <a:pt x="6832346" y="7312844"/>
                  </a:lnTo>
                  <a:lnTo>
                    <a:pt x="6827578" y="7305779"/>
                  </a:lnTo>
                  <a:lnTo>
                    <a:pt x="6820500" y="7301016"/>
                  </a:lnTo>
                  <a:lnTo>
                    <a:pt x="6811824" y="7299270"/>
                  </a:lnTo>
                  <a:close/>
                </a:path>
                <a:path w="11962130" h="7343775">
                  <a:moveTo>
                    <a:pt x="6722879" y="7299270"/>
                  </a:moveTo>
                  <a:lnTo>
                    <a:pt x="6714228" y="7301016"/>
                  </a:lnTo>
                  <a:lnTo>
                    <a:pt x="6707164" y="7305779"/>
                  </a:lnTo>
                  <a:lnTo>
                    <a:pt x="6702401" y="7312844"/>
                  </a:lnTo>
                  <a:lnTo>
                    <a:pt x="6700654" y="7321495"/>
                  </a:lnTo>
                  <a:lnTo>
                    <a:pt x="6702401" y="7330146"/>
                  </a:lnTo>
                  <a:lnTo>
                    <a:pt x="6707164" y="7337210"/>
                  </a:lnTo>
                  <a:lnTo>
                    <a:pt x="6714228" y="7341973"/>
                  </a:lnTo>
                  <a:lnTo>
                    <a:pt x="6722924" y="7343720"/>
                  </a:lnTo>
                  <a:lnTo>
                    <a:pt x="6731575" y="7341973"/>
                  </a:lnTo>
                  <a:lnTo>
                    <a:pt x="6738639" y="7337210"/>
                  </a:lnTo>
                  <a:lnTo>
                    <a:pt x="6743402" y="7330146"/>
                  </a:lnTo>
                  <a:lnTo>
                    <a:pt x="6745149" y="7321495"/>
                  </a:lnTo>
                  <a:lnTo>
                    <a:pt x="6743401" y="7312844"/>
                  </a:lnTo>
                  <a:lnTo>
                    <a:pt x="6738633" y="7305779"/>
                  </a:lnTo>
                  <a:lnTo>
                    <a:pt x="6731556" y="7301016"/>
                  </a:lnTo>
                  <a:lnTo>
                    <a:pt x="6722879" y="7299270"/>
                  </a:lnTo>
                  <a:close/>
                </a:path>
                <a:path w="11962130" h="7343775">
                  <a:moveTo>
                    <a:pt x="6633935" y="7299270"/>
                  </a:moveTo>
                  <a:lnTo>
                    <a:pt x="6625284" y="7301016"/>
                  </a:lnTo>
                  <a:lnTo>
                    <a:pt x="6618219" y="7305779"/>
                  </a:lnTo>
                  <a:lnTo>
                    <a:pt x="6613456" y="7312844"/>
                  </a:lnTo>
                  <a:lnTo>
                    <a:pt x="6611710" y="7321495"/>
                  </a:lnTo>
                  <a:lnTo>
                    <a:pt x="6613456" y="7330146"/>
                  </a:lnTo>
                  <a:lnTo>
                    <a:pt x="6618219" y="7337210"/>
                  </a:lnTo>
                  <a:lnTo>
                    <a:pt x="6625284" y="7341973"/>
                  </a:lnTo>
                  <a:lnTo>
                    <a:pt x="6633979" y="7343720"/>
                  </a:lnTo>
                  <a:lnTo>
                    <a:pt x="6642630" y="7341973"/>
                  </a:lnTo>
                  <a:lnTo>
                    <a:pt x="6649695" y="7337210"/>
                  </a:lnTo>
                  <a:lnTo>
                    <a:pt x="6654458" y="7330146"/>
                  </a:lnTo>
                  <a:lnTo>
                    <a:pt x="6656204" y="7321495"/>
                  </a:lnTo>
                  <a:lnTo>
                    <a:pt x="6654457" y="7312844"/>
                  </a:lnTo>
                  <a:lnTo>
                    <a:pt x="6649689" y="7305779"/>
                  </a:lnTo>
                  <a:lnTo>
                    <a:pt x="6642611" y="7301016"/>
                  </a:lnTo>
                  <a:lnTo>
                    <a:pt x="6633935" y="7299270"/>
                  </a:lnTo>
                  <a:close/>
                </a:path>
                <a:path w="11962130" h="7343775">
                  <a:moveTo>
                    <a:pt x="6544990" y="7299270"/>
                  </a:moveTo>
                  <a:lnTo>
                    <a:pt x="6536339" y="7301016"/>
                  </a:lnTo>
                  <a:lnTo>
                    <a:pt x="6529275" y="7305779"/>
                  </a:lnTo>
                  <a:lnTo>
                    <a:pt x="6524512" y="7312844"/>
                  </a:lnTo>
                  <a:lnTo>
                    <a:pt x="6522765" y="7321495"/>
                  </a:lnTo>
                  <a:lnTo>
                    <a:pt x="6524512" y="7330146"/>
                  </a:lnTo>
                  <a:lnTo>
                    <a:pt x="6529275" y="7337210"/>
                  </a:lnTo>
                  <a:lnTo>
                    <a:pt x="6536339" y="7341973"/>
                  </a:lnTo>
                  <a:lnTo>
                    <a:pt x="6545035" y="7343720"/>
                  </a:lnTo>
                  <a:lnTo>
                    <a:pt x="6553686" y="7341973"/>
                  </a:lnTo>
                  <a:lnTo>
                    <a:pt x="6560750" y="7337210"/>
                  </a:lnTo>
                  <a:lnTo>
                    <a:pt x="6565513" y="7330146"/>
                  </a:lnTo>
                  <a:lnTo>
                    <a:pt x="6567260" y="7321495"/>
                  </a:lnTo>
                  <a:lnTo>
                    <a:pt x="6565512" y="7312844"/>
                  </a:lnTo>
                  <a:lnTo>
                    <a:pt x="6560745" y="7305779"/>
                  </a:lnTo>
                  <a:lnTo>
                    <a:pt x="6553667" y="7301016"/>
                  </a:lnTo>
                  <a:lnTo>
                    <a:pt x="6544990" y="7299270"/>
                  </a:lnTo>
                  <a:close/>
                </a:path>
                <a:path w="11962130" h="7343775">
                  <a:moveTo>
                    <a:pt x="6456046" y="7299270"/>
                  </a:moveTo>
                  <a:lnTo>
                    <a:pt x="6447395" y="7301016"/>
                  </a:lnTo>
                  <a:lnTo>
                    <a:pt x="6440330" y="7305779"/>
                  </a:lnTo>
                  <a:lnTo>
                    <a:pt x="6435567" y="7312844"/>
                  </a:lnTo>
                  <a:lnTo>
                    <a:pt x="6433821" y="7321495"/>
                  </a:lnTo>
                  <a:lnTo>
                    <a:pt x="6435567" y="7330146"/>
                  </a:lnTo>
                  <a:lnTo>
                    <a:pt x="6440330" y="7337210"/>
                  </a:lnTo>
                  <a:lnTo>
                    <a:pt x="6447395" y="7341973"/>
                  </a:lnTo>
                  <a:lnTo>
                    <a:pt x="6456090" y="7343720"/>
                  </a:lnTo>
                  <a:lnTo>
                    <a:pt x="6464741" y="7341973"/>
                  </a:lnTo>
                  <a:lnTo>
                    <a:pt x="6471806" y="7337210"/>
                  </a:lnTo>
                  <a:lnTo>
                    <a:pt x="6476569" y="7330146"/>
                  </a:lnTo>
                  <a:lnTo>
                    <a:pt x="6478315" y="7321495"/>
                  </a:lnTo>
                  <a:lnTo>
                    <a:pt x="6476568" y="7312844"/>
                  </a:lnTo>
                  <a:lnTo>
                    <a:pt x="6471800" y="7305779"/>
                  </a:lnTo>
                  <a:lnTo>
                    <a:pt x="6464722" y="7301016"/>
                  </a:lnTo>
                  <a:lnTo>
                    <a:pt x="6456046" y="7299270"/>
                  </a:lnTo>
                  <a:close/>
                </a:path>
                <a:path w="11962130" h="7343775">
                  <a:moveTo>
                    <a:pt x="6367101" y="7299270"/>
                  </a:moveTo>
                  <a:lnTo>
                    <a:pt x="6358450" y="7301016"/>
                  </a:lnTo>
                  <a:lnTo>
                    <a:pt x="6351386" y="7305779"/>
                  </a:lnTo>
                  <a:lnTo>
                    <a:pt x="6346623" y="7312844"/>
                  </a:lnTo>
                  <a:lnTo>
                    <a:pt x="6344876" y="7321495"/>
                  </a:lnTo>
                  <a:lnTo>
                    <a:pt x="6346623" y="7330146"/>
                  </a:lnTo>
                  <a:lnTo>
                    <a:pt x="6351386" y="7337210"/>
                  </a:lnTo>
                  <a:lnTo>
                    <a:pt x="6358450" y="7341973"/>
                  </a:lnTo>
                  <a:lnTo>
                    <a:pt x="6367146" y="7343720"/>
                  </a:lnTo>
                  <a:lnTo>
                    <a:pt x="6375797" y="7341973"/>
                  </a:lnTo>
                  <a:lnTo>
                    <a:pt x="6382861" y="7337210"/>
                  </a:lnTo>
                  <a:lnTo>
                    <a:pt x="6387624" y="7330146"/>
                  </a:lnTo>
                  <a:lnTo>
                    <a:pt x="6389371" y="7321495"/>
                  </a:lnTo>
                  <a:lnTo>
                    <a:pt x="6387624" y="7312844"/>
                  </a:lnTo>
                  <a:lnTo>
                    <a:pt x="6382856" y="7305779"/>
                  </a:lnTo>
                  <a:lnTo>
                    <a:pt x="6375778" y="7301016"/>
                  </a:lnTo>
                  <a:lnTo>
                    <a:pt x="6367101" y="7299270"/>
                  </a:lnTo>
                  <a:close/>
                </a:path>
                <a:path w="11962130" h="7343775">
                  <a:moveTo>
                    <a:pt x="6278157" y="7299270"/>
                  </a:moveTo>
                  <a:lnTo>
                    <a:pt x="6269506" y="7301016"/>
                  </a:lnTo>
                  <a:lnTo>
                    <a:pt x="6262441" y="7305779"/>
                  </a:lnTo>
                  <a:lnTo>
                    <a:pt x="6257678" y="7312844"/>
                  </a:lnTo>
                  <a:lnTo>
                    <a:pt x="6255932" y="7321495"/>
                  </a:lnTo>
                  <a:lnTo>
                    <a:pt x="6257678" y="7330146"/>
                  </a:lnTo>
                  <a:lnTo>
                    <a:pt x="6262441" y="7337210"/>
                  </a:lnTo>
                  <a:lnTo>
                    <a:pt x="6269506" y="7341973"/>
                  </a:lnTo>
                  <a:lnTo>
                    <a:pt x="6278201" y="7343720"/>
                  </a:lnTo>
                  <a:lnTo>
                    <a:pt x="6286852" y="7341973"/>
                  </a:lnTo>
                  <a:lnTo>
                    <a:pt x="6293917" y="7337210"/>
                  </a:lnTo>
                  <a:lnTo>
                    <a:pt x="6298680" y="7330146"/>
                  </a:lnTo>
                  <a:lnTo>
                    <a:pt x="6300426" y="7321495"/>
                  </a:lnTo>
                  <a:lnTo>
                    <a:pt x="6298679" y="7312844"/>
                  </a:lnTo>
                  <a:lnTo>
                    <a:pt x="6293911" y="7305779"/>
                  </a:lnTo>
                  <a:lnTo>
                    <a:pt x="6286834" y="7301016"/>
                  </a:lnTo>
                  <a:lnTo>
                    <a:pt x="6278157" y="7299270"/>
                  </a:lnTo>
                  <a:close/>
                </a:path>
                <a:path w="11962130" h="7343775">
                  <a:moveTo>
                    <a:pt x="6189212" y="7299270"/>
                  </a:moveTo>
                  <a:lnTo>
                    <a:pt x="6180561" y="7301016"/>
                  </a:lnTo>
                  <a:lnTo>
                    <a:pt x="6173497" y="7305779"/>
                  </a:lnTo>
                  <a:lnTo>
                    <a:pt x="6168734" y="7312844"/>
                  </a:lnTo>
                  <a:lnTo>
                    <a:pt x="6166987" y="7321495"/>
                  </a:lnTo>
                  <a:lnTo>
                    <a:pt x="6168734" y="7330146"/>
                  </a:lnTo>
                  <a:lnTo>
                    <a:pt x="6173497" y="7337210"/>
                  </a:lnTo>
                  <a:lnTo>
                    <a:pt x="6180561" y="7341973"/>
                  </a:lnTo>
                  <a:lnTo>
                    <a:pt x="6189257" y="7343720"/>
                  </a:lnTo>
                  <a:lnTo>
                    <a:pt x="6197908" y="7341973"/>
                  </a:lnTo>
                  <a:lnTo>
                    <a:pt x="6204972" y="7337210"/>
                  </a:lnTo>
                  <a:lnTo>
                    <a:pt x="6209735" y="7330146"/>
                  </a:lnTo>
                  <a:lnTo>
                    <a:pt x="6211482" y="7321495"/>
                  </a:lnTo>
                  <a:lnTo>
                    <a:pt x="6209735" y="7312844"/>
                  </a:lnTo>
                  <a:lnTo>
                    <a:pt x="6204967" y="7305779"/>
                  </a:lnTo>
                  <a:lnTo>
                    <a:pt x="6197889" y="7301016"/>
                  </a:lnTo>
                  <a:lnTo>
                    <a:pt x="6189212" y="7299270"/>
                  </a:lnTo>
                  <a:close/>
                </a:path>
                <a:path w="11962130" h="7343775">
                  <a:moveTo>
                    <a:pt x="6100268" y="7299270"/>
                  </a:moveTo>
                  <a:lnTo>
                    <a:pt x="6091617" y="7301016"/>
                  </a:lnTo>
                  <a:lnTo>
                    <a:pt x="6084553" y="7305779"/>
                  </a:lnTo>
                  <a:lnTo>
                    <a:pt x="6079790" y="7312844"/>
                  </a:lnTo>
                  <a:lnTo>
                    <a:pt x="6078043" y="7321495"/>
                  </a:lnTo>
                  <a:lnTo>
                    <a:pt x="6079790" y="7330146"/>
                  </a:lnTo>
                  <a:lnTo>
                    <a:pt x="6084553" y="7337210"/>
                  </a:lnTo>
                  <a:lnTo>
                    <a:pt x="6091617" y="7341973"/>
                  </a:lnTo>
                  <a:lnTo>
                    <a:pt x="6100312" y="7343720"/>
                  </a:lnTo>
                  <a:lnTo>
                    <a:pt x="6108963" y="7341973"/>
                  </a:lnTo>
                  <a:lnTo>
                    <a:pt x="6116028" y="7337210"/>
                  </a:lnTo>
                  <a:lnTo>
                    <a:pt x="6120791" y="7330146"/>
                  </a:lnTo>
                  <a:lnTo>
                    <a:pt x="6122537" y="7321495"/>
                  </a:lnTo>
                  <a:lnTo>
                    <a:pt x="6120790" y="7312844"/>
                  </a:lnTo>
                  <a:lnTo>
                    <a:pt x="6116022" y="7305779"/>
                  </a:lnTo>
                  <a:lnTo>
                    <a:pt x="6108945" y="7301016"/>
                  </a:lnTo>
                  <a:lnTo>
                    <a:pt x="6100268" y="7299270"/>
                  </a:lnTo>
                  <a:close/>
                </a:path>
                <a:path w="11962130" h="7343775">
                  <a:moveTo>
                    <a:pt x="6011324" y="7299270"/>
                  </a:moveTo>
                  <a:lnTo>
                    <a:pt x="6002673" y="7301016"/>
                  </a:lnTo>
                  <a:lnTo>
                    <a:pt x="5995608" y="7305779"/>
                  </a:lnTo>
                  <a:lnTo>
                    <a:pt x="5990845" y="7312844"/>
                  </a:lnTo>
                  <a:lnTo>
                    <a:pt x="5989099" y="7321495"/>
                  </a:lnTo>
                  <a:lnTo>
                    <a:pt x="5990845" y="7330146"/>
                  </a:lnTo>
                  <a:lnTo>
                    <a:pt x="5995608" y="7337210"/>
                  </a:lnTo>
                  <a:lnTo>
                    <a:pt x="6002673" y="7341973"/>
                  </a:lnTo>
                  <a:lnTo>
                    <a:pt x="6011368" y="7343720"/>
                  </a:lnTo>
                  <a:lnTo>
                    <a:pt x="6020019" y="7341973"/>
                  </a:lnTo>
                  <a:lnTo>
                    <a:pt x="6027083" y="7337210"/>
                  </a:lnTo>
                  <a:lnTo>
                    <a:pt x="6031846" y="7330146"/>
                  </a:lnTo>
                  <a:lnTo>
                    <a:pt x="6033593" y="7321495"/>
                  </a:lnTo>
                  <a:lnTo>
                    <a:pt x="6031846" y="7312844"/>
                  </a:lnTo>
                  <a:lnTo>
                    <a:pt x="6027078" y="7305779"/>
                  </a:lnTo>
                  <a:lnTo>
                    <a:pt x="6020000" y="7301016"/>
                  </a:lnTo>
                  <a:lnTo>
                    <a:pt x="6011324" y="7299270"/>
                  </a:lnTo>
                  <a:close/>
                </a:path>
                <a:path w="11962130" h="7343775">
                  <a:moveTo>
                    <a:pt x="5922379" y="7299270"/>
                  </a:moveTo>
                  <a:lnTo>
                    <a:pt x="5913728" y="7301016"/>
                  </a:lnTo>
                  <a:lnTo>
                    <a:pt x="5906664" y="7305779"/>
                  </a:lnTo>
                  <a:lnTo>
                    <a:pt x="5901901" y="7312844"/>
                  </a:lnTo>
                  <a:lnTo>
                    <a:pt x="5900154" y="7321495"/>
                  </a:lnTo>
                  <a:lnTo>
                    <a:pt x="5901901" y="7330146"/>
                  </a:lnTo>
                  <a:lnTo>
                    <a:pt x="5906664" y="7337210"/>
                  </a:lnTo>
                  <a:lnTo>
                    <a:pt x="5913728" y="7341973"/>
                  </a:lnTo>
                  <a:lnTo>
                    <a:pt x="5922424" y="7343720"/>
                  </a:lnTo>
                  <a:lnTo>
                    <a:pt x="5931075" y="7341973"/>
                  </a:lnTo>
                  <a:lnTo>
                    <a:pt x="5938139" y="7337210"/>
                  </a:lnTo>
                  <a:lnTo>
                    <a:pt x="5942902" y="7330146"/>
                  </a:lnTo>
                  <a:lnTo>
                    <a:pt x="5944649" y="7321495"/>
                  </a:lnTo>
                  <a:lnTo>
                    <a:pt x="5942901" y="7312844"/>
                  </a:lnTo>
                  <a:lnTo>
                    <a:pt x="5938133" y="7305779"/>
                  </a:lnTo>
                  <a:lnTo>
                    <a:pt x="5931056" y="7301016"/>
                  </a:lnTo>
                  <a:lnTo>
                    <a:pt x="5922379" y="7299270"/>
                  </a:lnTo>
                  <a:close/>
                </a:path>
                <a:path w="11962130" h="7343775">
                  <a:moveTo>
                    <a:pt x="5833435" y="7299270"/>
                  </a:moveTo>
                  <a:lnTo>
                    <a:pt x="5824784" y="7301016"/>
                  </a:lnTo>
                  <a:lnTo>
                    <a:pt x="5817719" y="7305779"/>
                  </a:lnTo>
                  <a:lnTo>
                    <a:pt x="5812956" y="7312844"/>
                  </a:lnTo>
                  <a:lnTo>
                    <a:pt x="5811210" y="7321495"/>
                  </a:lnTo>
                  <a:lnTo>
                    <a:pt x="5812956" y="7330146"/>
                  </a:lnTo>
                  <a:lnTo>
                    <a:pt x="5817719" y="7337210"/>
                  </a:lnTo>
                  <a:lnTo>
                    <a:pt x="5824784" y="7341973"/>
                  </a:lnTo>
                  <a:lnTo>
                    <a:pt x="5833479" y="7343720"/>
                  </a:lnTo>
                  <a:lnTo>
                    <a:pt x="5842130" y="7341973"/>
                  </a:lnTo>
                  <a:lnTo>
                    <a:pt x="5849195" y="7337210"/>
                  </a:lnTo>
                  <a:lnTo>
                    <a:pt x="5853958" y="7330146"/>
                  </a:lnTo>
                  <a:lnTo>
                    <a:pt x="5855704" y="7321495"/>
                  </a:lnTo>
                  <a:lnTo>
                    <a:pt x="5853957" y="7312844"/>
                  </a:lnTo>
                  <a:lnTo>
                    <a:pt x="5849189" y="7305779"/>
                  </a:lnTo>
                  <a:lnTo>
                    <a:pt x="5842111" y="7301016"/>
                  </a:lnTo>
                  <a:lnTo>
                    <a:pt x="5833435" y="7299270"/>
                  </a:lnTo>
                  <a:close/>
                </a:path>
                <a:path w="11962130" h="7343775">
                  <a:moveTo>
                    <a:pt x="5744490" y="7299270"/>
                  </a:moveTo>
                  <a:lnTo>
                    <a:pt x="5735839" y="7301016"/>
                  </a:lnTo>
                  <a:lnTo>
                    <a:pt x="5728775" y="7305779"/>
                  </a:lnTo>
                  <a:lnTo>
                    <a:pt x="5724012" y="7312844"/>
                  </a:lnTo>
                  <a:lnTo>
                    <a:pt x="5722265" y="7321495"/>
                  </a:lnTo>
                  <a:lnTo>
                    <a:pt x="5724012" y="7330146"/>
                  </a:lnTo>
                  <a:lnTo>
                    <a:pt x="5728775" y="7337210"/>
                  </a:lnTo>
                  <a:lnTo>
                    <a:pt x="5735839" y="7341973"/>
                  </a:lnTo>
                  <a:lnTo>
                    <a:pt x="5744535" y="7343720"/>
                  </a:lnTo>
                  <a:lnTo>
                    <a:pt x="5753186" y="7341973"/>
                  </a:lnTo>
                  <a:lnTo>
                    <a:pt x="5760250" y="7337210"/>
                  </a:lnTo>
                  <a:lnTo>
                    <a:pt x="5765013" y="7330146"/>
                  </a:lnTo>
                  <a:lnTo>
                    <a:pt x="5766760" y="7321495"/>
                  </a:lnTo>
                  <a:lnTo>
                    <a:pt x="5765012" y="7312844"/>
                  </a:lnTo>
                  <a:lnTo>
                    <a:pt x="5760245" y="7305779"/>
                  </a:lnTo>
                  <a:lnTo>
                    <a:pt x="5753167" y="7301016"/>
                  </a:lnTo>
                  <a:lnTo>
                    <a:pt x="5744490" y="7299270"/>
                  </a:lnTo>
                  <a:close/>
                </a:path>
                <a:path w="11962130" h="7343775">
                  <a:moveTo>
                    <a:pt x="5655544" y="7299270"/>
                  </a:moveTo>
                  <a:lnTo>
                    <a:pt x="5646894" y="7301016"/>
                  </a:lnTo>
                  <a:lnTo>
                    <a:pt x="5639829" y="7305779"/>
                  </a:lnTo>
                  <a:lnTo>
                    <a:pt x="5635066" y="7312844"/>
                  </a:lnTo>
                  <a:lnTo>
                    <a:pt x="5633319" y="7321495"/>
                  </a:lnTo>
                  <a:lnTo>
                    <a:pt x="5635066" y="7330146"/>
                  </a:lnTo>
                  <a:lnTo>
                    <a:pt x="5639829" y="7337210"/>
                  </a:lnTo>
                  <a:lnTo>
                    <a:pt x="5646894" y="7341973"/>
                  </a:lnTo>
                  <a:lnTo>
                    <a:pt x="5655590" y="7343720"/>
                  </a:lnTo>
                  <a:lnTo>
                    <a:pt x="5664241" y="7341973"/>
                  </a:lnTo>
                  <a:lnTo>
                    <a:pt x="5671305" y="7337210"/>
                  </a:lnTo>
                  <a:lnTo>
                    <a:pt x="5676068" y="7330146"/>
                  </a:lnTo>
                  <a:lnTo>
                    <a:pt x="5677815" y="7321495"/>
                  </a:lnTo>
                  <a:lnTo>
                    <a:pt x="5676068" y="7312844"/>
                  </a:lnTo>
                  <a:lnTo>
                    <a:pt x="5671299" y="7305779"/>
                  </a:lnTo>
                  <a:lnTo>
                    <a:pt x="5664221" y="7301016"/>
                  </a:lnTo>
                  <a:lnTo>
                    <a:pt x="5655544" y="7299270"/>
                  </a:lnTo>
                  <a:close/>
                </a:path>
                <a:path w="11962130" h="7343775">
                  <a:moveTo>
                    <a:pt x="5566600" y="7299270"/>
                  </a:moveTo>
                  <a:lnTo>
                    <a:pt x="5557949" y="7301016"/>
                  </a:lnTo>
                  <a:lnTo>
                    <a:pt x="5550885" y="7305779"/>
                  </a:lnTo>
                  <a:lnTo>
                    <a:pt x="5546122" y="7312844"/>
                  </a:lnTo>
                  <a:lnTo>
                    <a:pt x="5544375" y="7321495"/>
                  </a:lnTo>
                  <a:lnTo>
                    <a:pt x="5546122" y="7330146"/>
                  </a:lnTo>
                  <a:lnTo>
                    <a:pt x="5550885" y="7337210"/>
                  </a:lnTo>
                  <a:lnTo>
                    <a:pt x="5557949" y="7341973"/>
                  </a:lnTo>
                  <a:lnTo>
                    <a:pt x="5566644" y="7343720"/>
                  </a:lnTo>
                  <a:lnTo>
                    <a:pt x="5575295" y="7341973"/>
                  </a:lnTo>
                  <a:lnTo>
                    <a:pt x="5582360" y="7337210"/>
                  </a:lnTo>
                  <a:lnTo>
                    <a:pt x="5587123" y="7330146"/>
                  </a:lnTo>
                  <a:lnTo>
                    <a:pt x="5588869" y="7321495"/>
                  </a:lnTo>
                  <a:lnTo>
                    <a:pt x="5587122" y="7312844"/>
                  </a:lnTo>
                  <a:lnTo>
                    <a:pt x="5582354" y="7305779"/>
                  </a:lnTo>
                  <a:lnTo>
                    <a:pt x="5575277" y="7301016"/>
                  </a:lnTo>
                  <a:lnTo>
                    <a:pt x="5566600" y="7299270"/>
                  </a:lnTo>
                  <a:close/>
                </a:path>
                <a:path w="11962130" h="7343775">
                  <a:moveTo>
                    <a:pt x="5477656" y="7299270"/>
                  </a:moveTo>
                  <a:lnTo>
                    <a:pt x="5469005" y="7301016"/>
                  </a:lnTo>
                  <a:lnTo>
                    <a:pt x="5461940" y="7305779"/>
                  </a:lnTo>
                  <a:lnTo>
                    <a:pt x="5457177" y="7312844"/>
                  </a:lnTo>
                  <a:lnTo>
                    <a:pt x="5455431" y="7321495"/>
                  </a:lnTo>
                  <a:lnTo>
                    <a:pt x="5457177" y="7330146"/>
                  </a:lnTo>
                  <a:lnTo>
                    <a:pt x="5461940" y="7337210"/>
                  </a:lnTo>
                  <a:lnTo>
                    <a:pt x="5469005" y="7341973"/>
                  </a:lnTo>
                  <a:lnTo>
                    <a:pt x="5477700" y="7343720"/>
                  </a:lnTo>
                  <a:lnTo>
                    <a:pt x="5486351" y="7341973"/>
                  </a:lnTo>
                  <a:lnTo>
                    <a:pt x="5493415" y="7337210"/>
                  </a:lnTo>
                  <a:lnTo>
                    <a:pt x="5498178" y="7330146"/>
                  </a:lnTo>
                  <a:lnTo>
                    <a:pt x="5499925" y="7321495"/>
                  </a:lnTo>
                  <a:lnTo>
                    <a:pt x="5498178" y="7312844"/>
                  </a:lnTo>
                  <a:lnTo>
                    <a:pt x="5493410" y="7305779"/>
                  </a:lnTo>
                  <a:lnTo>
                    <a:pt x="5486332" y="7301016"/>
                  </a:lnTo>
                  <a:lnTo>
                    <a:pt x="5477656" y="7299270"/>
                  </a:lnTo>
                  <a:close/>
                </a:path>
                <a:path w="11962130" h="7343775">
                  <a:moveTo>
                    <a:pt x="5388711" y="7299270"/>
                  </a:moveTo>
                  <a:lnTo>
                    <a:pt x="5380060" y="7301016"/>
                  </a:lnTo>
                  <a:lnTo>
                    <a:pt x="5372996" y="7305779"/>
                  </a:lnTo>
                  <a:lnTo>
                    <a:pt x="5368233" y="7312844"/>
                  </a:lnTo>
                  <a:lnTo>
                    <a:pt x="5366486" y="7321495"/>
                  </a:lnTo>
                  <a:lnTo>
                    <a:pt x="5368233" y="7330146"/>
                  </a:lnTo>
                  <a:lnTo>
                    <a:pt x="5372996" y="7337210"/>
                  </a:lnTo>
                  <a:lnTo>
                    <a:pt x="5380060" y="7341973"/>
                  </a:lnTo>
                  <a:lnTo>
                    <a:pt x="5388756" y="7343720"/>
                  </a:lnTo>
                  <a:lnTo>
                    <a:pt x="5397407" y="7341973"/>
                  </a:lnTo>
                  <a:lnTo>
                    <a:pt x="5404471" y="7337210"/>
                  </a:lnTo>
                  <a:lnTo>
                    <a:pt x="5409234" y="7330146"/>
                  </a:lnTo>
                  <a:lnTo>
                    <a:pt x="5410981" y="7321495"/>
                  </a:lnTo>
                  <a:lnTo>
                    <a:pt x="5409233" y="7312844"/>
                  </a:lnTo>
                  <a:lnTo>
                    <a:pt x="5404465" y="7305779"/>
                  </a:lnTo>
                  <a:lnTo>
                    <a:pt x="5397388" y="7301016"/>
                  </a:lnTo>
                  <a:lnTo>
                    <a:pt x="5388711" y="7299270"/>
                  </a:lnTo>
                  <a:close/>
                </a:path>
                <a:path w="11962130" h="7343775">
                  <a:moveTo>
                    <a:pt x="5299767" y="7299270"/>
                  </a:moveTo>
                  <a:lnTo>
                    <a:pt x="5291116" y="7301016"/>
                  </a:lnTo>
                  <a:lnTo>
                    <a:pt x="5284051" y="7305779"/>
                  </a:lnTo>
                  <a:lnTo>
                    <a:pt x="5279288" y="7312844"/>
                  </a:lnTo>
                  <a:lnTo>
                    <a:pt x="5277542" y="7321495"/>
                  </a:lnTo>
                  <a:lnTo>
                    <a:pt x="5279288" y="7330146"/>
                  </a:lnTo>
                  <a:lnTo>
                    <a:pt x="5284051" y="7337210"/>
                  </a:lnTo>
                  <a:lnTo>
                    <a:pt x="5291116" y="7341973"/>
                  </a:lnTo>
                  <a:lnTo>
                    <a:pt x="5299811" y="7343720"/>
                  </a:lnTo>
                  <a:lnTo>
                    <a:pt x="5308462" y="7341973"/>
                  </a:lnTo>
                  <a:lnTo>
                    <a:pt x="5315527" y="7337210"/>
                  </a:lnTo>
                  <a:lnTo>
                    <a:pt x="5320290" y="7330146"/>
                  </a:lnTo>
                  <a:lnTo>
                    <a:pt x="5322036" y="7321495"/>
                  </a:lnTo>
                  <a:lnTo>
                    <a:pt x="5320289" y="7312844"/>
                  </a:lnTo>
                  <a:lnTo>
                    <a:pt x="5315521" y="7305779"/>
                  </a:lnTo>
                  <a:lnTo>
                    <a:pt x="5308443" y="7301016"/>
                  </a:lnTo>
                  <a:lnTo>
                    <a:pt x="5299767" y="7299270"/>
                  </a:lnTo>
                  <a:close/>
                </a:path>
                <a:path w="11962130" h="7343775">
                  <a:moveTo>
                    <a:pt x="5210822" y="7299270"/>
                  </a:moveTo>
                  <a:lnTo>
                    <a:pt x="5202171" y="7301016"/>
                  </a:lnTo>
                  <a:lnTo>
                    <a:pt x="5195107" y="7305779"/>
                  </a:lnTo>
                  <a:lnTo>
                    <a:pt x="5190344" y="7312844"/>
                  </a:lnTo>
                  <a:lnTo>
                    <a:pt x="5188597" y="7321495"/>
                  </a:lnTo>
                  <a:lnTo>
                    <a:pt x="5190344" y="7330146"/>
                  </a:lnTo>
                  <a:lnTo>
                    <a:pt x="5195107" y="7337210"/>
                  </a:lnTo>
                  <a:lnTo>
                    <a:pt x="5202171" y="7341973"/>
                  </a:lnTo>
                  <a:lnTo>
                    <a:pt x="5210867" y="7343720"/>
                  </a:lnTo>
                  <a:lnTo>
                    <a:pt x="5219518" y="7341973"/>
                  </a:lnTo>
                  <a:lnTo>
                    <a:pt x="5226582" y="7337210"/>
                  </a:lnTo>
                  <a:lnTo>
                    <a:pt x="5231345" y="7330146"/>
                  </a:lnTo>
                  <a:lnTo>
                    <a:pt x="5233092" y="7321495"/>
                  </a:lnTo>
                  <a:lnTo>
                    <a:pt x="5231344" y="7312844"/>
                  </a:lnTo>
                  <a:lnTo>
                    <a:pt x="5226577" y="7305779"/>
                  </a:lnTo>
                  <a:lnTo>
                    <a:pt x="5219499" y="7301016"/>
                  </a:lnTo>
                  <a:lnTo>
                    <a:pt x="5210822" y="7299270"/>
                  </a:lnTo>
                  <a:close/>
                </a:path>
                <a:path w="11962130" h="7343775">
                  <a:moveTo>
                    <a:pt x="5121876" y="7299270"/>
                  </a:moveTo>
                  <a:lnTo>
                    <a:pt x="5113225" y="7301016"/>
                  </a:lnTo>
                  <a:lnTo>
                    <a:pt x="5106161" y="7305779"/>
                  </a:lnTo>
                  <a:lnTo>
                    <a:pt x="5101398" y="7312844"/>
                  </a:lnTo>
                  <a:lnTo>
                    <a:pt x="5099651" y="7321495"/>
                  </a:lnTo>
                  <a:lnTo>
                    <a:pt x="5101398" y="7330146"/>
                  </a:lnTo>
                  <a:lnTo>
                    <a:pt x="5106161" y="7337210"/>
                  </a:lnTo>
                  <a:lnTo>
                    <a:pt x="5113225" y="7341973"/>
                  </a:lnTo>
                  <a:lnTo>
                    <a:pt x="5121921" y="7343720"/>
                  </a:lnTo>
                  <a:lnTo>
                    <a:pt x="5130572" y="7341973"/>
                  </a:lnTo>
                  <a:lnTo>
                    <a:pt x="5137636" y="7337210"/>
                  </a:lnTo>
                  <a:lnTo>
                    <a:pt x="5142399" y="7330146"/>
                  </a:lnTo>
                  <a:lnTo>
                    <a:pt x="5144146" y="7321495"/>
                  </a:lnTo>
                  <a:lnTo>
                    <a:pt x="5142399" y="7312844"/>
                  </a:lnTo>
                  <a:lnTo>
                    <a:pt x="5137631" y="7305779"/>
                  </a:lnTo>
                  <a:lnTo>
                    <a:pt x="5130553" y="7301016"/>
                  </a:lnTo>
                  <a:lnTo>
                    <a:pt x="5121876" y="7299270"/>
                  </a:lnTo>
                  <a:close/>
                </a:path>
                <a:path w="11962130" h="7343775">
                  <a:moveTo>
                    <a:pt x="5032932" y="7299270"/>
                  </a:moveTo>
                  <a:lnTo>
                    <a:pt x="5024281" y="7301016"/>
                  </a:lnTo>
                  <a:lnTo>
                    <a:pt x="5017217" y="7305779"/>
                  </a:lnTo>
                  <a:lnTo>
                    <a:pt x="5012454" y="7312844"/>
                  </a:lnTo>
                  <a:lnTo>
                    <a:pt x="5010707" y="7321495"/>
                  </a:lnTo>
                  <a:lnTo>
                    <a:pt x="5012454" y="7330146"/>
                  </a:lnTo>
                  <a:lnTo>
                    <a:pt x="5017217" y="7337210"/>
                  </a:lnTo>
                  <a:lnTo>
                    <a:pt x="5024281" y="7341973"/>
                  </a:lnTo>
                  <a:lnTo>
                    <a:pt x="5032976" y="7343720"/>
                  </a:lnTo>
                  <a:lnTo>
                    <a:pt x="5041627" y="7341973"/>
                  </a:lnTo>
                  <a:lnTo>
                    <a:pt x="5048692" y="7337210"/>
                  </a:lnTo>
                  <a:lnTo>
                    <a:pt x="5053455" y="7330146"/>
                  </a:lnTo>
                  <a:lnTo>
                    <a:pt x="5055201" y="7321495"/>
                  </a:lnTo>
                  <a:lnTo>
                    <a:pt x="5053454" y="7312844"/>
                  </a:lnTo>
                  <a:lnTo>
                    <a:pt x="5048686" y="7305779"/>
                  </a:lnTo>
                  <a:lnTo>
                    <a:pt x="5041609" y="7301016"/>
                  </a:lnTo>
                  <a:lnTo>
                    <a:pt x="5032932" y="7299270"/>
                  </a:lnTo>
                  <a:close/>
                </a:path>
                <a:path w="11962130" h="7343775">
                  <a:moveTo>
                    <a:pt x="4943988" y="7299270"/>
                  </a:moveTo>
                  <a:lnTo>
                    <a:pt x="4935337" y="7301016"/>
                  </a:lnTo>
                  <a:lnTo>
                    <a:pt x="4928272" y="7305779"/>
                  </a:lnTo>
                  <a:lnTo>
                    <a:pt x="4923509" y="7312844"/>
                  </a:lnTo>
                  <a:lnTo>
                    <a:pt x="4921763" y="7321495"/>
                  </a:lnTo>
                  <a:lnTo>
                    <a:pt x="4923509" y="7330146"/>
                  </a:lnTo>
                  <a:lnTo>
                    <a:pt x="4928272" y="7337210"/>
                  </a:lnTo>
                  <a:lnTo>
                    <a:pt x="4935337" y="7341973"/>
                  </a:lnTo>
                  <a:lnTo>
                    <a:pt x="4944032" y="7343720"/>
                  </a:lnTo>
                  <a:lnTo>
                    <a:pt x="4952683" y="7341973"/>
                  </a:lnTo>
                  <a:lnTo>
                    <a:pt x="4959747" y="7337210"/>
                  </a:lnTo>
                  <a:lnTo>
                    <a:pt x="4964510" y="7330146"/>
                  </a:lnTo>
                  <a:lnTo>
                    <a:pt x="4966257" y="7321495"/>
                  </a:lnTo>
                  <a:lnTo>
                    <a:pt x="4964510" y="7312844"/>
                  </a:lnTo>
                  <a:lnTo>
                    <a:pt x="4959742" y="7305779"/>
                  </a:lnTo>
                  <a:lnTo>
                    <a:pt x="4952664" y="7301016"/>
                  </a:lnTo>
                  <a:lnTo>
                    <a:pt x="4943988" y="7299270"/>
                  </a:lnTo>
                  <a:close/>
                </a:path>
                <a:path w="11962130" h="7343775">
                  <a:moveTo>
                    <a:pt x="4855043" y="7299270"/>
                  </a:moveTo>
                  <a:lnTo>
                    <a:pt x="4846392" y="7301016"/>
                  </a:lnTo>
                  <a:lnTo>
                    <a:pt x="4839328" y="7305779"/>
                  </a:lnTo>
                  <a:lnTo>
                    <a:pt x="4834565" y="7312844"/>
                  </a:lnTo>
                  <a:lnTo>
                    <a:pt x="4832818" y="7321495"/>
                  </a:lnTo>
                  <a:lnTo>
                    <a:pt x="4834565" y="7330146"/>
                  </a:lnTo>
                  <a:lnTo>
                    <a:pt x="4839328" y="7337210"/>
                  </a:lnTo>
                  <a:lnTo>
                    <a:pt x="4846392" y="7341973"/>
                  </a:lnTo>
                  <a:lnTo>
                    <a:pt x="4855088" y="7343720"/>
                  </a:lnTo>
                  <a:lnTo>
                    <a:pt x="4863739" y="7341973"/>
                  </a:lnTo>
                  <a:lnTo>
                    <a:pt x="4870803" y="7337210"/>
                  </a:lnTo>
                  <a:lnTo>
                    <a:pt x="4875566" y="7330146"/>
                  </a:lnTo>
                  <a:lnTo>
                    <a:pt x="4877313" y="7321495"/>
                  </a:lnTo>
                  <a:lnTo>
                    <a:pt x="4875565" y="7312844"/>
                  </a:lnTo>
                  <a:lnTo>
                    <a:pt x="4870797" y="7305779"/>
                  </a:lnTo>
                  <a:lnTo>
                    <a:pt x="4863720" y="7301016"/>
                  </a:lnTo>
                  <a:lnTo>
                    <a:pt x="4855043" y="7299270"/>
                  </a:lnTo>
                  <a:close/>
                </a:path>
                <a:path w="11962130" h="7343775">
                  <a:moveTo>
                    <a:pt x="4766099" y="7299270"/>
                  </a:moveTo>
                  <a:lnTo>
                    <a:pt x="4757448" y="7301016"/>
                  </a:lnTo>
                  <a:lnTo>
                    <a:pt x="4750383" y="7305779"/>
                  </a:lnTo>
                  <a:lnTo>
                    <a:pt x="4745620" y="7312844"/>
                  </a:lnTo>
                  <a:lnTo>
                    <a:pt x="4743874" y="7321495"/>
                  </a:lnTo>
                  <a:lnTo>
                    <a:pt x="4745620" y="7330146"/>
                  </a:lnTo>
                  <a:lnTo>
                    <a:pt x="4750383" y="7337210"/>
                  </a:lnTo>
                  <a:lnTo>
                    <a:pt x="4757448" y="7341973"/>
                  </a:lnTo>
                  <a:lnTo>
                    <a:pt x="4766143" y="7343720"/>
                  </a:lnTo>
                  <a:lnTo>
                    <a:pt x="4774794" y="7341973"/>
                  </a:lnTo>
                  <a:lnTo>
                    <a:pt x="4781859" y="7337210"/>
                  </a:lnTo>
                  <a:lnTo>
                    <a:pt x="4786622" y="7330146"/>
                  </a:lnTo>
                  <a:lnTo>
                    <a:pt x="4788368" y="7321495"/>
                  </a:lnTo>
                  <a:lnTo>
                    <a:pt x="4786621" y="7312844"/>
                  </a:lnTo>
                  <a:lnTo>
                    <a:pt x="4781853" y="7305779"/>
                  </a:lnTo>
                  <a:lnTo>
                    <a:pt x="4774775" y="7301016"/>
                  </a:lnTo>
                  <a:lnTo>
                    <a:pt x="4766099" y="7299270"/>
                  </a:lnTo>
                  <a:close/>
                </a:path>
                <a:path w="11962130" h="7343775">
                  <a:moveTo>
                    <a:pt x="4677153" y="7299270"/>
                  </a:moveTo>
                  <a:lnTo>
                    <a:pt x="4668503" y="7301016"/>
                  </a:lnTo>
                  <a:lnTo>
                    <a:pt x="4661438" y="7305779"/>
                  </a:lnTo>
                  <a:lnTo>
                    <a:pt x="4656675" y="7312844"/>
                  </a:lnTo>
                  <a:lnTo>
                    <a:pt x="4654928" y="7321495"/>
                  </a:lnTo>
                  <a:lnTo>
                    <a:pt x="4656675" y="7330146"/>
                  </a:lnTo>
                  <a:lnTo>
                    <a:pt x="4661438" y="7337210"/>
                  </a:lnTo>
                  <a:lnTo>
                    <a:pt x="4668503" y="7341973"/>
                  </a:lnTo>
                  <a:lnTo>
                    <a:pt x="4677199" y="7343720"/>
                  </a:lnTo>
                  <a:lnTo>
                    <a:pt x="4685849" y="7341973"/>
                  </a:lnTo>
                  <a:lnTo>
                    <a:pt x="4692914" y="7337210"/>
                  </a:lnTo>
                  <a:lnTo>
                    <a:pt x="4697677" y="7330146"/>
                  </a:lnTo>
                  <a:lnTo>
                    <a:pt x="4699424" y="7321495"/>
                  </a:lnTo>
                  <a:lnTo>
                    <a:pt x="4697676" y="7312844"/>
                  </a:lnTo>
                  <a:lnTo>
                    <a:pt x="4692908" y="7305779"/>
                  </a:lnTo>
                  <a:lnTo>
                    <a:pt x="4685830" y="7301016"/>
                  </a:lnTo>
                  <a:lnTo>
                    <a:pt x="4677153" y="7299270"/>
                  </a:lnTo>
                  <a:close/>
                </a:path>
                <a:path w="11962130" h="7343775">
                  <a:moveTo>
                    <a:pt x="4588209" y="7299270"/>
                  </a:moveTo>
                  <a:lnTo>
                    <a:pt x="4579558" y="7301016"/>
                  </a:lnTo>
                  <a:lnTo>
                    <a:pt x="4572493" y="7305779"/>
                  </a:lnTo>
                  <a:lnTo>
                    <a:pt x="4567730" y="7312844"/>
                  </a:lnTo>
                  <a:lnTo>
                    <a:pt x="4565984" y="7321495"/>
                  </a:lnTo>
                  <a:lnTo>
                    <a:pt x="4567730" y="7330146"/>
                  </a:lnTo>
                  <a:lnTo>
                    <a:pt x="4572493" y="7337210"/>
                  </a:lnTo>
                  <a:lnTo>
                    <a:pt x="4579558" y="7341973"/>
                  </a:lnTo>
                  <a:lnTo>
                    <a:pt x="4588253" y="7343720"/>
                  </a:lnTo>
                  <a:lnTo>
                    <a:pt x="4596904" y="7341973"/>
                  </a:lnTo>
                  <a:lnTo>
                    <a:pt x="4603968" y="7337210"/>
                  </a:lnTo>
                  <a:lnTo>
                    <a:pt x="4608731" y="7330146"/>
                  </a:lnTo>
                  <a:lnTo>
                    <a:pt x="4610478" y="7321495"/>
                  </a:lnTo>
                  <a:lnTo>
                    <a:pt x="4608731" y="7312844"/>
                  </a:lnTo>
                  <a:lnTo>
                    <a:pt x="4603963" y="7305779"/>
                  </a:lnTo>
                  <a:lnTo>
                    <a:pt x="4596885" y="7301016"/>
                  </a:lnTo>
                  <a:lnTo>
                    <a:pt x="4588209" y="7299270"/>
                  </a:lnTo>
                  <a:close/>
                </a:path>
                <a:path w="11962130" h="7343775">
                  <a:moveTo>
                    <a:pt x="4499264" y="7299270"/>
                  </a:moveTo>
                  <a:lnTo>
                    <a:pt x="4490613" y="7301016"/>
                  </a:lnTo>
                  <a:lnTo>
                    <a:pt x="4483549" y="7305779"/>
                  </a:lnTo>
                  <a:lnTo>
                    <a:pt x="4478786" y="7312844"/>
                  </a:lnTo>
                  <a:lnTo>
                    <a:pt x="4477039" y="7321495"/>
                  </a:lnTo>
                  <a:lnTo>
                    <a:pt x="4478786" y="7330146"/>
                  </a:lnTo>
                  <a:lnTo>
                    <a:pt x="4483549" y="7337210"/>
                  </a:lnTo>
                  <a:lnTo>
                    <a:pt x="4490613" y="7341973"/>
                  </a:lnTo>
                  <a:lnTo>
                    <a:pt x="4499309" y="7343720"/>
                  </a:lnTo>
                  <a:lnTo>
                    <a:pt x="4507959" y="7341973"/>
                  </a:lnTo>
                  <a:lnTo>
                    <a:pt x="4515024" y="7337210"/>
                  </a:lnTo>
                  <a:lnTo>
                    <a:pt x="4519787" y="7330146"/>
                  </a:lnTo>
                  <a:lnTo>
                    <a:pt x="4521534" y="7321495"/>
                  </a:lnTo>
                  <a:lnTo>
                    <a:pt x="4519786" y="7312844"/>
                  </a:lnTo>
                  <a:lnTo>
                    <a:pt x="4515018" y="7305779"/>
                  </a:lnTo>
                  <a:lnTo>
                    <a:pt x="4507941" y="7301016"/>
                  </a:lnTo>
                  <a:lnTo>
                    <a:pt x="4499264" y="7299270"/>
                  </a:lnTo>
                  <a:close/>
                </a:path>
                <a:path w="11962130" h="7343775">
                  <a:moveTo>
                    <a:pt x="4410320" y="7299270"/>
                  </a:moveTo>
                  <a:lnTo>
                    <a:pt x="4401669" y="7301016"/>
                  </a:lnTo>
                  <a:lnTo>
                    <a:pt x="4394604" y="7305779"/>
                  </a:lnTo>
                  <a:lnTo>
                    <a:pt x="4389841" y="7312844"/>
                  </a:lnTo>
                  <a:lnTo>
                    <a:pt x="4388095" y="7321495"/>
                  </a:lnTo>
                  <a:lnTo>
                    <a:pt x="4389841" y="7330146"/>
                  </a:lnTo>
                  <a:lnTo>
                    <a:pt x="4394604" y="7337210"/>
                  </a:lnTo>
                  <a:lnTo>
                    <a:pt x="4401669" y="7341973"/>
                  </a:lnTo>
                  <a:lnTo>
                    <a:pt x="4410364" y="7343720"/>
                  </a:lnTo>
                  <a:lnTo>
                    <a:pt x="4419015" y="7341973"/>
                  </a:lnTo>
                  <a:lnTo>
                    <a:pt x="4426080" y="7337210"/>
                  </a:lnTo>
                  <a:lnTo>
                    <a:pt x="4430843" y="7330146"/>
                  </a:lnTo>
                  <a:lnTo>
                    <a:pt x="4432589" y="7321495"/>
                  </a:lnTo>
                  <a:lnTo>
                    <a:pt x="4430842" y="7312844"/>
                  </a:lnTo>
                  <a:lnTo>
                    <a:pt x="4426074" y="7305779"/>
                  </a:lnTo>
                  <a:lnTo>
                    <a:pt x="4418996" y="7301016"/>
                  </a:lnTo>
                  <a:lnTo>
                    <a:pt x="4410320" y="7299270"/>
                  </a:lnTo>
                  <a:close/>
                </a:path>
                <a:path w="11962130" h="7343775">
                  <a:moveTo>
                    <a:pt x="4321375" y="7299270"/>
                  </a:moveTo>
                  <a:lnTo>
                    <a:pt x="4312724" y="7301016"/>
                  </a:lnTo>
                  <a:lnTo>
                    <a:pt x="4305660" y="7305779"/>
                  </a:lnTo>
                  <a:lnTo>
                    <a:pt x="4300897" y="7312844"/>
                  </a:lnTo>
                  <a:lnTo>
                    <a:pt x="4299150" y="7321495"/>
                  </a:lnTo>
                  <a:lnTo>
                    <a:pt x="4300897" y="7330146"/>
                  </a:lnTo>
                  <a:lnTo>
                    <a:pt x="4305660" y="7337210"/>
                  </a:lnTo>
                  <a:lnTo>
                    <a:pt x="4312724" y="7341973"/>
                  </a:lnTo>
                  <a:lnTo>
                    <a:pt x="4321420" y="7343720"/>
                  </a:lnTo>
                  <a:lnTo>
                    <a:pt x="4330071" y="7341973"/>
                  </a:lnTo>
                  <a:lnTo>
                    <a:pt x="4337135" y="7337210"/>
                  </a:lnTo>
                  <a:lnTo>
                    <a:pt x="4341898" y="7330146"/>
                  </a:lnTo>
                  <a:lnTo>
                    <a:pt x="4343645" y="7321495"/>
                  </a:lnTo>
                  <a:lnTo>
                    <a:pt x="4341897" y="7312844"/>
                  </a:lnTo>
                  <a:lnTo>
                    <a:pt x="4337130" y="7305779"/>
                  </a:lnTo>
                  <a:lnTo>
                    <a:pt x="4330052" y="7301016"/>
                  </a:lnTo>
                  <a:lnTo>
                    <a:pt x="4321375" y="7299270"/>
                  </a:lnTo>
                  <a:close/>
                </a:path>
                <a:path w="11962130" h="7343775">
                  <a:moveTo>
                    <a:pt x="4232431" y="7299270"/>
                  </a:moveTo>
                  <a:lnTo>
                    <a:pt x="4223780" y="7301016"/>
                  </a:lnTo>
                  <a:lnTo>
                    <a:pt x="4216715" y="7305779"/>
                  </a:lnTo>
                  <a:lnTo>
                    <a:pt x="4211952" y="7312844"/>
                  </a:lnTo>
                  <a:lnTo>
                    <a:pt x="4210206" y="7321495"/>
                  </a:lnTo>
                  <a:lnTo>
                    <a:pt x="4211952" y="7330146"/>
                  </a:lnTo>
                  <a:lnTo>
                    <a:pt x="4216715" y="7337210"/>
                  </a:lnTo>
                  <a:lnTo>
                    <a:pt x="4223780" y="7341973"/>
                  </a:lnTo>
                  <a:lnTo>
                    <a:pt x="4232475" y="7343720"/>
                  </a:lnTo>
                  <a:lnTo>
                    <a:pt x="4241126" y="7341973"/>
                  </a:lnTo>
                  <a:lnTo>
                    <a:pt x="4248191" y="7337210"/>
                  </a:lnTo>
                  <a:lnTo>
                    <a:pt x="4252954" y="7330146"/>
                  </a:lnTo>
                  <a:lnTo>
                    <a:pt x="4254700" y="7321495"/>
                  </a:lnTo>
                  <a:lnTo>
                    <a:pt x="4252953" y="7312844"/>
                  </a:lnTo>
                  <a:lnTo>
                    <a:pt x="4248185" y="7305779"/>
                  </a:lnTo>
                  <a:lnTo>
                    <a:pt x="4241107" y="7301016"/>
                  </a:lnTo>
                  <a:lnTo>
                    <a:pt x="4232431" y="7299270"/>
                  </a:lnTo>
                  <a:close/>
                </a:path>
                <a:path w="11962130" h="7343775">
                  <a:moveTo>
                    <a:pt x="4143485" y="7299270"/>
                  </a:moveTo>
                  <a:lnTo>
                    <a:pt x="4134834" y="7301016"/>
                  </a:lnTo>
                  <a:lnTo>
                    <a:pt x="4127770" y="7305779"/>
                  </a:lnTo>
                  <a:lnTo>
                    <a:pt x="4123007" y="7312844"/>
                  </a:lnTo>
                  <a:lnTo>
                    <a:pt x="4121260" y="7321495"/>
                  </a:lnTo>
                  <a:lnTo>
                    <a:pt x="4123007" y="7330146"/>
                  </a:lnTo>
                  <a:lnTo>
                    <a:pt x="4127770" y="7337210"/>
                  </a:lnTo>
                  <a:lnTo>
                    <a:pt x="4134834" y="7341973"/>
                  </a:lnTo>
                  <a:lnTo>
                    <a:pt x="4143529" y="7343720"/>
                  </a:lnTo>
                  <a:lnTo>
                    <a:pt x="4152180" y="7341973"/>
                  </a:lnTo>
                  <a:lnTo>
                    <a:pt x="4159245" y="7337210"/>
                  </a:lnTo>
                  <a:lnTo>
                    <a:pt x="4164008" y="7330146"/>
                  </a:lnTo>
                  <a:lnTo>
                    <a:pt x="4165754" y="7321495"/>
                  </a:lnTo>
                  <a:lnTo>
                    <a:pt x="4164007" y="7312844"/>
                  </a:lnTo>
                  <a:lnTo>
                    <a:pt x="4159239" y="7305779"/>
                  </a:lnTo>
                  <a:lnTo>
                    <a:pt x="4152162" y="7301016"/>
                  </a:lnTo>
                  <a:lnTo>
                    <a:pt x="4143485" y="7299270"/>
                  </a:lnTo>
                  <a:close/>
                </a:path>
                <a:path w="11962130" h="7343775">
                  <a:moveTo>
                    <a:pt x="4054541" y="7299270"/>
                  </a:moveTo>
                  <a:lnTo>
                    <a:pt x="4045890" y="7301016"/>
                  </a:lnTo>
                  <a:lnTo>
                    <a:pt x="4038825" y="7305779"/>
                  </a:lnTo>
                  <a:lnTo>
                    <a:pt x="4034062" y="7312844"/>
                  </a:lnTo>
                  <a:lnTo>
                    <a:pt x="4032316" y="7321495"/>
                  </a:lnTo>
                  <a:lnTo>
                    <a:pt x="4034062" y="7330146"/>
                  </a:lnTo>
                  <a:lnTo>
                    <a:pt x="4038825" y="7337210"/>
                  </a:lnTo>
                  <a:lnTo>
                    <a:pt x="4045890" y="7341973"/>
                  </a:lnTo>
                  <a:lnTo>
                    <a:pt x="4054585" y="7343720"/>
                  </a:lnTo>
                  <a:lnTo>
                    <a:pt x="4063236" y="7341973"/>
                  </a:lnTo>
                  <a:lnTo>
                    <a:pt x="4070300" y="7337210"/>
                  </a:lnTo>
                  <a:lnTo>
                    <a:pt x="4075063" y="7330146"/>
                  </a:lnTo>
                  <a:lnTo>
                    <a:pt x="4076810" y="7321495"/>
                  </a:lnTo>
                  <a:lnTo>
                    <a:pt x="4075063" y="7312844"/>
                  </a:lnTo>
                  <a:lnTo>
                    <a:pt x="4070295" y="7305779"/>
                  </a:lnTo>
                  <a:lnTo>
                    <a:pt x="4063217" y="7301016"/>
                  </a:lnTo>
                  <a:lnTo>
                    <a:pt x="4054541" y="7299270"/>
                  </a:lnTo>
                  <a:close/>
                </a:path>
                <a:path w="11962130" h="7343775">
                  <a:moveTo>
                    <a:pt x="3965596" y="7299270"/>
                  </a:moveTo>
                  <a:lnTo>
                    <a:pt x="3956945" y="7301016"/>
                  </a:lnTo>
                  <a:lnTo>
                    <a:pt x="3949881" y="7305779"/>
                  </a:lnTo>
                  <a:lnTo>
                    <a:pt x="3945118" y="7312844"/>
                  </a:lnTo>
                  <a:lnTo>
                    <a:pt x="3943371" y="7321495"/>
                  </a:lnTo>
                  <a:lnTo>
                    <a:pt x="3945118" y="7330146"/>
                  </a:lnTo>
                  <a:lnTo>
                    <a:pt x="3949881" y="7337210"/>
                  </a:lnTo>
                  <a:lnTo>
                    <a:pt x="3956945" y="7341973"/>
                  </a:lnTo>
                  <a:lnTo>
                    <a:pt x="3965641" y="7343720"/>
                  </a:lnTo>
                  <a:lnTo>
                    <a:pt x="3974292" y="7341973"/>
                  </a:lnTo>
                  <a:lnTo>
                    <a:pt x="3981356" y="7337210"/>
                  </a:lnTo>
                  <a:lnTo>
                    <a:pt x="3986119" y="7330146"/>
                  </a:lnTo>
                  <a:lnTo>
                    <a:pt x="3987866" y="7321495"/>
                  </a:lnTo>
                  <a:lnTo>
                    <a:pt x="3986118" y="7312844"/>
                  </a:lnTo>
                  <a:lnTo>
                    <a:pt x="3981350" y="7305779"/>
                  </a:lnTo>
                  <a:lnTo>
                    <a:pt x="3974273" y="7301016"/>
                  </a:lnTo>
                  <a:lnTo>
                    <a:pt x="3965596" y="7299270"/>
                  </a:lnTo>
                  <a:close/>
                </a:path>
                <a:path w="11962130" h="7343775">
                  <a:moveTo>
                    <a:pt x="3876652" y="7299270"/>
                  </a:moveTo>
                  <a:lnTo>
                    <a:pt x="3868001" y="7301016"/>
                  </a:lnTo>
                  <a:lnTo>
                    <a:pt x="3860936" y="7305779"/>
                  </a:lnTo>
                  <a:lnTo>
                    <a:pt x="3856173" y="7312844"/>
                  </a:lnTo>
                  <a:lnTo>
                    <a:pt x="3854427" y="7321495"/>
                  </a:lnTo>
                  <a:lnTo>
                    <a:pt x="3856173" y="7330146"/>
                  </a:lnTo>
                  <a:lnTo>
                    <a:pt x="3860936" y="7337210"/>
                  </a:lnTo>
                  <a:lnTo>
                    <a:pt x="3868001" y="7341973"/>
                  </a:lnTo>
                  <a:lnTo>
                    <a:pt x="3876696" y="7343720"/>
                  </a:lnTo>
                  <a:lnTo>
                    <a:pt x="3885347" y="7341973"/>
                  </a:lnTo>
                  <a:lnTo>
                    <a:pt x="3892412" y="7337210"/>
                  </a:lnTo>
                  <a:lnTo>
                    <a:pt x="3897175" y="7330146"/>
                  </a:lnTo>
                  <a:lnTo>
                    <a:pt x="3898921" y="7321495"/>
                  </a:lnTo>
                  <a:lnTo>
                    <a:pt x="3897174" y="7312844"/>
                  </a:lnTo>
                  <a:lnTo>
                    <a:pt x="3892406" y="7305779"/>
                  </a:lnTo>
                  <a:lnTo>
                    <a:pt x="3885328" y="7301016"/>
                  </a:lnTo>
                  <a:lnTo>
                    <a:pt x="3876652" y="7299270"/>
                  </a:lnTo>
                  <a:close/>
                </a:path>
                <a:path w="11962130" h="7343775">
                  <a:moveTo>
                    <a:pt x="3787706" y="7299270"/>
                  </a:moveTo>
                  <a:lnTo>
                    <a:pt x="3779055" y="7301016"/>
                  </a:lnTo>
                  <a:lnTo>
                    <a:pt x="3771990" y="7305779"/>
                  </a:lnTo>
                  <a:lnTo>
                    <a:pt x="3767227" y="7312844"/>
                  </a:lnTo>
                  <a:lnTo>
                    <a:pt x="3765481" y="7321495"/>
                  </a:lnTo>
                  <a:lnTo>
                    <a:pt x="3767227" y="7330146"/>
                  </a:lnTo>
                  <a:lnTo>
                    <a:pt x="3771990" y="7337210"/>
                  </a:lnTo>
                  <a:lnTo>
                    <a:pt x="3779055" y="7341973"/>
                  </a:lnTo>
                  <a:lnTo>
                    <a:pt x="3787750" y="7343720"/>
                  </a:lnTo>
                  <a:lnTo>
                    <a:pt x="3796401" y="7341973"/>
                  </a:lnTo>
                  <a:lnTo>
                    <a:pt x="3803466" y="7337210"/>
                  </a:lnTo>
                  <a:lnTo>
                    <a:pt x="3808229" y="7330146"/>
                  </a:lnTo>
                  <a:lnTo>
                    <a:pt x="3809975" y="7321495"/>
                  </a:lnTo>
                  <a:lnTo>
                    <a:pt x="3808228" y="7312844"/>
                  </a:lnTo>
                  <a:lnTo>
                    <a:pt x="3803460" y="7305779"/>
                  </a:lnTo>
                  <a:lnTo>
                    <a:pt x="3796383" y="7301016"/>
                  </a:lnTo>
                  <a:lnTo>
                    <a:pt x="3787706" y="7299270"/>
                  </a:lnTo>
                  <a:close/>
                </a:path>
                <a:path w="11962130" h="7343775">
                  <a:moveTo>
                    <a:pt x="3698761" y="7299270"/>
                  </a:moveTo>
                  <a:lnTo>
                    <a:pt x="3690110" y="7301016"/>
                  </a:lnTo>
                  <a:lnTo>
                    <a:pt x="3683046" y="7305779"/>
                  </a:lnTo>
                  <a:lnTo>
                    <a:pt x="3678283" y="7312844"/>
                  </a:lnTo>
                  <a:lnTo>
                    <a:pt x="3676536" y="7321495"/>
                  </a:lnTo>
                  <a:lnTo>
                    <a:pt x="3678283" y="7330146"/>
                  </a:lnTo>
                  <a:lnTo>
                    <a:pt x="3683046" y="7337210"/>
                  </a:lnTo>
                  <a:lnTo>
                    <a:pt x="3690110" y="7341973"/>
                  </a:lnTo>
                  <a:lnTo>
                    <a:pt x="3698806" y="7343720"/>
                  </a:lnTo>
                  <a:lnTo>
                    <a:pt x="3707457" y="7341973"/>
                  </a:lnTo>
                  <a:lnTo>
                    <a:pt x="3714521" y="7337210"/>
                  </a:lnTo>
                  <a:lnTo>
                    <a:pt x="3719284" y="7330146"/>
                  </a:lnTo>
                  <a:lnTo>
                    <a:pt x="3721031" y="7321495"/>
                  </a:lnTo>
                  <a:lnTo>
                    <a:pt x="3719284" y="7312844"/>
                  </a:lnTo>
                  <a:lnTo>
                    <a:pt x="3714516" y="7305779"/>
                  </a:lnTo>
                  <a:lnTo>
                    <a:pt x="3707438" y="7301016"/>
                  </a:lnTo>
                  <a:lnTo>
                    <a:pt x="3698761" y="7299270"/>
                  </a:lnTo>
                  <a:close/>
                </a:path>
                <a:path w="11962130" h="7343775">
                  <a:moveTo>
                    <a:pt x="3609817" y="7299270"/>
                  </a:moveTo>
                  <a:lnTo>
                    <a:pt x="3601166" y="7301016"/>
                  </a:lnTo>
                  <a:lnTo>
                    <a:pt x="3594102" y="7305779"/>
                  </a:lnTo>
                  <a:lnTo>
                    <a:pt x="3589339" y="7312844"/>
                  </a:lnTo>
                  <a:lnTo>
                    <a:pt x="3587592" y="7321495"/>
                  </a:lnTo>
                  <a:lnTo>
                    <a:pt x="3589339" y="7330146"/>
                  </a:lnTo>
                  <a:lnTo>
                    <a:pt x="3594102" y="7337210"/>
                  </a:lnTo>
                  <a:lnTo>
                    <a:pt x="3601166" y="7341973"/>
                  </a:lnTo>
                  <a:lnTo>
                    <a:pt x="3609861" y="7343720"/>
                  </a:lnTo>
                  <a:lnTo>
                    <a:pt x="3618512" y="7341973"/>
                  </a:lnTo>
                  <a:lnTo>
                    <a:pt x="3625577" y="7337210"/>
                  </a:lnTo>
                  <a:lnTo>
                    <a:pt x="3630340" y="7330146"/>
                  </a:lnTo>
                  <a:lnTo>
                    <a:pt x="3632086" y="7321495"/>
                  </a:lnTo>
                  <a:lnTo>
                    <a:pt x="3630339" y="7312844"/>
                  </a:lnTo>
                  <a:lnTo>
                    <a:pt x="3625571" y="7305779"/>
                  </a:lnTo>
                  <a:lnTo>
                    <a:pt x="3618494" y="7301016"/>
                  </a:lnTo>
                  <a:lnTo>
                    <a:pt x="3609817" y="7299270"/>
                  </a:lnTo>
                  <a:close/>
                </a:path>
                <a:path w="11962130" h="7343775">
                  <a:moveTo>
                    <a:pt x="3520873" y="7299270"/>
                  </a:moveTo>
                  <a:lnTo>
                    <a:pt x="3512222" y="7301016"/>
                  </a:lnTo>
                  <a:lnTo>
                    <a:pt x="3505157" y="7305779"/>
                  </a:lnTo>
                  <a:lnTo>
                    <a:pt x="3500394" y="7312844"/>
                  </a:lnTo>
                  <a:lnTo>
                    <a:pt x="3498648" y="7321495"/>
                  </a:lnTo>
                  <a:lnTo>
                    <a:pt x="3500394" y="7330146"/>
                  </a:lnTo>
                  <a:lnTo>
                    <a:pt x="3505157" y="7337210"/>
                  </a:lnTo>
                  <a:lnTo>
                    <a:pt x="3512222" y="7341973"/>
                  </a:lnTo>
                  <a:lnTo>
                    <a:pt x="3520917" y="7343720"/>
                  </a:lnTo>
                  <a:lnTo>
                    <a:pt x="3529568" y="7341973"/>
                  </a:lnTo>
                  <a:lnTo>
                    <a:pt x="3536632" y="7337210"/>
                  </a:lnTo>
                  <a:lnTo>
                    <a:pt x="3541395" y="7330146"/>
                  </a:lnTo>
                  <a:lnTo>
                    <a:pt x="3543142" y="7321495"/>
                  </a:lnTo>
                  <a:lnTo>
                    <a:pt x="3541395" y="7312844"/>
                  </a:lnTo>
                  <a:lnTo>
                    <a:pt x="3536627" y="7305779"/>
                  </a:lnTo>
                  <a:lnTo>
                    <a:pt x="3529549" y="7301016"/>
                  </a:lnTo>
                  <a:lnTo>
                    <a:pt x="3520873" y="7299270"/>
                  </a:lnTo>
                  <a:close/>
                </a:path>
                <a:path w="11962130" h="7343775">
                  <a:moveTo>
                    <a:pt x="3431927" y="7299270"/>
                  </a:moveTo>
                  <a:lnTo>
                    <a:pt x="3423276" y="7301016"/>
                  </a:lnTo>
                  <a:lnTo>
                    <a:pt x="3416211" y="7305779"/>
                  </a:lnTo>
                  <a:lnTo>
                    <a:pt x="3411448" y="7312844"/>
                  </a:lnTo>
                  <a:lnTo>
                    <a:pt x="3409702" y="7321495"/>
                  </a:lnTo>
                  <a:lnTo>
                    <a:pt x="3411448" y="7330146"/>
                  </a:lnTo>
                  <a:lnTo>
                    <a:pt x="3416211" y="7337210"/>
                  </a:lnTo>
                  <a:lnTo>
                    <a:pt x="3423276" y="7341973"/>
                  </a:lnTo>
                  <a:lnTo>
                    <a:pt x="3431971" y="7343720"/>
                  </a:lnTo>
                  <a:lnTo>
                    <a:pt x="3440622" y="7341973"/>
                  </a:lnTo>
                  <a:lnTo>
                    <a:pt x="3447687" y="7337210"/>
                  </a:lnTo>
                  <a:lnTo>
                    <a:pt x="3452450" y="7330146"/>
                  </a:lnTo>
                  <a:lnTo>
                    <a:pt x="3454196" y="7321495"/>
                  </a:lnTo>
                  <a:lnTo>
                    <a:pt x="3452449" y="7312844"/>
                  </a:lnTo>
                  <a:lnTo>
                    <a:pt x="3447681" y="7305779"/>
                  </a:lnTo>
                  <a:lnTo>
                    <a:pt x="3440604" y="7301016"/>
                  </a:lnTo>
                  <a:lnTo>
                    <a:pt x="3431927" y="7299270"/>
                  </a:lnTo>
                  <a:close/>
                </a:path>
                <a:path w="11962130" h="7343775">
                  <a:moveTo>
                    <a:pt x="3342982" y="7299270"/>
                  </a:moveTo>
                  <a:lnTo>
                    <a:pt x="3334331" y="7301016"/>
                  </a:lnTo>
                  <a:lnTo>
                    <a:pt x="3327267" y="7305779"/>
                  </a:lnTo>
                  <a:lnTo>
                    <a:pt x="3322504" y="7312844"/>
                  </a:lnTo>
                  <a:lnTo>
                    <a:pt x="3320757" y="7321495"/>
                  </a:lnTo>
                  <a:lnTo>
                    <a:pt x="3322504" y="7330146"/>
                  </a:lnTo>
                  <a:lnTo>
                    <a:pt x="3327267" y="7337210"/>
                  </a:lnTo>
                  <a:lnTo>
                    <a:pt x="3334331" y="7341973"/>
                  </a:lnTo>
                  <a:lnTo>
                    <a:pt x="3343027" y="7343720"/>
                  </a:lnTo>
                  <a:lnTo>
                    <a:pt x="3351678" y="7341973"/>
                  </a:lnTo>
                  <a:lnTo>
                    <a:pt x="3358742" y="7337210"/>
                  </a:lnTo>
                  <a:lnTo>
                    <a:pt x="3363505" y="7330146"/>
                  </a:lnTo>
                  <a:lnTo>
                    <a:pt x="3365252" y="7321495"/>
                  </a:lnTo>
                  <a:lnTo>
                    <a:pt x="3363505" y="7312844"/>
                  </a:lnTo>
                  <a:lnTo>
                    <a:pt x="3358737" y="7305779"/>
                  </a:lnTo>
                  <a:lnTo>
                    <a:pt x="3351659" y="7301016"/>
                  </a:lnTo>
                  <a:lnTo>
                    <a:pt x="3342982" y="7299270"/>
                  </a:lnTo>
                  <a:close/>
                </a:path>
                <a:path w="11962130" h="7343775">
                  <a:moveTo>
                    <a:pt x="3254038" y="7299270"/>
                  </a:moveTo>
                  <a:lnTo>
                    <a:pt x="3245387" y="7301016"/>
                  </a:lnTo>
                  <a:lnTo>
                    <a:pt x="3238322" y="7305779"/>
                  </a:lnTo>
                  <a:lnTo>
                    <a:pt x="3233559" y="7312844"/>
                  </a:lnTo>
                  <a:lnTo>
                    <a:pt x="3231813" y="7321495"/>
                  </a:lnTo>
                  <a:lnTo>
                    <a:pt x="3233559" y="7330146"/>
                  </a:lnTo>
                  <a:lnTo>
                    <a:pt x="3238322" y="7337210"/>
                  </a:lnTo>
                  <a:lnTo>
                    <a:pt x="3245387" y="7341973"/>
                  </a:lnTo>
                  <a:lnTo>
                    <a:pt x="3254082" y="7343720"/>
                  </a:lnTo>
                  <a:lnTo>
                    <a:pt x="3262733" y="7341973"/>
                  </a:lnTo>
                  <a:lnTo>
                    <a:pt x="3269798" y="7337210"/>
                  </a:lnTo>
                  <a:lnTo>
                    <a:pt x="3274561" y="7330146"/>
                  </a:lnTo>
                  <a:lnTo>
                    <a:pt x="3276307" y="7321495"/>
                  </a:lnTo>
                  <a:lnTo>
                    <a:pt x="3274560" y="7312844"/>
                  </a:lnTo>
                  <a:lnTo>
                    <a:pt x="3269792" y="7305779"/>
                  </a:lnTo>
                  <a:lnTo>
                    <a:pt x="3262715" y="7301016"/>
                  </a:lnTo>
                  <a:lnTo>
                    <a:pt x="3254038" y="7299270"/>
                  </a:lnTo>
                  <a:close/>
                </a:path>
                <a:path w="11962130" h="7343775">
                  <a:moveTo>
                    <a:pt x="3165094" y="7299270"/>
                  </a:moveTo>
                  <a:lnTo>
                    <a:pt x="3156443" y="7301016"/>
                  </a:lnTo>
                  <a:lnTo>
                    <a:pt x="3149378" y="7305779"/>
                  </a:lnTo>
                  <a:lnTo>
                    <a:pt x="3144615" y="7312844"/>
                  </a:lnTo>
                  <a:lnTo>
                    <a:pt x="3142869" y="7321495"/>
                  </a:lnTo>
                  <a:lnTo>
                    <a:pt x="3144615" y="7330146"/>
                  </a:lnTo>
                  <a:lnTo>
                    <a:pt x="3149378" y="7337210"/>
                  </a:lnTo>
                  <a:lnTo>
                    <a:pt x="3156443" y="7341973"/>
                  </a:lnTo>
                  <a:lnTo>
                    <a:pt x="3165138" y="7343720"/>
                  </a:lnTo>
                  <a:lnTo>
                    <a:pt x="3173789" y="7341973"/>
                  </a:lnTo>
                  <a:lnTo>
                    <a:pt x="3180853" y="7337210"/>
                  </a:lnTo>
                  <a:lnTo>
                    <a:pt x="3185616" y="7330146"/>
                  </a:lnTo>
                  <a:lnTo>
                    <a:pt x="3187363" y="7321495"/>
                  </a:lnTo>
                  <a:lnTo>
                    <a:pt x="3185616" y="7312844"/>
                  </a:lnTo>
                  <a:lnTo>
                    <a:pt x="3180848" y="7305779"/>
                  </a:lnTo>
                  <a:lnTo>
                    <a:pt x="3173770" y="7301016"/>
                  </a:lnTo>
                  <a:lnTo>
                    <a:pt x="3165094" y="7299270"/>
                  </a:lnTo>
                  <a:close/>
                </a:path>
                <a:path w="11962130" h="7343775">
                  <a:moveTo>
                    <a:pt x="3076148" y="7299270"/>
                  </a:moveTo>
                  <a:lnTo>
                    <a:pt x="3067497" y="7301016"/>
                  </a:lnTo>
                  <a:lnTo>
                    <a:pt x="3060433" y="7305779"/>
                  </a:lnTo>
                  <a:lnTo>
                    <a:pt x="3055670" y="7312844"/>
                  </a:lnTo>
                  <a:lnTo>
                    <a:pt x="3053923" y="7321495"/>
                  </a:lnTo>
                  <a:lnTo>
                    <a:pt x="3055670" y="7330146"/>
                  </a:lnTo>
                  <a:lnTo>
                    <a:pt x="3060433" y="7337210"/>
                  </a:lnTo>
                  <a:lnTo>
                    <a:pt x="3067497" y="7341973"/>
                  </a:lnTo>
                  <a:lnTo>
                    <a:pt x="3076194" y="7343720"/>
                  </a:lnTo>
                  <a:lnTo>
                    <a:pt x="3084844" y="7341973"/>
                  </a:lnTo>
                  <a:lnTo>
                    <a:pt x="3091908" y="7337210"/>
                  </a:lnTo>
                  <a:lnTo>
                    <a:pt x="3096671" y="7330146"/>
                  </a:lnTo>
                  <a:lnTo>
                    <a:pt x="3098417" y="7321495"/>
                  </a:lnTo>
                  <a:lnTo>
                    <a:pt x="3096670" y="7312844"/>
                  </a:lnTo>
                  <a:lnTo>
                    <a:pt x="3091902" y="7305779"/>
                  </a:lnTo>
                  <a:lnTo>
                    <a:pt x="3084824" y="7301016"/>
                  </a:lnTo>
                  <a:lnTo>
                    <a:pt x="3076148" y="7299270"/>
                  </a:lnTo>
                  <a:close/>
                </a:path>
                <a:path w="11962130" h="7343775">
                  <a:moveTo>
                    <a:pt x="2987203" y="7299270"/>
                  </a:moveTo>
                  <a:lnTo>
                    <a:pt x="2978552" y="7301016"/>
                  </a:lnTo>
                  <a:lnTo>
                    <a:pt x="2971488" y="7305779"/>
                  </a:lnTo>
                  <a:lnTo>
                    <a:pt x="2966725" y="7312844"/>
                  </a:lnTo>
                  <a:lnTo>
                    <a:pt x="2964978" y="7321495"/>
                  </a:lnTo>
                  <a:lnTo>
                    <a:pt x="2966725" y="7330146"/>
                  </a:lnTo>
                  <a:lnTo>
                    <a:pt x="2971488" y="7337210"/>
                  </a:lnTo>
                  <a:lnTo>
                    <a:pt x="2978552" y="7341973"/>
                  </a:lnTo>
                  <a:lnTo>
                    <a:pt x="2987248" y="7343720"/>
                  </a:lnTo>
                  <a:lnTo>
                    <a:pt x="2995899" y="7341973"/>
                  </a:lnTo>
                  <a:lnTo>
                    <a:pt x="3002963" y="7337210"/>
                  </a:lnTo>
                  <a:lnTo>
                    <a:pt x="3007726" y="7330146"/>
                  </a:lnTo>
                  <a:lnTo>
                    <a:pt x="3009473" y="7321495"/>
                  </a:lnTo>
                  <a:lnTo>
                    <a:pt x="3007726" y="7312844"/>
                  </a:lnTo>
                  <a:lnTo>
                    <a:pt x="3002958" y="7305779"/>
                  </a:lnTo>
                  <a:lnTo>
                    <a:pt x="2995880" y="7301016"/>
                  </a:lnTo>
                  <a:lnTo>
                    <a:pt x="2987203" y="7299270"/>
                  </a:lnTo>
                  <a:close/>
                </a:path>
                <a:path w="11962130" h="7343775">
                  <a:moveTo>
                    <a:pt x="2898259" y="7299270"/>
                  </a:moveTo>
                  <a:lnTo>
                    <a:pt x="2889608" y="7301016"/>
                  </a:lnTo>
                  <a:lnTo>
                    <a:pt x="2882543" y="7305779"/>
                  </a:lnTo>
                  <a:lnTo>
                    <a:pt x="2877780" y="7312844"/>
                  </a:lnTo>
                  <a:lnTo>
                    <a:pt x="2876034" y="7321495"/>
                  </a:lnTo>
                  <a:lnTo>
                    <a:pt x="2877780" y="7330146"/>
                  </a:lnTo>
                  <a:lnTo>
                    <a:pt x="2882543" y="7337210"/>
                  </a:lnTo>
                  <a:lnTo>
                    <a:pt x="2889608" y="7341973"/>
                  </a:lnTo>
                  <a:lnTo>
                    <a:pt x="2898303" y="7343720"/>
                  </a:lnTo>
                  <a:lnTo>
                    <a:pt x="2906954" y="7341973"/>
                  </a:lnTo>
                  <a:lnTo>
                    <a:pt x="2914019" y="7337210"/>
                  </a:lnTo>
                  <a:lnTo>
                    <a:pt x="2918782" y="7330146"/>
                  </a:lnTo>
                  <a:lnTo>
                    <a:pt x="2920528" y="7321495"/>
                  </a:lnTo>
                  <a:lnTo>
                    <a:pt x="2918781" y="7312844"/>
                  </a:lnTo>
                  <a:lnTo>
                    <a:pt x="2914013" y="7305779"/>
                  </a:lnTo>
                  <a:lnTo>
                    <a:pt x="2906936" y="7301016"/>
                  </a:lnTo>
                  <a:lnTo>
                    <a:pt x="2898259" y="7299270"/>
                  </a:lnTo>
                  <a:close/>
                </a:path>
                <a:path w="11962130" h="7343775">
                  <a:moveTo>
                    <a:pt x="2809314" y="7299270"/>
                  </a:moveTo>
                  <a:lnTo>
                    <a:pt x="2800663" y="7301016"/>
                  </a:lnTo>
                  <a:lnTo>
                    <a:pt x="2793599" y="7305779"/>
                  </a:lnTo>
                  <a:lnTo>
                    <a:pt x="2788836" y="7312844"/>
                  </a:lnTo>
                  <a:lnTo>
                    <a:pt x="2787089" y="7321495"/>
                  </a:lnTo>
                  <a:lnTo>
                    <a:pt x="2788836" y="7330146"/>
                  </a:lnTo>
                  <a:lnTo>
                    <a:pt x="2793599" y="7337210"/>
                  </a:lnTo>
                  <a:lnTo>
                    <a:pt x="2800663" y="7341973"/>
                  </a:lnTo>
                  <a:lnTo>
                    <a:pt x="2809359" y="7343720"/>
                  </a:lnTo>
                  <a:lnTo>
                    <a:pt x="2818010" y="7341973"/>
                  </a:lnTo>
                  <a:lnTo>
                    <a:pt x="2825074" y="7337210"/>
                  </a:lnTo>
                  <a:lnTo>
                    <a:pt x="2829837" y="7330146"/>
                  </a:lnTo>
                  <a:lnTo>
                    <a:pt x="2831584" y="7321495"/>
                  </a:lnTo>
                  <a:lnTo>
                    <a:pt x="2829837" y="7312844"/>
                  </a:lnTo>
                  <a:lnTo>
                    <a:pt x="2825069" y="7305779"/>
                  </a:lnTo>
                  <a:lnTo>
                    <a:pt x="2817991" y="7301016"/>
                  </a:lnTo>
                  <a:lnTo>
                    <a:pt x="2809314" y="7299270"/>
                  </a:lnTo>
                  <a:close/>
                </a:path>
                <a:path w="11962130" h="7343775">
                  <a:moveTo>
                    <a:pt x="2720370" y="7299270"/>
                  </a:moveTo>
                  <a:lnTo>
                    <a:pt x="2711719" y="7301016"/>
                  </a:lnTo>
                  <a:lnTo>
                    <a:pt x="2704655" y="7305779"/>
                  </a:lnTo>
                  <a:lnTo>
                    <a:pt x="2699892" y="7312844"/>
                  </a:lnTo>
                  <a:lnTo>
                    <a:pt x="2698145" y="7321495"/>
                  </a:lnTo>
                  <a:lnTo>
                    <a:pt x="2699892" y="7330146"/>
                  </a:lnTo>
                  <a:lnTo>
                    <a:pt x="2704655" y="7337210"/>
                  </a:lnTo>
                  <a:lnTo>
                    <a:pt x="2711719" y="7341973"/>
                  </a:lnTo>
                  <a:lnTo>
                    <a:pt x="2720414" y="7343720"/>
                  </a:lnTo>
                  <a:lnTo>
                    <a:pt x="2729065" y="7341973"/>
                  </a:lnTo>
                  <a:lnTo>
                    <a:pt x="2736130" y="7337210"/>
                  </a:lnTo>
                  <a:lnTo>
                    <a:pt x="2740893" y="7330146"/>
                  </a:lnTo>
                  <a:lnTo>
                    <a:pt x="2742639" y="7321495"/>
                  </a:lnTo>
                  <a:lnTo>
                    <a:pt x="2740892" y="7312844"/>
                  </a:lnTo>
                  <a:lnTo>
                    <a:pt x="2736124" y="7305779"/>
                  </a:lnTo>
                  <a:lnTo>
                    <a:pt x="2729047" y="7301016"/>
                  </a:lnTo>
                  <a:lnTo>
                    <a:pt x="2720370" y="7299270"/>
                  </a:lnTo>
                  <a:close/>
                </a:path>
                <a:path w="11962130" h="7343775">
                  <a:moveTo>
                    <a:pt x="2631424" y="7299270"/>
                  </a:moveTo>
                  <a:lnTo>
                    <a:pt x="2622773" y="7301016"/>
                  </a:lnTo>
                  <a:lnTo>
                    <a:pt x="2615709" y="7305779"/>
                  </a:lnTo>
                  <a:lnTo>
                    <a:pt x="2610946" y="7312844"/>
                  </a:lnTo>
                  <a:lnTo>
                    <a:pt x="2609199" y="7321495"/>
                  </a:lnTo>
                  <a:lnTo>
                    <a:pt x="2610946" y="7330146"/>
                  </a:lnTo>
                  <a:lnTo>
                    <a:pt x="2615709" y="7337210"/>
                  </a:lnTo>
                  <a:lnTo>
                    <a:pt x="2622773" y="7341973"/>
                  </a:lnTo>
                  <a:lnTo>
                    <a:pt x="2631469" y="7343720"/>
                  </a:lnTo>
                  <a:lnTo>
                    <a:pt x="2640120" y="7341973"/>
                  </a:lnTo>
                  <a:lnTo>
                    <a:pt x="2647184" y="7337210"/>
                  </a:lnTo>
                  <a:lnTo>
                    <a:pt x="2651947" y="7330146"/>
                  </a:lnTo>
                  <a:lnTo>
                    <a:pt x="2653694" y="7321495"/>
                  </a:lnTo>
                  <a:lnTo>
                    <a:pt x="2651946" y="7312844"/>
                  </a:lnTo>
                  <a:lnTo>
                    <a:pt x="2647179" y="7305779"/>
                  </a:lnTo>
                  <a:lnTo>
                    <a:pt x="2640101" y="7301016"/>
                  </a:lnTo>
                  <a:lnTo>
                    <a:pt x="2631424" y="7299270"/>
                  </a:lnTo>
                  <a:close/>
                </a:path>
                <a:path w="11962130" h="7343775">
                  <a:moveTo>
                    <a:pt x="2542480" y="7299270"/>
                  </a:moveTo>
                  <a:lnTo>
                    <a:pt x="2533829" y="7301016"/>
                  </a:lnTo>
                  <a:lnTo>
                    <a:pt x="2526764" y="7305779"/>
                  </a:lnTo>
                  <a:lnTo>
                    <a:pt x="2522001" y="7312844"/>
                  </a:lnTo>
                  <a:lnTo>
                    <a:pt x="2520255" y="7321495"/>
                  </a:lnTo>
                  <a:lnTo>
                    <a:pt x="2522001" y="7330146"/>
                  </a:lnTo>
                  <a:lnTo>
                    <a:pt x="2526764" y="7337210"/>
                  </a:lnTo>
                  <a:lnTo>
                    <a:pt x="2533829" y="7341973"/>
                  </a:lnTo>
                  <a:lnTo>
                    <a:pt x="2542524" y="7343720"/>
                  </a:lnTo>
                  <a:lnTo>
                    <a:pt x="2551175" y="7341973"/>
                  </a:lnTo>
                  <a:lnTo>
                    <a:pt x="2558240" y="7337210"/>
                  </a:lnTo>
                  <a:lnTo>
                    <a:pt x="2563003" y="7330146"/>
                  </a:lnTo>
                  <a:lnTo>
                    <a:pt x="2564749" y="7321495"/>
                  </a:lnTo>
                  <a:lnTo>
                    <a:pt x="2563002" y="7312844"/>
                  </a:lnTo>
                  <a:lnTo>
                    <a:pt x="2558234" y="7305779"/>
                  </a:lnTo>
                  <a:lnTo>
                    <a:pt x="2551156" y="7301016"/>
                  </a:lnTo>
                  <a:lnTo>
                    <a:pt x="2542480" y="7299270"/>
                  </a:lnTo>
                  <a:close/>
                </a:path>
                <a:path w="11962130" h="7343775">
                  <a:moveTo>
                    <a:pt x="2453535" y="7299270"/>
                  </a:moveTo>
                  <a:lnTo>
                    <a:pt x="2444884" y="7301016"/>
                  </a:lnTo>
                  <a:lnTo>
                    <a:pt x="2437820" y="7305779"/>
                  </a:lnTo>
                  <a:lnTo>
                    <a:pt x="2433057" y="7312844"/>
                  </a:lnTo>
                  <a:lnTo>
                    <a:pt x="2431310" y="7321495"/>
                  </a:lnTo>
                  <a:lnTo>
                    <a:pt x="2433057" y="7330146"/>
                  </a:lnTo>
                  <a:lnTo>
                    <a:pt x="2437820" y="7337210"/>
                  </a:lnTo>
                  <a:lnTo>
                    <a:pt x="2444884" y="7341973"/>
                  </a:lnTo>
                  <a:lnTo>
                    <a:pt x="2453580" y="7343720"/>
                  </a:lnTo>
                  <a:lnTo>
                    <a:pt x="2462231" y="7341973"/>
                  </a:lnTo>
                  <a:lnTo>
                    <a:pt x="2469295" y="7337210"/>
                  </a:lnTo>
                  <a:lnTo>
                    <a:pt x="2474058" y="7330146"/>
                  </a:lnTo>
                  <a:lnTo>
                    <a:pt x="2475805" y="7321495"/>
                  </a:lnTo>
                  <a:lnTo>
                    <a:pt x="2474058" y="7312844"/>
                  </a:lnTo>
                  <a:lnTo>
                    <a:pt x="2469290" y="7305779"/>
                  </a:lnTo>
                  <a:lnTo>
                    <a:pt x="2462212" y="7301016"/>
                  </a:lnTo>
                  <a:lnTo>
                    <a:pt x="2453535" y="7299270"/>
                  </a:lnTo>
                  <a:close/>
                </a:path>
                <a:path w="11962130" h="7343775">
                  <a:moveTo>
                    <a:pt x="2364591" y="7299270"/>
                  </a:moveTo>
                  <a:lnTo>
                    <a:pt x="2355940" y="7301016"/>
                  </a:lnTo>
                  <a:lnTo>
                    <a:pt x="2348875" y="7305779"/>
                  </a:lnTo>
                  <a:lnTo>
                    <a:pt x="2344112" y="7312844"/>
                  </a:lnTo>
                  <a:lnTo>
                    <a:pt x="2342366" y="7321495"/>
                  </a:lnTo>
                  <a:lnTo>
                    <a:pt x="2344112" y="7330146"/>
                  </a:lnTo>
                  <a:lnTo>
                    <a:pt x="2348875" y="7337210"/>
                  </a:lnTo>
                  <a:lnTo>
                    <a:pt x="2355940" y="7341973"/>
                  </a:lnTo>
                  <a:lnTo>
                    <a:pt x="2364635" y="7343720"/>
                  </a:lnTo>
                  <a:lnTo>
                    <a:pt x="2373286" y="7341973"/>
                  </a:lnTo>
                  <a:lnTo>
                    <a:pt x="2380351" y="7337210"/>
                  </a:lnTo>
                  <a:lnTo>
                    <a:pt x="2385114" y="7330146"/>
                  </a:lnTo>
                  <a:lnTo>
                    <a:pt x="2386860" y="7321495"/>
                  </a:lnTo>
                  <a:lnTo>
                    <a:pt x="2385113" y="7312844"/>
                  </a:lnTo>
                  <a:lnTo>
                    <a:pt x="2380345" y="7305779"/>
                  </a:lnTo>
                  <a:lnTo>
                    <a:pt x="2373268" y="7301016"/>
                  </a:lnTo>
                  <a:lnTo>
                    <a:pt x="2364591" y="7299270"/>
                  </a:lnTo>
                  <a:close/>
                </a:path>
                <a:path w="11962130" h="7343775">
                  <a:moveTo>
                    <a:pt x="2275645" y="7299270"/>
                  </a:moveTo>
                  <a:lnTo>
                    <a:pt x="2266994" y="7301016"/>
                  </a:lnTo>
                  <a:lnTo>
                    <a:pt x="2259930" y="7305779"/>
                  </a:lnTo>
                  <a:lnTo>
                    <a:pt x="2255167" y="7312844"/>
                  </a:lnTo>
                  <a:lnTo>
                    <a:pt x="2253420" y="7321495"/>
                  </a:lnTo>
                  <a:lnTo>
                    <a:pt x="2255167" y="7330146"/>
                  </a:lnTo>
                  <a:lnTo>
                    <a:pt x="2259930" y="7337210"/>
                  </a:lnTo>
                  <a:lnTo>
                    <a:pt x="2266994" y="7341973"/>
                  </a:lnTo>
                  <a:lnTo>
                    <a:pt x="2275690" y="7343720"/>
                  </a:lnTo>
                  <a:lnTo>
                    <a:pt x="2284341" y="7341973"/>
                  </a:lnTo>
                  <a:lnTo>
                    <a:pt x="2291405" y="7337210"/>
                  </a:lnTo>
                  <a:lnTo>
                    <a:pt x="2296168" y="7330146"/>
                  </a:lnTo>
                  <a:lnTo>
                    <a:pt x="2297915" y="7321495"/>
                  </a:lnTo>
                  <a:lnTo>
                    <a:pt x="2296167" y="7312844"/>
                  </a:lnTo>
                  <a:lnTo>
                    <a:pt x="2291400" y="7305779"/>
                  </a:lnTo>
                  <a:lnTo>
                    <a:pt x="2284322" y="7301016"/>
                  </a:lnTo>
                  <a:lnTo>
                    <a:pt x="2275645" y="7299270"/>
                  </a:lnTo>
                  <a:close/>
                </a:path>
                <a:path w="11962130" h="7343775">
                  <a:moveTo>
                    <a:pt x="2186701" y="7299270"/>
                  </a:moveTo>
                  <a:lnTo>
                    <a:pt x="2178050" y="7301016"/>
                  </a:lnTo>
                  <a:lnTo>
                    <a:pt x="2170985" y="7305779"/>
                  </a:lnTo>
                  <a:lnTo>
                    <a:pt x="2166222" y="7312844"/>
                  </a:lnTo>
                  <a:lnTo>
                    <a:pt x="2164476" y="7321495"/>
                  </a:lnTo>
                  <a:lnTo>
                    <a:pt x="2166222" y="7330146"/>
                  </a:lnTo>
                  <a:lnTo>
                    <a:pt x="2170985" y="7337210"/>
                  </a:lnTo>
                  <a:lnTo>
                    <a:pt x="2178050" y="7341973"/>
                  </a:lnTo>
                  <a:lnTo>
                    <a:pt x="2186745" y="7343720"/>
                  </a:lnTo>
                  <a:lnTo>
                    <a:pt x="2195396" y="7341973"/>
                  </a:lnTo>
                  <a:lnTo>
                    <a:pt x="2202461" y="7337210"/>
                  </a:lnTo>
                  <a:lnTo>
                    <a:pt x="2207224" y="7330146"/>
                  </a:lnTo>
                  <a:lnTo>
                    <a:pt x="2208970" y="7321495"/>
                  </a:lnTo>
                  <a:lnTo>
                    <a:pt x="2207223" y="7312844"/>
                  </a:lnTo>
                  <a:lnTo>
                    <a:pt x="2202455" y="7305779"/>
                  </a:lnTo>
                  <a:lnTo>
                    <a:pt x="2195377" y="7301016"/>
                  </a:lnTo>
                  <a:lnTo>
                    <a:pt x="2186701" y="7299270"/>
                  </a:lnTo>
                  <a:close/>
                </a:path>
                <a:path w="11962130" h="7343775">
                  <a:moveTo>
                    <a:pt x="2097756" y="7299270"/>
                  </a:moveTo>
                  <a:lnTo>
                    <a:pt x="2089105" y="7301016"/>
                  </a:lnTo>
                  <a:lnTo>
                    <a:pt x="2082041" y="7305779"/>
                  </a:lnTo>
                  <a:lnTo>
                    <a:pt x="2077278" y="7312844"/>
                  </a:lnTo>
                  <a:lnTo>
                    <a:pt x="2075531" y="7321495"/>
                  </a:lnTo>
                  <a:lnTo>
                    <a:pt x="2077278" y="7330146"/>
                  </a:lnTo>
                  <a:lnTo>
                    <a:pt x="2082041" y="7337210"/>
                  </a:lnTo>
                  <a:lnTo>
                    <a:pt x="2089105" y="7341973"/>
                  </a:lnTo>
                  <a:lnTo>
                    <a:pt x="2097801" y="7343720"/>
                  </a:lnTo>
                  <a:lnTo>
                    <a:pt x="2106452" y="7341973"/>
                  </a:lnTo>
                  <a:lnTo>
                    <a:pt x="2113516" y="7337210"/>
                  </a:lnTo>
                  <a:lnTo>
                    <a:pt x="2118279" y="7330146"/>
                  </a:lnTo>
                  <a:lnTo>
                    <a:pt x="2120026" y="7321495"/>
                  </a:lnTo>
                  <a:lnTo>
                    <a:pt x="2118278" y="7312844"/>
                  </a:lnTo>
                  <a:lnTo>
                    <a:pt x="2113511" y="7305779"/>
                  </a:lnTo>
                  <a:lnTo>
                    <a:pt x="2106433" y="7301016"/>
                  </a:lnTo>
                  <a:lnTo>
                    <a:pt x="2097756" y="7299270"/>
                  </a:lnTo>
                  <a:close/>
                </a:path>
                <a:path w="11962130" h="7343775">
                  <a:moveTo>
                    <a:pt x="2008812" y="7299270"/>
                  </a:moveTo>
                  <a:lnTo>
                    <a:pt x="2000161" y="7301016"/>
                  </a:lnTo>
                  <a:lnTo>
                    <a:pt x="1993096" y="7305779"/>
                  </a:lnTo>
                  <a:lnTo>
                    <a:pt x="1988333" y="7312844"/>
                  </a:lnTo>
                  <a:lnTo>
                    <a:pt x="1986587" y="7321495"/>
                  </a:lnTo>
                  <a:lnTo>
                    <a:pt x="1988333" y="7330146"/>
                  </a:lnTo>
                  <a:lnTo>
                    <a:pt x="1993096" y="7337210"/>
                  </a:lnTo>
                  <a:lnTo>
                    <a:pt x="2000161" y="7341973"/>
                  </a:lnTo>
                  <a:lnTo>
                    <a:pt x="2008856" y="7343720"/>
                  </a:lnTo>
                  <a:lnTo>
                    <a:pt x="2017507" y="7341973"/>
                  </a:lnTo>
                  <a:lnTo>
                    <a:pt x="2024572" y="7337210"/>
                  </a:lnTo>
                  <a:lnTo>
                    <a:pt x="2029335" y="7330146"/>
                  </a:lnTo>
                  <a:lnTo>
                    <a:pt x="2031081" y="7321495"/>
                  </a:lnTo>
                  <a:lnTo>
                    <a:pt x="2029334" y="7312844"/>
                  </a:lnTo>
                  <a:lnTo>
                    <a:pt x="2024566" y="7305779"/>
                  </a:lnTo>
                  <a:lnTo>
                    <a:pt x="2017489" y="7301016"/>
                  </a:lnTo>
                  <a:lnTo>
                    <a:pt x="2008812" y="7299270"/>
                  </a:lnTo>
                  <a:close/>
                </a:path>
                <a:path w="11962130" h="7343775">
                  <a:moveTo>
                    <a:pt x="1919867" y="7299270"/>
                  </a:moveTo>
                  <a:lnTo>
                    <a:pt x="1911216" y="7301016"/>
                  </a:lnTo>
                  <a:lnTo>
                    <a:pt x="1904152" y="7305779"/>
                  </a:lnTo>
                  <a:lnTo>
                    <a:pt x="1899389" y="7312844"/>
                  </a:lnTo>
                  <a:lnTo>
                    <a:pt x="1897642" y="7321495"/>
                  </a:lnTo>
                  <a:lnTo>
                    <a:pt x="1899389" y="7330146"/>
                  </a:lnTo>
                  <a:lnTo>
                    <a:pt x="1904152" y="7337210"/>
                  </a:lnTo>
                  <a:lnTo>
                    <a:pt x="1911216" y="7341973"/>
                  </a:lnTo>
                  <a:lnTo>
                    <a:pt x="1919912" y="7343720"/>
                  </a:lnTo>
                  <a:lnTo>
                    <a:pt x="1928563" y="7341973"/>
                  </a:lnTo>
                  <a:lnTo>
                    <a:pt x="1935627" y="7337210"/>
                  </a:lnTo>
                  <a:lnTo>
                    <a:pt x="1940390" y="7330146"/>
                  </a:lnTo>
                  <a:lnTo>
                    <a:pt x="1942137" y="7321495"/>
                  </a:lnTo>
                  <a:lnTo>
                    <a:pt x="1940390" y="7312844"/>
                  </a:lnTo>
                  <a:lnTo>
                    <a:pt x="1935622" y="7305779"/>
                  </a:lnTo>
                  <a:lnTo>
                    <a:pt x="1928544" y="7301016"/>
                  </a:lnTo>
                  <a:lnTo>
                    <a:pt x="1919867" y="7299270"/>
                  </a:lnTo>
                  <a:close/>
                </a:path>
                <a:path w="11962130" h="7343775">
                  <a:moveTo>
                    <a:pt x="1830923" y="7299270"/>
                  </a:moveTo>
                  <a:lnTo>
                    <a:pt x="1822272" y="7301016"/>
                  </a:lnTo>
                  <a:lnTo>
                    <a:pt x="1815207" y="7305779"/>
                  </a:lnTo>
                  <a:lnTo>
                    <a:pt x="1810444" y="7312844"/>
                  </a:lnTo>
                  <a:lnTo>
                    <a:pt x="1808698" y="7321495"/>
                  </a:lnTo>
                  <a:lnTo>
                    <a:pt x="1810444" y="7330146"/>
                  </a:lnTo>
                  <a:lnTo>
                    <a:pt x="1815207" y="7337210"/>
                  </a:lnTo>
                  <a:lnTo>
                    <a:pt x="1822272" y="7341973"/>
                  </a:lnTo>
                  <a:lnTo>
                    <a:pt x="1830967" y="7343720"/>
                  </a:lnTo>
                  <a:lnTo>
                    <a:pt x="1839618" y="7341973"/>
                  </a:lnTo>
                  <a:lnTo>
                    <a:pt x="1846683" y="7337210"/>
                  </a:lnTo>
                  <a:lnTo>
                    <a:pt x="1851446" y="7330146"/>
                  </a:lnTo>
                  <a:lnTo>
                    <a:pt x="1853192" y="7321495"/>
                  </a:lnTo>
                  <a:lnTo>
                    <a:pt x="1851445" y="7312844"/>
                  </a:lnTo>
                  <a:lnTo>
                    <a:pt x="1846677" y="7305779"/>
                  </a:lnTo>
                  <a:lnTo>
                    <a:pt x="1839600" y="7301016"/>
                  </a:lnTo>
                  <a:lnTo>
                    <a:pt x="1830923" y="7299270"/>
                  </a:lnTo>
                  <a:close/>
                </a:path>
                <a:path w="11962130" h="7343775">
                  <a:moveTo>
                    <a:pt x="1742757" y="7297445"/>
                  </a:moveTo>
                  <a:lnTo>
                    <a:pt x="1734052" y="7298898"/>
                  </a:lnTo>
                  <a:lnTo>
                    <a:pt x="1726830" y="7303420"/>
                  </a:lnTo>
                  <a:lnTo>
                    <a:pt x="1721831" y="7310319"/>
                  </a:lnTo>
                  <a:lnTo>
                    <a:pt x="1719793" y="7318906"/>
                  </a:lnTo>
                  <a:lnTo>
                    <a:pt x="1721247" y="7327611"/>
                  </a:lnTo>
                  <a:lnTo>
                    <a:pt x="1725768" y="7334833"/>
                  </a:lnTo>
                  <a:lnTo>
                    <a:pt x="1732668" y="7339832"/>
                  </a:lnTo>
                  <a:lnTo>
                    <a:pt x="1741299" y="7341871"/>
                  </a:lnTo>
                  <a:lnTo>
                    <a:pt x="1750004" y="7340418"/>
                  </a:lnTo>
                  <a:lnTo>
                    <a:pt x="1757225" y="7335896"/>
                  </a:lnTo>
                  <a:lnTo>
                    <a:pt x="1762224" y="7328997"/>
                  </a:lnTo>
                  <a:lnTo>
                    <a:pt x="1764262" y="7320410"/>
                  </a:lnTo>
                  <a:lnTo>
                    <a:pt x="1762808" y="7311705"/>
                  </a:lnTo>
                  <a:lnTo>
                    <a:pt x="1758282" y="7304483"/>
                  </a:lnTo>
                  <a:lnTo>
                    <a:pt x="1751369" y="7299484"/>
                  </a:lnTo>
                  <a:lnTo>
                    <a:pt x="1742757" y="7297445"/>
                  </a:lnTo>
                  <a:close/>
                </a:path>
                <a:path w="11962130" h="7343775">
                  <a:moveTo>
                    <a:pt x="1655279" y="7291482"/>
                  </a:moveTo>
                  <a:lnTo>
                    <a:pt x="1646507" y="7292443"/>
                  </a:lnTo>
                  <a:lnTo>
                    <a:pt x="1639042" y="7296550"/>
                  </a:lnTo>
                  <a:lnTo>
                    <a:pt x="1633663" y="7303157"/>
                  </a:lnTo>
                  <a:lnTo>
                    <a:pt x="1631144" y="7311616"/>
                  </a:lnTo>
                  <a:lnTo>
                    <a:pt x="1632105" y="7320389"/>
                  </a:lnTo>
                  <a:lnTo>
                    <a:pt x="1636213" y="7327853"/>
                  </a:lnTo>
                  <a:lnTo>
                    <a:pt x="1642820" y="7333233"/>
                  </a:lnTo>
                  <a:lnTo>
                    <a:pt x="1651322" y="7335755"/>
                  </a:lnTo>
                  <a:lnTo>
                    <a:pt x="1660095" y="7334795"/>
                  </a:lnTo>
                  <a:lnTo>
                    <a:pt x="1667560" y="7330687"/>
                  </a:lnTo>
                  <a:lnTo>
                    <a:pt x="1672940" y="7324080"/>
                  </a:lnTo>
                  <a:lnTo>
                    <a:pt x="1675458" y="7315622"/>
                  </a:lnTo>
                  <a:lnTo>
                    <a:pt x="1674497" y="7306848"/>
                  </a:lnTo>
                  <a:lnTo>
                    <a:pt x="1670384" y="7299383"/>
                  </a:lnTo>
                  <a:lnTo>
                    <a:pt x="1663764" y="7294003"/>
                  </a:lnTo>
                  <a:lnTo>
                    <a:pt x="1655279" y="7291482"/>
                  </a:lnTo>
                  <a:close/>
                </a:path>
                <a:path w="11962130" h="7343775">
                  <a:moveTo>
                    <a:pt x="1567728" y="7280950"/>
                  </a:moveTo>
                  <a:lnTo>
                    <a:pt x="1558928" y="7281613"/>
                  </a:lnTo>
                  <a:lnTo>
                    <a:pt x="1551329" y="7285466"/>
                  </a:lnTo>
                  <a:lnTo>
                    <a:pt x="1545729" y="7291887"/>
                  </a:lnTo>
                  <a:lnTo>
                    <a:pt x="1542925" y="7300255"/>
                  </a:lnTo>
                  <a:lnTo>
                    <a:pt x="1543588" y="7309056"/>
                  </a:lnTo>
                  <a:lnTo>
                    <a:pt x="1547441" y="7316655"/>
                  </a:lnTo>
                  <a:lnTo>
                    <a:pt x="1553862" y="7322255"/>
                  </a:lnTo>
                  <a:lnTo>
                    <a:pt x="1562275" y="7325064"/>
                  </a:lnTo>
                  <a:lnTo>
                    <a:pt x="1571076" y="7324401"/>
                  </a:lnTo>
                  <a:lnTo>
                    <a:pt x="1578675" y="7320548"/>
                  </a:lnTo>
                  <a:lnTo>
                    <a:pt x="1584275" y="7314127"/>
                  </a:lnTo>
                  <a:lnTo>
                    <a:pt x="1587078" y="7305759"/>
                  </a:lnTo>
                  <a:lnTo>
                    <a:pt x="1586414" y="7296958"/>
                  </a:lnTo>
                  <a:lnTo>
                    <a:pt x="1582557" y="7289358"/>
                  </a:lnTo>
                  <a:lnTo>
                    <a:pt x="1576123" y="7283756"/>
                  </a:lnTo>
                  <a:lnTo>
                    <a:pt x="1567728" y="7280950"/>
                  </a:lnTo>
                  <a:close/>
                </a:path>
                <a:path w="11962130" h="7343775">
                  <a:moveTo>
                    <a:pt x="1481283" y="7266389"/>
                  </a:moveTo>
                  <a:lnTo>
                    <a:pt x="1472459" y="7266551"/>
                  </a:lnTo>
                  <a:lnTo>
                    <a:pt x="1464653" y="7269965"/>
                  </a:lnTo>
                  <a:lnTo>
                    <a:pt x="1458697" y="7276058"/>
                  </a:lnTo>
                  <a:lnTo>
                    <a:pt x="1455423" y="7284254"/>
                  </a:lnTo>
                  <a:lnTo>
                    <a:pt x="1455570" y="7292257"/>
                  </a:lnTo>
                  <a:lnTo>
                    <a:pt x="1455585" y="7293078"/>
                  </a:lnTo>
                  <a:lnTo>
                    <a:pt x="1458999" y="7300883"/>
                  </a:lnTo>
                  <a:lnTo>
                    <a:pt x="1465092" y="7306840"/>
                  </a:lnTo>
                  <a:lnTo>
                    <a:pt x="1473332" y="7310122"/>
                  </a:lnTo>
                  <a:lnTo>
                    <a:pt x="1482155" y="7309960"/>
                  </a:lnTo>
                  <a:lnTo>
                    <a:pt x="1489961" y="7306545"/>
                  </a:lnTo>
                  <a:lnTo>
                    <a:pt x="1495917" y="7300453"/>
                  </a:lnTo>
                  <a:lnTo>
                    <a:pt x="1499191" y="7292257"/>
                  </a:lnTo>
                  <a:lnTo>
                    <a:pt x="1499044" y="7284254"/>
                  </a:lnTo>
                  <a:lnTo>
                    <a:pt x="1499029" y="7283433"/>
                  </a:lnTo>
                  <a:lnTo>
                    <a:pt x="1495610" y="7275626"/>
                  </a:lnTo>
                  <a:lnTo>
                    <a:pt x="1489504" y="7269668"/>
                  </a:lnTo>
                  <a:lnTo>
                    <a:pt x="1481283" y="7266389"/>
                  </a:lnTo>
                  <a:close/>
                </a:path>
                <a:path w="11962130" h="7343775">
                  <a:moveTo>
                    <a:pt x="1386615" y="7247272"/>
                  </a:moveTo>
                  <a:lnTo>
                    <a:pt x="1378659" y="7250321"/>
                  </a:lnTo>
                  <a:lnTo>
                    <a:pt x="1372427" y="7256131"/>
                  </a:lnTo>
                  <a:lnTo>
                    <a:pt x="1368776" y="7264166"/>
                  </a:lnTo>
                  <a:lnTo>
                    <a:pt x="1368529" y="7272988"/>
                  </a:lnTo>
                  <a:lnTo>
                    <a:pt x="1371579" y="7280944"/>
                  </a:lnTo>
                  <a:lnTo>
                    <a:pt x="1377389" y="7287176"/>
                  </a:lnTo>
                  <a:lnTo>
                    <a:pt x="1385467" y="7290836"/>
                  </a:lnTo>
                  <a:lnTo>
                    <a:pt x="1394289" y="7291084"/>
                  </a:lnTo>
                  <a:lnTo>
                    <a:pt x="1402245" y="7288034"/>
                  </a:lnTo>
                  <a:lnTo>
                    <a:pt x="1408477" y="7282224"/>
                  </a:lnTo>
                  <a:lnTo>
                    <a:pt x="1412128" y="7274189"/>
                  </a:lnTo>
                  <a:lnTo>
                    <a:pt x="1412374" y="7265367"/>
                  </a:lnTo>
                  <a:lnTo>
                    <a:pt x="1409320" y="7257410"/>
                  </a:lnTo>
                  <a:lnTo>
                    <a:pt x="1403497" y="7251175"/>
                  </a:lnTo>
                  <a:lnTo>
                    <a:pt x="1395437" y="7247519"/>
                  </a:lnTo>
                  <a:lnTo>
                    <a:pt x="1386615" y="7247272"/>
                  </a:lnTo>
                  <a:close/>
                </a:path>
                <a:path w="11962130" h="7343775">
                  <a:moveTo>
                    <a:pt x="1301836" y="7223749"/>
                  </a:moveTo>
                  <a:lnTo>
                    <a:pt x="1293747" y="7226426"/>
                  </a:lnTo>
                  <a:lnTo>
                    <a:pt x="1287252" y="7231940"/>
                  </a:lnTo>
                  <a:lnTo>
                    <a:pt x="1283233" y="7239797"/>
                  </a:lnTo>
                  <a:lnTo>
                    <a:pt x="1282576" y="7248598"/>
                  </a:lnTo>
                  <a:lnTo>
                    <a:pt x="1285253" y="7256687"/>
                  </a:lnTo>
                  <a:lnTo>
                    <a:pt x="1290767" y="7263182"/>
                  </a:lnTo>
                  <a:lnTo>
                    <a:pt x="1298666" y="7267213"/>
                  </a:lnTo>
                  <a:lnTo>
                    <a:pt x="1307468" y="7267869"/>
                  </a:lnTo>
                  <a:lnTo>
                    <a:pt x="1315557" y="7265193"/>
                  </a:lnTo>
                  <a:lnTo>
                    <a:pt x="1322052" y="7259679"/>
                  </a:lnTo>
                  <a:lnTo>
                    <a:pt x="1326071" y="7251822"/>
                  </a:lnTo>
                  <a:lnTo>
                    <a:pt x="1326727" y="7243020"/>
                  </a:lnTo>
                  <a:lnTo>
                    <a:pt x="1324046" y="7234930"/>
                  </a:lnTo>
                  <a:lnTo>
                    <a:pt x="1318519" y="7228432"/>
                  </a:lnTo>
                  <a:lnTo>
                    <a:pt x="1310637" y="7224405"/>
                  </a:lnTo>
                  <a:lnTo>
                    <a:pt x="1301836" y="7223749"/>
                  </a:lnTo>
                  <a:close/>
                </a:path>
                <a:path w="11962130" h="7343775">
                  <a:moveTo>
                    <a:pt x="1218347" y="7196034"/>
                  </a:moveTo>
                  <a:lnTo>
                    <a:pt x="1210141" y="7198326"/>
                  </a:lnTo>
                  <a:lnTo>
                    <a:pt x="1203393" y="7203528"/>
                  </a:lnTo>
                  <a:lnTo>
                    <a:pt x="1199008" y="7211187"/>
                  </a:lnTo>
                  <a:lnTo>
                    <a:pt x="1197937" y="7219947"/>
                  </a:lnTo>
                  <a:lnTo>
                    <a:pt x="1200229" y="7228153"/>
                  </a:lnTo>
                  <a:lnTo>
                    <a:pt x="1205430" y="7234901"/>
                  </a:lnTo>
                  <a:lnTo>
                    <a:pt x="1213131" y="7239301"/>
                  </a:lnTo>
                  <a:lnTo>
                    <a:pt x="1221891" y="7240372"/>
                  </a:lnTo>
                  <a:lnTo>
                    <a:pt x="1230097" y="7238080"/>
                  </a:lnTo>
                  <a:lnTo>
                    <a:pt x="1236845" y="7232878"/>
                  </a:lnTo>
                  <a:lnTo>
                    <a:pt x="1241231" y="7225220"/>
                  </a:lnTo>
                  <a:lnTo>
                    <a:pt x="1242302" y="7216459"/>
                  </a:lnTo>
                  <a:lnTo>
                    <a:pt x="1240005" y="7208252"/>
                  </a:lnTo>
                  <a:lnTo>
                    <a:pt x="1234791" y="7201500"/>
                  </a:lnTo>
                  <a:lnTo>
                    <a:pt x="1227108" y="7197106"/>
                  </a:lnTo>
                  <a:lnTo>
                    <a:pt x="1218347" y="7196034"/>
                  </a:lnTo>
                  <a:close/>
                </a:path>
                <a:path w="11962130" h="7343775">
                  <a:moveTo>
                    <a:pt x="1136593" y="7164192"/>
                  </a:moveTo>
                  <a:lnTo>
                    <a:pt x="1128267" y="7165999"/>
                  </a:lnTo>
                  <a:lnTo>
                    <a:pt x="1121226" y="7170797"/>
                  </a:lnTo>
                  <a:lnTo>
                    <a:pt x="1116399" y="7178186"/>
                  </a:lnTo>
                  <a:lnTo>
                    <a:pt x="1114817" y="7186868"/>
                  </a:lnTo>
                  <a:lnTo>
                    <a:pt x="1116510" y="7194667"/>
                  </a:lnTo>
                  <a:lnTo>
                    <a:pt x="1116624" y="7195194"/>
                  </a:lnTo>
                  <a:lnTo>
                    <a:pt x="1121299" y="7202056"/>
                  </a:lnTo>
                  <a:lnTo>
                    <a:pt x="1121422" y="7202235"/>
                  </a:lnTo>
                  <a:lnTo>
                    <a:pt x="1128852" y="7207079"/>
                  </a:lnTo>
                  <a:lnTo>
                    <a:pt x="1137534" y="7208661"/>
                  </a:lnTo>
                  <a:lnTo>
                    <a:pt x="1145860" y="7206854"/>
                  </a:lnTo>
                  <a:lnTo>
                    <a:pt x="1152901" y="7202056"/>
                  </a:lnTo>
                  <a:lnTo>
                    <a:pt x="1157728" y="7194667"/>
                  </a:lnTo>
                  <a:lnTo>
                    <a:pt x="1159310" y="7185985"/>
                  </a:lnTo>
                  <a:lnTo>
                    <a:pt x="1157613" y="7178186"/>
                  </a:lnTo>
                  <a:lnTo>
                    <a:pt x="1157498" y="7177657"/>
                  </a:lnTo>
                  <a:lnTo>
                    <a:pt x="1152688" y="7170611"/>
                  </a:lnTo>
                  <a:lnTo>
                    <a:pt x="1145275" y="7165774"/>
                  </a:lnTo>
                  <a:lnTo>
                    <a:pt x="1136593" y="7164192"/>
                  </a:lnTo>
                  <a:close/>
                </a:path>
                <a:path w="11962130" h="7343775">
                  <a:moveTo>
                    <a:pt x="1056308" y="7128332"/>
                  </a:moveTo>
                  <a:lnTo>
                    <a:pt x="1047903" y="7129729"/>
                  </a:lnTo>
                  <a:lnTo>
                    <a:pt x="1040635" y="7134176"/>
                  </a:lnTo>
                  <a:lnTo>
                    <a:pt x="1035452" y="7141319"/>
                  </a:lnTo>
                  <a:lnTo>
                    <a:pt x="1033446" y="7149914"/>
                  </a:lnTo>
                  <a:lnTo>
                    <a:pt x="1034844" y="7158319"/>
                  </a:lnTo>
                  <a:lnTo>
                    <a:pt x="1039291" y="7165587"/>
                  </a:lnTo>
                  <a:lnTo>
                    <a:pt x="1046474" y="7170788"/>
                  </a:lnTo>
                  <a:lnTo>
                    <a:pt x="1055069" y="7172794"/>
                  </a:lnTo>
                  <a:lnTo>
                    <a:pt x="1063474" y="7171396"/>
                  </a:lnTo>
                  <a:lnTo>
                    <a:pt x="1070741" y="7166949"/>
                  </a:lnTo>
                  <a:lnTo>
                    <a:pt x="1075924" y="7159806"/>
                  </a:lnTo>
                  <a:lnTo>
                    <a:pt x="1077930" y="7151211"/>
                  </a:lnTo>
                  <a:lnTo>
                    <a:pt x="1076528" y="7142805"/>
                  </a:lnTo>
                  <a:lnTo>
                    <a:pt x="1072069" y="7135532"/>
                  </a:lnTo>
                  <a:lnTo>
                    <a:pt x="1064902" y="7130338"/>
                  </a:lnTo>
                  <a:lnTo>
                    <a:pt x="1056308" y="7128332"/>
                  </a:lnTo>
                  <a:close/>
                </a:path>
                <a:path w="11962130" h="7343775">
                  <a:moveTo>
                    <a:pt x="977911" y="7088535"/>
                  </a:moveTo>
                  <a:lnTo>
                    <a:pt x="969447" y="7089514"/>
                  </a:lnTo>
                  <a:lnTo>
                    <a:pt x="961968" y="7093595"/>
                  </a:lnTo>
                  <a:lnTo>
                    <a:pt x="956437" y="7100473"/>
                  </a:lnTo>
                  <a:lnTo>
                    <a:pt x="954008" y="7108957"/>
                  </a:lnTo>
                  <a:lnTo>
                    <a:pt x="954987" y="7117421"/>
                  </a:lnTo>
                  <a:lnTo>
                    <a:pt x="959068" y="7124900"/>
                  </a:lnTo>
                  <a:lnTo>
                    <a:pt x="965984" y="7130451"/>
                  </a:lnTo>
                  <a:lnTo>
                    <a:pt x="974469" y="7132881"/>
                  </a:lnTo>
                  <a:lnTo>
                    <a:pt x="982933" y="7131902"/>
                  </a:lnTo>
                  <a:lnTo>
                    <a:pt x="990412" y="7127821"/>
                  </a:lnTo>
                  <a:lnTo>
                    <a:pt x="995942" y="7120943"/>
                  </a:lnTo>
                  <a:lnTo>
                    <a:pt x="998371" y="7112458"/>
                  </a:lnTo>
                  <a:lnTo>
                    <a:pt x="997388" y="7103992"/>
                  </a:lnTo>
                  <a:lnTo>
                    <a:pt x="993296" y="7096507"/>
                  </a:lnTo>
                  <a:lnTo>
                    <a:pt x="986396" y="7090964"/>
                  </a:lnTo>
                  <a:lnTo>
                    <a:pt x="977911" y="7088535"/>
                  </a:lnTo>
                  <a:close/>
                </a:path>
                <a:path w="11962130" h="7343775">
                  <a:moveTo>
                    <a:pt x="901374" y="7044882"/>
                  </a:moveTo>
                  <a:lnTo>
                    <a:pt x="892878" y="7045518"/>
                  </a:lnTo>
                  <a:lnTo>
                    <a:pt x="885240" y="7049294"/>
                  </a:lnTo>
                  <a:lnTo>
                    <a:pt x="879436" y="7055943"/>
                  </a:lnTo>
                  <a:lnTo>
                    <a:pt x="876667" y="7064323"/>
                  </a:lnTo>
                  <a:lnTo>
                    <a:pt x="877303" y="7072819"/>
                  </a:lnTo>
                  <a:lnTo>
                    <a:pt x="881079" y="7080457"/>
                  </a:lnTo>
                  <a:lnTo>
                    <a:pt x="887766" y="7086283"/>
                  </a:lnTo>
                  <a:lnTo>
                    <a:pt x="896146" y="7089053"/>
                  </a:lnTo>
                  <a:lnTo>
                    <a:pt x="904642" y="7088416"/>
                  </a:lnTo>
                  <a:lnTo>
                    <a:pt x="912280" y="7084640"/>
                  </a:lnTo>
                  <a:lnTo>
                    <a:pt x="918084" y="7077991"/>
                  </a:lnTo>
                  <a:lnTo>
                    <a:pt x="920853" y="7069611"/>
                  </a:lnTo>
                  <a:lnTo>
                    <a:pt x="920212" y="7061113"/>
                  </a:lnTo>
                  <a:lnTo>
                    <a:pt x="916425" y="7053468"/>
                  </a:lnTo>
                  <a:lnTo>
                    <a:pt x="909754" y="7047651"/>
                  </a:lnTo>
                  <a:lnTo>
                    <a:pt x="901374" y="7044882"/>
                  </a:lnTo>
                  <a:close/>
                </a:path>
                <a:path w="11962130" h="7343775">
                  <a:moveTo>
                    <a:pt x="827334" y="6997533"/>
                  </a:moveTo>
                  <a:lnTo>
                    <a:pt x="818816" y="6997730"/>
                  </a:lnTo>
                  <a:lnTo>
                    <a:pt x="810994" y="7001107"/>
                  </a:lnTo>
                  <a:lnTo>
                    <a:pt x="804854" y="7007448"/>
                  </a:lnTo>
                  <a:lnTo>
                    <a:pt x="801656" y="7015673"/>
                  </a:lnTo>
                  <a:lnTo>
                    <a:pt x="801831" y="7023235"/>
                  </a:lnTo>
                  <a:lnTo>
                    <a:pt x="801853" y="7024191"/>
                  </a:lnTo>
                  <a:lnTo>
                    <a:pt x="805230" y="7032014"/>
                  </a:lnTo>
                  <a:lnTo>
                    <a:pt x="811608" y="7038177"/>
                  </a:lnTo>
                  <a:lnTo>
                    <a:pt x="819833" y="7041375"/>
                  </a:lnTo>
                  <a:lnTo>
                    <a:pt x="828351" y="7041178"/>
                  </a:lnTo>
                  <a:lnTo>
                    <a:pt x="836174" y="7037801"/>
                  </a:lnTo>
                  <a:lnTo>
                    <a:pt x="842313" y="7031461"/>
                  </a:lnTo>
                  <a:lnTo>
                    <a:pt x="845511" y="7023235"/>
                  </a:lnTo>
                  <a:lnTo>
                    <a:pt x="845332" y="7015673"/>
                  </a:lnTo>
                  <a:lnTo>
                    <a:pt x="845309" y="7014715"/>
                  </a:lnTo>
                  <a:lnTo>
                    <a:pt x="841921" y="7006885"/>
                  </a:lnTo>
                  <a:lnTo>
                    <a:pt x="835559" y="7000732"/>
                  </a:lnTo>
                  <a:lnTo>
                    <a:pt x="827334" y="6997533"/>
                  </a:lnTo>
                  <a:close/>
                </a:path>
                <a:path w="11962130" h="7343775">
                  <a:moveTo>
                    <a:pt x="747209" y="6946351"/>
                  </a:moveTo>
                  <a:lnTo>
                    <a:pt x="739221" y="6949315"/>
                  </a:lnTo>
                  <a:lnTo>
                    <a:pt x="732760" y="6955327"/>
                  </a:lnTo>
                  <a:lnTo>
                    <a:pt x="729137" y="6963375"/>
                  </a:lnTo>
                  <a:lnTo>
                    <a:pt x="728890" y="6971892"/>
                  </a:lnTo>
                  <a:lnTo>
                    <a:pt x="731854" y="6979879"/>
                  </a:lnTo>
                  <a:lnTo>
                    <a:pt x="737903" y="6986367"/>
                  </a:lnTo>
                  <a:lnTo>
                    <a:pt x="745950" y="6989990"/>
                  </a:lnTo>
                  <a:lnTo>
                    <a:pt x="754467" y="6990237"/>
                  </a:lnTo>
                  <a:lnTo>
                    <a:pt x="762455" y="6987272"/>
                  </a:lnTo>
                  <a:lnTo>
                    <a:pt x="768916" y="6981261"/>
                  </a:lnTo>
                  <a:lnTo>
                    <a:pt x="772538" y="6973212"/>
                  </a:lnTo>
                  <a:lnTo>
                    <a:pt x="772781" y="6964693"/>
                  </a:lnTo>
                  <a:lnTo>
                    <a:pt x="769806" y="6956697"/>
                  </a:lnTo>
                  <a:lnTo>
                    <a:pt x="763772" y="6950221"/>
                  </a:lnTo>
                  <a:lnTo>
                    <a:pt x="755725" y="6946598"/>
                  </a:lnTo>
                  <a:lnTo>
                    <a:pt x="747209" y="6946351"/>
                  </a:lnTo>
                  <a:close/>
                </a:path>
                <a:path w="11962130" h="7343775">
                  <a:moveTo>
                    <a:pt x="678048" y="6891533"/>
                  </a:moveTo>
                  <a:lnTo>
                    <a:pt x="669936" y="6894138"/>
                  </a:lnTo>
                  <a:lnTo>
                    <a:pt x="663213" y="6899856"/>
                  </a:lnTo>
                  <a:lnTo>
                    <a:pt x="659235" y="6907734"/>
                  </a:lnTo>
                  <a:lnTo>
                    <a:pt x="658608" y="6916231"/>
                  </a:lnTo>
                  <a:lnTo>
                    <a:pt x="661213" y="6924343"/>
                  </a:lnTo>
                  <a:lnTo>
                    <a:pt x="666965" y="6931094"/>
                  </a:lnTo>
                  <a:lnTo>
                    <a:pt x="674844" y="6935072"/>
                  </a:lnTo>
                  <a:lnTo>
                    <a:pt x="683341" y="6935699"/>
                  </a:lnTo>
                  <a:lnTo>
                    <a:pt x="691453" y="6933094"/>
                  </a:lnTo>
                  <a:lnTo>
                    <a:pt x="698176" y="6927376"/>
                  </a:lnTo>
                  <a:lnTo>
                    <a:pt x="702154" y="6919497"/>
                  </a:lnTo>
                  <a:lnTo>
                    <a:pt x="702777" y="6910997"/>
                  </a:lnTo>
                  <a:lnTo>
                    <a:pt x="700161" y="6902877"/>
                  </a:lnTo>
                  <a:lnTo>
                    <a:pt x="694423" y="6896139"/>
                  </a:lnTo>
                  <a:lnTo>
                    <a:pt x="686545" y="6892160"/>
                  </a:lnTo>
                  <a:lnTo>
                    <a:pt x="678048" y="6891533"/>
                  </a:lnTo>
                  <a:close/>
                </a:path>
                <a:path w="11962130" h="7343775">
                  <a:moveTo>
                    <a:pt x="611667" y="6833378"/>
                  </a:moveTo>
                  <a:lnTo>
                    <a:pt x="603446" y="6835617"/>
                  </a:lnTo>
                  <a:lnTo>
                    <a:pt x="596473" y="6841027"/>
                  </a:lnTo>
                  <a:lnTo>
                    <a:pt x="592146" y="6848719"/>
                  </a:lnTo>
                  <a:lnTo>
                    <a:pt x="591139" y="6857179"/>
                  </a:lnTo>
                  <a:lnTo>
                    <a:pt x="593378" y="6865400"/>
                  </a:lnTo>
                  <a:lnTo>
                    <a:pt x="598822" y="6872401"/>
                  </a:lnTo>
                  <a:lnTo>
                    <a:pt x="606514" y="6876729"/>
                  </a:lnTo>
                  <a:lnTo>
                    <a:pt x="614974" y="6877736"/>
                  </a:lnTo>
                  <a:lnTo>
                    <a:pt x="623195" y="6875497"/>
                  </a:lnTo>
                  <a:lnTo>
                    <a:pt x="630167" y="6870087"/>
                  </a:lnTo>
                  <a:lnTo>
                    <a:pt x="634494" y="6862394"/>
                  </a:lnTo>
                  <a:lnTo>
                    <a:pt x="635497" y="6853931"/>
                  </a:lnTo>
                  <a:lnTo>
                    <a:pt x="633248" y="6845701"/>
                  </a:lnTo>
                  <a:lnTo>
                    <a:pt x="627819" y="6838712"/>
                  </a:lnTo>
                  <a:lnTo>
                    <a:pt x="620127" y="6834385"/>
                  </a:lnTo>
                  <a:lnTo>
                    <a:pt x="611667" y="6833378"/>
                  </a:lnTo>
                  <a:close/>
                </a:path>
                <a:path w="11962130" h="7343775">
                  <a:moveTo>
                    <a:pt x="549338" y="6772009"/>
                  </a:moveTo>
                  <a:lnTo>
                    <a:pt x="540943" y="6773460"/>
                  </a:lnTo>
                  <a:lnTo>
                    <a:pt x="533490" y="6778188"/>
                  </a:lnTo>
                  <a:lnTo>
                    <a:pt x="528455" y="6785436"/>
                  </a:lnTo>
                  <a:lnTo>
                    <a:pt x="526653" y="6793764"/>
                  </a:lnTo>
                  <a:lnTo>
                    <a:pt x="528105" y="6802159"/>
                  </a:lnTo>
                  <a:lnTo>
                    <a:pt x="532862" y="6809644"/>
                  </a:lnTo>
                  <a:lnTo>
                    <a:pt x="540111" y="6814679"/>
                  </a:lnTo>
                  <a:lnTo>
                    <a:pt x="548439" y="6816481"/>
                  </a:lnTo>
                  <a:lnTo>
                    <a:pt x="556834" y="6815029"/>
                  </a:lnTo>
                  <a:lnTo>
                    <a:pt x="564287" y="6810302"/>
                  </a:lnTo>
                  <a:lnTo>
                    <a:pt x="569322" y="6803053"/>
                  </a:lnTo>
                  <a:lnTo>
                    <a:pt x="571120" y="6794722"/>
                  </a:lnTo>
                  <a:lnTo>
                    <a:pt x="569659" y="6786317"/>
                  </a:lnTo>
                  <a:lnTo>
                    <a:pt x="564915" y="6778845"/>
                  </a:lnTo>
                  <a:lnTo>
                    <a:pt x="557666" y="6773811"/>
                  </a:lnTo>
                  <a:lnTo>
                    <a:pt x="549338" y="6772009"/>
                  </a:lnTo>
                  <a:close/>
                </a:path>
                <a:path w="11962130" h="7343775">
                  <a:moveTo>
                    <a:pt x="489166" y="6707586"/>
                  </a:moveTo>
                  <a:lnTo>
                    <a:pt x="480709" y="6708622"/>
                  </a:lnTo>
                  <a:lnTo>
                    <a:pt x="473033" y="6712976"/>
                  </a:lnTo>
                  <a:lnTo>
                    <a:pt x="467646" y="6719967"/>
                  </a:lnTo>
                  <a:lnTo>
                    <a:pt x="465435" y="6728195"/>
                  </a:lnTo>
                  <a:lnTo>
                    <a:pt x="466471" y="6736651"/>
                  </a:lnTo>
                  <a:lnTo>
                    <a:pt x="470855" y="6744362"/>
                  </a:lnTo>
                  <a:lnTo>
                    <a:pt x="477845" y="6749749"/>
                  </a:lnTo>
                  <a:lnTo>
                    <a:pt x="486074" y="6751959"/>
                  </a:lnTo>
                  <a:lnTo>
                    <a:pt x="494530" y="6750923"/>
                  </a:lnTo>
                  <a:lnTo>
                    <a:pt x="502207" y="6746570"/>
                  </a:lnTo>
                  <a:lnTo>
                    <a:pt x="507594" y="6739578"/>
                  </a:lnTo>
                  <a:lnTo>
                    <a:pt x="509801" y="6731345"/>
                  </a:lnTo>
                  <a:lnTo>
                    <a:pt x="508756" y="6722879"/>
                  </a:lnTo>
                  <a:lnTo>
                    <a:pt x="504385" y="6715183"/>
                  </a:lnTo>
                  <a:lnTo>
                    <a:pt x="497394" y="6709797"/>
                  </a:lnTo>
                  <a:lnTo>
                    <a:pt x="489166" y="6707586"/>
                  </a:lnTo>
                  <a:close/>
                </a:path>
                <a:path w="11962130" h="7343775">
                  <a:moveTo>
                    <a:pt x="432238" y="6640290"/>
                  </a:moveTo>
                  <a:lnTo>
                    <a:pt x="423740" y="6640905"/>
                  </a:lnTo>
                  <a:lnTo>
                    <a:pt x="415856" y="6644872"/>
                  </a:lnTo>
                  <a:lnTo>
                    <a:pt x="410129" y="6651587"/>
                  </a:lnTo>
                  <a:lnTo>
                    <a:pt x="407512" y="6659695"/>
                  </a:lnTo>
                  <a:lnTo>
                    <a:pt x="408127" y="6668193"/>
                  </a:lnTo>
                  <a:lnTo>
                    <a:pt x="412121" y="6676111"/>
                  </a:lnTo>
                  <a:lnTo>
                    <a:pt x="418836" y="6681838"/>
                  </a:lnTo>
                  <a:lnTo>
                    <a:pt x="426944" y="6684455"/>
                  </a:lnTo>
                  <a:lnTo>
                    <a:pt x="435442" y="6683841"/>
                  </a:lnTo>
                  <a:lnTo>
                    <a:pt x="443326" y="6679874"/>
                  </a:lnTo>
                  <a:lnTo>
                    <a:pt x="449053" y="6673159"/>
                  </a:lnTo>
                  <a:lnTo>
                    <a:pt x="451666" y="6665046"/>
                  </a:lnTo>
                  <a:lnTo>
                    <a:pt x="451044" y="6656538"/>
                  </a:lnTo>
                  <a:lnTo>
                    <a:pt x="447061" y="6648634"/>
                  </a:lnTo>
                  <a:lnTo>
                    <a:pt x="440346" y="6642907"/>
                  </a:lnTo>
                  <a:lnTo>
                    <a:pt x="432238" y="6640290"/>
                  </a:lnTo>
                  <a:close/>
                </a:path>
                <a:path w="11962130" h="7343775">
                  <a:moveTo>
                    <a:pt x="378571" y="6570263"/>
                  </a:moveTo>
                  <a:lnTo>
                    <a:pt x="370054" y="6570499"/>
                  </a:lnTo>
                  <a:lnTo>
                    <a:pt x="362002" y="6574111"/>
                  </a:lnTo>
                  <a:lnTo>
                    <a:pt x="355981" y="6580564"/>
                  </a:lnTo>
                  <a:lnTo>
                    <a:pt x="353007" y="6588548"/>
                  </a:lnTo>
                  <a:lnTo>
                    <a:pt x="353210" y="6595859"/>
                  </a:lnTo>
                  <a:lnTo>
                    <a:pt x="353243" y="6597065"/>
                  </a:lnTo>
                  <a:lnTo>
                    <a:pt x="356881" y="6605154"/>
                  </a:lnTo>
                  <a:lnTo>
                    <a:pt x="363335" y="6611174"/>
                  </a:lnTo>
                  <a:lnTo>
                    <a:pt x="371319" y="6614149"/>
                  </a:lnTo>
                  <a:lnTo>
                    <a:pt x="379836" y="6613913"/>
                  </a:lnTo>
                  <a:lnTo>
                    <a:pt x="387888" y="6610300"/>
                  </a:lnTo>
                  <a:lnTo>
                    <a:pt x="393908" y="6603847"/>
                  </a:lnTo>
                  <a:lnTo>
                    <a:pt x="396880" y="6595859"/>
                  </a:lnTo>
                  <a:lnTo>
                    <a:pt x="396671" y="6588548"/>
                  </a:lnTo>
                  <a:lnTo>
                    <a:pt x="396636" y="6587331"/>
                  </a:lnTo>
                  <a:lnTo>
                    <a:pt x="393009" y="6579257"/>
                  </a:lnTo>
                  <a:lnTo>
                    <a:pt x="386555" y="6573237"/>
                  </a:lnTo>
                  <a:lnTo>
                    <a:pt x="378571" y="6570263"/>
                  </a:lnTo>
                  <a:close/>
                </a:path>
                <a:path w="11962130" h="7343775">
                  <a:moveTo>
                    <a:pt x="320053" y="6497507"/>
                  </a:moveTo>
                  <a:lnTo>
                    <a:pt x="311825" y="6500699"/>
                  </a:lnTo>
                  <a:lnTo>
                    <a:pt x="305480" y="6506833"/>
                  </a:lnTo>
                  <a:lnTo>
                    <a:pt x="302097" y="6514653"/>
                  </a:lnTo>
                  <a:lnTo>
                    <a:pt x="301894" y="6523171"/>
                  </a:lnTo>
                  <a:lnTo>
                    <a:pt x="305111" y="6531437"/>
                  </a:lnTo>
                  <a:lnTo>
                    <a:pt x="311244" y="6537782"/>
                  </a:lnTo>
                  <a:lnTo>
                    <a:pt x="319064" y="6541165"/>
                  </a:lnTo>
                  <a:lnTo>
                    <a:pt x="327582" y="6541368"/>
                  </a:lnTo>
                  <a:lnTo>
                    <a:pt x="335810" y="6538175"/>
                  </a:lnTo>
                  <a:lnTo>
                    <a:pt x="342155" y="6532041"/>
                  </a:lnTo>
                  <a:lnTo>
                    <a:pt x="345535" y="6524217"/>
                  </a:lnTo>
                  <a:lnTo>
                    <a:pt x="345731" y="6515688"/>
                  </a:lnTo>
                  <a:lnTo>
                    <a:pt x="342525" y="6507439"/>
                  </a:lnTo>
                  <a:lnTo>
                    <a:pt x="336390" y="6501093"/>
                  </a:lnTo>
                  <a:lnTo>
                    <a:pt x="328570" y="6497711"/>
                  </a:lnTo>
                  <a:lnTo>
                    <a:pt x="320053" y="6497507"/>
                  </a:lnTo>
                  <a:close/>
                </a:path>
                <a:path w="11962130" h="7343775">
                  <a:moveTo>
                    <a:pt x="273612" y="6422156"/>
                  </a:moveTo>
                  <a:lnTo>
                    <a:pt x="265243" y="6424957"/>
                  </a:lnTo>
                  <a:lnTo>
                    <a:pt x="258616" y="6430786"/>
                  </a:lnTo>
                  <a:lnTo>
                    <a:pt x="254868" y="6438438"/>
                  </a:lnTo>
                  <a:lnTo>
                    <a:pt x="254264" y="6446937"/>
                  </a:lnTo>
                  <a:lnTo>
                    <a:pt x="257087" y="6455345"/>
                  </a:lnTo>
                  <a:lnTo>
                    <a:pt x="262916" y="6461972"/>
                  </a:lnTo>
                  <a:lnTo>
                    <a:pt x="270568" y="6465719"/>
                  </a:lnTo>
                  <a:lnTo>
                    <a:pt x="279067" y="6466324"/>
                  </a:lnTo>
                  <a:lnTo>
                    <a:pt x="287436" y="6463522"/>
                  </a:lnTo>
                  <a:lnTo>
                    <a:pt x="294063" y="6457693"/>
                  </a:lnTo>
                  <a:lnTo>
                    <a:pt x="297808" y="6450036"/>
                  </a:lnTo>
                  <a:lnTo>
                    <a:pt x="298405" y="6441526"/>
                  </a:lnTo>
                  <a:lnTo>
                    <a:pt x="295591" y="6433135"/>
                  </a:lnTo>
                  <a:lnTo>
                    <a:pt x="289762" y="6426508"/>
                  </a:lnTo>
                  <a:lnTo>
                    <a:pt x="282111" y="6422761"/>
                  </a:lnTo>
                  <a:lnTo>
                    <a:pt x="273612" y="6422156"/>
                  </a:lnTo>
                  <a:close/>
                </a:path>
                <a:path w="11962130" h="7343775">
                  <a:moveTo>
                    <a:pt x="230972" y="6344602"/>
                  </a:moveTo>
                  <a:lnTo>
                    <a:pt x="222478" y="6346997"/>
                  </a:lnTo>
                  <a:lnTo>
                    <a:pt x="215578" y="6352500"/>
                  </a:lnTo>
                  <a:lnTo>
                    <a:pt x="211467" y="6359963"/>
                  </a:lnTo>
                  <a:lnTo>
                    <a:pt x="210454" y="6368422"/>
                  </a:lnTo>
                  <a:lnTo>
                    <a:pt x="212869" y="6376957"/>
                  </a:lnTo>
                  <a:lnTo>
                    <a:pt x="218372" y="6383856"/>
                  </a:lnTo>
                  <a:lnTo>
                    <a:pt x="225835" y="6387968"/>
                  </a:lnTo>
                  <a:lnTo>
                    <a:pt x="234294" y="6388981"/>
                  </a:lnTo>
                  <a:lnTo>
                    <a:pt x="242789" y="6386586"/>
                  </a:lnTo>
                  <a:lnTo>
                    <a:pt x="249688" y="6381082"/>
                  </a:lnTo>
                  <a:lnTo>
                    <a:pt x="253797" y="6373615"/>
                  </a:lnTo>
                  <a:lnTo>
                    <a:pt x="254804" y="6365144"/>
                  </a:lnTo>
                  <a:lnTo>
                    <a:pt x="252397" y="6356626"/>
                  </a:lnTo>
                  <a:lnTo>
                    <a:pt x="246894" y="6349727"/>
                  </a:lnTo>
                  <a:lnTo>
                    <a:pt x="239432" y="6345615"/>
                  </a:lnTo>
                  <a:lnTo>
                    <a:pt x="230972" y="6344602"/>
                  </a:lnTo>
                  <a:close/>
                </a:path>
                <a:path w="11962130" h="7343775">
                  <a:moveTo>
                    <a:pt x="192251" y="6265032"/>
                  </a:moveTo>
                  <a:lnTo>
                    <a:pt x="183649" y="6267004"/>
                  </a:lnTo>
                  <a:lnTo>
                    <a:pt x="176486" y="6272160"/>
                  </a:lnTo>
                  <a:lnTo>
                    <a:pt x="172011" y="6279410"/>
                  </a:lnTo>
                  <a:lnTo>
                    <a:pt x="170582" y="6287810"/>
                  </a:lnTo>
                  <a:lnTo>
                    <a:pt x="172572" y="6296452"/>
                  </a:lnTo>
                  <a:lnTo>
                    <a:pt x="177728" y="6303616"/>
                  </a:lnTo>
                  <a:lnTo>
                    <a:pt x="184978" y="6308091"/>
                  </a:lnTo>
                  <a:lnTo>
                    <a:pt x="193378" y="6309520"/>
                  </a:lnTo>
                  <a:lnTo>
                    <a:pt x="201980" y="6307547"/>
                  </a:lnTo>
                  <a:lnTo>
                    <a:pt x="209143" y="6302391"/>
                  </a:lnTo>
                  <a:lnTo>
                    <a:pt x="213616" y="6295136"/>
                  </a:lnTo>
                  <a:lnTo>
                    <a:pt x="215040" y="6286724"/>
                  </a:lnTo>
                  <a:lnTo>
                    <a:pt x="213056" y="6278098"/>
                  </a:lnTo>
                  <a:lnTo>
                    <a:pt x="207900" y="6270936"/>
                  </a:lnTo>
                  <a:lnTo>
                    <a:pt x="200650" y="6266461"/>
                  </a:lnTo>
                  <a:lnTo>
                    <a:pt x="192251" y="6265032"/>
                  </a:lnTo>
                  <a:close/>
                </a:path>
                <a:path w="11962130" h="7343775">
                  <a:moveTo>
                    <a:pt x="157547" y="6183640"/>
                  </a:moveTo>
                  <a:lnTo>
                    <a:pt x="148856" y="6185176"/>
                  </a:lnTo>
                  <a:lnTo>
                    <a:pt x="141442" y="6189964"/>
                  </a:lnTo>
                  <a:lnTo>
                    <a:pt x="136608" y="6196980"/>
                  </a:lnTo>
                  <a:lnTo>
                    <a:pt x="134757" y="6205296"/>
                  </a:lnTo>
                  <a:lnTo>
                    <a:pt x="136310" y="6214028"/>
                  </a:lnTo>
                  <a:lnTo>
                    <a:pt x="141098" y="6221442"/>
                  </a:lnTo>
                  <a:lnTo>
                    <a:pt x="148113" y="6226277"/>
                  </a:lnTo>
                  <a:lnTo>
                    <a:pt x="156430" y="6228128"/>
                  </a:lnTo>
                  <a:lnTo>
                    <a:pt x="165121" y="6226592"/>
                  </a:lnTo>
                  <a:lnTo>
                    <a:pt x="172535" y="6221804"/>
                  </a:lnTo>
                  <a:lnTo>
                    <a:pt x="177367" y="6214783"/>
                  </a:lnTo>
                  <a:lnTo>
                    <a:pt x="179214" y="6206454"/>
                  </a:lnTo>
                  <a:lnTo>
                    <a:pt x="177667" y="6197739"/>
                  </a:lnTo>
                  <a:lnTo>
                    <a:pt x="172880" y="6190325"/>
                  </a:lnTo>
                  <a:lnTo>
                    <a:pt x="165864" y="6185491"/>
                  </a:lnTo>
                  <a:lnTo>
                    <a:pt x="157547" y="6183640"/>
                  </a:lnTo>
                  <a:close/>
                </a:path>
                <a:path w="11962130" h="7343775">
                  <a:moveTo>
                    <a:pt x="126856" y="6100622"/>
                  </a:moveTo>
                  <a:lnTo>
                    <a:pt x="118103" y="6101748"/>
                  </a:lnTo>
                  <a:lnTo>
                    <a:pt x="110472" y="6106181"/>
                  </a:lnTo>
                  <a:lnTo>
                    <a:pt x="105312" y="6112961"/>
                  </a:lnTo>
                  <a:lnTo>
                    <a:pt x="103071" y="6121181"/>
                  </a:lnTo>
                  <a:lnTo>
                    <a:pt x="104212" y="6129977"/>
                  </a:lnTo>
                  <a:lnTo>
                    <a:pt x="108645" y="6137608"/>
                  </a:lnTo>
                  <a:lnTo>
                    <a:pt x="115425" y="6142767"/>
                  </a:lnTo>
                  <a:lnTo>
                    <a:pt x="123645" y="6145008"/>
                  </a:lnTo>
                  <a:lnTo>
                    <a:pt x="132398" y="6143882"/>
                  </a:lnTo>
                  <a:lnTo>
                    <a:pt x="140029" y="6139448"/>
                  </a:lnTo>
                  <a:lnTo>
                    <a:pt x="145188" y="6132664"/>
                  </a:lnTo>
                  <a:lnTo>
                    <a:pt x="147424" y="6124431"/>
                  </a:lnTo>
                  <a:lnTo>
                    <a:pt x="146291" y="6115653"/>
                  </a:lnTo>
                  <a:lnTo>
                    <a:pt x="141857" y="6108022"/>
                  </a:lnTo>
                  <a:lnTo>
                    <a:pt x="135076" y="6102862"/>
                  </a:lnTo>
                  <a:lnTo>
                    <a:pt x="126856" y="6100622"/>
                  </a:lnTo>
                  <a:close/>
                </a:path>
                <a:path w="11962130" h="7343775">
                  <a:moveTo>
                    <a:pt x="100439" y="6016190"/>
                  </a:moveTo>
                  <a:lnTo>
                    <a:pt x="91639" y="6016859"/>
                  </a:lnTo>
                  <a:lnTo>
                    <a:pt x="83788" y="6020891"/>
                  </a:lnTo>
                  <a:lnTo>
                    <a:pt x="78283" y="6027394"/>
                  </a:lnTo>
                  <a:lnTo>
                    <a:pt x="75619" y="6035487"/>
                  </a:lnTo>
                  <a:lnTo>
                    <a:pt x="76301" y="6044331"/>
                  </a:lnTo>
                  <a:lnTo>
                    <a:pt x="80332" y="6052181"/>
                  </a:lnTo>
                  <a:lnTo>
                    <a:pt x="86836" y="6057686"/>
                  </a:lnTo>
                  <a:lnTo>
                    <a:pt x="94928" y="6060350"/>
                  </a:lnTo>
                  <a:lnTo>
                    <a:pt x="103728" y="6059680"/>
                  </a:lnTo>
                  <a:lnTo>
                    <a:pt x="111579" y="6055648"/>
                  </a:lnTo>
                  <a:lnTo>
                    <a:pt x="117082" y="6049140"/>
                  </a:lnTo>
                  <a:lnTo>
                    <a:pt x="119743" y="6041034"/>
                  </a:lnTo>
                  <a:lnTo>
                    <a:pt x="119066" y="6032209"/>
                  </a:lnTo>
                  <a:lnTo>
                    <a:pt x="115034" y="6024358"/>
                  </a:lnTo>
                  <a:lnTo>
                    <a:pt x="108531" y="6018854"/>
                  </a:lnTo>
                  <a:lnTo>
                    <a:pt x="100439" y="6016190"/>
                  </a:lnTo>
                  <a:close/>
                </a:path>
                <a:path w="11962130" h="7343775">
                  <a:moveTo>
                    <a:pt x="78195" y="5930542"/>
                  </a:moveTo>
                  <a:lnTo>
                    <a:pt x="69373" y="5930778"/>
                  </a:lnTo>
                  <a:lnTo>
                    <a:pt x="61333" y="5934417"/>
                  </a:lnTo>
                  <a:lnTo>
                    <a:pt x="55514" y="5940641"/>
                  </a:lnTo>
                  <a:lnTo>
                    <a:pt x="52454" y="5948593"/>
                  </a:lnTo>
                  <a:lnTo>
                    <a:pt x="52668" y="5956308"/>
                  </a:lnTo>
                  <a:lnTo>
                    <a:pt x="52699" y="5957459"/>
                  </a:lnTo>
                  <a:lnTo>
                    <a:pt x="56339" y="5965499"/>
                  </a:lnTo>
                  <a:lnTo>
                    <a:pt x="62563" y="5971317"/>
                  </a:lnTo>
                  <a:lnTo>
                    <a:pt x="70515" y="5974377"/>
                  </a:lnTo>
                  <a:lnTo>
                    <a:pt x="79338" y="5974142"/>
                  </a:lnTo>
                  <a:lnTo>
                    <a:pt x="87377" y="5970501"/>
                  </a:lnTo>
                  <a:lnTo>
                    <a:pt x="93195" y="5964272"/>
                  </a:lnTo>
                  <a:lnTo>
                    <a:pt x="96252" y="5956308"/>
                  </a:lnTo>
                  <a:lnTo>
                    <a:pt x="96041" y="5948593"/>
                  </a:lnTo>
                  <a:lnTo>
                    <a:pt x="96010" y="5947460"/>
                  </a:lnTo>
                  <a:lnTo>
                    <a:pt x="92371" y="5939420"/>
                  </a:lnTo>
                  <a:lnTo>
                    <a:pt x="86147" y="5933602"/>
                  </a:lnTo>
                  <a:lnTo>
                    <a:pt x="78195" y="5930542"/>
                  </a:lnTo>
                  <a:close/>
                </a:path>
                <a:path w="11962130" h="7343775">
                  <a:moveTo>
                    <a:pt x="51429" y="5843691"/>
                  </a:moveTo>
                  <a:lnTo>
                    <a:pt x="43217" y="5846923"/>
                  </a:lnTo>
                  <a:lnTo>
                    <a:pt x="37094" y="5852848"/>
                  </a:lnTo>
                  <a:lnTo>
                    <a:pt x="33639" y="5860636"/>
                  </a:lnTo>
                  <a:lnTo>
                    <a:pt x="33440" y="5869504"/>
                  </a:lnTo>
                  <a:lnTo>
                    <a:pt x="36671" y="5877716"/>
                  </a:lnTo>
                  <a:lnTo>
                    <a:pt x="42596" y="5883839"/>
                  </a:lnTo>
                  <a:lnTo>
                    <a:pt x="50384" y="5887293"/>
                  </a:lnTo>
                  <a:lnTo>
                    <a:pt x="59208" y="5887500"/>
                  </a:lnTo>
                  <a:lnTo>
                    <a:pt x="67420" y="5884268"/>
                  </a:lnTo>
                  <a:lnTo>
                    <a:pt x="73542" y="5878338"/>
                  </a:lnTo>
                  <a:lnTo>
                    <a:pt x="76995" y="5870537"/>
                  </a:lnTo>
                  <a:lnTo>
                    <a:pt x="77198" y="5861688"/>
                  </a:lnTo>
                  <a:lnTo>
                    <a:pt x="73965" y="5853476"/>
                  </a:lnTo>
                  <a:lnTo>
                    <a:pt x="68041" y="5847353"/>
                  </a:lnTo>
                  <a:lnTo>
                    <a:pt x="60252" y="5843898"/>
                  </a:lnTo>
                  <a:lnTo>
                    <a:pt x="51429" y="5843691"/>
                  </a:lnTo>
                  <a:close/>
                </a:path>
                <a:path w="11962130" h="7343775">
                  <a:moveTo>
                    <a:pt x="37797" y="5755826"/>
                  </a:moveTo>
                  <a:lnTo>
                    <a:pt x="29437" y="5758652"/>
                  </a:lnTo>
                  <a:lnTo>
                    <a:pt x="23030" y="5764269"/>
                  </a:lnTo>
                  <a:lnTo>
                    <a:pt x="19198" y="5771879"/>
                  </a:lnTo>
                  <a:lnTo>
                    <a:pt x="18564" y="5780725"/>
                  </a:lnTo>
                  <a:lnTo>
                    <a:pt x="21390" y="5789086"/>
                  </a:lnTo>
                  <a:lnTo>
                    <a:pt x="27007" y="5795492"/>
                  </a:lnTo>
                  <a:lnTo>
                    <a:pt x="34616" y="5799324"/>
                  </a:lnTo>
                  <a:lnTo>
                    <a:pt x="43418" y="5799964"/>
                  </a:lnTo>
                  <a:lnTo>
                    <a:pt x="51779" y="5797138"/>
                  </a:lnTo>
                  <a:lnTo>
                    <a:pt x="58185" y="5791516"/>
                  </a:lnTo>
                  <a:lnTo>
                    <a:pt x="62016" y="5783893"/>
                  </a:lnTo>
                  <a:lnTo>
                    <a:pt x="62652" y="5775065"/>
                  </a:lnTo>
                  <a:lnTo>
                    <a:pt x="59827" y="5766704"/>
                  </a:lnTo>
                  <a:lnTo>
                    <a:pt x="54210" y="5760298"/>
                  </a:lnTo>
                  <a:lnTo>
                    <a:pt x="46600" y="5756466"/>
                  </a:lnTo>
                  <a:lnTo>
                    <a:pt x="37797" y="5755826"/>
                  </a:lnTo>
                  <a:close/>
                </a:path>
                <a:path w="11962130" h="7343775">
                  <a:moveTo>
                    <a:pt x="28069" y="5667430"/>
                  </a:moveTo>
                  <a:lnTo>
                    <a:pt x="19606" y="5669932"/>
                  </a:lnTo>
                  <a:lnTo>
                    <a:pt x="12988" y="5675298"/>
                  </a:lnTo>
                  <a:lnTo>
                    <a:pt x="8865" y="5682755"/>
                  </a:lnTo>
                  <a:lnTo>
                    <a:pt x="7891" y="5691571"/>
                  </a:lnTo>
                  <a:lnTo>
                    <a:pt x="10392" y="5700034"/>
                  </a:lnTo>
                  <a:lnTo>
                    <a:pt x="15758" y="5706652"/>
                  </a:lnTo>
                  <a:lnTo>
                    <a:pt x="23214" y="5710775"/>
                  </a:lnTo>
                  <a:lnTo>
                    <a:pt x="31986" y="5711753"/>
                  </a:lnTo>
                  <a:lnTo>
                    <a:pt x="40449" y="5709251"/>
                  </a:lnTo>
                  <a:lnTo>
                    <a:pt x="47066" y="5703880"/>
                  </a:lnTo>
                  <a:lnTo>
                    <a:pt x="51188" y="5696410"/>
                  </a:lnTo>
                  <a:lnTo>
                    <a:pt x="52165" y="5687613"/>
                  </a:lnTo>
                  <a:lnTo>
                    <a:pt x="49663" y="5679150"/>
                  </a:lnTo>
                  <a:lnTo>
                    <a:pt x="44297" y="5672532"/>
                  </a:lnTo>
                  <a:lnTo>
                    <a:pt x="36841" y="5668409"/>
                  </a:lnTo>
                  <a:lnTo>
                    <a:pt x="28069" y="5667430"/>
                  </a:lnTo>
                  <a:close/>
                </a:path>
                <a:path w="11962130" h="7343775">
                  <a:moveTo>
                    <a:pt x="23187" y="5578632"/>
                  </a:moveTo>
                  <a:lnTo>
                    <a:pt x="14609" y="5580705"/>
                  </a:lnTo>
                  <a:lnTo>
                    <a:pt x="7730" y="5585732"/>
                  </a:lnTo>
                  <a:lnTo>
                    <a:pt x="3238" y="5592972"/>
                  </a:lnTo>
                  <a:lnTo>
                    <a:pt x="1822" y="5601728"/>
                  </a:lnTo>
                  <a:lnTo>
                    <a:pt x="3895" y="5610307"/>
                  </a:lnTo>
                  <a:lnTo>
                    <a:pt x="8923" y="5617185"/>
                  </a:lnTo>
                  <a:lnTo>
                    <a:pt x="16163" y="5621677"/>
                  </a:lnTo>
                  <a:lnTo>
                    <a:pt x="24874" y="5623095"/>
                  </a:lnTo>
                  <a:lnTo>
                    <a:pt x="33452" y="5621021"/>
                  </a:lnTo>
                  <a:lnTo>
                    <a:pt x="40331" y="5615989"/>
                  </a:lnTo>
                  <a:lnTo>
                    <a:pt x="44822" y="5608735"/>
                  </a:lnTo>
                  <a:lnTo>
                    <a:pt x="46239" y="5599998"/>
                  </a:lnTo>
                  <a:lnTo>
                    <a:pt x="44165" y="5591420"/>
                  </a:lnTo>
                  <a:lnTo>
                    <a:pt x="39138" y="5584541"/>
                  </a:lnTo>
                  <a:lnTo>
                    <a:pt x="31898" y="5580050"/>
                  </a:lnTo>
                  <a:lnTo>
                    <a:pt x="23187" y="5578632"/>
                  </a:lnTo>
                  <a:close/>
                </a:path>
              </a:pathLst>
            </a:custGeom>
            <a:solidFill>
              <a:srgbClr val="130F24">
                <a:alpha val="7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7454443" y="5417022"/>
              <a:ext cx="1497330" cy="254000"/>
            </a:xfrm>
            <a:custGeom>
              <a:avLst/>
              <a:gdLst/>
              <a:ahLst/>
              <a:cxnLst/>
              <a:rect l="l" t="t" r="r" b="b"/>
              <a:pathLst>
                <a:path w="1497329" h="254000">
                  <a:moveTo>
                    <a:pt x="1471921" y="101598"/>
                  </a:moveTo>
                  <a:lnTo>
                    <a:pt x="1461983" y="103594"/>
                  </a:lnTo>
                  <a:lnTo>
                    <a:pt x="1453909" y="109038"/>
                  </a:lnTo>
                  <a:lnTo>
                    <a:pt x="1448466" y="117111"/>
                  </a:lnTo>
                  <a:lnTo>
                    <a:pt x="1446470" y="126998"/>
                  </a:lnTo>
                  <a:lnTo>
                    <a:pt x="1448466" y="136885"/>
                  </a:lnTo>
                  <a:lnTo>
                    <a:pt x="1453909" y="144959"/>
                  </a:lnTo>
                  <a:lnTo>
                    <a:pt x="1461983" y="150402"/>
                  </a:lnTo>
                  <a:lnTo>
                    <a:pt x="1471870" y="152398"/>
                  </a:lnTo>
                  <a:lnTo>
                    <a:pt x="1481806" y="150402"/>
                  </a:lnTo>
                  <a:lnTo>
                    <a:pt x="1489880" y="144959"/>
                  </a:lnTo>
                  <a:lnTo>
                    <a:pt x="1495324" y="136885"/>
                  </a:lnTo>
                  <a:lnTo>
                    <a:pt x="1497321" y="126998"/>
                  </a:lnTo>
                  <a:lnTo>
                    <a:pt x="1495324" y="117111"/>
                  </a:lnTo>
                  <a:lnTo>
                    <a:pt x="1489881" y="109038"/>
                  </a:lnTo>
                  <a:lnTo>
                    <a:pt x="1481807" y="103594"/>
                  </a:lnTo>
                  <a:lnTo>
                    <a:pt x="1471921" y="101598"/>
                  </a:lnTo>
                  <a:close/>
                </a:path>
                <a:path w="1497329" h="254000">
                  <a:moveTo>
                    <a:pt x="1370270" y="101598"/>
                  </a:moveTo>
                  <a:lnTo>
                    <a:pt x="1360332" y="103594"/>
                  </a:lnTo>
                  <a:lnTo>
                    <a:pt x="1352258" y="109038"/>
                  </a:lnTo>
                  <a:lnTo>
                    <a:pt x="1346815" y="117111"/>
                  </a:lnTo>
                  <a:lnTo>
                    <a:pt x="1344819" y="126998"/>
                  </a:lnTo>
                  <a:lnTo>
                    <a:pt x="1346815" y="136885"/>
                  </a:lnTo>
                  <a:lnTo>
                    <a:pt x="1352258" y="144959"/>
                  </a:lnTo>
                  <a:lnTo>
                    <a:pt x="1360332" y="150402"/>
                  </a:lnTo>
                  <a:lnTo>
                    <a:pt x="1370219" y="152398"/>
                  </a:lnTo>
                  <a:lnTo>
                    <a:pt x="1380156" y="150402"/>
                  </a:lnTo>
                  <a:lnTo>
                    <a:pt x="1388230" y="144959"/>
                  </a:lnTo>
                  <a:lnTo>
                    <a:pt x="1393674" y="136885"/>
                  </a:lnTo>
                  <a:lnTo>
                    <a:pt x="1395670" y="126998"/>
                  </a:lnTo>
                  <a:lnTo>
                    <a:pt x="1393674" y="117111"/>
                  </a:lnTo>
                  <a:lnTo>
                    <a:pt x="1388230" y="109038"/>
                  </a:lnTo>
                  <a:lnTo>
                    <a:pt x="1380156" y="103594"/>
                  </a:lnTo>
                  <a:lnTo>
                    <a:pt x="1370270" y="101598"/>
                  </a:lnTo>
                  <a:close/>
                </a:path>
                <a:path w="1497329" h="254000">
                  <a:moveTo>
                    <a:pt x="1268619" y="101598"/>
                  </a:moveTo>
                  <a:lnTo>
                    <a:pt x="1258681" y="103594"/>
                  </a:lnTo>
                  <a:lnTo>
                    <a:pt x="1250608" y="109038"/>
                  </a:lnTo>
                  <a:lnTo>
                    <a:pt x="1245164" y="117111"/>
                  </a:lnTo>
                  <a:lnTo>
                    <a:pt x="1243168" y="126998"/>
                  </a:lnTo>
                  <a:lnTo>
                    <a:pt x="1245164" y="136885"/>
                  </a:lnTo>
                  <a:lnTo>
                    <a:pt x="1250608" y="144959"/>
                  </a:lnTo>
                  <a:lnTo>
                    <a:pt x="1258681" y="150402"/>
                  </a:lnTo>
                  <a:lnTo>
                    <a:pt x="1268568" y="152398"/>
                  </a:lnTo>
                  <a:lnTo>
                    <a:pt x="1278505" y="150402"/>
                  </a:lnTo>
                  <a:lnTo>
                    <a:pt x="1286579" y="144959"/>
                  </a:lnTo>
                  <a:lnTo>
                    <a:pt x="1292023" y="136885"/>
                  </a:lnTo>
                  <a:lnTo>
                    <a:pt x="1294019" y="126998"/>
                  </a:lnTo>
                  <a:lnTo>
                    <a:pt x="1292023" y="117111"/>
                  </a:lnTo>
                  <a:lnTo>
                    <a:pt x="1286579" y="109038"/>
                  </a:lnTo>
                  <a:lnTo>
                    <a:pt x="1278505" y="103594"/>
                  </a:lnTo>
                  <a:lnTo>
                    <a:pt x="1268619" y="101598"/>
                  </a:lnTo>
                  <a:close/>
                </a:path>
                <a:path w="1497329" h="254000">
                  <a:moveTo>
                    <a:pt x="1166968" y="101598"/>
                  </a:moveTo>
                  <a:lnTo>
                    <a:pt x="1157030" y="103594"/>
                  </a:lnTo>
                  <a:lnTo>
                    <a:pt x="1148957" y="109038"/>
                  </a:lnTo>
                  <a:lnTo>
                    <a:pt x="1143513" y="117111"/>
                  </a:lnTo>
                  <a:lnTo>
                    <a:pt x="1141517" y="126998"/>
                  </a:lnTo>
                  <a:lnTo>
                    <a:pt x="1143513" y="136885"/>
                  </a:lnTo>
                  <a:lnTo>
                    <a:pt x="1148957" y="144959"/>
                  </a:lnTo>
                  <a:lnTo>
                    <a:pt x="1157030" y="150402"/>
                  </a:lnTo>
                  <a:lnTo>
                    <a:pt x="1166917" y="152398"/>
                  </a:lnTo>
                  <a:lnTo>
                    <a:pt x="1176855" y="150402"/>
                  </a:lnTo>
                  <a:lnTo>
                    <a:pt x="1184928" y="144959"/>
                  </a:lnTo>
                  <a:lnTo>
                    <a:pt x="1190372" y="136885"/>
                  </a:lnTo>
                  <a:lnTo>
                    <a:pt x="1192368" y="126998"/>
                  </a:lnTo>
                  <a:lnTo>
                    <a:pt x="1190372" y="117111"/>
                  </a:lnTo>
                  <a:lnTo>
                    <a:pt x="1184928" y="109038"/>
                  </a:lnTo>
                  <a:lnTo>
                    <a:pt x="1176855" y="103594"/>
                  </a:lnTo>
                  <a:lnTo>
                    <a:pt x="1166968" y="101598"/>
                  </a:lnTo>
                  <a:close/>
                </a:path>
                <a:path w="1497329" h="254000">
                  <a:moveTo>
                    <a:pt x="1065317" y="101598"/>
                  </a:moveTo>
                  <a:lnTo>
                    <a:pt x="1055380" y="103594"/>
                  </a:lnTo>
                  <a:lnTo>
                    <a:pt x="1047306" y="109038"/>
                  </a:lnTo>
                  <a:lnTo>
                    <a:pt x="1041863" y="117111"/>
                  </a:lnTo>
                  <a:lnTo>
                    <a:pt x="1039867" y="126998"/>
                  </a:lnTo>
                  <a:lnTo>
                    <a:pt x="1041863" y="136885"/>
                  </a:lnTo>
                  <a:lnTo>
                    <a:pt x="1047306" y="144959"/>
                  </a:lnTo>
                  <a:lnTo>
                    <a:pt x="1055380" y="150402"/>
                  </a:lnTo>
                  <a:lnTo>
                    <a:pt x="1065267" y="152398"/>
                  </a:lnTo>
                  <a:lnTo>
                    <a:pt x="1075204" y="150402"/>
                  </a:lnTo>
                  <a:lnTo>
                    <a:pt x="1083278" y="144959"/>
                  </a:lnTo>
                  <a:lnTo>
                    <a:pt x="1088721" y="136885"/>
                  </a:lnTo>
                  <a:lnTo>
                    <a:pt x="1090717" y="126998"/>
                  </a:lnTo>
                  <a:lnTo>
                    <a:pt x="1088721" y="117111"/>
                  </a:lnTo>
                  <a:lnTo>
                    <a:pt x="1083278" y="109038"/>
                  </a:lnTo>
                  <a:lnTo>
                    <a:pt x="1075204" y="103594"/>
                  </a:lnTo>
                  <a:lnTo>
                    <a:pt x="1065317" y="101598"/>
                  </a:lnTo>
                  <a:close/>
                </a:path>
                <a:path w="1497329" h="254000">
                  <a:moveTo>
                    <a:pt x="963667" y="101598"/>
                  </a:moveTo>
                  <a:lnTo>
                    <a:pt x="953729" y="103594"/>
                  </a:lnTo>
                  <a:lnTo>
                    <a:pt x="945655" y="109038"/>
                  </a:lnTo>
                  <a:lnTo>
                    <a:pt x="940212" y="117111"/>
                  </a:lnTo>
                  <a:lnTo>
                    <a:pt x="938216" y="126998"/>
                  </a:lnTo>
                  <a:lnTo>
                    <a:pt x="940212" y="136885"/>
                  </a:lnTo>
                  <a:lnTo>
                    <a:pt x="945655" y="144959"/>
                  </a:lnTo>
                  <a:lnTo>
                    <a:pt x="953729" y="150402"/>
                  </a:lnTo>
                  <a:lnTo>
                    <a:pt x="963616" y="152398"/>
                  </a:lnTo>
                  <a:lnTo>
                    <a:pt x="973553" y="150402"/>
                  </a:lnTo>
                  <a:lnTo>
                    <a:pt x="981627" y="144959"/>
                  </a:lnTo>
                  <a:lnTo>
                    <a:pt x="987070" y="136885"/>
                  </a:lnTo>
                  <a:lnTo>
                    <a:pt x="989067" y="126998"/>
                  </a:lnTo>
                  <a:lnTo>
                    <a:pt x="987070" y="117111"/>
                  </a:lnTo>
                  <a:lnTo>
                    <a:pt x="981627" y="109038"/>
                  </a:lnTo>
                  <a:lnTo>
                    <a:pt x="973553" y="103594"/>
                  </a:lnTo>
                  <a:lnTo>
                    <a:pt x="963667" y="101598"/>
                  </a:lnTo>
                  <a:close/>
                </a:path>
                <a:path w="1497329" h="254000">
                  <a:moveTo>
                    <a:pt x="862016" y="101598"/>
                  </a:moveTo>
                  <a:lnTo>
                    <a:pt x="852078" y="103594"/>
                  </a:lnTo>
                  <a:lnTo>
                    <a:pt x="844004" y="109038"/>
                  </a:lnTo>
                  <a:lnTo>
                    <a:pt x="838561" y="117111"/>
                  </a:lnTo>
                  <a:lnTo>
                    <a:pt x="836565" y="126998"/>
                  </a:lnTo>
                  <a:lnTo>
                    <a:pt x="838561" y="136885"/>
                  </a:lnTo>
                  <a:lnTo>
                    <a:pt x="844004" y="144959"/>
                  </a:lnTo>
                  <a:lnTo>
                    <a:pt x="852078" y="150402"/>
                  </a:lnTo>
                  <a:lnTo>
                    <a:pt x="861965" y="152398"/>
                  </a:lnTo>
                  <a:lnTo>
                    <a:pt x="871902" y="150402"/>
                  </a:lnTo>
                  <a:lnTo>
                    <a:pt x="879976" y="144959"/>
                  </a:lnTo>
                  <a:lnTo>
                    <a:pt x="885420" y="136885"/>
                  </a:lnTo>
                  <a:lnTo>
                    <a:pt x="887416" y="126998"/>
                  </a:lnTo>
                  <a:lnTo>
                    <a:pt x="885420" y="117111"/>
                  </a:lnTo>
                  <a:lnTo>
                    <a:pt x="879976" y="109038"/>
                  </a:lnTo>
                  <a:lnTo>
                    <a:pt x="871902" y="103594"/>
                  </a:lnTo>
                  <a:lnTo>
                    <a:pt x="862016" y="101598"/>
                  </a:lnTo>
                  <a:close/>
                </a:path>
                <a:path w="1497329" h="254000">
                  <a:moveTo>
                    <a:pt x="760365" y="101598"/>
                  </a:moveTo>
                  <a:lnTo>
                    <a:pt x="750427" y="103594"/>
                  </a:lnTo>
                  <a:lnTo>
                    <a:pt x="742354" y="109038"/>
                  </a:lnTo>
                  <a:lnTo>
                    <a:pt x="736910" y="117112"/>
                  </a:lnTo>
                  <a:lnTo>
                    <a:pt x="734914" y="126998"/>
                  </a:lnTo>
                  <a:lnTo>
                    <a:pt x="736910" y="136885"/>
                  </a:lnTo>
                  <a:lnTo>
                    <a:pt x="742354" y="144959"/>
                  </a:lnTo>
                  <a:lnTo>
                    <a:pt x="750427" y="150402"/>
                  </a:lnTo>
                  <a:lnTo>
                    <a:pt x="760314" y="152398"/>
                  </a:lnTo>
                  <a:lnTo>
                    <a:pt x="770251" y="150402"/>
                  </a:lnTo>
                  <a:lnTo>
                    <a:pt x="778325" y="144959"/>
                  </a:lnTo>
                  <a:lnTo>
                    <a:pt x="783769" y="136885"/>
                  </a:lnTo>
                  <a:lnTo>
                    <a:pt x="785765" y="126998"/>
                  </a:lnTo>
                  <a:lnTo>
                    <a:pt x="783769" y="117112"/>
                  </a:lnTo>
                  <a:lnTo>
                    <a:pt x="778326" y="109038"/>
                  </a:lnTo>
                  <a:lnTo>
                    <a:pt x="770252" y="103594"/>
                  </a:lnTo>
                  <a:lnTo>
                    <a:pt x="760365" y="101598"/>
                  </a:lnTo>
                  <a:close/>
                </a:path>
                <a:path w="1497329" h="254000">
                  <a:moveTo>
                    <a:pt x="658714" y="101598"/>
                  </a:moveTo>
                  <a:lnTo>
                    <a:pt x="648776" y="103594"/>
                  </a:lnTo>
                  <a:lnTo>
                    <a:pt x="640703" y="109038"/>
                  </a:lnTo>
                  <a:lnTo>
                    <a:pt x="635259" y="117112"/>
                  </a:lnTo>
                  <a:lnTo>
                    <a:pt x="633263" y="126998"/>
                  </a:lnTo>
                  <a:lnTo>
                    <a:pt x="635259" y="136885"/>
                  </a:lnTo>
                  <a:lnTo>
                    <a:pt x="640703" y="144959"/>
                  </a:lnTo>
                  <a:lnTo>
                    <a:pt x="648776" y="150402"/>
                  </a:lnTo>
                  <a:lnTo>
                    <a:pt x="658663" y="152398"/>
                  </a:lnTo>
                  <a:lnTo>
                    <a:pt x="668601" y="150402"/>
                  </a:lnTo>
                  <a:lnTo>
                    <a:pt x="676674" y="144959"/>
                  </a:lnTo>
                  <a:lnTo>
                    <a:pt x="682118" y="136885"/>
                  </a:lnTo>
                  <a:lnTo>
                    <a:pt x="684114" y="126998"/>
                  </a:lnTo>
                  <a:lnTo>
                    <a:pt x="682118" y="117112"/>
                  </a:lnTo>
                  <a:lnTo>
                    <a:pt x="676674" y="109038"/>
                  </a:lnTo>
                  <a:lnTo>
                    <a:pt x="668601" y="103594"/>
                  </a:lnTo>
                  <a:lnTo>
                    <a:pt x="658714" y="101598"/>
                  </a:lnTo>
                  <a:close/>
                </a:path>
                <a:path w="1497329" h="254000">
                  <a:moveTo>
                    <a:pt x="557063" y="101598"/>
                  </a:moveTo>
                  <a:lnTo>
                    <a:pt x="547126" y="103594"/>
                  </a:lnTo>
                  <a:lnTo>
                    <a:pt x="539052" y="109038"/>
                  </a:lnTo>
                  <a:lnTo>
                    <a:pt x="533609" y="117112"/>
                  </a:lnTo>
                  <a:lnTo>
                    <a:pt x="531613" y="126998"/>
                  </a:lnTo>
                  <a:lnTo>
                    <a:pt x="533609" y="136885"/>
                  </a:lnTo>
                  <a:lnTo>
                    <a:pt x="539052" y="144959"/>
                  </a:lnTo>
                  <a:lnTo>
                    <a:pt x="547126" y="150402"/>
                  </a:lnTo>
                  <a:lnTo>
                    <a:pt x="557013" y="152398"/>
                  </a:lnTo>
                  <a:lnTo>
                    <a:pt x="566950" y="150402"/>
                  </a:lnTo>
                  <a:lnTo>
                    <a:pt x="575024" y="144959"/>
                  </a:lnTo>
                  <a:lnTo>
                    <a:pt x="580467" y="136885"/>
                  </a:lnTo>
                  <a:lnTo>
                    <a:pt x="582463" y="126998"/>
                  </a:lnTo>
                  <a:lnTo>
                    <a:pt x="580467" y="117112"/>
                  </a:lnTo>
                  <a:lnTo>
                    <a:pt x="575024" y="109038"/>
                  </a:lnTo>
                  <a:lnTo>
                    <a:pt x="566950" y="103594"/>
                  </a:lnTo>
                  <a:lnTo>
                    <a:pt x="557063" y="101598"/>
                  </a:lnTo>
                  <a:close/>
                </a:path>
                <a:path w="1497329" h="254000">
                  <a:moveTo>
                    <a:pt x="455413" y="101598"/>
                  </a:moveTo>
                  <a:lnTo>
                    <a:pt x="445475" y="103594"/>
                  </a:lnTo>
                  <a:lnTo>
                    <a:pt x="437401" y="109038"/>
                  </a:lnTo>
                  <a:lnTo>
                    <a:pt x="431958" y="117112"/>
                  </a:lnTo>
                  <a:lnTo>
                    <a:pt x="429962" y="126998"/>
                  </a:lnTo>
                  <a:lnTo>
                    <a:pt x="431958" y="136885"/>
                  </a:lnTo>
                  <a:lnTo>
                    <a:pt x="437401" y="144959"/>
                  </a:lnTo>
                  <a:lnTo>
                    <a:pt x="445475" y="150402"/>
                  </a:lnTo>
                  <a:lnTo>
                    <a:pt x="455362" y="152398"/>
                  </a:lnTo>
                  <a:lnTo>
                    <a:pt x="465299" y="150402"/>
                  </a:lnTo>
                  <a:lnTo>
                    <a:pt x="473373" y="144959"/>
                  </a:lnTo>
                  <a:lnTo>
                    <a:pt x="478816" y="136885"/>
                  </a:lnTo>
                  <a:lnTo>
                    <a:pt x="480813" y="126998"/>
                  </a:lnTo>
                  <a:lnTo>
                    <a:pt x="478816" y="117112"/>
                  </a:lnTo>
                  <a:lnTo>
                    <a:pt x="473373" y="109038"/>
                  </a:lnTo>
                  <a:lnTo>
                    <a:pt x="465299" y="103594"/>
                  </a:lnTo>
                  <a:lnTo>
                    <a:pt x="455413" y="101598"/>
                  </a:lnTo>
                  <a:close/>
                </a:path>
                <a:path w="1497329" h="254000">
                  <a:moveTo>
                    <a:pt x="353762" y="101598"/>
                  </a:moveTo>
                  <a:lnTo>
                    <a:pt x="343824" y="103594"/>
                  </a:lnTo>
                  <a:lnTo>
                    <a:pt x="335750" y="109038"/>
                  </a:lnTo>
                  <a:lnTo>
                    <a:pt x="330307" y="117112"/>
                  </a:lnTo>
                  <a:lnTo>
                    <a:pt x="328311" y="126998"/>
                  </a:lnTo>
                  <a:lnTo>
                    <a:pt x="330307" y="136885"/>
                  </a:lnTo>
                  <a:lnTo>
                    <a:pt x="335750" y="144959"/>
                  </a:lnTo>
                  <a:lnTo>
                    <a:pt x="343824" y="150402"/>
                  </a:lnTo>
                  <a:lnTo>
                    <a:pt x="353711" y="152398"/>
                  </a:lnTo>
                  <a:lnTo>
                    <a:pt x="363648" y="150402"/>
                  </a:lnTo>
                  <a:lnTo>
                    <a:pt x="371722" y="144959"/>
                  </a:lnTo>
                  <a:lnTo>
                    <a:pt x="377166" y="136885"/>
                  </a:lnTo>
                  <a:lnTo>
                    <a:pt x="379162" y="126998"/>
                  </a:lnTo>
                  <a:lnTo>
                    <a:pt x="377166" y="117112"/>
                  </a:lnTo>
                  <a:lnTo>
                    <a:pt x="371722" y="109038"/>
                  </a:lnTo>
                  <a:lnTo>
                    <a:pt x="363648" y="103594"/>
                  </a:lnTo>
                  <a:lnTo>
                    <a:pt x="353762" y="101598"/>
                  </a:lnTo>
                  <a:close/>
                </a:path>
                <a:path w="1497329" h="254000">
                  <a:moveTo>
                    <a:pt x="252111" y="101598"/>
                  </a:moveTo>
                  <a:lnTo>
                    <a:pt x="242173" y="103594"/>
                  </a:lnTo>
                  <a:lnTo>
                    <a:pt x="234100" y="109038"/>
                  </a:lnTo>
                  <a:lnTo>
                    <a:pt x="228656" y="117112"/>
                  </a:lnTo>
                  <a:lnTo>
                    <a:pt x="226660" y="126998"/>
                  </a:lnTo>
                  <a:lnTo>
                    <a:pt x="228656" y="136885"/>
                  </a:lnTo>
                  <a:lnTo>
                    <a:pt x="234100" y="144959"/>
                  </a:lnTo>
                  <a:lnTo>
                    <a:pt x="242173" y="150402"/>
                  </a:lnTo>
                  <a:lnTo>
                    <a:pt x="252060" y="152398"/>
                  </a:lnTo>
                  <a:lnTo>
                    <a:pt x="261997" y="150402"/>
                  </a:lnTo>
                  <a:lnTo>
                    <a:pt x="270071" y="144959"/>
                  </a:lnTo>
                  <a:lnTo>
                    <a:pt x="275515" y="136885"/>
                  </a:lnTo>
                  <a:lnTo>
                    <a:pt x="277511" y="126998"/>
                  </a:lnTo>
                  <a:lnTo>
                    <a:pt x="275515" y="117112"/>
                  </a:lnTo>
                  <a:lnTo>
                    <a:pt x="270071" y="109038"/>
                  </a:lnTo>
                  <a:lnTo>
                    <a:pt x="261997" y="103594"/>
                  </a:lnTo>
                  <a:lnTo>
                    <a:pt x="252111" y="101598"/>
                  </a:lnTo>
                  <a:close/>
                </a:path>
                <a:path w="1497329" h="254000">
                  <a:moveTo>
                    <a:pt x="152400" y="0"/>
                  </a:moveTo>
                  <a:lnTo>
                    <a:pt x="0" y="127000"/>
                  </a:lnTo>
                  <a:lnTo>
                    <a:pt x="152400" y="254000"/>
                  </a:lnTo>
                  <a:lnTo>
                    <a:pt x="152400" y="152400"/>
                  </a:lnTo>
                  <a:lnTo>
                    <a:pt x="150409" y="152400"/>
                  </a:lnTo>
                  <a:lnTo>
                    <a:pt x="140522" y="150403"/>
                  </a:lnTo>
                  <a:lnTo>
                    <a:pt x="132449" y="144960"/>
                  </a:lnTo>
                  <a:lnTo>
                    <a:pt x="127005" y="136886"/>
                  </a:lnTo>
                  <a:lnTo>
                    <a:pt x="125009" y="127000"/>
                  </a:lnTo>
                  <a:lnTo>
                    <a:pt x="127005" y="117113"/>
                  </a:lnTo>
                  <a:lnTo>
                    <a:pt x="132449" y="109039"/>
                  </a:lnTo>
                  <a:lnTo>
                    <a:pt x="140522" y="103596"/>
                  </a:lnTo>
                  <a:lnTo>
                    <a:pt x="150460" y="101600"/>
                  </a:lnTo>
                  <a:lnTo>
                    <a:pt x="152400" y="101600"/>
                  </a:lnTo>
                  <a:lnTo>
                    <a:pt x="152400" y="0"/>
                  </a:lnTo>
                  <a:close/>
                </a:path>
                <a:path w="1497329" h="254000">
                  <a:moveTo>
                    <a:pt x="150460" y="101600"/>
                  </a:moveTo>
                  <a:lnTo>
                    <a:pt x="140522" y="103596"/>
                  </a:lnTo>
                  <a:lnTo>
                    <a:pt x="132449" y="109039"/>
                  </a:lnTo>
                  <a:lnTo>
                    <a:pt x="127005" y="117113"/>
                  </a:lnTo>
                  <a:lnTo>
                    <a:pt x="125009" y="127000"/>
                  </a:lnTo>
                  <a:lnTo>
                    <a:pt x="127005" y="136886"/>
                  </a:lnTo>
                  <a:lnTo>
                    <a:pt x="132449" y="144960"/>
                  </a:lnTo>
                  <a:lnTo>
                    <a:pt x="140522" y="150403"/>
                  </a:lnTo>
                  <a:lnTo>
                    <a:pt x="150409" y="152400"/>
                  </a:lnTo>
                  <a:lnTo>
                    <a:pt x="152400" y="152000"/>
                  </a:lnTo>
                  <a:lnTo>
                    <a:pt x="152400" y="101991"/>
                  </a:lnTo>
                  <a:lnTo>
                    <a:pt x="150460" y="101600"/>
                  </a:lnTo>
                  <a:close/>
                </a:path>
                <a:path w="1497329" h="254000">
                  <a:moveTo>
                    <a:pt x="152400" y="152000"/>
                  </a:moveTo>
                  <a:lnTo>
                    <a:pt x="150409" y="152400"/>
                  </a:lnTo>
                  <a:lnTo>
                    <a:pt x="152400" y="152400"/>
                  </a:lnTo>
                  <a:lnTo>
                    <a:pt x="152400" y="152000"/>
                  </a:lnTo>
                  <a:close/>
                </a:path>
                <a:path w="1497329" h="254000">
                  <a:moveTo>
                    <a:pt x="152400" y="101991"/>
                  </a:moveTo>
                  <a:lnTo>
                    <a:pt x="152400" y="152000"/>
                  </a:lnTo>
                  <a:lnTo>
                    <a:pt x="160347" y="150403"/>
                  </a:lnTo>
                  <a:lnTo>
                    <a:pt x="168420" y="144960"/>
                  </a:lnTo>
                  <a:lnTo>
                    <a:pt x="173864" y="136886"/>
                  </a:lnTo>
                  <a:lnTo>
                    <a:pt x="175860" y="127000"/>
                  </a:lnTo>
                  <a:lnTo>
                    <a:pt x="173864" y="117113"/>
                  </a:lnTo>
                  <a:lnTo>
                    <a:pt x="168420" y="109039"/>
                  </a:lnTo>
                  <a:lnTo>
                    <a:pt x="160347" y="103596"/>
                  </a:lnTo>
                  <a:lnTo>
                    <a:pt x="152400" y="101991"/>
                  </a:lnTo>
                  <a:close/>
                </a:path>
                <a:path w="1497329" h="254000">
                  <a:moveTo>
                    <a:pt x="152400" y="101600"/>
                  </a:moveTo>
                  <a:lnTo>
                    <a:pt x="150460" y="101600"/>
                  </a:lnTo>
                  <a:lnTo>
                    <a:pt x="152400" y="101991"/>
                  </a:lnTo>
                  <a:lnTo>
                    <a:pt x="152400" y="101600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53590" y="5261968"/>
              <a:ext cx="584128" cy="542776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9005229" y="4705363"/>
              <a:ext cx="50800" cy="864235"/>
            </a:xfrm>
            <a:custGeom>
              <a:avLst/>
              <a:gdLst/>
              <a:ahLst/>
              <a:cxnLst/>
              <a:rect l="l" t="t" r="r" b="b"/>
              <a:pathLst>
                <a:path w="50800" h="864235">
                  <a:moveTo>
                    <a:pt x="25389" y="813206"/>
                  </a:moveTo>
                  <a:lnTo>
                    <a:pt x="15502" y="815202"/>
                  </a:lnTo>
                  <a:lnTo>
                    <a:pt x="7429" y="820645"/>
                  </a:lnTo>
                  <a:lnTo>
                    <a:pt x="1985" y="828719"/>
                  </a:lnTo>
                  <a:lnTo>
                    <a:pt x="0" y="838657"/>
                  </a:lnTo>
                  <a:lnTo>
                    <a:pt x="1986" y="848544"/>
                  </a:lnTo>
                  <a:lnTo>
                    <a:pt x="7429" y="856617"/>
                  </a:lnTo>
                  <a:lnTo>
                    <a:pt x="15503" y="862061"/>
                  </a:lnTo>
                  <a:lnTo>
                    <a:pt x="25389" y="864057"/>
                  </a:lnTo>
                  <a:lnTo>
                    <a:pt x="35276" y="862061"/>
                  </a:lnTo>
                  <a:lnTo>
                    <a:pt x="43350" y="856617"/>
                  </a:lnTo>
                  <a:lnTo>
                    <a:pt x="48793" y="848544"/>
                  </a:lnTo>
                  <a:lnTo>
                    <a:pt x="50789" y="838657"/>
                  </a:lnTo>
                  <a:lnTo>
                    <a:pt x="48793" y="828719"/>
                  </a:lnTo>
                  <a:lnTo>
                    <a:pt x="43350" y="820645"/>
                  </a:lnTo>
                  <a:lnTo>
                    <a:pt x="35276" y="815202"/>
                  </a:lnTo>
                  <a:lnTo>
                    <a:pt x="25389" y="813206"/>
                  </a:lnTo>
                  <a:close/>
                </a:path>
                <a:path w="50800" h="864235">
                  <a:moveTo>
                    <a:pt x="25389" y="711555"/>
                  </a:moveTo>
                  <a:lnTo>
                    <a:pt x="15502" y="713551"/>
                  </a:lnTo>
                  <a:lnTo>
                    <a:pt x="7429" y="718994"/>
                  </a:lnTo>
                  <a:lnTo>
                    <a:pt x="1985" y="727068"/>
                  </a:lnTo>
                  <a:lnTo>
                    <a:pt x="0" y="737006"/>
                  </a:lnTo>
                  <a:lnTo>
                    <a:pt x="1986" y="746893"/>
                  </a:lnTo>
                  <a:lnTo>
                    <a:pt x="7429" y="754967"/>
                  </a:lnTo>
                  <a:lnTo>
                    <a:pt x="15503" y="760410"/>
                  </a:lnTo>
                  <a:lnTo>
                    <a:pt x="25389" y="762406"/>
                  </a:lnTo>
                  <a:lnTo>
                    <a:pt x="35276" y="760410"/>
                  </a:lnTo>
                  <a:lnTo>
                    <a:pt x="43350" y="754967"/>
                  </a:lnTo>
                  <a:lnTo>
                    <a:pt x="48793" y="746893"/>
                  </a:lnTo>
                  <a:lnTo>
                    <a:pt x="50789" y="737006"/>
                  </a:lnTo>
                  <a:lnTo>
                    <a:pt x="48793" y="727068"/>
                  </a:lnTo>
                  <a:lnTo>
                    <a:pt x="43350" y="718994"/>
                  </a:lnTo>
                  <a:lnTo>
                    <a:pt x="35276" y="713551"/>
                  </a:lnTo>
                  <a:lnTo>
                    <a:pt x="25389" y="711555"/>
                  </a:lnTo>
                  <a:close/>
                </a:path>
                <a:path w="50800" h="864235">
                  <a:moveTo>
                    <a:pt x="25389" y="609904"/>
                  </a:moveTo>
                  <a:lnTo>
                    <a:pt x="15503" y="611900"/>
                  </a:lnTo>
                  <a:lnTo>
                    <a:pt x="7429" y="617344"/>
                  </a:lnTo>
                  <a:lnTo>
                    <a:pt x="1985" y="625417"/>
                  </a:lnTo>
                  <a:lnTo>
                    <a:pt x="0" y="635355"/>
                  </a:lnTo>
                  <a:lnTo>
                    <a:pt x="1986" y="645242"/>
                  </a:lnTo>
                  <a:lnTo>
                    <a:pt x="7430" y="653316"/>
                  </a:lnTo>
                  <a:lnTo>
                    <a:pt x="15504" y="658759"/>
                  </a:lnTo>
                  <a:lnTo>
                    <a:pt x="25389" y="660755"/>
                  </a:lnTo>
                  <a:lnTo>
                    <a:pt x="35276" y="658759"/>
                  </a:lnTo>
                  <a:lnTo>
                    <a:pt x="43350" y="653316"/>
                  </a:lnTo>
                  <a:lnTo>
                    <a:pt x="48793" y="645242"/>
                  </a:lnTo>
                  <a:lnTo>
                    <a:pt x="50789" y="635355"/>
                  </a:lnTo>
                  <a:lnTo>
                    <a:pt x="48793" y="625417"/>
                  </a:lnTo>
                  <a:lnTo>
                    <a:pt x="43350" y="617344"/>
                  </a:lnTo>
                  <a:lnTo>
                    <a:pt x="35276" y="611900"/>
                  </a:lnTo>
                  <a:lnTo>
                    <a:pt x="25389" y="609904"/>
                  </a:lnTo>
                  <a:close/>
                </a:path>
                <a:path w="50800" h="864235">
                  <a:moveTo>
                    <a:pt x="25389" y="508253"/>
                  </a:moveTo>
                  <a:lnTo>
                    <a:pt x="15503" y="510250"/>
                  </a:lnTo>
                  <a:lnTo>
                    <a:pt x="7429" y="515693"/>
                  </a:lnTo>
                  <a:lnTo>
                    <a:pt x="1985" y="523767"/>
                  </a:lnTo>
                  <a:lnTo>
                    <a:pt x="0" y="533704"/>
                  </a:lnTo>
                  <a:lnTo>
                    <a:pt x="1986" y="543591"/>
                  </a:lnTo>
                  <a:lnTo>
                    <a:pt x="7430" y="551665"/>
                  </a:lnTo>
                  <a:lnTo>
                    <a:pt x="15504" y="557108"/>
                  </a:lnTo>
                  <a:lnTo>
                    <a:pt x="25389" y="559104"/>
                  </a:lnTo>
                  <a:lnTo>
                    <a:pt x="35276" y="557108"/>
                  </a:lnTo>
                  <a:lnTo>
                    <a:pt x="43350" y="551665"/>
                  </a:lnTo>
                  <a:lnTo>
                    <a:pt x="48793" y="543591"/>
                  </a:lnTo>
                  <a:lnTo>
                    <a:pt x="50789" y="533704"/>
                  </a:lnTo>
                  <a:lnTo>
                    <a:pt x="48793" y="523767"/>
                  </a:lnTo>
                  <a:lnTo>
                    <a:pt x="43350" y="515693"/>
                  </a:lnTo>
                  <a:lnTo>
                    <a:pt x="35276" y="510250"/>
                  </a:lnTo>
                  <a:lnTo>
                    <a:pt x="25389" y="508253"/>
                  </a:lnTo>
                  <a:close/>
                </a:path>
                <a:path w="50800" h="864235">
                  <a:moveTo>
                    <a:pt x="25389" y="406603"/>
                  </a:moveTo>
                  <a:lnTo>
                    <a:pt x="15503" y="408599"/>
                  </a:lnTo>
                  <a:lnTo>
                    <a:pt x="7429" y="414042"/>
                  </a:lnTo>
                  <a:lnTo>
                    <a:pt x="1985" y="422116"/>
                  </a:lnTo>
                  <a:lnTo>
                    <a:pt x="0" y="432053"/>
                  </a:lnTo>
                  <a:lnTo>
                    <a:pt x="1986" y="441940"/>
                  </a:lnTo>
                  <a:lnTo>
                    <a:pt x="7430" y="450014"/>
                  </a:lnTo>
                  <a:lnTo>
                    <a:pt x="15504" y="455457"/>
                  </a:lnTo>
                  <a:lnTo>
                    <a:pt x="25389" y="457453"/>
                  </a:lnTo>
                  <a:lnTo>
                    <a:pt x="35276" y="455457"/>
                  </a:lnTo>
                  <a:lnTo>
                    <a:pt x="43350" y="450014"/>
                  </a:lnTo>
                  <a:lnTo>
                    <a:pt x="48793" y="441940"/>
                  </a:lnTo>
                  <a:lnTo>
                    <a:pt x="50789" y="432053"/>
                  </a:lnTo>
                  <a:lnTo>
                    <a:pt x="48793" y="422116"/>
                  </a:lnTo>
                  <a:lnTo>
                    <a:pt x="43350" y="414042"/>
                  </a:lnTo>
                  <a:lnTo>
                    <a:pt x="35276" y="408599"/>
                  </a:lnTo>
                  <a:lnTo>
                    <a:pt x="25389" y="406603"/>
                  </a:lnTo>
                  <a:close/>
                </a:path>
                <a:path w="50800" h="864235">
                  <a:moveTo>
                    <a:pt x="25391" y="304952"/>
                  </a:moveTo>
                  <a:lnTo>
                    <a:pt x="15504" y="306948"/>
                  </a:lnTo>
                  <a:lnTo>
                    <a:pt x="7430" y="312391"/>
                  </a:lnTo>
                  <a:lnTo>
                    <a:pt x="1987" y="320465"/>
                  </a:lnTo>
                  <a:lnTo>
                    <a:pt x="1" y="330403"/>
                  </a:lnTo>
                  <a:lnTo>
                    <a:pt x="1987" y="340290"/>
                  </a:lnTo>
                  <a:lnTo>
                    <a:pt x="7431" y="348363"/>
                  </a:lnTo>
                  <a:lnTo>
                    <a:pt x="15504" y="353807"/>
                  </a:lnTo>
                  <a:lnTo>
                    <a:pt x="25391" y="355803"/>
                  </a:lnTo>
                  <a:lnTo>
                    <a:pt x="35277" y="353807"/>
                  </a:lnTo>
                  <a:lnTo>
                    <a:pt x="43351" y="348363"/>
                  </a:lnTo>
                  <a:lnTo>
                    <a:pt x="48794" y="340290"/>
                  </a:lnTo>
                  <a:lnTo>
                    <a:pt x="50791" y="330403"/>
                  </a:lnTo>
                  <a:lnTo>
                    <a:pt x="48794" y="320465"/>
                  </a:lnTo>
                  <a:lnTo>
                    <a:pt x="43351" y="312391"/>
                  </a:lnTo>
                  <a:lnTo>
                    <a:pt x="35277" y="306948"/>
                  </a:lnTo>
                  <a:lnTo>
                    <a:pt x="25391" y="304952"/>
                  </a:lnTo>
                  <a:close/>
                </a:path>
                <a:path w="50800" h="864235">
                  <a:moveTo>
                    <a:pt x="25391" y="203301"/>
                  </a:moveTo>
                  <a:lnTo>
                    <a:pt x="15504" y="205297"/>
                  </a:lnTo>
                  <a:lnTo>
                    <a:pt x="7430" y="210740"/>
                  </a:lnTo>
                  <a:lnTo>
                    <a:pt x="1987" y="218814"/>
                  </a:lnTo>
                  <a:lnTo>
                    <a:pt x="1" y="228752"/>
                  </a:lnTo>
                  <a:lnTo>
                    <a:pt x="1987" y="238638"/>
                  </a:lnTo>
                  <a:lnTo>
                    <a:pt x="7430" y="246712"/>
                  </a:lnTo>
                  <a:lnTo>
                    <a:pt x="15504" y="252156"/>
                  </a:lnTo>
                  <a:lnTo>
                    <a:pt x="25391" y="254152"/>
                  </a:lnTo>
                  <a:lnTo>
                    <a:pt x="35277" y="252156"/>
                  </a:lnTo>
                  <a:lnTo>
                    <a:pt x="43351" y="246712"/>
                  </a:lnTo>
                  <a:lnTo>
                    <a:pt x="48794" y="238638"/>
                  </a:lnTo>
                  <a:lnTo>
                    <a:pt x="50791" y="228752"/>
                  </a:lnTo>
                  <a:lnTo>
                    <a:pt x="48794" y="218814"/>
                  </a:lnTo>
                  <a:lnTo>
                    <a:pt x="43351" y="210740"/>
                  </a:lnTo>
                  <a:lnTo>
                    <a:pt x="35277" y="205297"/>
                  </a:lnTo>
                  <a:lnTo>
                    <a:pt x="25391" y="203301"/>
                  </a:lnTo>
                  <a:close/>
                </a:path>
                <a:path w="50800" h="864235">
                  <a:moveTo>
                    <a:pt x="25391" y="101650"/>
                  </a:moveTo>
                  <a:lnTo>
                    <a:pt x="15504" y="103646"/>
                  </a:lnTo>
                  <a:lnTo>
                    <a:pt x="7430" y="109090"/>
                  </a:lnTo>
                  <a:lnTo>
                    <a:pt x="1987" y="117163"/>
                  </a:lnTo>
                  <a:lnTo>
                    <a:pt x="1" y="127101"/>
                  </a:lnTo>
                  <a:lnTo>
                    <a:pt x="1987" y="136988"/>
                  </a:lnTo>
                  <a:lnTo>
                    <a:pt x="7430" y="145061"/>
                  </a:lnTo>
                  <a:lnTo>
                    <a:pt x="15504" y="150505"/>
                  </a:lnTo>
                  <a:lnTo>
                    <a:pt x="25391" y="152501"/>
                  </a:lnTo>
                  <a:lnTo>
                    <a:pt x="35277" y="150505"/>
                  </a:lnTo>
                  <a:lnTo>
                    <a:pt x="43351" y="145061"/>
                  </a:lnTo>
                  <a:lnTo>
                    <a:pt x="48794" y="136988"/>
                  </a:lnTo>
                  <a:lnTo>
                    <a:pt x="50791" y="127101"/>
                  </a:lnTo>
                  <a:lnTo>
                    <a:pt x="48794" y="117163"/>
                  </a:lnTo>
                  <a:lnTo>
                    <a:pt x="43351" y="109090"/>
                  </a:lnTo>
                  <a:lnTo>
                    <a:pt x="35277" y="103646"/>
                  </a:lnTo>
                  <a:lnTo>
                    <a:pt x="25391" y="101650"/>
                  </a:lnTo>
                  <a:close/>
                </a:path>
                <a:path w="50800" h="864235">
                  <a:moveTo>
                    <a:pt x="25391" y="0"/>
                  </a:moveTo>
                  <a:lnTo>
                    <a:pt x="15504" y="1996"/>
                  </a:lnTo>
                  <a:lnTo>
                    <a:pt x="7430" y="7439"/>
                  </a:lnTo>
                  <a:lnTo>
                    <a:pt x="1987" y="15513"/>
                  </a:lnTo>
                  <a:lnTo>
                    <a:pt x="1" y="25450"/>
                  </a:lnTo>
                  <a:lnTo>
                    <a:pt x="1987" y="35337"/>
                  </a:lnTo>
                  <a:lnTo>
                    <a:pt x="7430" y="43410"/>
                  </a:lnTo>
                  <a:lnTo>
                    <a:pt x="15504" y="48854"/>
                  </a:lnTo>
                  <a:lnTo>
                    <a:pt x="25391" y="50850"/>
                  </a:lnTo>
                  <a:lnTo>
                    <a:pt x="35277" y="48854"/>
                  </a:lnTo>
                  <a:lnTo>
                    <a:pt x="43351" y="43410"/>
                  </a:lnTo>
                  <a:lnTo>
                    <a:pt x="48794" y="35337"/>
                  </a:lnTo>
                  <a:lnTo>
                    <a:pt x="50791" y="25450"/>
                  </a:lnTo>
                  <a:lnTo>
                    <a:pt x="48795" y="15513"/>
                  </a:lnTo>
                  <a:lnTo>
                    <a:pt x="43351" y="7439"/>
                  </a:lnTo>
                  <a:lnTo>
                    <a:pt x="35278" y="1996"/>
                  </a:lnTo>
                  <a:lnTo>
                    <a:pt x="25391" y="0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296548" y="4121828"/>
              <a:ext cx="1871980" cy="471170"/>
            </a:xfrm>
            <a:custGeom>
              <a:avLst/>
              <a:gdLst/>
              <a:ahLst/>
              <a:cxnLst/>
              <a:rect l="l" t="t" r="r" b="b"/>
              <a:pathLst>
                <a:path w="1871980" h="471170">
                  <a:moveTo>
                    <a:pt x="1871903" y="0"/>
                  </a:moveTo>
                  <a:lnTo>
                    <a:pt x="0" y="0"/>
                  </a:lnTo>
                  <a:lnTo>
                    <a:pt x="0" y="470829"/>
                  </a:lnTo>
                  <a:lnTo>
                    <a:pt x="1871903" y="470829"/>
                  </a:lnTo>
                  <a:lnTo>
                    <a:pt x="18719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296548" y="4121828"/>
            <a:ext cx="1871980" cy="471170"/>
          </a:xfrm>
          <a:prstGeom prst="rect">
            <a:avLst/>
          </a:prstGeom>
          <a:ln w="25400">
            <a:solidFill>
              <a:srgbClr val="130F24"/>
            </a:solidFill>
          </a:ln>
        </p:spPr>
        <p:txBody>
          <a:bodyPr vert="horz" wrap="square" lIns="0" tIns="10033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790"/>
              </a:spcBef>
            </a:pPr>
            <a:r>
              <a:rPr sz="1600" spc="-30" dirty="0">
                <a:solidFill>
                  <a:srgbClr val="130F24"/>
                </a:solidFill>
                <a:latin typeface="Arial MT"/>
                <a:cs typeface="Arial MT"/>
              </a:rPr>
              <a:t>Places</a:t>
            </a:r>
            <a:r>
              <a:rPr sz="1600" spc="-75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new</a:t>
            </a:r>
            <a:r>
              <a:rPr sz="1600" spc="-6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30F24"/>
                </a:solidFill>
                <a:latin typeface="Arial MT"/>
                <a:cs typeface="Arial MT"/>
              </a:rPr>
              <a:t>order.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3607066" y="5788580"/>
            <a:ext cx="2643505" cy="4417695"/>
            <a:chOff x="3607066" y="5788580"/>
            <a:chExt cx="2643505" cy="4417695"/>
          </a:xfrm>
        </p:grpSpPr>
        <p:sp>
          <p:nvSpPr>
            <p:cNvPr id="60" name="object 60"/>
            <p:cNvSpPr/>
            <p:nvPr/>
          </p:nvSpPr>
          <p:spPr>
            <a:xfrm>
              <a:off x="3607066" y="5788580"/>
              <a:ext cx="2643505" cy="4417695"/>
            </a:xfrm>
            <a:custGeom>
              <a:avLst/>
              <a:gdLst/>
              <a:ahLst/>
              <a:cxnLst/>
              <a:rect l="l" t="t" r="r" b="b"/>
              <a:pathLst>
                <a:path w="2643504" h="4417695">
                  <a:moveTo>
                    <a:pt x="2643501" y="0"/>
                  </a:moveTo>
                  <a:lnTo>
                    <a:pt x="0" y="0"/>
                  </a:lnTo>
                  <a:lnTo>
                    <a:pt x="0" y="4417311"/>
                  </a:lnTo>
                  <a:lnTo>
                    <a:pt x="2643501" y="4417311"/>
                  </a:lnTo>
                  <a:lnTo>
                    <a:pt x="26435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680981" y="7164085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829791" y="7507569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677598" y="7937985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826408" y="8281468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3684837" y="8722947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833647" y="9066432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684837" y="9492355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3833647" y="9835838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680981" y="6386290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829791" y="6729774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/>
          <p:cNvSpPr txBox="1"/>
          <p:nvPr/>
        </p:nvSpPr>
        <p:spPr>
          <a:xfrm>
            <a:off x="3607066" y="5788580"/>
            <a:ext cx="2643505" cy="4417695"/>
          </a:xfrm>
          <a:prstGeom prst="rect">
            <a:avLst/>
          </a:prstGeom>
          <a:ln w="50800">
            <a:solidFill>
              <a:srgbClr val="7731F8"/>
            </a:solidFill>
          </a:ln>
        </p:spPr>
        <p:txBody>
          <a:bodyPr vert="horz" wrap="square" lIns="0" tIns="155575" rIns="0" bIns="0" rtlCol="0">
            <a:spAutoFit/>
          </a:bodyPr>
          <a:lstStyle/>
          <a:p>
            <a:pPr marL="521970">
              <a:lnSpc>
                <a:spcPct val="100000"/>
              </a:lnSpc>
              <a:spcBef>
                <a:spcPts val="1225"/>
              </a:spcBef>
            </a:pPr>
            <a:r>
              <a:rPr sz="1600" spc="-17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Saga:</a:t>
            </a: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r>
              <a:rPr sz="1600" spc="-10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5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###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 marL="313690" marR="396875" indent="-149225">
              <a:lnSpc>
                <a:spcPct val="160000"/>
              </a:lnSpc>
              <a:spcBef>
                <a:spcPts val="780"/>
              </a:spcBef>
            </a:pPr>
            <a:r>
              <a:rPr sz="1400" spc="-12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Account</a:t>
            </a:r>
            <a:r>
              <a:rPr sz="1400" spc="-5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3690" marR="396875" indent="-149225">
              <a:lnSpc>
                <a:spcPct val="161000"/>
              </a:lnSpc>
              <a:spcBef>
                <a:spcPts val="720"/>
              </a:spcBef>
            </a:pPr>
            <a:r>
              <a:rPr sz="1400" spc="-105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r>
              <a:rPr sz="1400" spc="-8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0515" marR="400685" indent="-149225">
              <a:lnSpc>
                <a:spcPct val="161000"/>
              </a:lnSpc>
              <a:spcBef>
                <a:spcPts val="670"/>
              </a:spcBef>
            </a:pPr>
            <a:r>
              <a:rPr sz="1400" spc="-1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Product</a:t>
            </a:r>
            <a:r>
              <a:rPr sz="1400" spc="-5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7500" marR="393065" indent="-149225">
              <a:lnSpc>
                <a:spcPct val="161000"/>
              </a:lnSpc>
              <a:spcBef>
                <a:spcPts val="745"/>
              </a:spcBef>
            </a:pPr>
            <a:r>
              <a:rPr sz="1400" spc="-1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Inventory</a:t>
            </a:r>
            <a:r>
              <a:rPr sz="1400" spc="-55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7500" marR="393065" indent="-149225">
              <a:lnSpc>
                <a:spcPct val="160000"/>
              </a:lnSpc>
              <a:spcBef>
                <a:spcPts val="675"/>
              </a:spcBef>
            </a:pPr>
            <a:r>
              <a:rPr sz="1400" spc="-12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Promotion</a:t>
            </a:r>
            <a:r>
              <a:rPr sz="1400" spc="-65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7614569" y="4776777"/>
            <a:ext cx="6318250" cy="2327910"/>
            <a:chOff x="7614569" y="4776777"/>
            <a:chExt cx="6318250" cy="2327910"/>
          </a:xfrm>
        </p:grpSpPr>
        <p:sp>
          <p:nvSpPr>
            <p:cNvPr id="73" name="object 73"/>
            <p:cNvSpPr/>
            <p:nvPr/>
          </p:nvSpPr>
          <p:spPr>
            <a:xfrm>
              <a:off x="7614569" y="6273809"/>
              <a:ext cx="1067435" cy="50800"/>
            </a:xfrm>
            <a:custGeom>
              <a:avLst/>
              <a:gdLst/>
              <a:ahLst/>
              <a:cxnLst/>
              <a:rect l="l" t="t" r="r" b="b"/>
              <a:pathLst>
                <a:path w="1067434" h="50800">
                  <a:moveTo>
                    <a:pt x="25400" y="0"/>
                  </a:moveTo>
                  <a:lnTo>
                    <a:pt x="15513" y="1996"/>
                  </a:lnTo>
                  <a:lnTo>
                    <a:pt x="7439" y="7439"/>
                  </a:lnTo>
                  <a:lnTo>
                    <a:pt x="1996" y="15513"/>
                  </a:lnTo>
                  <a:lnTo>
                    <a:pt x="0" y="25400"/>
                  </a:lnTo>
                  <a:lnTo>
                    <a:pt x="1996" y="35286"/>
                  </a:lnTo>
                  <a:lnTo>
                    <a:pt x="7439" y="43360"/>
                  </a:lnTo>
                  <a:lnTo>
                    <a:pt x="15513" y="48803"/>
                  </a:lnTo>
                  <a:lnTo>
                    <a:pt x="25450" y="50800"/>
                  </a:lnTo>
                  <a:lnTo>
                    <a:pt x="35337" y="48803"/>
                  </a:lnTo>
                  <a:lnTo>
                    <a:pt x="43411" y="43360"/>
                  </a:lnTo>
                  <a:lnTo>
                    <a:pt x="48854" y="35286"/>
                  </a:lnTo>
                  <a:lnTo>
                    <a:pt x="50850" y="25400"/>
                  </a:lnTo>
                  <a:lnTo>
                    <a:pt x="48854" y="15513"/>
                  </a:lnTo>
                  <a:lnTo>
                    <a:pt x="43411" y="7439"/>
                  </a:lnTo>
                  <a:lnTo>
                    <a:pt x="35337" y="1996"/>
                  </a:lnTo>
                  <a:lnTo>
                    <a:pt x="25400" y="0"/>
                  </a:lnTo>
                  <a:close/>
                </a:path>
                <a:path w="1067434" h="50800">
                  <a:moveTo>
                    <a:pt x="127050" y="0"/>
                  </a:moveTo>
                  <a:lnTo>
                    <a:pt x="117163" y="1996"/>
                  </a:lnTo>
                  <a:lnTo>
                    <a:pt x="109089" y="7439"/>
                  </a:lnTo>
                  <a:lnTo>
                    <a:pt x="103646" y="15513"/>
                  </a:lnTo>
                  <a:lnTo>
                    <a:pt x="101650" y="25400"/>
                  </a:lnTo>
                  <a:lnTo>
                    <a:pt x="103646" y="35286"/>
                  </a:lnTo>
                  <a:lnTo>
                    <a:pt x="109090" y="43360"/>
                  </a:lnTo>
                  <a:lnTo>
                    <a:pt x="117163" y="48803"/>
                  </a:lnTo>
                  <a:lnTo>
                    <a:pt x="127101" y="50800"/>
                  </a:lnTo>
                  <a:lnTo>
                    <a:pt x="136988" y="48803"/>
                  </a:lnTo>
                  <a:lnTo>
                    <a:pt x="145062" y="43360"/>
                  </a:lnTo>
                  <a:lnTo>
                    <a:pt x="150505" y="35286"/>
                  </a:lnTo>
                  <a:lnTo>
                    <a:pt x="152501" y="25400"/>
                  </a:lnTo>
                  <a:lnTo>
                    <a:pt x="150505" y="15513"/>
                  </a:lnTo>
                  <a:lnTo>
                    <a:pt x="145062" y="7439"/>
                  </a:lnTo>
                  <a:lnTo>
                    <a:pt x="136988" y="1996"/>
                  </a:lnTo>
                  <a:lnTo>
                    <a:pt x="127050" y="0"/>
                  </a:lnTo>
                  <a:close/>
                </a:path>
                <a:path w="1067434" h="50800">
                  <a:moveTo>
                    <a:pt x="228701" y="0"/>
                  </a:moveTo>
                  <a:lnTo>
                    <a:pt x="218814" y="1996"/>
                  </a:lnTo>
                  <a:lnTo>
                    <a:pt x="210740" y="7439"/>
                  </a:lnTo>
                  <a:lnTo>
                    <a:pt x="205297" y="15513"/>
                  </a:lnTo>
                  <a:lnTo>
                    <a:pt x="203301" y="25400"/>
                  </a:lnTo>
                  <a:lnTo>
                    <a:pt x="205297" y="35286"/>
                  </a:lnTo>
                  <a:lnTo>
                    <a:pt x="210740" y="43360"/>
                  </a:lnTo>
                  <a:lnTo>
                    <a:pt x="218814" y="48803"/>
                  </a:lnTo>
                  <a:lnTo>
                    <a:pt x="228752" y="50800"/>
                  </a:lnTo>
                  <a:lnTo>
                    <a:pt x="238639" y="48803"/>
                  </a:lnTo>
                  <a:lnTo>
                    <a:pt x="246713" y="43360"/>
                  </a:lnTo>
                  <a:lnTo>
                    <a:pt x="252156" y="35286"/>
                  </a:lnTo>
                  <a:lnTo>
                    <a:pt x="254152" y="25400"/>
                  </a:lnTo>
                  <a:lnTo>
                    <a:pt x="252156" y="15513"/>
                  </a:lnTo>
                  <a:lnTo>
                    <a:pt x="246713" y="7439"/>
                  </a:lnTo>
                  <a:lnTo>
                    <a:pt x="238639" y="1996"/>
                  </a:lnTo>
                  <a:lnTo>
                    <a:pt x="228701" y="0"/>
                  </a:lnTo>
                  <a:close/>
                </a:path>
                <a:path w="1067434" h="50800">
                  <a:moveTo>
                    <a:pt x="330352" y="0"/>
                  </a:moveTo>
                  <a:lnTo>
                    <a:pt x="320465" y="1996"/>
                  </a:lnTo>
                  <a:lnTo>
                    <a:pt x="312391" y="7439"/>
                  </a:lnTo>
                  <a:lnTo>
                    <a:pt x="306948" y="15513"/>
                  </a:lnTo>
                  <a:lnTo>
                    <a:pt x="304952" y="25400"/>
                  </a:lnTo>
                  <a:lnTo>
                    <a:pt x="306948" y="35286"/>
                  </a:lnTo>
                  <a:lnTo>
                    <a:pt x="312391" y="43360"/>
                  </a:lnTo>
                  <a:lnTo>
                    <a:pt x="320465" y="48803"/>
                  </a:lnTo>
                  <a:lnTo>
                    <a:pt x="330403" y="50800"/>
                  </a:lnTo>
                  <a:lnTo>
                    <a:pt x="340290" y="48803"/>
                  </a:lnTo>
                  <a:lnTo>
                    <a:pt x="348363" y="43360"/>
                  </a:lnTo>
                  <a:lnTo>
                    <a:pt x="353807" y="35286"/>
                  </a:lnTo>
                  <a:lnTo>
                    <a:pt x="355803" y="25400"/>
                  </a:lnTo>
                  <a:lnTo>
                    <a:pt x="353807" y="15513"/>
                  </a:lnTo>
                  <a:lnTo>
                    <a:pt x="348363" y="7439"/>
                  </a:lnTo>
                  <a:lnTo>
                    <a:pt x="340290" y="1996"/>
                  </a:lnTo>
                  <a:lnTo>
                    <a:pt x="330352" y="0"/>
                  </a:lnTo>
                  <a:close/>
                </a:path>
                <a:path w="1067434" h="50800">
                  <a:moveTo>
                    <a:pt x="432003" y="0"/>
                  </a:moveTo>
                  <a:lnTo>
                    <a:pt x="422116" y="1996"/>
                  </a:lnTo>
                  <a:lnTo>
                    <a:pt x="414042" y="7439"/>
                  </a:lnTo>
                  <a:lnTo>
                    <a:pt x="408599" y="15513"/>
                  </a:lnTo>
                  <a:lnTo>
                    <a:pt x="406603" y="25400"/>
                  </a:lnTo>
                  <a:lnTo>
                    <a:pt x="408599" y="35286"/>
                  </a:lnTo>
                  <a:lnTo>
                    <a:pt x="414042" y="43360"/>
                  </a:lnTo>
                  <a:lnTo>
                    <a:pt x="422116" y="48803"/>
                  </a:lnTo>
                  <a:lnTo>
                    <a:pt x="432053" y="50800"/>
                  </a:lnTo>
                  <a:lnTo>
                    <a:pt x="441940" y="48803"/>
                  </a:lnTo>
                  <a:lnTo>
                    <a:pt x="450014" y="43360"/>
                  </a:lnTo>
                  <a:lnTo>
                    <a:pt x="455457" y="35286"/>
                  </a:lnTo>
                  <a:lnTo>
                    <a:pt x="457453" y="25400"/>
                  </a:lnTo>
                  <a:lnTo>
                    <a:pt x="455457" y="15513"/>
                  </a:lnTo>
                  <a:lnTo>
                    <a:pt x="450014" y="7439"/>
                  </a:lnTo>
                  <a:lnTo>
                    <a:pt x="441940" y="1996"/>
                  </a:lnTo>
                  <a:lnTo>
                    <a:pt x="432003" y="0"/>
                  </a:lnTo>
                  <a:close/>
                </a:path>
                <a:path w="1067434" h="50800">
                  <a:moveTo>
                    <a:pt x="533653" y="0"/>
                  </a:moveTo>
                  <a:lnTo>
                    <a:pt x="523767" y="1996"/>
                  </a:lnTo>
                  <a:lnTo>
                    <a:pt x="515693" y="7439"/>
                  </a:lnTo>
                  <a:lnTo>
                    <a:pt x="510250" y="15513"/>
                  </a:lnTo>
                  <a:lnTo>
                    <a:pt x="508253" y="25400"/>
                  </a:lnTo>
                  <a:lnTo>
                    <a:pt x="510250" y="35286"/>
                  </a:lnTo>
                  <a:lnTo>
                    <a:pt x="515693" y="43360"/>
                  </a:lnTo>
                  <a:lnTo>
                    <a:pt x="523767" y="48803"/>
                  </a:lnTo>
                  <a:lnTo>
                    <a:pt x="533704" y="50800"/>
                  </a:lnTo>
                  <a:lnTo>
                    <a:pt x="543591" y="48803"/>
                  </a:lnTo>
                  <a:lnTo>
                    <a:pt x="551665" y="43360"/>
                  </a:lnTo>
                  <a:lnTo>
                    <a:pt x="557108" y="35286"/>
                  </a:lnTo>
                  <a:lnTo>
                    <a:pt x="559104" y="25400"/>
                  </a:lnTo>
                  <a:lnTo>
                    <a:pt x="557108" y="15513"/>
                  </a:lnTo>
                  <a:lnTo>
                    <a:pt x="551665" y="7439"/>
                  </a:lnTo>
                  <a:lnTo>
                    <a:pt x="543591" y="1996"/>
                  </a:lnTo>
                  <a:lnTo>
                    <a:pt x="533653" y="0"/>
                  </a:lnTo>
                  <a:close/>
                </a:path>
                <a:path w="1067434" h="50800">
                  <a:moveTo>
                    <a:pt x="635304" y="1"/>
                  </a:moveTo>
                  <a:lnTo>
                    <a:pt x="625417" y="1997"/>
                  </a:lnTo>
                  <a:lnTo>
                    <a:pt x="617344" y="7440"/>
                  </a:lnTo>
                  <a:lnTo>
                    <a:pt x="611900" y="15514"/>
                  </a:lnTo>
                  <a:lnTo>
                    <a:pt x="609904" y="25401"/>
                  </a:lnTo>
                  <a:lnTo>
                    <a:pt x="611900" y="35287"/>
                  </a:lnTo>
                  <a:lnTo>
                    <a:pt x="617344" y="43361"/>
                  </a:lnTo>
                  <a:lnTo>
                    <a:pt x="625417" y="48805"/>
                  </a:lnTo>
                  <a:lnTo>
                    <a:pt x="635355" y="50801"/>
                  </a:lnTo>
                  <a:lnTo>
                    <a:pt x="645242" y="48805"/>
                  </a:lnTo>
                  <a:lnTo>
                    <a:pt x="653316" y="43361"/>
                  </a:lnTo>
                  <a:lnTo>
                    <a:pt x="658759" y="35287"/>
                  </a:lnTo>
                  <a:lnTo>
                    <a:pt x="660755" y="25401"/>
                  </a:lnTo>
                  <a:lnTo>
                    <a:pt x="658759" y="15514"/>
                  </a:lnTo>
                  <a:lnTo>
                    <a:pt x="653316" y="7440"/>
                  </a:lnTo>
                  <a:lnTo>
                    <a:pt x="645242" y="1997"/>
                  </a:lnTo>
                  <a:lnTo>
                    <a:pt x="635304" y="1"/>
                  </a:lnTo>
                  <a:close/>
                </a:path>
                <a:path w="1067434" h="50800">
                  <a:moveTo>
                    <a:pt x="736955" y="1"/>
                  </a:moveTo>
                  <a:lnTo>
                    <a:pt x="727068" y="1997"/>
                  </a:lnTo>
                  <a:lnTo>
                    <a:pt x="718994" y="7440"/>
                  </a:lnTo>
                  <a:lnTo>
                    <a:pt x="713551" y="15514"/>
                  </a:lnTo>
                  <a:lnTo>
                    <a:pt x="711555" y="25401"/>
                  </a:lnTo>
                  <a:lnTo>
                    <a:pt x="713551" y="35287"/>
                  </a:lnTo>
                  <a:lnTo>
                    <a:pt x="718994" y="43361"/>
                  </a:lnTo>
                  <a:lnTo>
                    <a:pt x="727068" y="48805"/>
                  </a:lnTo>
                  <a:lnTo>
                    <a:pt x="737006" y="50801"/>
                  </a:lnTo>
                  <a:lnTo>
                    <a:pt x="746893" y="48805"/>
                  </a:lnTo>
                  <a:lnTo>
                    <a:pt x="754967" y="43361"/>
                  </a:lnTo>
                  <a:lnTo>
                    <a:pt x="760410" y="35287"/>
                  </a:lnTo>
                  <a:lnTo>
                    <a:pt x="762406" y="25401"/>
                  </a:lnTo>
                  <a:lnTo>
                    <a:pt x="760410" y="15514"/>
                  </a:lnTo>
                  <a:lnTo>
                    <a:pt x="754967" y="7440"/>
                  </a:lnTo>
                  <a:lnTo>
                    <a:pt x="746893" y="1997"/>
                  </a:lnTo>
                  <a:lnTo>
                    <a:pt x="736955" y="1"/>
                  </a:lnTo>
                  <a:close/>
                </a:path>
                <a:path w="1067434" h="50800">
                  <a:moveTo>
                    <a:pt x="838606" y="1"/>
                  </a:moveTo>
                  <a:lnTo>
                    <a:pt x="828719" y="1997"/>
                  </a:lnTo>
                  <a:lnTo>
                    <a:pt x="820645" y="7440"/>
                  </a:lnTo>
                  <a:lnTo>
                    <a:pt x="815202" y="15514"/>
                  </a:lnTo>
                  <a:lnTo>
                    <a:pt x="813206" y="25401"/>
                  </a:lnTo>
                  <a:lnTo>
                    <a:pt x="815202" y="35287"/>
                  </a:lnTo>
                  <a:lnTo>
                    <a:pt x="820645" y="43361"/>
                  </a:lnTo>
                  <a:lnTo>
                    <a:pt x="828719" y="48805"/>
                  </a:lnTo>
                  <a:lnTo>
                    <a:pt x="838657" y="50801"/>
                  </a:lnTo>
                  <a:lnTo>
                    <a:pt x="848544" y="48805"/>
                  </a:lnTo>
                  <a:lnTo>
                    <a:pt x="856617" y="43361"/>
                  </a:lnTo>
                  <a:lnTo>
                    <a:pt x="862061" y="35287"/>
                  </a:lnTo>
                  <a:lnTo>
                    <a:pt x="864057" y="25401"/>
                  </a:lnTo>
                  <a:lnTo>
                    <a:pt x="862061" y="15514"/>
                  </a:lnTo>
                  <a:lnTo>
                    <a:pt x="856617" y="7440"/>
                  </a:lnTo>
                  <a:lnTo>
                    <a:pt x="848544" y="1997"/>
                  </a:lnTo>
                  <a:lnTo>
                    <a:pt x="838606" y="1"/>
                  </a:lnTo>
                  <a:close/>
                </a:path>
                <a:path w="1067434" h="50800">
                  <a:moveTo>
                    <a:pt x="940257" y="1"/>
                  </a:moveTo>
                  <a:lnTo>
                    <a:pt x="930370" y="1997"/>
                  </a:lnTo>
                  <a:lnTo>
                    <a:pt x="922296" y="7440"/>
                  </a:lnTo>
                  <a:lnTo>
                    <a:pt x="916853" y="15514"/>
                  </a:lnTo>
                  <a:lnTo>
                    <a:pt x="914857" y="25401"/>
                  </a:lnTo>
                  <a:lnTo>
                    <a:pt x="916853" y="35287"/>
                  </a:lnTo>
                  <a:lnTo>
                    <a:pt x="922296" y="43361"/>
                  </a:lnTo>
                  <a:lnTo>
                    <a:pt x="930370" y="48805"/>
                  </a:lnTo>
                  <a:lnTo>
                    <a:pt x="940307" y="50801"/>
                  </a:lnTo>
                  <a:lnTo>
                    <a:pt x="950194" y="48805"/>
                  </a:lnTo>
                  <a:lnTo>
                    <a:pt x="958268" y="43361"/>
                  </a:lnTo>
                  <a:lnTo>
                    <a:pt x="963711" y="35287"/>
                  </a:lnTo>
                  <a:lnTo>
                    <a:pt x="965707" y="25401"/>
                  </a:lnTo>
                  <a:lnTo>
                    <a:pt x="963711" y="15514"/>
                  </a:lnTo>
                  <a:lnTo>
                    <a:pt x="958268" y="7440"/>
                  </a:lnTo>
                  <a:lnTo>
                    <a:pt x="950194" y="1997"/>
                  </a:lnTo>
                  <a:lnTo>
                    <a:pt x="940257" y="1"/>
                  </a:lnTo>
                  <a:close/>
                </a:path>
                <a:path w="1067434" h="50800">
                  <a:moveTo>
                    <a:pt x="1041907" y="1"/>
                  </a:moveTo>
                  <a:lnTo>
                    <a:pt x="1032021" y="1997"/>
                  </a:lnTo>
                  <a:lnTo>
                    <a:pt x="1023947" y="7440"/>
                  </a:lnTo>
                  <a:lnTo>
                    <a:pt x="1018504" y="15514"/>
                  </a:lnTo>
                  <a:lnTo>
                    <a:pt x="1016507" y="25401"/>
                  </a:lnTo>
                  <a:lnTo>
                    <a:pt x="1018504" y="35288"/>
                  </a:lnTo>
                  <a:lnTo>
                    <a:pt x="1023947" y="43361"/>
                  </a:lnTo>
                  <a:lnTo>
                    <a:pt x="1032021" y="48805"/>
                  </a:lnTo>
                  <a:lnTo>
                    <a:pt x="1041958" y="50801"/>
                  </a:lnTo>
                  <a:lnTo>
                    <a:pt x="1051845" y="48805"/>
                  </a:lnTo>
                  <a:lnTo>
                    <a:pt x="1059919" y="43361"/>
                  </a:lnTo>
                  <a:lnTo>
                    <a:pt x="1065362" y="35288"/>
                  </a:lnTo>
                  <a:lnTo>
                    <a:pt x="1067358" y="25401"/>
                  </a:lnTo>
                  <a:lnTo>
                    <a:pt x="1065362" y="15514"/>
                  </a:lnTo>
                  <a:lnTo>
                    <a:pt x="1059919" y="7440"/>
                  </a:lnTo>
                  <a:lnTo>
                    <a:pt x="1051845" y="1997"/>
                  </a:lnTo>
                  <a:lnTo>
                    <a:pt x="1041907" y="1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67591" y="5467875"/>
              <a:ext cx="1636425" cy="1636425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9930892" y="4776787"/>
              <a:ext cx="4002404" cy="1053465"/>
            </a:xfrm>
            <a:custGeom>
              <a:avLst/>
              <a:gdLst/>
              <a:ahLst/>
              <a:cxnLst/>
              <a:rect l="l" t="t" r="r" b="b"/>
              <a:pathLst>
                <a:path w="4002405" h="1053464">
                  <a:moveTo>
                    <a:pt x="50850" y="1027963"/>
                  </a:moveTo>
                  <a:lnTo>
                    <a:pt x="48856" y="1018070"/>
                  </a:lnTo>
                  <a:lnTo>
                    <a:pt x="43408" y="1010005"/>
                  </a:lnTo>
                  <a:lnTo>
                    <a:pt x="35344" y="1004557"/>
                  </a:lnTo>
                  <a:lnTo>
                    <a:pt x="25400" y="1002563"/>
                  </a:lnTo>
                  <a:lnTo>
                    <a:pt x="15506" y="1004557"/>
                  </a:lnTo>
                  <a:lnTo>
                    <a:pt x="7442" y="1010005"/>
                  </a:lnTo>
                  <a:lnTo>
                    <a:pt x="1993" y="1018070"/>
                  </a:lnTo>
                  <a:lnTo>
                    <a:pt x="0" y="1027963"/>
                  </a:lnTo>
                  <a:lnTo>
                    <a:pt x="1993" y="1037856"/>
                  </a:lnTo>
                  <a:lnTo>
                    <a:pt x="7442" y="1045921"/>
                  </a:lnTo>
                  <a:lnTo>
                    <a:pt x="15506" y="1051369"/>
                  </a:lnTo>
                  <a:lnTo>
                    <a:pt x="25450" y="1053363"/>
                  </a:lnTo>
                  <a:lnTo>
                    <a:pt x="35344" y="1051369"/>
                  </a:lnTo>
                  <a:lnTo>
                    <a:pt x="43408" y="1045921"/>
                  </a:lnTo>
                  <a:lnTo>
                    <a:pt x="48856" y="1037856"/>
                  </a:lnTo>
                  <a:lnTo>
                    <a:pt x="50850" y="1027963"/>
                  </a:lnTo>
                  <a:close/>
                </a:path>
                <a:path w="4002405" h="1053464">
                  <a:moveTo>
                    <a:pt x="152501" y="1027963"/>
                  </a:moveTo>
                  <a:lnTo>
                    <a:pt x="150507" y="1018070"/>
                  </a:lnTo>
                  <a:lnTo>
                    <a:pt x="145059" y="1010005"/>
                  </a:lnTo>
                  <a:lnTo>
                    <a:pt x="136994" y="1004557"/>
                  </a:lnTo>
                  <a:lnTo>
                    <a:pt x="127050" y="1002563"/>
                  </a:lnTo>
                  <a:lnTo>
                    <a:pt x="117157" y="1004557"/>
                  </a:lnTo>
                  <a:lnTo>
                    <a:pt x="109093" y="1010005"/>
                  </a:lnTo>
                  <a:lnTo>
                    <a:pt x="103644" y="1018070"/>
                  </a:lnTo>
                  <a:lnTo>
                    <a:pt x="101650" y="1027963"/>
                  </a:lnTo>
                  <a:lnTo>
                    <a:pt x="103644" y="1037856"/>
                  </a:lnTo>
                  <a:lnTo>
                    <a:pt x="109093" y="1045921"/>
                  </a:lnTo>
                  <a:lnTo>
                    <a:pt x="117157" y="1051369"/>
                  </a:lnTo>
                  <a:lnTo>
                    <a:pt x="127101" y="1053363"/>
                  </a:lnTo>
                  <a:lnTo>
                    <a:pt x="136994" y="1051369"/>
                  </a:lnTo>
                  <a:lnTo>
                    <a:pt x="145059" y="1045921"/>
                  </a:lnTo>
                  <a:lnTo>
                    <a:pt x="150507" y="1037856"/>
                  </a:lnTo>
                  <a:lnTo>
                    <a:pt x="152501" y="1027963"/>
                  </a:lnTo>
                  <a:close/>
                </a:path>
                <a:path w="4002405" h="1053464">
                  <a:moveTo>
                    <a:pt x="254152" y="1027963"/>
                  </a:moveTo>
                  <a:lnTo>
                    <a:pt x="252158" y="1018070"/>
                  </a:lnTo>
                  <a:lnTo>
                    <a:pt x="246710" y="1010005"/>
                  </a:lnTo>
                  <a:lnTo>
                    <a:pt x="238645" y="1004557"/>
                  </a:lnTo>
                  <a:lnTo>
                    <a:pt x="228701" y="1002563"/>
                  </a:lnTo>
                  <a:lnTo>
                    <a:pt x="218808" y="1004557"/>
                  </a:lnTo>
                  <a:lnTo>
                    <a:pt x="210743" y="1010005"/>
                  </a:lnTo>
                  <a:lnTo>
                    <a:pt x="205295" y="1018070"/>
                  </a:lnTo>
                  <a:lnTo>
                    <a:pt x="203301" y="1027963"/>
                  </a:lnTo>
                  <a:lnTo>
                    <a:pt x="205295" y="1037856"/>
                  </a:lnTo>
                  <a:lnTo>
                    <a:pt x="210743" y="1045921"/>
                  </a:lnTo>
                  <a:lnTo>
                    <a:pt x="218808" y="1051369"/>
                  </a:lnTo>
                  <a:lnTo>
                    <a:pt x="228752" y="1053363"/>
                  </a:lnTo>
                  <a:lnTo>
                    <a:pt x="238645" y="1051369"/>
                  </a:lnTo>
                  <a:lnTo>
                    <a:pt x="246710" y="1045921"/>
                  </a:lnTo>
                  <a:lnTo>
                    <a:pt x="252158" y="1037856"/>
                  </a:lnTo>
                  <a:lnTo>
                    <a:pt x="254152" y="1027963"/>
                  </a:lnTo>
                  <a:close/>
                </a:path>
                <a:path w="4002405" h="1053464">
                  <a:moveTo>
                    <a:pt x="355803" y="1027963"/>
                  </a:moveTo>
                  <a:lnTo>
                    <a:pt x="353809" y="1018082"/>
                  </a:lnTo>
                  <a:lnTo>
                    <a:pt x="348361" y="1010005"/>
                  </a:lnTo>
                  <a:lnTo>
                    <a:pt x="340296" y="1004557"/>
                  </a:lnTo>
                  <a:lnTo>
                    <a:pt x="330352" y="1002563"/>
                  </a:lnTo>
                  <a:lnTo>
                    <a:pt x="320459" y="1004557"/>
                  </a:lnTo>
                  <a:lnTo>
                    <a:pt x="312394" y="1010005"/>
                  </a:lnTo>
                  <a:lnTo>
                    <a:pt x="306946" y="1018082"/>
                  </a:lnTo>
                  <a:lnTo>
                    <a:pt x="304952" y="1027963"/>
                  </a:lnTo>
                  <a:lnTo>
                    <a:pt x="306946" y="1037856"/>
                  </a:lnTo>
                  <a:lnTo>
                    <a:pt x="312394" y="1045921"/>
                  </a:lnTo>
                  <a:lnTo>
                    <a:pt x="320459" y="1051369"/>
                  </a:lnTo>
                  <a:lnTo>
                    <a:pt x="330403" y="1053363"/>
                  </a:lnTo>
                  <a:lnTo>
                    <a:pt x="340296" y="1051369"/>
                  </a:lnTo>
                  <a:lnTo>
                    <a:pt x="348361" y="1045921"/>
                  </a:lnTo>
                  <a:lnTo>
                    <a:pt x="353809" y="1037856"/>
                  </a:lnTo>
                  <a:lnTo>
                    <a:pt x="355803" y="1027963"/>
                  </a:lnTo>
                  <a:close/>
                </a:path>
                <a:path w="4002405" h="1053464">
                  <a:moveTo>
                    <a:pt x="457454" y="1027963"/>
                  </a:moveTo>
                  <a:lnTo>
                    <a:pt x="455460" y="1018082"/>
                  </a:lnTo>
                  <a:lnTo>
                    <a:pt x="450011" y="1010005"/>
                  </a:lnTo>
                  <a:lnTo>
                    <a:pt x="441947" y="1004557"/>
                  </a:lnTo>
                  <a:lnTo>
                    <a:pt x="432003" y="1002563"/>
                  </a:lnTo>
                  <a:lnTo>
                    <a:pt x="422109" y="1004557"/>
                  </a:lnTo>
                  <a:lnTo>
                    <a:pt x="414045" y="1010005"/>
                  </a:lnTo>
                  <a:lnTo>
                    <a:pt x="408597" y="1018082"/>
                  </a:lnTo>
                  <a:lnTo>
                    <a:pt x="406603" y="1027963"/>
                  </a:lnTo>
                  <a:lnTo>
                    <a:pt x="408597" y="1037856"/>
                  </a:lnTo>
                  <a:lnTo>
                    <a:pt x="414045" y="1045921"/>
                  </a:lnTo>
                  <a:lnTo>
                    <a:pt x="422109" y="1051369"/>
                  </a:lnTo>
                  <a:lnTo>
                    <a:pt x="432054" y="1053363"/>
                  </a:lnTo>
                  <a:lnTo>
                    <a:pt x="441947" y="1051369"/>
                  </a:lnTo>
                  <a:lnTo>
                    <a:pt x="450011" y="1045921"/>
                  </a:lnTo>
                  <a:lnTo>
                    <a:pt x="455460" y="1037856"/>
                  </a:lnTo>
                  <a:lnTo>
                    <a:pt x="457454" y="1027963"/>
                  </a:lnTo>
                  <a:close/>
                </a:path>
                <a:path w="4002405" h="1053464">
                  <a:moveTo>
                    <a:pt x="559104" y="1027963"/>
                  </a:moveTo>
                  <a:lnTo>
                    <a:pt x="557110" y="1018082"/>
                  </a:lnTo>
                  <a:lnTo>
                    <a:pt x="551662" y="1010005"/>
                  </a:lnTo>
                  <a:lnTo>
                    <a:pt x="543598" y="1004557"/>
                  </a:lnTo>
                  <a:lnTo>
                    <a:pt x="533654" y="1002563"/>
                  </a:lnTo>
                  <a:lnTo>
                    <a:pt x="523760" y="1004557"/>
                  </a:lnTo>
                  <a:lnTo>
                    <a:pt x="515696" y="1010005"/>
                  </a:lnTo>
                  <a:lnTo>
                    <a:pt x="510247" y="1018082"/>
                  </a:lnTo>
                  <a:lnTo>
                    <a:pt x="508254" y="1027963"/>
                  </a:lnTo>
                  <a:lnTo>
                    <a:pt x="510247" y="1037856"/>
                  </a:lnTo>
                  <a:lnTo>
                    <a:pt x="515696" y="1045921"/>
                  </a:lnTo>
                  <a:lnTo>
                    <a:pt x="523760" y="1051369"/>
                  </a:lnTo>
                  <a:lnTo>
                    <a:pt x="533704" y="1053363"/>
                  </a:lnTo>
                  <a:lnTo>
                    <a:pt x="543598" y="1051369"/>
                  </a:lnTo>
                  <a:lnTo>
                    <a:pt x="551662" y="1045921"/>
                  </a:lnTo>
                  <a:lnTo>
                    <a:pt x="557110" y="1037856"/>
                  </a:lnTo>
                  <a:lnTo>
                    <a:pt x="559104" y="1027963"/>
                  </a:lnTo>
                  <a:close/>
                </a:path>
                <a:path w="4002405" h="1053464">
                  <a:moveTo>
                    <a:pt x="660755" y="1027963"/>
                  </a:moveTo>
                  <a:lnTo>
                    <a:pt x="658761" y="1018082"/>
                  </a:lnTo>
                  <a:lnTo>
                    <a:pt x="653313" y="1010005"/>
                  </a:lnTo>
                  <a:lnTo>
                    <a:pt x="645248" y="1004557"/>
                  </a:lnTo>
                  <a:lnTo>
                    <a:pt x="635304" y="1002563"/>
                  </a:lnTo>
                  <a:lnTo>
                    <a:pt x="625411" y="1004557"/>
                  </a:lnTo>
                  <a:lnTo>
                    <a:pt x="617347" y="1010005"/>
                  </a:lnTo>
                  <a:lnTo>
                    <a:pt x="611898" y="1018082"/>
                  </a:lnTo>
                  <a:lnTo>
                    <a:pt x="609904" y="1027963"/>
                  </a:lnTo>
                  <a:lnTo>
                    <a:pt x="611898" y="1037856"/>
                  </a:lnTo>
                  <a:lnTo>
                    <a:pt x="617347" y="1045921"/>
                  </a:lnTo>
                  <a:lnTo>
                    <a:pt x="625411" y="1051369"/>
                  </a:lnTo>
                  <a:lnTo>
                    <a:pt x="635355" y="1053363"/>
                  </a:lnTo>
                  <a:lnTo>
                    <a:pt x="645248" y="1051369"/>
                  </a:lnTo>
                  <a:lnTo>
                    <a:pt x="653313" y="1045921"/>
                  </a:lnTo>
                  <a:lnTo>
                    <a:pt x="658761" y="1037856"/>
                  </a:lnTo>
                  <a:lnTo>
                    <a:pt x="660755" y="1027963"/>
                  </a:lnTo>
                  <a:close/>
                </a:path>
                <a:path w="4002405" h="1053464">
                  <a:moveTo>
                    <a:pt x="762406" y="1027963"/>
                  </a:moveTo>
                  <a:lnTo>
                    <a:pt x="760412" y="1018082"/>
                  </a:lnTo>
                  <a:lnTo>
                    <a:pt x="754964" y="1010005"/>
                  </a:lnTo>
                  <a:lnTo>
                    <a:pt x="746899" y="1004557"/>
                  </a:lnTo>
                  <a:lnTo>
                    <a:pt x="736955" y="1002563"/>
                  </a:lnTo>
                  <a:lnTo>
                    <a:pt x="727062" y="1004557"/>
                  </a:lnTo>
                  <a:lnTo>
                    <a:pt x="718997" y="1010005"/>
                  </a:lnTo>
                  <a:lnTo>
                    <a:pt x="713549" y="1018082"/>
                  </a:lnTo>
                  <a:lnTo>
                    <a:pt x="711555" y="1027963"/>
                  </a:lnTo>
                  <a:lnTo>
                    <a:pt x="713549" y="1037856"/>
                  </a:lnTo>
                  <a:lnTo>
                    <a:pt x="718997" y="1045921"/>
                  </a:lnTo>
                  <a:lnTo>
                    <a:pt x="727062" y="1051369"/>
                  </a:lnTo>
                  <a:lnTo>
                    <a:pt x="737006" y="1053363"/>
                  </a:lnTo>
                  <a:lnTo>
                    <a:pt x="746899" y="1051369"/>
                  </a:lnTo>
                  <a:lnTo>
                    <a:pt x="754964" y="1045921"/>
                  </a:lnTo>
                  <a:lnTo>
                    <a:pt x="760412" y="1037856"/>
                  </a:lnTo>
                  <a:lnTo>
                    <a:pt x="762406" y="1027963"/>
                  </a:lnTo>
                  <a:close/>
                </a:path>
                <a:path w="4002405" h="1053464">
                  <a:moveTo>
                    <a:pt x="864057" y="1027963"/>
                  </a:moveTo>
                  <a:lnTo>
                    <a:pt x="862063" y="1018082"/>
                  </a:lnTo>
                  <a:lnTo>
                    <a:pt x="856615" y="1010005"/>
                  </a:lnTo>
                  <a:lnTo>
                    <a:pt x="848550" y="1004557"/>
                  </a:lnTo>
                  <a:lnTo>
                    <a:pt x="838606" y="1002563"/>
                  </a:lnTo>
                  <a:lnTo>
                    <a:pt x="828713" y="1004557"/>
                  </a:lnTo>
                  <a:lnTo>
                    <a:pt x="820648" y="1010005"/>
                  </a:lnTo>
                  <a:lnTo>
                    <a:pt x="815200" y="1018082"/>
                  </a:lnTo>
                  <a:lnTo>
                    <a:pt x="813206" y="1027963"/>
                  </a:lnTo>
                  <a:lnTo>
                    <a:pt x="815200" y="1037856"/>
                  </a:lnTo>
                  <a:lnTo>
                    <a:pt x="820648" y="1045921"/>
                  </a:lnTo>
                  <a:lnTo>
                    <a:pt x="828713" y="1051369"/>
                  </a:lnTo>
                  <a:lnTo>
                    <a:pt x="838657" y="1053363"/>
                  </a:lnTo>
                  <a:lnTo>
                    <a:pt x="848550" y="1051369"/>
                  </a:lnTo>
                  <a:lnTo>
                    <a:pt x="856615" y="1045921"/>
                  </a:lnTo>
                  <a:lnTo>
                    <a:pt x="862063" y="1037856"/>
                  </a:lnTo>
                  <a:lnTo>
                    <a:pt x="864057" y="1027963"/>
                  </a:lnTo>
                  <a:close/>
                </a:path>
                <a:path w="4002405" h="1053464">
                  <a:moveTo>
                    <a:pt x="965708" y="1027963"/>
                  </a:moveTo>
                  <a:lnTo>
                    <a:pt x="963714" y="1018082"/>
                  </a:lnTo>
                  <a:lnTo>
                    <a:pt x="958265" y="1010005"/>
                  </a:lnTo>
                  <a:lnTo>
                    <a:pt x="950201" y="1004557"/>
                  </a:lnTo>
                  <a:lnTo>
                    <a:pt x="940257" y="1002563"/>
                  </a:lnTo>
                  <a:lnTo>
                    <a:pt x="930363" y="1004557"/>
                  </a:lnTo>
                  <a:lnTo>
                    <a:pt x="922299" y="1010005"/>
                  </a:lnTo>
                  <a:lnTo>
                    <a:pt x="916851" y="1018082"/>
                  </a:lnTo>
                  <a:lnTo>
                    <a:pt x="914857" y="1027963"/>
                  </a:lnTo>
                  <a:lnTo>
                    <a:pt x="916851" y="1037856"/>
                  </a:lnTo>
                  <a:lnTo>
                    <a:pt x="922299" y="1045921"/>
                  </a:lnTo>
                  <a:lnTo>
                    <a:pt x="930363" y="1051369"/>
                  </a:lnTo>
                  <a:lnTo>
                    <a:pt x="940308" y="1053363"/>
                  </a:lnTo>
                  <a:lnTo>
                    <a:pt x="950201" y="1051369"/>
                  </a:lnTo>
                  <a:lnTo>
                    <a:pt x="958265" y="1045921"/>
                  </a:lnTo>
                  <a:lnTo>
                    <a:pt x="963714" y="1037856"/>
                  </a:lnTo>
                  <a:lnTo>
                    <a:pt x="965708" y="1027963"/>
                  </a:lnTo>
                  <a:close/>
                </a:path>
                <a:path w="4002405" h="1053464">
                  <a:moveTo>
                    <a:pt x="1067358" y="1027963"/>
                  </a:moveTo>
                  <a:lnTo>
                    <a:pt x="1065364" y="1018082"/>
                  </a:lnTo>
                  <a:lnTo>
                    <a:pt x="1059916" y="1010005"/>
                  </a:lnTo>
                  <a:lnTo>
                    <a:pt x="1051852" y="1004557"/>
                  </a:lnTo>
                  <a:lnTo>
                    <a:pt x="1041908" y="1002563"/>
                  </a:lnTo>
                  <a:lnTo>
                    <a:pt x="1032014" y="1004557"/>
                  </a:lnTo>
                  <a:lnTo>
                    <a:pt x="1023950" y="1010005"/>
                  </a:lnTo>
                  <a:lnTo>
                    <a:pt x="1018501" y="1018082"/>
                  </a:lnTo>
                  <a:lnTo>
                    <a:pt x="1016508" y="1027963"/>
                  </a:lnTo>
                  <a:lnTo>
                    <a:pt x="1018501" y="1037856"/>
                  </a:lnTo>
                  <a:lnTo>
                    <a:pt x="1023950" y="1045921"/>
                  </a:lnTo>
                  <a:lnTo>
                    <a:pt x="1032014" y="1051369"/>
                  </a:lnTo>
                  <a:lnTo>
                    <a:pt x="1041958" y="1053363"/>
                  </a:lnTo>
                  <a:lnTo>
                    <a:pt x="1051852" y="1051369"/>
                  </a:lnTo>
                  <a:lnTo>
                    <a:pt x="1059916" y="1045921"/>
                  </a:lnTo>
                  <a:lnTo>
                    <a:pt x="1065364" y="1037856"/>
                  </a:lnTo>
                  <a:lnTo>
                    <a:pt x="1067358" y="1027963"/>
                  </a:lnTo>
                  <a:close/>
                </a:path>
                <a:path w="4002405" h="1053464">
                  <a:moveTo>
                    <a:pt x="1169009" y="1027963"/>
                  </a:moveTo>
                  <a:lnTo>
                    <a:pt x="1167015" y="1018082"/>
                  </a:lnTo>
                  <a:lnTo>
                    <a:pt x="1161567" y="1010005"/>
                  </a:lnTo>
                  <a:lnTo>
                    <a:pt x="1153502" y="1004557"/>
                  </a:lnTo>
                  <a:lnTo>
                    <a:pt x="1143558" y="1002563"/>
                  </a:lnTo>
                  <a:lnTo>
                    <a:pt x="1133665" y="1004557"/>
                  </a:lnTo>
                  <a:lnTo>
                    <a:pt x="1125601" y="1010005"/>
                  </a:lnTo>
                  <a:lnTo>
                    <a:pt x="1120152" y="1018082"/>
                  </a:lnTo>
                  <a:lnTo>
                    <a:pt x="1118158" y="1027963"/>
                  </a:lnTo>
                  <a:lnTo>
                    <a:pt x="1120152" y="1037856"/>
                  </a:lnTo>
                  <a:lnTo>
                    <a:pt x="1125601" y="1045921"/>
                  </a:lnTo>
                  <a:lnTo>
                    <a:pt x="1133665" y="1051369"/>
                  </a:lnTo>
                  <a:lnTo>
                    <a:pt x="1143609" y="1053363"/>
                  </a:lnTo>
                  <a:lnTo>
                    <a:pt x="1153502" y="1051369"/>
                  </a:lnTo>
                  <a:lnTo>
                    <a:pt x="1161567" y="1045921"/>
                  </a:lnTo>
                  <a:lnTo>
                    <a:pt x="1167015" y="1037856"/>
                  </a:lnTo>
                  <a:lnTo>
                    <a:pt x="1169009" y="1027963"/>
                  </a:lnTo>
                  <a:close/>
                </a:path>
                <a:path w="4002405" h="1053464">
                  <a:moveTo>
                    <a:pt x="1270660" y="1027963"/>
                  </a:moveTo>
                  <a:lnTo>
                    <a:pt x="1268666" y="1018082"/>
                  </a:lnTo>
                  <a:lnTo>
                    <a:pt x="1263218" y="1010005"/>
                  </a:lnTo>
                  <a:lnTo>
                    <a:pt x="1255153" y="1004557"/>
                  </a:lnTo>
                  <a:lnTo>
                    <a:pt x="1245209" y="1002563"/>
                  </a:lnTo>
                  <a:lnTo>
                    <a:pt x="1235316" y="1004557"/>
                  </a:lnTo>
                  <a:lnTo>
                    <a:pt x="1227251" y="1010005"/>
                  </a:lnTo>
                  <a:lnTo>
                    <a:pt x="1221803" y="1018082"/>
                  </a:lnTo>
                  <a:lnTo>
                    <a:pt x="1219809" y="1027963"/>
                  </a:lnTo>
                  <a:lnTo>
                    <a:pt x="1221803" y="1037856"/>
                  </a:lnTo>
                  <a:lnTo>
                    <a:pt x="1227251" y="1045921"/>
                  </a:lnTo>
                  <a:lnTo>
                    <a:pt x="1235316" y="1051369"/>
                  </a:lnTo>
                  <a:lnTo>
                    <a:pt x="1245260" y="1053363"/>
                  </a:lnTo>
                  <a:lnTo>
                    <a:pt x="1255153" y="1051369"/>
                  </a:lnTo>
                  <a:lnTo>
                    <a:pt x="1263218" y="1045921"/>
                  </a:lnTo>
                  <a:lnTo>
                    <a:pt x="1268666" y="1037856"/>
                  </a:lnTo>
                  <a:lnTo>
                    <a:pt x="1270660" y="1027963"/>
                  </a:lnTo>
                  <a:close/>
                </a:path>
                <a:path w="4002405" h="1053464">
                  <a:moveTo>
                    <a:pt x="1372311" y="1027963"/>
                  </a:moveTo>
                  <a:lnTo>
                    <a:pt x="1370317" y="1018082"/>
                  </a:lnTo>
                  <a:lnTo>
                    <a:pt x="1364869" y="1010005"/>
                  </a:lnTo>
                  <a:lnTo>
                    <a:pt x="1356804" y="1004557"/>
                  </a:lnTo>
                  <a:lnTo>
                    <a:pt x="1346860" y="1002563"/>
                  </a:lnTo>
                  <a:lnTo>
                    <a:pt x="1336967" y="1004557"/>
                  </a:lnTo>
                  <a:lnTo>
                    <a:pt x="1328902" y="1010005"/>
                  </a:lnTo>
                  <a:lnTo>
                    <a:pt x="1323454" y="1018082"/>
                  </a:lnTo>
                  <a:lnTo>
                    <a:pt x="1321460" y="1027963"/>
                  </a:lnTo>
                  <a:lnTo>
                    <a:pt x="1323454" y="1037856"/>
                  </a:lnTo>
                  <a:lnTo>
                    <a:pt x="1328902" y="1045921"/>
                  </a:lnTo>
                  <a:lnTo>
                    <a:pt x="1336967" y="1051369"/>
                  </a:lnTo>
                  <a:lnTo>
                    <a:pt x="1346911" y="1053363"/>
                  </a:lnTo>
                  <a:lnTo>
                    <a:pt x="1356804" y="1051369"/>
                  </a:lnTo>
                  <a:lnTo>
                    <a:pt x="1364869" y="1045921"/>
                  </a:lnTo>
                  <a:lnTo>
                    <a:pt x="1370317" y="1037856"/>
                  </a:lnTo>
                  <a:lnTo>
                    <a:pt x="1372311" y="1027963"/>
                  </a:lnTo>
                  <a:close/>
                </a:path>
                <a:path w="4002405" h="1053464">
                  <a:moveTo>
                    <a:pt x="1473962" y="1027963"/>
                  </a:moveTo>
                  <a:lnTo>
                    <a:pt x="1471968" y="1018082"/>
                  </a:lnTo>
                  <a:lnTo>
                    <a:pt x="1466519" y="1010005"/>
                  </a:lnTo>
                  <a:lnTo>
                    <a:pt x="1458455" y="1004557"/>
                  </a:lnTo>
                  <a:lnTo>
                    <a:pt x="1448511" y="1002563"/>
                  </a:lnTo>
                  <a:lnTo>
                    <a:pt x="1438617" y="1004557"/>
                  </a:lnTo>
                  <a:lnTo>
                    <a:pt x="1430553" y="1010005"/>
                  </a:lnTo>
                  <a:lnTo>
                    <a:pt x="1425105" y="1018082"/>
                  </a:lnTo>
                  <a:lnTo>
                    <a:pt x="1423111" y="1027963"/>
                  </a:lnTo>
                  <a:lnTo>
                    <a:pt x="1425105" y="1037856"/>
                  </a:lnTo>
                  <a:lnTo>
                    <a:pt x="1430553" y="1045921"/>
                  </a:lnTo>
                  <a:lnTo>
                    <a:pt x="1438617" y="1051369"/>
                  </a:lnTo>
                  <a:lnTo>
                    <a:pt x="1448562" y="1053363"/>
                  </a:lnTo>
                  <a:lnTo>
                    <a:pt x="1458455" y="1051369"/>
                  </a:lnTo>
                  <a:lnTo>
                    <a:pt x="1466519" y="1045921"/>
                  </a:lnTo>
                  <a:lnTo>
                    <a:pt x="1471968" y="1037856"/>
                  </a:lnTo>
                  <a:lnTo>
                    <a:pt x="1473962" y="1027963"/>
                  </a:lnTo>
                  <a:close/>
                </a:path>
                <a:path w="4002405" h="1053464">
                  <a:moveTo>
                    <a:pt x="1575612" y="1027963"/>
                  </a:moveTo>
                  <a:lnTo>
                    <a:pt x="1573618" y="1018082"/>
                  </a:lnTo>
                  <a:lnTo>
                    <a:pt x="1568170" y="1010005"/>
                  </a:lnTo>
                  <a:lnTo>
                    <a:pt x="1560106" y="1004557"/>
                  </a:lnTo>
                  <a:lnTo>
                    <a:pt x="1550162" y="1002563"/>
                  </a:lnTo>
                  <a:lnTo>
                    <a:pt x="1540268" y="1004557"/>
                  </a:lnTo>
                  <a:lnTo>
                    <a:pt x="1532204" y="1010005"/>
                  </a:lnTo>
                  <a:lnTo>
                    <a:pt x="1526755" y="1018082"/>
                  </a:lnTo>
                  <a:lnTo>
                    <a:pt x="1524762" y="1027963"/>
                  </a:lnTo>
                  <a:lnTo>
                    <a:pt x="1526755" y="1037856"/>
                  </a:lnTo>
                  <a:lnTo>
                    <a:pt x="1532204" y="1045921"/>
                  </a:lnTo>
                  <a:lnTo>
                    <a:pt x="1540268" y="1051369"/>
                  </a:lnTo>
                  <a:lnTo>
                    <a:pt x="1550212" y="1053363"/>
                  </a:lnTo>
                  <a:lnTo>
                    <a:pt x="1560106" y="1051369"/>
                  </a:lnTo>
                  <a:lnTo>
                    <a:pt x="1568170" y="1045921"/>
                  </a:lnTo>
                  <a:lnTo>
                    <a:pt x="1573618" y="1037856"/>
                  </a:lnTo>
                  <a:lnTo>
                    <a:pt x="1575612" y="1027963"/>
                  </a:lnTo>
                  <a:close/>
                </a:path>
                <a:path w="4002405" h="1053464">
                  <a:moveTo>
                    <a:pt x="1677263" y="1027963"/>
                  </a:moveTo>
                  <a:lnTo>
                    <a:pt x="1675269" y="1018082"/>
                  </a:lnTo>
                  <a:lnTo>
                    <a:pt x="1669821" y="1010005"/>
                  </a:lnTo>
                  <a:lnTo>
                    <a:pt x="1661756" y="1004557"/>
                  </a:lnTo>
                  <a:lnTo>
                    <a:pt x="1651812" y="1002563"/>
                  </a:lnTo>
                  <a:lnTo>
                    <a:pt x="1641919" y="1004557"/>
                  </a:lnTo>
                  <a:lnTo>
                    <a:pt x="1633855" y="1010005"/>
                  </a:lnTo>
                  <a:lnTo>
                    <a:pt x="1628406" y="1018082"/>
                  </a:lnTo>
                  <a:lnTo>
                    <a:pt x="1626412" y="1027963"/>
                  </a:lnTo>
                  <a:lnTo>
                    <a:pt x="1628406" y="1037856"/>
                  </a:lnTo>
                  <a:lnTo>
                    <a:pt x="1633855" y="1045921"/>
                  </a:lnTo>
                  <a:lnTo>
                    <a:pt x="1641919" y="1051369"/>
                  </a:lnTo>
                  <a:lnTo>
                    <a:pt x="1651863" y="1053363"/>
                  </a:lnTo>
                  <a:lnTo>
                    <a:pt x="1661756" y="1051369"/>
                  </a:lnTo>
                  <a:lnTo>
                    <a:pt x="1669821" y="1045921"/>
                  </a:lnTo>
                  <a:lnTo>
                    <a:pt x="1675269" y="1037856"/>
                  </a:lnTo>
                  <a:lnTo>
                    <a:pt x="1677263" y="1027963"/>
                  </a:lnTo>
                  <a:close/>
                </a:path>
                <a:path w="4002405" h="1053464">
                  <a:moveTo>
                    <a:pt x="1778914" y="1027963"/>
                  </a:moveTo>
                  <a:lnTo>
                    <a:pt x="1776920" y="1018082"/>
                  </a:lnTo>
                  <a:lnTo>
                    <a:pt x="1771472" y="1010005"/>
                  </a:lnTo>
                  <a:lnTo>
                    <a:pt x="1763407" y="1004557"/>
                  </a:lnTo>
                  <a:lnTo>
                    <a:pt x="1753463" y="1002563"/>
                  </a:lnTo>
                  <a:lnTo>
                    <a:pt x="1743570" y="1004557"/>
                  </a:lnTo>
                  <a:lnTo>
                    <a:pt x="1735505" y="1010005"/>
                  </a:lnTo>
                  <a:lnTo>
                    <a:pt x="1730057" y="1018082"/>
                  </a:lnTo>
                  <a:lnTo>
                    <a:pt x="1728063" y="1027963"/>
                  </a:lnTo>
                  <a:lnTo>
                    <a:pt x="1730057" y="1037856"/>
                  </a:lnTo>
                  <a:lnTo>
                    <a:pt x="1735505" y="1045921"/>
                  </a:lnTo>
                  <a:lnTo>
                    <a:pt x="1743570" y="1051369"/>
                  </a:lnTo>
                  <a:lnTo>
                    <a:pt x="1753514" y="1053363"/>
                  </a:lnTo>
                  <a:lnTo>
                    <a:pt x="1763407" y="1051369"/>
                  </a:lnTo>
                  <a:lnTo>
                    <a:pt x="1771472" y="1045921"/>
                  </a:lnTo>
                  <a:lnTo>
                    <a:pt x="1776920" y="1037856"/>
                  </a:lnTo>
                  <a:lnTo>
                    <a:pt x="1778914" y="1027963"/>
                  </a:lnTo>
                  <a:close/>
                </a:path>
                <a:path w="4002405" h="1053464">
                  <a:moveTo>
                    <a:pt x="1880565" y="1027963"/>
                  </a:moveTo>
                  <a:lnTo>
                    <a:pt x="1878571" y="1018082"/>
                  </a:lnTo>
                  <a:lnTo>
                    <a:pt x="1873123" y="1010005"/>
                  </a:lnTo>
                  <a:lnTo>
                    <a:pt x="1865045" y="1004557"/>
                  </a:lnTo>
                  <a:lnTo>
                    <a:pt x="1855114" y="1002563"/>
                  </a:lnTo>
                  <a:lnTo>
                    <a:pt x="1845221" y="1004557"/>
                  </a:lnTo>
                  <a:lnTo>
                    <a:pt x="1837156" y="1010005"/>
                  </a:lnTo>
                  <a:lnTo>
                    <a:pt x="1831708" y="1018082"/>
                  </a:lnTo>
                  <a:lnTo>
                    <a:pt x="1829714" y="1027963"/>
                  </a:lnTo>
                  <a:lnTo>
                    <a:pt x="1831708" y="1037856"/>
                  </a:lnTo>
                  <a:lnTo>
                    <a:pt x="1837156" y="1045921"/>
                  </a:lnTo>
                  <a:lnTo>
                    <a:pt x="1845233" y="1051369"/>
                  </a:lnTo>
                  <a:lnTo>
                    <a:pt x="1855165" y="1053363"/>
                  </a:lnTo>
                  <a:lnTo>
                    <a:pt x="1865045" y="1051369"/>
                  </a:lnTo>
                  <a:lnTo>
                    <a:pt x="1873123" y="1045921"/>
                  </a:lnTo>
                  <a:lnTo>
                    <a:pt x="1878571" y="1037856"/>
                  </a:lnTo>
                  <a:lnTo>
                    <a:pt x="1880565" y="1027963"/>
                  </a:lnTo>
                  <a:close/>
                </a:path>
                <a:path w="4002405" h="1053464">
                  <a:moveTo>
                    <a:pt x="1982216" y="1027963"/>
                  </a:moveTo>
                  <a:lnTo>
                    <a:pt x="1980222" y="1018082"/>
                  </a:lnTo>
                  <a:lnTo>
                    <a:pt x="1974773" y="1010005"/>
                  </a:lnTo>
                  <a:lnTo>
                    <a:pt x="1966696" y="1004557"/>
                  </a:lnTo>
                  <a:lnTo>
                    <a:pt x="1956765" y="1002563"/>
                  </a:lnTo>
                  <a:lnTo>
                    <a:pt x="1946871" y="1004557"/>
                  </a:lnTo>
                  <a:lnTo>
                    <a:pt x="1938807" y="1010005"/>
                  </a:lnTo>
                  <a:lnTo>
                    <a:pt x="1933359" y="1018082"/>
                  </a:lnTo>
                  <a:lnTo>
                    <a:pt x="1931365" y="1027963"/>
                  </a:lnTo>
                  <a:lnTo>
                    <a:pt x="1933359" y="1037856"/>
                  </a:lnTo>
                  <a:lnTo>
                    <a:pt x="1938807" y="1045921"/>
                  </a:lnTo>
                  <a:lnTo>
                    <a:pt x="1946871" y="1051369"/>
                  </a:lnTo>
                  <a:lnTo>
                    <a:pt x="1956816" y="1053363"/>
                  </a:lnTo>
                  <a:lnTo>
                    <a:pt x="1966696" y="1051369"/>
                  </a:lnTo>
                  <a:lnTo>
                    <a:pt x="1974773" y="1045921"/>
                  </a:lnTo>
                  <a:lnTo>
                    <a:pt x="1980222" y="1037856"/>
                  </a:lnTo>
                  <a:lnTo>
                    <a:pt x="1982216" y="1027963"/>
                  </a:lnTo>
                  <a:close/>
                </a:path>
                <a:path w="4002405" h="1053464">
                  <a:moveTo>
                    <a:pt x="2083866" y="1027963"/>
                  </a:moveTo>
                  <a:lnTo>
                    <a:pt x="2081872" y="1018082"/>
                  </a:lnTo>
                  <a:lnTo>
                    <a:pt x="2076424" y="1010005"/>
                  </a:lnTo>
                  <a:lnTo>
                    <a:pt x="2068347" y="1004557"/>
                  </a:lnTo>
                  <a:lnTo>
                    <a:pt x="2058416" y="1002563"/>
                  </a:lnTo>
                  <a:lnTo>
                    <a:pt x="2048522" y="1004557"/>
                  </a:lnTo>
                  <a:lnTo>
                    <a:pt x="2040458" y="1010005"/>
                  </a:lnTo>
                  <a:lnTo>
                    <a:pt x="2035009" y="1018082"/>
                  </a:lnTo>
                  <a:lnTo>
                    <a:pt x="2033016" y="1027963"/>
                  </a:lnTo>
                  <a:lnTo>
                    <a:pt x="2035009" y="1037856"/>
                  </a:lnTo>
                  <a:lnTo>
                    <a:pt x="2040458" y="1045921"/>
                  </a:lnTo>
                  <a:lnTo>
                    <a:pt x="2048522" y="1051369"/>
                  </a:lnTo>
                  <a:lnTo>
                    <a:pt x="2058466" y="1053363"/>
                  </a:lnTo>
                  <a:lnTo>
                    <a:pt x="2068347" y="1051369"/>
                  </a:lnTo>
                  <a:lnTo>
                    <a:pt x="2076424" y="1045921"/>
                  </a:lnTo>
                  <a:lnTo>
                    <a:pt x="2081872" y="1037856"/>
                  </a:lnTo>
                  <a:lnTo>
                    <a:pt x="2083866" y="1027963"/>
                  </a:lnTo>
                  <a:close/>
                </a:path>
                <a:path w="4002405" h="1053464">
                  <a:moveTo>
                    <a:pt x="2185517" y="1027963"/>
                  </a:moveTo>
                  <a:lnTo>
                    <a:pt x="2183523" y="1018082"/>
                  </a:lnTo>
                  <a:lnTo>
                    <a:pt x="2178075" y="1010005"/>
                  </a:lnTo>
                  <a:lnTo>
                    <a:pt x="2169998" y="1004557"/>
                  </a:lnTo>
                  <a:lnTo>
                    <a:pt x="2160066" y="1002563"/>
                  </a:lnTo>
                  <a:lnTo>
                    <a:pt x="2150173" y="1004557"/>
                  </a:lnTo>
                  <a:lnTo>
                    <a:pt x="2142109" y="1010005"/>
                  </a:lnTo>
                  <a:lnTo>
                    <a:pt x="2136660" y="1018082"/>
                  </a:lnTo>
                  <a:lnTo>
                    <a:pt x="2134666" y="1027963"/>
                  </a:lnTo>
                  <a:lnTo>
                    <a:pt x="2136660" y="1037856"/>
                  </a:lnTo>
                  <a:lnTo>
                    <a:pt x="2142109" y="1045921"/>
                  </a:lnTo>
                  <a:lnTo>
                    <a:pt x="2150173" y="1051369"/>
                  </a:lnTo>
                  <a:lnTo>
                    <a:pt x="2160117" y="1053363"/>
                  </a:lnTo>
                  <a:lnTo>
                    <a:pt x="2169998" y="1051369"/>
                  </a:lnTo>
                  <a:lnTo>
                    <a:pt x="2178075" y="1045921"/>
                  </a:lnTo>
                  <a:lnTo>
                    <a:pt x="2183523" y="1037856"/>
                  </a:lnTo>
                  <a:lnTo>
                    <a:pt x="2185517" y="1027963"/>
                  </a:lnTo>
                  <a:close/>
                </a:path>
                <a:path w="4002405" h="1053464">
                  <a:moveTo>
                    <a:pt x="2287168" y="1027963"/>
                  </a:moveTo>
                  <a:lnTo>
                    <a:pt x="2285174" y="1018082"/>
                  </a:lnTo>
                  <a:lnTo>
                    <a:pt x="2279726" y="1010005"/>
                  </a:lnTo>
                  <a:lnTo>
                    <a:pt x="2271649" y="1004557"/>
                  </a:lnTo>
                  <a:lnTo>
                    <a:pt x="2261717" y="1002563"/>
                  </a:lnTo>
                  <a:lnTo>
                    <a:pt x="2251824" y="1004557"/>
                  </a:lnTo>
                  <a:lnTo>
                    <a:pt x="2243759" y="1010005"/>
                  </a:lnTo>
                  <a:lnTo>
                    <a:pt x="2238311" y="1018082"/>
                  </a:lnTo>
                  <a:lnTo>
                    <a:pt x="2236317" y="1027963"/>
                  </a:lnTo>
                  <a:lnTo>
                    <a:pt x="2238311" y="1037856"/>
                  </a:lnTo>
                  <a:lnTo>
                    <a:pt x="2243759" y="1045921"/>
                  </a:lnTo>
                  <a:lnTo>
                    <a:pt x="2251824" y="1051369"/>
                  </a:lnTo>
                  <a:lnTo>
                    <a:pt x="2261768" y="1053363"/>
                  </a:lnTo>
                  <a:lnTo>
                    <a:pt x="2271649" y="1051369"/>
                  </a:lnTo>
                  <a:lnTo>
                    <a:pt x="2279726" y="1045921"/>
                  </a:lnTo>
                  <a:lnTo>
                    <a:pt x="2285174" y="1037856"/>
                  </a:lnTo>
                  <a:lnTo>
                    <a:pt x="2287168" y="1027963"/>
                  </a:lnTo>
                  <a:close/>
                </a:path>
                <a:path w="4002405" h="1053464">
                  <a:moveTo>
                    <a:pt x="2388819" y="1027963"/>
                  </a:moveTo>
                  <a:lnTo>
                    <a:pt x="2386825" y="1018082"/>
                  </a:lnTo>
                  <a:lnTo>
                    <a:pt x="2381377" y="1010005"/>
                  </a:lnTo>
                  <a:lnTo>
                    <a:pt x="2373299" y="1004557"/>
                  </a:lnTo>
                  <a:lnTo>
                    <a:pt x="2363368" y="1002563"/>
                  </a:lnTo>
                  <a:lnTo>
                    <a:pt x="2353475" y="1004557"/>
                  </a:lnTo>
                  <a:lnTo>
                    <a:pt x="2345410" y="1010005"/>
                  </a:lnTo>
                  <a:lnTo>
                    <a:pt x="2339962" y="1018082"/>
                  </a:lnTo>
                  <a:lnTo>
                    <a:pt x="2337968" y="1027963"/>
                  </a:lnTo>
                  <a:lnTo>
                    <a:pt x="2339962" y="1037856"/>
                  </a:lnTo>
                  <a:lnTo>
                    <a:pt x="2345410" y="1045921"/>
                  </a:lnTo>
                  <a:lnTo>
                    <a:pt x="2353475" y="1051369"/>
                  </a:lnTo>
                  <a:lnTo>
                    <a:pt x="2363419" y="1053363"/>
                  </a:lnTo>
                  <a:lnTo>
                    <a:pt x="2373299" y="1051369"/>
                  </a:lnTo>
                  <a:lnTo>
                    <a:pt x="2381377" y="1045921"/>
                  </a:lnTo>
                  <a:lnTo>
                    <a:pt x="2386825" y="1037856"/>
                  </a:lnTo>
                  <a:lnTo>
                    <a:pt x="2388819" y="1027963"/>
                  </a:lnTo>
                  <a:close/>
                </a:path>
                <a:path w="4002405" h="1053464">
                  <a:moveTo>
                    <a:pt x="2490470" y="1027963"/>
                  </a:moveTo>
                  <a:lnTo>
                    <a:pt x="2488476" y="1018082"/>
                  </a:lnTo>
                  <a:lnTo>
                    <a:pt x="2483027" y="1010005"/>
                  </a:lnTo>
                  <a:lnTo>
                    <a:pt x="2474950" y="1004557"/>
                  </a:lnTo>
                  <a:lnTo>
                    <a:pt x="2465019" y="1002563"/>
                  </a:lnTo>
                  <a:lnTo>
                    <a:pt x="2455126" y="1004557"/>
                  </a:lnTo>
                  <a:lnTo>
                    <a:pt x="2447061" y="1010005"/>
                  </a:lnTo>
                  <a:lnTo>
                    <a:pt x="2441613" y="1018082"/>
                  </a:lnTo>
                  <a:lnTo>
                    <a:pt x="2439619" y="1027963"/>
                  </a:lnTo>
                  <a:lnTo>
                    <a:pt x="2441613" y="1037856"/>
                  </a:lnTo>
                  <a:lnTo>
                    <a:pt x="2447061" y="1045921"/>
                  </a:lnTo>
                  <a:lnTo>
                    <a:pt x="2455126" y="1051369"/>
                  </a:lnTo>
                  <a:lnTo>
                    <a:pt x="2465070" y="1053363"/>
                  </a:lnTo>
                  <a:lnTo>
                    <a:pt x="2474950" y="1051369"/>
                  </a:lnTo>
                  <a:lnTo>
                    <a:pt x="2483027" y="1045921"/>
                  </a:lnTo>
                  <a:lnTo>
                    <a:pt x="2488476" y="1037856"/>
                  </a:lnTo>
                  <a:lnTo>
                    <a:pt x="2490470" y="1027963"/>
                  </a:lnTo>
                  <a:close/>
                </a:path>
                <a:path w="4002405" h="1053464">
                  <a:moveTo>
                    <a:pt x="2592120" y="1027963"/>
                  </a:moveTo>
                  <a:lnTo>
                    <a:pt x="2590127" y="1018082"/>
                  </a:lnTo>
                  <a:lnTo>
                    <a:pt x="2584678" y="1010005"/>
                  </a:lnTo>
                  <a:lnTo>
                    <a:pt x="2576601" y="1004557"/>
                  </a:lnTo>
                  <a:lnTo>
                    <a:pt x="2566670" y="1002563"/>
                  </a:lnTo>
                  <a:lnTo>
                    <a:pt x="2556776" y="1004557"/>
                  </a:lnTo>
                  <a:lnTo>
                    <a:pt x="2548712" y="1010005"/>
                  </a:lnTo>
                  <a:lnTo>
                    <a:pt x="2543264" y="1018082"/>
                  </a:lnTo>
                  <a:lnTo>
                    <a:pt x="2541270" y="1027963"/>
                  </a:lnTo>
                  <a:lnTo>
                    <a:pt x="2543264" y="1037856"/>
                  </a:lnTo>
                  <a:lnTo>
                    <a:pt x="2548712" y="1045921"/>
                  </a:lnTo>
                  <a:lnTo>
                    <a:pt x="2556776" y="1051369"/>
                  </a:lnTo>
                  <a:lnTo>
                    <a:pt x="2566720" y="1053363"/>
                  </a:lnTo>
                  <a:lnTo>
                    <a:pt x="2576601" y="1051369"/>
                  </a:lnTo>
                  <a:lnTo>
                    <a:pt x="2584678" y="1045921"/>
                  </a:lnTo>
                  <a:lnTo>
                    <a:pt x="2590127" y="1037856"/>
                  </a:lnTo>
                  <a:lnTo>
                    <a:pt x="2592120" y="1027963"/>
                  </a:lnTo>
                  <a:close/>
                </a:path>
                <a:path w="4002405" h="1053464">
                  <a:moveTo>
                    <a:pt x="2693771" y="1027963"/>
                  </a:moveTo>
                  <a:lnTo>
                    <a:pt x="2691777" y="1018082"/>
                  </a:lnTo>
                  <a:lnTo>
                    <a:pt x="2686329" y="1010005"/>
                  </a:lnTo>
                  <a:lnTo>
                    <a:pt x="2678252" y="1004557"/>
                  </a:lnTo>
                  <a:lnTo>
                    <a:pt x="2668320" y="1002563"/>
                  </a:lnTo>
                  <a:lnTo>
                    <a:pt x="2658427" y="1004557"/>
                  </a:lnTo>
                  <a:lnTo>
                    <a:pt x="2650363" y="1010005"/>
                  </a:lnTo>
                  <a:lnTo>
                    <a:pt x="2644914" y="1018082"/>
                  </a:lnTo>
                  <a:lnTo>
                    <a:pt x="2642920" y="1027963"/>
                  </a:lnTo>
                  <a:lnTo>
                    <a:pt x="2644914" y="1037856"/>
                  </a:lnTo>
                  <a:lnTo>
                    <a:pt x="2650363" y="1045921"/>
                  </a:lnTo>
                  <a:lnTo>
                    <a:pt x="2658427" y="1051369"/>
                  </a:lnTo>
                  <a:lnTo>
                    <a:pt x="2668371" y="1053363"/>
                  </a:lnTo>
                  <a:lnTo>
                    <a:pt x="2678252" y="1051369"/>
                  </a:lnTo>
                  <a:lnTo>
                    <a:pt x="2686329" y="1045921"/>
                  </a:lnTo>
                  <a:lnTo>
                    <a:pt x="2691777" y="1037856"/>
                  </a:lnTo>
                  <a:lnTo>
                    <a:pt x="2693771" y="1027963"/>
                  </a:lnTo>
                  <a:close/>
                </a:path>
                <a:path w="4002405" h="1053464">
                  <a:moveTo>
                    <a:pt x="2795422" y="1027963"/>
                  </a:moveTo>
                  <a:lnTo>
                    <a:pt x="2793415" y="1018082"/>
                  </a:lnTo>
                  <a:lnTo>
                    <a:pt x="2787980" y="1010005"/>
                  </a:lnTo>
                  <a:lnTo>
                    <a:pt x="2779903" y="1004557"/>
                  </a:lnTo>
                  <a:lnTo>
                    <a:pt x="2769971" y="1002563"/>
                  </a:lnTo>
                  <a:lnTo>
                    <a:pt x="2760078" y="1004557"/>
                  </a:lnTo>
                  <a:lnTo>
                    <a:pt x="2752013" y="1010005"/>
                  </a:lnTo>
                  <a:lnTo>
                    <a:pt x="2746565" y="1018082"/>
                  </a:lnTo>
                  <a:lnTo>
                    <a:pt x="2744571" y="1027963"/>
                  </a:lnTo>
                  <a:lnTo>
                    <a:pt x="2746565" y="1037856"/>
                  </a:lnTo>
                  <a:lnTo>
                    <a:pt x="2752013" y="1045921"/>
                  </a:lnTo>
                  <a:lnTo>
                    <a:pt x="2760078" y="1051369"/>
                  </a:lnTo>
                  <a:lnTo>
                    <a:pt x="2770022" y="1053363"/>
                  </a:lnTo>
                  <a:lnTo>
                    <a:pt x="2779903" y="1051369"/>
                  </a:lnTo>
                  <a:lnTo>
                    <a:pt x="2787980" y="1045921"/>
                  </a:lnTo>
                  <a:lnTo>
                    <a:pt x="2793415" y="1037856"/>
                  </a:lnTo>
                  <a:lnTo>
                    <a:pt x="2795422" y="1027963"/>
                  </a:lnTo>
                  <a:close/>
                </a:path>
                <a:path w="4002405" h="1053464">
                  <a:moveTo>
                    <a:pt x="2897073" y="1027963"/>
                  </a:moveTo>
                  <a:lnTo>
                    <a:pt x="2895066" y="1018082"/>
                  </a:lnTo>
                  <a:lnTo>
                    <a:pt x="2889631" y="1010005"/>
                  </a:lnTo>
                  <a:lnTo>
                    <a:pt x="2881553" y="1004557"/>
                  </a:lnTo>
                  <a:lnTo>
                    <a:pt x="2871622" y="1002563"/>
                  </a:lnTo>
                  <a:lnTo>
                    <a:pt x="2861729" y="1004557"/>
                  </a:lnTo>
                  <a:lnTo>
                    <a:pt x="2853664" y="1010005"/>
                  </a:lnTo>
                  <a:lnTo>
                    <a:pt x="2848216" y="1018082"/>
                  </a:lnTo>
                  <a:lnTo>
                    <a:pt x="2846222" y="1027963"/>
                  </a:lnTo>
                  <a:lnTo>
                    <a:pt x="2848216" y="1037856"/>
                  </a:lnTo>
                  <a:lnTo>
                    <a:pt x="2853652" y="1045921"/>
                  </a:lnTo>
                  <a:lnTo>
                    <a:pt x="2861729" y="1051369"/>
                  </a:lnTo>
                  <a:lnTo>
                    <a:pt x="2871673" y="1053363"/>
                  </a:lnTo>
                  <a:lnTo>
                    <a:pt x="2881553" y="1051369"/>
                  </a:lnTo>
                  <a:lnTo>
                    <a:pt x="2889631" y="1045921"/>
                  </a:lnTo>
                  <a:lnTo>
                    <a:pt x="2895066" y="1037856"/>
                  </a:lnTo>
                  <a:lnTo>
                    <a:pt x="2897073" y="1027963"/>
                  </a:lnTo>
                  <a:close/>
                </a:path>
                <a:path w="4002405" h="1053464">
                  <a:moveTo>
                    <a:pt x="2998724" y="1027963"/>
                  </a:moveTo>
                  <a:lnTo>
                    <a:pt x="2996717" y="1018082"/>
                  </a:lnTo>
                  <a:lnTo>
                    <a:pt x="2991281" y="1010005"/>
                  </a:lnTo>
                  <a:lnTo>
                    <a:pt x="2983204" y="1004557"/>
                  </a:lnTo>
                  <a:lnTo>
                    <a:pt x="2973273" y="1002563"/>
                  </a:lnTo>
                  <a:lnTo>
                    <a:pt x="2963380" y="1004557"/>
                  </a:lnTo>
                  <a:lnTo>
                    <a:pt x="2955315" y="1010005"/>
                  </a:lnTo>
                  <a:lnTo>
                    <a:pt x="2949867" y="1018082"/>
                  </a:lnTo>
                  <a:lnTo>
                    <a:pt x="2947873" y="1027963"/>
                  </a:lnTo>
                  <a:lnTo>
                    <a:pt x="2949867" y="1037856"/>
                  </a:lnTo>
                  <a:lnTo>
                    <a:pt x="2955302" y="1045921"/>
                  </a:lnTo>
                  <a:lnTo>
                    <a:pt x="2963380" y="1051369"/>
                  </a:lnTo>
                  <a:lnTo>
                    <a:pt x="2973324" y="1053363"/>
                  </a:lnTo>
                  <a:lnTo>
                    <a:pt x="2983204" y="1051369"/>
                  </a:lnTo>
                  <a:lnTo>
                    <a:pt x="2991281" y="1045921"/>
                  </a:lnTo>
                  <a:lnTo>
                    <a:pt x="2996717" y="1037856"/>
                  </a:lnTo>
                  <a:lnTo>
                    <a:pt x="2998724" y="1027963"/>
                  </a:lnTo>
                  <a:close/>
                </a:path>
                <a:path w="4002405" h="1053464">
                  <a:moveTo>
                    <a:pt x="3100374" y="1027963"/>
                  </a:moveTo>
                  <a:lnTo>
                    <a:pt x="3098368" y="1018082"/>
                  </a:lnTo>
                  <a:lnTo>
                    <a:pt x="3092932" y="1010005"/>
                  </a:lnTo>
                  <a:lnTo>
                    <a:pt x="3084855" y="1004557"/>
                  </a:lnTo>
                  <a:lnTo>
                    <a:pt x="3074911" y="1002563"/>
                  </a:lnTo>
                  <a:lnTo>
                    <a:pt x="3065030" y="1004557"/>
                  </a:lnTo>
                  <a:lnTo>
                    <a:pt x="3056953" y="1010005"/>
                  </a:lnTo>
                  <a:lnTo>
                    <a:pt x="3051518" y="1018082"/>
                  </a:lnTo>
                  <a:lnTo>
                    <a:pt x="3049524" y="1027963"/>
                  </a:lnTo>
                  <a:lnTo>
                    <a:pt x="3051518" y="1037856"/>
                  </a:lnTo>
                  <a:lnTo>
                    <a:pt x="3056966" y="1045921"/>
                  </a:lnTo>
                  <a:lnTo>
                    <a:pt x="3065030" y="1051369"/>
                  </a:lnTo>
                  <a:lnTo>
                    <a:pt x="3074974" y="1053363"/>
                  </a:lnTo>
                  <a:lnTo>
                    <a:pt x="3084855" y="1051369"/>
                  </a:lnTo>
                  <a:lnTo>
                    <a:pt x="3092932" y="1045921"/>
                  </a:lnTo>
                  <a:lnTo>
                    <a:pt x="3098368" y="1037856"/>
                  </a:lnTo>
                  <a:lnTo>
                    <a:pt x="3100374" y="1027963"/>
                  </a:lnTo>
                  <a:close/>
                </a:path>
                <a:path w="4002405" h="1053464">
                  <a:moveTo>
                    <a:pt x="3202025" y="1027963"/>
                  </a:moveTo>
                  <a:lnTo>
                    <a:pt x="3200019" y="1018082"/>
                  </a:lnTo>
                  <a:lnTo>
                    <a:pt x="3194583" y="1010005"/>
                  </a:lnTo>
                  <a:lnTo>
                    <a:pt x="3186506" y="1004557"/>
                  </a:lnTo>
                  <a:lnTo>
                    <a:pt x="3176574" y="1002563"/>
                  </a:lnTo>
                  <a:lnTo>
                    <a:pt x="3166681" y="1004557"/>
                  </a:lnTo>
                  <a:lnTo>
                    <a:pt x="3158617" y="1010005"/>
                  </a:lnTo>
                  <a:lnTo>
                    <a:pt x="3153168" y="1018082"/>
                  </a:lnTo>
                  <a:lnTo>
                    <a:pt x="3151174" y="1027963"/>
                  </a:lnTo>
                  <a:lnTo>
                    <a:pt x="3153168" y="1037856"/>
                  </a:lnTo>
                  <a:lnTo>
                    <a:pt x="3158617" y="1045921"/>
                  </a:lnTo>
                  <a:lnTo>
                    <a:pt x="3166681" y="1051369"/>
                  </a:lnTo>
                  <a:lnTo>
                    <a:pt x="3176625" y="1053363"/>
                  </a:lnTo>
                  <a:lnTo>
                    <a:pt x="3186506" y="1051369"/>
                  </a:lnTo>
                  <a:lnTo>
                    <a:pt x="3194583" y="1045921"/>
                  </a:lnTo>
                  <a:lnTo>
                    <a:pt x="3200019" y="1037856"/>
                  </a:lnTo>
                  <a:lnTo>
                    <a:pt x="3202025" y="1027963"/>
                  </a:lnTo>
                  <a:close/>
                </a:path>
                <a:path w="4002405" h="1053464">
                  <a:moveTo>
                    <a:pt x="3303676" y="1027963"/>
                  </a:moveTo>
                  <a:lnTo>
                    <a:pt x="3301669" y="1018082"/>
                  </a:lnTo>
                  <a:lnTo>
                    <a:pt x="3296234" y="1010005"/>
                  </a:lnTo>
                  <a:lnTo>
                    <a:pt x="3288157" y="1004557"/>
                  </a:lnTo>
                  <a:lnTo>
                    <a:pt x="3278225" y="1002563"/>
                  </a:lnTo>
                  <a:lnTo>
                    <a:pt x="3268332" y="1004557"/>
                  </a:lnTo>
                  <a:lnTo>
                    <a:pt x="3260267" y="1010005"/>
                  </a:lnTo>
                  <a:lnTo>
                    <a:pt x="3254819" y="1018082"/>
                  </a:lnTo>
                  <a:lnTo>
                    <a:pt x="3252825" y="1027963"/>
                  </a:lnTo>
                  <a:lnTo>
                    <a:pt x="3254819" y="1037856"/>
                  </a:lnTo>
                  <a:lnTo>
                    <a:pt x="3260267" y="1045921"/>
                  </a:lnTo>
                  <a:lnTo>
                    <a:pt x="3268332" y="1051369"/>
                  </a:lnTo>
                  <a:lnTo>
                    <a:pt x="3278276" y="1053363"/>
                  </a:lnTo>
                  <a:lnTo>
                    <a:pt x="3288157" y="1051369"/>
                  </a:lnTo>
                  <a:lnTo>
                    <a:pt x="3296234" y="1045921"/>
                  </a:lnTo>
                  <a:lnTo>
                    <a:pt x="3301669" y="1037856"/>
                  </a:lnTo>
                  <a:lnTo>
                    <a:pt x="3303676" y="1027963"/>
                  </a:lnTo>
                  <a:close/>
                </a:path>
                <a:path w="4002405" h="1053464">
                  <a:moveTo>
                    <a:pt x="3405327" y="1027963"/>
                  </a:moveTo>
                  <a:lnTo>
                    <a:pt x="3403320" y="1018082"/>
                  </a:lnTo>
                  <a:lnTo>
                    <a:pt x="3397885" y="1010005"/>
                  </a:lnTo>
                  <a:lnTo>
                    <a:pt x="3389807" y="1004557"/>
                  </a:lnTo>
                  <a:lnTo>
                    <a:pt x="3379876" y="1002563"/>
                  </a:lnTo>
                  <a:lnTo>
                    <a:pt x="3369983" y="1004557"/>
                  </a:lnTo>
                  <a:lnTo>
                    <a:pt x="3361918" y="1010005"/>
                  </a:lnTo>
                  <a:lnTo>
                    <a:pt x="3356470" y="1018082"/>
                  </a:lnTo>
                  <a:lnTo>
                    <a:pt x="3354476" y="1027963"/>
                  </a:lnTo>
                  <a:lnTo>
                    <a:pt x="3356470" y="1037856"/>
                  </a:lnTo>
                  <a:lnTo>
                    <a:pt x="3361918" y="1045921"/>
                  </a:lnTo>
                  <a:lnTo>
                    <a:pt x="3369983" y="1051369"/>
                  </a:lnTo>
                  <a:lnTo>
                    <a:pt x="3379927" y="1053363"/>
                  </a:lnTo>
                  <a:lnTo>
                    <a:pt x="3389807" y="1051369"/>
                  </a:lnTo>
                  <a:lnTo>
                    <a:pt x="3397885" y="1045921"/>
                  </a:lnTo>
                  <a:lnTo>
                    <a:pt x="3403320" y="1037856"/>
                  </a:lnTo>
                  <a:lnTo>
                    <a:pt x="3405327" y="1027963"/>
                  </a:lnTo>
                  <a:close/>
                </a:path>
                <a:path w="4002405" h="1053464">
                  <a:moveTo>
                    <a:pt x="3506978" y="1027963"/>
                  </a:moveTo>
                  <a:lnTo>
                    <a:pt x="3504971" y="1018082"/>
                  </a:lnTo>
                  <a:lnTo>
                    <a:pt x="3499535" y="1010005"/>
                  </a:lnTo>
                  <a:lnTo>
                    <a:pt x="3491458" y="1004557"/>
                  </a:lnTo>
                  <a:lnTo>
                    <a:pt x="3481527" y="1002563"/>
                  </a:lnTo>
                  <a:lnTo>
                    <a:pt x="3471634" y="1004557"/>
                  </a:lnTo>
                  <a:lnTo>
                    <a:pt x="3463569" y="1010005"/>
                  </a:lnTo>
                  <a:lnTo>
                    <a:pt x="3458121" y="1018082"/>
                  </a:lnTo>
                  <a:lnTo>
                    <a:pt x="3456127" y="1027963"/>
                  </a:lnTo>
                  <a:lnTo>
                    <a:pt x="3458121" y="1037856"/>
                  </a:lnTo>
                  <a:lnTo>
                    <a:pt x="3463569" y="1045921"/>
                  </a:lnTo>
                  <a:lnTo>
                    <a:pt x="3471634" y="1051369"/>
                  </a:lnTo>
                  <a:lnTo>
                    <a:pt x="3481578" y="1053363"/>
                  </a:lnTo>
                  <a:lnTo>
                    <a:pt x="3491458" y="1051369"/>
                  </a:lnTo>
                  <a:lnTo>
                    <a:pt x="3499535" y="1045921"/>
                  </a:lnTo>
                  <a:lnTo>
                    <a:pt x="3504971" y="1037856"/>
                  </a:lnTo>
                  <a:lnTo>
                    <a:pt x="3506978" y="1027963"/>
                  </a:lnTo>
                  <a:close/>
                </a:path>
                <a:path w="4002405" h="1053464">
                  <a:moveTo>
                    <a:pt x="3608628" y="1027963"/>
                  </a:moveTo>
                  <a:lnTo>
                    <a:pt x="3606622" y="1018082"/>
                  </a:lnTo>
                  <a:lnTo>
                    <a:pt x="3601186" y="1010005"/>
                  </a:lnTo>
                  <a:lnTo>
                    <a:pt x="3593109" y="1004557"/>
                  </a:lnTo>
                  <a:lnTo>
                    <a:pt x="3583178" y="1002563"/>
                  </a:lnTo>
                  <a:lnTo>
                    <a:pt x="3573284" y="1004557"/>
                  </a:lnTo>
                  <a:lnTo>
                    <a:pt x="3565220" y="1010005"/>
                  </a:lnTo>
                  <a:lnTo>
                    <a:pt x="3559772" y="1018082"/>
                  </a:lnTo>
                  <a:lnTo>
                    <a:pt x="3557778" y="1027963"/>
                  </a:lnTo>
                  <a:lnTo>
                    <a:pt x="3559772" y="1037856"/>
                  </a:lnTo>
                  <a:lnTo>
                    <a:pt x="3565220" y="1045921"/>
                  </a:lnTo>
                  <a:lnTo>
                    <a:pt x="3573284" y="1051369"/>
                  </a:lnTo>
                  <a:lnTo>
                    <a:pt x="3583228" y="1053363"/>
                  </a:lnTo>
                  <a:lnTo>
                    <a:pt x="3593109" y="1051369"/>
                  </a:lnTo>
                  <a:lnTo>
                    <a:pt x="3601186" y="1045921"/>
                  </a:lnTo>
                  <a:lnTo>
                    <a:pt x="3606622" y="1037856"/>
                  </a:lnTo>
                  <a:lnTo>
                    <a:pt x="3608628" y="1027963"/>
                  </a:lnTo>
                  <a:close/>
                </a:path>
                <a:path w="4002405" h="1053464">
                  <a:moveTo>
                    <a:pt x="3710279" y="1027963"/>
                  </a:moveTo>
                  <a:lnTo>
                    <a:pt x="3708273" y="1018082"/>
                  </a:lnTo>
                  <a:lnTo>
                    <a:pt x="3702837" y="1010005"/>
                  </a:lnTo>
                  <a:lnTo>
                    <a:pt x="3694760" y="1004557"/>
                  </a:lnTo>
                  <a:lnTo>
                    <a:pt x="3684828" y="1002563"/>
                  </a:lnTo>
                  <a:lnTo>
                    <a:pt x="3674935" y="1004557"/>
                  </a:lnTo>
                  <a:lnTo>
                    <a:pt x="3666871" y="1010005"/>
                  </a:lnTo>
                  <a:lnTo>
                    <a:pt x="3661422" y="1018082"/>
                  </a:lnTo>
                  <a:lnTo>
                    <a:pt x="3659428" y="1027963"/>
                  </a:lnTo>
                  <a:lnTo>
                    <a:pt x="3661422" y="1037856"/>
                  </a:lnTo>
                  <a:lnTo>
                    <a:pt x="3666871" y="1045921"/>
                  </a:lnTo>
                  <a:lnTo>
                    <a:pt x="3674935" y="1051369"/>
                  </a:lnTo>
                  <a:lnTo>
                    <a:pt x="3684879" y="1053363"/>
                  </a:lnTo>
                  <a:lnTo>
                    <a:pt x="3694760" y="1051369"/>
                  </a:lnTo>
                  <a:lnTo>
                    <a:pt x="3702837" y="1045921"/>
                  </a:lnTo>
                  <a:lnTo>
                    <a:pt x="3708273" y="1037856"/>
                  </a:lnTo>
                  <a:lnTo>
                    <a:pt x="3710279" y="1027963"/>
                  </a:lnTo>
                  <a:close/>
                </a:path>
                <a:path w="4002405" h="1053464">
                  <a:moveTo>
                    <a:pt x="3811930" y="1027963"/>
                  </a:moveTo>
                  <a:lnTo>
                    <a:pt x="3809923" y="1018082"/>
                  </a:lnTo>
                  <a:lnTo>
                    <a:pt x="3804488" y="1010005"/>
                  </a:lnTo>
                  <a:lnTo>
                    <a:pt x="3796411" y="1004557"/>
                  </a:lnTo>
                  <a:lnTo>
                    <a:pt x="3786479" y="1002563"/>
                  </a:lnTo>
                  <a:lnTo>
                    <a:pt x="3776586" y="1004557"/>
                  </a:lnTo>
                  <a:lnTo>
                    <a:pt x="3768521" y="1010005"/>
                  </a:lnTo>
                  <a:lnTo>
                    <a:pt x="3763073" y="1018082"/>
                  </a:lnTo>
                  <a:lnTo>
                    <a:pt x="3761079" y="1027963"/>
                  </a:lnTo>
                  <a:lnTo>
                    <a:pt x="3763073" y="1037856"/>
                  </a:lnTo>
                  <a:lnTo>
                    <a:pt x="3768521" y="1045921"/>
                  </a:lnTo>
                  <a:lnTo>
                    <a:pt x="3776586" y="1051369"/>
                  </a:lnTo>
                  <a:lnTo>
                    <a:pt x="3786530" y="1053363"/>
                  </a:lnTo>
                  <a:lnTo>
                    <a:pt x="3796411" y="1051369"/>
                  </a:lnTo>
                  <a:lnTo>
                    <a:pt x="3804488" y="1045921"/>
                  </a:lnTo>
                  <a:lnTo>
                    <a:pt x="3809923" y="1037856"/>
                  </a:lnTo>
                  <a:lnTo>
                    <a:pt x="3811930" y="1027963"/>
                  </a:lnTo>
                  <a:close/>
                </a:path>
                <a:path w="4002405" h="1053464">
                  <a:moveTo>
                    <a:pt x="3913581" y="1027963"/>
                  </a:moveTo>
                  <a:lnTo>
                    <a:pt x="3911574" y="1018082"/>
                  </a:lnTo>
                  <a:lnTo>
                    <a:pt x="3906139" y="1010005"/>
                  </a:lnTo>
                  <a:lnTo>
                    <a:pt x="3898061" y="1004557"/>
                  </a:lnTo>
                  <a:lnTo>
                    <a:pt x="3888130" y="1002563"/>
                  </a:lnTo>
                  <a:lnTo>
                    <a:pt x="3878237" y="1004557"/>
                  </a:lnTo>
                  <a:lnTo>
                    <a:pt x="3870172" y="1010005"/>
                  </a:lnTo>
                  <a:lnTo>
                    <a:pt x="3864724" y="1018082"/>
                  </a:lnTo>
                  <a:lnTo>
                    <a:pt x="3862730" y="1027963"/>
                  </a:lnTo>
                  <a:lnTo>
                    <a:pt x="3864724" y="1037856"/>
                  </a:lnTo>
                  <a:lnTo>
                    <a:pt x="3870172" y="1045921"/>
                  </a:lnTo>
                  <a:lnTo>
                    <a:pt x="3878237" y="1051369"/>
                  </a:lnTo>
                  <a:lnTo>
                    <a:pt x="3888181" y="1053363"/>
                  </a:lnTo>
                  <a:lnTo>
                    <a:pt x="3898061" y="1051369"/>
                  </a:lnTo>
                  <a:lnTo>
                    <a:pt x="3906139" y="1045921"/>
                  </a:lnTo>
                  <a:lnTo>
                    <a:pt x="3911574" y="1037856"/>
                  </a:lnTo>
                  <a:lnTo>
                    <a:pt x="3913581" y="1027963"/>
                  </a:lnTo>
                  <a:close/>
                </a:path>
                <a:path w="4002405" h="1053464">
                  <a:moveTo>
                    <a:pt x="3951071" y="940257"/>
                  </a:moveTo>
                  <a:lnTo>
                    <a:pt x="3949077" y="930313"/>
                  </a:lnTo>
                  <a:lnTo>
                    <a:pt x="3943642" y="922235"/>
                  </a:lnTo>
                  <a:lnTo>
                    <a:pt x="3935565" y="916800"/>
                  </a:lnTo>
                  <a:lnTo>
                    <a:pt x="3925684" y="914806"/>
                  </a:lnTo>
                  <a:lnTo>
                    <a:pt x="3915791" y="916800"/>
                  </a:lnTo>
                  <a:lnTo>
                    <a:pt x="3907713" y="922235"/>
                  </a:lnTo>
                  <a:lnTo>
                    <a:pt x="3902278" y="930313"/>
                  </a:lnTo>
                  <a:lnTo>
                    <a:pt x="3900284" y="940257"/>
                  </a:lnTo>
                  <a:lnTo>
                    <a:pt x="3902278" y="950137"/>
                  </a:lnTo>
                  <a:lnTo>
                    <a:pt x="3907713" y="958215"/>
                  </a:lnTo>
                  <a:lnTo>
                    <a:pt x="3915791" y="963663"/>
                  </a:lnTo>
                  <a:lnTo>
                    <a:pt x="3925684" y="965657"/>
                  </a:lnTo>
                  <a:lnTo>
                    <a:pt x="3935565" y="963663"/>
                  </a:lnTo>
                  <a:lnTo>
                    <a:pt x="3943642" y="958215"/>
                  </a:lnTo>
                  <a:lnTo>
                    <a:pt x="3949077" y="950137"/>
                  </a:lnTo>
                  <a:lnTo>
                    <a:pt x="3951071" y="940257"/>
                  </a:lnTo>
                  <a:close/>
                </a:path>
                <a:path w="4002405" h="1053464">
                  <a:moveTo>
                    <a:pt x="3951071" y="838606"/>
                  </a:moveTo>
                  <a:lnTo>
                    <a:pt x="3949077" y="828662"/>
                  </a:lnTo>
                  <a:lnTo>
                    <a:pt x="3943642" y="820585"/>
                  </a:lnTo>
                  <a:lnTo>
                    <a:pt x="3935565" y="815149"/>
                  </a:lnTo>
                  <a:lnTo>
                    <a:pt x="3925684" y="813155"/>
                  </a:lnTo>
                  <a:lnTo>
                    <a:pt x="3915791" y="815149"/>
                  </a:lnTo>
                  <a:lnTo>
                    <a:pt x="3907713" y="820585"/>
                  </a:lnTo>
                  <a:lnTo>
                    <a:pt x="3902278" y="828662"/>
                  </a:lnTo>
                  <a:lnTo>
                    <a:pt x="3900284" y="838606"/>
                  </a:lnTo>
                  <a:lnTo>
                    <a:pt x="3902278" y="848487"/>
                  </a:lnTo>
                  <a:lnTo>
                    <a:pt x="3907713" y="856564"/>
                  </a:lnTo>
                  <a:lnTo>
                    <a:pt x="3915791" y="862012"/>
                  </a:lnTo>
                  <a:lnTo>
                    <a:pt x="3925684" y="864006"/>
                  </a:lnTo>
                  <a:lnTo>
                    <a:pt x="3935565" y="862012"/>
                  </a:lnTo>
                  <a:lnTo>
                    <a:pt x="3943642" y="856564"/>
                  </a:lnTo>
                  <a:lnTo>
                    <a:pt x="3949077" y="848487"/>
                  </a:lnTo>
                  <a:lnTo>
                    <a:pt x="3951071" y="838606"/>
                  </a:lnTo>
                  <a:close/>
                </a:path>
                <a:path w="4002405" h="1053464">
                  <a:moveTo>
                    <a:pt x="3951071" y="736955"/>
                  </a:moveTo>
                  <a:lnTo>
                    <a:pt x="3949077" y="727011"/>
                  </a:lnTo>
                  <a:lnTo>
                    <a:pt x="3943642" y="718934"/>
                  </a:lnTo>
                  <a:lnTo>
                    <a:pt x="3935565" y="713498"/>
                  </a:lnTo>
                  <a:lnTo>
                    <a:pt x="3925684" y="711504"/>
                  </a:lnTo>
                  <a:lnTo>
                    <a:pt x="3915791" y="713498"/>
                  </a:lnTo>
                  <a:lnTo>
                    <a:pt x="3907713" y="718934"/>
                  </a:lnTo>
                  <a:lnTo>
                    <a:pt x="3902278" y="727011"/>
                  </a:lnTo>
                  <a:lnTo>
                    <a:pt x="3900284" y="736955"/>
                  </a:lnTo>
                  <a:lnTo>
                    <a:pt x="3902278" y="746836"/>
                  </a:lnTo>
                  <a:lnTo>
                    <a:pt x="3907713" y="754913"/>
                  </a:lnTo>
                  <a:lnTo>
                    <a:pt x="3915791" y="760361"/>
                  </a:lnTo>
                  <a:lnTo>
                    <a:pt x="3925684" y="762355"/>
                  </a:lnTo>
                  <a:lnTo>
                    <a:pt x="3935565" y="760361"/>
                  </a:lnTo>
                  <a:lnTo>
                    <a:pt x="3943642" y="754913"/>
                  </a:lnTo>
                  <a:lnTo>
                    <a:pt x="3949077" y="746836"/>
                  </a:lnTo>
                  <a:lnTo>
                    <a:pt x="3951071" y="736955"/>
                  </a:lnTo>
                  <a:close/>
                </a:path>
                <a:path w="4002405" h="1053464">
                  <a:moveTo>
                    <a:pt x="3951071" y="635304"/>
                  </a:moveTo>
                  <a:lnTo>
                    <a:pt x="3949077" y="625360"/>
                  </a:lnTo>
                  <a:lnTo>
                    <a:pt x="3943642" y="617283"/>
                  </a:lnTo>
                  <a:lnTo>
                    <a:pt x="3935565" y="611847"/>
                  </a:lnTo>
                  <a:lnTo>
                    <a:pt x="3925684" y="609854"/>
                  </a:lnTo>
                  <a:lnTo>
                    <a:pt x="3915791" y="611847"/>
                  </a:lnTo>
                  <a:lnTo>
                    <a:pt x="3907713" y="617283"/>
                  </a:lnTo>
                  <a:lnTo>
                    <a:pt x="3902278" y="625360"/>
                  </a:lnTo>
                  <a:lnTo>
                    <a:pt x="3900284" y="635304"/>
                  </a:lnTo>
                  <a:lnTo>
                    <a:pt x="3902278" y="645185"/>
                  </a:lnTo>
                  <a:lnTo>
                    <a:pt x="3907713" y="653262"/>
                  </a:lnTo>
                  <a:lnTo>
                    <a:pt x="3915791" y="658710"/>
                  </a:lnTo>
                  <a:lnTo>
                    <a:pt x="3925684" y="660704"/>
                  </a:lnTo>
                  <a:lnTo>
                    <a:pt x="3935565" y="658710"/>
                  </a:lnTo>
                  <a:lnTo>
                    <a:pt x="3943642" y="653262"/>
                  </a:lnTo>
                  <a:lnTo>
                    <a:pt x="3949077" y="645185"/>
                  </a:lnTo>
                  <a:lnTo>
                    <a:pt x="3951071" y="635304"/>
                  </a:lnTo>
                  <a:close/>
                </a:path>
                <a:path w="4002405" h="1053464">
                  <a:moveTo>
                    <a:pt x="3951071" y="533654"/>
                  </a:moveTo>
                  <a:lnTo>
                    <a:pt x="3949077" y="523709"/>
                  </a:lnTo>
                  <a:lnTo>
                    <a:pt x="3943642" y="515632"/>
                  </a:lnTo>
                  <a:lnTo>
                    <a:pt x="3935565" y="510197"/>
                  </a:lnTo>
                  <a:lnTo>
                    <a:pt x="3925684" y="508203"/>
                  </a:lnTo>
                  <a:lnTo>
                    <a:pt x="3915791" y="510197"/>
                  </a:lnTo>
                  <a:lnTo>
                    <a:pt x="3907713" y="515632"/>
                  </a:lnTo>
                  <a:lnTo>
                    <a:pt x="3902278" y="523709"/>
                  </a:lnTo>
                  <a:lnTo>
                    <a:pt x="3900284" y="533654"/>
                  </a:lnTo>
                  <a:lnTo>
                    <a:pt x="3902278" y="543534"/>
                  </a:lnTo>
                  <a:lnTo>
                    <a:pt x="3907713" y="551611"/>
                  </a:lnTo>
                  <a:lnTo>
                    <a:pt x="3915791" y="557060"/>
                  </a:lnTo>
                  <a:lnTo>
                    <a:pt x="3925684" y="559054"/>
                  </a:lnTo>
                  <a:lnTo>
                    <a:pt x="3935565" y="557060"/>
                  </a:lnTo>
                  <a:lnTo>
                    <a:pt x="3943642" y="551611"/>
                  </a:lnTo>
                  <a:lnTo>
                    <a:pt x="3949077" y="543534"/>
                  </a:lnTo>
                  <a:lnTo>
                    <a:pt x="3951071" y="533654"/>
                  </a:lnTo>
                  <a:close/>
                </a:path>
                <a:path w="4002405" h="1053464">
                  <a:moveTo>
                    <a:pt x="3951071" y="432003"/>
                  </a:moveTo>
                  <a:lnTo>
                    <a:pt x="3949077" y="422059"/>
                  </a:lnTo>
                  <a:lnTo>
                    <a:pt x="3943642" y="413981"/>
                  </a:lnTo>
                  <a:lnTo>
                    <a:pt x="3935565" y="408546"/>
                  </a:lnTo>
                  <a:lnTo>
                    <a:pt x="3925684" y="406552"/>
                  </a:lnTo>
                  <a:lnTo>
                    <a:pt x="3915791" y="408546"/>
                  </a:lnTo>
                  <a:lnTo>
                    <a:pt x="3907713" y="413981"/>
                  </a:lnTo>
                  <a:lnTo>
                    <a:pt x="3902278" y="422059"/>
                  </a:lnTo>
                  <a:lnTo>
                    <a:pt x="3900284" y="432003"/>
                  </a:lnTo>
                  <a:lnTo>
                    <a:pt x="3902278" y="441883"/>
                  </a:lnTo>
                  <a:lnTo>
                    <a:pt x="3907713" y="449961"/>
                  </a:lnTo>
                  <a:lnTo>
                    <a:pt x="3915791" y="455409"/>
                  </a:lnTo>
                  <a:lnTo>
                    <a:pt x="3925684" y="457403"/>
                  </a:lnTo>
                  <a:lnTo>
                    <a:pt x="3935565" y="455409"/>
                  </a:lnTo>
                  <a:lnTo>
                    <a:pt x="3943642" y="449961"/>
                  </a:lnTo>
                  <a:lnTo>
                    <a:pt x="3949077" y="441883"/>
                  </a:lnTo>
                  <a:lnTo>
                    <a:pt x="3951071" y="432003"/>
                  </a:lnTo>
                  <a:close/>
                </a:path>
                <a:path w="4002405" h="1053464">
                  <a:moveTo>
                    <a:pt x="3951071" y="330352"/>
                  </a:moveTo>
                  <a:lnTo>
                    <a:pt x="3949077" y="320408"/>
                  </a:lnTo>
                  <a:lnTo>
                    <a:pt x="3943642" y="312331"/>
                  </a:lnTo>
                  <a:lnTo>
                    <a:pt x="3935565" y="306895"/>
                  </a:lnTo>
                  <a:lnTo>
                    <a:pt x="3925684" y="304901"/>
                  </a:lnTo>
                  <a:lnTo>
                    <a:pt x="3915791" y="306895"/>
                  </a:lnTo>
                  <a:lnTo>
                    <a:pt x="3907713" y="312331"/>
                  </a:lnTo>
                  <a:lnTo>
                    <a:pt x="3902278" y="320408"/>
                  </a:lnTo>
                  <a:lnTo>
                    <a:pt x="3900284" y="330352"/>
                  </a:lnTo>
                  <a:lnTo>
                    <a:pt x="3902278" y="340233"/>
                  </a:lnTo>
                  <a:lnTo>
                    <a:pt x="3907713" y="348310"/>
                  </a:lnTo>
                  <a:lnTo>
                    <a:pt x="3915791" y="353758"/>
                  </a:lnTo>
                  <a:lnTo>
                    <a:pt x="3925684" y="355752"/>
                  </a:lnTo>
                  <a:lnTo>
                    <a:pt x="3935565" y="353758"/>
                  </a:lnTo>
                  <a:lnTo>
                    <a:pt x="3943642" y="348310"/>
                  </a:lnTo>
                  <a:lnTo>
                    <a:pt x="3949077" y="340233"/>
                  </a:lnTo>
                  <a:lnTo>
                    <a:pt x="3951071" y="330352"/>
                  </a:lnTo>
                  <a:close/>
                </a:path>
                <a:path w="4002405" h="1053464">
                  <a:moveTo>
                    <a:pt x="3951071" y="228701"/>
                  </a:moveTo>
                  <a:lnTo>
                    <a:pt x="3949077" y="218757"/>
                  </a:lnTo>
                  <a:lnTo>
                    <a:pt x="3943642" y="210680"/>
                  </a:lnTo>
                  <a:lnTo>
                    <a:pt x="3935565" y="205244"/>
                  </a:lnTo>
                  <a:lnTo>
                    <a:pt x="3925684" y="203250"/>
                  </a:lnTo>
                  <a:lnTo>
                    <a:pt x="3915791" y="205244"/>
                  </a:lnTo>
                  <a:lnTo>
                    <a:pt x="3907713" y="210680"/>
                  </a:lnTo>
                  <a:lnTo>
                    <a:pt x="3902278" y="218757"/>
                  </a:lnTo>
                  <a:lnTo>
                    <a:pt x="3900284" y="228701"/>
                  </a:lnTo>
                  <a:lnTo>
                    <a:pt x="3902278" y="238582"/>
                  </a:lnTo>
                  <a:lnTo>
                    <a:pt x="3907713" y="246659"/>
                  </a:lnTo>
                  <a:lnTo>
                    <a:pt x="3915791" y="252107"/>
                  </a:lnTo>
                  <a:lnTo>
                    <a:pt x="3925684" y="254101"/>
                  </a:lnTo>
                  <a:lnTo>
                    <a:pt x="3935565" y="252107"/>
                  </a:lnTo>
                  <a:lnTo>
                    <a:pt x="3943642" y="246659"/>
                  </a:lnTo>
                  <a:lnTo>
                    <a:pt x="3949077" y="238582"/>
                  </a:lnTo>
                  <a:lnTo>
                    <a:pt x="3951071" y="228701"/>
                  </a:lnTo>
                  <a:close/>
                </a:path>
                <a:path w="4002405" h="1053464">
                  <a:moveTo>
                    <a:pt x="4001909" y="152450"/>
                  </a:moveTo>
                  <a:lnTo>
                    <a:pt x="3976484" y="101600"/>
                  </a:lnTo>
                  <a:lnTo>
                    <a:pt x="3925684" y="0"/>
                  </a:lnTo>
                  <a:lnTo>
                    <a:pt x="3849459" y="152450"/>
                  </a:lnTo>
                  <a:lnTo>
                    <a:pt x="3925684" y="152450"/>
                  </a:lnTo>
                  <a:lnTo>
                    <a:pt x="4001909" y="152450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6" name="object 76"/>
          <p:cNvSpPr txBox="1"/>
          <p:nvPr/>
        </p:nvSpPr>
        <p:spPr>
          <a:xfrm>
            <a:off x="12159953" y="5855715"/>
            <a:ext cx="16510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4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Product</a:t>
            </a:r>
            <a:r>
              <a:rPr sz="1600" spc="-95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2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9270848" y="4876939"/>
            <a:ext cx="4422140" cy="823594"/>
          </a:xfrm>
          <a:custGeom>
            <a:avLst/>
            <a:gdLst/>
            <a:ahLst/>
            <a:cxnLst/>
            <a:rect l="l" t="t" r="r" b="b"/>
            <a:pathLst>
              <a:path w="4422140" h="823595">
                <a:moveTo>
                  <a:pt x="152400" y="670712"/>
                </a:moveTo>
                <a:lnTo>
                  <a:pt x="0" y="746912"/>
                </a:lnTo>
                <a:lnTo>
                  <a:pt x="152400" y="823112"/>
                </a:lnTo>
                <a:lnTo>
                  <a:pt x="152400" y="772312"/>
                </a:lnTo>
                <a:lnTo>
                  <a:pt x="152400" y="747166"/>
                </a:lnTo>
                <a:lnTo>
                  <a:pt x="152400" y="746671"/>
                </a:lnTo>
                <a:lnTo>
                  <a:pt x="152400" y="721512"/>
                </a:lnTo>
                <a:lnTo>
                  <a:pt x="152400" y="670712"/>
                </a:lnTo>
                <a:close/>
              </a:path>
              <a:path w="4422140" h="823595">
                <a:moveTo>
                  <a:pt x="254101" y="746912"/>
                </a:moveTo>
                <a:lnTo>
                  <a:pt x="252095" y="737031"/>
                </a:lnTo>
                <a:lnTo>
                  <a:pt x="246659" y="728954"/>
                </a:lnTo>
                <a:lnTo>
                  <a:pt x="238582" y="723519"/>
                </a:lnTo>
                <a:lnTo>
                  <a:pt x="228650" y="721512"/>
                </a:lnTo>
                <a:lnTo>
                  <a:pt x="218757" y="723519"/>
                </a:lnTo>
                <a:lnTo>
                  <a:pt x="210680" y="728954"/>
                </a:lnTo>
                <a:lnTo>
                  <a:pt x="205244" y="737031"/>
                </a:lnTo>
                <a:lnTo>
                  <a:pt x="203250" y="746912"/>
                </a:lnTo>
                <a:lnTo>
                  <a:pt x="205244" y="756805"/>
                </a:lnTo>
                <a:lnTo>
                  <a:pt x="210680" y="764882"/>
                </a:lnTo>
                <a:lnTo>
                  <a:pt x="218757" y="770318"/>
                </a:lnTo>
                <a:lnTo>
                  <a:pt x="228701" y="772312"/>
                </a:lnTo>
                <a:lnTo>
                  <a:pt x="238582" y="770318"/>
                </a:lnTo>
                <a:lnTo>
                  <a:pt x="246659" y="764882"/>
                </a:lnTo>
                <a:lnTo>
                  <a:pt x="252095" y="756805"/>
                </a:lnTo>
                <a:lnTo>
                  <a:pt x="254101" y="746912"/>
                </a:lnTo>
                <a:close/>
              </a:path>
              <a:path w="4422140" h="823595">
                <a:moveTo>
                  <a:pt x="355752" y="746912"/>
                </a:moveTo>
                <a:lnTo>
                  <a:pt x="353745" y="737031"/>
                </a:lnTo>
                <a:lnTo>
                  <a:pt x="348310" y="728954"/>
                </a:lnTo>
                <a:lnTo>
                  <a:pt x="340233" y="723519"/>
                </a:lnTo>
                <a:lnTo>
                  <a:pt x="330301" y="721512"/>
                </a:lnTo>
                <a:lnTo>
                  <a:pt x="320408" y="723519"/>
                </a:lnTo>
                <a:lnTo>
                  <a:pt x="312331" y="728954"/>
                </a:lnTo>
                <a:lnTo>
                  <a:pt x="306895" y="737031"/>
                </a:lnTo>
                <a:lnTo>
                  <a:pt x="304901" y="746912"/>
                </a:lnTo>
                <a:lnTo>
                  <a:pt x="306895" y="756805"/>
                </a:lnTo>
                <a:lnTo>
                  <a:pt x="312331" y="764882"/>
                </a:lnTo>
                <a:lnTo>
                  <a:pt x="320408" y="770318"/>
                </a:lnTo>
                <a:lnTo>
                  <a:pt x="330352" y="772312"/>
                </a:lnTo>
                <a:lnTo>
                  <a:pt x="340233" y="770318"/>
                </a:lnTo>
                <a:lnTo>
                  <a:pt x="348310" y="764882"/>
                </a:lnTo>
                <a:lnTo>
                  <a:pt x="353745" y="756805"/>
                </a:lnTo>
                <a:lnTo>
                  <a:pt x="355752" y="746912"/>
                </a:lnTo>
                <a:close/>
              </a:path>
              <a:path w="4422140" h="823595">
                <a:moveTo>
                  <a:pt x="457403" y="746912"/>
                </a:moveTo>
                <a:lnTo>
                  <a:pt x="455396" y="737031"/>
                </a:lnTo>
                <a:lnTo>
                  <a:pt x="449961" y="728954"/>
                </a:lnTo>
                <a:lnTo>
                  <a:pt x="441883" y="723519"/>
                </a:lnTo>
                <a:lnTo>
                  <a:pt x="431952" y="721512"/>
                </a:lnTo>
                <a:lnTo>
                  <a:pt x="422059" y="723519"/>
                </a:lnTo>
                <a:lnTo>
                  <a:pt x="413981" y="728954"/>
                </a:lnTo>
                <a:lnTo>
                  <a:pt x="408546" y="737031"/>
                </a:lnTo>
                <a:lnTo>
                  <a:pt x="406552" y="746912"/>
                </a:lnTo>
                <a:lnTo>
                  <a:pt x="408546" y="756805"/>
                </a:lnTo>
                <a:lnTo>
                  <a:pt x="413981" y="764882"/>
                </a:lnTo>
                <a:lnTo>
                  <a:pt x="422059" y="770318"/>
                </a:lnTo>
                <a:lnTo>
                  <a:pt x="432003" y="772312"/>
                </a:lnTo>
                <a:lnTo>
                  <a:pt x="441883" y="770318"/>
                </a:lnTo>
                <a:lnTo>
                  <a:pt x="449961" y="764882"/>
                </a:lnTo>
                <a:lnTo>
                  <a:pt x="455396" y="756805"/>
                </a:lnTo>
                <a:lnTo>
                  <a:pt x="457403" y="746912"/>
                </a:lnTo>
                <a:close/>
              </a:path>
              <a:path w="4422140" h="823595">
                <a:moveTo>
                  <a:pt x="559054" y="746912"/>
                </a:moveTo>
                <a:lnTo>
                  <a:pt x="557047" y="737031"/>
                </a:lnTo>
                <a:lnTo>
                  <a:pt x="551611" y="728954"/>
                </a:lnTo>
                <a:lnTo>
                  <a:pt x="543534" y="723519"/>
                </a:lnTo>
                <a:lnTo>
                  <a:pt x="533603" y="721512"/>
                </a:lnTo>
                <a:lnTo>
                  <a:pt x="523709" y="723519"/>
                </a:lnTo>
                <a:lnTo>
                  <a:pt x="515632" y="728954"/>
                </a:lnTo>
                <a:lnTo>
                  <a:pt x="510197" y="737031"/>
                </a:lnTo>
                <a:lnTo>
                  <a:pt x="508203" y="746912"/>
                </a:lnTo>
                <a:lnTo>
                  <a:pt x="510197" y="756805"/>
                </a:lnTo>
                <a:lnTo>
                  <a:pt x="515632" y="764882"/>
                </a:lnTo>
                <a:lnTo>
                  <a:pt x="523709" y="770318"/>
                </a:lnTo>
                <a:lnTo>
                  <a:pt x="533654" y="772312"/>
                </a:lnTo>
                <a:lnTo>
                  <a:pt x="543534" y="770318"/>
                </a:lnTo>
                <a:lnTo>
                  <a:pt x="551611" y="764882"/>
                </a:lnTo>
                <a:lnTo>
                  <a:pt x="557047" y="756805"/>
                </a:lnTo>
                <a:lnTo>
                  <a:pt x="559054" y="746912"/>
                </a:lnTo>
                <a:close/>
              </a:path>
              <a:path w="4422140" h="823595">
                <a:moveTo>
                  <a:pt x="660704" y="746912"/>
                </a:moveTo>
                <a:lnTo>
                  <a:pt x="658698" y="737031"/>
                </a:lnTo>
                <a:lnTo>
                  <a:pt x="653262" y="728954"/>
                </a:lnTo>
                <a:lnTo>
                  <a:pt x="645185" y="723519"/>
                </a:lnTo>
                <a:lnTo>
                  <a:pt x="635254" y="721512"/>
                </a:lnTo>
                <a:lnTo>
                  <a:pt x="625360" y="723519"/>
                </a:lnTo>
                <a:lnTo>
                  <a:pt x="617283" y="728954"/>
                </a:lnTo>
                <a:lnTo>
                  <a:pt x="611847" y="737031"/>
                </a:lnTo>
                <a:lnTo>
                  <a:pt x="609854" y="746912"/>
                </a:lnTo>
                <a:lnTo>
                  <a:pt x="611847" y="756805"/>
                </a:lnTo>
                <a:lnTo>
                  <a:pt x="617283" y="764882"/>
                </a:lnTo>
                <a:lnTo>
                  <a:pt x="625360" y="770318"/>
                </a:lnTo>
                <a:lnTo>
                  <a:pt x="635304" y="772312"/>
                </a:lnTo>
                <a:lnTo>
                  <a:pt x="645185" y="770318"/>
                </a:lnTo>
                <a:lnTo>
                  <a:pt x="653262" y="764882"/>
                </a:lnTo>
                <a:lnTo>
                  <a:pt x="658698" y="756805"/>
                </a:lnTo>
                <a:lnTo>
                  <a:pt x="660704" y="746912"/>
                </a:lnTo>
                <a:close/>
              </a:path>
              <a:path w="4422140" h="823595">
                <a:moveTo>
                  <a:pt x="762355" y="746912"/>
                </a:moveTo>
                <a:lnTo>
                  <a:pt x="760349" y="737031"/>
                </a:lnTo>
                <a:lnTo>
                  <a:pt x="754913" y="728954"/>
                </a:lnTo>
                <a:lnTo>
                  <a:pt x="746836" y="723519"/>
                </a:lnTo>
                <a:lnTo>
                  <a:pt x="736904" y="721512"/>
                </a:lnTo>
                <a:lnTo>
                  <a:pt x="727011" y="723519"/>
                </a:lnTo>
                <a:lnTo>
                  <a:pt x="718934" y="728954"/>
                </a:lnTo>
                <a:lnTo>
                  <a:pt x="713498" y="737031"/>
                </a:lnTo>
                <a:lnTo>
                  <a:pt x="711504" y="746912"/>
                </a:lnTo>
                <a:lnTo>
                  <a:pt x="713498" y="756805"/>
                </a:lnTo>
                <a:lnTo>
                  <a:pt x="718934" y="764882"/>
                </a:lnTo>
                <a:lnTo>
                  <a:pt x="727011" y="770318"/>
                </a:lnTo>
                <a:lnTo>
                  <a:pt x="736955" y="772312"/>
                </a:lnTo>
                <a:lnTo>
                  <a:pt x="746836" y="770318"/>
                </a:lnTo>
                <a:lnTo>
                  <a:pt x="754913" y="764882"/>
                </a:lnTo>
                <a:lnTo>
                  <a:pt x="760349" y="756805"/>
                </a:lnTo>
                <a:lnTo>
                  <a:pt x="762355" y="746912"/>
                </a:lnTo>
                <a:close/>
              </a:path>
              <a:path w="4422140" h="823595">
                <a:moveTo>
                  <a:pt x="864006" y="746912"/>
                </a:moveTo>
                <a:lnTo>
                  <a:pt x="861999" y="737031"/>
                </a:lnTo>
                <a:lnTo>
                  <a:pt x="856564" y="728954"/>
                </a:lnTo>
                <a:lnTo>
                  <a:pt x="848487" y="723519"/>
                </a:lnTo>
                <a:lnTo>
                  <a:pt x="838555" y="721512"/>
                </a:lnTo>
                <a:lnTo>
                  <a:pt x="828662" y="723519"/>
                </a:lnTo>
                <a:lnTo>
                  <a:pt x="820585" y="728954"/>
                </a:lnTo>
                <a:lnTo>
                  <a:pt x="815149" y="737031"/>
                </a:lnTo>
                <a:lnTo>
                  <a:pt x="813155" y="746912"/>
                </a:lnTo>
                <a:lnTo>
                  <a:pt x="815149" y="756805"/>
                </a:lnTo>
                <a:lnTo>
                  <a:pt x="820585" y="764882"/>
                </a:lnTo>
                <a:lnTo>
                  <a:pt x="828662" y="770318"/>
                </a:lnTo>
                <a:lnTo>
                  <a:pt x="838606" y="772312"/>
                </a:lnTo>
                <a:lnTo>
                  <a:pt x="848487" y="770318"/>
                </a:lnTo>
                <a:lnTo>
                  <a:pt x="856564" y="764882"/>
                </a:lnTo>
                <a:lnTo>
                  <a:pt x="861999" y="756805"/>
                </a:lnTo>
                <a:lnTo>
                  <a:pt x="864006" y="746912"/>
                </a:lnTo>
                <a:close/>
              </a:path>
              <a:path w="4422140" h="823595">
                <a:moveTo>
                  <a:pt x="965657" y="746912"/>
                </a:moveTo>
                <a:lnTo>
                  <a:pt x="963650" y="737031"/>
                </a:lnTo>
                <a:lnTo>
                  <a:pt x="958215" y="728954"/>
                </a:lnTo>
                <a:lnTo>
                  <a:pt x="950137" y="723519"/>
                </a:lnTo>
                <a:lnTo>
                  <a:pt x="940206" y="721512"/>
                </a:lnTo>
                <a:lnTo>
                  <a:pt x="930313" y="723519"/>
                </a:lnTo>
                <a:lnTo>
                  <a:pt x="922235" y="728954"/>
                </a:lnTo>
                <a:lnTo>
                  <a:pt x="916800" y="737031"/>
                </a:lnTo>
                <a:lnTo>
                  <a:pt x="914806" y="746912"/>
                </a:lnTo>
                <a:lnTo>
                  <a:pt x="916800" y="756805"/>
                </a:lnTo>
                <a:lnTo>
                  <a:pt x="922235" y="764882"/>
                </a:lnTo>
                <a:lnTo>
                  <a:pt x="930313" y="770318"/>
                </a:lnTo>
                <a:lnTo>
                  <a:pt x="940257" y="772312"/>
                </a:lnTo>
                <a:lnTo>
                  <a:pt x="950137" y="770318"/>
                </a:lnTo>
                <a:lnTo>
                  <a:pt x="958215" y="764882"/>
                </a:lnTo>
                <a:lnTo>
                  <a:pt x="963650" y="756805"/>
                </a:lnTo>
                <a:lnTo>
                  <a:pt x="965657" y="746912"/>
                </a:lnTo>
                <a:close/>
              </a:path>
              <a:path w="4422140" h="823595">
                <a:moveTo>
                  <a:pt x="1067308" y="746912"/>
                </a:moveTo>
                <a:lnTo>
                  <a:pt x="1065301" y="737031"/>
                </a:lnTo>
                <a:lnTo>
                  <a:pt x="1059865" y="728954"/>
                </a:lnTo>
                <a:lnTo>
                  <a:pt x="1051788" y="723519"/>
                </a:lnTo>
                <a:lnTo>
                  <a:pt x="1041857" y="721512"/>
                </a:lnTo>
                <a:lnTo>
                  <a:pt x="1031963" y="723519"/>
                </a:lnTo>
                <a:lnTo>
                  <a:pt x="1023886" y="728954"/>
                </a:lnTo>
                <a:lnTo>
                  <a:pt x="1018451" y="737031"/>
                </a:lnTo>
                <a:lnTo>
                  <a:pt x="1016457" y="746912"/>
                </a:lnTo>
                <a:lnTo>
                  <a:pt x="1018451" y="756805"/>
                </a:lnTo>
                <a:lnTo>
                  <a:pt x="1023886" y="764882"/>
                </a:lnTo>
                <a:lnTo>
                  <a:pt x="1031963" y="770318"/>
                </a:lnTo>
                <a:lnTo>
                  <a:pt x="1041908" y="772312"/>
                </a:lnTo>
                <a:lnTo>
                  <a:pt x="1051788" y="770318"/>
                </a:lnTo>
                <a:lnTo>
                  <a:pt x="1059865" y="764882"/>
                </a:lnTo>
                <a:lnTo>
                  <a:pt x="1065301" y="756805"/>
                </a:lnTo>
                <a:lnTo>
                  <a:pt x="1067308" y="746912"/>
                </a:lnTo>
                <a:close/>
              </a:path>
              <a:path w="4422140" h="823595">
                <a:moveTo>
                  <a:pt x="1168958" y="746912"/>
                </a:moveTo>
                <a:lnTo>
                  <a:pt x="1166952" y="737031"/>
                </a:lnTo>
                <a:lnTo>
                  <a:pt x="1161516" y="728954"/>
                </a:lnTo>
                <a:lnTo>
                  <a:pt x="1153439" y="723519"/>
                </a:lnTo>
                <a:lnTo>
                  <a:pt x="1143508" y="721512"/>
                </a:lnTo>
                <a:lnTo>
                  <a:pt x="1133614" y="723519"/>
                </a:lnTo>
                <a:lnTo>
                  <a:pt x="1125537" y="728954"/>
                </a:lnTo>
                <a:lnTo>
                  <a:pt x="1120101" y="737031"/>
                </a:lnTo>
                <a:lnTo>
                  <a:pt x="1118108" y="746912"/>
                </a:lnTo>
                <a:lnTo>
                  <a:pt x="1120101" y="756805"/>
                </a:lnTo>
                <a:lnTo>
                  <a:pt x="1125537" y="764882"/>
                </a:lnTo>
                <a:lnTo>
                  <a:pt x="1133614" y="770318"/>
                </a:lnTo>
                <a:lnTo>
                  <a:pt x="1143558" y="772312"/>
                </a:lnTo>
                <a:lnTo>
                  <a:pt x="1153439" y="770318"/>
                </a:lnTo>
                <a:lnTo>
                  <a:pt x="1161516" y="764882"/>
                </a:lnTo>
                <a:lnTo>
                  <a:pt x="1166952" y="756805"/>
                </a:lnTo>
                <a:lnTo>
                  <a:pt x="1168958" y="746912"/>
                </a:lnTo>
                <a:close/>
              </a:path>
              <a:path w="4422140" h="823595">
                <a:moveTo>
                  <a:pt x="1270609" y="746912"/>
                </a:moveTo>
                <a:lnTo>
                  <a:pt x="1268603" y="737031"/>
                </a:lnTo>
                <a:lnTo>
                  <a:pt x="1263167" y="728954"/>
                </a:lnTo>
                <a:lnTo>
                  <a:pt x="1255090" y="723519"/>
                </a:lnTo>
                <a:lnTo>
                  <a:pt x="1245158" y="721512"/>
                </a:lnTo>
                <a:lnTo>
                  <a:pt x="1235265" y="723519"/>
                </a:lnTo>
                <a:lnTo>
                  <a:pt x="1227188" y="728954"/>
                </a:lnTo>
                <a:lnTo>
                  <a:pt x="1221752" y="737031"/>
                </a:lnTo>
                <a:lnTo>
                  <a:pt x="1219758" y="746912"/>
                </a:lnTo>
                <a:lnTo>
                  <a:pt x="1221752" y="756805"/>
                </a:lnTo>
                <a:lnTo>
                  <a:pt x="1227188" y="764882"/>
                </a:lnTo>
                <a:lnTo>
                  <a:pt x="1235265" y="770318"/>
                </a:lnTo>
                <a:lnTo>
                  <a:pt x="1245209" y="772312"/>
                </a:lnTo>
                <a:lnTo>
                  <a:pt x="1255090" y="770318"/>
                </a:lnTo>
                <a:lnTo>
                  <a:pt x="1263167" y="764882"/>
                </a:lnTo>
                <a:lnTo>
                  <a:pt x="1268603" y="756805"/>
                </a:lnTo>
                <a:lnTo>
                  <a:pt x="1270609" y="746912"/>
                </a:lnTo>
                <a:close/>
              </a:path>
              <a:path w="4422140" h="823595">
                <a:moveTo>
                  <a:pt x="1372260" y="746912"/>
                </a:moveTo>
                <a:lnTo>
                  <a:pt x="1370253" y="737031"/>
                </a:lnTo>
                <a:lnTo>
                  <a:pt x="1364818" y="728954"/>
                </a:lnTo>
                <a:lnTo>
                  <a:pt x="1356741" y="723519"/>
                </a:lnTo>
                <a:lnTo>
                  <a:pt x="1346809" y="721512"/>
                </a:lnTo>
                <a:lnTo>
                  <a:pt x="1336916" y="723519"/>
                </a:lnTo>
                <a:lnTo>
                  <a:pt x="1328839" y="728954"/>
                </a:lnTo>
                <a:lnTo>
                  <a:pt x="1323403" y="737031"/>
                </a:lnTo>
                <a:lnTo>
                  <a:pt x="1321409" y="746912"/>
                </a:lnTo>
                <a:lnTo>
                  <a:pt x="1323403" y="756805"/>
                </a:lnTo>
                <a:lnTo>
                  <a:pt x="1328839" y="764882"/>
                </a:lnTo>
                <a:lnTo>
                  <a:pt x="1336916" y="770318"/>
                </a:lnTo>
                <a:lnTo>
                  <a:pt x="1346860" y="772312"/>
                </a:lnTo>
                <a:lnTo>
                  <a:pt x="1356741" y="770318"/>
                </a:lnTo>
                <a:lnTo>
                  <a:pt x="1364818" y="764882"/>
                </a:lnTo>
                <a:lnTo>
                  <a:pt x="1370253" y="756805"/>
                </a:lnTo>
                <a:lnTo>
                  <a:pt x="1372260" y="746912"/>
                </a:lnTo>
                <a:close/>
              </a:path>
              <a:path w="4422140" h="823595">
                <a:moveTo>
                  <a:pt x="1473911" y="746912"/>
                </a:moveTo>
                <a:lnTo>
                  <a:pt x="1471904" y="737031"/>
                </a:lnTo>
                <a:lnTo>
                  <a:pt x="1466469" y="728954"/>
                </a:lnTo>
                <a:lnTo>
                  <a:pt x="1458391" y="723519"/>
                </a:lnTo>
                <a:lnTo>
                  <a:pt x="1448460" y="721512"/>
                </a:lnTo>
                <a:lnTo>
                  <a:pt x="1438567" y="723519"/>
                </a:lnTo>
                <a:lnTo>
                  <a:pt x="1430489" y="728954"/>
                </a:lnTo>
                <a:lnTo>
                  <a:pt x="1425054" y="737031"/>
                </a:lnTo>
                <a:lnTo>
                  <a:pt x="1423060" y="746912"/>
                </a:lnTo>
                <a:lnTo>
                  <a:pt x="1425054" y="756805"/>
                </a:lnTo>
                <a:lnTo>
                  <a:pt x="1430489" y="764882"/>
                </a:lnTo>
                <a:lnTo>
                  <a:pt x="1438567" y="770318"/>
                </a:lnTo>
                <a:lnTo>
                  <a:pt x="1448511" y="772312"/>
                </a:lnTo>
                <a:lnTo>
                  <a:pt x="1458391" y="770318"/>
                </a:lnTo>
                <a:lnTo>
                  <a:pt x="1466469" y="764882"/>
                </a:lnTo>
                <a:lnTo>
                  <a:pt x="1471904" y="756805"/>
                </a:lnTo>
                <a:lnTo>
                  <a:pt x="1473911" y="746912"/>
                </a:lnTo>
                <a:close/>
              </a:path>
              <a:path w="4422140" h="823595">
                <a:moveTo>
                  <a:pt x="1575562" y="746912"/>
                </a:moveTo>
                <a:lnTo>
                  <a:pt x="1573555" y="737031"/>
                </a:lnTo>
                <a:lnTo>
                  <a:pt x="1568119" y="728954"/>
                </a:lnTo>
                <a:lnTo>
                  <a:pt x="1560042" y="723519"/>
                </a:lnTo>
                <a:lnTo>
                  <a:pt x="1550111" y="721512"/>
                </a:lnTo>
                <a:lnTo>
                  <a:pt x="1540217" y="723519"/>
                </a:lnTo>
                <a:lnTo>
                  <a:pt x="1532140" y="728954"/>
                </a:lnTo>
                <a:lnTo>
                  <a:pt x="1526705" y="737031"/>
                </a:lnTo>
                <a:lnTo>
                  <a:pt x="1524711" y="746912"/>
                </a:lnTo>
                <a:lnTo>
                  <a:pt x="1526705" y="756805"/>
                </a:lnTo>
                <a:lnTo>
                  <a:pt x="1532140" y="764882"/>
                </a:lnTo>
                <a:lnTo>
                  <a:pt x="1540217" y="770318"/>
                </a:lnTo>
                <a:lnTo>
                  <a:pt x="1550162" y="772312"/>
                </a:lnTo>
                <a:lnTo>
                  <a:pt x="1560042" y="770318"/>
                </a:lnTo>
                <a:lnTo>
                  <a:pt x="1568119" y="764882"/>
                </a:lnTo>
                <a:lnTo>
                  <a:pt x="1573555" y="756805"/>
                </a:lnTo>
                <a:lnTo>
                  <a:pt x="1575562" y="746912"/>
                </a:lnTo>
                <a:close/>
              </a:path>
              <a:path w="4422140" h="823595">
                <a:moveTo>
                  <a:pt x="1677212" y="746912"/>
                </a:moveTo>
                <a:lnTo>
                  <a:pt x="1675206" y="737031"/>
                </a:lnTo>
                <a:lnTo>
                  <a:pt x="1669770" y="728954"/>
                </a:lnTo>
                <a:lnTo>
                  <a:pt x="1661693" y="723519"/>
                </a:lnTo>
                <a:lnTo>
                  <a:pt x="1651762" y="721512"/>
                </a:lnTo>
                <a:lnTo>
                  <a:pt x="1641868" y="723519"/>
                </a:lnTo>
                <a:lnTo>
                  <a:pt x="1633791" y="728954"/>
                </a:lnTo>
                <a:lnTo>
                  <a:pt x="1628355" y="737031"/>
                </a:lnTo>
                <a:lnTo>
                  <a:pt x="1626362" y="746912"/>
                </a:lnTo>
                <a:lnTo>
                  <a:pt x="1628355" y="756805"/>
                </a:lnTo>
                <a:lnTo>
                  <a:pt x="1633791" y="764882"/>
                </a:lnTo>
                <a:lnTo>
                  <a:pt x="1641868" y="770318"/>
                </a:lnTo>
                <a:lnTo>
                  <a:pt x="1651812" y="772312"/>
                </a:lnTo>
                <a:lnTo>
                  <a:pt x="1661693" y="770318"/>
                </a:lnTo>
                <a:lnTo>
                  <a:pt x="1669770" y="764882"/>
                </a:lnTo>
                <a:lnTo>
                  <a:pt x="1675206" y="756805"/>
                </a:lnTo>
                <a:lnTo>
                  <a:pt x="1677212" y="746912"/>
                </a:lnTo>
                <a:close/>
              </a:path>
              <a:path w="4422140" h="823595">
                <a:moveTo>
                  <a:pt x="1778863" y="746912"/>
                </a:moveTo>
                <a:lnTo>
                  <a:pt x="1776857" y="737031"/>
                </a:lnTo>
                <a:lnTo>
                  <a:pt x="1771421" y="728954"/>
                </a:lnTo>
                <a:lnTo>
                  <a:pt x="1763344" y="723519"/>
                </a:lnTo>
                <a:lnTo>
                  <a:pt x="1753412" y="721512"/>
                </a:lnTo>
                <a:lnTo>
                  <a:pt x="1743519" y="723519"/>
                </a:lnTo>
                <a:lnTo>
                  <a:pt x="1735442" y="728954"/>
                </a:lnTo>
                <a:lnTo>
                  <a:pt x="1730006" y="737031"/>
                </a:lnTo>
                <a:lnTo>
                  <a:pt x="1728012" y="746912"/>
                </a:lnTo>
                <a:lnTo>
                  <a:pt x="1730006" y="756805"/>
                </a:lnTo>
                <a:lnTo>
                  <a:pt x="1735442" y="764882"/>
                </a:lnTo>
                <a:lnTo>
                  <a:pt x="1743519" y="770318"/>
                </a:lnTo>
                <a:lnTo>
                  <a:pt x="1753463" y="772312"/>
                </a:lnTo>
                <a:lnTo>
                  <a:pt x="1763344" y="770318"/>
                </a:lnTo>
                <a:lnTo>
                  <a:pt x="1771421" y="764882"/>
                </a:lnTo>
                <a:lnTo>
                  <a:pt x="1776857" y="756805"/>
                </a:lnTo>
                <a:lnTo>
                  <a:pt x="1778863" y="746912"/>
                </a:lnTo>
                <a:close/>
              </a:path>
              <a:path w="4422140" h="823595">
                <a:moveTo>
                  <a:pt x="1880514" y="746912"/>
                </a:moveTo>
                <a:lnTo>
                  <a:pt x="1878507" y="737031"/>
                </a:lnTo>
                <a:lnTo>
                  <a:pt x="1873072" y="728954"/>
                </a:lnTo>
                <a:lnTo>
                  <a:pt x="1864995" y="723519"/>
                </a:lnTo>
                <a:lnTo>
                  <a:pt x="1855063" y="721512"/>
                </a:lnTo>
                <a:lnTo>
                  <a:pt x="1845170" y="723519"/>
                </a:lnTo>
                <a:lnTo>
                  <a:pt x="1837093" y="728954"/>
                </a:lnTo>
                <a:lnTo>
                  <a:pt x="1831657" y="737031"/>
                </a:lnTo>
                <a:lnTo>
                  <a:pt x="1829663" y="746912"/>
                </a:lnTo>
                <a:lnTo>
                  <a:pt x="1831657" y="756805"/>
                </a:lnTo>
                <a:lnTo>
                  <a:pt x="1837093" y="764882"/>
                </a:lnTo>
                <a:lnTo>
                  <a:pt x="1845170" y="770318"/>
                </a:lnTo>
                <a:lnTo>
                  <a:pt x="1855114" y="772312"/>
                </a:lnTo>
                <a:lnTo>
                  <a:pt x="1864995" y="770318"/>
                </a:lnTo>
                <a:lnTo>
                  <a:pt x="1873072" y="764882"/>
                </a:lnTo>
                <a:lnTo>
                  <a:pt x="1878507" y="756805"/>
                </a:lnTo>
                <a:lnTo>
                  <a:pt x="1880514" y="746912"/>
                </a:lnTo>
                <a:close/>
              </a:path>
              <a:path w="4422140" h="823595">
                <a:moveTo>
                  <a:pt x="1982165" y="746912"/>
                </a:moveTo>
                <a:lnTo>
                  <a:pt x="1980158" y="737031"/>
                </a:lnTo>
                <a:lnTo>
                  <a:pt x="1974723" y="728954"/>
                </a:lnTo>
                <a:lnTo>
                  <a:pt x="1966645" y="723519"/>
                </a:lnTo>
                <a:lnTo>
                  <a:pt x="1956714" y="721512"/>
                </a:lnTo>
                <a:lnTo>
                  <a:pt x="1946821" y="723519"/>
                </a:lnTo>
                <a:lnTo>
                  <a:pt x="1938743" y="728954"/>
                </a:lnTo>
                <a:lnTo>
                  <a:pt x="1933308" y="737031"/>
                </a:lnTo>
                <a:lnTo>
                  <a:pt x="1931314" y="746912"/>
                </a:lnTo>
                <a:lnTo>
                  <a:pt x="1933308" y="756805"/>
                </a:lnTo>
                <a:lnTo>
                  <a:pt x="1938743" y="764882"/>
                </a:lnTo>
                <a:lnTo>
                  <a:pt x="1946821" y="770318"/>
                </a:lnTo>
                <a:lnTo>
                  <a:pt x="1956765" y="772312"/>
                </a:lnTo>
                <a:lnTo>
                  <a:pt x="1966645" y="770318"/>
                </a:lnTo>
                <a:lnTo>
                  <a:pt x="1974723" y="764882"/>
                </a:lnTo>
                <a:lnTo>
                  <a:pt x="1980158" y="756805"/>
                </a:lnTo>
                <a:lnTo>
                  <a:pt x="1982165" y="746912"/>
                </a:lnTo>
                <a:close/>
              </a:path>
              <a:path w="4422140" h="823595">
                <a:moveTo>
                  <a:pt x="2083816" y="746912"/>
                </a:moveTo>
                <a:lnTo>
                  <a:pt x="2081809" y="737031"/>
                </a:lnTo>
                <a:lnTo>
                  <a:pt x="2076373" y="728954"/>
                </a:lnTo>
                <a:lnTo>
                  <a:pt x="2068296" y="723519"/>
                </a:lnTo>
                <a:lnTo>
                  <a:pt x="2058365" y="721512"/>
                </a:lnTo>
                <a:lnTo>
                  <a:pt x="2048471" y="723519"/>
                </a:lnTo>
                <a:lnTo>
                  <a:pt x="2040394" y="728954"/>
                </a:lnTo>
                <a:lnTo>
                  <a:pt x="2034959" y="737031"/>
                </a:lnTo>
                <a:lnTo>
                  <a:pt x="2032965" y="746912"/>
                </a:lnTo>
                <a:lnTo>
                  <a:pt x="2034959" y="756805"/>
                </a:lnTo>
                <a:lnTo>
                  <a:pt x="2040394" y="764882"/>
                </a:lnTo>
                <a:lnTo>
                  <a:pt x="2048471" y="770318"/>
                </a:lnTo>
                <a:lnTo>
                  <a:pt x="2058416" y="772312"/>
                </a:lnTo>
                <a:lnTo>
                  <a:pt x="2068296" y="770318"/>
                </a:lnTo>
                <a:lnTo>
                  <a:pt x="2076373" y="764882"/>
                </a:lnTo>
                <a:lnTo>
                  <a:pt x="2081809" y="756805"/>
                </a:lnTo>
                <a:lnTo>
                  <a:pt x="2083816" y="746912"/>
                </a:lnTo>
                <a:close/>
              </a:path>
              <a:path w="4422140" h="823595">
                <a:moveTo>
                  <a:pt x="2185466" y="746912"/>
                </a:moveTo>
                <a:lnTo>
                  <a:pt x="2183460" y="737031"/>
                </a:lnTo>
                <a:lnTo>
                  <a:pt x="2178024" y="728954"/>
                </a:lnTo>
                <a:lnTo>
                  <a:pt x="2169947" y="723519"/>
                </a:lnTo>
                <a:lnTo>
                  <a:pt x="2160016" y="721512"/>
                </a:lnTo>
                <a:lnTo>
                  <a:pt x="2150122" y="723519"/>
                </a:lnTo>
                <a:lnTo>
                  <a:pt x="2142045" y="728954"/>
                </a:lnTo>
                <a:lnTo>
                  <a:pt x="2136610" y="737031"/>
                </a:lnTo>
                <a:lnTo>
                  <a:pt x="2134616" y="746912"/>
                </a:lnTo>
                <a:lnTo>
                  <a:pt x="2136610" y="756805"/>
                </a:lnTo>
                <a:lnTo>
                  <a:pt x="2142045" y="764882"/>
                </a:lnTo>
                <a:lnTo>
                  <a:pt x="2150122" y="770318"/>
                </a:lnTo>
                <a:lnTo>
                  <a:pt x="2160066" y="772312"/>
                </a:lnTo>
                <a:lnTo>
                  <a:pt x="2169947" y="770318"/>
                </a:lnTo>
                <a:lnTo>
                  <a:pt x="2178024" y="764882"/>
                </a:lnTo>
                <a:lnTo>
                  <a:pt x="2183460" y="756805"/>
                </a:lnTo>
                <a:lnTo>
                  <a:pt x="2185466" y="746912"/>
                </a:lnTo>
                <a:close/>
              </a:path>
              <a:path w="4422140" h="823595">
                <a:moveTo>
                  <a:pt x="2287117" y="746912"/>
                </a:moveTo>
                <a:lnTo>
                  <a:pt x="2285111" y="737031"/>
                </a:lnTo>
                <a:lnTo>
                  <a:pt x="2279675" y="728954"/>
                </a:lnTo>
                <a:lnTo>
                  <a:pt x="2271598" y="723519"/>
                </a:lnTo>
                <a:lnTo>
                  <a:pt x="2261666" y="721512"/>
                </a:lnTo>
                <a:lnTo>
                  <a:pt x="2251773" y="723519"/>
                </a:lnTo>
                <a:lnTo>
                  <a:pt x="2243696" y="728954"/>
                </a:lnTo>
                <a:lnTo>
                  <a:pt x="2238260" y="737031"/>
                </a:lnTo>
                <a:lnTo>
                  <a:pt x="2236266" y="746912"/>
                </a:lnTo>
                <a:lnTo>
                  <a:pt x="2238260" y="756805"/>
                </a:lnTo>
                <a:lnTo>
                  <a:pt x="2243696" y="764882"/>
                </a:lnTo>
                <a:lnTo>
                  <a:pt x="2251773" y="770318"/>
                </a:lnTo>
                <a:lnTo>
                  <a:pt x="2261717" y="772312"/>
                </a:lnTo>
                <a:lnTo>
                  <a:pt x="2271598" y="770318"/>
                </a:lnTo>
                <a:lnTo>
                  <a:pt x="2279675" y="764882"/>
                </a:lnTo>
                <a:lnTo>
                  <a:pt x="2285111" y="756805"/>
                </a:lnTo>
                <a:lnTo>
                  <a:pt x="2287117" y="746912"/>
                </a:lnTo>
                <a:close/>
              </a:path>
              <a:path w="4422140" h="823595">
                <a:moveTo>
                  <a:pt x="2388768" y="746912"/>
                </a:moveTo>
                <a:lnTo>
                  <a:pt x="2386761" y="737031"/>
                </a:lnTo>
                <a:lnTo>
                  <a:pt x="2381326" y="728954"/>
                </a:lnTo>
                <a:lnTo>
                  <a:pt x="2373249" y="723519"/>
                </a:lnTo>
                <a:lnTo>
                  <a:pt x="2363317" y="721512"/>
                </a:lnTo>
                <a:lnTo>
                  <a:pt x="2353424" y="723519"/>
                </a:lnTo>
                <a:lnTo>
                  <a:pt x="2345347" y="728954"/>
                </a:lnTo>
                <a:lnTo>
                  <a:pt x="2339911" y="737031"/>
                </a:lnTo>
                <a:lnTo>
                  <a:pt x="2337917" y="746912"/>
                </a:lnTo>
                <a:lnTo>
                  <a:pt x="2339911" y="756805"/>
                </a:lnTo>
                <a:lnTo>
                  <a:pt x="2345347" y="764882"/>
                </a:lnTo>
                <a:lnTo>
                  <a:pt x="2353424" y="770318"/>
                </a:lnTo>
                <a:lnTo>
                  <a:pt x="2363368" y="772312"/>
                </a:lnTo>
                <a:lnTo>
                  <a:pt x="2373249" y="770318"/>
                </a:lnTo>
                <a:lnTo>
                  <a:pt x="2381326" y="764882"/>
                </a:lnTo>
                <a:lnTo>
                  <a:pt x="2386761" y="756805"/>
                </a:lnTo>
                <a:lnTo>
                  <a:pt x="2388768" y="746912"/>
                </a:lnTo>
                <a:close/>
              </a:path>
              <a:path w="4422140" h="823595">
                <a:moveTo>
                  <a:pt x="2490419" y="746912"/>
                </a:moveTo>
                <a:lnTo>
                  <a:pt x="2488412" y="737031"/>
                </a:lnTo>
                <a:lnTo>
                  <a:pt x="2482977" y="728954"/>
                </a:lnTo>
                <a:lnTo>
                  <a:pt x="2474899" y="723519"/>
                </a:lnTo>
                <a:lnTo>
                  <a:pt x="2464968" y="721512"/>
                </a:lnTo>
                <a:lnTo>
                  <a:pt x="2455075" y="723519"/>
                </a:lnTo>
                <a:lnTo>
                  <a:pt x="2446998" y="728954"/>
                </a:lnTo>
                <a:lnTo>
                  <a:pt x="2441562" y="737031"/>
                </a:lnTo>
                <a:lnTo>
                  <a:pt x="2439568" y="746912"/>
                </a:lnTo>
                <a:lnTo>
                  <a:pt x="2441562" y="756805"/>
                </a:lnTo>
                <a:lnTo>
                  <a:pt x="2446998" y="764882"/>
                </a:lnTo>
                <a:lnTo>
                  <a:pt x="2455075" y="770318"/>
                </a:lnTo>
                <a:lnTo>
                  <a:pt x="2465019" y="772312"/>
                </a:lnTo>
                <a:lnTo>
                  <a:pt x="2474899" y="770318"/>
                </a:lnTo>
                <a:lnTo>
                  <a:pt x="2482977" y="764882"/>
                </a:lnTo>
                <a:lnTo>
                  <a:pt x="2488412" y="756805"/>
                </a:lnTo>
                <a:lnTo>
                  <a:pt x="2490419" y="746912"/>
                </a:lnTo>
                <a:close/>
              </a:path>
              <a:path w="4422140" h="823595">
                <a:moveTo>
                  <a:pt x="2592070" y="746912"/>
                </a:moveTo>
                <a:lnTo>
                  <a:pt x="2590063" y="737031"/>
                </a:lnTo>
                <a:lnTo>
                  <a:pt x="2584627" y="728954"/>
                </a:lnTo>
                <a:lnTo>
                  <a:pt x="2576550" y="723519"/>
                </a:lnTo>
                <a:lnTo>
                  <a:pt x="2566619" y="721512"/>
                </a:lnTo>
                <a:lnTo>
                  <a:pt x="2556726" y="723519"/>
                </a:lnTo>
                <a:lnTo>
                  <a:pt x="2548648" y="728954"/>
                </a:lnTo>
                <a:lnTo>
                  <a:pt x="2543213" y="737031"/>
                </a:lnTo>
                <a:lnTo>
                  <a:pt x="2541219" y="746912"/>
                </a:lnTo>
                <a:lnTo>
                  <a:pt x="2543213" y="756805"/>
                </a:lnTo>
                <a:lnTo>
                  <a:pt x="2548648" y="764882"/>
                </a:lnTo>
                <a:lnTo>
                  <a:pt x="2556726" y="770318"/>
                </a:lnTo>
                <a:lnTo>
                  <a:pt x="2566670" y="772312"/>
                </a:lnTo>
                <a:lnTo>
                  <a:pt x="2576550" y="770318"/>
                </a:lnTo>
                <a:lnTo>
                  <a:pt x="2584627" y="764882"/>
                </a:lnTo>
                <a:lnTo>
                  <a:pt x="2590063" y="756805"/>
                </a:lnTo>
                <a:lnTo>
                  <a:pt x="2592070" y="746912"/>
                </a:lnTo>
                <a:close/>
              </a:path>
              <a:path w="4422140" h="823595">
                <a:moveTo>
                  <a:pt x="2693720" y="746912"/>
                </a:moveTo>
                <a:lnTo>
                  <a:pt x="2691714" y="737031"/>
                </a:lnTo>
                <a:lnTo>
                  <a:pt x="2686278" y="728954"/>
                </a:lnTo>
                <a:lnTo>
                  <a:pt x="2678201" y="723519"/>
                </a:lnTo>
                <a:lnTo>
                  <a:pt x="2668270" y="721512"/>
                </a:lnTo>
                <a:lnTo>
                  <a:pt x="2658376" y="723519"/>
                </a:lnTo>
                <a:lnTo>
                  <a:pt x="2650299" y="728954"/>
                </a:lnTo>
                <a:lnTo>
                  <a:pt x="2644864" y="737031"/>
                </a:lnTo>
                <a:lnTo>
                  <a:pt x="2642870" y="746912"/>
                </a:lnTo>
                <a:lnTo>
                  <a:pt x="2644864" y="756805"/>
                </a:lnTo>
                <a:lnTo>
                  <a:pt x="2650299" y="764882"/>
                </a:lnTo>
                <a:lnTo>
                  <a:pt x="2658376" y="770318"/>
                </a:lnTo>
                <a:lnTo>
                  <a:pt x="2668320" y="772312"/>
                </a:lnTo>
                <a:lnTo>
                  <a:pt x="2678201" y="770318"/>
                </a:lnTo>
                <a:lnTo>
                  <a:pt x="2686278" y="764882"/>
                </a:lnTo>
                <a:lnTo>
                  <a:pt x="2691714" y="756805"/>
                </a:lnTo>
                <a:lnTo>
                  <a:pt x="2693720" y="746912"/>
                </a:lnTo>
                <a:close/>
              </a:path>
              <a:path w="4422140" h="823595">
                <a:moveTo>
                  <a:pt x="2795371" y="746912"/>
                </a:moveTo>
                <a:lnTo>
                  <a:pt x="2793365" y="737031"/>
                </a:lnTo>
                <a:lnTo>
                  <a:pt x="2787929" y="728954"/>
                </a:lnTo>
                <a:lnTo>
                  <a:pt x="2779852" y="723519"/>
                </a:lnTo>
                <a:lnTo>
                  <a:pt x="2769920" y="721512"/>
                </a:lnTo>
                <a:lnTo>
                  <a:pt x="2760027" y="723519"/>
                </a:lnTo>
                <a:lnTo>
                  <a:pt x="2751950" y="728954"/>
                </a:lnTo>
                <a:lnTo>
                  <a:pt x="2746514" y="737031"/>
                </a:lnTo>
                <a:lnTo>
                  <a:pt x="2744520" y="746912"/>
                </a:lnTo>
                <a:lnTo>
                  <a:pt x="2746514" y="756805"/>
                </a:lnTo>
                <a:lnTo>
                  <a:pt x="2751950" y="764882"/>
                </a:lnTo>
                <a:lnTo>
                  <a:pt x="2760027" y="770318"/>
                </a:lnTo>
                <a:lnTo>
                  <a:pt x="2769971" y="772312"/>
                </a:lnTo>
                <a:lnTo>
                  <a:pt x="2779852" y="770318"/>
                </a:lnTo>
                <a:lnTo>
                  <a:pt x="2787929" y="764882"/>
                </a:lnTo>
                <a:lnTo>
                  <a:pt x="2793365" y="756805"/>
                </a:lnTo>
                <a:lnTo>
                  <a:pt x="2795371" y="746912"/>
                </a:lnTo>
                <a:close/>
              </a:path>
              <a:path w="4422140" h="823595">
                <a:moveTo>
                  <a:pt x="2897022" y="746912"/>
                </a:moveTo>
                <a:lnTo>
                  <a:pt x="2895015" y="737031"/>
                </a:lnTo>
                <a:lnTo>
                  <a:pt x="2889580" y="728954"/>
                </a:lnTo>
                <a:lnTo>
                  <a:pt x="2881503" y="723519"/>
                </a:lnTo>
                <a:lnTo>
                  <a:pt x="2871571" y="721512"/>
                </a:lnTo>
                <a:lnTo>
                  <a:pt x="2861678" y="723519"/>
                </a:lnTo>
                <a:lnTo>
                  <a:pt x="2853601" y="728954"/>
                </a:lnTo>
                <a:lnTo>
                  <a:pt x="2848165" y="737031"/>
                </a:lnTo>
                <a:lnTo>
                  <a:pt x="2846171" y="746912"/>
                </a:lnTo>
                <a:lnTo>
                  <a:pt x="2848165" y="756805"/>
                </a:lnTo>
                <a:lnTo>
                  <a:pt x="2853601" y="764882"/>
                </a:lnTo>
                <a:lnTo>
                  <a:pt x="2861678" y="770318"/>
                </a:lnTo>
                <a:lnTo>
                  <a:pt x="2871622" y="772312"/>
                </a:lnTo>
                <a:lnTo>
                  <a:pt x="2881503" y="770318"/>
                </a:lnTo>
                <a:lnTo>
                  <a:pt x="2889580" y="764882"/>
                </a:lnTo>
                <a:lnTo>
                  <a:pt x="2895015" y="756805"/>
                </a:lnTo>
                <a:lnTo>
                  <a:pt x="2897022" y="746912"/>
                </a:lnTo>
                <a:close/>
              </a:path>
              <a:path w="4422140" h="823595">
                <a:moveTo>
                  <a:pt x="2998660" y="746912"/>
                </a:moveTo>
                <a:lnTo>
                  <a:pt x="2996666" y="737031"/>
                </a:lnTo>
                <a:lnTo>
                  <a:pt x="2991231" y="728954"/>
                </a:lnTo>
                <a:lnTo>
                  <a:pt x="2983153" y="723519"/>
                </a:lnTo>
                <a:lnTo>
                  <a:pt x="2973222" y="721512"/>
                </a:lnTo>
                <a:lnTo>
                  <a:pt x="2963329" y="723519"/>
                </a:lnTo>
                <a:lnTo>
                  <a:pt x="2955252" y="728954"/>
                </a:lnTo>
                <a:lnTo>
                  <a:pt x="2949816" y="737031"/>
                </a:lnTo>
                <a:lnTo>
                  <a:pt x="2947822" y="746912"/>
                </a:lnTo>
                <a:lnTo>
                  <a:pt x="2949816" y="756805"/>
                </a:lnTo>
                <a:lnTo>
                  <a:pt x="2955252" y="764882"/>
                </a:lnTo>
                <a:lnTo>
                  <a:pt x="2963329" y="770318"/>
                </a:lnTo>
                <a:lnTo>
                  <a:pt x="2973260" y="772312"/>
                </a:lnTo>
                <a:lnTo>
                  <a:pt x="2983153" y="770318"/>
                </a:lnTo>
                <a:lnTo>
                  <a:pt x="2991231" y="764882"/>
                </a:lnTo>
                <a:lnTo>
                  <a:pt x="2996666" y="756805"/>
                </a:lnTo>
                <a:lnTo>
                  <a:pt x="2998660" y="746912"/>
                </a:lnTo>
                <a:close/>
              </a:path>
              <a:path w="4422140" h="823595">
                <a:moveTo>
                  <a:pt x="3100311" y="746912"/>
                </a:moveTo>
                <a:lnTo>
                  <a:pt x="3098317" y="737031"/>
                </a:lnTo>
                <a:lnTo>
                  <a:pt x="3092881" y="728954"/>
                </a:lnTo>
                <a:lnTo>
                  <a:pt x="3084804" y="723519"/>
                </a:lnTo>
                <a:lnTo>
                  <a:pt x="3074860" y="721512"/>
                </a:lnTo>
                <a:lnTo>
                  <a:pt x="3064980" y="723519"/>
                </a:lnTo>
                <a:lnTo>
                  <a:pt x="3056902" y="728954"/>
                </a:lnTo>
                <a:lnTo>
                  <a:pt x="3051467" y="737031"/>
                </a:lnTo>
                <a:lnTo>
                  <a:pt x="3049460" y="746912"/>
                </a:lnTo>
                <a:lnTo>
                  <a:pt x="3051467" y="756805"/>
                </a:lnTo>
                <a:lnTo>
                  <a:pt x="3056902" y="764882"/>
                </a:lnTo>
                <a:lnTo>
                  <a:pt x="3064980" y="770318"/>
                </a:lnTo>
                <a:lnTo>
                  <a:pt x="3074911" y="772312"/>
                </a:lnTo>
                <a:lnTo>
                  <a:pt x="3084804" y="770318"/>
                </a:lnTo>
                <a:lnTo>
                  <a:pt x="3092881" y="764882"/>
                </a:lnTo>
                <a:lnTo>
                  <a:pt x="3098317" y="756805"/>
                </a:lnTo>
                <a:lnTo>
                  <a:pt x="3100311" y="746912"/>
                </a:lnTo>
                <a:close/>
              </a:path>
              <a:path w="4422140" h="823595">
                <a:moveTo>
                  <a:pt x="3201962" y="746912"/>
                </a:moveTo>
                <a:lnTo>
                  <a:pt x="3199968" y="737031"/>
                </a:lnTo>
                <a:lnTo>
                  <a:pt x="3194532" y="728954"/>
                </a:lnTo>
                <a:lnTo>
                  <a:pt x="3186455" y="723519"/>
                </a:lnTo>
                <a:lnTo>
                  <a:pt x="3176511" y="721512"/>
                </a:lnTo>
                <a:lnTo>
                  <a:pt x="3166630" y="723519"/>
                </a:lnTo>
                <a:lnTo>
                  <a:pt x="3158553" y="728954"/>
                </a:lnTo>
                <a:lnTo>
                  <a:pt x="3153118" y="737031"/>
                </a:lnTo>
                <a:lnTo>
                  <a:pt x="3151111" y="746912"/>
                </a:lnTo>
                <a:lnTo>
                  <a:pt x="3153118" y="756805"/>
                </a:lnTo>
                <a:lnTo>
                  <a:pt x="3158553" y="764882"/>
                </a:lnTo>
                <a:lnTo>
                  <a:pt x="3166630" y="770318"/>
                </a:lnTo>
                <a:lnTo>
                  <a:pt x="3176562" y="772312"/>
                </a:lnTo>
                <a:lnTo>
                  <a:pt x="3186455" y="770318"/>
                </a:lnTo>
                <a:lnTo>
                  <a:pt x="3194532" y="764882"/>
                </a:lnTo>
                <a:lnTo>
                  <a:pt x="3199968" y="756805"/>
                </a:lnTo>
                <a:lnTo>
                  <a:pt x="3201962" y="746912"/>
                </a:lnTo>
                <a:close/>
              </a:path>
              <a:path w="4422140" h="823595">
                <a:moveTo>
                  <a:pt x="3303613" y="746912"/>
                </a:moveTo>
                <a:lnTo>
                  <a:pt x="3301619" y="737031"/>
                </a:lnTo>
                <a:lnTo>
                  <a:pt x="3296183" y="728954"/>
                </a:lnTo>
                <a:lnTo>
                  <a:pt x="3288106" y="723519"/>
                </a:lnTo>
                <a:lnTo>
                  <a:pt x="3278162" y="721512"/>
                </a:lnTo>
                <a:lnTo>
                  <a:pt x="3268281" y="723519"/>
                </a:lnTo>
                <a:lnTo>
                  <a:pt x="3260204" y="728954"/>
                </a:lnTo>
                <a:lnTo>
                  <a:pt x="3254768" y="737031"/>
                </a:lnTo>
                <a:lnTo>
                  <a:pt x="3252762" y="746912"/>
                </a:lnTo>
                <a:lnTo>
                  <a:pt x="3254768" y="756805"/>
                </a:lnTo>
                <a:lnTo>
                  <a:pt x="3260204" y="764882"/>
                </a:lnTo>
                <a:lnTo>
                  <a:pt x="3268281" y="770318"/>
                </a:lnTo>
                <a:lnTo>
                  <a:pt x="3278213" y="772312"/>
                </a:lnTo>
                <a:lnTo>
                  <a:pt x="3288106" y="770318"/>
                </a:lnTo>
                <a:lnTo>
                  <a:pt x="3296183" y="764882"/>
                </a:lnTo>
                <a:lnTo>
                  <a:pt x="3301619" y="756805"/>
                </a:lnTo>
                <a:lnTo>
                  <a:pt x="3303613" y="746912"/>
                </a:lnTo>
                <a:close/>
              </a:path>
              <a:path w="4422140" h="823595">
                <a:moveTo>
                  <a:pt x="3405263" y="746912"/>
                </a:moveTo>
                <a:lnTo>
                  <a:pt x="3403269" y="737031"/>
                </a:lnTo>
                <a:lnTo>
                  <a:pt x="3397834" y="728954"/>
                </a:lnTo>
                <a:lnTo>
                  <a:pt x="3389757" y="723519"/>
                </a:lnTo>
                <a:lnTo>
                  <a:pt x="3379813" y="721512"/>
                </a:lnTo>
                <a:lnTo>
                  <a:pt x="3369932" y="723519"/>
                </a:lnTo>
                <a:lnTo>
                  <a:pt x="3361855" y="728954"/>
                </a:lnTo>
                <a:lnTo>
                  <a:pt x="3356419" y="737031"/>
                </a:lnTo>
                <a:lnTo>
                  <a:pt x="3354413" y="746912"/>
                </a:lnTo>
                <a:lnTo>
                  <a:pt x="3356419" y="756805"/>
                </a:lnTo>
                <a:lnTo>
                  <a:pt x="3361855" y="764882"/>
                </a:lnTo>
                <a:lnTo>
                  <a:pt x="3369932" y="770318"/>
                </a:lnTo>
                <a:lnTo>
                  <a:pt x="3379863" y="772312"/>
                </a:lnTo>
                <a:lnTo>
                  <a:pt x="3389757" y="770318"/>
                </a:lnTo>
                <a:lnTo>
                  <a:pt x="3397834" y="764882"/>
                </a:lnTo>
                <a:lnTo>
                  <a:pt x="3403269" y="756805"/>
                </a:lnTo>
                <a:lnTo>
                  <a:pt x="3405263" y="746912"/>
                </a:lnTo>
                <a:close/>
              </a:path>
              <a:path w="4422140" h="823595">
                <a:moveTo>
                  <a:pt x="3506927" y="746912"/>
                </a:moveTo>
                <a:lnTo>
                  <a:pt x="3504920" y="737031"/>
                </a:lnTo>
                <a:lnTo>
                  <a:pt x="3499485" y="728954"/>
                </a:lnTo>
                <a:lnTo>
                  <a:pt x="3491407" y="723519"/>
                </a:lnTo>
                <a:lnTo>
                  <a:pt x="3481476" y="721512"/>
                </a:lnTo>
                <a:lnTo>
                  <a:pt x="3471583" y="723519"/>
                </a:lnTo>
                <a:lnTo>
                  <a:pt x="3463506" y="728954"/>
                </a:lnTo>
                <a:lnTo>
                  <a:pt x="3458070" y="737031"/>
                </a:lnTo>
                <a:lnTo>
                  <a:pt x="3456076" y="746912"/>
                </a:lnTo>
                <a:lnTo>
                  <a:pt x="3458070" y="756805"/>
                </a:lnTo>
                <a:lnTo>
                  <a:pt x="3463506" y="764882"/>
                </a:lnTo>
                <a:lnTo>
                  <a:pt x="3471583" y="770318"/>
                </a:lnTo>
                <a:lnTo>
                  <a:pt x="3481527" y="772312"/>
                </a:lnTo>
                <a:lnTo>
                  <a:pt x="3491407" y="770318"/>
                </a:lnTo>
                <a:lnTo>
                  <a:pt x="3499485" y="764882"/>
                </a:lnTo>
                <a:lnTo>
                  <a:pt x="3504920" y="756805"/>
                </a:lnTo>
                <a:lnTo>
                  <a:pt x="3506927" y="746912"/>
                </a:lnTo>
                <a:close/>
              </a:path>
              <a:path w="4422140" h="823595">
                <a:moveTo>
                  <a:pt x="3608578" y="746912"/>
                </a:moveTo>
                <a:lnTo>
                  <a:pt x="3606571" y="737031"/>
                </a:lnTo>
                <a:lnTo>
                  <a:pt x="3601135" y="728954"/>
                </a:lnTo>
                <a:lnTo>
                  <a:pt x="3593058" y="723519"/>
                </a:lnTo>
                <a:lnTo>
                  <a:pt x="3583127" y="721512"/>
                </a:lnTo>
                <a:lnTo>
                  <a:pt x="3573234" y="723519"/>
                </a:lnTo>
                <a:lnTo>
                  <a:pt x="3565156" y="728954"/>
                </a:lnTo>
                <a:lnTo>
                  <a:pt x="3559721" y="737031"/>
                </a:lnTo>
                <a:lnTo>
                  <a:pt x="3557727" y="746912"/>
                </a:lnTo>
                <a:lnTo>
                  <a:pt x="3559721" y="756805"/>
                </a:lnTo>
                <a:lnTo>
                  <a:pt x="3565156" y="764882"/>
                </a:lnTo>
                <a:lnTo>
                  <a:pt x="3573234" y="770318"/>
                </a:lnTo>
                <a:lnTo>
                  <a:pt x="3583178" y="772312"/>
                </a:lnTo>
                <a:lnTo>
                  <a:pt x="3593058" y="770318"/>
                </a:lnTo>
                <a:lnTo>
                  <a:pt x="3601135" y="764882"/>
                </a:lnTo>
                <a:lnTo>
                  <a:pt x="3606571" y="756805"/>
                </a:lnTo>
                <a:lnTo>
                  <a:pt x="3608578" y="746912"/>
                </a:lnTo>
                <a:close/>
              </a:path>
              <a:path w="4422140" h="823595">
                <a:moveTo>
                  <a:pt x="3710228" y="746912"/>
                </a:moveTo>
                <a:lnTo>
                  <a:pt x="3708222" y="737031"/>
                </a:lnTo>
                <a:lnTo>
                  <a:pt x="3702786" y="728954"/>
                </a:lnTo>
                <a:lnTo>
                  <a:pt x="3694709" y="723519"/>
                </a:lnTo>
                <a:lnTo>
                  <a:pt x="3684778" y="721512"/>
                </a:lnTo>
                <a:lnTo>
                  <a:pt x="3674884" y="723519"/>
                </a:lnTo>
                <a:lnTo>
                  <a:pt x="3666807" y="728954"/>
                </a:lnTo>
                <a:lnTo>
                  <a:pt x="3661372" y="737031"/>
                </a:lnTo>
                <a:lnTo>
                  <a:pt x="3659378" y="746912"/>
                </a:lnTo>
                <a:lnTo>
                  <a:pt x="3661372" y="756805"/>
                </a:lnTo>
                <a:lnTo>
                  <a:pt x="3666807" y="764882"/>
                </a:lnTo>
                <a:lnTo>
                  <a:pt x="3674884" y="770318"/>
                </a:lnTo>
                <a:lnTo>
                  <a:pt x="3684828" y="772312"/>
                </a:lnTo>
                <a:lnTo>
                  <a:pt x="3694709" y="770318"/>
                </a:lnTo>
                <a:lnTo>
                  <a:pt x="3702774" y="764882"/>
                </a:lnTo>
                <a:lnTo>
                  <a:pt x="3708222" y="756805"/>
                </a:lnTo>
                <a:lnTo>
                  <a:pt x="3710228" y="746912"/>
                </a:lnTo>
                <a:close/>
              </a:path>
              <a:path w="4422140" h="823595">
                <a:moveTo>
                  <a:pt x="3811879" y="746912"/>
                </a:moveTo>
                <a:lnTo>
                  <a:pt x="3809873" y="737031"/>
                </a:lnTo>
                <a:lnTo>
                  <a:pt x="3804437" y="728954"/>
                </a:lnTo>
                <a:lnTo>
                  <a:pt x="3796360" y="723519"/>
                </a:lnTo>
                <a:lnTo>
                  <a:pt x="3786428" y="721512"/>
                </a:lnTo>
                <a:lnTo>
                  <a:pt x="3776535" y="723519"/>
                </a:lnTo>
                <a:lnTo>
                  <a:pt x="3768458" y="728954"/>
                </a:lnTo>
                <a:lnTo>
                  <a:pt x="3763022" y="737031"/>
                </a:lnTo>
                <a:lnTo>
                  <a:pt x="3761028" y="746912"/>
                </a:lnTo>
                <a:lnTo>
                  <a:pt x="3763022" y="756805"/>
                </a:lnTo>
                <a:lnTo>
                  <a:pt x="3768458" y="764882"/>
                </a:lnTo>
                <a:lnTo>
                  <a:pt x="3776535" y="770318"/>
                </a:lnTo>
                <a:lnTo>
                  <a:pt x="3786479" y="772312"/>
                </a:lnTo>
                <a:lnTo>
                  <a:pt x="3796360" y="770318"/>
                </a:lnTo>
                <a:lnTo>
                  <a:pt x="3804437" y="764882"/>
                </a:lnTo>
                <a:lnTo>
                  <a:pt x="3809873" y="756805"/>
                </a:lnTo>
                <a:lnTo>
                  <a:pt x="3811879" y="746912"/>
                </a:lnTo>
                <a:close/>
              </a:path>
              <a:path w="4422140" h="823595">
                <a:moveTo>
                  <a:pt x="3913530" y="746912"/>
                </a:moveTo>
                <a:lnTo>
                  <a:pt x="3911523" y="737031"/>
                </a:lnTo>
                <a:lnTo>
                  <a:pt x="3906075" y="728954"/>
                </a:lnTo>
                <a:lnTo>
                  <a:pt x="3898011" y="723519"/>
                </a:lnTo>
                <a:lnTo>
                  <a:pt x="3888079" y="721512"/>
                </a:lnTo>
                <a:lnTo>
                  <a:pt x="3878186" y="723519"/>
                </a:lnTo>
                <a:lnTo>
                  <a:pt x="3870109" y="728954"/>
                </a:lnTo>
                <a:lnTo>
                  <a:pt x="3864673" y="737031"/>
                </a:lnTo>
                <a:lnTo>
                  <a:pt x="3862679" y="746912"/>
                </a:lnTo>
                <a:lnTo>
                  <a:pt x="3864673" y="756805"/>
                </a:lnTo>
                <a:lnTo>
                  <a:pt x="3870109" y="764882"/>
                </a:lnTo>
                <a:lnTo>
                  <a:pt x="3878186" y="770318"/>
                </a:lnTo>
                <a:lnTo>
                  <a:pt x="3888130" y="772312"/>
                </a:lnTo>
                <a:lnTo>
                  <a:pt x="3898011" y="770318"/>
                </a:lnTo>
                <a:lnTo>
                  <a:pt x="3906088" y="764882"/>
                </a:lnTo>
                <a:lnTo>
                  <a:pt x="3911523" y="756805"/>
                </a:lnTo>
                <a:lnTo>
                  <a:pt x="3913530" y="746912"/>
                </a:lnTo>
                <a:close/>
              </a:path>
              <a:path w="4422140" h="823595">
                <a:moveTo>
                  <a:pt x="4015181" y="746912"/>
                </a:moveTo>
                <a:lnTo>
                  <a:pt x="4013174" y="737031"/>
                </a:lnTo>
                <a:lnTo>
                  <a:pt x="4007739" y="728954"/>
                </a:lnTo>
                <a:lnTo>
                  <a:pt x="3999661" y="723519"/>
                </a:lnTo>
                <a:lnTo>
                  <a:pt x="3989730" y="721512"/>
                </a:lnTo>
                <a:lnTo>
                  <a:pt x="3979837" y="723519"/>
                </a:lnTo>
                <a:lnTo>
                  <a:pt x="3971760" y="728954"/>
                </a:lnTo>
                <a:lnTo>
                  <a:pt x="3966324" y="737031"/>
                </a:lnTo>
                <a:lnTo>
                  <a:pt x="3964330" y="746912"/>
                </a:lnTo>
                <a:lnTo>
                  <a:pt x="3966324" y="756805"/>
                </a:lnTo>
                <a:lnTo>
                  <a:pt x="3971760" y="764882"/>
                </a:lnTo>
                <a:lnTo>
                  <a:pt x="3979837" y="770318"/>
                </a:lnTo>
                <a:lnTo>
                  <a:pt x="3989781" y="772312"/>
                </a:lnTo>
                <a:lnTo>
                  <a:pt x="3999661" y="770318"/>
                </a:lnTo>
                <a:lnTo>
                  <a:pt x="4007739" y="764882"/>
                </a:lnTo>
                <a:lnTo>
                  <a:pt x="4013174" y="756805"/>
                </a:lnTo>
                <a:lnTo>
                  <a:pt x="4015181" y="746912"/>
                </a:lnTo>
                <a:close/>
              </a:path>
              <a:path w="4422140" h="823595">
                <a:moveTo>
                  <a:pt x="4116832" y="746912"/>
                </a:moveTo>
                <a:lnTo>
                  <a:pt x="4114825" y="737031"/>
                </a:lnTo>
                <a:lnTo>
                  <a:pt x="4109389" y="728954"/>
                </a:lnTo>
                <a:lnTo>
                  <a:pt x="4101312" y="723519"/>
                </a:lnTo>
                <a:lnTo>
                  <a:pt x="4091381" y="721512"/>
                </a:lnTo>
                <a:lnTo>
                  <a:pt x="4081488" y="723519"/>
                </a:lnTo>
                <a:lnTo>
                  <a:pt x="4073410" y="728954"/>
                </a:lnTo>
                <a:lnTo>
                  <a:pt x="4067975" y="737031"/>
                </a:lnTo>
                <a:lnTo>
                  <a:pt x="4065981" y="746912"/>
                </a:lnTo>
                <a:lnTo>
                  <a:pt x="4067975" y="756805"/>
                </a:lnTo>
                <a:lnTo>
                  <a:pt x="4073410" y="764882"/>
                </a:lnTo>
                <a:lnTo>
                  <a:pt x="4081488" y="770318"/>
                </a:lnTo>
                <a:lnTo>
                  <a:pt x="4091432" y="772312"/>
                </a:lnTo>
                <a:lnTo>
                  <a:pt x="4101312" y="770318"/>
                </a:lnTo>
                <a:lnTo>
                  <a:pt x="4109389" y="764882"/>
                </a:lnTo>
                <a:lnTo>
                  <a:pt x="4114825" y="756805"/>
                </a:lnTo>
                <a:lnTo>
                  <a:pt x="4116832" y="746912"/>
                </a:lnTo>
                <a:close/>
              </a:path>
              <a:path w="4422140" h="823595">
                <a:moveTo>
                  <a:pt x="4218483" y="746912"/>
                </a:moveTo>
                <a:lnTo>
                  <a:pt x="4216476" y="737031"/>
                </a:lnTo>
                <a:lnTo>
                  <a:pt x="4211040" y="728954"/>
                </a:lnTo>
                <a:lnTo>
                  <a:pt x="4202963" y="723519"/>
                </a:lnTo>
                <a:lnTo>
                  <a:pt x="4193032" y="721512"/>
                </a:lnTo>
                <a:lnTo>
                  <a:pt x="4183138" y="723519"/>
                </a:lnTo>
                <a:lnTo>
                  <a:pt x="4175061" y="728954"/>
                </a:lnTo>
                <a:lnTo>
                  <a:pt x="4169626" y="737031"/>
                </a:lnTo>
                <a:lnTo>
                  <a:pt x="4167632" y="746912"/>
                </a:lnTo>
                <a:lnTo>
                  <a:pt x="4169626" y="756805"/>
                </a:lnTo>
                <a:lnTo>
                  <a:pt x="4175061" y="764882"/>
                </a:lnTo>
                <a:lnTo>
                  <a:pt x="4183138" y="770318"/>
                </a:lnTo>
                <a:lnTo>
                  <a:pt x="4193082" y="772312"/>
                </a:lnTo>
                <a:lnTo>
                  <a:pt x="4202963" y="770318"/>
                </a:lnTo>
                <a:lnTo>
                  <a:pt x="4211040" y="764882"/>
                </a:lnTo>
                <a:lnTo>
                  <a:pt x="4216476" y="756805"/>
                </a:lnTo>
                <a:lnTo>
                  <a:pt x="4218483" y="746912"/>
                </a:lnTo>
                <a:close/>
              </a:path>
              <a:path w="4422140" h="823595">
                <a:moveTo>
                  <a:pt x="4320133" y="746912"/>
                </a:moveTo>
                <a:lnTo>
                  <a:pt x="4318127" y="737031"/>
                </a:lnTo>
                <a:lnTo>
                  <a:pt x="4312691" y="728954"/>
                </a:lnTo>
                <a:lnTo>
                  <a:pt x="4304614" y="723519"/>
                </a:lnTo>
                <a:lnTo>
                  <a:pt x="4294683" y="721512"/>
                </a:lnTo>
                <a:lnTo>
                  <a:pt x="4284789" y="723519"/>
                </a:lnTo>
                <a:lnTo>
                  <a:pt x="4276712" y="728954"/>
                </a:lnTo>
                <a:lnTo>
                  <a:pt x="4271276" y="737031"/>
                </a:lnTo>
                <a:lnTo>
                  <a:pt x="4269283" y="746912"/>
                </a:lnTo>
                <a:lnTo>
                  <a:pt x="4271276" y="756805"/>
                </a:lnTo>
                <a:lnTo>
                  <a:pt x="4276712" y="764882"/>
                </a:lnTo>
                <a:lnTo>
                  <a:pt x="4284789" y="770318"/>
                </a:lnTo>
                <a:lnTo>
                  <a:pt x="4294733" y="772312"/>
                </a:lnTo>
                <a:lnTo>
                  <a:pt x="4304614" y="770318"/>
                </a:lnTo>
                <a:lnTo>
                  <a:pt x="4312691" y="764882"/>
                </a:lnTo>
                <a:lnTo>
                  <a:pt x="4318127" y="756805"/>
                </a:lnTo>
                <a:lnTo>
                  <a:pt x="4320133" y="746912"/>
                </a:lnTo>
                <a:close/>
              </a:path>
              <a:path w="4422140" h="823595">
                <a:moveTo>
                  <a:pt x="4391749" y="635355"/>
                </a:moveTo>
                <a:lnTo>
                  <a:pt x="4389755" y="625424"/>
                </a:lnTo>
                <a:lnTo>
                  <a:pt x="4384319" y="617347"/>
                </a:lnTo>
                <a:lnTo>
                  <a:pt x="4376242" y="611911"/>
                </a:lnTo>
                <a:lnTo>
                  <a:pt x="4366361" y="609904"/>
                </a:lnTo>
                <a:lnTo>
                  <a:pt x="4356468" y="611911"/>
                </a:lnTo>
                <a:lnTo>
                  <a:pt x="4348404" y="617347"/>
                </a:lnTo>
                <a:lnTo>
                  <a:pt x="4342955" y="625424"/>
                </a:lnTo>
                <a:lnTo>
                  <a:pt x="4340961" y="635355"/>
                </a:lnTo>
                <a:lnTo>
                  <a:pt x="4342955" y="645248"/>
                </a:lnTo>
                <a:lnTo>
                  <a:pt x="4348404" y="653326"/>
                </a:lnTo>
                <a:lnTo>
                  <a:pt x="4356468" y="658761"/>
                </a:lnTo>
                <a:lnTo>
                  <a:pt x="4366361" y="660755"/>
                </a:lnTo>
                <a:lnTo>
                  <a:pt x="4376242" y="658761"/>
                </a:lnTo>
                <a:lnTo>
                  <a:pt x="4384319" y="653326"/>
                </a:lnTo>
                <a:lnTo>
                  <a:pt x="4389755" y="645248"/>
                </a:lnTo>
                <a:lnTo>
                  <a:pt x="4391749" y="635355"/>
                </a:lnTo>
                <a:close/>
              </a:path>
              <a:path w="4422140" h="823595">
                <a:moveTo>
                  <a:pt x="4391749" y="533704"/>
                </a:moveTo>
                <a:lnTo>
                  <a:pt x="4389755" y="523773"/>
                </a:lnTo>
                <a:lnTo>
                  <a:pt x="4384319" y="515696"/>
                </a:lnTo>
                <a:lnTo>
                  <a:pt x="4376242" y="510260"/>
                </a:lnTo>
                <a:lnTo>
                  <a:pt x="4366361" y="508254"/>
                </a:lnTo>
                <a:lnTo>
                  <a:pt x="4356468" y="510260"/>
                </a:lnTo>
                <a:lnTo>
                  <a:pt x="4348404" y="515696"/>
                </a:lnTo>
                <a:lnTo>
                  <a:pt x="4342955" y="523773"/>
                </a:lnTo>
                <a:lnTo>
                  <a:pt x="4340961" y="533704"/>
                </a:lnTo>
                <a:lnTo>
                  <a:pt x="4342955" y="543598"/>
                </a:lnTo>
                <a:lnTo>
                  <a:pt x="4348404" y="551675"/>
                </a:lnTo>
                <a:lnTo>
                  <a:pt x="4356468" y="557110"/>
                </a:lnTo>
                <a:lnTo>
                  <a:pt x="4366361" y="559104"/>
                </a:lnTo>
                <a:lnTo>
                  <a:pt x="4376242" y="557110"/>
                </a:lnTo>
                <a:lnTo>
                  <a:pt x="4384319" y="551675"/>
                </a:lnTo>
                <a:lnTo>
                  <a:pt x="4389755" y="543598"/>
                </a:lnTo>
                <a:lnTo>
                  <a:pt x="4391749" y="533704"/>
                </a:lnTo>
                <a:close/>
              </a:path>
              <a:path w="4422140" h="823595">
                <a:moveTo>
                  <a:pt x="4391749" y="432054"/>
                </a:moveTo>
                <a:lnTo>
                  <a:pt x="4389755" y="422122"/>
                </a:lnTo>
                <a:lnTo>
                  <a:pt x="4384319" y="414045"/>
                </a:lnTo>
                <a:lnTo>
                  <a:pt x="4376242" y="408609"/>
                </a:lnTo>
                <a:lnTo>
                  <a:pt x="4366361" y="406603"/>
                </a:lnTo>
                <a:lnTo>
                  <a:pt x="4356468" y="408609"/>
                </a:lnTo>
                <a:lnTo>
                  <a:pt x="4348404" y="414045"/>
                </a:lnTo>
                <a:lnTo>
                  <a:pt x="4342955" y="422122"/>
                </a:lnTo>
                <a:lnTo>
                  <a:pt x="4340961" y="432054"/>
                </a:lnTo>
                <a:lnTo>
                  <a:pt x="4342955" y="441947"/>
                </a:lnTo>
                <a:lnTo>
                  <a:pt x="4348404" y="450024"/>
                </a:lnTo>
                <a:lnTo>
                  <a:pt x="4356468" y="455460"/>
                </a:lnTo>
                <a:lnTo>
                  <a:pt x="4366361" y="457454"/>
                </a:lnTo>
                <a:lnTo>
                  <a:pt x="4376242" y="455460"/>
                </a:lnTo>
                <a:lnTo>
                  <a:pt x="4384319" y="450024"/>
                </a:lnTo>
                <a:lnTo>
                  <a:pt x="4389755" y="441947"/>
                </a:lnTo>
                <a:lnTo>
                  <a:pt x="4391749" y="432054"/>
                </a:lnTo>
                <a:close/>
              </a:path>
              <a:path w="4422140" h="823595">
                <a:moveTo>
                  <a:pt x="4391749" y="330403"/>
                </a:moveTo>
                <a:lnTo>
                  <a:pt x="4389755" y="320471"/>
                </a:lnTo>
                <a:lnTo>
                  <a:pt x="4384319" y="312394"/>
                </a:lnTo>
                <a:lnTo>
                  <a:pt x="4376242" y="306959"/>
                </a:lnTo>
                <a:lnTo>
                  <a:pt x="4366361" y="304952"/>
                </a:lnTo>
                <a:lnTo>
                  <a:pt x="4356468" y="306959"/>
                </a:lnTo>
                <a:lnTo>
                  <a:pt x="4348404" y="312394"/>
                </a:lnTo>
                <a:lnTo>
                  <a:pt x="4342955" y="320471"/>
                </a:lnTo>
                <a:lnTo>
                  <a:pt x="4340961" y="330403"/>
                </a:lnTo>
                <a:lnTo>
                  <a:pt x="4342955" y="340296"/>
                </a:lnTo>
                <a:lnTo>
                  <a:pt x="4348404" y="348373"/>
                </a:lnTo>
                <a:lnTo>
                  <a:pt x="4356468" y="353809"/>
                </a:lnTo>
                <a:lnTo>
                  <a:pt x="4366361" y="355803"/>
                </a:lnTo>
                <a:lnTo>
                  <a:pt x="4376242" y="353809"/>
                </a:lnTo>
                <a:lnTo>
                  <a:pt x="4384319" y="348373"/>
                </a:lnTo>
                <a:lnTo>
                  <a:pt x="4389755" y="340296"/>
                </a:lnTo>
                <a:lnTo>
                  <a:pt x="4391749" y="330403"/>
                </a:lnTo>
                <a:close/>
              </a:path>
              <a:path w="4422140" h="823595">
                <a:moveTo>
                  <a:pt x="4391749" y="228752"/>
                </a:moveTo>
                <a:lnTo>
                  <a:pt x="4389755" y="218821"/>
                </a:lnTo>
                <a:lnTo>
                  <a:pt x="4384319" y="210743"/>
                </a:lnTo>
                <a:lnTo>
                  <a:pt x="4376242" y="205308"/>
                </a:lnTo>
                <a:lnTo>
                  <a:pt x="4366361" y="203301"/>
                </a:lnTo>
                <a:lnTo>
                  <a:pt x="4356468" y="205308"/>
                </a:lnTo>
                <a:lnTo>
                  <a:pt x="4348404" y="210743"/>
                </a:lnTo>
                <a:lnTo>
                  <a:pt x="4342955" y="218821"/>
                </a:lnTo>
                <a:lnTo>
                  <a:pt x="4340961" y="228752"/>
                </a:lnTo>
                <a:lnTo>
                  <a:pt x="4342955" y="238645"/>
                </a:lnTo>
                <a:lnTo>
                  <a:pt x="4348404" y="246722"/>
                </a:lnTo>
                <a:lnTo>
                  <a:pt x="4356468" y="252158"/>
                </a:lnTo>
                <a:lnTo>
                  <a:pt x="4366361" y="254152"/>
                </a:lnTo>
                <a:lnTo>
                  <a:pt x="4376242" y="252158"/>
                </a:lnTo>
                <a:lnTo>
                  <a:pt x="4384319" y="246722"/>
                </a:lnTo>
                <a:lnTo>
                  <a:pt x="4389755" y="238645"/>
                </a:lnTo>
                <a:lnTo>
                  <a:pt x="4391749" y="228752"/>
                </a:lnTo>
                <a:close/>
              </a:path>
              <a:path w="4422140" h="823595">
                <a:moveTo>
                  <a:pt x="4391749" y="127101"/>
                </a:moveTo>
                <a:lnTo>
                  <a:pt x="4389755" y="117170"/>
                </a:lnTo>
                <a:lnTo>
                  <a:pt x="4384319" y="109093"/>
                </a:lnTo>
                <a:lnTo>
                  <a:pt x="4376242" y="103657"/>
                </a:lnTo>
                <a:lnTo>
                  <a:pt x="4366361" y="101650"/>
                </a:lnTo>
                <a:lnTo>
                  <a:pt x="4356468" y="103657"/>
                </a:lnTo>
                <a:lnTo>
                  <a:pt x="4348404" y="109093"/>
                </a:lnTo>
                <a:lnTo>
                  <a:pt x="4342955" y="117170"/>
                </a:lnTo>
                <a:lnTo>
                  <a:pt x="4340961" y="127101"/>
                </a:lnTo>
                <a:lnTo>
                  <a:pt x="4342955" y="136994"/>
                </a:lnTo>
                <a:lnTo>
                  <a:pt x="4348404" y="145072"/>
                </a:lnTo>
                <a:lnTo>
                  <a:pt x="4356468" y="150507"/>
                </a:lnTo>
                <a:lnTo>
                  <a:pt x="4366361" y="152501"/>
                </a:lnTo>
                <a:lnTo>
                  <a:pt x="4376242" y="150507"/>
                </a:lnTo>
                <a:lnTo>
                  <a:pt x="4384319" y="145072"/>
                </a:lnTo>
                <a:lnTo>
                  <a:pt x="4389755" y="136994"/>
                </a:lnTo>
                <a:lnTo>
                  <a:pt x="4391749" y="127101"/>
                </a:lnTo>
                <a:close/>
              </a:path>
              <a:path w="4422140" h="823595">
                <a:moveTo>
                  <a:pt x="4391749" y="25450"/>
                </a:moveTo>
                <a:lnTo>
                  <a:pt x="4389755" y="15519"/>
                </a:lnTo>
                <a:lnTo>
                  <a:pt x="4384319" y="7442"/>
                </a:lnTo>
                <a:lnTo>
                  <a:pt x="4376242" y="2006"/>
                </a:lnTo>
                <a:lnTo>
                  <a:pt x="4366361" y="0"/>
                </a:lnTo>
                <a:lnTo>
                  <a:pt x="4356468" y="2006"/>
                </a:lnTo>
                <a:lnTo>
                  <a:pt x="4348391" y="7442"/>
                </a:lnTo>
                <a:lnTo>
                  <a:pt x="4342955" y="15519"/>
                </a:lnTo>
                <a:lnTo>
                  <a:pt x="4340961" y="25450"/>
                </a:lnTo>
                <a:lnTo>
                  <a:pt x="4342955" y="35344"/>
                </a:lnTo>
                <a:lnTo>
                  <a:pt x="4348404" y="43421"/>
                </a:lnTo>
                <a:lnTo>
                  <a:pt x="4356468" y="48856"/>
                </a:lnTo>
                <a:lnTo>
                  <a:pt x="4366361" y="50850"/>
                </a:lnTo>
                <a:lnTo>
                  <a:pt x="4376242" y="48856"/>
                </a:lnTo>
                <a:lnTo>
                  <a:pt x="4384319" y="43421"/>
                </a:lnTo>
                <a:lnTo>
                  <a:pt x="4389755" y="35344"/>
                </a:lnTo>
                <a:lnTo>
                  <a:pt x="4391749" y="25450"/>
                </a:lnTo>
                <a:close/>
              </a:path>
              <a:path w="4422140" h="823595">
                <a:moveTo>
                  <a:pt x="4421784" y="746912"/>
                </a:moveTo>
                <a:lnTo>
                  <a:pt x="4419778" y="737031"/>
                </a:lnTo>
                <a:lnTo>
                  <a:pt x="4414342" y="728954"/>
                </a:lnTo>
                <a:lnTo>
                  <a:pt x="4406265" y="723519"/>
                </a:lnTo>
                <a:lnTo>
                  <a:pt x="4396333" y="721512"/>
                </a:lnTo>
                <a:lnTo>
                  <a:pt x="4386440" y="723519"/>
                </a:lnTo>
                <a:lnTo>
                  <a:pt x="4378363" y="728954"/>
                </a:lnTo>
                <a:lnTo>
                  <a:pt x="4372927" y="737031"/>
                </a:lnTo>
                <a:lnTo>
                  <a:pt x="4370933" y="746912"/>
                </a:lnTo>
                <a:lnTo>
                  <a:pt x="4372927" y="756805"/>
                </a:lnTo>
                <a:lnTo>
                  <a:pt x="4378363" y="764882"/>
                </a:lnTo>
                <a:lnTo>
                  <a:pt x="4386440" y="770318"/>
                </a:lnTo>
                <a:lnTo>
                  <a:pt x="4396384" y="772312"/>
                </a:lnTo>
                <a:lnTo>
                  <a:pt x="4406265" y="770318"/>
                </a:lnTo>
                <a:lnTo>
                  <a:pt x="4414342" y="764882"/>
                </a:lnTo>
                <a:lnTo>
                  <a:pt x="4419778" y="756805"/>
                </a:lnTo>
                <a:lnTo>
                  <a:pt x="4421784" y="746912"/>
                </a:lnTo>
                <a:close/>
              </a:path>
            </a:pathLst>
          </a:custGeom>
          <a:solidFill>
            <a:srgbClr val="7731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 txBox="1"/>
          <p:nvPr/>
        </p:nvSpPr>
        <p:spPr>
          <a:xfrm>
            <a:off x="11650827" y="5252211"/>
            <a:ext cx="17913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4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Product</a:t>
            </a:r>
            <a:r>
              <a:rPr sz="1600" spc="-95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35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Response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5812820" y="6369784"/>
            <a:ext cx="348615" cy="1880235"/>
            <a:chOff x="5812820" y="6369784"/>
            <a:chExt cx="348615" cy="1880235"/>
          </a:xfrm>
        </p:grpSpPr>
        <p:pic>
          <p:nvPicPr>
            <p:cNvPr id="80" name="object 8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33584" y="6369784"/>
              <a:ext cx="327734" cy="327734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12820" y="7147083"/>
              <a:ext cx="327734" cy="327734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12820" y="7922237"/>
              <a:ext cx="327734" cy="327734"/>
            </a:xfrm>
            <a:prstGeom prst="rect">
              <a:avLst/>
            </a:prstGeom>
          </p:spPr>
        </p:pic>
      </p:grpSp>
      <p:sp>
        <p:nvSpPr>
          <p:cNvPr id="83" name="Slide Number Placeholder 8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2425">
              <a:lnSpc>
                <a:spcPct val="100000"/>
              </a:lnSpc>
              <a:spcBef>
                <a:spcPts val="100"/>
              </a:spcBef>
            </a:pPr>
            <a:r>
              <a:rPr sz="4800" spc="-455" dirty="0"/>
              <a:t>Saga</a:t>
            </a:r>
            <a:r>
              <a:rPr sz="4800" spc="-325" dirty="0"/>
              <a:t> </a:t>
            </a:r>
            <a:r>
              <a:rPr sz="4800" spc="-335" dirty="0"/>
              <a:t>Pattern:</a:t>
            </a:r>
            <a:r>
              <a:rPr sz="4800" spc="-320" dirty="0"/>
              <a:t> </a:t>
            </a:r>
            <a:r>
              <a:rPr sz="4800" spc="-484" dirty="0"/>
              <a:t>New</a:t>
            </a:r>
            <a:r>
              <a:rPr sz="4800" spc="-320" dirty="0"/>
              <a:t> </a:t>
            </a:r>
            <a:r>
              <a:rPr sz="4800" spc="-265" dirty="0"/>
              <a:t>Order</a:t>
            </a:r>
            <a:r>
              <a:rPr sz="4800" spc="-320" dirty="0"/>
              <a:t> </a:t>
            </a:r>
            <a:r>
              <a:rPr sz="4800" spc="-340" dirty="0"/>
              <a:t>with</a:t>
            </a:r>
            <a:r>
              <a:rPr sz="4800" spc="-320" dirty="0"/>
              <a:t> </a:t>
            </a:r>
            <a:r>
              <a:rPr sz="4800" spc="-335" dirty="0"/>
              <a:t>Compensation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1923545" y="3056534"/>
            <a:ext cx="9913620" cy="548957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60350">
              <a:lnSpc>
                <a:spcPct val="100000"/>
              </a:lnSpc>
              <a:spcBef>
                <a:spcPts val="755"/>
              </a:spcBef>
              <a:tabLst>
                <a:tab pos="4322445" algn="l"/>
                <a:tab pos="6397625" algn="l"/>
                <a:tab pos="9168130" algn="l"/>
              </a:tabLst>
            </a:pPr>
            <a:r>
              <a:rPr sz="2400" spc="-15" baseline="-3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Website</a:t>
            </a:r>
            <a:r>
              <a:rPr sz="2400" baseline="-3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15" baseline="2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Security</a:t>
            </a:r>
            <a:r>
              <a:rPr sz="2400" baseline="2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165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Web</a:t>
            </a:r>
            <a:r>
              <a:rPr sz="2400" spc="-179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37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r>
              <a:rPr sz="2400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BFF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8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r>
              <a:rPr sz="1600" spc="-14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Desktop</a:t>
            </a: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55755" y="2071366"/>
            <a:ext cx="11406505" cy="2770505"/>
            <a:chOff x="1955755" y="2071366"/>
            <a:chExt cx="11406505" cy="277050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686028" y="4298805"/>
              <a:ext cx="584130" cy="5427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3210" y="2741189"/>
              <a:ext cx="421398" cy="4385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36790" y="2278486"/>
              <a:ext cx="713074" cy="7130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48636" y="2296547"/>
              <a:ext cx="713071" cy="7130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5755" y="2071366"/>
              <a:ext cx="1245323" cy="1245324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646634" y="1724996"/>
            <a:ext cx="14373860" cy="8006080"/>
            <a:chOff x="1646634" y="1724996"/>
            <a:chExt cx="14373860" cy="800608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7239" y="6853352"/>
              <a:ext cx="1708649" cy="17086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46634" y="1724996"/>
              <a:ext cx="14373860" cy="8006080"/>
            </a:xfrm>
            <a:custGeom>
              <a:avLst/>
              <a:gdLst/>
              <a:ahLst/>
              <a:cxnLst/>
              <a:rect l="l" t="t" r="r" b="b"/>
              <a:pathLst>
                <a:path w="14373860" h="8006080">
                  <a:moveTo>
                    <a:pt x="14373284" y="0"/>
                  </a:moveTo>
                  <a:lnTo>
                    <a:pt x="0" y="0"/>
                  </a:lnTo>
                  <a:lnTo>
                    <a:pt x="0" y="8005994"/>
                  </a:lnTo>
                  <a:lnTo>
                    <a:pt x="14373284" y="8005994"/>
                  </a:lnTo>
                  <a:lnTo>
                    <a:pt x="143732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164468" y="7567185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5">
                  <a:moveTo>
                    <a:pt x="1203341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7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4"/>
                  </a:lnTo>
                  <a:lnTo>
                    <a:pt x="54975" y="779751"/>
                  </a:lnTo>
                  <a:lnTo>
                    <a:pt x="91836" y="798814"/>
                  </a:lnTo>
                  <a:lnTo>
                    <a:pt x="134279" y="805660"/>
                  </a:lnTo>
                  <a:lnTo>
                    <a:pt x="1203341" y="805660"/>
                  </a:lnTo>
                  <a:lnTo>
                    <a:pt x="1245784" y="798814"/>
                  </a:lnTo>
                  <a:lnTo>
                    <a:pt x="1282645" y="779751"/>
                  </a:lnTo>
                  <a:lnTo>
                    <a:pt x="1311712" y="750684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5" y="25907"/>
                  </a:lnTo>
                  <a:lnTo>
                    <a:pt x="1245784" y="6845"/>
                  </a:lnTo>
                  <a:lnTo>
                    <a:pt x="1203341" y="0"/>
                  </a:lnTo>
                  <a:close/>
                </a:path>
              </a:pathLst>
            </a:custGeom>
            <a:solidFill>
              <a:srgbClr val="FF7B0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8579303" y="8470900"/>
            <a:ext cx="5797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604918" y="3520582"/>
            <a:ext cx="2486025" cy="4705985"/>
            <a:chOff x="9604918" y="3520582"/>
            <a:chExt cx="2486025" cy="470598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04918" y="7642940"/>
              <a:ext cx="561668" cy="58357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0751534" y="3520582"/>
              <a:ext cx="1339215" cy="806450"/>
            </a:xfrm>
            <a:custGeom>
              <a:avLst/>
              <a:gdLst/>
              <a:ahLst/>
              <a:cxnLst/>
              <a:rect l="l" t="t" r="r" b="b"/>
              <a:pathLst>
                <a:path w="1339215" h="806450">
                  <a:moveTo>
                    <a:pt x="1204445" y="0"/>
                  </a:moveTo>
                  <a:lnTo>
                    <a:pt x="134404" y="0"/>
                  </a:lnTo>
                  <a:lnTo>
                    <a:pt x="91922" y="6852"/>
                  </a:lnTo>
                  <a:lnTo>
                    <a:pt x="55026" y="25932"/>
                  </a:lnTo>
                  <a:lnTo>
                    <a:pt x="25932" y="55026"/>
                  </a:lnTo>
                  <a:lnTo>
                    <a:pt x="6852" y="91922"/>
                  </a:lnTo>
                  <a:lnTo>
                    <a:pt x="0" y="134404"/>
                  </a:lnTo>
                  <a:lnTo>
                    <a:pt x="0" y="671997"/>
                  </a:lnTo>
                  <a:lnTo>
                    <a:pt x="6852" y="714479"/>
                  </a:lnTo>
                  <a:lnTo>
                    <a:pt x="25932" y="751374"/>
                  </a:lnTo>
                  <a:lnTo>
                    <a:pt x="55026" y="780468"/>
                  </a:lnTo>
                  <a:lnTo>
                    <a:pt x="91922" y="799548"/>
                  </a:lnTo>
                  <a:lnTo>
                    <a:pt x="134404" y="806400"/>
                  </a:lnTo>
                  <a:lnTo>
                    <a:pt x="1204445" y="806400"/>
                  </a:lnTo>
                  <a:lnTo>
                    <a:pt x="1246926" y="799548"/>
                  </a:lnTo>
                  <a:lnTo>
                    <a:pt x="1283821" y="780468"/>
                  </a:lnTo>
                  <a:lnTo>
                    <a:pt x="1312916" y="751374"/>
                  </a:lnTo>
                  <a:lnTo>
                    <a:pt x="1331996" y="714479"/>
                  </a:lnTo>
                  <a:lnTo>
                    <a:pt x="1338847" y="671997"/>
                  </a:lnTo>
                  <a:lnTo>
                    <a:pt x="1338847" y="134404"/>
                  </a:lnTo>
                  <a:lnTo>
                    <a:pt x="1331996" y="91922"/>
                  </a:lnTo>
                  <a:lnTo>
                    <a:pt x="1312916" y="55026"/>
                  </a:lnTo>
                  <a:lnTo>
                    <a:pt x="1283821" y="25932"/>
                  </a:lnTo>
                  <a:lnTo>
                    <a:pt x="1246926" y="6852"/>
                  </a:lnTo>
                  <a:lnTo>
                    <a:pt x="1204445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1035775" y="4453635"/>
            <a:ext cx="8445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Account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2155723" y="3520752"/>
            <a:ext cx="2336165" cy="805815"/>
            <a:chOff x="12155723" y="3520752"/>
            <a:chExt cx="2336165" cy="805815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55723" y="3665133"/>
              <a:ext cx="561662" cy="58357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3153872" y="3520752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4" h="805814">
                  <a:moveTo>
                    <a:pt x="1203337" y="0"/>
                  </a:moveTo>
                  <a:lnTo>
                    <a:pt x="134277" y="0"/>
                  </a:lnTo>
                  <a:lnTo>
                    <a:pt x="91836" y="6845"/>
                  </a:lnTo>
                  <a:lnTo>
                    <a:pt x="54976" y="25908"/>
                  </a:lnTo>
                  <a:lnTo>
                    <a:pt x="25908" y="54976"/>
                  </a:lnTo>
                  <a:lnTo>
                    <a:pt x="6845" y="91837"/>
                  </a:lnTo>
                  <a:lnTo>
                    <a:pt x="0" y="134280"/>
                  </a:lnTo>
                  <a:lnTo>
                    <a:pt x="0" y="671381"/>
                  </a:lnTo>
                  <a:lnTo>
                    <a:pt x="6845" y="713824"/>
                  </a:lnTo>
                  <a:lnTo>
                    <a:pt x="25908" y="750685"/>
                  </a:lnTo>
                  <a:lnTo>
                    <a:pt x="54976" y="779753"/>
                  </a:lnTo>
                  <a:lnTo>
                    <a:pt x="91836" y="798815"/>
                  </a:lnTo>
                  <a:lnTo>
                    <a:pt x="134277" y="805661"/>
                  </a:lnTo>
                  <a:lnTo>
                    <a:pt x="1203337" y="805661"/>
                  </a:lnTo>
                  <a:lnTo>
                    <a:pt x="1245784" y="798815"/>
                  </a:lnTo>
                  <a:lnTo>
                    <a:pt x="1282648" y="779753"/>
                  </a:lnTo>
                  <a:lnTo>
                    <a:pt x="1311717" y="750685"/>
                  </a:lnTo>
                  <a:lnTo>
                    <a:pt x="1330781" y="713824"/>
                  </a:lnTo>
                  <a:lnTo>
                    <a:pt x="1337627" y="671381"/>
                  </a:lnTo>
                  <a:lnTo>
                    <a:pt x="1337627" y="134280"/>
                  </a:lnTo>
                  <a:lnTo>
                    <a:pt x="1330781" y="91837"/>
                  </a:lnTo>
                  <a:lnTo>
                    <a:pt x="1311717" y="54976"/>
                  </a:lnTo>
                  <a:lnTo>
                    <a:pt x="1282648" y="25908"/>
                  </a:lnTo>
                  <a:lnTo>
                    <a:pt x="1245784" y="6845"/>
                  </a:lnTo>
                  <a:lnTo>
                    <a:pt x="1203337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3422630" y="4453635"/>
            <a:ext cx="8001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Product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0792157" y="3651453"/>
            <a:ext cx="4341495" cy="4770120"/>
            <a:chOff x="10792157" y="3651453"/>
            <a:chExt cx="4341495" cy="4770120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71611" y="3651453"/>
              <a:ext cx="561668" cy="58357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0792157" y="7615440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5">
                  <a:moveTo>
                    <a:pt x="1203340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5"/>
                  </a:lnTo>
                  <a:lnTo>
                    <a:pt x="54975" y="779753"/>
                  </a:lnTo>
                  <a:lnTo>
                    <a:pt x="91836" y="798815"/>
                  </a:lnTo>
                  <a:lnTo>
                    <a:pt x="134279" y="805661"/>
                  </a:lnTo>
                  <a:lnTo>
                    <a:pt x="1203340" y="805661"/>
                  </a:lnTo>
                  <a:lnTo>
                    <a:pt x="1245783" y="798815"/>
                  </a:lnTo>
                  <a:lnTo>
                    <a:pt x="1282644" y="779753"/>
                  </a:lnTo>
                  <a:lnTo>
                    <a:pt x="1311712" y="750685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4" y="25908"/>
                  </a:lnTo>
                  <a:lnTo>
                    <a:pt x="1245783" y="6845"/>
                  </a:lnTo>
                  <a:lnTo>
                    <a:pt x="1203340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10981565" y="8516619"/>
            <a:ext cx="102996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Promotion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2232606" y="7567185"/>
            <a:ext cx="2259330" cy="805815"/>
            <a:chOff x="12232606" y="7567185"/>
            <a:chExt cx="2259330" cy="805815"/>
          </a:xfrm>
        </p:grpSpPr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32606" y="7691194"/>
              <a:ext cx="561665" cy="58357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3153872" y="7567185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4" h="805815">
                  <a:moveTo>
                    <a:pt x="1203337" y="0"/>
                  </a:moveTo>
                  <a:lnTo>
                    <a:pt x="134277" y="0"/>
                  </a:lnTo>
                  <a:lnTo>
                    <a:pt x="91836" y="6845"/>
                  </a:lnTo>
                  <a:lnTo>
                    <a:pt x="54976" y="25907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4"/>
                  </a:lnTo>
                  <a:lnTo>
                    <a:pt x="54976" y="779751"/>
                  </a:lnTo>
                  <a:lnTo>
                    <a:pt x="91836" y="798814"/>
                  </a:lnTo>
                  <a:lnTo>
                    <a:pt x="134277" y="805660"/>
                  </a:lnTo>
                  <a:lnTo>
                    <a:pt x="1203337" y="805660"/>
                  </a:lnTo>
                  <a:lnTo>
                    <a:pt x="1245784" y="798814"/>
                  </a:lnTo>
                  <a:lnTo>
                    <a:pt x="1282648" y="779751"/>
                  </a:lnTo>
                  <a:lnTo>
                    <a:pt x="1311717" y="750684"/>
                  </a:lnTo>
                  <a:lnTo>
                    <a:pt x="1330781" y="713823"/>
                  </a:lnTo>
                  <a:lnTo>
                    <a:pt x="1337627" y="671380"/>
                  </a:lnTo>
                  <a:lnTo>
                    <a:pt x="1337627" y="134279"/>
                  </a:lnTo>
                  <a:lnTo>
                    <a:pt x="1330781" y="91836"/>
                  </a:lnTo>
                  <a:lnTo>
                    <a:pt x="1311717" y="54975"/>
                  </a:lnTo>
                  <a:lnTo>
                    <a:pt x="1282648" y="25907"/>
                  </a:lnTo>
                  <a:lnTo>
                    <a:pt x="1245784" y="6845"/>
                  </a:lnTo>
                  <a:lnTo>
                    <a:pt x="1203337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13347636" y="8440420"/>
            <a:ext cx="9493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Inventory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582561" y="4977249"/>
            <a:ext cx="9551035" cy="3261360"/>
            <a:chOff x="5582561" y="4977249"/>
            <a:chExt cx="9551035" cy="3261360"/>
          </a:xfrm>
        </p:grpSpPr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71611" y="7654714"/>
              <a:ext cx="561668" cy="58357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615148" y="5090112"/>
              <a:ext cx="1337945" cy="1577975"/>
            </a:xfrm>
            <a:custGeom>
              <a:avLst/>
              <a:gdLst/>
              <a:ahLst/>
              <a:cxnLst/>
              <a:rect l="l" t="t" r="r" b="b"/>
              <a:pathLst>
                <a:path w="1337945" h="1577975">
                  <a:moveTo>
                    <a:pt x="0" y="222940"/>
                  </a:moveTo>
                  <a:lnTo>
                    <a:pt x="4529" y="178010"/>
                  </a:lnTo>
                  <a:lnTo>
                    <a:pt x="17519" y="136162"/>
                  </a:lnTo>
                  <a:lnTo>
                    <a:pt x="38074" y="98292"/>
                  </a:lnTo>
                  <a:lnTo>
                    <a:pt x="65297" y="65297"/>
                  </a:lnTo>
                  <a:lnTo>
                    <a:pt x="98292" y="38074"/>
                  </a:lnTo>
                  <a:lnTo>
                    <a:pt x="136162" y="17519"/>
                  </a:lnTo>
                  <a:lnTo>
                    <a:pt x="178010" y="4529"/>
                  </a:lnTo>
                  <a:lnTo>
                    <a:pt x="222940" y="0"/>
                  </a:lnTo>
                  <a:lnTo>
                    <a:pt x="1114680" y="0"/>
                  </a:lnTo>
                  <a:lnTo>
                    <a:pt x="1159610" y="4529"/>
                  </a:lnTo>
                  <a:lnTo>
                    <a:pt x="1201458" y="17519"/>
                  </a:lnTo>
                  <a:lnTo>
                    <a:pt x="1239328" y="38074"/>
                  </a:lnTo>
                  <a:lnTo>
                    <a:pt x="1272323" y="65297"/>
                  </a:lnTo>
                  <a:lnTo>
                    <a:pt x="1299546" y="98292"/>
                  </a:lnTo>
                  <a:lnTo>
                    <a:pt x="1320101" y="136162"/>
                  </a:lnTo>
                  <a:lnTo>
                    <a:pt x="1333091" y="178010"/>
                  </a:lnTo>
                  <a:lnTo>
                    <a:pt x="1337621" y="222940"/>
                  </a:lnTo>
                  <a:lnTo>
                    <a:pt x="1337621" y="1354642"/>
                  </a:lnTo>
                  <a:lnTo>
                    <a:pt x="1333091" y="1399572"/>
                  </a:lnTo>
                  <a:lnTo>
                    <a:pt x="1320101" y="1441420"/>
                  </a:lnTo>
                  <a:lnTo>
                    <a:pt x="1299546" y="1479290"/>
                  </a:lnTo>
                  <a:lnTo>
                    <a:pt x="1272323" y="1512285"/>
                  </a:lnTo>
                  <a:lnTo>
                    <a:pt x="1239328" y="1539508"/>
                  </a:lnTo>
                  <a:lnTo>
                    <a:pt x="1201458" y="1560063"/>
                  </a:lnTo>
                  <a:lnTo>
                    <a:pt x="1159610" y="1573053"/>
                  </a:lnTo>
                  <a:lnTo>
                    <a:pt x="1114680" y="1577583"/>
                  </a:lnTo>
                  <a:lnTo>
                    <a:pt x="222940" y="1577583"/>
                  </a:lnTo>
                  <a:lnTo>
                    <a:pt x="178010" y="1573053"/>
                  </a:lnTo>
                  <a:lnTo>
                    <a:pt x="136162" y="1560063"/>
                  </a:lnTo>
                  <a:lnTo>
                    <a:pt x="98292" y="1539508"/>
                  </a:lnTo>
                  <a:lnTo>
                    <a:pt x="65297" y="1512285"/>
                  </a:lnTo>
                  <a:lnTo>
                    <a:pt x="38074" y="1479290"/>
                  </a:lnTo>
                  <a:lnTo>
                    <a:pt x="17519" y="1441420"/>
                  </a:lnTo>
                  <a:lnTo>
                    <a:pt x="4529" y="1399572"/>
                  </a:lnTo>
                  <a:lnTo>
                    <a:pt x="0" y="1354642"/>
                  </a:lnTo>
                  <a:lnTo>
                    <a:pt x="0" y="222940"/>
                  </a:lnTo>
                  <a:close/>
                </a:path>
              </a:pathLst>
            </a:custGeom>
            <a:ln w="50800">
              <a:solidFill>
                <a:srgbClr val="7731F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82561" y="4977249"/>
              <a:ext cx="1171776" cy="117177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876138" y="5166875"/>
              <a:ext cx="787400" cy="737235"/>
            </a:xfrm>
            <a:custGeom>
              <a:avLst/>
              <a:gdLst/>
              <a:ahLst/>
              <a:cxnLst/>
              <a:rect l="l" t="t" r="r" b="b"/>
              <a:pathLst>
                <a:path w="787400" h="737235">
                  <a:moveTo>
                    <a:pt x="0" y="368378"/>
                  </a:moveTo>
                  <a:lnTo>
                    <a:pt x="3065" y="322169"/>
                  </a:lnTo>
                  <a:lnTo>
                    <a:pt x="12018" y="277674"/>
                  </a:lnTo>
                  <a:lnTo>
                    <a:pt x="26487" y="235236"/>
                  </a:lnTo>
                  <a:lnTo>
                    <a:pt x="46105" y="195201"/>
                  </a:lnTo>
                  <a:lnTo>
                    <a:pt x="70502" y="157915"/>
                  </a:lnTo>
                  <a:lnTo>
                    <a:pt x="99311" y="123723"/>
                  </a:lnTo>
                  <a:lnTo>
                    <a:pt x="132162" y="92970"/>
                  </a:lnTo>
                  <a:lnTo>
                    <a:pt x="168687" y="66001"/>
                  </a:lnTo>
                  <a:lnTo>
                    <a:pt x="208516" y="43161"/>
                  </a:lnTo>
                  <a:lnTo>
                    <a:pt x="251281" y="24796"/>
                  </a:lnTo>
                  <a:lnTo>
                    <a:pt x="296613" y="11250"/>
                  </a:lnTo>
                  <a:lnTo>
                    <a:pt x="344144" y="2870"/>
                  </a:lnTo>
                  <a:lnTo>
                    <a:pt x="393505" y="0"/>
                  </a:lnTo>
                  <a:lnTo>
                    <a:pt x="442865" y="2870"/>
                  </a:lnTo>
                  <a:lnTo>
                    <a:pt x="490396" y="11250"/>
                  </a:lnTo>
                  <a:lnTo>
                    <a:pt x="535728" y="24796"/>
                  </a:lnTo>
                  <a:lnTo>
                    <a:pt x="578493" y="43161"/>
                  </a:lnTo>
                  <a:lnTo>
                    <a:pt x="618322" y="66001"/>
                  </a:lnTo>
                  <a:lnTo>
                    <a:pt x="654847" y="92970"/>
                  </a:lnTo>
                  <a:lnTo>
                    <a:pt x="687698" y="123723"/>
                  </a:lnTo>
                  <a:lnTo>
                    <a:pt x="716507" y="157915"/>
                  </a:lnTo>
                  <a:lnTo>
                    <a:pt x="740904" y="195201"/>
                  </a:lnTo>
                  <a:lnTo>
                    <a:pt x="760522" y="235236"/>
                  </a:lnTo>
                  <a:lnTo>
                    <a:pt x="774992" y="277674"/>
                  </a:lnTo>
                  <a:lnTo>
                    <a:pt x="783944" y="322169"/>
                  </a:lnTo>
                  <a:lnTo>
                    <a:pt x="787010" y="368378"/>
                  </a:lnTo>
                  <a:lnTo>
                    <a:pt x="783944" y="414587"/>
                  </a:lnTo>
                  <a:lnTo>
                    <a:pt x="774992" y="459082"/>
                  </a:lnTo>
                  <a:lnTo>
                    <a:pt x="760522" y="501520"/>
                  </a:lnTo>
                  <a:lnTo>
                    <a:pt x="740904" y="541555"/>
                  </a:lnTo>
                  <a:lnTo>
                    <a:pt x="716507" y="578841"/>
                  </a:lnTo>
                  <a:lnTo>
                    <a:pt x="687698" y="613033"/>
                  </a:lnTo>
                  <a:lnTo>
                    <a:pt x="654847" y="643786"/>
                  </a:lnTo>
                  <a:lnTo>
                    <a:pt x="618322" y="670755"/>
                  </a:lnTo>
                  <a:lnTo>
                    <a:pt x="578493" y="693595"/>
                  </a:lnTo>
                  <a:lnTo>
                    <a:pt x="535728" y="711960"/>
                  </a:lnTo>
                  <a:lnTo>
                    <a:pt x="490396" y="725506"/>
                  </a:lnTo>
                  <a:lnTo>
                    <a:pt x="442865" y="733886"/>
                  </a:lnTo>
                  <a:lnTo>
                    <a:pt x="393505" y="736757"/>
                  </a:lnTo>
                  <a:lnTo>
                    <a:pt x="344144" y="733886"/>
                  </a:lnTo>
                  <a:lnTo>
                    <a:pt x="296613" y="725506"/>
                  </a:lnTo>
                  <a:lnTo>
                    <a:pt x="251281" y="711960"/>
                  </a:lnTo>
                  <a:lnTo>
                    <a:pt x="208516" y="693595"/>
                  </a:lnTo>
                  <a:lnTo>
                    <a:pt x="168687" y="670755"/>
                  </a:lnTo>
                  <a:lnTo>
                    <a:pt x="132162" y="643786"/>
                  </a:lnTo>
                  <a:lnTo>
                    <a:pt x="99311" y="613033"/>
                  </a:lnTo>
                  <a:lnTo>
                    <a:pt x="70502" y="578841"/>
                  </a:lnTo>
                  <a:lnTo>
                    <a:pt x="46105" y="541555"/>
                  </a:lnTo>
                  <a:lnTo>
                    <a:pt x="26487" y="501520"/>
                  </a:lnTo>
                  <a:lnTo>
                    <a:pt x="12018" y="459082"/>
                  </a:lnTo>
                  <a:lnTo>
                    <a:pt x="3065" y="414587"/>
                  </a:lnTo>
                  <a:lnTo>
                    <a:pt x="0" y="368378"/>
                  </a:lnTo>
                  <a:close/>
                </a:path>
              </a:pathLst>
            </a:custGeom>
            <a:ln w="38100">
              <a:solidFill>
                <a:srgbClr val="7731F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7079936" y="5339588"/>
            <a:ext cx="379095" cy="38544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52705" marR="5080" indent="-40640">
              <a:lnSpc>
                <a:spcPts val="1390"/>
              </a:lnSpc>
              <a:spcBef>
                <a:spcPts val="185"/>
              </a:spcBef>
            </a:pPr>
            <a:r>
              <a:rPr sz="1200" spc="-135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Saga </a:t>
            </a:r>
            <a:r>
              <a:rPr sz="1200" spc="-25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Log</a:t>
            </a:r>
            <a:endParaRPr sz="12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276287" y="5507691"/>
            <a:ext cx="1503045" cy="1081405"/>
            <a:chOff x="6276287" y="5507691"/>
            <a:chExt cx="1503045" cy="1081405"/>
          </a:xfrm>
        </p:grpSpPr>
        <p:sp>
          <p:nvSpPr>
            <p:cNvPr id="38" name="object 38"/>
            <p:cNvSpPr/>
            <p:nvPr/>
          </p:nvSpPr>
          <p:spPr>
            <a:xfrm>
              <a:off x="6276287" y="5507691"/>
              <a:ext cx="813435" cy="175260"/>
            </a:xfrm>
            <a:custGeom>
              <a:avLst/>
              <a:gdLst/>
              <a:ahLst/>
              <a:cxnLst/>
              <a:rect l="l" t="t" r="r" b="b"/>
              <a:pathLst>
                <a:path w="813434" h="175260">
                  <a:moveTo>
                    <a:pt x="104959" y="0"/>
                  </a:moveTo>
                  <a:lnTo>
                    <a:pt x="8030" y="80773"/>
                  </a:lnTo>
                  <a:lnTo>
                    <a:pt x="8030" y="94156"/>
                  </a:lnTo>
                  <a:lnTo>
                    <a:pt x="104957" y="174929"/>
                  </a:lnTo>
                  <a:lnTo>
                    <a:pt x="113967" y="174110"/>
                  </a:lnTo>
                  <a:lnTo>
                    <a:pt x="124071" y="161987"/>
                  </a:lnTo>
                  <a:lnTo>
                    <a:pt x="123252" y="152977"/>
                  </a:lnTo>
                  <a:lnTo>
                    <a:pt x="57807" y="98440"/>
                  </a:lnTo>
                  <a:lnTo>
                    <a:pt x="31465" y="98440"/>
                  </a:lnTo>
                  <a:lnTo>
                    <a:pt x="31465" y="76488"/>
                  </a:lnTo>
                  <a:lnTo>
                    <a:pt x="57808" y="76488"/>
                  </a:lnTo>
                  <a:lnTo>
                    <a:pt x="123252" y="21951"/>
                  </a:lnTo>
                  <a:lnTo>
                    <a:pt x="124071" y="12942"/>
                  </a:lnTo>
                  <a:lnTo>
                    <a:pt x="113967" y="819"/>
                  </a:lnTo>
                  <a:lnTo>
                    <a:pt x="104959" y="0"/>
                  </a:lnTo>
                  <a:close/>
                </a:path>
                <a:path w="813434" h="175260">
                  <a:moveTo>
                    <a:pt x="8030" y="94156"/>
                  </a:moveTo>
                  <a:lnTo>
                    <a:pt x="8031" y="95356"/>
                  </a:lnTo>
                  <a:lnTo>
                    <a:pt x="14427" y="101752"/>
                  </a:lnTo>
                  <a:lnTo>
                    <a:pt x="17145" y="101752"/>
                  </a:lnTo>
                  <a:lnTo>
                    <a:pt x="8030" y="94156"/>
                  </a:lnTo>
                  <a:close/>
                </a:path>
                <a:path w="813434" h="175260">
                  <a:moveTo>
                    <a:pt x="806662" y="73177"/>
                  </a:moveTo>
                  <a:lnTo>
                    <a:pt x="61781" y="73177"/>
                  </a:lnTo>
                  <a:lnTo>
                    <a:pt x="44637" y="87464"/>
                  </a:lnTo>
                  <a:lnTo>
                    <a:pt x="61782" y="101752"/>
                  </a:lnTo>
                  <a:lnTo>
                    <a:pt x="806662" y="101752"/>
                  </a:lnTo>
                  <a:lnTo>
                    <a:pt x="813057" y="95356"/>
                  </a:lnTo>
                  <a:lnTo>
                    <a:pt x="813057" y="79574"/>
                  </a:lnTo>
                  <a:lnTo>
                    <a:pt x="806662" y="73177"/>
                  </a:lnTo>
                  <a:close/>
                </a:path>
                <a:path w="813434" h="175260">
                  <a:moveTo>
                    <a:pt x="31465" y="76488"/>
                  </a:moveTo>
                  <a:lnTo>
                    <a:pt x="31465" y="98440"/>
                  </a:lnTo>
                  <a:lnTo>
                    <a:pt x="44636" y="87464"/>
                  </a:lnTo>
                  <a:lnTo>
                    <a:pt x="31465" y="76488"/>
                  </a:lnTo>
                  <a:close/>
                </a:path>
                <a:path w="813434" h="175260">
                  <a:moveTo>
                    <a:pt x="44637" y="87464"/>
                  </a:moveTo>
                  <a:lnTo>
                    <a:pt x="31465" y="98440"/>
                  </a:lnTo>
                  <a:lnTo>
                    <a:pt x="57807" y="98440"/>
                  </a:lnTo>
                  <a:lnTo>
                    <a:pt x="44637" y="87464"/>
                  </a:lnTo>
                  <a:close/>
                </a:path>
                <a:path w="813434" h="175260">
                  <a:moveTo>
                    <a:pt x="8030" y="80773"/>
                  </a:moveTo>
                  <a:lnTo>
                    <a:pt x="0" y="87464"/>
                  </a:lnTo>
                  <a:lnTo>
                    <a:pt x="8030" y="94156"/>
                  </a:lnTo>
                  <a:lnTo>
                    <a:pt x="8030" y="80773"/>
                  </a:lnTo>
                  <a:close/>
                </a:path>
                <a:path w="813434" h="175260">
                  <a:moveTo>
                    <a:pt x="57808" y="76488"/>
                  </a:moveTo>
                  <a:lnTo>
                    <a:pt x="31465" y="76488"/>
                  </a:lnTo>
                  <a:lnTo>
                    <a:pt x="44637" y="87464"/>
                  </a:lnTo>
                  <a:lnTo>
                    <a:pt x="57808" y="76488"/>
                  </a:lnTo>
                  <a:close/>
                </a:path>
                <a:path w="813434" h="175260">
                  <a:moveTo>
                    <a:pt x="17145" y="73177"/>
                  </a:moveTo>
                  <a:lnTo>
                    <a:pt x="14427" y="73177"/>
                  </a:lnTo>
                  <a:lnTo>
                    <a:pt x="8030" y="79574"/>
                  </a:lnTo>
                  <a:lnTo>
                    <a:pt x="8030" y="80773"/>
                  </a:lnTo>
                  <a:lnTo>
                    <a:pt x="17145" y="73177"/>
                  </a:lnTo>
                  <a:close/>
                </a:path>
              </a:pathLst>
            </a:custGeom>
            <a:solidFill>
              <a:srgbClr val="7731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792968" y="5995041"/>
              <a:ext cx="973455" cy="581660"/>
            </a:xfrm>
            <a:custGeom>
              <a:avLst/>
              <a:gdLst/>
              <a:ahLst/>
              <a:cxnLst/>
              <a:rect l="l" t="t" r="r" b="b"/>
              <a:pathLst>
                <a:path w="973454" h="581659">
                  <a:moveTo>
                    <a:pt x="0" y="96876"/>
                  </a:moveTo>
                  <a:lnTo>
                    <a:pt x="7613" y="59167"/>
                  </a:lnTo>
                  <a:lnTo>
                    <a:pt x="28374" y="28374"/>
                  </a:lnTo>
                  <a:lnTo>
                    <a:pt x="59167" y="7613"/>
                  </a:lnTo>
                  <a:lnTo>
                    <a:pt x="96876" y="0"/>
                  </a:lnTo>
                  <a:lnTo>
                    <a:pt x="876463" y="0"/>
                  </a:lnTo>
                  <a:lnTo>
                    <a:pt x="914172" y="7613"/>
                  </a:lnTo>
                  <a:lnTo>
                    <a:pt x="944965" y="28374"/>
                  </a:lnTo>
                  <a:lnTo>
                    <a:pt x="965726" y="59167"/>
                  </a:lnTo>
                  <a:lnTo>
                    <a:pt x="973340" y="96876"/>
                  </a:lnTo>
                  <a:lnTo>
                    <a:pt x="973340" y="484367"/>
                  </a:lnTo>
                  <a:lnTo>
                    <a:pt x="965726" y="522076"/>
                  </a:lnTo>
                  <a:lnTo>
                    <a:pt x="944965" y="552869"/>
                  </a:lnTo>
                  <a:lnTo>
                    <a:pt x="914172" y="573630"/>
                  </a:lnTo>
                  <a:lnTo>
                    <a:pt x="876463" y="581244"/>
                  </a:lnTo>
                  <a:lnTo>
                    <a:pt x="96876" y="581244"/>
                  </a:lnTo>
                  <a:lnTo>
                    <a:pt x="59167" y="573630"/>
                  </a:lnTo>
                  <a:lnTo>
                    <a:pt x="28374" y="552869"/>
                  </a:lnTo>
                  <a:lnTo>
                    <a:pt x="7613" y="522076"/>
                  </a:lnTo>
                  <a:lnTo>
                    <a:pt x="0" y="484367"/>
                  </a:lnTo>
                  <a:lnTo>
                    <a:pt x="0" y="96876"/>
                  </a:lnTo>
                  <a:close/>
                </a:path>
              </a:pathLst>
            </a:custGeom>
            <a:ln w="25400">
              <a:solidFill>
                <a:srgbClr val="7731F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6611984" y="6065011"/>
            <a:ext cx="1321435" cy="1118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5" algn="ctr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7731F8"/>
                </a:solidFill>
                <a:latin typeface="Calibri" panose="020F0502020204030204"/>
                <a:cs typeface="Calibri" panose="020F0502020204030204"/>
              </a:rPr>
              <a:t>SEC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 marR="5080" algn="ctr">
              <a:lnSpc>
                <a:spcPct val="101000"/>
              </a:lnSpc>
              <a:spcBef>
                <a:spcPts val="2320"/>
              </a:spcBef>
            </a:pPr>
            <a:r>
              <a:rPr sz="1400" spc="-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Saga </a:t>
            </a:r>
            <a:r>
              <a:rPr sz="14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Microservice(s)</a:t>
            </a:r>
            <a:endParaRPr sz="14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2927350" y="3817312"/>
            <a:ext cx="6985634" cy="2334260"/>
            <a:chOff x="2927350" y="3817312"/>
            <a:chExt cx="6985634" cy="2334260"/>
          </a:xfrm>
        </p:grpSpPr>
        <p:sp>
          <p:nvSpPr>
            <p:cNvPr id="42" name="object 42"/>
            <p:cNvSpPr/>
            <p:nvPr/>
          </p:nvSpPr>
          <p:spPr>
            <a:xfrm>
              <a:off x="7192173" y="5736082"/>
              <a:ext cx="175260" cy="415925"/>
            </a:xfrm>
            <a:custGeom>
              <a:avLst/>
              <a:gdLst/>
              <a:ahLst/>
              <a:cxnLst/>
              <a:rect l="l" t="t" r="r" b="b"/>
              <a:pathLst>
                <a:path w="175259" h="415925">
                  <a:moveTo>
                    <a:pt x="87465" y="44635"/>
                  </a:moveTo>
                  <a:lnTo>
                    <a:pt x="73177" y="61780"/>
                  </a:lnTo>
                  <a:lnTo>
                    <a:pt x="73178" y="408947"/>
                  </a:lnTo>
                  <a:lnTo>
                    <a:pt x="79575" y="415344"/>
                  </a:lnTo>
                  <a:lnTo>
                    <a:pt x="95356" y="415344"/>
                  </a:lnTo>
                  <a:lnTo>
                    <a:pt x="101753" y="408947"/>
                  </a:lnTo>
                  <a:lnTo>
                    <a:pt x="101752" y="61780"/>
                  </a:lnTo>
                  <a:lnTo>
                    <a:pt x="87465" y="44635"/>
                  </a:lnTo>
                  <a:close/>
                </a:path>
                <a:path w="175259" h="415925">
                  <a:moveTo>
                    <a:pt x="73177" y="17145"/>
                  </a:moveTo>
                  <a:lnTo>
                    <a:pt x="0" y="104957"/>
                  </a:lnTo>
                  <a:lnTo>
                    <a:pt x="819" y="113967"/>
                  </a:lnTo>
                  <a:lnTo>
                    <a:pt x="12942" y="124070"/>
                  </a:lnTo>
                  <a:lnTo>
                    <a:pt x="21951" y="123250"/>
                  </a:lnTo>
                  <a:lnTo>
                    <a:pt x="73177" y="61780"/>
                  </a:lnTo>
                  <a:lnTo>
                    <a:pt x="73177" y="17145"/>
                  </a:lnTo>
                  <a:close/>
                </a:path>
                <a:path w="175259" h="415925">
                  <a:moveTo>
                    <a:pt x="101752" y="17145"/>
                  </a:moveTo>
                  <a:lnTo>
                    <a:pt x="101753" y="61780"/>
                  </a:lnTo>
                  <a:lnTo>
                    <a:pt x="152977" y="123250"/>
                  </a:lnTo>
                  <a:lnTo>
                    <a:pt x="161987" y="124070"/>
                  </a:lnTo>
                  <a:lnTo>
                    <a:pt x="174110" y="113967"/>
                  </a:lnTo>
                  <a:lnTo>
                    <a:pt x="174929" y="104957"/>
                  </a:lnTo>
                  <a:lnTo>
                    <a:pt x="101752" y="17145"/>
                  </a:lnTo>
                  <a:close/>
                </a:path>
                <a:path w="175259" h="415925">
                  <a:moveTo>
                    <a:pt x="87464" y="0"/>
                  </a:moveTo>
                  <a:lnTo>
                    <a:pt x="73177" y="17145"/>
                  </a:lnTo>
                  <a:lnTo>
                    <a:pt x="73177" y="61780"/>
                  </a:lnTo>
                  <a:lnTo>
                    <a:pt x="87465" y="44635"/>
                  </a:lnTo>
                  <a:lnTo>
                    <a:pt x="76489" y="31464"/>
                  </a:lnTo>
                  <a:lnTo>
                    <a:pt x="101752" y="31464"/>
                  </a:lnTo>
                  <a:lnTo>
                    <a:pt x="101752" y="17145"/>
                  </a:lnTo>
                  <a:lnTo>
                    <a:pt x="87464" y="0"/>
                  </a:lnTo>
                  <a:close/>
                </a:path>
                <a:path w="175259" h="415925">
                  <a:moveTo>
                    <a:pt x="101752" y="31464"/>
                  </a:moveTo>
                  <a:lnTo>
                    <a:pt x="98441" y="31464"/>
                  </a:lnTo>
                  <a:lnTo>
                    <a:pt x="87465" y="44635"/>
                  </a:lnTo>
                  <a:lnTo>
                    <a:pt x="101753" y="61780"/>
                  </a:lnTo>
                  <a:lnTo>
                    <a:pt x="101752" y="31464"/>
                  </a:lnTo>
                  <a:close/>
                </a:path>
                <a:path w="175259" h="415925">
                  <a:moveTo>
                    <a:pt x="98441" y="31464"/>
                  </a:moveTo>
                  <a:lnTo>
                    <a:pt x="76489" y="31464"/>
                  </a:lnTo>
                  <a:lnTo>
                    <a:pt x="87465" y="44635"/>
                  </a:lnTo>
                  <a:lnTo>
                    <a:pt x="98441" y="31464"/>
                  </a:lnTo>
                  <a:close/>
                </a:path>
                <a:path w="175259" h="415925">
                  <a:moveTo>
                    <a:pt x="80773" y="8030"/>
                  </a:moveTo>
                  <a:lnTo>
                    <a:pt x="79574" y="8030"/>
                  </a:lnTo>
                  <a:lnTo>
                    <a:pt x="73177" y="14427"/>
                  </a:lnTo>
                  <a:lnTo>
                    <a:pt x="73177" y="17145"/>
                  </a:lnTo>
                  <a:lnTo>
                    <a:pt x="80773" y="8030"/>
                  </a:lnTo>
                  <a:close/>
                </a:path>
                <a:path w="175259" h="415925">
                  <a:moveTo>
                    <a:pt x="95355" y="8030"/>
                  </a:moveTo>
                  <a:lnTo>
                    <a:pt x="94156" y="8030"/>
                  </a:lnTo>
                  <a:lnTo>
                    <a:pt x="101752" y="17145"/>
                  </a:lnTo>
                  <a:lnTo>
                    <a:pt x="101752" y="14427"/>
                  </a:lnTo>
                  <a:lnTo>
                    <a:pt x="95355" y="8030"/>
                  </a:lnTo>
                  <a:close/>
                </a:path>
              </a:pathLst>
            </a:custGeom>
            <a:solidFill>
              <a:srgbClr val="7731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575300" y="3817312"/>
              <a:ext cx="2349500" cy="254000"/>
            </a:xfrm>
            <a:custGeom>
              <a:avLst/>
              <a:gdLst/>
              <a:ahLst/>
              <a:cxnLst/>
              <a:rect l="l" t="t" r="r" b="b"/>
              <a:pathLst>
                <a:path w="2349500" h="254000">
                  <a:moveTo>
                    <a:pt x="25400" y="101600"/>
                  </a:moveTo>
                  <a:lnTo>
                    <a:pt x="15513" y="103596"/>
                  </a:lnTo>
                  <a:lnTo>
                    <a:pt x="7439" y="109039"/>
                  </a:lnTo>
                  <a:lnTo>
                    <a:pt x="1996" y="117113"/>
                  </a:lnTo>
                  <a:lnTo>
                    <a:pt x="0" y="127000"/>
                  </a:lnTo>
                  <a:lnTo>
                    <a:pt x="1996" y="136886"/>
                  </a:lnTo>
                  <a:lnTo>
                    <a:pt x="7439" y="144960"/>
                  </a:lnTo>
                  <a:lnTo>
                    <a:pt x="15513" y="150403"/>
                  </a:lnTo>
                  <a:lnTo>
                    <a:pt x="25450" y="152400"/>
                  </a:lnTo>
                  <a:lnTo>
                    <a:pt x="35337" y="150403"/>
                  </a:lnTo>
                  <a:lnTo>
                    <a:pt x="43411" y="144960"/>
                  </a:lnTo>
                  <a:lnTo>
                    <a:pt x="48854" y="136886"/>
                  </a:lnTo>
                  <a:lnTo>
                    <a:pt x="50850" y="127000"/>
                  </a:lnTo>
                  <a:lnTo>
                    <a:pt x="48854" y="117113"/>
                  </a:lnTo>
                  <a:lnTo>
                    <a:pt x="43411" y="109039"/>
                  </a:lnTo>
                  <a:lnTo>
                    <a:pt x="35337" y="103596"/>
                  </a:lnTo>
                  <a:lnTo>
                    <a:pt x="25400" y="101600"/>
                  </a:lnTo>
                  <a:close/>
                </a:path>
                <a:path w="2349500" h="254000">
                  <a:moveTo>
                    <a:pt x="127050" y="101600"/>
                  </a:moveTo>
                  <a:lnTo>
                    <a:pt x="117163" y="103596"/>
                  </a:lnTo>
                  <a:lnTo>
                    <a:pt x="109090" y="109039"/>
                  </a:lnTo>
                  <a:lnTo>
                    <a:pt x="103646" y="117113"/>
                  </a:lnTo>
                  <a:lnTo>
                    <a:pt x="101650" y="127000"/>
                  </a:lnTo>
                  <a:lnTo>
                    <a:pt x="103646" y="136886"/>
                  </a:lnTo>
                  <a:lnTo>
                    <a:pt x="109090" y="144960"/>
                  </a:lnTo>
                  <a:lnTo>
                    <a:pt x="117163" y="150403"/>
                  </a:lnTo>
                  <a:lnTo>
                    <a:pt x="127101" y="152400"/>
                  </a:lnTo>
                  <a:lnTo>
                    <a:pt x="136988" y="150403"/>
                  </a:lnTo>
                  <a:lnTo>
                    <a:pt x="145062" y="144960"/>
                  </a:lnTo>
                  <a:lnTo>
                    <a:pt x="150505" y="136886"/>
                  </a:lnTo>
                  <a:lnTo>
                    <a:pt x="152501" y="127000"/>
                  </a:lnTo>
                  <a:lnTo>
                    <a:pt x="150505" y="117113"/>
                  </a:lnTo>
                  <a:lnTo>
                    <a:pt x="145062" y="109039"/>
                  </a:lnTo>
                  <a:lnTo>
                    <a:pt x="136988" y="103596"/>
                  </a:lnTo>
                  <a:lnTo>
                    <a:pt x="127050" y="101600"/>
                  </a:lnTo>
                  <a:close/>
                </a:path>
                <a:path w="2349500" h="254000">
                  <a:moveTo>
                    <a:pt x="228701" y="101600"/>
                  </a:moveTo>
                  <a:lnTo>
                    <a:pt x="218814" y="103596"/>
                  </a:lnTo>
                  <a:lnTo>
                    <a:pt x="210740" y="109039"/>
                  </a:lnTo>
                  <a:lnTo>
                    <a:pt x="205297" y="117113"/>
                  </a:lnTo>
                  <a:lnTo>
                    <a:pt x="203301" y="127000"/>
                  </a:lnTo>
                  <a:lnTo>
                    <a:pt x="205297" y="136886"/>
                  </a:lnTo>
                  <a:lnTo>
                    <a:pt x="210740" y="144960"/>
                  </a:lnTo>
                  <a:lnTo>
                    <a:pt x="218814" y="150403"/>
                  </a:lnTo>
                  <a:lnTo>
                    <a:pt x="228752" y="152400"/>
                  </a:lnTo>
                  <a:lnTo>
                    <a:pt x="238639" y="150403"/>
                  </a:lnTo>
                  <a:lnTo>
                    <a:pt x="246713" y="144960"/>
                  </a:lnTo>
                  <a:lnTo>
                    <a:pt x="252156" y="136886"/>
                  </a:lnTo>
                  <a:lnTo>
                    <a:pt x="254152" y="127000"/>
                  </a:lnTo>
                  <a:lnTo>
                    <a:pt x="252156" y="117113"/>
                  </a:lnTo>
                  <a:lnTo>
                    <a:pt x="246713" y="109039"/>
                  </a:lnTo>
                  <a:lnTo>
                    <a:pt x="238639" y="103596"/>
                  </a:lnTo>
                  <a:lnTo>
                    <a:pt x="228701" y="101600"/>
                  </a:lnTo>
                  <a:close/>
                </a:path>
                <a:path w="2349500" h="254000">
                  <a:moveTo>
                    <a:pt x="330352" y="101600"/>
                  </a:moveTo>
                  <a:lnTo>
                    <a:pt x="320465" y="103596"/>
                  </a:lnTo>
                  <a:lnTo>
                    <a:pt x="312391" y="109039"/>
                  </a:lnTo>
                  <a:lnTo>
                    <a:pt x="306948" y="117113"/>
                  </a:lnTo>
                  <a:lnTo>
                    <a:pt x="304952" y="127000"/>
                  </a:lnTo>
                  <a:lnTo>
                    <a:pt x="306948" y="136886"/>
                  </a:lnTo>
                  <a:lnTo>
                    <a:pt x="312391" y="144960"/>
                  </a:lnTo>
                  <a:lnTo>
                    <a:pt x="320465" y="150403"/>
                  </a:lnTo>
                  <a:lnTo>
                    <a:pt x="330403" y="152400"/>
                  </a:lnTo>
                  <a:lnTo>
                    <a:pt x="340290" y="150403"/>
                  </a:lnTo>
                  <a:lnTo>
                    <a:pt x="348363" y="144960"/>
                  </a:lnTo>
                  <a:lnTo>
                    <a:pt x="353807" y="136886"/>
                  </a:lnTo>
                  <a:lnTo>
                    <a:pt x="355803" y="127000"/>
                  </a:lnTo>
                  <a:lnTo>
                    <a:pt x="353807" y="117113"/>
                  </a:lnTo>
                  <a:lnTo>
                    <a:pt x="348363" y="109039"/>
                  </a:lnTo>
                  <a:lnTo>
                    <a:pt x="340290" y="103596"/>
                  </a:lnTo>
                  <a:lnTo>
                    <a:pt x="330352" y="101600"/>
                  </a:lnTo>
                  <a:close/>
                </a:path>
                <a:path w="2349500" h="254000">
                  <a:moveTo>
                    <a:pt x="432003" y="101600"/>
                  </a:moveTo>
                  <a:lnTo>
                    <a:pt x="422116" y="103596"/>
                  </a:lnTo>
                  <a:lnTo>
                    <a:pt x="414042" y="109039"/>
                  </a:lnTo>
                  <a:lnTo>
                    <a:pt x="408599" y="117113"/>
                  </a:lnTo>
                  <a:lnTo>
                    <a:pt x="406603" y="127000"/>
                  </a:lnTo>
                  <a:lnTo>
                    <a:pt x="408599" y="136886"/>
                  </a:lnTo>
                  <a:lnTo>
                    <a:pt x="414042" y="144960"/>
                  </a:lnTo>
                  <a:lnTo>
                    <a:pt x="422116" y="150403"/>
                  </a:lnTo>
                  <a:lnTo>
                    <a:pt x="432053" y="152400"/>
                  </a:lnTo>
                  <a:lnTo>
                    <a:pt x="441940" y="150403"/>
                  </a:lnTo>
                  <a:lnTo>
                    <a:pt x="450014" y="144960"/>
                  </a:lnTo>
                  <a:lnTo>
                    <a:pt x="455457" y="136886"/>
                  </a:lnTo>
                  <a:lnTo>
                    <a:pt x="457453" y="127000"/>
                  </a:lnTo>
                  <a:lnTo>
                    <a:pt x="455457" y="117113"/>
                  </a:lnTo>
                  <a:lnTo>
                    <a:pt x="450014" y="109039"/>
                  </a:lnTo>
                  <a:lnTo>
                    <a:pt x="441940" y="103596"/>
                  </a:lnTo>
                  <a:lnTo>
                    <a:pt x="432003" y="101600"/>
                  </a:lnTo>
                  <a:close/>
                </a:path>
                <a:path w="2349500" h="254000">
                  <a:moveTo>
                    <a:pt x="533653" y="101600"/>
                  </a:moveTo>
                  <a:lnTo>
                    <a:pt x="523767" y="103596"/>
                  </a:lnTo>
                  <a:lnTo>
                    <a:pt x="515693" y="109039"/>
                  </a:lnTo>
                  <a:lnTo>
                    <a:pt x="510250" y="117113"/>
                  </a:lnTo>
                  <a:lnTo>
                    <a:pt x="508253" y="127000"/>
                  </a:lnTo>
                  <a:lnTo>
                    <a:pt x="510250" y="136886"/>
                  </a:lnTo>
                  <a:lnTo>
                    <a:pt x="515693" y="144960"/>
                  </a:lnTo>
                  <a:lnTo>
                    <a:pt x="523767" y="150403"/>
                  </a:lnTo>
                  <a:lnTo>
                    <a:pt x="533704" y="152400"/>
                  </a:lnTo>
                  <a:lnTo>
                    <a:pt x="543591" y="150403"/>
                  </a:lnTo>
                  <a:lnTo>
                    <a:pt x="551665" y="144960"/>
                  </a:lnTo>
                  <a:lnTo>
                    <a:pt x="557108" y="136886"/>
                  </a:lnTo>
                  <a:lnTo>
                    <a:pt x="559104" y="127000"/>
                  </a:lnTo>
                  <a:lnTo>
                    <a:pt x="557108" y="117113"/>
                  </a:lnTo>
                  <a:lnTo>
                    <a:pt x="551665" y="109039"/>
                  </a:lnTo>
                  <a:lnTo>
                    <a:pt x="543591" y="103596"/>
                  </a:lnTo>
                  <a:lnTo>
                    <a:pt x="533653" y="101600"/>
                  </a:lnTo>
                  <a:close/>
                </a:path>
                <a:path w="2349500" h="254000">
                  <a:moveTo>
                    <a:pt x="635304" y="101600"/>
                  </a:moveTo>
                  <a:lnTo>
                    <a:pt x="625417" y="103596"/>
                  </a:lnTo>
                  <a:lnTo>
                    <a:pt x="617344" y="109039"/>
                  </a:lnTo>
                  <a:lnTo>
                    <a:pt x="611900" y="117113"/>
                  </a:lnTo>
                  <a:lnTo>
                    <a:pt x="609904" y="127000"/>
                  </a:lnTo>
                  <a:lnTo>
                    <a:pt x="611900" y="136886"/>
                  </a:lnTo>
                  <a:lnTo>
                    <a:pt x="617344" y="144960"/>
                  </a:lnTo>
                  <a:lnTo>
                    <a:pt x="625417" y="150403"/>
                  </a:lnTo>
                  <a:lnTo>
                    <a:pt x="635355" y="152400"/>
                  </a:lnTo>
                  <a:lnTo>
                    <a:pt x="645242" y="150403"/>
                  </a:lnTo>
                  <a:lnTo>
                    <a:pt x="653316" y="144960"/>
                  </a:lnTo>
                  <a:lnTo>
                    <a:pt x="658759" y="136886"/>
                  </a:lnTo>
                  <a:lnTo>
                    <a:pt x="660755" y="127000"/>
                  </a:lnTo>
                  <a:lnTo>
                    <a:pt x="658759" y="117113"/>
                  </a:lnTo>
                  <a:lnTo>
                    <a:pt x="653316" y="109039"/>
                  </a:lnTo>
                  <a:lnTo>
                    <a:pt x="645242" y="103596"/>
                  </a:lnTo>
                  <a:lnTo>
                    <a:pt x="635304" y="101600"/>
                  </a:lnTo>
                  <a:close/>
                </a:path>
                <a:path w="2349500" h="254000">
                  <a:moveTo>
                    <a:pt x="736955" y="101600"/>
                  </a:moveTo>
                  <a:lnTo>
                    <a:pt x="727068" y="103596"/>
                  </a:lnTo>
                  <a:lnTo>
                    <a:pt x="718994" y="109039"/>
                  </a:lnTo>
                  <a:lnTo>
                    <a:pt x="713551" y="117113"/>
                  </a:lnTo>
                  <a:lnTo>
                    <a:pt x="711555" y="127000"/>
                  </a:lnTo>
                  <a:lnTo>
                    <a:pt x="713551" y="136886"/>
                  </a:lnTo>
                  <a:lnTo>
                    <a:pt x="718994" y="144960"/>
                  </a:lnTo>
                  <a:lnTo>
                    <a:pt x="727068" y="150403"/>
                  </a:lnTo>
                  <a:lnTo>
                    <a:pt x="737006" y="152400"/>
                  </a:lnTo>
                  <a:lnTo>
                    <a:pt x="746893" y="150403"/>
                  </a:lnTo>
                  <a:lnTo>
                    <a:pt x="754967" y="144960"/>
                  </a:lnTo>
                  <a:lnTo>
                    <a:pt x="760410" y="136886"/>
                  </a:lnTo>
                  <a:lnTo>
                    <a:pt x="762406" y="127000"/>
                  </a:lnTo>
                  <a:lnTo>
                    <a:pt x="760410" y="117113"/>
                  </a:lnTo>
                  <a:lnTo>
                    <a:pt x="754967" y="109039"/>
                  </a:lnTo>
                  <a:lnTo>
                    <a:pt x="746893" y="103596"/>
                  </a:lnTo>
                  <a:lnTo>
                    <a:pt x="736955" y="101600"/>
                  </a:lnTo>
                  <a:close/>
                </a:path>
                <a:path w="2349500" h="254000">
                  <a:moveTo>
                    <a:pt x="838606" y="101600"/>
                  </a:moveTo>
                  <a:lnTo>
                    <a:pt x="828719" y="103596"/>
                  </a:lnTo>
                  <a:lnTo>
                    <a:pt x="820645" y="109039"/>
                  </a:lnTo>
                  <a:lnTo>
                    <a:pt x="815202" y="117113"/>
                  </a:lnTo>
                  <a:lnTo>
                    <a:pt x="813206" y="127000"/>
                  </a:lnTo>
                  <a:lnTo>
                    <a:pt x="815202" y="136886"/>
                  </a:lnTo>
                  <a:lnTo>
                    <a:pt x="820645" y="144960"/>
                  </a:lnTo>
                  <a:lnTo>
                    <a:pt x="828719" y="150403"/>
                  </a:lnTo>
                  <a:lnTo>
                    <a:pt x="838657" y="152400"/>
                  </a:lnTo>
                  <a:lnTo>
                    <a:pt x="848544" y="150403"/>
                  </a:lnTo>
                  <a:lnTo>
                    <a:pt x="856617" y="144960"/>
                  </a:lnTo>
                  <a:lnTo>
                    <a:pt x="862061" y="136886"/>
                  </a:lnTo>
                  <a:lnTo>
                    <a:pt x="864057" y="127000"/>
                  </a:lnTo>
                  <a:lnTo>
                    <a:pt x="862061" y="117113"/>
                  </a:lnTo>
                  <a:lnTo>
                    <a:pt x="856617" y="109039"/>
                  </a:lnTo>
                  <a:lnTo>
                    <a:pt x="848544" y="103596"/>
                  </a:lnTo>
                  <a:lnTo>
                    <a:pt x="838606" y="101600"/>
                  </a:lnTo>
                  <a:close/>
                </a:path>
                <a:path w="2349500" h="254000">
                  <a:moveTo>
                    <a:pt x="940257" y="101600"/>
                  </a:moveTo>
                  <a:lnTo>
                    <a:pt x="930370" y="103596"/>
                  </a:lnTo>
                  <a:lnTo>
                    <a:pt x="922296" y="109039"/>
                  </a:lnTo>
                  <a:lnTo>
                    <a:pt x="916853" y="117113"/>
                  </a:lnTo>
                  <a:lnTo>
                    <a:pt x="914857" y="127000"/>
                  </a:lnTo>
                  <a:lnTo>
                    <a:pt x="916853" y="136886"/>
                  </a:lnTo>
                  <a:lnTo>
                    <a:pt x="922296" y="144960"/>
                  </a:lnTo>
                  <a:lnTo>
                    <a:pt x="930370" y="150403"/>
                  </a:lnTo>
                  <a:lnTo>
                    <a:pt x="940307" y="152400"/>
                  </a:lnTo>
                  <a:lnTo>
                    <a:pt x="950194" y="150403"/>
                  </a:lnTo>
                  <a:lnTo>
                    <a:pt x="958268" y="144960"/>
                  </a:lnTo>
                  <a:lnTo>
                    <a:pt x="963711" y="136886"/>
                  </a:lnTo>
                  <a:lnTo>
                    <a:pt x="965707" y="127000"/>
                  </a:lnTo>
                  <a:lnTo>
                    <a:pt x="963711" y="117113"/>
                  </a:lnTo>
                  <a:lnTo>
                    <a:pt x="958268" y="109039"/>
                  </a:lnTo>
                  <a:lnTo>
                    <a:pt x="950194" y="103596"/>
                  </a:lnTo>
                  <a:lnTo>
                    <a:pt x="940257" y="101600"/>
                  </a:lnTo>
                  <a:close/>
                </a:path>
                <a:path w="2349500" h="254000">
                  <a:moveTo>
                    <a:pt x="1041907" y="101600"/>
                  </a:moveTo>
                  <a:lnTo>
                    <a:pt x="1032021" y="103596"/>
                  </a:lnTo>
                  <a:lnTo>
                    <a:pt x="1023947" y="109039"/>
                  </a:lnTo>
                  <a:lnTo>
                    <a:pt x="1018504" y="117113"/>
                  </a:lnTo>
                  <a:lnTo>
                    <a:pt x="1016507" y="127000"/>
                  </a:lnTo>
                  <a:lnTo>
                    <a:pt x="1018504" y="136886"/>
                  </a:lnTo>
                  <a:lnTo>
                    <a:pt x="1023947" y="144960"/>
                  </a:lnTo>
                  <a:lnTo>
                    <a:pt x="1032021" y="150403"/>
                  </a:lnTo>
                  <a:lnTo>
                    <a:pt x="1041958" y="152400"/>
                  </a:lnTo>
                  <a:lnTo>
                    <a:pt x="1051845" y="150403"/>
                  </a:lnTo>
                  <a:lnTo>
                    <a:pt x="1059918" y="144960"/>
                  </a:lnTo>
                  <a:lnTo>
                    <a:pt x="1065362" y="136886"/>
                  </a:lnTo>
                  <a:lnTo>
                    <a:pt x="1067358" y="127000"/>
                  </a:lnTo>
                  <a:lnTo>
                    <a:pt x="1065362" y="117113"/>
                  </a:lnTo>
                  <a:lnTo>
                    <a:pt x="1059919" y="109039"/>
                  </a:lnTo>
                  <a:lnTo>
                    <a:pt x="1051845" y="103596"/>
                  </a:lnTo>
                  <a:lnTo>
                    <a:pt x="1041907" y="101600"/>
                  </a:lnTo>
                  <a:close/>
                </a:path>
                <a:path w="2349500" h="254000">
                  <a:moveTo>
                    <a:pt x="1143558" y="101600"/>
                  </a:moveTo>
                  <a:lnTo>
                    <a:pt x="1133671" y="103596"/>
                  </a:lnTo>
                  <a:lnTo>
                    <a:pt x="1125598" y="109039"/>
                  </a:lnTo>
                  <a:lnTo>
                    <a:pt x="1120154" y="117113"/>
                  </a:lnTo>
                  <a:lnTo>
                    <a:pt x="1118158" y="127000"/>
                  </a:lnTo>
                  <a:lnTo>
                    <a:pt x="1120154" y="136886"/>
                  </a:lnTo>
                  <a:lnTo>
                    <a:pt x="1125598" y="144960"/>
                  </a:lnTo>
                  <a:lnTo>
                    <a:pt x="1133671" y="150403"/>
                  </a:lnTo>
                  <a:lnTo>
                    <a:pt x="1143609" y="152400"/>
                  </a:lnTo>
                  <a:lnTo>
                    <a:pt x="1153496" y="150403"/>
                  </a:lnTo>
                  <a:lnTo>
                    <a:pt x="1161569" y="144960"/>
                  </a:lnTo>
                  <a:lnTo>
                    <a:pt x="1167013" y="136886"/>
                  </a:lnTo>
                  <a:lnTo>
                    <a:pt x="1169009" y="127000"/>
                  </a:lnTo>
                  <a:lnTo>
                    <a:pt x="1167013" y="117113"/>
                  </a:lnTo>
                  <a:lnTo>
                    <a:pt x="1161569" y="109039"/>
                  </a:lnTo>
                  <a:lnTo>
                    <a:pt x="1153496" y="103596"/>
                  </a:lnTo>
                  <a:lnTo>
                    <a:pt x="1143558" y="101600"/>
                  </a:lnTo>
                  <a:close/>
                </a:path>
                <a:path w="2349500" h="254000">
                  <a:moveTo>
                    <a:pt x="1245209" y="101600"/>
                  </a:moveTo>
                  <a:lnTo>
                    <a:pt x="1235322" y="103596"/>
                  </a:lnTo>
                  <a:lnTo>
                    <a:pt x="1227248" y="109039"/>
                  </a:lnTo>
                  <a:lnTo>
                    <a:pt x="1221805" y="117113"/>
                  </a:lnTo>
                  <a:lnTo>
                    <a:pt x="1219809" y="127000"/>
                  </a:lnTo>
                  <a:lnTo>
                    <a:pt x="1221805" y="136886"/>
                  </a:lnTo>
                  <a:lnTo>
                    <a:pt x="1227248" y="144960"/>
                  </a:lnTo>
                  <a:lnTo>
                    <a:pt x="1235322" y="150403"/>
                  </a:lnTo>
                  <a:lnTo>
                    <a:pt x="1245260" y="152400"/>
                  </a:lnTo>
                  <a:lnTo>
                    <a:pt x="1255146" y="150403"/>
                  </a:lnTo>
                  <a:lnTo>
                    <a:pt x="1263220" y="144960"/>
                  </a:lnTo>
                  <a:lnTo>
                    <a:pt x="1268664" y="136886"/>
                  </a:lnTo>
                  <a:lnTo>
                    <a:pt x="1270660" y="127000"/>
                  </a:lnTo>
                  <a:lnTo>
                    <a:pt x="1268664" y="117113"/>
                  </a:lnTo>
                  <a:lnTo>
                    <a:pt x="1263220" y="109039"/>
                  </a:lnTo>
                  <a:lnTo>
                    <a:pt x="1255146" y="103596"/>
                  </a:lnTo>
                  <a:lnTo>
                    <a:pt x="1245209" y="101600"/>
                  </a:lnTo>
                  <a:close/>
                </a:path>
                <a:path w="2349500" h="254000">
                  <a:moveTo>
                    <a:pt x="1346860" y="101600"/>
                  </a:moveTo>
                  <a:lnTo>
                    <a:pt x="1336973" y="103596"/>
                  </a:lnTo>
                  <a:lnTo>
                    <a:pt x="1328899" y="109039"/>
                  </a:lnTo>
                  <a:lnTo>
                    <a:pt x="1323456" y="117113"/>
                  </a:lnTo>
                  <a:lnTo>
                    <a:pt x="1321460" y="127000"/>
                  </a:lnTo>
                  <a:lnTo>
                    <a:pt x="1323456" y="136886"/>
                  </a:lnTo>
                  <a:lnTo>
                    <a:pt x="1328899" y="144960"/>
                  </a:lnTo>
                  <a:lnTo>
                    <a:pt x="1336973" y="150403"/>
                  </a:lnTo>
                  <a:lnTo>
                    <a:pt x="1346911" y="152400"/>
                  </a:lnTo>
                  <a:lnTo>
                    <a:pt x="1356797" y="150403"/>
                  </a:lnTo>
                  <a:lnTo>
                    <a:pt x="1364871" y="144960"/>
                  </a:lnTo>
                  <a:lnTo>
                    <a:pt x="1370315" y="136886"/>
                  </a:lnTo>
                  <a:lnTo>
                    <a:pt x="1372311" y="127000"/>
                  </a:lnTo>
                  <a:lnTo>
                    <a:pt x="1370315" y="117113"/>
                  </a:lnTo>
                  <a:lnTo>
                    <a:pt x="1364871" y="109039"/>
                  </a:lnTo>
                  <a:lnTo>
                    <a:pt x="1356797" y="103596"/>
                  </a:lnTo>
                  <a:lnTo>
                    <a:pt x="1346860" y="101600"/>
                  </a:lnTo>
                  <a:close/>
                </a:path>
                <a:path w="2349500" h="254000">
                  <a:moveTo>
                    <a:pt x="1448511" y="101600"/>
                  </a:moveTo>
                  <a:lnTo>
                    <a:pt x="1438624" y="103596"/>
                  </a:lnTo>
                  <a:lnTo>
                    <a:pt x="1430550" y="109039"/>
                  </a:lnTo>
                  <a:lnTo>
                    <a:pt x="1425107" y="117113"/>
                  </a:lnTo>
                  <a:lnTo>
                    <a:pt x="1423111" y="127000"/>
                  </a:lnTo>
                  <a:lnTo>
                    <a:pt x="1425107" y="136886"/>
                  </a:lnTo>
                  <a:lnTo>
                    <a:pt x="1430550" y="144960"/>
                  </a:lnTo>
                  <a:lnTo>
                    <a:pt x="1438624" y="150403"/>
                  </a:lnTo>
                  <a:lnTo>
                    <a:pt x="1448561" y="152400"/>
                  </a:lnTo>
                  <a:lnTo>
                    <a:pt x="1458448" y="150403"/>
                  </a:lnTo>
                  <a:lnTo>
                    <a:pt x="1466522" y="144960"/>
                  </a:lnTo>
                  <a:lnTo>
                    <a:pt x="1471965" y="136886"/>
                  </a:lnTo>
                  <a:lnTo>
                    <a:pt x="1473961" y="127000"/>
                  </a:lnTo>
                  <a:lnTo>
                    <a:pt x="1471965" y="117113"/>
                  </a:lnTo>
                  <a:lnTo>
                    <a:pt x="1466522" y="109039"/>
                  </a:lnTo>
                  <a:lnTo>
                    <a:pt x="1458448" y="103596"/>
                  </a:lnTo>
                  <a:lnTo>
                    <a:pt x="1448511" y="101600"/>
                  </a:lnTo>
                  <a:close/>
                </a:path>
                <a:path w="2349500" h="254000">
                  <a:moveTo>
                    <a:pt x="1550161" y="101600"/>
                  </a:moveTo>
                  <a:lnTo>
                    <a:pt x="1540275" y="103596"/>
                  </a:lnTo>
                  <a:lnTo>
                    <a:pt x="1532201" y="109039"/>
                  </a:lnTo>
                  <a:lnTo>
                    <a:pt x="1526758" y="117113"/>
                  </a:lnTo>
                  <a:lnTo>
                    <a:pt x="1524761" y="127000"/>
                  </a:lnTo>
                  <a:lnTo>
                    <a:pt x="1526758" y="136886"/>
                  </a:lnTo>
                  <a:lnTo>
                    <a:pt x="1532201" y="144960"/>
                  </a:lnTo>
                  <a:lnTo>
                    <a:pt x="1540275" y="150403"/>
                  </a:lnTo>
                  <a:lnTo>
                    <a:pt x="1550212" y="152400"/>
                  </a:lnTo>
                  <a:lnTo>
                    <a:pt x="1560099" y="150403"/>
                  </a:lnTo>
                  <a:lnTo>
                    <a:pt x="1568172" y="144960"/>
                  </a:lnTo>
                  <a:lnTo>
                    <a:pt x="1573616" y="136886"/>
                  </a:lnTo>
                  <a:lnTo>
                    <a:pt x="1575612" y="127000"/>
                  </a:lnTo>
                  <a:lnTo>
                    <a:pt x="1573616" y="117113"/>
                  </a:lnTo>
                  <a:lnTo>
                    <a:pt x="1568172" y="109039"/>
                  </a:lnTo>
                  <a:lnTo>
                    <a:pt x="1560099" y="103596"/>
                  </a:lnTo>
                  <a:lnTo>
                    <a:pt x="1550161" y="101600"/>
                  </a:lnTo>
                  <a:close/>
                </a:path>
                <a:path w="2349500" h="254000">
                  <a:moveTo>
                    <a:pt x="1651812" y="101600"/>
                  </a:moveTo>
                  <a:lnTo>
                    <a:pt x="1641925" y="103596"/>
                  </a:lnTo>
                  <a:lnTo>
                    <a:pt x="1633852" y="109039"/>
                  </a:lnTo>
                  <a:lnTo>
                    <a:pt x="1628408" y="117113"/>
                  </a:lnTo>
                  <a:lnTo>
                    <a:pt x="1626412" y="127000"/>
                  </a:lnTo>
                  <a:lnTo>
                    <a:pt x="1628408" y="136886"/>
                  </a:lnTo>
                  <a:lnTo>
                    <a:pt x="1633852" y="144960"/>
                  </a:lnTo>
                  <a:lnTo>
                    <a:pt x="1641925" y="150403"/>
                  </a:lnTo>
                  <a:lnTo>
                    <a:pt x="1651862" y="152400"/>
                  </a:lnTo>
                  <a:lnTo>
                    <a:pt x="1661749" y="150403"/>
                  </a:lnTo>
                  <a:lnTo>
                    <a:pt x="1669822" y="144960"/>
                  </a:lnTo>
                  <a:lnTo>
                    <a:pt x="1675266" y="136886"/>
                  </a:lnTo>
                  <a:lnTo>
                    <a:pt x="1677262" y="127000"/>
                  </a:lnTo>
                  <a:lnTo>
                    <a:pt x="1675266" y="117113"/>
                  </a:lnTo>
                  <a:lnTo>
                    <a:pt x="1669822" y="109039"/>
                  </a:lnTo>
                  <a:lnTo>
                    <a:pt x="1661749" y="103596"/>
                  </a:lnTo>
                  <a:lnTo>
                    <a:pt x="1651812" y="101600"/>
                  </a:lnTo>
                  <a:close/>
                </a:path>
                <a:path w="2349500" h="254000">
                  <a:moveTo>
                    <a:pt x="1753462" y="101600"/>
                  </a:moveTo>
                  <a:lnTo>
                    <a:pt x="1743575" y="103596"/>
                  </a:lnTo>
                  <a:lnTo>
                    <a:pt x="1735502" y="109039"/>
                  </a:lnTo>
                  <a:lnTo>
                    <a:pt x="1730058" y="117113"/>
                  </a:lnTo>
                  <a:lnTo>
                    <a:pt x="1728062" y="127000"/>
                  </a:lnTo>
                  <a:lnTo>
                    <a:pt x="1730058" y="136886"/>
                  </a:lnTo>
                  <a:lnTo>
                    <a:pt x="1735502" y="144960"/>
                  </a:lnTo>
                  <a:lnTo>
                    <a:pt x="1743575" y="150403"/>
                  </a:lnTo>
                  <a:lnTo>
                    <a:pt x="1753513" y="152400"/>
                  </a:lnTo>
                  <a:lnTo>
                    <a:pt x="1763400" y="150403"/>
                  </a:lnTo>
                  <a:lnTo>
                    <a:pt x="1771473" y="144960"/>
                  </a:lnTo>
                  <a:lnTo>
                    <a:pt x="1776917" y="136886"/>
                  </a:lnTo>
                  <a:lnTo>
                    <a:pt x="1778913" y="127000"/>
                  </a:lnTo>
                  <a:lnTo>
                    <a:pt x="1776917" y="117113"/>
                  </a:lnTo>
                  <a:lnTo>
                    <a:pt x="1771473" y="109039"/>
                  </a:lnTo>
                  <a:lnTo>
                    <a:pt x="1763400" y="103596"/>
                  </a:lnTo>
                  <a:lnTo>
                    <a:pt x="1753462" y="101600"/>
                  </a:lnTo>
                  <a:close/>
                </a:path>
                <a:path w="2349500" h="254000">
                  <a:moveTo>
                    <a:pt x="1855113" y="101600"/>
                  </a:moveTo>
                  <a:lnTo>
                    <a:pt x="1845226" y="103596"/>
                  </a:lnTo>
                  <a:lnTo>
                    <a:pt x="1837152" y="109039"/>
                  </a:lnTo>
                  <a:lnTo>
                    <a:pt x="1831709" y="117113"/>
                  </a:lnTo>
                  <a:lnTo>
                    <a:pt x="1829713" y="127000"/>
                  </a:lnTo>
                  <a:lnTo>
                    <a:pt x="1831709" y="136886"/>
                  </a:lnTo>
                  <a:lnTo>
                    <a:pt x="1837152" y="144960"/>
                  </a:lnTo>
                  <a:lnTo>
                    <a:pt x="1845226" y="150403"/>
                  </a:lnTo>
                  <a:lnTo>
                    <a:pt x="1855163" y="152400"/>
                  </a:lnTo>
                  <a:lnTo>
                    <a:pt x="1865050" y="150403"/>
                  </a:lnTo>
                  <a:lnTo>
                    <a:pt x="1873124" y="144960"/>
                  </a:lnTo>
                  <a:lnTo>
                    <a:pt x="1878567" y="136886"/>
                  </a:lnTo>
                  <a:lnTo>
                    <a:pt x="1880563" y="127000"/>
                  </a:lnTo>
                  <a:lnTo>
                    <a:pt x="1878567" y="117113"/>
                  </a:lnTo>
                  <a:lnTo>
                    <a:pt x="1873124" y="109039"/>
                  </a:lnTo>
                  <a:lnTo>
                    <a:pt x="1865050" y="103596"/>
                  </a:lnTo>
                  <a:lnTo>
                    <a:pt x="1855113" y="101600"/>
                  </a:lnTo>
                  <a:close/>
                </a:path>
                <a:path w="2349500" h="254000">
                  <a:moveTo>
                    <a:pt x="1956763" y="101600"/>
                  </a:moveTo>
                  <a:lnTo>
                    <a:pt x="1946877" y="103596"/>
                  </a:lnTo>
                  <a:lnTo>
                    <a:pt x="1938803" y="109039"/>
                  </a:lnTo>
                  <a:lnTo>
                    <a:pt x="1933360" y="117113"/>
                  </a:lnTo>
                  <a:lnTo>
                    <a:pt x="1931363" y="127000"/>
                  </a:lnTo>
                  <a:lnTo>
                    <a:pt x="1933360" y="136886"/>
                  </a:lnTo>
                  <a:lnTo>
                    <a:pt x="1938803" y="144960"/>
                  </a:lnTo>
                  <a:lnTo>
                    <a:pt x="1946877" y="150403"/>
                  </a:lnTo>
                  <a:lnTo>
                    <a:pt x="1956814" y="152400"/>
                  </a:lnTo>
                  <a:lnTo>
                    <a:pt x="1966701" y="150403"/>
                  </a:lnTo>
                  <a:lnTo>
                    <a:pt x="1974775" y="144960"/>
                  </a:lnTo>
                  <a:lnTo>
                    <a:pt x="1980218" y="136886"/>
                  </a:lnTo>
                  <a:lnTo>
                    <a:pt x="1982214" y="127000"/>
                  </a:lnTo>
                  <a:lnTo>
                    <a:pt x="1980218" y="117113"/>
                  </a:lnTo>
                  <a:lnTo>
                    <a:pt x="1974775" y="109039"/>
                  </a:lnTo>
                  <a:lnTo>
                    <a:pt x="1966701" y="103596"/>
                  </a:lnTo>
                  <a:lnTo>
                    <a:pt x="1956763" y="101600"/>
                  </a:lnTo>
                  <a:close/>
                </a:path>
                <a:path w="2349500" h="254000">
                  <a:moveTo>
                    <a:pt x="2058414" y="101600"/>
                  </a:moveTo>
                  <a:lnTo>
                    <a:pt x="2048528" y="103596"/>
                  </a:lnTo>
                  <a:lnTo>
                    <a:pt x="2040454" y="109039"/>
                  </a:lnTo>
                  <a:lnTo>
                    <a:pt x="2035010" y="117113"/>
                  </a:lnTo>
                  <a:lnTo>
                    <a:pt x="2033014" y="127000"/>
                  </a:lnTo>
                  <a:lnTo>
                    <a:pt x="2035010" y="136886"/>
                  </a:lnTo>
                  <a:lnTo>
                    <a:pt x="2040454" y="144960"/>
                  </a:lnTo>
                  <a:lnTo>
                    <a:pt x="2048528" y="150403"/>
                  </a:lnTo>
                  <a:lnTo>
                    <a:pt x="2058465" y="152400"/>
                  </a:lnTo>
                  <a:lnTo>
                    <a:pt x="2068352" y="150403"/>
                  </a:lnTo>
                  <a:lnTo>
                    <a:pt x="2076426" y="144960"/>
                  </a:lnTo>
                  <a:lnTo>
                    <a:pt x="2081869" y="136886"/>
                  </a:lnTo>
                  <a:lnTo>
                    <a:pt x="2083865" y="127000"/>
                  </a:lnTo>
                  <a:lnTo>
                    <a:pt x="2081869" y="117113"/>
                  </a:lnTo>
                  <a:lnTo>
                    <a:pt x="2076426" y="109039"/>
                  </a:lnTo>
                  <a:lnTo>
                    <a:pt x="2068352" y="103596"/>
                  </a:lnTo>
                  <a:lnTo>
                    <a:pt x="2058414" y="101600"/>
                  </a:lnTo>
                  <a:close/>
                </a:path>
                <a:path w="2349500" h="254000">
                  <a:moveTo>
                    <a:pt x="2160065" y="101600"/>
                  </a:moveTo>
                  <a:lnTo>
                    <a:pt x="2150179" y="103596"/>
                  </a:lnTo>
                  <a:lnTo>
                    <a:pt x="2142105" y="109039"/>
                  </a:lnTo>
                  <a:lnTo>
                    <a:pt x="2136661" y="117113"/>
                  </a:lnTo>
                  <a:lnTo>
                    <a:pt x="2134665" y="127000"/>
                  </a:lnTo>
                  <a:lnTo>
                    <a:pt x="2136661" y="136886"/>
                  </a:lnTo>
                  <a:lnTo>
                    <a:pt x="2142105" y="144960"/>
                  </a:lnTo>
                  <a:lnTo>
                    <a:pt x="2150179" y="150403"/>
                  </a:lnTo>
                  <a:lnTo>
                    <a:pt x="2160116" y="152400"/>
                  </a:lnTo>
                  <a:lnTo>
                    <a:pt x="2170003" y="150403"/>
                  </a:lnTo>
                  <a:lnTo>
                    <a:pt x="2178076" y="144960"/>
                  </a:lnTo>
                  <a:lnTo>
                    <a:pt x="2183520" y="136886"/>
                  </a:lnTo>
                  <a:lnTo>
                    <a:pt x="2185516" y="127000"/>
                  </a:lnTo>
                  <a:lnTo>
                    <a:pt x="2183520" y="117113"/>
                  </a:lnTo>
                  <a:lnTo>
                    <a:pt x="2178076" y="109039"/>
                  </a:lnTo>
                  <a:lnTo>
                    <a:pt x="2170003" y="103596"/>
                  </a:lnTo>
                  <a:lnTo>
                    <a:pt x="2160065" y="101600"/>
                  </a:lnTo>
                  <a:close/>
                </a:path>
                <a:path w="2349500" h="254000">
                  <a:moveTo>
                    <a:pt x="2197101" y="0"/>
                  </a:moveTo>
                  <a:lnTo>
                    <a:pt x="2197101" y="254000"/>
                  </a:lnTo>
                  <a:lnTo>
                    <a:pt x="2349501" y="127000"/>
                  </a:lnTo>
                  <a:lnTo>
                    <a:pt x="2197101" y="0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91402" y="4084821"/>
              <a:ext cx="421398" cy="438518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2927350" y="4284073"/>
              <a:ext cx="1416050" cy="254000"/>
            </a:xfrm>
            <a:custGeom>
              <a:avLst/>
              <a:gdLst/>
              <a:ahLst/>
              <a:cxnLst/>
              <a:rect l="l" t="t" r="r" b="b"/>
              <a:pathLst>
                <a:path w="1416050" h="254000">
                  <a:moveTo>
                    <a:pt x="25400" y="101600"/>
                  </a:moveTo>
                  <a:lnTo>
                    <a:pt x="15513" y="103596"/>
                  </a:lnTo>
                  <a:lnTo>
                    <a:pt x="7439" y="109039"/>
                  </a:lnTo>
                  <a:lnTo>
                    <a:pt x="1996" y="117113"/>
                  </a:lnTo>
                  <a:lnTo>
                    <a:pt x="0" y="127000"/>
                  </a:lnTo>
                  <a:lnTo>
                    <a:pt x="1996" y="136886"/>
                  </a:lnTo>
                  <a:lnTo>
                    <a:pt x="7439" y="144960"/>
                  </a:lnTo>
                  <a:lnTo>
                    <a:pt x="15513" y="150403"/>
                  </a:lnTo>
                  <a:lnTo>
                    <a:pt x="25450" y="152400"/>
                  </a:lnTo>
                  <a:lnTo>
                    <a:pt x="35337" y="150403"/>
                  </a:lnTo>
                  <a:lnTo>
                    <a:pt x="43411" y="144960"/>
                  </a:lnTo>
                  <a:lnTo>
                    <a:pt x="48854" y="136886"/>
                  </a:lnTo>
                  <a:lnTo>
                    <a:pt x="50850" y="127000"/>
                  </a:lnTo>
                  <a:lnTo>
                    <a:pt x="48854" y="117113"/>
                  </a:lnTo>
                  <a:lnTo>
                    <a:pt x="43411" y="109039"/>
                  </a:lnTo>
                  <a:lnTo>
                    <a:pt x="35337" y="103596"/>
                  </a:lnTo>
                  <a:lnTo>
                    <a:pt x="25400" y="101600"/>
                  </a:lnTo>
                  <a:close/>
                </a:path>
                <a:path w="1416050" h="254000">
                  <a:moveTo>
                    <a:pt x="127050" y="101600"/>
                  </a:moveTo>
                  <a:lnTo>
                    <a:pt x="117163" y="103596"/>
                  </a:lnTo>
                  <a:lnTo>
                    <a:pt x="109090" y="109039"/>
                  </a:lnTo>
                  <a:lnTo>
                    <a:pt x="103646" y="117113"/>
                  </a:lnTo>
                  <a:lnTo>
                    <a:pt x="101650" y="127000"/>
                  </a:lnTo>
                  <a:lnTo>
                    <a:pt x="103646" y="136886"/>
                  </a:lnTo>
                  <a:lnTo>
                    <a:pt x="109090" y="144960"/>
                  </a:lnTo>
                  <a:lnTo>
                    <a:pt x="117163" y="150403"/>
                  </a:lnTo>
                  <a:lnTo>
                    <a:pt x="127101" y="152400"/>
                  </a:lnTo>
                  <a:lnTo>
                    <a:pt x="136988" y="150403"/>
                  </a:lnTo>
                  <a:lnTo>
                    <a:pt x="145062" y="144960"/>
                  </a:lnTo>
                  <a:lnTo>
                    <a:pt x="150505" y="136886"/>
                  </a:lnTo>
                  <a:lnTo>
                    <a:pt x="152501" y="127000"/>
                  </a:lnTo>
                  <a:lnTo>
                    <a:pt x="150505" y="117113"/>
                  </a:lnTo>
                  <a:lnTo>
                    <a:pt x="145062" y="109039"/>
                  </a:lnTo>
                  <a:lnTo>
                    <a:pt x="136988" y="103596"/>
                  </a:lnTo>
                  <a:lnTo>
                    <a:pt x="127050" y="101600"/>
                  </a:lnTo>
                  <a:close/>
                </a:path>
                <a:path w="1416050" h="254000">
                  <a:moveTo>
                    <a:pt x="228701" y="101600"/>
                  </a:moveTo>
                  <a:lnTo>
                    <a:pt x="218814" y="103596"/>
                  </a:lnTo>
                  <a:lnTo>
                    <a:pt x="210740" y="109039"/>
                  </a:lnTo>
                  <a:lnTo>
                    <a:pt x="205297" y="117113"/>
                  </a:lnTo>
                  <a:lnTo>
                    <a:pt x="203301" y="127000"/>
                  </a:lnTo>
                  <a:lnTo>
                    <a:pt x="205297" y="136886"/>
                  </a:lnTo>
                  <a:lnTo>
                    <a:pt x="210740" y="144960"/>
                  </a:lnTo>
                  <a:lnTo>
                    <a:pt x="218814" y="150403"/>
                  </a:lnTo>
                  <a:lnTo>
                    <a:pt x="228752" y="152400"/>
                  </a:lnTo>
                  <a:lnTo>
                    <a:pt x="238639" y="150403"/>
                  </a:lnTo>
                  <a:lnTo>
                    <a:pt x="246713" y="144960"/>
                  </a:lnTo>
                  <a:lnTo>
                    <a:pt x="252156" y="136886"/>
                  </a:lnTo>
                  <a:lnTo>
                    <a:pt x="254152" y="127000"/>
                  </a:lnTo>
                  <a:lnTo>
                    <a:pt x="252156" y="117113"/>
                  </a:lnTo>
                  <a:lnTo>
                    <a:pt x="246713" y="109039"/>
                  </a:lnTo>
                  <a:lnTo>
                    <a:pt x="238639" y="103596"/>
                  </a:lnTo>
                  <a:lnTo>
                    <a:pt x="228701" y="101600"/>
                  </a:lnTo>
                  <a:close/>
                </a:path>
                <a:path w="1416050" h="254000">
                  <a:moveTo>
                    <a:pt x="330352" y="101600"/>
                  </a:moveTo>
                  <a:lnTo>
                    <a:pt x="320465" y="103596"/>
                  </a:lnTo>
                  <a:lnTo>
                    <a:pt x="312391" y="109039"/>
                  </a:lnTo>
                  <a:lnTo>
                    <a:pt x="306948" y="117113"/>
                  </a:lnTo>
                  <a:lnTo>
                    <a:pt x="304952" y="127000"/>
                  </a:lnTo>
                  <a:lnTo>
                    <a:pt x="306948" y="136886"/>
                  </a:lnTo>
                  <a:lnTo>
                    <a:pt x="312391" y="144960"/>
                  </a:lnTo>
                  <a:lnTo>
                    <a:pt x="320465" y="150403"/>
                  </a:lnTo>
                  <a:lnTo>
                    <a:pt x="330403" y="152400"/>
                  </a:lnTo>
                  <a:lnTo>
                    <a:pt x="340290" y="150403"/>
                  </a:lnTo>
                  <a:lnTo>
                    <a:pt x="348363" y="144960"/>
                  </a:lnTo>
                  <a:lnTo>
                    <a:pt x="353807" y="136886"/>
                  </a:lnTo>
                  <a:lnTo>
                    <a:pt x="355803" y="127000"/>
                  </a:lnTo>
                  <a:lnTo>
                    <a:pt x="353807" y="117113"/>
                  </a:lnTo>
                  <a:lnTo>
                    <a:pt x="348363" y="109039"/>
                  </a:lnTo>
                  <a:lnTo>
                    <a:pt x="340290" y="103596"/>
                  </a:lnTo>
                  <a:lnTo>
                    <a:pt x="330352" y="101600"/>
                  </a:lnTo>
                  <a:close/>
                </a:path>
                <a:path w="1416050" h="254000">
                  <a:moveTo>
                    <a:pt x="432003" y="101600"/>
                  </a:moveTo>
                  <a:lnTo>
                    <a:pt x="422116" y="103596"/>
                  </a:lnTo>
                  <a:lnTo>
                    <a:pt x="414042" y="109039"/>
                  </a:lnTo>
                  <a:lnTo>
                    <a:pt x="408599" y="117113"/>
                  </a:lnTo>
                  <a:lnTo>
                    <a:pt x="406603" y="127000"/>
                  </a:lnTo>
                  <a:lnTo>
                    <a:pt x="408599" y="136886"/>
                  </a:lnTo>
                  <a:lnTo>
                    <a:pt x="414042" y="144960"/>
                  </a:lnTo>
                  <a:lnTo>
                    <a:pt x="422116" y="150403"/>
                  </a:lnTo>
                  <a:lnTo>
                    <a:pt x="432053" y="152400"/>
                  </a:lnTo>
                  <a:lnTo>
                    <a:pt x="441940" y="150403"/>
                  </a:lnTo>
                  <a:lnTo>
                    <a:pt x="450014" y="144960"/>
                  </a:lnTo>
                  <a:lnTo>
                    <a:pt x="455457" y="136886"/>
                  </a:lnTo>
                  <a:lnTo>
                    <a:pt x="457453" y="127000"/>
                  </a:lnTo>
                  <a:lnTo>
                    <a:pt x="455457" y="117113"/>
                  </a:lnTo>
                  <a:lnTo>
                    <a:pt x="450014" y="109039"/>
                  </a:lnTo>
                  <a:lnTo>
                    <a:pt x="441940" y="103596"/>
                  </a:lnTo>
                  <a:lnTo>
                    <a:pt x="432003" y="101600"/>
                  </a:lnTo>
                  <a:close/>
                </a:path>
                <a:path w="1416050" h="254000">
                  <a:moveTo>
                    <a:pt x="533653" y="101600"/>
                  </a:moveTo>
                  <a:lnTo>
                    <a:pt x="523767" y="103596"/>
                  </a:lnTo>
                  <a:lnTo>
                    <a:pt x="515693" y="109039"/>
                  </a:lnTo>
                  <a:lnTo>
                    <a:pt x="510250" y="117113"/>
                  </a:lnTo>
                  <a:lnTo>
                    <a:pt x="508253" y="127000"/>
                  </a:lnTo>
                  <a:lnTo>
                    <a:pt x="510250" y="136886"/>
                  </a:lnTo>
                  <a:lnTo>
                    <a:pt x="515693" y="144960"/>
                  </a:lnTo>
                  <a:lnTo>
                    <a:pt x="523767" y="150403"/>
                  </a:lnTo>
                  <a:lnTo>
                    <a:pt x="533704" y="152400"/>
                  </a:lnTo>
                  <a:lnTo>
                    <a:pt x="543591" y="150403"/>
                  </a:lnTo>
                  <a:lnTo>
                    <a:pt x="551665" y="144960"/>
                  </a:lnTo>
                  <a:lnTo>
                    <a:pt x="557108" y="136886"/>
                  </a:lnTo>
                  <a:lnTo>
                    <a:pt x="559104" y="127000"/>
                  </a:lnTo>
                  <a:lnTo>
                    <a:pt x="557108" y="117113"/>
                  </a:lnTo>
                  <a:lnTo>
                    <a:pt x="551665" y="109039"/>
                  </a:lnTo>
                  <a:lnTo>
                    <a:pt x="543591" y="103596"/>
                  </a:lnTo>
                  <a:lnTo>
                    <a:pt x="533653" y="101600"/>
                  </a:lnTo>
                  <a:close/>
                </a:path>
                <a:path w="1416050" h="254000">
                  <a:moveTo>
                    <a:pt x="635304" y="101600"/>
                  </a:moveTo>
                  <a:lnTo>
                    <a:pt x="625417" y="103596"/>
                  </a:lnTo>
                  <a:lnTo>
                    <a:pt x="617344" y="109039"/>
                  </a:lnTo>
                  <a:lnTo>
                    <a:pt x="611900" y="117113"/>
                  </a:lnTo>
                  <a:lnTo>
                    <a:pt x="609904" y="127000"/>
                  </a:lnTo>
                  <a:lnTo>
                    <a:pt x="611900" y="136886"/>
                  </a:lnTo>
                  <a:lnTo>
                    <a:pt x="617344" y="144960"/>
                  </a:lnTo>
                  <a:lnTo>
                    <a:pt x="625417" y="150403"/>
                  </a:lnTo>
                  <a:lnTo>
                    <a:pt x="635355" y="152400"/>
                  </a:lnTo>
                  <a:lnTo>
                    <a:pt x="645242" y="150403"/>
                  </a:lnTo>
                  <a:lnTo>
                    <a:pt x="653316" y="144960"/>
                  </a:lnTo>
                  <a:lnTo>
                    <a:pt x="658759" y="136886"/>
                  </a:lnTo>
                  <a:lnTo>
                    <a:pt x="660755" y="127000"/>
                  </a:lnTo>
                  <a:lnTo>
                    <a:pt x="658759" y="117113"/>
                  </a:lnTo>
                  <a:lnTo>
                    <a:pt x="653316" y="109039"/>
                  </a:lnTo>
                  <a:lnTo>
                    <a:pt x="645242" y="103596"/>
                  </a:lnTo>
                  <a:lnTo>
                    <a:pt x="635304" y="101600"/>
                  </a:lnTo>
                  <a:close/>
                </a:path>
                <a:path w="1416050" h="254000">
                  <a:moveTo>
                    <a:pt x="736955" y="101600"/>
                  </a:moveTo>
                  <a:lnTo>
                    <a:pt x="727068" y="103596"/>
                  </a:lnTo>
                  <a:lnTo>
                    <a:pt x="718994" y="109039"/>
                  </a:lnTo>
                  <a:lnTo>
                    <a:pt x="713551" y="117113"/>
                  </a:lnTo>
                  <a:lnTo>
                    <a:pt x="711555" y="127000"/>
                  </a:lnTo>
                  <a:lnTo>
                    <a:pt x="713551" y="136886"/>
                  </a:lnTo>
                  <a:lnTo>
                    <a:pt x="718994" y="144960"/>
                  </a:lnTo>
                  <a:lnTo>
                    <a:pt x="727068" y="150403"/>
                  </a:lnTo>
                  <a:lnTo>
                    <a:pt x="737006" y="152400"/>
                  </a:lnTo>
                  <a:lnTo>
                    <a:pt x="746893" y="150403"/>
                  </a:lnTo>
                  <a:lnTo>
                    <a:pt x="754967" y="144960"/>
                  </a:lnTo>
                  <a:lnTo>
                    <a:pt x="760410" y="136886"/>
                  </a:lnTo>
                  <a:lnTo>
                    <a:pt x="762406" y="127000"/>
                  </a:lnTo>
                  <a:lnTo>
                    <a:pt x="760410" y="117113"/>
                  </a:lnTo>
                  <a:lnTo>
                    <a:pt x="754967" y="109039"/>
                  </a:lnTo>
                  <a:lnTo>
                    <a:pt x="746893" y="103596"/>
                  </a:lnTo>
                  <a:lnTo>
                    <a:pt x="736955" y="101600"/>
                  </a:lnTo>
                  <a:close/>
                </a:path>
                <a:path w="1416050" h="254000">
                  <a:moveTo>
                    <a:pt x="838606" y="101600"/>
                  </a:moveTo>
                  <a:lnTo>
                    <a:pt x="828719" y="103596"/>
                  </a:lnTo>
                  <a:lnTo>
                    <a:pt x="820645" y="109039"/>
                  </a:lnTo>
                  <a:lnTo>
                    <a:pt x="815202" y="117113"/>
                  </a:lnTo>
                  <a:lnTo>
                    <a:pt x="813206" y="127000"/>
                  </a:lnTo>
                  <a:lnTo>
                    <a:pt x="815202" y="136886"/>
                  </a:lnTo>
                  <a:lnTo>
                    <a:pt x="820645" y="144960"/>
                  </a:lnTo>
                  <a:lnTo>
                    <a:pt x="828719" y="150403"/>
                  </a:lnTo>
                  <a:lnTo>
                    <a:pt x="838657" y="152400"/>
                  </a:lnTo>
                  <a:lnTo>
                    <a:pt x="848544" y="150403"/>
                  </a:lnTo>
                  <a:lnTo>
                    <a:pt x="856617" y="144960"/>
                  </a:lnTo>
                  <a:lnTo>
                    <a:pt x="862061" y="136886"/>
                  </a:lnTo>
                  <a:lnTo>
                    <a:pt x="864057" y="127000"/>
                  </a:lnTo>
                  <a:lnTo>
                    <a:pt x="862061" y="117113"/>
                  </a:lnTo>
                  <a:lnTo>
                    <a:pt x="856617" y="109039"/>
                  </a:lnTo>
                  <a:lnTo>
                    <a:pt x="848544" y="103596"/>
                  </a:lnTo>
                  <a:lnTo>
                    <a:pt x="838606" y="101600"/>
                  </a:lnTo>
                  <a:close/>
                </a:path>
                <a:path w="1416050" h="254000">
                  <a:moveTo>
                    <a:pt x="940257" y="101600"/>
                  </a:moveTo>
                  <a:lnTo>
                    <a:pt x="930369" y="103596"/>
                  </a:lnTo>
                  <a:lnTo>
                    <a:pt x="922296" y="109039"/>
                  </a:lnTo>
                  <a:lnTo>
                    <a:pt x="916853" y="117113"/>
                  </a:lnTo>
                  <a:lnTo>
                    <a:pt x="914857" y="127000"/>
                  </a:lnTo>
                  <a:lnTo>
                    <a:pt x="916853" y="136886"/>
                  </a:lnTo>
                  <a:lnTo>
                    <a:pt x="922296" y="144960"/>
                  </a:lnTo>
                  <a:lnTo>
                    <a:pt x="930370" y="150403"/>
                  </a:lnTo>
                  <a:lnTo>
                    <a:pt x="940308" y="152400"/>
                  </a:lnTo>
                  <a:lnTo>
                    <a:pt x="950194" y="150403"/>
                  </a:lnTo>
                  <a:lnTo>
                    <a:pt x="958268" y="144960"/>
                  </a:lnTo>
                  <a:lnTo>
                    <a:pt x="963711" y="136886"/>
                  </a:lnTo>
                  <a:lnTo>
                    <a:pt x="965708" y="127000"/>
                  </a:lnTo>
                  <a:lnTo>
                    <a:pt x="963711" y="117113"/>
                  </a:lnTo>
                  <a:lnTo>
                    <a:pt x="958268" y="109039"/>
                  </a:lnTo>
                  <a:lnTo>
                    <a:pt x="950194" y="103596"/>
                  </a:lnTo>
                  <a:lnTo>
                    <a:pt x="940257" y="101600"/>
                  </a:lnTo>
                  <a:close/>
                </a:path>
                <a:path w="1416050" h="254000">
                  <a:moveTo>
                    <a:pt x="1041908" y="101600"/>
                  </a:moveTo>
                  <a:lnTo>
                    <a:pt x="1032021" y="103596"/>
                  </a:lnTo>
                  <a:lnTo>
                    <a:pt x="1023947" y="109039"/>
                  </a:lnTo>
                  <a:lnTo>
                    <a:pt x="1018504" y="117113"/>
                  </a:lnTo>
                  <a:lnTo>
                    <a:pt x="1016508" y="127000"/>
                  </a:lnTo>
                  <a:lnTo>
                    <a:pt x="1018504" y="136886"/>
                  </a:lnTo>
                  <a:lnTo>
                    <a:pt x="1023947" y="144960"/>
                  </a:lnTo>
                  <a:lnTo>
                    <a:pt x="1032021" y="150403"/>
                  </a:lnTo>
                  <a:lnTo>
                    <a:pt x="1041958" y="152400"/>
                  </a:lnTo>
                  <a:lnTo>
                    <a:pt x="1051845" y="150403"/>
                  </a:lnTo>
                  <a:lnTo>
                    <a:pt x="1059919" y="144960"/>
                  </a:lnTo>
                  <a:lnTo>
                    <a:pt x="1065362" y="136886"/>
                  </a:lnTo>
                  <a:lnTo>
                    <a:pt x="1067358" y="127000"/>
                  </a:lnTo>
                  <a:lnTo>
                    <a:pt x="1065362" y="117113"/>
                  </a:lnTo>
                  <a:lnTo>
                    <a:pt x="1059919" y="109039"/>
                  </a:lnTo>
                  <a:lnTo>
                    <a:pt x="1051845" y="103596"/>
                  </a:lnTo>
                  <a:lnTo>
                    <a:pt x="1041908" y="101600"/>
                  </a:lnTo>
                  <a:close/>
                </a:path>
                <a:path w="1416050" h="254000">
                  <a:moveTo>
                    <a:pt x="1143558" y="101600"/>
                  </a:moveTo>
                  <a:lnTo>
                    <a:pt x="1133671" y="103596"/>
                  </a:lnTo>
                  <a:lnTo>
                    <a:pt x="1125598" y="109039"/>
                  </a:lnTo>
                  <a:lnTo>
                    <a:pt x="1120154" y="117113"/>
                  </a:lnTo>
                  <a:lnTo>
                    <a:pt x="1118158" y="127000"/>
                  </a:lnTo>
                  <a:lnTo>
                    <a:pt x="1120154" y="136886"/>
                  </a:lnTo>
                  <a:lnTo>
                    <a:pt x="1125598" y="144960"/>
                  </a:lnTo>
                  <a:lnTo>
                    <a:pt x="1133671" y="150403"/>
                  </a:lnTo>
                  <a:lnTo>
                    <a:pt x="1143609" y="152400"/>
                  </a:lnTo>
                  <a:lnTo>
                    <a:pt x="1153496" y="150403"/>
                  </a:lnTo>
                  <a:lnTo>
                    <a:pt x="1161570" y="144960"/>
                  </a:lnTo>
                  <a:lnTo>
                    <a:pt x="1167013" y="136886"/>
                  </a:lnTo>
                  <a:lnTo>
                    <a:pt x="1169009" y="127000"/>
                  </a:lnTo>
                  <a:lnTo>
                    <a:pt x="1167013" y="117113"/>
                  </a:lnTo>
                  <a:lnTo>
                    <a:pt x="1161570" y="109039"/>
                  </a:lnTo>
                  <a:lnTo>
                    <a:pt x="1153496" y="103596"/>
                  </a:lnTo>
                  <a:lnTo>
                    <a:pt x="1143558" y="101600"/>
                  </a:lnTo>
                  <a:close/>
                </a:path>
                <a:path w="1416050" h="254000">
                  <a:moveTo>
                    <a:pt x="1263650" y="0"/>
                  </a:moveTo>
                  <a:lnTo>
                    <a:pt x="1263650" y="109676"/>
                  </a:lnTo>
                  <a:lnTo>
                    <a:pt x="1268664" y="117113"/>
                  </a:lnTo>
                  <a:lnTo>
                    <a:pt x="1270660" y="127000"/>
                  </a:lnTo>
                  <a:lnTo>
                    <a:pt x="1268664" y="136886"/>
                  </a:lnTo>
                  <a:lnTo>
                    <a:pt x="1263650" y="144323"/>
                  </a:lnTo>
                  <a:lnTo>
                    <a:pt x="1263650" y="254000"/>
                  </a:lnTo>
                  <a:lnTo>
                    <a:pt x="1416050" y="127000"/>
                  </a:lnTo>
                  <a:lnTo>
                    <a:pt x="1263650" y="0"/>
                  </a:lnTo>
                  <a:close/>
                </a:path>
                <a:path w="1416050" h="254000">
                  <a:moveTo>
                    <a:pt x="1245209" y="101600"/>
                  </a:moveTo>
                  <a:lnTo>
                    <a:pt x="1235322" y="103596"/>
                  </a:lnTo>
                  <a:lnTo>
                    <a:pt x="1227248" y="109039"/>
                  </a:lnTo>
                  <a:lnTo>
                    <a:pt x="1221805" y="117113"/>
                  </a:lnTo>
                  <a:lnTo>
                    <a:pt x="1219809" y="127000"/>
                  </a:lnTo>
                  <a:lnTo>
                    <a:pt x="1221805" y="136886"/>
                  </a:lnTo>
                  <a:lnTo>
                    <a:pt x="1227248" y="144960"/>
                  </a:lnTo>
                  <a:lnTo>
                    <a:pt x="1235322" y="150403"/>
                  </a:lnTo>
                  <a:lnTo>
                    <a:pt x="1245260" y="152400"/>
                  </a:lnTo>
                  <a:lnTo>
                    <a:pt x="1255146" y="150403"/>
                  </a:lnTo>
                  <a:lnTo>
                    <a:pt x="1263220" y="144960"/>
                  </a:lnTo>
                  <a:lnTo>
                    <a:pt x="1263650" y="144323"/>
                  </a:lnTo>
                  <a:lnTo>
                    <a:pt x="1263650" y="109676"/>
                  </a:lnTo>
                  <a:lnTo>
                    <a:pt x="1263220" y="109039"/>
                  </a:lnTo>
                  <a:lnTo>
                    <a:pt x="1255146" y="103596"/>
                  </a:lnTo>
                  <a:lnTo>
                    <a:pt x="1245209" y="101600"/>
                  </a:lnTo>
                  <a:close/>
                </a:path>
                <a:path w="1416050" h="254000">
                  <a:moveTo>
                    <a:pt x="1263650" y="109676"/>
                  </a:moveTo>
                  <a:lnTo>
                    <a:pt x="1263650" y="144323"/>
                  </a:lnTo>
                  <a:lnTo>
                    <a:pt x="1268664" y="136886"/>
                  </a:lnTo>
                  <a:lnTo>
                    <a:pt x="1270660" y="127000"/>
                  </a:lnTo>
                  <a:lnTo>
                    <a:pt x="1268664" y="117113"/>
                  </a:lnTo>
                  <a:lnTo>
                    <a:pt x="1263650" y="109676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1984075" y="4907788"/>
            <a:ext cx="1115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Mobile</a:t>
            </a:r>
            <a:r>
              <a:rPr sz="1600" spc="-8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9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872411" y="3520582"/>
            <a:ext cx="7501255" cy="1496695"/>
            <a:chOff x="1872411" y="3520582"/>
            <a:chExt cx="7501255" cy="1496695"/>
          </a:xfrm>
        </p:grpSpPr>
        <p:pic>
          <p:nvPicPr>
            <p:cNvPr id="48" name="object 4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72411" y="3663150"/>
              <a:ext cx="1353507" cy="135350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8033898" y="3520582"/>
              <a:ext cx="1339215" cy="806450"/>
            </a:xfrm>
            <a:custGeom>
              <a:avLst/>
              <a:gdLst/>
              <a:ahLst/>
              <a:cxnLst/>
              <a:rect l="l" t="t" r="r" b="b"/>
              <a:pathLst>
                <a:path w="1339215" h="806450">
                  <a:moveTo>
                    <a:pt x="1204798" y="0"/>
                  </a:moveTo>
                  <a:lnTo>
                    <a:pt x="134401" y="0"/>
                  </a:lnTo>
                  <a:lnTo>
                    <a:pt x="91919" y="6851"/>
                  </a:lnTo>
                  <a:lnTo>
                    <a:pt x="55025" y="25931"/>
                  </a:lnTo>
                  <a:lnTo>
                    <a:pt x="25931" y="55026"/>
                  </a:lnTo>
                  <a:lnTo>
                    <a:pt x="6851" y="91921"/>
                  </a:lnTo>
                  <a:lnTo>
                    <a:pt x="0" y="134402"/>
                  </a:lnTo>
                  <a:lnTo>
                    <a:pt x="0" y="671997"/>
                  </a:lnTo>
                  <a:lnTo>
                    <a:pt x="6851" y="714478"/>
                  </a:lnTo>
                  <a:lnTo>
                    <a:pt x="25931" y="751373"/>
                  </a:lnTo>
                  <a:lnTo>
                    <a:pt x="55025" y="780467"/>
                  </a:lnTo>
                  <a:lnTo>
                    <a:pt x="91919" y="799547"/>
                  </a:lnTo>
                  <a:lnTo>
                    <a:pt x="134401" y="806399"/>
                  </a:lnTo>
                  <a:lnTo>
                    <a:pt x="1204798" y="806399"/>
                  </a:lnTo>
                  <a:lnTo>
                    <a:pt x="1247279" y="799547"/>
                  </a:lnTo>
                  <a:lnTo>
                    <a:pt x="1284173" y="780467"/>
                  </a:lnTo>
                  <a:lnTo>
                    <a:pt x="1313267" y="751373"/>
                  </a:lnTo>
                  <a:lnTo>
                    <a:pt x="1332347" y="714478"/>
                  </a:lnTo>
                  <a:lnTo>
                    <a:pt x="1339199" y="671997"/>
                  </a:lnTo>
                  <a:lnTo>
                    <a:pt x="1339199" y="134402"/>
                  </a:lnTo>
                  <a:lnTo>
                    <a:pt x="1332347" y="91921"/>
                  </a:lnTo>
                  <a:lnTo>
                    <a:pt x="1313267" y="55026"/>
                  </a:lnTo>
                  <a:lnTo>
                    <a:pt x="1284173" y="25931"/>
                  </a:lnTo>
                  <a:lnTo>
                    <a:pt x="1247279" y="6851"/>
                  </a:lnTo>
                  <a:lnTo>
                    <a:pt x="1204798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8303850" y="4392676"/>
            <a:ext cx="770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BFF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5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296548" y="1822504"/>
            <a:ext cx="15133955" cy="7343775"/>
            <a:chOff x="296548" y="1822504"/>
            <a:chExt cx="15133955" cy="7343775"/>
          </a:xfrm>
        </p:grpSpPr>
        <p:pic>
          <p:nvPicPr>
            <p:cNvPr id="52" name="object 5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59172" y="3622243"/>
              <a:ext cx="1636425" cy="163642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3468617" y="1822504"/>
              <a:ext cx="11962130" cy="7343775"/>
            </a:xfrm>
            <a:custGeom>
              <a:avLst/>
              <a:gdLst/>
              <a:ahLst/>
              <a:cxnLst/>
              <a:rect l="l" t="t" r="r" b="b"/>
              <a:pathLst>
                <a:path w="11962130" h="7343775">
                  <a:moveTo>
                    <a:pt x="22225" y="5455655"/>
                  </a:moveTo>
                  <a:lnTo>
                    <a:pt x="13574" y="5457402"/>
                  </a:lnTo>
                  <a:lnTo>
                    <a:pt x="6509" y="5462165"/>
                  </a:lnTo>
                  <a:lnTo>
                    <a:pt x="1746" y="5469229"/>
                  </a:lnTo>
                  <a:lnTo>
                    <a:pt x="0" y="5477925"/>
                  </a:lnTo>
                  <a:lnTo>
                    <a:pt x="1746" y="5486576"/>
                  </a:lnTo>
                  <a:lnTo>
                    <a:pt x="6509" y="5493640"/>
                  </a:lnTo>
                  <a:lnTo>
                    <a:pt x="13574" y="5498403"/>
                  </a:lnTo>
                  <a:lnTo>
                    <a:pt x="22225" y="5500150"/>
                  </a:lnTo>
                  <a:lnTo>
                    <a:pt x="30872" y="5498403"/>
                  </a:lnTo>
                  <a:lnTo>
                    <a:pt x="37932" y="5493640"/>
                  </a:lnTo>
                  <a:lnTo>
                    <a:pt x="42690" y="5486576"/>
                  </a:lnTo>
                  <a:lnTo>
                    <a:pt x="44441" y="5477925"/>
                  </a:lnTo>
                  <a:lnTo>
                    <a:pt x="42703" y="5469229"/>
                  </a:lnTo>
                  <a:lnTo>
                    <a:pt x="37940" y="5462165"/>
                  </a:lnTo>
                  <a:lnTo>
                    <a:pt x="30875" y="5457402"/>
                  </a:lnTo>
                  <a:lnTo>
                    <a:pt x="22225" y="5455655"/>
                  </a:lnTo>
                  <a:close/>
                </a:path>
                <a:path w="11962130" h="7343775">
                  <a:moveTo>
                    <a:pt x="22225" y="5366711"/>
                  </a:moveTo>
                  <a:lnTo>
                    <a:pt x="13574" y="5368457"/>
                  </a:lnTo>
                  <a:lnTo>
                    <a:pt x="6509" y="5373220"/>
                  </a:lnTo>
                  <a:lnTo>
                    <a:pt x="1746" y="5380285"/>
                  </a:lnTo>
                  <a:lnTo>
                    <a:pt x="0" y="5388980"/>
                  </a:lnTo>
                  <a:lnTo>
                    <a:pt x="1746" y="5397631"/>
                  </a:lnTo>
                  <a:lnTo>
                    <a:pt x="6509" y="5404696"/>
                  </a:lnTo>
                  <a:lnTo>
                    <a:pt x="13574" y="5409459"/>
                  </a:lnTo>
                  <a:lnTo>
                    <a:pt x="22225" y="5411205"/>
                  </a:lnTo>
                  <a:lnTo>
                    <a:pt x="30872" y="5409459"/>
                  </a:lnTo>
                  <a:lnTo>
                    <a:pt x="37932" y="5404696"/>
                  </a:lnTo>
                  <a:lnTo>
                    <a:pt x="42690" y="5397631"/>
                  </a:lnTo>
                  <a:lnTo>
                    <a:pt x="44441" y="5388980"/>
                  </a:lnTo>
                  <a:lnTo>
                    <a:pt x="42703" y="5380285"/>
                  </a:lnTo>
                  <a:lnTo>
                    <a:pt x="37940" y="5373220"/>
                  </a:lnTo>
                  <a:lnTo>
                    <a:pt x="30875" y="5368457"/>
                  </a:lnTo>
                  <a:lnTo>
                    <a:pt x="22225" y="5366711"/>
                  </a:lnTo>
                  <a:close/>
                </a:path>
                <a:path w="11962130" h="7343775">
                  <a:moveTo>
                    <a:pt x="22225" y="5277766"/>
                  </a:moveTo>
                  <a:lnTo>
                    <a:pt x="13574" y="5279513"/>
                  </a:lnTo>
                  <a:lnTo>
                    <a:pt x="6509" y="5284276"/>
                  </a:lnTo>
                  <a:lnTo>
                    <a:pt x="1746" y="5291340"/>
                  </a:lnTo>
                  <a:lnTo>
                    <a:pt x="0" y="5300036"/>
                  </a:lnTo>
                  <a:lnTo>
                    <a:pt x="1746" y="5308687"/>
                  </a:lnTo>
                  <a:lnTo>
                    <a:pt x="6509" y="5315751"/>
                  </a:lnTo>
                  <a:lnTo>
                    <a:pt x="13574" y="5320514"/>
                  </a:lnTo>
                  <a:lnTo>
                    <a:pt x="22225" y="5322261"/>
                  </a:lnTo>
                  <a:lnTo>
                    <a:pt x="30872" y="5320514"/>
                  </a:lnTo>
                  <a:lnTo>
                    <a:pt x="37932" y="5315751"/>
                  </a:lnTo>
                  <a:lnTo>
                    <a:pt x="42690" y="5308687"/>
                  </a:lnTo>
                  <a:lnTo>
                    <a:pt x="44441" y="5300036"/>
                  </a:lnTo>
                  <a:lnTo>
                    <a:pt x="42703" y="5291340"/>
                  </a:lnTo>
                  <a:lnTo>
                    <a:pt x="37940" y="5284276"/>
                  </a:lnTo>
                  <a:lnTo>
                    <a:pt x="30875" y="5279513"/>
                  </a:lnTo>
                  <a:lnTo>
                    <a:pt x="22225" y="5277766"/>
                  </a:lnTo>
                  <a:close/>
                </a:path>
                <a:path w="11962130" h="7343775">
                  <a:moveTo>
                    <a:pt x="22225" y="5188822"/>
                  </a:moveTo>
                  <a:lnTo>
                    <a:pt x="13574" y="5190569"/>
                  </a:lnTo>
                  <a:lnTo>
                    <a:pt x="6509" y="5195332"/>
                  </a:lnTo>
                  <a:lnTo>
                    <a:pt x="1746" y="5202396"/>
                  </a:lnTo>
                  <a:lnTo>
                    <a:pt x="0" y="5211091"/>
                  </a:lnTo>
                  <a:lnTo>
                    <a:pt x="1746" y="5219742"/>
                  </a:lnTo>
                  <a:lnTo>
                    <a:pt x="6509" y="5226807"/>
                  </a:lnTo>
                  <a:lnTo>
                    <a:pt x="13574" y="5231570"/>
                  </a:lnTo>
                  <a:lnTo>
                    <a:pt x="22225" y="5233316"/>
                  </a:lnTo>
                  <a:lnTo>
                    <a:pt x="30872" y="5231570"/>
                  </a:lnTo>
                  <a:lnTo>
                    <a:pt x="37932" y="5226807"/>
                  </a:lnTo>
                  <a:lnTo>
                    <a:pt x="42690" y="5219742"/>
                  </a:lnTo>
                  <a:lnTo>
                    <a:pt x="44441" y="5211091"/>
                  </a:lnTo>
                  <a:lnTo>
                    <a:pt x="42703" y="5202396"/>
                  </a:lnTo>
                  <a:lnTo>
                    <a:pt x="37940" y="5195332"/>
                  </a:lnTo>
                  <a:lnTo>
                    <a:pt x="30875" y="5190569"/>
                  </a:lnTo>
                  <a:lnTo>
                    <a:pt x="22225" y="5188822"/>
                  </a:lnTo>
                  <a:close/>
                </a:path>
                <a:path w="11962130" h="7343775">
                  <a:moveTo>
                    <a:pt x="22225" y="5099878"/>
                  </a:moveTo>
                  <a:lnTo>
                    <a:pt x="13574" y="5101624"/>
                  </a:lnTo>
                  <a:lnTo>
                    <a:pt x="6509" y="5106387"/>
                  </a:lnTo>
                  <a:lnTo>
                    <a:pt x="1746" y="5113452"/>
                  </a:lnTo>
                  <a:lnTo>
                    <a:pt x="0" y="5122147"/>
                  </a:lnTo>
                  <a:lnTo>
                    <a:pt x="1746" y="5130798"/>
                  </a:lnTo>
                  <a:lnTo>
                    <a:pt x="6509" y="5137862"/>
                  </a:lnTo>
                  <a:lnTo>
                    <a:pt x="13574" y="5142625"/>
                  </a:lnTo>
                  <a:lnTo>
                    <a:pt x="22225" y="5144372"/>
                  </a:lnTo>
                  <a:lnTo>
                    <a:pt x="30872" y="5142625"/>
                  </a:lnTo>
                  <a:lnTo>
                    <a:pt x="37932" y="5137862"/>
                  </a:lnTo>
                  <a:lnTo>
                    <a:pt x="42690" y="5130798"/>
                  </a:lnTo>
                  <a:lnTo>
                    <a:pt x="44441" y="5122147"/>
                  </a:lnTo>
                  <a:lnTo>
                    <a:pt x="42703" y="5113452"/>
                  </a:lnTo>
                  <a:lnTo>
                    <a:pt x="37940" y="5106387"/>
                  </a:lnTo>
                  <a:lnTo>
                    <a:pt x="30875" y="5101624"/>
                  </a:lnTo>
                  <a:lnTo>
                    <a:pt x="22225" y="5099878"/>
                  </a:lnTo>
                  <a:close/>
                </a:path>
                <a:path w="11962130" h="7343775">
                  <a:moveTo>
                    <a:pt x="22225" y="5010933"/>
                  </a:moveTo>
                  <a:lnTo>
                    <a:pt x="13574" y="5012680"/>
                  </a:lnTo>
                  <a:lnTo>
                    <a:pt x="6509" y="5017443"/>
                  </a:lnTo>
                  <a:lnTo>
                    <a:pt x="1746" y="5024507"/>
                  </a:lnTo>
                  <a:lnTo>
                    <a:pt x="0" y="5033203"/>
                  </a:lnTo>
                  <a:lnTo>
                    <a:pt x="1746" y="5041854"/>
                  </a:lnTo>
                  <a:lnTo>
                    <a:pt x="6509" y="5048918"/>
                  </a:lnTo>
                  <a:lnTo>
                    <a:pt x="13574" y="5053681"/>
                  </a:lnTo>
                  <a:lnTo>
                    <a:pt x="22225" y="5055428"/>
                  </a:lnTo>
                  <a:lnTo>
                    <a:pt x="30872" y="5053681"/>
                  </a:lnTo>
                  <a:lnTo>
                    <a:pt x="37932" y="5048918"/>
                  </a:lnTo>
                  <a:lnTo>
                    <a:pt x="42690" y="5041854"/>
                  </a:lnTo>
                  <a:lnTo>
                    <a:pt x="44441" y="5033203"/>
                  </a:lnTo>
                  <a:lnTo>
                    <a:pt x="42703" y="5024507"/>
                  </a:lnTo>
                  <a:lnTo>
                    <a:pt x="37940" y="5017443"/>
                  </a:lnTo>
                  <a:lnTo>
                    <a:pt x="30875" y="5012680"/>
                  </a:lnTo>
                  <a:lnTo>
                    <a:pt x="22225" y="5010933"/>
                  </a:lnTo>
                  <a:close/>
                </a:path>
                <a:path w="11962130" h="7343775">
                  <a:moveTo>
                    <a:pt x="22225" y="4921989"/>
                  </a:moveTo>
                  <a:lnTo>
                    <a:pt x="13574" y="4923735"/>
                  </a:lnTo>
                  <a:lnTo>
                    <a:pt x="6509" y="4928498"/>
                  </a:lnTo>
                  <a:lnTo>
                    <a:pt x="1746" y="4935563"/>
                  </a:lnTo>
                  <a:lnTo>
                    <a:pt x="0" y="4944258"/>
                  </a:lnTo>
                  <a:lnTo>
                    <a:pt x="1746" y="4952909"/>
                  </a:lnTo>
                  <a:lnTo>
                    <a:pt x="6509" y="4959974"/>
                  </a:lnTo>
                  <a:lnTo>
                    <a:pt x="13574" y="4964737"/>
                  </a:lnTo>
                  <a:lnTo>
                    <a:pt x="22225" y="4966483"/>
                  </a:lnTo>
                  <a:lnTo>
                    <a:pt x="30872" y="4964737"/>
                  </a:lnTo>
                  <a:lnTo>
                    <a:pt x="37932" y="4959974"/>
                  </a:lnTo>
                  <a:lnTo>
                    <a:pt x="42690" y="4952909"/>
                  </a:lnTo>
                  <a:lnTo>
                    <a:pt x="44441" y="4944258"/>
                  </a:lnTo>
                  <a:lnTo>
                    <a:pt x="42703" y="4935563"/>
                  </a:lnTo>
                  <a:lnTo>
                    <a:pt x="37940" y="4928498"/>
                  </a:lnTo>
                  <a:lnTo>
                    <a:pt x="30875" y="4923735"/>
                  </a:lnTo>
                  <a:lnTo>
                    <a:pt x="22225" y="4921989"/>
                  </a:lnTo>
                  <a:close/>
                </a:path>
                <a:path w="11962130" h="7343775">
                  <a:moveTo>
                    <a:pt x="22225" y="4833044"/>
                  </a:moveTo>
                  <a:lnTo>
                    <a:pt x="13574" y="4834791"/>
                  </a:lnTo>
                  <a:lnTo>
                    <a:pt x="6509" y="4839554"/>
                  </a:lnTo>
                  <a:lnTo>
                    <a:pt x="1746" y="4846618"/>
                  </a:lnTo>
                  <a:lnTo>
                    <a:pt x="0" y="4855314"/>
                  </a:lnTo>
                  <a:lnTo>
                    <a:pt x="1746" y="4863965"/>
                  </a:lnTo>
                  <a:lnTo>
                    <a:pt x="6509" y="4871029"/>
                  </a:lnTo>
                  <a:lnTo>
                    <a:pt x="13574" y="4875792"/>
                  </a:lnTo>
                  <a:lnTo>
                    <a:pt x="22225" y="4877539"/>
                  </a:lnTo>
                  <a:lnTo>
                    <a:pt x="30872" y="4875792"/>
                  </a:lnTo>
                  <a:lnTo>
                    <a:pt x="37932" y="4871029"/>
                  </a:lnTo>
                  <a:lnTo>
                    <a:pt x="42690" y="4863965"/>
                  </a:lnTo>
                  <a:lnTo>
                    <a:pt x="44441" y="4855314"/>
                  </a:lnTo>
                  <a:lnTo>
                    <a:pt x="42703" y="4846618"/>
                  </a:lnTo>
                  <a:lnTo>
                    <a:pt x="37940" y="4839554"/>
                  </a:lnTo>
                  <a:lnTo>
                    <a:pt x="30875" y="4834791"/>
                  </a:lnTo>
                  <a:lnTo>
                    <a:pt x="22225" y="4833044"/>
                  </a:lnTo>
                  <a:close/>
                </a:path>
                <a:path w="11962130" h="7343775">
                  <a:moveTo>
                    <a:pt x="22225" y="4744100"/>
                  </a:moveTo>
                  <a:lnTo>
                    <a:pt x="13574" y="4745846"/>
                  </a:lnTo>
                  <a:lnTo>
                    <a:pt x="6509" y="4750609"/>
                  </a:lnTo>
                  <a:lnTo>
                    <a:pt x="1746" y="4757674"/>
                  </a:lnTo>
                  <a:lnTo>
                    <a:pt x="0" y="4766369"/>
                  </a:lnTo>
                  <a:lnTo>
                    <a:pt x="1746" y="4775020"/>
                  </a:lnTo>
                  <a:lnTo>
                    <a:pt x="6509" y="4782085"/>
                  </a:lnTo>
                  <a:lnTo>
                    <a:pt x="13574" y="4786848"/>
                  </a:lnTo>
                  <a:lnTo>
                    <a:pt x="22225" y="4788594"/>
                  </a:lnTo>
                  <a:lnTo>
                    <a:pt x="30872" y="4786848"/>
                  </a:lnTo>
                  <a:lnTo>
                    <a:pt x="37932" y="4782085"/>
                  </a:lnTo>
                  <a:lnTo>
                    <a:pt x="42690" y="4775020"/>
                  </a:lnTo>
                  <a:lnTo>
                    <a:pt x="44441" y="4766369"/>
                  </a:lnTo>
                  <a:lnTo>
                    <a:pt x="42703" y="4757674"/>
                  </a:lnTo>
                  <a:lnTo>
                    <a:pt x="37940" y="4750609"/>
                  </a:lnTo>
                  <a:lnTo>
                    <a:pt x="30875" y="4745846"/>
                  </a:lnTo>
                  <a:lnTo>
                    <a:pt x="22225" y="4744100"/>
                  </a:lnTo>
                  <a:close/>
                </a:path>
                <a:path w="11962130" h="7343775">
                  <a:moveTo>
                    <a:pt x="22225" y="4655155"/>
                  </a:moveTo>
                  <a:lnTo>
                    <a:pt x="13574" y="4656902"/>
                  </a:lnTo>
                  <a:lnTo>
                    <a:pt x="6509" y="4661665"/>
                  </a:lnTo>
                  <a:lnTo>
                    <a:pt x="1746" y="4668729"/>
                  </a:lnTo>
                  <a:lnTo>
                    <a:pt x="0" y="4677425"/>
                  </a:lnTo>
                  <a:lnTo>
                    <a:pt x="1746" y="4686076"/>
                  </a:lnTo>
                  <a:lnTo>
                    <a:pt x="6509" y="4693140"/>
                  </a:lnTo>
                  <a:lnTo>
                    <a:pt x="13574" y="4697903"/>
                  </a:lnTo>
                  <a:lnTo>
                    <a:pt x="22225" y="4699650"/>
                  </a:lnTo>
                  <a:lnTo>
                    <a:pt x="30872" y="4697903"/>
                  </a:lnTo>
                  <a:lnTo>
                    <a:pt x="37932" y="4693140"/>
                  </a:lnTo>
                  <a:lnTo>
                    <a:pt x="42690" y="4686076"/>
                  </a:lnTo>
                  <a:lnTo>
                    <a:pt x="44441" y="4677425"/>
                  </a:lnTo>
                  <a:lnTo>
                    <a:pt x="42703" y="4668729"/>
                  </a:lnTo>
                  <a:lnTo>
                    <a:pt x="37940" y="4661665"/>
                  </a:lnTo>
                  <a:lnTo>
                    <a:pt x="30875" y="4656902"/>
                  </a:lnTo>
                  <a:lnTo>
                    <a:pt x="22225" y="4655155"/>
                  </a:lnTo>
                  <a:close/>
                </a:path>
                <a:path w="11962130" h="7343775">
                  <a:moveTo>
                    <a:pt x="22225" y="4566211"/>
                  </a:moveTo>
                  <a:lnTo>
                    <a:pt x="13574" y="4567957"/>
                  </a:lnTo>
                  <a:lnTo>
                    <a:pt x="6509" y="4572720"/>
                  </a:lnTo>
                  <a:lnTo>
                    <a:pt x="1746" y="4579785"/>
                  </a:lnTo>
                  <a:lnTo>
                    <a:pt x="0" y="4588480"/>
                  </a:lnTo>
                  <a:lnTo>
                    <a:pt x="1746" y="4597131"/>
                  </a:lnTo>
                  <a:lnTo>
                    <a:pt x="6509" y="4604196"/>
                  </a:lnTo>
                  <a:lnTo>
                    <a:pt x="13574" y="4608959"/>
                  </a:lnTo>
                  <a:lnTo>
                    <a:pt x="22225" y="4610705"/>
                  </a:lnTo>
                  <a:lnTo>
                    <a:pt x="30872" y="4608959"/>
                  </a:lnTo>
                  <a:lnTo>
                    <a:pt x="37932" y="4604196"/>
                  </a:lnTo>
                  <a:lnTo>
                    <a:pt x="42690" y="4597131"/>
                  </a:lnTo>
                  <a:lnTo>
                    <a:pt x="44441" y="4588480"/>
                  </a:lnTo>
                  <a:lnTo>
                    <a:pt x="42703" y="4579785"/>
                  </a:lnTo>
                  <a:lnTo>
                    <a:pt x="37940" y="4572720"/>
                  </a:lnTo>
                  <a:lnTo>
                    <a:pt x="30875" y="4567957"/>
                  </a:lnTo>
                  <a:lnTo>
                    <a:pt x="22225" y="4566211"/>
                  </a:lnTo>
                  <a:close/>
                </a:path>
                <a:path w="11962130" h="7343775">
                  <a:moveTo>
                    <a:pt x="22225" y="4477266"/>
                  </a:moveTo>
                  <a:lnTo>
                    <a:pt x="13574" y="4479013"/>
                  </a:lnTo>
                  <a:lnTo>
                    <a:pt x="6509" y="4483776"/>
                  </a:lnTo>
                  <a:lnTo>
                    <a:pt x="1746" y="4490840"/>
                  </a:lnTo>
                  <a:lnTo>
                    <a:pt x="0" y="4499536"/>
                  </a:lnTo>
                  <a:lnTo>
                    <a:pt x="1746" y="4508187"/>
                  </a:lnTo>
                  <a:lnTo>
                    <a:pt x="6509" y="4515251"/>
                  </a:lnTo>
                  <a:lnTo>
                    <a:pt x="13574" y="4520014"/>
                  </a:lnTo>
                  <a:lnTo>
                    <a:pt x="22225" y="4521761"/>
                  </a:lnTo>
                  <a:lnTo>
                    <a:pt x="30872" y="4520014"/>
                  </a:lnTo>
                  <a:lnTo>
                    <a:pt x="37932" y="4515251"/>
                  </a:lnTo>
                  <a:lnTo>
                    <a:pt x="42690" y="4508187"/>
                  </a:lnTo>
                  <a:lnTo>
                    <a:pt x="44441" y="4499536"/>
                  </a:lnTo>
                  <a:lnTo>
                    <a:pt x="42703" y="4490840"/>
                  </a:lnTo>
                  <a:lnTo>
                    <a:pt x="37940" y="4483776"/>
                  </a:lnTo>
                  <a:lnTo>
                    <a:pt x="30875" y="4479013"/>
                  </a:lnTo>
                  <a:lnTo>
                    <a:pt x="22225" y="4477266"/>
                  </a:lnTo>
                  <a:close/>
                </a:path>
                <a:path w="11962130" h="7343775">
                  <a:moveTo>
                    <a:pt x="22225" y="4388322"/>
                  </a:moveTo>
                  <a:lnTo>
                    <a:pt x="13574" y="4390068"/>
                  </a:lnTo>
                  <a:lnTo>
                    <a:pt x="6509" y="4394831"/>
                  </a:lnTo>
                  <a:lnTo>
                    <a:pt x="1746" y="4401896"/>
                  </a:lnTo>
                  <a:lnTo>
                    <a:pt x="0" y="4410591"/>
                  </a:lnTo>
                  <a:lnTo>
                    <a:pt x="1746" y="4419242"/>
                  </a:lnTo>
                  <a:lnTo>
                    <a:pt x="6509" y="4426307"/>
                  </a:lnTo>
                  <a:lnTo>
                    <a:pt x="13574" y="4431070"/>
                  </a:lnTo>
                  <a:lnTo>
                    <a:pt x="22225" y="4432816"/>
                  </a:lnTo>
                  <a:lnTo>
                    <a:pt x="30872" y="4431070"/>
                  </a:lnTo>
                  <a:lnTo>
                    <a:pt x="37932" y="4426307"/>
                  </a:lnTo>
                  <a:lnTo>
                    <a:pt x="42690" y="4419242"/>
                  </a:lnTo>
                  <a:lnTo>
                    <a:pt x="44441" y="4410591"/>
                  </a:lnTo>
                  <a:lnTo>
                    <a:pt x="42703" y="4401896"/>
                  </a:lnTo>
                  <a:lnTo>
                    <a:pt x="37940" y="4394831"/>
                  </a:lnTo>
                  <a:lnTo>
                    <a:pt x="30875" y="4390068"/>
                  </a:lnTo>
                  <a:lnTo>
                    <a:pt x="22225" y="4388322"/>
                  </a:lnTo>
                  <a:close/>
                </a:path>
                <a:path w="11962130" h="7343775">
                  <a:moveTo>
                    <a:pt x="22225" y="4299376"/>
                  </a:moveTo>
                  <a:lnTo>
                    <a:pt x="13574" y="4301123"/>
                  </a:lnTo>
                  <a:lnTo>
                    <a:pt x="6509" y="4305886"/>
                  </a:lnTo>
                  <a:lnTo>
                    <a:pt x="1746" y="4312951"/>
                  </a:lnTo>
                  <a:lnTo>
                    <a:pt x="0" y="4321647"/>
                  </a:lnTo>
                  <a:lnTo>
                    <a:pt x="1746" y="4330297"/>
                  </a:lnTo>
                  <a:lnTo>
                    <a:pt x="6509" y="4337362"/>
                  </a:lnTo>
                  <a:lnTo>
                    <a:pt x="13574" y="4342125"/>
                  </a:lnTo>
                  <a:lnTo>
                    <a:pt x="22225" y="4343872"/>
                  </a:lnTo>
                  <a:lnTo>
                    <a:pt x="30872" y="4342125"/>
                  </a:lnTo>
                  <a:lnTo>
                    <a:pt x="37931" y="4337362"/>
                  </a:lnTo>
                  <a:lnTo>
                    <a:pt x="42690" y="4330297"/>
                  </a:lnTo>
                  <a:lnTo>
                    <a:pt x="44440" y="4321647"/>
                  </a:lnTo>
                  <a:lnTo>
                    <a:pt x="42703" y="4312951"/>
                  </a:lnTo>
                  <a:lnTo>
                    <a:pt x="37940" y="4305886"/>
                  </a:lnTo>
                  <a:lnTo>
                    <a:pt x="30875" y="4301123"/>
                  </a:lnTo>
                  <a:lnTo>
                    <a:pt x="22225" y="4299376"/>
                  </a:lnTo>
                  <a:close/>
                </a:path>
                <a:path w="11962130" h="7343775">
                  <a:moveTo>
                    <a:pt x="22225" y="4210432"/>
                  </a:moveTo>
                  <a:lnTo>
                    <a:pt x="13574" y="4212178"/>
                  </a:lnTo>
                  <a:lnTo>
                    <a:pt x="6509" y="4216941"/>
                  </a:lnTo>
                  <a:lnTo>
                    <a:pt x="1746" y="4224006"/>
                  </a:lnTo>
                  <a:lnTo>
                    <a:pt x="0" y="4232701"/>
                  </a:lnTo>
                  <a:lnTo>
                    <a:pt x="1746" y="4241352"/>
                  </a:lnTo>
                  <a:lnTo>
                    <a:pt x="6509" y="4248417"/>
                  </a:lnTo>
                  <a:lnTo>
                    <a:pt x="13574" y="4253180"/>
                  </a:lnTo>
                  <a:lnTo>
                    <a:pt x="22225" y="4254926"/>
                  </a:lnTo>
                  <a:lnTo>
                    <a:pt x="30872" y="4253180"/>
                  </a:lnTo>
                  <a:lnTo>
                    <a:pt x="37932" y="4248417"/>
                  </a:lnTo>
                  <a:lnTo>
                    <a:pt x="42690" y="4241352"/>
                  </a:lnTo>
                  <a:lnTo>
                    <a:pt x="44441" y="4232701"/>
                  </a:lnTo>
                  <a:lnTo>
                    <a:pt x="42703" y="4224006"/>
                  </a:lnTo>
                  <a:lnTo>
                    <a:pt x="37940" y="4216941"/>
                  </a:lnTo>
                  <a:lnTo>
                    <a:pt x="30875" y="4212178"/>
                  </a:lnTo>
                  <a:lnTo>
                    <a:pt x="22225" y="4210432"/>
                  </a:lnTo>
                  <a:close/>
                </a:path>
                <a:path w="11962130" h="7343775">
                  <a:moveTo>
                    <a:pt x="22225" y="4121487"/>
                  </a:moveTo>
                  <a:lnTo>
                    <a:pt x="13574" y="4123234"/>
                  </a:lnTo>
                  <a:lnTo>
                    <a:pt x="6509" y="4127997"/>
                  </a:lnTo>
                  <a:lnTo>
                    <a:pt x="1746" y="4135061"/>
                  </a:lnTo>
                  <a:lnTo>
                    <a:pt x="0" y="4143757"/>
                  </a:lnTo>
                  <a:lnTo>
                    <a:pt x="1746" y="4152408"/>
                  </a:lnTo>
                  <a:lnTo>
                    <a:pt x="6509" y="4159472"/>
                  </a:lnTo>
                  <a:lnTo>
                    <a:pt x="13574" y="4164235"/>
                  </a:lnTo>
                  <a:lnTo>
                    <a:pt x="22225" y="4165982"/>
                  </a:lnTo>
                  <a:lnTo>
                    <a:pt x="30872" y="4164235"/>
                  </a:lnTo>
                  <a:lnTo>
                    <a:pt x="37932" y="4159472"/>
                  </a:lnTo>
                  <a:lnTo>
                    <a:pt x="42690" y="4152408"/>
                  </a:lnTo>
                  <a:lnTo>
                    <a:pt x="44441" y="4143757"/>
                  </a:lnTo>
                  <a:lnTo>
                    <a:pt x="42703" y="4135061"/>
                  </a:lnTo>
                  <a:lnTo>
                    <a:pt x="37940" y="4127997"/>
                  </a:lnTo>
                  <a:lnTo>
                    <a:pt x="30875" y="4123234"/>
                  </a:lnTo>
                  <a:lnTo>
                    <a:pt x="22225" y="4121487"/>
                  </a:lnTo>
                  <a:close/>
                </a:path>
                <a:path w="11962130" h="7343775">
                  <a:moveTo>
                    <a:pt x="22225" y="4032543"/>
                  </a:moveTo>
                  <a:lnTo>
                    <a:pt x="13574" y="4034289"/>
                  </a:lnTo>
                  <a:lnTo>
                    <a:pt x="6509" y="4039052"/>
                  </a:lnTo>
                  <a:lnTo>
                    <a:pt x="1746" y="4046117"/>
                  </a:lnTo>
                  <a:lnTo>
                    <a:pt x="0" y="4054812"/>
                  </a:lnTo>
                  <a:lnTo>
                    <a:pt x="1746" y="4063463"/>
                  </a:lnTo>
                  <a:lnTo>
                    <a:pt x="6509" y="4070528"/>
                  </a:lnTo>
                  <a:lnTo>
                    <a:pt x="13574" y="4075291"/>
                  </a:lnTo>
                  <a:lnTo>
                    <a:pt x="22225" y="4077037"/>
                  </a:lnTo>
                  <a:lnTo>
                    <a:pt x="30872" y="4075291"/>
                  </a:lnTo>
                  <a:lnTo>
                    <a:pt x="37932" y="4070528"/>
                  </a:lnTo>
                  <a:lnTo>
                    <a:pt x="42690" y="4063463"/>
                  </a:lnTo>
                  <a:lnTo>
                    <a:pt x="44441" y="4054812"/>
                  </a:lnTo>
                  <a:lnTo>
                    <a:pt x="42703" y="4046117"/>
                  </a:lnTo>
                  <a:lnTo>
                    <a:pt x="37940" y="4039052"/>
                  </a:lnTo>
                  <a:lnTo>
                    <a:pt x="30875" y="4034289"/>
                  </a:lnTo>
                  <a:lnTo>
                    <a:pt x="22225" y="4032543"/>
                  </a:lnTo>
                  <a:close/>
                </a:path>
                <a:path w="11962130" h="7343775">
                  <a:moveTo>
                    <a:pt x="22225" y="3943598"/>
                  </a:moveTo>
                  <a:lnTo>
                    <a:pt x="13574" y="3945345"/>
                  </a:lnTo>
                  <a:lnTo>
                    <a:pt x="6509" y="3950108"/>
                  </a:lnTo>
                  <a:lnTo>
                    <a:pt x="1746" y="3957172"/>
                  </a:lnTo>
                  <a:lnTo>
                    <a:pt x="0" y="3965868"/>
                  </a:lnTo>
                  <a:lnTo>
                    <a:pt x="1746" y="3974519"/>
                  </a:lnTo>
                  <a:lnTo>
                    <a:pt x="6509" y="3981583"/>
                  </a:lnTo>
                  <a:lnTo>
                    <a:pt x="13574" y="3986346"/>
                  </a:lnTo>
                  <a:lnTo>
                    <a:pt x="22225" y="3988093"/>
                  </a:lnTo>
                  <a:lnTo>
                    <a:pt x="30872" y="3986346"/>
                  </a:lnTo>
                  <a:lnTo>
                    <a:pt x="37932" y="3981583"/>
                  </a:lnTo>
                  <a:lnTo>
                    <a:pt x="42690" y="3974519"/>
                  </a:lnTo>
                  <a:lnTo>
                    <a:pt x="44441" y="3965868"/>
                  </a:lnTo>
                  <a:lnTo>
                    <a:pt x="42703" y="3957172"/>
                  </a:lnTo>
                  <a:lnTo>
                    <a:pt x="37940" y="3950108"/>
                  </a:lnTo>
                  <a:lnTo>
                    <a:pt x="30875" y="3945345"/>
                  </a:lnTo>
                  <a:lnTo>
                    <a:pt x="22225" y="3943598"/>
                  </a:lnTo>
                  <a:close/>
                </a:path>
                <a:path w="11962130" h="7343775">
                  <a:moveTo>
                    <a:pt x="22225" y="3854654"/>
                  </a:moveTo>
                  <a:lnTo>
                    <a:pt x="13574" y="3856401"/>
                  </a:lnTo>
                  <a:lnTo>
                    <a:pt x="6509" y="3861164"/>
                  </a:lnTo>
                  <a:lnTo>
                    <a:pt x="1746" y="3868228"/>
                  </a:lnTo>
                  <a:lnTo>
                    <a:pt x="0" y="3876923"/>
                  </a:lnTo>
                  <a:lnTo>
                    <a:pt x="1746" y="3885574"/>
                  </a:lnTo>
                  <a:lnTo>
                    <a:pt x="6509" y="3892639"/>
                  </a:lnTo>
                  <a:lnTo>
                    <a:pt x="13574" y="3897402"/>
                  </a:lnTo>
                  <a:lnTo>
                    <a:pt x="22225" y="3899148"/>
                  </a:lnTo>
                  <a:lnTo>
                    <a:pt x="30872" y="3897402"/>
                  </a:lnTo>
                  <a:lnTo>
                    <a:pt x="37932" y="3892639"/>
                  </a:lnTo>
                  <a:lnTo>
                    <a:pt x="42690" y="3885574"/>
                  </a:lnTo>
                  <a:lnTo>
                    <a:pt x="44441" y="3876923"/>
                  </a:lnTo>
                  <a:lnTo>
                    <a:pt x="42703" y="3868228"/>
                  </a:lnTo>
                  <a:lnTo>
                    <a:pt x="37940" y="3861164"/>
                  </a:lnTo>
                  <a:lnTo>
                    <a:pt x="30875" y="3856401"/>
                  </a:lnTo>
                  <a:lnTo>
                    <a:pt x="22225" y="3854654"/>
                  </a:lnTo>
                  <a:close/>
                </a:path>
                <a:path w="11962130" h="7343775">
                  <a:moveTo>
                    <a:pt x="22225" y="3765710"/>
                  </a:moveTo>
                  <a:lnTo>
                    <a:pt x="13574" y="3767456"/>
                  </a:lnTo>
                  <a:lnTo>
                    <a:pt x="6509" y="3772219"/>
                  </a:lnTo>
                  <a:lnTo>
                    <a:pt x="1746" y="3779284"/>
                  </a:lnTo>
                  <a:lnTo>
                    <a:pt x="0" y="3787979"/>
                  </a:lnTo>
                  <a:lnTo>
                    <a:pt x="1746" y="3796630"/>
                  </a:lnTo>
                  <a:lnTo>
                    <a:pt x="6509" y="3803694"/>
                  </a:lnTo>
                  <a:lnTo>
                    <a:pt x="13574" y="3808457"/>
                  </a:lnTo>
                  <a:lnTo>
                    <a:pt x="22225" y="3810204"/>
                  </a:lnTo>
                  <a:lnTo>
                    <a:pt x="30872" y="3808457"/>
                  </a:lnTo>
                  <a:lnTo>
                    <a:pt x="37932" y="3803694"/>
                  </a:lnTo>
                  <a:lnTo>
                    <a:pt x="42690" y="3796630"/>
                  </a:lnTo>
                  <a:lnTo>
                    <a:pt x="44441" y="3787979"/>
                  </a:lnTo>
                  <a:lnTo>
                    <a:pt x="42703" y="3779284"/>
                  </a:lnTo>
                  <a:lnTo>
                    <a:pt x="37940" y="3772219"/>
                  </a:lnTo>
                  <a:lnTo>
                    <a:pt x="30875" y="3767456"/>
                  </a:lnTo>
                  <a:lnTo>
                    <a:pt x="22225" y="3765710"/>
                  </a:lnTo>
                  <a:close/>
                </a:path>
                <a:path w="11962130" h="7343775">
                  <a:moveTo>
                    <a:pt x="22225" y="3676765"/>
                  </a:moveTo>
                  <a:lnTo>
                    <a:pt x="13574" y="3678512"/>
                  </a:lnTo>
                  <a:lnTo>
                    <a:pt x="6509" y="3683275"/>
                  </a:lnTo>
                  <a:lnTo>
                    <a:pt x="1746" y="3690339"/>
                  </a:lnTo>
                  <a:lnTo>
                    <a:pt x="0" y="3699035"/>
                  </a:lnTo>
                  <a:lnTo>
                    <a:pt x="1746" y="3707686"/>
                  </a:lnTo>
                  <a:lnTo>
                    <a:pt x="6509" y="3714750"/>
                  </a:lnTo>
                  <a:lnTo>
                    <a:pt x="13574" y="3719513"/>
                  </a:lnTo>
                  <a:lnTo>
                    <a:pt x="22225" y="3721260"/>
                  </a:lnTo>
                  <a:lnTo>
                    <a:pt x="30872" y="3719513"/>
                  </a:lnTo>
                  <a:lnTo>
                    <a:pt x="37932" y="3714750"/>
                  </a:lnTo>
                  <a:lnTo>
                    <a:pt x="42690" y="3707686"/>
                  </a:lnTo>
                  <a:lnTo>
                    <a:pt x="44441" y="3699035"/>
                  </a:lnTo>
                  <a:lnTo>
                    <a:pt x="42703" y="3690339"/>
                  </a:lnTo>
                  <a:lnTo>
                    <a:pt x="37940" y="3683275"/>
                  </a:lnTo>
                  <a:lnTo>
                    <a:pt x="30875" y="3678512"/>
                  </a:lnTo>
                  <a:lnTo>
                    <a:pt x="22225" y="3676765"/>
                  </a:lnTo>
                  <a:close/>
                </a:path>
                <a:path w="11962130" h="7343775">
                  <a:moveTo>
                    <a:pt x="22225" y="3587821"/>
                  </a:moveTo>
                  <a:lnTo>
                    <a:pt x="13574" y="3589567"/>
                  </a:lnTo>
                  <a:lnTo>
                    <a:pt x="6509" y="3594330"/>
                  </a:lnTo>
                  <a:lnTo>
                    <a:pt x="1746" y="3601395"/>
                  </a:lnTo>
                  <a:lnTo>
                    <a:pt x="0" y="3610090"/>
                  </a:lnTo>
                  <a:lnTo>
                    <a:pt x="1746" y="3618741"/>
                  </a:lnTo>
                  <a:lnTo>
                    <a:pt x="6509" y="3625806"/>
                  </a:lnTo>
                  <a:lnTo>
                    <a:pt x="13574" y="3630569"/>
                  </a:lnTo>
                  <a:lnTo>
                    <a:pt x="22225" y="3632315"/>
                  </a:lnTo>
                  <a:lnTo>
                    <a:pt x="30872" y="3630569"/>
                  </a:lnTo>
                  <a:lnTo>
                    <a:pt x="37932" y="3625806"/>
                  </a:lnTo>
                  <a:lnTo>
                    <a:pt x="42690" y="3618741"/>
                  </a:lnTo>
                  <a:lnTo>
                    <a:pt x="44441" y="3610090"/>
                  </a:lnTo>
                  <a:lnTo>
                    <a:pt x="42703" y="3601395"/>
                  </a:lnTo>
                  <a:lnTo>
                    <a:pt x="37940" y="3594330"/>
                  </a:lnTo>
                  <a:lnTo>
                    <a:pt x="30875" y="3589567"/>
                  </a:lnTo>
                  <a:lnTo>
                    <a:pt x="22225" y="3587821"/>
                  </a:lnTo>
                  <a:close/>
                </a:path>
                <a:path w="11962130" h="7343775">
                  <a:moveTo>
                    <a:pt x="22225" y="3498876"/>
                  </a:moveTo>
                  <a:lnTo>
                    <a:pt x="13574" y="3500623"/>
                  </a:lnTo>
                  <a:lnTo>
                    <a:pt x="6509" y="3505386"/>
                  </a:lnTo>
                  <a:lnTo>
                    <a:pt x="1746" y="3512450"/>
                  </a:lnTo>
                  <a:lnTo>
                    <a:pt x="0" y="3521146"/>
                  </a:lnTo>
                  <a:lnTo>
                    <a:pt x="1746" y="3529797"/>
                  </a:lnTo>
                  <a:lnTo>
                    <a:pt x="6509" y="3536861"/>
                  </a:lnTo>
                  <a:lnTo>
                    <a:pt x="13574" y="3541624"/>
                  </a:lnTo>
                  <a:lnTo>
                    <a:pt x="22225" y="3543371"/>
                  </a:lnTo>
                  <a:lnTo>
                    <a:pt x="30872" y="3541624"/>
                  </a:lnTo>
                  <a:lnTo>
                    <a:pt x="37932" y="3536861"/>
                  </a:lnTo>
                  <a:lnTo>
                    <a:pt x="42690" y="3529797"/>
                  </a:lnTo>
                  <a:lnTo>
                    <a:pt x="44441" y="3521146"/>
                  </a:lnTo>
                  <a:lnTo>
                    <a:pt x="42703" y="3512450"/>
                  </a:lnTo>
                  <a:lnTo>
                    <a:pt x="37940" y="3505386"/>
                  </a:lnTo>
                  <a:lnTo>
                    <a:pt x="30875" y="3500623"/>
                  </a:lnTo>
                  <a:lnTo>
                    <a:pt x="22225" y="3498876"/>
                  </a:lnTo>
                  <a:close/>
                </a:path>
                <a:path w="11962130" h="7343775">
                  <a:moveTo>
                    <a:pt x="22225" y="3409932"/>
                  </a:moveTo>
                  <a:lnTo>
                    <a:pt x="13574" y="3411678"/>
                  </a:lnTo>
                  <a:lnTo>
                    <a:pt x="6509" y="3416441"/>
                  </a:lnTo>
                  <a:lnTo>
                    <a:pt x="1746" y="3423506"/>
                  </a:lnTo>
                  <a:lnTo>
                    <a:pt x="0" y="3432201"/>
                  </a:lnTo>
                  <a:lnTo>
                    <a:pt x="1746" y="3440852"/>
                  </a:lnTo>
                  <a:lnTo>
                    <a:pt x="6509" y="3447917"/>
                  </a:lnTo>
                  <a:lnTo>
                    <a:pt x="13574" y="3452680"/>
                  </a:lnTo>
                  <a:lnTo>
                    <a:pt x="22225" y="3454426"/>
                  </a:lnTo>
                  <a:lnTo>
                    <a:pt x="30872" y="3452680"/>
                  </a:lnTo>
                  <a:lnTo>
                    <a:pt x="37932" y="3447917"/>
                  </a:lnTo>
                  <a:lnTo>
                    <a:pt x="42690" y="3440852"/>
                  </a:lnTo>
                  <a:lnTo>
                    <a:pt x="44441" y="3432201"/>
                  </a:lnTo>
                  <a:lnTo>
                    <a:pt x="42703" y="3423506"/>
                  </a:lnTo>
                  <a:lnTo>
                    <a:pt x="37940" y="3416441"/>
                  </a:lnTo>
                  <a:lnTo>
                    <a:pt x="30875" y="3411678"/>
                  </a:lnTo>
                  <a:lnTo>
                    <a:pt x="22225" y="3409932"/>
                  </a:lnTo>
                  <a:close/>
                </a:path>
                <a:path w="11962130" h="7343775">
                  <a:moveTo>
                    <a:pt x="22225" y="3320987"/>
                  </a:moveTo>
                  <a:lnTo>
                    <a:pt x="13574" y="3322734"/>
                  </a:lnTo>
                  <a:lnTo>
                    <a:pt x="6509" y="3327497"/>
                  </a:lnTo>
                  <a:lnTo>
                    <a:pt x="1746" y="3334561"/>
                  </a:lnTo>
                  <a:lnTo>
                    <a:pt x="0" y="3343257"/>
                  </a:lnTo>
                  <a:lnTo>
                    <a:pt x="1746" y="3351908"/>
                  </a:lnTo>
                  <a:lnTo>
                    <a:pt x="6509" y="3358972"/>
                  </a:lnTo>
                  <a:lnTo>
                    <a:pt x="13574" y="3363735"/>
                  </a:lnTo>
                  <a:lnTo>
                    <a:pt x="22225" y="3365482"/>
                  </a:lnTo>
                  <a:lnTo>
                    <a:pt x="30872" y="3363735"/>
                  </a:lnTo>
                  <a:lnTo>
                    <a:pt x="37932" y="3358972"/>
                  </a:lnTo>
                  <a:lnTo>
                    <a:pt x="42690" y="3351908"/>
                  </a:lnTo>
                  <a:lnTo>
                    <a:pt x="44441" y="3343257"/>
                  </a:lnTo>
                  <a:lnTo>
                    <a:pt x="42703" y="3334561"/>
                  </a:lnTo>
                  <a:lnTo>
                    <a:pt x="37940" y="3327497"/>
                  </a:lnTo>
                  <a:lnTo>
                    <a:pt x="30875" y="3322734"/>
                  </a:lnTo>
                  <a:lnTo>
                    <a:pt x="22225" y="3320987"/>
                  </a:lnTo>
                  <a:close/>
                </a:path>
                <a:path w="11962130" h="7343775">
                  <a:moveTo>
                    <a:pt x="22225" y="3232043"/>
                  </a:moveTo>
                  <a:lnTo>
                    <a:pt x="13574" y="3233789"/>
                  </a:lnTo>
                  <a:lnTo>
                    <a:pt x="6509" y="3238552"/>
                  </a:lnTo>
                  <a:lnTo>
                    <a:pt x="1746" y="3245617"/>
                  </a:lnTo>
                  <a:lnTo>
                    <a:pt x="0" y="3254312"/>
                  </a:lnTo>
                  <a:lnTo>
                    <a:pt x="1746" y="3262963"/>
                  </a:lnTo>
                  <a:lnTo>
                    <a:pt x="6509" y="3270028"/>
                  </a:lnTo>
                  <a:lnTo>
                    <a:pt x="13574" y="3274791"/>
                  </a:lnTo>
                  <a:lnTo>
                    <a:pt x="22225" y="3276537"/>
                  </a:lnTo>
                  <a:lnTo>
                    <a:pt x="30872" y="3274791"/>
                  </a:lnTo>
                  <a:lnTo>
                    <a:pt x="37932" y="3270028"/>
                  </a:lnTo>
                  <a:lnTo>
                    <a:pt x="42690" y="3262963"/>
                  </a:lnTo>
                  <a:lnTo>
                    <a:pt x="44441" y="3254312"/>
                  </a:lnTo>
                  <a:lnTo>
                    <a:pt x="42703" y="3245617"/>
                  </a:lnTo>
                  <a:lnTo>
                    <a:pt x="37940" y="3238552"/>
                  </a:lnTo>
                  <a:lnTo>
                    <a:pt x="30875" y="3233789"/>
                  </a:lnTo>
                  <a:lnTo>
                    <a:pt x="22225" y="3232043"/>
                  </a:lnTo>
                  <a:close/>
                </a:path>
                <a:path w="11962130" h="7343775">
                  <a:moveTo>
                    <a:pt x="22225" y="3143098"/>
                  </a:moveTo>
                  <a:lnTo>
                    <a:pt x="13574" y="3144845"/>
                  </a:lnTo>
                  <a:lnTo>
                    <a:pt x="6509" y="3149608"/>
                  </a:lnTo>
                  <a:lnTo>
                    <a:pt x="1746" y="3156672"/>
                  </a:lnTo>
                  <a:lnTo>
                    <a:pt x="0" y="3165368"/>
                  </a:lnTo>
                  <a:lnTo>
                    <a:pt x="1746" y="3174019"/>
                  </a:lnTo>
                  <a:lnTo>
                    <a:pt x="6509" y="3181083"/>
                  </a:lnTo>
                  <a:lnTo>
                    <a:pt x="13574" y="3185846"/>
                  </a:lnTo>
                  <a:lnTo>
                    <a:pt x="22225" y="3187593"/>
                  </a:lnTo>
                  <a:lnTo>
                    <a:pt x="30872" y="3185846"/>
                  </a:lnTo>
                  <a:lnTo>
                    <a:pt x="37932" y="3181083"/>
                  </a:lnTo>
                  <a:lnTo>
                    <a:pt x="42690" y="3174019"/>
                  </a:lnTo>
                  <a:lnTo>
                    <a:pt x="44441" y="3165368"/>
                  </a:lnTo>
                  <a:lnTo>
                    <a:pt x="42703" y="3156672"/>
                  </a:lnTo>
                  <a:lnTo>
                    <a:pt x="37940" y="3149608"/>
                  </a:lnTo>
                  <a:lnTo>
                    <a:pt x="30875" y="3144845"/>
                  </a:lnTo>
                  <a:lnTo>
                    <a:pt x="22225" y="3143098"/>
                  </a:lnTo>
                  <a:close/>
                </a:path>
                <a:path w="11962130" h="7343775">
                  <a:moveTo>
                    <a:pt x="22225" y="3054154"/>
                  </a:moveTo>
                  <a:lnTo>
                    <a:pt x="13574" y="3055900"/>
                  </a:lnTo>
                  <a:lnTo>
                    <a:pt x="6509" y="3060663"/>
                  </a:lnTo>
                  <a:lnTo>
                    <a:pt x="1746" y="3067728"/>
                  </a:lnTo>
                  <a:lnTo>
                    <a:pt x="0" y="3076423"/>
                  </a:lnTo>
                  <a:lnTo>
                    <a:pt x="1746" y="3085074"/>
                  </a:lnTo>
                  <a:lnTo>
                    <a:pt x="6509" y="3092139"/>
                  </a:lnTo>
                  <a:lnTo>
                    <a:pt x="13574" y="3096902"/>
                  </a:lnTo>
                  <a:lnTo>
                    <a:pt x="22225" y="3098648"/>
                  </a:lnTo>
                  <a:lnTo>
                    <a:pt x="30872" y="3096902"/>
                  </a:lnTo>
                  <a:lnTo>
                    <a:pt x="37932" y="3092139"/>
                  </a:lnTo>
                  <a:lnTo>
                    <a:pt x="42690" y="3085074"/>
                  </a:lnTo>
                  <a:lnTo>
                    <a:pt x="44441" y="3076423"/>
                  </a:lnTo>
                  <a:lnTo>
                    <a:pt x="42703" y="3067728"/>
                  </a:lnTo>
                  <a:lnTo>
                    <a:pt x="37940" y="3060663"/>
                  </a:lnTo>
                  <a:lnTo>
                    <a:pt x="30875" y="3055900"/>
                  </a:lnTo>
                  <a:lnTo>
                    <a:pt x="22225" y="3054154"/>
                  </a:lnTo>
                  <a:close/>
                </a:path>
                <a:path w="11962130" h="7343775">
                  <a:moveTo>
                    <a:pt x="22225" y="2965209"/>
                  </a:moveTo>
                  <a:lnTo>
                    <a:pt x="13574" y="2966956"/>
                  </a:lnTo>
                  <a:lnTo>
                    <a:pt x="6509" y="2971719"/>
                  </a:lnTo>
                  <a:lnTo>
                    <a:pt x="1746" y="2978783"/>
                  </a:lnTo>
                  <a:lnTo>
                    <a:pt x="0" y="2987479"/>
                  </a:lnTo>
                  <a:lnTo>
                    <a:pt x="1746" y="2996130"/>
                  </a:lnTo>
                  <a:lnTo>
                    <a:pt x="6509" y="3003194"/>
                  </a:lnTo>
                  <a:lnTo>
                    <a:pt x="13574" y="3007957"/>
                  </a:lnTo>
                  <a:lnTo>
                    <a:pt x="22225" y="3009704"/>
                  </a:lnTo>
                  <a:lnTo>
                    <a:pt x="30872" y="3007957"/>
                  </a:lnTo>
                  <a:lnTo>
                    <a:pt x="37932" y="3003194"/>
                  </a:lnTo>
                  <a:lnTo>
                    <a:pt x="42690" y="2996130"/>
                  </a:lnTo>
                  <a:lnTo>
                    <a:pt x="44441" y="2987479"/>
                  </a:lnTo>
                  <a:lnTo>
                    <a:pt x="42703" y="2978783"/>
                  </a:lnTo>
                  <a:lnTo>
                    <a:pt x="37940" y="2971719"/>
                  </a:lnTo>
                  <a:lnTo>
                    <a:pt x="30875" y="2966956"/>
                  </a:lnTo>
                  <a:lnTo>
                    <a:pt x="22225" y="2965209"/>
                  </a:lnTo>
                  <a:close/>
                </a:path>
                <a:path w="11962130" h="7343775">
                  <a:moveTo>
                    <a:pt x="22225" y="2876265"/>
                  </a:moveTo>
                  <a:lnTo>
                    <a:pt x="13574" y="2878012"/>
                  </a:lnTo>
                  <a:lnTo>
                    <a:pt x="6509" y="2882775"/>
                  </a:lnTo>
                  <a:lnTo>
                    <a:pt x="1746" y="2889839"/>
                  </a:lnTo>
                  <a:lnTo>
                    <a:pt x="0" y="2898534"/>
                  </a:lnTo>
                  <a:lnTo>
                    <a:pt x="1746" y="2907185"/>
                  </a:lnTo>
                  <a:lnTo>
                    <a:pt x="6509" y="2914250"/>
                  </a:lnTo>
                  <a:lnTo>
                    <a:pt x="13574" y="2919013"/>
                  </a:lnTo>
                  <a:lnTo>
                    <a:pt x="22225" y="2920759"/>
                  </a:lnTo>
                  <a:lnTo>
                    <a:pt x="30872" y="2919013"/>
                  </a:lnTo>
                  <a:lnTo>
                    <a:pt x="37932" y="2914250"/>
                  </a:lnTo>
                  <a:lnTo>
                    <a:pt x="42690" y="2907185"/>
                  </a:lnTo>
                  <a:lnTo>
                    <a:pt x="44441" y="2898534"/>
                  </a:lnTo>
                  <a:lnTo>
                    <a:pt x="42703" y="2889839"/>
                  </a:lnTo>
                  <a:lnTo>
                    <a:pt x="37940" y="2882775"/>
                  </a:lnTo>
                  <a:lnTo>
                    <a:pt x="30875" y="2878012"/>
                  </a:lnTo>
                  <a:lnTo>
                    <a:pt x="22225" y="2876265"/>
                  </a:lnTo>
                  <a:close/>
                </a:path>
                <a:path w="11962130" h="7343775">
                  <a:moveTo>
                    <a:pt x="22225" y="2787321"/>
                  </a:moveTo>
                  <a:lnTo>
                    <a:pt x="13574" y="2789067"/>
                  </a:lnTo>
                  <a:lnTo>
                    <a:pt x="6509" y="2793830"/>
                  </a:lnTo>
                  <a:lnTo>
                    <a:pt x="1746" y="2800895"/>
                  </a:lnTo>
                  <a:lnTo>
                    <a:pt x="0" y="2809590"/>
                  </a:lnTo>
                  <a:lnTo>
                    <a:pt x="1746" y="2818241"/>
                  </a:lnTo>
                  <a:lnTo>
                    <a:pt x="6509" y="2825305"/>
                  </a:lnTo>
                  <a:lnTo>
                    <a:pt x="13574" y="2830068"/>
                  </a:lnTo>
                  <a:lnTo>
                    <a:pt x="22225" y="2831815"/>
                  </a:lnTo>
                  <a:lnTo>
                    <a:pt x="30872" y="2830068"/>
                  </a:lnTo>
                  <a:lnTo>
                    <a:pt x="37932" y="2825305"/>
                  </a:lnTo>
                  <a:lnTo>
                    <a:pt x="42690" y="2818241"/>
                  </a:lnTo>
                  <a:lnTo>
                    <a:pt x="44441" y="2809590"/>
                  </a:lnTo>
                  <a:lnTo>
                    <a:pt x="42703" y="2800895"/>
                  </a:lnTo>
                  <a:lnTo>
                    <a:pt x="37940" y="2793830"/>
                  </a:lnTo>
                  <a:lnTo>
                    <a:pt x="30875" y="2789067"/>
                  </a:lnTo>
                  <a:lnTo>
                    <a:pt x="22225" y="2787321"/>
                  </a:lnTo>
                  <a:close/>
                </a:path>
                <a:path w="11962130" h="7343775">
                  <a:moveTo>
                    <a:pt x="22225" y="2698376"/>
                  </a:moveTo>
                  <a:lnTo>
                    <a:pt x="13574" y="2700123"/>
                  </a:lnTo>
                  <a:lnTo>
                    <a:pt x="6509" y="2704886"/>
                  </a:lnTo>
                  <a:lnTo>
                    <a:pt x="1746" y="2711950"/>
                  </a:lnTo>
                  <a:lnTo>
                    <a:pt x="0" y="2720646"/>
                  </a:lnTo>
                  <a:lnTo>
                    <a:pt x="1746" y="2729297"/>
                  </a:lnTo>
                  <a:lnTo>
                    <a:pt x="6509" y="2736361"/>
                  </a:lnTo>
                  <a:lnTo>
                    <a:pt x="13574" y="2741124"/>
                  </a:lnTo>
                  <a:lnTo>
                    <a:pt x="22225" y="2742871"/>
                  </a:lnTo>
                  <a:lnTo>
                    <a:pt x="30872" y="2741124"/>
                  </a:lnTo>
                  <a:lnTo>
                    <a:pt x="37932" y="2736361"/>
                  </a:lnTo>
                  <a:lnTo>
                    <a:pt x="42690" y="2729297"/>
                  </a:lnTo>
                  <a:lnTo>
                    <a:pt x="44441" y="2720646"/>
                  </a:lnTo>
                  <a:lnTo>
                    <a:pt x="42703" y="2711950"/>
                  </a:lnTo>
                  <a:lnTo>
                    <a:pt x="37940" y="2704886"/>
                  </a:lnTo>
                  <a:lnTo>
                    <a:pt x="30875" y="2700123"/>
                  </a:lnTo>
                  <a:lnTo>
                    <a:pt x="22225" y="2698376"/>
                  </a:lnTo>
                  <a:close/>
                </a:path>
                <a:path w="11962130" h="7343775">
                  <a:moveTo>
                    <a:pt x="22225" y="2609432"/>
                  </a:moveTo>
                  <a:lnTo>
                    <a:pt x="13574" y="2611178"/>
                  </a:lnTo>
                  <a:lnTo>
                    <a:pt x="6509" y="2615941"/>
                  </a:lnTo>
                  <a:lnTo>
                    <a:pt x="1746" y="2623006"/>
                  </a:lnTo>
                  <a:lnTo>
                    <a:pt x="0" y="2631701"/>
                  </a:lnTo>
                  <a:lnTo>
                    <a:pt x="1746" y="2640352"/>
                  </a:lnTo>
                  <a:lnTo>
                    <a:pt x="6509" y="2647417"/>
                  </a:lnTo>
                  <a:lnTo>
                    <a:pt x="13574" y="2652180"/>
                  </a:lnTo>
                  <a:lnTo>
                    <a:pt x="22225" y="2653926"/>
                  </a:lnTo>
                  <a:lnTo>
                    <a:pt x="30872" y="2652180"/>
                  </a:lnTo>
                  <a:lnTo>
                    <a:pt x="37932" y="2647417"/>
                  </a:lnTo>
                  <a:lnTo>
                    <a:pt x="42690" y="2640352"/>
                  </a:lnTo>
                  <a:lnTo>
                    <a:pt x="44441" y="2631701"/>
                  </a:lnTo>
                  <a:lnTo>
                    <a:pt x="42703" y="2623006"/>
                  </a:lnTo>
                  <a:lnTo>
                    <a:pt x="37940" y="2615941"/>
                  </a:lnTo>
                  <a:lnTo>
                    <a:pt x="30875" y="2611178"/>
                  </a:lnTo>
                  <a:lnTo>
                    <a:pt x="22225" y="2609432"/>
                  </a:lnTo>
                  <a:close/>
                </a:path>
                <a:path w="11962130" h="7343775">
                  <a:moveTo>
                    <a:pt x="22225" y="2520487"/>
                  </a:moveTo>
                  <a:lnTo>
                    <a:pt x="13574" y="2522234"/>
                  </a:lnTo>
                  <a:lnTo>
                    <a:pt x="6509" y="2526997"/>
                  </a:lnTo>
                  <a:lnTo>
                    <a:pt x="1746" y="2534061"/>
                  </a:lnTo>
                  <a:lnTo>
                    <a:pt x="0" y="2542757"/>
                  </a:lnTo>
                  <a:lnTo>
                    <a:pt x="1746" y="2551408"/>
                  </a:lnTo>
                  <a:lnTo>
                    <a:pt x="6509" y="2558472"/>
                  </a:lnTo>
                  <a:lnTo>
                    <a:pt x="13574" y="2563235"/>
                  </a:lnTo>
                  <a:lnTo>
                    <a:pt x="22225" y="2564982"/>
                  </a:lnTo>
                  <a:lnTo>
                    <a:pt x="30872" y="2563235"/>
                  </a:lnTo>
                  <a:lnTo>
                    <a:pt x="37932" y="2558472"/>
                  </a:lnTo>
                  <a:lnTo>
                    <a:pt x="42690" y="2551408"/>
                  </a:lnTo>
                  <a:lnTo>
                    <a:pt x="44441" y="2542757"/>
                  </a:lnTo>
                  <a:lnTo>
                    <a:pt x="42703" y="2534061"/>
                  </a:lnTo>
                  <a:lnTo>
                    <a:pt x="37940" y="2526997"/>
                  </a:lnTo>
                  <a:lnTo>
                    <a:pt x="30875" y="2522234"/>
                  </a:lnTo>
                  <a:lnTo>
                    <a:pt x="22225" y="2520487"/>
                  </a:lnTo>
                  <a:close/>
                </a:path>
                <a:path w="11962130" h="7343775">
                  <a:moveTo>
                    <a:pt x="22225" y="2431543"/>
                  </a:moveTo>
                  <a:lnTo>
                    <a:pt x="13574" y="2433289"/>
                  </a:lnTo>
                  <a:lnTo>
                    <a:pt x="6509" y="2438052"/>
                  </a:lnTo>
                  <a:lnTo>
                    <a:pt x="1746" y="2445117"/>
                  </a:lnTo>
                  <a:lnTo>
                    <a:pt x="0" y="2453812"/>
                  </a:lnTo>
                  <a:lnTo>
                    <a:pt x="1746" y="2462463"/>
                  </a:lnTo>
                  <a:lnTo>
                    <a:pt x="6509" y="2469528"/>
                  </a:lnTo>
                  <a:lnTo>
                    <a:pt x="13574" y="2474291"/>
                  </a:lnTo>
                  <a:lnTo>
                    <a:pt x="22225" y="2476037"/>
                  </a:lnTo>
                  <a:lnTo>
                    <a:pt x="30872" y="2474291"/>
                  </a:lnTo>
                  <a:lnTo>
                    <a:pt x="37932" y="2469528"/>
                  </a:lnTo>
                  <a:lnTo>
                    <a:pt x="42690" y="2462463"/>
                  </a:lnTo>
                  <a:lnTo>
                    <a:pt x="44441" y="2453812"/>
                  </a:lnTo>
                  <a:lnTo>
                    <a:pt x="42703" y="2445117"/>
                  </a:lnTo>
                  <a:lnTo>
                    <a:pt x="37940" y="2438052"/>
                  </a:lnTo>
                  <a:lnTo>
                    <a:pt x="30875" y="2433289"/>
                  </a:lnTo>
                  <a:lnTo>
                    <a:pt x="22225" y="2431543"/>
                  </a:lnTo>
                  <a:close/>
                </a:path>
                <a:path w="11962130" h="7343775">
                  <a:moveTo>
                    <a:pt x="22225" y="2342598"/>
                  </a:moveTo>
                  <a:lnTo>
                    <a:pt x="13574" y="2344345"/>
                  </a:lnTo>
                  <a:lnTo>
                    <a:pt x="6509" y="2349108"/>
                  </a:lnTo>
                  <a:lnTo>
                    <a:pt x="1746" y="2356172"/>
                  </a:lnTo>
                  <a:lnTo>
                    <a:pt x="0" y="2364868"/>
                  </a:lnTo>
                  <a:lnTo>
                    <a:pt x="1746" y="2373519"/>
                  </a:lnTo>
                  <a:lnTo>
                    <a:pt x="6509" y="2380583"/>
                  </a:lnTo>
                  <a:lnTo>
                    <a:pt x="13574" y="2385346"/>
                  </a:lnTo>
                  <a:lnTo>
                    <a:pt x="22225" y="2387093"/>
                  </a:lnTo>
                  <a:lnTo>
                    <a:pt x="30872" y="2385346"/>
                  </a:lnTo>
                  <a:lnTo>
                    <a:pt x="37932" y="2380583"/>
                  </a:lnTo>
                  <a:lnTo>
                    <a:pt x="42690" y="2373519"/>
                  </a:lnTo>
                  <a:lnTo>
                    <a:pt x="44441" y="2364868"/>
                  </a:lnTo>
                  <a:lnTo>
                    <a:pt x="42703" y="2356172"/>
                  </a:lnTo>
                  <a:lnTo>
                    <a:pt x="37940" y="2349108"/>
                  </a:lnTo>
                  <a:lnTo>
                    <a:pt x="30875" y="2344345"/>
                  </a:lnTo>
                  <a:lnTo>
                    <a:pt x="22225" y="2342598"/>
                  </a:lnTo>
                  <a:close/>
                </a:path>
                <a:path w="11962130" h="7343775">
                  <a:moveTo>
                    <a:pt x="22225" y="2253654"/>
                  </a:moveTo>
                  <a:lnTo>
                    <a:pt x="13574" y="2255400"/>
                  </a:lnTo>
                  <a:lnTo>
                    <a:pt x="6509" y="2260163"/>
                  </a:lnTo>
                  <a:lnTo>
                    <a:pt x="1746" y="2267228"/>
                  </a:lnTo>
                  <a:lnTo>
                    <a:pt x="0" y="2275923"/>
                  </a:lnTo>
                  <a:lnTo>
                    <a:pt x="1746" y="2284574"/>
                  </a:lnTo>
                  <a:lnTo>
                    <a:pt x="6509" y="2291639"/>
                  </a:lnTo>
                  <a:lnTo>
                    <a:pt x="13574" y="2296402"/>
                  </a:lnTo>
                  <a:lnTo>
                    <a:pt x="22225" y="2298148"/>
                  </a:lnTo>
                  <a:lnTo>
                    <a:pt x="30872" y="2296402"/>
                  </a:lnTo>
                  <a:lnTo>
                    <a:pt x="37932" y="2291639"/>
                  </a:lnTo>
                  <a:lnTo>
                    <a:pt x="42690" y="2284574"/>
                  </a:lnTo>
                  <a:lnTo>
                    <a:pt x="44441" y="2275923"/>
                  </a:lnTo>
                  <a:lnTo>
                    <a:pt x="42703" y="2267228"/>
                  </a:lnTo>
                  <a:lnTo>
                    <a:pt x="37940" y="2260163"/>
                  </a:lnTo>
                  <a:lnTo>
                    <a:pt x="30875" y="2255400"/>
                  </a:lnTo>
                  <a:lnTo>
                    <a:pt x="22225" y="2253654"/>
                  </a:lnTo>
                  <a:close/>
                </a:path>
                <a:path w="11962130" h="7343775">
                  <a:moveTo>
                    <a:pt x="22225" y="2164709"/>
                  </a:moveTo>
                  <a:lnTo>
                    <a:pt x="13574" y="2166456"/>
                  </a:lnTo>
                  <a:lnTo>
                    <a:pt x="6509" y="2171219"/>
                  </a:lnTo>
                  <a:lnTo>
                    <a:pt x="1746" y="2178283"/>
                  </a:lnTo>
                  <a:lnTo>
                    <a:pt x="0" y="2186979"/>
                  </a:lnTo>
                  <a:lnTo>
                    <a:pt x="1746" y="2195630"/>
                  </a:lnTo>
                  <a:lnTo>
                    <a:pt x="6509" y="2202694"/>
                  </a:lnTo>
                  <a:lnTo>
                    <a:pt x="13574" y="2207457"/>
                  </a:lnTo>
                  <a:lnTo>
                    <a:pt x="22225" y="2209204"/>
                  </a:lnTo>
                  <a:lnTo>
                    <a:pt x="30872" y="2207457"/>
                  </a:lnTo>
                  <a:lnTo>
                    <a:pt x="37932" y="2202694"/>
                  </a:lnTo>
                  <a:lnTo>
                    <a:pt x="42690" y="2195630"/>
                  </a:lnTo>
                  <a:lnTo>
                    <a:pt x="44441" y="2186979"/>
                  </a:lnTo>
                  <a:lnTo>
                    <a:pt x="42703" y="2178283"/>
                  </a:lnTo>
                  <a:lnTo>
                    <a:pt x="37940" y="2171219"/>
                  </a:lnTo>
                  <a:lnTo>
                    <a:pt x="30875" y="2166456"/>
                  </a:lnTo>
                  <a:lnTo>
                    <a:pt x="22225" y="2164709"/>
                  </a:lnTo>
                  <a:close/>
                </a:path>
                <a:path w="11962130" h="7343775">
                  <a:moveTo>
                    <a:pt x="22225" y="2075765"/>
                  </a:moveTo>
                  <a:lnTo>
                    <a:pt x="13574" y="2077512"/>
                  </a:lnTo>
                  <a:lnTo>
                    <a:pt x="6509" y="2082275"/>
                  </a:lnTo>
                  <a:lnTo>
                    <a:pt x="1746" y="2089339"/>
                  </a:lnTo>
                  <a:lnTo>
                    <a:pt x="0" y="2098034"/>
                  </a:lnTo>
                  <a:lnTo>
                    <a:pt x="1746" y="2106685"/>
                  </a:lnTo>
                  <a:lnTo>
                    <a:pt x="6509" y="2113750"/>
                  </a:lnTo>
                  <a:lnTo>
                    <a:pt x="13574" y="2118513"/>
                  </a:lnTo>
                  <a:lnTo>
                    <a:pt x="22225" y="2120259"/>
                  </a:lnTo>
                  <a:lnTo>
                    <a:pt x="30872" y="2118513"/>
                  </a:lnTo>
                  <a:lnTo>
                    <a:pt x="37932" y="2113750"/>
                  </a:lnTo>
                  <a:lnTo>
                    <a:pt x="42690" y="2106685"/>
                  </a:lnTo>
                  <a:lnTo>
                    <a:pt x="44441" y="2098034"/>
                  </a:lnTo>
                  <a:lnTo>
                    <a:pt x="42703" y="2089339"/>
                  </a:lnTo>
                  <a:lnTo>
                    <a:pt x="37940" y="2082275"/>
                  </a:lnTo>
                  <a:lnTo>
                    <a:pt x="30875" y="2077512"/>
                  </a:lnTo>
                  <a:lnTo>
                    <a:pt x="22225" y="2075765"/>
                  </a:lnTo>
                  <a:close/>
                </a:path>
                <a:path w="11962130" h="7343775">
                  <a:moveTo>
                    <a:pt x="22225" y="1986821"/>
                  </a:moveTo>
                  <a:lnTo>
                    <a:pt x="13574" y="1988567"/>
                  </a:lnTo>
                  <a:lnTo>
                    <a:pt x="6509" y="1993330"/>
                  </a:lnTo>
                  <a:lnTo>
                    <a:pt x="1746" y="2000395"/>
                  </a:lnTo>
                  <a:lnTo>
                    <a:pt x="0" y="2009090"/>
                  </a:lnTo>
                  <a:lnTo>
                    <a:pt x="1746" y="2017741"/>
                  </a:lnTo>
                  <a:lnTo>
                    <a:pt x="6509" y="2024805"/>
                  </a:lnTo>
                  <a:lnTo>
                    <a:pt x="13574" y="2029568"/>
                  </a:lnTo>
                  <a:lnTo>
                    <a:pt x="22225" y="2031315"/>
                  </a:lnTo>
                  <a:lnTo>
                    <a:pt x="30872" y="2029568"/>
                  </a:lnTo>
                  <a:lnTo>
                    <a:pt x="37932" y="2024805"/>
                  </a:lnTo>
                  <a:lnTo>
                    <a:pt x="42690" y="2017741"/>
                  </a:lnTo>
                  <a:lnTo>
                    <a:pt x="44441" y="2009090"/>
                  </a:lnTo>
                  <a:lnTo>
                    <a:pt x="42703" y="2000395"/>
                  </a:lnTo>
                  <a:lnTo>
                    <a:pt x="37940" y="1993330"/>
                  </a:lnTo>
                  <a:lnTo>
                    <a:pt x="30875" y="1988567"/>
                  </a:lnTo>
                  <a:lnTo>
                    <a:pt x="22225" y="1986821"/>
                  </a:lnTo>
                  <a:close/>
                </a:path>
                <a:path w="11962130" h="7343775">
                  <a:moveTo>
                    <a:pt x="22225" y="1897876"/>
                  </a:moveTo>
                  <a:lnTo>
                    <a:pt x="13574" y="1899623"/>
                  </a:lnTo>
                  <a:lnTo>
                    <a:pt x="6509" y="1904386"/>
                  </a:lnTo>
                  <a:lnTo>
                    <a:pt x="1746" y="1911450"/>
                  </a:lnTo>
                  <a:lnTo>
                    <a:pt x="0" y="1920146"/>
                  </a:lnTo>
                  <a:lnTo>
                    <a:pt x="1746" y="1928797"/>
                  </a:lnTo>
                  <a:lnTo>
                    <a:pt x="6509" y="1935861"/>
                  </a:lnTo>
                  <a:lnTo>
                    <a:pt x="13574" y="1940624"/>
                  </a:lnTo>
                  <a:lnTo>
                    <a:pt x="22225" y="1942371"/>
                  </a:lnTo>
                  <a:lnTo>
                    <a:pt x="30872" y="1940624"/>
                  </a:lnTo>
                  <a:lnTo>
                    <a:pt x="37932" y="1935861"/>
                  </a:lnTo>
                  <a:lnTo>
                    <a:pt x="42690" y="1928797"/>
                  </a:lnTo>
                  <a:lnTo>
                    <a:pt x="44441" y="1920146"/>
                  </a:lnTo>
                  <a:lnTo>
                    <a:pt x="42703" y="1911450"/>
                  </a:lnTo>
                  <a:lnTo>
                    <a:pt x="37940" y="1904386"/>
                  </a:lnTo>
                  <a:lnTo>
                    <a:pt x="30875" y="1899623"/>
                  </a:lnTo>
                  <a:lnTo>
                    <a:pt x="22225" y="1897876"/>
                  </a:lnTo>
                  <a:close/>
                </a:path>
                <a:path w="11962130" h="7343775">
                  <a:moveTo>
                    <a:pt x="22225" y="1808932"/>
                  </a:moveTo>
                  <a:lnTo>
                    <a:pt x="13574" y="1810678"/>
                  </a:lnTo>
                  <a:lnTo>
                    <a:pt x="6509" y="1815441"/>
                  </a:lnTo>
                  <a:lnTo>
                    <a:pt x="1746" y="1822506"/>
                  </a:lnTo>
                  <a:lnTo>
                    <a:pt x="0" y="1831201"/>
                  </a:lnTo>
                  <a:lnTo>
                    <a:pt x="1746" y="1839852"/>
                  </a:lnTo>
                  <a:lnTo>
                    <a:pt x="6509" y="1846917"/>
                  </a:lnTo>
                  <a:lnTo>
                    <a:pt x="13574" y="1851680"/>
                  </a:lnTo>
                  <a:lnTo>
                    <a:pt x="22225" y="1853426"/>
                  </a:lnTo>
                  <a:lnTo>
                    <a:pt x="30872" y="1851680"/>
                  </a:lnTo>
                  <a:lnTo>
                    <a:pt x="37932" y="1846917"/>
                  </a:lnTo>
                  <a:lnTo>
                    <a:pt x="42690" y="1839852"/>
                  </a:lnTo>
                  <a:lnTo>
                    <a:pt x="44441" y="1831201"/>
                  </a:lnTo>
                  <a:lnTo>
                    <a:pt x="42703" y="1822506"/>
                  </a:lnTo>
                  <a:lnTo>
                    <a:pt x="37940" y="1815441"/>
                  </a:lnTo>
                  <a:lnTo>
                    <a:pt x="30875" y="1810678"/>
                  </a:lnTo>
                  <a:lnTo>
                    <a:pt x="22225" y="1808932"/>
                  </a:lnTo>
                  <a:close/>
                </a:path>
                <a:path w="11962130" h="7343775">
                  <a:moveTo>
                    <a:pt x="24898" y="1720030"/>
                  </a:moveTo>
                  <a:lnTo>
                    <a:pt x="16187" y="1721447"/>
                  </a:lnTo>
                  <a:lnTo>
                    <a:pt x="8946" y="1725938"/>
                  </a:lnTo>
                  <a:lnTo>
                    <a:pt x="3919" y="1732816"/>
                  </a:lnTo>
                  <a:lnTo>
                    <a:pt x="1844" y="1741439"/>
                  </a:lnTo>
                  <a:lnTo>
                    <a:pt x="3260" y="1750150"/>
                  </a:lnTo>
                  <a:lnTo>
                    <a:pt x="7751" y="1757390"/>
                  </a:lnTo>
                  <a:lnTo>
                    <a:pt x="14629" y="1762419"/>
                  </a:lnTo>
                  <a:lnTo>
                    <a:pt x="23207" y="1764493"/>
                  </a:lnTo>
                  <a:lnTo>
                    <a:pt x="31919" y="1763076"/>
                  </a:lnTo>
                  <a:lnTo>
                    <a:pt x="39159" y="1758580"/>
                  </a:lnTo>
                  <a:lnTo>
                    <a:pt x="44188" y="1751689"/>
                  </a:lnTo>
                  <a:lnTo>
                    <a:pt x="46263" y="1743085"/>
                  </a:lnTo>
                  <a:lnTo>
                    <a:pt x="44846" y="1734374"/>
                  </a:lnTo>
                  <a:lnTo>
                    <a:pt x="40355" y="1727133"/>
                  </a:lnTo>
                  <a:lnTo>
                    <a:pt x="33476" y="1722105"/>
                  </a:lnTo>
                  <a:lnTo>
                    <a:pt x="24898" y="1720030"/>
                  </a:lnTo>
                  <a:close/>
                </a:path>
                <a:path w="11962130" h="7343775">
                  <a:moveTo>
                    <a:pt x="32049" y="1631374"/>
                  </a:moveTo>
                  <a:lnTo>
                    <a:pt x="23278" y="1632349"/>
                  </a:lnTo>
                  <a:lnTo>
                    <a:pt x="15819" y="1636468"/>
                  </a:lnTo>
                  <a:lnTo>
                    <a:pt x="10450" y="1643083"/>
                  </a:lnTo>
                  <a:lnTo>
                    <a:pt x="7941" y="1651590"/>
                  </a:lnTo>
                  <a:lnTo>
                    <a:pt x="8914" y="1660361"/>
                  </a:lnTo>
                  <a:lnTo>
                    <a:pt x="13033" y="1667820"/>
                  </a:lnTo>
                  <a:lnTo>
                    <a:pt x="19649" y="1673189"/>
                  </a:lnTo>
                  <a:lnTo>
                    <a:pt x="28111" y="1675695"/>
                  </a:lnTo>
                  <a:lnTo>
                    <a:pt x="36883" y="1674720"/>
                  </a:lnTo>
                  <a:lnTo>
                    <a:pt x="44341" y="1670595"/>
                  </a:lnTo>
                  <a:lnTo>
                    <a:pt x="49712" y="1663967"/>
                  </a:lnTo>
                  <a:lnTo>
                    <a:pt x="52219" y="1655479"/>
                  </a:lnTo>
                  <a:lnTo>
                    <a:pt x="51246" y="1646707"/>
                  </a:lnTo>
                  <a:lnTo>
                    <a:pt x="47127" y="1639249"/>
                  </a:lnTo>
                  <a:lnTo>
                    <a:pt x="40512" y="1633880"/>
                  </a:lnTo>
                  <a:lnTo>
                    <a:pt x="32049" y="1631374"/>
                  </a:lnTo>
                  <a:close/>
                </a:path>
                <a:path w="11962130" h="7343775">
                  <a:moveTo>
                    <a:pt x="43486" y="1543164"/>
                  </a:moveTo>
                  <a:lnTo>
                    <a:pt x="34683" y="1543806"/>
                  </a:lnTo>
                  <a:lnTo>
                    <a:pt x="27075" y="1547642"/>
                  </a:lnTo>
                  <a:lnTo>
                    <a:pt x="21460" y="1554050"/>
                  </a:lnTo>
                  <a:lnTo>
                    <a:pt x="18632" y="1562456"/>
                  </a:lnTo>
                  <a:lnTo>
                    <a:pt x="19275" y="1571258"/>
                  </a:lnTo>
                  <a:lnTo>
                    <a:pt x="23110" y="1578866"/>
                  </a:lnTo>
                  <a:lnTo>
                    <a:pt x="29518" y="1584481"/>
                  </a:lnTo>
                  <a:lnTo>
                    <a:pt x="37880" y="1587304"/>
                  </a:lnTo>
                  <a:lnTo>
                    <a:pt x="46682" y="1586660"/>
                  </a:lnTo>
                  <a:lnTo>
                    <a:pt x="54291" y="1582820"/>
                  </a:lnTo>
                  <a:lnTo>
                    <a:pt x="59908" y="1576399"/>
                  </a:lnTo>
                  <a:lnTo>
                    <a:pt x="62734" y="1568011"/>
                  </a:lnTo>
                  <a:lnTo>
                    <a:pt x="62091" y="1559209"/>
                  </a:lnTo>
                  <a:lnTo>
                    <a:pt x="58256" y="1551601"/>
                  </a:lnTo>
                  <a:lnTo>
                    <a:pt x="51848" y="1545986"/>
                  </a:lnTo>
                  <a:lnTo>
                    <a:pt x="43486" y="1543164"/>
                  </a:lnTo>
                  <a:close/>
                </a:path>
                <a:path w="11962130" h="7343775">
                  <a:moveTo>
                    <a:pt x="59334" y="1455637"/>
                  </a:moveTo>
                  <a:lnTo>
                    <a:pt x="50510" y="1455835"/>
                  </a:lnTo>
                  <a:lnTo>
                    <a:pt x="42718" y="1459282"/>
                  </a:lnTo>
                  <a:lnTo>
                    <a:pt x="36788" y="1465399"/>
                  </a:lnTo>
                  <a:lnTo>
                    <a:pt x="33540" y="1473653"/>
                  </a:lnTo>
                  <a:lnTo>
                    <a:pt x="33715" y="1481423"/>
                  </a:lnTo>
                  <a:lnTo>
                    <a:pt x="33739" y="1482476"/>
                  </a:lnTo>
                  <a:lnTo>
                    <a:pt x="37185" y="1490268"/>
                  </a:lnTo>
                  <a:lnTo>
                    <a:pt x="43302" y="1496199"/>
                  </a:lnTo>
                  <a:lnTo>
                    <a:pt x="51512" y="1499439"/>
                  </a:lnTo>
                  <a:lnTo>
                    <a:pt x="60335" y="1499240"/>
                  </a:lnTo>
                  <a:lnTo>
                    <a:pt x="68128" y="1495788"/>
                  </a:lnTo>
                  <a:lnTo>
                    <a:pt x="74061" y="1489657"/>
                  </a:lnTo>
                  <a:lnTo>
                    <a:pt x="77306" y="1481423"/>
                  </a:lnTo>
                  <a:lnTo>
                    <a:pt x="77131" y="1473653"/>
                  </a:lnTo>
                  <a:lnTo>
                    <a:pt x="77107" y="1472600"/>
                  </a:lnTo>
                  <a:lnTo>
                    <a:pt x="73660" y="1464808"/>
                  </a:lnTo>
                  <a:lnTo>
                    <a:pt x="67543" y="1458877"/>
                  </a:lnTo>
                  <a:lnTo>
                    <a:pt x="59334" y="1455637"/>
                  </a:lnTo>
                  <a:close/>
                </a:path>
                <a:path w="11962130" h="7343775">
                  <a:moveTo>
                    <a:pt x="70677" y="1368758"/>
                  </a:moveTo>
                  <a:lnTo>
                    <a:pt x="62721" y="1371808"/>
                  </a:lnTo>
                  <a:lnTo>
                    <a:pt x="56489" y="1377618"/>
                  </a:lnTo>
                  <a:lnTo>
                    <a:pt x="52830" y="1385697"/>
                  </a:lnTo>
                  <a:lnTo>
                    <a:pt x="52584" y="1394519"/>
                  </a:lnTo>
                  <a:lnTo>
                    <a:pt x="55633" y="1402474"/>
                  </a:lnTo>
                  <a:lnTo>
                    <a:pt x="61444" y="1408706"/>
                  </a:lnTo>
                  <a:lnTo>
                    <a:pt x="69479" y="1412356"/>
                  </a:lnTo>
                  <a:lnTo>
                    <a:pt x="78301" y="1412602"/>
                  </a:lnTo>
                  <a:lnTo>
                    <a:pt x="86258" y="1409547"/>
                  </a:lnTo>
                  <a:lnTo>
                    <a:pt x="92492" y="1403724"/>
                  </a:lnTo>
                  <a:lnTo>
                    <a:pt x="96147" y="1395663"/>
                  </a:lnTo>
                  <a:lnTo>
                    <a:pt x="96394" y="1386841"/>
                  </a:lnTo>
                  <a:lnTo>
                    <a:pt x="93344" y="1378886"/>
                  </a:lnTo>
                  <a:lnTo>
                    <a:pt x="87534" y="1372654"/>
                  </a:lnTo>
                  <a:lnTo>
                    <a:pt x="79499" y="1369005"/>
                  </a:lnTo>
                  <a:lnTo>
                    <a:pt x="70677" y="1368758"/>
                  </a:lnTo>
                  <a:close/>
                </a:path>
                <a:path w="11962130" h="7343775">
                  <a:moveTo>
                    <a:pt x="95125" y="1282792"/>
                  </a:moveTo>
                  <a:lnTo>
                    <a:pt x="87028" y="1285444"/>
                  </a:lnTo>
                  <a:lnTo>
                    <a:pt x="80516" y="1290939"/>
                  </a:lnTo>
                  <a:lnTo>
                    <a:pt x="76460" y="1298826"/>
                  </a:lnTo>
                  <a:lnTo>
                    <a:pt x="75777" y="1307625"/>
                  </a:lnTo>
                  <a:lnTo>
                    <a:pt x="78429" y="1315723"/>
                  </a:lnTo>
                  <a:lnTo>
                    <a:pt x="83923" y="1322234"/>
                  </a:lnTo>
                  <a:lnTo>
                    <a:pt x="91768" y="1326278"/>
                  </a:lnTo>
                  <a:lnTo>
                    <a:pt x="100568" y="1326960"/>
                  </a:lnTo>
                  <a:lnTo>
                    <a:pt x="108666" y="1324304"/>
                  </a:lnTo>
                  <a:lnTo>
                    <a:pt x="115181" y="1318796"/>
                  </a:lnTo>
                  <a:lnTo>
                    <a:pt x="119231" y="1310927"/>
                  </a:lnTo>
                  <a:lnTo>
                    <a:pt x="119915" y="1302128"/>
                  </a:lnTo>
                  <a:lnTo>
                    <a:pt x="117263" y="1294031"/>
                  </a:lnTo>
                  <a:lnTo>
                    <a:pt x="111768" y="1287519"/>
                  </a:lnTo>
                  <a:lnTo>
                    <a:pt x="103924" y="1283475"/>
                  </a:lnTo>
                  <a:lnTo>
                    <a:pt x="95125" y="1282792"/>
                  </a:lnTo>
                  <a:close/>
                </a:path>
                <a:path w="11962130" h="7343775">
                  <a:moveTo>
                    <a:pt x="123816" y="1198149"/>
                  </a:moveTo>
                  <a:lnTo>
                    <a:pt x="115598" y="1200397"/>
                  </a:lnTo>
                  <a:lnTo>
                    <a:pt x="108822" y="1205563"/>
                  </a:lnTo>
                  <a:lnTo>
                    <a:pt x="104381" y="1213241"/>
                  </a:lnTo>
                  <a:lnTo>
                    <a:pt x="103263" y="1221995"/>
                  </a:lnTo>
                  <a:lnTo>
                    <a:pt x="105511" y="1230213"/>
                  </a:lnTo>
                  <a:lnTo>
                    <a:pt x="110677" y="1236988"/>
                  </a:lnTo>
                  <a:lnTo>
                    <a:pt x="118313" y="1241416"/>
                  </a:lnTo>
                  <a:lnTo>
                    <a:pt x="127067" y="1242532"/>
                  </a:lnTo>
                  <a:lnTo>
                    <a:pt x="135287" y="1240279"/>
                  </a:lnTo>
                  <a:lnTo>
                    <a:pt x="142067" y="1235101"/>
                  </a:lnTo>
                  <a:lnTo>
                    <a:pt x="146502" y="1227442"/>
                  </a:lnTo>
                  <a:lnTo>
                    <a:pt x="147619" y="1218687"/>
                  </a:lnTo>
                  <a:lnTo>
                    <a:pt x="145371" y="1210469"/>
                  </a:lnTo>
                  <a:lnTo>
                    <a:pt x="140205" y="1203693"/>
                  </a:lnTo>
                  <a:lnTo>
                    <a:pt x="132570" y="1199267"/>
                  </a:lnTo>
                  <a:lnTo>
                    <a:pt x="123816" y="1198149"/>
                  </a:lnTo>
                  <a:close/>
                </a:path>
                <a:path w="11962130" h="7343775">
                  <a:moveTo>
                    <a:pt x="156670" y="1115037"/>
                  </a:moveTo>
                  <a:lnTo>
                    <a:pt x="148352" y="1116879"/>
                  </a:lnTo>
                  <a:lnTo>
                    <a:pt x="141331" y="1121707"/>
                  </a:lnTo>
                  <a:lnTo>
                    <a:pt x="136519" y="1129157"/>
                  </a:lnTo>
                  <a:lnTo>
                    <a:pt x="134974" y="1137846"/>
                  </a:lnTo>
                  <a:lnTo>
                    <a:pt x="136817" y="1146164"/>
                  </a:lnTo>
                  <a:lnTo>
                    <a:pt x="141644" y="1153185"/>
                  </a:lnTo>
                  <a:lnTo>
                    <a:pt x="149053" y="1157980"/>
                  </a:lnTo>
                  <a:lnTo>
                    <a:pt x="157743" y="1159525"/>
                  </a:lnTo>
                  <a:lnTo>
                    <a:pt x="166063" y="1157678"/>
                  </a:lnTo>
                  <a:lnTo>
                    <a:pt x="173089" y="1152839"/>
                  </a:lnTo>
                  <a:lnTo>
                    <a:pt x="177893" y="1145406"/>
                  </a:lnTo>
                  <a:lnTo>
                    <a:pt x="179439" y="1136717"/>
                  </a:lnTo>
                  <a:lnTo>
                    <a:pt x="177596" y="1128398"/>
                  </a:lnTo>
                  <a:lnTo>
                    <a:pt x="172769" y="1121378"/>
                  </a:lnTo>
                  <a:lnTo>
                    <a:pt x="165360" y="1116582"/>
                  </a:lnTo>
                  <a:lnTo>
                    <a:pt x="156670" y="1115037"/>
                  </a:lnTo>
                  <a:close/>
                </a:path>
                <a:path w="11962130" h="7343775">
                  <a:moveTo>
                    <a:pt x="193623" y="1033657"/>
                  </a:moveTo>
                  <a:lnTo>
                    <a:pt x="185223" y="1035086"/>
                  </a:lnTo>
                  <a:lnTo>
                    <a:pt x="177973" y="1039561"/>
                  </a:lnTo>
                  <a:lnTo>
                    <a:pt x="172800" y="1046765"/>
                  </a:lnTo>
                  <a:lnTo>
                    <a:pt x="170827" y="1055367"/>
                  </a:lnTo>
                  <a:lnTo>
                    <a:pt x="172256" y="1063766"/>
                  </a:lnTo>
                  <a:lnTo>
                    <a:pt x="176730" y="1071016"/>
                  </a:lnTo>
                  <a:lnTo>
                    <a:pt x="183893" y="1076172"/>
                  </a:lnTo>
                  <a:lnTo>
                    <a:pt x="192496" y="1078144"/>
                  </a:lnTo>
                  <a:lnTo>
                    <a:pt x="200897" y="1076711"/>
                  </a:lnTo>
                  <a:lnTo>
                    <a:pt x="208153" y="1072224"/>
                  </a:lnTo>
                  <a:lnTo>
                    <a:pt x="213320" y="1065038"/>
                  </a:lnTo>
                  <a:lnTo>
                    <a:pt x="215293" y="1056436"/>
                  </a:lnTo>
                  <a:lnTo>
                    <a:pt x="213863" y="1048036"/>
                  </a:lnTo>
                  <a:lnTo>
                    <a:pt x="209388" y="1040786"/>
                  </a:lnTo>
                  <a:lnTo>
                    <a:pt x="202225" y="1035630"/>
                  </a:lnTo>
                  <a:lnTo>
                    <a:pt x="193623" y="1033657"/>
                  </a:lnTo>
                  <a:close/>
                </a:path>
                <a:path w="11962130" h="7343775">
                  <a:moveTo>
                    <a:pt x="234551" y="954208"/>
                  </a:moveTo>
                  <a:lnTo>
                    <a:pt x="226092" y="955226"/>
                  </a:lnTo>
                  <a:lnTo>
                    <a:pt x="218632" y="959343"/>
                  </a:lnTo>
                  <a:lnTo>
                    <a:pt x="213113" y="966285"/>
                  </a:lnTo>
                  <a:lnTo>
                    <a:pt x="210724" y="974781"/>
                  </a:lnTo>
                  <a:lnTo>
                    <a:pt x="211742" y="983240"/>
                  </a:lnTo>
                  <a:lnTo>
                    <a:pt x="215858" y="990701"/>
                  </a:lnTo>
                  <a:lnTo>
                    <a:pt x="222761" y="996199"/>
                  </a:lnTo>
                  <a:lnTo>
                    <a:pt x="231258" y="998588"/>
                  </a:lnTo>
                  <a:lnTo>
                    <a:pt x="239719" y="997565"/>
                  </a:lnTo>
                  <a:lnTo>
                    <a:pt x="247185" y="993437"/>
                  </a:lnTo>
                  <a:lnTo>
                    <a:pt x="252695" y="986511"/>
                  </a:lnTo>
                  <a:lnTo>
                    <a:pt x="255085" y="978015"/>
                  </a:lnTo>
                  <a:lnTo>
                    <a:pt x="254066" y="969556"/>
                  </a:lnTo>
                  <a:lnTo>
                    <a:pt x="249950" y="962096"/>
                  </a:lnTo>
                  <a:lnTo>
                    <a:pt x="243047" y="956598"/>
                  </a:lnTo>
                  <a:lnTo>
                    <a:pt x="234551" y="954208"/>
                  </a:lnTo>
                  <a:close/>
                </a:path>
                <a:path w="11962130" h="7343775">
                  <a:moveTo>
                    <a:pt x="279348" y="876878"/>
                  </a:moveTo>
                  <a:lnTo>
                    <a:pt x="270850" y="877489"/>
                  </a:lnTo>
                  <a:lnTo>
                    <a:pt x="263200" y="881241"/>
                  </a:lnTo>
                  <a:lnTo>
                    <a:pt x="257354" y="887910"/>
                  </a:lnTo>
                  <a:lnTo>
                    <a:pt x="254558" y="896281"/>
                  </a:lnTo>
                  <a:lnTo>
                    <a:pt x="255169" y="904780"/>
                  </a:lnTo>
                  <a:lnTo>
                    <a:pt x="258922" y="912429"/>
                  </a:lnTo>
                  <a:lnTo>
                    <a:pt x="265553" y="918253"/>
                  </a:lnTo>
                  <a:lnTo>
                    <a:pt x="273924" y="921048"/>
                  </a:lnTo>
                  <a:lnTo>
                    <a:pt x="282425" y="920433"/>
                  </a:lnTo>
                  <a:lnTo>
                    <a:pt x="290080" y="916669"/>
                  </a:lnTo>
                  <a:lnTo>
                    <a:pt x="295917" y="910015"/>
                  </a:lnTo>
                  <a:lnTo>
                    <a:pt x="298713" y="901644"/>
                  </a:lnTo>
                  <a:lnTo>
                    <a:pt x="298102" y="893146"/>
                  </a:lnTo>
                  <a:lnTo>
                    <a:pt x="294350" y="885497"/>
                  </a:lnTo>
                  <a:lnTo>
                    <a:pt x="287719" y="879673"/>
                  </a:lnTo>
                  <a:lnTo>
                    <a:pt x="279348" y="876878"/>
                  </a:lnTo>
                  <a:close/>
                </a:path>
                <a:path w="11962130" h="7343775">
                  <a:moveTo>
                    <a:pt x="327919" y="801853"/>
                  </a:moveTo>
                  <a:lnTo>
                    <a:pt x="319401" y="802050"/>
                  </a:lnTo>
                  <a:lnTo>
                    <a:pt x="311579" y="805427"/>
                  </a:lnTo>
                  <a:lnTo>
                    <a:pt x="305415" y="811805"/>
                  </a:lnTo>
                  <a:lnTo>
                    <a:pt x="302217" y="820030"/>
                  </a:lnTo>
                  <a:lnTo>
                    <a:pt x="302391" y="827531"/>
                  </a:lnTo>
                  <a:lnTo>
                    <a:pt x="302414" y="828548"/>
                  </a:lnTo>
                  <a:lnTo>
                    <a:pt x="305791" y="836371"/>
                  </a:lnTo>
                  <a:lnTo>
                    <a:pt x="312131" y="842510"/>
                  </a:lnTo>
                  <a:lnTo>
                    <a:pt x="320357" y="845708"/>
                  </a:lnTo>
                  <a:lnTo>
                    <a:pt x="328878" y="845506"/>
                  </a:lnTo>
                  <a:lnTo>
                    <a:pt x="336707" y="842118"/>
                  </a:lnTo>
                  <a:lnTo>
                    <a:pt x="342860" y="835756"/>
                  </a:lnTo>
                  <a:lnTo>
                    <a:pt x="346059" y="827531"/>
                  </a:lnTo>
                  <a:lnTo>
                    <a:pt x="345886" y="820030"/>
                  </a:lnTo>
                  <a:lnTo>
                    <a:pt x="345862" y="819013"/>
                  </a:lnTo>
                  <a:lnTo>
                    <a:pt x="342485" y="811190"/>
                  </a:lnTo>
                  <a:lnTo>
                    <a:pt x="336144" y="805051"/>
                  </a:lnTo>
                  <a:lnTo>
                    <a:pt x="327919" y="801853"/>
                  </a:lnTo>
                  <a:close/>
                </a:path>
                <a:path w="11962130" h="7343775">
                  <a:moveTo>
                    <a:pt x="371591" y="729097"/>
                  </a:moveTo>
                  <a:lnTo>
                    <a:pt x="363617" y="732098"/>
                  </a:lnTo>
                  <a:lnTo>
                    <a:pt x="357158" y="738176"/>
                  </a:lnTo>
                  <a:lnTo>
                    <a:pt x="353572" y="746240"/>
                  </a:lnTo>
                  <a:lnTo>
                    <a:pt x="353364" y="754757"/>
                  </a:lnTo>
                  <a:lnTo>
                    <a:pt x="356364" y="762731"/>
                  </a:lnTo>
                  <a:lnTo>
                    <a:pt x="362405" y="769165"/>
                  </a:lnTo>
                  <a:lnTo>
                    <a:pt x="370470" y="772751"/>
                  </a:lnTo>
                  <a:lnTo>
                    <a:pt x="378991" y="772955"/>
                  </a:lnTo>
                  <a:lnTo>
                    <a:pt x="386972" y="769943"/>
                  </a:lnTo>
                  <a:lnTo>
                    <a:pt x="393421" y="763880"/>
                  </a:lnTo>
                  <a:lnTo>
                    <a:pt x="397007" y="755816"/>
                  </a:lnTo>
                  <a:lnTo>
                    <a:pt x="397215" y="747299"/>
                  </a:lnTo>
                  <a:lnTo>
                    <a:pt x="394214" y="739325"/>
                  </a:lnTo>
                  <a:lnTo>
                    <a:pt x="388172" y="732891"/>
                  </a:lnTo>
                  <a:lnTo>
                    <a:pt x="380109" y="729305"/>
                  </a:lnTo>
                  <a:lnTo>
                    <a:pt x="371591" y="729097"/>
                  </a:lnTo>
                  <a:close/>
                </a:path>
                <a:path w="11962130" h="7343775">
                  <a:moveTo>
                    <a:pt x="427331" y="658793"/>
                  </a:moveTo>
                  <a:lnTo>
                    <a:pt x="419221" y="661403"/>
                  </a:lnTo>
                  <a:lnTo>
                    <a:pt x="412473" y="667160"/>
                  </a:lnTo>
                  <a:lnTo>
                    <a:pt x="408499" y="675040"/>
                  </a:lnTo>
                  <a:lnTo>
                    <a:pt x="407877" y="683537"/>
                  </a:lnTo>
                  <a:lnTo>
                    <a:pt x="410486" y="691647"/>
                  </a:lnTo>
                  <a:lnTo>
                    <a:pt x="416208" y="698367"/>
                  </a:lnTo>
                  <a:lnTo>
                    <a:pt x="424088" y="702341"/>
                  </a:lnTo>
                  <a:lnTo>
                    <a:pt x="432589" y="702959"/>
                  </a:lnTo>
                  <a:lnTo>
                    <a:pt x="440708" y="700339"/>
                  </a:lnTo>
                  <a:lnTo>
                    <a:pt x="447443" y="694598"/>
                  </a:lnTo>
                  <a:lnTo>
                    <a:pt x="451417" y="686718"/>
                  </a:lnTo>
                  <a:lnTo>
                    <a:pt x="452039" y="678220"/>
                  </a:lnTo>
                  <a:lnTo>
                    <a:pt x="449430" y="670109"/>
                  </a:lnTo>
                  <a:lnTo>
                    <a:pt x="443708" y="663389"/>
                  </a:lnTo>
                  <a:lnTo>
                    <a:pt x="435828" y="659416"/>
                  </a:lnTo>
                  <a:lnTo>
                    <a:pt x="427331" y="658793"/>
                  </a:lnTo>
                  <a:close/>
                </a:path>
                <a:path w="11962130" h="7343775">
                  <a:moveTo>
                    <a:pt x="486422" y="591313"/>
                  </a:moveTo>
                  <a:lnTo>
                    <a:pt x="478198" y="593539"/>
                  </a:lnTo>
                  <a:lnTo>
                    <a:pt x="471187" y="598972"/>
                  </a:lnTo>
                  <a:lnTo>
                    <a:pt x="466848" y="606656"/>
                  </a:lnTo>
                  <a:lnTo>
                    <a:pt x="465827" y="615115"/>
                  </a:lnTo>
                  <a:lnTo>
                    <a:pt x="468053" y="623339"/>
                  </a:lnTo>
                  <a:lnTo>
                    <a:pt x="473452" y="630321"/>
                  </a:lnTo>
                  <a:lnTo>
                    <a:pt x="481137" y="634660"/>
                  </a:lnTo>
                  <a:lnTo>
                    <a:pt x="489599" y="635677"/>
                  </a:lnTo>
                  <a:lnTo>
                    <a:pt x="497833" y="633441"/>
                  </a:lnTo>
                  <a:lnTo>
                    <a:pt x="504831" y="628022"/>
                  </a:lnTo>
                  <a:lnTo>
                    <a:pt x="509170" y="620337"/>
                  </a:lnTo>
                  <a:lnTo>
                    <a:pt x="510191" y="611879"/>
                  </a:lnTo>
                  <a:lnTo>
                    <a:pt x="507965" y="603655"/>
                  </a:lnTo>
                  <a:lnTo>
                    <a:pt x="502565" y="596673"/>
                  </a:lnTo>
                  <a:lnTo>
                    <a:pt x="494880" y="592334"/>
                  </a:lnTo>
                  <a:lnTo>
                    <a:pt x="486422" y="591313"/>
                  </a:lnTo>
                  <a:close/>
                </a:path>
                <a:path w="11962130" h="7343775">
                  <a:moveTo>
                    <a:pt x="549851" y="526816"/>
                  </a:moveTo>
                  <a:lnTo>
                    <a:pt x="541451" y="528243"/>
                  </a:lnTo>
                  <a:lnTo>
                    <a:pt x="533953" y="532979"/>
                  </a:lnTo>
                  <a:lnTo>
                    <a:pt x="528897" y="540213"/>
                  </a:lnTo>
                  <a:lnTo>
                    <a:pt x="527070" y="548535"/>
                  </a:lnTo>
                  <a:lnTo>
                    <a:pt x="528497" y="556935"/>
                  </a:lnTo>
                  <a:lnTo>
                    <a:pt x="533203" y="564401"/>
                  </a:lnTo>
                  <a:lnTo>
                    <a:pt x="540437" y="569457"/>
                  </a:lnTo>
                  <a:lnTo>
                    <a:pt x="548763" y="571280"/>
                  </a:lnTo>
                  <a:lnTo>
                    <a:pt x="557172" y="569843"/>
                  </a:lnTo>
                  <a:lnTo>
                    <a:pt x="564657" y="565120"/>
                  </a:lnTo>
                  <a:lnTo>
                    <a:pt x="569713" y="557887"/>
                  </a:lnTo>
                  <a:lnTo>
                    <a:pt x="571540" y="549565"/>
                  </a:lnTo>
                  <a:lnTo>
                    <a:pt x="570113" y="541165"/>
                  </a:lnTo>
                  <a:lnTo>
                    <a:pt x="565407" y="533698"/>
                  </a:lnTo>
                  <a:lnTo>
                    <a:pt x="558173" y="528642"/>
                  </a:lnTo>
                  <a:lnTo>
                    <a:pt x="549851" y="526816"/>
                  </a:lnTo>
                  <a:close/>
                </a:path>
                <a:path w="11962130" h="7343775">
                  <a:moveTo>
                    <a:pt x="615388" y="465591"/>
                  </a:moveTo>
                  <a:lnTo>
                    <a:pt x="606929" y="466611"/>
                  </a:lnTo>
                  <a:lnTo>
                    <a:pt x="599211" y="470980"/>
                  </a:lnTo>
                  <a:lnTo>
                    <a:pt x="593811" y="477962"/>
                  </a:lnTo>
                  <a:lnTo>
                    <a:pt x="591585" y="486186"/>
                  </a:lnTo>
                  <a:lnTo>
                    <a:pt x="592606" y="494645"/>
                  </a:lnTo>
                  <a:lnTo>
                    <a:pt x="596945" y="502329"/>
                  </a:lnTo>
                  <a:lnTo>
                    <a:pt x="603927" y="507728"/>
                  </a:lnTo>
                  <a:lnTo>
                    <a:pt x="612155" y="509951"/>
                  </a:lnTo>
                  <a:lnTo>
                    <a:pt x="620624" y="508922"/>
                  </a:lnTo>
                  <a:lnTo>
                    <a:pt x="628328" y="504565"/>
                  </a:lnTo>
                  <a:lnTo>
                    <a:pt x="633727" y="497584"/>
                  </a:lnTo>
                  <a:lnTo>
                    <a:pt x="635953" y="489360"/>
                  </a:lnTo>
                  <a:lnTo>
                    <a:pt x="634933" y="480900"/>
                  </a:lnTo>
                  <a:lnTo>
                    <a:pt x="630594" y="473215"/>
                  </a:lnTo>
                  <a:lnTo>
                    <a:pt x="623613" y="467817"/>
                  </a:lnTo>
                  <a:lnTo>
                    <a:pt x="615388" y="465591"/>
                  </a:lnTo>
                  <a:close/>
                </a:path>
                <a:path w="11962130" h="7343775">
                  <a:moveTo>
                    <a:pt x="683821" y="407654"/>
                  </a:moveTo>
                  <a:lnTo>
                    <a:pt x="675323" y="408276"/>
                  </a:lnTo>
                  <a:lnTo>
                    <a:pt x="667407" y="412277"/>
                  </a:lnTo>
                  <a:lnTo>
                    <a:pt x="661687" y="418997"/>
                  </a:lnTo>
                  <a:lnTo>
                    <a:pt x="659077" y="427108"/>
                  </a:lnTo>
                  <a:lnTo>
                    <a:pt x="659699" y="435606"/>
                  </a:lnTo>
                  <a:lnTo>
                    <a:pt x="663674" y="443486"/>
                  </a:lnTo>
                  <a:lnTo>
                    <a:pt x="670394" y="449207"/>
                  </a:lnTo>
                  <a:lnTo>
                    <a:pt x="678508" y="451813"/>
                  </a:lnTo>
                  <a:lnTo>
                    <a:pt x="687015" y="451183"/>
                  </a:lnTo>
                  <a:lnTo>
                    <a:pt x="694916" y="447193"/>
                  </a:lnTo>
                  <a:lnTo>
                    <a:pt x="700637" y="440473"/>
                  </a:lnTo>
                  <a:lnTo>
                    <a:pt x="703247" y="432363"/>
                  </a:lnTo>
                  <a:lnTo>
                    <a:pt x="702625" y="423866"/>
                  </a:lnTo>
                  <a:lnTo>
                    <a:pt x="698651" y="415985"/>
                  </a:lnTo>
                  <a:lnTo>
                    <a:pt x="691931" y="410264"/>
                  </a:lnTo>
                  <a:lnTo>
                    <a:pt x="683821" y="407654"/>
                  </a:lnTo>
                  <a:close/>
                </a:path>
                <a:path w="11962130" h="7343775">
                  <a:moveTo>
                    <a:pt x="755051" y="353154"/>
                  </a:moveTo>
                  <a:lnTo>
                    <a:pt x="746534" y="353362"/>
                  </a:lnTo>
                  <a:lnTo>
                    <a:pt x="738433" y="356974"/>
                  </a:lnTo>
                  <a:lnTo>
                    <a:pt x="732392" y="363407"/>
                  </a:lnTo>
                  <a:lnTo>
                    <a:pt x="729391" y="371382"/>
                  </a:lnTo>
                  <a:lnTo>
                    <a:pt x="729571" y="378779"/>
                  </a:lnTo>
                  <a:lnTo>
                    <a:pt x="729599" y="379900"/>
                  </a:lnTo>
                  <a:lnTo>
                    <a:pt x="733184" y="387964"/>
                  </a:lnTo>
                  <a:lnTo>
                    <a:pt x="739619" y="394005"/>
                  </a:lnTo>
                  <a:lnTo>
                    <a:pt x="747597" y="397003"/>
                  </a:lnTo>
                  <a:lnTo>
                    <a:pt x="756126" y="396787"/>
                  </a:lnTo>
                  <a:lnTo>
                    <a:pt x="764211" y="393186"/>
                  </a:lnTo>
                  <a:lnTo>
                    <a:pt x="770252" y="386753"/>
                  </a:lnTo>
                  <a:lnTo>
                    <a:pt x="773253" y="378779"/>
                  </a:lnTo>
                  <a:lnTo>
                    <a:pt x="773073" y="371382"/>
                  </a:lnTo>
                  <a:lnTo>
                    <a:pt x="773045" y="370261"/>
                  </a:lnTo>
                  <a:lnTo>
                    <a:pt x="769459" y="362197"/>
                  </a:lnTo>
                  <a:lnTo>
                    <a:pt x="763026" y="356155"/>
                  </a:lnTo>
                  <a:lnTo>
                    <a:pt x="755051" y="353154"/>
                  </a:lnTo>
                  <a:close/>
                </a:path>
                <a:path w="11962130" h="7343775">
                  <a:moveTo>
                    <a:pt x="820334" y="302023"/>
                  </a:moveTo>
                  <a:lnTo>
                    <a:pt x="812071" y="305245"/>
                  </a:lnTo>
                  <a:lnTo>
                    <a:pt x="805731" y="311384"/>
                  </a:lnTo>
                  <a:lnTo>
                    <a:pt x="802354" y="319207"/>
                  </a:lnTo>
                  <a:lnTo>
                    <a:pt x="802156" y="327724"/>
                  </a:lnTo>
                  <a:lnTo>
                    <a:pt x="805355" y="335950"/>
                  </a:lnTo>
                  <a:lnTo>
                    <a:pt x="811495" y="342290"/>
                  </a:lnTo>
                  <a:lnTo>
                    <a:pt x="819321" y="345664"/>
                  </a:lnTo>
                  <a:lnTo>
                    <a:pt x="827850" y="345854"/>
                  </a:lnTo>
                  <a:lnTo>
                    <a:pt x="836098" y="342642"/>
                  </a:lnTo>
                  <a:lnTo>
                    <a:pt x="842438" y="336502"/>
                  </a:lnTo>
                  <a:lnTo>
                    <a:pt x="845814" y="328680"/>
                  </a:lnTo>
                  <a:lnTo>
                    <a:pt x="846012" y="320162"/>
                  </a:lnTo>
                  <a:lnTo>
                    <a:pt x="842813" y="311937"/>
                  </a:lnTo>
                  <a:lnTo>
                    <a:pt x="836674" y="305596"/>
                  </a:lnTo>
                  <a:lnTo>
                    <a:pt x="828852" y="302220"/>
                  </a:lnTo>
                  <a:lnTo>
                    <a:pt x="820334" y="302023"/>
                  </a:lnTo>
                  <a:close/>
                </a:path>
                <a:path w="11962130" h="7343775">
                  <a:moveTo>
                    <a:pt x="896594" y="254378"/>
                  </a:moveTo>
                  <a:lnTo>
                    <a:pt x="888184" y="257196"/>
                  </a:lnTo>
                  <a:lnTo>
                    <a:pt x="881553" y="263020"/>
                  </a:lnTo>
                  <a:lnTo>
                    <a:pt x="877801" y="270670"/>
                  </a:lnTo>
                  <a:lnTo>
                    <a:pt x="877190" y="279168"/>
                  </a:lnTo>
                  <a:lnTo>
                    <a:pt x="879985" y="287539"/>
                  </a:lnTo>
                  <a:lnTo>
                    <a:pt x="885810" y="294169"/>
                  </a:lnTo>
                  <a:lnTo>
                    <a:pt x="893464" y="297919"/>
                  </a:lnTo>
                  <a:lnTo>
                    <a:pt x="901974" y="298523"/>
                  </a:lnTo>
                  <a:lnTo>
                    <a:pt x="910367" y="295715"/>
                  </a:lnTo>
                  <a:lnTo>
                    <a:pt x="916998" y="289891"/>
                  </a:lnTo>
                  <a:lnTo>
                    <a:pt x="920750" y="282242"/>
                  </a:lnTo>
                  <a:lnTo>
                    <a:pt x="921361" y="273743"/>
                  </a:lnTo>
                  <a:lnTo>
                    <a:pt x="918565" y="265372"/>
                  </a:lnTo>
                  <a:lnTo>
                    <a:pt x="912741" y="258741"/>
                  </a:lnTo>
                  <a:lnTo>
                    <a:pt x="905092" y="254989"/>
                  </a:lnTo>
                  <a:lnTo>
                    <a:pt x="896594" y="254378"/>
                  </a:lnTo>
                  <a:close/>
                </a:path>
                <a:path w="11962130" h="7343775">
                  <a:moveTo>
                    <a:pt x="975102" y="210559"/>
                  </a:moveTo>
                  <a:lnTo>
                    <a:pt x="966567" y="212968"/>
                  </a:lnTo>
                  <a:lnTo>
                    <a:pt x="959663" y="218467"/>
                  </a:lnTo>
                  <a:lnTo>
                    <a:pt x="955547" y="225927"/>
                  </a:lnTo>
                  <a:lnTo>
                    <a:pt x="954529" y="234386"/>
                  </a:lnTo>
                  <a:lnTo>
                    <a:pt x="956919" y="242882"/>
                  </a:lnTo>
                  <a:lnTo>
                    <a:pt x="962418" y="249785"/>
                  </a:lnTo>
                  <a:lnTo>
                    <a:pt x="969882" y="253899"/>
                  </a:lnTo>
                  <a:lnTo>
                    <a:pt x="978353" y="254911"/>
                  </a:lnTo>
                  <a:lnTo>
                    <a:pt x="986872" y="252510"/>
                  </a:lnTo>
                  <a:lnTo>
                    <a:pt x="993775" y="247012"/>
                  </a:lnTo>
                  <a:lnTo>
                    <a:pt x="997891" y="239552"/>
                  </a:lnTo>
                  <a:lnTo>
                    <a:pt x="998910" y="231093"/>
                  </a:lnTo>
                  <a:lnTo>
                    <a:pt x="996520" y="222596"/>
                  </a:lnTo>
                  <a:lnTo>
                    <a:pt x="991021" y="215693"/>
                  </a:lnTo>
                  <a:lnTo>
                    <a:pt x="983561" y="211577"/>
                  </a:lnTo>
                  <a:lnTo>
                    <a:pt x="975102" y="210559"/>
                  </a:lnTo>
                  <a:close/>
                </a:path>
                <a:path w="11962130" h="7343775">
                  <a:moveTo>
                    <a:pt x="1055695" y="170677"/>
                  </a:moveTo>
                  <a:lnTo>
                    <a:pt x="1047052" y="172669"/>
                  </a:lnTo>
                  <a:lnTo>
                    <a:pt x="1039890" y="177824"/>
                  </a:lnTo>
                  <a:lnTo>
                    <a:pt x="1035415" y="185075"/>
                  </a:lnTo>
                  <a:lnTo>
                    <a:pt x="1033986" y="193474"/>
                  </a:lnTo>
                  <a:lnTo>
                    <a:pt x="1035959" y="202077"/>
                  </a:lnTo>
                  <a:lnTo>
                    <a:pt x="1041115" y="209239"/>
                  </a:lnTo>
                  <a:lnTo>
                    <a:pt x="1048370" y="213712"/>
                  </a:lnTo>
                  <a:lnTo>
                    <a:pt x="1056781" y="215136"/>
                  </a:lnTo>
                  <a:lnTo>
                    <a:pt x="1065406" y="213152"/>
                  </a:lnTo>
                  <a:lnTo>
                    <a:pt x="1072570" y="207997"/>
                  </a:lnTo>
                  <a:lnTo>
                    <a:pt x="1077044" y="200746"/>
                  </a:lnTo>
                  <a:lnTo>
                    <a:pt x="1078474" y="192347"/>
                  </a:lnTo>
                  <a:lnTo>
                    <a:pt x="1076501" y="183744"/>
                  </a:lnTo>
                  <a:lnTo>
                    <a:pt x="1071345" y="176582"/>
                  </a:lnTo>
                  <a:lnTo>
                    <a:pt x="1064095" y="172107"/>
                  </a:lnTo>
                  <a:lnTo>
                    <a:pt x="1055695" y="170677"/>
                  </a:lnTo>
                  <a:close/>
                </a:path>
                <a:path w="11962130" h="7343775">
                  <a:moveTo>
                    <a:pt x="1138181" y="134842"/>
                  </a:moveTo>
                  <a:lnTo>
                    <a:pt x="1129451" y="136404"/>
                  </a:lnTo>
                  <a:lnTo>
                    <a:pt x="1122042" y="141199"/>
                  </a:lnTo>
                  <a:lnTo>
                    <a:pt x="1117215" y="148220"/>
                  </a:lnTo>
                  <a:lnTo>
                    <a:pt x="1115372" y="156538"/>
                  </a:lnTo>
                  <a:lnTo>
                    <a:pt x="1116918" y="165227"/>
                  </a:lnTo>
                  <a:lnTo>
                    <a:pt x="1121714" y="172636"/>
                  </a:lnTo>
                  <a:lnTo>
                    <a:pt x="1128739" y="177462"/>
                  </a:lnTo>
                  <a:lnTo>
                    <a:pt x="1137069" y="179300"/>
                  </a:lnTo>
                  <a:lnTo>
                    <a:pt x="1145782" y="177745"/>
                  </a:lnTo>
                  <a:lnTo>
                    <a:pt x="1153191" y="172949"/>
                  </a:lnTo>
                  <a:lnTo>
                    <a:pt x="1158019" y="165928"/>
                  </a:lnTo>
                  <a:lnTo>
                    <a:pt x="1159861" y="157610"/>
                  </a:lnTo>
                  <a:lnTo>
                    <a:pt x="1158316" y="148921"/>
                  </a:lnTo>
                  <a:lnTo>
                    <a:pt x="1153520" y="141512"/>
                  </a:lnTo>
                  <a:lnTo>
                    <a:pt x="1146500" y="136684"/>
                  </a:lnTo>
                  <a:lnTo>
                    <a:pt x="1138181" y="134842"/>
                  </a:lnTo>
                  <a:close/>
                </a:path>
                <a:path w="11962130" h="7343775">
                  <a:moveTo>
                    <a:pt x="1222336" y="103148"/>
                  </a:moveTo>
                  <a:lnTo>
                    <a:pt x="1213539" y="104279"/>
                  </a:lnTo>
                  <a:lnTo>
                    <a:pt x="1205904" y="108706"/>
                  </a:lnTo>
                  <a:lnTo>
                    <a:pt x="1200739" y="115482"/>
                  </a:lnTo>
                  <a:lnTo>
                    <a:pt x="1198491" y="123700"/>
                  </a:lnTo>
                  <a:lnTo>
                    <a:pt x="1199608" y="132454"/>
                  </a:lnTo>
                  <a:lnTo>
                    <a:pt x="1204036" y="140089"/>
                  </a:lnTo>
                  <a:lnTo>
                    <a:pt x="1210816" y="145253"/>
                  </a:lnTo>
                  <a:lnTo>
                    <a:pt x="1219046" y="147497"/>
                  </a:lnTo>
                  <a:lnTo>
                    <a:pt x="1227825" y="146371"/>
                  </a:lnTo>
                  <a:lnTo>
                    <a:pt x="1235460" y="141944"/>
                  </a:lnTo>
                  <a:lnTo>
                    <a:pt x="1240626" y="135169"/>
                  </a:lnTo>
                  <a:lnTo>
                    <a:pt x="1242874" y="126951"/>
                  </a:lnTo>
                  <a:lnTo>
                    <a:pt x="1241756" y="118196"/>
                  </a:lnTo>
                  <a:lnTo>
                    <a:pt x="1237330" y="110561"/>
                  </a:lnTo>
                  <a:lnTo>
                    <a:pt x="1230554" y="105396"/>
                  </a:lnTo>
                  <a:lnTo>
                    <a:pt x="1222336" y="103148"/>
                  </a:lnTo>
                  <a:close/>
                </a:path>
                <a:path w="11962130" h="7343775">
                  <a:moveTo>
                    <a:pt x="1307972" y="75678"/>
                  </a:moveTo>
                  <a:lnTo>
                    <a:pt x="1299131" y="76373"/>
                  </a:lnTo>
                  <a:lnTo>
                    <a:pt x="1291286" y="80417"/>
                  </a:lnTo>
                  <a:lnTo>
                    <a:pt x="1285791" y="86929"/>
                  </a:lnTo>
                  <a:lnTo>
                    <a:pt x="1283139" y="95026"/>
                  </a:lnTo>
                  <a:lnTo>
                    <a:pt x="1283822" y="103825"/>
                  </a:lnTo>
                  <a:lnTo>
                    <a:pt x="1287867" y="111669"/>
                  </a:lnTo>
                  <a:lnTo>
                    <a:pt x="1294383" y="117162"/>
                  </a:lnTo>
                  <a:lnTo>
                    <a:pt x="1302493" y="119811"/>
                  </a:lnTo>
                  <a:lnTo>
                    <a:pt x="1311316" y="119120"/>
                  </a:lnTo>
                  <a:lnTo>
                    <a:pt x="1319161" y="115077"/>
                  </a:lnTo>
                  <a:lnTo>
                    <a:pt x="1324656" y="108565"/>
                  </a:lnTo>
                  <a:lnTo>
                    <a:pt x="1327308" y="100468"/>
                  </a:lnTo>
                  <a:lnTo>
                    <a:pt x="1326625" y="91669"/>
                  </a:lnTo>
                  <a:lnTo>
                    <a:pt x="1322581" y="83824"/>
                  </a:lnTo>
                  <a:lnTo>
                    <a:pt x="1316069" y="78330"/>
                  </a:lnTo>
                  <a:lnTo>
                    <a:pt x="1307972" y="75678"/>
                  </a:lnTo>
                  <a:close/>
                </a:path>
                <a:path w="11962130" h="7343775">
                  <a:moveTo>
                    <a:pt x="1394871" y="52502"/>
                  </a:moveTo>
                  <a:lnTo>
                    <a:pt x="1386005" y="52758"/>
                  </a:lnTo>
                  <a:lnTo>
                    <a:pt x="1377970" y="56408"/>
                  </a:lnTo>
                  <a:lnTo>
                    <a:pt x="1372159" y="62640"/>
                  </a:lnTo>
                  <a:lnTo>
                    <a:pt x="1369109" y="70595"/>
                  </a:lnTo>
                  <a:lnTo>
                    <a:pt x="1369322" y="78220"/>
                  </a:lnTo>
                  <a:lnTo>
                    <a:pt x="1369355" y="79416"/>
                  </a:lnTo>
                  <a:lnTo>
                    <a:pt x="1373006" y="87452"/>
                  </a:lnTo>
                  <a:lnTo>
                    <a:pt x="1379242" y="93262"/>
                  </a:lnTo>
                  <a:lnTo>
                    <a:pt x="1387210" y="96309"/>
                  </a:lnTo>
                  <a:lnTo>
                    <a:pt x="1396057" y="96056"/>
                  </a:lnTo>
                  <a:lnTo>
                    <a:pt x="1404093" y="92407"/>
                  </a:lnTo>
                  <a:lnTo>
                    <a:pt x="1409904" y="86175"/>
                  </a:lnTo>
                  <a:lnTo>
                    <a:pt x="1412954" y="78220"/>
                  </a:lnTo>
                  <a:lnTo>
                    <a:pt x="1412740" y="70595"/>
                  </a:lnTo>
                  <a:lnTo>
                    <a:pt x="1412707" y="69397"/>
                  </a:lnTo>
                  <a:lnTo>
                    <a:pt x="1409057" y="61362"/>
                  </a:lnTo>
                  <a:lnTo>
                    <a:pt x="1402826" y="55551"/>
                  </a:lnTo>
                  <a:lnTo>
                    <a:pt x="1394871" y="52502"/>
                  </a:lnTo>
                  <a:close/>
                </a:path>
                <a:path w="11962130" h="7343775">
                  <a:moveTo>
                    <a:pt x="1473964" y="33484"/>
                  </a:moveTo>
                  <a:lnTo>
                    <a:pt x="1465755" y="36724"/>
                  </a:lnTo>
                  <a:lnTo>
                    <a:pt x="1459637" y="42655"/>
                  </a:lnTo>
                  <a:lnTo>
                    <a:pt x="1456191" y="50446"/>
                  </a:lnTo>
                  <a:lnTo>
                    <a:pt x="1455992" y="59269"/>
                  </a:lnTo>
                  <a:lnTo>
                    <a:pt x="1459233" y="67479"/>
                  </a:lnTo>
                  <a:lnTo>
                    <a:pt x="1465168" y="73595"/>
                  </a:lnTo>
                  <a:lnTo>
                    <a:pt x="1472973" y="77040"/>
                  </a:lnTo>
                  <a:lnTo>
                    <a:pt x="1481822" y="77233"/>
                  </a:lnTo>
                  <a:lnTo>
                    <a:pt x="1490030" y="73993"/>
                  </a:lnTo>
                  <a:lnTo>
                    <a:pt x="1496148" y="68063"/>
                  </a:lnTo>
                  <a:lnTo>
                    <a:pt x="1499595" y="60271"/>
                  </a:lnTo>
                  <a:lnTo>
                    <a:pt x="1499793" y="51448"/>
                  </a:lnTo>
                  <a:lnTo>
                    <a:pt x="1496553" y="43239"/>
                  </a:lnTo>
                  <a:lnTo>
                    <a:pt x="1490623" y="37121"/>
                  </a:lnTo>
                  <a:lnTo>
                    <a:pt x="1482831" y="33674"/>
                  </a:lnTo>
                  <a:lnTo>
                    <a:pt x="1473964" y="33484"/>
                  </a:lnTo>
                  <a:close/>
                </a:path>
                <a:path w="11962130" h="7343775">
                  <a:moveTo>
                    <a:pt x="1562769" y="18591"/>
                  </a:moveTo>
                  <a:lnTo>
                    <a:pt x="1554407" y="21414"/>
                  </a:lnTo>
                  <a:lnTo>
                    <a:pt x="1547999" y="27029"/>
                  </a:lnTo>
                  <a:lnTo>
                    <a:pt x="1544164" y="34638"/>
                  </a:lnTo>
                  <a:lnTo>
                    <a:pt x="1543522" y="43440"/>
                  </a:lnTo>
                  <a:lnTo>
                    <a:pt x="1546345" y="51802"/>
                  </a:lnTo>
                  <a:lnTo>
                    <a:pt x="1551964" y="58209"/>
                  </a:lnTo>
                  <a:lnTo>
                    <a:pt x="1559586" y="62042"/>
                  </a:lnTo>
                  <a:lnTo>
                    <a:pt x="1568413" y="62682"/>
                  </a:lnTo>
                  <a:lnTo>
                    <a:pt x="1576775" y="59860"/>
                  </a:lnTo>
                  <a:lnTo>
                    <a:pt x="1583183" y="54245"/>
                  </a:lnTo>
                  <a:lnTo>
                    <a:pt x="1587018" y="46636"/>
                  </a:lnTo>
                  <a:lnTo>
                    <a:pt x="1587661" y="37834"/>
                  </a:lnTo>
                  <a:lnTo>
                    <a:pt x="1584839" y="29472"/>
                  </a:lnTo>
                  <a:lnTo>
                    <a:pt x="1579224" y="23064"/>
                  </a:lnTo>
                  <a:lnTo>
                    <a:pt x="1571615" y="19229"/>
                  </a:lnTo>
                  <a:lnTo>
                    <a:pt x="1562769" y="18591"/>
                  </a:lnTo>
                  <a:close/>
                </a:path>
                <a:path w="11962130" h="7343775">
                  <a:moveTo>
                    <a:pt x="1651904" y="7912"/>
                  </a:moveTo>
                  <a:lnTo>
                    <a:pt x="1643441" y="10417"/>
                  </a:lnTo>
                  <a:lnTo>
                    <a:pt x="1636827" y="15786"/>
                  </a:lnTo>
                  <a:lnTo>
                    <a:pt x="1632708" y="23245"/>
                  </a:lnTo>
                  <a:lnTo>
                    <a:pt x="1631734" y="32016"/>
                  </a:lnTo>
                  <a:lnTo>
                    <a:pt x="1634239" y="40479"/>
                  </a:lnTo>
                  <a:lnTo>
                    <a:pt x="1639614" y="47093"/>
                  </a:lnTo>
                  <a:lnTo>
                    <a:pt x="1647085" y="51212"/>
                  </a:lnTo>
                  <a:lnTo>
                    <a:pt x="1655883" y="52184"/>
                  </a:lnTo>
                  <a:lnTo>
                    <a:pt x="1664345" y="49678"/>
                  </a:lnTo>
                  <a:lnTo>
                    <a:pt x="1670960" y="44309"/>
                  </a:lnTo>
                  <a:lnTo>
                    <a:pt x="1675079" y="36850"/>
                  </a:lnTo>
                  <a:lnTo>
                    <a:pt x="1676053" y="28078"/>
                  </a:lnTo>
                  <a:lnTo>
                    <a:pt x="1673548" y="19616"/>
                  </a:lnTo>
                  <a:lnTo>
                    <a:pt x="1668178" y="13001"/>
                  </a:lnTo>
                  <a:lnTo>
                    <a:pt x="1660720" y="8882"/>
                  </a:lnTo>
                  <a:lnTo>
                    <a:pt x="1651904" y="7912"/>
                  </a:lnTo>
                  <a:close/>
                </a:path>
                <a:path w="11962130" h="7343775">
                  <a:moveTo>
                    <a:pt x="1741755" y="1830"/>
                  </a:moveTo>
                  <a:lnTo>
                    <a:pt x="1733177" y="3904"/>
                  </a:lnTo>
                  <a:lnTo>
                    <a:pt x="1726298" y="8932"/>
                  </a:lnTo>
                  <a:lnTo>
                    <a:pt x="1721807" y="16173"/>
                  </a:lnTo>
                  <a:lnTo>
                    <a:pt x="1720391" y="24884"/>
                  </a:lnTo>
                  <a:lnTo>
                    <a:pt x="1722466" y="33462"/>
                  </a:lnTo>
                  <a:lnTo>
                    <a:pt x="1727498" y="40341"/>
                  </a:lnTo>
                  <a:lnTo>
                    <a:pt x="1734752" y="44831"/>
                  </a:lnTo>
                  <a:lnTo>
                    <a:pt x="1743489" y="46247"/>
                  </a:lnTo>
                  <a:lnTo>
                    <a:pt x="1752067" y="44173"/>
                  </a:lnTo>
                  <a:lnTo>
                    <a:pt x="1758945" y="39144"/>
                  </a:lnTo>
                  <a:lnTo>
                    <a:pt x="1763436" y="31904"/>
                  </a:lnTo>
                  <a:lnTo>
                    <a:pt x="1764852" y="23192"/>
                  </a:lnTo>
                  <a:lnTo>
                    <a:pt x="1762779" y="14614"/>
                  </a:lnTo>
                  <a:lnTo>
                    <a:pt x="1757751" y="7736"/>
                  </a:lnTo>
                  <a:lnTo>
                    <a:pt x="1750510" y="3245"/>
                  </a:lnTo>
                  <a:lnTo>
                    <a:pt x="1741755" y="1830"/>
                  </a:lnTo>
                  <a:close/>
                </a:path>
                <a:path w="11962130" h="7343775">
                  <a:moveTo>
                    <a:pt x="1831517" y="0"/>
                  </a:moveTo>
                  <a:lnTo>
                    <a:pt x="1822866" y="1746"/>
                  </a:lnTo>
                  <a:lnTo>
                    <a:pt x="1815802" y="6509"/>
                  </a:lnTo>
                  <a:lnTo>
                    <a:pt x="1811039" y="13574"/>
                  </a:lnTo>
                  <a:lnTo>
                    <a:pt x="1809292" y="22225"/>
                  </a:lnTo>
                  <a:lnTo>
                    <a:pt x="1811040" y="30875"/>
                  </a:lnTo>
                  <a:lnTo>
                    <a:pt x="1815807" y="37940"/>
                  </a:lnTo>
                  <a:lnTo>
                    <a:pt x="1822885" y="42703"/>
                  </a:lnTo>
                  <a:lnTo>
                    <a:pt x="1831562" y="44450"/>
                  </a:lnTo>
                  <a:lnTo>
                    <a:pt x="1840213" y="42703"/>
                  </a:lnTo>
                  <a:lnTo>
                    <a:pt x="1847277" y="37940"/>
                  </a:lnTo>
                  <a:lnTo>
                    <a:pt x="1852040" y="30875"/>
                  </a:lnTo>
                  <a:lnTo>
                    <a:pt x="1853787" y="22225"/>
                  </a:lnTo>
                  <a:lnTo>
                    <a:pt x="1852040" y="13574"/>
                  </a:lnTo>
                  <a:lnTo>
                    <a:pt x="1847277" y="6509"/>
                  </a:lnTo>
                  <a:lnTo>
                    <a:pt x="1840213" y="1746"/>
                  </a:lnTo>
                  <a:lnTo>
                    <a:pt x="1831517" y="0"/>
                  </a:lnTo>
                  <a:close/>
                </a:path>
                <a:path w="11962130" h="7343775">
                  <a:moveTo>
                    <a:pt x="1920462" y="0"/>
                  </a:moveTo>
                  <a:lnTo>
                    <a:pt x="1911811" y="1746"/>
                  </a:lnTo>
                  <a:lnTo>
                    <a:pt x="1904746" y="6509"/>
                  </a:lnTo>
                  <a:lnTo>
                    <a:pt x="1899983" y="13574"/>
                  </a:lnTo>
                  <a:lnTo>
                    <a:pt x="1898237" y="22225"/>
                  </a:lnTo>
                  <a:lnTo>
                    <a:pt x="1899984" y="30875"/>
                  </a:lnTo>
                  <a:lnTo>
                    <a:pt x="1904752" y="37940"/>
                  </a:lnTo>
                  <a:lnTo>
                    <a:pt x="1911830" y="42703"/>
                  </a:lnTo>
                  <a:lnTo>
                    <a:pt x="1920506" y="44450"/>
                  </a:lnTo>
                  <a:lnTo>
                    <a:pt x="1929157" y="42703"/>
                  </a:lnTo>
                  <a:lnTo>
                    <a:pt x="1936222" y="37940"/>
                  </a:lnTo>
                  <a:lnTo>
                    <a:pt x="1940985" y="30875"/>
                  </a:lnTo>
                  <a:lnTo>
                    <a:pt x="1942731" y="22225"/>
                  </a:lnTo>
                  <a:lnTo>
                    <a:pt x="1940985" y="13574"/>
                  </a:lnTo>
                  <a:lnTo>
                    <a:pt x="1936222" y="6509"/>
                  </a:lnTo>
                  <a:lnTo>
                    <a:pt x="1929157" y="1746"/>
                  </a:lnTo>
                  <a:lnTo>
                    <a:pt x="1920462" y="0"/>
                  </a:lnTo>
                  <a:close/>
                </a:path>
                <a:path w="11962130" h="7343775">
                  <a:moveTo>
                    <a:pt x="2009406" y="0"/>
                  </a:moveTo>
                  <a:lnTo>
                    <a:pt x="2000755" y="1746"/>
                  </a:lnTo>
                  <a:lnTo>
                    <a:pt x="1993691" y="6509"/>
                  </a:lnTo>
                  <a:lnTo>
                    <a:pt x="1988928" y="13574"/>
                  </a:lnTo>
                  <a:lnTo>
                    <a:pt x="1987181" y="22225"/>
                  </a:lnTo>
                  <a:lnTo>
                    <a:pt x="1988928" y="30875"/>
                  </a:lnTo>
                  <a:lnTo>
                    <a:pt x="1993696" y="37940"/>
                  </a:lnTo>
                  <a:lnTo>
                    <a:pt x="2000774" y="42703"/>
                  </a:lnTo>
                  <a:lnTo>
                    <a:pt x="2009451" y="44450"/>
                  </a:lnTo>
                  <a:lnTo>
                    <a:pt x="2018102" y="42703"/>
                  </a:lnTo>
                  <a:lnTo>
                    <a:pt x="2025166" y="37940"/>
                  </a:lnTo>
                  <a:lnTo>
                    <a:pt x="2029929" y="30875"/>
                  </a:lnTo>
                  <a:lnTo>
                    <a:pt x="2031676" y="22225"/>
                  </a:lnTo>
                  <a:lnTo>
                    <a:pt x="2029929" y="13574"/>
                  </a:lnTo>
                  <a:lnTo>
                    <a:pt x="2025166" y="6509"/>
                  </a:lnTo>
                  <a:lnTo>
                    <a:pt x="2018102" y="1746"/>
                  </a:lnTo>
                  <a:lnTo>
                    <a:pt x="2009406" y="0"/>
                  </a:lnTo>
                  <a:close/>
                </a:path>
                <a:path w="11962130" h="7343775">
                  <a:moveTo>
                    <a:pt x="2098351" y="0"/>
                  </a:moveTo>
                  <a:lnTo>
                    <a:pt x="2089700" y="1746"/>
                  </a:lnTo>
                  <a:lnTo>
                    <a:pt x="2082635" y="6509"/>
                  </a:lnTo>
                  <a:lnTo>
                    <a:pt x="2077872" y="13574"/>
                  </a:lnTo>
                  <a:lnTo>
                    <a:pt x="2076126" y="22225"/>
                  </a:lnTo>
                  <a:lnTo>
                    <a:pt x="2077873" y="30875"/>
                  </a:lnTo>
                  <a:lnTo>
                    <a:pt x="2082641" y="37940"/>
                  </a:lnTo>
                  <a:lnTo>
                    <a:pt x="2089718" y="42703"/>
                  </a:lnTo>
                  <a:lnTo>
                    <a:pt x="2098395" y="44450"/>
                  </a:lnTo>
                  <a:lnTo>
                    <a:pt x="2107046" y="42703"/>
                  </a:lnTo>
                  <a:lnTo>
                    <a:pt x="2114111" y="37940"/>
                  </a:lnTo>
                  <a:lnTo>
                    <a:pt x="2118874" y="30875"/>
                  </a:lnTo>
                  <a:lnTo>
                    <a:pt x="2120620" y="22225"/>
                  </a:lnTo>
                  <a:lnTo>
                    <a:pt x="2118874" y="13574"/>
                  </a:lnTo>
                  <a:lnTo>
                    <a:pt x="2114111" y="6509"/>
                  </a:lnTo>
                  <a:lnTo>
                    <a:pt x="2107046" y="1746"/>
                  </a:lnTo>
                  <a:lnTo>
                    <a:pt x="2098351" y="0"/>
                  </a:lnTo>
                  <a:close/>
                </a:path>
                <a:path w="11962130" h="7343775">
                  <a:moveTo>
                    <a:pt x="2187295" y="0"/>
                  </a:moveTo>
                  <a:lnTo>
                    <a:pt x="2178644" y="1746"/>
                  </a:lnTo>
                  <a:lnTo>
                    <a:pt x="2171580" y="6509"/>
                  </a:lnTo>
                  <a:lnTo>
                    <a:pt x="2166817" y="13574"/>
                  </a:lnTo>
                  <a:lnTo>
                    <a:pt x="2165070" y="22225"/>
                  </a:lnTo>
                  <a:lnTo>
                    <a:pt x="2166817" y="30875"/>
                  </a:lnTo>
                  <a:lnTo>
                    <a:pt x="2171585" y="37940"/>
                  </a:lnTo>
                  <a:lnTo>
                    <a:pt x="2178663" y="42703"/>
                  </a:lnTo>
                  <a:lnTo>
                    <a:pt x="2187340" y="44450"/>
                  </a:lnTo>
                  <a:lnTo>
                    <a:pt x="2195991" y="42703"/>
                  </a:lnTo>
                  <a:lnTo>
                    <a:pt x="2203055" y="37940"/>
                  </a:lnTo>
                  <a:lnTo>
                    <a:pt x="2207818" y="30875"/>
                  </a:lnTo>
                  <a:lnTo>
                    <a:pt x="2209565" y="22225"/>
                  </a:lnTo>
                  <a:lnTo>
                    <a:pt x="2207818" y="13574"/>
                  </a:lnTo>
                  <a:lnTo>
                    <a:pt x="2203055" y="6509"/>
                  </a:lnTo>
                  <a:lnTo>
                    <a:pt x="2195991" y="1746"/>
                  </a:lnTo>
                  <a:lnTo>
                    <a:pt x="2187295" y="0"/>
                  </a:lnTo>
                  <a:close/>
                </a:path>
                <a:path w="11962130" h="7343775">
                  <a:moveTo>
                    <a:pt x="2276240" y="0"/>
                  </a:moveTo>
                  <a:lnTo>
                    <a:pt x="2267589" y="1746"/>
                  </a:lnTo>
                  <a:lnTo>
                    <a:pt x="2260524" y="6509"/>
                  </a:lnTo>
                  <a:lnTo>
                    <a:pt x="2255761" y="13574"/>
                  </a:lnTo>
                  <a:lnTo>
                    <a:pt x="2254015" y="22225"/>
                  </a:lnTo>
                  <a:lnTo>
                    <a:pt x="2255762" y="30875"/>
                  </a:lnTo>
                  <a:lnTo>
                    <a:pt x="2260530" y="37940"/>
                  </a:lnTo>
                  <a:lnTo>
                    <a:pt x="2267607" y="42703"/>
                  </a:lnTo>
                  <a:lnTo>
                    <a:pt x="2276284" y="44450"/>
                  </a:lnTo>
                  <a:lnTo>
                    <a:pt x="2284935" y="42703"/>
                  </a:lnTo>
                  <a:lnTo>
                    <a:pt x="2291999" y="37940"/>
                  </a:lnTo>
                  <a:lnTo>
                    <a:pt x="2296762" y="30875"/>
                  </a:lnTo>
                  <a:lnTo>
                    <a:pt x="2298509" y="22225"/>
                  </a:lnTo>
                  <a:lnTo>
                    <a:pt x="2296762" y="13574"/>
                  </a:lnTo>
                  <a:lnTo>
                    <a:pt x="2291999" y="6509"/>
                  </a:lnTo>
                  <a:lnTo>
                    <a:pt x="2284935" y="1746"/>
                  </a:lnTo>
                  <a:lnTo>
                    <a:pt x="2276240" y="0"/>
                  </a:lnTo>
                  <a:close/>
                </a:path>
                <a:path w="11962130" h="7343775">
                  <a:moveTo>
                    <a:pt x="2365184" y="0"/>
                  </a:moveTo>
                  <a:lnTo>
                    <a:pt x="2356533" y="1746"/>
                  </a:lnTo>
                  <a:lnTo>
                    <a:pt x="2349469" y="6509"/>
                  </a:lnTo>
                  <a:lnTo>
                    <a:pt x="2344706" y="13574"/>
                  </a:lnTo>
                  <a:lnTo>
                    <a:pt x="2342959" y="22225"/>
                  </a:lnTo>
                  <a:lnTo>
                    <a:pt x="2344706" y="30875"/>
                  </a:lnTo>
                  <a:lnTo>
                    <a:pt x="2349474" y="37940"/>
                  </a:lnTo>
                  <a:lnTo>
                    <a:pt x="2356552" y="42703"/>
                  </a:lnTo>
                  <a:lnTo>
                    <a:pt x="2365228" y="44450"/>
                  </a:lnTo>
                  <a:lnTo>
                    <a:pt x="2373879" y="42703"/>
                  </a:lnTo>
                  <a:lnTo>
                    <a:pt x="2380944" y="37940"/>
                  </a:lnTo>
                  <a:lnTo>
                    <a:pt x="2385707" y="30875"/>
                  </a:lnTo>
                  <a:lnTo>
                    <a:pt x="2387453" y="22225"/>
                  </a:lnTo>
                  <a:lnTo>
                    <a:pt x="2385707" y="13574"/>
                  </a:lnTo>
                  <a:lnTo>
                    <a:pt x="2380944" y="6509"/>
                  </a:lnTo>
                  <a:lnTo>
                    <a:pt x="2373879" y="1746"/>
                  </a:lnTo>
                  <a:lnTo>
                    <a:pt x="2365184" y="0"/>
                  </a:lnTo>
                  <a:close/>
                </a:path>
                <a:path w="11962130" h="7343775">
                  <a:moveTo>
                    <a:pt x="2454128" y="0"/>
                  </a:moveTo>
                  <a:lnTo>
                    <a:pt x="2445477" y="1746"/>
                  </a:lnTo>
                  <a:lnTo>
                    <a:pt x="2438413" y="6509"/>
                  </a:lnTo>
                  <a:lnTo>
                    <a:pt x="2433650" y="13574"/>
                  </a:lnTo>
                  <a:lnTo>
                    <a:pt x="2431903" y="22225"/>
                  </a:lnTo>
                  <a:lnTo>
                    <a:pt x="2433651" y="30875"/>
                  </a:lnTo>
                  <a:lnTo>
                    <a:pt x="2438419" y="37940"/>
                  </a:lnTo>
                  <a:lnTo>
                    <a:pt x="2445496" y="42703"/>
                  </a:lnTo>
                  <a:lnTo>
                    <a:pt x="2454173" y="44450"/>
                  </a:lnTo>
                  <a:lnTo>
                    <a:pt x="2462824" y="42703"/>
                  </a:lnTo>
                  <a:lnTo>
                    <a:pt x="2469888" y="37940"/>
                  </a:lnTo>
                  <a:lnTo>
                    <a:pt x="2474651" y="30875"/>
                  </a:lnTo>
                  <a:lnTo>
                    <a:pt x="2476398" y="22225"/>
                  </a:lnTo>
                  <a:lnTo>
                    <a:pt x="2474651" y="13574"/>
                  </a:lnTo>
                  <a:lnTo>
                    <a:pt x="2469888" y="6509"/>
                  </a:lnTo>
                  <a:lnTo>
                    <a:pt x="2462824" y="1746"/>
                  </a:lnTo>
                  <a:lnTo>
                    <a:pt x="2454128" y="0"/>
                  </a:lnTo>
                  <a:close/>
                </a:path>
                <a:path w="11962130" h="7343775">
                  <a:moveTo>
                    <a:pt x="2543073" y="0"/>
                  </a:moveTo>
                  <a:lnTo>
                    <a:pt x="2534422" y="1746"/>
                  </a:lnTo>
                  <a:lnTo>
                    <a:pt x="2527357" y="6509"/>
                  </a:lnTo>
                  <a:lnTo>
                    <a:pt x="2522594" y="13574"/>
                  </a:lnTo>
                  <a:lnTo>
                    <a:pt x="2520848" y="22225"/>
                  </a:lnTo>
                  <a:lnTo>
                    <a:pt x="2522595" y="30875"/>
                  </a:lnTo>
                  <a:lnTo>
                    <a:pt x="2527363" y="37940"/>
                  </a:lnTo>
                  <a:lnTo>
                    <a:pt x="2534441" y="42703"/>
                  </a:lnTo>
                  <a:lnTo>
                    <a:pt x="2543117" y="44450"/>
                  </a:lnTo>
                  <a:lnTo>
                    <a:pt x="2551768" y="42703"/>
                  </a:lnTo>
                  <a:lnTo>
                    <a:pt x="2558833" y="37940"/>
                  </a:lnTo>
                  <a:lnTo>
                    <a:pt x="2563596" y="30875"/>
                  </a:lnTo>
                  <a:lnTo>
                    <a:pt x="2565342" y="22225"/>
                  </a:lnTo>
                  <a:lnTo>
                    <a:pt x="2563596" y="13574"/>
                  </a:lnTo>
                  <a:lnTo>
                    <a:pt x="2558833" y="6509"/>
                  </a:lnTo>
                  <a:lnTo>
                    <a:pt x="2551768" y="1746"/>
                  </a:lnTo>
                  <a:lnTo>
                    <a:pt x="2543073" y="0"/>
                  </a:lnTo>
                  <a:close/>
                </a:path>
                <a:path w="11962130" h="7343775">
                  <a:moveTo>
                    <a:pt x="2632017" y="0"/>
                  </a:moveTo>
                  <a:lnTo>
                    <a:pt x="2623366" y="1746"/>
                  </a:lnTo>
                  <a:lnTo>
                    <a:pt x="2616302" y="6509"/>
                  </a:lnTo>
                  <a:lnTo>
                    <a:pt x="2611539" y="13574"/>
                  </a:lnTo>
                  <a:lnTo>
                    <a:pt x="2609792" y="22225"/>
                  </a:lnTo>
                  <a:lnTo>
                    <a:pt x="2611540" y="30875"/>
                  </a:lnTo>
                  <a:lnTo>
                    <a:pt x="2616307" y="37940"/>
                  </a:lnTo>
                  <a:lnTo>
                    <a:pt x="2623385" y="42703"/>
                  </a:lnTo>
                  <a:lnTo>
                    <a:pt x="2632062" y="44450"/>
                  </a:lnTo>
                  <a:lnTo>
                    <a:pt x="2640713" y="42703"/>
                  </a:lnTo>
                  <a:lnTo>
                    <a:pt x="2647777" y="37940"/>
                  </a:lnTo>
                  <a:lnTo>
                    <a:pt x="2652540" y="30875"/>
                  </a:lnTo>
                  <a:lnTo>
                    <a:pt x="2654287" y="22225"/>
                  </a:lnTo>
                  <a:lnTo>
                    <a:pt x="2652540" y="13574"/>
                  </a:lnTo>
                  <a:lnTo>
                    <a:pt x="2647777" y="6509"/>
                  </a:lnTo>
                  <a:lnTo>
                    <a:pt x="2640713" y="1746"/>
                  </a:lnTo>
                  <a:lnTo>
                    <a:pt x="2632017" y="0"/>
                  </a:lnTo>
                  <a:close/>
                </a:path>
                <a:path w="11962130" h="7343775">
                  <a:moveTo>
                    <a:pt x="2720962" y="0"/>
                  </a:moveTo>
                  <a:lnTo>
                    <a:pt x="2712311" y="1746"/>
                  </a:lnTo>
                  <a:lnTo>
                    <a:pt x="2705246" y="6509"/>
                  </a:lnTo>
                  <a:lnTo>
                    <a:pt x="2700483" y="13574"/>
                  </a:lnTo>
                  <a:lnTo>
                    <a:pt x="2698737" y="22225"/>
                  </a:lnTo>
                  <a:lnTo>
                    <a:pt x="2700484" y="30875"/>
                  </a:lnTo>
                  <a:lnTo>
                    <a:pt x="2705252" y="37940"/>
                  </a:lnTo>
                  <a:lnTo>
                    <a:pt x="2712330" y="42703"/>
                  </a:lnTo>
                  <a:lnTo>
                    <a:pt x="2721006" y="44450"/>
                  </a:lnTo>
                  <a:lnTo>
                    <a:pt x="2729657" y="42703"/>
                  </a:lnTo>
                  <a:lnTo>
                    <a:pt x="2736722" y="37940"/>
                  </a:lnTo>
                  <a:lnTo>
                    <a:pt x="2741485" y="30875"/>
                  </a:lnTo>
                  <a:lnTo>
                    <a:pt x="2743231" y="22225"/>
                  </a:lnTo>
                  <a:lnTo>
                    <a:pt x="2741485" y="13574"/>
                  </a:lnTo>
                  <a:lnTo>
                    <a:pt x="2736722" y="6509"/>
                  </a:lnTo>
                  <a:lnTo>
                    <a:pt x="2729657" y="1746"/>
                  </a:lnTo>
                  <a:lnTo>
                    <a:pt x="2720962" y="0"/>
                  </a:lnTo>
                  <a:close/>
                </a:path>
                <a:path w="11962130" h="7343775">
                  <a:moveTo>
                    <a:pt x="2809906" y="0"/>
                  </a:moveTo>
                  <a:lnTo>
                    <a:pt x="2801255" y="1746"/>
                  </a:lnTo>
                  <a:lnTo>
                    <a:pt x="2794191" y="6509"/>
                  </a:lnTo>
                  <a:lnTo>
                    <a:pt x="2789428" y="13574"/>
                  </a:lnTo>
                  <a:lnTo>
                    <a:pt x="2787681" y="22225"/>
                  </a:lnTo>
                  <a:lnTo>
                    <a:pt x="2789428" y="30875"/>
                  </a:lnTo>
                  <a:lnTo>
                    <a:pt x="2794196" y="37940"/>
                  </a:lnTo>
                  <a:lnTo>
                    <a:pt x="2801274" y="42703"/>
                  </a:lnTo>
                  <a:lnTo>
                    <a:pt x="2809951" y="44450"/>
                  </a:lnTo>
                  <a:lnTo>
                    <a:pt x="2818602" y="42703"/>
                  </a:lnTo>
                  <a:lnTo>
                    <a:pt x="2825666" y="37940"/>
                  </a:lnTo>
                  <a:lnTo>
                    <a:pt x="2830429" y="30875"/>
                  </a:lnTo>
                  <a:lnTo>
                    <a:pt x="2832176" y="22225"/>
                  </a:lnTo>
                  <a:lnTo>
                    <a:pt x="2830429" y="13574"/>
                  </a:lnTo>
                  <a:lnTo>
                    <a:pt x="2825666" y="6509"/>
                  </a:lnTo>
                  <a:lnTo>
                    <a:pt x="2818602" y="1746"/>
                  </a:lnTo>
                  <a:lnTo>
                    <a:pt x="2809906" y="0"/>
                  </a:lnTo>
                  <a:close/>
                </a:path>
                <a:path w="11962130" h="7343775">
                  <a:moveTo>
                    <a:pt x="2898851" y="0"/>
                  </a:moveTo>
                  <a:lnTo>
                    <a:pt x="2890200" y="1746"/>
                  </a:lnTo>
                  <a:lnTo>
                    <a:pt x="2883135" y="6509"/>
                  </a:lnTo>
                  <a:lnTo>
                    <a:pt x="2878372" y="13574"/>
                  </a:lnTo>
                  <a:lnTo>
                    <a:pt x="2876626" y="22225"/>
                  </a:lnTo>
                  <a:lnTo>
                    <a:pt x="2878373" y="30875"/>
                  </a:lnTo>
                  <a:lnTo>
                    <a:pt x="2883141" y="37940"/>
                  </a:lnTo>
                  <a:lnTo>
                    <a:pt x="2890218" y="42703"/>
                  </a:lnTo>
                  <a:lnTo>
                    <a:pt x="2898895" y="44450"/>
                  </a:lnTo>
                  <a:lnTo>
                    <a:pt x="2907546" y="42703"/>
                  </a:lnTo>
                  <a:lnTo>
                    <a:pt x="2914611" y="37940"/>
                  </a:lnTo>
                  <a:lnTo>
                    <a:pt x="2919374" y="30875"/>
                  </a:lnTo>
                  <a:lnTo>
                    <a:pt x="2921120" y="22225"/>
                  </a:lnTo>
                  <a:lnTo>
                    <a:pt x="2919374" y="13574"/>
                  </a:lnTo>
                  <a:lnTo>
                    <a:pt x="2914611" y="6509"/>
                  </a:lnTo>
                  <a:lnTo>
                    <a:pt x="2907546" y="1746"/>
                  </a:lnTo>
                  <a:lnTo>
                    <a:pt x="2898851" y="0"/>
                  </a:lnTo>
                  <a:close/>
                </a:path>
                <a:path w="11962130" h="7343775">
                  <a:moveTo>
                    <a:pt x="2987795" y="0"/>
                  </a:moveTo>
                  <a:lnTo>
                    <a:pt x="2979144" y="1746"/>
                  </a:lnTo>
                  <a:lnTo>
                    <a:pt x="2972080" y="6509"/>
                  </a:lnTo>
                  <a:lnTo>
                    <a:pt x="2967317" y="13574"/>
                  </a:lnTo>
                  <a:lnTo>
                    <a:pt x="2965570" y="22225"/>
                  </a:lnTo>
                  <a:lnTo>
                    <a:pt x="2967317" y="30875"/>
                  </a:lnTo>
                  <a:lnTo>
                    <a:pt x="2972085" y="37940"/>
                  </a:lnTo>
                  <a:lnTo>
                    <a:pt x="2979163" y="42703"/>
                  </a:lnTo>
                  <a:lnTo>
                    <a:pt x="2987840" y="44450"/>
                  </a:lnTo>
                  <a:lnTo>
                    <a:pt x="2996491" y="42703"/>
                  </a:lnTo>
                  <a:lnTo>
                    <a:pt x="3003555" y="37940"/>
                  </a:lnTo>
                  <a:lnTo>
                    <a:pt x="3008318" y="30875"/>
                  </a:lnTo>
                  <a:lnTo>
                    <a:pt x="3010065" y="22225"/>
                  </a:lnTo>
                  <a:lnTo>
                    <a:pt x="3008318" y="13574"/>
                  </a:lnTo>
                  <a:lnTo>
                    <a:pt x="3003555" y="6509"/>
                  </a:lnTo>
                  <a:lnTo>
                    <a:pt x="2996491" y="1746"/>
                  </a:lnTo>
                  <a:lnTo>
                    <a:pt x="2987795" y="0"/>
                  </a:lnTo>
                  <a:close/>
                </a:path>
                <a:path w="11962130" h="7343775">
                  <a:moveTo>
                    <a:pt x="3076740" y="0"/>
                  </a:moveTo>
                  <a:lnTo>
                    <a:pt x="3068089" y="1746"/>
                  </a:lnTo>
                  <a:lnTo>
                    <a:pt x="3061024" y="6509"/>
                  </a:lnTo>
                  <a:lnTo>
                    <a:pt x="3056261" y="13574"/>
                  </a:lnTo>
                  <a:lnTo>
                    <a:pt x="3054515" y="22225"/>
                  </a:lnTo>
                  <a:lnTo>
                    <a:pt x="3056262" y="30875"/>
                  </a:lnTo>
                  <a:lnTo>
                    <a:pt x="3061030" y="37940"/>
                  </a:lnTo>
                  <a:lnTo>
                    <a:pt x="3068107" y="42703"/>
                  </a:lnTo>
                  <a:lnTo>
                    <a:pt x="3076784" y="44450"/>
                  </a:lnTo>
                  <a:lnTo>
                    <a:pt x="3085435" y="42703"/>
                  </a:lnTo>
                  <a:lnTo>
                    <a:pt x="3092500" y="37940"/>
                  </a:lnTo>
                  <a:lnTo>
                    <a:pt x="3097263" y="30875"/>
                  </a:lnTo>
                  <a:lnTo>
                    <a:pt x="3099009" y="22225"/>
                  </a:lnTo>
                  <a:lnTo>
                    <a:pt x="3097263" y="13574"/>
                  </a:lnTo>
                  <a:lnTo>
                    <a:pt x="3092500" y="6509"/>
                  </a:lnTo>
                  <a:lnTo>
                    <a:pt x="3085435" y="1746"/>
                  </a:lnTo>
                  <a:lnTo>
                    <a:pt x="3076740" y="0"/>
                  </a:lnTo>
                  <a:close/>
                </a:path>
                <a:path w="11962130" h="7343775">
                  <a:moveTo>
                    <a:pt x="3165684" y="0"/>
                  </a:moveTo>
                  <a:lnTo>
                    <a:pt x="3157033" y="1746"/>
                  </a:lnTo>
                  <a:lnTo>
                    <a:pt x="3149969" y="6509"/>
                  </a:lnTo>
                  <a:lnTo>
                    <a:pt x="3145206" y="13574"/>
                  </a:lnTo>
                  <a:lnTo>
                    <a:pt x="3143459" y="22225"/>
                  </a:lnTo>
                  <a:lnTo>
                    <a:pt x="3145206" y="30875"/>
                  </a:lnTo>
                  <a:lnTo>
                    <a:pt x="3149974" y="37940"/>
                  </a:lnTo>
                  <a:lnTo>
                    <a:pt x="3157052" y="42703"/>
                  </a:lnTo>
                  <a:lnTo>
                    <a:pt x="3165729" y="44450"/>
                  </a:lnTo>
                  <a:lnTo>
                    <a:pt x="3174379" y="42703"/>
                  </a:lnTo>
                  <a:lnTo>
                    <a:pt x="3181444" y="37940"/>
                  </a:lnTo>
                  <a:lnTo>
                    <a:pt x="3186207" y="30875"/>
                  </a:lnTo>
                  <a:lnTo>
                    <a:pt x="3187954" y="22225"/>
                  </a:lnTo>
                  <a:lnTo>
                    <a:pt x="3186207" y="13574"/>
                  </a:lnTo>
                  <a:lnTo>
                    <a:pt x="3181444" y="6509"/>
                  </a:lnTo>
                  <a:lnTo>
                    <a:pt x="3174379" y="1746"/>
                  </a:lnTo>
                  <a:lnTo>
                    <a:pt x="3165684" y="0"/>
                  </a:lnTo>
                  <a:close/>
                </a:path>
                <a:path w="11962130" h="7343775">
                  <a:moveTo>
                    <a:pt x="3254629" y="0"/>
                  </a:moveTo>
                  <a:lnTo>
                    <a:pt x="3245978" y="1746"/>
                  </a:lnTo>
                  <a:lnTo>
                    <a:pt x="3238913" y="6509"/>
                  </a:lnTo>
                  <a:lnTo>
                    <a:pt x="3234150" y="13574"/>
                  </a:lnTo>
                  <a:lnTo>
                    <a:pt x="3232404" y="22225"/>
                  </a:lnTo>
                  <a:lnTo>
                    <a:pt x="3234151" y="30875"/>
                  </a:lnTo>
                  <a:lnTo>
                    <a:pt x="3238919" y="37940"/>
                  </a:lnTo>
                  <a:lnTo>
                    <a:pt x="3245996" y="42703"/>
                  </a:lnTo>
                  <a:lnTo>
                    <a:pt x="3254673" y="44450"/>
                  </a:lnTo>
                  <a:lnTo>
                    <a:pt x="3263324" y="42703"/>
                  </a:lnTo>
                  <a:lnTo>
                    <a:pt x="3270388" y="37940"/>
                  </a:lnTo>
                  <a:lnTo>
                    <a:pt x="3275151" y="30875"/>
                  </a:lnTo>
                  <a:lnTo>
                    <a:pt x="3276898" y="22225"/>
                  </a:lnTo>
                  <a:lnTo>
                    <a:pt x="3275151" y="13574"/>
                  </a:lnTo>
                  <a:lnTo>
                    <a:pt x="3270388" y="6509"/>
                  </a:lnTo>
                  <a:lnTo>
                    <a:pt x="3263324" y="1746"/>
                  </a:lnTo>
                  <a:lnTo>
                    <a:pt x="3254629" y="0"/>
                  </a:lnTo>
                  <a:close/>
                </a:path>
                <a:path w="11962130" h="7343775">
                  <a:moveTo>
                    <a:pt x="3343573" y="0"/>
                  </a:moveTo>
                  <a:lnTo>
                    <a:pt x="3334922" y="1746"/>
                  </a:lnTo>
                  <a:lnTo>
                    <a:pt x="3327857" y="6509"/>
                  </a:lnTo>
                  <a:lnTo>
                    <a:pt x="3323094" y="13574"/>
                  </a:lnTo>
                  <a:lnTo>
                    <a:pt x="3321348" y="22225"/>
                  </a:lnTo>
                  <a:lnTo>
                    <a:pt x="3323095" y="30875"/>
                  </a:lnTo>
                  <a:lnTo>
                    <a:pt x="3327863" y="37940"/>
                  </a:lnTo>
                  <a:lnTo>
                    <a:pt x="3334941" y="42703"/>
                  </a:lnTo>
                  <a:lnTo>
                    <a:pt x="3343617" y="44450"/>
                  </a:lnTo>
                  <a:lnTo>
                    <a:pt x="3352268" y="42703"/>
                  </a:lnTo>
                  <a:lnTo>
                    <a:pt x="3359333" y="37940"/>
                  </a:lnTo>
                  <a:lnTo>
                    <a:pt x="3364096" y="30875"/>
                  </a:lnTo>
                  <a:lnTo>
                    <a:pt x="3365842" y="22225"/>
                  </a:lnTo>
                  <a:lnTo>
                    <a:pt x="3364096" y="13574"/>
                  </a:lnTo>
                  <a:lnTo>
                    <a:pt x="3359333" y="6509"/>
                  </a:lnTo>
                  <a:lnTo>
                    <a:pt x="3352268" y="1746"/>
                  </a:lnTo>
                  <a:lnTo>
                    <a:pt x="3343573" y="0"/>
                  </a:lnTo>
                  <a:close/>
                </a:path>
                <a:path w="11962130" h="7343775">
                  <a:moveTo>
                    <a:pt x="3432517" y="0"/>
                  </a:moveTo>
                  <a:lnTo>
                    <a:pt x="3423866" y="1746"/>
                  </a:lnTo>
                  <a:lnTo>
                    <a:pt x="3416802" y="6509"/>
                  </a:lnTo>
                  <a:lnTo>
                    <a:pt x="3412039" y="13574"/>
                  </a:lnTo>
                  <a:lnTo>
                    <a:pt x="3410292" y="22225"/>
                  </a:lnTo>
                  <a:lnTo>
                    <a:pt x="3412040" y="30875"/>
                  </a:lnTo>
                  <a:lnTo>
                    <a:pt x="3416807" y="37940"/>
                  </a:lnTo>
                  <a:lnTo>
                    <a:pt x="3423885" y="42703"/>
                  </a:lnTo>
                  <a:lnTo>
                    <a:pt x="3432562" y="44450"/>
                  </a:lnTo>
                  <a:lnTo>
                    <a:pt x="3441213" y="42703"/>
                  </a:lnTo>
                  <a:lnTo>
                    <a:pt x="3448277" y="37940"/>
                  </a:lnTo>
                  <a:lnTo>
                    <a:pt x="3453040" y="30875"/>
                  </a:lnTo>
                  <a:lnTo>
                    <a:pt x="3454787" y="22225"/>
                  </a:lnTo>
                  <a:lnTo>
                    <a:pt x="3453040" y="13574"/>
                  </a:lnTo>
                  <a:lnTo>
                    <a:pt x="3448277" y="6509"/>
                  </a:lnTo>
                  <a:lnTo>
                    <a:pt x="3441213" y="1746"/>
                  </a:lnTo>
                  <a:lnTo>
                    <a:pt x="3432517" y="0"/>
                  </a:lnTo>
                  <a:close/>
                </a:path>
                <a:path w="11962130" h="7343775">
                  <a:moveTo>
                    <a:pt x="3521462" y="0"/>
                  </a:moveTo>
                  <a:lnTo>
                    <a:pt x="3512811" y="1746"/>
                  </a:lnTo>
                  <a:lnTo>
                    <a:pt x="3505746" y="6509"/>
                  </a:lnTo>
                  <a:lnTo>
                    <a:pt x="3500983" y="13574"/>
                  </a:lnTo>
                  <a:lnTo>
                    <a:pt x="3499237" y="22225"/>
                  </a:lnTo>
                  <a:lnTo>
                    <a:pt x="3500984" y="30875"/>
                  </a:lnTo>
                  <a:lnTo>
                    <a:pt x="3505752" y="37940"/>
                  </a:lnTo>
                  <a:lnTo>
                    <a:pt x="3512830" y="42703"/>
                  </a:lnTo>
                  <a:lnTo>
                    <a:pt x="3521506" y="44450"/>
                  </a:lnTo>
                  <a:lnTo>
                    <a:pt x="3530157" y="42703"/>
                  </a:lnTo>
                  <a:lnTo>
                    <a:pt x="3537222" y="37940"/>
                  </a:lnTo>
                  <a:lnTo>
                    <a:pt x="3541985" y="30875"/>
                  </a:lnTo>
                  <a:lnTo>
                    <a:pt x="3543731" y="22225"/>
                  </a:lnTo>
                  <a:lnTo>
                    <a:pt x="3541985" y="13574"/>
                  </a:lnTo>
                  <a:lnTo>
                    <a:pt x="3537222" y="6509"/>
                  </a:lnTo>
                  <a:lnTo>
                    <a:pt x="3530157" y="1746"/>
                  </a:lnTo>
                  <a:lnTo>
                    <a:pt x="3521462" y="0"/>
                  </a:lnTo>
                  <a:close/>
                </a:path>
                <a:path w="11962130" h="7343775">
                  <a:moveTo>
                    <a:pt x="3610406" y="0"/>
                  </a:moveTo>
                  <a:lnTo>
                    <a:pt x="3601755" y="1746"/>
                  </a:lnTo>
                  <a:lnTo>
                    <a:pt x="3594691" y="6509"/>
                  </a:lnTo>
                  <a:lnTo>
                    <a:pt x="3589928" y="13574"/>
                  </a:lnTo>
                  <a:lnTo>
                    <a:pt x="3588181" y="22225"/>
                  </a:lnTo>
                  <a:lnTo>
                    <a:pt x="3589929" y="30875"/>
                  </a:lnTo>
                  <a:lnTo>
                    <a:pt x="3594696" y="37940"/>
                  </a:lnTo>
                  <a:lnTo>
                    <a:pt x="3601774" y="42703"/>
                  </a:lnTo>
                  <a:lnTo>
                    <a:pt x="3610451" y="44450"/>
                  </a:lnTo>
                  <a:lnTo>
                    <a:pt x="3619102" y="42703"/>
                  </a:lnTo>
                  <a:lnTo>
                    <a:pt x="3626166" y="37940"/>
                  </a:lnTo>
                  <a:lnTo>
                    <a:pt x="3630929" y="30875"/>
                  </a:lnTo>
                  <a:lnTo>
                    <a:pt x="3632676" y="22225"/>
                  </a:lnTo>
                  <a:lnTo>
                    <a:pt x="3630929" y="13574"/>
                  </a:lnTo>
                  <a:lnTo>
                    <a:pt x="3626166" y="6509"/>
                  </a:lnTo>
                  <a:lnTo>
                    <a:pt x="3619102" y="1746"/>
                  </a:lnTo>
                  <a:lnTo>
                    <a:pt x="3610406" y="0"/>
                  </a:lnTo>
                  <a:close/>
                </a:path>
                <a:path w="11962130" h="7343775">
                  <a:moveTo>
                    <a:pt x="3699351" y="0"/>
                  </a:moveTo>
                  <a:lnTo>
                    <a:pt x="3690700" y="1746"/>
                  </a:lnTo>
                  <a:lnTo>
                    <a:pt x="3683636" y="6509"/>
                  </a:lnTo>
                  <a:lnTo>
                    <a:pt x="3678872" y="13574"/>
                  </a:lnTo>
                  <a:lnTo>
                    <a:pt x="3677126" y="22225"/>
                  </a:lnTo>
                  <a:lnTo>
                    <a:pt x="3678873" y="30875"/>
                  </a:lnTo>
                  <a:lnTo>
                    <a:pt x="3683641" y="37940"/>
                  </a:lnTo>
                  <a:lnTo>
                    <a:pt x="3690720" y="42703"/>
                  </a:lnTo>
                  <a:lnTo>
                    <a:pt x="3699396" y="44450"/>
                  </a:lnTo>
                  <a:lnTo>
                    <a:pt x="3708047" y="42703"/>
                  </a:lnTo>
                  <a:lnTo>
                    <a:pt x="3715111" y="37940"/>
                  </a:lnTo>
                  <a:lnTo>
                    <a:pt x="3719875" y="30875"/>
                  </a:lnTo>
                  <a:lnTo>
                    <a:pt x="3721621" y="22225"/>
                  </a:lnTo>
                  <a:lnTo>
                    <a:pt x="3719875" y="13574"/>
                  </a:lnTo>
                  <a:lnTo>
                    <a:pt x="3715111" y="6509"/>
                  </a:lnTo>
                  <a:lnTo>
                    <a:pt x="3708047" y="1746"/>
                  </a:lnTo>
                  <a:lnTo>
                    <a:pt x="3699351" y="0"/>
                  </a:lnTo>
                  <a:close/>
                </a:path>
                <a:path w="11962130" h="7343775">
                  <a:moveTo>
                    <a:pt x="3788296" y="0"/>
                  </a:moveTo>
                  <a:lnTo>
                    <a:pt x="3779645" y="1746"/>
                  </a:lnTo>
                  <a:lnTo>
                    <a:pt x="3772581" y="6509"/>
                  </a:lnTo>
                  <a:lnTo>
                    <a:pt x="3767818" y="13574"/>
                  </a:lnTo>
                  <a:lnTo>
                    <a:pt x="3766071" y="22225"/>
                  </a:lnTo>
                  <a:lnTo>
                    <a:pt x="3767819" y="30875"/>
                  </a:lnTo>
                  <a:lnTo>
                    <a:pt x="3772587" y="37940"/>
                  </a:lnTo>
                  <a:lnTo>
                    <a:pt x="3779664" y="42703"/>
                  </a:lnTo>
                  <a:lnTo>
                    <a:pt x="3788341" y="44450"/>
                  </a:lnTo>
                  <a:lnTo>
                    <a:pt x="3796992" y="42703"/>
                  </a:lnTo>
                  <a:lnTo>
                    <a:pt x="3804056" y="37940"/>
                  </a:lnTo>
                  <a:lnTo>
                    <a:pt x="3808819" y="30875"/>
                  </a:lnTo>
                  <a:lnTo>
                    <a:pt x="3810566" y="22225"/>
                  </a:lnTo>
                  <a:lnTo>
                    <a:pt x="3808819" y="13574"/>
                  </a:lnTo>
                  <a:lnTo>
                    <a:pt x="3804056" y="6509"/>
                  </a:lnTo>
                  <a:lnTo>
                    <a:pt x="3796992" y="1746"/>
                  </a:lnTo>
                  <a:lnTo>
                    <a:pt x="3788296" y="0"/>
                  </a:lnTo>
                  <a:close/>
                </a:path>
                <a:path w="11962130" h="7343775">
                  <a:moveTo>
                    <a:pt x="3877241" y="0"/>
                  </a:moveTo>
                  <a:lnTo>
                    <a:pt x="3868590" y="1746"/>
                  </a:lnTo>
                  <a:lnTo>
                    <a:pt x="3861525" y="6509"/>
                  </a:lnTo>
                  <a:lnTo>
                    <a:pt x="3856762" y="13574"/>
                  </a:lnTo>
                  <a:lnTo>
                    <a:pt x="3855016" y="22225"/>
                  </a:lnTo>
                  <a:lnTo>
                    <a:pt x="3856763" y="30875"/>
                  </a:lnTo>
                  <a:lnTo>
                    <a:pt x="3861531" y="37940"/>
                  </a:lnTo>
                  <a:lnTo>
                    <a:pt x="3868609" y="42703"/>
                  </a:lnTo>
                  <a:lnTo>
                    <a:pt x="3877285" y="44450"/>
                  </a:lnTo>
                  <a:lnTo>
                    <a:pt x="3885936" y="42703"/>
                  </a:lnTo>
                  <a:lnTo>
                    <a:pt x="3893001" y="37940"/>
                  </a:lnTo>
                  <a:lnTo>
                    <a:pt x="3897764" y="30875"/>
                  </a:lnTo>
                  <a:lnTo>
                    <a:pt x="3899510" y="22225"/>
                  </a:lnTo>
                  <a:lnTo>
                    <a:pt x="3897764" y="13574"/>
                  </a:lnTo>
                  <a:lnTo>
                    <a:pt x="3893001" y="6509"/>
                  </a:lnTo>
                  <a:lnTo>
                    <a:pt x="3885936" y="1746"/>
                  </a:lnTo>
                  <a:lnTo>
                    <a:pt x="3877241" y="0"/>
                  </a:lnTo>
                  <a:close/>
                </a:path>
                <a:path w="11962130" h="7343775">
                  <a:moveTo>
                    <a:pt x="3966185" y="0"/>
                  </a:moveTo>
                  <a:lnTo>
                    <a:pt x="3957534" y="1746"/>
                  </a:lnTo>
                  <a:lnTo>
                    <a:pt x="3950470" y="6509"/>
                  </a:lnTo>
                  <a:lnTo>
                    <a:pt x="3945707" y="13574"/>
                  </a:lnTo>
                  <a:lnTo>
                    <a:pt x="3943960" y="22225"/>
                  </a:lnTo>
                  <a:lnTo>
                    <a:pt x="3945708" y="30875"/>
                  </a:lnTo>
                  <a:lnTo>
                    <a:pt x="3950475" y="37940"/>
                  </a:lnTo>
                  <a:lnTo>
                    <a:pt x="3957553" y="42703"/>
                  </a:lnTo>
                  <a:lnTo>
                    <a:pt x="3966230" y="44450"/>
                  </a:lnTo>
                  <a:lnTo>
                    <a:pt x="3974881" y="42703"/>
                  </a:lnTo>
                  <a:lnTo>
                    <a:pt x="3981945" y="37940"/>
                  </a:lnTo>
                  <a:lnTo>
                    <a:pt x="3986708" y="30875"/>
                  </a:lnTo>
                  <a:lnTo>
                    <a:pt x="3988455" y="22225"/>
                  </a:lnTo>
                  <a:lnTo>
                    <a:pt x="3986708" y="13574"/>
                  </a:lnTo>
                  <a:lnTo>
                    <a:pt x="3981945" y="6509"/>
                  </a:lnTo>
                  <a:lnTo>
                    <a:pt x="3974881" y="1746"/>
                  </a:lnTo>
                  <a:lnTo>
                    <a:pt x="3966185" y="0"/>
                  </a:lnTo>
                  <a:close/>
                </a:path>
                <a:path w="11962130" h="7343775">
                  <a:moveTo>
                    <a:pt x="4055130" y="0"/>
                  </a:moveTo>
                  <a:lnTo>
                    <a:pt x="4046479" y="1746"/>
                  </a:lnTo>
                  <a:lnTo>
                    <a:pt x="4039414" y="6509"/>
                  </a:lnTo>
                  <a:lnTo>
                    <a:pt x="4034651" y="13574"/>
                  </a:lnTo>
                  <a:lnTo>
                    <a:pt x="4032905" y="22225"/>
                  </a:lnTo>
                  <a:lnTo>
                    <a:pt x="4034652" y="30875"/>
                  </a:lnTo>
                  <a:lnTo>
                    <a:pt x="4039420" y="37940"/>
                  </a:lnTo>
                  <a:lnTo>
                    <a:pt x="4046498" y="42703"/>
                  </a:lnTo>
                  <a:lnTo>
                    <a:pt x="4055174" y="44450"/>
                  </a:lnTo>
                  <a:lnTo>
                    <a:pt x="4063825" y="42703"/>
                  </a:lnTo>
                  <a:lnTo>
                    <a:pt x="4070890" y="37940"/>
                  </a:lnTo>
                  <a:lnTo>
                    <a:pt x="4075653" y="30875"/>
                  </a:lnTo>
                  <a:lnTo>
                    <a:pt x="4077399" y="22225"/>
                  </a:lnTo>
                  <a:lnTo>
                    <a:pt x="4075653" y="13574"/>
                  </a:lnTo>
                  <a:lnTo>
                    <a:pt x="4070890" y="6509"/>
                  </a:lnTo>
                  <a:lnTo>
                    <a:pt x="4063825" y="1746"/>
                  </a:lnTo>
                  <a:lnTo>
                    <a:pt x="4055130" y="0"/>
                  </a:lnTo>
                  <a:close/>
                </a:path>
                <a:path w="11962130" h="7343775">
                  <a:moveTo>
                    <a:pt x="4144074" y="0"/>
                  </a:moveTo>
                  <a:lnTo>
                    <a:pt x="4135423" y="1746"/>
                  </a:lnTo>
                  <a:lnTo>
                    <a:pt x="4128359" y="6509"/>
                  </a:lnTo>
                  <a:lnTo>
                    <a:pt x="4123596" y="13574"/>
                  </a:lnTo>
                  <a:lnTo>
                    <a:pt x="4121849" y="22225"/>
                  </a:lnTo>
                  <a:lnTo>
                    <a:pt x="4123597" y="30875"/>
                  </a:lnTo>
                  <a:lnTo>
                    <a:pt x="4128364" y="37940"/>
                  </a:lnTo>
                  <a:lnTo>
                    <a:pt x="4135442" y="42703"/>
                  </a:lnTo>
                  <a:lnTo>
                    <a:pt x="4144119" y="44450"/>
                  </a:lnTo>
                  <a:lnTo>
                    <a:pt x="4152770" y="42703"/>
                  </a:lnTo>
                  <a:lnTo>
                    <a:pt x="4159834" y="37940"/>
                  </a:lnTo>
                  <a:lnTo>
                    <a:pt x="4164597" y="30875"/>
                  </a:lnTo>
                  <a:lnTo>
                    <a:pt x="4166344" y="22225"/>
                  </a:lnTo>
                  <a:lnTo>
                    <a:pt x="4164597" y="13574"/>
                  </a:lnTo>
                  <a:lnTo>
                    <a:pt x="4159834" y="6509"/>
                  </a:lnTo>
                  <a:lnTo>
                    <a:pt x="4152770" y="1746"/>
                  </a:lnTo>
                  <a:lnTo>
                    <a:pt x="4144074" y="0"/>
                  </a:lnTo>
                  <a:close/>
                </a:path>
                <a:path w="11962130" h="7343775">
                  <a:moveTo>
                    <a:pt x="4233019" y="0"/>
                  </a:moveTo>
                  <a:lnTo>
                    <a:pt x="4224368" y="1746"/>
                  </a:lnTo>
                  <a:lnTo>
                    <a:pt x="4217303" y="6509"/>
                  </a:lnTo>
                  <a:lnTo>
                    <a:pt x="4212540" y="13574"/>
                  </a:lnTo>
                  <a:lnTo>
                    <a:pt x="4210794" y="22225"/>
                  </a:lnTo>
                  <a:lnTo>
                    <a:pt x="4212541" y="30875"/>
                  </a:lnTo>
                  <a:lnTo>
                    <a:pt x="4217309" y="37940"/>
                  </a:lnTo>
                  <a:lnTo>
                    <a:pt x="4224386" y="42703"/>
                  </a:lnTo>
                  <a:lnTo>
                    <a:pt x="4233063" y="44450"/>
                  </a:lnTo>
                  <a:lnTo>
                    <a:pt x="4241714" y="42703"/>
                  </a:lnTo>
                  <a:lnTo>
                    <a:pt x="4248778" y="37940"/>
                  </a:lnTo>
                  <a:lnTo>
                    <a:pt x="4253541" y="30875"/>
                  </a:lnTo>
                  <a:lnTo>
                    <a:pt x="4255288" y="22225"/>
                  </a:lnTo>
                  <a:lnTo>
                    <a:pt x="4253541" y="13574"/>
                  </a:lnTo>
                  <a:lnTo>
                    <a:pt x="4248778" y="6509"/>
                  </a:lnTo>
                  <a:lnTo>
                    <a:pt x="4241714" y="1746"/>
                  </a:lnTo>
                  <a:lnTo>
                    <a:pt x="4233019" y="0"/>
                  </a:lnTo>
                  <a:close/>
                </a:path>
                <a:path w="11962130" h="7343775">
                  <a:moveTo>
                    <a:pt x="4321963" y="0"/>
                  </a:moveTo>
                  <a:lnTo>
                    <a:pt x="4313312" y="1746"/>
                  </a:lnTo>
                  <a:lnTo>
                    <a:pt x="4306248" y="6509"/>
                  </a:lnTo>
                  <a:lnTo>
                    <a:pt x="4301485" y="13574"/>
                  </a:lnTo>
                  <a:lnTo>
                    <a:pt x="4299738" y="22225"/>
                  </a:lnTo>
                  <a:lnTo>
                    <a:pt x="4301485" y="30875"/>
                  </a:lnTo>
                  <a:lnTo>
                    <a:pt x="4306253" y="37940"/>
                  </a:lnTo>
                  <a:lnTo>
                    <a:pt x="4313331" y="42703"/>
                  </a:lnTo>
                  <a:lnTo>
                    <a:pt x="4322008" y="44450"/>
                  </a:lnTo>
                  <a:lnTo>
                    <a:pt x="4330659" y="42703"/>
                  </a:lnTo>
                  <a:lnTo>
                    <a:pt x="4337723" y="37940"/>
                  </a:lnTo>
                  <a:lnTo>
                    <a:pt x="4342486" y="30875"/>
                  </a:lnTo>
                  <a:lnTo>
                    <a:pt x="4344233" y="22225"/>
                  </a:lnTo>
                  <a:lnTo>
                    <a:pt x="4342486" y="13574"/>
                  </a:lnTo>
                  <a:lnTo>
                    <a:pt x="4337723" y="6509"/>
                  </a:lnTo>
                  <a:lnTo>
                    <a:pt x="4330659" y="1746"/>
                  </a:lnTo>
                  <a:lnTo>
                    <a:pt x="4321963" y="0"/>
                  </a:lnTo>
                  <a:close/>
                </a:path>
                <a:path w="11962130" h="7343775">
                  <a:moveTo>
                    <a:pt x="4410908" y="0"/>
                  </a:moveTo>
                  <a:lnTo>
                    <a:pt x="4402257" y="1746"/>
                  </a:lnTo>
                  <a:lnTo>
                    <a:pt x="4395192" y="6509"/>
                  </a:lnTo>
                  <a:lnTo>
                    <a:pt x="4390429" y="13574"/>
                  </a:lnTo>
                  <a:lnTo>
                    <a:pt x="4388683" y="22225"/>
                  </a:lnTo>
                  <a:lnTo>
                    <a:pt x="4390430" y="30875"/>
                  </a:lnTo>
                  <a:lnTo>
                    <a:pt x="4395198" y="37940"/>
                  </a:lnTo>
                  <a:lnTo>
                    <a:pt x="4402275" y="42703"/>
                  </a:lnTo>
                  <a:lnTo>
                    <a:pt x="4410952" y="44450"/>
                  </a:lnTo>
                  <a:lnTo>
                    <a:pt x="4419603" y="42703"/>
                  </a:lnTo>
                  <a:lnTo>
                    <a:pt x="4426668" y="37940"/>
                  </a:lnTo>
                  <a:lnTo>
                    <a:pt x="4431431" y="30875"/>
                  </a:lnTo>
                  <a:lnTo>
                    <a:pt x="4433177" y="22225"/>
                  </a:lnTo>
                  <a:lnTo>
                    <a:pt x="4431431" y="13574"/>
                  </a:lnTo>
                  <a:lnTo>
                    <a:pt x="4426668" y="6509"/>
                  </a:lnTo>
                  <a:lnTo>
                    <a:pt x="4419603" y="1746"/>
                  </a:lnTo>
                  <a:lnTo>
                    <a:pt x="4410908" y="0"/>
                  </a:lnTo>
                  <a:close/>
                </a:path>
                <a:path w="11962130" h="7343775">
                  <a:moveTo>
                    <a:pt x="4499852" y="0"/>
                  </a:moveTo>
                  <a:lnTo>
                    <a:pt x="4491201" y="1746"/>
                  </a:lnTo>
                  <a:lnTo>
                    <a:pt x="4484137" y="6509"/>
                  </a:lnTo>
                  <a:lnTo>
                    <a:pt x="4479374" y="13574"/>
                  </a:lnTo>
                  <a:lnTo>
                    <a:pt x="4477627" y="22225"/>
                  </a:lnTo>
                  <a:lnTo>
                    <a:pt x="4479374" y="30875"/>
                  </a:lnTo>
                  <a:lnTo>
                    <a:pt x="4484142" y="37940"/>
                  </a:lnTo>
                  <a:lnTo>
                    <a:pt x="4491220" y="42703"/>
                  </a:lnTo>
                  <a:lnTo>
                    <a:pt x="4499897" y="44450"/>
                  </a:lnTo>
                  <a:lnTo>
                    <a:pt x="4508548" y="42703"/>
                  </a:lnTo>
                  <a:lnTo>
                    <a:pt x="4515612" y="37940"/>
                  </a:lnTo>
                  <a:lnTo>
                    <a:pt x="4520375" y="30875"/>
                  </a:lnTo>
                  <a:lnTo>
                    <a:pt x="4522122" y="22225"/>
                  </a:lnTo>
                  <a:lnTo>
                    <a:pt x="4520375" y="13574"/>
                  </a:lnTo>
                  <a:lnTo>
                    <a:pt x="4515612" y="6509"/>
                  </a:lnTo>
                  <a:lnTo>
                    <a:pt x="4508548" y="1746"/>
                  </a:lnTo>
                  <a:lnTo>
                    <a:pt x="4499852" y="0"/>
                  </a:lnTo>
                  <a:close/>
                </a:path>
                <a:path w="11962130" h="7343775">
                  <a:moveTo>
                    <a:pt x="4588797" y="0"/>
                  </a:moveTo>
                  <a:lnTo>
                    <a:pt x="4580146" y="1746"/>
                  </a:lnTo>
                  <a:lnTo>
                    <a:pt x="4573081" y="6509"/>
                  </a:lnTo>
                  <a:lnTo>
                    <a:pt x="4568318" y="13574"/>
                  </a:lnTo>
                  <a:lnTo>
                    <a:pt x="4566572" y="22225"/>
                  </a:lnTo>
                  <a:lnTo>
                    <a:pt x="4568319" y="30875"/>
                  </a:lnTo>
                  <a:lnTo>
                    <a:pt x="4573087" y="37940"/>
                  </a:lnTo>
                  <a:lnTo>
                    <a:pt x="4580164" y="42703"/>
                  </a:lnTo>
                  <a:lnTo>
                    <a:pt x="4588841" y="44450"/>
                  </a:lnTo>
                  <a:lnTo>
                    <a:pt x="4597492" y="42703"/>
                  </a:lnTo>
                  <a:lnTo>
                    <a:pt x="4604556" y="37940"/>
                  </a:lnTo>
                  <a:lnTo>
                    <a:pt x="4609319" y="30875"/>
                  </a:lnTo>
                  <a:lnTo>
                    <a:pt x="4611066" y="22225"/>
                  </a:lnTo>
                  <a:lnTo>
                    <a:pt x="4609319" y="13574"/>
                  </a:lnTo>
                  <a:lnTo>
                    <a:pt x="4604556" y="6509"/>
                  </a:lnTo>
                  <a:lnTo>
                    <a:pt x="4597492" y="1746"/>
                  </a:lnTo>
                  <a:lnTo>
                    <a:pt x="4588797" y="0"/>
                  </a:lnTo>
                  <a:close/>
                </a:path>
                <a:path w="11962130" h="7343775">
                  <a:moveTo>
                    <a:pt x="4677741" y="0"/>
                  </a:moveTo>
                  <a:lnTo>
                    <a:pt x="4669090" y="1746"/>
                  </a:lnTo>
                  <a:lnTo>
                    <a:pt x="4662026" y="6509"/>
                  </a:lnTo>
                  <a:lnTo>
                    <a:pt x="4657263" y="13574"/>
                  </a:lnTo>
                  <a:lnTo>
                    <a:pt x="4655516" y="22225"/>
                  </a:lnTo>
                  <a:lnTo>
                    <a:pt x="4657263" y="30875"/>
                  </a:lnTo>
                  <a:lnTo>
                    <a:pt x="4662031" y="37940"/>
                  </a:lnTo>
                  <a:lnTo>
                    <a:pt x="4669109" y="42703"/>
                  </a:lnTo>
                  <a:lnTo>
                    <a:pt x="4677785" y="44450"/>
                  </a:lnTo>
                  <a:lnTo>
                    <a:pt x="4686436" y="42703"/>
                  </a:lnTo>
                  <a:lnTo>
                    <a:pt x="4693501" y="37940"/>
                  </a:lnTo>
                  <a:lnTo>
                    <a:pt x="4698264" y="30875"/>
                  </a:lnTo>
                  <a:lnTo>
                    <a:pt x="4700010" y="22225"/>
                  </a:lnTo>
                  <a:lnTo>
                    <a:pt x="4698264" y="13574"/>
                  </a:lnTo>
                  <a:lnTo>
                    <a:pt x="4693501" y="6509"/>
                  </a:lnTo>
                  <a:lnTo>
                    <a:pt x="4686436" y="1746"/>
                  </a:lnTo>
                  <a:lnTo>
                    <a:pt x="4677741" y="0"/>
                  </a:lnTo>
                  <a:close/>
                </a:path>
                <a:path w="11962130" h="7343775">
                  <a:moveTo>
                    <a:pt x="4766685" y="0"/>
                  </a:moveTo>
                  <a:lnTo>
                    <a:pt x="4758034" y="1746"/>
                  </a:lnTo>
                  <a:lnTo>
                    <a:pt x="4750970" y="6509"/>
                  </a:lnTo>
                  <a:lnTo>
                    <a:pt x="4746207" y="13574"/>
                  </a:lnTo>
                  <a:lnTo>
                    <a:pt x="4744460" y="22225"/>
                  </a:lnTo>
                  <a:lnTo>
                    <a:pt x="4746208" y="30875"/>
                  </a:lnTo>
                  <a:lnTo>
                    <a:pt x="4750976" y="37940"/>
                  </a:lnTo>
                  <a:lnTo>
                    <a:pt x="4758053" y="42703"/>
                  </a:lnTo>
                  <a:lnTo>
                    <a:pt x="4766730" y="44450"/>
                  </a:lnTo>
                  <a:lnTo>
                    <a:pt x="4775381" y="42703"/>
                  </a:lnTo>
                  <a:lnTo>
                    <a:pt x="4782445" y="37940"/>
                  </a:lnTo>
                  <a:lnTo>
                    <a:pt x="4787208" y="30875"/>
                  </a:lnTo>
                  <a:lnTo>
                    <a:pt x="4788955" y="22225"/>
                  </a:lnTo>
                  <a:lnTo>
                    <a:pt x="4787208" y="13574"/>
                  </a:lnTo>
                  <a:lnTo>
                    <a:pt x="4782445" y="6509"/>
                  </a:lnTo>
                  <a:lnTo>
                    <a:pt x="4775381" y="1746"/>
                  </a:lnTo>
                  <a:lnTo>
                    <a:pt x="4766685" y="0"/>
                  </a:lnTo>
                  <a:close/>
                </a:path>
                <a:path w="11962130" h="7343775">
                  <a:moveTo>
                    <a:pt x="4855630" y="0"/>
                  </a:moveTo>
                  <a:lnTo>
                    <a:pt x="4846979" y="1746"/>
                  </a:lnTo>
                  <a:lnTo>
                    <a:pt x="4839914" y="6509"/>
                  </a:lnTo>
                  <a:lnTo>
                    <a:pt x="4835151" y="13574"/>
                  </a:lnTo>
                  <a:lnTo>
                    <a:pt x="4833405" y="22225"/>
                  </a:lnTo>
                  <a:lnTo>
                    <a:pt x="4835152" y="30875"/>
                  </a:lnTo>
                  <a:lnTo>
                    <a:pt x="4839920" y="37940"/>
                  </a:lnTo>
                  <a:lnTo>
                    <a:pt x="4846998" y="42703"/>
                  </a:lnTo>
                  <a:lnTo>
                    <a:pt x="4855674" y="44450"/>
                  </a:lnTo>
                  <a:lnTo>
                    <a:pt x="4864325" y="42703"/>
                  </a:lnTo>
                  <a:lnTo>
                    <a:pt x="4871390" y="37940"/>
                  </a:lnTo>
                  <a:lnTo>
                    <a:pt x="4876153" y="30875"/>
                  </a:lnTo>
                  <a:lnTo>
                    <a:pt x="4877899" y="22225"/>
                  </a:lnTo>
                  <a:lnTo>
                    <a:pt x="4876153" y="13574"/>
                  </a:lnTo>
                  <a:lnTo>
                    <a:pt x="4871390" y="6509"/>
                  </a:lnTo>
                  <a:lnTo>
                    <a:pt x="4864325" y="1746"/>
                  </a:lnTo>
                  <a:lnTo>
                    <a:pt x="4855630" y="0"/>
                  </a:lnTo>
                  <a:close/>
                </a:path>
                <a:path w="11962130" h="7343775">
                  <a:moveTo>
                    <a:pt x="4944574" y="0"/>
                  </a:moveTo>
                  <a:lnTo>
                    <a:pt x="4935923" y="1746"/>
                  </a:lnTo>
                  <a:lnTo>
                    <a:pt x="4928859" y="6509"/>
                  </a:lnTo>
                  <a:lnTo>
                    <a:pt x="4924096" y="13574"/>
                  </a:lnTo>
                  <a:lnTo>
                    <a:pt x="4922349" y="22225"/>
                  </a:lnTo>
                  <a:lnTo>
                    <a:pt x="4924097" y="30875"/>
                  </a:lnTo>
                  <a:lnTo>
                    <a:pt x="4928864" y="37940"/>
                  </a:lnTo>
                  <a:lnTo>
                    <a:pt x="4935942" y="42703"/>
                  </a:lnTo>
                  <a:lnTo>
                    <a:pt x="4944619" y="44450"/>
                  </a:lnTo>
                  <a:lnTo>
                    <a:pt x="4953270" y="42703"/>
                  </a:lnTo>
                  <a:lnTo>
                    <a:pt x="4960334" y="37940"/>
                  </a:lnTo>
                  <a:lnTo>
                    <a:pt x="4965097" y="30875"/>
                  </a:lnTo>
                  <a:lnTo>
                    <a:pt x="4966844" y="22225"/>
                  </a:lnTo>
                  <a:lnTo>
                    <a:pt x="4965097" y="13574"/>
                  </a:lnTo>
                  <a:lnTo>
                    <a:pt x="4960334" y="6509"/>
                  </a:lnTo>
                  <a:lnTo>
                    <a:pt x="4953270" y="1746"/>
                  </a:lnTo>
                  <a:lnTo>
                    <a:pt x="4944574" y="0"/>
                  </a:lnTo>
                  <a:close/>
                </a:path>
                <a:path w="11962130" h="7343775">
                  <a:moveTo>
                    <a:pt x="5033519" y="0"/>
                  </a:moveTo>
                  <a:lnTo>
                    <a:pt x="5024868" y="1746"/>
                  </a:lnTo>
                  <a:lnTo>
                    <a:pt x="5017803" y="6509"/>
                  </a:lnTo>
                  <a:lnTo>
                    <a:pt x="5013040" y="13574"/>
                  </a:lnTo>
                  <a:lnTo>
                    <a:pt x="5011294" y="22225"/>
                  </a:lnTo>
                  <a:lnTo>
                    <a:pt x="5013041" y="30875"/>
                  </a:lnTo>
                  <a:lnTo>
                    <a:pt x="5017809" y="37940"/>
                  </a:lnTo>
                  <a:lnTo>
                    <a:pt x="5024887" y="42703"/>
                  </a:lnTo>
                  <a:lnTo>
                    <a:pt x="5033563" y="44450"/>
                  </a:lnTo>
                  <a:lnTo>
                    <a:pt x="5042214" y="42703"/>
                  </a:lnTo>
                  <a:lnTo>
                    <a:pt x="5049279" y="37940"/>
                  </a:lnTo>
                  <a:lnTo>
                    <a:pt x="5054042" y="30875"/>
                  </a:lnTo>
                  <a:lnTo>
                    <a:pt x="5055788" y="22225"/>
                  </a:lnTo>
                  <a:lnTo>
                    <a:pt x="5054042" y="13574"/>
                  </a:lnTo>
                  <a:lnTo>
                    <a:pt x="5049279" y="6509"/>
                  </a:lnTo>
                  <a:lnTo>
                    <a:pt x="5042214" y="1746"/>
                  </a:lnTo>
                  <a:lnTo>
                    <a:pt x="5033519" y="0"/>
                  </a:lnTo>
                  <a:close/>
                </a:path>
                <a:path w="11962130" h="7343775">
                  <a:moveTo>
                    <a:pt x="5122463" y="0"/>
                  </a:moveTo>
                  <a:lnTo>
                    <a:pt x="5113812" y="1746"/>
                  </a:lnTo>
                  <a:lnTo>
                    <a:pt x="5106748" y="6509"/>
                  </a:lnTo>
                  <a:lnTo>
                    <a:pt x="5101985" y="13574"/>
                  </a:lnTo>
                  <a:lnTo>
                    <a:pt x="5100238" y="22225"/>
                  </a:lnTo>
                  <a:lnTo>
                    <a:pt x="5101985" y="30875"/>
                  </a:lnTo>
                  <a:lnTo>
                    <a:pt x="5106753" y="37940"/>
                  </a:lnTo>
                  <a:lnTo>
                    <a:pt x="5113831" y="42703"/>
                  </a:lnTo>
                  <a:lnTo>
                    <a:pt x="5122508" y="44450"/>
                  </a:lnTo>
                  <a:lnTo>
                    <a:pt x="5131159" y="42703"/>
                  </a:lnTo>
                  <a:lnTo>
                    <a:pt x="5138223" y="37940"/>
                  </a:lnTo>
                  <a:lnTo>
                    <a:pt x="5142986" y="30875"/>
                  </a:lnTo>
                  <a:lnTo>
                    <a:pt x="5144733" y="22225"/>
                  </a:lnTo>
                  <a:lnTo>
                    <a:pt x="5142986" y="13574"/>
                  </a:lnTo>
                  <a:lnTo>
                    <a:pt x="5138223" y="6509"/>
                  </a:lnTo>
                  <a:lnTo>
                    <a:pt x="5131159" y="1746"/>
                  </a:lnTo>
                  <a:lnTo>
                    <a:pt x="5122463" y="0"/>
                  </a:lnTo>
                  <a:close/>
                </a:path>
                <a:path w="11962130" h="7343775">
                  <a:moveTo>
                    <a:pt x="5211408" y="0"/>
                  </a:moveTo>
                  <a:lnTo>
                    <a:pt x="5202757" y="1746"/>
                  </a:lnTo>
                  <a:lnTo>
                    <a:pt x="5195692" y="6509"/>
                  </a:lnTo>
                  <a:lnTo>
                    <a:pt x="5190929" y="13574"/>
                  </a:lnTo>
                  <a:lnTo>
                    <a:pt x="5189183" y="22225"/>
                  </a:lnTo>
                  <a:lnTo>
                    <a:pt x="5190930" y="30875"/>
                  </a:lnTo>
                  <a:lnTo>
                    <a:pt x="5195698" y="37940"/>
                  </a:lnTo>
                  <a:lnTo>
                    <a:pt x="5202775" y="42703"/>
                  </a:lnTo>
                  <a:lnTo>
                    <a:pt x="5211452" y="44450"/>
                  </a:lnTo>
                  <a:lnTo>
                    <a:pt x="5220103" y="42703"/>
                  </a:lnTo>
                  <a:lnTo>
                    <a:pt x="5227168" y="37940"/>
                  </a:lnTo>
                  <a:lnTo>
                    <a:pt x="5231931" y="30875"/>
                  </a:lnTo>
                  <a:lnTo>
                    <a:pt x="5233677" y="22225"/>
                  </a:lnTo>
                  <a:lnTo>
                    <a:pt x="5231931" y="13574"/>
                  </a:lnTo>
                  <a:lnTo>
                    <a:pt x="5227168" y="6509"/>
                  </a:lnTo>
                  <a:lnTo>
                    <a:pt x="5220103" y="1746"/>
                  </a:lnTo>
                  <a:lnTo>
                    <a:pt x="5211408" y="0"/>
                  </a:lnTo>
                  <a:close/>
                </a:path>
                <a:path w="11962130" h="7343775">
                  <a:moveTo>
                    <a:pt x="5300352" y="0"/>
                  </a:moveTo>
                  <a:lnTo>
                    <a:pt x="5291701" y="1746"/>
                  </a:lnTo>
                  <a:lnTo>
                    <a:pt x="5284637" y="6509"/>
                  </a:lnTo>
                  <a:lnTo>
                    <a:pt x="5279874" y="13574"/>
                  </a:lnTo>
                  <a:lnTo>
                    <a:pt x="5278127" y="22225"/>
                  </a:lnTo>
                  <a:lnTo>
                    <a:pt x="5279874" y="30875"/>
                  </a:lnTo>
                  <a:lnTo>
                    <a:pt x="5284642" y="37940"/>
                  </a:lnTo>
                  <a:lnTo>
                    <a:pt x="5291720" y="42703"/>
                  </a:lnTo>
                  <a:lnTo>
                    <a:pt x="5300397" y="44450"/>
                  </a:lnTo>
                  <a:lnTo>
                    <a:pt x="5309048" y="42703"/>
                  </a:lnTo>
                  <a:lnTo>
                    <a:pt x="5316112" y="37940"/>
                  </a:lnTo>
                  <a:lnTo>
                    <a:pt x="5320875" y="30875"/>
                  </a:lnTo>
                  <a:lnTo>
                    <a:pt x="5322622" y="22225"/>
                  </a:lnTo>
                  <a:lnTo>
                    <a:pt x="5320875" y="13574"/>
                  </a:lnTo>
                  <a:lnTo>
                    <a:pt x="5316112" y="6509"/>
                  </a:lnTo>
                  <a:lnTo>
                    <a:pt x="5309048" y="1746"/>
                  </a:lnTo>
                  <a:lnTo>
                    <a:pt x="5300352" y="0"/>
                  </a:lnTo>
                  <a:close/>
                </a:path>
                <a:path w="11962130" h="7343775">
                  <a:moveTo>
                    <a:pt x="5389297" y="0"/>
                  </a:moveTo>
                  <a:lnTo>
                    <a:pt x="5380646" y="1746"/>
                  </a:lnTo>
                  <a:lnTo>
                    <a:pt x="5373581" y="6509"/>
                  </a:lnTo>
                  <a:lnTo>
                    <a:pt x="5368818" y="13574"/>
                  </a:lnTo>
                  <a:lnTo>
                    <a:pt x="5367072" y="22225"/>
                  </a:lnTo>
                  <a:lnTo>
                    <a:pt x="5368819" y="30875"/>
                  </a:lnTo>
                  <a:lnTo>
                    <a:pt x="5373587" y="37940"/>
                  </a:lnTo>
                  <a:lnTo>
                    <a:pt x="5380664" y="42703"/>
                  </a:lnTo>
                  <a:lnTo>
                    <a:pt x="5389341" y="44450"/>
                  </a:lnTo>
                  <a:lnTo>
                    <a:pt x="5397992" y="42703"/>
                  </a:lnTo>
                  <a:lnTo>
                    <a:pt x="5405056" y="37940"/>
                  </a:lnTo>
                  <a:lnTo>
                    <a:pt x="5409819" y="30875"/>
                  </a:lnTo>
                  <a:lnTo>
                    <a:pt x="5411566" y="22225"/>
                  </a:lnTo>
                  <a:lnTo>
                    <a:pt x="5409819" y="13574"/>
                  </a:lnTo>
                  <a:lnTo>
                    <a:pt x="5405056" y="6509"/>
                  </a:lnTo>
                  <a:lnTo>
                    <a:pt x="5397992" y="1746"/>
                  </a:lnTo>
                  <a:lnTo>
                    <a:pt x="5389297" y="0"/>
                  </a:lnTo>
                  <a:close/>
                </a:path>
                <a:path w="11962130" h="7343775">
                  <a:moveTo>
                    <a:pt x="5478241" y="0"/>
                  </a:moveTo>
                  <a:lnTo>
                    <a:pt x="5469590" y="1746"/>
                  </a:lnTo>
                  <a:lnTo>
                    <a:pt x="5462526" y="6509"/>
                  </a:lnTo>
                  <a:lnTo>
                    <a:pt x="5457763" y="13574"/>
                  </a:lnTo>
                  <a:lnTo>
                    <a:pt x="5456016" y="22225"/>
                  </a:lnTo>
                  <a:lnTo>
                    <a:pt x="5457763" y="30875"/>
                  </a:lnTo>
                  <a:lnTo>
                    <a:pt x="5462531" y="37940"/>
                  </a:lnTo>
                  <a:lnTo>
                    <a:pt x="5469609" y="42703"/>
                  </a:lnTo>
                  <a:lnTo>
                    <a:pt x="5478285" y="44450"/>
                  </a:lnTo>
                  <a:lnTo>
                    <a:pt x="5486936" y="42703"/>
                  </a:lnTo>
                  <a:lnTo>
                    <a:pt x="5494001" y="37940"/>
                  </a:lnTo>
                  <a:lnTo>
                    <a:pt x="5498764" y="30875"/>
                  </a:lnTo>
                  <a:lnTo>
                    <a:pt x="5500510" y="22225"/>
                  </a:lnTo>
                  <a:lnTo>
                    <a:pt x="5498764" y="13574"/>
                  </a:lnTo>
                  <a:lnTo>
                    <a:pt x="5494001" y="6509"/>
                  </a:lnTo>
                  <a:lnTo>
                    <a:pt x="5486936" y="1746"/>
                  </a:lnTo>
                  <a:lnTo>
                    <a:pt x="5478241" y="0"/>
                  </a:lnTo>
                  <a:close/>
                </a:path>
                <a:path w="11962130" h="7343775">
                  <a:moveTo>
                    <a:pt x="5567185" y="0"/>
                  </a:moveTo>
                  <a:lnTo>
                    <a:pt x="5558534" y="1746"/>
                  </a:lnTo>
                  <a:lnTo>
                    <a:pt x="5551470" y="6509"/>
                  </a:lnTo>
                  <a:lnTo>
                    <a:pt x="5546707" y="13574"/>
                  </a:lnTo>
                  <a:lnTo>
                    <a:pt x="5544960" y="22225"/>
                  </a:lnTo>
                  <a:lnTo>
                    <a:pt x="5546708" y="30875"/>
                  </a:lnTo>
                  <a:lnTo>
                    <a:pt x="5551476" y="37940"/>
                  </a:lnTo>
                  <a:lnTo>
                    <a:pt x="5558553" y="42703"/>
                  </a:lnTo>
                  <a:lnTo>
                    <a:pt x="5567230" y="44450"/>
                  </a:lnTo>
                  <a:lnTo>
                    <a:pt x="5575881" y="42703"/>
                  </a:lnTo>
                  <a:lnTo>
                    <a:pt x="5582945" y="37940"/>
                  </a:lnTo>
                  <a:lnTo>
                    <a:pt x="5587708" y="30875"/>
                  </a:lnTo>
                  <a:lnTo>
                    <a:pt x="5589455" y="22225"/>
                  </a:lnTo>
                  <a:lnTo>
                    <a:pt x="5587708" y="13574"/>
                  </a:lnTo>
                  <a:lnTo>
                    <a:pt x="5582945" y="6509"/>
                  </a:lnTo>
                  <a:lnTo>
                    <a:pt x="5575881" y="1746"/>
                  </a:lnTo>
                  <a:lnTo>
                    <a:pt x="5567185" y="0"/>
                  </a:lnTo>
                  <a:close/>
                </a:path>
                <a:path w="11962130" h="7343775">
                  <a:moveTo>
                    <a:pt x="5656130" y="0"/>
                  </a:moveTo>
                  <a:lnTo>
                    <a:pt x="5647479" y="1746"/>
                  </a:lnTo>
                  <a:lnTo>
                    <a:pt x="5640414" y="6509"/>
                  </a:lnTo>
                  <a:lnTo>
                    <a:pt x="5635651" y="13574"/>
                  </a:lnTo>
                  <a:lnTo>
                    <a:pt x="5633905" y="22225"/>
                  </a:lnTo>
                  <a:lnTo>
                    <a:pt x="5635652" y="30875"/>
                  </a:lnTo>
                  <a:lnTo>
                    <a:pt x="5640420" y="37940"/>
                  </a:lnTo>
                  <a:lnTo>
                    <a:pt x="5647498" y="42703"/>
                  </a:lnTo>
                  <a:lnTo>
                    <a:pt x="5656174" y="44450"/>
                  </a:lnTo>
                  <a:lnTo>
                    <a:pt x="5664825" y="42703"/>
                  </a:lnTo>
                  <a:lnTo>
                    <a:pt x="5671890" y="37940"/>
                  </a:lnTo>
                  <a:lnTo>
                    <a:pt x="5676653" y="30875"/>
                  </a:lnTo>
                  <a:lnTo>
                    <a:pt x="5678399" y="22225"/>
                  </a:lnTo>
                  <a:lnTo>
                    <a:pt x="5676653" y="13574"/>
                  </a:lnTo>
                  <a:lnTo>
                    <a:pt x="5671890" y="6509"/>
                  </a:lnTo>
                  <a:lnTo>
                    <a:pt x="5664825" y="1746"/>
                  </a:lnTo>
                  <a:lnTo>
                    <a:pt x="5656130" y="0"/>
                  </a:lnTo>
                  <a:close/>
                </a:path>
                <a:path w="11962130" h="7343775">
                  <a:moveTo>
                    <a:pt x="5745074" y="0"/>
                  </a:moveTo>
                  <a:lnTo>
                    <a:pt x="5736423" y="1746"/>
                  </a:lnTo>
                  <a:lnTo>
                    <a:pt x="5729359" y="6509"/>
                  </a:lnTo>
                  <a:lnTo>
                    <a:pt x="5724596" y="13574"/>
                  </a:lnTo>
                  <a:lnTo>
                    <a:pt x="5722849" y="22225"/>
                  </a:lnTo>
                  <a:lnTo>
                    <a:pt x="5724597" y="30875"/>
                  </a:lnTo>
                  <a:lnTo>
                    <a:pt x="5729364" y="37940"/>
                  </a:lnTo>
                  <a:lnTo>
                    <a:pt x="5736442" y="42703"/>
                  </a:lnTo>
                  <a:lnTo>
                    <a:pt x="5745119" y="44450"/>
                  </a:lnTo>
                  <a:lnTo>
                    <a:pt x="5753770" y="42703"/>
                  </a:lnTo>
                  <a:lnTo>
                    <a:pt x="5760834" y="37940"/>
                  </a:lnTo>
                  <a:lnTo>
                    <a:pt x="5765597" y="30875"/>
                  </a:lnTo>
                  <a:lnTo>
                    <a:pt x="5767344" y="22225"/>
                  </a:lnTo>
                  <a:lnTo>
                    <a:pt x="5765597" y="13574"/>
                  </a:lnTo>
                  <a:lnTo>
                    <a:pt x="5760834" y="6509"/>
                  </a:lnTo>
                  <a:lnTo>
                    <a:pt x="5753770" y="1746"/>
                  </a:lnTo>
                  <a:lnTo>
                    <a:pt x="5745074" y="0"/>
                  </a:lnTo>
                  <a:close/>
                </a:path>
                <a:path w="11962130" h="7343775">
                  <a:moveTo>
                    <a:pt x="5834019" y="0"/>
                  </a:moveTo>
                  <a:lnTo>
                    <a:pt x="5825368" y="1746"/>
                  </a:lnTo>
                  <a:lnTo>
                    <a:pt x="5818303" y="6509"/>
                  </a:lnTo>
                  <a:lnTo>
                    <a:pt x="5813540" y="13574"/>
                  </a:lnTo>
                  <a:lnTo>
                    <a:pt x="5811794" y="22225"/>
                  </a:lnTo>
                  <a:lnTo>
                    <a:pt x="5813541" y="30875"/>
                  </a:lnTo>
                  <a:lnTo>
                    <a:pt x="5818309" y="37940"/>
                  </a:lnTo>
                  <a:lnTo>
                    <a:pt x="5825387" y="42703"/>
                  </a:lnTo>
                  <a:lnTo>
                    <a:pt x="5834063" y="44450"/>
                  </a:lnTo>
                  <a:lnTo>
                    <a:pt x="5842714" y="42703"/>
                  </a:lnTo>
                  <a:lnTo>
                    <a:pt x="5849779" y="37940"/>
                  </a:lnTo>
                  <a:lnTo>
                    <a:pt x="5854542" y="30875"/>
                  </a:lnTo>
                  <a:lnTo>
                    <a:pt x="5856288" y="22225"/>
                  </a:lnTo>
                  <a:lnTo>
                    <a:pt x="5854542" y="13574"/>
                  </a:lnTo>
                  <a:lnTo>
                    <a:pt x="5849779" y="6509"/>
                  </a:lnTo>
                  <a:lnTo>
                    <a:pt x="5842714" y="1746"/>
                  </a:lnTo>
                  <a:lnTo>
                    <a:pt x="5834019" y="0"/>
                  </a:lnTo>
                  <a:close/>
                </a:path>
                <a:path w="11962130" h="7343775">
                  <a:moveTo>
                    <a:pt x="5922963" y="0"/>
                  </a:moveTo>
                  <a:lnTo>
                    <a:pt x="5914312" y="1746"/>
                  </a:lnTo>
                  <a:lnTo>
                    <a:pt x="5907248" y="6509"/>
                  </a:lnTo>
                  <a:lnTo>
                    <a:pt x="5902485" y="13574"/>
                  </a:lnTo>
                  <a:lnTo>
                    <a:pt x="5900738" y="22225"/>
                  </a:lnTo>
                  <a:lnTo>
                    <a:pt x="5902486" y="30875"/>
                  </a:lnTo>
                  <a:lnTo>
                    <a:pt x="5907253" y="37940"/>
                  </a:lnTo>
                  <a:lnTo>
                    <a:pt x="5914331" y="42703"/>
                  </a:lnTo>
                  <a:lnTo>
                    <a:pt x="5923008" y="44450"/>
                  </a:lnTo>
                  <a:lnTo>
                    <a:pt x="5931659" y="42703"/>
                  </a:lnTo>
                  <a:lnTo>
                    <a:pt x="5938723" y="37940"/>
                  </a:lnTo>
                  <a:lnTo>
                    <a:pt x="5943486" y="30875"/>
                  </a:lnTo>
                  <a:lnTo>
                    <a:pt x="5945233" y="22225"/>
                  </a:lnTo>
                  <a:lnTo>
                    <a:pt x="5943486" y="13574"/>
                  </a:lnTo>
                  <a:lnTo>
                    <a:pt x="5938723" y="6509"/>
                  </a:lnTo>
                  <a:lnTo>
                    <a:pt x="5931659" y="1746"/>
                  </a:lnTo>
                  <a:lnTo>
                    <a:pt x="5922963" y="0"/>
                  </a:lnTo>
                  <a:close/>
                </a:path>
                <a:path w="11962130" h="7343775">
                  <a:moveTo>
                    <a:pt x="6011908" y="0"/>
                  </a:moveTo>
                  <a:lnTo>
                    <a:pt x="6003257" y="1746"/>
                  </a:lnTo>
                  <a:lnTo>
                    <a:pt x="5996192" y="6509"/>
                  </a:lnTo>
                  <a:lnTo>
                    <a:pt x="5991429" y="13574"/>
                  </a:lnTo>
                  <a:lnTo>
                    <a:pt x="5989683" y="22225"/>
                  </a:lnTo>
                  <a:lnTo>
                    <a:pt x="5991430" y="30875"/>
                  </a:lnTo>
                  <a:lnTo>
                    <a:pt x="5996198" y="37940"/>
                  </a:lnTo>
                  <a:lnTo>
                    <a:pt x="6003275" y="42703"/>
                  </a:lnTo>
                  <a:lnTo>
                    <a:pt x="6011952" y="44450"/>
                  </a:lnTo>
                  <a:lnTo>
                    <a:pt x="6020603" y="42703"/>
                  </a:lnTo>
                  <a:lnTo>
                    <a:pt x="6027668" y="37940"/>
                  </a:lnTo>
                  <a:lnTo>
                    <a:pt x="6032431" y="30875"/>
                  </a:lnTo>
                  <a:lnTo>
                    <a:pt x="6034177" y="22225"/>
                  </a:lnTo>
                  <a:lnTo>
                    <a:pt x="6032431" y="13574"/>
                  </a:lnTo>
                  <a:lnTo>
                    <a:pt x="6027668" y="6509"/>
                  </a:lnTo>
                  <a:lnTo>
                    <a:pt x="6020603" y="1746"/>
                  </a:lnTo>
                  <a:lnTo>
                    <a:pt x="6011908" y="0"/>
                  </a:lnTo>
                  <a:close/>
                </a:path>
                <a:path w="11962130" h="7343775">
                  <a:moveTo>
                    <a:pt x="6100852" y="0"/>
                  </a:moveTo>
                  <a:lnTo>
                    <a:pt x="6092201" y="1746"/>
                  </a:lnTo>
                  <a:lnTo>
                    <a:pt x="6085137" y="6509"/>
                  </a:lnTo>
                  <a:lnTo>
                    <a:pt x="6080374" y="13574"/>
                  </a:lnTo>
                  <a:lnTo>
                    <a:pt x="6078627" y="22225"/>
                  </a:lnTo>
                  <a:lnTo>
                    <a:pt x="6080374" y="30875"/>
                  </a:lnTo>
                  <a:lnTo>
                    <a:pt x="6085142" y="37940"/>
                  </a:lnTo>
                  <a:lnTo>
                    <a:pt x="6092220" y="42703"/>
                  </a:lnTo>
                  <a:lnTo>
                    <a:pt x="6100897" y="44450"/>
                  </a:lnTo>
                  <a:lnTo>
                    <a:pt x="6109548" y="42703"/>
                  </a:lnTo>
                  <a:lnTo>
                    <a:pt x="6116612" y="37940"/>
                  </a:lnTo>
                  <a:lnTo>
                    <a:pt x="6121375" y="30875"/>
                  </a:lnTo>
                  <a:lnTo>
                    <a:pt x="6123122" y="22225"/>
                  </a:lnTo>
                  <a:lnTo>
                    <a:pt x="6121375" y="13574"/>
                  </a:lnTo>
                  <a:lnTo>
                    <a:pt x="6116612" y="6509"/>
                  </a:lnTo>
                  <a:lnTo>
                    <a:pt x="6109548" y="1746"/>
                  </a:lnTo>
                  <a:lnTo>
                    <a:pt x="6100852" y="0"/>
                  </a:lnTo>
                  <a:close/>
                </a:path>
                <a:path w="11962130" h="7343775">
                  <a:moveTo>
                    <a:pt x="6189797" y="0"/>
                  </a:moveTo>
                  <a:lnTo>
                    <a:pt x="6181146" y="1746"/>
                  </a:lnTo>
                  <a:lnTo>
                    <a:pt x="6174081" y="6509"/>
                  </a:lnTo>
                  <a:lnTo>
                    <a:pt x="6169318" y="13574"/>
                  </a:lnTo>
                  <a:lnTo>
                    <a:pt x="6167572" y="22225"/>
                  </a:lnTo>
                  <a:lnTo>
                    <a:pt x="6169319" y="30875"/>
                  </a:lnTo>
                  <a:lnTo>
                    <a:pt x="6174087" y="37940"/>
                  </a:lnTo>
                  <a:lnTo>
                    <a:pt x="6181164" y="42703"/>
                  </a:lnTo>
                  <a:lnTo>
                    <a:pt x="6189841" y="44450"/>
                  </a:lnTo>
                  <a:lnTo>
                    <a:pt x="6198492" y="42703"/>
                  </a:lnTo>
                  <a:lnTo>
                    <a:pt x="6205557" y="37940"/>
                  </a:lnTo>
                  <a:lnTo>
                    <a:pt x="6210320" y="30875"/>
                  </a:lnTo>
                  <a:lnTo>
                    <a:pt x="6212066" y="22225"/>
                  </a:lnTo>
                  <a:lnTo>
                    <a:pt x="6210320" y="13574"/>
                  </a:lnTo>
                  <a:lnTo>
                    <a:pt x="6205557" y="6509"/>
                  </a:lnTo>
                  <a:lnTo>
                    <a:pt x="6198492" y="1746"/>
                  </a:lnTo>
                  <a:lnTo>
                    <a:pt x="6189797" y="0"/>
                  </a:lnTo>
                  <a:close/>
                </a:path>
                <a:path w="11962130" h="7343775">
                  <a:moveTo>
                    <a:pt x="6278741" y="0"/>
                  </a:moveTo>
                  <a:lnTo>
                    <a:pt x="6270090" y="1746"/>
                  </a:lnTo>
                  <a:lnTo>
                    <a:pt x="6263026" y="6509"/>
                  </a:lnTo>
                  <a:lnTo>
                    <a:pt x="6258263" y="13574"/>
                  </a:lnTo>
                  <a:lnTo>
                    <a:pt x="6256516" y="22225"/>
                  </a:lnTo>
                  <a:lnTo>
                    <a:pt x="6258263" y="30875"/>
                  </a:lnTo>
                  <a:lnTo>
                    <a:pt x="6263031" y="37940"/>
                  </a:lnTo>
                  <a:lnTo>
                    <a:pt x="6270109" y="42703"/>
                  </a:lnTo>
                  <a:lnTo>
                    <a:pt x="6278786" y="44450"/>
                  </a:lnTo>
                  <a:lnTo>
                    <a:pt x="6287437" y="42703"/>
                  </a:lnTo>
                  <a:lnTo>
                    <a:pt x="6294501" y="37940"/>
                  </a:lnTo>
                  <a:lnTo>
                    <a:pt x="6299264" y="30875"/>
                  </a:lnTo>
                  <a:lnTo>
                    <a:pt x="6301011" y="22225"/>
                  </a:lnTo>
                  <a:lnTo>
                    <a:pt x="6299264" y="13574"/>
                  </a:lnTo>
                  <a:lnTo>
                    <a:pt x="6294501" y="6509"/>
                  </a:lnTo>
                  <a:lnTo>
                    <a:pt x="6287437" y="1746"/>
                  </a:lnTo>
                  <a:lnTo>
                    <a:pt x="6278741" y="0"/>
                  </a:lnTo>
                  <a:close/>
                </a:path>
                <a:path w="11962130" h="7343775">
                  <a:moveTo>
                    <a:pt x="6367686" y="0"/>
                  </a:moveTo>
                  <a:lnTo>
                    <a:pt x="6359035" y="1746"/>
                  </a:lnTo>
                  <a:lnTo>
                    <a:pt x="6351970" y="6509"/>
                  </a:lnTo>
                  <a:lnTo>
                    <a:pt x="6347207" y="13574"/>
                  </a:lnTo>
                  <a:lnTo>
                    <a:pt x="6345461" y="22225"/>
                  </a:lnTo>
                  <a:lnTo>
                    <a:pt x="6347208" y="30875"/>
                  </a:lnTo>
                  <a:lnTo>
                    <a:pt x="6351976" y="37940"/>
                  </a:lnTo>
                  <a:lnTo>
                    <a:pt x="6359053" y="42703"/>
                  </a:lnTo>
                  <a:lnTo>
                    <a:pt x="6367730" y="44450"/>
                  </a:lnTo>
                  <a:lnTo>
                    <a:pt x="6376381" y="42703"/>
                  </a:lnTo>
                  <a:lnTo>
                    <a:pt x="6383445" y="37940"/>
                  </a:lnTo>
                  <a:lnTo>
                    <a:pt x="6388208" y="30875"/>
                  </a:lnTo>
                  <a:lnTo>
                    <a:pt x="6389955" y="22225"/>
                  </a:lnTo>
                  <a:lnTo>
                    <a:pt x="6388208" y="13574"/>
                  </a:lnTo>
                  <a:lnTo>
                    <a:pt x="6383445" y="6509"/>
                  </a:lnTo>
                  <a:lnTo>
                    <a:pt x="6376381" y="1746"/>
                  </a:lnTo>
                  <a:lnTo>
                    <a:pt x="6367686" y="0"/>
                  </a:lnTo>
                  <a:close/>
                </a:path>
                <a:path w="11962130" h="7343775">
                  <a:moveTo>
                    <a:pt x="6456630" y="0"/>
                  </a:moveTo>
                  <a:lnTo>
                    <a:pt x="6447979" y="1746"/>
                  </a:lnTo>
                  <a:lnTo>
                    <a:pt x="6440915" y="6509"/>
                  </a:lnTo>
                  <a:lnTo>
                    <a:pt x="6436152" y="13574"/>
                  </a:lnTo>
                  <a:lnTo>
                    <a:pt x="6434405" y="22225"/>
                  </a:lnTo>
                  <a:lnTo>
                    <a:pt x="6436152" y="30875"/>
                  </a:lnTo>
                  <a:lnTo>
                    <a:pt x="6440920" y="37940"/>
                  </a:lnTo>
                  <a:lnTo>
                    <a:pt x="6447998" y="42703"/>
                  </a:lnTo>
                  <a:lnTo>
                    <a:pt x="6456674" y="44450"/>
                  </a:lnTo>
                  <a:lnTo>
                    <a:pt x="6465325" y="42703"/>
                  </a:lnTo>
                  <a:lnTo>
                    <a:pt x="6472390" y="37940"/>
                  </a:lnTo>
                  <a:lnTo>
                    <a:pt x="6477153" y="30875"/>
                  </a:lnTo>
                  <a:lnTo>
                    <a:pt x="6478899" y="22225"/>
                  </a:lnTo>
                  <a:lnTo>
                    <a:pt x="6477153" y="13574"/>
                  </a:lnTo>
                  <a:lnTo>
                    <a:pt x="6472390" y="6509"/>
                  </a:lnTo>
                  <a:lnTo>
                    <a:pt x="6465325" y="1746"/>
                  </a:lnTo>
                  <a:lnTo>
                    <a:pt x="6456630" y="0"/>
                  </a:lnTo>
                  <a:close/>
                </a:path>
                <a:path w="11962130" h="7343775">
                  <a:moveTo>
                    <a:pt x="6545574" y="0"/>
                  </a:moveTo>
                  <a:lnTo>
                    <a:pt x="6536924" y="1746"/>
                  </a:lnTo>
                  <a:lnTo>
                    <a:pt x="6529859" y="6509"/>
                  </a:lnTo>
                  <a:lnTo>
                    <a:pt x="6525096" y="13574"/>
                  </a:lnTo>
                  <a:lnTo>
                    <a:pt x="6523349" y="22225"/>
                  </a:lnTo>
                  <a:lnTo>
                    <a:pt x="6525097" y="30875"/>
                  </a:lnTo>
                  <a:lnTo>
                    <a:pt x="6529865" y="37940"/>
                  </a:lnTo>
                  <a:lnTo>
                    <a:pt x="6536943" y="42703"/>
                  </a:lnTo>
                  <a:lnTo>
                    <a:pt x="6545620" y="44450"/>
                  </a:lnTo>
                  <a:lnTo>
                    <a:pt x="6554271" y="42703"/>
                  </a:lnTo>
                  <a:lnTo>
                    <a:pt x="6561335" y="37940"/>
                  </a:lnTo>
                  <a:lnTo>
                    <a:pt x="6566098" y="30875"/>
                  </a:lnTo>
                  <a:lnTo>
                    <a:pt x="6567845" y="22225"/>
                  </a:lnTo>
                  <a:lnTo>
                    <a:pt x="6566098" y="13574"/>
                  </a:lnTo>
                  <a:lnTo>
                    <a:pt x="6561335" y="6509"/>
                  </a:lnTo>
                  <a:lnTo>
                    <a:pt x="6554271" y="1746"/>
                  </a:lnTo>
                  <a:lnTo>
                    <a:pt x="6545574" y="0"/>
                  </a:lnTo>
                  <a:close/>
                </a:path>
                <a:path w="11962130" h="7343775">
                  <a:moveTo>
                    <a:pt x="6634520" y="0"/>
                  </a:moveTo>
                  <a:lnTo>
                    <a:pt x="6625869" y="1746"/>
                  </a:lnTo>
                  <a:lnTo>
                    <a:pt x="6618805" y="6509"/>
                  </a:lnTo>
                  <a:lnTo>
                    <a:pt x="6614042" y="13574"/>
                  </a:lnTo>
                  <a:lnTo>
                    <a:pt x="6612295" y="22225"/>
                  </a:lnTo>
                  <a:lnTo>
                    <a:pt x="6614042" y="30875"/>
                  </a:lnTo>
                  <a:lnTo>
                    <a:pt x="6618810" y="37940"/>
                  </a:lnTo>
                  <a:lnTo>
                    <a:pt x="6625888" y="42703"/>
                  </a:lnTo>
                  <a:lnTo>
                    <a:pt x="6634565" y="44450"/>
                  </a:lnTo>
                  <a:lnTo>
                    <a:pt x="6643216" y="42703"/>
                  </a:lnTo>
                  <a:lnTo>
                    <a:pt x="6650280" y="37940"/>
                  </a:lnTo>
                  <a:lnTo>
                    <a:pt x="6655043" y="30875"/>
                  </a:lnTo>
                  <a:lnTo>
                    <a:pt x="6656790" y="22225"/>
                  </a:lnTo>
                  <a:lnTo>
                    <a:pt x="6655043" y="13574"/>
                  </a:lnTo>
                  <a:lnTo>
                    <a:pt x="6650280" y="6509"/>
                  </a:lnTo>
                  <a:lnTo>
                    <a:pt x="6643216" y="1746"/>
                  </a:lnTo>
                  <a:lnTo>
                    <a:pt x="6634520" y="0"/>
                  </a:lnTo>
                  <a:close/>
                </a:path>
                <a:path w="11962130" h="7343775">
                  <a:moveTo>
                    <a:pt x="6723465" y="0"/>
                  </a:moveTo>
                  <a:lnTo>
                    <a:pt x="6714814" y="1746"/>
                  </a:lnTo>
                  <a:lnTo>
                    <a:pt x="6707749" y="6509"/>
                  </a:lnTo>
                  <a:lnTo>
                    <a:pt x="6702986" y="13574"/>
                  </a:lnTo>
                  <a:lnTo>
                    <a:pt x="6701240" y="22225"/>
                  </a:lnTo>
                  <a:lnTo>
                    <a:pt x="6702987" y="30875"/>
                  </a:lnTo>
                  <a:lnTo>
                    <a:pt x="6707755" y="37940"/>
                  </a:lnTo>
                  <a:lnTo>
                    <a:pt x="6714832" y="42703"/>
                  </a:lnTo>
                  <a:lnTo>
                    <a:pt x="6723509" y="44450"/>
                  </a:lnTo>
                  <a:lnTo>
                    <a:pt x="6732160" y="42703"/>
                  </a:lnTo>
                  <a:lnTo>
                    <a:pt x="6739224" y="37940"/>
                  </a:lnTo>
                  <a:lnTo>
                    <a:pt x="6743987" y="30875"/>
                  </a:lnTo>
                  <a:lnTo>
                    <a:pt x="6745734" y="22225"/>
                  </a:lnTo>
                  <a:lnTo>
                    <a:pt x="6743987" y="13574"/>
                  </a:lnTo>
                  <a:lnTo>
                    <a:pt x="6739224" y="6509"/>
                  </a:lnTo>
                  <a:lnTo>
                    <a:pt x="6732160" y="1746"/>
                  </a:lnTo>
                  <a:lnTo>
                    <a:pt x="6723465" y="0"/>
                  </a:lnTo>
                  <a:close/>
                </a:path>
                <a:path w="11962130" h="7343775">
                  <a:moveTo>
                    <a:pt x="6812409" y="0"/>
                  </a:moveTo>
                  <a:lnTo>
                    <a:pt x="6803758" y="1746"/>
                  </a:lnTo>
                  <a:lnTo>
                    <a:pt x="6796694" y="6509"/>
                  </a:lnTo>
                  <a:lnTo>
                    <a:pt x="6791931" y="13574"/>
                  </a:lnTo>
                  <a:lnTo>
                    <a:pt x="6790184" y="22225"/>
                  </a:lnTo>
                  <a:lnTo>
                    <a:pt x="6791931" y="30875"/>
                  </a:lnTo>
                  <a:lnTo>
                    <a:pt x="6796699" y="37940"/>
                  </a:lnTo>
                  <a:lnTo>
                    <a:pt x="6803777" y="42703"/>
                  </a:lnTo>
                  <a:lnTo>
                    <a:pt x="6812453" y="44450"/>
                  </a:lnTo>
                  <a:lnTo>
                    <a:pt x="6821104" y="42703"/>
                  </a:lnTo>
                  <a:lnTo>
                    <a:pt x="6828169" y="37940"/>
                  </a:lnTo>
                  <a:lnTo>
                    <a:pt x="6832932" y="30875"/>
                  </a:lnTo>
                  <a:lnTo>
                    <a:pt x="6834678" y="22225"/>
                  </a:lnTo>
                  <a:lnTo>
                    <a:pt x="6832932" y="13574"/>
                  </a:lnTo>
                  <a:lnTo>
                    <a:pt x="6828169" y="6509"/>
                  </a:lnTo>
                  <a:lnTo>
                    <a:pt x="6821104" y="1746"/>
                  </a:lnTo>
                  <a:lnTo>
                    <a:pt x="6812409" y="0"/>
                  </a:lnTo>
                  <a:close/>
                </a:path>
                <a:path w="11962130" h="7343775">
                  <a:moveTo>
                    <a:pt x="6901353" y="0"/>
                  </a:moveTo>
                  <a:lnTo>
                    <a:pt x="6892703" y="1746"/>
                  </a:lnTo>
                  <a:lnTo>
                    <a:pt x="6885638" y="6509"/>
                  </a:lnTo>
                  <a:lnTo>
                    <a:pt x="6880875" y="13574"/>
                  </a:lnTo>
                  <a:lnTo>
                    <a:pt x="6879128" y="22225"/>
                  </a:lnTo>
                  <a:lnTo>
                    <a:pt x="6880876" y="30875"/>
                  </a:lnTo>
                  <a:lnTo>
                    <a:pt x="6885644" y="37940"/>
                  </a:lnTo>
                  <a:lnTo>
                    <a:pt x="6892721" y="42703"/>
                  </a:lnTo>
                  <a:lnTo>
                    <a:pt x="6901398" y="44450"/>
                  </a:lnTo>
                  <a:lnTo>
                    <a:pt x="6910049" y="42703"/>
                  </a:lnTo>
                  <a:lnTo>
                    <a:pt x="6917113" y="37940"/>
                  </a:lnTo>
                  <a:lnTo>
                    <a:pt x="6921876" y="30875"/>
                  </a:lnTo>
                  <a:lnTo>
                    <a:pt x="6923623" y="22225"/>
                  </a:lnTo>
                  <a:lnTo>
                    <a:pt x="6921876" y="13574"/>
                  </a:lnTo>
                  <a:lnTo>
                    <a:pt x="6917113" y="6509"/>
                  </a:lnTo>
                  <a:lnTo>
                    <a:pt x="6910049" y="1746"/>
                  </a:lnTo>
                  <a:lnTo>
                    <a:pt x="6901353" y="0"/>
                  </a:lnTo>
                  <a:close/>
                </a:path>
                <a:path w="11962130" h="7343775">
                  <a:moveTo>
                    <a:pt x="6990298" y="0"/>
                  </a:moveTo>
                  <a:lnTo>
                    <a:pt x="6981647" y="1746"/>
                  </a:lnTo>
                  <a:lnTo>
                    <a:pt x="6974582" y="6509"/>
                  </a:lnTo>
                  <a:lnTo>
                    <a:pt x="6969819" y="13574"/>
                  </a:lnTo>
                  <a:lnTo>
                    <a:pt x="6968073" y="22225"/>
                  </a:lnTo>
                  <a:lnTo>
                    <a:pt x="6969820" y="30875"/>
                  </a:lnTo>
                  <a:lnTo>
                    <a:pt x="6974588" y="37940"/>
                  </a:lnTo>
                  <a:lnTo>
                    <a:pt x="6981666" y="42703"/>
                  </a:lnTo>
                  <a:lnTo>
                    <a:pt x="6990342" y="44450"/>
                  </a:lnTo>
                  <a:lnTo>
                    <a:pt x="6998993" y="42703"/>
                  </a:lnTo>
                  <a:lnTo>
                    <a:pt x="7006058" y="37940"/>
                  </a:lnTo>
                  <a:lnTo>
                    <a:pt x="7010821" y="30875"/>
                  </a:lnTo>
                  <a:lnTo>
                    <a:pt x="7012567" y="22225"/>
                  </a:lnTo>
                  <a:lnTo>
                    <a:pt x="7010821" y="13574"/>
                  </a:lnTo>
                  <a:lnTo>
                    <a:pt x="7006058" y="6509"/>
                  </a:lnTo>
                  <a:lnTo>
                    <a:pt x="6998993" y="1746"/>
                  </a:lnTo>
                  <a:lnTo>
                    <a:pt x="6990298" y="0"/>
                  </a:lnTo>
                  <a:close/>
                </a:path>
                <a:path w="11962130" h="7343775">
                  <a:moveTo>
                    <a:pt x="7079242" y="0"/>
                  </a:moveTo>
                  <a:lnTo>
                    <a:pt x="7070591" y="1746"/>
                  </a:lnTo>
                  <a:lnTo>
                    <a:pt x="7063527" y="6509"/>
                  </a:lnTo>
                  <a:lnTo>
                    <a:pt x="7058764" y="13574"/>
                  </a:lnTo>
                  <a:lnTo>
                    <a:pt x="7057017" y="22225"/>
                  </a:lnTo>
                  <a:lnTo>
                    <a:pt x="7058765" y="30875"/>
                  </a:lnTo>
                  <a:lnTo>
                    <a:pt x="7063532" y="37940"/>
                  </a:lnTo>
                  <a:lnTo>
                    <a:pt x="7070610" y="42703"/>
                  </a:lnTo>
                  <a:lnTo>
                    <a:pt x="7079287" y="44450"/>
                  </a:lnTo>
                  <a:lnTo>
                    <a:pt x="7087938" y="42703"/>
                  </a:lnTo>
                  <a:lnTo>
                    <a:pt x="7095002" y="37940"/>
                  </a:lnTo>
                  <a:lnTo>
                    <a:pt x="7099765" y="30875"/>
                  </a:lnTo>
                  <a:lnTo>
                    <a:pt x="7101512" y="22225"/>
                  </a:lnTo>
                  <a:lnTo>
                    <a:pt x="7099765" y="13574"/>
                  </a:lnTo>
                  <a:lnTo>
                    <a:pt x="7095002" y="6509"/>
                  </a:lnTo>
                  <a:lnTo>
                    <a:pt x="7087938" y="1746"/>
                  </a:lnTo>
                  <a:lnTo>
                    <a:pt x="7079242" y="0"/>
                  </a:lnTo>
                  <a:close/>
                </a:path>
                <a:path w="11962130" h="7343775">
                  <a:moveTo>
                    <a:pt x="7168187" y="0"/>
                  </a:moveTo>
                  <a:lnTo>
                    <a:pt x="7159536" y="1746"/>
                  </a:lnTo>
                  <a:lnTo>
                    <a:pt x="7152471" y="6509"/>
                  </a:lnTo>
                  <a:lnTo>
                    <a:pt x="7147708" y="13574"/>
                  </a:lnTo>
                  <a:lnTo>
                    <a:pt x="7145962" y="22225"/>
                  </a:lnTo>
                  <a:lnTo>
                    <a:pt x="7147709" y="30875"/>
                  </a:lnTo>
                  <a:lnTo>
                    <a:pt x="7152477" y="37940"/>
                  </a:lnTo>
                  <a:lnTo>
                    <a:pt x="7159555" y="42703"/>
                  </a:lnTo>
                  <a:lnTo>
                    <a:pt x="7168231" y="44450"/>
                  </a:lnTo>
                  <a:lnTo>
                    <a:pt x="7176882" y="42703"/>
                  </a:lnTo>
                  <a:lnTo>
                    <a:pt x="7183947" y="37940"/>
                  </a:lnTo>
                  <a:lnTo>
                    <a:pt x="7188710" y="30875"/>
                  </a:lnTo>
                  <a:lnTo>
                    <a:pt x="7190456" y="22225"/>
                  </a:lnTo>
                  <a:lnTo>
                    <a:pt x="7188710" y="13574"/>
                  </a:lnTo>
                  <a:lnTo>
                    <a:pt x="7183947" y="6509"/>
                  </a:lnTo>
                  <a:lnTo>
                    <a:pt x="7176882" y="1746"/>
                  </a:lnTo>
                  <a:lnTo>
                    <a:pt x="7168187" y="0"/>
                  </a:lnTo>
                  <a:close/>
                </a:path>
                <a:path w="11962130" h="7343775">
                  <a:moveTo>
                    <a:pt x="7257131" y="0"/>
                  </a:moveTo>
                  <a:lnTo>
                    <a:pt x="7248480" y="1746"/>
                  </a:lnTo>
                  <a:lnTo>
                    <a:pt x="7241416" y="6509"/>
                  </a:lnTo>
                  <a:lnTo>
                    <a:pt x="7236653" y="13574"/>
                  </a:lnTo>
                  <a:lnTo>
                    <a:pt x="7234906" y="22225"/>
                  </a:lnTo>
                  <a:lnTo>
                    <a:pt x="7236654" y="30875"/>
                  </a:lnTo>
                  <a:lnTo>
                    <a:pt x="7241421" y="37940"/>
                  </a:lnTo>
                  <a:lnTo>
                    <a:pt x="7248499" y="42703"/>
                  </a:lnTo>
                  <a:lnTo>
                    <a:pt x="7257176" y="44450"/>
                  </a:lnTo>
                  <a:lnTo>
                    <a:pt x="7265827" y="42703"/>
                  </a:lnTo>
                  <a:lnTo>
                    <a:pt x="7272891" y="37940"/>
                  </a:lnTo>
                  <a:lnTo>
                    <a:pt x="7277654" y="30875"/>
                  </a:lnTo>
                  <a:lnTo>
                    <a:pt x="7279401" y="22225"/>
                  </a:lnTo>
                  <a:lnTo>
                    <a:pt x="7277654" y="13574"/>
                  </a:lnTo>
                  <a:lnTo>
                    <a:pt x="7272891" y="6509"/>
                  </a:lnTo>
                  <a:lnTo>
                    <a:pt x="7265827" y="1746"/>
                  </a:lnTo>
                  <a:lnTo>
                    <a:pt x="7257131" y="0"/>
                  </a:lnTo>
                  <a:close/>
                </a:path>
                <a:path w="11962130" h="7343775">
                  <a:moveTo>
                    <a:pt x="7346076" y="0"/>
                  </a:moveTo>
                  <a:lnTo>
                    <a:pt x="7337425" y="1746"/>
                  </a:lnTo>
                  <a:lnTo>
                    <a:pt x="7330360" y="6509"/>
                  </a:lnTo>
                  <a:lnTo>
                    <a:pt x="7325597" y="13574"/>
                  </a:lnTo>
                  <a:lnTo>
                    <a:pt x="7323851" y="22225"/>
                  </a:lnTo>
                  <a:lnTo>
                    <a:pt x="7325598" y="30875"/>
                  </a:lnTo>
                  <a:lnTo>
                    <a:pt x="7330366" y="37940"/>
                  </a:lnTo>
                  <a:lnTo>
                    <a:pt x="7337444" y="42703"/>
                  </a:lnTo>
                  <a:lnTo>
                    <a:pt x="7346120" y="44450"/>
                  </a:lnTo>
                  <a:lnTo>
                    <a:pt x="7354771" y="42703"/>
                  </a:lnTo>
                  <a:lnTo>
                    <a:pt x="7361836" y="37940"/>
                  </a:lnTo>
                  <a:lnTo>
                    <a:pt x="7366599" y="30875"/>
                  </a:lnTo>
                  <a:lnTo>
                    <a:pt x="7368345" y="22225"/>
                  </a:lnTo>
                  <a:lnTo>
                    <a:pt x="7366599" y="13574"/>
                  </a:lnTo>
                  <a:lnTo>
                    <a:pt x="7361836" y="6509"/>
                  </a:lnTo>
                  <a:lnTo>
                    <a:pt x="7354771" y="1746"/>
                  </a:lnTo>
                  <a:lnTo>
                    <a:pt x="7346076" y="0"/>
                  </a:lnTo>
                  <a:close/>
                </a:path>
                <a:path w="11962130" h="7343775">
                  <a:moveTo>
                    <a:pt x="7435020" y="0"/>
                  </a:moveTo>
                  <a:lnTo>
                    <a:pt x="7426369" y="1746"/>
                  </a:lnTo>
                  <a:lnTo>
                    <a:pt x="7419305" y="6509"/>
                  </a:lnTo>
                  <a:lnTo>
                    <a:pt x="7414542" y="13574"/>
                  </a:lnTo>
                  <a:lnTo>
                    <a:pt x="7412795" y="22225"/>
                  </a:lnTo>
                  <a:lnTo>
                    <a:pt x="7414542" y="30875"/>
                  </a:lnTo>
                  <a:lnTo>
                    <a:pt x="7419310" y="37940"/>
                  </a:lnTo>
                  <a:lnTo>
                    <a:pt x="7426388" y="42703"/>
                  </a:lnTo>
                  <a:lnTo>
                    <a:pt x="7435065" y="44450"/>
                  </a:lnTo>
                  <a:lnTo>
                    <a:pt x="7443716" y="42703"/>
                  </a:lnTo>
                  <a:lnTo>
                    <a:pt x="7450780" y="37940"/>
                  </a:lnTo>
                  <a:lnTo>
                    <a:pt x="7455543" y="30875"/>
                  </a:lnTo>
                  <a:lnTo>
                    <a:pt x="7457290" y="22225"/>
                  </a:lnTo>
                  <a:lnTo>
                    <a:pt x="7455543" y="13574"/>
                  </a:lnTo>
                  <a:lnTo>
                    <a:pt x="7450780" y="6509"/>
                  </a:lnTo>
                  <a:lnTo>
                    <a:pt x="7443716" y="1746"/>
                  </a:lnTo>
                  <a:lnTo>
                    <a:pt x="7435020" y="0"/>
                  </a:lnTo>
                  <a:close/>
                </a:path>
                <a:path w="11962130" h="7343775">
                  <a:moveTo>
                    <a:pt x="7523965" y="0"/>
                  </a:moveTo>
                  <a:lnTo>
                    <a:pt x="7515314" y="1746"/>
                  </a:lnTo>
                  <a:lnTo>
                    <a:pt x="7508249" y="6509"/>
                  </a:lnTo>
                  <a:lnTo>
                    <a:pt x="7503486" y="13574"/>
                  </a:lnTo>
                  <a:lnTo>
                    <a:pt x="7501740" y="22225"/>
                  </a:lnTo>
                  <a:lnTo>
                    <a:pt x="7503487" y="30875"/>
                  </a:lnTo>
                  <a:lnTo>
                    <a:pt x="7508255" y="37940"/>
                  </a:lnTo>
                  <a:lnTo>
                    <a:pt x="7515332" y="42703"/>
                  </a:lnTo>
                  <a:lnTo>
                    <a:pt x="7524009" y="44450"/>
                  </a:lnTo>
                  <a:lnTo>
                    <a:pt x="7532660" y="42703"/>
                  </a:lnTo>
                  <a:lnTo>
                    <a:pt x="7539725" y="37940"/>
                  </a:lnTo>
                  <a:lnTo>
                    <a:pt x="7544488" y="30875"/>
                  </a:lnTo>
                  <a:lnTo>
                    <a:pt x="7546234" y="22225"/>
                  </a:lnTo>
                  <a:lnTo>
                    <a:pt x="7544488" y="13574"/>
                  </a:lnTo>
                  <a:lnTo>
                    <a:pt x="7539725" y="6509"/>
                  </a:lnTo>
                  <a:lnTo>
                    <a:pt x="7532660" y="1746"/>
                  </a:lnTo>
                  <a:lnTo>
                    <a:pt x="7523965" y="0"/>
                  </a:lnTo>
                  <a:close/>
                </a:path>
                <a:path w="11962130" h="7343775">
                  <a:moveTo>
                    <a:pt x="7612909" y="0"/>
                  </a:moveTo>
                  <a:lnTo>
                    <a:pt x="7604258" y="1746"/>
                  </a:lnTo>
                  <a:lnTo>
                    <a:pt x="7597194" y="6509"/>
                  </a:lnTo>
                  <a:lnTo>
                    <a:pt x="7592431" y="13574"/>
                  </a:lnTo>
                  <a:lnTo>
                    <a:pt x="7590684" y="22225"/>
                  </a:lnTo>
                  <a:lnTo>
                    <a:pt x="7592431" y="30875"/>
                  </a:lnTo>
                  <a:lnTo>
                    <a:pt x="7597199" y="37940"/>
                  </a:lnTo>
                  <a:lnTo>
                    <a:pt x="7604277" y="42703"/>
                  </a:lnTo>
                  <a:lnTo>
                    <a:pt x="7612954" y="44450"/>
                  </a:lnTo>
                  <a:lnTo>
                    <a:pt x="7621605" y="42703"/>
                  </a:lnTo>
                  <a:lnTo>
                    <a:pt x="7628669" y="37940"/>
                  </a:lnTo>
                  <a:lnTo>
                    <a:pt x="7633432" y="30875"/>
                  </a:lnTo>
                  <a:lnTo>
                    <a:pt x="7635179" y="22225"/>
                  </a:lnTo>
                  <a:lnTo>
                    <a:pt x="7633432" y="13574"/>
                  </a:lnTo>
                  <a:lnTo>
                    <a:pt x="7628669" y="6509"/>
                  </a:lnTo>
                  <a:lnTo>
                    <a:pt x="7621605" y="1746"/>
                  </a:lnTo>
                  <a:lnTo>
                    <a:pt x="7612909" y="0"/>
                  </a:lnTo>
                  <a:close/>
                </a:path>
                <a:path w="11962130" h="7343775">
                  <a:moveTo>
                    <a:pt x="7701854" y="0"/>
                  </a:moveTo>
                  <a:lnTo>
                    <a:pt x="7693203" y="1746"/>
                  </a:lnTo>
                  <a:lnTo>
                    <a:pt x="7686138" y="6509"/>
                  </a:lnTo>
                  <a:lnTo>
                    <a:pt x="7681375" y="13574"/>
                  </a:lnTo>
                  <a:lnTo>
                    <a:pt x="7679629" y="22225"/>
                  </a:lnTo>
                  <a:lnTo>
                    <a:pt x="7681376" y="30875"/>
                  </a:lnTo>
                  <a:lnTo>
                    <a:pt x="7686144" y="37940"/>
                  </a:lnTo>
                  <a:lnTo>
                    <a:pt x="7693221" y="42703"/>
                  </a:lnTo>
                  <a:lnTo>
                    <a:pt x="7701898" y="44450"/>
                  </a:lnTo>
                  <a:lnTo>
                    <a:pt x="7710549" y="42703"/>
                  </a:lnTo>
                  <a:lnTo>
                    <a:pt x="7717613" y="37940"/>
                  </a:lnTo>
                  <a:lnTo>
                    <a:pt x="7722376" y="30875"/>
                  </a:lnTo>
                  <a:lnTo>
                    <a:pt x="7724123" y="22225"/>
                  </a:lnTo>
                  <a:lnTo>
                    <a:pt x="7722376" y="13574"/>
                  </a:lnTo>
                  <a:lnTo>
                    <a:pt x="7717613" y="6509"/>
                  </a:lnTo>
                  <a:lnTo>
                    <a:pt x="7710549" y="1746"/>
                  </a:lnTo>
                  <a:lnTo>
                    <a:pt x="7701854" y="0"/>
                  </a:lnTo>
                  <a:close/>
                </a:path>
                <a:path w="11962130" h="7343775">
                  <a:moveTo>
                    <a:pt x="7790798" y="0"/>
                  </a:moveTo>
                  <a:lnTo>
                    <a:pt x="7782147" y="1746"/>
                  </a:lnTo>
                  <a:lnTo>
                    <a:pt x="7775083" y="6509"/>
                  </a:lnTo>
                  <a:lnTo>
                    <a:pt x="7770320" y="13574"/>
                  </a:lnTo>
                  <a:lnTo>
                    <a:pt x="7768573" y="22225"/>
                  </a:lnTo>
                  <a:lnTo>
                    <a:pt x="7770320" y="30875"/>
                  </a:lnTo>
                  <a:lnTo>
                    <a:pt x="7775088" y="37940"/>
                  </a:lnTo>
                  <a:lnTo>
                    <a:pt x="7782166" y="42703"/>
                  </a:lnTo>
                  <a:lnTo>
                    <a:pt x="7790842" y="44450"/>
                  </a:lnTo>
                  <a:lnTo>
                    <a:pt x="7799493" y="42703"/>
                  </a:lnTo>
                  <a:lnTo>
                    <a:pt x="7806558" y="37940"/>
                  </a:lnTo>
                  <a:lnTo>
                    <a:pt x="7811321" y="30875"/>
                  </a:lnTo>
                  <a:lnTo>
                    <a:pt x="7813067" y="22225"/>
                  </a:lnTo>
                  <a:lnTo>
                    <a:pt x="7811321" y="13574"/>
                  </a:lnTo>
                  <a:lnTo>
                    <a:pt x="7806558" y="6509"/>
                  </a:lnTo>
                  <a:lnTo>
                    <a:pt x="7799493" y="1746"/>
                  </a:lnTo>
                  <a:lnTo>
                    <a:pt x="7790798" y="0"/>
                  </a:lnTo>
                  <a:close/>
                </a:path>
                <a:path w="11962130" h="7343775">
                  <a:moveTo>
                    <a:pt x="7879742" y="0"/>
                  </a:moveTo>
                  <a:lnTo>
                    <a:pt x="7871091" y="1746"/>
                  </a:lnTo>
                  <a:lnTo>
                    <a:pt x="7864027" y="6509"/>
                  </a:lnTo>
                  <a:lnTo>
                    <a:pt x="7859264" y="13574"/>
                  </a:lnTo>
                  <a:lnTo>
                    <a:pt x="7857517" y="22225"/>
                  </a:lnTo>
                  <a:lnTo>
                    <a:pt x="7859265" y="30875"/>
                  </a:lnTo>
                  <a:lnTo>
                    <a:pt x="7864033" y="37940"/>
                  </a:lnTo>
                  <a:lnTo>
                    <a:pt x="7871110" y="42703"/>
                  </a:lnTo>
                  <a:lnTo>
                    <a:pt x="7879787" y="44450"/>
                  </a:lnTo>
                  <a:lnTo>
                    <a:pt x="7888438" y="42703"/>
                  </a:lnTo>
                  <a:lnTo>
                    <a:pt x="7895502" y="37940"/>
                  </a:lnTo>
                  <a:lnTo>
                    <a:pt x="7900265" y="30875"/>
                  </a:lnTo>
                  <a:lnTo>
                    <a:pt x="7902012" y="22225"/>
                  </a:lnTo>
                  <a:lnTo>
                    <a:pt x="7900265" y="13574"/>
                  </a:lnTo>
                  <a:lnTo>
                    <a:pt x="7895502" y="6509"/>
                  </a:lnTo>
                  <a:lnTo>
                    <a:pt x="7888438" y="1746"/>
                  </a:lnTo>
                  <a:lnTo>
                    <a:pt x="7879742" y="0"/>
                  </a:lnTo>
                  <a:close/>
                </a:path>
                <a:path w="11962130" h="7343775">
                  <a:moveTo>
                    <a:pt x="7968687" y="0"/>
                  </a:moveTo>
                  <a:lnTo>
                    <a:pt x="7960036" y="1746"/>
                  </a:lnTo>
                  <a:lnTo>
                    <a:pt x="7952971" y="6509"/>
                  </a:lnTo>
                  <a:lnTo>
                    <a:pt x="7948208" y="13574"/>
                  </a:lnTo>
                  <a:lnTo>
                    <a:pt x="7946462" y="22225"/>
                  </a:lnTo>
                  <a:lnTo>
                    <a:pt x="7948209" y="30875"/>
                  </a:lnTo>
                  <a:lnTo>
                    <a:pt x="7952977" y="37940"/>
                  </a:lnTo>
                  <a:lnTo>
                    <a:pt x="7960055" y="42703"/>
                  </a:lnTo>
                  <a:lnTo>
                    <a:pt x="7968731" y="44450"/>
                  </a:lnTo>
                  <a:lnTo>
                    <a:pt x="7977382" y="42703"/>
                  </a:lnTo>
                  <a:lnTo>
                    <a:pt x="7984447" y="37940"/>
                  </a:lnTo>
                  <a:lnTo>
                    <a:pt x="7989210" y="30875"/>
                  </a:lnTo>
                  <a:lnTo>
                    <a:pt x="7990956" y="22225"/>
                  </a:lnTo>
                  <a:lnTo>
                    <a:pt x="7989210" y="13574"/>
                  </a:lnTo>
                  <a:lnTo>
                    <a:pt x="7984447" y="6509"/>
                  </a:lnTo>
                  <a:lnTo>
                    <a:pt x="7977382" y="1746"/>
                  </a:lnTo>
                  <a:lnTo>
                    <a:pt x="7968687" y="0"/>
                  </a:lnTo>
                  <a:close/>
                </a:path>
                <a:path w="11962130" h="7343775">
                  <a:moveTo>
                    <a:pt x="8057631" y="0"/>
                  </a:moveTo>
                  <a:lnTo>
                    <a:pt x="8048980" y="1746"/>
                  </a:lnTo>
                  <a:lnTo>
                    <a:pt x="8041916" y="6509"/>
                  </a:lnTo>
                  <a:lnTo>
                    <a:pt x="8037153" y="13574"/>
                  </a:lnTo>
                  <a:lnTo>
                    <a:pt x="8035406" y="22225"/>
                  </a:lnTo>
                  <a:lnTo>
                    <a:pt x="8037154" y="30875"/>
                  </a:lnTo>
                  <a:lnTo>
                    <a:pt x="8041921" y="37940"/>
                  </a:lnTo>
                  <a:lnTo>
                    <a:pt x="8048999" y="42703"/>
                  </a:lnTo>
                  <a:lnTo>
                    <a:pt x="8057676" y="44450"/>
                  </a:lnTo>
                  <a:lnTo>
                    <a:pt x="8066327" y="42703"/>
                  </a:lnTo>
                  <a:lnTo>
                    <a:pt x="8073391" y="37940"/>
                  </a:lnTo>
                  <a:lnTo>
                    <a:pt x="8078154" y="30875"/>
                  </a:lnTo>
                  <a:lnTo>
                    <a:pt x="8079901" y="22225"/>
                  </a:lnTo>
                  <a:lnTo>
                    <a:pt x="8078154" y="13574"/>
                  </a:lnTo>
                  <a:lnTo>
                    <a:pt x="8073391" y="6509"/>
                  </a:lnTo>
                  <a:lnTo>
                    <a:pt x="8066327" y="1746"/>
                  </a:lnTo>
                  <a:lnTo>
                    <a:pt x="8057631" y="0"/>
                  </a:lnTo>
                  <a:close/>
                </a:path>
                <a:path w="11962130" h="7343775">
                  <a:moveTo>
                    <a:pt x="8146576" y="0"/>
                  </a:moveTo>
                  <a:lnTo>
                    <a:pt x="8137925" y="1746"/>
                  </a:lnTo>
                  <a:lnTo>
                    <a:pt x="8130860" y="6509"/>
                  </a:lnTo>
                  <a:lnTo>
                    <a:pt x="8126097" y="13574"/>
                  </a:lnTo>
                  <a:lnTo>
                    <a:pt x="8124351" y="22225"/>
                  </a:lnTo>
                  <a:lnTo>
                    <a:pt x="8126098" y="30875"/>
                  </a:lnTo>
                  <a:lnTo>
                    <a:pt x="8130866" y="37940"/>
                  </a:lnTo>
                  <a:lnTo>
                    <a:pt x="8137944" y="42703"/>
                  </a:lnTo>
                  <a:lnTo>
                    <a:pt x="8146620" y="44450"/>
                  </a:lnTo>
                  <a:lnTo>
                    <a:pt x="8155271" y="42703"/>
                  </a:lnTo>
                  <a:lnTo>
                    <a:pt x="8162336" y="37940"/>
                  </a:lnTo>
                  <a:lnTo>
                    <a:pt x="8167099" y="30875"/>
                  </a:lnTo>
                  <a:lnTo>
                    <a:pt x="8168845" y="22225"/>
                  </a:lnTo>
                  <a:lnTo>
                    <a:pt x="8167099" y="13574"/>
                  </a:lnTo>
                  <a:lnTo>
                    <a:pt x="8162336" y="6509"/>
                  </a:lnTo>
                  <a:lnTo>
                    <a:pt x="8155271" y="1746"/>
                  </a:lnTo>
                  <a:lnTo>
                    <a:pt x="8146576" y="0"/>
                  </a:lnTo>
                  <a:close/>
                </a:path>
                <a:path w="11962130" h="7343775">
                  <a:moveTo>
                    <a:pt x="8235520" y="0"/>
                  </a:moveTo>
                  <a:lnTo>
                    <a:pt x="8226869" y="1746"/>
                  </a:lnTo>
                  <a:lnTo>
                    <a:pt x="8219805" y="6509"/>
                  </a:lnTo>
                  <a:lnTo>
                    <a:pt x="8215042" y="13574"/>
                  </a:lnTo>
                  <a:lnTo>
                    <a:pt x="8213295" y="22225"/>
                  </a:lnTo>
                  <a:lnTo>
                    <a:pt x="8215042" y="30875"/>
                  </a:lnTo>
                  <a:lnTo>
                    <a:pt x="8219810" y="37940"/>
                  </a:lnTo>
                  <a:lnTo>
                    <a:pt x="8226888" y="42703"/>
                  </a:lnTo>
                  <a:lnTo>
                    <a:pt x="8235565" y="44450"/>
                  </a:lnTo>
                  <a:lnTo>
                    <a:pt x="8244216" y="42703"/>
                  </a:lnTo>
                  <a:lnTo>
                    <a:pt x="8251280" y="37940"/>
                  </a:lnTo>
                  <a:lnTo>
                    <a:pt x="8256043" y="30875"/>
                  </a:lnTo>
                  <a:lnTo>
                    <a:pt x="8257790" y="22225"/>
                  </a:lnTo>
                  <a:lnTo>
                    <a:pt x="8256043" y="13574"/>
                  </a:lnTo>
                  <a:lnTo>
                    <a:pt x="8251280" y="6509"/>
                  </a:lnTo>
                  <a:lnTo>
                    <a:pt x="8244216" y="1746"/>
                  </a:lnTo>
                  <a:lnTo>
                    <a:pt x="8235520" y="0"/>
                  </a:lnTo>
                  <a:close/>
                </a:path>
                <a:path w="11962130" h="7343775">
                  <a:moveTo>
                    <a:pt x="8324465" y="0"/>
                  </a:moveTo>
                  <a:lnTo>
                    <a:pt x="8315814" y="1746"/>
                  </a:lnTo>
                  <a:lnTo>
                    <a:pt x="8308749" y="6509"/>
                  </a:lnTo>
                  <a:lnTo>
                    <a:pt x="8303986" y="13574"/>
                  </a:lnTo>
                  <a:lnTo>
                    <a:pt x="8302240" y="22225"/>
                  </a:lnTo>
                  <a:lnTo>
                    <a:pt x="8303987" y="30875"/>
                  </a:lnTo>
                  <a:lnTo>
                    <a:pt x="8308755" y="37940"/>
                  </a:lnTo>
                  <a:lnTo>
                    <a:pt x="8315832" y="42703"/>
                  </a:lnTo>
                  <a:lnTo>
                    <a:pt x="8324509" y="44450"/>
                  </a:lnTo>
                  <a:lnTo>
                    <a:pt x="8333160" y="42703"/>
                  </a:lnTo>
                  <a:lnTo>
                    <a:pt x="8340225" y="37940"/>
                  </a:lnTo>
                  <a:lnTo>
                    <a:pt x="8344988" y="30875"/>
                  </a:lnTo>
                  <a:lnTo>
                    <a:pt x="8346734" y="22225"/>
                  </a:lnTo>
                  <a:lnTo>
                    <a:pt x="8344988" y="13574"/>
                  </a:lnTo>
                  <a:lnTo>
                    <a:pt x="8340225" y="6509"/>
                  </a:lnTo>
                  <a:lnTo>
                    <a:pt x="8333160" y="1746"/>
                  </a:lnTo>
                  <a:lnTo>
                    <a:pt x="8324465" y="0"/>
                  </a:lnTo>
                  <a:close/>
                </a:path>
                <a:path w="11962130" h="7343775">
                  <a:moveTo>
                    <a:pt x="8413409" y="0"/>
                  </a:moveTo>
                  <a:lnTo>
                    <a:pt x="8404758" y="1746"/>
                  </a:lnTo>
                  <a:lnTo>
                    <a:pt x="8397694" y="6509"/>
                  </a:lnTo>
                  <a:lnTo>
                    <a:pt x="8392931" y="13574"/>
                  </a:lnTo>
                  <a:lnTo>
                    <a:pt x="8391184" y="22225"/>
                  </a:lnTo>
                  <a:lnTo>
                    <a:pt x="8392931" y="30875"/>
                  </a:lnTo>
                  <a:lnTo>
                    <a:pt x="8397699" y="37940"/>
                  </a:lnTo>
                  <a:lnTo>
                    <a:pt x="8404777" y="42703"/>
                  </a:lnTo>
                  <a:lnTo>
                    <a:pt x="8413454" y="44450"/>
                  </a:lnTo>
                  <a:lnTo>
                    <a:pt x="8422105" y="42703"/>
                  </a:lnTo>
                  <a:lnTo>
                    <a:pt x="8429169" y="37940"/>
                  </a:lnTo>
                  <a:lnTo>
                    <a:pt x="8433932" y="30875"/>
                  </a:lnTo>
                  <a:lnTo>
                    <a:pt x="8435679" y="22225"/>
                  </a:lnTo>
                  <a:lnTo>
                    <a:pt x="8433932" y="13574"/>
                  </a:lnTo>
                  <a:lnTo>
                    <a:pt x="8429169" y="6509"/>
                  </a:lnTo>
                  <a:lnTo>
                    <a:pt x="8422105" y="1746"/>
                  </a:lnTo>
                  <a:lnTo>
                    <a:pt x="8413409" y="0"/>
                  </a:lnTo>
                  <a:close/>
                </a:path>
                <a:path w="11962130" h="7343775">
                  <a:moveTo>
                    <a:pt x="8502354" y="0"/>
                  </a:moveTo>
                  <a:lnTo>
                    <a:pt x="8493703" y="1746"/>
                  </a:lnTo>
                  <a:lnTo>
                    <a:pt x="8486638" y="6509"/>
                  </a:lnTo>
                  <a:lnTo>
                    <a:pt x="8481875" y="13574"/>
                  </a:lnTo>
                  <a:lnTo>
                    <a:pt x="8480129" y="22225"/>
                  </a:lnTo>
                  <a:lnTo>
                    <a:pt x="8481876" y="30875"/>
                  </a:lnTo>
                  <a:lnTo>
                    <a:pt x="8486644" y="37940"/>
                  </a:lnTo>
                  <a:lnTo>
                    <a:pt x="8493721" y="42703"/>
                  </a:lnTo>
                  <a:lnTo>
                    <a:pt x="8502398" y="44450"/>
                  </a:lnTo>
                  <a:lnTo>
                    <a:pt x="8511049" y="42703"/>
                  </a:lnTo>
                  <a:lnTo>
                    <a:pt x="8518113" y="37940"/>
                  </a:lnTo>
                  <a:lnTo>
                    <a:pt x="8522876" y="30875"/>
                  </a:lnTo>
                  <a:lnTo>
                    <a:pt x="8524623" y="22225"/>
                  </a:lnTo>
                  <a:lnTo>
                    <a:pt x="8522876" y="13574"/>
                  </a:lnTo>
                  <a:lnTo>
                    <a:pt x="8518113" y="6509"/>
                  </a:lnTo>
                  <a:lnTo>
                    <a:pt x="8511049" y="1746"/>
                  </a:lnTo>
                  <a:lnTo>
                    <a:pt x="8502354" y="0"/>
                  </a:lnTo>
                  <a:close/>
                </a:path>
                <a:path w="11962130" h="7343775">
                  <a:moveTo>
                    <a:pt x="8591298" y="0"/>
                  </a:moveTo>
                  <a:lnTo>
                    <a:pt x="8582647" y="1746"/>
                  </a:lnTo>
                  <a:lnTo>
                    <a:pt x="8575582" y="6509"/>
                  </a:lnTo>
                  <a:lnTo>
                    <a:pt x="8570819" y="13574"/>
                  </a:lnTo>
                  <a:lnTo>
                    <a:pt x="8569073" y="22225"/>
                  </a:lnTo>
                  <a:lnTo>
                    <a:pt x="8570820" y="30875"/>
                  </a:lnTo>
                  <a:lnTo>
                    <a:pt x="8575588" y="37940"/>
                  </a:lnTo>
                  <a:lnTo>
                    <a:pt x="8582665" y="42703"/>
                  </a:lnTo>
                  <a:lnTo>
                    <a:pt x="8591341" y="44450"/>
                  </a:lnTo>
                  <a:lnTo>
                    <a:pt x="8599993" y="42703"/>
                  </a:lnTo>
                  <a:lnTo>
                    <a:pt x="8607057" y="37940"/>
                  </a:lnTo>
                  <a:lnTo>
                    <a:pt x="8611820" y="30875"/>
                  </a:lnTo>
                  <a:lnTo>
                    <a:pt x="8613566" y="22225"/>
                  </a:lnTo>
                  <a:lnTo>
                    <a:pt x="8611820" y="13574"/>
                  </a:lnTo>
                  <a:lnTo>
                    <a:pt x="8607057" y="6509"/>
                  </a:lnTo>
                  <a:lnTo>
                    <a:pt x="8599993" y="1746"/>
                  </a:lnTo>
                  <a:lnTo>
                    <a:pt x="8591298" y="0"/>
                  </a:lnTo>
                  <a:close/>
                </a:path>
                <a:path w="11962130" h="7343775">
                  <a:moveTo>
                    <a:pt x="8680241" y="0"/>
                  </a:moveTo>
                  <a:lnTo>
                    <a:pt x="8671590" y="1746"/>
                  </a:lnTo>
                  <a:lnTo>
                    <a:pt x="8664526" y="6509"/>
                  </a:lnTo>
                  <a:lnTo>
                    <a:pt x="8659763" y="13574"/>
                  </a:lnTo>
                  <a:lnTo>
                    <a:pt x="8658016" y="22225"/>
                  </a:lnTo>
                  <a:lnTo>
                    <a:pt x="8659763" y="30875"/>
                  </a:lnTo>
                  <a:lnTo>
                    <a:pt x="8664531" y="37940"/>
                  </a:lnTo>
                  <a:lnTo>
                    <a:pt x="8671609" y="42703"/>
                  </a:lnTo>
                  <a:lnTo>
                    <a:pt x="8680286" y="44450"/>
                  </a:lnTo>
                  <a:lnTo>
                    <a:pt x="8688937" y="42703"/>
                  </a:lnTo>
                  <a:lnTo>
                    <a:pt x="8696001" y="37940"/>
                  </a:lnTo>
                  <a:lnTo>
                    <a:pt x="8700764" y="30875"/>
                  </a:lnTo>
                  <a:lnTo>
                    <a:pt x="8702511" y="22225"/>
                  </a:lnTo>
                  <a:lnTo>
                    <a:pt x="8700764" y="13574"/>
                  </a:lnTo>
                  <a:lnTo>
                    <a:pt x="8696001" y="6509"/>
                  </a:lnTo>
                  <a:lnTo>
                    <a:pt x="8688937" y="1746"/>
                  </a:lnTo>
                  <a:lnTo>
                    <a:pt x="8680241" y="0"/>
                  </a:lnTo>
                  <a:close/>
                </a:path>
                <a:path w="11962130" h="7343775">
                  <a:moveTo>
                    <a:pt x="8769186" y="0"/>
                  </a:moveTo>
                  <a:lnTo>
                    <a:pt x="8760534" y="1746"/>
                  </a:lnTo>
                  <a:lnTo>
                    <a:pt x="8753470" y="6509"/>
                  </a:lnTo>
                  <a:lnTo>
                    <a:pt x="8748707" y="13574"/>
                  </a:lnTo>
                  <a:lnTo>
                    <a:pt x="8746961" y="22225"/>
                  </a:lnTo>
                  <a:lnTo>
                    <a:pt x="8748708" y="30875"/>
                  </a:lnTo>
                  <a:lnTo>
                    <a:pt x="8753475" y="37940"/>
                  </a:lnTo>
                  <a:lnTo>
                    <a:pt x="8760552" y="42703"/>
                  </a:lnTo>
                  <a:lnTo>
                    <a:pt x="8769229" y="44450"/>
                  </a:lnTo>
                  <a:lnTo>
                    <a:pt x="8777880" y="42703"/>
                  </a:lnTo>
                  <a:lnTo>
                    <a:pt x="8784945" y="37940"/>
                  </a:lnTo>
                  <a:lnTo>
                    <a:pt x="8789707" y="30875"/>
                  </a:lnTo>
                  <a:lnTo>
                    <a:pt x="8791454" y="22225"/>
                  </a:lnTo>
                  <a:lnTo>
                    <a:pt x="8789707" y="13574"/>
                  </a:lnTo>
                  <a:lnTo>
                    <a:pt x="8784945" y="6509"/>
                  </a:lnTo>
                  <a:lnTo>
                    <a:pt x="8777880" y="1746"/>
                  </a:lnTo>
                  <a:lnTo>
                    <a:pt x="8769186" y="0"/>
                  </a:lnTo>
                  <a:close/>
                </a:path>
                <a:path w="11962130" h="7343775">
                  <a:moveTo>
                    <a:pt x="8858129" y="0"/>
                  </a:moveTo>
                  <a:lnTo>
                    <a:pt x="8849478" y="1746"/>
                  </a:lnTo>
                  <a:lnTo>
                    <a:pt x="8842413" y="6509"/>
                  </a:lnTo>
                  <a:lnTo>
                    <a:pt x="8837650" y="13574"/>
                  </a:lnTo>
                  <a:lnTo>
                    <a:pt x="8835904" y="22225"/>
                  </a:lnTo>
                  <a:lnTo>
                    <a:pt x="8837651" y="30875"/>
                  </a:lnTo>
                  <a:lnTo>
                    <a:pt x="8842419" y="37940"/>
                  </a:lnTo>
                  <a:lnTo>
                    <a:pt x="8849497" y="42703"/>
                  </a:lnTo>
                  <a:lnTo>
                    <a:pt x="8858173" y="44450"/>
                  </a:lnTo>
                  <a:lnTo>
                    <a:pt x="8866824" y="42703"/>
                  </a:lnTo>
                  <a:lnTo>
                    <a:pt x="8873889" y="37940"/>
                  </a:lnTo>
                  <a:lnTo>
                    <a:pt x="8878652" y="30875"/>
                  </a:lnTo>
                  <a:lnTo>
                    <a:pt x="8880398" y="22225"/>
                  </a:lnTo>
                  <a:lnTo>
                    <a:pt x="8878652" y="13574"/>
                  </a:lnTo>
                  <a:lnTo>
                    <a:pt x="8873889" y="6509"/>
                  </a:lnTo>
                  <a:lnTo>
                    <a:pt x="8866824" y="1746"/>
                  </a:lnTo>
                  <a:lnTo>
                    <a:pt x="8858129" y="0"/>
                  </a:lnTo>
                  <a:close/>
                </a:path>
                <a:path w="11962130" h="7343775">
                  <a:moveTo>
                    <a:pt x="8947073" y="0"/>
                  </a:moveTo>
                  <a:lnTo>
                    <a:pt x="8938422" y="1746"/>
                  </a:lnTo>
                  <a:lnTo>
                    <a:pt x="8931358" y="6509"/>
                  </a:lnTo>
                  <a:lnTo>
                    <a:pt x="8926595" y="13574"/>
                  </a:lnTo>
                  <a:lnTo>
                    <a:pt x="8924848" y="22225"/>
                  </a:lnTo>
                  <a:lnTo>
                    <a:pt x="8926596" y="30875"/>
                  </a:lnTo>
                  <a:lnTo>
                    <a:pt x="8931363" y="37940"/>
                  </a:lnTo>
                  <a:lnTo>
                    <a:pt x="8938441" y="42703"/>
                  </a:lnTo>
                  <a:lnTo>
                    <a:pt x="8947118" y="44450"/>
                  </a:lnTo>
                  <a:lnTo>
                    <a:pt x="8955769" y="42703"/>
                  </a:lnTo>
                  <a:lnTo>
                    <a:pt x="8962833" y="37940"/>
                  </a:lnTo>
                  <a:lnTo>
                    <a:pt x="8967596" y="30875"/>
                  </a:lnTo>
                  <a:lnTo>
                    <a:pt x="8969343" y="22225"/>
                  </a:lnTo>
                  <a:lnTo>
                    <a:pt x="8967596" y="13574"/>
                  </a:lnTo>
                  <a:lnTo>
                    <a:pt x="8962833" y="6509"/>
                  </a:lnTo>
                  <a:lnTo>
                    <a:pt x="8955769" y="1746"/>
                  </a:lnTo>
                  <a:lnTo>
                    <a:pt x="8947073" y="0"/>
                  </a:lnTo>
                  <a:close/>
                </a:path>
                <a:path w="11962130" h="7343775">
                  <a:moveTo>
                    <a:pt x="9036018" y="0"/>
                  </a:moveTo>
                  <a:lnTo>
                    <a:pt x="9027366" y="1746"/>
                  </a:lnTo>
                  <a:lnTo>
                    <a:pt x="9020302" y="6509"/>
                  </a:lnTo>
                  <a:lnTo>
                    <a:pt x="9015539" y="13574"/>
                  </a:lnTo>
                  <a:lnTo>
                    <a:pt x="9013793" y="22225"/>
                  </a:lnTo>
                  <a:lnTo>
                    <a:pt x="9015540" y="30875"/>
                  </a:lnTo>
                  <a:lnTo>
                    <a:pt x="9020307" y="37940"/>
                  </a:lnTo>
                  <a:lnTo>
                    <a:pt x="9027384" y="42703"/>
                  </a:lnTo>
                  <a:lnTo>
                    <a:pt x="9036061" y="44450"/>
                  </a:lnTo>
                  <a:lnTo>
                    <a:pt x="9044712" y="42703"/>
                  </a:lnTo>
                  <a:lnTo>
                    <a:pt x="9051777" y="37940"/>
                  </a:lnTo>
                  <a:lnTo>
                    <a:pt x="9056540" y="30875"/>
                  </a:lnTo>
                  <a:lnTo>
                    <a:pt x="9058286" y="22225"/>
                  </a:lnTo>
                  <a:lnTo>
                    <a:pt x="9056540" y="13574"/>
                  </a:lnTo>
                  <a:lnTo>
                    <a:pt x="9051777" y="6509"/>
                  </a:lnTo>
                  <a:lnTo>
                    <a:pt x="9044712" y="1746"/>
                  </a:lnTo>
                  <a:lnTo>
                    <a:pt x="9036018" y="0"/>
                  </a:lnTo>
                  <a:close/>
                </a:path>
                <a:path w="11962130" h="7343775">
                  <a:moveTo>
                    <a:pt x="9124961" y="0"/>
                  </a:moveTo>
                  <a:lnTo>
                    <a:pt x="9116310" y="1746"/>
                  </a:lnTo>
                  <a:lnTo>
                    <a:pt x="9109245" y="6509"/>
                  </a:lnTo>
                  <a:lnTo>
                    <a:pt x="9104482" y="13574"/>
                  </a:lnTo>
                  <a:lnTo>
                    <a:pt x="9102736" y="22225"/>
                  </a:lnTo>
                  <a:lnTo>
                    <a:pt x="9104483" y="30875"/>
                  </a:lnTo>
                  <a:lnTo>
                    <a:pt x="9109251" y="37940"/>
                  </a:lnTo>
                  <a:lnTo>
                    <a:pt x="9116329" y="42703"/>
                  </a:lnTo>
                  <a:lnTo>
                    <a:pt x="9125005" y="44450"/>
                  </a:lnTo>
                  <a:lnTo>
                    <a:pt x="9133656" y="42703"/>
                  </a:lnTo>
                  <a:lnTo>
                    <a:pt x="9140721" y="37940"/>
                  </a:lnTo>
                  <a:lnTo>
                    <a:pt x="9145484" y="30875"/>
                  </a:lnTo>
                  <a:lnTo>
                    <a:pt x="9147230" y="22225"/>
                  </a:lnTo>
                  <a:lnTo>
                    <a:pt x="9145484" y="13574"/>
                  </a:lnTo>
                  <a:lnTo>
                    <a:pt x="9140721" y="6509"/>
                  </a:lnTo>
                  <a:lnTo>
                    <a:pt x="9133656" y="1746"/>
                  </a:lnTo>
                  <a:lnTo>
                    <a:pt x="9124961" y="0"/>
                  </a:lnTo>
                  <a:close/>
                </a:path>
                <a:path w="11962130" h="7343775">
                  <a:moveTo>
                    <a:pt x="9213905" y="0"/>
                  </a:moveTo>
                  <a:lnTo>
                    <a:pt x="9205254" y="1746"/>
                  </a:lnTo>
                  <a:lnTo>
                    <a:pt x="9198190" y="6509"/>
                  </a:lnTo>
                  <a:lnTo>
                    <a:pt x="9193427" y="13574"/>
                  </a:lnTo>
                  <a:lnTo>
                    <a:pt x="9191680" y="22225"/>
                  </a:lnTo>
                  <a:lnTo>
                    <a:pt x="9193428" y="30875"/>
                  </a:lnTo>
                  <a:lnTo>
                    <a:pt x="9198195" y="37940"/>
                  </a:lnTo>
                  <a:lnTo>
                    <a:pt x="9205273" y="42703"/>
                  </a:lnTo>
                  <a:lnTo>
                    <a:pt x="9213950" y="44450"/>
                  </a:lnTo>
                  <a:lnTo>
                    <a:pt x="9222600" y="42703"/>
                  </a:lnTo>
                  <a:lnTo>
                    <a:pt x="9229663" y="37940"/>
                  </a:lnTo>
                  <a:lnTo>
                    <a:pt x="9234424" y="30875"/>
                  </a:lnTo>
                  <a:lnTo>
                    <a:pt x="9236170" y="22225"/>
                  </a:lnTo>
                  <a:lnTo>
                    <a:pt x="9234424" y="13574"/>
                  </a:lnTo>
                  <a:lnTo>
                    <a:pt x="9229663" y="6509"/>
                  </a:lnTo>
                  <a:lnTo>
                    <a:pt x="9222600" y="1746"/>
                  </a:lnTo>
                  <a:lnTo>
                    <a:pt x="9213905" y="0"/>
                  </a:lnTo>
                  <a:close/>
                </a:path>
                <a:path w="11962130" h="7343775">
                  <a:moveTo>
                    <a:pt x="9302845" y="0"/>
                  </a:moveTo>
                  <a:lnTo>
                    <a:pt x="9294196" y="1746"/>
                  </a:lnTo>
                  <a:lnTo>
                    <a:pt x="9287132" y="6509"/>
                  </a:lnTo>
                  <a:lnTo>
                    <a:pt x="9282367" y="13574"/>
                  </a:lnTo>
                  <a:lnTo>
                    <a:pt x="9280620" y="22225"/>
                  </a:lnTo>
                  <a:lnTo>
                    <a:pt x="9282368" y="30875"/>
                  </a:lnTo>
                  <a:lnTo>
                    <a:pt x="9287138" y="37940"/>
                  </a:lnTo>
                  <a:lnTo>
                    <a:pt x="9294218" y="42703"/>
                  </a:lnTo>
                  <a:lnTo>
                    <a:pt x="9302896" y="44450"/>
                  </a:lnTo>
                  <a:lnTo>
                    <a:pt x="9311544" y="42703"/>
                  </a:lnTo>
                  <a:lnTo>
                    <a:pt x="9318609" y="37940"/>
                  </a:lnTo>
                  <a:lnTo>
                    <a:pt x="9323373" y="30875"/>
                  </a:lnTo>
                  <a:lnTo>
                    <a:pt x="9325121" y="22225"/>
                  </a:lnTo>
                  <a:lnTo>
                    <a:pt x="9323373" y="13574"/>
                  </a:lnTo>
                  <a:lnTo>
                    <a:pt x="9318609" y="6509"/>
                  </a:lnTo>
                  <a:lnTo>
                    <a:pt x="9311544" y="1746"/>
                  </a:lnTo>
                  <a:lnTo>
                    <a:pt x="9302845" y="0"/>
                  </a:lnTo>
                  <a:close/>
                </a:path>
                <a:path w="11962130" h="7343775">
                  <a:moveTo>
                    <a:pt x="9391796" y="0"/>
                  </a:moveTo>
                  <a:lnTo>
                    <a:pt x="9383142" y="1746"/>
                  </a:lnTo>
                  <a:lnTo>
                    <a:pt x="9376078" y="6509"/>
                  </a:lnTo>
                  <a:lnTo>
                    <a:pt x="9371316" y="13574"/>
                  </a:lnTo>
                  <a:lnTo>
                    <a:pt x="9369571" y="22225"/>
                  </a:lnTo>
                  <a:lnTo>
                    <a:pt x="9371317" y="30875"/>
                  </a:lnTo>
                  <a:lnTo>
                    <a:pt x="9376082" y="37940"/>
                  </a:lnTo>
                  <a:lnTo>
                    <a:pt x="9383158" y="42703"/>
                  </a:lnTo>
                  <a:lnTo>
                    <a:pt x="9391834" y="44450"/>
                  </a:lnTo>
                  <a:lnTo>
                    <a:pt x="9400487" y="42703"/>
                  </a:lnTo>
                  <a:lnTo>
                    <a:pt x="9407551" y="37940"/>
                  </a:lnTo>
                  <a:lnTo>
                    <a:pt x="9412313" y="30875"/>
                  </a:lnTo>
                  <a:lnTo>
                    <a:pt x="9414059" y="22225"/>
                  </a:lnTo>
                  <a:lnTo>
                    <a:pt x="9412313" y="13574"/>
                  </a:lnTo>
                  <a:lnTo>
                    <a:pt x="9407551" y="6509"/>
                  </a:lnTo>
                  <a:lnTo>
                    <a:pt x="9400487" y="1746"/>
                  </a:lnTo>
                  <a:lnTo>
                    <a:pt x="9391796" y="0"/>
                  </a:lnTo>
                  <a:close/>
                </a:path>
                <a:path w="11962130" h="7343775">
                  <a:moveTo>
                    <a:pt x="9480734" y="0"/>
                  </a:moveTo>
                  <a:lnTo>
                    <a:pt x="9472085" y="1746"/>
                  </a:lnTo>
                  <a:lnTo>
                    <a:pt x="9465021" y="6509"/>
                  </a:lnTo>
                  <a:lnTo>
                    <a:pt x="9460256" y="13574"/>
                  </a:lnTo>
                  <a:lnTo>
                    <a:pt x="9458509" y="22225"/>
                  </a:lnTo>
                  <a:lnTo>
                    <a:pt x="9460257" y="30875"/>
                  </a:lnTo>
                  <a:lnTo>
                    <a:pt x="9465027" y="37940"/>
                  </a:lnTo>
                  <a:lnTo>
                    <a:pt x="9472107" y="42703"/>
                  </a:lnTo>
                  <a:lnTo>
                    <a:pt x="9480784" y="44450"/>
                  </a:lnTo>
                  <a:lnTo>
                    <a:pt x="9489433" y="42703"/>
                  </a:lnTo>
                  <a:lnTo>
                    <a:pt x="9496498" y="37940"/>
                  </a:lnTo>
                  <a:lnTo>
                    <a:pt x="9501262" y="30875"/>
                  </a:lnTo>
                  <a:lnTo>
                    <a:pt x="9503009" y="22225"/>
                  </a:lnTo>
                  <a:lnTo>
                    <a:pt x="9501262" y="13574"/>
                  </a:lnTo>
                  <a:lnTo>
                    <a:pt x="9496498" y="6509"/>
                  </a:lnTo>
                  <a:lnTo>
                    <a:pt x="9489433" y="1746"/>
                  </a:lnTo>
                  <a:lnTo>
                    <a:pt x="9480734" y="0"/>
                  </a:lnTo>
                  <a:close/>
                </a:path>
                <a:path w="11962130" h="7343775">
                  <a:moveTo>
                    <a:pt x="9569684" y="0"/>
                  </a:moveTo>
                  <a:lnTo>
                    <a:pt x="9561031" y="1746"/>
                  </a:lnTo>
                  <a:lnTo>
                    <a:pt x="9553967" y="6509"/>
                  </a:lnTo>
                  <a:lnTo>
                    <a:pt x="9549205" y="13574"/>
                  </a:lnTo>
                  <a:lnTo>
                    <a:pt x="9547459" y="22225"/>
                  </a:lnTo>
                  <a:lnTo>
                    <a:pt x="9549206" y="30875"/>
                  </a:lnTo>
                  <a:lnTo>
                    <a:pt x="9553971" y="37940"/>
                  </a:lnTo>
                  <a:lnTo>
                    <a:pt x="9561047" y="42703"/>
                  </a:lnTo>
                  <a:lnTo>
                    <a:pt x="9569723" y="44450"/>
                  </a:lnTo>
                  <a:lnTo>
                    <a:pt x="9578376" y="42703"/>
                  </a:lnTo>
                  <a:lnTo>
                    <a:pt x="9585440" y="37940"/>
                  </a:lnTo>
                  <a:lnTo>
                    <a:pt x="9590202" y="30875"/>
                  </a:lnTo>
                  <a:lnTo>
                    <a:pt x="9591948" y="22225"/>
                  </a:lnTo>
                  <a:lnTo>
                    <a:pt x="9590202" y="13574"/>
                  </a:lnTo>
                  <a:lnTo>
                    <a:pt x="9585440" y="6509"/>
                  </a:lnTo>
                  <a:lnTo>
                    <a:pt x="9578376" y="1746"/>
                  </a:lnTo>
                  <a:lnTo>
                    <a:pt x="9569684" y="0"/>
                  </a:lnTo>
                  <a:close/>
                </a:path>
                <a:path w="11962130" h="7343775">
                  <a:moveTo>
                    <a:pt x="9658635" y="0"/>
                  </a:moveTo>
                  <a:lnTo>
                    <a:pt x="9649982" y="1746"/>
                  </a:lnTo>
                  <a:lnTo>
                    <a:pt x="9642917" y="6509"/>
                  </a:lnTo>
                  <a:lnTo>
                    <a:pt x="9638156" y="13574"/>
                  </a:lnTo>
                  <a:lnTo>
                    <a:pt x="9636410" y="22225"/>
                  </a:lnTo>
                  <a:lnTo>
                    <a:pt x="9638156" y="30875"/>
                  </a:lnTo>
                  <a:lnTo>
                    <a:pt x="9642922" y="37940"/>
                  </a:lnTo>
                  <a:lnTo>
                    <a:pt x="9649998" y="42703"/>
                  </a:lnTo>
                  <a:lnTo>
                    <a:pt x="9658673" y="44450"/>
                  </a:lnTo>
                  <a:lnTo>
                    <a:pt x="9667327" y="42703"/>
                  </a:lnTo>
                  <a:lnTo>
                    <a:pt x="9674391" y="37940"/>
                  </a:lnTo>
                  <a:lnTo>
                    <a:pt x="9679153" y="30875"/>
                  </a:lnTo>
                  <a:lnTo>
                    <a:pt x="9680898" y="22225"/>
                  </a:lnTo>
                  <a:lnTo>
                    <a:pt x="9679153" y="13574"/>
                  </a:lnTo>
                  <a:lnTo>
                    <a:pt x="9674391" y="6509"/>
                  </a:lnTo>
                  <a:lnTo>
                    <a:pt x="9667327" y="1746"/>
                  </a:lnTo>
                  <a:lnTo>
                    <a:pt x="9658635" y="0"/>
                  </a:lnTo>
                  <a:close/>
                </a:path>
                <a:path w="11962130" h="7343775">
                  <a:moveTo>
                    <a:pt x="9747573" y="0"/>
                  </a:moveTo>
                  <a:lnTo>
                    <a:pt x="9738925" y="1746"/>
                  </a:lnTo>
                  <a:lnTo>
                    <a:pt x="9731860" y="6509"/>
                  </a:lnTo>
                  <a:lnTo>
                    <a:pt x="9727096" y="13574"/>
                  </a:lnTo>
                  <a:lnTo>
                    <a:pt x="9725348" y="22225"/>
                  </a:lnTo>
                  <a:lnTo>
                    <a:pt x="9727097" y="30875"/>
                  </a:lnTo>
                  <a:lnTo>
                    <a:pt x="9731867" y="37940"/>
                  </a:lnTo>
                  <a:lnTo>
                    <a:pt x="9738946" y="42703"/>
                  </a:lnTo>
                  <a:lnTo>
                    <a:pt x="9747624" y="44450"/>
                  </a:lnTo>
                  <a:lnTo>
                    <a:pt x="9756272" y="42703"/>
                  </a:lnTo>
                  <a:lnTo>
                    <a:pt x="9763337" y="37940"/>
                  </a:lnTo>
                  <a:lnTo>
                    <a:pt x="9768102" y="30875"/>
                  </a:lnTo>
                  <a:lnTo>
                    <a:pt x="9769849" y="22225"/>
                  </a:lnTo>
                  <a:lnTo>
                    <a:pt x="9768102" y="13574"/>
                  </a:lnTo>
                  <a:lnTo>
                    <a:pt x="9763337" y="6509"/>
                  </a:lnTo>
                  <a:lnTo>
                    <a:pt x="9756272" y="1746"/>
                  </a:lnTo>
                  <a:lnTo>
                    <a:pt x="9747573" y="0"/>
                  </a:lnTo>
                  <a:close/>
                </a:path>
                <a:path w="11962130" h="7343775">
                  <a:moveTo>
                    <a:pt x="9836524" y="0"/>
                  </a:moveTo>
                  <a:lnTo>
                    <a:pt x="9827870" y="1746"/>
                  </a:lnTo>
                  <a:lnTo>
                    <a:pt x="9820806" y="6509"/>
                  </a:lnTo>
                  <a:lnTo>
                    <a:pt x="9816045" y="13574"/>
                  </a:lnTo>
                  <a:lnTo>
                    <a:pt x="9814299" y="22225"/>
                  </a:lnTo>
                  <a:lnTo>
                    <a:pt x="9816045" y="30875"/>
                  </a:lnTo>
                  <a:lnTo>
                    <a:pt x="9820811" y="37940"/>
                  </a:lnTo>
                  <a:lnTo>
                    <a:pt x="9827887" y="42703"/>
                  </a:lnTo>
                  <a:lnTo>
                    <a:pt x="9836562" y="44450"/>
                  </a:lnTo>
                  <a:lnTo>
                    <a:pt x="9845216" y="42703"/>
                  </a:lnTo>
                  <a:lnTo>
                    <a:pt x="9852280" y="37940"/>
                  </a:lnTo>
                  <a:lnTo>
                    <a:pt x="9857042" y="30875"/>
                  </a:lnTo>
                  <a:lnTo>
                    <a:pt x="9858787" y="22225"/>
                  </a:lnTo>
                  <a:lnTo>
                    <a:pt x="9857042" y="13574"/>
                  </a:lnTo>
                  <a:lnTo>
                    <a:pt x="9852280" y="6509"/>
                  </a:lnTo>
                  <a:lnTo>
                    <a:pt x="9845216" y="1746"/>
                  </a:lnTo>
                  <a:lnTo>
                    <a:pt x="9836524" y="0"/>
                  </a:lnTo>
                  <a:close/>
                </a:path>
                <a:path w="11962130" h="7343775">
                  <a:moveTo>
                    <a:pt x="9925462" y="0"/>
                  </a:moveTo>
                  <a:lnTo>
                    <a:pt x="9916814" y="1746"/>
                  </a:lnTo>
                  <a:lnTo>
                    <a:pt x="9909749" y="6509"/>
                  </a:lnTo>
                  <a:lnTo>
                    <a:pt x="9904985" y="13574"/>
                  </a:lnTo>
                  <a:lnTo>
                    <a:pt x="9903237" y="22225"/>
                  </a:lnTo>
                  <a:lnTo>
                    <a:pt x="9904985" y="30875"/>
                  </a:lnTo>
                  <a:lnTo>
                    <a:pt x="9909756" y="37940"/>
                  </a:lnTo>
                  <a:lnTo>
                    <a:pt x="9916835" y="42703"/>
                  </a:lnTo>
                  <a:lnTo>
                    <a:pt x="9925513" y="44450"/>
                  </a:lnTo>
                  <a:lnTo>
                    <a:pt x="9934161" y="42703"/>
                  </a:lnTo>
                  <a:lnTo>
                    <a:pt x="9941226" y="37940"/>
                  </a:lnTo>
                  <a:lnTo>
                    <a:pt x="9945991" y="30875"/>
                  </a:lnTo>
                  <a:lnTo>
                    <a:pt x="9947738" y="22225"/>
                  </a:lnTo>
                  <a:lnTo>
                    <a:pt x="9945991" y="13574"/>
                  </a:lnTo>
                  <a:lnTo>
                    <a:pt x="9941226" y="6509"/>
                  </a:lnTo>
                  <a:lnTo>
                    <a:pt x="9934161" y="1746"/>
                  </a:lnTo>
                  <a:lnTo>
                    <a:pt x="9925462" y="0"/>
                  </a:lnTo>
                  <a:close/>
                </a:path>
                <a:path w="11962130" h="7343775">
                  <a:moveTo>
                    <a:pt x="10014413" y="0"/>
                  </a:moveTo>
                  <a:lnTo>
                    <a:pt x="10005759" y="1746"/>
                  </a:lnTo>
                  <a:lnTo>
                    <a:pt x="9998695" y="6509"/>
                  </a:lnTo>
                  <a:lnTo>
                    <a:pt x="9993934" y="13574"/>
                  </a:lnTo>
                  <a:lnTo>
                    <a:pt x="9992188" y="22225"/>
                  </a:lnTo>
                  <a:lnTo>
                    <a:pt x="9993934" y="30875"/>
                  </a:lnTo>
                  <a:lnTo>
                    <a:pt x="9998700" y="37940"/>
                  </a:lnTo>
                  <a:lnTo>
                    <a:pt x="10005775" y="42703"/>
                  </a:lnTo>
                  <a:lnTo>
                    <a:pt x="10014451" y="44450"/>
                  </a:lnTo>
                  <a:lnTo>
                    <a:pt x="10023105" y="42703"/>
                  </a:lnTo>
                  <a:lnTo>
                    <a:pt x="10030169" y="37940"/>
                  </a:lnTo>
                  <a:lnTo>
                    <a:pt x="10034930" y="30875"/>
                  </a:lnTo>
                  <a:lnTo>
                    <a:pt x="10036676" y="22225"/>
                  </a:lnTo>
                  <a:lnTo>
                    <a:pt x="10034930" y="13574"/>
                  </a:lnTo>
                  <a:lnTo>
                    <a:pt x="10030169" y="6509"/>
                  </a:lnTo>
                  <a:lnTo>
                    <a:pt x="10023105" y="1746"/>
                  </a:lnTo>
                  <a:lnTo>
                    <a:pt x="10014413" y="0"/>
                  </a:lnTo>
                  <a:close/>
                </a:path>
                <a:path w="11962130" h="7343775">
                  <a:moveTo>
                    <a:pt x="10103351" y="0"/>
                  </a:moveTo>
                  <a:lnTo>
                    <a:pt x="10094703" y="1746"/>
                  </a:lnTo>
                  <a:lnTo>
                    <a:pt x="10087638" y="6509"/>
                  </a:lnTo>
                  <a:lnTo>
                    <a:pt x="10082874" y="13574"/>
                  </a:lnTo>
                  <a:lnTo>
                    <a:pt x="10081126" y="22225"/>
                  </a:lnTo>
                  <a:lnTo>
                    <a:pt x="10082874" y="30875"/>
                  </a:lnTo>
                  <a:lnTo>
                    <a:pt x="10087644" y="37940"/>
                  </a:lnTo>
                  <a:lnTo>
                    <a:pt x="10094724" y="42703"/>
                  </a:lnTo>
                  <a:lnTo>
                    <a:pt x="10103402" y="44450"/>
                  </a:lnTo>
                  <a:lnTo>
                    <a:pt x="10112050" y="42703"/>
                  </a:lnTo>
                  <a:lnTo>
                    <a:pt x="10119115" y="37940"/>
                  </a:lnTo>
                  <a:lnTo>
                    <a:pt x="10123880" y="30875"/>
                  </a:lnTo>
                  <a:lnTo>
                    <a:pt x="10125627" y="22225"/>
                  </a:lnTo>
                  <a:lnTo>
                    <a:pt x="10123880" y="13574"/>
                  </a:lnTo>
                  <a:lnTo>
                    <a:pt x="10119115" y="6509"/>
                  </a:lnTo>
                  <a:lnTo>
                    <a:pt x="10112050" y="1746"/>
                  </a:lnTo>
                  <a:lnTo>
                    <a:pt x="10103351" y="0"/>
                  </a:lnTo>
                  <a:close/>
                </a:path>
                <a:path w="11962130" h="7343775">
                  <a:moveTo>
                    <a:pt x="10193140" y="808"/>
                  </a:moveTo>
                  <a:lnTo>
                    <a:pt x="10184429" y="2223"/>
                  </a:lnTo>
                  <a:lnTo>
                    <a:pt x="10177189" y="6711"/>
                  </a:lnTo>
                  <a:lnTo>
                    <a:pt x="10172159" y="13588"/>
                  </a:lnTo>
                  <a:lnTo>
                    <a:pt x="10170077" y="22166"/>
                  </a:lnTo>
                  <a:lnTo>
                    <a:pt x="10171492" y="30878"/>
                  </a:lnTo>
                  <a:lnTo>
                    <a:pt x="10175987" y="38120"/>
                  </a:lnTo>
                  <a:lnTo>
                    <a:pt x="10182880" y="43150"/>
                  </a:lnTo>
                  <a:lnTo>
                    <a:pt x="10191489" y="45228"/>
                  </a:lnTo>
                  <a:lnTo>
                    <a:pt x="10200195" y="43815"/>
                  </a:lnTo>
                  <a:lnTo>
                    <a:pt x="10207434" y="39326"/>
                  </a:lnTo>
                  <a:lnTo>
                    <a:pt x="10212463" y="32449"/>
                  </a:lnTo>
                  <a:lnTo>
                    <a:pt x="10214540" y="23872"/>
                  </a:lnTo>
                  <a:lnTo>
                    <a:pt x="10213126" y="15160"/>
                  </a:lnTo>
                  <a:lnTo>
                    <a:pt x="10208637" y="7918"/>
                  </a:lnTo>
                  <a:lnTo>
                    <a:pt x="10201763" y="2888"/>
                  </a:lnTo>
                  <a:lnTo>
                    <a:pt x="10193140" y="808"/>
                  </a:lnTo>
                  <a:close/>
                </a:path>
                <a:path w="11962130" h="7343775">
                  <a:moveTo>
                    <a:pt x="10283082" y="5533"/>
                  </a:moveTo>
                  <a:lnTo>
                    <a:pt x="10274307" y="6503"/>
                  </a:lnTo>
                  <a:lnTo>
                    <a:pt x="10266846" y="10618"/>
                  </a:lnTo>
                  <a:lnTo>
                    <a:pt x="10261473" y="17231"/>
                  </a:lnTo>
                  <a:lnTo>
                    <a:pt x="10258964" y="25692"/>
                  </a:lnTo>
                  <a:lnTo>
                    <a:pt x="10259935" y="34464"/>
                  </a:lnTo>
                  <a:lnTo>
                    <a:pt x="10264057" y="41925"/>
                  </a:lnTo>
                  <a:lnTo>
                    <a:pt x="10270684" y="47299"/>
                  </a:lnTo>
                  <a:lnTo>
                    <a:pt x="10279170" y="49810"/>
                  </a:lnTo>
                  <a:lnTo>
                    <a:pt x="10287944" y="48841"/>
                  </a:lnTo>
                  <a:lnTo>
                    <a:pt x="10295405" y="44726"/>
                  </a:lnTo>
                  <a:lnTo>
                    <a:pt x="10300778" y="38113"/>
                  </a:lnTo>
                  <a:lnTo>
                    <a:pt x="10303287" y="29651"/>
                  </a:lnTo>
                  <a:lnTo>
                    <a:pt x="10302317" y="20880"/>
                  </a:lnTo>
                  <a:lnTo>
                    <a:pt x="10298201" y="13420"/>
                  </a:lnTo>
                  <a:lnTo>
                    <a:pt x="10291589" y="8047"/>
                  </a:lnTo>
                  <a:lnTo>
                    <a:pt x="10283082" y="5533"/>
                  </a:lnTo>
                  <a:close/>
                </a:path>
                <a:path w="11962130" h="7343775">
                  <a:moveTo>
                    <a:pt x="10372324" y="15201"/>
                  </a:moveTo>
                  <a:lnTo>
                    <a:pt x="10363521" y="15841"/>
                  </a:lnTo>
                  <a:lnTo>
                    <a:pt x="10355911" y="19674"/>
                  </a:lnTo>
                  <a:lnTo>
                    <a:pt x="10350295" y="26080"/>
                  </a:lnTo>
                  <a:lnTo>
                    <a:pt x="10347471" y="34441"/>
                  </a:lnTo>
                  <a:lnTo>
                    <a:pt x="10348111" y="43243"/>
                  </a:lnTo>
                  <a:lnTo>
                    <a:pt x="10351947" y="50854"/>
                  </a:lnTo>
                  <a:lnTo>
                    <a:pt x="10358365" y="56472"/>
                  </a:lnTo>
                  <a:lnTo>
                    <a:pt x="10366749" y="59301"/>
                  </a:lnTo>
                  <a:lnTo>
                    <a:pt x="10375553" y="58661"/>
                  </a:lnTo>
                  <a:lnTo>
                    <a:pt x="10383162" y="54829"/>
                  </a:lnTo>
                  <a:lnTo>
                    <a:pt x="10388779" y="48423"/>
                  </a:lnTo>
                  <a:lnTo>
                    <a:pt x="10391603" y="40062"/>
                  </a:lnTo>
                  <a:lnTo>
                    <a:pt x="10390963" y="31260"/>
                  </a:lnTo>
                  <a:lnTo>
                    <a:pt x="10387131" y="23650"/>
                  </a:lnTo>
                  <a:lnTo>
                    <a:pt x="10380725" y="18033"/>
                  </a:lnTo>
                  <a:lnTo>
                    <a:pt x="10372324" y="15201"/>
                  </a:lnTo>
                  <a:close/>
                </a:path>
                <a:path w="11962130" h="7343775">
                  <a:moveTo>
                    <a:pt x="10461301" y="28751"/>
                  </a:moveTo>
                  <a:lnTo>
                    <a:pt x="10452481" y="28958"/>
                  </a:lnTo>
                  <a:lnTo>
                    <a:pt x="10444692" y="32412"/>
                  </a:lnTo>
                  <a:lnTo>
                    <a:pt x="10438766" y="38535"/>
                  </a:lnTo>
                  <a:lnTo>
                    <a:pt x="10435532" y="46747"/>
                  </a:lnTo>
                  <a:lnTo>
                    <a:pt x="10435716" y="54528"/>
                  </a:lnTo>
                  <a:lnTo>
                    <a:pt x="10435741" y="55570"/>
                  </a:lnTo>
                  <a:lnTo>
                    <a:pt x="10439203" y="63360"/>
                  </a:lnTo>
                  <a:lnTo>
                    <a:pt x="10445341" y="69287"/>
                  </a:lnTo>
                  <a:lnTo>
                    <a:pt x="10453579" y="72524"/>
                  </a:lnTo>
                  <a:lnTo>
                    <a:pt x="10462399" y="72317"/>
                  </a:lnTo>
                  <a:lnTo>
                    <a:pt x="10470187" y="68863"/>
                  </a:lnTo>
                  <a:lnTo>
                    <a:pt x="10476114" y="62740"/>
                  </a:lnTo>
                  <a:lnTo>
                    <a:pt x="10479347" y="54528"/>
                  </a:lnTo>
                  <a:lnTo>
                    <a:pt x="10479164" y="46747"/>
                  </a:lnTo>
                  <a:lnTo>
                    <a:pt x="10479139" y="45705"/>
                  </a:lnTo>
                  <a:lnTo>
                    <a:pt x="10475683" y="37916"/>
                  </a:lnTo>
                  <a:lnTo>
                    <a:pt x="10469560" y="31991"/>
                  </a:lnTo>
                  <a:lnTo>
                    <a:pt x="10461301" y="28751"/>
                  </a:lnTo>
                  <a:close/>
                </a:path>
                <a:path w="11962130" h="7343775">
                  <a:moveTo>
                    <a:pt x="10540759" y="46457"/>
                  </a:moveTo>
                  <a:lnTo>
                    <a:pt x="10532800" y="49497"/>
                  </a:lnTo>
                  <a:lnTo>
                    <a:pt x="10526563" y="55300"/>
                  </a:lnTo>
                  <a:lnTo>
                    <a:pt x="10522908" y="63331"/>
                  </a:lnTo>
                  <a:lnTo>
                    <a:pt x="10522649" y="72152"/>
                  </a:lnTo>
                  <a:lnTo>
                    <a:pt x="10525690" y="80113"/>
                  </a:lnTo>
                  <a:lnTo>
                    <a:pt x="10531502" y="86354"/>
                  </a:lnTo>
                  <a:lnTo>
                    <a:pt x="10539558" y="90020"/>
                  </a:lnTo>
                  <a:lnTo>
                    <a:pt x="10548383" y="90278"/>
                  </a:lnTo>
                  <a:lnTo>
                    <a:pt x="10556343" y="87238"/>
                  </a:lnTo>
                  <a:lnTo>
                    <a:pt x="10562581" y="81436"/>
                  </a:lnTo>
                  <a:lnTo>
                    <a:pt x="10566241" y="73406"/>
                  </a:lnTo>
                  <a:lnTo>
                    <a:pt x="10566499" y="64584"/>
                  </a:lnTo>
                  <a:lnTo>
                    <a:pt x="10563459" y="56624"/>
                  </a:lnTo>
                  <a:lnTo>
                    <a:pt x="10557658" y="50385"/>
                  </a:lnTo>
                  <a:lnTo>
                    <a:pt x="10549578" y="46715"/>
                  </a:lnTo>
                  <a:lnTo>
                    <a:pt x="10540759" y="46457"/>
                  </a:lnTo>
                  <a:close/>
                </a:path>
                <a:path w="11962130" h="7343775">
                  <a:moveTo>
                    <a:pt x="10627927" y="68346"/>
                  </a:moveTo>
                  <a:lnTo>
                    <a:pt x="10619835" y="71010"/>
                  </a:lnTo>
                  <a:lnTo>
                    <a:pt x="10613334" y="76515"/>
                  </a:lnTo>
                  <a:lnTo>
                    <a:pt x="10609306" y="84366"/>
                  </a:lnTo>
                  <a:lnTo>
                    <a:pt x="10608634" y="93166"/>
                  </a:lnTo>
                  <a:lnTo>
                    <a:pt x="10611302" y="101260"/>
                  </a:lnTo>
                  <a:lnTo>
                    <a:pt x="10616820" y="107767"/>
                  </a:lnTo>
                  <a:lnTo>
                    <a:pt x="10624699" y="111805"/>
                  </a:lnTo>
                  <a:lnTo>
                    <a:pt x="10633498" y="112475"/>
                  </a:lnTo>
                  <a:lnTo>
                    <a:pt x="10641590" y="109811"/>
                  </a:lnTo>
                  <a:lnTo>
                    <a:pt x="10648091" y="104307"/>
                  </a:lnTo>
                  <a:lnTo>
                    <a:pt x="10652118" y="96456"/>
                  </a:lnTo>
                  <a:lnTo>
                    <a:pt x="10652791" y="87655"/>
                  </a:lnTo>
                  <a:lnTo>
                    <a:pt x="10650129" y="79562"/>
                  </a:lnTo>
                  <a:lnTo>
                    <a:pt x="10644626" y="73059"/>
                  </a:lnTo>
                  <a:lnTo>
                    <a:pt x="10636726" y="69015"/>
                  </a:lnTo>
                  <a:lnTo>
                    <a:pt x="10627927" y="68346"/>
                  </a:lnTo>
                  <a:close/>
                </a:path>
                <a:path w="11962130" h="7343775">
                  <a:moveTo>
                    <a:pt x="10714016" y="94538"/>
                  </a:moveTo>
                  <a:lnTo>
                    <a:pt x="10705796" y="96779"/>
                  </a:lnTo>
                  <a:lnTo>
                    <a:pt x="10699017" y="101939"/>
                  </a:lnTo>
                  <a:lnTo>
                    <a:pt x="10694587" y="109570"/>
                  </a:lnTo>
                  <a:lnTo>
                    <a:pt x="10693458" y="118323"/>
                  </a:lnTo>
                  <a:lnTo>
                    <a:pt x="10695701" y="126545"/>
                  </a:lnTo>
                  <a:lnTo>
                    <a:pt x="10700873" y="133330"/>
                  </a:lnTo>
                  <a:lnTo>
                    <a:pt x="10708532" y="137772"/>
                  </a:lnTo>
                  <a:lnTo>
                    <a:pt x="10717284" y="138897"/>
                  </a:lnTo>
                  <a:lnTo>
                    <a:pt x="10725504" y="136656"/>
                  </a:lnTo>
                  <a:lnTo>
                    <a:pt x="10732283" y="131497"/>
                  </a:lnTo>
                  <a:lnTo>
                    <a:pt x="10736713" y="123865"/>
                  </a:lnTo>
                  <a:lnTo>
                    <a:pt x="10737842" y="115112"/>
                  </a:lnTo>
                  <a:lnTo>
                    <a:pt x="10735603" y="106892"/>
                  </a:lnTo>
                  <a:lnTo>
                    <a:pt x="10730442" y="100111"/>
                  </a:lnTo>
                  <a:lnTo>
                    <a:pt x="10722768" y="95664"/>
                  </a:lnTo>
                  <a:lnTo>
                    <a:pt x="10714016" y="94538"/>
                  </a:lnTo>
                  <a:close/>
                </a:path>
                <a:path w="11962130" h="7343775">
                  <a:moveTo>
                    <a:pt x="10798679" y="124989"/>
                  </a:moveTo>
                  <a:lnTo>
                    <a:pt x="10790353" y="126805"/>
                  </a:lnTo>
                  <a:lnTo>
                    <a:pt x="10783315" y="131609"/>
                  </a:lnTo>
                  <a:lnTo>
                    <a:pt x="10778496" y="139002"/>
                  </a:lnTo>
                  <a:lnTo>
                    <a:pt x="10776925" y="147687"/>
                  </a:lnTo>
                  <a:lnTo>
                    <a:pt x="10778622" y="155444"/>
                  </a:lnTo>
                  <a:lnTo>
                    <a:pt x="10778747" y="156013"/>
                  </a:lnTo>
                  <a:lnTo>
                    <a:pt x="10783564" y="163054"/>
                  </a:lnTo>
                  <a:lnTo>
                    <a:pt x="10790980" y="167883"/>
                  </a:lnTo>
                  <a:lnTo>
                    <a:pt x="10799664" y="169457"/>
                  </a:lnTo>
                  <a:lnTo>
                    <a:pt x="10807990" y="167641"/>
                  </a:lnTo>
                  <a:lnTo>
                    <a:pt x="10815028" y="162837"/>
                  </a:lnTo>
                  <a:lnTo>
                    <a:pt x="10819847" y="155444"/>
                  </a:lnTo>
                  <a:lnTo>
                    <a:pt x="10821419" y="146760"/>
                  </a:lnTo>
                  <a:lnTo>
                    <a:pt x="10819725" y="139002"/>
                  </a:lnTo>
                  <a:lnTo>
                    <a:pt x="10819601" y="138435"/>
                  </a:lnTo>
                  <a:lnTo>
                    <a:pt x="10814795" y="131399"/>
                  </a:lnTo>
                  <a:lnTo>
                    <a:pt x="10807363" y="126563"/>
                  </a:lnTo>
                  <a:lnTo>
                    <a:pt x="10798679" y="124989"/>
                  </a:lnTo>
                  <a:close/>
                </a:path>
                <a:path w="11962130" h="7343775">
                  <a:moveTo>
                    <a:pt x="10881501" y="159612"/>
                  </a:moveTo>
                  <a:lnTo>
                    <a:pt x="10873106" y="161080"/>
                  </a:lnTo>
                  <a:lnTo>
                    <a:pt x="10865876" y="165587"/>
                  </a:lnTo>
                  <a:lnTo>
                    <a:pt x="10860754" y="172774"/>
                  </a:lnTo>
                  <a:lnTo>
                    <a:pt x="10858823" y="181386"/>
                  </a:lnTo>
                  <a:lnTo>
                    <a:pt x="10860297" y="189781"/>
                  </a:lnTo>
                  <a:lnTo>
                    <a:pt x="10864819" y="197016"/>
                  </a:lnTo>
                  <a:lnTo>
                    <a:pt x="10872031" y="202149"/>
                  </a:lnTo>
                  <a:lnTo>
                    <a:pt x="10880639" y="204082"/>
                  </a:lnTo>
                  <a:lnTo>
                    <a:pt x="10889030" y="202614"/>
                  </a:lnTo>
                  <a:lnTo>
                    <a:pt x="10896259" y="198107"/>
                  </a:lnTo>
                  <a:lnTo>
                    <a:pt x="10901381" y="190920"/>
                  </a:lnTo>
                  <a:lnTo>
                    <a:pt x="10903315" y="182309"/>
                  </a:lnTo>
                  <a:lnTo>
                    <a:pt x="10901849" y="173916"/>
                  </a:lnTo>
                  <a:lnTo>
                    <a:pt x="10897343" y="166686"/>
                  </a:lnTo>
                  <a:lnTo>
                    <a:pt x="10890116" y="161545"/>
                  </a:lnTo>
                  <a:lnTo>
                    <a:pt x="10881501" y="159612"/>
                  </a:lnTo>
                  <a:close/>
                </a:path>
                <a:path w="11962130" h="7343775">
                  <a:moveTo>
                    <a:pt x="10962668" y="198309"/>
                  </a:moveTo>
                  <a:lnTo>
                    <a:pt x="10954210" y="199365"/>
                  </a:lnTo>
                  <a:lnTo>
                    <a:pt x="10946766" y="203514"/>
                  </a:lnTo>
                  <a:lnTo>
                    <a:pt x="10941297" y="210442"/>
                  </a:lnTo>
                  <a:lnTo>
                    <a:pt x="10938952" y="218949"/>
                  </a:lnTo>
                  <a:lnTo>
                    <a:pt x="10940016" y="227406"/>
                  </a:lnTo>
                  <a:lnTo>
                    <a:pt x="10944178" y="234853"/>
                  </a:lnTo>
                  <a:lnTo>
                    <a:pt x="10951127" y="240333"/>
                  </a:lnTo>
                  <a:lnTo>
                    <a:pt x="10959632" y="242685"/>
                  </a:lnTo>
                  <a:lnTo>
                    <a:pt x="10968086" y="241628"/>
                  </a:lnTo>
                  <a:lnTo>
                    <a:pt x="10975528" y="237479"/>
                  </a:lnTo>
                  <a:lnTo>
                    <a:pt x="10980997" y="230551"/>
                  </a:lnTo>
                  <a:lnTo>
                    <a:pt x="10983350" y="222045"/>
                  </a:lnTo>
                  <a:lnTo>
                    <a:pt x="10982294" y="213590"/>
                  </a:lnTo>
                  <a:lnTo>
                    <a:pt x="10978145" y="206149"/>
                  </a:lnTo>
                  <a:lnTo>
                    <a:pt x="10971180" y="200661"/>
                  </a:lnTo>
                  <a:lnTo>
                    <a:pt x="10962668" y="198309"/>
                  </a:lnTo>
                  <a:close/>
                </a:path>
                <a:path w="11962130" h="7343775">
                  <a:moveTo>
                    <a:pt x="11041791" y="240978"/>
                  </a:moveTo>
                  <a:lnTo>
                    <a:pt x="11033294" y="241630"/>
                  </a:lnTo>
                  <a:lnTo>
                    <a:pt x="11025662" y="245420"/>
                  </a:lnTo>
                  <a:lnTo>
                    <a:pt x="11019872" y="252079"/>
                  </a:lnTo>
                  <a:lnTo>
                    <a:pt x="11017121" y="260464"/>
                  </a:lnTo>
                  <a:lnTo>
                    <a:pt x="11017777" y="268962"/>
                  </a:lnTo>
                  <a:lnTo>
                    <a:pt x="11021576" y="276599"/>
                  </a:lnTo>
                  <a:lnTo>
                    <a:pt x="11028254" y="282404"/>
                  </a:lnTo>
                  <a:lnTo>
                    <a:pt x="11036643" y="285159"/>
                  </a:lnTo>
                  <a:lnTo>
                    <a:pt x="11045139" y="284507"/>
                  </a:lnTo>
                  <a:lnTo>
                    <a:pt x="11052768" y="280717"/>
                  </a:lnTo>
                  <a:lnTo>
                    <a:pt x="11058556" y="274058"/>
                  </a:lnTo>
                  <a:lnTo>
                    <a:pt x="11061314" y="265673"/>
                  </a:lnTo>
                  <a:lnTo>
                    <a:pt x="11060661" y="257178"/>
                  </a:lnTo>
                  <a:lnTo>
                    <a:pt x="11056870" y="249547"/>
                  </a:lnTo>
                  <a:lnTo>
                    <a:pt x="11050174" y="243733"/>
                  </a:lnTo>
                  <a:lnTo>
                    <a:pt x="11041791" y="240978"/>
                  </a:lnTo>
                  <a:close/>
                </a:path>
                <a:path w="11962130" h="7343775">
                  <a:moveTo>
                    <a:pt x="11118952" y="287549"/>
                  </a:moveTo>
                  <a:lnTo>
                    <a:pt x="11110431" y="287700"/>
                  </a:lnTo>
                  <a:lnTo>
                    <a:pt x="11102589" y="291035"/>
                  </a:lnTo>
                  <a:lnTo>
                    <a:pt x="11096415" y="297342"/>
                  </a:lnTo>
                  <a:lnTo>
                    <a:pt x="11093173" y="305551"/>
                  </a:lnTo>
                  <a:lnTo>
                    <a:pt x="11093316" y="313347"/>
                  </a:lnTo>
                  <a:lnTo>
                    <a:pt x="11093329" y="314073"/>
                  </a:lnTo>
                  <a:lnTo>
                    <a:pt x="11096676" y="321920"/>
                  </a:lnTo>
                  <a:lnTo>
                    <a:pt x="11103006" y="328107"/>
                  </a:lnTo>
                  <a:lnTo>
                    <a:pt x="11111214" y="331349"/>
                  </a:lnTo>
                  <a:lnTo>
                    <a:pt x="11119731" y="331198"/>
                  </a:lnTo>
                  <a:lnTo>
                    <a:pt x="11127568" y="327863"/>
                  </a:lnTo>
                  <a:lnTo>
                    <a:pt x="11133740" y="321556"/>
                  </a:lnTo>
                  <a:lnTo>
                    <a:pt x="11136983" y="313347"/>
                  </a:lnTo>
                  <a:lnTo>
                    <a:pt x="11136844" y="305551"/>
                  </a:lnTo>
                  <a:lnTo>
                    <a:pt x="11136831" y="304828"/>
                  </a:lnTo>
                  <a:lnTo>
                    <a:pt x="11133496" y="296988"/>
                  </a:lnTo>
                  <a:lnTo>
                    <a:pt x="11127162" y="290791"/>
                  </a:lnTo>
                  <a:lnTo>
                    <a:pt x="11118952" y="287549"/>
                  </a:lnTo>
                  <a:close/>
                </a:path>
                <a:path w="11962130" h="7343775">
                  <a:moveTo>
                    <a:pt x="11184902" y="337578"/>
                  </a:moveTo>
                  <a:lnTo>
                    <a:pt x="11176920" y="340553"/>
                  </a:lnTo>
                  <a:lnTo>
                    <a:pt x="11170469" y="346574"/>
                  </a:lnTo>
                  <a:lnTo>
                    <a:pt x="11166858" y="354626"/>
                  </a:lnTo>
                  <a:lnTo>
                    <a:pt x="11166625" y="363146"/>
                  </a:lnTo>
                  <a:lnTo>
                    <a:pt x="11169610" y="371138"/>
                  </a:lnTo>
                  <a:lnTo>
                    <a:pt x="11175650" y="377606"/>
                  </a:lnTo>
                  <a:lnTo>
                    <a:pt x="11183702" y="381218"/>
                  </a:lnTo>
                  <a:lnTo>
                    <a:pt x="11192219" y="381454"/>
                  </a:lnTo>
                  <a:lnTo>
                    <a:pt x="11200205" y="378479"/>
                  </a:lnTo>
                  <a:lnTo>
                    <a:pt x="11206664" y="372459"/>
                  </a:lnTo>
                  <a:lnTo>
                    <a:pt x="11210273" y="364406"/>
                  </a:lnTo>
                  <a:lnTo>
                    <a:pt x="11210505" y="355890"/>
                  </a:lnTo>
                  <a:lnTo>
                    <a:pt x="11207528" y="347906"/>
                  </a:lnTo>
                  <a:lnTo>
                    <a:pt x="11201469" y="341426"/>
                  </a:lnTo>
                  <a:lnTo>
                    <a:pt x="11193418" y="337814"/>
                  </a:lnTo>
                  <a:lnTo>
                    <a:pt x="11184902" y="337578"/>
                  </a:lnTo>
                  <a:close/>
                </a:path>
                <a:path w="11962130" h="7343775">
                  <a:moveTo>
                    <a:pt x="11256821" y="391062"/>
                  </a:moveTo>
                  <a:lnTo>
                    <a:pt x="11248712" y="393679"/>
                  </a:lnTo>
                  <a:lnTo>
                    <a:pt x="11241995" y="399406"/>
                  </a:lnTo>
                  <a:lnTo>
                    <a:pt x="11238027" y="407290"/>
                  </a:lnTo>
                  <a:lnTo>
                    <a:pt x="11237417" y="415791"/>
                  </a:lnTo>
                  <a:lnTo>
                    <a:pt x="11240045" y="423908"/>
                  </a:lnTo>
                  <a:lnTo>
                    <a:pt x="11245792" y="430639"/>
                  </a:lnTo>
                  <a:lnTo>
                    <a:pt x="11253674" y="434606"/>
                  </a:lnTo>
                  <a:lnTo>
                    <a:pt x="11262171" y="435220"/>
                  </a:lnTo>
                  <a:lnTo>
                    <a:pt x="11270279" y="432603"/>
                  </a:lnTo>
                  <a:lnTo>
                    <a:pt x="11276996" y="426876"/>
                  </a:lnTo>
                  <a:lnTo>
                    <a:pt x="11280965" y="418992"/>
                  </a:lnTo>
                  <a:lnTo>
                    <a:pt x="11281579" y="410495"/>
                  </a:lnTo>
                  <a:lnTo>
                    <a:pt x="11278963" y="402387"/>
                  </a:lnTo>
                  <a:lnTo>
                    <a:pt x="11273199" y="395644"/>
                  </a:lnTo>
                  <a:lnTo>
                    <a:pt x="11265318" y="391677"/>
                  </a:lnTo>
                  <a:lnTo>
                    <a:pt x="11256821" y="391062"/>
                  </a:lnTo>
                  <a:close/>
                </a:path>
                <a:path w="11962130" h="7343775">
                  <a:moveTo>
                    <a:pt x="11325964" y="448016"/>
                  </a:moveTo>
                  <a:lnTo>
                    <a:pt x="11317753" y="450287"/>
                  </a:lnTo>
                  <a:lnTo>
                    <a:pt x="11310804" y="455724"/>
                  </a:lnTo>
                  <a:lnTo>
                    <a:pt x="11306502" y="463433"/>
                  </a:lnTo>
                  <a:lnTo>
                    <a:pt x="11305530" y="471901"/>
                  </a:lnTo>
                  <a:lnTo>
                    <a:pt x="11307810" y="480122"/>
                  </a:lnTo>
                  <a:lnTo>
                    <a:pt x="11313267" y="487090"/>
                  </a:lnTo>
                  <a:lnTo>
                    <a:pt x="11320980" y="491387"/>
                  </a:lnTo>
                  <a:lnTo>
                    <a:pt x="11329444" y="492361"/>
                  </a:lnTo>
                  <a:lnTo>
                    <a:pt x="11337656" y="490090"/>
                  </a:lnTo>
                  <a:lnTo>
                    <a:pt x="11344611" y="484653"/>
                  </a:lnTo>
                  <a:lnTo>
                    <a:pt x="11348906" y="476944"/>
                  </a:lnTo>
                  <a:lnTo>
                    <a:pt x="11349878" y="468480"/>
                  </a:lnTo>
                  <a:lnTo>
                    <a:pt x="11347608" y="460268"/>
                  </a:lnTo>
                  <a:lnTo>
                    <a:pt x="11342135" y="453288"/>
                  </a:lnTo>
                  <a:lnTo>
                    <a:pt x="11334428" y="448990"/>
                  </a:lnTo>
                  <a:lnTo>
                    <a:pt x="11325964" y="448016"/>
                  </a:lnTo>
                  <a:close/>
                </a:path>
                <a:path w="11962130" h="7343775">
                  <a:moveTo>
                    <a:pt x="11392547" y="508282"/>
                  </a:moveTo>
                  <a:lnTo>
                    <a:pt x="11384220" y="510084"/>
                  </a:lnTo>
                  <a:lnTo>
                    <a:pt x="11376971" y="515119"/>
                  </a:lnTo>
                  <a:lnTo>
                    <a:pt x="11372243" y="522573"/>
                  </a:lnTo>
                  <a:lnTo>
                    <a:pt x="11370794" y="530972"/>
                  </a:lnTo>
                  <a:lnTo>
                    <a:pt x="11372604" y="539308"/>
                  </a:lnTo>
                  <a:lnTo>
                    <a:pt x="11377656" y="546574"/>
                  </a:lnTo>
                  <a:lnTo>
                    <a:pt x="11385113" y="551301"/>
                  </a:lnTo>
                  <a:lnTo>
                    <a:pt x="11393511" y="552753"/>
                  </a:lnTo>
                  <a:lnTo>
                    <a:pt x="11401840" y="550951"/>
                  </a:lnTo>
                  <a:lnTo>
                    <a:pt x="11409089" y="545917"/>
                  </a:lnTo>
                  <a:lnTo>
                    <a:pt x="11413817" y="538464"/>
                  </a:lnTo>
                  <a:lnTo>
                    <a:pt x="11415269" y="530068"/>
                  </a:lnTo>
                  <a:lnTo>
                    <a:pt x="11413466" y="521740"/>
                  </a:lnTo>
                  <a:lnTo>
                    <a:pt x="11408390" y="514461"/>
                  </a:lnTo>
                  <a:lnTo>
                    <a:pt x="11400942" y="509734"/>
                  </a:lnTo>
                  <a:lnTo>
                    <a:pt x="11392547" y="508282"/>
                  </a:lnTo>
                  <a:close/>
                </a:path>
                <a:path w="11962130" h="7343775">
                  <a:moveTo>
                    <a:pt x="11455720" y="571744"/>
                  </a:moveTo>
                  <a:lnTo>
                    <a:pt x="11447328" y="573214"/>
                  </a:lnTo>
                  <a:lnTo>
                    <a:pt x="11439886" y="577957"/>
                  </a:lnTo>
                  <a:lnTo>
                    <a:pt x="11434868" y="585217"/>
                  </a:lnTo>
                  <a:lnTo>
                    <a:pt x="11433087" y="593551"/>
                  </a:lnTo>
                  <a:lnTo>
                    <a:pt x="11434566" y="601953"/>
                  </a:lnTo>
                  <a:lnTo>
                    <a:pt x="11439328" y="609414"/>
                  </a:lnTo>
                  <a:lnTo>
                    <a:pt x="11446584" y="614434"/>
                  </a:lnTo>
                  <a:lnTo>
                    <a:pt x="11454914" y="616218"/>
                  </a:lnTo>
                  <a:lnTo>
                    <a:pt x="11463306" y="614748"/>
                  </a:lnTo>
                  <a:lnTo>
                    <a:pt x="11470747" y="610005"/>
                  </a:lnTo>
                  <a:lnTo>
                    <a:pt x="11475766" y="602746"/>
                  </a:lnTo>
                  <a:lnTo>
                    <a:pt x="11477551" y="594415"/>
                  </a:lnTo>
                  <a:lnTo>
                    <a:pt x="11476084" y="586022"/>
                  </a:lnTo>
                  <a:lnTo>
                    <a:pt x="11471306" y="578548"/>
                  </a:lnTo>
                  <a:lnTo>
                    <a:pt x="11464050" y="573528"/>
                  </a:lnTo>
                  <a:lnTo>
                    <a:pt x="11455720" y="571744"/>
                  </a:lnTo>
                  <a:close/>
                </a:path>
                <a:path w="11962130" h="7343775">
                  <a:moveTo>
                    <a:pt x="11516034" y="638245"/>
                  </a:moveTo>
                  <a:lnTo>
                    <a:pt x="11507574" y="639252"/>
                  </a:lnTo>
                  <a:lnTo>
                    <a:pt x="11499881" y="643580"/>
                  </a:lnTo>
                  <a:lnTo>
                    <a:pt x="11494472" y="650553"/>
                  </a:lnTo>
                  <a:lnTo>
                    <a:pt x="11492237" y="658777"/>
                  </a:lnTo>
                  <a:lnTo>
                    <a:pt x="11493254" y="667247"/>
                  </a:lnTo>
                  <a:lnTo>
                    <a:pt x="11497595" y="674959"/>
                  </a:lnTo>
                  <a:lnTo>
                    <a:pt x="11504573" y="680369"/>
                  </a:lnTo>
                  <a:lnTo>
                    <a:pt x="11512796" y="682608"/>
                  </a:lnTo>
                  <a:lnTo>
                    <a:pt x="11521254" y="681601"/>
                  </a:lnTo>
                  <a:lnTo>
                    <a:pt x="11528939" y="677273"/>
                  </a:lnTo>
                  <a:lnTo>
                    <a:pt x="11534351" y="670300"/>
                  </a:lnTo>
                  <a:lnTo>
                    <a:pt x="11536592" y="662080"/>
                  </a:lnTo>
                  <a:lnTo>
                    <a:pt x="11535588" y="653620"/>
                  </a:lnTo>
                  <a:lnTo>
                    <a:pt x="11531225" y="645894"/>
                  </a:lnTo>
                  <a:lnTo>
                    <a:pt x="11524254" y="640484"/>
                  </a:lnTo>
                  <a:lnTo>
                    <a:pt x="11516034" y="638245"/>
                  </a:lnTo>
                  <a:close/>
                </a:path>
                <a:path w="11962130" h="7343775">
                  <a:moveTo>
                    <a:pt x="11572992" y="707634"/>
                  </a:moveTo>
                  <a:lnTo>
                    <a:pt x="11564489" y="708185"/>
                  </a:lnTo>
                  <a:lnTo>
                    <a:pt x="11556574" y="712094"/>
                  </a:lnTo>
                  <a:lnTo>
                    <a:pt x="11550795" y="718766"/>
                  </a:lnTo>
                  <a:lnTo>
                    <a:pt x="11548119" y="726858"/>
                  </a:lnTo>
                  <a:lnTo>
                    <a:pt x="11548677" y="735371"/>
                  </a:lnTo>
                  <a:lnTo>
                    <a:pt x="11552599" y="743304"/>
                  </a:lnTo>
                  <a:lnTo>
                    <a:pt x="11559273" y="749081"/>
                  </a:lnTo>
                  <a:lnTo>
                    <a:pt x="11567364" y="751758"/>
                  </a:lnTo>
                  <a:lnTo>
                    <a:pt x="11575868" y="751207"/>
                  </a:lnTo>
                  <a:lnTo>
                    <a:pt x="11583777" y="747299"/>
                  </a:lnTo>
                  <a:lnTo>
                    <a:pt x="11589557" y="740627"/>
                  </a:lnTo>
                  <a:lnTo>
                    <a:pt x="11592236" y="732539"/>
                  </a:lnTo>
                  <a:lnTo>
                    <a:pt x="11591686" y="724036"/>
                  </a:lnTo>
                  <a:lnTo>
                    <a:pt x="11587753" y="716088"/>
                  </a:lnTo>
                  <a:lnTo>
                    <a:pt x="11581081" y="710311"/>
                  </a:lnTo>
                  <a:lnTo>
                    <a:pt x="11572992" y="707634"/>
                  </a:lnTo>
                  <a:close/>
                </a:path>
                <a:path w="11962130" h="7343775">
                  <a:moveTo>
                    <a:pt x="11626064" y="779679"/>
                  </a:moveTo>
                  <a:lnTo>
                    <a:pt x="11617547" y="779926"/>
                  </a:lnTo>
                  <a:lnTo>
                    <a:pt x="11609495" y="783549"/>
                  </a:lnTo>
                  <a:lnTo>
                    <a:pt x="11603486" y="790011"/>
                  </a:lnTo>
                  <a:lnTo>
                    <a:pt x="11600526" y="798002"/>
                  </a:lnTo>
                  <a:lnTo>
                    <a:pt x="11600742" y="805256"/>
                  </a:lnTo>
                  <a:lnTo>
                    <a:pt x="11600780" y="806530"/>
                  </a:lnTo>
                  <a:lnTo>
                    <a:pt x="11604415" y="814599"/>
                  </a:lnTo>
                  <a:lnTo>
                    <a:pt x="11610875" y="820610"/>
                  </a:lnTo>
                  <a:lnTo>
                    <a:pt x="11618864" y="823574"/>
                  </a:lnTo>
                  <a:lnTo>
                    <a:pt x="11627382" y="823327"/>
                  </a:lnTo>
                  <a:lnTo>
                    <a:pt x="11635428" y="819704"/>
                  </a:lnTo>
                  <a:lnTo>
                    <a:pt x="11641445" y="813243"/>
                  </a:lnTo>
                  <a:lnTo>
                    <a:pt x="11644410" y="805256"/>
                  </a:lnTo>
                  <a:lnTo>
                    <a:pt x="11644198" y="798002"/>
                  </a:lnTo>
                  <a:lnTo>
                    <a:pt x="11644162" y="796739"/>
                  </a:lnTo>
                  <a:lnTo>
                    <a:pt x="11640508" y="788656"/>
                  </a:lnTo>
                  <a:lnTo>
                    <a:pt x="11634050" y="782644"/>
                  </a:lnTo>
                  <a:lnTo>
                    <a:pt x="11626064" y="779679"/>
                  </a:lnTo>
                  <a:close/>
                </a:path>
                <a:path w="11962130" h="7343775">
                  <a:moveTo>
                    <a:pt x="11667361" y="854122"/>
                  </a:moveTo>
                  <a:lnTo>
                    <a:pt x="11659139" y="857321"/>
                  </a:lnTo>
                  <a:lnTo>
                    <a:pt x="11652796" y="863460"/>
                  </a:lnTo>
                  <a:lnTo>
                    <a:pt x="11649421" y="871287"/>
                  </a:lnTo>
                  <a:lnTo>
                    <a:pt x="11649231" y="879816"/>
                  </a:lnTo>
                  <a:lnTo>
                    <a:pt x="11652446" y="888064"/>
                  </a:lnTo>
                  <a:lnTo>
                    <a:pt x="11658582" y="894404"/>
                  </a:lnTo>
                  <a:lnTo>
                    <a:pt x="11666405" y="897780"/>
                  </a:lnTo>
                  <a:lnTo>
                    <a:pt x="11674926" y="897978"/>
                  </a:lnTo>
                  <a:lnTo>
                    <a:pt x="11683155" y="894779"/>
                  </a:lnTo>
                  <a:lnTo>
                    <a:pt x="11689491" y="888640"/>
                  </a:lnTo>
                  <a:lnTo>
                    <a:pt x="11692866" y="880817"/>
                  </a:lnTo>
                  <a:lnTo>
                    <a:pt x="11693062" y="872299"/>
                  </a:lnTo>
                  <a:lnTo>
                    <a:pt x="11689835" y="864036"/>
                  </a:lnTo>
                  <a:lnTo>
                    <a:pt x="11683699" y="857696"/>
                  </a:lnTo>
                  <a:lnTo>
                    <a:pt x="11675878" y="854319"/>
                  </a:lnTo>
                  <a:lnTo>
                    <a:pt x="11667361" y="854122"/>
                  </a:lnTo>
                  <a:close/>
                </a:path>
                <a:path w="11962130" h="7343775">
                  <a:moveTo>
                    <a:pt x="11713439" y="930694"/>
                  </a:moveTo>
                  <a:lnTo>
                    <a:pt x="11705062" y="933465"/>
                  </a:lnTo>
                  <a:lnTo>
                    <a:pt x="11698411" y="939269"/>
                  </a:lnTo>
                  <a:lnTo>
                    <a:pt x="11694637" y="946911"/>
                  </a:lnTo>
                  <a:lnTo>
                    <a:pt x="11694009" y="955419"/>
                  </a:lnTo>
                  <a:lnTo>
                    <a:pt x="11696795" y="963820"/>
                  </a:lnTo>
                  <a:lnTo>
                    <a:pt x="11702599" y="970469"/>
                  </a:lnTo>
                  <a:lnTo>
                    <a:pt x="11710238" y="974245"/>
                  </a:lnTo>
                  <a:lnTo>
                    <a:pt x="11718733" y="974882"/>
                  </a:lnTo>
                  <a:lnTo>
                    <a:pt x="11727110" y="972112"/>
                  </a:lnTo>
                  <a:lnTo>
                    <a:pt x="11733761" y="966308"/>
                  </a:lnTo>
                  <a:lnTo>
                    <a:pt x="11737538" y="958670"/>
                  </a:lnTo>
                  <a:lnTo>
                    <a:pt x="11738174" y="950174"/>
                  </a:lnTo>
                  <a:lnTo>
                    <a:pt x="11735377" y="941755"/>
                  </a:lnTo>
                  <a:lnTo>
                    <a:pt x="11729573" y="935107"/>
                  </a:lnTo>
                  <a:lnTo>
                    <a:pt x="11721934" y="931331"/>
                  </a:lnTo>
                  <a:lnTo>
                    <a:pt x="11713439" y="930694"/>
                  </a:lnTo>
                  <a:close/>
                </a:path>
                <a:path w="11962130" h="7343775">
                  <a:moveTo>
                    <a:pt x="11755643" y="1009461"/>
                  </a:moveTo>
                  <a:lnTo>
                    <a:pt x="11747138" y="1011806"/>
                  </a:lnTo>
                  <a:lnTo>
                    <a:pt x="11740202" y="1017268"/>
                  </a:lnTo>
                  <a:lnTo>
                    <a:pt x="11736046" y="1024710"/>
                  </a:lnTo>
                  <a:lnTo>
                    <a:pt x="11734988" y="1033175"/>
                  </a:lnTo>
                  <a:lnTo>
                    <a:pt x="11737346" y="1041707"/>
                  </a:lnTo>
                  <a:lnTo>
                    <a:pt x="11742808" y="1048639"/>
                  </a:lnTo>
                  <a:lnTo>
                    <a:pt x="11750246" y="1052795"/>
                  </a:lnTo>
                  <a:lnTo>
                    <a:pt x="11758699" y="1053858"/>
                  </a:lnTo>
                  <a:lnTo>
                    <a:pt x="11767204" y="1051514"/>
                  </a:lnTo>
                  <a:lnTo>
                    <a:pt x="11774140" y="1046052"/>
                  </a:lnTo>
                  <a:lnTo>
                    <a:pt x="11778299" y="1038615"/>
                  </a:lnTo>
                  <a:lnTo>
                    <a:pt x="11779364" y="1030161"/>
                  </a:lnTo>
                  <a:lnTo>
                    <a:pt x="11776995" y="1021613"/>
                  </a:lnTo>
                  <a:lnTo>
                    <a:pt x="11771533" y="1014681"/>
                  </a:lnTo>
                  <a:lnTo>
                    <a:pt x="11764095" y="1010525"/>
                  </a:lnTo>
                  <a:lnTo>
                    <a:pt x="11755643" y="1009461"/>
                  </a:lnTo>
                  <a:close/>
                </a:path>
                <a:path w="11962130" h="7343775">
                  <a:moveTo>
                    <a:pt x="11793865" y="1090229"/>
                  </a:moveTo>
                  <a:lnTo>
                    <a:pt x="11785250" y="1092146"/>
                  </a:lnTo>
                  <a:lnTo>
                    <a:pt x="11778056" y="1097257"/>
                  </a:lnTo>
                  <a:lnTo>
                    <a:pt x="11773536" y="1104483"/>
                  </a:lnTo>
                  <a:lnTo>
                    <a:pt x="11772058" y="1112885"/>
                  </a:lnTo>
                  <a:lnTo>
                    <a:pt x="11773985" y="1121523"/>
                  </a:lnTo>
                  <a:lnTo>
                    <a:pt x="11779098" y="1128719"/>
                  </a:lnTo>
                  <a:lnTo>
                    <a:pt x="11786320" y="1133240"/>
                  </a:lnTo>
                  <a:lnTo>
                    <a:pt x="11794709" y="1134724"/>
                  </a:lnTo>
                  <a:lnTo>
                    <a:pt x="11803322" y="1132806"/>
                  </a:lnTo>
                  <a:lnTo>
                    <a:pt x="11810517" y="1127697"/>
                  </a:lnTo>
                  <a:lnTo>
                    <a:pt x="11815040" y="1120475"/>
                  </a:lnTo>
                  <a:lnTo>
                    <a:pt x="11816526" y="1112085"/>
                  </a:lnTo>
                  <a:lnTo>
                    <a:pt x="11814587" y="1103430"/>
                  </a:lnTo>
                  <a:lnTo>
                    <a:pt x="11809480" y="1096234"/>
                  </a:lnTo>
                  <a:lnTo>
                    <a:pt x="11802257" y="1091713"/>
                  </a:lnTo>
                  <a:lnTo>
                    <a:pt x="11793865" y="1090229"/>
                  </a:lnTo>
                  <a:close/>
                </a:path>
                <a:path w="11962130" h="7343775">
                  <a:moveTo>
                    <a:pt x="11828014" y="1172801"/>
                  </a:moveTo>
                  <a:lnTo>
                    <a:pt x="11819312" y="1174292"/>
                  </a:lnTo>
                  <a:lnTo>
                    <a:pt x="11811877" y="1179042"/>
                  </a:lnTo>
                  <a:lnTo>
                    <a:pt x="11807010" y="1186037"/>
                  </a:lnTo>
                  <a:lnTo>
                    <a:pt x="11805122" y="1194356"/>
                  </a:lnTo>
                  <a:lnTo>
                    <a:pt x="11806624" y="1203078"/>
                  </a:lnTo>
                  <a:lnTo>
                    <a:pt x="11811369" y="1210517"/>
                  </a:lnTo>
                  <a:lnTo>
                    <a:pt x="11818356" y="1215388"/>
                  </a:lnTo>
                  <a:lnTo>
                    <a:pt x="11826663" y="1217282"/>
                  </a:lnTo>
                  <a:lnTo>
                    <a:pt x="11835364" y="1215791"/>
                  </a:lnTo>
                  <a:lnTo>
                    <a:pt x="11842801" y="1211042"/>
                  </a:lnTo>
                  <a:lnTo>
                    <a:pt x="11847674" y="1204052"/>
                  </a:lnTo>
                  <a:lnTo>
                    <a:pt x="11849570" y="1195745"/>
                  </a:lnTo>
                  <a:lnTo>
                    <a:pt x="11848064" y="1187005"/>
                  </a:lnTo>
                  <a:lnTo>
                    <a:pt x="11843313" y="1179567"/>
                  </a:lnTo>
                  <a:lnTo>
                    <a:pt x="11836322" y="1174696"/>
                  </a:lnTo>
                  <a:lnTo>
                    <a:pt x="11828014" y="1172801"/>
                  </a:lnTo>
                  <a:close/>
                </a:path>
                <a:path w="11962130" h="7343775">
                  <a:moveTo>
                    <a:pt x="11857978" y="1256970"/>
                  </a:moveTo>
                  <a:lnTo>
                    <a:pt x="11849220" y="1258041"/>
                  </a:lnTo>
                  <a:lnTo>
                    <a:pt x="11841556" y="1262428"/>
                  </a:lnTo>
                  <a:lnTo>
                    <a:pt x="11836355" y="1269181"/>
                  </a:lnTo>
                  <a:lnTo>
                    <a:pt x="11834068" y="1277400"/>
                  </a:lnTo>
                  <a:lnTo>
                    <a:pt x="11835149" y="1286184"/>
                  </a:lnTo>
                  <a:lnTo>
                    <a:pt x="11839534" y="1293842"/>
                  </a:lnTo>
                  <a:lnTo>
                    <a:pt x="11846280" y="1299044"/>
                  </a:lnTo>
                  <a:lnTo>
                    <a:pt x="11854483" y="1301336"/>
                  </a:lnTo>
                  <a:lnTo>
                    <a:pt x="11863241" y="1300265"/>
                  </a:lnTo>
                  <a:lnTo>
                    <a:pt x="11870905" y="1295879"/>
                  </a:lnTo>
                  <a:lnTo>
                    <a:pt x="11876108" y="1289131"/>
                  </a:lnTo>
                  <a:lnTo>
                    <a:pt x="11878398" y="1280925"/>
                  </a:lnTo>
                  <a:lnTo>
                    <a:pt x="11877313" y="1272123"/>
                  </a:lnTo>
                  <a:lnTo>
                    <a:pt x="11872927" y="1264464"/>
                  </a:lnTo>
                  <a:lnTo>
                    <a:pt x="11866181" y="1259262"/>
                  </a:lnTo>
                  <a:lnTo>
                    <a:pt x="11857978" y="1256970"/>
                  </a:lnTo>
                  <a:close/>
                </a:path>
                <a:path w="11962130" h="7343775">
                  <a:moveTo>
                    <a:pt x="11883673" y="1342528"/>
                  </a:moveTo>
                  <a:lnTo>
                    <a:pt x="11874874" y="1343185"/>
                  </a:lnTo>
                  <a:lnTo>
                    <a:pt x="11867015" y="1347205"/>
                  </a:lnTo>
                  <a:lnTo>
                    <a:pt x="11861503" y="1353704"/>
                  </a:lnTo>
                  <a:lnTo>
                    <a:pt x="11858831" y="1361806"/>
                  </a:lnTo>
                  <a:lnTo>
                    <a:pt x="11859494" y="1370632"/>
                  </a:lnTo>
                  <a:lnTo>
                    <a:pt x="11863512" y="1378489"/>
                  </a:lnTo>
                  <a:lnTo>
                    <a:pt x="11870007" y="1384003"/>
                  </a:lnTo>
                  <a:lnTo>
                    <a:pt x="11878097" y="1386679"/>
                  </a:lnTo>
                  <a:lnTo>
                    <a:pt x="11886901" y="1386023"/>
                  </a:lnTo>
                  <a:lnTo>
                    <a:pt x="11894755" y="1382003"/>
                  </a:lnTo>
                  <a:lnTo>
                    <a:pt x="11900269" y="1375508"/>
                  </a:lnTo>
                  <a:lnTo>
                    <a:pt x="11902948" y="1367420"/>
                  </a:lnTo>
                  <a:lnTo>
                    <a:pt x="11902281" y="1358576"/>
                  </a:lnTo>
                  <a:lnTo>
                    <a:pt x="11898261" y="1350719"/>
                  </a:lnTo>
                  <a:lnTo>
                    <a:pt x="11891764" y="1345205"/>
                  </a:lnTo>
                  <a:lnTo>
                    <a:pt x="11883673" y="1342528"/>
                  </a:lnTo>
                  <a:close/>
                </a:path>
                <a:path w="11962130" h="7343775">
                  <a:moveTo>
                    <a:pt x="11905053" y="1429255"/>
                  </a:moveTo>
                  <a:lnTo>
                    <a:pt x="11896236" y="1429503"/>
                  </a:lnTo>
                  <a:lnTo>
                    <a:pt x="11888198" y="1433154"/>
                  </a:lnTo>
                  <a:lnTo>
                    <a:pt x="11882388" y="1439390"/>
                  </a:lnTo>
                  <a:lnTo>
                    <a:pt x="11879342" y="1447359"/>
                  </a:lnTo>
                  <a:lnTo>
                    <a:pt x="11879564" y="1455015"/>
                  </a:lnTo>
                  <a:lnTo>
                    <a:pt x="11879599" y="1456206"/>
                  </a:lnTo>
                  <a:lnTo>
                    <a:pt x="11883249" y="1464241"/>
                  </a:lnTo>
                  <a:lnTo>
                    <a:pt x="11889479" y="1470051"/>
                  </a:lnTo>
                  <a:lnTo>
                    <a:pt x="11897433" y="1473100"/>
                  </a:lnTo>
                  <a:lnTo>
                    <a:pt x="11906256" y="1472853"/>
                  </a:lnTo>
                  <a:lnTo>
                    <a:pt x="11914294" y="1469202"/>
                  </a:lnTo>
                  <a:lnTo>
                    <a:pt x="11920105" y="1462970"/>
                  </a:lnTo>
                  <a:lnTo>
                    <a:pt x="11923154" y="1455015"/>
                  </a:lnTo>
                  <a:lnTo>
                    <a:pt x="11922929" y="1447359"/>
                  </a:lnTo>
                  <a:lnTo>
                    <a:pt x="11922893" y="1446150"/>
                  </a:lnTo>
                  <a:lnTo>
                    <a:pt x="11919240" y="1438114"/>
                  </a:lnTo>
                  <a:lnTo>
                    <a:pt x="11913007" y="1432304"/>
                  </a:lnTo>
                  <a:lnTo>
                    <a:pt x="11905053" y="1429255"/>
                  </a:lnTo>
                  <a:close/>
                </a:path>
                <a:path w="11962130" h="7343775">
                  <a:moveTo>
                    <a:pt x="11913266" y="1516774"/>
                  </a:moveTo>
                  <a:lnTo>
                    <a:pt x="11905068" y="1520049"/>
                  </a:lnTo>
                  <a:lnTo>
                    <a:pt x="11898976" y="1526010"/>
                  </a:lnTo>
                  <a:lnTo>
                    <a:pt x="11895564" y="1533829"/>
                  </a:lnTo>
                  <a:lnTo>
                    <a:pt x="11895410" y="1542679"/>
                  </a:lnTo>
                  <a:lnTo>
                    <a:pt x="11898679" y="1550874"/>
                  </a:lnTo>
                  <a:lnTo>
                    <a:pt x="11904633" y="1556967"/>
                  </a:lnTo>
                  <a:lnTo>
                    <a:pt x="11912441" y="1560381"/>
                  </a:lnTo>
                  <a:lnTo>
                    <a:pt x="11921267" y="1560544"/>
                  </a:lnTo>
                  <a:lnTo>
                    <a:pt x="11929464" y="1557269"/>
                  </a:lnTo>
                  <a:lnTo>
                    <a:pt x="11935555" y="1551313"/>
                  </a:lnTo>
                  <a:lnTo>
                    <a:pt x="11938969" y="1543507"/>
                  </a:lnTo>
                  <a:lnTo>
                    <a:pt x="11939123" y="1534640"/>
                  </a:lnTo>
                  <a:lnTo>
                    <a:pt x="11935848" y="1526443"/>
                  </a:lnTo>
                  <a:lnTo>
                    <a:pt x="11929891" y="1520351"/>
                  </a:lnTo>
                  <a:lnTo>
                    <a:pt x="11922086" y="1516936"/>
                  </a:lnTo>
                  <a:lnTo>
                    <a:pt x="11913266" y="1516774"/>
                  </a:lnTo>
                  <a:close/>
                </a:path>
                <a:path w="11962130" h="7343775">
                  <a:moveTo>
                    <a:pt x="11925915" y="1604782"/>
                  </a:moveTo>
                  <a:lnTo>
                    <a:pt x="11917583" y="1607679"/>
                  </a:lnTo>
                  <a:lnTo>
                    <a:pt x="11911226" y="1613356"/>
                  </a:lnTo>
                  <a:lnTo>
                    <a:pt x="11907458" y="1621011"/>
                  </a:lnTo>
                  <a:lnTo>
                    <a:pt x="11906891" y="1629844"/>
                  </a:lnTo>
                  <a:lnTo>
                    <a:pt x="11909793" y="1638180"/>
                  </a:lnTo>
                  <a:lnTo>
                    <a:pt x="11915467" y="1644538"/>
                  </a:lnTo>
                  <a:lnTo>
                    <a:pt x="11923107" y="1648306"/>
                  </a:lnTo>
                  <a:lnTo>
                    <a:pt x="11931910" y="1648871"/>
                  </a:lnTo>
                  <a:lnTo>
                    <a:pt x="11940249" y="1645975"/>
                  </a:lnTo>
                  <a:lnTo>
                    <a:pt x="11946609" y="1640304"/>
                  </a:lnTo>
                  <a:lnTo>
                    <a:pt x="11950375" y="1632662"/>
                  </a:lnTo>
                  <a:lnTo>
                    <a:pt x="11950934" y="1623810"/>
                  </a:lnTo>
                  <a:lnTo>
                    <a:pt x="11948040" y="1615473"/>
                  </a:lnTo>
                  <a:lnTo>
                    <a:pt x="11942368" y="1609115"/>
                  </a:lnTo>
                  <a:lnTo>
                    <a:pt x="11934725" y="1605347"/>
                  </a:lnTo>
                  <a:lnTo>
                    <a:pt x="11925915" y="1604782"/>
                  </a:lnTo>
                  <a:close/>
                </a:path>
                <a:path w="11962130" h="7343775">
                  <a:moveTo>
                    <a:pt x="11934856" y="1693245"/>
                  </a:moveTo>
                  <a:lnTo>
                    <a:pt x="11926345" y="1695572"/>
                  </a:lnTo>
                  <a:lnTo>
                    <a:pt x="11919619" y="1700805"/>
                  </a:lnTo>
                  <a:lnTo>
                    <a:pt x="11915347" y="1708188"/>
                  </a:lnTo>
                  <a:lnTo>
                    <a:pt x="11914193" y="1716963"/>
                  </a:lnTo>
                  <a:lnTo>
                    <a:pt x="11916519" y="1725477"/>
                  </a:lnTo>
                  <a:lnTo>
                    <a:pt x="11921748" y="1732203"/>
                  </a:lnTo>
                  <a:lnTo>
                    <a:pt x="11929118" y="1736479"/>
                  </a:lnTo>
                  <a:lnTo>
                    <a:pt x="11937866" y="1737638"/>
                  </a:lnTo>
                  <a:lnTo>
                    <a:pt x="11946378" y="1735312"/>
                  </a:lnTo>
                  <a:lnTo>
                    <a:pt x="11953105" y="1730084"/>
                  </a:lnTo>
                  <a:lnTo>
                    <a:pt x="11957381" y="1722714"/>
                  </a:lnTo>
                  <a:lnTo>
                    <a:pt x="11958529" y="1713920"/>
                  </a:lnTo>
                  <a:lnTo>
                    <a:pt x="11956205" y="1705407"/>
                  </a:lnTo>
                  <a:lnTo>
                    <a:pt x="11950979" y="1698680"/>
                  </a:lnTo>
                  <a:lnTo>
                    <a:pt x="11943609" y="1694404"/>
                  </a:lnTo>
                  <a:lnTo>
                    <a:pt x="11934856" y="1693245"/>
                  </a:lnTo>
                  <a:close/>
                </a:path>
                <a:path w="11962130" h="7343775">
                  <a:moveTo>
                    <a:pt x="11938831" y="1782083"/>
                  </a:moveTo>
                  <a:lnTo>
                    <a:pt x="11930223" y="1784024"/>
                  </a:lnTo>
                  <a:lnTo>
                    <a:pt x="11923267" y="1788949"/>
                  </a:lnTo>
                  <a:lnTo>
                    <a:pt x="11918665" y="1796131"/>
                  </a:lnTo>
                  <a:lnTo>
                    <a:pt x="11917114" y="1804845"/>
                  </a:lnTo>
                  <a:lnTo>
                    <a:pt x="11919057" y="1813455"/>
                  </a:lnTo>
                  <a:lnTo>
                    <a:pt x="11923979" y="1820411"/>
                  </a:lnTo>
                  <a:lnTo>
                    <a:pt x="11931148" y="1825014"/>
                  </a:lnTo>
                  <a:lnTo>
                    <a:pt x="11939835" y="1826566"/>
                  </a:lnTo>
                  <a:lnTo>
                    <a:pt x="11948443" y="1824625"/>
                  </a:lnTo>
                  <a:lnTo>
                    <a:pt x="11955399" y="1819705"/>
                  </a:lnTo>
                  <a:lnTo>
                    <a:pt x="11960001" y="1812535"/>
                  </a:lnTo>
                  <a:lnTo>
                    <a:pt x="11961552" y="1803802"/>
                  </a:lnTo>
                  <a:lnTo>
                    <a:pt x="11959609" y="1795193"/>
                  </a:lnTo>
                  <a:lnTo>
                    <a:pt x="11954687" y="1788237"/>
                  </a:lnTo>
                  <a:lnTo>
                    <a:pt x="11947518" y="1783634"/>
                  </a:lnTo>
                  <a:lnTo>
                    <a:pt x="11938831" y="1782083"/>
                  </a:lnTo>
                  <a:close/>
                </a:path>
                <a:path w="11962130" h="7343775">
                  <a:moveTo>
                    <a:pt x="11939543" y="1871019"/>
                  </a:moveTo>
                  <a:lnTo>
                    <a:pt x="11930894" y="1872767"/>
                  </a:lnTo>
                  <a:lnTo>
                    <a:pt x="11923829" y="1877534"/>
                  </a:lnTo>
                  <a:lnTo>
                    <a:pt x="11919065" y="1884612"/>
                  </a:lnTo>
                  <a:lnTo>
                    <a:pt x="11917318" y="1893289"/>
                  </a:lnTo>
                  <a:lnTo>
                    <a:pt x="11919065" y="1901940"/>
                  </a:lnTo>
                  <a:lnTo>
                    <a:pt x="11923829" y="1909004"/>
                  </a:lnTo>
                  <a:lnTo>
                    <a:pt x="11930894" y="1913767"/>
                  </a:lnTo>
                  <a:lnTo>
                    <a:pt x="11939543" y="1915514"/>
                  </a:lnTo>
                  <a:lnTo>
                    <a:pt x="11948196" y="1913767"/>
                  </a:lnTo>
                  <a:lnTo>
                    <a:pt x="11955260" y="1909004"/>
                  </a:lnTo>
                  <a:lnTo>
                    <a:pt x="11960022" y="1901940"/>
                  </a:lnTo>
                  <a:lnTo>
                    <a:pt x="11961759" y="1893289"/>
                  </a:lnTo>
                  <a:lnTo>
                    <a:pt x="11960026" y="1884612"/>
                  </a:lnTo>
                  <a:lnTo>
                    <a:pt x="11955264" y="1877534"/>
                  </a:lnTo>
                  <a:lnTo>
                    <a:pt x="11948197" y="1872767"/>
                  </a:lnTo>
                  <a:lnTo>
                    <a:pt x="11939543" y="1871019"/>
                  </a:lnTo>
                  <a:close/>
                </a:path>
                <a:path w="11962130" h="7343775">
                  <a:moveTo>
                    <a:pt x="11939543" y="1959964"/>
                  </a:moveTo>
                  <a:lnTo>
                    <a:pt x="11930894" y="1961711"/>
                  </a:lnTo>
                  <a:lnTo>
                    <a:pt x="11923829" y="1966479"/>
                  </a:lnTo>
                  <a:lnTo>
                    <a:pt x="11919065" y="1973557"/>
                  </a:lnTo>
                  <a:lnTo>
                    <a:pt x="11917318" y="1982233"/>
                  </a:lnTo>
                  <a:lnTo>
                    <a:pt x="11919065" y="1990884"/>
                  </a:lnTo>
                  <a:lnTo>
                    <a:pt x="11923829" y="1997949"/>
                  </a:lnTo>
                  <a:lnTo>
                    <a:pt x="11930894" y="2002712"/>
                  </a:lnTo>
                  <a:lnTo>
                    <a:pt x="11939543" y="2004458"/>
                  </a:lnTo>
                  <a:lnTo>
                    <a:pt x="11948196" y="2002712"/>
                  </a:lnTo>
                  <a:lnTo>
                    <a:pt x="11955260" y="1997949"/>
                  </a:lnTo>
                  <a:lnTo>
                    <a:pt x="11960022" y="1990884"/>
                  </a:lnTo>
                  <a:lnTo>
                    <a:pt x="11961759" y="1982233"/>
                  </a:lnTo>
                  <a:lnTo>
                    <a:pt x="11960026" y="1973557"/>
                  </a:lnTo>
                  <a:lnTo>
                    <a:pt x="11955264" y="1966479"/>
                  </a:lnTo>
                  <a:lnTo>
                    <a:pt x="11948197" y="1961711"/>
                  </a:lnTo>
                  <a:lnTo>
                    <a:pt x="11939543" y="1959964"/>
                  </a:lnTo>
                  <a:close/>
                </a:path>
                <a:path w="11962130" h="7343775">
                  <a:moveTo>
                    <a:pt x="11939543" y="2048908"/>
                  </a:moveTo>
                  <a:lnTo>
                    <a:pt x="11930894" y="2050656"/>
                  </a:lnTo>
                  <a:lnTo>
                    <a:pt x="11923829" y="2055423"/>
                  </a:lnTo>
                  <a:lnTo>
                    <a:pt x="11919065" y="2062501"/>
                  </a:lnTo>
                  <a:lnTo>
                    <a:pt x="11917318" y="2071178"/>
                  </a:lnTo>
                  <a:lnTo>
                    <a:pt x="11919065" y="2079829"/>
                  </a:lnTo>
                  <a:lnTo>
                    <a:pt x="11923829" y="2086893"/>
                  </a:lnTo>
                  <a:lnTo>
                    <a:pt x="11930894" y="2091656"/>
                  </a:lnTo>
                  <a:lnTo>
                    <a:pt x="11939543" y="2093403"/>
                  </a:lnTo>
                  <a:lnTo>
                    <a:pt x="11948196" y="2091656"/>
                  </a:lnTo>
                  <a:lnTo>
                    <a:pt x="11955260" y="2086893"/>
                  </a:lnTo>
                  <a:lnTo>
                    <a:pt x="11960022" y="2079829"/>
                  </a:lnTo>
                  <a:lnTo>
                    <a:pt x="11961759" y="2071178"/>
                  </a:lnTo>
                  <a:lnTo>
                    <a:pt x="11960026" y="2062501"/>
                  </a:lnTo>
                  <a:lnTo>
                    <a:pt x="11955264" y="2055423"/>
                  </a:lnTo>
                  <a:lnTo>
                    <a:pt x="11948197" y="2050656"/>
                  </a:lnTo>
                  <a:lnTo>
                    <a:pt x="11939543" y="2048908"/>
                  </a:lnTo>
                  <a:close/>
                </a:path>
                <a:path w="11962130" h="7343775">
                  <a:moveTo>
                    <a:pt x="11939543" y="2137853"/>
                  </a:moveTo>
                  <a:lnTo>
                    <a:pt x="11930894" y="2139600"/>
                  </a:lnTo>
                  <a:lnTo>
                    <a:pt x="11923829" y="2144368"/>
                  </a:lnTo>
                  <a:lnTo>
                    <a:pt x="11919065" y="2151446"/>
                  </a:lnTo>
                  <a:lnTo>
                    <a:pt x="11917318" y="2160122"/>
                  </a:lnTo>
                  <a:lnTo>
                    <a:pt x="11919065" y="2168773"/>
                  </a:lnTo>
                  <a:lnTo>
                    <a:pt x="11923829" y="2175838"/>
                  </a:lnTo>
                  <a:lnTo>
                    <a:pt x="11930894" y="2180601"/>
                  </a:lnTo>
                  <a:lnTo>
                    <a:pt x="11939543" y="2182347"/>
                  </a:lnTo>
                  <a:lnTo>
                    <a:pt x="11948196" y="2180601"/>
                  </a:lnTo>
                  <a:lnTo>
                    <a:pt x="11955260" y="2175838"/>
                  </a:lnTo>
                  <a:lnTo>
                    <a:pt x="11960022" y="2168773"/>
                  </a:lnTo>
                  <a:lnTo>
                    <a:pt x="11961759" y="2160122"/>
                  </a:lnTo>
                  <a:lnTo>
                    <a:pt x="11960026" y="2151446"/>
                  </a:lnTo>
                  <a:lnTo>
                    <a:pt x="11955264" y="2144368"/>
                  </a:lnTo>
                  <a:lnTo>
                    <a:pt x="11948197" y="2139600"/>
                  </a:lnTo>
                  <a:lnTo>
                    <a:pt x="11939543" y="2137853"/>
                  </a:lnTo>
                  <a:close/>
                </a:path>
                <a:path w="11962130" h="7343775">
                  <a:moveTo>
                    <a:pt x="11939543" y="2226797"/>
                  </a:moveTo>
                  <a:lnTo>
                    <a:pt x="11930894" y="2228544"/>
                  </a:lnTo>
                  <a:lnTo>
                    <a:pt x="11923829" y="2233312"/>
                  </a:lnTo>
                  <a:lnTo>
                    <a:pt x="11919065" y="2240390"/>
                  </a:lnTo>
                  <a:lnTo>
                    <a:pt x="11917318" y="2249067"/>
                  </a:lnTo>
                  <a:lnTo>
                    <a:pt x="11919065" y="2257718"/>
                  </a:lnTo>
                  <a:lnTo>
                    <a:pt x="11923829" y="2264782"/>
                  </a:lnTo>
                  <a:lnTo>
                    <a:pt x="11930894" y="2269545"/>
                  </a:lnTo>
                  <a:lnTo>
                    <a:pt x="11939543" y="2271292"/>
                  </a:lnTo>
                  <a:lnTo>
                    <a:pt x="11948196" y="2269545"/>
                  </a:lnTo>
                  <a:lnTo>
                    <a:pt x="11955260" y="2264782"/>
                  </a:lnTo>
                  <a:lnTo>
                    <a:pt x="11960022" y="2257718"/>
                  </a:lnTo>
                  <a:lnTo>
                    <a:pt x="11961759" y="2249067"/>
                  </a:lnTo>
                  <a:lnTo>
                    <a:pt x="11960026" y="2240390"/>
                  </a:lnTo>
                  <a:lnTo>
                    <a:pt x="11955264" y="2233312"/>
                  </a:lnTo>
                  <a:lnTo>
                    <a:pt x="11948197" y="2228544"/>
                  </a:lnTo>
                  <a:lnTo>
                    <a:pt x="11939543" y="2226797"/>
                  </a:lnTo>
                  <a:close/>
                </a:path>
                <a:path w="11962130" h="7343775">
                  <a:moveTo>
                    <a:pt x="11939543" y="2315742"/>
                  </a:moveTo>
                  <a:lnTo>
                    <a:pt x="11930894" y="2317489"/>
                  </a:lnTo>
                  <a:lnTo>
                    <a:pt x="11923829" y="2322257"/>
                  </a:lnTo>
                  <a:lnTo>
                    <a:pt x="11919065" y="2329334"/>
                  </a:lnTo>
                  <a:lnTo>
                    <a:pt x="11917318" y="2338011"/>
                  </a:lnTo>
                  <a:lnTo>
                    <a:pt x="11919065" y="2346662"/>
                  </a:lnTo>
                  <a:lnTo>
                    <a:pt x="11923829" y="2353727"/>
                  </a:lnTo>
                  <a:lnTo>
                    <a:pt x="11930894" y="2358490"/>
                  </a:lnTo>
                  <a:lnTo>
                    <a:pt x="11939543" y="2360236"/>
                  </a:lnTo>
                  <a:lnTo>
                    <a:pt x="11948196" y="2358490"/>
                  </a:lnTo>
                  <a:lnTo>
                    <a:pt x="11955260" y="2353727"/>
                  </a:lnTo>
                  <a:lnTo>
                    <a:pt x="11960022" y="2346662"/>
                  </a:lnTo>
                  <a:lnTo>
                    <a:pt x="11961759" y="2338011"/>
                  </a:lnTo>
                  <a:lnTo>
                    <a:pt x="11960026" y="2329334"/>
                  </a:lnTo>
                  <a:lnTo>
                    <a:pt x="11955264" y="2322257"/>
                  </a:lnTo>
                  <a:lnTo>
                    <a:pt x="11948197" y="2317489"/>
                  </a:lnTo>
                  <a:lnTo>
                    <a:pt x="11939543" y="2315742"/>
                  </a:lnTo>
                  <a:close/>
                </a:path>
                <a:path w="11962130" h="7343775">
                  <a:moveTo>
                    <a:pt x="11939543" y="2404686"/>
                  </a:moveTo>
                  <a:lnTo>
                    <a:pt x="11930894" y="2406433"/>
                  </a:lnTo>
                  <a:lnTo>
                    <a:pt x="11923829" y="2411201"/>
                  </a:lnTo>
                  <a:lnTo>
                    <a:pt x="11919065" y="2418279"/>
                  </a:lnTo>
                  <a:lnTo>
                    <a:pt x="11917318" y="2426956"/>
                  </a:lnTo>
                  <a:lnTo>
                    <a:pt x="11919065" y="2435607"/>
                  </a:lnTo>
                  <a:lnTo>
                    <a:pt x="11923829" y="2442671"/>
                  </a:lnTo>
                  <a:lnTo>
                    <a:pt x="11930894" y="2447434"/>
                  </a:lnTo>
                  <a:lnTo>
                    <a:pt x="11939543" y="2449181"/>
                  </a:lnTo>
                  <a:lnTo>
                    <a:pt x="11948196" y="2447434"/>
                  </a:lnTo>
                  <a:lnTo>
                    <a:pt x="11955260" y="2442671"/>
                  </a:lnTo>
                  <a:lnTo>
                    <a:pt x="11960022" y="2435607"/>
                  </a:lnTo>
                  <a:lnTo>
                    <a:pt x="11961759" y="2426956"/>
                  </a:lnTo>
                  <a:lnTo>
                    <a:pt x="11960026" y="2418279"/>
                  </a:lnTo>
                  <a:lnTo>
                    <a:pt x="11955264" y="2411201"/>
                  </a:lnTo>
                  <a:lnTo>
                    <a:pt x="11948197" y="2406433"/>
                  </a:lnTo>
                  <a:lnTo>
                    <a:pt x="11939543" y="2404686"/>
                  </a:lnTo>
                  <a:close/>
                </a:path>
                <a:path w="11962130" h="7343775">
                  <a:moveTo>
                    <a:pt x="11939543" y="2493631"/>
                  </a:moveTo>
                  <a:lnTo>
                    <a:pt x="11930894" y="2495378"/>
                  </a:lnTo>
                  <a:lnTo>
                    <a:pt x="11923829" y="2500146"/>
                  </a:lnTo>
                  <a:lnTo>
                    <a:pt x="11919065" y="2507223"/>
                  </a:lnTo>
                  <a:lnTo>
                    <a:pt x="11917318" y="2515900"/>
                  </a:lnTo>
                  <a:lnTo>
                    <a:pt x="11919065" y="2524551"/>
                  </a:lnTo>
                  <a:lnTo>
                    <a:pt x="11923829" y="2531615"/>
                  </a:lnTo>
                  <a:lnTo>
                    <a:pt x="11930894" y="2536378"/>
                  </a:lnTo>
                  <a:lnTo>
                    <a:pt x="11939543" y="2538125"/>
                  </a:lnTo>
                  <a:lnTo>
                    <a:pt x="11948196" y="2536378"/>
                  </a:lnTo>
                  <a:lnTo>
                    <a:pt x="11955260" y="2531615"/>
                  </a:lnTo>
                  <a:lnTo>
                    <a:pt x="11960022" y="2524551"/>
                  </a:lnTo>
                  <a:lnTo>
                    <a:pt x="11961759" y="2515900"/>
                  </a:lnTo>
                  <a:lnTo>
                    <a:pt x="11960026" y="2507223"/>
                  </a:lnTo>
                  <a:lnTo>
                    <a:pt x="11955264" y="2500146"/>
                  </a:lnTo>
                  <a:lnTo>
                    <a:pt x="11948197" y="2495378"/>
                  </a:lnTo>
                  <a:lnTo>
                    <a:pt x="11939543" y="2493631"/>
                  </a:lnTo>
                  <a:close/>
                </a:path>
                <a:path w="11962130" h="7343775">
                  <a:moveTo>
                    <a:pt x="11939543" y="2582575"/>
                  </a:moveTo>
                  <a:lnTo>
                    <a:pt x="11930894" y="2584322"/>
                  </a:lnTo>
                  <a:lnTo>
                    <a:pt x="11923829" y="2589091"/>
                  </a:lnTo>
                  <a:lnTo>
                    <a:pt x="11919065" y="2596169"/>
                  </a:lnTo>
                  <a:lnTo>
                    <a:pt x="11917318" y="2604846"/>
                  </a:lnTo>
                  <a:lnTo>
                    <a:pt x="11919065" y="2613496"/>
                  </a:lnTo>
                  <a:lnTo>
                    <a:pt x="11923829" y="2620561"/>
                  </a:lnTo>
                  <a:lnTo>
                    <a:pt x="11930894" y="2625324"/>
                  </a:lnTo>
                  <a:lnTo>
                    <a:pt x="11939543" y="2627071"/>
                  </a:lnTo>
                  <a:lnTo>
                    <a:pt x="11948196" y="2625324"/>
                  </a:lnTo>
                  <a:lnTo>
                    <a:pt x="11955260" y="2620561"/>
                  </a:lnTo>
                  <a:lnTo>
                    <a:pt x="11960022" y="2613496"/>
                  </a:lnTo>
                  <a:lnTo>
                    <a:pt x="11961758" y="2604846"/>
                  </a:lnTo>
                  <a:lnTo>
                    <a:pt x="11960026" y="2596169"/>
                  </a:lnTo>
                  <a:lnTo>
                    <a:pt x="11955264" y="2589091"/>
                  </a:lnTo>
                  <a:lnTo>
                    <a:pt x="11948197" y="2584322"/>
                  </a:lnTo>
                  <a:lnTo>
                    <a:pt x="11939543" y="2582575"/>
                  </a:lnTo>
                  <a:close/>
                </a:path>
                <a:path w="11962130" h="7343775">
                  <a:moveTo>
                    <a:pt x="11939543" y="2671521"/>
                  </a:moveTo>
                  <a:lnTo>
                    <a:pt x="11930894" y="2673268"/>
                  </a:lnTo>
                  <a:lnTo>
                    <a:pt x="11923829" y="2678036"/>
                  </a:lnTo>
                  <a:lnTo>
                    <a:pt x="11919065" y="2685113"/>
                  </a:lnTo>
                  <a:lnTo>
                    <a:pt x="11917318" y="2693790"/>
                  </a:lnTo>
                  <a:lnTo>
                    <a:pt x="11919065" y="2702441"/>
                  </a:lnTo>
                  <a:lnTo>
                    <a:pt x="11923829" y="2709506"/>
                  </a:lnTo>
                  <a:lnTo>
                    <a:pt x="11930894" y="2714269"/>
                  </a:lnTo>
                  <a:lnTo>
                    <a:pt x="11939543" y="2716015"/>
                  </a:lnTo>
                  <a:lnTo>
                    <a:pt x="11948196" y="2714269"/>
                  </a:lnTo>
                  <a:lnTo>
                    <a:pt x="11955260" y="2709506"/>
                  </a:lnTo>
                  <a:lnTo>
                    <a:pt x="11960022" y="2702441"/>
                  </a:lnTo>
                  <a:lnTo>
                    <a:pt x="11961759" y="2693790"/>
                  </a:lnTo>
                  <a:lnTo>
                    <a:pt x="11960026" y="2685113"/>
                  </a:lnTo>
                  <a:lnTo>
                    <a:pt x="11955264" y="2678036"/>
                  </a:lnTo>
                  <a:lnTo>
                    <a:pt x="11948197" y="2673268"/>
                  </a:lnTo>
                  <a:lnTo>
                    <a:pt x="11939543" y="2671521"/>
                  </a:lnTo>
                  <a:close/>
                </a:path>
                <a:path w="11962130" h="7343775">
                  <a:moveTo>
                    <a:pt x="11939543" y="2760465"/>
                  </a:moveTo>
                  <a:lnTo>
                    <a:pt x="11930894" y="2762212"/>
                  </a:lnTo>
                  <a:lnTo>
                    <a:pt x="11923829" y="2766980"/>
                  </a:lnTo>
                  <a:lnTo>
                    <a:pt x="11919065" y="2774058"/>
                  </a:lnTo>
                  <a:lnTo>
                    <a:pt x="11917318" y="2782735"/>
                  </a:lnTo>
                  <a:lnTo>
                    <a:pt x="11919065" y="2791386"/>
                  </a:lnTo>
                  <a:lnTo>
                    <a:pt x="11923829" y="2798450"/>
                  </a:lnTo>
                  <a:lnTo>
                    <a:pt x="11930894" y="2803213"/>
                  </a:lnTo>
                  <a:lnTo>
                    <a:pt x="11939543" y="2804960"/>
                  </a:lnTo>
                  <a:lnTo>
                    <a:pt x="11948196" y="2803213"/>
                  </a:lnTo>
                  <a:lnTo>
                    <a:pt x="11955260" y="2798450"/>
                  </a:lnTo>
                  <a:lnTo>
                    <a:pt x="11960022" y="2791386"/>
                  </a:lnTo>
                  <a:lnTo>
                    <a:pt x="11961759" y="2782735"/>
                  </a:lnTo>
                  <a:lnTo>
                    <a:pt x="11960026" y="2774058"/>
                  </a:lnTo>
                  <a:lnTo>
                    <a:pt x="11955264" y="2766980"/>
                  </a:lnTo>
                  <a:lnTo>
                    <a:pt x="11948197" y="2762212"/>
                  </a:lnTo>
                  <a:lnTo>
                    <a:pt x="11939543" y="2760465"/>
                  </a:lnTo>
                  <a:close/>
                </a:path>
                <a:path w="11962130" h="7343775">
                  <a:moveTo>
                    <a:pt x="11939543" y="2849410"/>
                  </a:moveTo>
                  <a:lnTo>
                    <a:pt x="11930894" y="2851157"/>
                  </a:lnTo>
                  <a:lnTo>
                    <a:pt x="11923829" y="2855925"/>
                  </a:lnTo>
                  <a:lnTo>
                    <a:pt x="11919065" y="2863002"/>
                  </a:lnTo>
                  <a:lnTo>
                    <a:pt x="11917318" y="2871679"/>
                  </a:lnTo>
                  <a:lnTo>
                    <a:pt x="11919065" y="2880330"/>
                  </a:lnTo>
                  <a:lnTo>
                    <a:pt x="11923829" y="2887395"/>
                  </a:lnTo>
                  <a:lnTo>
                    <a:pt x="11930894" y="2892158"/>
                  </a:lnTo>
                  <a:lnTo>
                    <a:pt x="11939543" y="2893904"/>
                  </a:lnTo>
                  <a:lnTo>
                    <a:pt x="11948196" y="2892158"/>
                  </a:lnTo>
                  <a:lnTo>
                    <a:pt x="11955260" y="2887395"/>
                  </a:lnTo>
                  <a:lnTo>
                    <a:pt x="11960022" y="2880330"/>
                  </a:lnTo>
                  <a:lnTo>
                    <a:pt x="11961759" y="2871679"/>
                  </a:lnTo>
                  <a:lnTo>
                    <a:pt x="11960026" y="2863002"/>
                  </a:lnTo>
                  <a:lnTo>
                    <a:pt x="11955264" y="2855925"/>
                  </a:lnTo>
                  <a:lnTo>
                    <a:pt x="11948197" y="2851157"/>
                  </a:lnTo>
                  <a:lnTo>
                    <a:pt x="11939543" y="2849410"/>
                  </a:lnTo>
                  <a:close/>
                </a:path>
                <a:path w="11962130" h="7343775">
                  <a:moveTo>
                    <a:pt x="11939543" y="2938354"/>
                  </a:moveTo>
                  <a:lnTo>
                    <a:pt x="11930894" y="2940101"/>
                  </a:lnTo>
                  <a:lnTo>
                    <a:pt x="11923829" y="2944869"/>
                  </a:lnTo>
                  <a:lnTo>
                    <a:pt x="11919065" y="2951947"/>
                  </a:lnTo>
                  <a:lnTo>
                    <a:pt x="11917318" y="2960624"/>
                  </a:lnTo>
                  <a:lnTo>
                    <a:pt x="11919065" y="2969274"/>
                  </a:lnTo>
                  <a:lnTo>
                    <a:pt x="11923829" y="2976339"/>
                  </a:lnTo>
                  <a:lnTo>
                    <a:pt x="11930894" y="2981102"/>
                  </a:lnTo>
                  <a:lnTo>
                    <a:pt x="11939543" y="2982849"/>
                  </a:lnTo>
                  <a:lnTo>
                    <a:pt x="11948196" y="2981102"/>
                  </a:lnTo>
                  <a:lnTo>
                    <a:pt x="11955260" y="2976339"/>
                  </a:lnTo>
                  <a:lnTo>
                    <a:pt x="11960022" y="2969274"/>
                  </a:lnTo>
                  <a:lnTo>
                    <a:pt x="11961759" y="2960624"/>
                  </a:lnTo>
                  <a:lnTo>
                    <a:pt x="11960026" y="2951947"/>
                  </a:lnTo>
                  <a:lnTo>
                    <a:pt x="11955264" y="2944869"/>
                  </a:lnTo>
                  <a:lnTo>
                    <a:pt x="11948197" y="2940101"/>
                  </a:lnTo>
                  <a:lnTo>
                    <a:pt x="11939543" y="2938354"/>
                  </a:lnTo>
                  <a:close/>
                </a:path>
                <a:path w="11962130" h="7343775">
                  <a:moveTo>
                    <a:pt x="11939543" y="3027299"/>
                  </a:moveTo>
                  <a:lnTo>
                    <a:pt x="11930894" y="3029046"/>
                  </a:lnTo>
                  <a:lnTo>
                    <a:pt x="11923829" y="3033814"/>
                  </a:lnTo>
                  <a:lnTo>
                    <a:pt x="11919065" y="3040891"/>
                  </a:lnTo>
                  <a:lnTo>
                    <a:pt x="11917318" y="3049568"/>
                  </a:lnTo>
                  <a:lnTo>
                    <a:pt x="11919065" y="3058219"/>
                  </a:lnTo>
                  <a:lnTo>
                    <a:pt x="11923829" y="3065283"/>
                  </a:lnTo>
                  <a:lnTo>
                    <a:pt x="11930894" y="3070046"/>
                  </a:lnTo>
                  <a:lnTo>
                    <a:pt x="11939543" y="3071793"/>
                  </a:lnTo>
                  <a:lnTo>
                    <a:pt x="11948196" y="3070046"/>
                  </a:lnTo>
                  <a:lnTo>
                    <a:pt x="11955260" y="3065283"/>
                  </a:lnTo>
                  <a:lnTo>
                    <a:pt x="11960022" y="3058219"/>
                  </a:lnTo>
                  <a:lnTo>
                    <a:pt x="11961759" y="3049568"/>
                  </a:lnTo>
                  <a:lnTo>
                    <a:pt x="11960026" y="3040891"/>
                  </a:lnTo>
                  <a:lnTo>
                    <a:pt x="11955264" y="3033814"/>
                  </a:lnTo>
                  <a:lnTo>
                    <a:pt x="11948197" y="3029046"/>
                  </a:lnTo>
                  <a:lnTo>
                    <a:pt x="11939543" y="3027299"/>
                  </a:lnTo>
                  <a:close/>
                </a:path>
                <a:path w="11962130" h="7343775">
                  <a:moveTo>
                    <a:pt x="11939543" y="3116243"/>
                  </a:moveTo>
                  <a:lnTo>
                    <a:pt x="11930894" y="3117990"/>
                  </a:lnTo>
                  <a:lnTo>
                    <a:pt x="11923829" y="3122758"/>
                  </a:lnTo>
                  <a:lnTo>
                    <a:pt x="11919065" y="3129836"/>
                  </a:lnTo>
                  <a:lnTo>
                    <a:pt x="11917318" y="3138512"/>
                  </a:lnTo>
                  <a:lnTo>
                    <a:pt x="11919065" y="3147163"/>
                  </a:lnTo>
                  <a:lnTo>
                    <a:pt x="11923829" y="3154228"/>
                  </a:lnTo>
                  <a:lnTo>
                    <a:pt x="11930894" y="3158991"/>
                  </a:lnTo>
                  <a:lnTo>
                    <a:pt x="11939543" y="3160737"/>
                  </a:lnTo>
                  <a:lnTo>
                    <a:pt x="11948196" y="3158991"/>
                  </a:lnTo>
                  <a:lnTo>
                    <a:pt x="11955260" y="3154228"/>
                  </a:lnTo>
                  <a:lnTo>
                    <a:pt x="11960022" y="3147163"/>
                  </a:lnTo>
                  <a:lnTo>
                    <a:pt x="11961759" y="3138512"/>
                  </a:lnTo>
                  <a:lnTo>
                    <a:pt x="11960026" y="3129836"/>
                  </a:lnTo>
                  <a:lnTo>
                    <a:pt x="11955264" y="3122758"/>
                  </a:lnTo>
                  <a:lnTo>
                    <a:pt x="11948197" y="3117990"/>
                  </a:lnTo>
                  <a:lnTo>
                    <a:pt x="11939543" y="3116243"/>
                  </a:lnTo>
                  <a:close/>
                </a:path>
                <a:path w="11962130" h="7343775">
                  <a:moveTo>
                    <a:pt x="11939543" y="3205187"/>
                  </a:moveTo>
                  <a:lnTo>
                    <a:pt x="11930894" y="3206935"/>
                  </a:lnTo>
                  <a:lnTo>
                    <a:pt x="11923829" y="3211703"/>
                  </a:lnTo>
                  <a:lnTo>
                    <a:pt x="11919065" y="3218780"/>
                  </a:lnTo>
                  <a:lnTo>
                    <a:pt x="11917318" y="3227457"/>
                  </a:lnTo>
                  <a:lnTo>
                    <a:pt x="11919065" y="3236108"/>
                  </a:lnTo>
                  <a:lnTo>
                    <a:pt x="11923829" y="3243172"/>
                  </a:lnTo>
                  <a:lnTo>
                    <a:pt x="11930894" y="3247935"/>
                  </a:lnTo>
                  <a:lnTo>
                    <a:pt x="11939543" y="3249682"/>
                  </a:lnTo>
                  <a:lnTo>
                    <a:pt x="11948196" y="3247935"/>
                  </a:lnTo>
                  <a:lnTo>
                    <a:pt x="11955260" y="3243172"/>
                  </a:lnTo>
                  <a:lnTo>
                    <a:pt x="11960022" y="3236108"/>
                  </a:lnTo>
                  <a:lnTo>
                    <a:pt x="11961759" y="3227457"/>
                  </a:lnTo>
                  <a:lnTo>
                    <a:pt x="11960026" y="3218780"/>
                  </a:lnTo>
                  <a:lnTo>
                    <a:pt x="11955264" y="3211703"/>
                  </a:lnTo>
                  <a:lnTo>
                    <a:pt x="11948197" y="3206935"/>
                  </a:lnTo>
                  <a:lnTo>
                    <a:pt x="11939543" y="3205187"/>
                  </a:lnTo>
                  <a:close/>
                </a:path>
                <a:path w="11962130" h="7343775">
                  <a:moveTo>
                    <a:pt x="11939543" y="3294132"/>
                  </a:moveTo>
                  <a:lnTo>
                    <a:pt x="11930894" y="3295879"/>
                  </a:lnTo>
                  <a:lnTo>
                    <a:pt x="11923829" y="3300647"/>
                  </a:lnTo>
                  <a:lnTo>
                    <a:pt x="11919065" y="3307725"/>
                  </a:lnTo>
                  <a:lnTo>
                    <a:pt x="11917318" y="3316401"/>
                  </a:lnTo>
                  <a:lnTo>
                    <a:pt x="11919065" y="3325052"/>
                  </a:lnTo>
                  <a:lnTo>
                    <a:pt x="11923829" y="3332117"/>
                  </a:lnTo>
                  <a:lnTo>
                    <a:pt x="11930894" y="3336880"/>
                  </a:lnTo>
                  <a:lnTo>
                    <a:pt x="11939543" y="3338626"/>
                  </a:lnTo>
                  <a:lnTo>
                    <a:pt x="11948196" y="3336880"/>
                  </a:lnTo>
                  <a:lnTo>
                    <a:pt x="11955260" y="3332117"/>
                  </a:lnTo>
                  <a:lnTo>
                    <a:pt x="11960022" y="3325052"/>
                  </a:lnTo>
                  <a:lnTo>
                    <a:pt x="11961759" y="3316401"/>
                  </a:lnTo>
                  <a:lnTo>
                    <a:pt x="11960026" y="3307725"/>
                  </a:lnTo>
                  <a:lnTo>
                    <a:pt x="11955264" y="3300647"/>
                  </a:lnTo>
                  <a:lnTo>
                    <a:pt x="11948197" y="3295879"/>
                  </a:lnTo>
                  <a:lnTo>
                    <a:pt x="11939543" y="3294132"/>
                  </a:lnTo>
                  <a:close/>
                </a:path>
                <a:path w="11962130" h="7343775">
                  <a:moveTo>
                    <a:pt x="11939543" y="3383076"/>
                  </a:moveTo>
                  <a:lnTo>
                    <a:pt x="11930894" y="3384824"/>
                  </a:lnTo>
                  <a:lnTo>
                    <a:pt x="11923829" y="3389591"/>
                  </a:lnTo>
                  <a:lnTo>
                    <a:pt x="11919065" y="3396669"/>
                  </a:lnTo>
                  <a:lnTo>
                    <a:pt x="11917318" y="3405346"/>
                  </a:lnTo>
                  <a:lnTo>
                    <a:pt x="11919065" y="3413997"/>
                  </a:lnTo>
                  <a:lnTo>
                    <a:pt x="11923829" y="3421061"/>
                  </a:lnTo>
                  <a:lnTo>
                    <a:pt x="11930894" y="3425824"/>
                  </a:lnTo>
                  <a:lnTo>
                    <a:pt x="11939543" y="3427571"/>
                  </a:lnTo>
                  <a:lnTo>
                    <a:pt x="11948196" y="3425824"/>
                  </a:lnTo>
                  <a:lnTo>
                    <a:pt x="11955260" y="3421061"/>
                  </a:lnTo>
                  <a:lnTo>
                    <a:pt x="11960022" y="3413997"/>
                  </a:lnTo>
                  <a:lnTo>
                    <a:pt x="11961759" y="3405346"/>
                  </a:lnTo>
                  <a:lnTo>
                    <a:pt x="11960026" y="3396669"/>
                  </a:lnTo>
                  <a:lnTo>
                    <a:pt x="11955264" y="3389591"/>
                  </a:lnTo>
                  <a:lnTo>
                    <a:pt x="11948197" y="3384824"/>
                  </a:lnTo>
                  <a:lnTo>
                    <a:pt x="11939543" y="3383076"/>
                  </a:lnTo>
                  <a:close/>
                </a:path>
                <a:path w="11962130" h="7343775">
                  <a:moveTo>
                    <a:pt x="11939543" y="3472021"/>
                  </a:moveTo>
                  <a:lnTo>
                    <a:pt x="11930894" y="3473768"/>
                  </a:lnTo>
                  <a:lnTo>
                    <a:pt x="11923829" y="3478536"/>
                  </a:lnTo>
                  <a:lnTo>
                    <a:pt x="11919065" y="3485614"/>
                  </a:lnTo>
                  <a:lnTo>
                    <a:pt x="11917318" y="3494290"/>
                  </a:lnTo>
                  <a:lnTo>
                    <a:pt x="11919065" y="3502941"/>
                  </a:lnTo>
                  <a:lnTo>
                    <a:pt x="11923829" y="3510006"/>
                  </a:lnTo>
                  <a:lnTo>
                    <a:pt x="11930894" y="3514769"/>
                  </a:lnTo>
                  <a:lnTo>
                    <a:pt x="11939543" y="3516515"/>
                  </a:lnTo>
                  <a:lnTo>
                    <a:pt x="11948196" y="3514769"/>
                  </a:lnTo>
                  <a:lnTo>
                    <a:pt x="11955260" y="3510006"/>
                  </a:lnTo>
                  <a:lnTo>
                    <a:pt x="11960022" y="3502941"/>
                  </a:lnTo>
                  <a:lnTo>
                    <a:pt x="11961759" y="3494290"/>
                  </a:lnTo>
                  <a:lnTo>
                    <a:pt x="11960026" y="3485614"/>
                  </a:lnTo>
                  <a:lnTo>
                    <a:pt x="11955264" y="3478536"/>
                  </a:lnTo>
                  <a:lnTo>
                    <a:pt x="11948197" y="3473768"/>
                  </a:lnTo>
                  <a:lnTo>
                    <a:pt x="11939543" y="3472021"/>
                  </a:lnTo>
                  <a:close/>
                </a:path>
                <a:path w="11962130" h="7343775">
                  <a:moveTo>
                    <a:pt x="11939543" y="3560965"/>
                  </a:moveTo>
                  <a:lnTo>
                    <a:pt x="11930894" y="3562712"/>
                  </a:lnTo>
                  <a:lnTo>
                    <a:pt x="11923829" y="3567480"/>
                  </a:lnTo>
                  <a:lnTo>
                    <a:pt x="11919065" y="3574558"/>
                  </a:lnTo>
                  <a:lnTo>
                    <a:pt x="11917318" y="3583235"/>
                  </a:lnTo>
                  <a:lnTo>
                    <a:pt x="11919065" y="3591886"/>
                  </a:lnTo>
                  <a:lnTo>
                    <a:pt x="11923829" y="3598950"/>
                  </a:lnTo>
                  <a:lnTo>
                    <a:pt x="11930894" y="3603713"/>
                  </a:lnTo>
                  <a:lnTo>
                    <a:pt x="11939543" y="3605460"/>
                  </a:lnTo>
                  <a:lnTo>
                    <a:pt x="11948196" y="3603713"/>
                  </a:lnTo>
                  <a:lnTo>
                    <a:pt x="11955260" y="3598950"/>
                  </a:lnTo>
                  <a:lnTo>
                    <a:pt x="11960022" y="3591886"/>
                  </a:lnTo>
                  <a:lnTo>
                    <a:pt x="11961759" y="3583235"/>
                  </a:lnTo>
                  <a:lnTo>
                    <a:pt x="11960026" y="3574558"/>
                  </a:lnTo>
                  <a:lnTo>
                    <a:pt x="11955264" y="3567480"/>
                  </a:lnTo>
                  <a:lnTo>
                    <a:pt x="11948197" y="3562712"/>
                  </a:lnTo>
                  <a:lnTo>
                    <a:pt x="11939543" y="3560965"/>
                  </a:lnTo>
                  <a:close/>
                </a:path>
                <a:path w="11962130" h="7343775">
                  <a:moveTo>
                    <a:pt x="11939543" y="3649910"/>
                  </a:moveTo>
                  <a:lnTo>
                    <a:pt x="11930894" y="3651657"/>
                  </a:lnTo>
                  <a:lnTo>
                    <a:pt x="11923829" y="3656425"/>
                  </a:lnTo>
                  <a:lnTo>
                    <a:pt x="11919065" y="3663502"/>
                  </a:lnTo>
                  <a:lnTo>
                    <a:pt x="11917318" y="3672179"/>
                  </a:lnTo>
                  <a:lnTo>
                    <a:pt x="11919065" y="3680830"/>
                  </a:lnTo>
                  <a:lnTo>
                    <a:pt x="11923829" y="3687895"/>
                  </a:lnTo>
                  <a:lnTo>
                    <a:pt x="11930894" y="3692658"/>
                  </a:lnTo>
                  <a:lnTo>
                    <a:pt x="11939543" y="3694404"/>
                  </a:lnTo>
                  <a:lnTo>
                    <a:pt x="11948196" y="3692658"/>
                  </a:lnTo>
                  <a:lnTo>
                    <a:pt x="11955260" y="3687895"/>
                  </a:lnTo>
                  <a:lnTo>
                    <a:pt x="11960022" y="3680830"/>
                  </a:lnTo>
                  <a:lnTo>
                    <a:pt x="11961759" y="3672179"/>
                  </a:lnTo>
                  <a:lnTo>
                    <a:pt x="11960026" y="3663502"/>
                  </a:lnTo>
                  <a:lnTo>
                    <a:pt x="11955264" y="3656425"/>
                  </a:lnTo>
                  <a:lnTo>
                    <a:pt x="11948197" y="3651657"/>
                  </a:lnTo>
                  <a:lnTo>
                    <a:pt x="11939543" y="3649910"/>
                  </a:lnTo>
                  <a:close/>
                </a:path>
                <a:path w="11962130" h="7343775">
                  <a:moveTo>
                    <a:pt x="11939543" y="3738854"/>
                  </a:moveTo>
                  <a:lnTo>
                    <a:pt x="11930894" y="3740601"/>
                  </a:lnTo>
                  <a:lnTo>
                    <a:pt x="11923829" y="3745369"/>
                  </a:lnTo>
                  <a:lnTo>
                    <a:pt x="11919065" y="3752447"/>
                  </a:lnTo>
                  <a:lnTo>
                    <a:pt x="11917318" y="3761124"/>
                  </a:lnTo>
                  <a:lnTo>
                    <a:pt x="11919065" y="3769775"/>
                  </a:lnTo>
                  <a:lnTo>
                    <a:pt x="11923829" y="3776839"/>
                  </a:lnTo>
                  <a:lnTo>
                    <a:pt x="11930894" y="3781602"/>
                  </a:lnTo>
                  <a:lnTo>
                    <a:pt x="11939543" y="3783349"/>
                  </a:lnTo>
                  <a:lnTo>
                    <a:pt x="11948196" y="3781602"/>
                  </a:lnTo>
                  <a:lnTo>
                    <a:pt x="11955260" y="3776839"/>
                  </a:lnTo>
                  <a:lnTo>
                    <a:pt x="11960022" y="3769775"/>
                  </a:lnTo>
                  <a:lnTo>
                    <a:pt x="11961759" y="3761124"/>
                  </a:lnTo>
                  <a:lnTo>
                    <a:pt x="11960026" y="3752447"/>
                  </a:lnTo>
                  <a:lnTo>
                    <a:pt x="11955264" y="3745369"/>
                  </a:lnTo>
                  <a:lnTo>
                    <a:pt x="11948197" y="3740601"/>
                  </a:lnTo>
                  <a:lnTo>
                    <a:pt x="11939543" y="3738854"/>
                  </a:lnTo>
                  <a:close/>
                </a:path>
                <a:path w="11962130" h="7343775">
                  <a:moveTo>
                    <a:pt x="11939543" y="3827799"/>
                  </a:moveTo>
                  <a:lnTo>
                    <a:pt x="11930894" y="3829546"/>
                  </a:lnTo>
                  <a:lnTo>
                    <a:pt x="11923829" y="3834314"/>
                  </a:lnTo>
                  <a:lnTo>
                    <a:pt x="11919065" y="3841391"/>
                  </a:lnTo>
                  <a:lnTo>
                    <a:pt x="11917318" y="3850068"/>
                  </a:lnTo>
                  <a:lnTo>
                    <a:pt x="11919065" y="3858719"/>
                  </a:lnTo>
                  <a:lnTo>
                    <a:pt x="11923829" y="3865783"/>
                  </a:lnTo>
                  <a:lnTo>
                    <a:pt x="11930894" y="3870546"/>
                  </a:lnTo>
                  <a:lnTo>
                    <a:pt x="11939543" y="3872293"/>
                  </a:lnTo>
                  <a:lnTo>
                    <a:pt x="11948196" y="3870546"/>
                  </a:lnTo>
                  <a:lnTo>
                    <a:pt x="11955260" y="3865783"/>
                  </a:lnTo>
                  <a:lnTo>
                    <a:pt x="11960022" y="3858719"/>
                  </a:lnTo>
                  <a:lnTo>
                    <a:pt x="11961759" y="3850068"/>
                  </a:lnTo>
                  <a:lnTo>
                    <a:pt x="11960026" y="3841391"/>
                  </a:lnTo>
                  <a:lnTo>
                    <a:pt x="11955264" y="3834314"/>
                  </a:lnTo>
                  <a:lnTo>
                    <a:pt x="11948197" y="3829546"/>
                  </a:lnTo>
                  <a:lnTo>
                    <a:pt x="11939543" y="3827799"/>
                  </a:lnTo>
                  <a:close/>
                </a:path>
                <a:path w="11962130" h="7343775">
                  <a:moveTo>
                    <a:pt x="11939543" y="3916743"/>
                  </a:moveTo>
                  <a:lnTo>
                    <a:pt x="11930894" y="3918490"/>
                  </a:lnTo>
                  <a:lnTo>
                    <a:pt x="11923829" y="3923258"/>
                  </a:lnTo>
                  <a:lnTo>
                    <a:pt x="11919065" y="3930336"/>
                  </a:lnTo>
                  <a:lnTo>
                    <a:pt x="11917318" y="3939012"/>
                  </a:lnTo>
                  <a:lnTo>
                    <a:pt x="11919065" y="3947663"/>
                  </a:lnTo>
                  <a:lnTo>
                    <a:pt x="11923829" y="3954728"/>
                  </a:lnTo>
                  <a:lnTo>
                    <a:pt x="11930894" y="3959491"/>
                  </a:lnTo>
                  <a:lnTo>
                    <a:pt x="11939543" y="3961237"/>
                  </a:lnTo>
                  <a:lnTo>
                    <a:pt x="11948196" y="3959491"/>
                  </a:lnTo>
                  <a:lnTo>
                    <a:pt x="11955260" y="3954728"/>
                  </a:lnTo>
                  <a:lnTo>
                    <a:pt x="11960022" y="3947663"/>
                  </a:lnTo>
                  <a:lnTo>
                    <a:pt x="11961759" y="3939012"/>
                  </a:lnTo>
                  <a:lnTo>
                    <a:pt x="11960026" y="3930336"/>
                  </a:lnTo>
                  <a:lnTo>
                    <a:pt x="11955264" y="3923258"/>
                  </a:lnTo>
                  <a:lnTo>
                    <a:pt x="11948197" y="3918490"/>
                  </a:lnTo>
                  <a:lnTo>
                    <a:pt x="11939543" y="3916743"/>
                  </a:lnTo>
                  <a:close/>
                </a:path>
                <a:path w="11962130" h="7343775">
                  <a:moveTo>
                    <a:pt x="11939543" y="4005687"/>
                  </a:moveTo>
                  <a:lnTo>
                    <a:pt x="11930894" y="4007435"/>
                  </a:lnTo>
                  <a:lnTo>
                    <a:pt x="11923829" y="4012203"/>
                  </a:lnTo>
                  <a:lnTo>
                    <a:pt x="11919065" y="4019280"/>
                  </a:lnTo>
                  <a:lnTo>
                    <a:pt x="11917318" y="4027957"/>
                  </a:lnTo>
                  <a:lnTo>
                    <a:pt x="11919065" y="4036608"/>
                  </a:lnTo>
                  <a:lnTo>
                    <a:pt x="11923829" y="4043672"/>
                  </a:lnTo>
                  <a:lnTo>
                    <a:pt x="11930894" y="4048435"/>
                  </a:lnTo>
                  <a:lnTo>
                    <a:pt x="11939543" y="4050182"/>
                  </a:lnTo>
                  <a:lnTo>
                    <a:pt x="11948196" y="4048435"/>
                  </a:lnTo>
                  <a:lnTo>
                    <a:pt x="11955260" y="4043672"/>
                  </a:lnTo>
                  <a:lnTo>
                    <a:pt x="11960022" y="4036608"/>
                  </a:lnTo>
                  <a:lnTo>
                    <a:pt x="11961759" y="4027957"/>
                  </a:lnTo>
                  <a:lnTo>
                    <a:pt x="11960026" y="4019280"/>
                  </a:lnTo>
                  <a:lnTo>
                    <a:pt x="11955264" y="4012203"/>
                  </a:lnTo>
                  <a:lnTo>
                    <a:pt x="11948197" y="4007435"/>
                  </a:lnTo>
                  <a:lnTo>
                    <a:pt x="11939543" y="4005687"/>
                  </a:lnTo>
                  <a:close/>
                </a:path>
                <a:path w="11962130" h="7343775">
                  <a:moveTo>
                    <a:pt x="11939543" y="4094632"/>
                  </a:moveTo>
                  <a:lnTo>
                    <a:pt x="11930894" y="4096379"/>
                  </a:lnTo>
                  <a:lnTo>
                    <a:pt x="11923829" y="4101147"/>
                  </a:lnTo>
                  <a:lnTo>
                    <a:pt x="11919065" y="4108225"/>
                  </a:lnTo>
                  <a:lnTo>
                    <a:pt x="11917318" y="4116901"/>
                  </a:lnTo>
                  <a:lnTo>
                    <a:pt x="11919065" y="4125552"/>
                  </a:lnTo>
                  <a:lnTo>
                    <a:pt x="11923829" y="4132617"/>
                  </a:lnTo>
                  <a:lnTo>
                    <a:pt x="11930894" y="4137380"/>
                  </a:lnTo>
                  <a:lnTo>
                    <a:pt x="11939543" y="4139126"/>
                  </a:lnTo>
                  <a:lnTo>
                    <a:pt x="11948196" y="4137380"/>
                  </a:lnTo>
                  <a:lnTo>
                    <a:pt x="11955260" y="4132617"/>
                  </a:lnTo>
                  <a:lnTo>
                    <a:pt x="11960022" y="4125552"/>
                  </a:lnTo>
                  <a:lnTo>
                    <a:pt x="11961759" y="4116901"/>
                  </a:lnTo>
                  <a:lnTo>
                    <a:pt x="11960026" y="4108225"/>
                  </a:lnTo>
                  <a:lnTo>
                    <a:pt x="11955264" y="4101147"/>
                  </a:lnTo>
                  <a:lnTo>
                    <a:pt x="11948197" y="4096379"/>
                  </a:lnTo>
                  <a:lnTo>
                    <a:pt x="11939543" y="4094632"/>
                  </a:lnTo>
                  <a:close/>
                </a:path>
                <a:path w="11962130" h="7343775">
                  <a:moveTo>
                    <a:pt x="11939543" y="4183576"/>
                  </a:moveTo>
                  <a:lnTo>
                    <a:pt x="11930894" y="4185324"/>
                  </a:lnTo>
                  <a:lnTo>
                    <a:pt x="11923829" y="4190091"/>
                  </a:lnTo>
                  <a:lnTo>
                    <a:pt x="11919065" y="4197169"/>
                  </a:lnTo>
                  <a:lnTo>
                    <a:pt x="11917318" y="4205846"/>
                  </a:lnTo>
                  <a:lnTo>
                    <a:pt x="11919065" y="4214497"/>
                  </a:lnTo>
                  <a:lnTo>
                    <a:pt x="11923829" y="4221561"/>
                  </a:lnTo>
                  <a:lnTo>
                    <a:pt x="11930894" y="4226324"/>
                  </a:lnTo>
                  <a:lnTo>
                    <a:pt x="11939543" y="4228071"/>
                  </a:lnTo>
                  <a:lnTo>
                    <a:pt x="11948196" y="4226324"/>
                  </a:lnTo>
                  <a:lnTo>
                    <a:pt x="11955260" y="4221561"/>
                  </a:lnTo>
                  <a:lnTo>
                    <a:pt x="11960022" y="4214497"/>
                  </a:lnTo>
                  <a:lnTo>
                    <a:pt x="11961759" y="4205846"/>
                  </a:lnTo>
                  <a:lnTo>
                    <a:pt x="11960026" y="4197169"/>
                  </a:lnTo>
                  <a:lnTo>
                    <a:pt x="11955264" y="4190091"/>
                  </a:lnTo>
                  <a:lnTo>
                    <a:pt x="11948197" y="4185324"/>
                  </a:lnTo>
                  <a:lnTo>
                    <a:pt x="11939543" y="4183576"/>
                  </a:lnTo>
                  <a:close/>
                </a:path>
                <a:path w="11962130" h="7343775">
                  <a:moveTo>
                    <a:pt x="11939543" y="4272521"/>
                  </a:moveTo>
                  <a:lnTo>
                    <a:pt x="11930894" y="4274268"/>
                  </a:lnTo>
                  <a:lnTo>
                    <a:pt x="11923829" y="4279036"/>
                  </a:lnTo>
                  <a:lnTo>
                    <a:pt x="11919065" y="4286114"/>
                  </a:lnTo>
                  <a:lnTo>
                    <a:pt x="11917318" y="4294790"/>
                  </a:lnTo>
                  <a:lnTo>
                    <a:pt x="11919065" y="4303441"/>
                  </a:lnTo>
                  <a:lnTo>
                    <a:pt x="11923829" y="4310506"/>
                  </a:lnTo>
                  <a:lnTo>
                    <a:pt x="11930894" y="4315269"/>
                  </a:lnTo>
                  <a:lnTo>
                    <a:pt x="11939543" y="4317015"/>
                  </a:lnTo>
                  <a:lnTo>
                    <a:pt x="11948196" y="4315269"/>
                  </a:lnTo>
                  <a:lnTo>
                    <a:pt x="11955260" y="4310506"/>
                  </a:lnTo>
                  <a:lnTo>
                    <a:pt x="11960022" y="4303441"/>
                  </a:lnTo>
                  <a:lnTo>
                    <a:pt x="11961759" y="4294790"/>
                  </a:lnTo>
                  <a:lnTo>
                    <a:pt x="11960026" y="4286114"/>
                  </a:lnTo>
                  <a:lnTo>
                    <a:pt x="11955264" y="4279036"/>
                  </a:lnTo>
                  <a:lnTo>
                    <a:pt x="11948197" y="4274268"/>
                  </a:lnTo>
                  <a:lnTo>
                    <a:pt x="11939543" y="4272521"/>
                  </a:lnTo>
                  <a:close/>
                </a:path>
                <a:path w="11962130" h="7343775">
                  <a:moveTo>
                    <a:pt x="11939543" y="4361465"/>
                  </a:moveTo>
                  <a:lnTo>
                    <a:pt x="11930894" y="4363212"/>
                  </a:lnTo>
                  <a:lnTo>
                    <a:pt x="11923829" y="4367980"/>
                  </a:lnTo>
                  <a:lnTo>
                    <a:pt x="11919065" y="4375058"/>
                  </a:lnTo>
                  <a:lnTo>
                    <a:pt x="11917318" y="4383735"/>
                  </a:lnTo>
                  <a:lnTo>
                    <a:pt x="11919065" y="4392386"/>
                  </a:lnTo>
                  <a:lnTo>
                    <a:pt x="11923829" y="4399450"/>
                  </a:lnTo>
                  <a:lnTo>
                    <a:pt x="11930894" y="4404213"/>
                  </a:lnTo>
                  <a:lnTo>
                    <a:pt x="11939543" y="4405960"/>
                  </a:lnTo>
                  <a:lnTo>
                    <a:pt x="11948196" y="4404213"/>
                  </a:lnTo>
                  <a:lnTo>
                    <a:pt x="11955260" y="4399450"/>
                  </a:lnTo>
                  <a:lnTo>
                    <a:pt x="11960022" y="4392386"/>
                  </a:lnTo>
                  <a:lnTo>
                    <a:pt x="11961759" y="4383735"/>
                  </a:lnTo>
                  <a:lnTo>
                    <a:pt x="11960026" y="4375058"/>
                  </a:lnTo>
                  <a:lnTo>
                    <a:pt x="11955264" y="4367980"/>
                  </a:lnTo>
                  <a:lnTo>
                    <a:pt x="11948197" y="4363212"/>
                  </a:lnTo>
                  <a:lnTo>
                    <a:pt x="11939543" y="4361465"/>
                  </a:lnTo>
                  <a:close/>
                </a:path>
                <a:path w="11962130" h="7343775">
                  <a:moveTo>
                    <a:pt x="11939543" y="4450410"/>
                  </a:moveTo>
                  <a:lnTo>
                    <a:pt x="11930894" y="4452157"/>
                  </a:lnTo>
                  <a:lnTo>
                    <a:pt x="11923829" y="4456925"/>
                  </a:lnTo>
                  <a:lnTo>
                    <a:pt x="11919065" y="4464002"/>
                  </a:lnTo>
                  <a:lnTo>
                    <a:pt x="11917318" y="4472679"/>
                  </a:lnTo>
                  <a:lnTo>
                    <a:pt x="11919065" y="4481330"/>
                  </a:lnTo>
                  <a:lnTo>
                    <a:pt x="11923829" y="4488395"/>
                  </a:lnTo>
                  <a:lnTo>
                    <a:pt x="11930894" y="4493158"/>
                  </a:lnTo>
                  <a:lnTo>
                    <a:pt x="11939543" y="4494904"/>
                  </a:lnTo>
                  <a:lnTo>
                    <a:pt x="11948196" y="4493158"/>
                  </a:lnTo>
                  <a:lnTo>
                    <a:pt x="11955260" y="4488395"/>
                  </a:lnTo>
                  <a:lnTo>
                    <a:pt x="11960022" y="4481330"/>
                  </a:lnTo>
                  <a:lnTo>
                    <a:pt x="11961759" y="4472679"/>
                  </a:lnTo>
                  <a:lnTo>
                    <a:pt x="11960026" y="4464002"/>
                  </a:lnTo>
                  <a:lnTo>
                    <a:pt x="11955264" y="4456925"/>
                  </a:lnTo>
                  <a:lnTo>
                    <a:pt x="11948197" y="4452157"/>
                  </a:lnTo>
                  <a:lnTo>
                    <a:pt x="11939543" y="4450410"/>
                  </a:lnTo>
                  <a:close/>
                </a:path>
                <a:path w="11962130" h="7343775">
                  <a:moveTo>
                    <a:pt x="11939543" y="4539354"/>
                  </a:moveTo>
                  <a:lnTo>
                    <a:pt x="11930894" y="4541101"/>
                  </a:lnTo>
                  <a:lnTo>
                    <a:pt x="11923829" y="4545869"/>
                  </a:lnTo>
                  <a:lnTo>
                    <a:pt x="11919065" y="4552947"/>
                  </a:lnTo>
                  <a:lnTo>
                    <a:pt x="11917318" y="4561624"/>
                  </a:lnTo>
                  <a:lnTo>
                    <a:pt x="11919065" y="4570275"/>
                  </a:lnTo>
                  <a:lnTo>
                    <a:pt x="11923829" y="4577339"/>
                  </a:lnTo>
                  <a:lnTo>
                    <a:pt x="11930894" y="4582102"/>
                  </a:lnTo>
                  <a:lnTo>
                    <a:pt x="11939543" y="4583849"/>
                  </a:lnTo>
                  <a:lnTo>
                    <a:pt x="11948196" y="4582102"/>
                  </a:lnTo>
                  <a:lnTo>
                    <a:pt x="11955260" y="4577339"/>
                  </a:lnTo>
                  <a:lnTo>
                    <a:pt x="11960022" y="4570275"/>
                  </a:lnTo>
                  <a:lnTo>
                    <a:pt x="11961759" y="4561624"/>
                  </a:lnTo>
                  <a:lnTo>
                    <a:pt x="11960026" y="4552947"/>
                  </a:lnTo>
                  <a:lnTo>
                    <a:pt x="11955264" y="4545869"/>
                  </a:lnTo>
                  <a:lnTo>
                    <a:pt x="11948197" y="4541101"/>
                  </a:lnTo>
                  <a:lnTo>
                    <a:pt x="11939543" y="4539354"/>
                  </a:lnTo>
                  <a:close/>
                </a:path>
                <a:path w="11962130" h="7343775">
                  <a:moveTo>
                    <a:pt x="11939543" y="4628299"/>
                  </a:moveTo>
                  <a:lnTo>
                    <a:pt x="11930894" y="4630046"/>
                  </a:lnTo>
                  <a:lnTo>
                    <a:pt x="11923829" y="4634814"/>
                  </a:lnTo>
                  <a:lnTo>
                    <a:pt x="11919065" y="4641891"/>
                  </a:lnTo>
                  <a:lnTo>
                    <a:pt x="11917318" y="4650568"/>
                  </a:lnTo>
                  <a:lnTo>
                    <a:pt x="11919065" y="4659219"/>
                  </a:lnTo>
                  <a:lnTo>
                    <a:pt x="11923829" y="4666284"/>
                  </a:lnTo>
                  <a:lnTo>
                    <a:pt x="11930894" y="4671047"/>
                  </a:lnTo>
                  <a:lnTo>
                    <a:pt x="11939543" y="4672793"/>
                  </a:lnTo>
                  <a:lnTo>
                    <a:pt x="11948196" y="4671047"/>
                  </a:lnTo>
                  <a:lnTo>
                    <a:pt x="11955260" y="4666284"/>
                  </a:lnTo>
                  <a:lnTo>
                    <a:pt x="11960022" y="4659219"/>
                  </a:lnTo>
                  <a:lnTo>
                    <a:pt x="11961759" y="4650568"/>
                  </a:lnTo>
                  <a:lnTo>
                    <a:pt x="11960026" y="4641891"/>
                  </a:lnTo>
                  <a:lnTo>
                    <a:pt x="11955264" y="4634814"/>
                  </a:lnTo>
                  <a:lnTo>
                    <a:pt x="11948197" y="4630046"/>
                  </a:lnTo>
                  <a:lnTo>
                    <a:pt x="11939543" y="4628299"/>
                  </a:lnTo>
                  <a:close/>
                </a:path>
                <a:path w="11962130" h="7343775">
                  <a:moveTo>
                    <a:pt x="11939543" y="4717243"/>
                  </a:moveTo>
                  <a:lnTo>
                    <a:pt x="11930894" y="4718990"/>
                  </a:lnTo>
                  <a:lnTo>
                    <a:pt x="11923829" y="4723758"/>
                  </a:lnTo>
                  <a:lnTo>
                    <a:pt x="11919065" y="4730836"/>
                  </a:lnTo>
                  <a:lnTo>
                    <a:pt x="11917318" y="4739513"/>
                  </a:lnTo>
                  <a:lnTo>
                    <a:pt x="11919065" y="4748163"/>
                  </a:lnTo>
                  <a:lnTo>
                    <a:pt x="11923829" y="4755228"/>
                  </a:lnTo>
                  <a:lnTo>
                    <a:pt x="11930894" y="4759991"/>
                  </a:lnTo>
                  <a:lnTo>
                    <a:pt x="11939543" y="4761738"/>
                  </a:lnTo>
                  <a:lnTo>
                    <a:pt x="11948196" y="4759991"/>
                  </a:lnTo>
                  <a:lnTo>
                    <a:pt x="11955260" y="4755228"/>
                  </a:lnTo>
                  <a:lnTo>
                    <a:pt x="11960022" y="4748163"/>
                  </a:lnTo>
                  <a:lnTo>
                    <a:pt x="11961759" y="4739513"/>
                  </a:lnTo>
                  <a:lnTo>
                    <a:pt x="11960026" y="4730836"/>
                  </a:lnTo>
                  <a:lnTo>
                    <a:pt x="11955264" y="4723758"/>
                  </a:lnTo>
                  <a:lnTo>
                    <a:pt x="11948197" y="4718990"/>
                  </a:lnTo>
                  <a:lnTo>
                    <a:pt x="11939543" y="4717243"/>
                  </a:lnTo>
                  <a:close/>
                </a:path>
                <a:path w="11962130" h="7343775">
                  <a:moveTo>
                    <a:pt x="11939543" y="4806188"/>
                  </a:moveTo>
                  <a:lnTo>
                    <a:pt x="11930894" y="4807935"/>
                  </a:lnTo>
                  <a:lnTo>
                    <a:pt x="11923829" y="4812703"/>
                  </a:lnTo>
                  <a:lnTo>
                    <a:pt x="11919065" y="4819780"/>
                  </a:lnTo>
                  <a:lnTo>
                    <a:pt x="11917318" y="4828457"/>
                  </a:lnTo>
                  <a:lnTo>
                    <a:pt x="11919065" y="4837108"/>
                  </a:lnTo>
                  <a:lnTo>
                    <a:pt x="11923829" y="4844172"/>
                  </a:lnTo>
                  <a:lnTo>
                    <a:pt x="11930894" y="4848935"/>
                  </a:lnTo>
                  <a:lnTo>
                    <a:pt x="11939543" y="4850682"/>
                  </a:lnTo>
                  <a:lnTo>
                    <a:pt x="11948196" y="4848935"/>
                  </a:lnTo>
                  <a:lnTo>
                    <a:pt x="11955260" y="4844172"/>
                  </a:lnTo>
                  <a:lnTo>
                    <a:pt x="11960022" y="4837108"/>
                  </a:lnTo>
                  <a:lnTo>
                    <a:pt x="11961759" y="4828457"/>
                  </a:lnTo>
                  <a:lnTo>
                    <a:pt x="11960026" y="4819780"/>
                  </a:lnTo>
                  <a:lnTo>
                    <a:pt x="11955264" y="4812703"/>
                  </a:lnTo>
                  <a:lnTo>
                    <a:pt x="11948197" y="4807935"/>
                  </a:lnTo>
                  <a:lnTo>
                    <a:pt x="11939543" y="4806188"/>
                  </a:lnTo>
                  <a:close/>
                </a:path>
                <a:path w="11962130" h="7343775">
                  <a:moveTo>
                    <a:pt x="11939543" y="4895132"/>
                  </a:moveTo>
                  <a:lnTo>
                    <a:pt x="11930894" y="4896879"/>
                  </a:lnTo>
                  <a:lnTo>
                    <a:pt x="11923829" y="4901647"/>
                  </a:lnTo>
                  <a:lnTo>
                    <a:pt x="11919065" y="4908725"/>
                  </a:lnTo>
                  <a:lnTo>
                    <a:pt x="11917318" y="4917401"/>
                  </a:lnTo>
                  <a:lnTo>
                    <a:pt x="11919065" y="4926052"/>
                  </a:lnTo>
                  <a:lnTo>
                    <a:pt x="11923829" y="4933117"/>
                  </a:lnTo>
                  <a:lnTo>
                    <a:pt x="11930894" y="4937880"/>
                  </a:lnTo>
                  <a:lnTo>
                    <a:pt x="11939543" y="4939626"/>
                  </a:lnTo>
                  <a:lnTo>
                    <a:pt x="11948196" y="4937880"/>
                  </a:lnTo>
                  <a:lnTo>
                    <a:pt x="11955260" y="4933117"/>
                  </a:lnTo>
                  <a:lnTo>
                    <a:pt x="11960022" y="4926052"/>
                  </a:lnTo>
                  <a:lnTo>
                    <a:pt x="11961759" y="4917401"/>
                  </a:lnTo>
                  <a:lnTo>
                    <a:pt x="11960026" y="4908725"/>
                  </a:lnTo>
                  <a:lnTo>
                    <a:pt x="11955264" y="4901647"/>
                  </a:lnTo>
                  <a:lnTo>
                    <a:pt x="11948197" y="4896879"/>
                  </a:lnTo>
                  <a:lnTo>
                    <a:pt x="11939543" y="4895132"/>
                  </a:lnTo>
                  <a:close/>
                </a:path>
                <a:path w="11962130" h="7343775">
                  <a:moveTo>
                    <a:pt x="11939543" y="4984076"/>
                  </a:moveTo>
                  <a:lnTo>
                    <a:pt x="11930894" y="4985824"/>
                  </a:lnTo>
                  <a:lnTo>
                    <a:pt x="11923829" y="4990592"/>
                  </a:lnTo>
                  <a:lnTo>
                    <a:pt x="11919065" y="4997669"/>
                  </a:lnTo>
                  <a:lnTo>
                    <a:pt x="11917318" y="5006346"/>
                  </a:lnTo>
                  <a:lnTo>
                    <a:pt x="11919065" y="5014997"/>
                  </a:lnTo>
                  <a:lnTo>
                    <a:pt x="11923829" y="5022061"/>
                  </a:lnTo>
                  <a:lnTo>
                    <a:pt x="11930894" y="5026824"/>
                  </a:lnTo>
                  <a:lnTo>
                    <a:pt x="11939543" y="5028571"/>
                  </a:lnTo>
                  <a:lnTo>
                    <a:pt x="11948196" y="5026824"/>
                  </a:lnTo>
                  <a:lnTo>
                    <a:pt x="11955260" y="5022061"/>
                  </a:lnTo>
                  <a:lnTo>
                    <a:pt x="11960022" y="5014997"/>
                  </a:lnTo>
                  <a:lnTo>
                    <a:pt x="11961759" y="5006346"/>
                  </a:lnTo>
                  <a:lnTo>
                    <a:pt x="11960026" y="4997669"/>
                  </a:lnTo>
                  <a:lnTo>
                    <a:pt x="11955264" y="4990592"/>
                  </a:lnTo>
                  <a:lnTo>
                    <a:pt x="11948197" y="4985824"/>
                  </a:lnTo>
                  <a:lnTo>
                    <a:pt x="11939543" y="4984076"/>
                  </a:lnTo>
                  <a:close/>
                </a:path>
                <a:path w="11962130" h="7343775">
                  <a:moveTo>
                    <a:pt x="11939543" y="5073021"/>
                  </a:moveTo>
                  <a:lnTo>
                    <a:pt x="11930894" y="5074768"/>
                  </a:lnTo>
                  <a:lnTo>
                    <a:pt x="11923829" y="5079536"/>
                  </a:lnTo>
                  <a:lnTo>
                    <a:pt x="11919065" y="5086614"/>
                  </a:lnTo>
                  <a:lnTo>
                    <a:pt x="11917318" y="5095290"/>
                  </a:lnTo>
                  <a:lnTo>
                    <a:pt x="11919065" y="5103941"/>
                  </a:lnTo>
                  <a:lnTo>
                    <a:pt x="11923829" y="5111006"/>
                  </a:lnTo>
                  <a:lnTo>
                    <a:pt x="11930894" y="5115769"/>
                  </a:lnTo>
                  <a:lnTo>
                    <a:pt x="11939543" y="5117515"/>
                  </a:lnTo>
                  <a:lnTo>
                    <a:pt x="11948196" y="5115769"/>
                  </a:lnTo>
                  <a:lnTo>
                    <a:pt x="11955260" y="5111006"/>
                  </a:lnTo>
                  <a:lnTo>
                    <a:pt x="11960022" y="5103941"/>
                  </a:lnTo>
                  <a:lnTo>
                    <a:pt x="11961759" y="5095290"/>
                  </a:lnTo>
                  <a:lnTo>
                    <a:pt x="11960026" y="5086614"/>
                  </a:lnTo>
                  <a:lnTo>
                    <a:pt x="11955264" y="5079536"/>
                  </a:lnTo>
                  <a:lnTo>
                    <a:pt x="11948197" y="5074768"/>
                  </a:lnTo>
                  <a:lnTo>
                    <a:pt x="11939543" y="5073021"/>
                  </a:lnTo>
                  <a:close/>
                </a:path>
                <a:path w="11962130" h="7343775">
                  <a:moveTo>
                    <a:pt x="11939543" y="5161965"/>
                  </a:moveTo>
                  <a:lnTo>
                    <a:pt x="11930894" y="5163713"/>
                  </a:lnTo>
                  <a:lnTo>
                    <a:pt x="11923829" y="5168480"/>
                  </a:lnTo>
                  <a:lnTo>
                    <a:pt x="11919065" y="5175558"/>
                  </a:lnTo>
                  <a:lnTo>
                    <a:pt x="11917318" y="5184235"/>
                  </a:lnTo>
                  <a:lnTo>
                    <a:pt x="11919065" y="5192886"/>
                  </a:lnTo>
                  <a:lnTo>
                    <a:pt x="11923829" y="5199950"/>
                  </a:lnTo>
                  <a:lnTo>
                    <a:pt x="11930894" y="5204713"/>
                  </a:lnTo>
                  <a:lnTo>
                    <a:pt x="11939543" y="5206460"/>
                  </a:lnTo>
                  <a:lnTo>
                    <a:pt x="11948196" y="5204713"/>
                  </a:lnTo>
                  <a:lnTo>
                    <a:pt x="11955260" y="5199950"/>
                  </a:lnTo>
                  <a:lnTo>
                    <a:pt x="11960022" y="5192886"/>
                  </a:lnTo>
                  <a:lnTo>
                    <a:pt x="11961759" y="5184235"/>
                  </a:lnTo>
                  <a:lnTo>
                    <a:pt x="11960026" y="5175558"/>
                  </a:lnTo>
                  <a:lnTo>
                    <a:pt x="11955264" y="5168480"/>
                  </a:lnTo>
                  <a:lnTo>
                    <a:pt x="11948197" y="5163713"/>
                  </a:lnTo>
                  <a:lnTo>
                    <a:pt x="11939543" y="5161965"/>
                  </a:lnTo>
                  <a:close/>
                </a:path>
                <a:path w="11962130" h="7343775">
                  <a:moveTo>
                    <a:pt x="11939543" y="5250910"/>
                  </a:moveTo>
                  <a:lnTo>
                    <a:pt x="11930894" y="5252657"/>
                  </a:lnTo>
                  <a:lnTo>
                    <a:pt x="11923829" y="5257425"/>
                  </a:lnTo>
                  <a:lnTo>
                    <a:pt x="11919065" y="5264503"/>
                  </a:lnTo>
                  <a:lnTo>
                    <a:pt x="11917318" y="5273179"/>
                  </a:lnTo>
                  <a:lnTo>
                    <a:pt x="11919065" y="5281830"/>
                  </a:lnTo>
                  <a:lnTo>
                    <a:pt x="11923829" y="5288895"/>
                  </a:lnTo>
                  <a:lnTo>
                    <a:pt x="11930894" y="5293658"/>
                  </a:lnTo>
                  <a:lnTo>
                    <a:pt x="11939543" y="5295404"/>
                  </a:lnTo>
                  <a:lnTo>
                    <a:pt x="11948196" y="5293658"/>
                  </a:lnTo>
                  <a:lnTo>
                    <a:pt x="11955260" y="5288895"/>
                  </a:lnTo>
                  <a:lnTo>
                    <a:pt x="11960022" y="5281830"/>
                  </a:lnTo>
                  <a:lnTo>
                    <a:pt x="11961759" y="5273179"/>
                  </a:lnTo>
                  <a:lnTo>
                    <a:pt x="11960026" y="5264503"/>
                  </a:lnTo>
                  <a:lnTo>
                    <a:pt x="11955264" y="5257425"/>
                  </a:lnTo>
                  <a:lnTo>
                    <a:pt x="11948197" y="5252657"/>
                  </a:lnTo>
                  <a:lnTo>
                    <a:pt x="11939543" y="5250910"/>
                  </a:lnTo>
                  <a:close/>
                </a:path>
                <a:path w="11962130" h="7343775">
                  <a:moveTo>
                    <a:pt x="11939543" y="5339854"/>
                  </a:moveTo>
                  <a:lnTo>
                    <a:pt x="11930894" y="5341601"/>
                  </a:lnTo>
                  <a:lnTo>
                    <a:pt x="11923829" y="5346369"/>
                  </a:lnTo>
                  <a:lnTo>
                    <a:pt x="11919065" y="5353447"/>
                  </a:lnTo>
                  <a:lnTo>
                    <a:pt x="11917318" y="5362124"/>
                  </a:lnTo>
                  <a:lnTo>
                    <a:pt x="11919065" y="5370775"/>
                  </a:lnTo>
                  <a:lnTo>
                    <a:pt x="11923829" y="5377839"/>
                  </a:lnTo>
                  <a:lnTo>
                    <a:pt x="11930894" y="5382602"/>
                  </a:lnTo>
                  <a:lnTo>
                    <a:pt x="11939543" y="5384349"/>
                  </a:lnTo>
                  <a:lnTo>
                    <a:pt x="11948196" y="5382602"/>
                  </a:lnTo>
                  <a:lnTo>
                    <a:pt x="11955260" y="5377839"/>
                  </a:lnTo>
                  <a:lnTo>
                    <a:pt x="11960022" y="5370775"/>
                  </a:lnTo>
                  <a:lnTo>
                    <a:pt x="11961759" y="5362124"/>
                  </a:lnTo>
                  <a:lnTo>
                    <a:pt x="11960026" y="5353447"/>
                  </a:lnTo>
                  <a:lnTo>
                    <a:pt x="11955264" y="5346369"/>
                  </a:lnTo>
                  <a:lnTo>
                    <a:pt x="11948197" y="5341601"/>
                  </a:lnTo>
                  <a:lnTo>
                    <a:pt x="11939543" y="5339854"/>
                  </a:lnTo>
                  <a:close/>
                </a:path>
                <a:path w="11962130" h="7343775">
                  <a:moveTo>
                    <a:pt x="11939543" y="5428799"/>
                  </a:moveTo>
                  <a:lnTo>
                    <a:pt x="11930894" y="5430546"/>
                  </a:lnTo>
                  <a:lnTo>
                    <a:pt x="11923829" y="5435314"/>
                  </a:lnTo>
                  <a:lnTo>
                    <a:pt x="11919065" y="5442392"/>
                  </a:lnTo>
                  <a:lnTo>
                    <a:pt x="11917318" y="5451069"/>
                  </a:lnTo>
                  <a:lnTo>
                    <a:pt x="11919065" y="5459720"/>
                  </a:lnTo>
                  <a:lnTo>
                    <a:pt x="11923829" y="5466784"/>
                  </a:lnTo>
                  <a:lnTo>
                    <a:pt x="11930894" y="5471548"/>
                  </a:lnTo>
                  <a:lnTo>
                    <a:pt x="11939543" y="5473294"/>
                  </a:lnTo>
                  <a:lnTo>
                    <a:pt x="11948196" y="5471548"/>
                  </a:lnTo>
                  <a:lnTo>
                    <a:pt x="11955260" y="5466784"/>
                  </a:lnTo>
                  <a:lnTo>
                    <a:pt x="11960022" y="5459720"/>
                  </a:lnTo>
                  <a:lnTo>
                    <a:pt x="11961758" y="5451069"/>
                  </a:lnTo>
                  <a:lnTo>
                    <a:pt x="11960026" y="5442392"/>
                  </a:lnTo>
                  <a:lnTo>
                    <a:pt x="11955264" y="5435314"/>
                  </a:lnTo>
                  <a:lnTo>
                    <a:pt x="11948197" y="5430546"/>
                  </a:lnTo>
                  <a:lnTo>
                    <a:pt x="11939543" y="5428799"/>
                  </a:lnTo>
                  <a:close/>
                </a:path>
                <a:path w="11962130" h="7343775">
                  <a:moveTo>
                    <a:pt x="11939822" y="5517747"/>
                  </a:moveTo>
                  <a:lnTo>
                    <a:pt x="11931136" y="5519299"/>
                  </a:lnTo>
                  <a:lnTo>
                    <a:pt x="11923966" y="5523908"/>
                  </a:lnTo>
                  <a:lnTo>
                    <a:pt x="11919044" y="5530877"/>
                  </a:lnTo>
                  <a:lnTo>
                    <a:pt x="11917102" y="5539512"/>
                  </a:lnTo>
                  <a:lnTo>
                    <a:pt x="11918652" y="5548200"/>
                  </a:lnTo>
                  <a:lnTo>
                    <a:pt x="11923255" y="5555369"/>
                  </a:lnTo>
                  <a:lnTo>
                    <a:pt x="11930210" y="5560290"/>
                  </a:lnTo>
                  <a:lnTo>
                    <a:pt x="11938819" y="5562231"/>
                  </a:lnTo>
                  <a:lnTo>
                    <a:pt x="11947512" y="5560679"/>
                  </a:lnTo>
                  <a:lnTo>
                    <a:pt x="11954684" y="5556076"/>
                  </a:lnTo>
                  <a:lnTo>
                    <a:pt x="11959603" y="5549120"/>
                  </a:lnTo>
                  <a:lnTo>
                    <a:pt x="11961539" y="5540466"/>
                  </a:lnTo>
                  <a:lnTo>
                    <a:pt x="11959989" y="5531778"/>
                  </a:lnTo>
                  <a:lnTo>
                    <a:pt x="11955386" y="5524609"/>
                  </a:lnTo>
                  <a:lnTo>
                    <a:pt x="11948430" y="5519688"/>
                  </a:lnTo>
                  <a:lnTo>
                    <a:pt x="11939822" y="5517747"/>
                  </a:lnTo>
                  <a:close/>
                </a:path>
                <a:path w="11962130" h="7343775">
                  <a:moveTo>
                    <a:pt x="11937815" y="5606674"/>
                  </a:moveTo>
                  <a:lnTo>
                    <a:pt x="11929069" y="5607834"/>
                  </a:lnTo>
                  <a:lnTo>
                    <a:pt x="11921702" y="5612116"/>
                  </a:lnTo>
                  <a:lnTo>
                    <a:pt x="11916473" y="5618858"/>
                  </a:lnTo>
                  <a:lnTo>
                    <a:pt x="11914143" y="5627397"/>
                  </a:lnTo>
                  <a:lnTo>
                    <a:pt x="11915303" y="5636146"/>
                  </a:lnTo>
                  <a:lnTo>
                    <a:pt x="11919581" y="5643515"/>
                  </a:lnTo>
                  <a:lnTo>
                    <a:pt x="11926312" y="5648742"/>
                  </a:lnTo>
                  <a:lnTo>
                    <a:pt x="11934831" y="5651066"/>
                  </a:lnTo>
                  <a:lnTo>
                    <a:pt x="11943579" y="5649906"/>
                  </a:lnTo>
                  <a:lnTo>
                    <a:pt x="11950949" y="5645629"/>
                  </a:lnTo>
                  <a:lnTo>
                    <a:pt x="11956178" y="5638901"/>
                  </a:lnTo>
                  <a:lnTo>
                    <a:pt x="11958504" y="5630343"/>
                  </a:lnTo>
                  <a:lnTo>
                    <a:pt x="11957343" y="5621594"/>
                  </a:lnTo>
                  <a:lnTo>
                    <a:pt x="11953065" y="5614225"/>
                  </a:lnTo>
                  <a:lnTo>
                    <a:pt x="11946334" y="5608998"/>
                  </a:lnTo>
                  <a:lnTo>
                    <a:pt x="11937815" y="5606674"/>
                  </a:lnTo>
                  <a:close/>
                </a:path>
                <a:path w="11962130" h="7343775">
                  <a:moveTo>
                    <a:pt x="11931846" y="5695439"/>
                  </a:moveTo>
                  <a:lnTo>
                    <a:pt x="11923036" y="5696001"/>
                  </a:lnTo>
                  <a:lnTo>
                    <a:pt x="11915392" y="5699770"/>
                  </a:lnTo>
                  <a:lnTo>
                    <a:pt x="11909717" y="5706139"/>
                  </a:lnTo>
                  <a:lnTo>
                    <a:pt x="11906815" y="5714500"/>
                  </a:lnTo>
                  <a:lnTo>
                    <a:pt x="11907380" y="5723308"/>
                  </a:lnTo>
                  <a:lnTo>
                    <a:pt x="11911145" y="5730951"/>
                  </a:lnTo>
                  <a:lnTo>
                    <a:pt x="11917502" y="5736625"/>
                  </a:lnTo>
                  <a:lnTo>
                    <a:pt x="11925839" y="5739524"/>
                  </a:lnTo>
                  <a:lnTo>
                    <a:pt x="11934642" y="5738963"/>
                  </a:lnTo>
                  <a:lnTo>
                    <a:pt x="11942283" y="5735198"/>
                  </a:lnTo>
                  <a:lnTo>
                    <a:pt x="11947956" y="5728842"/>
                  </a:lnTo>
                  <a:lnTo>
                    <a:pt x="11950858" y="5720463"/>
                  </a:lnTo>
                  <a:lnTo>
                    <a:pt x="11950300" y="5711655"/>
                  </a:lnTo>
                  <a:lnTo>
                    <a:pt x="11946539" y="5704012"/>
                  </a:lnTo>
                  <a:lnTo>
                    <a:pt x="11940184" y="5698338"/>
                  </a:lnTo>
                  <a:lnTo>
                    <a:pt x="11931846" y="5695439"/>
                  </a:lnTo>
                  <a:close/>
                </a:path>
                <a:path w="11962130" h="7343775">
                  <a:moveTo>
                    <a:pt x="11921140" y="5783757"/>
                  </a:moveTo>
                  <a:lnTo>
                    <a:pt x="11912316" y="5783929"/>
                  </a:lnTo>
                  <a:lnTo>
                    <a:pt x="11904511" y="5787356"/>
                  </a:lnTo>
                  <a:lnTo>
                    <a:pt x="11898557" y="5793468"/>
                  </a:lnTo>
                  <a:lnTo>
                    <a:pt x="11895283" y="5801692"/>
                  </a:lnTo>
                  <a:lnTo>
                    <a:pt x="11895441" y="5809599"/>
                  </a:lnTo>
                  <a:lnTo>
                    <a:pt x="11895459" y="5810516"/>
                  </a:lnTo>
                  <a:lnTo>
                    <a:pt x="11898882" y="5818318"/>
                  </a:lnTo>
                  <a:lnTo>
                    <a:pt x="11904979" y="5824268"/>
                  </a:lnTo>
                  <a:lnTo>
                    <a:pt x="11913177" y="5827534"/>
                  </a:lnTo>
                  <a:lnTo>
                    <a:pt x="11922002" y="5827363"/>
                  </a:lnTo>
                  <a:lnTo>
                    <a:pt x="11929805" y="5823940"/>
                  </a:lnTo>
                  <a:lnTo>
                    <a:pt x="11935755" y="5817842"/>
                  </a:lnTo>
                  <a:lnTo>
                    <a:pt x="11939035" y="5809599"/>
                  </a:lnTo>
                  <a:lnTo>
                    <a:pt x="11938882" y="5801692"/>
                  </a:lnTo>
                  <a:lnTo>
                    <a:pt x="11938864" y="5800775"/>
                  </a:lnTo>
                  <a:lnTo>
                    <a:pt x="11935440" y="5792973"/>
                  </a:lnTo>
                  <a:lnTo>
                    <a:pt x="11929340" y="5787023"/>
                  </a:lnTo>
                  <a:lnTo>
                    <a:pt x="11921140" y="5783757"/>
                  </a:lnTo>
                  <a:close/>
                </a:path>
                <a:path w="11962130" h="7343775">
                  <a:moveTo>
                    <a:pt x="11897273" y="5871203"/>
                  </a:moveTo>
                  <a:lnTo>
                    <a:pt x="11889320" y="5874267"/>
                  </a:lnTo>
                  <a:lnTo>
                    <a:pt x="11883091" y="5880098"/>
                  </a:lnTo>
                  <a:lnTo>
                    <a:pt x="11879446" y="5888163"/>
                  </a:lnTo>
                  <a:lnTo>
                    <a:pt x="11879214" y="5896985"/>
                  </a:lnTo>
                  <a:lnTo>
                    <a:pt x="11882275" y="5904937"/>
                  </a:lnTo>
                  <a:lnTo>
                    <a:pt x="11888094" y="5911161"/>
                  </a:lnTo>
                  <a:lnTo>
                    <a:pt x="11896134" y="5914802"/>
                  </a:lnTo>
                  <a:lnTo>
                    <a:pt x="11904951" y="5915038"/>
                  </a:lnTo>
                  <a:lnTo>
                    <a:pt x="11912903" y="5911979"/>
                  </a:lnTo>
                  <a:lnTo>
                    <a:pt x="11919128" y="5906161"/>
                  </a:lnTo>
                  <a:lnTo>
                    <a:pt x="11922779" y="5898078"/>
                  </a:lnTo>
                  <a:lnTo>
                    <a:pt x="11923011" y="5889255"/>
                  </a:lnTo>
                  <a:lnTo>
                    <a:pt x="11919950" y="5881303"/>
                  </a:lnTo>
                  <a:lnTo>
                    <a:pt x="11914131" y="5875078"/>
                  </a:lnTo>
                  <a:lnTo>
                    <a:pt x="11906091" y="5871438"/>
                  </a:lnTo>
                  <a:lnTo>
                    <a:pt x="11897273" y="5871203"/>
                  </a:lnTo>
                  <a:close/>
                </a:path>
                <a:path w="11962130" h="7343775">
                  <a:moveTo>
                    <a:pt x="11877906" y="5957617"/>
                  </a:moveTo>
                  <a:lnTo>
                    <a:pt x="11869818" y="5960310"/>
                  </a:lnTo>
                  <a:lnTo>
                    <a:pt x="11863327" y="5965847"/>
                  </a:lnTo>
                  <a:lnTo>
                    <a:pt x="11859317" y="5973735"/>
                  </a:lnTo>
                  <a:lnTo>
                    <a:pt x="11858672" y="5982537"/>
                  </a:lnTo>
                  <a:lnTo>
                    <a:pt x="11861360" y="5990621"/>
                  </a:lnTo>
                  <a:lnTo>
                    <a:pt x="11866884" y="5997108"/>
                  </a:lnTo>
                  <a:lnTo>
                    <a:pt x="11874747" y="6001115"/>
                  </a:lnTo>
                  <a:lnTo>
                    <a:pt x="11883549" y="6001759"/>
                  </a:lnTo>
                  <a:lnTo>
                    <a:pt x="11891633" y="5999070"/>
                  </a:lnTo>
                  <a:lnTo>
                    <a:pt x="11898120" y="5993546"/>
                  </a:lnTo>
                  <a:lnTo>
                    <a:pt x="11902141" y="5985640"/>
                  </a:lnTo>
                  <a:lnTo>
                    <a:pt x="11902779" y="5976838"/>
                  </a:lnTo>
                  <a:lnTo>
                    <a:pt x="11900088" y="5968754"/>
                  </a:lnTo>
                  <a:lnTo>
                    <a:pt x="11894567" y="5962267"/>
                  </a:lnTo>
                  <a:lnTo>
                    <a:pt x="11886711" y="5958259"/>
                  </a:lnTo>
                  <a:lnTo>
                    <a:pt x="11877906" y="5957617"/>
                  </a:lnTo>
                  <a:close/>
                </a:path>
                <a:path w="11962130" h="7343775">
                  <a:moveTo>
                    <a:pt x="11854316" y="6042944"/>
                  </a:moveTo>
                  <a:lnTo>
                    <a:pt x="11846105" y="6045234"/>
                  </a:lnTo>
                  <a:lnTo>
                    <a:pt x="11839348" y="6050442"/>
                  </a:lnTo>
                  <a:lnTo>
                    <a:pt x="11834945" y="6058122"/>
                  </a:lnTo>
                  <a:lnTo>
                    <a:pt x="11833870" y="6066881"/>
                  </a:lnTo>
                  <a:lnTo>
                    <a:pt x="11836155" y="6075089"/>
                  </a:lnTo>
                  <a:lnTo>
                    <a:pt x="11841350" y="6081841"/>
                  </a:lnTo>
                  <a:lnTo>
                    <a:pt x="11849004" y="6086233"/>
                  </a:lnTo>
                  <a:lnTo>
                    <a:pt x="11857764" y="6087312"/>
                  </a:lnTo>
                  <a:lnTo>
                    <a:pt x="11865973" y="6085028"/>
                  </a:lnTo>
                  <a:lnTo>
                    <a:pt x="11872727" y="6079832"/>
                  </a:lnTo>
                  <a:lnTo>
                    <a:pt x="11877135" y="6072135"/>
                  </a:lnTo>
                  <a:lnTo>
                    <a:pt x="11878210" y="6063376"/>
                  </a:lnTo>
                  <a:lnTo>
                    <a:pt x="11875925" y="6055168"/>
                  </a:lnTo>
                  <a:lnTo>
                    <a:pt x="11870730" y="6048415"/>
                  </a:lnTo>
                  <a:lnTo>
                    <a:pt x="11863076" y="6044022"/>
                  </a:lnTo>
                  <a:lnTo>
                    <a:pt x="11854316" y="6042944"/>
                  </a:lnTo>
                  <a:close/>
                </a:path>
                <a:path w="11962130" h="7343775">
                  <a:moveTo>
                    <a:pt x="11826421" y="6126990"/>
                  </a:moveTo>
                  <a:lnTo>
                    <a:pt x="11818113" y="6128898"/>
                  </a:lnTo>
                  <a:lnTo>
                    <a:pt x="11811122" y="6133788"/>
                  </a:lnTo>
                  <a:lnTo>
                    <a:pt x="11806370" y="6141256"/>
                  </a:lnTo>
                  <a:lnTo>
                    <a:pt x="11804893" y="6149956"/>
                  </a:lnTo>
                  <a:lnTo>
                    <a:pt x="11806797" y="6158261"/>
                  </a:lnTo>
                  <a:lnTo>
                    <a:pt x="11811676" y="6165246"/>
                  </a:lnTo>
                  <a:lnTo>
                    <a:pt x="11819121" y="6169987"/>
                  </a:lnTo>
                  <a:lnTo>
                    <a:pt x="11827823" y="6171470"/>
                  </a:lnTo>
                  <a:lnTo>
                    <a:pt x="11836128" y="6169567"/>
                  </a:lnTo>
                  <a:lnTo>
                    <a:pt x="11843112" y="6164689"/>
                  </a:lnTo>
                  <a:lnTo>
                    <a:pt x="11847861" y="6157205"/>
                  </a:lnTo>
                  <a:lnTo>
                    <a:pt x="11849346" y="6148504"/>
                  </a:lnTo>
                  <a:lnTo>
                    <a:pt x="11847445" y="6140199"/>
                  </a:lnTo>
                  <a:lnTo>
                    <a:pt x="11842568" y="6133214"/>
                  </a:lnTo>
                  <a:lnTo>
                    <a:pt x="11835123" y="6128472"/>
                  </a:lnTo>
                  <a:lnTo>
                    <a:pt x="11826421" y="6126990"/>
                  </a:lnTo>
                  <a:close/>
                </a:path>
                <a:path w="11962130" h="7343775">
                  <a:moveTo>
                    <a:pt x="11794468" y="6209537"/>
                  </a:moveTo>
                  <a:lnTo>
                    <a:pt x="11786077" y="6211025"/>
                  </a:lnTo>
                  <a:lnTo>
                    <a:pt x="11778851" y="6215558"/>
                  </a:lnTo>
                  <a:lnTo>
                    <a:pt x="11773731" y="6222777"/>
                  </a:lnTo>
                  <a:lnTo>
                    <a:pt x="11771811" y="6231392"/>
                  </a:lnTo>
                  <a:lnTo>
                    <a:pt x="11773293" y="6239782"/>
                  </a:lnTo>
                  <a:lnTo>
                    <a:pt x="11777814" y="6247004"/>
                  </a:lnTo>
                  <a:lnTo>
                    <a:pt x="11785009" y="6252114"/>
                  </a:lnTo>
                  <a:lnTo>
                    <a:pt x="11793622" y="6254031"/>
                  </a:lnTo>
                  <a:lnTo>
                    <a:pt x="11802011" y="6252548"/>
                  </a:lnTo>
                  <a:lnTo>
                    <a:pt x="11809233" y="6248026"/>
                  </a:lnTo>
                  <a:lnTo>
                    <a:pt x="11814359" y="6240790"/>
                  </a:lnTo>
                  <a:lnTo>
                    <a:pt x="11816279" y="6232175"/>
                  </a:lnTo>
                  <a:lnTo>
                    <a:pt x="11814797" y="6223785"/>
                  </a:lnTo>
                  <a:lnTo>
                    <a:pt x="11810276" y="6216563"/>
                  </a:lnTo>
                  <a:lnTo>
                    <a:pt x="11803081" y="6211454"/>
                  </a:lnTo>
                  <a:lnTo>
                    <a:pt x="11794468" y="6209537"/>
                  </a:lnTo>
                  <a:close/>
                </a:path>
                <a:path w="11962130" h="7343775">
                  <a:moveTo>
                    <a:pt x="11758444" y="6290390"/>
                  </a:moveTo>
                  <a:lnTo>
                    <a:pt x="11749989" y="6291453"/>
                  </a:lnTo>
                  <a:lnTo>
                    <a:pt x="11742543" y="6295615"/>
                  </a:lnTo>
                  <a:lnTo>
                    <a:pt x="11737066" y="6302568"/>
                  </a:lnTo>
                  <a:lnTo>
                    <a:pt x="11734714" y="6311075"/>
                  </a:lnTo>
                  <a:lnTo>
                    <a:pt x="11735769" y="6319529"/>
                  </a:lnTo>
                  <a:lnTo>
                    <a:pt x="11739919" y="6326969"/>
                  </a:lnTo>
                  <a:lnTo>
                    <a:pt x="11746845" y="6332435"/>
                  </a:lnTo>
                  <a:lnTo>
                    <a:pt x="11755358" y="6334785"/>
                  </a:lnTo>
                  <a:lnTo>
                    <a:pt x="11763814" y="6333727"/>
                  </a:lnTo>
                  <a:lnTo>
                    <a:pt x="11771254" y="6329576"/>
                  </a:lnTo>
                  <a:lnTo>
                    <a:pt x="11776741" y="6322607"/>
                  </a:lnTo>
                  <a:lnTo>
                    <a:pt x="11779087" y="6314100"/>
                  </a:lnTo>
                  <a:lnTo>
                    <a:pt x="11778027" y="6305646"/>
                  </a:lnTo>
                  <a:lnTo>
                    <a:pt x="11773877" y="6298206"/>
                  </a:lnTo>
                  <a:lnTo>
                    <a:pt x="11766950" y="6292740"/>
                  </a:lnTo>
                  <a:lnTo>
                    <a:pt x="11758444" y="6290390"/>
                  </a:lnTo>
                  <a:close/>
                </a:path>
                <a:path w="11962130" h="7343775">
                  <a:moveTo>
                    <a:pt x="11718448" y="6369356"/>
                  </a:moveTo>
                  <a:lnTo>
                    <a:pt x="11709949" y="6369990"/>
                  </a:lnTo>
                  <a:lnTo>
                    <a:pt x="11702302" y="6373772"/>
                  </a:lnTo>
                  <a:lnTo>
                    <a:pt x="11696477" y="6380439"/>
                  </a:lnTo>
                  <a:lnTo>
                    <a:pt x="11693704" y="6388816"/>
                  </a:lnTo>
                  <a:lnTo>
                    <a:pt x="11694334" y="6397313"/>
                  </a:lnTo>
                  <a:lnTo>
                    <a:pt x="11698102" y="6404953"/>
                  </a:lnTo>
                  <a:lnTo>
                    <a:pt x="11704745" y="6410761"/>
                  </a:lnTo>
                  <a:lnTo>
                    <a:pt x="11713129" y="6413538"/>
                  </a:lnTo>
                  <a:lnTo>
                    <a:pt x="11721628" y="6412907"/>
                  </a:lnTo>
                  <a:lnTo>
                    <a:pt x="11729268" y="6409136"/>
                  </a:lnTo>
                  <a:lnTo>
                    <a:pt x="11735098" y="6402453"/>
                  </a:lnTo>
                  <a:lnTo>
                    <a:pt x="11737871" y="6394076"/>
                  </a:lnTo>
                  <a:lnTo>
                    <a:pt x="11737241" y="6385579"/>
                  </a:lnTo>
                  <a:lnTo>
                    <a:pt x="11733473" y="6377939"/>
                  </a:lnTo>
                  <a:lnTo>
                    <a:pt x="11726830" y="6372131"/>
                  </a:lnTo>
                  <a:lnTo>
                    <a:pt x="11718448" y="6369356"/>
                  </a:lnTo>
                  <a:close/>
                </a:path>
                <a:path w="11962130" h="7343775">
                  <a:moveTo>
                    <a:pt x="11674585" y="6446240"/>
                  </a:moveTo>
                  <a:lnTo>
                    <a:pt x="11666066" y="6446447"/>
                  </a:lnTo>
                  <a:lnTo>
                    <a:pt x="11658239" y="6449841"/>
                  </a:lnTo>
                  <a:lnTo>
                    <a:pt x="11652091" y="6456208"/>
                  </a:lnTo>
                  <a:lnTo>
                    <a:pt x="11648899" y="6464436"/>
                  </a:lnTo>
                  <a:lnTo>
                    <a:pt x="11649079" y="6471903"/>
                  </a:lnTo>
                  <a:lnTo>
                    <a:pt x="11649105" y="6472954"/>
                  </a:lnTo>
                  <a:lnTo>
                    <a:pt x="11652489" y="6480774"/>
                  </a:lnTo>
                  <a:lnTo>
                    <a:pt x="11658834" y="6486908"/>
                  </a:lnTo>
                  <a:lnTo>
                    <a:pt x="11667061" y="6490100"/>
                  </a:lnTo>
                  <a:lnTo>
                    <a:pt x="11675578" y="6489897"/>
                  </a:lnTo>
                  <a:lnTo>
                    <a:pt x="11683396" y="6486514"/>
                  </a:lnTo>
                  <a:lnTo>
                    <a:pt x="11689556" y="6480131"/>
                  </a:lnTo>
                  <a:lnTo>
                    <a:pt x="11692747" y="6471903"/>
                  </a:lnTo>
                  <a:lnTo>
                    <a:pt x="11692567" y="6464436"/>
                  </a:lnTo>
                  <a:lnTo>
                    <a:pt x="11692542" y="6463386"/>
                  </a:lnTo>
                  <a:lnTo>
                    <a:pt x="11689157" y="6455566"/>
                  </a:lnTo>
                  <a:lnTo>
                    <a:pt x="11682812" y="6449432"/>
                  </a:lnTo>
                  <a:lnTo>
                    <a:pt x="11674585" y="6446240"/>
                  </a:lnTo>
                  <a:close/>
                </a:path>
                <a:path w="11962130" h="7343775">
                  <a:moveTo>
                    <a:pt x="11618588" y="6520621"/>
                  </a:moveTo>
                  <a:lnTo>
                    <a:pt x="11610582" y="6523570"/>
                  </a:lnTo>
                  <a:lnTo>
                    <a:pt x="11604085" y="6529581"/>
                  </a:lnTo>
                  <a:lnTo>
                    <a:pt x="11600441" y="6537617"/>
                  </a:lnTo>
                  <a:lnTo>
                    <a:pt x="11600167" y="6546133"/>
                  </a:lnTo>
                  <a:lnTo>
                    <a:pt x="11603102" y="6554130"/>
                  </a:lnTo>
                  <a:lnTo>
                    <a:pt x="11609089" y="6560611"/>
                  </a:lnTo>
                  <a:lnTo>
                    <a:pt x="11617128" y="6564260"/>
                  </a:lnTo>
                  <a:lnTo>
                    <a:pt x="11625646" y="6564535"/>
                  </a:lnTo>
                  <a:lnTo>
                    <a:pt x="11633645" y="6561597"/>
                  </a:lnTo>
                  <a:lnTo>
                    <a:pt x="11640153" y="6555571"/>
                  </a:lnTo>
                  <a:lnTo>
                    <a:pt x="11643802" y="6547535"/>
                  </a:lnTo>
                  <a:lnTo>
                    <a:pt x="11644075" y="6539019"/>
                  </a:lnTo>
                  <a:lnTo>
                    <a:pt x="11641137" y="6531022"/>
                  </a:lnTo>
                  <a:lnTo>
                    <a:pt x="11635149" y="6524541"/>
                  </a:lnTo>
                  <a:lnTo>
                    <a:pt x="11627109" y="6520892"/>
                  </a:lnTo>
                  <a:lnTo>
                    <a:pt x="11618588" y="6520621"/>
                  </a:lnTo>
                  <a:close/>
                </a:path>
                <a:path w="11962130" h="7343775">
                  <a:moveTo>
                    <a:pt x="11566977" y="6592435"/>
                  </a:moveTo>
                  <a:lnTo>
                    <a:pt x="11558884" y="6595129"/>
                  </a:lnTo>
                  <a:lnTo>
                    <a:pt x="11552205" y="6600932"/>
                  </a:lnTo>
                  <a:lnTo>
                    <a:pt x="11548300" y="6608849"/>
                  </a:lnTo>
                  <a:lnTo>
                    <a:pt x="11547754" y="6617351"/>
                  </a:lnTo>
                  <a:lnTo>
                    <a:pt x="11550437" y="6625438"/>
                  </a:lnTo>
                  <a:lnTo>
                    <a:pt x="11556218" y="6632105"/>
                  </a:lnTo>
                  <a:lnTo>
                    <a:pt x="11564139" y="6636006"/>
                  </a:lnTo>
                  <a:lnTo>
                    <a:pt x="11572641" y="6636550"/>
                  </a:lnTo>
                  <a:lnTo>
                    <a:pt x="11580727" y="6633866"/>
                  </a:lnTo>
                  <a:lnTo>
                    <a:pt x="11587422" y="6628047"/>
                  </a:lnTo>
                  <a:lnTo>
                    <a:pt x="11591321" y="6620131"/>
                  </a:lnTo>
                  <a:lnTo>
                    <a:pt x="11591863" y="6611628"/>
                  </a:lnTo>
                  <a:lnTo>
                    <a:pt x="11589178" y="6603542"/>
                  </a:lnTo>
                  <a:lnTo>
                    <a:pt x="11583396" y="6596875"/>
                  </a:lnTo>
                  <a:lnTo>
                    <a:pt x="11575481" y="6592974"/>
                  </a:lnTo>
                  <a:lnTo>
                    <a:pt x="11566977" y="6592435"/>
                  </a:lnTo>
                  <a:close/>
                </a:path>
                <a:path w="11962130" h="7343775">
                  <a:moveTo>
                    <a:pt x="11512442" y="6661561"/>
                  </a:moveTo>
                  <a:lnTo>
                    <a:pt x="11504209" y="6663795"/>
                  </a:lnTo>
                  <a:lnTo>
                    <a:pt x="11497214" y="6669211"/>
                  </a:lnTo>
                  <a:lnTo>
                    <a:pt x="11492868" y="6676896"/>
                  </a:lnTo>
                  <a:lnTo>
                    <a:pt x="11491842" y="6685355"/>
                  </a:lnTo>
                  <a:lnTo>
                    <a:pt x="11494064" y="6693579"/>
                  </a:lnTo>
                  <a:lnTo>
                    <a:pt x="11499462" y="6700561"/>
                  </a:lnTo>
                  <a:lnTo>
                    <a:pt x="11507148" y="6704903"/>
                  </a:lnTo>
                  <a:lnTo>
                    <a:pt x="11515607" y="6705926"/>
                  </a:lnTo>
                  <a:lnTo>
                    <a:pt x="11523833" y="6703702"/>
                  </a:lnTo>
                  <a:lnTo>
                    <a:pt x="11530844" y="6698272"/>
                  </a:lnTo>
                  <a:lnTo>
                    <a:pt x="11535188" y="6690587"/>
                  </a:lnTo>
                  <a:lnTo>
                    <a:pt x="11536210" y="6682128"/>
                  </a:lnTo>
                  <a:lnTo>
                    <a:pt x="11533984" y="6673904"/>
                  </a:lnTo>
                  <a:lnTo>
                    <a:pt x="11528583" y="6666922"/>
                  </a:lnTo>
                  <a:lnTo>
                    <a:pt x="11520903" y="6662580"/>
                  </a:lnTo>
                  <a:lnTo>
                    <a:pt x="11512442" y="6661561"/>
                  </a:lnTo>
                  <a:close/>
                </a:path>
                <a:path w="11962130" h="7343775">
                  <a:moveTo>
                    <a:pt x="11454560" y="6727933"/>
                  </a:moveTo>
                  <a:lnTo>
                    <a:pt x="11446214" y="6729703"/>
                  </a:lnTo>
                  <a:lnTo>
                    <a:pt x="11438921" y="6734719"/>
                  </a:lnTo>
                  <a:lnTo>
                    <a:pt x="11434161" y="6742148"/>
                  </a:lnTo>
                  <a:lnTo>
                    <a:pt x="11432670" y="6750536"/>
                  </a:lnTo>
                  <a:lnTo>
                    <a:pt x="11434431" y="6758873"/>
                  </a:lnTo>
                  <a:lnTo>
                    <a:pt x="11439429" y="6766147"/>
                  </a:lnTo>
                  <a:lnTo>
                    <a:pt x="11446857" y="6770912"/>
                  </a:lnTo>
                  <a:lnTo>
                    <a:pt x="11455244" y="6772406"/>
                  </a:lnTo>
                  <a:lnTo>
                    <a:pt x="11463579" y="6770646"/>
                  </a:lnTo>
                  <a:lnTo>
                    <a:pt x="11470887" y="6765616"/>
                  </a:lnTo>
                  <a:lnTo>
                    <a:pt x="11475649" y="6758187"/>
                  </a:lnTo>
                  <a:lnTo>
                    <a:pt x="11477143" y="6749799"/>
                  </a:lnTo>
                  <a:lnTo>
                    <a:pt x="11475382" y="6741462"/>
                  </a:lnTo>
                  <a:lnTo>
                    <a:pt x="11470379" y="6734188"/>
                  </a:lnTo>
                  <a:lnTo>
                    <a:pt x="11462951" y="6729424"/>
                  </a:lnTo>
                  <a:lnTo>
                    <a:pt x="11454560" y="6727933"/>
                  </a:lnTo>
                  <a:close/>
                </a:path>
                <a:path w="11962130" h="7343775">
                  <a:moveTo>
                    <a:pt x="11393146" y="6791381"/>
                  </a:moveTo>
                  <a:lnTo>
                    <a:pt x="11384735" y="6792817"/>
                  </a:lnTo>
                  <a:lnTo>
                    <a:pt x="11377250" y="6797539"/>
                  </a:lnTo>
                  <a:lnTo>
                    <a:pt x="11372191" y="6804771"/>
                  </a:lnTo>
                  <a:lnTo>
                    <a:pt x="11370365" y="6813093"/>
                  </a:lnTo>
                  <a:lnTo>
                    <a:pt x="11371794" y="6821493"/>
                  </a:lnTo>
                  <a:lnTo>
                    <a:pt x="11376501" y="6828960"/>
                  </a:lnTo>
                  <a:lnTo>
                    <a:pt x="11383728" y="6834017"/>
                  </a:lnTo>
                  <a:lnTo>
                    <a:pt x="11392049" y="6835845"/>
                  </a:lnTo>
                  <a:lnTo>
                    <a:pt x="11400450" y="6834418"/>
                  </a:lnTo>
                  <a:lnTo>
                    <a:pt x="11407946" y="6829684"/>
                  </a:lnTo>
                  <a:lnTo>
                    <a:pt x="11413005" y="6822451"/>
                  </a:lnTo>
                  <a:lnTo>
                    <a:pt x="11414833" y="6814129"/>
                  </a:lnTo>
                  <a:lnTo>
                    <a:pt x="11413407" y="6805729"/>
                  </a:lnTo>
                  <a:lnTo>
                    <a:pt x="11408708" y="6798261"/>
                  </a:lnTo>
                  <a:lnTo>
                    <a:pt x="11401473" y="6793205"/>
                  </a:lnTo>
                  <a:lnTo>
                    <a:pt x="11393146" y="6791381"/>
                  </a:lnTo>
                  <a:close/>
                </a:path>
                <a:path w="11962130" h="7343775">
                  <a:moveTo>
                    <a:pt x="11329023" y="6851753"/>
                  </a:moveTo>
                  <a:lnTo>
                    <a:pt x="11320546" y="6852722"/>
                  </a:lnTo>
                  <a:lnTo>
                    <a:pt x="11312810" y="6857024"/>
                  </a:lnTo>
                  <a:lnTo>
                    <a:pt x="11307364" y="6863967"/>
                  </a:lnTo>
                  <a:lnTo>
                    <a:pt x="11305079" y="6872175"/>
                  </a:lnTo>
                  <a:lnTo>
                    <a:pt x="11306038" y="6880641"/>
                  </a:lnTo>
                  <a:lnTo>
                    <a:pt x="11310321" y="6888356"/>
                  </a:lnTo>
                  <a:lnTo>
                    <a:pt x="11317269" y="6893805"/>
                  </a:lnTo>
                  <a:lnTo>
                    <a:pt x="11325479" y="6896089"/>
                  </a:lnTo>
                  <a:lnTo>
                    <a:pt x="11333945" y="6895128"/>
                  </a:lnTo>
                  <a:lnTo>
                    <a:pt x="11341690" y="6890814"/>
                  </a:lnTo>
                  <a:lnTo>
                    <a:pt x="11347142" y="6883871"/>
                  </a:lnTo>
                  <a:lnTo>
                    <a:pt x="11349426" y="6875663"/>
                  </a:lnTo>
                  <a:lnTo>
                    <a:pt x="11348464" y="6867197"/>
                  </a:lnTo>
                  <a:lnTo>
                    <a:pt x="11344179" y="6859482"/>
                  </a:lnTo>
                  <a:lnTo>
                    <a:pt x="11337237" y="6854034"/>
                  </a:lnTo>
                  <a:lnTo>
                    <a:pt x="11329023" y="6851753"/>
                  </a:lnTo>
                  <a:close/>
                </a:path>
                <a:path w="11962130" h="7343775">
                  <a:moveTo>
                    <a:pt x="11261686" y="6908868"/>
                  </a:moveTo>
                  <a:lnTo>
                    <a:pt x="11253181" y="6909496"/>
                  </a:lnTo>
                  <a:lnTo>
                    <a:pt x="11245284" y="6913483"/>
                  </a:lnTo>
                  <a:lnTo>
                    <a:pt x="11239561" y="6920201"/>
                  </a:lnTo>
                  <a:lnTo>
                    <a:pt x="11236948" y="6928311"/>
                  </a:lnTo>
                  <a:lnTo>
                    <a:pt x="11237567" y="6936808"/>
                  </a:lnTo>
                  <a:lnTo>
                    <a:pt x="11241538" y="6944690"/>
                  </a:lnTo>
                  <a:lnTo>
                    <a:pt x="11248255" y="6950413"/>
                  </a:lnTo>
                  <a:lnTo>
                    <a:pt x="11256364" y="6953026"/>
                  </a:lnTo>
                  <a:lnTo>
                    <a:pt x="11264860" y="6952406"/>
                  </a:lnTo>
                  <a:lnTo>
                    <a:pt x="11272780" y="6948407"/>
                  </a:lnTo>
                  <a:lnTo>
                    <a:pt x="11278503" y="6941689"/>
                  </a:lnTo>
                  <a:lnTo>
                    <a:pt x="11281116" y="6933579"/>
                  </a:lnTo>
                  <a:lnTo>
                    <a:pt x="11280497" y="6925082"/>
                  </a:lnTo>
                  <a:lnTo>
                    <a:pt x="11276526" y="6917201"/>
                  </a:lnTo>
                  <a:lnTo>
                    <a:pt x="11269802" y="6911477"/>
                  </a:lnTo>
                  <a:lnTo>
                    <a:pt x="11261686" y="6908868"/>
                  </a:lnTo>
                  <a:close/>
                </a:path>
                <a:path w="11962130" h="7343775">
                  <a:moveTo>
                    <a:pt x="11191633" y="6962596"/>
                  </a:moveTo>
                  <a:lnTo>
                    <a:pt x="11183108" y="6962878"/>
                  </a:lnTo>
                  <a:lnTo>
                    <a:pt x="11175053" y="6966543"/>
                  </a:lnTo>
                  <a:lnTo>
                    <a:pt x="11169060" y="6973024"/>
                  </a:lnTo>
                  <a:lnTo>
                    <a:pt x="11166122" y="6981021"/>
                  </a:lnTo>
                  <a:lnTo>
                    <a:pt x="11166351" y="6988072"/>
                  </a:lnTo>
                  <a:lnTo>
                    <a:pt x="11166399" y="6989537"/>
                  </a:lnTo>
                  <a:lnTo>
                    <a:pt x="11170050" y="6997573"/>
                  </a:lnTo>
                  <a:lnTo>
                    <a:pt x="11176524" y="7003563"/>
                  </a:lnTo>
                  <a:lnTo>
                    <a:pt x="11184520" y="7006501"/>
                  </a:lnTo>
                  <a:lnTo>
                    <a:pt x="11193036" y="7006226"/>
                  </a:lnTo>
                  <a:lnTo>
                    <a:pt x="11201114" y="7002551"/>
                  </a:lnTo>
                  <a:lnTo>
                    <a:pt x="11207102" y="6996070"/>
                  </a:lnTo>
                  <a:lnTo>
                    <a:pt x="11210040" y="6988072"/>
                  </a:lnTo>
                  <a:lnTo>
                    <a:pt x="11209814" y="6981021"/>
                  </a:lnTo>
                  <a:lnTo>
                    <a:pt x="11209767" y="6979557"/>
                  </a:lnTo>
                  <a:lnTo>
                    <a:pt x="11206118" y="6971521"/>
                  </a:lnTo>
                  <a:lnTo>
                    <a:pt x="11199635" y="6965531"/>
                  </a:lnTo>
                  <a:lnTo>
                    <a:pt x="11191633" y="6962596"/>
                  </a:lnTo>
                  <a:close/>
                </a:path>
                <a:path w="11962130" h="7343775">
                  <a:moveTo>
                    <a:pt x="11110692" y="7012700"/>
                  </a:moveTo>
                  <a:lnTo>
                    <a:pt x="11102460" y="7015956"/>
                  </a:lnTo>
                  <a:lnTo>
                    <a:pt x="11096159" y="7022129"/>
                  </a:lnTo>
                  <a:lnTo>
                    <a:pt x="11092827" y="7029970"/>
                  </a:lnTo>
                  <a:lnTo>
                    <a:pt x="11092677" y="7038489"/>
                  </a:lnTo>
                  <a:lnTo>
                    <a:pt x="11095920" y="7046697"/>
                  </a:lnTo>
                  <a:lnTo>
                    <a:pt x="11102092" y="7053004"/>
                  </a:lnTo>
                  <a:lnTo>
                    <a:pt x="11109929" y="7056339"/>
                  </a:lnTo>
                  <a:lnTo>
                    <a:pt x="11118446" y="7056491"/>
                  </a:lnTo>
                  <a:lnTo>
                    <a:pt x="11126692" y="7053224"/>
                  </a:lnTo>
                  <a:lnTo>
                    <a:pt x="11133000" y="7047051"/>
                  </a:lnTo>
                  <a:lnTo>
                    <a:pt x="11136336" y="7039210"/>
                  </a:lnTo>
                  <a:lnTo>
                    <a:pt x="11136488" y="7030691"/>
                  </a:lnTo>
                  <a:lnTo>
                    <a:pt x="11133245" y="7022484"/>
                  </a:lnTo>
                  <a:lnTo>
                    <a:pt x="11127070" y="7016176"/>
                  </a:lnTo>
                  <a:lnTo>
                    <a:pt x="11119224" y="7012844"/>
                  </a:lnTo>
                  <a:lnTo>
                    <a:pt x="11110692" y="7012700"/>
                  </a:lnTo>
                  <a:close/>
                </a:path>
                <a:path w="11962130" h="7343775">
                  <a:moveTo>
                    <a:pt x="11036174" y="7058858"/>
                  </a:moveTo>
                  <a:lnTo>
                    <a:pt x="11027759" y="7061600"/>
                  </a:lnTo>
                  <a:lnTo>
                    <a:pt x="11021082" y="7067372"/>
                  </a:lnTo>
                  <a:lnTo>
                    <a:pt x="11017270" y="7074991"/>
                  </a:lnTo>
                  <a:lnTo>
                    <a:pt x="11016595" y="7083484"/>
                  </a:lnTo>
                  <a:lnTo>
                    <a:pt x="11019326" y="7091876"/>
                  </a:lnTo>
                  <a:lnTo>
                    <a:pt x="11025098" y="7098553"/>
                  </a:lnTo>
                  <a:lnTo>
                    <a:pt x="11032717" y="7102366"/>
                  </a:lnTo>
                  <a:lnTo>
                    <a:pt x="11041209" y="7103044"/>
                  </a:lnTo>
                  <a:lnTo>
                    <a:pt x="11049641" y="7100293"/>
                  </a:lnTo>
                  <a:lnTo>
                    <a:pt x="11056318" y="7094521"/>
                  </a:lnTo>
                  <a:lnTo>
                    <a:pt x="11060129" y="7086902"/>
                  </a:lnTo>
                  <a:lnTo>
                    <a:pt x="11060805" y="7078409"/>
                  </a:lnTo>
                  <a:lnTo>
                    <a:pt x="11058074" y="7070016"/>
                  </a:lnTo>
                  <a:lnTo>
                    <a:pt x="11052301" y="7063339"/>
                  </a:lnTo>
                  <a:lnTo>
                    <a:pt x="11044678" y="7059529"/>
                  </a:lnTo>
                  <a:lnTo>
                    <a:pt x="11036174" y="7058858"/>
                  </a:lnTo>
                  <a:close/>
                </a:path>
                <a:path w="11962130" h="7343775">
                  <a:moveTo>
                    <a:pt x="10958984" y="7101321"/>
                  </a:moveTo>
                  <a:lnTo>
                    <a:pt x="10950467" y="7103724"/>
                  </a:lnTo>
                  <a:lnTo>
                    <a:pt x="10943565" y="7109224"/>
                  </a:lnTo>
                  <a:lnTo>
                    <a:pt x="10939451" y="7116685"/>
                  </a:lnTo>
                  <a:lnTo>
                    <a:pt x="10938435" y="7125144"/>
                  </a:lnTo>
                  <a:lnTo>
                    <a:pt x="10940827" y="7133640"/>
                  </a:lnTo>
                  <a:lnTo>
                    <a:pt x="10946322" y="7140542"/>
                  </a:lnTo>
                  <a:lnTo>
                    <a:pt x="10953781" y="7144657"/>
                  </a:lnTo>
                  <a:lnTo>
                    <a:pt x="10962241" y="7145673"/>
                  </a:lnTo>
                  <a:lnTo>
                    <a:pt x="10970774" y="7143262"/>
                  </a:lnTo>
                  <a:lnTo>
                    <a:pt x="10977675" y="7137762"/>
                  </a:lnTo>
                  <a:lnTo>
                    <a:pt x="10981790" y="7130301"/>
                  </a:lnTo>
                  <a:lnTo>
                    <a:pt x="10982806" y="7121842"/>
                  </a:lnTo>
                  <a:lnTo>
                    <a:pt x="10980413" y="7113346"/>
                  </a:lnTo>
                  <a:lnTo>
                    <a:pt x="10974918" y="7106444"/>
                  </a:lnTo>
                  <a:lnTo>
                    <a:pt x="10967454" y="7102332"/>
                  </a:lnTo>
                  <a:lnTo>
                    <a:pt x="10958984" y="7101321"/>
                  </a:lnTo>
                  <a:close/>
                </a:path>
                <a:path w="11962130" h="7343775">
                  <a:moveTo>
                    <a:pt x="10879996" y="7139891"/>
                  </a:moveTo>
                  <a:lnTo>
                    <a:pt x="10871371" y="7141867"/>
                  </a:lnTo>
                  <a:lnTo>
                    <a:pt x="10864203" y="7147017"/>
                  </a:lnTo>
                  <a:lnTo>
                    <a:pt x="10859722" y="7154264"/>
                  </a:lnTo>
                  <a:lnTo>
                    <a:pt x="10858284" y="7162663"/>
                  </a:lnTo>
                  <a:lnTo>
                    <a:pt x="10860246" y="7171267"/>
                  </a:lnTo>
                  <a:lnTo>
                    <a:pt x="10865399" y="7178434"/>
                  </a:lnTo>
                  <a:lnTo>
                    <a:pt x="10872646" y="7182914"/>
                  </a:lnTo>
                  <a:lnTo>
                    <a:pt x="10881043" y="7184350"/>
                  </a:lnTo>
                  <a:lnTo>
                    <a:pt x="10889684" y="7182365"/>
                  </a:lnTo>
                  <a:lnTo>
                    <a:pt x="10896852" y="7177215"/>
                  </a:lnTo>
                  <a:lnTo>
                    <a:pt x="10901333" y="7169968"/>
                  </a:lnTo>
                  <a:lnTo>
                    <a:pt x="10902772" y="7161570"/>
                  </a:lnTo>
                  <a:lnTo>
                    <a:pt x="10900810" y="7152966"/>
                  </a:lnTo>
                  <a:lnTo>
                    <a:pt x="10895656" y="7145800"/>
                  </a:lnTo>
                  <a:lnTo>
                    <a:pt x="10888405" y="7141322"/>
                  </a:lnTo>
                  <a:lnTo>
                    <a:pt x="10879996" y="7139891"/>
                  </a:lnTo>
                  <a:close/>
                </a:path>
                <a:path w="11962130" h="7343775">
                  <a:moveTo>
                    <a:pt x="10798998" y="7174485"/>
                  </a:moveTo>
                  <a:lnTo>
                    <a:pt x="10790294" y="7176104"/>
                  </a:lnTo>
                  <a:lnTo>
                    <a:pt x="10782869" y="7181035"/>
                  </a:lnTo>
                  <a:lnTo>
                    <a:pt x="10778148" y="7188010"/>
                  </a:lnTo>
                  <a:lnTo>
                    <a:pt x="10776366" y="7196342"/>
                  </a:lnTo>
                  <a:lnTo>
                    <a:pt x="10777975" y="7205020"/>
                  </a:lnTo>
                  <a:lnTo>
                    <a:pt x="10782945" y="7212474"/>
                  </a:lnTo>
                  <a:lnTo>
                    <a:pt x="10789881" y="7217169"/>
                  </a:lnTo>
                  <a:lnTo>
                    <a:pt x="10798213" y="7218950"/>
                  </a:lnTo>
                  <a:lnTo>
                    <a:pt x="10806931" y="7217324"/>
                  </a:lnTo>
                  <a:lnTo>
                    <a:pt x="10814307" y="7212474"/>
                  </a:lnTo>
                  <a:lnTo>
                    <a:pt x="10819082" y="7205418"/>
                  </a:lnTo>
                  <a:lnTo>
                    <a:pt x="10820861" y="7197086"/>
                  </a:lnTo>
                  <a:lnTo>
                    <a:pt x="10819250" y="7188408"/>
                  </a:lnTo>
                  <a:lnTo>
                    <a:pt x="10814404" y="7181035"/>
                  </a:lnTo>
                  <a:lnTo>
                    <a:pt x="10807344" y="7176261"/>
                  </a:lnTo>
                  <a:lnTo>
                    <a:pt x="10798998" y="7174485"/>
                  </a:lnTo>
                  <a:close/>
                </a:path>
                <a:path w="11962130" h="7343775">
                  <a:moveTo>
                    <a:pt x="10716818" y="7205027"/>
                  </a:moveTo>
                  <a:lnTo>
                    <a:pt x="10708036" y="7206114"/>
                  </a:lnTo>
                  <a:lnTo>
                    <a:pt x="10700382" y="7210507"/>
                  </a:lnTo>
                  <a:lnTo>
                    <a:pt x="10695187" y="7217259"/>
                  </a:lnTo>
                  <a:lnTo>
                    <a:pt x="10692902" y="7225467"/>
                  </a:lnTo>
                  <a:lnTo>
                    <a:pt x="10693977" y="7234227"/>
                  </a:lnTo>
                  <a:lnTo>
                    <a:pt x="10698373" y="7241882"/>
                  </a:lnTo>
                  <a:lnTo>
                    <a:pt x="10705126" y="7247077"/>
                  </a:lnTo>
                  <a:lnTo>
                    <a:pt x="10713335" y="7249362"/>
                  </a:lnTo>
                  <a:lnTo>
                    <a:pt x="10722133" y="7248269"/>
                  </a:lnTo>
                  <a:lnTo>
                    <a:pt x="10729790" y="7243877"/>
                  </a:lnTo>
                  <a:lnTo>
                    <a:pt x="10734987" y="7237124"/>
                  </a:lnTo>
                  <a:lnTo>
                    <a:pt x="10737273" y="7228916"/>
                  </a:lnTo>
                  <a:lnTo>
                    <a:pt x="10736192" y="7220157"/>
                  </a:lnTo>
                  <a:lnTo>
                    <a:pt x="10731796" y="7212502"/>
                  </a:lnTo>
                  <a:lnTo>
                    <a:pt x="10725038" y="7207308"/>
                  </a:lnTo>
                  <a:lnTo>
                    <a:pt x="10716818" y="7205027"/>
                  </a:lnTo>
                  <a:close/>
                </a:path>
                <a:path w="11962130" h="7343775">
                  <a:moveTo>
                    <a:pt x="10632977" y="7231419"/>
                  </a:moveTo>
                  <a:lnTo>
                    <a:pt x="10624153" y="7232069"/>
                  </a:lnTo>
                  <a:lnTo>
                    <a:pt x="10616289" y="7236077"/>
                  </a:lnTo>
                  <a:lnTo>
                    <a:pt x="10610764" y="7242564"/>
                  </a:lnTo>
                  <a:lnTo>
                    <a:pt x="10608072" y="7250648"/>
                  </a:lnTo>
                  <a:lnTo>
                    <a:pt x="10608710" y="7259450"/>
                  </a:lnTo>
                  <a:lnTo>
                    <a:pt x="10612718" y="7267313"/>
                  </a:lnTo>
                  <a:lnTo>
                    <a:pt x="10619205" y="7272838"/>
                  </a:lnTo>
                  <a:lnTo>
                    <a:pt x="10627289" y="7275526"/>
                  </a:lnTo>
                  <a:lnTo>
                    <a:pt x="10636142" y="7274871"/>
                  </a:lnTo>
                  <a:lnTo>
                    <a:pt x="10644005" y="7270864"/>
                  </a:lnTo>
                  <a:lnTo>
                    <a:pt x="10649529" y="7264377"/>
                  </a:lnTo>
                  <a:lnTo>
                    <a:pt x="10652217" y="7256292"/>
                  </a:lnTo>
                  <a:lnTo>
                    <a:pt x="10651572" y="7247490"/>
                  </a:lnTo>
                  <a:lnTo>
                    <a:pt x="10647563" y="7239627"/>
                  </a:lnTo>
                  <a:lnTo>
                    <a:pt x="10641072" y="7234104"/>
                  </a:lnTo>
                  <a:lnTo>
                    <a:pt x="10632977" y="7231419"/>
                  </a:lnTo>
                  <a:close/>
                </a:path>
                <a:path w="11962130" h="7343775">
                  <a:moveTo>
                    <a:pt x="10547783" y="7253579"/>
                  </a:moveTo>
                  <a:lnTo>
                    <a:pt x="10538936" y="7253843"/>
                  </a:lnTo>
                  <a:lnTo>
                    <a:pt x="10530907" y="7257504"/>
                  </a:lnTo>
                  <a:lnTo>
                    <a:pt x="10525105" y="7263743"/>
                  </a:lnTo>
                  <a:lnTo>
                    <a:pt x="10522066" y="7271703"/>
                  </a:lnTo>
                  <a:lnTo>
                    <a:pt x="10522287" y="7279268"/>
                  </a:lnTo>
                  <a:lnTo>
                    <a:pt x="10522324" y="7280525"/>
                  </a:lnTo>
                  <a:lnTo>
                    <a:pt x="10525986" y="7288555"/>
                  </a:lnTo>
                  <a:lnTo>
                    <a:pt x="10532227" y="7294357"/>
                  </a:lnTo>
                  <a:lnTo>
                    <a:pt x="10540187" y="7297396"/>
                  </a:lnTo>
                  <a:lnTo>
                    <a:pt x="10549045" y="7297128"/>
                  </a:lnTo>
                  <a:lnTo>
                    <a:pt x="10557079" y="7293467"/>
                  </a:lnTo>
                  <a:lnTo>
                    <a:pt x="10562880" y="7287227"/>
                  </a:lnTo>
                  <a:lnTo>
                    <a:pt x="10565917" y="7279268"/>
                  </a:lnTo>
                  <a:lnTo>
                    <a:pt x="10565694" y="7271703"/>
                  </a:lnTo>
                  <a:lnTo>
                    <a:pt x="10565657" y="7270446"/>
                  </a:lnTo>
                  <a:lnTo>
                    <a:pt x="10561996" y="7262415"/>
                  </a:lnTo>
                  <a:lnTo>
                    <a:pt x="10555754" y="7256615"/>
                  </a:lnTo>
                  <a:lnTo>
                    <a:pt x="10547783" y="7253579"/>
                  </a:lnTo>
                  <a:close/>
                </a:path>
                <a:path w="11962130" h="7343775">
                  <a:moveTo>
                    <a:pt x="10452855" y="7271323"/>
                  </a:moveTo>
                  <a:lnTo>
                    <a:pt x="10444657" y="7274589"/>
                  </a:lnTo>
                  <a:lnTo>
                    <a:pt x="10438561" y="7280539"/>
                  </a:lnTo>
                  <a:lnTo>
                    <a:pt x="10435142" y="7288341"/>
                  </a:lnTo>
                  <a:lnTo>
                    <a:pt x="10434974" y="7297165"/>
                  </a:lnTo>
                  <a:lnTo>
                    <a:pt x="10438233" y="7305364"/>
                  </a:lnTo>
                  <a:lnTo>
                    <a:pt x="10444179" y="7311463"/>
                  </a:lnTo>
                  <a:lnTo>
                    <a:pt x="10451981" y="7314885"/>
                  </a:lnTo>
                  <a:lnTo>
                    <a:pt x="10460856" y="7315048"/>
                  </a:lnTo>
                  <a:lnTo>
                    <a:pt x="10469055" y="7311782"/>
                  </a:lnTo>
                  <a:lnTo>
                    <a:pt x="10475152" y="7305833"/>
                  </a:lnTo>
                  <a:lnTo>
                    <a:pt x="10478574" y="7298030"/>
                  </a:lnTo>
                  <a:lnTo>
                    <a:pt x="10478750" y="7289206"/>
                  </a:lnTo>
                  <a:lnTo>
                    <a:pt x="10475483" y="7281007"/>
                  </a:lnTo>
                  <a:lnTo>
                    <a:pt x="10469527" y="7274910"/>
                  </a:lnTo>
                  <a:lnTo>
                    <a:pt x="10461709" y="7271490"/>
                  </a:lnTo>
                  <a:lnTo>
                    <a:pt x="10452855" y="7271323"/>
                  </a:lnTo>
                  <a:close/>
                </a:path>
                <a:path w="11962130" h="7343775">
                  <a:moveTo>
                    <a:pt x="10366165" y="7284492"/>
                  </a:moveTo>
                  <a:lnTo>
                    <a:pt x="10357798" y="7287298"/>
                  </a:lnTo>
                  <a:lnTo>
                    <a:pt x="10351381" y="7292900"/>
                  </a:lnTo>
                  <a:lnTo>
                    <a:pt x="10347532" y="7300501"/>
                  </a:lnTo>
                  <a:lnTo>
                    <a:pt x="10346874" y="7309302"/>
                  </a:lnTo>
                  <a:lnTo>
                    <a:pt x="10349680" y="7317669"/>
                  </a:lnTo>
                  <a:lnTo>
                    <a:pt x="10355281" y="7324089"/>
                  </a:lnTo>
                  <a:lnTo>
                    <a:pt x="10362883" y="7327939"/>
                  </a:lnTo>
                  <a:lnTo>
                    <a:pt x="10371728" y="7328593"/>
                  </a:lnTo>
                  <a:lnTo>
                    <a:pt x="10380094" y="7325787"/>
                  </a:lnTo>
                  <a:lnTo>
                    <a:pt x="10386512" y="7320185"/>
                  </a:lnTo>
                  <a:lnTo>
                    <a:pt x="10390360" y="7312584"/>
                  </a:lnTo>
                  <a:lnTo>
                    <a:pt x="10391019" y="7303783"/>
                  </a:lnTo>
                  <a:lnTo>
                    <a:pt x="10388218" y="7295416"/>
                  </a:lnTo>
                  <a:lnTo>
                    <a:pt x="10382611" y="7288997"/>
                  </a:lnTo>
                  <a:lnTo>
                    <a:pt x="10374995" y="7285149"/>
                  </a:lnTo>
                  <a:lnTo>
                    <a:pt x="10366165" y="7284492"/>
                  </a:lnTo>
                  <a:close/>
                </a:path>
                <a:path w="11962130" h="7343775">
                  <a:moveTo>
                    <a:pt x="10278497" y="7293968"/>
                  </a:moveTo>
                  <a:lnTo>
                    <a:pt x="10270042" y="7296490"/>
                  </a:lnTo>
                  <a:lnTo>
                    <a:pt x="10263438" y="7301873"/>
                  </a:lnTo>
                  <a:lnTo>
                    <a:pt x="10259334" y="7309340"/>
                  </a:lnTo>
                  <a:lnTo>
                    <a:pt x="10258380" y="7318113"/>
                  </a:lnTo>
                  <a:lnTo>
                    <a:pt x="10260906" y="7326571"/>
                  </a:lnTo>
                  <a:lnTo>
                    <a:pt x="10266289" y="7333175"/>
                  </a:lnTo>
                  <a:lnTo>
                    <a:pt x="10273753" y="7337279"/>
                  </a:lnTo>
                  <a:lnTo>
                    <a:pt x="10282574" y="7338231"/>
                  </a:lnTo>
                  <a:lnTo>
                    <a:pt x="10291028" y="7335708"/>
                  </a:lnTo>
                  <a:lnTo>
                    <a:pt x="10297633" y="7330325"/>
                  </a:lnTo>
                  <a:lnTo>
                    <a:pt x="10301737" y="7322859"/>
                  </a:lnTo>
                  <a:lnTo>
                    <a:pt x="10302690" y="7314085"/>
                  </a:lnTo>
                  <a:lnTo>
                    <a:pt x="10300169" y="7305628"/>
                  </a:lnTo>
                  <a:lnTo>
                    <a:pt x="10294780" y="7299024"/>
                  </a:lnTo>
                  <a:lnTo>
                    <a:pt x="10287297" y="7294921"/>
                  </a:lnTo>
                  <a:lnTo>
                    <a:pt x="10278497" y="7293968"/>
                  </a:lnTo>
                  <a:close/>
                </a:path>
                <a:path w="11962130" h="7343775">
                  <a:moveTo>
                    <a:pt x="10190943" y="7298511"/>
                  </a:moveTo>
                  <a:lnTo>
                    <a:pt x="10182357" y="7300551"/>
                  </a:lnTo>
                  <a:lnTo>
                    <a:pt x="10175459" y="7305552"/>
                  </a:lnTo>
                  <a:lnTo>
                    <a:pt x="10170937" y="7312775"/>
                  </a:lnTo>
                  <a:lnTo>
                    <a:pt x="10169480" y="7321480"/>
                  </a:lnTo>
                  <a:lnTo>
                    <a:pt x="10171521" y="7330067"/>
                  </a:lnTo>
                  <a:lnTo>
                    <a:pt x="10176524" y="7336965"/>
                  </a:lnTo>
                  <a:lnTo>
                    <a:pt x="10183748" y="7341485"/>
                  </a:lnTo>
                  <a:lnTo>
                    <a:pt x="10192492" y="7342934"/>
                  </a:lnTo>
                  <a:lnTo>
                    <a:pt x="10201081" y="7340894"/>
                  </a:lnTo>
                  <a:lnTo>
                    <a:pt x="10207982" y="7335893"/>
                  </a:lnTo>
                  <a:lnTo>
                    <a:pt x="10212504" y="7328670"/>
                  </a:lnTo>
                  <a:lnTo>
                    <a:pt x="10213955" y="7319965"/>
                  </a:lnTo>
                  <a:lnTo>
                    <a:pt x="10211914" y="7311378"/>
                  </a:lnTo>
                  <a:lnTo>
                    <a:pt x="10206907" y="7304480"/>
                  </a:lnTo>
                  <a:lnTo>
                    <a:pt x="10199672" y="7299961"/>
                  </a:lnTo>
                  <a:lnTo>
                    <a:pt x="10190943" y="7298511"/>
                  </a:lnTo>
                  <a:close/>
                </a:path>
                <a:path w="11962130" h="7343775">
                  <a:moveTo>
                    <a:pt x="10102754" y="7299270"/>
                  </a:moveTo>
                  <a:lnTo>
                    <a:pt x="10094106" y="7301016"/>
                  </a:lnTo>
                  <a:lnTo>
                    <a:pt x="10087041" y="7305779"/>
                  </a:lnTo>
                  <a:lnTo>
                    <a:pt x="10082277" y="7312844"/>
                  </a:lnTo>
                  <a:lnTo>
                    <a:pt x="10080529" y="7321495"/>
                  </a:lnTo>
                  <a:lnTo>
                    <a:pt x="10082277" y="7330146"/>
                  </a:lnTo>
                  <a:lnTo>
                    <a:pt x="10087041" y="7337210"/>
                  </a:lnTo>
                  <a:lnTo>
                    <a:pt x="10094106" y="7341973"/>
                  </a:lnTo>
                  <a:lnTo>
                    <a:pt x="10102805" y="7343720"/>
                  </a:lnTo>
                  <a:lnTo>
                    <a:pt x="10111453" y="7341973"/>
                  </a:lnTo>
                  <a:lnTo>
                    <a:pt x="10118518" y="7337210"/>
                  </a:lnTo>
                  <a:lnTo>
                    <a:pt x="10123283" y="7330146"/>
                  </a:lnTo>
                  <a:lnTo>
                    <a:pt x="10125030" y="7321495"/>
                  </a:lnTo>
                  <a:lnTo>
                    <a:pt x="10123282" y="7312844"/>
                  </a:lnTo>
                  <a:lnTo>
                    <a:pt x="10118512" y="7305779"/>
                  </a:lnTo>
                  <a:lnTo>
                    <a:pt x="10111432" y="7301016"/>
                  </a:lnTo>
                  <a:lnTo>
                    <a:pt x="10102754" y="7299270"/>
                  </a:lnTo>
                  <a:close/>
                </a:path>
                <a:path w="11962130" h="7343775">
                  <a:moveTo>
                    <a:pt x="10013816" y="7299270"/>
                  </a:moveTo>
                  <a:lnTo>
                    <a:pt x="10005162" y="7301016"/>
                  </a:lnTo>
                  <a:lnTo>
                    <a:pt x="9998098" y="7305779"/>
                  </a:lnTo>
                  <a:lnTo>
                    <a:pt x="9993337" y="7312844"/>
                  </a:lnTo>
                  <a:lnTo>
                    <a:pt x="9991591" y="7321495"/>
                  </a:lnTo>
                  <a:lnTo>
                    <a:pt x="9993337" y="7330146"/>
                  </a:lnTo>
                  <a:lnTo>
                    <a:pt x="9998098" y="7337210"/>
                  </a:lnTo>
                  <a:lnTo>
                    <a:pt x="10005162" y="7341973"/>
                  </a:lnTo>
                  <a:lnTo>
                    <a:pt x="10013854" y="7343720"/>
                  </a:lnTo>
                  <a:lnTo>
                    <a:pt x="10022508" y="7341973"/>
                  </a:lnTo>
                  <a:lnTo>
                    <a:pt x="10029572" y="7337210"/>
                  </a:lnTo>
                  <a:lnTo>
                    <a:pt x="10034334" y="7330146"/>
                  </a:lnTo>
                  <a:lnTo>
                    <a:pt x="10036079" y="7321495"/>
                  </a:lnTo>
                  <a:lnTo>
                    <a:pt x="10034333" y="7312844"/>
                  </a:lnTo>
                  <a:lnTo>
                    <a:pt x="10029567" y="7305779"/>
                  </a:lnTo>
                  <a:lnTo>
                    <a:pt x="10022492" y="7301016"/>
                  </a:lnTo>
                  <a:lnTo>
                    <a:pt x="10013816" y="7299270"/>
                  </a:lnTo>
                  <a:close/>
                </a:path>
                <a:path w="11962130" h="7343775">
                  <a:moveTo>
                    <a:pt x="9924878" y="7299270"/>
                  </a:moveTo>
                  <a:lnTo>
                    <a:pt x="9916224" y="7301016"/>
                  </a:lnTo>
                  <a:lnTo>
                    <a:pt x="9909160" y="7305779"/>
                  </a:lnTo>
                  <a:lnTo>
                    <a:pt x="9904399" y="7312844"/>
                  </a:lnTo>
                  <a:lnTo>
                    <a:pt x="9902653" y="7321495"/>
                  </a:lnTo>
                  <a:lnTo>
                    <a:pt x="9904399" y="7330146"/>
                  </a:lnTo>
                  <a:lnTo>
                    <a:pt x="9909160" y="7337210"/>
                  </a:lnTo>
                  <a:lnTo>
                    <a:pt x="9916224" y="7341973"/>
                  </a:lnTo>
                  <a:lnTo>
                    <a:pt x="9924916" y="7343720"/>
                  </a:lnTo>
                  <a:lnTo>
                    <a:pt x="9933570" y="7341973"/>
                  </a:lnTo>
                  <a:lnTo>
                    <a:pt x="9940634" y="7337210"/>
                  </a:lnTo>
                  <a:lnTo>
                    <a:pt x="9945395" y="7330146"/>
                  </a:lnTo>
                  <a:lnTo>
                    <a:pt x="9947141" y="7321495"/>
                  </a:lnTo>
                  <a:lnTo>
                    <a:pt x="9945395" y="7312844"/>
                  </a:lnTo>
                  <a:lnTo>
                    <a:pt x="9940629" y="7305779"/>
                  </a:lnTo>
                  <a:lnTo>
                    <a:pt x="9933554" y="7301016"/>
                  </a:lnTo>
                  <a:lnTo>
                    <a:pt x="9924878" y="7299270"/>
                  </a:lnTo>
                  <a:close/>
                </a:path>
                <a:path w="11962130" h="7343775">
                  <a:moveTo>
                    <a:pt x="9835927" y="7299270"/>
                  </a:moveTo>
                  <a:lnTo>
                    <a:pt x="9827279" y="7301016"/>
                  </a:lnTo>
                  <a:lnTo>
                    <a:pt x="9820214" y="7305779"/>
                  </a:lnTo>
                  <a:lnTo>
                    <a:pt x="9815450" y="7312844"/>
                  </a:lnTo>
                  <a:lnTo>
                    <a:pt x="9813702" y="7321495"/>
                  </a:lnTo>
                  <a:lnTo>
                    <a:pt x="9815450" y="7330146"/>
                  </a:lnTo>
                  <a:lnTo>
                    <a:pt x="9820214" y="7337210"/>
                  </a:lnTo>
                  <a:lnTo>
                    <a:pt x="9827279" y="7341973"/>
                  </a:lnTo>
                  <a:lnTo>
                    <a:pt x="9835978" y="7343720"/>
                  </a:lnTo>
                  <a:lnTo>
                    <a:pt x="9844626" y="7341973"/>
                  </a:lnTo>
                  <a:lnTo>
                    <a:pt x="9851691" y="7337210"/>
                  </a:lnTo>
                  <a:lnTo>
                    <a:pt x="9856456" y="7330146"/>
                  </a:lnTo>
                  <a:lnTo>
                    <a:pt x="9858203" y="7321495"/>
                  </a:lnTo>
                  <a:lnTo>
                    <a:pt x="9856455" y="7312844"/>
                  </a:lnTo>
                  <a:lnTo>
                    <a:pt x="9851685" y="7305779"/>
                  </a:lnTo>
                  <a:lnTo>
                    <a:pt x="9844605" y="7301016"/>
                  </a:lnTo>
                  <a:lnTo>
                    <a:pt x="9835927" y="7299270"/>
                  </a:lnTo>
                  <a:close/>
                </a:path>
                <a:path w="11962130" h="7343775">
                  <a:moveTo>
                    <a:pt x="9746989" y="7299270"/>
                  </a:moveTo>
                  <a:lnTo>
                    <a:pt x="9738335" y="7301016"/>
                  </a:lnTo>
                  <a:lnTo>
                    <a:pt x="9731271" y="7305779"/>
                  </a:lnTo>
                  <a:lnTo>
                    <a:pt x="9726510" y="7312844"/>
                  </a:lnTo>
                  <a:lnTo>
                    <a:pt x="9724764" y="7321495"/>
                  </a:lnTo>
                  <a:lnTo>
                    <a:pt x="9726510" y="7330146"/>
                  </a:lnTo>
                  <a:lnTo>
                    <a:pt x="9731271" y="7337210"/>
                  </a:lnTo>
                  <a:lnTo>
                    <a:pt x="9738335" y="7341973"/>
                  </a:lnTo>
                  <a:lnTo>
                    <a:pt x="9747027" y="7343720"/>
                  </a:lnTo>
                  <a:lnTo>
                    <a:pt x="9755681" y="7341973"/>
                  </a:lnTo>
                  <a:lnTo>
                    <a:pt x="9762745" y="7337210"/>
                  </a:lnTo>
                  <a:lnTo>
                    <a:pt x="9767507" y="7330146"/>
                  </a:lnTo>
                  <a:lnTo>
                    <a:pt x="9769252" y="7321495"/>
                  </a:lnTo>
                  <a:lnTo>
                    <a:pt x="9767506" y="7312844"/>
                  </a:lnTo>
                  <a:lnTo>
                    <a:pt x="9762740" y="7305779"/>
                  </a:lnTo>
                  <a:lnTo>
                    <a:pt x="9755665" y="7301016"/>
                  </a:lnTo>
                  <a:lnTo>
                    <a:pt x="9746989" y="7299270"/>
                  </a:lnTo>
                  <a:close/>
                </a:path>
                <a:path w="11962130" h="7343775">
                  <a:moveTo>
                    <a:pt x="9658038" y="7299270"/>
                  </a:moveTo>
                  <a:lnTo>
                    <a:pt x="9649390" y="7301016"/>
                  </a:lnTo>
                  <a:lnTo>
                    <a:pt x="9642325" y="7305779"/>
                  </a:lnTo>
                  <a:lnTo>
                    <a:pt x="9637561" y="7312844"/>
                  </a:lnTo>
                  <a:lnTo>
                    <a:pt x="9635813" y="7321495"/>
                  </a:lnTo>
                  <a:lnTo>
                    <a:pt x="9637561" y="7330146"/>
                  </a:lnTo>
                  <a:lnTo>
                    <a:pt x="9642325" y="7337210"/>
                  </a:lnTo>
                  <a:lnTo>
                    <a:pt x="9649390" y="7341973"/>
                  </a:lnTo>
                  <a:lnTo>
                    <a:pt x="9658089" y="7343720"/>
                  </a:lnTo>
                  <a:lnTo>
                    <a:pt x="9666737" y="7341973"/>
                  </a:lnTo>
                  <a:lnTo>
                    <a:pt x="9673802" y="7337210"/>
                  </a:lnTo>
                  <a:lnTo>
                    <a:pt x="9678567" y="7330146"/>
                  </a:lnTo>
                  <a:lnTo>
                    <a:pt x="9680314" y="7321495"/>
                  </a:lnTo>
                  <a:lnTo>
                    <a:pt x="9678566" y="7312844"/>
                  </a:lnTo>
                  <a:lnTo>
                    <a:pt x="9673796" y="7305779"/>
                  </a:lnTo>
                  <a:lnTo>
                    <a:pt x="9666716" y="7301016"/>
                  </a:lnTo>
                  <a:lnTo>
                    <a:pt x="9658038" y="7299270"/>
                  </a:lnTo>
                  <a:close/>
                </a:path>
                <a:path w="11962130" h="7343775">
                  <a:moveTo>
                    <a:pt x="9569100" y="7299270"/>
                  </a:moveTo>
                  <a:lnTo>
                    <a:pt x="9560447" y="7301016"/>
                  </a:lnTo>
                  <a:lnTo>
                    <a:pt x="9553382" y="7305779"/>
                  </a:lnTo>
                  <a:lnTo>
                    <a:pt x="9548621" y="7312844"/>
                  </a:lnTo>
                  <a:lnTo>
                    <a:pt x="9546875" y="7321495"/>
                  </a:lnTo>
                  <a:lnTo>
                    <a:pt x="9548621" y="7330146"/>
                  </a:lnTo>
                  <a:lnTo>
                    <a:pt x="9553382" y="7337210"/>
                  </a:lnTo>
                  <a:lnTo>
                    <a:pt x="9560447" y="7341973"/>
                  </a:lnTo>
                  <a:lnTo>
                    <a:pt x="9569138" y="7343720"/>
                  </a:lnTo>
                  <a:lnTo>
                    <a:pt x="9577792" y="7341973"/>
                  </a:lnTo>
                  <a:lnTo>
                    <a:pt x="9584856" y="7337210"/>
                  </a:lnTo>
                  <a:lnTo>
                    <a:pt x="9589618" y="7330146"/>
                  </a:lnTo>
                  <a:lnTo>
                    <a:pt x="9591363" y="7321495"/>
                  </a:lnTo>
                  <a:lnTo>
                    <a:pt x="9589617" y="7312844"/>
                  </a:lnTo>
                  <a:lnTo>
                    <a:pt x="9584851" y="7305779"/>
                  </a:lnTo>
                  <a:lnTo>
                    <a:pt x="9577776" y="7301016"/>
                  </a:lnTo>
                  <a:lnTo>
                    <a:pt x="9569100" y="7299270"/>
                  </a:lnTo>
                  <a:close/>
                </a:path>
                <a:path w="11962130" h="7343775">
                  <a:moveTo>
                    <a:pt x="9480149" y="7299270"/>
                  </a:moveTo>
                  <a:lnTo>
                    <a:pt x="9471501" y="7301016"/>
                  </a:lnTo>
                  <a:lnTo>
                    <a:pt x="9464436" y="7305779"/>
                  </a:lnTo>
                  <a:lnTo>
                    <a:pt x="9459672" y="7312844"/>
                  </a:lnTo>
                  <a:lnTo>
                    <a:pt x="9457924" y="7321495"/>
                  </a:lnTo>
                  <a:lnTo>
                    <a:pt x="9459672" y="7330146"/>
                  </a:lnTo>
                  <a:lnTo>
                    <a:pt x="9464436" y="7337210"/>
                  </a:lnTo>
                  <a:lnTo>
                    <a:pt x="9471501" y="7341973"/>
                  </a:lnTo>
                  <a:lnTo>
                    <a:pt x="9480200" y="7343720"/>
                  </a:lnTo>
                  <a:lnTo>
                    <a:pt x="9488849" y="7341973"/>
                  </a:lnTo>
                  <a:lnTo>
                    <a:pt x="9495913" y="7337210"/>
                  </a:lnTo>
                  <a:lnTo>
                    <a:pt x="9500678" y="7330146"/>
                  </a:lnTo>
                  <a:lnTo>
                    <a:pt x="9502425" y="7321495"/>
                  </a:lnTo>
                  <a:lnTo>
                    <a:pt x="9500677" y="7312844"/>
                  </a:lnTo>
                  <a:lnTo>
                    <a:pt x="9495907" y="7305779"/>
                  </a:lnTo>
                  <a:lnTo>
                    <a:pt x="9488827" y="7301016"/>
                  </a:lnTo>
                  <a:lnTo>
                    <a:pt x="9480149" y="7299270"/>
                  </a:lnTo>
                  <a:close/>
                </a:path>
                <a:path w="11962130" h="7343775">
                  <a:moveTo>
                    <a:pt x="9391211" y="7299270"/>
                  </a:moveTo>
                  <a:lnTo>
                    <a:pt x="9382558" y="7301016"/>
                  </a:lnTo>
                  <a:lnTo>
                    <a:pt x="9375494" y="7305779"/>
                  </a:lnTo>
                  <a:lnTo>
                    <a:pt x="9370732" y="7312844"/>
                  </a:lnTo>
                  <a:lnTo>
                    <a:pt x="9368986" y="7321495"/>
                  </a:lnTo>
                  <a:lnTo>
                    <a:pt x="9370732" y="7330146"/>
                  </a:lnTo>
                  <a:lnTo>
                    <a:pt x="9375494" y="7337210"/>
                  </a:lnTo>
                  <a:lnTo>
                    <a:pt x="9382558" y="7341973"/>
                  </a:lnTo>
                  <a:lnTo>
                    <a:pt x="9391249" y="7343720"/>
                  </a:lnTo>
                  <a:lnTo>
                    <a:pt x="9399903" y="7341973"/>
                  </a:lnTo>
                  <a:lnTo>
                    <a:pt x="9406967" y="7337210"/>
                  </a:lnTo>
                  <a:lnTo>
                    <a:pt x="9411729" y="7330146"/>
                  </a:lnTo>
                  <a:lnTo>
                    <a:pt x="9413474" y="7321495"/>
                  </a:lnTo>
                  <a:lnTo>
                    <a:pt x="9411728" y="7312844"/>
                  </a:lnTo>
                  <a:lnTo>
                    <a:pt x="9406963" y="7305779"/>
                  </a:lnTo>
                  <a:lnTo>
                    <a:pt x="9399887" y="7301016"/>
                  </a:lnTo>
                  <a:lnTo>
                    <a:pt x="9391211" y="7299270"/>
                  </a:lnTo>
                  <a:close/>
                </a:path>
                <a:path w="11962130" h="7343775">
                  <a:moveTo>
                    <a:pt x="9302261" y="7299270"/>
                  </a:moveTo>
                  <a:lnTo>
                    <a:pt x="9293612" y="7301016"/>
                  </a:lnTo>
                  <a:lnTo>
                    <a:pt x="9286547" y="7305779"/>
                  </a:lnTo>
                  <a:lnTo>
                    <a:pt x="9281783" y="7312844"/>
                  </a:lnTo>
                  <a:lnTo>
                    <a:pt x="9280036" y="7321495"/>
                  </a:lnTo>
                  <a:lnTo>
                    <a:pt x="9281783" y="7330146"/>
                  </a:lnTo>
                  <a:lnTo>
                    <a:pt x="9286547" y="7337210"/>
                  </a:lnTo>
                  <a:lnTo>
                    <a:pt x="9293612" y="7341973"/>
                  </a:lnTo>
                  <a:lnTo>
                    <a:pt x="9302311" y="7343720"/>
                  </a:lnTo>
                  <a:lnTo>
                    <a:pt x="9310960" y="7341973"/>
                  </a:lnTo>
                  <a:lnTo>
                    <a:pt x="9318024" y="7337210"/>
                  </a:lnTo>
                  <a:lnTo>
                    <a:pt x="9322789" y="7330146"/>
                  </a:lnTo>
                  <a:lnTo>
                    <a:pt x="9324536" y="7321495"/>
                  </a:lnTo>
                  <a:lnTo>
                    <a:pt x="9322788" y="7312844"/>
                  </a:lnTo>
                  <a:lnTo>
                    <a:pt x="9318018" y="7305779"/>
                  </a:lnTo>
                  <a:lnTo>
                    <a:pt x="9310938" y="7301016"/>
                  </a:lnTo>
                  <a:lnTo>
                    <a:pt x="9302261" y="7299270"/>
                  </a:lnTo>
                  <a:close/>
                </a:path>
                <a:path w="11962130" h="7343775">
                  <a:moveTo>
                    <a:pt x="9213320" y="7299270"/>
                  </a:moveTo>
                  <a:lnTo>
                    <a:pt x="9204669" y="7301016"/>
                  </a:lnTo>
                  <a:lnTo>
                    <a:pt x="9197604" y="7305779"/>
                  </a:lnTo>
                  <a:lnTo>
                    <a:pt x="9192841" y="7312844"/>
                  </a:lnTo>
                  <a:lnTo>
                    <a:pt x="9191095" y="7321495"/>
                  </a:lnTo>
                  <a:lnTo>
                    <a:pt x="9192841" y="7330146"/>
                  </a:lnTo>
                  <a:lnTo>
                    <a:pt x="9197604" y="7337210"/>
                  </a:lnTo>
                  <a:lnTo>
                    <a:pt x="9204669" y="7341973"/>
                  </a:lnTo>
                  <a:lnTo>
                    <a:pt x="9213364" y="7343720"/>
                  </a:lnTo>
                  <a:lnTo>
                    <a:pt x="9222015" y="7341973"/>
                  </a:lnTo>
                  <a:lnTo>
                    <a:pt x="9229078" y="7337210"/>
                  </a:lnTo>
                  <a:lnTo>
                    <a:pt x="9233840" y="7330146"/>
                  </a:lnTo>
                  <a:lnTo>
                    <a:pt x="9235586" y="7321495"/>
                  </a:lnTo>
                  <a:lnTo>
                    <a:pt x="9233839" y="7312844"/>
                  </a:lnTo>
                  <a:lnTo>
                    <a:pt x="9229072" y="7305779"/>
                  </a:lnTo>
                  <a:lnTo>
                    <a:pt x="9221996" y="7301016"/>
                  </a:lnTo>
                  <a:lnTo>
                    <a:pt x="9213320" y="7299270"/>
                  </a:lnTo>
                  <a:close/>
                </a:path>
                <a:path w="11962130" h="7343775">
                  <a:moveTo>
                    <a:pt x="9124377" y="7299270"/>
                  </a:moveTo>
                  <a:lnTo>
                    <a:pt x="9115725" y="7301016"/>
                  </a:lnTo>
                  <a:lnTo>
                    <a:pt x="9108661" y="7305779"/>
                  </a:lnTo>
                  <a:lnTo>
                    <a:pt x="9103898" y="7312844"/>
                  </a:lnTo>
                  <a:lnTo>
                    <a:pt x="9102152" y="7321495"/>
                  </a:lnTo>
                  <a:lnTo>
                    <a:pt x="9103898" y="7330146"/>
                  </a:lnTo>
                  <a:lnTo>
                    <a:pt x="9108661" y="7337210"/>
                  </a:lnTo>
                  <a:lnTo>
                    <a:pt x="9115725" y="7341973"/>
                  </a:lnTo>
                  <a:lnTo>
                    <a:pt x="9124420" y="7343720"/>
                  </a:lnTo>
                  <a:lnTo>
                    <a:pt x="9133071" y="7341973"/>
                  </a:lnTo>
                  <a:lnTo>
                    <a:pt x="9140136" y="7337210"/>
                  </a:lnTo>
                  <a:lnTo>
                    <a:pt x="9144899" y="7330146"/>
                  </a:lnTo>
                  <a:lnTo>
                    <a:pt x="9146645" y="7321495"/>
                  </a:lnTo>
                  <a:lnTo>
                    <a:pt x="9144898" y="7312844"/>
                  </a:lnTo>
                  <a:lnTo>
                    <a:pt x="9140130" y="7305779"/>
                  </a:lnTo>
                  <a:lnTo>
                    <a:pt x="9133053" y="7301016"/>
                  </a:lnTo>
                  <a:lnTo>
                    <a:pt x="9124377" y="7299270"/>
                  </a:lnTo>
                  <a:close/>
                </a:path>
                <a:path w="11962130" h="7343775">
                  <a:moveTo>
                    <a:pt x="9035432" y="7299270"/>
                  </a:moveTo>
                  <a:lnTo>
                    <a:pt x="9026781" y="7301016"/>
                  </a:lnTo>
                  <a:lnTo>
                    <a:pt x="9019717" y="7305779"/>
                  </a:lnTo>
                  <a:lnTo>
                    <a:pt x="9014954" y="7312844"/>
                  </a:lnTo>
                  <a:lnTo>
                    <a:pt x="9013207" y="7321495"/>
                  </a:lnTo>
                  <a:lnTo>
                    <a:pt x="9014954" y="7330146"/>
                  </a:lnTo>
                  <a:lnTo>
                    <a:pt x="9019717" y="7337210"/>
                  </a:lnTo>
                  <a:lnTo>
                    <a:pt x="9026781" y="7341973"/>
                  </a:lnTo>
                  <a:lnTo>
                    <a:pt x="9035477" y="7343720"/>
                  </a:lnTo>
                  <a:lnTo>
                    <a:pt x="9044128" y="7341973"/>
                  </a:lnTo>
                  <a:lnTo>
                    <a:pt x="9051192" y="7337210"/>
                  </a:lnTo>
                  <a:lnTo>
                    <a:pt x="9055955" y="7330146"/>
                  </a:lnTo>
                  <a:lnTo>
                    <a:pt x="9057702" y="7321495"/>
                  </a:lnTo>
                  <a:lnTo>
                    <a:pt x="9055954" y="7312844"/>
                  </a:lnTo>
                  <a:lnTo>
                    <a:pt x="9051187" y="7305779"/>
                  </a:lnTo>
                  <a:lnTo>
                    <a:pt x="9044109" y="7301016"/>
                  </a:lnTo>
                  <a:lnTo>
                    <a:pt x="9035432" y="7299270"/>
                  </a:lnTo>
                  <a:close/>
                </a:path>
                <a:path w="11962130" h="7343775">
                  <a:moveTo>
                    <a:pt x="8946488" y="7299270"/>
                  </a:moveTo>
                  <a:lnTo>
                    <a:pt x="8937837" y="7301016"/>
                  </a:lnTo>
                  <a:lnTo>
                    <a:pt x="8930772" y="7305779"/>
                  </a:lnTo>
                  <a:lnTo>
                    <a:pt x="8926009" y="7312844"/>
                  </a:lnTo>
                  <a:lnTo>
                    <a:pt x="8924263" y="7321495"/>
                  </a:lnTo>
                  <a:lnTo>
                    <a:pt x="8926009" y="7330146"/>
                  </a:lnTo>
                  <a:lnTo>
                    <a:pt x="8930772" y="7337210"/>
                  </a:lnTo>
                  <a:lnTo>
                    <a:pt x="8937837" y="7341973"/>
                  </a:lnTo>
                  <a:lnTo>
                    <a:pt x="8946532" y="7343720"/>
                  </a:lnTo>
                  <a:lnTo>
                    <a:pt x="8955183" y="7341973"/>
                  </a:lnTo>
                  <a:lnTo>
                    <a:pt x="8962248" y="7337210"/>
                  </a:lnTo>
                  <a:lnTo>
                    <a:pt x="8967011" y="7330146"/>
                  </a:lnTo>
                  <a:lnTo>
                    <a:pt x="8968757" y="7321495"/>
                  </a:lnTo>
                  <a:lnTo>
                    <a:pt x="8967010" y="7312844"/>
                  </a:lnTo>
                  <a:lnTo>
                    <a:pt x="8962242" y="7305779"/>
                  </a:lnTo>
                  <a:lnTo>
                    <a:pt x="8955165" y="7301016"/>
                  </a:lnTo>
                  <a:lnTo>
                    <a:pt x="8946488" y="7299270"/>
                  </a:lnTo>
                  <a:close/>
                </a:path>
                <a:path w="11962130" h="7343775">
                  <a:moveTo>
                    <a:pt x="8857545" y="7299270"/>
                  </a:moveTo>
                  <a:lnTo>
                    <a:pt x="8848893" y="7301016"/>
                  </a:lnTo>
                  <a:lnTo>
                    <a:pt x="8841829" y="7305779"/>
                  </a:lnTo>
                  <a:lnTo>
                    <a:pt x="8837066" y="7312844"/>
                  </a:lnTo>
                  <a:lnTo>
                    <a:pt x="8835320" y="7321495"/>
                  </a:lnTo>
                  <a:lnTo>
                    <a:pt x="8837066" y="7330146"/>
                  </a:lnTo>
                  <a:lnTo>
                    <a:pt x="8841829" y="7337210"/>
                  </a:lnTo>
                  <a:lnTo>
                    <a:pt x="8848893" y="7341973"/>
                  </a:lnTo>
                  <a:lnTo>
                    <a:pt x="8857588" y="7343720"/>
                  </a:lnTo>
                  <a:lnTo>
                    <a:pt x="8866239" y="7341973"/>
                  </a:lnTo>
                  <a:lnTo>
                    <a:pt x="8873304" y="7337210"/>
                  </a:lnTo>
                  <a:lnTo>
                    <a:pt x="8878066" y="7330146"/>
                  </a:lnTo>
                  <a:lnTo>
                    <a:pt x="8879813" y="7321495"/>
                  </a:lnTo>
                  <a:lnTo>
                    <a:pt x="8878066" y="7312844"/>
                  </a:lnTo>
                  <a:lnTo>
                    <a:pt x="8873298" y="7305779"/>
                  </a:lnTo>
                  <a:lnTo>
                    <a:pt x="8866221" y="7301016"/>
                  </a:lnTo>
                  <a:lnTo>
                    <a:pt x="8857545" y="7299270"/>
                  </a:lnTo>
                  <a:close/>
                </a:path>
                <a:path w="11962130" h="7343775">
                  <a:moveTo>
                    <a:pt x="8768600" y="7299270"/>
                  </a:moveTo>
                  <a:lnTo>
                    <a:pt x="8759949" y="7301016"/>
                  </a:lnTo>
                  <a:lnTo>
                    <a:pt x="8752885" y="7305779"/>
                  </a:lnTo>
                  <a:lnTo>
                    <a:pt x="8748122" y="7312844"/>
                  </a:lnTo>
                  <a:lnTo>
                    <a:pt x="8746375" y="7321495"/>
                  </a:lnTo>
                  <a:lnTo>
                    <a:pt x="8748122" y="7330146"/>
                  </a:lnTo>
                  <a:lnTo>
                    <a:pt x="8752885" y="7337210"/>
                  </a:lnTo>
                  <a:lnTo>
                    <a:pt x="8759949" y="7341973"/>
                  </a:lnTo>
                  <a:lnTo>
                    <a:pt x="8768645" y="7343720"/>
                  </a:lnTo>
                  <a:lnTo>
                    <a:pt x="8777296" y="7341973"/>
                  </a:lnTo>
                  <a:lnTo>
                    <a:pt x="8784360" y="7337210"/>
                  </a:lnTo>
                  <a:lnTo>
                    <a:pt x="8789123" y="7330146"/>
                  </a:lnTo>
                  <a:lnTo>
                    <a:pt x="8790870" y="7321495"/>
                  </a:lnTo>
                  <a:lnTo>
                    <a:pt x="8789122" y="7312844"/>
                  </a:lnTo>
                  <a:lnTo>
                    <a:pt x="8784355" y="7305779"/>
                  </a:lnTo>
                  <a:lnTo>
                    <a:pt x="8777277" y="7301016"/>
                  </a:lnTo>
                  <a:lnTo>
                    <a:pt x="8768600" y="7299270"/>
                  </a:lnTo>
                  <a:close/>
                </a:path>
                <a:path w="11962130" h="7343775">
                  <a:moveTo>
                    <a:pt x="8679657" y="7299270"/>
                  </a:moveTo>
                  <a:lnTo>
                    <a:pt x="8671006" y="7301016"/>
                  </a:lnTo>
                  <a:lnTo>
                    <a:pt x="8663941" y="7305779"/>
                  </a:lnTo>
                  <a:lnTo>
                    <a:pt x="8659178" y="7312844"/>
                  </a:lnTo>
                  <a:lnTo>
                    <a:pt x="8657432" y="7321495"/>
                  </a:lnTo>
                  <a:lnTo>
                    <a:pt x="8659178" y="7330146"/>
                  </a:lnTo>
                  <a:lnTo>
                    <a:pt x="8663941" y="7337210"/>
                  </a:lnTo>
                  <a:lnTo>
                    <a:pt x="8671006" y="7341973"/>
                  </a:lnTo>
                  <a:lnTo>
                    <a:pt x="8679700" y="7343720"/>
                  </a:lnTo>
                  <a:lnTo>
                    <a:pt x="8688352" y="7341973"/>
                  </a:lnTo>
                  <a:lnTo>
                    <a:pt x="8695416" y="7337210"/>
                  </a:lnTo>
                  <a:lnTo>
                    <a:pt x="8700179" y="7330146"/>
                  </a:lnTo>
                  <a:lnTo>
                    <a:pt x="8701925" y="7321495"/>
                  </a:lnTo>
                  <a:lnTo>
                    <a:pt x="8700178" y="7312844"/>
                  </a:lnTo>
                  <a:lnTo>
                    <a:pt x="8695411" y="7305779"/>
                  </a:lnTo>
                  <a:lnTo>
                    <a:pt x="8688334" y="7301016"/>
                  </a:lnTo>
                  <a:lnTo>
                    <a:pt x="8679657" y="7299270"/>
                  </a:lnTo>
                  <a:close/>
                </a:path>
                <a:path w="11962130" h="7343775">
                  <a:moveTo>
                    <a:pt x="8590713" y="7299270"/>
                  </a:moveTo>
                  <a:lnTo>
                    <a:pt x="8582062" y="7301016"/>
                  </a:lnTo>
                  <a:lnTo>
                    <a:pt x="8574997" y="7305779"/>
                  </a:lnTo>
                  <a:lnTo>
                    <a:pt x="8570234" y="7312844"/>
                  </a:lnTo>
                  <a:lnTo>
                    <a:pt x="8568488" y="7321495"/>
                  </a:lnTo>
                  <a:lnTo>
                    <a:pt x="8570234" y="7330146"/>
                  </a:lnTo>
                  <a:lnTo>
                    <a:pt x="8574997" y="7337210"/>
                  </a:lnTo>
                  <a:lnTo>
                    <a:pt x="8582062" y="7341973"/>
                  </a:lnTo>
                  <a:lnTo>
                    <a:pt x="8590757" y="7343720"/>
                  </a:lnTo>
                  <a:lnTo>
                    <a:pt x="8599408" y="7341973"/>
                  </a:lnTo>
                  <a:lnTo>
                    <a:pt x="8606472" y="7337210"/>
                  </a:lnTo>
                  <a:lnTo>
                    <a:pt x="8611235" y="7330146"/>
                  </a:lnTo>
                  <a:lnTo>
                    <a:pt x="8612982" y="7321495"/>
                  </a:lnTo>
                  <a:lnTo>
                    <a:pt x="8611235" y="7312844"/>
                  </a:lnTo>
                  <a:lnTo>
                    <a:pt x="8606467" y="7305779"/>
                  </a:lnTo>
                  <a:lnTo>
                    <a:pt x="8599389" y="7301016"/>
                  </a:lnTo>
                  <a:lnTo>
                    <a:pt x="8590713" y="7299270"/>
                  </a:lnTo>
                  <a:close/>
                </a:path>
                <a:path w="11962130" h="7343775">
                  <a:moveTo>
                    <a:pt x="8501768" y="7299270"/>
                  </a:moveTo>
                  <a:lnTo>
                    <a:pt x="8493117" y="7301016"/>
                  </a:lnTo>
                  <a:lnTo>
                    <a:pt x="8486053" y="7305779"/>
                  </a:lnTo>
                  <a:lnTo>
                    <a:pt x="8481290" y="7312844"/>
                  </a:lnTo>
                  <a:lnTo>
                    <a:pt x="8479543" y="7321495"/>
                  </a:lnTo>
                  <a:lnTo>
                    <a:pt x="8481290" y="7330146"/>
                  </a:lnTo>
                  <a:lnTo>
                    <a:pt x="8486053" y="7337210"/>
                  </a:lnTo>
                  <a:lnTo>
                    <a:pt x="8493117" y="7341973"/>
                  </a:lnTo>
                  <a:lnTo>
                    <a:pt x="8501813" y="7343720"/>
                  </a:lnTo>
                  <a:lnTo>
                    <a:pt x="8510464" y="7341973"/>
                  </a:lnTo>
                  <a:lnTo>
                    <a:pt x="8517528" y="7337210"/>
                  </a:lnTo>
                  <a:lnTo>
                    <a:pt x="8522291" y="7330146"/>
                  </a:lnTo>
                  <a:lnTo>
                    <a:pt x="8524038" y="7321495"/>
                  </a:lnTo>
                  <a:lnTo>
                    <a:pt x="8522290" y="7312844"/>
                  </a:lnTo>
                  <a:lnTo>
                    <a:pt x="8517522" y="7305779"/>
                  </a:lnTo>
                  <a:lnTo>
                    <a:pt x="8510445" y="7301016"/>
                  </a:lnTo>
                  <a:lnTo>
                    <a:pt x="8501768" y="7299270"/>
                  </a:lnTo>
                  <a:close/>
                </a:path>
                <a:path w="11962130" h="7343775">
                  <a:moveTo>
                    <a:pt x="8412825" y="7299270"/>
                  </a:moveTo>
                  <a:lnTo>
                    <a:pt x="8404174" y="7301016"/>
                  </a:lnTo>
                  <a:lnTo>
                    <a:pt x="8397109" y="7305779"/>
                  </a:lnTo>
                  <a:lnTo>
                    <a:pt x="8392346" y="7312844"/>
                  </a:lnTo>
                  <a:lnTo>
                    <a:pt x="8390600" y="7321495"/>
                  </a:lnTo>
                  <a:lnTo>
                    <a:pt x="8392346" y="7330146"/>
                  </a:lnTo>
                  <a:lnTo>
                    <a:pt x="8397109" y="7337210"/>
                  </a:lnTo>
                  <a:lnTo>
                    <a:pt x="8404174" y="7341973"/>
                  </a:lnTo>
                  <a:lnTo>
                    <a:pt x="8412868" y="7343720"/>
                  </a:lnTo>
                  <a:lnTo>
                    <a:pt x="8421520" y="7341973"/>
                  </a:lnTo>
                  <a:lnTo>
                    <a:pt x="8428584" y="7337210"/>
                  </a:lnTo>
                  <a:lnTo>
                    <a:pt x="8433347" y="7330146"/>
                  </a:lnTo>
                  <a:lnTo>
                    <a:pt x="8435093" y="7321495"/>
                  </a:lnTo>
                  <a:lnTo>
                    <a:pt x="8433346" y="7312844"/>
                  </a:lnTo>
                  <a:lnTo>
                    <a:pt x="8428579" y="7305779"/>
                  </a:lnTo>
                  <a:lnTo>
                    <a:pt x="8421501" y="7301016"/>
                  </a:lnTo>
                  <a:lnTo>
                    <a:pt x="8412825" y="7299270"/>
                  </a:lnTo>
                  <a:close/>
                </a:path>
                <a:path w="11962130" h="7343775">
                  <a:moveTo>
                    <a:pt x="8323880" y="7299270"/>
                  </a:moveTo>
                  <a:lnTo>
                    <a:pt x="8315230" y="7301016"/>
                  </a:lnTo>
                  <a:lnTo>
                    <a:pt x="8308165" y="7305779"/>
                  </a:lnTo>
                  <a:lnTo>
                    <a:pt x="8303402" y="7312844"/>
                  </a:lnTo>
                  <a:lnTo>
                    <a:pt x="8301655" y="7321495"/>
                  </a:lnTo>
                  <a:lnTo>
                    <a:pt x="8303402" y="7330146"/>
                  </a:lnTo>
                  <a:lnTo>
                    <a:pt x="8308165" y="7337210"/>
                  </a:lnTo>
                  <a:lnTo>
                    <a:pt x="8315230" y="7341973"/>
                  </a:lnTo>
                  <a:lnTo>
                    <a:pt x="8323925" y="7343720"/>
                  </a:lnTo>
                  <a:lnTo>
                    <a:pt x="8332576" y="7341973"/>
                  </a:lnTo>
                  <a:lnTo>
                    <a:pt x="8339640" y="7337210"/>
                  </a:lnTo>
                  <a:lnTo>
                    <a:pt x="8344403" y="7330146"/>
                  </a:lnTo>
                  <a:lnTo>
                    <a:pt x="8346150" y="7321495"/>
                  </a:lnTo>
                  <a:lnTo>
                    <a:pt x="8344403" y="7312844"/>
                  </a:lnTo>
                  <a:lnTo>
                    <a:pt x="8339635" y="7305779"/>
                  </a:lnTo>
                  <a:lnTo>
                    <a:pt x="8332557" y="7301016"/>
                  </a:lnTo>
                  <a:lnTo>
                    <a:pt x="8323880" y="7299270"/>
                  </a:lnTo>
                  <a:close/>
                </a:path>
                <a:path w="11962130" h="7343775">
                  <a:moveTo>
                    <a:pt x="8234936" y="7299270"/>
                  </a:moveTo>
                  <a:lnTo>
                    <a:pt x="8226285" y="7301016"/>
                  </a:lnTo>
                  <a:lnTo>
                    <a:pt x="8219221" y="7305779"/>
                  </a:lnTo>
                  <a:lnTo>
                    <a:pt x="8214458" y="7312844"/>
                  </a:lnTo>
                  <a:lnTo>
                    <a:pt x="8212711" y="7321495"/>
                  </a:lnTo>
                  <a:lnTo>
                    <a:pt x="8214458" y="7330146"/>
                  </a:lnTo>
                  <a:lnTo>
                    <a:pt x="8219221" y="7337210"/>
                  </a:lnTo>
                  <a:lnTo>
                    <a:pt x="8226285" y="7341973"/>
                  </a:lnTo>
                  <a:lnTo>
                    <a:pt x="8234980" y="7343720"/>
                  </a:lnTo>
                  <a:lnTo>
                    <a:pt x="8243631" y="7341973"/>
                  </a:lnTo>
                  <a:lnTo>
                    <a:pt x="8250696" y="7337210"/>
                  </a:lnTo>
                  <a:lnTo>
                    <a:pt x="8255459" y="7330146"/>
                  </a:lnTo>
                  <a:lnTo>
                    <a:pt x="8257205" y="7321495"/>
                  </a:lnTo>
                  <a:lnTo>
                    <a:pt x="8255458" y="7312844"/>
                  </a:lnTo>
                  <a:lnTo>
                    <a:pt x="8250690" y="7305779"/>
                  </a:lnTo>
                  <a:lnTo>
                    <a:pt x="8243613" y="7301016"/>
                  </a:lnTo>
                  <a:lnTo>
                    <a:pt x="8234936" y="7299270"/>
                  </a:lnTo>
                  <a:close/>
                </a:path>
                <a:path w="11962130" h="7343775">
                  <a:moveTo>
                    <a:pt x="8145992" y="7299270"/>
                  </a:moveTo>
                  <a:lnTo>
                    <a:pt x="8137341" y="7301016"/>
                  </a:lnTo>
                  <a:lnTo>
                    <a:pt x="8130276" y="7305779"/>
                  </a:lnTo>
                  <a:lnTo>
                    <a:pt x="8125513" y="7312844"/>
                  </a:lnTo>
                  <a:lnTo>
                    <a:pt x="8123767" y="7321495"/>
                  </a:lnTo>
                  <a:lnTo>
                    <a:pt x="8125513" y="7330146"/>
                  </a:lnTo>
                  <a:lnTo>
                    <a:pt x="8130276" y="7337210"/>
                  </a:lnTo>
                  <a:lnTo>
                    <a:pt x="8137341" y="7341973"/>
                  </a:lnTo>
                  <a:lnTo>
                    <a:pt x="8146036" y="7343720"/>
                  </a:lnTo>
                  <a:lnTo>
                    <a:pt x="8154687" y="7341973"/>
                  </a:lnTo>
                  <a:lnTo>
                    <a:pt x="8161751" y="7337210"/>
                  </a:lnTo>
                  <a:lnTo>
                    <a:pt x="8166514" y="7330146"/>
                  </a:lnTo>
                  <a:lnTo>
                    <a:pt x="8168261" y="7321495"/>
                  </a:lnTo>
                  <a:lnTo>
                    <a:pt x="8166514" y="7312844"/>
                  </a:lnTo>
                  <a:lnTo>
                    <a:pt x="8161746" y="7305779"/>
                  </a:lnTo>
                  <a:lnTo>
                    <a:pt x="8154668" y="7301016"/>
                  </a:lnTo>
                  <a:lnTo>
                    <a:pt x="8145992" y="7299270"/>
                  </a:lnTo>
                  <a:close/>
                </a:path>
                <a:path w="11962130" h="7343775">
                  <a:moveTo>
                    <a:pt x="8057046" y="7299270"/>
                  </a:moveTo>
                  <a:lnTo>
                    <a:pt x="8048395" y="7301016"/>
                  </a:lnTo>
                  <a:lnTo>
                    <a:pt x="8041331" y="7305779"/>
                  </a:lnTo>
                  <a:lnTo>
                    <a:pt x="8036568" y="7312844"/>
                  </a:lnTo>
                  <a:lnTo>
                    <a:pt x="8034821" y="7321495"/>
                  </a:lnTo>
                  <a:lnTo>
                    <a:pt x="8036568" y="7330146"/>
                  </a:lnTo>
                  <a:lnTo>
                    <a:pt x="8041331" y="7337210"/>
                  </a:lnTo>
                  <a:lnTo>
                    <a:pt x="8048395" y="7341973"/>
                  </a:lnTo>
                  <a:lnTo>
                    <a:pt x="8057092" y="7343720"/>
                  </a:lnTo>
                  <a:lnTo>
                    <a:pt x="8065742" y="7341973"/>
                  </a:lnTo>
                  <a:lnTo>
                    <a:pt x="8072807" y="7337210"/>
                  </a:lnTo>
                  <a:lnTo>
                    <a:pt x="8077570" y="7330146"/>
                  </a:lnTo>
                  <a:lnTo>
                    <a:pt x="8079317" y="7321495"/>
                  </a:lnTo>
                  <a:lnTo>
                    <a:pt x="8077569" y="7312844"/>
                  </a:lnTo>
                  <a:lnTo>
                    <a:pt x="8072801" y="7305779"/>
                  </a:lnTo>
                  <a:lnTo>
                    <a:pt x="8065723" y="7301016"/>
                  </a:lnTo>
                  <a:lnTo>
                    <a:pt x="8057046" y="7299270"/>
                  </a:lnTo>
                  <a:close/>
                </a:path>
                <a:path w="11962130" h="7343775">
                  <a:moveTo>
                    <a:pt x="7968101" y="7299270"/>
                  </a:moveTo>
                  <a:lnTo>
                    <a:pt x="7959450" y="7301016"/>
                  </a:lnTo>
                  <a:lnTo>
                    <a:pt x="7952386" y="7305779"/>
                  </a:lnTo>
                  <a:lnTo>
                    <a:pt x="7947623" y="7312844"/>
                  </a:lnTo>
                  <a:lnTo>
                    <a:pt x="7945876" y="7321495"/>
                  </a:lnTo>
                  <a:lnTo>
                    <a:pt x="7947623" y="7330146"/>
                  </a:lnTo>
                  <a:lnTo>
                    <a:pt x="7952386" y="7337210"/>
                  </a:lnTo>
                  <a:lnTo>
                    <a:pt x="7959450" y="7341973"/>
                  </a:lnTo>
                  <a:lnTo>
                    <a:pt x="7968146" y="7343720"/>
                  </a:lnTo>
                  <a:lnTo>
                    <a:pt x="7976797" y="7341973"/>
                  </a:lnTo>
                  <a:lnTo>
                    <a:pt x="7983861" y="7337210"/>
                  </a:lnTo>
                  <a:lnTo>
                    <a:pt x="7988624" y="7330146"/>
                  </a:lnTo>
                  <a:lnTo>
                    <a:pt x="7990371" y="7321495"/>
                  </a:lnTo>
                  <a:lnTo>
                    <a:pt x="7988624" y="7312844"/>
                  </a:lnTo>
                  <a:lnTo>
                    <a:pt x="7983856" y="7305779"/>
                  </a:lnTo>
                  <a:lnTo>
                    <a:pt x="7976778" y="7301016"/>
                  </a:lnTo>
                  <a:lnTo>
                    <a:pt x="7968101" y="7299270"/>
                  </a:lnTo>
                  <a:close/>
                </a:path>
                <a:path w="11962130" h="7343775">
                  <a:moveTo>
                    <a:pt x="7879157" y="7299270"/>
                  </a:moveTo>
                  <a:lnTo>
                    <a:pt x="7870506" y="7301016"/>
                  </a:lnTo>
                  <a:lnTo>
                    <a:pt x="7863442" y="7305779"/>
                  </a:lnTo>
                  <a:lnTo>
                    <a:pt x="7858679" y="7312844"/>
                  </a:lnTo>
                  <a:lnTo>
                    <a:pt x="7856932" y="7321495"/>
                  </a:lnTo>
                  <a:lnTo>
                    <a:pt x="7858679" y="7330146"/>
                  </a:lnTo>
                  <a:lnTo>
                    <a:pt x="7863442" y="7337210"/>
                  </a:lnTo>
                  <a:lnTo>
                    <a:pt x="7870506" y="7341973"/>
                  </a:lnTo>
                  <a:lnTo>
                    <a:pt x="7879201" y="7343720"/>
                  </a:lnTo>
                  <a:lnTo>
                    <a:pt x="7887852" y="7341973"/>
                  </a:lnTo>
                  <a:lnTo>
                    <a:pt x="7894917" y="7337210"/>
                  </a:lnTo>
                  <a:lnTo>
                    <a:pt x="7899680" y="7330146"/>
                  </a:lnTo>
                  <a:lnTo>
                    <a:pt x="7901426" y="7321495"/>
                  </a:lnTo>
                  <a:lnTo>
                    <a:pt x="7899679" y="7312844"/>
                  </a:lnTo>
                  <a:lnTo>
                    <a:pt x="7894911" y="7305779"/>
                  </a:lnTo>
                  <a:lnTo>
                    <a:pt x="7887834" y="7301016"/>
                  </a:lnTo>
                  <a:lnTo>
                    <a:pt x="7879157" y="7299270"/>
                  </a:lnTo>
                  <a:close/>
                </a:path>
                <a:path w="11962130" h="7343775">
                  <a:moveTo>
                    <a:pt x="7790213" y="7299270"/>
                  </a:moveTo>
                  <a:lnTo>
                    <a:pt x="7781562" y="7301016"/>
                  </a:lnTo>
                  <a:lnTo>
                    <a:pt x="7774497" y="7305779"/>
                  </a:lnTo>
                  <a:lnTo>
                    <a:pt x="7769734" y="7312844"/>
                  </a:lnTo>
                  <a:lnTo>
                    <a:pt x="7767988" y="7321495"/>
                  </a:lnTo>
                  <a:lnTo>
                    <a:pt x="7769734" y="7330146"/>
                  </a:lnTo>
                  <a:lnTo>
                    <a:pt x="7774497" y="7337210"/>
                  </a:lnTo>
                  <a:lnTo>
                    <a:pt x="7781562" y="7341973"/>
                  </a:lnTo>
                  <a:lnTo>
                    <a:pt x="7790257" y="7343720"/>
                  </a:lnTo>
                  <a:lnTo>
                    <a:pt x="7798908" y="7341973"/>
                  </a:lnTo>
                  <a:lnTo>
                    <a:pt x="7805972" y="7337210"/>
                  </a:lnTo>
                  <a:lnTo>
                    <a:pt x="7810735" y="7330146"/>
                  </a:lnTo>
                  <a:lnTo>
                    <a:pt x="7812482" y="7321495"/>
                  </a:lnTo>
                  <a:lnTo>
                    <a:pt x="7810735" y="7312844"/>
                  </a:lnTo>
                  <a:lnTo>
                    <a:pt x="7805967" y="7305779"/>
                  </a:lnTo>
                  <a:lnTo>
                    <a:pt x="7798889" y="7301016"/>
                  </a:lnTo>
                  <a:lnTo>
                    <a:pt x="7790213" y="7299270"/>
                  </a:lnTo>
                  <a:close/>
                </a:path>
                <a:path w="11962130" h="7343775">
                  <a:moveTo>
                    <a:pt x="7701268" y="7299270"/>
                  </a:moveTo>
                  <a:lnTo>
                    <a:pt x="7692617" y="7301016"/>
                  </a:lnTo>
                  <a:lnTo>
                    <a:pt x="7685553" y="7305779"/>
                  </a:lnTo>
                  <a:lnTo>
                    <a:pt x="7680790" y="7312844"/>
                  </a:lnTo>
                  <a:lnTo>
                    <a:pt x="7679043" y="7321495"/>
                  </a:lnTo>
                  <a:lnTo>
                    <a:pt x="7680790" y="7330146"/>
                  </a:lnTo>
                  <a:lnTo>
                    <a:pt x="7685553" y="7337210"/>
                  </a:lnTo>
                  <a:lnTo>
                    <a:pt x="7692617" y="7341973"/>
                  </a:lnTo>
                  <a:lnTo>
                    <a:pt x="7701313" y="7343720"/>
                  </a:lnTo>
                  <a:lnTo>
                    <a:pt x="7709964" y="7341973"/>
                  </a:lnTo>
                  <a:lnTo>
                    <a:pt x="7717028" y="7337210"/>
                  </a:lnTo>
                  <a:lnTo>
                    <a:pt x="7721791" y="7330146"/>
                  </a:lnTo>
                  <a:lnTo>
                    <a:pt x="7723538" y="7321495"/>
                  </a:lnTo>
                  <a:lnTo>
                    <a:pt x="7721790" y="7312844"/>
                  </a:lnTo>
                  <a:lnTo>
                    <a:pt x="7717022" y="7305779"/>
                  </a:lnTo>
                  <a:lnTo>
                    <a:pt x="7709945" y="7301016"/>
                  </a:lnTo>
                  <a:lnTo>
                    <a:pt x="7701268" y="7299270"/>
                  </a:lnTo>
                  <a:close/>
                </a:path>
                <a:path w="11962130" h="7343775">
                  <a:moveTo>
                    <a:pt x="7612324" y="7299270"/>
                  </a:moveTo>
                  <a:lnTo>
                    <a:pt x="7603673" y="7301016"/>
                  </a:lnTo>
                  <a:lnTo>
                    <a:pt x="7596608" y="7305779"/>
                  </a:lnTo>
                  <a:lnTo>
                    <a:pt x="7591845" y="7312844"/>
                  </a:lnTo>
                  <a:lnTo>
                    <a:pt x="7590099" y="7321495"/>
                  </a:lnTo>
                  <a:lnTo>
                    <a:pt x="7591845" y="7330146"/>
                  </a:lnTo>
                  <a:lnTo>
                    <a:pt x="7596608" y="7337210"/>
                  </a:lnTo>
                  <a:lnTo>
                    <a:pt x="7603673" y="7341973"/>
                  </a:lnTo>
                  <a:lnTo>
                    <a:pt x="7612368" y="7343720"/>
                  </a:lnTo>
                  <a:lnTo>
                    <a:pt x="7621019" y="7341973"/>
                  </a:lnTo>
                  <a:lnTo>
                    <a:pt x="7628084" y="7337210"/>
                  </a:lnTo>
                  <a:lnTo>
                    <a:pt x="7632847" y="7330146"/>
                  </a:lnTo>
                  <a:lnTo>
                    <a:pt x="7634593" y="7321495"/>
                  </a:lnTo>
                  <a:lnTo>
                    <a:pt x="7632846" y="7312844"/>
                  </a:lnTo>
                  <a:lnTo>
                    <a:pt x="7628078" y="7305779"/>
                  </a:lnTo>
                  <a:lnTo>
                    <a:pt x="7621000" y="7301016"/>
                  </a:lnTo>
                  <a:lnTo>
                    <a:pt x="7612324" y="7299270"/>
                  </a:lnTo>
                  <a:close/>
                </a:path>
                <a:path w="11962130" h="7343775">
                  <a:moveTo>
                    <a:pt x="7523379" y="7299270"/>
                  </a:moveTo>
                  <a:lnTo>
                    <a:pt x="7514728" y="7301016"/>
                  </a:lnTo>
                  <a:lnTo>
                    <a:pt x="7507664" y="7305779"/>
                  </a:lnTo>
                  <a:lnTo>
                    <a:pt x="7502901" y="7312844"/>
                  </a:lnTo>
                  <a:lnTo>
                    <a:pt x="7501154" y="7321495"/>
                  </a:lnTo>
                  <a:lnTo>
                    <a:pt x="7502901" y="7330146"/>
                  </a:lnTo>
                  <a:lnTo>
                    <a:pt x="7507664" y="7337210"/>
                  </a:lnTo>
                  <a:lnTo>
                    <a:pt x="7514728" y="7341973"/>
                  </a:lnTo>
                  <a:lnTo>
                    <a:pt x="7523424" y="7343720"/>
                  </a:lnTo>
                  <a:lnTo>
                    <a:pt x="7532075" y="7341973"/>
                  </a:lnTo>
                  <a:lnTo>
                    <a:pt x="7539139" y="7337210"/>
                  </a:lnTo>
                  <a:lnTo>
                    <a:pt x="7543902" y="7330146"/>
                  </a:lnTo>
                  <a:lnTo>
                    <a:pt x="7545649" y="7321495"/>
                  </a:lnTo>
                  <a:lnTo>
                    <a:pt x="7543901" y="7312844"/>
                  </a:lnTo>
                  <a:lnTo>
                    <a:pt x="7539134" y="7305779"/>
                  </a:lnTo>
                  <a:lnTo>
                    <a:pt x="7532056" y="7301016"/>
                  </a:lnTo>
                  <a:lnTo>
                    <a:pt x="7523379" y="7299270"/>
                  </a:lnTo>
                  <a:close/>
                </a:path>
                <a:path w="11962130" h="7343775">
                  <a:moveTo>
                    <a:pt x="7434435" y="7299270"/>
                  </a:moveTo>
                  <a:lnTo>
                    <a:pt x="7425784" y="7301016"/>
                  </a:lnTo>
                  <a:lnTo>
                    <a:pt x="7418719" y="7305779"/>
                  </a:lnTo>
                  <a:lnTo>
                    <a:pt x="7413956" y="7312844"/>
                  </a:lnTo>
                  <a:lnTo>
                    <a:pt x="7412210" y="7321495"/>
                  </a:lnTo>
                  <a:lnTo>
                    <a:pt x="7413956" y="7330146"/>
                  </a:lnTo>
                  <a:lnTo>
                    <a:pt x="7418719" y="7337210"/>
                  </a:lnTo>
                  <a:lnTo>
                    <a:pt x="7425784" y="7341973"/>
                  </a:lnTo>
                  <a:lnTo>
                    <a:pt x="7434479" y="7343720"/>
                  </a:lnTo>
                  <a:lnTo>
                    <a:pt x="7443130" y="7341973"/>
                  </a:lnTo>
                  <a:lnTo>
                    <a:pt x="7450195" y="7337210"/>
                  </a:lnTo>
                  <a:lnTo>
                    <a:pt x="7454958" y="7330146"/>
                  </a:lnTo>
                  <a:lnTo>
                    <a:pt x="7456704" y="7321495"/>
                  </a:lnTo>
                  <a:lnTo>
                    <a:pt x="7454957" y="7312844"/>
                  </a:lnTo>
                  <a:lnTo>
                    <a:pt x="7450189" y="7305779"/>
                  </a:lnTo>
                  <a:lnTo>
                    <a:pt x="7443111" y="7301016"/>
                  </a:lnTo>
                  <a:lnTo>
                    <a:pt x="7434435" y="7299270"/>
                  </a:lnTo>
                  <a:close/>
                </a:path>
                <a:path w="11962130" h="7343775">
                  <a:moveTo>
                    <a:pt x="7345490" y="7299270"/>
                  </a:moveTo>
                  <a:lnTo>
                    <a:pt x="7336839" y="7301016"/>
                  </a:lnTo>
                  <a:lnTo>
                    <a:pt x="7329775" y="7305779"/>
                  </a:lnTo>
                  <a:lnTo>
                    <a:pt x="7325012" y="7312844"/>
                  </a:lnTo>
                  <a:lnTo>
                    <a:pt x="7323265" y="7321495"/>
                  </a:lnTo>
                  <a:lnTo>
                    <a:pt x="7325012" y="7330146"/>
                  </a:lnTo>
                  <a:lnTo>
                    <a:pt x="7329775" y="7337210"/>
                  </a:lnTo>
                  <a:lnTo>
                    <a:pt x="7336839" y="7341973"/>
                  </a:lnTo>
                  <a:lnTo>
                    <a:pt x="7345535" y="7343720"/>
                  </a:lnTo>
                  <a:lnTo>
                    <a:pt x="7354186" y="7341973"/>
                  </a:lnTo>
                  <a:lnTo>
                    <a:pt x="7361250" y="7337210"/>
                  </a:lnTo>
                  <a:lnTo>
                    <a:pt x="7366013" y="7330146"/>
                  </a:lnTo>
                  <a:lnTo>
                    <a:pt x="7367760" y="7321495"/>
                  </a:lnTo>
                  <a:lnTo>
                    <a:pt x="7366012" y="7312844"/>
                  </a:lnTo>
                  <a:lnTo>
                    <a:pt x="7361245" y="7305779"/>
                  </a:lnTo>
                  <a:lnTo>
                    <a:pt x="7354167" y="7301016"/>
                  </a:lnTo>
                  <a:lnTo>
                    <a:pt x="7345490" y="7299270"/>
                  </a:lnTo>
                  <a:close/>
                </a:path>
                <a:path w="11962130" h="7343775">
                  <a:moveTo>
                    <a:pt x="7256546" y="7299270"/>
                  </a:moveTo>
                  <a:lnTo>
                    <a:pt x="7247895" y="7301016"/>
                  </a:lnTo>
                  <a:lnTo>
                    <a:pt x="7240830" y="7305779"/>
                  </a:lnTo>
                  <a:lnTo>
                    <a:pt x="7236067" y="7312844"/>
                  </a:lnTo>
                  <a:lnTo>
                    <a:pt x="7234321" y="7321495"/>
                  </a:lnTo>
                  <a:lnTo>
                    <a:pt x="7236067" y="7330146"/>
                  </a:lnTo>
                  <a:lnTo>
                    <a:pt x="7240830" y="7337210"/>
                  </a:lnTo>
                  <a:lnTo>
                    <a:pt x="7247895" y="7341973"/>
                  </a:lnTo>
                  <a:lnTo>
                    <a:pt x="7256590" y="7343720"/>
                  </a:lnTo>
                  <a:lnTo>
                    <a:pt x="7265241" y="7341973"/>
                  </a:lnTo>
                  <a:lnTo>
                    <a:pt x="7272306" y="7337210"/>
                  </a:lnTo>
                  <a:lnTo>
                    <a:pt x="7277069" y="7330146"/>
                  </a:lnTo>
                  <a:lnTo>
                    <a:pt x="7278815" y="7321495"/>
                  </a:lnTo>
                  <a:lnTo>
                    <a:pt x="7277068" y="7312844"/>
                  </a:lnTo>
                  <a:lnTo>
                    <a:pt x="7272300" y="7305779"/>
                  </a:lnTo>
                  <a:lnTo>
                    <a:pt x="7265222" y="7301016"/>
                  </a:lnTo>
                  <a:lnTo>
                    <a:pt x="7256546" y="7299270"/>
                  </a:lnTo>
                  <a:close/>
                </a:path>
                <a:path w="11962130" h="7343775">
                  <a:moveTo>
                    <a:pt x="7167601" y="7299270"/>
                  </a:moveTo>
                  <a:lnTo>
                    <a:pt x="7158950" y="7301016"/>
                  </a:lnTo>
                  <a:lnTo>
                    <a:pt x="7151886" y="7305779"/>
                  </a:lnTo>
                  <a:lnTo>
                    <a:pt x="7147123" y="7312844"/>
                  </a:lnTo>
                  <a:lnTo>
                    <a:pt x="7145376" y="7321495"/>
                  </a:lnTo>
                  <a:lnTo>
                    <a:pt x="7147123" y="7330146"/>
                  </a:lnTo>
                  <a:lnTo>
                    <a:pt x="7151886" y="7337210"/>
                  </a:lnTo>
                  <a:lnTo>
                    <a:pt x="7158950" y="7341973"/>
                  </a:lnTo>
                  <a:lnTo>
                    <a:pt x="7167646" y="7343720"/>
                  </a:lnTo>
                  <a:lnTo>
                    <a:pt x="7176297" y="7341973"/>
                  </a:lnTo>
                  <a:lnTo>
                    <a:pt x="7183361" y="7337210"/>
                  </a:lnTo>
                  <a:lnTo>
                    <a:pt x="7188124" y="7330146"/>
                  </a:lnTo>
                  <a:lnTo>
                    <a:pt x="7189871" y="7321495"/>
                  </a:lnTo>
                  <a:lnTo>
                    <a:pt x="7188124" y="7312844"/>
                  </a:lnTo>
                  <a:lnTo>
                    <a:pt x="7183356" y="7305779"/>
                  </a:lnTo>
                  <a:lnTo>
                    <a:pt x="7176278" y="7301016"/>
                  </a:lnTo>
                  <a:lnTo>
                    <a:pt x="7167601" y="7299270"/>
                  </a:lnTo>
                  <a:close/>
                </a:path>
                <a:path w="11962130" h="7343775">
                  <a:moveTo>
                    <a:pt x="7078657" y="7299270"/>
                  </a:moveTo>
                  <a:lnTo>
                    <a:pt x="7070006" y="7301016"/>
                  </a:lnTo>
                  <a:lnTo>
                    <a:pt x="7062941" y="7305779"/>
                  </a:lnTo>
                  <a:lnTo>
                    <a:pt x="7058178" y="7312844"/>
                  </a:lnTo>
                  <a:lnTo>
                    <a:pt x="7056432" y="7321495"/>
                  </a:lnTo>
                  <a:lnTo>
                    <a:pt x="7058178" y="7330146"/>
                  </a:lnTo>
                  <a:lnTo>
                    <a:pt x="7062941" y="7337210"/>
                  </a:lnTo>
                  <a:lnTo>
                    <a:pt x="7070006" y="7341973"/>
                  </a:lnTo>
                  <a:lnTo>
                    <a:pt x="7078701" y="7343720"/>
                  </a:lnTo>
                  <a:lnTo>
                    <a:pt x="7087352" y="7341973"/>
                  </a:lnTo>
                  <a:lnTo>
                    <a:pt x="7094417" y="7337210"/>
                  </a:lnTo>
                  <a:lnTo>
                    <a:pt x="7099180" y="7330146"/>
                  </a:lnTo>
                  <a:lnTo>
                    <a:pt x="7100926" y="7321495"/>
                  </a:lnTo>
                  <a:lnTo>
                    <a:pt x="7099179" y="7312844"/>
                  </a:lnTo>
                  <a:lnTo>
                    <a:pt x="7094411" y="7305779"/>
                  </a:lnTo>
                  <a:lnTo>
                    <a:pt x="7087334" y="7301016"/>
                  </a:lnTo>
                  <a:lnTo>
                    <a:pt x="7078657" y="7299270"/>
                  </a:lnTo>
                  <a:close/>
                </a:path>
                <a:path w="11962130" h="7343775">
                  <a:moveTo>
                    <a:pt x="6989712" y="7299270"/>
                  </a:moveTo>
                  <a:lnTo>
                    <a:pt x="6981061" y="7301016"/>
                  </a:lnTo>
                  <a:lnTo>
                    <a:pt x="6973997" y="7305779"/>
                  </a:lnTo>
                  <a:lnTo>
                    <a:pt x="6969234" y="7312844"/>
                  </a:lnTo>
                  <a:lnTo>
                    <a:pt x="6967487" y="7321495"/>
                  </a:lnTo>
                  <a:lnTo>
                    <a:pt x="6969234" y="7330146"/>
                  </a:lnTo>
                  <a:lnTo>
                    <a:pt x="6973997" y="7337210"/>
                  </a:lnTo>
                  <a:lnTo>
                    <a:pt x="6981061" y="7341973"/>
                  </a:lnTo>
                  <a:lnTo>
                    <a:pt x="6989757" y="7343720"/>
                  </a:lnTo>
                  <a:lnTo>
                    <a:pt x="6998408" y="7341973"/>
                  </a:lnTo>
                  <a:lnTo>
                    <a:pt x="7005472" y="7337210"/>
                  </a:lnTo>
                  <a:lnTo>
                    <a:pt x="7010235" y="7330146"/>
                  </a:lnTo>
                  <a:lnTo>
                    <a:pt x="7011982" y="7321495"/>
                  </a:lnTo>
                  <a:lnTo>
                    <a:pt x="7010235" y="7312844"/>
                  </a:lnTo>
                  <a:lnTo>
                    <a:pt x="7005467" y="7305779"/>
                  </a:lnTo>
                  <a:lnTo>
                    <a:pt x="6998389" y="7301016"/>
                  </a:lnTo>
                  <a:lnTo>
                    <a:pt x="6989712" y="7299270"/>
                  </a:lnTo>
                  <a:close/>
                </a:path>
                <a:path w="11962130" h="7343775">
                  <a:moveTo>
                    <a:pt x="6900768" y="7299270"/>
                  </a:moveTo>
                  <a:lnTo>
                    <a:pt x="6892117" y="7301016"/>
                  </a:lnTo>
                  <a:lnTo>
                    <a:pt x="6885053" y="7305779"/>
                  </a:lnTo>
                  <a:lnTo>
                    <a:pt x="6880290" y="7312844"/>
                  </a:lnTo>
                  <a:lnTo>
                    <a:pt x="6878543" y="7321495"/>
                  </a:lnTo>
                  <a:lnTo>
                    <a:pt x="6880290" y="7330146"/>
                  </a:lnTo>
                  <a:lnTo>
                    <a:pt x="6885053" y="7337210"/>
                  </a:lnTo>
                  <a:lnTo>
                    <a:pt x="6892117" y="7341973"/>
                  </a:lnTo>
                  <a:lnTo>
                    <a:pt x="6900812" y="7343720"/>
                  </a:lnTo>
                  <a:lnTo>
                    <a:pt x="6909463" y="7341973"/>
                  </a:lnTo>
                  <a:lnTo>
                    <a:pt x="6916528" y="7337210"/>
                  </a:lnTo>
                  <a:lnTo>
                    <a:pt x="6921291" y="7330146"/>
                  </a:lnTo>
                  <a:lnTo>
                    <a:pt x="6923037" y="7321495"/>
                  </a:lnTo>
                  <a:lnTo>
                    <a:pt x="6921290" y="7312844"/>
                  </a:lnTo>
                  <a:lnTo>
                    <a:pt x="6916522" y="7305779"/>
                  </a:lnTo>
                  <a:lnTo>
                    <a:pt x="6909445" y="7301016"/>
                  </a:lnTo>
                  <a:lnTo>
                    <a:pt x="6900768" y="7299270"/>
                  </a:lnTo>
                  <a:close/>
                </a:path>
                <a:path w="11962130" h="7343775">
                  <a:moveTo>
                    <a:pt x="6811824" y="7299270"/>
                  </a:moveTo>
                  <a:lnTo>
                    <a:pt x="6803173" y="7301016"/>
                  </a:lnTo>
                  <a:lnTo>
                    <a:pt x="6796108" y="7305779"/>
                  </a:lnTo>
                  <a:lnTo>
                    <a:pt x="6791345" y="7312844"/>
                  </a:lnTo>
                  <a:lnTo>
                    <a:pt x="6789599" y="7321495"/>
                  </a:lnTo>
                  <a:lnTo>
                    <a:pt x="6791345" y="7330146"/>
                  </a:lnTo>
                  <a:lnTo>
                    <a:pt x="6796108" y="7337210"/>
                  </a:lnTo>
                  <a:lnTo>
                    <a:pt x="6803173" y="7341973"/>
                  </a:lnTo>
                  <a:lnTo>
                    <a:pt x="6811868" y="7343720"/>
                  </a:lnTo>
                  <a:lnTo>
                    <a:pt x="6820519" y="7341973"/>
                  </a:lnTo>
                  <a:lnTo>
                    <a:pt x="6827583" y="7337210"/>
                  </a:lnTo>
                  <a:lnTo>
                    <a:pt x="6832346" y="7330146"/>
                  </a:lnTo>
                  <a:lnTo>
                    <a:pt x="6834093" y="7321495"/>
                  </a:lnTo>
                  <a:lnTo>
                    <a:pt x="6832346" y="7312844"/>
                  </a:lnTo>
                  <a:lnTo>
                    <a:pt x="6827578" y="7305779"/>
                  </a:lnTo>
                  <a:lnTo>
                    <a:pt x="6820500" y="7301016"/>
                  </a:lnTo>
                  <a:lnTo>
                    <a:pt x="6811824" y="7299270"/>
                  </a:lnTo>
                  <a:close/>
                </a:path>
                <a:path w="11962130" h="7343775">
                  <a:moveTo>
                    <a:pt x="6722879" y="7299270"/>
                  </a:moveTo>
                  <a:lnTo>
                    <a:pt x="6714228" y="7301016"/>
                  </a:lnTo>
                  <a:lnTo>
                    <a:pt x="6707164" y="7305779"/>
                  </a:lnTo>
                  <a:lnTo>
                    <a:pt x="6702401" y="7312844"/>
                  </a:lnTo>
                  <a:lnTo>
                    <a:pt x="6700654" y="7321495"/>
                  </a:lnTo>
                  <a:lnTo>
                    <a:pt x="6702401" y="7330146"/>
                  </a:lnTo>
                  <a:lnTo>
                    <a:pt x="6707164" y="7337210"/>
                  </a:lnTo>
                  <a:lnTo>
                    <a:pt x="6714228" y="7341973"/>
                  </a:lnTo>
                  <a:lnTo>
                    <a:pt x="6722924" y="7343720"/>
                  </a:lnTo>
                  <a:lnTo>
                    <a:pt x="6731575" y="7341973"/>
                  </a:lnTo>
                  <a:lnTo>
                    <a:pt x="6738639" y="7337210"/>
                  </a:lnTo>
                  <a:lnTo>
                    <a:pt x="6743402" y="7330146"/>
                  </a:lnTo>
                  <a:lnTo>
                    <a:pt x="6745149" y="7321495"/>
                  </a:lnTo>
                  <a:lnTo>
                    <a:pt x="6743401" y="7312844"/>
                  </a:lnTo>
                  <a:lnTo>
                    <a:pt x="6738633" y="7305779"/>
                  </a:lnTo>
                  <a:lnTo>
                    <a:pt x="6731556" y="7301016"/>
                  </a:lnTo>
                  <a:lnTo>
                    <a:pt x="6722879" y="7299270"/>
                  </a:lnTo>
                  <a:close/>
                </a:path>
                <a:path w="11962130" h="7343775">
                  <a:moveTo>
                    <a:pt x="6633935" y="7299270"/>
                  </a:moveTo>
                  <a:lnTo>
                    <a:pt x="6625284" y="7301016"/>
                  </a:lnTo>
                  <a:lnTo>
                    <a:pt x="6618219" y="7305779"/>
                  </a:lnTo>
                  <a:lnTo>
                    <a:pt x="6613456" y="7312844"/>
                  </a:lnTo>
                  <a:lnTo>
                    <a:pt x="6611710" y="7321495"/>
                  </a:lnTo>
                  <a:lnTo>
                    <a:pt x="6613456" y="7330146"/>
                  </a:lnTo>
                  <a:lnTo>
                    <a:pt x="6618219" y="7337210"/>
                  </a:lnTo>
                  <a:lnTo>
                    <a:pt x="6625284" y="7341973"/>
                  </a:lnTo>
                  <a:lnTo>
                    <a:pt x="6633979" y="7343720"/>
                  </a:lnTo>
                  <a:lnTo>
                    <a:pt x="6642630" y="7341973"/>
                  </a:lnTo>
                  <a:lnTo>
                    <a:pt x="6649695" y="7337210"/>
                  </a:lnTo>
                  <a:lnTo>
                    <a:pt x="6654458" y="7330146"/>
                  </a:lnTo>
                  <a:lnTo>
                    <a:pt x="6656204" y="7321495"/>
                  </a:lnTo>
                  <a:lnTo>
                    <a:pt x="6654457" y="7312844"/>
                  </a:lnTo>
                  <a:lnTo>
                    <a:pt x="6649689" y="7305779"/>
                  </a:lnTo>
                  <a:lnTo>
                    <a:pt x="6642611" y="7301016"/>
                  </a:lnTo>
                  <a:lnTo>
                    <a:pt x="6633935" y="7299270"/>
                  </a:lnTo>
                  <a:close/>
                </a:path>
                <a:path w="11962130" h="7343775">
                  <a:moveTo>
                    <a:pt x="6544990" y="7299270"/>
                  </a:moveTo>
                  <a:lnTo>
                    <a:pt x="6536339" y="7301016"/>
                  </a:lnTo>
                  <a:lnTo>
                    <a:pt x="6529275" y="7305779"/>
                  </a:lnTo>
                  <a:lnTo>
                    <a:pt x="6524512" y="7312844"/>
                  </a:lnTo>
                  <a:lnTo>
                    <a:pt x="6522765" y="7321495"/>
                  </a:lnTo>
                  <a:lnTo>
                    <a:pt x="6524512" y="7330146"/>
                  </a:lnTo>
                  <a:lnTo>
                    <a:pt x="6529275" y="7337210"/>
                  </a:lnTo>
                  <a:lnTo>
                    <a:pt x="6536339" y="7341973"/>
                  </a:lnTo>
                  <a:lnTo>
                    <a:pt x="6545035" y="7343720"/>
                  </a:lnTo>
                  <a:lnTo>
                    <a:pt x="6553686" y="7341973"/>
                  </a:lnTo>
                  <a:lnTo>
                    <a:pt x="6560750" y="7337210"/>
                  </a:lnTo>
                  <a:lnTo>
                    <a:pt x="6565513" y="7330146"/>
                  </a:lnTo>
                  <a:lnTo>
                    <a:pt x="6567260" y="7321495"/>
                  </a:lnTo>
                  <a:lnTo>
                    <a:pt x="6565512" y="7312844"/>
                  </a:lnTo>
                  <a:lnTo>
                    <a:pt x="6560745" y="7305779"/>
                  </a:lnTo>
                  <a:lnTo>
                    <a:pt x="6553667" y="7301016"/>
                  </a:lnTo>
                  <a:lnTo>
                    <a:pt x="6544990" y="7299270"/>
                  </a:lnTo>
                  <a:close/>
                </a:path>
                <a:path w="11962130" h="7343775">
                  <a:moveTo>
                    <a:pt x="6456046" y="7299270"/>
                  </a:moveTo>
                  <a:lnTo>
                    <a:pt x="6447395" y="7301016"/>
                  </a:lnTo>
                  <a:lnTo>
                    <a:pt x="6440330" y="7305779"/>
                  </a:lnTo>
                  <a:lnTo>
                    <a:pt x="6435567" y="7312844"/>
                  </a:lnTo>
                  <a:lnTo>
                    <a:pt x="6433821" y="7321495"/>
                  </a:lnTo>
                  <a:lnTo>
                    <a:pt x="6435567" y="7330146"/>
                  </a:lnTo>
                  <a:lnTo>
                    <a:pt x="6440330" y="7337210"/>
                  </a:lnTo>
                  <a:lnTo>
                    <a:pt x="6447395" y="7341973"/>
                  </a:lnTo>
                  <a:lnTo>
                    <a:pt x="6456090" y="7343720"/>
                  </a:lnTo>
                  <a:lnTo>
                    <a:pt x="6464741" y="7341973"/>
                  </a:lnTo>
                  <a:lnTo>
                    <a:pt x="6471806" y="7337210"/>
                  </a:lnTo>
                  <a:lnTo>
                    <a:pt x="6476569" y="7330146"/>
                  </a:lnTo>
                  <a:lnTo>
                    <a:pt x="6478315" y="7321495"/>
                  </a:lnTo>
                  <a:lnTo>
                    <a:pt x="6476568" y="7312844"/>
                  </a:lnTo>
                  <a:lnTo>
                    <a:pt x="6471800" y="7305779"/>
                  </a:lnTo>
                  <a:lnTo>
                    <a:pt x="6464722" y="7301016"/>
                  </a:lnTo>
                  <a:lnTo>
                    <a:pt x="6456046" y="7299270"/>
                  </a:lnTo>
                  <a:close/>
                </a:path>
                <a:path w="11962130" h="7343775">
                  <a:moveTo>
                    <a:pt x="6367101" y="7299270"/>
                  </a:moveTo>
                  <a:lnTo>
                    <a:pt x="6358450" y="7301016"/>
                  </a:lnTo>
                  <a:lnTo>
                    <a:pt x="6351386" y="7305779"/>
                  </a:lnTo>
                  <a:lnTo>
                    <a:pt x="6346623" y="7312844"/>
                  </a:lnTo>
                  <a:lnTo>
                    <a:pt x="6344876" y="7321495"/>
                  </a:lnTo>
                  <a:lnTo>
                    <a:pt x="6346623" y="7330146"/>
                  </a:lnTo>
                  <a:lnTo>
                    <a:pt x="6351386" y="7337210"/>
                  </a:lnTo>
                  <a:lnTo>
                    <a:pt x="6358450" y="7341973"/>
                  </a:lnTo>
                  <a:lnTo>
                    <a:pt x="6367146" y="7343720"/>
                  </a:lnTo>
                  <a:lnTo>
                    <a:pt x="6375797" y="7341973"/>
                  </a:lnTo>
                  <a:lnTo>
                    <a:pt x="6382861" y="7337210"/>
                  </a:lnTo>
                  <a:lnTo>
                    <a:pt x="6387624" y="7330146"/>
                  </a:lnTo>
                  <a:lnTo>
                    <a:pt x="6389371" y="7321495"/>
                  </a:lnTo>
                  <a:lnTo>
                    <a:pt x="6387624" y="7312844"/>
                  </a:lnTo>
                  <a:lnTo>
                    <a:pt x="6382856" y="7305779"/>
                  </a:lnTo>
                  <a:lnTo>
                    <a:pt x="6375778" y="7301016"/>
                  </a:lnTo>
                  <a:lnTo>
                    <a:pt x="6367101" y="7299270"/>
                  </a:lnTo>
                  <a:close/>
                </a:path>
                <a:path w="11962130" h="7343775">
                  <a:moveTo>
                    <a:pt x="6278157" y="7299270"/>
                  </a:moveTo>
                  <a:lnTo>
                    <a:pt x="6269506" y="7301016"/>
                  </a:lnTo>
                  <a:lnTo>
                    <a:pt x="6262441" y="7305779"/>
                  </a:lnTo>
                  <a:lnTo>
                    <a:pt x="6257678" y="7312844"/>
                  </a:lnTo>
                  <a:lnTo>
                    <a:pt x="6255932" y="7321495"/>
                  </a:lnTo>
                  <a:lnTo>
                    <a:pt x="6257678" y="7330146"/>
                  </a:lnTo>
                  <a:lnTo>
                    <a:pt x="6262441" y="7337210"/>
                  </a:lnTo>
                  <a:lnTo>
                    <a:pt x="6269506" y="7341973"/>
                  </a:lnTo>
                  <a:lnTo>
                    <a:pt x="6278201" y="7343720"/>
                  </a:lnTo>
                  <a:lnTo>
                    <a:pt x="6286852" y="7341973"/>
                  </a:lnTo>
                  <a:lnTo>
                    <a:pt x="6293917" y="7337210"/>
                  </a:lnTo>
                  <a:lnTo>
                    <a:pt x="6298680" y="7330146"/>
                  </a:lnTo>
                  <a:lnTo>
                    <a:pt x="6300426" y="7321495"/>
                  </a:lnTo>
                  <a:lnTo>
                    <a:pt x="6298679" y="7312844"/>
                  </a:lnTo>
                  <a:lnTo>
                    <a:pt x="6293911" y="7305779"/>
                  </a:lnTo>
                  <a:lnTo>
                    <a:pt x="6286834" y="7301016"/>
                  </a:lnTo>
                  <a:lnTo>
                    <a:pt x="6278157" y="7299270"/>
                  </a:lnTo>
                  <a:close/>
                </a:path>
                <a:path w="11962130" h="7343775">
                  <a:moveTo>
                    <a:pt x="6189212" y="7299270"/>
                  </a:moveTo>
                  <a:lnTo>
                    <a:pt x="6180561" y="7301016"/>
                  </a:lnTo>
                  <a:lnTo>
                    <a:pt x="6173497" y="7305779"/>
                  </a:lnTo>
                  <a:lnTo>
                    <a:pt x="6168734" y="7312844"/>
                  </a:lnTo>
                  <a:lnTo>
                    <a:pt x="6166987" y="7321495"/>
                  </a:lnTo>
                  <a:lnTo>
                    <a:pt x="6168734" y="7330146"/>
                  </a:lnTo>
                  <a:lnTo>
                    <a:pt x="6173497" y="7337210"/>
                  </a:lnTo>
                  <a:lnTo>
                    <a:pt x="6180561" y="7341973"/>
                  </a:lnTo>
                  <a:lnTo>
                    <a:pt x="6189257" y="7343720"/>
                  </a:lnTo>
                  <a:lnTo>
                    <a:pt x="6197908" y="7341973"/>
                  </a:lnTo>
                  <a:lnTo>
                    <a:pt x="6204972" y="7337210"/>
                  </a:lnTo>
                  <a:lnTo>
                    <a:pt x="6209735" y="7330146"/>
                  </a:lnTo>
                  <a:lnTo>
                    <a:pt x="6211482" y="7321495"/>
                  </a:lnTo>
                  <a:lnTo>
                    <a:pt x="6209735" y="7312844"/>
                  </a:lnTo>
                  <a:lnTo>
                    <a:pt x="6204967" y="7305779"/>
                  </a:lnTo>
                  <a:lnTo>
                    <a:pt x="6197889" y="7301016"/>
                  </a:lnTo>
                  <a:lnTo>
                    <a:pt x="6189212" y="7299270"/>
                  </a:lnTo>
                  <a:close/>
                </a:path>
                <a:path w="11962130" h="7343775">
                  <a:moveTo>
                    <a:pt x="6100268" y="7299270"/>
                  </a:moveTo>
                  <a:lnTo>
                    <a:pt x="6091617" y="7301016"/>
                  </a:lnTo>
                  <a:lnTo>
                    <a:pt x="6084553" y="7305779"/>
                  </a:lnTo>
                  <a:lnTo>
                    <a:pt x="6079790" y="7312844"/>
                  </a:lnTo>
                  <a:lnTo>
                    <a:pt x="6078043" y="7321495"/>
                  </a:lnTo>
                  <a:lnTo>
                    <a:pt x="6079790" y="7330146"/>
                  </a:lnTo>
                  <a:lnTo>
                    <a:pt x="6084553" y="7337210"/>
                  </a:lnTo>
                  <a:lnTo>
                    <a:pt x="6091617" y="7341973"/>
                  </a:lnTo>
                  <a:lnTo>
                    <a:pt x="6100312" y="7343720"/>
                  </a:lnTo>
                  <a:lnTo>
                    <a:pt x="6108963" y="7341973"/>
                  </a:lnTo>
                  <a:lnTo>
                    <a:pt x="6116028" y="7337210"/>
                  </a:lnTo>
                  <a:lnTo>
                    <a:pt x="6120791" y="7330146"/>
                  </a:lnTo>
                  <a:lnTo>
                    <a:pt x="6122537" y="7321495"/>
                  </a:lnTo>
                  <a:lnTo>
                    <a:pt x="6120790" y="7312844"/>
                  </a:lnTo>
                  <a:lnTo>
                    <a:pt x="6116022" y="7305779"/>
                  </a:lnTo>
                  <a:lnTo>
                    <a:pt x="6108945" y="7301016"/>
                  </a:lnTo>
                  <a:lnTo>
                    <a:pt x="6100268" y="7299270"/>
                  </a:lnTo>
                  <a:close/>
                </a:path>
                <a:path w="11962130" h="7343775">
                  <a:moveTo>
                    <a:pt x="6011324" y="7299270"/>
                  </a:moveTo>
                  <a:lnTo>
                    <a:pt x="6002673" y="7301016"/>
                  </a:lnTo>
                  <a:lnTo>
                    <a:pt x="5995608" y="7305779"/>
                  </a:lnTo>
                  <a:lnTo>
                    <a:pt x="5990845" y="7312844"/>
                  </a:lnTo>
                  <a:lnTo>
                    <a:pt x="5989099" y="7321495"/>
                  </a:lnTo>
                  <a:lnTo>
                    <a:pt x="5990845" y="7330146"/>
                  </a:lnTo>
                  <a:lnTo>
                    <a:pt x="5995608" y="7337210"/>
                  </a:lnTo>
                  <a:lnTo>
                    <a:pt x="6002673" y="7341973"/>
                  </a:lnTo>
                  <a:lnTo>
                    <a:pt x="6011368" y="7343720"/>
                  </a:lnTo>
                  <a:lnTo>
                    <a:pt x="6020019" y="7341973"/>
                  </a:lnTo>
                  <a:lnTo>
                    <a:pt x="6027083" y="7337210"/>
                  </a:lnTo>
                  <a:lnTo>
                    <a:pt x="6031846" y="7330146"/>
                  </a:lnTo>
                  <a:lnTo>
                    <a:pt x="6033593" y="7321495"/>
                  </a:lnTo>
                  <a:lnTo>
                    <a:pt x="6031846" y="7312844"/>
                  </a:lnTo>
                  <a:lnTo>
                    <a:pt x="6027078" y="7305779"/>
                  </a:lnTo>
                  <a:lnTo>
                    <a:pt x="6020000" y="7301016"/>
                  </a:lnTo>
                  <a:lnTo>
                    <a:pt x="6011324" y="7299270"/>
                  </a:lnTo>
                  <a:close/>
                </a:path>
                <a:path w="11962130" h="7343775">
                  <a:moveTo>
                    <a:pt x="5922379" y="7299270"/>
                  </a:moveTo>
                  <a:lnTo>
                    <a:pt x="5913728" y="7301016"/>
                  </a:lnTo>
                  <a:lnTo>
                    <a:pt x="5906664" y="7305779"/>
                  </a:lnTo>
                  <a:lnTo>
                    <a:pt x="5901901" y="7312844"/>
                  </a:lnTo>
                  <a:lnTo>
                    <a:pt x="5900154" y="7321495"/>
                  </a:lnTo>
                  <a:lnTo>
                    <a:pt x="5901901" y="7330146"/>
                  </a:lnTo>
                  <a:lnTo>
                    <a:pt x="5906664" y="7337210"/>
                  </a:lnTo>
                  <a:lnTo>
                    <a:pt x="5913728" y="7341973"/>
                  </a:lnTo>
                  <a:lnTo>
                    <a:pt x="5922424" y="7343720"/>
                  </a:lnTo>
                  <a:lnTo>
                    <a:pt x="5931075" y="7341973"/>
                  </a:lnTo>
                  <a:lnTo>
                    <a:pt x="5938139" y="7337210"/>
                  </a:lnTo>
                  <a:lnTo>
                    <a:pt x="5942902" y="7330146"/>
                  </a:lnTo>
                  <a:lnTo>
                    <a:pt x="5944649" y="7321495"/>
                  </a:lnTo>
                  <a:lnTo>
                    <a:pt x="5942901" y="7312844"/>
                  </a:lnTo>
                  <a:lnTo>
                    <a:pt x="5938133" y="7305779"/>
                  </a:lnTo>
                  <a:lnTo>
                    <a:pt x="5931056" y="7301016"/>
                  </a:lnTo>
                  <a:lnTo>
                    <a:pt x="5922379" y="7299270"/>
                  </a:lnTo>
                  <a:close/>
                </a:path>
                <a:path w="11962130" h="7343775">
                  <a:moveTo>
                    <a:pt x="5833435" y="7299270"/>
                  </a:moveTo>
                  <a:lnTo>
                    <a:pt x="5824784" y="7301016"/>
                  </a:lnTo>
                  <a:lnTo>
                    <a:pt x="5817719" y="7305779"/>
                  </a:lnTo>
                  <a:lnTo>
                    <a:pt x="5812956" y="7312844"/>
                  </a:lnTo>
                  <a:lnTo>
                    <a:pt x="5811210" y="7321495"/>
                  </a:lnTo>
                  <a:lnTo>
                    <a:pt x="5812956" y="7330146"/>
                  </a:lnTo>
                  <a:lnTo>
                    <a:pt x="5817719" y="7337210"/>
                  </a:lnTo>
                  <a:lnTo>
                    <a:pt x="5824784" y="7341973"/>
                  </a:lnTo>
                  <a:lnTo>
                    <a:pt x="5833479" y="7343720"/>
                  </a:lnTo>
                  <a:lnTo>
                    <a:pt x="5842130" y="7341973"/>
                  </a:lnTo>
                  <a:lnTo>
                    <a:pt x="5849195" y="7337210"/>
                  </a:lnTo>
                  <a:lnTo>
                    <a:pt x="5853958" y="7330146"/>
                  </a:lnTo>
                  <a:lnTo>
                    <a:pt x="5855704" y="7321495"/>
                  </a:lnTo>
                  <a:lnTo>
                    <a:pt x="5853957" y="7312844"/>
                  </a:lnTo>
                  <a:lnTo>
                    <a:pt x="5849189" y="7305779"/>
                  </a:lnTo>
                  <a:lnTo>
                    <a:pt x="5842111" y="7301016"/>
                  </a:lnTo>
                  <a:lnTo>
                    <a:pt x="5833435" y="7299270"/>
                  </a:lnTo>
                  <a:close/>
                </a:path>
                <a:path w="11962130" h="7343775">
                  <a:moveTo>
                    <a:pt x="5744490" y="7299270"/>
                  </a:moveTo>
                  <a:lnTo>
                    <a:pt x="5735839" y="7301016"/>
                  </a:lnTo>
                  <a:lnTo>
                    <a:pt x="5728775" y="7305779"/>
                  </a:lnTo>
                  <a:lnTo>
                    <a:pt x="5724012" y="7312844"/>
                  </a:lnTo>
                  <a:lnTo>
                    <a:pt x="5722265" y="7321495"/>
                  </a:lnTo>
                  <a:lnTo>
                    <a:pt x="5724012" y="7330146"/>
                  </a:lnTo>
                  <a:lnTo>
                    <a:pt x="5728775" y="7337210"/>
                  </a:lnTo>
                  <a:lnTo>
                    <a:pt x="5735839" y="7341973"/>
                  </a:lnTo>
                  <a:lnTo>
                    <a:pt x="5744535" y="7343720"/>
                  </a:lnTo>
                  <a:lnTo>
                    <a:pt x="5753186" y="7341973"/>
                  </a:lnTo>
                  <a:lnTo>
                    <a:pt x="5760250" y="7337210"/>
                  </a:lnTo>
                  <a:lnTo>
                    <a:pt x="5765013" y="7330146"/>
                  </a:lnTo>
                  <a:lnTo>
                    <a:pt x="5766760" y="7321495"/>
                  </a:lnTo>
                  <a:lnTo>
                    <a:pt x="5765012" y="7312844"/>
                  </a:lnTo>
                  <a:lnTo>
                    <a:pt x="5760245" y="7305779"/>
                  </a:lnTo>
                  <a:lnTo>
                    <a:pt x="5753167" y="7301016"/>
                  </a:lnTo>
                  <a:lnTo>
                    <a:pt x="5744490" y="7299270"/>
                  </a:lnTo>
                  <a:close/>
                </a:path>
                <a:path w="11962130" h="7343775">
                  <a:moveTo>
                    <a:pt x="5655544" y="7299270"/>
                  </a:moveTo>
                  <a:lnTo>
                    <a:pt x="5646894" y="7301016"/>
                  </a:lnTo>
                  <a:lnTo>
                    <a:pt x="5639829" y="7305779"/>
                  </a:lnTo>
                  <a:lnTo>
                    <a:pt x="5635066" y="7312844"/>
                  </a:lnTo>
                  <a:lnTo>
                    <a:pt x="5633319" y="7321495"/>
                  </a:lnTo>
                  <a:lnTo>
                    <a:pt x="5635066" y="7330146"/>
                  </a:lnTo>
                  <a:lnTo>
                    <a:pt x="5639829" y="7337210"/>
                  </a:lnTo>
                  <a:lnTo>
                    <a:pt x="5646894" y="7341973"/>
                  </a:lnTo>
                  <a:lnTo>
                    <a:pt x="5655590" y="7343720"/>
                  </a:lnTo>
                  <a:lnTo>
                    <a:pt x="5664241" y="7341973"/>
                  </a:lnTo>
                  <a:lnTo>
                    <a:pt x="5671305" y="7337210"/>
                  </a:lnTo>
                  <a:lnTo>
                    <a:pt x="5676068" y="7330146"/>
                  </a:lnTo>
                  <a:lnTo>
                    <a:pt x="5677815" y="7321495"/>
                  </a:lnTo>
                  <a:lnTo>
                    <a:pt x="5676068" y="7312844"/>
                  </a:lnTo>
                  <a:lnTo>
                    <a:pt x="5671299" y="7305779"/>
                  </a:lnTo>
                  <a:lnTo>
                    <a:pt x="5664221" y="7301016"/>
                  </a:lnTo>
                  <a:lnTo>
                    <a:pt x="5655544" y="7299270"/>
                  </a:lnTo>
                  <a:close/>
                </a:path>
                <a:path w="11962130" h="7343775">
                  <a:moveTo>
                    <a:pt x="5566600" y="7299270"/>
                  </a:moveTo>
                  <a:lnTo>
                    <a:pt x="5557949" y="7301016"/>
                  </a:lnTo>
                  <a:lnTo>
                    <a:pt x="5550885" y="7305779"/>
                  </a:lnTo>
                  <a:lnTo>
                    <a:pt x="5546122" y="7312844"/>
                  </a:lnTo>
                  <a:lnTo>
                    <a:pt x="5544375" y="7321495"/>
                  </a:lnTo>
                  <a:lnTo>
                    <a:pt x="5546122" y="7330146"/>
                  </a:lnTo>
                  <a:lnTo>
                    <a:pt x="5550885" y="7337210"/>
                  </a:lnTo>
                  <a:lnTo>
                    <a:pt x="5557949" y="7341973"/>
                  </a:lnTo>
                  <a:lnTo>
                    <a:pt x="5566644" y="7343720"/>
                  </a:lnTo>
                  <a:lnTo>
                    <a:pt x="5575295" y="7341973"/>
                  </a:lnTo>
                  <a:lnTo>
                    <a:pt x="5582360" y="7337210"/>
                  </a:lnTo>
                  <a:lnTo>
                    <a:pt x="5587123" y="7330146"/>
                  </a:lnTo>
                  <a:lnTo>
                    <a:pt x="5588869" y="7321495"/>
                  </a:lnTo>
                  <a:lnTo>
                    <a:pt x="5587122" y="7312844"/>
                  </a:lnTo>
                  <a:lnTo>
                    <a:pt x="5582354" y="7305779"/>
                  </a:lnTo>
                  <a:lnTo>
                    <a:pt x="5575277" y="7301016"/>
                  </a:lnTo>
                  <a:lnTo>
                    <a:pt x="5566600" y="7299270"/>
                  </a:lnTo>
                  <a:close/>
                </a:path>
                <a:path w="11962130" h="7343775">
                  <a:moveTo>
                    <a:pt x="5477656" y="7299270"/>
                  </a:moveTo>
                  <a:lnTo>
                    <a:pt x="5469005" y="7301016"/>
                  </a:lnTo>
                  <a:lnTo>
                    <a:pt x="5461940" y="7305779"/>
                  </a:lnTo>
                  <a:lnTo>
                    <a:pt x="5457177" y="7312844"/>
                  </a:lnTo>
                  <a:lnTo>
                    <a:pt x="5455431" y="7321495"/>
                  </a:lnTo>
                  <a:lnTo>
                    <a:pt x="5457177" y="7330146"/>
                  </a:lnTo>
                  <a:lnTo>
                    <a:pt x="5461940" y="7337210"/>
                  </a:lnTo>
                  <a:lnTo>
                    <a:pt x="5469005" y="7341973"/>
                  </a:lnTo>
                  <a:lnTo>
                    <a:pt x="5477700" y="7343720"/>
                  </a:lnTo>
                  <a:lnTo>
                    <a:pt x="5486351" y="7341973"/>
                  </a:lnTo>
                  <a:lnTo>
                    <a:pt x="5493415" y="7337210"/>
                  </a:lnTo>
                  <a:lnTo>
                    <a:pt x="5498178" y="7330146"/>
                  </a:lnTo>
                  <a:lnTo>
                    <a:pt x="5499925" y="7321495"/>
                  </a:lnTo>
                  <a:lnTo>
                    <a:pt x="5498178" y="7312844"/>
                  </a:lnTo>
                  <a:lnTo>
                    <a:pt x="5493410" y="7305779"/>
                  </a:lnTo>
                  <a:lnTo>
                    <a:pt x="5486332" y="7301016"/>
                  </a:lnTo>
                  <a:lnTo>
                    <a:pt x="5477656" y="7299270"/>
                  </a:lnTo>
                  <a:close/>
                </a:path>
                <a:path w="11962130" h="7343775">
                  <a:moveTo>
                    <a:pt x="5388711" y="7299270"/>
                  </a:moveTo>
                  <a:lnTo>
                    <a:pt x="5380060" y="7301016"/>
                  </a:lnTo>
                  <a:lnTo>
                    <a:pt x="5372996" y="7305779"/>
                  </a:lnTo>
                  <a:lnTo>
                    <a:pt x="5368233" y="7312844"/>
                  </a:lnTo>
                  <a:lnTo>
                    <a:pt x="5366486" y="7321495"/>
                  </a:lnTo>
                  <a:lnTo>
                    <a:pt x="5368233" y="7330146"/>
                  </a:lnTo>
                  <a:lnTo>
                    <a:pt x="5372996" y="7337210"/>
                  </a:lnTo>
                  <a:lnTo>
                    <a:pt x="5380060" y="7341973"/>
                  </a:lnTo>
                  <a:lnTo>
                    <a:pt x="5388756" y="7343720"/>
                  </a:lnTo>
                  <a:lnTo>
                    <a:pt x="5397407" y="7341973"/>
                  </a:lnTo>
                  <a:lnTo>
                    <a:pt x="5404471" y="7337210"/>
                  </a:lnTo>
                  <a:lnTo>
                    <a:pt x="5409234" y="7330146"/>
                  </a:lnTo>
                  <a:lnTo>
                    <a:pt x="5410981" y="7321495"/>
                  </a:lnTo>
                  <a:lnTo>
                    <a:pt x="5409233" y="7312844"/>
                  </a:lnTo>
                  <a:lnTo>
                    <a:pt x="5404465" y="7305779"/>
                  </a:lnTo>
                  <a:lnTo>
                    <a:pt x="5397388" y="7301016"/>
                  </a:lnTo>
                  <a:lnTo>
                    <a:pt x="5388711" y="7299270"/>
                  </a:lnTo>
                  <a:close/>
                </a:path>
                <a:path w="11962130" h="7343775">
                  <a:moveTo>
                    <a:pt x="5299767" y="7299270"/>
                  </a:moveTo>
                  <a:lnTo>
                    <a:pt x="5291116" y="7301016"/>
                  </a:lnTo>
                  <a:lnTo>
                    <a:pt x="5284051" y="7305779"/>
                  </a:lnTo>
                  <a:lnTo>
                    <a:pt x="5279288" y="7312844"/>
                  </a:lnTo>
                  <a:lnTo>
                    <a:pt x="5277542" y="7321495"/>
                  </a:lnTo>
                  <a:lnTo>
                    <a:pt x="5279288" y="7330146"/>
                  </a:lnTo>
                  <a:lnTo>
                    <a:pt x="5284051" y="7337210"/>
                  </a:lnTo>
                  <a:lnTo>
                    <a:pt x="5291116" y="7341973"/>
                  </a:lnTo>
                  <a:lnTo>
                    <a:pt x="5299811" y="7343720"/>
                  </a:lnTo>
                  <a:lnTo>
                    <a:pt x="5308462" y="7341973"/>
                  </a:lnTo>
                  <a:lnTo>
                    <a:pt x="5315527" y="7337210"/>
                  </a:lnTo>
                  <a:lnTo>
                    <a:pt x="5320290" y="7330146"/>
                  </a:lnTo>
                  <a:lnTo>
                    <a:pt x="5322036" y="7321495"/>
                  </a:lnTo>
                  <a:lnTo>
                    <a:pt x="5320289" y="7312844"/>
                  </a:lnTo>
                  <a:lnTo>
                    <a:pt x="5315521" y="7305779"/>
                  </a:lnTo>
                  <a:lnTo>
                    <a:pt x="5308443" y="7301016"/>
                  </a:lnTo>
                  <a:lnTo>
                    <a:pt x="5299767" y="7299270"/>
                  </a:lnTo>
                  <a:close/>
                </a:path>
                <a:path w="11962130" h="7343775">
                  <a:moveTo>
                    <a:pt x="5210822" y="7299270"/>
                  </a:moveTo>
                  <a:lnTo>
                    <a:pt x="5202171" y="7301016"/>
                  </a:lnTo>
                  <a:lnTo>
                    <a:pt x="5195107" y="7305779"/>
                  </a:lnTo>
                  <a:lnTo>
                    <a:pt x="5190344" y="7312844"/>
                  </a:lnTo>
                  <a:lnTo>
                    <a:pt x="5188597" y="7321495"/>
                  </a:lnTo>
                  <a:lnTo>
                    <a:pt x="5190344" y="7330146"/>
                  </a:lnTo>
                  <a:lnTo>
                    <a:pt x="5195107" y="7337210"/>
                  </a:lnTo>
                  <a:lnTo>
                    <a:pt x="5202171" y="7341973"/>
                  </a:lnTo>
                  <a:lnTo>
                    <a:pt x="5210867" y="7343720"/>
                  </a:lnTo>
                  <a:lnTo>
                    <a:pt x="5219518" y="7341973"/>
                  </a:lnTo>
                  <a:lnTo>
                    <a:pt x="5226582" y="7337210"/>
                  </a:lnTo>
                  <a:lnTo>
                    <a:pt x="5231345" y="7330146"/>
                  </a:lnTo>
                  <a:lnTo>
                    <a:pt x="5233092" y="7321495"/>
                  </a:lnTo>
                  <a:lnTo>
                    <a:pt x="5231344" y="7312844"/>
                  </a:lnTo>
                  <a:lnTo>
                    <a:pt x="5226577" y="7305779"/>
                  </a:lnTo>
                  <a:lnTo>
                    <a:pt x="5219499" y="7301016"/>
                  </a:lnTo>
                  <a:lnTo>
                    <a:pt x="5210822" y="7299270"/>
                  </a:lnTo>
                  <a:close/>
                </a:path>
                <a:path w="11962130" h="7343775">
                  <a:moveTo>
                    <a:pt x="5121876" y="7299270"/>
                  </a:moveTo>
                  <a:lnTo>
                    <a:pt x="5113225" y="7301016"/>
                  </a:lnTo>
                  <a:lnTo>
                    <a:pt x="5106161" y="7305779"/>
                  </a:lnTo>
                  <a:lnTo>
                    <a:pt x="5101398" y="7312844"/>
                  </a:lnTo>
                  <a:lnTo>
                    <a:pt x="5099651" y="7321495"/>
                  </a:lnTo>
                  <a:lnTo>
                    <a:pt x="5101398" y="7330146"/>
                  </a:lnTo>
                  <a:lnTo>
                    <a:pt x="5106161" y="7337210"/>
                  </a:lnTo>
                  <a:lnTo>
                    <a:pt x="5113225" y="7341973"/>
                  </a:lnTo>
                  <a:lnTo>
                    <a:pt x="5121921" y="7343720"/>
                  </a:lnTo>
                  <a:lnTo>
                    <a:pt x="5130572" y="7341973"/>
                  </a:lnTo>
                  <a:lnTo>
                    <a:pt x="5137636" y="7337210"/>
                  </a:lnTo>
                  <a:lnTo>
                    <a:pt x="5142399" y="7330146"/>
                  </a:lnTo>
                  <a:lnTo>
                    <a:pt x="5144146" y="7321495"/>
                  </a:lnTo>
                  <a:lnTo>
                    <a:pt x="5142399" y="7312844"/>
                  </a:lnTo>
                  <a:lnTo>
                    <a:pt x="5137631" y="7305779"/>
                  </a:lnTo>
                  <a:lnTo>
                    <a:pt x="5130553" y="7301016"/>
                  </a:lnTo>
                  <a:lnTo>
                    <a:pt x="5121876" y="7299270"/>
                  </a:lnTo>
                  <a:close/>
                </a:path>
                <a:path w="11962130" h="7343775">
                  <a:moveTo>
                    <a:pt x="5032932" y="7299270"/>
                  </a:moveTo>
                  <a:lnTo>
                    <a:pt x="5024281" y="7301016"/>
                  </a:lnTo>
                  <a:lnTo>
                    <a:pt x="5017217" y="7305779"/>
                  </a:lnTo>
                  <a:lnTo>
                    <a:pt x="5012454" y="7312844"/>
                  </a:lnTo>
                  <a:lnTo>
                    <a:pt x="5010707" y="7321495"/>
                  </a:lnTo>
                  <a:lnTo>
                    <a:pt x="5012454" y="7330146"/>
                  </a:lnTo>
                  <a:lnTo>
                    <a:pt x="5017217" y="7337210"/>
                  </a:lnTo>
                  <a:lnTo>
                    <a:pt x="5024281" y="7341973"/>
                  </a:lnTo>
                  <a:lnTo>
                    <a:pt x="5032976" y="7343720"/>
                  </a:lnTo>
                  <a:lnTo>
                    <a:pt x="5041627" y="7341973"/>
                  </a:lnTo>
                  <a:lnTo>
                    <a:pt x="5048692" y="7337210"/>
                  </a:lnTo>
                  <a:lnTo>
                    <a:pt x="5053455" y="7330146"/>
                  </a:lnTo>
                  <a:lnTo>
                    <a:pt x="5055201" y="7321495"/>
                  </a:lnTo>
                  <a:lnTo>
                    <a:pt x="5053454" y="7312844"/>
                  </a:lnTo>
                  <a:lnTo>
                    <a:pt x="5048686" y="7305779"/>
                  </a:lnTo>
                  <a:lnTo>
                    <a:pt x="5041609" y="7301016"/>
                  </a:lnTo>
                  <a:lnTo>
                    <a:pt x="5032932" y="7299270"/>
                  </a:lnTo>
                  <a:close/>
                </a:path>
                <a:path w="11962130" h="7343775">
                  <a:moveTo>
                    <a:pt x="4943988" y="7299270"/>
                  </a:moveTo>
                  <a:lnTo>
                    <a:pt x="4935337" y="7301016"/>
                  </a:lnTo>
                  <a:lnTo>
                    <a:pt x="4928272" y="7305779"/>
                  </a:lnTo>
                  <a:lnTo>
                    <a:pt x="4923509" y="7312844"/>
                  </a:lnTo>
                  <a:lnTo>
                    <a:pt x="4921763" y="7321495"/>
                  </a:lnTo>
                  <a:lnTo>
                    <a:pt x="4923509" y="7330146"/>
                  </a:lnTo>
                  <a:lnTo>
                    <a:pt x="4928272" y="7337210"/>
                  </a:lnTo>
                  <a:lnTo>
                    <a:pt x="4935337" y="7341973"/>
                  </a:lnTo>
                  <a:lnTo>
                    <a:pt x="4944032" y="7343720"/>
                  </a:lnTo>
                  <a:lnTo>
                    <a:pt x="4952683" y="7341973"/>
                  </a:lnTo>
                  <a:lnTo>
                    <a:pt x="4959747" y="7337210"/>
                  </a:lnTo>
                  <a:lnTo>
                    <a:pt x="4964510" y="7330146"/>
                  </a:lnTo>
                  <a:lnTo>
                    <a:pt x="4966257" y="7321495"/>
                  </a:lnTo>
                  <a:lnTo>
                    <a:pt x="4964510" y="7312844"/>
                  </a:lnTo>
                  <a:lnTo>
                    <a:pt x="4959742" y="7305779"/>
                  </a:lnTo>
                  <a:lnTo>
                    <a:pt x="4952664" y="7301016"/>
                  </a:lnTo>
                  <a:lnTo>
                    <a:pt x="4943988" y="7299270"/>
                  </a:lnTo>
                  <a:close/>
                </a:path>
                <a:path w="11962130" h="7343775">
                  <a:moveTo>
                    <a:pt x="4855043" y="7299270"/>
                  </a:moveTo>
                  <a:lnTo>
                    <a:pt x="4846392" y="7301016"/>
                  </a:lnTo>
                  <a:lnTo>
                    <a:pt x="4839328" y="7305779"/>
                  </a:lnTo>
                  <a:lnTo>
                    <a:pt x="4834565" y="7312844"/>
                  </a:lnTo>
                  <a:lnTo>
                    <a:pt x="4832818" y="7321495"/>
                  </a:lnTo>
                  <a:lnTo>
                    <a:pt x="4834565" y="7330146"/>
                  </a:lnTo>
                  <a:lnTo>
                    <a:pt x="4839328" y="7337210"/>
                  </a:lnTo>
                  <a:lnTo>
                    <a:pt x="4846392" y="7341973"/>
                  </a:lnTo>
                  <a:lnTo>
                    <a:pt x="4855088" y="7343720"/>
                  </a:lnTo>
                  <a:lnTo>
                    <a:pt x="4863739" y="7341973"/>
                  </a:lnTo>
                  <a:lnTo>
                    <a:pt x="4870803" y="7337210"/>
                  </a:lnTo>
                  <a:lnTo>
                    <a:pt x="4875566" y="7330146"/>
                  </a:lnTo>
                  <a:lnTo>
                    <a:pt x="4877313" y="7321495"/>
                  </a:lnTo>
                  <a:lnTo>
                    <a:pt x="4875565" y="7312844"/>
                  </a:lnTo>
                  <a:lnTo>
                    <a:pt x="4870797" y="7305779"/>
                  </a:lnTo>
                  <a:lnTo>
                    <a:pt x="4863720" y="7301016"/>
                  </a:lnTo>
                  <a:lnTo>
                    <a:pt x="4855043" y="7299270"/>
                  </a:lnTo>
                  <a:close/>
                </a:path>
                <a:path w="11962130" h="7343775">
                  <a:moveTo>
                    <a:pt x="4766099" y="7299270"/>
                  </a:moveTo>
                  <a:lnTo>
                    <a:pt x="4757448" y="7301016"/>
                  </a:lnTo>
                  <a:lnTo>
                    <a:pt x="4750383" y="7305779"/>
                  </a:lnTo>
                  <a:lnTo>
                    <a:pt x="4745620" y="7312844"/>
                  </a:lnTo>
                  <a:lnTo>
                    <a:pt x="4743874" y="7321495"/>
                  </a:lnTo>
                  <a:lnTo>
                    <a:pt x="4745620" y="7330146"/>
                  </a:lnTo>
                  <a:lnTo>
                    <a:pt x="4750383" y="7337210"/>
                  </a:lnTo>
                  <a:lnTo>
                    <a:pt x="4757448" y="7341973"/>
                  </a:lnTo>
                  <a:lnTo>
                    <a:pt x="4766143" y="7343720"/>
                  </a:lnTo>
                  <a:lnTo>
                    <a:pt x="4774794" y="7341973"/>
                  </a:lnTo>
                  <a:lnTo>
                    <a:pt x="4781859" y="7337210"/>
                  </a:lnTo>
                  <a:lnTo>
                    <a:pt x="4786622" y="7330146"/>
                  </a:lnTo>
                  <a:lnTo>
                    <a:pt x="4788368" y="7321495"/>
                  </a:lnTo>
                  <a:lnTo>
                    <a:pt x="4786621" y="7312844"/>
                  </a:lnTo>
                  <a:lnTo>
                    <a:pt x="4781853" y="7305779"/>
                  </a:lnTo>
                  <a:lnTo>
                    <a:pt x="4774775" y="7301016"/>
                  </a:lnTo>
                  <a:lnTo>
                    <a:pt x="4766099" y="7299270"/>
                  </a:lnTo>
                  <a:close/>
                </a:path>
                <a:path w="11962130" h="7343775">
                  <a:moveTo>
                    <a:pt x="4677153" y="7299270"/>
                  </a:moveTo>
                  <a:lnTo>
                    <a:pt x="4668503" y="7301016"/>
                  </a:lnTo>
                  <a:lnTo>
                    <a:pt x="4661438" y="7305779"/>
                  </a:lnTo>
                  <a:lnTo>
                    <a:pt x="4656675" y="7312844"/>
                  </a:lnTo>
                  <a:lnTo>
                    <a:pt x="4654928" y="7321495"/>
                  </a:lnTo>
                  <a:lnTo>
                    <a:pt x="4656675" y="7330146"/>
                  </a:lnTo>
                  <a:lnTo>
                    <a:pt x="4661438" y="7337210"/>
                  </a:lnTo>
                  <a:lnTo>
                    <a:pt x="4668503" y="7341973"/>
                  </a:lnTo>
                  <a:lnTo>
                    <a:pt x="4677199" y="7343720"/>
                  </a:lnTo>
                  <a:lnTo>
                    <a:pt x="4685849" y="7341973"/>
                  </a:lnTo>
                  <a:lnTo>
                    <a:pt x="4692914" y="7337210"/>
                  </a:lnTo>
                  <a:lnTo>
                    <a:pt x="4697677" y="7330146"/>
                  </a:lnTo>
                  <a:lnTo>
                    <a:pt x="4699424" y="7321495"/>
                  </a:lnTo>
                  <a:lnTo>
                    <a:pt x="4697676" y="7312844"/>
                  </a:lnTo>
                  <a:lnTo>
                    <a:pt x="4692908" y="7305779"/>
                  </a:lnTo>
                  <a:lnTo>
                    <a:pt x="4685830" y="7301016"/>
                  </a:lnTo>
                  <a:lnTo>
                    <a:pt x="4677153" y="7299270"/>
                  </a:lnTo>
                  <a:close/>
                </a:path>
                <a:path w="11962130" h="7343775">
                  <a:moveTo>
                    <a:pt x="4588209" y="7299270"/>
                  </a:moveTo>
                  <a:lnTo>
                    <a:pt x="4579558" y="7301016"/>
                  </a:lnTo>
                  <a:lnTo>
                    <a:pt x="4572493" y="7305779"/>
                  </a:lnTo>
                  <a:lnTo>
                    <a:pt x="4567730" y="7312844"/>
                  </a:lnTo>
                  <a:lnTo>
                    <a:pt x="4565984" y="7321495"/>
                  </a:lnTo>
                  <a:lnTo>
                    <a:pt x="4567730" y="7330146"/>
                  </a:lnTo>
                  <a:lnTo>
                    <a:pt x="4572493" y="7337210"/>
                  </a:lnTo>
                  <a:lnTo>
                    <a:pt x="4579558" y="7341973"/>
                  </a:lnTo>
                  <a:lnTo>
                    <a:pt x="4588253" y="7343720"/>
                  </a:lnTo>
                  <a:lnTo>
                    <a:pt x="4596904" y="7341973"/>
                  </a:lnTo>
                  <a:lnTo>
                    <a:pt x="4603968" y="7337210"/>
                  </a:lnTo>
                  <a:lnTo>
                    <a:pt x="4608731" y="7330146"/>
                  </a:lnTo>
                  <a:lnTo>
                    <a:pt x="4610478" y="7321495"/>
                  </a:lnTo>
                  <a:lnTo>
                    <a:pt x="4608731" y="7312844"/>
                  </a:lnTo>
                  <a:lnTo>
                    <a:pt x="4603963" y="7305779"/>
                  </a:lnTo>
                  <a:lnTo>
                    <a:pt x="4596885" y="7301016"/>
                  </a:lnTo>
                  <a:lnTo>
                    <a:pt x="4588209" y="7299270"/>
                  </a:lnTo>
                  <a:close/>
                </a:path>
                <a:path w="11962130" h="7343775">
                  <a:moveTo>
                    <a:pt x="4499264" y="7299270"/>
                  </a:moveTo>
                  <a:lnTo>
                    <a:pt x="4490613" y="7301016"/>
                  </a:lnTo>
                  <a:lnTo>
                    <a:pt x="4483549" y="7305779"/>
                  </a:lnTo>
                  <a:lnTo>
                    <a:pt x="4478786" y="7312844"/>
                  </a:lnTo>
                  <a:lnTo>
                    <a:pt x="4477039" y="7321495"/>
                  </a:lnTo>
                  <a:lnTo>
                    <a:pt x="4478786" y="7330146"/>
                  </a:lnTo>
                  <a:lnTo>
                    <a:pt x="4483549" y="7337210"/>
                  </a:lnTo>
                  <a:lnTo>
                    <a:pt x="4490613" y="7341973"/>
                  </a:lnTo>
                  <a:lnTo>
                    <a:pt x="4499309" y="7343720"/>
                  </a:lnTo>
                  <a:lnTo>
                    <a:pt x="4507959" y="7341973"/>
                  </a:lnTo>
                  <a:lnTo>
                    <a:pt x="4515024" y="7337210"/>
                  </a:lnTo>
                  <a:lnTo>
                    <a:pt x="4519787" y="7330146"/>
                  </a:lnTo>
                  <a:lnTo>
                    <a:pt x="4521534" y="7321495"/>
                  </a:lnTo>
                  <a:lnTo>
                    <a:pt x="4519786" y="7312844"/>
                  </a:lnTo>
                  <a:lnTo>
                    <a:pt x="4515018" y="7305779"/>
                  </a:lnTo>
                  <a:lnTo>
                    <a:pt x="4507941" y="7301016"/>
                  </a:lnTo>
                  <a:lnTo>
                    <a:pt x="4499264" y="7299270"/>
                  </a:lnTo>
                  <a:close/>
                </a:path>
                <a:path w="11962130" h="7343775">
                  <a:moveTo>
                    <a:pt x="4410320" y="7299270"/>
                  </a:moveTo>
                  <a:lnTo>
                    <a:pt x="4401669" y="7301016"/>
                  </a:lnTo>
                  <a:lnTo>
                    <a:pt x="4394604" y="7305779"/>
                  </a:lnTo>
                  <a:lnTo>
                    <a:pt x="4389841" y="7312844"/>
                  </a:lnTo>
                  <a:lnTo>
                    <a:pt x="4388095" y="7321495"/>
                  </a:lnTo>
                  <a:lnTo>
                    <a:pt x="4389841" y="7330146"/>
                  </a:lnTo>
                  <a:lnTo>
                    <a:pt x="4394604" y="7337210"/>
                  </a:lnTo>
                  <a:lnTo>
                    <a:pt x="4401669" y="7341973"/>
                  </a:lnTo>
                  <a:lnTo>
                    <a:pt x="4410364" y="7343720"/>
                  </a:lnTo>
                  <a:lnTo>
                    <a:pt x="4419015" y="7341973"/>
                  </a:lnTo>
                  <a:lnTo>
                    <a:pt x="4426080" y="7337210"/>
                  </a:lnTo>
                  <a:lnTo>
                    <a:pt x="4430843" y="7330146"/>
                  </a:lnTo>
                  <a:lnTo>
                    <a:pt x="4432589" y="7321495"/>
                  </a:lnTo>
                  <a:lnTo>
                    <a:pt x="4430842" y="7312844"/>
                  </a:lnTo>
                  <a:lnTo>
                    <a:pt x="4426074" y="7305779"/>
                  </a:lnTo>
                  <a:lnTo>
                    <a:pt x="4418996" y="7301016"/>
                  </a:lnTo>
                  <a:lnTo>
                    <a:pt x="4410320" y="7299270"/>
                  </a:lnTo>
                  <a:close/>
                </a:path>
                <a:path w="11962130" h="7343775">
                  <a:moveTo>
                    <a:pt x="4321375" y="7299270"/>
                  </a:moveTo>
                  <a:lnTo>
                    <a:pt x="4312724" y="7301016"/>
                  </a:lnTo>
                  <a:lnTo>
                    <a:pt x="4305660" y="7305779"/>
                  </a:lnTo>
                  <a:lnTo>
                    <a:pt x="4300897" y="7312844"/>
                  </a:lnTo>
                  <a:lnTo>
                    <a:pt x="4299150" y="7321495"/>
                  </a:lnTo>
                  <a:lnTo>
                    <a:pt x="4300897" y="7330146"/>
                  </a:lnTo>
                  <a:lnTo>
                    <a:pt x="4305660" y="7337210"/>
                  </a:lnTo>
                  <a:lnTo>
                    <a:pt x="4312724" y="7341973"/>
                  </a:lnTo>
                  <a:lnTo>
                    <a:pt x="4321420" y="7343720"/>
                  </a:lnTo>
                  <a:lnTo>
                    <a:pt x="4330071" y="7341973"/>
                  </a:lnTo>
                  <a:lnTo>
                    <a:pt x="4337135" y="7337210"/>
                  </a:lnTo>
                  <a:lnTo>
                    <a:pt x="4341898" y="7330146"/>
                  </a:lnTo>
                  <a:lnTo>
                    <a:pt x="4343645" y="7321495"/>
                  </a:lnTo>
                  <a:lnTo>
                    <a:pt x="4341897" y="7312844"/>
                  </a:lnTo>
                  <a:lnTo>
                    <a:pt x="4337130" y="7305779"/>
                  </a:lnTo>
                  <a:lnTo>
                    <a:pt x="4330052" y="7301016"/>
                  </a:lnTo>
                  <a:lnTo>
                    <a:pt x="4321375" y="7299270"/>
                  </a:lnTo>
                  <a:close/>
                </a:path>
                <a:path w="11962130" h="7343775">
                  <a:moveTo>
                    <a:pt x="4232431" y="7299270"/>
                  </a:moveTo>
                  <a:lnTo>
                    <a:pt x="4223780" y="7301016"/>
                  </a:lnTo>
                  <a:lnTo>
                    <a:pt x="4216715" y="7305779"/>
                  </a:lnTo>
                  <a:lnTo>
                    <a:pt x="4211952" y="7312844"/>
                  </a:lnTo>
                  <a:lnTo>
                    <a:pt x="4210206" y="7321495"/>
                  </a:lnTo>
                  <a:lnTo>
                    <a:pt x="4211952" y="7330146"/>
                  </a:lnTo>
                  <a:lnTo>
                    <a:pt x="4216715" y="7337210"/>
                  </a:lnTo>
                  <a:lnTo>
                    <a:pt x="4223780" y="7341973"/>
                  </a:lnTo>
                  <a:lnTo>
                    <a:pt x="4232475" y="7343720"/>
                  </a:lnTo>
                  <a:lnTo>
                    <a:pt x="4241126" y="7341973"/>
                  </a:lnTo>
                  <a:lnTo>
                    <a:pt x="4248191" y="7337210"/>
                  </a:lnTo>
                  <a:lnTo>
                    <a:pt x="4252954" y="7330146"/>
                  </a:lnTo>
                  <a:lnTo>
                    <a:pt x="4254700" y="7321495"/>
                  </a:lnTo>
                  <a:lnTo>
                    <a:pt x="4252953" y="7312844"/>
                  </a:lnTo>
                  <a:lnTo>
                    <a:pt x="4248185" y="7305779"/>
                  </a:lnTo>
                  <a:lnTo>
                    <a:pt x="4241107" y="7301016"/>
                  </a:lnTo>
                  <a:lnTo>
                    <a:pt x="4232431" y="7299270"/>
                  </a:lnTo>
                  <a:close/>
                </a:path>
                <a:path w="11962130" h="7343775">
                  <a:moveTo>
                    <a:pt x="4143485" y="7299270"/>
                  </a:moveTo>
                  <a:lnTo>
                    <a:pt x="4134834" y="7301016"/>
                  </a:lnTo>
                  <a:lnTo>
                    <a:pt x="4127770" y="7305779"/>
                  </a:lnTo>
                  <a:lnTo>
                    <a:pt x="4123007" y="7312844"/>
                  </a:lnTo>
                  <a:lnTo>
                    <a:pt x="4121260" y="7321495"/>
                  </a:lnTo>
                  <a:lnTo>
                    <a:pt x="4123007" y="7330146"/>
                  </a:lnTo>
                  <a:lnTo>
                    <a:pt x="4127770" y="7337210"/>
                  </a:lnTo>
                  <a:lnTo>
                    <a:pt x="4134834" y="7341973"/>
                  </a:lnTo>
                  <a:lnTo>
                    <a:pt x="4143529" y="7343720"/>
                  </a:lnTo>
                  <a:lnTo>
                    <a:pt x="4152180" y="7341973"/>
                  </a:lnTo>
                  <a:lnTo>
                    <a:pt x="4159245" y="7337210"/>
                  </a:lnTo>
                  <a:lnTo>
                    <a:pt x="4164008" y="7330146"/>
                  </a:lnTo>
                  <a:lnTo>
                    <a:pt x="4165754" y="7321495"/>
                  </a:lnTo>
                  <a:lnTo>
                    <a:pt x="4164007" y="7312844"/>
                  </a:lnTo>
                  <a:lnTo>
                    <a:pt x="4159239" y="7305779"/>
                  </a:lnTo>
                  <a:lnTo>
                    <a:pt x="4152162" y="7301016"/>
                  </a:lnTo>
                  <a:lnTo>
                    <a:pt x="4143485" y="7299270"/>
                  </a:lnTo>
                  <a:close/>
                </a:path>
                <a:path w="11962130" h="7343775">
                  <a:moveTo>
                    <a:pt x="4054541" y="7299270"/>
                  </a:moveTo>
                  <a:lnTo>
                    <a:pt x="4045890" y="7301016"/>
                  </a:lnTo>
                  <a:lnTo>
                    <a:pt x="4038825" y="7305779"/>
                  </a:lnTo>
                  <a:lnTo>
                    <a:pt x="4034062" y="7312844"/>
                  </a:lnTo>
                  <a:lnTo>
                    <a:pt x="4032316" y="7321495"/>
                  </a:lnTo>
                  <a:lnTo>
                    <a:pt x="4034062" y="7330146"/>
                  </a:lnTo>
                  <a:lnTo>
                    <a:pt x="4038825" y="7337210"/>
                  </a:lnTo>
                  <a:lnTo>
                    <a:pt x="4045890" y="7341973"/>
                  </a:lnTo>
                  <a:lnTo>
                    <a:pt x="4054585" y="7343720"/>
                  </a:lnTo>
                  <a:lnTo>
                    <a:pt x="4063236" y="7341973"/>
                  </a:lnTo>
                  <a:lnTo>
                    <a:pt x="4070300" y="7337210"/>
                  </a:lnTo>
                  <a:lnTo>
                    <a:pt x="4075063" y="7330146"/>
                  </a:lnTo>
                  <a:lnTo>
                    <a:pt x="4076810" y="7321495"/>
                  </a:lnTo>
                  <a:lnTo>
                    <a:pt x="4075063" y="7312844"/>
                  </a:lnTo>
                  <a:lnTo>
                    <a:pt x="4070295" y="7305779"/>
                  </a:lnTo>
                  <a:lnTo>
                    <a:pt x="4063217" y="7301016"/>
                  </a:lnTo>
                  <a:lnTo>
                    <a:pt x="4054541" y="7299270"/>
                  </a:lnTo>
                  <a:close/>
                </a:path>
                <a:path w="11962130" h="7343775">
                  <a:moveTo>
                    <a:pt x="3965596" y="7299270"/>
                  </a:moveTo>
                  <a:lnTo>
                    <a:pt x="3956945" y="7301016"/>
                  </a:lnTo>
                  <a:lnTo>
                    <a:pt x="3949881" y="7305779"/>
                  </a:lnTo>
                  <a:lnTo>
                    <a:pt x="3945118" y="7312844"/>
                  </a:lnTo>
                  <a:lnTo>
                    <a:pt x="3943371" y="7321495"/>
                  </a:lnTo>
                  <a:lnTo>
                    <a:pt x="3945118" y="7330146"/>
                  </a:lnTo>
                  <a:lnTo>
                    <a:pt x="3949881" y="7337210"/>
                  </a:lnTo>
                  <a:lnTo>
                    <a:pt x="3956945" y="7341973"/>
                  </a:lnTo>
                  <a:lnTo>
                    <a:pt x="3965641" y="7343720"/>
                  </a:lnTo>
                  <a:lnTo>
                    <a:pt x="3974292" y="7341973"/>
                  </a:lnTo>
                  <a:lnTo>
                    <a:pt x="3981356" y="7337210"/>
                  </a:lnTo>
                  <a:lnTo>
                    <a:pt x="3986119" y="7330146"/>
                  </a:lnTo>
                  <a:lnTo>
                    <a:pt x="3987866" y="7321495"/>
                  </a:lnTo>
                  <a:lnTo>
                    <a:pt x="3986118" y="7312844"/>
                  </a:lnTo>
                  <a:lnTo>
                    <a:pt x="3981350" y="7305779"/>
                  </a:lnTo>
                  <a:lnTo>
                    <a:pt x="3974273" y="7301016"/>
                  </a:lnTo>
                  <a:lnTo>
                    <a:pt x="3965596" y="7299270"/>
                  </a:lnTo>
                  <a:close/>
                </a:path>
                <a:path w="11962130" h="7343775">
                  <a:moveTo>
                    <a:pt x="3876652" y="7299270"/>
                  </a:moveTo>
                  <a:lnTo>
                    <a:pt x="3868001" y="7301016"/>
                  </a:lnTo>
                  <a:lnTo>
                    <a:pt x="3860936" y="7305779"/>
                  </a:lnTo>
                  <a:lnTo>
                    <a:pt x="3856173" y="7312844"/>
                  </a:lnTo>
                  <a:lnTo>
                    <a:pt x="3854427" y="7321495"/>
                  </a:lnTo>
                  <a:lnTo>
                    <a:pt x="3856173" y="7330146"/>
                  </a:lnTo>
                  <a:lnTo>
                    <a:pt x="3860936" y="7337210"/>
                  </a:lnTo>
                  <a:lnTo>
                    <a:pt x="3868001" y="7341973"/>
                  </a:lnTo>
                  <a:lnTo>
                    <a:pt x="3876696" y="7343720"/>
                  </a:lnTo>
                  <a:lnTo>
                    <a:pt x="3885347" y="7341973"/>
                  </a:lnTo>
                  <a:lnTo>
                    <a:pt x="3892412" y="7337210"/>
                  </a:lnTo>
                  <a:lnTo>
                    <a:pt x="3897175" y="7330146"/>
                  </a:lnTo>
                  <a:lnTo>
                    <a:pt x="3898921" y="7321495"/>
                  </a:lnTo>
                  <a:lnTo>
                    <a:pt x="3897174" y="7312844"/>
                  </a:lnTo>
                  <a:lnTo>
                    <a:pt x="3892406" y="7305779"/>
                  </a:lnTo>
                  <a:lnTo>
                    <a:pt x="3885328" y="7301016"/>
                  </a:lnTo>
                  <a:lnTo>
                    <a:pt x="3876652" y="7299270"/>
                  </a:lnTo>
                  <a:close/>
                </a:path>
                <a:path w="11962130" h="7343775">
                  <a:moveTo>
                    <a:pt x="3787706" y="7299270"/>
                  </a:moveTo>
                  <a:lnTo>
                    <a:pt x="3779055" y="7301016"/>
                  </a:lnTo>
                  <a:lnTo>
                    <a:pt x="3771990" y="7305779"/>
                  </a:lnTo>
                  <a:lnTo>
                    <a:pt x="3767227" y="7312844"/>
                  </a:lnTo>
                  <a:lnTo>
                    <a:pt x="3765481" y="7321495"/>
                  </a:lnTo>
                  <a:lnTo>
                    <a:pt x="3767227" y="7330146"/>
                  </a:lnTo>
                  <a:lnTo>
                    <a:pt x="3771990" y="7337210"/>
                  </a:lnTo>
                  <a:lnTo>
                    <a:pt x="3779055" y="7341973"/>
                  </a:lnTo>
                  <a:lnTo>
                    <a:pt x="3787750" y="7343720"/>
                  </a:lnTo>
                  <a:lnTo>
                    <a:pt x="3796401" y="7341973"/>
                  </a:lnTo>
                  <a:lnTo>
                    <a:pt x="3803466" y="7337210"/>
                  </a:lnTo>
                  <a:lnTo>
                    <a:pt x="3808229" y="7330146"/>
                  </a:lnTo>
                  <a:lnTo>
                    <a:pt x="3809975" y="7321495"/>
                  </a:lnTo>
                  <a:lnTo>
                    <a:pt x="3808228" y="7312844"/>
                  </a:lnTo>
                  <a:lnTo>
                    <a:pt x="3803460" y="7305779"/>
                  </a:lnTo>
                  <a:lnTo>
                    <a:pt x="3796383" y="7301016"/>
                  </a:lnTo>
                  <a:lnTo>
                    <a:pt x="3787706" y="7299270"/>
                  </a:lnTo>
                  <a:close/>
                </a:path>
                <a:path w="11962130" h="7343775">
                  <a:moveTo>
                    <a:pt x="3698761" y="7299270"/>
                  </a:moveTo>
                  <a:lnTo>
                    <a:pt x="3690110" y="7301016"/>
                  </a:lnTo>
                  <a:lnTo>
                    <a:pt x="3683046" y="7305779"/>
                  </a:lnTo>
                  <a:lnTo>
                    <a:pt x="3678283" y="7312844"/>
                  </a:lnTo>
                  <a:lnTo>
                    <a:pt x="3676536" y="7321495"/>
                  </a:lnTo>
                  <a:lnTo>
                    <a:pt x="3678283" y="7330146"/>
                  </a:lnTo>
                  <a:lnTo>
                    <a:pt x="3683046" y="7337210"/>
                  </a:lnTo>
                  <a:lnTo>
                    <a:pt x="3690110" y="7341973"/>
                  </a:lnTo>
                  <a:lnTo>
                    <a:pt x="3698806" y="7343720"/>
                  </a:lnTo>
                  <a:lnTo>
                    <a:pt x="3707457" y="7341973"/>
                  </a:lnTo>
                  <a:lnTo>
                    <a:pt x="3714521" y="7337210"/>
                  </a:lnTo>
                  <a:lnTo>
                    <a:pt x="3719284" y="7330146"/>
                  </a:lnTo>
                  <a:lnTo>
                    <a:pt x="3721031" y="7321495"/>
                  </a:lnTo>
                  <a:lnTo>
                    <a:pt x="3719284" y="7312844"/>
                  </a:lnTo>
                  <a:lnTo>
                    <a:pt x="3714516" y="7305779"/>
                  </a:lnTo>
                  <a:lnTo>
                    <a:pt x="3707438" y="7301016"/>
                  </a:lnTo>
                  <a:lnTo>
                    <a:pt x="3698761" y="7299270"/>
                  </a:lnTo>
                  <a:close/>
                </a:path>
                <a:path w="11962130" h="7343775">
                  <a:moveTo>
                    <a:pt x="3609817" y="7299270"/>
                  </a:moveTo>
                  <a:lnTo>
                    <a:pt x="3601166" y="7301016"/>
                  </a:lnTo>
                  <a:lnTo>
                    <a:pt x="3594102" y="7305779"/>
                  </a:lnTo>
                  <a:lnTo>
                    <a:pt x="3589339" y="7312844"/>
                  </a:lnTo>
                  <a:lnTo>
                    <a:pt x="3587592" y="7321495"/>
                  </a:lnTo>
                  <a:lnTo>
                    <a:pt x="3589339" y="7330146"/>
                  </a:lnTo>
                  <a:lnTo>
                    <a:pt x="3594102" y="7337210"/>
                  </a:lnTo>
                  <a:lnTo>
                    <a:pt x="3601166" y="7341973"/>
                  </a:lnTo>
                  <a:lnTo>
                    <a:pt x="3609861" y="7343720"/>
                  </a:lnTo>
                  <a:lnTo>
                    <a:pt x="3618512" y="7341973"/>
                  </a:lnTo>
                  <a:lnTo>
                    <a:pt x="3625577" y="7337210"/>
                  </a:lnTo>
                  <a:lnTo>
                    <a:pt x="3630340" y="7330146"/>
                  </a:lnTo>
                  <a:lnTo>
                    <a:pt x="3632086" y="7321495"/>
                  </a:lnTo>
                  <a:lnTo>
                    <a:pt x="3630339" y="7312844"/>
                  </a:lnTo>
                  <a:lnTo>
                    <a:pt x="3625571" y="7305779"/>
                  </a:lnTo>
                  <a:lnTo>
                    <a:pt x="3618494" y="7301016"/>
                  </a:lnTo>
                  <a:lnTo>
                    <a:pt x="3609817" y="7299270"/>
                  </a:lnTo>
                  <a:close/>
                </a:path>
                <a:path w="11962130" h="7343775">
                  <a:moveTo>
                    <a:pt x="3520873" y="7299270"/>
                  </a:moveTo>
                  <a:lnTo>
                    <a:pt x="3512222" y="7301016"/>
                  </a:lnTo>
                  <a:lnTo>
                    <a:pt x="3505157" y="7305779"/>
                  </a:lnTo>
                  <a:lnTo>
                    <a:pt x="3500394" y="7312844"/>
                  </a:lnTo>
                  <a:lnTo>
                    <a:pt x="3498648" y="7321495"/>
                  </a:lnTo>
                  <a:lnTo>
                    <a:pt x="3500394" y="7330146"/>
                  </a:lnTo>
                  <a:lnTo>
                    <a:pt x="3505157" y="7337210"/>
                  </a:lnTo>
                  <a:lnTo>
                    <a:pt x="3512222" y="7341973"/>
                  </a:lnTo>
                  <a:lnTo>
                    <a:pt x="3520917" y="7343720"/>
                  </a:lnTo>
                  <a:lnTo>
                    <a:pt x="3529568" y="7341973"/>
                  </a:lnTo>
                  <a:lnTo>
                    <a:pt x="3536632" y="7337210"/>
                  </a:lnTo>
                  <a:lnTo>
                    <a:pt x="3541395" y="7330146"/>
                  </a:lnTo>
                  <a:lnTo>
                    <a:pt x="3543142" y="7321495"/>
                  </a:lnTo>
                  <a:lnTo>
                    <a:pt x="3541395" y="7312844"/>
                  </a:lnTo>
                  <a:lnTo>
                    <a:pt x="3536627" y="7305779"/>
                  </a:lnTo>
                  <a:lnTo>
                    <a:pt x="3529549" y="7301016"/>
                  </a:lnTo>
                  <a:lnTo>
                    <a:pt x="3520873" y="7299270"/>
                  </a:lnTo>
                  <a:close/>
                </a:path>
                <a:path w="11962130" h="7343775">
                  <a:moveTo>
                    <a:pt x="3431927" y="7299270"/>
                  </a:moveTo>
                  <a:lnTo>
                    <a:pt x="3423276" y="7301016"/>
                  </a:lnTo>
                  <a:lnTo>
                    <a:pt x="3416211" y="7305779"/>
                  </a:lnTo>
                  <a:lnTo>
                    <a:pt x="3411448" y="7312844"/>
                  </a:lnTo>
                  <a:lnTo>
                    <a:pt x="3409702" y="7321495"/>
                  </a:lnTo>
                  <a:lnTo>
                    <a:pt x="3411448" y="7330146"/>
                  </a:lnTo>
                  <a:lnTo>
                    <a:pt x="3416211" y="7337210"/>
                  </a:lnTo>
                  <a:lnTo>
                    <a:pt x="3423276" y="7341973"/>
                  </a:lnTo>
                  <a:lnTo>
                    <a:pt x="3431971" y="7343720"/>
                  </a:lnTo>
                  <a:lnTo>
                    <a:pt x="3440622" y="7341973"/>
                  </a:lnTo>
                  <a:lnTo>
                    <a:pt x="3447687" y="7337210"/>
                  </a:lnTo>
                  <a:lnTo>
                    <a:pt x="3452450" y="7330146"/>
                  </a:lnTo>
                  <a:lnTo>
                    <a:pt x="3454196" y="7321495"/>
                  </a:lnTo>
                  <a:lnTo>
                    <a:pt x="3452449" y="7312844"/>
                  </a:lnTo>
                  <a:lnTo>
                    <a:pt x="3447681" y="7305779"/>
                  </a:lnTo>
                  <a:lnTo>
                    <a:pt x="3440604" y="7301016"/>
                  </a:lnTo>
                  <a:lnTo>
                    <a:pt x="3431927" y="7299270"/>
                  </a:lnTo>
                  <a:close/>
                </a:path>
                <a:path w="11962130" h="7343775">
                  <a:moveTo>
                    <a:pt x="3342982" y="7299270"/>
                  </a:moveTo>
                  <a:lnTo>
                    <a:pt x="3334331" y="7301016"/>
                  </a:lnTo>
                  <a:lnTo>
                    <a:pt x="3327267" y="7305779"/>
                  </a:lnTo>
                  <a:lnTo>
                    <a:pt x="3322504" y="7312844"/>
                  </a:lnTo>
                  <a:lnTo>
                    <a:pt x="3320757" y="7321495"/>
                  </a:lnTo>
                  <a:lnTo>
                    <a:pt x="3322504" y="7330146"/>
                  </a:lnTo>
                  <a:lnTo>
                    <a:pt x="3327267" y="7337210"/>
                  </a:lnTo>
                  <a:lnTo>
                    <a:pt x="3334331" y="7341973"/>
                  </a:lnTo>
                  <a:lnTo>
                    <a:pt x="3343027" y="7343720"/>
                  </a:lnTo>
                  <a:lnTo>
                    <a:pt x="3351678" y="7341973"/>
                  </a:lnTo>
                  <a:lnTo>
                    <a:pt x="3358742" y="7337210"/>
                  </a:lnTo>
                  <a:lnTo>
                    <a:pt x="3363505" y="7330146"/>
                  </a:lnTo>
                  <a:lnTo>
                    <a:pt x="3365252" y="7321495"/>
                  </a:lnTo>
                  <a:lnTo>
                    <a:pt x="3363505" y="7312844"/>
                  </a:lnTo>
                  <a:lnTo>
                    <a:pt x="3358737" y="7305779"/>
                  </a:lnTo>
                  <a:lnTo>
                    <a:pt x="3351659" y="7301016"/>
                  </a:lnTo>
                  <a:lnTo>
                    <a:pt x="3342982" y="7299270"/>
                  </a:lnTo>
                  <a:close/>
                </a:path>
                <a:path w="11962130" h="7343775">
                  <a:moveTo>
                    <a:pt x="3254038" y="7299270"/>
                  </a:moveTo>
                  <a:lnTo>
                    <a:pt x="3245387" y="7301016"/>
                  </a:lnTo>
                  <a:lnTo>
                    <a:pt x="3238322" y="7305779"/>
                  </a:lnTo>
                  <a:lnTo>
                    <a:pt x="3233559" y="7312844"/>
                  </a:lnTo>
                  <a:lnTo>
                    <a:pt x="3231813" y="7321495"/>
                  </a:lnTo>
                  <a:lnTo>
                    <a:pt x="3233559" y="7330146"/>
                  </a:lnTo>
                  <a:lnTo>
                    <a:pt x="3238322" y="7337210"/>
                  </a:lnTo>
                  <a:lnTo>
                    <a:pt x="3245387" y="7341973"/>
                  </a:lnTo>
                  <a:lnTo>
                    <a:pt x="3254082" y="7343720"/>
                  </a:lnTo>
                  <a:lnTo>
                    <a:pt x="3262733" y="7341973"/>
                  </a:lnTo>
                  <a:lnTo>
                    <a:pt x="3269798" y="7337210"/>
                  </a:lnTo>
                  <a:lnTo>
                    <a:pt x="3274561" y="7330146"/>
                  </a:lnTo>
                  <a:lnTo>
                    <a:pt x="3276307" y="7321495"/>
                  </a:lnTo>
                  <a:lnTo>
                    <a:pt x="3274560" y="7312844"/>
                  </a:lnTo>
                  <a:lnTo>
                    <a:pt x="3269792" y="7305779"/>
                  </a:lnTo>
                  <a:lnTo>
                    <a:pt x="3262715" y="7301016"/>
                  </a:lnTo>
                  <a:lnTo>
                    <a:pt x="3254038" y="7299270"/>
                  </a:lnTo>
                  <a:close/>
                </a:path>
                <a:path w="11962130" h="7343775">
                  <a:moveTo>
                    <a:pt x="3165094" y="7299270"/>
                  </a:moveTo>
                  <a:lnTo>
                    <a:pt x="3156443" y="7301016"/>
                  </a:lnTo>
                  <a:lnTo>
                    <a:pt x="3149378" y="7305779"/>
                  </a:lnTo>
                  <a:lnTo>
                    <a:pt x="3144615" y="7312844"/>
                  </a:lnTo>
                  <a:lnTo>
                    <a:pt x="3142869" y="7321495"/>
                  </a:lnTo>
                  <a:lnTo>
                    <a:pt x="3144615" y="7330146"/>
                  </a:lnTo>
                  <a:lnTo>
                    <a:pt x="3149378" y="7337210"/>
                  </a:lnTo>
                  <a:lnTo>
                    <a:pt x="3156443" y="7341973"/>
                  </a:lnTo>
                  <a:lnTo>
                    <a:pt x="3165138" y="7343720"/>
                  </a:lnTo>
                  <a:lnTo>
                    <a:pt x="3173789" y="7341973"/>
                  </a:lnTo>
                  <a:lnTo>
                    <a:pt x="3180853" y="7337210"/>
                  </a:lnTo>
                  <a:lnTo>
                    <a:pt x="3185616" y="7330146"/>
                  </a:lnTo>
                  <a:lnTo>
                    <a:pt x="3187363" y="7321495"/>
                  </a:lnTo>
                  <a:lnTo>
                    <a:pt x="3185616" y="7312844"/>
                  </a:lnTo>
                  <a:lnTo>
                    <a:pt x="3180848" y="7305779"/>
                  </a:lnTo>
                  <a:lnTo>
                    <a:pt x="3173770" y="7301016"/>
                  </a:lnTo>
                  <a:lnTo>
                    <a:pt x="3165094" y="7299270"/>
                  </a:lnTo>
                  <a:close/>
                </a:path>
                <a:path w="11962130" h="7343775">
                  <a:moveTo>
                    <a:pt x="3076148" y="7299270"/>
                  </a:moveTo>
                  <a:lnTo>
                    <a:pt x="3067497" y="7301016"/>
                  </a:lnTo>
                  <a:lnTo>
                    <a:pt x="3060433" y="7305779"/>
                  </a:lnTo>
                  <a:lnTo>
                    <a:pt x="3055670" y="7312844"/>
                  </a:lnTo>
                  <a:lnTo>
                    <a:pt x="3053923" y="7321495"/>
                  </a:lnTo>
                  <a:lnTo>
                    <a:pt x="3055670" y="7330146"/>
                  </a:lnTo>
                  <a:lnTo>
                    <a:pt x="3060433" y="7337210"/>
                  </a:lnTo>
                  <a:lnTo>
                    <a:pt x="3067497" y="7341973"/>
                  </a:lnTo>
                  <a:lnTo>
                    <a:pt x="3076194" y="7343720"/>
                  </a:lnTo>
                  <a:lnTo>
                    <a:pt x="3084844" y="7341973"/>
                  </a:lnTo>
                  <a:lnTo>
                    <a:pt x="3091908" y="7337210"/>
                  </a:lnTo>
                  <a:lnTo>
                    <a:pt x="3096671" y="7330146"/>
                  </a:lnTo>
                  <a:lnTo>
                    <a:pt x="3098417" y="7321495"/>
                  </a:lnTo>
                  <a:lnTo>
                    <a:pt x="3096670" y="7312844"/>
                  </a:lnTo>
                  <a:lnTo>
                    <a:pt x="3091902" y="7305779"/>
                  </a:lnTo>
                  <a:lnTo>
                    <a:pt x="3084824" y="7301016"/>
                  </a:lnTo>
                  <a:lnTo>
                    <a:pt x="3076148" y="7299270"/>
                  </a:lnTo>
                  <a:close/>
                </a:path>
                <a:path w="11962130" h="7343775">
                  <a:moveTo>
                    <a:pt x="2987203" y="7299270"/>
                  </a:moveTo>
                  <a:lnTo>
                    <a:pt x="2978552" y="7301016"/>
                  </a:lnTo>
                  <a:lnTo>
                    <a:pt x="2971488" y="7305779"/>
                  </a:lnTo>
                  <a:lnTo>
                    <a:pt x="2966725" y="7312844"/>
                  </a:lnTo>
                  <a:lnTo>
                    <a:pt x="2964978" y="7321495"/>
                  </a:lnTo>
                  <a:lnTo>
                    <a:pt x="2966725" y="7330146"/>
                  </a:lnTo>
                  <a:lnTo>
                    <a:pt x="2971488" y="7337210"/>
                  </a:lnTo>
                  <a:lnTo>
                    <a:pt x="2978552" y="7341973"/>
                  </a:lnTo>
                  <a:lnTo>
                    <a:pt x="2987248" y="7343720"/>
                  </a:lnTo>
                  <a:lnTo>
                    <a:pt x="2995899" y="7341973"/>
                  </a:lnTo>
                  <a:lnTo>
                    <a:pt x="3002963" y="7337210"/>
                  </a:lnTo>
                  <a:lnTo>
                    <a:pt x="3007726" y="7330146"/>
                  </a:lnTo>
                  <a:lnTo>
                    <a:pt x="3009473" y="7321495"/>
                  </a:lnTo>
                  <a:lnTo>
                    <a:pt x="3007726" y="7312844"/>
                  </a:lnTo>
                  <a:lnTo>
                    <a:pt x="3002958" y="7305779"/>
                  </a:lnTo>
                  <a:lnTo>
                    <a:pt x="2995880" y="7301016"/>
                  </a:lnTo>
                  <a:lnTo>
                    <a:pt x="2987203" y="7299270"/>
                  </a:lnTo>
                  <a:close/>
                </a:path>
                <a:path w="11962130" h="7343775">
                  <a:moveTo>
                    <a:pt x="2898259" y="7299270"/>
                  </a:moveTo>
                  <a:lnTo>
                    <a:pt x="2889608" y="7301016"/>
                  </a:lnTo>
                  <a:lnTo>
                    <a:pt x="2882543" y="7305779"/>
                  </a:lnTo>
                  <a:lnTo>
                    <a:pt x="2877780" y="7312844"/>
                  </a:lnTo>
                  <a:lnTo>
                    <a:pt x="2876034" y="7321495"/>
                  </a:lnTo>
                  <a:lnTo>
                    <a:pt x="2877780" y="7330146"/>
                  </a:lnTo>
                  <a:lnTo>
                    <a:pt x="2882543" y="7337210"/>
                  </a:lnTo>
                  <a:lnTo>
                    <a:pt x="2889608" y="7341973"/>
                  </a:lnTo>
                  <a:lnTo>
                    <a:pt x="2898303" y="7343720"/>
                  </a:lnTo>
                  <a:lnTo>
                    <a:pt x="2906954" y="7341973"/>
                  </a:lnTo>
                  <a:lnTo>
                    <a:pt x="2914019" y="7337210"/>
                  </a:lnTo>
                  <a:lnTo>
                    <a:pt x="2918782" y="7330146"/>
                  </a:lnTo>
                  <a:lnTo>
                    <a:pt x="2920528" y="7321495"/>
                  </a:lnTo>
                  <a:lnTo>
                    <a:pt x="2918781" y="7312844"/>
                  </a:lnTo>
                  <a:lnTo>
                    <a:pt x="2914013" y="7305779"/>
                  </a:lnTo>
                  <a:lnTo>
                    <a:pt x="2906936" y="7301016"/>
                  </a:lnTo>
                  <a:lnTo>
                    <a:pt x="2898259" y="7299270"/>
                  </a:lnTo>
                  <a:close/>
                </a:path>
                <a:path w="11962130" h="7343775">
                  <a:moveTo>
                    <a:pt x="2809314" y="7299270"/>
                  </a:moveTo>
                  <a:lnTo>
                    <a:pt x="2800663" y="7301016"/>
                  </a:lnTo>
                  <a:lnTo>
                    <a:pt x="2793599" y="7305779"/>
                  </a:lnTo>
                  <a:lnTo>
                    <a:pt x="2788836" y="7312844"/>
                  </a:lnTo>
                  <a:lnTo>
                    <a:pt x="2787089" y="7321495"/>
                  </a:lnTo>
                  <a:lnTo>
                    <a:pt x="2788836" y="7330146"/>
                  </a:lnTo>
                  <a:lnTo>
                    <a:pt x="2793599" y="7337210"/>
                  </a:lnTo>
                  <a:lnTo>
                    <a:pt x="2800663" y="7341973"/>
                  </a:lnTo>
                  <a:lnTo>
                    <a:pt x="2809359" y="7343720"/>
                  </a:lnTo>
                  <a:lnTo>
                    <a:pt x="2818010" y="7341973"/>
                  </a:lnTo>
                  <a:lnTo>
                    <a:pt x="2825074" y="7337210"/>
                  </a:lnTo>
                  <a:lnTo>
                    <a:pt x="2829837" y="7330146"/>
                  </a:lnTo>
                  <a:lnTo>
                    <a:pt x="2831584" y="7321495"/>
                  </a:lnTo>
                  <a:lnTo>
                    <a:pt x="2829837" y="7312844"/>
                  </a:lnTo>
                  <a:lnTo>
                    <a:pt x="2825069" y="7305779"/>
                  </a:lnTo>
                  <a:lnTo>
                    <a:pt x="2817991" y="7301016"/>
                  </a:lnTo>
                  <a:lnTo>
                    <a:pt x="2809314" y="7299270"/>
                  </a:lnTo>
                  <a:close/>
                </a:path>
                <a:path w="11962130" h="7343775">
                  <a:moveTo>
                    <a:pt x="2720370" y="7299270"/>
                  </a:moveTo>
                  <a:lnTo>
                    <a:pt x="2711719" y="7301016"/>
                  </a:lnTo>
                  <a:lnTo>
                    <a:pt x="2704655" y="7305779"/>
                  </a:lnTo>
                  <a:lnTo>
                    <a:pt x="2699892" y="7312844"/>
                  </a:lnTo>
                  <a:lnTo>
                    <a:pt x="2698145" y="7321495"/>
                  </a:lnTo>
                  <a:lnTo>
                    <a:pt x="2699892" y="7330146"/>
                  </a:lnTo>
                  <a:lnTo>
                    <a:pt x="2704655" y="7337210"/>
                  </a:lnTo>
                  <a:lnTo>
                    <a:pt x="2711719" y="7341973"/>
                  </a:lnTo>
                  <a:lnTo>
                    <a:pt x="2720414" y="7343720"/>
                  </a:lnTo>
                  <a:lnTo>
                    <a:pt x="2729065" y="7341973"/>
                  </a:lnTo>
                  <a:lnTo>
                    <a:pt x="2736130" y="7337210"/>
                  </a:lnTo>
                  <a:lnTo>
                    <a:pt x="2740893" y="7330146"/>
                  </a:lnTo>
                  <a:lnTo>
                    <a:pt x="2742639" y="7321495"/>
                  </a:lnTo>
                  <a:lnTo>
                    <a:pt x="2740892" y="7312844"/>
                  </a:lnTo>
                  <a:lnTo>
                    <a:pt x="2736124" y="7305779"/>
                  </a:lnTo>
                  <a:lnTo>
                    <a:pt x="2729047" y="7301016"/>
                  </a:lnTo>
                  <a:lnTo>
                    <a:pt x="2720370" y="7299270"/>
                  </a:lnTo>
                  <a:close/>
                </a:path>
                <a:path w="11962130" h="7343775">
                  <a:moveTo>
                    <a:pt x="2631424" y="7299270"/>
                  </a:moveTo>
                  <a:lnTo>
                    <a:pt x="2622773" y="7301016"/>
                  </a:lnTo>
                  <a:lnTo>
                    <a:pt x="2615709" y="7305779"/>
                  </a:lnTo>
                  <a:lnTo>
                    <a:pt x="2610946" y="7312844"/>
                  </a:lnTo>
                  <a:lnTo>
                    <a:pt x="2609199" y="7321495"/>
                  </a:lnTo>
                  <a:lnTo>
                    <a:pt x="2610946" y="7330146"/>
                  </a:lnTo>
                  <a:lnTo>
                    <a:pt x="2615709" y="7337210"/>
                  </a:lnTo>
                  <a:lnTo>
                    <a:pt x="2622773" y="7341973"/>
                  </a:lnTo>
                  <a:lnTo>
                    <a:pt x="2631469" y="7343720"/>
                  </a:lnTo>
                  <a:lnTo>
                    <a:pt x="2640120" y="7341973"/>
                  </a:lnTo>
                  <a:lnTo>
                    <a:pt x="2647184" y="7337210"/>
                  </a:lnTo>
                  <a:lnTo>
                    <a:pt x="2651947" y="7330146"/>
                  </a:lnTo>
                  <a:lnTo>
                    <a:pt x="2653694" y="7321495"/>
                  </a:lnTo>
                  <a:lnTo>
                    <a:pt x="2651946" y="7312844"/>
                  </a:lnTo>
                  <a:lnTo>
                    <a:pt x="2647179" y="7305779"/>
                  </a:lnTo>
                  <a:lnTo>
                    <a:pt x="2640101" y="7301016"/>
                  </a:lnTo>
                  <a:lnTo>
                    <a:pt x="2631424" y="7299270"/>
                  </a:lnTo>
                  <a:close/>
                </a:path>
                <a:path w="11962130" h="7343775">
                  <a:moveTo>
                    <a:pt x="2542480" y="7299270"/>
                  </a:moveTo>
                  <a:lnTo>
                    <a:pt x="2533829" y="7301016"/>
                  </a:lnTo>
                  <a:lnTo>
                    <a:pt x="2526764" y="7305779"/>
                  </a:lnTo>
                  <a:lnTo>
                    <a:pt x="2522001" y="7312844"/>
                  </a:lnTo>
                  <a:lnTo>
                    <a:pt x="2520255" y="7321495"/>
                  </a:lnTo>
                  <a:lnTo>
                    <a:pt x="2522001" y="7330146"/>
                  </a:lnTo>
                  <a:lnTo>
                    <a:pt x="2526764" y="7337210"/>
                  </a:lnTo>
                  <a:lnTo>
                    <a:pt x="2533829" y="7341973"/>
                  </a:lnTo>
                  <a:lnTo>
                    <a:pt x="2542524" y="7343720"/>
                  </a:lnTo>
                  <a:lnTo>
                    <a:pt x="2551175" y="7341973"/>
                  </a:lnTo>
                  <a:lnTo>
                    <a:pt x="2558240" y="7337210"/>
                  </a:lnTo>
                  <a:lnTo>
                    <a:pt x="2563003" y="7330146"/>
                  </a:lnTo>
                  <a:lnTo>
                    <a:pt x="2564749" y="7321495"/>
                  </a:lnTo>
                  <a:lnTo>
                    <a:pt x="2563002" y="7312844"/>
                  </a:lnTo>
                  <a:lnTo>
                    <a:pt x="2558234" y="7305779"/>
                  </a:lnTo>
                  <a:lnTo>
                    <a:pt x="2551156" y="7301016"/>
                  </a:lnTo>
                  <a:lnTo>
                    <a:pt x="2542480" y="7299270"/>
                  </a:lnTo>
                  <a:close/>
                </a:path>
                <a:path w="11962130" h="7343775">
                  <a:moveTo>
                    <a:pt x="2453535" y="7299270"/>
                  </a:moveTo>
                  <a:lnTo>
                    <a:pt x="2444884" y="7301016"/>
                  </a:lnTo>
                  <a:lnTo>
                    <a:pt x="2437820" y="7305779"/>
                  </a:lnTo>
                  <a:lnTo>
                    <a:pt x="2433057" y="7312844"/>
                  </a:lnTo>
                  <a:lnTo>
                    <a:pt x="2431310" y="7321495"/>
                  </a:lnTo>
                  <a:lnTo>
                    <a:pt x="2433057" y="7330146"/>
                  </a:lnTo>
                  <a:lnTo>
                    <a:pt x="2437820" y="7337210"/>
                  </a:lnTo>
                  <a:lnTo>
                    <a:pt x="2444884" y="7341973"/>
                  </a:lnTo>
                  <a:lnTo>
                    <a:pt x="2453580" y="7343720"/>
                  </a:lnTo>
                  <a:lnTo>
                    <a:pt x="2462231" y="7341973"/>
                  </a:lnTo>
                  <a:lnTo>
                    <a:pt x="2469295" y="7337210"/>
                  </a:lnTo>
                  <a:lnTo>
                    <a:pt x="2474058" y="7330146"/>
                  </a:lnTo>
                  <a:lnTo>
                    <a:pt x="2475805" y="7321495"/>
                  </a:lnTo>
                  <a:lnTo>
                    <a:pt x="2474058" y="7312844"/>
                  </a:lnTo>
                  <a:lnTo>
                    <a:pt x="2469290" y="7305779"/>
                  </a:lnTo>
                  <a:lnTo>
                    <a:pt x="2462212" y="7301016"/>
                  </a:lnTo>
                  <a:lnTo>
                    <a:pt x="2453535" y="7299270"/>
                  </a:lnTo>
                  <a:close/>
                </a:path>
                <a:path w="11962130" h="7343775">
                  <a:moveTo>
                    <a:pt x="2364591" y="7299270"/>
                  </a:moveTo>
                  <a:lnTo>
                    <a:pt x="2355940" y="7301016"/>
                  </a:lnTo>
                  <a:lnTo>
                    <a:pt x="2348875" y="7305779"/>
                  </a:lnTo>
                  <a:lnTo>
                    <a:pt x="2344112" y="7312844"/>
                  </a:lnTo>
                  <a:lnTo>
                    <a:pt x="2342366" y="7321495"/>
                  </a:lnTo>
                  <a:lnTo>
                    <a:pt x="2344112" y="7330146"/>
                  </a:lnTo>
                  <a:lnTo>
                    <a:pt x="2348875" y="7337210"/>
                  </a:lnTo>
                  <a:lnTo>
                    <a:pt x="2355940" y="7341973"/>
                  </a:lnTo>
                  <a:lnTo>
                    <a:pt x="2364635" y="7343720"/>
                  </a:lnTo>
                  <a:lnTo>
                    <a:pt x="2373286" y="7341973"/>
                  </a:lnTo>
                  <a:lnTo>
                    <a:pt x="2380351" y="7337210"/>
                  </a:lnTo>
                  <a:lnTo>
                    <a:pt x="2385114" y="7330146"/>
                  </a:lnTo>
                  <a:lnTo>
                    <a:pt x="2386860" y="7321495"/>
                  </a:lnTo>
                  <a:lnTo>
                    <a:pt x="2385113" y="7312844"/>
                  </a:lnTo>
                  <a:lnTo>
                    <a:pt x="2380345" y="7305779"/>
                  </a:lnTo>
                  <a:lnTo>
                    <a:pt x="2373268" y="7301016"/>
                  </a:lnTo>
                  <a:lnTo>
                    <a:pt x="2364591" y="7299270"/>
                  </a:lnTo>
                  <a:close/>
                </a:path>
                <a:path w="11962130" h="7343775">
                  <a:moveTo>
                    <a:pt x="2275645" y="7299270"/>
                  </a:moveTo>
                  <a:lnTo>
                    <a:pt x="2266994" y="7301016"/>
                  </a:lnTo>
                  <a:lnTo>
                    <a:pt x="2259930" y="7305779"/>
                  </a:lnTo>
                  <a:lnTo>
                    <a:pt x="2255167" y="7312844"/>
                  </a:lnTo>
                  <a:lnTo>
                    <a:pt x="2253420" y="7321495"/>
                  </a:lnTo>
                  <a:lnTo>
                    <a:pt x="2255167" y="7330146"/>
                  </a:lnTo>
                  <a:lnTo>
                    <a:pt x="2259930" y="7337210"/>
                  </a:lnTo>
                  <a:lnTo>
                    <a:pt x="2266994" y="7341973"/>
                  </a:lnTo>
                  <a:lnTo>
                    <a:pt x="2275690" y="7343720"/>
                  </a:lnTo>
                  <a:lnTo>
                    <a:pt x="2284341" y="7341973"/>
                  </a:lnTo>
                  <a:lnTo>
                    <a:pt x="2291405" y="7337210"/>
                  </a:lnTo>
                  <a:lnTo>
                    <a:pt x="2296168" y="7330146"/>
                  </a:lnTo>
                  <a:lnTo>
                    <a:pt x="2297915" y="7321495"/>
                  </a:lnTo>
                  <a:lnTo>
                    <a:pt x="2296167" y="7312844"/>
                  </a:lnTo>
                  <a:lnTo>
                    <a:pt x="2291400" y="7305779"/>
                  </a:lnTo>
                  <a:lnTo>
                    <a:pt x="2284322" y="7301016"/>
                  </a:lnTo>
                  <a:lnTo>
                    <a:pt x="2275645" y="7299270"/>
                  </a:lnTo>
                  <a:close/>
                </a:path>
                <a:path w="11962130" h="7343775">
                  <a:moveTo>
                    <a:pt x="2186701" y="7299270"/>
                  </a:moveTo>
                  <a:lnTo>
                    <a:pt x="2178050" y="7301016"/>
                  </a:lnTo>
                  <a:lnTo>
                    <a:pt x="2170985" y="7305779"/>
                  </a:lnTo>
                  <a:lnTo>
                    <a:pt x="2166222" y="7312844"/>
                  </a:lnTo>
                  <a:lnTo>
                    <a:pt x="2164476" y="7321495"/>
                  </a:lnTo>
                  <a:lnTo>
                    <a:pt x="2166222" y="7330146"/>
                  </a:lnTo>
                  <a:lnTo>
                    <a:pt x="2170985" y="7337210"/>
                  </a:lnTo>
                  <a:lnTo>
                    <a:pt x="2178050" y="7341973"/>
                  </a:lnTo>
                  <a:lnTo>
                    <a:pt x="2186745" y="7343720"/>
                  </a:lnTo>
                  <a:lnTo>
                    <a:pt x="2195396" y="7341973"/>
                  </a:lnTo>
                  <a:lnTo>
                    <a:pt x="2202461" y="7337210"/>
                  </a:lnTo>
                  <a:lnTo>
                    <a:pt x="2207224" y="7330146"/>
                  </a:lnTo>
                  <a:lnTo>
                    <a:pt x="2208970" y="7321495"/>
                  </a:lnTo>
                  <a:lnTo>
                    <a:pt x="2207223" y="7312844"/>
                  </a:lnTo>
                  <a:lnTo>
                    <a:pt x="2202455" y="7305779"/>
                  </a:lnTo>
                  <a:lnTo>
                    <a:pt x="2195377" y="7301016"/>
                  </a:lnTo>
                  <a:lnTo>
                    <a:pt x="2186701" y="7299270"/>
                  </a:lnTo>
                  <a:close/>
                </a:path>
                <a:path w="11962130" h="7343775">
                  <a:moveTo>
                    <a:pt x="2097756" y="7299270"/>
                  </a:moveTo>
                  <a:lnTo>
                    <a:pt x="2089105" y="7301016"/>
                  </a:lnTo>
                  <a:lnTo>
                    <a:pt x="2082041" y="7305779"/>
                  </a:lnTo>
                  <a:lnTo>
                    <a:pt x="2077278" y="7312844"/>
                  </a:lnTo>
                  <a:lnTo>
                    <a:pt x="2075531" y="7321495"/>
                  </a:lnTo>
                  <a:lnTo>
                    <a:pt x="2077278" y="7330146"/>
                  </a:lnTo>
                  <a:lnTo>
                    <a:pt x="2082041" y="7337210"/>
                  </a:lnTo>
                  <a:lnTo>
                    <a:pt x="2089105" y="7341973"/>
                  </a:lnTo>
                  <a:lnTo>
                    <a:pt x="2097801" y="7343720"/>
                  </a:lnTo>
                  <a:lnTo>
                    <a:pt x="2106452" y="7341973"/>
                  </a:lnTo>
                  <a:lnTo>
                    <a:pt x="2113516" y="7337210"/>
                  </a:lnTo>
                  <a:lnTo>
                    <a:pt x="2118279" y="7330146"/>
                  </a:lnTo>
                  <a:lnTo>
                    <a:pt x="2120026" y="7321495"/>
                  </a:lnTo>
                  <a:lnTo>
                    <a:pt x="2118278" y="7312844"/>
                  </a:lnTo>
                  <a:lnTo>
                    <a:pt x="2113511" y="7305779"/>
                  </a:lnTo>
                  <a:lnTo>
                    <a:pt x="2106433" y="7301016"/>
                  </a:lnTo>
                  <a:lnTo>
                    <a:pt x="2097756" y="7299270"/>
                  </a:lnTo>
                  <a:close/>
                </a:path>
                <a:path w="11962130" h="7343775">
                  <a:moveTo>
                    <a:pt x="2008812" y="7299270"/>
                  </a:moveTo>
                  <a:lnTo>
                    <a:pt x="2000161" y="7301016"/>
                  </a:lnTo>
                  <a:lnTo>
                    <a:pt x="1993096" y="7305779"/>
                  </a:lnTo>
                  <a:lnTo>
                    <a:pt x="1988333" y="7312844"/>
                  </a:lnTo>
                  <a:lnTo>
                    <a:pt x="1986587" y="7321495"/>
                  </a:lnTo>
                  <a:lnTo>
                    <a:pt x="1988333" y="7330146"/>
                  </a:lnTo>
                  <a:lnTo>
                    <a:pt x="1993096" y="7337210"/>
                  </a:lnTo>
                  <a:lnTo>
                    <a:pt x="2000161" y="7341973"/>
                  </a:lnTo>
                  <a:lnTo>
                    <a:pt x="2008856" y="7343720"/>
                  </a:lnTo>
                  <a:lnTo>
                    <a:pt x="2017507" y="7341973"/>
                  </a:lnTo>
                  <a:lnTo>
                    <a:pt x="2024572" y="7337210"/>
                  </a:lnTo>
                  <a:lnTo>
                    <a:pt x="2029335" y="7330146"/>
                  </a:lnTo>
                  <a:lnTo>
                    <a:pt x="2031081" y="7321495"/>
                  </a:lnTo>
                  <a:lnTo>
                    <a:pt x="2029334" y="7312844"/>
                  </a:lnTo>
                  <a:lnTo>
                    <a:pt x="2024566" y="7305779"/>
                  </a:lnTo>
                  <a:lnTo>
                    <a:pt x="2017489" y="7301016"/>
                  </a:lnTo>
                  <a:lnTo>
                    <a:pt x="2008812" y="7299270"/>
                  </a:lnTo>
                  <a:close/>
                </a:path>
                <a:path w="11962130" h="7343775">
                  <a:moveTo>
                    <a:pt x="1919867" y="7299270"/>
                  </a:moveTo>
                  <a:lnTo>
                    <a:pt x="1911216" y="7301016"/>
                  </a:lnTo>
                  <a:lnTo>
                    <a:pt x="1904152" y="7305779"/>
                  </a:lnTo>
                  <a:lnTo>
                    <a:pt x="1899389" y="7312844"/>
                  </a:lnTo>
                  <a:lnTo>
                    <a:pt x="1897642" y="7321495"/>
                  </a:lnTo>
                  <a:lnTo>
                    <a:pt x="1899389" y="7330146"/>
                  </a:lnTo>
                  <a:lnTo>
                    <a:pt x="1904152" y="7337210"/>
                  </a:lnTo>
                  <a:lnTo>
                    <a:pt x="1911216" y="7341973"/>
                  </a:lnTo>
                  <a:lnTo>
                    <a:pt x="1919912" y="7343720"/>
                  </a:lnTo>
                  <a:lnTo>
                    <a:pt x="1928563" y="7341973"/>
                  </a:lnTo>
                  <a:lnTo>
                    <a:pt x="1935627" y="7337210"/>
                  </a:lnTo>
                  <a:lnTo>
                    <a:pt x="1940390" y="7330146"/>
                  </a:lnTo>
                  <a:lnTo>
                    <a:pt x="1942137" y="7321495"/>
                  </a:lnTo>
                  <a:lnTo>
                    <a:pt x="1940390" y="7312844"/>
                  </a:lnTo>
                  <a:lnTo>
                    <a:pt x="1935622" y="7305779"/>
                  </a:lnTo>
                  <a:lnTo>
                    <a:pt x="1928544" y="7301016"/>
                  </a:lnTo>
                  <a:lnTo>
                    <a:pt x="1919867" y="7299270"/>
                  </a:lnTo>
                  <a:close/>
                </a:path>
                <a:path w="11962130" h="7343775">
                  <a:moveTo>
                    <a:pt x="1830923" y="7299270"/>
                  </a:moveTo>
                  <a:lnTo>
                    <a:pt x="1822272" y="7301016"/>
                  </a:lnTo>
                  <a:lnTo>
                    <a:pt x="1815207" y="7305779"/>
                  </a:lnTo>
                  <a:lnTo>
                    <a:pt x="1810444" y="7312844"/>
                  </a:lnTo>
                  <a:lnTo>
                    <a:pt x="1808698" y="7321495"/>
                  </a:lnTo>
                  <a:lnTo>
                    <a:pt x="1810444" y="7330146"/>
                  </a:lnTo>
                  <a:lnTo>
                    <a:pt x="1815207" y="7337210"/>
                  </a:lnTo>
                  <a:lnTo>
                    <a:pt x="1822272" y="7341973"/>
                  </a:lnTo>
                  <a:lnTo>
                    <a:pt x="1830967" y="7343720"/>
                  </a:lnTo>
                  <a:lnTo>
                    <a:pt x="1839618" y="7341973"/>
                  </a:lnTo>
                  <a:lnTo>
                    <a:pt x="1846683" y="7337210"/>
                  </a:lnTo>
                  <a:lnTo>
                    <a:pt x="1851446" y="7330146"/>
                  </a:lnTo>
                  <a:lnTo>
                    <a:pt x="1853192" y="7321495"/>
                  </a:lnTo>
                  <a:lnTo>
                    <a:pt x="1851445" y="7312844"/>
                  </a:lnTo>
                  <a:lnTo>
                    <a:pt x="1846677" y="7305779"/>
                  </a:lnTo>
                  <a:lnTo>
                    <a:pt x="1839600" y="7301016"/>
                  </a:lnTo>
                  <a:lnTo>
                    <a:pt x="1830923" y="7299270"/>
                  </a:lnTo>
                  <a:close/>
                </a:path>
                <a:path w="11962130" h="7343775">
                  <a:moveTo>
                    <a:pt x="1742757" y="7297445"/>
                  </a:moveTo>
                  <a:lnTo>
                    <a:pt x="1734052" y="7298898"/>
                  </a:lnTo>
                  <a:lnTo>
                    <a:pt x="1726830" y="7303420"/>
                  </a:lnTo>
                  <a:lnTo>
                    <a:pt x="1721831" y="7310319"/>
                  </a:lnTo>
                  <a:lnTo>
                    <a:pt x="1719793" y="7318906"/>
                  </a:lnTo>
                  <a:lnTo>
                    <a:pt x="1721247" y="7327611"/>
                  </a:lnTo>
                  <a:lnTo>
                    <a:pt x="1725768" y="7334833"/>
                  </a:lnTo>
                  <a:lnTo>
                    <a:pt x="1732668" y="7339832"/>
                  </a:lnTo>
                  <a:lnTo>
                    <a:pt x="1741299" y="7341871"/>
                  </a:lnTo>
                  <a:lnTo>
                    <a:pt x="1750004" y="7340418"/>
                  </a:lnTo>
                  <a:lnTo>
                    <a:pt x="1757225" y="7335896"/>
                  </a:lnTo>
                  <a:lnTo>
                    <a:pt x="1762224" y="7328997"/>
                  </a:lnTo>
                  <a:lnTo>
                    <a:pt x="1764262" y="7320410"/>
                  </a:lnTo>
                  <a:lnTo>
                    <a:pt x="1762808" y="7311705"/>
                  </a:lnTo>
                  <a:lnTo>
                    <a:pt x="1758282" y="7304483"/>
                  </a:lnTo>
                  <a:lnTo>
                    <a:pt x="1751369" y="7299484"/>
                  </a:lnTo>
                  <a:lnTo>
                    <a:pt x="1742757" y="7297445"/>
                  </a:lnTo>
                  <a:close/>
                </a:path>
                <a:path w="11962130" h="7343775">
                  <a:moveTo>
                    <a:pt x="1655279" y="7291482"/>
                  </a:moveTo>
                  <a:lnTo>
                    <a:pt x="1646507" y="7292443"/>
                  </a:lnTo>
                  <a:lnTo>
                    <a:pt x="1639042" y="7296550"/>
                  </a:lnTo>
                  <a:lnTo>
                    <a:pt x="1633663" y="7303157"/>
                  </a:lnTo>
                  <a:lnTo>
                    <a:pt x="1631144" y="7311616"/>
                  </a:lnTo>
                  <a:lnTo>
                    <a:pt x="1632105" y="7320389"/>
                  </a:lnTo>
                  <a:lnTo>
                    <a:pt x="1636213" y="7327853"/>
                  </a:lnTo>
                  <a:lnTo>
                    <a:pt x="1642820" y="7333233"/>
                  </a:lnTo>
                  <a:lnTo>
                    <a:pt x="1651322" y="7335755"/>
                  </a:lnTo>
                  <a:lnTo>
                    <a:pt x="1660095" y="7334795"/>
                  </a:lnTo>
                  <a:lnTo>
                    <a:pt x="1667560" y="7330687"/>
                  </a:lnTo>
                  <a:lnTo>
                    <a:pt x="1672940" y="7324080"/>
                  </a:lnTo>
                  <a:lnTo>
                    <a:pt x="1675458" y="7315622"/>
                  </a:lnTo>
                  <a:lnTo>
                    <a:pt x="1674497" y="7306848"/>
                  </a:lnTo>
                  <a:lnTo>
                    <a:pt x="1670384" y="7299383"/>
                  </a:lnTo>
                  <a:lnTo>
                    <a:pt x="1663764" y="7294003"/>
                  </a:lnTo>
                  <a:lnTo>
                    <a:pt x="1655279" y="7291482"/>
                  </a:lnTo>
                  <a:close/>
                </a:path>
                <a:path w="11962130" h="7343775">
                  <a:moveTo>
                    <a:pt x="1567728" y="7280950"/>
                  </a:moveTo>
                  <a:lnTo>
                    <a:pt x="1558928" y="7281613"/>
                  </a:lnTo>
                  <a:lnTo>
                    <a:pt x="1551329" y="7285466"/>
                  </a:lnTo>
                  <a:lnTo>
                    <a:pt x="1545729" y="7291887"/>
                  </a:lnTo>
                  <a:lnTo>
                    <a:pt x="1542925" y="7300255"/>
                  </a:lnTo>
                  <a:lnTo>
                    <a:pt x="1543588" y="7309056"/>
                  </a:lnTo>
                  <a:lnTo>
                    <a:pt x="1547441" y="7316655"/>
                  </a:lnTo>
                  <a:lnTo>
                    <a:pt x="1553862" y="7322255"/>
                  </a:lnTo>
                  <a:lnTo>
                    <a:pt x="1562275" y="7325064"/>
                  </a:lnTo>
                  <a:lnTo>
                    <a:pt x="1571076" y="7324401"/>
                  </a:lnTo>
                  <a:lnTo>
                    <a:pt x="1578675" y="7320548"/>
                  </a:lnTo>
                  <a:lnTo>
                    <a:pt x="1584275" y="7314127"/>
                  </a:lnTo>
                  <a:lnTo>
                    <a:pt x="1587078" y="7305759"/>
                  </a:lnTo>
                  <a:lnTo>
                    <a:pt x="1586414" y="7296958"/>
                  </a:lnTo>
                  <a:lnTo>
                    <a:pt x="1582557" y="7289358"/>
                  </a:lnTo>
                  <a:lnTo>
                    <a:pt x="1576123" y="7283756"/>
                  </a:lnTo>
                  <a:lnTo>
                    <a:pt x="1567728" y="7280950"/>
                  </a:lnTo>
                  <a:close/>
                </a:path>
                <a:path w="11962130" h="7343775">
                  <a:moveTo>
                    <a:pt x="1481283" y="7266389"/>
                  </a:moveTo>
                  <a:lnTo>
                    <a:pt x="1472459" y="7266551"/>
                  </a:lnTo>
                  <a:lnTo>
                    <a:pt x="1464653" y="7269965"/>
                  </a:lnTo>
                  <a:lnTo>
                    <a:pt x="1458697" y="7276058"/>
                  </a:lnTo>
                  <a:lnTo>
                    <a:pt x="1455423" y="7284254"/>
                  </a:lnTo>
                  <a:lnTo>
                    <a:pt x="1455570" y="7292257"/>
                  </a:lnTo>
                  <a:lnTo>
                    <a:pt x="1455585" y="7293078"/>
                  </a:lnTo>
                  <a:lnTo>
                    <a:pt x="1458999" y="7300883"/>
                  </a:lnTo>
                  <a:lnTo>
                    <a:pt x="1465092" y="7306840"/>
                  </a:lnTo>
                  <a:lnTo>
                    <a:pt x="1473332" y="7310122"/>
                  </a:lnTo>
                  <a:lnTo>
                    <a:pt x="1482155" y="7309960"/>
                  </a:lnTo>
                  <a:lnTo>
                    <a:pt x="1489961" y="7306545"/>
                  </a:lnTo>
                  <a:lnTo>
                    <a:pt x="1495917" y="7300453"/>
                  </a:lnTo>
                  <a:lnTo>
                    <a:pt x="1499191" y="7292257"/>
                  </a:lnTo>
                  <a:lnTo>
                    <a:pt x="1499044" y="7284254"/>
                  </a:lnTo>
                  <a:lnTo>
                    <a:pt x="1499029" y="7283433"/>
                  </a:lnTo>
                  <a:lnTo>
                    <a:pt x="1495610" y="7275626"/>
                  </a:lnTo>
                  <a:lnTo>
                    <a:pt x="1489504" y="7269668"/>
                  </a:lnTo>
                  <a:lnTo>
                    <a:pt x="1481283" y="7266389"/>
                  </a:lnTo>
                  <a:close/>
                </a:path>
                <a:path w="11962130" h="7343775">
                  <a:moveTo>
                    <a:pt x="1386615" y="7247272"/>
                  </a:moveTo>
                  <a:lnTo>
                    <a:pt x="1378659" y="7250321"/>
                  </a:lnTo>
                  <a:lnTo>
                    <a:pt x="1372427" y="7256131"/>
                  </a:lnTo>
                  <a:lnTo>
                    <a:pt x="1368776" y="7264166"/>
                  </a:lnTo>
                  <a:lnTo>
                    <a:pt x="1368529" y="7272988"/>
                  </a:lnTo>
                  <a:lnTo>
                    <a:pt x="1371579" y="7280944"/>
                  </a:lnTo>
                  <a:lnTo>
                    <a:pt x="1377389" y="7287176"/>
                  </a:lnTo>
                  <a:lnTo>
                    <a:pt x="1385467" y="7290836"/>
                  </a:lnTo>
                  <a:lnTo>
                    <a:pt x="1394289" y="7291084"/>
                  </a:lnTo>
                  <a:lnTo>
                    <a:pt x="1402245" y="7288034"/>
                  </a:lnTo>
                  <a:lnTo>
                    <a:pt x="1408477" y="7282224"/>
                  </a:lnTo>
                  <a:lnTo>
                    <a:pt x="1412128" y="7274189"/>
                  </a:lnTo>
                  <a:lnTo>
                    <a:pt x="1412374" y="7265367"/>
                  </a:lnTo>
                  <a:lnTo>
                    <a:pt x="1409320" y="7257410"/>
                  </a:lnTo>
                  <a:lnTo>
                    <a:pt x="1403497" y="7251175"/>
                  </a:lnTo>
                  <a:lnTo>
                    <a:pt x="1395437" y="7247519"/>
                  </a:lnTo>
                  <a:lnTo>
                    <a:pt x="1386615" y="7247272"/>
                  </a:lnTo>
                  <a:close/>
                </a:path>
                <a:path w="11962130" h="7343775">
                  <a:moveTo>
                    <a:pt x="1301836" y="7223749"/>
                  </a:moveTo>
                  <a:lnTo>
                    <a:pt x="1293747" y="7226426"/>
                  </a:lnTo>
                  <a:lnTo>
                    <a:pt x="1287252" y="7231940"/>
                  </a:lnTo>
                  <a:lnTo>
                    <a:pt x="1283233" y="7239797"/>
                  </a:lnTo>
                  <a:lnTo>
                    <a:pt x="1282576" y="7248598"/>
                  </a:lnTo>
                  <a:lnTo>
                    <a:pt x="1285253" y="7256687"/>
                  </a:lnTo>
                  <a:lnTo>
                    <a:pt x="1290767" y="7263182"/>
                  </a:lnTo>
                  <a:lnTo>
                    <a:pt x="1298666" y="7267213"/>
                  </a:lnTo>
                  <a:lnTo>
                    <a:pt x="1307468" y="7267869"/>
                  </a:lnTo>
                  <a:lnTo>
                    <a:pt x="1315557" y="7265193"/>
                  </a:lnTo>
                  <a:lnTo>
                    <a:pt x="1322052" y="7259679"/>
                  </a:lnTo>
                  <a:lnTo>
                    <a:pt x="1326071" y="7251822"/>
                  </a:lnTo>
                  <a:lnTo>
                    <a:pt x="1326727" y="7243020"/>
                  </a:lnTo>
                  <a:lnTo>
                    <a:pt x="1324046" y="7234930"/>
                  </a:lnTo>
                  <a:lnTo>
                    <a:pt x="1318519" y="7228432"/>
                  </a:lnTo>
                  <a:lnTo>
                    <a:pt x="1310637" y="7224405"/>
                  </a:lnTo>
                  <a:lnTo>
                    <a:pt x="1301836" y="7223749"/>
                  </a:lnTo>
                  <a:close/>
                </a:path>
                <a:path w="11962130" h="7343775">
                  <a:moveTo>
                    <a:pt x="1218347" y="7196034"/>
                  </a:moveTo>
                  <a:lnTo>
                    <a:pt x="1210141" y="7198326"/>
                  </a:lnTo>
                  <a:lnTo>
                    <a:pt x="1203393" y="7203528"/>
                  </a:lnTo>
                  <a:lnTo>
                    <a:pt x="1199008" y="7211187"/>
                  </a:lnTo>
                  <a:lnTo>
                    <a:pt x="1197937" y="7219947"/>
                  </a:lnTo>
                  <a:lnTo>
                    <a:pt x="1200229" y="7228153"/>
                  </a:lnTo>
                  <a:lnTo>
                    <a:pt x="1205430" y="7234901"/>
                  </a:lnTo>
                  <a:lnTo>
                    <a:pt x="1213131" y="7239301"/>
                  </a:lnTo>
                  <a:lnTo>
                    <a:pt x="1221891" y="7240372"/>
                  </a:lnTo>
                  <a:lnTo>
                    <a:pt x="1230097" y="7238080"/>
                  </a:lnTo>
                  <a:lnTo>
                    <a:pt x="1236845" y="7232878"/>
                  </a:lnTo>
                  <a:lnTo>
                    <a:pt x="1241231" y="7225220"/>
                  </a:lnTo>
                  <a:lnTo>
                    <a:pt x="1242302" y="7216459"/>
                  </a:lnTo>
                  <a:lnTo>
                    <a:pt x="1240005" y="7208252"/>
                  </a:lnTo>
                  <a:lnTo>
                    <a:pt x="1234791" y="7201500"/>
                  </a:lnTo>
                  <a:lnTo>
                    <a:pt x="1227108" y="7197106"/>
                  </a:lnTo>
                  <a:lnTo>
                    <a:pt x="1218347" y="7196034"/>
                  </a:lnTo>
                  <a:close/>
                </a:path>
                <a:path w="11962130" h="7343775">
                  <a:moveTo>
                    <a:pt x="1136593" y="7164192"/>
                  </a:moveTo>
                  <a:lnTo>
                    <a:pt x="1128267" y="7165999"/>
                  </a:lnTo>
                  <a:lnTo>
                    <a:pt x="1121226" y="7170797"/>
                  </a:lnTo>
                  <a:lnTo>
                    <a:pt x="1116399" y="7178186"/>
                  </a:lnTo>
                  <a:lnTo>
                    <a:pt x="1114817" y="7186868"/>
                  </a:lnTo>
                  <a:lnTo>
                    <a:pt x="1116510" y="7194667"/>
                  </a:lnTo>
                  <a:lnTo>
                    <a:pt x="1116624" y="7195194"/>
                  </a:lnTo>
                  <a:lnTo>
                    <a:pt x="1121299" y="7202056"/>
                  </a:lnTo>
                  <a:lnTo>
                    <a:pt x="1121422" y="7202235"/>
                  </a:lnTo>
                  <a:lnTo>
                    <a:pt x="1128852" y="7207079"/>
                  </a:lnTo>
                  <a:lnTo>
                    <a:pt x="1137534" y="7208661"/>
                  </a:lnTo>
                  <a:lnTo>
                    <a:pt x="1145860" y="7206854"/>
                  </a:lnTo>
                  <a:lnTo>
                    <a:pt x="1152901" y="7202056"/>
                  </a:lnTo>
                  <a:lnTo>
                    <a:pt x="1157728" y="7194667"/>
                  </a:lnTo>
                  <a:lnTo>
                    <a:pt x="1159310" y="7185985"/>
                  </a:lnTo>
                  <a:lnTo>
                    <a:pt x="1157613" y="7178186"/>
                  </a:lnTo>
                  <a:lnTo>
                    <a:pt x="1157498" y="7177657"/>
                  </a:lnTo>
                  <a:lnTo>
                    <a:pt x="1152688" y="7170611"/>
                  </a:lnTo>
                  <a:lnTo>
                    <a:pt x="1145275" y="7165774"/>
                  </a:lnTo>
                  <a:lnTo>
                    <a:pt x="1136593" y="7164192"/>
                  </a:lnTo>
                  <a:close/>
                </a:path>
                <a:path w="11962130" h="7343775">
                  <a:moveTo>
                    <a:pt x="1056308" y="7128332"/>
                  </a:moveTo>
                  <a:lnTo>
                    <a:pt x="1047903" y="7129729"/>
                  </a:lnTo>
                  <a:lnTo>
                    <a:pt x="1040635" y="7134176"/>
                  </a:lnTo>
                  <a:lnTo>
                    <a:pt x="1035452" y="7141319"/>
                  </a:lnTo>
                  <a:lnTo>
                    <a:pt x="1033446" y="7149914"/>
                  </a:lnTo>
                  <a:lnTo>
                    <a:pt x="1034844" y="7158319"/>
                  </a:lnTo>
                  <a:lnTo>
                    <a:pt x="1039291" y="7165587"/>
                  </a:lnTo>
                  <a:lnTo>
                    <a:pt x="1046474" y="7170788"/>
                  </a:lnTo>
                  <a:lnTo>
                    <a:pt x="1055069" y="7172794"/>
                  </a:lnTo>
                  <a:lnTo>
                    <a:pt x="1063474" y="7171396"/>
                  </a:lnTo>
                  <a:lnTo>
                    <a:pt x="1070741" y="7166949"/>
                  </a:lnTo>
                  <a:lnTo>
                    <a:pt x="1075924" y="7159806"/>
                  </a:lnTo>
                  <a:lnTo>
                    <a:pt x="1077930" y="7151211"/>
                  </a:lnTo>
                  <a:lnTo>
                    <a:pt x="1076528" y="7142805"/>
                  </a:lnTo>
                  <a:lnTo>
                    <a:pt x="1072069" y="7135532"/>
                  </a:lnTo>
                  <a:lnTo>
                    <a:pt x="1064902" y="7130338"/>
                  </a:lnTo>
                  <a:lnTo>
                    <a:pt x="1056308" y="7128332"/>
                  </a:lnTo>
                  <a:close/>
                </a:path>
                <a:path w="11962130" h="7343775">
                  <a:moveTo>
                    <a:pt x="977911" y="7088535"/>
                  </a:moveTo>
                  <a:lnTo>
                    <a:pt x="969447" y="7089514"/>
                  </a:lnTo>
                  <a:lnTo>
                    <a:pt x="961968" y="7093595"/>
                  </a:lnTo>
                  <a:lnTo>
                    <a:pt x="956437" y="7100473"/>
                  </a:lnTo>
                  <a:lnTo>
                    <a:pt x="954008" y="7108957"/>
                  </a:lnTo>
                  <a:lnTo>
                    <a:pt x="954987" y="7117421"/>
                  </a:lnTo>
                  <a:lnTo>
                    <a:pt x="959068" y="7124900"/>
                  </a:lnTo>
                  <a:lnTo>
                    <a:pt x="965984" y="7130451"/>
                  </a:lnTo>
                  <a:lnTo>
                    <a:pt x="974469" y="7132881"/>
                  </a:lnTo>
                  <a:lnTo>
                    <a:pt x="982933" y="7131902"/>
                  </a:lnTo>
                  <a:lnTo>
                    <a:pt x="990412" y="7127821"/>
                  </a:lnTo>
                  <a:lnTo>
                    <a:pt x="995942" y="7120943"/>
                  </a:lnTo>
                  <a:lnTo>
                    <a:pt x="998371" y="7112458"/>
                  </a:lnTo>
                  <a:lnTo>
                    <a:pt x="997388" y="7103992"/>
                  </a:lnTo>
                  <a:lnTo>
                    <a:pt x="993296" y="7096507"/>
                  </a:lnTo>
                  <a:lnTo>
                    <a:pt x="986396" y="7090964"/>
                  </a:lnTo>
                  <a:lnTo>
                    <a:pt x="977911" y="7088535"/>
                  </a:lnTo>
                  <a:close/>
                </a:path>
                <a:path w="11962130" h="7343775">
                  <a:moveTo>
                    <a:pt x="901374" y="7044882"/>
                  </a:moveTo>
                  <a:lnTo>
                    <a:pt x="892878" y="7045518"/>
                  </a:lnTo>
                  <a:lnTo>
                    <a:pt x="885240" y="7049294"/>
                  </a:lnTo>
                  <a:lnTo>
                    <a:pt x="879436" y="7055943"/>
                  </a:lnTo>
                  <a:lnTo>
                    <a:pt x="876667" y="7064323"/>
                  </a:lnTo>
                  <a:lnTo>
                    <a:pt x="877303" y="7072819"/>
                  </a:lnTo>
                  <a:lnTo>
                    <a:pt x="881079" y="7080457"/>
                  </a:lnTo>
                  <a:lnTo>
                    <a:pt x="887766" y="7086283"/>
                  </a:lnTo>
                  <a:lnTo>
                    <a:pt x="896146" y="7089053"/>
                  </a:lnTo>
                  <a:lnTo>
                    <a:pt x="904642" y="7088416"/>
                  </a:lnTo>
                  <a:lnTo>
                    <a:pt x="912280" y="7084640"/>
                  </a:lnTo>
                  <a:lnTo>
                    <a:pt x="918084" y="7077991"/>
                  </a:lnTo>
                  <a:lnTo>
                    <a:pt x="920853" y="7069611"/>
                  </a:lnTo>
                  <a:lnTo>
                    <a:pt x="920212" y="7061113"/>
                  </a:lnTo>
                  <a:lnTo>
                    <a:pt x="916425" y="7053468"/>
                  </a:lnTo>
                  <a:lnTo>
                    <a:pt x="909754" y="7047651"/>
                  </a:lnTo>
                  <a:lnTo>
                    <a:pt x="901374" y="7044882"/>
                  </a:lnTo>
                  <a:close/>
                </a:path>
                <a:path w="11962130" h="7343775">
                  <a:moveTo>
                    <a:pt x="827334" y="6997533"/>
                  </a:moveTo>
                  <a:lnTo>
                    <a:pt x="818816" y="6997730"/>
                  </a:lnTo>
                  <a:lnTo>
                    <a:pt x="810994" y="7001107"/>
                  </a:lnTo>
                  <a:lnTo>
                    <a:pt x="804854" y="7007448"/>
                  </a:lnTo>
                  <a:lnTo>
                    <a:pt x="801656" y="7015673"/>
                  </a:lnTo>
                  <a:lnTo>
                    <a:pt x="801831" y="7023235"/>
                  </a:lnTo>
                  <a:lnTo>
                    <a:pt x="801853" y="7024191"/>
                  </a:lnTo>
                  <a:lnTo>
                    <a:pt x="805230" y="7032014"/>
                  </a:lnTo>
                  <a:lnTo>
                    <a:pt x="811608" y="7038177"/>
                  </a:lnTo>
                  <a:lnTo>
                    <a:pt x="819833" y="7041375"/>
                  </a:lnTo>
                  <a:lnTo>
                    <a:pt x="828351" y="7041178"/>
                  </a:lnTo>
                  <a:lnTo>
                    <a:pt x="836174" y="7037801"/>
                  </a:lnTo>
                  <a:lnTo>
                    <a:pt x="842313" y="7031461"/>
                  </a:lnTo>
                  <a:lnTo>
                    <a:pt x="845511" y="7023235"/>
                  </a:lnTo>
                  <a:lnTo>
                    <a:pt x="845332" y="7015673"/>
                  </a:lnTo>
                  <a:lnTo>
                    <a:pt x="845309" y="7014715"/>
                  </a:lnTo>
                  <a:lnTo>
                    <a:pt x="841921" y="7006885"/>
                  </a:lnTo>
                  <a:lnTo>
                    <a:pt x="835559" y="7000732"/>
                  </a:lnTo>
                  <a:lnTo>
                    <a:pt x="827334" y="6997533"/>
                  </a:lnTo>
                  <a:close/>
                </a:path>
                <a:path w="11962130" h="7343775">
                  <a:moveTo>
                    <a:pt x="747209" y="6946351"/>
                  </a:moveTo>
                  <a:lnTo>
                    <a:pt x="739221" y="6949315"/>
                  </a:lnTo>
                  <a:lnTo>
                    <a:pt x="732760" y="6955327"/>
                  </a:lnTo>
                  <a:lnTo>
                    <a:pt x="729137" y="6963375"/>
                  </a:lnTo>
                  <a:lnTo>
                    <a:pt x="728890" y="6971892"/>
                  </a:lnTo>
                  <a:lnTo>
                    <a:pt x="731854" y="6979879"/>
                  </a:lnTo>
                  <a:lnTo>
                    <a:pt x="737903" y="6986367"/>
                  </a:lnTo>
                  <a:lnTo>
                    <a:pt x="745950" y="6989990"/>
                  </a:lnTo>
                  <a:lnTo>
                    <a:pt x="754467" y="6990237"/>
                  </a:lnTo>
                  <a:lnTo>
                    <a:pt x="762455" y="6987272"/>
                  </a:lnTo>
                  <a:lnTo>
                    <a:pt x="768916" y="6981261"/>
                  </a:lnTo>
                  <a:lnTo>
                    <a:pt x="772538" y="6973212"/>
                  </a:lnTo>
                  <a:lnTo>
                    <a:pt x="772781" y="6964693"/>
                  </a:lnTo>
                  <a:lnTo>
                    <a:pt x="769806" y="6956697"/>
                  </a:lnTo>
                  <a:lnTo>
                    <a:pt x="763772" y="6950221"/>
                  </a:lnTo>
                  <a:lnTo>
                    <a:pt x="755725" y="6946598"/>
                  </a:lnTo>
                  <a:lnTo>
                    <a:pt x="747209" y="6946351"/>
                  </a:lnTo>
                  <a:close/>
                </a:path>
                <a:path w="11962130" h="7343775">
                  <a:moveTo>
                    <a:pt x="678048" y="6891533"/>
                  </a:moveTo>
                  <a:lnTo>
                    <a:pt x="669936" y="6894138"/>
                  </a:lnTo>
                  <a:lnTo>
                    <a:pt x="663213" y="6899856"/>
                  </a:lnTo>
                  <a:lnTo>
                    <a:pt x="659235" y="6907734"/>
                  </a:lnTo>
                  <a:lnTo>
                    <a:pt x="658608" y="6916231"/>
                  </a:lnTo>
                  <a:lnTo>
                    <a:pt x="661213" y="6924343"/>
                  </a:lnTo>
                  <a:lnTo>
                    <a:pt x="666965" y="6931094"/>
                  </a:lnTo>
                  <a:lnTo>
                    <a:pt x="674844" y="6935072"/>
                  </a:lnTo>
                  <a:lnTo>
                    <a:pt x="683341" y="6935699"/>
                  </a:lnTo>
                  <a:lnTo>
                    <a:pt x="691453" y="6933094"/>
                  </a:lnTo>
                  <a:lnTo>
                    <a:pt x="698176" y="6927376"/>
                  </a:lnTo>
                  <a:lnTo>
                    <a:pt x="702154" y="6919497"/>
                  </a:lnTo>
                  <a:lnTo>
                    <a:pt x="702777" y="6910997"/>
                  </a:lnTo>
                  <a:lnTo>
                    <a:pt x="700161" y="6902877"/>
                  </a:lnTo>
                  <a:lnTo>
                    <a:pt x="694423" y="6896139"/>
                  </a:lnTo>
                  <a:lnTo>
                    <a:pt x="686545" y="6892160"/>
                  </a:lnTo>
                  <a:lnTo>
                    <a:pt x="678048" y="6891533"/>
                  </a:lnTo>
                  <a:close/>
                </a:path>
                <a:path w="11962130" h="7343775">
                  <a:moveTo>
                    <a:pt x="611667" y="6833378"/>
                  </a:moveTo>
                  <a:lnTo>
                    <a:pt x="603446" y="6835617"/>
                  </a:lnTo>
                  <a:lnTo>
                    <a:pt x="596473" y="6841027"/>
                  </a:lnTo>
                  <a:lnTo>
                    <a:pt x="592146" y="6848719"/>
                  </a:lnTo>
                  <a:lnTo>
                    <a:pt x="591139" y="6857179"/>
                  </a:lnTo>
                  <a:lnTo>
                    <a:pt x="593378" y="6865400"/>
                  </a:lnTo>
                  <a:lnTo>
                    <a:pt x="598822" y="6872401"/>
                  </a:lnTo>
                  <a:lnTo>
                    <a:pt x="606514" y="6876729"/>
                  </a:lnTo>
                  <a:lnTo>
                    <a:pt x="614974" y="6877736"/>
                  </a:lnTo>
                  <a:lnTo>
                    <a:pt x="623195" y="6875497"/>
                  </a:lnTo>
                  <a:lnTo>
                    <a:pt x="630167" y="6870087"/>
                  </a:lnTo>
                  <a:lnTo>
                    <a:pt x="634494" y="6862394"/>
                  </a:lnTo>
                  <a:lnTo>
                    <a:pt x="635497" y="6853931"/>
                  </a:lnTo>
                  <a:lnTo>
                    <a:pt x="633248" y="6845701"/>
                  </a:lnTo>
                  <a:lnTo>
                    <a:pt x="627819" y="6838712"/>
                  </a:lnTo>
                  <a:lnTo>
                    <a:pt x="620127" y="6834385"/>
                  </a:lnTo>
                  <a:lnTo>
                    <a:pt x="611667" y="6833378"/>
                  </a:lnTo>
                  <a:close/>
                </a:path>
                <a:path w="11962130" h="7343775">
                  <a:moveTo>
                    <a:pt x="549338" y="6772009"/>
                  </a:moveTo>
                  <a:lnTo>
                    <a:pt x="540943" y="6773460"/>
                  </a:lnTo>
                  <a:lnTo>
                    <a:pt x="533490" y="6778188"/>
                  </a:lnTo>
                  <a:lnTo>
                    <a:pt x="528455" y="6785436"/>
                  </a:lnTo>
                  <a:lnTo>
                    <a:pt x="526653" y="6793764"/>
                  </a:lnTo>
                  <a:lnTo>
                    <a:pt x="528105" y="6802159"/>
                  </a:lnTo>
                  <a:lnTo>
                    <a:pt x="532862" y="6809644"/>
                  </a:lnTo>
                  <a:lnTo>
                    <a:pt x="540111" y="6814679"/>
                  </a:lnTo>
                  <a:lnTo>
                    <a:pt x="548439" y="6816481"/>
                  </a:lnTo>
                  <a:lnTo>
                    <a:pt x="556834" y="6815029"/>
                  </a:lnTo>
                  <a:lnTo>
                    <a:pt x="564287" y="6810302"/>
                  </a:lnTo>
                  <a:lnTo>
                    <a:pt x="569322" y="6803053"/>
                  </a:lnTo>
                  <a:lnTo>
                    <a:pt x="571120" y="6794722"/>
                  </a:lnTo>
                  <a:lnTo>
                    <a:pt x="569659" y="6786317"/>
                  </a:lnTo>
                  <a:lnTo>
                    <a:pt x="564915" y="6778845"/>
                  </a:lnTo>
                  <a:lnTo>
                    <a:pt x="557666" y="6773811"/>
                  </a:lnTo>
                  <a:lnTo>
                    <a:pt x="549338" y="6772009"/>
                  </a:lnTo>
                  <a:close/>
                </a:path>
                <a:path w="11962130" h="7343775">
                  <a:moveTo>
                    <a:pt x="489166" y="6707586"/>
                  </a:moveTo>
                  <a:lnTo>
                    <a:pt x="480709" y="6708622"/>
                  </a:lnTo>
                  <a:lnTo>
                    <a:pt x="473033" y="6712976"/>
                  </a:lnTo>
                  <a:lnTo>
                    <a:pt x="467646" y="6719967"/>
                  </a:lnTo>
                  <a:lnTo>
                    <a:pt x="465435" y="6728195"/>
                  </a:lnTo>
                  <a:lnTo>
                    <a:pt x="466471" y="6736651"/>
                  </a:lnTo>
                  <a:lnTo>
                    <a:pt x="470855" y="6744362"/>
                  </a:lnTo>
                  <a:lnTo>
                    <a:pt x="477845" y="6749749"/>
                  </a:lnTo>
                  <a:lnTo>
                    <a:pt x="486074" y="6751959"/>
                  </a:lnTo>
                  <a:lnTo>
                    <a:pt x="494530" y="6750923"/>
                  </a:lnTo>
                  <a:lnTo>
                    <a:pt x="502207" y="6746570"/>
                  </a:lnTo>
                  <a:lnTo>
                    <a:pt x="507594" y="6739578"/>
                  </a:lnTo>
                  <a:lnTo>
                    <a:pt x="509801" y="6731345"/>
                  </a:lnTo>
                  <a:lnTo>
                    <a:pt x="508756" y="6722879"/>
                  </a:lnTo>
                  <a:lnTo>
                    <a:pt x="504385" y="6715183"/>
                  </a:lnTo>
                  <a:lnTo>
                    <a:pt x="497394" y="6709797"/>
                  </a:lnTo>
                  <a:lnTo>
                    <a:pt x="489166" y="6707586"/>
                  </a:lnTo>
                  <a:close/>
                </a:path>
                <a:path w="11962130" h="7343775">
                  <a:moveTo>
                    <a:pt x="432238" y="6640290"/>
                  </a:moveTo>
                  <a:lnTo>
                    <a:pt x="423740" y="6640905"/>
                  </a:lnTo>
                  <a:lnTo>
                    <a:pt x="415856" y="6644872"/>
                  </a:lnTo>
                  <a:lnTo>
                    <a:pt x="410129" y="6651587"/>
                  </a:lnTo>
                  <a:lnTo>
                    <a:pt x="407512" y="6659695"/>
                  </a:lnTo>
                  <a:lnTo>
                    <a:pt x="408127" y="6668193"/>
                  </a:lnTo>
                  <a:lnTo>
                    <a:pt x="412121" y="6676111"/>
                  </a:lnTo>
                  <a:lnTo>
                    <a:pt x="418836" y="6681838"/>
                  </a:lnTo>
                  <a:lnTo>
                    <a:pt x="426944" y="6684455"/>
                  </a:lnTo>
                  <a:lnTo>
                    <a:pt x="435442" y="6683841"/>
                  </a:lnTo>
                  <a:lnTo>
                    <a:pt x="443326" y="6679874"/>
                  </a:lnTo>
                  <a:lnTo>
                    <a:pt x="449053" y="6673159"/>
                  </a:lnTo>
                  <a:lnTo>
                    <a:pt x="451666" y="6665046"/>
                  </a:lnTo>
                  <a:lnTo>
                    <a:pt x="451044" y="6656538"/>
                  </a:lnTo>
                  <a:lnTo>
                    <a:pt x="447061" y="6648634"/>
                  </a:lnTo>
                  <a:lnTo>
                    <a:pt x="440346" y="6642907"/>
                  </a:lnTo>
                  <a:lnTo>
                    <a:pt x="432238" y="6640290"/>
                  </a:lnTo>
                  <a:close/>
                </a:path>
                <a:path w="11962130" h="7343775">
                  <a:moveTo>
                    <a:pt x="378571" y="6570263"/>
                  </a:moveTo>
                  <a:lnTo>
                    <a:pt x="370054" y="6570499"/>
                  </a:lnTo>
                  <a:lnTo>
                    <a:pt x="362002" y="6574111"/>
                  </a:lnTo>
                  <a:lnTo>
                    <a:pt x="355981" y="6580564"/>
                  </a:lnTo>
                  <a:lnTo>
                    <a:pt x="353007" y="6588548"/>
                  </a:lnTo>
                  <a:lnTo>
                    <a:pt x="353210" y="6595859"/>
                  </a:lnTo>
                  <a:lnTo>
                    <a:pt x="353243" y="6597065"/>
                  </a:lnTo>
                  <a:lnTo>
                    <a:pt x="356881" y="6605154"/>
                  </a:lnTo>
                  <a:lnTo>
                    <a:pt x="363335" y="6611174"/>
                  </a:lnTo>
                  <a:lnTo>
                    <a:pt x="371319" y="6614149"/>
                  </a:lnTo>
                  <a:lnTo>
                    <a:pt x="379836" y="6613913"/>
                  </a:lnTo>
                  <a:lnTo>
                    <a:pt x="387888" y="6610300"/>
                  </a:lnTo>
                  <a:lnTo>
                    <a:pt x="393908" y="6603847"/>
                  </a:lnTo>
                  <a:lnTo>
                    <a:pt x="396880" y="6595859"/>
                  </a:lnTo>
                  <a:lnTo>
                    <a:pt x="396671" y="6588548"/>
                  </a:lnTo>
                  <a:lnTo>
                    <a:pt x="396636" y="6587331"/>
                  </a:lnTo>
                  <a:lnTo>
                    <a:pt x="393009" y="6579257"/>
                  </a:lnTo>
                  <a:lnTo>
                    <a:pt x="386555" y="6573237"/>
                  </a:lnTo>
                  <a:lnTo>
                    <a:pt x="378571" y="6570263"/>
                  </a:lnTo>
                  <a:close/>
                </a:path>
                <a:path w="11962130" h="7343775">
                  <a:moveTo>
                    <a:pt x="320053" y="6497507"/>
                  </a:moveTo>
                  <a:lnTo>
                    <a:pt x="311825" y="6500699"/>
                  </a:lnTo>
                  <a:lnTo>
                    <a:pt x="305480" y="6506833"/>
                  </a:lnTo>
                  <a:lnTo>
                    <a:pt x="302097" y="6514653"/>
                  </a:lnTo>
                  <a:lnTo>
                    <a:pt x="301894" y="6523171"/>
                  </a:lnTo>
                  <a:lnTo>
                    <a:pt x="305111" y="6531437"/>
                  </a:lnTo>
                  <a:lnTo>
                    <a:pt x="311244" y="6537782"/>
                  </a:lnTo>
                  <a:lnTo>
                    <a:pt x="319064" y="6541165"/>
                  </a:lnTo>
                  <a:lnTo>
                    <a:pt x="327582" y="6541368"/>
                  </a:lnTo>
                  <a:lnTo>
                    <a:pt x="335810" y="6538175"/>
                  </a:lnTo>
                  <a:lnTo>
                    <a:pt x="342155" y="6532041"/>
                  </a:lnTo>
                  <a:lnTo>
                    <a:pt x="345535" y="6524217"/>
                  </a:lnTo>
                  <a:lnTo>
                    <a:pt x="345731" y="6515688"/>
                  </a:lnTo>
                  <a:lnTo>
                    <a:pt x="342525" y="6507439"/>
                  </a:lnTo>
                  <a:lnTo>
                    <a:pt x="336390" y="6501093"/>
                  </a:lnTo>
                  <a:lnTo>
                    <a:pt x="328570" y="6497711"/>
                  </a:lnTo>
                  <a:lnTo>
                    <a:pt x="320053" y="6497507"/>
                  </a:lnTo>
                  <a:close/>
                </a:path>
                <a:path w="11962130" h="7343775">
                  <a:moveTo>
                    <a:pt x="273612" y="6422156"/>
                  </a:moveTo>
                  <a:lnTo>
                    <a:pt x="265243" y="6424957"/>
                  </a:lnTo>
                  <a:lnTo>
                    <a:pt x="258616" y="6430786"/>
                  </a:lnTo>
                  <a:lnTo>
                    <a:pt x="254868" y="6438438"/>
                  </a:lnTo>
                  <a:lnTo>
                    <a:pt x="254264" y="6446937"/>
                  </a:lnTo>
                  <a:lnTo>
                    <a:pt x="257087" y="6455345"/>
                  </a:lnTo>
                  <a:lnTo>
                    <a:pt x="262916" y="6461972"/>
                  </a:lnTo>
                  <a:lnTo>
                    <a:pt x="270568" y="6465719"/>
                  </a:lnTo>
                  <a:lnTo>
                    <a:pt x="279067" y="6466324"/>
                  </a:lnTo>
                  <a:lnTo>
                    <a:pt x="287436" y="6463522"/>
                  </a:lnTo>
                  <a:lnTo>
                    <a:pt x="294063" y="6457693"/>
                  </a:lnTo>
                  <a:lnTo>
                    <a:pt x="297808" y="6450036"/>
                  </a:lnTo>
                  <a:lnTo>
                    <a:pt x="298405" y="6441526"/>
                  </a:lnTo>
                  <a:lnTo>
                    <a:pt x="295591" y="6433135"/>
                  </a:lnTo>
                  <a:lnTo>
                    <a:pt x="289762" y="6426508"/>
                  </a:lnTo>
                  <a:lnTo>
                    <a:pt x="282111" y="6422761"/>
                  </a:lnTo>
                  <a:lnTo>
                    <a:pt x="273612" y="6422156"/>
                  </a:lnTo>
                  <a:close/>
                </a:path>
                <a:path w="11962130" h="7343775">
                  <a:moveTo>
                    <a:pt x="230972" y="6344602"/>
                  </a:moveTo>
                  <a:lnTo>
                    <a:pt x="222478" y="6346997"/>
                  </a:lnTo>
                  <a:lnTo>
                    <a:pt x="215578" y="6352500"/>
                  </a:lnTo>
                  <a:lnTo>
                    <a:pt x="211467" y="6359963"/>
                  </a:lnTo>
                  <a:lnTo>
                    <a:pt x="210454" y="6368422"/>
                  </a:lnTo>
                  <a:lnTo>
                    <a:pt x="212869" y="6376957"/>
                  </a:lnTo>
                  <a:lnTo>
                    <a:pt x="218372" y="6383856"/>
                  </a:lnTo>
                  <a:lnTo>
                    <a:pt x="225835" y="6387968"/>
                  </a:lnTo>
                  <a:lnTo>
                    <a:pt x="234294" y="6388981"/>
                  </a:lnTo>
                  <a:lnTo>
                    <a:pt x="242789" y="6386586"/>
                  </a:lnTo>
                  <a:lnTo>
                    <a:pt x="249688" y="6381082"/>
                  </a:lnTo>
                  <a:lnTo>
                    <a:pt x="253797" y="6373615"/>
                  </a:lnTo>
                  <a:lnTo>
                    <a:pt x="254804" y="6365144"/>
                  </a:lnTo>
                  <a:lnTo>
                    <a:pt x="252397" y="6356626"/>
                  </a:lnTo>
                  <a:lnTo>
                    <a:pt x="246894" y="6349727"/>
                  </a:lnTo>
                  <a:lnTo>
                    <a:pt x="239432" y="6345615"/>
                  </a:lnTo>
                  <a:lnTo>
                    <a:pt x="230972" y="6344602"/>
                  </a:lnTo>
                  <a:close/>
                </a:path>
                <a:path w="11962130" h="7343775">
                  <a:moveTo>
                    <a:pt x="192251" y="6265032"/>
                  </a:moveTo>
                  <a:lnTo>
                    <a:pt x="183649" y="6267004"/>
                  </a:lnTo>
                  <a:lnTo>
                    <a:pt x="176486" y="6272160"/>
                  </a:lnTo>
                  <a:lnTo>
                    <a:pt x="172011" y="6279410"/>
                  </a:lnTo>
                  <a:lnTo>
                    <a:pt x="170582" y="6287810"/>
                  </a:lnTo>
                  <a:lnTo>
                    <a:pt x="172572" y="6296452"/>
                  </a:lnTo>
                  <a:lnTo>
                    <a:pt x="177728" y="6303616"/>
                  </a:lnTo>
                  <a:lnTo>
                    <a:pt x="184978" y="6308091"/>
                  </a:lnTo>
                  <a:lnTo>
                    <a:pt x="193378" y="6309520"/>
                  </a:lnTo>
                  <a:lnTo>
                    <a:pt x="201980" y="6307547"/>
                  </a:lnTo>
                  <a:lnTo>
                    <a:pt x="209143" y="6302391"/>
                  </a:lnTo>
                  <a:lnTo>
                    <a:pt x="213616" y="6295136"/>
                  </a:lnTo>
                  <a:lnTo>
                    <a:pt x="215040" y="6286724"/>
                  </a:lnTo>
                  <a:lnTo>
                    <a:pt x="213056" y="6278098"/>
                  </a:lnTo>
                  <a:lnTo>
                    <a:pt x="207900" y="6270936"/>
                  </a:lnTo>
                  <a:lnTo>
                    <a:pt x="200650" y="6266461"/>
                  </a:lnTo>
                  <a:lnTo>
                    <a:pt x="192251" y="6265032"/>
                  </a:lnTo>
                  <a:close/>
                </a:path>
                <a:path w="11962130" h="7343775">
                  <a:moveTo>
                    <a:pt x="157547" y="6183640"/>
                  </a:moveTo>
                  <a:lnTo>
                    <a:pt x="148856" y="6185176"/>
                  </a:lnTo>
                  <a:lnTo>
                    <a:pt x="141442" y="6189964"/>
                  </a:lnTo>
                  <a:lnTo>
                    <a:pt x="136608" y="6196980"/>
                  </a:lnTo>
                  <a:lnTo>
                    <a:pt x="134757" y="6205296"/>
                  </a:lnTo>
                  <a:lnTo>
                    <a:pt x="136310" y="6214028"/>
                  </a:lnTo>
                  <a:lnTo>
                    <a:pt x="141098" y="6221442"/>
                  </a:lnTo>
                  <a:lnTo>
                    <a:pt x="148113" y="6226277"/>
                  </a:lnTo>
                  <a:lnTo>
                    <a:pt x="156430" y="6228128"/>
                  </a:lnTo>
                  <a:lnTo>
                    <a:pt x="165121" y="6226592"/>
                  </a:lnTo>
                  <a:lnTo>
                    <a:pt x="172535" y="6221804"/>
                  </a:lnTo>
                  <a:lnTo>
                    <a:pt x="177367" y="6214783"/>
                  </a:lnTo>
                  <a:lnTo>
                    <a:pt x="179214" y="6206454"/>
                  </a:lnTo>
                  <a:lnTo>
                    <a:pt x="177667" y="6197739"/>
                  </a:lnTo>
                  <a:lnTo>
                    <a:pt x="172880" y="6190325"/>
                  </a:lnTo>
                  <a:lnTo>
                    <a:pt x="165864" y="6185491"/>
                  </a:lnTo>
                  <a:lnTo>
                    <a:pt x="157547" y="6183640"/>
                  </a:lnTo>
                  <a:close/>
                </a:path>
                <a:path w="11962130" h="7343775">
                  <a:moveTo>
                    <a:pt x="126856" y="6100622"/>
                  </a:moveTo>
                  <a:lnTo>
                    <a:pt x="118103" y="6101748"/>
                  </a:lnTo>
                  <a:lnTo>
                    <a:pt x="110472" y="6106181"/>
                  </a:lnTo>
                  <a:lnTo>
                    <a:pt x="105312" y="6112961"/>
                  </a:lnTo>
                  <a:lnTo>
                    <a:pt x="103071" y="6121181"/>
                  </a:lnTo>
                  <a:lnTo>
                    <a:pt x="104212" y="6129977"/>
                  </a:lnTo>
                  <a:lnTo>
                    <a:pt x="108645" y="6137608"/>
                  </a:lnTo>
                  <a:lnTo>
                    <a:pt x="115425" y="6142767"/>
                  </a:lnTo>
                  <a:lnTo>
                    <a:pt x="123645" y="6145008"/>
                  </a:lnTo>
                  <a:lnTo>
                    <a:pt x="132398" y="6143882"/>
                  </a:lnTo>
                  <a:lnTo>
                    <a:pt x="140029" y="6139448"/>
                  </a:lnTo>
                  <a:lnTo>
                    <a:pt x="145188" y="6132664"/>
                  </a:lnTo>
                  <a:lnTo>
                    <a:pt x="147424" y="6124431"/>
                  </a:lnTo>
                  <a:lnTo>
                    <a:pt x="146291" y="6115653"/>
                  </a:lnTo>
                  <a:lnTo>
                    <a:pt x="141857" y="6108022"/>
                  </a:lnTo>
                  <a:lnTo>
                    <a:pt x="135076" y="6102862"/>
                  </a:lnTo>
                  <a:lnTo>
                    <a:pt x="126856" y="6100622"/>
                  </a:lnTo>
                  <a:close/>
                </a:path>
                <a:path w="11962130" h="7343775">
                  <a:moveTo>
                    <a:pt x="100439" y="6016190"/>
                  </a:moveTo>
                  <a:lnTo>
                    <a:pt x="91639" y="6016859"/>
                  </a:lnTo>
                  <a:lnTo>
                    <a:pt x="83788" y="6020891"/>
                  </a:lnTo>
                  <a:lnTo>
                    <a:pt x="78283" y="6027394"/>
                  </a:lnTo>
                  <a:lnTo>
                    <a:pt x="75619" y="6035487"/>
                  </a:lnTo>
                  <a:lnTo>
                    <a:pt x="76301" y="6044331"/>
                  </a:lnTo>
                  <a:lnTo>
                    <a:pt x="80332" y="6052181"/>
                  </a:lnTo>
                  <a:lnTo>
                    <a:pt x="86836" y="6057686"/>
                  </a:lnTo>
                  <a:lnTo>
                    <a:pt x="94928" y="6060350"/>
                  </a:lnTo>
                  <a:lnTo>
                    <a:pt x="103728" y="6059680"/>
                  </a:lnTo>
                  <a:lnTo>
                    <a:pt x="111579" y="6055648"/>
                  </a:lnTo>
                  <a:lnTo>
                    <a:pt x="117082" y="6049140"/>
                  </a:lnTo>
                  <a:lnTo>
                    <a:pt x="119743" y="6041034"/>
                  </a:lnTo>
                  <a:lnTo>
                    <a:pt x="119066" y="6032209"/>
                  </a:lnTo>
                  <a:lnTo>
                    <a:pt x="115034" y="6024358"/>
                  </a:lnTo>
                  <a:lnTo>
                    <a:pt x="108531" y="6018854"/>
                  </a:lnTo>
                  <a:lnTo>
                    <a:pt x="100439" y="6016190"/>
                  </a:lnTo>
                  <a:close/>
                </a:path>
                <a:path w="11962130" h="7343775">
                  <a:moveTo>
                    <a:pt x="78195" y="5930542"/>
                  </a:moveTo>
                  <a:lnTo>
                    <a:pt x="69373" y="5930778"/>
                  </a:lnTo>
                  <a:lnTo>
                    <a:pt x="61333" y="5934417"/>
                  </a:lnTo>
                  <a:lnTo>
                    <a:pt x="55514" y="5940641"/>
                  </a:lnTo>
                  <a:lnTo>
                    <a:pt x="52454" y="5948593"/>
                  </a:lnTo>
                  <a:lnTo>
                    <a:pt x="52668" y="5956308"/>
                  </a:lnTo>
                  <a:lnTo>
                    <a:pt x="52699" y="5957459"/>
                  </a:lnTo>
                  <a:lnTo>
                    <a:pt x="56339" y="5965499"/>
                  </a:lnTo>
                  <a:lnTo>
                    <a:pt x="62563" y="5971317"/>
                  </a:lnTo>
                  <a:lnTo>
                    <a:pt x="70515" y="5974377"/>
                  </a:lnTo>
                  <a:lnTo>
                    <a:pt x="79338" y="5974142"/>
                  </a:lnTo>
                  <a:lnTo>
                    <a:pt x="87377" y="5970501"/>
                  </a:lnTo>
                  <a:lnTo>
                    <a:pt x="93195" y="5964272"/>
                  </a:lnTo>
                  <a:lnTo>
                    <a:pt x="96252" y="5956308"/>
                  </a:lnTo>
                  <a:lnTo>
                    <a:pt x="96041" y="5948593"/>
                  </a:lnTo>
                  <a:lnTo>
                    <a:pt x="96010" y="5947460"/>
                  </a:lnTo>
                  <a:lnTo>
                    <a:pt x="92371" y="5939420"/>
                  </a:lnTo>
                  <a:lnTo>
                    <a:pt x="86147" y="5933602"/>
                  </a:lnTo>
                  <a:lnTo>
                    <a:pt x="78195" y="5930542"/>
                  </a:lnTo>
                  <a:close/>
                </a:path>
                <a:path w="11962130" h="7343775">
                  <a:moveTo>
                    <a:pt x="51429" y="5843691"/>
                  </a:moveTo>
                  <a:lnTo>
                    <a:pt x="43217" y="5846923"/>
                  </a:lnTo>
                  <a:lnTo>
                    <a:pt x="37094" y="5852848"/>
                  </a:lnTo>
                  <a:lnTo>
                    <a:pt x="33639" y="5860636"/>
                  </a:lnTo>
                  <a:lnTo>
                    <a:pt x="33440" y="5869504"/>
                  </a:lnTo>
                  <a:lnTo>
                    <a:pt x="36671" y="5877716"/>
                  </a:lnTo>
                  <a:lnTo>
                    <a:pt x="42596" y="5883839"/>
                  </a:lnTo>
                  <a:lnTo>
                    <a:pt x="50384" y="5887293"/>
                  </a:lnTo>
                  <a:lnTo>
                    <a:pt x="59208" y="5887500"/>
                  </a:lnTo>
                  <a:lnTo>
                    <a:pt x="67420" y="5884268"/>
                  </a:lnTo>
                  <a:lnTo>
                    <a:pt x="73542" y="5878338"/>
                  </a:lnTo>
                  <a:lnTo>
                    <a:pt x="76995" y="5870537"/>
                  </a:lnTo>
                  <a:lnTo>
                    <a:pt x="77198" y="5861688"/>
                  </a:lnTo>
                  <a:lnTo>
                    <a:pt x="73965" y="5853476"/>
                  </a:lnTo>
                  <a:lnTo>
                    <a:pt x="68041" y="5847353"/>
                  </a:lnTo>
                  <a:lnTo>
                    <a:pt x="60252" y="5843898"/>
                  </a:lnTo>
                  <a:lnTo>
                    <a:pt x="51429" y="5843691"/>
                  </a:lnTo>
                  <a:close/>
                </a:path>
                <a:path w="11962130" h="7343775">
                  <a:moveTo>
                    <a:pt x="37797" y="5755826"/>
                  </a:moveTo>
                  <a:lnTo>
                    <a:pt x="29437" y="5758652"/>
                  </a:lnTo>
                  <a:lnTo>
                    <a:pt x="23030" y="5764269"/>
                  </a:lnTo>
                  <a:lnTo>
                    <a:pt x="19198" y="5771879"/>
                  </a:lnTo>
                  <a:lnTo>
                    <a:pt x="18564" y="5780725"/>
                  </a:lnTo>
                  <a:lnTo>
                    <a:pt x="21390" y="5789086"/>
                  </a:lnTo>
                  <a:lnTo>
                    <a:pt x="27007" y="5795492"/>
                  </a:lnTo>
                  <a:lnTo>
                    <a:pt x="34616" y="5799324"/>
                  </a:lnTo>
                  <a:lnTo>
                    <a:pt x="43418" y="5799964"/>
                  </a:lnTo>
                  <a:lnTo>
                    <a:pt x="51779" y="5797138"/>
                  </a:lnTo>
                  <a:lnTo>
                    <a:pt x="58185" y="5791516"/>
                  </a:lnTo>
                  <a:lnTo>
                    <a:pt x="62016" y="5783893"/>
                  </a:lnTo>
                  <a:lnTo>
                    <a:pt x="62652" y="5775065"/>
                  </a:lnTo>
                  <a:lnTo>
                    <a:pt x="59827" y="5766704"/>
                  </a:lnTo>
                  <a:lnTo>
                    <a:pt x="54210" y="5760298"/>
                  </a:lnTo>
                  <a:lnTo>
                    <a:pt x="46600" y="5756466"/>
                  </a:lnTo>
                  <a:lnTo>
                    <a:pt x="37797" y="5755826"/>
                  </a:lnTo>
                  <a:close/>
                </a:path>
                <a:path w="11962130" h="7343775">
                  <a:moveTo>
                    <a:pt x="28069" y="5667430"/>
                  </a:moveTo>
                  <a:lnTo>
                    <a:pt x="19606" y="5669932"/>
                  </a:lnTo>
                  <a:lnTo>
                    <a:pt x="12988" y="5675298"/>
                  </a:lnTo>
                  <a:lnTo>
                    <a:pt x="8865" y="5682755"/>
                  </a:lnTo>
                  <a:lnTo>
                    <a:pt x="7891" y="5691571"/>
                  </a:lnTo>
                  <a:lnTo>
                    <a:pt x="10392" y="5700034"/>
                  </a:lnTo>
                  <a:lnTo>
                    <a:pt x="15758" y="5706652"/>
                  </a:lnTo>
                  <a:lnTo>
                    <a:pt x="23214" y="5710775"/>
                  </a:lnTo>
                  <a:lnTo>
                    <a:pt x="31986" y="5711753"/>
                  </a:lnTo>
                  <a:lnTo>
                    <a:pt x="40449" y="5709251"/>
                  </a:lnTo>
                  <a:lnTo>
                    <a:pt x="47066" y="5703880"/>
                  </a:lnTo>
                  <a:lnTo>
                    <a:pt x="51188" y="5696410"/>
                  </a:lnTo>
                  <a:lnTo>
                    <a:pt x="52165" y="5687613"/>
                  </a:lnTo>
                  <a:lnTo>
                    <a:pt x="49663" y="5679150"/>
                  </a:lnTo>
                  <a:lnTo>
                    <a:pt x="44297" y="5672532"/>
                  </a:lnTo>
                  <a:lnTo>
                    <a:pt x="36841" y="5668409"/>
                  </a:lnTo>
                  <a:lnTo>
                    <a:pt x="28069" y="5667430"/>
                  </a:lnTo>
                  <a:close/>
                </a:path>
                <a:path w="11962130" h="7343775">
                  <a:moveTo>
                    <a:pt x="23187" y="5578632"/>
                  </a:moveTo>
                  <a:lnTo>
                    <a:pt x="14609" y="5580705"/>
                  </a:lnTo>
                  <a:lnTo>
                    <a:pt x="7730" y="5585732"/>
                  </a:lnTo>
                  <a:lnTo>
                    <a:pt x="3238" y="5592972"/>
                  </a:lnTo>
                  <a:lnTo>
                    <a:pt x="1822" y="5601728"/>
                  </a:lnTo>
                  <a:lnTo>
                    <a:pt x="3895" y="5610307"/>
                  </a:lnTo>
                  <a:lnTo>
                    <a:pt x="8923" y="5617185"/>
                  </a:lnTo>
                  <a:lnTo>
                    <a:pt x="16163" y="5621677"/>
                  </a:lnTo>
                  <a:lnTo>
                    <a:pt x="24874" y="5623095"/>
                  </a:lnTo>
                  <a:lnTo>
                    <a:pt x="33452" y="5621021"/>
                  </a:lnTo>
                  <a:lnTo>
                    <a:pt x="40331" y="5615989"/>
                  </a:lnTo>
                  <a:lnTo>
                    <a:pt x="44822" y="5608735"/>
                  </a:lnTo>
                  <a:lnTo>
                    <a:pt x="46239" y="5599998"/>
                  </a:lnTo>
                  <a:lnTo>
                    <a:pt x="44165" y="5591420"/>
                  </a:lnTo>
                  <a:lnTo>
                    <a:pt x="39138" y="5584541"/>
                  </a:lnTo>
                  <a:lnTo>
                    <a:pt x="31898" y="5580050"/>
                  </a:lnTo>
                  <a:lnTo>
                    <a:pt x="23187" y="5578632"/>
                  </a:lnTo>
                  <a:close/>
                </a:path>
              </a:pathLst>
            </a:custGeom>
            <a:solidFill>
              <a:srgbClr val="130F24">
                <a:alpha val="7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7454443" y="5417022"/>
              <a:ext cx="1497330" cy="254000"/>
            </a:xfrm>
            <a:custGeom>
              <a:avLst/>
              <a:gdLst/>
              <a:ahLst/>
              <a:cxnLst/>
              <a:rect l="l" t="t" r="r" b="b"/>
              <a:pathLst>
                <a:path w="1497329" h="254000">
                  <a:moveTo>
                    <a:pt x="1471921" y="101598"/>
                  </a:moveTo>
                  <a:lnTo>
                    <a:pt x="1461983" y="103594"/>
                  </a:lnTo>
                  <a:lnTo>
                    <a:pt x="1453909" y="109038"/>
                  </a:lnTo>
                  <a:lnTo>
                    <a:pt x="1448466" y="117111"/>
                  </a:lnTo>
                  <a:lnTo>
                    <a:pt x="1446470" y="126998"/>
                  </a:lnTo>
                  <a:lnTo>
                    <a:pt x="1448466" y="136885"/>
                  </a:lnTo>
                  <a:lnTo>
                    <a:pt x="1453909" y="144959"/>
                  </a:lnTo>
                  <a:lnTo>
                    <a:pt x="1461983" y="150402"/>
                  </a:lnTo>
                  <a:lnTo>
                    <a:pt x="1471870" y="152398"/>
                  </a:lnTo>
                  <a:lnTo>
                    <a:pt x="1481806" y="150402"/>
                  </a:lnTo>
                  <a:lnTo>
                    <a:pt x="1489880" y="144959"/>
                  </a:lnTo>
                  <a:lnTo>
                    <a:pt x="1495324" y="136885"/>
                  </a:lnTo>
                  <a:lnTo>
                    <a:pt x="1497321" y="126998"/>
                  </a:lnTo>
                  <a:lnTo>
                    <a:pt x="1495324" y="117111"/>
                  </a:lnTo>
                  <a:lnTo>
                    <a:pt x="1489881" y="109038"/>
                  </a:lnTo>
                  <a:lnTo>
                    <a:pt x="1481807" y="103594"/>
                  </a:lnTo>
                  <a:lnTo>
                    <a:pt x="1471921" y="101598"/>
                  </a:lnTo>
                  <a:close/>
                </a:path>
                <a:path w="1497329" h="254000">
                  <a:moveTo>
                    <a:pt x="1370270" y="101598"/>
                  </a:moveTo>
                  <a:lnTo>
                    <a:pt x="1360332" y="103594"/>
                  </a:lnTo>
                  <a:lnTo>
                    <a:pt x="1352258" y="109038"/>
                  </a:lnTo>
                  <a:lnTo>
                    <a:pt x="1346815" y="117111"/>
                  </a:lnTo>
                  <a:lnTo>
                    <a:pt x="1344819" y="126998"/>
                  </a:lnTo>
                  <a:lnTo>
                    <a:pt x="1346815" y="136885"/>
                  </a:lnTo>
                  <a:lnTo>
                    <a:pt x="1352258" y="144959"/>
                  </a:lnTo>
                  <a:lnTo>
                    <a:pt x="1360332" y="150402"/>
                  </a:lnTo>
                  <a:lnTo>
                    <a:pt x="1370219" y="152398"/>
                  </a:lnTo>
                  <a:lnTo>
                    <a:pt x="1380156" y="150402"/>
                  </a:lnTo>
                  <a:lnTo>
                    <a:pt x="1388230" y="144959"/>
                  </a:lnTo>
                  <a:lnTo>
                    <a:pt x="1393674" y="136885"/>
                  </a:lnTo>
                  <a:lnTo>
                    <a:pt x="1395670" y="126998"/>
                  </a:lnTo>
                  <a:lnTo>
                    <a:pt x="1393674" y="117111"/>
                  </a:lnTo>
                  <a:lnTo>
                    <a:pt x="1388230" y="109038"/>
                  </a:lnTo>
                  <a:lnTo>
                    <a:pt x="1380156" y="103594"/>
                  </a:lnTo>
                  <a:lnTo>
                    <a:pt x="1370270" y="101598"/>
                  </a:lnTo>
                  <a:close/>
                </a:path>
                <a:path w="1497329" h="254000">
                  <a:moveTo>
                    <a:pt x="1268619" y="101598"/>
                  </a:moveTo>
                  <a:lnTo>
                    <a:pt x="1258681" y="103594"/>
                  </a:lnTo>
                  <a:lnTo>
                    <a:pt x="1250608" y="109038"/>
                  </a:lnTo>
                  <a:lnTo>
                    <a:pt x="1245164" y="117111"/>
                  </a:lnTo>
                  <a:lnTo>
                    <a:pt x="1243168" y="126998"/>
                  </a:lnTo>
                  <a:lnTo>
                    <a:pt x="1245164" y="136885"/>
                  </a:lnTo>
                  <a:lnTo>
                    <a:pt x="1250608" y="144959"/>
                  </a:lnTo>
                  <a:lnTo>
                    <a:pt x="1258681" y="150402"/>
                  </a:lnTo>
                  <a:lnTo>
                    <a:pt x="1268568" y="152398"/>
                  </a:lnTo>
                  <a:lnTo>
                    <a:pt x="1278505" y="150402"/>
                  </a:lnTo>
                  <a:lnTo>
                    <a:pt x="1286579" y="144959"/>
                  </a:lnTo>
                  <a:lnTo>
                    <a:pt x="1292023" y="136885"/>
                  </a:lnTo>
                  <a:lnTo>
                    <a:pt x="1294019" y="126998"/>
                  </a:lnTo>
                  <a:lnTo>
                    <a:pt x="1292023" y="117111"/>
                  </a:lnTo>
                  <a:lnTo>
                    <a:pt x="1286579" y="109038"/>
                  </a:lnTo>
                  <a:lnTo>
                    <a:pt x="1278505" y="103594"/>
                  </a:lnTo>
                  <a:lnTo>
                    <a:pt x="1268619" y="101598"/>
                  </a:lnTo>
                  <a:close/>
                </a:path>
                <a:path w="1497329" h="254000">
                  <a:moveTo>
                    <a:pt x="1166968" y="101598"/>
                  </a:moveTo>
                  <a:lnTo>
                    <a:pt x="1157030" y="103594"/>
                  </a:lnTo>
                  <a:lnTo>
                    <a:pt x="1148957" y="109038"/>
                  </a:lnTo>
                  <a:lnTo>
                    <a:pt x="1143513" y="117111"/>
                  </a:lnTo>
                  <a:lnTo>
                    <a:pt x="1141517" y="126998"/>
                  </a:lnTo>
                  <a:lnTo>
                    <a:pt x="1143513" y="136885"/>
                  </a:lnTo>
                  <a:lnTo>
                    <a:pt x="1148957" y="144959"/>
                  </a:lnTo>
                  <a:lnTo>
                    <a:pt x="1157030" y="150402"/>
                  </a:lnTo>
                  <a:lnTo>
                    <a:pt x="1166917" y="152398"/>
                  </a:lnTo>
                  <a:lnTo>
                    <a:pt x="1176855" y="150402"/>
                  </a:lnTo>
                  <a:lnTo>
                    <a:pt x="1184928" y="144959"/>
                  </a:lnTo>
                  <a:lnTo>
                    <a:pt x="1190372" y="136885"/>
                  </a:lnTo>
                  <a:lnTo>
                    <a:pt x="1192368" y="126998"/>
                  </a:lnTo>
                  <a:lnTo>
                    <a:pt x="1190372" y="117111"/>
                  </a:lnTo>
                  <a:lnTo>
                    <a:pt x="1184928" y="109038"/>
                  </a:lnTo>
                  <a:lnTo>
                    <a:pt x="1176855" y="103594"/>
                  </a:lnTo>
                  <a:lnTo>
                    <a:pt x="1166968" y="101598"/>
                  </a:lnTo>
                  <a:close/>
                </a:path>
                <a:path w="1497329" h="254000">
                  <a:moveTo>
                    <a:pt x="1065317" y="101598"/>
                  </a:moveTo>
                  <a:lnTo>
                    <a:pt x="1055380" y="103594"/>
                  </a:lnTo>
                  <a:lnTo>
                    <a:pt x="1047306" y="109038"/>
                  </a:lnTo>
                  <a:lnTo>
                    <a:pt x="1041863" y="117111"/>
                  </a:lnTo>
                  <a:lnTo>
                    <a:pt x="1039867" y="126998"/>
                  </a:lnTo>
                  <a:lnTo>
                    <a:pt x="1041863" y="136885"/>
                  </a:lnTo>
                  <a:lnTo>
                    <a:pt x="1047306" y="144959"/>
                  </a:lnTo>
                  <a:lnTo>
                    <a:pt x="1055380" y="150402"/>
                  </a:lnTo>
                  <a:lnTo>
                    <a:pt x="1065267" y="152398"/>
                  </a:lnTo>
                  <a:lnTo>
                    <a:pt x="1075204" y="150402"/>
                  </a:lnTo>
                  <a:lnTo>
                    <a:pt x="1083278" y="144959"/>
                  </a:lnTo>
                  <a:lnTo>
                    <a:pt x="1088721" y="136885"/>
                  </a:lnTo>
                  <a:lnTo>
                    <a:pt x="1090717" y="126998"/>
                  </a:lnTo>
                  <a:lnTo>
                    <a:pt x="1088721" y="117111"/>
                  </a:lnTo>
                  <a:lnTo>
                    <a:pt x="1083278" y="109038"/>
                  </a:lnTo>
                  <a:lnTo>
                    <a:pt x="1075204" y="103594"/>
                  </a:lnTo>
                  <a:lnTo>
                    <a:pt x="1065317" y="101598"/>
                  </a:lnTo>
                  <a:close/>
                </a:path>
                <a:path w="1497329" h="254000">
                  <a:moveTo>
                    <a:pt x="963667" y="101598"/>
                  </a:moveTo>
                  <a:lnTo>
                    <a:pt x="953729" y="103594"/>
                  </a:lnTo>
                  <a:lnTo>
                    <a:pt x="945655" y="109038"/>
                  </a:lnTo>
                  <a:lnTo>
                    <a:pt x="940212" y="117111"/>
                  </a:lnTo>
                  <a:lnTo>
                    <a:pt x="938216" y="126998"/>
                  </a:lnTo>
                  <a:lnTo>
                    <a:pt x="940212" y="136885"/>
                  </a:lnTo>
                  <a:lnTo>
                    <a:pt x="945655" y="144959"/>
                  </a:lnTo>
                  <a:lnTo>
                    <a:pt x="953729" y="150402"/>
                  </a:lnTo>
                  <a:lnTo>
                    <a:pt x="963616" y="152398"/>
                  </a:lnTo>
                  <a:lnTo>
                    <a:pt x="973553" y="150402"/>
                  </a:lnTo>
                  <a:lnTo>
                    <a:pt x="981627" y="144959"/>
                  </a:lnTo>
                  <a:lnTo>
                    <a:pt x="987070" y="136885"/>
                  </a:lnTo>
                  <a:lnTo>
                    <a:pt x="989067" y="126998"/>
                  </a:lnTo>
                  <a:lnTo>
                    <a:pt x="987070" y="117111"/>
                  </a:lnTo>
                  <a:lnTo>
                    <a:pt x="981627" y="109038"/>
                  </a:lnTo>
                  <a:lnTo>
                    <a:pt x="973553" y="103594"/>
                  </a:lnTo>
                  <a:lnTo>
                    <a:pt x="963667" y="101598"/>
                  </a:lnTo>
                  <a:close/>
                </a:path>
                <a:path w="1497329" h="254000">
                  <a:moveTo>
                    <a:pt x="862016" y="101598"/>
                  </a:moveTo>
                  <a:lnTo>
                    <a:pt x="852078" y="103594"/>
                  </a:lnTo>
                  <a:lnTo>
                    <a:pt x="844004" y="109038"/>
                  </a:lnTo>
                  <a:lnTo>
                    <a:pt x="838561" y="117111"/>
                  </a:lnTo>
                  <a:lnTo>
                    <a:pt x="836565" y="126998"/>
                  </a:lnTo>
                  <a:lnTo>
                    <a:pt x="838561" y="136885"/>
                  </a:lnTo>
                  <a:lnTo>
                    <a:pt x="844004" y="144959"/>
                  </a:lnTo>
                  <a:lnTo>
                    <a:pt x="852078" y="150402"/>
                  </a:lnTo>
                  <a:lnTo>
                    <a:pt x="861965" y="152398"/>
                  </a:lnTo>
                  <a:lnTo>
                    <a:pt x="871902" y="150402"/>
                  </a:lnTo>
                  <a:lnTo>
                    <a:pt x="879976" y="144959"/>
                  </a:lnTo>
                  <a:lnTo>
                    <a:pt x="885420" y="136885"/>
                  </a:lnTo>
                  <a:lnTo>
                    <a:pt x="887416" y="126998"/>
                  </a:lnTo>
                  <a:lnTo>
                    <a:pt x="885420" y="117111"/>
                  </a:lnTo>
                  <a:lnTo>
                    <a:pt x="879976" y="109038"/>
                  </a:lnTo>
                  <a:lnTo>
                    <a:pt x="871902" y="103594"/>
                  </a:lnTo>
                  <a:lnTo>
                    <a:pt x="862016" y="101598"/>
                  </a:lnTo>
                  <a:close/>
                </a:path>
                <a:path w="1497329" h="254000">
                  <a:moveTo>
                    <a:pt x="760365" y="101598"/>
                  </a:moveTo>
                  <a:lnTo>
                    <a:pt x="750427" y="103594"/>
                  </a:lnTo>
                  <a:lnTo>
                    <a:pt x="742354" y="109038"/>
                  </a:lnTo>
                  <a:lnTo>
                    <a:pt x="736910" y="117112"/>
                  </a:lnTo>
                  <a:lnTo>
                    <a:pt x="734914" y="126998"/>
                  </a:lnTo>
                  <a:lnTo>
                    <a:pt x="736910" y="136885"/>
                  </a:lnTo>
                  <a:lnTo>
                    <a:pt x="742354" y="144959"/>
                  </a:lnTo>
                  <a:lnTo>
                    <a:pt x="750427" y="150402"/>
                  </a:lnTo>
                  <a:lnTo>
                    <a:pt x="760314" y="152398"/>
                  </a:lnTo>
                  <a:lnTo>
                    <a:pt x="770251" y="150402"/>
                  </a:lnTo>
                  <a:lnTo>
                    <a:pt x="778325" y="144959"/>
                  </a:lnTo>
                  <a:lnTo>
                    <a:pt x="783769" y="136885"/>
                  </a:lnTo>
                  <a:lnTo>
                    <a:pt x="785765" y="126998"/>
                  </a:lnTo>
                  <a:lnTo>
                    <a:pt x="783769" y="117112"/>
                  </a:lnTo>
                  <a:lnTo>
                    <a:pt x="778326" y="109038"/>
                  </a:lnTo>
                  <a:lnTo>
                    <a:pt x="770252" y="103594"/>
                  </a:lnTo>
                  <a:lnTo>
                    <a:pt x="760365" y="101598"/>
                  </a:lnTo>
                  <a:close/>
                </a:path>
                <a:path w="1497329" h="254000">
                  <a:moveTo>
                    <a:pt x="658714" y="101598"/>
                  </a:moveTo>
                  <a:lnTo>
                    <a:pt x="648776" y="103594"/>
                  </a:lnTo>
                  <a:lnTo>
                    <a:pt x="640703" y="109038"/>
                  </a:lnTo>
                  <a:lnTo>
                    <a:pt x="635259" y="117112"/>
                  </a:lnTo>
                  <a:lnTo>
                    <a:pt x="633263" y="126998"/>
                  </a:lnTo>
                  <a:lnTo>
                    <a:pt x="635259" y="136885"/>
                  </a:lnTo>
                  <a:lnTo>
                    <a:pt x="640703" y="144959"/>
                  </a:lnTo>
                  <a:lnTo>
                    <a:pt x="648776" y="150402"/>
                  </a:lnTo>
                  <a:lnTo>
                    <a:pt x="658663" y="152398"/>
                  </a:lnTo>
                  <a:lnTo>
                    <a:pt x="668601" y="150402"/>
                  </a:lnTo>
                  <a:lnTo>
                    <a:pt x="676674" y="144959"/>
                  </a:lnTo>
                  <a:lnTo>
                    <a:pt x="682118" y="136885"/>
                  </a:lnTo>
                  <a:lnTo>
                    <a:pt x="684114" y="126998"/>
                  </a:lnTo>
                  <a:lnTo>
                    <a:pt x="682118" y="117112"/>
                  </a:lnTo>
                  <a:lnTo>
                    <a:pt x="676674" y="109038"/>
                  </a:lnTo>
                  <a:lnTo>
                    <a:pt x="668601" y="103594"/>
                  </a:lnTo>
                  <a:lnTo>
                    <a:pt x="658714" y="101598"/>
                  </a:lnTo>
                  <a:close/>
                </a:path>
                <a:path w="1497329" h="254000">
                  <a:moveTo>
                    <a:pt x="557063" y="101598"/>
                  </a:moveTo>
                  <a:lnTo>
                    <a:pt x="547126" y="103594"/>
                  </a:lnTo>
                  <a:lnTo>
                    <a:pt x="539052" y="109038"/>
                  </a:lnTo>
                  <a:lnTo>
                    <a:pt x="533609" y="117112"/>
                  </a:lnTo>
                  <a:lnTo>
                    <a:pt x="531613" y="126998"/>
                  </a:lnTo>
                  <a:lnTo>
                    <a:pt x="533609" y="136885"/>
                  </a:lnTo>
                  <a:lnTo>
                    <a:pt x="539052" y="144959"/>
                  </a:lnTo>
                  <a:lnTo>
                    <a:pt x="547126" y="150402"/>
                  </a:lnTo>
                  <a:lnTo>
                    <a:pt x="557013" y="152398"/>
                  </a:lnTo>
                  <a:lnTo>
                    <a:pt x="566950" y="150402"/>
                  </a:lnTo>
                  <a:lnTo>
                    <a:pt x="575024" y="144959"/>
                  </a:lnTo>
                  <a:lnTo>
                    <a:pt x="580467" y="136885"/>
                  </a:lnTo>
                  <a:lnTo>
                    <a:pt x="582463" y="126998"/>
                  </a:lnTo>
                  <a:lnTo>
                    <a:pt x="580467" y="117112"/>
                  </a:lnTo>
                  <a:lnTo>
                    <a:pt x="575024" y="109038"/>
                  </a:lnTo>
                  <a:lnTo>
                    <a:pt x="566950" y="103594"/>
                  </a:lnTo>
                  <a:lnTo>
                    <a:pt x="557063" y="101598"/>
                  </a:lnTo>
                  <a:close/>
                </a:path>
                <a:path w="1497329" h="254000">
                  <a:moveTo>
                    <a:pt x="455413" y="101598"/>
                  </a:moveTo>
                  <a:lnTo>
                    <a:pt x="445475" y="103594"/>
                  </a:lnTo>
                  <a:lnTo>
                    <a:pt x="437401" y="109038"/>
                  </a:lnTo>
                  <a:lnTo>
                    <a:pt x="431958" y="117112"/>
                  </a:lnTo>
                  <a:lnTo>
                    <a:pt x="429962" y="126998"/>
                  </a:lnTo>
                  <a:lnTo>
                    <a:pt x="431958" y="136885"/>
                  </a:lnTo>
                  <a:lnTo>
                    <a:pt x="437401" y="144959"/>
                  </a:lnTo>
                  <a:lnTo>
                    <a:pt x="445475" y="150402"/>
                  </a:lnTo>
                  <a:lnTo>
                    <a:pt x="455362" y="152398"/>
                  </a:lnTo>
                  <a:lnTo>
                    <a:pt x="465299" y="150402"/>
                  </a:lnTo>
                  <a:lnTo>
                    <a:pt x="473373" y="144959"/>
                  </a:lnTo>
                  <a:lnTo>
                    <a:pt x="478816" y="136885"/>
                  </a:lnTo>
                  <a:lnTo>
                    <a:pt x="480813" y="126998"/>
                  </a:lnTo>
                  <a:lnTo>
                    <a:pt x="478816" y="117112"/>
                  </a:lnTo>
                  <a:lnTo>
                    <a:pt x="473373" y="109038"/>
                  </a:lnTo>
                  <a:lnTo>
                    <a:pt x="465299" y="103594"/>
                  </a:lnTo>
                  <a:lnTo>
                    <a:pt x="455413" y="101598"/>
                  </a:lnTo>
                  <a:close/>
                </a:path>
                <a:path w="1497329" h="254000">
                  <a:moveTo>
                    <a:pt x="353762" y="101598"/>
                  </a:moveTo>
                  <a:lnTo>
                    <a:pt x="343824" y="103594"/>
                  </a:lnTo>
                  <a:lnTo>
                    <a:pt x="335750" y="109038"/>
                  </a:lnTo>
                  <a:lnTo>
                    <a:pt x="330307" y="117112"/>
                  </a:lnTo>
                  <a:lnTo>
                    <a:pt x="328311" y="126998"/>
                  </a:lnTo>
                  <a:lnTo>
                    <a:pt x="330307" y="136885"/>
                  </a:lnTo>
                  <a:lnTo>
                    <a:pt x="335750" y="144959"/>
                  </a:lnTo>
                  <a:lnTo>
                    <a:pt x="343824" y="150402"/>
                  </a:lnTo>
                  <a:lnTo>
                    <a:pt x="353711" y="152398"/>
                  </a:lnTo>
                  <a:lnTo>
                    <a:pt x="363648" y="150402"/>
                  </a:lnTo>
                  <a:lnTo>
                    <a:pt x="371722" y="144959"/>
                  </a:lnTo>
                  <a:lnTo>
                    <a:pt x="377166" y="136885"/>
                  </a:lnTo>
                  <a:lnTo>
                    <a:pt x="379162" y="126998"/>
                  </a:lnTo>
                  <a:lnTo>
                    <a:pt x="377166" y="117112"/>
                  </a:lnTo>
                  <a:lnTo>
                    <a:pt x="371722" y="109038"/>
                  </a:lnTo>
                  <a:lnTo>
                    <a:pt x="363648" y="103594"/>
                  </a:lnTo>
                  <a:lnTo>
                    <a:pt x="353762" y="101598"/>
                  </a:lnTo>
                  <a:close/>
                </a:path>
                <a:path w="1497329" h="254000">
                  <a:moveTo>
                    <a:pt x="252111" y="101598"/>
                  </a:moveTo>
                  <a:lnTo>
                    <a:pt x="242173" y="103594"/>
                  </a:lnTo>
                  <a:lnTo>
                    <a:pt x="234100" y="109038"/>
                  </a:lnTo>
                  <a:lnTo>
                    <a:pt x="228656" y="117112"/>
                  </a:lnTo>
                  <a:lnTo>
                    <a:pt x="226660" y="126998"/>
                  </a:lnTo>
                  <a:lnTo>
                    <a:pt x="228656" y="136885"/>
                  </a:lnTo>
                  <a:lnTo>
                    <a:pt x="234100" y="144959"/>
                  </a:lnTo>
                  <a:lnTo>
                    <a:pt x="242173" y="150402"/>
                  </a:lnTo>
                  <a:lnTo>
                    <a:pt x="252060" y="152398"/>
                  </a:lnTo>
                  <a:lnTo>
                    <a:pt x="261997" y="150402"/>
                  </a:lnTo>
                  <a:lnTo>
                    <a:pt x="270071" y="144959"/>
                  </a:lnTo>
                  <a:lnTo>
                    <a:pt x="275515" y="136885"/>
                  </a:lnTo>
                  <a:lnTo>
                    <a:pt x="277511" y="126998"/>
                  </a:lnTo>
                  <a:lnTo>
                    <a:pt x="275515" y="117112"/>
                  </a:lnTo>
                  <a:lnTo>
                    <a:pt x="270071" y="109038"/>
                  </a:lnTo>
                  <a:lnTo>
                    <a:pt x="261997" y="103594"/>
                  </a:lnTo>
                  <a:lnTo>
                    <a:pt x="252111" y="101598"/>
                  </a:lnTo>
                  <a:close/>
                </a:path>
                <a:path w="1497329" h="254000">
                  <a:moveTo>
                    <a:pt x="152400" y="0"/>
                  </a:moveTo>
                  <a:lnTo>
                    <a:pt x="0" y="127000"/>
                  </a:lnTo>
                  <a:lnTo>
                    <a:pt x="152400" y="254000"/>
                  </a:lnTo>
                  <a:lnTo>
                    <a:pt x="152400" y="152400"/>
                  </a:lnTo>
                  <a:lnTo>
                    <a:pt x="150409" y="152400"/>
                  </a:lnTo>
                  <a:lnTo>
                    <a:pt x="140522" y="150403"/>
                  </a:lnTo>
                  <a:lnTo>
                    <a:pt x="132449" y="144960"/>
                  </a:lnTo>
                  <a:lnTo>
                    <a:pt x="127005" y="136886"/>
                  </a:lnTo>
                  <a:lnTo>
                    <a:pt x="125009" y="127000"/>
                  </a:lnTo>
                  <a:lnTo>
                    <a:pt x="127005" y="117113"/>
                  </a:lnTo>
                  <a:lnTo>
                    <a:pt x="132449" y="109039"/>
                  </a:lnTo>
                  <a:lnTo>
                    <a:pt x="140522" y="103596"/>
                  </a:lnTo>
                  <a:lnTo>
                    <a:pt x="150460" y="101600"/>
                  </a:lnTo>
                  <a:lnTo>
                    <a:pt x="152400" y="101600"/>
                  </a:lnTo>
                  <a:lnTo>
                    <a:pt x="152400" y="0"/>
                  </a:lnTo>
                  <a:close/>
                </a:path>
                <a:path w="1497329" h="254000">
                  <a:moveTo>
                    <a:pt x="150460" y="101600"/>
                  </a:moveTo>
                  <a:lnTo>
                    <a:pt x="140522" y="103596"/>
                  </a:lnTo>
                  <a:lnTo>
                    <a:pt x="132449" y="109039"/>
                  </a:lnTo>
                  <a:lnTo>
                    <a:pt x="127005" y="117113"/>
                  </a:lnTo>
                  <a:lnTo>
                    <a:pt x="125009" y="127000"/>
                  </a:lnTo>
                  <a:lnTo>
                    <a:pt x="127005" y="136886"/>
                  </a:lnTo>
                  <a:lnTo>
                    <a:pt x="132449" y="144960"/>
                  </a:lnTo>
                  <a:lnTo>
                    <a:pt x="140522" y="150403"/>
                  </a:lnTo>
                  <a:lnTo>
                    <a:pt x="150409" y="152400"/>
                  </a:lnTo>
                  <a:lnTo>
                    <a:pt x="152400" y="152000"/>
                  </a:lnTo>
                  <a:lnTo>
                    <a:pt x="152400" y="101991"/>
                  </a:lnTo>
                  <a:lnTo>
                    <a:pt x="150460" y="101600"/>
                  </a:lnTo>
                  <a:close/>
                </a:path>
                <a:path w="1497329" h="254000">
                  <a:moveTo>
                    <a:pt x="152400" y="152000"/>
                  </a:moveTo>
                  <a:lnTo>
                    <a:pt x="150409" y="152400"/>
                  </a:lnTo>
                  <a:lnTo>
                    <a:pt x="152400" y="152400"/>
                  </a:lnTo>
                  <a:lnTo>
                    <a:pt x="152400" y="152000"/>
                  </a:lnTo>
                  <a:close/>
                </a:path>
                <a:path w="1497329" h="254000">
                  <a:moveTo>
                    <a:pt x="152400" y="101991"/>
                  </a:moveTo>
                  <a:lnTo>
                    <a:pt x="152400" y="152000"/>
                  </a:lnTo>
                  <a:lnTo>
                    <a:pt x="160347" y="150403"/>
                  </a:lnTo>
                  <a:lnTo>
                    <a:pt x="168420" y="144960"/>
                  </a:lnTo>
                  <a:lnTo>
                    <a:pt x="173864" y="136886"/>
                  </a:lnTo>
                  <a:lnTo>
                    <a:pt x="175860" y="127000"/>
                  </a:lnTo>
                  <a:lnTo>
                    <a:pt x="173864" y="117113"/>
                  </a:lnTo>
                  <a:lnTo>
                    <a:pt x="168420" y="109039"/>
                  </a:lnTo>
                  <a:lnTo>
                    <a:pt x="160347" y="103596"/>
                  </a:lnTo>
                  <a:lnTo>
                    <a:pt x="152400" y="101991"/>
                  </a:lnTo>
                  <a:close/>
                </a:path>
                <a:path w="1497329" h="254000">
                  <a:moveTo>
                    <a:pt x="152400" y="101600"/>
                  </a:moveTo>
                  <a:lnTo>
                    <a:pt x="150460" y="101600"/>
                  </a:lnTo>
                  <a:lnTo>
                    <a:pt x="152400" y="101991"/>
                  </a:lnTo>
                  <a:lnTo>
                    <a:pt x="152400" y="101600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53590" y="5261968"/>
              <a:ext cx="584128" cy="542776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9005229" y="4705363"/>
              <a:ext cx="50800" cy="864235"/>
            </a:xfrm>
            <a:custGeom>
              <a:avLst/>
              <a:gdLst/>
              <a:ahLst/>
              <a:cxnLst/>
              <a:rect l="l" t="t" r="r" b="b"/>
              <a:pathLst>
                <a:path w="50800" h="864235">
                  <a:moveTo>
                    <a:pt x="25389" y="813206"/>
                  </a:moveTo>
                  <a:lnTo>
                    <a:pt x="15502" y="815202"/>
                  </a:lnTo>
                  <a:lnTo>
                    <a:pt x="7429" y="820645"/>
                  </a:lnTo>
                  <a:lnTo>
                    <a:pt x="1985" y="828719"/>
                  </a:lnTo>
                  <a:lnTo>
                    <a:pt x="0" y="838657"/>
                  </a:lnTo>
                  <a:lnTo>
                    <a:pt x="1986" y="848544"/>
                  </a:lnTo>
                  <a:lnTo>
                    <a:pt x="7429" y="856617"/>
                  </a:lnTo>
                  <a:lnTo>
                    <a:pt x="15503" y="862061"/>
                  </a:lnTo>
                  <a:lnTo>
                    <a:pt x="25389" y="864057"/>
                  </a:lnTo>
                  <a:lnTo>
                    <a:pt x="35276" y="862061"/>
                  </a:lnTo>
                  <a:lnTo>
                    <a:pt x="43350" y="856617"/>
                  </a:lnTo>
                  <a:lnTo>
                    <a:pt x="48793" y="848544"/>
                  </a:lnTo>
                  <a:lnTo>
                    <a:pt x="50789" y="838657"/>
                  </a:lnTo>
                  <a:lnTo>
                    <a:pt x="48793" y="828719"/>
                  </a:lnTo>
                  <a:lnTo>
                    <a:pt x="43350" y="820645"/>
                  </a:lnTo>
                  <a:lnTo>
                    <a:pt x="35276" y="815202"/>
                  </a:lnTo>
                  <a:lnTo>
                    <a:pt x="25389" y="813206"/>
                  </a:lnTo>
                  <a:close/>
                </a:path>
                <a:path w="50800" h="864235">
                  <a:moveTo>
                    <a:pt x="25389" y="711555"/>
                  </a:moveTo>
                  <a:lnTo>
                    <a:pt x="15502" y="713551"/>
                  </a:lnTo>
                  <a:lnTo>
                    <a:pt x="7429" y="718994"/>
                  </a:lnTo>
                  <a:lnTo>
                    <a:pt x="1985" y="727068"/>
                  </a:lnTo>
                  <a:lnTo>
                    <a:pt x="0" y="737006"/>
                  </a:lnTo>
                  <a:lnTo>
                    <a:pt x="1986" y="746893"/>
                  </a:lnTo>
                  <a:lnTo>
                    <a:pt x="7429" y="754967"/>
                  </a:lnTo>
                  <a:lnTo>
                    <a:pt x="15503" y="760410"/>
                  </a:lnTo>
                  <a:lnTo>
                    <a:pt x="25389" y="762406"/>
                  </a:lnTo>
                  <a:lnTo>
                    <a:pt x="35276" y="760410"/>
                  </a:lnTo>
                  <a:lnTo>
                    <a:pt x="43350" y="754967"/>
                  </a:lnTo>
                  <a:lnTo>
                    <a:pt x="48793" y="746893"/>
                  </a:lnTo>
                  <a:lnTo>
                    <a:pt x="50789" y="737006"/>
                  </a:lnTo>
                  <a:lnTo>
                    <a:pt x="48793" y="727068"/>
                  </a:lnTo>
                  <a:lnTo>
                    <a:pt x="43350" y="718994"/>
                  </a:lnTo>
                  <a:lnTo>
                    <a:pt x="35276" y="713551"/>
                  </a:lnTo>
                  <a:lnTo>
                    <a:pt x="25389" y="711555"/>
                  </a:lnTo>
                  <a:close/>
                </a:path>
                <a:path w="50800" h="864235">
                  <a:moveTo>
                    <a:pt x="25389" y="609904"/>
                  </a:moveTo>
                  <a:lnTo>
                    <a:pt x="15503" y="611900"/>
                  </a:lnTo>
                  <a:lnTo>
                    <a:pt x="7429" y="617344"/>
                  </a:lnTo>
                  <a:lnTo>
                    <a:pt x="1985" y="625417"/>
                  </a:lnTo>
                  <a:lnTo>
                    <a:pt x="0" y="635355"/>
                  </a:lnTo>
                  <a:lnTo>
                    <a:pt x="1986" y="645242"/>
                  </a:lnTo>
                  <a:lnTo>
                    <a:pt x="7430" y="653316"/>
                  </a:lnTo>
                  <a:lnTo>
                    <a:pt x="15504" y="658759"/>
                  </a:lnTo>
                  <a:lnTo>
                    <a:pt x="25389" y="660755"/>
                  </a:lnTo>
                  <a:lnTo>
                    <a:pt x="35276" y="658759"/>
                  </a:lnTo>
                  <a:lnTo>
                    <a:pt x="43350" y="653316"/>
                  </a:lnTo>
                  <a:lnTo>
                    <a:pt x="48793" y="645242"/>
                  </a:lnTo>
                  <a:lnTo>
                    <a:pt x="50789" y="635355"/>
                  </a:lnTo>
                  <a:lnTo>
                    <a:pt x="48793" y="625417"/>
                  </a:lnTo>
                  <a:lnTo>
                    <a:pt x="43350" y="617344"/>
                  </a:lnTo>
                  <a:lnTo>
                    <a:pt x="35276" y="611900"/>
                  </a:lnTo>
                  <a:lnTo>
                    <a:pt x="25389" y="609904"/>
                  </a:lnTo>
                  <a:close/>
                </a:path>
                <a:path w="50800" h="864235">
                  <a:moveTo>
                    <a:pt x="25389" y="508253"/>
                  </a:moveTo>
                  <a:lnTo>
                    <a:pt x="15503" y="510250"/>
                  </a:lnTo>
                  <a:lnTo>
                    <a:pt x="7429" y="515693"/>
                  </a:lnTo>
                  <a:lnTo>
                    <a:pt x="1985" y="523767"/>
                  </a:lnTo>
                  <a:lnTo>
                    <a:pt x="0" y="533704"/>
                  </a:lnTo>
                  <a:lnTo>
                    <a:pt x="1986" y="543591"/>
                  </a:lnTo>
                  <a:lnTo>
                    <a:pt x="7430" y="551665"/>
                  </a:lnTo>
                  <a:lnTo>
                    <a:pt x="15504" y="557108"/>
                  </a:lnTo>
                  <a:lnTo>
                    <a:pt x="25389" y="559104"/>
                  </a:lnTo>
                  <a:lnTo>
                    <a:pt x="35276" y="557108"/>
                  </a:lnTo>
                  <a:lnTo>
                    <a:pt x="43350" y="551665"/>
                  </a:lnTo>
                  <a:lnTo>
                    <a:pt x="48793" y="543591"/>
                  </a:lnTo>
                  <a:lnTo>
                    <a:pt x="50789" y="533704"/>
                  </a:lnTo>
                  <a:lnTo>
                    <a:pt x="48793" y="523767"/>
                  </a:lnTo>
                  <a:lnTo>
                    <a:pt x="43350" y="515693"/>
                  </a:lnTo>
                  <a:lnTo>
                    <a:pt x="35276" y="510250"/>
                  </a:lnTo>
                  <a:lnTo>
                    <a:pt x="25389" y="508253"/>
                  </a:lnTo>
                  <a:close/>
                </a:path>
                <a:path w="50800" h="864235">
                  <a:moveTo>
                    <a:pt x="25389" y="406603"/>
                  </a:moveTo>
                  <a:lnTo>
                    <a:pt x="15503" y="408599"/>
                  </a:lnTo>
                  <a:lnTo>
                    <a:pt x="7429" y="414042"/>
                  </a:lnTo>
                  <a:lnTo>
                    <a:pt x="1985" y="422116"/>
                  </a:lnTo>
                  <a:lnTo>
                    <a:pt x="0" y="432053"/>
                  </a:lnTo>
                  <a:lnTo>
                    <a:pt x="1986" y="441940"/>
                  </a:lnTo>
                  <a:lnTo>
                    <a:pt x="7430" y="450014"/>
                  </a:lnTo>
                  <a:lnTo>
                    <a:pt x="15504" y="455457"/>
                  </a:lnTo>
                  <a:lnTo>
                    <a:pt x="25389" y="457453"/>
                  </a:lnTo>
                  <a:lnTo>
                    <a:pt x="35276" y="455457"/>
                  </a:lnTo>
                  <a:lnTo>
                    <a:pt x="43350" y="450014"/>
                  </a:lnTo>
                  <a:lnTo>
                    <a:pt x="48793" y="441940"/>
                  </a:lnTo>
                  <a:lnTo>
                    <a:pt x="50789" y="432053"/>
                  </a:lnTo>
                  <a:lnTo>
                    <a:pt x="48793" y="422116"/>
                  </a:lnTo>
                  <a:lnTo>
                    <a:pt x="43350" y="414042"/>
                  </a:lnTo>
                  <a:lnTo>
                    <a:pt x="35276" y="408599"/>
                  </a:lnTo>
                  <a:lnTo>
                    <a:pt x="25389" y="406603"/>
                  </a:lnTo>
                  <a:close/>
                </a:path>
                <a:path w="50800" h="864235">
                  <a:moveTo>
                    <a:pt x="25391" y="304952"/>
                  </a:moveTo>
                  <a:lnTo>
                    <a:pt x="15504" y="306948"/>
                  </a:lnTo>
                  <a:lnTo>
                    <a:pt x="7430" y="312391"/>
                  </a:lnTo>
                  <a:lnTo>
                    <a:pt x="1987" y="320465"/>
                  </a:lnTo>
                  <a:lnTo>
                    <a:pt x="1" y="330403"/>
                  </a:lnTo>
                  <a:lnTo>
                    <a:pt x="1987" y="340290"/>
                  </a:lnTo>
                  <a:lnTo>
                    <a:pt x="7431" y="348363"/>
                  </a:lnTo>
                  <a:lnTo>
                    <a:pt x="15504" y="353807"/>
                  </a:lnTo>
                  <a:lnTo>
                    <a:pt x="25391" y="355803"/>
                  </a:lnTo>
                  <a:lnTo>
                    <a:pt x="35277" y="353807"/>
                  </a:lnTo>
                  <a:lnTo>
                    <a:pt x="43351" y="348363"/>
                  </a:lnTo>
                  <a:lnTo>
                    <a:pt x="48794" y="340290"/>
                  </a:lnTo>
                  <a:lnTo>
                    <a:pt x="50791" y="330403"/>
                  </a:lnTo>
                  <a:lnTo>
                    <a:pt x="48794" y="320465"/>
                  </a:lnTo>
                  <a:lnTo>
                    <a:pt x="43351" y="312391"/>
                  </a:lnTo>
                  <a:lnTo>
                    <a:pt x="35277" y="306948"/>
                  </a:lnTo>
                  <a:lnTo>
                    <a:pt x="25391" y="304952"/>
                  </a:lnTo>
                  <a:close/>
                </a:path>
                <a:path w="50800" h="864235">
                  <a:moveTo>
                    <a:pt x="25391" y="203301"/>
                  </a:moveTo>
                  <a:lnTo>
                    <a:pt x="15504" y="205297"/>
                  </a:lnTo>
                  <a:lnTo>
                    <a:pt x="7430" y="210740"/>
                  </a:lnTo>
                  <a:lnTo>
                    <a:pt x="1987" y="218814"/>
                  </a:lnTo>
                  <a:lnTo>
                    <a:pt x="1" y="228752"/>
                  </a:lnTo>
                  <a:lnTo>
                    <a:pt x="1987" y="238638"/>
                  </a:lnTo>
                  <a:lnTo>
                    <a:pt x="7430" y="246712"/>
                  </a:lnTo>
                  <a:lnTo>
                    <a:pt x="15504" y="252156"/>
                  </a:lnTo>
                  <a:lnTo>
                    <a:pt x="25391" y="254152"/>
                  </a:lnTo>
                  <a:lnTo>
                    <a:pt x="35277" y="252156"/>
                  </a:lnTo>
                  <a:lnTo>
                    <a:pt x="43351" y="246712"/>
                  </a:lnTo>
                  <a:lnTo>
                    <a:pt x="48794" y="238638"/>
                  </a:lnTo>
                  <a:lnTo>
                    <a:pt x="50791" y="228752"/>
                  </a:lnTo>
                  <a:lnTo>
                    <a:pt x="48794" y="218814"/>
                  </a:lnTo>
                  <a:lnTo>
                    <a:pt x="43351" y="210740"/>
                  </a:lnTo>
                  <a:lnTo>
                    <a:pt x="35277" y="205297"/>
                  </a:lnTo>
                  <a:lnTo>
                    <a:pt x="25391" y="203301"/>
                  </a:lnTo>
                  <a:close/>
                </a:path>
                <a:path w="50800" h="864235">
                  <a:moveTo>
                    <a:pt x="25391" y="101650"/>
                  </a:moveTo>
                  <a:lnTo>
                    <a:pt x="15504" y="103646"/>
                  </a:lnTo>
                  <a:lnTo>
                    <a:pt x="7430" y="109090"/>
                  </a:lnTo>
                  <a:lnTo>
                    <a:pt x="1987" y="117163"/>
                  </a:lnTo>
                  <a:lnTo>
                    <a:pt x="1" y="127101"/>
                  </a:lnTo>
                  <a:lnTo>
                    <a:pt x="1987" y="136988"/>
                  </a:lnTo>
                  <a:lnTo>
                    <a:pt x="7430" y="145061"/>
                  </a:lnTo>
                  <a:lnTo>
                    <a:pt x="15504" y="150505"/>
                  </a:lnTo>
                  <a:lnTo>
                    <a:pt x="25391" y="152501"/>
                  </a:lnTo>
                  <a:lnTo>
                    <a:pt x="35277" y="150505"/>
                  </a:lnTo>
                  <a:lnTo>
                    <a:pt x="43351" y="145061"/>
                  </a:lnTo>
                  <a:lnTo>
                    <a:pt x="48794" y="136988"/>
                  </a:lnTo>
                  <a:lnTo>
                    <a:pt x="50791" y="127101"/>
                  </a:lnTo>
                  <a:lnTo>
                    <a:pt x="48794" y="117163"/>
                  </a:lnTo>
                  <a:lnTo>
                    <a:pt x="43351" y="109090"/>
                  </a:lnTo>
                  <a:lnTo>
                    <a:pt x="35277" y="103646"/>
                  </a:lnTo>
                  <a:lnTo>
                    <a:pt x="25391" y="101650"/>
                  </a:lnTo>
                  <a:close/>
                </a:path>
                <a:path w="50800" h="864235">
                  <a:moveTo>
                    <a:pt x="25391" y="0"/>
                  </a:moveTo>
                  <a:lnTo>
                    <a:pt x="15504" y="1996"/>
                  </a:lnTo>
                  <a:lnTo>
                    <a:pt x="7430" y="7439"/>
                  </a:lnTo>
                  <a:lnTo>
                    <a:pt x="1987" y="15513"/>
                  </a:lnTo>
                  <a:lnTo>
                    <a:pt x="1" y="25450"/>
                  </a:lnTo>
                  <a:lnTo>
                    <a:pt x="1987" y="35337"/>
                  </a:lnTo>
                  <a:lnTo>
                    <a:pt x="7430" y="43410"/>
                  </a:lnTo>
                  <a:lnTo>
                    <a:pt x="15504" y="48854"/>
                  </a:lnTo>
                  <a:lnTo>
                    <a:pt x="25391" y="50850"/>
                  </a:lnTo>
                  <a:lnTo>
                    <a:pt x="35277" y="48854"/>
                  </a:lnTo>
                  <a:lnTo>
                    <a:pt x="43351" y="43410"/>
                  </a:lnTo>
                  <a:lnTo>
                    <a:pt x="48794" y="35337"/>
                  </a:lnTo>
                  <a:lnTo>
                    <a:pt x="50791" y="25450"/>
                  </a:lnTo>
                  <a:lnTo>
                    <a:pt x="48795" y="15513"/>
                  </a:lnTo>
                  <a:lnTo>
                    <a:pt x="43351" y="7439"/>
                  </a:lnTo>
                  <a:lnTo>
                    <a:pt x="35278" y="1996"/>
                  </a:lnTo>
                  <a:lnTo>
                    <a:pt x="25391" y="0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296548" y="4121828"/>
              <a:ext cx="1871980" cy="471170"/>
            </a:xfrm>
            <a:custGeom>
              <a:avLst/>
              <a:gdLst/>
              <a:ahLst/>
              <a:cxnLst/>
              <a:rect l="l" t="t" r="r" b="b"/>
              <a:pathLst>
                <a:path w="1871980" h="471170">
                  <a:moveTo>
                    <a:pt x="1871903" y="0"/>
                  </a:moveTo>
                  <a:lnTo>
                    <a:pt x="0" y="0"/>
                  </a:lnTo>
                  <a:lnTo>
                    <a:pt x="0" y="470829"/>
                  </a:lnTo>
                  <a:lnTo>
                    <a:pt x="1871903" y="470829"/>
                  </a:lnTo>
                  <a:lnTo>
                    <a:pt x="18719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296548" y="4121828"/>
            <a:ext cx="1871980" cy="471170"/>
          </a:xfrm>
          <a:prstGeom prst="rect">
            <a:avLst/>
          </a:prstGeom>
          <a:ln w="25400">
            <a:solidFill>
              <a:srgbClr val="130F24"/>
            </a:solidFill>
          </a:ln>
        </p:spPr>
        <p:txBody>
          <a:bodyPr vert="horz" wrap="square" lIns="0" tIns="10033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790"/>
              </a:spcBef>
            </a:pPr>
            <a:r>
              <a:rPr sz="1600" spc="-30" dirty="0">
                <a:solidFill>
                  <a:srgbClr val="130F24"/>
                </a:solidFill>
                <a:latin typeface="Arial MT"/>
                <a:cs typeface="Arial MT"/>
              </a:rPr>
              <a:t>Places</a:t>
            </a:r>
            <a:r>
              <a:rPr sz="1600" spc="-75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new</a:t>
            </a:r>
            <a:r>
              <a:rPr sz="1600" spc="-6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30F24"/>
                </a:solidFill>
                <a:latin typeface="Arial MT"/>
                <a:cs typeface="Arial MT"/>
              </a:rPr>
              <a:t>order.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3607066" y="5788580"/>
            <a:ext cx="2643505" cy="4417695"/>
            <a:chOff x="3607066" y="5788580"/>
            <a:chExt cx="2643505" cy="4417695"/>
          </a:xfrm>
        </p:grpSpPr>
        <p:sp>
          <p:nvSpPr>
            <p:cNvPr id="60" name="object 60"/>
            <p:cNvSpPr/>
            <p:nvPr/>
          </p:nvSpPr>
          <p:spPr>
            <a:xfrm>
              <a:off x="3607066" y="5788580"/>
              <a:ext cx="2643505" cy="4417695"/>
            </a:xfrm>
            <a:custGeom>
              <a:avLst/>
              <a:gdLst/>
              <a:ahLst/>
              <a:cxnLst/>
              <a:rect l="l" t="t" r="r" b="b"/>
              <a:pathLst>
                <a:path w="2643504" h="4417695">
                  <a:moveTo>
                    <a:pt x="2643501" y="0"/>
                  </a:moveTo>
                  <a:lnTo>
                    <a:pt x="0" y="0"/>
                  </a:lnTo>
                  <a:lnTo>
                    <a:pt x="0" y="4417311"/>
                  </a:lnTo>
                  <a:lnTo>
                    <a:pt x="2643501" y="4417311"/>
                  </a:lnTo>
                  <a:lnTo>
                    <a:pt x="26435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680981" y="7164085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829791" y="7507569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677598" y="7937985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826408" y="8281468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3684837" y="8722947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833647" y="9066432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684837" y="9492355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3833647" y="9835838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680981" y="6386290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829791" y="6729774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/>
          <p:cNvSpPr txBox="1"/>
          <p:nvPr/>
        </p:nvSpPr>
        <p:spPr>
          <a:xfrm>
            <a:off x="3607066" y="5788580"/>
            <a:ext cx="2643505" cy="4417695"/>
          </a:xfrm>
          <a:prstGeom prst="rect">
            <a:avLst/>
          </a:prstGeom>
          <a:ln w="50800">
            <a:solidFill>
              <a:srgbClr val="7731F8"/>
            </a:solidFill>
          </a:ln>
        </p:spPr>
        <p:txBody>
          <a:bodyPr vert="horz" wrap="square" lIns="0" tIns="155575" rIns="0" bIns="0" rtlCol="0">
            <a:spAutoFit/>
          </a:bodyPr>
          <a:lstStyle/>
          <a:p>
            <a:pPr marL="521970">
              <a:lnSpc>
                <a:spcPct val="100000"/>
              </a:lnSpc>
              <a:spcBef>
                <a:spcPts val="1225"/>
              </a:spcBef>
            </a:pPr>
            <a:r>
              <a:rPr sz="1600" spc="-17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Saga:</a:t>
            </a: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r>
              <a:rPr sz="1600" spc="-10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5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###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 marL="313690" marR="396875" indent="-149225">
              <a:lnSpc>
                <a:spcPct val="160000"/>
              </a:lnSpc>
              <a:spcBef>
                <a:spcPts val="780"/>
              </a:spcBef>
            </a:pPr>
            <a:r>
              <a:rPr sz="1400" spc="-12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Account</a:t>
            </a:r>
            <a:r>
              <a:rPr sz="1400" spc="-5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3690" marR="396875" indent="-149225">
              <a:lnSpc>
                <a:spcPct val="161000"/>
              </a:lnSpc>
              <a:spcBef>
                <a:spcPts val="720"/>
              </a:spcBef>
            </a:pPr>
            <a:r>
              <a:rPr sz="1400" spc="-105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r>
              <a:rPr sz="1400" spc="-8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0515" marR="400685" indent="-149225">
              <a:lnSpc>
                <a:spcPct val="161000"/>
              </a:lnSpc>
              <a:spcBef>
                <a:spcPts val="670"/>
              </a:spcBef>
            </a:pPr>
            <a:r>
              <a:rPr sz="1400" spc="-1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Product</a:t>
            </a:r>
            <a:r>
              <a:rPr sz="1400" spc="-5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7500" marR="393065" indent="-149225">
              <a:lnSpc>
                <a:spcPct val="161000"/>
              </a:lnSpc>
              <a:spcBef>
                <a:spcPts val="745"/>
              </a:spcBef>
            </a:pPr>
            <a:r>
              <a:rPr sz="1400" spc="-1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Inventory</a:t>
            </a:r>
            <a:r>
              <a:rPr sz="1400" spc="-55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7500" marR="393065" indent="-149225">
              <a:lnSpc>
                <a:spcPct val="160000"/>
              </a:lnSpc>
              <a:spcBef>
                <a:spcPts val="675"/>
              </a:spcBef>
            </a:pPr>
            <a:r>
              <a:rPr sz="1400" spc="-12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Promotion</a:t>
            </a:r>
            <a:r>
              <a:rPr sz="1400" spc="-65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7614569" y="5467875"/>
            <a:ext cx="6257290" cy="2093595"/>
            <a:chOff x="7614569" y="5467875"/>
            <a:chExt cx="6257290" cy="2093595"/>
          </a:xfrm>
        </p:grpSpPr>
        <p:sp>
          <p:nvSpPr>
            <p:cNvPr id="73" name="object 73"/>
            <p:cNvSpPr/>
            <p:nvPr/>
          </p:nvSpPr>
          <p:spPr>
            <a:xfrm>
              <a:off x="7614569" y="6273809"/>
              <a:ext cx="1067435" cy="50800"/>
            </a:xfrm>
            <a:custGeom>
              <a:avLst/>
              <a:gdLst/>
              <a:ahLst/>
              <a:cxnLst/>
              <a:rect l="l" t="t" r="r" b="b"/>
              <a:pathLst>
                <a:path w="1067434" h="50800">
                  <a:moveTo>
                    <a:pt x="25400" y="0"/>
                  </a:moveTo>
                  <a:lnTo>
                    <a:pt x="15513" y="1996"/>
                  </a:lnTo>
                  <a:lnTo>
                    <a:pt x="7439" y="7439"/>
                  </a:lnTo>
                  <a:lnTo>
                    <a:pt x="1996" y="15513"/>
                  </a:lnTo>
                  <a:lnTo>
                    <a:pt x="0" y="25400"/>
                  </a:lnTo>
                  <a:lnTo>
                    <a:pt x="1996" y="35286"/>
                  </a:lnTo>
                  <a:lnTo>
                    <a:pt x="7439" y="43360"/>
                  </a:lnTo>
                  <a:lnTo>
                    <a:pt x="15513" y="48803"/>
                  </a:lnTo>
                  <a:lnTo>
                    <a:pt x="25450" y="50800"/>
                  </a:lnTo>
                  <a:lnTo>
                    <a:pt x="35337" y="48803"/>
                  </a:lnTo>
                  <a:lnTo>
                    <a:pt x="43411" y="43360"/>
                  </a:lnTo>
                  <a:lnTo>
                    <a:pt x="48854" y="35286"/>
                  </a:lnTo>
                  <a:lnTo>
                    <a:pt x="50850" y="25400"/>
                  </a:lnTo>
                  <a:lnTo>
                    <a:pt x="48854" y="15513"/>
                  </a:lnTo>
                  <a:lnTo>
                    <a:pt x="43411" y="7439"/>
                  </a:lnTo>
                  <a:lnTo>
                    <a:pt x="35337" y="1996"/>
                  </a:lnTo>
                  <a:lnTo>
                    <a:pt x="25400" y="0"/>
                  </a:lnTo>
                  <a:close/>
                </a:path>
                <a:path w="1067434" h="50800">
                  <a:moveTo>
                    <a:pt x="127050" y="0"/>
                  </a:moveTo>
                  <a:lnTo>
                    <a:pt x="117163" y="1996"/>
                  </a:lnTo>
                  <a:lnTo>
                    <a:pt x="109089" y="7439"/>
                  </a:lnTo>
                  <a:lnTo>
                    <a:pt x="103646" y="15513"/>
                  </a:lnTo>
                  <a:lnTo>
                    <a:pt x="101650" y="25400"/>
                  </a:lnTo>
                  <a:lnTo>
                    <a:pt x="103646" y="35286"/>
                  </a:lnTo>
                  <a:lnTo>
                    <a:pt x="109090" y="43360"/>
                  </a:lnTo>
                  <a:lnTo>
                    <a:pt x="117163" y="48803"/>
                  </a:lnTo>
                  <a:lnTo>
                    <a:pt x="127101" y="50800"/>
                  </a:lnTo>
                  <a:lnTo>
                    <a:pt x="136988" y="48803"/>
                  </a:lnTo>
                  <a:lnTo>
                    <a:pt x="145062" y="43360"/>
                  </a:lnTo>
                  <a:lnTo>
                    <a:pt x="150505" y="35286"/>
                  </a:lnTo>
                  <a:lnTo>
                    <a:pt x="152501" y="25400"/>
                  </a:lnTo>
                  <a:lnTo>
                    <a:pt x="150505" y="15513"/>
                  </a:lnTo>
                  <a:lnTo>
                    <a:pt x="145062" y="7439"/>
                  </a:lnTo>
                  <a:lnTo>
                    <a:pt x="136988" y="1996"/>
                  </a:lnTo>
                  <a:lnTo>
                    <a:pt x="127050" y="0"/>
                  </a:lnTo>
                  <a:close/>
                </a:path>
                <a:path w="1067434" h="50800">
                  <a:moveTo>
                    <a:pt x="228701" y="0"/>
                  </a:moveTo>
                  <a:lnTo>
                    <a:pt x="218814" y="1996"/>
                  </a:lnTo>
                  <a:lnTo>
                    <a:pt x="210740" y="7439"/>
                  </a:lnTo>
                  <a:lnTo>
                    <a:pt x="205297" y="15513"/>
                  </a:lnTo>
                  <a:lnTo>
                    <a:pt x="203301" y="25400"/>
                  </a:lnTo>
                  <a:lnTo>
                    <a:pt x="205297" y="35286"/>
                  </a:lnTo>
                  <a:lnTo>
                    <a:pt x="210740" y="43360"/>
                  </a:lnTo>
                  <a:lnTo>
                    <a:pt x="218814" y="48803"/>
                  </a:lnTo>
                  <a:lnTo>
                    <a:pt x="228752" y="50800"/>
                  </a:lnTo>
                  <a:lnTo>
                    <a:pt x="238639" y="48803"/>
                  </a:lnTo>
                  <a:lnTo>
                    <a:pt x="246713" y="43360"/>
                  </a:lnTo>
                  <a:lnTo>
                    <a:pt x="252156" y="35286"/>
                  </a:lnTo>
                  <a:lnTo>
                    <a:pt x="254152" y="25400"/>
                  </a:lnTo>
                  <a:lnTo>
                    <a:pt x="252156" y="15513"/>
                  </a:lnTo>
                  <a:lnTo>
                    <a:pt x="246713" y="7439"/>
                  </a:lnTo>
                  <a:lnTo>
                    <a:pt x="238639" y="1996"/>
                  </a:lnTo>
                  <a:lnTo>
                    <a:pt x="228701" y="0"/>
                  </a:lnTo>
                  <a:close/>
                </a:path>
                <a:path w="1067434" h="50800">
                  <a:moveTo>
                    <a:pt x="330352" y="0"/>
                  </a:moveTo>
                  <a:lnTo>
                    <a:pt x="320465" y="1996"/>
                  </a:lnTo>
                  <a:lnTo>
                    <a:pt x="312391" y="7439"/>
                  </a:lnTo>
                  <a:lnTo>
                    <a:pt x="306948" y="15513"/>
                  </a:lnTo>
                  <a:lnTo>
                    <a:pt x="304952" y="25400"/>
                  </a:lnTo>
                  <a:lnTo>
                    <a:pt x="306948" y="35286"/>
                  </a:lnTo>
                  <a:lnTo>
                    <a:pt x="312391" y="43360"/>
                  </a:lnTo>
                  <a:lnTo>
                    <a:pt x="320465" y="48803"/>
                  </a:lnTo>
                  <a:lnTo>
                    <a:pt x="330403" y="50800"/>
                  </a:lnTo>
                  <a:lnTo>
                    <a:pt x="340290" y="48803"/>
                  </a:lnTo>
                  <a:lnTo>
                    <a:pt x="348363" y="43360"/>
                  </a:lnTo>
                  <a:lnTo>
                    <a:pt x="353807" y="35286"/>
                  </a:lnTo>
                  <a:lnTo>
                    <a:pt x="355803" y="25400"/>
                  </a:lnTo>
                  <a:lnTo>
                    <a:pt x="353807" y="15513"/>
                  </a:lnTo>
                  <a:lnTo>
                    <a:pt x="348363" y="7439"/>
                  </a:lnTo>
                  <a:lnTo>
                    <a:pt x="340290" y="1996"/>
                  </a:lnTo>
                  <a:lnTo>
                    <a:pt x="330352" y="0"/>
                  </a:lnTo>
                  <a:close/>
                </a:path>
                <a:path w="1067434" h="50800">
                  <a:moveTo>
                    <a:pt x="432003" y="0"/>
                  </a:moveTo>
                  <a:lnTo>
                    <a:pt x="422116" y="1996"/>
                  </a:lnTo>
                  <a:lnTo>
                    <a:pt x="414042" y="7439"/>
                  </a:lnTo>
                  <a:lnTo>
                    <a:pt x="408599" y="15513"/>
                  </a:lnTo>
                  <a:lnTo>
                    <a:pt x="406603" y="25400"/>
                  </a:lnTo>
                  <a:lnTo>
                    <a:pt x="408599" y="35286"/>
                  </a:lnTo>
                  <a:lnTo>
                    <a:pt x="414042" y="43360"/>
                  </a:lnTo>
                  <a:lnTo>
                    <a:pt x="422116" y="48803"/>
                  </a:lnTo>
                  <a:lnTo>
                    <a:pt x="432053" y="50800"/>
                  </a:lnTo>
                  <a:lnTo>
                    <a:pt x="441940" y="48803"/>
                  </a:lnTo>
                  <a:lnTo>
                    <a:pt x="450014" y="43360"/>
                  </a:lnTo>
                  <a:lnTo>
                    <a:pt x="455457" y="35286"/>
                  </a:lnTo>
                  <a:lnTo>
                    <a:pt x="457453" y="25400"/>
                  </a:lnTo>
                  <a:lnTo>
                    <a:pt x="455457" y="15513"/>
                  </a:lnTo>
                  <a:lnTo>
                    <a:pt x="450014" y="7439"/>
                  </a:lnTo>
                  <a:lnTo>
                    <a:pt x="441940" y="1996"/>
                  </a:lnTo>
                  <a:lnTo>
                    <a:pt x="432003" y="0"/>
                  </a:lnTo>
                  <a:close/>
                </a:path>
                <a:path w="1067434" h="50800">
                  <a:moveTo>
                    <a:pt x="533653" y="0"/>
                  </a:moveTo>
                  <a:lnTo>
                    <a:pt x="523767" y="1996"/>
                  </a:lnTo>
                  <a:lnTo>
                    <a:pt x="515693" y="7439"/>
                  </a:lnTo>
                  <a:lnTo>
                    <a:pt x="510250" y="15513"/>
                  </a:lnTo>
                  <a:lnTo>
                    <a:pt x="508253" y="25400"/>
                  </a:lnTo>
                  <a:lnTo>
                    <a:pt x="510250" y="35286"/>
                  </a:lnTo>
                  <a:lnTo>
                    <a:pt x="515693" y="43360"/>
                  </a:lnTo>
                  <a:lnTo>
                    <a:pt x="523767" y="48803"/>
                  </a:lnTo>
                  <a:lnTo>
                    <a:pt x="533704" y="50800"/>
                  </a:lnTo>
                  <a:lnTo>
                    <a:pt x="543591" y="48803"/>
                  </a:lnTo>
                  <a:lnTo>
                    <a:pt x="551665" y="43360"/>
                  </a:lnTo>
                  <a:lnTo>
                    <a:pt x="557108" y="35286"/>
                  </a:lnTo>
                  <a:lnTo>
                    <a:pt x="559104" y="25400"/>
                  </a:lnTo>
                  <a:lnTo>
                    <a:pt x="557108" y="15513"/>
                  </a:lnTo>
                  <a:lnTo>
                    <a:pt x="551665" y="7439"/>
                  </a:lnTo>
                  <a:lnTo>
                    <a:pt x="543591" y="1996"/>
                  </a:lnTo>
                  <a:lnTo>
                    <a:pt x="533653" y="0"/>
                  </a:lnTo>
                  <a:close/>
                </a:path>
                <a:path w="1067434" h="50800">
                  <a:moveTo>
                    <a:pt x="635304" y="1"/>
                  </a:moveTo>
                  <a:lnTo>
                    <a:pt x="625417" y="1997"/>
                  </a:lnTo>
                  <a:lnTo>
                    <a:pt x="617344" y="7440"/>
                  </a:lnTo>
                  <a:lnTo>
                    <a:pt x="611900" y="15514"/>
                  </a:lnTo>
                  <a:lnTo>
                    <a:pt x="609904" y="25401"/>
                  </a:lnTo>
                  <a:lnTo>
                    <a:pt x="611900" y="35287"/>
                  </a:lnTo>
                  <a:lnTo>
                    <a:pt x="617344" y="43361"/>
                  </a:lnTo>
                  <a:lnTo>
                    <a:pt x="625417" y="48805"/>
                  </a:lnTo>
                  <a:lnTo>
                    <a:pt x="635355" y="50801"/>
                  </a:lnTo>
                  <a:lnTo>
                    <a:pt x="645242" y="48805"/>
                  </a:lnTo>
                  <a:lnTo>
                    <a:pt x="653316" y="43361"/>
                  </a:lnTo>
                  <a:lnTo>
                    <a:pt x="658759" y="35287"/>
                  </a:lnTo>
                  <a:lnTo>
                    <a:pt x="660755" y="25401"/>
                  </a:lnTo>
                  <a:lnTo>
                    <a:pt x="658759" y="15514"/>
                  </a:lnTo>
                  <a:lnTo>
                    <a:pt x="653316" y="7440"/>
                  </a:lnTo>
                  <a:lnTo>
                    <a:pt x="645242" y="1997"/>
                  </a:lnTo>
                  <a:lnTo>
                    <a:pt x="635304" y="1"/>
                  </a:lnTo>
                  <a:close/>
                </a:path>
                <a:path w="1067434" h="50800">
                  <a:moveTo>
                    <a:pt x="736955" y="1"/>
                  </a:moveTo>
                  <a:lnTo>
                    <a:pt x="727068" y="1997"/>
                  </a:lnTo>
                  <a:lnTo>
                    <a:pt x="718994" y="7440"/>
                  </a:lnTo>
                  <a:lnTo>
                    <a:pt x="713551" y="15514"/>
                  </a:lnTo>
                  <a:lnTo>
                    <a:pt x="711555" y="25401"/>
                  </a:lnTo>
                  <a:lnTo>
                    <a:pt x="713551" y="35287"/>
                  </a:lnTo>
                  <a:lnTo>
                    <a:pt x="718994" y="43361"/>
                  </a:lnTo>
                  <a:lnTo>
                    <a:pt x="727068" y="48805"/>
                  </a:lnTo>
                  <a:lnTo>
                    <a:pt x="737006" y="50801"/>
                  </a:lnTo>
                  <a:lnTo>
                    <a:pt x="746893" y="48805"/>
                  </a:lnTo>
                  <a:lnTo>
                    <a:pt x="754967" y="43361"/>
                  </a:lnTo>
                  <a:lnTo>
                    <a:pt x="760410" y="35287"/>
                  </a:lnTo>
                  <a:lnTo>
                    <a:pt x="762406" y="25401"/>
                  </a:lnTo>
                  <a:lnTo>
                    <a:pt x="760410" y="15514"/>
                  </a:lnTo>
                  <a:lnTo>
                    <a:pt x="754967" y="7440"/>
                  </a:lnTo>
                  <a:lnTo>
                    <a:pt x="746893" y="1997"/>
                  </a:lnTo>
                  <a:lnTo>
                    <a:pt x="736955" y="1"/>
                  </a:lnTo>
                  <a:close/>
                </a:path>
                <a:path w="1067434" h="50800">
                  <a:moveTo>
                    <a:pt x="838606" y="1"/>
                  </a:moveTo>
                  <a:lnTo>
                    <a:pt x="828719" y="1997"/>
                  </a:lnTo>
                  <a:lnTo>
                    <a:pt x="820645" y="7440"/>
                  </a:lnTo>
                  <a:lnTo>
                    <a:pt x="815202" y="15514"/>
                  </a:lnTo>
                  <a:lnTo>
                    <a:pt x="813206" y="25401"/>
                  </a:lnTo>
                  <a:lnTo>
                    <a:pt x="815202" y="35287"/>
                  </a:lnTo>
                  <a:lnTo>
                    <a:pt x="820645" y="43361"/>
                  </a:lnTo>
                  <a:lnTo>
                    <a:pt x="828719" y="48805"/>
                  </a:lnTo>
                  <a:lnTo>
                    <a:pt x="838657" y="50801"/>
                  </a:lnTo>
                  <a:lnTo>
                    <a:pt x="848544" y="48805"/>
                  </a:lnTo>
                  <a:lnTo>
                    <a:pt x="856617" y="43361"/>
                  </a:lnTo>
                  <a:lnTo>
                    <a:pt x="862061" y="35287"/>
                  </a:lnTo>
                  <a:lnTo>
                    <a:pt x="864057" y="25401"/>
                  </a:lnTo>
                  <a:lnTo>
                    <a:pt x="862061" y="15514"/>
                  </a:lnTo>
                  <a:lnTo>
                    <a:pt x="856617" y="7440"/>
                  </a:lnTo>
                  <a:lnTo>
                    <a:pt x="848544" y="1997"/>
                  </a:lnTo>
                  <a:lnTo>
                    <a:pt x="838606" y="1"/>
                  </a:lnTo>
                  <a:close/>
                </a:path>
                <a:path w="1067434" h="50800">
                  <a:moveTo>
                    <a:pt x="940257" y="1"/>
                  </a:moveTo>
                  <a:lnTo>
                    <a:pt x="930370" y="1997"/>
                  </a:lnTo>
                  <a:lnTo>
                    <a:pt x="922296" y="7440"/>
                  </a:lnTo>
                  <a:lnTo>
                    <a:pt x="916853" y="15514"/>
                  </a:lnTo>
                  <a:lnTo>
                    <a:pt x="914857" y="25401"/>
                  </a:lnTo>
                  <a:lnTo>
                    <a:pt x="916853" y="35287"/>
                  </a:lnTo>
                  <a:lnTo>
                    <a:pt x="922296" y="43361"/>
                  </a:lnTo>
                  <a:lnTo>
                    <a:pt x="930370" y="48805"/>
                  </a:lnTo>
                  <a:lnTo>
                    <a:pt x="940307" y="50801"/>
                  </a:lnTo>
                  <a:lnTo>
                    <a:pt x="950194" y="48805"/>
                  </a:lnTo>
                  <a:lnTo>
                    <a:pt x="958268" y="43361"/>
                  </a:lnTo>
                  <a:lnTo>
                    <a:pt x="963711" y="35287"/>
                  </a:lnTo>
                  <a:lnTo>
                    <a:pt x="965707" y="25401"/>
                  </a:lnTo>
                  <a:lnTo>
                    <a:pt x="963711" y="15514"/>
                  </a:lnTo>
                  <a:lnTo>
                    <a:pt x="958268" y="7440"/>
                  </a:lnTo>
                  <a:lnTo>
                    <a:pt x="950194" y="1997"/>
                  </a:lnTo>
                  <a:lnTo>
                    <a:pt x="940257" y="1"/>
                  </a:lnTo>
                  <a:close/>
                </a:path>
                <a:path w="1067434" h="50800">
                  <a:moveTo>
                    <a:pt x="1041907" y="1"/>
                  </a:moveTo>
                  <a:lnTo>
                    <a:pt x="1032021" y="1997"/>
                  </a:lnTo>
                  <a:lnTo>
                    <a:pt x="1023947" y="7440"/>
                  </a:lnTo>
                  <a:lnTo>
                    <a:pt x="1018504" y="15514"/>
                  </a:lnTo>
                  <a:lnTo>
                    <a:pt x="1016507" y="25401"/>
                  </a:lnTo>
                  <a:lnTo>
                    <a:pt x="1018504" y="35288"/>
                  </a:lnTo>
                  <a:lnTo>
                    <a:pt x="1023947" y="43361"/>
                  </a:lnTo>
                  <a:lnTo>
                    <a:pt x="1032021" y="48805"/>
                  </a:lnTo>
                  <a:lnTo>
                    <a:pt x="1041958" y="50801"/>
                  </a:lnTo>
                  <a:lnTo>
                    <a:pt x="1051845" y="48805"/>
                  </a:lnTo>
                  <a:lnTo>
                    <a:pt x="1059919" y="43361"/>
                  </a:lnTo>
                  <a:lnTo>
                    <a:pt x="1065362" y="35288"/>
                  </a:lnTo>
                  <a:lnTo>
                    <a:pt x="1067358" y="25401"/>
                  </a:lnTo>
                  <a:lnTo>
                    <a:pt x="1065362" y="15514"/>
                  </a:lnTo>
                  <a:lnTo>
                    <a:pt x="1059919" y="7440"/>
                  </a:lnTo>
                  <a:lnTo>
                    <a:pt x="1051845" y="1997"/>
                  </a:lnTo>
                  <a:lnTo>
                    <a:pt x="1041907" y="1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67591" y="5467875"/>
              <a:ext cx="1636425" cy="1636425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9930892" y="5779350"/>
              <a:ext cx="3941445" cy="1728470"/>
            </a:xfrm>
            <a:custGeom>
              <a:avLst/>
              <a:gdLst/>
              <a:ahLst/>
              <a:cxnLst/>
              <a:rect l="l" t="t" r="r" b="b"/>
              <a:pathLst>
                <a:path w="3941444" h="1728470">
                  <a:moveTo>
                    <a:pt x="50850" y="25400"/>
                  </a:moveTo>
                  <a:lnTo>
                    <a:pt x="48856" y="15506"/>
                  </a:lnTo>
                  <a:lnTo>
                    <a:pt x="43408" y="7442"/>
                  </a:lnTo>
                  <a:lnTo>
                    <a:pt x="35344" y="1993"/>
                  </a:lnTo>
                  <a:lnTo>
                    <a:pt x="25400" y="0"/>
                  </a:lnTo>
                  <a:lnTo>
                    <a:pt x="15506" y="1993"/>
                  </a:lnTo>
                  <a:lnTo>
                    <a:pt x="7442" y="7442"/>
                  </a:lnTo>
                  <a:lnTo>
                    <a:pt x="1993" y="15506"/>
                  </a:lnTo>
                  <a:lnTo>
                    <a:pt x="0" y="25400"/>
                  </a:lnTo>
                  <a:lnTo>
                    <a:pt x="1993" y="35293"/>
                  </a:lnTo>
                  <a:lnTo>
                    <a:pt x="7442" y="43357"/>
                  </a:lnTo>
                  <a:lnTo>
                    <a:pt x="15506" y="48806"/>
                  </a:lnTo>
                  <a:lnTo>
                    <a:pt x="25450" y="50800"/>
                  </a:lnTo>
                  <a:lnTo>
                    <a:pt x="35344" y="48806"/>
                  </a:lnTo>
                  <a:lnTo>
                    <a:pt x="43408" y="43357"/>
                  </a:lnTo>
                  <a:lnTo>
                    <a:pt x="48856" y="35293"/>
                  </a:lnTo>
                  <a:lnTo>
                    <a:pt x="50850" y="25400"/>
                  </a:lnTo>
                  <a:close/>
                </a:path>
                <a:path w="3941444" h="1728470">
                  <a:moveTo>
                    <a:pt x="152501" y="25400"/>
                  </a:moveTo>
                  <a:lnTo>
                    <a:pt x="150507" y="15506"/>
                  </a:lnTo>
                  <a:lnTo>
                    <a:pt x="145059" y="7442"/>
                  </a:lnTo>
                  <a:lnTo>
                    <a:pt x="136994" y="1993"/>
                  </a:lnTo>
                  <a:lnTo>
                    <a:pt x="127050" y="0"/>
                  </a:lnTo>
                  <a:lnTo>
                    <a:pt x="117157" y="1993"/>
                  </a:lnTo>
                  <a:lnTo>
                    <a:pt x="109093" y="7442"/>
                  </a:lnTo>
                  <a:lnTo>
                    <a:pt x="103644" y="15506"/>
                  </a:lnTo>
                  <a:lnTo>
                    <a:pt x="101650" y="25400"/>
                  </a:lnTo>
                  <a:lnTo>
                    <a:pt x="103644" y="35293"/>
                  </a:lnTo>
                  <a:lnTo>
                    <a:pt x="109093" y="43357"/>
                  </a:lnTo>
                  <a:lnTo>
                    <a:pt x="117157" y="48806"/>
                  </a:lnTo>
                  <a:lnTo>
                    <a:pt x="127101" y="50800"/>
                  </a:lnTo>
                  <a:lnTo>
                    <a:pt x="136994" y="48806"/>
                  </a:lnTo>
                  <a:lnTo>
                    <a:pt x="145059" y="43357"/>
                  </a:lnTo>
                  <a:lnTo>
                    <a:pt x="150507" y="35293"/>
                  </a:lnTo>
                  <a:lnTo>
                    <a:pt x="152501" y="25400"/>
                  </a:lnTo>
                  <a:close/>
                </a:path>
                <a:path w="3941444" h="1728470">
                  <a:moveTo>
                    <a:pt x="254152" y="25400"/>
                  </a:moveTo>
                  <a:lnTo>
                    <a:pt x="252158" y="15506"/>
                  </a:lnTo>
                  <a:lnTo>
                    <a:pt x="246710" y="7442"/>
                  </a:lnTo>
                  <a:lnTo>
                    <a:pt x="238645" y="1993"/>
                  </a:lnTo>
                  <a:lnTo>
                    <a:pt x="228701" y="0"/>
                  </a:lnTo>
                  <a:lnTo>
                    <a:pt x="218808" y="1993"/>
                  </a:lnTo>
                  <a:lnTo>
                    <a:pt x="210743" y="7442"/>
                  </a:lnTo>
                  <a:lnTo>
                    <a:pt x="205295" y="15506"/>
                  </a:lnTo>
                  <a:lnTo>
                    <a:pt x="203301" y="25400"/>
                  </a:lnTo>
                  <a:lnTo>
                    <a:pt x="205295" y="35293"/>
                  </a:lnTo>
                  <a:lnTo>
                    <a:pt x="210743" y="43357"/>
                  </a:lnTo>
                  <a:lnTo>
                    <a:pt x="218808" y="48806"/>
                  </a:lnTo>
                  <a:lnTo>
                    <a:pt x="228752" y="50800"/>
                  </a:lnTo>
                  <a:lnTo>
                    <a:pt x="238645" y="48806"/>
                  </a:lnTo>
                  <a:lnTo>
                    <a:pt x="246710" y="43357"/>
                  </a:lnTo>
                  <a:lnTo>
                    <a:pt x="252158" y="35293"/>
                  </a:lnTo>
                  <a:lnTo>
                    <a:pt x="254152" y="25400"/>
                  </a:lnTo>
                  <a:close/>
                </a:path>
                <a:path w="3941444" h="1728470">
                  <a:moveTo>
                    <a:pt x="355803" y="25400"/>
                  </a:moveTo>
                  <a:lnTo>
                    <a:pt x="353809" y="15519"/>
                  </a:lnTo>
                  <a:lnTo>
                    <a:pt x="348361" y="7442"/>
                  </a:lnTo>
                  <a:lnTo>
                    <a:pt x="340296" y="1993"/>
                  </a:lnTo>
                  <a:lnTo>
                    <a:pt x="330352" y="0"/>
                  </a:lnTo>
                  <a:lnTo>
                    <a:pt x="320459" y="1993"/>
                  </a:lnTo>
                  <a:lnTo>
                    <a:pt x="312394" y="7442"/>
                  </a:lnTo>
                  <a:lnTo>
                    <a:pt x="306946" y="15519"/>
                  </a:lnTo>
                  <a:lnTo>
                    <a:pt x="304952" y="25400"/>
                  </a:lnTo>
                  <a:lnTo>
                    <a:pt x="306946" y="35293"/>
                  </a:lnTo>
                  <a:lnTo>
                    <a:pt x="312394" y="43357"/>
                  </a:lnTo>
                  <a:lnTo>
                    <a:pt x="320459" y="48806"/>
                  </a:lnTo>
                  <a:lnTo>
                    <a:pt x="330403" y="50800"/>
                  </a:lnTo>
                  <a:lnTo>
                    <a:pt x="340296" y="48806"/>
                  </a:lnTo>
                  <a:lnTo>
                    <a:pt x="348361" y="43357"/>
                  </a:lnTo>
                  <a:lnTo>
                    <a:pt x="353809" y="35293"/>
                  </a:lnTo>
                  <a:lnTo>
                    <a:pt x="355803" y="25400"/>
                  </a:lnTo>
                  <a:close/>
                </a:path>
                <a:path w="3941444" h="1728470">
                  <a:moveTo>
                    <a:pt x="457454" y="25400"/>
                  </a:moveTo>
                  <a:lnTo>
                    <a:pt x="455460" y="15519"/>
                  </a:lnTo>
                  <a:lnTo>
                    <a:pt x="450011" y="7442"/>
                  </a:lnTo>
                  <a:lnTo>
                    <a:pt x="441947" y="1993"/>
                  </a:lnTo>
                  <a:lnTo>
                    <a:pt x="432003" y="0"/>
                  </a:lnTo>
                  <a:lnTo>
                    <a:pt x="422109" y="1993"/>
                  </a:lnTo>
                  <a:lnTo>
                    <a:pt x="414045" y="7442"/>
                  </a:lnTo>
                  <a:lnTo>
                    <a:pt x="408597" y="15519"/>
                  </a:lnTo>
                  <a:lnTo>
                    <a:pt x="406603" y="25400"/>
                  </a:lnTo>
                  <a:lnTo>
                    <a:pt x="408597" y="35293"/>
                  </a:lnTo>
                  <a:lnTo>
                    <a:pt x="414045" y="43357"/>
                  </a:lnTo>
                  <a:lnTo>
                    <a:pt x="422109" y="48806"/>
                  </a:lnTo>
                  <a:lnTo>
                    <a:pt x="432054" y="50800"/>
                  </a:lnTo>
                  <a:lnTo>
                    <a:pt x="441947" y="48806"/>
                  </a:lnTo>
                  <a:lnTo>
                    <a:pt x="450011" y="43357"/>
                  </a:lnTo>
                  <a:lnTo>
                    <a:pt x="455460" y="35293"/>
                  </a:lnTo>
                  <a:lnTo>
                    <a:pt x="457454" y="25400"/>
                  </a:lnTo>
                  <a:close/>
                </a:path>
                <a:path w="3941444" h="1728470">
                  <a:moveTo>
                    <a:pt x="559104" y="25400"/>
                  </a:moveTo>
                  <a:lnTo>
                    <a:pt x="557110" y="15519"/>
                  </a:lnTo>
                  <a:lnTo>
                    <a:pt x="551662" y="7442"/>
                  </a:lnTo>
                  <a:lnTo>
                    <a:pt x="543598" y="1993"/>
                  </a:lnTo>
                  <a:lnTo>
                    <a:pt x="533654" y="0"/>
                  </a:lnTo>
                  <a:lnTo>
                    <a:pt x="523760" y="1993"/>
                  </a:lnTo>
                  <a:lnTo>
                    <a:pt x="515696" y="7442"/>
                  </a:lnTo>
                  <a:lnTo>
                    <a:pt x="510247" y="15519"/>
                  </a:lnTo>
                  <a:lnTo>
                    <a:pt x="508254" y="25400"/>
                  </a:lnTo>
                  <a:lnTo>
                    <a:pt x="510247" y="35293"/>
                  </a:lnTo>
                  <a:lnTo>
                    <a:pt x="515696" y="43357"/>
                  </a:lnTo>
                  <a:lnTo>
                    <a:pt x="523760" y="48806"/>
                  </a:lnTo>
                  <a:lnTo>
                    <a:pt x="533704" y="50800"/>
                  </a:lnTo>
                  <a:lnTo>
                    <a:pt x="543598" y="48806"/>
                  </a:lnTo>
                  <a:lnTo>
                    <a:pt x="551662" y="43357"/>
                  </a:lnTo>
                  <a:lnTo>
                    <a:pt x="557110" y="35293"/>
                  </a:lnTo>
                  <a:lnTo>
                    <a:pt x="559104" y="25400"/>
                  </a:lnTo>
                  <a:close/>
                </a:path>
                <a:path w="3941444" h="1728470">
                  <a:moveTo>
                    <a:pt x="660755" y="25400"/>
                  </a:moveTo>
                  <a:lnTo>
                    <a:pt x="658761" y="15519"/>
                  </a:lnTo>
                  <a:lnTo>
                    <a:pt x="653313" y="7442"/>
                  </a:lnTo>
                  <a:lnTo>
                    <a:pt x="645248" y="1993"/>
                  </a:lnTo>
                  <a:lnTo>
                    <a:pt x="635304" y="0"/>
                  </a:lnTo>
                  <a:lnTo>
                    <a:pt x="625411" y="1993"/>
                  </a:lnTo>
                  <a:lnTo>
                    <a:pt x="617347" y="7442"/>
                  </a:lnTo>
                  <a:lnTo>
                    <a:pt x="611898" y="15519"/>
                  </a:lnTo>
                  <a:lnTo>
                    <a:pt x="609904" y="25400"/>
                  </a:lnTo>
                  <a:lnTo>
                    <a:pt x="611898" y="35293"/>
                  </a:lnTo>
                  <a:lnTo>
                    <a:pt x="617347" y="43357"/>
                  </a:lnTo>
                  <a:lnTo>
                    <a:pt x="625411" y="48806"/>
                  </a:lnTo>
                  <a:lnTo>
                    <a:pt x="635355" y="50800"/>
                  </a:lnTo>
                  <a:lnTo>
                    <a:pt x="645248" y="48806"/>
                  </a:lnTo>
                  <a:lnTo>
                    <a:pt x="653313" y="43357"/>
                  </a:lnTo>
                  <a:lnTo>
                    <a:pt x="658761" y="35293"/>
                  </a:lnTo>
                  <a:lnTo>
                    <a:pt x="660755" y="25400"/>
                  </a:lnTo>
                  <a:close/>
                </a:path>
                <a:path w="3941444" h="1728470">
                  <a:moveTo>
                    <a:pt x="762406" y="25400"/>
                  </a:moveTo>
                  <a:lnTo>
                    <a:pt x="760412" y="15519"/>
                  </a:lnTo>
                  <a:lnTo>
                    <a:pt x="754964" y="7442"/>
                  </a:lnTo>
                  <a:lnTo>
                    <a:pt x="746899" y="1993"/>
                  </a:lnTo>
                  <a:lnTo>
                    <a:pt x="736955" y="0"/>
                  </a:lnTo>
                  <a:lnTo>
                    <a:pt x="727062" y="1993"/>
                  </a:lnTo>
                  <a:lnTo>
                    <a:pt x="718997" y="7442"/>
                  </a:lnTo>
                  <a:lnTo>
                    <a:pt x="713549" y="15519"/>
                  </a:lnTo>
                  <a:lnTo>
                    <a:pt x="711555" y="25400"/>
                  </a:lnTo>
                  <a:lnTo>
                    <a:pt x="713549" y="35293"/>
                  </a:lnTo>
                  <a:lnTo>
                    <a:pt x="718997" y="43357"/>
                  </a:lnTo>
                  <a:lnTo>
                    <a:pt x="727062" y="48806"/>
                  </a:lnTo>
                  <a:lnTo>
                    <a:pt x="737006" y="50800"/>
                  </a:lnTo>
                  <a:lnTo>
                    <a:pt x="746899" y="48806"/>
                  </a:lnTo>
                  <a:lnTo>
                    <a:pt x="754964" y="43357"/>
                  </a:lnTo>
                  <a:lnTo>
                    <a:pt x="760412" y="35293"/>
                  </a:lnTo>
                  <a:lnTo>
                    <a:pt x="762406" y="25400"/>
                  </a:lnTo>
                  <a:close/>
                </a:path>
                <a:path w="3941444" h="1728470">
                  <a:moveTo>
                    <a:pt x="864057" y="25400"/>
                  </a:moveTo>
                  <a:lnTo>
                    <a:pt x="862063" y="15519"/>
                  </a:lnTo>
                  <a:lnTo>
                    <a:pt x="856615" y="7442"/>
                  </a:lnTo>
                  <a:lnTo>
                    <a:pt x="848550" y="1993"/>
                  </a:lnTo>
                  <a:lnTo>
                    <a:pt x="838606" y="0"/>
                  </a:lnTo>
                  <a:lnTo>
                    <a:pt x="828713" y="1993"/>
                  </a:lnTo>
                  <a:lnTo>
                    <a:pt x="820648" y="7442"/>
                  </a:lnTo>
                  <a:lnTo>
                    <a:pt x="815200" y="15519"/>
                  </a:lnTo>
                  <a:lnTo>
                    <a:pt x="813206" y="25400"/>
                  </a:lnTo>
                  <a:lnTo>
                    <a:pt x="815200" y="35293"/>
                  </a:lnTo>
                  <a:lnTo>
                    <a:pt x="820648" y="43357"/>
                  </a:lnTo>
                  <a:lnTo>
                    <a:pt x="828713" y="48806"/>
                  </a:lnTo>
                  <a:lnTo>
                    <a:pt x="838657" y="50800"/>
                  </a:lnTo>
                  <a:lnTo>
                    <a:pt x="848550" y="48806"/>
                  </a:lnTo>
                  <a:lnTo>
                    <a:pt x="856615" y="43357"/>
                  </a:lnTo>
                  <a:lnTo>
                    <a:pt x="862063" y="35293"/>
                  </a:lnTo>
                  <a:lnTo>
                    <a:pt x="864057" y="25400"/>
                  </a:lnTo>
                  <a:close/>
                </a:path>
                <a:path w="3941444" h="1728470">
                  <a:moveTo>
                    <a:pt x="965708" y="25400"/>
                  </a:moveTo>
                  <a:lnTo>
                    <a:pt x="963714" y="15519"/>
                  </a:lnTo>
                  <a:lnTo>
                    <a:pt x="958265" y="7442"/>
                  </a:lnTo>
                  <a:lnTo>
                    <a:pt x="950201" y="1993"/>
                  </a:lnTo>
                  <a:lnTo>
                    <a:pt x="940257" y="0"/>
                  </a:lnTo>
                  <a:lnTo>
                    <a:pt x="930363" y="1993"/>
                  </a:lnTo>
                  <a:lnTo>
                    <a:pt x="922299" y="7442"/>
                  </a:lnTo>
                  <a:lnTo>
                    <a:pt x="916851" y="15519"/>
                  </a:lnTo>
                  <a:lnTo>
                    <a:pt x="914857" y="25400"/>
                  </a:lnTo>
                  <a:lnTo>
                    <a:pt x="916851" y="35293"/>
                  </a:lnTo>
                  <a:lnTo>
                    <a:pt x="922299" y="43357"/>
                  </a:lnTo>
                  <a:lnTo>
                    <a:pt x="930363" y="48806"/>
                  </a:lnTo>
                  <a:lnTo>
                    <a:pt x="940308" y="50800"/>
                  </a:lnTo>
                  <a:lnTo>
                    <a:pt x="950201" y="48806"/>
                  </a:lnTo>
                  <a:lnTo>
                    <a:pt x="958265" y="43357"/>
                  </a:lnTo>
                  <a:lnTo>
                    <a:pt x="963714" y="35293"/>
                  </a:lnTo>
                  <a:lnTo>
                    <a:pt x="965708" y="25400"/>
                  </a:lnTo>
                  <a:close/>
                </a:path>
                <a:path w="3941444" h="1728470">
                  <a:moveTo>
                    <a:pt x="1067358" y="25400"/>
                  </a:moveTo>
                  <a:lnTo>
                    <a:pt x="1065364" y="15519"/>
                  </a:lnTo>
                  <a:lnTo>
                    <a:pt x="1059916" y="7442"/>
                  </a:lnTo>
                  <a:lnTo>
                    <a:pt x="1051852" y="1993"/>
                  </a:lnTo>
                  <a:lnTo>
                    <a:pt x="1041908" y="0"/>
                  </a:lnTo>
                  <a:lnTo>
                    <a:pt x="1032014" y="1993"/>
                  </a:lnTo>
                  <a:lnTo>
                    <a:pt x="1023950" y="7442"/>
                  </a:lnTo>
                  <a:lnTo>
                    <a:pt x="1018501" y="15519"/>
                  </a:lnTo>
                  <a:lnTo>
                    <a:pt x="1016508" y="25400"/>
                  </a:lnTo>
                  <a:lnTo>
                    <a:pt x="1018501" y="35293"/>
                  </a:lnTo>
                  <a:lnTo>
                    <a:pt x="1023950" y="43357"/>
                  </a:lnTo>
                  <a:lnTo>
                    <a:pt x="1032014" y="48806"/>
                  </a:lnTo>
                  <a:lnTo>
                    <a:pt x="1041958" y="50800"/>
                  </a:lnTo>
                  <a:lnTo>
                    <a:pt x="1051852" y="48806"/>
                  </a:lnTo>
                  <a:lnTo>
                    <a:pt x="1059916" y="43357"/>
                  </a:lnTo>
                  <a:lnTo>
                    <a:pt x="1065364" y="35293"/>
                  </a:lnTo>
                  <a:lnTo>
                    <a:pt x="1067358" y="25400"/>
                  </a:lnTo>
                  <a:close/>
                </a:path>
                <a:path w="3941444" h="1728470">
                  <a:moveTo>
                    <a:pt x="1169009" y="25400"/>
                  </a:moveTo>
                  <a:lnTo>
                    <a:pt x="1167015" y="15519"/>
                  </a:lnTo>
                  <a:lnTo>
                    <a:pt x="1161567" y="7442"/>
                  </a:lnTo>
                  <a:lnTo>
                    <a:pt x="1153502" y="1993"/>
                  </a:lnTo>
                  <a:lnTo>
                    <a:pt x="1143558" y="0"/>
                  </a:lnTo>
                  <a:lnTo>
                    <a:pt x="1133665" y="1993"/>
                  </a:lnTo>
                  <a:lnTo>
                    <a:pt x="1125601" y="7442"/>
                  </a:lnTo>
                  <a:lnTo>
                    <a:pt x="1120152" y="15519"/>
                  </a:lnTo>
                  <a:lnTo>
                    <a:pt x="1118158" y="25400"/>
                  </a:lnTo>
                  <a:lnTo>
                    <a:pt x="1120152" y="35293"/>
                  </a:lnTo>
                  <a:lnTo>
                    <a:pt x="1125601" y="43357"/>
                  </a:lnTo>
                  <a:lnTo>
                    <a:pt x="1133665" y="48806"/>
                  </a:lnTo>
                  <a:lnTo>
                    <a:pt x="1143609" y="50800"/>
                  </a:lnTo>
                  <a:lnTo>
                    <a:pt x="1153502" y="48806"/>
                  </a:lnTo>
                  <a:lnTo>
                    <a:pt x="1161567" y="43357"/>
                  </a:lnTo>
                  <a:lnTo>
                    <a:pt x="1167015" y="35293"/>
                  </a:lnTo>
                  <a:lnTo>
                    <a:pt x="1169009" y="25400"/>
                  </a:lnTo>
                  <a:close/>
                </a:path>
                <a:path w="3941444" h="1728470">
                  <a:moveTo>
                    <a:pt x="1270660" y="25400"/>
                  </a:moveTo>
                  <a:lnTo>
                    <a:pt x="1268666" y="15519"/>
                  </a:lnTo>
                  <a:lnTo>
                    <a:pt x="1263218" y="7442"/>
                  </a:lnTo>
                  <a:lnTo>
                    <a:pt x="1255153" y="1993"/>
                  </a:lnTo>
                  <a:lnTo>
                    <a:pt x="1245209" y="0"/>
                  </a:lnTo>
                  <a:lnTo>
                    <a:pt x="1235316" y="1993"/>
                  </a:lnTo>
                  <a:lnTo>
                    <a:pt x="1227251" y="7442"/>
                  </a:lnTo>
                  <a:lnTo>
                    <a:pt x="1221803" y="15519"/>
                  </a:lnTo>
                  <a:lnTo>
                    <a:pt x="1219809" y="25400"/>
                  </a:lnTo>
                  <a:lnTo>
                    <a:pt x="1221803" y="35293"/>
                  </a:lnTo>
                  <a:lnTo>
                    <a:pt x="1227251" y="43357"/>
                  </a:lnTo>
                  <a:lnTo>
                    <a:pt x="1235316" y="48806"/>
                  </a:lnTo>
                  <a:lnTo>
                    <a:pt x="1245260" y="50800"/>
                  </a:lnTo>
                  <a:lnTo>
                    <a:pt x="1255153" y="48806"/>
                  </a:lnTo>
                  <a:lnTo>
                    <a:pt x="1263218" y="43357"/>
                  </a:lnTo>
                  <a:lnTo>
                    <a:pt x="1268666" y="35293"/>
                  </a:lnTo>
                  <a:lnTo>
                    <a:pt x="1270660" y="25400"/>
                  </a:lnTo>
                  <a:close/>
                </a:path>
                <a:path w="3941444" h="1728470">
                  <a:moveTo>
                    <a:pt x="1372311" y="25400"/>
                  </a:moveTo>
                  <a:lnTo>
                    <a:pt x="1370317" y="15519"/>
                  </a:lnTo>
                  <a:lnTo>
                    <a:pt x="1364869" y="7442"/>
                  </a:lnTo>
                  <a:lnTo>
                    <a:pt x="1356804" y="1993"/>
                  </a:lnTo>
                  <a:lnTo>
                    <a:pt x="1346860" y="0"/>
                  </a:lnTo>
                  <a:lnTo>
                    <a:pt x="1336967" y="1993"/>
                  </a:lnTo>
                  <a:lnTo>
                    <a:pt x="1328902" y="7442"/>
                  </a:lnTo>
                  <a:lnTo>
                    <a:pt x="1323454" y="15519"/>
                  </a:lnTo>
                  <a:lnTo>
                    <a:pt x="1321460" y="25400"/>
                  </a:lnTo>
                  <a:lnTo>
                    <a:pt x="1323454" y="35293"/>
                  </a:lnTo>
                  <a:lnTo>
                    <a:pt x="1328902" y="43357"/>
                  </a:lnTo>
                  <a:lnTo>
                    <a:pt x="1336967" y="48806"/>
                  </a:lnTo>
                  <a:lnTo>
                    <a:pt x="1346911" y="50800"/>
                  </a:lnTo>
                  <a:lnTo>
                    <a:pt x="1356804" y="48806"/>
                  </a:lnTo>
                  <a:lnTo>
                    <a:pt x="1364869" y="43357"/>
                  </a:lnTo>
                  <a:lnTo>
                    <a:pt x="1370317" y="35293"/>
                  </a:lnTo>
                  <a:lnTo>
                    <a:pt x="1372311" y="25400"/>
                  </a:lnTo>
                  <a:close/>
                </a:path>
                <a:path w="3941444" h="1728470">
                  <a:moveTo>
                    <a:pt x="1473962" y="25400"/>
                  </a:moveTo>
                  <a:lnTo>
                    <a:pt x="1471968" y="15519"/>
                  </a:lnTo>
                  <a:lnTo>
                    <a:pt x="1466519" y="7442"/>
                  </a:lnTo>
                  <a:lnTo>
                    <a:pt x="1458455" y="1993"/>
                  </a:lnTo>
                  <a:lnTo>
                    <a:pt x="1448511" y="0"/>
                  </a:lnTo>
                  <a:lnTo>
                    <a:pt x="1438617" y="1993"/>
                  </a:lnTo>
                  <a:lnTo>
                    <a:pt x="1430553" y="7442"/>
                  </a:lnTo>
                  <a:lnTo>
                    <a:pt x="1425105" y="15519"/>
                  </a:lnTo>
                  <a:lnTo>
                    <a:pt x="1423111" y="25400"/>
                  </a:lnTo>
                  <a:lnTo>
                    <a:pt x="1425105" y="35293"/>
                  </a:lnTo>
                  <a:lnTo>
                    <a:pt x="1430553" y="43357"/>
                  </a:lnTo>
                  <a:lnTo>
                    <a:pt x="1438617" y="48806"/>
                  </a:lnTo>
                  <a:lnTo>
                    <a:pt x="1448562" y="50800"/>
                  </a:lnTo>
                  <a:lnTo>
                    <a:pt x="1458455" y="48806"/>
                  </a:lnTo>
                  <a:lnTo>
                    <a:pt x="1466519" y="43357"/>
                  </a:lnTo>
                  <a:lnTo>
                    <a:pt x="1471968" y="35293"/>
                  </a:lnTo>
                  <a:lnTo>
                    <a:pt x="1473962" y="25400"/>
                  </a:lnTo>
                  <a:close/>
                </a:path>
                <a:path w="3941444" h="1728470">
                  <a:moveTo>
                    <a:pt x="1575612" y="25400"/>
                  </a:moveTo>
                  <a:lnTo>
                    <a:pt x="1573618" y="15519"/>
                  </a:lnTo>
                  <a:lnTo>
                    <a:pt x="1568170" y="7442"/>
                  </a:lnTo>
                  <a:lnTo>
                    <a:pt x="1560106" y="1993"/>
                  </a:lnTo>
                  <a:lnTo>
                    <a:pt x="1550162" y="0"/>
                  </a:lnTo>
                  <a:lnTo>
                    <a:pt x="1540268" y="1993"/>
                  </a:lnTo>
                  <a:lnTo>
                    <a:pt x="1532204" y="7442"/>
                  </a:lnTo>
                  <a:lnTo>
                    <a:pt x="1526755" y="15519"/>
                  </a:lnTo>
                  <a:lnTo>
                    <a:pt x="1524762" y="25400"/>
                  </a:lnTo>
                  <a:lnTo>
                    <a:pt x="1526755" y="35293"/>
                  </a:lnTo>
                  <a:lnTo>
                    <a:pt x="1532204" y="43357"/>
                  </a:lnTo>
                  <a:lnTo>
                    <a:pt x="1540268" y="48806"/>
                  </a:lnTo>
                  <a:lnTo>
                    <a:pt x="1550212" y="50800"/>
                  </a:lnTo>
                  <a:lnTo>
                    <a:pt x="1560106" y="48806"/>
                  </a:lnTo>
                  <a:lnTo>
                    <a:pt x="1568170" y="43357"/>
                  </a:lnTo>
                  <a:lnTo>
                    <a:pt x="1573618" y="35293"/>
                  </a:lnTo>
                  <a:lnTo>
                    <a:pt x="1575612" y="25400"/>
                  </a:lnTo>
                  <a:close/>
                </a:path>
                <a:path w="3941444" h="1728470">
                  <a:moveTo>
                    <a:pt x="1677263" y="25400"/>
                  </a:moveTo>
                  <a:lnTo>
                    <a:pt x="1675269" y="15519"/>
                  </a:lnTo>
                  <a:lnTo>
                    <a:pt x="1669821" y="7442"/>
                  </a:lnTo>
                  <a:lnTo>
                    <a:pt x="1661756" y="1993"/>
                  </a:lnTo>
                  <a:lnTo>
                    <a:pt x="1651812" y="0"/>
                  </a:lnTo>
                  <a:lnTo>
                    <a:pt x="1641919" y="1993"/>
                  </a:lnTo>
                  <a:lnTo>
                    <a:pt x="1633855" y="7442"/>
                  </a:lnTo>
                  <a:lnTo>
                    <a:pt x="1628406" y="15519"/>
                  </a:lnTo>
                  <a:lnTo>
                    <a:pt x="1626412" y="25400"/>
                  </a:lnTo>
                  <a:lnTo>
                    <a:pt x="1628406" y="35293"/>
                  </a:lnTo>
                  <a:lnTo>
                    <a:pt x="1633855" y="43357"/>
                  </a:lnTo>
                  <a:lnTo>
                    <a:pt x="1641919" y="48806"/>
                  </a:lnTo>
                  <a:lnTo>
                    <a:pt x="1651863" y="50800"/>
                  </a:lnTo>
                  <a:lnTo>
                    <a:pt x="1661756" y="48806"/>
                  </a:lnTo>
                  <a:lnTo>
                    <a:pt x="1669821" y="43357"/>
                  </a:lnTo>
                  <a:lnTo>
                    <a:pt x="1675269" y="35293"/>
                  </a:lnTo>
                  <a:lnTo>
                    <a:pt x="1677263" y="25400"/>
                  </a:lnTo>
                  <a:close/>
                </a:path>
                <a:path w="3941444" h="1728470">
                  <a:moveTo>
                    <a:pt x="1778914" y="25400"/>
                  </a:moveTo>
                  <a:lnTo>
                    <a:pt x="1776920" y="15519"/>
                  </a:lnTo>
                  <a:lnTo>
                    <a:pt x="1771472" y="7442"/>
                  </a:lnTo>
                  <a:lnTo>
                    <a:pt x="1763407" y="1993"/>
                  </a:lnTo>
                  <a:lnTo>
                    <a:pt x="1753463" y="0"/>
                  </a:lnTo>
                  <a:lnTo>
                    <a:pt x="1743570" y="1993"/>
                  </a:lnTo>
                  <a:lnTo>
                    <a:pt x="1735505" y="7442"/>
                  </a:lnTo>
                  <a:lnTo>
                    <a:pt x="1730057" y="15519"/>
                  </a:lnTo>
                  <a:lnTo>
                    <a:pt x="1728063" y="25400"/>
                  </a:lnTo>
                  <a:lnTo>
                    <a:pt x="1730057" y="35293"/>
                  </a:lnTo>
                  <a:lnTo>
                    <a:pt x="1735505" y="43357"/>
                  </a:lnTo>
                  <a:lnTo>
                    <a:pt x="1743570" y="48806"/>
                  </a:lnTo>
                  <a:lnTo>
                    <a:pt x="1753514" y="50800"/>
                  </a:lnTo>
                  <a:lnTo>
                    <a:pt x="1763407" y="48806"/>
                  </a:lnTo>
                  <a:lnTo>
                    <a:pt x="1771472" y="43357"/>
                  </a:lnTo>
                  <a:lnTo>
                    <a:pt x="1776920" y="35293"/>
                  </a:lnTo>
                  <a:lnTo>
                    <a:pt x="1778914" y="25400"/>
                  </a:lnTo>
                  <a:close/>
                </a:path>
                <a:path w="3941444" h="1728470">
                  <a:moveTo>
                    <a:pt x="1880565" y="25400"/>
                  </a:moveTo>
                  <a:lnTo>
                    <a:pt x="1878571" y="15519"/>
                  </a:lnTo>
                  <a:lnTo>
                    <a:pt x="1873123" y="7442"/>
                  </a:lnTo>
                  <a:lnTo>
                    <a:pt x="1865045" y="1993"/>
                  </a:lnTo>
                  <a:lnTo>
                    <a:pt x="1855114" y="0"/>
                  </a:lnTo>
                  <a:lnTo>
                    <a:pt x="1845221" y="1993"/>
                  </a:lnTo>
                  <a:lnTo>
                    <a:pt x="1837156" y="7442"/>
                  </a:lnTo>
                  <a:lnTo>
                    <a:pt x="1831708" y="15519"/>
                  </a:lnTo>
                  <a:lnTo>
                    <a:pt x="1829714" y="25400"/>
                  </a:lnTo>
                  <a:lnTo>
                    <a:pt x="1831708" y="35293"/>
                  </a:lnTo>
                  <a:lnTo>
                    <a:pt x="1837156" y="43357"/>
                  </a:lnTo>
                  <a:lnTo>
                    <a:pt x="1845221" y="48806"/>
                  </a:lnTo>
                  <a:lnTo>
                    <a:pt x="1855165" y="50800"/>
                  </a:lnTo>
                  <a:lnTo>
                    <a:pt x="1865045" y="48806"/>
                  </a:lnTo>
                  <a:lnTo>
                    <a:pt x="1873123" y="43357"/>
                  </a:lnTo>
                  <a:lnTo>
                    <a:pt x="1878571" y="35293"/>
                  </a:lnTo>
                  <a:lnTo>
                    <a:pt x="1880565" y="25400"/>
                  </a:lnTo>
                  <a:close/>
                </a:path>
                <a:path w="3941444" h="1728470">
                  <a:moveTo>
                    <a:pt x="1982216" y="25400"/>
                  </a:moveTo>
                  <a:lnTo>
                    <a:pt x="1980222" y="15519"/>
                  </a:lnTo>
                  <a:lnTo>
                    <a:pt x="1974773" y="7442"/>
                  </a:lnTo>
                  <a:lnTo>
                    <a:pt x="1966696" y="1993"/>
                  </a:lnTo>
                  <a:lnTo>
                    <a:pt x="1956765" y="0"/>
                  </a:lnTo>
                  <a:lnTo>
                    <a:pt x="1946871" y="1993"/>
                  </a:lnTo>
                  <a:lnTo>
                    <a:pt x="1938807" y="7442"/>
                  </a:lnTo>
                  <a:lnTo>
                    <a:pt x="1933359" y="15519"/>
                  </a:lnTo>
                  <a:lnTo>
                    <a:pt x="1931365" y="25400"/>
                  </a:lnTo>
                  <a:lnTo>
                    <a:pt x="1933359" y="35293"/>
                  </a:lnTo>
                  <a:lnTo>
                    <a:pt x="1938807" y="43357"/>
                  </a:lnTo>
                  <a:lnTo>
                    <a:pt x="1946871" y="48806"/>
                  </a:lnTo>
                  <a:lnTo>
                    <a:pt x="1956816" y="50800"/>
                  </a:lnTo>
                  <a:lnTo>
                    <a:pt x="1966696" y="48806"/>
                  </a:lnTo>
                  <a:lnTo>
                    <a:pt x="1974773" y="43357"/>
                  </a:lnTo>
                  <a:lnTo>
                    <a:pt x="1980222" y="35293"/>
                  </a:lnTo>
                  <a:lnTo>
                    <a:pt x="1982216" y="25400"/>
                  </a:lnTo>
                  <a:close/>
                </a:path>
                <a:path w="3941444" h="1728470">
                  <a:moveTo>
                    <a:pt x="2083866" y="25400"/>
                  </a:moveTo>
                  <a:lnTo>
                    <a:pt x="2081872" y="15519"/>
                  </a:lnTo>
                  <a:lnTo>
                    <a:pt x="2076424" y="7442"/>
                  </a:lnTo>
                  <a:lnTo>
                    <a:pt x="2068347" y="1993"/>
                  </a:lnTo>
                  <a:lnTo>
                    <a:pt x="2058416" y="0"/>
                  </a:lnTo>
                  <a:lnTo>
                    <a:pt x="2048522" y="1993"/>
                  </a:lnTo>
                  <a:lnTo>
                    <a:pt x="2040458" y="7442"/>
                  </a:lnTo>
                  <a:lnTo>
                    <a:pt x="2035009" y="15519"/>
                  </a:lnTo>
                  <a:lnTo>
                    <a:pt x="2033016" y="25400"/>
                  </a:lnTo>
                  <a:lnTo>
                    <a:pt x="2035009" y="35293"/>
                  </a:lnTo>
                  <a:lnTo>
                    <a:pt x="2040458" y="43357"/>
                  </a:lnTo>
                  <a:lnTo>
                    <a:pt x="2048522" y="48806"/>
                  </a:lnTo>
                  <a:lnTo>
                    <a:pt x="2058466" y="50800"/>
                  </a:lnTo>
                  <a:lnTo>
                    <a:pt x="2068347" y="48806"/>
                  </a:lnTo>
                  <a:lnTo>
                    <a:pt x="2076424" y="43357"/>
                  </a:lnTo>
                  <a:lnTo>
                    <a:pt x="2081872" y="35293"/>
                  </a:lnTo>
                  <a:lnTo>
                    <a:pt x="2083866" y="25400"/>
                  </a:lnTo>
                  <a:close/>
                </a:path>
                <a:path w="3941444" h="1728470">
                  <a:moveTo>
                    <a:pt x="2185517" y="25400"/>
                  </a:moveTo>
                  <a:lnTo>
                    <a:pt x="2183523" y="15519"/>
                  </a:lnTo>
                  <a:lnTo>
                    <a:pt x="2178075" y="7442"/>
                  </a:lnTo>
                  <a:lnTo>
                    <a:pt x="2169998" y="1993"/>
                  </a:lnTo>
                  <a:lnTo>
                    <a:pt x="2160066" y="0"/>
                  </a:lnTo>
                  <a:lnTo>
                    <a:pt x="2150173" y="1993"/>
                  </a:lnTo>
                  <a:lnTo>
                    <a:pt x="2142109" y="7442"/>
                  </a:lnTo>
                  <a:lnTo>
                    <a:pt x="2136660" y="15519"/>
                  </a:lnTo>
                  <a:lnTo>
                    <a:pt x="2134666" y="25400"/>
                  </a:lnTo>
                  <a:lnTo>
                    <a:pt x="2136660" y="35293"/>
                  </a:lnTo>
                  <a:lnTo>
                    <a:pt x="2142109" y="43357"/>
                  </a:lnTo>
                  <a:lnTo>
                    <a:pt x="2150173" y="48806"/>
                  </a:lnTo>
                  <a:lnTo>
                    <a:pt x="2160117" y="50800"/>
                  </a:lnTo>
                  <a:lnTo>
                    <a:pt x="2169998" y="48806"/>
                  </a:lnTo>
                  <a:lnTo>
                    <a:pt x="2178075" y="43357"/>
                  </a:lnTo>
                  <a:lnTo>
                    <a:pt x="2183523" y="35293"/>
                  </a:lnTo>
                  <a:lnTo>
                    <a:pt x="2185517" y="25400"/>
                  </a:lnTo>
                  <a:close/>
                </a:path>
                <a:path w="3941444" h="1728470">
                  <a:moveTo>
                    <a:pt x="2287168" y="25400"/>
                  </a:moveTo>
                  <a:lnTo>
                    <a:pt x="2285174" y="15519"/>
                  </a:lnTo>
                  <a:lnTo>
                    <a:pt x="2279726" y="7442"/>
                  </a:lnTo>
                  <a:lnTo>
                    <a:pt x="2271649" y="1993"/>
                  </a:lnTo>
                  <a:lnTo>
                    <a:pt x="2261717" y="0"/>
                  </a:lnTo>
                  <a:lnTo>
                    <a:pt x="2251824" y="1993"/>
                  </a:lnTo>
                  <a:lnTo>
                    <a:pt x="2243759" y="7442"/>
                  </a:lnTo>
                  <a:lnTo>
                    <a:pt x="2238311" y="15519"/>
                  </a:lnTo>
                  <a:lnTo>
                    <a:pt x="2236317" y="25400"/>
                  </a:lnTo>
                  <a:lnTo>
                    <a:pt x="2238311" y="35293"/>
                  </a:lnTo>
                  <a:lnTo>
                    <a:pt x="2243759" y="43357"/>
                  </a:lnTo>
                  <a:lnTo>
                    <a:pt x="2251824" y="48806"/>
                  </a:lnTo>
                  <a:lnTo>
                    <a:pt x="2261768" y="50800"/>
                  </a:lnTo>
                  <a:lnTo>
                    <a:pt x="2271649" y="48806"/>
                  </a:lnTo>
                  <a:lnTo>
                    <a:pt x="2279726" y="43357"/>
                  </a:lnTo>
                  <a:lnTo>
                    <a:pt x="2285174" y="35293"/>
                  </a:lnTo>
                  <a:lnTo>
                    <a:pt x="2287168" y="25400"/>
                  </a:lnTo>
                  <a:close/>
                </a:path>
                <a:path w="3941444" h="1728470">
                  <a:moveTo>
                    <a:pt x="2388819" y="25400"/>
                  </a:moveTo>
                  <a:lnTo>
                    <a:pt x="2386825" y="15519"/>
                  </a:lnTo>
                  <a:lnTo>
                    <a:pt x="2381377" y="7442"/>
                  </a:lnTo>
                  <a:lnTo>
                    <a:pt x="2373299" y="1993"/>
                  </a:lnTo>
                  <a:lnTo>
                    <a:pt x="2363368" y="0"/>
                  </a:lnTo>
                  <a:lnTo>
                    <a:pt x="2353475" y="1993"/>
                  </a:lnTo>
                  <a:lnTo>
                    <a:pt x="2345410" y="7442"/>
                  </a:lnTo>
                  <a:lnTo>
                    <a:pt x="2339962" y="15519"/>
                  </a:lnTo>
                  <a:lnTo>
                    <a:pt x="2337968" y="25400"/>
                  </a:lnTo>
                  <a:lnTo>
                    <a:pt x="2339962" y="35293"/>
                  </a:lnTo>
                  <a:lnTo>
                    <a:pt x="2345410" y="43357"/>
                  </a:lnTo>
                  <a:lnTo>
                    <a:pt x="2353475" y="48806"/>
                  </a:lnTo>
                  <a:lnTo>
                    <a:pt x="2363419" y="50800"/>
                  </a:lnTo>
                  <a:lnTo>
                    <a:pt x="2373299" y="48806"/>
                  </a:lnTo>
                  <a:lnTo>
                    <a:pt x="2381377" y="43357"/>
                  </a:lnTo>
                  <a:lnTo>
                    <a:pt x="2386825" y="35293"/>
                  </a:lnTo>
                  <a:lnTo>
                    <a:pt x="2388819" y="25400"/>
                  </a:lnTo>
                  <a:close/>
                </a:path>
                <a:path w="3941444" h="1728470">
                  <a:moveTo>
                    <a:pt x="2490470" y="25400"/>
                  </a:moveTo>
                  <a:lnTo>
                    <a:pt x="2488476" y="15519"/>
                  </a:lnTo>
                  <a:lnTo>
                    <a:pt x="2483027" y="7442"/>
                  </a:lnTo>
                  <a:lnTo>
                    <a:pt x="2474950" y="1993"/>
                  </a:lnTo>
                  <a:lnTo>
                    <a:pt x="2465019" y="0"/>
                  </a:lnTo>
                  <a:lnTo>
                    <a:pt x="2455126" y="1993"/>
                  </a:lnTo>
                  <a:lnTo>
                    <a:pt x="2447061" y="7442"/>
                  </a:lnTo>
                  <a:lnTo>
                    <a:pt x="2441613" y="15519"/>
                  </a:lnTo>
                  <a:lnTo>
                    <a:pt x="2439619" y="25400"/>
                  </a:lnTo>
                  <a:lnTo>
                    <a:pt x="2441613" y="35293"/>
                  </a:lnTo>
                  <a:lnTo>
                    <a:pt x="2447061" y="43357"/>
                  </a:lnTo>
                  <a:lnTo>
                    <a:pt x="2455126" y="48806"/>
                  </a:lnTo>
                  <a:lnTo>
                    <a:pt x="2465070" y="50800"/>
                  </a:lnTo>
                  <a:lnTo>
                    <a:pt x="2474950" y="48806"/>
                  </a:lnTo>
                  <a:lnTo>
                    <a:pt x="2483027" y="43357"/>
                  </a:lnTo>
                  <a:lnTo>
                    <a:pt x="2488476" y="35293"/>
                  </a:lnTo>
                  <a:lnTo>
                    <a:pt x="2490470" y="25400"/>
                  </a:lnTo>
                  <a:close/>
                </a:path>
                <a:path w="3941444" h="1728470">
                  <a:moveTo>
                    <a:pt x="2592120" y="25400"/>
                  </a:moveTo>
                  <a:lnTo>
                    <a:pt x="2590127" y="15519"/>
                  </a:lnTo>
                  <a:lnTo>
                    <a:pt x="2584678" y="7442"/>
                  </a:lnTo>
                  <a:lnTo>
                    <a:pt x="2576601" y="1993"/>
                  </a:lnTo>
                  <a:lnTo>
                    <a:pt x="2566670" y="0"/>
                  </a:lnTo>
                  <a:lnTo>
                    <a:pt x="2556776" y="1993"/>
                  </a:lnTo>
                  <a:lnTo>
                    <a:pt x="2548712" y="7442"/>
                  </a:lnTo>
                  <a:lnTo>
                    <a:pt x="2543264" y="15519"/>
                  </a:lnTo>
                  <a:lnTo>
                    <a:pt x="2541270" y="25400"/>
                  </a:lnTo>
                  <a:lnTo>
                    <a:pt x="2543264" y="35293"/>
                  </a:lnTo>
                  <a:lnTo>
                    <a:pt x="2548712" y="43357"/>
                  </a:lnTo>
                  <a:lnTo>
                    <a:pt x="2556776" y="48806"/>
                  </a:lnTo>
                  <a:lnTo>
                    <a:pt x="2566720" y="50800"/>
                  </a:lnTo>
                  <a:lnTo>
                    <a:pt x="2576601" y="48806"/>
                  </a:lnTo>
                  <a:lnTo>
                    <a:pt x="2584678" y="43357"/>
                  </a:lnTo>
                  <a:lnTo>
                    <a:pt x="2590127" y="35293"/>
                  </a:lnTo>
                  <a:lnTo>
                    <a:pt x="2592120" y="25400"/>
                  </a:lnTo>
                  <a:close/>
                </a:path>
                <a:path w="3941444" h="1728470">
                  <a:moveTo>
                    <a:pt x="2693771" y="25400"/>
                  </a:moveTo>
                  <a:lnTo>
                    <a:pt x="2691777" y="15519"/>
                  </a:lnTo>
                  <a:lnTo>
                    <a:pt x="2686329" y="7442"/>
                  </a:lnTo>
                  <a:lnTo>
                    <a:pt x="2678252" y="1993"/>
                  </a:lnTo>
                  <a:lnTo>
                    <a:pt x="2668320" y="0"/>
                  </a:lnTo>
                  <a:lnTo>
                    <a:pt x="2658427" y="1993"/>
                  </a:lnTo>
                  <a:lnTo>
                    <a:pt x="2650363" y="7442"/>
                  </a:lnTo>
                  <a:lnTo>
                    <a:pt x="2644914" y="15519"/>
                  </a:lnTo>
                  <a:lnTo>
                    <a:pt x="2642920" y="25400"/>
                  </a:lnTo>
                  <a:lnTo>
                    <a:pt x="2644914" y="35293"/>
                  </a:lnTo>
                  <a:lnTo>
                    <a:pt x="2650363" y="43357"/>
                  </a:lnTo>
                  <a:lnTo>
                    <a:pt x="2658427" y="48806"/>
                  </a:lnTo>
                  <a:lnTo>
                    <a:pt x="2668371" y="50800"/>
                  </a:lnTo>
                  <a:lnTo>
                    <a:pt x="2678252" y="48806"/>
                  </a:lnTo>
                  <a:lnTo>
                    <a:pt x="2686329" y="43357"/>
                  </a:lnTo>
                  <a:lnTo>
                    <a:pt x="2691777" y="35293"/>
                  </a:lnTo>
                  <a:lnTo>
                    <a:pt x="2693771" y="25400"/>
                  </a:lnTo>
                  <a:close/>
                </a:path>
                <a:path w="3941444" h="1728470">
                  <a:moveTo>
                    <a:pt x="2795422" y="25400"/>
                  </a:moveTo>
                  <a:lnTo>
                    <a:pt x="2793415" y="15519"/>
                  </a:lnTo>
                  <a:lnTo>
                    <a:pt x="2787980" y="7442"/>
                  </a:lnTo>
                  <a:lnTo>
                    <a:pt x="2779903" y="1993"/>
                  </a:lnTo>
                  <a:lnTo>
                    <a:pt x="2769971" y="0"/>
                  </a:lnTo>
                  <a:lnTo>
                    <a:pt x="2760078" y="1993"/>
                  </a:lnTo>
                  <a:lnTo>
                    <a:pt x="2752013" y="7442"/>
                  </a:lnTo>
                  <a:lnTo>
                    <a:pt x="2746565" y="15519"/>
                  </a:lnTo>
                  <a:lnTo>
                    <a:pt x="2744571" y="25400"/>
                  </a:lnTo>
                  <a:lnTo>
                    <a:pt x="2746565" y="35293"/>
                  </a:lnTo>
                  <a:lnTo>
                    <a:pt x="2752013" y="43357"/>
                  </a:lnTo>
                  <a:lnTo>
                    <a:pt x="2760078" y="48806"/>
                  </a:lnTo>
                  <a:lnTo>
                    <a:pt x="2770022" y="50800"/>
                  </a:lnTo>
                  <a:lnTo>
                    <a:pt x="2779903" y="48806"/>
                  </a:lnTo>
                  <a:lnTo>
                    <a:pt x="2787980" y="43357"/>
                  </a:lnTo>
                  <a:lnTo>
                    <a:pt x="2793415" y="35293"/>
                  </a:lnTo>
                  <a:lnTo>
                    <a:pt x="2795422" y="25400"/>
                  </a:lnTo>
                  <a:close/>
                </a:path>
                <a:path w="3941444" h="1728470">
                  <a:moveTo>
                    <a:pt x="2897073" y="25400"/>
                  </a:moveTo>
                  <a:lnTo>
                    <a:pt x="2895066" y="15519"/>
                  </a:lnTo>
                  <a:lnTo>
                    <a:pt x="2889631" y="7442"/>
                  </a:lnTo>
                  <a:lnTo>
                    <a:pt x="2881553" y="1993"/>
                  </a:lnTo>
                  <a:lnTo>
                    <a:pt x="2871622" y="0"/>
                  </a:lnTo>
                  <a:lnTo>
                    <a:pt x="2861729" y="1993"/>
                  </a:lnTo>
                  <a:lnTo>
                    <a:pt x="2853664" y="7442"/>
                  </a:lnTo>
                  <a:lnTo>
                    <a:pt x="2848216" y="15519"/>
                  </a:lnTo>
                  <a:lnTo>
                    <a:pt x="2846222" y="25400"/>
                  </a:lnTo>
                  <a:lnTo>
                    <a:pt x="2848216" y="35293"/>
                  </a:lnTo>
                  <a:lnTo>
                    <a:pt x="2853652" y="43357"/>
                  </a:lnTo>
                  <a:lnTo>
                    <a:pt x="2861729" y="48806"/>
                  </a:lnTo>
                  <a:lnTo>
                    <a:pt x="2871673" y="50800"/>
                  </a:lnTo>
                  <a:lnTo>
                    <a:pt x="2881553" y="48806"/>
                  </a:lnTo>
                  <a:lnTo>
                    <a:pt x="2889631" y="43357"/>
                  </a:lnTo>
                  <a:lnTo>
                    <a:pt x="2895066" y="35293"/>
                  </a:lnTo>
                  <a:lnTo>
                    <a:pt x="2897073" y="25400"/>
                  </a:lnTo>
                  <a:close/>
                </a:path>
                <a:path w="3941444" h="1728470">
                  <a:moveTo>
                    <a:pt x="2998724" y="25400"/>
                  </a:moveTo>
                  <a:lnTo>
                    <a:pt x="2996717" y="15519"/>
                  </a:lnTo>
                  <a:lnTo>
                    <a:pt x="2991281" y="7442"/>
                  </a:lnTo>
                  <a:lnTo>
                    <a:pt x="2983204" y="1993"/>
                  </a:lnTo>
                  <a:lnTo>
                    <a:pt x="2973273" y="0"/>
                  </a:lnTo>
                  <a:lnTo>
                    <a:pt x="2963380" y="1993"/>
                  </a:lnTo>
                  <a:lnTo>
                    <a:pt x="2955315" y="7442"/>
                  </a:lnTo>
                  <a:lnTo>
                    <a:pt x="2949867" y="15519"/>
                  </a:lnTo>
                  <a:lnTo>
                    <a:pt x="2947873" y="25400"/>
                  </a:lnTo>
                  <a:lnTo>
                    <a:pt x="2949867" y="35293"/>
                  </a:lnTo>
                  <a:lnTo>
                    <a:pt x="2955302" y="43357"/>
                  </a:lnTo>
                  <a:lnTo>
                    <a:pt x="2963380" y="48806"/>
                  </a:lnTo>
                  <a:lnTo>
                    <a:pt x="2973324" y="50800"/>
                  </a:lnTo>
                  <a:lnTo>
                    <a:pt x="2983204" y="48806"/>
                  </a:lnTo>
                  <a:lnTo>
                    <a:pt x="2991281" y="43357"/>
                  </a:lnTo>
                  <a:lnTo>
                    <a:pt x="2996717" y="35293"/>
                  </a:lnTo>
                  <a:lnTo>
                    <a:pt x="2998724" y="25400"/>
                  </a:lnTo>
                  <a:close/>
                </a:path>
                <a:path w="3941444" h="1728470">
                  <a:moveTo>
                    <a:pt x="3100374" y="25400"/>
                  </a:moveTo>
                  <a:lnTo>
                    <a:pt x="3098368" y="15519"/>
                  </a:lnTo>
                  <a:lnTo>
                    <a:pt x="3092932" y="7442"/>
                  </a:lnTo>
                  <a:lnTo>
                    <a:pt x="3084855" y="1993"/>
                  </a:lnTo>
                  <a:lnTo>
                    <a:pt x="3074911" y="0"/>
                  </a:lnTo>
                  <a:lnTo>
                    <a:pt x="3065030" y="1993"/>
                  </a:lnTo>
                  <a:lnTo>
                    <a:pt x="3056953" y="7442"/>
                  </a:lnTo>
                  <a:lnTo>
                    <a:pt x="3051518" y="15519"/>
                  </a:lnTo>
                  <a:lnTo>
                    <a:pt x="3049524" y="25400"/>
                  </a:lnTo>
                  <a:lnTo>
                    <a:pt x="3051518" y="35293"/>
                  </a:lnTo>
                  <a:lnTo>
                    <a:pt x="3056966" y="43357"/>
                  </a:lnTo>
                  <a:lnTo>
                    <a:pt x="3065030" y="48806"/>
                  </a:lnTo>
                  <a:lnTo>
                    <a:pt x="3074974" y="50800"/>
                  </a:lnTo>
                  <a:lnTo>
                    <a:pt x="3084855" y="48806"/>
                  </a:lnTo>
                  <a:lnTo>
                    <a:pt x="3092932" y="43357"/>
                  </a:lnTo>
                  <a:lnTo>
                    <a:pt x="3098368" y="35293"/>
                  </a:lnTo>
                  <a:lnTo>
                    <a:pt x="3100374" y="25400"/>
                  </a:lnTo>
                  <a:close/>
                </a:path>
                <a:path w="3941444" h="1728470">
                  <a:moveTo>
                    <a:pt x="3202025" y="25400"/>
                  </a:moveTo>
                  <a:lnTo>
                    <a:pt x="3200019" y="15519"/>
                  </a:lnTo>
                  <a:lnTo>
                    <a:pt x="3194583" y="7442"/>
                  </a:lnTo>
                  <a:lnTo>
                    <a:pt x="3186506" y="1993"/>
                  </a:lnTo>
                  <a:lnTo>
                    <a:pt x="3176574" y="0"/>
                  </a:lnTo>
                  <a:lnTo>
                    <a:pt x="3166681" y="1993"/>
                  </a:lnTo>
                  <a:lnTo>
                    <a:pt x="3158617" y="7442"/>
                  </a:lnTo>
                  <a:lnTo>
                    <a:pt x="3153168" y="15519"/>
                  </a:lnTo>
                  <a:lnTo>
                    <a:pt x="3151174" y="25400"/>
                  </a:lnTo>
                  <a:lnTo>
                    <a:pt x="3153168" y="35293"/>
                  </a:lnTo>
                  <a:lnTo>
                    <a:pt x="3158617" y="43357"/>
                  </a:lnTo>
                  <a:lnTo>
                    <a:pt x="3166681" y="48806"/>
                  </a:lnTo>
                  <a:lnTo>
                    <a:pt x="3176625" y="50800"/>
                  </a:lnTo>
                  <a:lnTo>
                    <a:pt x="3186506" y="48806"/>
                  </a:lnTo>
                  <a:lnTo>
                    <a:pt x="3194583" y="43357"/>
                  </a:lnTo>
                  <a:lnTo>
                    <a:pt x="3200019" y="35293"/>
                  </a:lnTo>
                  <a:lnTo>
                    <a:pt x="3202025" y="25400"/>
                  </a:lnTo>
                  <a:close/>
                </a:path>
                <a:path w="3941444" h="1728470">
                  <a:moveTo>
                    <a:pt x="3303676" y="25400"/>
                  </a:moveTo>
                  <a:lnTo>
                    <a:pt x="3301669" y="15519"/>
                  </a:lnTo>
                  <a:lnTo>
                    <a:pt x="3296234" y="7442"/>
                  </a:lnTo>
                  <a:lnTo>
                    <a:pt x="3288157" y="1993"/>
                  </a:lnTo>
                  <a:lnTo>
                    <a:pt x="3278225" y="0"/>
                  </a:lnTo>
                  <a:lnTo>
                    <a:pt x="3268332" y="1993"/>
                  </a:lnTo>
                  <a:lnTo>
                    <a:pt x="3260267" y="7442"/>
                  </a:lnTo>
                  <a:lnTo>
                    <a:pt x="3254819" y="15519"/>
                  </a:lnTo>
                  <a:lnTo>
                    <a:pt x="3252825" y="25400"/>
                  </a:lnTo>
                  <a:lnTo>
                    <a:pt x="3254819" y="35293"/>
                  </a:lnTo>
                  <a:lnTo>
                    <a:pt x="3260267" y="43357"/>
                  </a:lnTo>
                  <a:lnTo>
                    <a:pt x="3268332" y="48806"/>
                  </a:lnTo>
                  <a:lnTo>
                    <a:pt x="3278276" y="50800"/>
                  </a:lnTo>
                  <a:lnTo>
                    <a:pt x="3288157" y="48806"/>
                  </a:lnTo>
                  <a:lnTo>
                    <a:pt x="3296234" y="43357"/>
                  </a:lnTo>
                  <a:lnTo>
                    <a:pt x="3301669" y="35293"/>
                  </a:lnTo>
                  <a:lnTo>
                    <a:pt x="3303676" y="25400"/>
                  </a:lnTo>
                  <a:close/>
                </a:path>
                <a:path w="3941444" h="1728470">
                  <a:moveTo>
                    <a:pt x="3405327" y="25400"/>
                  </a:moveTo>
                  <a:lnTo>
                    <a:pt x="3403320" y="15519"/>
                  </a:lnTo>
                  <a:lnTo>
                    <a:pt x="3397885" y="7442"/>
                  </a:lnTo>
                  <a:lnTo>
                    <a:pt x="3389807" y="1993"/>
                  </a:lnTo>
                  <a:lnTo>
                    <a:pt x="3379876" y="0"/>
                  </a:lnTo>
                  <a:lnTo>
                    <a:pt x="3369983" y="1993"/>
                  </a:lnTo>
                  <a:lnTo>
                    <a:pt x="3361918" y="7442"/>
                  </a:lnTo>
                  <a:lnTo>
                    <a:pt x="3356470" y="15519"/>
                  </a:lnTo>
                  <a:lnTo>
                    <a:pt x="3354476" y="25400"/>
                  </a:lnTo>
                  <a:lnTo>
                    <a:pt x="3356470" y="35293"/>
                  </a:lnTo>
                  <a:lnTo>
                    <a:pt x="3361918" y="43357"/>
                  </a:lnTo>
                  <a:lnTo>
                    <a:pt x="3369983" y="48806"/>
                  </a:lnTo>
                  <a:lnTo>
                    <a:pt x="3379927" y="50800"/>
                  </a:lnTo>
                  <a:lnTo>
                    <a:pt x="3389807" y="48806"/>
                  </a:lnTo>
                  <a:lnTo>
                    <a:pt x="3397885" y="43357"/>
                  </a:lnTo>
                  <a:lnTo>
                    <a:pt x="3403320" y="35293"/>
                  </a:lnTo>
                  <a:lnTo>
                    <a:pt x="3405327" y="25400"/>
                  </a:lnTo>
                  <a:close/>
                </a:path>
                <a:path w="3941444" h="1728470">
                  <a:moveTo>
                    <a:pt x="3506978" y="25400"/>
                  </a:moveTo>
                  <a:lnTo>
                    <a:pt x="3504971" y="15519"/>
                  </a:lnTo>
                  <a:lnTo>
                    <a:pt x="3499535" y="7442"/>
                  </a:lnTo>
                  <a:lnTo>
                    <a:pt x="3491458" y="1993"/>
                  </a:lnTo>
                  <a:lnTo>
                    <a:pt x="3481527" y="0"/>
                  </a:lnTo>
                  <a:lnTo>
                    <a:pt x="3471634" y="1993"/>
                  </a:lnTo>
                  <a:lnTo>
                    <a:pt x="3463569" y="7442"/>
                  </a:lnTo>
                  <a:lnTo>
                    <a:pt x="3458121" y="15519"/>
                  </a:lnTo>
                  <a:lnTo>
                    <a:pt x="3456127" y="25400"/>
                  </a:lnTo>
                  <a:lnTo>
                    <a:pt x="3458121" y="35293"/>
                  </a:lnTo>
                  <a:lnTo>
                    <a:pt x="3463569" y="43357"/>
                  </a:lnTo>
                  <a:lnTo>
                    <a:pt x="3471634" y="48806"/>
                  </a:lnTo>
                  <a:lnTo>
                    <a:pt x="3481578" y="50800"/>
                  </a:lnTo>
                  <a:lnTo>
                    <a:pt x="3491458" y="48806"/>
                  </a:lnTo>
                  <a:lnTo>
                    <a:pt x="3499535" y="43357"/>
                  </a:lnTo>
                  <a:lnTo>
                    <a:pt x="3504971" y="35293"/>
                  </a:lnTo>
                  <a:lnTo>
                    <a:pt x="3506978" y="25400"/>
                  </a:lnTo>
                  <a:close/>
                </a:path>
                <a:path w="3941444" h="1728470">
                  <a:moveTo>
                    <a:pt x="3608628" y="25400"/>
                  </a:moveTo>
                  <a:lnTo>
                    <a:pt x="3606622" y="15519"/>
                  </a:lnTo>
                  <a:lnTo>
                    <a:pt x="3601186" y="7442"/>
                  </a:lnTo>
                  <a:lnTo>
                    <a:pt x="3593109" y="1993"/>
                  </a:lnTo>
                  <a:lnTo>
                    <a:pt x="3583178" y="0"/>
                  </a:lnTo>
                  <a:lnTo>
                    <a:pt x="3573284" y="1993"/>
                  </a:lnTo>
                  <a:lnTo>
                    <a:pt x="3565220" y="7442"/>
                  </a:lnTo>
                  <a:lnTo>
                    <a:pt x="3559772" y="15519"/>
                  </a:lnTo>
                  <a:lnTo>
                    <a:pt x="3557778" y="25400"/>
                  </a:lnTo>
                  <a:lnTo>
                    <a:pt x="3559772" y="35293"/>
                  </a:lnTo>
                  <a:lnTo>
                    <a:pt x="3565220" y="43357"/>
                  </a:lnTo>
                  <a:lnTo>
                    <a:pt x="3573284" y="48806"/>
                  </a:lnTo>
                  <a:lnTo>
                    <a:pt x="3583228" y="50800"/>
                  </a:lnTo>
                  <a:lnTo>
                    <a:pt x="3593109" y="48806"/>
                  </a:lnTo>
                  <a:lnTo>
                    <a:pt x="3601186" y="43357"/>
                  </a:lnTo>
                  <a:lnTo>
                    <a:pt x="3606622" y="35293"/>
                  </a:lnTo>
                  <a:lnTo>
                    <a:pt x="3608628" y="25400"/>
                  </a:lnTo>
                  <a:close/>
                </a:path>
                <a:path w="3941444" h="1728470">
                  <a:moveTo>
                    <a:pt x="3710279" y="25400"/>
                  </a:moveTo>
                  <a:lnTo>
                    <a:pt x="3708273" y="15519"/>
                  </a:lnTo>
                  <a:lnTo>
                    <a:pt x="3702837" y="7442"/>
                  </a:lnTo>
                  <a:lnTo>
                    <a:pt x="3694760" y="1993"/>
                  </a:lnTo>
                  <a:lnTo>
                    <a:pt x="3684828" y="0"/>
                  </a:lnTo>
                  <a:lnTo>
                    <a:pt x="3674935" y="1993"/>
                  </a:lnTo>
                  <a:lnTo>
                    <a:pt x="3666871" y="7442"/>
                  </a:lnTo>
                  <a:lnTo>
                    <a:pt x="3661422" y="15519"/>
                  </a:lnTo>
                  <a:lnTo>
                    <a:pt x="3659428" y="25400"/>
                  </a:lnTo>
                  <a:lnTo>
                    <a:pt x="3661422" y="35293"/>
                  </a:lnTo>
                  <a:lnTo>
                    <a:pt x="3666871" y="43357"/>
                  </a:lnTo>
                  <a:lnTo>
                    <a:pt x="3674935" y="48806"/>
                  </a:lnTo>
                  <a:lnTo>
                    <a:pt x="3684879" y="50800"/>
                  </a:lnTo>
                  <a:lnTo>
                    <a:pt x="3694760" y="48806"/>
                  </a:lnTo>
                  <a:lnTo>
                    <a:pt x="3702837" y="43357"/>
                  </a:lnTo>
                  <a:lnTo>
                    <a:pt x="3708273" y="35293"/>
                  </a:lnTo>
                  <a:lnTo>
                    <a:pt x="3710279" y="25400"/>
                  </a:lnTo>
                  <a:close/>
                </a:path>
                <a:path w="3941444" h="1728470">
                  <a:moveTo>
                    <a:pt x="3811930" y="25400"/>
                  </a:moveTo>
                  <a:lnTo>
                    <a:pt x="3809923" y="15519"/>
                  </a:lnTo>
                  <a:lnTo>
                    <a:pt x="3804488" y="7442"/>
                  </a:lnTo>
                  <a:lnTo>
                    <a:pt x="3796411" y="1993"/>
                  </a:lnTo>
                  <a:lnTo>
                    <a:pt x="3786479" y="0"/>
                  </a:lnTo>
                  <a:lnTo>
                    <a:pt x="3776586" y="1993"/>
                  </a:lnTo>
                  <a:lnTo>
                    <a:pt x="3768521" y="7442"/>
                  </a:lnTo>
                  <a:lnTo>
                    <a:pt x="3763073" y="15519"/>
                  </a:lnTo>
                  <a:lnTo>
                    <a:pt x="3761079" y="25400"/>
                  </a:lnTo>
                  <a:lnTo>
                    <a:pt x="3763073" y="35293"/>
                  </a:lnTo>
                  <a:lnTo>
                    <a:pt x="3768521" y="43357"/>
                  </a:lnTo>
                  <a:lnTo>
                    <a:pt x="3776586" y="48806"/>
                  </a:lnTo>
                  <a:lnTo>
                    <a:pt x="3786530" y="50800"/>
                  </a:lnTo>
                  <a:lnTo>
                    <a:pt x="3796411" y="48806"/>
                  </a:lnTo>
                  <a:lnTo>
                    <a:pt x="3804488" y="43357"/>
                  </a:lnTo>
                  <a:lnTo>
                    <a:pt x="3809923" y="35293"/>
                  </a:lnTo>
                  <a:lnTo>
                    <a:pt x="3811930" y="25400"/>
                  </a:lnTo>
                  <a:close/>
                </a:path>
                <a:path w="3941444" h="1728470">
                  <a:moveTo>
                    <a:pt x="3889679" y="76466"/>
                  </a:moveTo>
                  <a:lnTo>
                    <a:pt x="3887698" y="66535"/>
                  </a:lnTo>
                  <a:lnTo>
                    <a:pt x="3882250" y="58458"/>
                  </a:lnTo>
                  <a:lnTo>
                    <a:pt x="3874185" y="53009"/>
                  </a:lnTo>
                  <a:lnTo>
                    <a:pt x="3864292" y="51015"/>
                  </a:lnTo>
                  <a:lnTo>
                    <a:pt x="3854399" y="53009"/>
                  </a:lnTo>
                  <a:lnTo>
                    <a:pt x="3846334" y="58458"/>
                  </a:lnTo>
                  <a:lnTo>
                    <a:pt x="3840886" y="66535"/>
                  </a:lnTo>
                  <a:lnTo>
                    <a:pt x="3838905" y="76466"/>
                  </a:lnTo>
                  <a:lnTo>
                    <a:pt x="3840899" y="86360"/>
                  </a:lnTo>
                  <a:lnTo>
                    <a:pt x="3846347" y="94424"/>
                  </a:lnTo>
                  <a:lnTo>
                    <a:pt x="3854412" y="99872"/>
                  </a:lnTo>
                  <a:lnTo>
                    <a:pt x="3864305" y="101866"/>
                  </a:lnTo>
                  <a:lnTo>
                    <a:pt x="3874160" y="99872"/>
                  </a:lnTo>
                  <a:lnTo>
                    <a:pt x="3882250" y="94424"/>
                  </a:lnTo>
                  <a:lnTo>
                    <a:pt x="3887698" y="86360"/>
                  </a:lnTo>
                  <a:lnTo>
                    <a:pt x="3889679" y="76466"/>
                  </a:lnTo>
                  <a:close/>
                </a:path>
                <a:path w="3941444" h="1728470">
                  <a:moveTo>
                    <a:pt x="3889705" y="178117"/>
                  </a:moveTo>
                  <a:lnTo>
                    <a:pt x="3887724" y="168186"/>
                  </a:lnTo>
                  <a:lnTo>
                    <a:pt x="3882275" y="160108"/>
                  </a:lnTo>
                  <a:lnTo>
                    <a:pt x="3874211" y="154660"/>
                  </a:lnTo>
                  <a:lnTo>
                    <a:pt x="3864318" y="152666"/>
                  </a:lnTo>
                  <a:lnTo>
                    <a:pt x="3854424" y="154660"/>
                  </a:lnTo>
                  <a:lnTo>
                    <a:pt x="3846360" y="160108"/>
                  </a:lnTo>
                  <a:lnTo>
                    <a:pt x="3840911" y="168186"/>
                  </a:lnTo>
                  <a:lnTo>
                    <a:pt x="3838930" y="178117"/>
                  </a:lnTo>
                  <a:lnTo>
                    <a:pt x="3840924" y="188010"/>
                  </a:lnTo>
                  <a:lnTo>
                    <a:pt x="3846372" y="196075"/>
                  </a:lnTo>
                  <a:lnTo>
                    <a:pt x="3854437" y="201523"/>
                  </a:lnTo>
                  <a:lnTo>
                    <a:pt x="3864330" y="203517"/>
                  </a:lnTo>
                  <a:lnTo>
                    <a:pt x="3874185" y="201523"/>
                  </a:lnTo>
                  <a:lnTo>
                    <a:pt x="3882275" y="196075"/>
                  </a:lnTo>
                  <a:lnTo>
                    <a:pt x="3887724" y="188010"/>
                  </a:lnTo>
                  <a:lnTo>
                    <a:pt x="3889705" y="178117"/>
                  </a:lnTo>
                  <a:close/>
                </a:path>
                <a:path w="3941444" h="1728470">
                  <a:moveTo>
                    <a:pt x="3889730" y="279768"/>
                  </a:moveTo>
                  <a:lnTo>
                    <a:pt x="3887749" y="269836"/>
                  </a:lnTo>
                  <a:lnTo>
                    <a:pt x="3882301" y="261759"/>
                  </a:lnTo>
                  <a:lnTo>
                    <a:pt x="3874236" y="256311"/>
                  </a:lnTo>
                  <a:lnTo>
                    <a:pt x="3864343" y="254317"/>
                  </a:lnTo>
                  <a:lnTo>
                    <a:pt x="3854450" y="256311"/>
                  </a:lnTo>
                  <a:lnTo>
                    <a:pt x="3846385" y="261759"/>
                  </a:lnTo>
                  <a:lnTo>
                    <a:pt x="3840937" y="269836"/>
                  </a:lnTo>
                  <a:lnTo>
                    <a:pt x="3838956" y="279768"/>
                  </a:lnTo>
                  <a:lnTo>
                    <a:pt x="3840950" y="289661"/>
                  </a:lnTo>
                  <a:lnTo>
                    <a:pt x="3846398" y="297726"/>
                  </a:lnTo>
                  <a:lnTo>
                    <a:pt x="3854462" y="303174"/>
                  </a:lnTo>
                  <a:lnTo>
                    <a:pt x="3864356" y="305168"/>
                  </a:lnTo>
                  <a:lnTo>
                    <a:pt x="3874211" y="303174"/>
                  </a:lnTo>
                  <a:lnTo>
                    <a:pt x="3882301" y="297726"/>
                  </a:lnTo>
                  <a:lnTo>
                    <a:pt x="3887749" y="289661"/>
                  </a:lnTo>
                  <a:lnTo>
                    <a:pt x="3889730" y="279768"/>
                  </a:lnTo>
                  <a:close/>
                </a:path>
                <a:path w="3941444" h="1728470">
                  <a:moveTo>
                    <a:pt x="3889756" y="381419"/>
                  </a:moveTo>
                  <a:lnTo>
                    <a:pt x="3887774" y="371487"/>
                  </a:lnTo>
                  <a:lnTo>
                    <a:pt x="3882339" y="363410"/>
                  </a:lnTo>
                  <a:lnTo>
                    <a:pt x="3874262" y="357962"/>
                  </a:lnTo>
                  <a:lnTo>
                    <a:pt x="3864368" y="355968"/>
                  </a:lnTo>
                  <a:lnTo>
                    <a:pt x="3854475" y="357962"/>
                  </a:lnTo>
                  <a:lnTo>
                    <a:pt x="3846411" y="363410"/>
                  </a:lnTo>
                  <a:lnTo>
                    <a:pt x="3840975" y="371487"/>
                  </a:lnTo>
                  <a:lnTo>
                    <a:pt x="3838981" y="381419"/>
                  </a:lnTo>
                  <a:lnTo>
                    <a:pt x="3840975" y="391312"/>
                  </a:lnTo>
                  <a:lnTo>
                    <a:pt x="3846423" y="399376"/>
                  </a:lnTo>
                  <a:lnTo>
                    <a:pt x="3854488" y="404825"/>
                  </a:lnTo>
                  <a:lnTo>
                    <a:pt x="3864381" y="406819"/>
                  </a:lnTo>
                  <a:lnTo>
                    <a:pt x="3874236" y="404825"/>
                  </a:lnTo>
                  <a:lnTo>
                    <a:pt x="3882326" y="399376"/>
                  </a:lnTo>
                  <a:lnTo>
                    <a:pt x="3887774" y="391312"/>
                  </a:lnTo>
                  <a:lnTo>
                    <a:pt x="3889756" y="381419"/>
                  </a:lnTo>
                  <a:close/>
                </a:path>
                <a:path w="3941444" h="1728470">
                  <a:moveTo>
                    <a:pt x="3889781" y="483069"/>
                  </a:moveTo>
                  <a:lnTo>
                    <a:pt x="3887800" y="473138"/>
                  </a:lnTo>
                  <a:lnTo>
                    <a:pt x="3882364" y="465061"/>
                  </a:lnTo>
                  <a:lnTo>
                    <a:pt x="3874287" y="459613"/>
                  </a:lnTo>
                  <a:lnTo>
                    <a:pt x="3864394" y="457619"/>
                  </a:lnTo>
                  <a:lnTo>
                    <a:pt x="3854500" y="459613"/>
                  </a:lnTo>
                  <a:lnTo>
                    <a:pt x="3846436" y="465061"/>
                  </a:lnTo>
                  <a:lnTo>
                    <a:pt x="3841000" y="473138"/>
                  </a:lnTo>
                  <a:lnTo>
                    <a:pt x="3839006" y="483069"/>
                  </a:lnTo>
                  <a:lnTo>
                    <a:pt x="3841000" y="492963"/>
                  </a:lnTo>
                  <a:lnTo>
                    <a:pt x="3846449" y="501027"/>
                  </a:lnTo>
                  <a:lnTo>
                    <a:pt x="3854513" y="506476"/>
                  </a:lnTo>
                  <a:lnTo>
                    <a:pt x="3864406" y="508469"/>
                  </a:lnTo>
                  <a:lnTo>
                    <a:pt x="3874262" y="506476"/>
                  </a:lnTo>
                  <a:lnTo>
                    <a:pt x="3882352" y="501027"/>
                  </a:lnTo>
                  <a:lnTo>
                    <a:pt x="3887800" y="492963"/>
                  </a:lnTo>
                  <a:lnTo>
                    <a:pt x="3889781" y="483069"/>
                  </a:lnTo>
                  <a:close/>
                </a:path>
                <a:path w="3941444" h="1728470">
                  <a:moveTo>
                    <a:pt x="3889806" y="584720"/>
                  </a:moveTo>
                  <a:lnTo>
                    <a:pt x="3887825" y="574789"/>
                  </a:lnTo>
                  <a:lnTo>
                    <a:pt x="3882390" y="566712"/>
                  </a:lnTo>
                  <a:lnTo>
                    <a:pt x="3874312" y="561263"/>
                  </a:lnTo>
                  <a:lnTo>
                    <a:pt x="3864419" y="559269"/>
                  </a:lnTo>
                  <a:lnTo>
                    <a:pt x="3854526" y="561263"/>
                  </a:lnTo>
                  <a:lnTo>
                    <a:pt x="3846461" y="566712"/>
                  </a:lnTo>
                  <a:lnTo>
                    <a:pt x="3841026" y="574789"/>
                  </a:lnTo>
                  <a:lnTo>
                    <a:pt x="3839032" y="584720"/>
                  </a:lnTo>
                  <a:lnTo>
                    <a:pt x="3841026" y="594614"/>
                  </a:lnTo>
                  <a:lnTo>
                    <a:pt x="3846474" y="602678"/>
                  </a:lnTo>
                  <a:lnTo>
                    <a:pt x="3854539" y="608126"/>
                  </a:lnTo>
                  <a:lnTo>
                    <a:pt x="3864432" y="610120"/>
                  </a:lnTo>
                  <a:lnTo>
                    <a:pt x="3874287" y="608126"/>
                  </a:lnTo>
                  <a:lnTo>
                    <a:pt x="3882377" y="602678"/>
                  </a:lnTo>
                  <a:lnTo>
                    <a:pt x="3887825" y="594614"/>
                  </a:lnTo>
                  <a:lnTo>
                    <a:pt x="3889806" y="584720"/>
                  </a:lnTo>
                  <a:close/>
                </a:path>
                <a:path w="3941444" h="1728470">
                  <a:moveTo>
                    <a:pt x="3889832" y="686371"/>
                  </a:moveTo>
                  <a:lnTo>
                    <a:pt x="3887851" y="676440"/>
                  </a:lnTo>
                  <a:lnTo>
                    <a:pt x="3882415" y="668362"/>
                  </a:lnTo>
                  <a:lnTo>
                    <a:pt x="3874338" y="662914"/>
                  </a:lnTo>
                  <a:lnTo>
                    <a:pt x="3864445" y="660920"/>
                  </a:lnTo>
                  <a:lnTo>
                    <a:pt x="3854551" y="662914"/>
                  </a:lnTo>
                  <a:lnTo>
                    <a:pt x="3846487" y="668362"/>
                  </a:lnTo>
                  <a:lnTo>
                    <a:pt x="3841051" y="676440"/>
                  </a:lnTo>
                  <a:lnTo>
                    <a:pt x="3839057" y="686371"/>
                  </a:lnTo>
                  <a:lnTo>
                    <a:pt x="3841051" y="696264"/>
                  </a:lnTo>
                  <a:lnTo>
                    <a:pt x="3846499" y="704329"/>
                  </a:lnTo>
                  <a:lnTo>
                    <a:pt x="3854564" y="709777"/>
                  </a:lnTo>
                  <a:lnTo>
                    <a:pt x="3864457" y="711771"/>
                  </a:lnTo>
                  <a:lnTo>
                    <a:pt x="3874312" y="709777"/>
                  </a:lnTo>
                  <a:lnTo>
                    <a:pt x="3882402" y="704329"/>
                  </a:lnTo>
                  <a:lnTo>
                    <a:pt x="3887851" y="696264"/>
                  </a:lnTo>
                  <a:lnTo>
                    <a:pt x="3889832" y="686371"/>
                  </a:lnTo>
                  <a:close/>
                </a:path>
                <a:path w="3941444" h="1728470">
                  <a:moveTo>
                    <a:pt x="3889857" y="788022"/>
                  </a:moveTo>
                  <a:lnTo>
                    <a:pt x="3887876" y="778090"/>
                  </a:lnTo>
                  <a:lnTo>
                    <a:pt x="3882440" y="770013"/>
                  </a:lnTo>
                  <a:lnTo>
                    <a:pt x="3874363" y="764565"/>
                  </a:lnTo>
                  <a:lnTo>
                    <a:pt x="3864470" y="762571"/>
                  </a:lnTo>
                  <a:lnTo>
                    <a:pt x="3854577" y="764565"/>
                  </a:lnTo>
                  <a:lnTo>
                    <a:pt x="3846512" y="770013"/>
                  </a:lnTo>
                  <a:lnTo>
                    <a:pt x="3841077" y="778090"/>
                  </a:lnTo>
                  <a:lnTo>
                    <a:pt x="3839083" y="788022"/>
                  </a:lnTo>
                  <a:lnTo>
                    <a:pt x="3841077" y="797915"/>
                  </a:lnTo>
                  <a:lnTo>
                    <a:pt x="3846525" y="805980"/>
                  </a:lnTo>
                  <a:lnTo>
                    <a:pt x="3854589" y="811428"/>
                  </a:lnTo>
                  <a:lnTo>
                    <a:pt x="3864483" y="813422"/>
                  </a:lnTo>
                  <a:lnTo>
                    <a:pt x="3874338" y="811428"/>
                  </a:lnTo>
                  <a:lnTo>
                    <a:pt x="3882428" y="805980"/>
                  </a:lnTo>
                  <a:lnTo>
                    <a:pt x="3887876" y="797915"/>
                  </a:lnTo>
                  <a:lnTo>
                    <a:pt x="3889857" y="788022"/>
                  </a:lnTo>
                  <a:close/>
                </a:path>
                <a:path w="3941444" h="1728470">
                  <a:moveTo>
                    <a:pt x="3889883" y="889673"/>
                  </a:moveTo>
                  <a:lnTo>
                    <a:pt x="3887901" y="879741"/>
                  </a:lnTo>
                  <a:lnTo>
                    <a:pt x="3882466" y="871664"/>
                  </a:lnTo>
                  <a:lnTo>
                    <a:pt x="3874389" y="866216"/>
                  </a:lnTo>
                  <a:lnTo>
                    <a:pt x="3864495" y="864222"/>
                  </a:lnTo>
                  <a:lnTo>
                    <a:pt x="3854602" y="866216"/>
                  </a:lnTo>
                  <a:lnTo>
                    <a:pt x="3846538" y="871664"/>
                  </a:lnTo>
                  <a:lnTo>
                    <a:pt x="3841102" y="879741"/>
                  </a:lnTo>
                  <a:lnTo>
                    <a:pt x="3839108" y="889673"/>
                  </a:lnTo>
                  <a:lnTo>
                    <a:pt x="3841102" y="899566"/>
                  </a:lnTo>
                  <a:lnTo>
                    <a:pt x="3846550" y="907630"/>
                  </a:lnTo>
                  <a:lnTo>
                    <a:pt x="3854615" y="913079"/>
                  </a:lnTo>
                  <a:lnTo>
                    <a:pt x="3864508" y="915073"/>
                  </a:lnTo>
                  <a:lnTo>
                    <a:pt x="3874363" y="913079"/>
                  </a:lnTo>
                  <a:lnTo>
                    <a:pt x="3882453" y="907630"/>
                  </a:lnTo>
                  <a:lnTo>
                    <a:pt x="3887901" y="899566"/>
                  </a:lnTo>
                  <a:lnTo>
                    <a:pt x="3889883" y="889673"/>
                  </a:lnTo>
                  <a:close/>
                </a:path>
                <a:path w="3941444" h="1728470">
                  <a:moveTo>
                    <a:pt x="3889908" y="991323"/>
                  </a:moveTo>
                  <a:lnTo>
                    <a:pt x="3887927" y="981392"/>
                  </a:lnTo>
                  <a:lnTo>
                    <a:pt x="3882491" y="973315"/>
                  </a:lnTo>
                  <a:lnTo>
                    <a:pt x="3874414" y="967867"/>
                  </a:lnTo>
                  <a:lnTo>
                    <a:pt x="3864521" y="965873"/>
                  </a:lnTo>
                  <a:lnTo>
                    <a:pt x="3854627" y="967867"/>
                  </a:lnTo>
                  <a:lnTo>
                    <a:pt x="3846563" y="973315"/>
                  </a:lnTo>
                  <a:lnTo>
                    <a:pt x="3841127" y="981392"/>
                  </a:lnTo>
                  <a:lnTo>
                    <a:pt x="3839133" y="991323"/>
                  </a:lnTo>
                  <a:lnTo>
                    <a:pt x="3841127" y="1001217"/>
                  </a:lnTo>
                  <a:lnTo>
                    <a:pt x="3846576" y="1009281"/>
                  </a:lnTo>
                  <a:lnTo>
                    <a:pt x="3854640" y="1014730"/>
                  </a:lnTo>
                  <a:lnTo>
                    <a:pt x="3864533" y="1016723"/>
                  </a:lnTo>
                  <a:lnTo>
                    <a:pt x="3874389" y="1014730"/>
                  </a:lnTo>
                  <a:lnTo>
                    <a:pt x="3882479" y="1009281"/>
                  </a:lnTo>
                  <a:lnTo>
                    <a:pt x="3887927" y="1001217"/>
                  </a:lnTo>
                  <a:lnTo>
                    <a:pt x="3889908" y="991323"/>
                  </a:lnTo>
                  <a:close/>
                </a:path>
                <a:path w="3941444" h="1728470">
                  <a:moveTo>
                    <a:pt x="3889933" y="1092974"/>
                  </a:moveTo>
                  <a:lnTo>
                    <a:pt x="3887952" y="1083043"/>
                  </a:lnTo>
                  <a:lnTo>
                    <a:pt x="3882517" y="1074966"/>
                  </a:lnTo>
                  <a:lnTo>
                    <a:pt x="3874439" y="1069517"/>
                  </a:lnTo>
                  <a:lnTo>
                    <a:pt x="3864546" y="1067523"/>
                  </a:lnTo>
                  <a:lnTo>
                    <a:pt x="3854653" y="1069517"/>
                  </a:lnTo>
                  <a:lnTo>
                    <a:pt x="3846588" y="1074966"/>
                  </a:lnTo>
                  <a:lnTo>
                    <a:pt x="3841153" y="1083043"/>
                  </a:lnTo>
                  <a:lnTo>
                    <a:pt x="3839159" y="1092974"/>
                  </a:lnTo>
                  <a:lnTo>
                    <a:pt x="3841153" y="1102868"/>
                  </a:lnTo>
                  <a:lnTo>
                    <a:pt x="3846601" y="1110932"/>
                  </a:lnTo>
                  <a:lnTo>
                    <a:pt x="3854678" y="1116380"/>
                  </a:lnTo>
                  <a:lnTo>
                    <a:pt x="3864572" y="1118374"/>
                  </a:lnTo>
                  <a:lnTo>
                    <a:pt x="3874427" y="1116380"/>
                  </a:lnTo>
                  <a:lnTo>
                    <a:pt x="3882504" y="1110932"/>
                  </a:lnTo>
                  <a:lnTo>
                    <a:pt x="3887952" y="1102868"/>
                  </a:lnTo>
                  <a:lnTo>
                    <a:pt x="3889933" y="1092974"/>
                  </a:lnTo>
                  <a:close/>
                </a:path>
                <a:path w="3941444" h="1728470">
                  <a:moveTo>
                    <a:pt x="3889959" y="1194625"/>
                  </a:moveTo>
                  <a:lnTo>
                    <a:pt x="3887978" y="1184694"/>
                  </a:lnTo>
                  <a:lnTo>
                    <a:pt x="3882542" y="1176616"/>
                  </a:lnTo>
                  <a:lnTo>
                    <a:pt x="3874465" y="1171168"/>
                  </a:lnTo>
                  <a:lnTo>
                    <a:pt x="3864584" y="1169174"/>
                  </a:lnTo>
                  <a:lnTo>
                    <a:pt x="3854691" y="1171168"/>
                  </a:lnTo>
                  <a:lnTo>
                    <a:pt x="3846614" y="1176616"/>
                  </a:lnTo>
                  <a:lnTo>
                    <a:pt x="3841178" y="1184694"/>
                  </a:lnTo>
                  <a:lnTo>
                    <a:pt x="3839184" y="1194625"/>
                  </a:lnTo>
                  <a:lnTo>
                    <a:pt x="3841178" y="1204518"/>
                  </a:lnTo>
                  <a:lnTo>
                    <a:pt x="3846626" y="1212583"/>
                  </a:lnTo>
                  <a:lnTo>
                    <a:pt x="3854704" y="1218031"/>
                  </a:lnTo>
                  <a:lnTo>
                    <a:pt x="3864597" y="1220025"/>
                  </a:lnTo>
                  <a:lnTo>
                    <a:pt x="3874452" y="1218031"/>
                  </a:lnTo>
                  <a:lnTo>
                    <a:pt x="3882529" y="1212583"/>
                  </a:lnTo>
                  <a:lnTo>
                    <a:pt x="3887978" y="1204518"/>
                  </a:lnTo>
                  <a:lnTo>
                    <a:pt x="3889959" y="1194625"/>
                  </a:lnTo>
                  <a:close/>
                </a:path>
                <a:path w="3941444" h="1728470">
                  <a:moveTo>
                    <a:pt x="3889984" y="1296276"/>
                  </a:moveTo>
                  <a:lnTo>
                    <a:pt x="3888003" y="1286344"/>
                  </a:lnTo>
                  <a:lnTo>
                    <a:pt x="3882567" y="1278267"/>
                  </a:lnTo>
                  <a:lnTo>
                    <a:pt x="3874490" y="1272819"/>
                  </a:lnTo>
                  <a:lnTo>
                    <a:pt x="3864610" y="1270825"/>
                  </a:lnTo>
                  <a:lnTo>
                    <a:pt x="3854716" y="1272819"/>
                  </a:lnTo>
                  <a:lnTo>
                    <a:pt x="3846639" y="1278267"/>
                  </a:lnTo>
                  <a:lnTo>
                    <a:pt x="3841204" y="1286344"/>
                  </a:lnTo>
                  <a:lnTo>
                    <a:pt x="3839210" y="1296276"/>
                  </a:lnTo>
                  <a:lnTo>
                    <a:pt x="3841204" y="1306169"/>
                  </a:lnTo>
                  <a:lnTo>
                    <a:pt x="3846652" y="1314234"/>
                  </a:lnTo>
                  <a:lnTo>
                    <a:pt x="3854729" y="1319682"/>
                  </a:lnTo>
                  <a:lnTo>
                    <a:pt x="3864622" y="1321676"/>
                  </a:lnTo>
                  <a:lnTo>
                    <a:pt x="3874478" y="1319682"/>
                  </a:lnTo>
                  <a:lnTo>
                    <a:pt x="3882555" y="1314234"/>
                  </a:lnTo>
                  <a:lnTo>
                    <a:pt x="3888003" y="1306169"/>
                  </a:lnTo>
                  <a:lnTo>
                    <a:pt x="3889984" y="1296276"/>
                  </a:lnTo>
                  <a:close/>
                </a:path>
                <a:path w="3941444" h="1728470">
                  <a:moveTo>
                    <a:pt x="3890010" y="1397927"/>
                  </a:moveTo>
                  <a:lnTo>
                    <a:pt x="3888028" y="1387995"/>
                  </a:lnTo>
                  <a:lnTo>
                    <a:pt x="3882593" y="1379918"/>
                  </a:lnTo>
                  <a:lnTo>
                    <a:pt x="3874516" y="1374470"/>
                  </a:lnTo>
                  <a:lnTo>
                    <a:pt x="3864635" y="1372476"/>
                  </a:lnTo>
                  <a:lnTo>
                    <a:pt x="3854742" y="1374470"/>
                  </a:lnTo>
                  <a:lnTo>
                    <a:pt x="3846665" y="1379918"/>
                  </a:lnTo>
                  <a:lnTo>
                    <a:pt x="3841229" y="1387995"/>
                  </a:lnTo>
                  <a:lnTo>
                    <a:pt x="3839235" y="1397927"/>
                  </a:lnTo>
                  <a:lnTo>
                    <a:pt x="3841229" y="1407820"/>
                  </a:lnTo>
                  <a:lnTo>
                    <a:pt x="3846677" y="1415884"/>
                  </a:lnTo>
                  <a:lnTo>
                    <a:pt x="3854754" y="1421333"/>
                  </a:lnTo>
                  <a:lnTo>
                    <a:pt x="3864648" y="1423327"/>
                  </a:lnTo>
                  <a:lnTo>
                    <a:pt x="3874503" y="1421333"/>
                  </a:lnTo>
                  <a:lnTo>
                    <a:pt x="3882580" y="1415884"/>
                  </a:lnTo>
                  <a:lnTo>
                    <a:pt x="3888028" y="1407820"/>
                  </a:lnTo>
                  <a:lnTo>
                    <a:pt x="3890010" y="1397927"/>
                  </a:lnTo>
                  <a:close/>
                </a:path>
                <a:path w="3941444" h="1728470">
                  <a:moveTo>
                    <a:pt x="3890035" y="1499577"/>
                  </a:moveTo>
                  <a:lnTo>
                    <a:pt x="3888054" y="1489646"/>
                  </a:lnTo>
                  <a:lnTo>
                    <a:pt x="3882618" y="1481569"/>
                  </a:lnTo>
                  <a:lnTo>
                    <a:pt x="3874541" y="1476121"/>
                  </a:lnTo>
                  <a:lnTo>
                    <a:pt x="3864660" y="1474127"/>
                  </a:lnTo>
                  <a:lnTo>
                    <a:pt x="3854767" y="1476121"/>
                  </a:lnTo>
                  <a:lnTo>
                    <a:pt x="3846690" y="1481569"/>
                  </a:lnTo>
                  <a:lnTo>
                    <a:pt x="3841254" y="1489646"/>
                  </a:lnTo>
                  <a:lnTo>
                    <a:pt x="3839260" y="1499577"/>
                  </a:lnTo>
                  <a:lnTo>
                    <a:pt x="3841254" y="1509471"/>
                  </a:lnTo>
                  <a:lnTo>
                    <a:pt x="3846703" y="1517535"/>
                  </a:lnTo>
                  <a:lnTo>
                    <a:pt x="3854780" y="1522984"/>
                  </a:lnTo>
                  <a:lnTo>
                    <a:pt x="3864673" y="1524977"/>
                  </a:lnTo>
                  <a:lnTo>
                    <a:pt x="3874528" y="1522984"/>
                  </a:lnTo>
                  <a:lnTo>
                    <a:pt x="3882606" y="1517535"/>
                  </a:lnTo>
                  <a:lnTo>
                    <a:pt x="3888054" y="1509471"/>
                  </a:lnTo>
                  <a:lnTo>
                    <a:pt x="3890035" y="1499577"/>
                  </a:lnTo>
                  <a:close/>
                </a:path>
                <a:path w="3941444" h="1728470">
                  <a:moveTo>
                    <a:pt x="3940860" y="1575841"/>
                  </a:moveTo>
                  <a:lnTo>
                    <a:pt x="3865029" y="1575841"/>
                  </a:lnTo>
                  <a:lnTo>
                    <a:pt x="3864330" y="1575841"/>
                  </a:lnTo>
                  <a:lnTo>
                    <a:pt x="3788486" y="1575841"/>
                  </a:lnTo>
                  <a:lnTo>
                    <a:pt x="3864724" y="1728228"/>
                  </a:lnTo>
                  <a:lnTo>
                    <a:pt x="3915486" y="1626628"/>
                  </a:lnTo>
                  <a:lnTo>
                    <a:pt x="3940860" y="1575841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9956292" y="6216522"/>
              <a:ext cx="3717925" cy="1344930"/>
            </a:xfrm>
            <a:custGeom>
              <a:avLst/>
              <a:gdLst/>
              <a:ahLst/>
              <a:cxnLst/>
              <a:rect l="l" t="t" r="r" b="b"/>
              <a:pathLst>
                <a:path w="3717925" h="1344929">
                  <a:moveTo>
                    <a:pt x="152400" y="0"/>
                  </a:moveTo>
                  <a:lnTo>
                    <a:pt x="0" y="76200"/>
                  </a:lnTo>
                  <a:lnTo>
                    <a:pt x="152400" y="152400"/>
                  </a:lnTo>
                  <a:lnTo>
                    <a:pt x="152400" y="101600"/>
                  </a:lnTo>
                  <a:lnTo>
                    <a:pt x="152400" y="76454"/>
                  </a:lnTo>
                  <a:lnTo>
                    <a:pt x="152400" y="75946"/>
                  </a:lnTo>
                  <a:lnTo>
                    <a:pt x="152400" y="50800"/>
                  </a:lnTo>
                  <a:lnTo>
                    <a:pt x="152400" y="0"/>
                  </a:lnTo>
                  <a:close/>
                </a:path>
                <a:path w="3717925" h="1344929">
                  <a:moveTo>
                    <a:pt x="254101" y="76200"/>
                  </a:moveTo>
                  <a:lnTo>
                    <a:pt x="252107" y="66306"/>
                  </a:lnTo>
                  <a:lnTo>
                    <a:pt x="246659" y="58242"/>
                  </a:lnTo>
                  <a:lnTo>
                    <a:pt x="238594" y="52793"/>
                  </a:lnTo>
                  <a:lnTo>
                    <a:pt x="228650" y="50800"/>
                  </a:lnTo>
                  <a:lnTo>
                    <a:pt x="218770" y="52793"/>
                  </a:lnTo>
                  <a:lnTo>
                    <a:pt x="210693" y="58242"/>
                  </a:lnTo>
                  <a:lnTo>
                    <a:pt x="205244" y="66306"/>
                  </a:lnTo>
                  <a:lnTo>
                    <a:pt x="203250" y="76200"/>
                  </a:lnTo>
                  <a:lnTo>
                    <a:pt x="205244" y="86080"/>
                  </a:lnTo>
                  <a:lnTo>
                    <a:pt x="210693" y="94157"/>
                  </a:lnTo>
                  <a:lnTo>
                    <a:pt x="218770" y="99606"/>
                  </a:lnTo>
                  <a:lnTo>
                    <a:pt x="228701" y="101600"/>
                  </a:lnTo>
                  <a:lnTo>
                    <a:pt x="238594" y="99606"/>
                  </a:lnTo>
                  <a:lnTo>
                    <a:pt x="246659" y="94157"/>
                  </a:lnTo>
                  <a:lnTo>
                    <a:pt x="252107" y="86080"/>
                  </a:lnTo>
                  <a:lnTo>
                    <a:pt x="254101" y="76200"/>
                  </a:lnTo>
                  <a:close/>
                </a:path>
                <a:path w="3717925" h="1344929">
                  <a:moveTo>
                    <a:pt x="355752" y="76200"/>
                  </a:moveTo>
                  <a:lnTo>
                    <a:pt x="353758" y="66306"/>
                  </a:lnTo>
                  <a:lnTo>
                    <a:pt x="348310" y="58242"/>
                  </a:lnTo>
                  <a:lnTo>
                    <a:pt x="340245" y="52793"/>
                  </a:lnTo>
                  <a:lnTo>
                    <a:pt x="330301" y="50800"/>
                  </a:lnTo>
                  <a:lnTo>
                    <a:pt x="320421" y="52793"/>
                  </a:lnTo>
                  <a:lnTo>
                    <a:pt x="312343" y="58242"/>
                  </a:lnTo>
                  <a:lnTo>
                    <a:pt x="306895" y="66306"/>
                  </a:lnTo>
                  <a:lnTo>
                    <a:pt x="304901" y="76200"/>
                  </a:lnTo>
                  <a:lnTo>
                    <a:pt x="306895" y="86080"/>
                  </a:lnTo>
                  <a:lnTo>
                    <a:pt x="312343" y="94157"/>
                  </a:lnTo>
                  <a:lnTo>
                    <a:pt x="320421" y="99606"/>
                  </a:lnTo>
                  <a:lnTo>
                    <a:pt x="330352" y="101600"/>
                  </a:lnTo>
                  <a:lnTo>
                    <a:pt x="340245" y="99606"/>
                  </a:lnTo>
                  <a:lnTo>
                    <a:pt x="348310" y="94157"/>
                  </a:lnTo>
                  <a:lnTo>
                    <a:pt x="353758" y="86080"/>
                  </a:lnTo>
                  <a:lnTo>
                    <a:pt x="355752" y="76200"/>
                  </a:lnTo>
                  <a:close/>
                </a:path>
                <a:path w="3717925" h="1344929">
                  <a:moveTo>
                    <a:pt x="457403" y="76200"/>
                  </a:moveTo>
                  <a:lnTo>
                    <a:pt x="455409" y="66306"/>
                  </a:lnTo>
                  <a:lnTo>
                    <a:pt x="449961" y="58242"/>
                  </a:lnTo>
                  <a:lnTo>
                    <a:pt x="441896" y="52793"/>
                  </a:lnTo>
                  <a:lnTo>
                    <a:pt x="431952" y="50800"/>
                  </a:lnTo>
                  <a:lnTo>
                    <a:pt x="422071" y="52793"/>
                  </a:lnTo>
                  <a:lnTo>
                    <a:pt x="413994" y="58242"/>
                  </a:lnTo>
                  <a:lnTo>
                    <a:pt x="408546" y="66306"/>
                  </a:lnTo>
                  <a:lnTo>
                    <a:pt x="406552" y="76200"/>
                  </a:lnTo>
                  <a:lnTo>
                    <a:pt x="408546" y="86080"/>
                  </a:lnTo>
                  <a:lnTo>
                    <a:pt x="413994" y="94157"/>
                  </a:lnTo>
                  <a:lnTo>
                    <a:pt x="422071" y="99606"/>
                  </a:lnTo>
                  <a:lnTo>
                    <a:pt x="432003" y="101600"/>
                  </a:lnTo>
                  <a:lnTo>
                    <a:pt x="441896" y="99606"/>
                  </a:lnTo>
                  <a:lnTo>
                    <a:pt x="449961" y="94157"/>
                  </a:lnTo>
                  <a:lnTo>
                    <a:pt x="455409" y="86080"/>
                  </a:lnTo>
                  <a:lnTo>
                    <a:pt x="457403" y="76200"/>
                  </a:lnTo>
                  <a:close/>
                </a:path>
                <a:path w="3717925" h="1344929">
                  <a:moveTo>
                    <a:pt x="559054" y="76200"/>
                  </a:moveTo>
                  <a:lnTo>
                    <a:pt x="557060" y="66306"/>
                  </a:lnTo>
                  <a:lnTo>
                    <a:pt x="551611" y="58242"/>
                  </a:lnTo>
                  <a:lnTo>
                    <a:pt x="543547" y="52793"/>
                  </a:lnTo>
                  <a:lnTo>
                    <a:pt x="533603" y="50800"/>
                  </a:lnTo>
                  <a:lnTo>
                    <a:pt x="523722" y="52793"/>
                  </a:lnTo>
                  <a:lnTo>
                    <a:pt x="515645" y="58242"/>
                  </a:lnTo>
                  <a:lnTo>
                    <a:pt x="510197" y="66306"/>
                  </a:lnTo>
                  <a:lnTo>
                    <a:pt x="508203" y="76200"/>
                  </a:lnTo>
                  <a:lnTo>
                    <a:pt x="510197" y="86080"/>
                  </a:lnTo>
                  <a:lnTo>
                    <a:pt x="515645" y="94157"/>
                  </a:lnTo>
                  <a:lnTo>
                    <a:pt x="523722" y="99606"/>
                  </a:lnTo>
                  <a:lnTo>
                    <a:pt x="533654" y="101600"/>
                  </a:lnTo>
                  <a:lnTo>
                    <a:pt x="543547" y="99606"/>
                  </a:lnTo>
                  <a:lnTo>
                    <a:pt x="551611" y="94157"/>
                  </a:lnTo>
                  <a:lnTo>
                    <a:pt x="557060" y="86080"/>
                  </a:lnTo>
                  <a:lnTo>
                    <a:pt x="559054" y="76200"/>
                  </a:lnTo>
                  <a:close/>
                </a:path>
                <a:path w="3717925" h="1344929">
                  <a:moveTo>
                    <a:pt x="660704" y="76200"/>
                  </a:moveTo>
                  <a:lnTo>
                    <a:pt x="658710" y="66306"/>
                  </a:lnTo>
                  <a:lnTo>
                    <a:pt x="653262" y="58242"/>
                  </a:lnTo>
                  <a:lnTo>
                    <a:pt x="645198" y="52793"/>
                  </a:lnTo>
                  <a:lnTo>
                    <a:pt x="635254" y="50800"/>
                  </a:lnTo>
                  <a:lnTo>
                    <a:pt x="625373" y="52793"/>
                  </a:lnTo>
                  <a:lnTo>
                    <a:pt x="617296" y="58242"/>
                  </a:lnTo>
                  <a:lnTo>
                    <a:pt x="611847" y="66306"/>
                  </a:lnTo>
                  <a:lnTo>
                    <a:pt x="609854" y="76200"/>
                  </a:lnTo>
                  <a:lnTo>
                    <a:pt x="611847" y="86080"/>
                  </a:lnTo>
                  <a:lnTo>
                    <a:pt x="617296" y="94157"/>
                  </a:lnTo>
                  <a:lnTo>
                    <a:pt x="625373" y="99606"/>
                  </a:lnTo>
                  <a:lnTo>
                    <a:pt x="635304" y="101600"/>
                  </a:lnTo>
                  <a:lnTo>
                    <a:pt x="645198" y="99606"/>
                  </a:lnTo>
                  <a:lnTo>
                    <a:pt x="653262" y="94157"/>
                  </a:lnTo>
                  <a:lnTo>
                    <a:pt x="658710" y="86080"/>
                  </a:lnTo>
                  <a:lnTo>
                    <a:pt x="660704" y="76200"/>
                  </a:lnTo>
                  <a:close/>
                </a:path>
                <a:path w="3717925" h="1344929">
                  <a:moveTo>
                    <a:pt x="762355" y="76200"/>
                  </a:moveTo>
                  <a:lnTo>
                    <a:pt x="760361" y="66306"/>
                  </a:lnTo>
                  <a:lnTo>
                    <a:pt x="754913" y="58242"/>
                  </a:lnTo>
                  <a:lnTo>
                    <a:pt x="746848" y="52793"/>
                  </a:lnTo>
                  <a:lnTo>
                    <a:pt x="736904" y="50800"/>
                  </a:lnTo>
                  <a:lnTo>
                    <a:pt x="727024" y="52793"/>
                  </a:lnTo>
                  <a:lnTo>
                    <a:pt x="718947" y="58242"/>
                  </a:lnTo>
                  <a:lnTo>
                    <a:pt x="713498" y="66306"/>
                  </a:lnTo>
                  <a:lnTo>
                    <a:pt x="711504" y="76200"/>
                  </a:lnTo>
                  <a:lnTo>
                    <a:pt x="713498" y="86080"/>
                  </a:lnTo>
                  <a:lnTo>
                    <a:pt x="718947" y="94157"/>
                  </a:lnTo>
                  <a:lnTo>
                    <a:pt x="727024" y="99606"/>
                  </a:lnTo>
                  <a:lnTo>
                    <a:pt x="736955" y="101600"/>
                  </a:lnTo>
                  <a:lnTo>
                    <a:pt x="746848" y="99606"/>
                  </a:lnTo>
                  <a:lnTo>
                    <a:pt x="754913" y="94157"/>
                  </a:lnTo>
                  <a:lnTo>
                    <a:pt x="760361" y="86080"/>
                  </a:lnTo>
                  <a:lnTo>
                    <a:pt x="762355" y="76200"/>
                  </a:lnTo>
                  <a:close/>
                </a:path>
                <a:path w="3717925" h="1344929">
                  <a:moveTo>
                    <a:pt x="864006" y="76200"/>
                  </a:moveTo>
                  <a:lnTo>
                    <a:pt x="862012" y="66306"/>
                  </a:lnTo>
                  <a:lnTo>
                    <a:pt x="856564" y="58242"/>
                  </a:lnTo>
                  <a:lnTo>
                    <a:pt x="848499" y="52793"/>
                  </a:lnTo>
                  <a:lnTo>
                    <a:pt x="838555" y="50800"/>
                  </a:lnTo>
                  <a:lnTo>
                    <a:pt x="828675" y="52793"/>
                  </a:lnTo>
                  <a:lnTo>
                    <a:pt x="820597" y="58242"/>
                  </a:lnTo>
                  <a:lnTo>
                    <a:pt x="815149" y="66306"/>
                  </a:lnTo>
                  <a:lnTo>
                    <a:pt x="813155" y="76200"/>
                  </a:lnTo>
                  <a:lnTo>
                    <a:pt x="815149" y="86080"/>
                  </a:lnTo>
                  <a:lnTo>
                    <a:pt x="820597" y="94157"/>
                  </a:lnTo>
                  <a:lnTo>
                    <a:pt x="828675" y="99606"/>
                  </a:lnTo>
                  <a:lnTo>
                    <a:pt x="838606" y="101600"/>
                  </a:lnTo>
                  <a:lnTo>
                    <a:pt x="848499" y="99606"/>
                  </a:lnTo>
                  <a:lnTo>
                    <a:pt x="856564" y="94157"/>
                  </a:lnTo>
                  <a:lnTo>
                    <a:pt x="862012" y="86080"/>
                  </a:lnTo>
                  <a:lnTo>
                    <a:pt x="864006" y="76200"/>
                  </a:lnTo>
                  <a:close/>
                </a:path>
                <a:path w="3717925" h="1344929">
                  <a:moveTo>
                    <a:pt x="965657" y="76200"/>
                  </a:moveTo>
                  <a:lnTo>
                    <a:pt x="963663" y="66306"/>
                  </a:lnTo>
                  <a:lnTo>
                    <a:pt x="958215" y="58242"/>
                  </a:lnTo>
                  <a:lnTo>
                    <a:pt x="950150" y="52793"/>
                  </a:lnTo>
                  <a:lnTo>
                    <a:pt x="940206" y="50800"/>
                  </a:lnTo>
                  <a:lnTo>
                    <a:pt x="930325" y="52793"/>
                  </a:lnTo>
                  <a:lnTo>
                    <a:pt x="922248" y="58242"/>
                  </a:lnTo>
                  <a:lnTo>
                    <a:pt x="916800" y="66306"/>
                  </a:lnTo>
                  <a:lnTo>
                    <a:pt x="914806" y="76200"/>
                  </a:lnTo>
                  <a:lnTo>
                    <a:pt x="916800" y="86080"/>
                  </a:lnTo>
                  <a:lnTo>
                    <a:pt x="922248" y="94157"/>
                  </a:lnTo>
                  <a:lnTo>
                    <a:pt x="930325" y="99606"/>
                  </a:lnTo>
                  <a:lnTo>
                    <a:pt x="940257" y="101600"/>
                  </a:lnTo>
                  <a:lnTo>
                    <a:pt x="950150" y="99606"/>
                  </a:lnTo>
                  <a:lnTo>
                    <a:pt x="958215" y="94157"/>
                  </a:lnTo>
                  <a:lnTo>
                    <a:pt x="963663" y="86080"/>
                  </a:lnTo>
                  <a:lnTo>
                    <a:pt x="965657" y="76200"/>
                  </a:lnTo>
                  <a:close/>
                </a:path>
                <a:path w="3717925" h="1344929">
                  <a:moveTo>
                    <a:pt x="1067308" y="76200"/>
                  </a:moveTo>
                  <a:lnTo>
                    <a:pt x="1065314" y="66306"/>
                  </a:lnTo>
                  <a:lnTo>
                    <a:pt x="1059865" y="58242"/>
                  </a:lnTo>
                  <a:lnTo>
                    <a:pt x="1051801" y="52793"/>
                  </a:lnTo>
                  <a:lnTo>
                    <a:pt x="1041857" y="50800"/>
                  </a:lnTo>
                  <a:lnTo>
                    <a:pt x="1031976" y="52793"/>
                  </a:lnTo>
                  <a:lnTo>
                    <a:pt x="1023899" y="58242"/>
                  </a:lnTo>
                  <a:lnTo>
                    <a:pt x="1018451" y="66306"/>
                  </a:lnTo>
                  <a:lnTo>
                    <a:pt x="1016457" y="76200"/>
                  </a:lnTo>
                  <a:lnTo>
                    <a:pt x="1018451" y="86080"/>
                  </a:lnTo>
                  <a:lnTo>
                    <a:pt x="1023899" y="94157"/>
                  </a:lnTo>
                  <a:lnTo>
                    <a:pt x="1031976" y="99606"/>
                  </a:lnTo>
                  <a:lnTo>
                    <a:pt x="1041908" y="101600"/>
                  </a:lnTo>
                  <a:lnTo>
                    <a:pt x="1051801" y="99606"/>
                  </a:lnTo>
                  <a:lnTo>
                    <a:pt x="1059865" y="94157"/>
                  </a:lnTo>
                  <a:lnTo>
                    <a:pt x="1065314" y="86080"/>
                  </a:lnTo>
                  <a:lnTo>
                    <a:pt x="1067308" y="76200"/>
                  </a:lnTo>
                  <a:close/>
                </a:path>
                <a:path w="3717925" h="1344929">
                  <a:moveTo>
                    <a:pt x="1168958" y="76200"/>
                  </a:moveTo>
                  <a:lnTo>
                    <a:pt x="1166964" y="66306"/>
                  </a:lnTo>
                  <a:lnTo>
                    <a:pt x="1161516" y="58242"/>
                  </a:lnTo>
                  <a:lnTo>
                    <a:pt x="1153452" y="52793"/>
                  </a:lnTo>
                  <a:lnTo>
                    <a:pt x="1143508" y="50800"/>
                  </a:lnTo>
                  <a:lnTo>
                    <a:pt x="1133627" y="52793"/>
                  </a:lnTo>
                  <a:lnTo>
                    <a:pt x="1125550" y="58242"/>
                  </a:lnTo>
                  <a:lnTo>
                    <a:pt x="1120101" y="66306"/>
                  </a:lnTo>
                  <a:lnTo>
                    <a:pt x="1118108" y="76200"/>
                  </a:lnTo>
                  <a:lnTo>
                    <a:pt x="1120101" y="86080"/>
                  </a:lnTo>
                  <a:lnTo>
                    <a:pt x="1125550" y="94157"/>
                  </a:lnTo>
                  <a:lnTo>
                    <a:pt x="1133627" y="99606"/>
                  </a:lnTo>
                  <a:lnTo>
                    <a:pt x="1143558" y="101600"/>
                  </a:lnTo>
                  <a:lnTo>
                    <a:pt x="1153452" y="99606"/>
                  </a:lnTo>
                  <a:lnTo>
                    <a:pt x="1161516" y="94157"/>
                  </a:lnTo>
                  <a:lnTo>
                    <a:pt x="1166964" y="86080"/>
                  </a:lnTo>
                  <a:lnTo>
                    <a:pt x="1168958" y="76200"/>
                  </a:lnTo>
                  <a:close/>
                </a:path>
                <a:path w="3717925" h="1344929">
                  <a:moveTo>
                    <a:pt x="1270609" y="76200"/>
                  </a:moveTo>
                  <a:lnTo>
                    <a:pt x="1268615" y="66306"/>
                  </a:lnTo>
                  <a:lnTo>
                    <a:pt x="1263167" y="58242"/>
                  </a:lnTo>
                  <a:lnTo>
                    <a:pt x="1255102" y="52793"/>
                  </a:lnTo>
                  <a:lnTo>
                    <a:pt x="1245158" y="50800"/>
                  </a:lnTo>
                  <a:lnTo>
                    <a:pt x="1235278" y="52793"/>
                  </a:lnTo>
                  <a:lnTo>
                    <a:pt x="1227201" y="58242"/>
                  </a:lnTo>
                  <a:lnTo>
                    <a:pt x="1221752" y="66306"/>
                  </a:lnTo>
                  <a:lnTo>
                    <a:pt x="1219758" y="76200"/>
                  </a:lnTo>
                  <a:lnTo>
                    <a:pt x="1221752" y="86080"/>
                  </a:lnTo>
                  <a:lnTo>
                    <a:pt x="1227201" y="94157"/>
                  </a:lnTo>
                  <a:lnTo>
                    <a:pt x="1235278" y="99606"/>
                  </a:lnTo>
                  <a:lnTo>
                    <a:pt x="1245209" y="101600"/>
                  </a:lnTo>
                  <a:lnTo>
                    <a:pt x="1255102" y="99606"/>
                  </a:lnTo>
                  <a:lnTo>
                    <a:pt x="1263167" y="94157"/>
                  </a:lnTo>
                  <a:lnTo>
                    <a:pt x="1268615" y="86080"/>
                  </a:lnTo>
                  <a:lnTo>
                    <a:pt x="1270609" y="76200"/>
                  </a:lnTo>
                  <a:close/>
                </a:path>
                <a:path w="3717925" h="1344929">
                  <a:moveTo>
                    <a:pt x="1372260" y="76200"/>
                  </a:moveTo>
                  <a:lnTo>
                    <a:pt x="1370266" y="66306"/>
                  </a:lnTo>
                  <a:lnTo>
                    <a:pt x="1364818" y="58242"/>
                  </a:lnTo>
                  <a:lnTo>
                    <a:pt x="1356753" y="52793"/>
                  </a:lnTo>
                  <a:lnTo>
                    <a:pt x="1346809" y="50800"/>
                  </a:lnTo>
                  <a:lnTo>
                    <a:pt x="1336929" y="52793"/>
                  </a:lnTo>
                  <a:lnTo>
                    <a:pt x="1328851" y="58242"/>
                  </a:lnTo>
                  <a:lnTo>
                    <a:pt x="1323403" y="66306"/>
                  </a:lnTo>
                  <a:lnTo>
                    <a:pt x="1321409" y="76200"/>
                  </a:lnTo>
                  <a:lnTo>
                    <a:pt x="1323403" y="86080"/>
                  </a:lnTo>
                  <a:lnTo>
                    <a:pt x="1328851" y="94157"/>
                  </a:lnTo>
                  <a:lnTo>
                    <a:pt x="1336929" y="99606"/>
                  </a:lnTo>
                  <a:lnTo>
                    <a:pt x="1346860" y="101600"/>
                  </a:lnTo>
                  <a:lnTo>
                    <a:pt x="1356753" y="99606"/>
                  </a:lnTo>
                  <a:lnTo>
                    <a:pt x="1364818" y="94157"/>
                  </a:lnTo>
                  <a:lnTo>
                    <a:pt x="1370266" y="86080"/>
                  </a:lnTo>
                  <a:lnTo>
                    <a:pt x="1372260" y="76200"/>
                  </a:lnTo>
                  <a:close/>
                </a:path>
                <a:path w="3717925" h="1344929">
                  <a:moveTo>
                    <a:pt x="1473911" y="76200"/>
                  </a:moveTo>
                  <a:lnTo>
                    <a:pt x="1471917" y="66306"/>
                  </a:lnTo>
                  <a:lnTo>
                    <a:pt x="1466469" y="58242"/>
                  </a:lnTo>
                  <a:lnTo>
                    <a:pt x="1458404" y="52793"/>
                  </a:lnTo>
                  <a:lnTo>
                    <a:pt x="1448460" y="50800"/>
                  </a:lnTo>
                  <a:lnTo>
                    <a:pt x="1438579" y="52793"/>
                  </a:lnTo>
                  <a:lnTo>
                    <a:pt x="1430502" y="58242"/>
                  </a:lnTo>
                  <a:lnTo>
                    <a:pt x="1425054" y="66306"/>
                  </a:lnTo>
                  <a:lnTo>
                    <a:pt x="1423060" y="76200"/>
                  </a:lnTo>
                  <a:lnTo>
                    <a:pt x="1425054" y="86080"/>
                  </a:lnTo>
                  <a:lnTo>
                    <a:pt x="1430502" y="94157"/>
                  </a:lnTo>
                  <a:lnTo>
                    <a:pt x="1438579" y="99606"/>
                  </a:lnTo>
                  <a:lnTo>
                    <a:pt x="1448511" y="101600"/>
                  </a:lnTo>
                  <a:lnTo>
                    <a:pt x="1458404" y="99606"/>
                  </a:lnTo>
                  <a:lnTo>
                    <a:pt x="1466469" y="94157"/>
                  </a:lnTo>
                  <a:lnTo>
                    <a:pt x="1471917" y="86080"/>
                  </a:lnTo>
                  <a:lnTo>
                    <a:pt x="1473911" y="76200"/>
                  </a:lnTo>
                  <a:close/>
                </a:path>
                <a:path w="3717925" h="1344929">
                  <a:moveTo>
                    <a:pt x="1575562" y="76200"/>
                  </a:moveTo>
                  <a:lnTo>
                    <a:pt x="1573568" y="66306"/>
                  </a:lnTo>
                  <a:lnTo>
                    <a:pt x="1568119" y="58242"/>
                  </a:lnTo>
                  <a:lnTo>
                    <a:pt x="1560055" y="52793"/>
                  </a:lnTo>
                  <a:lnTo>
                    <a:pt x="1550111" y="50800"/>
                  </a:lnTo>
                  <a:lnTo>
                    <a:pt x="1540230" y="52793"/>
                  </a:lnTo>
                  <a:lnTo>
                    <a:pt x="1532153" y="58242"/>
                  </a:lnTo>
                  <a:lnTo>
                    <a:pt x="1526705" y="66306"/>
                  </a:lnTo>
                  <a:lnTo>
                    <a:pt x="1524711" y="76200"/>
                  </a:lnTo>
                  <a:lnTo>
                    <a:pt x="1526705" y="86080"/>
                  </a:lnTo>
                  <a:lnTo>
                    <a:pt x="1532153" y="94157"/>
                  </a:lnTo>
                  <a:lnTo>
                    <a:pt x="1540230" y="99606"/>
                  </a:lnTo>
                  <a:lnTo>
                    <a:pt x="1550162" y="101600"/>
                  </a:lnTo>
                  <a:lnTo>
                    <a:pt x="1560055" y="99606"/>
                  </a:lnTo>
                  <a:lnTo>
                    <a:pt x="1568119" y="94157"/>
                  </a:lnTo>
                  <a:lnTo>
                    <a:pt x="1573568" y="86080"/>
                  </a:lnTo>
                  <a:lnTo>
                    <a:pt x="1575562" y="76200"/>
                  </a:lnTo>
                  <a:close/>
                </a:path>
                <a:path w="3717925" h="1344929">
                  <a:moveTo>
                    <a:pt x="1677212" y="76200"/>
                  </a:moveTo>
                  <a:lnTo>
                    <a:pt x="1675218" y="66306"/>
                  </a:lnTo>
                  <a:lnTo>
                    <a:pt x="1669770" y="58242"/>
                  </a:lnTo>
                  <a:lnTo>
                    <a:pt x="1661706" y="52793"/>
                  </a:lnTo>
                  <a:lnTo>
                    <a:pt x="1651762" y="50800"/>
                  </a:lnTo>
                  <a:lnTo>
                    <a:pt x="1641881" y="52793"/>
                  </a:lnTo>
                  <a:lnTo>
                    <a:pt x="1633804" y="58242"/>
                  </a:lnTo>
                  <a:lnTo>
                    <a:pt x="1628355" y="66306"/>
                  </a:lnTo>
                  <a:lnTo>
                    <a:pt x="1626362" y="76200"/>
                  </a:lnTo>
                  <a:lnTo>
                    <a:pt x="1628355" y="86080"/>
                  </a:lnTo>
                  <a:lnTo>
                    <a:pt x="1633804" y="94157"/>
                  </a:lnTo>
                  <a:lnTo>
                    <a:pt x="1641881" y="99606"/>
                  </a:lnTo>
                  <a:lnTo>
                    <a:pt x="1651812" y="101600"/>
                  </a:lnTo>
                  <a:lnTo>
                    <a:pt x="1661706" y="99606"/>
                  </a:lnTo>
                  <a:lnTo>
                    <a:pt x="1669770" y="94157"/>
                  </a:lnTo>
                  <a:lnTo>
                    <a:pt x="1675218" y="86080"/>
                  </a:lnTo>
                  <a:lnTo>
                    <a:pt x="1677212" y="76200"/>
                  </a:lnTo>
                  <a:close/>
                </a:path>
                <a:path w="3717925" h="1344929">
                  <a:moveTo>
                    <a:pt x="1778863" y="76200"/>
                  </a:moveTo>
                  <a:lnTo>
                    <a:pt x="1776869" y="66306"/>
                  </a:lnTo>
                  <a:lnTo>
                    <a:pt x="1771421" y="58242"/>
                  </a:lnTo>
                  <a:lnTo>
                    <a:pt x="1763356" y="52793"/>
                  </a:lnTo>
                  <a:lnTo>
                    <a:pt x="1753412" y="50800"/>
                  </a:lnTo>
                  <a:lnTo>
                    <a:pt x="1743532" y="52793"/>
                  </a:lnTo>
                  <a:lnTo>
                    <a:pt x="1735455" y="58242"/>
                  </a:lnTo>
                  <a:lnTo>
                    <a:pt x="1730006" y="66306"/>
                  </a:lnTo>
                  <a:lnTo>
                    <a:pt x="1728012" y="76200"/>
                  </a:lnTo>
                  <a:lnTo>
                    <a:pt x="1730006" y="86080"/>
                  </a:lnTo>
                  <a:lnTo>
                    <a:pt x="1735455" y="94157"/>
                  </a:lnTo>
                  <a:lnTo>
                    <a:pt x="1743532" y="99606"/>
                  </a:lnTo>
                  <a:lnTo>
                    <a:pt x="1753463" y="101600"/>
                  </a:lnTo>
                  <a:lnTo>
                    <a:pt x="1763356" y="99606"/>
                  </a:lnTo>
                  <a:lnTo>
                    <a:pt x="1771421" y="94157"/>
                  </a:lnTo>
                  <a:lnTo>
                    <a:pt x="1776869" y="86080"/>
                  </a:lnTo>
                  <a:lnTo>
                    <a:pt x="1778863" y="76200"/>
                  </a:lnTo>
                  <a:close/>
                </a:path>
                <a:path w="3717925" h="1344929">
                  <a:moveTo>
                    <a:pt x="1880514" y="76200"/>
                  </a:moveTo>
                  <a:lnTo>
                    <a:pt x="1878520" y="66306"/>
                  </a:lnTo>
                  <a:lnTo>
                    <a:pt x="1873072" y="58242"/>
                  </a:lnTo>
                  <a:lnTo>
                    <a:pt x="1865007" y="52793"/>
                  </a:lnTo>
                  <a:lnTo>
                    <a:pt x="1855063" y="50800"/>
                  </a:lnTo>
                  <a:lnTo>
                    <a:pt x="1845183" y="52793"/>
                  </a:lnTo>
                  <a:lnTo>
                    <a:pt x="1837105" y="58242"/>
                  </a:lnTo>
                  <a:lnTo>
                    <a:pt x="1831657" y="66306"/>
                  </a:lnTo>
                  <a:lnTo>
                    <a:pt x="1829663" y="76200"/>
                  </a:lnTo>
                  <a:lnTo>
                    <a:pt x="1831657" y="86080"/>
                  </a:lnTo>
                  <a:lnTo>
                    <a:pt x="1837105" y="94157"/>
                  </a:lnTo>
                  <a:lnTo>
                    <a:pt x="1845183" y="99606"/>
                  </a:lnTo>
                  <a:lnTo>
                    <a:pt x="1855114" y="101600"/>
                  </a:lnTo>
                  <a:lnTo>
                    <a:pt x="1865007" y="99606"/>
                  </a:lnTo>
                  <a:lnTo>
                    <a:pt x="1873072" y="94157"/>
                  </a:lnTo>
                  <a:lnTo>
                    <a:pt x="1878520" y="86080"/>
                  </a:lnTo>
                  <a:lnTo>
                    <a:pt x="1880514" y="76200"/>
                  </a:lnTo>
                  <a:close/>
                </a:path>
                <a:path w="3717925" h="1344929">
                  <a:moveTo>
                    <a:pt x="1982165" y="76200"/>
                  </a:moveTo>
                  <a:lnTo>
                    <a:pt x="1980171" y="66306"/>
                  </a:lnTo>
                  <a:lnTo>
                    <a:pt x="1974723" y="58242"/>
                  </a:lnTo>
                  <a:lnTo>
                    <a:pt x="1966658" y="52793"/>
                  </a:lnTo>
                  <a:lnTo>
                    <a:pt x="1956714" y="50800"/>
                  </a:lnTo>
                  <a:lnTo>
                    <a:pt x="1946833" y="52793"/>
                  </a:lnTo>
                  <a:lnTo>
                    <a:pt x="1938756" y="58242"/>
                  </a:lnTo>
                  <a:lnTo>
                    <a:pt x="1933308" y="66306"/>
                  </a:lnTo>
                  <a:lnTo>
                    <a:pt x="1931314" y="76200"/>
                  </a:lnTo>
                  <a:lnTo>
                    <a:pt x="1933308" y="86080"/>
                  </a:lnTo>
                  <a:lnTo>
                    <a:pt x="1938756" y="94157"/>
                  </a:lnTo>
                  <a:lnTo>
                    <a:pt x="1946833" y="99606"/>
                  </a:lnTo>
                  <a:lnTo>
                    <a:pt x="1956765" y="101600"/>
                  </a:lnTo>
                  <a:lnTo>
                    <a:pt x="1966658" y="99606"/>
                  </a:lnTo>
                  <a:lnTo>
                    <a:pt x="1974723" y="94157"/>
                  </a:lnTo>
                  <a:lnTo>
                    <a:pt x="1980171" y="86080"/>
                  </a:lnTo>
                  <a:lnTo>
                    <a:pt x="1982165" y="76200"/>
                  </a:lnTo>
                  <a:close/>
                </a:path>
                <a:path w="3717925" h="1344929">
                  <a:moveTo>
                    <a:pt x="2083816" y="76200"/>
                  </a:moveTo>
                  <a:lnTo>
                    <a:pt x="2081822" y="66306"/>
                  </a:lnTo>
                  <a:lnTo>
                    <a:pt x="2076373" y="58242"/>
                  </a:lnTo>
                  <a:lnTo>
                    <a:pt x="2068309" y="52793"/>
                  </a:lnTo>
                  <a:lnTo>
                    <a:pt x="2058365" y="50800"/>
                  </a:lnTo>
                  <a:lnTo>
                    <a:pt x="2048484" y="52793"/>
                  </a:lnTo>
                  <a:lnTo>
                    <a:pt x="2040407" y="58242"/>
                  </a:lnTo>
                  <a:lnTo>
                    <a:pt x="2034959" y="66306"/>
                  </a:lnTo>
                  <a:lnTo>
                    <a:pt x="2032965" y="76200"/>
                  </a:lnTo>
                  <a:lnTo>
                    <a:pt x="2034959" y="86080"/>
                  </a:lnTo>
                  <a:lnTo>
                    <a:pt x="2040407" y="94157"/>
                  </a:lnTo>
                  <a:lnTo>
                    <a:pt x="2048484" y="99606"/>
                  </a:lnTo>
                  <a:lnTo>
                    <a:pt x="2058416" y="101600"/>
                  </a:lnTo>
                  <a:lnTo>
                    <a:pt x="2068309" y="99606"/>
                  </a:lnTo>
                  <a:lnTo>
                    <a:pt x="2076373" y="94157"/>
                  </a:lnTo>
                  <a:lnTo>
                    <a:pt x="2081822" y="86080"/>
                  </a:lnTo>
                  <a:lnTo>
                    <a:pt x="2083816" y="76200"/>
                  </a:lnTo>
                  <a:close/>
                </a:path>
                <a:path w="3717925" h="1344929">
                  <a:moveTo>
                    <a:pt x="2185466" y="76200"/>
                  </a:moveTo>
                  <a:lnTo>
                    <a:pt x="2183473" y="66306"/>
                  </a:lnTo>
                  <a:lnTo>
                    <a:pt x="2178024" y="58242"/>
                  </a:lnTo>
                  <a:lnTo>
                    <a:pt x="2169960" y="52793"/>
                  </a:lnTo>
                  <a:lnTo>
                    <a:pt x="2160016" y="50800"/>
                  </a:lnTo>
                  <a:lnTo>
                    <a:pt x="2150122" y="52793"/>
                  </a:lnTo>
                  <a:lnTo>
                    <a:pt x="2142058" y="58242"/>
                  </a:lnTo>
                  <a:lnTo>
                    <a:pt x="2136610" y="66306"/>
                  </a:lnTo>
                  <a:lnTo>
                    <a:pt x="2134616" y="76200"/>
                  </a:lnTo>
                  <a:lnTo>
                    <a:pt x="2136610" y="86080"/>
                  </a:lnTo>
                  <a:lnTo>
                    <a:pt x="2142058" y="94157"/>
                  </a:lnTo>
                  <a:lnTo>
                    <a:pt x="2150122" y="99606"/>
                  </a:lnTo>
                  <a:lnTo>
                    <a:pt x="2160066" y="101600"/>
                  </a:lnTo>
                  <a:lnTo>
                    <a:pt x="2169960" y="99606"/>
                  </a:lnTo>
                  <a:lnTo>
                    <a:pt x="2178024" y="94157"/>
                  </a:lnTo>
                  <a:lnTo>
                    <a:pt x="2183473" y="86080"/>
                  </a:lnTo>
                  <a:lnTo>
                    <a:pt x="2185466" y="76200"/>
                  </a:lnTo>
                  <a:close/>
                </a:path>
                <a:path w="3717925" h="1344929">
                  <a:moveTo>
                    <a:pt x="2287117" y="76200"/>
                  </a:moveTo>
                  <a:lnTo>
                    <a:pt x="2285123" y="66306"/>
                  </a:lnTo>
                  <a:lnTo>
                    <a:pt x="2279675" y="58242"/>
                  </a:lnTo>
                  <a:lnTo>
                    <a:pt x="2271611" y="52793"/>
                  </a:lnTo>
                  <a:lnTo>
                    <a:pt x="2261666" y="50800"/>
                  </a:lnTo>
                  <a:lnTo>
                    <a:pt x="2251773" y="52793"/>
                  </a:lnTo>
                  <a:lnTo>
                    <a:pt x="2243709" y="58242"/>
                  </a:lnTo>
                  <a:lnTo>
                    <a:pt x="2238260" y="66306"/>
                  </a:lnTo>
                  <a:lnTo>
                    <a:pt x="2236266" y="76200"/>
                  </a:lnTo>
                  <a:lnTo>
                    <a:pt x="2238260" y="86080"/>
                  </a:lnTo>
                  <a:lnTo>
                    <a:pt x="2243709" y="94157"/>
                  </a:lnTo>
                  <a:lnTo>
                    <a:pt x="2251773" y="99606"/>
                  </a:lnTo>
                  <a:lnTo>
                    <a:pt x="2261717" y="101600"/>
                  </a:lnTo>
                  <a:lnTo>
                    <a:pt x="2271611" y="99606"/>
                  </a:lnTo>
                  <a:lnTo>
                    <a:pt x="2279675" y="94157"/>
                  </a:lnTo>
                  <a:lnTo>
                    <a:pt x="2285123" y="86080"/>
                  </a:lnTo>
                  <a:lnTo>
                    <a:pt x="2287117" y="76200"/>
                  </a:lnTo>
                  <a:close/>
                </a:path>
                <a:path w="3717925" h="1344929">
                  <a:moveTo>
                    <a:pt x="2388768" y="76200"/>
                  </a:moveTo>
                  <a:lnTo>
                    <a:pt x="2386774" y="66306"/>
                  </a:lnTo>
                  <a:lnTo>
                    <a:pt x="2381326" y="58242"/>
                  </a:lnTo>
                  <a:lnTo>
                    <a:pt x="2373261" y="52793"/>
                  </a:lnTo>
                  <a:lnTo>
                    <a:pt x="2363317" y="50800"/>
                  </a:lnTo>
                  <a:lnTo>
                    <a:pt x="2353424" y="52793"/>
                  </a:lnTo>
                  <a:lnTo>
                    <a:pt x="2345359" y="58242"/>
                  </a:lnTo>
                  <a:lnTo>
                    <a:pt x="2339911" y="66306"/>
                  </a:lnTo>
                  <a:lnTo>
                    <a:pt x="2337917" y="76200"/>
                  </a:lnTo>
                  <a:lnTo>
                    <a:pt x="2339911" y="86080"/>
                  </a:lnTo>
                  <a:lnTo>
                    <a:pt x="2345359" y="94157"/>
                  </a:lnTo>
                  <a:lnTo>
                    <a:pt x="2353424" y="99606"/>
                  </a:lnTo>
                  <a:lnTo>
                    <a:pt x="2363368" y="101600"/>
                  </a:lnTo>
                  <a:lnTo>
                    <a:pt x="2373261" y="99606"/>
                  </a:lnTo>
                  <a:lnTo>
                    <a:pt x="2381326" y="94157"/>
                  </a:lnTo>
                  <a:lnTo>
                    <a:pt x="2386774" y="86080"/>
                  </a:lnTo>
                  <a:lnTo>
                    <a:pt x="2388768" y="76200"/>
                  </a:lnTo>
                  <a:close/>
                </a:path>
                <a:path w="3717925" h="1344929">
                  <a:moveTo>
                    <a:pt x="2490419" y="76200"/>
                  </a:moveTo>
                  <a:lnTo>
                    <a:pt x="2488425" y="66306"/>
                  </a:lnTo>
                  <a:lnTo>
                    <a:pt x="2482977" y="58242"/>
                  </a:lnTo>
                  <a:lnTo>
                    <a:pt x="2474912" y="52793"/>
                  </a:lnTo>
                  <a:lnTo>
                    <a:pt x="2464968" y="50800"/>
                  </a:lnTo>
                  <a:lnTo>
                    <a:pt x="2455075" y="52793"/>
                  </a:lnTo>
                  <a:lnTo>
                    <a:pt x="2447010" y="58242"/>
                  </a:lnTo>
                  <a:lnTo>
                    <a:pt x="2441562" y="66306"/>
                  </a:lnTo>
                  <a:lnTo>
                    <a:pt x="2439568" y="76200"/>
                  </a:lnTo>
                  <a:lnTo>
                    <a:pt x="2441562" y="86080"/>
                  </a:lnTo>
                  <a:lnTo>
                    <a:pt x="2447010" y="94157"/>
                  </a:lnTo>
                  <a:lnTo>
                    <a:pt x="2455075" y="99606"/>
                  </a:lnTo>
                  <a:lnTo>
                    <a:pt x="2465019" y="101600"/>
                  </a:lnTo>
                  <a:lnTo>
                    <a:pt x="2474912" y="99606"/>
                  </a:lnTo>
                  <a:lnTo>
                    <a:pt x="2482977" y="94157"/>
                  </a:lnTo>
                  <a:lnTo>
                    <a:pt x="2488425" y="86080"/>
                  </a:lnTo>
                  <a:lnTo>
                    <a:pt x="2490419" y="76200"/>
                  </a:lnTo>
                  <a:close/>
                </a:path>
                <a:path w="3717925" h="1344929">
                  <a:moveTo>
                    <a:pt x="2592070" y="76200"/>
                  </a:moveTo>
                  <a:lnTo>
                    <a:pt x="2590076" y="66306"/>
                  </a:lnTo>
                  <a:lnTo>
                    <a:pt x="2584627" y="58242"/>
                  </a:lnTo>
                  <a:lnTo>
                    <a:pt x="2576563" y="52793"/>
                  </a:lnTo>
                  <a:lnTo>
                    <a:pt x="2566619" y="50800"/>
                  </a:lnTo>
                  <a:lnTo>
                    <a:pt x="2556726" y="52793"/>
                  </a:lnTo>
                  <a:lnTo>
                    <a:pt x="2548661" y="58242"/>
                  </a:lnTo>
                  <a:lnTo>
                    <a:pt x="2543213" y="66306"/>
                  </a:lnTo>
                  <a:lnTo>
                    <a:pt x="2541219" y="76200"/>
                  </a:lnTo>
                  <a:lnTo>
                    <a:pt x="2543213" y="86080"/>
                  </a:lnTo>
                  <a:lnTo>
                    <a:pt x="2548661" y="94157"/>
                  </a:lnTo>
                  <a:lnTo>
                    <a:pt x="2556726" y="99606"/>
                  </a:lnTo>
                  <a:lnTo>
                    <a:pt x="2566670" y="101600"/>
                  </a:lnTo>
                  <a:lnTo>
                    <a:pt x="2576563" y="99606"/>
                  </a:lnTo>
                  <a:lnTo>
                    <a:pt x="2584627" y="94157"/>
                  </a:lnTo>
                  <a:lnTo>
                    <a:pt x="2590076" y="86080"/>
                  </a:lnTo>
                  <a:lnTo>
                    <a:pt x="2592070" y="76200"/>
                  </a:lnTo>
                  <a:close/>
                </a:path>
                <a:path w="3717925" h="1344929">
                  <a:moveTo>
                    <a:pt x="2693720" y="76200"/>
                  </a:moveTo>
                  <a:lnTo>
                    <a:pt x="2691727" y="66306"/>
                  </a:lnTo>
                  <a:lnTo>
                    <a:pt x="2686278" y="58242"/>
                  </a:lnTo>
                  <a:lnTo>
                    <a:pt x="2678201" y="52793"/>
                  </a:lnTo>
                  <a:lnTo>
                    <a:pt x="2668270" y="50800"/>
                  </a:lnTo>
                  <a:lnTo>
                    <a:pt x="2658376" y="52793"/>
                  </a:lnTo>
                  <a:lnTo>
                    <a:pt x="2650312" y="58242"/>
                  </a:lnTo>
                  <a:lnTo>
                    <a:pt x="2644864" y="66306"/>
                  </a:lnTo>
                  <a:lnTo>
                    <a:pt x="2642870" y="76200"/>
                  </a:lnTo>
                  <a:lnTo>
                    <a:pt x="2644864" y="86080"/>
                  </a:lnTo>
                  <a:lnTo>
                    <a:pt x="2650312" y="94157"/>
                  </a:lnTo>
                  <a:lnTo>
                    <a:pt x="2658376" y="99606"/>
                  </a:lnTo>
                  <a:lnTo>
                    <a:pt x="2668320" y="101600"/>
                  </a:lnTo>
                  <a:lnTo>
                    <a:pt x="2678201" y="99606"/>
                  </a:lnTo>
                  <a:lnTo>
                    <a:pt x="2686278" y="94157"/>
                  </a:lnTo>
                  <a:lnTo>
                    <a:pt x="2691727" y="86080"/>
                  </a:lnTo>
                  <a:lnTo>
                    <a:pt x="2693720" y="76200"/>
                  </a:lnTo>
                  <a:close/>
                </a:path>
                <a:path w="3717925" h="1344929">
                  <a:moveTo>
                    <a:pt x="2795371" y="76200"/>
                  </a:moveTo>
                  <a:lnTo>
                    <a:pt x="2793365" y="66306"/>
                  </a:lnTo>
                  <a:lnTo>
                    <a:pt x="2787929" y="58242"/>
                  </a:lnTo>
                  <a:lnTo>
                    <a:pt x="2779852" y="52793"/>
                  </a:lnTo>
                  <a:lnTo>
                    <a:pt x="2769920" y="50800"/>
                  </a:lnTo>
                  <a:lnTo>
                    <a:pt x="2760027" y="52793"/>
                  </a:lnTo>
                  <a:lnTo>
                    <a:pt x="2751963" y="58242"/>
                  </a:lnTo>
                  <a:lnTo>
                    <a:pt x="2746514" y="66306"/>
                  </a:lnTo>
                  <a:lnTo>
                    <a:pt x="2744520" y="76200"/>
                  </a:lnTo>
                  <a:lnTo>
                    <a:pt x="2746514" y="86093"/>
                  </a:lnTo>
                  <a:lnTo>
                    <a:pt x="2751963" y="94157"/>
                  </a:lnTo>
                  <a:lnTo>
                    <a:pt x="2760027" y="99606"/>
                  </a:lnTo>
                  <a:lnTo>
                    <a:pt x="2769971" y="101600"/>
                  </a:lnTo>
                  <a:lnTo>
                    <a:pt x="2779852" y="99606"/>
                  </a:lnTo>
                  <a:lnTo>
                    <a:pt x="2787929" y="94157"/>
                  </a:lnTo>
                  <a:lnTo>
                    <a:pt x="2793365" y="86093"/>
                  </a:lnTo>
                  <a:lnTo>
                    <a:pt x="2795371" y="76200"/>
                  </a:lnTo>
                  <a:close/>
                </a:path>
                <a:path w="3717925" h="1344929">
                  <a:moveTo>
                    <a:pt x="2897022" y="76200"/>
                  </a:moveTo>
                  <a:lnTo>
                    <a:pt x="2895015" y="66306"/>
                  </a:lnTo>
                  <a:lnTo>
                    <a:pt x="2889580" y="58242"/>
                  </a:lnTo>
                  <a:lnTo>
                    <a:pt x="2881503" y="52793"/>
                  </a:lnTo>
                  <a:lnTo>
                    <a:pt x="2871571" y="50800"/>
                  </a:lnTo>
                  <a:lnTo>
                    <a:pt x="2861678" y="52793"/>
                  </a:lnTo>
                  <a:lnTo>
                    <a:pt x="2853613" y="58242"/>
                  </a:lnTo>
                  <a:lnTo>
                    <a:pt x="2848165" y="66306"/>
                  </a:lnTo>
                  <a:lnTo>
                    <a:pt x="2846171" y="76200"/>
                  </a:lnTo>
                  <a:lnTo>
                    <a:pt x="2848165" y="86093"/>
                  </a:lnTo>
                  <a:lnTo>
                    <a:pt x="2853613" y="94157"/>
                  </a:lnTo>
                  <a:lnTo>
                    <a:pt x="2861678" y="99606"/>
                  </a:lnTo>
                  <a:lnTo>
                    <a:pt x="2871622" y="101600"/>
                  </a:lnTo>
                  <a:lnTo>
                    <a:pt x="2881503" y="99606"/>
                  </a:lnTo>
                  <a:lnTo>
                    <a:pt x="2889580" y="94157"/>
                  </a:lnTo>
                  <a:lnTo>
                    <a:pt x="2895015" y="86093"/>
                  </a:lnTo>
                  <a:lnTo>
                    <a:pt x="2897022" y="76200"/>
                  </a:lnTo>
                  <a:close/>
                </a:path>
                <a:path w="3717925" h="1344929">
                  <a:moveTo>
                    <a:pt x="2998673" y="76200"/>
                  </a:moveTo>
                  <a:lnTo>
                    <a:pt x="2996666" y="66306"/>
                  </a:lnTo>
                  <a:lnTo>
                    <a:pt x="2991231" y="58242"/>
                  </a:lnTo>
                  <a:lnTo>
                    <a:pt x="2983153" y="52793"/>
                  </a:lnTo>
                  <a:lnTo>
                    <a:pt x="2973222" y="50800"/>
                  </a:lnTo>
                  <a:lnTo>
                    <a:pt x="2963329" y="52793"/>
                  </a:lnTo>
                  <a:lnTo>
                    <a:pt x="2955264" y="58242"/>
                  </a:lnTo>
                  <a:lnTo>
                    <a:pt x="2949816" y="66306"/>
                  </a:lnTo>
                  <a:lnTo>
                    <a:pt x="2947822" y="76200"/>
                  </a:lnTo>
                  <a:lnTo>
                    <a:pt x="2949816" y="86093"/>
                  </a:lnTo>
                  <a:lnTo>
                    <a:pt x="2955252" y="94157"/>
                  </a:lnTo>
                  <a:lnTo>
                    <a:pt x="2963329" y="99606"/>
                  </a:lnTo>
                  <a:lnTo>
                    <a:pt x="2973273" y="101600"/>
                  </a:lnTo>
                  <a:lnTo>
                    <a:pt x="2983153" y="99606"/>
                  </a:lnTo>
                  <a:lnTo>
                    <a:pt x="2991231" y="94157"/>
                  </a:lnTo>
                  <a:lnTo>
                    <a:pt x="2996666" y="86093"/>
                  </a:lnTo>
                  <a:lnTo>
                    <a:pt x="2998673" y="76200"/>
                  </a:lnTo>
                  <a:close/>
                </a:path>
                <a:path w="3717925" h="1344929">
                  <a:moveTo>
                    <a:pt x="3100311" y="76200"/>
                  </a:moveTo>
                  <a:lnTo>
                    <a:pt x="3098317" y="66306"/>
                  </a:lnTo>
                  <a:lnTo>
                    <a:pt x="3092881" y="58242"/>
                  </a:lnTo>
                  <a:lnTo>
                    <a:pt x="3084804" y="52793"/>
                  </a:lnTo>
                  <a:lnTo>
                    <a:pt x="3074873" y="50800"/>
                  </a:lnTo>
                  <a:lnTo>
                    <a:pt x="3064980" y="52793"/>
                  </a:lnTo>
                  <a:lnTo>
                    <a:pt x="3056915" y="58242"/>
                  </a:lnTo>
                  <a:lnTo>
                    <a:pt x="3051467" y="66306"/>
                  </a:lnTo>
                  <a:lnTo>
                    <a:pt x="3049473" y="76200"/>
                  </a:lnTo>
                  <a:lnTo>
                    <a:pt x="3051467" y="86093"/>
                  </a:lnTo>
                  <a:lnTo>
                    <a:pt x="3056915" y="94157"/>
                  </a:lnTo>
                  <a:lnTo>
                    <a:pt x="3064980" y="99606"/>
                  </a:lnTo>
                  <a:lnTo>
                    <a:pt x="3074911" y="101600"/>
                  </a:lnTo>
                  <a:lnTo>
                    <a:pt x="3084804" y="99606"/>
                  </a:lnTo>
                  <a:lnTo>
                    <a:pt x="3092881" y="94157"/>
                  </a:lnTo>
                  <a:lnTo>
                    <a:pt x="3098317" y="86093"/>
                  </a:lnTo>
                  <a:lnTo>
                    <a:pt x="3100311" y="76200"/>
                  </a:lnTo>
                  <a:close/>
                </a:path>
                <a:path w="3717925" h="1344929">
                  <a:moveTo>
                    <a:pt x="3201974" y="76200"/>
                  </a:moveTo>
                  <a:lnTo>
                    <a:pt x="3199968" y="66306"/>
                  </a:lnTo>
                  <a:lnTo>
                    <a:pt x="3194532" y="58242"/>
                  </a:lnTo>
                  <a:lnTo>
                    <a:pt x="3186455" y="52793"/>
                  </a:lnTo>
                  <a:lnTo>
                    <a:pt x="3176511" y="50800"/>
                  </a:lnTo>
                  <a:lnTo>
                    <a:pt x="3166630" y="52793"/>
                  </a:lnTo>
                  <a:lnTo>
                    <a:pt x="3158553" y="58242"/>
                  </a:lnTo>
                  <a:lnTo>
                    <a:pt x="3153118" y="66306"/>
                  </a:lnTo>
                  <a:lnTo>
                    <a:pt x="3151111" y="76200"/>
                  </a:lnTo>
                  <a:lnTo>
                    <a:pt x="3153118" y="86093"/>
                  </a:lnTo>
                  <a:lnTo>
                    <a:pt x="3158566" y="94157"/>
                  </a:lnTo>
                  <a:lnTo>
                    <a:pt x="3166630" y="99606"/>
                  </a:lnTo>
                  <a:lnTo>
                    <a:pt x="3176574" y="101600"/>
                  </a:lnTo>
                  <a:lnTo>
                    <a:pt x="3186455" y="99606"/>
                  </a:lnTo>
                  <a:lnTo>
                    <a:pt x="3194532" y="94157"/>
                  </a:lnTo>
                  <a:lnTo>
                    <a:pt x="3199968" y="86093"/>
                  </a:lnTo>
                  <a:lnTo>
                    <a:pt x="3201974" y="76200"/>
                  </a:lnTo>
                  <a:close/>
                </a:path>
                <a:path w="3717925" h="1344929">
                  <a:moveTo>
                    <a:pt x="3303625" y="76200"/>
                  </a:moveTo>
                  <a:lnTo>
                    <a:pt x="3301619" y="66306"/>
                  </a:lnTo>
                  <a:lnTo>
                    <a:pt x="3296183" y="58242"/>
                  </a:lnTo>
                  <a:lnTo>
                    <a:pt x="3288106" y="52793"/>
                  </a:lnTo>
                  <a:lnTo>
                    <a:pt x="3278174" y="50800"/>
                  </a:lnTo>
                  <a:lnTo>
                    <a:pt x="3268281" y="52793"/>
                  </a:lnTo>
                  <a:lnTo>
                    <a:pt x="3260217" y="58242"/>
                  </a:lnTo>
                  <a:lnTo>
                    <a:pt x="3254768" y="66306"/>
                  </a:lnTo>
                  <a:lnTo>
                    <a:pt x="3252774" y="76200"/>
                  </a:lnTo>
                  <a:lnTo>
                    <a:pt x="3254768" y="86093"/>
                  </a:lnTo>
                  <a:lnTo>
                    <a:pt x="3260217" y="94157"/>
                  </a:lnTo>
                  <a:lnTo>
                    <a:pt x="3268281" y="99606"/>
                  </a:lnTo>
                  <a:lnTo>
                    <a:pt x="3278225" y="101600"/>
                  </a:lnTo>
                  <a:lnTo>
                    <a:pt x="3288106" y="99606"/>
                  </a:lnTo>
                  <a:lnTo>
                    <a:pt x="3296183" y="94157"/>
                  </a:lnTo>
                  <a:lnTo>
                    <a:pt x="3301619" y="86093"/>
                  </a:lnTo>
                  <a:lnTo>
                    <a:pt x="3303625" y="76200"/>
                  </a:lnTo>
                  <a:close/>
                </a:path>
                <a:path w="3717925" h="1344929">
                  <a:moveTo>
                    <a:pt x="3405276" y="76200"/>
                  </a:moveTo>
                  <a:lnTo>
                    <a:pt x="3403269" y="66306"/>
                  </a:lnTo>
                  <a:lnTo>
                    <a:pt x="3397834" y="58242"/>
                  </a:lnTo>
                  <a:lnTo>
                    <a:pt x="3389757" y="52793"/>
                  </a:lnTo>
                  <a:lnTo>
                    <a:pt x="3379825" y="50800"/>
                  </a:lnTo>
                  <a:lnTo>
                    <a:pt x="3369932" y="52793"/>
                  </a:lnTo>
                  <a:lnTo>
                    <a:pt x="3361867" y="58242"/>
                  </a:lnTo>
                  <a:lnTo>
                    <a:pt x="3356419" y="66306"/>
                  </a:lnTo>
                  <a:lnTo>
                    <a:pt x="3354425" y="76200"/>
                  </a:lnTo>
                  <a:lnTo>
                    <a:pt x="3356419" y="86093"/>
                  </a:lnTo>
                  <a:lnTo>
                    <a:pt x="3361867" y="94157"/>
                  </a:lnTo>
                  <a:lnTo>
                    <a:pt x="3369932" y="99606"/>
                  </a:lnTo>
                  <a:lnTo>
                    <a:pt x="3379876" y="101600"/>
                  </a:lnTo>
                  <a:lnTo>
                    <a:pt x="3389757" y="99606"/>
                  </a:lnTo>
                  <a:lnTo>
                    <a:pt x="3397834" y="94157"/>
                  </a:lnTo>
                  <a:lnTo>
                    <a:pt x="3403269" y="86093"/>
                  </a:lnTo>
                  <a:lnTo>
                    <a:pt x="3405276" y="76200"/>
                  </a:lnTo>
                  <a:close/>
                </a:path>
                <a:path w="3717925" h="1344929">
                  <a:moveTo>
                    <a:pt x="3506927" y="76200"/>
                  </a:moveTo>
                  <a:lnTo>
                    <a:pt x="3504920" y="66306"/>
                  </a:lnTo>
                  <a:lnTo>
                    <a:pt x="3499485" y="58242"/>
                  </a:lnTo>
                  <a:lnTo>
                    <a:pt x="3491407" y="52793"/>
                  </a:lnTo>
                  <a:lnTo>
                    <a:pt x="3481476" y="50800"/>
                  </a:lnTo>
                  <a:lnTo>
                    <a:pt x="3471583" y="52793"/>
                  </a:lnTo>
                  <a:lnTo>
                    <a:pt x="3463518" y="58242"/>
                  </a:lnTo>
                  <a:lnTo>
                    <a:pt x="3458070" y="66306"/>
                  </a:lnTo>
                  <a:lnTo>
                    <a:pt x="3456076" y="76200"/>
                  </a:lnTo>
                  <a:lnTo>
                    <a:pt x="3458070" y="86093"/>
                  </a:lnTo>
                  <a:lnTo>
                    <a:pt x="3463518" y="94157"/>
                  </a:lnTo>
                  <a:lnTo>
                    <a:pt x="3471583" y="99606"/>
                  </a:lnTo>
                  <a:lnTo>
                    <a:pt x="3481527" y="101600"/>
                  </a:lnTo>
                  <a:lnTo>
                    <a:pt x="3491407" y="99606"/>
                  </a:lnTo>
                  <a:lnTo>
                    <a:pt x="3499485" y="94157"/>
                  </a:lnTo>
                  <a:lnTo>
                    <a:pt x="3504920" y="86093"/>
                  </a:lnTo>
                  <a:lnTo>
                    <a:pt x="3506927" y="76200"/>
                  </a:lnTo>
                  <a:close/>
                </a:path>
                <a:path w="3717925" h="1344929">
                  <a:moveTo>
                    <a:pt x="3608578" y="76200"/>
                  </a:moveTo>
                  <a:lnTo>
                    <a:pt x="3606571" y="66306"/>
                  </a:lnTo>
                  <a:lnTo>
                    <a:pt x="3601135" y="58242"/>
                  </a:lnTo>
                  <a:lnTo>
                    <a:pt x="3593058" y="52793"/>
                  </a:lnTo>
                  <a:lnTo>
                    <a:pt x="3583127" y="50800"/>
                  </a:lnTo>
                  <a:lnTo>
                    <a:pt x="3573234" y="52793"/>
                  </a:lnTo>
                  <a:lnTo>
                    <a:pt x="3565169" y="58242"/>
                  </a:lnTo>
                  <a:lnTo>
                    <a:pt x="3559721" y="66306"/>
                  </a:lnTo>
                  <a:lnTo>
                    <a:pt x="3557727" y="76200"/>
                  </a:lnTo>
                  <a:lnTo>
                    <a:pt x="3559721" y="86093"/>
                  </a:lnTo>
                  <a:lnTo>
                    <a:pt x="3565169" y="94157"/>
                  </a:lnTo>
                  <a:lnTo>
                    <a:pt x="3573234" y="99606"/>
                  </a:lnTo>
                  <a:lnTo>
                    <a:pt x="3583178" y="101600"/>
                  </a:lnTo>
                  <a:lnTo>
                    <a:pt x="3593058" y="99606"/>
                  </a:lnTo>
                  <a:lnTo>
                    <a:pt x="3601135" y="94157"/>
                  </a:lnTo>
                  <a:lnTo>
                    <a:pt x="3606571" y="86093"/>
                  </a:lnTo>
                  <a:lnTo>
                    <a:pt x="3608578" y="76200"/>
                  </a:lnTo>
                  <a:close/>
                </a:path>
                <a:path w="3717925" h="1344929">
                  <a:moveTo>
                    <a:pt x="3717328" y="1319174"/>
                  </a:moveTo>
                  <a:lnTo>
                    <a:pt x="3715334" y="1309243"/>
                  </a:lnTo>
                  <a:lnTo>
                    <a:pt x="3709898" y="1301165"/>
                  </a:lnTo>
                  <a:lnTo>
                    <a:pt x="3701821" y="1295730"/>
                  </a:lnTo>
                  <a:lnTo>
                    <a:pt x="3691940" y="1293723"/>
                  </a:lnTo>
                  <a:lnTo>
                    <a:pt x="3682047" y="1295730"/>
                  </a:lnTo>
                  <a:lnTo>
                    <a:pt x="3673983" y="1301165"/>
                  </a:lnTo>
                  <a:lnTo>
                    <a:pt x="3668534" y="1309243"/>
                  </a:lnTo>
                  <a:lnTo>
                    <a:pt x="3666540" y="1319174"/>
                  </a:lnTo>
                  <a:lnTo>
                    <a:pt x="3668534" y="1329067"/>
                  </a:lnTo>
                  <a:lnTo>
                    <a:pt x="3673983" y="1337144"/>
                  </a:lnTo>
                  <a:lnTo>
                    <a:pt x="3682047" y="1342580"/>
                  </a:lnTo>
                  <a:lnTo>
                    <a:pt x="3691940" y="1344574"/>
                  </a:lnTo>
                  <a:lnTo>
                    <a:pt x="3701821" y="1342580"/>
                  </a:lnTo>
                  <a:lnTo>
                    <a:pt x="3709898" y="1337144"/>
                  </a:lnTo>
                  <a:lnTo>
                    <a:pt x="3715334" y="1329067"/>
                  </a:lnTo>
                  <a:lnTo>
                    <a:pt x="3717328" y="1319174"/>
                  </a:lnTo>
                  <a:close/>
                </a:path>
                <a:path w="3717925" h="1344929">
                  <a:moveTo>
                    <a:pt x="3717328" y="1217523"/>
                  </a:moveTo>
                  <a:lnTo>
                    <a:pt x="3715334" y="1207592"/>
                  </a:lnTo>
                  <a:lnTo>
                    <a:pt x="3709898" y="1199515"/>
                  </a:lnTo>
                  <a:lnTo>
                    <a:pt x="3701821" y="1194079"/>
                  </a:lnTo>
                  <a:lnTo>
                    <a:pt x="3691940" y="1192072"/>
                  </a:lnTo>
                  <a:lnTo>
                    <a:pt x="3682047" y="1194079"/>
                  </a:lnTo>
                  <a:lnTo>
                    <a:pt x="3673983" y="1199515"/>
                  </a:lnTo>
                  <a:lnTo>
                    <a:pt x="3668534" y="1207592"/>
                  </a:lnTo>
                  <a:lnTo>
                    <a:pt x="3666540" y="1217523"/>
                  </a:lnTo>
                  <a:lnTo>
                    <a:pt x="3668534" y="1227416"/>
                  </a:lnTo>
                  <a:lnTo>
                    <a:pt x="3673983" y="1235494"/>
                  </a:lnTo>
                  <a:lnTo>
                    <a:pt x="3682047" y="1240929"/>
                  </a:lnTo>
                  <a:lnTo>
                    <a:pt x="3691940" y="1242923"/>
                  </a:lnTo>
                  <a:lnTo>
                    <a:pt x="3701821" y="1240929"/>
                  </a:lnTo>
                  <a:lnTo>
                    <a:pt x="3709898" y="1235494"/>
                  </a:lnTo>
                  <a:lnTo>
                    <a:pt x="3715334" y="1227416"/>
                  </a:lnTo>
                  <a:lnTo>
                    <a:pt x="3717328" y="1217523"/>
                  </a:lnTo>
                  <a:close/>
                </a:path>
                <a:path w="3717925" h="1344929">
                  <a:moveTo>
                    <a:pt x="3717328" y="1115872"/>
                  </a:moveTo>
                  <a:lnTo>
                    <a:pt x="3715334" y="1105941"/>
                  </a:lnTo>
                  <a:lnTo>
                    <a:pt x="3709898" y="1097864"/>
                  </a:lnTo>
                  <a:lnTo>
                    <a:pt x="3701821" y="1092428"/>
                  </a:lnTo>
                  <a:lnTo>
                    <a:pt x="3691940" y="1090422"/>
                  </a:lnTo>
                  <a:lnTo>
                    <a:pt x="3682047" y="1092428"/>
                  </a:lnTo>
                  <a:lnTo>
                    <a:pt x="3673983" y="1097864"/>
                  </a:lnTo>
                  <a:lnTo>
                    <a:pt x="3668534" y="1105941"/>
                  </a:lnTo>
                  <a:lnTo>
                    <a:pt x="3666540" y="1115872"/>
                  </a:lnTo>
                  <a:lnTo>
                    <a:pt x="3668534" y="1125766"/>
                  </a:lnTo>
                  <a:lnTo>
                    <a:pt x="3673983" y="1133843"/>
                  </a:lnTo>
                  <a:lnTo>
                    <a:pt x="3682047" y="1139278"/>
                  </a:lnTo>
                  <a:lnTo>
                    <a:pt x="3691940" y="1141272"/>
                  </a:lnTo>
                  <a:lnTo>
                    <a:pt x="3701821" y="1139278"/>
                  </a:lnTo>
                  <a:lnTo>
                    <a:pt x="3709898" y="1133843"/>
                  </a:lnTo>
                  <a:lnTo>
                    <a:pt x="3715334" y="1125766"/>
                  </a:lnTo>
                  <a:lnTo>
                    <a:pt x="3717328" y="1115872"/>
                  </a:lnTo>
                  <a:close/>
                </a:path>
                <a:path w="3717925" h="1344929">
                  <a:moveTo>
                    <a:pt x="3717328" y="1014222"/>
                  </a:moveTo>
                  <a:lnTo>
                    <a:pt x="3715334" y="1004290"/>
                  </a:lnTo>
                  <a:lnTo>
                    <a:pt x="3709898" y="996213"/>
                  </a:lnTo>
                  <a:lnTo>
                    <a:pt x="3701821" y="990777"/>
                  </a:lnTo>
                  <a:lnTo>
                    <a:pt x="3691940" y="988771"/>
                  </a:lnTo>
                  <a:lnTo>
                    <a:pt x="3682047" y="990777"/>
                  </a:lnTo>
                  <a:lnTo>
                    <a:pt x="3673983" y="996213"/>
                  </a:lnTo>
                  <a:lnTo>
                    <a:pt x="3668534" y="1004290"/>
                  </a:lnTo>
                  <a:lnTo>
                    <a:pt x="3666540" y="1014222"/>
                  </a:lnTo>
                  <a:lnTo>
                    <a:pt x="3668534" y="1024115"/>
                  </a:lnTo>
                  <a:lnTo>
                    <a:pt x="3673983" y="1032192"/>
                  </a:lnTo>
                  <a:lnTo>
                    <a:pt x="3682047" y="1037628"/>
                  </a:lnTo>
                  <a:lnTo>
                    <a:pt x="3691940" y="1039622"/>
                  </a:lnTo>
                  <a:lnTo>
                    <a:pt x="3701821" y="1037628"/>
                  </a:lnTo>
                  <a:lnTo>
                    <a:pt x="3709898" y="1032192"/>
                  </a:lnTo>
                  <a:lnTo>
                    <a:pt x="3715334" y="1024115"/>
                  </a:lnTo>
                  <a:lnTo>
                    <a:pt x="3717328" y="1014222"/>
                  </a:lnTo>
                  <a:close/>
                </a:path>
                <a:path w="3717925" h="1344929">
                  <a:moveTo>
                    <a:pt x="3717328" y="912571"/>
                  </a:moveTo>
                  <a:lnTo>
                    <a:pt x="3715334" y="902639"/>
                  </a:lnTo>
                  <a:lnTo>
                    <a:pt x="3709898" y="894562"/>
                  </a:lnTo>
                  <a:lnTo>
                    <a:pt x="3701821" y="889127"/>
                  </a:lnTo>
                  <a:lnTo>
                    <a:pt x="3691940" y="887120"/>
                  </a:lnTo>
                  <a:lnTo>
                    <a:pt x="3682047" y="889127"/>
                  </a:lnTo>
                  <a:lnTo>
                    <a:pt x="3673983" y="894562"/>
                  </a:lnTo>
                  <a:lnTo>
                    <a:pt x="3668534" y="902639"/>
                  </a:lnTo>
                  <a:lnTo>
                    <a:pt x="3666540" y="912571"/>
                  </a:lnTo>
                  <a:lnTo>
                    <a:pt x="3668534" y="922464"/>
                  </a:lnTo>
                  <a:lnTo>
                    <a:pt x="3673983" y="930541"/>
                  </a:lnTo>
                  <a:lnTo>
                    <a:pt x="3682047" y="935977"/>
                  </a:lnTo>
                  <a:lnTo>
                    <a:pt x="3691940" y="937971"/>
                  </a:lnTo>
                  <a:lnTo>
                    <a:pt x="3701821" y="935977"/>
                  </a:lnTo>
                  <a:lnTo>
                    <a:pt x="3709898" y="930541"/>
                  </a:lnTo>
                  <a:lnTo>
                    <a:pt x="3715334" y="922464"/>
                  </a:lnTo>
                  <a:lnTo>
                    <a:pt x="3717328" y="912571"/>
                  </a:lnTo>
                  <a:close/>
                </a:path>
                <a:path w="3717925" h="1344929">
                  <a:moveTo>
                    <a:pt x="3717328" y="810920"/>
                  </a:moveTo>
                  <a:lnTo>
                    <a:pt x="3715334" y="800989"/>
                  </a:lnTo>
                  <a:lnTo>
                    <a:pt x="3709898" y="792911"/>
                  </a:lnTo>
                  <a:lnTo>
                    <a:pt x="3701821" y="787476"/>
                  </a:lnTo>
                  <a:lnTo>
                    <a:pt x="3691940" y="785482"/>
                  </a:lnTo>
                  <a:lnTo>
                    <a:pt x="3682047" y="787476"/>
                  </a:lnTo>
                  <a:lnTo>
                    <a:pt x="3673983" y="792911"/>
                  </a:lnTo>
                  <a:lnTo>
                    <a:pt x="3668534" y="800989"/>
                  </a:lnTo>
                  <a:lnTo>
                    <a:pt x="3666540" y="810920"/>
                  </a:lnTo>
                  <a:lnTo>
                    <a:pt x="3668534" y="820813"/>
                  </a:lnTo>
                  <a:lnTo>
                    <a:pt x="3673983" y="828890"/>
                  </a:lnTo>
                  <a:lnTo>
                    <a:pt x="3682047" y="834326"/>
                  </a:lnTo>
                  <a:lnTo>
                    <a:pt x="3691940" y="836320"/>
                  </a:lnTo>
                  <a:lnTo>
                    <a:pt x="3701821" y="834326"/>
                  </a:lnTo>
                  <a:lnTo>
                    <a:pt x="3709898" y="828890"/>
                  </a:lnTo>
                  <a:lnTo>
                    <a:pt x="3715334" y="820813"/>
                  </a:lnTo>
                  <a:lnTo>
                    <a:pt x="3717328" y="810920"/>
                  </a:lnTo>
                  <a:close/>
                </a:path>
                <a:path w="3717925" h="1344929">
                  <a:moveTo>
                    <a:pt x="3717328" y="709269"/>
                  </a:moveTo>
                  <a:lnTo>
                    <a:pt x="3715334" y="699338"/>
                  </a:lnTo>
                  <a:lnTo>
                    <a:pt x="3709898" y="691261"/>
                  </a:lnTo>
                  <a:lnTo>
                    <a:pt x="3701821" y="685825"/>
                  </a:lnTo>
                  <a:lnTo>
                    <a:pt x="3691940" y="683818"/>
                  </a:lnTo>
                  <a:lnTo>
                    <a:pt x="3682047" y="685825"/>
                  </a:lnTo>
                  <a:lnTo>
                    <a:pt x="3673983" y="691261"/>
                  </a:lnTo>
                  <a:lnTo>
                    <a:pt x="3668534" y="699338"/>
                  </a:lnTo>
                  <a:lnTo>
                    <a:pt x="3666540" y="709269"/>
                  </a:lnTo>
                  <a:lnTo>
                    <a:pt x="3668534" y="719162"/>
                  </a:lnTo>
                  <a:lnTo>
                    <a:pt x="3673983" y="727240"/>
                  </a:lnTo>
                  <a:lnTo>
                    <a:pt x="3682047" y="732675"/>
                  </a:lnTo>
                  <a:lnTo>
                    <a:pt x="3691940" y="734669"/>
                  </a:lnTo>
                  <a:lnTo>
                    <a:pt x="3701821" y="732675"/>
                  </a:lnTo>
                  <a:lnTo>
                    <a:pt x="3709898" y="727240"/>
                  </a:lnTo>
                  <a:lnTo>
                    <a:pt x="3715334" y="719162"/>
                  </a:lnTo>
                  <a:lnTo>
                    <a:pt x="3717328" y="709269"/>
                  </a:lnTo>
                  <a:close/>
                </a:path>
                <a:path w="3717925" h="1344929">
                  <a:moveTo>
                    <a:pt x="3717328" y="607618"/>
                  </a:moveTo>
                  <a:lnTo>
                    <a:pt x="3715334" y="597687"/>
                  </a:lnTo>
                  <a:lnTo>
                    <a:pt x="3709898" y="589610"/>
                  </a:lnTo>
                  <a:lnTo>
                    <a:pt x="3701821" y="584174"/>
                  </a:lnTo>
                  <a:lnTo>
                    <a:pt x="3691940" y="582168"/>
                  </a:lnTo>
                  <a:lnTo>
                    <a:pt x="3682047" y="584174"/>
                  </a:lnTo>
                  <a:lnTo>
                    <a:pt x="3673983" y="589610"/>
                  </a:lnTo>
                  <a:lnTo>
                    <a:pt x="3668534" y="597687"/>
                  </a:lnTo>
                  <a:lnTo>
                    <a:pt x="3666540" y="607618"/>
                  </a:lnTo>
                  <a:lnTo>
                    <a:pt x="3668534" y="617512"/>
                  </a:lnTo>
                  <a:lnTo>
                    <a:pt x="3673983" y="625589"/>
                  </a:lnTo>
                  <a:lnTo>
                    <a:pt x="3682047" y="631024"/>
                  </a:lnTo>
                  <a:lnTo>
                    <a:pt x="3691940" y="633018"/>
                  </a:lnTo>
                  <a:lnTo>
                    <a:pt x="3701821" y="631024"/>
                  </a:lnTo>
                  <a:lnTo>
                    <a:pt x="3709898" y="625589"/>
                  </a:lnTo>
                  <a:lnTo>
                    <a:pt x="3715334" y="617512"/>
                  </a:lnTo>
                  <a:lnTo>
                    <a:pt x="3717328" y="607618"/>
                  </a:lnTo>
                  <a:close/>
                </a:path>
                <a:path w="3717925" h="1344929">
                  <a:moveTo>
                    <a:pt x="3717328" y="505968"/>
                  </a:moveTo>
                  <a:lnTo>
                    <a:pt x="3715334" y="496036"/>
                  </a:lnTo>
                  <a:lnTo>
                    <a:pt x="3709898" y="487959"/>
                  </a:lnTo>
                  <a:lnTo>
                    <a:pt x="3701821" y="482523"/>
                  </a:lnTo>
                  <a:lnTo>
                    <a:pt x="3691940" y="480517"/>
                  </a:lnTo>
                  <a:lnTo>
                    <a:pt x="3682047" y="482523"/>
                  </a:lnTo>
                  <a:lnTo>
                    <a:pt x="3673983" y="487959"/>
                  </a:lnTo>
                  <a:lnTo>
                    <a:pt x="3668534" y="496036"/>
                  </a:lnTo>
                  <a:lnTo>
                    <a:pt x="3666540" y="505968"/>
                  </a:lnTo>
                  <a:lnTo>
                    <a:pt x="3668534" y="515861"/>
                  </a:lnTo>
                  <a:lnTo>
                    <a:pt x="3673983" y="523938"/>
                  </a:lnTo>
                  <a:lnTo>
                    <a:pt x="3682047" y="529374"/>
                  </a:lnTo>
                  <a:lnTo>
                    <a:pt x="3691940" y="531368"/>
                  </a:lnTo>
                  <a:lnTo>
                    <a:pt x="3701821" y="529374"/>
                  </a:lnTo>
                  <a:lnTo>
                    <a:pt x="3709898" y="523938"/>
                  </a:lnTo>
                  <a:lnTo>
                    <a:pt x="3715334" y="515861"/>
                  </a:lnTo>
                  <a:lnTo>
                    <a:pt x="3717328" y="505968"/>
                  </a:lnTo>
                  <a:close/>
                </a:path>
                <a:path w="3717925" h="1344929">
                  <a:moveTo>
                    <a:pt x="3717328" y="404317"/>
                  </a:moveTo>
                  <a:lnTo>
                    <a:pt x="3715334" y="394385"/>
                  </a:lnTo>
                  <a:lnTo>
                    <a:pt x="3709898" y="386308"/>
                  </a:lnTo>
                  <a:lnTo>
                    <a:pt x="3701821" y="380873"/>
                  </a:lnTo>
                  <a:lnTo>
                    <a:pt x="3691940" y="378866"/>
                  </a:lnTo>
                  <a:lnTo>
                    <a:pt x="3682047" y="380873"/>
                  </a:lnTo>
                  <a:lnTo>
                    <a:pt x="3673983" y="386308"/>
                  </a:lnTo>
                  <a:lnTo>
                    <a:pt x="3668534" y="394385"/>
                  </a:lnTo>
                  <a:lnTo>
                    <a:pt x="3666540" y="404317"/>
                  </a:lnTo>
                  <a:lnTo>
                    <a:pt x="3668534" y="414210"/>
                  </a:lnTo>
                  <a:lnTo>
                    <a:pt x="3673983" y="422287"/>
                  </a:lnTo>
                  <a:lnTo>
                    <a:pt x="3682047" y="427723"/>
                  </a:lnTo>
                  <a:lnTo>
                    <a:pt x="3691940" y="429717"/>
                  </a:lnTo>
                  <a:lnTo>
                    <a:pt x="3701821" y="427723"/>
                  </a:lnTo>
                  <a:lnTo>
                    <a:pt x="3709898" y="422287"/>
                  </a:lnTo>
                  <a:lnTo>
                    <a:pt x="3715334" y="414210"/>
                  </a:lnTo>
                  <a:lnTo>
                    <a:pt x="3717328" y="404317"/>
                  </a:lnTo>
                  <a:close/>
                </a:path>
                <a:path w="3717925" h="1344929">
                  <a:moveTo>
                    <a:pt x="3717328" y="302666"/>
                  </a:moveTo>
                  <a:lnTo>
                    <a:pt x="3715334" y="292735"/>
                  </a:lnTo>
                  <a:lnTo>
                    <a:pt x="3709898" y="284657"/>
                  </a:lnTo>
                  <a:lnTo>
                    <a:pt x="3701821" y="279222"/>
                  </a:lnTo>
                  <a:lnTo>
                    <a:pt x="3691940" y="277215"/>
                  </a:lnTo>
                  <a:lnTo>
                    <a:pt x="3682047" y="279222"/>
                  </a:lnTo>
                  <a:lnTo>
                    <a:pt x="3673983" y="284657"/>
                  </a:lnTo>
                  <a:lnTo>
                    <a:pt x="3668534" y="292735"/>
                  </a:lnTo>
                  <a:lnTo>
                    <a:pt x="3666540" y="302666"/>
                  </a:lnTo>
                  <a:lnTo>
                    <a:pt x="3668534" y="312559"/>
                  </a:lnTo>
                  <a:lnTo>
                    <a:pt x="3673983" y="320636"/>
                  </a:lnTo>
                  <a:lnTo>
                    <a:pt x="3682047" y="326072"/>
                  </a:lnTo>
                  <a:lnTo>
                    <a:pt x="3691940" y="328066"/>
                  </a:lnTo>
                  <a:lnTo>
                    <a:pt x="3701821" y="326072"/>
                  </a:lnTo>
                  <a:lnTo>
                    <a:pt x="3709898" y="320636"/>
                  </a:lnTo>
                  <a:lnTo>
                    <a:pt x="3715334" y="312559"/>
                  </a:lnTo>
                  <a:lnTo>
                    <a:pt x="3717328" y="302666"/>
                  </a:lnTo>
                  <a:close/>
                </a:path>
                <a:path w="3717925" h="1344929">
                  <a:moveTo>
                    <a:pt x="3717328" y="201015"/>
                  </a:moveTo>
                  <a:lnTo>
                    <a:pt x="3715334" y="191084"/>
                  </a:lnTo>
                  <a:lnTo>
                    <a:pt x="3709898" y="183007"/>
                  </a:lnTo>
                  <a:lnTo>
                    <a:pt x="3701821" y="177571"/>
                  </a:lnTo>
                  <a:lnTo>
                    <a:pt x="3691940" y="175564"/>
                  </a:lnTo>
                  <a:lnTo>
                    <a:pt x="3682047" y="177571"/>
                  </a:lnTo>
                  <a:lnTo>
                    <a:pt x="3673983" y="183007"/>
                  </a:lnTo>
                  <a:lnTo>
                    <a:pt x="3668534" y="191084"/>
                  </a:lnTo>
                  <a:lnTo>
                    <a:pt x="3666540" y="201015"/>
                  </a:lnTo>
                  <a:lnTo>
                    <a:pt x="3668534" y="210908"/>
                  </a:lnTo>
                  <a:lnTo>
                    <a:pt x="3673983" y="218986"/>
                  </a:lnTo>
                  <a:lnTo>
                    <a:pt x="3682047" y="224421"/>
                  </a:lnTo>
                  <a:lnTo>
                    <a:pt x="3691940" y="226415"/>
                  </a:lnTo>
                  <a:lnTo>
                    <a:pt x="3701821" y="224421"/>
                  </a:lnTo>
                  <a:lnTo>
                    <a:pt x="3709898" y="218986"/>
                  </a:lnTo>
                  <a:lnTo>
                    <a:pt x="3715334" y="210908"/>
                  </a:lnTo>
                  <a:lnTo>
                    <a:pt x="3717328" y="201015"/>
                  </a:lnTo>
                  <a:close/>
                </a:path>
                <a:path w="3717925" h="1344929">
                  <a:moveTo>
                    <a:pt x="3717328" y="99364"/>
                  </a:moveTo>
                  <a:lnTo>
                    <a:pt x="3715334" y="89433"/>
                  </a:lnTo>
                  <a:lnTo>
                    <a:pt x="3709898" y="81356"/>
                  </a:lnTo>
                  <a:lnTo>
                    <a:pt x="3701821" y="75920"/>
                  </a:lnTo>
                  <a:lnTo>
                    <a:pt x="3691940" y="73914"/>
                  </a:lnTo>
                  <a:lnTo>
                    <a:pt x="3682047" y="75920"/>
                  </a:lnTo>
                  <a:lnTo>
                    <a:pt x="3673983" y="81356"/>
                  </a:lnTo>
                  <a:lnTo>
                    <a:pt x="3668534" y="89433"/>
                  </a:lnTo>
                  <a:lnTo>
                    <a:pt x="3666540" y="99364"/>
                  </a:lnTo>
                  <a:lnTo>
                    <a:pt x="3668534" y="109258"/>
                  </a:lnTo>
                  <a:lnTo>
                    <a:pt x="3673983" y="117335"/>
                  </a:lnTo>
                  <a:lnTo>
                    <a:pt x="3682047" y="122770"/>
                  </a:lnTo>
                  <a:lnTo>
                    <a:pt x="3691940" y="124764"/>
                  </a:lnTo>
                  <a:lnTo>
                    <a:pt x="3701821" y="122770"/>
                  </a:lnTo>
                  <a:lnTo>
                    <a:pt x="3709898" y="117335"/>
                  </a:lnTo>
                  <a:lnTo>
                    <a:pt x="3715334" y="109258"/>
                  </a:lnTo>
                  <a:lnTo>
                    <a:pt x="3717328" y="99364"/>
                  </a:lnTo>
                  <a:close/>
                </a:path>
              </a:pathLst>
            </a:custGeom>
            <a:solidFill>
              <a:srgbClr val="FF167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7" name="object 77"/>
          <p:cNvSpPr txBox="1"/>
          <p:nvPr/>
        </p:nvSpPr>
        <p:spPr>
          <a:xfrm>
            <a:off x="10990908" y="5870955"/>
            <a:ext cx="2037714" cy="9886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4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Inventory</a:t>
            </a:r>
            <a:r>
              <a:rPr sz="1600" spc="-9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 marL="266700" marR="5080" indent="-158750">
              <a:lnSpc>
                <a:spcPct val="104000"/>
              </a:lnSpc>
              <a:spcBef>
                <a:spcPts val="1680"/>
              </a:spcBef>
            </a:pPr>
            <a:r>
              <a:rPr sz="1600" spc="-114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Inventory</a:t>
            </a:r>
            <a:r>
              <a:rPr sz="1600" spc="-9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Response </a:t>
            </a:r>
            <a:r>
              <a:rPr sz="1600" spc="-4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(negative/failed)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5812820" y="6369784"/>
            <a:ext cx="348615" cy="1880235"/>
            <a:chOff x="5812820" y="6369784"/>
            <a:chExt cx="348615" cy="1880235"/>
          </a:xfrm>
        </p:grpSpPr>
        <p:pic>
          <p:nvPicPr>
            <p:cNvPr id="79" name="object 7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33584" y="6369784"/>
              <a:ext cx="327734" cy="327734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12820" y="7147083"/>
              <a:ext cx="327734" cy="327734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12820" y="7922237"/>
              <a:ext cx="327734" cy="327734"/>
            </a:xfrm>
            <a:prstGeom prst="rect">
              <a:avLst/>
            </a:prstGeom>
          </p:spPr>
        </p:pic>
      </p:grpSp>
      <p:pic>
        <p:nvPicPr>
          <p:cNvPr id="82" name="object 8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621812" y="8516395"/>
            <a:ext cx="709750" cy="709750"/>
          </a:xfrm>
          <a:prstGeom prst="rect">
            <a:avLst/>
          </a:prstGeom>
        </p:spPr>
      </p:pic>
      <p:sp>
        <p:nvSpPr>
          <p:cNvPr id="83" name="Slide Number Placeholder 8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2425">
              <a:lnSpc>
                <a:spcPct val="100000"/>
              </a:lnSpc>
              <a:spcBef>
                <a:spcPts val="100"/>
              </a:spcBef>
            </a:pPr>
            <a:r>
              <a:rPr sz="4800" spc="-455" dirty="0"/>
              <a:t>Saga</a:t>
            </a:r>
            <a:r>
              <a:rPr sz="4800" spc="-325" dirty="0"/>
              <a:t> </a:t>
            </a:r>
            <a:r>
              <a:rPr sz="4800" spc="-335" dirty="0"/>
              <a:t>Pattern:</a:t>
            </a:r>
            <a:r>
              <a:rPr sz="4800" spc="-320" dirty="0"/>
              <a:t> </a:t>
            </a:r>
            <a:r>
              <a:rPr sz="4800" spc="-484" dirty="0"/>
              <a:t>New</a:t>
            </a:r>
            <a:r>
              <a:rPr sz="4800" spc="-320" dirty="0"/>
              <a:t> </a:t>
            </a:r>
            <a:r>
              <a:rPr sz="4800" spc="-265" dirty="0"/>
              <a:t>Order</a:t>
            </a:r>
            <a:r>
              <a:rPr sz="4800" spc="-320" dirty="0"/>
              <a:t> </a:t>
            </a:r>
            <a:r>
              <a:rPr sz="4800" spc="-340" dirty="0"/>
              <a:t>with</a:t>
            </a:r>
            <a:r>
              <a:rPr sz="4800" spc="-320" dirty="0"/>
              <a:t> </a:t>
            </a:r>
            <a:r>
              <a:rPr sz="4800" spc="-335" dirty="0"/>
              <a:t>Compensation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1923545" y="3056534"/>
            <a:ext cx="9913620" cy="548957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60350">
              <a:lnSpc>
                <a:spcPct val="100000"/>
              </a:lnSpc>
              <a:spcBef>
                <a:spcPts val="755"/>
              </a:spcBef>
              <a:tabLst>
                <a:tab pos="4322445" algn="l"/>
                <a:tab pos="6397625" algn="l"/>
                <a:tab pos="9168130" algn="l"/>
              </a:tabLst>
            </a:pPr>
            <a:r>
              <a:rPr sz="2400" spc="-15" baseline="-3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Website</a:t>
            </a:r>
            <a:r>
              <a:rPr sz="2400" baseline="-3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15" baseline="2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Security</a:t>
            </a:r>
            <a:r>
              <a:rPr sz="2400" baseline="2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165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Web</a:t>
            </a:r>
            <a:r>
              <a:rPr sz="2400" spc="-179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37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r>
              <a:rPr sz="2400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BFF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8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r>
              <a:rPr sz="1600" spc="-14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Desktop</a:t>
            </a: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55755" y="2071366"/>
            <a:ext cx="11406505" cy="2770505"/>
            <a:chOff x="1955755" y="2071366"/>
            <a:chExt cx="11406505" cy="277050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686028" y="4298805"/>
              <a:ext cx="584130" cy="5427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3210" y="2741189"/>
              <a:ext cx="421398" cy="4385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36790" y="2278486"/>
              <a:ext cx="713074" cy="7130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48636" y="2296547"/>
              <a:ext cx="713071" cy="7130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5755" y="2071366"/>
              <a:ext cx="1245323" cy="1245324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646634" y="1724996"/>
            <a:ext cx="14373860" cy="8006080"/>
            <a:chOff x="1646634" y="1724996"/>
            <a:chExt cx="14373860" cy="800608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7239" y="6853352"/>
              <a:ext cx="1708649" cy="17086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46634" y="1724996"/>
              <a:ext cx="14373860" cy="8006080"/>
            </a:xfrm>
            <a:custGeom>
              <a:avLst/>
              <a:gdLst/>
              <a:ahLst/>
              <a:cxnLst/>
              <a:rect l="l" t="t" r="r" b="b"/>
              <a:pathLst>
                <a:path w="14373860" h="8006080">
                  <a:moveTo>
                    <a:pt x="14373284" y="0"/>
                  </a:moveTo>
                  <a:lnTo>
                    <a:pt x="0" y="0"/>
                  </a:lnTo>
                  <a:lnTo>
                    <a:pt x="0" y="8005994"/>
                  </a:lnTo>
                  <a:lnTo>
                    <a:pt x="14373284" y="8005994"/>
                  </a:lnTo>
                  <a:lnTo>
                    <a:pt x="143732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164468" y="7567185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5">
                  <a:moveTo>
                    <a:pt x="1203341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7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4"/>
                  </a:lnTo>
                  <a:lnTo>
                    <a:pt x="54975" y="779751"/>
                  </a:lnTo>
                  <a:lnTo>
                    <a:pt x="91836" y="798814"/>
                  </a:lnTo>
                  <a:lnTo>
                    <a:pt x="134279" y="805660"/>
                  </a:lnTo>
                  <a:lnTo>
                    <a:pt x="1203341" y="805660"/>
                  </a:lnTo>
                  <a:lnTo>
                    <a:pt x="1245784" y="798814"/>
                  </a:lnTo>
                  <a:lnTo>
                    <a:pt x="1282645" y="779751"/>
                  </a:lnTo>
                  <a:lnTo>
                    <a:pt x="1311712" y="750684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5" y="25907"/>
                  </a:lnTo>
                  <a:lnTo>
                    <a:pt x="1245784" y="6845"/>
                  </a:lnTo>
                  <a:lnTo>
                    <a:pt x="1203341" y="0"/>
                  </a:lnTo>
                  <a:close/>
                </a:path>
              </a:pathLst>
            </a:custGeom>
            <a:solidFill>
              <a:srgbClr val="FF7B0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8579303" y="8470900"/>
            <a:ext cx="5797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604918" y="3520582"/>
            <a:ext cx="2486025" cy="4705985"/>
            <a:chOff x="9604918" y="3520582"/>
            <a:chExt cx="2486025" cy="470598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04918" y="7642940"/>
              <a:ext cx="561668" cy="58357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0751534" y="3520582"/>
              <a:ext cx="1339215" cy="806450"/>
            </a:xfrm>
            <a:custGeom>
              <a:avLst/>
              <a:gdLst/>
              <a:ahLst/>
              <a:cxnLst/>
              <a:rect l="l" t="t" r="r" b="b"/>
              <a:pathLst>
                <a:path w="1339215" h="806450">
                  <a:moveTo>
                    <a:pt x="1204445" y="0"/>
                  </a:moveTo>
                  <a:lnTo>
                    <a:pt x="134404" y="0"/>
                  </a:lnTo>
                  <a:lnTo>
                    <a:pt x="91922" y="6852"/>
                  </a:lnTo>
                  <a:lnTo>
                    <a:pt x="55026" y="25932"/>
                  </a:lnTo>
                  <a:lnTo>
                    <a:pt x="25932" y="55026"/>
                  </a:lnTo>
                  <a:lnTo>
                    <a:pt x="6852" y="91922"/>
                  </a:lnTo>
                  <a:lnTo>
                    <a:pt x="0" y="134404"/>
                  </a:lnTo>
                  <a:lnTo>
                    <a:pt x="0" y="671997"/>
                  </a:lnTo>
                  <a:lnTo>
                    <a:pt x="6852" y="714479"/>
                  </a:lnTo>
                  <a:lnTo>
                    <a:pt x="25932" y="751374"/>
                  </a:lnTo>
                  <a:lnTo>
                    <a:pt x="55026" y="780468"/>
                  </a:lnTo>
                  <a:lnTo>
                    <a:pt x="91922" y="799548"/>
                  </a:lnTo>
                  <a:lnTo>
                    <a:pt x="134404" y="806400"/>
                  </a:lnTo>
                  <a:lnTo>
                    <a:pt x="1204445" y="806400"/>
                  </a:lnTo>
                  <a:lnTo>
                    <a:pt x="1246926" y="799548"/>
                  </a:lnTo>
                  <a:lnTo>
                    <a:pt x="1283821" y="780468"/>
                  </a:lnTo>
                  <a:lnTo>
                    <a:pt x="1312916" y="751374"/>
                  </a:lnTo>
                  <a:lnTo>
                    <a:pt x="1331996" y="714479"/>
                  </a:lnTo>
                  <a:lnTo>
                    <a:pt x="1338847" y="671997"/>
                  </a:lnTo>
                  <a:lnTo>
                    <a:pt x="1338847" y="134404"/>
                  </a:lnTo>
                  <a:lnTo>
                    <a:pt x="1331996" y="91922"/>
                  </a:lnTo>
                  <a:lnTo>
                    <a:pt x="1312916" y="55026"/>
                  </a:lnTo>
                  <a:lnTo>
                    <a:pt x="1283821" y="25932"/>
                  </a:lnTo>
                  <a:lnTo>
                    <a:pt x="1246926" y="6852"/>
                  </a:lnTo>
                  <a:lnTo>
                    <a:pt x="1204445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1035775" y="4453635"/>
            <a:ext cx="8445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Account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2155723" y="3520752"/>
            <a:ext cx="2336165" cy="805815"/>
            <a:chOff x="12155723" y="3520752"/>
            <a:chExt cx="2336165" cy="805815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55723" y="3665133"/>
              <a:ext cx="561662" cy="58357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3153872" y="3520752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4" h="805814">
                  <a:moveTo>
                    <a:pt x="1203337" y="0"/>
                  </a:moveTo>
                  <a:lnTo>
                    <a:pt x="134277" y="0"/>
                  </a:lnTo>
                  <a:lnTo>
                    <a:pt x="91836" y="6845"/>
                  </a:lnTo>
                  <a:lnTo>
                    <a:pt x="54976" y="25908"/>
                  </a:lnTo>
                  <a:lnTo>
                    <a:pt x="25908" y="54976"/>
                  </a:lnTo>
                  <a:lnTo>
                    <a:pt x="6845" y="91837"/>
                  </a:lnTo>
                  <a:lnTo>
                    <a:pt x="0" y="134280"/>
                  </a:lnTo>
                  <a:lnTo>
                    <a:pt x="0" y="671381"/>
                  </a:lnTo>
                  <a:lnTo>
                    <a:pt x="6845" y="713824"/>
                  </a:lnTo>
                  <a:lnTo>
                    <a:pt x="25908" y="750685"/>
                  </a:lnTo>
                  <a:lnTo>
                    <a:pt x="54976" y="779753"/>
                  </a:lnTo>
                  <a:lnTo>
                    <a:pt x="91836" y="798815"/>
                  </a:lnTo>
                  <a:lnTo>
                    <a:pt x="134277" y="805661"/>
                  </a:lnTo>
                  <a:lnTo>
                    <a:pt x="1203337" y="805661"/>
                  </a:lnTo>
                  <a:lnTo>
                    <a:pt x="1245784" y="798815"/>
                  </a:lnTo>
                  <a:lnTo>
                    <a:pt x="1282648" y="779753"/>
                  </a:lnTo>
                  <a:lnTo>
                    <a:pt x="1311717" y="750685"/>
                  </a:lnTo>
                  <a:lnTo>
                    <a:pt x="1330781" y="713824"/>
                  </a:lnTo>
                  <a:lnTo>
                    <a:pt x="1337627" y="671381"/>
                  </a:lnTo>
                  <a:lnTo>
                    <a:pt x="1337627" y="134280"/>
                  </a:lnTo>
                  <a:lnTo>
                    <a:pt x="1330781" y="91837"/>
                  </a:lnTo>
                  <a:lnTo>
                    <a:pt x="1311717" y="54976"/>
                  </a:lnTo>
                  <a:lnTo>
                    <a:pt x="1282648" y="25908"/>
                  </a:lnTo>
                  <a:lnTo>
                    <a:pt x="1245784" y="6845"/>
                  </a:lnTo>
                  <a:lnTo>
                    <a:pt x="1203337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3422630" y="4453635"/>
            <a:ext cx="8001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Product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0792157" y="3651453"/>
            <a:ext cx="4341495" cy="4770120"/>
            <a:chOff x="10792157" y="3651453"/>
            <a:chExt cx="4341495" cy="4770120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71611" y="3651453"/>
              <a:ext cx="561668" cy="58357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0792157" y="7615440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5">
                  <a:moveTo>
                    <a:pt x="1203340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5"/>
                  </a:lnTo>
                  <a:lnTo>
                    <a:pt x="54975" y="779753"/>
                  </a:lnTo>
                  <a:lnTo>
                    <a:pt x="91836" y="798815"/>
                  </a:lnTo>
                  <a:lnTo>
                    <a:pt x="134279" y="805661"/>
                  </a:lnTo>
                  <a:lnTo>
                    <a:pt x="1203340" y="805661"/>
                  </a:lnTo>
                  <a:lnTo>
                    <a:pt x="1245783" y="798815"/>
                  </a:lnTo>
                  <a:lnTo>
                    <a:pt x="1282644" y="779753"/>
                  </a:lnTo>
                  <a:lnTo>
                    <a:pt x="1311712" y="750685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4" y="25908"/>
                  </a:lnTo>
                  <a:lnTo>
                    <a:pt x="1245783" y="6845"/>
                  </a:lnTo>
                  <a:lnTo>
                    <a:pt x="1203340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10981565" y="8516619"/>
            <a:ext cx="102996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Promotion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2232606" y="7567185"/>
            <a:ext cx="2259330" cy="805815"/>
            <a:chOff x="12232606" y="7567185"/>
            <a:chExt cx="2259330" cy="805815"/>
          </a:xfrm>
        </p:grpSpPr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32606" y="7691194"/>
              <a:ext cx="561665" cy="58357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3153872" y="7567185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4" h="805815">
                  <a:moveTo>
                    <a:pt x="1203337" y="0"/>
                  </a:moveTo>
                  <a:lnTo>
                    <a:pt x="134277" y="0"/>
                  </a:lnTo>
                  <a:lnTo>
                    <a:pt x="91836" y="6845"/>
                  </a:lnTo>
                  <a:lnTo>
                    <a:pt x="54976" y="25907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4"/>
                  </a:lnTo>
                  <a:lnTo>
                    <a:pt x="54976" y="779751"/>
                  </a:lnTo>
                  <a:lnTo>
                    <a:pt x="91836" y="798814"/>
                  </a:lnTo>
                  <a:lnTo>
                    <a:pt x="134277" y="805660"/>
                  </a:lnTo>
                  <a:lnTo>
                    <a:pt x="1203337" y="805660"/>
                  </a:lnTo>
                  <a:lnTo>
                    <a:pt x="1245784" y="798814"/>
                  </a:lnTo>
                  <a:lnTo>
                    <a:pt x="1282648" y="779751"/>
                  </a:lnTo>
                  <a:lnTo>
                    <a:pt x="1311717" y="750684"/>
                  </a:lnTo>
                  <a:lnTo>
                    <a:pt x="1330781" y="713823"/>
                  </a:lnTo>
                  <a:lnTo>
                    <a:pt x="1337627" y="671380"/>
                  </a:lnTo>
                  <a:lnTo>
                    <a:pt x="1337627" y="134279"/>
                  </a:lnTo>
                  <a:lnTo>
                    <a:pt x="1330781" y="91836"/>
                  </a:lnTo>
                  <a:lnTo>
                    <a:pt x="1311717" y="54975"/>
                  </a:lnTo>
                  <a:lnTo>
                    <a:pt x="1282648" y="25907"/>
                  </a:lnTo>
                  <a:lnTo>
                    <a:pt x="1245784" y="6845"/>
                  </a:lnTo>
                  <a:lnTo>
                    <a:pt x="1203337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13347636" y="8440420"/>
            <a:ext cx="9493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Inventory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582561" y="4977249"/>
            <a:ext cx="9551035" cy="3261360"/>
            <a:chOff x="5582561" y="4977249"/>
            <a:chExt cx="9551035" cy="3261360"/>
          </a:xfrm>
        </p:grpSpPr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71611" y="7654714"/>
              <a:ext cx="561668" cy="58357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615148" y="5090112"/>
              <a:ext cx="1337945" cy="1577975"/>
            </a:xfrm>
            <a:custGeom>
              <a:avLst/>
              <a:gdLst/>
              <a:ahLst/>
              <a:cxnLst/>
              <a:rect l="l" t="t" r="r" b="b"/>
              <a:pathLst>
                <a:path w="1337945" h="1577975">
                  <a:moveTo>
                    <a:pt x="0" y="222940"/>
                  </a:moveTo>
                  <a:lnTo>
                    <a:pt x="4529" y="178010"/>
                  </a:lnTo>
                  <a:lnTo>
                    <a:pt x="17519" y="136162"/>
                  </a:lnTo>
                  <a:lnTo>
                    <a:pt x="38074" y="98292"/>
                  </a:lnTo>
                  <a:lnTo>
                    <a:pt x="65297" y="65297"/>
                  </a:lnTo>
                  <a:lnTo>
                    <a:pt x="98292" y="38074"/>
                  </a:lnTo>
                  <a:lnTo>
                    <a:pt x="136162" y="17519"/>
                  </a:lnTo>
                  <a:lnTo>
                    <a:pt x="178010" y="4529"/>
                  </a:lnTo>
                  <a:lnTo>
                    <a:pt x="222940" y="0"/>
                  </a:lnTo>
                  <a:lnTo>
                    <a:pt x="1114680" y="0"/>
                  </a:lnTo>
                  <a:lnTo>
                    <a:pt x="1159610" y="4529"/>
                  </a:lnTo>
                  <a:lnTo>
                    <a:pt x="1201458" y="17519"/>
                  </a:lnTo>
                  <a:lnTo>
                    <a:pt x="1239328" y="38074"/>
                  </a:lnTo>
                  <a:lnTo>
                    <a:pt x="1272323" y="65297"/>
                  </a:lnTo>
                  <a:lnTo>
                    <a:pt x="1299546" y="98292"/>
                  </a:lnTo>
                  <a:lnTo>
                    <a:pt x="1320101" y="136162"/>
                  </a:lnTo>
                  <a:lnTo>
                    <a:pt x="1333091" y="178010"/>
                  </a:lnTo>
                  <a:lnTo>
                    <a:pt x="1337621" y="222940"/>
                  </a:lnTo>
                  <a:lnTo>
                    <a:pt x="1337621" y="1354642"/>
                  </a:lnTo>
                  <a:lnTo>
                    <a:pt x="1333091" y="1399572"/>
                  </a:lnTo>
                  <a:lnTo>
                    <a:pt x="1320101" y="1441420"/>
                  </a:lnTo>
                  <a:lnTo>
                    <a:pt x="1299546" y="1479290"/>
                  </a:lnTo>
                  <a:lnTo>
                    <a:pt x="1272323" y="1512285"/>
                  </a:lnTo>
                  <a:lnTo>
                    <a:pt x="1239328" y="1539508"/>
                  </a:lnTo>
                  <a:lnTo>
                    <a:pt x="1201458" y="1560063"/>
                  </a:lnTo>
                  <a:lnTo>
                    <a:pt x="1159610" y="1573053"/>
                  </a:lnTo>
                  <a:lnTo>
                    <a:pt x="1114680" y="1577583"/>
                  </a:lnTo>
                  <a:lnTo>
                    <a:pt x="222940" y="1577583"/>
                  </a:lnTo>
                  <a:lnTo>
                    <a:pt x="178010" y="1573053"/>
                  </a:lnTo>
                  <a:lnTo>
                    <a:pt x="136162" y="1560063"/>
                  </a:lnTo>
                  <a:lnTo>
                    <a:pt x="98292" y="1539508"/>
                  </a:lnTo>
                  <a:lnTo>
                    <a:pt x="65297" y="1512285"/>
                  </a:lnTo>
                  <a:lnTo>
                    <a:pt x="38074" y="1479290"/>
                  </a:lnTo>
                  <a:lnTo>
                    <a:pt x="17519" y="1441420"/>
                  </a:lnTo>
                  <a:lnTo>
                    <a:pt x="4529" y="1399572"/>
                  </a:lnTo>
                  <a:lnTo>
                    <a:pt x="0" y="1354642"/>
                  </a:lnTo>
                  <a:lnTo>
                    <a:pt x="0" y="222940"/>
                  </a:lnTo>
                  <a:close/>
                </a:path>
              </a:pathLst>
            </a:custGeom>
            <a:ln w="50800">
              <a:solidFill>
                <a:srgbClr val="7731F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82561" y="4977249"/>
              <a:ext cx="1171776" cy="117177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876138" y="5166875"/>
              <a:ext cx="787400" cy="737235"/>
            </a:xfrm>
            <a:custGeom>
              <a:avLst/>
              <a:gdLst/>
              <a:ahLst/>
              <a:cxnLst/>
              <a:rect l="l" t="t" r="r" b="b"/>
              <a:pathLst>
                <a:path w="787400" h="737235">
                  <a:moveTo>
                    <a:pt x="0" y="368378"/>
                  </a:moveTo>
                  <a:lnTo>
                    <a:pt x="3065" y="322169"/>
                  </a:lnTo>
                  <a:lnTo>
                    <a:pt x="12018" y="277674"/>
                  </a:lnTo>
                  <a:lnTo>
                    <a:pt x="26487" y="235236"/>
                  </a:lnTo>
                  <a:lnTo>
                    <a:pt x="46105" y="195201"/>
                  </a:lnTo>
                  <a:lnTo>
                    <a:pt x="70502" y="157915"/>
                  </a:lnTo>
                  <a:lnTo>
                    <a:pt x="99311" y="123723"/>
                  </a:lnTo>
                  <a:lnTo>
                    <a:pt x="132162" y="92970"/>
                  </a:lnTo>
                  <a:lnTo>
                    <a:pt x="168687" y="66001"/>
                  </a:lnTo>
                  <a:lnTo>
                    <a:pt x="208516" y="43161"/>
                  </a:lnTo>
                  <a:lnTo>
                    <a:pt x="251281" y="24796"/>
                  </a:lnTo>
                  <a:lnTo>
                    <a:pt x="296613" y="11250"/>
                  </a:lnTo>
                  <a:lnTo>
                    <a:pt x="344144" y="2870"/>
                  </a:lnTo>
                  <a:lnTo>
                    <a:pt x="393505" y="0"/>
                  </a:lnTo>
                  <a:lnTo>
                    <a:pt x="442865" y="2870"/>
                  </a:lnTo>
                  <a:lnTo>
                    <a:pt x="490396" y="11250"/>
                  </a:lnTo>
                  <a:lnTo>
                    <a:pt x="535728" y="24796"/>
                  </a:lnTo>
                  <a:lnTo>
                    <a:pt x="578493" y="43161"/>
                  </a:lnTo>
                  <a:lnTo>
                    <a:pt x="618322" y="66001"/>
                  </a:lnTo>
                  <a:lnTo>
                    <a:pt x="654847" y="92970"/>
                  </a:lnTo>
                  <a:lnTo>
                    <a:pt x="687698" y="123723"/>
                  </a:lnTo>
                  <a:lnTo>
                    <a:pt x="716507" y="157915"/>
                  </a:lnTo>
                  <a:lnTo>
                    <a:pt x="740904" y="195201"/>
                  </a:lnTo>
                  <a:lnTo>
                    <a:pt x="760522" y="235236"/>
                  </a:lnTo>
                  <a:lnTo>
                    <a:pt x="774992" y="277674"/>
                  </a:lnTo>
                  <a:lnTo>
                    <a:pt x="783944" y="322169"/>
                  </a:lnTo>
                  <a:lnTo>
                    <a:pt x="787010" y="368378"/>
                  </a:lnTo>
                  <a:lnTo>
                    <a:pt x="783944" y="414587"/>
                  </a:lnTo>
                  <a:lnTo>
                    <a:pt x="774992" y="459082"/>
                  </a:lnTo>
                  <a:lnTo>
                    <a:pt x="760522" y="501520"/>
                  </a:lnTo>
                  <a:lnTo>
                    <a:pt x="740904" y="541555"/>
                  </a:lnTo>
                  <a:lnTo>
                    <a:pt x="716507" y="578841"/>
                  </a:lnTo>
                  <a:lnTo>
                    <a:pt x="687698" y="613033"/>
                  </a:lnTo>
                  <a:lnTo>
                    <a:pt x="654847" y="643786"/>
                  </a:lnTo>
                  <a:lnTo>
                    <a:pt x="618322" y="670755"/>
                  </a:lnTo>
                  <a:lnTo>
                    <a:pt x="578493" y="693595"/>
                  </a:lnTo>
                  <a:lnTo>
                    <a:pt x="535728" y="711960"/>
                  </a:lnTo>
                  <a:lnTo>
                    <a:pt x="490396" y="725506"/>
                  </a:lnTo>
                  <a:lnTo>
                    <a:pt x="442865" y="733886"/>
                  </a:lnTo>
                  <a:lnTo>
                    <a:pt x="393505" y="736757"/>
                  </a:lnTo>
                  <a:lnTo>
                    <a:pt x="344144" y="733886"/>
                  </a:lnTo>
                  <a:lnTo>
                    <a:pt x="296613" y="725506"/>
                  </a:lnTo>
                  <a:lnTo>
                    <a:pt x="251281" y="711960"/>
                  </a:lnTo>
                  <a:lnTo>
                    <a:pt x="208516" y="693595"/>
                  </a:lnTo>
                  <a:lnTo>
                    <a:pt x="168687" y="670755"/>
                  </a:lnTo>
                  <a:lnTo>
                    <a:pt x="132162" y="643786"/>
                  </a:lnTo>
                  <a:lnTo>
                    <a:pt x="99311" y="613033"/>
                  </a:lnTo>
                  <a:lnTo>
                    <a:pt x="70502" y="578841"/>
                  </a:lnTo>
                  <a:lnTo>
                    <a:pt x="46105" y="541555"/>
                  </a:lnTo>
                  <a:lnTo>
                    <a:pt x="26487" y="501520"/>
                  </a:lnTo>
                  <a:lnTo>
                    <a:pt x="12018" y="459082"/>
                  </a:lnTo>
                  <a:lnTo>
                    <a:pt x="3065" y="414587"/>
                  </a:lnTo>
                  <a:lnTo>
                    <a:pt x="0" y="368378"/>
                  </a:lnTo>
                  <a:close/>
                </a:path>
              </a:pathLst>
            </a:custGeom>
            <a:ln w="38100">
              <a:solidFill>
                <a:srgbClr val="7731F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7079936" y="5339588"/>
            <a:ext cx="379095" cy="38544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52705" marR="5080" indent="-40640">
              <a:lnSpc>
                <a:spcPts val="1390"/>
              </a:lnSpc>
              <a:spcBef>
                <a:spcPts val="185"/>
              </a:spcBef>
            </a:pPr>
            <a:r>
              <a:rPr sz="1200" spc="-135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Saga </a:t>
            </a:r>
            <a:r>
              <a:rPr sz="1200" spc="-25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Log</a:t>
            </a:r>
            <a:endParaRPr sz="12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276287" y="5507691"/>
            <a:ext cx="1503045" cy="1081405"/>
            <a:chOff x="6276287" y="5507691"/>
            <a:chExt cx="1503045" cy="1081405"/>
          </a:xfrm>
        </p:grpSpPr>
        <p:sp>
          <p:nvSpPr>
            <p:cNvPr id="38" name="object 38"/>
            <p:cNvSpPr/>
            <p:nvPr/>
          </p:nvSpPr>
          <p:spPr>
            <a:xfrm>
              <a:off x="6276287" y="5507691"/>
              <a:ext cx="813435" cy="175260"/>
            </a:xfrm>
            <a:custGeom>
              <a:avLst/>
              <a:gdLst/>
              <a:ahLst/>
              <a:cxnLst/>
              <a:rect l="l" t="t" r="r" b="b"/>
              <a:pathLst>
                <a:path w="813434" h="175260">
                  <a:moveTo>
                    <a:pt x="104959" y="0"/>
                  </a:moveTo>
                  <a:lnTo>
                    <a:pt x="8030" y="80773"/>
                  </a:lnTo>
                  <a:lnTo>
                    <a:pt x="8030" y="94156"/>
                  </a:lnTo>
                  <a:lnTo>
                    <a:pt x="104957" y="174929"/>
                  </a:lnTo>
                  <a:lnTo>
                    <a:pt x="113967" y="174110"/>
                  </a:lnTo>
                  <a:lnTo>
                    <a:pt x="124071" y="161987"/>
                  </a:lnTo>
                  <a:lnTo>
                    <a:pt x="123252" y="152977"/>
                  </a:lnTo>
                  <a:lnTo>
                    <a:pt x="57807" y="98440"/>
                  </a:lnTo>
                  <a:lnTo>
                    <a:pt x="31465" y="98440"/>
                  </a:lnTo>
                  <a:lnTo>
                    <a:pt x="31465" y="76488"/>
                  </a:lnTo>
                  <a:lnTo>
                    <a:pt x="57808" y="76488"/>
                  </a:lnTo>
                  <a:lnTo>
                    <a:pt x="123252" y="21951"/>
                  </a:lnTo>
                  <a:lnTo>
                    <a:pt x="124071" y="12942"/>
                  </a:lnTo>
                  <a:lnTo>
                    <a:pt x="113967" y="819"/>
                  </a:lnTo>
                  <a:lnTo>
                    <a:pt x="104959" y="0"/>
                  </a:lnTo>
                  <a:close/>
                </a:path>
                <a:path w="813434" h="175260">
                  <a:moveTo>
                    <a:pt x="8030" y="94156"/>
                  </a:moveTo>
                  <a:lnTo>
                    <a:pt x="8031" y="95356"/>
                  </a:lnTo>
                  <a:lnTo>
                    <a:pt x="14427" y="101752"/>
                  </a:lnTo>
                  <a:lnTo>
                    <a:pt x="17145" y="101752"/>
                  </a:lnTo>
                  <a:lnTo>
                    <a:pt x="8030" y="94156"/>
                  </a:lnTo>
                  <a:close/>
                </a:path>
                <a:path w="813434" h="175260">
                  <a:moveTo>
                    <a:pt x="806662" y="73177"/>
                  </a:moveTo>
                  <a:lnTo>
                    <a:pt x="61781" y="73177"/>
                  </a:lnTo>
                  <a:lnTo>
                    <a:pt x="44637" y="87464"/>
                  </a:lnTo>
                  <a:lnTo>
                    <a:pt x="61782" y="101752"/>
                  </a:lnTo>
                  <a:lnTo>
                    <a:pt x="806662" y="101752"/>
                  </a:lnTo>
                  <a:lnTo>
                    <a:pt x="813057" y="95356"/>
                  </a:lnTo>
                  <a:lnTo>
                    <a:pt x="813057" y="79574"/>
                  </a:lnTo>
                  <a:lnTo>
                    <a:pt x="806662" y="73177"/>
                  </a:lnTo>
                  <a:close/>
                </a:path>
                <a:path w="813434" h="175260">
                  <a:moveTo>
                    <a:pt x="31465" y="76488"/>
                  </a:moveTo>
                  <a:lnTo>
                    <a:pt x="31465" y="98440"/>
                  </a:lnTo>
                  <a:lnTo>
                    <a:pt x="44636" y="87464"/>
                  </a:lnTo>
                  <a:lnTo>
                    <a:pt x="31465" y="76488"/>
                  </a:lnTo>
                  <a:close/>
                </a:path>
                <a:path w="813434" h="175260">
                  <a:moveTo>
                    <a:pt x="44637" y="87464"/>
                  </a:moveTo>
                  <a:lnTo>
                    <a:pt x="31465" y="98440"/>
                  </a:lnTo>
                  <a:lnTo>
                    <a:pt x="57807" y="98440"/>
                  </a:lnTo>
                  <a:lnTo>
                    <a:pt x="44637" y="87464"/>
                  </a:lnTo>
                  <a:close/>
                </a:path>
                <a:path w="813434" h="175260">
                  <a:moveTo>
                    <a:pt x="8030" y="80773"/>
                  </a:moveTo>
                  <a:lnTo>
                    <a:pt x="0" y="87464"/>
                  </a:lnTo>
                  <a:lnTo>
                    <a:pt x="8030" y="94156"/>
                  </a:lnTo>
                  <a:lnTo>
                    <a:pt x="8030" y="80773"/>
                  </a:lnTo>
                  <a:close/>
                </a:path>
                <a:path w="813434" h="175260">
                  <a:moveTo>
                    <a:pt x="57808" y="76488"/>
                  </a:moveTo>
                  <a:lnTo>
                    <a:pt x="31465" y="76488"/>
                  </a:lnTo>
                  <a:lnTo>
                    <a:pt x="44637" y="87464"/>
                  </a:lnTo>
                  <a:lnTo>
                    <a:pt x="57808" y="76488"/>
                  </a:lnTo>
                  <a:close/>
                </a:path>
                <a:path w="813434" h="175260">
                  <a:moveTo>
                    <a:pt x="17145" y="73177"/>
                  </a:moveTo>
                  <a:lnTo>
                    <a:pt x="14427" y="73177"/>
                  </a:lnTo>
                  <a:lnTo>
                    <a:pt x="8030" y="79574"/>
                  </a:lnTo>
                  <a:lnTo>
                    <a:pt x="8030" y="80773"/>
                  </a:lnTo>
                  <a:lnTo>
                    <a:pt x="17145" y="73177"/>
                  </a:lnTo>
                  <a:close/>
                </a:path>
              </a:pathLst>
            </a:custGeom>
            <a:solidFill>
              <a:srgbClr val="7731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792968" y="5995041"/>
              <a:ext cx="973455" cy="581660"/>
            </a:xfrm>
            <a:custGeom>
              <a:avLst/>
              <a:gdLst/>
              <a:ahLst/>
              <a:cxnLst/>
              <a:rect l="l" t="t" r="r" b="b"/>
              <a:pathLst>
                <a:path w="973454" h="581659">
                  <a:moveTo>
                    <a:pt x="0" y="96876"/>
                  </a:moveTo>
                  <a:lnTo>
                    <a:pt x="7613" y="59167"/>
                  </a:lnTo>
                  <a:lnTo>
                    <a:pt x="28374" y="28374"/>
                  </a:lnTo>
                  <a:lnTo>
                    <a:pt x="59167" y="7613"/>
                  </a:lnTo>
                  <a:lnTo>
                    <a:pt x="96876" y="0"/>
                  </a:lnTo>
                  <a:lnTo>
                    <a:pt x="876463" y="0"/>
                  </a:lnTo>
                  <a:lnTo>
                    <a:pt x="914172" y="7613"/>
                  </a:lnTo>
                  <a:lnTo>
                    <a:pt x="944965" y="28374"/>
                  </a:lnTo>
                  <a:lnTo>
                    <a:pt x="965726" y="59167"/>
                  </a:lnTo>
                  <a:lnTo>
                    <a:pt x="973340" y="96876"/>
                  </a:lnTo>
                  <a:lnTo>
                    <a:pt x="973340" y="484367"/>
                  </a:lnTo>
                  <a:lnTo>
                    <a:pt x="965726" y="522076"/>
                  </a:lnTo>
                  <a:lnTo>
                    <a:pt x="944965" y="552869"/>
                  </a:lnTo>
                  <a:lnTo>
                    <a:pt x="914172" y="573630"/>
                  </a:lnTo>
                  <a:lnTo>
                    <a:pt x="876463" y="581244"/>
                  </a:lnTo>
                  <a:lnTo>
                    <a:pt x="96876" y="581244"/>
                  </a:lnTo>
                  <a:lnTo>
                    <a:pt x="59167" y="573630"/>
                  </a:lnTo>
                  <a:lnTo>
                    <a:pt x="28374" y="552869"/>
                  </a:lnTo>
                  <a:lnTo>
                    <a:pt x="7613" y="522076"/>
                  </a:lnTo>
                  <a:lnTo>
                    <a:pt x="0" y="484367"/>
                  </a:lnTo>
                  <a:lnTo>
                    <a:pt x="0" y="96876"/>
                  </a:lnTo>
                  <a:close/>
                </a:path>
              </a:pathLst>
            </a:custGeom>
            <a:ln w="25400">
              <a:solidFill>
                <a:srgbClr val="7731F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6611984" y="6065011"/>
            <a:ext cx="1321435" cy="1118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5" algn="ctr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7731F8"/>
                </a:solidFill>
                <a:latin typeface="Calibri" panose="020F0502020204030204"/>
                <a:cs typeface="Calibri" panose="020F0502020204030204"/>
              </a:rPr>
              <a:t>SEC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 marR="5080" algn="ctr">
              <a:lnSpc>
                <a:spcPct val="101000"/>
              </a:lnSpc>
              <a:spcBef>
                <a:spcPts val="2320"/>
              </a:spcBef>
            </a:pPr>
            <a:r>
              <a:rPr sz="1400" spc="-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Saga </a:t>
            </a:r>
            <a:r>
              <a:rPr sz="14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Microservice(s)</a:t>
            </a:r>
            <a:endParaRPr sz="14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2927350" y="3817312"/>
            <a:ext cx="6985634" cy="2334260"/>
            <a:chOff x="2927350" y="3817312"/>
            <a:chExt cx="6985634" cy="2334260"/>
          </a:xfrm>
        </p:grpSpPr>
        <p:sp>
          <p:nvSpPr>
            <p:cNvPr id="42" name="object 42"/>
            <p:cNvSpPr/>
            <p:nvPr/>
          </p:nvSpPr>
          <p:spPr>
            <a:xfrm>
              <a:off x="7192173" y="5736082"/>
              <a:ext cx="175260" cy="415925"/>
            </a:xfrm>
            <a:custGeom>
              <a:avLst/>
              <a:gdLst/>
              <a:ahLst/>
              <a:cxnLst/>
              <a:rect l="l" t="t" r="r" b="b"/>
              <a:pathLst>
                <a:path w="175259" h="415925">
                  <a:moveTo>
                    <a:pt x="87465" y="44635"/>
                  </a:moveTo>
                  <a:lnTo>
                    <a:pt x="73177" y="61780"/>
                  </a:lnTo>
                  <a:lnTo>
                    <a:pt x="73178" y="408947"/>
                  </a:lnTo>
                  <a:lnTo>
                    <a:pt x="79575" y="415344"/>
                  </a:lnTo>
                  <a:lnTo>
                    <a:pt x="95356" y="415344"/>
                  </a:lnTo>
                  <a:lnTo>
                    <a:pt x="101753" y="408947"/>
                  </a:lnTo>
                  <a:lnTo>
                    <a:pt x="101752" y="61780"/>
                  </a:lnTo>
                  <a:lnTo>
                    <a:pt x="87465" y="44635"/>
                  </a:lnTo>
                  <a:close/>
                </a:path>
                <a:path w="175259" h="415925">
                  <a:moveTo>
                    <a:pt x="73177" y="17145"/>
                  </a:moveTo>
                  <a:lnTo>
                    <a:pt x="0" y="104957"/>
                  </a:lnTo>
                  <a:lnTo>
                    <a:pt x="819" y="113967"/>
                  </a:lnTo>
                  <a:lnTo>
                    <a:pt x="12942" y="124070"/>
                  </a:lnTo>
                  <a:lnTo>
                    <a:pt x="21951" y="123250"/>
                  </a:lnTo>
                  <a:lnTo>
                    <a:pt x="73177" y="61780"/>
                  </a:lnTo>
                  <a:lnTo>
                    <a:pt x="73177" y="17145"/>
                  </a:lnTo>
                  <a:close/>
                </a:path>
                <a:path w="175259" h="415925">
                  <a:moveTo>
                    <a:pt x="101752" y="17145"/>
                  </a:moveTo>
                  <a:lnTo>
                    <a:pt x="101753" y="61780"/>
                  </a:lnTo>
                  <a:lnTo>
                    <a:pt x="152977" y="123250"/>
                  </a:lnTo>
                  <a:lnTo>
                    <a:pt x="161987" y="124070"/>
                  </a:lnTo>
                  <a:lnTo>
                    <a:pt x="174110" y="113967"/>
                  </a:lnTo>
                  <a:lnTo>
                    <a:pt x="174929" y="104957"/>
                  </a:lnTo>
                  <a:lnTo>
                    <a:pt x="101752" y="17145"/>
                  </a:lnTo>
                  <a:close/>
                </a:path>
                <a:path w="175259" h="415925">
                  <a:moveTo>
                    <a:pt x="87464" y="0"/>
                  </a:moveTo>
                  <a:lnTo>
                    <a:pt x="73177" y="17145"/>
                  </a:lnTo>
                  <a:lnTo>
                    <a:pt x="73177" y="61780"/>
                  </a:lnTo>
                  <a:lnTo>
                    <a:pt x="87465" y="44635"/>
                  </a:lnTo>
                  <a:lnTo>
                    <a:pt x="76489" y="31464"/>
                  </a:lnTo>
                  <a:lnTo>
                    <a:pt x="101752" y="31464"/>
                  </a:lnTo>
                  <a:lnTo>
                    <a:pt x="101752" y="17145"/>
                  </a:lnTo>
                  <a:lnTo>
                    <a:pt x="87464" y="0"/>
                  </a:lnTo>
                  <a:close/>
                </a:path>
                <a:path w="175259" h="415925">
                  <a:moveTo>
                    <a:pt x="101752" y="31464"/>
                  </a:moveTo>
                  <a:lnTo>
                    <a:pt x="98441" y="31464"/>
                  </a:lnTo>
                  <a:lnTo>
                    <a:pt x="87465" y="44635"/>
                  </a:lnTo>
                  <a:lnTo>
                    <a:pt x="101753" y="61780"/>
                  </a:lnTo>
                  <a:lnTo>
                    <a:pt x="101752" y="31464"/>
                  </a:lnTo>
                  <a:close/>
                </a:path>
                <a:path w="175259" h="415925">
                  <a:moveTo>
                    <a:pt x="98441" y="31464"/>
                  </a:moveTo>
                  <a:lnTo>
                    <a:pt x="76489" y="31464"/>
                  </a:lnTo>
                  <a:lnTo>
                    <a:pt x="87465" y="44635"/>
                  </a:lnTo>
                  <a:lnTo>
                    <a:pt x="98441" y="31464"/>
                  </a:lnTo>
                  <a:close/>
                </a:path>
                <a:path w="175259" h="415925">
                  <a:moveTo>
                    <a:pt x="80773" y="8030"/>
                  </a:moveTo>
                  <a:lnTo>
                    <a:pt x="79574" y="8030"/>
                  </a:lnTo>
                  <a:lnTo>
                    <a:pt x="73177" y="14427"/>
                  </a:lnTo>
                  <a:lnTo>
                    <a:pt x="73177" y="17145"/>
                  </a:lnTo>
                  <a:lnTo>
                    <a:pt x="80773" y="8030"/>
                  </a:lnTo>
                  <a:close/>
                </a:path>
                <a:path w="175259" h="415925">
                  <a:moveTo>
                    <a:pt x="95355" y="8030"/>
                  </a:moveTo>
                  <a:lnTo>
                    <a:pt x="94156" y="8030"/>
                  </a:lnTo>
                  <a:lnTo>
                    <a:pt x="101752" y="17145"/>
                  </a:lnTo>
                  <a:lnTo>
                    <a:pt x="101752" y="14427"/>
                  </a:lnTo>
                  <a:lnTo>
                    <a:pt x="95355" y="8030"/>
                  </a:lnTo>
                  <a:close/>
                </a:path>
              </a:pathLst>
            </a:custGeom>
            <a:solidFill>
              <a:srgbClr val="7731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575300" y="3817312"/>
              <a:ext cx="2349500" cy="254000"/>
            </a:xfrm>
            <a:custGeom>
              <a:avLst/>
              <a:gdLst/>
              <a:ahLst/>
              <a:cxnLst/>
              <a:rect l="l" t="t" r="r" b="b"/>
              <a:pathLst>
                <a:path w="2349500" h="254000">
                  <a:moveTo>
                    <a:pt x="25400" y="101600"/>
                  </a:moveTo>
                  <a:lnTo>
                    <a:pt x="15513" y="103596"/>
                  </a:lnTo>
                  <a:lnTo>
                    <a:pt x="7439" y="109039"/>
                  </a:lnTo>
                  <a:lnTo>
                    <a:pt x="1996" y="117113"/>
                  </a:lnTo>
                  <a:lnTo>
                    <a:pt x="0" y="127000"/>
                  </a:lnTo>
                  <a:lnTo>
                    <a:pt x="1996" y="136886"/>
                  </a:lnTo>
                  <a:lnTo>
                    <a:pt x="7439" y="144960"/>
                  </a:lnTo>
                  <a:lnTo>
                    <a:pt x="15513" y="150403"/>
                  </a:lnTo>
                  <a:lnTo>
                    <a:pt x="25450" y="152400"/>
                  </a:lnTo>
                  <a:lnTo>
                    <a:pt x="35337" y="150403"/>
                  </a:lnTo>
                  <a:lnTo>
                    <a:pt x="43411" y="144960"/>
                  </a:lnTo>
                  <a:lnTo>
                    <a:pt x="48854" y="136886"/>
                  </a:lnTo>
                  <a:lnTo>
                    <a:pt x="50850" y="127000"/>
                  </a:lnTo>
                  <a:lnTo>
                    <a:pt x="48854" y="117113"/>
                  </a:lnTo>
                  <a:lnTo>
                    <a:pt x="43411" y="109039"/>
                  </a:lnTo>
                  <a:lnTo>
                    <a:pt x="35337" y="103596"/>
                  </a:lnTo>
                  <a:lnTo>
                    <a:pt x="25400" y="101600"/>
                  </a:lnTo>
                  <a:close/>
                </a:path>
                <a:path w="2349500" h="254000">
                  <a:moveTo>
                    <a:pt x="127050" y="101600"/>
                  </a:moveTo>
                  <a:lnTo>
                    <a:pt x="117163" y="103596"/>
                  </a:lnTo>
                  <a:lnTo>
                    <a:pt x="109090" y="109039"/>
                  </a:lnTo>
                  <a:lnTo>
                    <a:pt x="103646" y="117113"/>
                  </a:lnTo>
                  <a:lnTo>
                    <a:pt x="101650" y="127000"/>
                  </a:lnTo>
                  <a:lnTo>
                    <a:pt x="103646" y="136886"/>
                  </a:lnTo>
                  <a:lnTo>
                    <a:pt x="109090" y="144960"/>
                  </a:lnTo>
                  <a:lnTo>
                    <a:pt x="117163" y="150403"/>
                  </a:lnTo>
                  <a:lnTo>
                    <a:pt x="127101" y="152400"/>
                  </a:lnTo>
                  <a:lnTo>
                    <a:pt x="136988" y="150403"/>
                  </a:lnTo>
                  <a:lnTo>
                    <a:pt x="145062" y="144960"/>
                  </a:lnTo>
                  <a:lnTo>
                    <a:pt x="150505" y="136886"/>
                  </a:lnTo>
                  <a:lnTo>
                    <a:pt x="152501" y="127000"/>
                  </a:lnTo>
                  <a:lnTo>
                    <a:pt x="150505" y="117113"/>
                  </a:lnTo>
                  <a:lnTo>
                    <a:pt x="145062" y="109039"/>
                  </a:lnTo>
                  <a:lnTo>
                    <a:pt x="136988" y="103596"/>
                  </a:lnTo>
                  <a:lnTo>
                    <a:pt x="127050" y="101600"/>
                  </a:lnTo>
                  <a:close/>
                </a:path>
                <a:path w="2349500" h="254000">
                  <a:moveTo>
                    <a:pt x="228701" y="101600"/>
                  </a:moveTo>
                  <a:lnTo>
                    <a:pt x="218814" y="103596"/>
                  </a:lnTo>
                  <a:lnTo>
                    <a:pt x="210740" y="109039"/>
                  </a:lnTo>
                  <a:lnTo>
                    <a:pt x="205297" y="117113"/>
                  </a:lnTo>
                  <a:lnTo>
                    <a:pt x="203301" y="127000"/>
                  </a:lnTo>
                  <a:lnTo>
                    <a:pt x="205297" y="136886"/>
                  </a:lnTo>
                  <a:lnTo>
                    <a:pt x="210740" y="144960"/>
                  </a:lnTo>
                  <a:lnTo>
                    <a:pt x="218814" y="150403"/>
                  </a:lnTo>
                  <a:lnTo>
                    <a:pt x="228752" y="152400"/>
                  </a:lnTo>
                  <a:lnTo>
                    <a:pt x="238639" y="150403"/>
                  </a:lnTo>
                  <a:lnTo>
                    <a:pt x="246713" y="144960"/>
                  </a:lnTo>
                  <a:lnTo>
                    <a:pt x="252156" y="136886"/>
                  </a:lnTo>
                  <a:lnTo>
                    <a:pt x="254152" y="127000"/>
                  </a:lnTo>
                  <a:lnTo>
                    <a:pt x="252156" y="117113"/>
                  </a:lnTo>
                  <a:lnTo>
                    <a:pt x="246713" y="109039"/>
                  </a:lnTo>
                  <a:lnTo>
                    <a:pt x="238639" y="103596"/>
                  </a:lnTo>
                  <a:lnTo>
                    <a:pt x="228701" y="101600"/>
                  </a:lnTo>
                  <a:close/>
                </a:path>
                <a:path w="2349500" h="254000">
                  <a:moveTo>
                    <a:pt x="330352" y="101600"/>
                  </a:moveTo>
                  <a:lnTo>
                    <a:pt x="320465" y="103596"/>
                  </a:lnTo>
                  <a:lnTo>
                    <a:pt x="312391" y="109039"/>
                  </a:lnTo>
                  <a:lnTo>
                    <a:pt x="306948" y="117113"/>
                  </a:lnTo>
                  <a:lnTo>
                    <a:pt x="304952" y="127000"/>
                  </a:lnTo>
                  <a:lnTo>
                    <a:pt x="306948" y="136886"/>
                  </a:lnTo>
                  <a:lnTo>
                    <a:pt x="312391" y="144960"/>
                  </a:lnTo>
                  <a:lnTo>
                    <a:pt x="320465" y="150403"/>
                  </a:lnTo>
                  <a:lnTo>
                    <a:pt x="330403" y="152400"/>
                  </a:lnTo>
                  <a:lnTo>
                    <a:pt x="340290" y="150403"/>
                  </a:lnTo>
                  <a:lnTo>
                    <a:pt x="348363" y="144960"/>
                  </a:lnTo>
                  <a:lnTo>
                    <a:pt x="353807" y="136886"/>
                  </a:lnTo>
                  <a:lnTo>
                    <a:pt x="355803" y="127000"/>
                  </a:lnTo>
                  <a:lnTo>
                    <a:pt x="353807" y="117113"/>
                  </a:lnTo>
                  <a:lnTo>
                    <a:pt x="348363" y="109039"/>
                  </a:lnTo>
                  <a:lnTo>
                    <a:pt x="340290" y="103596"/>
                  </a:lnTo>
                  <a:lnTo>
                    <a:pt x="330352" y="101600"/>
                  </a:lnTo>
                  <a:close/>
                </a:path>
                <a:path w="2349500" h="254000">
                  <a:moveTo>
                    <a:pt x="432003" y="101600"/>
                  </a:moveTo>
                  <a:lnTo>
                    <a:pt x="422116" y="103596"/>
                  </a:lnTo>
                  <a:lnTo>
                    <a:pt x="414042" y="109039"/>
                  </a:lnTo>
                  <a:lnTo>
                    <a:pt x="408599" y="117113"/>
                  </a:lnTo>
                  <a:lnTo>
                    <a:pt x="406603" y="127000"/>
                  </a:lnTo>
                  <a:lnTo>
                    <a:pt x="408599" y="136886"/>
                  </a:lnTo>
                  <a:lnTo>
                    <a:pt x="414042" y="144960"/>
                  </a:lnTo>
                  <a:lnTo>
                    <a:pt x="422116" y="150403"/>
                  </a:lnTo>
                  <a:lnTo>
                    <a:pt x="432053" y="152400"/>
                  </a:lnTo>
                  <a:lnTo>
                    <a:pt x="441940" y="150403"/>
                  </a:lnTo>
                  <a:lnTo>
                    <a:pt x="450014" y="144960"/>
                  </a:lnTo>
                  <a:lnTo>
                    <a:pt x="455457" y="136886"/>
                  </a:lnTo>
                  <a:lnTo>
                    <a:pt x="457453" y="127000"/>
                  </a:lnTo>
                  <a:lnTo>
                    <a:pt x="455457" y="117113"/>
                  </a:lnTo>
                  <a:lnTo>
                    <a:pt x="450014" y="109039"/>
                  </a:lnTo>
                  <a:lnTo>
                    <a:pt x="441940" y="103596"/>
                  </a:lnTo>
                  <a:lnTo>
                    <a:pt x="432003" y="101600"/>
                  </a:lnTo>
                  <a:close/>
                </a:path>
                <a:path w="2349500" h="254000">
                  <a:moveTo>
                    <a:pt x="533653" y="101600"/>
                  </a:moveTo>
                  <a:lnTo>
                    <a:pt x="523767" y="103596"/>
                  </a:lnTo>
                  <a:lnTo>
                    <a:pt x="515693" y="109039"/>
                  </a:lnTo>
                  <a:lnTo>
                    <a:pt x="510250" y="117113"/>
                  </a:lnTo>
                  <a:lnTo>
                    <a:pt x="508253" y="127000"/>
                  </a:lnTo>
                  <a:lnTo>
                    <a:pt x="510250" y="136886"/>
                  </a:lnTo>
                  <a:lnTo>
                    <a:pt x="515693" y="144960"/>
                  </a:lnTo>
                  <a:lnTo>
                    <a:pt x="523767" y="150403"/>
                  </a:lnTo>
                  <a:lnTo>
                    <a:pt x="533704" y="152400"/>
                  </a:lnTo>
                  <a:lnTo>
                    <a:pt x="543591" y="150403"/>
                  </a:lnTo>
                  <a:lnTo>
                    <a:pt x="551665" y="144960"/>
                  </a:lnTo>
                  <a:lnTo>
                    <a:pt x="557108" y="136886"/>
                  </a:lnTo>
                  <a:lnTo>
                    <a:pt x="559104" y="127000"/>
                  </a:lnTo>
                  <a:lnTo>
                    <a:pt x="557108" y="117113"/>
                  </a:lnTo>
                  <a:lnTo>
                    <a:pt x="551665" y="109039"/>
                  </a:lnTo>
                  <a:lnTo>
                    <a:pt x="543591" y="103596"/>
                  </a:lnTo>
                  <a:lnTo>
                    <a:pt x="533653" y="101600"/>
                  </a:lnTo>
                  <a:close/>
                </a:path>
                <a:path w="2349500" h="254000">
                  <a:moveTo>
                    <a:pt x="635304" y="101600"/>
                  </a:moveTo>
                  <a:lnTo>
                    <a:pt x="625417" y="103596"/>
                  </a:lnTo>
                  <a:lnTo>
                    <a:pt x="617344" y="109039"/>
                  </a:lnTo>
                  <a:lnTo>
                    <a:pt x="611900" y="117113"/>
                  </a:lnTo>
                  <a:lnTo>
                    <a:pt x="609904" y="127000"/>
                  </a:lnTo>
                  <a:lnTo>
                    <a:pt x="611900" y="136886"/>
                  </a:lnTo>
                  <a:lnTo>
                    <a:pt x="617344" y="144960"/>
                  </a:lnTo>
                  <a:lnTo>
                    <a:pt x="625417" y="150403"/>
                  </a:lnTo>
                  <a:lnTo>
                    <a:pt x="635355" y="152400"/>
                  </a:lnTo>
                  <a:lnTo>
                    <a:pt x="645242" y="150403"/>
                  </a:lnTo>
                  <a:lnTo>
                    <a:pt x="653316" y="144960"/>
                  </a:lnTo>
                  <a:lnTo>
                    <a:pt x="658759" y="136886"/>
                  </a:lnTo>
                  <a:lnTo>
                    <a:pt x="660755" y="127000"/>
                  </a:lnTo>
                  <a:lnTo>
                    <a:pt x="658759" y="117113"/>
                  </a:lnTo>
                  <a:lnTo>
                    <a:pt x="653316" y="109039"/>
                  </a:lnTo>
                  <a:lnTo>
                    <a:pt x="645242" y="103596"/>
                  </a:lnTo>
                  <a:lnTo>
                    <a:pt x="635304" y="101600"/>
                  </a:lnTo>
                  <a:close/>
                </a:path>
                <a:path w="2349500" h="254000">
                  <a:moveTo>
                    <a:pt x="736955" y="101600"/>
                  </a:moveTo>
                  <a:lnTo>
                    <a:pt x="727068" y="103596"/>
                  </a:lnTo>
                  <a:lnTo>
                    <a:pt x="718994" y="109039"/>
                  </a:lnTo>
                  <a:lnTo>
                    <a:pt x="713551" y="117113"/>
                  </a:lnTo>
                  <a:lnTo>
                    <a:pt x="711555" y="127000"/>
                  </a:lnTo>
                  <a:lnTo>
                    <a:pt x="713551" y="136886"/>
                  </a:lnTo>
                  <a:lnTo>
                    <a:pt x="718994" y="144960"/>
                  </a:lnTo>
                  <a:lnTo>
                    <a:pt x="727068" y="150403"/>
                  </a:lnTo>
                  <a:lnTo>
                    <a:pt x="737006" y="152400"/>
                  </a:lnTo>
                  <a:lnTo>
                    <a:pt x="746893" y="150403"/>
                  </a:lnTo>
                  <a:lnTo>
                    <a:pt x="754967" y="144960"/>
                  </a:lnTo>
                  <a:lnTo>
                    <a:pt x="760410" y="136886"/>
                  </a:lnTo>
                  <a:lnTo>
                    <a:pt x="762406" y="127000"/>
                  </a:lnTo>
                  <a:lnTo>
                    <a:pt x="760410" y="117113"/>
                  </a:lnTo>
                  <a:lnTo>
                    <a:pt x="754967" y="109039"/>
                  </a:lnTo>
                  <a:lnTo>
                    <a:pt x="746893" y="103596"/>
                  </a:lnTo>
                  <a:lnTo>
                    <a:pt x="736955" y="101600"/>
                  </a:lnTo>
                  <a:close/>
                </a:path>
                <a:path w="2349500" h="254000">
                  <a:moveTo>
                    <a:pt x="838606" y="101600"/>
                  </a:moveTo>
                  <a:lnTo>
                    <a:pt x="828719" y="103596"/>
                  </a:lnTo>
                  <a:lnTo>
                    <a:pt x="820645" y="109039"/>
                  </a:lnTo>
                  <a:lnTo>
                    <a:pt x="815202" y="117113"/>
                  </a:lnTo>
                  <a:lnTo>
                    <a:pt x="813206" y="127000"/>
                  </a:lnTo>
                  <a:lnTo>
                    <a:pt x="815202" y="136886"/>
                  </a:lnTo>
                  <a:lnTo>
                    <a:pt x="820645" y="144960"/>
                  </a:lnTo>
                  <a:lnTo>
                    <a:pt x="828719" y="150403"/>
                  </a:lnTo>
                  <a:lnTo>
                    <a:pt x="838657" y="152400"/>
                  </a:lnTo>
                  <a:lnTo>
                    <a:pt x="848544" y="150403"/>
                  </a:lnTo>
                  <a:lnTo>
                    <a:pt x="856617" y="144960"/>
                  </a:lnTo>
                  <a:lnTo>
                    <a:pt x="862061" y="136886"/>
                  </a:lnTo>
                  <a:lnTo>
                    <a:pt x="864057" y="127000"/>
                  </a:lnTo>
                  <a:lnTo>
                    <a:pt x="862061" y="117113"/>
                  </a:lnTo>
                  <a:lnTo>
                    <a:pt x="856617" y="109039"/>
                  </a:lnTo>
                  <a:lnTo>
                    <a:pt x="848544" y="103596"/>
                  </a:lnTo>
                  <a:lnTo>
                    <a:pt x="838606" y="101600"/>
                  </a:lnTo>
                  <a:close/>
                </a:path>
                <a:path w="2349500" h="254000">
                  <a:moveTo>
                    <a:pt x="940257" y="101600"/>
                  </a:moveTo>
                  <a:lnTo>
                    <a:pt x="930370" y="103596"/>
                  </a:lnTo>
                  <a:lnTo>
                    <a:pt x="922296" y="109039"/>
                  </a:lnTo>
                  <a:lnTo>
                    <a:pt x="916853" y="117113"/>
                  </a:lnTo>
                  <a:lnTo>
                    <a:pt x="914857" y="127000"/>
                  </a:lnTo>
                  <a:lnTo>
                    <a:pt x="916853" y="136886"/>
                  </a:lnTo>
                  <a:lnTo>
                    <a:pt x="922296" y="144960"/>
                  </a:lnTo>
                  <a:lnTo>
                    <a:pt x="930370" y="150403"/>
                  </a:lnTo>
                  <a:lnTo>
                    <a:pt x="940307" y="152400"/>
                  </a:lnTo>
                  <a:lnTo>
                    <a:pt x="950194" y="150403"/>
                  </a:lnTo>
                  <a:lnTo>
                    <a:pt x="958268" y="144960"/>
                  </a:lnTo>
                  <a:lnTo>
                    <a:pt x="963711" y="136886"/>
                  </a:lnTo>
                  <a:lnTo>
                    <a:pt x="965707" y="127000"/>
                  </a:lnTo>
                  <a:lnTo>
                    <a:pt x="963711" y="117113"/>
                  </a:lnTo>
                  <a:lnTo>
                    <a:pt x="958268" y="109039"/>
                  </a:lnTo>
                  <a:lnTo>
                    <a:pt x="950194" y="103596"/>
                  </a:lnTo>
                  <a:lnTo>
                    <a:pt x="940257" y="101600"/>
                  </a:lnTo>
                  <a:close/>
                </a:path>
                <a:path w="2349500" h="254000">
                  <a:moveTo>
                    <a:pt x="1041907" y="101600"/>
                  </a:moveTo>
                  <a:lnTo>
                    <a:pt x="1032021" y="103596"/>
                  </a:lnTo>
                  <a:lnTo>
                    <a:pt x="1023947" y="109039"/>
                  </a:lnTo>
                  <a:lnTo>
                    <a:pt x="1018504" y="117113"/>
                  </a:lnTo>
                  <a:lnTo>
                    <a:pt x="1016507" y="127000"/>
                  </a:lnTo>
                  <a:lnTo>
                    <a:pt x="1018504" y="136886"/>
                  </a:lnTo>
                  <a:lnTo>
                    <a:pt x="1023947" y="144960"/>
                  </a:lnTo>
                  <a:lnTo>
                    <a:pt x="1032021" y="150403"/>
                  </a:lnTo>
                  <a:lnTo>
                    <a:pt x="1041958" y="152400"/>
                  </a:lnTo>
                  <a:lnTo>
                    <a:pt x="1051845" y="150403"/>
                  </a:lnTo>
                  <a:lnTo>
                    <a:pt x="1059918" y="144960"/>
                  </a:lnTo>
                  <a:lnTo>
                    <a:pt x="1065362" y="136886"/>
                  </a:lnTo>
                  <a:lnTo>
                    <a:pt x="1067358" y="127000"/>
                  </a:lnTo>
                  <a:lnTo>
                    <a:pt x="1065362" y="117113"/>
                  </a:lnTo>
                  <a:lnTo>
                    <a:pt x="1059919" y="109039"/>
                  </a:lnTo>
                  <a:lnTo>
                    <a:pt x="1051845" y="103596"/>
                  </a:lnTo>
                  <a:lnTo>
                    <a:pt x="1041907" y="101600"/>
                  </a:lnTo>
                  <a:close/>
                </a:path>
                <a:path w="2349500" h="254000">
                  <a:moveTo>
                    <a:pt x="1143558" y="101600"/>
                  </a:moveTo>
                  <a:lnTo>
                    <a:pt x="1133671" y="103596"/>
                  </a:lnTo>
                  <a:lnTo>
                    <a:pt x="1125598" y="109039"/>
                  </a:lnTo>
                  <a:lnTo>
                    <a:pt x="1120154" y="117113"/>
                  </a:lnTo>
                  <a:lnTo>
                    <a:pt x="1118158" y="127000"/>
                  </a:lnTo>
                  <a:lnTo>
                    <a:pt x="1120154" y="136886"/>
                  </a:lnTo>
                  <a:lnTo>
                    <a:pt x="1125598" y="144960"/>
                  </a:lnTo>
                  <a:lnTo>
                    <a:pt x="1133671" y="150403"/>
                  </a:lnTo>
                  <a:lnTo>
                    <a:pt x="1143609" y="152400"/>
                  </a:lnTo>
                  <a:lnTo>
                    <a:pt x="1153496" y="150403"/>
                  </a:lnTo>
                  <a:lnTo>
                    <a:pt x="1161569" y="144960"/>
                  </a:lnTo>
                  <a:lnTo>
                    <a:pt x="1167013" y="136886"/>
                  </a:lnTo>
                  <a:lnTo>
                    <a:pt x="1169009" y="127000"/>
                  </a:lnTo>
                  <a:lnTo>
                    <a:pt x="1167013" y="117113"/>
                  </a:lnTo>
                  <a:lnTo>
                    <a:pt x="1161569" y="109039"/>
                  </a:lnTo>
                  <a:lnTo>
                    <a:pt x="1153496" y="103596"/>
                  </a:lnTo>
                  <a:lnTo>
                    <a:pt x="1143558" y="101600"/>
                  </a:lnTo>
                  <a:close/>
                </a:path>
                <a:path w="2349500" h="254000">
                  <a:moveTo>
                    <a:pt x="1245209" y="101600"/>
                  </a:moveTo>
                  <a:lnTo>
                    <a:pt x="1235322" y="103596"/>
                  </a:lnTo>
                  <a:lnTo>
                    <a:pt x="1227248" y="109039"/>
                  </a:lnTo>
                  <a:lnTo>
                    <a:pt x="1221805" y="117113"/>
                  </a:lnTo>
                  <a:lnTo>
                    <a:pt x="1219809" y="127000"/>
                  </a:lnTo>
                  <a:lnTo>
                    <a:pt x="1221805" y="136886"/>
                  </a:lnTo>
                  <a:lnTo>
                    <a:pt x="1227248" y="144960"/>
                  </a:lnTo>
                  <a:lnTo>
                    <a:pt x="1235322" y="150403"/>
                  </a:lnTo>
                  <a:lnTo>
                    <a:pt x="1245260" y="152400"/>
                  </a:lnTo>
                  <a:lnTo>
                    <a:pt x="1255146" y="150403"/>
                  </a:lnTo>
                  <a:lnTo>
                    <a:pt x="1263220" y="144960"/>
                  </a:lnTo>
                  <a:lnTo>
                    <a:pt x="1268664" y="136886"/>
                  </a:lnTo>
                  <a:lnTo>
                    <a:pt x="1270660" y="127000"/>
                  </a:lnTo>
                  <a:lnTo>
                    <a:pt x="1268664" y="117113"/>
                  </a:lnTo>
                  <a:lnTo>
                    <a:pt x="1263220" y="109039"/>
                  </a:lnTo>
                  <a:lnTo>
                    <a:pt x="1255146" y="103596"/>
                  </a:lnTo>
                  <a:lnTo>
                    <a:pt x="1245209" y="101600"/>
                  </a:lnTo>
                  <a:close/>
                </a:path>
                <a:path w="2349500" h="254000">
                  <a:moveTo>
                    <a:pt x="1346860" y="101600"/>
                  </a:moveTo>
                  <a:lnTo>
                    <a:pt x="1336973" y="103596"/>
                  </a:lnTo>
                  <a:lnTo>
                    <a:pt x="1328899" y="109039"/>
                  </a:lnTo>
                  <a:lnTo>
                    <a:pt x="1323456" y="117113"/>
                  </a:lnTo>
                  <a:lnTo>
                    <a:pt x="1321460" y="127000"/>
                  </a:lnTo>
                  <a:lnTo>
                    <a:pt x="1323456" y="136886"/>
                  </a:lnTo>
                  <a:lnTo>
                    <a:pt x="1328899" y="144960"/>
                  </a:lnTo>
                  <a:lnTo>
                    <a:pt x="1336973" y="150403"/>
                  </a:lnTo>
                  <a:lnTo>
                    <a:pt x="1346911" y="152400"/>
                  </a:lnTo>
                  <a:lnTo>
                    <a:pt x="1356797" y="150403"/>
                  </a:lnTo>
                  <a:lnTo>
                    <a:pt x="1364871" y="144960"/>
                  </a:lnTo>
                  <a:lnTo>
                    <a:pt x="1370315" y="136886"/>
                  </a:lnTo>
                  <a:lnTo>
                    <a:pt x="1372311" y="127000"/>
                  </a:lnTo>
                  <a:lnTo>
                    <a:pt x="1370315" y="117113"/>
                  </a:lnTo>
                  <a:lnTo>
                    <a:pt x="1364871" y="109039"/>
                  </a:lnTo>
                  <a:lnTo>
                    <a:pt x="1356797" y="103596"/>
                  </a:lnTo>
                  <a:lnTo>
                    <a:pt x="1346860" y="101600"/>
                  </a:lnTo>
                  <a:close/>
                </a:path>
                <a:path w="2349500" h="254000">
                  <a:moveTo>
                    <a:pt x="1448511" y="101600"/>
                  </a:moveTo>
                  <a:lnTo>
                    <a:pt x="1438624" y="103596"/>
                  </a:lnTo>
                  <a:lnTo>
                    <a:pt x="1430550" y="109039"/>
                  </a:lnTo>
                  <a:lnTo>
                    <a:pt x="1425107" y="117113"/>
                  </a:lnTo>
                  <a:lnTo>
                    <a:pt x="1423111" y="127000"/>
                  </a:lnTo>
                  <a:lnTo>
                    <a:pt x="1425107" y="136886"/>
                  </a:lnTo>
                  <a:lnTo>
                    <a:pt x="1430550" y="144960"/>
                  </a:lnTo>
                  <a:lnTo>
                    <a:pt x="1438624" y="150403"/>
                  </a:lnTo>
                  <a:lnTo>
                    <a:pt x="1448561" y="152400"/>
                  </a:lnTo>
                  <a:lnTo>
                    <a:pt x="1458448" y="150403"/>
                  </a:lnTo>
                  <a:lnTo>
                    <a:pt x="1466522" y="144960"/>
                  </a:lnTo>
                  <a:lnTo>
                    <a:pt x="1471965" y="136886"/>
                  </a:lnTo>
                  <a:lnTo>
                    <a:pt x="1473961" y="127000"/>
                  </a:lnTo>
                  <a:lnTo>
                    <a:pt x="1471965" y="117113"/>
                  </a:lnTo>
                  <a:lnTo>
                    <a:pt x="1466522" y="109039"/>
                  </a:lnTo>
                  <a:lnTo>
                    <a:pt x="1458448" y="103596"/>
                  </a:lnTo>
                  <a:lnTo>
                    <a:pt x="1448511" y="101600"/>
                  </a:lnTo>
                  <a:close/>
                </a:path>
                <a:path w="2349500" h="254000">
                  <a:moveTo>
                    <a:pt x="1550161" y="101600"/>
                  </a:moveTo>
                  <a:lnTo>
                    <a:pt x="1540275" y="103596"/>
                  </a:lnTo>
                  <a:lnTo>
                    <a:pt x="1532201" y="109039"/>
                  </a:lnTo>
                  <a:lnTo>
                    <a:pt x="1526758" y="117113"/>
                  </a:lnTo>
                  <a:lnTo>
                    <a:pt x="1524761" y="127000"/>
                  </a:lnTo>
                  <a:lnTo>
                    <a:pt x="1526758" y="136886"/>
                  </a:lnTo>
                  <a:lnTo>
                    <a:pt x="1532201" y="144960"/>
                  </a:lnTo>
                  <a:lnTo>
                    <a:pt x="1540275" y="150403"/>
                  </a:lnTo>
                  <a:lnTo>
                    <a:pt x="1550212" y="152400"/>
                  </a:lnTo>
                  <a:lnTo>
                    <a:pt x="1560099" y="150403"/>
                  </a:lnTo>
                  <a:lnTo>
                    <a:pt x="1568172" y="144960"/>
                  </a:lnTo>
                  <a:lnTo>
                    <a:pt x="1573616" y="136886"/>
                  </a:lnTo>
                  <a:lnTo>
                    <a:pt x="1575612" y="127000"/>
                  </a:lnTo>
                  <a:lnTo>
                    <a:pt x="1573616" y="117113"/>
                  </a:lnTo>
                  <a:lnTo>
                    <a:pt x="1568172" y="109039"/>
                  </a:lnTo>
                  <a:lnTo>
                    <a:pt x="1560099" y="103596"/>
                  </a:lnTo>
                  <a:lnTo>
                    <a:pt x="1550161" y="101600"/>
                  </a:lnTo>
                  <a:close/>
                </a:path>
                <a:path w="2349500" h="254000">
                  <a:moveTo>
                    <a:pt x="1651812" y="101600"/>
                  </a:moveTo>
                  <a:lnTo>
                    <a:pt x="1641925" y="103596"/>
                  </a:lnTo>
                  <a:lnTo>
                    <a:pt x="1633852" y="109039"/>
                  </a:lnTo>
                  <a:lnTo>
                    <a:pt x="1628408" y="117113"/>
                  </a:lnTo>
                  <a:lnTo>
                    <a:pt x="1626412" y="127000"/>
                  </a:lnTo>
                  <a:lnTo>
                    <a:pt x="1628408" y="136886"/>
                  </a:lnTo>
                  <a:lnTo>
                    <a:pt x="1633852" y="144960"/>
                  </a:lnTo>
                  <a:lnTo>
                    <a:pt x="1641925" y="150403"/>
                  </a:lnTo>
                  <a:lnTo>
                    <a:pt x="1651862" y="152400"/>
                  </a:lnTo>
                  <a:lnTo>
                    <a:pt x="1661749" y="150403"/>
                  </a:lnTo>
                  <a:lnTo>
                    <a:pt x="1669822" y="144960"/>
                  </a:lnTo>
                  <a:lnTo>
                    <a:pt x="1675266" y="136886"/>
                  </a:lnTo>
                  <a:lnTo>
                    <a:pt x="1677262" y="127000"/>
                  </a:lnTo>
                  <a:lnTo>
                    <a:pt x="1675266" y="117113"/>
                  </a:lnTo>
                  <a:lnTo>
                    <a:pt x="1669822" y="109039"/>
                  </a:lnTo>
                  <a:lnTo>
                    <a:pt x="1661749" y="103596"/>
                  </a:lnTo>
                  <a:lnTo>
                    <a:pt x="1651812" y="101600"/>
                  </a:lnTo>
                  <a:close/>
                </a:path>
                <a:path w="2349500" h="254000">
                  <a:moveTo>
                    <a:pt x="1753462" y="101600"/>
                  </a:moveTo>
                  <a:lnTo>
                    <a:pt x="1743575" y="103596"/>
                  </a:lnTo>
                  <a:lnTo>
                    <a:pt x="1735502" y="109039"/>
                  </a:lnTo>
                  <a:lnTo>
                    <a:pt x="1730058" y="117113"/>
                  </a:lnTo>
                  <a:lnTo>
                    <a:pt x="1728062" y="127000"/>
                  </a:lnTo>
                  <a:lnTo>
                    <a:pt x="1730058" y="136886"/>
                  </a:lnTo>
                  <a:lnTo>
                    <a:pt x="1735502" y="144960"/>
                  </a:lnTo>
                  <a:lnTo>
                    <a:pt x="1743575" y="150403"/>
                  </a:lnTo>
                  <a:lnTo>
                    <a:pt x="1753513" y="152400"/>
                  </a:lnTo>
                  <a:lnTo>
                    <a:pt x="1763400" y="150403"/>
                  </a:lnTo>
                  <a:lnTo>
                    <a:pt x="1771473" y="144960"/>
                  </a:lnTo>
                  <a:lnTo>
                    <a:pt x="1776917" y="136886"/>
                  </a:lnTo>
                  <a:lnTo>
                    <a:pt x="1778913" y="127000"/>
                  </a:lnTo>
                  <a:lnTo>
                    <a:pt x="1776917" y="117113"/>
                  </a:lnTo>
                  <a:lnTo>
                    <a:pt x="1771473" y="109039"/>
                  </a:lnTo>
                  <a:lnTo>
                    <a:pt x="1763400" y="103596"/>
                  </a:lnTo>
                  <a:lnTo>
                    <a:pt x="1753462" y="101600"/>
                  </a:lnTo>
                  <a:close/>
                </a:path>
                <a:path w="2349500" h="254000">
                  <a:moveTo>
                    <a:pt x="1855113" y="101600"/>
                  </a:moveTo>
                  <a:lnTo>
                    <a:pt x="1845226" y="103596"/>
                  </a:lnTo>
                  <a:lnTo>
                    <a:pt x="1837152" y="109039"/>
                  </a:lnTo>
                  <a:lnTo>
                    <a:pt x="1831709" y="117113"/>
                  </a:lnTo>
                  <a:lnTo>
                    <a:pt x="1829713" y="127000"/>
                  </a:lnTo>
                  <a:lnTo>
                    <a:pt x="1831709" y="136886"/>
                  </a:lnTo>
                  <a:lnTo>
                    <a:pt x="1837152" y="144960"/>
                  </a:lnTo>
                  <a:lnTo>
                    <a:pt x="1845226" y="150403"/>
                  </a:lnTo>
                  <a:lnTo>
                    <a:pt x="1855163" y="152400"/>
                  </a:lnTo>
                  <a:lnTo>
                    <a:pt x="1865050" y="150403"/>
                  </a:lnTo>
                  <a:lnTo>
                    <a:pt x="1873124" y="144960"/>
                  </a:lnTo>
                  <a:lnTo>
                    <a:pt x="1878567" y="136886"/>
                  </a:lnTo>
                  <a:lnTo>
                    <a:pt x="1880563" y="127000"/>
                  </a:lnTo>
                  <a:lnTo>
                    <a:pt x="1878567" y="117113"/>
                  </a:lnTo>
                  <a:lnTo>
                    <a:pt x="1873124" y="109039"/>
                  </a:lnTo>
                  <a:lnTo>
                    <a:pt x="1865050" y="103596"/>
                  </a:lnTo>
                  <a:lnTo>
                    <a:pt x="1855113" y="101600"/>
                  </a:lnTo>
                  <a:close/>
                </a:path>
                <a:path w="2349500" h="254000">
                  <a:moveTo>
                    <a:pt x="1956763" y="101600"/>
                  </a:moveTo>
                  <a:lnTo>
                    <a:pt x="1946877" y="103596"/>
                  </a:lnTo>
                  <a:lnTo>
                    <a:pt x="1938803" y="109039"/>
                  </a:lnTo>
                  <a:lnTo>
                    <a:pt x="1933360" y="117113"/>
                  </a:lnTo>
                  <a:lnTo>
                    <a:pt x="1931363" y="127000"/>
                  </a:lnTo>
                  <a:lnTo>
                    <a:pt x="1933360" y="136886"/>
                  </a:lnTo>
                  <a:lnTo>
                    <a:pt x="1938803" y="144960"/>
                  </a:lnTo>
                  <a:lnTo>
                    <a:pt x="1946877" y="150403"/>
                  </a:lnTo>
                  <a:lnTo>
                    <a:pt x="1956814" y="152400"/>
                  </a:lnTo>
                  <a:lnTo>
                    <a:pt x="1966701" y="150403"/>
                  </a:lnTo>
                  <a:lnTo>
                    <a:pt x="1974775" y="144960"/>
                  </a:lnTo>
                  <a:lnTo>
                    <a:pt x="1980218" y="136886"/>
                  </a:lnTo>
                  <a:lnTo>
                    <a:pt x="1982214" y="127000"/>
                  </a:lnTo>
                  <a:lnTo>
                    <a:pt x="1980218" y="117113"/>
                  </a:lnTo>
                  <a:lnTo>
                    <a:pt x="1974775" y="109039"/>
                  </a:lnTo>
                  <a:lnTo>
                    <a:pt x="1966701" y="103596"/>
                  </a:lnTo>
                  <a:lnTo>
                    <a:pt x="1956763" y="101600"/>
                  </a:lnTo>
                  <a:close/>
                </a:path>
                <a:path w="2349500" h="254000">
                  <a:moveTo>
                    <a:pt x="2058414" y="101600"/>
                  </a:moveTo>
                  <a:lnTo>
                    <a:pt x="2048528" y="103596"/>
                  </a:lnTo>
                  <a:lnTo>
                    <a:pt x="2040454" y="109039"/>
                  </a:lnTo>
                  <a:lnTo>
                    <a:pt x="2035010" y="117113"/>
                  </a:lnTo>
                  <a:lnTo>
                    <a:pt x="2033014" y="127000"/>
                  </a:lnTo>
                  <a:lnTo>
                    <a:pt x="2035010" y="136886"/>
                  </a:lnTo>
                  <a:lnTo>
                    <a:pt x="2040454" y="144960"/>
                  </a:lnTo>
                  <a:lnTo>
                    <a:pt x="2048528" y="150403"/>
                  </a:lnTo>
                  <a:lnTo>
                    <a:pt x="2058465" y="152400"/>
                  </a:lnTo>
                  <a:lnTo>
                    <a:pt x="2068352" y="150403"/>
                  </a:lnTo>
                  <a:lnTo>
                    <a:pt x="2076426" y="144960"/>
                  </a:lnTo>
                  <a:lnTo>
                    <a:pt x="2081869" y="136886"/>
                  </a:lnTo>
                  <a:lnTo>
                    <a:pt x="2083865" y="127000"/>
                  </a:lnTo>
                  <a:lnTo>
                    <a:pt x="2081869" y="117113"/>
                  </a:lnTo>
                  <a:lnTo>
                    <a:pt x="2076426" y="109039"/>
                  </a:lnTo>
                  <a:lnTo>
                    <a:pt x="2068352" y="103596"/>
                  </a:lnTo>
                  <a:lnTo>
                    <a:pt x="2058414" y="101600"/>
                  </a:lnTo>
                  <a:close/>
                </a:path>
                <a:path w="2349500" h="254000">
                  <a:moveTo>
                    <a:pt x="2160065" y="101600"/>
                  </a:moveTo>
                  <a:lnTo>
                    <a:pt x="2150179" y="103596"/>
                  </a:lnTo>
                  <a:lnTo>
                    <a:pt x="2142105" y="109039"/>
                  </a:lnTo>
                  <a:lnTo>
                    <a:pt x="2136661" y="117113"/>
                  </a:lnTo>
                  <a:lnTo>
                    <a:pt x="2134665" y="127000"/>
                  </a:lnTo>
                  <a:lnTo>
                    <a:pt x="2136661" y="136886"/>
                  </a:lnTo>
                  <a:lnTo>
                    <a:pt x="2142105" y="144960"/>
                  </a:lnTo>
                  <a:lnTo>
                    <a:pt x="2150179" y="150403"/>
                  </a:lnTo>
                  <a:lnTo>
                    <a:pt x="2160116" y="152400"/>
                  </a:lnTo>
                  <a:lnTo>
                    <a:pt x="2170003" y="150403"/>
                  </a:lnTo>
                  <a:lnTo>
                    <a:pt x="2178076" y="144960"/>
                  </a:lnTo>
                  <a:lnTo>
                    <a:pt x="2183520" y="136886"/>
                  </a:lnTo>
                  <a:lnTo>
                    <a:pt x="2185516" y="127000"/>
                  </a:lnTo>
                  <a:lnTo>
                    <a:pt x="2183520" y="117113"/>
                  </a:lnTo>
                  <a:lnTo>
                    <a:pt x="2178076" y="109039"/>
                  </a:lnTo>
                  <a:lnTo>
                    <a:pt x="2170003" y="103596"/>
                  </a:lnTo>
                  <a:lnTo>
                    <a:pt x="2160065" y="101600"/>
                  </a:lnTo>
                  <a:close/>
                </a:path>
                <a:path w="2349500" h="254000">
                  <a:moveTo>
                    <a:pt x="2197101" y="0"/>
                  </a:moveTo>
                  <a:lnTo>
                    <a:pt x="2197101" y="254000"/>
                  </a:lnTo>
                  <a:lnTo>
                    <a:pt x="2349501" y="127000"/>
                  </a:lnTo>
                  <a:lnTo>
                    <a:pt x="2197101" y="0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91402" y="4084821"/>
              <a:ext cx="421398" cy="438518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2927350" y="4284073"/>
              <a:ext cx="1416050" cy="254000"/>
            </a:xfrm>
            <a:custGeom>
              <a:avLst/>
              <a:gdLst/>
              <a:ahLst/>
              <a:cxnLst/>
              <a:rect l="l" t="t" r="r" b="b"/>
              <a:pathLst>
                <a:path w="1416050" h="254000">
                  <a:moveTo>
                    <a:pt x="25400" y="101600"/>
                  </a:moveTo>
                  <a:lnTo>
                    <a:pt x="15513" y="103596"/>
                  </a:lnTo>
                  <a:lnTo>
                    <a:pt x="7439" y="109039"/>
                  </a:lnTo>
                  <a:lnTo>
                    <a:pt x="1996" y="117113"/>
                  </a:lnTo>
                  <a:lnTo>
                    <a:pt x="0" y="127000"/>
                  </a:lnTo>
                  <a:lnTo>
                    <a:pt x="1996" y="136886"/>
                  </a:lnTo>
                  <a:lnTo>
                    <a:pt x="7439" y="144960"/>
                  </a:lnTo>
                  <a:lnTo>
                    <a:pt x="15513" y="150403"/>
                  </a:lnTo>
                  <a:lnTo>
                    <a:pt x="25450" y="152400"/>
                  </a:lnTo>
                  <a:lnTo>
                    <a:pt x="35337" y="150403"/>
                  </a:lnTo>
                  <a:lnTo>
                    <a:pt x="43411" y="144960"/>
                  </a:lnTo>
                  <a:lnTo>
                    <a:pt x="48854" y="136886"/>
                  </a:lnTo>
                  <a:lnTo>
                    <a:pt x="50850" y="127000"/>
                  </a:lnTo>
                  <a:lnTo>
                    <a:pt x="48854" y="117113"/>
                  </a:lnTo>
                  <a:lnTo>
                    <a:pt x="43411" y="109039"/>
                  </a:lnTo>
                  <a:lnTo>
                    <a:pt x="35337" y="103596"/>
                  </a:lnTo>
                  <a:lnTo>
                    <a:pt x="25400" y="101600"/>
                  </a:lnTo>
                  <a:close/>
                </a:path>
                <a:path w="1416050" h="254000">
                  <a:moveTo>
                    <a:pt x="127050" y="101600"/>
                  </a:moveTo>
                  <a:lnTo>
                    <a:pt x="117163" y="103596"/>
                  </a:lnTo>
                  <a:lnTo>
                    <a:pt x="109090" y="109039"/>
                  </a:lnTo>
                  <a:lnTo>
                    <a:pt x="103646" y="117113"/>
                  </a:lnTo>
                  <a:lnTo>
                    <a:pt x="101650" y="127000"/>
                  </a:lnTo>
                  <a:lnTo>
                    <a:pt x="103646" y="136886"/>
                  </a:lnTo>
                  <a:lnTo>
                    <a:pt x="109090" y="144960"/>
                  </a:lnTo>
                  <a:lnTo>
                    <a:pt x="117163" y="150403"/>
                  </a:lnTo>
                  <a:lnTo>
                    <a:pt x="127101" y="152400"/>
                  </a:lnTo>
                  <a:lnTo>
                    <a:pt x="136988" y="150403"/>
                  </a:lnTo>
                  <a:lnTo>
                    <a:pt x="145062" y="144960"/>
                  </a:lnTo>
                  <a:lnTo>
                    <a:pt x="150505" y="136886"/>
                  </a:lnTo>
                  <a:lnTo>
                    <a:pt x="152501" y="127000"/>
                  </a:lnTo>
                  <a:lnTo>
                    <a:pt x="150505" y="117113"/>
                  </a:lnTo>
                  <a:lnTo>
                    <a:pt x="145062" y="109039"/>
                  </a:lnTo>
                  <a:lnTo>
                    <a:pt x="136988" y="103596"/>
                  </a:lnTo>
                  <a:lnTo>
                    <a:pt x="127050" y="101600"/>
                  </a:lnTo>
                  <a:close/>
                </a:path>
                <a:path w="1416050" h="254000">
                  <a:moveTo>
                    <a:pt x="228701" y="101600"/>
                  </a:moveTo>
                  <a:lnTo>
                    <a:pt x="218814" y="103596"/>
                  </a:lnTo>
                  <a:lnTo>
                    <a:pt x="210740" y="109039"/>
                  </a:lnTo>
                  <a:lnTo>
                    <a:pt x="205297" y="117113"/>
                  </a:lnTo>
                  <a:lnTo>
                    <a:pt x="203301" y="127000"/>
                  </a:lnTo>
                  <a:lnTo>
                    <a:pt x="205297" y="136886"/>
                  </a:lnTo>
                  <a:lnTo>
                    <a:pt x="210740" y="144960"/>
                  </a:lnTo>
                  <a:lnTo>
                    <a:pt x="218814" y="150403"/>
                  </a:lnTo>
                  <a:lnTo>
                    <a:pt x="228752" y="152400"/>
                  </a:lnTo>
                  <a:lnTo>
                    <a:pt x="238639" y="150403"/>
                  </a:lnTo>
                  <a:lnTo>
                    <a:pt x="246713" y="144960"/>
                  </a:lnTo>
                  <a:lnTo>
                    <a:pt x="252156" y="136886"/>
                  </a:lnTo>
                  <a:lnTo>
                    <a:pt x="254152" y="127000"/>
                  </a:lnTo>
                  <a:lnTo>
                    <a:pt x="252156" y="117113"/>
                  </a:lnTo>
                  <a:lnTo>
                    <a:pt x="246713" y="109039"/>
                  </a:lnTo>
                  <a:lnTo>
                    <a:pt x="238639" y="103596"/>
                  </a:lnTo>
                  <a:lnTo>
                    <a:pt x="228701" y="101600"/>
                  </a:lnTo>
                  <a:close/>
                </a:path>
                <a:path w="1416050" h="254000">
                  <a:moveTo>
                    <a:pt x="330352" y="101600"/>
                  </a:moveTo>
                  <a:lnTo>
                    <a:pt x="320465" y="103596"/>
                  </a:lnTo>
                  <a:lnTo>
                    <a:pt x="312391" y="109039"/>
                  </a:lnTo>
                  <a:lnTo>
                    <a:pt x="306948" y="117113"/>
                  </a:lnTo>
                  <a:lnTo>
                    <a:pt x="304952" y="127000"/>
                  </a:lnTo>
                  <a:lnTo>
                    <a:pt x="306948" y="136886"/>
                  </a:lnTo>
                  <a:lnTo>
                    <a:pt x="312391" y="144960"/>
                  </a:lnTo>
                  <a:lnTo>
                    <a:pt x="320465" y="150403"/>
                  </a:lnTo>
                  <a:lnTo>
                    <a:pt x="330403" y="152400"/>
                  </a:lnTo>
                  <a:lnTo>
                    <a:pt x="340290" y="150403"/>
                  </a:lnTo>
                  <a:lnTo>
                    <a:pt x="348363" y="144960"/>
                  </a:lnTo>
                  <a:lnTo>
                    <a:pt x="353807" y="136886"/>
                  </a:lnTo>
                  <a:lnTo>
                    <a:pt x="355803" y="127000"/>
                  </a:lnTo>
                  <a:lnTo>
                    <a:pt x="353807" y="117113"/>
                  </a:lnTo>
                  <a:lnTo>
                    <a:pt x="348363" y="109039"/>
                  </a:lnTo>
                  <a:lnTo>
                    <a:pt x="340290" y="103596"/>
                  </a:lnTo>
                  <a:lnTo>
                    <a:pt x="330352" y="101600"/>
                  </a:lnTo>
                  <a:close/>
                </a:path>
                <a:path w="1416050" h="254000">
                  <a:moveTo>
                    <a:pt x="432003" y="101600"/>
                  </a:moveTo>
                  <a:lnTo>
                    <a:pt x="422116" y="103596"/>
                  </a:lnTo>
                  <a:lnTo>
                    <a:pt x="414042" y="109039"/>
                  </a:lnTo>
                  <a:lnTo>
                    <a:pt x="408599" y="117113"/>
                  </a:lnTo>
                  <a:lnTo>
                    <a:pt x="406603" y="127000"/>
                  </a:lnTo>
                  <a:lnTo>
                    <a:pt x="408599" y="136886"/>
                  </a:lnTo>
                  <a:lnTo>
                    <a:pt x="414042" y="144960"/>
                  </a:lnTo>
                  <a:lnTo>
                    <a:pt x="422116" y="150403"/>
                  </a:lnTo>
                  <a:lnTo>
                    <a:pt x="432053" y="152400"/>
                  </a:lnTo>
                  <a:lnTo>
                    <a:pt x="441940" y="150403"/>
                  </a:lnTo>
                  <a:lnTo>
                    <a:pt x="450014" y="144960"/>
                  </a:lnTo>
                  <a:lnTo>
                    <a:pt x="455457" y="136886"/>
                  </a:lnTo>
                  <a:lnTo>
                    <a:pt x="457453" y="127000"/>
                  </a:lnTo>
                  <a:lnTo>
                    <a:pt x="455457" y="117113"/>
                  </a:lnTo>
                  <a:lnTo>
                    <a:pt x="450014" y="109039"/>
                  </a:lnTo>
                  <a:lnTo>
                    <a:pt x="441940" y="103596"/>
                  </a:lnTo>
                  <a:lnTo>
                    <a:pt x="432003" y="101600"/>
                  </a:lnTo>
                  <a:close/>
                </a:path>
                <a:path w="1416050" h="254000">
                  <a:moveTo>
                    <a:pt x="533653" y="101600"/>
                  </a:moveTo>
                  <a:lnTo>
                    <a:pt x="523767" y="103596"/>
                  </a:lnTo>
                  <a:lnTo>
                    <a:pt x="515693" y="109039"/>
                  </a:lnTo>
                  <a:lnTo>
                    <a:pt x="510250" y="117113"/>
                  </a:lnTo>
                  <a:lnTo>
                    <a:pt x="508253" y="127000"/>
                  </a:lnTo>
                  <a:lnTo>
                    <a:pt x="510250" y="136886"/>
                  </a:lnTo>
                  <a:lnTo>
                    <a:pt x="515693" y="144960"/>
                  </a:lnTo>
                  <a:lnTo>
                    <a:pt x="523767" y="150403"/>
                  </a:lnTo>
                  <a:lnTo>
                    <a:pt x="533704" y="152400"/>
                  </a:lnTo>
                  <a:lnTo>
                    <a:pt x="543591" y="150403"/>
                  </a:lnTo>
                  <a:lnTo>
                    <a:pt x="551665" y="144960"/>
                  </a:lnTo>
                  <a:lnTo>
                    <a:pt x="557108" y="136886"/>
                  </a:lnTo>
                  <a:lnTo>
                    <a:pt x="559104" y="127000"/>
                  </a:lnTo>
                  <a:lnTo>
                    <a:pt x="557108" y="117113"/>
                  </a:lnTo>
                  <a:lnTo>
                    <a:pt x="551665" y="109039"/>
                  </a:lnTo>
                  <a:lnTo>
                    <a:pt x="543591" y="103596"/>
                  </a:lnTo>
                  <a:lnTo>
                    <a:pt x="533653" y="101600"/>
                  </a:lnTo>
                  <a:close/>
                </a:path>
                <a:path w="1416050" h="254000">
                  <a:moveTo>
                    <a:pt x="635304" y="101600"/>
                  </a:moveTo>
                  <a:lnTo>
                    <a:pt x="625417" y="103596"/>
                  </a:lnTo>
                  <a:lnTo>
                    <a:pt x="617344" y="109039"/>
                  </a:lnTo>
                  <a:lnTo>
                    <a:pt x="611900" y="117113"/>
                  </a:lnTo>
                  <a:lnTo>
                    <a:pt x="609904" y="127000"/>
                  </a:lnTo>
                  <a:lnTo>
                    <a:pt x="611900" y="136886"/>
                  </a:lnTo>
                  <a:lnTo>
                    <a:pt x="617344" y="144960"/>
                  </a:lnTo>
                  <a:lnTo>
                    <a:pt x="625417" y="150403"/>
                  </a:lnTo>
                  <a:lnTo>
                    <a:pt x="635355" y="152400"/>
                  </a:lnTo>
                  <a:lnTo>
                    <a:pt x="645242" y="150403"/>
                  </a:lnTo>
                  <a:lnTo>
                    <a:pt x="653316" y="144960"/>
                  </a:lnTo>
                  <a:lnTo>
                    <a:pt x="658759" y="136886"/>
                  </a:lnTo>
                  <a:lnTo>
                    <a:pt x="660755" y="127000"/>
                  </a:lnTo>
                  <a:lnTo>
                    <a:pt x="658759" y="117113"/>
                  </a:lnTo>
                  <a:lnTo>
                    <a:pt x="653316" y="109039"/>
                  </a:lnTo>
                  <a:lnTo>
                    <a:pt x="645242" y="103596"/>
                  </a:lnTo>
                  <a:lnTo>
                    <a:pt x="635304" y="101600"/>
                  </a:lnTo>
                  <a:close/>
                </a:path>
                <a:path w="1416050" h="254000">
                  <a:moveTo>
                    <a:pt x="736955" y="101600"/>
                  </a:moveTo>
                  <a:lnTo>
                    <a:pt x="727068" y="103596"/>
                  </a:lnTo>
                  <a:lnTo>
                    <a:pt x="718994" y="109039"/>
                  </a:lnTo>
                  <a:lnTo>
                    <a:pt x="713551" y="117113"/>
                  </a:lnTo>
                  <a:lnTo>
                    <a:pt x="711555" y="127000"/>
                  </a:lnTo>
                  <a:lnTo>
                    <a:pt x="713551" y="136886"/>
                  </a:lnTo>
                  <a:lnTo>
                    <a:pt x="718994" y="144960"/>
                  </a:lnTo>
                  <a:lnTo>
                    <a:pt x="727068" y="150403"/>
                  </a:lnTo>
                  <a:lnTo>
                    <a:pt x="737006" y="152400"/>
                  </a:lnTo>
                  <a:lnTo>
                    <a:pt x="746893" y="150403"/>
                  </a:lnTo>
                  <a:lnTo>
                    <a:pt x="754967" y="144960"/>
                  </a:lnTo>
                  <a:lnTo>
                    <a:pt x="760410" y="136886"/>
                  </a:lnTo>
                  <a:lnTo>
                    <a:pt x="762406" y="127000"/>
                  </a:lnTo>
                  <a:lnTo>
                    <a:pt x="760410" y="117113"/>
                  </a:lnTo>
                  <a:lnTo>
                    <a:pt x="754967" y="109039"/>
                  </a:lnTo>
                  <a:lnTo>
                    <a:pt x="746893" y="103596"/>
                  </a:lnTo>
                  <a:lnTo>
                    <a:pt x="736955" y="101600"/>
                  </a:lnTo>
                  <a:close/>
                </a:path>
                <a:path w="1416050" h="254000">
                  <a:moveTo>
                    <a:pt x="838606" y="101600"/>
                  </a:moveTo>
                  <a:lnTo>
                    <a:pt x="828719" y="103596"/>
                  </a:lnTo>
                  <a:lnTo>
                    <a:pt x="820645" y="109039"/>
                  </a:lnTo>
                  <a:lnTo>
                    <a:pt x="815202" y="117113"/>
                  </a:lnTo>
                  <a:lnTo>
                    <a:pt x="813206" y="127000"/>
                  </a:lnTo>
                  <a:lnTo>
                    <a:pt x="815202" y="136886"/>
                  </a:lnTo>
                  <a:lnTo>
                    <a:pt x="820645" y="144960"/>
                  </a:lnTo>
                  <a:lnTo>
                    <a:pt x="828719" y="150403"/>
                  </a:lnTo>
                  <a:lnTo>
                    <a:pt x="838657" y="152400"/>
                  </a:lnTo>
                  <a:lnTo>
                    <a:pt x="848544" y="150403"/>
                  </a:lnTo>
                  <a:lnTo>
                    <a:pt x="856617" y="144960"/>
                  </a:lnTo>
                  <a:lnTo>
                    <a:pt x="862061" y="136886"/>
                  </a:lnTo>
                  <a:lnTo>
                    <a:pt x="864057" y="127000"/>
                  </a:lnTo>
                  <a:lnTo>
                    <a:pt x="862061" y="117113"/>
                  </a:lnTo>
                  <a:lnTo>
                    <a:pt x="856617" y="109039"/>
                  </a:lnTo>
                  <a:lnTo>
                    <a:pt x="848544" y="103596"/>
                  </a:lnTo>
                  <a:lnTo>
                    <a:pt x="838606" y="101600"/>
                  </a:lnTo>
                  <a:close/>
                </a:path>
                <a:path w="1416050" h="254000">
                  <a:moveTo>
                    <a:pt x="940257" y="101600"/>
                  </a:moveTo>
                  <a:lnTo>
                    <a:pt x="930369" y="103596"/>
                  </a:lnTo>
                  <a:lnTo>
                    <a:pt x="922296" y="109039"/>
                  </a:lnTo>
                  <a:lnTo>
                    <a:pt x="916853" y="117113"/>
                  </a:lnTo>
                  <a:lnTo>
                    <a:pt x="914857" y="127000"/>
                  </a:lnTo>
                  <a:lnTo>
                    <a:pt x="916853" y="136886"/>
                  </a:lnTo>
                  <a:lnTo>
                    <a:pt x="922296" y="144960"/>
                  </a:lnTo>
                  <a:lnTo>
                    <a:pt x="930370" y="150403"/>
                  </a:lnTo>
                  <a:lnTo>
                    <a:pt x="940308" y="152400"/>
                  </a:lnTo>
                  <a:lnTo>
                    <a:pt x="950194" y="150403"/>
                  </a:lnTo>
                  <a:lnTo>
                    <a:pt x="958268" y="144960"/>
                  </a:lnTo>
                  <a:lnTo>
                    <a:pt x="963711" y="136886"/>
                  </a:lnTo>
                  <a:lnTo>
                    <a:pt x="965708" y="127000"/>
                  </a:lnTo>
                  <a:lnTo>
                    <a:pt x="963711" y="117113"/>
                  </a:lnTo>
                  <a:lnTo>
                    <a:pt x="958268" y="109039"/>
                  </a:lnTo>
                  <a:lnTo>
                    <a:pt x="950194" y="103596"/>
                  </a:lnTo>
                  <a:lnTo>
                    <a:pt x="940257" y="101600"/>
                  </a:lnTo>
                  <a:close/>
                </a:path>
                <a:path w="1416050" h="254000">
                  <a:moveTo>
                    <a:pt x="1041908" y="101600"/>
                  </a:moveTo>
                  <a:lnTo>
                    <a:pt x="1032021" y="103596"/>
                  </a:lnTo>
                  <a:lnTo>
                    <a:pt x="1023947" y="109039"/>
                  </a:lnTo>
                  <a:lnTo>
                    <a:pt x="1018504" y="117113"/>
                  </a:lnTo>
                  <a:lnTo>
                    <a:pt x="1016508" y="127000"/>
                  </a:lnTo>
                  <a:lnTo>
                    <a:pt x="1018504" y="136886"/>
                  </a:lnTo>
                  <a:lnTo>
                    <a:pt x="1023947" y="144960"/>
                  </a:lnTo>
                  <a:lnTo>
                    <a:pt x="1032021" y="150403"/>
                  </a:lnTo>
                  <a:lnTo>
                    <a:pt x="1041958" y="152400"/>
                  </a:lnTo>
                  <a:lnTo>
                    <a:pt x="1051845" y="150403"/>
                  </a:lnTo>
                  <a:lnTo>
                    <a:pt x="1059919" y="144960"/>
                  </a:lnTo>
                  <a:lnTo>
                    <a:pt x="1065362" y="136886"/>
                  </a:lnTo>
                  <a:lnTo>
                    <a:pt x="1067358" y="127000"/>
                  </a:lnTo>
                  <a:lnTo>
                    <a:pt x="1065362" y="117113"/>
                  </a:lnTo>
                  <a:lnTo>
                    <a:pt x="1059919" y="109039"/>
                  </a:lnTo>
                  <a:lnTo>
                    <a:pt x="1051845" y="103596"/>
                  </a:lnTo>
                  <a:lnTo>
                    <a:pt x="1041908" y="101600"/>
                  </a:lnTo>
                  <a:close/>
                </a:path>
                <a:path w="1416050" h="254000">
                  <a:moveTo>
                    <a:pt x="1143558" y="101600"/>
                  </a:moveTo>
                  <a:lnTo>
                    <a:pt x="1133671" y="103596"/>
                  </a:lnTo>
                  <a:lnTo>
                    <a:pt x="1125598" y="109039"/>
                  </a:lnTo>
                  <a:lnTo>
                    <a:pt x="1120154" y="117113"/>
                  </a:lnTo>
                  <a:lnTo>
                    <a:pt x="1118158" y="127000"/>
                  </a:lnTo>
                  <a:lnTo>
                    <a:pt x="1120154" y="136886"/>
                  </a:lnTo>
                  <a:lnTo>
                    <a:pt x="1125598" y="144960"/>
                  </a:lnTo>
                  <a:lnTo>
                    <a:pt x="1133671" y="150403"/>
                  </a:lnTo>
                  <a:lnTo>
                    <a:pt x="1143609" y="152400"/>
                  </a:lnTo>
                  <a:lnTo>
                    <a:pt x="1153496" y="150403"/>
                  </a:lnTo>
                  <a:lnTo>
                    <a:pt x="1161570" y="144960"/>
                  </a:lnTo>
                  <a:lnTo>
                    <a:pt x="1167013" y="136886"/>
                  </a:lnTo>
                  <a:lnTo>
                    <a:pt x="1169009" y="127000"/>
                  </a:lnTo>
                  <a:lnTo>
                    <a:pt x="1167013" y="117113"/>
                  </a:lnTo>
                  <a:lnTo>
                    <a:pt x="1161570" y="109039"/>
                  </a:lnTo>
                  <a:lnTo>
                    <a:pt x="1153496" y="103596"/>
                  </a:lnTo>
                  <a:lnTo>
                    <a:pt x="1143558" y="101600"/>
                  </a:lnTo>
                  <a:close/>
                </a:path>
                <a:path w="1416050" h="254000">
                  <a:moveTo>
                    <a:pt x="1263650" y="0"/>
                  </a:moveTo>
                  <a:lnTo>
                    <a:pt x="1263650" y="109676"/>
                  </a:lnTo>
                  <a:lnTo>
                    <a:pt x="1268664" y="117113"/>
                  </a:lnTo>
                  <a:lnTo>
                    <a:pt x="1270660" y="127000"/>
                  </a:lnTo>
                  <a:lnTo>
                    <a:pt x="1268664" y="136886"/>
                  </a:lnTo>
                  <a:lnTo>
                    <a:pt x="1263650" y="144323"/>
                  </a:lnTo>
                  <a:lnTo>
                    <a:pt x="1263650" y="254000"/>
                  </a:lnTo>
                  <a:lnTo>
                    <a:pt x="1416050" y="127000"/>
                  </a:lnTo>
                  <a:lnTo>
                    <a:pt x="1263650" y="0"/>
                  </a:lnTo>
                  <a:close/>
                </a:path>
                <a:path w="1416050" h="254000">
                  <a:moveTo>
                    <a:pt x="1245209" y="101600"/>
                  </a:moveTo>
                  <a:lnTo>
                    <a:pt x="1235322" y="103596"/>
                  </a:lnTo>
                  <a:lnTo>
                    <a:pt x="1227248" y="109039"/>
                  </a:lnTo>
                  <a:lnTo>
                    <a:pt x="1221805" y="117113"/>
                  </a:lnTo>
                  <a:lnTo>
                    <a:pt x="1219809" y="127000"/>
                  </a:lnTo>
                  <a:lnTo>
                    <a:pt x="1221805" y="136886"/>
                  </a:lnTo>
                  <a:lnTo>
                    <a:pt x="1227248" y="144960"/>
                  </a:lnTo>
                  <a:lnTo>
                    <a:pt x="1235322" y="150403"/>
                  </a:lnTo>
                  <a:lnTo>
                    <a:pt x="1245260" y="152400"/>
                  </a:lnTo>
                  <a:lnTo>
                    <a:pt x="1255146" y="150403"/>
                  </a:lnTo>
                  <a:lnTo>
                    <a:pt x="1263220" y="144960"/>
                  </a:lnTo>
                  <a:lnTo>
                    <a:pt x="1263650" y="144323"/>
                  </a:lnTo>
                  <a:lnTo>
                    <a:pt x="1263650" y="109676"/>
                  </a:lnTo>
                  <a:lnTo>
                    <a:pt x="1263220" y="109039"/>
                  </a:lnTo>
                  <a:lnTo>
                    <a:pt x="1255146" y="103596"/>
                  </a:lnTo>
                  <a:lnTo>
                    <a:pt x="1245209" y="101600"/>
                  </a:lnTo>
                  <a:close/>
                </a:path>
                <a:path w="1416050" h="254000">
                  <a:moveTo>
                    <a:pt x="1263650" y="109676"/>
                  </a:moveTo>
                  <a:lnTo>
                    <a:pt x="1263650" y="144323"/>
                  </a:lnTo>
                  <a:lnTo>
                    <a:pt x="1268664" y="136886"/>
                  </a:lnTo>
                  <a:lnTo>
                    <a:pt x="1270660" y="127000"/>
                  </a:lnTo>
                  <a:lnTo>
                    <a:pt x="1268664" y="117113"/>
                  </a:lnTo>
                  <a:lnTo>
                    <a:pt x="1263650" y="109676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1984075" y="4907788"/>
            <a:ext cx="1115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Mobile</a:t>
            </a:r>
            <a:r>
              <a:rPr sz="1600" spc="-8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9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872411" y="3520582"/>
            <a:ext cx="7501255" cy="1496695"/>
            <a:chOff x="1872411" y="3520582"/>
            <a:chExt cx="7501255" cy="1496695"/>
          </a:xfrm>
        </p:grpSpPr>
        <p:pic>
          <p:nvPicPr>
            <p:cNvPr id="48" name="object 4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72411" y="3663150"/>
              <a:ext cx="1353507" cy="135350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8033898" y="3520582"/>
              <a:ext cx="1339215" cy="806450"/>
            </a:xfrm>
            <a:custGeom>
              <a:avLst/>
              <a:gdLst/>
              <a:ahLst/>
              <a:cxnLst/>
              <a:rect l="l" t="t" r="r" b="b"/>
              <a:pathLst>
                <a:path w="1339215" h="806450">
                  <a:moveTo>
                    <a:pt x="1204798" y="0"/>
                  </a:moveTo>
                  <a:lnTo>
                    <a:pt x="134401" y="0"/>
                  </a:lnTo>
                  <a:lnTo>
                    <a:pt x="91919" y="6851"/>
                  </a:lnTo>
                  <a:lnTo>
                    <a:pt x="55025" y="25931"/>
                  </a:lnTo>
                  <a:lnTo>
                    <a:pt x="25931" y="55026"/>
                  </a:lnTo>
                  <a:lnTo>
                    <a:pt x="6851" y="91921"/>
                  </a:lnTo>
                  <a:lnTo>
                    <a:pt x="0" y="134402"/>
                  </a:lnTo>
                  <a:lnTo>
                    <a:pt x="0" y="671997"/>
                  </a:lnTo>
                  <a:lnTo>
                    <a:pt x="6851" y="714478"/>
                  </a:lnTo>
                  <a:lnTo>
                    <a:pt x="25931" y="751373"/>
                  </a:lnTo>
                  <a:lnTo>
                    <a:pt x="55025" y="780467"/>
                  </a:lnTo>
                  <a:lnTo>
                    <a:pt x="91919" y="799547"/>
                  </a:lnTo>
                  <a:lnTo>
                    <a:pt x="134401" y="806399"/>
                  </a:lnTo>
                  <a:lnTo>
                    <a:pt x="1204798" y="806399"/>
                  </a:lnTo>
                  <a:lnTo>
                    <a:pt x="1247279" y="799547"/>
                  </a:lnTo>
                  <a:lnTo>
                    <a:pt x="1284173" y="780467"/>
                  </a:lnTo>
                  <a:lnTo>
                    <a:pt x="1313267" y="751373"/>
                  </a:lnTo>
                  <a:lnTo>
                    <a:pt x="1332347" y="714478"/>
                  </a:lnTo>
                  <a:lnTo>
                    <a:pt x="1339199" y="671997"/>
                  </a:lnTo>
                  <a:lnTo>
                    <a:pt x="1339199" y="134402"/>
                  </a:lnTo>
                  <a:lnTo>
                    <a:pt x="1332347" y="91921"/>
                  </a:lnTo>
                  <a:lnTo>
                    <a:pt x="1313267" y="55026"/>
                  </a:lnTo>
                  <a:lnTo>
                    <a:pt x="1284173" y="25931"/>
                  </a:lnTo>
                  <a:lnTo>
                    <a:pt x="1247279" y="6851"/>
                  </a:lnTo>
                  <a:lnTo>
                    <a:pt x="1204798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8303850" y="4392676"/>
            <a:ext cx="770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BFF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5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296548" y="1822504"/>
            <a:ext cx="15133955" cy="7343775"/>
            <a:chOff x="296548" y="1822504"/>
            <a:chExt cx="15133955" cy="7343775"/>
          </a:xfrm>
        </p:grpSpPr>
        <p:pic>
          <p:nvPicPr>
            <p:cNvPr id="52" name="object 5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59172" y="3622243"/>
              <a:ext cx="1636425" cy="163642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3468617" y="1822504"/>
              <a:ext cx="11962130" cy="7343775"/>
            </a:xfrm>
            <a:custGeom>
              <a:avLst/>
              <a:gdLst/>
              <a:ahLst/>
              <a:cxnLst/>
              <a:rect l="l" t="t" r="r" b="b"/>
              <a:pathLst>
                <a:path w="11962130" h="7343775">
                  <a:moveTo>
                    <a:pt x="22225" y="5455655"/>
                  </a:moveTo>
                  <a:lnTo>
                    <a:pt x="13574" y="5457402"/>
                  </a:lnTo>
                  <a:lnTo>
                    <a:pt x="6509" y="5462165"/>
                  </a:lnTo>
                  <a:lnTo>
                    <a:pt x="1746" y="5469229"/>
                  </a:lnTo>
                  <a:lnTo>
                    <a:pt x="0" y="5477925"/>
                  </a:lnTo>
                  <a:lnTo>
                    <a:pt x="1746" y="5486576"/>
                  </a:lnTo>
                  <a:lnTo>
                    <a:pt x="6509" y="5493640"/>
                  </a:lnTo>
                  <a:lnTo>
                    <a:pt x="13574" y="5498403"/>
                  </a:lnTo>
                  <a:lnTo>
                    <a:pt x="22225" y="5500150"/>
                  </a:lnTo>
                  <a:lnTo>
                    <a:pt x="30872" y="5498403"/>
                  </a:lnTo>
                  <a:lnTo>
                    <a:pt x="37932" y="5493640"/>
                  </a:lnTo>
                  <a:lnTo>
                    <a:pt x="42690" y="5486576"/>
                  </a:lnTo>
                  <a:lnTo>
                    <a:pt x="44441" y="5477925"/>
                  </a:lnTo>
                  <a:lnTo>
                    <a:pt x="42703" y="5469229"/>
                  </a:lnTo>
                  <a:lnTo>
                    <a:pt x="37940" y="5462165"/>
                  </a:lnTo>
                  <a:lnTo>
                    <a:pt x="30875" y="5457402"/>
                  </a:lnTo>
                  <a:lnTo>
                    <a:pt x="22225" y="5455655"/>
                  </a:lnTo>
                  <a:close/>
                </a:path>
                <a:path w="11962130" h="7343775">
                  <a:moveTo>
                    <a:pt x="22225" y="5366711"/>
                  </a:moveTo>
                  <a:lnTo>
                    <a:pt x="13574" y="5368457"/>
                  </a:lnTo>
                  <a:lnTo>
                    <a:pt x="6509" y="5373220"/>
                  </a:lnTo>
                  <a:lnTo>
                    <a:pt x="1746" y="5380285"/>
                  </a:lnTo>
                  <a:lnTo>
                    <a:pt x="0" y="5388980"/>
                  </a:lnTo>
                  <a:lnTo>
                    <a:pt x="1746" y="5397631"/>
                  </a:lnTo>
                  <a:lnTo>
                    <a:pt x="6509" y="5404696"/>
                  </a:lnTo>
                  <a:lnTo>
                    <a:pt x="13574" y="5409459"/>
                  </a:lnTo>
                  <a:lnTo>
                    <a:pt x="22225" y="5411205"/>
                  </a:lnTo>
                  <a:lnTo>
                    <a:pt x="30872" y="5409459"/>
                  </a:lnTo>
                  <a:lnTo>
                    <a:pt x="37932" y="5404696"/>
                  </a:lnTo>
                  <a:lnTo>
                    <a:pt x="42690" y="5397631"/>
                  </a:lnTo>
                  <a:lnTo>
                    <a:pt x="44441" y="5388980"/>
                  </a:lnTo>
                  <a:lnTo>
                    <a:pt x="42703" y="5380285"/>
                  </a:lnTo>
                  <a:lnTo>
                    <a:pt x="37940" y="5373220"/>
                  </a:lnTo>
                  <a:lnTo>
                    <a:pt x="30875" y="5368457"/>
                  </a:lnTo>
                  <a:lnTo>
                    <a:pt x="22225" y="5366711"/>
                  </a:lnTo>
                  <a:close/>
                </a:path>
                <a:path w="11962130" h="7343775">
                  <a:moveTo>
                    <a:pt x="22225" y="5277766"/>
                  </a:moveTo>
                  <a:lnTo>
                    <a:pt x="13574" y="5279513"/>
                  </a:lnTo>
                  <a:lnTo>
                    <a:pt x="6509" y="5284276"/>
                  </a:lnTo>
                  <a:lnTo>
                    <a:pt x="1746" y="5291340"/>
                  </a:lnTo>
                  <a:lnTo>
                    <a:pt x="0" y="5300036"/>
                  </a:lnTo>
                  <a:lnTo>
                    <a:pt x="1746" y="5308687"/>
                  </a:lnTo>
                  <a:lnTo>
                    <a:pt x="6509" y="5315751"/>
                  </a:lnTo>
                  <a:lnTo>
                    <a:pt x="13574" y="5320514"/>
                  </a:lnTo>
                  <a:lnTo>
                    <a:pt x="22225" y="5322261"/>
                  </a:lnTo>
                  <a:lnTo>
                    <a:pt x="30872" y="5320514"/>
                  </a:lnTo>
                  <a:lnTo>
                    <a:pt x="37932" y="5315751"/>
                  </a:lnTo>
                  <a:lnTo>
                    <a:pt x="42690" y="5308687"/>
                  </a:lnTo>
                  <a:lnTo>
                    <a:pt x="44441" y="5300036"/>
                  </a:lnTo>
                  <a:lnTo>
                    <a:pt x="42703" y="5291340"/>
                  </a:lnTo>
                  <a:lnTo>
                    <a:pt x="37940" y="5284276"/>
                  </a:lnTo>
                  <a:lnTo>
                    <a:pt x="30875" y="5279513"/>
                  </a:lnTo>
                  <a:lnTo>
                    <a:pt x="22225" y="5277766"/>
                  </a:lnTo>
                  <a:close/>
                </a:path>
                <a:path w="11962130" h="7343775">
                  <a:moveTo>
                    <a:pt x="22225" y="5188822"/>
                  </a:moveTo>
                  <a:lnTo>
                    <a:pt x="13574" y="5190569"/>
                  </a:lnTo>
                  <a:lnTo>
                    <a:pt x="6509" y="5195332"/>
                  </a:lnTo>
                  <a:lnTo>
                    <a:pt x="1746" y="5202396"/>
                  </a:lnTo>
                  <a:lnTo>
                    <a:pt x="0" y="5211091"/>
                  </a:lnTo>
                  <a:lnTo>
                    <a:pt x="1746" y="5219742"/>
                  </a:lnTo>
                  <a:lnTo>
                    <a:pt x="6509" y="5226807"/>
                  </a:lnTo>
                  <a:lnTo>
                    <a:pt x="13574" y="5231570"/>
                  </a:lnTo>
                  <a:lnTo>
                    <a:pt x="22225" y="5233316"/>
                  </a:lnTo>
                  <a:lnTo>
                    <a:pt x="30872" y="5231570"/>
                  </a:lnTo>
                  <a:lnTo>
                    <a:pt x="37932" y="5226807"/>
                  </a:lnTo>
                  <a:lnTo>
                    <a:pt x="42690" y="5219742"/>
                  </a:lnTo>
                  <a:lnTo>
                    <a:pt x="44441" y="5211091"/>
                  </a:lnTo>
                  <a:lnTo>
                    <a:pt x="42703" y="5202396"/>
                  </a:lnTo>
                  <a:lnTo>
                    <a:pt x="37940" y="5195332"/>
                  </a:lnTo>
                  <a:lnTo>
                    <a:pt x="30875" y="5190569"/>
                  </a:lnTo>
                  <a:lnTo>
                    <a:pt x="22225" y="5188822"/>
                  </a:lnTo>
                  <a:close/>
                </a:path>
                <a:path w="11962130" h="7343775">
                  <a:moveTo>
                    <a:pt x="22225" y="5099878"/>
                  </a:moveTo>
                  <a:lnTo>
                    <a:pt x="13574" y="5101624"/>
                  </a:lnTo>
                  <a:lnTo>
                    <a:pt x="6509" y="5106387"/>
                  </a:lnTo>
                  <a:lnTo>
                    <a:pt x="1746" y="5113452"/>
                  </a:lnTo>
                  <a:lnTo>
                    <a:pt x="0" y="5122147"/>
                  </a:lnTo>
                  <a:lnTo>
                    <a:pt x="1746" y="5130798"/>
                  </a:lnTo>
                  <a:lnTo>
                    <a:pt x="6509" y="5137862"/>
                  </a:lnTo>
                  <a:lnTo>
                    <a:pt x="13574" y="5142625"/>
                  </a:lnTo>
                  <a:lnTo>
                    <a:pt x="22225" y="5144372"/>
                  </a:lnTo>
                  <a:lnTo>
                    <a:pt x="30872" y="5142625"/>
                  </a:lnTo>
                  <a:lnTo>
                    <a:pt x="37932" y="5137862"/>
                  </a:lnTo>
                  <a:lnTo>
                    <a:pt x="42690" y="5130798"/>
                  </a:lnTo>
                  <a:lnTo>
                    <a:pt x="44441" y="5122147"/>
                  </a:lnTo>
                  <a:lnTo>
                    <a:pt x="42703" y="5113452"/>
                  </a:lnTo>
                  <a:lnTo>
                    <a:pt x="37940" y="5106387"/>
                  </a:lnTo>
                  <a:lnTo>
                    <a:pt x="30875" y="5101624"/>
                  </a:lnTo>
                  <a:lnTo>
                    <a:pt x="22225" y="5099878"/>
                  </a:lnTo>
                  <a:close/>
                </a:path>
                <a:path w="11962130" h="7343775">
                  <a:moveTo>
                    <a:pt x="22225" y="5010933"/>
                  </a:moveTo>
                  <a:lnTo>
                    <a:pt x="13574" y="5012680"/>
                  </a:lnTo>
                  <a:lnTo>
                    <a:pt x="6509" y="5017443"/>
                  </a:lnTo>
                  <a:lnTo>
                    <a:pt x="1746" y="5024507"/>
                  </a:lnTo>
                  <a:lnTo>
                    <a:pt x="0" y="5033203"/>
                  </a:lnTo>
                  <a:lnTo>
                    <a:pt x="1746" y="5041854"/>
                  </a:lnTo>
                  <a:lnTo>
                    <a:pt x="6509" y="5048918"/>
                  </a:lnTo>
                  <a:lnTo>
                    <a:pt x="13574" y="5053681"/>
                  </a:lnTo>
                  <a:lnTo>
                    <a:pt x="22225" y="5055428"/>
                  </a:lnTo>
                  <a:lnTo>
                    <a:pt x="30872" y="5053681"/>
                  </a:lnTo>
                  <a:lnTo>
                    <a:pt x="37932" y="5048918"/>
                  </a:lnTo>
                  <a:lnTo>
                    <a:pt x="42690" y="5041854"/>
                  </a:lnTo>
                  <a:lnTo>
                    <a:pt x="44441" y="5033203"/>
                  </a:lnTo>
                  <a:lnTo>
                    <a:pt x="42703" y="5024507"/>
                  </a:lnTo>
                  <a:lnTo>
                    <a:pt x="37940" y="5017443"/>
                  </a:lnTo>
                  <a:lnTo>
                    <a:pt x="30875" y="5012680"/>
                  </a:lnTo>
                  <a:lnTo>
                    <a:pt x="22225" y="5010933"/>
                  </a:lnTo>
                  <a:close/>
                </a:path>
                <a:path w="11962130" h="7343775">
                  <a:moveTo>
                    <a:pt x="22225" y="4921989"/>
                  </a:moveTo>
                  <a:lnTo>
                    <a:pt x="13574" y="4923735"/>
                  </a:lnTo>
                  <a:lnTo>
                    <a:pt x="6509" y="4928498"/>
                  </a:lnTo>
                  <a:lnTo>
                    <a:pt x="1746" y="4935563"/>
                  </a:lnTo>
                  <a:lnTo>
                    <a:pt x="0" y="4944258"/>
                  </a:lnTo>
                  <a:lnTo>
                    <a:pt x="1746" y="4952909"/>
                  </a:lnTo>
                  <a:lnTo>
                    <a:pt x="6509" y="4959974"/>
                  </a:lnTo>
                  <a:lnTo>
                    <a:pt x="13574" y="4964737"/>
                  </a:lnTo>
                  <a:lnTo>
                    <a:pt x="22225" y="4966483"/>
                  </a:lnTo>
                  <a:lnTo>
                    <a:pt x="30872" y="4964737"/>
                  </a:lnTo>
                  <a:lnTo>
                    <a:pt x="37932" y="4959974"/>
                  </a:lnTo>
                  <a:lnTo>
                    <a:pt x="42690" y="4952909"/>
                  </a:lnTo>
                  <a:lnTo>
                    <a:pt x="44441" y="4944258"/>
                  </a:lnTo>
                  <a:lnTo>
                    <a:pt x="42703" y="4935563"/>
                  </a:lnTo>
                  <a:lnTo>
                    <a:pt x="37940" y="4928498"/>
                  </a:lnTo>
                  <a:lnTo>
                    <a:pt x="30875" y="4923735"/>
                  </a:lnTo>
                  <a:lnTo>
                    <a:pt x="22225" y="4921989"/>
                  </a:lnTo>
                  <a:close/>
                </a:path>
                <a:path w="11962130" h="7343775">
                  <a:moveTo>
                    <a:pt x="22225" y="4833044"/>
                  </a:moveTo>
                  <a:lnTo>
                    <a:pt x="13574" y="4834791"/>
                  </a:lnTo>
                  <a:lnTo>
                    <a:pt x="6509" y="4839554"/>
                  </a:lnTo>
                  <a:lnTo>
                    <a:pt x="1746" y="4846618"/>
                  </a:lnTo>
                  <a:lnTo>
                    <a:pt x="0" y="4855314"/>
                  </a:lnTo>
                  <a:lnTo>
                    <a:pt x="1746" y="4863965"/>
                  </a:lnTo>
                  <a:lnTo>
                    <a:pt x="6509" y="4871029"/>
                  </a:lnTo>
                  <a:lnTo>
                    <a:pt x="13574" y="4875792"/>
                  </a:lnTo>
                  <a:lnTo>
                    <a:pt x="22225" y="4877539"/>
                  </a:lnTo>
                  <a:lnTo>
                    <a:pt x="30872" y="4875792"/>
                  </a:lnTo>
                  <a:lnTo>
                    <a:pt x="37932" y="4871029"/>
                  </a:lnTo>
                  <a:lnTo>
                    <a:pt x="42690" y="4863965"/>
                  </a:lnTo>
                  <a:lnTo>
                    <a:pt x="44441" y="4855314"/>
                  </a:lnTo>
                  <a:lnTo>
                    <a:pt x="42703" y="4846618"/>
                  </a:lnTo>
                  <a:lnTo>
                    <a:pt x="37940" y="4839554"/>
                  </a:lnTo>
                  <a:lnTo>
                    <a:pt x="30875" y="4834791"/>
                  </a:lnTo>
                  <a:lnTo>
                    <a:pt x="22225" y="4833044"/>
                  </a:lnTo>
                  <a:close/>
                </a:path>
                <a:path w="11962130" h="7343775">
                  <a:moveTo>
                    <a:pt x="22225" y="4744100"/>
                  </a:moveTo>
                  <a:lnTo>
                    <a:pt x="13574" y="4745846"/>
                  </a:lnTo>
                  <a:lnTo>
                    <a:pt x="6509" y="4750609"/>
                  </a:lnTo>
                  <a:lnTo>
                    <a:pt x="1746" y="4757674"/>
                  </a:lnTo>
                  <a:lnTo>
                    <a:pt x="0" y="4766369"/>
                  </a:lnTo>
                  <a:lnTo>
                    <a:pt x="1746" y="4775020"/>
                  </a:lnTo>
                  <a:lnTo>
                    <a:pt x="6509" y="4782085"/>
                  </a:lnTo>
                  <a:lnTo>
                    <a:pt x="13574" y="4786848"/>
                  </a:lnTo>
                  <a:lnTo>
                    <a:pt x="22225" y="4788594"/>
                  </a:lnTo>
                  <a:lnTo>
                    <a:pt x="30872" y="4786848"/>
                  </a:lnTo>
                  <a:lnTo>
                    <a:pt x="37932" y="4782085"/>
                  </a:lnTo>
                  <a:lnTo>
                    <a:pt x="42690" y="4775020"/>
                  </a:lnTo>
                  <a:lnTo>
                    <a:pt x="44441" y="4766369"/>
                  </a:lnTo>
                  <a:lnTo>
                    <a:pt x="42703" y="4757674"/>
                  </a:lnTo>
                  <a:lnTo>
                    <a:pt x="37940" y="4750609"/>
                  </a:lnTo>
                  <a:lnTo>
                    <a:pt x="30875" y="4745846"/>
                  </a:lnTo>
                  <a:lnTo>
                    <a:pt x="22225" y="4744100"/>
                  </a:lnTo>
                  <a:close/>
                </a:path>
                <a:path w="11962130" h="7343775">
                  <a:moveTo>
                    <a:pt x="22225" y="4655155"/>
                  </a:moveTo>
                  <a:lnTo>
                    <a:pt x="13574" y="4656902"/>
                  </a:lnTo>
                  <a:lnTo>
                    <a:pt x="6509" y="4661665"/>
                  </a:lnTo>
                  <a:lnTo>
                    <a:pt x="1746" y="4668729"/>
                  </a:lnTo>
                  <a:lnTo>
                    <a:pt x="0" y="4677425"/>
                  </a:lnTo>
                  <a:lnTo>
                    <a:pt x="1746" y="4686076"/>
                  </a:lnTo>
                  <a:lnTo>
                    <a:pt x="6509" y="4693140"/>
                  </a:lnTo>
                  <a:lnTo>
                    <a:pt x="13574" y="4697903"/>
                  </a:lnTo>
                  <a:lnTo>
                    <a:pt x="22225" y="4699650"/>
                  </a:lnTo>
                  <a:lnTo>
                    <a:pt x="30872" y="4697903"/>
                  </a:lnTo>
                  <a:lnTo>
                    <a:pt x="37932" y="4693140"/>
                  </a:lnTo>
                  <a:lnTo>
                    <a:pt x="42690" y="4686076"/>
                  </a:lnTo>
                  <a:lnTo>
                    <a:pt x="44441" y="4677425"/>
                  </a:lnTo>
                  <a:lnTo>
                    <a:pt x="42703" y="4668729"/>
                  </a:lnTo>
                  <a:lnTo>
                    <a:pt x="37940" y="4661665"/>
                  </a:lnTo>
                  <a:lnTo>
                    <a:pt x="30875" y="4656902"/>
                  </a:lnTo>
                  <a:lnTo>
                    <a:pt x="22225" y="4655155"/>
                  </a:lnTo>
                  <a:close/>
                </a:path>
                <a:path w="11962130" h="7343775">
                  <a:moveTo>
                    <a:pt x="22225" y="4566211"/>
                  </a:moveTo>
                  <a:lnTo>
                    <a:pt x="13574" y="4567957"/>
                  </a:lnTo>
                  <a:lnTo>
                    <a:pt x="6509" y="4572720"/>
                  </a:lnTo>
                  <a:lnTo>
                    <a:pt x="1746" y="4579785"/>
                  </a:lnTo>
                  <a:lnTo>
                    <a:pt x="0" y="4588480"/>
                  </a:lnTo>
                  <a:lnTo>
                    <a:pt x="1746" y="4597131"/>
                  </a:lnTo>
                  <a:lnTo>
                    <a:pt x="6509" y="4604196"/>
                  </a:lnTo>
                  <a:lnTo>
                    <a:pt x="13574" y="4608959"/>
                  </a:lnTo>
                  <a:lnTo>
                    <a:pt x="22225" y="4610705"/>
                  </a:lnTo>
                  <a:lnTo>
                    <a:pt x="30872" y="4608959"/>
                  </a:lnTo>
                  <a:lnTo>
                    <a:pt x="37932" y="4604196"/>
                  </a:lnTo>
                  <a:lnTo>
                    <a:pt x="42690" y="4597131"/>
                  </a:lnTo>
                  <a:lnTo>
                    <a:pt x="44441" y="4588480"/>
                  </a:lnTo>
                  <a:lnTo>
                    <a:pt x="42703" y="4579785"/>
                  </a:lnTo>
                  <a:lnTo>
                    <a:pt x="37940" y="4572720"/>
                  </a:lnTo>
                  <a:lnTo>
                    <a:pt x="30875" y="4567957"/>
                  </a:lnTo>
                  <a:lnTo>
                    <a:pt x="22225" y="4566211"/>
                  </a:lnTo>
                  <a:close/>
                </a:path>
                <a:path w="11962130" h="7343775">
                  <a:moveTo>
                    <a:pt x="22225" y="4477266"/>
                  </a:moveTo>
                  <a:lnTo>
                    <a:pt x="13574" y="4479013"/>
                  </a:lnTo>
                  <a:lnTo>
                    <a:pt x="6509" y="4483776"/>
                  </a:lnTo>
                  <a:lnTo>
                    <a:pt x="1746" y="4490840"/>
                  </a:lnTo>
                  <a:lnTo>
                    <a:pt x="0" y="4499536"/>
                  </a:lnTo>
                  <a:lnTo>
                    <a:pt x="1746" y="4508187"/>
                  </a:lnTo>
                  <a:lnTo>
                    <a:pt x="6509" y="4515251"/>
                  </a:lnTo>
                  <a:lnTo>
                    <a:pt x="13574" y="4520014"/>
                  </a:lnTo>
                  <a:lnTo>
                    <a:pt x="22225" y="4521761"/>
                  </a:lnTo>
                  <a:lnTo>
                    <a:pt x="30872" y="4520014"/>
                  </a:lnTo>
                  <a:lnTo>
                    <a:pt x="37932" y="4515251"/>
                  </a:lnTo>
                  <a:lnTo>
                    <a:pt x="42690" y="4508187"/>
                  </a:lnTo>
                  <a:lnTo>
                    <a:pt x="44441" y="4499536"/>
                  </a:lnTo>
                  <a:lnTo>
                    <a:pt x="42703" y="4490840"/>
                  </a:lnTo>
                  <a:lnTo>
                    <a:pt x="37940" y="4483776"/>
                  </a:lnTo>
                  <a:lnTo>
                    <a:pt x="30875" y="4479013"/>
                  </a:lnTo>
                  <a:lnTo>
                    <a:pt x="22225" y="4477266"/>
                  </a:lnTo>
                  <a:close/>
                </a:path>
                <a:path w="11962130" h="7343775">
                  <a:moveTo>
                    <a:pt x="22225" y="4388322"/>
                  </a:moveTo>
                  <a:lnTo>
                    <a:pt x="13574" y="4390068"/>
                  </a:lnTo>
                  <a:lnTo>
                    <a:pt x="6509" y="4394831"/>
                  </a:lnTo>
                  <a:lnTo>
                    <a:pt x="1746" y="4401896"/>
                  </a:lnTo>
                  <a:lnTo>
                    <a:pt x="0" y="4410591"/>
                  </a:lnTo>
                  <a:lnTo>
                    <a:pt x="1746" y="4419242"/>
                  </a:lnTo>
                  <a:lnTo>
                    <a:pt x="6509" y="4426307"/>
                  </a:lnTo>
                  <a:lnTo>
                    <a:pt x="13574" y="4431070"/>
                  </a:lnTo>
                  <a:lnTo>
                    <a:pt x="22225" y="4432816"/>
                  </a:lnTo>
                  <a:lnTo>
                    <a:pt x="30872" y="4431070"/>
                  </a:lnTo>
                  <a:lnTo>
                    <a:pt x="37932" y="4426307"/>
                  </a:lnTo>
                  <a:lnTo>
                    <a:pt x="42690" y="4419242"/>
                  </a:lnTo>
                  <a:lnTo>
                    <a:pt x="44441" y="4410591"/>
                  </a:lnTo>
                  <a:lnTo>
                    <a:pt x="42703" y="4401896"/>
                  </a:lnTo>
                  <a:lnTo>
                    <a:pt x="37940" y="4394831"/>
                  </a:lnTo>
                  <a:lnTo>
                    <a:pt x="30875" y="4390068"/>
                  </a:lnTo>
                  <a:lnTo>
                    <a:pt x="22225" y="4388322"/>
                  </a:lnTo>
                  <a:close/>
                </a:path>
                <a:path w="11962130" h="7343775">
                  <a:moveTo>
                    <a:pt x="22225" y="4299376"/>
                  </a:moveTo>
                  <a:lnTo>
                    <a:pt x="13574" y="4301123"/>
                  </a:lnTo>
                  <a:lnTo>
                    <a:pt x="6509" y="4305886"/>
                  </a:lnTo>
                  <a:lnTo>
                    <a:pt x="1746" y="4312951"/>
                  </a:lnTo>
                  <a:lnTo>
                    <a:pt x="0" y="4321647"/>
                  </a:lnTo>
                  <a:lnTo>
                    <a:pt x="1746" y="4330297"/>
                  </a:lnTo>
                  <a:lnTo>
                    <a:pt x="6509" y="4337362"/>
                  </a:lnTo>
                  <a:lnTo>
                    <a:pt x="13574" y="4342125"/>
                  </a:lnTo>
                  <a:lnTo>
                    <a:pt x="22225" y="4343872"/>
                  </a:lnTo>
                  <a:lnTo>
                    <a:pt x="30872" y="4342125"/>
                  </a:lnTo>
                  <a:lnTo>
                    <a:pt x="37931" y="4337362"/>
                  </a:lnTo>
                  <a:lnTo>
                    <a:pt x="42690" y="4330297"/>
                  </a:lnTo>
                  <a:lnTo>
                    <a:pt x="44440" y="4321647"/>
                  </a:lnTo>
                  <a:lnTo>
                    <a:pt x="42703" y="4312951"/>
                  </a:lnTo>
                  <a:lnTo>
                    <a:pt x="37940" y="4305886"/>
                  </a:lnTo>
                  <a:lnTo>
                    <a:pt x="30875" y="4301123"/>
                  </a:lnTo>
                  <a:lnTo>
                    <a:pt x="22225" y="4299376"/>
                  </a:lnTo>
                  <a:close/>
                </a:path>
                <a:path w="11962130" h="7343775">
                  <a:moveTo>
                    <a:pt x="22225" y="4210432"/>
                  </a:moveTo>
                  <a:lnTo>
                    <a:pt x="13574" y="4212178"/>
                  </a:lnTo>
                  <a:lnTo>
                    <a:pt x="6509" y="4216941"/>
                  </a:lnTo>
                  <a:lnTo>
                    <a:pt x="1746" y="4224006"/>
                  </a:lnTo>
                  <a:lnTo>
                    <a:pt x="0" y="4232701"/>
                  </a:lnTo>
                  <a:lnTo>
                    <a:pt x="1746" y="4241352"/>
                  </a:lnTo>
                  <a:lnTo>
                    <a:pt x="6509" y="4248417"/>
                  </a:lnTo>
                  <a:lnTo>
                    <a:pt x="13574" y="4253180"/>
                  </a:lnTo>
                  <a:lnTo>
                    <a:pt x="22225" y="4254926"/>
                  </a:lnTo>
                  <a:lnTo>
                    <a:pt x="30872" y="4253180"/>
                  </a:lnTo>
                  <a:lnTo>
                    <a:pt x="37932" y="4248417"/>
                  </a:lnTo>
                  <a:lnTo>
                    <a:pt x="42690" y="4241352"/>
                  </a:lnTo>
                  <a:lnTo>
                    <a:pt x="44441" y="4232701"/>
                  </a:lnTo>
                  <a:lnTo>
                    <a:pt x="42703" y="4224006"/>
                  </a:lnTo>
                  <a:lnTo>
                    <a:pt x="37940" y="4216941"/>
                  </a:lnTo>
                  <a:lnTo>
                    <a:pt x="30875" y="4212178"/>
                  </a:lnTo>
                  <a:lnTo>
                    <a:pt x="22225" y="4210432"/>
                  </a:lnTo>
                  <a:close/>
                </a:path>
                <a:path w="11962130" h="7343775">
                  <a:moveTo>
                    <a:pt x="22225" y="4121487"/>
                  </a:moveTo>
                  <a:lnTo>
                    <a:pt x="13574" y="4123234"/>
                  </a:lnTo>
                  <a:lnTo>
                    <a:pt x="6509" y="4127997"/>
                  </a:lnTo>
                  <a:lnTo>
                    <a:pt x="1746" y="4135061"/>
                  </a:lnTo>
                  <a:lnTo>
                    <a:pt x="0" y="4143757"/>
                  </a:lnTo>
                  <a:lnTo>
                    <a:pt x="1746" y="4152408"/>
                  </a:lnTo>
                  <a:lnTo>
                    <a:pt x="6509" y="4159472"/>
                  </a:lnTo>
                  <a:lnTo>
                    <a:pt x="13574" y="4164235"/>
                  </a:lnTo>
                  <a:lnTo>
                    <a:pt x="22225" y="4165982"/>
                  </a:lnTo>
                  <a:lnTo>
                    <a:pt x="30872" y="4164235"/>
                  </a:lnTo>
                  <a:lnTo>
                    <a:pt x="37932" y="4159472"/>
                  </a:lnTo>
                  <a:lnTo>
                    <a:pt x="42690" y="4152408"/>
                  </a:lnTo>
                  <a:lnTo>
                    <a:pt x="44441" y="4143757"/>
                  </a:lnTo>
                  <a:lnTo>
                    <a:pt x="42703" y="4135061"/>
                  </a:lnTo>
                  <a:lnTo>
                    <a:pt x="37940" y="4127997"/>
                  </a:lnTo>
                  <a:lnTo>
                    <a:pt x="30875" y="4123234"/>
                  </a:lnTo>
                  <a:lnTo>
                    <a:pt x="22225" y="4121487"/>
                  </a:lnTo>
                  <a:close/>
                </a:path>
                <a:path w="11962130" h="7343775">
                  <a:moveTo>
                    <a:pt x="22225" y="4032543"/>
                  </a:moveTo>
                  <a:lnTo>
                    <a:pt x="13574" y="4034289"/>
                  </a:lnTo>
                  <a:lnTo>
                    <a:pt x="6509" y="4039052"/>
                  </a:lnTo>
                  <a:lnTo>
                    <a:pt x="1746" y="4046117"/>
                  </a:lnTo>
                  <a:lnTo>
                    <a:pt x="0" y="4054812"/>
                  </a:lnTo>
                  <a:lnTo>
                    <a:pt x="1746" y="4063463"/>
                  </a:lnTo>
                  <a:lnTo>
                    <a:pt x="6509" y="4070528"/>
                  </a:lnTo>
                  <a:lnTo>
                    <a:pt x="13574" y="4075291"/>
                  </a:lnTo>
                  <a:lnTo>
                    <a:pt x="22225" y="4077037"/>
                  </a:lnTo>
                  <a:lnTo>
                    <a:pt x="30872" y="4075291"/>
                  </a:lnTo>
                  <a:lnTo>
                    <a:pt x="37932" y="4070528"/>
                  </a:lnTo>
                  <a:lnTo>
                    <a:pt x="42690" y="4063463"/>
                  </a:lnTo>
                  <a:lnTo>
                    <a:pt x="44441" y="4054812"/>
                  </a:lnTo>
                  <a:lnTo>
                    <a:pt x="42703" y="4046117"/>
                  </a:lnTo>
                  <a:lnTo>
                    <a:pt x="37940" y="4039052"/>
                  </a:lnTo>
                  <a:lnTo>
                    <a:pt x="30875" y="4034289"/>
                  </a:lnTo>
                  <a:lnTo>
                    <a:pt x="22225" y="4032543"/>
                  </a:lnTo>
                  <a:close/>
                </a:path>
                <a:path w="11962130" h="7343775">
                  <a:moveTo>
                    <a:pt x="22225" y="3943598"/>
                  </a:moveTo>
                  <a:lnTo>
                    <a:pt x="13574" y="3945345"/>
                  </a:lnTo>
                  <a:lnTo>
                    <a:pt x="6509" y="3950108"/>
                  </a:lnTo>
                  <a:lnTo>
                    <a:pt x="1746" y="3957172"/>
                  </a:lnTo>
                  <a:lnTo>
                    <a:pt x="0" y="3965868"/>
                  </a:lnTo>
                  <a:lnTo>
                    <a:pt x="1746" y="3974519"/>
                  </a:lnTo>
                  <a:lnTo>
                    <a:pt x="6509" y="3981583"/>
                  </a:lnTo>
                  <a:lnTo>
                    <a:pt x="13574" y="3986346"/>
                  </a:lnTo>
                  <a:lnTo>
                    <a:pt x="22225" y="3988093"/>
                  </a:lnTo>
                  <a:lnTo>
                    <a:pt x="30872" y="3986346"/>
                  </a:lnTo>
                  <a:lnTo>
                    <a:pt x="37932" y="3981583"/>
                  </a:lnTo>
                  <a:lnTo>
                    <a:pt x="42690" y="3974519"/>
                  </a:lnTo>
                  <a:lnTo>
                    <a:pt x="44441" y="3965868"/>
                  </a:lnTo>
                  <a:lnTo>
                    <a:pt x="42703" y="3957172"/>
                  </a:lnTo>
                  <a:lnTo>
                    <a:pt x="37940" y="3950108"/>
                  </a:lnTo>
                  <a:lnTo>
                    <a:pt x="30875" y="3945345"/>
                  </a:lnTo>
                  <a:lnTo>
                    <a:pt x="22225" y="3943598"/>
                  </a:lnTo>
                  <a:close/>
                </a:path>
                <a:path w="11962130" h="7343775">
                  <a:moveTo>
                    <a:pt x="22225" y="3854654"/>
                  </a:moveTo>
                  <a:lnTo>
                    <a:pt x="13574" y="3856401"/>
                  </a:lnTo>
                  <a:lnTo>
                    <a:pt x="6509" y="3861164"/>
                  </a:lnTo>
                  <a:lnTo>
                    <a:pt x="1746" y="3868228"/>
                  </a:lnTo>
                  <a:lnTo>
                    <a:pt x="0" y="3876923"/>
                  </a:lnTo>
                  <a:lnTo>
                    <a:pt x="1746" y="3885574"/>
                  </a:lnTo>
                  <a:lnTo>
                    <a:pt x="6509" y="3892639"/>
                  </a:lnTo>
                  <a:lnTo>
                    <a:pt x="13574" y="3897402"/>
                  </a:lnTo>
                  <a:lnTo>
                    <a:pt x="22225" y="3899148"/>
                  </a:lnTo>
                  <a:lnTo>
                    <a:pt x="30872" y="3897402"/>
                  </a:lnTo>
                  <a:lnTo>
                    <a:pt x="37932" y="3892639"/>
                  </a:lnTo>
                  <a:lnTo>
                    <a:pt x="42690" y="3885574"/>
                  </a:lnTo>
                  <a:lnTo>
                    <a:pt x="44441" y="3876923"/>
                  </a:lnTo>
                  <a:lnTo>
                    <a:pt x="42703" y="3868228"/>
                  </a:lnTo>
                  <a:lnTo>
                    <a:pt x="37940" y="3861164"/>
                  </a:lnTo>
                  <a:lnTo>
                    <a:pt x="30875" y="3856401"/>
                  </a:lnTo>
                  <a:lnTo>
                    <a:pt x="22225" y="3854654"/>
                  </a:lnTo>
                  <a:close/>
                </a:path>
                <a:path w="11962130" h="7343775">
                  <a:moveTo>
                    <a:pt x="22225" y="3765710"/>
                  </a:moveTo>
                  <a:lnTo>
                    <a:pt x="13574" y="3767456"/>
                  </a:lnTo>
                  <a:lnTo>
                    <a:pt x="6509" y="3772219"/>
                  </a:lnTo>
                  <a:lnTo>
                    <a:pt x="1746" y="3779284"/>
                  </a:lnTo>
                  <a:lnTo>
                    <a:pt x="0" y="3787979"/>
                  </a:lnTo>
                  <a:lnTo>
                    <a:pt x="1746" y="3796630"/>
                  </a:lnTo>
                  <a:lnTo>
                    <a:pt x="6509" y="3803694"/>
                  </a:lnTo>
                  <a:lnTo>
                    <a:pt x="13574" y="3808457"/>
                  </a:lnTo>
                  <a:lnTo>
                    <a:pt x="22225" y="3810204"/>
                  </a:lnTo>
                  <a:lnTo>
                    <a:pt x="30872" y="3808457"/>
                  </a:lnTo>
                  <a:lnTo>
                    <a:pt x="37932" y="3803694"/>
                  </a:lnTo>
                  <a:lnTo>
                    <a:pt x="42690" y="3796630"/>
                  </a:lnTo>
                  <a:lnTo>
                    <a:pt x="44441" y="3787979"/>
                  </a:lnTo>
                  <a:lnTo>
                    <a:pt x="42703" y="3779284"/>
                  </a:lnTo>
                  <a:lnTo>
                    <a:pt x="37940" y="3772219"/>
                  </a:lnTo>
                  <a:lnTo>
                    <a:pt x="30875" y="3767456"/>
                  </a:lnTo>
                  <a:lnTo>
                    <a:pt x="22225" y="3765710"/>
                  </a:lnTo>
                  <a:close/>
                </a:path>
                <a:path w="11962130" h="7343775">
                  <a:moveTo>
                    <a:pt x="22225" y="3676765"/>
                  </a:moveTo>
                  <a:lnTo>
                    <a:pt x="13574" y="3678512"/>
                  </a:lnTo>
                  <a:lnTo>
                    <a:pt x="6509" y="3683275"/>
                  </a:lnTo>
                  <a:lnTo>
                    <a:pt x="1746" y="3690339"/>
                  </a:lnTo>
                  <a:lnTo>
                    <a:pt x="0" y="3699035"/>
                  </a:lnTo>
                  <a:lnTo>
                    <a:pt x="1746" y="3707686"/>
                  </a:lnTo>
                  <a:lnTo>
                    <a:pt x="6509" y="3714750"/>
                  </a:lnTo>
                  <a:lnTo>
                    <a:pt x="13574" y="3719513"/>
                  </a:lnTo>
                  <a:lnTo>
                    <a:pt x="22225" y="3721260"/>
                  </a:lnTo>
                  <a:lnTo>
                    <a:pt x="30872" y="3719513"/>
                  </a:lnTo>
                  <a:lnTo>
                    <a:pt x="37932" y="3714750"/>
                  </a:lnTo>
                  <a:lnTo>
                    <a:pt x="42690" y="3707686"/>
                  </a:lnTo>
                  <a:lnTo>
                    <a:pt x="44441" y="3699035"/>
                  </a:lnTo>
                  <a:lnTo>
                    <a:pt x="42703" y="3690339"/>
                  </a:lnTo>
                  <a:lnTo>
                    <a:pt x="37940" y="3683275"/>
                  </a:lnTo>
                  <a:lnTo>
                    <a:pt x="30875" y="3678512"/>
                  </a:lnTo>
                  <a:lnTo>
                    <a:pt x="22225" y="3676765"/>
                  </a:lnTo>
                  <a:close/>
                </a:path>
                <a:path w="11962130" h="7343775">
                  <a:moveTo>
                    <a:pt x="22225" y="3587821"/>
                  </a:moveTo>
                  <a:lnTo>
                    <a:pt x="13574" y="3589567"/>
                  </a:lnTo>
                  <a:lnTo>
                    <a:pt x="6509" y="3594330"/>
                  </a:lnTo>
                  <a:lnTo>
                    <a:pt x="1746" y="3601395"/>
                  </a:lnTo>
                  <a:lnTo>
                    <a:pt x="0" y="3610090"/>
                  </a:lnTo>
                  <a:lnTo>
                    <a:pt x="1746" y="3618741"/>
                  </a:lnTo>
                  <a:lnTo>
                    <a:pt x="6509" y="3625806"/>
                  </a:lnTo>
                  <a:lnTo>
                    <a:pt x="13574" y="3630569"/>
                  </a:lnTo>
                  <a:lnTo>
                    <a:pt x="22225" y="3632315"/>
                  </a:lnTo>
                  <a:lnTo>
                    <a:pt x="30872" y="3630569"/>
                  </a:lnTo>
                  <a:lnTo>
                    <a:pt x="37932" y="3625806"/>
                  </a:lnTo>
                  <a:lnTo>
                    <a:pt x="42690" y="3618741"/>
                  </a:lnTo>
                  <a:lnTo>
                    <a:pt x="44441" y="3610090"/>
                  </a:lnTo>
                  <a:lnTo>
                    <a:pt x="42703" y="3601395"/>
                  </a:lnTo>
                  <a:lnTo>
                    <a:pt x="37940" y="3594330"/>
                  </a:lnTo>
                  <a:lnTo>
                    <a:pt x="30875" y="3589567"/>
                  </a:lnTo>
                  <a:lnTo>
                    <a:pt x="22225" y="3587821"/>
                  </a:lnTo>
                  <a:close/>
                </a:path>
                <a:path w="11962130" h="7343775">
                  <a:moveTo>
                    <a:pt x="22225" y="3498876"/>
                  </a:moveTo>
                  <a:lnTo>
                    <a:pt x="13574" y="3500623"/>
                  </a:lnTo>
                  <a:lnTo>
                    <a:pt x="6509" y="3505386"/>
                  </a:lnTo>
                  <a:lnTo>
                    <a:pt x="1746" y="3512450"/>
                  </a:lnTo>
                  <a:lnTo>
                    <a:pt x="0" y="3521146"/>
                  </a:lnTo>
                  <a:lnTo>
                    <a:pt x="1746" y="3529797"/>
                  </a:lnTo>
                  <a:lnTo>
                    <a:pt x="6509" y="3536861"/>
                  </a:lnTo>
                  <a:lnTo>
                    <a:pt x="13574" y="3541624"/>
                  </a:lnTo>
                  <a:lnTo>
                    <a:pt x="22225" y="3543371"/>
                  </a:lnTo>
                  <a:lnTo>
                    <a:pt x="30872" y="3541624"/>
                  </a:lnTo>
                  <a:lnTo>
                    <a:pt x="37932" y="3536861"/>
                  </a:lnTo>
                  <a:lnTo>
                    <a:pt x="42690" y="3529797"/>
                  </a:lnTo>
                  <a:lnTo>
                    <a:pt x="44441" y="3521146"/>
                  </a:lnTo>
                  <a:lnTo>
                    <a:pt x="42703" y="3512450"/>
                  </a:lnTo>
                  <a:lnTo>
                    <a:pt x="37940" y="3505386"/>
                  </a:lnTo>
                  <a:lnTo>
                    <a:pt x="30875" y="3500623"/>
                  </a:lnTo>
                  <a:lnTo>
                    <a:pt x="22225" y="3498876"/>
                  </a:lnTo>
                  <a:close/>
                </a:path>
                <a:path w="11962130" h="7343775">
                  <a:moveTo>
                    <a:pt x="22225" y="3409932"/>
                  </a:moveTo>
                  <a:lnTo>
                    <a:pt x="13574" y="3411678"/>
                  </a:lnTo>
                  <a:lnTo>
                    <a:pt x="6509" y="3416441"/>
                  </a:lnTo>
                  <a:lnTo>
                    <a:pt x="1746" y="3423506"/>
                  </a:lnTo>
                  <a:lnTo>
                    <a:pt x="0" y="3432201"/>
                  </a:lnTo>
                  <a:lnTo>
                    <a:pt x="1746" y="3440852"/>
                  </a:lnTo>
                  <a:lnTo>
                    <a:pt x="6509" y="3447917"/>
                  </a:lnTo>
                  <a:lnTo>
                    <a:pt x="13574" y="3452680"/>
                  </a:lnTo>
                  <a:lnTo>
                    <a:pt x="22225" y="3454426"/>
                  </a:lnTo>
                  <a:lnTo>
                    <a:pt x="30872" y="3452680"/>
                  </a:lnTo>
                  <a:lnTo>
                    <a:pt x="37932" y="3447917"/>
                  </a:lnTo>
                  <a:lnTo>
                    <a:pt x="42690" y="3440852"/>
                  </a:lnTo>
                  <a:lnTo>
                    <a:pt x="44441" y="3432201"/>
                  </a:lnTo>
                  <a:lnTo>
                    <a:pt x="42703" y="3423506"/>
                  </a:lnTo>
                  <a:lnTo>
                    <a:pt x="37940" y="3416441"/>
                  </a:lnTo>
                  <a:lnTo>
                    <a:pt x="30875" y="3411678"/>
                  </a:lnTo>
                  <a:lnTo>
                    <a:pt x="22225" y="3409932"/>
                  </a:lnTo>
                  <a:close/>
                </a:path>
                <a:path w="11962130" h="7343775">
                  <a:moveTo>
                    <a:pt x="22225" y="3320987"/>
                  </a:moveTo>
                  <a:lnTo>
                    <a:pt x="13574" y="3322734"/>
                  </a:lnTo>
                  <a:lnTo>
                    <a:pt x="6509" y="3327497"/>
                  </a:lnTo>
                  <a:lnTo>
                    <a:pt x="1746" y="3334561"/>
                  </a:lnTo>
                  <a:lnTo>
                    <a:pt x="0" y="3343257"/>
                  </a:lnTo>
                  <a:lnTo>
                    <a:pt x="1746" y="3351908"/>
                  </a:lnTo>
                  <a:lnTo>
                    <a:pt x="6509" y="3358972"/>
                  </a:lnTo>
                  <a:lnTo>
                    <a:pt x="13574" y="3363735"/>
                  </a:lnTo>
                  <a:lnTo>
                    <a:pt x="22225" y="3365482"/>
                  </a:lnTo>
                  <a:lnTo>
                    <a:pt x="30872" y="3363735"/>
                  </a:lnTo>
                  <a:lnTo>
                    <a:pt x="37932" y="3358972"/>
                  </a:lnTo>
                  <a:lnTo>
                    <a:pt x="42690" y="3351908"/>
                  </a:lnTo>
                  <a:lnTo>
                    <a:pt x="44441" y="3343257"/>
                  </a:lnTo>
                  <a:lnTo>
                    <a:pt x="42703" y="3334561"/>
                  </a:lnTo>
                  <a:lnTo>
                    <a:pt x="37940" y="3327497"/>
                  </a:lnTo>
                  <a:lnTo>
                    <a:pt x="30875" y="3322734"/>
                  </a:lnTo>
                  <a:lnTo>
                    <a:pt x="22225" y="3320987"/>
                  </a:lnTo>
                  <a:close/>
                </a:path>
                <a:path w="11962130" h="7343775">
                  <a:moveTo>
                    <a:pt x="22225" y="3232043"/>
                  </a:moveTo>
                  <a:lnTo>
                    <a:pt x="13574" y="3233789"/>
                  </a:lnTo>
                  <a:lnTo>
                    <a:pt x="6509" y="3238552"/>
                  </a:lnTo>
                  <a:lnTo>
                    <a:pt x="1746" y="3245617"/>
                  </a:lnTo>
                  <a:lnTo>
                    <a:pt x="0" y="3254312"/>
                  </a:lnTo>
                  <a:lnTo>
                    <a:pt x="1746" y="3262963"/>
                  </a:lnTo>
                  <a:lnTo>
                    <a:pt x="6509" y="3270028"/>
                  </a:lnTo>
                  <a:lnTo>
                    <a:pt x="13574" y="3274791"/>
                  </a:lnTo>
                  <a:lnTo>
                    <a:pt x="22225" y="3276537"/>
                  </a:lnTo>
                  <a:lnTo>
                    <a:pt x="30872" y="3274791"/>
                  </a:lnTo>
                  <a:lnTo>
                    <a:pt x="37932" y="3270028"/>
                  </a:lnTo>
                  <a:lnTo>
                    <a:pt x="42690" y="3262963"/>
                  </a:lnTo>
                  <a:lnTo>
                    <a:pt x="44441" y="3254312"/>
                  </a:lnTo>
                  <a:lnTo>
                    <a:pt x="42703" y="3245617"/>
                  </a:lnTo>
                  <a:lnTo>
                    <a:pt x="37940" y="3238552"/>
                  </a:lnTo>
                  <a:lnTo>
                    <a:pt x="30875" y="3233789"/>
                  </a:lnTo>
                  <a:lnTo>
                    <a:pt x="22225" y="3232043"/>
                  </a:lnTo>
                  <a:close/>
                </a:path>
                <a:path w="11962130" h="7343775">
                  <a:moveTo>
                    <a:pt x="22225" y="3143098"/>
                  </a:moveTo>
                  <a:lnTo>
                    <a:pt x="13574" y="3144845"/>
                  </a:lnTo>
                  <a:lnTo>
                    <a:pt x="6509" y="3149608"/>
                  </a:lnTo>
                  <a:lnTo>
                    <a:pt x="1746" y="3156672"/>
                  </a:lnTo>
                  <a:lnTo>
                    <a:pt x="0" y="3165368"/>
                  </a:lnTo>
                  <a:lnTo>
                    <a:pt x="1746" y="3174019"/>
                  </a:lnTo>
                  <a:lnTo>
                    <a:pt x="6509" y="3181083"/>
                  </a:lnTo>
                  <a:lnTo>
                    <a:pt x="13574" y="3185846"/>
                  </a:lnTo>
                  <a:lnTo>
                    <a:pt x="22225" y="3187593"/>
                  </a:lnTo>
                  <a:lnTo>
                    <a:pt x="30872" y="3185846"/>
                  </a:lnTo>
                  <a:lnTo>
                    <a:pt x="37932" y="3181083"/>
                  </a:lnTo>
                  <a:lnTo>
                    <a:pt x="42690" y="3174019"/>
                  </a:lnTo>
                  <a:lnTo>
                    <a:pt x="44441" y="3165368"/>
                  </a:lnTo>
                  <a:lnTo>
                    <a:pt x="42703" y="3156672"/>
                  </a:lnTo>
                  <a:lnTo>
                    <a:pt x="37940" y="3149608"/>
                  </a:lnTo>
                  <a:lnTo>
                    <a:pt x="30875" y="3144845"/>
                  </a:lnTo>
                  <a:lnTo>
                    <a:pt x="22225" y="3143098"/>
                  </a:lnTo>
                  <a:close/>
                </a:path>
                <a:path w="11962130" h="7343775">
                  <a:moveTo>
                    <a:pt x="22225" y="3054154"/>
                  </a:moveTo>
                  <a:lnTo>
                    <a:pt x="13574" y="3055900"/>
                  </a:lnTo>
                  <a:lnTo>
                    <a:pt x="6509" y="3060663"/>
                  </a:lnTo>
                  <a:lnTo>
                    <a:pt x="1746" y="3067728"/>
                  </a:lnTo>
                  <a:lnTo>
                    <a:pt x="0" y="3076423"/>
                  </a:lnTo>
                  <a:lnTo>
                    <a:pt x="1746" y="3085074"/>
                  </a:lnTo>
                  <a:lnTo>
                    <a:pt x="6509" y="3092139"/>
                  </a:lnTo>
                  <a:lnTo>
                    <a:pt x="13574" y="3096902"/>
                  </a:lnTo>
                  <a:lnTo>
                    <a:pt x="22225" y="3098648"/>
                  </a:lnTo>
                  <a:lnTo>
                    <a:pt x="30872" y="3096902"/>
                  </a:lnTo>
                  <a:lnTo>
                    <a:pt x="37932" y="3092139"/>
                  </a:lnTo>
                  <a:lnTo>
                    <a:pt x="42690" y="3085074"/>
                  </a:lnTo>
                  <a:lnTo>
                    <a:pt x="44441" y="3076423"/>
                  </a:lnTo>
                  <a:lnTo>
                    <a:pt x="42703" y="3067728"/>
                  </a:lnTo>
                  <a:lnTo>
                    <a:pt x="37940" y="3060663"/>
                  </a:lnTo>
                  <a:lnTo>
                    <a:pt x="30875" y="3055900"/>
                  </a:lnTo>
                  <a:lnTo>
                    <a:pt x="22225" y="3054154"/>
                  </a:lnTo>
                  <a:close/>
                </a:path>
                <a:path w="11962130" h="7343775">
                  <a:moveTo>
                    <a:pt x="22225" y="2965209"/>
                  </a:moveTo>
                  <a:lnTo>
                    <a:pt x="13574" y="2966956"/>
                  </a:lnTo>
                  <a:lnTo>
                    <a:pt x="6509" y="2971719"/>
                  </a:lnTo>
                  <a:lnTo>
                    <a:pt x="1746" y="2978783"/>
                  </a:lnTo>
                  <a:lnTo>
                    <a:pt x="0" y="2987479"/>
                  </a:lnTo>
                  <a:lnTo>
                    <a:pt x="1746" y="2996130"/>
                  </a:lnTo>
                  <a:lnTo>
                    <a:pt x="6509" y="3003194"/>
                  </a:lnTo>
                  <a:lnTo>
                    <a:pt x="13574" y="3007957"/>
                  </a:lnTo>
                  <a:lnTo>
                    <a:pt x="22225" y="3009704"/>
                  </a:lnTo>
                  <a:lnTo>
                    <a:pt x="30872" y="3007957"/>
                  </a:lnTo>
                  <a:lnTo>
                    <a:pt x="37932" y="3003194"/>
                  </a:lnTo>
                  <a:lnTo>
                    <a:pt x="42690" y="2996130"/>
                  </a:lnTo>
                  <a:lnTo>
                    <a:pt x="44441" y="2987479"/>
                  </a:lnTo>
                  <a:lnTo>
                    <a:pt x="42703" y="2978783"/>
                  </a:lnTo>
                  <a:lnTo>
                    <a:pt x="37940" y="2971719"/>
                  </a:lnTo>
                  <a:lnTo>
                    <a:pt x="30875" y="2966956"/>
                  </a:lnTo>
                  <a:lnTo>
                    <a:pt x="22225" y="2965209"/>
                  </a:lnTo>
                  <a:close/>
                </a:path>
                <a:path w="11962130" h="7343775">
                  <a:moveTo>
                    <a:pt x="22225" y="2876265"/>
                  </a:moveTo>
                  <a:lnTo>
                    <a:pt x="13574" y="2878012"/>
                  </a:lnTo>
                  <a:lnTo>
                    <a:pt x="6509" y="2882775"/>
                  </a:lnTo>
                  <a:lnTo>
                    <a:pt x="1746" y="2889839"/>
                  </a:lnTo>
                  <a:lnTo>
                    <a:pt x="0" y="2898534"/>
                  </a:lnTo>
                  <a:lnTo>
                    <a:pt x="1746" y="2907185"/>
                  </a:lnTo>
                  <a:lnTo>
                    <a:pt x="6509" y="2914250"/>
                  </a:lnTo>
                  <a:lnTo>
                    <a:pt x="13574" y="2919013"/>
                  </a:lnTo>
                  <a:lnTo>
                    <a:pt x="22225" y="2920759"/>
                  </a:lnTo>
                  <a:lnTo>
                    <a:pt x="30872" y="2919013"/>
                  </a:lnTo>
                  <a:lnTo>
                    <a:pt x="37932" y="2914250"/>
                  </a:lnTo>
                  <a:lnTo>
                    <a:pt x="42690" y="2907185"/>
                  </a:lnTo>
                  <a:lnTo>
                    <a:pt x="44441" y="2898534"/>
                  </a:lnTo>
                  <a:lnTo>
                    <a:pt x="42703" y="2889839"/>
                  </a:lnTo>
                  <a:lnTo>
                    <a:pt x="37940" y="2882775"/>
                  </a:lnTo>
                  <a:lnTo>
                    <a:pt x="30875" y="2878012"/>
                  </a:lnTo>
                  <a:lnTo>
                    <a:pt x="22225" y="2876265"/>
                  </a:lnTo>
                  <a:close/>
                </a:path>
                <a:path w="11962130" h="7343775">
                  <a:moveTo>
                    <a:pt x="22225" y="2787321"/>
                  </a:moveTo>
                  <a:lnTo>
                    <a:pt x="13574" y="2789067"/>
                  </a:lnTo>
                  <a:lnTo>
                    <a:pt x="6509" y="2793830"/>
                  </a:lnTo>
                  <a:lnTo>
                    <a:pt x="1746" y="2800895"/>
                  </a:lnTo>
                  <a:lnTo>
                    <a:pt x="0" y="2809590"/>
                  </a:lnTo>
                  <a:lnTo>
                    <a:pt x="1746" y="2818241"/>
                  </a:lnTo>
                  <a:lnTo>
                    <a:pt x="6509" y="2825305"/>
                  </a:lnTo>
                  <a:lnTo>
                    <a:pt x="13574" y="2830068"/>
                  </a:lnTo>
                  <a:lnTo>
                    <a:pt x="22225" y="2831815"/>
                  </a:lnTo>
                  <a:lnTo>
                    <a:pt x="30872" y="2830068"/>
                  </a:lnTo>
                  <a:lnTo>
                    <a:pt x="37932" y="2825305"/>
                  </a:lnTo>
                  <a:lnTo>
                    <a:pt x="42690" y="2818241"/>
                  </a:lnTo>
                  <a:lnTo>
                    <a:pt x="44441" y="2809590"/>
                  </a:lnTo>
                  <a:lnTo>
                    <a:pt x="42703" y="2800895"/>
                  </a:lnTo>
                  <a:lnTo>
                    <a:pt x="37940" y="2793830"/>
                  </a:lnTo>
                  <a:lnTo>
                    <a:pt x="30875" y="2789067"/>
                  </a:lnTo>
                  <a:lnTo>
                    <a:pt x="22225" y="2787321"/>
                  </a:lnTo>
                  <a:close/>
                </a:path>
                <a:path w="11962130" h="7343775">
                  <a:moveTo>
                    <a:pt x="22225" y="2698376"/>
                  </a:moveTo>
                  <a:lnTo>
                    <a:pt x="13574" y="2700123"/>
                  </a:lnTo>
                  <a:lnTo>
                    <a:pt x="6509" y="2704886"/>
                  </a:lnTo>
                  <a:lnTo>
                    <a:pt x="1746" y="2711950"/>
                  </a:lnTo>
                  <a:lnTo>
                    <a:pt x="0" y="2720646"/>
                  </a:lnTo>
                  <a:lnTo>
                    <a:pt x="1746" y="2729297"/>
                  </a:lnTo>
                  <a:lnTo>
                    <a:pt x="6509" y="2736361"/>
                  </a:lnTo>
                  <a:lnTo>
                    <a:pt x="13574" y="2741124"/>
                  </a:lnTo>
                  <a:lnTo>
                    <a:pt x="22225" y="2742871"/>
                  </a:lnTo>
                  <a:lnTo>
                    <a:pt x="30872" y="2741124"/>
                  </a:lnTo>
                  <a:lnTo>
                    <a:pt x="37932" y="2736361"/>
                  </a:lnTo>
                  <a:lnTo>
                    <a:pt x="42690" y="2729297"/>
                  </a:lnTo>
                  <a:lnTo>
                    <a:pt x="44441" y="2720646"/>
                  </a:lnTo>
                  <a:lnTo>
                    <a:pt x="42703" y="2711950"/>
                  </a:lnTo>
                  <a:lnTo>
                    <a:pt x="37940" y="2704886"/>
                  </a:lnTo>
                  <a:lnTo>
                    <a:pt x="30875" y="2700123"/>
                  </a:lnTo>
                  <a:lnTo>
                    <a:pt x="22225" y="2698376"/>
                  </a:lnTo>
                  <a:close/>
                </a:path>
                <a:path w="11962130" h="7343775">
                  <a:moveTo>
                    <a:pt x="22225" y="2609432"/>
                  </a:moveTo>
                  <a:lnTo>
                    <a:pt x="13574" y="2611178"/>
                  </a:lnTo>
                  <a:lnTo>
                    <a:pt x="6509" y="2615941"/>
                  </a:lnTo>
                  <a:lnTo>
                    <a:pt x="1746" y="2623006"/>
                  </a:lnTo>
                  <a:lnTo>
                    <a:pt x="0" y="2631701"/>
                  </a:lnTo>
                  <a:lnTo>
                    <a:pt x="1746" y="2640352"/>
                  </a:lnTo>
                  <a:lnTo>
                    <a:pt x="6509" y="2647417"/>
                  </a:lnTo>
                  <a:lnTo>
                    <a:pt x="13574" y="2652180"/>
                  </a:lnTo>
                  <a:lnTo>
                    <a:pt x="22225" y="2653926"/>
                  </a:lnTo>
                  <a:lnTo>
                    <a:pt x="30872" y="2652180"/>
                  </a:lnTo>
                  <a:lnTo>
                    <a:pt x="37932" y="2647417"/>
                  </a:lnTo>
                  <a:lnTo>
                    <a:pt x="42690" y="2640352"/>
                  </a:lnTo>
                  <a:lnTo>
                    <a:pt x="44441" y="2631701"/>
                  </a:lnTo>
                  <a:lnTo>
                    <a:pt x="42703" y="2623006"/>
                  </a:lnTo>
                  <a:lnTo>
                    <a:pt x="37940" y="2615941"/>
                  </a:lnTo>
                  <a:lnTo>
                    <a:pt x="30875" y="2611178"/>
                  </a:lnTo>
                  <a:lnTo>
                    <a:pt x="22225" y="2609432"/>
                  </a:lnTo>
                  <a:close/>
                </a:path>
                <a:path w="11962130" h="7343775">
                  <a:moveTo>
                    <a:pt x="22225" y="2520487"/>
                  </a:moveTo>
                  <a:lnTo>
                    <a:pt x="13574" y="2522234"/>
                  </a:lnTo>
                  <a:lnTo>
                    <a:pt x="6509" y="2526997"/>
                  </a:lnTo>
                  <a:lnTo>
                    <a:pt x="1746" y="2534061"/>
                  </a:lnTo>
                  <a:lnTo>
                    <a:pt x="0" y="2542757"/>
                  </a:lnTo>
                  <a:lnTo>
                    <a:pt x="1746" y="2551408"/>
                  </a:lnTo>
                  <a:lnTo>
                    <a:pt x="6509" y="2558472"/>
                  </a:lnTo>
                  <a:lnTo>
                    <a:pt x="13574" y="2563235"/>
                  </a:lnTo>
                  <a:lnTo>
                    <a:pt x="22225" y="2564982"/>
                  </a:lnTo>
                  <a:lnTo>
                    <a:pt x="30872" y="2563235"/>
                  </a:lnTo>
                  <a:lnTo>
                    <a:pt x="37932" y="2558472"/>
                  </a:lnTo>
                  <a:lnTo>
                    <a:pt x="42690" y="2551408"/>
                  </a:lnTo>
                  <a:lnTo>
                    <a:pt x="44441" y="2542757"/>
                  </a:lnTo>
                  <a:lnTo>
                    <a:pt x="42703" y="2534061"/>
                  </a:lnTo>
                  <a:lnTo>
                    <a:pt x="37940" y="2526997"/>
                  </a:lnTo>
                  <a:lnTo>
                    <a:pt x="30875" y="2522234"/>
                  </a:lnTo>
                  <a:lnTo>
                    <a:pt x="22225" y="2520487"/>
                  </a:lnTo>
                  <a:close/>
                </a:path>
                <a:path w="11962130" h="7343775">
                  <a:moveTo>
                    <a:pt x="22225" y="2431543"/>
                  </a:moveTo>
                  <a:lnTo>
                    <a:pt x="13574" y="2433289"/>
                  </a:lnTo>
                  <a:lnTo>
                    <a:pt x="6509" y="2438052"/>
                  </a:lnTo>
                  <a:lnTo>
                    <a:pt x="1746" y="2445117"/>
                  </a:lnTo>
                  <a:lnTo>
                    <a:pt x="0" y="2453812"/>
                  </a:lnTo>
                  <a:lnTo>
                    <a:pt x="1746" y="2462463"/>
                  </a:lnTo>
                  <a:lnTo>
                    <a:pt x="6509" y="2469528"/>
                  </a:lnTo>
                  <a:lnTo>
                    <a:pt x="13574" y="2474291"/>
                  </a:lnTo>
                  <a:lnTo>
                    <a:pt x="22225" y="2476037"/>
                  </a:lnTo>
                  <a:lnTo>
                    <a:pt x="30872" y="2474291"/>
                  </a:lnTo>
                  <a:lnTo>
                    <a:pt x="37932" y="2469528"/>
                  </a:lnTo>
                  <a:lnTo>
                    <a:pt x="42690" y="2462463"/>
                  </a:lnTo>
                  <a:lnTo>
                    <a:pt x="44441" y="2453812"/>
                  </a:lnTo>
                  <a:lnTo>
                    <a:pt x="42703" y="2445117"/>
                  </a:lnTo>
                  <a:lnTo>
                    <a:pt x="37940" y="2438052"/>
                  </a:lnTo>
                  <a:lnTo>
                    <a:pt x="30875" y="2433289"/>
                  </a:lnTo>
                  <a:lnTo>
                    <a:pt x="22225" y="2431543"/>
                  </a:lnTo>
                  <a:close/>
                </a:path>
                <a:path w="11962130" h="7343775">
                  <a:moveTo>
                    <a:pt x="22225" y="2342598"/>
                  </a:moveTo>
                  <a:lnTo>
                    <a:pt x="13574" y="2344345"/>
                  </a:lnTo>
                  <a:lnTo>
                    <a:pt x="6509" y="2349108"/>
                  </a:lnTo>
                  <a:lnTo>
                    <a:pt x="1746" y="2356172"/>
                  </a:lnTo>
                  <a:lnTo>
                    <a:pt x="0" y="2364868"/>
                  </a:lnTo>
                  <a:lnTo>
                    <a:pt x="1746" y="2373519"/>
                  </a:lnTo>
                  <a:lnTo>
                    <a:pt x="6509" y="2380583"/>
                  </a:lnTo>
                  <a:lnTo>
                    <a:pt x="13574" y="2385346"/>
                  </a:lnTo>
                  <a:lnTo>
                    <a:pt x="22225" y="2387093"/>
                  </a:lnTo>
                  <a:lnTo>
                    <a:pt x="30872" y="2385346"/>
                  </a:lnTo>
                  <a:lnTo>
                    <a:pt x="37932" y="2380583"/>
                  </a:lnTo>
                  <a:lnTo>
                    <a:pt x="42690" y="2373519"/>
                  </a:lnTo>
                  <a:lnTo>
                    <a:pt x="44441" y="2364868"/>
                  </a:lnTo>
                  <a:lnTo>
                    <a:pt x="42703" y="2356172"/>
                  </a:lnTo>
                  <a:lnTo>
                    <a:pt x="37940" y="2349108"/>
                  </a:lnTo>
                  <a:lnTo>
                    <a:pt x="30875" y="2344345"/>
                  </a:lnTo>
                  <a:lnTo>
                    <a:pt x="22225" y="2342598"/>
                  </a:lnTo>
                  <a:close/>
                </a:path>
                <a:path w="11962130" h="7343775">
                  <a:moveTo>
                    <a:pt x="22225" y="2253654"/>
                  </a:moveTo>
                  <a:lnTo>
                    <a:pt x="13574" y="2255400"/>
                  </a:lnTo>
                  <a:lnTo>
                    <a:pt x="6509" y="2260163"/>
                  </a:lnTo>
                  <a:lnTo>
                    <a:pt x="1746" y="2267228"/>
                  </a:lnTo>
                  <a:lnTo>
                    <a:pt x="0" y="2275923"/>
                  </a:lnTo>
                  <a:lnTo>
                    <a:pt x="1746" y="2284574"/>
                  </a:lnTo>
                  <a:lnTo>
                    <a:pt x="6509" y="2291639"/>
                  </a:lnTo>
                  <a:lnTo>
                    <a:pt x="13574" y="2296402"/>
                  </a:lnTo>
                  <a:lnTo>
                    <a:pt x="22225" y="2298148"/>
                  </a:lnTo>
                  <a:lnTo>
                    <a:pt x="30872" y="2296402"/>
                  </a:lnTo>
                  <a:lnTo>
                    <a:pt x="37932" y="2291639"/>
                  </a:lnTo>
                  <a:lnTo>
                    <a:pt x="42690" y="2284574"/>
                  </a:lnTo>
                  <a:lnTo>
                    <a:pt x="44441" y="2275923"/>
                  </a:lnTo>
                  <a:lnTo>
                    <a:pt x="42703" y="2267228"/>
                  </a:lnTo>
                  <a:lnTo>
                    <a:pt x="37940" y="2260163"/>
                  </a:lnTo>
                  <a:lnTo>
                    <a:pt x="30875" y="2255400"/>
                  </a:lnTo>
                  <a:lnTo>
                    <a:pt x="22225" y="2253654"/>
                  </a:lnTo>
                  <a:close/>
                </a:path>
                <a:path w="11962130" h="7343775">
                  <a:moveTo>
                    <a:pt x="22225" y="2164709"/>
                  </a:moveTo>
                  <a:lnTo>
                    <a:pt x="13574" y="2166456"/>
                  </a:lnTo>
                  <a:lnTo>
                    <a:pt x="6509" y="2171219"/>
                  </a:lnTo>
                  <a:lnTo>
                    <a:pt x="1746" y="2178283"/>
                  </a:lnTo>
                  <a:lnTo>
                    <a:pt x="0" y="2186979"/>
                  </a:lnTo>
                  <a:lnTo>
                    <a:pt x="1746" y="2195630"/>
                  </a:lnTo>
                  <a:lnTo>
                    <a:pt x="6509" y="2202694"/>
                  </a:lnTo>
                  <a:lnTo>
                    <a:pt x="13574" y="2207457"/>
                  </a:lnTo>
                  <a:lnTo>
                    <a:pt x="22225" y="2209204"/>
                  </a:lnTo>
                  <a:lnTo>
                    <a:pt x="30872" y="2207457"/>
                  </a:lnTo>
                  <a:lnTo>
                    <a:pt x="37932" y="2202694"/>
                  </a:lnTo>
                  <a:lnTo>
                    <a:pt x="42690" y="2195630"/>
                  </a:lnTo>
                  <a:lnTo>
                    <a:pt x="44441" y="2186979"/>
                  </a:lnTo>
                  <a:lnTo>
                    <a:pt x="42703" y="2178283"/>
                  </a:lnTo>
                  <a:lnTo>
                    <a:pt x="37940" y="2171219"/>
                  </a:lnTo>
                  <a:lnTo>
                    <a:pt x="30875" y="2166456"/>
                  </a:lnTo>
                  <a:lnTo>
                    <a:pt x="22225" y="2164709"/>
                  </a:lnTo>
                  <a:close/>
                </a:path>
                <a:path w="11962130" h="7343775">
                  <a:moveTo>
                    <a:pt x="22225" y="2075765"/>
                  </a:moveTo>
                  <a:lnTo>
                    <a:pt x="13574" y="2077512"/>
                  </a:lnTo>
                  <a:lnTo>
                    <a:pt x="6509" y="2082275"/>
                  </a:lnTo>
                  <a:lnTo>
                    <a:pt x="1746" y="2089339"/>
                  </a:lnTo>
                  <a:lnTo>
                    <a:pt x="0" y="2098034"/>
                  </a:lnTo>
                  <a:lnTo>
                    <a:pt x="1746" y="2106685"/>
                  </a:lnTo>
                  <a:lnTo>
                    <a:pt x="6509" y="2113750"/>
                  </a:lnTo>
                  <a:lnTo>
                    <a:pt x="13574" y="2118513"/>
                  </a:lnTo>
                  <a:lnTo>
                    <a:pt x="22225" y="2120259"/>
                  </a:lnTo>
                  <a:lnTo>
                    <a:pt x="30872" y="2118513"/>
                  </a:lnTo>
                  <a:lnTo>
                    <a:pt x="37932" y="2113750"/>
                  </a:lnTo>
                  <a:lnTo>
                    <a:pt x="42690" y="2106685"/>
                  </a:lnTo>
                  <a:lnTo>
                    <a:pt x="44441" y="2098034"/>
                  </a:lnTo>
                  <a:lnTo>
                    <a:pt x="42703" y="2089339"/>
                  </a:lnTo>
                  <a:lnTo>
                    <a:pt x="37940" y="2082275"/>
                  </a:lnTo>
                  <a:lnTo>
                    <a:pt x="30875" y="2077512"/>
                  </a:lnTo>
                  <a:lnTo>
                    <a:pt x="22225" y="2075765"/>
                  </a:lnTo>
                  <a:close/>
                </a:path>
                <a:path w="11962130" h="7343775">
                  <a:moveTo>
                    <a:pt x="22225" y="1986821"/>
                  </a:moveTo>
                  <a:lnTo>
                    <a:pt x="13574" y="1988567"/>
                  </a:lnTo>
                  <a:lnTo>
                    <a:pt x="6509" y="1993330"/>
                  </a:lnTo>
                  <a:lnTo>
                    <a:pt x="1746" y="2000395"/>
                  </a:lnTo>
                  <a:lnTo>
                    <a:pt x="0" y="2009090"/>
                  </a:lnTo>
                  <a:lnTo>
                    <a:pt x="1746" y="2017741"/>
                  </a:lnTo>
                  <a:lnTo>
                    <a:pt x="6509" y="2024805"/>
                  </a:lnTo>
                  <a:lnTo>
                    <a:pt x="13574" y="2029568"/>
                  </a:lnTo>
                  <a:lnTo>
                    <a:pt x="22225" y="2031315"/>
                  </a:lnTo>
                  <a:lnTo>
                    <a:pt x="30872" y="2029568"/>
                  </a:lnTo>
                  <a:lnTo>
                    <a:pt x="37932" y="2024805"/>
                  </a:lnTo>
                  <a:lnTo>
                    <a:pt x="42690" y="2017741"/>
                  </a:lnTo>
                  <a:lnTo>
                    <a:pt x="44441" y="2009090"/>
                  </a:lnTo>
                  <a:lnTo>
                    <a:pt x="42703" y="2000395"/>
                  </a:lnTo>
                  <a:lnTo>
                    <a:pt x="37940" y="1993330"/>
                  </a:lnTo>
                  <a:lnTo>
                    <a:pt x="30875" y="1988567"/>
                  </a:lnTo>
                  <a:lnTo>
                    <a:pt x="22225" y="1986821"/>
                  </a:lnTo>
                  <a:close/>
                </a:path>
                <a:path w="11962130" h="7343775">
                  <a:moveTo>
                    <a:pt x="22225" y="1897876"/>
                  </a:moveTo>
                  <a:lnTo>
                    <a:pt x="13574" y="1899623"/>
                  </a:lnTo>
                  <a:lnTo>
                    <a:pt x="6509" y="1904386"/>
                  </a:lnTo>
                  <a:lnTo>
                    <a:pt x="1746" y="1911450"/>
                  </a:lnTo>
                  <a:lnTo>
                    <a:pt x="0" y="1920146"/>
                  </a:lnTo>
                  <a:lnTo>
                    <a:pt x="1746" y="1928797"/>
                  </a:lnTo>
                  <a:lnTo>
                    <a:pt x="6509" y="1935861"/>
                  </a:lnTo>
                  <a:lnTo>
                    <a:pt x="13574" y="1940624"/>
                  </a:lnTo>
                  <a:lnTo>
                    <a:pt x="22225" y="1942371"/>
                  </a:lnTo>
                  <a:lnTo>
                    <a:pt x="30872" y="1940624"/>
                  </a:lnTo>
                  <a:lnTo>
                    <a:pt x="37932" y="1935861"/>
                  </a:lnTo>
                  <a:lnTo>
                    <a:pt x="42690" y="1928797"/>
                  </a:lnTo>
                  <a:lnTo>
                    <a:pt x="44441" y="1920146"/>
                  </a:lnTo>
                  <a:lnTo>
                    <a:pt x="42703" y="1911450"/>
                  </a:lnTo>
                  <a:lnTo>
                    <a:pt x="37940" y="1904386"/>
                  </a:lnTo>
                  <a:lnTo>
                    <a:pt x="30875" y="1899623"/>
                  </a:lnTo>
                  <a:lnTo>
                    <a:pt x="22225" y="1897876"/>
                  </a:lnTo>
                  <a:close/>
                </a:path>
                <a:path w="11962130" h="7343775">
                  <a:moveTo>
                    <a:pt x="22225" y="1808932"/>
                  </a:moveTo>
                  <a:lnTo>
                    <a:pt x="13574" y="1810678"/>
                  </a:lnTo>
                  <a:lnTo>
                    <a:pt x="6509" y="1815441"/>
                  </a:lnTo>
                  <a:lnTo>
                    <a:pt x="1746" y="1822506"/>
                  </a:lnTo>
                  <a:lnTo>
                    <a:pt x="0" y="1831201"/>
                  </a:lnTo>
                  <a:lnTo>
                    <a:pt x="1746" y="1839852"/>
                  </a:lnTo>
                  <a:lnTo>
                    <a:pt x="6509" y="1846917"/>
                  </a:lnTo>
                  <a:lnTo>
                    <a:pt x="13574" y="1851680"/>
                  </a:lnTo>
                  <a:lnTo>
                    <a:pt x="22225" y="1853426"/>
                  </a:lnTo>
                  <a:lnTo>
                    <a:pt x="30872" y="1851680"/>
                  </a:lnTo>
                  <a:lnTo>
                    <a:pt x="37932" y="1846917"/>
                  </a:lnTo>
                  <a:lnTo>
                    <a:pt x="42690" y="1839852"/>
                  </a:lnTo>
                  <a:lnTo>
                    <a:pt x="44441" y="1831201"/>
                  </a:lnTo>
                  <a:lnTo>
                    <a:pt x="42703" y="1822506"/>
                  </a:lnTo>
                  <a:lnTo>
                    <a:pt x="37940" y="1815441"/>
                  </a:lnTo>
                  <a:lnTo>
                    <a:pt x="30875" y="1810678"/>
                  </a:lnTo>
                  <a:lnTo>
                    <a:pt x="22225" y="1808932"/>
                  </a:lnTo>
                  <a:close/>
                </a:path>
                <a:path w="11962130" h="7343775">
                  <a:moveTo>
                    <a:pt x="24898" y="1720030"/>
                  </a:moveTo>
                  <a:lnTo>
                    <a:pt x="16187" y="1721447"/>
                  </a:lnTo>
                  <a:lnTo>
                    <a:pt x="8946" y="1725938"/>
                  </a:lnTo>
                  <a:lnTo>
                    <a:pt x="3919" y="1732816"/>
                  </a:lnTo>
                  <a:lnTo>
                    <a:pt x="1844" y="1741439"/>
                  </a:lnTo>
                  <a:lnTo>
                    <a:pt x="3260" y="1750150"/>
                  </a:lnTo>
                  <a:lnTo>
                    <a:pt x="7751" y="1757390"/>
                  </a:lnTo>
                  <a:lnTo>
                    <a:pt x="14629" y="1762419"/>
                  </a:lnTo>
                  <a:lnTo>
                    <a:pt x="23207" y="1764493"/>
                  </a:lnTo>
                  <a:lnTo>
                    <a:pt x="31919" y="1763076"/>
                  </a:lnTo>
                  <a:lnTo>
                    <a:pt x="39159" y="1758580"/>
                  </a:lnTo>
                  <a:lnTo>
                    <a:pt x="44188" y="1751689"/>
                  </a:lnTo>
                  <a:lnTo>
                    <a:pt x="46263" y="1743085"/>
                  </a:lnTo>
                  <a:lnTo>
                    <a:pt x="44846" y="1734374"/>
                  </a:lnTo>
                  <a:lnTo>
                    <a:pt x="40355" y="1727133"/>
                  </a:lnTo>
                  <a:lnTo>
                    <a:pt x="33476" y="1722105"/>
                  </a:lnTo>
                  <a:lnTo>
                    <a:pt x="24898" y="1720030"/>
                  </a:lnTo>
                  <a:close/>
                </a:path>
                <a:path w="11962130" h="7343775">
                  <a:moveTo>
                    <a:pt x="32049" y="1631374"/>
                  </a:moveTo>
                  <a:lnTo>
                    <a:pt x="23278" y="1632349"/>
                  </a:lnTo>
                  <a:lnTo>
                    <a:pt x="15819" y="1636468"/>
                  </a:lnTo>
                  <a:lnTo>
                    <a:pt x="10450" y="1643083"/>
                  </a:lnTo>
                  <a:lnTo>
                    <a:pt x="7941" y="1651590"/>
                  </a:lnTo>
                  <a:lnTo>
                    <a:pt x="8914" y="1660361"/>
                  </a:lnTo>
                  <a:lnTo>
                    <a:pt x="13033" y="1667820"/>
                  </a:lnTo>
                  <a:lnTo>
                    <a:pt x="19649" y="1673189"/>
                  </a:lnTo>
                  <a:lnTo>
                    <a:pt x="28111" y="1675695"/>
                  </a:lnTo>
                  <a:lnTo>
                    <a:pt x="36883" y="1674720"/>
                  </a:lnTo>
                  <a:lnTo>
                    <a:pt x="44341" y="1670595"/>
                  </a:lnTo>
                  <a:lnTo>
                    <a:pt x="49712" y="1663967"/>
                  </a:lnTo>
                  <a:lnTo>
                    <a:pt x="52219" y="1655479"/>
                  </a:lnTo>
                  <a:lnTo>
                    <a:pt x="51246" y="1646707"/>
                  </a:lnTo>
                  <a:lnTo>
                    <a:pt x="47127" y="1639249"/>
                  </a:lnTo>
                  <a:lnTo>
                    <a:pt x="40512" y="1633880"/>
                  </a:lnTo>
                  <a:lnTo>
                    <a:pt x="32049" y="1631374"/>
                  </a:lnTo>
                  <a:close/>
                </a:path>
                <a:path w="11962130" h="7343775">
                  <a:moveTo>
                    <a:pt x="43486" y="1543164"/>
                  </a:moveTo>
                  <a:lnTo>
                    <a:pt x="34683" y="1543806"/>
                  </a:lnTo>
                  <a:lnTo>
                    <a:pt x="27075" y="1547642"/>
                  </a:lnTo>
                  <a:lnTo>
                    <a:pt x="21460" y="1554050"/>
                  </a:lnTo>
                  <a:lnTo>
                    <a:pt x="18632" y="1562456"/>
                  </a:lnTo>
                  <a:lnTo>
                    <a:pt x="19275" y="1571258"/>
                  </a:lnTo>
                  <a:lnTo>
                    <a:pt x="23110" y="1578866"/>
                  </a:lnTo>
                  <a:lnTo>
                    <a:pt x="29518" y="1584481"/>
                  </a:lnTo>
                  <a:lnTo>
                    <a:pt x="37880" y="1587304"/>
                  </a:lnTo>
                  <a:lnTo>
                    <a:pt x="46682" y="1586660"/>
                  </a:lnTo>
                  <a:lnTo>
                    <a:pt x="54291" y="1582820"/>
                  </a:lnTo>
                  <a:lnTo>
                    <a:pt x="59908" y="1576399"/>
                  </a:lnTo>
                  <a:lnTo>
                    <a:pt x="62734" y="1568011"/>
                  </a:lnTo>
                  <a:lnTo>
                    <a:pt x="62091" y="1559209"/>
                  </a:lnTo>
                  <a:lnTo>
                    <a:pt x="58256" y="1551601"/>
                  </a:lnTo>
                  <a:lnTo>
                    <a:pt x="51848" y="1545986"/>
                  </a:lnTo>
                  <a:lnTo>
                    <a:pt x="43486" y="1543164"/>
                  </a:lnTo>
                  <a:close/>
                </a:path>
                <a:path w="11962130" h="7343775">
                  <a:moveTo>
                    <a:pt x="59334" y="1455637"/>
                  </a:moveTo>
                  <a:lnTo>
                    <a:pt x="50510" y="1455835"/>
                  </a:lnTo>
                  <a:lnTo>
                    <a:pt x="42718" y="1459282"/>
                  </a:lnTo>
                  <a:lnTo>
                    <a:pt x="36788" y="1465399"/>
                  </a:lnTo>
                  <a:lnTo>
                    <a:pt x="33540" y="1473653"/>
                  </a:lnTo>
                  <a:lnTo>
                    <a:pt x="33715" y="1481423"/>
                  </a:lnTo>
                  <a:lnTo>
                    <a:pt x="33739" y="1482476"/>
                  </a:lnTo>
                  <a:lnTo>
                    <a:pt x="37185" y="1490268"/>
                  </a:lnTo>
                  <a:lnTo>
                    <a:pt x="43302" y="1496199"/>
                  </a:lnTo>
                  <a:lnTo>
                    <a:pt x="51512" y="1499439"/>
                  </a:lnTo>
                  <a:lnTo>
                    <a:pt x="60335" y="1499240"/>
                  </a:lnTo>
                  <a:lnTo>
                    <a:pt x="68128" y="1495788"/>
                  </a:lnTo>
                  <a:lnTo>
                    <a:pt x="74061" y="1489657"/>
                  </a:lnTo>
                  <a:lnTo>
                    <a:pt x="77306" y="1481423"/>
                  </a:lnTo>
                  <a:lnTo>
                    <a:pt x="77131" y="1473653"/>
                  </a:lnTo>
                  <a:lnTo>
                    <a:pt x="77107" y="1472600"/>
                  </a:lnTo>
                  <a:lnTo>
                    <a:pt x="73660" y="1464808"/>
                  </a:lnTo>
                  <a:lnTo>
                    <a:pt x="67543" y="1458877"/>
                  </a:lnTo>
                  <a:lnTo>
                    <a:pt x="59334" y="1455637"/>
                  </a:lnTo>
                  <a:close/>
                </a:path>
                <a:path w="11962130" h="7343775">
                  <a:moveTo>
                    <a:pt x="70677" y="1368758"/>
                  </a:moveTo>
                  <a:lnTo>
                    <a:pt x="62721" y="1371808"/>
                  </a:lnTo>
                  <a:lnTo>
                    <a:pt x="56489" y="1377618"/>
                  </a:lnTo>
                  <a:lnTo>
                    <a:pt x="52830" y="1385697"/>
                  </a:lnTo>
                  <a:lnTo>
                    <a:pt x="52584" y="1394519"/>
                  </a:lnTo>
                  <a:lnTo>
                    <a:pt x="55633" y="1402474"/>
                  </a:lnTo>
                  <a:lnTo>
                    <a:pt x="61444" y="1408706"/>
                  </a:lnTo>
                  <a:lnTo>
                    <a:pt x="69479" y="1412356"/>
                  </a:lnTo>
                  <a:lnTo>
                    <a:pt x="78301" y="1412602"/>
                  </a:lnTo>
                  <a:lnTo>
                    <a:pt x="86258" y="1409547"/>
                  </a:lnTo>
                  <a:lnTo>
                    <a:pt x="92492" y="1403724"/>
                  </a:lnTo>
                  <a:lnTo>
                    <a:pt x="96147" y="1395663"/>
                  </a:lnTo>
                  <a:lnTo>
                    <a:pt x="96394" y="1386841"/>
                  </a:lnTo>
                  <a:lnTo>
                    <a:pt x="93344" y="1378886"/>
                  </a:lnTo>
                  <a:lnTo>
                    <a:pt x="87534" y="1372654"/>
                  </a:lnTo>
                  <a:lnTo>
                    <a:pt x="79499" y="1369005"/>
                  </a:lnTo>
                  <a:lnTo>
                    <a:pt x="70677" y="1368758"/>
                  </a:lnTo>
                  <a:close/>
                </a:path>
                <a:path w="11962130" h="7343775">
                  <a:moveTo>
                    <a:pt x="95125" y="1282792"/>
                  </a:moveTo>
                  <a:lnTo>
                    <a:pt x="87028" y="1285444"/>
                  </a:lnTo>
                  <a:lnTo>
                    <a:pt x="80516" y="1290939"/>
                  </a:lnTo>
                  <a:lnTo>
                    <a:pt x="76460" y="1298826"/>
                  </a:lnTo>
                  <a:lnTo>
                    <a:pt x="75777" y="1307625"/>
                  </a:lnTo>
                  <a:lnTo>
                    <a:pt x="78429" y="1315723"/>
                  </a:lnTo>
                  <a:lnTo>
                    <a:pt x="83923" y="1322234"/>
                  </a:lnTo>
                  <a:lnTo>
                    <a:pt x="91768" y="1326278"/>
                  </a:lnTo>
                  <a:lnTo>
                    <a:pt x="100568" y="1326960"/>
                  </a:lnTo>
                  <a:lnTo>
                    <a:pt x="108666" y="1324304"/>
                  </a:lnTo>
                  <a:lnTo>
                    <a:pt x="115181" y="1318796"/>
                  </a:lnTo>
                  <a:lnTo>
                    <a:pt x="119231" y="1310927"/>
                  </a:lnTo>
                  <a:lnTo>
                    <a:pt x="119915" y="1302128"/>
                  </a:lnTo>
                  <a:lnTo>
                    <a:pt x="117263" y="1294031"/>
                  </a:lnTo>
                  <a:lnTo>
                    <a:pt x="111768" y="1287519"/>
                  </a:lnTo>
                  <a:lnTo>
                    <a:pt x="103924" y="1283475"/>
                  </a:lnTo>
                  <a:lnTo>
                    <a:pt x="95125" y="1282792"/>
                  </a:lnTo>
                  <a:close/>
                </a:path>
                <a:path w="11962130" h="7343775">
                  <a:moveTo>
                    <a:pt x="123816" y="1198149"/>
                  </a:moveTo>
                  <a:lnTo>
                    <a:pt x="115598" y="1200397"/>
                  </a:lnTo>
                  <a:lnTo>
                    <a:pt x="108822" y="1205563"/>
                  </a:lnTo>
                  <a:lnTo>
                    <a:pt x="104381" y="1213241"/>
                  </a:lnTo>
                  <a:lnTo>
                    <a:pt x="103263" y="1221995"/>
                  </a:lnTo>
                  <a:lnTo>
                    <a:pt x="105511" y="1230213"/>
                  </a:lnTo>
                  <a:lnTo>
                    <a:pt x="110677" y="1236988"/>
                  </a:lnTo>
                  <a:lnTo>
                    <a:pt x="118313" y="1241416"/>
                  </a:lnTo>
                  <a:lnTo>
                    <a:pt x="127067" y="1242532"/>
                  </a:lnTo>
                  <a:lnTo>
                    <a:pt x="135287" y="1240279"/>
                  </a:lnTo>
                  <a:lnTo>
                    <a:pt x="142067" y="1235101"/>
                  </a:lnTo>
                  <a:lnTo>
                    <a:pt x="146502" y="1227442"/>
                  </a:lnTo>
                  <a:lnTo>
                    <a:pt x="147619" y="1218687"/>
                  </a:lnTo>
                  <a:lnTo>
                    <a:pt x="145371" y="1210469"/>
                  </a:lnTo>
                  <a:lnTo>
                    <a:pt x="140205" y="1203693"/>
                  </a:lnTo>
                  <a:lnTo>
                    <a:pt x="132570" y="1199267"/>
                  </a:lnTo>
                  <a:lnTo>
                    <a:pt x="123816" y="1198149"/>
                  </a:lnTo>
                  <a:close/>
                </a:path>
                <a:path w="11962130" h="7343775">
                  <a:moveTo>
                    <a:pt x="156670" y="1115037"/>
                  </a:moveTo>
                  <a:lnTo>
                    <a:pt x="148352" y="1116879"/>
                  </a:lnTo>
                  <a:lnTo>
                    <a:pt x="141331" y="1121707"/>
                  </a:lnTo>
                  <a:lnTo>
                    <a:pt x="136519" y="1129157"/>
                  </a:lnTo>
                  <a:lnTo>
                    <a:pt x="134974" y="1137846"/>
                  </a:lnTo>
                  <a:lnTo>
                    <a:pt x="136817" y="1146164"/>
                  </a:lnTo>
                  <a:lnTo>
                    <a:pt x="141644" y="1153185"/>
                  </a:lnTo>
                  <a:lnTo>
                    <a:pt x="149053" y="1157980"/>
                  </a:lnTo>
                  <a:lnTo>
                    <a:pt x="157743" y="1159525"/>
                  </a:lnTo>
                  <a:lnTo>
                    <a:pt x="166063" y="1157678"/>
                  </a:lnTo>
                  <a:lnTo>
                    <a:pt x="173089" y="1152839"/>
                  </a:lnTo>
                  <a:lnTo>
                    <a:pt x="177893" y="1145406"/>
                  </a:lnTo>
                  <a:lnTo>
                    <a:pt x="179439" y="1136717"/>
                  </a:lnTo>
                  <a:lnTo>
                    <a:pt x="177596" y="1128398"/>
                  </a:lnTo>
                  <a:lnTo>
                    <a:pt x="172769" y="1121378"/>
                  </a:lnTo>
                  <a:lnTo>
                    <a:pt x="165360" y="1116582"/>
                  </a:lnTo>
                  <a:lnTo>
                    <a:pt x="156670" y="1115037"/>
                  </a:lnTo>
                  <a:close/>
                </a:path>
                <a:path w="11962130" h="7343775">
                  <a:moveTo>
                    <a:pt x="193623" y="1033657"/>
                  </a:moveTo>
                  <a:lnTo>
                    <a:pt x="185223" y="1035086"/>
                  </a:lnTo>
                  <a:lnTo>
                    <a:pt x="177973" y="1039561"/>
                  </a:lnTo>
                  <a:lnTo>
                    <a:pt x="172800" y="1046765"/>
                  </a:lnTo>
                  <a:lnTo>
                    <a:pt x="170827" y="1055367"/>
                  </a:lnTo>
                  <a:lnTo>
                    <a:pt x="172256" y="1063766"/>
                  </a:lnTo>
                  <a:lnTo>
                    <a:pt x="176730" y="1071016"/>
                  </a:lnTo>
                  <a:lnTo>
                    <a:pt x="183893" y="1076172"/>
                  </a:lnTo>
                  <a:lnTo>
                    <a:pt x="192496" y="1078144"/>
                  </a:lnTo>
                  <a:lnTo>
                    <a:pt x="200897" y="1076711"/>
                  </a:lnTo>
                  <a:lnTo>
                    <a:pt x="208153" y="1072224"/>
                  </a:lnTo>
                  <a:lnTo>
                    <a:pt x="213320" y="1065038"/>
                  </a:lnTo>
                  <a:lnTo>
                    <a:pt x="215293" y="1056436"/>
                  </a:lnTo>
                  <a:lnTo>
                    <a:pt x="213863" y="1048036"/>
                  </a:lnTo>
                  <a:lnTo>
                    <a:pt x="209388" y="1040786"/>
                  </a:lnTo>
                  <a:lnTo>
                    <a:pt x="202225" y="1035630"/>
                  </a:lnTo>
                  <a:lnTo>
                    <a:pt x="193623" y="1033657"/>
                  </a:lnTo>
                  <a:close/>
                </a:path>
                <a:path w="11962130" h="7343775">
                  <a:moveTo>
                    <a:pt x="234551" y="954208"/>
                  </a:moveTo>
                  <a:lnTo>
                    <a:pt x="226092" y="955226"/>
                  </a:lnTo>
                  <a:lnTo>
                    <a:pt x="218632" y="959343"/>
                  </a:lnTo>
                  <a:lnTo>
                    <a:pt x="213113" y="966285"/>
                  </a:lnTo>
                  <a:lnTo>
                    <a:pt x="210724" y="974781"/>
                  </a:lnTo>
                  <a:lnTo>
                    <a:pt x="211742" y="983240"/>
                  </a:lnTo>
                  <a:lnTo>
                    <a:pt x="215858" y="990701"/>
                  </a:lnTo>
                  <a:lnTo>
                    <a:pt x="222761" y="996199"/>
                  </a:lnTo>
                  <a:lnTo>
                    <a:pt x="231258" y="998588"/>
                  </a:lnTo>
                  <a:lnTo>
                    <a:pt x="239719" y="997565"/>
                  </a:lnTo>
                  <a:lnTo>
                    <a:pt x="247185" y="993437"/>
                  </a:lnTo>
                  <a:lnTo>
                    <a:pt x="252695" y="986511"/>
                  </a:lnTo>
                  <a:lnTo>
                    <a:pt x="255085" y="978015"/>
                  </a:lnTo>
                  <a:lnTo>
                    <a:pt x="254066" y="969556"/>
                  </a:lnTo>
                  <a:lnTo>
                    <a:pt x="249950" y="962096"/>
                  </a:lnTo>
                  <a:lnTo>
                    <a:pt x="243047" y="956598"/>
                  </a:lnTo>
                  <a:lnTo>
                    <a:pt x="234551" y="954208"/>
                  </a:lnTo>
                  <a:close/>
                </a:path>
                <a:path w="11962130" h="7343775">
                  <a:moveTo>
                    <a:pt x="279348" y="876878"/>
                  </a:moveTo>
                  <a:lnTo>
                    <a:pt x="270850" y="877489"/>
                  </a:lnTo>
                  <a:lnTo>
                    <a:pt x="263200" y="881241"/>
                  </a:lnTo>
                  <a:lnTo>
                    <a:pt x="257354" y="887910"/>
                  </a:lnTo>
                  <a:lnTo>
                    <a:pt x="254558" y="896281"/>
                  </a:lnTo>
                  <a:lnTo>
                    <a:pt x="255169" y="904780"/>
                  </a:lnTo>
                  <a:lnTo>
                    <a:pt x="258922" y="912429"/>
                  </a:lnTo>
                  <a:lnTo>
                    <a:pt x="265553" y="918253"/>
                  </a:lnTo>
                  <a:lnTo>
                    <a:pt x="273924" y="921048"/>
                  </a:lnTo>
                  <a:lnTo>
                    <a:pt x="282425" y="920433"/>
                  </a:lnTo>
                  <a:lnTo>
                    <a:pt x="290080" y="916669"/>
                  </a:lnTo>
                  <a:lnTo>
                    <a:pt x="295917" y="910015"/>
                  </a:lnTo>
                  <a:lnTo>
                    <a:pt x="298713" y="901644"/>
                  </a:lnTo>
                  <a:lnTo>
                    <a:pt x="298102" y="893146"/>
                  </a:lnTo>
                  <a:lnTo>
                    <a:pt x="294350" y="885497"/>
                  </a:lnTo>
                  <a:lnTo>
                    <a:pt x="287719" y="879673"/>
                  </a:lnTo>
                  <a:lnTo>
                    <a:pt x="279348" y="876878"/>
                  </a:lnTo>
                  <a:close/>
                </a:path>
                <a:path w="11962130" h="7343775">
                  <a:moveTo>
                    <a:pt x="327919" y="801853"/>
                  </a:moveTo>
                  <a:lnTo>
                    <a:pt x="319401" y="802050"/>
                  </a:lnTo>
                  <a:lnTo>
                    <a:pt x="311579" y="805427"/>
                  </a:lnTo>
                  <a:lnTo>
                    <a:pt x="305415" y="811805"/>
                  </a:lnTo>
                  <a:lnTo>
                    <a:pt x="302217" y="820030"/>
                  </a:lnTo>
                  <a:lnTo>
                    <a:pt x="302391" y="827531"/>
                  </a:lnTo>
                  <a:lnTo>
                    <a:pt x="302414" y="828548"/>
                  </a:lnTo>
                  <a:lnTo>
                    <a:pt x="305791" y="836371"/>
                  </a:lnTo>
                  <a:lnTo>
                    <a:pt x="312131" y="842510"/>
                  </a:lnTo>
                  <a:lnTo>
                    <a:pt x="320357" y="845708"/>
                  </a:lnTo>
                  <a:lnTo>
                    <a:pt x="328878" y="845506"/>
                  </a:lnTo>
                  <a:lnTo>
                    <a:pt x="336707" y="842118"/>
                  </a:lnTo>
                  <a:lnTo>
                    <a:pt x="342860" y="835756"/>
                  </a:lnTo>
                  <a:lnTo>
                    <a:pt x="346059" y="827531"/>
                  </a:lnTo>
                  <a:lnTo>
                    <a:pt x="345886" y="820030"/>
                  </a:lnTo>
                  <a:lnTo>
                    <a:pt x="345862" y="819013"/>
                  </a:lnTo>
                  <a:lnTo>
                    <a:pt x="342485" y="811190"/>
                  </a:lnTo>
                  <a:lnTo>
                    <a:pt x="336144" y="805051"/>
                  </a:lnTo>
                  <a:lnTo>
                    <a:pt x="327919" y="801853"/>
                  </a:lnTo>
                  <a:close/>
                </a:path>
                <a:path w="11962130" h="7343775">
                  <a:moveTo>
                    <a:pt x="371591" y="729097"/>
                  </a:moveTo>
                  <a:lnTo>
                    <a:pt x="363617" y="732098"/>
                  </a:lnTo>
                  <a:lnTo>
                    <a:pt x="357158" y="738176"/>
                  </a:lnTo>
                  <a:lnTo>
                    <a:pt x="353572" y="746240"/>
                  </a:lnTo>
                  <a:lnTo>
                    <a:pt x="353364" y="754757"/>
                  </a:lnTo>
                  <a:lnTo>
                    <a:pt x="356364" y="762731"/>
                  </a:lnTo>
                  <a:lnTo>
                    <a:pt x="362405" y="769165"/>
                  </a:lnTo>
                  <a:lnTo>
                    <a:pt x="370470" y="772751"/>
                  </a:lnTo>
                  <a:lnTo>
                    <a:pt x="378991" y="772955"/>
                  </a:lnTo>
                  <a:lnTo>
                    <a:pt x="386972" y="769943"/>
                  </a:lnTo>
                  <a:lnTo>
                    <a:pt x="393421" y="763880"/>
                  </a:lnTo>
                  <a:lnTo>
                    <a:pt x="397007" y="755816"/>
                  </a:lnTo>
                  <a:lnTo>
                    <a:pt x="397215" y="747299"/>
                  </a:lnTo>
                  <a:lnTo>
                    <a:pt x="394214" y="739325"/>
                  </a:lnTo>
                  <a:lnTo>
                    <a:pt x="388172" y="732891"/>
                  </a:lnTo>
                  <a:lnTo>
                    <a:pt x="380109" y="729305"/>
                  </a:lnTo>
                  <a:lnTo>
                    <a:pt x="371591" y="729097"/>
                  </a:lnTo>
                  <a:close/>
                </a:path>
                <a:path w="11962130" h="7343775">
                  <a:moveTo>
                    <a:pt x="427331" y="658793"/>
                  </a:moveTo>
                  <a:lnTo>
                    <a:pt x="419221" y="661403"/>
                  </a:lnTo>
                  <a:lnTo>
                    <a:pt x="412473" y="667160"/>
                  </a:lnTo>
                  <a:lnTo>
                    <a:pt x="408499" y="675040"/>
                  </a:lnTo>
                  <a:lnTo>
                    <a:pt x="407877" y="683537"/>
                  </a:lnTo>
                  <a:lnTo>
                    <a:pt x="410486" y="691647"/>
                  </a:lnTo>
                  <a:lnTo>
                    <a:pt x="416208" y="698367"/>
                  </a:lnTo>
                  <a:lnTo>
                    <a:pt x="424088" y="702341"/>
                  </a:lnTo>
                  <a:lnTo>
                    <a:pt x="432589" y="702959"/>
                  </a:lnTo>
                  <a:lnTo>
                    <a:pt x="440708" y="700339"/>
                  </a:lnTo>
                  <a:lnTo>
                    <a:pt x="447443" y="694598"/>
                  </a:lnTo>
                  <a:lnTo>
                    <a:pt x="451417" y="686718"/>
                  </a:lnTo>
                  <a:lnTo>
                    <a:pt x="452039" y="678220"/>
                  </a:lnTo>
                  <a:lnTo>
                    <a:pt x="449430" y="670109"/>
                  </a:lnTo>
                  <a:lnTo>
                    <a:pt x="443708" y="663389"/>
                  </a:lnTo>
                  <a:lnTo>
                    <a:pt x="435828" y="659416"/>
                  </a:lnTo>
                  <a:lnTo>
                    <a:pt x="427331" y="658793"/>
                  </a:lnTo>
                  <a:close/>
                </a:path>
                <a:path w="11962130" h="7343775">
                  <a:moveTo>
                    <a:pt x="486422" y="591313"/>
                  </a:moveTo>
                  <a:lnTo>
                    <a:pt x="478198" y="593539"/>
                  </a:lnTo>
                  <a:lnTo>
                    <a:pt x="471187" y="598972"/>
                  </a:lnTo>
                  <a:lnTo>
                    <a:pt x="466848" y="606656"/>
                  </a:lnTo>
                  <a:lnTo>
                    <a:pt x="465827" y="615115"/>
                  </a:lnTo>
                  <a:lnTo>
                    <a:pt x="468053" y="623339"/>
                  </a:lnTo>
                  <a:lnTo>
                    <a:pt x="473452" y="630321"/>
                  </a:lnTo>
                  <a:lnTo>
                    <a:pt x="481137" y="634660"/>
                  </a:lnTo>
                  <a:lnTo>
                    <a:pt x="489599" y="635677"/>
                  </a:lnTo>
                  <a:lnTo>
                    <a:pt x="497833" y="633441"/>
                  </a:lnTo>
                  <a:lnTo>
                    <a:pt x="504831" y="628022"/>
                  </a:lnTo>
                  <a:lnTo>
                    <a:pt x="509170" y="620337"/>
                  </a:lnTo>
                  <a:lnTo>
                    <a:pt x="510191" y="611879"/>
                  </a:lnTo>
                  <a:lnTo>
                    <a:pt x="507965" y="603655"/>
                  </a:lnTo>
                  <a:lnTo>
                    <a:pt x="502565" y="596673"/>
                  </a:lnTo>
                  <a:lnTo>
                    <a:pt x="494880" y="592334"/>
                  </a:lnTo>
                  <a:lnTo>
                    <a:pt x="486422" y="591313"/>
                  </a:lnTo>
                  <a:close/>
                </a:path>
                <a:path w="11962130" h="7343775">
                  <a:moveTo>
                    <a:pt x="549851" y="526816"/>
                  </a:moveTo>
                  <a:lnTo>
                    <a:pt x="541451" y="528243"/>
                  </a:lnTo>
                  <a:lnTo>
                    <a:pt x="533953" y="532979"/>
                  </a:lnTo>
                  <a:lnTo>
                    <a:pt x="528897" y="540213"/>
                  </a:lnTo>
                  <a:lnTo>
                    <a:pt x="527070" y="548535"/>
                  </a:lnTo>
                  <a:lnTo>
                    <a:pt x="528497" y="556935"/>
                  </a:lnTo>
                  <a:lnTo>
                    <a:pt x="533203" y="564401"/>
                  </a:lnTo>
                  <a:lnTo>
                    <a:pt x="540437" y="569457"/>
                  </a:lnTo>
                  <a:lnTo>
                    <a:pt x="548763" y="571280"/>
                  </a:lnTo>
                  <a:lnTo>
                    <a:pt x="557172" y="569843"/>
                  </a:lnTo>
                  <a:lnTo>
                    <a:pt x="564657" y="565120"/>
                  </a:lnTo>
                  <a:lnTo>
                    <a:pt x="569713" y="557887"/>
                  </a:lnTo>
                  <a:lnTo>
                    <a:pt x="571540" y="549565"/>
                  </a:lnTo>
                  <a:lnTo>
                    <a:pt x="570113" y="541165"/>
                  </a:lnTo>
                  <a:lnTo>
                    <a:pt x="565407" y="533698"/>
                  </a:lnTo>
                  <a:lnTo>
                    <a:pt x="558173" y="528642"/>
                  </a:lnTo>
                  <a:lnTo>
                    <a:pt x="549851" y="526816"/>
                  </a:lnTo>
                  <a:close/>
                </a:path>
                <a:path w="11962130" h="7343775">
                  <a:moveTo>
                    <a:pt x="615388" y="465591"/>
                  </a:moveTo>
                  <a:lnTo>
                    <a:pt x="606929" y="466611"/>
                  </a:lnTo>
                  <a:lnTo>
                    <a:pt x="599211" y="470980"/>
                  </a:lnTo>
                  <a:lnTo>
                    <a:pt x="593811" y="477962"/>
                  </a:lnTo>
                  <a:lnTo>
                    <a:pt x="591585" y="486186"/>
                  </a:lnTo>
                  <a:lnTo>
                    <a:pt x="592606" y="494645"/>
                  </a:lnTo>
                  <a:lnTo>
                    <a:pt x="596945" y="502329"/>
                  </a:lnTo>
                  <a:lnTo>
                    <a:pt x="603927" y="507728"/>
                  </a:lnTo>
                  <a:lnTo>
                    <a:pt x="612155" y="509951"/>
                  </a:lnTo>
                  <a:lnTo>
                    <a:pt x="620624" y="508922"/>
                  </a:lnTo>
                  <a:lnTo>
                    <a:pt x="628328" y="504565"/>
                  </a:lnTo>
                  <a:lnTo>
                    <a:pt x="633727" y="497584"/>
                  </a:lnTo>
                  <a:lnTo>
                    <a:pt x="635953" y="489360"/>
                  </a:lnTo>
                  <a:lnTo>
                    <a:pt x="634933" y="480900"/>
                  </a:lnTo>
                  <a:lnTo>
                    <a:pt x="630594" y="473215"/>
                  </a:lnTo>
                  <a:lnTo>
                    <a:pt x="623613" y="467817"/>
                  </a:lnTo>
                  <a:lnTo>
                    <a:pt x="615388" y="465591"/>
                  </a:lnTo>
                  <a:close/>
                </a:path>
                <a:path w="11962130" h="7343775">
                  <a:moveTo>
                    <a:pt x="683821" y="407654"/>
                  </a:moveTo>
                  <a:lnTo>
                    <a:pt x="675323" y="408276"/>
                  </a:lnTo>
                  <a:lnTo>
                    <a:pt x="667407" y="412277"/>
                  </a:lnTo>
                  <a:lnTo>
                    <a:pt x="661687" y="418997"/>
                  </a:lnTo>
                  <a:lnTo>
                    <a:pt x="659077" y="427108"/>
                  </a:lnTo>
                  <a:lnTo>
                    <a:pt x="659699" y="435606"/>
                  </a:lnTo>
                  <a:lnTo>
                    <a:pt x="663674" y="443486"/>
                  </a:lnTo>
                  <a:lnTo>
                    <a:pt x="670394" y="449207"/>
                  </a:lnTo>
                  <a:lnTo>
                    <a:pt x="678508" y="451813"/>
                  </a:lnTo>
                  <a:lnTo>
                    <a:pt x="687015" y="451183"/>
                  </a:lnTo>
                  <a:lnTo>
                    <a:pt x="694916" y="447193"/>
                  </a:lnTo>
                  <a:lnTo>
                    <a:pt x="700637" y="440473"/>
                  </a:lnTo>
                  <a:lnTo>
                    <a:pt x="703247" y="432363"/>
                  </a:lnTo>
                  <a:lnTo>
                    <a:pt x="702625" y="423866"/>
                  </a:lnTo>
                  <a:lnTo>
                    <a:pt x="698651" y="415985"/>
                  </a:lnTo>
                  <a:lnTo>
                    <a:pt x="691931" y="410264"/>
                  </a:lnTo>
                  <a:lnTo>
                    <a:pt x="683821" y="407654"/>
                  </a:lnTo>
                  <a:close/>
                </a:path>
                <a:path w="11962130" h="7343775">
                  <a:moveTo>
                    <a:pt x="755051" y="353154"/>
                  </a:moveTo>
                  <a:lnTo>
                    <a:pt x="746534" y="353362"/>
                  </a:lnTo>
                  <a:lnTo>
                    <a:pt x="738433" y="356974"/>
                  </a:lnTo>
                  <a:lnTo>
                    <a:pt x="732392" y="363407"/>
                  </a:lnTo>
                  <a:lnTo>
                    <a:pt x="729391" y="371382"/>
                  </a:lnTo>
                  <a:lnTo>
                    <a:pt x="729571" y="378779"/>
                  </a:lnTo>
                  <a:lnTo>
                    <a:pt x="729599" y="379900"/>
                  </a:lnTo>
                  <a:lnTo>
                    <a:pt x="733184" y="387964"/>
                  </a:lnTo>
                  <a:lnTo>
                    <a:pt x="739619" y="394005"/>
                  </a:lnTo>
                  <a:lnTo>
                    <a:pt x="747597" y="397003"/>
                  </a:lnTo>
                  <a:lnTo>
                    <a:pt x="756126" y="396787"/>
                  </a:lnTo>
                  <a:lnTo>
                    <a:pt x="764211" y="393186"/>
                  </a:lnTo>
                  <a:lnTo>
                    <a:pt x="770252" y="386753"/>
                  </a:lnTo>
                  <a:lnTo>
                    <a:pt x="773253" y="378779"/>
                  </a:lnTo>
                  <a:lnTo>
                    <a:pt x="773073" y="371382"/>
                  </a:lnTo>
                  <a:lnTo>
                    <a:pt x="773045" y="370261"/>
                  </a:lnTo>
                  <a:lnTo>
                    <a:pt x="769459" y="362197"/>
                  </a:lnTo>
                  <a:lnTo>
                    <a:pt x="763026" y="356155"/>
                  </a:lnTo>
                  <a:lnTo>
                    <a:pt x="755051" y="353154"/>
                  </a:lnTo>
                  <a:close/>
                </a:path>
                <a:path w="11962130" h="7343775">
                  <a:moveTo>
                    <a:pt x="820334" y="302023"/>
                  </a:moveTo>
                  <a:lnTo>
                    <a:pt x="812071" y="305245"/>
                  </a:lnTo>
                  <a:lnTo>
                    <a:pt x="805731" y="311384"/>
                  </a:lnTo>
                  <a:lnTo>
                    <a:pt x="802354" y="319207"/>
                  </a:lnTo>
                  <a:lnTo>
                    <a:pt x="802156" y="327724"/>
                  </a:lnTo>
                  <a:lnTo>
                    <a:pt x="805355" y="335950"/>
                  </a:lnTo>
                  <a:lnTo>
                    <a:pt x="811495" y="342290"/>
                  </a:lnTo>
                  <a:lnTo>
                    <a:pt x="819321" y="345664"/>
                  </a:lnTo>
                  <a:lnTo>
                    <a:pt x="827850" y="345854"/>
                  </a:lnTo>
                  <a:lnTo>
                    <a:pt x="836098" y="342642"/>
                  </a:lnTo>
                  <a:lnTo>
                    <a:pt x="842438" y="336502"/>
                  </a:lnTo>
                  <a:lnTo>
                    <a:pt x="845814" y="328680"/>
                  </a:lnTo>
                  <a:lnTo>
                    <a:pt x="846012" y="320162"/>
                  </a:lnTo>
                  <a:lnTo>
                    <a:pt x="842813" y="311937"/>
                  </a:lnTo>
                  <a:lnTo>
                    <a:pt x="836674" y="305596"/>
                  </a:lnTo>
                  <a:lnTo>
                    <a:pt x="828852" y="302220"/>
                  </a:lnTo>
                  <a:lnTo>
                    <a:pt x="820334" y="302023"/>
                  </a:lnTo>
                  <a:close/>
                </a:path>
                <a:path w="11962130" h="7343775">
                  <a:moveTo>
                    <a:pt x="896594" y="254378"/>
                  </a:moveTo>
                  <a:lnTo>
                    <a:pt x="888184" y="257196"/>
                  </a:lnTo>
                  <a:lnTo>
                    <a:pt x="881553" y="263020"/>
                  </a:lnTo>
                  <a:lnTo>
                    <a:pt x="877801" y="270670"/>
                  </a:lnTo>
                  <a:lnTo>
                    <a:pt x="877190" y="279168"/>
                  </a:lnTo>
                  <a:lnTo>
                    <a:pt x="879985" y="287539"/>
                  </a:lnTo>
                  <a:lnTo>
                    <a:pt x="885810" y="294169"/>
                  </a:lnTo>
                  <a:lnTo>
                    <a:pt x="893464" y="297919"/>
                  </a:lnTo>
                  <a:lnTo>
                    <a:pt x="901974" y="298523"/>
                  </a:lnTo>
                  <a:lnTo>
                    <a:pt x="910367" y="295715"/>
                  </a:lnTo>
                  <a:lnTo>
                    <a:pt x="916998" y="289891"/>
                  </a:lnTo>
                  <a:lnTo>
                    <a:pt x="920750" y="282242"/>
                  </a:lnTo>
                  <a:lnTo>
                    <a:pt x="921361" y="273743"/>
                  </a:lnTo>
                  <a:lnTo>
                    <a:pt x="918565" y="265372"/>
                  </a:lnTo>
                  <a:lnTo>
                    <a:pt x="912741" y="258741"/>
                  </a:lnTo>
                  <a:lnTo>
                    <a:pt x="905092" y="254989"/>
                  </a:lnTo>
                  <a:lnTo>
                    <a:pt x="896594" y="254378"/>
                  </a:lnTo>
                  <a:close/>
                </a:path>
                <a:path w="11962130" h="7343775">
                  <a:moveTo>
                    <a:pt x="975102" y="210559"/>
                  </a:moveTo>
                  <a:lnTo>
                    <a:pt x="966567" y="212968"/>
                  </a:lnTo>
                  <a:lnTo>
                    <a:pt x="959663" y="218467"/>
                  </a:lnTo>
                  <a:lnTo>
                    <a:pt x="955547" y="225927"/>
                  </a:lnTo>
                  <a:lnTo>
                    <a:pt x="954529" y="234386"/>
                  </a:lnTo>
                  <a:lnTo>
                    <a:pt x="956919" y="242882"/>
                  </a:lnTo>
                  <a:lnTo>
                    <a:pt x="962418" y="249785"/>
                  </a:lnTo>
                  <a:lnTo>
                    <a:pt x="969882" y="253899"/>
                  </a:lnTo>
                  <a:lnTo>
                    <a:pt x="978353" y="254911"/>
                  </a:lnTo>
                  <a:lnTo>
                    <a:pt x="986872" y="252510"/>
                  </a:lnTo>
                  <a:lnTo>
                    <a:pt x="993775" y="247012"/>
                  </a:lnTo>
                  <a:lnTo>
                    <a:pt x="997891" y="239552"/>
                  </a:lnTo>
                  <a:lnTo>
                    <a:pt x="998910" y="231093"/>
                  </a:lnTo>
                  <a:lnTo>
                    <a:pt x="996520" y="222596"/>
                  </a:lnTo>
                  <a:lnTo>
                    <a:pt x="991021" y="215693"/>
                  </a:lnTo>
                  <a:lnTo>
                    <a:pt x="983561" y="211577"/>
                  </a:lnTo>
                  <a:lnTo>
                    <a:pt x="975102" y="210559"/>
                  </a:lnTo>
                  <a:close/>
                </a:path>
                <a:path w="11962130" h="7343775">
                  <a:moveTo>
                    <a:pt x="1055695" y="170677"/>
                  </a:moveTo>
                  <a:lnTo>
                    <a:pt x="1047052" y="172669"/>
                  </a:lnTo>
                  <a:lnTo>
                    <a:pt x="1039890" y="177824"/>
                  </a:lnTo>
                  <a:lnTo>
                    <a:pt x="1035415" y="185075"/>
                  </a:lnTo>
                  <a:lnTo>
                    <a:pt x="1033986" y="193474"/>
                  </a:lnTo>
                  <a:lnTo>
                    <a:pt x="1035959" y="202077"/>
                  </a:lnTo>
                  <a:lnTo>
                    <a:pt x="1041115" y="209239"/>
                  </a:lnTo>
                  <a:lnTo>
                    <a:pt x="1048370" y="213712"/>
                  </a:lnTo>
                  <a:lnTo>
                    <a:pt x="1056781" y="215136"/>
                  </a:lnTo>
                  <a:lnTo>
                    <a:pt x="1065406" y="213152"/>
                  </a:lnTo>
                  <a:lnTo>
                    <a:pt x="1072570" y="207997"/>
                  </a:lnTo>
                  <a:lnTo>
                    <a:pt x="1077044" y="200746"/>
                  </a:lnTo>
                  <a:lnTo>
                    <a:pt x="1078474" y="192347"/>
                  </a:lnTo>
                  <a:lnTo>
                    <a:pt x="1076501" y="183744"/>
                  </a:lnTo>
                  <a:lnTo>
                    <a:pt x="1071345" y="176582"/>
                  </a:lnTo>
                  <a:lnTo>
                    <a:pt x="1064095" y="172107"/>
                  </a:lnTo>
                  <a:lnTo>
                    <a:pt x="1055695" y="170677"/>
                  </a:lnTo>
                  <a:close/>
                </a:path>
                <a:path w="11962130" h="7343775">
                  <a:moveTo>
                    <a:pt x="1138181" y="134842"/>
                  </a:moveTo>
                  <a:lnTo>
                    <a:pt x="1129451" y="136404"/>
                  </a:lnTo>
                  <a:lnTo>
                    <a:pt x="1122042" y="141199"/>
                  </a:lnTo>
                  <a:lnTo>
                    <a:pt x="1117215" y="148220"/>
                  </a:lnTo>
                  <a:lnTo>
                    <a:pt x="1115372" y="156538"/>
                  </a:lnTo>
                  <a:lnTo>
                    <a:pt x="1116918" y="165227"/>
                  </a:lnTo>
                  <a:lnTo>
                    <a:pt x="1121714" y="172636"/>
                  </a:lnTo>
                  <a:lnTo>
                    <a:pt x="1128739" y="177462"/>
                  </a:lnTo>
                  <a:lnTo>
                    <a:pt x="1137069" y="179300"/>
                  </a:lnTo>
                  <a:lnTo>
                    <a:pt x="1145782" y="177745"/>
                  </a:lnTo>
                  <a:lnTo>
                    <a:pt x="1153191" y="172949"/>
                  </a:lnTo>
                  <a:lnTo>
                    <a:pt x="1158019" y="165928"/>
                  </a:lnTo>
                  <a:lnTo>
                    <a:pt x="1159861" y="157610"/>
                  </a:lnTo>
                  <a:lnTo>
                    <a:pt x="1158316" y="148921"/>
                  </a:lnTo>
                  <a:lnTo>
                    <a:pt x="1153520" y="141512"/>
                  </a:lnTo>
                  <a:lnTo>
                    <a:pt x="1146500" y="136684"/>
                  </a:lnTo>
                  <a:lnTo>
                    <a:pt x="1138181" y="134842"/>
                  </a:lnTo>
                  <a:close/>
                </a:path>
                <a:path w="11962130" h="7343775">
                  <a:moveTo>
                    <a:pt x="1222336" y="103148"/>
                  </a:moveTo>
                  <a:lnTo>
                    <a:pt x="1213539" y="104279"/>
                  </a:lnTo>
                  <a:lnTo>
                    <a:pt x="1205904" y="108706"/>
                  </a:lnTo>
                  <a:lnTo>
                    <a:pt x="1200739" y="115482"/>
                  </a:lnTo>
                  <a:lnTo>
                    <a:pt x="1198491" y="123700"/>
                  </a:lnTo>
                  <a:lnTo>
                    <a:pt x="1199608" y="132454"/>
                  </a:lnTo>
                  <a:lnTo>
                    <a:pt x="1204036" y="140089"/>
                  </a:lnTo>
                  <a:lnTo>
                    <a:pt x="1210816" y="145253"/>
                  </a:lnTo>
                  <a:lnTo>
                    <a:pt x="1219046" y="147497"/>
                  </a:lnTo>
                  <a:lnTo>
                    <a:pt x="1227825" y="146371"/>
                  </a:lnTo>
                  <a:lnTo>
                    <a:pt x="1235460" y="141944"/>
                  </a:lnTo>
                  <a:lnTo>
                    <a:pt x="1240626" y="135169"/>
                  </a:lnTo>
                  <a:lnTo>
                    <a:pt x="1242874" y="126951"/>
                  </a:lnTo>
                  <a:lnTo>
                    <a:pt x="1241756" y="118196"/>
                  </a:lnTo>
                  <a:lnTo>
                    <a:pt x="1237330" y="110561"/>
                  </a:lnTo>
                  <a:lnTo>
                    <a:pt x="1230554" y="105396"/>
                  </a:lnTo>
                  <a:lnTo>
                    <a:pt x="1222336" y="103148"/>
                  </a:lnTo>
                  <a:close/>
                </a:path>
                <a:path w="11962130" h="7343775">
                  <a:moveTo>
                    <a:pt x="1307972" y="75678"/>
                  </a:moveTo>
                  <a:lnTo>
                    <a:pt x="1299131" y="76373"/>
                  </a:lnTo>
                  <a:lnTo>
                    <a:pt x="1291286" y="80417"/>
                  </a:lnTo>
                  <a:lnTo>
                    <a:pt x="1285791" y="86929"/>
                  </a:lnTo>
                  <a:lnTo>
                    <a:pt x="1283139" y="95026"/>
                  </a:lnTo>
                  <a:lnTo>
                    <a:pt x="1283822" y="103825"/>
                  </a:lnTo>
                  <a:lnTo>
                    <a:pt x="1287867" y="111669"/>
                  </a:lnTo>
                  <a:lnTo>
                    <a:pt x="1294383" y="117162"/>
                  </a:lnTo>
                  <a:lnTo>
                    <a:pt x="1302493" y="119811"/>
                  </a:lnTo>
                  <a:lnTo>
                    <a:pt x="1311316" y="119120"/>
                  </a:lnTo>
                  <a:lnTo>
                    <a:pt x="1319161" y="115077"/>
                  </a:lnTo>
                  <a:lnTo>
                    <a:pt x="1324656" y="108565"/>
                  </a:lnTo>
                  <a:lnTo>
                    <a:pt x="1327308" y="100468"/>
                  </a:lnTo>
                  <a:lnTo>
                    <a:pt x="1326625" y="91669"/>
                  </a:lnTo>
                  <a:lnTo>
                    <a:pt x="1322581" y="83824"/>
                  </a:lnTo>
                  <a:lnTo>
                    <a:pt x="1316069" y="78330"/>
                  </a:lnTo>
                  <a:lnTo>
                    <a:pt x="1307972" y="75678"/>
                  </a:lnTo>
                  <a:close/>
                </a:path>
                <a:path w="11962130" h="7343775">
                  <a:moveTo>
                    <a:pt x="1394871" y="52502"/>
                  </a:moveTo>
                  <a:lnTo>
                    <a:pt x="1386005" y="52758"/>
                  </a:lnTo>
                  <a:lnTo>
                    <a:pt x="1377970" y="56408"/>
                  </a:lnTo>
                  <a:lnTo>
                    <a:pt x="1372159" y="62640"/>
                  </a:lnTo>
                  <a:lnTo>
                    <a:pt x="1369109" y="70595"/>
                  </a:lnTo>
                  <a:lnTo>
                    <a:pt x="1369322" y="78220"/>
                  </a:lnTo>
                  <a:lnTo>
                    <a:pt x="1369355" y="79416"/>
                  </a:lnTo>
                  <a:lnTo>
                    <a:pt x="1373006" y="87452"/>
                  </a:lnTo>
                  <a:lnTo>
                    <a:pt x="1379242" y="93262"/>
                  </a:lnTo>
                  <a:lnTo>
                    <a:pt x="1387210" y="96309"/>
                  </a:lnTo>
                  <a:lnTo>
                    <a:pt x="1396057" y="96056"/>
                  </a:lnTo>
                  <a:lnTo>
                    <a:pt x="1404093" y="92407"/>
                  </a:lnTo>
                  <a:lnTo>
                    <a:pt x="1409904" y="86175"/>
                  </a:lnTo>
                  <a:lnTo>
                    <a:pt x="1412954" y="78220"/>
                  </a:lnTo>
                  <a:lnTo>
                    <a:pt x="1412740" y="70595"/>
                  </a:lnTo>
                  <a:lnTo>
                    <a:pt x="1412707" y="69397"/>
                  </a:lnTo>
                  <a:lnTo>
                    <a:pt x="1409057" y="61362"/>
                  </a:lnTo>
                  <a:lnTo>
                    <a:pt x="1402826" y="55551"/>
                  </a:lnTo>
                  <a:lnTo>
                    <a:pt x="1394871" y="52502"/>
                  </a:lnTo>
                  <a:close/>
                </a:path>
                <a:path w="11962130" h="7343775">
                  <a:moveTo>
                    <a:pt x="1473964" y="33484"/>
                  </a:moveTo>
                  <a:lnTo>
                    <a:pt x="1465755" y="36724"/>
                  </a:lnTo>
                  <a:lnTo>
                    <a:pt x="1459637" y="42655"/>
                  </a:lnTo>
                  <a:lnTo>
                    <a:pt x="1456191" y="50446"/>
                  </a:lnTo>
                  <a:lnTo>
                    <a:pt x="1455992" y="59269"/>
                  </a:lnTo>
                  <a:lnTo>
                    <a:pt x="1459233" y="67479"/>
                  </a:lnTo>
                  <a:lnTo>
                    <a:pt x="1465168" y="73595"/>
                  </a:lnTo>
                  <a:lnTo>
                    <a:pt x="1472973" y="77040"/>
                  </a:lnTo>
                  <a:lnTo>
                    <a:pt x="1481822" y="77233"/>
                  </a:lnTo>
                  <a:lnTo>
                    <a:pt x="1490030" y="73993"/>
                  </a:lnTo>
                  <a:lnTo>
                    <a:pt x="1496148" y="68063"/>
                  </a:lnTo>
                  <a:lnTo>
                    <a:pt x="1499595" y="60271"/>
                  </a:lnTo>
                  <a:lnTo>
                    <a:pt x="1499793" y="51448"/>
                  </a:lnTo>
                  <a:lnTo>
                    <a:pt x="1496553" y="43239"/>
                  </a:lnTo>
                  <a:lnTo>
                    <a:pt x="1490623" y="37121"/>
                  </a:lnTo>
                  <a:lnTo>
                    <a:pt x="1482831" y="33674"/>
                  </a:lnTo>
                  <a:lnTo>
                    <a:pt x="1473964" y="33484"/>
                  </a:lnTo>
                  <a:close/>
                </a:path>
                <a:path w="11962130" h="7343775">
                  <a:moveTo>
                    <a:pt x="1562769" y="18591"/>
                  </a:moveTo>
                  <a:lnTo>
                    <a:pt x="1554407" y="21414"/>
                  </a:lnTo>
                  <a:lnTo>
                    <a:pt x="1547999" y="27029"/>
                  </a:lnTo>
                  <a:lnTo>
                    <a:pt x="1544164" y="34638"/>
                  </a:lnTo>
                  <a:lnTo>
                    <a:pt x="1543522" y="43440"/>
                  </a:lnTo>
                  <a:lnTo>
                    <a:pt x="1546345" y="51802"/>
                  </a:lnTo>
                  <a:lnTo>
                    <a:pt x="1551964" y="58209"/>
                  </a:lnTo>
                  <a:lnTo>
                    <a:pt x="1559586" y="62042"/>
                  </a:lnTo>
                  <a:lnTo>
                    <a:pt x="1568413" y="62682"/>
                  </a:lnTo>
                  <a:lnTo>
                    <a:pt x="1576775" y="59860"/>
                  </a:lnTo>
                  <a:lnTo>
                    <a:pt x="1583183" y="54245"/>
                  </a:lnTo>
                  <a:lnTo>
                    <a:pt x="1587018" y="46636"/>
                  </a:lnTo>
                  <a:lnTo>
                    <a:pt x="1587661" y="37834"/>
                  </a:lnTo>
                  <a:lnTo>
                    <a:pt x="1584839" y="29472"/>
                  </a:lnTo>
                  <a:lnTo>
                    <a:pt x="1579224" y="23064"/>
                  </a:lnTo>
                  <a:lnTo>
                    <a:pt x="1571615" y="19229"/>
                  </a:lnTo>
                  <a:lnTo>
                    <a:pt x="1562769" y="18591"/>
                  </a:lnTo>
                  <a:close/>
                </a:path>
                <a:path w="11962130" h="7343775">
                  <a:moveTo>
                    <a:pt x="1651904" y="7912"/>
                  </a:moveTo>
                  <a:lnTo>
                    <a:pt x="1643441" y="10417"/>
                  </a:lnTo>
                  <a:lnTo>
                    <a:pt x="1636827" y="15786"/>
                  </a:lnTo>
                  <a:lnTo>
                    <a:pt x="1632708" y="23245"/>
                  </a:lnTo>
                  <a:lnTo>
                    <a:pt x="1631734" y="32016"/>
                  </a:lnTo>
                  <a:lnTo>
                    <a:pt x="1634239" y="40479"/>
                  </a:lnTo>
                  <a:lnTo>
                    <a:pt x="1639614" y="47093"/>
                  </a:lnTo>
                  <a:lnTo>
                    <a:pt x="1647085" y="51212"/>
                  </a:lnTo>
                  <a:lnTo>
                    <a:pt x="1655883" y="52184"/>
                  </a:lnTo>
                  <a:lnTo>
                    <a:pt x="1664345" y="49678"/>
                  </a:lnTo>
                  <a:lnTo>
                    <a:pt x="1670960" y="44309"/>
                  </a:lnTo>
                  <a:lnTo>
                    <a:pt x="1675079" y="36850"/>
                  </a:lnTo>
                  <a:lnTo>
                    <a:pt x="1676053" y="28078"/>
                  </a:lnTo>
                  <a:lnTo>
                    <a:pt x="1673548" y="19616"/>
                  </a:lnTo>
                  <a:lnTo>
                    <a:pt x="1668178" y="13001"/>
                  </a:lnTo>
                  <a:lnTo>
                    <a:pt x="1660720" y="8882"/>
                  </a:lnTo>
                  <a:lnTo>
                    <a:pt x="1651904" y="7912"/>
                  </a:lnTo>
                  <a:close/>
                </a:path>
                <a:path w="11962130" h="7343775">
                  <a:moveTo>
                    <a:pt x="1741755" y="1830"/>
                  </a:moveTo>
                  <a:lnTo>
                    <a:pt x="1733177" y="3904"/>
                  </a:lnTo>
                  <a:lnTo>
                    <a:pt x="1726298" y="8932"/>
                  </a:lnTo>
                  <a:lnTo>
                    <a:pt x="1721807" y="16173"/>
                  </a:lnTo>
                  <a:lnTo>
                    <a:pt x="1720391" y="24884"/>
                  </a:lnTo>
                  <a:lnTo>
                    <a:pt x="1722466" y="33462"/>
                  </a:lnTo>
                  <a:lnTo>
                    <a:pt x="1727498" y="40341"/>
                  </a:lnTo>
                  <a:lnTo>
                    <a:pt x="1734752" y="44831"/>
                  </a:lnTo>
                  <a:lnTo>
                    <a:pt x="1743489" y="46247"/>
                  </a:lnTo>
                  <a:lnTo>
                    <a:pt x="1752067" y="44173"/>
                  </a:lnTo>
                  <a:lnTo>
                    <a:pt x="1758945" y="39144"/>
                  </a:lnTo>
                  <a:lnTo>
                    <a:pt x="1763436" y="31904"/>
                  </a:lnTo>
                  <a:lnTo>
                    <a:pt x="1764852" y="23192"/>
                  </a:lnTo>
                  <a:lnTo>
                    <a:pt x="1762779" y="14614"/>
                  </a:lnTo>
                  <a:lnTo>
                    <a:pt x="1757751" y="7736"/>
                  </a:lnTo>
                  <a:lnTo>
                    <a:pt x="1750510" y="3245"/>
                  </a:lnTo>
                  <a:lnTo>
                    <a:pt x="1741755" y="1830"/>
                  </a:lnTo>
                  <a:close/>
                </a:path>
                <a:path w="11962130" h="7343775">
                  <a:moveTo>
                    <a:pt x="1831517" y="0"/>
                  </a:moveTo>
                  <a:lnTo>
                    <a:pt x="1822866" y="1746"/>
                  </a:lnTo>
                  <a:lnTo>
                    <a:pt x="1815802" y="6509"/>
                  </a:lnTo>
                  <a:lnTo>
                    <a:pt x="1811039" y="13574"/>
                  </a:lnTo>
                  <a:lnTo>
                    <a:pt x="1809292" y="22225"/>
                  </a:lnTo>
                  <a:lnTo>
                    <a:pt x="1811040" y="30875"/>
                  </a:lnTo>
                  <a:lnTo>
                    <a:pt x="1815807" y="37940"/>
                  </a:lnTo>
                  <a:lnTo>
                    <a:pt x="1822885" y="42703"/>
                  </a:lnTo>
                  <a:lnTo>
                    <a:pt x="1831562" y="44450"/>
                  </a:lnTo>
                  <a:lnTo>
                    <a:pt x="1840213" y="42703"/>
                  </a:lnTo>
                  <a:lnTo>
                    <a:pt x="1847277" y="37940"/>
                  </a:lnTo>
                  <a:lnTo>
                    <a:pt x="1852040" y="30875"/>
                  </a:lnTo>
                  <a:lnTo>
                    <a:pt x="1853787" y="22225"/>
                  </a:lnTo>
                  <a:lnTo>
                    <a:pt x="1852040" y="13574"/>
                  </a:lnTo>
                  <a:lnTo>
                    <a:pt x="1847277" y="6509"/>
                  </a:lnTo>
                  <a:lnTo>
                    <a:pt x="1840213" y="1746"/>
                  </a:lnTo>
                  <a:lnTo>
                    <a:pt x="1831517" y="0"/>
                  </a:lnTo>
                  <a:close/>
                </a:path>
                <a:path w="11962130" h="7343775">
                  <a:moveTo>
                    <a:pt x="1920462" y="0"/>
                  </a:moveTo>
                  <a:lnTo>
                    <a:pt x="1911811" y="1746"/>
                  </a:lnTo>
                  <a:lnTo>
                    <a:pt x="1904746" y="6509"/>
                  </a:lnTo>
                  <a:lnTo>
                    <a:pt x="1899983" y="13574"/>
                  </a:lnTo>
                  <a:lnTo>
                    <a:pt x="1898237" y="22225"/>
                  </a:lnTo>
                  <a:lnTo>
                    <a:pt x="1899984" y="30875"/>
                  </a:lnTo>
                  <a:lnTo>
                    <a:pt x="1904752" y="37940"/>
                  </a:lnTo>
                  <a:lnTo>
                    <a:pt x="1911830" y="42703"/>
                  </a:lnTo>
                  <a:lnTo>
                    <a:pt x="1920506" y="44450"/>
                  </a:lnTo>
                  <a:lnTo>
                    <a:pt x="1929157" y="42703"/>
                  </a:lnTo>
                  <a:lnTo>
                    <a:pt x="1936222" y="37940"/>
                  </a:lnTo>
                  <a:lnTo>
                    <a:pt x="1940985" y="30875"/>
                  </a:lnTo>
                  <a:lnTo>
                    <a:pt x="1942731" y="22225"/>
                  </a:lnTo>
                  <a:lnTo>
                    <a:pt x="1940985" y="13574"/>
                  </a:lnTo>
                  <a:lnTo>
                    <a:pt x="1936222" y="6509"/>
                  </a:lnTo>
                  <a:lnTo>
                    <a:pt x="1929157" y="1746"/>
                  </a:lnTo>
                  <a:lnTo>
                    <a:pt x="1920462" y="0"/>
                  </a:lnTo>
                  <a:close/>
                </a:path>
                <a:path w="11962130" h="7343775">
                  <a:moveTo>
                    <a:pt x="2009406" y="0"/>
                  </a:moveTo>
                  <a:lnTo>
                    <a:pt x="2000755" y="1746"/>
                  </a:lnTo>
                  <a:lnTo>
                    <a:pt x="1993691" y="6509"/>
                  </a:lnTo>
                  <a:lnTo>
                    <a:pt x="1988928" y="13574"/>
                  </a:lnTo>
                  <a:lnTo>
                    <a:pt x="1987181" y="22225"/>
                  </a:lnTo>
                  <a:lnTo>
                    <a:pt x="1988928" y="30875"/>
                  </a:lnTo>
                  <a:lnTo>
                    <a:pt x="1993696" y="37940"/>
                  </a:lnTo>
                  <a:lnTo>
                    <a:pt x="2000774" y="42703"/>
                  </a:lnTo>
                  <a:lnTo>
                    <a:pt x="2009451" y="44450"/>
                  </a:lnTo>
                  <a:lnTo>
                    <a:pt x="2018102" y="42703"/>
                  </a:lnTo>
                  <a:lnTo>
                    <a:pt x="2025166" y="37940"/>
                  </a:lnTo>
                  <a:lnTo>
                    <a:pt x="2029929" y="30875"/>
                  </a:lnTo>
                  <a:lnTo>
                    <a:pt x="2031676" y="22225"/>
                  </a:lnTo>
                  <a:lnTo>
                    <a:pt x="2029929" y="13574"/>
                  </a:lnTo>
                  <a:lnTo>
                    <a:pt x="2025166" y="6509"/>
                  </a:lnTo>
                  <a:lnTo>
                    <a:pt x="2018102" y="1746"/>
                  </a:lnTo>
                  <a:lnTo>
                    <a:pt x="2009406" y="0"/>
                  </a:lnTo>
                  <a:close/>
                </a:path>
                <a:path w="11962130" h="7343775">
                  <a:moveTo>
                    <a:pt x="2098351" y="0"/>
                  </a:moveTo>
                  <a:lnTo>
                    <a:pt x="2089700" y="1746"/>
                  </a:lnTo>
                  <a:lnTo>
                    <a:pt x="2082635" y="6509"/>
                  </a:lnTo>
                  <a:lnTo>
                    <a:pt x="2077872" y="13574"/>
                  </a:lnTo>
                  <a:lnTo>
                    <a:pt x="2076126" y="22225"/>
                  </a:lnTo>
                  <a:lnTo>
                    <a:pt x="2077873" y="30875"/>
                  </a:lnTo>
                  <a:lnTo>
                    <a:pt x="2082641" y="37940"/>
                  </a:lnTo>
                  <a:lnTo>
                    <a:pt x="2089718" y="42703"/>
                  </a:lnTo>
                  <a:lnTo>
                    <a:pt x="2098395" y="44450"/>
                  </a:lnTo>
                  <a:lnTo>
                    <a:pt x="2107046" y="42703"/>
                  </a:lnTo>
                  <a:lnTo>
                    <a:pt x="2114111" y="37940"/>
                  </a:lnTo>
                  <a:lnTo>
                    <a:pt x="2118874" y="30875"/>
                  </a:lnTo>
                  <a:lnTo>
                    <a:pt x="2120620" y="22225"/>
                  </a:lnTo>
                  <a:lnTo>
                    <a:pt x="2118874" y="13574"/>
                  </a:lnTo>
                  <a:lnTo>
                    <a:pt x="2114111" y="6509"/>
                  </a:lnTo>
                  <a:lnTo>
                    <a:pt x="2107046" y="1746"/>
                  </a:lnTo>
                  <a:lnTo>
                    <a:pt x="2098351" y="0"/>
                  </a:lnTo>
                  <a:close/>
                </a:path>
                <a:path w="11962130" h="7343775">
                  <a:moveTo>
                    <a:pt x="2187295" y="0"/>
                  </a:moveTo>
                  <a:lnTo>
                    <a:pt x="2178644" y="1746"/>
                  </a:lnTo>
                  <a:lnTo>
                    <a:pt x="2171580" y="6509"/>
                  </a:lnTo>
                  <a:lnTo>
                    <a:pt x="2166817" y="13574"/>
                  </a:lnTo>
                  <a:lnTo>
                    <a:pt x="2165070" y="22225"/>
                  </a:lnTo>
                  <a:lnTo>
                    <a:pt x="2166817" y="30875"/>
                  </a:lnTo>
                  <a:lnTo>
                    <a:pt x="2171585" y="37940"/>
                  </a:lnTo>
                  <a:lnTo>
                    <a:pt x="2178663" y="42703"/>
                  </a:lnTo>
                  <a:lnTo>
                    <a:pt x="2187340" y="44450"/>
                  </a:lnTo>
                  <a:lnTo>
                    <a:pt x="2195991" y="42703"/>
                  </a:lnTo>
                  <a:lnTo>
                    <a:pt x="2203055" y="37940"/>
                  </a:lnTo>
                  <a:lnTo>
                    <a:pt x="2207818" y="30875"/>
                  </a:lnTo>
                  <a:lnTo>
                    <a:pt x="2209565" y="22225"/>
                  </a:lnTo>
                  <a:lnTo>
                    <a:pt x="2207818" y="13574"/>
                  </a:lnTo>
                  <a:lnTo>
                    <a:pt x="2203055" y="6509"/>
                  </a:lnTo>
                  <a:lnTo>
                    <a:pt x="2195991" y="1746"/>
                  </a:lnTo>
                  <a:lnTo>
                    <a:pt x="2187295" y="0"/>
                  </a:lnTo>
                  <a:close/>
                </a:path>
                <a:path w="11962130" h="7343775">
                  <a:moveTo>
                    <a:pt x="2276240" y="0"/>
                  </a:moveTo>
                  <a:lnTo>
                    <a:pt x="2267589" y="1746"/>
                  </a:lnTo>
                  <a:lnTo>
                    <a:pt x="2260524" y="6509"/>
                  </a:lnTo>
                  <a:lnTo>
                    <a:pt x="2255761" y="13574"/>
                  </a:lnTo>
                  <a:lnTo>
                    <a:pt x="2254015" y="22225"/>
                  </a:lnTo>
                  <a:lnTo>
                    <a:pt x="2255762" y="30875"/>
                  </a:lnTo>
                  <a:lnTo>
                    <a:pt x="2260530" y="37940"/>
                  </a:lnTo>
                  <a:lnTo>
                    <a:pt x="2267607" y="42703"/>
                  </a:lnTo>
                  <a:lnTo>
                    <a:pt x="2276284" y="44450"/>
                  </a:lnTo>
                  <a:lnTo>
                    <a:pt x="2284935" y="42703"/>
                  </a:lnTo>
                  <a:lnTo>
                    <a:pt x="2291999" y="37940"/>
                  </a:lnTo>
                  <a:lnTo>
                    <a:pt x="2296762" y="30875"/>
                  </a:lnTo>
                  <a:lnTo>
                    <a:pt x="2298509" y="22225"/>
                  </a:lnTo>
                  <a:lnTo>
                    <a:pt x="2296762" y="13574"/>
                  </a:lnTo>
                  <a:lnTo>
                    <a:pt x="2291999" y="6509"/>
                  </a:lnTo>
                  <a:lnTo>
                    <a:pt x="2284935" y="1746"/>
                  </a:lnTo>
                  <a:lnTo>
                    <a:pt x="2276240" y="0"/>
                  </a:lnTo>
                  <a:close/>
                </a:path>
                <a:path w="11962130" h="7343775">
                  <a:moveTo>
                    <a:pt x="2365184" y="0"/>
                  </a:moveTo>
                  <a:lnTo>
                    <a:pt x="2356533" y="1746"/>
                  </a:lnTo>
                  <a:lnTo>
                    <a:pt x="2349469" y="6509"/>
                  </a:lnTo>
                  <a:lnTo>
                    <a:pt x="2344706" y="13574"/>
                  </a:lnTo>
                  <a:lnTo>
                    <a:pt x="2342959" y="22225"/>
                  </a:lnTo>
                  <a:lnTo>
                    <a:pt x="2344706" y="30875"/>
                  </a:lnTo>
                  <a:lnTo>
                    <a:pt x="2349474" y="37940"/>
                  </a:lnTo>
                  <a:lnTo>
                    <a:pt x="2356552" y="42703"/>
                  </a:lnTo>
                  <a:lnTo>
                    <a:pt x="2365228" y="44450"/>
                  </a:lnTo>
                  <a:lnTo>
                    <a:pt x="2373879" y="42703"/>
                  </a:lnTo>
                  <a:lnTo>
                    <a:pt x="2380944" y="37940"/>
                  </a:lnTo>
                  <a:lnTo>
                    <a:pt x="2385707" y="30875"/>
                  </a:lnTo>
                  <a:lnTo>
                    <a:pt x="2387453" y="22225"/>
                  </a:lnTo>
                  <a:lnTo>
                    <a:pt x="2385707" y="13574"/>
                  </a:lnTo>
                  <a:lnTo>
                    <a:pt x="2380944" y="6509"/>
                  </a:lnTo>
                  <a:lnTo>
                    <a:pt x="2373879" y="1746"/>
                  </a:lnTo>
                  <a:lnTo>
                    <a:pt x="2365184" y="0"/>
                  </a:lnTo>
                  <a:close/>
                </a:path>
                <a:path w="11962130" h="7343775">
                  <a:moveTo>
                    <a:pt x="2454128" y="0"/>
                  </a:moveTo>
                  <a:lnTo>
                    <a:pt x="2445477" y="1746"/>
                  </a:lnTo>
                  <a:lnTo>
                    <a:pt x="2438413" y="6509"/>
                  </a:lnTo>
                  <a:lnTo>
                    <a:pt x="2433650" y="13574"/>
                  </a:lnTo>
                  <a:lnTo>
                    <a:pt x="2431903" y="22225"/>
                  </a:lnTo>
                  <a:lnTo>
                    <a:pt x="2433651" y="30875"/>
                  </a:lnTo>
                  <a:lnTo>
                    <a:pt x="2438419" y="37940"/>
                  </a:lnTo>
                  <a:lnTo>
                    <a:pt x="2445496" y="42703"/>
                  </a:lnTo>
                  <a:lnTo>
                    <a:pt x="2454173" y="44450"/>
                  </a:lnTo>
                  <a:lnTo>
                    <a:pt x="2462824" y="42703"/>
                  </a:lnTo>
                  <a:lnTo>
                    <a:pt x="2469888" y="37940"/>
                  </a:lnTo>
                  <a:lnTo>
                    <a:pt x="2474651" y="30875"/>
                  </a:lnTo>
                  <a:lnTo>
                    <a:pt x="2476398" y="22225"/>
                  </a:lnTo>
                  <a:lnTo>
                    <a:pt x="2474651" y="13574"/>
                  </a:lnTo>
                  <a:lnTo>
                    <a:pt x="2469888" y="6509"/>
                  </a:lnTo>
                  <a:lnTo>
                    <a:pt x="2462824" y="1746"/>
                  </a:lnTo>
                  <a:lnTo>
                    <a:pt x="2454128" y="0"/>
                  </a:lnTo>
                  <a:close/>
                </a:path>
                <a:path w="11962130" h="7343775">
                  <a:moveTo>
                    <a:pt x="2543073" y="0"/>
                  </a:moveTo>
                  <a:lnTo>
                    <a:pt x="2534422" y="1746"/>
                  </a:lnTo>
                  <a:lnTo>
                    <a:pt x="2527357" y="6509"/>
                  </a:lnTo>
                  <a:lnTo>
                    <a:pt x="2522594" y="13574"/>
                  </a:lnTo>
                  <a:lnTo>
                    <a:pt x="2520848" y="22225"/>
                  </a:lnTo>
                  <a:lnTo>
                    <a:pt x="2522595" y="30875"/>
                  </a:lnTo>
                  <a:lnTo>
                    <a:pt x="2527363" y="37940"/>
                  </a:lnTo>
                  <a:lnTo>
                    <a:pt x="2534441" y="42703"/>
                  </a:lnTo>
                  <a:lnTo>
                    <a:pt x="2543117" y="44450"/>
                  </a:lnTo>
                  <a:lnTo>
                    <a:pt x="2551768" y="42703"/>
                  </a:lnTo>
                  <a:lnTo>
                    <a:pt x="2558833" y="37940"/>
                  </a:lnTo>
                  <a:lnTo>
                    <a:pt x="2563596" y="30875"/>
                  </a:lnTo>
                  <a:lnTo>
                    <a:pt x="2565342" y="22225"/>
                  </a:lnTo>
                  <a:lnTo>
                    <a:pt x="2563596" y="13574"/>
                  </a:lnTo>
                  <a:lnTo>
                    <a:pt x="2558833" y="6509"/>
                  </a:lnTo>
                  <a:lnTo>
                    <a:pt x="2551768" y="1746"/>
                  </a:lnTo>
                  <a:lnTo>
                    <a:pt x="2543073" y="0"/>
                  </a:lnTo>
                  <a:close/>
                </a:path>
                <a:path w="11962130" h="7343775">
                  <a:moveTo>
                    <a:pt x="2632017" y="0"/>
                  </a:moveTo>
                  <a:lnTo>
                    <a:pt x="2623366" y="1746"/>
                  </a:lnTo>
                  <a:lnTo>
                    <a:pt x="2616302" y="6509"/>
                  </a:lnTo>
                  <a:lnTo>
                    <a:pt x="2611539" y="13574"/>
                  </a:lnTo>
                  <a:lnTo>
                    <a:pt x="2609792" y="22225"/>
                  </a:lnTo>
                  <a:lnTo>
                    <a:pt x="2611540" y="30875"/>
                  </a:lnTo>
                  <a:lnTo>
                    <a:pt x="2616307" y="37940"/>
                  </a:lnTo>
                  <a:lnTo>
                    <a:pt x="2623385" y="42703"/>
                  </a:lnTo>
                  <a:lnTo>
                    <a:pt x="2632062" y="44450"/>
                  </a:lnTo>
                  <a:lnTo>
                    <a:pt x="2640713" y="42703"/>
                  </a:lnTo>
                  <a:lnTo>
                    <a:pt x="2647777" y="37940"/>
                  </a:lnTo>
                  <a:lnTo>
                    <a:pt x="2652540" y="30875"/>
                  </a:lnTo>
                  <a:lnTo>
                    <a:pt x="2654287" y="22225"/>
                  </a:lnTo>
                  <a:lnTo>
                    <a:pt x="2652540" y="13574"/>
                  </a:lnTo>
                  <a:lnTo>
                    <a:pt x="2647777" y="6509"/>
                  </a:lnTo>
                  <a:lnTo>
                    <a:pt x="2640713" y="1746"/>
                  </a:lnTo>
                  <a:lnTo>
                    <a:pt x="2632017" y="0"/>
                  </a:lnTo>
                  <a:close/>
                </a:path>
                <a:path w="11962130" h="7343775">
                  <a:moveTo>
                    <a:pt x="2720962" y="0"/>
                  </a:moveTo>
                  <a:lnTo>
                    <a:pt x="2712311" y="1746"/>
                  </a:lnTo>
                  <a:lnTo>
                    <a:pt x="2705246" y="6509"/>
                  </a:lnTo>
                  <a:lnTo>
                    <a:pt x="2700483" y="13574"/>
                  </a:lnTo>
                  <a:lnTo>
                    <a:pt x="2698737" y="22225"/>
                  </a:lnTo>
                  <a:lnTo>
                    <a:pt x="2700484" y="30875"/>
                  </a:lnTo>
                  <a:lnTo>
                    <a:pt x="2705252" y="37940"/>
                  </a:lnTo>
                  <a:lnTo>
                    <a:pt x="2712330" y="42703"/>
                  </a:lnTo>
                  <a:lnTo>
                    <a:pt x="2721006" y="44450"/>
                  </a:lnTo>
                  <a:lnTo>
                    <a:pt x="2729657" y="42703"/>
                  </a:lnTo>
                  <a:lnTo>
                    <a:pt x="2736722" y="37940"/>
                  </a:lnTo>
                  <a:lnTo>
                    <a:pt x="2741485" y="30875"/>
                  </a:lnTo>
                  <a:lnTo>
                    <a:pt x="2743231" y="22225"/>
                  </a:lnTo>
                  <a:lnTo>
                    <a:pt x="2741485" y="13574"/>
                  </a:lnTo>
                  <a:lnTo>
                    <a:pt x="2736722" y="6509"/>
                  </a:lnTo>
                  <a:lnTo>
                    <a:pt x="2729657" y="1746"/>
                  </a:lnTo>
                  <a:lnTo>
                    <a:pt x="2720962" y="0"/>
                  </a:lnTo>
                  <a:close/>
                </a:path>
                <a:path w="11962130" h="7343775">
                  <a:moveTo>
                    <a:pt x="2809906" y="0"/>
                  </a:moveTo>
                  <a:lnTo>
                    <a:pt x="2801255" y="1746"/>
                  </a:lnTo>
                  <a:lnTo>
                    <a:pt x="2794191" y="6509"/>
                  </a:lnTo>
                  <a:lnTo>
                    <a:pt x="2789428" y="13574"/>
                  </a:lnTo>
                  <a:lnTo>
                    <a:pt x="2787681" y="22225"/>
                  </a:lnTo>
                  <a:lnTo>
                    <a:pt x="2789428" y="30875"/>
                  </a:lnTo>
                  <a:lnTo>
                    <a:pt x="2794196" y="37940"/>
                  </a:lnTo>
                  <a:lnTo>
                    <a:pt x="2801274" y="42703"/>
                  </a:lnTo>
                  <a:lnTo>
                    <a:pt x="2809951" y="44450"/>
                  </a:lnTo>
                  <a:lnTo>
                    <a:pt x="2818602" y="42703"/>
                  </a:lnTo>
                  <a:lnTo>
                    <a:pt x="2825666" y="37940"/>
                  </a:lnTo>
                  <a:lnTo>
                    <a:pt x="2830429" y="30875"/>
                  </a:lnTo>
                  <a:lnTo>
                    <a:pt x="2832176" y="22225"/>
                  </a:lnTo>
                  <a:lnTo>
                    <a:pt x="2830429" y="13574"/>
                  </a:lnTo>
                  <a:lnTo>
                    <a:pt x="2825666" y="6509"/>
                  </a:lnTo>
                  <a:lnTo>
                    <a:pt x="2818602" y="1746"/>
                  </a:lnTo>
                  <a:lnTo>
                    <a:pt x="2809906" y="0"/>
                  </a:lnTo>
                  <a:close/>
                </a:path>
                <a:path w="11962130" h="7343775">
                  <a:moveTo>
                    <a:pt x="2898851" y="0"/>
                  </a:moveTo>
                  <a:lnTo>
                    <a:pt x="2890200" y="1746"/>
                  </a:lnTo>
                  <a:lnTo>
                    <a:pt x="2883135" y="6509"/>
                  </a:lnTo>
                  <a:lnTo>
                    <a:pt x="2878372" y="13574"/>
                  </a:lnTo>
                  <a:lnTo>
                    <a:pt x="2876626" y="22225"/>
                  </a:lnTo>
                  <a:lnTo>
                    <a:pt x="2878373" y="30875"/>
                  </a:lnTo>
                  <a:lnTo>
                    <a:pt x="2883141" y="37940"/>
                  </a:lnTo>
                  <a:lnTo>
                    <a:pt x="2890218" y="42703"/>
                  </a:lnTo>
                  <a:lnTo>
                    <a:pt x="2898895" y="44450"/>
                  </a:lnTo>
                  <a:lnTo>
                    <a:pt x="2907546" y="42703"/>
                  </a:lnTo>
                  <a:lnTo>
                    <a:pt x="2914611" y="37940"/>
                  </a:lnTo>
                  <a:lnTo>
                    <a:pt x="2919374" y="30875"/>
                  </a:lnTo>
                  <a:lnTo>
                    <a:pt x="2921120" y="22225"/>
                  </a:lnTo>
                  <a:lnTo>
                    <a:pt x="2919374" y="13574"/>
                  </a:lnTo>
                  <a:lnTo>
                    <a:pt x="2914611" y="6509"/>
                  </a:lnTo>
                  <a:lnTo>
                    <a:pt x="2907546" y="1746"/>
                  </a:lnTo>
                  <a:lnTo>
                    <a:pt x="2898851" y="0"/>
                  </a:lnTo>
                  <a:close/>
                </a:path>
                <a:path w="11962130" h="7343775">
                  <a:moveTo>
                    <a:pt x="2987795" y="0"/>
                  </a:moveTo>
                  <a:lnTo>
                    <a:pt x="2979144" y="1746"/>
                  </a:lnTo>
                  <a:lnTo>
                    <a:pt x="2972080" y="6509"/>
                  </a:lnTo>
                  <a:lnTo>
                    <a:pt x="2967317" y="13574"/>
                  </a:lnTo>
                  <a:lnTo>
                    <a:pt x="2965570" y="22225"/>
                  </a:lnTo>
                  <a:lnTo>
                    <a:pt x="2967317" y="30875"/>
                  </a:lnTo>
                  <a:lnTo>
                    <a:pt x="2972085" y="37940"/>
                  </a:lnTo>
                  <a:lnTo>
                    <a:pt x="2979163" y="42703"/>
                  </a:lnTo>
                  <a:lnTo>
                    <a:pt x="2987840" y="44450"/>
                  </a:lnTo>
                  <a:lnTo>
                    <a:pt x="2996491" y="42703"/>
                  </a:lnTo>
                  <a:lnTo>
                    <a:pt x="3003555" y="37940"/>
                  </a:lnTo>
                  <a:lnTo>
                    <a:pt x="3008318" y="30875"/>
                  </a:lnTo>
                  <a:lnTo>
                    <a:pt x="3010065" y="22225"/>
                  </a:lnTo>
                  <a:lnTo>
                    <a:pt x="3008318" y="13574"/>
                  </a:lnTo>
                  <a:lnTo>
                    <a:pt x="3003555" y="6509"/>
                  </a:lnTo>
                  <a:lnTo>
                    <a:pt x="2996491" y="1746"/>
                  </a:lnTo>
                  <a:lnTo>
                    <a:pt x="2987795" y="0"/>
                  </a:lnTo>
                  <a:close/>
                </a:path>
                <a:path w="11962130" h="7343775">
                  <a:moveTo>
                    <a:pt x="3076740" y="0"/>
                  </a:moveTo>
                  <a:lnTo>
                    <a:pt x="3068089" y="1746"/>
                  </a:lnTo>
                  <a:lnTo>
                    <a:pt x="3061024" y="6509"/>
                  </a:lnTo>
                  <a:lnTo>
                    <a:pt x="3056261" y="13574"/>
                  </a:lnTo>
                  <a:lnTo>
                    <a:pt x="3054515" y="22225"/>
                  </a:lnTo>
                  <a:lnTo>
                    <a:pt x="3056262" y="30875"/>
                  </a:lnTo>
                  <a:lnTo>
                    <a:pt x="3061030" y="37940"/>
                  </a:lnTo>
                  <a:lnTo>
                    <a:pt x="3068107" y="42703"/>
                  </a:lnTo>
                  <a:lnTo>
                    <a:pt x="3076784" y="44450"/>
                  </a:lnTo>
                  <a:lnTo>
                    <a:pt x="3085435" y="42703"/>
                  </a:lnTo>
                  <a:lnTo>
                    <a:pt x="3092500" y="37940"/>
                  </a:lnTo>
                  <a:lnTo>
                    <a:pt x="3097263" y="30875"/>
                  </a:lnTo>
                  <a:lnTo>
                    <a:pt x="3099009" y="22225"/>
                  </a:lnTo>
                  <a:lnTo>
                    <a:pt x="3097263" y="13574"/>
                  </a:lnTo>
                  <a:lnTo>
                    <a:pt x="3092500" y="6509"/>
                  </a:lnTo>
                  <a:lnTo>
                    <a:pt x="3085435" y="1746"/>
                  </a:lnTo>
                  <a:lnTo>
                    <a:pt x="3076740" y="0"/>
                  </a:lnTo>
                  <a:close/>
                </a:path>
                <a:path w="11962130" h="7343775">
                  <a:moveTo>
                    <a:pt x="3165684" y="0"/>
                  </a:moveTo>
                  <a:lnTo>
                    <a:pt x="3157033" y="1746"/>
                  </a:lnTo>
                  <a:lnTo>
                    <a:pt x="3149969" y="6509"/>
                  </a:lnTo>
                  <a:lnTo>
                    <a:pt x="3145206" y="13574"/>
                  </a:lnTo>
                  <a:lnTo>
                    <a:pt x="3143459" y="22225"/>
                  </a:lnTo>
                  <a:lnTo>
                    <a:pt x="3145206" y="30875"/>
                  </a:lnTo>
                  <a:lnTo>
                    <a:pt x="3149974" y="37940"/>
                  </a:lnTo>
                  <a:lnTo>
                    <a:pt x="3157052" y="42703"/>
                  </a:lnTo>
                  <a:lnTo>
                    <a:pt x="3165729" y="44450"/>
                  </a:lnTo>
                  <a:lnTo>
                    <a:pt x="3174379" y="42703"/>
                  </a:lnTo>
                  <a:lnTo>
                    <a:pt x="3181444" y="37940"/>
                  </a:lnTo>
                  <a:lnTo>
                    <a:pt x="3186207" y="30875"/>
                  </a:lnTo>
                  <a:lnTo>
                    <a:pt x="3187954" y="22225"/>
                  </a:lnTo>
                  <a:lnTo>
                    <a:pt x="3186207" y="13574"/>
                  </a:lnTo>
                  <a:lnTo>
                    <a:pt x="3181444" y="6509"/>
                  </a:lnTo>
                  <a:lnTo>
                    <a:pt x="3174379" y="1746"/>
                  </a:lnTo>
                  <a:lnTo>
                    <a:pt x="3165684" y="0"/>
                  </a:lnTo>
                  <a:close/>
                </a:path>
                <a:path w="11962130" h="7343775">
                  <a:moveTo>
                    <a:pt x="3254629" y="0"/>
                  </a:moveTo>
                  <a:lnTo>
                    <a:pt x="3245978" y="1746"/>
                  </a:lnTo>
                  <a:lnTo>
                    <a:pt x="3238913" y="6509"/>
                  </a:lnTo>
                  <a:lnTo>
                    <a:pt x="3234150" y="13574"/>
                  </a:lnTo>
                  <a:lnTo>
                    <a:pt x="3232404" y="22225"/>
                  </a:lnTo>
                  <a:lnTo>
                    <a:pt x="3234151" y="30875"/>
                  </a:lnTo>
                  <a:lnTo>
                    <a:pt x="3238919" y="37940"/>
                  </a:lnTo>
                  <a:lnTo>
                    <a:pt x="3245996" y="42703"/>
                  </a:lnTo>
                  <a:lnTo>
                    <a:pt x="3254673" y="44450"/>
                  </a:lnTo>
                  <a:lnTo>
                    <a:pt x="3263324" y="42703"/>
                  </a:lnTo>
                  <a:lnTo>
                    <a:pt x="3270388" y="37940"/>
                  </a:lnTo>
                  <a:lnTo>
                    <a:pt x="3275151" y="30875"/>
                  </a:lnTo>
                  <a:lnTo>
                    <a:pt x="3276898" y="22225"/>
                  </a:lnTo>
                  <a:lnTo>
                    <a:pt x="3275151" y="13574"/>
                  </a:lnTo>
                  <a:lnTo>
                    <a:pt x="3270388" y="6509"/>
                  </a:lnTo>
                  <a:lnTo>
                    <a:pt x="3263324" y="1746"/>
                  </a:lnTo>
                  <a:lnTo>
                    <a:pt x="3254629" y="0"/>
                  </a:lnTo>
                  <a:close/>
                </a:path>
                <a:path w="11962130" h="7343775">
                  <a:moveTo>
                    <a:pt x="3343573" y="0"/>
                  </a:moveTo>
                  <a:lnTo>
                    <a:pt x="3334922" y="1746"/>
                  </a:lnTo>
                  <a:lnTo>
                    <a:pt x="3327857" y="6509"/>
                  </a:lnTo>
                  <a:lnTo>
                    <a:pt x="3323094" y="13574"/>
                  </a:lnTo>
                  <a:lnTo>
                    <a:pt x="3321348" y="22225"/>
                  </a:lnTo>
                  <a:lnTo>
                    <a:pt x="3323095" y="30875"/>
                  </a:lnTo>
                  <a:lnTo>
                    <a:pt x="3327863" y="37940"/>
                  </a:lnTo>
                  <a:lnTo>
                    <a:pt x="3334941" y="42703"/>
                  </a:lnTo>
                  <a:lnTo>
                    <a:pt x="3343617" y="44450"/>
                  </a:lnTo>
                  <a:lnTo>
                    <a:pt x="3352268" y="42703"/>
                  </a:lnTo>
                  <a:lnTo>
                    <a:pt x="3359333" y="37940"/>
                  </a:lnTo>
                  <a:lnTo>
                    <a:pt x="3364096" y="30875"/>
                  </a:lnTo>
                  <a:lnTo>
                    <a:pt x="3365842" y="22225"/>
                  </a:lnTo>
                  <a:lnTo>
                    <a:pt x="3364096" y="13574"/>
                  </a:lnTo>
                  <a:lnTo>
                    <a:pt x="3359333" y="6509"/>
                  </a:lnTo>
                  <a:lnTo>
                    <a:pt x="3352268" y="1746"/>
                  </a:lnTo>
                  <a:lnTo>
                    <a:pt x="3343573" y="0"/>
                  </a:lnTo>
                  <a:close/>
                </a:path>
                <a:path w="11962130" h="7343775">
                  <a:moveTo>
                    <a:pt x="3432517" y="0"/>
                  </a:moveTo>
                  <a:lnTo>
                    <a:pt x="3423866" y="1746"/>
                  </a:lnTo>
                  <a:lnTo>
                    <a:pt x="3416802" y="6509"/>
                  </a:lnTo>
                  <a:lnTo>
                    <a:pt x="3412039" y="13574"/>
                  </a:lnTo>
                  <a:lnTo>
                    <a:pt x="3410292" y="22225"/>
                  </a:lnTo>
                  <a:lnTo>
                    <a:pt x="3412040" y="30875"/>
                  </a:lnTo>
                  <a:lnTo>
                    <a:pt x="3416807" y="37940"/>
                  </a:lnTo>
                  <a:lnTo>
                    <a:pt x="3423885" y="42703"/>
                  </a:lnTo>
                  <a:lnTo>
                    <a:pt x="3432562" y="44450"/>
                  </a:lnTo>
                  <a:lnTo>
                    <a:pt x="3441213" y="42703"/>
                  </a:lnTo>
                  <a:lnTo>
                    <a:pt x="3448277" y="37940"/>
                  </a:lnTo>
                  <a:lnTo>
                    <a:pt x="3453040" y="30875"/>
                  </a:lnTo>
                  <a:lnTo>
                    <a:pt x="3454787" y="22225"/>
                  </a:lnTo>
                  <a:lnTo>
                    <a:pt x="3453040" y="13574"/>
                  </a:lnTo>
                  <a:lnTo>
                    <a:pt x="3448277" y="6509"/>
                  </a:lnTo>
                  <a:lnTo>
                    <a:pt x="3441213" y="1746"/>
                  </a:lnTo>
                  <a:lnTo>
                    <a:pt x="3432517" y="0"/>
                  </a:lnTo>
                  <a:close/>
                </a:path>
                <a:path w="11962130" h="7343775">
                  <a:moveTo>
                    <a:pt x="3521462" y="0"/>
                  </a:moveTo>
                  <a:lnTo>
                    <a:pt x="3512811" y="1746"/>
                  </a:lnTo>
                  <a:lnTo>
                    <a:pt x="3505746" y="6509"/>
                  </a:lnTo>
                  <a:lnTo>
                    <a:pt x="3500983" y="13574"/>
                  </a:lnTo>
                  <a:lnTo>
                    <a:pt x="3499237" y="22225"/>
                  </a:lnTo>
                  <a:lnTo>
                    <a:pt x="3500984" y="30875"/>
                  </a:lnTo>
                  <a:lnTo>
                    <a:pt x="3505752" y="37940"/>
                  </a:lnTo>
                  <a:lnTo>
                    <a:pt x="3512830" y="42703"/>
                  </a:lnTo>
                  <a:lnTo>
                    <a:pt x="3521506" y="44450"/>
                  </a:lnTo>
                  <a:lnTo>
                    <a:pt x="3530157" y="42703"/>
                  </a:lnTo>
                  <a:lnTo>
                    <a:pt x="3537222" y="37940"/>
                  </a:lnTo>
                  <a:lnTo>
                    <a:pt x="3541985" y="30875"/>
                  </a:lnTo>
                  <a:lnTo>
                    <a:pt x="3543731" y="22225"/>
                  </a:lnTo>
                  <a:lnTo>
                    <a:pt x="3541985" y="13574"/>
                  </a:lnTo>
                  <a:lnTo>
                    <a:pt x="3537222" y="6509"/>
                  </a:lnTo>
                  <a:lnTo>
                    <a:pt x="3530157" y="1746"/>
                  </a:lnTo>
                  <a:lnTo>
                    <a:pt x="3521462" y="0"/>
                  </a:lnTo>
                  <a:close/>
                </a:path>
                <a:path w="11962130" h="7343775">
                  <a:moveTo>
                    <a:pt x="3610406" y="0"/>
                  </a:moveTo>
                  <a:lnTo>
                    <a:pt x="3601755" y="1746"/>
                  </a:lnTo>
                  <a:lnTo>
                    <a:pt x="3594691" y="6509"/>
                  </a:lnTo>
                  <a:lnTo>
                    <a:pt x="3589928" y="13574"/>
                  </a:lnTo>
                  <a:lnTo>
                    <a:pt x="3588181" y="22225"/>
                  </a:lnTo>
                  <a:lnTo>
                    <a:pt x="3589929" y="30875"/>
                  </a:lnTo>
                  <a:lnTo>
                    <a:pt x="3594696" y="37940"/>
                  </a:lnTo>
                  <a:lnTo>
                    <a:pt x="3601774" y="42703"/>
                  </a:lnTo>
                  <a:lnTo>
                    <a:pt x="3610451" y="44450"/>
                  </a:lnTo>
                  <a:lnTo>
                    <a:pt x="3619102" y="42703"/>
                  </a:lnTo>
                  <a:lnTo>
                    <a:pt x="3626166" y="37940"/>
                  </a:lnTo>
                  <a:lnTo>
                    <a:pt x="3630929" y="30875"/>
                  </a:lnTo>
                  <a:lnTo>
                    <a:pt x="3632676" y="22225"/>
                  </a:lnTo>
                  <a:lnTo>
                    <a:pt x="3630929" y="13574"/>
                  </a:lnTo>
                  <a:lnTo>
                    <a:pt x="3626166" y="6509"/>
                  </a:lnTo>
                  <a:lnTo>
                    <a:pt x="3619102" y="1746"/>
                  </a:lnTo>
                  <a:lnTo>
                    <a:pt x="3610406" y="0"/>
                  </a:lnTo>
                  <a:close/>
                </a:path>
                <a:path w="11962130" h="7343775">
                  <a:moveTo>
                    <a:pt x="3699351" y="0"/>
                  </a:moveTo>
                  <a:lnTo>
                    <a:pt x="3690700" y="1746"/>
                  </a:lnTo>
                  <a:lnTo>
                    <a:pt x="3683636" y="6509"/>
                  </a:lnTo>
                  <a:lnTo>
                    <a:pt x="3678872" y="13574"/>
                  </a:lnTo>
                  <a:lnTo>
                    <a:pt x="3677126" y="22225"/>
                  </a:lnTo>
                  <a:lnTo>
                    <a:pt x="3678873" y="30875"/>
                  </a:lnTo>
                  <a:lnTo>
                    <a:pt x="3683641" y="37940"/>
                  </a:lnTo>
                  <a:lnTo>
                    <a:pt x="3690720" y="42703"/>
                  </a:lnTo>
                  <a:lnTo>
                    <a:pt x="3699396" y="44450"/>
                  </a:lnTo>
                  <a:lnTo>
                    <a:pt x="3708047" y="42703"/>
                  </a:lnTo>
                  <a:lnTo>
                    <a:pt x="3715111" y="37940"/>
                  </a:lnTo>
                  <a:lnTo>
                    <a:pt x="3719875" y="30875"/>
                  </a:lnTo>
                  <a:lnTo>
                    <a:pt x="3721621" y="22225"/>
                  </a:lnTo>
                  <a:lnTo>
                    <a:pt x="3719875" y="13574"/>
                  </a:lnTo>
                  <a:lnTo>
                    <a:pt x="3715111" y="6509"/>
                  </a:lnTo>
                  <a:lnTo>
                    <a:pt x="3708047" y="1746"/>
                  </a:lnTo>
                  <a:lnTo>
                    <a:pt x="3699351" y="0"/>
                  </a:lnTo>
                  <a:close/>
                </a:path>
                <a:path w="11962130" h="7343775">
                  <a:moveTo>
                    <a:pt x="3788296" y="0"/>
                  </a:moveTo>
                  <a:lnTo>
                    <a:pt x="3779645" y="1746"/>
                  </a:lnTo>
                  <a:lnTo>
                    <a:pt x="3772581" y="6509"/>
                  </a:lnTo>
                  <a:lnTo>
                    <a:pt x="3767818" y="13574"/>
                  </a:lnTo>
                  <a:lnTo>
                    <a:pt x="3766071" y="22225"/>
                  </a:lnTo>
                  <a:lnTo>
                    <a:pt x="3767819" y="30875"/>
                  </a:lnTo>
                  <a:lnTo>
                    <a:pt x="3772587" y="37940"/>
                  </a:lnTo>
                  <a:lnTo>
                    <a:pt x="3779664" y="42703"/>
                  </a:lnTo>
                  <a:lnTo>
                    <a:pt x="3788341" y="44450"/>
                  </a:lnTo>
                  <a:lnTo>
                    <a:pt x="3796992" y="42703"/>
                  </a:lnTo>
                  <a:lnTo>
                    <a:pt x="3804056" y="37940"/>
                  </a:lnTo>
                  <a:lnTo>
                    <a:pt x="3808819" y="30875"/>
                  </a:lnTo>
                  <a:lnTo>
                    <a:pt x="3810566" y="22225"/>
                  </a:lnTo>
                  <a:lnTo>
                    <a:pt x="3808819" y="13574"/>
                  </a:lnTo>
                  <a:lnTo>
                    <a:pt x="3804056" y="6509"/>
                  </a:lnTo>
                  <a:lnTo>
                    <a:pt x="3796992" y="1746"/>
                  </a:lnTo>
                  <a:lnTo>
                    <a:pt x="3788296" y="0"/>
                  </a:lnTo>
                  <a:close/>
                </a:path>
                <a:path w="11962130" h="7343775">
                  <a:moveTo>
                    <a:pt x="3877241" y="0"/>
                  </a:moveTo>
                  <a:lnTo>
                    <a:pt x="3868590" y="1746"/>
                  </a:lnTo>
                  <a:lnTo>
                    <a:pt x="3861525" y="6509"/>
                  </a:lnTo>
                  <a:lnTo>
                    <a:pt x="3856762" y="13574"/>
                  </a:lnTo>
                  <a:lnTo>
                    <a:pt x="3855016" y="22225"/>
                  </a:lnTo>
                  <a:lnTo>
                    <a:pt x="3856763" y="30875"/>
                  </a:lnTo>
                  <a:lnTo>
                    <a:pt x="3861531" y="37940"/>
                  </a:lnTo>
                  <a:lnTo>
                    <a:pt x="3868609" y="42703"/>
                  </a:lnTo>
                  <a:lnTo>
                    <a:pt x="3877285" y="44450"/>
                  </a:lnTo>
                  <a:lnTo>
                    <a:pt x="3885936" y="42703"/>
                  </a:lnTo>
                  <a:lnTo>
                    <a:pt x="3893001" y="37940"/>
                  </a:lnTo>
                  <a:lnTo>
                    <a:pt x="3897764" y="30875"/>
                  </a:lnTo>
                  <a:lnTo>
                    <a:pt x="3899510" y="22225"/>
                  </a:lnTo>
                  <a:lnTo>
                    <a:pt x="3897764" y="13574"/>
                  </a:lnTo>
                  <a:lnTo>
                    <a:pt x="3893001" y="6509"/>
                  </a:lnTo>
                  <a:lnTo>
                    <a:pt x="3885936" y="1746"/>
                  </a:lnTo>
                  <a:lnTo>
                    <a:pt x="3877241" y="0"/>
                  </a:lnTo>
                  <a:close/>
                </a:path>
                <a:path w="11962130" h="7343775">
                  <a:moveTo>
                    <a:pt x="3966185" y="0"/>
                  </a:moveTo>
                  <a:lnTo>
                    <a:pt x="3957534" y="1746"/>
                  </a:lnTo>
                  <a:lnTo>
                    <a:pt x="3950470" y="6509"/>
                  </a:lnTo>
                  <a:lnTo>
                    <a:pt x="3945707" y="13574"/>
                  </a:lnTo>
                  <a:lnTo>
                    <a:pt x="3943960" y="22225"/>
                  </a:lnTo>
                  <a:lnTo>
                    <a:pt x="3945708" y="30875"/>
                  </a:lnTo>
                  <a:lnTo>
                    <a:pt x="3950475" y="37940"/>
                  </a:lnTo>
                  <a:lnTo>
                    <a:pt x="3957553" y="42703"/>
                  </a:lnTo>
                  <a:lnTo>
                    <a:pt x="3966230" y="44450"/>
                  </a:lnTo>
                  <a:lnTo>
                    <a:pt x="3974881" y="42703"/>
                  </a:lnTo>
                  <a:lnTo>
                    <a:pt x="3981945" y="37940"/>
                  </a:lnTo>
                  <a:lnTo>
                    <a:pt x="3986708" y="30875"/>
                  </a:lnTo>
                  <a:lnTo>
                    <a:pt x="3988455" y="22225"/>
                  </a:lnTo>
                  <a:lnTo>
                    <a:pt x="3986708" y="13574"/>
                  </a:lnTo>
                  <a:lnTo>
                    <a:pt x="3981945" y="6509"/>
                  </a:lnTo>
                  <a:lnTo>
                    <a:pt x="3974881" y="1746"/>
                  </a:lnTo>
                  <a:lnTo>
                    <a:pt x="3966185" y="0"/>
                  </a:lnTo>
                  <a:close/>
                </a:path>
                <a:path w="11962130" h="7343775">
                  <a:moveTo>
                    <a:pt x="4055130" y="0"/>
                  </a:moveTo>
                  <a:lnTo>
                    <a:pt x="4046479" y="1746"/>
                  </a:lnTo>
                  <a:lnTo>
                    <a:pt x="4039414" y="6509"/>
                  </a:lnTo>
                  <a:lnTo>
                    <a:pt x="4034651" y="13574"/>
                  </a:lnTo>
                  <a:lnTo>
                    <a:pt x="4032905" y="22225"/>
                  </a:lnTo>
                  <a:lnTo>
                    <a:pt x="4034652" y="30875"/>
                  </a:lnTo>
                  <a:lnTo>
                    <a:pt x="4039420" y="37940"/>
                  </a:lnTo>
                  <a:lnTo>
                    <a:pt x="4046498" y="42703"/>
                  </a:lnTo>
                  <a:lnTo>
                    <a:pt x="4055174" y="44450"/>
                  </a:lnTo>
                  <a:lnTo>
                    <a:pt x="4063825" y="42703"/>
                  </a:lnTo>
                  <a:lnTo>
                    <a:pt x="4070890" y="37940"/>
                  </a:lnTo>
                  <a:lnTo>
                    <a:pt x="4075653" y="30875"/>
                  </a:lnTo>
                  <a:lnTo>
                    <a:pt x="4077399" y="22225"/>
                  </a:lnTo>
                  <a:lnTo>
                    <a:pt x="4075653" y="13574"/>
                  </a:lnTo>
                  <a:lnTo>
                    <a:pt x="4070890" y="6509"/>
                  </a:lnTo>
                  <a:lnTo>
                    <a:pt x="4063825" y="1746"/>
                  </a:lnTo>
                  <a:lnTo>
                    <a:pt x="4055130" y="0"/>
                  </a:lnTo>
                  <a:close/>
                </a:path>
                <a:path w="11962130" h="7343775">
                  <a:moveTo>
                    <a:pt x="4144074" y="0"/>
                  </a:moveTo>
                  <a:lnTo>
                    <a:pt x="4135423" y="1746"/>
                  </a:lnTo>
                  <a:lnTo>
                    <a:pt x="4128359" y="6509"/>
                  </a:lnTo>
                  <a:lnTo>
                    <a:pt x="4123596" y="13574"/>
                  </a:lnTo>
                  <a:lnTo>
                    <a:pt x="4121849" y="22225"/>
                  </a:lnTo>
                  <a:lnTo>
                    <a:pt x="4123597" y="30875"/>
                  </a:lnTo>
                  <a:lnTo>
                    <a:pt x="4128364" y="37940"/>
                  </a:lnTo>
                  <a:lnTo>
                    <a:pt x="4135442" y="42703"/>
                  </a:lnTo>
                  <a:lnTo>
                    <a:pt x="4144119" y="44450"/>
                  </a:lnTo>
                  <a:lnTo>
                    <a:pt x="4152770" y="42703"/>
                  </a:lnTo>
                  <a:lnTo>
                    <a:pt x="4159834" y="37940"/>
                  </a:lnTo>
                  <a:lnTo>
                    <a:pt x="4164597" y="30875"/>
                  </a:lnTo>
                  <a:lnTo>
                    <a:pt x="4166344" y="22225"/>
                  </a:lnTo>
                  <a:lnTo>
                    <a:pt x="4164597" y="13574"/>
                  </a:lnTo>
                  <a:lnTo>
                    <a:pt x="4159834" y="6509"/>
                  </a:lnTo>
                  <a:lnTo>
                    <a:pt x="4152770" y="1746"/>
                  </a:lnTo>
                  <a:lnTo>
                    <a:pt x="4144074" y="0"/>
                  </a:lnTo>
                  <a:close/>
                </a:path>
                <a:path w="11962130" h="7343775">
                  <a:moveTo>
                    <a:pt x="4233019" y="0"/>
                  </a:moveTo>
                  <a:lnTo>
                    <a:pt x="4224368" y="1746"/>
                  </a:lnTo>
                  <a:lnTo>
                    <a:pt x="4217303" y="6509"/>
                  </a:lnTo>
                  <a:lnTo>
                    <a:pt x="4212540" y="13574"/>
                  </a:lnTo>
                  <a:lnTo>
                    <a:pt x="4210794" y="22225"/>
                  </a:lnTo>
                  <a:lnTo>
                    <a:pt x="4212541" y="30875"/>
                  </a:lnTo>
                  <a:lnTo>
                    <a:pt x="4217309" y="37940"/>
                  </a:lnTo>
                  <a:lnTo>
                    <a:pt x="4224386" y="42703"/>
                  </a:lnTo>
                  <a:lnTo>
                    <a:pt x="4233063" y="44450"/>
                  </a:lnTo>
                  <a:lnTo>
                    <a:pt x="4241714" y="42703"/>
                  </a:lnTo>
                  <a:lnTo>
                    <a:pt x="4248778" y="37940"/>
                  </a:lnTo>
                  <a:lnTo>
                    <a:pt x="4253541" y="30875"/>
                  </a:lnTo>
                  <a:lnTo>
                    <a:pt x="4255288" y="22225"/>
                  </a:lnTo>
                  <a:lnTo>
                    <a:pt x="4253541" y="13574"/>
                  </a:lnTo>
                  <a:lnTo>
                    <a:pt x="4248778" y="6509"/>
                  </a:lnTo>
                  <a:lnTo>
                    <a:pt x="4241714" y="1746"/>
                  </a:lnTo>
                  <a:lnTo>
                    <a:pt x="4233019" y="0"/>
                  </a:lnTo>
                  <a:close/>
                </a:path>
                <a:path w="11962130" h="7343775">
                  <a:moveTo>
                    <a:pt x="4321963" y="0"/>
                  </a:moveTo>
                  <a:lnTo>
                    <a:pt x="4313312" y="1746"/>
                  </a:lnTo>
                  <a:lnTo>
                    <a:pt x="4306248" y="6509"/>
                  </a:lnTo>
                  <a:lnTo>
                    <a:pt x="4301485" y="13574"/>
                  </a:lnTo>
                  <a:lnTo>
                    <a:pt x="4299738" y="22225"/>
                  </a:lnTo>
                  <a:lnTo>
                    <a:pt x="4301485" y="30875"/>
                  </a:lnTo>
                  <a:lnTo>
                    <a:pt x="4306253" y="37940"/>
                  </a:lnTo>
                  <a:lnTo>
                    <a:pt x="4313331" y="42703"/>
                  </a:lnTo>
                  <a:lnTo>
                    <a:pt x="4322008" y="44450"/>
                  </a:lnTo>
                  <a:lnTo>
                    <a:pt x="4330659" y="42703"/>
                  </a:lnTo>
                  <a:lnTo>
                    <a:pt x="4337723" y="37940"/>
                  </a:lnTo>
                  <a:lnTo>
                    <a:pt x="4342486" y="30875"/>
                  </a:lnTo>
                  <a:lnTo>
                    <a:pt x="4344233" y="22225"/>
                  </a:lnTo>
                  <a:lnTo>
                    <a:pt x="4342486" y="13574"/>
                  </a:lnTo>
                  <a:lnTo>
                    <a:pt x="4337723" y="6509"/>
                  </a:lnTo>
                  <a:lnTo>
                    <a:pt x="4330659" y="1746"/>
                  </a:lnTo>
                  <a:lnTo>
                    <a:pt x="4321963" y="0"/>
                  </a:lnTo>
                  <a:close/>
                </a:path>
                <a:path w="11962130" h="7343775">
                  <a:moveTo>
                    <a:pt x="4410908" y="0"/>
                  </a:moveTo>
                  <a:lnTo>
                    <a:pt x="4402257" y="1746"/>
                  </a:lnTo>
                  <a:lnTo>
                    <a:pt x="4395192" y="6509"/>
                  </a:lnTo>
                  <a:lnTo>
                    <a:pt x="4390429" y="13574"/>
                  </a:lnTo>
                  <a:lnTo>
                    <a:pt x="4388683" y="22225"/>
                  </a:lnTo>
                  <a:lnTo>
                    <a:pt x="4390430" y="30875"/>
                  </a:lnTo>
                  <a:lnTo>
                    <a:pt x="4395198" y="37940"/>
                  </a:lnTo>
                  <a:lnTo>
                    <a:pt x="4402275" y="42703"/>
                  </a:lnTo>
                  <a:lnTo>
                    <a:pt x="4410952" y="44450"/>
                  </a:lnTo>
                  <a:lnTo>
                    <a:pt x="4419603" y="42703"/>
                  </a:lnTo>
                  <a:lnTo>
                    <a:pt x="4426668" y="37940"/>
                  </a:lnTo>
                  <a:lnTo>
                    <a:pt x="4431431" y="30875"/>
                  </a:lnTo>
                  <a:lnTo>
                    <a:pt x="4433177" y="22225"/>
                  </a:lnTo>
                  <a:lnTo>
                    <a:pt x="4431431" y="13574"/>
                  </a:lnTo>
                  <a:lnTo>
                    <a:pt x="4426668" y="6509"/>
                  </a:lnTo>
                  <a:lnTo>
                    <a:pt x="4419603" y="1746"/>
                  </a:lnTo>
                  <a:lnTo>
                    <a:pt x="4410908" y="0"/>
                  </a:lnTo>
                  <a:close/>
                </a:path>
                <a:path w="11962130" h="7343775">
                  <a:moveTo>
                    <a:pt x="4499852" y="0"/>
                  </a:moveTo>
                  <a:lnTo>
                    <a:pt x="4491201" y="1746"/>
                  </a:lnTo>
                  <a:lnTo>
                    <a:pt x="4484137" y="6509"/>
                  </a:lnTo>
                  <a:lnTo>
                    <a:pt x="4479374" y="13574"/>
                  </a:lnTo>
                  <a:lnTo>
                    <a:pt x="4477627" y="22225"/>
                  </a:lnTo>
                  <a:lnTo>
                    <a:pt x="4479374" y="30875"/>
                  </a:lnTo>
                  <a:lnTo>
                    <a:pt x="4484142" y="37940"/>
                  </a:lnTo>
                  <a:lnTo>
                    <a:pt x="4491220" y="42703"/>
                  </a:lnTo>
                  <a:lnTo>
                    <a:pt x="4499897" y="44450"/>
                  </a:lnTo>
                  <a:lnTo>
                    <a:pt x="4508548" y="42703"/>
                  </a:lnTo>
                  <a:lnTo>
                    <a:pt x="4515612" y="37940"/>
                  </a:lnTo>
                  <a:lnTo>
                    <a:pt x="4520375" y="30875"/>
                  </a:lnTo>
                  <a:lnTo>
                    <a:pt x="4522122" y="22225"/>
                  </a:lnTo>
                  <a:lnTo>
                    <a:pt x="4520375" y="13574"/>
                  </a:lnTo>
                  <a:lnTo>
                    <a:pt x="4515612" y="6509"/>
                  </a:lnTo>
                  <a:lnTo>
                    <a:pt x="4508548" y="1746"/>
                  </a:lnTo>
                  <a:lnTo>
                    <a:pt x="4499852" y="0"/>
                  </a:lnTo>
                  <a:close/>
                </a:path>
                <a:path w="11962130" h="7343775">
                  <a:moveTo>
                    <a:pt x="4588797" y="0"/>
                  </a:moveTo>
                  <a:lnTo>
                    <a:pt x="4580146" y="1746"/>
                  </a:lnTo>
                  <a:lnTo>
                    <a:pt x="4573081" y="6509"/>
                  </a:lnTo>
                  <a:lnTo>
                    <a:pt x="4568318" y="13574"/>
                  </a:lnTo>
                  <a:lnTo>
                    <a:pt x="4566572" y="22225"/>
                  </a:lnTo>
                  <a:lnTo>
                    <a:pt x="4568319" y="30875"/>
                  </a:lnTo>
                  <a:lnTo>
                    <a:pt x="4573087" y="37940"/>
                  </a:lnTo>
                  <a:lnTo>
                    <a:pt x="4580164" y="42703"/>
                  </a:lnTo>
                  <a:lnTo>
                    <a:pt x="4588841" y="44450"/>
                  </a:lnTo>
                  <a:lnTo>
                    <a:pt x="4597492" y="42703"/>
                  </a:lnTo>
                  <a:lnTo>
                    <a:pt x="4604556" y="37940"/>
                  </a:lnTo>
                  <a:lnTo>
                    <a:pt x="4609319" y="30875"/>
                  </a:lnTo>
                  <a:lnTo>
                    <a:pt x="4611066" y="22225"/>
                  </a:lnTo>
                  <a:lnTo>
                    <a:pt x="4609319" y="13574"/>
                  </a:lnTo>
                  <a:lnTo>
                    <a:pt x="4604556" y="6509"/>
                  </a:lnTo>
                  <a:lnTo>
                    <a:pt x="4597492" y="1746"/>
                  </a:lnTo>
                  <a:lnTo>
                    <a:pt x="4588797" y="0"/>
                  </a:lnTo>
                  <a:close/>
                </a:path>
                <a:path w="11962130" h="7343775">
                  <a:moveTo>
                    <a:pt x="4677741" y="0"/>
                  </a:moveTo>
                  <a:lnTo>
                    <a:pt x="4669090" y="1746"/>
                  </a:lnTo>
                  <a:lnTo>
                    <a:pt x="4662026" y="6509"/>
                  </a:lnTo>
                  <a:lnTo>
                    <a:pt x="4657263" y="13574"/>
                  </a:lnTo>
                  <a:lnTo>
                    <a:pt x="4655516" y="22225"/>
                  </a:lnTo>
                  <a:lnTo>
                    <a:pt x="4657263" y="30875"/>
                  </a:lnTo>
                  <a:lnTo>
                    <a:pt x="4662031" y="37940"/>
                  </a:lnTo>
                  <a:lnTo>
                    <a:pt x="4669109" y="42703"/>
                  </a:lnTo>
                  <a:lnTo>
                    <a:pt x="4677785" y="44450"/>
                  </a:lnTo>
                  <a:lnTo>
                    <a:pt x="4686436" y="42703"/>
                  </a:lnTo>
                  <a:lnTo>
                    <a:pt x="4693501" y="37940"/>
                  </a:lnTo>
                  <a:lnTo>
                    <a:pt x="4698264" y="30875"/>
                  </a:lnTo>
                  <a:lnTo>
                    <a:pt x="4700010" y="22225"/>
                  </a:lnTo>
                  <a:lnTo>
                    <a:pt x="4698264" y="13574"/>
                  </a:lnTo>
                  <a:lnTo>
                    <a:pt x="4693501" y="6509"/>
                  </a:lnTo>
                  <a:lnTo>
                    <a:pt x="4686436" y="1746"/>
                  </a:lnTo>
                  <a:lnTo>
                    <a:pt x="4677741" y="0"/>
                  </a:lnTo>
                  <a:close/>
                </a:path>
                <a:path w="11962130" h="7343775">
                  <a:moveTo>
                    <a:pt x="4766685" y="0"/>
                  </a:moveTo>
                  <a:lnTo>
                    <a:pt x="4758034" y="1746"/>
                  </a:lnTo>
                  <a:lnTo>
                    <a:pt x="4750970" y="6509"/>
                  </a:lnTo>
                  <a:lnTo>
                    <a:pt x="4746207" y="13574"/>
                  </a:lnTo>
                  <a:lnTo>
                    <a:pt x="4744460" y="22225"/>
                  </a:lnTo>
                  <a:lnTo>
                    <a:pt x="4746208" y="30875"/>
                  </a:lnTo>
                  <a:lnTo>
                    <a:pt x="4750976" y="37940"/>
                  </a:lnTo>
                  <a:lnTo>
                    <a:pt x="4758053" y="42703"/>
                  </a:lnTo>
                  <a:lnTo>
                    <a:pt x="4766730" y="44450"/>
                  </a:lnTo>
                  <a:lnTo>
                    <a:pt x="4775381" y="42703"/>
                  </a:lnTo>
                  <a:lnTo>
                    <a:pt x="4782445" y="37940"/>
                  </a:lnTo>
                  <a:lnTo>
                    <a:pt x="4787208" y="30875"/>
                  </a:lnTo>
                  <a:lnTo>
                    <a:pt x="4788955" y="22225"/>
                  </a:lnTo>
                  <a:lnTo>
                    <a:pt x="4787208" y="13574"/>
                  </a:lnTo>
                  <a:lnTo>
                    <a:pt x="4782445" y="6509"/>
                  </a:lnTo>
                  <a:lnTo>
                    <a:pt x="4775381" y="1746"/>
                  </a:lnTo>
                  <a:lnTo>
                    <a:pt x="4766685" y="0"/>
                  </a:lnTo>
                  <a:close/>
                </a:path>
                <a:path w="11962130" h="7343775">
                  <a:moveTo>
                    <a:pt x="4855630" y="0"/>
                  </a:moveTo>
                  <a:lnTo>
                    <a:pt x="4846979" y="1746"/>
                  </a:lnTo>
                  <a:lnTo>
                    <a:pt x="4839914" y="6509"/>
                  </a:lnTo>
                  <a:lnTo>
                    <a:pt x="4835151" y="13574"/>
                  </a:lnTo>
                  <a:lnTo>
                    <a:pt x="4833405" y="22225"/>
                  </a:lnTo>
                  <a:lnTo>
                    <a:pt x="4835152" y="30875"/>
                  </a:lnTo>
                  <a:lnTo>
                    <a:pt x="4839920" y="37940"/>
                  </a:lnTo>
                  <a:lnTo>
                    <a:pt x="4846998" y="42703"/>
                  </a:lnTo>
                  <a:lnTo>
                    <a:pt x="4855674" y="44450"/>
                  </a:lnTo>
                  <a:lnTo>
                    <a:pt x="4864325" y="42703"/>
                  </a:lnTo>
                  <a:lnTo>
                    <a:pt x="4871390" y="37940"/>
                  </a:lnTo>
                  <a:lnTo>
                    <a:pt x="4876153" y="30875"/>
                  </a:lnTo>
                  <a:lnTo>
                    <a:pt x="4877899" y="22225"/>
                  </a:lnTo>
                  <a:lnTo>
                    <a:pt x="4876153" y="13574"/>
                  </a:lnTo>
                  <a:lnTo>
                    <a:pt x="4871390" y="6509"/>
                  </a:lnTo>
                  <a:lnTo>
                    <a:pt x="4864325" y="1746"/>
                  </a:lnTo>
                  <a:lnTo>
                    <a:pt x="4855630" y="0"/>
                  </a:lnTo>
                  <a:close/>
                </a:path>
                <a:path w="11962130" h="7343775">
                  <a:moveTo>
                    <a:pt x="4944574" y="0"/>
                  </a:moveTo>
                  <a:lnTo>
                    <a:pt x="4935923" y="1746"/>
                  </a:lnTo>
                  <a:lnTo>
                    <a:pt x="4928859" y="6509"/>
                  </a:lnTo>
                  <a:lnTo>
                    <a:pt x="4924096" y="13574"/>
                  </a:lnTo>
                  <a:lnTo>
                    <a:pt x="4922349" y="22225"/>
                  </a:lnTo>
                  <a:lnTo>
                    <a:pt x="4924097" y="30875"/>
                  </a:lnTo>
                  <a:lnTo>
                    <a:pt x="4928864" y="37940"/>
                  </a:lnTo>
                  <a:lnTo>
                    <a:pt x="4935942" y="42703"/>
                  </a:lnTo>
                  <a:lnTo>
                    <a:pt x="4944619" y="44450"/>
                  </a:lnTo>
                  <a:lnTo>
                    <a:pt x="4953270" y="42703"/>
                  </a:lnTo>
                  <a:lnTo>
                    <a:pt x="4960334" y="37940"/>
                  </a:lnTo>
                  <a:lnTo>
                    <a:pt x="4965097" y="30875"/>
                  </a:lnTo>
                  <a:lnTo>
                    <a:pt x="4966844" y="22225"/>
                  </a:lnTo>
                  <a:lnTo>
                    <a:pt x="4965097" y="13574"/>
                  </a:lnTo>
                  <a:lnTo>
                    <a:pt x="4960334" y="6509"/>
                  </a:lnTo>
                  <a:lnTo>
                    <a:pt x="4953270" y="1746"/>
                  </a:lnTo>
                  <a:lnTo>
                    <a:pt x="4944574" y="0"/>
                  </a:lnTo>
                  <a:close/>
                </a:path>
                <a:path w="11962130" h="7343775">
                  <a:moveTo>
                    <a:pt x="5033519" y="0"/>
                  </a:moveTo>
                  <a:lnTo>
                    <a:pt x="5024868" y="1746"/>
                  </a:lnTo>
                  <a:lnTo>
                    <a:pt x="5017803" y="6509"/>
                  </a:lnTo>
                  <a:lnTo>
                    <a:pt x="5013040" y="13574"/>
                  </a:lnTo>
                  <a:lnTo>
                    <a:pt x="5011294" y="22225"/>
                  </a:lnTo>
                  <a:lnTo>
                    <a:pt x="5013041" y="30875"/>
                  </a:lnTo>
                  <a:lnTo>
                    <a:pt x="5017809" y="37940"/>
                  </a:lnTo>
                  <a:lnTo>
                    <a:pt x="5024887" y="42703"/>
                  </a:lnTo>
                  <a:lnTo>
                    <a:pt x="5033563" y="44450"/>
                  </a:lnTo>
                  <a:lnTo>
                    <a:pt x="5042214" y="42703"/>
                  </a:lnTo>
                  <a:lnTo>
                    <a:pt x="5049279" y="37940"/>
                  </a:lnTo>
                  <a:lnTo>
                    <a:pt x="5054042" y="30875"/>
                  </a:lnTo>
                  <a:lnTo>
                    <a:pt x="5055788" y="22225"/>
                  </a:lnTo>
                  <a:lnTo>
                    <a:pt x="5054042" y="13574"/>
                  </a:lnTo>
                  <a:lnTo>
                    <a:pt x="5049279" y="6509"/>
                  </a:lnTo>
                  <a:lnTo>
                    <a:pt x="5042214" y="1746"/>
                  </a:lnTo>
                  <a:lnTo>
                    <a:pt x="5033519" y="0"/>
                  </a:lnTo>
                  <a:close/>
                </a:path>
                <a:path w="11962130" h="7343775">
                  <a:moveTo>
                    <a:pt x="5122463" y="0"/>
                  </a:moveTo>
                  <a:lnTo>
                    <a:pt x="5113812" y="1746"/>
                  </a:lnTo>
                  <a:lnTo>
                    <a:pt x="5106748" y="6509"/>
                  </a:lnTo>
                  <a:lnTo>
                    <a:pt x="5101985" y="13574"/>
                  </a:lnTo>
                  <a:lnTo>
                    <a:pt x="5100238" y="22225"/>
                  </a:lnTo>
                  <a:lnTo>
                    <a:pt x="5101985" y="30875"/>
                  </a:lnTo>
                  <a:lnTo>
                    <a:pt x="5106753" y="37940"/>
                  </a:lnTo>
                  <a:lnTo>
                    <a:pt x="5113831" y="42703"/>
                  </a:lnTo>
                  <a:lnTo>
                    <a:pt x="5122508" y="44450"/>
                  </a:lnTo>
                  <a:lnTo>
                    <a:pt x="5131159" y="42703"/>
                  </a:lnTo>
                  <a:lnTo>
                    <a:pt x="5138223" y="37940"/>
                  </a:lnTo>
                  <a:lnTo>
                    <a:pt x="5142986" y="30875"/>
                  </a:lnTo>
                  <a:lnTo>
                    <a:pt x="5144733" y="22225"/>
                  </a:lnTo>
                  <a:lnTo>
                    <a:pt x="5142986" y="13574"/>
                  </a:lnTo>
                  <a:lnTo>
                    <a:pt x="5138223" y="6509"/>
                  </a:lnTo>
                  <a:lnTo>
                    <a:pt x="5131159" y="1746"/>
                  </a:lnTo>
                  <a:lnTo>
                    <a:pt x="5122463" y="0"/>
                  </a:lnTo>
                  <a:close/>
                </a:path>
                <a:path w="11962130" h="7343775">
                  <a:moveTo>
                    <a:pt x="5211408" y="0"/>
                  </a:moveTo>
                  <a:lnTo>
                    <a:pt x="5202757" y="1746"/>
                  </a:lnTo>
                  <a:lnTo>
                    <a:pt x="5195692" y="6509"/>
                  </a:lnTo>
                  <a:lnTo>
                    <a:pt x="5190929" y="13574"/>
                  </a:lnTo>
                  <a:lnTo>
                    <a:pt x="5189183" y="22225"/>
                  </a:lnTo>
                  <a:lnTo>
                    <a:pt x="5190930" y="30875"/>
                  </a:lnTo>
                  <a:lnTo>
                    <a:pt x="5195698" y="37940"/>
                  </a:lnTo>
                  <a:lnTo>
                    <a:pt x="5202775" y="42703"/>
                  </a:lnTo>
                  <a:lnTo>
                    <a:pt x="5211452" y="44450"/>
                  </a:lnTo>
                  <a:lnTo>
                    <a:pt x="5220103" y="42703"/>
                  </a:lnTo>
                  <a:lnTo>
                    <a:pt x="5227168" y="37940"/>
                  </a:lnTo>
                  <a:lnTo>
                    <a:pt x="5231931" y="30875"/>
                  </a:lnTo>
                  <a:lnTo>
                    <a:pt x="5233677" y="22225"/>
                  </a:lnTo>
                  <a:lnTo>
                    <a:pt x="5231931" y="13574"/>
                  </a:lnTo>
                  <a:lnTo>
                    <a:pt x="5227168" y="6509"/>
                  </a:lnTo>
                  <a:lnTo>
                    <a:pt x="5220103" y="1746"/>
                  </a:lnTo>
                  <a:lnTo>
                    <a:pt x="5211408" y="0"/>
                  </a:lnTo>
                  <a:close/>
                </a:path>
                <a:path w="11962130" h="7343775">
                  <a:moveTo>
                    <a:pt x="5300352" y="0"/>
                  </a:moveTo>
                  <a:lnTo>
                    <a:pt x="5291701" y="1746"/>
                  </a:lnTo>
                  <a:lnTo>
                    <a:pt x="5284637" y="6509"/>
                  </a:lnTo>
                  <a:lnTo>
                    <a:pt x="5279874" y="13574"/>
                  </a:lnTo>
                  <a:lnTo>
                    <a:pt x="5278127" y="22225"/>
                  </a:lnTo>
                  <a:lnTo>
                    <a:pt x="5279874" y="30875"/>
                  </a:lnTo>
                  <a:lnTo>
                    <a:pt x="5284642" y="37940"/>
                  </a:lnTo>
                  <a:lnTo>
                    <a:pt x="5291720" y="42703"/>
                  </a:lnTo>
                  <a:lnTo>
                    <a:pt x="5300397" y="44450"/>
                  </a:lnTo>
                  <a:lnTo>
                    <a:pt x="5309048" y="42703"/>
                  </a:lnTo>
                  <a:lnTo>
                    <a:pt x="5316112" y="37940"/>
                  </a:lnTo>
                  <a:lnTo>
                    <a:pt x="5320875" y="30875"/>
                  </a:lnTo>
                  <a:lnTo>
                    <a:pt x="5322622" y="22225"/>
                  </a:lnTo>
                  <a:lnTo>
                    <a:pt x="5320875" y="13574"/>
                  </a:lnTo>
                  <a:lnTo>
                    <a:pt x="5316112" y="6509"/>
                  </a:lnTo>
                  <a:lnTo>
                    <a:pt x="5309048" y="1746"/>
                  </a:lnTo>
                  <a:lnTo>
                    <a:pt x="5300352" y="0"/>
                  </a:lnTo>
                  <a:close/>
                </a:path>
                <a:path w="11962130" h="7343775">
                  <a:moveTo>
                    <a:pt x="5389297" y="0"/>
                  </a:moveTo>
                  <a:lnTo>
                    <a:pt x="5380646" y="1746"/>
                  </a:lnTo>
                  <a:lnTo>
                    <a:pt x="5373581" y="6509"/>
                  </a:lnTo>
                  <a:lnTo>
                    <a:pt x="5368818" y="13574"/>
                  </a:lnTo>
                  <a:lnTo>
                    <a:pt x="5367072" y="22225"/>
                  </a:lnTo>
                  <a:lnTo>
                    <a:pt x="5368819" y="30875"/>
                  </a:lnTo>
                  <a:lnTo>
                    <a:pt x="5373587" y="37940"/>
                  </a:lnTo>
                  <a:lnTo>
                    <a:pt x="5380664" y="42703"/>
                  </a:lnTo>
                  <a:lnTo>
                    <a:pt x="5389341" y="44450"/>
                  </a:lnTo>
                  <a:lnTo>
                    <a:pt x="5397992" y="42703"/>
                  </a:lnTo>
                  <a:lnTo>
                    <a:pt x="5405056" y="37940"/>
                  </a:lnTo>
                  <a:lnTo>
                    <a:pt x="5409819" y="30875"/>
                  </a:lnTo>
                  <a:lnTo>
                    <a:pt x="5411566" y="22225"/>
                  </a:lnTo>
                  <a:lnTo>
                    <a:pt x="5409819" y="13574"/>
                  </a:lnTo>
                  <a:lnTo>
                    <a:pt x="5405056" y="6509"/>
                  </a:lnTo>
                  <a:lnTo>
                    <a:pt x="5397992" y="1746"/>
                  </a:lnTo>
                  <a:lnTo>
                    <a:pt x="5389297" y="0"/>
                  </a:lnTo>
                  <a:close/>
                </a:path>
                <a:path w="11962130" h="7343775">
                  <a:moveTo>
                    <a:pt x="5478241" y="0"/>
                  </a:moveTo>
                  <a:lnTo>
                    <a:pt x="5469590" y="1746"/>
                  </a:lnTo>
                  <a:lnTo>
                    <a:pt x="5462526" y="6509"/>
                  </a:lnTo>
                  <a:lnTo>
                    <a:pt x="5457763" y="13574"/>
                  </a:lnTo>
                  <a:lnTo>
                    <a:pt x="5456016" y="22225"/>
                  </a:lnTo>
                  <a:lnTo>
                    <a:pt x="5457763" y="30875"/>
                  </a:lnTo>
                  <a:lnTo>
                    <a:pt x="5462531" y="37940"/>
                  </a:lnTo>
                  <a:lnTo>
                    <a:pt x="5469609" y="42703"/>
                  </a:lnTo>
                  <a:lnTo>
                    <a:pt x="5478285" y="44450"/>
                  </a:lnTo>
                  <a:lnTo>
                    <a:pt x="5486936" y="42703"/>
                  </a:lnTo>
                  <a:lnTo>
                    <a:pt x="5494001" y="37940"/>
                  </a:lnTo>
                  <a:lnTo>
                    <a:pt x="5498764" y="30875"/>
                  </a:lnTo>
                  <a:lnTo>
                    <a:pt x="5500510" y="22225"/>
                  </a:lnTo>
                  <a:lnTo>
                    <a:pt x="5498764" y="13574"/>
                  </a:lnTo>
                  <a:lnTo>
                    <a:pt x="5494001" y="6509"/>
                  </a:lnTo>
                  <a:lnTo>
                    <a:pt x="5486936" y="1746"/>
                  </a:lnTo>
                  <a:lnTo>
                    <a:pt x="5478241" y="0"/>
                  </a:lnTo>
                  <a:close/>
                </a:path>
                <a:path w="11962130" h="7343775">
                  <a:moveTo>
                    <a:pt x="5567185" y="0"/>
                  </a:moveTo>
                  <a:lnTo>
                    <a:pt x="5558534" y="1746"/>
                  </a:lnTo>
                  <a:lnTo>
                    <a:pt x="5551470" y="6509"/>
                  </a:lnTo>
                  <a:lnTo>
                    <a:pt x="5546707" y="13574"/>
                  </a:lnTo>
                  <a:lnTo>
                    <a:pt x="5544960" y="22225"/>
                  </a:lnTo>
                  <a:lnTo>
                    <a:pt x="5546708" y="30875"/>
                  </a:lnTo>
                  <a:lnTo>
                    <a:pt x="5551476" y="37940"/>
                  </a:lnTo>
                  <a:lnTo>
                    <a:pt x="5558553" y="42703"/>
                  </a:lnTo>
                  <a:lnTo>
                    <a:pt x="5567230" y="44450"/>
                  </a:lnTo>
                  <a:lnTo>
                    <a:pt x="5575881" y="42703"/>
                  </a:lnTo>
                  <a:lnTo>
                    <a:pt x="5582945" y="37940"/>
                  </a:lnTo>
                  <a:lnTo>
                    <a:pt x="5587708" y="30875"/>
                  </a:lnTo>
                  <a:lnTo>
                    <a:pt x="5589455" y="22225"/>
                  </a:lnTo>
                  <a:lnTo>
                    <a:pt x="5587708" y="13574"/>
                  </a:lnTo>
                  <a:lnTo>
                    <a:pt x="5582945" y="6509"/>
                  </a:lnTo>
                  <a:lnTo>
                    <a:pt x="5575881" y="1746"/>
                  </a:lnTo>
                  <a:lnTo>
                    <a:pt x="5567185" y="0"/>
                  </a:lnTo>
                  <a:close/>
                </a:path>
                <a:path w="11962130" h="7343775">
                  <a:moveTo>
                    <a:pt x="5656130" y="0"/>
                  </a:moveTo>
                  <a:lnTo>
                    <a:pt x="5647479" y="1746"/>
                  </a:lnTo>
                  <a:lnTo>
                    <a:pt x="5640414" y="6509"/>
                  </a:lnTo>
                  <a:lnTo>
                    <a:pt x="5635651" y="13574"/>
                  </a:lnTo>
                  <a:lnTo>
                    <a:pt x="5633905" y="22225"/>
                  </a:lnTo>
                  <a:lnTo>
                    <a:pt x="5635652" y="30875"/>
                  </a:lnTo>
                  <a:lnTo>
                    <a:pt x="5640420" y="37940"/>
                  </a:lnTo>
                  <a:lnTo>
                    <a:pt x="5647498" y="42703"/>
                  </a:lnTo>
                  <a:lnTo>
                    <a:pt x="5656174" y="44450"/>
                  </a:lnTo>
                  <a:lnTo>
                    <a:pt x="5664825" y="42703"/>
                  </a:lnTo>
                  <a:lnTo>
                    <a:pt x="5671890" y="37940"/>
                  </a:lnTo>
                  <a:lnTo>
                    <a:pt x="5676653" y="30875"/>
                  </a:lnTo>
                  <a:lnTo>
                    <a:pt x="5678399" y="22225"/>
                  </a:lnTo>
                  <a:lnTo>
                    <a:pt x="5676653" y="13574"/>
                  </a:lnTo>
                  <a:lnTo>
                    <a:pt x="5671890" y="6509"/>
                  </a:lnTo>
                  <a:lnTo>
                    <a:pt x="5664825" y="1746"/>
                  </a:lnTo>
                  <a:lnTo>
                    <a:pt x="5656130" y="0"/>
                  </a:lnTo>
                  <a:close/>
                </a:path>
                <a:path w="11962130" h="7343775">
                  <a:moveTo>
                    <a:pt x="5745074" y="0"/>
                  </a:moveTo>
                  <a:lnTo>
                    <a:pt x="5736423" y="1746"/>
                  </a:lnTo>
                  <a:lnTo>
                    <a:pt x="5729359" y="6509"/>
                  </a:lnTo>
                  <a:lnTo>
                    <a:pt x="5724596" y="13574"/>
                  </a:lnTo>
                  <a:lnTo>
                    <a:pt x="5722849" y="22225"/>
                  </a:lnTo>
                  <a:lnTo>
                    <a:pt x="5724597" y="30875"/>
                  </a:lnTo>
                  <a:lnTo>
                    <a:pt x="5729364" y="37940"/>
                  </a:lnTo>
                  <a:lnTo>
                    <a:pt x="5736442" y="42703"/>
                  </a:lnTo>
                  <a:lnTo>
                    <a:pt x="5745119" y="44450"/>
                  </a:lnTo>
                  <a:lnTo>
                    <a:pt x="5753770" y="42703"/>
                  </a:lnTo>
                  <a:lnTo>
                    <a:pt x="5760834" y="37940"/>
                  </a:lnTo>
                  <a:lnTo>
                    <a:pt x="5765597" y="30875"/>
                  </a:lnTo>
                  <a:lnTo>
                    <a:pt x="5767344" y="22225"/>
                  </a:lnTo>
                  <a:lnTo>
                    <a:pt x="5765597" y="13574"/>
                  </a:lnTo>
                  <a:lnTo>
                    <a:pt x="5760834" y="6509"/>
                  </a:lnTo>
                  <a:lnTo>
                    <a:pt x="5753770" y="1746"/>
                  </a:lnTo>
                  <a:lnTo>
                    <a:pt x="5745074" y="0"/>
                  </a:lnTo>
                  <a:close/>
                </a:path>
                <a:path w="11962130" h="7343775">
                  <a:moveTo>
                    <a:pt x="5834019" y="0"/>
                  </a:moveTo>
                  <a:lnTo>
                    <a:pt x="5825368" y="1746"/>
                  </a:lnTo>
                  <a:lnTo>
                    <a:pt x="5818303" y="6509"/>
                  </a:lnTo>
                  <a:lnTo>
                    <a:pt x="5813540" y="13574"/>
                  </a:lnTo>
                  <a:lnTo>
                    <a:pt x="5811794" y="22225"/>
                  </a:lnTo>
                  <a:lnTo>
                    <a:pt x="5813541" y="30875"/>
                  </a:lnTo>
                  <a:lnTo>
                    <a:pt x="5818309" y="37940"/>
                  </a:lnTo>
                  <a:lnTo>
                    <a:pt x="5825387" y="42703"/>
                  </a:lnTo>
                  <a:lnTo>
                    <a:pt x="5834063" y="44450"/>
                  </a:lnTo>
                  <a:lnTo>
                    <a:pt x="5842714" y="42703"/>
                  </a:lnTo>
                  <a:lnTo>
                    <a:pt x="5849779" y="37940"/>
                  </a:lnTo>
                  <a:lnTo>
                    <a:pt x="5854542" y="30875"/>
                  </a:lnTo>
                  <a:lnTo>
                    <a:pt x="5856288" y="22225"/>
                  </a:lnTo>
                  <a:lnTo>
                    <a:pt x="5854542" y="13574"/>
                  </a:lnTo>
                  <a:lnTo>
                    <a:pt x="5849779" y="6509"/>
                  </a:lnTo>
                  <a:lnTo>
                    <a:pt x="5842714" y="1746"/>
                  </a:lnTo>
                  <a:lnTo>
                    <a:pt x="5834019" y="0"/>
                  </a:lnTo>
                  <a:close/>
                </a:path>
                <a:path w="11962130" h="7343775">
                  <a:moveTo>
                    <a:pt x="5922963" y="0"/>
                  </a:moveTo>
                  <a:lnTo>
                    <a:pt x="5914312" y="1746"/>
                  </a:lnTo>
                  <a:lnTo>
                    <a:pt x="5907248" y="6509"/>
                  </a:lnTo>
                  <a:lnTo>
                    <a:pt x="5902485" y="13574"/>
                  </a:lnTo>
                  <a:lnTo>
                    <a:pt x="5900738" y="22225"/>
                  </a:lnTo>
                  <a:lnTo>
                    <a:pt x="5902486" y="30875"/>
                  </a:lnTo>
                  <a:lnTo>
                    <a:pt x="5907253" y="37940"/>
                  </a:lnTo>
                  <a:lnTo>
                    <a:pt x="5914331" y="42703"/>
                  </a:lnTo>
                  <a:lnTo>
                    <a:pt x="5923008" y="44450"/>
                  </a:lnTo>
                  <a:lnTo>
                    <a:pt x="5931659" y="42703"/>
                  </a:lnTo>
                  <a:lnTo>
                    <a:pt x="5938723" y="37940"/>
                  </a:lnTo>
                  <a:lnTo>
                    <a:pt x="5943486" y="30875"/>
                  </a:lnTo>
                  <a:lnTo>
                    <a:pt x="5945233" y="22225"/>
                  </a:lnTo>
                  <a:lnTo>
                    <a:pt x="5943486" y="13574"/>
                  </a:lnTo>
                  <a:lnTo>
                    <a:pt x="5938723" y="6509"/>
                  </a:lnTo>
                  <a:lnTo>
                    <a:pt x="5931659" y="1746"/>
                  </a:lnTo>
                  <a:lnTo>
                    <a:pt x="5922963" y="0"/>
                  </a:lnTo>
                  <a:close/>
                </a:path>
                <a:path w="11962130" h="7343775">
                  <a:moveTo>
                    <a:pt x="6011908" y="0"/>
                  </a:moveTo>
                  <a:lnTo>
                    <a:pt x="6003257" y="1746"/>
                  </a:lnTo>
                  <a:lnTo>
                    <a:pt x="5996192" y="6509"/>
                  </a:lnTo>
                  <a:lnTo>
                    <a:pt x="5991429" y="13574"/>
                  </a:lnTo>
                  <a:lnTo>
                    <a:pt x="5989683" y="22225"/>
                  </a:lnTo>
                  <a:lnTo>
                    <a:pt x="5991430" y="30875"/>
                  </a:lnTo>
                  <a:lnTo>
                    <a:pt x="5996198" y="37940"/>
                  </a:lnTo>
                  <a:lnTo>
                    <a:pt x="6003275" y="42703"/>
                  </a:lnTo>
                  <a:lnTo>
                    <a:pt x="6011952" y="44450"/>
                  </a:lnTo>
                  <a:lnTo>
                    <a:pt x="6020603" y="42703"/>
                  </a:lnTo>
                  <a:lnTo>
                    <a:pt x="6027668" y="37940"/>
                  </a:lnTo>
                  <a:lnTo>
                    <a:pt x="6032431" y="30875"/>
                  </a:lnTo>
                  <a:lnTo>
                    <a:pt x="6034177" y="22225"/>
                  </a:lnTo>
                  <a:lnTo>
                    <a:pt x="6032431" y="13574"/>
                  </a:lnTo>
                  <a:lnTo>
                    <a:pt x="6027668" y="6509"/>
                  </a:lnTo>
                  <a:lnTo>
                    <a:pt x="6020603" y="1746"/>
                  </a:lnTo>
                  <a:lnTo>
                    <a:pt x="6011908" y="0"/>
                  </a:lnTo>
                  <a:close/>
                </a:path>
                <a:path w="11962130" h="7343775">
                  <a:moveTo>
                    <a:pt x="6100852" y="0"/>
                  </a:moveTo>
                  <a:lnTo>
                    <a:pt x="6092201" y="1746"/>
                  </a:lnTo>
                  <a:lnTo>
                    <a:pt x="6085137" y="6509"/>
                  </a:lnTo>
                  <a:lnTo>
                    <a:pt x="6080374" y="13574"/>
                  </a:lnTo>
                  <a:lnTo>
                    <a:pt x="6078627" y="22225"/>
                  </a:lnTo>
                  <a:lnTo>
                    <a:pt x="6080374" y="30875"/>
                  </a:lnTo>
                  <a:lnTo>
                    <a:pt x="6085142" y="37940"/>
                  </a:lnTo>
                  <a:lnTo>
                    <a:pt x="6092220" y="42703"/>
                  </a:lnTo>
                  <a:lnTo>
                    <a:pt x="6100897" y="44450"/>
                  </a:lnTo>
                  <a:lnTo>
                    <a:pt x="6109548" y="42703"/>
                  </a:lnTo>
                  <a:lnTo>
                    <a:pt x="6116612" y="37940"/>
                  </a:lnTo>
                  <a:lnTo>
                    <a:pt x="6121375" y="30875"/>
                  </a:lnTo>
                  <a:lnTo>
                    <a:pt x="6123122" y="22225"/>
                  </a:lnTo>
                  <a:lnTo>
                    <a:pt x="6121375" y="13574"/>
                  </a:lnTo>
                  <a:lnTo>
                    <a:pt x="6116612" y="6509"/>
                  </a:lnTo>
                  <a:lnTo>
                    <a:pt x="6109548" y="1746"/>
                  </a:lnTo>
                  <a:lnTo>
                    <a:pt x="6100852" y="0"/>
                  </a:lnTo>
                  <a:close/>
                </a:path>
                <a:path w="11962130" h="7343775">
                  <a:moveTo>
                    <a:pt x="6189797" y="0"/>
                  </a:moveTo>
                  <a:lnTo>
                    <a:pt x="6181146" y="1746"/>
                  </a:lnTo>
                  <a:lnTo>
                    <a:pt x="6174081" y="6509"/>
                  </a:lnTo>
                  <a:lnTo>
                    <a:pt x="6169318" y="13574"/>
                  </a:lnTo>
                  <a:lnTo>
                    <a:pt x="6167572" y="22225"/>
                  </a:lnTo>
                  <a:lnTo>
                    <a:pt x="6169319" y="30875"/>
                  </a:lnTo>
                  <a:lnTo>
                    <a:pt x="6174087" y="37940"/>
                  </a:lnTo>
                  <a:lnTo>
                    <a:pt x="6181164" y="42703"/>
                  </a:lnTo>
                  <a:lnTo>
                    <a:pt x="6189841" y="44450"/>
                  </a:lnTo>
                  <a:lnTo>
                    <a:pt x="6198492" y="42703"/>
                  </a:lnTo>
                  <a:lnTo>
                    <a:pt x="6205557" y="37940"/>
                  </a:lnTo>
                  <a:lnTo>
                    <a:pt x="6210320" y="30875"/>
                  </a:lnTo>
                  <a:lnTo>
                    <a:pt x="6212066" y="22225"/>
                  </a:lnTo>
                  <a:lnTo>
                    <a:pt x="6210320" y="13574"/>
                  </a:lnTo>
                  <a:lnTo>
                    <a:pt x="6205557" y="6509"/>
                  </a:lnTo>
                  <a:lnTo>
                    <a:pt x="6198492" y="1746"/>
                  </a:lnTo>
                  <a:lnTo>
                    <a:pt x="6189797" y="0"/>
                  </a:lnTo>
                  <a:close/>
                </a:path>
                <a:path w="11962130" h="7343775">
                  <a:moveTo>
                    <a:pt x="6278741" y="0"/>
                  </a:moveTo>
                  <a:lnTo>
                    <a:pt x="6270090" y="1746"/>
                  </a:lnTo>
                  <a:lnTo>
                    <a:pt x="6263026" y="6509"/>
                  </a:lnTo>
                  <a:lnTo>
                    <a:pt x="6258263" y="13574"/>
                  </a:lnTo>
                  <a:lnTo>
                    <a:pt x="6256516" y="22225"/>
                  </a:lnTo>
                  <a:lnTo>
                    <a:pt x="6258263" y="30875"/>
                  </a:lnTo>
                  <a:lnTo>
                    <a:pt x="6263031" y="37940"/>
                  </a:lnTo>
                  <a:lnTo>
                    <a:pt x="6270109" y="42703"/>
                  </a:lnTo>
                  <a:lnTo>
                    <a:pt x="6278786" y="44450"/>
                  </a:lnTo>
                  <a:lnTo>
                    <a:pt x="6287437" y="42703"/>
                  </a:lnTo>
                  <a:lnTo>
                    <a:pt x="6294501" y="37940"/>
                  </a:lnTo>
                  <a:lnTo>
                    <a:pt x="6299264" y="30875"/>
                  </a:lnTo>
                  <a:lnTo>
                    <a:pt x="6301011" y="22225"/>
                  </a:lnTo>
                  <a:lnTo>
                    <a:pt x="6299264" y="13574"/>
                  </a:lnTo>
                  <a:lnTo>
                    <a:pt x="6294501" y="6509"/>
                  </a:lnTo>
                  <a:lnTo>
                    <a:pt x="6287437" y="1746"/>
                  </a:lnTo>
                  <a:lnTo>
                    <a:pt x="6278741" y="0"/>
                  </a:lnTo>
                  <a:close/>
                </a:path>
                <a:path w="11962130" h="7343775">
                  <a:moveTo>
                    <a:pt x="6367686" y="0"/>
                  </a:moveTo>
                  <a:lnTo>
                    <a:pt x="6359035" y="1746"/>
                  </a:lnTo>
                  <a:lnTo>
                    <a:pt x="6351970" y="6509"/>
                  </a:lnTo>
                  <a:lnTo>
                    <a:pt x="6347207" y="13574"/>
                  </a:lnTo>
                  <a:lnTo>
                    <a:pt x="6345461" y="22225"/>
                  </a:lnTo>
                  <a:lnTo>
                    <a:pt x="6347208" y="30875"/>
                  </a:lnTo>
                  <a:lnTo>
                    <a:pt x="6351976" y="37940"/>
                  </a:lnTo>
                  <a:lnTo>
                    <a:pt x="6359053" y="42703"/>
                  </a:lnTo>
                  <a:lnTo>
                    <a:pt x="6367730" y="44450"/>
                  </a:lnTo>
                  <a:lnTo>
                    <a:pt x="6376381" y="42703"/>
                  </a:lnTo>
                  <a:lnTo>
                    <a:pt x="6383445" y="37940"/>
                  </a:lnTo>
                  <a:lnTo>
                    <a:pt x="6388208" y="30875"/>
                  </a:lnTo>
                  <a:lnTo>
                    <a:pt x="6389955" y="22225"/>
                  </a:lnTo>
                  <a:lnTo>
                    <a:pt x="6388208" y="13574"/>
                  </a:lnTo>
                  <a:lnTo>
                    <a:pt x="6383445" y="6509"/>
                  </a:lnTo>
                  <a:lnTo>
                    <a:pt x="6376381" y="1746"/>
                  </a:lnTo>
                  <a:lnTo>
                    <a:pt x="6367686" y="0"/>
                  </a:lnTo>
                  <a:close/>
                </a:path>
                <a:path w="11962130" h="7343775">
                  <a:moveTo>
                    <a:pt x="6456630" y="0"/>
                  </a:moveTo>
                  <a:lnTo>
                    <a:pt x="6447979" y="1746"/>
                  </a:lnTo>
                  <a:lnTo>
                    <a:pt x="6440915" y="6509"/>
                  </a:lnTo>
                  <a:lnTo>
                    <a:pt x="6436152" y="13574"/>
                  </a:lnTo>
                  <a:lnTo>
                    <a:pt x="6434405" y="22225"/>
                  </a:lnTo>
                  <a:lnTo>
                    <a:pt x="6436152" y="30875"/>
                  </a:lnTo>
                  <a:lnTo>
                    <a:pt x="6440920" y="37940"/>
                  </a:lnTo>
                  <a:lnTo>
                    <a:pt x="6447998" y="42703"/>
                  </a:lnTo>
                  <a:lnTo>
                    <a:pt x="6456674" y="44450"/>
                  </a:lnTo>
                  <a:lnTo>
                    <a:pt x="6465325" y="42703"/>
                  </a:lnTo>
                  <a:lnTo>
                    <a:pt x="6472390" y="37940"/>
                  </a:lnTo>
                  <a:lnTo>
                    <a:pt x="6477153" y="30875"/>
                  </a:lnTo>
                  <a:lnTo>
                    <a:pt x="6478899" y="22225"/>
                  </a:lnTo>
                  <a:lnTo>
                    <a:pt x="6477153" y="13574"/>
                  </a:lnTo>
                  <a:lnTo>
                    <a:pt x="6472390" y="6509"/>
                  </a:lnTo>
                  <a:lnTo>
                    <a:pt x="6465325" y="1746"/>
                  </a:lnTo>
                  <a:lnTo>
                    <a:pt x="6456630" y="0"/>
                  </a:lnTo>
                  <a:close/>
                </a:path>
                <a:path w="11962130" h="7343775">
                  <a:moveTo>
                    <a:pt x="6545574" y="0"/>
                  </a:moveTo>
                  <a:lnTo>
                    <a:pt x="6536924" y="1746"/>
                  </a:lnTo>
                  <a:lnTo>
                    <a:pt x="6529859" y="6509"/>
                  </a:lnTo>
                  <a:lnTo>
                    <a:pt x="6525096" y="13574"/>
                  </a:lnTo>
                  <a:lnTo>
                    <a:pt x="6523349" y="22225"/>
                  </a:lnTo>
                  <a:lnTo>
                    <a:pt x="6525097" y="30875"/>
                  </a:lnTo>
                  <a:lnTo>
                    <a:pt x="6529865" y="37940"/>
                  </a:lnTo>
                  <a:lnTo>
                    <a:pt x="6536943" y="42703"/>
                  </a:lnTo>
                  <a:lnTo>
                    <a:pt x="6545620" y="44450"/>
                  </a:lnTo>
                  <a:lnTo>
                    <a:pt x="6554271" y="42703"/>
                  </a:lnTo>
                  <a:lnTo>
                    <a:pt x="6561335" y="37940"/>
                  </a:lnTo>
                  <a:lnTo>
                    <a:pt x="6566098" y="30875"/>
                  </a:lnTo>
                  <a:lnTo>
                    <a:pt x="6567845" y="22225"/>
                  </a:lnTo>
                  <a:lnTo>
                    <a:pt x="6566098" y="13574"/>
                  </a:lnTo>
                  <a:lnTo>
                    <a:pt x="6561335" y="6509"/>
                  </a:lnTo>
                  <a:lnTo>
                    <a:pt x="6554271" y="1746"/>
                  </a:lnTo>
                  <a:lnTo>
                    <a:pt x="6545574" y="0"/>
                  </a:lnTo>
                  <a:close/>
                </a:path>
                <a:path w="11962130" h="7343775">
                  <a:moveTo>
                    <a:pt x="6634520" y="0"/>
                  </a:moveTo>
                  <a:lnTo>
                    <a:pt x="6625869" y="1746"/>
                  </a:lnTo>
                  <a:lnTo>
                    <a:pt x="6618805" y="6509"/>
                  </a:lnTo>
                  <a:lnTo>
                    <a:pt x="6614042" y="13574"/>
                  </a:lnTo>
                  <a:lnTo>
                    <a:pt x="6612295" y="22225"/>
                  </a:lnTo>
                  <a:lnTo>
                    <a:pt x="6614042" y="30875"/>
                  </a:lnTo>
                  <a:lnTo>
                    <a:pt x="6618810" y="37940"/>
                  </a:lnTo>
                  <a:lnTo>
                    <a:pt x="6625888" y="42703"/>
                  </a:lnTo>
                  <a:lnTo>
                    <a:pt x="6634565" y="44450"/>
                  </a:lnTo>
                  <a:lnTo>
                    <a:pt x="6643216" y="42703"/>
                  </a:lnTo>
                  <a:lnTo>
                    <a:pt x="6650280" y="37940"/>
                  </a:lnTo>
                  <a:lnTo>
                    <a:pt x="6655043" y="30875"/>
                  </a:lnTo>
                  <a:lnTo>
                    <a:pt x="6656790" y="22225"/>
                  </a:lnTo>
                  <a:lnTo>
                    <a:pt x="6655043" y="13574"/>
                  </a:lnTo>
                  <a:lnTo>
                    <a:pt x="6650280" y="6509"/>
                  </a:lnTo>
                  <a:lnTo>
                    <a:pt x="6643216" y="1746"/>
                  </a:lnTo>
                  <a:lnTo>
                    <a:pt x="6634520" y="0"/>
                  </a:lnTo>
                  <a:close/>
                </a:path>
                <a:path w="11962130" h="7343775">
                  <a:moveTo>
                    <a:pt x="6723465" y="0"/>
                  </a:moveTo>
                  <a:lnTo>
                    <a:pt x="6714814" y="1746"/>
                  </a:lnTo>
                  <a:lnTo>
                    <a:pt x="6707749" y="6509"/>
                  </a:lnTo>
                  <a:lnTo>
                    <a:pt x="6702986" y="13574"/>
                  </a:lnTo>
                  <a:lnTo>
                    <a:pt x="6701240" y="22225"/>
                  </a:lnTo>
                  <a:lnTo>
                    <a:pt x="6702987" y="30875"/>
                  </a:lnTo>
                  <a:lnTo>
                    <a:pt x="6707755" y="37940"/>
                  </a:lnTo>
                  <a:lnTo>
                    <a:pt x="6714832" y="42703"/>
                  </a:lnTo>
                  <a:lnTo>
                    <a:pt x="6723509" y="44450"/>
                  </a:lnTo>
                  <a:lnTo>
                    <a:pt x="6732160" y="42703"/>
                  </a:lnTo>
                  <a:lnTo>
                    <a:pt x="6739224" y="37940"/>
                  </a:lnTo>
                  <a:lnTo>
                    <a:pt x="6743987" y="30875"/>
                  </a:lnTo>
                  <a:lnTo>
                    <a:pt x="6745734" y="22225"/>
                  </a:lnTo>
                  <a:lnTo>
                    <a:pt x="6743987" y="13574"/>
                  </a:lnTo>
                  <a:lnTo>
                    <a:pt x="6739224" y="6509"/>
                  </a:lnTo>
                  <a:lnTo>
                    <a:pt x="6732160" y="1746"/>
                  </a:lnTo>
                  <a:lnTo>
                    <a:pt x="6723465" y="0"/>
                  </a:lnTo>
                  <a:close/>
                </a:path>
                <a:path w="11962130" h="7343775">
                  <a:moveTo>
                    <a:pt x="6812409" y="0"/>
                  </a:moveTo>
                  <a:lnTo>
                    <a:pt x="6803758" y="1746"/>
                  </a:lnTo>
                  <a:lnTo>
                    <a:pt x="6796694" y="6509"/>
                  </a:lnTo>
                  <a:lnTo>
                    <a:pt x="6791931" y="13574"/>
                  </a:lnTo>
                  <a:lnTo>
                    <a:pt x="6790184" y="22225"/>
                  </a:lnTo>
                  <a:lnTo>
                    <a:pt x="6791931" y="30875"/>
                  </a:lnTo>
                  <a:lnTo>
                    <a:pt x="6796699" y="37940"/>
                  </a:lnTo>
                  <a:lnTo>
                    <a:pt x="6803777" y="42703"/>
                  </a:lnTo>
                  <a:lnTo>
                    <a:pt x="6812453" y="44450"/>
                  </a:lnTo>
                  <a:lnTo>
                    <a:pt x="6821104" y="42703"/>
                  </a:lnTo>
                  <a:lnTo>
                    <a:pt x="6828169" y="37940"/>
                  </a:lnTo>
                  <a:lnTo>
                    <a:pt x="6832932" y="30875"/>
                  </a:lnTo>
                  <a:lnTo>
                    <a:pt x="6834678" y="22225"/>
                  </a:lnTo>
                  <a:lnTo>
                    <a:pt x="6832932" y="13574"/>
                  </a:lnTo>
                  <a:lnTo>
                    <a:pt x="6828169" y="6509"/>
                  </a:lnTo>
                  <a:lnTo>
                    <a:pt x="6821104" y="1746"/>
                  </a:lnTo>
                  <a:lnTo>
                    <a:pt x="6812409" y="0"/>
                  </a:lnTo>
                  <a:close/>
                </a:path>
                <a:path w="11962130" h="7343775">
                  <a:moveTo>
                    <a:pt x="6901353" y="0"/>
                  </a:moveTo>
                  <a:lnTo>
                    <a:pt x="6892703" y="1746"/>
                  </a:lnTo>
                  <a:lnTo>
                    <a:pt x="6885638" y="6509"/>
                  </a:lnTo>
                  <a:lnTo>
                    <a:pt x="6880875" y="13574"/>
                  </a:lnTo>
                  <a:lnTo>
                    <a:pt x="6879128" y="22225"/>
                  </a:lnTo>
                  <a:lnTo>
                    <a:pt x="6880876" y="30875"/>
                  </a:lnTo>
                  <a:lnTo>
                    <a:pt x="6885644" y="37940"/>
                  </a:lnTo>
                  <a:lnTo>
                    <a:pt x="6892721" y="42703"/>
                  </a:lnTo>
                  <a:lnTo>
                    <a:pt x="6901398" y="44450"/>
                  </a:lnTo>
                  <a:lnTo>
                    <a:pt x="6910049" y="42703"/>
                  </a:lnTo>
                  <a:lnTo>
                    <a:pt x="6917113" y="37940"/>
                  </a:lnTo>
                  <a:lnTo>
                    <a:pt x="6921876" y="30875"/>
                  </a:lnTo>
                  <a:lnTo>
                    <a:pt x="6923623" y="22225"/>
                  </a:lnTo>
                  <a:lnTo>
                    <a:pt x="6921876" y="13574"/>
                  </a:lnTo>
                  <a:lnTo>
                    <a:pt x="6917113" y="6509"/>
                  </a:lnTo>
                  <a:lnTo>
                    <a:pt x="6910049" y="1746"/>
                  </a:lnTo>
                  <a:lnTo>
                    <a:pt x="6901353" y="0"/>
                  </a:lnTo>
                  <a:close/>
                </a:path>
                <a:path w="11962130" h="7343775">
                  <a:moveTo>
                    <a:pt x="6990298" y="0"/>
                  </a:moveTo>
                  <a:lnTo>
                    <a:pt x="6981647" y="1746"/>
                  </a:lnTo>
                  <a:lnTo>
                    <a:pt x="6974582" y="6509"/>
                  </a:lnTo>
                  <a:lnTo>
                    <a:pt x="6969819" y="13574"/>
                  </a:lnTo>
                  <a:lnTo>
                    <a:pt x="6968073" y="22225"/>
                  </a:lnTo>
                  <a:lnTo>
                    <a:pt x="6969820" y="30875"/>
                  </a:lnTo>
                  <a:lnTo>
                    <a:pt x="6974588" y="37940"/>
                  </a:lnTo>
                  <a:lnTo>
                    <a:pt x="6981666" y="42703"/>
                  </a:lnTo>
                  <a:lnTo>
                    <a:pt x="6990342" y="44450"/>
                  </a:lnTo>
                  <a:lnTo>
                    <a:pt x="6998993" y="42703"/>
                  </a:lnTo>
                  <a:lnTo>
                    <a:pt x="7006058" y="37940"/>
                  </a:lnTo>
                  <a:lnTo>
                    <a:pt x="7010821" y="30875"/>
                  </a:lnTo>
                  <a:lnTo>
                    <a:pt x="7012567" y="22225"/>
                  </a:lnTo>
                  <a:lnTo>
                    <a:pt x="7010821" y="13574"/>
                  </a:lnTo>
                  <a:lnTo>
                    <a:pt x="7006058" y="6509"/>
                  </a:lnTo>
                  <a:lnTo>
                    <a:pt x="6998993" y="1746"/>
                  </a:lnTo>
                  <a:lnTo>
                    <a:pt x="6990298" y="0"/>
                  </a:lnTo>
                  <a:close/>
                </a:path>
                <a:path w="11962130" h="7343775">
                  <a:moveTo>
                    <a:pt x="7079242" y="0"/>
                  </a:moveTo>
                  <a:lnTo>
                    <a:pt x="7070591" y="1746"/>
                  </a:lnTo>
                  <a:lnTo>
                    <a:pt x="7063527" y="6509"/>
                  </a:lnTo>
                  <a:lnTo>
                    <a:pt x="7058764" y="13574"/>
                  </a:lnTo>
                  <a:lnTo>
                    <a:pt x="7057017" y="22225"/>
                  </a:lnTo>
                  <a:lnTo>
                    <a:pt x="7058765" y="30875"/>
                  </a:lnTo>
                  <a:lnTo>
                    <a:pt x="7063532" y="37940"/>
                  </a:lnTo>
                  <a:lnTo>
                    <a:pt x="7070610" y="42703"/>
                  </a:lnTo>
                  <a:lnTo>
                    <a:pt x="7079287" y="44450"/>
                  </a:lnTo>
                  <a:lnTo>
                    <a:pt x="7087938" y="42703"/>
                  </a:lnTo>
                  <a:lnTo>
                    <a:pt x="7095002" y="37940"/>
                  </a:lnTo>
                  <a:lnTo>
                    <a:pt x="7099765" y="30875"/>
                  </a:lnTo>
                  <a:lnTo>
                    <a:pt x="7101512" y="22225"/>
                  </a:lnTo>
                  <a:lnTo>
                    <a:pt x="7099765" y="13574"/>
                  </a:lnTo>
                  <a:lnTo>
                    <a:pt x="7095002" y="6509"/>
                  </a:lnTo>
                  <a:lnTo>
                    <a:pt x="7087938" y="1746"/>
                  </a:lnTo>
                  <a:lnTo>
                    <a:pt x="7079242" y="0"/>
                  </a:lnTo>
                  <a:close/>
                </a:path>
                <a:path w="11962130" h="7343775">
                  <a:moveTo>
                    <a:pt x="7168187" y="0"/>
                  </a:moveTo>
                  <a:lnTo>
                    <a:pt x="7159536" y="1746"/>
                  </a:lnTo>
                  <a:lnTo>
                    <a:pt x="7152471" y="6509"/>
                  </a:lnTo>
                  <a:lnTo>
                    <a:pt x="7147708" y="13574"/>
                  </a:lnTo>
                  <a:lnTo>
                    <a:pt x="7145962" y="22225"/>
                  </a:lnTo>
                  <a:lnTo>
                    <a:pt x="7147709" y="30875"/>
                  </a:lnTo>
                  <a:lnTo>
                    <a:pt x="7152477" y="37940"/>
                  </a:lnTo>
                  <a:lnTo>
                    <a:pt x="7159555" y="42703"/>
                  </a:lnTo>
                  <a:lnTo>
                    <a:pt x="7168231" y="44450"/>
                  </a:lnTo>
                  <a:lnTo>
                    <a:pt x="7176882" y="42703"/>
                  </a:lnTo>
                  <a:lnTo>
                    <a:pt x="7183947" y="37940"/>
                  </a:lnTo>
                  <a:lnTo>
                    <a:pt x="7188710" y="30875"/>
                  </a:lnTo>
                  <a:lnTo>
                    <a:pt x="7190456" y="22225"/>
                  </a:lnTo>
                  <a:lnTo>
                    <a:pt x="7188710" y="13574"/>
                  </a:lnTo>
                  <a:lnTo>
                    <a:pt x="7183947" y="6509"/>
                  </a:lnTo>
                  <a:lnTo>
                    <a:pt x="7176882" y="1746"/>
                  </a:lnTo>
                  <a:lnTo>
                    <a:pt x="7168187" y="0"/>
                  </a:lnTo>
                  <a:close/>
                </a:path>
                <a:path w="11962130" h="7343775">
                  <a:moveTo>
                    <a:pt x="7257131" y="0"/>
                  </a:moveTo>
                  <a:lnTo>
                    <a:pt x="7248480" y="1746"/>
                  </a:lnTo>
                  <a:lnTo>
                    <a:pt x="7241416" y="6509"/>
                  </a:lnTo>
                  <a:lnTo>
                    <a:pt x="7236653" y="13574"/>
                  </a:lnTo>
                  <a:lnTo>
                    <a:pt x="7234906" y="22225"/>
                  </a:lnTo>
                  <a:lnTo>
                    <a:pt x="7236654" y="30875"/>
                  </a:lnTo>
                  <a:lnTo>
                    <a:pt x="7241421" y="37940"/>
                  </a:lnTo>
                  <a:lnTo>
                    <a:pt x="7248499" y="42703"/>
                  </a:lnTo>
                  <a:lnTo>
                    <a:pt x="7257176" y="44450"/>
                  </a:lnTo>
                  <a:lnTo>
                    <a:pt x="7265827" y="42703"/>
                  </a:lnTo>
                  <a:lnTo>
                    <a:pt x="7272891" y="37940"/>
                  </a:lnTo>
                  <a:lnTo>
                    <a:pt x="7277654" y="30875"/>
                  </a:lnTo>
                  <a:lnTo>
                    <a:pt x="7279401" y="22225"/>
                  </a:lnTo>
                  <a:lnTo>
                    <a:pt x="7277654" y="13574"/>
                  </a:lnTo>
                  <a:lnTo>
                    <a:pt x="7272891" y="6509"/>
                  </a:lnTo>
                  <a:lnTo>
                    <a:pt x="7265827" y="1746"/>
                  </a:lnTo>
                  <a:lnTo>
                    <a:pt x="7257131" y="0"/>
                  </a:lnTo>
                  <a:close/>
                </a:path>
                <a:path w="11962130" h="7343775">
                  <a:moveTo>
                    <a:pt x="7346076" y="0"/>
                  </a:moveTo>
                  <a:lnTo>
                    <a:pt x="7337425" y="1746"/>
                  </a:lnTo>
                  <a:lnTo>
                    <a:pt x="7330360" y="6509"/>
                  </a:lnTo>
                  <a:lnTo>
                    <a:pt x="7325597" y="13574"/>
                  </a:lnTo>
                  <a:lnTo>
                    <a:pt x="7323851" y="22225"/>
                  </a:lnTo>
                  <a:lnTo>
                    <a:pt x="7325598" y="30875"/>
                  </a:lnTo>
                  <a:lnTo>
                    <a:pt x="7330366" y="37940"/>
                  </a:lnTo>
                  <a:lnTo>
                    <a:pt x="7337444" y="42703"/>
                  </a:lnTo>
                  <a:lnTo>
                    <a:pt x="7346120" y="44450"/>
                  </a:lnTo>
                  <a:lnTo>
                    <a:pt x="7354771" y="42703"/>
                  </a:lnTo>
                  <a:lnTo>
                    <a:pt x="7361836" y="37940"/>
                  </a:lnTo>
                  <a:lnTo>
                    <a:pt x="7366599" y="30875"/>
                  </a:lnTo>
                  <a:lnTo>
                    <a:pt x="7368345" y="22225"/>
                  </a:lnTo>
                  <a:lnTo>
                    <a:pt x="7366599" y="13574"/>
                  </a:lnTo>
                  <a:lnTo>
                    <a:pt x="7361836" y="6509"/>
                  </a:lnTo>
                  <a:lnTo>
                    <a:pt x="7354771" y="1746"/>
                  </a:lnTo>
                  <a:lnTo>
                    <a:pt x="7346076" y="0"/>
                  </a:lnTo>
                  <a:close/>
                </a:path>
                <a:path w="11962130" h="7343775">
                  <a:moveTo>
                    <a:pt x="7435020" y="0"/>
                  </a:moveTo>
                  <a:lnTo>
                    <a:pt x="7426369" y="1746"/>
                  </a:lnTo>
                  <a:lnTo>
                    <a:pt x="7419305" y="6509"/>
                  </a:lnTo>
                  <a:lnTo>
                    <a:pt x="7414542" y="13574"/>
                  </a:lnTo>
                  <a:lnTo>
                    <a:pt x="7412795" y="22225"/>
                  </a:lnTo>
                  <a:lnTo>
                    <a:pt x="7414542" y="30875"/>
                  </a:lnTo>
                  <a:lnTo>
                    <a:pt x="7419310" y="37940"/>
                  </a:lnTo>
                  <a:lnTo>
                    <a:pt x="7426388" y="42703"/>
                  </a:lnTo>
                  <a:lnTo>
                    <a:pt x="7435065" y="44450"/>
                  </a:lnTo>
                  <a:lnTo>
                    <a:pt x="7443716" y="42703"/>
                  </a:lnTo>
                  <a:lnTo>
                    <a:pt x="7450780" y="37940"/>
                  </a:lnTo>
                  <a:lnTo>
                    <a:pt x="7455543" y="30875"/>
                  </a:lnTo>
                  <a:lnTo>
                    <a:pt x="7457290" y="22225"/>
                  </a:lnTo>
                  <a:lnTo>
                    <a:pt x="7455543" y="13574"/>
                  </a:lnTo>
                  <a:lnTo>
                    <a:pt x="7450780" y="6509"/>
                  </a:lnTo>
                  <a:lnTo>
                    <a:pt x="7443716" y="1746"/>
                  </a:lnTo>
                  <a:lnTo>
                    <a:pt x="7435020" y="0"/>
                  </a:lnTo>
                  <a:close/>
                </a:path>
                <a:path w="11962130" h="7343775">
                  <a:moveTo>
                    <a:pt x="7523965" y="0"/>
                  </a:moveTo>
                  <a:lnTo>
                    <a:pt x="7515314" y="1746"/>
                  </a:lnTo>
                  <a:lnTo>
                    <a:pt x="7508249" y="6509"/>
                  </a:lnTo>
                  <a:lnTo>
                    <a:pt x="7503486" y="13574"/>
                  </a:lnTo>
                  <a:lnTo>
                    <a:pt x="7501740" y="22225"/>
                  </a:lnTo>
                  <a:lnTo>
                    <a:pt x="7503487" y="30875"/>
                  </a:lnTo>
                  <a:lnTo>
                    <a:pt x="7508255" y="37940"/>
                  </a:lnTo>
                  <a:lnTo>
                    <a:pt x="7515332" y="42703"/>
                  </a:lnTo>
                  <a:lnTo>
                    <a:pt x="7524009" y="44450"/>
                  </a:lnTo>
                  <a:lnTo>
                    <a:pt x="7532660" y="42703"/>
                  </a:lnTo>
                  <a:lnTo>
                    <a:pt x="7539725" y="37940"/>
                  </a:lnTo>
                  <a:lnTo>
                    <a:pt x="7544488" y="30875"/>
                  </a:lnTo>
                  <a:lnTo>
                    <a:pt x="7546234" y="22225"/>
                  </a:lnTo>
                  <a:lnTo>
                    <a:pt x="7544488" y="13574"/>
                  </a:lnTo>
                  <a:lnTo>
                    <a:pt x="7539725" y="6509"/>
                  </a:lnTo>
                  <a:lnTo>
                    <a:pt x="7532660" y="1746"/>
                  </a:lnTo>
                  <a:lnTo>
                    <a:pt x="7523965" y="0"/>
                  </a:lnTo>
                  <a:close/>
                </a:path>
                <a:path w="11962130" h="7343775">
                  <a:moveTo>
                    <a:pt x="7612909" y="0"/>
                  </a:moveTo>
                  <a:lnTo>
                    <a:pt x="7604258" y="1746"/>
                  </a:lnTo>
                  <a:lnTo>
                    <a:pt x="7597194" y="6509"/>
                  </a:lnTo>
                  <a:lnTo>
                    <a:pt x="7592431" y="13574"/>
                  </a:lnTo>
                  <a:lnTo>
                    <a:pt x="7590684" y="22225"/>
                  </a:lnTo>
                  <a:lnTo>
                    <a:pt x="7592431" y="30875"/>
                  </a:lnTo>
                  <a:lnTo>
                    <a:pt x="7597199" y="37940"/>
                  </a:lnTo>
                  <a:lnTo>
                    <a:pt x="7604277" y="42703"/>
                  </a:lnTo>
                  <a:lnTo>
                    <a:pt x="7612954" y="44450"/>
                  </a:lnTo>
                  <a:lnTo>
                    <a:pt x="7621605" y="42703"/>
                  </a:lnTo>
                  <a:lnTo>
                    <a:pt x="7628669" y="37940"/>
                  </a:lnTo>
                  <a:lnTo>
                    <a:pt x="7633432" y="30875"/>
                  </a:lnTo>
                  <a:lnTo>
                    <a:pt x="7635179" y="22225"/>
                  </a:lnTo>
                  <a:lnTo>
                    <a:pt x="7633432" y="13574"/>
                  </a:lnTo>
                  <a:lnTo>
                    <a:pt x="7628669" y="6509"/>
                  </a:lnTo>
                  <a:lnTo>
                    <a:pt x="7621605" y="1746"/>
                  </a:lnTo>
                  <a:lnTo>
                    <a:pt x="7612909" y="0"/>
                  </a:lnTo>
                  <a:close/>
                </a:path>
                <a:path w="11962130" h="7343775">
                  <a:moveTo>
                    <a:pt x="7701854" y="0"/>
                  </a:moveTo>
                  <a:lnTo>
                    <a:pt x="7693203" y="1746"/>
                  </a:lnTo>
                  <a:lnTo>
                    <a:pt x="7686138" y="6509"/>
                  </a:lnTo>
                  <a:lnTo>
                    <a:pt x="7681375" y="13574"/>
                  </a:lnTo>
                  <a:lnTo>
                    <a:pt x="7679629" y="22225"/>
                  </a:lnTo>
                  <a:lnTo>
                    <a:pt x="7681376" y="30875"/>
                  </a:lnTo>
                  <a:lnTo>
                    <a:pt x="7686144" y="37940"/>
                  </a:lnTo>
                  <a:lnTo>
                    <a:pt x="7693221" y="42703"/>
                  </a:lnTo>
                  <a:lnTo>
                    <a:pt x="7701898" y="44450"/>
                  </a:lnTo>
                  <a:lnTo>
                    <a:pt x="7710549" y="42703"/>
                  </a:lnTo>
                  <a:lnTo>
                    <a:pt x="7717613" y="37940"/>
                  </a:lnTo>
                  <a:lnTo>
                    <a:pt x="7722376" y="30875"/>
                  </a:lnTo>
                  <a:lnTo>
                    <a:pt x="7724123" y="22225"/>
                  </a:lnTo>
                  <a:lnTo>
                    <a:pt x="7722376" y="13574"/>
                  </a:lnTo>
                  <a:lnTo>
                    <a:pt x="7717613" y="6509"/>
                  </a:lnTo>
                  <a:lnTo>
                    <a:pt x="7710549" y="1746"/>
                  </a:lnTo>
                  <a:lnTo>
                    <a:pt x="7701854" y="0"/>
                  </a:lnTo>
                  <a:close/>
                </a:path>
                <a:path w="11962130" h="7343775">
                  <a:moveTo>
                    <a:pt x="7790798" y="0"/>
                  </a:moveTo>
                  <a:lnTo>
                    <a:pt x="7782147" y="1746"/>
                  </a:lnTo>
                  <a:lnTo>
                    <a:pt x="7775083" y="6509"/>
                  </a:lnTo>
                  <a:lnTo>
                    <a:pt x="7770320" y="13574"/>
                  </a:lnTo>
                  <a:lnTo>
                    <a:pt x="7768573" y="22225"/>
                  </a:lnTo>
                  <a:lnTo>
                    <a:pt x="7770320" y="30875"/>
                  </a:lnTo>
                  <a:lnTo>
                    <a:pt x="7775088" y="37940"/>
                  </a:lnTo>
                  <a:lnTo>
                    <a:pt x="7782166" y="42703"/>
                  </a:lnTo>
                  <a:lnTo>
                    <a:pt x="7790842" y="44450"/>
                  </a:lnTo>
                  <a:lnTo>
                    <a:pt x="7799493" y="42703"/>
                  </a:lnTo>
                  <a:lnTo>
                    <a:pt x="7806558" y="37940"/>
                  </a:lnTo>
                  <a:lnTo>
                    <a:pt x="7811321" y="30875"/>
                  </a:lnTo>
                  <a:lnTo>
                    <a:pt x="7813067" y="22225"/>
                  </a:lnTo>
                  <a:lnTo>
                    <a:pt x="7811321" y="13574"/>
                  </a:lnTo>
                  <a:lnTo>
                    <a:pt x="7806558" y="6509"/>
                  </a:lnTo>
                  <a:lnTo>
                    <a:pt x="7799493" y="1746"/>
                  </a:lnTo>
                  <a:lnTo>
                    <a:pt x="7790798" y="0"/>
                  </a:lnTo>
                  <a:close/>
                </a:path>
                <a:path w="11962130" h="7343775">
                  <a:moveTo>
                    <a:pt x="7879742" y="0"/>
                  </a:moveTo>
                  <a:lnTo>
                    <a:pt x="7871091" y="1746"/>
                  </a:lnTo>
                  <a:lnTo>
                    <a:pt x="7864027" y="6509"/>
                  </a:lnTo>
                  <a:lnTo>
                    <a:pt x="7859264" y="13574"/>
                  </a:lnTo>
                  <a:lnTo>
                    <a:pt x="7857517" y="22225"/>
                  </a:lnTo>
                  <a:lnTo>
                    <a:pt x="7859265" y="30875"/>
                  </a:lnTo>
                  <a:lnTo>
                    <a:pt x="7864033" y="37940"/>
                  </a:lnTo>
                  <a:lnTo>
                    <a:pt x="7871110" y="42703"/>
                  </a:lnTo>
                  <a:lnTo>
                    <a:pt x="7879787" y="44450"/>
                  </a:lnTo>
                  <a:lnTo>
                    <a:pt x="7888438" y="42703"/>
                  </a:lnTo>
                  <a:lnTo>
                    <a:pt x="7895502" y="37940"/>
                  </a:lnTo>
                  <a:lnTo>
                    <a:pt x="7900265" y="30875"/>
                  </a:lnTo>
                  <a:lnTo>
                    <a:pt x="7902012" y="22225"/>
                  </a:lnTo>
                  <a:lnTo>
                    <a:pt x="7900265" y="13574"/>
                  </a:lnTo>
                  <a:lnTo>
                    <a:pt x="7895502" y="6509"/>
                  </a:lnTo>
                  <a:lnTo>
                    <a:pt x="7888438" y="1746"/>
                  </a:lnTo>
                  <a:lnTo>
                    <a:pt x="7879742" y="0"/>
                  </a:lnTo>
                  <a:close/>
                </a:path>
                <a:path w="11962130" h="7343775">
                  <a:moveTo>
                    <a:pt x="7968687" y="0"/>
                  </a:moveTo>
                  <a:lnTo>
                    <a:pt x="7960036" y="1746"/>
                  </a:lnTo>
                  <a:lnTo>
                    <a:pt x="7952971" y="6509"/>
                  </a:lnTo>
                  <a:lnTo>
                    <a:pt x="7948208" y="13574"/>
                  </a:lnTo>
                  <a:lnTo>
                    <a:pt x="7946462" y="22225"/>
                  </a:lnTo>
                  <a:lnTo>
                    <a:pt x="7948209" y="30875"/>
                  </a:lnTo>
                  <a:lnTo>
                    <a:pt x="7952977" y="37940"/>
                  </a:lnTo>
                  <a:lnTo>
                    <a:pt x="7960055" y="42703"/>
                  </a:lnTo>
                  <a:lnTo>
                    <a:pt x="7968731" y="44450"/>
                  </a:lnTo>
                  <a:lnTo>
                    <a:pt x="7977382" y="42703"/>
                  </a:lnTo>
                  <a:lnTo>
                    <a:pt x="7984447" y="37940"/>
                  </a:lnTo>
                  <a:lnTo>
                    <a:pt x="7989210" y="30875"/>
                  </a:lnTo>
                  <a:lnTo>
                    <a:pt x="7990956" y="22225"/>
                  </a:lnTo>
                  <a:lnTo>
                    <a:pt x="7989210" y="13574"/>
                  </a:lnTo>
                  <a:lnTo>
                    <a:pt x="7984447" y="6509"/>
                  </a:lnTo>
                  <a:lnTo>
                    <a:pt x="7977382" y="1746"/>
                  </a:lnTo>
                  <a:lnTo>
                    <a:pt x="7968687" y="0"/>
                  </a:lnTo>
                  <a:close/>
                </a:path>
                <a:path w="11962130" h="7343775">
                  <a:moveTo>
                    <a:pt x="8057631" y="0"/>
                  </a:moveTo>
                  <a:lnTo>
                    <a:pt x="8048980" y="1746"/>
                  </a:lnTo>
                  <a:lnTo>
                    <a:pt x="8041916" y="6509"/>
                  </a:lnTo>
                  <a:lnTo>
                    <a:pt x="8037153" y="13574"/>
                  </a:lnTo>
                  <a:lnTo>
                    <a:pt x="8035406" y="22225"/>
                  </a:lnTo>
                  <a:lnTo>
                    <a:pt x="8037154" y="30875"/>
                  </a:lnTo>
                  <a:lnTo>
                    <a:pt x="8041921" y="37940"/>
                  </a:lnTo>
                  <a:lnTo>
                    <a:pt x="8048999" y="42703"/>
                  </a:lnTo>
                  <a:lnTo>
                    <a:pt x="8057676" y="44450"/>
                  </a:lnTo>
                  <a:lnTo>
                    <a:pt x="8066327" y="42703"/>
                  </a:lnTo>
                  <a:lnTo>
                    <a:pt x="8073391" y="37940"/>
                  </a:lnTo>
                  <a:lnTo>
                    <a:pt x="8078154" y="30875"/>
                  </a:lnTo>
                  <a:lnTo>
                    <a:pt x="8079901" y="22225"/>
                  </a:lnTo>
                  <a:lnTo>
                    <a:pt x="8078154" y="13574"/>
                  </a:lnTo>
                  <a:lnTo>
                    <a:pt x="8073391" y="6509"/>
                  </a:lnTo>
                  <a:lnTo>
                    <a:pt x="8066327" y="1746"/>
                  </a:lnTo>
                  <a:lnTo>
                    <a:pt x="8057631" y="0"/>
                  </a:lnTo>
                  <a:close/>
                </a:path>
                <a:path w="11962130" h="7343775">
                  <a:moveTo>
                    <a:pt x="8146576" y="0"/>
                  </a:moveTo>
                  <a:lnTo>
                    <a:pt x="8137925" y="1746"/>
                  </a:lnTo>
                  <a:lnTo>
                    <a:pt x="8130860" y="6509"/>
                  </a:lnTo>
                  <a:lnTo>
                    <a:pt x="8126097" y="13574"/>
                  </a:lnTo>
                  <a:lnTo>
                    <a:pt x="8124351" y="22225"/>
                  </a:lnTo>
                  <a:lnTo>
                    <a:pt x="8126098" y="30875"/>
                  </a:lnTo>
                  <a:lnTo>
                    <a:pt x="8130866" y="37940"/>
                  </a:lnTo>
                  <a:lnTo>
                    <a:pt x="8137944" y="42703"/>
                  </a:lnTo>
                  <a:lnTo>
                    <a:pt x="8146620" y="44450"/>
                  </a:lnTo>
                  <a:lnTo>
                    <a:pt x="8155271" y="42703"/>
                  </a:lnTo>
                  <a:lnTo>
                    <a:pt x="8162336" y="37940"/>
                  </a:lnTo>
                  <a:lnTo>
                    <a:pt x="8167099" y="30875"/>
                  </a:lnTo>
                  <a:lnTo>
                    <a:pt x="8168845" y="22225"/>
                  </a:lnTo>
                  <a:lnTo>
                    <a:pt x="8167099" y="13574"/>
                  </a:lnTo>
                  <a:lnTo>
                    <a:pt x="8162336" y="6509"/>
                  </a:lnTo>
                  <a:lnTo>
                    <a:pt x="8155271" y="1746"/>
                  </a:lnTo>
                  <a:lnTo>
                    <a:pt x="8146576" y="0"/>
                  </a:lnTo>
                  <a:close/>
                </a:path>
                <a:path w="11962130" h="7343775">
                  <a:moveTo>
                    <a:pt x="8235520" y="0"/>
                  </a:moveTo>
                  <a:lnTo>
                    <a:pt x="8226869" y="1746"/>
                  </a:lnTo>
                  <a:lnTo>
                    <a:pt x="8219805" y="6509"/>
                  </a:lnTo>
                  <a:lnTo>
                    <a:pt x="8215042" y="13574"/>
                  </a:lnTo>
                  <a:lnTo>
                    <a:pt x="8213295" y="22225"/>
                  </a:lnTo>
                  <a:lnTo>
                    <a:pt x="8215042" y="30875"/>
                  </a:lnTo>
                  <a:lnTo>
                    <a:pt x="8219810" y="37940"/>
                  </a:lnTo>
                  <a:lnTo>
                    <a:pt x="8226888" y="42703"/>
                  </a:lnTo>
                  <a:lnTo>
                    <a:pt x="8235565" y="44450"/>
                  </a:lnTo>
                  <a:lnTo>
                    <a:pt x="8244216" y="42703"/>
                  </a:lnTo>
                  <a:lnTo>
                    <a:pt x="8251280" y="37940"/>
                  </a:lnTo>
                  <a:lnTo>
                    <a:pt x="8256043" y="30875"/>
                  </a:lnTo>
                  <a:lnTo>
                    <a:pt x="8257790" y="22225"/>
                  </a:lnTo>
                  <a:lnTo>
                    <a:pt x="8256043" y="13574"/>
                  </a:lnTo>
                  <a:lnTo>
                    <a:pt x="8251280" y="6509"/>
                  </a:lnTo>
                  <a:lnTo>
                    <a:pt x="8244216" y="1746"/>
                  </a:lnTo>
                  <a:lnTo>
                    <a:pt x="8235520" y="0"/>
                  </a:lnTo>
                  <a:close/>
                </a:path>
                <a:path w="11962130" h="7343775">
                  <a:moveTo>
                    <a:pt x="8324465" y="0"/>
                  </a:moveTo>
                  <a:lnTo>
                    <a:pt x="8315814" y="1746"/>
                  </a:lnTo>
                  <a:lnTo>
                    <a:pt x="8308749" y="6509"/>
                  </a:lnTo>
                  <a:lnTo>
                    <a:pt x="8303986" y="13574"/>
                  </a:lnTo>
                  <a:lnTo>
                    <a:pt x="8302240" y="22225"/>
                  </a:lnTo>
                  <a:lnTo>
                    <a:pt x="8303987" y="30875"/>
                  </a:lnTo>
                  <a:lnTo>
                    <a:pt x="8308755" y="37940"/>
                  </a:lnTo>
                  <a:lnTo>
                    <a:pt x="8315832" y="42703"/>
                  </a:lnTo>
                  <a:lnTo>
                    <a:pt x="8324509" y="44450"/>
                  </a:lnTo>
                  <a:lnTo>
                    <a:pt x="8333160" y="42703"/>
                  </a:lnTo>
                  <a:lnTo>
                    <a:pt x="8340225" y="37940"/>
                  </a:lnTo>
                  <a:lnTo>
                    <a:pt x="8344988" y="30875"/>
                  </a:lnTo>
                  <a:lnTo>
                    <a:pt x="8346734" y="22225"/>
                  </a:lnTo>
                  <a:lnTo>
                    <a:pt x="8344988" y="13574"/>
                  </a:lnTo>
                  <a:lnTo>
                    <a:pt x="8340225" y="6509"/>
                  </a:lnTo>
                  <a:lnTo>
                    <a:pt x="8333160" y="1746"/>
                  </a:lnTo>
                  <a:lnTo>
                    <a:pt x="8324465" y="0"/>
                  </a:lnTo>
                  <a:close/>
                </a:path>
                <a:path w="11962130" h="7343775">
                  <a:moveTo>
                    <a:pt x="8413409" y="0"/>
                  </a:moveTo>
                  <a:lnTo>
                    <a:pt x="8404758" y="1746"/>
                  </a:lnTo>
                  <a:lnTo>
                    <a:pt x="8397694" y="6509"/>
                  </a:lnTo>
                  <a:lnTo>
                    <a:pt x="8392931" y="13574"/>
                  </a:lnTo>
                  <a:lnTo>
                    <a:pt x="8391184" y="22225"/>
                  </a:lnTo>
                  <a:lnTo>
                    <a:pt x="8392931" y="30875"/>
                  </a:lnTo>
                  <a:lnTo>
                    <a:pt x="8397699" y="37940"/>
                  </a:lnTo>
                  <a:lnTo>
                    <a:pt x="8404777" y="42703"/>
                  </a:lnTo>
                  <a:lnTo>
                    <a:pt x="8413454" y="44450"/>
                  </a:lnTo>
                  <a:lnTo>
                    <a:pt x="8422105" y="42703"/>
                  </a:lnTo>
                  <a:lnTo>
                    <a:pt x="8429169" y="37940"/>
                  </a:lnTo>
                  <a:lnTo>
                    <a:pt x="8433932" y="30875"/>
                  </a:lnTo>
                  <a:lnTo>
                    <a:pt x="8435679" y="22225"/>
                  </a:lnTo>
                  <a:lnTo>
                    <a:pt x="8433932" y="13574"/>
                  </a:lnTo>
                  <a:lnTo>
                    <a:pt x="8429169" y="6509"/>
                  </a:lnTo>
                  <a:lnTo>
                    <a:pt x="8422105" y="1746"/>
                  </a:lnTo>
                  <a:lnTo>
                    <a:pt x="8413409" y="0"/>
                  </a:lnTo>
                  <a:close/>
                </a:path>
                <a:path w="11962130" h="7343775">
                  <a:moveTo>
                    <a:pt x="8502354" y="0"/>
                  </a:moveTo>
                  <a:lnTo>
                    <a:pt x="8493703" y="1746"/>
                  </a:lnTo>
                  <a:lnTo>
                    <a:pt x="8486638" y="6509"/>
                  </a:lnTo>
                  <a:lnTo>
                    <a:pt x="8481875" y="13574"/>
                  </a:lnTo>
                  <a:lnTo>
                    <a:pt x="8480129" y="22225"/>
                  </a:lnTo>
                  <a:lnTo>
                    <a:pt x="8481876" y="30875"/>
                  </a:lnTo>
                  <a:lnTo>
                    <a:pt x="8486644" y="37940"/>
                  </a:lnTo>
                  <a:lnTo>
                    <a:pt x="8493721" y="42703"/>
                  </a:lnTo>
                  <a:lnTo>
                    <a:pt x="8502398" y="44450"/>
                  </a:lnTo>
                  <a:lnTo>
                    <a:pt x="8511049" y="42703"/>
                  </a:lnTo>
                  <a:lnTo>
                    <a:pt x="8518113" y="37940"/>
                  </a:lnTo>
                  <a:lnTo>
                    <a:pt x="8522876" y="30875"/>
                  </a:lnTo>
                  <a:lnTo>
                    <a:pt x="8524623" y="22225"/>
                  </a:lnTo>
                  <a:lnTo>
                    <a:pt x="8522876" y="13574"/>
                  </a:lnTo>
                  <a:lnTo>
                    <a:pt x="8518113" y="6509"/>
                  </a:lnTo>
                  <a:lnTo>
                    <a:pt x="8511049" y="1746"/>
                  </a:lnTo>
                  <a:lnTo>
                    <a:pt x="8502354" y="0"/>
                  </a:lnTo>
                  <a:close/>
                </a:path>
                <a:path w="11962130" h="7343775">
                  <a:moveTo>
                    <a:pt x="8591298" y="0"/>
                  </a:moveTo>
                  <a:lnTo>
                    <a:pt x="8582647" y="1746"/>
                  </a:lnTo>
                  <a:lnTo>
                    <a:pt x="8575582" y="6509"/>
                  </a:lnTo>
                  <a:lnTo>
                    <a:pt x="8570819" y="13574"/>
                  </a:lnTo>
                  <a:lnTo>
                    <a:pt x="8569073" y="22225"/>
                  </a:lnTo>
                  <a:lnTo>
                    <a:pt x="8570820" y="30875"/>
                  </a:lnTo>
                  <a:lnTo>
                    <a:pt x="8575588" y="37940"/>
                  </a:lnTo>
                  <a:lnTo>
                    <a:pt x="8582665" y="42703"/>
                  </a:lnTo>
                  <a:lnTo>
                    <a:pt x="8591341" y="44450"/>
                  </a:lnTo>
                  <a:lnTo>
                    <a:pt x="8599993" y="42703"/>
                  </a:lnTo>
                  <a:lnTo>
                    <a:pt x="8607057" y="37940"/>
                  </a:lnTo>
                  <a:lnTo>
                    <a:pt x="8611820" y="30875"/>
                  </a:lnTo>
                  <a:lnTo>
                    <a:pt x="8613566" y="22225"/>
                  </a:lnTo>
                  <a:lnTo>
                    <a:pt x="8611820" y="13574"/>
                  </a:lnTo>
                  <a:lnTo>
                    <a:pt x="8607057" y="6509"/>
                  </a:lnTo>
                  <a:lnTo>
                    <a:pt x="8599993" y="1746"/>
                  </a:lnTo>
                  <a:lnTo>
                    <a:pt x="8591298" y="0"/>
                  </a:lnTo>
                  <a:close/>
                </a:path>
                <a:path w="11962130" h="7343775">
                  <a:moveTo>
                    <a:pt x="8680241" y="0"/>
                  </a:moveTo>
                  <a:lnTo>
                    <a:pt x="8671590" y="1746"/>
                  </a:lnTo>
                  <a:lnTo>
                    <a:pt x="8664526" y="6509"/>
                  </a:lnTo>
                  <a:lnTo>
                    <a:pt x="8659763" y="13574"/>
                  </a:lnTo>
                  <a:lnTo>
                    <a:pt x="8658016" y="22225"/>
                  </a:lnTo>
                  <a:lnTo>
                    <a:pt x="8659763" y="30875"/>
                  </a:lnTo>
                  <a:lnTo>
                    <a:pt x="8664531" y="37940"/>
                  </a:lnTo>
                  <a:lnTo>
                    <a:pt x="8671609" y="42703"/>
                  </a:lnTo>
                  <a:lnTo>
                    <a:pt x="8680286" y="44450"/>
                  </a:lnTo>
                  <a:lnTo>
                    <a:pt x="8688937" y="42703"/>
                  </a:lnTo>
                  <a:lnTo>
                    <a:pt x="8696001" y="37940"/>
                  </a:lnTo>
                  <a:lnTo>
                    <a:pt x="8700764" y="30875"/>
                  </a:lnTo>
                  <a:lnTo>
                    <a:pt x="8702511" y="22225"/>
                  </a:lnTo>
                  <a:lnTo>
                    <a:pt x="8700764" y="13574"/>
                  </a:lnTo>
                  <a:lnTo>
                    <a:pt x="8696001" y="6509"/>
                  </a:lnTo>
                  <a:lnTo>
                    <a:pt x="8688937" y="1746"/>
                  </a:lnTo>
                  <a:lnTo>
                    <a:pt x="8680241" y="0"/>
                  </a:lnTo>
                  <a:close/>
                </a:path>
                <a:path w="11962130" h="7343775">
                  <a:moveTo>
                    <a:pt x="8769186" y="0"/>
                  </a:moveTo>
                  <a:lnTo>
                    <a:pt x="8760534" y="1746"/>
                  </a:lnTo>
                  <a:lnTo>
                    <a:pt x="8753470" y="6509"/>
                  </a:lnTo>
                  <a:lnTo>
                    <a:pt x="8748707" y="13574"/>
                  </a:lnTo>
                  <a:lnTo>
                    <a:pt x="8746961" y="22225"/>
                  </a:lnTo>
                  <a:lnTo>
                    <a:pt x="8748708" y="30875"/>
                  </a:lnTo>
                  <a:lnTo>
                    <a:pt x="8753475" y="37940"/>
                  </a:lnTo>
                  <a:lnTo>
                    <a:pt x="8760552" y="42703"/>
                  </a:lnTo>
                  <a:lnTo>
                    <a:pt x="8769229" y="44450"/>
                  </a:lnTo>
                  <a:lnTo>
                    <a:pt x="8777880" y="42703"/>
                  </a:lnTo>
                  <a:lnTo>
                    <a:pt x="8784945" y="37940"/>
                  </a:lnTo>
                  <a:lnTo>
                    <a:pt x="8789707" y="30875"/>
                  </a:lnTo>
                  <a:lnTo>
                    <a:pt x="8791454" y="22225"/>
                  </a:lnTo>
                  <a:lnTo>
                    <a:pt x="8789707" y="13574"/>
                  </a:lnTo>
                  <a:lnTo>
                    <a:pt x="8784945" y="6509"/>
                  </a:lnTo>
                  <a:lnTo>
                    <a:pt x="8777880" y="1746"/>
                  </a:lnTo>
                  <a:lnTo>
                    <a:pt x="8769186" y="0"/>
                  </a:lnTo>
                  <a:close/>
                </a:path>
                <a:path w="11962130" h="7343775">
                  <a:moveTo>
                    <a:pt x="8858129" y="0"/>
                  </a:moveTo>
                  <a:lnTo>
                    <a:pt x="8849478" y="1746"/>
                  </a:lnTo>
                  <a:lnTo>
                    <a:pt x="8842413" y="6509"/>
                  </a:lnTo>
                  <a:lnTo>
                    <a:pt x="8837650" y="13574"/>
                  </a:lnTo>
                  <a:lnTo>
                    <a:pt x="8835904" y="22225"/>
                  </a:lnTo>
                  <a:lnTo>
                    <a:pt x="8837651" y="30875"/>
                  </a:lnTo>
                  <a:lnTo>
                    <a:pt x="8842419" y="37940"/>
                  </a:lnTo>
                  <a:lnTo>
                    <a:pt x="8849497" y="42703"/>
                  </a:lnTo>
                  <a:lnTo>
                    <a:pt x="8858173" y="44450"/>
                  </a:lnTo>
                  <a:lnTo>
                    <a:pt x="8866824" y="42703"/>
                  </a:lnTo>
                  <a:lnTo>
                    <a:pt x="8873889" y="37940"/>
                  </a:lnTo>
                  <a:lnTo>
                    <a:pt x="8878652" y="30875"/>
                  </a:lnTo>
                  <a:lnTo>
                    <a:pt x="8880398" y="22225"/>
                  </a:lnTo>
                  <a:lnTo>
                    <a:pt x="8878652" y="13574"/>
                  </a:lnTo>
                  <a:lnTo>
                    <a:pt x="8873889" y="6509"/>
                  </a:lnTo>
                  <a:lnTo>
                    <a:pt x="8866824" y="1746"/>
                  </a:lnTo>
                  <a:lnTo>
                    <a:pt x="8858129" y="0"/>
                  </a:lnTo>
                  <a:close/>
                </a:path>
                <a:path w="11962130" h="7343775">
                  <a:moveTo>
                    <a:pt x="8947073" y="0"/>
                  </a:moveTo>
                  <a:lnTo>
                    <a:pt x="8938422" y="1746"/>
                  </a:lnTo>
                  <a:lnTo>
                    <a:pt x="8931358" y="6509"/>
                  </a:lnTo>
                  <a:lnTo>
                    <a:pt x="8926595" y="13574"/>
                  </a:lnTo>
                  <a:lnTo>
                    <a:pt x="8924848" y="22225"/>
                  </a:lnTo>
                  <a:lnTo>
                    <a:pt x="8926596" y="30875"/>
                  </a:lnTo>
                  <a:lnTo>
                    <a:pt x="8931363" y="37940"/>
                  </a:lnTo>
                  <a:lnTo>
                    <a:pt x="8938441" y="42703"/>
                  </a:lnTo>
                  <a:lnTo>
                    <a:pt x="8947118" y="44450"/>
                  </a:lnTo>
                  <a:lnTo>
                    <a:pt x="8955769" y="42703"/>
                  </a:lnTo>
                  <a:lnTo>
                    <a:pt x="8962833" y="37940"/>
                  </a:lnTo>
                  <a:lnTo>
                    <a:pt x="8967596" y="30875"/>
                  </a:lnTo>
                  <a:lnTo>
                    <a:pt x="8969343" y="22225"/>
                  </a:lnTo>
                  <a:lnTo>
                    <a:pt x="8967596" y="13574"/>
                  </a:lnTo>
                  <a:lnTo>
                    <a:pt x="8962833" y="6509"/>
                  </a:lnTo>
                  <a:lnTo>
                    <a:pt x="8955769" y="1746"/>
                  </a:lnTo>
                  <a:lnTo>
                    <a:pt x="8947073" y="0"/>
                  </a:lnTo>
                  <a:close/>
                </a:path>
                <a:path w="11962130" h="7343775">
                  <a:moveTo>
                    <a:pt x="9036018" y="0"/>
                  </a:moveTo>
                  <a:lnTo>
                    <a:pt x="9027366" y="1746"/>
                  </a:lnTo>
                  <a:lnTo>
                    <a:pt x="9020302" y="6509"/>
                  </a:lnTo>
                  <a:lnTo>
                    <a:pt x="9015539" y="13574"/>
                  </a:lnTo>
                  <a:lnTo>
                    <a:pt x="9013793" y="22225"/>
                  </a:lnTo>
                  <a:lnTo>
                    <a:pt x="9015540" y="30875"/>
                  </a:lnTo>
                  <a:lnTo>
                    <a:pt x="9020307" y="37940"/>
                  </a:lnTo>
                  <a:lnTo>
                    <a:pt x="9027384" y="42703"/>
                  </a:lnTo>
                  <a:lnTo>
                    <a:pt x="9036061" y="44450"/>
                  </a:lnTo>
                  <a:lnTo>
                    <a:pt x="9044712" y="42703"/>
                  </a:lnTo>
                  <a:lnTo>
                    <a:pt x="9051777" y="37940"/>
                  </a:lnTo>
                  <a:lnTo>
                    <a:pt x="9056540" y="30875"/>
                  </a:lnTo>
                  <a:lnTo>
                    <a:pt x="9058286" y="22225"/>
                  </a:lnTo>
                  <a:lnTo>
                    <a:pt x="9056540" y="13574"/>
                  </a:lnTo>
                  <a:lnTo>
                    <a:pt x="9051777" y="6509"/>
                  </a:lnTo>
                  <a:lnTo>
                    <a:pt x="9044712" y="1746"/>
                  </a:lnTo>
                  <a:lnTo>
                    <a:pt x="9036018" y="0"/>
                  </a:lnTo>
                  <a:close/>
                </a:path>
                <a:path w="11962130" h="7343775">
                  <a:moveTo>
                    <a:pt x="9124961" y="0"/>
                  </a:moveTo>
                  <a:lnTo>
                    <a:pt x="9116310" y="1746"/>
                  </a:lnTo>
                  <a:lnTo>
                    <a:pt x="9109245" y="6509"/>
                  </a:lnTo>
                  <a:lnTo>
                    <a:pt x="9104482" y="13574"/>
                  </a:lnTo>
                  <a:lnTo>
                    <a:pt x="9102736" y="22225"/>
                  </a:lnTo>
                  <a:lnTo>
                    <a:pt x="9104483" y="30875"/>
                  </a:lnTo>
                  <a:lnTo>
                    <a:pt x="9109251" y="37940"/>
                  </a:lnTo>
                  <a:lnTo>
                    <a:pt x="9116329" y="42703"/>
                  </a:lnTo>
                  <a:lnTo>
                    <a:pt x="9125005" y="44450"/>
                  </a:lnTo>
                  <a:lnTo>
                    <a:pt x="9133656" y="42703"/>
                  </a:lnTo>
                  <a:lnTo>
                    <a:pt x="9140721" y="37940"/>
                  </a:lnTo>
                  <a:lnTo>
                    <a:pt x="9145484" y="30875"/>
                  </a:lnTo>
                  <a:lnTo>
                    <a:pt x="9147230" y="22225"/>
                  </a:lnTo>
                  <a:lnTo>
                    <a:pt x="9145484" y="13574"/>
                  </a:lnTo>
                  <a:lnTo>
                    <a:pt x="9140721" y="6509"/>
                  </a:lnTo>
                  <a:lnTo>
                    <a:pt x="9133656" y="1746"/>
                  </a:lnTo>
                  <a:lnTo>
                    <a:pt x="9124961" y="0"/>
                  </a:lnTo>
                  <a:close/>
                </a:path>
                <a:path w="11962130" h="7343775">
                  <a:moveTo>
                    <a:pt x="9213905" y="0"/>
                  </a:moveTo>
                  <a:lnTo>
                    <a:pt x="9205254" y="1746"/>
                  </a:lnTo>
                  <a:lnTo>
                    <a:pt x="9198190" y="6509"/>
                  </a:lnTo>
                  <a:lnTo>
                    <a:pt x="9193427" y="13574"/>
                  </a:lnTo>
                  <a:lnTo>
                    <a:pt x="9191680" y="22225"/>
                  </a:lnTo>
                  <a:lnTo>
                    <a:pt x="9193428" y="30875"/>
                  </a:lnTo>
                  <a:lnTo>
                    <a:pt x="9198195" y="37940"/>
                  </a:lnTo>
                  <a:lnTo>
                    <a:pt x="9205273" y="42703"/>
                  </a:lnTo>
                  <a:lnTo>
                    <a:pt x="9213950" y="44450"/>
                  </a:lnTo>
                  <a:lnTo>
                    <a:pt x="9222600" y="42703"/>
                  </a:lnTo>
                  <a:lnTo>
                    <a:pt x="9229663" y="37940"/>
                  </a:lnTo>
                  <a:lnTo>
                    <a:pt x="9234424" y="30875"/>
                  </a:lnTo>
                  <a:lnTo>
                    <a:pt x="9236170" y="22225"/>
                  </a:lnTo>
                  <a:lnTo>
                    <a:pt x="9234424" y="13574"/>
                  </a:lnTo>
                  <a:lnTo>
                    <a:pt x="9229663" y="6509"/>
                  </a:lnTo>
                  <a:lnTo>
                    <a:pt x="9222600" y="1746"/>
                  </a:lnTo>
                  <a:lnTo>
                    <a:pt x="9213905" y="0"/>
                  </a:lnTo>
                  <a:close/>
                </a:path>
                <a:path w="11962130" h="7343775">
                  <a:moveTo>
                    <a:pt x="9302845" y="0"/>
                  </a:moveTo>
                  <a:lnTo>
                    <a:pt x="9294196" y="1746"/>
                  </a:lnTo>
                  <a:lnTo>
                    <a:pt x="9287132" y="6509"/>
                  </a:lnTo>
                  <a:lnTo>
                    <a:pt x="9282367" y="13574"/>
                  </a:lnTo>
                  <a:lnTo>
                    <a:pt x="9280620" y="22225"/>
                  </a:lnTo>
                  <a:lnTo>
                    <a:pt x="9282368" y="30875"/>
                  </a:lnTo>
                  <a:lnTo>
                    <a:pt x="9287138" y="37940"/>
                  </a:lnTo>
                  <a:lnTo>
                    <a:pt x="9294218" y="42703"/>
                  </a:lnTo>
                  <a:lnTo>
                    <a:pt x="9302896" y="44450"/>
                  </a:lnTo>
                  <a:lnTo>
                    <a:pt x="9311544" y="42703"/>
                  </a:lnTo>
                  <a:lnTo>
                    <a:pt x="9318609" y="37940"/>
                  </a:lnTo>
                  <a:lnTo>
                    <a:pt x="9323373" y="30875"/>
                  </a:lnTo>
                  <a:lnTo>
                    <a:pt x="9325121" y="22225"/>
                  </a:lnTo>
                  <a:lnTo>
                    <a:pt x="9323373" y="13574"/>
                  </a:lnTo>
                  <a:lnTo>
                    <a:pt x="9318609" y="6509"/>
                  </a:lnTo>
                  <a:lnTo>
                    <a:pt x="9311544" y="1746"/>
                  </a:lnTo>
                  <a:lnTo>
                    <a:pt x="9302845" y="0"/>
                  </a:lnTo>
                  <a:close/>
                </a:path>
                <a:path w="11962130" h="7343775">
                  <a:moveTo>
                    <a:pt x="9391796" y="0"/>
                  </a:moveTo>
                  <a:lnTo>
                    <a:pt x="9383142" y="1746"/>
                  </a:lnTo>
                  <a:lnTo>
                    <a:pt x="9376078" y="6509"/>
                  </a:lnTo>
                  <a:lnTo>
                    <a:pt x="9371316" y="13574"/>
                  </a:lnTo>
                  <a:lnTo>
                    <a:pt x="9369571" y="22225"/>
                  </a:lnTo>
                  <a:lnTo>
                    <a:pt x="9371317" y="30875"/>
                  </a:lnTo>
                  <a:lnTo>
                    <a:pt x="9376082" y="37940"/>
                  </a:lnTo>
                  <a:lnTo>
                    <a:pt x="9383158" y="42703"/>
                  </a:lnTo>
                  <a:lnTo>
                    <a:pt x="9391834" y="44450"/>
                  </a:lnTo>
                  <a:lnTo>
                    <a:pt x="9400487" y="42703"/>
                  </a:lnTo>
                  <a:lnTo>
                    <a:pt x="9407551" y="37940"/>
                  </a:lnTo>
                  <a:lnTo>
                    <a:pt x="9412313" y="30875"/>
                  </a:lnTo>
                  <a:lnTo>
                    <a:pt x="9414059" y="22225"/>
                  </a:lnTo>
                  <a:lnTo>
                    <a:pt x="9412313" y="13574"/>
                  </a:lnTo>
                  <a:lnTo>
                    <a:pt x="9407551" y="6509"/>
                  </a:lnTo>
                  <a:lnTo>
                    <a:pt x="9400487" y="1746"/>
                  </a:lnTo>
                  <a:lnTo>
                    <a:pt x="9391796" y="0"/>
                  </a:lnTo>
                  <a:close/>
                </a:path>
                <a:path w="11962130" h="7343775">
                  <a:moveTo>
                    <a:pt x="9480734" y="0"/>
                  </a:moveTo>
                  <a:lnTo>
                    <a:pt x="9472085" y="1746"/>
                  </a:lnTo>
                  <a:lnTo>
                    <a:pt x="9465021" y="6509"/>
                  </a:lnTo>
                  <a:lnTo>
                    <a:pt x="9460256" y="13574"/>
                  </a:lnTo>
                  <a:lnTo>
                    <a:pt x="9458509" y="22225"/>
                  </a:lnTo>
                  <a:lnTo>
                    <a:pt x="9460257" y="30875"/>
                  </a:lnTo>
                  <a:lnTo>
                    <a:pt x="9465027" y="37940"/>
                  </a:lnTo>
                  <a:lnTo>
                    <a:pt x="9472107" y="42703"/>
                  </a:lnTo>
                  <a:lnTo>
                    <a:pt x="9480784" y="44450"/>
                  </a:lnTo>
                  <a:lnTo>
                    <a:pt x="9489433" y="42703"/>
                  </a:lnTo>
                  <a:lnTo>
                    <a:pt x="9496498" y="37940"/>
                  </a:lnTo>
                  <a:lnTo>
                    <a:pt x="9501262" y="30875"/>
                  </a:lnTo>
                  <a:lnTo>
                    <a:pt x="9503009" y="22225"/>
                  </a:lnTo>
                  <a:lnTo>
                    <a:pt x="9501262" y="13574"/>
                  </a:lnTo>
                  <a:lnTo>
                    <a:pt x="9496498" y="6509"/>
                  </a:lnTo>
                  <a:lnTo>
                    <a:pt x="9489433" y="1746"/>
                  </a:lnTo>
                  <a:lnTo>
                    <a:pt x="9480734" y="0"/>
                  </a:lnTo>
                  <a:close/>
                </a:path>
                <a:path w="11962130" h="7343775">
                  <a:moveTo>
                    <a:pt x="9569684" y="0"/>
                  </a:moveTo>
                  <a:lnTo>
                    <a:pt x="9561031" y="1746"/>
                  </a:lnTo>
                  <a:lnTo>
                    <a:pt x="9553967" y="6509"/>
                  </a:lnTo>
                  <a:lnTo>
                    <a:pt x="9549205" y="13574"/>
                  </a:lnTo>
                  <a:lnTo>
                    <a:pt x="9547459" y="22225"/>
                  </a:lnTo>
                  <a:lnTo>
                    <a:pt x="9549206" y="30875"/>
                  </a:lnTo>
                  <a:lnTo>
                    <a:pt x="9553971" y="37940"/>
                  </a:lnTo>
                  <a:lnTo>
                    <a:pt x="9561047" y="42703"/>
                  </a:lnTo>
                  <a:lnTo>
                    <a:pt x="9569723" y="44450"/>
                  </a:lnTo>
                  <a:lnTo>
                    <a:pt x="9578376" y="42703"/>
                  </a:lnTo>
                  <a:lnTo>
                    <a:pt x="9585440" y="37940"/>
                  </a:lnTo>
                  <a:lnTo>
                    <a:pt x="9590202" y="30875"/>
                  </a:lnTo>
                  <a:lnTo>
                    <a:pt x="9591948" y="22225"/>
                  </a:lnTo>
                  <a:lnTo>
                    <a:pt x="9590202" y="13574"/>
                  </a:lnTo>
                  <a:lnTo>
                    <a:pt x="9585440" y="6509"/>
                  </a:lnTo>
                  <a:lnTo>
                    <a:pt x="9578376" y="1746"/>
                  </a:lnTo>
                  <a:lnTo>
                    <a:pt x="9569684" y="0"/>
                  </a:lnTo>
                  <a:close/>
                </a:path>
                <a:path w="11962130" h="7343775">
                  <a:moveTo>
                    <a:pt x="9658635" y="0"/>
                  </a:moveTo>
                  <a:lnTo>
                    <a:pt x="9649982" y="1746"/>
                  </a:lnTo>
                  <a:lnTo>
                    <a:pt x="9642917" y="6509"/>
                  </a:lnTo>
                  <a:lnTo>
                    <a:pt x="9638156" y="13574"/>
                  </a:lnTo>
                  <a:lnTo>
                    <a:pt x="9636410" y="22225"/>
                  </a:lnTo>
                  <a:lnTo>
                    <a:pt x="9638156" y="30875"/>
                  </a:lnTo>
                  <a:lnTo>
                    <a:pt x="9642922" y="37940"/>
                  </a:lnTo>
                  <a:lnTo>
                    <a:pt x="9649998" y="42703"/>
                  </a:lnTo>
                  <a:lnTo>
                    <a:pt x="9658673" y="44450"/>
                  </a:lnTo>
                  <a:lnTo>
                    <a:pt x="9667327" y="42703"/>
                  </a:lnTo>
                  <a:lnTo>
                    <a:pt x="9674391" y="37940"/>
                  </a:lnTo>
                  <a:lnTo>
                    <a:pt x="9679153" y="30875"/>
                  </a:lnTo>
                  <a:lnTo>
                    <a:pt x="9680898" y="22225"/>
                  </a:lnTo>
                  <a:lnTo>
                    <a:pt x="9679153" y="13574"/>
                  </a:lnTo>
                  <a:lnTo>
                    <a:pt x="9674391" y="6509"/>
                  </a:lnTo>
                  <a:lnTo>
                    <a:pt x="9667327" y="1746"/>
                  </a:lnTo>
                  <a:lnTo>
                    <a:pt x="9658635" y="0"/>
                  </a:lnTo>
                  <a:close/>
                </a:path>
                <a:path w="11962130" h="7343775">
                  <a:moveTo>
                    <a:pt x="9747573" y="0"/>
                  </a:moveTo>
                  <a:lnTo>
                    <a:pt x="9738925" y="1746"/>
                  </a:lnTo>
                  <a:lnTo>
                    <a:pt x="9731860" y="6509"/>
                  </a:lnTo>
                  <a:lnTo>
                    <a:pt x="9727096" y="13574"/>
                  </a:lnTo>
                  <a:lnTo>
                    <a:pt x="9725348" y="22225"/>
                  </a:lnTo>
                  <a:lnTo>
                    <a:pt x="9727097" y="30875"/>
                  </a:lnTo>
                  <a:lnTo>
                    <a:pt x="9731867" y="37940"/>
                  </a:lnTo>
                  <a:lnTo>
                    <a:pt x="9738946" y="42703"/>
                  </a:lnTo>
                  <a:lnTo>
                    <a:pt x="9747624" y="44450"/>
                  </a:lnTo>
                  <a:lnTo>
                    <a:pt x="9756272" y="42703"/>
                  </a:lnTo>
                  <a:lnTo>
                    <a:pt x="9763337" y="37940"/>
                  </a:lnTo>
                  <a:lnTo>
                    <a:pt x="9768102" y="30875"/>
                  </a:lnTo>
                  <a:lnTo>
                    <a:pt x="9769849" y="22225"/>
                  </a:lnTo>
                  <a:lnTo>
                    <a:pt x="9768102" y="13574"/>
                  </a:lnTo>
                  <a:lnTo>
                    <a:pt x="9763337" y="6509"/>
                  </a:lnTo>
                  <a:lnTo>
                    <a:pt x="9756272" y="1746"/>
                  </a:lnTo>
                  <a:lnTo>
                    <a:pt x="9747573" y="0"/>
                  </a:lnTo>
                  <a:close/>
                </a:path>
                <a:path w="11962130" h="7343775">
                  <a:moveTo>
                    <a:pt x="9836524" y="0"/>
                  </a:moveTo>
                  <a:lnTo>
                    <a:pt x="9827870" y="1746"/>
                  </a:lnTo>
                  <a:lnTo>
                    <a:pt x="9820806" y="6509"/>
                  </a:lnTo>
                  <a:lnTo>
                    <a:pt x="9816045" y="13574"/>
                  </a:lnTo>
                  <a:lnTo>
                    <a:pt x="9814299" y="22225"/>
                  </a:lnTo>
                  <a:lnTo>
                    <a:pt x="9816045" y="30875"/>
                  </a:lnTo>
                  <a:lnTo>
                    <a:pt x="9820811" y="37940"/>
                  </a:lnTo>
                  <a:lnTo>
                    <a:pt x="9827887" y="42703"/>
                  </a:lnTo>
                  <a:lnTo>
                    <a:pt x="9836562" y="44450"/>
                  </a:lnTo>
                  <a:lnTo>
                    <a:pt x="9845216" y="42703"/>
                  </a:lnTo>
                  <a:lnTo>
                    <a:pt x="9852280" y="37940"/>
                  </a:lnTo>
                  <a:lnTo>
                    <a:pt x="9857042" y="30875"/>
                  </a:lnTo>
                  <a:lnTo>
                    <a:pt x="9858787" y="22225"/>
                  </a:lnTo>
                  <a:lnTo>
                    <a:pt x="9857042" y="13574"/>
                  </a:lnTo>
                  <a:lnTo>
                    <a:pt x="9852280" y="6509"/>
                  </a:lnTo>
                  <a:lnTo>
                    <a:pt x="9845216" y="1746"/>
                  </a:lnTo>
                  <a:lnTo>
                    <a:pt x="9836524" y="0"/>
                  </a:lnTo>
                  <a:close/>
                </a:path>
                <a:path w="11962130" h="7343775">
                  <a:moveTo>
                    <a:pt x="9925462" y="0"/>
                  </a:moveTo>
                  <a:lnTo>
                    <a:pt x="9916814" y="1746"/>
                  </a:lnTo>
                  <a:lnTo>
                    <a:pt x="9909749" y="6509"/>
                  </a:lnTo>
                  <a:lnTo>
                    <a:pt x="9904985" y="13574"/>
                  </a:lnTo>
                  <a:lnTo>
                    <a:pt x="9903237" y="22225"/>
                  </a:lnTo>
                  <a:lnTo>
                    <a:pt x="9904985" y="30875"/>
                  </a:lnTo>
                  <a:lnTo>
                    <a:pt x="9909756" y="37940"/>
                  </a:lnTo>
                  <a:lnTo>
                    <a:pt x="9916835" y="42703"/>
                  </a:lnTo>
                  <a:lnTo>
                    <a:pt x="9925513" y="44450"/>
                  </a:lnTo>
                  <a:lnTo>
                    <a:pt x="9934161" y="42703"/>
                  </a:lnTo>
                  <a:lnTo>
                    <a:pt x="9941226" y="37940"/>
                  </a:lnTo>
                  <a:lnTo>
                    <a:pt x="9945991" y="30875"/>
                  </a:lnTo>
                  <a:lnTo>
                    <a:pt x="9947738" y="22225"/>
                  </a:lnTo>
                  <a:lnTo>
                    <a:pt x="9945991" y="13574"/>
                  </a:lnTo>
                  <a:lnTo>
                    <a:pt x="9941226" y="6509"/>
                  </a:lnTo>
                  <a:lnTo>
                    <a:pt x="9934161" y="1746"/>
                  </a:lnTo>
                  <a:lnTo>
                    <a:pt x="9925462" y="0"/>
                  </a:lnTo>
                  <a:close/>
                </a:path>
                <a:path w="11962130" h="7343775">
                  <a:moveTo>
                    <a:pt x="10014413" y="0"/>
                  </a:moveTo>
                  <a:lnTo>
                    <a:pt x="10005759" y="1746"/>
                  </a:lnTo>
                  <a:lnTo>
                    <a:pt x="9998695" y="6509"/>
                  </a:lnTo>
                  <a:lnTo>
                    <a:pt x="9993934" y="13574"/>
                  </a:lnTo>
                  <a:lnTo>
                    <a:pt x="9992188" y="22225"/>
                  </a:lnTo>
                  <a:lnTo>
                    <a:pt x="9993934" y="30875"/>
                  </a:lnTo>
                  <a:lnTo>
                    <a:pt x="9998700" y="37940"/>
                  </a:lnTo>
                  <a:lnTo>
                    <a:pt x="10005775" y="42703"/>
                  </a:lnTo>
                  <a:lnTo>
                    <a:pt x="10014451" y="44450"/>
                  </a:lnTo>
                  <a:lnTo>
                    <a:pt x="10023105" y="42703"/>
                  </a:lnTo>
                  <a:lnTo>
                    <a:pt x="10030169" y="37940"/>
                  </a:lnTo>
                  <a:lnTo>
                    <a:pt x="10034930" y="30875"/>
                  </a:lnTo>
                  <a:lnTo>
                    <a:pt x="10036676" y="22225"/>
                  </a:lnTo>
                  <a:lnTo>
                    <a:pt x="10034930" y="13574"/>
                  </a:lnTo>
                  <a:lnTo>
                    <a:pt x="10030169" y="6509"/>
                  </a:lnTo>
                  <a:lnTo>
                    <a:pt x="10023105" y="1746"/>
                  </a:lnTo>
                  <a:lnTo>
                    <a:pt x="10014413" y="0"/>
                  </a:lnTo>
                  <a:close/>
                </a:path>
                <a:path w="11962130" h="7343775">
                  <a:moveTo>
                    <a:pt x="10103351" y="0"/>
                  </a:moveTo>
                  <a:lnTo>
                    <a:pt x="10094703" y="1746"/>
                  </a:lnTo>
                  <a:lnTo>
                    <a:pt x="10087638" y="6509"/>
                  </a:lnTo>
                  <a:lnTo>
                    <a:pt x="10082874" y="13574"/>
                  </a:lnTo>
                  <a:lnTo>
                    <a:pt x="10081126" y="22225"/>
                  </a:lnTo>
                  <a:lnTo>
                    <a:pt x="10082874" y="30875"/>
                  </a:lnTo>
                  <a:lnTo>
                    <a:pt x="10087644" y="37940"/>
                  </a:lnTo>
                  <a:lnTo>
                    <a:pt x="10094724" y="42703"/>
                  </a:lnTo>
                  <a:lnTo>
                    <a:pt x="10103402" y="44450"/>
                  </a:lnTo>
                  <a:lnTo>
                    <a:pt x="10112050" y="42703"/>
                  </a:lnTo>
                  <a:lnTo>
                    <a:pt x="10119115" y="37940"/>
                  </a:lnTo>
                  <a:lnTo>
                    <a:pt x="10123880" y="30875"/>
                  </a:lnTo>
                  <a:lnTo>
                    <a:pt x="10125627" y="22225"/>
                  </a:lnTo>
                  <a:lnTo>
                    <a:pt x="10123880" y="13574"/>
                  </a:lnTo>
                  <a:lnTo>
                    <a:pt x="10119115" y="6509"/>
                  </a:lnTo>
                  <a:lnTo>
                    <a:pt x="10112050" y="1746"/>
                  </a:lnTo>
                  <a:lnTo>
                    <a:pt x="10103351" y="0"/>
                  </a:lnTo>
                  <a:close/>
                </a:path>
                <a:path w="11962130" h="7343775">
                  <a:moveTo>
                    <a:pt x="10193140" y="808"/>
                  </a:moveTo>
                  <a:lnTo>
                    <a:pt x="10184429" y="2223"/>
                  </a:lnTo>
                  <a:lnTo>
                    <a:pt x="10177189" y="6711"/>
                  </a:lnTo>
                  <a:lnTo>
                    <a:pt x="10172159" y="13588"/>
                  </a:lnTo>
                  <a:lnTo>
                    <a:pt x="10170077" y="22166"/>
                  </a:lnTo>
                  <a:lnTo>
                    <a:pt x="10171492" y="30878"/>
                  </a:lnTo>
                  <a:lnTo>
                    <a:pt x="10175987" y="38120"/>
                  </a:lnTo>
                  <a:lnTo>
                    <a:pt x="10182880" y="43150"/>
                  </a:lnTo>
                  <a:lnTo>
                    <a:pt x="10191489" y="45228"/>
                  </a:lnTo>
                  <a:lnTo>
                    <a:pt x="10200195" y="43815"/>
                  </a:lnTo>
                  <a:lnTo>
                    <a:pt x="10207434" y="39326"/>
                  </a:lnTo>
                  <a:lnTo>
                    <a:pt x="10212463" y="32449"/>
                  </a:lnTo>
                  <a:lnTo>
                    <a:pt x="10214540" y="23872"/>
                  </a:lnTo>
                  <a:lnTo>
                    <a:pt x="10213126" y="15160"/>
                  </a:lnTo>
                  <a:lnTo>
                    <a:pt x="10208637" y="7918"/>
                  </a:lnTo>
                  <a:lnTo>
                    <a:pt x="10201763" y="2888"/>
                  </a:lnTo>
                  <a:lnTo>
                    <a:pt x="10193140" y="808"/>
                  </a:lnTo>
                  <a:close/>
                </a:path>
                <a:path w="11962130" h="7343775">
                  <a:moveTo>
                    <a:pt x="10283082" y="5533"/>
                  </a:moveTo>
                  <a:lnTo>
                    <a:pt x="10274307" y="6503"/>
                  </a:lnTo>
                  <a:lnTo>
                    <a:pt x="10266846" y="10618"/>
                  </a:lnTo>
                  <a:lnTo>
                    <a:pt x="10261473" y="17231"/>
                  </a:lnTo>
                  <a:lnTo>
                    <a:pt x="10258964" y="25692"/>
                  </a:lnTo>
                  <a:lnTo>
                    <a:pt x="10259935" y="34464"/>
                  </a:lnTo>
                  <a:lnTo>
                    <a:pt x="10264057" y="41925"/>
                  </a:lnTo>
                  <a:lnTo>
                    <a:pt x="10270684" y="47299"/>
                  </a:lnTo>
                  <a:lnTo>
                    <a:pt x="10279170" y="49810"/>
                  </a:lnTo>
                  <a:lnTo>
                    <a:pt x="10287944" y="48841"/>
                  </a:lnTo>
                  <a:lnTo>
                    <a:pt x="10295405" y="44726"/>
                  </a:lnTo>
                  <a:lnTo>
                    <a:pt x="10300778" y="38113"/>
                  </a:lnTo>
                  <a:lnTo>
                    <a:pt x="10303287" y="29651"/>
                  </a:lnTo>
                  <a:lnTo>
                    <a:pt x="10302317" y="20880"/>
                  </a:lnTo>
                  <a:lnTo>
                    <a:pt x="10298201" y="13420"/>
                  </a:lnTo>
                  <a:lnTo>
                    <a:pt x="10291589" y="8047"/>
                  </a:lnTo>
                  <a:lnTo>
                    <a:pt x="10283082" y="5533"/>
                  </a:lnTo>
                  <a:close/>
                </a:path>
                <a:path w="11962130" h="7343775">
                  <a:moveTo>
                    <a:pt x="10372324" y="15201"/>
                  </a:moveTo>
                  <a:lnTo>
                    <a:pt x="10363521" y="15841"/>
                  </a:lnTo>
                  <a:lnTo>
                    <a:pt x="10355911" y="19674"/>
                  </a:lnTo>
                  <a:lnTo>
                    <a:pt x="10350295" y="26080"/>
                  </a:lnTo>
                  <a:lnTo>
                    <a:pt x="10347471" y="34441"/>
                  </a:lnTo>
                  <a:lnTo>
                    <a:pt x="10348111" y="43243"/>
                  </a:lnTo>
                  <a:lnTo>
                    <a:pt x="10351947" y="50854"/>
                  </a:lnTo>
                  <a:lnTo>
                    <a:pt x="10358365" y="56472"/>
                  </a:lnTo>
                  <a:lnTo>
                    <a:pt x="10366749" y="59301"/>
                  </a:lnTo>
                  <a:lnTo>
                    <a:pt x="10375553" y="58661"/>
                  </a:lnTo>
                  <a:lnTo>
                    <a:pt x="10383162" y="54829"/>
                  </a:lnTo>
                  <a:lnTo>
                    <a:pt x="10388779" y="48423"/>
                  </a:lnTo>
                  <a:lnTo>
                    <a:pt x="10391603" y="40062"/>
                  </a:lnTo>
                  <a:lnTo>
                    <a:pt x="10390963" y="31260"/>
                  </a:lnTo>
                  <a:lnTo>
                    <a:pt x="10387131" y="23650"/>
                  </a:lnTo>
                  <a:lnTo>
                    <a:pt x="10380725" y="18033"/>
                  </a:lnTo>
                  <a:lnTo>
                    <a:pt x="10372324" y="15201"/>
                  </a:lnTo>
                  <a:close/>
                </a:path>
                <a:path w="11962130" h="7343775">
                  <a:moveTo>
                    <a:pt x="10461301" y="28751"/>
                  </a:moveTo>
                  <a:lnTo>
                    <a:pt x="10452481" y="28958"/>
                  </a:lnTo>
                  <a:lnTo>
                    <a:pt x="10444692" y="32412"/>
                  </a:lnTo>
                  <a:lnTo>
                    <a:pt x="10438766" y="38535"/>
                  </a:lnTo>
                  <a:lnTo>
                    <a:pt x="10435532" y="46747"/>
                  </a:lnTo>
                  <a:lnTo>
                    <a:pt x="10435716" y="54528"/>
                  </a:lnTo>
                  <a:lnTo>
                    <a:pt x="10435741" y="55570"/>
                  </a:lnTo>
                  <a:lnTo>
                    <a:pt x="10439203" y="63360"/>
                  </a:lnTo>
                  <a:lnTo>
                    <a:pt x="10445341" y="69287"/>
                  </a:lnTo>
                  <a:lnTo>
                    <a:pt x="10453579" y="72524"/>
                  </a:lnTo>
                  <a:lnTo>
                    <a:pt x="10462399" y="72317"/>
                  </a:lnTo>
                  <a:lnTo>
                    <a:pt x="10470187" y="68863"/>
                  </a:lnTo>
                  <a:lnTo>
                    <a:pt x="10476114" y="62740"/>
                  </a:lnTo>
                  <a:lnTo>
                    <a:pt x="10479347" y="54528"/>
                  </a:lnTo>
                  <a:lnTo>
                    <a:pt x="10479164" y="46747"/>
                  </a:lnTo>
                  <a:lnTo>
                    <a:pt x="10479139" y="45705"/>
                  </a:lnTo>
                  <a:lnTo>
                    <a:pt x="10475683" y="37916"/>
                  </a:lnTo>
                  <a:lnTo>
                    <a:pt x="10469560" y="31991"/>
                  </a:lnTo>
                  <a:lnTo>
                    <a:pt x="10461301" y="28751"/>
                  </a:lnTo>
                  <a:close/>
                </a:path>
                <a:path w="11962130" h="7343775">
                  <a:moveTo>
                    <a:pt x="10540759" y="46457"/>
                  </a:moveTo>
                  <a:lnTo>
                    <a:pt x="10532800" y="49497"/>
                  </a:lnTo>
                  <a:lnTo>
                    <a:pt x="10526563" y="55300"/>
                  </a:lnTo>
                  <a:lnTo>
                    <a:pt x="10522908" y="63331"/>
                  </a:lnTo>
                  <a:lnTo>
                    <a:pt x="10522649" y="72152"/>
                  </a:lnTo>
                  <a:lnTo>
                    <a:pt x="10525690" y="80113"/>
                  </a:lnTo>
                  <a:lnTo>
                    <a:pt x="10531502" y="86354"/>
                  </a:lnTo>
                  <a:lnTo>
                    <a:pt x="10539558" y="90020"/>
                  </a:lnTo>
                  <a:lnTo>
                    <a:pt x="10548383" y="90278"/>
                  </a:lnTo>
                  <a:lnTo>
                    <a:pt x="10556343" y="87238"/>
                  </a:lnTo>
                  <a:lnTo>
                    <a:pt x="10562581" y="81436"/>
                  </a:lnTo>
                  <a:lnTo>
                    <a:pt x="10566241" y="73406"/>
                  </a:lnTo>
                  <a:lnTo>
                    <a:pt x="10566499" y="64584"/>
                  </a:lnTo>
                  <a:lnTo>
                    <a:pt x="10563459" y="56624"/>
                  </a:lnTo>
                  <a:lnTo>
                    <a:pt x="10557658" y="50385"/>
                  </a:lnTo>
                  <a:lnTo>
                    <a:pt x="10549578" y="46715"/>
                  </a:lnTo>
                  <a:lnTo>
                    <a:pt x="10540759" y="46457"/>
                  </a:lnTo>
                  <a:close/>
                </a:path>
                <a:path w="11962130" h="7343775">
                  <a:moveTo>
                    <a:pt x="10627927" y="68346"/>
                  </a:moveTo>
                  <a:lnTo>
                    <a:pt x="10619835" y="71010"/>
                  </a:lnTo>
                  <a:lnTo>
                    <a:pt x="10613334" y="76515"/>
                  </a:lnTo>
                  <a:lnTo>
                    <a:pt x="10609306" y="84366"/>
                  </a:lnTo>
                  <a:lnTo>
                    <a:pt x="10608634" y="93166"/>
                  </a:lnTo>
                  <a:lnTo>
                    <a:pt x="10611302" y="101260"/>
                  </a:lnTo>
                  <a:lnTo>
                    <a:pt x="10616820" y="107767"/>
                  </a:lnTo>
                  <a:lnTo>
                    <a:pt x="10624699" y="111805"/>
                  </a:lnTo>
                  <a:lnTo>
                    <a:pt x="10633498" y="112475"/>
                  </a:lnTo>
                  <a:lnTo>
                    <a:pt x="10641590" y="109811"/>
                  </a:lnTo>
                  <a:lnTo>
                    <a:pt x="10648091" y="104307"/>
                  </a:lnTo>
                  <a:lnTo>
                    <a:pt x="10652118" y="96456"/>
                  </a:lnTo>
                  <a:lnTo>
                    <a:pt x="10652791" y="87655"/>
                  </a:lnTo>
                  <a:lnTo>
                    <a:pt x="10650129" y="79562"/>
                  </a:lnTo>
                  <a:lnTo>
                    <a:pt x="10644626" y="73059"/>
                  </a:lnTo>
                  <a:lnTo>
                    <a:pt x="10636726" y="69015"/>
                  </a:lnTo>
                  <a:lnTo>
                    <a:pt x="10627927" y="68346"/>
                  </a:lnTo>
                  <a:close/>
                </a:path>
                <a:path w="11962130" h="7343775">
                  <a:moveTo>
                    <a:pt x="10714016" y="94538"/>
                  </a:moveTo>
                  <a:lnTo>
                    <a:pt x="10705796" y="96779"/>
                  </a:lnTo>
                  <a:lnTo>
                    <a:pt x="10699017" y="101939"/>
                  </a:lnTo>
                  <a:lnTo>
                    <a:pt x="10694587" y="109570"/>
                  </a:lnTo>
                  <a:lnTo>
                    <a:pt x="10693458" y="118323"/>
                  </a:lnTo>
                  <a:lnTo>
                    <a:pt x="10695701" y="126545"/>
                  </a:lnTo>
                  <a:lnTo>
                    <a:pt x="10700873" y="133330"/>
                  </a:lnTo>
                  <a:lnTo>
                    <a:pt x="10708532" y="137772"/>
                  </a:lnTo>
                  <a:lnTo>
                    <a:pt x="10717284" y="138897"/>
                  </a:lnTo>
                  <a:lnTo>
                    <a:pt x="10725504" y="136656"/>
                  </a:lnTo>
                  <a:lnTo>
                    <a:pt x="10732283" y="131497"/>
                  </a:lnTo>
                  <a:lnTo>
                    <a:pt x="10736713" y="123865"/>
                  </a:lnTo>
                  <a:lnTo>
                    <a:pt x="10737842" y="115112"/>
                  </a:lnTo>
                  <a:lnTo>
                    <a:pt x="10735603" y="106892"/>
                  </a:lnTo>
                  <a:lnTo>
                    <a:pt x="10730442" y="100111"/>
                  </a:lnTo>
                  <a:lnTo>
                    <a:pt x="10722768" y="95664"/>
                  </a:lnTo>
                  <a:lnTo>
                    <a:pt x="10714016" y="94538"/>
                  </a:lnTo>
                  <a:close/>
                </a:path>
                <a:path w="11962130" h="7343775">
                  <a:moveTo>
                    <a:pt x="10798679" y="124989"/>
                  </a:moveTo>
                  <a:lnTo>
                    <a:pt x="10790353" y="126805"/>
                  </a:lnTo>
                  <a:lnTo>
                    <a:pt x="10783315" y="131609"/>
                  </a:lnTo>
                  <a:lnTo>
                    <a:pt x="10778496" y="139002"/>
                  </a:lnTo>
                  <a:lnTo>
                    <a:pt x="10776925" y="147687"/>
                  </a:lnTo>
                  <a:lnTo>
                    <a:pt x="10778622" y="155444"/>
                  </a:lnTo>
                  <a:lnTo>
                    <a:pt x="10778747" y="156013"/>
                  </a:lnTo>
                  <a:lnTo>
                    <a:pt x="10783564" y="163054"/>
                  </a:lnTo>
                  <a:lnTo>
                    <a:pt x="10790980" y="167883"/>
                  </a:lnTo>
                  <a:lnTo>
                    <a:pt x="10799664" y="169457"/>
                  </a:lnTo>
                  <a:lnTo>
                    <a:pt x="10807990" y="167641"/>
                  </a:lnTo>
                  <a:lnTo>
                    <a:pt x="10815028" y="162837"/>
                  </a:lnTo>
                  <a:lnTo>
                    <a:pt x="10819847" y="155444"/>
                  </a:lnTo>
                  <a:lnTo>
                    <a:pt x="10821419" y="146760"/>
                  </a:lnTo>
                  <a:lnTo>
                    <a:pt x="10819725" y="139002"/>
                  </a:lnTo>
                  <a:lnTo>
                    <a:pt x="10819601" y="138435"/>
                  </a:lnTo>
                  <a:lnTo>
                    <a:pt x="10814795" y="131399"/>
                  </a:lnTo>
                  <a:lnTo>
                    <a:pt x="10807363" y="126563"/>
                  </a:lnTo>
                  <a:lnTo>
                    <a:pt x="10798679" y="124989"/>
                  </a:lnTo>
                  <a:close/>
                </a:path>
                <a:path w="11962130" h="7343775">
                  <a:moveTo>
                    <a:pt x="10881501" y="159612"/>
                  </a:moveTo>
                  <a:lnTo>
                    <a:pt x="10873106" y="161080"/>
                  </a:lnTo>
                  <a:lnTo>
                    <a:pt x="10865876" y="165587"/>
                  </a:lnTo>
                  <a:lnTo>
                    <a:pt x="10860754" y="172774"/>
                  </a:lnTo>
                  <a:lnTo>
                    <a:pt x="10858823" y="181386"/>
                  </a:lnTo>
                  <a:lnTo>
                    <a:pt x="10860297" y="189781"/>
                  </a:lnTo>
                  <a:lnTo>
                    <a:pt x="10864819" y="197016"/>
                  </a:lnTo>
                  <a:lnTo>
                    <a:pt x="10872031" y="202149"/>
                  </a:lnTo>
                  <a:lnTo>
                    <a:pt x="10880639" y="204082"/>
                  </a:lnTo>
                  <a:lnTo>
                    <a:pt x="10889030" y="202614"/>
                  </a:lnTo>
                  <a:lnTo>
                    <a:pt x="10896259" y="198107"/>
                  </a:lnTo>
                  <a:lnTo>
                    <a:pt x="10901381" y="190920"/>
                  </a:lnTo>
                  <a:lnTo>
                    <a:pt x="10903315" y="182309"/>
                  </a:lnTo>
                  <a:lnTo>
                    <a:pt x="10901849" y="173916"/>
                  </a:lnTo>
                  <a:lnTo>
                    <a:pt x="10897343" y="166686"/>
                  </a:lnTo>
                  <a:lnTo>
                    <a:pt x="10890116" y="161545"/>
                  </a:lnTo>
                  <a:lnTo>
                    <a:pt x="10881501" y="159612"/>
                  </a:lnTo>
                  <a:close/>
                </a:path>
                <a:path w="11962130" h="7343775">
                  <a:moveTo>
                    <a:pt x="10962668" y="198309"/>
                  </a:moveTo>
                  <a:lnTo>
                    <a:pt x="10954210" y="199365"/>
                  </a:lnTo>
                  <a:lnTo>
                    <a:pt x="10946766" y="203514"/>
                  </a:lnTo>
                  <a:lnTo>
                    <a:pt x="10941297" y="210442"/>
                  </a:lnTo>
                  <a:lnTo>
                    <a:pt x="10938952" y="218949"/>
                  </a:lnTo>
                  <a:lnTo>
                    <a:pt x="10940016" y="227406"/>
                  </a:lnTo>
                  <a:lnTo>
                    <a:pt x="10944178" y="234853"/>
                  </a:lnTo>
                  <a:lnTo>
                    <a:pt x="10951127" y="240333"/>
                  </a:lnTo>
                  <a:lnTo>
                    <a:pt x="10959632" y="242685"/>
                  </a:lnTo>
                  <a:lnTo>
                    <a:pt x="10968086" y="241628"/>
                  </a:lnTo>
                  <a:lnTo>
                    <a:pt x="10975528" y="237479"/>
                  </a:lnTo>
                  <a:lnTo>
                    <a:pt x="10980997" y="230551"/>
                  </a:lnTo>
                  <a:lnTo>
                    <a:pt x="10983350" y="222045"/>
                  </a:lnTo>
                  <a:lnTo>
                    <a:pt x="10982294" y="213590"/>
                  </a:lnTo>
                  <a:lnTo>
                    <a:pt x="10978145" y="206149"/>
                  </a:lnTo>
                  <a:lnTo>
                    <a:pt x="10971180" y="200661"/>
                  </a:lnTo>
                  <a:lnTo>
                    <a:pt x="10962668" y="198309"/>
                  </a:lnTo>
                  <a:close/>
                </a:path>
                <a:path w="11962130" h="7343775">
                  <a:moveTo>
                    <a:pt x="11041791" y="240978"/>
                  </a:moveTo>
                  <a:lnTo>
                    <a:pt x="11033294" y="241630"/>
                  </a:lnTo>
                  <a:lnTo>
                    <a:pt x="11025662" y="245420"/>
                  </a:lnTo>
                  <a:lnTo>
                    <a:pt x="11019872" y="252079"/>
                  </a:lnTo>
                  <a:lnTo>
                    <a:pt x="11017121" y="260464"/>
                  </a:lnTo>
                  <a:lnTo>
                    <a:pt x="11017777" y="268962"/>
                  </a:lnTo>
                  <a:lnTo>
                    <a:pt x="11021576" y="276599"/>
                  </a:lnTo>
                  <a:lnTo>
                    <a:pt x="11028254" y="282404"/>
                  </a:lnTo>
                  <a:lnTo>
                    <a:pt x="11036643" y="285159"/>
                  </a:lnTo>
                  <a:lnTo>
                    <a:pt x="11045139" y="284507"/>
                  </a:lnTo>
                  <a:lnTo>
                    <a:pt x="11052768" y="280717"/>
                  </a:lnTo>
                  <a:lnTo>
                    <a:pt x="11058556" y="274058"/>
                  </a:lnTo>
                  <a:lnTo>
                    <a:pt x="11061314" y="265673"/>
                  </a:lnTo>
                  <a:lnTo>
                    <a:pt x="11060661" y="257178"/>
                  </a:lnTo>
                  <a:lnTo>
                    <a:pt x="11056870" y="249547"/>
                  </a:lnTo>
                  <a:lnTo>
                    <a:pt x="11050174" y="243733"/>
                  </a:lnTo>
                  <a:lnTo>
                    <a:pt x="11041791" y="240978"/>
                  </a:lnTo>
                  <a:close/>
                </a:path>
                <a:path w="11962130" h="7343775">
                  <a:moveTo>
                    <a:pt x="11118952" y="287549"/>
                  </a:moveTo>
                  <a:lnTo>
                    <a:pt x="11110431" y="287700"/>
                  </a:lnTo>
                  <a:lnTo>
                    <a:pt x="11102589" y="291035"/>
                  </a:lnTo>
                  <a:lnTo>
                    <a:pt x="11096415" y="297342"/>
                  </a:lnTo>
                  <a:lnTo>
                    <a:pt x="11093173" y="305551"/>
                  </a:lnTo>
                  <a:lnTo>
                    <a:pt x="11093316" y="313347"/>
                  </a:lnTo>
                  <a:lnTo>
                    <a:pt x="11093329" y="314073"/>
                  </a:lnTo>
                  <a:lnTo>
                    <a:pt x="11096676" y="321920"/>
                  </a:lnTo>
                  <a:lnTo>
                    <a:pt x="11103006" y="328107"/>
                  </a:lnTo>
                  <a:lnTo>
                    <a:pt x="11111214" y="331349"/>
                  </a:lnTo>
                  <a:lnTo>
                    <a:pt x="11119731" y="331198"/>
                  </a:lnTo>
                  <a:lnTo>
                    <a:pt x="11127568" y="327863"/>
                  </a:lnTo>
                  <a:lnTo>
                    <a:pt x="11133740" y="321556"/>
                  </a:lnTo>
                  <a:lnTo>
                    <a:pt x="11136983" y="313347"/>
                  </a:lnTo>
                  <a:lnTo>
                    <a:pt x="11136844" y="305551"/>
                  </a:lnTo>
                  <a:lnTo>
                    <a:pt x="11136831" y="304828"/>
                  </a:lnTo>
                  <a:lnTo>
                    <a:pt x="11133496" y="296988"/>
                  </a:lnTo>
                  <a:lnTo>
                    <a:pt x="11127162" y="290791"/>
                  </a:lnTo>
                  <a:lnTo>
                    <a:pt x="11118952" y="287549"/>
                  </a:lnTo>
                  <a:close/>
                </a:path>
                <a:path w="11962130" h="7343775">
                  <a:moveTo>
                    <a:pt x="11184902" y="337578"/>
                  </a:moveTo>
                  <a:lnTo>
                    <a:pt x="11176920" y="340553"/>
                  </a:lnTo>
                  <a:lnTo>
                    <a:pt x="11170469" y="346574"/>
                  </a:lnTo>
                  <a:lnTo>
                    <a:pt x="11166858" y="354626"/>
                  </a:lnTo>
                  <a:lnTo>
                    <a:pt x="11166625" y="363146"/>
                  </a:lnTo>
                  <a:lnTo>
                    <a:pt x="11169610" y="371138"/>
                  </a:lnTo>
                  <a:lnTo>
                    <a:pt x="11175650" y="377606"/>
                  </a:lnTo>
                  <a:lnTo>
                    <a:pt x="11183702" y="381218"/>
                  </a:lnTo>
                  <a:lnTo>
                    <a:pt x="11192219" y="381454"/>
                  </a:lnTo>
                  <a:lnTo>
                    <a:pt x="11200205" y="378479"/>
                  </a:lnTo>
                  <a:lnTo>
                    <a:pt x="11206664" y="372459"/>
                  </a:lnTo>
                  <a:lnTo>
                    <a:pt x="11210273" y="364406"/>
                  </a:lnTo>
                  <a:lnTo>
                    <a:pt x="11210505" y="355890"/>
                  </a:lnTo>
                  <a:lnTo>
                    <a:pt x="11207528" y="347906"/>
                  </a:lnTo>
                  <a:lnTo>
                    <a:pt x="11201469" y="341426"/>
                  </a:lnTo>
                  <a:lnTo>
                    <a:pt x="11193418" y="337814"/>
                  </a:lnTo>
                  <a:lnTo>
                    <a:pt x="11184902" y="337578"/>
                  </a:lnTo>
                  <a:close/>
                </a:path>
                <a:path w="11962130" h="7343775">
                  <a:moveTo>
                    <a:pt x="11256821" y="391062"/>
                  </a:moveTo>
                  <a:lnTo>
                    <a:pt x="11248712" y="393679"/>
                  </a:lnTo>
                  <a:lnTo>
                    <a:pt x="11241995" y="399406"/>
                  </a:lnTo>
                  <a:lnTo>
                    <a:pt x="11238027" y="407290"/>
                  </a:lnTo>
                  <a:lnTo>
                    <a:pt x="11237417" y="415791"/>
                  </a:lnTo>
                  <a:lnTo>
                    <a:pt x="11240045" y="423908"/>
                  </a:lnTo>
                  <a:lnTo>
                    <a:pt x="11245792" y="430639"/>
                  </a:lnTo>
                  <a:lnTo>
                    <a:pt x="11253674" y="434606"/>
                  </a:lnTo>
                  <a:lnTo>
                    <a:pt x="11262171" y="435220"/>
                  </a:lnTo>
                  <a:lnTo>
                    <a:pt x="11270279" y="432603"/>
                  </a:lnTo>
                  <a:lnTo>
                    <a:pt x="11276996" y="426876"/>
                  </a:lnTo>
                  <a:lnTo>
                    <a:pt x="11280965" y="418992"/>
                  </a:lnTo>
                  <a:lnTo>
                    <a:pt x="11281579" y="410495"/>
                  </a:lnTo>
                  <a:lnTo>
                    <a:pt x="11278963" y="402387"/>
                  </a:lnTo>
                  <a:lnTo>
                    <a:pt x="11273199" y="395644"/>
                  </a:lnTo>
                  <a:lnTo>
                    <a:pt x="11265318" y="391677"/>
                  </a:lnTo>
                  <a:lnTo>
                    <a:pt x="11256821" y="391062"/>
                  </a:lnTo>
                  <a:close/>
                </a:path>
                <a:path w="11962130" h="7343775">
                  <a:moveTo>
                    <a:pt x="11325964" y="448016"/>
                  </a:moveTo>
                  <a:lnTo>
                    <a:pt x="11317753" y="450287"/>
                  </a:lnTo>
                  <a:lnTo>
                    <a:pt x="11310804" y="455724"/>
                  </a:lnTo>
                  <a:lnTo>
                    <a:pt x="11306502" y="463433"/>
                  </a:lnTo>
                  <a:lnTo>
                    <a:pt x="11305530" y="471901"/>
                  </a:lnTo>
                  <a:lnTo>
                    <a:pt x="11307810" y="480122"/>
                  </a:lnTo>
                  <a:lnTo>
                    <a:pt x="11313267" y="487090"/>
                  </a:lnTo>
                  <a:lnTo>
                    <a:pt x="11320980" y="491387"/>
                  </a:lnTo>
                  <a:lnTo>
                    <a:pt x="11329444" y="492361"/>
                  </a:lnTo>
                  <a:lnTo>
                    <a:pt x="11337656" y="490090"/>
                  </a:lnTo>
                  <a:lnTo>
                    <a:pt x="11344611" y="484653"/>
                  </a:lnTo>
                  <a:lnTo>
                    <a:pt x="11348906" y="476944"/>
                  </a:lnTo>
                  <a:lnTo>
                    <a:pt x="11349878" y="468480"/>
                  </a:lnTo>
                  <a:lnTo>
                    <a:pt x="11347608" y="460268"/>
                  </a:lnTo>
                  <a:lnTo>
                    <a:pt x="11342135" y="453288"/>
                  </a:lnTo>
                  <a:lnTo>
                    <a:pt x="11334428" y="448990"/>
                  </a:lnTo>
                  <a:lnTo>
                    <a:pt x="11325964" y="448016"/>
                  </a:lnTo>
                  <a:close/>
                </a:path>
                <a:path w="11962130" h="7343775">
                  <a:moveTo>
                    <a:pt x="11392547" y="508282"/>
                  </a:moveTo>
                  <a:lnTo>
                    <a:pt x="11384220" y="510084"/>
                  </a:lnTo>
                  <a:lnTo>
                    <a:pt x="11376971" y="515119"/>
                  </a:lnTo>
                  <a:lnTo>
                    <a:pt x="11372243" y="522573"/>
                  </a:lnTo>
                  <a:lnTo>
                    <a:pt x="11370794" y="530972"/>
                  </a:lnTo>
                  <a:lnTo>
                    <a:pt x="11372604" y="539308"/>
                  </a:lnTo>
                  <a:lnTo>
                    <a:pt x="11377656" y="546574"/>
                  </a:lnTo>
                  <a:lnTo>
                    <a:pt x="11385113" y="551301"/>
                  </a:lnTo>
                  <a:lnTo>
                    <a:pt x="11393511" y="552753"/>
                  </a:lnTo>
                  <a:lnTo>
                    <a:pt x="11401840" y="550951"/>
                  </a:lnTo>
                  <a:lnTo>
                    <a:pt x="11409089" y="545917"/>
                  </a:lnTo>
                  <a:lnTo>
                    <a:pt x="11413817" y="538464"/>
                  </a:lnTo>
                  <a:lnTo>
                    <a:pt x="11415269" y="530068"/>
                  </a:lnTo>
                  <a:lnTo>
                    <a:pt x="11413466" y="521740"/>
                  </a:lnTo>
                  <a:lnTo>
                    <a:pt x="11408390" y="514461"/>
                  </a:lnTo>
                  <a:lnTo>
                    <a:pt x="11400942" y="509734"/>
                  </a:lnTo>
                  <a:lnTo>
                    <a:pt x="11392547" y="508282"/>
                  </a:lnTo>
                  <a:close/>
                </a:path>
                <a:path w="11962130" h="7343775">
                  <a:moveTo>
                    <a:pt x="11455720" y="571744"/>
                  </a:moveTo>
                  <a:lnTo>
                    <a:pt x="11447328" y="573214"/>
                  </a:lnTo>
                  <a:lnTo>
                    <a:pt x="11439886" y="577957"/>
                  </a:lnTo>
                  <a:lnTo>
                    <a:pt x="11434868" y="585217"/>
                  </a:lnTo>
                  <a:lnTo>
                    <a:pt x="11433087" y="593551"/>
                  </a:lnTo>
                  <a:lnTo>
                    <a:pt x="11434566" y="601953"/>
                  </a:lnTo>
                  <a:lnTo>
                    <a:pt x="11439328" y="609414"/>
                  </a:lnTo>
                  <a:lnTo>
                    <a:pt x="11446584" y="614434"/>
                  </a:lnTo>
                  <a:lnTo>
                    <a:pt x="11454914" y="616218"/>
                  </a:lnTo>
                  <a:lnTo>
                    <a:pt x="11463306" y="614748"/>
                  </a:lnTo>
                  <a:lnTo>
                    <a:pt x="11470747" y="610005"/>
                  </a:lnTo>
                  <a:lnTo>
                    <a:pt x="11475766" y="602746"/>
                  </a:lnTo>
                  <a:lnTo>
                    <a:pt x="11477551" y="594415"/>
                  </a:lnTo>
                  <a:lnTo>
                    <a:pt x="11476084" y="586022"/>
                  </a:lnTo>
                  <a:lnTo>
                    <a:pt x="11471306" y="578548"/>
                  </a:lnTo>
                  <a:lnTo>
                    <a:pt x="11464050" y="573528"/>
                  </a:lnTo>
                  <a:lnTo>
                    <a:pt x="11455720" y="571744"/>
                  </a:lnTo>
                  <a:close/>
                </a:path>
                <a:path w="11962130" h="7343775">
                  <a:moveTo>
                    <a:pt x="11516034" y="638245"/>
                  </a:moveTo>
                  <a:lnTo>
                    <a:pt x="11507574" y="639252"/>
                  </a:lnTo>
                  <a:lnTo>
                    <a:pt x="11499881" y="643580"/>
                  </a:lnTo>
                  <a:lnTo>
                    <a:pt x="11494472" y="650553"/>
                  </a:lnTo>
                  <a:lnTo>
                    <a:pt x="11492237" y="658777"/>
                  </a:lnTo>
                  <a:lnTo>
                    <a:pt x="11493254" y="667247"/>
                  </a:lnTo>
                  <a:lnTo>
                    <a:pt x="11497595" y="674959"/>
                  </a:lnTo>
                  <a:lnTo>
                    <a:pt x="11504573" y="680369"/>
                  </a:lnTo>
                  <a:lnTo>
                    <a:pt x="11512796" y="682608"/>
                  </a:lnTo>
                  <a:lnTo>
                    <a:pt x="11521254" y="681601"/>
                  </a:lnTo>
                  <a:lnTo>
                    <a:pt x="11528939" y="677273"/>
                  </a:lnTo>
                  <a:lnTo>
                    <a:pt x="11534351" y="670300"/>
                  </a:lnTo>
                  <a:lnTo>
                    <a:pt x="11536592" y="662080"/>
                  </a:lnTo>
                  <a:lnTo>
                    <a:pt x="11535588" y="653620"/>
                  </a:lnTo>
                  <a:lnTo>
                    <a:pt x="11531225" y="645894"/>
                  </a:lnTo>
                  <a:lnTo>
                    <a:pt x="11524254" y="640484"/>
                  </a:lnTo>
                  <a:lnTo>
                    <a:pt x="11516034" y="638245"/>
                  </a:lnTo>
                  <a:close/>
                </a:path>
                <a:path w="11962130" h="7343775">
                  <a:moveTo>
                    <a:pt x="11572992" y="707634"/>
                  </a:moveTo>
                  <a:lnTo>
                    <a:pt x="11564489" y="708185"/>
                  </a:lnTo>
                  <a:lnTo>
                    <a:pt x="11556574" y="712094"/>
                  </a:lnTo>
                  <a:lnTo>
                    <a:pt x="11550795" y="718766"/>
                  </a:lnTo>
                  <a:lnTo>
                    <a:pt x="11548119" y="726858"/>
                  </a:lnTo>
                  <a:lnTo>
                    <a:pt x="11548677" y="735371"/>
                  </a:lnTo>
                  <a:lnTo>
                    <a:pt x="11552599" y="743304"/>
                  </a:lnTo>
                  <a:lnTo>
                    <a:pt x="11559273" y="749081"/>
                  </a:lnTo>
                  <a:lnTo>
                    <a:pt x="11567364" y="751758"/>
                  </a:lnTo>
                  <a:lnTo>
                    <a:pt x="11575868" y="751207"/>
                  </a:lnTo>
                  <a:lnTo>
                    <a:pt x="11583777" y="747299"/>
                  </a:lnTo>
                  <a:lnTo>
                    <a:pt x="11589557" y="740627"/>
                  </a:lnTo>
                  <a:lnTo>
                    <a:pt x="11592236" y="732539"/>
                  </a:lnTo>
                  <a:lnTo>
                    <a:pt x="11591686" y="724036"/>
                  </a:lnTo>
                  <a:lnTo>
                    <a:pt x="11587753" y="716088"/>
                  </a:lnTo>
                  <a:lnTo>
                    <a:pt x="11581081" y="710311"/>
                  </a:lnTo>
                  <a:lnTo>
                    <a:pt x="11572992" y="707634"/>
                  </a:lnTo>
                  <a:close/>
                </a:path>
                <a:path w="11962130" h="7343775">
                  <a:moveTo>
                    <a:pt x="11626064" y="779679"/>
                  </a:moveTo>
                  <a:lnTo>
                    <a:pt x="11617547" y="779926"/>
                  </a:lnTo>
                  <a:lnTo>
                    <a:pt x="11609495" y="783549"/>
                  </a:lnTo>
                  <a:lnTo>
                    <a:pt x="11603486" y="790011"/>
                  </a:lnTo>
                  <a:lnTo>
                    <a:pt x="11600526" y="798002"/>
                  </a:lnTo>
                  <a:lnTo>
                    <a:pt x="11600742" y="805256"/>
                  </a:lnTo>
                  <a:lnTo>
                    <a:pt x="11600780" y="806530"/>
                  </a:lnTo>
                  <a:lnTo>
                    <a:pt x="11604415" y="814599"/>
                  </a:lnTo>
                  <a:lnTo>
                    <a:pt x="11610875" y="820610"/>
                  </a:lnTo>
                  <a:lnTo>
                    <a:pt x="11618864" y="823574"/>
                  </a:lnTo>
                  <a:lnTo>
                    <a:pt x="11627382" y="823327"/>
                  </a:lnTo>
                  <a:lnTo>
                    <a:pt x="11635428" y="819704"/>
                  </a:lnTo>
                  <a:lnTo>
                    <a:pt x="11641445" y="813243"/>
                  </a:lnTo>
                  <a:lnTo>
                    <a:pt x="11644410" y="805256"/>
                  </a:lnTo>
                  <a:lnTo>
                    <a:pt x="11644198" y="798002"/>
                  </a:lnTo>
                  <a:lnTo>
                    <a:pt x="11644162" y="796739"/>
                  </a:lnTo>
                  <a:lnTo>
                    <a:pt x="11640508" y="788656"/>
                  </a:lnTo>
                  <a:lnTo>
                    <a:pt x="11634050" y="782644"/>
                  </a:lnTo>
                  <a:lnTo>
                    <a:pt x="11626064" y="779679"/>
                  </a:lnTo>
                  <a:close/>
                </a:path>
                <a:path w="11962130" h="7343775">
                  <a:moveTo>
                    <a:pt x="11667361" y="854122"/>
                  </a:moveTo>
                  <a:lnTo>
                    <a:pt x="11659139" y="857321"/>
                  </a:lnTo>
                  <a:lnTo>
                    <a:pt x="11652796" y="863460"/>
                  </a:lnTo>
                  <a:lnTo>
                    <a:pt x="11649421" y="871287"/>
                  </a:lnTo>
                  <a:lnTo>
                    <a:pt x="11649231" y="879816"/>
                  </a:lnTo>
                  <a:lnTo>
                    <a:pt x="11652446" y="888064"/>
                  </a:lnTo>
                  <a:lnTo>
                    <a:pt x="11658582" y="894404"/>
                  </a:lnTo>
                  <a:lnTo>
                    <a:pt x="11666405" y="897780"/>
                  </a:lnTo>
                  <a:lnTo>
                    <a:pt x="11674926" y="897978"/>
                  </a:lnTo>
                  <a:lnTo>
                    <a:pt x="11683155" y="894779"/>
                  </a:lnTo>
                  <a:lnTo>
                    <a:pt x="11689491" y="888640"/>
                  </a:lnTo>
                  <a:lnTo>
                    <a:pt x="11692866" y="880817"/>
                  </a:lnTo>
                  <a:lnTo>
                    <a:pt x="11693062" y="872299"/>
                  </a:lnTo>
                  <a:lnTo>
                    <a:pt x="11689835" y="864036"/>
                  </a:lnTo>
                  <a:lnTo>
                    <a:pt x="11683699" y="857696"/>
                  </a:lnTo>
                  <a:lnTo>
                    <a:pt x="11675878" y="854319"/>
                  </a:lnTo>
                  <a:lnTo>
                    <a:pt x="11667361" y="854122"/>
                  </a:lnTo>
                  <a:close/>
                </a:path>
                <a:path w="11962130" h="7343775">
                  <a:moveTo>
                    <a:pt x="11713439" y="930694"/>
                  </a:moveTo>
                  <a:lnTo>
                    <a:pt x="11705062" y="933465"/>
                  </a:lnTo>
                  <a:lnTo>
                    <a:pt x="11698411" y="939269"/>
                  </a:lnTo>
                  <a:lnTo>
                    <a:pt x="11694637" y="946911"/>
                  </a:lnTo>
                  <a:lnTo>
                    <a:pt x="11694009" y="955419"/>
                  </a:lnTo>
                  <a:lnTo>
                    <a:pt x="11696795" y="963820"/>
                  </a:lnTo>
                  <a:lnTo>
                    <a:pt x="11702599" y="970469"/>
                  </a:lnTo>
                  <a:lnTo>
                    <a:pt x="11710238" y="974245"/>
                  </a:lnTo>
                  <a:lnTo>
                    <a:pt x="11718733" y="974882"/>
                  </a:lnTo>
                  <a:lnTo>
                    <a:pt x="11727110" y="972112"/>
                  </a:lnTo>
                  <a:lnTo>
                    <a:pt x="11733761" y="966308"/>
                  </a:lnTo>
                  <a:lnTo>
                    <a:pt x="11737538" y="958670"/>
                  </a:lnTo>
                  <a:lnTo>
                    <a:pt x="11738174" y="950174"/>
                  </a:lnTo>
                  <a:lnTo>
                    <a:pt x="11735377" y="941755"/>
                  </a:lnTo>
                  <a:lnTo>
                    <a:pt x="11729573" y="935107"/>
                  </a:lnTo>
                  <a:lnTo>
                    <a:pt x="11721934" y="931331"/>
                  </a:lnTo>
                  <a:lnTo>
                    <a:pt x="11713439" y="930694"/>
                  </a:lnTo>
                  <a:close/>
                </a:path>
                <a:path w="11962130" h="7343775">
                  <a:moveTo>
                    <a:pt x="11755643" y="1009461"/>
                  </a:moveTo>
                  <a:lnTo>
                    <a:pt x="11747138" y="1011806"/>
                  </a:lnTo>
                  <a:lnTo>
                    <a:pt x="11740202" y="1017268"/>
                  </a:lnTo>
                  <a:lnTo>
                    <a:pt x="11736046" y="1024710"/>
                  </a:lnTo>
                  <a:lnTo>
                    <a:pt x="11734988" y="1033175"/>
                  </a:lnTo>
                  <a:lnTo>
                    <a:pt x="11737346" y="1041707"/>
                  </a:lnTo>
                  <a:lnTo>
                    <a:pt x="11742808" y="1048639"/>
                  </a:lnTo>
                  <a:lnTo>
                    <a:pt x="11750246" y="1052795"/>
                  </a:lnTo>
                  <a:lnTo>
                    <a:pt x="11758699" y="1053858"/>
                  </a:lnTo>
                  <a:lnTo>
                    <a:pt x="11767204" y="1051514"/>
                  </a:lnTo>
                  <a:lnTo>
                    <a:pt x="11774140" y="1046052"/>
                  </a:lnTo>
                  <a:lnTo>
                    <a:pt x="11778299" y="1038615"/>
                  </a:lnTo>
                  <a:lnTo>
                    <a:pt x="11779364" y="1030161"/>
                  </a:lnTo>
                  <a:lnTo>
                    <a:pt x="11776995" y="1021613"/>
                  </a:lnTo>
                  <a:lnTo>
                    <a:pt x="11771533" y="1014681"/>
                  </a:lnTo>
                  <a:lnTo>
                    <a:pt x="11764095" y="1010525"/>
                  </a:lnTo>
                  <a:lnTo>
                    <a:pt x="11755643" y="1009461"/>
                  </a:lnTo>
                  <a:close/>
                </a:path>
                <a:path w="11962130" h="7343775">
                  <a:moveTo>
                    <a:pt x="11793865" y="1090229"/>
                  </a:moveTo>
                  <a:lnTo>
                    <a:pt x="11785250" y="1092146"/>
                  </a:lnTo>
                  <a:lnTo>
                    <a:pt x="11778056" y="1097257"/>
                  </a:lnTo>
                  <a:lnTo>
                    <a:pt x="11773536" y="1104483"/>
                  </a:lnTo>
                  <a:lnTo>
                    <a:pt x="11772058" y="1112885"/>
                  </a:lnTo>
                  <a:lnTo>
                    <a:pt x="11773985" y="1121523"/>
                  </a:lnTo>
                  <a:lnTo>
                    <a:pt x="11779098" y="1128719"/>
                  </a:lnTo>
                  <a:lnTo>
                    <a:pt x="11786320" y="1133240"/>
                  </a:lnTo>
                  <a:lnTo>
                    <a:pt x="11794709" y="1134724"/>
                  </a:lnTo>
                  <a:lnTo>
                    <a:pt x="11803322" y="1132806"/>
                  </a:lnTo>
                  <a:lnTo>
                    <a:pt x="11810517" y="1127697"/>
                  </a:lnTo>
                  <a:lnTo>
                    <a:pt x="11815040" y="1120475"/>
                  </a:lnTo>
                  <a:lnTo>
                    <a:pt x="11816526" y="1112085"/>
                  </a:lnTo>
                  <a:lnTo>
                    <a:pt x="11814587" y="1103430"/>
                  </a:lnTo>
                  <a:lnTo>
                    <a:pt x="11809480" y="1096234"/>
                  </a:lnTo>
                  <a:lnTo>
                    <a:pt x="11802257" y="1091713"/>
                  </a:lnTo>
                  <a:lnTo>
                    <a:pt x="11793865" y="1090229"/>
                  </a:lnTo>
                  <a:close/>
                </a:path>
                <a:path w="11962130" h="7343775">
                  <a:moveTo>
                    <a:pt x="11828014" y="1172801"/>
                  </a:moveTo>
                  <a:lnTo>
                    <a:pt x="11819312" y="1174292"/>
                  </a:lnTo>
                  <a:lnTo>
                    <a:pt x="11811877" y="1179042"/>
                  </a:lnTo>
                  <a:lnTo>
                    <a:pt x="11807010" y="1186037"/>
                  </a:lnTo>
                  <a:lnTo>
                    <a:pt x="11805122" y="1194356"/>
                  </a:lnTo>
                  <a:lnTo>
                    <a:pt x="11806624" y="1203078"/>
                  </a:lnTo>
                  <a:lnTo>
                    <a:pt x="11811369" y="1210517"/>
                  </a:lnTo>
                  <a:lnTo>
                    <a:pt x="11818356" y="1215388"/>
                  </a:lnTo>
                  <a:lnTo>
                    <a:pt x="11826663" y="1217282"/>
                  </a:lnTo>
                  <a:lnTo>
                    <a:pt x="11835364" y="1215791"/>
                  </a:lnTo>
                  <a:lnTo>
                    <a:pt x="11842801" y="1211042"/>
                  </a:lnTo>
                  <a:lnTo>
                    <a:pt x="11847674" y="1204052"/>
                  </a:lnTo>
                  <a:lnTo>
                    <a:pt x="11849570" y="1195745"/>
                  </a:lnTo>
                  <a:lnTo>
                    <a:pt x="11848064" y="1187005"/>
                  </a:lnTo>
                  <a:lnTo>
                    <a:pt x="11843313" y="1179567"/>
                  </a:lnTo>
                  <a:lnTo>
                    <a:pt x="11836322" y="1174696"/>
                  </a:lnTo>
                  <a:lnTo>
                    <a:pt x="11828014" y="1172801"/>
                  </a:lnTo>
                  <a:close/>
                </a:path>
                <a:path w="11962130" h="7343775">
                  <a:moveTo>
                    <a:pt x="11857978" y="1256970"/>
                  </a:moveTo>
                  <a:lnTo>
                    <a:pt x="11849220" y="1258041"/>
                  </a:lnTo>
                  <a:lnTo>
                    <a:pt x="11841556" y="1262428"/>
                  </a:lnTo>
                  <a:lnTo>
                    <a:pt x="11836355" y="1269181"/>
                  </a:lnTo>
                  <a:lnTo>
                    <a:pt x="11834068" y="1277400"/>
                  </a:lnTo>
                  <a:lnTo>
                    <a:pt x="11835149" y="1286184"/>
                  </a:lnTo>
                  <a:lnTo>
                    <a:pt x="11839534" y="1293842"/>
                  </a:lnTo>
                  <a:lnTo>
                    <a:pt x="11846280" y="1299044"/>
                  </a:lnTo>
                  <a:lnTo>
                    <a:pt x="11854483" y="1301336"/>
                  </a:lnTo>
                  <a:lnTo>
                    <a:pt x="11863241" y="1300265"/>
                  </a:lnTo>
                  <a:lnTo>
                    <a:pt x="11870905" y="1295879"/>
                  </a:lnTo>
                  <a:lnTo>
                    <a:pt x="11876108" y="1289131"/>
                  </a:lnTo>
                  <a:lnTo>
                    <a:pt x="11878398" y="1280925"/>
                  </a:lnTo>
                  <a:lnTo>
                    <a:pt x="11877313" y="1272123"/>
                  </a:lnTo>
                  <a:lnTo>
                    <a:pt x="11872927" y="1264464"/>
                  </a:lnTo>
                  <a:lnTo>
                    <a:pt x="11866181" y="1259262"/>
                  </a:lnTo>
                  <a:lnTo>
                    <a:pt x="11857978" y="1256970"/>
                  </a:lnTo>
                  <a:close/>
                </a:path>
                <a:path w="11962130" h="7343775">
                  <a:moveTo>
                    <a:pt x="11883673" y="1342528"/>
                  </a:moveTo>
                  <a:lnTo>
                    <a:pt x="11874874" y="1343185"/>
                  </a:lnTo>
                  <a:lnTo>
                    <a:pt x="11867015" y="1347205"/>
                  </a:lnTo>
                  <a:lnTo>
                    <a:pt x="11861503" y="1353704"/>
                  </a:lnTo>
                  <a:lnTo>
                    <a:pt x="11858831" y="1361806"/>
                  </a:lnTo>
                  <a:lnTo>
                    <a:pt x="11859494" y="1370632"/>
                  </a:lnTo>
                  <a:lnTo>
                    <a:pt x="11863512" y="1378489"/>
                  </a:lnTo>
                  <a:lnTo>
                    <a:pt x="11870007" y="1384003"/>
                  </a:lnTo>
                  <a:lnTo>
                    <a:pt x="11878097" y="1386679"/>
                  </a:lnTo>
                  <a:lnTo>
                    <a:pt x="11886901" y="1386023"/>
                  </a:lnTo>
                  <a:lnTo>
                    <a:pt x="11894755" y="1382003"/>
                  </a:lnTo>
                  <a:lnTo>
                    <a:pt x="11900269" y="1375508"/>
                  </a:lnTo>
                  <a:lnTo>
                    <a:pt x="11902948" y="1367420"/>
                  </a:lnTo>
                  <a:lnTo>
                    <a:pt x="11902281" y="1358576"/>
                  </a:lnTo>
                  <a:lnTo>
                    <a:pt x="11898261" y="1350719"/>
                  </a:lnTo>
                  <a:lnTo>
                    <a:pt x="11891764" y="1345205"/>
                  </a:lnTo>
                  <a:lnTo>
                    <a:pt x="11883673" y="1342528"/>
                  </a:lnTo>
                  <a:close/>
                </a:path>
                <a:path w="11962130" h="7343775">
                  <a:moveTo>
                    <a:pt x="11905053" y="1429255"/>
                  </a:moveTo>
                  <a:lnTo>
                    <a:pt x="11896236" y="1429503"/>
                  </a:lnTo>
                  <a:lnTo>
                    <a:pt x="11888198" y="1433154"/>
                  </a:lnTo>
                  <a:lnTo>
                    <a:pt x="11882388" y="1439390"/>
                  </a:lnTo>
                  <a:lnTo>
                    <a:pt x="11879342" y="1447359"/>
                  </a:lnTo>
                  <a:lnTo>
                    <a:pt x="11879564" y="1455015"/>
                  </a:lnTo>
                  <a:lnTo>
                    <a:pt x="11879599" y="1456206"/>
                  </a:lnTo>
                  <a:lnTo>
                    <a:pt x="11883249" y="1464241"/>
                  </a:lnTo>
                  <a:lnTo>
                    <a:pt x="11889479" y="1470051"/>
                  </a:lnTo>
                  <a:lnTo>
                    <a:pt x="11897433" y="1473100"/>
                  </a:lnTo>
                  <a:lnTo>
                    <a:pt x="11906256" y="1472853"/>
                  </a:lnTo>
                  <a:lnTo>
                    <a:pt x="11914294" y="1469202"/>
                  </a:lnTo>
                  <a:lnTo>
                    <a:pt x="11920105" y="1462970"/>
                  </a:lnTo>
                  <a:lnTo>
                    <a:pt x="11923154" y="1455015"/>
                  </a:lnTo>
                  <a:lnTo>
                    <a:pt x="11922929" y="1447359"/>
                  </a:lnTo>
                  <a:lnTo>
                    <a:pt x="11922893" y="1446150"/>
                  </a:lnTo>
                  <a:lnTo>
                    <a:pt x="11919240" y="1438114"/>
                  </a:lnTo>
                  <a:lnTo>
                    <a:pt x="11913007" y="1432304"/>
                  </a:lnTo>
                  <a:lnTo>
                    <a:pt x="11905053" y="1429255"/>
                  </a:lnTo>
                  <a:close/>
                </a:path>
                <a:path w="11962130" h="7343775">
                  <a:moveTo>
                    <a:pt x="11913266" y="1516774"/>
                  </a:moveTo>
                  <a:lnTo>
                    <a:pt x="11905068" y="1520049"/>
                  </a:lnTo>
                  <a:lnTo>
                    <a:pt x="11898976" y="1526010"/>
                  </a:lnTo>
                  <a:lnTo>
                    <a:pt x="11895564" y="1533829"/>
                  </a:lnTo>
                  <a:lnTo>
                    <a:pt x="11895410" y="1542679"/>
                  </a:lnTo>
                  <a:lnTo>
                    <a:pt x="11898679" y="1550874"/>
                  </a:lnTo>
                  <a:lnTo>
                    <a:pt x="11904633" y="1556967"/>
                  </a:lnTo>
                  <a:lnTo>
                    <a:pt x="11912441" y="1560381"/>
                  </a:lnTo>
                  <a:lnTo>
                    <a:pt x="11921267" y="1560544"/>
                  </a:lnTo>
                  <a:lnTo>
                    <a:pt x="11929464" y="1557269"/>
                  </a:lnTo>
                  <a:lnTo>
                    <a:pt x="11935555" y="1551313"/>
                  </a:lnTo>
                  <a:lnTo>
                    <a:pt x="11938969" y="1543507"/>
                  </a:lnTo>
                  <a:lnTo>
                    <a:pt x="11939123" y="1534640"/>
                  </a:lnTo>
                  <a:lnTo>
                    <a:pt x="11935848" y="1526443"/>
                  </a:lnTo>
                  <a:lnTo>
                    <a:pt x="11929891" y="1520351"/>
                  </a:lnTo>
                  <a:lnTo>
                    <a:pt x="11922086" y="1516936"/>
                  </a:lnTo>
                  <a:lnTo>
                    <a:pt x="11913266" y="1516774"/>
                  </a:lnTo>
                  <a:close/>
                </a:path>
                <a:path w="11962130" h="7343775">
                  <a:moveTo>
                    <a:pt x="11925915" y="1604782"/>
                  </a:moveTo>
                  <a:lnTo>
                    <a:pt x="11917583" y="1607679"/>
                  </a:lnTo>
                  <a:lnTo>
                    <a:pt x="11911226" y="1613356"/>
                  </a:lnTo>
                  <a:lnTo>
                    <a:pt x="11907458" y="1621011"/>
                  </a:lnTo>
                  <a:lnTo>
                    <a:pt x="11906891" y="1629844"/>
                  </a:lnTo>
                  <a:lnTo>
                    <a:pt x="11909793" y="1638180"/>
                  </a:lnTo>
                  <a:lnTo>
                    <a:pt x="11915467" y="1644538"/>
                  </a:lnTo>
                  <a:lnTo>
                    <a:pt x="11923107" y="1648306"/>
                  </a:lnTo>
                  <a:lnTo>
                    <a:pt x="11931910" y="1648871"/>
                  </a:lnTo>
                  <a:lnTo>
                    <a:pt x="11940249" y="1645975"/>
                  </a:lnTo>
                  <a:lnTo>
                    <a:pt x="11946609" y="1640304"/>
                  </a:lnTo>
                  <a:lnTo>
                    <a:pt x="11950375" y="1632662"/>
                  </a:lnTo>
                  <a:lnTo>
                    <a:pt x="11950934" y="1623810"/>
                  </a:lnTo>
                  <a:lnTo>
                    <a:pt x="11948040" y="1615473"/>
                  </a:lnTo>
                  <a:lnTo>
                    <a:pt x="11942368" y="1609115"/>
                  </a:lnTo>
                  <a:lnTo>
                    <a:pt x="11934725" y="1605347"/>
                  </a:lnTo>
                  <a:lnTo>
                    <a:pt x="11925915" y="1604782"/>
                  </a:lnTo>
                  <a:close/>
                </a:path>
                <a:path w="11962130" h="7343775">
                  <a:moveTo>
                    <a:pt x="11934856" y="1693245"/>
                  </a:moveTo>
                  <a:lnTo>
                    <a:pt x="11926345" y="1695572"/>
                  </a:lnTo>
                  <a:lnTo>
                    <a:pt x="11919619" y="1700805"/>
                  </a:lnTo>
                  <a:lnTo>
                    <a:pt x="11915347" y="1708188"/>
                  </a:lnTo>
                  <a:lnTo>
                    <a:pt x="11914193" y="1716963"/>
                  </a:lnTo>
                  <a:lnTo>
                    <a:pt x="11916519" y="1725477"/>
                  </a:lnTo>
                  <a:lnTo>
                    <a:pt x="11921748" y="1732203"/>
                  </a:lnTo>
                  <a:lnTo>
                    <a:pt x="11929118" y="1736479"/>
                  </a:lnTo>
                  <a:lnTo>
                    <a:pt x="11937866" y="1737638"/>
                  </a:lnTo>
                  <a:lnTo>
                    <a:pt x="11946378" y="1735312"/>
                  </a:lnTo>
                  <a:lnTo>
                    <a:pt x="11953105" y="1730084"/>
                  </a:lnTo>
                  <a:lnTo>
                    <a:pt x="11957381" y="1722714"/>
                  </a:lnTo>
                  <a:lnTo>
                    <a:pt x="11958529" y="1713920"/>
                  </a:lnTo>
                  <a:lnTo>
                    <a:pt x="11956205" y="1705407"/>
                  </a:lnTo>
                  <a:lnTo>
                    <a:pt x="11950979" y="1698680"/>
                  </a:lnTo>
                  <a:lnTo>
                    <a:pt x="11943609" y="1694404"/>
                  </a:lnTo>
                  <a:lnTo>
                    <a:pt x="11934856" y="1693245"/>
                  </a:lnTo>
                  <a:close/>
                </a:path>
                <a:path w="11962130" h="7343775">
                  <a:moveTo>
                    <a:pt x="11938831" y="1782083"/>
                  </a:moveTo>
                  <a:lnTo>
                    <a:pt x="11930223" y="1784024"/>
                  </a:lnTo>
                  <a:lnTo>
                    <a:pt x="11923267" y="1788949"/>
                  </a:lnTo>
                  <a:lnTo>
                    <a:pt x="11918665" y="1796131"/>
                  </a:lnTo>
                  <a:lnTo>
                    <a:pt x="11917114" y="1804845"/>
                  </a:lnTo>
                  <a:lnTo>
                    <a:pt x="11919057" y="1813455"/>
                  </a:lnTo>
                  <a:lnTo>
                    <a:pt x="11923979" y="1820411"/>
                  </a:lnTo>
                  <a:lnTo>
                    <a:pt x="11931148" y="1825014"/>
                  </a:lnTo>
                  <a:lnTo>
                    <a:pt x="11939835" y="1826566"/>
                  </a:lnTo>
                  <a:lnTo>
                    <a:pt x="11948443" y="1824625"/>
                  </a:lnTo>
                  <a:lnTo>
                    <a:pt x="11955399" y="1819705"/>
                  </a:lnTo>
                  <a:lnTo>
                    <a:pt x="11960001" y="1812535"/>
                  </a:lnTo>
                  <a:lnTo>
                    <a:pt x="11961552" y="1803802"/>
                  </a:lnTo>
                  <a:lnTo>
                    <a:pt x="11959609" y="1795193"/>
                  </a:lnTo>
                  <a:lnTo>
                    <a:pt x="11954687" y="1788237"/>
                  </a:lnTo>
                  <a:lnTo>
                    <a:pt x="11947518" y="1783634"/>
                  </a:lnTo>
                  <a:lnTo>
                    <a:pt x="11938831" y="1782083"/>
                  </a:lnTo>
                  <a:close/>
                </a:path>
                <a:path w="11962130" h="7343775">
                  <a:moveTo>
                    <a:pt x="11939543" y="1871019"/>
                  </a:moveTo>
                  <a:lnTo>
                    <a:pt x="11930894" y="1872767"/>
                  </a:lnTo>
                  <a:lnTo>
                    <a:pt x="11923829" y="1877534"/>
                  </a:lnTo>
                  <a:lnTo>
                    <a:pt x="11919065" y="1884612"/>
                  </a:lnTo>
                  <a:lnTo>
                    <a:pt x="11917318" y="1893289"/>
                  </a:lnTo>
                  <a:lnTo>
                    <a:pt x="11919065" y="1901940"/>
                  </a:lnTo>
                  <a:lnTo>
                    <a:pt x="11923829" y="1909004"/>
                  </a:lnTo>
                  <a:lnTo>
                    <a:pt x="11930894" y="1913767"/>
                  </a:lnTo>
                  <a:lnTo>
                    <a:pt x="11939543" y="1915514"/>
                  </a:lnTo>
                  <a:lnTo>
                    <a:pt x="11948196" y="1913767"/>
                  </a:lnTo>
                  <a:lnTo>
                    <a:pt x="11955260" y="1909004"/>
                  </a:lnTo>
                  <a:lnTo>
                    <a:pt x="11960022" y="1901940"/>
                  </a:lnTo>
                  <a:lnTo>
                    <a:pt x="11961759" y="1893289"/>
                  </a:lnTo>
                  <a:lnTo>
                    <a:pt x="11960026" y="1884612"/>
                  </a:lnTo>
                  <a:lnTo>
                    <a:pt x="11955264" y="1877534"/>
                  </a:lnTo>
                  <a:lnTo>
                    <a:pt x="11948197" y="1872767"/>
                  </a:lnTo>
                  <a:lnTo>
                    <a:pt x="11939543" y="1871019"/>
                  </a:lnTo>
                  <a:close/>
                </a:path>
                <a:path w="11962130" h="7343775">
                  <a:moveTo>
                    <a:pt x="11939543" y="1959964"/>
                  </a:moveTo>
                  <a:lnTo>
                    <a:pt x="11930894" y="1961711"/>
                  </a:lnTo>
                  <a:lnTo>
                    <a:pt x="11923829" y="1966479"/>
                  </a:lnTo>
                  <a:lnTo>
                    <a:pt x="11919065" y="1973557"/>
                  </a:lnTo>
                  <a:lnTo>
                    <a:pt x="11917318" y="1982233"/>
                  </a:lnTo>
                  <a:lnTo>
                    <a:pt x="11919065" y="1990884"/>
                  </a:lnTo>
                  <a:lnTo>
                    <a:pt x="11923829" y="1997949"/>
                  </a:lnTo>
                  <a:lnTo>
                    <a:pt x="11930894" y="2002712"/>
                  </a:lnTo>
                  <a:lnTo>
                    <a:pt x="11939543" y="2004458"/>
                  </a:lnTo>
                  <a:lnTo>
                    <a:pt x="11948196" y="2002712"/>
                  </a:lnTo>
                  <a:lnTo>
                    <a:pt x="11955260" y="1997949"/>
                  </a:lnTo>
                  <a:lnTo>
                    <a:pt x="11960022" y="1990884"/>
                  </a:lnTo>
                  <a:lnTo>
                    <a:pt x="11961759" y="1982233"/>
                  </a:lnTo>
                  <a:lnTo>
                    <a:pt x="11960026" y="1973557"/>
                  </a:lnTo>
                  <a:lnTo>
                    <a:pt x="11955264" y="1966479"/>
                  </a:lnTo>
                  <a:lnTo>
                    <a:pt x="11948197" y="1961711"/>
                  </a:lnTo>
                  <a:lnTo>
                    <a:pt x="11939543" y="1959964"/>
                  </a:lnTo>
                  <a:close/>
                </a:path>
                <a:path w="11962130" h="7343775">
                  <a:moveTo>
                    <a:pt x="11939543" y="2048908"/>
                  </a:moveTo>
                  <a:lnTo>
                    <a:pt x="11930894" y="2050656"/>
                  </a:lnTo>
                  <a:lnTo>
                    <a:pt x="11923829" y="2055423"/>
                  </a:lnTo>
                  <a:lnTo>
                    <a:pt x="11919065" y="2062501"/>
                  </a:lnTo>
                  <a:lnTo>
                    <a:pt x="11917318" y="2071178"/>
                  </a:lnTo>
                  <a:lnTo>
                    <a:pt x="11919065" y="2079829"/>
                  </a:lnTo>
                  <a:lnTo>
                    <a:pt x="11923829" y="2086893"/>
                  </a:lnTo>
                  <a:lnTo>
                    <a:pt x="11930894" y="2091656"/>
                  </a:lnTo>
                  <a:lnTo>
                    <a:pt x="11939543" y="2093403"/>
                  </a:lnTo>
                  <a:lnTo>
                    <a:pt x="11948196" y="2091656"/>
                  </a:lnTo>
                  <a:lnTo>
                    <a:pt x="11955260" y="2086893"/>
                  </a:lnTo>
                  <a:lnTo>
                    <a:pt x="11960022" y="2079829"/>
                  </a:lnTo>
                  <a:lnTo>
                    <a:pt x="11961759" y="2071178"/>
                  </a:lnTo>
                  <a:lnTo>
                    <a:pt x="11960026" y="2062501"/>
                  </a:lnTo>
                  <a:lnTo>
                    <a:pt x="11955264" y="2055423"/>
                  </a:lnTo>
                  <a:lnTo>
                    <a:pt x="11948197" y="2050656"/>
                  </a:lnTo>
                  <a:lnTo>
                    <a:pt x="11939543" y="2048908"/>
                  </a:lnTo>
                  <a:close/>
                </a:path>
                <a:path w="11962130" h="7343775">
                  <a:moveTo>
                    <a:pt x="11939543" y="2137853"/>
                  </a:moveTo>
                  <a:lnTo>
                    <a:pt x="11930894" y="2139600"/>
                  </a:lnTo>
                  <a:lnTo>
                    <a:pt x="11923829" y="2144368"/>
                  </a:lnTo>
                  <a:lnTo>
                    <a:pt x="11919065" y="2151446"/>
                  </a:lnTo>
                  <a:lnTo>
                    <a:pt x="11917318" y="2160122"/>
                  </a:lnTo>
                  <a:lnTo>
                    <a:pt x="11919065" y="2168773"/>
                  </a:lnTo>
                  <a:lnTo>
                    <a:pt x="11923829" y="2175838"/>
                  </a:lnTo>
                  <a:lnTo>
                    <a:pt x="11930894" y="2180601"/>
                  </a:lnTo>
                  <a:lnTo>
                    <a:pt x="11939543" y="2182347"/>
                  </a:lnTo>
                  <a:lnTo>
                    <a:pt x="11948196" y="2180601"/>
                  </a:lnTo>
                  <a:lnTo>
                    <a:pt x="11955260" y="2175838"/>
                  </a:lnTo>
                  <a:lnTo>
                    <a:pt x="11960022" y="2168773"/>
                  </a:lnTo>
                  <a:lnTo>
                    <a:pt x="11961759" y="2160122"/>
                  </a:lnTo>
                  <a:lnTo>
                    <a:pt x="11960026" y="2151446"/>
                  </a:lnTo>
                  <a:lnTo>
                    <a:pt x="11955264" y="2144368"/>
                  </a:lnTo>
                  <a:lnTo>
                    <a:pt x="11948197" y="2139600"/>
                  </a:lnTo>
                  <a:lnTo>
                    <a:pt x="11939543" y="2137853"/>
                  </a:lnTo>
                  <a:close/>
                </a:path>
                <a:path w="11962130" h="7343775">
                  <a:moveTo>
                    <a:pt x="11939543" y="2226797"/>
                  </a:moveTo>
                  <a:lnTo>
                    <a:pt x="11930894" y="2228544"/>
                  </a:lnTo>
                  <a:lnTo>
                    <a:pt x="11923829" y="2233312"/>
                  </a:lnTo>
                  <a:lnTo>
                    <a:pt x="11919065" y="2240390"/>
                  </a:lnTo>
                  <a:lnTo>
                    <a:pt x="11917318" y="2249067"/>
                  </a:lnTo>
                  <a:lnTo>
                    <a:pt x="11919065" y="2257718"/>
                  </a:lnTo>
                  <a:lnTo>
                    <a:pt x="11923829" y="2264782"/>
                  </a:lnTo>
                  <a:lnTo>
                    <a:pt x="11930894" y="2269545"/>
                  </a:lnTo>
                  <a:lnTo>
                    <a:pt x="11939543" y="2271292"/>
                  </a:lnTo>
                  <a:lnTo>
                    <a:pt x="11948196" y="2269545"/>
                  </a:lnTo>
                  <a:lnTo>
                    <a:pt x="11955260" y="2264782"/>
                  </a:lnTo>
                  <a:lnTo>
                    <a:pt x="11960022" y="2257718"/>
                  </a:lnTo>
                  <a:lnTo>
                    <a:pt x="11961759" y="2249067"/>
                  </a:lnTo>
                  <a:lnTo>
                    <a:pt x="11960026" y="2240390"/>
                  </a:lnTo>
                  <a:lnTo>
                    <a:pt x="11955264" y="2233312"/>
                  </a:lnTo>
                  <a:lnTo>
                    <a:pt x="11948197" y="2228544"/>
                  </a:lnTo>
                  <a:lnTo>
                    <a:pt x="11939543" y="2226797"/>
                  </a:lnTo>
                  <a:close/>
                </a:path>
                <a:path w="11962130" h="7343775">
                  <a:moveTo>
                    <a:pt x="11939543" y="2315742"/>
                  </a:moveTo>
                  <a:lnTo>
                    <a:pt x="11930894" y="2317489"/>
                  </a:lnTo>
                  <a:lnTo>
                    <a:pt x="11923829" y="2322257"/>
                  </a:lnTo>
                  <a:lnTo>
                    <a:pt x="11919065" y="2329334"/>
                  </a:lnTo>
                  <a:lnTo>
                    <a:pt x="11917318" y="2338011"/>
                  </a:lnTo>
                  <a:lnTo>
                    <a:pt x="11919065" y="2346662"/>
                  </a:lnTo>
                  <a:lnTo>
                    <a:pt x="11923829" y="2353727"/>
                  </a:lnTo>
                  <a:lnTo>
                    <a:pt x="11930894" y="2358490"/>
                  </a:lnTo>
                  <a:lnTo>
                    <a:pt x="11939543" y="2360236"/>
                  </a:lnTo>
                  <a:lnTo>
                    <a:pt x="11948196" y="2358490"/>
                  </a:lnTo>
                  <a:lnTo>
                    <a:pt x="11955260" y="2353727"/>
                  </a:lnTo>
                  <a:lnTo>
                    <a:pt x="11960022" y="2346662"/>
                  </a:lnTo>
                  <a:lnTo>
                    <a:pt x="11961759" y="2338011"/>
                  </a:lnTo>
                  <a:lnTo>
                    <a:pt x="11960026" y="2329334"/>
                  </a:lnTo>
                  <a:lnTo>
                    <a:pt x="11955264" y="2322257"/>
                  </a:lnTo>
                  <a:lnTo>
                    <a:pt x="11948197" y="2317489"/>
                  </a:lnTo>
                  <a:lnTo>
                    <a:pt x="11939543" y="2315742"/>
                  </a:lnTo>
                  <a:close/>
                </a:path>
                <a:path w="11962130" h="7343775">
                  <a:moveTo>
                    <a:pt x="11939543" y="2404686"/>
                  </a:moveTo>
                  <a:lnTo>
                    <a:pt x="11930894" y="2406433"/>
                  </a:lnTo>
                  <a:lnTo>
                    <a:pt x="11923829" y="2411201"/>
                  </a:lnTo>
                  <a:lnTo>
                    <a:pt x="11919065" y="2418279"/>
                  </a:lnTo>
                  <a:lnTo>
                    <a:pt x="11917318" y="2426956"/>
                  </a:lnTo>
                  <a:lnTo>
                    <a:pt x="11919065" y="2435607"/>
                  </a:lnTo>
                  <a:lnTo>
                    <a:pt x="11923829" y="2442671"/>
                  </a:lnTo>
                  <a:lnTo>
                    <a:pt x="11930894" y="2447434"/>
                  </a:lnTo>
                  <a:lnTo>
                    <a:pt x="11939543" y="2449181"/>
                  </a:lnTo>
                  <a:lnTo>
                    <a:pt x="11948196" y="2447434"/>
                  </a:lnTo>
                  <a:lnTo>
                    <a:pt x="11955260" y="2442671"/>
                  </a:lnTo>
                  <a:lnTo>
                    <a:pt x="11960022" y="2435607"/>
                  </a:lnTo>
                  <a:lnTo>
                    <a:pt x="11961759" y="2426956"/>
                  </a:lnTo>
                  <a:lnTo>
                    <a:pt x="11960026" y="2418279"/>
                  </a:lnTo>
                  <a:lnTo>
                    <a:pt x="11955264" y="2411201"/>
                  </a:lnTo>
                  <a:lnTo>
                    <a:pt x="11948197" y="2406433"/>
                  </a:lnTo>
                  <a:lnTo>
                    <a:pt x="11939543" y="2404686"/>
                  </a:lnTo>
                  <a:close/>
                </a:path>
                <a:path w="11962130" h="7343775">
                  <a:moveTo>
                    <a:pt x="11939543" y="2493631"/>
                  </a:moveTo>
                  <a:lnTo>
                    <a:pt x="11930894" y="2495378"/>
                  </a:lnTo>
                  <a:lnTo>
                    <a:pt x="11923829" y="2500146"/>
                  </a:lnTo>
                  <a:lnTo>
                    <a:pt x="11919065" y="2507223"/>
                  </a:lnTo>
                  <a:lnTo>
                    <a:pt x="11917318" y="2515900"/>
                  </a:lnTo>
                  <a:lnTo>
                    <a:pt x="11919065" y="2524551"/>
                  </a:lnTo>
                  <a:lnTo>
                    <a:pt x="11923829" y="2531615"/>
                  </a:lnTo>
                  <a:lnTo>
                    <a:pt x="11930894" y="2536378"/>
                  </a:lnTo>
                  <a:lnTo>
                    <a:pt x="11939543" y="2538125"/>
                  </a:lnTo>
                  <a:lnTo>
                    <a:pt x="11948196" y="2536378"/>
                  </a:lnTo>
                  <a:lnTo>
                    <a:pt x="11955260" y="2531615"/>
                  </a:lnTo>
                  <a:lnTo>
                    <a:pt x="11960022" y="2524551"/>
                  </a:lnTo>
                  <a:lnTo>
                    <a:pt x="11961759" y="2515900"/>
                  </a:lnTo>
                  <a:lnTo>
                    <a:pt x="11960026" y="2507223"/>
                  </a:lnTo>
                  <a:lnTo>
                    <a:pt x="11955264" y="2500146"/>
                  </a:lnTo>
                  <a:lnTo>
                    <a:pt x="11948197" y="2495378"/>
                  </a:lnTo>
                  <a:lnTo>
                    <a:pt x="11939543" y="2493631"/>
                  </a:lnTo>
                  <a:close/>
                </a:path>
                <a:path w="11962130" h="7343775">
                  <a:moveTo>
                    <a:pt x="11939543" y="2582575"/>
                  </a:moveTo>
                  <a:lnTo>
                    <a:pt x="11930894" y="2584322"/>
                  </a:lnTo>
                  <a:lnTo>
                    <a:pt x="11923829" y="2589091"/>
                  </a:lnTo>
                  <a:lnTo>
                    <a:pt x="11919065" y="2596169"/>
                  </a:lnTo>
                  <a:lnTo>
                    <a:pt x="11917318" y="2604846"/>
                  </a:lnTo>
                  <a:lnTo>
                    <a:pt x="11919065" y="2613496"/>
                  </a:lnTo>
                  <a:lnTo>
                    <a:pt x="11923829" y="2620561"/>
                  </a:lnTo>
                  <a:lnTo>
                    <a:pt x="11930894" y="2625324"/>
                  </a:lnTo>
                  <a:lnTo>
                    <a:pt x="11939543" y="2627071"/>
                  </a:lnTo>
                  <a:lnTo>
                    <a:pt x="11948196" y="2625324"/>
                  </a:lnTo>
                  <a:lnTo>
                    <a:pt x="11955260" y="2620561"/>
                  </a:lnTo>
                  <a:lnTo>
                    <a:pt x="11960022" y="2613496"/>
                  </a:lnTo>
                  <a:lnTo>
                    <a:pt x="11961758" y="2604846"/>
                  </a:lnTo>
                  <a:lnTo>
                    <a:pt x="11960026" y="2596169"/>
                  </a:lnTo>
                  <a:lnTo>
                    <a:pt x="11955264" y="2589091"/>
                  </a:lnTo>
                  <a:lnTo>
                    <a:pt x="11948197" y="2584322"/>
                  </a:lnTo>
                  <a:lnTo>
                    <a:pt x="11939543" y="2582575"/>
                  </a:lnTo>
                  <a:close/>
                </a:path>
                <a:path w="11962130" h="7343775">
                  <a:moveTo>
                    <a:pt x="11939543" y="2671521"/>
                  </a:moveTo>
                  <a:lnTo>
                    <a:pt x="11930894" y="2673268"/>
                  </a:lnTo>
                  <a:lnTo>
                    <a:pt x="11923829" y="2678036"/>
                  </a:lnTo>
                  <a:lnTo>
                    <a:pt x="11919065" y="2685113"/>
                  </a:lnTo>
                  <a:lnTo>
                    <a:pt x="11917318" y="2693790"/>
                  </a:lnTo>
                  <a:lnTo>
                    <a:pt x="11919065" y="2702441"/>
                  </a:lnTo>
                  <a:lnTo>
                    <a:pt x="11923829" y="2709506"/>
                  </a:lnTo>
                  <a:lnTo>
                    <a:pt x="11930894" y="2714269"/>
                  </a:lnTo>
                  <a:lnTo>
                    <a:pt x="11939543" y="2716015"/>
                  </a:lnTo>
                  <a:lnTo>
                    <a:pt x="11948196" y="2714269"/>
                  </a:lnTo>
                  <a:lnTo>
                    <a:pt x="11955260" y="2709506"/>
                  </a:lnTo>
                  <a:lnTo>
                    <a:pt x="11960022" y="2702441"/>
                  </a:lnTo>
                  <a:lnTo>
                    <a:pt x="11961759" y="2693790"/>
                  </a:lnTo>
                  <a:lnTo>
                    <a:pt x="11960026" y="2685113"/>
                  </a:lnTo>
                  <a:lnTo>
                    <a:pt x="11955264" y="2678036"/>
                  </a:lnTo>
                  <a:lnTo>
                    <a:pt x="11948197" y="2673268"/>
                  </a:lnTo>
                  <a:lnTo>
                    <a:pt x="11939543" y="2671521"/>
                  </a:lnTo>
                  <a:close/>
                </a:path>
                <a:path w="11962130" h="7343775">
                  <a:moveTo>
                    <a:pt x="11939543" y="2760465"/>
                  </a:moveTo>
                  <a:lnTo>
                    <a:pt x="11930894" y="2762212"/>
                  </a:lnTo>
                  <a:lnTo>
                    <a:pt x="11923829" y="2766980"/>
                  </a:lnTo>
                  <a:lnTo>
                    <a:pt x="11919065" y="2774058"/>
                  </a:lnTo>
                  <a:lnTo>
                    <a:pt x="11917318" y="2782735"/>
                  </a:lnTo>
                  <a:lnTo>
                    <a:pt x="11919065" y="2791386"/>
                  </a:lnTo>
                  <a:lnTo>
                    <a:pt x="11923829" y="2798450"/>
                  </a:lnTo>
                  <a:lnTo>
                    <a:pt x="11930894" y="2803213"/>
                  </a:lnTo>
                  <a:lnTo>
                    <a:pt x="11939543" y="2804960"/>
                  </a:lnTo>
                  <a:lnTo>
                    <a:pt x="11948196" y="2803213"/>
                  </a:lnTo>
                  <a:lnTo>
                    <a:pt x="11955260" y="2798450"/>
                  </a:lnTo>
                  <a:lnTo>
                    <a:pt x="11960022" y="2791386"/>
                  </a:lnTo>
                  <a:lnTo>
                    <a:pt x="11961759" y="2782735"/>
                  </a:lnTo>
                  <a:lnTo>
                    <a:pt x="11960026" y="2774058"/>
                  </a:lnTo>
                  <a:lnTo>
                    <a:pt x="11955264" y="2766980"/>
                  </a:lnTo>
                  <a:lnTo>
                    <a:pt x="11948197" y="2762212"/>
                  </a:lnTo>
                  <a:lnTo>
                    <a:pt x="11939543" y="2760465"/>
                  </a:lnTo>
                  <a:close/>
                </a:path>
                <a:path w="11962130" h="7343775">
                  <a:moveTo>
                    <a:pt x="11939543" y="2849410"/>
                  </a:moveTo>
                  <a:lnTo>
                    <a:pt x="11930894" y="2851157"/>
                  </a:lnTo>
                  <a:lnTo>
                    <a:pt x="11923829" y="2855925"/>
                  </a:lnTo>
                  <a:lnTo>
                    <a:pt x="11919065" y="2863002"/>
                  </a:lnTo>
                  <a:lnTo>
                    <a:pt x="11917318" y="2871679"/>
                  </a:lnTo>
                  <a:lnTo>
                    <a:pt x="11919065" y="2880330"/>
                  </a:lnTo>
                  <a:lnTo>
                    <a:pt x="11923829" y="2887395"/>
                  </a:lnTo>
                  <a:lnTo>
                    <a:pt x="11930894" y="2892158"/>
                  </a:lnTo>
                  <a:lnTo>
                    <a:pt x="11939543" y="2893904"/>
                  </a:lnTo>
                  <a:lnTo>
                    <a:pt x="11948196" y="2892158"/>
                  </a:lnTo>
                  <a:lnTo>
                    <a:pt x="11955260" y="2887395"/>
                  </a:lnTo>
                  <a:lnTo>
                    <a:pt x="11960022" y="2880330"/>
                  </a:lnTo>
                  <a:lnTo>
                    <a:pt x="11961759" y="2871679"/>
                  </a:lnTo>
                  <a:lnTo>
                    <a:pt x="11960026" y="2863002"/>
                  </a:lnTo>
                  <a:lnTo>
                    <a:pt x="11955264" y="2855925"/>
                  </a:lnTo>
                  <a:lnTo>
                    <a:pt x="11948197" y="2851157"/>
                  </a:lnTo>
                  <a:lnTo>
                    <a:pt x="11939543" y="2849410"/>
                  </a:lnTo>
                  <a:close/>
                </a:path>
                <a:path w="11962130" h="7343775">
                  <a:moveTo>
                    <a:pt x="11939543" y="2938354"/>
                  </a:moveTo>
                  <a:lnTo>
                    <a:pt x="11930894" y="2940101"/>
                  </a:lnTo>
                  <a:lnTo>
                    <a:pt x="11923829" y="2944869"/>
                  </a:lnTo>
                  <a:lnTo>
                    <a:pt x="11919065" y="2951947"/>
                  </a:lnTo>
                  <a:lnTo>
                    <a:pt x="11917318" y="2960624"/>
                  </a:lnTo>
                  <a:lnTo>
                    <a:pt x="11919065" y="2969274"/>
                  </a:lnTo>
                  <a:lnTo>
                    <a:pt x="11923829" y="2976339"/>
                  </a:lnTo>
                  <a:lnTo>
                    <a:pt x="11930894" y="2981102"/>
                  </a:lnTo>
                  <a:lnTo>
                    <a:pt x="11939543" y="2982849"/>
                  </a:lnTo>
                  <a:lnTo>
                    <a:pt x="11948196" y="2981102"/>
                  </a:lnTo>
                  <a:lnTo>
                    <a:pt x="11955260" y="2976339"/>
                  </a:lnTo>
                  <a:lnTo>
                    <a:pt x="11960022" y="2969274"/>
                  </a:lnTo>
                  <a:lnTo>
                    <a:pt x="11961759" y="2960624"/>
                  </a:lnTo>
                  <a:lnTo>
                    <a:pt x="11960026" y="2951947"/>
                  </a:lnTo>
                  <a:lnTo>
                    <a:pt x="11955264" y="2944869"/>
                  </a:lnTo>
                  <a:lnTo>
                    <a:pt x="11948197" y="2940101"/>
                  </a:lnTo>
                  <a:lnTo>
                    <a:pt x="11939543" y="2938354"/>
                  </a:lnTo>
                  <a:close/>
                </a:path>
                <a:path w="11962130" h="7343775">
                  <a:moveTo>
                    <a:pt x="11939543" y="3027299"/>
                  </a:moveTo>
                  <a:lnTo>
                    <a:pt x="11930894" y="3029046"/>
                  </a:lnTo>
                  <a:lnTo>
                    <a:pt x="11923829" y="3033814"/>
                  </a:lnTo>
                  <a:lnTo>
                    <a:pt x="11919065" y="3040891"/>
                  </a:lnTo>
                  <a:lnTo>
                    <a:pt x="11917318" y="3049568"/>
                  </a:lnTo>
                  <a:lnTo>
                    <a:pt x="11919065" y="3058219"/>
                  </a:lnTo>
                  <a:lnTo>
                    <a:pt x="11923829" y="3065283"/>
                  </a:lnTo>
                  <a:lnTo>
                    <a:pt x="11930894" y="3070046"/>
                  </a:lnTo>
                  <a:lnTo>
                    <a:pt x="11939543" y="3071793"/>
                  </a:lnTo>
                  <a:lnTo>
                    <a:pt x="11948196" y="3070046"/>
                  </a:lnTo>
                  <a:lnTo>
                    <a:pt x="11955260" y="3065283"/>
                  </a:lnTo>
                  <a:lnTo>
                    <a:pt x="11960022" y="3058219"/>
                  </a:lnTo>
                  <a:lnTo>
                    <a:pt x="11961759" y="3049568"/>
                  </a:lnTo>
                  <a:lnTo>
                    <a:pt x="11960026" y="3040891"/>
                  </a:lnTo>
                  <a:lnTo>
                    <a:pt x="11955264" y="3033814"/>
                  </a:lnTo>
                  <a:lnTo>
                    <a:pt x="11948197" y="3029046"/>
                  </a:lnTo>
                  <a:lnTo>
                    <a:pt x="11939543" y="3027299"/>
                  </a:lnTo>
                  <a:close/>
                </a:path>
                <a:path w="11962130" h="7343775">
                  <a:moveTo>
                    <a:pt x="11939543" y="3116243"/>
                  </a:moveTo>
                  <a:lnTo>
                    <a:pt x="11930894" y="3117990"/>
                  </a:lnTo>
                  <a:lnTo>
                    <a:pt x="11923829" y="3122758"/>
                  </a:lnTo>
                  <a:lnTo>
                    <a:pt x="11919065" y="3129836"/>
                  </a:lnTo>
                  <a:lnTo>
                    <a:pt x="11917318" y="3138512"/>
                  </a:lnTo>
                  <a:lnTo>
                    <a:pt x="11919065" y="3147163"/>
                  </a:lnTo>
                  <a:lnTo>
                    <a:pt x="11923829" y="3154228"/>
                  </a:lnTo>
                  <a:lnTo>
                    <a:pt x="11930894" y="3158991"/>
                  </a:lnTo>
                  <a:lnTo>
                    <a:pt x="11939543" y="3160737"/>
                  </a:lnTo>
                  <a:lnTo>
                    <a:pt x="11948196" y="3158991"/>
                  </a:lnTo>
                  <a:lnTo>
                    <a:pt x="11955260" y="3154228"/>
                  </a:lnTo>
                  <a:lnTo>
                    <a:pt x="11960022" y="3147163"/>
                  </a:lnTo>
                  <a:lnTo>
                    <a:pt x="11961759" y="3138512"/>
                  </a:lnTo>
                  <a:lnTo>
                    <a:pt x="11960026" y="3129836"/>
                  </a:lnTo>
                  <a:lnTo>
                    <a:pt x="11955264" y="3122758"/>
                  </a:lnTo>
                  <a:lnTo>
                    <a:pt x="11948197" y="3117990"/>
                  </a:lnTo>
                  <a:lnTo>
                    <a:pt x="11939543" y="3116243"/>
                  </a:lnTo>
                  <a:close/>
                </a:path>
                <a:path w="11962130" h="7343775">
                  <a:moveTo>
                    <a:pt x="11939543" y="3205187"/>
                  </a:moveTo>
                  <a:lnTo>
                    <a:pt x="11930894" y="3206935"/>
                  </a:lnTo>
                  <a:lnTo>
                    <a:pt x="11923829" y="3211703"/>
                  </a:lnTo>
                  <a:lnTo>
                    <a:pt x="11919065" y="3218780"/>
                  </a:lnTo>
                  <a:lnTo>
                    <a:pt x="11917318" y="3227457"/>
                  </a:lnTo>
                  <a:lnTo>
                    <a:pt x="11919065" y="3236108"/>
                  </a:lnTo>
                  <a:lnTo>
                    <a:pt x="11923829" y="3243172"/>
                  </a:lnTo>
                  <a:lnTo>
                    <a:pt x="11930894" y="3247935"/>
                  </a:lnTo>
                  <a:lnTo>
                    <a:pt x="11939543" y="3249682"/>
                  </a:lnTo>
                  <a:lnTo>
                    <a:pt x="11948196" y="3247935"/>
                  </a:lnTo>
                  <a:lnTo>
                    <a:pt x="11955260" y="3243172"/>
                  </a:lnTo>
                  <a:lnTo>
                    <a:pt x="11960022" y="3236108"/>
                  </a:lnTo>
                  <a:lnTo>
                    <a:pt x="11961759" y="3227457"/>
                  </a:lnTo>
                  <a:lnTo>
                    <a:pt x="11960026" y="3218780"/>
                  </a:lnTo>
                  <a:lnTo>
                    <a:pt x="11955264" y="3211703"/>
                  </a:lnTo>
                  <a:lnTo>
                    <a:pt x="11948197" y="3206935"/>
                  </a:lnTo>
                  <a:lnTo>
                    <a:pt x="11939543" y="3205187"/>
                  </a:lnTo>
                  <a:close/>
                </a:path>
                <a:path w="11962130" h="7343775">
                  <a:moveTo>
                    <a:pt x="11939543" y="3294132"/>
                  </a:moveTo>
                  <a:lnTo>
                    <a:pt x="11930894" y="3295879"/>
                  </a:lnTo>
                  <a:lnTo>
                    <a:pt x="11923829" y="3300647"/>
                  </a:lnTo>
                  <a:lnTo>
                    <a:pt x="11919065" y="3307725"/>
                  </a:lnTo>
                  <a:lnTo>
                    <a:pt x="11917318" y="3316401"/>
                  </a:lnTo>
                  <a:lnTo>
                    <a:pt x="11919065" y="3325052"/>
                  </a:lnTo>
                  <a:lnTo>
                    <a:pt x="11923829" y="3332117"/>
                  </a:lnTo>
                  <a:lnTo>
                    <a:pt x="11930894" y="3336880"/>
                  </a:lnTo>
                  <a:lnTo>
                    <a:pt x="11939543" y="3338626"/>
                  </a:lnTo>
                  <a:lnTo>
                    <a:pt x="11948196" y="3336880"/>
                  </a:lnTo>
                  <a:lnTo>
                    <a:pt x="11955260" y="3332117"/>
                  </a:lnTo>
                  <a:lnTo>
                    <a:pt x="11960022" y="3325052"/>
                  </a:lnTo>
                  <a:lnTo>
                    <a:pt x="11961759" y="3316401"/>
                  </a:lnTo>
                  <a:lnTo>
                    <a:pt x="11960026" y="3307725"/>
                  </a:lnTo>
                  <a:lnTo>
                    <a:pt x="11955264" y="3300647"/>
                  </a:lnTo>
                  <a:lnTo>
                    <a:pt x="11948197" y="3295879"/>
                  </a:lnTo>
                  <a:lnTo>
                    <a:pt x="11939543" y="3294132"/>
                  </a:lnTo>
                  <a:close/>
                </a:path>
                <a:path w="11962130" h="7343775">
                  <a:moveTo>
                    <a:pt x="11939543" y="3383076"/>
                  </a:moveTo>
                  <a:lnTo>
                    <a:pt x="11930894" y="3384824"/>
                  </a:lnTo>
                  <a:lnTo>
                    <a:pt x="11923829" y="3389591"/>
                  </a:lnTo>
                  <a:lnTo>
                    <a:pt x="11919065" y="3396669"/>
                  </a:lnTo>
                  <a:lnTo>
                    <a:pt x="11917318" y="3405346"/>
                  </a:lnTo>
                  <a:lnTo>
                    <a:pt x="11919065" y="3413997"/>
                  </a:lnTo>
                  <a:lnTo>
                    <a:pt x="11923829" y="3421061"/>
                  </a:lnTo>
                  <a:lnTo>
                    <a:pt x="11930894" y="3425824"/>
                  </a:lnTo>
                  <a:lnTo>
                    <a:pt x="11939543" y="3427571"/>
                  </a:lnTo>
                  <a:lnTo>
                    <a:pt x="11948196" y="3425824"/>
                  </a:lnTo>
                  <a:lnTo>
                    <a:pt x="11955260" y="3421061"/>
                  </a:lnTo>
                  <a:lnTo>
                    <a:pt x="11960022" y="3413997"/>
                  </a:lnTo>
                  <a:lnTo>
                    <a:pt x="11961759" y="3405346"/>
                  </a:lnTo>
                  <a:lnTo>
                    <a:pt x="11960026" y="3396669"/>
                  </a:lnTo>
                  <a:lnTo>
                    <a:pt x="11955264" y="3389591"/>
                  </a:lnTo>
                  <a:lnTo>
                    <a:pt x="11948197" y="3384824"/>
                  </a:lnTo>
                  <a:lnTo>
                    <a:pt x="11939543" y="3383076"/>
                  </a:lnTo>
                  <a:close/>
                </a:path>
                <a:path w="11962130" h="7343775">
                  <a:moveTo>
                    <a:pt x="11939543" y="3472021"/>
                  </a:moveTo>
                  <a:lnTo>
                    <a:pt x="11930894" y="3473768"/>
                  </a:lnTo>
                  <a:lnTo>
                    <a:pt x="11923829" y="3478536"/>
                  </a:lnTo>
                  <a:lnTo>
                    <a:pt x="11919065" y="3485614"/>
                  </a:lnTo>
                  <a:lnTo>
                    <a:pt x="11917318" y="3494290"/>
                  </a:lnTo>
                  <a:lnTo>
                    <a:pt x="11919065" y="3502941"/>
                  </a:lnTo>
                  <a:lnTo>
                    <a:pt x="11923829" y="3510006"/>
                  </a:lnTo>
                  <a:lnTo>
                    <a:pt x="11930894" y="3514769"/>
                  </a:lnTo>
                  <a:lnTo>
                    <a:pt x="11939543" y="3516515"/>
                  </a:lnTo>
                  <a:lnTo>
                    <a:pt x="11948196" y="3514769"/>
                  </a:lnTo>
                  <a:lnTo>
                    <a:pt x="11955260" y="3510006"/>
                  </a:lnTo>
                  <a:lnTo>
                    <a:pt x="11960022" y="3502941"/>
                  </a:lnTo>
                  <a:lnTo>
                    <a:pt x="11961759" y="3494290"/>
                  </a:lnTo>
                  <a:lnTo>
                    <a:pt x="11960026" y="3485614"/>
                  </a:lnTo>
                  <a:lnTo>
                    <a:pt x="11955264" y="3478536"/>
                  </a:lnTo>
                  <a:lnTo>
                    <a:pt x="11948197" y="3473768"/>
                  </a:lnTo>
                  <a:lnTo>
                    <a:pt x="11939543" y="3472021"/>
                  </a:lnTo>
                  <a:close/>
                </a:path>
                <a:path w="11962130" h="7343775">
                  <a:moveTo>
                    <a:pt x="11939543" y="3560965"/>
                  </a:moveTo>
                  <a:lnTo>
                    <a:pt x="11930894" y="3562712"/>
                  </a:lnTo>
                  <a:lnTo>
                    <a:pt x="11923829" y="3567480"/>
                  </a:lnTo>
                  <a:lnTo>
                    <a:pt x="11919065" y="3574558"/>
                  </a:lnTo>
                  <a:lnTo>
                    <a:pt x="11917318" y="3583235"/>
                  </a:lnTo>
                  <a:lnTo>
                    <a:pt x="11919065" y="3591886"/>
                  </a:lnTo>
                  <a:lnTo>
                    <a:pt x="11923829" y="3598950"/>
                  </a:lnTo>
                  <a:lnTo>
                    <a:pt x="11930894" y="3603713"/>
                  </a:lnTo>
                  <a:lnTo>
                    <a:pt x="11939543" y="3605460"/>
                  </a:lnTo>
                  <a:lnTo>
                    <a:pt x="11948196" y="3603713"/>
                  </a:lnTo>
                  <a:lnTo>
                    <a:pt x="11955260" y="3598950"/>
                  </a:lnTo>
                  <a:lnTo>
                    <a:pt x="11960022" y="3591886"/>
                  </a:lnTo>
                  <a:lnTo>
                    <a:pt x="11961759" y="3583235"/>
                  </a:lnTo>
                  <a:lnTo>
                    <a:pt x="11960026" y="3574558"/>
                  </a:lnTo>
                  <a:lnTo>
                    <a:pt x="11955264" y="3567480"/>
                  </a:lnTo>
                  <a:lnTo>
                    <a:pt x="11948197" y="3562712"/>
                  </a:lnTo>
                  <a:lnTo>
                    <a:pt x="11939543" y="3560965"/>
                  </a:lnTo>
                  <a:close/>
                </a:path>
                <a:path w="11962130" h="7343775">
                  <a:moveTo>
                    <a:pt x="11939543" y="3649910"/>
                  </a:moveTo>
                  <a:lnTo>
                    <a:pt x="11930894" y="3651657"/>
                  </a:lnTo>
                  <a:lnTo>
                    <a:pt x="11923829" y="3656425"/>
                  </a:lnTo>
                  <a:lnTo>
                    <a:pt x="11919065" y="3663502"/>
                  </a:lnTo>
                  <a:lnTo>
                    <a:pt x="11917318" y="3672179"/>
                  </a:lnTo>
                  <a:lnTo>
                    <a:pt x="11919065" y="3680830"/>
                  </a:lnTo>
                  <a:lnTo>
                    <a:pt x="11923829" y="3687895"/>
                  </a:lnTo>
                  <a:lnTo>
                    <a:pt x="11930894" y="3692658"/>
                  </a:lnTo>
                  <a:lnTo>
                    <a:pt x="11939543" y="3694404"/>
                  </a:lnTo>
                  <a:lnTo>
                    <a:pt x="11948196" y="3692658"/>
                  </a:lnTo>
                  <a:lnTo>
                    <a:pt x="11955260" y="3687895"/>
                  </a:lnTo>
                  <a:lnTo>
                    <a:pt x="11960022" y="3680830"/>
                  </a:lnTo>
                  <a:lnTo>
                    <a:pt x="11961759" y="3672179"/>
                  </a:lnTo>
                  <a:lnTo>
                    <a:pt x="11960026" y="3663502"/>
                  </a:lnTo>
                  <a:lnTo>
                    <a:pt x="11955264" y="3656425"/>
                  </a:lnTo>
                  <a:lnTo>
                    <a:pt x="11948197" y="3651657"/>
                  </a:lnTo>
                  <a:lnTo>
                    <a:pt x="11939543" y="3649910"/>
                  </a:lnTo>
                  <a:close/>
                </a:path>
                <a:path w="11962130" h="7343775">
                  <a:moveTo>
                    <a:pt x="11939543" y="3738854"/>
                  </a:moveTo>
                  <a:lnTo>
                    <a:pt x="11930894" y="3740601"/>
                  </a:lnTo>
                  <a:lnTo>
                    <a:pt x="11923829" y="3745369"/>
                  </a:lnTo>
                  <a:lnTo>
                    <a:pt x="11919065" y="3752447"/>
                  </a:lnTo>
                  <a:lnTo>
                    <a:pt x="11917318" y="3761124"/>
                  </a:lnTo>
                  <a:lnTo>
                    <a:pt x="11919065" y="3769775"/>
                  </a:lnTo>
                  <a:lnTo>
                    <a:pt x="11923829" y="3776839"/>
                  </a:lnTo>
                  <a:lnTo>
                    <a:pt x="11930894" y="3781602"/>
                  </a:lnTo>
                  <a:lnTo>
                    <a:pt x="11939543" y="3783349"/>
                  </a:lnTo>
                  <a:lnTo>
                    <a:pt x="11948196" y="3781602"/>
                  </a:lnTo>
                  <a:lnTo>
                    <a:pt x="11955260" y="3776839"/>
                  </a:lnTo>
                  <a:lnTo>
                    <a:pt x="11960022" y="3769775"/>
                  </a:lnTo>
                  <a:lnTo>
                    <a:pt x="11961759" y="3761124"/>
                  </a:lnTo>
                  <a:lnTo>
                    <a:pt x="11960026" y="3752447"/>
                  </a:lnTo>
                  <a:lnTo>
                    <a:pt x="11955264" y="3745369"/>
                  </a:lnTo>
                  <a:lnTo>
                    <a:pt x="11948197" y="3740601"/>
                  </a:lnTo>
                  <a:lnTo>
                    <a:pt x="11939543" y="3738854"/>
                  </a:lnTo>
                  <a:close/>
                </a:path>
                <a:path w="11962130" h="7343775">
                  <a:moveTo>
                    <a:pt x="11939543" y="3827799"/>
                  </a:moveTo>
                  <a:lnTo>
                    <a:pt x="11930894" y="3829546"/>
                  </a:lnTo>
                  <a:lnTo>
                    <a:pt x="11923829" y="3834314"/>
                  </a:lnTo>
                  <a:lnTo>
                    <a:pt x="11919065" y="3841391"/>
                  </a:lnTo>
                  <a:lnTo>
                    <a:pt x="11917318" y="3850068"/>
                  </a:lnTo>
                  <a:lnTo>
                    <a:pt x="11919065" y="3858719"/>
                  </a:lnTo>
                  <a:lnTo>
                    <a:pt x="11923829" y="3865783"/>
                  </a:lnTo>
                  <a:lnTo>
                    <a:pt x="11930894" y="3870546"/>
                  </a:lnTo>
                  <a:lnTo>
                    <a:pt x="11939543" y="3872293"/>
                  </a:lnTo>
                  <a:lnTo>
                    <a:pt x="11948196" y="3870546"/>
                  </a:lnTo>
                  <a:lnTo>
                    <a:pt x="11955260" y="3865783"/>
                  </a:lnTo>
                  <a:lnTo>
                    <a:pt x="11960022" y="3858719"/>
                  </a:lnTo>
                  <a:lnTo>
                    <a:pt x="11961759" y="3850068"/>
                  </a:lnTo>
                  <a:lnTo>
                    <a:pt x="11960026" y="3841391"/>
                  </a:lnTo>
                  <a:lnTo>
                    <a:pt x="11955264" y="3834314"/>
                  </a:lnTo>
                  <a:lnTo>
                    <a:pt x="11948197" y="3829546"/>
                  </a:lnTo>
                  <a:lnTo>
                    <a:pt x="11939543" y="3827799"/>
                  </a:lnTo>
                  <a:close/>
                </a:path>
                <a:path w="11962130" h="7343775">
                  <a:moveTo>
                    <a:pt x="11939543" y="3916743"/>
                  </a:moveTo>
                  <a:lnTo>
                    <a:pt x="11930894" y="3918490"/>
                  </a:lnTo>
                  <a:lnTo>
                    <a:pt x="11923829" y="3923258"/>
                  </a:lnTo>
                  <a:lnTo>
                    <a:pt x="11919065" y="3930336"/>
                  </a:lnTo>
                  <a:lnTo>
                    <a:pt x="11917318" y="3939012"/>
                  </a:lnTo>
                  <a:lnTo>
                    <a:pt x="11919065" y="3947663"/>
                  </a:lnTo>
                  <a:lnTo>
                    <a:pt x="11923829" y="3954728"/>
                  </a:lnTo>
                  <a:lnTo>
                    <a:pt x="11930894" y="3959491"/>
                  </a:lnTo>
                  <a:lnTo>
                    <a:pt x="11939543" y="3961237"/>
                  </a:lnTo>
                  <a:lnTo>
                    <a:pt x="11948196" y="3959491"/>
                  </a:lnTo>
                  <a:lnTo>
                    <a:pt x="11955260" y="3954728"/>
                  </a:lnTo>
                  <a:lnTo>
                    <a:pt x="11960022" y="3947663"/>
                  </a:lnTo>
                  <a:lnTo>
                    <a:pt x="11961759" y="3939012"/>
                  </a:lnTo>
                  <a:lnTo>
                    <a:pt x="11960026" y="3930336"/>
                  </a:lnTo>
                  <a:lnTo>
                    <a:pt x="11955264" y="3923258"/>
                  </a:lnTo>
                  <a:lnTo>
                    <a:pt x="11948197" y="3918490"/>
                  </a:lnTo>
                  <a:lnTo>
                    <a:pt x="11939543" y="3916743"/>
                  </a:lnTo>
                  <a:close/>
                </a:path>
                <a:path w="11962130" h="7343775">
                  <a:moveTo>
                    <a:pt x="11939543" y="4005687"/>
                  </a:moveTo>
                  <a:lnTo>
                    <a:pt x="11930894" y="4007435"/>
                  </a:lnTo>
                  <a:lnTo>
                    <a:pt x="11923829" y="4012203"/>
                  </a:lnTo>
                  <a:lnTo>
                    <a:pt x="11919065" y="4019280"/>
                  </a:lnTo>
                  <a:lnTo>
                    <a:pt x="11917318" y="4027957"/>
                  </a:lnTo>
                  <a:lnTo>
                    <a:pt x="11919065" y="4036608"/>
                  </a:lnTo>
                  <a:lnTo>
                    <a:pt x="11923829" y="4043672"/>
                  </a:lnTo>
                  <a:lnTo>
                    <a:pt x="11930894" y="4048435"/>
                  </a:lnTo>
                  <a:lnTo>
                    <a:pt x="11939543" y="4050182"/>
                  </a:lnTo>
                  <a:lnTo>
                    <a:pt x="11948196" y="4048435"/>
                  </a:lnTo>
                  <a:lnTo>
                    <a:pt x="11955260" y="4043672"/>
                  </a:lnTo>
                  <a:lnTo>
                    <a:pt x="11960022" y="4036608"/>
                  </a:lnTo>
                  <a:lnTo>
                    <a:pt x="11961759" y="4027957"/>
                  </a:lnTo>
                  <a:lnTo>
                    <a:pt x="11960026" y="4019280"/>
                  </a:lnTo>
                  <a:lnTo>
                    <a:pt x="11955264" y="4012203"/>
                  </a:lnTo>
                  <a:lnTo>
                    <a:pt x="11948197" y="4007435"/>
                  </a:lnTo>
                  <a:lnTo>
                    <a:pt x="11939543" y="4005687"/>
                  </a:lnTo>
                  <a:close/>
                </a:path>
                <a:path w="11962130" h="7343775">
                  <a:moveTo>
                    <a:pt x="11939543" y="4094632"/>
                  </a:moveTo>
                  <a:lnTo>
                    <a:pt x="11930894" y="4096379"/>
                  </a:lnTo>
                  <a:lnTo>
                    <a:pt x="11923829" y="4101147"/>
                  </a:lnTo>
                  <a:lnTo>
                    <a:pt x="11919065" y="4108225"/>
                  </a:lnTo>
                  <a:lnTo>
                    <a:pt x="11917318" y="4116901"/>
                  </a:lnTo>
                  <a:lnTo>
                    <a:pt x="11919065" y="4125552"/>
                  </a:lnTo>
                  <a:lnTo>
                    <a:pt x="11923829" y="4132617"/>
                  </a:lnTo>
                  <a:lnTo>
                    <a:pt x="11930894" y="4137380"/>
                  </a:lnTo>
                  <a:lnTo>
                    <a:pt x="11939543" y="4139126"/>
                  </a:lnTo>
                  <a:lnTo>
                    <a:pt x="11948196" y="4137380"/>
                  </a:lnTo>
                  <a:lnTo>
                    <a:pt x="11955260" y="4132617"/>
                  </a:lnTo>
                  <a:lnTo>
                    <a:pt x="11960022" y="4125552"/>
                  </a:lnTo>
                  <a:lnTo>
                    <a:pt x="11961759" y="4116901"/>
                  </a:lnTo>
                  <a:lnTo>
                    <a:pt x="11960026" y="4108225"/>
                  </a:lnTo>
                  <a:lnTo>
                    <a:pt x="11955264" y="4101147"/>
                  </a:lnTo>
                  <a:lnTo>
                    <a:pt x="11948197" y="4096379"/>
                  </a:lnTo>
                  <a:lnTo>
                    <a:pt x="11939543" y="4094632"/>
                  </a:lnTo>
                  <a:close/>
                </a:path>
                <a:path w="11962130" h="7343775">
                  <a:moveTo>
                    <a:pt x="11939543" y="4183576"/>
                  </a:moveTo>
                  <a:lnTo>
                    <a:pt x="11930894" y="4185324"/>
                  </a:lnTo>
                  <a:lnTo>
                    <a:pt x="11923829" y="4190091"/>
                  </a:lnTo>
                  <a:lnTo>
                    <a:pt x="11919065" y="4197169"/>
                  </a:lnTo>
                  <a:lnTo>
                    <a:pt x="11917318" y="4205846"/>
                  </a:lnTo>
                  <a:lnTo>
                    <a:pt x="11919065" y="4214497"/>
                  </a:lnTo>
                  <a:lnTo>
                    <a:pt x="11923829" y="4221561"/>
                  </a:lnTo>
                  <a:lnTo>
                    <a:pt x="11930894" y="4226324"/>
                  </a:lnTo>
                  <a:lnTo>
                    <a:pt x="11939543" y="4228071"/>
                  </a:lnTo>
                  <a:lnTo>
                    <a:pt x="11948196" y="4226324"/>
                  </a:lnTo>
                  <a:lnTo>
                    <a:pt x="11955260" y="4221561"/>
                  </a:lnTo>
                  <a:lnTo>
                    <a:pt x="11960022" y="4214497"/>
                  </a:lnTo>
                  <a:lnTo>
                    <a:pt x="11961759" y="4205846"/>
                  </a:lnTo>
                  <a:lnTo>
                    <a:pt x="11960026" y="4197169"/>
                  </a:lnTo>
                  <a:lnTo>
                    <a:pt x="11955264" y="4190091"/>
                  </a:lnTo>
                  <a:lnTo>
                    <a:pt x="11948197" y="4185324"/>
                  </a:lnTo>
                  <a:lnTo>
                    <a:pt x="11939543" y="4183576"/>
                  </a:lnTo>
                  <a:close/>
                </a:path>
                <a:path w="11962130" h="7343775">
                  <a:moveTo>
                    <a:pt x="11939543" y="4272521"/>
                  </a:moveTo>
                  <a:lnTo>
                    <a:pt x="11930894" y="4274268"/>
                  </a:lnTo>
                  <a:lnTo>
                    <a:pt x="11923829" y="4279036"/>
                  </a:lnTo>
                  <a:lnTo>
                    <a:pt x="11919065" y="4286114"/>
                  </a:lnTo>
                  <a:lnTo>
                    <a:pt x="11917318" y="4294790"/>
                  </a:lnTo>
                  <a:lnTo>
                    <a:pt x="11919065" y="4303441"/>
                  </a:lnTo>
                  <a:lnTo>
                    <a:pt x="11923829" y="4310506"/>
                  </a:lnTo>
                  <a:lnTo>
                    <a:pt x="11930894" y="4315269"/>
                  </a:lnTo>
                  <a:lnTo>
                    <a:pt x="11939543" y="4317015"/>
                  </a:lnTo>
                  <a:lnTo>
                    <a:pt x="11948196" y="4315269"/>
                  </a:lnTo>
                  <a:lnTo>
                    <a:pt x="11955260" y="4310506"/>
                  </a:lnTo>
                  <a:lnTo>
                    <a:pt x="11960022" y="4303441"/>
                  </a:lnTo>
                  <a:lnTo>
                    <a:pt x="11961759" y="4294790"/>
                  </a:lnTo>
                  <a:lnTo>
                    <a:pt x="11960026" y="4286114"/>
                  </a:lnTo>
                  <a:lnTo>
                    <a:pt x="11955264" y="4279036"/>
                  </a:lnTo>
                  <a:lnTo>
                    <a:pt x="11948197" y="4274268"/>
                  </a:lnTo>
                  <a:lnTo>
                    <a:pt x="11939543" y="4272521"/>
                  </a:lnTo>
                  <a:close/>
                </a:path>
                <a:path w="11962130" h="7343775">
                  <a:moveTo>
                    <a:pt x="11939543" y="4361465"/>
                  </a:moveTo>
                  <a:lnTo>
                    <a:pt x="11930894" y="4363212"/>
                  </a:lnTo>
                  <a:lnTo>
                    <a:pt x="11923829" y="4367980"/>
                  </a:lnTo>
                  <a:lnTo>
                    <a:pt x="11919065" y="4375058"/>
                  </a:lnTo>
                  <a:lnTo>
                    <a:pt x="11917318" y="4383735"/>
                  </a:lnTo>
                  <a:lnTo>
                    <a:pt x="11919065" y="4392386"/>
                  </a:lnTo>
                  <a:lnTo>
                    <a:pt x="11923829" y="4399450"/>
                  </a:lnTo>
                  <a:lnTo>
                    <a:pt x="11930894" y="4404213"/>
                  </a:lnTo>
                  <a:lnTo>
                    <a:pt x="11939543" y="4405960"/>
                  </a:lnTo>
                  <a:lnTo>
                    <a:pt x="11948196" y="4404213"/>
                  </a:lnTo>
                  <a:lnTo>
                    <a:pt x="11955260" y="4399450"/>
                  </a:lnTo>
                  <a:lnTo>
                    <a:pt x="11960022" y="4392386"/>
                  </a:lnTo>
                  <a:lnTo>
                    <a:pt x="11961759" y="4383735"/>
                  </a:lnTo>
                  <a:lnTo>
                    <a:pt x="11960026" y="4375058"/>
                  </a:lnTo>
                  <a:lnTo>
                    <a:pt x="11955264" y="4367980"/>
                  </a:lnTo>
                  <a:lnTo>
                    <a:pt x="11948197" y="4363212"/>
                  </a:lnTo>
                  <a:lnTo>
                    <a:pt x="11939543" y="4361465"/>
                  </a:lnTo>
                  <a:close/>
                </a:path>
                <a:path w="11962130" h="7343775">
                  <a:moveTo>
                    <a:pt x="11939543" y="4450410"/>
                  </a:moveTo>
                  <a:lnTo>
                    <a:pt x="11930894" y="4452157"/>
                  </a:lnTo>
                  <a:lnTo>
                    <a:pt x="11923829" y="4456925"/>
                  </a:lnTo>
                  <a:lnTo>
                    <a:pt x="11919065" y="4464002"/>
                  </a:lnTo>
                  <a:lnTo>
                    <a:pt x="11917318" y="4472679"/>
                  </a:lnTo>
                  <a:lnTo>
                    <a:pt x="11919065" y="4481330"/>
                  </a:lnTo>
                  <a:lnTo>
                    <a:pt x="11923829" y="4488395"/>
                  </a:lnTo>
                  <a:lnTo>
                    <a:pt x="11930894" y="4493158"/>
                  </a:lnTo>
                  <a:lnTo>
                    <a:pt x="11939543" y="4494904"/>
                  </a:lnTo>
                  <a:lnTo>
                    <a:pt x="11948196" y="4493158"/>
                  </a:lnTo>
                  <a:lnTo>
                    <a:pt x="11955260" y="4488395"/>
                  </a:lnTo>
                  <a:lnTo>
                    <a:pt x="11960022" y="4481330"/>
                  </a:lnTo>
                  <a:lnTo>
                    <a:pt x="11961759" y="4472679"/>
                  </a:lnTo>
                  <a:lnTo>
                    <a:pt x="11960026" y="4464002"/>
                  </a:lnTo>
                  <a:lnTo>
                    <a:pt x="11955264" y="4456925"/>
                  </a:lnTo>
                  <a:lnTo>
                    <a:pt x="11948197" y="4452157"/>
                  </a:lnTo>
                  <a:lnTo>
                    <a:pt x="11939543" y="4450410"/>
                  </a:lnTo>
                  <a:close/>
                </a:path>
                <a:path w="11962130" h="7343775">
                  <a:moveTo>
                    <a:pt x="11939543" y="4539354"/>
                  </a:moveTo>
                  <a:lnTo>
                    <a:pt x="11930894" y="4541101"/>
                  </a:lnTo>
                  <a:lnTo>
                    <a:pt x="11923829" y="4545869"/>
                  </a:lnTo>
                  <a:lnTo>
                    <a:pt x="11919065" y="4552947"/>
                  </a:lnTo>
                  <a:lnTo>
                    <a:pt x="11917318" y="4561624"/>
                  </a:lnTo>
                  <a:lnTo>
                    <a:pt x="11919065" y="4570275"/>
                  </a:lnTo>
                  <a:lnTo>
                    <a:pt x="11923829" y="4577339"/>
                  </a:lnTo>
                  <a:lnTo>
                    <a:pt x="11930894" y="4582102"/>
                  </a:lnTo>
                  <a:lnTo>
                    <a:pt x="11939543" y="4583849"/>
                  </a:lnTo>
                  <a:lnTo>
                    <a:pt x="11948196" y="4582102"/>
                  </a:lnTo>
                  <a:lnTo>
                    <a:pt x="11955260" y="4577339"/>
                  </a:lnTo>
                  <a:lnTo>
                    <a:pt x="11960022" y="4570275"/>
                  </a:lnTo>
                  <a:lnTo>
                    <a:pt x="11961759" y="4561624"/>
                  </a:lnTo>
                  <a:lnTo>
                    <a:pt x="11960026" y="4552947"/>
                  </a:lnTo>
                  <a:lnTo>
                    <a:pt x="11955264" y="4545869"/>
                  </a:lnTo>
                  <a:lnTo>
                    <a:pt x="11948197" y="4541101"/>
                  </a:lnTo>
                  <a:lnTo>
                    <a:pt x="11939543" y="4539354"/>
                  </a:lnTo>
                  <a:close/>
                </a:path>
                <a:path w="11962130" h="7343775">
                  <a:moveTo>
                    <a:pt x="11939543" y="4628299"/>
                  </a:moveTo>
                  <a:lnTo>
                    <a:pt x="11930894" y="4630046"/>
                  </a:lnTo>
                  <a:lnTo>
                    <a:pt x="11923829" y="4634814"/>
                  </a:lnTo>
                  <a:lnTo>
                    <a:pt x="11919065" y="4641891"/>
                  </a:lnTo>
                  <a:lnTo>
                    <a:pt x="11917318" y="4650568"/>
                  </a:lnTo>
                  <a:lnTo>
                    <a:pt x="11919065" y="4659219"/>
                  </a:lnTo>
                  <a:lnTo>
                    <a:pt x="11923829" y="4666284"/>
                  </a:lnTo>
                  <a:lnTo>
                    <a:pt x="11930894" y="4671047"/>
                  </a:lnTo>
                  <a:lnTo>
                    <a:pt x="11939543" y="4672793"/>
                  </a:lnTo>
                  <a:lnTo>
                    <a:pt x="11948196" y="4671047"/>
                  </a:lnTo>
                  <a:lnTo>
                    <a:pt x="11955260" y="4666284"/>
                  </a:lnTo>
                  <a:lnTo>
                    <a:pt x="11960022" y="4659219"/>
                  </a:lnTo>
                  <a:lnTo>
                    <a:pt x="11961759" y="4650568"/>
                  </a:lnTo>
                  <a:lnTo>
                    <a:pt x="11960026" y="4641891"/>
                  </a:lnTo>
                  <a:lnTo>
                    <a:pt x="11955264" y="4634814"/>
                  </a:lnTo>
                  <a:lnTo>
                    <a:pt x="11948197" y="4630046"/>
                  </a:lnTo>
                  <a:lnTo>
                    <a:pt x="11939543" y="4628299"/>
                  </a:lnTo>
                  <a:close/>
                </a:path>
                <a:path w="11962130" h="7343775">
                  <a:moveTo>
                    <a:pt x="11939543" y="4717243"/>
                  </a:moveTo>
                  <a:lnTo>
                    <a:pt x="11930894" y="4718990"/>
                  </a:lnTo>
                  <a:lnTo>
                    <a:pt x="11923829" y="4723758"/>
                  </a:lnTo>
                  <a:lnTo>
                    <a:pt x="11919065" y="4730836"/>
                  </a:lnTo>
                  <a:lnTo>
                    <a:pt x="11917318" y="4739513"/>
                  </a:lnTo>
                  <a:lnTo>
                    <a:pt x="11919065" y="4748163"/>
                  </a:lnTo>
                  <a:lnTo>
                    <a:pt x="11923829" y="4755228"/>
                  </a:lnTo>
                  <a:lnTo>
                    <a:pt x="11930894" y="4759991"/>
                  </a:lnTo>
                  <a:lnTo>
                    <a:pt x="11939543" y="4761738"/>
                  </a:lnTo>
                  <a:lnTo>
                    <a:pt x="11948196" y="4759991"/>
                  </a:lnTo>
                  <a:lnTo>
                    <a:pt x="11955260" y="4755228"/>
                  </a:lnTo>
                  <a:lnTo>
                    <a:pt x="11960022" y="4748163"/>
                  </a:lnTo>
                  <a:lnTo>
                    <a:pt x="11961759" y="4739513"/>
                  </a:lnTo>
                  <a:lnTo>
                    <a:pt x="11960026" y="4730836"/>
                  </a:lnTo>
                  <a:lnTo>
                    <a:pt x="11955264" y="4723758"/>
                  </a:lnTo>
                  <a:lnTo>
                    <a:pt x="11948197" y="4718990"/>
                  </a:lnTo>
                  <a:lnTo>
                    <a:pt x="11939543" y="4717243"/>
                  </a:lnTo>
                  <a:close/>
                </a:path>
                <a:path w="11962130" h="7343775">
                  <a:moveTo>
                    <a:pt x="11939543" y="4806188"/>
                  </a:moveTo>
                  <a:lnTo>
                    <a:pt x="11930894" y="4807935"/>
                  </a:lnTo>
                  <a:lnTo>
                    <a:pt x="11923829" y="4812703"/>
                  </a:lnTo>
                  <a:lnTo>
                    <a:pt x="11919065" y="4819780"/>
                  </a:lnTo>
                  <a:lnTo>
                    <a:pt x="11917318" y="4828457"/>
                  </a:lnTo>
                  <a:lnTo>
                    <a:pt x="11919065" y="4837108"/>
                  </a:lnTo>
                  <a:lnTo>
                    <a:pt x="11923829" y="4844172"/>
                  </a:lnTo>
                  <a:lnTo>
                    <a:pt x="11930894" y="4848935"/>
                  </a:lnTo>
                  <a:lnTo>
                    <a:pt x="11939543" y="4850682"/>
                  </a:lnTo>
                  <a:lnTo>
                    <a:pt x="11948196" y="4848935"/>
                  </a:lnTo>
                  <a:lnTo>
                    <a:pt x="11955260" y="4844172"/>
                  </a:lnTo>
                  <a:lnTo>
                    <a:pt x="11960022" y="4837108"/>
                  </a:lnTo>
                  <a:lnTo>
                    <a:pt x="11961759" y="4828457"/>
                  </a:lnTo>
                  <a:lnTo>
                    <a:pt x="11960026" y="4819780"/>
                  </a:lnTo>
                  <a:lnTo>
                    <a:pt x="11955264" y="4812703"/>
                  </a:lnTo>
                  <a:lnTo>
                    <a:pt x="11948197" y="4807935"/>
                  </a:lnTo>
                  <a:lnTo>
                    <a:pt x="11939543" y="4806188"/>
                  </a:lnTo>
                  <a:close/>
                </a:path>
                <a:path w="11962130" h="7343775">
                  <a:moveTo>
                    <a:pt x="11939543" y="4895132"/>
                  </a:moveTo>
                  <a:lnTo>
                    <a:pt x="11930894" y="4896879"/>
                  </a:lnTo>
                  <a:lnTo>
                    <a:pt x="11923829" y="4901647"/>
                  </a:lnTo>
                  <a:lnTo>
                    <a:pt x="11919065" y="4908725"/>
                  </a:lnTo>
                  <a:lnTo>
                    <a:pt x="11917318" y="4917401"/>
                  </a:lnTo>
                  <a:lnTo>
                    <a:pt x="11919065" y="4926052"/>
                  </a:lnTo>
                  <a:lnTo>
                    <a:pt x="11923829" y="4933117"/>
                  </a:lnTo>
                  <a:lnTo>
                    <a:pt x="11930894" y="4937880"/>
                  </a:lnTo>
                  <a:lnTo>
                    <a:pt x="11939543" y="4939626"/>
                  </a:lnTo>
                  <a:lnTo>
                    <a:pt x="11948196" y="4937880"/>
                  </a:lnTo>
                  <a:lnTo>
                    <a:pt x="11955260" y="4933117"/>
                  </a:lnTo>
                  <a:lnTo>
                    <a:pt x="11960022" y="4926052"/>
                  </a:lnTo>
                  <a:lnTo>
                    <a:pt x="11961759" y="4917401"/>
                  </a:lnTo>
                  <a:lnTo>
                    <a:pt x="11960026" y="4908725"/>
                  </a:lnTo>
                  <a:lnTo>
                    <a:pt x="11955264" y="4901647"/>
                  </a:lnTo>
                  <a:lnTo>
                    <a:pt x="11948197" y="4896879"/>
                  </a:lnTo>
                  <a:lnTo>
                    <a:pt x="11939543" y="4895132"/>
                  </a:lnTo>
                  <a:close/>
                </a:path>
                <a:path w="11962130" h="7343775">
                  <a:moveTo>
                    <a:pt x="11939543" y="4984076"/>
                  </a:moveTo>
                  <a:lnTo>
                    <a:pt x="11930894" y="4985824"/>
                  </a:lnTo>
                  <a:lnTo>
                    <a:pt x="11923829" y="4990592"/>
                  </a:lnTo>
                  <a:lnTo>
                    <a:pt x="11919065" y="4997669"/>
                  </a:lnTo>
                  <a:lnTo>
                    <a:pt x="11917318" y="5006346"/>
                  </a:lnTo>
                  <a:lnTo>
                    <a:pt x="11919065" y="5014997"/>
                  </a:lnTo>
                  <a:lnTo>
                    <a:pt x="11923829" y="5022061"/>
                  </a:lnTo>
                  <a:lnTo>
                    <a:pt x="11930894" y="5026824"/>
                  </a:lnTo>
                  <a:lnTo>
                    <a:pt x="11939543" y="5028571"/>
                  </a:lnTo>
                  <a:lnTo>
                    <a:pt x="11948196" y="5026824"/>
                  </a:lnTo>
                  <a:lnTo>
                    <a:pt x="11955260" y="5022061"/>
                  </a:lnTo>
                  <a:lnTo>
                    <a:pt x="11960022" y="5014997"/>
                  </a:lnTo>
                  <a:lnTo>
                    <a:pt x="11961759" y="5006346"/>
                  </a:lnTo>
                  <a:lnTo>
                    <a:pt x="11960026" y="4997669"/>
                  </a:lnTo>
                  <a:lnTo>
                    <a:pt x="11955264" y="4990592"/>
                  </a:lnTo>
                  <a:lnTo>
                    <a:pt x="11948197" y="4985824"/>
                  </a:lnTo>
                  <a:lnTo>
                    <a:pt x="11939543" y="4984076"/>
                  </a:lnTo>
                  <a:close/>
                </a:path>
                <a:path w="11962130" h="7343775">
                  <a:moveTo>
                    <a:pt x="11939543" y="5073021"/>
                  </a:moveTo>
                  <a:lnTo>
                    <a:pt x="11930894" y="5074768"/>
                  </a:lnTo>
                  <a:lnTo>
                    <a:pt x="11923829" y="5079536"/>
                  </a:lnTo>
                  <a:lnTo>
                    <a:pt x="11919065" y="5086614"/>
                  </a:lnTo>
                  <a:lnTo>
                    <a:pt x="11917318" y="5095290"/>
                  </a:lnTo>
                  <a:lnTo>
                    <a:pt x="11919065" y="5103941"/>
                  </a:lnTo>
                  <a:lnTo>
                    <a:pt x="11923829" y="5111006"/>
                  </a:lnTo>
                  <a:lnTo>
                    <a:pt x="11930894" y="5115769"/>
                  </a:lnTo>
                  <a:lnTo>
                    <a:pt x="11939543" y="5117515"/>
                  </a:lnTo>
                  <a:lnTo>
                    <a:pt x="11948196" y="5115769"/>
                  </a:lnTo>
                  <a:lnTo>
                    <a:pt x="11955260" y="5111006"/>
                  </a:lnTo>
                  <a:lnTo>
                    <a:pt x="11960022" y="5103941"/>
                  </a:lnTo>
                  <a:lnTo>
                    <a:pt x="11961759" y="5095290"/>
                  </a:lnTo>
                  <a:lnTo>
                    <a:pt x="11960026" y="5086614"/>
                  </a:lnTo>
                  <a:lnTo>
                    <a:pt x="11955264" y="5079536"/>
                  </a:lnTo>
                  <a:lnTo>
                    <a:pt x="11948197" y="5074768"/>
                  </a:lnTo>
                  <a:lnTo>
                    <a:pt x="11939543" y="5073021"/>
                  </a:lnTo>
                  <a:close/>
                </a:path>
                <a:path w="11962130" h="7343775">
                  <a:moveTo>
                    <a:pt x="11939543" y="5161965"/>
                  </a:moveTo>
                  <a:lnTo>
                    <a:pt x="11930894" y="5163713"/>
                  </a:lnTo>
                  <a:lnTo>
                    <a:pt x="11923829" y="5168480"/>
                  </a:lnTo>
                  <a:lnTo>
                    <a:pt x="11919065" y="5175558"/>
                  </a:lnTo>
                  <a:lnTo>
                    <a:pt x="11917318" y="5184235"/>
                  </a:lnTo>
                  <a:lnTo>
                    <a:pt x="11919065" y="5192886"/>
                  </a:lnTo>
                  <a:lnTo>
                    <a:pt x="11923829" y="5199950"/>
                  </a:lnTo>
                  <a:lnTo>
                    <a:pt x="11930894" y="5204713"/>
                  </a:lnTo>
                  <a:lnTo>
                    <a:pt x="11939543" y="5206460"/>
                  </a:lnTo>
                  <a:lnTo>
                    <a:pt x="11948196" y="5204713"/>
                  </a:lnTo>
                  <a:lnTo>
                    <a:pt x="11955260" y="5199950"/>
                  </a:lnTo>
                  <a:lnTo>
                    <a:pt x="11960022" y="5192886"/>
                  </a:lnTo>
                  <a:lnTo>
                    <a:pt x="11961759" y="5184235"/>
                  </a:lnTo>
                  <a:lnTo>
                    <a:pt x="11960026" y="5175558"/>
                  </a:lnTo>
                  <a:lnTo>
                    <a:pt x="11955264" y="5168480"/>
                  </a:lnTo>
                  <a:lnTo>
                    <a:pt x="11948197" y="5163713"/>
                  </a:lnTo>
                  <a:lnTo>
                    <a:pt x="11939543" y="5161965"/>
                  </a:lnTo>
                  <a:close/>
                </a:path>
                <a:path w="11962130" h="7343775">
                  <a:moveTo>
                    <a:pt x="11939543" y="5250910"/>
                  </a:moveTo>
                  <a:lnTo>
                    <a:pt x="11930894" y="5252657"/>
                  </a:lnTo>
                  <a:lnTo>
                    <a:pt x="11923829" y="5257425"/>
                  </a:lnTo>
                  <a:lnTo>
                    <a:pt x="11919065" y="5264503"/>
                  </a:lnTo>
                  <a:lnTo>
                    <a:pt x="11917318" y="5273179"/>
                  </a:lnTo>
                  <a:lnTo>
                    <a:pt x="11919065" y="5281830"/>
                  </a:lnTo>
                  <a:lnTo>
                    <a:pt x="11923829" y="5288895"/>
                  </a:lnTo>
                  <a:lnTo>
                    <a:pt x="11930894" y="5293658"/>
                  </a:lnTo>
                  <a:lnTo>
                    <a:pt x="11939543" y="5295404"/>
                  </a:lnTo>
                  <a:lnTo>
                    <a:pt x="11948196" y="5293658"/>
                  </a:lnTo>
                  <a:lnTo>
                    <a:pt x="11955260" y="5288895"/>
                  </a:lnTo>
                  <a:lnTo>
                    <a:pt x="11960022" y="5281830"/>
                  </a:lnTo>
                  <a:lnTo>
                    <a:pt x="11961759" y="5273179"/>
                  </a:lnTo>
                  <a:lnTo>
                    <a:pt x="11960026" y="5264503"/>
                  </a:lnTo>
                  <a:lnTo>
                    <a:pt x="11955264" y="5257425"/>
                  </a:lnTo>
                  <a:lnTo>
                    <a:pt x="11948197" y="5252657"/>
                  </a:lnTo>
                  <a:lnTo>
                    <a:pt x="11939543" y="5250910"/>
                  </a:lnTo>
                  <a:close/>
                </a:path>
                <a:path w="11962130" h="7343775">
                  <a:moveTo>
                    <a:pt x="11939543" y="5339854"/>
                  </a:moveTo>
                  <a:lnTo>
                    <a:pt x="11930894" y="5341601"/>
                  </a:lnTo>
                  <a:lnTo>
                    <a:pt x="11923829" y="5346369"/>
                  </a:lnTo>
                  <a:lnTo>
                    <a:pt x="11919065" y="5353447"/>
                  </a:lnTo>
                  <a:lnTo>
                    <a:pt x="11917318" y="5362124"/>
                  </a:lnTo>
                  <a:lnTo>
                    <a:pt x="11919065" y="5370775"/>
                  </a:lnTo>
                  <a:lnTo>
                    <a:pt x="11923829" y="5377839"/>
                  </a:lnTo>
                  <a:lnTo>
                    <a:pt x="11930894" y="5382602"/>
                  </a:lnTo>
                  <a:lnTo>
                    <a:pt x="11939543" y="5384349"/>
                  </a:lnTo>
                  <a:lnTo>
                    <a:pt x="11948196" y="5382602"/>
                  </a:lnTo>
                  <a:lnTo>
                    <a:pt x="11955260" y="5377839"/>
                  </a:lnTo>
                  <a:lnTo>
                    <a:pt x="11960022" y="5370775"/>
                  </a:lnTo>
                  <a:lnTo>
                    <a:pt x="11961759" y="5362124"/>
                  </a:lnTo>
                  <a:lnTo>
                    <a:pt x="11960026" y="5353447"/>
                  </a:lnTo>
                  <a:lnTo>
                    <a:pt x="11955264" y="5346369"/>
                  </a:lnTo>
                  <a:lnTo>
                    <a:pt x="11948197" y="5341601"/>
                  </a:lnTo>
                  <a:lnTo>
                    <a:pt x="11939543" y="5339854"/>
                  </a:lnTo>
                  <a:close/>
                </a:path>
                <a:path w="11962130" h="7343775">
                  <a:moveTo>
                    <a:pt x="11939543" y="5428799"/>
                  </a:moveTo>
                  <a:lnTo>
                    <a:pt x="11930894" y="5430546"/>
                  </a:lnTo>
                  <a:lnTo>
                    <a:pt x="11923829" y="5435314"/>
                  </a:lnTo>
                  <a:lnTo>
                    <a:pt x="11919065" y="5442392"/>
                  </a:lnTo>
                  <a:lnTo>
                    <a:pt x="11917318" y="5451069"/>
                  </a:lnTo>
                  <a:lnTo>
                    <a:pt x="11919065" y="5459720"/>
                  </a:lnTo>
                  <a:lnTo>
                    <a:pt x="11923829" y="5466784"/>
                  </a:lnTo>
                  <a:lnTo>
                    <a:pt x="11930894" y="5471548"/>
                  </a:lnTo>
                  <a:lnTo>
                    <a:pt x="11939543" y="5473294"/>
                  </a:lnTo>
                  <a:lnTo>
                    <a:pt x="11948196" y="5471548"/>
                  </a:lnTo>
                  <a:lnTo>
                    <a:pt x="11955260" y="5466784"/>
                  </a:lnTo>
                  <a:lnTo>
                    <a:pt x="11960022" y="5459720"/>
                  </a:lnTo>
                  <a:lnTo>
                    <a:pt x="11961758" y="5451069"/>
                  </a:lnTo>
                  <a:lnTo>
                    <a:pt x="11960026" y="5442392"/>
                  </a:lnTo>
                  <a:lnTo>
                    <a:pt x="11955264" y="5435314"/>
                  </a:lnTo>
                  <a:lnTo>
                    <a:pt x="11948197" y="5430546"/>
                  </a:lnTo>
                  <a:lnTo>
                    <a:pt x="11939543" y="5428799"/>
                  </a:lnTo>
                  <a:close/>
                </a:path>
                <a:path w="11962130" h="7343775">
                  <a:moveTo>
                    <a:pt x="11939822" y="5517747"/>
                  </a:moveTo>
                  <a:lnTo>
                    <a:pt x="11931136" y="5519299"/>
                  </a:lnTo>
                  <a:lnTo>
                    <a:pt x="11923966" y="5523908"/>
                  </a:lnTo>
                  <a:lnTo>
                    <a:pt x="11919044" y="5530877"/>
                  </a:lnTo>
                  <a:lnTo>
                    <a:pt x="11917102" y="5539512"/>
                  </a:lnTo>
                  <a:lnTo>
                    <a:pt x="11918652" y="5548200"/>
                  </a:lnTo>
                  <a:lnTo>
                    <a:pt x="11923255" y="5555369"/>
                  </a:lnTo>
                  <a:lnTo>
                    <a:pt x="11930210" y="5560290"/>
                  </a:lnTo>
                  <a:lnTo>
                    <a:pt x="11938819" y="5562231"/>
                  </a:lnTo>
                  <a:lnTo>
                    <a:pt x="11947512" y="5560679"/>
                  </a:lnTo>
                  <a:lnTo>
                    <a:pt x="11954684" y="5556076"/>
                  </a:lnTo>
                  <a:lnTo>
                    <a:pt x="11959603" y="5549120"/>
                  </a:lnTo>
                  <a:lnTo>
                    <a:pt x="11961539" y="5540466"/>
                  </a:lnTo>
                  <a:lnTo>
                    <a:pt x="11959989" y="5531778"/>
                  </a:lnTo>
                  <a:lnTo>
                    <a:pt x="11955386" y="5524609"/>
                  </a:lnTo>
                  <a:lnTo>
                    <a:pt x="11948430" y="5519688"/>
                  </a:lnTo>
                  <a:lnTo>
                    <a:pt x="11939822" y="5517747"/>
                  </a:lnTo>
                  <a:close/>
                </a:path>
                <a:path w="11962130" h="7343775">
                  <a:moveTo>
                    <a:pt x="11937815" y="5606674"/>
                  </a:moveTo>
                  <a:lnTo>
                    <a:pt x="11929069" y="5607834"/>
                  </a:lnTo>
                  <a:lnTo>
                    <a:pt x="11921702" y="5612116"/>
                  </a:lnTo>
                  <a:lnTo>
                    <a:pt x="11916473" y="5618858"/>
                  </a:lnTo>
                  <a:lnTo>
                    <a:pt x="11914143" y="5627397"/>
                  </a:lnTo>
                  <a:lnTo>
                    <a:pt x="11915303" y="5636146"/>
                  </a:lnTo>
                  <a:lnTo>
                    <a:pt x="11919581" y="5643515"/>
                  </a:lnTo>
                  <a:lnTo>
                    <a:pt x="11926312" y="5648742"/>
                  </a:lnTo>
                  <a:lnTo>
                    <a:pt x="11934831" y="5651066"/>
                  </a:lnTo>
                  <a:lnTo>
                    <a:pt x="11943579" y="5649906"/>
                  </a:lnTo>
                  <a:lnTo>
                    <a:pt x="11950949" y="5645629"/>
                  </a:lnTo>
                  <a:lnTo>
                    <a:pt x="11956178" y="5638901"/>
                  </a:lnTo>
                  <a:lnTo>
                    <a:pt x="11958504" y="5630343"/>
                  </a:lnTo>
                  <a:lnTo>
                    <a:pt x="11957343" y="5621594"/>
                  </a:lnTo>
                  <a:lnTo>
                    <a:pt x="11953065" y="5614225"/>
                  </a:lnTo>
                  <a:lnTo>
                    <a:pt x="11946334" y="5608998"/>
                  </a:lnTo>
                  <a:lnTo>
                    <a:pt x="11937815" y="5606674"/>
                  </a:lnTo>
                  <a:close/>
                </a:path>
                <a:path w="11962130" h="7343775">
                  <a:moveTo>
                    <a:pt x="11931846" y="5695439"/>
                  </a:moveTo>
                  <a:lnTo>
                    <a:pt x="11923036" y="5696001"/>
                  </a:lnTo>
                  <a:lnTo>
                    <a:pt x="11915392" y="5699770"/>
                  </a:lnTo>
                  <a:lnTo>
                    <a:pt x="11909717" y="5706139"/>
                  </a:lnTo>
                  <a:lnTo>
                    <a:pt x="11906815" y="5714500"/>
                  </a:lnTo>
                  <a:lnTo>
                    <a:pt x="11907380" y="5723308"/>
                  </a:lnTo>
                  <a:lnTo>
                    <a:pt x="11911145" y="5730951"/>
                  </a:lnTo>
                  <a:lnTo>
                    <a:pt x="11917502" y="5736625"/>
                  </a:lnTo>
                  <a:lnTo>
                    <a:pt x="11925839" y="5739524"/>
                  </a:lnTo>
                  <a:lnTo>
                    <a:pt x="11934642" y="5738963"/>
                  </a:lnTo>
                  <a:lnTo>
                    <a:pt x="11942283" y="5735198"/>
                  </a:lnTo>
                  <a:lnTo>
                    <a:pt x="11947956" y="5728842"/>
                  </a:lnTo>
                  <a:lnTo>
                    <a:pt x="11950858" y="5720463"/>
                  </a:lnTo>
                  <a:lnTo>
                    <a:pt x="11950300" y="5711655"/>
                  </a:lnTo>
                  <a:lnTo>
                    <a:pt x="11946539" y="5704012"/>
                  </a:lnTo>
                  <a:lnTo>
                    <a:pt x="11940184" y="5698338"/>
                  </a:lnTo>
                  <a:lnTo>
                    <a:pt x="11931846" y="5695439"/>
                  </a:lnTo>
                  <a:close/>
                </a:path>
                <a:path w="11962130" h="7343775">
                  <a:moveTo>
                    <a:pt x="11921140" y="5783757"/>
                  </a:moveTo>
                  <a:lnTo>
                    <a:pt x="11912316" y="5783929"/>
                  </a:lnTo>
                  <a:lnTo>
                    <a:pt x="11904511" y="5787356"/>
                  </a:lnTo>
                  <a:lnTo>
                    <a:pt x="11898557" y="5793468"/>
                  </a:lnTo>
                  <a:lnTo>
                    <a:pt x="11895283" y="5801692"/>
                  </a:lnTo>
                  <a:lnTo>
                    <a:pt x="11895441" y="5809599"/>
                  </a:lnTo>
                  <a:lnTo>
                    <a:pt x="11895459" y="5810516"/>
                  </a:lnTo>
                  <a:lnTo>
                    <a:pt x="11898882" y="5818318"/>
                  </a:lnTo>
                  <a:lnTo>
                    <a:pt x="11904979" y="5824268"/>
                  </a:lnTo>
                  <a:lnTo>
                    <a:pt x="11913177" y="5827534"/>
                  </a:lnTo>
                  <a:lnTo>
                    <a:pt x="11922002" y="5827363"/>
                  </a:lnTo>
                  <a:lnTo>
                    <a:pt x="11929805" y="5823940"/>
                  </a:lnTo>
                  <a:lnTo>
                    <a:pt x="11935755" y="5817842"/>
                  </a:lnTo>
                  <a:lnTo>
                    <a:pt x="11939035" y="5809599"/>
                  </a:lnTo>
                  <a:lnTo>
                    <a:pt x="11938882" y="5801692"/>
                  </a:lnTo>
                  <a:lnTo>
                    <a:pt x="11938864" y="5800775"/>
                  </a:lnTo>
                  <a:lnTo>
                    <a:pt x="11935440" y="5792973"/>
                  </a:lnTo>
                  <a:lnTo>
                    <a:pt x="11929340" y="5787023"/>
                  </a:lnTo>
                  <a:lnTo>
                    <a:pt x="11921140" y="5783757"/>
                  </a:lnTo>
                  <a:close/>
                </a:path>
                <a:path w="11962130" h="7343775">
                  <a:moveTo>
                    <a:pt x="11897273" y="5871203"/>
                  </a:moveTo>
                  <a:lnTo>
                    <a:pt x="11889320" y="5874267"/>
                  </a:lnTo>
                  <a:lnTo>
                    <a:pt x="11883091" y="5880098"/>
                  </a:lnTo>
                  <a:lnTo>
                    <a:pt x="11879446" y="5888163"/>
                  </a:lnTo>
                  <a:lnTo>
                    <a:pt x="11879214" y="5896985"/>
                  </a:lnTo>
                  <a:lnTo>
                    <a:pt x="11882275" y="5904937"/>
                  </a:lnTo>
                  <a:lnTo>
                    <a:pt x="11888094" y="5911161"/>
                  </a:lnTo>
                  <a:lnTo>
                    <a:pt x="11896134" y="5914802"/>
                  </a:lnTo>
                  <a:lnTo>
                    <a:pt x="11904951" y="5915038"/>
                  </a:lnTo>
                  <a:lnTo>
                    <a:pt x="11912903" y="5911979"/>
                  </a:lnTo>
                  <a:lnTo>
                    <a:pt x="11919128" y="5906161"/>
                  </a:lnTo>
                  <a:lnTo>
                    <a:pt x="11922779" y="5898078"/>
                  </a:lnTo>
                  <a:lnTo>
                    <a:pt x="11923011" y="5889255"/>
                  </a:lnTo>
                  <a:lnTo>
                    <a:pt x="11919950" y="5881303"/>
                  </a:lnTo>
                  <a:lnTo>
                    <a:pt x="11914131" y="5875078"/>
                  </a:lnTo>
                  <a:lnTo>
                    <a:pt x="11906091" y="5871438"/>
                  </a:lnTo>
                  <a:lnTo>
                    <a:pt x="11897273" y="5871203"/>
                  </a:lnTo>
                  <a:close/>
                </a:path>
                <a:path w="11962130" h="7343775">
                  <a:moveTo>
                    <a:pt x="11877906" y="5957617"/>
                  </a:moveTo>
                  <a:lnTo>
                    <a:pt x="11869818" y="5960310"/>
                  </a:lnTo>
                  <a:lnTo>
                    <a:pt x="11863327" y="5965847"/>
                  </a:lnTo>
                  <a:lnTo>
                    <a:pt x="11859317" y="5973735"/>
                  </a:lnTo>
                  <a:lnTo>
                    <a:pt x="11858672" y="5982537"/>
                  </a:lnTo>
                  <a:lnTo>
                    <a:pt x="11861360" y="5990621"/>
                  </a:lnTo>
                  <a:lnTo>
                    <a:pt x="11866884" y="5997108"/>
                  </a:lnTo>
                  <a:lnTo>
                    <a:pt x="11874747" y="6001115"/>
                  </a:lnTo>
                  <a:lnTo>
                    <a:pt x="11883549" y="6001759"/>
                  </a:lnTo>
                  <a:lnTo>
                    <a:pt x="11891633" y="5999070"/>
                  </a:lnTo>
                  <a:lnTo>
                    <a:pt x="11898120" y="5993546"/>
                  </a:lnTo>
                  <a:lnTo>
                    <a:pt x="11902141" y="5985640"/>
                  </a:lnTo>
                  <a:lnTo>
                    <a:pt x="11902779" y="5976838"/>
                  </a:lnTo>
                  <a:lnTo>
                    <a:pt x="11900088" y="5968754"/>
                  </a:lnTo>
                  <a:lnTo>
                    <a:pt x="11894567" y="5962267"/>
                  </a:lnTo>
                  <a:lnTo>
                    <a:pt x="11886711" y="5958259"/>
                  </a:lnTo>
                  <a:lnTo>
                    <a:pt x="11877906" y="5957617"/>
                  </a:lnTo>
                  <a:close/>
                </a:path>
                <a:path w="11962130" h="7343775">
                  <a:moveTo>
                    <a:pt x="11854316" y="6042944"/>
                  </a:moveTo>
                  <a:lnTo>
                    <a:pt x="11846105" y="6045234"/>
                  </a:lnTo>
                  <a:lnTo>
                    <a:pt x="11839348" y="6050442"/>
                  </a:lnTo>
                  <a:lnTo>
                    <a:pt x="11834945" y="6058122"/>
                  </a:lnTo>
                  <a:lnTo>
                    <a:pt x="11833870" y="6066881"/>
                  </a:lnTo>
                  <a:lnTo>
                    <a:pt x="11836155" y="6075089"/>
                  </a:lnTo>
                  <a:lnTo>
                    <a:pt x="11841350" y="6081841"/>
                  </a:lnTo>
                  <a:lnTo>
                    <a:pt x="11849004" y="6086233"/>
                  </a:lnTo>
                  <a:lnTo>
                    <a:pt x="11857764" y="6087312"/>
                  </a:lnTo>
                  <a:lnTo>
                    <a:pt x="11865973" y="6085028"/>
                  </a:lnTo>
                  <a:lnTo>
                    <a:pt x="11872727" y="6079832"/>
                  </a:lnTo>
                  <a:lnTo>
                    <a:pt x="11877135" y="6072135"/>
                  </a:lnTo>
                  <a:lnTo>
                    <a:pt x="11878210" y="6063376"/>
                  </a:lnTo>
                  <a:lnTo>
                    <a:pt x="11875925" y="6055168"/>
                  </a:lnTo>
                  <a:lnTo>
                    <a:pt x="11870730" y="6048415"/>
                  </a:lnTo>
                  <a:lnTo>
                    <a:pt x="11863076" y="6044022"/>
                  </a:lnTo>
                  <a:lnTo>
                    <a:pt x="11854316" y="6042944"/>
                  </a:lnTo>
                  <a:close/>
                </a:path>
                <a:path w="11962130" h="7343775">
                  <a:moveTo>
                    <a:pt x="11826421" y="6126990"/>
                  </a:moveTo>
                  <a:lnTo>
                    <a:pt x="11818113" y="6128898"/>
                  </a:lnTo>
                  <a:lnTo>
                    <a:pt x="11811122" y="6133788"/>
                  </a:lnTo>
                  <a:lnTo>
                    <a:pt x="11806370" y="6141256"/>
                  </a:lnTo>
                  <a:lnTo>
                    <a:pt x="11804893" y="6149956"/>
                  </a:lnTo>
                  <a:lnTo>
                    <a:pt x="11806797" y="6158261"/>
                  </a:lnTo>
                  <a:lnTo>
                    <a:pt x="11811676" y="6165246"/>
                  </a:lnTo>
                  <a:lnTo>
                    <a:pt x="11819121" y="6169987"/>
                  </a:lnTo>
                  <a:lnTo>
                    <a:pt x="11827823" y="6171470"/>
                  </a:lnTo>
                  <a:lnTo>
                    <a:pt x="11836128" y="6169567"/>
                  </a:lnTo>
                  <a:lnTo>
                    <a:pt x="11843112" y="6164689"/>
                  </a:lnTo>
                  <a:lnTo>
                    <a:pt x="11847861" y="6157205"/>
                  </a:lnTo>
                  <a:lnTo>
                    <a:pt x="11849346" y="6148504"/>
                  </a:lnTo>
                  <a:lnTo>
                    <a:pt x="11847445" y="6140199"/>
                  </a:lnTo>
                  <a:lnTo>
                    <a:pt x="11842568" y="6133214"/>
                  </a:lnTo>
                  <a:lnTo>
                    <a:pt x="11835123" y="6128472"/>
                  </a:lnTo>
                  <a:lnTo>
                    <a:pt x="11826421" y="6126990"/>
                  </a:lnTo>
                  <a:close/>
                </a:path>
                <a:path w="11962130" h="7343775">
                  <a:moveTo>
                    <a:pt x="11794468" y="6209537"/>
                  </a:moveTo>
                  <a:lnTo>
                    <a:pt x="11786077" y="6211025"/>
                  </a:lnTo>
                  <a:lnTo>
                    <a:pt x="11778851" y="6215558"/>
                  </a:lnTo>
                  <a:lnTo>
                    <a:pt x="11773731" y="6222777"/>
                  </a:lnTo>
                  <a:lnTo>
                    <a:pt x="11771811" y="6231392"/>
                  </a:lnTo>
                  <a:lnTo>
                    <a:pt x="11773293" y="6239782"/>
                  </a:lnTo>
                  <a:lnTo>
                    <a:pt x="11777814" y="6247004"/>
                  </a:lnTo>
                  <a:lnTo>
                    <a:pt x="11785009" y="6252114"/>
                  </a:lnTo>
                  <a:lnTo>
                    <a:pt x="11793622" y="6254031"/>
                  </a:lnTo>
                  <a:lnTo>
                    <a:pt x="11802011" y="6252548"/>
                  </a:lnTo>
                  <a:lnTo>
                    <a:pt x="11809233" y="6248026"/>
                  </a:lnTo>
                  <a:lnTo>
                    <a:pt x="11814359" y="6240790"/>
                  </a:lnTo>
                  <a:lnTo>
                    <a:pt x="11816279" y="6232175"/>
                  </a:lnTo>
                  <a:lnTo>
                    <a:pt x="11814797" y="6223785"/>
                  </a:lnTo>
                  <a:lnTo>
                    <a:pt x="11810276" y="6216563"/>
                  </a:lnTo>
                  <a:lnTo>
                    <a:pt x="11803081" y="6211454"/>
                  </a:lnTo>
                  <a:lnTo>
                    <a:pt x="11794468" y="6209537"/>
                  </a:lnTo>
                  <a:close/>
                </a:path>
                <a:path w="11962130" h="7343775">
                  <a:moveTo>
                    <a:pt x="11758444" y="6290390"/>
                  </a:moveTo>
                  <a:lnTo>
                    <a:pt x="11749989" y="6291453"/>
                  </a:lnTo>
                  <a:lnTo>
                    <a:pt x="11742543" y="6295615"/>
                  </a:lnTo>
                  <a:lnTo>
                    <a:pt x="11737066" y="6302568"/>
                  </a:lnTo>
                  <a:lnTo>
                    <a:pt x="11734714" y="6311075"/>
                  </a:lnTo>
                  <a:lnTo>
                    <a:pt x="11735769" y="6319529"/>
                  </a:lnTo>
                  <a:lnTo>
                    <a:pt x="11739919" y="6326969"/>
                  </a:lnTo>
                  <a:lnTo>
                    <a:pt x="11746845" y="6332435"/>
                  </a:lnTo>
                  <a:lnTo>
                    <a:pt x="11755358" y="6334785"/>
                  </a:lnTo>
                  <a:lnTo>
                    <a:pt x="11763814" y="6333727"/>
                  </a:lnTo>
                  <a:lnTo>
                    <a:pt x="11771254" y="6329576"/>
                  </a:lnTo>
                  <a:lnTo>
                    <a:pt x="11776741" y="6322607"/>
                  </a:lnTo>
                  <a:lnTo>
                    <a:pt x="11779087" y="6314100"/>
                  </a:lnTo>
                  <a:lnTo>
                    <a:pt x="11778027" y="6305646"/>
                  </a:lnTo>
                  <a:lnTo>
                    <a:pt x="11773877" y="6298206"/>
                  </a:lnTo>
                  <a:lnTo>
                    <a:pt x="11766950" y="6292740"/>
                  </a:lnTo>
                  <a:lnTo>
                    <a:pt x="11758444" y="6290390"/>
                  </a:lnTo>
                  <a:close/>
                </a:path>
                <a:path w="11962130" h="7343775">
                  <a:moveTo>
                    <a:pt x="11718448" y="6369356"/>
                  </a:moveTo>
                  <a:lnTo>
                    <a:pt x="11709949" y="6369990"/>
                  </a:lnTo>
                  <a:lnTo>
                    <a:pt x="11702302" y="6373772"/>
                  </a:lnTo>
                  <a:lnTo>
                    <a:pt x="11696477" y="6380439"/>
                  </a:lnTo>
                  <a:lnTo>
                    <a:pt x="11693704" y="6388816"/>
                  </a:lnTo>
                  <a:lnTo>
                    <a:pt x="11694334" y="6397313"/>
                  </a:lnTo>
                  <a:lnTo>
                    <a:pt x="11698102" y="6404953"/>
                  </a:lnTo>
                  <a:lnTo>
                    <a:pt x="11704745" y="6410761"/>
                  </a:lnTo>
                  <a:lnTo>
                    <a:pt x="11713129" y="6413538"/>
                  </a:lnTo>
                  <a:lnTo>
                    <a:pt x="11721628" y="6412907"/>
                  </a:lnTo>
                  <a:lnTo>
                    <a:pt x="11729268" y="6409136"/>
                  </a:lnTo>
                  <a:lnTo>
                    <a:pt x="11735098" y="6402453"/>
                  </a:lnTo>
                  <a:lnTo>
                    <a:pt x="11737871" y="6394076"/>
                  </a:lnTo>
                  <a:lnTo>
                    <a:pt x="11737241" y="6385579"/>
                  </a:lnTo>
                  <a:lnTo>
                    <a:pt x="11733473" y="6377939"/>
                  </a:lnTo>
                  <a:lnTo>
                    <a:pt x="11726830" y="6372131"/>
                  </a:lnTo>
                  <a:lnTo>
                    <a:pt x="11718448" y="6369356"/>
                  </a:lnTo>
                  <a:close/>
                </a:path>
                <a:path w="11962130" h="7343775">
                  <a:moveTo>
                    <a:pt x="11674585" y="6446240"/>
                  </a:moveTo>
                  <a:lnTo>
                    <a:pt x="11666066" y="6446447"/>
                  </a:lnTo>
                  <a:lnTo>
                    <a:pt x="11658239" y="6449841"/>
                  </a:lnTo>
                  <a:lnTo>
                    <a:pt x="11652091" y="6456208"/>
                  </a:lnTo>
                  <a:lnTo>
                    <a:pt x="11648899" y="6464436"/>
                  </a:lnTo>
                  <a:lnTo>
                    <a:pt x="11649079" y="6471903"/>
                  </a:lnTo>
                  <a:lnTo>
                    <a:pt x="11649105" y="6472954"/>
                  </a:lnTo>
                  <a:lnTo>
                    <a:pt x="11652489" y="6480774"/>
                  </a:lnTo>
                  <a:lnTo>
                    <a:pt x="11658834" y="6486908"/>
                  </a:lnTo>
                  <a:lnTo>
                    <a:pt x="11667061" y="6490100"/>
                  </a:lnTo>
                  <a:lnTo>
                    <a:pt x="11675578" y="6489897"/>
                  </a:lnTo>
                  <a:lnTo>
                    <a:pt x="11683396" y="6486514"/>
                  </a:lnTo>
                  <a:lnTo>
                    <a:pt x="11689556" y="6480131"/>
                  </a:lnTo>
                  <a:lnTo>
                    <a:pt x="11692747" y="6471903"/>
                  </a:lnTo>
                  <a:lnTo>
                    <a:pt x="11692567" y="6464436"/>
                  </a:lnTo>
                  <a:lnTo>
                    <a:pt x="11692542" y="6463386"/>
                  </a:lnTo>
                  <a:lnTo>
                    <a:pt x="11689157" y="6455566"/>
                  </a:lnTo>
                  <a:lnTo>
                    <a:pt x="11682812" y="6449432"/>
                  </a:lnTo>
                  <a:lnTo>
                    <a:pt x="11674585" y="6446240"/>
                  </a:lnTo>
                  <a:close/>
                </a:path>
                <a:path w="11962130" h="7343775">
                  <a:moveTo>
                    <a:pt x="11618588" y="6520621"/>
                  </a:moveTo>
                  <a:lnTo>
                    <a:pt x="11610582" y="6523570"/>
                  </a:lnTo>
                  <a:lnTo>
                    <a:pt x="11604085" y="6529581"/>
                  </a:lnTo>
                  <a:lnTo>
                    <a:pt x="11600441" y="6537617"/>
                  </a:lnTo>
                  <a:lnTo>
                    <a:pt x="11600167" y="6546133"/>
                  </a:lnTo>
                  <a:lnTo>
                    <a:pt x="11603102" y="6554130"/>
                  </a:lnTo>
                  <a:lnTo>
                    <a:pt x="11609089" y="6560611"/>
                  </a:lnTo>
                  <a:lnTo>
                    <a:pt x="11617128" y="6564260"/>
                  </a:lnTo>
                  <a:lnTo>
                    <a:pt x="11625646" y="6564535"/>
                  </a:lnTo>
                  <a:lnTo>
                    <a:pt x="11633645" y="6561597"/>
                  </a:lnTo>
                  <a:lnTo>
                    <a:pt x="11640153" y="6555571"/>
                  </a:lnTo>
                  <a:lnTo>
                    <a:pt x="11643802" y="6547535"/>
                  </a:lnTo>
                  <a:lnTo>
                    <a:pt x="11644075" y="6539019"/>
                  </a:lnTo>
                  <a:lnTo>
                    <a:pt x="11641137" y="6531022"/>
                  </a:lnTo>
                  <a:lnTo>
                    <a:pt x="11635149" y="6524541"/>
                  </a:lnTo>
                  <a:lnTo>
                    <a:pt x="11627109" y="6520892"/>
                  </a:lnTo>
                  <a:lnTo>
                    <a:pt x="11618588" y="6520621"/>
                  </a:lnTo>
                  <a:close/>
                </a:path>
                <a:path w="11962130" h="7343775">
                  <a:moveTo>
                    <a:pt x="11566977" y="6592435"/>
                  </a:moveTo>
                  <a:lnTo>
                    <a:pt x="11558884" y="6595129"/>
                  </a:lnTo>
                  <a:lnTo>
                    <a:pt x="11552205" y="6600932"/>
                  </a:lnTo>
                  <a:lnTo>
                    <a:pt x="11548300" y="6608849"/>
                  </a:lnTo>
                  <a:lnTo>
                    <a:pt x="11547754" y="6617351"/>
                  </a:lnTo>
                  <a:lnTo>
                    <a:pt x="11550437" y="6625438"/>
                  </a:lnTo>
                  <a:lnTo>
                    <a:pt x="11556218" y="6632105"/>
                  </a:lnTo>
                  <a:lnTo>
                    <a:pt x="11564139" y="6636006"/>
                  </a:lnTo>
                  <a:lnTo>
                    <a:pt x="11572641" y="6636550"/>
                  </a:lnTo>
                  <a:lnTo>
                    <a:pt x="11580727" y="6633866"/>
                  </a:lnTo>
                  <a:lnTo>
                    <a:pt x="11587422" y="6628047"/>
                  </a:lnTo>
                  <a:lnTo>
                    <a:pt x="11591321" y="6620131"/>
                  </a:lnTo>
                  <a:lnTo>
                    <a:pt x="11591863" y="6611628"/>
                  </a:lnTo>
                  <a:lnTo>
                    <a:pt x="11589178" y="6603542"/>
                  </a:lnTo>
                  <a:lnTo>
                    <a:pt x="11583396" y="6596875"/>
                  </a:lnTo>
                  <a:lnTo>
                    <a:pt x="11575481" y="6592974"/>
                  </a:lnTo>
                  <a:lnTo>
                    <a:pt x="11566977" y="6592435"/>
                  </a:lnTo>
                  <a:close/>
                </a:path>
                <a:path w="11962130" h="7343775">
                  <a:moveTo>
                    <a:pt x="11512442" y="6661561"/>
                  </a:moveTo>
                  <a:lnTo>
                    <a:pt x="11504209" y="6663795"/>
                  </a:lnTo>
                  <a:lnTo>
                    <a:pt x="11497214" y="6669211"/>
                  </a:lnTo>
                  <a:lnTo>
                    <a:pt x="11492868" y="6676896"/>
                  </a:lnTo>
                  <a:lnTo>
                    <a:pt x="11491842" y="6685355"/>
                  </a:lnTo>
                  <a:lnTo>
                    <a:pt x="11494064" y="6693579"/>
                  </a:lnTo>
                  <a:lnTo>
                    <a:pt x="11499462" y="6700561"/>
                  </a:lnTo>
                  <a:lnTo>
                    <a:pt x="11507148" y="6704903"/>
                  </a:lnTo>
                  <a:lnTo>
                    <a:pt x="11515607" y="6705926"/>
                  </a:lnTo>
                  <a:lnTo>
                    <a:pt x="11523833" y="6703702"/>
                  </a:lnTo>
                  <a:lnTo>
                    <a:pt x="11530844" y="6698272"/>
                  </a:lnTo>
                  <a:lnTo>
                    <a:pt x="11535188" y="6690587"/>
                  </a:lnTo>
                  <a:lnTo>
                    <a:pt x="11536210" y="6682128"/>
                  </a:lnTo>
                  <a:lnTo>
                    <a:pt x="11533984" y="6673904"/>
                  </a:lnTo>
                  <a:lnTo>
                    <a:pt x="11528583" y="6666922"/>
                  </a:lnTo>
                  <a:lnTo>
                    <a:pt x="11520903" y="6662580"/>
                  </a:lnTo>
                  <a:lnTo>
                    <a:pt x="11512442" y="6661561"/>
                  </a:lnTo>
                  <a:close/>
                </a:path>
                <a:path w="11962130" h="7343775">
                  <a:moveTo>
                    <a:pt x="11454560" y="6727933"/>
                  </a:moveTo>
                  <a:lnTo>
                    <a:pt x="11446214" y="6729703"/>
                  </a:lnTo>
                  <a:lnTo>
                    <a:pt x="11438921" y="6734719"/>
                  </a:lnTo>
                  <a:lnTo>
                    <a:pt x="11434161" y="6742148"/>
                  </a:lnTo>
                  <a:lnTo>
                    <a:pt x="11432670" y="6750536"/>
                  </a:lnTo>
                  <a:lnTo>
                    <a:pt x="11434431" y="6758873"/>
                  </a:lnTo>
                  <a:lnTo>
                    <a:pt x="11439429" y="6766147"/>
                  </a:lnTo>
                  <a:lnTo>
                    <a:pt x="11446857" y="6770912"/>
                  </a:lnTo>
                  <a:lnTo>
                    <a:pt x="11455244" y="6772406"/>
                  </a:lnTo>
                  <a:lnTo>
                    <a:pt x="11463579" y="6770646"/>
                  </a:lnTo>
                  <a:lnTo>
                    <a:pt x="11470887" y="6765616"/>
                  </a:lnTo>
                  <a:lnTo>
                    <a:pt x="11475649" y="6758187"/>
                  </a:lnTo>
                  <a:lnTo>
                    <a:pt x="11477143" y="6749799"/>
                  </a:lnTo>
                  <a:lnTo>
                    <a:pt x="11475382" y="6741462"/>
                  </a:lnTo>
                  <a:lnTo>
                    <a:pt x="11470379" y="6734188"/>
                  </a:lnTo>
                  <a:lnTo>
                    <a:pt x="11462951" y="6729424"/>
                  </a:lnTo>
                  <a:lnTo>
                    <a:pt x="11454560" y="6727933"/>
                  </a:lnTo>
                  <a:close/>
                </a:path>
                <a:path w="11962130" h="7343775">
                  <a:moveTo>
                    <a:pt x="11393146" y="6791381"/>
                  </a:moveTo>
                  <a:lnTo>
                    <a:pt x="11384735" y="6792817"/>
                  </a:lnTo>
                  <a:lnTo>
                    <a:pt x="11377250" y="6797539"/>
                  </a:lnTo>
                  <a:lnTo>
                    <a:pt x="11372191" y="6804771"/>
                  </a:lnTo>
                  <a:lnTo>
                    <a:pt x="11370365" y="6813093"/>
                  </a:lnTo>
                  <a:lnTo>
                    <a:pt x="11371794" y="6821493"/>
                  </a:lnTo>
                  <a:lnTo>
                    <a:pt x="11376501" y="6828960"/>
                  </a:lnTo>
                  <a:lnTo>
                    <a:pt x="11383728" y="6834017"/>
                  </a:lnTo>
                  <a:lnTo>
                    <a:pt x="11392049" y="6835845"/>
                  </a:lnTo>
                  <a:lnTo>
                    <a:pt x="11400450" y="6834418"/>
                  </a:lnTo>
                  <a:lnTo>
                    <a:pt x="11407946" y="6829684"/>
                  </a:lnTo>
                  <a:lnTo>
                    <a:pt x="11413005" y="6822451"/>
                  </a:lnTo>
                  <a:lnTo>
                    <a:pt x="11414833" y="6814129"/>
                  </a:lnTo>
                  <a:lnTo>
                    <a:pt x="11413407" y="6805729"/>
                  </a:lnTo>
                  <a:lnTo>
                    <a:pt x="11408708" y="6798261"/>
                  </a:lnTo>
                  <a:lnTo>
                    <a:pt x="11401473" y="6793205"/>
                  </a:lnTo>
                  <a:lnTo>
                    <a:pt x="11393146" y="6791381"/>
                  </a:lnTo>
                  <a:close/>
                </a:path>
                <a:path w="11962130" h="7343775">
                  <a:moveTo>
                    <a:pt x="11329023" y="6851753"/>
                  </a:moveTo>
                  <a:lnTo>
                    <a:pt x="11320546" y="6852722"/>
                  </a:lnTo>
                  <a:lnTo>
                    <a:pt x="11312810" y="6857024"/>
                  </a:lnTo>
                  <a:lnTo>
                    <a:pt x="11307364" y="6863967"/>
                  </a:lnTo>
                  <a:lnTo>
                    <a:pt x="11305079" y="6872175"/>
                  </a:lnTo>
                  <a:lnTo>
                    <a:pt x="11306038" y="6880641"/>
                  </a:lnTo>
                  <a:lnTo>
                    <a:pt x="11310321" y="6888356"/>
                  </a:lnTo>
                  <a:lnTo>
                    <a:pt x="11317269" y="6893805"/>
                  </a:lnTo>
                  <a:lnTo>
                    <a:pt x="11325479" y="6896089"/>
                  </a:lnTo>
                  <a:lnTo>
                    <a:pt x="11333945" y="6895128"/>
                  </a:lnTo>
                  <a:lnTo>
                    <a:pt x="11341690" y="6890814"/>
                  </a:lnTo>
                  <a:lnTo>
                    <a:pt x="11347142" y="6883871"/>
                  </a:lnTo>
                  <a:lnTo>
                    <a:pt x="11349426" y="6875663"/>
                  </a:lnTo>
                  <a:lnTo>
                    <a:pt x="11348464" y="6867197"/>
                  </a:lnTo>
                  <a:lnTo>
                    <a:pt x="11344179" y="6859482"/>
                  </a:lnTo>
                  <a:lnTo>
                    <a:pt x="11337237" y="6854034"/>
                  </a:lnTo>
                  <a:lnTo>
                    <a:pt x="11329023" y="6851753"/>
                  </a:lnTo>
                  <a:close/>
                </a:path>
                <a:path w="11962130" h="7343775">
                  <a:moveTo>
                    <a:pt x="11261686" y="6908868"/>
                  </a:moveTo>
                  <a:lnTo>
                    <a:pt x="11253181" y="6909496"/>
                  </a:lnTo>
                  <a:lnTo>
                    <a:pt x="11245284" y="6913483"/>
                  </a:lnTo>
                  <a:lnTo>
                    <a:pt x="11239561" y="6920201"/>
                  </a:lnTo>
                  <a:lnTo>
                    <a:pt x="11236948" y="6928311"/>
                  </a:lnTo>
                  <a:lnTo>
                    <a:pt x="11237567" y="6936808"/>
                  </a:lnTo>
                  <a:lnTo>
                    <a:pt x="11241538" y="6944690"/>
                  </a:lnTo>
                  <a:lnTo>
                    <a:pt x="11248255" y="6950413"/>
                  </a:lnTo>
                  <a:lnTo>
                    <a:pt x="11256364" y="6953026"/>
                  </a:lnTo>
                  <a:lnTo>
                    <a:pt x="11264860" y="6952406"/>
                  </a:lnTo>
                  <a:lnTo>
                    <a:pt x="11272780" y="6948407"/>
                  </a:lnTo>
                  <a:lnTo>
                    <a:pt x="11278503" y="6941689"/>
                  </a:lnTo>
                  <a:lnTo>
                    <a:pt x="11281116" y="6933579"/>
                  </a:lnTo>
                  <a:lnTo>
                    <a:pt x="11280497" y="6925082"/>
                  </a:lnTo>
                  <a:lnTo>
                    <a:pt x="11276526" y="6917201"/>
                  </a:lnTo>
                  <a:lnTo>
                    <a:pt x="11269802" y="6911477"/>
                  </a:lnTo>
                  <a:lnTo>
                    <a:pt x="11261686" y="6908868"/>
                  </a:lnTo>
                  <a:close/>
                </a:path>
                <a:path w="11962130" h="7343775">
                  <a:moveTo>
                    <a:pt x="11191633" y="6962596"/>
                  </a:moveTo>
                  <a:lnTo>
                    <a:pt x="11183108" y="6962878"/>
                  </a:lnTo>
                  <a:lnTo>
                    <a:pt x="11175053" y="6966543"/>
                  </a:lnTo>
                  <a:lnTo>
                    <a:pt x="11169060" y="6973024"/>
                  </a:lnTo>
                  <a:lnTo>
                    <a:pt x="11166122" y="6981021"/>
                  </a:lnTo>
                  <a:lnTo>
                    <a:pt x="11166351" y="6988072"/>
                  </a:lnTo>
                  <a:lnTo>
                    <a:pt x="11166399" y="6989537"/>
                  </a:lnTo>
                  <a:lnTo>
                    <a:pt x="11170050" y="6997573"/>
                  </a:lnTo>
                  <a:lnTo>
                    <a:pt x="11176524" y="7003563"/>
                  </a:lnTo>
                  <a:lnTo>
                    <a:pt x="11184520" y="7006501"/>
                  </a:lnTo>
                  <a:lnTo>
                    <a:pt x="11193036" y="7006226"/>
                  </a:lnTo>
                  <a:lnTo>
                    <a:pt x="11201114" y="7002551"/>
                  </a:lnTo>
                  <a:lnTo>
                    <a:pt x="11207102" y="6996070"/>
                  </a:lnTo>
                  <a:lnTo>
                    <a:pt x="11210040" y="6988072"/>
                  </a:lnTo>
                  <a:lnTo>
                    <a:pt x="11209814" y="6981021"/>
                  </a:lnTo>
                  <a:lnTo>
                    <a:pt x="11209767" y="6979557"/>
                  </a:lnTo>
                  <a:lnTo>
                    <a:pt x="11206118" y="6971521"/>
                  </a:lnTo>
                  <a:lnTo>
                    <a:pt x="11199635" y="6965531"/>
                  </a:lnTo>
                  <a:lnTo>
                    <a:pt x="11191633" y="6962596"/>
                  </a:lnTo>
                  <a:close/>
                </a:path>
                <a:path w="11962130" h="7343775">
                  <a:moveTo>
                    <a:pt x="11110692" y="7012700"/>
                  </a:moveTo>
                  <a:lnTo>
                    <a:pt x="11102460" y="7015956"/>
                  </a:lnTo>
                  <a:lnTo>
                    <a:pt x="11096159" y="7022129"/>
                  </a:lnTo>
                  <a:lnTo>
                    <a:pt x="11092827" y="7029970"/>
                  </a:lnTo>
                  <a:lnTo>
                    <a:pt x="11092677" y="7038489"/>
                  </a:lnTo>
                  <a:lnTo>
                    <a:pt x="11095920" y="7046697"/>
                  </a:lnTo>
                  <a:lnTo>
                    <a:pt x="11102092" y="7053004"/>
                  </a:lnTo>
                  <a:lnTo>
                    <a:pt x="11109929" y="7056339"/>
                  </a:lnTo>
                  <a:lnTo>
                    <a:pt x="11118446" y="7056491"/>
                  </a:lnTo>
                  <a:lnTo>
                    <a:pt x="11126692" y="7053224"/>
                  </a:lnTo>
                  <a:lnTo>
                    <a:pt x="11133000" y="7047051"/>
                  </a:lnTo>
                  <a:lnTo>
                    <a:pt x="11136336" y="7039210"/>
                  </a:lnTo>
                  <a:lnTo>
                    <a:pt x="11136488" y="7030691"/>
                  </a:lnTo>
                  <a:lnTo>
                    <a:pt x="11133245" y="7022484"/>
                  </a:lnTo>
                  <a:lnTo>
                    <a:pt x="11127070" y="7016176"/>
                  </a:lnTo>
                  <a:lnTo>
                    <a:pt x="11119224" y="7012844"/>
                  </a:lnTo>
                  <a:lnTo>
                    <a:pt x="11110692" y="7012700"/>
                  </a:lnTo>
                  <a:close/>
                </a:path>
                <a:path w="11962130" h="7343775">
                  <a:moveTo>
                    <a:pt x="11036174" y="7058858"/>
                  </a:moveTo>
                  <a:lnTo>
                    <a:pt x="11027759" y="7061600"/>
                  </a:lnTo>
                  <a:lnTo>
                    <a:pt x="11021082" y="7067372"/>
                  </a:lnTo>
                  <a:lnTo>
                    <a:pt x="11017270" y="7074991"/>
                  </a:lnTo>
                  <a:lnTo>
                    <a:pt x="11016595" y="7083484"/>
                  </a:lnTo>
                  <a:lnTo>
                    <a:pt x="11019326" y="7091876"/>
                  </a:lnTo>
                  <a:lnTo>
                    <a:pt x="11025098" y="7098553"/>
                  </a:lnTo>
                  <a:lnTo>
                    <a:pt x="11032717" y="7102366"/>
                  </a:lnTo>
                  <a:lnTo>
                    <a:pt x="11041209" y="7103044"/>
                  </a:lnTo>
                  <a:lnTo>
                    <a:pt x="11049641" y="7100293"/>
                  </a:lnTo>
                  <a:lnTo>
                    <a:pt x="11056318" y="7094521"/>
                  </a:lnTo>
                  <a:lnTo>
                    <a:pt x="11060129" y="7086902"/>
                  </a:lnTo>
                  <a:lnTo>
                    <a:pt x="11060805" y="7078409"/>
                  </a:lnTo>
                  <a:lnTo>
                    <a:pt x="11058074" y="7070016"/>
                  </a:lnTo>
                  <a:lnTo>
                    <a:pt x="11052301" y="7063339"/>
                  </a:lnTo>
                  <a:lnTo>
                    <a:pt x="11044678" y="7059529"/>
                  </a:lnTo>
                  <a:lnTo>
                    <a:pt x="11036174" y="7058858"/>
                  </a:lnTo>
                  <a:close/>
                </a:path>
                <a:path w="11962130" h="7343775">
                  <a:moveTo>
                    <a:pt x="10958984" y="7101321"/>
                  </a:moveTo>
                  <a:lnTo>
                    <a:pt x="10950467" y="7103724"/>
                  </a:lnTo>
                  <a:lnTo>
                    <a:pt x="10943565" y="7109224"/>
                  </a:lnTo>
                  <a:lnTo>
                    <a:pt x="10939451" y="7116685"/>
                  </a:lnTo>
                  <a:lnTo>
                    <a:pt x="10938435" y="7125144"/>
                  </a:lnTo>
                  <a:lnTo>
                    <a:pt x="10940827" y="7133640"/>
                  </a:lnTo>
                  <a:lnTo>
                    <a:pt x="10946322" y="7140542"/>
                  </a:lnTo>
                  <a:lnTo>
                    <a:pt x="10953781" y="7144657"/>
                  </a:lnTo>
                  <a:lnTo>
                    <a:pt x="10962241" y="7145673"/>
                  </a:lnTo>
                  <a:lnTo>
                    <a:pt x="10970774" y="7143262"/>
                  </a:lnTo>
                  <a:lnTo>
                    <a:pt x="10977675" y="7137762"/>
                  </a:lnTo>
                  <a:lnTo>
                    <a:pt x="10981790" y="7130301"/>
                  </a:lnTo>
                  <a:lnTo>
                    <a:pt x="10982806" y="7121842"/>
                  </a:lnTo>
                  <a:lnTo>
                    <a:pt x="10980413" y="7113346"/>
                  </a:lnTo>
                  <a:lnTo>
                    <a:pt x="10974918" y="7106444"/>
                  </a:lnTo>
                  <a:lnTo>
                    <a:pt x="10967454" y="7102332"/>
                  </a:lnTo>
                  <a:lnTo>
                    <a:pt x="10958984" y="7101321"/>
                  </a:lnTo>
                  <a:close/>
                </a:path>
                <a:path w="11962130" h="7343775">
                  <a:moveTo>
                    <a:pt x="10879996" y="7139891"/>
                  </a:moveTo>
                  <a:lnTo>
                    <a:pt x="10871371" y="7141867"/>
                  </a:lnTo>
                  <a:lnTo>
                    <a:pt x="10864203" y="7147017"/>
                  </a:lnTo>
                  <a:lnTo>
                    <a:pt x="10859722" y="7154264"/>
                  </a:lnTo>
                  <a:lnTo>
                    <a:pt x="10858284" y="7162663"/>
                  </a:lnTo>
                  <a:lnTo>
                    <a:pt x="10860246" y="7171267"/>
                  </a:lnTo>
                  <a:lnTo>
                    <a:pt x="10865399" y="7178434"/>
                  </a:lnTo>
                  <a:lnTo>
                    <a:pt x="10872646" y="7182914"/>
                  </a:lnTo>
                  <a:lnTo>
                    <a:pt x="10881043" y="7184350"/>
                  </a:lnTo>
                  <a:lnTo>
                    <a:pt x="10889684" y="7182365"/>
                  </a:lnTo>
                  <a:lnTo>
                    <a:pt x="10896852" y="7177215"/>
                  </a:lnTo>
                  <a:lnTo>
                    <a:pt x="10901333" y="7169968"/>
                  </a:lnTo>
                  <a:lnTo>
                    <a:pt x="10902772" y="7161570"/>
                  </a:lnTo>
                  <a:lnTo>
                    <a:pt x="10900810" y="7152966"/>
                  </a:lnTo>
                  <a:lnTo>
                    <a:pt x="10895656" y="7145800"/>
                  </a:lnTo>
                  <a:lnTo>
                    <a:pt x="10888405" y="7141322"/>
                  </a:lnTo>
                  <a:lnTo>
                    <a:pt x="10879996" y="7139891"/>
                  </a:lnTo>
                  <a:close/>
                </a:path>
                <a:path w="11962130" h="7343775">
                  <a:moveTo>
                    <a:pt x="10798998" y="7174485"/>
                  </a:moveTo>
                  <a:lnTo>
                    <a:pt x="10790294" y="7176104"/>
                  </a:lnTo>
                  <a:lnTo>
                    <a:pt x="10782869" y="7181035"/>
                  </a:lnTo>
                  <a:lnTo>
                    <a:pt x="10778148" y="7188010"/>
                  </a:lnTo>
                  <a:lnTo>
                    <a:pt x="10776366" y="7196342"/>
                  </a:lnTo>
                  <a:lnTo>
                    <a:pt x="10777975" y="7205020"/>
                  </a:lnTo>
                  <a:lnTo>
                    <a:pt x="10782945" y="7212474"/>
                  </a:lnTo>
                  <a:lnTo>
                    <a:pt x="10789881" y="7217169"/>
                  </a:lnTo>
                  <a:lnTo>
                    <a:pt x="10798213" y="7218950"/>
                  </a:lnTo>
                  <a:lnTo>
                    <a:pt x="10806931" y="7217324"/>
                  </a:lnTo>
                  <a:lnTo>
                    <a:pt x="10814307" y="7212474"/>
                  </a:lnTo>
                  <a:lnTo>
                    <a:pt x="10819082" y="7205418"/>
                  </a:lnTo>
                  <a:lnTo>
                    <a:pt x="10820861" y="7197086"/>
                  </a:lnTo>
                  <a:lnTo>
                    <a:pt x="10819250" y="7188408"/>
                  </a:lnTo>
                  <a:lnTo>
                    <a:pt x="10814404" y="7181035"/>
                  </a:lnTo>
                  <a:lnTo>
                    <a:pt x="10807344" y="7176261"/>
                  </a:lnTo>
                  <a:lnTo>
                    <a:pt x="10798998" y="7174485"/>
                  </a:lnTo>
                  <a:close/>
                </a:path>
                <a:path w="11962130" h="7343775">
                  <a:moveTo>
                    <a:pt x="10716818" y="7205027"/>
                  </a:moveTo>
                  <a:lnTo>
                    <a:pt x="10708036" y="7206114"/>
                  </a:lnTo>
                  <a:lnTo>
                    <a:pt x="10700382" y="7210507"/>
                  </a:lnTo>
                  <a:lnTo>
                    <a:pt x="10695187" y="7217259"/>
                  </a:lnTo>
                  <a:lnTo>
                    <a:pt x="10692902" y="7225467"/>
                  </a:lnTo>
                  <a:lnTo>
                    <a:pt x="10693977" y="7234227"/>
                  </a:lnTo>
                  <a:lnTo>
                    <a:pt x="10698373" y="7241882"/>
                  </a:lnTo>
                  <a:lnTo>
                    <a:pt x="10705126" y="7247077"/>
                  </a:lnTo>
                  <a:lnTo>
                    <a:pt x="10713335" y="7249362"/>
                  </a:lnTo>
                  <a:lnTo>
                    <a:pt x="10722133" y="7248269"/>
                  </a:lnTo>
                  <a:lnTo>
                    <a:pt x="10729790" y="7243877"/>
                  </a:lnTo>
                  <a:lnTo>
                    <a:pt x="10734987" y="7237124"/>
                  </a:lnTo>
                  <a:lnTo>
                    <a:pt x="10737273" y="7228916"/>
                  </a:lnTo>
                  <a:lnTo>
                    <a:pt x="10736192" y="7220157"/>
                  </a:lnTo>
                  <a:lnTo>
                    <a:pt x="10731796" y="7212502"/>
                  </a:lnTo>
                  <a:lnTo>
                    <a:pt x="10725038" y="7207308"/>
                  </a:lnTo>
                  <a:lnTo>
                    <a:pt x="10716818" y="7205027"/>
                  </a:lnTo>
                  <a:close/>
                </a:path>
                <a:path w="11962130" h="7343775">
                  <a:moveTo>
                    <a:pt x="10632977" y="7231419"/>
                  </a:moveTo>
                  <a:lnTo>
                    <a:pt x="10624153" y="7232069"/>
                  </a:lnTo>
                  <a:lnTo>
                    <a:pt x="10616289" y="7236077"/>
                  </a:lnTo>
                  <a:lnTo>
                    <a:pt x="10610764" y="7242564"/>
                  </a:lnTo>
                  <a:lnTo>
                    <a:pt x="10608072" y="7250648"/>
                  </a:lnTo>
                  <a:lnTo>
                    <a:pt x="10608710" y="7259450"/>
                  </a:lnTo>
                  <a:lnTo>
                    <a:pt x="10612718" y="7267313"/>
                  </a:lnTo>
                  <a:lnTo>
                    <a:pt x="10619205" y="7272838"/>
                  </a:lnTo>
                  <a:lnTo>
                    <a:pt x="10627289" y="7275526"/>
                  </a:lnTo>
                  <a:lnTo>
                    <a:pt x="10636142" y="7274871"/>
                  </a:lnTo>
                  <a:lnTo>
                    <a:pt x="10644005" y="7270864"/>
                  </a:lnTo>
                  <a:lnTo>
                    <a:pt x="10649529" y="7264377"/>
                  </a:lnTo>
                  <a:lnTo>
                    <a:pt x="10652217" y="7256292"/>
                  </a:lnTo>
                  <a:lnTo>
                    <a:pt x="10651572" y="7247490"/>
                  </a:lnTo>
                  <a:lnTo>
                    <a:pt x="10647563" y="7239627"/>
                  </a:lnTo>
                  <a:lnTo>
                    <a:pt x="10641072" y="7234104"/>
                  </a:lnTo>
                  <a:lnTo>
                    <a:pt x="10632977" y="7231419"/>
                  </a:lnTo>
                  <a:close/>
                </a:path>
                <a:path w="11962130" h="7343775">
                  <a:moveTo>
                    <a:pt x="10547783" y="7253579"/>
                  </a:moveTo>
                  <a:lnTo>
                    <a:pt x="10538936" y="7253843"/>
                  </a:lnTo>
                  <a:lnTo>
                    <a:pt x="10530907" y="7257504"/>
                  </a:lnTo>
                  <a:lnTo>
                    <a:pt x="10525105" y="7263743"/>
                  </a:lnTo>
                  <a:lnTo>
                    <a:pt x="10522066" y="7271703"/>
                  </a:lnTo>
                  <a:lnTo>
                    <a:pt x="10522287" y="7279268"/>
                  </a:lnTo>
                  <a:lnTo>
                    <a:pt x="10522324" y="7280525"/>
                  </a:lnTo>
                  <a:lnTo>
                    <a:pt x="10525986" y="7288555"/>
                  </a:lnTo>
                  <a:lnTo>
                    <a:pt x="10532227" y="7294357"/>
                  </a:lnTo>
                  <a:lnTo>
                    <a:pt x="10540187" y="7297396"/>
                  </a:lnTo>
                  <a:lnTo>
                    <a:pt x="10549045" y="7297128"/>
                  </a:lnTo>
                  <a:lnTo>
                    <a:pt x="10557079" y="7293467"/>
                  </a:lnTo>
                  <a:lnTo>
                    <a:pt x="10562880" y="7287227"/>
                  </a:lnTo>
                  <a:lnTo>
                    <a:pt x="10565917" y="7279268"/>
                  </a:lnTo>
                  <a:lnTo>
                    <a:pt x="10565694" y="7271703"/>
                  </a:lnTo>
                  <a:lnTo>
                    <a:pt x="10565657" y="7270446"/>
                  </a:lnTo>
                  <a:lnTo>
                    <a:pt x="10561996" y="7262415"/>
                  </a:lnTo>
                  <a:lnTo>
                    <a:pt x="10555754" y="7256615"/>
                  </a:lnTo>
                  <a:lnTo>
                    <a:pt x="10547783" y="7253579"/>
                  </a:lnTo>
                  <a:close/>
                </a:path>
                <a:path w="11962130" h="7343775">
                  <a:moveTo>
                    <a:pt x="10452855" y="7271323"/>
                  </a:moveTo>
                  <a:lnTo>
                    <a:pt x="10444657" y="7274589"/>
                  </a:lnTo>
                  <a:lnTo>
                    <a:pt x="10438561" y="7280539"/>
                  </a:lnTo>
                  <a:lnTo>
                    <a:pt x="10435142" y="7288341"/>
                  </a:lnTo>
                  <a:lnTo>
                    <a:pt x="10434974" y="7297165"/>
                  </a:lnTo>
                  <a:lnTo>
                    <a:pt x="10438233" y="7305364"/>
                  </a:lnTo>
                  <a:lnTo>
                    <a:pt x="10444179" y="7311463"/>
                  </a:lnTo>
                  <a:lnTo>
                    <a:pt x="10451981" y="7314885"/>
                  </a:lnTo>
                  <a:lnTo>
                    <a:pt x="10460856" y="7315048"/>
                  </a:lnTo>
                  <a:lnTo>
                    <a:pt x="10469055" y="7311782"/>
                  </a:lnTo>
                  <a:lnTo>
                    <a:pt x="10475152" y="7305833"/>
                  </a:lnTo>
                  <a:lnTo>
                    <a:pt x="10478574" y="7298030"/>
                  </a:lnTo>
                  <a:lnTo>
                    <a:pt x="10478750" y="7289206"/>
                  </a:lnTo>
                  <a:lnTo>
                    <a:pt x="10475483" y="7281007"/>
                  </a:lnTo>
                  <a:lnTo>
                    <a:pt x="10469527" y="7274910"/>
                  </a:lnTo>
                  <a:lnTo>
                    <a:pt x="10461709" y="7271490"/>
                  </a:lnTo>
                  <a:lnTo>
                    <a:pt x="10452855" y="7271323"/>
                  </a:lnTo>
                  <a:close/>
                </a:path>
                <a:path w="11962130" h="7343775">
                  <a:moveTo>
                    <a:pt x="10366165" y="7284492"/>
                  </a:moveTo>
                  <a:lnTo>
                    <a:pt x="10357798" y="7287298"/>
                  </a:lnTo>
                  <a:lnTo>
                    <a:pt x="10351381" y="7292900"/>
                  </a:lnTo>
                  <a:lnTo>
                    <a:pt x="10347532" y="7300501"/>
                  </a:lnTo>
                  <a:lnTo>
                    <a:pt x="10346874" y="7309302"/>
                  </a:lnTo>
                  <a:lnTo>
                    <a:pt x="10349680" y="7317669"/>
                  </a:lnTo>
                  <a:lnTo>
                    <a:pt x="10355281" y="7324089"/>
                  </a:lnTo>
                  <a:lnTo>
                    <a:pt x="10362883" y="7327939"/>
                  </a:lnTo>
                  <a:lnTo>
                    <a:pt x="10371728" y="7328593"/>
                  </a:lnTo>
                  <a:lnTo>
                    <a:pt x="10380094" y="7325787"/>
                  </a:lnTo>
                  <a:lnTo>
                    <a:pt x="10386512" y="7320185"/>
                  </a:lnTo>
                  <a:lnTo>
                    <a:pt x="10390360" y="7312584"/>
                  </a:lnTo>
                  <a:lnTo>
                    <a:pt x="10391019" y="7303783"/>
                  </a:lnTo>
                  <a:lnTo>
                    <a:pt x="10388218" y="7295416"/>
                  </a:lnTo>
                  <a:lnTo>
                    <a:pt x="10382611" y="7288997"/>
                  </a:lnTo>
                  <a:lnTo>
                    <a:pt x="10374995" y="7285149"/>
                  </a:lnTo>
                  <a:lnTo>
                    <a:pt x="10366165" y="7284492"/>
                  </a:lnTo>
                  <a:close/>
                </a:path>
                <a:path w="11962130" h="7343775">
                  <a:moveTo>
                    <a:pt x="10278497" y="7293968"/>
                  </a:moveTo>
                  <a:lnTo>
                    <a:pt x="10270042" y="7296490"/>
                  </a:lnTo>
                  <a:lnTo>
                    <a:pt x="10263438" y="7301873"/>
                  </a:lnTo>
                  <a:lnTo>
                    <a:pt x="10259334" y="7309340"/>
                  </a:lnTo>
                  <a:lnTo>
                    <a:pt x="10258380" y="7318113"/>
                  </a:lnTo>
                  <a:lnTo>
                    <a:pt x="10260906" y="7326571"/>
                  </a:lnTo>
                  <a:lnTo>
                    <a:pt x="10266289" y="7333175"/>
                  </a:lnTo>
                  <a:lnTo>
                    <a:pt x="10273753" y="7337279"/>
                  </a:lnTo>
                  <a:lnTo>
                    <a:pt x="10282574" y="7338231"/>
                  </a:lnTo>
                  <a:lnTo>
                    <a:pt x="10291028" y="7335708"/>
                  </a:lnTo>
                  <a:lnTo>
                    <a:pt x="10297633" y="7330325"/>
                  </a:lnTo>
                  <a:lnTo>
                    <a:pt x="10301737" y="7322859"/>
                  </a:lnTo>
                  <a:lnTo>
                    <a:pt x="10302690" y="7314085"/>
                  </a:lnTo>
                  <a:lnTo>
                    <a:pt x="10300169" y="7305628"/>
                  </a:lnTo>
                  <a:lnTo>
                    <a:pt x="10294780" y="7299024"/>
                  </a:lnTo>
                  <a:lnTo>
                    <a:pt x="10287297" y="7294921"/>
                  </a:lnTo>
                  <a:lnTo>
                    <a:pt x="10278497" y="7293968"/>
                  </a:lnTo>
                  <a:close/>
                </a:path>
                <a:path w="11962130" h="7343775">
                  <a:moveTo>
                    <a:pt x="10190943" y="7298511"/>
                  </a:moveTo>
                  <a:lnTo>
                    <a:pt x="10182357" y="7300551"/>
                  </a:lnTo>
                  <a:lnTo>
                    <a:pt x="10175459" y="7305552"/>
                  </a:lnTo>
                  <a:lnTo>
                    <a:pt x="10170937" y="7312775"/>
                  </a:lnTo>
                  <a:lnTo>
                    <a:pt x="10169480" y="7321480"/>
                  </a:lnTo>
                  <a:lnTo>
                    <a:pt x="10171521" y="7330067"/>
                  </a:lnTo>
                  <a:lnTo>
                    <a:pt x="10176524" y="7336965"/>
                  </a:lnTo>
                  <a:lnTo>
                    <a:pt x="10183748" y="7341485"/>
                  </a:lnTo>
                  <a:lnTo>
                    <a:pt x="10192492" y="7342934"/>
                  </a:lnTo>
                  <a:lnTo>
                    <a:pt x="10201081" y="7340894"/>
                  </a:lnTo>
                  <a:lnTo>
                    <a:pt x="10207982" y="7335893"/>
                  </a:lnTo>
                  <a:lnTo>
                    <a:pt x="10212504" y="7328670"/>
                  </a:lnTo>
                  <a:lnTo>
                    <a:pt x="10213955" y="7319965"/>
                  </a:lnTo>
                  <a:lnTo>
                    <a:pt x="10211914" y="7311378"/>
                  </a:lnTo>
                  <a:lnTo>
                    <a:pt x="10206907" y="7304480"/>
                  </a:lnTo>
                  <a:lnTo>
                    <a:pt x="10199672" y="7299961"/>
                  </a:lnTo>
                  <a:lnTo>
                    <a:pt x="10190943" y="7298511"/>
                  </a:lnTo>
                  <a:close/>
                </a:path>
                <a:path w="11962130" h="7343775">
                  <a:moveTo>
                    <a:pt x="10102754" y="7299270"/>
                  </a:moveTo>
                  <a:lnTo>
                    <a:pt x="10094106" y="7301016"/>
                  </a:lnTo>
                  <a:lnTo>
                    <a:pt x="10087041" y="7305779"/>
                  </a:lnTo>
                  <a:lnTo>
                    <a:pt x="10082277" y="7312844"/>
                  </a:lnTo>
                  <a:lnTo>
                    <a:pt x="10080529" y="7321495"/>
                  </a:lnTo>
                  <a:lnTo>
                    <a:pt x="10082277" y="7330146"/>
                  </a:lnTo>
                  <a:lnTo>
                    <a:pt x="10087041" y="7337210"/>
                  </a:lnTo>
                  <a:lnTo>
                    <a:pt x="10094106" y="7341973"/>
                  </a:lnTo>
                  <a:lnTo>
                    <a:pt x="10102805" y="7343720"/>
                  </a:lnTo>
                  <a:lnTo>
                    <a:pt x="10111453" y="7341973"/>
                  </a:lnTo>
                  <a:lnTo>
                    <a:pt x="10118518" y="7337210"/>
                  </a:lnTo>
                  <a:lnTo>
                    <a:pt x="10123283" y="7330146"/>
                  </a:lnTo>
                  <a:lnTo>
                    <a:pt x="10125030" y="7321495"/>
                  </a:lnTo>
                  <a:lnTo>
                    <a:pt x="10123282" y="7312844"/>
                  </a:lnTo>
                  <a:lnTo>
                    <a:pt x="10118512" y="7305779"/>
                  </a:lnTo>
                  <a:lnTo>
                    <a:pt x="10111432" y="7301016"/>
                  </a:lnTo>
                  <a:lnTo>
                    <a:pt x="10102754" y="7299270"/>
                  </a:lnTo>
                  <a:close/>
                </a:path>
                <a:path w="11962130" h="7343775">
                  <a:moveTo>
                    <a:pt x="10013816" y="7299270"/>
                  </a:moveTo>
                  <a:lnTo>
                    <a:pt x="10005162" y="7301016"/>
                  </a:lnTo>
                  <a:lnTo>
                    <a:pt x="9998098" y="7305779"/>
                  </a:lnTo>
                  <a:lnTo>
                    <a:pt x="9993337" y="7312844"/>
                  </a:lnTo>
                  <a:lnTo>
                    <a:pt x="9991591" y="7321495"/>
                  </a:lnTo>
                  <a:lnTo>
                    <a:pt x="9993337" y="7330146"/>
                  </a:lnTo>
                  <a:lnTo>
                    <a:pt x="9998098" y="7337210"/>
                  </a:lnTo>
                  <a:lnTo>
                    <a:pt x="10005162" y="7341973"/>
                  </a:lnTo>
                  <a:lnTo>
                    <a:pt x="10013854" y="7343720"/>
                  </a:lnTo>
                  <a:lnTo>
                    <a:pt x="10022508" y="7341973"/>
                  </a:lnTo>
                  <a:lnTo>
                    <a:pt x="10029572" y="7337210"/>
                  </a:lnTo>
                  <a:lnTo>
                    <a:pt x="10034334" y="7330146"/>
                  </a:lnTo>
                  <a:lnTo>
                    <a:pt x="10036079" y="7321495"/>
                  </a:lnTo>
                  <a:lnTo>
                    <a:pt x="10034333" y="7312844"/>
                  </a:lnTo>
                  <a:lnTo>
                    <a:pt x="10029567" y="7305779"/>
                  </a:lnTo>
                  <a:lnTo>
                    <a:pt x="10022492" y="7301016"/>
                  </a:lnTo>
                  <a:lnTo>
                    <a:pt x="10013816" y="7299270"/>
                  </a:lnTo>
                  <a:close/>
                </a:path>
                <a:path w="11962130" h="7343775">
                  <a:moveTo>
                    <a:pt x="9924878" y="7299270"/>
                  </a:moveTo>
                  <a:lnTo>
                    <a:pt x="9916224" y="7301016"/>
                  </a:lnTo>
                  <a:lnTo>
                    <a:pt x="9909160" y="7305779"/>
                  </a:lnTo>
                  <a:lnTo>
                    <a:pt x="9904399" y="7312844"/>
                  </a:lnTo>
                  <a:lnTo>
                    <a:pt x="9902653" y="7321495"/>
                  </a:lnTo>
                  <a:lnTo>
                    <a:pt x="9904399" y="7330146"/>
                  </a:lnTo>
                  <a:lnTo>
                    <a:pt x="9909160" y="7337210"/>
                  </a:lnTo>
                  <a:lnTo>
                    <a:pt x="9916224" y="7341973"/>
                  </a:lnTo>
                  <a:lnTo>
                    <a:pt x="9924916" y="7343720"/>
                  </a:lnTo>
                  <a:lnTo>
                    <a:pt x="9933570" y="7341973"/>
                  </a:lnTo>
                  <a:lnTo>
                    <a:pt x="9940634" y="7337210"/>
                  </a:lnTo>
                  <a:lnTo>
                    <a:pt x="9945395" y="7330146"/>
                  </a:lnTo>
                  <a:lnTo>
                    <a:pt x="9947141" y="7321495"/>
                  </a:lnTo>
                  <a:lnTo>
                    <a:pt x="9945395" y="7312844"/>
                  </a:lnTo>
                  <a:lnTo>
                    <a:pt x="9940629" y="7305779"/>
                  </a:lnTo>
                  <a:lnTo>
                    <a:pt x="9933554" y="7301016"/>
                  </a:lnTo>
                  <a:lnTo>
                    <a:pt x="9924878" y="7299270"/>
                  </a:lnTo>
                  <a:close/>
                </a:path>
                <a:path w="11962130" h="7343775">
                  <a:moveTo>
                    <a:pt x="9835927" y="7299270"/>
                  </a:moveTo>
                  <a:lnTo>
                    <a:pt x="9827279" y="7301016"/>
                  </a:lnTo>
                  <a:lnTo>
                    <a:pt x="9820214" y="7305779"/>
                  </a:lnTo>
                  <a:lnTo>
                    <a:pt x="9815450" y="7312844"/>
                  </a:lnTo>
                  <a:lnTo>
                    <a:pt x="9813702" y="7321495"/>
                  </a:lnTo>
                  <a:lnTo>
                    <a:pt x="9815450" y="7330146"/>
                  </a:lnTo>
                  <a:lnTo>
                    <a:pt x="9820214" y="7337210"/>
                  </a:lnTo>
                  <a:lnTo>
                    <a:pt x="9827279" y="7341973"/>
                  </a:lnTo>
                  <a:lnTo>
                    <a:pt x="9835978" y="7343720"/>
                  </a:lnTo>
                  <a:lnTo>
                    <a:pt x="9844626" y="7341973"/>
                  </a:lnTo>
                  <a:lnTo>
                    <a:pt x="9851691" y="7337210"/>
                  </a:lnTo>
                  <a:lnTo>
                    <a:pt x="9856456" y="7330146"/>
                  </a:lnTo>
                  <a:lnTo>
                    <a:pt x="9858203" y="7321495"/>
                  </a:lnTo>
                  <a:lnTo>
                    <a:pt x="9856455" y="7312844"/>
                  </a:lnTo>
                  <a:lnTo>
                    <a:pt x="9851685" y="7305779"/>
                  </a:lnTo>
                  <a:lnTo>
                    <a:pt x="9844605" y="7301016"/>
                  </a:lnTo>
                  <a:lnTo>
                    <a:pt x="9835927" y="7299270"/>
                  </a:lnTo>
                  <a:close/>
                </a:path>
                <a:path w="11962130" h="7343775">
                  <a:moveTo>
                    <a:pt x="9746989" y="7299270"/>
                  </a:moveTo>
                  <a:lnTo>
                    <a:pt x="9738335" y="7301016"/>
                  </a:lnTo>
                  <a:lnTo>
                    <a:pt x="9731271" y="7305779"/>
                  </a:lnTo>
                  <a:lnTo>
                    <a:pt x="9726510" y="7312844"/>
                  </a:lnTo>
                  <a:lnTo>
                    <a:pt x="9724764" y="7321495"/>
                  </a:lnTo>
                  <a:lnTo>
                    <a:pt x="9726510" y="7330146"/>
                  </a:lnTo>
                  <a:lnTo>
                    <a:pt x="9731271" y="7337210"/>
                  </a:lnTo>
                  <a:lnTo>
                    <a:pt x="9738335" y="7341973"/>
                  </a:lnTo>
                  <a:lnTo>
                    <a:pt x="9747027" y="7343720"/>
                  </a:lnTo>
                  <a:lnTo>
                    <a:pt x="9755681" y="7341973"/>
                  </a:lnTo>
                  <a:lnTo>
                    <a:pt x="9762745" y="7337210"/>
                  </a:lnTo>
                  <a:lnTo>
                    <a:pt x="9767507" y="7330146"/>
                  </a:lnTo>
                  <a:lnTo>
                    <a:pt x="9769252" y="7321495"/>
                  </a:lnTo>
                  <a:lnTo>
                    <a:pt x="9767506" y="7312844"/>
                  </a:lnTo>
                  <a:lnTo>
                    <a:pt x="9762740" y="7305779"/>
                  </a:lnTo>
                  <a:lnTo>
                    <a:pt x="9755665" y="7301016"/>
                  </a:lnTo>
                  <a:lnTo>
                    <a:pt x="9746989" y="7299270"/>
                  </a:lnTo>
                  <a:close/>
                </a:path>
                <a:path w="11962130" h="7343775">
                  <a:moveTo>
                    <a:pt x="9658038" y="7299270"/>
                  </a:moveTo>
                  <a:lnTo>
                    <a:pt x="9649390" y="7301016"/>
                  </a:lnTo>
                  <a:lnTo>
                    <a:pt x="9642325" y="7305779"/>
                  </a:lnTo>
                  <a:lnTo>
                    <a:pt x="9637561" y="7312844"/>
                  </a:lnTo>
                  <a:lnTo>
                    <a:pt x="9635813" y="7321495"/>
                  </a:lnTo>
                  <a:lnTo>
                    <a:pt x="9637561" y="7330146"/>
                  </a:lnTo>
                  <a:lnTo>
                    <a:pt x="9642325" y="7337210"/>
                  </a:lnTo>
                  <a:lnTo>
                    <a:pt x="9649390" y="7341973"/>
                  </a:lnTo>
                  <a:lnTo>
                    <a:pt x="9658089" y="7343720"/>
                  </a:lnTo>
                  <a:lnTo>
                    <a:pt x="9666737" y="7341973"/>
                  </a:lnTo>
                  <a:lnTo>
                    <a:pt x="9673802" y="7337210"/>
                  </a:lnTo>
                  <a:lnTo>
                    <a:pt x="9678567" y="7330146"/>
                  </a:lnTo>
                  <a:lnTo>
                    <a:pt x="9680314" y="7321495"/>
                  </a:lnTo>
                  <a:lnTo>
                    <a:pt x="9678566" y="7312844"/>
                  </a:lnTo>
                  <a:lnTo>
                    <a:pt x="9673796" y="7305779"/>
                  </a:lnTo>
                  <a:lnTo>
                    <a:pt x="9666716" y="7301016"/>
                  </a:lnTo>
                  <a:lnTo>
                    <a:pt x="9658038" y="7299270"/>
                  </a:lnTo>
                  <a:close/>
                </a:path>
                <a:path w="11962130" h="7343775">
                  <a:moveTo>
                    <a:pt x="9569100" y="7299270"/>
                  </a:moveTo>
                  <a:lnTo>
                    <a:pt x="9560447" y="7301016"/>
                  </a:lnTo>
                  <a:lnTo>
                    <a:pt x="9553382" y="7305779"/>
                  </a:lnTo>
                  <a:lnTo>
                    <a:pt x="9548621" y="7312844"/>
                  </a:lnTo>
                  <a:lnTo>
                    <a:pt x="9546875" y="7321495"/>
                  </a:lnTo>
                  <a:lnTo>
                    <a:pt x="9548621" y="7330146"/>
                  </a:lnTo>
                  <a:lnTo>
                    <a:pt x="9553382" y="7337210"/>
                  </a:lnTo>
                  <a:lnTo>
                    <a:pt x="9560447" y="7341973"/>
                  </a:lnTo>
                  <a:lnTo>
                    <a:pt x="9569138" y="7343720"/>
                  </a:lnTo>
                  <a:lnTo>
                    <a:pt x="9577792" y="7341973"/>
                  </a:lnTo>
                  <a:lnTo>
                    <a:pt x="9584856" y="7337210"/>
                  </a:lnTo>
                  <a:lnTo>
                    <a:pt x="9589618" y="7330146"/>
                  </a:lnTo>
                  <a:lnTo>
                    <a:pt x="9591363" y="7321495"/>
                  </a:lnTo>
                  <a:lnTo>
                    <a:pt x="9589617" y="7312844"/>
                  </a:lnTo>
                  <a:lnTo>
                    <a:pt x="9584851" y="7305779"/>
                  </a:lnTo>
                  <a:lnTo>
                    <a:pt x="9577776" y="7301016"/>
                  </a:lnTo>
                  <a:lnTo>
                    <a:pt x="9569100" y="7299270"/>
                  </a:lnTo>
                  <a:close/>
                </a:path>
                <a:path w="11962130" h="7343775">
                  <a:moveTo>
                    <a:pt x="9480149" y="7299270"/>
                  </a:moveTo>
                  <a:lnTo>
                    <a:pt x="9471501" y="7301016"/>
                  </a:lnTo>
                  <a:lnTo>
                    <a:pt x="9464436" y="7305779"/>
                  </a:lnTo>
                  <a:lnTo>
                    <a:pt x="9459672" y="7312844"/>
                  </a:lnTo>
                  <a:lnTo>
                    <a:pt x="9457924" y="7321495"/>
                  </a:lnTo>
                  <a:lnTo>
                    <a:pt x="9459672" y="7330146"/>
                  </a:lnTo>
                  <a:lnTo>
                    <a:pt x="9464436" y="7337210"/>
                  </a:lnTo>
                  <a:lnTo>
                    <a:pt x="9471501" y="7341973"/>
                  </a:lnTo>
                  <a:lnTo>
                    <a:pt x="9480200" y="7343720"/>
                  </a:lnTo>
                  <a:lnTo>
                    <a:pt x="9488849" y="7341973"/>
                  </a:lnTo>
                  <a:lnTo>
                    <a:pt x="9495913" y="7337210"/>
                  </a:lnTo>
                  <a:lnTo>
                    <a:pt x="9500678" y="7330146"/>
                  </a:lnTo>
                  <a:lnTo>
                    <a:pt x="9502425" y="7321495"/>
                  </a:lnTo>
                  <a:lnTo>
                    <a:pt x="9500677" y="7312844"/>
                  </a:lnTo>
                  <a:lnTo>
                    <a:pt x="9495907" y="7305779"/>
                  </a:lnTo>
                  <a:lnTo>
                    <a:pt x="9488827" y="7301016"/>
                  </a:lnTo>
                  <a:lnTo>
                    <a:pt x="9480149" y="7299270"/>
                  </a:lnTo>
                  <a:close/>
                </a:path>
                <a:path w="11962130" h="7343775">
                  <a:moveTo>
                    <a:pt x="9391211" y="7299270"/>
                  </a:moveTo>
                  <a:lnTo>
                    <a:pt x="9382558" y="7301016"/>
                  </a:lnTo>
                  <a:lnTo>
                    <a:pt x="9375494" y="7305779"/>
                  </a:lnTo>
                  <a:lnTo>
                    <a:pt x="9370732" y="7312844"/>
                  </a:lnTo>
                  <a:lnTo>
                    <a:pt x="9368986" y="7321495"/>
                  </a:lnTo>
                  <a:lnTo>
                    <a:pt x="9370732" y="7330146"/>
                  </a:lnTo>
                  <a:lnTo>
                    <a:pt x="9375494" y="7337210"/>
                  </a:lnTo>
                  <a:lnTo>
                    <a:pt x="9382558" y="7341973"/>
                  </a:lnTo>
                  <a:lnTo>
                    <a:pt x="9391249" y="7343720"/>
                  </a:lnTo>
                  <a:lnTo>
                    <a:pt x="9399903" y="7341973"/>
                  </a:lnTo>
                  <a:lnTo>
                    <a:pt x="9406967" y="7337210"/>
                  </a:lnTo>
                  <a:lnTo>
                    <a:pt x="9411729" y="7330146"/>
                  </a:lnTo>
                  <a:lnTo>
                    <a:pt x="9413474" y="7321495"/>
                  </a:lnTo>
                  <a:lnTo>
                    <a:pt x="9411728" y="7312844"/>
                  </a:lnTo>
                  <a:lnTo>
                    <a:pt x="9406963" y="7305779"/>
                  </a:lnTo>
                  <a:lnTo>
                    <a:pt x="9399887" y="7301016"/>
                  </a:lnTo>
                  <a:lnTo>
                    <a:pt x="9391211" y="7299270"/>
                  </a:lnTo>
                  <a:close/>
                </a:path>
                <a:path w="11962130" h="7343775">
                  <a:moveTo>
                    <a:pt x="9302261" y="7299270"/>
                  </a:moveTo>
                  <a:lnTo>
                    <a:pt x="9293612" y="7301016"/>
                  </a:lnTo>
                  <a:lnTo>
                    <a:pt x="9286547" y="7305779"/>
                  </a:lnTo>
                  <a:lnTo>
                    <a:pt x="9281783" y="7312844"/>
                  </a:lnTo>
                  <a:lnTo>
                    <a:pt x="9280036" y="7321495"/>
                  </a:lnTo>
                  <a:lnTo>
                    <a:pt x="9281783" y="7330146"/>
                  </a:lnTo>
                  <a:lnTo>
                    <a:pt x="9286547" y="7337210"/>
                  </a:lnTo>
                  <a:lnTo>
                    <a:pt x="9293612" y="7341973"/>
                  </a:lnTo>
                  <a:lnTo>
                    <a:pt x="9302311" y="7343720"/>
                  </a:lnTo>
                  <a:lnTo>
                    <a:pt x="9310960" y="7341973"/>
                  </a:lnTo>
                  <a:lnTo>
                    <a:pt x="9318024" y="7337210"/>
                  </a:lnTo>
                  <a:lnTo>
                    <a:pt x="9322789" y="7330146"/>
                  </a:lnTo>
                  <a:lnTo>
                    <a:pt x="9324536" y="7321495"/>
                  </a:lnTo>
                  <a:lnTo>
                    <a:pt x="9322788" y="7312844"/>
                  </a:lnTo>
                  <a:lnTo>
                    <a:pt x="9318018" y="7305779"/>
                  </a:lnTo>
                  <a:lnTo>
                    <a:pt x="9310938" y="7301016"/>
                  </a:lnTo>
                  <a:lnTo>
                    <a:pt x="9302261" y="7299270"/>
                  </a:lnTo>
                  <a:close/>
                </a:path>
                <a:path w="11962130" h="7343775">
                  <a:moveTo>
                    <a:pt x="9213320" y="7299270"/>
                  </a:moveTo>
                  <a:lnTo>
                    <a:pt x="9204669" y="7301016"/>
                  </a:lnTo>
                  <a:lnTo>
                    <a:pt x="9197604" y="7305779"/>
                  </a:lnTo>
                  <a:lnTo>
                    <a:pt x="9192841" y="7312844"/>
                  </a:lnTo>
                  <a:lnTo>
                    <a:pt x="9191095" y="7321495"/>
                  </a:lnTo>
                  <a:lnTo>
                    <a:pt x="9192841" y="7330146"/>
                  </a:lnTo>
                  <a:lnTo>
                    <a:pt x="9197604" y="7337210"/>
                  </a:lnTo>
                  <a:lnTo>
                    <a:pt x="9204669" y="7341973"/>
                  </a:lnTo>
                  <a:lnTo>
                    <a:pt x="9213364" y="7343720"/>
                  </a:lnTo>
                  <a:lnTo>
                    <a:pt x="9222015" y="7341973"/>
                  </a:lnTo>
                  <a:lnTo>
                    <a:pt x="9229078" y="7337210"/>
                  </a:lnTo>
                  <a:lnTo>
                    <a:pt x="9233840" y="7330146"/>
                  </a:lnTo>
                  <a:lnTo>
                    <a:pt x="9235586" y="7321495"/>
                  </a:lnTo>
                  <a:lnTo>
                    <a:pt x="9233839" y="7312844"/>
                  </a:lnTo>
                  <a:lnTo>
                    <a:pt x="9229072" y="7305779"/>
                  </a:lnTo>
                  <a:lnTo>
                    <a:pt x="9221996" y="7301016"/>
                  </a:lnTo>
                  <a:lnTo>
                    <a:pt x="9213320" y="7299270"/>
                  </a:lnTo>
                  <a:close/>
                </a:path>
                <a:path w="11962130" h="7343775">
                  <a:moveTo>
                    <a:pt x="9124377" y="7299270"/>
                  </a:moveTo>
                  <a:lnTo>
                    <a:pt x="9115725" y="7301016"/>
                  </a:lnTo>
                  <a:lnTo>
                    <a:pt x="9108661" y="7305779"/>
                  </a:lnTo>
                  <a:lnTo>
                    <a:pt x="9103898" y="7312844"/>
                  </a:lnTo>
                  <a:lnTo>
                    <a:pt x="9102152" y="7321495"/>
                  </a:lnTo>
                  <a:lnTo>
                    <a:pt x="9103898" y="7330146"/>
                  </a:lnTo>
                  <a:lnTo>
                    <a:pt x="9108661" y="7337210"/>
                  </a:lnTo>
                  <a:lnTo>
                    <a:pt x="9115725" y="7341973"/>
                  </a:lnTo>
                  <a:lnTo>
                    <a:pt x="9124420" y="7343720"/>
                  </a:lnTo>
                  <a:lnTo>
                    <a:pt x="9133071" y="7341973"/>
                  </a:lnTo>
                  <a:lnTo>
                    <a:pt x="9140136" y="7337210"/>
                  </a:lnTo>
                  <a:lnTo>
                    <a:pt x="9144899" y="7330146"/>
                  </a:lnTo>
                  <a:lnTo>
                    <a:pt x="9146645" y="7321495"/>
                  </a:lnTo>
                  <a:lnTo>
                    <a:pt x="9144898" y="7312844"/>
                  </a:lnTo>
                  <a:lnTo>
                    <a:pt x="9140130" y="7305779"/>
                  </a:lnTo>
                  <a:lnTo>
                    <a:pt x="9133053" y="7301016"/>
                  </a:lnTo>
                  <a:lnTo>
                    <a:pt x="9124377" y="7299270"/>
                  </a:lnTo>
                  <a:close/>
                </a:path>
                <a:path w="11962130" h="7343775">
                  <a:moveTo>
                    <a:pt x="9035432" y="7299270"/>
                  </a:moveTo>
                  <a:lnTo>
                    <a:pt x="9026781" y="7301016"/>
                  </a:lnTo>
                  <a:lnTo>
                    <a:pt x="9019717" y="7305779"/>
                  </a:lnTo>
                  <a:lnTo>
                    <a:pt x="9014954" y="7312844"/>
                  </a:lnTo>
                  <a:lnTo>
                    <a:pt x="9013207" y="7321495"/>
                  </a:lnTo>
                  <a:lnTo>
                    <a:pt x="9014954" y="7330146"/>
                  </a:lnTo>
                  <a:lnTo>
                    <a:pt x="9019717" y="7337210"/>
                  </a:lnTo>
                  <a:lnTo>
                    <a:pt x="9026781" y="7341973"/>
                  </a:lnTo>
                  <a:lnTo>
                    <a:pt x="9035477" y="7343720"/>
                  </a:lnTo>
                  <a:lnTo>
                    <a:pt x="9044128" y="7341973"/>
                  </a:lnTo>
                  <a:lnTo>
                    <a:pt x="9051192" y="7337210"/>
                  </a:lnTo>
                  <a:lnTo>
                    <a:pt x="9055955" y="7330146"/>
                  </a:lnTo>
                  <a:lnTo>
                    <a:pt x="9057702" y="7321495"/>
                  </a:lnTo>
                  <a:lnTo>
                    <a:pt x="9055954" y="7312844"/>
                  </a:lnTo>
                  <a:lnTo>
                    <a:pt x="9051187" y="7305779"/>
                  </a:lnTo>
                  <a:lnTo>
                    <a:pt x="9044109" y="7301016"/>
                  </a:lnTo>
                  <a:lnTo>
                    <a:pt x="9035432" y="7299270"/>
                  </a:lnTo>
                  <a:close/>
                </a:path>
                <a:path w="11962130" h="7343775">
                  <a:moveTo>
                    <a:pt x="8946488" y="7299270"/>
                  </a:moveTo>
                  <a:lnTo>
                    <a:pt x="8937837" y="7301016"/>
                  </a:lnTo>
                  <a:lnTo>
                    <a:pt x="8930772" y="7305779"/>
                  </a:lnTo>
                  <a:lnTo>
                    <a:pt x="8926009" y="7312844"/>
                  </a:lnTo>
                  <a:lnTo>
                    <a:pt x="8924263" y="7321495"/>
                  </a:lnTo>
                  <a:lnTo>
                    <a:pt x="8926009" y="7330146"/>
                  </a:lnTo>
                  <a:lnTo>
                    <a:pt x="8930772" y="7337210"/>
                  </a:lnTo>
                  <a:lnTo>
                    <a:pt x="8937837" y="7341973"/>
                  </a:lnTo>
                  <a:lnTo>
                    <a:pt x="8946532" y="7343720"/>
                  </a:lnTo>
                  <a:lnTo>
                    <a:pt x="8955183" y="7341973"/>
                  </a:lnTo>
                  <a:lnTo>
                    <a:pt x="8962248" y="7337210"/>
                  </a:lnTo>
                  <a:lnTo>
                    <a:pt x="8967011" y="7330146"/>
                  </a:lnTo>
                  <a:lnTo>
                    <a:pt x="8968757" y="7321495"/>
                  </a:lnTo>
                  <a:lnTo>
                    <a:pt x="8967010" y="7312844"/>
                  </a:lnTo>
                  <a:lnTo>
                    <a:pt x="8962242" y="7305779"/>
                  </a:lnTo>
                  <a:lnTo>
                    <a:pt x="8955165" y="7301016"/>
                  </a:lnTo>
                  <a:lnTo>
                    <a:pt x="8946488" y="7299270"/>
                  </a:lnTo>
                  <a:close/>
                </a:path>
                <a:path w="11962130" h="7343775">
                  <a:moveTo>
                    <a:pt x="8857545" y="7299270"/>
                  </a:moveTo>
                  <a:lnTo>
                    <a:pt x="8848893" y="7301016"/>
                  </a:lnTo>
                  <a:lnTo>
                    <a:pt x="8841829" y="7305779"/>
                  </a:lnTo>
                  <a:lnTo>
                    <a:pt x="8837066" y="7312844"/>
                  </a:lnTo>
                  <a:lnTo>
                    <a:pt x="8835320" y="7321495"/>
                  </a:lnTo>
                  <a:lnTo>
                    <a:pt x="8837066" y="7330146"/>
                  </a:lnTo>
                  <a:lnTo>
                    <a:pt x="8841829" y="7337210"/>
                  </a:lnTo>
                  <a:lnTo>
                    <a:pt x="8848893" y="7341973"/>
                  </a:lnTo>
                  <a:lnTo>
                    <a:pt x="8857588" y="7343720"/>
                  </a:lnTo>
                  <a:lnTo>
                    <a:pt x="8866239" y="7341973"/>
                  </a:lnTo>
                  <a:lnTo>
                    <a:pt x="8873304" y="7337210"/>
                  </a:lnTo>
                  <a:lnTo>
                    <a:pt x="8878066" y="7330146"/>
                  </a:lnTo>
                  <a:lnTo>
                    <a:pt x="8879813" y="7321495"/>
                  </a:lnTo>
                  <a:lnTo>
                    <a:pt x="8878066" y="7312844"/>
                  </a:lnTo>
                  <a:lnTo>
                    <a:pt x="8873298" y="7305779"/>
                  </a:lnTo>
                  <a:lnTo>
                    <a:pt x="8866221" y="7301016"/>
                  </a:lnTo>
                  <a:lnTo>
                    <a:pt x="8857545" y="7299270"/>
                  </a:lnTo>
                  <a:close/>
                </a:path>
                <a:path w="11962130" h="7343775">
                  <a:moveTo>
                    <a:pt x="8768600" y="7299270"/>
                  </a:moveTo>
                  <a:lnTo>
                    <a:pt x="8759949" y="7301016"/>
                  </a:lnTo>
                  <a:lnTo>
                    <a:pt x="8752885" y="7305779"/>
                  </a:lnTo>
                  <a:lnTo>
                    <a:pt x="8748122" y="7312844"/>
                  </a:lnTo>
                  <a:lnTo>
                    <a:pt x="8746375" y="7321495"/>
                  </a:lnTo>
                  <a:lnTo>
                    <a:pt x="8748122" y="7330146"/>
                  </a:lnTo>
                  <a:lnTo>
                    <a:pt x="8752885" y="7337210"/>
                  </a:lnTo>
                  <a:lnTo>
                    <a:pt x="8759949" y="7341973"/>
                  </a:lnTo>
                  <a:lnTo>
                    <a:pt x="8768645" y="7343720"/>
                  </a:lnTo>
                  <a:lnTo>
                    <a:pt x="8777296" y="7341973"/>
                  </a:lnTo>
                  <a:lnTo>
                    <a:pt x="8784360" y="7337210"/>
                  </a:lnTo>
                  <a:lnTo>
                    <a:pt x="8789123" y="7330146"/>
                  </a:lnTo>
                  <a:lnTo>
                    <a:pt x="8790870" y="7321495"/>
                  </a:lnTo>
                  <a:lnTo>
                    <a:pt x="8789122" y="7312844"/>
                  </a:lnTo>
                  <a:lnTo>
                    <a:pt x="8784355" y="7305779"/>
                  </a:lnTo>
                  <a:lnTo>
                    <a:pt x="8777277" y="7301016"/>
                  </a:lnTo>
                  <a:lnTo>
                    <a:pt x="8768600" y="7299270"/>
                  </a:lnTo>
                  <a:close/>
                </a:path>
                <a:path w="11962130" h="7343775">
                  <a:moveTo>
                    <a:pt x="8679657" y="7299270"/>
                  </a:moveTo>
                  <a:lnTo>
                    <a:pt x="8671006" y="7301016"/>
                  </a:lnTo>
                  <a:lnTo>
                    <a:pt x="8663941" y="7305779"/>
                  </a:lnTo>
                  <a:lnTo>
                    <a:pt x="8659178" y="7312844"/>
                  </a:lnTo>
                  <a:lnTo>
                    <a:pt x="8657432" y="7321495"/>
                  </a:lnTo>
                  <a:lnTo>
                    <a:pt x="8659178" y="7330146"/>
                  </a:lnTo>
                  <a:lnTo>
                    <a:pt x="8663941" y="7337210"/>
                  </a:lnTo>
                  <a:lnTo>
                    <a:pt x="8671006" y="7341973"/>
                  </a:lnTo>
                  <a:lnTo>
                    <a:pt x="8679700" y="7343720"/>
                  </a:lnTo>
                  <a:lnTo>
                    <a:pt x="8688352" y="7341973"/>
                  </a:lnTo>
                  <a:lnTo>
                    <a:pt x="8695416" y="7337210"/>
                  </a:lnTo>
                  <a:lnTo>
                    <a:pt x="8700179" y="7330146"/>
                  </a:lnTo>
                  <a:lnTo>
                    <a:pt x="8701925" y="7321495"/>
                  </a:lnTo>
                  <a:lnTo>
                    <a:pt x="8700178" y="7312844"/>
                  </a:lnTo>
                  <a:lnTo>
                    <a:pt x="8695411" y="7305779"/>
                  </a:lnTo>
                  <a:lnTo>
                    <a:pt x="8688334" y="7301016"/>
                  </a:lnTo>
                  <a:lnTo>
                    <a:pt x="8679657" y="7299270"/>
                  </a:lnTo>
                  <a:close/>
                </a:path>
                <a:path w="11962130" h="7343775">
                  <a:moveTo>
                    <a:pt x="8590713" y="7299270"/>
                  </a:moveTo>
                  <a:lnTo>
                    <a:pt x="8582062" y="7301016"/>
                  </a:lnTo>
                  <a:lnTo>
                    <a:pt x="8574997" y="7305779"/>
                  </a:lnTo>
                  <a:lnTo>
                    <a:pt x="8570234" y="7312844"/>
                  </a:lnTo>
                  <a:lnTo>
                    <a:pt x="8568488" y="7321495"/>
                  </a:lnTo>
                  <a:lnTo>
                    <a:pt x="8570234" y="7330146"/>
                  </a:lnTo>
                  <a:lnTo>
                    <a:pt x="8574997" y="7337210"/>
                  </a:lnTo>
                  <a:lnTo>
                    <a:pt x="8582062" y="7341973"/>
                  </a:lnTo>
                  <a:lnTo>
                    <a:pt x="8590757" y="7343720"/>
                  </a:lnTo>
                  <a:lnTo>
                    <a:pt x="8599408" y="7341973"/>
                  </a:lnTo>
                  <a:lnTo>
                    <a:pt x="8606472" y="7337210"/>
                  </a:lnTo>
                  <a:lnTo>
                    <a:pt x="8611235" y="7330146"/>
                  </a:lnTo>
                  <a:lnTo>
                    <a:pt x="8612982" y="7321495"/>
                  </a:lnTo>
                  <a:lnTo>
                    <a:pt x="8611235" y="7312844"/>
                  </a:lnTo>
                  <a:lnTo>
                    <a:pt x="8606467" y="7305779"/>
                  </a:lnTo>
                  <a:lnTo>
                    <a:pt x="8599389" y="7301016"/>
                  </a:lnTo>
                  <a:lnTo>
                    <a:pt x="8590713" y="7299270"/>
                  </a:lnTo>
                  <a:close/>
                </a:path>
                <a:path w="11962130" h="7343775">
                  <a:moveTo>
                    <a:pt x="8501768" y="7299270"/>
                  </a:moveTo>
                  <a:lnTo>
                    <a:pt x="8493117" y="7301016"/>
                  </a:lnTo>
                  <a:lnTo>
                    <a:pt x="8486053" y="7305779"/>
                  </a:lnTo>
                  <a:lnTo>
                    <a:pt x="8481290" y="7312844"/>
                  </a:lnTo>
                  <a:lnTo>
                    <a:pt x="8479543" y="7321495"/>
                  </a:lnTo>
                  <a:lnTo>
                    <a:pt x="8481290" y="7330146"/>
                  </a:lnTo>
                  <a:lnTo>
                    <a:pt x="8486053" y="7337210"/>
                  </a:lnTo>
                  <a:lnTo>
                    <a:pt x="8493117" y="7341973"/>
                  </a:lnTo>
                  <a:lnTo>
                    <a:pt x="8501813" y="7343720"/>
                  </a:lnTo>
                  <a:lnTo>
                    <a:pt x="8510464" y="7341973"/>
                  </a:lnTo>
                  <a:lnTo>
                    <a:pt x="8517528" y="7337210"/>
                  </a:lnTo>
                  <a:lnTo>
                    <a:pt x="8522291" y="7330146"/>
                  </a:lnTo>
                  <a:lnTo>
                    <a:pt x="8524038" y="7321495"/>
                  </a:lnTo>
                  <a:lnTo>
                    <a:pt x="8522290" y="7312844"/>
                  </a:lnTo>
                  <a:lnTo>
                    <a:pt x="8517522" y="7305779"/>
                  </a:lnTo>
                  <a:lnTo>
                    <a:pt x="8510445" y="7301016"/>
                  </a:lnTo>
                  <a:lnTo>
                    <a:pt x="8501768" y="7299270"/>
                  </a:lnTo>
                  <a:close/>
                </a:path>
                <a:path w="11962130" h="7343775">
                  <a:moveTo>
                    <a:pt x="8412825" y="7299270"/>
                  </a:moveTo>
                  <a:lnTo>
                    <a:pt x="8404174" y="7301016"/>
                  </a:lnTo>
                  <a:lnTo>
                    <a:pt x="8397109" y="7305779"/>
                  </a:lnTo>
                  <a:lnTo>
                    <a:pt x="8392346" y="7312844"/>
                  </a:lnTo>
                  <a:lnTo>
                    <a:pt x="8390600" y="7321495"/>
                  </a:lnTo>
                  <a:lnTo>
                    <a:pt x="8392346" y="7330146"/>
                  </a:lnTo>
                  <a:lnTo>
                    <a:pt x="8397109" y="7337210"/>
                  </a:lnTo>
                  <a:lnTo>
                    <a:pt x="8404174" y="7341973"/>
                  </a:lnTo>
                  <a:lnTo>
                    <a:pt x="8412868" y="7343720"/>
                  </a:lnTo>
                  <a:lnTo>
                    <a:pt x="8421520" y="7341973"/>
                  </a:lnTo>
                  <a:lnTo>
                    <a:pt x="8428584" y="7337210"/>
                  </a:lnTo>
                  <a:lnTo>
                    <a:pt x="8433347" y="7330146"/>
                  </a:lnTo>
                  <a:lnTo>
                    <a:pt x="8435093" y="7321495"/>
                  </a:lnTo>
                  <a:lnTo>
                    <a:pt x="8433346" y="7312844"/>
                  </a:lnTo>
                  <a:lnTo>
                    <a:pt x="8428579" y="7305779"/>
                  </a:lnTo>
                  <a:lnTo>
                    <a:pt x="8421501" y="7301016"/>
                  </a:lnTo>
                  <a:lnTo>
                    <a:pt x="8412825" y="7299270"/>
                  </a:lnTo>
                  <a:close/>
                </a:path>
                <a:path w="11962130" h="7343775">
                  <a:moveTo>
                    <a:pt x="8323880" y="7299270"/>
                  </a:moveTo>
                  <a:lnTo>
                    <a:pt x="8315230" y="7301016"/>
                  </a:lnTo>
                  <a:lnTo>
                    <a:pt x="8308165" y="7305779"/>
                  </a:lnTo>
                  <a:lnTo>
                    <a:pt x="8303402" y="7312844"/>
                  </a:lnTo>
                  <a:lnTo>
                    <a:pt x="8301655" y="7321495"/>
                  </a:lnTo>
                  <a:lnTo>
                    <a:pt x="8303402" y="7330146"/>
                  </a:lnTo>
                  <a:lnTo>
                    <a:pt x="8308165" y="7337210"/>
                  </a:lnTo>
                  <a:lnTo>
                    <a:pt x="8315230" y="7341973"/>
                  </a:lnTo>
                  <a:lnTo>
                    <a:pt x="8323925" y="7343720"/>
                  </a:lnTo>
                  <a:lnTo>
                    <a:pt x="8332576" y="7341973"/>
                  </a:lnTo>
                  <a:lnTo>
                    <a:pt x="8339640" y="7337210"/>
                  </a:lnTo>
                  <a:lnTo>
                    <a:pt x="8344403" y="7330146"/>
                  </a:lnTo>
                  <a:lnTo>
                    <a:pt x="8346150" y="7321495"/>
                  </a:lnTo>
                  <a:lnTo>
                    <a:pt x="8344403" y="7312844"/>
                  </a:lnTo>
                  <a:lnTo>
                    <a:pt x="8339635" y="7305779"/>
                  </a:lnTo>
                  <a:lnTo>
                    <a:pt x="8332557" y="7301016"/>
                  </a:lnTo>
                  <a:lnTo>
                    <a:pt x="8323880" y="7299270"/>
                  </a:lnTo>
                  <a:close/>
                </a:path>
                <a:path w="11962130" h="7343775">
                  <a:moveTo>
                    <a:pt x="8234936" y="7299270"/>
                  </a:moveTo>
                  <a:lnTo>
                    <a:pt x="8226285" y="7301016"/>
                  </a:lnTo>
                  <a:lnTo>
                    <a:pt x="8219221" y="7305779"/>
                  </a:lnTo>
                  <a:lnTo>
                    <a:pt x="8214458" y="7312844"/>
                  </a:lnTo>
                  <a:lnTo>
                    <a:pt x="8212711" y="7321495"/>
                  </a:lnTo>
                  <a:lnTo>
                    <a:pt x="8214458" y="7330146"/>
                  </a:lnTo>
                  <a:lnTo>
                    <a:pt x="8219221" y="7337210"/>
                  </a:lnTo>
                  <a:lnTo>
                    <a:pt x="8226285" y="7341973"/>
                  </a:lnTo>
                  <a:lnTo>
                    <a:pt x="8234980" y="7343720"/>
                  </a:lnTo>
                  <a:lnTo>
                    <a:pt x="8243631" y="7341973"/>
                  </a:lnTo>
                  <a:lnTo>
                    <a:pt x="8250696" y="7337210"/>
                  </a:lnTo>
                  <a:lnTo>
                    <a:pt x="8255459" y="7330146"/>
                  </a:lnTo>
                  <a:lnTo>
                    <a:pt x="8257205" y="7321495"/>
                  </a:lnTo>
                  <a:lnTo>
                    <a:pt x="8255458" y="7312844"/>
                  </a:lnTo>
                  <a:lnTo>
                    <a:pt x="8250690" y="7305779"/>
                  </a:lnTo>
                  <a:lnTo>
                    <a:pt x="8243613" y="7301016"/>
                  </a:lnTo>
                  <a:lnTo>
                    <a:pt x="8234936" y="7299270"/>
                  </a:lnTo>
                  <a:close/>
                </a:path>
                <a:path w="11962130" h="7343775">
                  <a:moveTo>
                    <a:pt x="8145992" y="7299270"/>
                  </a:moveTo>
                  <a:lnTo>
                    <a:pt x="8137341" y="7301016"/>
                  </a:lnTo>
                  <a:lnTo>
                    <a:pt x="8130276" y="7305779"/>
                  </a:lnTo>
                  <a:lnTo>
                    <a:pt x="8125513" y="7312844"/>
                  </a:lnTo>
                  <a:lnTo>
                    <a:pt x="8123767" y="7321495"/>
                  </a:lnTo>
                  <a:lnTo>
                    <a:pt x="8125513" y="7330146"/>
                  </a:lnTo>
                  <a:lnTo>
                    <a:pt x="8130276" y="7337210"/>
                  </a:lnTo>
                  <a:lnTo>
                    <a:pt x="8137341" y="7341973"/>
                  </a:lnTo>
                  <a:lnTo>
                    <a:pt x="8146036" y="7343720"/>
                  </a:lnTo>
                  <a:lnTo>
                    <a:pt x="8154687" y="7341973"/>
                  </a:lnTo>
                  <a:lnTo>
                    <a:pt x="8161751" y="7337210"/>
                  </a:lnTo>
                  <a:lnTo>
                    <a:pt x="8166514" y="7330146"/>
                  </a:lnTo>
                  <a:lnTo>
                    <a:pt x="8168261" y="7321495"/>
                  </a:lnTo>
                  <a:lnTo>
                    <a:pt x="8166514" y="7312844"/>
                  </a:lnTo>
                  <a:lnTo>
                    <a:pt x="8161746" y="7305779"/>
                  </a:lnTo>
                  <a:lnTo>
                    <a:pt x="8154668" y="7301016"/>
                  </a:lnTo>
                  <a:lnTo>
                    <a:pt x="8145992" y="7299270"/>
                  </a:lnTo>
                  <a:close/>
                </a:path>
                <a:path w="11962130" h="7343775">
                  <a:moveTo>
                    <a:pt x="8057046" y="7299270"/>
                  </a:moveTo>
                  <a:lnTo>
                    <a:pt x="8048395" y="7301016"/>
                  </a:lnTo>
                  <a:lnTo>
                    <a:pt x="8041331" y="7305779"/>
                  </a:lnTo>
                  <a:lnTo>
                    <a:pt x="8036568" y="7312844"/>
                  </a:lnTo>
                  <a:lnTo>
                    <a:pt x="8034821" y="7321495"/>
                  </a:lnTo>
                  <a:lnTo>
                    <a:pt x="8036568" y="7330146"/>
                  </a:lnTo>
                  <a:lnTo>
                    <a:pt x="8041331" y="7337210"/>
                  </a:lnTo>
                  <a:lnTo>
                    <a:pt x="8048395" y="7341973"/>
                  </a:lnTo>
                  <a:lnTo>
                    <a:pt x="8057092" y="7343720"/>
                  </a:lnTo>
                  <a:lnTo>
                    <a:pt x="8065742" y="7341973"/>
                  </a:lnTo>
                  <a:lnTo>
                    <a:pt x="8072807" y="7337210"/>
                  </a:lnTo>
                  <a:lnTo>
                    <a:pt x="8077570" y="7330146"/>
                  </a:lnTo>
                  <a:lnTo>
                    <a:pt x="8079317" y="7321495"/>
                  </a:lnTo>
                  <a:lnTo>
                    <a:pt x="8077569" y="7312844"/>
                  </a:lnTo>
                  <a:lnTo>
                    <a:pt x="8072801" y="7305779"/>
                  </a:lnTo>
                  <a:lnTo>
                    <a:pt x="8065723" y="7301016"/>
                  </a:lnTo>
                  <a:lnTo>
                    <a:pt x="8057046" y="7299270"/>
                  </a:lnTo>
                  <a:close/>
                </a:path>
                <a:path w="11962130" h="7343775">
                  <a:moveTo>
                    <a:pt x="7968101" y="7299270"/>
                  </a:moveTo>
                  <a:lnTo>
                    <a:pt x="7959450" y="7301016"/>
                  </a:lnTo>
                  <a:lnTo>
                    <a:pt x="7952386" y="7305779"/>
                  </a:lnTo>
                  <a:lnTo>
                    <a:pt x="7947623" y="7312844"/>
                  </a:lnTo>
                  <a:lnTo>
                    <a:pt x="7945876" y="7321495"/>
                  </a:lnTo>
                  <a:lnTo>
                    <a:pt x="7947623" y="7330146"/>
                  </a:lnTo>
                  <a:lnTo>
                    <a:pt x="7952386" y="7337210"/>
                  </a:lnTo>
                  <a:lnTo>
                    <a:pt x="7959450" y="7341973"/>
                  </a:lnTo>
                  <a:lnTo>
                    <a:pt x="7968146" y="7343720"/>
                  </a:lnTo>
                  <a:lnTo>
                    <a:pt x="7976797" y="7341973"/>
                  </a:lnTo>
                  <a:lnTo>
                    <a:pt x="7983861" y="7337210"/>
                  </a:lnTo>
                  <a:lnTo>
                    <a:pt x="7988624" y="7330146"/>
                  </a:lnTo>
                  <a:lnTo>
                    <a:pt x="7990371" y="7321495"/>
                  </a:lnTo>
                  <a:lnTo>
                    <a:pt x="7988624" y="7312844"/>
                  </a:lnTo>
                  <a:lnTo>
                    <a:pt x="7983856" y="7305779"/>
                  </a:lnTo>
                  <a:lnTo>
                    <a:pt x="7976778" y="7301016"/>
                  </a:lnTo>
                  <a:lnTo>
                    <a:pt x="7968101" y="7299270"/>
                  </a:lnTo>
                  <a:close/>
                </a:path>
                <a:path w="11962130" h="7343775">
                  <a:moveTo>
                    <a:pt x="7879157" y="7299270"/>
                  </a:moveTo>
                  <a:lnTo>
                    <a:pt x="7870506" y="7301016"/>
                  </a:lnTo>
                  <a:lnTo>
                    <a:pt x="7863442" y="7305779"/>
                  </a:lnTo>
                  <a:lnTo>
                    <a:pt x="7858679" y="7312844"/>
                  </a:lnTo>
                  <a:lnTo>
                    <a:pt x="7856932" y="7321495"/>
                  </a:lnTo>
                  <a:lnTo>
                    <a:pt x="7858679" y="7330146"/>
                  </a:lnTo>
                  <a:lnTo>
                    <a:pt x="7863442" y="7337210"/>
                  </a:lnTo>
                  <a:lnTo>
                    <a:pt x="7870506" y="7341973"/>
                  </a:lnTo>
                  <a:lnTo>
                    <a:pt x="7879201" y="7343720"/>
                  </a:lnTo>
                  <a:lnTo>
                    <a:pt x="7887852" y="7341973"/>
                  </a:lnTo>
                  <a:lnTo>
                    <a:pt x="7894917" y="7337210"/>
                  </a:lnTo>
                  <a:lnTo>
                    <a:pt x="7899680" y="7330146"/>
                  </a:lnTo>
                  <a:lnTo>
                    <a:pt x="7901426" y="7321495"/>
                  </a:lnTo>
                  <a:lnTo>
                    <a:pt x="7899679" y="7312844"/>
                  </a:lnTo>
                  <a:lnTo>
                    <a:pt x="7894911" y="7305779"/>
                  </a:lnTo>
                  <a:lnTo>
                    <a:pt x="7887834" y="7301016"/>
                  </a:lnTo>
                  <a:lnTo>
                    <a:pt x="7879157" y="7299270"/>
                  </a:lnTo>
                  <a:close/>
                </a:path>
                <a:path w="11962130" h="7343775">
                  <a:moveTo>
                    <a:pt x="7790213" y="7299270"/>
                  </a:moveTo>
                  <a:lnTo>
                    <a:pt x="7781562" y="7301016"/>
                  </a:lnTo>
                  <a:lnTo>
                    <a:pt x="7774497" y="7305779"/>
                  </a:lnTo>
                  <a:lnTo>
                    <a:pt x="7769734" y="7312844"/>
                  </a:lnTo>
                  <a:lnTo>
                    <a:pt x="7767988" y="7321495"/>
                  </a:lnTo>
                  <a:lnTo>
                    <a:pt x="7769734" y="7330146"/>
                  </a:lnTo>
                  <a:lnTo>
                    <a:pt x="7774497" y="7337210"/>
                  </a:lnTo>
                  <a:lnTo>
                    <a:pt x="7781562" y="7341973"/>
                  </a:lnTo>
                  <a:lnTo>
                    <a:pt x="7790257" y="7343720"/>
                  </a:lnTo>
                  <a:lnTo>
                    <a:pt x="7798908" y="7341973"/>
                  </a:lnTo>
                  <a:lnTo>
                    <a:pt x="7805972" y="7337210"/>
                  </a:lnTo>
                  <a:lnTo>
                    <a:pt x="7810735" y="7330146"/>
                  </a:lnTo>
                  <a:lnTo>
                    <a:pt x="7812482" y="7321495"/>
                  </a:lnTo>
                  <a:lnTo>
                    <a:pt x="7810735" y="7312844"/>
                  </a:lnTo>
                  <a:lnTo>
                    <a:pt x="7805967" y="7305779"/>
                  </a:lnTo>
                  <a:lnTo>
                    <a:pt x="7798889" y="7301016"/>
                  </a:lnTo>
                  <a:lnTo>
                    <a:pt x="7790213" y="7299270"/>
                  </a:lnTo>
                  <a:close/>
                </a:path>
                <a:path w="11962130" h="7343775">
                  <a:moveTo>
                    <a:pt x="7701268" y="7299270"/>
                  </a:moveTo>
                  <a:lnTo>
                    <a:pt x="7692617" y="7301016"/>
                  </a:lnTo>
                  <a:lnTo>
                    <a:pt x="7685553" y="7305779"/>
                  </a:lnTo>
                  <a:lnTo>
                    <a:pt x="7680790" y="7312844"/>
                  </a:lnTo>
                  <a:lnTo>
                    <a:pt x="7679043" y="7321495"/>
                  </a:lnTo>
                  <a:lnTo>
                    <a:pt x="7680790" y="7330146"/>
                  </a:lnTo>
                  <a:lnTo>
                    <a:pt x="7685553" y="7337210"/>
                  </a:lnTo>
                  <a:lnTo>
                    <a:pt x="7692617" y="7341973"/>
                  </a:lnTo>
                  <a:lnTo>
                    <a:pt x="7701313" y="7343720"/>
                  </a:lnTo>
                  <a:lnTo>
                    <a:pt x="7709964" y="7341973"/>
                  </a:lnTo>
                  <a:lnTo>
                    <a:pt x="7717028" y="7337210"/>
                  </a:lnTo>
                  <a:lnTo>
                    <a:pt x="7721791" y="7330146"/>
                  </a:lnTo>
                  <a:lnTo>
                    <a:pt x="7723538" y="7321495"/>
                  </a:lnTo>
                  <a:lnTo>
                    <a:pt x="7721790" y="7312844"/>
                  </a:lnTo>
                  <a:lnTo>
                    <a:pt x="7717022" y="7305779"/>
                  </a:lnTo>
                  <a:lnTo>
                    <a:pt x="7709945" y="7301016"/>
                  </a:lnTo>
                  <a:lnTo>
                    <a:pt x="7701268" y="7299270"/>
                  </a:lnTo>
                  <a:close/>
                </a:path>
                <a:path w="11962130" h="7343775">
                  <a:moveTo>
                    <a:pt x="7612324" y="7299270"/>
                  </a:moveTo>
                  <a:lnTo>
                    <a:pt x="7603673" y="7301016"/>
                  </a:lnTo>
                  <a:lnTo>
                    <a:pt x="7596608" y="7305779"/>
                  </a:lnTo>
                  <a:lnTo>
                    <a:pt x="7591845" y="7312844"/>
                  </a:lnTo>
                  <a:lnTo>
                    <a:pt x="7590099" y="7321495"/>
                  </a:lnTo>
                  <a:lnTo>
                    <a:pt x="7591845" y="7330146"/>
                  </a:lnTo>
                  <a:lnTo>
                    <a:pt x="7596608" y="7337210"/>
                  </a:lnTo>
                  <a:lnTo>
                    <a:pt x="7603673" y="7341973"/>
                  </a:lnTo>
                  <a:lnTo>
                    <a:pt x="7612368" y="7343720"/>
                  </a:lnTo>
                  <a:lnTo>
                    <a:pt x="7621019" y="7341973"/>
                  </a:lnTo>
                  <a:lnTo>
                    <a:pt x="7628084" y="7337210"/>
                  </a:lnTo>
                  <a:lnTo>
                    <a:pt x="7632847" y="7330146"/>
                  </a:lnTo>
                  <a:lnTo>
                    <a:pt x="7634593" y="7321495"/>
                  </a:lnTo>
                  <a:lnTo>
                    <a:pt x="7632846" y="7312844"/>
                  </a:lnTo>
                  <a:lnTo>
                    <a:pt x="7628078" y="7305779"/>
                  </a:lnTo>
                  <a:lnTo>
                    <a:pt x="7621000" y="7301016"/>
                  </a:lnTo>
                  <a:lnTo>
                    <a:pt x="7612324" y="7299270"/>
                  </a:lnTo>
                  <a:close/>
                </a:path>
                <a:path w="11962130" h="7343775">
                  <a:moveTo>
                    <a:pt x="7523379" y="7299270"/>
                  </a:moveTo>
                  <a:lnTo>
                    <a:pt x="7514728" y="7301016"/>
                  </a:lnTo>
                  <a:lnTo>
                    <a:pt x="7507664" y="7305779"/>
                  </a:lnTo>
                  <a:lnTo>
                    <a:pt x="7502901" y="7312844"/>
                  </a:lnTo>
                  <a:lnTo>
                    <a:pt x="7501154" y="7321495"/>
                  </a:lnTo>
                  <a:lnTo>
                    <a:pt x="7502901" y="7330146"/>
                  </a:lnTo>
                  <a:lnTo>
                    <a:pt x="7507664" y="7337210"/>
                  </a:lnTo>
                  <a:lnTo>
                    <a:pt x="7514728" y="7341973"/>
                  </a:lnTo>
                  <a:lnTo>
                    <a:pt x="7523424" y="7343720"/>
                  </a:lnTo>
                  <a:lnTo>
                    <a:pt x="7532075" y="7341973"/>
                  </a:lnTo>
                  <a:lnTo>
                    <a:pt x="7539139" y="7337210"/>
                  </a:lnTo>
                  <a:lnTo>
                    <a:pt x="7543902" y="7330146"/>
                  </a:lnTo>
                  <a:lnTo>
                    <a:pt x="7545649" y="7321495"/>
                  </a:lnTo>
                  <a:lnTo>
                    <a:pt x="7543901" y="7312844"/>
                  </a:lnTo>
                  <a:lnTo>
                    <a:pt x="7539134" y="7305779"/>
                  </a:lnTo>
                  <a:lnTo>
                    <a:pt x="7532056" y="7301016"/>
                  </a:lnTo>
                  <a:lnTo>
                    <a:pt x="7523379" y="7299270"/>
                  </a:lnTo>
                  <a:close/>
                </a:path>
                <a:path w="11962130" h="7343775">
                  <a:moveTo>
                    <a:pt x="7434435" y="7299270"/>
                  </a:moveTo>
                  <a:lnTo>
                    <a:pt x="7425784" y="7301016"/>
                  </a:lnTo>
                  <a:lnTo>
                    <a:pt x="7418719" y="7305779"/>
                  </a:lnTo>
                  <a:lnTo>
                    <a:pt x="7413956" y="7312844"/>
                  </a:lnTo>
                  <a:lnTo>
                    <a:pt x="7412210" y="7321495"/>
                  </a:lnTo>
                  <a:lnTo>
                    <a:pt x="7413956" y="7330146"/>
                  </a:lnTo>
                  <a:lnTo>
                    <a:pt x="7418719" y="7337210"/>
                  </a:lnTo>
                  <a:lnTo>
                    <a:pt x="7425784" y="7341973"/>
                  </a:lnTo>
                  <a:lnTo>
                    <a:pt x="7434479" y="7343720"/>
                  </a:lnTo>
                  <a:lnTo>
                    <a:pt x="7443130" y="7341973"/>
                  </a:lnTo>
                  <a:lnTo>
                    <a:pt x="7450195" y="7337210"/>
                  </a:lnTo>
                  <a:lnTo>
                    <a:pt x="7454958" y="7330146"/>
                  </a:lnTo>
                  <a:lnTo>
                    <a:pt x="7456704" y="7321495"/>
                  </a:lnTo>
                  <a:lnTo>
                    <a:pt x="7454957" y="7312844"/>
                  </a:lnTo>
                  <a:lnTo>
                    <a:pt x="7450189" y="7305779"/>
                  </a:lnTo>
                  <a:lnTo>
                    <a:pt x="7443111" y="7301016"/>
                  </a:lnTo>
                  <a:lnTo>
                    <a:pt x="7434435" y="7299270"/>
                  </a:lnTo>
                  <a:close/>
                </a:path>
                <a:path w="11962130" h="7343775">
                  <a:moveTo>
                    <a:pt x="7345490" y="7299270"/>
                  </a:moveTo>
                  <a:lnTo>
                    <a:pt x="7336839" y="7301016"/>
                  </a:lnTo>
                  <a:lnTo>
                    <a:pt x="7329775" y="7305779"/>
                  </a:lnTo>
                  <a:lnTo>
                    <a:pt x="7325012" y="7312844"/>
                  </a:lnTo>
                  <a:lnTo>
                    <a:pt x="7323265" y="7321495"/>
                  </a:lnTo>
                  <a:lnTo>
                    <a:pt x="7325012" y="7330146"/>
                  </a:lnTo>
                  <a:lnTo>
                    <a:pt x="7329775" y="7337210"/>
                  </a:lnTo>
                  <a:lnTo>
                    <a:pt x="7336839" y="7341973"/>
                  </a:lnTo>
                  <a:lnTo>
                    <a:pt x="7345535" y="7343720"/>
                  </a:lnTo>
                  <a:lnTo>
                    <a:pt x="7354186" y="7341973"/>
                  </a:lnTo>
                  <a:lnTo>
                    <a:pt x="7361250" y="7337210"/>
                  </a:lnTo>
                  <a:lnTo>
                    <a:pt x="7366013" y="7330146"/>
                  </a:lnTo>
                  <a:lnTo>
                    <a:pt x="7367760" y="7321495"/>
                  </a:lnTo>
                  <a:lnTo>
                    <a:pt x="7366012" y="7312844"/>
                  </a:lnTo>
                  <a:lnTo>
                    <a:pt x="7361245" y="7305779"/>
                  </a:lnTo>
                  <a:lnTo>
                    <a:pt x="7354167" y="7301016"/>
                  </a:lnTo>
                  <a:lnTo>
                    <a:pt x="7345490" y="7299270"/>
                  </a:lnTo>
                  <a:close/>
                </a:path>
                <a:path w="11962130" h="7343775">
                  <a:moveTo>
                    <a:pt x="7256546" y="7299270"/>
                  </a:moveTo>
                  <a:lnTo>
                    <a:pt x="7247895" y="7301016"/>
                  </a:lnTo>
                  <a:lnTo>
                    <a:pt x="7240830" y="7305779"/>
                  </a:lnTo>
                  <a:lnTo>
                    <a:pt x="7236067" y="7312844"/>
                  </a:lnTo>
                  <a:lnTo>
                    <a:pt x="7234321" y="7321495"/>
                  </a:lnTo>
                  <a:lnTo>
                    <a:pt x="7236067" y="7330146"/>
                  </a:lnTo>
                  <a:lnTo>
                    <a:pt x="7240830" y="7337210"/>
                  </a:lnTo>
                  <a:lnTo>
                    <a:pt x="7247895" y="7341973"/>
                  </a:lnTo>
                  <a:lnTo>
                    <a:pt x="7256590" y="7343720"/>
                  </a:lnTo>
                  <a:lnTo>
                    <a:pt x="7265241" y="7341973"/>
                  </a:lnTo>
                  <a:lnTo>
                    <a:pt x="7272306" y="7337210"/>
                  </a:lnTo>
                  <a:lnTo>
                    <a:pt x="7277069" y="7330146"/>
                  </a:lnTo>
                  <a:lnTo>
                    <a:pt x="7278815" y="7321495"/>
                  </a:lnTo>
                  <a:lnTo>
                    <a:pt x="7277068" y="7312844"/>
                  </a:lnTo>
                  <a:lnTo>
                    <a:pt x="7272300" y="7305779"/>
                  </a:lnTo>
                  <a:lnTo>
                    <a:pt x="7265222" y="7301016"/>
                  </a:lnTo>
                  <a:lnTo>
                    <a:pt x="7256546" y="7299270"/>
                  </a:lnTo>
                  <a:close/>
                </a:path>
                <a:path w="11962130" h="7343775">
                  <a:moveTo>
                    <a:pt x="7167601" y="7299270"/>
                  </a:moveTo>
                  <a:lnTo>
                    <a:pt x="7158950" y="7301016"/>
                  </a:lnTo>
                  <a:lnTo>
                    <a:pt x="7151886" y="7305779"/>
                  </a:lnTo>
                  <a:lnTo>
                    <a:pt x="7147123" y="7312844"/>
                  </a:lnTo>
                  <a:lnTo>
                    <a:pt x="7145376" y="7321495"/>
                  </a:lnTo>
                  <a:lnTo>
                    <a:pt x="7147123" y="7330146"/>
                  </a:lnTo>
                  <a:lnTo>
                    <a:pt x="7151886" y="7337210"/>
                  </a:lnTo>
                  <a:lnTo>
                    <a:pt x="7158950" y="7341973"/>
                  </a:lnTo>
                  <a:lnTo>
                    <a:pt x="7167646" y="7343720"/>
                  </a:lnTo>
                  <a:lnTo>
                    <a:pt x="7176297" y="7341973"/>
                  </a:lnTo>
                  <a:lnTo>
                    <a:pt x="7183361" y="7337210"/>
                  </a:lnTo>
                  <a:lnTo>
                    <a:pt x="7188124" y="7330146"/>
                  </a:lnTo>
                  <a:lnTo>
                    <a:pt x="7189871" y="7321495"/>
                  </a:lnTo>
                  <a:lnTo>
                    <a:pt x="7188124" y="7312844"/>
                  </a:lnTo>
                  <a:lnTo>
                    <a:pt x="7183356" y="7305779"/>
                  </a:lnTo>
                  <a:lnTo>
                    <a:pt x="7176278" y="7301016"/>
                  </a:lnTo>
                  <a:lnTo>
                    <a:pt x="7167601" y="7299270"/>
                  </a:lnTo>
                  <a:close/>
                </a:path>
                <a:path w="11962130" h="7343775">
                  <a:moveTo>
                    <a:pt x="7078657" y="7299270"/>
                  </a:moveTo>
                  <a:lnTo>
                    <a:pt x="7070006" y="7301016"/>
                  </a:lnTo>
                  <a:lnTo>
                    <a:pt x="7062941" y="7305779"/>
                  </a:lnTo>
                  <a:lnTo>
                    <a:pt x="7058178" y="7312844"/>
                  </a:lnTo>
                  <a:lnTo>
                    <a:pt x="7056432" y="7321495"/>
                  </a:lnTo>
                  <a:lnTo>
                    <a:pt x="7058178" y="7330146"/>
                  </a:lnTo>
                  <a:lnTo>
                    <a:pt x="7062941" y="7337210"/>
                  </a:lnTo>
                  <a:lnTo>
                    <a:pt x="7070006" y="7341973"/>
                  </a:lnTo>
                  <a:lnTo>
                    <a:pt x="7078701" y="7343720"/>
                  </a:lnTo>
                  <a:lnTo>
                    <a:pt x="7087352" y="7341973"/>
                  </a:lnTo>
                  <a:lnTo>
                    <a:pt x="7094417" y="7337210"/>
                  </a:lnTo>
                  <a:lnTo>
                    <a:pt x="7099180" y="7330146"/>
                  </a:lnTo>
                  <a:lnTo>
                    <a:pt x="7100926" y="7321495"/>
                  </a:lnTo>
                  <a:lnTo>
                    <a:pt x="7099179" y="7312844"/>
                  </a:lnTo>
                  <a:lnTo>
                    <a:pt x="7094411" y="7305779"/>
                  </a:lnTo>
                  <a:lnTo>
                    <a:pt x="7087334" y="7301016"/>
                  </a:lnTo>
                  <a:lnTo>
                    <a:pt x="7078657" y="7299270"/>
                  </a:lnTo>
                  <a:close/>
                </a:path>
                <a:path w="11962130" h="7343775">
                  <a:moveTo>
                    <a:pt x="6989712" y="7299270"/>
                  </a:moveTo>
                  <a:lnTo>
                    <a:pt x="6981061" y="7301016"/>
                  </a:lnTo>
                  <a:lnTo>
                    <a:pt x="6973997" y="7305779"/>
                  </a:lnTo>
                  <a:lnTo>
                    <a:pt x="6969234" y="7312844"/>
                  </a:lnTo>
                  <a:lnTo>
                    <a:pt x="6967487" y="7321495"/>
                  </a:lnTo>
                  <a:lnTo>
                    <a:pt x="6969234" y="7330146"/>
                  </a:lnTo>
                  <a:lnTo>
                    <a:pt x="6973997" y="7337210"/>
                  </a:lnTo>
                  <a:lnTo>
                    <a:pt x="6981061" y="7341973"/>
                  </a:lnTo>
                  <a:lnTo>
                    <a:pt x="6989757" y="7343720"/>
                  </a:lnTo>
                  <a:lnTo>
                    <a:pt x="6998408" y="7341973"/>
                  </a:lnTo>
                  <a:lnTo>
                    <a:pt x="7005472" y="7337210"/>
                  </a:lnTo>
                  <a:lnTo>
                    <a:pt x="7010235" y="7330146"/>
                  </a:lnTo>
                  <a:lnTo>
                    <a:pt x="7011982" y="7321495"/>
                  </a:lnTo>
                  <a:lnTo>
                    <a:pt x="7010235" y="7312844"/>
                  </a:lnTo>
                  <a:lnTo>
                    <a:pt x="7005467" y="7305779"/>
                  </a:lnTo>
                  <a:lnTo>
                    <a:pt x="6998389" y="7301016"/>
                  </a:lnTo>
                  <a:lnTo>
                    <a:pt x="6989712" y="7299270"/>
                  </a:lnTo>
                  <a:close/>
                </a:path>
                <a:path w="11962130" h="7343775">
                  <a:moveTo>
                    <a:pt x="6900768" y="7299270"/>
                  </a:moveTo>
                  <a:lnTo>
                    <a:pt x="6892117" y="7301016"/>
                  </a:lnTo>
                  <a:lnTo>
                    <a:pt x="6885053" y="7305779"/>
                  </a:lnTo>
                  <a:lnTo>
                    <a:pt x="6880290" y="7312844"/>
                  </a:lnTo>
                  <a:lnTo>
                    <a:pt x="6878543" y="7321495"/>
                  </a:lnTo>
                  <a:lnTo>
                    <a:pt x="6880290" y="7330146"/>
                  </a:lnTo>
                  <a:lnTo>
                    <a:pt x="6885053" y="7337210"/>
                  </a:lnTo>
                  <a:lnTo>
                    <a:pt x="6892117" y="7341973"/>
                  </a:lnTo>
                  <a:lnTo>
                    <a:pt x="6900812" y="7343720"/>
                  </a:lnTo>
                  <a:lnTo>
                    <a:pt x="6909463" y="7341973"/>
                  </a:lnTo>
                  <a:lnTo>
                    <a:pt x="6916528" y="7337210"/>
                  </a:lnTo>
                  <a:lnTo>
                    <a:pt x="6921291" y="7330146"/>
                  </a:lnTo>
                  <a:lnTo>
                    <a:pt x="6923037" y="7321495"/>
                  </a:lnTo>
                  <a:lnTo>
                    <a:pt x="6921290" y="7312844"/>
                  </a:lnTo>
                  <a:lnTo>
                    <a:pt x="6916522" y="7305779"/>
                  </a:lnTo>
                  <a:lnTo>
                    <a:pt x="6909445" y="7301016"/>
                  </a:lnTo>
                  <a:lnTo>
                    <a:pt x="6900768" y="7299270"/>
                  </a:lnTo>
                  <a:close/>
                </a:path>
                <a:path w="11962130" h="7343775">
                  <a:moveTo>
                    <a:pt x="6811824" y="7299270"/>
                  </a:moveTo>
                  <a:lnTo>
                    <a:pt x="6803173" y="7301016"/>
                  </a:lnTo>
                  <a:lnTo>
                    <a:pt x="6796108" y="7305779"/>
                  </a:lnTo>
                  <a:lnTo>
                    <a:pt x="6791345" y="7312844"/>
                  </a:lnTo>
                  <a:lnTo>
                    <a:pt x="6789599" y="7321495"/>
                  </a:lnTo>
                  <a:lnTo>
                    <a:pt x="6791345" y="7330146"/>
                  </a:lnTo>
                  <a:lnTo>
                    <a:pt x="6796108" y="7337210"/>
                  </a:lnTo>
                  <a:lnTo>
                    <a:pt x="6803173" y="7341973"/>
                  </a:lnTo>
                  <a:lnTo>
                    <a:pt x="6811868" y="7343720"/>
                  </a:lnTo>
                  <a:lnTo>
                    <a:pt x="6820519" y="7341973"/>
                  </a:lnTo>
                  <a:lnTo>
                    <a:pt x="6827583" y="7337210"/>
                  </a:lnTo>
                  <a:lnTo>
                    <a:pt x="6832346" y="7330146"/>
                  </a:lnTo>
                  <a:lnTo>
                    <a:pt x="6834093" y="7321495"/>
                  </a:lnTo>
                  <a:lnTo>
                    <a:pt x="6832346" y="7312844"/>
                  </a:lnTo>
                  <a:lnTo>
                    <a:pt x="6827578" y="7305779"/>
                  </a:lnTo>
                  <a:lnTo>
                    <a:pt x="6820500" y="7301016"/>
                  </a:lnTo>
                  <a:lnTo>
                    <a:pt x="6811824" y="7299270"/>
                  </a:lnTo>
                  <a:close/>
                </a:path>
                <a:path w="11962130" h="7343775">
                  <a:moveTo>
                    <a:pt x="6722879" y="7299270"/>
                  </a:moveTo>
                  <a:lnTo>
                    <a:pt x="6714228" y="7301016"/>
                  </a:lnTo>
                  <a:lnTo>
                    <a:pt x="6707164" y="7305779"/>
                  </a:lnTo>
                  <a:lnTo>
                    <a:pt x="6702401" y="7312844"/>
                  </a:lnTo>
                  <a:lnTo>
                    <a:pt x="6700654" y="7321495"/>
                  </a:lnTo>
                  <a:lnTo>
                    <a:pt x="6702401" y="7330146"/>
                  </a:lnTo>
                  <a:lnTo>
                    <a:pt x="6707164" y="7337210"/>
                  </a:lnTo>
                  <a:lnTo>
                    <a:pt x="6714228" y="7341973"/>
                  </a:lnTo>
                  <a:lnTo>
                    <a:pt x="6722924" y="7343720"/>
                  </a:lnTo>
                  <a:lnTo>
                    <a:pt x="6731575" y="7341973"/>
                  </a:lnTo>
                  <a:lnTo>
                    <a:pt x="6738639" y="7337210"/>
                  </a:lnTo>
                  <a:lnTo>
                    <a:pt x="6743402" y="7330146"/>
                  </a:lnTo>
                  <a:lnTo>
                    <a:pt x="6745149" y="7321495"/>
                  </a:lnTo>
                  <a:lnTo>
                    <a:pt x="6743401" y="7312844"/>
                  </a:lnTo>
                  <a:lnTo>
                    <a:pt x="6738633" y="7305779"/>
                  </a:lnTo>
                  <a:lnTo>
                    <a:pt x="6731556" y="7301016"/>
                  </a:lnTo>
                  <a:lnTo>
                    <a:pt x="6722879" y="7299270"/>
                  </a:lnTo>
                  <a:close/>
                </a:path>
                <a:path w="11962130" h="7343775">
                  <a:moveTo>
                    <a:pt x="6633935" y="7299270"/>
                  </a:moveTo>
                  <a:lnTo>
                    <a:pt x="6625284" y="7301016"/>
                  </a:lnTo>
                  <a:lnTo>
                    <a:pt x="6618219" y="7305779"/>
                  </a:lnTo>
                  <a:lnTo>
                    <a:pt x="6613456" y="7312844"/>
                  </a:lnTo>
                  <a:lnTo>
                    <a:pt x="6611710" y="7321495"/>
                  </a:lnTo>
                  <a:lnTo>
                    <a:pt x="6613456" y="7330146"/>
                  </a:lnTo>
                  <a:lnTo>
                    <a:pt x="6618219" y="7337210"/>
                  </a:lnTo>
                  <a:lnTo>
                    <a:pt x="6625284" y="7341973"/>
                  </a:lnTo>
                  <a:lnTo>
                    <a:pt x="6633979" y="7343720"/>
                  </a:lnTo>
                  <a:lnTo>
                    <a:pt x="6642630" y="7341973"/>
                  </a:lnTo>
                  <a:lnTo>
                    <a:pt x="6649695" y="7337210"/>
                  </a:lnTo>
                  <a:lnTo>
                    <a:pt x="6654458" y="7330146"/>
                  </a:lnTo>
                  <a:lnTo>
                    <a:pt x="6656204" y="7321495"/>
                  </a:lnTo>
                  <a:lnTo>
                    <a:pt x="6654457" y="7312844"/>
                  </a:lnTo>
                  <a:lnTo>
                    <a:pt x="6649689" y="7305779"/>
                  </a:lnTo>
                  <a:lnTo>
                    <a:pt x="6642611" y="7301016"/>
                  </a:lnTo>
                  <a:lnTo>
                    <a:pt x="6633935" y="7299270"/>
                  </a:lnTo>
                  <a:close/>
                </a:path>
                <a:path w="11962130" h="7343775">
                  <a:moveTo>
                    <a:pt x="6544990" y="7299270"/>
                  </a:moveTo>
                  <a:lnTo>
                    <a:pt x="6536339" y="7301016"/>
                  </a:lnTo>
                  <a:lnTo>
                    <a:pt x="6529275" y="7305779"/>
                  </a:lnTo>
                  <a:lnTo>
                    <a:pt x="6524512" y="7312844"/>
                  </a:lnTo>
                  <a:lnTo>
                    <a:pt x="6522765" y="7321495"/>
                  </a:lnTo>
                  <a:lnTo>
                    <a:pt x="6524512" y="7330146"/>
                  </a:lnTo>
                  <a:lnTo>
                    <a:pt x="6529275" y="7337210"/>
                  </a:lnTo>
                  <a:lnTo>
                    <a:pt x="6536339" y="7341973"/>
                  </a:lnTo>
                  <a:lnTo>
                    <a:pt x="6545035" y="7343720"/>
                  </a:lnTo>
                  <a:lnTo>
                    <a:pt x="6553686" y="7341973"/>
                  </a:lnTo>
                  <a:lnTo>
                    <a:pt x="6560750" y="7337210"/>
                  </a:lnTo>
                  <a:lnTo>
                    <a:pt x="6565513" y="7330146"/>
                  </a:lnTo>
                  <a:lnTo>
                    <a:pt x="6567260" y="7321495"/>
                  </a:lnTo>
                  <a:lnTo>
                    <a:pt x="6565512" y="7312844"/>
                  </a:lnTo>
                  <a:lnTo>
                    <a:pt x="6560745" y="7305779"/>
                  </a:lnTo>
                  <a:lnTo>
                    <a:pt x="6553667" y="7301016"/>
                  </a:lnTo>
                  <a:lnTo>
                    <a:pt x="6544990" y="7299270"/>
                  </a:lnTo>
                  <a:close/>
                </a:path>
                <a:path w="11962130" h="7343775">
                  <a:moveTo>
                    <a:pt x="6456046" y="7299270"/>
                  </a:moveTo>
                  <a:lnTo>
                    <a:pt x="6447395" y="7301016"/>
                  </a:lnTo>
                  <a:lnTo>
                    <a:pt x="6440330" y="7305779"/>
                  </a:lnTo>
                  <a:lnTo>
                    <a:pt x="6435567" y="7312844"/>
                  </a:lnTo>
                  <a:lnTo>
                    <a:pt x="6433821" y="7321495"/>
                  </a:lnTo>
                  <a:lnTo>
                    <a:pt x="6435567" y="7330146"/>
                  </a:lnTo>
                  <a:lnTo>
                    <a:pt x="6440330" y="7337210"/>
                  </a:lnTo>
                  <a:lnTo>
                    <a:pt x="6447395" y="7341973"/>
                  </a:lnTo>
                  <a:lnTo>
                    <a:pt x="6456090" y="7343720"/>
                  </a:lnTo>
                  <a:lnTo>
                    <a:pt x="6464741" y="7341973"/>
                  </a:lnTo>
                  <a:lnTo>
                    <a:pt x="6471806" y="7337210"/>
                  </a:lnTo>
                  <a:lnTo>
                    <a:pt x="6476569" y="7330146"/>
                  </a:lnTo>
                  <a:lnTo>
                    <a:pt x="6478315" y="7321495"/>
                  </a:lnTo>
                  <a:lnTo>
                    <a:pt x="6476568" y="7312844"/>
                  </a:lnTo>
                  <a:lnTo>
                    <a:pt x="6471800" y="7305779"/>
                  </a:lnTo>
                  <a:lnTo>
                    <a:pt x="6464722" y="7301016"/>
                  </a:lnTo>
                  <a:lnTo>
                    <a:pt x="6456046" y="7299270"/>
                  </a:lnTo>
                  <a:close/>
                </a:path>
                <a:path w="11962130" h="7343775">
                  <a:moveTo>
                    <a:pt x="6367101" y="7299270"/>
                  </a:moveTo>
                  <a:lnTo>
                    <a:pt x="6358450" y="7301016"/>
                  </a:lnTo>
                  <a:lnTo>
                    <a:pt x="6351386" y="7305779"/>
                  </a:lnTo>
                  <a:lnTo>
                    <a:pt x="6346623" y="7312844"/>
                  </a:lnTo>
                  <a:lnTo>
                    <a:pt x="6344876" y="7321495"/>
                  </a:lnTo>
                  <a:lnTo>
                    <a:pt x="6346623" y="7330146"/>
                  </a:lnTo>
                  <a:lnTo>
                    <a:pt x="6351386" y="7337210"/>
                  </a:lnTo>
                  <a:lnTo>
                    <a:pt x="6358450" y="7341973"/>
                  </a:lnTo>
                  <a:lnTo>
                    <a:pt x="6367146" y="7343720"/>
                  </a:lnTo>
                  <a:lnTo>
                    <a:pt x="6375797" y="7341973"/>
                  </a:lnTo>
                  <a:lnTo>
                    <a:pt x="6382861" y="7337210"/>
                  </a:lnTo>
                  <a:lnTo>
                    <a:pt x="6387624" y="7330146"/>
                  </a:lnTo>
                  <a:lnTo>
                    <a:pt x="6389371" y="7321495"/>
                  </a:lnTo>
                  <a:lnTo>
                    <a:pt x="6387624" y="7312844"/>
                  </a:lnTo>
                  <a:lnTo>
                    <a:pt x="6382856" y="7305779"/>
                  </a:lnTo>
                  <a:lnTo>
                    <a:pt x="6375778" y="7301016"/>
                  </a:lnTo>
                  <a:lnTo>
                    <a:pt x="6367101" y="7299270"/>
                  </a:lnTo>
                  <a:close/>
                </a:path>
                <a:path w="11962130" h="7343775">
                  <a:moveTo>
                    <a:pt x="6278157" y="7299270"/>
                  </a:moveTo>
                  <a:lnTo>
                    <a:pt x="6269506" y="7301016"/>
                  </a:lnTo>
                  <a:lnTo>
                    <a:pt x="6262441" y="7305779"/>
                  </a:lnTo>
                  <a:lnTo>
                    <a:pt x="6257678" y="7312844"/>
                  </a:lnTo>
                  <a:lnTo>
                    <a:pt x="6255932" y="7321495"/>
                  </a:lnTo>
                  <a:lnTo>
                    <a:pt x="6257678" y="7330146"/>
                  </a:lnTo>
                  <a:lnTo>
                    <a:pt x="6262441" y="7337210"/>
                  </a:lnTo>
                  <a:lnTo>
                    <a:pt x="6269506" y="7341973"/>
                  </a:lnTo>
                  <a:lnTo>
                    <a:pt x="6278201" y="7343720"/>
                  </a:lnTo>
                  <a:lnTo>
                    <a:pt x="6286852" y="7341973"/>
                  </a:lnTo>
                  <a:lnTo>
                    <a:pt x="6293917" y="7337210"/>
                  </a:lnTo>
                  <a:lnTo>
                    <a:pt x="6298680" y="7330146"/>
                  </a:lnTo>
                  <a:lnTo>
                    <a:pt x="6300426" y="7321495"/>
                  </a:lnTo>
                  <a:lnTo>
                    <a:pt x="6298679" y="7312844"/>
                  </a:lnTo>
                  <a:lnTo>
                    <a:pt x="6293911" y="7305779"/>
                  </a:lnTo>
                  <a:lnTo>
                    <a:pt x="6286834" y="7301016"/>
                  </a:lnTo>
                  <a:lnTo>
                    <a:pt x="6278157" y="7299270"/>
                  </a:lnTo>
                  <a:close/>
                </a:path>
                <a:path w="11962130" h="7343775">
                  <a:moveTo>
                    <a:pt x="6189212" y="7299270"/>
                  </a:moveTo>
                  <a:lnTo>
                    <a:pt x="6180561" y="7301016"/>
                  </a:lnTo>
                  <a:lnTo>
                    <a:pt x="6173497" y="7305779"/>
                  </a:lnTo>
                  <a:lnTo>
                    <a:pt x="6168734" y="7312844"/>
                  </a:lnTo>
                  <a:lnTo>
                    <a:pt x="6166987" y="7321495"/>
                  </a:lnTo>
                  <a:lnTo>
                    <a:pt x="6168734" y="7330146"/>
                  </a:lnTo>
                  <a:lnTo>
                    <a:pt x="6173497" y="7337210"/>
                  </a:lnTo>
                  <a:lnTo>
                    <a:pt x="6180561" y="7341973"/>
                  </a:lnTo>
                  <a:lnTo>
                    <a:pt x="6189257" y="7343720"/>
                  </a:lnTo>
                  <a:lnTo>
                    <a:pt x="6197908" y="7341973"/>
                  </a:lnTo>
                  <a:lnTo>
                    <a:pt x="6204972" y="7337210"/>
                  </a:lnTo>
                  <a:lnTo>
                    <a:pt x="6209735" y="7330146"/>
                  </a:lnTo>
                  <a:lnTo>
                    <a:pt x="6211482" y="7321495"/>
                  </a:lnTo>
                  <a:lnTo>
                    <a:pt x="6209735" y="7312844"/>
                  </a:lnTo>
                  <a:lnTo>
                    <a:pt x="6204967" y="7305779"/>
                  </a:lnTo>
                  <a:lnTo>
                    <a:pt x="6197889" y="7301016"/>
                  </a:lnTo>
                  <a:lnTo>
                    <a:pt x="6189212" y="7299270"/>
                  </a:lnTo>
                  <a:close/>
                </a:path>
                <a:path w="11962130" h="7343775">
                  <a:moveTo>
                    <a:pt x="6100268" y="7299270"/>
                  </a:moveTo>
                  <a:lnTo>
                    <a:pt x="6091617" y="7301016"/>
                  </a:lnTo>
                  <a:lnTo>
                    <a:pt x="6084553" y="7305779"/>
                  </a:lnTo>
                  <a:lnTo>
                    <a:pt x="6079790" y="7312844"/>
                  </a:lnTo>
                  <a:lnTo>
                    <a:pt x="6078043" y="7321495"/>
                  </a:lnTo>
                  <a:lnTo>
                    <a:pt x="6079790" y="7330146"/>
                  </a:lnTo>
                  <a:lnTo>
                    <a:pt x="6084553" y="7337210"/>
                  </a:lnTo>
                  <a:lnTo>
                    <a:pt x="6091617" y="7341973"/>
                  </a:lnTo>
                  <a:lnTo>
                    <a:pt x="6100312" y="7343720"/>
                  </a:lnTo>
                  <a:lnTo>
                    <a:pt x="6108963" y="7341973"/>
                  </a:lnTo>
                  <a:lnTo>
                    <a:pt x="6116028" y="7337210"/>
                  </a:lnTo>
                  <a:lnTo>
                    <a:pt x="6120791" y="7330146"/>
                  </a:lnTo>
                  <a:lnTo>
                    <a:pt x="6122537" y="7321495"/>
                  </a:lnTo>
                  <a:lnTo>
                    <a:pt x="6120790" y="7312844"/>
                  </a:lnTo>
                  <a:lnTo>
                    <a:pt x="6116022" y="7305779"/>
                  </a:lnTo>
                  <a:lnTo>
                    <a:pt x="6108945" y="7301016"/>
                  </a:lnTo>
                  <a:lnTo>
                    <a:pt x="6100268" y="7299270"/>
                  </a:lnTo>
                  <a:close/>
                </a:path>
                <a:path w="11962130" h="7343775">
                  <a:moveTo>
                    <a:pt x="6011324" y="7299270"/>
                  </a:moveTo>
                  <a:lnTo>
                    <a:pt x="6002673" y="7301016"/>
                  </a:lnTo>
                  <a:lnTo>
                    <a:pt x="5995608" y="7305779"/>
                  </a:lnTo>
                  <a:lnTo>
                    <a:pt x="5990845" y="7312844"/>
                  </a:lnTo>
                  <a:lnTo>
                    <a:pt x="5989099" y="7321495"/>
                  </a:lnTo>
                  <a:lnTo>
                    <a:pt x="5990845" y="7330146"/>
                  </a:lnTo>
                  <a:lnTo>
                    <a:pt x="5995608" y="7337210"/>
                  </a:lnTo>
                  <a:lnTo>
                    <a:pt x="6002673" y="7341973"/>
                  </a:lnTo>
                  <a:lnTo>
                    <a:pt x="6011368" y="7343720"/>
                  </a:lnTo>
                  <a:lnTo>
                    <a:pt x="6020019" y="7341973"/>
                  </a:lnTo>
                  <a:lnTo>
                    <a:pt x="6027083" y="7337210"/>
                  </a:lnTo>
                  <a:lnTo>
                    <a:pt x="6031846" y="7330146"/>
                  </a:lnTo>
                  <a:lnTo>
                    <a:pt x="6033593" y="7321495"/>
                  </a:lnTo>
                  <a:lnTo>
                    <a:pt x="6031846" y="7312844"/>
                  </a:lnTo>
                  <a:lnTo>
                    <a:pt x="6027078" y="7305779"/>
                  </a:lnTo>
                  <a:lnTo>
                    <a:pt x="6020000" y="7301016"/>
                  </a:lnTo>
                  <a:lnTo>
                    <a:pt x="6011324" y="7299270"/>
                  </a:lnTo>
                  <a:close/>
                </a:path>
                <a:path w="11962130" h="7343775">
                  <a:moveTo>
                    <a:pt x="5922379" y="7299270"/>
                  </a:moveTo>
                  <a:lnTo>
                    <a:pt x="5913728" y="7301016"/>
                  </a:lnTo>
                  <a:lnTo>
                    <a:pt x="5906664" y="7305779"/>
                  </a:lnTo>
                  <a:lnTo>
                    <a:pt x="5901901" y="7312844"/>
                  </a:lnTo>
                  <a:lnTo>
                    <a:pt x="5900154" y="7321495"/>
                  </a:lnTo>
                  <a:lnTo>
                    <a:pt x="5901901" y="7330146"/>
                  </a:lnTo>
                  <a:lnTo>
                    <a:pt x="5906664" y="7337210"/>
                  </a:lnTo>
                  <a:lnTo>
                    <a:pt x="5913728" y="7341973"/>
                  </a:lnTo>
                  <a:lnTo>
                    <a:pt x="5922424" y="7343720"/>
                  </a:lnTo>
                  <a:lnTo>
                    <a:pt x="5931075" y="7341973"/>
                  </a:lnTo>
                  <a:lnTo>
                    <a:pt x="5938139" y="7337210"/>
                  </a:lnTo>
                  <a:lnTo>
                    <a:pt x="5942902" y="7330146"/>
                  </a:lnTo>
                  <a:lnTo>
                    <a:pt x="5944649" y="7321495"/>
                  </a:lnTo>
                  <a:lnTo>
                    <a:pt x="5942901" y="7312844"/>
                  </a:lnTo>
                  <a:lnTo>
                    <a:pt x="5938133" y="7305779"/>
                  </a:lnTo>
                  <a:lnTo>
                    <a:pt x="5931056" y="7301016"/>
                  </a:lnTo>
                  <a:lnTo>
                    <a:pt x="5922379" y="7299270"/>
                  </a:lnTo>
                  <a:close/>
                </a:path>
                <a:path w="11962130" h="7343775">
                  <a:moveTo>
                    <a:pt x="5833435" y="7299270"/>
                  </a:moveTo>
                  <a:lnTo>
                    <a:pt x="5824784" y="7301016"/>
                  </a:lnTo>
                  <a:lnTo>
                    <a:pt x="5817719" y="7305779"/>
                  </a:lnTo>
                  <a:lnTo>
                    <a:pt x="5812956" y="7312844"/>
                  </a:lnTo>
                  <a:lnTo>
                    <a:pt x="5811210" y="7321495"/>
                  </a:lnTo>
                  <a:lnTo>
                    <a:pt x="5812956" y="7330146"/>
                  </a:lnTo>
                  <a:lnTo>
                    <a:pt x="5817719" y="7337210"/>
                  </a:lnTo>
                  <a:lnTo>
                    <a:pt x="5824784" y="7341973"/>
                  </a:lnTo>
                  <a:lnTo>
                    <a:pt x="5833479" y="7343720"/>
                  </a:lnTo>
                  <a:lnTo>
                    <a:pt x="5842130" y="7341973"/>
                  </a:lnTo>
                  <a:lnTo>
                    <a:pt x="5849195" y="7337210"/>
                  </a:lnTo>
                  <a:lnTo>
                    <a:pt x="5853958" y="7330146"/>
                  </a:lnTo>
                  <a:lnTo>
                    <a:pt x="5855704" y="7321495"/>
                  </a:lnTo>
                  <a:lnTo>
                    <a:pt x="5853957" y="7312844"/>
                  </a:lnTo>
                  <a:lnTo>
                    <a:pt x="5849189" y="7305779"/>
                  </a:lnTo>
                  <a:lnTo>
                    <a:pt x="5842111" y="7301016"/>
                  </a:lnTo>
                  <a:lnTo>
                    <a:pt x="5833435" y="7299270"/>
                  </a:lnTo>
                  <a:close/>
                </a:path>
                <a:path w="11962130" h="7343775">
                  <a:moveTo>
                    <a:pt x="5744490" y="7299270"/>
                  </a:moveTo>
                  <a:lnTo>
                    <a:pt x="5735839" y="7301016"/>
                  </a:lnTo>
                  <a:lnTo>
                    <a:pt x="5728775" y="7305779"/>
                  </a:lnTo>
                  <a:lnTo>
                    <a:pt x="5724012" y="7312844"/>
                  </a:lnTo>
                  <a:lnTo>
                    <a:pt x="5722265" y="7321495"/>
                  </a:lnTo>
                  <a:lnTo>
                    <a:pt x="5724012" y="7330146"/>
                  </a:lnTo>
                  <a:lnTo>
                    <a:pt x="5728775" y="7337210"/>
                  </a:lnTo>
                  <a:lnTo>
                    <a:pt x="5735839" y="7341973"/>
                  </a:lnTo>
                  <a:lnTo>
                    <a:pt x="5744535" y="7343720"/>
                  </a:lnTo>
                  <a:lnTo>
                    <a:pt x="5753186" y="7341973"/>
                  </a:lnTo>
                  <a:lnTo>
                    <a:pt x="5760250" y="7337210"/>
                  </a:lnTo>
                  <a:lnTo>
                    <a:pt x="5765013" y="7330146"/>
                  </a:lnTo>
                  <a:lnTo>
                    <a:pt x="5766760" y="7321495"/>
                  </a:lnTo>
                  <a:lnTo>
                    <a:pt x="5765012" y="7312844"/>
                  </a:lnTo>
                  <a:lnTo>
                    <a:pt x="5760245" y="7305779"/>
                  </a:lnTo>
                  <a:lnTo>
                    <a:pt x="5753167" y="7301016"/>
                  </a:lnTo>
                  <a:lnTo>
                    <a:pt x="5744490" y="7299270"/>
                  </a:lnTo>
                  <a:close/>
                </a:path>
                <a:path w="11962130" h="7343775">
                  <a:moveTo>
                    <a:pt x="5655544" y="7299270"/>
                  </a:moveTo>
                  <a:lnTo>
                    <a:pt x="5646894" y="7301016"/>
                  </a:lnTo>
                  <a:lnTo>
                    <a:pt x="5639829" y="7305779"/>
                  </a:lnTo>
                  <a:lnTo>
                    <a:pt x="5635066" y="7312844"/>
                  </a:lnTo>
                  <a:lnTo>
                    <a:pt x="5633319" y="7321495"/>
                  </a:lnTo>
                  <a:lnTo>
                    <a:pt x="5635066" y="7330146"/>
                  </a:lnTo>
                  <a:lnTo>
                    <a:pt x="5639829" y="7337210"/>
                  </a:lnTo>
                  <a:lnTo>
                    <a:pt x="5646894" y="7341973"/>
                  </a:lnTo>
                  <a:lnTo>
                    <a:pt x="5655590" y="7343720"/>
                  </a:lnTo>
                  <a:lnTo>
                    <a:pt x="5664241" y="7341973"/>
                  </a:lnTo>
                  <a:lnTo>
                    <a:pt x="5671305" y="7337210"/>
                  </a:lnTo>
                  <a:lnTo>
                    <a:pt x="5676068" y="7330146"/>
                  </a:lnTo>
                  <a:lnTo>
                    <a:pt x="5677815" y="7321495"/>
                  </a:lnTo>
                  <a:lnTo>
                    <a:pt x="5676068" y="7312844"/>
                  </a:lnTo>
                  <a:lnTo>
                    <a:pt x="5671299" y="7305779"/>
                  </a:lnTo>
                  <a:lnTo>
                    <a:pt x="5664221" y="7301016"/>
                  </a:lnTo>
                  <a:lnTo>
                    <a:pt x="5655544" y="7299270"/>
                  </a:lnTo>
                  <a:close/>
                </a:path>
                <a:path w="11962130" h="7343775">
                  <a:moveTo>
                    <a:pt x="5566600" y="7299270"/>
                  </a:moveTo>
                  <a:lnTo>
                    <a:pt x="5557949" y="7301016"/>
                  </a:lnTo>
                  <a:lnTo>
                    <a:pt x="5550885" y="7305779"/>
                  </a:lnTo>
                  <a:lnTo>
                    <a:pt x="5546122" y="7312844"/>
                  </a:lnTo>
                  <a:lnTo>
                    <a:pt x="5544375" y="7321495"/>
                  </a:lnTo>
                  <a:lnTo>
                    <a:pt x="5546122" y="7330146"/>
                  </a:lnTo>
                  <a:lnTo>
                    <a:pt x="5550885" y="7337210"/>
                  </a:lnTo>
                  <a:lnTo>
                    <a:pt x="5557949" y="7341973"/>
                  </a:lnTo>
                  <a:lnTo>
                    <a:pt x="5566644" y="7343720"/>
                  </a:lnTo>
                  <a:lnTo>
                    <a:pt x="5575295" y="7341973"/>
                  </a:lnTo>
                  <a:lnTo>
                    <a:pt x="5582360" y="7337210"/>
                  </a:lnTo>
                  <a:lnTo>
                    <a:pt x="5587123" y="7330146"/>
                  </a:lnTo>
                  <a:lnTo>
                    <a:pt x="5588869" y="7321495"/>
                  </a:lnTo>
                  <a:lnTo>
                    <a:pt x="5587122" y="7312844"/>
                  </a:lnTo>
                  <a:lnTo>
                    <a:pt x="5582354" y="7305779"/>
                  </a:lnTo>
                  <a:lnTo>
                    <a:pt x="5575277" y="7301016"/>
                  </a:lnTo>
                  <a:lnTo>
                    <a:pt x="5566600" y="7299270"/>
                  </a:lnTo>
                  <a:close/>
                </a:path>
                <a:path w="11962130" h="7343775">
                  <a:moveTo>
                    <a:pt x="5477656" y="7299270"/>
                  </a:moveTo>
                  <a:lnTo>
                    <a:pt x="5469005" y="7301016"/>
                  </a:lnTo>
                  <a:lnTo>
                    <a:pt x="5461940" y="7305779"/>
                  </a:lnTo>
                  <a:lnTo>
                    <a:pt x="5457177" y="7312844"/>
                  </a:lnTo>
                  <a:lnTo>
                    <a:pt x="5455431" y="7321495"/>
                  </a:lnTo>
                  <a:lnTo>
                    <a:pt x="5457177" y="7330146"/>
                  </a:lnTo>
                  <a:lnTo>
                    <a:pt x="5461940" y="7337210"/>
                  </a:lnTo>
                  <a:lnTo>
                    <a:pt x="5469005" y="7341973"/>
                  </a:lnTo>
                  <a:lnTo>
                    <a:pt x="5477700" y="7343720"/>
                  </a:lnTo>
                  <a:lnTo>
                    <a:pt x="5486351" y="7341973"/>
                  </a:lnTo>
                  <a:lnTo>
                    <a:pt x="5493415" y="7337210"/>
                  </a:lnTo>
                  <a:lnTo>
                    <a:pt x="5498178" y="7330146"/>
                  </a:lnTo>
                  <a:lnTo>
                    <a:pt x="5499925" y="7321495"/>
                  </a:lnTo>
                  <a:lnTo>
                    <a:pt x="5498178" y="7312844"/>
                  </a:lnTo>
                  <a:lnTo>
                    <a:pt x="5493410" y="7305779"/>
                  </a:lnTo>
                  <a:lnTo>
                    <a:pt x="5486332" y="7301016"/>
                  </a:lnTo>
                  <a:lnTo>
                    <a:pt x="5477656" y="7299270"/>
                  </a:lnTo>
                  <a:close/>
                </a:path>
                <a:path w="11962130" h="7343775">
                  <a:moveTo>
                    <a:pt x="5388711" y="7299270"/>
                  </a:moveTo>
                  <a:lnTo>
                    <a:pt x="5380060" y="7301016"/>
                  </a:lnTo>
                  <a:lnTo>
                    <a:pt x="5372996" y="7305779"/>
                  </a:lnTo>
                  <a:lnTo>
                    <a:pt x="5368233" y="7312844"/>
                  </a:lnTo>
                  <a:lnTo>
                    <a:pt x="5366486" y="7321495"/>
                  </a:lnTo>
                  <a:lnTo>
                    <a:pt x="5368233" y="7330146"/>
                  </a:lnTo>
                  <a:lnTo>
                    <a:pt x="5372996" y="7337210"/>
                  </a:lnTo>
                  <a:lnTo>
                    <a:pt x="5380060" y="7341973"/>
                  </a:lnTo>
                  <a:lnTo>
                    <a:pt x="5388756" y="7343720"/>
                  </a:lnTo>
                  <a:lnTo>
                    <a:pt x="5397407" y="7341973"/>
                  </a:lnTo>
                  <a:lnTo>
                    <a:pt x="5404471" y="7337210"/>
                  </a:lnTo>
                  <a:lnTo>
                    <a:pt x="5409234" y="7330146"/>
                  </a:lnTo>
                  <a:lnTo>
                    <a:pt x="5410981" y="7321495"/>
                  </a:lnTo>
                  <a:lnTo>
                    <a:pt x="5409233" y="7312844"/>
                  </a:lnTo>
                  <a:lnTo>
                    <a:pt x="5404465" y="7305779"/>
                  </a:lnTo>
                  <a:lnTo>
                    <a:pt x="5397388" y="7301016"/>
                  </a:lnTo>
                  <a:lnTo>
                    <a:pt x="5388711" y="7299270"/>
                  </a:lnTo>
                  <a:close/>
                </a:path>
                <a:path w="11962130" h="7343775">
                  <a:moveTo>
                    <a:pt x="5299767" y="7299270"/>
                  </a:moveTo>
                  <a:lnTo>
                    <a:pt x="5291116" y="7301016"/>
                  </a:lnTo>
                  <a:lnTo>
                    <a:pt x="5284051" y="7305779"/>
                  </a:lnTo>
                  <a:lnTo>
                    <a:pt x="5279288" y="7312844"/>
                  </a:lnTo>
                  <a:lnTo>
                    <a:pt x="5277542" y="7321495"/>
                  </a:lnTo>
                  <a:lnTo>
                    <a:pt x="5279288" y="7330146"/>
                  </a:lnTo>
                  <a:lnTo>
                    <a:pt x="5284051" y="7337210"/>
                  </a:lnTo>
                  <a:lnTo>
                    <a:pt x="5291116" y="7341973"/>
                  </a:lnTo>
                  <a:lnTo>
                    <a:pt x="5299811" y="7343720"/>
                  </a:lnTo>
                  <a:lnTo>
                    <a:pt x="5308462" y="7341973"/>
                  </a:lnTo>
                  <a:lnTo>
                    <a:pt x="5315527" y="7337210"/>
                  </a:lnTo>
                  <a:lnTo>
                    <a:pt x="5320290" y="7330146"/>
                  </a:lnTo>
                  <a:lnTo>
                    <a:pt x="5322036" y="7321495"/>
                  </a:lnTo>
                  <a:lnTo>
                    <a:pt x="5320289" y="7312844"/>
                  </a:lnTo>
                  <a:lnTo>
                    <a:pt x="5315521" y="7305779"/>
                  </a:lnTo>
                  <a:lnTo>
                    <a:pt x="5308443" y="7301016"/>
                  </a:lnTo>
                  <a:lnTo>
                    <a:pt x="5299767" y="7299270"/>
                  </a:lnTo>
                  <a:close/>
                </a:path>
                <a:path w="11962130" h="7343775">
                  <a:moveTo>
                    <a:pt x="5210822" y="7299270"/>
                  </a:moveTo>
                  <a:lnTo>
                    <a:pt x="5202171" y="7301016"/>
                  </a:lnTo>
                  <a:lnTo>
                    <a:pt x="5195107" y="7305779"/>
                  </a:lnTo>
                  <a:lnTo>
                    <a:pt x="5190344" y="7312844"/>
                  </a:lnTo>
                  <a:lnTo>
                    <a:pt x="5188597" y="7321495"/>
                  </a:lnTo>
                  <a:lnTo>
                    <a:pt x="5190344" y="7330146"/>
                  </a:lnTo>
                  <a:lnTo>
                    <a:pt x="5195107" y="7337210"/>
                  </a:lnTo>
                  <a:lnTo>
                    <a:pt x="5202171" y="7341973"/>
                  </a:lnTo>
                  <a:lnTo>
                    <a:pt x="5210867" y="7343720"/>
                  </a:lnTo>
                  <a:lnTo>
                    <a:pt x="5219518" y="7341973"/>
                  </a:lnTo>
                  <a:lnTo>
                    <a:pt x="5226582" y="7337210"/>
                  </a:lnTo>
                  <a:lnTo>
                    <a:pt x="5231345" y="7330146"/>
                  </a:lnTo>
                  <a:lnTo>
                    <a:pt x="5233092" y="7321495"/>
                  </a:lnTo>
                  <a:lnTo>
                    <a:pt x="5231344" y="7312844"/>
                  </a:lnTo>
                  <a:lnTo>
                    <a:pt x="5226577" y="7305779"/>
                  </a:lnTo>
                  <a:lnTo>
                    <a:pt x="5219499" y="7301016"/>
                  </a:lnTo>
                  <a:lnTo>
                    <a:pt x="5210822" y="7299270"/>
                  </a:lnTo>
                  <a:close/>
                </a:path>
                <a:path w="11962130" h="7343775">
                  <a:moveTo>
                    <a:pt x="5121876" y="7299270"/>
                  </a:moveTo>
                  <a:lnTo>
                    <a:pt x="5113225" y="7301016"/>
                  </a:lnTo>
                  <a:lnTo>
                    <a:pt x="5106161" y="7305779"/>
                  </a:lnTo>
                  <a:lnTo>
                    <a:pt x="5101398" y="7312844"/>
                  </a:lnTo>
                  <a:lnTo>
                    <a:pt x="5099651" y="7321495"/>
                  </a:lnTo>
                  <a:lnTo>
                    <a:pt x="5101398" y="7330146"/>
                  </a:lnTo>
                  <a:lnTo>
                    <a:pt x="5106161" y="7337210"/>
                  </a:lnTo>
                  <a:lnTo>
                    <a:pt x="5113225" y="7341973"/>
                  </a:lnTo>
                  <a:lnTo>
                    <a:pt x="5121921" y="7343720"/>
                  </a:lnTo>
                  <a:lnTo>
                    <a:pt x="5130572" y="7341973"/>
                  </a:lnTo>
                  <a:lnTo>
                    <a:pt x="5137636" y="7337210"/>
                  </a:lnTo>
                  <a:lnTo>
                    <a:pt x="5142399" y="7330146"/>
                  </a:lnTo>
                  <a:lnTo>
                    <a:pt x="5144146" y="7321495"/>
                  </a:lnTo>
                  <a:lnTo>
                    <a:pt x="5142399" y="7312844"/>
                  </a:lnTo>
                  <a:lnTo>
                    <a:pt x="5137631" y="7305779"/>
                  </a:lnTo>
                  <a:lnTo>
                    <a:pt x="5130553" y="7301016"/>
                  </a:lnTo>
                  <a:lnTo>
                    <a:pt x="5121876" y="7299270"/>
                  </a:lnTo>
                  <a:close/>
                </a:path>
                <a:path w="11962130" h="7343775">
                  <a:moveTo>
                    <a:pt x="5032932" y="7299270"/>
                  </a:moveTo>
                  <a:lnTo>
                    <a:pt x="5024281" y="7301016"/>
                  </a:lnTo>
                  <a:lnTo>
                    <a:pt x="5017217" y="7305779"/>
                  </a:lnTo>
                  <a:lnTo>
                    <a:pt x="5012454" y="7312844"/>
                  </a:lnTo>
                  <a:lnTo>
                    <a:pt x="5010707" y="7321495"/>
                  </a:lnTo>
                  <a:lnTo>
                    <a:pt x="5012454" y="7330146"/>
                  </a:lnTo>
                  <a:lnTo>
                    <a:pt x="5017217" y="7337210"/>
                  </a:lnTo>
                  <a:lnTo>
                    <a:pt x="5024281" y="7341973"/>
                  </a:lnTo>
                  <a:lnTo>
                    <a:pt x="5032976" y="7343720"/>
                  </a:lnTo>
                  <a:lnTo>
                    <a:pt x="5041627" y="7341973"/>
                  </a:lnTo>
                  <a:lnTo>
                    <a:pt x="5048692" y="7337210"/>
                  </a:lnTo>
                  <a:lnTo>
                    <a:pt x="5053455" y="7330146"/>
                  </a:lnTo>
                  <a:lnTo>
                    <a:pt x="5055201" y="7321495"/>
                  </a:lnTo>
                  <a:lnTo>
                    <a:pt x="5053454" y="7312844"/>
                  </a:lnTo>
                  <a:lnTo>
                    <a:pt x="5048686" y="7305779"/>
                  </a:lnTo>
                  <a:lnTo>
                    <a:pt x="5041609" y="7301016"/>
                  </a:lnTo>
                  <a:lnTo>
                    <a:pt x="5032932" y="7299270"/>
                  </a:lnTo>
                  <a:close/>
                </a:path>
                <a:path w="11962130" h="7343775">
                  <a:moveTo>
                    <a:pt x="4943988" y="7299270"/>
                  </a:moveTo>
                  <a:lnTo>
                    <a:pt x="4935337" y="7301016"/>
                  </a:lnTo>
                  <a:lnTo>
                    <a:pt x="4928272" y="7305779"/>
                  </a:lnTo>
                  <a:lnTo>
                    <a:pt x="4923509" y="7312844"/>
                  </a:lnTo>
                  <a:lnTo>
                    <a:pt x="4921763" y="7321495"/>
                  </a:lnTo>
                  <a:lnTo>
                    <a:pt x="4923509" y="7330146"/>
                  </a:lnTo>
                  <a:lnTo>
                    <a:pt x="4928272" y="7337210"/>
                  </a:lnTo>
                  <a:lnTo>
                    <a:pt x="4935337" y="7341973"/>
                  </a:lnTo>
                  <a:lnTo>
                    <a:pt x="4944032" y="7343720"/>
                  </a:lnTo>
                  <a:lnTo>
                    <a:pt x="4952683" y="7341973"/>
                  </a:lnTo>
                  <a:lnTo>
                    <a:pt x="4959747" y="7337210"/>
                  </a:lnTo>
                  <a:lnTo>
                    <a:pt x="4964510" y="7330146"/>
                  </a:lnTo>
                  <a:lnTo>
                    <a:pt x="4966257" y="7321495"/>
                  </a:lnTo>
                  <a:lnTo>
                    <a:pt x="4964510" y="7312844"/>
                  </a:lnTo>
                  <a:lnTo>
                    <a:pt x="4959742" y="7305779"/>
                  </a:lnTo>
                  <a:lnTo>
                    <a:pt x="4952664" y="7301016"/>
                  </a:lnTo>
                  <a:lnTo>
                    <a:pt x="4943988" y="7299270"/>
                  </a:lnTo>
                  <a:close/>
                </a:path>
                <a:path w="11962130" h="7343775">
                  <a:moveTo>
                    <a:pt x="4855043" y="7299270"/>
                  </a:moveTo>
                  <a:lnTo>
                    <a:pt x="4846392" y="7301016"/>
                  </a:lnTo>
                  <a:lnTo>
                    <a:pt x="4839328" y="7305779"/>
                  </a:lnTo>
                  <a:lnTo>
                    <a:pt x="4834565" y="7312844"/>
                  </a:lnTo>
                  <a:lnTo>
                    <a:pt x="4832818" y="7321495"/>
                  </a:lnTo>
                  <a:lnTo>
                    <a:pt x="4834565" y="7330146"/>
                  </a:lnTo>
                  <a:lnTo>
                    <a:pt x="4839328" y="7337210"/>
                  </a:lnTo>
                  <a:lnTo>
                    <a:pt x="4846392" y="7341973"/>
                  </a:lnTo>
                  <a:lnTo>
                    <a:pt x="4855088" y="7343720"/>
                  </a:lnTo>
                  <a:lnTo>
                    <a:pt x="4863739" y="7341973"/>
                  </a:lnTo>
                  <a:lnTo>
                    <a:pt x="4870803" y="7337210"/>
                  </a:lnTo>
                  <a:lnTo>
                    <a:pt x="4875566" y="7330146"/>
                  </a:lnTo>
                  <a:lnTo>
                    <a:pt x="4877313" y="7321495"/>
                  </a:lnTo>
                  <a:lnTo>
                    <a:pt x="4875565" y="7312844"/>
                  </a:lnTo>
                  <a:lnTo>
                    <a:pt x="4870797" y="7305779"/>
                  </a:lnTo>
                  <a:lnTo>
                    <a:pt x="4863720" y="7301016"/>
                  </a:lnTo>
                  <a:lnTo>
                    <a:pt x="4855043" y="7299270"/>
                  </a:lnTo>
                  <a:close/>
                </a:path>
                <a:path w="11962130" h="7343775">
                  <a:moveTo>
                    <a:pt x="4766099" y="7299270"/>
                  </a:moveTo>
                  <a:lnTo>
                    <a:pt x="4757448" y="7301016"/>
                  </a:lnTo>
                  <a:lnTo>
                    <a:pt x="4750383" y="7305779"/>
                  </a:lnTo>
                  <a:lnTo>
                    <a:pt x="4745620" y="7312844"/>
                  </a:lnTo>
                  <a:lnTo>
                    <a:pt x="4743874" y="7321495"/>
                  </a:lnTo>
                  <a:lnTo>
                    <a:pt x="4745620" y="7330146"/>
                  </a:lnTo>
                  <a:lnTo>
                    <a:pt x="4750383" y="7337210"/>
                  </a:lnTo>
                  <a:lnTo>
                    <a:pt x="4757448" y="7341973"/>
                  </a:lnTo>
                  <a:lnTo>
                    <a:pt x="4766143" y="7343720"/>
                  </a:lnTo>
                  <a:lnTo>
                    <a:pt x="4774794" y="7341973"/>
                  </a:lnTo>
                  <a:lnTo>
                    <a:pt x="4781859" y="7337210"/>
                  </a:lnTo>
                  <a:lnTo>
                    <a:pt x="4786622" y="7330146"/>
                  </a:lnTo>
                  <a:lnTo>
                    <a:pt x="4788368" y="7321495"/>
                  </a:lnTo>
                  <a:lnTo>
                    <a:pt x="4786621" y="7312844"/>
                  </a:lnTo>
                  <a:lnTo>
                    <a:pt x="4781853" y="7305779"/>
                  </a:lnTo>
                  <a:lnTo>
                    <a:pt x="4774775" y="7301016"/>
                  </a:lnTo>
                  <a:lnTo>
                    <a:pt x="4766099" y="7299270"/>
                  </a:lnTo>
                  <a:close/>
                </a:path>
                <a:path w="11962130" h="7343775">
                  <a:moveTo>
                    <a:pt x="4677153" y="7299270"/>
                  </a:moveTo>
                  <a:lnTo>
                    <a:pt x="4668503" y="7301016"/>
                  </a:lnTo>
                  <a:lnTo>
                    <a:pt x="4661438" y="7305779"/>
                  </a:lnTo>
                  <a:lnTo>
                    <a:pt x="4656675" y="7312844"/>
                  </a:lnTo>
                  <a:lnTo>
                    <a:pt x="4654928" y="7321495"/>
                  </a:lnTo>
                  <a:lnTo>
                    <a:pt x="4656675" y="7330146"/>
                  </a:lnTo>
                  <a:lnTo>
                    <a:pt x="4661438" y="7337210"/>
                  </a:lnTo>
                  <a:lnTo>
                    <a:pt x="4668503" y="7341973"/>
                  </a:lnTo>
                  <a:lnTo>
                    <a:pt x="4677199" y="7343720"/>
                  </a:lnTo>
                  <a:lnTo>
                    <a:pt x="4685849" y="7341973"/>
                  </a:lnTo>
                  <a:lnTo>
                    <a:pt x="4692914" y="7337210"/>
                  </a:lnTo>
                  <a:lnTo>
                    <a:pt x="4697677" y="7330146"/>
                  </a:lnTo>
                  <a:lnTo>
                    <a:pt x="4699424" y="7321495"/>
                  </a:lnTo>
                  <a:lnTo>
                    <a:pt x="4697676" y="7312844"/>
                  </a:lnTo>
                  <a:lnTo>
                    <a:pt x="4692908" y="7305779"/>
                  </a:lnTo>
                  <a:lnTo>
                    <a:pt x="4685830" y="7301016"/>
                  </a:lnTo>
                  <a:lnTo>
                    <a:pt x="4677153" y="7299270"/>
                  </a:lnTo>
                  <a:close/>
                </a:path>
                <a:path w="11962130" h="7343775">
                  <a:moveTo>
                    <a:pt x="4588209" y="7299270"/>
                  </a:moveTo>
                  <a:lnTo>
                    <a:pt x="4579558" y="7301016"/>
                  </a:lnTo>
                  <a:lnTo>
                    <a:pt x="4572493" y="7305779"/>
                  </a:lnTo>
                  <a:lnTo>
                    <a:pt x="4567730" y="7312844"/>
                  </a:lnTo>
                  <a:lnTo>
                    <a:pt x="4565984" y="7321495"/>
                  </a:lnTo>
                  <a:lnTo>
                    <a:pt x="4567730" y="7330146"/>
                  </a:lnTo>
                  <a:lnTo>
                    <a:pt x="4572493" y="7337210"/>
                  </a:lnTo>
                  <a:lnTo>
                    <a:pt x="4579558" y="7341973"/>
                  </a:lnTo>
                  <a:lnTo>
                    <a:pt x="4588253" y="7343720"/>
                  </a:lnTo>
                  <a:lnTo>
                    <a:pt x="4596904" y="7341973"/>
                  </a:lnTo>
                  <a:lnTo>
                    <a:pt x="4603968" y="7337210"/>
                  </a:lnTo>
                  <a:lnTo>
                    <a:pt x="4608731" y="7330146"/>
                  </a:lnTo>
                  <a:lnTo>
                    <a:pt x="4610478" y="7321495"/>
                  </a:lnTo>
                  <a:lnTo>
                    <a:pt x="4608731" y="7312844"/>
                  </a:lnTo>
                  <a:lnTo>
                    <a:pt x="4603963" y="7305779"/>
                  </a:lnTo>
                  <a:lnTo>
                    <a:pt x="4596885" y="7301016"/>
                  </a:lnTo>
                  <a:lnTo>
                    <a:pt x="4588209" y="7299270"/>
                  </a:lnTo>
                  <a:close/>
                </a:path>
                <a:path w="11962130" h="7343775">
                  <a:moveTo>
                    <a:pt x="4499264" y="7299270"/>
                  </a:moveTo>
                  <a:lnTo>
                    <a:pt x="4490613" y="7301016"/>
                  </a:lnTo>
                  <a:lnTo>
                    <a:pt x="4483549" y="7305779"/>
                  </a:lnTo>
                  <a:lnTo>
                    <a:pt x="4478786" y="7312844"/>
                  </a:lnTo>
                  <a:lnTo>
                    <a:pt x="4477039" y="7321495"/>
                  </a:lnTo>
                  <a:lnTo>
                    <a:pt x="4478786" y="7330146"/>
                  </a:lnTo>
                  <a:lnTo>
                    <a:pt x="4483549" y="7337210"/>
                  </a:lnTo>
                  <a:lnTo>
                    <a:pt x="4490613" y="7341973"/>
                  </a:lnTo>
                  <a:lnTo>
                    <a:pt x="4499309" y="7343720"/>
                  </a:lnTo>
                  <a:lnTo>
                    <a:pt x="4507959" y="7341973"/>
                  </a:lnTo>
                  <a:lnTo>
                    <a:pt x="4515024" y="7337210"/>
                  </a:lnTo>
                  <a:lnTo>
                    <a:pt x="4519787" y="7330146"/>
                  </a:lnTo>
                  <a:lnTo>
                    <a:pt x="4521534" y="7321495"/>
                  </a:lnTo>
                  <a:lnTo>
                    <a:pt x="4519786" y="7312844"/>
                  </a:lnTo>
                  <a:lnTo>
                    <a:pt x="4515018" y="7305779"/>
                  </a:lnTo>
                  <a:lnTo>
                    <a:pt x="4507941" y="7301016"/>
                  </a:lnTo>
                  <a:lnTo>
                    <a:pt x="4499264" y="7299270"/>
                  </a:lnTo>
                  <a:close/>
                </a:path>
                <a:path w="11962130" h="7343775">
                  <a:moveTo>
                    <a:pt x="4410320" y="7299270"/>
                  </a:moveTo>
                  <a:lnTo>
                    <a:pt x="4401669" y="7301016"/>
                  </a:lnTo>
                  <a:lnTo>
                    <a:pt x="4394604" y="7305779"/>
                  </a:lnTo>
                  <a:lnTo>
                    <a:pt x="4389841" y="7312844"/>
                  </a:lnTo>
                  <a:lnTo>
                    <a:pt x="4388095" y="7321495"/>
                  </a:lnTo>
                  <a:lnTo>
                    <a:pt x="4389841" y="7330146"/>
                  </a:lnTo>
                  <a:lnTo>
                    <a:pt x="4394604" y="7337210"/>
                  </a:lnTo>
                  <a:lnTo>
                    <a:pt x="4401669" y="7341973"/>
                  </a:lnTo>
                  <a:lnTo>
                    <a:pt x="4410364" y="7343720"/>
                  </a:lnTo>
                  <a:lnTo>
                    <a:pt x="4419015" y="7341973"/>
                  </a:lnTo>
                  <a:lnTo>
                    <a:pt x="4426080" y="7337210"/>
                  </a:lnTo>
                  <a:lnTo>
                    <a:pt x="4430843" y="7330146"/>
                  </a:lnTo>
                  <a:lnTo>
                    <a:pt x="4432589" y="7321495"/>
                  </a:lnTo>
                  <a:lnTo>
                    <a:pt x="4430842" y="7312844"/>
                  </a:lnTo>
                  <a:lnTo>
                    <a:pt x="4426074" y="7305779"/>
                  </a:lnTo>
                  <a:lnTo>
                    <a:pt x="4418996" y="7301016"/>
                  </a:lnTo>
                  <a:lnTo>
                    <a:pt x="4410320" y="7299270"/>
                  </a:lnTo>
                  <a:close/>
                </a:path>
                <a:path w="11962130" h="7343775">
                  <a:moveTo>
                    <a:pt x="4321375" y="7299270"/>
                  </a:moveTo>
                  <a:lnTo>
                    <a:pt x="4312724" y="7301016"/>
                  </a:lnTo>
                  <a:lnTo>
                    <a:pt x="4305660" y="7305779"/>
                  </a:lnTo>
                  <a:lnTo>
                    <a:pt x="4300897" y="7312844"/>
                  </a:lnTo>
                  <a:lnTo>
                    <a:pt x="4299150" y="7321495"/>
                  </a:lnTo>
                  <a:lnTo>
                    <a:pt x="4300897" y="7330146"/>
                  </a:lnTo>
                  <a:lnTo>
                    <a:pt x="4305660" y="7337210"/>
                  </a:lnTo>
                  <a:lnTo>
                    <a:pt x="4312724" y="7341973"/>
                  </a:lnTo>
                  <a:lnTo>
                    <a:pt x="4321420" y="7343720"/>
                  </a:lnTo>
                  <a:lnTo>
                    <a:pt x="4330071" y="7341973"/>
                  </a:lnTo>
                  <a:lnTo>
                    <a:pt x="4337135" y="7337210"/>
                  </a:lnTo>
                  <a:lnTo>
                    <a:pt x="4341898" y="7330146"/>
                  </a:lnTo>
                  <a:lnTo>
                    <a:pt x="4343645" y="7321495"/>
                  </a:lnTo>
                  <a:lnTo>
                    <a:pt x="4341897" y="7312844"/>
                  </a:lnTo>
                  <a:lnTo>
                    <a:pt x="4337130" y="7305779"/>
                  </a:lnTo>
                  <a:lnTo>
                    <a:pt x="4330052" y="7301016"/>
                  </a:lnTo>
                  <a:lnTo>
                    <a:pt x="4321375" y="7299270"/>
                  </a:lnTo>
                  <a:close/>
                </a:path>
                <a:path w="11962130" h="7343775">
                  <a:moveTo>
                    <a:pt x="4232431" y="7299270"/>
                  </a:moveTo>
                  <a:lnTo>
                    <a:pt x="4223780" y="7301016"/>
                  </a:lnTo>
                  <a:lnTo>
                    <a:pt x="4216715" y="7305779"/>
                  </a:lnTo>
                  <a:lnTo>
                    <a:pt x="4211952" y="7312844"/>
                  </a:lnTo>
                  <a:lnTo>
                    <a:pt x="4210206" y="7321495"/>
                  </a:lnTo>
                  <a:lnTo>
                    <a:pt x="4211952" y="7330146"/>
                  </a:lnTo>
                  <a:lnTo>
                    <a:pt x="4216715" y="7337210"/>
                  </a:lnTo>
                  <a:lnTo>
                    <a:pt x="4223780" y="7341973"/>
                  </a:lnTo>
                  <a:lnTo>
                    <a:pt x="4232475" y="7343720"/>
                  </a:lnTo>
                  <a:lnTo>
                    <a:pt x="4241126" y="7341973"/>
                  </a:lnTo>
                  <a:lnTo>
                    <a:pt x="4248191" y="7337210"/>
                  </a:lnTo>
                  <a:lnTo>
                    <a:pt x="4252954" y="7330146"/>
                  </a:lnTo>
                  <a:lnTo>
                    <a:pt x="4254700" y="7321495"/>
                  </a:lnTo>
                  <a:lnTo>
                    <a:pt x="4252953" y="7312844"/>
                  </a:lnTo>
                  <a:lnTo>
                    <a:pt x="4248185" y="7305779"/>
                  </a:lnTo>
                  <a:lnTo>
                    <a:pt x="4241107" y="7301016"/>
                  </a:lnTo>
                  <a:lnTo>
                    <a:pt x="4232431" y="7299270"/>
                  </a:lnTo>
                  <a:close/>
                </a:path>
                <a:path w="11962130" h="7343775">
                  <a:moveTo>
                    <a:pt x="4143485" y="7299270"/>
                  </a:moveTo>
                  <a:lnTo>
                    <a:pt x="4134834" y="7301016"/>
                  </a:lnTo>
                  <a:lnTo>
                    <a:pt x="4127770" y="7305779"/>
                  </a:lnTo>
                  <a:lnTo>
                    <a:pt x="4123007" y="7312844"/>
                  </a:lnTo>
                  <a:lnTo>
                    <a:pt x="4121260" y="7321495"/>
                  </a:lnTo>
                  <a:lnTo>
                    <a:pt x="4123007" y="7330146"/>
                  </a:lnTo>
                  <a:lnTo>
                    <a:pt x="4127770" y="7337210"/>
                  </a:lnTo>
                  <a:lnTo>
                    <a:pt x="4134834" y="7341973"/>
                  </a:lnTo>
                  <a:lnTo>
                    <a:pt x="4143529" y="7343720"/>
                  </a:lnTo>
                  <a:lnTo>
                    <a:pt x="4152180" y="7341973"/>
                  </a:lnTo>
                  <a:lnTo>
                    <a:pt x="4159245" y="7337210"/>
                  </a:lnTo>
                  <a:lnTo>
                    <a:pt x="4164008" y="7330146"/>
                  </a:lnTo>
                  <a:lnTo>
                    <a:pt x="4165754" y="7321495"/>
                  </a:lnTo>
                  <a:lnTo>
                    <a:pt x="4164007" y="7312844"/>
                  </a:lnTo>
                  <a:lnTo>
                    <a:pt x="4159239" y="7305779"/>
                  </a:lnTo>
                  <a:lnTo>
                    <a:pt x="4152162" y="7301016"/>
                  </a:lnTo>
                  <a:lnTo>
                    <a:pt x="4143485" y="7299270"/>
                  </a:lnTo>
                  <a:close/>
                </a:path>
                <a:path w="11962130" h="7343775">
                  <a:moveTo>
                    <a:pt x="4054541" y="7299270"/>
                  </a:moveTo>
                  <a:lnTo>
                    <a:pt x="4045890" y="7301016"/>
                  </a:lnTo>
                  <a:lnTo>
                    <a:pt x="4038825" y="7305779"/>
                  </a:lnTo>
                  <a:lnTo>
                    <a:pt x="4034062" y="7312844"/>
                  </a:lnTo>
                  <a:lnTo>
                    <a:pt x="4032316" y="7321495"/>
                  </a:lnTo>
                  <a:lnTo>
                    <a:pt x="4034062" y="7330146"/>
                  </a:lnTo>
                  <a:lnTo>
                    <a:pt x="4038825" y="7337210"/>
                  </a:lnTo>
                  <a:lnTo>
                    <a:pt x="4045890" y="7341973"/>
                  </a:lnTo>
                  <a:lnTo>
                    <a:pt x="4054585" y="7343720"/>
                  </a:lnTo>
                  <a:lnTo>
                    <a:pt x="4063236" y="7341973"/>
                  </a:lnTo>
                  <a:lnTo>
                    <a:pt x="4070300" y="7337210"/>
                  </a:lnTo>
                  <a:lnTo>
                    <a:pt x="4075063" y="7330146"/>
                  </a:lnTo>
                  <a:lnTo>
                    <a:pt x="4076810" y="7321495"/>
                  </a:lnTo>
                  <a:lnTo>
                    <a:pt x="4075063" y="7312844"/>
                  </a:lnTo>
                  <a:lnTo>
                    <a:pt x="4070295" y="7305779"/>
                  </a:lnTo>
                  <a:lnTo>
                    <a:pt x="4063217" y="7301016"/>
                  </a:lnTo>
                  <a:lnTo>
                    <a:pt x="4054541" y="7299270"/>
                  </a:lnTo>
                  <a:close/>
                </a:path>
                <a:path w="11962130" h="7343775">
                  <a:moveTo>
                    <a:pt x="3965596" y="7299270"/>
                  </a:moveTo>
                  <a:lnTo>
                    <a:pt x="3956945" y="7301016"/>
                  </a:lnTo>
                  <a:lnTo>
                    <a:pt x="3949881" y="7305779"/>
                  </a:lnTo>
                  <a:lnTo>
                    <a:pt x="3945118" y="7312844"/>
                  </a:lnTo>
                  <a:lnTo>
                    <a:pt x="3943371" y="7321495"/>
                  </a:lnTo>
                  <a:lnTo>
                    <a:pt x="3945118" y="7330146"/>
                  </a:lnTo>
                  <a:lnTo>
                    <a:pt x="3949881" y="7337210"/>
                  </a:lnTo>
                  <a:lnTo>
                    <a:pt x="3956945" y="7341973"/>
                  </a:lnTo>
                  <a:lnTo>
                    <a:pt x="3965641" y="7343720"/>
                  </a:lnTo>
                  <a:lnTo>
                    <a:pt x="3974292" y="7341973"/>
                  </a:lnTo>
                  <a:lnTo>
                    <a:pt x="3981356" y="7337210"/>
                  </a:lnTo>
                  <a:lnTo>
                    <a:pt x="3986119" y="7330146"/>
                  </a:lnTo>
                  <a:lnTo>
                    <a:pt x="3987866" y="7321495"/>
                  </a:lnTo>
                  <a:lnTo>
                    <a:pt x="3986118" y="7312844"/>
                  </a:lnTo>
                  <a:lnTo>
                    <a:pt x="3981350" y="7305779"/>
                  </a:lnTo>
                  <a:lnTo>
                    <a:pt x="3974273" y="7301016"/>
                  </a:lnTo>
                  <a:lnTo>
                    <a:pt x="3965596" y="7299270"/>
                  </a:lnTo>
                  <a:close/>
                </a:path>
                <a:path w="11962130" h="7343775">
                  <a:moveTo>
                    <a:pt x="3876652" y="7299270"/>
                  </a:moveTo>
                  <a:lnTo>
                    <a:pt x="3868001" y="7301016"/>
                  </a:lnTo>
                  <a:lnTo>
                    <a:pt x="3860936" y="7305779"/>
                  </a:lnTo>
                  <a:lnTo>
                    <a:pt x="3856173" y="7312844"/>
                  </a:lnTo>
                  <a:lnTo>
                    <a:pt x="3854427" y="7321495"/>
                  </a:lnTo>
                  <a:lnTo>
                    <a:pt x="3856173" y="7330146"/>
                  </a:lnTo>
                  <a:lnTo>
                    <a:pt x="3860936" y="7337210"/>
                  </a:lnTo>
                  <a:lnTo>
                    <a:pt x="3868001" y="7341973"/>
                  </a:lnTo>
                  <a:lnTo>
                    <a:pt x="3876696" y="7343720"/>
                  </a:lnTo>
                  <a:lnTo>
                    <a:pt x="3885347" y="7341973"/>
                  </a:lnTo>
                  <a:lnTo>
                    <a:pt x="3892412" y="7337210"/>
                  </a:lnTo>
                  <a:lnTo>
                    <a:pt x="3897175" y="7330146"/>
                  </a:lnTo>
                  <a:lnTo>
                    <a:pt x="3898921" y="7321495"/>
                  </a:lnTo>
                  <a:lnTo>
                    <a:pt x="3897174" y="7312844"/>
                  </a:lnTo>
                  <a:lnTo>
                    <a:pt x="3892406" y="7305779"/>
                  </a:lnTo>
                  <a:lnTo>
                    <a:pt x="3885328" y="7301016"/>
                  </a:lnTo>
                  <a:lnTo>
                    <a:pt x="3876652" y="7299270"/>
                  </a:lnTo>
                  <a:close/>
                </a:path>
                <a:path w="11962130" h="7343775">
                  <a:moveTo>
                    <a:pt x="3787706" y="7299270"/>
                  </a:moveTo>
                  <a:lnTo>
                    <a:pt x="3779055" y="7301016"/>
                  </a:lnTo>
                  <a:lnTo>
                    <a:pt x="3771990" y="7305779"/>
                  </a:lnTo>
                  <a:lnTo>
                    <a:pt x="3767227" y="7312844"/>
                  </a:lnTo>
                  <a:lnTo>
                    <a:pt x="3765481" y="7321495"/>
                  </a:lnTo>
                  <a:lnTo>
                    <a:pt x="3767227" y="7330146"/>
                  </a:lnTo>
                  <a:lnTo>
                    <a:pt x="3771990" y="7337210"/>
                  </a:lnTo>
                  <a:lnTo>
                    <a:pt x="3779055" y="7341973"/>
                  </a:lnTo>
                  <a:lnTo>
                    <a:pt x="3787750" y="7343720"/>
                  </a:lnTo>
                  <a:lnTo>
                    <a:pt x="3796401" y="7341973"/>
                  </a:lnTo>
                  <a:lnTo>
                    <a:pt x="3803466" y="7337210"/>
                  </a:lnTo>
                  <a:lnTo>
                    <a:pt x="3808229" y="7330146"/>
                  </a:lnTo>
                  <a:lnTo>
                    <a:pt x="3809975" y="7321495"/>
                  </a:lnTo>
                  <a:lnTo>
                    <a:pt x="3808228" y="7312844"/>
                  </a:lnTo>
                  <a:lnTo>
                    <a:pt x="3803460" y="7305779"/>
                  </a:lnTo>
                  <a:lnTo>
                    <a:pt x="3796383" y="7301016"/>
                  </a:lnTo>
                  <a:lnTo>
                    <a:pt x="3787706" y="7299270"/>
                  </a:lnTo>
                  <a:close/>
                </a:path>
                <a:path w="11962130" h="7343775">
                  <a:moveTo>
                    <a:pt x="3698761" y="7299270"/>
                  </a:moveTo>
                  <a:lnTo>
                    <a:pt x="3690110" y="7301016"/>
                  </a:lnTo>
                  <a:lnTo>
                    <a:pt x="3683046" y="7305779"/>
                  </a:lnTo>
                  <a:lnTo>
                    <a:pt x="3678283" y="7312844"/>
                  </a:lnTo>
                  <a:lnTo>
                    <a:pt x="3676536" y="7321495"/>
                  </a:lnTo>
                  <a:lnTo>
                    <a:pt x="3678283" y="7330146"/>
                  </a:lnTo>
                  <a:lnTo>
                    <a:pt x="3683046" y="7337210"/>
                  </a:lnTo>
                  <a:lnTo>
                    <a:pt x="3690110" y="7341973"/>
                  </a:lnTo>
                  <a:lnTo>
                    <a:pt x="3698806" y="7343720"/>
                  </a:lnTo>
                  <a:lnTo>
                    <a:pt x="3707457" y="7341973"/>
                  </a:lnTo>
                  <a:lnTo>
                    <a:pt x="3714521" y="7337210"/>
                  </a:lnTo>
                  <a:lnTo>
                    <a:pt x="3719284" y="7330146"/>
                  </a:lnTo>
                  <a:lnTo>
                    <a:pt x="3721031" y="7321495"/>
                  </a:lnTo>
                  <a:lnTo>
                    <a:pt x="3719284" y="7312844"/>
                  </a:lnTo>
                  <a:lnTo>
                    <a:pt x="3714516" y="7305779"/>
                  </a:lnTo>
                  <a:lnTo>
                    <a:pt x="3707438" y="7301016"/>
                  </a:lnTo>
                  <a:lnTo>
                    <a:pt x="3698761" y="7299270"/>
                  </a:lnTo>
                  <a:close/>
                </a:path>
                <a:path w="11962130" h="7343775">
                  <a:moveTo>
                    <a:pt x="3609817" y="7299270"/>
                  </a:moveTo>
                  <a:lnTo>
                    <a:pt x="3601166" y="7301016"/>
                  </a:lnTo>
                  <a:lnTo>
                    <a:pt x="3594102" y="7305779"/>
                  </a:lnTo>
                  <a:lnTo>
                    <a:pt x="3589339" y="7312844"/>
                  </a:lnTo>
                  <a:lnTo>
                    <a:pt x="3587592" y="7321495"/>
                  </a:lnTo>
                  <a:lnTo>
                    <a:pt x="3589339" y="7330146"/>
                  </a:lnTo>
                  <a:lnTo>
                    <a:pt x="3594102" y="7337210"/>
                  </a:lnTo>
                  <a:lnTo>
                    <a:pt x="3601166" y="7341973"/>
                  </a:lnTo>
                  <a:lnTo>
                    <a:pt x="3609861" y="7343720"/>
                  </a:lnTo>
                  <a:lnTo>
                    <a:pt x="3618512" y="7341973"/>
                  </a:lnTo>
                  <a:lnTo>
                    <a:pt x="3625577" y="7337210"/>
                  </a:lnTo>
                  <a:lnTo>
                    <a:pt x="3630340" y="7330146"/>
                  </a:lnTo>
                  <a:lnTo>
                    <a:pt x="3632086" y="7321495"/>
                  </a:lnTo>
                  <a:lnTo>
                    <a:pt x="3630339" y="7312844"/>
                  </a:lnTo>
                  <a:lnTo>
                    <a:pt x="3625571" y="7305779"/>
                  </a:lnTo>
                  <a:lnTo>
                    <a:pt x="3618494" y="7301016"/>
                  </a:lnTo>
                  <a:lnTo>
                    <a:pt x="3609817" y="7299270"/>
                  </a:lnTo>
                  <a:close/>
                </a:path>
                <a:path w="11962130" h="7343775">
                  <a:moveTo>
                    <a:pt x="3520873" y="7299270"/>
                  </a:moveTo>
                  <a:lnTo>
                    <a:pt x="3512222" y="7301016"/>
                  </a:lnTo>
                  <a:lnTo>
                    <a:pt x="3505157" y="7305779"/>
                  </a:lnTo>
                  <a:lnTo>
                    <a:pt x="3500394" y="7312844"/>
                  </a:lnTo>
                  <a:lnTo>
                    <a:pt x="3498648" y="7321495"/>
                  </a:lnTo>
                  <a:lnTo>
                    <a:pt x="3500394" y="7330146"/>
                  </a:lnTo>
                  <a:lnTo>
                    <a:pt x="3505157" y="7337210"/>
                  </a:lnTo>
                  <a:lnTo>
                    <a:pt x="3512222" y="7341973"/>
                  </a:lnTo>
                  <a:lnTo>
                    <a:pt x="3520917" y="7343720"/>
                  </a:lnTo>
                  <a:lnTo>
                    <a:pt x="3529568" y="7341973"/>
                  </a:lnTo>
                  <a:lnTo>
                    <a:pt x="3536632" y="7337210"/>
                  </a:lnTo>
                  <a:lnTo>
                    <a:pt x="3541395" y="7330146"/>
                  </a:lnTo>
                  <a:lnTo>
                    <a:pt x="3543142" y="7321495"/>
                  </a:lnTo>
                  <a:lnTo>
                    <a:pt x="3541395" y="7312844"/>
                  </a:lnTo>
                  <a:lnTo>
                    <a:pt x="3536627" y="7305779"/>
                  </a:lnTo>
                  <a:lnTo>
                    <a:pt x="3529549" y="7301016"/>
                  </a:lnTo>
                  <a:lnTo>
                    <a:pt x="3520873" y="7299270"/>
                  </a:lnTo>
                  <a:close/>
                </a:path>
                <a:path w="11962130" h="7343775">
                  <a:moveTo>
                    <a:pt x="3431927" y="7299270"/>
                  </a:moveTo>
                  <a:lnTo>
                    <a:pt x="3423276" y="7301016"/>
                  </a:lnTo>
                  <a:lnTo>
                    <a:pt x="3416211" y="7305779"/>
                  </a:lnTo>
                  <a:lnTo>
                    <a:pt x="3411448" y="7312844"/>
                  </a:lnTo>
                  <a:lnTo>
                    <a:pt x="3409702" y="7321495"/>
                  </a:lnTo>
                  <a:lnTo>
                    <a:pt x="3411448" y="7330146"/>
                  </a:lnTo>
                  <a:lnTo>
                    <a:pt x="3416211" y="7337210"/>
                  </a:lnTo>
                  <a:lnTo>
                    <a:pt x="3423276" y="7341973"/>
                  </a:lnTo>
                  <a:lnTo>
                    <a:pt x="3431971" y="7343720"/>
                  </a:lnTo>
                  <a:lnTo>
                    <a:pt x="3440622" y="7341973"/>
                  </a:lnTo>
                  <a:lnTo>
                    <a:pt x="3447687" y="7337210"/>
                  </a:lnTo>
                  <a:lnTo>
                    <a:pt x="3452450" y="7330146"/>
                  </a:lnTo>
                  <a:lnTo>
                    <a:pt x="3454196" y="7321495"/>
                  </a:lnTo>
                  <a:lnTo>
                    <a:pt x="3452449" y="7312844"/>
                  </a:lnTo>
                  <a:lnTo>
                    <a:pt x="3447681" y="7305779"/>
                  </a:lnTo>
                  <a:lnTo>
                    <a:pt x="3440604" y="7301016"/>
                  </a:lnTo>
                  <a:lnTo>
                    <a:pt x="3431927" y="7299270"/>
                  </a:lnTo>
                  <a:close/>
                </a:path>
                <a:path w="11962130" h="7343775">
                  <a:moveTo>
                    <a:pt x="3342982" y="7299270"/>
                  </a:moveTo>
                  <a:lnTo>
                    <a:pt x="3334331" y="7301016"/>
                  </a:lnTo>
                  <a:lnTo>
                    <a:pt x="3327267" y="7305779"/>
                  </a:lnTo>
                  <a:lnTo>
                    <a:pt x="3322504" y="7312844"/>
                  </a:lnTo>
                  <a:lnTo>
                    <a:pt x="3320757" y="7321495"/>
                  </a:lnTo>
                  <a:lnTo>
                    <a:pt x="3322504" y="7330146"/>
                  </a:lnTo>
                  <a:lnTo>
                    <a:pt x="3327267" y="7337210"/>
                  </a:lnTo>
                  <a:lnTo>
                    <a:pt x="3334331" y="7341973"/>
                  </a:lnTo>
                  <a:lnTo>
                    <a:pt x="3343027" y="7343720"/>
                  </a:lnTo>
                  <a:lnTo>
                    <a:pt x="3351678" y="7341973"/>
                  </a:lnTo>
                  <a:lnTo>
                    <a:pt x="3358742" y="7337210"/>
                  </a:lnTo>
                  <a:lnTo>
                    <a:pt x="3363505" y="7330146"/>
                  </a:lnTo>
                  <a:lnTo>
                    <a:pt x="3365252" y="7321495"/>
                  </a:lnTo>
                  <a:lnTo>
                    <a:pt x="3363505" y="7312844"/>
                  </a:lnTo>
                  <a:lnTo>
                    <a:pt x="3358737" y="7305779"/>
                  </a:lnTo>
                  <a:lnTo>
                    <a:pt x="3351659" y="7301016"/>
                  </a:lnTo>
                  <a:lnTo>
                    <a:pt x="3342982" y="7299270"/>
                  </a:lnTo>
                  <a:close/>
                </a:path>
                <a:path w="11962130" h="7343775">
                  <a:moveTo>
                    <a:pt x="3254038" y="7299270"/>
                  </a:moveTo>
                  <a:lnTo>
                    <a:pt x="3245387" y="7301016"/>
                  </a:lnTo>
                  <a:lnTo>
                    <a:pt x="3238322" y="7305779"/>
                  </a:lnTo>
                  <a:lnTo>
                    <a:pt x="3233559" y="7312844"/>
                  </a:lnTo>
                  <a:lnTo>
                    <a:pt x="3231813" y="7321495"/>
                  </a:lnTo>
                  <a:lnTo>
                    <a:pt x="3233559" y="7330146"/>
                  </a:lnTo>
                  <a:lnTo>
                    <a:pt x="3238322" y="7337210"/>
                  </a:lnTo>
                  <a:lnTo>
                    <a:pt x="3245387" y="7341973"/>
                  </a:lnTo>
                  <a:lnTo>
                    <a:pt x="3254082" y="7343720"/>
                  </a:lnTo>
                  <a:lnTo>
                    <a:pt x="3262733" y="7341973"/>
                  </a:lnTo>
                  <a:lnTo>
                    <a:pt x="3269798" y="7337210"/>
                  </a:lnTo>
                  <a:lnTo>
                    <a:pt x="3274561" y="7330146"/>
                  </a:lnTo>
                  <a:lnTo>
                    <a:pt x="3276307" y="7321495"/>
                  </a:lnTo>
                  <a:lnTo>
                    <a:pt x="3274560" y="7312844"/>
                  </a:lnTo>
                  <a:lnTo>
                    <a:pt x="3269792" y="7305779"/>
                  </a:lnTo>
                  <a:lnTo>
                    <a:pt x="3262715" y="7301016"/>
                  </a:lnTo>
                  <a:lnTo>
                    <a:pt x="3254038" y="7299270"/>
                  </a:lnTo>
                  <a:close/>
                </a:path>
                <a:path w="11962130" h="7343775">
                  <a:moveTo>
                    <a:pt x="3165094" y="7299270"/>
                  </a:moveTo>
                  <a:lnTo>
                    <a:pt x="3156443" y="7301016"/>
                  </a:lnTo>
                  <a:lnTo>
                    <a:pt x="3149378" y="7305779"/>
                  </a:lnTo>
                  <a:lnTo>
                    <a:pt x="3144615" y="7312844"/>
                  </a:lnTo>
                  <a:lnTo>
                    <a:pt x="3142869" y="7321495"/>
                  </a:lnTo>
                  <a:lnTo>
                    <a:pt x="3144615" y="7330146"/>
                  </a:lnTo>
                  <a:lnTo>
                    <a:pt x="3149378" y="7337210"/>
                  </a:lnTo>
                  <a:lnTo>
                    <a:pt x="3156443" y="7341973"/>
                  </a:lnTo>
                  <a:lnTo>
                    <a:pt x="3165138" y="7343720"/>
                  </a:lnTo>
                  <a:lnTo>
                    <a:pt x="3173789" y="7341973"/>
                  </a:lnTo>
                  <a:lnTo>
                    <a:pt x="3180853" y="7337210"/>
                  </a:lnTo>
                  <a:lnTo>
                    <a:pt x="3185616" y="7330146"/>
                  </a:lnTo>
                  <a:lnTo>
                    <a:pt x="3187363" y="7321495"/>
                  </a:lnTo>
                  <a:lnTo>
                    <a:pt x="3185616" y="7312844"/>
                  </a:lnTo>
                  <a:lnTo>
                    <a:pt x="3180848" y="7305779"/>
                  </a:lnTo>
                  <a:lnTo>
                    <a:pt x="3173770" y="7301016"/>
                  </a:lnTo>
                  <a:lnTo>
                    <a:pt x="3165094" y="7299270"/>
                  </a:lnTo>
                  <a:close/>
                </a:path>
                <a:path w="11962130" h="7343775">
                  <a:moveTo>
                    <a:pt x="3076148" y="7299270"/>
                  </a:moveTo>
                  <a:lnTo>
                    <a:pt x="3067497" y="7301016"/>
                  </a:lnTo>
                  <a:lnTo>
                    <a:pt x="3060433" y="7305779"/>
                  </a:lnTo>
                  <a:lnTo>
                    <a:pt x="3055670" y="7312844"/>
                  </a:lnTo>
                  <a:lnTo>
                    <a:pt x="3053923" y="7321495"/>
                  </a:lnTo>
                  <a:lnTo>
                    <a:pt x="3055670" y="7330146"/>
                  </a:lnTo>
                  <a:lnTo>
                    <a:pt x="3060433" y="7337210"/>
                  </a:lnTo>
                  <a:lnTo>
                    <a:pt x="3067497" y="7341973"/>
                  </a:lnTo>
                  <a:lnTo>
                    <a:pt x="3076194" y="7343720"/>
                  </a:lnTo>
                  <a:lnTo>
                    <a:pt x="3084844" y="7341973"/>
                  </a:lnTo>
                  <a:lnTo>
                    <a:pt x="3091908" y="7337210"/>
                  </a:lnTo>
                  <a:lnTo>
                    <a:pt x="3096671" y="7330146"/>
                  </a:lnTo>
                  <a:lnTo>
                    <a:pt x="3098417" y="7321495"/>
                  </a:lnTo>
                  <a:lnTo>
                    <a:pt x="3096670" y="7312844"/>
                  </a:lnTo>
                  <a:lnTo>
                    <a:pt x="3091902" y="7305779"/>
                  </a:lnTo>
                  <a:lnTo>
                    <a:pt x="3084824" y="7301016"/>
                  </a:lnTo>
                  <a:lnTo>
                    <a:pt x="3076148" y="7299270"/>
                  </a:lnTo>
                  <a:close/>
                </a:path>
                <a:path w="11962130" h="7343775">
                  <a:moveTo>
                    <a:pt x="2987203" y="7299270"/>
                  </a:moveTo>
                  <a:lnTo>
                    <a:pt x="2978552" y="7301016"/>
                  </a:lnTo>
                  <a:lnTo>
                    <a:pt x="2971488" y="7305779"/>
                  </a:lnTo>
                  <a:lnTo>
                    <a:pt x="2966725" y="7312844"/>
                  </a:lnTo>
                  <a:lnTo>
                    <a:pt x="2964978" y="7321495"/>
                  </a:lnTo>
                  <a:lnTo>
                    <a:pt x="2966725" y="7330146"/>
                  </a:lnTo>
                  <a:lnTo>
                    <a:pt x="2971488" y="7337210"/>
                  </a:lnTo>
                  <a:lnTo>
                    <a:pt x="2978552" y="7341973"/>
                  </a:lnTo>
                  <a:lnTo>
                    <a:pt x="2987248" y="7343720"/>
                  </a:lnTo>
                  <a:lnTo>
                    <a:pt x="2995899" y="7341973"/>
                  </a:lnTo>
                  <a:lnTo>
                    <a:pt x="3002963" y="7337210"/>
                  </a:lnTo>
                  <a:lnTo>
                    <a:pt x="3007726" y="7330146"/>
                  </a:lnTo>
                  <a:lnTo>
                    <a:pt x="3009473" y="7321495"/>
                  </a:lnTo>
                  <a:lnTo>
                    <a:pt x="3007726" y="7312844"/>
                  </a:lnTo>
                  <a:lnTo>
                    <a:pt x="3002958" y="7305779"/>
                  </a:lnTo>
                  <a:lnTo>
                    <a:pt x="2995880" y="7301016"/>
                  </a:lnTo>
                  <a:lnTo>
                    <a:pt x="2987203" y="7299270"/>
                  </a:lnTo>
                  <a:close/>
                </a:path>
                <a:path w="11962130" h="7343775">
                  <a:moveTo>
                    <a:pt x="2898259" y="7299270"/>
                  </a:moveTo>
                  <a:lnTo>
                    <a:pt x="2889608" y="7301016"/>
                  </a:lnTo>
                  <a:lnTo>
                    <a:pt x="2882543" y="7305779"/>
                  </a:lnTo>
                  <a:lnTo>
                    <a:pt x="2877780" y="7312844"/>
                  </a:lnTo>
                  <a:lnTo>
                    <a:pt x="2876034" y="7321495"/>
                  </a:lnTo>
                  <a:lnTo>
                    <a:pt x="2877780" y="7330146"/>
                  </a:lnTo>
                  <a:lnTo>
                    <a:pt x="2882543" y="7337210"/>
                  </a:lnTo>
                  <a:lnTo>
                    <a:pt x="2889608" y="7341973"/>
                  </a:lnTo>
                  <a:lnTo>
                    <a:pt x="2898303" y="7343720"/>
                  </a:lnTo>
                  <a:lnTo>
                    <a:pt x="2906954" y="7341973"/>
                  </a:lnTo>
                  <a:lnTo>
                    <a:pt x="2914019" y="7337210"/>
                  </a:lnTo>
                  <a:lnTo>
                    <a:pt x="2918782" y="7330146"/>
                  </a:lnTo>
                  <a:lnTo>
                    <a:pt x="2920528" y="7321495"/>
                  </a:lnTo>
                  <a:lnTo>
                    <a:pt x="2918781" y="7312844"/>
                  </a:lnTo>
                  <a:lnTo>
                    <a:pt x="2914013" y="7305779"/>
                  </a:lnTo>
                  <a:lnTo>
                    <a:pt x="2906936" y="7301016"/>
                  </a:lnTo>
                  <a:lnTo>
                    <a:pt x="2898259" y="7299270"/>
                  </a:lnTo>
                  <a:close/>
                </a:path>
                <a:path w="11962130" h="7343775">
                  <a:moveTo>
                    <a:pt x="2809314" y="7299270"/>
                  </a:moveTo>
                  <a:lnTo>
                    <a:pt x="2800663" y="7301016"/>
                  </a:lnTo>
                  <a:lnTo>
                    <a:pt x="2793599" y="7305779"/>
                  </a:lnTo>
                  <a:lnTo>
                    <a:pt x="2788836" y="7312844"/>
                  </a:lnTo>
                  <a:lnTo>
                    <a:pt x="2787089" y="7321495"/>
                  </a:lnTo>
                  <a:lnTo>
                    <a:pt x="2788836" y="7330146"/>
                  </a:lnTo>
                  <a:lnTo>
                    <a:pt x="2793599" y="7337210"/>
                  </a:lnTo>
                  <a:lnTo>
                    <a:pt x="2800663" y="7341973"/>
                  </a:lnTo>
                  <a:lnTo>
                    <a:pt x="2809359" y="7343720"/>
                  </a:lnTo>
                  <a:lnTo>
                    <a:pt x="2818010" y="7341973"/>
                  </a:lnTo>
                  <a:lnTo>
                    <a:pt x="2825074" y="7337210"/>
                  </a:lnTo>
                  <a:lnTo>
                    <a:pt x="2829837" y="7330146"/>
                  </a:lnTo>
                  <a:lnTo>
                    <a:pt x="2831584" y="7321495"/>
                  </a:lnTo>
                  <a:lnTo>
                    <a:pt x="2829837" y="7312844"/>
                  </a:lnTo>
                  <a:lnTo>
                    <a:pt x="2825069" y="7305779"/>
                  </a:lnTo>
                  <a:lnTo>
                    <a:pt x="2817991" y="7301016"/>
                  </a:lnTo>
                  <a:lnTo>
                    <a:pt x="2809314" y="7299270"/>
                  </a:lnTo>
                  <a:close/>
                </a:path>
                <a:path w="11962130" h="7343775">
                  <a:moveTo>
                    <a:pt x="2720370" y="7299270"/>
                  </a:moveTo>
                  <a:lnTo>
                    <a:pt x="2711719" y="7301016"/>
                  </a:lnTo>
                  <a:lnTo>
                    <a:pt x="2704655" y="7305779"/>
                  </a:lnTo>
                  <a:lnTo>
                    <a:pt x="2699892" y="7312844"/>
                  </a:lnTo>
                  <a:lnTo>
                    <a:pt x="2698145" y="7321495"/>
                  </a:lnTo>
                  <a:lnTo>
                    <a:pt x="2699892" y="7330146"/>
                  </a:lnTo>
                  <a:lnTo>
                    <a:pt x="2704655" y="7337210"/>
                  </a:lnTo>
                  <a:lnTo>
                    <a:pt x="2711719" y="7341973"/>
                  </a:lnTo>
                  <a:lnTo>
                    <a:pt x="2720414" y="7343720"/>
                  </a:lnTo>
                  <a:lnTo>
                    <a:pt x="2729065" y="7341973"/>
                  </a:lnTo>
                  <a:lnTo>
                    <a:pt x="2736130" y="7337210"/>
                  </a:lnTo>
                  <a:lnTo>
                    <a:pt x="2740893" y="7330146"/>
                  </a:lnTo>
                  <a:lnTo>
                    <a:pt x="2742639" y="7321495"/>
                  </a:lnTo>
                  <a:lnTo>
                    <a:pt x="2740892" y="7312844"/>
                  </a:lnTo>
                  <a:lnTo>
                    <a:pt x="2736124" y="7305779"/>
                  </a:lnTo>
                  <a:lnTo>
                    <a:pt x="2729047" y="7301016"/>
                  </a:lnTo>
                  <a:lnTo>
                    <a:pt x="2720370" y="7299270"/>
                  </a:lnTo>
                  <a:close/>
                </a:path>
                <a:path w="11962130" h="7343775">
                  <a:moveTo>
                    <a:pt x="2631424" y="7299270"/>
                  </a:moveTo>
                  <a:lnTo>
                    <a:pt x="2622773" y="7301016"/>
                  </a:lnTo>
                  <a:lnTo>
                    <a:pt x="2615709" y="7305779"/>
                  </a:lnTo>
                  <a:lnTo>
                    <a:pt x="2610946" y="7312844"/>
                  </a:lnTo>
                  <a:lnTo>
                    <a:pt x="2609199" y="7321495"/>
                  </a:lnTo>
                  <a:lnTo>
                    <a:pt x="2610946" y="7330146"/>
                  </a:lnTo>
                  <a:lnTo>
                    <a:pt x="2615709" y="7337210"/>
                  </a:lnTo>
                  <a:lnTo>
                    <a:pt x="2622773" y="7341973"/>
                  </a:lnTo>
                  <a:lnTo>
                    <a:pt x="2631469" y="7343720"/>
                  </a:lnTo>
                  <a:lnTo>
                    <a:pt x="2640120" y="7341973"/>
                  </a:lnTo>
                  <a:lnTo>
                    <a:pt x="2647184" y="7337210"/>
                  </a:lnTo>
                  <a:lnTo>
                    <a:pt x="2651947" y="7330146"/>
                  </a:lnTo>
                  <a:lnTo>
                    <a:pt x="2653694" y="7321495"/>
                  </a:lnTo>
                  <a:lnTo>
                    <a:pt x="2651946" y="7312844"/>
                  </a:lnTo>
                  <a:lnTo>
                    <a:pt x="2647179" y="7305779"/>
                  </a:lnTo>
                  <a:lnTo>
                    <a:pt x="2640101" y="7301016"/>
                  </a:lnTo>
                  <a:lnTo>
                    <a:pt x="2631424" y="7299270"/>
                  </a:lnTo>
                  <a:close/>
                </a:path>
                <a:path w="11962130" h="7343775">
                  <a:moveTo>
                    <a:pt x="2542480" y="7299270"/>
                  </a:moveTo>
                  <a:lnTo>
                    <a:pt x="2533829" y="7301016"/>
                  </a:lnTo>
                  <a:lnTo>
                    <a:pt x="2526764" y="7305779"/>
                  </a:lnTo>
                  <a:lnTo>
                    <a:pt x="2522001" y="7312844"/>
                  </a:lnTo>
                  <a:lnTo>
                    <a:pt x="2520255" y="7321495"/>
                  </a:lnTo>
                  <a:lnTo>
                    <a:pt x="2522001" y="7330146"/>
                  </a:lnTo>
                  <a:lnTo>
                    <a:pt x="2526764" y="7337210"/>
                  </a:lnTo>
                  <a:lnTo>
                    <a:pt x="2533829" y="7341973"/>
                  </a:lnTo>
                  <a:lnTo>
                    <a:pt x="2542524" y="7343720"/>
                  </a:lnTo>
                  <a:lnTo>
                    <a:pt x="2551175" y="7341973"/>
                  </a:lnTo>
                  <a:lnTo>
                    <a:pt x="2558240" y="7337210"/>
                  </a:lnTo>
                  <a:lnTo>
                    <a:pt x="2563003" y="7330146"/>
                  </a:lnTo>
                  <a:lnTo>
                    <a:pt x="2564749" y="7321495"/>
                  </a:lnTo>
                  <a:lnTo>
                    <a:pt x="2563002" y="7312844"/>
                  </a:lnTo>
                  <a:lnTo>
                    <a:pt x="2558234" y="7305779"/>
                  </a:lnTo>
                  <a:lnTo>
                    <a:pt x="2551156" y="7301016"/>
                  </a:lnTo>
                  <a:lnTo>
                    <a:pt x="2542480" y="7299270"/>
                  </a:lnTo>
                  <a:close/>
                </a:path>
                <a:path w="11962130" h="7343775">
                  <a:moveTo>
                    <a:pt x="2453535" y="7299270"/>
                  </a:moveTo>
                  <a:lnTo>
                    <a:pt x="2444884" y="7301016"/>
                  </a:lnTo>
                  <a:lnTo>
                    <a:pt x="2437820" y="7305779"/>
                  </a:lnTo>
                  <a:lnTo>
                    <a:pt x="2433057" y="7312844"/>
                  </a:lnTo>
                  <a:lnTo>
                    <a:pt x="2431310" y="7321495"/>
                  </a:lnTo>
                  <a:lnTo>
                    <a:pt x="2433057" y="7330146"/>
                  </a:lnTo>
                  <a:lnTo>
                    <a:pt x="2437820" y="7337210"/>
                  </a:lnTo>
                  <a:lnTo>
                    <a:pt x="2444884" y="7341973"/>
                  </a:lnTo>
                  <a:lnTo>
                    <a:pt x="2453580" y="7343720"/>
                  </a:lnTo>
                  <a:lnTo>
                    <a:pt x="2462231" y="7341973"/>
                  </a:lnTo>
                  <a:lnTo>
                    <a:pt x="2469295" y="7337210"/>
                  </a:lnTo>
                  <a:lnTo>
                    <a:pt x="2474058" y="7330146"/>
                  </a:lnTo>
                  <a:lnTo>
                    <a:pt x="2475805" y="7321495"/>
                  </a:lnTo>
                  <a:lnTo>
                    <a:pt x="2474058" y="7312844"/>
                  </a:lnTo>
                  <a:lnTo>
                    <a:pt x="2469290" y="7305779"/>
                  </a:lnTo>
                  <a:lnTo>
                    <a:pt x="2462212" y="7301016"/>
                  </a:lnTo>
                  <a:lnTo>
                    <a:pt x="2453535" y="7299270"/>
                  </a:lnTo>
                  <a:close/>
                </a:path>
                <a:path w="11962130" h="7343775">
                  <a:moveTo>
                    <a:pt x="2364591" y="7299270"/>
                  </a:moveTo>
                  <a:lnTo>
                    <a:pt x="2355940" y="7301016"/>
                  </a:lnTo>
                  <a:lnTo>
                    <a:pt x="2348875" y="7305779"/>
                  </a:lnTo>
                  <a:lnTo>
                    <a:pt x="2344112" y="7312844"/>
                  </a:lnTo>
                  <a:lnTo>
                    <a:pt x="2342366" y="7321495"/>
                  </a:lnTo>
                  <a:lnTo>
                    <a:pt x="2344112" y="7330146"/>
                  </a:lnTo>
                  <a:lnTo>
                    <a:pt x="2348875" y="7337210"/>
                  </a:lnTo>
                  <a:lnTo>
                    <a:pt x="2355940" y="7341973"/>
                  </a:lnTo>
                  <a:lnTo>
                    <a:pt x="2364635" y="7343720"/>
                  </a:lnTo>
                  <a:lnTo>
                    <a:pt x="2373286" y="7341973"/>
                  </a:lnTo>
                  <a:lnTo>
                    <a:pt x="2380351" y="7337210"/>
                  </a:lnTo>
                  <a:lnTo>
                    <a:pt x="2385114" y="7330146"/>
                  </a:lnTo>
                  <a:lnTo>
                    <a:pt x="2386860" y="7321495"/>
                  </a:lnTo>
                  <a:lnTo>
                    <a:pt x="2385113" y="7312844"/>
                  </a:lnTo>
                  <a:lnTo>
                    <a:pt x="2380345" y="7305779"/>
                  </a:lnTo>
                  <a:lnTo>
                    <a:pt x="2373268" y="7301016"/>
                  </a:lnTo>
                  <a:lnTo>
                    <a:pt x="2364591" y="7299270"/>
                  </a:lnTo>
                  <a:close/>
                </a:path>
                <a:path w="11962130" h="7343775">
                  <a:moveTo>
                    <a:pt x="2275645" y="7299270"/>
                  </a:moveTo>
                  <a:lnTo>
                    <a:pt x="2266994" y="7301016"/>
                  </a:lnTo>
                  <a:lnTo>
                    <a:pt x="2259930" y="7305779"/>
                  </a:lnTo>
                  <a:lnTo>
                    <a:pt x="2255167" y="7312844"/>
                  </a:lnTo>
                  <a:lnTo>
                    <a:pt x="2253420" y="7321495"/>
                  </a:lnTo>
                  <a:lnTo>
                    <a:pt x="2255167" y="7330146"/>
                  </a:lnTo>
                  <a:lnTo>
                    <a:pt x="2259930" y="7337210"/>
                  </a:lnTo>
                  <a:lnTo>
                    <a:pt x="2266994" y="7341973"/>
                  </a:lnTo>
                  <a:lnTo>
                    <a:pt x="2275690" y="7343720"/>
                  </a:lnTo>
                  <a:lnTo>
                    <a:pt x="2284341" y="7341973"/>
                  </a:lnTo>
                  <a:lnTo>
                    <a:pt x="2291405" y="7337210"/>
                  </a:lnTo>
                  <a:lnTo>
                    <a:pt x="2296168" y="7330146"/>
                  </a:lnTo>
                  <a:lnTo>
                    <a:pt x="2297915" y="7321495"/>
                  </a:lnTo>
                  <a:lnTo>
                    <a:pt x="2296167" y="7312844"/>
                  </a:lnTo>
                  <a:lnTo>
                    <a:pt x="2291400" y="7305779"/>
                  </a:lnTo>
                  <a:lnTo>
                    <a:pt x="2284322" y="7301016"/>
                  </a:lnTo>
                  <a:lnTo>
                    <a:pt x="2275645" y="7299270"/>
                  </a:lnTo>
                  <a:close/>
                </a:path>
                <a:path w="11962130" h="7343775">
                  <a:moveTo>
                    <a:pt x="2186701" y="7299270"/>
                  </a:moveTo>
                  <a:lnTo>
                    <a:pt x="2178050" y="7301016"/>
                  </a:lnTo>
                  <a:lnTo>
                    <a:pt x="2170985" y="7305779"/>
                  </a:lnTo>
                  <a:lnTo>
                    <a:pt x="2166222" y="7312844"/>
                  </a:lnTo>
                  <a:lnTo>
                    <a:pt x="2164476" y="7321495"/>
                  </a:lnTo>
                  <a:lnTo>
                    <a:pt x="2166222" y="7330146"/>
                  </a:lnTo>
                  <a:lnTo>
                    <a:pt x="2170985" y="7337210"/>
                  </a:lnTo>
                  <a:lnTo>
                    <a:pt x="2178050" y="7341973"/>
                  </a:lnTo>
                  <a:lnTo>
                    <a:pt x="2186745" y="7343720"/>
                  </a:lnTo>
                  <a:lnTo>
                    <a:pt x="2195396" y="7341973"/>
                  </a:lnTo>
                  <a:lnTo>
                    <a:pt x="2202461" y="7337210"/>
                  </a:lnTo>
                  <a:lnTo>
                    <a:pt x="2207224" y="7330146"/>
                  </a:lnTo>
                  <a:lnTo>
                    <a:pt x="2208970" y="7321495"/>
                  </a:lnTo>
                  <a:lnTo>
                    <a:pt x="2207223" y="7312844"/>
                  </a:lnTo>
                  <a:lnTo>
                    <a:pt x="2202455" y="7305779"/>
                  </a:lnTo>
                  <a:lnTo>
                    <a:pt x="2195377" y="7301016"/>
                  </a:lnTo>
                  <a:lnTo>
                    <a:pt x="2186701" y="7299270"/>
                  </a:lnTo>
                  <a:close/>
                </a:path>
                <a:path w="11962130" h="7343775">
                  <a:moveTo>
                    <a:pt x="2097756" y="7299270"/>
                  </a:moveTo>
                  <a:lnTo>
                    <a:pt x="2089105" y="7301016"/>
                  </a:lnTo>
                  <a:lnTo>
                    <a:pt x="2082041" y="7305779"/>
                  </a:lnTo>
                  <a:lnTo>
                    <a:pt x="2077278" y="7312844"/>
                  </a:lnTo>
                  <a:lnTo>
                    <a:pt x="2075531" y="7321495"/>
                  </a:lnTo>
                  <a:lnTo>
                    <a:pt x="2077278" y="7330146"/>
                  </a:lnTo>
                  <a:lnTo>
                    <a:pt x="2082041" y="7337210"/>
                  </a:lnTo>
                  <a:lnTo>
                    <a:pt x="2089105" y="7341973"/>
                  </a:lnTo>
                  <a:lnTo>
                    <a:pt x="2097801" y="7343720"/>
                  </a:lnTo>
                  <a:lnTo>
                    <a:pt x="2106452" y="7341973"/>
                  </a:lnTo>
                  <a:lnTo>
                    <a:pt x="2113516" y="7337210"/>
                  </a:lnTo>
                  <a:lnTo>
                    <a:pt x="2118279" y="7330146"/>
                  </a:lnTo>
                  <a:lnTo>
                    <a:pt x="2120026" y="7321495"/>
                  </a:lnTo>
                  <a:lnTo>
                    <a:pt x="2118278" y="7312844"/>
                  </a:lnTo>
                  <a:lnTo>
                    <a:pt x="2113511" y="7305779"/>
                  </a:lnTo>
                  <a:lnTo>
                    <a:pt x="2106433" y="7301016"/>
                  </a:lnTo>
                  <a:lnTo>
                    <a:pt x="2097756" y="7299270"/>
                  </a:lnTo>
                  <a:close/>
                </a:path>
                <a:path w="11962130" h="7343775">
                  <a:moveTo>
                    <a:pt x="2008812" y="7299270"/>
                  </a:moveTo>
                  <a:lnTo>
                    <a:pt x="2000161" y="7301016"/>
                  </a:lnTo>
                  <a:lnTo>
                    <a:pt x="1993096" y="7305779"/>
                  </a:lnTo>
                  <a:lnTo>
                    <a:pt x="1988333" y="7312844"/>
                  </a:lnTo>
                  <a:lnTo>
                    <a:pt x="1986587" y="7321495"/>
                  </a:lnTo>
                  <a:lnTo>
                    <a:pt x="1988333" y="7330146"/>
                  </a:lnTo>
                  <a:lnTo>
                    <a:pt x="1993096" y="7337210"/>
                  </a:lnTo>
                  <a:lnTo>
                    <a:pt x="2000161" y="7341973"/>
                  </a:lnTo>
                  <a:lnTo>
                    <a:pt x="2008856" y="7343720"/>
                  </a:lnTo>
                  <a:lnTo>
                    <a:pt x="2017507" y="7341973"/>
                  </a:lnTo>
                  <a:lnTo>
                    <a:pt x="2024572" y="7337210"/>
                  </a:lnTo>
                  <a:lnTo>
                    <a:pt x="2029335" y="7330146"/>
                  </a:lnTo>
                  <a:lnTo>
                    <a:pt x="2031081" y="7321495"/>
                  </a:lnTo>
                  <a:lnTo>
                    <a:pt x="2029334" y="7312844"/>
                  </a:lnTo>
                  <a:lnTo>
                    <a:pt x="2024566" y="7305779"/>
                  </a:lnTo>
                  <a:lnTo>
                    <a:pt x="2017489" y="7301016"/>
                  </a:lnTo>
                  <a:lnTo>
                    <a:pt x="2008812" y="7299270"/>
                  </a:lnTo>
                  <a:close/>
                </a:path>
                <a:path w="11962130" h="7343775">
                  <a:moveTo>
                    <a:pt x="1919867" y="7299270"/>
                  </a:moveTo>
                  <a:lnTo>
                    <a:pt x="1911216" y="7301016"/>
                  </a:lnTo>
                  <a:lnTo>
                    <a:pt x="1904152" y="7305779"/>
                  </a:lnTo>
                  <a:lnTo>
                    <a:pt x="1899389" y="7312844"/>
                  </a:lnTo>
                  <a:lnTo>
                    <a:pt x="1897642" y="7321495"/>
                  </a:lnTo>
                  <a:lnTo>
                    <a:pt x="1899389" y="7330146"/>
                  </a:lnTo>
                  <a:lnTo>
                    <a:pt x="1904152" y="7337210"/>
                  </a:lnTo>
                  <a:lnTo>
                    <a:pt x="1911216" y="7341973"/>
                  </a:lnTo>
                  <a:lnTo>
                    <a:pt x="1919912" y="7343720"/>
                  </a:lnTo>
                  <a:lnTo>
                    <a:pt x="1928563" y="7341973"/>
                  </a:lnTo>
                  <a:lnTo>
                    <a:pt x="1935627" y="7337210"/>
                  </a:lnTo>
                  <a:lnTo>
                    <a:pt x="1940390" y="7330146"/>
                  </a:lnTo>
                  <a:lnTo>
                    <a:pt x="1942137" y="7321495"/>
                  </a:lnTo>
                  <a:lnTo>
                    <a:pt x="1940390" y="7312844"/>
                  </a:lnTo>
                  <a:lnTo>
                    <a:pt x="1935622" y="7305779"/>
                  </a:lnTo>
                  <a:lnTo>
                    <a:pt x="1928544" y="7301016"/>
                  </a:lnTo>
                  <a:lnTo>
                    <a:pt x="1919867" y="7299270"/>
                  </a:lnTo>
                  <a:close/>
                </a:path>
                <a:path w="11962130" h="7343775">
                  <a:moveTo>
                    <a:pt x="1830923" y="7299270"/>
                  </a:moveTo>
                  <a:lnTo>
                    <a:pt x="1822272" y="7301016"/>
                  </a:lnTo>
                  <a:lnTo>
                    <a:pt x="1815207" y="7305779"/>
                  </a:lnTo>
                  <a:lnTo>
                    <a:pt x="1810444" y="7312844"/>
                  </a:lnTo>
                  <a:lnTo>
                    <a:pt x="1808698" y="7321495"/>
                  </a:lnTo>
                  <a:lnTo>
                    <a:pt x="1810444" y="7330146"/>
                  </a:lnTo>
                  <a:lnTo>
                    <a:pt x="1815207" y="7337210"/>
                  </a:lnTo>
                  <a:lnTo>
                    <a:pt x="1822272" y="7341973"/>
                  </a:lnTo>
                  <a:lnTo>
                    <a:pt x="1830967" y="7343720"/>
                  </a:lnTo>
                  <a:lnTo>
                    <a:pt x="1839618" y="7341973"/>
                  </a:lnTo>
                  <a:lnTo>
                    <a:pt x="1846683" y="7337210"/>
                  </a:lnTo>
                  <a:lnTo>
                    <a:pt x="1851446" y="7330146"/>
                  </a:lnTo>
                  <a:lnTo>
                    <a:pt x="1853192" y="7321495"/>
                  </a:lnTo>
                  <a:lnTo>
                    <a:pt x="1851445" y="7312844"/>
                  </a:lnTo>
                  <a:lnTo>
                    <a:pt x="1846677" y="7305779"/>
                  </a:lnTo>
                  <a:lnTo>
                    <a:pt x="1839600" y="7301016"/>
                  </a:lnTo>
                  <a:lnTo>
                    <a:pt x="1830923" y="7299270"/>
                  </a:lnTo>
                  <a:close/>
                </a:path>
                <a:path w="11962130" h="7343775">
                  <a:moveTo>
                    <a:pt x="1742757" y="7297445"/>
                  </a:moveTo>
                  <a:lnTo>
                    <a:pt x="1734052" y="7298898"/>
                  </a:lnTo>
                  <a:lnTo>
                    <a:pt x="1726830" y="7303420"/>
                  </a:lnTo>
                  <a:lnTo>
                    <a:pt x="1721831" y="7310319"/>
                  </a:lnTo>
                  <a:lnTo>
                    <a:pt x="1719793" y="7318906"/>
                  </a:lnTo>
                  <a:lnTo>
                    <a:pt x="1721247" y="7327611"/>
                  </a:lnTo>
                  <a:lnTo>
                    <a:pt x="1725768" y="7334833"/>
                  </a:lnTo>
                  <a:lnTo>
                    <a:pt x="1732668" y="7339832"/>
                  </a:lnTo>
                  <a:lnTo>
                    <a:pt x="1741299" y="7341871"/>
                  </a:lnTo>
                  <a:lnTo>
                    <a:pt x="1750004" y="7340418"/>
                  </a:lnTo>
                  <a:lnTo>
                    <a:pt x="1757225" y="7335896"/>
                  </a:lnTo>
                  <a:lnTo>
                    <a:pt x="1762224" y="7328997"/>
                  </a:lnTo>
                  <a:lnTo>
                    <a:pt x="1764262" y="7320410"/>
                  </a:lnTo>
                  <a:lnTo>
                    <a:pt x="1762808" y="7311705"/>
                  </a:lnTo>
                  <a:lnTo>
                    <a:pt x="1758282" y="7304483"/>
                  </a:lnTo>
                  <a:lnTo>
                    <a:pt x="1751369" y="7299484"/>
                  </a:lnTo>
                  <a:lnTo>
                    <a:pt x="1742757" y="7297445"/>
                  </a:lnTo>
                  <a:close/>
                </a:path>
                <a:path w="11962130" h="7343775">
                  <a:moveTo>
                    <a:pt x="1655279" y="7291482"/>
                  </a:moveTo>
                  <a:lnTo>
                    <a:pt x="1646507" y="7292443"/>
                  </a:lnTo>
                  <a:lnTo>
                    <a:pt x="1639042" y="7296550"/>
                  </a:lnTo>
                  <a:lnTo>
                    <a:pt x="1633663" y="7303157"/>
                  </a:lnTo>
                  <a:lnTo>
                    <a:pt x="1631144" y="7311616"/>
                  </a:lnTo>
                  <a:lnTo>
                    <a:pt x="1632105" y="7320389"/>
                  </a:lnTo>
                  <a:lnTo>
                    <a:pt x="1636213" y="7327853"/>
                  </a:lnTo>
                  <a:lnTo>
                    <a:pt x="1642820" y="7333233"/>
                  </a:lnTo>
                  <a:lnTo>
                    <a:pt x="1651322" y="7335755"/>
                  </a:lnTo>
                  <a:lnTo>
                    <a:pt x="1660095" y="7334795"/>
                  </a:lnTo>
                  <a:lnTo>
                    <a:pt x="1667560" y="7330687"/>
                  </a:lnTo>
                  <a:lnTo>
                    <a:pt x="1672940" y="7324080"/>
                  </a:lnTo>
                  <a:lnTo>
                    <a:pt x="1675458" y="7315622"/>
                  </a:lnTo>
                  <a:lnTo>
                    <a:pt x="1674497" y="7306848"/>
                  </a:lnTo>
                  <a:lnTo>
                    <a:pt x="1670384" y="7299383"/>
                  </a:lnTo>
                  <a:lnTo>
                    <a:pt x="1663764" y="7294003"/>
                  </a:lnTo>
                  <a:lnTo>
                    <a:pt x="1655279" y="7291482"/>
                  </a:lnTo>
                  <a:close/>
                </a:path>
                <a:path w="11962130" h="7343775">
                  <a:moveTo>
                    <a:pt x="1567728" y="7280950"/>
                  </a:moveTo>
                  <a:lnTo>
                    <a:pt x="1558928" y="7281613"/>
                  </a:lnTo>
                  <a:lnTo>
                    <a:pt x="1551329" y="7285466"/>
                  </a:lnTo>
                  <a:lnTo>
                    <a:pt x="1545729" y="7291887"/>
                  </a:lnTo>
                  <a:lnTo>
                    <a:pt x="1542925" y="7300255"/>
                  </a:lnTo>
                  <a:lnTo>
                    <a:pt x="1543588" y="7309056"/>
                  </a:lnTo>
                  <a:lnTo>
                    <a:pt x="1547441" y="7316655"/>
                  </a:lnTo>
                  <a:lnTo>
                    <a:pt x="1553862" y="7322255"/>
                  </a:lnTo>
                  <a:lnTo>
                    <a:pt x="1562275" y="7325064"/>
                  </a:lnTo>
                  <a:lnTo>
                    <a:pt x="1571076" y="7324401"/>
                  </a:lnTo>
                  <a:lnTo>
                    <a:pt x="1578675" y="7320548"/>
                  </a:lnTo>
                  <a:lnTo>
                    <a:pt x="1584275" y="7314127"/>
                  </a:lnTo>
                  <a:lnTo>
                    <a:pt x="1587078" y="7305759"/>
                  </a:lnTo>
                  <a:lnTo>
                    <a:pt x="1586414" y="7296958"/>
                  </a:lnTo>
                  <a:lnTo>
                    <a:pt x="1582557" y="7289358"/>
                  </a:lnTo>
                  <a:lnTo>
                    <a:pt x="1576123" y="7283756"/>
                  </a:lnTo>
                  <a:lnTo>
                    <a:pt x="1567728" y="7280950"/>
                  </a:lnTo>
                  <a:close/>
                </a:path>
                <a:path w="11962130" h="7343775">
                  <a:moveTo>
                    <a:pt x="1481283" y="7266389"/>
                  </a:moveTo>
                  <a:lnTo>
                    <a:pt x="1472459" y="7266551"/>
                  </a:lnTo>
                  <a:lnTo>
                    <a:pt x="1464653" y="7269965"/>
                  </a:lnTo>
                  <a:lnTo>
                    <a:pt x="1458697" y="7276058"/>
                  </a:lnTo>
                  <a:lnTo>
                    <a:pt x="1455423" y="7284254"/>
                  </a:lnTo>
                  <a:lnTo>
                    <a:pt x="1455570" y="7292257"/>
                  </a:lnTo>
                  <a:lnTo>
                    <a:pt x="1455585" y="7293078"/>
                  </a:lnTo>
                  <a:lnTo>
                    <a:pt x="1458999" y="7300883"/>
                  </a:lnTo>
                  <a:lnTo>
                    <a:pt x="1465092" y="7306840"/>
                  </a:lnTo>
                  <a:lnTo>
                    <a:pt x="1473332" y="7310122"/>
                  </a:lnTo>
                  <a:lnTo>
                    <a:pt x="1482155" y="7309960"/>
                  </a:lnTo>
                  <a:lnTo>
                    <a:pt x="1489961" y="7306545"/>
                  </a:lnTo>
                  <a:lnTo>
                    <a:pt x="1495917" y="7300453"/>
                  </a:lnTo>
                  <a:lnTo>
                    <a:pt x="1499191" y="7292257"/>
                  </a:lnTo>
                  <a:lnTo>
                    <a:pt x="1499044" y="7284254"/>
                  </a:lnTo>
                  <a:lnTo>
                    <a:pt x="1499029" y="7283433"/>
                  </a:lnTo>
                  <a:lnTo>
                    <a:pt x="1495610" y="7275626"/>
                  </a:lnTo>
                  <a:lnTo>
                    <a:pt x="1489504" y="7269668"/>
                  </a:lnTo>
                  <a:lnTo>
                    <a:pt x="1481283" y="7266389"/>
                  </a:lnTo>
                  <a:close/>
                </a:path>
                <a:path w="11962130" h="7343775">
                  <a:moveTo>
                    <a:pt x="1386615" y="7247272"/>
                  </a:moveTo>
                  <a:lnTo>
                    <a:pt x="1378659" y="7250321"/>
                  </a:lnTo>
                  <a:lnTo>
                    <a:pt x="1372427" y="7256131"/>
                  </a:lnTo>
                  <a:lnTo>
                    <a:pt x="1368776" y="7264166"/>
                  </a:lnTo>
                  <a:lnTo>
                    <a:pt x="1368529" y="7272988"/>
                  </a:lnTo>
                  <a:lnTo>
                    <a:pt x="1371579" y="7280944"/>
                  </a:lnTo>
                  <a:lnTo>
                    <a:pt x="1377389" y="7287176"/>
                  </a:lnTo>
                  <a:lnTo>
                    <a:pt x="1385467" y="7290836"/>
                  </a:lnTo>
                  <a:lnTo>
                    <a:pt x="1394289" y="7291084"/>
                  </a:lnTo>
                  <a:lnTo>
                    <a:pt x="1402245" y="7288034"/>
                  </a:lnTo>
                  <a:lnTo>
                    <a:pt x="1408477" y="7282224"/>
                  </a:lnTo>
                  <a:lnTo>
                    <a:pt x="1412128" y="7274189"/>
                  </a:lnTo>
                  <a:lnTo>
                    <a:pt x="1412374" y="7265367"/>
                  </a:lnTo>
                  <a:lnTo>
                    <a:pt x="1409320" y="7257410"/>
                  </a:lnTo>
                  <a:lnTo>
                    <a:pt x="1403497" y="7251175"/>
                  </a:lnTo>
                  <a:lnTo>
                    <a:pt x="1395437" y="7247519"/>
                  </a:lnTo>
                  <a:lnTo>
                    <a:pt x="1386615" y="7247272"/>
                  </a:lnTo>
                  <a:close/>
                </a:path>
                <a:path w="11962130" h="7343775">
                  <a:moveTo>
                    <a:pt x="1301836" y="7223749"/>
                  </a:moveTo>
                  <a:lnTo>
                    <a:pt x="1293747" y="7226426"/>
                  </a:lnTo>
                  <a:lnTo>
                    <a:pt x="1287252" y="7231940"/>
                  </a:lnTo>
                  <a:lnTo>
                    <a:pt x="1283233" y="7239797"/>
                  </a:lnTo>
                  <a:lnTo>
                    <a:pt x="1282576" y="7248598"/>
                  </a:lnTo>
                  <a:lnTo>
                    <a:pt x="1285253" y="7256687"/>
                  </a:lnTo>
                  <a:lnTo>
                    <a:pt x="1290767" y="7263182"/>
                  </a:lnTo>
                  <a:lnTo>
                    <a:pt x="1298666" y="7267213"/>
                  </a:lnTo>
                  <a:lnTo>
                    <a:pt x="1307468" y="7267869"/>
                  </a:lnTo>
                  <a:lnTo>
                    <a:pt x="1315557" y="7265193"/>
                  </a:lnTo>
                  <a:lnTo>
                    <a:pt x="1322052" y="7259679"/>
                  </a:lnTo>
                  <a:lnTo>
                    <a:pt x="1326071" y="7251822"/>
                  </a:lnTo>
                  <a:lnTo>
                    <a:pt x="1326727" y="7243020"/>
                  </a:lnTo>
                  <a:lnTo>
                    <a:pt x="1324046" y="7234930"/>
                  </a:lnTo>
                  <a:lnTo>
                    <a:pt x="1318519" y="7228432"/>
                  </a:lnTo>
                  <a:lnTo>
                    <a:pt x="1310637" y="7224405"/>
                  </a:lnTo>
                  <a:lnTo>
                    <a:pt x="1301836" y="7223749"/>
                  </a:lnTo>
                  <a:close/>
                </a:path>
                <a:path w="11962130" h="7343775">
                  <a:moveTo>
                    <a:pt x="1218347" y="7196034"/>
                  </a:moveTo>
                  <a:lnTo>
                    <a:pt x="1210141" y="7198326"/>
                  </a:lnTo>
                  <a:lnTo>
                    <a:pt x="1203393" y="7203528"/>
                  </a:lnTo>
                  <a:lnTo>
                    <a:pt x="1199008" y="7211187"/>
                  </a:lnTo>
                  <a:lnTo>
                    <a:pt x="1197937" y="7219947"/>
                  </a:lnTo>
                  <a:lnTo>
                    <a:pt x="1200229" y="7228153"/>
                  </a:lnTo>
                  <a:lnTo>
                    <a:pt x="1205430" y="7234901"/>
                  </a:lnTo>
                  <a:lnTo>
                    <a:pt x="1213131" y="7239301"/>
                  </a:lnTo>
                  <a:lnTo>
                    <a:pt x="1221891" y="7240372"/>
                  </a:lnTo>
                  <a:lnTo>
                    <a:pt x="1230097" y="7238080"/>
                  </a:lnTo>
                  <a:lnTo>
                    <a:pt x="1236845" y="7232878"/>
                  </a:lnTo>
                  <a:lnTo>
                    <a:pt x="1241231" y="7225220"/>
                  </a:lnTo>
                  <a:lnTo>
                    <a:pt x="1242302" y="7216459"/>
                  </a:lnTo>
                  <a:lnTo>
                    <a:pt x="1240005" y="7208252"/>
                  </a:lnTo>
                  <a:lnTo>
                    <a:pt x="1234791" y="7201500"/>
                  </a:lnTo>
                  <a:lnTo>
                    <a:pt x="1227108" y="7197106"/>
                  </a:lnTo>
                  <a:lnTo>
                    <a:pt x="1218347" y="7196034"/>
                  </a:lnTo>
                  <a:close/>
                </a:path>
                <a:path w="11962130" h="7343775">
                  <a:moveTo>
                    <a:pt x="1136593" y="7164192"/>
                  </a:moveTo>
                  <a:lnTo>
                    <a:pt x="1128267" y="7165999"/>
                  </a:lnTo>
                  <a:lnTo>
                    <a:pt x="1121226" y="7170797"/>
                  </a:lnTo>
                  <a:lnTo>
                    <a:pt x="1116399" y="7178186"/>
                  </a:lnTo>
                  <a:lnTo>
                    <a:pt x="1114817" y="7186868"/>
                  </a:lnTo>
                  <a:lnTo>
                    <a:pt x="1116510" y="7194667"/>
                  </a:lnTo>
                  <a:lnTo>
                    <a:pt x="1116624" y="7195194"/>
                  </a:lnTo>
                  <a:lnTo>
                    <a:pt x="1121299" y="7202056"/>
                  </a:lnTo>
                  <a:lnTo>
                    <a:pt x="1121422" y="7202235"/>
                  </a:lnTo>
                  <a:lnTo>
                    <a:pt x="1128852" y="7207079"/>
                  </a:lnTo>
                  <a:lnTo>
                    <a:pt x="1137534" y="7208661"/>
                  </a:lnTo>
                  <a:lnTo>
                    <a:pt x="1145860" y="7206854"/>
                  </a:lnTo>
                  <a:lnTo>
                    <a:pt x="1152901" y="7202056"/>
                  </a:lnTo>
                  <a:lnTo>
                    <a:pt x="1157728" y="7194667"/>
                  </a:lnTo>
                  <a:lnTo>
                    <a:pt x="1159310" y="7185985"/>
                  </a:lnTo>
                  <a:lnTo>
                    <a:pt x="1157613" y="7178186"/>
                  </a:lnTo>
                  <a:lnTo>
                    <a:pt x="1157498" y="7177657"/>
                  </a:lnTo>
                  <a:lnTo>
                    <a:pt x="1152688" y="7170611"/>
                  </a:lnTo>
                  <a:lnTo>
                    <a:pt x="1145275" y="7165774"/>
                  </a:lnTo>
                  <a:lnTo>
                    <a:pt x="1136593" y="7164192"/>
                  </a:lnTo>
                  <a:close/>
                </a:path>
                <a:path w="11962130" h="7343775">
                  <a:moveTo>
                    <a:pt x="1056308" y="7128332"/>
                  </a:moveTo>
                  <a:lnTo>
                    <a:pt x="1047903" y="7129729"/>
                  </a:lnTo>
                  <a:lnTo>
                    <a:pt x="1040635" y="7134176"/>
                  </a:lnTo>
                  <a:lnTo>
                    <a:pt x="1035452" y="7141319"/>
                  </a:lnTo>
                  <a:lnTo>
                    <a:pt x="1033446" y="7149914"/>
                  </a:lnTo>
                  <a:lnTo>
                    <a:pt x="1034844" y="7158319"/>
                  </a:lnTo>
                  <a:lnTo>
                    <a:pt x="1039291" y="7165587"/>
                  </a:lnTo>
                  <a:lnTo>
                    <a:pt x="1046474" y="7170788"/>
                  </a:lnTo>
                  <a:lnTo>
                    <a:pt x="1055069" y="7172794"/>
                  </a:lnTo>
                  <a:lnTo>
                    <a:pt x="1063474" y="7171396"/>
                  </a:lnTo>
                  <a:lnTo>
                    <a:pt x="1070741" y="7166949"/>
                  </a:lnTo>
                  <a:lnTo>
                    <a:pt x="1075924" y="7159806"/>
                  </a:lnTo>
                  <a:lnTo>
                    <a:pt x="1077930" y="7151211"/>
                  </a:lnTo>
                  <a:lnTo>
                    <a:pt x="1076528" y="7142805"/>
                  </a:lnTo>
                  <a:lnTo>
                    <a:pt x="1072069" y="7135532"/>
                  </a:lnTo>
                  <a:lnTo>
                    <a:pt x="1064902" y="7130338"/>
                  </a:lnTo>
                  <a:lnTo>
                    <a:pt x="1056308" y="7128332"/>
                  </a:lnTo>
                  <a:close/>
                </a:path>
                <a:path w="11962130" h="7343775">
                  <a:moveTo>
                    <a:pt x="977911" y="7088535"/>
                  </a:moveTo>
                  <a:lnTo>
                    <a:pt x="969447" y="7089514"/>
                  </a:lnTo>
                  <a:lnTo>
                    <a:pt x="961968" y="7093595"/>
                  </a:lnTo>
                  <a:lnTo>
                    <a:pt x="956437" y="7100473"/>
                  </a:lnTo>
                  <a:lnTo>
                    <a:pt x="954008" y="7108957"/>
                  </a:lnTo>
                  <a:lnTo>
                    <a:pt x="954987" y="7117421"/>
                  </a:lnTo>
                  <a:lnTo>
                    <a:pt x="959068" y="7124900"/>
                  </a:lnTo>
                  <a:lnTo>
                    <a:pt x="965984" y="7130451"/>
                  </a:lnTo>
                  <a:lnTo>
                    <a:pt x="974469" y="7132881"/>
                  </a:lnTo>
                  <a:lnTo>
                    <a:pt x="982933" y="7131902"/>
                  </a:lnTo>
                  <a:lnTo>
                    <a:pt x="990412" y="7127821"/>
                  </a:lnTo>
                  <a:lnTo>
                    <a:pt x="995942" y="7120943"/>
                  </a:lnTo>
                  <a:lnTo>
                    <a:pt x="998371" y="7112458"/>
                  </a:lnTo>
                  <a:lnTo>
                    <a:pt x="997388" y="7103992"/>
                  </a:lnTo>
                  <a:lnTo>
                    <a:pt x="993296" y="7096507"/>
                  </a:lnTo>
                  <a:lnTo>
                    <a:pt x="986396" y="7090964"/>
                  </a:lnTo>
                  <a:lnTo>
                    <a:pt x="977911" y="7088535"/>
                  </a:lnTo>
                  <a:close/>
                </a:path>
                <a:path w="11962130" h="7343775">
                  <a:moveTo>
                    <a:pt x="901374" y="7044882"/>
                  </a:moveTo>
                  <a:lnTo>
                    <a:pt x="892878" y="7045518"/>
                  </a:lnTo>
                  <a:lnTo>
                    <a:pt x="885240" y="7049294"/>
                  </a:lnTo>
                  <a:lnTo>
                    <a:pt x="879436" y="7055943"/>
                  </a:lnTo>
                  <a:lnTo>
                    <a:pt x="876667" y="7064323"/>
                  </a:lnTo>
                  <a:lnTo>
                    <a:pt x="877303" y="7072819"/>
                  </a:lnTo>
                  <a:lnTo>
                    <a:pt x="881079" y="7080457"/>
                  </a:lnTo>
                  <a:lnTo>
                    <a:pt x="887766" y="7086283"/>
                  </a:lnTo>
                  <a:lnTo>
                    <a:pt x="896146" y="7089053"/>
                  </a:lnTo>
                  <a:lnTo>
                    <a:pt x="904642" y="7088416"/>
                  </a:lnTo>
                  <a:lnTo>
                    <a:pt x="912280" y="7084640"/>
                  </a:lnTo>
                  <a:lnTo>
                    <a:pt x="918084" y="7077991"/>
                  </a:lnTo>
                  <a:lnTo>
                    <a:pt x="920853" y="7069611"/>
                  </a:lnTo>
                  <a:lnTo>
                    <a:pt x="920212" y="7061113"/>
                  </a:lnTo>
                  <a:lnTo>
                    <a:pt x="916425" y="7053468"/>
                  </a:lnTo>
                  <a:lnTo>
                    <a:pt x="909754" y="7047651"/>
                  </a:lnTo>
                  <a:lnTo>
                    <a:pt x="901374" y="7044882"/>
                  </a:lnTo>
                  <a:close/>
                </a:path>
                <a:path w="11962130" h="7343775">
                  <a:moveTo>
                    <a:pt x="827334" y="6997533"/>
                  </a:moveTo>
                  <a:lnTo>
                    <a:pt x="818816" y="6997730"/>
                  </a:lnTo>
                  <a:lnTo>
                    <a:pt x="810994" y="7001107"/>
                  </a:lnTo>
                  <a:lnTo>
                    <a:pt x="804854" y="7007448"/>
                  </a:lnTo>
                  <a:lnTo>
                    <a:pt x="801656" y="7015673"/>
                  </a:lnTo>
                  <a:lnTo>
                    <a:pt x="801831" y="7023235"/>
                  </a:lnTo>
                  <a:lnTo>
                    <a:pt x="801853" y="7024191"/>
                  </a:lnTo>
                  <a:lnTo>
                    <a:pt x="805230" y="7032014"/>
                  </a:lnTo>
                  <a:lnTo>
                    <a:pt x="811608" y="7038177"/>
                  </a:lnTo>
                  <a:lnTo>
                    <a:pt x="819833" y="7041375"/>
                  </a:lnTo>
                  <a:lnTo>
                    <a:pt x="828351" y="7041178"/>
                  </a:lnTo>
                  <a:lnTo>
                    <a:pt x="836174" y="7037801"/>
                  </a:lnTo>
                  <a:lnTo>
                    <a:pt x="842313" y="7031461"/>
                  </a:lnTo>
                  <a:lnTo>
                    <a:pt x="845511" y="7023235"/>
                  </a:lnTo>
                  <a:lnTo>
                    <a:pt x="845332" y="7015673"/>
                  </a:lnTo>
                  <a:lnTo>
                    <a:pt x="845309" y="7014715"/>
                  </a:lnTo>
                  <a:lnTo>
                    <a:pt x="841921" y="7006885"/>
                  </a:lnTo>
                  <a:lnTo>
                    <a:pt x="835559" y="7000732"/>
                  </a:lnTo>
                  <a:lnTo>
                    <a:pt x="827334" y="6997533"/>
                  </a:lnTo>
                  <a:close/>
                </a:path>
                <a:path w="11962130" h="7343775">
                  <a:moveTo>
                    <a:pt x="747209" y="6946351"/>
                  </a:moveTo>
                  <a:lnTo>
                    <a:pt x="739221" y="6949315"/>
                  </a:lnTo>
                  <a:lnTo>
                    <a:pt x="732760" y="6955327"/>
                  </a:lnTo>
                  <a:lnTo>
                    <a:pt x="729137" y="6963375"/>
                  </a:lnTo>
                  <a:lnTo>
                    <a:pt x="728890" y="6971892"/>
                  </a:lnTo>
                  <a:lnTo>
                    <a:pt x="731854" y="6979879"/>
                  </a:lnTo>
                  <a:lnTo>
                    <a:pt x="737903" y="6986367"/>
                  </a:lnTo>
                  <a:lnTo>
                    <a:pt x="745950" y="6989990"/>
                  </a:lnTo>
                  <a:lnTo>
                    <a:pt x="754467" y="6990237"/>
                  </a:lnTo>
                  <a:lnTo>
                    <a:pt x="762455" y="6987272"/>
                  </a:lnTo>
                  <a:lnTo>
                    <a:pt x="768916" y="6981261"/>
                  </a:lnTo>
                  <a:lnTo>
                    <a:pt x="772538" y="6973212"/>
                  </a:lnTo>
                  <a:lnTo>
                    <a:pt x="772781" y="6964693"/>
                  </a:lnTo>
                  <a:lnTo>
                    <a:pt x="769806" y="6956697"/>
                  </a:lnTo>
                  <a:lnTo>
                    <a:pt x="763772" y="6950221"/>
                  </a:lnTo>
                  <a:lnTo>
                    <a:pt x="755725" y="6946598"/>
                  </a:lnTo>
                  <a:lnTo>
                    <a:pt x="747209" y="6946351"/>
                  </a:lnTo>
                  <a:close/>
                </a:path>
                <a:path w="11962130" h="7343775">
                  <a:moveTo>
                    <a:pt x="678048" y="6891533"/>
                  </a:moveTo>
                  <a:lnTo>
                    <a:pt x="669936" y="6894138"/>
                  </a:lnTo>
                  <a:lnTo>
                    <a:pt x="663213" y="6899856"/>
                  </a:lnTo>
                  <a:lnTo>
                    <a:pt x="659235" y="6907734"/>
                  </a:lnTo>
                  <a:lnTo>
                    <a:pt x="658608" y="6916231"/>
                  </a:lnTo>
                  <a:lnTo>
                    <a:pt x="661213" y="6924343"/>
                  </a:lnTo>
                  <a:lnTo>
                    <a:pt x="666965" y="6931094"/>
                  </a:lnTo>
                  <a:lnTo>
                    <a:pt x="674844" y="6935072"/>
                  </a:lnTo>
                  <a:lnTo>
                    <a:pt x="683341" y="6935699"/>
                  </a:lnTo>
                  <a:lnTo>
                    <a:pt x="691453" y="6933094"/>
                  </a:lnTo>
                  <a:lnTo>
                    <a:pt x="698176" y="6927376"/>
                  </a:lnTo>
                  <a:lnTo>
                    <a:pt x="702154" y="6919497"/>
                  </a:lnTo>
                  <a:lnTo>
                    <a:pt x="702777" y="6910997"/>
                  </a:lnTo>
                  <a:lnTo>
                    <a:pt x="700161" y="6902877"/>
                  </a:lnTo>
                  <a:lnTo>
                    <a:pt x="694423" y="6896139"/>
                  </a:lnTo>
                  <a:lnTo>
                    <a:pt x="686545" y="6892160"/>
                  </a:lnTo>
                  <a:lnTo>
                    <a:pt x="678048" y="6891533"/>
                  </a:lnTo>
                  <a:close/>
                </a:path>
                <a:path w="11962130" h="7343775">
                  <a:moveTo>
                    <a:pt x="611667" y="6833378"/>
                  </a:moveTo>
                  <a:lnTo>
                    <a:pt x="603446" y="6835617"/>
                  </a:lnTo>
                  <a:lnTo>
                    <a:pt x="596473" y="6841027"/>
                  </a:lnTo>
                  <a:lnTo>
                    <a:pt x="592146" y="6848719"/>
                  </a:lnTo>
                  <a:lnTo>
                    <a:pt x="591139" y="6857179"/>
                  </a:lnTo>
                  <a:lnTo>
                    <a:pt x="593378" y="6865400"/>
                  </a:lnTo>
                  <a:lnTo>
                    <a:pt x="598822" y="6872401"/>
                  </a:lnTo>
                  <a:lnTo>
                    <a:pt x="606514" y="6876729"/>
                  </a:lnTo>
                  <a:lnTo>
                    <a:pt x="614974" y="6877736"/>
                  </a:lnTo>
                  <a:lnTo>
                    <a:pt x="623195" y="6875497"/>
                  </a:lnTo>
                  <a:lnTo>
                    <a:pt x="630167" y="6870087"/>
                  </a:lnTo>
                  <a:lnTo>
                    <a:pt x="634494" y="6862394"/>
                  </a:lnTo>
                  <a:lnTo>
                    <a:pt x="635497" y="6853931"/>
                  </a:lnTo>
                  <a:lnTo>
                    <a:pt x="633248" y="6845701"/>
                  </a:lnTo>
                  <a:lnTo>
                    <a:pt x="627819" y="6838712"/>
                  </a:lnTo>
                  <a:lnTo>
                    <a:pt x="620127" y="6834385"/>
                  </a:lnTo>
                  <a:lnTo>
                    <a:pt x="611667" y="6833378"/>
                  </a:lnTo>
                  <a:close/>
                </a:path>
                <a:path w="11962130" h="7343775">
                  <a:moveTo>
                    <a:pt x="549338" y="6772009"/>
                  </a:moveTo>
                  <a:lnTo>
                    <a:pt x="540943" y="6773460"/>
                  </a:lnTo>
                  <a:lnTo>
                    <a:pt x="533490" y="6778188"/>
                  </a:lnTo>
                  <a:lnTo>
                    <a:pt x="528455" y="6785436"/>
                  </a:lnTo>
                  <a:lnTo>
                    <a:pt x="526653" y="6793764"/>
                  </a:lnTo>
                  <a:lnTo>
                    <a:pt x="528105" y="6802159"/>
                  </a:lnTo>
                  <a:lnTo>
                    <a:pt x="532862" y="6809644"/>
                  </a:lnTo>
                  <a:lnTo>
                    <a:pt x="540111" y="6814679"/>
                  </a:lnTo>
                  <a:lnTo>
                    <a:pt x="548439" y="6816481"/>
                  </a:lnTo>
                  <a:lnTo>
                    <a:pt x="556834" y="6815029"/>
                  </a:lnTo>
                  <a:lnTo>
                    <a:pt x="564287" y="6810302"/>
                  </a:lnTo>
                  <a:lnTo>
                    <a:pt x="569322" y="6803053"/>
                  </a:lnTo>
                  <a:lnTo>
                    <a:pt x="571120" y="6794722"/>
                  </a:lnTo>
                  <a:lnTo>
                    <a:pt x="569659" y="6786317"/>
                  </a:lnTo>
                  <a:lnTo>
                    <a:pt x="564915" y="6778845"/>
                  </a:lnTo>
                  <a:lnTo>
                    <a:pt x="557666" y="6773811"/>
                  </a:lnTo>
                  <a:lnTo>
                    <a:pt x="549338" y="6772009"/>
                  </a:lnTo>
                  <a:close/>
                </a:path>
                <a:path w="11962130" h="7343775">
                  <a:moveTo>
                    <a:pt x="489166" y="6707586"/>
                  </a:moveTo>
                  <a:lnTo>
                    <a:pt x="480709" y="6708622"/>
                  </a:lnTo>
                  <a:lnTo>
                    <a:pt x="473033" y="6712976"/>
                  </a:lnTo>
                  <a:lnTo>
                    <a:pt x="467646" y="6719967"/>
                  </a:lnTo>
                  <a:lnTo>
                    <a:pt x="465435" y="6728195"/>
                  </a:lnTo>
                  <a:lnTo>
                    <a:pt x="466471" y="6736651"/>
                  </a:lnTo>
                  <a:lnTo>
                    <a:pt x="470855" y="6744362"/>
                  </a:lnTo>
                  <a:lnTo>
                    <a:pt x="477845" y="6749749"/>
                  </a:lnTo>
                  <a:lnTo>
                    <a:pt x="486074" y="6751959"/>
                  </a:lnTo>
                  <a:lnTo>
                    <a:pt x="494530" y="6750923"/>
                  </a:lnTo>
                  <a:lnTo>
                    <a:pt x="502207" y="6746570"/>
                  </a:lnTo>
                  <a:lnTo>
                    <a:pt x="507594" y="6739578"/>
                  </a:lnTo>
                  <a:lnTo>
                    <a:pt x="509801" y="6731345"/>
                  </a:lnTo>
                  <a:lnTo>
                    <a:pt x="508756" y="6722879"/>
                  </a:lnTo>
                  <a:lnTo>
                    <a:pt x="504385" y="6715183"/>
                  </a:lnTo>
                  <a:lnTo>
                    <a:pt x="497394" y="6709797"/>
                  </a:lnTo>
                  <a:lnTo>
                    <a:pt x="489166" y="6707586"/>
                  </a:lnTo>
                  <a:close/>
                </a:path>
                <a:path w="11962130" h="7343775">
                  <a:moveTo>
                    <a:pt x="432238" y="6640290"/>
                  </a:moveTo>
                  <a:lnTo>
                    <a:pt x="423740" y="6640905"/>
                  </a:lnTo>
                  <a:lnTo>
                    <a:pt x="415856" y="6644872"/>
                  </a:lnTo>
                  <a:lnTo>
                    <a:pt x="410129" y="6651587"/>
                  </a:lnTo>
                  <a:lnTo>
                    <a:pt x="407512" y="6659695"/>
                  </a:lnTo>
                  <a:lnTo>
                    <a:pt x="408127" y="6668193"/>
                  </a:lnTo>
                  <a:lnTo>
                    <a:pt x="412121" y="6676111"/>
                  </a:lnTo>
                  <a:lnTo>
                    <a:pt x="418836" y="6681838"/>
                  </a:lnTo>
                  <a:lnTo>
                    <a:pt x="426944" y="6684455"/>
                  </a:lnTo>
                  <a:lnTo>
                    <a:pt x="435442" y="6683841"/>
                  </a:lnTo>
                  <a:lnTo>
                    <a:pt x="443326" y="6679874"/>
                  </a:lnTo>
                  <a:lnTo>
                    <a:pt x="449053" y="6673159"/>
                  </a:lnTo>
                  <a:lnTo>
                    <a:pt x="451666" y="6665046"/>
                  </a:lnTo>
                  <a:lnTo>
                    <a:pt x="451044" y="6656538"/>
                  </a:lnTo>
                  <a:lnTo>
                    <a:pt x="447061" y="6648634"/>
                  </a:lnTo>
                  <a:lnTo>
                    <a:pt x="440346" y="6642907"/>
                  </a:lnTo>
                  <a:lnTo>
                    <a:pt x="432238" y="6640290"/>
                  </a:lnTo>
                  <a:close/>
                </a:path>
                <a:path w="11962130" h="7343775">
                  <a:moveTo>
                    <a:pt x="378571" y="6570263"/>
                  </a:moveTo>
                  <a:lnTo>
                    <a:pt x="370054" y="6570499"/>
                  </a:lnTo>
                  <a:lnTo>
                    <a:pt x="362002" y="6574111"/>
                  </a:lnTo>
                  <a:lnTo>
                    <a:pt x="355981" y="6580564"/>
                  </a:lnTo>
                  <a:lnTo>
                    <a:pt x="353007" y="6588548"/>
                  </a:lnTo>
                  <a:lnTo>
                    <a:pt x="353210" y="6595859"/>
                  </a:lnTo>
                  <a:lnTo>
                    <a:pt x="353243" y="6597065"/>
                  </a:lnTo>
                  <a:lnTo>
                    <a:pt x="356881" y="6605154"/>
                  </a:lnTo>
                  <a:lnTo>
                    <a:pt x="363335" y="6611174"/>
                  </a:lnTo>
                  <a:lnTo>
                    <a:pt x="371319" y="6614149"/>
                  </a:lnTo>
                  <a:lnTo>
                    <a:pt x="379836" y="6613913"/>
                  </a:lnTo>
                  <a:lnTo>
                    <a:pt x="387888" y="6610300"/>
                  </a:lnTo>
                  <a:lnTo>
                    <a:pt x="393908" y="6603847"/>
                  </a:lnTo>
                  <a:lnTo>
                    <a:pt x="396880" y="6595859"/>
                  </a:lnTo>
                  <a:lnTo>
                    <a:pt x="396671" y="6588548"/>
                  </a:lnTo>
                  <a:lnTo>
                    <a:pt x="396636" y="6587331"/>
                  </a:lnTo>
                  <a:lnTo>
                    <a:pt x="393009" y="6579257"/>
                  </a:lnTo>
                  <a:lnTo>
                    <a:pt x="386555" y="6573237"/>
                  </a:lnTo>
                  <a:lnTo>
                    <a:pt x="378571" y="6570263"/>
                  </a:lnTo>
                  <a:close/>
                </a:path>
                <a:path w="11962130" h="7343775">
                  <a:moveTo>
                    <a:pt x="320053" y="6497507"/>
                  </a:moveTo>
                  <a:lnTo>
                    <a:pt x="311825" y="6500699"/>
                  </a:lnTo>
                  <a:lnTo>
                    <a:pt x="305480" y="6506833"/>
                  </a:lnTo>
                  <a:lnTo>
                    <a:pt x="302097" y="6514653"/>
                  </a:lnTo>
                  <a:lnTo>
                    <a:pt x="301894" y="6523171"/>
                  </a:lnTo>
                  <a:lnTo>
                    <a:pt x="305111" y="6531437"/>
                  </a:lnTo>
                  <a:lnTo>
                    <a:pt x="311244" y="6537782"/>
                  </a:lnTo>
                  <a:lnTo>
                    <a:pt x="319064" y="6541165"/>
                  </a:lnTo>
                  <a:lnTo>
                    <a:pt x="327582" y="6541368"/>
                  </a:lnTo>
                  <a:lnTo>
                    <a:pt x="335810" y="6538175"/>
                  </a:lnTo>
                  <a:lnTo>
                    <a:pt x="342155" y="6532041"/>
                  </a:lnTo>
                  <a:lnTo>
                    <a:pt x="345535" y="6524217"/>
                  </a:lnTo>
                  <a:lnTo>
                    <a:pt x="345731" y="6515688"/>
                  </a:lnTo>
                  <a:lnTo>
                    <a:pt x="342525" y="6507439"/>
                  </a:lnTo>
                  <a:lnTo>
                    <a:pt x="336390" y="6501093"/>
                  </a:lnTo>
                  <a:lnTo>
                    <a:pt x="328570" y="6497711"/>
                  </a:lnTo>
                  <a:lnTo>
                    <a:pt x="320053" y="6497507"/>
                  </a:lnTo>
                  <a:close/>
                </a:path>
                <a:path w="11962130" h="7343775">
                  <a:moveTo>
                    <a:pt x="273612" y="6422156"/>
                  </a:moveTo>
                  <a:lnTo>
                    <a:pt x="265243" y="6424957"/>
                  </a:lnTo>
                  <a:lnTo>
                    <a:pt x="258616" y="6430786"/>
                  </a:lnTo>
                  <a:lnTo>
                    <a:pt x="254868" y="6438438"/>
                  </a:lnTo>
                  <a:lnTo>
                    <a:pt x="254264" y="6446937"/>
                  </a:lnTo>
                  <a:lnTo>
                    <a:pt x="257087" y="6455345"/>
                  </a:lnTo>
                  <a:lnTo>
                    <a:pt x="262916" y="6461972"/>
                  </a:lnTo>
                  <a:lnTo>
                    <a:pt x="270568" y="6465719"/>
                  </a:lnTo>
                  <a:lnTo>
                    <a:pt x="279067" y="6466324"/>
                  </a:lnTo>
                  <a:lnTo>
                    <a:pt x="287436" y="6463522"/>
                  </a:lnTo>
                  <a:lnTo>
                    <a:pt x="294063" y="6457693"/>
                  </a:lnTo>
                  <a:lnTo>
                    <a:pt x="297808" y="6450036"/>
                  </a:lnTo>
                  <a:lnTo>
                    <a:pt x="298405" y="6441526"/>
                  </a:lnTo>
                  <a:lnTo>
                    <a:pt x="295591" y="6433135"/>
                  </a:lnTo>
                  <a:lnTo>
                    <a:pt x="289762" y="6426508"/>
                  </a:lnTo>
                  <a:lnTo>
                    <a:pt x="282111" y="6422761"/>
                  </a:lnTo>
                  <a:lnTo>
                    <a:pt x="273612" y="6422156"/>
                  </a:lnTo>
                  <a:close/>
                </a:path>
                <a:path w="11962130" h="7343775">
                  <a:moveTo>
                    <a:pt x="230972" y="6344602"/>
                  </a:moveTo>
                  <a:lnTo>
                    <a:pt x="222478" y="6346997"/>
                  </a:lnTo>
                  <a:lnTo>
                    <a:pt x="215578" y="6352500"/>
                  </a:lnTo>
                  <a:lnTo>
                    <a:pt x="211467" y="6359963"/>
                  </a:lnTo>
                  <a:lnTo>
                    <a:pt x="210454" y="6368422"/>
                  </a:lnTo>
                  <a:lnTo>
                    <a:pt x="212869" y="6376957"/>
                  </a:lnTo>
                  <a:lnTo>
                    <a:pt x="218372" y="6383856"/>
                  </a:lnTo>
                  <a:lnTo>
                    <a:pt x="225835" y="6387968"/>
                  </a:lnTo>
                  <a:lnTo>
                    <a:pt x="234294" y="6388981"/>
                  </a:lnTo>
                  <a:lnTo>
                    <a:pt x="242789" y="6386586"/>
                  </a:lnTo>
                  <a:lnTo>
                    <a:pt x="249688" y="6381082"/>
                  </a:lnTo>
                  <a:lnTo>
                    <a:pt x="253797" y="6373615"/>
                  </a:lnTo>
                  <a:lnTo>
                    <a:pt x="254804" y="6365144"/>
                  </a:lnTo>
                  <a:lnTo>
                    <a:pt x="252397" y="6356626"/>
                  </a:lnTo>
                  <a:lnTo>
                    <a:pt x="246894" y="6349727"/>
                  </a:lnTo>
                  <a:lnTo>
                    <a:pt x="239432" y="6345615"/>
                  </a:lnTo>
                  <a:lnTo>
                    <a:pt x="230972" y="6344602"/>
                  </a:lnTo>
                  <a:close/>
                </a:path>
                <a:path w="11962130" h="7343775">
                  <a:moveTo>
                    <a:pt x="192251" y="6265032"/>
                  </a:moveTo>
                  <a:lnTo>
                    <a:pt x="183649" y="6267004"/>
                  </a:lnTo>
                  <a:lnTo>
                    <a:pt x="176486" y="6272160"/>
                  </a:lnTo>
                  <a:lnTo>
                    <a:pt x="172011" y="6279410"/>
                  </a:lnTo>
                  <a:lnTo>
                    <a:pt x="170582" y="6287810"/>
                  </a:lnTo>
                  <a:lnTo>
                    <a:pt x="172572" y="6296452"/>
                  </a:lnTo>
                  <a:lnTo>
                    <a:pt x="177728" y="6303616"/>
                  </a:lnTo>
                  <a:lnTo>
                    <a:pt x="184978" y="6308091"/>
                  </a:lnTo>
                  <a:lnTo>
                    <a:pt x="193378" y="6309520"/>
                  </a:lnTo>
                  <a:lnTo>
                    <a:pt x="201980" y="6307547"/>
                  </a:lnTo>
                  <a:lnTo>
                    <a:pt x="209143" y="6302391"/>
                  </a:lnTo>
                  <a:lnTo>
                    <a:pt x="213616" y="6295136"/>
                  </a:lnTo>
                  <a:lnTo>
                    <a:pt x="215040" y="6286724"/>
                  </a:lnTo>
                  <a:lnTo>
                    <a:pt x="213056" y="6278098"/>
                  </a:lnTo>
                  <a:lnTo>
                    <a:pt x="207900" y="6270936"/>
                  </a:lnTo>
                  <a:lnTo>
                    <a:pt x="200650" y="6266461"/>
                  </a:lnTo>
                  <a:lnTo>
                    <a:pt x="192251" y="6265032"/>
                  </a:lnTo>
                  <a:close/>
                </a:path>
                <a:path w="11962130" h="7343775">
                  <a:moveTo>
                    <a:pt x="157547" y="6183640"/>
                  </a:moveTo>
                  <a:lnTo>
                    <a:pt x="148856" y="6185176"/>
                  </a:lnTo>
                  <a:lnTo>
                    <a:pt x="141442" y="6189964"/>
                  </a:lnTo>
                  <a:lnTo>
                    <a:pt x="136608" y="6196980"/>
                  </a:lnTo>
                  <a:lnTo>
                    <a:pt x="134757" y="6205296"/>
                  </a:lnTo>
                  <a:lnTo>
                    <a:pt x="136310" y="6214028"/>
                  </a:lnTo>
                  <a:lnTo>
                    <a:pt x="141098" y="6221442"/>
                  </a:lnTo>
                  <a:lnTo>
                    <a:pt x="148113" y="6226277"/>
                  </a:lnTo>
                  <a:lnTo>
                    <a:pt x="156430" y="6228128"/>
                  </a:lnTo>
                  <a:lnTo>
                    <a:pt x="165121" y="6226592"/>
                  </a:lnTo>
                  <a:lnTo>
                    <a:pt x="172535" y="6221804"/>
                  </a:lnTo>
                  <a:lnTo>
                    <a:pt x="177367" y="6214783"/>
                  </a:lnTo>
                  <a:lnTo>
                    <a:pt x="179214" y="6206454"/>
                  </a:lnTo>
                  <a:lnTo>
                    <a:pt x="177667" y="6197739"/>
                  </a:lnTo>
                  <a:lnTo>
                    <a:pt x="172880" y="6190325"/>
                  </a:lnTo>
                  <a:lnTo>
                    <a:pt x="165864" y="6185491"/>
                  </a:lnTo>
                  <a:lnTo>
                    <a:pt x="157547" y="6183640"/>
                  </a:lnTo>
                  <a:close/>
                </a:path>
                <a:path w="11962130" h="7343775">
                  <a:moveTo>
                    <a:pt x="126856" y="6100622"/>
                  </a:moveTo>
                  <a:lnTo>
                    <a:pt x="118103" y="6101748"/>
                  </a:lnTo>
                  <a:lnTo>
                    <a:pt x="110472" y="6106181"/>
                  </a:lnTo>
                  <a:lnTo>
                    <a:pt x="105312" y="6112961"/>
                  </a:lnTo>
                  <a:lnTo>
                    <a:pt x="103071" y="6121181"/>
                  </a:lnTo>
                  <a:lnTo>
                    <a:pt x="104212" y="6129977"/>
                  </a:lnTo>
                  <a:lnTo>
                    <a:pt x="108645" y="6137608"/>
                  </a:lnTo>
                  <a:lnTo>
                    <a:pt x="115425" y="6142767"/>
                  </a:lnTo>
                  <a:lnTo>
                    <a:pt x="123645" y="6145008"/>
                  </a:lnTo>
                  <a:lnTo>
                    <a:pt x="132398" y="6143882"/>
                  </a:lnTo>
                  <a:lnTo>
                    <a:pt x="140029" y="6139448"/>
                  </a:lnTo>
                  <a:lnTo>
                    <a:pt x="145188" y="6132664"/>
                  </a:lnTo>
                  <a:lnTo>
                    <a:pt x="147424" y="6124431"/>
                  </a:lnTo>
                  <a:lnTo>
                    <a:pt x="146291" y="6115653"/>
                  </a:lnTo>
                  <a:lnTo>
                    <a:pt x="141857" y="6108022"/>
                  </a:lnTo>
                  <a:lnTo>
                    <a:pt x="135076" y="6102862"/>
                  </a:lnTo>
                  <a:lnTo>
                    <a:pt x="126856" y="6100622"/>
                  </a:lnTo>
                  <a:close/>
                </a:path>
                <a:path w="11962130" h="7343775">
                  <a:moveTo>
                    <a:pt x="100439" y="6016190"/>
                  </a:moveTo>
                  <a:lnTo>
                    <a:pt x="91639" y="6016859"/>
                  </a:lnTo>
                  <a:lnTo>
                    <a:pt x="83788" y="6020891"/>
                  </a:lnTo>
                  <a:lnTo>
                    <a:pt x="78283" y="6027394"/>
                  </a:lnTo>
                  <a:lnTo>
                    <a:pt x="75619" y="6035487"/>
                  </a:lnTo>
                  <a:lnTo>
                    <a:pt x="76301" y="6044331"/>
                  </a:lnTo>
                  <a:lnTo>
                    <a:pt x="80332" y="6052181"/>
                  </a:lnTo>
                  <a:lnTo>
                    <a:pt x="86836" y="6057686"/>
                  </a:lnTo>
                  <a:lnTo>
                    <a:pt x="94928" y="6060350"/>
                  </a:lnTo>
                  <a:lnTo>
                    <a:pt x="103728" y="6059680"/>
                  </a:lnTo>
                  <a:lnTo>
                    <a:pt x="111579" y="6055648"/>
                  </a:lnTo>
                  <a:lnTo>
                    <a:pt x="117082" y="6049140"/>
                  </a:lnTo>
                  <a:lnTo>
                    <a:pt x="119743" y="6041034"/>
                  </a:lnTo>
                  <a:lnTo>
                    <a:pt x="119066" y="6032209"/>
                  </a:lnTo>
                  <a:lnTo>
                    <a:pt x="115034" y="6024358"/>
                  </a:lnTo>
                  <a:lnTo>
                    <a:pt x="108531" y="6018854"/>
                  </a:lnTo>
                  <a:lnTo>
                    <a:pt x="100439" y="6016190"/>
                  </a:lnTo>
                  <a:close/>
                </a:path>
                <a:path w="11962130" h="7343775">
                  <a:moveTo>
                    <a:pt x="78195" y="5930542"/>
                  </a:moveTo>
                  <a:lnTo>
                    <a:pt x="69373" y="5930778"/>
                  </a:lnTo>
                  <a:lnTo>
                    <a:pt x="61333" y="5934417"/>
                  </a:lnTo>
                  <a:lnTo>
                    <a:pt x="55514" y="5940641"/>
                  </a:lnTo>
                  <a:lnTo>
                    <a:pt x="52454" y="5948593"/>
                  </a:lnTo>
                  <a:lnTo>
                    <a:pt x="52668" y="5956308"/>
                  </a:lnTo>
                  <a:lnTo>
                    <a:pt x="52699" y="5957459"/>
                  </a:lnTo>
                  <a:lnTo>
                    <a:pt x="56339" y="5965499"/>
                  </a:lnTo>
                  <a:lnTo>
                    <a:pt x="62563" y="5971317"/>
                  </a:lnTo>
                  <a:lnTo>
                    <a:pt x="70515" y="5974377"/>
                  </a:lnTo>
                  <a:lnTo>
                    <a:pt x="79338" y="5974142"/>
                  </a:lnTo>
                  <a:lnTo>
                    <a:pt x="87377" y="5970501"/>
                  </a:lnTo>
                  <a:lnTo>
                    <a:pt x="93195" y="5964272"/>
                  </a:lnTo>
                  <a:lnTo>
                    <a:pt x="96252" y="5956308"/>
                  </a:lnTo>
                  <a:lnTo>
                    <a:pt x="96041" y="5948593"/>
                  </a:lnTo>
                  <a:lnTo>
                    <a:pt x="96010" y="5947460"/>
                  </a:lnTo>
                  <a:lnTo>
                    <a:pt x="92371" y="5939420"/>
                  </a:lnTo>
                  <a:lnTo>
                    <a:pt x="86147" y="5933602"/>
                  </a:lnTo>
                  <a:lnTo>
                    <a:pt x="78195" y="5930542"/>
                  </a:lnTo>
                  <a:close/>
                </a:path>
                <a:path w="11962130" h="7343775">
                  <a:moveTo>
                    <a:pt x="51429" y="5843691"/>
                  </a:moveTo>
                  <a:lnTo>
                    <a:pt x="43217" y="5846923"/>
                  </a:lnTo>
                  <a:lnTo>
                    <a:pt x="37094" y="5852848"/>
                  </a:lnTo>
                  <a:lnTo>
                    <a:pt x="33639" y="5860636"/>
                  </a:lnTo>
                  <a:lnTo>
                    <a:pt x="33440" y="5869504"/>
                  </a:lnTo>
                  <a:lnTo>
                    <a:pt x="36671" y="5877716"/>
                  </a:lnTo>
                  <a:lnTo>
                    <a:pt x="42596" y="5883839"/>
                  </a:lnTo>
                  <a:lnTo>
                    <a:pt x="50384" y="5887293"/>
                  </a:lnTo>
                  <a:lnTo>
                    <a:pt x="59208" y="5887500"/>
                  </a:lnTo>
                  <a:lnTo>
                    <a:pt x="67420" y="5884268"/>
                  </a:lnTo>
                  <a:lnTo>
                    <a:pt x="73542" y="5878338"/>
                  </a:lnTo>
                  <a:lnTo>
                    <a:pt x="76995" y="5870537"/>
                  </a:lnTo>
                  <a:lnTo>
                    <a:pt x="77198" y="5861688"/>
                  </a:lnTo>
                  <a:lnTo>
                    <a:pt x="73965" y="5853476"/>
                  </a:lnTo>
                  <a:lnTo>
                    <a:pt x="68041" y="5847353"/>
                  </a:lnTo>
                  <a:lnTo>
                    <a:pt x="60252" y="5843898"/>
                  </a:lnTo>
                  <a:lnTo>
                    <a:pt x="51429" y="5843691"/>
                  </a:lnTo>
                  <a:close/>
                </a:path>
                <a:path w="11962130" h="7343775">
                  <a:moveTo>
                    <a:pt x="37797" y="5755826"/>
                  </a:moveTo>
                  <a:lnTo>
                    <a:pt x="29437" y="5758652"/>
                  </a:lnTo>
                  <a:lnTo>
                    <a:pt x="23030" y="5764269"/>
                  </a:lnTo>
                  <a:lnTo>
                    <a:pt x="19198" y="5771879"/>
                  </a:lnTo>
                  <a:lnTo>
                    <a:pt x="18564" y="5780725"/>
                  </a:lnTo>
                  <a:lnTo>
                    <a:pt x="21390" y="5789086"/>
                  </a:lnTo>
                  <a:lnTo>
                    <a:pt x="27007" y="5795492"/>
                  </a:lnTo>
                  <a:lnTo>
                    <a:pt x="34616" y="5799324"/>
                  </a:lnTo>
                  <a:lnTo>
                    <a:pt x="43418" y="5799964"/>
                  </a:lnTo>
                  <a:lnTo>
                    <a:pt x="51779" y="5797138"/>
                  </a:lnTo>
                  <a:lnTo>
                    <a:pt x="58185" y="5791516"/>
                  </a:lnTo>
                  <a:lnTo>
                    <a:pt x="62016" y="5783893"/>
                  </a:lnTo>
                  <a:lnTo>
                    <a:pt x="62652" y="5775065"/>
                  </a:lnTo>
                  <a:lnTo>
                    <a:pt x="59827" y="5766704"/>
                  </a:lnTo>
                  <a:lnTo>
                    <a:pt x="54210" y="5760298"/>
                  </a:lnTo>
                  <a:lnTo>
                    <a:pt x="46600" y="5756466"/>
                  </a:lnTo>
                  <a:lnTo>
                    <a:pt x="37797" y="5755826"/>
                  </a:lnTo>
                  <a:close/>
                </a:path>
                <a:path w="11962130" h="7343775">
                  <a:moveTo>
                    <a:pt x="28069" y="5667430"/>
                  </a:moveTo>
                  <a:lnTo>
                    <a:pt x="19606" y="5669932"/>
                  </a:lnTo>
                  <a:lnTo>
                    <a:pt x="12988" y="5675298"/>
                  </a:lnTo>
                  <a:lnTo>
                    <a:pt x="8865" y="5682755"/>
                  </a:lnTo>
                  <a:lnTo>
                    <a:pt x="7891" y="5691571"/>
                  </a:lnTo>
                  <a:lnTo>
                    <a:pt x="10392" y="5700034"/>
                  </a:lnTo>
                  <a:lnTo>
                    <a:pt x="15758" y="5706652"/>
                  </a:lnTo>
                  <a:lnTo>
                    <a:pt x="23214" y="5710775"/>
                  </a:lnTo>
                  <a:lnTo>
                    <a:pt x="31986" y="5711753"/>
                  </a:lnTo>
                  <a:lnTo>
                    <a:pt x="40449" y="5709251"/>
                  </a:lnTo>
                  <a:lnTo>
                    <a:pt x="47066" y="5703880"/>
                  </a:lnTo>
                  <a:lnTo>
                    <a:pt x="51188" y="5696410"/>
                  </a:lnTo>
                  <a:lnTo>
                    <a:pt x="52165" y="5687613"/>
                  </a:lnTo>
                  <a:lnTo>
                    <a:pt x="49663" y="5679150"/>
                  </a:lnTo>
                  <a:lnTo>
                    <a:pt x="44297" y="5672532"/>
                  </a:lnTo>
                  <a:lnTo>
                    <a:pt x="36841" y="5668409"/>
                  </a:lnTo>
                  <a:lnTo>
                    <a:pt x="28069" y="5667430"/>
                  </a:lnTo>
                  <a:close/>
                </a:path>
                <a:path w="11962130" h="7343775">
                  <a:moveTo>
                    <a:pt x="23187" y="5578632"/>
                  </a:moveTo>
                  <a:lnTo>
                    <a:pt x="14609" y="5580705"/>
                  </a:lnTo>
                  <a:lnTo>
                    <a:pt x="7730" y="5585732"/>
                  </a:lnTo>
                  <a:lnTo>
                    <a:pt x="3238" y="5592972"/>
                  </a:lnTo>
                  <a:lnTo>
                    <a:pt x="1822" y="5601728"/>
                  </a:lnTo>
                  <a:lnTo>
                    <a:pt x="3895" y="5610307"/>
                  </a:lnTo>
                  <a:lnTo>
                    <a:pt x="8923" y="5617185"/>
                  </a:lnTo>
                  <a:lnTo>
                    <a:pt x="16163" y="5621677"/>
                  </a:lnTo>
                  <a:lnTo>
                    <a:pt x="24874" y="5623095"/>
                  </a:lnTo>
                  <a:lnTo>
                    <a:pt x="33452" y="5621021"/>
                  </a:lnTo>
                  <a:lnTo>
                    <a:pt x="40331" y="5615989"/>
                  </a:lnTo>
                  <a:lnTo>
                    <a:pt x="44822" y="5608735"/>
                  </a:lnTo>
                  <a:lnTo>
                    <a:pt x="46239" y="5599998"/>
                  </a:lnTo>
                  <a:lnTo>
                    <a:pt x="44165" y="5591420"/>
                  </a:lnTo>
                  <a:lnTo>
                    <a:pt x="39138" y="5584541"/>
                  </a:lnTo>
                  <a:lnTo>
                    <a:pt x="31898" y="5580050"/>
                  </a:lnTo>
                  <a:lnTo>
                    <a:pt x="23187" y="5578632"/>
                  </a:lnTo>
                  <a:close/>
                </a:path>
              </a:pathLst>
            </a:custGeom>
            <a:solidFill>
              <a:srgbClr val="130F24">
                <a:alpha val="7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7454443" y="5417022"/>
              <a:ext cx="1497330" cy="254000"/>
            </a:xfrm>
            <a:custGeom>
              <a:avLst/>
              <a:gdLst/>
              <a:ahLst/>
              <a:cxnLst/>
              <a:rect l="l" t="t" r="r" b="b"/>
              <a:pathLst>
                <a:path w="1497329" h="254000">
                  <a:moveTo>
                    <a:pt x="1471921" y="101598"/>
                  </a:moveTo>
                  <a:lnTo>
                    <a:pt x="1461983" y="103594"/>
                  </a:lnTo>
                  <a:lnTo>
                    <a:pt x="1453909" y="109038"/>
                  </a:lnTo>
                  <a:lnTo>
                    <a:pt x="1448466" y="117111"/>
                  </a:lnTo>
                  <a:lnTo>
                    <a:pt x="1446470" y="126998"/>
                  </a:lnTo>
                  <a:lnTo>
                    <a:pt x="1448466" y="136885"/>
                  </a:lnTo>
                  <a:lnTo>
                    <a:pt x="1453909" y="144959"/>
                  </a:lnTo>
                  <a:lnTo>
                    <a:pt x="1461983" y="150402"/>
                  </a:lnTo>
                  <a:lnTo>
                    <a:pt x="1471870" y="152398"/>
                  </a:lnTo>
                  <a:lnTo>
                    <a:pt x="1481806" y="150402"/>
                  </a:lnTo>
                  <a:lnTo>
                    <a:pt x="1489880" y="144959"/>
                  </a:lnTo>
                  <a:lnTo>
                    <a:pt x="1495324" y="136885"/>
                  </a:lnTo>
                  <a:lnTo>
                    <a:pt x="1497321" y="126998"/>
                  </a:lnTo>
                  <a:lnTo>
                    <a:pt x="1495324" y="117111"/>
                  </a:lnTo>
                  <a:lnTo>
                    <a:pt x="1489881" y="109038"/>
                  </a:lnTo>
                  <a:lnTo>
                    <a:pt x="1481807" y="103594"/>
                  </a:lnTo>
                  <a:lnTo>
                    <a:pt x="1471921" y="101598"/>
                  </a:lnTo>
                  <a:close/>
                </a:path>
                <a:path w="1497329" h="254000">
                  <a:moveTo>
                    <a:pt x="1370270" y="101598"/>
                  </a:moveTo>
                  <a:lnTo>
                    <a:pt x="1360332" y="103594"/>
                  </a:lnTo>
                  <a:lnTo>
                    <a:pt x="1352258" y="109038"/>
                  </a:lnTo>
                  <a:lnTo>
                    <a:pt x="1346815" y="117111"/>
                  </a:lnTo>
                  <a:lnTo>
                    <a:pt x="1344819" y="126998"/>
                  </a:lnTo>
                  <a:lnTo>
                    <a:pt x="1346815" y="136885"/>
                  </a:lnTo>
                  <a:lnTo>
                    <a:pt x="1352258" y="144959"/>
                  </a:lnTo>
                  <a:lnTo>
                    <a:pt x="1360332" y="150402"/>
                  </a:lnTo>
                  <a:lnTo>
                    <a:pt x="1370219" y="152398"/>
                  </a:lnTo>
                  <a:lnTo>
                    <a:pt x="1380156" y="150402"/>
                  </a:lnTo>
                  <a:lnTo>
                    <a:pt x="1388230" y="144959"/>
                  </a:lnTo>
                  <a:lnTo>
                    <a:pt x="1393674" y="136885"/>
                  </a:lnTo>
                  <a:lnTo>
                    <a:pt x="1395670" y="126998"/>
                  </a:lnTo>
                  <a:lnTo>
                    <a:pt x="1393674" y="117111"/>
                  </a:lnTo>
                  <a:lnTo>
                    <a:pt x="1388230" y="109038"/>
                  </a:lnTo>
                  <a:lnTo>
                    <a:pt x="1380156" y="103594"/>
                  </a:lnTo>
                  <a:lnTo>
                    <a:pt x="1370270" y="101598"/>
                  </a:lnTo>
                  <a:close/>
                </a:path>
                <a:path w="1497329" h="254000">
                  <a:moveTo>
                    <a:pt x="1268619" y="101598"/>
                  </a:moveTo>
                  <a:lnTo>
                    <a:pt x="1258681" y="103594"/>
                  </a:lnTo>
                  <a:lnTo>
                    <a:pt x="1250608" y="109038"/>
                  </a:lnTo>
                  <a:lnTo>
                    <a:pt x="1245164" y="117111"/>
                  </a:lnTo>
                  <a:lnTo>
                    <a:pt x="1243168" y="126998"/>
                  </a:lnTo>
                  <a:lnTo>
                    <a:pt x="1245164" y="136885"/>
                  </a:lnTo>
                  <a:lnTo>
                    <a:pt x="1250608" y="144959"/>
                  </a:lnTo>
                  <a:lnTo>
                    <a:pt x="1258681" y="150402"/>
                  </a:lnTo>
                  <a:lnTo>
                    <a:pt x="1268568" y="152398"/>
                  </a:lnTo>
                  <a:lnTo>
                    <a:pt x="1278505" y="150402"/>
                  </a:lnTo>
                  <a:lnTo>
                    <a:pt x="1286579" y="144959"/>
                  </a:lnTo>
                  <a:lnTo>
                    <a:pt x="1292023" y="136885"/>
                  </a:lnTo>
                  <a:lnTo>
                    <a:pt x="1294019" y="126998"/>
                  </a:lnTo>
                  <a:lnTo>
                    <a:pt x="1292023" y="117111"/>
                  </a:lnTo>
                  <a:lnTo>
                    <a:pt x="1286579" y="109038"/>
                  </a:lnTo>
                  <a:lnTo>
                    <a:pt x="1278505" y="103594"/>
                  </a:lnTo>
                  <a:lnTo>
                    <a:pt x="1268619" y="101598"/>
                  </a:lnTo>
                  <a:close/>
                </a:path>
                <a:path w="1497329" h="254000">
                  <a:moveTo>
                    <a:pt x="1166968" y="101598"/>
                  </a:moveTo>
                  <a:lnTo>
                    <a:pt x="1157030" y="103594"/>
                  </a:lnTo>
                  <a:lnTo>
                    <a:pt x="1148957" y="109038"/>
                  </a:lnTo>
                  <a:lnTo>
                    <a:pt x="1143513" y="117111"/>
                  </a:lnTo>
                  <a:lnTo>
                    <a:pt x="1141517" y="126998"/>
                  </a:lnTo>
                  <a:lnTo>
                    <a:pt x="1143513" y="136885"/>
                  </a:lnTo>
                  <a:lnTo>
                    <a:pt x="1148957" y="144959"/>
                  </a:lnTo>
                  <a:lnTo>
                    <a:pt x="1157030" y="150402"/>
                  </a:lnTo>
                  <a:lnTo>
                    <a:pt x="1166917" y="152398"/>
                  </a:lnTo>
                  <a:lnTo>
                    <a:pt x="1176855" y="150402"/>
                  </a:lnTo>
                  <a:lnTo>
                    <a:pt x="1184928" y="144959"/>
                  </a:lnTo>
                  <a:lnTo>
                    <a:pt x="1190372" y="136885"/>
                  </a:lnTo>
                  <a:lnTo>
                    <a:pt x="1192368" y="126998"/>
                  </a:lnTo>
                  <a:lnTo>
                    <a:pt x="1190372" y="117111"/>
                  </a:lnTo>
                  <a:lnTo>
                    <a:pt x="1184928" y="109038"/>
                  </a:lnTo>
                  <a:lnTo>
                    <a:pt x="1176855" y="103594"/>
                  </a:lnTo>
                  <a:lnTo>
                    <a:pt x="1166968" y="101598"/>
                  </a:lnTo>
                  <a:close/>
                </a:path>
                <a:path w="1497329" h="254000">
                  <a:moveTo>
                    <a:pt x="1065317" y="101598"/>
                  </a:moveTo>
                  <a:lnTo>
                    <a:pt x="1055380" y="103594"/>
                  </a:lnTo>
                  <a:lnTo>
                    <a:pt x="1047306" y="109038"/>
                  </a:lnTo>
                  <a:lnTo>
                    <a:pt x="1041863" y="117111"/>
                  </a:lnTo>
                  <a:lnTo>
                    <a:pt x="1039867" y="126998"/>
                  </a:lnTo>
                  <a:lnTo>
                    <a:pt x="1041863" y="136885"/>
                  </a:lnTo>
                  <a:lnTo>
                    <a:pt x="1047306" y="144959"/>
                  </a:lnTo>
                  <a:lnTo>
                    <a:pt x="1055380" y="150402"/>
                  </a:lnTo>
                  <a:lnTo>
                    <a:pt x="1065267" y="152398"/>
                  </a:lnTo>
                  <a:lnTo>
                    <a:pt x="1075204" y="150402"/>
                  </a:lnTo>
                  <a:lnTo>
                    <a:pt x="1083278" y="144959"/>
                  </a:lnTo>
                  <a:lnTo>
                    <a:pt x="1088721" y="136885"/>
                  </a:lnTo>
                  <a:lnTo>
                    <a:pt x="1090717" y="126998"/>
                  </a:lnTo>
                  <a:lnTo>
                    <a:pt x="1088721" y="117111"/>
                  </a:lnTo>
                  <a:lnTo>
                    <a:pt x="1083278" y="109038"/>
                  </a:lnTo>
                  <a:lnTo>
                    <a:pt x="1075204" y="103594"/>
                  </a:lnTo>
                  <a:lnTo>
                    <a:pt x="1065317" y="101598"/>
                  </a:lnTo>
                  <a:close/>
                </a:path>
                <a:path w="1497329" h="254000">
                  <a:moveTo>
                    <a:pt x="963667" y="101598"/>
                  </a:moveTo>
                  <a:lnTo>
                    <a:pt x="953729" y="103594"/>
                  </a:lnTo>
                  <a:lnTo>
                    <a:pt x="945655" y="109038"/>
                  </a:lnTo>
                  <a:lnTo>
                    <a:pt x="940212" y="117111"/>
                  </a:lnTo>
                  <a:lnTo>
                    <a:pt x="938216" y="126998"/>
                  </a:lnTo>
                  <a:lnTo>
                    <a:pt x="940212" y="136885"/>
                  </a:lnTo>
                  <a:lnTo>
                    <a:pt x="945655" y="144959"/>
                  </a:lnTo>
                  <a:lnTo>
                    <a:pt x="953729" y="150402"/>
                  </a:lnTo>
                  <a:lnTo>
                    <a:pt x="963616" y="152398"/>
                  </a:lnTo>
                  <a:lnTo>
                    <a:pt x="973553" y="150402"/>
                  </a:lnTo>
                  <a:lnTo>
                    <a:pt x="981627" y="144959"/>
                  </a:lnTo>
                  <a:lnTo>
                    <a:pt x="987070" y="136885"/>
                  </a:lnTo>
                  <a:lnTo>
                    <a:pt x="989067" y="126998"/>
                  </a:lnTo>
                  <a:lnTo>
                    <a:pt x="987070" y="117111"/>
                  </a:lnTo>
                  <a:lnTo>
                    <a:pt x="981627" y="109038"/>
                  </a:lnTo>
                  <a:lnTo>
                    <a:pt x="973553" y="103594"/>
                  </a:lnTo>
                  <a:lnTo>
                    <a:pt x="963667" y="101598"/>
                  </a:lnTo>
                  <a:close/>
                </a:path>
                <a:path w="1497329" h="254000">
                  <a:moveTo>
                    <a:pt x="862016" y="101598"/>
                  </a:moveTo>
                  <a:lnTo>
                    <a:pt x="852078" y="103594"/>
                  </a:lnTo>
                  <a:lnTo>
                    <a:pt x="844004" y="109038"/>
                  </a:lnTo>
                  <a:lnTo>
                    <a:pt x="838561" y="117111"/>
                  </a:lnTo>
                  <a:lnTo>
                    <a:pt x="836565" y="126998"/>
                  </a:lnTo>
                  <a:lnTo>
                    <a:pt x="838561" y="136885"/>
                  </a:lnTo>
                  <a:lnTo>
                    <a:pt x="844004" y="144959"/>
                  </a:lnTo>
                  <a:lnTo>
                    <a:pt x="852078" y="150402"/>
                  </a:lnTo>
                  <a:lnTo>
                    <a:pt x="861965" y="152398"/>
                  </a:lnTo>
                  <a:lnTo>
                    <a:pt x="871902" y="150402"/>
                  </a:lnTo>
                  <a:lnTo>
                    <a:pt x="879976" y="144959"/>
                  </a:lnTo>
                  <a:lnTo>
                    <a:pt x="885420" y="136885"/>
                  </a:lnTo>
                  <a:lnTo>
                    <a:pt x="887416" y="126998"/>
                  </a:lnTo>
                  <a:lnTo>
                    <a:pt x="885420" y="117111"/>
                  </a:lnTo>
                  <a:lnTo>
                    <a:pt x="879976" y="109038"/>
                  </a:lnTo>
                  <a:lnTo>
                    <a:pt x="871902" y="103594"/>
                  </a:lnTo>
                  <a:lnTo>
                    <a:pt x="862016" y="101598"/>
                  </a:lnTo>
                  <a:close/>
                </a:path>
                <a:path w="1497329" h="254000">
                  <a:moveTo>
                    <a:pt x="760365" y="101598"/>
                  </a:moveTo>
                  <a:lnTo>
                    <a:pt x="750427" y="103594"/>
                  </a:lnTo>
                  <a:lnTo>
                    <a:pt x="742354" y="109038"/>
                  </a:lnTo>
                  <a:lnTo>
                    <a:pt x="736910" y="117112"/>
                  </a:lnTo>
                  <a:lnTo>
                    <a:pt x="734914" y="126998"/>
                  </a:lnTo>
                  <a:lnTo>
                    <a:pt x="736910" y="136885"/>
                  </a:lnTo>
                  <a:lnTo>
                    <a:pt x="742354" y="144959"/>
                  </a:lnTo>
                  <a:lnTo>
                    <a:pt x="750427" y="150402"/>
                  </a:lnTo>
                  <a:lnTo>
                    <a:pt x="760314" y="152398"/>
                  </a:lnTo>
                  <a:lnTo>
                    <a:pt x="770251" y="150402"/>
                  </a:lnTo>
                  <a:lnTo>
                    <a:pt x="778325" y="144959"/>
                  </a:lnTo>
                  <a:lnTo>
                    <a:pt x="783769" y="136885"/>
                  </a:lnTo>
                  <a:lnTo>
                    <a:pt x="785765" y="126998"/>
                  </a:lnTo>
                  <a:lnTo>
                    <a:pt x="783769" y="117112"/>
                  </a:lnTo>
                  <a:lnTo>
                    <a:pt x="778326" y="109038"/>
                  </a:lnTo>
                  <a:lnTo>
                    <a:pt x="770252" y="103594"/>
                  </a:lnTo>
                  <a:lnTo>
                    <a:pt x="760365" y="101598"/>
                  </a:lnTo>
                  <a:close/>
                </a:path>
                <a:path w="1497329" h="254000">
                  <a:moveTo>
                    <a:pt x="658714" y="101598"/>
                  </a:moveTo>
                  <a:lnTo>
                    <a:pt x="648776" y="103594"/>
                  </a:lnTo>
                  <a:lnTo>
                    <a:pt x="640703" y="109038"/>
                  </a:lnTo>
                  <a:lnTo>
                    <a:pt x="635259" y="117112"/>
                  </a:lnTo>
                  <a:lnTo>
                    <a:pt x="633263" y="126998"/>
                  </a:lnTo>
                  <a:lnTo>
                    <a:pt x="635259" y="136885"/>
                  </a:lnTo>
                  <a:lnTo>
                    <a:pt x="640703" y="144959"/>
                  </a:lnTo>
                  <a:lnTo>
                    <a:pt x="648776" y="150402"/>
                  </a:lnTo>
                  <a:lnTo>
                    <a:pt x="658663" y="152398"/>
                  </a:lnTo>
                  <a:lnTo>
                    <a:pt x="668601" y="150402"/>
                  </a:lnTo>
                  <a:lnTo>
                    <a:pt x="676674" y="144959"/>
                  </a:lnTo>
                  <a:lnTo>
                    <a:pt x="682118" y="136885"/>
                  </a:lnTo>
                  <a:lnTo>
                    <a:pt x="684114" y="126998"/>
                  </a:lnTo>
                  <a:lnTo>
                    <a:pt x="682118" y="117112"/>
                  </a:lnTo>
                  <a:lnTo>
                    <a:pt x="676674" y="109038"/>
                  </a:lnTo>
                  <a:lnTo>
                    <a:pt x="668601" y="103594"/>
                  </a:lnTo>
                  <a:lnTo>
                    <a:pt x="658714" y="101598"/>
                  </a:lnTo>
                  <a:close/>
                </a:path>
                <a:path w="1497329" h="254000">
                  <a:moveTo>
                    <a:pt x="557063" y="101598"/>
                  </a:moveTo>
                  <a:lnTo>
                    <a:pt x="547126" y="103594"/>
                  </a:lnTo>
                  <a:lnTo>
                    <a:pt x="539052" y="109038"/>
                  </a:lnTo>
                  <a:lnTo>
                    <a:pt x="533609" y="117112"/>
                  </a:lnTo>
                  <a:lnTo>
                    <a:pt x="531613" y="126998"/>
                  </a:lnTo>
                  <a:lnTo>
                    <a:pt x="533609" y="136885"/>
                  </a:lnTo>
                  <a:lnTo>
                    <a:pt x="539052" y="144959"/>
                  </a:lnTo>
                  <a:lnTo>
                    <a:pt x="547126" y="150402"/>
                  </a:lnTo>
                  <a:lnTo>
                    <a:pt x="557013" y="152398"/>
                  </a:lnTo>
                  <a:lnTo>
                    <a:pt x="566950" y="150402"/>
                  </a:lnTo>
                  <a:lnTo>
                    <a:pt x="575024" y="144959"/>
                  </a:lnTo>
                  <a:lnTo>
                    <a:pt x="580467" y="136885"/>
                  </a:lnTo>
                  <a:lnTo>
                    <a:pt x="582463" y="126998"/>
                  </a:lnTo>
                  <a:lnTo>
                    <a:pt x="580467" y="117112"/>
                  </a:lnTo>
                  <a:lnTo>
                    <a:pt x="575024" y="109038"/>
                  </a:lnTo>
                  <a:lnTo>
                    <a:pt x="566950" y="103594"/>
                  </a:lnTo>
                  <a:lnTo>
                    <a:pt x="557063" y="101598"/>
                  </a:lnTo>
                  <a:close/>
                </a:path>
                <a:path w="1497329" h="254000">
                  <a:moveTo>
                    <a:pt x="455413" y="101598"/>
                  </a:moveTo>
                  <a:lnTo>
                    <a:pt x="445475" y="103594"/>
                  </a:lnTo>
                  <a:lnTo>
                    <a:pt x="437401" y="109038"/>
                  </a:lnTo>
                  <a:lnTo>
                    <a:pt x="431958" y="117112"/>
                  </a:lnTo>
                  <a:lnTo>
                    <a:pt x="429962" y="126998"/>
                  </a:lnTo>
                  <a:lnTo>
                    <a:pt x="431958" y="136885"/>
                  </a:lnTo>
                  <a:lnTo>
                    <a:pt x="437401" y="144959"/>
                  </a:lnTo>
                  <a:lnTo>
                    <a:pt x="445475" y="150402"/>
                  </a:lnTo>
                  <a:lnTo>
                    <a:pt x="455362" y="152398"/>
                  </a:lnTo>
                  <a:lnTo>
                    <a:pt x="465299" y="150402"/>
                  </a:lnTo>
                  <a:lnTo>
                    <a:pt x="473373" y="144959"/>
                  </a:lnTo>
                  <a:lnTo>
                    <a:pt x="478816" y="136885"/>
                  </a:lnTo>
                  <a:lnTo>
                    <a:pt x="480813" y="126998"/>
                  </a:lnTo>
                  <a:lnTo>
                    <a:pt x="478816" y="117112"/>
                  </a:lnTo>
                  <a:lnTo>
                    <a:pt x="473373" y="109038"/>
                  </a:lnTo>
                  <a:lnTo>
                    <a:pt x="465299" y="103594"/>
                  </a:lnTo>
                  <a:lnTo>
                    <a:pt x="455413" y="101598"/>
                  </a:lnTo>
                  <a:close/>
                </a:path>
                <a:path w="1497329" h="254000">
                  <a:moveTo>
                    <a:pt x="353762" y="101598"/>
                  </a:moveTo>
                  <a:lnTo>
                    <a:pt x="343824" y="103594"/>
                  </a:lnTo>
                  <a:lnTo>
                    <a:pt x="335750" y="109038"/>
                  </a:lnTo>
                  <a:lnTo>
                    <a:pt x="330307" y="117112"/>
                  </a:lnTo>
                  <a:lnTo>
                    <a:pt x="328311" y="126998"/>
                  </a:lnTo>
                  <a:lnTo>
                    <a:pt x="330307" y="136885"/>
                  </a:lnTo>
                  <a:lnTo>
                    <a:pt x="335750" y="144959"/>
                  </a:lnTo>
                  <a:lnTo>
                    <a:pt x="343824" y="150402"/>
                  </a:lnTo>
                  <a:lnTo>
                    <a:pt x="353711" y="152398"/>
                  </a:lnTo>
                  <a:lnTo>
                    <a:pt x="363648" y="150402"/>
                  </a:lnTo>
                  <a:lnTo>
                    <a:pt x="371722" y="144959"/>
                  </a:lnTo>
                  <a:lnTo>
                    <a:pt x="377166" y="136885"/>
                  </a:lnTo>
                  <a:lnTo>
                    <a:pt x="379162" y="126998"/>
                  </a:lnTo>
                  <a:lnTo>
                    <a:pt x="377166" y="117112"/>
                  </a:lnTo>
                  <a:lnTo>
                    <a:pt x="371722" y="109038"/>
                  </a:lnTo>
                  <a:lnTo>
                    <a:pt x="363648" y="103594"/>
                  </a:lnTo>
                  <a:lnTo>
                    <a:pt x="353762" y="101598"/>
                  </a:lnTo>
                  <a:close/>
                </a:path>
                <a:path w="1497329" h="254000">
                  <a:moveTo>
                    <a:pt x="252111" y="101598"/>
                  </a:moveTo>
                  <a:lnTo>
                    <a:pt x="242173" y="103594"/>
                  </a:lnTo>
                  <a:lnTo>
                    <a:pt x="234100" y="109038"/>
                  </a:lnTo>
                  <a:lnTo>
                    <a:pt x="228656" y="117112"/>
                  </a:lnTo>
                  <a:lnTo>
                    <a:pt x="226660" y="126998"/>
                  </a:lnTo>
                  <a:lnTo>
                    <a:pt x="228656" y="136885"/>
                  </a:lnTo>
                  <a:lnTo>
                    <a:pt x="234100" y="144959"/>
                  </a:lnTo>
                  <a:lnTo>
                    <a:pt x="242173" y="150402"/>
                  </a:lnTo>
                  <a:lnTo>
                    <a:pt x="252060" y="152398"/>
                  </a:lnTo>
                  <a:lnTo>
                    <a:pt x="261997" y="150402"/>
                  </a:lnTo>
                  <a:lnTo>
                    <a:pt x="270071" y="144959"/>
                  </a:lnTo>
                  <a:lnTo>
                    <a:pt x="275515" y="136885"/>
                  </a:lnTo>
                  <a:lnTo>
                    <a:pt x="277511" y="126998"/>
                  </a:lnTo>
                  <a:lnTo>
                    <a:pt x="275515" y="117112"/>
                  </a:lnTo>
                  <a:lnTo>
                    <a:pt x="270071" y="109038"/>
                  </a:lnTo>
                  <a:lnTo>
                    <a:pt x="261997" y="103594"/>
                  </a:lnTo>
                  <a:lnTo>
                    <a:pt x="252111" y="101598"/>
                  </a:lnTo>
                  <a:close/>
                </a:path>
                <a:path w="1497329" h="254000">
                  <a:moveTo>
                    <a:pt x="152400" y="0"/>
                  </a:moveTo>
                  <a:lnTo>
                    <a:pt x="0" y="127000"/>
                  </a:lnTo>
                  <a:lnTo>
                    <a:pt x="152400" y="254000"/>
                  </a:lnTo>
                  <a:lnTo>
                    <a:pt x="152400" y="152400"/>
                  </a:lnTo>
                  <a:lnTo>
                    <a:pt x="150409" y="152400"/>
                  </a:lnTo>
                  <a:lnTo>
                    <a:pt x="140522" y="150403"/>
                  </a:lnTo>
                  <a:lnTo>
                    <a:pt x="132449" y="144960"/>
                  </a:lnTo>
                  <a:lnTo>
                    <a:pt x="127005" y="136886"/>
                  </a:lnTo>
                  <a:lnTo>
                    <a:pt x="125009" y="127000"/>
                  </a:lnTo>
                  <a:lnTo>
                    <a:pt x="127005" y="117113"/>
                  </a:lnTo>
                  <a:lnTo>
                    <a:pt x="132449" y="109039"/>
                  </a:lnTo>
                  <a:lnTo>
                    <a:pt x="140522" y="103596"/>
                  </a:lnTo>
                  <a:lnTo>
                    <a:pt x="150460" y="101600"/>
                  </a:lnTo>
                  <a:lnTo>
                    <a:pt x="152400" y="101600"/>
                  </a:lnTo>
                  <a:lnTo>
                    <a:pt x="152400" y="0"/>
                  </a:lnTo>
                  <a:close/>
                </a:path>
                <a:path w="1497329" h="254000">
                  <a:moveTo>
                    <a:pt x="150460" y="101600"/>
                  </a:moveTo>
                  <a:lnTo>
                    <a:pt x="140522" y="103596"/>
                  </a:lnTo>
                  <a:lnTo>
                    <a:pt x="132449" y="109039"/>
                  </a:lnTo>
                  <a:lnTo>
                    <a:pt x="127005" y="117113"/>
                  </a:lnTo>
                  <a:lnTo>
                    <a:pt x="125009" y="127000"/>
                  </a:lnTo>
                  <a:lnTo>
                    <a:pt x="127005" y="136886"/>
                  </a:lnTo>
                  <a:lnTo>
                    <a:pt x="132449" y="144960"/>
                  </a:lnTo>
                  <a:lnTo>
                    <a:pt x="140522" y="150403"/>
                  </a:lnTo>
                  <a:lnTo>
                    <a:pt x="150409" y="152400"/>
                  </a:lnTo>
                  <a:lnTo>
                    <a:pt x="152400" y="152000"/>
                  </a:lnTo>
                  <a:lnTo>
                    <a:pt x="152400" y="101991"/>
                  </a:lnTo>
                  <a:lnTo>
                    <a:pt x="150460" y="101600"/>
                  </a:lnTo>
                  <a:close/>
                </a:path>
                <a:path w="1497329" h="254000">
                  <a:moveTo>
                    <a:pt x="152400" y="152000"/>
                  </a:moveTo>
                  <a:lnTo>
                    <a:pt x="150409" y="152400"/>
                  </a:lnTo>
                  <a:lnTo>
                    <a:pt x="152400" y="152400"/>
                  </a:lnTo>
                  <a:lnTo>
                    <a:pt x="152400" y="152000"/>
                  </a:lnTo>
                  <a:close/>
                </a:path>
                <a:path w="1497329" h="254000">
                  <a:moveTo>
                    <a:pt x="152400" y="101991"/>
                  </a:moveTo>
                  <a:lnTo>
                    <a:pt x="152400" y="152000"/>
                  </a:lnTo>
                  <a:lnTo>
                    <a:pt x="160347" y="150403"/>
                  </a:lnTo>
                  <a:lnTo>
                    <a:pt x="168420" y="144960"/>
                  </a:lnTo>
                  <a:lnTo>
                    <a:pt x="173864" y="136886"/>
                  </a:lnTo>
                  <a:lnTo>
                    <a:pt x="175860" y="127000"/>
                  </a:lnTo>
                  <a:lnTo>
                    <a:pt x="173864" y="117113"/>
                  </a:lnTo>
                  <a:lnTo>
                    <a:pt x="168420" y="109039"/>
                  </a:lnTo>
                  <a:lnTo>
                    <a:pt x="160347" y="103596"/>
                  </a:lnTo>
                  <a:lnTo>
                    <a:pt x="152400" y="101991"/>
                  </a:lnTo>
                  <a:close/>
                </a:path>
                <a:path w="1497329" h="254000">
                  <a:moveTo>
                    <a:pt x="152400" y="101600"/>
                  </a:moveTo>
                  <a:lnTo>
                    <a:pt x="150460" y="101600"/>
                  </a:lnTo>
                  <a:lnTo>
                    <a:pt x="152400" y="101991"/>
                  </a:lnTo>
                  <a:lnTo>
                    <a:pt x="152400" y="101600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53590" y="5261968"/>
              <a:ext cx="584128" cy="542776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9005229" y="4705363"/>
              <a:ext cx="50800" cy="864235"/>
            </a:xfrm>
            <a:custGeom>
              <a:avLst/>
              <a:gdLst/>
              <a:ahLst/>
              <a:cxnLst/>
              <a:rect l="l" t="t" r="r" b="b"/>
              <a:pathLst>
                <a:path w="50800" h="864235">
                  <a:moveTo>
                    <a:pt x="25389" y="813206"/>
                  </a:moveTo>
                  <a:lnTo>
                    <a:pt x="15502" y="815202"/>
                  </a:lnTo>
                  <a:lnTo>
                    <a:pt x="7429" y="820645"/>
                  </a:lnTo>
                  <a:lnTo>
                    <a:pt x="1985" y="828719"/>
                  </a:lnTo>
                  <a:lnTo>
                    <a:pt x="0" y="838657"/>
                  </a:lnTo>
                  <a:lnTo>
                    <a:pt x="1986" y="848544"/>
                  </a:lnTo>
                  <a:lnTo>
                    <a:pt x="7429" y="856617"/>
                  </a:lnTo>
                  <a:lnTo>
                    <a:pt x="15503" y="862061"/>
                  </a:lnTo>
                  <a:lnTo>
                    <a:pt x="25389" y="864057"/>
                  </a:lnTo>
                  <a:lnTo>
                    <a:pt x="35276" y="862061"/>
                  </a:lnTo>
                  <a:lnTo>
                    <a:pt x="43350" y="856617"/>
                  </a:lnTo>
                  <a:lnTo>
                    <a:pt x="48793" y="848544"/>
                  </a:lnTo>
                  <a:lnTo>
                    <a:pt x="50789" y="838657"/>
                  </a:lnTo>
                  <a:lnTo>
                    <a:pt x="48793" y="828719"/>
                  </a:lnTo>
                  <a:lnTo>
                    <a:pt x="43350" y="820645"/>
                  </a:lnTo>
                  <a:lnTo>
                    <a:pt x="35276" y="815202"/>
                  </a:lnTo>
                  <a:lnTo>
                    <a:pt x="25389" y="813206"/>
                  </a:lnTo>
                  <a:close/>
                </a:path>
                <a:path w="50800" h="864235">
                  <a:moveTo>
                    <a:pt x="25389" y="711555"/>
                  </a:moveTo>
                  <a:lnTo>
                    <a:pt x="15502" y="713551"/>
                  </a:lnTo>
                  <a:lnTo>
                    <a:pt x="7429" y="718994"/>
                  </a:lnTo>
                  <a:lnTo>
                    <a:pt x="1985" y="727068"/>
                  </a:lnTo>
                  <a:lnTo>
                    <a:pt x="0" y="737006"/>
                  </a:lnTo>
                  <a:lnTo>
                    <a:pt x="1986" y="746893"/>
                  </a:lnTo>
                  <a:lnTo>
                    <a:pt x="7429" y="754967"/>
                  </a:lnTo>
                  <a:lnTo>
                    <a:pt x="15503" y="760410"/>
                  </a:lnTo>
                  <a:lnTo>
                    <a:pt x="25389" y="762406"/>
                  </a:lnTo>
                  <a:lnTo>
                    <a:pt x="35276" y="760410"/>
                  </a:lnTo>
                  <a:lnTo>
                    <a:pt x="43350" y="754967"/>
                  </a:lnTo>
                  <a:lnTo>
                    <a:pt x="48793" y="746893"/>
                  </a:lnTo>
                  <a:lnTo>
                    <a:pt x="50789" y="737006"/>
                  </a:lnTo>
                  <a:lnTo>
                    <a:pt x="48793" y="727068"/>
                  </a:lnTo>
                  <a:lnTo>
                    <a:pt x="43350" y="718994"/>
                  </a:lnTo>
                  <a:lnTo>
                    <a:pt x="35276" y="713551"/>
                  </a:lnTo>
                  <a:lnTo>
                    <a:pt x="25389" y="711555"/>
                  </a:lnTo>
                  <a:close/>
                </a:path>
                <a:path w="50800" h="864235">
                  <a:moveTo>
                    <a:pt x="25389" y="609904"/>
                  </a:moveTo>
                  <a:lnTo>
                    <a:pt x="15503" y="611900"/>
                  </a:lnTo>
                  <a:lnTo>
                    <a:pt x="7429" y="617344"/>
                  </a:lnTo>
                  <a:lnTo>
                    <a:pt x="1985" y="625417"/>
                  </a:lnTo>
                  <a:lnTo>
                    <a:pt x="0" y="635355"/>
                  </a:lnTo>
                  <a:lnTo>
                    <a:pt x="1986" y="645242"/>
                  </a:lnTo>
                  <a:lnTo>
                    <a:pt x="7430" y="653316"/>
                  </a:lnTo>
                  <a:lnTo>
                    <a:pt x="15504" y="658759"/>
                  </a:lnTo>
                  <a:lnTo>
                    <a:pt x="25389" y="660755"/>
                  </a:lnTo>
                  <a:lnTo>
                    <a:pt x="35276" y="658759"/>
                  </a:lnTo>
                  <a:lnTo>
                    <a:pt x="43350" y="653316"/>
                  </a:lnTo>
                  <a:lnTo>
                    <a:pt x="48793" y="645242"/>
                  </a:lnTo>
                  <a:lnTo>
                    <a:pt x="50789" y="635355"/>
                  </a:lnTo>
                  <a:lnTo>
                    <a:pt x="48793" y="625417"/>
                  </a:lnTo>
                  <a:lnTo>
                    <a:pt x="43350" y="617344"/>
                  </a:lnTo>
                  <a:lnTo>
                    <a:pt x="35276" y="611900"/>
                  </a:lnTo>
                  <a:lnTo>
                    <a:pt x="25389" y="609904"/>
                  </a:lnTo>
                  <a:close/>
                </a:path>
                <a:path w="50800" h="864235">
                  <a:moveTo>
                    <a:pt x="25389" y="508253"/>
                  </a:moveTo>
                  <a:lnTo>
                    <a:pt x="15503" y="510250"/>
                  </a:lnTo>
                  <a:lnTo>
                    <a:pt x="7429" y="515693"/>
                  </a:lnTo>
                  <a:lnTo>
                    <a:pt x="1985" y="523767"/>
                  </a:lnTo>
                  <a:lnTo>
                    <a:pt x="0" y="533704"/>
                  </a:lnTo>
                  <a:lnTo>
                    <a:pt x="1986" y="543591"/>
                  </a:lnTo>
                  <a:lnTo>
                    <a:pt x="7430" y="551665"/>
                  </a:lnTo>
                  <a:lnTo>
                    <a:pt x="15504" y="557108"/>
                  </a:lnTo>
                  <a:lnTo>
                    <a:pt x="25389" y="559104"/>
                  </a:lnTo>
                  <a:lnTo>
                    <a:pt x="35276" y="557108"/>
                  </a:lnTo>
                  <a:lnTo>
                    <a:pt x="43350" y="551665"/>
                  </a:lnTo>
                  <a:lnTo>
                    <a:pt x="48793" y="543591"/>
                  </a:lnTo>
                  <a:lnTo>
                    <a:pt x="50789" y="533704"/>
                  </a:lnTo>
                  <a:lnTo>
                    <a:pt x="48793" y="523767"/>
                  </a:lnTo>
                  <a:lnTo>
                    <a:pt x="43350" y="515693"/>
                  </a:lnTo>
                  <a:lnTo>
                    <a:pt x="35276" y="510250"/>
                  </a:lnTo>
                  <a:lnTo>
                    <a:pt x="25389" y="508253"/>
                  </a:lnTo>
                  <a:close/>
                </a:path>
                <a:path w="50800" h="864235">
                  <a:moveTo>
                    <a:pt x="25389" y="406603"/>
                  </a:moveTo>
                  <a:lnTo>
                    <a:pt x="15503" y="408599"/>
                  </a:lnTo>
                  <a:lnTo>
                    <a:pt x="7429" y="414042"/>
                  </a:lnTo>
                  <a:lnTo>
                    <a:pt x="1985" y="422116"/>
                  </a:lnTo>
                  <a:lnTo>
                    <a:pt x="0" y="432053"/>
                  </a:lnTo>
                  <a:lnTo>
                    <a:pt x="1986" y="441940"/>
                  </a:lnTo>
                  <a:lnTo>
                    <a:pt x="7430" y="450014"/>
                  </a:lnTo>
                  <a:lnTo>
                    <a:pt x="15504" y="455457"/>
                  </a:lnTo>
                  <a:lnTo>
                    <a:pt x="25389" y="457453"/>
                  </a:lnTo>
                  <a:lnTo>
                    <a:pt x="35276" y="455457"/>
                  </a:lnTo>
                  <a:lnTo>
                    <a:pt x="43350" y="450014"/>
                  </a:lnTo>
                  <a:lnTo>
                    <a:pt x="48793" y="441940"/>
                  </a:lnTo>
                  <a:lnTo>
                    <a:pt x="50789" y="432053"/>
                  </a:lnTo>
                  <a:lnTo>
                    <a:pt x="48793" y="422116"/>
                  </a:lnTo>
                  <a:lnTo>
                    <a:pt x="43350" y="414042"/>
                  </a:lnTo>
                  <a:lnTo>
                    <a:pt x="35276" y="408599"/>
                  </a:lnTo>
                  <a:lnTo>
                    <a:pt x="25389" y="406603"/>
                  </a:lnTo>
                  <a:close/>
                </a:path>
                <a:path w="50800" h="864235">
                  <a:moveTo>
                    <a:pt x="25391" y="304952"/>
                  </a:moveTo>
                  <a:lnTo>
                    <a:pt x="15504" y="306948"/>
                  </a:lnTo>
                  <a:lnTo>
                    <a:pt x="7430" y="312391"/>
                  </a:lnTo>
                  <a:lnTo>
                    <a:pt x="1987" y="320465"/>
                  </a:lnTo>
                  <a:lnTo>
                    <a:pt x="1" y="330403"/>
                  </a:lnTo>
                  <a:lnTo>
                    <a:pt x="1987" y="340290"/>
                  </a:lnTo>
                  <a:lnTo>
                    <a:pt x="7431" y="348363"/>
                  </a:lnTo>
                  <a:lnTo>
                    <a:pt x="15504" y="353807"/>
                  </a:lnTo>
                  <a:lnTo>
                    <a:pt x="25391" y="355803"/>
                  </a:lnTo>
                  <a:lnTo>
                    <a:pt x="35277" y="353807"/>
                  </a:lnTo>
                  <a:lnTo>
                    <a:pt x="43351" y="348363"/>
                  </a:lnTo>
                  <a:lnTo>
                    <a:pt x="48794" y="340290"/>
                  </a:lnTo>
                  <a:lnTo>
                    <a:pt x="50791" y="330403"/>
                  </a:lnTo>
                  <a:lnTo>
                    <a:pt x="48794" y="320465"/>
                  </a:lnTo>
                  <a:lnTo>
                    <a:pt x="43351" y="312391"/>
                  </a:lnTo>
                  <a:lnTo>
                    <a:pt x="35277" y="306948"/>
                  </a:lnTo>
                  <a:lnTo>
                    <a:pt x="25391" y="304952"/>
                  </a:lnTo>
                  <a:close/>
                </a:path>
                <a:path w="50800" h="864235">
                  <a:moveTo>
                    <a:pt x="25391" y="203301"/>
                  </a:moveTo>
                  <a:lnTo>
                    <a:pt x="15504" y="205297"/>
                  </a:lnTo>
                  <a:lnTo>
                    <a:pt x="7430" y="210740"/>
                  </a:lnTo>
                  <a:lnTo>
                    <a:pt x="1987" y="218814"/>
                  </a:lnTo>
                  <a:lnTo>
                    <a:pt x="1" y="228752"/>
                  </a:lnTo>
                  <a:lnTo>
                    <a:pt x="1987" y="238638"/>
                  </a:lnTo>
                  <a:lnTo>
                    <a:pt x="7430" y="246712"/>
                  </a:lnTo>
                  <a:lnTo>
                    <a:pt x="15504" y="252156"/>
                  </a:lnTo>
                  <a:lnTo>
                    <a:pt x="25391" y="254152"/>
                  </a:lnTo>
                  <a:lnTo>
                    <a:pt x="35277" y="252156"/>
                  </a:lnTo>
                  <a:lnTo>
                    <a:pt x="43351" y="246712"/>
                  </a:lnTo>
                  <a:lnTo>
                    <a:pt x="48794" y="238638"/>
                  </a:lnTo>
                  <a:lnTo>
                    <a:pt x="50791" y="228752"/>
                  </a:lnTo>
                  <a:lnTo>
                    <a:pt x="48794" y="218814"/>
                  </a:lnTo>
                  <a:lnTo>
                    <a:pt x="43351" y="210740"/>
                  </a:lnTo>
                  <a:lnTo>
                    <a:pt x="35277" y="205297"/>
                  </a:lnTo>
                  <a:lnTo>
                    <a:pt x="25391" y="203301"/>
                  </a:lnTo>
                  <a:close/>
                </a:path>
                <a:path w="50800" h="864235">
                  <a:moveTo>
                    <a:pt x="25391" y="101650"/>
                  </a:moveTo>
                  <a:lnTo>
                    <a:pt x="15504" y="103646"/>
                  </a:lnTo>
                  <a:lnTo>
                    <a:pt x="7430" y="109090"/>
                  </a:lnTo>
                  <a:lnTo>
                    <a:pt x="1987" y="117163"/>
                  </a:lnTo>
                  <a:lnTo>
                    <a:pt x="1" y="127101"/>
                  </a:lnTo>
                  <a:lnTo>
                    <a:pt x="1987" y="136988"/>
                  </a:lnTo>
                  <a:lnTo>
                    <a:pt x="7430" y="145061"/>
                  </a:lnTo>
                  <a:lnTo>
                    <a:pt x="15504" y="150505"/>
                  </a:lnTo>
                  <a:lnTo>
                    <a:pt x="25391" y="152501"/>
                  </a:lnTo>
                  <a:lnTo>
                    <a:pt x="35277" y="150505"/>
                  </a:lnTo>
                  <a:lnTo>
                    <a:pt x="43351" y="145061"/>
                  </a:lnTo>
                  <a:lnTo>
                    <a:pt x="48794" y="136988"/>
                  </a:lnTo>
                  <a:lnTo>
                    <a:pt x="50791" y="127101"/>
                  </a:lnTo>
                  <a:lnTo>
                    <a:pt x="48794" y="117163"/>
                  </a:lnTo>
                  <a:lnTo>
                    <a:pt x="43351" y="109090"/>
                  </a:lnTo>
                  <a:lnTo>
                    <a:pt x="35277" y="103646"/>
                  </a:lnTo>
                  <a:lnTo>
                    <a:pt x="25391" y="101650"/>
                  </a:lnTo>
                  <a:close/>
                </a:path>
                <a:path w="50800" h="864235">
                  <a:moveTo>
                    <a:pt x="25391" y="0"/>
                  </a:moveTo>
                  <a:lnTo>
                    <a:pt x="15504" y="1996"/>
                  </a:lnTo>
                  <a:lnTo>
                    <a:pt x="7430" y="7439"/>
                  </a:lnTo>
                  <a:lnTo>
                    <a:pt x="1987" y="15513"/>
                  </a:lnTo>
                  <a:lnTo>
                    <a:pt x="1" y="25450"/>
                  </a:lnTo>
                  <a:lnTo>
                    <a:pt x="1987" y="35337"/>
                  </a:lnTo>
                  <a:lnTo>
                    <a:pt x="7430" y="43410"/>
                  </a:lnTo>
                  <a:lnTo>
                    <a:pt x="15504" y="48854"/>
                  </a:lnTo>
                  <a:lnTo>
                    <a:pt x="25391" y="50850"/>
                  </a:lnTo>
                  <a:lnTo>
                    <a:pt x="35277" y="48854"/>
                  </a:lnTo>
                  <a:lnTo>
                    <a:pt x="43351" y="43410"/>
                  </a:lnTo>
                  <a:lnTo>
                    <a:pt x="48794" y="35337"/>
                  </a:lnTo>
                  <a:lnTo>
                    <a:pt x="50791" y="25450"/>
                  </a:lnTo>
                  <a:lnTo>
                    <a:pt x="48795" y="15513"/>
                  </a:lnTo>
                  <a:lnTo>
                    <a:pt x="43351" y="7439"/>
                  </a:lnTo>
                  <a:lnTo>
                    <a:pt x="35278" y="1996"/>
                  </a:lnTo>
                  <a:lnTo>
                    <a:pt x="25391" y="0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296548" y="4121828"/>
              <a:ext cx="1871980" cy="471170"/>
            </a:xfrm>
            <a:custGeom>
              <a:avLst/>
              <a:gdLst/>
              <a:ahLst/>
              <a:cxnLst/>
              <a:rect l="l" t="t" r="r" b="b"/>
              <a:pathLst>
                <a:path w="1871980" h="471170">
                  <a:moveTo>
                    <a:pt x="1871903" y="0"/>
                  </a:moveTo>
                  <a:lnTo>
                    <a:pt x="0" y="0"/>
                  </a:lnTo>
                  <a:lnTo>
                    <a:pt x="0" y="470829"/>
                  </a:lnTo>
                  <a:lnTo>
                    <a:pt x="1871903" y="470829"/>
                  </a:lnTo>
                  <a:lnTo>
                    <a:pt x="18719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296548" y="4121828"/>
            <a:ext cx="1871980" cy="471170"/>
          </a:xfrm>
          <a:prstGeom prst="rect">
            <a:avLst/>
          </a:prstGeom>
          <a:ln w="25400">
            <a:solidFill>
              <a:srgbClr val="130F24"/>
            </a:solidFill>
          </a:ln>
        </p:spPr>
        <p:txBody>
          <a:bodyPr vert="horz" wrap="square" lIns="0" tIns="10033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790"/>
              </a:spcBef>
            </a:pPr>
            <a:r>
              <a:rPr sz="1600" spc="-30" dirty="0">
                <a:solidFill>
                  <a:srgbClr val="130F24"/>
                </a:solidFill>
                <a:latin typeface="Arial MT"/>
                <a:cs typeface="Arial MT"/>
              </a:rPr>
              <a:t>Places</a:t>
            </a:r>
            <a:r>
              <a:rPr sz="1600" spc="-75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new</a:t>
            </a:r>
            <a:r>
              <a:rPr sz="1600" spc="-6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30F24"/>
                </a:solidFill>
                <a:latin typeface="Arial MT"/>
                <a:cs typeface="Arial MT"/>
              </a:rPr>
              <a:t>order.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3607066" y="5788580"/>
            <a:ext cx="2643505" cy="4417695"/>
            <a:chOff x="3607066" y="5788580"/>
            <a:chExt cx="2643505" cy="4417695"/>
          </a:xfrm>
        </p:grpSpPr>
        <p:sp>
          <p:nvSpPr>
            <p:cNvPr id="60" name="object 60"/>
            <p:cNvSpPr/>
            <p:nvPr/>
          </p:nvSpPr>
          <p:spPr>
            <a:xfrm>
              <a:off x="3607066" y="5788580"/>
              <a:ext cx="2643505" cy="4417695"/>
            </a:xfrm>
            <a:custGeom>
              <a:avLst/>
              <a:gdLst/>
              <a:ahLst/>
              <a:cxnLst/>
              <a:rect l="l" t="t" r="r" b="b"/>
              <a:pathLst>
                <a:path w="2643504" h="4417695">
                  <a:moveTo>
                    <a:pt x="2643501" y="0"/>
                  </a:moveTo>
                  <a:lnTo>
                    <a:pt x="0" y="0"/>
                  </a:lnTo>
                  <a:lnTo>
                    <a:pt x="0" y="4417311"/>
                  </a:lnTo>
                  <a:lnTo>
                    <a:pt x="2643501" y="4417311"/>
                  </a:lnTo>
                  <a:lnTo>
                    <a:pt x="26435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680981" y="7164085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829791" y="7507569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677598" y="7937985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826408" y="8281468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3684837" y="8722947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833647" y="9066432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684837" y="9492355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3833647" y="9835838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680981" y="6386290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829791" y="6729774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/>
          <p:cNvSpPr txBox="1"/>
          <p:nvPr/>
        </p:nvSpPr>
        <p:spPr>
          <a:xfrm>
            <a:off x="3607066" y="5788580"/>
            <a:ext cx="2643505" cy="4417695"/>
          </a:xfrm>
          <a:prstGeom prst="rect">
            <a:avLst/>
          </a:prstGeom>
          <a:ln w="50800">
            <a:solidFill>
              <a:srgbClr val="7731F8"/>
            </a:solidFill>
          </a:ln>
        </p:spPr>
        <p:txBody>
          <a:bodyPr vert="horz" wrap="square" lIns="0" tIns="155575" rIns="0" bIns="0" rtlCol="0">
            <a:spAutoFit/>
          </a:bodyPr>
          <a:lstStyle/>
          <a:p>
            <a:pPr marL="521970">
              <a:lnSpc>
                <a:spcPct val="100000"/>
              </a:lnSpc>
              <a:spcBef>
                <a:spcPts val="1225"/>
              </a:spcBef>
            </a:pPr>
            <a:r>
              <a:rPr sz="1600" spc="-17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Saga:</a:t>
            </a: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r>
              <a:rPr sz="1600" spc="-10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5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###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 marL="313690" marR="396875" indent="-149225">
              <a:lnSpc>
                <a:spcPct val="160000"/>
              </a:lnSpc>
              <a:spcBef>
                <a:spcPts val="780"/>
              </a:spcBef>
            </a:pPr>
            <a:r>
              <a:rPr sz="1400" spc="-12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Account</a:t>
            </a:r>
            <a:r>
              <a:rPr sz="1400" spc="-5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3690" marR="396875" indent="-149225">
              <a:lnSpc>
                <a:spcPct val="161000"/>
              </a:lnSpc>
              <a:spcBef>
                <a:spcPts val="720"/>
              </a:spcBef>
            </a:pPr>
            <a:r>
              <a:rPr sz="1400" spc="-105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r>
              <a:rPr sz="1400" spc="-8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0515" marR="400685" indent="-149225">
              <a:lnSpc>
                <a:spcPct val="161000"/>
              </a:lnSpc>
              <a:spcBef>
                <a:spcPts val="670"/>
              </a:spcBef>
            </a:pPr>
            <a:r>
              <a:rPr sz="1400" spc="-1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Product</a:t>
            </a:r>
            <a:r>
              <a:rPr sz="1400" spc="-5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7500" marR="393065" indent="-149225">
              <a:lnSpc>
                <a:spcPct val="161000"/>
              </a:lnSpc>
              <a:spcBef>
                <a:spcPts val="745"/>
              </a:spcBef>
            </a:pPr>
            <a:r>
              <a:rPr sz="1400" spc="-1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Inventory</a:t>
            </a:r>
            <a:r>
              <a:rPr sz="1400" spc="-55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7500" marR="393065" indent="-149225">
              <a:lnSpc>
                <a:spcPct val="160000"/>
              </a:lnSpc>
              <a:spcBef>
                <a:spcPts val="675"/>
              </a:spcBef>
            </a:pPr>
            <a:r>
              <a:rPr sz="1400" spc="-12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Promotion</a:t>
            </a:r>
            <a:r>
              <a:rPr sz="1400" spc="-65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7614569" y="4776777"/>
            <a:ext cx="3879850" cy="2327910"/>
            <a:chOff x="7614569" y="4776777"/>
            <a:chExt cx="3879850" cy="2327910"/>
          </a:xfrm>
        </p:grpSpPr>
        <p:sp>
          <p:nvSpPr>
            <p:cNvPr id="73" name="object 73"/>
            <p:cNvSpPr/>
            <p:nvPr/>
          </p:nvSpPr>
          <p:spPr>
            <a:xfrm>
              <a:off x="7614569" y="6273809"/>
              <a:ext cx="1067435" cy="50800"/>
            </a:xfrm>
            <a:custGeom>
              <a:avLst/>
              <a:gdLst/>
              <a:ahLst/>
              <a:cxnLst/>
              <a:rect l="l" t="t" r="r" b="b"/>
              <a:pathLst>
                <a:path w="1067434" h="50800">
                  <a:moveTo>
                    <a:pt x="25400" y="0"/>
                  </a:moveTo>
                  <a:lnTo>
                    <a:pt x="15513" y="1996"/>
                  </a:lnTo>
                  <a:lnTo>
                    <a:pt x="7439" y="7439"/>
                  </a:lnTo>
                  <a:lnTo>
                    <a:pt x="1996" y="15513"/>
                  </a:lnTo>
                  <a:lnTo>
                    <a:pt x="0" y="25400"/>
                  </a:lnTo>
                  <a:lnTo>
                    <a:pt x="1996" y="35286"/>
                  </a:lnTo>
                  <a:lnTo>
                    <a:pt x="7439" y="43360"/>
                  </a:lnTo>
                  <a:lnTo>
                    <a:pt x="15513" y="48803"/>
                  </a:lnTo>
                  <a:lnTo>
                    <a:pt x="25450" y="50800"/>
                  </a:lnTo>
                  <a:lnTo>
                    <a:pt x="35337" y="48803"/>
                  </a:lnTo>
                  <a:lnTo>
                    <a:pt x="43411" y="43360"/>
                  </a:lnTo>
                  <a:lnTo>
                    <a:pt x="48854" y="35286"/>
                  </a:lnTo>
                  <a:lnTo>
                    <a:pt x="50850" y="25400"/>
                  </a:lnTo>
                  <a:lnTo>
                    <a:pt x="48854" y="15513"/>
                  </a:lnTo>
                  <a:lnTo>
                    <a:pt x="43411" y="7439"/>
                  </a:lnTo>
                  <a:lnTo>
                    <a:pt x="35337" y="1996"/>
                  </a:lnTo>
                  <a:lnTo>
                    <a:pt x="25400" y="0"/>
                  </a:lnTo>
                  <a:close/>
                </a:path>
                <a:path w="1067434" h="50800">
                  <a:moveTo>
                    <a:pt x="127050" y="0"/>
                  </a:moveTo>
                  <a:lnTo>
                    <a:pt x="117163" y="1996"/>
                  </a:lnTo>
                  <a:lnTo>
                    <a:pt x="109089" y="7439"/>
                  </a:lnTo>
                  <a:lnTo>
                    <a:pt x="103646" y="15513"/>
                  </a:lnTo>
                  <a:lnTo>
                    <a:pt x="101650" y="25400"/>
                  </a:lnTo>
                  <a:lnTo>
                    <a:pt x="103646" y="35286"/>
                  </a:lnTo>
                  <a:lnTo>
                    <a:pt x="109090" y="43360"/>
                  </a:lnTo>
                  <a:lnTo>
                    <a:pt x="117163" y="48803"/>
                  </a:lnTo>
                  <a:lnTo>
                    <a:pt x="127101" y="50800"/>
                  </a:lnTo>
                  <a:lnTo>
                    <a:pt x="136988" y="48803"/>
                  </a:lnTo>
                  <a:lnTo>
                    <a:pt x="145062" y="43360"/>
                  </a:lnTo>
                  <a:lnTo>
                    <a:pt x="150505" y="35286"/>
                  </a:lnTo>
                  <a:lnTo>
                    <a:pt x="152501" y="25400"/>
                  </a:lnTo>
                  <a:lnTo>
                    <a:pt x="150505" y="15513"/>
                  </a:lnTo>
                  <a:lnTo>
                    <a:pt x="145062" y="7439"/>
                  </a:lnTo>
                  <a:lnTo>
                    <a:pt x="136988" y="1996"/>
                  </a:lnTo>
                  <a:lnTo>
                    <a:pt x="127050" y="0"/>
                  </a:lnTo>
                  <a:close/>
                </a:path>
                <a:path w="1067434" h="50800">
                  <a:moveTo>
                    <a:pt x="228701" y="0"/>
                  </a:moveTo>
                  <a:lnTo>
                    <a:pt x="218814" y="1996"/>
                  </a:lnTo>
                  <a:lnTo>
                    <a:pt x="210740" y="7439"/>
                  </a:lnTo>
                  <a:lnTo>
                    <a:pt x="205297" y="15513"/>
                  </a:lnTo>
                  <a:lnTo>
                    <a:pt x="203301" y="25400"/>
                  </a:lnTo>
                  <a:lnTo>
                    <a:pt x="205297" y="35286"/>
                  </a:lnTo>
                  <a:lnTo>
                    <a:pt x="210740" y="43360"/>
                  </a:lnTo>
                  <a:lnTo>
                    <a:pt x="218814" y="48803"/>
                  </a:lnTo>
                  <a:lnTo>
                    <a:pt x="228752" y="50800"/>
                  </a:lnTo>
                  <a:lnTo>
                    <a:pt x="238639" y="48803"/>
                  </a:lnTo>
                  <a:lnTo>
                    <a:pt x="246713" y="43360"/>
                  </a:lnTo>
                  <a:lnTo>
                    <a:pt x="252156" y="35286"/>
                  </a:lnTo>
                  <a:lnTo>
                    <a:pt x="254152" y="25400"/>
                  </a:lnTo>
                  <a:lnTo>
                    <a:pt x="252156" y="15513"/>
                  </a:lnTo>
                  <a:lnTo>
                    <a:pt x="246713" y="7439"/>
                  </a:lnTo>
                  <a:lnTo>
                    <a:pt x="238639" y="1996"/>
                  </a:lnTo>
                  <a:lnTo>
                    <a:pt x="228701" y="0"/>
                  </a:lnTo>
                  <a:close/>
                </a:path>
                <a:path w="1067434" h="50800">
                  <a:moveTo>
                    <a:pt x="330352" y="0"/>
                  </a:moveTo>
                  <a:lnTo>
                    <a:pt x="320465" y="1996"/>
                  </a:lnTo>
                  <a:lnTo>
                    <a:pt x="312391" y="7439"/>
                  </a:lnTo>
                  <a:lnTo>
                    <a:pt x="306948" y="15513"/>
                  </a:lnTo>
                  <a:lnTo>
                    <a:pt x="304952" y="25400"/>
                  </a:lnTo>
                  <a:lnTo>
                    <a:pt x="306948" y="35286"/>
                  </a:lnTo>
                  <a:lnTo>
                    <a:pt x="312391" y="43360"/>
                  </a:lnTo>
                  <a:lnTo>
                    <a:pt x="320465" y="48803"/>
                  </a:lnTo>
                  <a:lnTo>
                    <a:pt x="330403" y="50800"/>
                  </a:lnTo>
                  <a:lnTo>
                    <a:pt x="340290" y="48803"/>
                  </a:lnTo>
                  <a:lnTo>
                    <a:pt x="348363" y="43360"/>
                  </a:lnTo>
                  <a:lnTo>
                    <a:pt x="353807" y="35286"/>
                  </a:lnTo>
                  <a:lnTo>
                    <a:pt x="355803" y="25400"/>
                  </a:lnTo>
                  <a:lnTo>
                    <a:pt x="353807" y="15513"/>
                  </a:lnTo>
                  <a:lnTo>
                    <a:pt x="348363" y="7439"/>
                  </a:lnTo>
                  <a:lnTo>
                    <a:pt x="340290" y="1996"/>
                  </a:lnTo>
                  <a:lnTo>
                    <a:pt x="330352" y="0"/>
                  </a:lnTo>
                  <a:close/>
                </a:path>
                <a:path w="1067434" h="50800">
                  <a:moveTo>
                    <a:pt x="432003" y="0"/>
                  </a:moveTo>
                  <a:lnTo>
                    <a:pt x="422116" y="1996"/>
                  </a:lnTo>
                  <a:lnTo>
                    <a:pt x="414042" y="7439"/>
                  </a:lnTo>
                  <a:lnTo>
                    <a:pt x="408599" y="15513"/>
                  </a:lnTo>
                  <a:lnTo>
                    <a:pt x="406603" y="25400"/>
                  </a:lnTo>
                  <a:lnTo>
                    <a:pt x="408599" y="35286"/>
                  </a:lnTo>
                  <a:lnTo>
                    <a:pt x="414042" y="43360"/>
                  </a:lnTo>
                  <a:lnTo>
                    <a:pt x="422116" y="48803"/>
                  </a:lnTo>
                  <a:lnTo>
                    <a:pt x="432053" y="50800"/>
                  </a:lnTo>
                  <a:lnTo>
                    <a:pt x="441940" y="48803"/>
                  </a:lnTo>
                  <a:lnTo>
                    <a:pt x="450014" y="43360"/>
                  </a:lnTo>
                  <a:lnTo>
                    <a:pt x="455457" y="35286"/>
                  </a:lnTo>
                  <a:lnTo>
                    <a:pt x="457453" y="25400"/>
                  </a:lnTo>
                  <a:lnTo>
                    <a:pt x="455457" y="15513"/>
                  </a:lnTo>
                  <a:lnTo>
                    <a:pt x="450014" y="7439"/>
                  </a:lnTo>
                  <a:lnTo>
                    <a:pt x="441940" y="1996"/>
                  </a:lnTo>
                  <a:lnTo>
                    <a:pt x="432003" y="0"/>
                  </a:lnTo>
                  <a:close/>
                </a:path>
                <a:path w="1067434" h="50800">
                  <a:moveTo>
                    <a:pt x="533653" y="0"/>
                  </a:moveTo>
                  <a:lnTo>
                    <a:pt x="523767" y="1996"/>
                  </a:lnTo>
                  <a:lnTo>
                    <a:pt x="515693" y="7439"/>
                  </a:lnTo>
                  <a:lnTo>
                    <a:pt x="510250" y="15513"/>
                  </a:lnTo>
                  <a:lnTo>
                    <a:pt x="508253" y="25400"/>
                  </a:lnTo>
                  <a:lnTo>
                    <a:pt x="510250" y="35286"/>
                  </a:lnTo>
                  <a:lnTo>
                    <a:pt x="515693" y="43360"/>
                  </a:lnTo>
                  <a:lnTo>
                    <a:pt x="523767" y="48803"/>
                  </a:lnTo>
                  <a:lnTo>
                    <a:pt x="533704" y="50800"/>
                  </a:lnTo>
                  <a:lnTo>
                    <a:pt x="543591" y="48803"/>
                  </a:lnTo>
                  <a:lnTo>
                    <a:pt x="551665" y="43360"/>
                  </a:lnTo>
                  <a:lnTo>
                    <a:pt x="557108" y="35286"/>
                  </a:lnTo>
                  <a:lnTo>
                    <a:pt x="559104" y="25400"/>
                  </a:lnTo>
                  <a:lnTo>
                    <a:pt x="557108" y="15513"/>
                  </a:lnTo>
                  <a:lnTo>
                    <a:pt x="551665" y="7439"/>
                  </a:lnTo>
                  <a:lnTo>
                    <a:pt x="543591" y="1996"/>
                  </a:lnTo>
                  <a:lnTo>
                    <a:pt x="533653" y="0"/>
                  </a:lnTo>
                  <a:close/>
                </a:path>
                <a:path w="1067434" h="50800">
                  <a:moveTo>
                    <a:pt x="635304" y="1"/>
                  </a:moveTo>
                  <a:lnTo>
                    <a:pt x="625417" y="1997"/>
                  </a:lnTo>
                  <a:lnTo>
                    <a:pt x="617344" y="7440"/>
                  </a:lnTo>
                  <a:lnTo>
                    <a:pt x="611900" y="15514"/>
                  </a:lnTo>
                  <a:lnTo>
                    <a:pt x="609904" y="25401"/>
                  </a:lnTo>
                  <a:lnTo>
                    <a:pt x="611900" y="35287"/>
                  </a:lnTo>
                  <a:lnTo>
                    <a:pt x="617344" y="43361"/>
                  </a:lnTo>
                  <a:lnTo>
                    <a:pt x="625417" y="48805"/>
                  </a:lnTo>
                  <a:lnTo>
                    <a:pt x="635355" y="50801"/>
                  </a:lnTo>
                  <a:lnTo>
                    <a:pt x="645242" y="48805"/>
                  </a:lnTo>
                  <a:lnTo>
                    <a:pt x="653316" y="43361"/>
                  </a:lnTo>
                  <a:lnTo>
                    <a:pt x="658759" y="35287"/>
                  </a:lnTo>
                  <a:lnTo>
                    <a:pt x="660755" y="25401"/>
                  </a:lnTo>
                  <a:lnTo>
                    <a:pt x="658759" y="15514"/>
                  </a:lnTo>
                  <a:lnTo>
                    <a:pt x="653316" y="7440"/>
                  </a:lnTo>
                  <a:lnTo>
                    <a:pt x="645242" y="1997"/>
                  </a:lnTo>
                  <a:lnTo>
                    <a:pt x="635304" y="1"/>
                  </a:lnTo>
                  <a:close/>
                </a:path>
                <a:path w="1067434" h="50800">
                  <a:moveTo>
                    <a:pt x="736955" y="1"/>
                  </a:moveTo>
                  <a:lnTo>
                    <a:pt x="727068" y="1997"/>
                  </a:lnTo>
                  <a:lnTo>
                    <a:pt x="718994" y="7440"/>
                  </a:lnTo>
                  <a:lnTo>
                    <a:pt x="713551" y="15514"/>
                  </a:lnTo>
                  <a:lnTo>
                    <a:pt x="711555" y="25401"/>
                  </a:lnTo>
                  <a:lnTo>
                    <a:pt x="713551" y="35287"/>
                  </a:lnTo>
                  <a:lnTo>
                    <a:pt x="718994" y="43361"/>
                  </a:lnTo>
                  <a:lnTo>
                    <a:pt x="727068" y="48805"/>
                  </a:lnTo>
                  <a:lnTo>
                    <a:pt x="737006" y="50801"/>
                  </a:lnTo>
                  <a:lnTo>
                    <a:pt x="746893" y="48805"/>
                  </a:lnTo>
                  <a:lnTo>
                    <a:pt x="754967" y="43361"/>
                  </a:lnTo>
                  <a:lnTo>
                    <a:pt x="760410" y="35287"/>
                  </a:lnTo>
                  <a:lnTo>
                    <a:pt x="762406" y="25401"/>
                  </a:lnTo>
                  <a:lnTo>
                    <a:pt x="760410" y="15514"/>
                  </a:lnTo>
                  <a:lnTo>
                    <a:pt x="754967" y="7440"/>
                  </a:lnTo>
                  <a:lnTo>
                    <a:pt x="746893" y="1997"/>
                  </a:lnTo>
                  <a:lnTo>
                    <a:pt x="736955" y="1"/>
                  </a:lnTo>
                  <a:close/>
                </a:path>
                <a:path w="1067434" h="50800">
                  <a:moveTo>
                    <a:pt x="838606" y="1"/>
                  </a:moveTo>
                  <a:lnTo>
                    <a:pt x="828719" y="1997"/>
                  </a:lnTo>
                  <a:lnTo>
                    <a:pt x="820645" y="7440"/>
                  </a:lnTo>
                  <a:lnTo>
                    <a:pt x="815202" y="15514"/>
                  </a:lnTo>
                  <a:lnTo>
                    <a:pt x="813206" y="25401"/>
                  </a:lnTo>
                  <a:lnTo>
                    <a:pt x="815202" y="35287"/>
                  </a:lnTo>
                  <a:lnTo>
                    <a:pt x="820645" y="43361"/>
                  </a:lnTo>
                  <a:lnTo>
                    <a:pt x="828719" y="48805"/>
                  </a:lnTo>
                  <a:lnTo>
                    <a:pt x="838657" y="50801"/>
                  </a:lnTo>
                  <a:lnTo>
                    <a:pt x="848544" y="48805"/>
                  </a:lnTo>
                  <a:lnTo>
                    <a:pt x="856617" y="43361"/>
                  </a:lnTo>
                  <a:lnTo>
                    <a:pt x="862061" y="35287"/>
                  </a:lnTo>
                  <a:lnTo>
                    <a:pt x="864057" y="25401"/>
                  </a:lnTo>
                  <a:lnTo>
                    <a:pt x="862061" y="15514"/>
                  </a:lnTo>
                  <a:lnTo>
                    <a:pt x="856617" y="7440"/>
                  </a:lnTo>
                  <a:lnTo>
                    <a:pt x="848544" y="1997"/>
                  </a:lnTo>
                  <a:lnTo>
                    <a:pt x="838606" y="1"/>
                  </a:lnTo>
                  <a:close/>
                </a:path>
                <a:path w="1067434" h="50800">
                  <a:moveTo>
                    <a:pt x="940257" y="1"/>
                  </a:moveTo>
                  <a:lnTo>
                    <a:pt x="930370" y="1997"/>
                  </a:lnTo>
                  <a:lnTo>
                    <a:pt x="922296" y="7440"/>
                  </a:lnTo>
                  <a:lnTo>
                    <a:pt x="916853" y="15514"/>
                  </a:lnTo>
                  <a:lnTo>
                    <a:pt x="914857" y="25401"/>
                  </a:lnTo>
                  <a:lnTo>
                    <a:pt x="916853" y="35287"/>
                  </a:lnTo>
                  <a:lnTo>
                    <a:pt x="922296" y="43361"/>
                  </a:lnTo>
                  <a:lnTo>
                    <a:pt x="930370" y="48805"/>
                  </a:lnTo>
                  <a:lnTo>
                    <a:pt x="940307" y="50801"/>
                  </a:lnTo>
                  <a:lnTo>
                    <a:pt x="950194" y="48805"/>
                  </a:lnTo>
                  <a:lnTo>
                    <a:pt x="958268" y="43361"/>
                  </a:lnTo>
                  <a:lnTo>
                    <a:pt x="963711" y="35287"/>
                  </a:lnTo>
                  <a:lnTo>
                    <a:pt x="965707" y="25401"/>
                  </a:lnTo>
                  <a:lnTo>
                    <a:pt x="963711" y="15514"/>
                  </a:lnTo>
                  <a:lnTo>
                    <a:pt x="958268" y="7440"/>
                  </a:lnTo>
                  <a:lnTo>
                    <a:pt x="950194" y="1997"/>
                  </a:lnTo>
                  <a:lnTo>
                    <a:pt x="940257" y="1"/>
                  </a:lnTo>
                  <a:close/>
                </a:path>
                <a:path w="1067434" h="50800">
                  <a:moveTo>
                    <a:pt x="1041907" y="1"/>
                  </a:moveTo>
                  <a:lnTo>
                    <a:pt x="1032021" y="1997"/>
                  </a:lnTo>
                  <a:lnTo>
                    <a:pt x="1023947" y="7440"/>
                  </a:lnTo>
                  <a:lnTo>
                    <a:pt x="1018504" y="15514"/>
                  </a:lnTo>
                  <a:lnTo>
                    <a:pt x="1016507" y="25401"/>
                  </a:lnTo>
                  <a:lnTo>
                    <a:pt x="1018504" y="35288"/>
                  </a:lnTo>
                  <a:lnTo>
                    <a:pt x="1023947" y="43361"/>
                  </a:lnTo>
                  <a:lnTo>
                    <a:pt x="1032021" y="48805"/>
                  </a:lnTo>
                  <a:lnTo>
                    <a:pt x="1041958" y="50801"/>
                  </a:lnTo>
                  <a:lnTo>
                    <a:pt x="1051845" y="48805"/>
                  </a:lnTo>
                  <a:lnTo>
                    <a:pt x="1059919" y="43361"/>
                  </a:lnTo>
                  <a:lnTo>
                    <a:pt x="1065362" y="35288"/>
                  </a:lnTo>
                  <a:lnTo>
                    <a:pt x="1067358" y="25401"/>
                  </a:lnTo>
                  <a:lnTo>
                    <a:pt x="1065362" y="15514"/>
                  </a:lnTo>
                  <a:lnTo>
                    <a:pt x="1059919" y="7440"/>
                  </a:lnTo>
                  <a:lnTo>
                    <a:pt x="1051845" y="1997"/>
                  </a:lnTo>
                  <a:lnTo>
                    <a:pt x="1041907" y="1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67591" y="5467875"/>
              <a:ext cx="1636425" cy="1636425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9930892" y="4776787"/>
              <a:ext cx="1564005" cy="1053465"/>
            </a:xfrm>
            <a:custGeom>
              <a:avLst/>
              <a:gdLst/>
              <a:ahLst/>
              <a:cxnLst/>
              <a:rect l="l" t="t" r="r" b="b"/>
              <a:pathLst>
                <a:path w="1564004" h="1053464">
                  <a:moveTo>
                    <a:pt x="50850" y="1027963"/>
                  </a:moveTo>
                  <a:lnTo>
                    <a:pt x="48856" y="1018070"/>
                  </a:lnTo>
                  <a:lnTo>
                    <a:pt x="43408" y="1010005"/>
                  </a:lnTo>
                  <a:lnTo>
                    <a:pt x="35344" y="1004557"/>
                  </a:lnTo>
                  <a:lnTo>
                    <a:pt x="25400" y="1002563"/>
                  </a:lnTo>
                  <a:lnTo>
                    <a:pt x="15506" y="1004557"/>
                  </a:lnTo>
                  <a:lnTo>
                    <a:pt x="7442" y="1010005"/>
                  </a:lnTo>
                  <a:lnTo>
                    <a:pt x="1993" y="1018070"/>
                  </a:lnTo>
                  <a:lnTo>
                    <a:pt x="0" y="1027963"/>
                  </a:lnTo>
                  <a:lnTo>
                    <a:pt x="1993" y="1037856"/>
                  </a:lnTo>
                  <a:lnTo>
                    <a:pt x="7442" y="1045921"/>
                  </a:lnTo>
                  <a:lnTo>
                    <a:pt x="15506" y="1051369"/>
                  </a:lnTo>
                  <a:lnTo>
                    <a:pt x="25450" y="1053363"/>
                  </a:lnTo>
                  <a:lnTo>
                    <a:pt x="35344" y="1051369"/>
                  </a:lnTo>
                  <a:lnTo>
                    <a:pt x="43408" y="1045921"/>
                  </a:lnTo>
                  <a:lnTo>
                    <a:pt x="48856" y="1037856"/>
                  </a:lnTo>
                  <a:lnTo>
                    <a:pt x="50850" y="1027963"/>
                  </a:lnTo>
                  <a:close/>
                </a:path>
                <a:path w="1564004" h="1053464">
                  <a:moveTo>
                    <a:pt x="152501" y="1027963"/>
                  </a:moveTo>
                  <a:lnTo>
                    <a:pt x="150507" y="1018082"/>
                  </a:lnTo>
                  <a:lnTo>
                    <a:pt x="145059" y="1010005"/>
                  </a:lnTo>
                  <a:lnTo>
                    <a:pt x="136994" y="1004557"/>
                  </a:lnTo>
                  <a:lnTo>
                    <a:pt x="127050" y="1002563"/>
                  </a:lnTo>
                  <a:lnTo>
                    <a:pt x="117157" y="1004557"/>
                  </a:lnTo>
                  <a:lnTo>
                    <a:pt x="109093" y="1010005"/>
                  </a:lnTo>
                  <a:lnTo>
                    <a:pt x="103644" y="1018082"/>
                  </a:lnTo>
                  <a:lnTo>
                    <a:pt x="101650" y="1027963"/>
                  </a:lnTo>
                  <a:lnTo>
                    <a:pt x="103644" y="1037856"/>
                  </a:lnTo>
                  <a:lnTo>
                    <a:pt x="109093" y="1045921"/>
                  </a:lnTo>
                  <a:lnTo>
                    <a:pt x="117157" y="1051369"/>
                  </a:lnTo>
                  <a:lnTo>
                    <a:pt x="127101" y="1053363"/>
                  </a:lnTo>
                  <a:lnTo>
                    <a:pt x="136994" y="1051369"/>
                  </a:lnTo>
                  <a:lnTo>
                    <a:pt x="145059" y="1045921"/>
                  </a:lnTo>
                  <a:lnTo>
                    <a:pt x="150507" y="1037856"/>
                  </a:lnTo>
                  <a:lnTo>
                    <a:pt x="152501" y="1027963"/>
                  </a:lnTo>
                  <a:close/>
                </a:path>
                <a:path w="1564004" h="1053464">
                  <a:moveTo>
                    <a:pt x="254152" y="1027963"/>
                  </a:moveTo>
                  <a:lnTo>
                    <a:pt x="252158" y="1018082"/>
                  </a:lnTo>
                  <a:lnTo>
                    <a:pt x="246710" y="1010005"/>
                  </a:lnTo>
                  <a:lnTo>
                    <a:pt x="238645" y="1004557"/>
                  </a:lnTo>
                  <a:lnTo>
                    <a:pt x="228701" y="1002563"/>
                  </a:lnTo>
                  <a:lnTo>
                    <a:pt x="218808" y="1004557"/>
                  </a:lnTo>
                  <a:lnTo>
                    <a:pt x="210743" y="1010005"/>
                  </a:lnTo>
                  <a:lnTo>
                    <a:pt x="205295" y="1018082"/>
                  </a:lnTo>
                  <a:lnTo>
                    <a:pt x="203301" y="1027963"/>
                  </a:lnTo>
                  <a:lnTo>
                    <a:pt x="205295" y="1037856"/>
                  </a:lnTo>
                  <a:lnTo>
                    <a:pt x="210743" y="1045921"/>
                  </a:lnTo>
                  <a:lnTo>
                    <a:pt x="218808" y="1051369"/>
                  </a:lnTo>
                  <a:lnTo>
                    <a:pt x="228752" y="1053363"/>
                  </a:lnTo>
                  <a:lnTo>
                    <a:pt x="238645" y="1051369"/>
                  </a:lnTo>
                  <a:lnTo>
                    <a:pt x="246710" y="1045921"/>
                  </a:lnTo>
                  <a:lnTo>
                    <a:pt x="252158" y="1037856"/>
                  </a:lnTo>
                  <a:lnTo>
                    <a:pt x="254152" y="1027963"/>
                  </a:lnTo>
                  <a:close/>
                </a:path>
                <a:path w="1564004" h="1053464">
                  <a:moveTo>
                    <a:pt x="355803" y="1027963"/>
                  </a:moveTo>
                  <a:lnTo>
                    <a:pt x="353809" y="1018082"/>
                  </a:lnTo>
                  <a:lnTo>
                    <a:pt x="348361" y="1010005"/>
                  </a:lnTo>
                  <a:lnTo>
                    <a:pt x="340296" y="1004557"/>
                  </a:lnTo>
                  <a:lnTo>
                    <a:pt x="330352" y="1002563"/>
                  </a:lnTo>
                  <a:lnTo>
                    <a:pt x="320459" y="1004557"/>
                  </a:lnTo>
                  <a:lnTo>
                    <a:pt x="312394" y="1010005"/>
                  </a:lnTo>
                  <a:lnTo>
                    <a:pt x="306946" y="1018082"/>
                  </a:lnTo>
                  <a:lnTo>
                    <a:pt x="304952" y="1027963"/>
                  </a:lnTo>
                  <a:lnTo>
                    <a:pt x="306946" y="1037856"/>
                  </a:lnTo>
                  <a:lnTo>
                    <a:pt x="312394" y="1045921"/>
                  </a:lnTo>
                  <a:lnTo>
                    <a:pt x="320459" y="1051369"/>
                  </a:lnTo>
                  <a:lnTo>
                    <a:pt x="330403" y="1053363"/>
                  </a:lnTo>
                  <a:lnTo>
                    <a:pt x="340296" y="1051369"/>
                  </a:lnTo>
                  <a:lnTo>
                    <a:pt x="348361" y="1045921"/>
                  </a:lnTo>
                  <a:lnTo>
                    <a:pt x="353809" y="1037856"/>
                  </a:lnTo>
                  <a:lnTo>
                    <a:pt x="355803" y="1027963"/>
                  </a:lnTo>
                  <a:close/>
                </a:path>
                <a:path w="1564004" h="1053464">
                  <a:moveTo>
                    <a:pt x="457454" y="1027963"/>
                  </a:moveTo>
                  <a:lnTo>
                    <a:pt x="455460" y="1018082"/>
                  </a:lnTo>
                  <a:lnTo>
                    <a:pt x="450011" y="1010005"/>
                  </a:lnTo>
                  <a:lnTo>
                    <a:pt x="441947" y="1004557"/>
                  </a:lnTo>
                  <a:lnTo>
                    <a:pt x="432003" y="1002563"/>
                  </a:lnTo>
                  <a:lnTo>
                    <a:pt x="422109" y="1004557"/>
                  </a:lnTo>
                  <a:lnTo>
                    <a:pt x="414045" y="1010005"/>
                  </a:lnTo>
                  <a:lnTo>
                    <a:pt x="408597" y="1018082"/>
                  </a:lnTo>
                  <a:lnTo>
                    <a:pt x="406603" y="1027963"/>
                  </a:lnTo>
                  <a:lnTo>
                    <a:pt x="408597" y="1037856"/>
                  </a:lnTo>
                  <a:lnTo>
                    <a:pt x="414045" y="1045921"/>
                  </a:lnTo>
                  <a:lnTo>
                    <a:pt x="422109" y="1051369"/>
                  </a:lnTo>
                  <a:lnTo>
                    <a:pt x="432054" y="1053363"/>
                  </a:lnTo>
                  <a:lnTo>
                    <a:pt x="441947" y="1051369"/>
                  </a:lnTo>
                  <a:lnTo>
                    <a:pt x="450011" y="1045921"/>
                  </a:lnTo>
                  <a:lnTo>
                    <a:pt x="455460" y="1037856"/>
                  </a:lnTo>
                  <a:lnTo>
                    <a:pt x="457454" y="1027963"/>
                  </a:lnTo>
                  <a:close/>
                </a:path>
                <a:path w="1564004" h="1053464">
                  <a:moveTo>
                    <a:pt x="559104" y="1027963"/>
                  </a:moveTo>
                  <a:lnTo>
                    <a:pt x="557110" y="1018082"/>
                  </a:lnTo>
                  <a:lnTo>
                    <a:pt x="551662" y="1010005"/>
                  </a:lnTo>
                  <a:lnTo>
                    <a:pt x="543598" y="1004557"/>
                  </a:lnTo>
                  <a:lnTo>
                    <a:pt x="533654" y="1002563"/>
                  </a:lnTo>
                  <a:lnTo>
                    <a:pt x="523760" y="1004557"/>
                  </a:lnTo>
                  <a:lnTo>
                    <a:pt x="515696" y="1010005"/>
                  </a:lnTo>
                  <a:lnTo>
                    <a:pt x="510247" y="1018082"/>
                  </a:lnTo>
                  <a:lnTo>
                    <a:pt x="508254" y="1027963"/>
                  </a:lnTo>
                  <a:lnTo>
                    <a:pt x="510247" y="1037856"/>
                  </a:lnTo>
                  <a:lnTo>
                    <a:pt x="515696" y="1045921"/>
                  </a:lnTo>
                  <a:lnTo>
                    <a:pt x="523760" y="1051369"/>
                  </a:lnTo>
                  <a:lnTo>
                    <a:pt x="533704" y="1053363"/>
                  </a:lnTo>
                  <a:lnTo>
                    <a:pt x="543598" y="1051369"/>
                  </a:lnTo>
                  <a:lnTo>
                    <a:pt x="551662" y="1045921"/>
                  </a:lnTo>
                  <a:lnTo>
                    <a:pt x="557110" y="1037856"/>
                  </a:lnTo>
                  <a:lnTo>
                    <a:pt x="559104" y="1027963"/>
                  </a:lnTo>
                  <a:close/>
                </a:path>
                <a:path w="1564004" h="1053464">
                  <a:moveTo>
                    <a:pt x="660755" y="1027963"/>
                  </a:moveTo>
                  <a:lnTo>
                    <a:pt x="658761" y="1018082"/>
                  </a:lnTo>
                  <a:lnTo>
                    <a:pt x="653313" y="1010005"/>
                  </a:lnTo>
                  <a:lnTo>
                    <a:pt x="645248" y="1004557"/>
                  </a:lnTo>
                  <a:lnTo>
                    <a:pt x="635304" y="1002563"/>
                  </a:lnTo>
                  <a:lnTo>
                    <a:pt x="625411" y="1004557"/>
                  </a:lnTo>
                  <a:lnTo>
                    <a:pt x="617347" y="1010005"/>
                  </a:lnTo>
                  <a:lnTo>
                    <a:pt x="611898" y="1018082"/>
                  </a:lnTo>
                  <a:lnTo>
                    <a:pt x="609904" y="1027963"/>
                  </a:lnTo>
                  <a:lnTo>
                    <a:pt x="611898" y="1037856"/>
                  </a:lnTo>
                  <a:lnTo>
                    <a:pt x="617347" y="1045921"/>
                  </a:lnTo>
                  <a:lnTo>
                    <a:pt x="625411" y="1051369"/>
                  </a:lnTo>
                  <a:lnTo>
                    <a:pt x="635355" y="1053363"/>
                  </a:lnTo>
                  <a:lnTo>
                    <a:pt x="645248" y="1051369"/>
                  </a:lnTo>
                  <a:lnTo>
                    <a:pt x="653313" y="1045921"/>
                  </a:lnTo>
                  <a:lnTo>
                    <a:pt x="658761" y="1037856"/>
                  </a:lnTo>
                  <a:lnTo>
                    <a:pt x="660755" y="1027963"/>
                  </a:lnTo>
                  <a:close/>
                </a:path>
                <a:path w="1564004" h="1053464">
                  <a:moveTo>
                    <a:pt x="762406" y="1027963"/>
                  </a:moveTo>
                  <a:lnTo>
                    <a:pt x="760412" y="1018082"/>
                  </a:lnTo>
                  <a:lnTo>
                    <a:pt x="754964" y="1010005"/>
                  </a:lnTo>
                  <a:lnTo>
                    <a:pt x="746899" y="1004557"/>
                  </a:lnTo>
                  <a:lnTo>
                    <a:pt x="736955" y="1002563"/>
                  </a:lnTo>
                  <a:lnTo>
                    <a:pt x="727062" y="1004557"/>
                  </a:lnTo>
                  <a:lnTo>
                    <a:pt x="718997" y="1010005"/>
                  </a:lnTo>
                  <a:lnTo>
                    <a:pt x="713549" y="1018082"/>
                  </a:lnTo>
                  <a:lnTo>
                    <a:pt x="711555" y="1027963"/>
                  </a:lnTo>
                  <a:lnTo>
                    <a:pt x="713549" y="1037856"/>
                  </a:lnTo>
                  <a:lnTo>
                    <a:pt x="718997" y="1045921"/>
                  </a:lnTo>
                  <a:lnTo>
                    <a:pt x="727062" y="1051369"/>
                  </a:lnTo>
                  <a:lnTo>
                    <a:pt x="737006" y="1053363"/>
                  </a:lnTo>
                  <a:lnTo>
                    <a:pt x="746899" y="1051369"/>
                  </a:lnTo>
                  <a:lnTo>
                    <a:pt x="754964" y="1045921"/>
                  </a:lnTo>
                  <a:lnTo>
                    <a:pt x="760412" y="1037856"/>
                  </a:lnTo>
                  <a:lnTo>
                    <a:pt x="762406" y="1027963"/>
                  </a:lnTo>
                  <a:close/>
                </a:path>
                <a:path w="1564004" h="1053464">
                  <a:moveTo>
                    <a:pt x="864057" y="1027963"/>
                  </a:moveTo>
                  <a:lnTo>
                    <a:pt x="862063" y="1018082"/>
                  </a:lnTo>
                  <a:lnTo>
                    <a:pt x="856615" y="1010005"/>
                  </a:lnTo>
                  <a:lnTo>
                    <a:pt x="848550" y="1004557"/>
                  </a:lnTo>
                  <a:lnTo>
                    <a:pt x="838606" y="1002563"/>
                  </a:lnTo>
                  <a:lnTo>
                    <a:pt x="828713" y="1004557"/>
                  </a:lnTo>
                  <a:lnTo>
                    <a:pt x="820648" y="1010005"/>
                  </a:lnTo>
                  <a:lnTo>
                    <a:pt x="815200" y="1018082"/>
                  </a:lnTo>
                  <a:lnTo>
                    <a:pt x="813206" y="1027963"/>
                  </a:lnTo>
                  <a:lnTo>
                    <a:pt x="815200" y="1037856"/>
                  </a:lnTo>
                  <a:lnTo>
                    <a:pt x="820648" y="1045921"/>
                  </a:lnTo>
                  <a:lnTo>
                    <a:pt x="828713" y="1051369"/>
                  </a:lnTo>
                  <a:lnTo>
                    <a:pt x="838657" y="1053363"/>
                  </a:lnTo>
                  <a:lnTo>
                    <a:pt x="848550" y="1051369"/>
                  </a:lnTo>
                  <a:lnTo>
                    <a:pt x="856615" y="1045921"/>
                  </a:lnTo>
                  <a:lnTo>
                    <a:pt x="862063" y="1037856"/>
                  </a:lnTo>
                  <a:lnTo>
                    <a:pt x="864057" y="1027963"/>
                  </a:lnTo>
                  <a:close/>
                </a:path>
                <a:path w="1564004" h="1053464">
                  <a:moveTo>
                    <a:pt x="965708" y="1027963"/>
                  </a:moveTo>
                  <a:lnTo>
                    <a:pt x="963714" y="1018082"/>
                  </a:lnTo>
                  <a:lnTo>
                    <a:pt x="958265" y="1010005"/>
                  </a:lnTo>
                  <a:lnTo>
                    <a:pt x="950201" y="1004557"/>
                  </a:lnTo>
                  <a:lnTo>
                    <a:pt x="940257" y="1002563"/>
                  </a:lnTo>
                  <a:lnTo>
                    <a:pt x="930363" y="1004557"/>
                  </a:lnTo>
                  <a:lnTo>
                    <a:pt x="922299" y="1010005"/>
                  </a:lnTo>
                  <a:lnTo>
                    <a:pt x="916851" y="1018082"/>
                  </a:lnTo>
                  <a:lnTo>
                    <a:pt x="914857" y="1027963"/>
                  </a:lnTo>
                  <a:lnTo>
                    <a:pt x="916851" y="1037856"/>
                  </a:lnTo>
                  <a:lnTo>
                    <a:pt x="922299" y="1045921"/>
                  </a:lnTo>
                  <a:lnTo>
                    <a:pt x="930363" y="1051369"/>
                  </a:lnTo>
                  <a:lnTo>
                    <a:pt x="940308" y="1053363"/>
                  </a:lnTo>
                  <a:lnTo>
                    <a:pt x="950201" y="1051369"/>
                  </a:lnTo>
                  <a:lnTo>
                    <a:pt x="958265" y="1045921"/>
                  </a:lnTo>
                  <a:lnTo>
                    <a:pt x="963714" y="1037856"/>
                  </a:lnTo>
                  <a:lnTo>
                    <a:pt x="965708" y="1027963"/>
                  </a:lnTo>
                  <a:close/>
                </a:path>
                <a:path w="1564004" h="1053464">
                  <a:moveTo>
                    <a:pt x="1067358" y="1027963"/>
                  </a:moveTo>
                  <a:lnTo>
                    <a:pt x="1065364" y="1018082"/>
                  </a:lnTo>
                  <a:lnTo>
                    <a:pt x="1059916" y="1010005"/>
                  </a:lnTo>
                  <a:lnTo>
                    <a:pt x="1051852" y="1004557"/>
                  </a:lnTo>
                  <a:lnTo>
                    <a:pt x="1041908" y="1002563"/>
                  </a:lnTo>
                  <a:lnTo>
                    <a:pt x="1032014" y="1004557"/>
                  </a:lnTo>
                  <a:lnTo>
                    <a:pt x="1023950" y="1010005"/>
                  </a:lnTo>
                  <a:lnTo>
                    <a:pt x="1018501" y="1018082"/>
                  </a:lnTo>
                  <a:lnTo>
                    <a:pt x="1016508" y="1027963"/>
                  </a:lnTo>
                  <a:lnTo>
                    <a:pt x="1018501" y="1037856"/>
                  </a:lnTo>
                  <a:lnTo>
                    <a:pt x="1023950" y="1045921"/>
                  </a:lnTo>
                  <a:lnTo>
                    <a:pt x="1032014" y="1051369"/>
                  </a:lnTo>
                  <a:lnTo>
                    <a:pt x="1041958" y="1053363"/>
                  </a:lnTo>
                  <a:lnTo>
                    <a:pt x="1051852" y="1051369"/>
                  </a:lnTo>
                  <a:lnTo>
                    <a:pt x="1059916" y="1045921"/>
                  </a:lnTo>
                  <a:lnTo>
                    <a:pt x="1065364" y="1037856"/>
                  </a:lnTo>
                  <a:lnTo>
                    <a:pt x="1067358" y="1027963"/>
                  </a:lnTo>
                  <a:close/>
                </a:path>
                <a:path w="1564004" h="1053464">
                  <a:moveTo>
                    <a:pt x="1169009" y="1027963"/>
                  </a:moveTo>
                  <a:lnTo>
                    <a:pt x="1167015" y="1018082"/>
                  </a:lnTo>
                  <a:lnTo>
                    <a:pt x="1161567" y="1010005"/>
                  </a:lnTo>
                  <a:lnTo>
                    <a:pt x="1153502" y="1004557"/>
                  </a:lnTo>
                  <a:lnTo>
                    <a:pt x="1143558" y="1002563"/>
                  </a:lnTo>
                  <a:lnTo>
                    <a:pt x="1133665" y="1004557"/>
                  </a:lnTo>
                  <a:lnTo>
                    <a:pt x="1125601" y="1010005"/>
                  </a:lnTo>
                  <a:lnTo>
                    <a:pt x="1120152" y="1018082"/>
                  </a:lnTo>
                  <a:lnTo>
                    <a:pt x="1118158" y="1027963"/>
                  </a:lnTo>
                  <a:lnTo>
                    <a:pt x="1120152" y="1037856"/>
                  </a:lnTo>
                  <a:lnTo>
                    <a:pt x="1125601" y="1045921"/>
                  </a:lnTo>
                  <a:lnTo>
                    <a:pt x="1133665" y="1051369"/>
                  </a:lnTo>
                  <a:lnTo>
                    <a:pt x="1143609" y="1053363"/>
                  </a:lnTo>
                  <a:lnTo>
                    <a:pt x="1153502" y="1051369"/>
                  </a:lnTo>
                  <a:lnTo>
                    <a:pt x="1161567" y="1045921"/>
                  </a:lnTo>
                  <a:lnTo>
                    <a:pt x="1167015" y="1037856"/>
                  </a:lnTo>
                  <a:lnTo>
                    <a:pt x="1169009" y="1027963"/>
                  </a:lnTo>
                  <a:close/>
                </a:path>
                <a:path w="1564004" h="1053464">
                  <a:moveTo>
                    <a:pt x="1270660" y="1027963"/>
                  </a:moveTo>
                  <a:lnTo>
                    <a:pt x="1268666" y="1018082"/>
                  </a:lnTo>
                  <a:lnTo>
                    <a:pt x="1263218" y="1010005"/>
                  </a:lnTo>
                  <a:lnTo>
                    <a:pt x="1255153" y="1004557"/>
                  </a:lnTo>
                  <a:lnTo>
                    <a:pt x="1245209" y="1002563"/>
                  </a:lnTo>
                  <a:lnTo>
                    <a:pt x="1235316" y="1004557"/>
                  </a:lnTo>
                  <a:lnTo>
                    <a:pt x="1227251" y="1010005"/>
                  </a:lnTo>
                  <a:lnTo>
                    <a:pt x="1221803" y="1018082"/>
                  </a:lnTo>
                  <a:lnTo>
                    <a:pt x="1219809" y="1027963"/>
                  </a:lnTo>
                  <a:lnTo>
                    <a:pt x="1221803" y="1037856"/>
                  </a:lnTo>
                  <a:lnTo>
                    <a:pt x="1227251" y="1045921"/>
                  </a:lnTo>
                  <a:lnTo>
                    <a:pt x="1235316" y="1051369"/>
                  </a:lnTo>
                  <a:lnTo>
                    <a:pt x="1245260" y="1053363"/>
                  </a:lnTo>
                  <a:lnTo>
                    <a:pt x="1255153" y="1051369"/>
                  </a:lnTo>
                  <a:lnTo>
                    <a:pt x="1263218" y="1045921"/>
                  </a:lnTo>
                  <a:lnTo>
                    <a:pt x="1268666" y="1037856"/>
                  </a:lnTo>
                  <a:lnTo>
                    <a:pt x="1270660" y="1027963"/>
                  </a:lnTo>
                  <a:close/>
                </a:path>
                <a:path w="1564004" h="1053464">
                  <a:moveTo>
                    <a:pt x="1372311" y="1027963"/>
                  </a:moveTo>
                  <a:lnTo>
                    <a:pt x="1370317" y="1018082"/>
                  </a:lnTo>
                  <a:lnTo>
                    <a:pt x="1364869" y="1010005"/>
                  </a:lnTo>
                  <a:lnTo>
                    <a:pt x="1356804" y="1004557"/>
                  </a:lnTo>
                  <a:lnTo>
                    <a:pt x="1346860" y="1002563"/>
                  </a:lnTo>
                  <a:lnTo>
                    <a:pt x="1336967" y="1004557"/>
                  </a:lnTo>
                  <a:lnTo>
                    <a:pt x="1328902" y="1010005"/>
                  </a:lnTo>
                  <a:lnTo>
                    <a:pt x="1323454" y="1018082"/>
                  </a:lnTo>
                  <a:lnTo>
                    <a:pt x="1321460" y="1027963"/>
                  </a:lnTo>
                  <a:lnTo>
                    <a:pt x="1323454" y="1037856"/>
                  </a:lnTo>
                  <a:lnTo>
                    <a:pt x="1328902" y="1045921"/>
                  </a:lnTo>
                  <a:lnTo>
                    <a:pt x="1336967" y="1051369"/>
                  </a:lnTo>
                  <a:lnTo>
                    <a:pt x="1346911" y="1053363"/>
                  </a:lnTo>
                  <a:lnTo>
                    <a:pt x="1356804" y="1051369"/>
                  </a:lnTo>
                  <a:lnTo>
                    <a:pt x="1364869" y="1045921"/>
                  </a:lnTo>
                  <a:lnTo>
                    <a:pt x="1370317" y="1037856"/>
                  </a:lnTo>
                  <a:lnTo>
                    <a:pt x="1372311" y="1027963"/>
                  </a:lnTo>
                  <a:close/>
                </a:path>
                <a:path w="1564004" h="1053464">
                  <a:moveTo>
                    <a:pt x="1473962" y="1027963"/>
                  </a:moveTo>
                  <a:lnTo>
                    <a:pt x="1471968" y="1018082"/>
                  </a:lnTo>
                  <a:lnTo>
                    <a:pt x="1466519" y="1010005"/>
                  </a:lnTo>
                  <a:lnTo>
                    <a:pt x="1458455" y="1004557"/>
                  </a:lnTo>
                  <a:lnTo>
                    <a:pt x="1448511" y="1002563"/>
                  </a:lnTo>
                  <a:lnTo>
                    <a:pt x="1438617" y="1004557"/>
                  </a:lnTo>
                  <a:lnTo>
                    <a:pt x="1430553" y="1010005"/>
                  </a:lnTo>
                  <a:lnTo>
                    <a:pt x="1425105" y="1018082"/>
                  </a:lnTo>
                  <a:lnTo>
                    <a:pt x="1423111" y="1027963"/>
                  </a:lnTo>
                  <a:lnTo>
                    <a:pt x="1425105" y="1037856"/>
                  </a:lnTo>
                  <a:lnTo>
                    <a:pt x="1430553" y="1045921"/>
                  </a:lnTo>
                  <a:lnTo>
                    <a:pt x="1438617" y="1051369"/>
                  </a:lnTo>
                  <a:lnTo>
                    <a:pt x="1448562" y="1053363"/>
                  </a:lnTo>
                  <a:lnTo>
                    <a:pt x="1458455" y="1051369"/>
                  </a:lnTo>
                  <a:lnTo>
                    <a:pt x="1466519" y="1045921"/>
                  </a:lnTo>
                  <a:lnTo>
                    <a:pt x="1471968" y="1037856"/>
                  </a:lnTo>
                  <a:lnTo>
                    <a:pt x="1473962" y="1027963"/>
                  </a:lnTo>
                  <a:close/>
                </a:path>
                <a:path w="1564004" h="1053464">
                  <a:moveTo>
                    <a:pt x="1512658" y="940257"/>
                  </a:moveTo>
                  <a:lnTo>
                    <a:pt x="1510677" y="930313"/>
                  </a:lnTo>
                  <a:lnTo>
                    <a:pt x="1505229" y="922235"/>
                  </a:lnTo>
                  <a:lnTo>
                    <a:pt x="1497164" y="916800"/>
                  </a:lnTo>
                  <a:lnTo>
                    <a:pt x="1487271" y="914806"/>
                  </a:lnTo>
                  <a:lnTo>
                    <a:pt x="1477391" y="916800"/>
                  </a:lnTo>
                  <a:lnTo>
                    <a:pt x="1469313" y="922235"/>
                  </a:lnTo>
                  <a:lnTo>
                    <a:pt x="1463865" y="930313"/>
                  </a:lnTo>
                  <a:lnTo>
                    <a:pt x="1461871" y="940257"/>
                  </a:lnTo>
                  <a:lnTo>
                    <a:pt x="1463865" y="950137"/>
                  </a:lnTo>
                  <a:lnTo>
                    <a:pt x="1469313" y="958215"/>
                  </a:lnTo>
                  <a:lnTo>
                    <a:pt x="1477391" y="963663"/>
                  </a:lnTo>
                  <a:lnTo>
                    <a:pt x="1487271" y="965657"/>
                  </a:lnTo>
                  <a:lnTo>
                    <a:pt x="1497164" y="963663"/>
                  </a:lnTo>
                  <a:lnTo>
                    <a:pt x="1505229" y="958215"/>
                  </a:lnTo>
                  <a:lnTo>
                    <a:pt x="1510677" y="950137"/>
                  </a:lnTo>
                  <a:lnTo>
                    <a:pt x="1512658" y="940257"/>
                  </a:lnTo>
                  <a:close/>
                </a:path>
                <a:path w="1564004" h="1053464">
                  <a:moveTo>
                    <a:pt x="1512658" y="838606"/>
                  </a:moveTo>
                  <a:lnTo>
                    <a:pt x="1510677" y="828662"/>
                  </a:lnTo>
                  <a:lnTo>
                    <a:pt x="1505229" y="820585"/>
                  </a:lnTo>
                  <a:lnTo>
                    <a:pt x="1497164" y="815149"/>
                  </a:lnTo>
                  <a:lnTo>
                    <a:pt x="1487271" y="813155"/>
                  </a:lnTo>
                  <a:lnTo>
                    <a:pt x="1477391" y="815149"/>
                  </a:lnTo>
                  <a:lnTo>
                    <a:pt x="1469313" y="820585"/>
                  </a:lnTo>
                  <a:lnTo>
                    <a:pt x="1463865" y="828662"/>
                  </a:lnTo>
                  <a:lnTo>
                    <a:pt x="1461871" y="838606"/>
                  </a:lnTo>
                  <a:lnTo>
                    <a:pt x="1463865" y="848487"/>
                  </a:lnTo>
                  <a:lnTo>
                    <a:pt x="1469313" y="856564"/>
                  </a:lnTo>
                  <a:lnTo>
                    <a:pt x="1477391" y="862012"/>
                  </a:lnTo>
                  <a:lnTo>
                    <a:pt x="1487271" y="864006"/>
                  </a:lnTo>
                  <a:lnTo>
                    <a:pt x="1497164" y="862012"/>
                  </a:lnTo>
                  <a:lnTo>
                    <a:pt x="1505229" y="856564"/>
                  </a:lnTo>
                  <a:lnTo>
                    <a:pt x="1510677" y="848487"/>
                  </a:lnTo>
                  <a:lnTo>
                    <a:pt x="1512658" y="838606"/>
                  </a:lnTo>
                  <a:close/>
                </a:path>
                <a:path w="1564004" h="1053464">
                  <a:moveTo>
                    <a:pt x="1512658" y="736955"/>
                  </a:moveTo>
                  <a:lnTo>
                    <a:pt x="1510677" y="727011"/>
                  </a:lnTo>
                  <a:lnTo>
                    <a:pt x="1505229" y="718934"/>
                  </a:lnTo>
                  <a:lnTo>
                    <a:pt x="1497164" y="713498"/>
                  </a:lnTo>
                  <a:lnTo>
                    <a:pt x="1487271" y="711504"/>
                  </a:lnTo>
                  <a:lnTo>
                    <a:pt x="1477391" y="713498"/>
                  </a:lnTo>
                  <a:lnTo>
                    <a:pt x="1469313" y="718934"/>
                  </a:lnTo>
                  <a:lnTo>
                    <a:pt x="1463865" y="727011"/>
                  </a:lnTo>
                  <a:lnTo>
                    <a:pt x="1461871" y="736955"/>
                  </a:lnTo>
                  <a:lnTo>
                    <a:pt x="1463865" y="746836"/>
                  </a:lnTo>
                  <a:lnTo>
                    <a:pt x="1469313" y="754913"/>
                  </a:lnTo>
                  <a:lnTo>
                    <a:pt x="1477391" y="760361"/>
                  </a:lnTo>
                  <a:lnTo>
                    <a:pt x="1487271" y="762355"/>
                  </a:lnTo>
                  <a:lnTo>
                    <a:pt x="1497164" y="760361"/>
                  </a:lnTo>
                  <a:lnTo>
                    <a:pt x="1505229" y="754913"/>
                  </a:lnTo>
                  <a:lnTo>
                    <a:pt x="1510677" y="746836"/>
                  </a:lnTo>
                  <a:lnTo>
                    <a:pt x="1512658" y="736955"/>
                  </a:lnTo>
                  <a:close/>
                </a:path>
                <a:path w="1564004" h="1053464">
                  <a:moveTo>
                    <a:pt x="1512658" y="635304"/>
                  </a:moveTo>
                  <a:lnTo>
                    <a:pt x="1510677" y="625360"/>
                  </a:lnTo>
                  <a:lnTo>
                    <a:pt x="1505229" y="617283"/>
                  </a:lnTo>
                  <a:lnTo>
                    <a:pt x="1497164" y="611847"/>
                  </a:lnTo>
                  <a:lnTo>
                    <a:pt x="1487271" y="609854"/>
                  </a:lnTo>
                  <a:lnTo>
                    <a:pt x="1477391" y="611847"/>
                  </a:lnTo>
                  <a:lnTo>
                    <a:pt x="1469313" y="617283"/>
                  </a:lnTo>
                  <a:lnTo>
                    <a:pt x="1463865" y="625360"/>
                  </a:lnTo>
                  <a:lnTo>
                    <a:pt x="1461871" y="635304"/>
                  </a:lnTo>
                  <a:lnTo>
                    <a:pt x="1463865" y="645185"/>
                  </a:lnTo>
                  <a:lnTo>
                    <a:pt x="1469313" y="653262"/>
                  </a:lnTo>
                  <a:lnTo>
                    <a:pt x="1477391" y="658710"/>
                  </a:lnTo>
                  <a:lnTo>
                    <a:pt x="1487271" y="660704"/>
                  </a:lnTo>
                  <a:lnTo>
                    <a:pt x="1497164" y="658710"/>
                  </a:lnTo>
                  <a:lnTo>
                    <a:pt x="1505229" y="653262"/>
                  </a:lnTo>
                  <a:lnTo>
                    <a:pt x="1510677" y="645185"/>
                  </a:lnTo>
                  <a:lnTo>
                    <a:pt x="1512658" y="635304"/>
                  </a:lnTo>
                  <a:close/>
                </a:path>
                <a:path w="1564004" h="1053464">
                  <a:moveTo>
                    <a:pt x="1512658" y="533654"/>
                  </a:moveTo>
                  <a:lnTo>
                    <a:pt x="1510677" y="523709"/>
                  </a:lnTo>
                  <a:lnTo>
                    <a:pt x="1505229" y="515632"/>
                  </a:lnTo>
                  <a:lnTo>
                    <a:pt x="1497164" y="510197"/>
                  </a:lnTo>
                  <a:lnTo>
                    <a:pt x="1487271" y="508203"/>
                  </a:lnTo>
                  <a:lnTo>
                    <a:pt x="1477391" y="510197"/>
                  </a:lnTo>
                  <a:lnTo>
                    <a:pt x="1469313" y="515632"/>
                  </a:lnTo>
                  <a:lnTo>
                    <a:pt x="1463865" y="523709"/>
                  </a:lnTo>
                  <a:lnTo>
                    <a:pt x="1461871" y="533654"/>
                  </a:lnTo>
                  <a:lnTo>
                    <a:pt x="1463865" y="543534"/>
                  </a:lnTo>
                  <a:lnTo>
                    <a:pt x="1469313" y="551611"/>
                  </a:lnTo>
                  <a:lnTo>
                    <a:pt x="1477391" y="557060"/>
                  </a:lnTo>
                  <a:lnTo>
                    <a:pt x="1487271" y="559054"/>
                  </a:lnTo>
                  <a:lnTo>
                    <a:pt x="1497164" y="557060"/>
                  </a:lnTo>
                  <a:lnTo>
                    <a:pt x="1505229" y="551611"/>
                  </a:lnTo>
                  <a:lnTo>
                    <a:pt x="1510677" y="543534"/>
                  </a:lnTo>
                  <a:lnTo>
                    <a:pt x="1512658" y="533654"/>
                  </a:lnTo>
                  <a:close/>
                </a:path>
                <a:path w="1564004" h="1053464">
                  <a:moveTo>
                    <a:pt x="1512658" y="432003"/>
                  </a:moveTo>
                  <a:lnTo>
                    <a:pt x="1510677" y="422059"/>
                  </a:lnTo>
                  <a:lnTo>
                    <a:pt x="1505229" y="413981"/>
                  </a:lnTo>
                  <a:lnTo>
                    <a:pt x="1497164" y="408546"/>
                  </a:lnTo>
                  <a:lnTo>
                    <a:pt x="1487271" y="406552"/>
                  </a:lnTo>
                  <a:lnTo>
                    <a:pt x="1477391" y="408546"/>
                  </a:lnTo>
                  <a:lnTo>
                    <a:pt x="1469313" y="413981"/>
                  </a:lnTo>
                  <a:lnTo>
                    <a:pt x="1463865" y="422059"/>
                  </a:lnTo>
                  <a:lnTo>
                    <a:pt x="1461871" y="432003"/>
                  </a:lnTo>
                  <a:lnTo>
                    <a:pt x="1463865" y="441883"/>
                  </a:lnTo>
                  <a:lnTo>
                    <a:pt x="1469313" y="449961"/>
                  </a:lnTo>
                  <a:lnTo>
                    <a:pt x="1477391" y="455409"/>
                  </a:lnTo>
                  <a:lnTo>
                    <a:pt x="1487271" y="457403"/>
                  </a:lnTo>
                  <a:lnTo>
                    <a:pt x="1497164" y="455409"/>
                  </a:lnTo>
                  <a:lnTo>
                    <a:pt x="1505229" y="449961"/>
                  </a:lnTo>
                  <a:lnTo>
                    <a:pt x="1510677" y="441883"/>
                  </a:lnTo>
                  <a:lnTo>
                    <a:pt x="1512658" y="432003"/>
                  </a:lnTo>
                  <a:close/>
                </a:path>
                <a:path w="1564004" h="1053464">
                  <a:moveTo>
                    <a:pt x="1512658" y="330352"/>
                  </a:moveTo>
                  <a:lnTo>
                    <a:pt x="1510677" y="320408"/>
                  </a:lnTo>
                  <a:lnTo>
                    <a:pt x="1505229" y="312331"/>
                  </a:lnTo>
                  <a:lnTo>
                    <a:pt x="1497164" y="306895"/>
                  </a:lnTo>
                  <a:lnTo>
                    <a:pt x="1487271" y="304901"/>
                  </a:lnTo>
                  <a:lnTo>
                    <a:pt x="1477391" y="306895"/>
                  </a:lnTo>
                  <a:lnTo>
                    <a:pt x="1469313" y="312331"/>
                  </a:lnTo>
                  <a:lnTo>
                    <a:pt x="1463865" y="320408"/>
                  </a:lnTo>
                  <a:lnTo>
                    <a:pt x="1461871" y="330352"/>
                  </a:lnTo>
                  <a:lnTo>
                    <a:pt x="1463865" y="340233"/>
                  </a:lnTo>
                  <a:lnTo>
                    <a:pt x="1469313" y="348310"/>
                  </a:lnTo>
                  <a:lnTo>
                    <a:pt x="1477391" y="353758"/>
                  </a:lnTo>
                  <a:lnTo>
                    <a:pt x="1487271" y="355752"/>
                  </a:lnTo>
                  <a:lnTo>
                    <a:pt x="1497164" y="353758"/>
                  </a:lnTo>
                  <a:lnTo>
                    <a:pt x="1505229" y="348310"/>
                  </a:lnTo>
                  <a:lnTo>
                    <a:pt x="1510677" y="340233"/>
                  </a:lnTo>
                  <a:lnTo>
                    <a:pt x="1512658" y="330352"/>
                  </a:lnTo>
                  <a:close/>
                </a:path>
                <a:path w="1564004" h="1053464">
                  <a:moveTo>
                    <a:pt x="1512658" y="228701"/>
                  </a:moveTo>
                  <a:lnTo>
                    <a:pt x="1510677" y="218757"/>
                  </a:lnTo>
                  <a:lnTo>
                    <a:pt x="1505229" y="210680"/>
                  </a:lnTo>
                  <a:lnTo>
                    <a:pt x="1497164" y="205244"/>
                  </a:lnTo>
                  <a:lnTo>
                    <a:pt x="1487271" y="203250"/>
                  </a:lnTo>
                  <a:lnTo>
                    <a:pt x="1477391" y="205244"/>
                  </a:lnTo>
                  <a:lnTo>
                    <a:pt x="1469313" y="210680"/>
                  </a:lnTo>
                  <a:lnTo>
                    <a:pt x="1463865" y="218757"/>
                  </a:lnTo>
                  <a:lnTo>
                    <a:pt x="1461871" y="228701"/>
                  </a:lnTo>
                  <a:lnTo>
                    <a:pt x="1463865" y="238582"/>
                  </a:lnTo>
                  <a:lnTo>
                    <a:pt x="1469313" y="246659"/>
                  </a:lnTo>
                  <a:lnTo>
                    <a:pt x="1477391" y="252107"/>
                  </a:lnTo>
                  <a:lnTo>
                    <a:pt x="1487271" y="254101"/>
                  </a:lnTo>
                  <a:lnTo>
                    <a:pt x="1497164" y="252107"/>
                  </a:lnTo>
                  <a:lnTo>
                    <a:pt x="1505229" y="246659"/>
                  </a:lnTo>
                  <a:lnTo>
                    <a:pt x="1510677" y="238582"/>
                  </a:lnTo>
                  <a:lnTo>
                    <a:pt x="1512658" y="228701"/>
                  </a:lnTo>
                  <a:close/>
                </a:path>
                <a:path w="1564004" h="1053464">
                  <a:moveTo>
                    <a:pt x="1563497" y="152450"/>
                  </a:moveTo>
                  <a:lnTo>
                    <a:pt x="1538071" y="101600"/>
                  </a:lnTo>
                  <a:lnTo>
                    <a:pt x="1487271" y="0"/>
                  </a:lnTo>
                  <a:lnTo>
                    <a:pt x="1411046" y="152450"/>
                  </a:lnTo>
                  <a:lnTo>
                    <a:pt x="1487271" y="152450"/>
                  </a:lnTo>
                  <a:lnTo>
                    <a:pt x="1563497" y="152450"/>
                  </a:lnTo>
                  <a:close/>
                </a:path>
              </a:pathLst>
            </a:custGeom>
            <a:solidFill>
              <a:srgbClr val="FF1B7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6" name="object 76"/>
          <p:cNvSpPr txBox="1"/>
          <p:nvPr/>
        </p:nvSpPr>
        <p:spPr>
          <a:xfrm>
            <a:off x="10056834" y="5855715"/>
            <a:ext cx="1428750" cy="52260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4000"/>
              </a:lnSpc>
              <a:spcBef>
                <a:spcPts val="25"/>
              </a:spcBef>
            </a:pPr>
            <a:r>
              <a:rPr sz="1600" spc="-13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 </a:t>
            </a:r>
            <a:r>
              <a:rPr sz="1600" spc="-1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9240367" y="4876939"/>
            <a:ext cx="2014855" cy="823594"/>
          </a:xfrm>
          <a:custGeom>
            <a:avLst/>
            <a:gdLst/>
            <a:ahLst/>
            <a:cxnLst/>
            <a:rect l="l" t="t" r="r" b="b"/>
            <a:pathLst>
              <a:path w="2014854" h="823595">
                <a:moveTo>
                  <a:pt x="152400" y="670712"/>
                </a:moveTo>
                <a:lnTo>
                  <a:pt x="0" y="746912"/>
                </a:lnTo>
                <a:lnTo>
                  <a:pt x="152400" y="823112"/>
                </a:lnTo>
                <a:lnTo>
                  <a:pt x="152400" y="772312"/>
                </a:lnTo>
                <a:lnTo>
                  <a:pt x="152400" y="747166"/>
                </a:lnTo>
                <a:lnTo>
                  <a:pt x="152400" y="746671"/>
                </a:lnTo>
                <a:lnTo>
                  <a:pt x="152400" y="721512"/>
                </a:lnTo>
                <a:lnTo>
                  <a:pt x="152400" y="670712"/>
                </a:lnTo>
                <a:close/>
              </a:path>
              <a:path w="2014854" h="823595">
                <a:moveTo>
                  <a:pt x="254101" y="746912"/>
                </a:moveTo>
                <a:lnTo>
                  <a:pt x="252095" y="737031"/>
                </a:lnTo>
                <a:lnTo>
                  <a:pt x="246659" y="728954"/>
                </a:lnTo>
                <a:lnTo>
                  <a:pt x="238582" y="723519"/>
                </a:lnTo>
                <a:lnTo>
                  <a:pt x="228650" y="721512"/>
                </a:lnTo>
                <a:lnTo>
                  <a:pt x="218757" y="723519"/>
                </a:lnTo>
                <a:lnTo>
                  <a:pt x="210680" y="728954"/>
                </a:lnTo>
                <a:lnTo>
                  <a:pt x="205244" y="737031"/>
                </a:lnTo>
                <a:lnTo>
                  <a:pt x="203250" y="746912"/>
                </a:lnTo>
                <a:lnTo>
                  <a:pt x="205244" y="756805"/>
                </a:lnTo>
                <a:lnTo>
                  <a:pt x="210680" y="764882"/>
                </a:lnTo>
                <a:lnTo>
                  <a:pt x="218757" y="770318"/>
                </a:lnTo>
                <a:lnTo>
                  <a:pt x="228701" y="772312"/>
                </a:lnTo>
                <a:lnTo>
                  <a:pt x="238582" y="770318"/>
                </a:lnTo>
                <a:lnTo>
                  <a:pt x="246659" y="764882"/>
                </a:lnTo>
                <a:lnTo>
                  <a:pt x="252095" y="756805"/>
                </a:lnTo>
                <a:lnTo>
                  <a:pt x="254101" y="746912"/>
                </a:lnTo>
                <a:close/>
              </a:path>
              <a:path w="2014854" h="823595">
                <a:moveTo>
                  <a:pt x="355752" y="746912"/>
                </a:moveTo>
                <a:lnTo>
                  <a:pt x="353745" y="737031"/>
                </a:lnTo>
                <a:lnTo>
                  <a:pt x="348310" y="728954"/>
                </a:lnTo>
                <a:lnTo>
                  <a:pt x="340233" y="723519"/>
                </a:lnTo>
                <a:lnTo>
                  <a:pt x="330301" y="721512"/>
                </a:lnTo>
                <a:lnTo>
                  <a:pt x="320408" y="723519"/>
                </a:lnTo>
                <a:lnTo>
                  <a:pt x="312331" y="728954"/>
                </a:lnTo>
                <a:lnTo>
                  <a:pt x="306895" y="737031"/>
                </a:lnTo>
                <a:lnTo>
                  <a:pt x="304901" y="746912"/>
                </a:lnTo>
                <a:lnTo>
                  <a:pt x="306895" y="756805"/>
                </a:lnTo>
                <a:lnTo>
                  <a:pt x="312331" y="764882"/>
                </a:lnTo>
                <a:lnTo>
                  <a:pt x="320408" y="770318"/>
                </a:lnTo>
                <a:lnTo>
                  <a:pt x="330352" y="772312"/>
                </a:lnTo>
                <a:lnTo>
                  <a:pt x="340233" y="770318"/>
                </a:lnTo>
                <a:lnTo>
                  <a:pt x="348310" y="764882"/>
                </a:lnTo>
                <a:lnTo>
                  <a:pt x="353745" y="756805"/>
                </a:lnTo>
                <a:lnTo>
                  <a:pt x="355752" y="746912"/>
                </a:lnTo>
                <a:close/>
              </a:path>
              <a:path w="2014854" h="823595">
                <a:moveTo>
                  <a:pt x="457403" y="746912"/>
                </a:moveTo>
                <a:lnTo>
                  <a:pt x="455396" y="737031"/>
                </a:lnTo>
                <a:lnTo>
                  <a:pt x="449961" y="728954"/>
                </a:lnTo>
                <a:lnTo>
                  <a:pt x="441883" y="723519"/>
                </a:lnTo>
                <a:lnTo>
                  <a:pt x="431952" y="721512"/>
                </a:lnTo>
                <a:lnTo>
                  <a:pt x="422059" y="723519"/>
                </a:lnTo>
                <a:lnTo>
                  <a:pt x="413981" y="728954"/>
                </a:lnTo>
                <a:lnTo>
                  <a:pt x="408546" y="737031"/>
                </a:lnTo>
                <a:lnTo>
                  <a:pt x="406552" y="746912"/>
                </a:lnTo>
                <a:lnTo>
                  <a:pt x="408546" y="756805"/>
                </a:lnTo>
                <a:lnTo>
                  <a:pt x="413981" y="764882"/>
                </a:lnTo>
                <a:lnTo>
                  <a:pt x="422059" y="770318"/>
                </a:lnTo>
                <a:lnTo>
                  <a:pt x="432003" y="772312"/>
                </a:lnTo>
                <a:lnTo>
                  <a:pt x="441883" y="770318"/>
                </a:lnTo>
                <a:lnTo>
                  <a:pt x="449961" y="764882"/>
                </a:lnTo>
                <a:lnTo>
                  <a:pt x="455396" y="756805"/>
                </a:lnTo>
                <a:lnTo>
                  <a:pt x="457403" y="746912"/>
                </a:lnTo>
                <a:close/>
              </a:path>
              <a:path w="2014854" h="823595">
                <a:moveTo>
                  <a:pt x="559054" y="746912"/>
                </a:moveTo>
                <a:lnTo>
                  <a:pt x="557047" y="737031"/>
                </a:lnTo>
                <a:lnTo>
                  <a:pt x="551611" y="728954"/>
                </a:lnTo>
                <a:lnTo>
                  <a:pt x="543534" y="723519"/>
                </a:lnTo>
                <a:lnTo>
                  <a:pt x="533603" y="721512"/>
                </a:lnTo>
                <a:lnTo>
                  <a:pt x="523709" y="723519"/>
                </a:lnTo>
                <a:lnTo>
                  <a:pt x="515632" y="728954"/>
                </a:lnTo>
                <a:lnTo>
                  <a:pt x="510197" y="737031"/>
                </a:lnTo>
                <a:lnTo>
                  <a:pt x="508203" y="746912"/>
                </a:lnTo>
                <a:lnTo>
                  <a:pt x="510197" y="756805"/>
                </a:lnTo>
                <a:lnTo>
                  <a:pt x="515632" y="764882"/>
                </a:lnTo>
                <a:lnTo>
                  <a:pt x="523709" y="770318"/>
                </a:lnTo>
                <a:lnTo>
                  <a:pt x="533654" y="772312"/>
                </a:lnTo>
                <a:lnTo>
                  <a:pt x="543534" y="770318"/>
                </a:lnTo>
                <a:lnTo>
                  <a:pt x="551611" y="764882"/>
                </a:lnTo>
                <a:lnTo>
                  <a:pt x="557047" y="756805"/>
                </a:lnTo>
                <a:lnTo>
                  <a:pt x="559054" y="746912"/>
                </a:lnTo>
                <a:close/>
              </a:path>
              <a:path w="2014854" h="823595">
                <a:moveTo>
                  <a:pt x="660704" y="746912"/>
                </a:moveTo>
                <a:lnTo>
                  <a:pt x="658698" y="737031"/>
                </a:lnTo>
                <a:lnTo>
                  <a:pt x="653262" y="728954"/>
                </a:lnTo>
                <a:lnTo>
                  <a:pt x="645185" y="723519"/>
                </a:lnTo>
                <a:lnTo>
                  <a:pt x="635254" y="721512"/>
                </a:lnTo>
                <a:lnTo>
                  <a:pt x="625360" y="723519"/>
                </a:lnTo>
                <a:lnTo>
                  <a:pt x="617283" y="728954"/>
                </a:lnTo>
                <a:lnTo>
                  <a:pt x="611847" y="737031"/>
                </a:lnTo>
                <a:lnTo>
                  <a:pt x="609854" y="746912"/>
                </a:lnTo>
                <a:lnTo>
                  <a:pt x="611847" y="756805"/>
                </a:lnTo>
                <a:lnTo>
                  <a:pt x="617283" y="764882"/>
                </a:lnTo>
                <a:lnTo>
                  <a:pt x="625360" y="770318"/>
                </a:lnTo>
                <a:lnTo>
                  <a:pt x="635304" y="772312"/>
                </a:lnTo>
                <a:lnTo>
                  <a:pt x="645185" y="770318"/>
                </a:lnTo>
                <a:lnTo>
                  <a:pt x="653262" y="764882"/>
                </a:lnTo>
                <a:lnTo>
                  <a:pt x="658698" y="756805"/>
                </a:lnTo>
                <a:lnTo>
                  <a:pt x="660704" y="746912"/>
                </a:lnTo>
                <a:close/>
              </a:path>
              <a:path w="2014854" h="823595">
                <a:moveTo>
                  <a:pt x="762355" y="746912"/>
                </a:moveTo>
                <a:lnTo>
                  <a:pt x="760349" y="737031"/>
                </a:lnTo>
                <a:lnTo>
                  <a:pt x="754913" y="728954"/>
                </a:lnTo>
                <a:lnTo>
                  <a:pt x="746836" y="723519"/>
                </a:lnTo>
                <a:lnTo>
                  <a:pt x="736904" y="721512"/>
                </a:lnTo>
                <a:lnTo>
                  <a:pt x="727011" y="723519"/>
                </a:lnTo>
                <a:lnTo>
                  <a:pt x="718934" y="728954"/>
                </a:lnTo>
                <a:lnTo>
                  <a:pt x="713498" y="737031"/>
                </a:lnTo>
                <a:lnTo>
                  <a:pt x="711504" y="746912"/>
                </a:lnTo>
                <a:lnTo>
                  <a:pt x="713498" y="756805"/>
                </a:lnTo>
                <a:lnTo>
                  <a:pt x="718934" y="764882"/>
                </a:lnTo>
                <a:lnTo>
                  <a:pt x="727011" y="770318"/>
                </a:lnTo>
                <a:lnTo>
                  <a:pt x="736955" y="772312"/>
                </a:lnTo>
                <a:lnTo>
                  <a:pt x="746836" y="770318"/>
                </a:lnTo>
                <a:lnTo>
                  <a:pt x="754913" y="764882"/>
                </a:lnTo>
                <a:lnTo>
                  <a:pt x="760349" y="756805"/>
                </a:lnTo>
                <a:lnTo>
                  <a:pt x="762355" y="746912"/>
                </a:lnTo>
                <a:close/>
              </a:path>
              <a:path w="2014854" h="823595">
                <a:moveTo>
                  <a:pt x="864006" y="746912"/>
                </a:moveTo>
                <a:lnTo>
                  <a:pt x="861999" y="737031"/>
                </a:lnTo>
                <a:lnTo>
                  <a:pt x="856564" y="728954"/>
                </a:lnTo>
                <a:lnTo>
                  <a:pt x="848487" y="723519"/>
                </a:lnTo>
                <a:lnTo>
                  <a:pt x="838555" y="721512"/>
                </a:lnTo>
                <a:lnTo>
                  <a:pt x="828662" y="723519"/>
                </a:lnTo>
                <a:lnTo>
                  <a:pt x="820585" y="728954"/>
                </a:lnTo>
                <a:lnTo>
                  <a:pt x="815149" y="737031"/>
                </a:lnTo>
                <a:lnTo>
                  <a:pt x="813155" y="746912"/>
                </a:lnTo>
                <a:lnTo>
                  <a:pt x="815149" y="756805"/>
                </a:lnTo>
                <a:lnTo>
                  <a:pt x="820585" y="764882"/>
                </a:lnTo>
                <a:lnTo>
                  <a:pt x="828662" y="770318"/>
                </a:lnTo>
                <a:lnTo>
                  <a:pt x="838606" y="772312"/>
                </a:lnTo>
                <a:lnTo>
                  <a:pt x="848487" y="770318"/>
                </a:lnTo>
                <a:lnTo>
                  <a:pt x="856564" y="764882"/>
                </a:lnTo>
                <a:lnTo>
                  <a:pt x="861999" y="756805"/>
                </a:lnTo>
                <a:lnTo>
                  <a:pt x="864006" y="746912"/>
                </a:lnTo>
                <a:close/>
              </a:path>
              <a:path w="2014854" h="823595">
                <a:moveTo>
                  <a:pt x="965657" y="746912"/>
                </a:moveTo>
                <a:lnTo>
                  <a:pt x="963650" y="737031"/>
                </a:lnTo>
                <a:lnTo>
                  <a:pt x="958215" y="728954"/>
                </a:lnTo>
                <a:lnTo>
                  <a:pt x="950137" y="723519"/>
                </a:lnTo>
                <a:lnTo>
                  <a:pt x="940206" y="721512"/>
                </a:lnTo>
                <a:lnTo>
                  <a:pt x="930313" y="723519"/>
                </a:lnTo>
                <a:lnTo>
                  <a:pt x="922235" y="728954"/>
                </a:lnTo>
                <a:lnTo>
                  <a:pt x="916800" y="737031"/>
                </a:lnTo>
                <a:lnTo>
                  <a:pt x="914806" y="746912"/>
                </a:lnTo>
                <a:lnTo>
                  <a:pt x="916800" y="756805"/>
                </a:lnTo>
                <a:lnTo>
                  <a:pt x="922235" y="764882"/>
                </a:lnTo>
                <a:lnTo>
                  <a:pt x="930313" y="770318"/>
                </a:lnTo>
                <a:lnTo>
                  <a:pt x="940257" y="772312"/>
                </a:lnTo>
                <a:lnTo>
                  <a:pt x="950137" y="770318"/>
                </a:lnTo>
                <a:lnTo>
                  <a:pt x="958215" y="764882"/>
                </a:lnTo>
                <a:lnTo>
                  <a:pt x="963650" y="756805"/>
                </a:lnTo>
                <a:lnTo>
                  <a:pt x="965657" y="746912"/>
                </a:lnTo>
                <a:close/>
              </a:path>
              <a:path w="2014854" h="823595">
                <a:moveTo>
                  <a:pt x="1067308" y="746912"/>
                </a:moveTo>
                <a:lnTo>
                  <a:pt x="1065301" y="737031"/>
                </a:lnTo>
                <a:lnTo>
                  <a:pt x="1059865" y="728954"/>
                </a:lnTo>
                <a:lnTo>
                  <a:pt x="1051788" y="723519"/>
                </a:lnTo>
                <a:lnTo>
                  <a:pt x="1041857" y="721512"/>
                </a:lnTo>
                <a:lnTo>
                  <a:pt x="1031963" y="723519"/>
                </a:lnTo>
                <a:lnTo>
                  <a:pt x="1023886" y="728954"/>
                </a:lnTo>
                <a:lnTo>
                  <a:pt x="1018451" y="737031"/>
                </a:lnTo>
                <a:lnTo>
                  <a:pt x="1016457" y="746912"/>
                </a:lnTo>
                <a:lnTo>
                  <a:pt x="1018451" y="756805"/>
                </a:lnTo>
                <a:lnTo>
                  <a:pt x="1023886" y="764882"/>
                </a:lnTo>
                <a:lnTo>
                  <a:pt x="1031963" y="770318"/>
                </a:lnTo>
                <a:lnTo>
                  <a:pt x="1041908" y="772312"/>
                </a:lnTo>
                <a:lnTo>
                  <a:pt x="1051788" y="770318"/>
                </a:lnTo>
                <a:lnTo>
                  <a:pt x="1059865" y="764882"/>
                </a:lnTo>
                <a:lnTo>
                  <a:pt x="1065301" y="756805"/>
                </a:lnTo>
                <a:lnTo>
                  <a:pt x="1067308" y="746912"/>
                </a:lnTo>
                <a:close/>
              </a:path>
              <a:path w="2014854" h="823595">
                <a:moveTo>
                  <a:pt x="1168958" y="746912"/>
                </a:moveTo>
                <a:lnTo>
                  <a:pt x="1166952" y="737031"/>
                </a:lnTo>
                <a:lnTo>
                  <a:pt x="1161516" y="728954"/>
                </a:lnTo>
                <a:lnTo>
                  <a:pt x="1153439" y="723519"/>
                </a:lnTo>
                <a:lnTo>
                  <a:pt x="1143508" y="721512"/>
                </a:lnTo>
                <a:lnTo>
                  <a:pt x="1133614" y="723519"/>
                </a:lnTo>
                <a:lnTo>
                  <a:pt x="1125537" y="728954"/>
                </a:lnTo>
                <a:lnTo>
                  <a:pt x="1120101" y="737031"/>
                </a:lnTo>
                <a:lnTo>
                  <a:pt x="1118108" y="746912"/>
                </a:lnTo>
                <a:lnTo>
                  <a:pt x="1120101" y="756805"/>
                </a:lnTo>
                <a:lnTo>
                  <a:pt x="1125537" y="764882"/>
                </a:lnTo>
                <a:lnTo>
                  <a:pt x="1133614" y="770318"/>
                </a:lnTo>
                <a:lnTo>
                  <a:pt x="1143558" y="772312"/>
                </a:lnTo>
                <a:lnTo>
                  <a:pt x="1153439" y="770318"/>
                </a:lnTo>
                <a:lnTo>
                  <a:pt x="1161516" y="764882"/>
                </a:lnTo>
                <a:lnTo>
                  <a:pt x="1166952" y="756805"/>
                </a:lnTo>
                <a:lnTo>
                  <a:pt x="1168958" y="746912"/>
                </a:lnTo>
                <a:close/>
              </a:path>
              <a:path w="2014854" h="823595">
                <a:moveTo>
                  <a:pt x="1270609" y="746912"/>
                </a:moveTo>
                <a:lnTo>
                  <a:pt x="1268603" y="737031"/>
                </a:lnTo>
                <a:lnTo>
                  <a:pt x="1263167" y="728954"/>
                </a:lnTo>
                <a:lnTo>
                  <a:pt x="1255090" y="723519"/>
                </a:lnTo>
                <a:lnTo>
                  <a:pt x="1245158" y="721512"/>
                </a:lnTo>
                <a:lnTo>
                  <a:pt x="1235265" y="723519"/>
                </a:lnTo>
                <a:lnTo>
                  <a:pt x="1227188" y="728954"/>
                </a:lnTo>
                <a:lnTo>
                  <a:pt x="1221752" y="737031"/>
                </a:lnTo>
                <a:lnTo>
                  <a:pt x="1219758" y="746912"/>
                </a:lnTo>
                <a:lnTo>
                  <a:pt x="1221752" y="756805"/>
                </a:lnTo>
                <a:lnTo>
                  <a:pt x="1227188" y="764882"/>
                </a:lnTo>
                <a:lnTo>
                  <a:pt x="1235265" y="770318"/>
                </a:lnTo>
                <a:lnTo>
                  <a:pt x="1245209" y="772312"/>
                </a:lnTo>
                <a:lnTo>
                  <a:pt x="1255090" y="770318"/>
                </a:lnTo>
                <a:lnTo>
                  <a:pt x="1263167" y="764882"/>
                </a:lnTo>
                <a:lnTo>
                  <a:pt x="1268603" y="756805"/>
                </a:lnTo>
                <a:lnTo>
                  <a:pt x="1270609" y="746912"/>
                </a:lnTo>
                <a:close/>
              </a:path>
              <a:path w="2014854" h="823595">
                <a:moveTo>
                  <a:pt x="1372247" y="746912"/>
                </a:moveTo>
                <a:lnTo>
                  <a:pt x="1370253" y="737031"/>
                </a:lnTo>
                <a:lnTo>
                  <a:pt x="1364818" y="728954"/>
                </a:lnTo>
                <a:lnTo>
                  <a:pt x="1356741" y="723519"/>
                </a:lnTo>
                <a:lnTo>
                  <a:pt x="1346809" y="721512"/>
                </a:lnTo>
                <a:lnTo>
                  <a:pt x="1336916" y="723519"/>
                </a:lnTo>
                <a:lnTo>
                  <a:pt x="1328839" y="728954"/>
                </a:lnTo>
                <a:lnTo>
                  <a:pt x="1323403" y="737031"/>
                </a:lnTo>
                <a:lnTo>
                  <a:pt x="1321409" y="746912"/>
                </a:lnTo>
                <a:lnTo>
                  <a:pt x="1323403" y="756805"/>
                </a:lnTo>
                <a:lnTo>
                  <a:pt x="1328839" y="764882"/>
                </a:lnTo>
                <a:lnTo>
                  <a:pt x="1336916" y="770318"/>
                </a:lnTo>
                <a:lnTo>
                  <a:pt x="1346847" y="772312"/>
                </a:lnTo>
                <a:lnTo>
                  <a:pt x="1356741" y="770318"/>
                </a:lnTo>
                <a:lnTo>
                  <a:pt x="1364818" y="764882"/>
                </a:lnTo>
                <a:lnTo>
                  <a:pt x="1370253" y="756805"/>
                </a:lnTo>
                <a:lnTo>
                  <a:pt x="1372247" y="746912"/>
                </a:lnTo>
                <a:close/>
              </a:path>
              <a:path w="2014854" h="823595">
                <a:moveTo>
                  <a:pt x="1473898" y="746912"/>
                </a:moveTo>
                <a:lnTo>
                  <a:pt x="1471904" y="737031"/>
                </a:lnTo>
                <a:lnTo>
                  <a:pt x="1466469" y="728954"/>
                </a:lnTo>
                <a:lnTo>
                  <a:pt x="1458391" y="723519"/>
                </a:lnTo>
                <a:lnTo>
                  <a:pt x="1448447" y="721512"/>
                </a:lnTo>
                <a:lnTo>
                  <a:pt x="1438567" y="723519"/>
                </a:lnTo>
                <a:lnTo>
                  <a:pt x="1430489" y="728954"/>
                </a:lnTo>
                <a:lnTo>
                  <a:pt x="1425054" y="737031"/>
                </a:lnTo>
                <a:lnTo>
                  <a:pt x="1423047" y="746912"/>
                </a:lnTo>
                <a:lnTo>
                  <a:pt x="1425054" y="756805"/>
                </a:lnTo>
                <a:lnTo>
                  <a:pt x="1430489" y="764882"/>
                </a:lnTo>
                <a:lnTo>
                  <a:pt x="1438567" y="770318"/>
                </a:lnTo>
                <a:lnTo>
                  <a:pt x="1448498" y="772312"/>
                </a:lnTo>
                <a:lnTo>
                  <a:pt x="1458391" y="770318"/>
                </a:lnTo>
                <a:lnTo>
                  <a:pt x="1466469" y="764882"/>
                </a:lnTo>
                <a:lnTo>
                  <a:pt x="1471904" y="756805"/>
                </a:lnTo>
                <a:lnTo>
                  <a:pt x="1473898" y="746912"/>
                </a:lnTo>
                <a:close/>
              </a:path>
              <a:path w="2014854" h="823595">
                <a:moveTo>
                  <a:pt x="1575549" y="746912"/>
                </a:moveTo>
                <a:lnTo>
                  <a:pt x="1573555" y="737031"/>
                </a:lnTo>
                <a:lnTo>
                  <a:pt x="1568119" y="728954"/>
                </a:lnTo>
                <a:lnTo>
                  <a:pt x="1560042" y="723519"/>
                </a:lnTo>
                <a:lnTo>
                  <a:pt x="1550098" y="721512"/>
                </a:lnTo>
                <a:lnTo>
                  <a:pt x="1540217" y="723519"/>
                </a:lnTo>
                <a:lnTo>
                  <a:pt x="1532140" y="728954"/>
                </a:lnTo>
                <a:lnTo>
                  <a:pt x="1526705" y="737031"/>
                </a:lnTo>
                <a:lnTo>
                  <a:pt x="1524698" y="746912"/>
                </a:lnTo>
                <a:lnTo>
                  <a:pt x="1526705" y="756805"/>
                </a:lnTo>
                <a:lnTo>
                  <a:pt x="1532140" y="764882"/>
                </a:lnTo>
                <a:lnTo>
                  <a:pt x="1540217" y="770318"/>
                </a:lnTo>
                <a:lnTo>
                  <a:pt x="1550149" y="772312"/>
                </a:lnTo>
                <a:lnTo>
                  <a:pt x="1560042" y="770318"/>
                </a:lnTo>
                <a:lnTo>
                  <a:pt x="1568119" y="764882"/>
                </a:lnTo>
                <a:lnTo>
                  <a:pt x="1573555" y="756805"/>
                </a:lnTo>
                <a:lnTo>
                  <a:pt x="1575549" y="746912"/>
                </a:lnTo>
                <a:close/>
              </a:path>
              <a:path w="2014854" h="823595">
                <a:moveTo>
                  <a:pt x="1677200" y="746912"/>
                </a:moveTo>
                <a:lnTo>
                  <a:pt x="1675206" y="737031"/>
                </a:lnTo>
                <a:lnTo>
                  <a:pt x="1669770" y="728954"/>
                </a:lnTo>
                <a:lnTo>
                  <a:pt x="1661693" y="723519"/>
                </a:lnTo>
                <a:lnTo>
                  <a:pt x="1651749" y="721512"/>
                </a:lnTo>
                <a:lnTo>
                  <a:pt x="1641868" y="723519"/>
                </a:lnTo>
                <a:lnTo>
                  <a:pt x="1633791" y="728954"/>
                </a:lnTo>
                <a:lnTo>
                  <a:pt x="1628355" y="737031"/>
                </a:lnTo>
                <a:lnTo>
                  <a:pt x="1626349" y="746912"/>
                </a:lnTo>
                <a:lnTo>
                  <a:pt x="1628355" y="756805"/>
                </a:lnTo>
                <a:lnTo>
                  <a:pt x="1633791" y="764882"/>
                </a:lnTo>
                <a:lnTo>
                  <a:pt x="1641868" y="770318"/>
                </a:lnTo>
                <a:lnTo>
                  <a:pt x="1651800" y="772312"/>
                </a:lnTo>
                <a:lnTo>
                  <a:pt x="1661693" y="770318"/>
                </a:lnTo>
                <a:lnTo>
                  <a:pt x="1669770" y="764882"/>
                </a:lnTo>
                <a:lnTo>
                  <a:pt x="1675206" y="756805"/>
                </a:lnTo>
                <a:lnTo>
                  <a:pt x="1677200" y="746912"/>
                </a:lnTo>
                <a:close/>
              </a:path>
              <a:path w="2014854" h="823595">
                <a:moveTo>
                  <a:pt x="1778850" y="746912"/>
                </a:moveTo>
                <a:lnTo>
                  <a:pt x="1776857" y="737031"/>
                </a:lnTo>
                <a:lnTo>
                  <a:pt x="1771421" y="728954"/>
                </a:lnTo>
                <a:lnTo>
                  <a:pt x="1763344" y="723519"/>
                </a:lnTo>
                <a:lnTo>
                  <a:pt x="1753400" y="721512"/>
                </a:lnTo>
                <a:lnTo>
                  <a:pt x="1743519" y="723519"/>
                </a:lnTo>
                <a:lnTo>
                  <a:pt x="1735442" y="728954"/>
                </a:lnTo>
                <a:lnTo>
                  <a:pt x="1730006" y="737031"/>
                </a:lnTo>
                <a:lnTo>
                  <a:pt x="1728000" y="746912"/>
                </a:lnTo>
                <a:lnTo>
                  <a:pt x="1730006" y="756805"/>
                </a:lnTo>
                <a:lnTo>
                  <a:pt x="1735442" y="764882"/>
                </a:lnTo>
                <a:lnTo>
                  <a:pt x="1743519" y="770318"/>
                </a:lnTo>
                <a:lnTo>
                  <a:pt x="1753450" y="772312"/>
                </a:lnTo>
                <a:lnTo>
                  <a:pt x="1763344" y="770318"/>
                </a:lnTo>
                <a:lnTo>
                  <a:pt x="1771421" y="764882"/>
                </a:lnTo>
                <a:lnTo>
                  <a:pt x="1776857" y="756805"/>
                </a:lnTo>
                <a:lnTo>
                  <a:pt x="1778850" y="746912"/>
                </a:lnTo>
                <a:close/>
              </a:path>
              <a:path w="2014854" h="823595">
                <a:moveTo>
                  <a:pt x="1880501" y="746912"/>
                </a:moveTo>
                <a:lnTo>
                  <a:pt x="1878507" y="737031"/>
                </a:lnTo>
                <a:lnTo>
                  <a:pt x="1873072" y="728954"/>
                </a:lnTo>
                <a:lnTo>
                  <a:pt x="1864995" y="723519"/>
                </a:lnTo>
                <a:lnTo>
                  <a:pt x="1855050" y="721512"/>
                </a:lnTo>
                <a:lnTo>
                  <a:pt x="1845170" y="723519"/>
                </a:lnTo>
                <a:lnTo>
                  <a:pt x="1837093" y="728954"/>
                </a:lnTo>
                <a:lnTo>
                  <a:pt x="1831657" y="737031"/>
                </a:lnTo>
                <a:lnTo>
                  <a:pt x="1829650" y="746912"/>
                </a:lnTo>
                <a:lnTo>
                  <a:pt x="1831657" y="756805"/>
                </a:lnTo>
                <a:lnTo>
                  <a:pt x="1837093" y="764882"/>
                </a:lnTo>
                <a:lnTo>
                  <a:pt x="1845170" y="770318"/>
                </a:lnTo>
                <a:lnTo>
                  <a:pt x="1855101" y="772312"/>
                </a:lnTo>
                <a:lnTo>
                  <a:pt x="1864995" y="770318"/>
                </a:lnTo>
                <a:lnTo>
                  <a:pt x="1873072" y="764882"/>
                </a:lnTo>
                <a:lnTo>
                  <a:pt x="1878507" y="756805"/>
                </a:lnTo>
                <a:lnTo>
                  <a:pt x="1880501" y="746912"/>
                </a:lnTo>
                <a:close/>
              </a:path>
              <a:path w="2014854" h="823595">
                <a:moveTo>
                  <a:pt x="1982152" y="746912"/>
                </a:moveTo>
                <a:lnTo>
                  <a:pt x="1980158" y="737031"/>
                </a:lnTo>
                <a:lnTo>
                  <a:pt x="1974723" y="728954"/>
                </a:lnTo>
                <a:lnTo>
                  <a:pt x="1966645" y="723519"/>
                </a:lnTo>
                <a:lnTo>
                  <a:pt x="1956701" y="721512"/>
                </a:lnTo>
                <a:lnTo>
                  <a:pt x="1946821" y="723519"/>
                </a:lnTo>
                <a:lnTo>
                  <a:pt x="1938743" y="728954"/>
                </a:lnTo>
                <a:lnTo>
                  <a:pt x="1933308" y="737031"/>
                </a:lnTo>
                <a:lnTo>
                  <a:pt x="1931301" y="746912"/>
                </a:lnTo>
                <a:lnTo>
                  <a:pt x="1933308" y="756805"/>
                </a:lnTo>
                <a:lnTo>
                  <a:pt x="1938743" y="764882"/>
                </a:lnTo>
                <a:lnTo>
                  <a:pt x="1946821" y="770318"/>
                </a:lnTo>
                <a:lnTo>
                  <a:pt x="1956752" y="772312"/>
                </a:lnTo>
                <a:lnTo>
                  <a:pt x="1966645" y="770318"/>
                </a:lnTo>
                <a:lnTo>
                  <a:pt x="1974723" y="764882"/>
                </a:lnTo>
                <a:lnTo>
                  <a:pt x="1980158" y="756805"/>
                </a:lnTo>
                <a:lnTo>
                  <a:pt x="1982152" y="746912"/>
                </a:lnTo>
                <a:close/>
              </a:path>
              <a:path w="2014854" h="823595">
                <a:moveTo>
                  <a:pt x="2014308" y="635355"/>
                </a:moveTo>
                <a:lnTo>
                  <a:pt x="2012315" y="625424"/>
                </a:lnTo>
                <a:lnTo>
                  <a:pt x="2006879" y="617347"/>
                </a:lnTo>
                <a:lnTo>
                  <a:pt x="1998802" y="611911"/>
                </a:lnTo>
                <a:lnTo>
                  <a:pt x="1988921" y="609904"/>
                </a:lnTo>
                <a:lnTo>
                  <a:pt x="1979028" y="611911"/>
                </a:lnTo>
                <a:lnTo>
                  <a:pt x="1970951" y="617347"/>
                </a:lnTo>
                <a:lnTo>
                  <a:pt x="1965515" y="625424"/>
                </a:lnTo>
                <a:lnTo>
                  <a:pt x="1963521" y="635355"/>
                </a:lnTo>
                <a:lnTo>
                  <a:pt x="1965515" y="645248"/>
                </a:lnTo>
                <a:lnTo>
                  <a:pt x="1970951" y="653326"/>
                </a:lnTo>
                <a:lnTo>
                  <a:pt x="1979028" y="658761"/>
                </a:lnTo>
                <a:lnTo>
                  <a:pt x="1988921" y="660755"/>
                </a:lnTo>
                <a:lnTo>
                  <a:pt x="1998802" y="658761"/>
                </a:lnTo>
                <a:lnTo>
                  <a:pt x="2006879" y="653326"/>
                </a:lnTo>
                <a:lnTo>
                  <a:pt x="2012315" y="645248"/>
                </a:lnTo>
                <a:lnTo>
                  <a:pt x="2014308" y="635355"/>
                </a:lnTo>
                <a:close/>
              </a:path>
              <a:path w="2014854" h="823595">
                <a:moveTo>
                  <a:pt x="2014308" y="533704"/>
                </a:moveTo>
                <a:lnTo>
                  <a:pt x="2012315" y="523773"/>
                </a:lnTo>
                <a:lnTo>
                  <a:pt x="2006879" y="515696"/>
                </a:lnTo>
                <a:lnTo>
                  <a:pt x="1998802" y="510260"/>
                </a:lnTo>
                <a:lnTo>
                  <a:pt x="1988921" y="508254"/>
                </a:lnTo>
                <a:lnTo>
                  <a:pt x="1979028" y="510260"/>
                </a:lnTo>
                <a:lnTo>
                  <a:pt x="1970951" y="515696"/>
                </a:lnTo>
                <a:lnTo>
                  <a:pt x="1965515" y="523773"/>
                </a:lnTo>
                <a:lnTo>
                  <a:pt x="1963521" y="533704"/>
                </a:lnTo>
                <a:lnTo>
                  <a:pt x="1965515" y="543598"/>
                </a:lnTo>
                <a:lnTo>
                  <a:pt x="1970951" y="551675"/>
                </a:lnTo>
                <a:lnTo>
                  <a:pt x="1979028" y="557110"/>
                </a:lnTo>
                <a:lnTo>
                  <a:pt x="1988921" y="559104"/>
                </a:lnTo>
                <a:lnTo>
                  <a:pt x="1998802" y="557110"/>
                </a:lnTo>
                <a:lnTo>
                  <a:pt x="2006879" y="551675"/>
                </a:lnTo>
                <a:lnTo>
                  <a:pt x="2012315" y="543598"/>
                </a:lnTo>
                <a:lnTo>
                  <a:pt x="2014308" y="533704"/>
                </a:lnTo>
                <a:close/>
              </a:path>
              <a:path w="2014854" h="823595">
                <a:moveTo>
                  <a:pt x="2014308" y="432054"/>
                </a:moveTo>
                <a:lnTo>
                  <a:pt x="2012315" y="422122"/>
                </a:lnTo>
                <a:lnTo>
                  <a:pt x="2006879" y="414045"/>
                </a:lnTo>
                <a:lnTo>
                  <a:pt x="1998802" y="408609"/>
                </a:lnTo>
                <a:lnTo>
                  <a:pt x="1988921" y="406603"/>
                </a:lnTo>
                <a:lnTo>
                  <a:pt x="1979028" y="408609"/>
                </a:lnTo>
                <a:lnTo>
                  <a:pt x="1970951" y="414045"/>
                </a:lnTo>
                <a:lnTo>
                  <a:pt x="1965515" y="422122"/>
                </a:lnTo>
                <a:lnTo>
                  <a:pt x="1963521" y="432054"/>
                </a:lnTo>
                <a:lnTo>
                  <a:pt x="1965515" y="441947"/>
                </a:lnTo>
                <a:lnTo>
                  <a:pt x="1970951" y="450024"/>
                </a:lnTo>
                <a:lnTo>
                  <a:pt x="1979028" y="455460"/>
                </a:lnTo>
                <a:lnTo>
                  <a:pt x="1988921" y="457454"/>
                </a:lnTo>
                <a:lnTo>
                  <a:pt x="1998802" y="455460"/>
                </a:lnTo>
                <a:lnTo>
                  <a:pt x="2006879" y="450024"/>
                </a:lnTo>
                <a:lnTo>
                  <a:pt x="2012315" y="441947"/>
                </a:lnTo>
                <a:lnTo>
                  <a:pt x="2014308" y="432054"/>
                </a:lnTo>
                <a:close/>
              </a:path>
              <a:path w="2014854" h="823595">
                <a:moveTo>
                  <a:pt x="2014308" y="330403"/>
                </a:moveTo>
                <a:lnTo>
                  <a:pt x="2012315" y="320471"/>
                </a:lnTo>
                <a:lnTo>
                  <a:pt x="2006879" y="312394"/>
                </a:lnTo>
                <a:lnTo>
                  <a:pt x="1998802" y="306959"/>
                </a:lnTo>
                <a:lnTo>
                  <a:pt x="1988921" y="304952"/>
                </a:lnTo>
                <a:lnTo>
                  <a:pt x="1979028" y="306959"/>
                </a:lnTo>
                <a:lnTo>
                  <a:pt x="1970951" y="312394"/>
                </a:lnTo>
                <a:lnTo>
                  <a:pt x="1965515" y="320471"/>
                </a:lnTo>
                <a:lnTo>
                  <a:pt x="1963521" y="330403"/>
                </a:lnTo>
                <a:lnTo>
                  <a:pt x="1965515" y="340296"/>
                </a:lnTo>
                <a:lnTo>
                  <a:pt x="1970951" y="348373"/>
                </a:lnTo>
                <a:lnTo>
                  <a:pt x="1979028" y="353809"/>
                </a:lnTo>
                <a:lnTo>
                  <a:pt x="1988921" y="355803"/>
                </a:lnTo>
                <a:lnTo>
                  <a:pt x="1998802" y="353809"/>
                </a:lnTo>
                <a:lnTo>
                  <a:pt x="2006879" y="348373"/>
                </a:lnTo>
                <a:lnTo>
                  <a:pt x="2012315" y="340296"/>
                </a:lnTo>
                <a:lnTo>
                  <a:pt x="2014308" y="330403"/>
                </a:lnTo>
                <a:close/>
              </a:path>
              <a:path w="2014854" h="823595">
                <a:moveTo>
                  <a:pt x="2014308" y="228752"/>
                </a:moveTo>
                <a:lnTo>
                  <a:pt x="2012315" y="218821"/>
                </a:lnTo>
                <a:lnTo>
                  <a:pt x="2006879" y="210743"/>
                </a:lnTo>
                <a:lnTo>
                  <a:pt x="1998802" y="205308"/>
                </a:lnTo>
                <a:lnTo>
                  <a:pt x="1988921" y="203301"/>
                </a:lnTo>
                <a:lnTo>
                  <a:pt x="1979028" y="205308"/>
                </a:lnTo>
                <a:lnTo>
                  <a:pt x="1970951" y="210743"/>
                </a:lnTo>
                <a:lnTo>
                  <a:pt x="1965515" y="218821"/>
                </a:lnTo>
                <a:lnTo>
                  <a:pt x="1963521" y="228752"/>
                </a:lnTo>
                <a:lnTo>
                  <a:pt x="1965515" y="238645"/>
                </a:lnTo>
                <a:lnTo>
                  <a:pt x="1970951" y="246722"/>
                </a:lnTo>
                <a:lnTo>
                  <a:pt x="1979028" y="252158"/>
                </a:lnTo>
                <a:lnTo>
                  <a:pt x="1988921" y="254152"/>
                </a:lnTo>
                <a:lnTo>
                  <a:pt x="1998802" y="252158"/>
                </a:lnTo>
                <a:lnTo>
                  <a:pt x="2006879" y="246722"/>
                </a:lnTo>
                <a:lnTo>
                  <a:pt x="2012315" y="238645"/>
                </a:lnTo>
                <a:lnTo>
                  <a:pt x="2014308" y="228752"/>
                </a:lnTo>
                <a:close/>
              </a:path>
              <a:path w="2014854" h="823595">
                <a:moveTo>
                  <a:pt x="2014308" y="127101"/>
                </a:moveTo>
                <a:lnTo>
                  <a:pt x="2012315" y="117170"/>
                </a:lnTo>
                <a:lnTo>
                  <a:pt x="2006879" y="109093"/>
                </a:lnTo>
                <a:lnTo>
                  <a:pt x="1998802" y="103657"/>
                </a:lnTo>
                <a:lnTo>
                  <a:pt x="1988921" y="101650"/>
                </a:lnTo>
                <a:lnTo>
                  <a:pt x="1979028" y="103657"/>
                </a:lnTo>
                <a:lnTo>
                  <a:pt x="1970951" y="109093"/>
                </a:lnTo>
                <a:lnTo>
                  <a:pt x="1965515" y="117170"/>
                </a:lnTo>
                <a:lnTo>
                  <a:pt x="1963521" y="127101"/>
                </a:lnTo>
                <a:lnTo>
                  <a:pt x="1965515" y="136994"/>
                </a:lnTo>
                <a:lnTo>
                  <a:pt x="1970951" y="145072"/>
                </a:lnTo>
                <a:lnTo>
                  <a:pt x="1979028" y="150507"/>
                </a:lnTo>
                <a:lnTo>
                  <a:pt x="1988921" y="152501"/>
                </a:lnTo>
                <a:lnTo>
                  <a:pt x="1998802" y="150507"/>
                </a:lnTo>
                <a:lnTo>
                  <a:pt x="2006879" y="145072"/>
                </a:lnTo>
                <a:lnTo>
                  <a:pt x="2012315" y="136994"/>
                </a:lnTo>
                <a:lnTo>
                  <a:pt x="2014308" y="127101"/>
                </a:lnTo>
                <a:close/>
              </a:path>
              <a:path w="2014854" h="823595">
                <a:moveTo>
                  <a:pt x="2014308" y="25450"/>
                </a:moveTo>
                <a:lnTo>
                  <a:pt x="2012315" y="15519"/>
                </a:lnTo>
                <a:lnTo>
                  <a:pt x="2006879" y="7442"/>
                </a:lnTo>
                <a:lnTo>
                  <a:pt x="1998802" y="2006"/>
                </a:lnTo>
                <a:lnTo>
                  <a:pt x="1988921" y="0"/>
                </a:lnTo>
                <a:lnTo>
                  <a:pt x="1979028" y="2006"/>
                </a:lnTo>
                <a:lnTo>
                  <a:pt x="1970951" y="7442"/>
                </a:lnTo>
                <a:lnTo>
                  <a:pt x="1965515" y="15519"/>
                </a:lnTo>
                <a:lnTo>
                  <a:pt x="1963521" y="25450"/>
                </a:lnTo>
                <a:lnTo>
                  <a:pt x="1965515" y="35344"/>
                </a:lnTo>
                <a:lnTo>
                  <a:pt x="1970951" y="43421"/>
                </a:lnTo>
                <a:lnTo>
                  <a:pt x="1979028" y="48856"/>
                </a:lnTo>
                <a:lnTo>
                  <a:pt x="1988921" y="50850"/>
                </a:lnTo>
                <a:lnTo>
                  <a:pt x="1998802" y="48856"/>
                </a:lnTo>
                <a:lnTo>
                  <a:pt x="2006879" y="43421"/>
                </a:lnTo>
                <a:lnTo>
                  <a:pt x="2012315" y="35344"/>
                </a:lnTo>
                <a:lnTo>
                  <a:pt x="2014308" y="25450"/>
                </a:lnTo>
                <a:close/>
              </a:path>
            </a:pathLst>
          </a:custGeom>
          <a:solidFill>
            <a:srgbClr val="7731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 txBox="1"/>
          <p:nvPr/>
        </p:nvSpPr>
        <p:spPr>
          <a:xfrm>
            <a:off x="10196995" y="5252211"/>
            <a:ext cx="9645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40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Response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5812820" y="6369784"/>
            <a:ext cx="356235" cy="1880235"/>
            <a:chOff x="5812820" y="6369784"/>
            <a:chExt cx="356235" cy="1880235"/>
          </a:xfrm>
        </p:grpSpPr>
        <p:pic>
          <p:nvPicPr>
            <p:cNvPr id="80" name="object 8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33584" y="6369784"/>
              <a:ext cx="327734" cy="327734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12820" y="7147083"/>
              <a:ext cx="327734" cy="327734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12820" y="7922237"/>
              <a:ext cx="327734" cy="327734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40714" y="6718192"/>
              <a:ext cx="327734" cy="327734"/>
            </a:xfrm>
            <a:prstGeom prst="rect">
              <a:avLst/>
            </a:prstGeom>
          </p:spPr>
        </p:pic>
      </p:grpSp>
      <p:pic>
        <p:nvPicPr>
          <p:cNvPr id="84" name="object 8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621812" y="8516395"/>
            <a:ext cx="709750" cy="709750"/>
          </a:xfrm>
          <a:prstGeom prst="rect">
            <a:avLst/>
          </a:prstGeom>
        </p:spPr>
      </p:pic>
      <p:sp>
        <p:nvSpPr>
          <p:cNvPr id="85" name="Slide Number Placeholder 8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2425">
              <a:lnSpc>
                <a:spcPct val="100000"/>
              </a:lnSpc>
              <a:spcBef>
                <a:spcPts val="100"/>
              </a:spcBef>
            </a:pPr>
            <a:r>
              <a:rPr sz="4800" spc="-400" dirty="0"/>
              <a:t>Data</a:t>
            </a:r>
            <a:r>
              <a:rPr sz="4800" spc="-320" dirty="0"/>
              <a:t> </a:t>
            </a:r>
            <a:r>
              <a:rPr sz="4800" spc="-325" dirty="0"/>
              <a:t>Consistency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2304545" y="3056534"/>
            <a:ext cx="11061065" cy="642366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3941445">
              <a:lnSpc>
                <a:spcPct val="100000"/>
              </a:lnSpc>
              <a:spcBef>
                <a:spcPts val="755"/>
              </a:spcBef>
              <a:tabLst>
                <a:tab pos="6016625" algn="l"/>
                <a:tab pos="8787130" algn="l"/>
              </a:tabLst>
            </a:pPr>
            <a:r>
              <a:rPr sz="2400" spc="-15" baseline="2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Security</a:t>
            </a:r>
            <a:r>
              <a:rPr sz="2400" baseline="2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165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Web</a:t>
            </a:r>
            <a:r>
              <a:rPr sz="2400" spc="-179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37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r>
              <a:rPr sz="2400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BFF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 marL="260350">
              <a:lnSpc>
                <a:spcPct val="100000"/>
              </a:lnSpc>
              <a:spcBef>
                <a:spcPts val="840"/>
              </a:spcBef>
            </a:pPr>
            <a:r>
              <a:rPr sz="1600" spc="-1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Website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  <a:spcBef>
                <a:spcPts val="1005"/>
              </a:spcBef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 marL="1707515" algn="ctr">
              <a:lnSpc>
                <a:spcPct val="100000"/>
              </a:lnSpc>
            </a:pP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BFF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 marL="9481820">
              <a:lnSpc>
                <a:spcPct val="100000"/>
              </a:lnSpc>
              <a:spcBef>
                <a:spcPts val="1460"/>
              </a:spcBef>
              <a:tabLst>
                <a:tab pos="10157460" algn="l"/>
                <a:tab pos="10833735" algn="l"/>
              </a:tabLst>
            </a:pPr>
            <a:r>
              <a:rPr sz="2400" spc="-3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A</a:t>
            </a:r>
            <a:r>
              <a:rPr sz="24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3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B</a:t>
            </a:r>
            <a:r>
              <a:rPr sz="24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1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</a:t>
            </a:r>
            <a:endParaRPr sz="2400">
              <a:latin typeface="Arial Black" panose="020B0A04020102020204"/>
              <a:cs typeface="Arial Black" panose="020B0A04020102020204"/>
            </a:endParaRPr>
          </a:p>
          <a:p>
            <a:pPr marL="9480550">
              <a:lnSpc>
                <a:spcPts val="2860"/>
              </a:lnSpc>
              <a:spcBef>
                <a:spcPts val="3095"/>
              </a:spcBef>
              <a:tabLst>
                <a:tab pos="10156190" algn="l"/>
                <a:tab pos="10832465" algn="l"/>
              </a:tabLst>
            </a:pPr>
            <a:r>
              <a:rPr sz="2400" spc="-3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A</a:t>
            </a:r>
            <a:r>
              <a:rPr sz="24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3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B</a:t>
            </a:r>
            <a:r>
              <a:rPr sz="24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12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</a:t>
            </a:r>
            <a:endParaRPr sz="2400">
              <a:latin typeface="Arial Black" panose="020B0A04020102020204"/>
              <a:cs typeface="Arial Black" panose="020B0A04020102020204"/>
            </a:endParaRPr>
          </a:p>
          <a:p>
            <a:pPr marL="9512300">
              <a:lnSpc>
                <a:spcPts val="1900"/>
              </a:lnSpc>
            </a:pP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Message</a:t>
            </a:r>
            <a:r>
              <a:rPr sz="1600" spc="-7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4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Broker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  <a:spcBef>
                <a:spcPts val="310"/>
              </a:spcBef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 marL="3448685">
              <a:lnSpc>
                <a:spcPct val="100000"/>
              </a:lnSpc>
            </a:pPr>
            <a:r>
              <a:rPr sz="1600" spc="-18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Gateway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600" spc="-14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Desktop</a:t>
            </a: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  <a:spcBef>
                <a:spcPts val="2125"/>
              </a:spcBef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 marL="1558925">
              <a:lnSpc>
                <a:spcPct val="100000"/>
              </a:lnSpc>
            </a:pPr>
            <a:r>
              <a:rPr sz="2400" spc="-60" dirty="0">
                <a:solidFill>
                  <a:srgbClr val="00A3FF"/>
                </a:solidFill>
                <a:latin typeface="Arial Black" panose="020B0A04020102020204"/>
                <a:cs typeface="Arial Black" panose="020B0A04020102020204"/>
              </a:rPr>
              <a:t>Internet</a:t>
            </a:r>
            <a:endParaRPr sz="24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68239" y="2278486"/>
            <a:ext cx="11293475" cy="6283960"/>
            <a:chOff x="2068239" y="2278486"/>
            <a:chExt cx="11293475" cy="6283960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686028" y="4298805"/>
              <a:ext cx="584130" cy="5427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91401" y="4700638"/>
              <a:ext cx="421398" cy="4385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3210" y="2741189"/>
              <a:ext cx="421398" cy="43851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71144" y="4189079"/>
              <a:ext cx="1934654" cy="193465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36790" y="2278486"/>
              <a:ext cx="713074" cy="7130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48636" y="2296547"/>
              <a:ext cx="713071" cy="7130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36755" y="2307855"/>
              <a:ext cx="1245323" cy="124532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68239" y="6853353"/>
              <a:ext cx="1708649" cy="1708649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980979" y="1632681"/>
            <a:ext cx="14373860" cy="8006080"/>
            <a:chOff x="1980979" y="1632681"/>
            <a:chExt cx="14373860" cy="800608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11955" y="5676510"/>
              <a:ext cx="946569" cy="94656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980979" y="1632681"/>
              <a:ext cx="14373860" cy="8006080"/>
            </a:xfrm>
            <a:custGeom>
              <a:avLst/>
              <a:gdLst/>
              <a:ahLst/>
              <a:cxnLst/>
              <a:rect l="l" t="t" r="r" b="b"/>
              <a:pathLst>
                <a:path w="14373860" h="8006080">
                  <a:moveTo>
                    <a:pt x="14373293" y="0"/>
                  </a:moveTo>
                  <a:lnTo>
                    <a:pt x="0" y="0"/>
                  </a:lnTo>
                  <a:lnTo>
                    <a:pt x="0" y="8005993"/>
                  </a:lnTo>
                  <a:lnTo>
                    <a:pt x="14373293" y="8005993"/>
                  </a:lnTo>
                  <a:lnTo>
                    <a:pt x="143732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2365075" y="5925820"/>
            <a:ext cx="1115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Mobile</a:t>
            </a:r>
            <a:r>
              <a:rPr sz="1600" spc="-8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9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253411" y="4683408"/>
            <a:ext cx="7249159" cy="3111500"/>
            <a:chOff x="2253411" y="4683408"/>
            <a:chExt cx="7249159" cy="3111500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53411" y="4683408"/>
              <a:ext cx="1353507" cy="135350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8164469" y="6988692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5">
                  <a:moveTo>
                    <a:pt x="1203341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5"/>
                  </a:lnTo>
                  <a:lnTo>
                    <a:pt x="54975" y="779753"/>
                  </a:lnTo>
                  <a:lnTo>
                    <a:pt x="91836" y="798815"/>
                  </a:lnTo>
                  <a:lnTo>
                    <a:pt x="134279" y="805661"/>
                  </a:lnTo>
                  <a:lnTo>
                    <a:pt x="1203341" y="805661"/>
                  </a:lnTo>
                  <a:lnTo>
                    <a:pt x="1245784" y="798815"/>
                  </a:lnTo>
                  <a:lnTo>
                    <a:pt x="1282645" y="779753"/>
                  </a:lnTo>
                  <a:lnTo>
                    <a:pt x="1311712" y="750685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5" y="25908"/>
                  </a:lnTo>
                  <a:lnTo>
                    <a:pt x="1245784" y="6845"/>
                  </a:lnTo>
                  <a:lnTo>
                    <a:pt x="1203341" y="0"/>
                  </a:lnTo>
                  <a:close/>
                </a:path>
              </a:pathLst>
            </a:custGeom>
            <a:solidFill>
              <a:srgbClr val="FF7B0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8579303" y="7891780"/>
            <a:ext cx="5797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604918" y="4136400"/>
            <a:ext cx="2486025" cy="3512185"/>
            <a:chOff x="9604918" y="4136400"/>
            <a:chExt cx="2486025" cy="3512185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04918" y="7064447"/>
              <a:ext cx="561668" cy="58357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0751534" y="4136400"/>
              <a:ext cx="1339215" cy="806450"/>
            </a:xfrm>
            <a:custGeom>
              <a:avLst/>
              <a:gdLst/>
              <a:ahLst/>
              <a:cxnLst/>
              <a:rect l="l" t="t" r="r" b="b"/>
              <a:pathLst>
                <a:path w="1339215" h="806450">
                  <a:moveTo>
                    <a:pt x="1204445" y="0"/>
                  </a:moveTo>
                  <a:lnTo>
                    <a:pt x="134404" y="0"/>
                  </a:lnTo>
                  <a:lnTo>
                    <a:pt x="91922" y="6851"/>
                  </a:lnTo>
                  <a:lnTo>
                    <a:pt x="55026" y="25931"/>
                  </a:lnTo>
                  <a:lnTo>
                    <a:pt x="25932" y="55026"/>
                  </a:lnTo>
                  <a:lnTo>
                    <a:pt x="6852" y="91921"/>
                  </a:lnTo>
                  <a:lnTo>
                    <a:pt x="0" y="134402"/>
                  </a:lnTo>
                  <a:lnTo>
                    <a:pt x="0" y="671996"/>
                  </a:lnTo>
                  <a:lnTo>
                    <a:pt x="6852" y="714478"/>
                  </a:lnTo>
                  <a:lnTo>
                    <a:pt x="25932" y="751373"/>
                  </a:lnTo>
                  <a:lnTo>
                    <a:pt x="55026" y="780468"/>
                  </a:lnTo>
                  <a:lnTo>
                    <a:pt x="91922" y="799548"/>
                  </a:lnTo>
                  <a:lnTo>
                    <a:pt x="134404" y="806400"/>
                  </a:lnTo>
                  <a:lnTo>
                    <a:pt x="1204445" y="806400"/>
                  </a:lnTo>
                  <a:lnTo>
                    <a:pt x="1246926" y="799548"/>
                  </a:lnTo>
                  <a:lnTo>
                    <a:pt x="1283821" y="780468"/>
                  </a:lnTo>
                  <a:lnTo>
                    <a:pt x="1312916" y="751373"/>
                  </a:lnTo>
                  <a:lnTo>
                    <a:pt x="1331996" y="714478"/>
                  </a:lnTo>
                  <a:lnTo>
                    <a:pt x="1338847" y="671996"/>
                  </a:lnTo>
                  <a:lnTo>
                    <a:pt x="1338847" y="134402"/>
                  </a:lnTo>
                  <a:lnTo>
                    <a:pt x="1331996" y="91921"/>
                  </a:lnTo>
                  <a:lnTo>
                    <a:pt x="1312916" y="55026"/>
                  </a:lnTo>
                  <a:lnTo>
                    <a:pt x="1283821" y="25931"/>
                  </a:lnTo>
                  <a:lnTo>
                    <a:pt x="1246926" y="6851"/>
                  </a:lnTo>
                  <a:lnTo>
                    <a:pt x="1204445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11035775" y="5069332"/>
            <a:ext cx="8445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Account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2155723" y="4136570"/>
            <a:ext cx="2336165" cy="805815"/>
            <a:chOff x="12155723" y="4136570"/>
            <a:chExt cx="2336165" cy="805815"/>
          </a:xfrm>
        </p:grpSpPr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55723" y="4280950"/>
              <a:ext cx="561662" cy="58357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3153872" y="4136570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4" h="805814">
                  <a:moveTo>
                    <a:pt x="1203337" y="0"/>
                  </a:moveTo>
                  <a:lnTo>
                    <a:pt x="134277" y="0"/>
                  </a:lnTo>
                  <a:lnTo>
                    <a:pt x="91836" y="6845"/>
                  </a:lnTo>
                  <a:lnTo>
                    <a:pt x="54976" y="25907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4"/>
                  </a:lnTo>
                  <a:lnTo>
                    <a:pt x="54976" y="779751"/>
                  </a:lnTo>
                  <a:lnTo>
                    <a:pt x="91836" y="798814"/>
                  </a:lnTo>
                  <a:lnTo>
                    <a:pt x="134277" y="805660"/>
                  </a:lnTo>
                  <a:lnTo>
                    <a:pt x="1203337" y="805660"/>
                  </a:lnTo>
                  <a:lnTo>
                    <a:pt x="1245784" y="798814"/>
                  </a:lnTo>
                  <a:lnTo>
                    <a:pt x="1282648" y="779751"/>
                  </a:lnTo>
                  <a:lnTo>
                    <a:pt x="1311717" y="750684"/>
                  </a:lnTo>
                  <a:lnTo>
                    <a:pt x="1330781" y="713823"/>
                  </a:lnTo>
                  <a:lnTo>
                    <a:pt x="1337627" y="671380"/>
                  </a:lnTo>
                  <a:lnTo>
                    <a:pt x="1337627" y="134279"/>
                  </a:lnTo>
                  <a:lnTo>
                    <a:pt x="1330781" y="91836"/>
                  </a:lnTo>
                  <a:lnTo>
                    <a:pt x="1311717" y="54975"/>
                  </a:lnTo>
                  <a:lnTo>
                    <a:pt x="1282648" y="25907"/>
                  </a:lnTo>
                  <a:lnTo>
                    <a:pt x="1245784" y="6845"/>
                  </a:lnTo>
                  <a:lnTo>
                    <a:pt x="1203337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13422630" y="5069332"/>
            <a:ext cx="8001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Product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0792157" y="4267270"/>
            <a:ext cx="4341495" cy="3575685"/>
            <a:chOff x="10792157" y="4267270"/>
            <a:chExt cx="4341495" cy="3575685"/>
          </a:xfrm>
        </p:grpSpPr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71611" y="4267270"/>
              <a:ext cx="561668" cy="58357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0792157" y="7036948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5">
                  <a:moveTo>
                    <a:pt x="1203340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5"/>
                  </a:lnTo>
                  <a:lnTo>
                    <a:pt x="54975" y="779753"/>
                  </a:lnTo>
                  <a:lnTo>
                    <a:pt x="91836" y="798815"/>
                  </a:lnTo>
                  <a:lnTo>
                    <a:pt x="134279" y="805661"/>
                  </a:lnTo>
                  <a:lnTo>
                    <a:pt x="1203340" y="805661"/>
                  </a:lnTo>
                  <a:lnTo>
                    <a:pt x="1245783" y="798815"/>
                  </a:lnTo>
                  <a:lnTo>
                    <a:pt x="1282644" y="779753"/>
                  </a:lnTo>
                  <a:lnTo>
                    <a:pt x="1311712" y="750685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4" y="25908"/>
                  </a:lnTo>
                  <a:lnTo>
                    <a:pt x="1245783" y="6845"/>
                  </a:lnTo>
                  <a:lnTo>
                    <a:pt x="1203340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10981565" y="7940547"/>
            <a:ext cx="102996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Promotion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2232606" y="6988692"/>
            <a:ext cx="2259330" cy="805815"/>
            <a:chOff x="12232606" y="6988692"/>
            <a:chExt cx="2259330" cy="805815"/>
          </a:xfrm>
        </p:grpSpPr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32606" y="7112702"/>
              <a:ext cx="561665" cy="583575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3153872" y="6988692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4" h="805815">
                  <a:moveTo>
                    <a:pt x="1203337" y="0"/>
                  </a:moveTo>
                  <a:lnTo>
                    <a:pt x="134277" y="0"/>
                  </a:lnTo>
                  <a:lnTo>
                    <a:pt x="91836" y="6845"/>
                  </a:lnTo>
                  <a:lnTo>
                    <a:pt x="54976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5"/>
                  </a:lnTo>
                  <a:lnTo>
                    <a:pt x="54976" y="779753"/>
                  </a:lnTo>
                  <a:lnTo>
                    <a:pt x="91836" y="798815"/>
                  </a:lnTo>
                  <a:lnTo>
                    <a:pt x="134277" y="805661"/>
                  </a:lnTo>
                  <a:lnTo>
                    <a:pt x="1203337" y="805661"/>
                  </a:lnTo>
                  <a:lnTo>
                    <a:pt x="1245784" y="798815"/>
                  </a:lnTo>
                  <a:lnTo>
                    <a:pt x="1282648" y="779753"/>
                  </a:lnTo>
                  <a:lnTo>
                    <a:pt x="1311717" y="750685"/>
                  </a:lnTo>
                  <a:lnTo>
                    <a:pt x="1330781" y="713823"/>
                  </a:lnTo>
                  <a:lnTo>
                    <a:pt x="1337627" y="671380"/>
                  </a:lnTo>
                  <a:lnTo>
                    <a:pt x="1337627" y="134279"/>
                  </a:lnTo>
                  <a:lnTo>
                    <a:pt x="1330781" y="91836"/>
                  </a:lnTo>
                  <a:lnTo>
                    <a:pt x="1311717" y="54975"/>
                  </a:lnTo>
                  <a:lnTo>
                    <a:pt x="1282648" y="25908"/>
                  </a:lnTo>
                  <a:lnTo>
                    <a:pt x="1245784" y="6845"/>
                  </a:lnTo>
                  <a:lnTo>
                    <a:pt x="1203337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13347636" y="7861300"/>
            <a:ext cx="9493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Inventory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233563" y="4327126"/>
            <a:ext cx="13900150" cy="3333115"/>
            <a:chOff x="1233563" y="4327126"/>
            <a:chExt cx="13900150" cy="3333115"/>
          </a:xfrm>
        </p:grpSpPr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71610" y="7076221"/>
              <a:ext cx="561668" cy="58357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3563" y="4327126"/>
              <a:ext cx="1231681" cy="1231681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1239072" y="5361940"/>
            <a:ext cx="12217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65" dirty="0">
                <a:solidFill>
                  <a:srgbClr val="FF7B01"/>
                </a:solidFill>
                <a:latin typeface="Arial Black" panose="020B0A04020102020204"/>
                <a:cs typeface="Arial Black" panose="020B0A04020102020204"/>
              </a:rPr>
              <a:t>Data</a:t>
            </a:r>
            <a:r>
              <a:rPr sz="1600" spc="-114" dirty="0">
                <a:solidFill>
                  <a:srgbClr val="FF7B01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20" dirty="0">
                <a:solidFill>
                  <a:srgbClr val="FF7B01"/>
                </a:solidFill>
                <a:latin typeface="Arial Black" panose="020B0A04020102020204"/>
                <a:cs typeface="Arial Black" panose="020B0A04020102020204"/>
              </a:rPr>
              <a:t>Update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9520756" y="7418613"/>
            <a:ext cx="1231900" cy="1134745"/>
            <a:chOff x="9520756" y="7418613"/>
            <a:chExt cx="1231900" cy="1134745"/>
          </a:xfrm>
        </p:grpSpPr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20756" y="7418613"/>
              <a:ext cx="1231682" cy="1068214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9520756" y="8245587"/>
              <a:ext cx="1231900" cy="307975"/>
            </a:xfrm>
            <a:custGeom>
              <a:avLst/>
              <a:gdLst/>
              <a:ahLst/>
              <a:cxnLst/>
              <a:rect l="l" t="t" r="r" b="b"/>
              <a:pathLst>
                <a:path w="1231900" h="307975">
                  <a:moveTo>
                    <a:pt x="1231682" y="0"/>
                  </a:moveTo>
                  <a:lnTo>
                    <a:pt x="0" y="0"/>
                  </a:lnTo>
                  <a:lnTo>
                    <a:pt x="0" y="307776"/>
                  </a:lnTo>
                  <a:lnTo>
                    <a:pt x="1231682" y="307776"/>
                  </a:lnTo>
                  <a:lnTo>
                    <a:pt x="12316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9601166" y="8264652"/>
            <a:ext cx="10712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0" dirty="0">
                <a:solidFill>
                  <a:srgbClr val="FF7B01"/>
                </a:solidFill>
                <a:latin typeface="Arial Black" panose="020B0A04020102020204"/>
                <a:cs typeface="Arial Black" panose="020B0A04020102020204"/>
              </a:rPr>
              <a:t>Data</a:t>
            </a:r>
            <a:r>
              <a:rPr sz="1400" spc="-95" dirty="0">
                <a:solidFill>
                  <a:srgbClr val="FF7B01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10" dirty="0">
                <a:solidFill>
                  <a:srgbClr val="FF7B01"/>
                </a:solidFill>
                <a:latin typeface="Arial Black" panose="020B0A04020102020204"/>
                <a:cs typeface="Arial Black" panose="020B0A04020102020204"/>
              </a:rPr>
              <a:t>Update</a:t>
            </a:r>
            <a:endParaRPr sz="14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2046854" y="7442625"/>
            <a:ext cx="1231900" cy="1134745"/>
            <a:chOff x="12046854" y="7442625"/>
            <a:chExt cx="1231900" cy="1134745"/>
          </a:xfrm>
        </p:grpSpPr>
        <p:pic>
          <p:nvPicPr>
            <p:cNvPr id="46" name="object 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46854" y="7442625"/>
              <a:ext cx="1231681" cy="1068214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2046854" y="8269598"/>
              <a:ext cx="1231900" cy="307975"/>
            </a:xfrm>
            <a:custGeom>
              <a:avLst/>
              <a:gdLst/>
              <a:ahLst/>
              <a:cxnLst/>
              <a:rect l="l" t="t" r="r" b="b"/>
              <a:pathLst>
                <a:path w="1231900" h="307975">
                  <a:moveTo>
                    <a:pt x="1231681" y="0"/>
                  </a:moveTo>
                  <a:lnTo>
                    <a:pt x="0" y="0"/>
                  </a:lnTo>
                  <a:lnTo>
                    <a:pt x="0" y="307776"/>
                  </a:lnTo>
                  <a:lnTo>
                    <a:pt x="1231681" y="307776"/>
                  </a:lnTo>
                  <a:lnTo>
                    <a:pt x="12316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/>
          <p:nvPr/>
        </p:nvSpPr>
        <p:spPr>
          <a:xfrm>
            <a:off x="12127262" y="8289035"/>
            <a:ext cx="10712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0" dirty="0">
                <a:solidFill>
                  <a:srgbClr val="FF7B01"/>
                </a:solidFill>
                <a:latin typeface="Arial Black" panose="020B0A04020102020204"/>
                <a:cs typeface="Arial Black" panose="020B0A04020102020204"/>
              </a:rPr>
              <a:t>Data</a:t>
            </a:r>
            <a:r>
              <a:rPr sz="1400" spc="-95" dirty="0">
                <a:solidFill>
                  <a:srgbClr val="FF7B01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10" dirty="0">
                <a:solidFill>
                  <a:srgbClr val="FF7B01"/>
                </a:solidFill>
                <a:latin typeface="Arial Black" panose="020B0A04020102020204"/>
                <a:cs typeface="Arial Black" panose="020B0A04020102020204"/>
              </a:rPr>
              <a:t>Update</a:t>
            </a:r>
            <a:endParaRPr sz="14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4923011" y="1552348"/>
            <a:ext cx="10715625" cy="7614284"/>
            <a:chOff x="4923011" y="1552348"/>
            <a:chExt cx="10715625" cy="7614284"/>
          </a:xfrm>
        </p:grpSpPr>
        <p:pic>
          <p:nvPicPr>
            <p:cNvPr id="50" name="object 5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02139" y="4652554"/>
              <a:ext cx="1231680" cy="106821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23011" y="1552348"/>
              <a:ext cx="10715533" cy="7613875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11982547" y="5500115"/>
            <a:ext cx="10712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0" dirty="0">
                <a:solidFill>
                  <a:srgbClr val="FF7B01"/>
                </a:solidFill>
                <a:latin typeface="Arial Black" panose="020B0A04020102020204"/>
                <a:cs typeface="Arial Black" panose="020B0A04020102020204"/>
              </a:rPr>
              <a:t>Data</a:t>
            </a:r>
            <a:r>
              <a:rPr sz="1400" spc="-95" dirty="0">
                <a:solidFill>
                  <a:srgbClr val="FF7B01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10" dirty="0">
                <a:solidFill>
                  <a:srgbClr val="FF7B01"/>
                </a:solidFill>
                <a:latin typeface="Arial Black" panose="020B0A04020102020204"/>
                <a:cs typeface="Arial Black" panose="020B0A04020102020204"/>
              </a:rPr>
              <a:t>Update</a:t>
            </a:r>
            <a:endParaRPr sz="14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332260" y="1825243"/>
            <a:ext cx="8035290" cy="1399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54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Data</a:t>
            </a:r>
            <a:r>
              <a:rPr sz="3000" spc="-19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12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consistency</a:t>
            </a:r>
            <a:endParaRPr sz="3000">
              <a:latin typeface="Arial Black" panose="020B0A04020102020204"/>
              <a:cs typeface="Arial Black" panose="020B0A04020102020204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Updating</a:t>
            </a:r>
            <a:r>
              <a:rPr sz="2000" spc="3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75" dirty="0">
                <a:solidFill>
                  <a:srgbClr val="404040"/>
                </a:solidFill>
                <a:latin typeface="Arial MT"/>
                <a:cs typeface="Arial MT"/>
              </a:rPr>
              <a:t>the</a:t>
            </a:r>
            <a:r>
              <a:rPr sz="2000" spc="4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data</a:t>
            </a:r>
            <a:r>
              <a:rPr sz="2000" spc="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2000" spc="4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related</a:t>
            </a:r>
            <a:r>
              <a:rPr sz="2000" spc="4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data</a:t>
            </a:r>
            <a:r>
              <a:rPr sz="2000" spc="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in</a:t>
            </a:r>
            <a:r>
              <a:rPr sz="2000" spc="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response</a:t>
            </a:r>
            <a:r>
              <a:rPr sz="2000" spc="4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80" dirty="0">
                <a:solidFill>
                  <a:srgbClr val="404040"/>
                </a:solidFill>
                <a:latin typeface="Arial MT"/>
                <a:cs typeface="Arial MT"/>
              </a:rPr>
              <a:t>to</a:t>
            </a:r>
            <a:r>
              <a:rPr sz="2000" spc="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an</a:t>
            </a:r>
            <a:r>
              <a:rPr sz="2000" spc="40" dirty="0">
                <a:solidFill>
                  <a:srgbClr val="404040"/>
                </a:solidFill>
                <a:latin typeface="Arial MT"/>
                <a:cs typeface="Arial MT"/>
              </a:rPr>
              <a:t> event</a:t>
            </a:r>
            <a:endParaRPr sz="20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Data</a:t>
            </a:r>
            <a:r>
              <a:rPr sz="2000" spc="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55" dirty="0">
                <a:solidFill>
                  <a:srgbClr val="404040"/>
                </a:solidFill>
                <a:latin typeface="Arial MT"/>
                <a:cs typeface="Arial MT"/>
              </a:rPr>
              <a:t>integrity</a:t>
            </a:r>
            <a:r>
              <a:rPr sz="2000" spc="3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is</a:t>
            </a:r>
            <a:r>
              <a:rPr sz="2000" spc="4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maintained</a:t>
            </a:r>
            <a:r>
              <a:rPr sz="2000" spc="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after</a:t>
            </a:r>
            <a:r>
              <a:rPr sz="2000" spc="3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85" dirty="0">
                <a:solidFill>
                  <a:srgbClr val="404040"/>
                </a:solidFill>
                <a:latin typeface="Arial MT"/>
                <a:cs typeface="Arial MT"/>
              </a:rPr>
              <a:t>both</a:t>
            </a:r>
            <a:r>
              <a:rPr sz="2000" spc="3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successful</a:t>
            </a:r>
            <a:r>
              <a:rPr sz="2000" spc="5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2000" spc="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failed</a:t>
            </a:r>
            <a:r>
              <a:rPr sz="2000" spc="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Arial MT"/>
                <a:cs typeface="Arial MT"/>
              </a:rPr>
              <a:t>updates </a:t>
            </a:r>
            <a:r>
              <a:rPr sz="2000" spc="-30" dirty="0">
                <a:solidFill>
                  <a:srgbClr val="404040"/>
                </a:solidFill>
                <a:latin typeface="Arial MT"/>
                <a:cs typeface="Arial MT"/>
              </a:rPr>
              <a:t>Data,</a:t>
            </a:r>
            <a:r>
              <a:rPr sz="2000" spc="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therefore,</a:t>
            </a:r>
            <a:r>
              <a:rPr sz="2000" spc="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is</a:t>
            </a:r>
            <a:r>
              <a:rPr sz="2000" spc="4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always</a:t>
            </a:r>
            <a:r>
              <a:rPr sz="2000" spc="4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consistent</a:t>
            </a:r>
            <a:r>
              <a:rPr sz="2000" spc="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65" dirty="0">
                <a:solidFill>
                  <a:srgbClr val="404040"/>
                </a:solidFill>
                <a:latin typeface="Arial MT"/>
                <a:cs typeface="Arial MT"/>
              </a:rPr>
              <a:t>with</a:t>
            </a:r>
            <a:r>
              <a:rPr sz="2000" spc="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real-life</a:t>
            </a:r>
            <a:r>
              <a:rPr sz="2000" spc="5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numbers</a:t>
            </a:r>
            <a:r>
              <a:rPr sz="2000" spc="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2000" spc="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Arial MT"/>
                <a:cs typeface="Arial MT"/>
              </a:rPr>
              <a:t>events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72115" y="9225788"/>
            <a:ext cx="18129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4" dirty="0">
                <a:solidFill>
                  <a:srgbClr val="FF7B01"/>
                </a:solidFill>
                <a:latin typeface="Arial Black" panose="020B0A04020102020204"/>
                <a:cs typeface="Arial Black" panose="020B0A04020102020204"/>
              </a:rPr>
              <a:t>System</a:t>
            </a:r>
            <a:r>
              <a:rPr sz="2400" spc="-180" dirty="0">
                <a:solidFill>
                  <a:srgbClr val="FF7B01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210" dirty="0">
                <a:solidFill>
                  <a:srgbClr val="FF7B01"/>
                </a:solidFill>
                <a:latin typeface="Arial Black" panose="020B0A04020102020204"/>
                <a:cs typeface="Arial Black" panose="020B0A04020102020204"/>
              </a:rPr>
              <a:t>Data</a:t>
            </a:r>
            <a:endParaRPr sz="24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385995" y="7518474"/>
            <a:ext cx="4053204" cy="1849755"/>
            <a:chOff x="385995" y="7518474"/>
            <a:chExt cx="4053204" cy="1849755"/>
          </a:xfrm>
        </p:grpSpPr>
        <p:pic>
          <p:nvPicPr>
            <p:cNvPr id="56" name="object 5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5995" y="7604184"/>
              <a:ext cx="1763999" cy="1763999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74720" y="7518474"/>
              <a:ext cx="1763999" cy="1763999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2625558" y="9198356"/>
            <a:ext cx="19634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65" dirty="0">
                <a:solidFill>
                  <a:srgbClr val="00A3FF"/>
                </a:solidFill>
                <a:latin typeface="Arial Black" panose="020B0A04020102020204"/>
                <a:cs typeface="Arial Black" panose="020B0A04020102020204"/>
              </a:rPr>
              <a:t>Real-life</a:t>
            </a:r>
            <a:r>
              <a:rPr sz="2400" spc="-120" dirty="0">
                <a:solidFill>
                  <a:srgbClr val="00A3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210" dirty="0">
                <a:solidFill>
                  <a:srgbClr val="00A3FF"/>
                </a:solidFill>
                <a:latin typeface="Arial Black" panose="020B0A04020102020204"/>
                <a:cs typeface="Arial Black" panose="020B0A04020102020204"/>
              </a:rPr>
              <a:t>Data</a:t>
            </a:r>
            <a:endParaRPr sz="24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14708226" y="4650615"/>
            <a:ext cx="1231900" cy="1135380"/>
            <a:chOff x="14708226" y="4650615"/>
            <a:chExt cx="1231900" cy="1135380"/>
          </a:xfrm>
        </p:grpSpPr>
        <p:pic>
          <p:nvPicPr>
            <p:cNvPr id="60" name="object 6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08226" y="4650615"/>
              <a:ext cx="1231684" cy="1068214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14708226" y="5477589"/>
              <a:ext cx="1231900" cy="307975"/>
            </a:xfrm>
            <a:custGeom>
              <a:avLst/>
              <a:gdLst/>
              <a:ahLst/>
              <a:cxnLst/>
              <a:rect l="l" t="t" r="r" b="b"/>
              <a:pathLst>
                <a:path w="1231900" h="307975">
                  <a:moveTo>
                    <a:pt x="1231684" y="0"/>
                  </a:moveTo>
                  <a:lnTo>
                    <a:pt x="0" y="0"/>
                  </a:lnTo>
                  <a:lnTo>
                    <a:pt x="0" y="307776"/>
                  </a:lnTo>
                  <a:lnTo>
                    <a:pt x="1231684" y="307776"/>
                  </a:lnTo>
                  <a:lnTo>
                    <a:pt x="12316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 txBox="1"/>
          <p:nvPr/>
        </p:nvSpPr>
        <p:spPr>
          <a:xfrm>
            <a:off x="14788641" y="5497067"/>
            <a:ext cx="10712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0" dirty="0">
                <a:solidFill>
                  <a:srgbClr val="FF7B01"/>
                </a:solidFill>
                <a:latin typeface="Arial Black" panose="020B0A04020102020204"/>
                <a:cs typeface="Arial Black" panose="020B0A04020102020204"/>
              </a:rPr>
              <a:t>Data</a:t>
            </a:r>
            <a:r>
              <a:rPr sz="1400" spc="-95" dirty="0">
                <a:solidFill>
                  <a:srgbClr val="FF7B01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10" dirty="0">
                <a:solidFill>
                  <a:srgbClr val="FF7B01"/>
                </a:solidFill>
                <a:latin typeface="Arial Black" panose="020B0A04020102020204"/>
                <a:cs typeface="Arial Black" panose="020B0A04020102020204"/>
              </a:rPr>
              <a:t>Update</a:t>
            </a:r>
            <a:endParaRPr sz="14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14629358" y="7442625"/>
            <a:ext cx="1231900" cy="1134745"/>
            <a:chOff x="14629358" y="7442625"/>
            <a:chExt cx="1231900" cy="1134745"/>
          </a:xfrm>
        </p:grpSpPr>
        <p:pic>
          <p:nvPicPr>
            <p:cNvPr id="64" name="object 6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629358" y="7442625"/>
              <a:ext cx="1231684" cy="1068214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14629358" y="8269598"/>
              <a:ext cx="1231900" cy="307975"/>
            </a:xfrm>
            <a:custGeom>
              <a:avLst/>
              <a:gdLst/>
              <a:ahLst/>
              <a:cxnLst/>
              <a:rect l="l" t="t" r="r" b="b"/>
              <a:pathLst>
                <a:path w="1231900" h="307975">
                  <a:moveTo>
                    <a:pt x="1231684" y="0"/>
                  </a:moveTo>
                  <a:lnTo>
                    <a:pt x="0" y="0"/>
                  </a:lnTo>
                  <a:lnTo>
                    <a:pt x="0" y="307776"/>
                  </a:lnTo>
                  <a:lnTo>
                    <a:pt x="1231684" y="307776"/>
                  </a:lnTo>
                  <a:lnTo>
                    <a:pt x="12316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" name="object 66"/>
          <p:cNvSpPr txBox="1"/>
          <p:nvPr/>
        </p:nvSpPr>
        <p:spPr>
          <a:xfrm>
            <a:off x="14709762" y="8289035"/>
            <a:ext cx="10712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0" dirty="0">
                <a:solidFill>
                  <a:srgbClr val="FF7B01"/>
                </a:solidFill>
                <a:latin typeface="Arial Black" panose="020B0A04020102020204"/>
                <a:cs typeface="Arial Black" panose="020B0A04020102020204"/>
              </a:rPr>
              <a:t>Data</a:t>
            </a:r>
            <a:r>
              <a:rPr sz="1400" spc="-95" dirty="0">
                <a:solidFill>
                  <a:srgbClr val="FF7B01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10" dirty="0">
                <a:solidFill>
                  <a:srgbClr val="FF7B01"/>
                </a:solidFill>
                <a:latin typeface="Arial Black" panose="020B0A04020102020204"/>
                <a:cs typeface="Arial Black" panose="020B0A04020102020204"/>
              </a:rPr>
              <a:t>Update</a:t>
            </a:r>
            <a:endParaRPr sz="14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67" name="Slide Number Placeholder 66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2425">
              <a:lnSpc>
                <a:spcPct val="100000"/>
              </a:lnSpc>
              <a:spcBef>
                <a:spcPts val="100"/>
              </a:spcBef>
            </a:pPr>
            <a:r>
              <a:rPr sz="4800" spc="-455" dirty="0"/>
              <a:t>Saga</a:t>
            </a:r>
            <a:r>
              <a:rPr sz="4800" spc="-325" dirty="0"/>
              <a:t> </a:t>
            </a:r>
            <a:r>
              <a:rPr sz="4800" spc="-335" dirty="0"/>
              <a:t>Pattern:</a:t>
            </a:r>
            <a:r>
              <a:rPr sz="4800" spc="-320" dirty="0"/>
              <a:t> </a:t>
            </a:r>
            <a:r>
              <a:rPr sz="4800" spc="-484" dirty="0"/>
              <a:t>New</a:t>
            </a:r>
            <a:r>
              <a:rPr sz="4800" spc="-320" dirty="0"/>
              <a:t> </a:t>
            </a:r>
            <a:r>
              <a:rPr sz="4800" spc="-265" dirty="0"/>
              <a:t>Order</a:t>
            </a:r>
            <a:r>
              <a:rPr sz="4800" spc="-320" dirty="0"/>
              <a:t> </a:t>
            </a:r>
            <a:r>
              <a:rPr sz="4800" spc="-340" dirty="0"/>
              <a:t>with</a:t>
            </a:r>
            <a:r>
              <a:rPr sz="4800" spc="-320" dirty="0"/>
              <a:t> </a:t>
            </a:r>
            <a:r>
              <a:rPr sz="4800" spc="-335" dirty="0"/>
              <a:t>Compensation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1923545" y="3056534"/>
            <a:ext cx="9913620" cy="548957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60350">
              <a:lnSpc>
                <a:spcPct val="100000"/>
              </a:lnSpc>
              <a:spcBef>
                <a:spcPts val="755"/>
              </a:spcBef>
              <a:tabLst>
                <a:tab pos="4322445" algn="l"/>
                <a:tab pos="6397625" algn="l"/>
                <a:tab pos="9168130" algn="l"/>
              </a:tabLst>
            </a:pPr>
            <a:r>
              <a:rPr sz="2400" spc="-15" baseline="-3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Website</a:t>
            </a:r>
            <a:r>
              <a:rPr sz="2400" baseline="-3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15" baseline="2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Security</a:t>
            </a:r>
            <a:r>
              <a:rPr sz="2400" baseline="2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165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Web</a:t>
            </a:r>
            <a:r>
              <a:rPr sz="2400" spc="-179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37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r>
              <a:rPr sz="2400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BFF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8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r>
              <a:rPr sz="1600" spc="-14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Desktop</a:t>
            </a: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55755" y="2071366"/>
            <a:ext cx="11406505" cy="2770505"/>
            <a:chOff x="1955755" y="2071366"/>
            <a:chExt cx="11406505" cy="277050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686028" y="4298805"/>
              <a:ext cx="584130" cy="5427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3210" y="2741189"/>
              <a:ext cx="421398" cy="4385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36790" y="2278486"/>
              <a:ext cx="713074" cy="7130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48636" y="2296547"/>
              <a:ext cx="713071" cy="7130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5755" y="2071366"/>
              <a:ext cx="1245323" cy="1245324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646634" y="1724996"/>
            <a:ext cx="14373860" cy="8006080"/>
            <a:chOff x="1646634" y="1724996"/>
            <a:chExt cx="14373860" cy="800608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7239" y="6853352"/>
              <a:ext cx="1708649" cy="17086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46634" y="1724996"/>
              <a:ext cx="14373860" cy="8006080"/>
            </a:xfrm>
            <a:custGeom>
              <a:avLst/>
              <a:gdLst/>
              <a:ahLst/>
              <a:cxnLst/>
              <a:rect l="l" t="t" r="r" b="b"/>
              <a:pathLst>
                <a:path w="14373860" h="8006080">
                  <a:moveTo>
                    <a:pt x="14373284" y="0"/>
                  </a:moveTo>
                  <a:lnTo>
                    <a:pt x="0" y="0"/>
                  </a:lnTo>
                  <a:lnTo>
                    <a:pt x="0" y="8005994"/>
                  </a:lnTo>
                  <a:lnTo>
                    <a:pt x="14373284" y="8005994"/>
                  </a:lnTo>
                  <a:lnTo>
                    <a:pt x="143732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164468" y="7567185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5">
                  <a:moveTo>
                    <a:pt x="1203341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7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4"/>
                  </a:lnTo>
                  <a:lnTo>
                    <a:pt x="54975" y="779751"/>
                  </a:lnTo>
                  <a:lnTo>
                    <a:pt x="91836" y="798814"/>
                  </a:lnTo>
                  <a:lnTo>
                    <a:pt x="134279" y="805660"/>
                  </a:lnTo>
                  <a:lnTo>
                    <a:pt x="1203341" y="805660"/>
                  </a:lnTo>
                  <a:lnTo>
                    <a:pt x="1245784" y="798814"/>
                  </a:lnTo>
                  <a:lnTo>
                    <a:pt x="1282645" y="779751"/>
                  </a:lnTo>
                  <a:lnTo>
                    <a:pt x="1311712" y="750684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5" y="25907"/>
                  </a:lnTo>
                  <a:lnTo>
                    <a:pt x="1245784" y="6845"/>
                  </a:lnTo>
                  <a:lnTo>
                    <a:pt x="1203341" y="0"/>
                  </a:lnTo>
                  <a:close/>
                </a:path>
              </a:pathLst>
            </a:custGeom>
            <a:solidFill>
              <a:srgbClr val="FF7B0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8579303" y="8470900"/>
            <a:ext cx="5797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604918" y="3520582"/>
            <a:ext cx="2486025" cy="4705985"/>
            <a:chOff x="9604918" y="3520582"/>
            <a:chExt cx="2486025" cy="470598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04918" y="7642940"/>
              <a:ext cx="561668" cy="58357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0751534" y="3520582"/>
              <a:ext cx="1339215" cy="806450"/>
            </a:xfrm>
            <a:custGeom>
              <a:avLst/>
              <a:gdLst/>
              <a:ahLst/>
              <a:cxnLst/>
              <a:rect l="l" t="t" r="r" b="b"/>
              <a:pathLst>
                <a:path w="1339215" h="806450">
                  <a:moveTo>
                    <a:pt x="1204445" y="0"/>
                  </a:moveTo>
                  <a:lnTo>
                    <a:pt x="134404" y="0"/>
                  </a:lnTo>
                  <a:lnTo>
                    <a:pt x="91922" y="6852"/>
                  </a:lnTo>
                  <a:lnTo>
                    <a:pt x="55026" y="25932"/>
                  </a:lnTo>
                  <a:lnTo>
                    <a:pt x="25932" y="55026"/>
                  </a:lnTo>
                  <a:lnTo>
                    <a:pt x="6852" y="91922"/>
                  </a:lnTo>
                  <a:lnTo>
                    <a:pt x="0" y="134404"/>
                  </a:lnTo>
                  <a:lnTo>
                    <a:pt x="0" y="671997"/>
                  </a:lnTo>
                  <a:lnTo>
                    <a:pt x="6852" y="714479"/>
                  </a:lnTo>
                  <a:lnTo>
                    <a:pt x="25932" y="751374"/>
                  </a:lnTo>
                  <a:lnTo>
                    <a:pt x="55026" y="780468"/>
                  </a:lnTo>
                  <a:lnTo>
                    <a:pt x="91922" y="799548"/>
                  </a:lnTo>
                  <a:lnTo>
                    <a:pt x="134404" y="806400"/>
                  </a:lnTo>
                  <a:lnTo>
                    <a:pt x="1204445" y="806400"/>
                  </a:lnTo>
                  <a:lnTo>
                    <a:pt x="1246926" y="799548"/>
                  </a:lnTo>
                  <a:lnTo>
                    <a:pt x="1283821" y="780468"/>
                  </a:lnTo>
                  <a:lnTo>
                    <a:pt x="1312916" y="751374"/>
                  </a:lnTo>
                  <a:lnTo>
                    <a:pt x="1331996" y="714479"/>
                  </a:lnTo>
                  <a:lnTo>
                    <a:pt x="1338847" y="671997"/>
                  </a:lnTo>
                  <a:lnTo>
                    <a:pt x="1338847" y="134404"/>
                  </a:lnTo>
                  <a:lnTo>
                    <a:pt x="1331996" y="91922"/>
                  </a:lnTo>
                  <a:lnTo>
                    <a:pt x="1312916" y="55026"/>
                  </a:lnTo>
                  <a:lnTo>
                    <a:pt x="1283821" y="25932"/>
                  </a:lnTo>
                  <a:lnTo>
                    <a:pt x="1246926" y="6852"/>
                  </a:lnTo>
                  <a:lnTo>
                    <a:pt x="1204445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1035775" y="4453635"/>
            <a:ext cx="8445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Account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2155723" y="3520752"/>
            <a:ext cx="2336165" cy="805815"/>
            <a:chOff x="12155723" y="3520752"/>
            <a:chExt cx="2336165" cy="805815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55723" y="3665133"/>
              <a:ext cx="561662" cy="58357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3153872" y="3520752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4" h="805814">
                  <a:moveTo>
                    <a:pt x="1203337" y="0"/>
                  </a:moveTo>
                  <a:lnTo>
                    <a:pt x="134277" y="0"/>
                  </a:lnTo>
                  <a:lnTo>
                    <a:pt x="91836" y="6845"/>
                  </a:lnTo>
                  <a:lnTo>
                    <a:pt x="54976" y="25908"/>
                  </a:lnTo>
                  <a:lnTo>
                    <a:pt x="25908" y="54976"/>
                  </a:lnTo>
                  <a:lnTo>
                    <a:pt x="6845" y="91837"/>
                  </a:lnTo>
                  <a:lnTo>
                    <a:pt x="0" y="134280"/>
                  </a:lnTo>
                  <a:lnTo>
                    <a:pt x="0" y="671381"/>
                  </a:lnTo>
                  <a:lnTo>
                    <a:pt x="6845" y="713824"/>
                  </a:lnTo>
                  <a:lnTo>
                    <a:pt x="25908" y="750685"/>
                  </a:lnTo>
                  <a:lnTo>
                    <a:pt x="54976" y="779753"/>
                  </a:lnTo>
                  <a:lnTo>
                    <a:pt x="91836" y="798815"/>
                  </a:lnTo>
                  <a:lnTo>
                    <a:pt x="134277" y="805661"/>
                  </a:lnTo>
                  <a:lnTo>
                    <a:pt x="1203337" y="805661"/>
                  </a:lnTo>
                  <a:lnTo>
                    <a:pt x="1245784" y="798815"/>
                  </a:lnTo>
                  <a:lnTo>
                    <a:pt x="1282648" y="779753"/>
                  </a:lnTo>
                  <a:lnTo>
                    <a:pt x="1311717" y="750685"/>
                  </a:lnTo>
                  <a:lnTo>
                    <a:pt x="1330781" y="713824"/>
                  </a:lnTo>
                  <a:lnTo>
                    <a:pt x="1337627" y="671381"/>
                  </a:lnTo>
                  <a:lnTo>
                    <a:pt x="1337627" y="134280"/>
                  </a:lnTo>
                  <a:lnTo>
                    <a:pt x="1330781" y="91837"/>
                  </a:lnTo>
                  <a:lnTo>
                    <a:pt x="1311717" y="54976"/>
                  </a:lnTo>
                  <a:lnTo>
                    <a:pt x="1282648" y="25908"/>
                  </a:lnTo>
                  <a:lnTo>
                    <a:pt x="1245784" y="6845"/>
                  </a:lnTo>
                  <a:lnTo>
                    <a:pt x="1203337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3422630" y="4453635"/>
            <a:ext cx="8001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Product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0792157" y="3651453"/>
            <a:ext cx="4341495" cy="4770120"/>
            <a:chOff x="10792157" y="3651453"/>
            <a:chExt cx="4341495" cy="4770120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71611" y="3651453"/>
              <a:ext cx="561668" cy="58357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0792157" y="7615440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5">
                  <a:moveTo>
                    <a:pt x="1203340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5"/>
                  </a:lnTo>
                  <a:lnTo>
                    <a:pt x="54975" y="779753"/>
                  </a:lnTo>
                  <a:lnTo>
                    <a:pt x="91836" y="798815"/>
                  </a:lnTo>
                  <a:lnTo>
                    <a:pt x="134279" y="805661"/>
                  </a:lnTo>
                  <a:lnTo>
                    <a:pt x="1203340" y="805661"/>
                  </a:lnTo>
                  <a:lnTo>
                    <a:pt x="1245783" y="798815"/>
                  </a:lnTo>
                  <a:lnTo>
                    <a:pt x="1282644" y="779753"/>
                  </a:lnTo>
                  <a:lnTo>
                    <a:pt x="1311712" y="750685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4" y="25908"/>
                  </a:lnTo>
                  <a:lnTo>
                    <a:pt x="1245783" y="6845"/>
                  </a:lnTo>
                  <a:lnTo>
                    <a:pt x="1203340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10981565" y="8516619"/>
            <a:ext cx="102996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Promotion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2232606" y="7567185"/>
            <a:ext cx="2259330" cy="805815"/>
            <a:chOff x="12232606" y="7567185"/>
            <a:chExt cx="2259330" cy="805815"/>
          </a:xfrm>
        </p:grpSpPr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32606" y="7691194"/>
              <a:ext cx="561665" cy="58357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3153872" y="7567185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4" h="805815">
                  <a:moveTo>
                    <a:pt x="1203337" y="0"/>
                  </a:moveTo>
                  <a:lnTo>
                    <a:pt x="134277" y="0"/>
                  </a:lnTo>
                  <a:lnTo>
                    <a:pt x="91836" y="6845"/>
                  </a:lnTo>
                  <a:lnTo>
                    <a:pt x="54976" y="25907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4"/>
                  </a:lnTo>
                  <a:lnTo>
                    <a:pt x="54976" y="779751"/>
                  </a:lnTo>
                  <a:lnTo>
                    <a:pt x="91836" y="798814"/>
                  </a:lnTo>
                  <a:lnTo>
                    <a:pt x="134277" y="805660"/>
                  </a:lnTo>
                  <a:lnTo>
                    <a:pt x="1203337" y="805660"/>
                  </a:lnTo>
                  <a:lnTo>
                    <a:pt x="1245784" y="798814"/>
                  </a:lnTo>
                  <a:lnTo>
                    <a:pt x="1282648" y="779751"/>
                  </a:lnTo>
                  <a:lnTo>
                    <a:pt x="1311717" y="750684"/>
                  </a:lnTo>
                  <a:lnTo>
                    <a:pt x="1330781" y="713823"/>
                  </a:lnTo>
                  <a:lnTo>
                    <a:pt x="1337627" y="671380"/>
                  </a:lnTo>
                  <a:lnTo>
                    <a:pt x="1337627" y="134279"/>
                  </a:lnTo>
                  <a:lnTo>
                    <a:pt x="1330781" y="91836"/>
                  </a:lnTo>
                  <a:lnTo>
                    <a:pt x="1311717" y="54975"/>
                  </a:lnTo>
                  <a:lnTo>
                    <a:pt x="1282648" y="25907"/>
                  </a:lnTo>
                  <a:lnTo>
                    <a:pt x="1245784" y="6845"/>
                  </a:lnTo>
                  <a:lnTo>
                    <a:pt x="1203337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13347636" y="8440420"/>
            <a:ext cx="9493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Inventory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582561" y="4977249"/>
            <a:ext cx="9551035" cy="3261360"/>
            <a:chOff x="5582561" y="4977249"/>
            <a:chExt cx="9551035" cy="3261360"/>
          </a:xfrm>
        </p:grpSpPr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71611" y="7654714"/>
              <a:ext cx="561668" cy="58357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615148" y="5090112"/>
              <a:ext cx="1337945" cy="1577975"/>
            </a:xfrm>
            <a:custGeom>
              <a:avLst/>
              <a:gdLst/>
              <a:ahLst/>
              <a:cxnLst/>
              <a:rect l="l" t="t" r="r" b="b"/>
              <a:pathLst>
                <a:path w="1337945" h="1577975">
                  <a:moveTo>
                    <a:pt x="0" y="222940"/>
                  </a:moveTo>
                  <a:lnTo>
                    <a:pt x="4529" y="178010"/>
                  </a:lnTo>
                  <a:lnTo>
                    <a:pt x="17519" y="136162"/>
                  </a:lnTo>
                  <a:lnTo>
                    <a:pt x="38074" y="98292"/>
                  </a:lnTo>
                  <a:lnTo>
                    <a:pt x="65297" y="65297"/>
                  </a:lnTo>
                  <a:lnTo>
                    <a:pt x="98292" y="38074"/>
                  </a:lnTo>
                  <a:lnTo>
                    <a:pt x="136162" y="17519"/>
                  </a:lnTo>
                  <a:lnTo>
                    <a:pt x="178010" y="4529"/>
                  </a:lnTo>
                  <a:lnTo>
                    <a:pt x="222940" y="0"/>
                  </a:lnTo>
                  <a:lnTo>
                    <a:pt x="1114680" y="0"/>
                  </a:lnTo>
                  <a:lnTo>
                    <a:pt x="1159610" y="4529"/>
                  </a:lnTo>
                  <a:lnTo>
                    <a:pt x="1201458" y="17519"/>
                  </a:lnTo>
                  <a:lnTo>
                    <a:pt x="1239328" y="38074"/>
                  </a:lnTo>
                  <a:lnTo>
                    <a:pt x="1272323" y="65297"/>
                  </a:lnTo>
                  <a:lnTo>
                    <a:pt x="1299546" y="98292"/>
                  </a:lnTo>
                  <a:lnTo>
                    <a:pt x="1320101" y="136162"/>
                  </a:lnTo>
                  <a:lnTo>
                    <a:pt x="1333091" y="178010"/>
                  </a:lnTo>
                  <a:lnTo>
                    <a:pt x="1337621" y="222940"/>
                  </a:lnTo>
                  <a:lnTo>
                    <a:pt x="1337621" y="1354642"/>
                  </a:lnTo>
                  <a:lnTo>
                    <a:pt x="1333091" y="1399572"/>
                  </a:lnTo>
                  <a:lnTo>
                    <a:pt x="1320101" y="1441420"/>
                  </a:lnTo>
                  <a:lnTo>
                    <a:pt x="1299546" y="1479290"/>
                  </a:lnTo>
                  <a:lnTo>
                    <a:pt x="1272323" y="1512285"/>
                  </a:lnTo>
                  <a:lnTo>
                    <a:pt x="1239328" y="1539508"/>
                  </a:lnTo>
                  <a:lnTo>
                    <a:pt x="1201458" y="1560063"/>
                  </a:lnTo>
                  <a:lnTo>
                    <a:pt x="1159610" y="1573053"/>
                  </a:lnTo>
                  <a:lnTo>
                    <a:pt x="1114680" y="1577583"/>
                  </a:lnTo>
                  <a:lnTo>
                    <a:pt x="222940" y="1577583"/>
                  </a:lnTo>
                  <a:lnTo>
                    <a:pt x="178010" y="1573053"/>
                  </a:lnTo>
                  <a:lnTo>
                    <a:pt x="136162" y="1560063"/>
                  </a:lnTo>
                  <a:lnTo>
                    <a:pt x="98292" y="1539508"/>
                  </a:lnTo>
                  <a:lnTo>
                    <a:pt x="65297" y="1512285"/>
                  </a:lnTo>
                  <a:lnTo>
                    <a:pt x="38074" y="1479290"/>
                  </a:lnTo>
                  <a:lnTo>
                    <a:pt x="17519" y="1441420"/>
                  </a:lnTo>
                  <a:lnTo>
                    <a:pt x="4529" y="1399572"/>
                  </a:lnTo>
                  <a:lnTo>
                    <a:pt x="0" y="1354642"/>
                  </a:lnTo>
                  <a:lnTo>
                    <a:pt x="0" y="222940"/>
                  </a:lnTo>
                  <a:close/>
                </a:path>
              </a:pathLst>
            </a:custGeom>
            <a:ln w="50800">
              <a:solidFill>
                <a:srgbClr val="7731F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82561" y="4977249"/>
              <a:ext cx="1171776" cy="117177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876138" y="5166875"/>
              <a:ext cx="787400" cy="737235"/>
            </a:xfrm>
            <a:custGeom>
              <a:avLst/>
              <a:gdLst/>
              <a:ahLst/>
              <a:cxnLst/>
              <a:rect l="l" t="t" r="r" b="b"/>
              <a:pathLst>
                <a:path w="787400" h="737235">
                  <a:moveTo>
                    <a:pt x="0" y="368378"/>
                  </a:moveTo>
                  <a:lnTo>
                    <a:pt x="3065" y="322169"/>
                  </a:lnTo>
                  <a:lnTo>
                    <a:pt x="12018" y="277674"/>
                  </a:lnTo>
                  <a:lnTo>
                    <a:pt x="26487" y="235236"/>
                  </a:lnTo>
                  <a:lnTo>
                    <a:pt x="46105" y="195201"/>
                  </a:lnTo>
                  <a:lnTo>
                    <a:pt x="70502" y="157915"/>
                  </a:lnTo>
                  <a:lnTo>
                    <a:pt x="99311" y="123723"/>
                  </a:lnTo>
                  <a:lnTo>
                    <a:pt x="132162" y="92970"/>
                  </a:lnTo>
                  <a:lnTo>
                    <a:pt x="168687" y="66001"/>
                  </a:lnTo>
                  <a:lnTo>
                    <a:pt x="208516" y="43161"/>
                  </a:lnTo>
                  <a:lnTo>
                    <a:pt x="251281" y="24796"/>
                  </a:lnTo>
                  <a:lnTo>
                    <a:pt x="296613" y="11250"/>
                  </a:lnTo>
                  <a:lnTo>
                    <a:pt x="344144" y="2870"/>
                  </a:lnTo>
                  <a:lnTo>
                    <a:pt x="393505" y="0"/>
                  </a:lnTo>
                  <a:lnTo>
                    <a:pt x="442865" y="2870"/>
                  </a:lnTo>
                  <a:lnTo>
                    <a:pt x="490396" y="11250"/>
                  </a:lnTo>
                  <a:lnTo>
                    <a:pt x="535728" y="24796"/>
                  </a:lnTo>
                  <a:lnTo>
                    <a:pt x="578493" y="43161"/>
                  </a:lnTo>
                  <a:lnTo>
                    <a:pt x="618322" y="66001"/>
                  </a:lnTo>
                  <a:lnTo>
                    <a:pt x="654847" y="92970"/>
                  </a:lnTo>
                  <a:lnTo>
                    <a:pt x="687698" y="123723"/>
                  </a:lnTo>
                  <a:lnTo>
                    <a:pt x="716507" y="157915"/>
                  </a:lnTo>
                  <a:lnTo>
                    <a:pt x="740904" y="195201"/>
                  </a:lnTo>
                  <a:lnTo>
                    <a:pt x="760522" y="235236"/>
                  </a:lnTo>
                  <a:lnTo>
                    <a:pt x="774992" y="277674"/>
                  </a:lnTo>
                  <a:lnTo>
                    <a:pt x="783944" y="322169"/>
                  </a:lnTo>
                  <a:lnTo>
                    <a:pt x="787010" y="368378"/>
                  </a:lnTo>
                  <a:lnTo>
                    <a:pt x="783944" y="414587"/>
                  </a:lnTo>
                  <a:lnTo>
                    <a:pt x="774992" y="459082"/>
                  </a:lnTo>
                  <a:lnTo>
                    <a:pt x="760522" y="501520"/>
                  </a:lnTo>
                  <a:lnTo>
                    <a:pt x="740904" y="541555"/>
                  </a:lnTo>
                  <a:lnTo>
                    <a:pt x="716507" y="578841"/>
                  </a:lnTo>
                  <a:lnTo>
                    <a:pt x="687698" y="613033"/>
                  </a:lnTo>
                  <a:lnTo>
                    <a:pt x="654847" y="643786"/>
                  </a:lnTo>
                  <a:lnTo>
                    <a:pt x="618322" y="670755"/>
                  </a:lnTo>
                  <a:lnTo>
                    <a:pt x="578493" y="693595"/>
                  </a:lnTo>
                  <a:lnTo>
                    <a:pt x="535728" y="711960"/>
                  </a:lnTo>
                  <a:lnTo>
                    <a:pt x="490396" y="725506"/>
                  </a:lnTo>
                  <a:lnTo>
                    <a:pt x="442865" y="733886"/>
                  </a:lnTo>
                  <a:lnTo>
                    <a:pt x="393505" y="736757"/>
                  </a:lnTo>
                  <a:lnTo>
                    <a:pt x="344144" y="733886"/>
                  </a:lnTo>
                  <a:lnTo>
                    <a:pt x="296613" y="725506"/>
                  </a:lnTo>
                  <a:lnTo>
                    <a:pt x="251281" y="711960"/>
                  </a:lnTo>
                  <a:lnTo>
                    <a:pt x="208516" y="693595"/>
                  </a:lnTo>
                  <a:lnTo>
                    <a:pt x="168687" y="670755"/>
                  </a:lnTo>
                  <a:lnTo>
                    <a:pt x="132162" y="643786"/>
                  </a:lnTo>
                  <a:lnTo>
                    <a:pt x="99311" y="613033"/>
                  </a:lnTo>
                  <a:lnTo>
                    <a:pt x="70502" y="578841"/>
                  </a:lnTo>
                  <a:lnTo>
                    <a:pt x="46105" y="541555"/>
                  </a:lnTo>
                  <a:lnTo>
                    <a:pt x="26487" y="501520"/>
                  </a:lnTo>
                  <a:lnTo>
                    <a:pt x="12018" y="459082"/>
                  </a:lnTo>
                  <a:lnTo>
                    <a:pt x="3065" y="414587"/>
                  </a:lnTo>
                  <a:lnTo>
                    <a:pt x="0" y="368378"/>
                  </a:lnTo>
                  <a:close/>
                </a:path>
              </a:pathLst>
            </a:custGeom>
            <a:ln w="38100">
              <a:solidFill>
                <a:srgbClr val="7731F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7079936" y="5339588"/>
            <a:ext cx="379095" cy="38544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52705" marR="5080" indent="-40640">
              <a:lnSpc>
                <a:spcPts val="1390"/>
              </a:lnSpc>
              <a:spcBef>
                <a:spcPts val="185"/>
              </a:spcBef>
            </a:pPr>
            <a:r>
              <a:rPr sz="1200" spc="-135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Saga </a:t>
            </a:r>
            <a:r>
              <a:rPr sz="1200" spc="-25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Log</a:t>
            </a:r>
            <a:endParaRPr sz="12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276287" y="5507691"/>
            <a:ext cx="1503045" cy="1081405"/>
            <a:chOff x="6276287" y="5507691"/>
            <a:chExt cx="1503045" cy="1081405"/>
          </a:xfrm>
        </p:grpSpPr>
        <p:sp>
          <p:nvSpPr>
            <p:cNvPr id="38" name="object 38"/>
            <p:cNvSpPr/>
            <p:nvPr/>
          </p:nvSpPr>
          <p:spPr>
            <a:xfrm>
              <a:off x="6276287" y="5507691"/>
              <a:ext cx="813435" cy="175260"/>
            </a:xfrm>
            <a:custGeom>
              <a:avLst/>
              <a:gdLst/>
              <a:ahLst/>
              <a:cxnLst/>
              <a:rect l="l" t="t" r="r" b="b"/>
              <a:pathLst>
                <a:path w="813434" h="175260">
                  <a:moveTo>
                    <a:pt x="104959" y="0"/>
                  </a:moveTo>
                  <a:lnTo>
                    <a:pt x="8030" y="80773"/>
                  </a:lnTo>
                  <a:lnTo>
                    <a:pt x="8030" y="94156"/>
                  </a:lnTo>
                  <a:lnTo>
                    <a:pt x="104957" y="174929"/>
                  </a:lnTo>
                  <a:lnTo>
                    <a:pt x="113967" y="174110"/>
                  </a:lnTo>
                  <a:lnTo>
                    <a:pt x="124071" y="161987"/>
                  </a:lnTo>
                  <a:lnTo>
                    <a:pt x="123252" y="152977"/>
                  </a:lnTo>
                  <a:lnTo>
                    <a:pt x="57807" y="98440"/>
                  </a:lnTo>
                  <a:lnTo>
                    <a:pt x="31465" y="98440"/>
                  </a:lnTo>
                  <a:lnTo>
                    <a:pt x="31465" y="76488"/>
                  </a:lnTo>
                  <a:lnTo>
                    <a:pt x="57808" y="76488"/>
                  </a:lnTo>
                  <a:lnTo>
                    <a:pt x="123252" y="21951"/>
                  </a:lnTo>
                  <a:lnTo>
                    <a:pt x="124071" y="12942"/>
                  </a:lnTo>
                  <a:lnTo>
                    <a:pt x="113967" y="819"/>
                  </a:lnTo>
                  <a:lnTo>
                    <a:pt x="104959" y="0"/>
                  </a:lnTo>
                  <a:close/>
                </a:path>
                <a:path w="813434" h="175260">
                  <a:moveTo>
                    <a:pt x="8030" y="94156"/>
                  </a:moveTo>
                  <a:lnTo>
                    <a:pt x="8031" y="95356"/>
                  </a:lnTo>
                  <a:lnTo>
                    <a:pt x="14427" y="101752"/>
                  </a:lnTo>
                  <a:lnTo>
                    <a:pt x="17145" y="101752"/>
                  </a:lnTo>
                  <a:lnTo>
                    <a:pt x="8030" y="94156"/>
                  </a:lnTo>
                  <a:close/>
                </a:path>
                <a:path w="813434" h="175260">
                  <a:moveTo>
                    <a:pt x="806662" y="73177"/>
                  </a:moveTo>
                  <a:lnTo>
                    <a:pt x="61781" y="73177"/>
                  </a:lnTo>
                  <a:lnTo>
                    <a:pt x="44637" y="87464"/>
                  </a:lnTo>
                  <a:lnTo>
                    <a:pt x="61782" y="101752"/>
                  </a:lnTo>
                  <a:lnTo>
                    <a:pt x="806662" y="101752"/>
                  </a:lnTo>
                  <a:lnTo>
                    <a:pt x="813057" y="95356"/>
                  </a:lnTo>
                  <a:lnTo>
                    <a:pt x="813057" y="79574"/>
                  </a:lnTo>
                  <a:lnTo>
                    <a:pt x="806662" y="73177"/>
                  </a:lnTo>
                  <a:close/>
                </a:path>
                <a:path w="813434" h="175260">
                  <a:moveTo>
                    <a:pt x="31465" y="76488"/>
                  </a:moveTo>
                  <a:lnTo>
                    <a:pt x="31465" y="98440"/>
                  </a:lnTo>
                  <a:lnTo>
                    <a:pt x="44636" y="87464"/>
                  </a:lnTo>
                  <a:lnTo>
                    <a:pt x="31465" y="76488"/>
                  </a:lnTo>
                  <a:close/>
                </a:path>
                <a:path w="813434" h="175260">
                  <a:moveTo>
                    <a:pt x="44637" y="87464"/>
                  </a:moveTo>
                  <a:lnTo>
                    <a:pt x="31465" y="98440"/>
                  </a:lnTo>
                  <a:lnTo>
                    <a:pt x="57807" y="98440"/>
                  </a:lnTo>
                  <a:lnTo>
                    <a:pt x="44637" y="87464"/>
                  </a:lnTo>
                  <a:close/>
                </a:path>
                <a:path w="813434" h="175260">
                  <a:moveTo>
                    <a:pt x="8030" y="80773"/>
                  </a:moveTo>
                  <a:lnTo>
                    <a:pt x="0" y="87464"/>
                  </a:lnTo>
                  <a:lnTo>
                    <a:pt x="8030" y="94156"/>
                  </a:lnTo>
                  <a:lnTo>
                    <a:pt x="8030" y="80773"/>
                  </a:lnTo>
                  <a:close/>
                </a:path>
                <a:path w="813434" h="175260">
                  <a:moveTo>
                    <a:pt x="57808" y="76488"/>
                  </a:moveTo>
                  <a:lnTo>
                    <a:pt x="31465" y="76488"/>
                  </a:lnTo>
                  <a:lnTo>
                    <a:pt x="44637" y="87464"/>
                  </a:lnTo>
                  <a:lnTo>
                    <a:pt x="57808" y="76488"/>
                  </a:lnTo>
                  <a:close/>
                </a:path>
                <a:path w="813434" h="175260">
                  <a:moveTo>
                    <a:pt x="17145" y="73177"/>
                  </a:moveTo>
                  <a:lnTo>
                    <a:pt x="14427" y="73177"/>
                  </a:lnTo>
                  <a:lnTo>
                    <a:pt x="8030" y="79574"/>
                  </a:lnTo>
                  <a:lnTo>
                    <a:pt x="8030" y="80773"/>
                  </a:lnTo>
                  <a:lnTo>
                    <a:pt x="17145" y="73177"/>
                  </a:lnTo>
                  <a:close/>
                </a:path>
              </a:pathLst>
            </a:custGeom>
            <a:solidFill>
              <a:srgbClr val="7731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792968" y="5995041"/>
              <a:ext cx="973455" cy="581660"/>
            </a:xfrm>
            <a:custGeom>
              <a:avLst/>
              <a:gdLst/>
              <a:ahLst/>
              <a:cxnLst/>
              <a:rect l="l" t="t" r="r" b="b"/>
              <a:pathLst>
                <a:path w="973454" h="581659">
                  <a:moveTo>
                    <a:pt x="0" y="96876"/>
                  </a:moveTo>
                  <a:lnTo>
                    <a:pt x="7613" y="59167"/>
                  </a:lnTo>
                  <a:lnTo>
                    <a:pt x="28374" y="28374"/>
                  </a:lnTo>
                  <a:lnTo>
                    <a:pt x="59167" y="7613"/>
                  </a:lnTo>
                  <a:lnTo>
                    <a:pt x="96876" y="0"/>
                  </a:lnTo>
                  <a:lnTo>
                    <a:pt x="876463" y="0"/>
                  </a:lnTo>
                  <a:lnTo>
                    <a:pt x="914172" y="7613"/>
                  </a:lnTo>
                  <a:lnTo>
                    <a:pt x="944965" y="28374"/>
                  </a:lnTo>
                  <a:lnTo>
                    <a:pt x="965726" y="59167"/>
                  </a:lnTo>
                  <a:lnTo>
                    <a:pt x="973340" y="96876"/>
                  </a:lnTo>
                  <a:lnTo>
                    <a:pt x="973340" y="484367"/>
                  </a:lnTo>
                  <a:lnTo>
                    <a:pt x="965726" y="522076"/>
                  </a:lnTo>
                  <a:lnTo>
                    <a:pt x="944965" y="552869"/>
                  </a:lnTo>
                  <a:lnTo>
                    <a:pt x="914172" y="573630"/>
                  </a:lnTo>
                  <a:lnTo>
                    <a:pt x="876463" y="581244"/>
                  </a:lnTo>
                  <a:lnTo>
                    <a:pt x="96876" y="581244"/>
                  </a:lnTo>
                  <a:lnTo>
                    <a:pt x="59167" y="573630"/>
                  </a:lnTo>
                  <a:lnTo>
                    <a:pt x="28374" y="552869"/>
                  </a:lnTo>
                  <a:lnTo>
                    <a:pt x="7613" y="522076"/>
                  </a:lnTo>
                  <a:lnTo>
                    <a:pt x="0" y="484367"/>
                  </a:lnTo>
                  <a:lnTo>
                    <a:pt x="0" y="96876"/>
                  </a:lnTo>
                  <a:close/>
                </a:path>
              </a:pathLst>
            </a:custGeom>
            <a:ln w="25400">
              <a:solidFill>
                <a:srgbClr val="7731F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7043291" y="6065011"/>
            <a:ext cx="47370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7731F8"/>
                </a:solidFill>
                <a:latin typeface="Calibri" panose="020F0502020204030204"/>
                <a:cs typeface="Calibri" panose="020F0502020204030204"/>
              </a:rPr>
              <a:t>SEC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2927350" y="3817312"/>
            <a:ext cx="6985634" cy="2334260"/>
            <a:chOff x="2927350" y="3817312"/>
            <a:chExt cx="6985634" cy="2334260"/>
          </a:xfrm>
        </p:grpSpPr>
        <p:sp>
          <p:nvSpPr>
            <p:cNvPr id="42" name="object 42"/>
            <p:cNvSpPr/>
            <p:nvPr/>
          </p:nvSpPr>
          <p:spPr>
            <a:xfrm>
              <a:off x="7192173" y="5736082"/>
              <a:ext cx="175260" cy="415925"/>
            </a:xfrm>
            <a:custGeom>
              <a:avLst/>
              <a:gdLst/>
              <a:ahLst/>
              <a:cxnLst/>
              <a:rect l="l" t="t" r="r" b="b"/>
              <a:pathLst>
                <a:path w="175259" h="415925">
                  <a:moveTo>
                    <a:pt x="87465" y="44635"/>
                  </a:moveTo>
                  <a:lnTo>
                    <a:pt x="73177" y="61780"/>
                  </a:lnTo>
                  <a:lnTo>
                    <a:pt x="73178" y="408947"/>
                  </a:lnTo>
                  <a:lnTo>
                    <a:pt x="79575" y="415344"/>
                  </a:lnTo>
                  <a:lnTo>
                    <a:pt x="95356" y="415344"/>
                  </a:lnTo>
                  <a:lnTo>
                    <a:pt x="101753" y="408947"/>
                  </a:lnTo>
                  <a:lnTo>
                    <a:pt x="101752" y="61780"/>
                  </a:lnTo>
                  <a:lnTo>
                    <a:pt x="87465" y="44635"/>
                  </a:lnTo>
                  <a:close/>
                </a:path>
                <a:path w="175259" h="415925">
                  <a:moveTo>
                    <a:pt x="73177" y="17145"/>
                  </a:moveTo>
                  <a:lnTo>
                    <a:pt x="0" y="104957"/>
                  </a:lnTo>
                  <a:lnTo>
                    <a:pt x="819" y="113967"/>
                  </a:lnTo>
                  <a:lnTo>
                    <a:pt x="12942" y="124070"/>
                  </a:lnTo>
                  <a:lnTo>
                    <a:pt x="21951" y="123250"/>
                  </a:lnTo>
                  <a:lnTo>
                    <a:pt x="73177" y="61780"/>
                  </a:lnTo>
                  <a:lnTo>
                    <a:pt x="73177" y="17145"/>
                  </a:lnTo>
                  <a:close/>
                </a:path>
                <a:path w="175259" h="415925">
                  <a:moveTo>
                    <a:pt x="101752" y="17145"/>
                  </a:moveTo>
                  <a:lnTo>
                    <a:pt x="101753" y="61780"/>
                  </a:lnTo>
                  <a:lnTo>
                    <a:pt x="152977" y="123250"/>
                  </a:lnTo>
                  <a:lnTo>
                    <a:pt x="161987" y="124070"/>
                  </a:lnTo>
                  <a:lnTo>
                    <a:pt x="174110" y="113967"/>
                  </a:lnTo>
                  <a:lnTo>
                    <a:pt x="174929" y="104957"/>
                  </a:lnTo>
                  <a:lnTo>
                    <a:pt x="101752" y="17145"/>
                  </a:lnTo>
                  <a:close/>
                </a:path>
                <a:path w="175259" h="415925">
                  <a:moveTo>
                    <a:pt x="87464" y="0"/>
                  </a:moveTo>
                  <a:lnTo>
                    <a:pt x="73177" y="17145"/>
                  </a:lnTo>
                  <a:lnTo>
                    <a:pt x="73177" y="61780"/>
                  </a:lnTo>
                  <a:lnTo>
                    <a:pt x="87465" y="44635"/>
                  </a:lnTo>
                  <a:lnTo>
                    <a:pt x="76489" y="31464"/>
                  </a:lnTo>
                  <a:lnTo>
                    <a:pt x="101752" y="31464"/>
                  </a:lnTo>
                  <a:lnTo>
                    <a:pt x="101752" y="17145"/>
                  </a:lnTo>
                  <a:lnTo>
                    <a:pt x="87464" y="0"/>
                  </a:lnTo>
                  <a:close/>
                </a:path>
                <a:path w="175259" h="415925">
                  <a:moveTo>
                    <a:pt x="101752" y="31464"/>
                  </a:moveTo>
                  <a:lnTo>
                    <a:pt x="98441" y="31464"/>
                  </a:lnTo>
                  <a:lnTo>
                    <a:pt x="87465" y="44635"/>
                  </a:lnTo>
                  <a:lnTo>
                    <a:pt x="101753" y="61780"/>
                  </a:lnTo>
                  <a:lnTo>
                    <a:pt x="101752" y="31464"/>
                  </a:lnTo>
                  <a:close/>
                </a:path>
                <a:path w="175259" h="415925">
                  <a:moveTo>
                    <a:pt x="98441" y="31464"/>
                  </a:moveTo>
                  <a:lnTo>
                    <a:pt x="76489" y="31464"/>
                  </a:lnTo>
                  <a:lnTo>
                    <a:pt x="87465" y="44635"/>
                  </a:lnTo>
                  <a:lnTo>
                    <a:pt x="98441" y="31464"/>
                  </a:lnTo>
                  <a:close/>
                </a:path>
                <a:path w="175259" h="415925">
                  <a:moveTo>
                    <a:pt x="80773" y="8030"/>
                  </a:moveTo>
                  <a:lnTo>
                    <a:pt x="79574" y="8030"/>
                  </a:lnTo>
                  <a:lnTo>
                    <a:pt x="73177" y="14427"/>
                  </a:lnTo>
                  <a:lnTo>
                    <a:pt x="73177" y="17145"/>
                  </a:lnTo>
                  <a:lnTo>
                    <a:pt x="80773" y="8030"/>
                  </a:lnTo>
                  <a:close/>
                </a:path>
                <a:path w="175259" h="415925">
                  <a:moveTo>
                    <a:pt x="95355" y="8030"/>
                  </a:moveTo>
                  <a:lnTo>
                    <a:pt x="94156" y="8030"/>
                  </a:lnTo>
                  <a:lnTo>
                    <a:pt x="101752" y="17145"/>
                  </a:lnTo>
                  <a:lnTo>
                    <a:pt x="101752" y="14427"/>
                  </a:lnTo>
                  <a:lnTo>
                    <a:pt x="95355" y="8030"/>
                  </a:lnTo>
                  <a:close/>
                </a:path>
              </a:pathLst>
            </a:custGeom>
            <a:solidFill>
              <a:srgbClr val="7731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575300" y="3817312"/>
              <a:ext cx="2349500" cy="254000"/>
            </a:xfrm>
            <a:custGeom>
              <a:avLst/>
              <a:gdLst/>
              <a:ahLst/>
              <a:cxnLst/>
              <a:rect l="l" t="t" r="r" b="b"/>
              <a:pathLst>
                <a:path w="2349500" h="254000">
                  <a:moveTo>
                    <a:pt x="25400" y="101600"/>
                  </a:moveTo>
                  <a:lnTo>
                    <a:pt x="15513" y="103596"/>
                  </a:lnTo>
                  <a:lnTo>
                    <a:pt x="7439" y="109039"/>
                  </a:lnTo>
                  <a:lnTo>
                    <a:pt x="1996" y="117113"/>
                  </a:lnTo>
                  <a:lnTo>
                    <a:pt x="0" y="127000"/>
                  </a:lnTo>
                  <a:lnTo>
                    <a:pt x="1996" y="136886"/>
                  </a:lnTo>
                  <a:lnTo>
                    <a:pt x="7439" y="144960"/>
                  </a:lnTo>
                  <a:lnTo>
                    <a:pt x="15513" y="150403"/>
                  </a:lnTo>
                  <a:lnTo>
                    <a:pt x="25450" y="152400"/>
                  </a:lnTo>
                  <a:lnTo>
                    <a:pt x="35337" y="150403"/>
                  </a:lnTo>
                  <a:lnTo>
                    <a:pt x="43411" y="144960"/>
                  </a:lnTo>
                  <a:lnTo>
                    <a:pt x="48854" y="136886"/>
                  </a:lnTo>
                  <a:lnTo>
                    <a:pt x="50850" y="127000"/>
                  </a:lnTo>
                  <a:lnTo>
                    <a:pt x="48854" y="117113"/>
                  </a:lnTo>
                  <a:lnTo>
                    <a:pt x="43411" y="109039"/>
                  </a:lnTo>
                  <a:lnTo>
                    <a:pt x="35337" y="103596"/>
                  </a:lnTo>
                  <a:lnTo>
                    <a:pt x="25400" y="101600"/>
                  </a:lnTo>
                  <a:close/>
                </a:path>
                <a:path w="2349500" h="254000">
                  <a:moveTo>
                    <a:pt x="127050" y="101600"/>
                  </a:moveTo>
                  <a:lnTo>
                    <a:pt x="117163" y="103596"/>
                  </a:lnTo>
                  <a:lnTo>
                    <a:pt x="109090" y="109039"/>
                  </a:lnTo>
                  <a:lnTo>
                    <a:pt x="103646" y="117113"/>
                  </a:lnTo>
                  <a:lnTo>
                    <a:pt x="101650" y="127000"/>
                  </a:lnTo>
                  <a:lnTo>
                    <a:pt x="103646" y="136886"/>
                  </a:lnTo>
                  <a:lnTo>
                    <a:pt x="109090" y="144960"/>
                  </a:lnTo>
                  <a:lnTo>
                    <a:pt x="117163" y="150403"/>
                  </a:lnTo>
                  <a:lnTo>
                    <a:pt x="127101" y="152400"/>
                  </a:lnTo>
                  <a:lnTo>
                    <a:pt x="136988" y="150403"/>
                  </a:lnTo>
                  <a:lnTo>
                    <a:pt x="145062" y="144960"/>
                  </a:lnTo>
                  <a:lnTo>
                    <a:pt x="150505" y="136886"/>
                  </a:lnTo>
                  <a:lnTo>
                    <a:pt x="152501" y="127000"/>
                  </a:lnTo>
                  <a:lnTo>
                    <a:pt x="150505" y="117113"/>
                  </a:lnTo>
                  <a:lnTo>
                    <a:pt x="145062" y="109039"/>
                  </a:lnTo>
                  <a:lnTo>
                    <a:pt x="136988" y="103596"/>
                  </a:lnTo>
                  <a:lnTo>
                    <a:pt x="127050" y="101600"/>
                  </a:lnTo>
                  <a:close/>
                </a:path>
                <a:path w="2349500" h="254000">
                  <a:moveTo>
                    <a:pt x="228701" y="101600"/>
                  </a:moveTo>
                  <a:lnTo>
                    <a:pt x="218814" y="103596"/>
                  </a:lnTo>
                  <a:lnTo>
                    <a:pt x="210740" y="109039"/>
                  </a:lnTo>
                  <a:lnTo>
                    <a:pt x="205297" y="117113"/>
                  </a:lnTo>
                  <a:lnTo>
                    <a:pt x="203301" y="127000"/>
                  </a:lnTo>
                  <a:lnTo>
                    <a:pt x="205297" y="136886"/>
                  </a:lnTo>
                  <a:lnTo>
                    <a:pt x="210740" y="144960"/>
                  </a:lnTo>
                  <a:lnTo>
                    <a:pt x="218814" y="150403"/>
                  </a:lnTo>
                  <a:lnTo>
                    <a:pt x="228752" y="152400"/>
                  </a:lnTo>
                  <a:lnTo>
                    <a:pt x="238639" y="150403"/>
                  </a:lnTo>
                  <a:lnTo>
                    <a:pt x="246713" y="144960"/>
                  </a:lnTo>
                  <a:lnTo>
                    <a:pt x="252156" y="136886"/>
                  </a:lnTo>
                  <a:lnTo>
                    <a:pt x="254152" y="127000"/>
                  </a:lnTo>
                  <a:lnTo>
                    <a:pt x="252156" y="117113"/>
                  </a:lnTo>
                  <a:lnTo>
                    <a:pt x="246713" y="109039"/>
                  </a:lnTo>
                  <a:lnTo>
                    <a:pt x="238639" y="103596"/>
                  </a:lnTo>
                  <a:lnTo>
                    <a:pt x="228701" y="101600"/>
                  </a:lnTo>
                  <a:close/>
                </a:path>
                <a:path w="2349500" h="254000">
                  <a:moveTo>
                    <a:pt x="330352" y="101600"/>
                  </a:moveTo>
                  <a:lnTo>
                    <a:pt x="320465" y="103596"/>
                  </a:lnTo>
                  <a:lnTo>
                    <a:pt x="312391" y="109039"/>
                  </a:lnTo>
                  <a:lnTo>
                    <a:pt x="306948" y="117113"/>
                  </a:lnTo>
                  <a:lnTo>
                    <a:pt x="304952" y="127000"/>
                  </a:lnTo>
                  <a:lnTo>
                    <a:pt x="306948" y="136886"/>
                  </a:lnTo>
                  <a:lnTo>
                    <a:pt x="312391" y="144960"/>
                  </a:lnTo>
                  <a:lnTo>
                    <a:pt x="320465" y="150403"/>
                  </a:lnTo>
                  <a:lnTo>
                    <a:pt x="330403" y="152400"/>
                  </a:lnTo>
                  <a:lnTo>
                    <a:pt x="340290" y="150403"/>
                  </a:lnTo>
                  <a:lnTo>
                    <a:pt x="348363" y="144960"/>
                  </a:lnTo>
                  <a:lnTo>
                    <a:pt x="353807" y="136886"/>
                  </a:lnTo>
                  <a:lnTo>
                    <a:pt x="355803" y="127000"/>
                  </a:lnTo>
                  <a:lnTo>
                    <a:pt x="353807" y="117113"/>
                  </a:lnTo>
                  <a:lnTo>
                    <a:pt x="348363" y="109039"/>
                  </a:lnTo>
                  <a:lnTo>
                    <a:pt x="340290" y="103596"/>
                  </a:lnTo>
                  <a:lnTo>
                    <a:pt x="330352" y="101600"/>
                  </a:lnTo>
                  <a:close/>
                </a:path>
                <a:path w="2349500" h="254000">
                  <a:moveTo>
                    <a:pt x="432003" y="101600"/>
                  </a:moveTo>
                  <a:lnTo>
                    <a:pt x="422116" y="103596"/>
                  </a:lnTo>
                  <a:lnTo>
                    <a:pt x="414042" y="109039"/>
                  </a:lnTo>
                  <a:lnTo>
                    <a:pt x="408599" y="117113"/>
                  </a:lnTo>
                  <a:lnTo>
                    <a:pt x="406603" y="127000"/>
                  </a:lnTo>
                  <a:lnTo>
                    <a:pt x="408599" y="136886"/>
                  </a:lnTo>
                  <a:lnTo>
                    <a:pt x="414042" y="144960"/>
                  </a:lnTo>
                  <a:lnTo>
                    <a:pt x="422116" y="150403"/>
                  </a:lnTo>
                  <a:lnTo>
                    <a:pt x="432053" y="152400"/>
                  </a:lnTo>
                  <a:lnTo>
                    <a:pt x="441940" y="150403"/>
                  </a:lnTo>
                  <a:lnTo>
                    <a:pt x="450014" y="144960"/>
                  </a:lnTo>
                  <a:lnTo>
                    <a:pt x="455457" y="136886"/>
                  </a:lnTo>
                  <a:lnTo>
                    <a:pt x="457453" y="127000"/>
                  </a:lnTo>
                  <a:lnTo>
                    <a:pt x="455457" y="117113"/>
                  </a:lnTo>
                  <a:lnTo>
                    <a:pt x="450014" y="109039"/>
                  </a:lnTo>
                  <a:lnTo>
                    <a:pt x="441940" y="103596"/>
                  </a:lnTo>
                  <a:lnTo>
                    <a:pt x="432003" y="101600"/>
                  </a:lnTo>
                  <a:close/>
                </a:path>
                <a:path w="2349500" h="254000">
                  <a:moveTo>
                    <a:pt x="533653" y="101600"/>
                  </a:moveTo>
                  <a:lnTo>
                    <a:pt x="523767" y="103596"/>
                  </a:lnTo>
                  <a:lnTo>
                    <a:pt x="515693" y="109039"/>
                  </a:lnTo>
                  <a:lnTo>
                    <a:pt x="510250" y="117113"/>
                  </a:lnTo>
                  <a:lnTo>
                    <a:pt x="508253" y="127000"/>
                  </a:lnTo>
                  <a:lnTo>
                    <a:pt x="510250" y="136886"/>
                  </a:lnTo>
                  <a:lnTo>
                    <a:pt x="515693" y="144960"/>
                  </a:lnTo>
                  <a:lnTo>
                    <a:pt x="523767" y="150403"/>
                  </a:lnTo>
                  <a:lnTo>
                    <a:pt x="533704" y="152400"/>
                  </a:lnTo>
                  <a:lnTo>
                    <a:pt x="543591" y="150403"/>
                  </a:lnTo>
                  <a:lnTo>
                    <a:pt x="551665" y="144960"/>
                  </a:lnTo>
                  <a:lnTo>
                    <a:pt x="557108" y="136886"/>
                  </a:lnTo>
                  <a:lnTo>
                    <a:pt x="559104" y="127000"/>
                  </a:lnTo>
                  <a:lnTo>
                    <a:pt x="557108" y="117113"/>
                  </a:lnTo>
                  <a:lnTo>
                    <a:pt x="551665" y="109039"/>
                  </a:lnTo>
                  <a:lnTo>
                    <a:pt x="543591" y="103596"/>
                  </a:lnTo>
                  <a:lnTo>
                    <a:pt x="533653" y="101600"/>
                  </a:lnTo>
                  <a:close/>
                </a:path>
                <a:path w="2349500" h="254000">
                  <a:moveTo>
                    <a:pt x="635304" y="101600"/>
                  </a:moveTo>
                  <a:lnTo>
                    <a:pt x="625417" y="103596"/>
                  </a:lnTo>
                  <a:lnTo>
                    <a:pt x="617344" y="109039"/>
                  </a:lnTo>
                  <a:lnTo>
                    <a:pt x="611900" y="117113"/>
                  </a:lnTo>
                  <a:lnTo>
                    <a:pt x="609904" y="127000"/>
                  </a:lnTo>
                  <a:lnTo>
                    <a:pt x="611900" y="136886"/>
                  </a:lnTo>
                  <a:lnTo>
                    <a:pt x="617344" y="144960"/>
                  </a:lnTo>
                  <a:lnTo>
                    <a:pt x="625417" y="150403"/>
                  </a:lnTo>
                  <a:lnTo>
                    <a:pt x="635355" y="152400"/>
                  </a:lnTo>
                  <a:lnTo>
                    <a:pt x="645242" y="150403"/>
                  </a:lnTo>
                  <a:lnTo>
                    <a:pt x="653316" y="144960"/>
                  </a:lnTo>
                  <a:lnTo>
                    <a:pt x="658759" y="136886"/>
                  </a:lnTo>
                  <a:lnTo>
                    <a:pt x="660755" y="127000"/>
                  </a:lnTo>
                  <a:lnTo>
                    <a:pt x="658759" y="117113"/>
                  </a:lnTo>
                  <a:lnTo>
                    <a:pt x="653316" y="109039"/>
                  </a:lnTo>
                  <a:lnTo>
                    <a:pt x="645242" y="103596"/>
                  </a:lnTo>
                  <a:lnTo>
                    <a:pt x="635304" y="101600"/>
                  </a:lnTo>
                  <a:close/>
                </a:path>
                <a:path w="2349500" h="254000">
                  <a:moveTo>
                    <a:pt x="736955" y="101600"/>
                  </a:moveTo>
                  <a:lnTo>
                    <a:pt x="727068" y="103596"/>
                  </a:lnTo>
                  <a:lnTo>
                    <a:pt x="718994" y="109039"/>
                  </a:lnTo>
                  <a:lnTo>
                    <a:pt x="713551" y="117113"/>
                  </a:lnTo>
                  <a:lnTo>
                    <a:pt x="711555" y="127000"/>
                  </a:lnTo>
                  <a:lnTo>
                    <a:pt x="713551" y="136886"/>
                  </a:lnTo>
                  <a:lnTo>
                    <a:pt x="718994" y="144960"/>
                  </a:lnTo>
                  <a:lnTo>
                    <a:pt x="727068" y="150403"/>
                  </a:lnTo>
                  <a:lnTo>
                    <a:pt x="737006" y="152400"/>
                  </a:lnTo>
                  <a:lnTo>
                    <a:pt x="746893" y="150403"/>
                  </a:lnTo>
                  <a:lnTo>
                    <a:pt x="754967" y="144960"/>
                  </a:lnTo>
                  <a:lnTo>
                    <a:pt x="760410" y="136886"/>
                  </a:lnTo>
                  <a:lnTo>
                    <a:pt x="762406" y="127000"/>
                  </a:lnTo>
                  <a:lnTo>
                    <a:pt x="760410" y="117113"/>
                  </a:lnTo>
                  <a:lnTo>
                    <a:pt x="754967" y="109039"/>
                  </a:lnTo>
                  <a:lnTo>
                    <a:pt x="746893" y="103596"/>
                  </a:lnTo>
                  <a:lnTo>
                    <a:pt x="736955" y="101600"/>
                  </a:lnTo>
                  <a:close/>
                </a:path>
                <a:path w="2349500" h="254000">
                  <a:moveTo>
                    <a:pt x="838606" y="101600"/>
                  </a:moveTo>
                  <a:lnTo>
                    <a:pt x="828719" y="103596"/>
                  </a:lnTo>
                  <a:lnTo>
                    <a:pt x="820645" y="109039"/>
                  </a:lnTo>
                  <a:lnTo>
                    <a:pt x="815202" y="117113"/>
                  </a:lnTo>
                  <a:lnTo>
                    <a:pt x="813206" y="127000"/>
                  </a:lnTo>
                  <a:lnTo>
                    <a:pt x="815202" y="136886"/>
                  </a:lnTo>
                  <a:lnTo>
                    <a:pt x="820645" y="144960"/>
                  </a:lnTo>
                  <a:lnTo>
                    <a:pt x="828719" y="150403"/>
                  </a:lnTo>
                  <a:lnTo>
                    <a:pt x="838657" y="152400"/>
                  </a:lnTo>
                  <a:lnTo>
                    <a:pt x="848544" y="150403"/>
                  </a:lnTo>
                  <a:lnTo>
                    <a:pt x="856617" y="144960"/>
                  </a:lnTo>
                  <a:lnTo>
                    <a:pt x="862061" y="136886"/>
                  </a:lnTo>
                  <a:lnTo>
                    <a:pt x="864057" y="127000"/>
                  </a:lnTo>
                  <a:lnTo>
                    <a:pt x="862061" y="117113"/>
                  </a:lnTo>
                  <a:lnTo>
                    <a:pt x="856617" y="109039"/>
                  </a:lnTo>
                  <a:lnTo>
                    <a:pt x="848544" y="103596"/>
                  </a:lnTo>
                  <a:lnTo>
                    <a:pt x="838606" y="101600"/>
                  </a:lnTo>
                  <a:close/>
                </a:path>
                <a:path w="2349500" h="254000">
                  <a:moveTo>
                    <a:pt x="940257" y="101600"/>
                  </a:moveTo>
                  <a:lnTo>
                    <a:pt x="930370" y="103596"/>
                  </a:lnTo>
                  <a:lnTo>
                    <a:pt x="922296" y="109039"/>
                  </a:lnTo>
                  <a:lnTo>
                    <a:pt x="916853" y="117113"/>
                  </a:lnTo>
                  <a:lnTo>
                    <a:pt x="914857" y="127000"/>
                  </a:lnTo>
                  <a:lnTo>
                    <a:pt x="916853" y="136886"/>
                  </a:lnTo>
                  <a:lnTo>
                    <a:pt x="922296" y="144960"/>
                  </a:lnTo>
                  <a:lnTo>
                    <a:pt x="930370" y="150403"/>
                  </a:lnTo>
                  <a:lnTo>
                    <a:pt x="940307" y="152400"/>
                  </a:lnTo>
                  <a:lnTo>
                    <a:pt x="950194" y="150403"/>
                  </a:lnTo>
                  <a:lnTo>
                    <a:pt x="958268" y="144960"/>
                  </a:lnTo>
                  <a:lnTo>
                    <a:pt x="963711" y="136886"/>
                  </a:lnTo>
                  <a:lnTo>
                    <a:pt x="965707" y="127000"/>
                  </a:lnTo>
                  <a:lnTo>
                    <a:pt x="963711" y="117113"/>
                  </a:lnTo>
                  <a:lnTo>
                    <a:pt x="958268" y="109039"/>
                  </a:lnTo>
                  <a:lnTo>
                    <a:pt x="950194" y="103596"/>
                  </a:lnTo>
                  <a:lnTo>
                    <a:pt x="940257" y="101600"/>
                  </a:lnTo>
                  <a:close/>
                </a:path>
                <a:path w="2349500" h="254000">
                  <a:moveTo>
                    <a:pt x="1041907" y="101600"/>
                  </a:moveTo>
                  <a:lnTo>
                    <a:pt x="1032021" y="103596"/>
                  </a:lnTo>
                  <a:lnTo>
                    <a:pt x="1023947" y="109039"/>
                  </a:lnTo>
                  <a:lnTo>
                    <a:pt x="1018504" y="117113"/>
                  </a:lnTo>
                  <a:lnTo>
                    <a:pt x="1016507" y="127000"/>
                  </a:lnTo>
                  <a:lnTo>
                    <a:pt x="1018504" y="136886"/>
                  </a:lnTo>
                  <a:lnTo>
                    <a:pt x="1023947" y="144960"/>
                  </a:lnTo>
                  <a:lnTo>
                    <a:pt x="1032021" y="150403"/>
                  </a:lnTo>
                  <a:lnTo>
                    <a:pt x="1041958" y="152400"/>
                  </a:lnTo>
                  <a:lnTo>
                    <a:pt x="1051845" y="150403"/>
                  </a:lnTo>
                  <a:lnTo>
                    <a:pt x="1059918" y="144960"/>
                  </a:lnTo>
                  <a:lnTo>
                    <a:pt x="1065362" y="136886"/>
                  </a:lnTo>
                  <a:lnTo>
                    <a:pt x="1067358" y="127000"/>
                  </a:lnTo>
                  <a:lnTo>
                    <a:pt x="1065362" y="117113"/>
                  </a:lnTo>
                  <a:lnTo>
                    <a:pt x="1059919" y="109039"/>
                  </a:lnTo>
                  <a:lnTo>
                    <a:pt x="1051845" y="103596"/>
                  </a:lnTo>
                  <a:lnTo>
                    <a:pt x="1041907" y="101600"/>
                  </a:lnTo>
                  <a:close/>
                </a:path>
                <a:path w="2349500" h="254000">
                  <a:moveTo>
                    <a:pt x="1143558" y="101600"/>
                  </a:moveTo>
                  <a:lnTo>
                    <a:pt x="1133671" y="103596"/>
                  </a:lnTo>
                  <a:lnTo>
                    <a:pt x="1125598" y="109039"/>
                  </a:lnTo>
                  <a:lnTo>
                    <a:pt x="1120154" y="117113"/>
                  </a:lnTo>
                  <a:lnTo>
                    <a:pt x="1118158" y="127000"/>
                  </a:lnTo>
                  <a:lnTo>
                    <a:pt x="1120154" y="136886"/>
                  </a:lnTo>
                  <a:lnTo>
                    <a:pt x="1125598" y="144960"/>
                  </a:lnTo>
                  <a:lnTo>
                    <a:pt x="1133671" y="150403"/>
                  </a:lnTo>
                  <a:lnTo>
                    <a:pt x="1143609" y="152400"/>
                  </a:lnTo>
                  <a:lnTo>
                    <a:pt x="1153496" y="150403"/>
                  </a:lnTo>
                  <a:lnTo>
                    <a:pt x="1161569" y="144960"/>
                  </a:lnTo>
                  <a:lnTo>
                    <a:pt x="1167013" y="136886"/>
                  </a:lnTo>
                  <a:lnTo>
                    <a:pt x="1169009" y="127000"/>
                  </a:lnTo>
                  <a:lnTo>
                    <a:pt x="1167013" y="117113"/>
                  </a:lnTo>
                  <a:lnTo>
                    <a:pt x="1161569" y="109039"/>
                  </a:lnTo>
                  <a:lnTo>
                    <a:pt x="1153496" y="103596"/>
                  </a:lnTo>
                  <a:lnTo>
                    <a:pt x="1143558" y="101600"/>
                  </a:lnTo>
                  <a:close/>
                </a:path>
                <a:path w="2349500" h="254000">
                  <a:moveTo>
                    <a:pt x="1245209" y="101600"/>
                  </a:moveTo>
                  <a:lnTo>
                    <a:pt x="1235322" y="103596"/>
                  </a:lnTo>
                  <a:lnTo>
                    <a:pt x="1227248" y="109039"/>
                  </a:lnTo>
                  <a:lnTo>
                    <a:pt x="1221805" y="117113"/>
                  </a:lnTo>
                  <a:lnTo>
                    <a:pt x="1219809" y="127000"/>
                  </a:lnTo>
                  <a:lnTo>
                    <a:pt x="1221805" y="136886"/>
                  </a:lnTo>
                  <a:lnTo>
                    <a:pt x="1227248" y="144960"/>
                  </a:lnTo>
                  <a:lnTo>
                    <a:pt x="1235322" y="150403"/>
                  </a:lnTo>
                  <a:lnTo>
                    <a:pt x="1245260" y="152400"/>
                  </a:lnTo>
                  <a:lnTo>
                    <a:pt x="1255146" y="150403"/>
                  </a:lnTo>
                  <a:lnTo>
                    <a:pt x="1263220" y="144960"/>
                  </a:lnTo>
                  <a:lnTo>
                    <a:pt x="1268664" y="136886"/>
                  </a:lnTo>
                  <a:lnTo>
                    <a:pt x="1270660" y="127000"/>
                  </a:lnTo>
                  <a:lnTo>
                    <a:pt x="1268664" y="117113"/>
                  </a:lnTo>
                  <a:lnTo>
                    <a:pt x="1263220" y="109039"/>
                  </a:lnTo>
                  <a:lnTo>
                    <a:pt x="1255146" y="103596"/>
                  </a:lnTo>
                  <a:lnTo>
                    <a:pt x="1245209" y="101600"/>
                  </a:lnTo>
                  <a:close/>
                </a:path>
                <a:path w="2349500" h="254000">
                  <a:moveTo>
                    <a:pt x="1346860" y="101600"/>
                  </a:moveTo>
                  <a:lnTo>
                    <a:pt x="1336973" y="103596"/>
                  </a:lnTo>
                  <a:lnTo>
                    <a:pt x="1328899" y="109039"/>
                  </a:lnTo>
                  <a:lnTo>
                    <a:pt x="1323456" y="117113"/>
                  </a:lnTo>
                  <a:lnTo>
                    <a:pt x="1321460" y="127000"/>
                  </a:lnTo>
                  <a:lnTo>
                    <a:pt x="1323456" y="136886"/>
                  </a:lnTo>
                  <a:lnTo>
                    <a:pt x="1328899" y="144960"/>
                  </a:lnTo>
                  <a:lnTo>
                    <a:pt x="1336973" y="150403"/>
                  </a:lnTo>
                  <a:lnTo>
                    <a:pt x="1346911" y="152400"/>
                  </a:lnTo>
                  <a:lnTo>
                    <a:pt x="1356797" y="150403"/>
                  </a:lnTo>
                  <a:lnTo>
                    <a:pt x="1364871" y="144960"/>
                  </a:lnTo>
                  <a:lnTo>
                    <a:pt x="1370315" y="136886"/>
                  </a:lnTo>
                  <a:lnTo>
                    <a:pt x="1372311" y="127000"/>
                  </a:lnTo>
                  <a:lnTo>
                    <a:pt x="1370315" y="117113"/>
                  </a:lnTo>
                  <a:lnTo>
                    <a:pt x="1364871" y="109039"/>
                  </a:lnTo>
                  <a:lnTo>
                    <a:pt x="1356797" y="103596"/>
                  </a:lnTo>
                  <a:lnTo>
                    <a:pt x="1346860" y="101600"/>
                  </a:lnTo>
                  <a:close/>
                </a:path>
                <a:path w="2349500" h="254000">
                  <a:moveTo>
                    <a:pt x="1448511" y="101600"/>
                  </a:moveTo>
                  <a:lnTo>
                    <a:pt x="1438624" y="103596"/>
                  </a:lnTo>
                  <a:lnTo>
                    <a:pt x="1430550" y="109039"/>
                  </a:lnTo>
                  <a:lnTo>
                    <a:pt x="1425107" y="117113"/>
                  </a:lnTo>
                  <a:lnTo>
                    <a:pt x="1423111" y="127000"/>
                  </a:lnTo>
                  <a:lnTo>
                    <a:pt x="1425107" y="136886"/>
                  </a:lnTo>
                  <a:lnTo>
                    <a:pt x="1430550" y="144960"/>
                  </a:lnTo>
                  <a:lnTo>
                    <a:pt x="1438624" y="150403"/>
                  </a:lnTo>
                  <a:lnTo>
                    <a:pt x="1448561" y="152400"/>
                  </a:lnTo>
                  <a:lnTo>
                    <a:pt x="1458448" y="150403"/>
                  </a:lnTo>
                  <a:lnTo>
                    <a:pt x="1466522" y="144960"/>
                  </a:lnTo>
                  <a:lnTo>
                    <a:pt x="1471965" y="136886"/>
                  </a:lnTo>
                  <a:lnTo>
                    <a:pt x="1473961" y="127000"/>
                  </a:lnTo>
                  <a:lnTo>
                    <a:pt x="1471965" y="117113"/>
                  </a:lnTo>
                  <a:lnTo>
                    <a:pt x="1466522" y="109039"/>
                  </a:lnTo>
                  <a:lnTo>
                    <a:pt x="1458448" y="103596"/>
                  </a:lnTo>
                  <a:lnTo>
                    <a:pt x="1448511" y="101600"/>
                  </a:lnTo>
                  <a:close/>
                </a:path>
                <a:path w="2349500" h="254000">
                  <a:moveTo>
                    <a:pt x="1550161" y="101600"/>
                  </a:moveTo>
                  <a:lnTo>
                    <a:pt x="1540275" y="103596"/>
                  </a:lnTo>
                  <a:lnTo>
                    <a:pt x="1532201" y="109039"/>
                  </a:lnTo>
                  <a:lnTo>
                    <a:pt x="1526758" y="117113"/>
                  </a:lnTo>
                  <a:lnTo>
                    <a:pt x="1524761" y="127000"/>
                  </a:lnTo>
                  <a:lnTo>
                    <a:pt x="1526758" y="136886"/>
                  </a:lnTo>
                  <a:lnTo>
                    <a:pt x="1532201" y="144960"/>
                  </a:lnTo>
                  <a:lnTo>
                    <a:pt x="1540275" y="150403"/>
                  </a:lnTo>
                  <a:lnTo>
                    <a:pt x="1550212" y="152400"/>
                  </a:lnTo>
                  <a:lnTo>
                    <a:pt x="1560099" y="150403"/>
                  </a:lnTo>
                  <a:lnTo>
                    <a:pt x="1568172" y="144960"/>
                  </a:lnTo>
                  <a:lnTo>
                    <a:pt x="1573616" y="136886"/>
                  </a:lnTo>
                  <a:lnTo>
                    <a:pt x="1575612" y="127000"/>
                  </a:lnTo>
                  <a:lnTo>
                    <a:pt x="1573616" y="117113"/>
                  </a:lnTo>
                  <a:lnTo>
                    <a:pt x="1568172" y="109039"/>
                  </a:lnTo>
                  <a:lnTo>
                    <a:pt x="1560099" y="103596"/>
                  </a:lnTo>
                  <a:lnTo>
                    <a:pt x="1550161" y="101600"/>
                  </a:lnTo>
                  <a:close/>
                </a:path>
                <a:path w="2349500" h="254000">
                  <a:moveTo>
                    <a:pt x="1651812" y="101600"/>
                  </a:moveTo>
                  <a:lnTo>
                    <a:pt x="1641925" y="103596"/>
                  </a:lnTo>
                  <a:lnTo>
                    <a:pt x="1633852" y="109039"/>
                  </a:lnTo>
                  <a:lnTo>
                    <a:pt x="1628408" y="117113"/>
                  </a:lnTo>
                  <a:lnTo>
                    <a:pt x="1626412" y="127000"/>
                  </a:lnTo>
                  <a:lnTo>
                    <a:pt x="1628408" y="136886"/>
                  </a:lnTo>
                  <a:lnTo>
                    <a:pt x="1633852" y="144960"/>
                  </a:lnTo>
                  <a:lnTo>
                    <a:pt x="1641925" y="150403"/>
                  </a:lnTo>
                  <a:lnTo>
                    <a:pt x="1651862" y="152400"/>
                  </a:lnTo>
                  <a:lnTo>
                    <a:pt x="1661749" y="150403"/>
                  </a:lnTo>
                  <a:lnTo>
                    <a:pt x="1669822" y="144960"/>
                  </a:lnTo>
                  <a:lnTo>
                    <a:pt x="1675266" y="136886"/>
                  </a:lnTo>
                  <a:lnTo>
                    <a:pt x="1677262" y="127000"/>
                  </a:lnTo>
                  <a:lnTo>
                    <a:pt x="1675266" y="117113"/>
                  </a:lnTo>
                  <a:lnTo>
                    <a:pt x="1669822" y="109039"/>
                  </a:lnTo>
                  <a:lnTo>
                    <a:pt x="1661749" y="103596"/>
                  </a:lnTo>
                  <a:lnTo>
                    <a:pt x="1651812" y="101600"/>
                  </a:lnTo>
                  <a:close/>
                </a:path>
                <a:path w="2349500" h="254000">
                  <a:moveTo>
                    <a:pt x="1753462" y="101600"/>
                  </a:moveTo>
                  <a:lnTo>
                    <a:pt x="1743575" y="103596"/>
                  </a:lnTo>
                  <a:lnTo>
                    <a:pt x="1735502" y="109039"/>
                  </a:lnTo>
                  <a:lnTo>
                    <a:pt x="1730058" y="117113"/>
                  </a:lnTo>
                  <a:lnTo>
                    <a:pt x="1728062" y="127000"/>
                  </a:lnTo>
                  <a:lnTo>
                    <a:pt x="1730058" y="136886"/>
                  </a:lnTo>
                  <a:lnTo>
                    <a:pt x="1735502" y="144960"/>
                  </a:lnTo>
                  <a:lnTo>
                    <a:pt x="1743575" y="150403"/>
                  </a:lnTo>
                  <a:lnTo>
                    <a:pt x="1753513" y="152400"/>
                  </a:lnTo>
                  <a:lnTo>
                    <a:pt x="1763400" y="150403"/>
                  </a:lnTo>
                  <a:lnTo>
                    <a:pt x="1771473" y="144960"/>
                  </a:lnTo>
                  <a:lnTo>
                    <a:pt x="1776917" y="136886"/>
                  </a:lnTo>
                  <a:lnTo>
                    <a:pt x="1778913" y="127000"/>
                  </a:lnTo>
                  <a:lnTo>
                    <a:pt x="1776917" y="117113"/>
                  </a:lnTo>
                  <a:lnTo>
                    <a:pt x="1771473" y="109039"/>
                  </a:lnTo>
                  <a:lnTo>
                    <a:pt x="1763400" y="103596"/>
                  </a:lnTo>
                  <a:lnTo>
                    <a:pt x="1753462" y="101600"/>
                  </a:lnTo>
                  <a:close/>
                </a:path>
                <a:path w="2349500" h="254000">
                  <a:moveTo>
                    <a:pt x="1855113" y="101600"/>
                  </a:moveTo>
                  <a:lnTo>
                    <a:pt x="1845226" y="103596"/>
                  </a:lnTo>
                  <a:lnTo>
                    <a:pt x="1837152" y="109039"/>
                  </a:lnTo>
                  <a:lnTo>
                    <a:pt x="1831709" y="117113"/>
                  </a:lnTo>
                  <a:lnTo>
                    <a:pt x="1829713" y="127000"/>
                  </a:lnTo>
                  <a:lnTo>
                    <a:pt x="1831709" y="136886"/>
                  </a:lnTo>
                  <a:lnTo>
                    <a:pt x="1837152" y="144960"/>
                  </a:lnTo>
                  <a:lnTo>
                    <a:pt x="1845226" y="150403"/>
                  </a:lnTo>
                  <a:lnTo>
                    <a:pt x="1855163" y="152400"/>
                  </a:lnTo>
                  <a:lnTo>
                    <a:pt x="1865050" y="150403"/>
                  </a:lnTo>
                  <a:lnTo>
                    <a:pt x="1873124" y="144960"/>
                  </a:lnTo>
                  <a:lnTo>
                    <a:pt x="1878567" y="136886"/>
                  </a:lnTo>
                  <a:lnTo>
                    <a:pt x="1880563" y="127000"/>
                  </a:lnTo>
                  <a:lnTo>
                    <a:pt x="1878567" y="117113"/>
                  </a:lnTo>
                  <a:lnTo>
                    <a:pt x="1873124" y="109039"/>
                  </a:lnTo>
                  <a:lnTo>
                    <a:pt x="1865050" y="103596"/>
                  </a:lnTo>
                  <a:lnTo>
                    <a:pt x="1855113" y="101600"/>
                  </a:lnTo>
                  <a:close/>
                </a:path>
                <a:path w="2349500" h="254000">
                  <a:moveTo>
                    <a:pt x="1956763" y="101600"/>
                  </a:moveTo>
                  <a:lnTo>
                    <a:pt x="1946877" y="103596"/>
                  </a:lnTo>
                  <a:lnTo>
                    <a:pt x="1938803" y="109039"/>
                  </a:lnTo>
                  <a:lnTo>
                    <a:pt x="1933360" y="117113"/>
                  </a:lnTo>
                  <a:lnTo>
                    <a:pt x="1931363" y="127000"/>
                  </a:lnTo>
                  <a:lnTo>
                    <a:pt x="1933360" y="136886"/>
                  </a:lnTo>
                  <a:lnTo>
                    <a:pt x="1938803" y="144960"/>
                  </a:lnTo>
                  <a:lnTo>
                    <a:pt x="1946877" y="150403"/>
                  </a:lnTo>
                  <a:lnTo>
                    <a:pt x="1956814" y="152400"/>
                  </a:lnTo>
                  <a:lnTo>
                    <a:pt x="1966701" y="150403"/>
                  </a:lnTo>
                  <a:lnTo>
                    <a:pt x="1974775" y="144960"/>
                  </a:lnTo>
                  <a:lnTo>
                    <a:pt x="1980218" y="136886"/>
                  </a:lnTo>
                  <a:lnTo>
                    <a:pt x="1982214" y="127000"/>
                  </a:lnTo>
                  <a:lnTo>
                    <a:pt x="1980218" y="117113"/>
                  </a:lnTo>
                  <a:lnTo>
                    <a:pt x="1974775" y="109039"/>
                  </a:lnTo>
                  <a:lnTo>
                    <a:pt x="1966701" y="103596"/>
                  </a:lnTo>
                  <a:lnTo>
                    <a:pt x="1956763" y="101600"/>
                  </a:lnTo>
                  <a:close/>
                </a:path>
                <a:path w="2349500" h="254000">
                  <a:moveTo>
                    <a:pt x="2058414" y="101600"/>
                  </a:moveTo>
                  <a:lnTo>
                    <a:pt x="2048528" y="103596"/>
                  </a:lnTo>
                  <a:lnTo>
                    <a:pt x="2040454" y="109039"/>
                  </a:lnTo>
                  <a:lnTo>
                    <a:pt x="2035010" y="117113"/>
                  </a:lnTo>
                  <a:lnTo>
                    <a:pt x="2033014" y="127000"/>
                  </a:lnTo>
                  <a:lnTo>
                    <a:pt x="2035010" y="136886"/>
                  </a:lnTo>
                  <a:lnTo>
                    <a:pt x="2040454" y="144960"/>
                  </a:lnTo>
                  <a:lnTo>
                    <a:pt x="2048528" y="150403"/>
                  </a:lnTo>
                  <a:lnTo>
                    <a:pt x="2058465" y="152400"/>
                  </a:lnTo>
                  <a:lnTo>
                    <a:pt x="2068352" y="150403"/>
                  </a:lnTo>
                  <a:lnTo>
                    <a:pt x="2076426" y="144960"/>
                  </a:lnTo>
                  <a:lnTo>
                    <a:pt x="2081869" y="136886"/>
                  </a:lnTo>
                  <a:lnTo>
                    <a:pt x="2083865" y="127000"/>
                  </a:lnTo>
                  <a:lnTo>
                    <a:pt x="2081869" y="117113"/>
                  </a:lnTo>
                  <a:lnTo>
                    <a:pt x="2076426" y="109039"/>
                  </a:lnTo>
                  <a:lnTo>
                    <a:pt x="2068352" y="103596"/>
                  </a:lnTo>
                  <a:lnTo>
                    <a:pt x="2058414" y="101600"/>
                  </a:lnTo>
                  <a:close/>
                </a:path>
                <a:path w="2349500" h="254000">
                  <a:moveTo>
                    <a:pt x="2160065" y="101600"/>
                  </a:moveTo>
                  <a:lnTo>
                    <a:pt x="2150179" y="103596"/>
                  </a:lnTo>
                  <a:lnTo>
                    <a:pt x="2142105" y="109039"/>
                  </a:lnTo>
                  <a:lnTo>
                    <a:pt x="2136661" y="117113"/>
                  </a:lnTo>
                  <a:lnTo>
                    <a:pt x="2134665" y="127000"/>
                  </a:lnTo>
                  <a:lnTo>
                    <a:pt x="2136661" y="136886"/>
                  </a:lnTo>
                  <a:lnTo>
                    <a:pt x="2142105" y="144960"/>
                  </a:lnTo>
                  <a:lnTo>
                    <a:pt x="2150179" y="150403"/>
                  </a:lnTo>
                  <a:lnTo>
                    <a:pt x="2160116" y="152400"/>
                  </a:lnTo>
                  <a:lnTo>
                    <a:pt x="2170003" y="150403"/>
                  </a:lnTo>
                  <a:lnTo>
                    <a:pt x="2178076" y="144960"/>
                  </a:lnTo>
                  <a:lnTo>
                    <a:pt x="2183520" y="136886"/>
                  </a:lnTo>
                  <a:lnTo>
                    <a:pt x="2185516" y="127000"/>
                  </a:lnTo>
                  <a:lnTo>
                    <a:pt x="2183520" y="117113"/>
                  </a:lnTo>
                  <a:lnTo>
                    <a:pt x="2178076" y="109039"/>
                  </a:lnTo>
                  <a:lnTo>
                    <a:pt x="2170003" y="103596"/>
                  </a:lnTo>
                  <a:lnTo>
                    <a:pt x="2160065" y="101600"/>
                  </a:lnTo>
                  <a:close/>
                </a:path>
                <a:path w="2349500" h="254000">
                  <a:moveTo>
                    <a:pt x="2197101" y="0"/>
                  </a:moveTo>
                  <a:lnTo>
                    <a:pt x="2197101" y="254000"/>
                  </a:lnTo>
                  <a:lnTo>
                    <a:pt x="2349501" y="127000"/>
                  </a:lnTo>
                  <a:lnTo>
                    <a:pt x="2197101" y="0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91402" y="4084821"/>
              <a:ext cx="421398" cy="438518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2927350" y="4284073"/>
              <a:ext cx="1416050" cy="254000"/>
            </a:xfrm>
            <a:custGeom>
              <a:avLst/>
              <a:gdLst/>
              <a:ahLst/>
              <a:cxnLst/>
              <a:rect l="l" t="t" r="r" b="b"/>
              <a:pathLst>
                <a:path w="1416050" h="254000">
                  <a:moveTo>
                    <a:pt x="25400" y="101600"/>
                  </a:moveTo>
                  <a:lnTo>
                    <a:pt x="15513" y="103596"/>
                  </a:lnTo>
                  <a:lnTo>
                    <a:pt x="7439" y="109039"/>
                  </a:lnTo>
                  <a:lnTo>
                    <a:pt x="1996" y="117113"/>
                  </a:lnTo>
                  <a:lnTo>
                    <a:pt x="0" y="127000"/>
                  </a:lnTo>
                  <a:lnTo>
                    <a:pt x="1996" y="136886"/>
                  </a:lnTo>
                  <a:lnTo>
                    <a:pt x="7439" y="144960"/>
                  </a:lnTo>
                  <a:lnTo>
                    <a:pt x="15513" y="150403"/>
                  </a:lnTo>
                  <a:lnTo>
                    <a:pt x="25450" y="152400"/>
                  </a:lnTo>
                  <a:lnTo>
                    <a:pt x="35337" y="150403"/>
                  </a:lnTo>
                  <a:lnTo>
                    <a:pt x="43411" y="144960"/>
                  </a:lnTo>
                  <a:lnTo>
                    <a:pt x="48854" y="136886"/>
                  </a:lnTo>
                  <a:lnTo>
                    <a:pt x="50850" y="127000"/>
                  </a:lnTo>
                  <a:lnTo>
                    <a:pt x="48854" y="117113"/>
                  </a:lnTo>
                  <a:lnTo>
                    <a:pt x="43411" y="109039"/>
                  </a:lnTo>
                  <a:lnTo>
                    <a:pt x="35337" y="103596"/>
                  </a:lnTo>
                  <a:lnTo>
                    <a:pt x="25400" y="101600"/>
                  </a:lnTo>
                  <a:close/>
                </a:path>
                <a:path w="1416050" h="254000">
                  <a:moveTo>
                    <a:pt x="127050" y="101600"/>
                  </a:moveTo>
                  <a:lnTo>
                    <a:pt x="117163" y="103596"/>
                  </a:lnTo>
                  <a:lnTo>
                    <a:pt x="109090" y="109039"/>
                  </a:lnTo>
                  <a:lnTo>
                    <a:pt x="103646" y="117113"/>
                  </a:lnTo>
                  <a:lnTo>
                    <a:pt x="101650" y="127000"/>
                  </a:lnTo>
                  <a:lnTo>
                    <a:pt x="103646" y="136886"/>
                  </a:lnTo>
                  <a:lnTo>
                    <a:pt x="109090" y="144960"/>
                  </a:lnTo>
                  <a:lnTo>
                    <a:pt x="117163" y="150403"/>
                  </a:lnTo>
                  <a:lnTo>
                    <a:pt x="127101" y="152400"/>
                  </a:lnTo>
                  <a:lnTo>
                    <a:pt x="136988" y="150403"/>
                  </a:lnTo>
                  <a:lnTo>
                    <a:pt x="145062" y="144960"/>
                  </a:lnTo>
                  <a:lnTo>
                    <a:pt x="150505" y="136886"/>
                  </a:lnTo>
                  <a:lnTo>
                    <a:pt x="152501" y="127000"/>
                  </a:lnTo>
                  <a:lnTo>
                    <a:pt x="150505" y="117113"/>
                  </a:lnTo>
                  <a:lnTo>
                    <a:pt x="145062" y="109039"/>
                  </a:lnTo>
                  <a:lnTo>
                    <a:pt x="136988" y="103596"/>
                  </a:lnTo>
                  <a:lnTo>
                    <a:pt x="127050" y="101600"/>
                  </a:lnTo>
                  <a:close/>
                </a:path>
                <a:path w="1416050" h="254000">
                  <a:moveTo>
                    <a:pt x="228701" y="101600"/>
                  </a:moveTo>
                  <a:lnTo>
                    <a:pt x="218814" y="103596"/>
                  </a:lnTo>
                  <a:lnTo>
                    <a:pt x="210740" y="109039"/>
                  </a:lnTo>
                  <a:lnTo>
                    <a:pt x="205297" y="117113"/>
                  </a:lnTo>
                  <a:lnTo>
                    <a:pt x="203301" y="127000"/>
                  </a:lnTo>
                  <a:lnTo>
                    <a:pt x="205297" y="136886"/>
                  </a:lnTo>
                  <a:lnTo>
                    <a:pt x="210740" y="144960"/>
                  </a:lnTo>
                  <a:lnTo>
                    <a:pt x="218814" y="150403"/>
                  </a:lnTo>
                  <a:lnTo>
                    <a:pt x="228752" y="152400"/>
                  </a:lnTo>
                  <a:lnTo>
                    <a:pt x="238639" y="150403"/>
                  </a:lnTo>
                  <a:lnTo>
                    <a:pt x="246713" y="144960"/>
                  </a:lnTo>
                  <a:lnTo>
                    <a:pt x="252156" y="136886"/>
                  </a:lnTo>
                  <a:lnTo>
                    <a:pt x="254152" y="127000"/>
                  </a:lnTo>
                  <a:lnTo>
                    <a:pt x="252156" y="117113"/>
                  </a:lnTo>
                  <a:lnTo>
                    <a:pt x="246713" y="109039"/>
                  </a:lnTo>
                  <a:lnTo>
                    <a:pt x="238639" y="103596"/>
                  </a:lnTo>
                  <a:lnTo>
                    <a:pt x="228701" y="101600"/>
                  </a:lnTo>
                  <a:close/>
                </a:path>
                <a:path w="1416050" h="254000">
                  <a:moveTo>
                    <a:pt x="330352" y="101600"/>
                  </a:moveTo>
                  <a:lnTo>
                    <a:pt x="320465" y="103596"/>
                  </a:lnTo>
                  <a:lnTo>
                    <a:pt x="312391" y="109039"/>
                  </a:lnTo>
                  <a:lnTo>
                    <a:pt x="306948" y="117113"/>
                  </a:lnTo>
                  <a:lnTo>
                    <a:pt x="304952" y="127000"/>
                  </a:lnTo>
                  <a:lnTo>
                    <a:pt x="306948" y="136886"/>
                  </a:lnTo>
                  <a:lnTo>
                    <a:pt x="312391" y="144960"/>
                  </a:lnTo>
                  <a:lnTo>
                    <a:pt x="320465" y="150403"/>
                  </a:lnTo>
                  <a:lnTo>
                    <a:pt x="330403" y="152400"/>
                  </a:lnTo>
                  <a:lnTo>
                    <a:pt x="340290" y="150403"/>
                  </a:lnTo>
                  <a:lnTo>
                    <a:pt x="348363" y="144960"/>
                  </a:lnTo>
                  <a:lnTo>
                    <a:pt x="353807" y="136886"/>
                  </a:lnTo>
                  <a:lnTo>
                    <a:pt x="355803" y="127000"/>
                  </a:lnTo>
                  <a:lnTo>
                    <a:pt x="353807" y="117113"/>
                  </a:lnTo>
                  <a:lnTo>
                    <a:pt x="348363" y="109039"/>
                  </a:lnTo>
                  <a:lnTo>
                    <a:pt x="340290" y="103596"/>
                  </a:lnTo>
                  <a:lnTo>
                    <a:pt x="330352" y="101600"/>
                  </a:lnTo>
                  <a:close/>
                </a:path>
                <a:path w="1416050" h="254000">
                  <a:moveTo>
                    <a:pt x="432003" y="101600"/>
                  </a:moveTo>
                  <a:lnTo>
                    <a:pt x="422116" y="103596"/>
                  </a:lnTo>
                  <a:lnTo>
                    <a:pt x="414042" y="109039"/>
                  </a:lnTo>
                  <a:lnTo>
                    <a:pt x="408599" y="117113"/>
                  </a:lnTo>
                  <a:lnTo>
                    <a:pt x="406603" y="127000"/>
                  </a:lnTo>
                  <a:lnTo>
                    <a:pt x="408599" y="136886"/>
                  </a:lnTo>
                  <a:lnTo>
                    <a:pt x="414042" y="144960"/>
                  </a:lnTo>
                  <a:lnTo>
                    <a:pt x="422116" y="150403"/>
                  </a:lnTo>
                  <a:lnTo>
                    <a:pt x="432053" y="152400"/>
                  </a:lnTo>
                  <a:lnTo>
                    <a:pt x="441940" y="150403"/>
                  </a:lnTo>
                  <a:lnTo>
                    <a:pt x="450014" y="144960"/>
                  </a:lnTo>
                  <a:lnTo>
                    <a:pt x="455457" y="136886"/>
                  </a:lnTo>
                  <a:lnTo>
                    <a:pt x="457453" y="127000"/>
                  </a:lnTo>
                  <a:lnTo>
                    <a:pt x="455457" y="117113"/>
                  </a:lnTo>
                  <a:lnTo>
                    <a:pt x="450014" y="109039"/>
                  </a:lnTo>
                  <a:lnTo>
                    <a:pt x="441940" y="103596"/>
                  </a:lnTo>
                  <a:lnTo>
                    <a:pt x="432003" y="101600"/>
                  </a:lnTo>
                  <a:close/>
                </a:path>
                <a:path w="1416050" h="254000">
                  <a:moveTo>
                    <a:pt x="533653" y="101600"/>
                  </a:moveTo>
                  <a:lnTo>
                    <a:pt x="523767" y="103596"/>
                  </a:lnTo>
                  <a:lnTo>
                    <a:pt x="515693" y="109039"/>
                  </a:lnTo>
                  <a:lnTo>
                    <a:pt x="510250" y="117113"/>
                  </a:lnTo>
                  <a:lnTo>
                    <a:pt x="508253" y="127000"/>
                  </a:lnTo>
                  <a:lnTo>
                    <a:pt x="510250" y="136886"/>
                  </a:lnTo>
                  <a:lnTo>
                    <a:pt x="515693" y="144960"/>
                  </a:lnTo>
                  <a:lnTo>
                    <a:pt x="523767" y="150403"/>
                  </a:lnTo>
                  <a:lnTo>
                    <a:pt x="533704" y="152400"/>
                  </a:lnTo>
                  <a:lnTo>
                    <a:pt x="543591" y="150403"/>
                  </a:lnTo>
                  <a:lnTo>
                    <a:pt x="551665" y="144960"/>
                  </a:lnTo>
                  <a:lnTo>
                    <a:pt x="557108" y="136886"/>
                  </a:lnTo>
                  <a:lnTo>
                    <a:pt x="559104" y="127000"/>
                  </a:lnTo>
                  <a:lnTo>
                    <a:pt x="557108" y="117113"/>
                  </a:lnTo>
                  <a:lnTo>
                    <a:pt x="551665" y="109039"/>
                  </a:lnTo>
                  <a:lnTo>
                    <a:pt x="543591" y="103596"/>
                  </a:lnTo>
                  <a:lnTo>
                    <a:pt x="533653" y="101600"/>
                  </a:lnTo>
                  <a:close/>
                </a:path>
                <a:path w="1416050" h="254000">
                  <a:moveTo>
                    <a:pt x="635304" y="101600"/>
                  </a:moveTo>
                  <a:lnTo>
                    <a:pt x="625417" y="103596"/>
                  </a:lnTo>
                  <a:lnTo>
                    <a:pt x="617344" y="109039"/>
                  </a:lnTo>
                  <a:lnTo>
                    <a:pt x="611900" y="117113"/>
                  </a:lnTo>
                  <a:lnTo>
                    <a:pt x="609904" y="127000"/>
                  </a:lnTo>
                  <a:lnTo>
                    <a:pt x="611900" y="136886"/>
                  </a:lnTo>
                  <a:lnTo>
                    <a:pt x="617344" y="144960"/>
                  </a:lnTo>
                  <a:lnTo>
                    <a:pt x="625417" y="150403"/>
                  </a:lnTo>
                  <a:lnTo>
                    <a:pt x="635355" y="152400"/>
                  </a:lnTo>
                  <a:lnTo>
                    <a:pt x="645242" y="150403"/>
                  </a:lnTo>
                  <a:lnTo>
                    <a:pt x="653316" y="144960"/>
                  </a:lnTo>
                  <a:lnTo>
                    <a:pt x="658759" y="136886"/>
                  </a:lnTo>
                  <a:lnTo>
                    <a:pt x="660755" y="127000"/>
                  </a:lnTo>
                  <a:lnTo>
                    <a:pt x="658759" y="117113"/>
                  </a:lnTo>
                  <a:lnTo>
                    <a:pt x="653316" y="109039"/>
                  </a:lnTo>
                  <a:lnTo>
                    <a:pt x="645242" y="103596"/>
                  </a:lnTo>
                  <a:lnTo>
                    <a:pt x="635304" y="101600"/>
                  </a:lnTo>
                  <a:close/>
                </a:path>
                <a:path w="1416050" h="254000">
                  <a:moveTo>
                    <a:pt x="736955" y="101600"/>
                  </a:moveTo>
                  <a:lnTo>
                    <a:pt x="727068" y="103596"/>
                  </a:lnTo>
                  <a:lnTo>
                    <a:pt x="718994" y="109039"/>
                  </a:lnTo>
                  <a:lnTo>
                    <a:pt x="713551" y="117113"/>
                  </a:lnTo>
                  <a:lnTo>
                    <a:pt x="711555" y="127000"/>
                  </a:lnTo>
                  <a:lnTo>
                    <a:pt x="713551" y="136886"/>
                  </a:lnTo>
                  <a:lnTo>
                    <a:pt x="718994" y="144960"/>
                  </a:lnTo>
                  <a:lnTo>
                    <a:pt x="727068" y="150403"/>
                  </a:lnTo>
                  <a:lnTo>
                    <a:pt x="737006" y="152400"/>
                  </a:lnTo>
                  <a:lnTo>
                    <a:pt x="746893" y="150403"/>
                  </a:lnTo>
                  <a:lnTo>
                    <a:pt x="754967" y="144960"/>
                  </a:lnTo>
                  <a:lnTo>
                    <a:pt x="760410" y="136886"/>
                  </a:lnTo>
                  <a:lnTo>
                    <a:pt x="762406" y="127000"/>
                  </a:lnTo>
                  <a:lnTo>
                    <a:pt x="760410" y="117113"/>
                  </a:lnTo>
                  <a:lnTo>
                    <a:pt x="754967" y="109039"/>
                  </a:lnTo>
                  <a:lnTo>
                    <a:pt x="746893" y="103596"/>
                  </a:lnTo>
                  <a:lnTo>
                    <a:pt x="736955" y="101600"/>
                  </a:lnTo>
                  <a:close/>
                </a:path>
                <a:path w="1416050" h="254000">
                  <a:moveTo>
                    <a:pt x="838606" y="101600"/>
                  </a:moveTo>
                  <a:lnTo>
                    <a:pt x="828719" y="103596"/>
                  </a:lnTo>
                  <a:lnTo>
                    <a:pt x="820645" y="109039"/>
                  </a:lnTo>
                  <a:lnTo>
                    <a:pt x="815202" y="117113"/>
                  </a:lnTo>
                  <a:lnTo>
                    <a:pt x="813206" y="127000"/>
                  </a:lnTo>
                  <a:lnTo>
                    <a:pt x="815202" y="136886"/>
                  </a:lnTo>
                  <a:lnTo>
                    <a:pt x="820645" y="144960"/>
                  </a:lnTo>
                  <a:lnTo>
                    <a:pt x="828719" y="150403"/>
                  </a:lnTo>
                  <a:lnTo>
                    <a:pt x="838657" y="152400"/>
                  </a:lnTo>
                  <a:lnTo>
                    <a:pt x="848544" y="150403"/>
                  </a:lnTo>
                  <a:lnTo>
                    <a:pt x="856617" y="144960"/>
                  </a:lnTo>
                  <a:lnTo>
                    <a:pt x="862061" y="136886"/>
                  </a:lnTo>
                  <a:lnTo>
                    <a:pt x="864057" y="127000"/>
                  </a:lnTo>
                  <a:lnTo>
                    <a:pt x="862061" y="117113"/>
                  </a:lnTo>
                  <a:lnTo>
                    <a:pt x="856617" y="109039"/>
                  </a:lnTo>
                  <a:lnTo>
                    <a:pt x="848544" y="103596"/>
                  </a:lnTo>
                  <a:lnTo>
                    <a:pt x="838606" y="101600"/>
                  </a:lnTo>
                  <a:close/>
                </a:path>
                <a:path w="1416050" h="254000">
                  <a:moveTo>
                    <a:pt x="940257" y="101600"/>
                  </a:moveTo>
                  <a:lnTo>
                    <a:pt x="930369" y="103596"/>
                  </a:lnTo>
                  <a:lnTo>
                    <a:pt x="922296" y="109039"/>
                  </a:lnTo>
                  <a:lnTo>
                    <a:pt x="916853" y="117113"/>
                  </a:lnTo>
                  <a:lnTo>
                    <a:pt x="914857" y="127000"/>
                  </a:lnTo>
                  <a:lnTo>
                    <a:pt x="916853" y="136886"/>
                  </a:lnTo>
                  <a:lnTo>
                    <a:pt x="922296" y="144960"/>
                  </a:lnTo>
                  <a:lnTo>
                    <a:pt x="930370" y="150403"/>
                  </a:lnTo>
                  <a:lnTo>
                    <a:pt x="940308" y="152400"/>
                  </a:lnTo>
                  <a:lnTo>
                    <a:pt x="950194" y="150403"/>
                  </a:lnTo>
                  <a:lnTo>
                    <a:pt x="958268" y="144960"/>
                  </a:lnTo>
                  <a:lnTo>
                    <a:pt x="963711" y="136886"/>
                  </a:lnTo>
                  <a:lnTo>
                    <a:pt x="965708" y="127000"/>
                  </a:lnTo>
                  <a:lnTo>
                    <a:pt x="963711" y="117113"/>
                  </a:lnTo>
                  <a:lnTo>
                    <a:pt x="958268" y="109039"/>
                  </a:lnTo>
                  <a:lnTo>
                    <a:pt x="950194" y="103596"/>
                  </a:lnTo>
                  <a:lnTo>
                    <a:pt x="940257" y="101600"/>
                  </a:lnTo>
                  <a:close/>
                </a:path>
                <a:path w="1416050" h="254000">
                  <a:moveTo>
                    <a:pt x="1041908" y="101600"/>
                  </a:moveTo>
                  <a:lnTo>
                    <a:pt x="1032021" y="103596"/>
                  </a:lnTo>
                  <a:lnTo>
                    <a:pt x="1023947" y="109039"/>
                  </a:lnTo>
                  <a:lnTo>
                    <a:pt x="1018504" y="117113"/>
                  </a:lnTo>
                  <a:lnTo>
                    <a:pt x="1016508" y="127000"/>
                  </a:lnTo>
                  <a:lnTo>
                    <a:pt x="1018504" y="136886"/>
                  </a:lnTo>
                  <a:lnTo>
                    <a:pt x="1023947" y="144960"/>
                  </a:lnTo>
                  <a:lnTo>
                    <a:pt x="1032021" y="150403"/>
                  </a:lnTo>
                  <a:lnTo>
                    <a:pt x="1041958" y="152400"/>
                  </a:lnTo>
                  <a:lnTo>
                    <a:pt x="1051845" y="150403"/>
                  </a:lnTo>
                  <a:lnTo>
                    <a:pt x="1059919" y="144960"/>
                  </a:lnTo>
                  <a:lnTo>
                    <a:pt x="1065362" y="136886"/>
                  </a:lnTo>
                  <a:lnTo>
                    <a:pt x="1067358" y="127000"/>
                  </a:lnTo>
                  <a:lnTo>
                    <a:pt x="1065362" y="117113"/>
                  </a:lnTo>
                  <a:lnTo>
                    <a:pt x="1059919" y="109039"/>
                  </a:lnTo>
                  <a:lnTo>
                    <a:pt x="1051845" y="103596"/>
                  </a:lnTo>
                  <a:lnTo>
                    <a:pt x="1041908" y="101600"/>
                  </a:lnTo>
                  <a:close/>
                </a:path>
                <a:path w="1416050" h="254000">
                  <a:moveTo>
                    <a:pt x="1143558" y="101600"/>
                  </a:moveTo>
                  <a:lnTo>
                    <a:pt x="1133671" y="103596"/>
                  </a:lnTo>
                  <a:lnTo>
                    <a:pt x="1125598" y="109039"/>
                  </a:lnTo>
                  <a:lnTo>
                    <a:pt x="1120154" y="117113"/>
                  </a:lnTo>
                  <a:lnTo>
                    <a:pt x="1118158" y="127000"/>
                  </a:lnTo>
                  <a:lnTo>
                    <a:pt x="1120154" y="136886"/>
                  </a:lnTo>
                  <a:lnTo>
                    <a:pt x="1125598" y="144960"/>
                  </a:lnTo>
                  <a:lnTo>
                    <a:pt x="1133671" y="150403"/>
                  </a:lnTo>
                  <a:lnTo>
                    <a:pt x="1143609" y="152400"/>
                  </a:lnTo>
                  <a:lnTo>
                    <a:pt x="1153496" y="150403"/>
                  </a:lnTo>
                  <a:lnTo>
                    <a:pt x="1161570" y="144960"/>
                  </a:lnTo>
                  <a:lnTo>
                    <a:pt x="1167013" y="136886"/>
                  </a:lnTo>
                  <a:lnTo>
                    <a:pt x="1169009" y="127000"/>
                  </a:lnTo>
                  <a:lnTo>
                    <a:pt x="1167013" y="117113"/>
                  </a:lnTo>
                  <a:lnTo>
                    <a:pt x="1161570" y="109039"/>
                  </a:lnTo>
                  <a:lnTo>
                    <a:pt x="1153496" y="103596"/>
                  </a:lnTo>
                  <a:lnTo>
                    <a:pt x="1143558" y="101600"/>
                  </a:lnTo>
                  <a:close/>
                </a:path>
                <a:path w="1416050" h="254000">
                  <a:moveTo>
                    <a:pt x="1263650" y="0"/>
                  </a:moveTo>
                  <a:lnTo>
                    <a:pt x="1263650" y="109676"/>
                  </a:lnTo>
                  <a:lnTo>
                    <a:pt x="1268664" y="117113"/>
                  </a:lnTo>
                  <a:lnTo>
                    <a:pt x="1270660" y="127000"/>
                  </a:lnTo>
                  <a:lnTo>
                    <a:pt x="1268664" y="136886"/>
                  </a:lnTo>
                  <a:lnTo>
                    <a:pt x="1263650" y="144323"/>
                  </a:lnTo>
                  <a:lnTo>
                    <a:pt x="1263650" y="254000"/>
                  </a:lnTo>
                  <a:lnTo>
                    <a:pt x="1416050" y="127000"/>
                  </a:lnTo>
                  <a:lnTo>
                    <a:pt x="1263650" y="0"/>
                  </a:lnTo>
                  <a:close/>
                </a:path>
                <a:path w="1416050" h="254000">
                  <a:moveTo>
                    <a:pt x="1245209" y="101600"/>
                  </a:moveTo>
                  <a:lnTo>
                    <a:pt x="1235322" y="103596"/>
                  </a:lnTo>
                  <a:lnTo>
                    <a:pt x="1227248" y="109039"/>
                  </a:lnTo>
                  <a:lnTo>
                    <a:pt x="1221805" y="117113"/>
                  </a:lnTo>
                  <a:lnTo>
                    <a:pt x="1219809" y="127000"/>
                  </a:lnTo>
                  <a:lnTo>
                    <a:pt x="1221805" y="136886"/>
                  </a:lnTo>
                  <a:lnTo>
                    <a:pt x="1227248" y="144960"/>
                  </a:lnTo>
                  <a:lnTo>
                    <a:pt x="1235322" y="150403"/>
                  </a:lnTo>
                  <a:lnTo>
                    <a:pt x="1245260" y="152400"/>
                  </a:lnTo>
                  <a:lnTo>
                    <a:pt x="1255146" y="150403"/>
                  </a:lnTo>
                  <a:lnTo>
                    <a:pt x="1263220" y="144960"/>
                  </a:lnTo>
                  <a:lnTo>
                    <a:pt x="1263650" y="144323"/>
                  </a:lnTo>
                  <a:lnTo>
                    <a:pt x="1263650" y="109676"/>
                  </a:lnTo>
                  <a:lnTo>
                    <a:pt x="1263220" y="109039"/>
                  </a:lnTo>
                  <a:lnTo>
                    <a:pt x="1255146" y="103596"/>
                  </a:lnTo>
                  <a:lnTo>
                    <a:pt x="1245209" y="101600"/>
                  </a:lnTo>
                  <a:close/>
                </a:path>
                <a:path w="1416050" h="254000">
                  <a:moveTo>
                    <a:pt x="1263650" y="109676"/>
                  </a:moveTo>
                  <a:lnTo>
                    <a:pt x="1263650" y="144323"/>
                  </a:lnTo>
                  <a:lnTo>
                    <a:pt x="1268664" y="136886"/>
                  </a:lnTo>
                  <a:lnTo>
                    <a:pt x="1270660" y="127000"/>
                  </a:lnTo>
                  <a:lnTo>
                    <a:pt x="1268664" y="117113"/>
                  </a:lnTo>
                  <a:lnTo>
                    <a:pt x="1263650" y="109676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1984075" y="4907788"/>
            <a:ext cx="1115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Mobile</a:t>
            </a:r>
            <a:r>
              <a:rPr sz="1600" spc="-8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9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872411" y="3520582"/>
            <a:ext cx="7501255" cy="1496695"/>
            <a:chOff x="1872411" y="3520582"/>
            <a:chExt cx="7501255" cy="1496695"/>
          </a:xfrm>
        </p:grpSpPr>
        <p:pic>
          <p:nvPicPr>
            <p:cNvPr id="48" name="object 4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72411" y="3663150"/>
              <a:ext cx="1353507" cy="135350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8033898" y="3520582"/>
              <a:ext cx="1339215" cy="806450"/>
            </a:xfrm>
            <a:custGeom>
              <a:avLst/>
              <a:gdLst/>
              <a:ahLst/>
              <a:cxnLst/>
              <a:rect l="l" t="t" r="r" b="b"/>
              <a:pathLst>
                <a:path w="1339215" h="806450">
                  <a:moveTo>
                    <a:pt x="1204798" y="0"/>
                  </a:moveTo>
                  <a:lnTo>
                    <a:pt x="134401" y="0"/>
                  </a:lnTo>
                  <a:lnTo>
                    <a:pt x="91919" y="6851"/>
                  </a:lnTo>
                  <a:lnTo>
                    <a:pt x="55025" y="25931"/>
                  </a:lnTo>
                  <a:lnTo>
                    <a:pt x="25931" y="55026"/>
                  </a:lnTo>
                  <a:lnTo>
                    <a:pt x="6851" y="91921"/>
                  </a:lnTo>
                  <a:lnTo>
                    <a:pt x="0" y="134402"/>
                  </a:lnTo>
                  <a:lnTo>
                    <a:pt x="0" y="671997"/>
                  </a:lnTo>
                  <a:lnTo>
                    <a:pt x="6851" y="714478"/>
                  </a:lnTo>
                  <a:lnTo>
                    <a:pt x="25931" y="751373"/>
                  </a:lnTo>
                  <a:lnTo>
                    <a:pt x="55025" y="780467"/>
                  </a:lnTo>
                  <a:lnTo>
                    <a:pt x="91919" y="799547"/>
                  </a:lnTo>
                  <a:lnTo>
                    <a:pt x="134401" y="806399"/>
                  </a:lnTo>
                  <a:lnTo>
                    <a:pt x="1204798" y="806399"/>
                  </a:lnTo>
                  <a:lnTo>
                    <a:pt x="1247279" y="799547"/>
                  </a:lnTo>
                  <a:lnTo>
                    <a:pt x="1284173" y="780467"/>
                  </a:lnTo>
                  <a:lnTo>
                    <a:pt x="1313267" y="751373"/>
                  </a:lnTo>
                  <a:lnTo>
                    <a:pt x="1332347" y="714478"/>
                  </a:lnTo>
                  <a:lnTo>
                    <a:pt x="1339199" y="671997"/>
                  </a:lnTo>
                  <a:lnTo>
                    <a:pt x="1339199" y="134402"/>
                  </a:lnTo>
                  <a:lnTo>
                    <a:pt x="1332347" y="91921"/>
                  </a:lnTo>
                  <a:lnTo>
                    <a:pt x="1313267" y="55026"/>
                  </a:lnTo>
                  <a:lnTo>
                    <a:pt x="1284173" y="25931"/>
                  </a:lnTo>
                  <a:lnTo>
                    <a:pt x="1247279" y="6851"/>
                  </a:lnTo>
                  <a:lnTo>
                    <a:pt x="1204798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8303850" y="4392676"/>
            <a:ext cx="770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BFF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5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296548" y="1822504"/>
            <a:ext cx="15133955" cy="7343775"/>
            <a:chOff x="296548" y="1822504"/>
            <a:chExt cx="15133955" cy="7343775"/>
          </a:xfrm>
        </p:grpSpPr>
        <p:pic>
          <p:nvPicPr>
            <p:cNvPr id="52" name="object 5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59172" y="3622243"/>
              <a:ext cx="1636425" cy="163642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3468617" y="1822504"/>
              <a:ext cx="11962130" cy="7343775"/>
            </a:xfrm>
            <a:custGeom>
              <a:avLst/>
              <a:gdLst/>
              <a:ahLst/>
              <a:cxnLst/>
              <a:rect l="l" t="t" r="r" b="b"/>
              <a:pathLst>
                <a:path w="11962130" h="7343775">
                  <a:moveTo>
                    <a:pt x="22225" y="5455655"/>
                  </a:moveTo>
                  <a:lnTo>
                    <a:pt x="13574" y="5457402"/>
                  </a:lnTo>
                  <a:lnTo>
                    <a:pt x="6509" y="5462165"/>
                  </a:lnTo>
                  <a:lnTo>
                    <a:pt x="1746" y="5469229"/>
                  </a:lnTo>
                  <a:lnTo>
                    <a:pt x="0" y="5477925"/>
                  </a:lnTo>
                  <a:lnTo>
                    <a:pt x="1746" y="5486576"/>
                  </a:lnTo>
                  <a:lnTo>
                    <a:pt x="6509" y="5493640"/>
                  </a:lnTo>
                  <a:lnTo>
                    <a:pt x="13574" y="5498403"/>
                  </a:lnTo>
                  <a:lnTo>
                    <a:pt x="22225" y="5500150"/>
                  </a:lnTo>
                  <a:lnTo>
                    <a:pt x="30872" y="5498403"/>
                  </a:lnTo>
                  <a:lnTo>
                    <a:pt x="37932" y="5493640"/>
                  </a:lnTo>
                  <a:lnTo>
                    <a:pt x="42690" y="5486576"/>
                  </a:lnTo>
                  <a:lnTo>
                    <a:pt x="44441" y="5477925"/>
                  </a:lnTo>
                  <a:lnTo>
                    <a:pt x="42703" y="5469229"/>
                  </a:lnTo>
                  <a:lnTo>
                    <a:pt x="37940" y="5462165"/>
                  </a:lnTo>
                  <a:lnTo>
                    <a:pt x="30875" y="5457402"/>
                  </a:lnTo>
                  <a:lnTo>
                    <a:pt x="22225" y="5455655"/>
                  </a:lnTo>
                  <a:close/>
                </a:path>
                <a:path w="11962130" h="7343775">
                  <a:moveTo>
                    <a:pt x="22225" y="5366711"/>
                  </a:moveTo>
                  <a:lnTo>
                    <a:pt x="13574" y="5368457"/>
                  </a:lnTo>
                  <a:lnTo>
                    <a:pt x="6509" y="5373220"/>
                  </a:lnTo>
                  <a:lnTo>
                    <a:pt x="1746" y="5380285"/>
                  </a:lnTo>
                  <a:lnTo>
                    <a:pt x="0" y="5388980"/>
                  </a:lnTo>
                  <a:lnTo>
                    <a:pt x="1746" y="5397631"/>
                  </a:lnTo>
                  <a:lnTo>
                    <a:pt x="6509" y="5404696"/>
                  </a:lnTo>
                  <a:lnTo>
                    <a:pt x="13574" y="5409459"/>
                  </a:lnTo>
                  <a:lnTo>
                    <a:pt x="22225" y="5411205"/>
                  </a:lnTo>
                  <a:lnTo>
                    <a:pt x="30872" y="5409459"/>
                  </a:lnTo>
                  <a:lnTo>
                    <a:pt x="37932" y="5404696"/>
                  </a:lnTo>
                  <a:lnTo>
                    <a:pt x="42690" y="5397631"/>
                  </a:lnTo>
                  <a:lnTo>
                    <a:pt x="44441" y="5388980"/>
                  </a:lnTo>
                  <a:lnTo>
                    <a:pt x="42703" y="5380285"/>
                  </a:lnTo>
                  <a:lnTo>
                    <a:pt x="37940" y="5373220"/>
                  </a:lnTo>
                  <a:lnTo>
                    <a:pt x="30875" y="5368457"/>
                  </a:lnTo>
                  <a:lnTo>
                    <a:pt x="22225" y="5366711"/>
                  </a:lnTo>
                  <a:close/>
                </a:path>
                <a:path w="11962130" h="7343775">
                  <a:moveTo>
                    <a:pt x="22225" y="5277766"/>
                  </a:moveTo>
                  <a:lnTo>
                    <a:pt x="13574" y="5279513"/>
                  </a:lnTo>
                  <a:lnTo>
                    <a:pt x="6509" y="5284276"/>
                  </a:lnTo>
                  <a:lnTo>
                    <a:pt x="1746" y="5291340"/>
                  </a:lnTo>
                  <a:lnTo>
                    <a:pt x="0" y="5300036"/>
                  </a:lnTo>
                  <a:lnTo>
                    <a:pt x="1746" y="5308687"/>
                  </a:lnTo>
                  <a:lnTo>
                    <a:pt x="6509" y="5315751"/>
                  </a:lnTo>
                  <a:lnTo>
                    <a:pt x="13574" y="5320514"/>
                  </a:lnTo>
                  <a:lnTo>
                    <a:pt x="22225" y="5322261"/>
                  </a:lnTo>
                  <a:lnTo>
                    <a:pt x="30872" y="5320514"/>
                  </a:lnTo>
                  <a:lnTo>
                    <a:pt x="37932" y="5315751"/>
                  </a:lnTo>
                  <a:lnTo>
                    <a:pt x="42690" y="5308687"/>
                  </a:lnTo>
                  <a:lnTo>
                    <a:pt x="44441" y="5300036"/>
                  </a:lnTo>
                  <a:lnTo>
                    <a:pt x="42703" y="5291340"/>
                  </a:lnTo>
                  <a:lnTo>
                    <a:pt x="37940" y="5284276"/>
                  </a:lnTo>
                  <a:lnTo>
                    <a:pt x="30875" y="5279513"/>
                  </a:lnTo>
                  <a:lnTo>
                    <a:pt x="22225" y="5277766"/>
                  </a:lnTo>
                  <a:close/>
                </a:path>
                <a:path w="11962130" h="7343775">
                  <a:moveTo>
                    <a:pt x="22225" y="5188822"/>
                  </a:moveTo>
                  <a:lnTo>
                    <a:pt x="13574" y="5190569"/>
                  </a:lnTo>
                  <a:lnTo>
                    <a:pt x="6509" y="5195332"/>
                  </a:lnTo>
                  <a:lnTo>
                    <a:pt x="1746" y="5202396"/>
                  </a:lnTo>
                  <a:lnTo>
                    <a:pt x="0" y="5211091"/>
                  </a:lnTo>
                  <a:lnTo>
                    <a:pt x="1746" y="5219742"/>
                  </a:lnTo>
                  <a:lnTo>
                    <a:pt x="6509" y="5226807"/>
                  </a:lnTo>
                  <a:lnTo>
                    <a:pt x="13574" y="5231570"/>
                  </a:lnTo>
                  <a:lnTo>
                    <a:pt x="22225" y="5233316"/>
                  </a:lnTo>
                  <a:lnTo>
                    <a:pt x="30872" y="5231570"/>
                  </a:lnTo>
                  <a:lnTo>
                    <a:pt x="37932" y="5226807"/>
                  </a:lnTo>
                  <a:lnTo>
                    <a:pt x="42690" y="5219742"/>
                  </a:lnTo>
                  <a:lnTo>
                    <a:pt x="44441" y="5211091"/>
                  </a:lnTo>
                  <a:lnTo>
                    <a:pt x="42703" y="5202396"/>
                  </a:lnTo>
                  <a:lnTo>
                    <a:pt x="37940" y="5195332"/>
                  </a:lnTo>
                  <a:lnTo>
                    <a:pt x="30875" y="5190569"/>
                  </a:lnTo>
                  <a:lnTo>
                    <a:pt x="22225" y="5188822"/>
                  </a:lnTo>
                  <a:close/>
                </a:path>
                <a:path w="11962130" h="7343775">
                  <a:moveTo>
                    <a:pt x="22225" y="5099878"/>
                  </a:moveTo>
                  <a:lnTo>
                    <a:pt x="13574" y="5101624"/>
                  </a:lnTo>
                  <a:lnTo>
                    <a:pt x="6509" y="5106387"/>
                  </a:lnTo>
                  <a:lnTo>
                    <a:pt x="1746" y="5113452"/>
                  </a:lnTo>
                  <a:lnTo>
                    <a:pt x="0" y="5122147"/>
                  </a:lnTo>
                  <a:lnTo>
                    <a:pt x="1746" y="5130798"/>
                  </a:lnTo>
                  <a:lnTo>
                    <a:pt x="6509" y="5137862"/>
                  </a:lnTo>
                  <a:lnTo>
                    <a:pt x="13574" y="5142625"/>
                  </a:lnTo>
                  <a:lnTo>
                    <a:pt x="22225" y="5144372"/>
                  </a:lnTo>
                  <a:lnTo>
                    <a:pt x="30872" y="5142625"/>
                  </a:lnTo>
                  <a:lnTo>
                    <a:pt x="37932" y="5137862"/>
                  </a:lnTo>
                  <a:lnTo>
                    <a:pt x="42690" y="5130798"/>
                  </a:lnTo>
                  <a:lnTo>
                    <a:pt x="44441" y="5122147"/>
                  </a:lnTo>
                  <a:lnTo>
                    <a:pt x="42703" y="5113452"/>
                  </a:lnTo>
                  <a:lnTo>
                    <a:pt x="37940" y="5106387"/>
                  </a:lnTo>
                  <a:lnTo>
                    <a:pt x="30875" y="5101624"/>
                  </a:lnTo>
                  <a:lnTo>
                    <a:pt x="22225" y="5099878"/>
                  </a:lnTo>
                  <a:close/>
                </a:path>
                <a:path w="11962130" h="7343775">
                  <a:moveTo>
                    <a:pt x="22225" y="5010933"/>
                  </a:moveTo>
                  <a:lnTo>
                    <a:pt x="13574" y="5012680"/>
                  </a:lnTo>
                  <a:lnTo>
                    <a:pt x="6509" y="5017443"/>
                  </a:lnTo>
                  <a:lnTo>
                    <a:pt x="1746" y="5024507"/>
                  </a:lnTo>
                  <a:lnTo>
                    <a:pt x="0" y="5033203"/>
                  </a:lnTo>
                  <a:lnTo>
                    <a:pt x="1746" y="5041854"/>
                  </a:lnTo>
                  <a:lnTo>
                    <a:pt x="6509" y="5048918"/>
                  </a:lnTo>
                  <a:lnTo>
                    <a:pt x="13574" y="5053681"/>
                  </a:lnTo>
                  <a:lnTo>
                    <a:pt x="22225" y="5055428"/>
                  </a:lnTo>
                  <a:lnTo>
                    <a:pt x="30872" y="5053681"/>
                  </a:lnTo>
                  <a:lnTo>
                    <a:pt x="37932" y="5048918"/>
                  </a:lnTo>
                  <a:lnTo>
                    <a:pt x="42690" y="5041854"/>
                  </a:lnTo>
                  <a:lnTo>
                    <a:pt x="44441" y="5033203"/>
                  </a:lnTo>
                  <a:lnTo>
                    <a:pt x="42703" y="5024507"/>
                  </a:lnTo>
                  <a:lnTo>
                    <a:pt x="37940" y="5017443"/>
                  </a:lnTo>
                  <a:lnTo>
                    <a:pt x="30875" y="5012680"/>
                  </a:lnTo>
                  <a:lnTo>
                    <a:pt x="22225" y="5010933"/>
                  </a:lnTo>
                  <a:close/>
                </a:path>
                <a:path w="11962130" h="7343775">
                  <a:moveTo>
                    <a:pt x="22225" y="4921989"/>
                  </a:moveTo>
                  <a:lnTo>
                    <a:pt x="13574" y="4923735"/>
                  </a:lnTo>
                  <a:lnTo>
                    <a:pt x="6509" y="4928498"/>
                  </a:lnTo>
                  <a:lnTo>
                    <a:pt x="1746" y="4935563"/>
                  </a:lnTo>
                  <a:lnTo>
                    <a:pt x="0" y="4944258"/>
                  </a:lnTo>
                  <a:lnTo>
                    <a:pt x="1746" y="4952909"/>
                  </a:lnTo>
                  <a:lnTo>
                    <a:pt x="6509" y="4959974"/>
                  </a:lnTo>
                  <a:lnTo>
                    <a:pt x="13574" y="4964737"/>
                  </a:lnTo>
                  <a:lnTo>
                    <a:pt x="22225" y="4966483"/>
                  </a:lnTo>
                  <a:lnTo>
                    <a:pt x="30872" y="4964737"/>
                  </a:lnTo>
                  <a:lnTo>
                    <a:pt x="37932" y="4959974"/>
                  </a:lnTo>
                  <a:lnTo>
                    <a:pt x="42690" y="4952909"/>
                  </a:lnTo>
                  <a:lnTo>
                    <a:pt x="44441" y="4944258"/>
                  </a:lnTo>
                  <a:lnTo>
                    <a:pt x="42703" y="4935563"/>
                  </a:lnTo>
                  <a:lnTo>
                    <a:pt x="37940" y="4928498"/>
                  </a:lnTo>
                  <a:lnTo>
                    <a:pt x="30875" y="4923735"/>
                  </a:lnTo>
                  <a:lnTo>
                    <a:pt x="22225" y="4921989"/>
                  </a:lnTo>
                  <a:close/>
                </a:path>
                <a:path w="11962130" h="7343775">
                  <a:moveTo>
                    <a:pt x="22225" y="4833044"/>
                  </a:moveTo>
                  <a:lnTo>
                    <a:pt x="13574" y="4834791"/>
                  </a:lnTo>
                  <a:lnTo>
                    <a:pt x="6509" y="4839554"/>
                  </a:lnTo>
                  <a:lnTo>
                    <a:pt x="1746" y="4846618"/>
                  </a:lnTo>
                  <a:lnTo>
                    <a:pt x="0" y="4855314"/>
                  </a:lnTo>
                  <a:lnTo>
                    <a:pt x="1746" y="4863965"/>
                  </a:lnTo>
                  <a:lnTo>
                    <a:pt x="6509" y="4871029"/>
                  </a:lnTo>
                  <a:lnTo>
                    <a:pt x="13574" y="4875792"/>
                  </a:lnTo>
                  <a:lnTo>
                    <a:pt x="22225" y="4877539"/>
                  </a:lnTo>
                  <a:lnTo>
                    <a:pt x="30872" y="4875792"/>
                  </a:lnTo>
                  <a:lnTo>
                    <a:pt x="37932" y="4871029"/>
                  </a:lnTo>
                  <a:lnTo>
                    <a:pt x="42690" y="4863965"/>
                  </a:lnTo>
                  <a:lnTo>
                    <a:pt x="44441" y="4855314"/>
                  </a:lnTo>
                  <a:lnTo>
                    <a:pt x="42703" y="4846618"/>
                  </a:lnTo>
                  <a:lnTo>
                    <a:pt x="37940" y="4839554"/>
                  </a:lnTo>
                  <a:lnTo>
                    <a:pt x="30875" y="4834791"/>
                  </a:lnTo>
                  <a:lnTo>
                    <a:pt x="22225" y="4833044"/>
                  </a:lnTo>
                  <a:close/>
                </a:path>
                <a:path w="11962130" h="7343775">
                  <a:moveTo>
                    <a:pt x="22225" y="4744100"/>
                  </a:moveTo>
                  <a:lnTo>
                    <a:pt x="13574" y="4745846"/>
                  </a:lnTo>
                  <a:lnTo>
                    <a:pt x="6509" y="4750609"/>
                  </a:lnTo>
                  <a:lnTo>
                    <a:pt x="1746" y="4757674"/>
                  </a:lnTo>
                  <a:lnTo>
                    <a:pt x="0" y="4766369"/>
                  </a:lnTo>
                  <a:lnTo>
                    <a:pt x="1746" y="4775020"/>
                  </a:lnTo>
                  <a:lnTo>
                    <a:pt x="6509" y="4782085"/>
                  </a:lnTo>
                  <a:lnTo>
                    <a:pt x="13574" y="4786848"/>
                  </a:lnTo>
                  <a:lnTo>
                    <a:pt x="22225" y="4788594"/>
                  </a:lnTo>
                  <a:lnTo>
                    <a:pt x="30872" y="4786848"/>
                  </a:lnTo>
                  <a:lnTo>
                    <a:pt x="37932" y="4782085"/>
                  </a:lnTo>
                  <a:lnTo>
                    <a:pt x="42690" y="4775020"/>
                  </a:lnTo>
                  <a:lnTo>
                    <a:pt x="44441" y="4766369"/>
                  </a:lnTo>
                  <a:lnTo>
                    <a:pt x="42703" y="4757674"/>
                  </a:lnTo>
                  <a:lnTo>
                    <a:pt x="37940" y="4750609"/>
                  </a:lnTo>
                  <a:lnTo>
                    <a:pt x="30875" y="4745846"/>
                  </a:lnTo>
                  <a:lnTo>
                    <a:pt x="22225" y="4744100"/>
                  </a:lnTo>
                  <a:close/>
                </a:path>
                <a:path w="11962130" h="7343775">
                  <a:moveTo>
                    <a:pt x="22225" y="4655155"/>
                  </a:moveTo>
                  <a:lnTo>
                    <a:pt x="13574" y="4656902"/>
                  </a:lnTo>
                  <a:lnTo>
                    <a:pt x="6509" y="4661665"/>
                  </a:lnTo>
                  <a:lnTo>
                    <a:pt x="1746" y="4668729"/>
                  </a:lnTo>
                  <a:lnTo>
                    <a:pt x="0" y="4677425"/>
                  </a:lnTo>
                  <a:lnTo>
                    <a:pt x="1746" y="4686076"/>
                  </a:lnTo>
                  <a:lnTo>
                    <a:pt x="6509" y="4693140"/>
                  </a:lnTo>
                  <a:lnTo>
                    <a:pt x="13574" y="4697903"/>
                  </a:lnTo>
                  <a:lnTo>
                    <a:pt x="22225" y="4699650"/>
                  </a:lnTo>
                  <a:lnTo>
                    <a:pt x="30872" y="4697903"/>
                  </a:lnTo>
                  <a:lnTo>
                    <a:pt x="37932" y="4693140"/>
                  </a:lnTo>
                  <a:lnTo>
                    <a:pt x="42690" y="4686076"/>
                  </a:lnTo>
                  <a:lnTo>
                    <a:pt x="44441" y="4677425"/>
                  </a:lnTo>
                  <a:lnTo>
                    <a:pt x="42703" y="4668729"/>
                  </a:lnTo>
                  <a:lnTo>
                    <a:pt x="37940" y="4661665"/>
                  </a:lnTo>
                  <a:lnTo>
                    <a:pt x="30875" y="4656902"/>
                  </a:lnTo>
                  <a:lnTo>
                    <a:pt x="22225" y="4655155"/>
                  </a:lnTo>
                  <a:close/>
                </a:path>
                <a:path w="11962130" h="7343775">
                  <a:moveTo>
                    <a:pt x="22225" y="4566211"/>
                  </a:moveTo>
                  <a:lnTo>
                    <a:pt x="13574" y="4567957"/>
                  </a:lnTo>
                  <a:lnTo>
                    <a:pt x="6509" y="4572720"/>
                  </a:lnTo>
                  <a:lnTo>
                    <a:pt x="1746" y="4579785"/>
                  </a:lnTo>
                  <a:lnTo>
                    <a:pt x="0" y="4588480"/>
                  </a:lnTo>
                  <a:lnTo>
                    <a:pt x="1746" y="4597131"/>
                  </a:lnTo>
                  <a:lnTo>
                    <a:pt x="6509" y="4604196"/>
                  </a:lnTo>
                  <a:lnTo>
                    <a:pt x="13574" y="4608959"/>
                  </a:lnTo>
                  <a:lnTo>
                    <a:pt x="22225" y="4610705"/>
                  </a:lnTo>
                  <a:lnTo>
                    <a:pt x="30872" y="4608959"/>
                  </a:lnTo>
                  <a:lnTo>
                    <a:pt x="37932" y="4604196"/>
                  </a:lnTo>
                  <a:lnTo>
                    <a:pt x="42690" y="4597131"/>
                  </a:lnTo>
                  <a:lnTo>
                    <a:pt x="44441" y="4588480"/>
                  </a:lnTo>
                  <a:lnTo>
                    <a:pt x="42703" y="4579785"/>
                  </a:lnTo>
                  <a:lnTo>
                    <a:pt x="37940" y="4572720"/>
                  </a:lnTo>
                  <a:lnTo>
                    <a:pt x="30875" y="4567957"/>
                  </a:lnTo>
                  <a:lnTo>
                    <a:pt x="22225" y="4566211"/>
                  </a:lnTo>
                  <a:close/>
                </a:path>
                <a:path w="11962130" h="7343775">
                  <a:moveTo>
                    <a:pt x="22225" y="4477266"/>
                  </a:moveTo>
                  <a:lnTo>
                    <a:pt x="13574" y="4479013"/>
                  </a:lnTo>
                  <a:lnTo>
                    <a:pt x="6509" y="4483776"/>
                  </a:lnTo>
                  <a:lnTo>
                    <a:pt x="1746" y="4490840"/>
                  </a:lnTo>
                  <a:lnTo>
                    <a:pt x="0" y="4499536"/>
                  </a:lnTo>
                  <a:lnTo>
                    <a:pt x="1746" y="4508187"/>
                  </a:lnTo>
                  <a:lnTo>
                    <a:pt x="6509" y="4515251"/>
                  </a:lnTo>
                  <a:lnTo>
                    <a:pt x="13574" y="4520014"/>
                  </a:lnTo>
                  <a:lnTo>
                    <a:pt x="22225" y="4521761"/>
                  </a:lnTo>
                  <a:lnTo>
                    <a:pt x="30872" y="4520014"/>
                  </a:lnTo>
                  <a:lnTo>
                    <a:pt x="37932" y="4515251"/>
                  </a:lnTo>
                  <a:lnTo>
                    <a:pt x="42690" y="4508187"/>
                  </a:lnTo>
                  <a:lnTo>
                    <a:pt x="44441" y="4499536"/>
                  </a:lnTo>
                  <a:lnTo>
                    <a:pt x="42703" y="4490840"/>
                  </a:lnTo>
                  <a:lnTo>
                    <a:pt x="37940" y="4483776"/>
                  </a:lnTo>
                  <a:lnTo>
                    <a:pt x="30875" y="4479013"/>
                  </a:lnTo>
                  <a:lnTo>
                    <a:pt x="22225" y="4477266"/>
                  </a:lnTo>
                  <a:close/>
                </a:path>
                <a:path w="11962130" h="7343775">
                  <a:moveTo>
                    <a:pt x="22225" y="4388322"/>
                  </a:moveTo>
                  <a:lnTo>
                    <a:pt x="13574" y="4390068"/>
                  </a:lnTo>
                  <a:lnTo>
                    <a:pt x="6509" y="4394831"/>
                  </a:lnTo>
                  <a:lnTo>
                    <a:pt x="1746" y="4401896"/>
                  </a:lnTo>
                  <a:lnTo>
                    <a:pt x="0" y="4410591"/>
                  </a:lnTo>
                  <a:lnTo>
                    <a:pt x="1746" y="4419242"/>
                  </a:lnTo>
                  <a:lnTo>
                    <a:pt x="6509" y="4426307"/>
                  </a:lnTo>
                  <a:lnTo>
                    <a:pt x="13574" y="4431070"/>
                  </a:lnTo>
                  <a:lnTo>
                    <a:pt x="22225" y="4432816"/>
                  </a:lnTo>
                  <a:lnTo>
                    <a:pt x="30872" y="4431070"/>
                  </a:lnTo>
                  <a:lnTo>
                    <a:pt x="37932" y="4426307"/>
                  </a:lnTo>
                  <a:lnTo>
                    <a:pt x="42690" y="4419242"/>
                  </a:lnTo>
                  <a:lnTo>
                    <a:pt x="44441" y="4410591"/>
                  </a:lnTo>
                  <a:lnTo>
                    <a:pt x="42703" y="4401896"/>
                  </a:lnTo>
                  <a:lnTo>
                    <a:pt x="37940" y="4394831"/>
                  </a:lnTo>
                  <a:lnTo>
                    <a:pt x="30875" y="4390068"/>
                  </a:lnTo>
                  <a:lnTo>
                    <a:pt x="22225" y="4388322"/>
                  </a:lnTo>
                  <a:close/>
                </a:path>
                <a:path w="11962130" h="7343775">
                  <a:moveTo>
                    <a:pt x="22225" y="4299376"/>
                  </a:moveTo>
                  <a:lnTo>
                    <a:pt x="13574" y="4301123"/>
                  </a:lnTo>
                  <a:lnTo>
                    <a:pt x="6509" y="4305886"/>
                  </a:lnTo>
                  <a:lnTo>
                    <a:pt x="1746" y="4312951"/>
                  </a:lnTo>
                  <a:lnTo>
                    <a:pt x="0" y="4321647"/>
                  </a:lnTo>
                  <a:lnTo>
                    <a:pt x="1746" y="4330297"/>
                  </a:lnTo>
                  <a:lnTo>
                    <a:pt x="6509" y="4337362"/>
                  </a:lnTo>
                  <a:lnTo>
                    <a:pt x="13574" y="4342125"/>
                  </a:lnTo>
                  <a:lnTo>
                    <a:pt x="22225" y="4343872"/>
                  </a:lnTo>
                  <a:lnTo>
                    <a:pt x="30872" y="4342125"/>
                  </a:lnTo>
                  <a:lnTo>
                    <a:pt x="37931" y="4337362"/>
                  </a:lnTo>
                  <a:lnTo>
                    <a:pt x="42690" y="4330297"/>
                  </a:lnTo>
                  <a:lnTo>
                    <a:pt x="44440" y="4321647"/>
                  </a:lnTo>
                  <a:lnTo>
                    <a:pt x="42703" y="4312951"/>
                  </a:lnTo>
                  <a:lnTo>
                    <a:pt x="37940" y="4305886"/>
                  </a:lnTo>
                  <a:lnTo>
                    <a:pt x="30875" y="4301123"/>
                  </a:lnTo>
                  <a:lnTo>
                    <a:pt x="22225" y="4299376"/>
                  </a:lnTo>
                  <a:close/>
                </a:path>
                <a:path w="11962130" h="7343775">
                  <a:moveTo>
                    <a:pt x="22225" y="4210432"/>
                  </a:moveTo>
                  <a:lnTo>
                    <a:pt x="13574" y="4212178"/>
                  </a:lnTo>
                  <a:lnTo>
                    <a:pt x="6509" y="4216941"/>
                  </a:lnTo>
                  <a:lnTo>
                    <a:pt x="1746" y="4224006"/>
                  </a:lnTo>
                  <a:lnTo>
                    <a:pt x="0" y="4232701"/>
                  </a:lnTo>
                  <a:lnTo>
                    <a:pt x="1746" y="4241352"/>
                  </a:lnTo>
                  <a:lnTo>
                    <a:pt x="6509" y="4248417"/>
                  </a:lnTo>
                  <a:lnTo>
                    <a:pt x="13574" y="4253180"/>
                  </a:lnTo>
                  <a:lnTo>
                    <a:pt x="22225" y="4254926"/>
                  </a:lnTo>
                  <a:lnTo>
                    <a:pt x="30872" y="4253180"/>
                  </a:lnTo>
                  <a:lnTo>
                    <a:pt x="37932" y="4248417"/>
                  </a:lnTo>
                  <a:lnTo>
                    <a:pt x="42690" y="4241352"/>
                  </a:lnTo>
                  <a:lnTo>
                    <a:pt x="44441" y="4232701"/>
                  </a:lnTo>
                  <a:lnTo>
                    <a:pt x="42703" y="4224006"/>
                  </a:lnTo>
                  <a:lnTo>
                    <a:pt x="37940" y="4216941"/>
                  </a:lnTo>
                  <a:lnTo>
                    <a:pt x="30875" y="4212178"/>
                  </a:lnTo>
                  <a:lnTo>
                    <a:pt x="22225" y="4210432"/>
                  </a:lnTo>
                  <a:close/>
                </a:path>
                <a:path w="11962130" h="7343775">
                  <a:moveTo>
                    <a:pt x="22225" y="4121487"/>
                  </a:moveTo>
                  <a:lnTo>
                    <a:pt x="13574" y="4123234"/>
                  </a:lnTo>
                  <a:lnTo>
                    <a:pt x="6509" y="4127997"/>
                  </a:lnTo>
                  <a:lnTo>
                    <a:pt x="1746" y="4135061"/>
                  </a:lnTo>
                  <a:lnTo>
                    <a:pt x="0" y="4143757"/>
                  </a:lnTo>
                  <a:lnTo>
                    <a:pt x="1746" y="4152408"/>
                  </a:lnTo>
                  <a:lnTo>
                    <a:pt x="6509" y="4159472"/>
                  </a:lnTo>
                  <a:lnTo>
                    <a:pt x="13574" y="4164235"/>
                  </a:lnTo>
                  <a:lnTo>
                    <a:pt x="22225" y="4165982"/>
                  </a:lnTo>
                  <a:lnTo>
                    <a:pt x="30872" y="4164235"/>
                  </a:lnTo>
                  <a:lnTo>
                    <a:pt x="37932" y="4159472"/>
                  </a:lnTo>
                  <a:lnTo>
                    <a:pt x="42690" y="4152408"/>
                  </a:lnTo>
                  <a:lnTo>
                    <a:pt x="44441" y="4143757"/>
                  </a:lnTo>
                  <a:lnTo>
                    <a:pt x="42703" y="4135061"/>
                  </a:lnTo>
                  <a:lnTo>
                    <a:pt x="37940" y="4127997"/>
                  </a:lnTo>
                  <a:lnTo>
                    <a:pt x="30875" y="4123234"/>
                  </a:lnTo>
                  <a:lnTo>
                    <a:pt x="22225" y="4121487"/>
                  </a:lnTo>
                  <a:close/>
                </a:path>
                <a:path w="11962130" h="7343775">
                  <a:moveTo>
                    <a:pt x="22225" y="4032543"/>
                  </a:moveTo>
                  <a:lnTo>
                    <a:pt x="13574" y="4034289"/>
                  </a:lnTo>
                  <a:lnTo>
                    <a:pt x="6509" y="4039052"/>
                  </a:lnTo>
                  <a:lnTo>
                    <a:pt x="1746" y="4046117"/>
                  </a:lnTo>
                  <a:lnTo>
                    <a:pt x="0" y="4054812"/>
                  </a:lnTo>
                  <a:lnTo>
                    <a:pt x="1746" y="4063463"/>
                  </a:lnTo>
                  <a:lnTo>
                    <a:pt x="6509" y="4070528"/>
                  </a:lnTo>
                  <a:lnTo>
                    <a:pt x="13574" y="4075291"/>
                  </a:lnTo>
                  <a:lnTo>
                    <a:pt x="22225" y="4077037"/>
                  </a:lnTo>
                  <a:lnTo>
                    <a:pt x="30872" y="4075291"/>
                  </a:lnTo>
                  <a:lnTo>
                    <a:pt x="37932" y="4070528"/>
                  </a:lnTo>
                  <a:lnTo>
                    <a:pt x="42690" y="4063463"/>
                  </a:lnTo>
                  <a:lnTo>
                    <a:pt x="44441" y="4054812"/>
                  </a:lnTo>
                  <a:lnTo>
                    <a:pt x="42703" y="4046117"/>
                  </a:lnTo>
                  <a:lnTo>
                    <a:pt x="37940" y="4039052"/>
                  </a:lnTo>
                  <a:lnTo>
                    <a:pt x="30875" y="4034289"/>
                  </a:lnTo>
                  <a:lnTo>
                    <a:pt x="22225" y="4032543"/>
                  </a:lnTo>
                  <a:close/>
                </a:path>
                <a:path w="11962130" h="7343775">
                  <a:moveTo>
                    <a:pt x="22225" y="3943598"/>
                  </a:moveTo>
                  <a:lnTo>
                    <a:pt x="13574" y="3945345"/>
                  </a:lnTo>
                  <a:lnTo>
                    <a:pt x="6509" y="3950108"/>
                  </a:lnTo>
                  <a:lnTo>
                    <a:pt x="1746" y="3957172"/>
                  </a:lnTo>
                  <a:lnTo>
                    <a:pt x="0" y="3965868"/>
                  </a:lnTo>
                  <a:lnTo>
                    <a:pt x="1746" y="3974519"/>
                  </a:lnTo>
                  <a:lnTo>
                    <a:pt x="6509" y="3981583"/>
                  </a:lnTo>
                  <a:lnTo>
                    <a:pt x="13574" y="3986346"/>
                  </a:lnTo>
                  <a:lnTo>
                    <a:pt x="22225" y="3988093"/>
                  </a:lnTo>
                  <a:lnTo>
                    <a:pt x="30872" y="3986346"/>
                  </a:lnTo>
                  <a:lnTo>
                    <a:pt x="37932" y="3981583"/>
                  </a:lnTo>
                  <a:lnTo>
                    <a:pt x="42690" y="3974519"/>
                  </a:lnTo>
                  <a:lnTo>
                    <a:pt x="44441" y="3965868"/>
                  </a:lnTo>
                  <a:lnTo>
                    <a:pt x="42703" y="3957172"/>
                  </a:lnTo>
                  <a:lnTo>
                    <a:pt x="37940" y="3950108"/>
                  </a:lnTo>
                  <a:lnTo>
                    <a:pt x="30875" y="3945345"/>
                  </a:lnTo>
                  <a:lnTo>
                    <a:pt x="22225" y="3943598"/>
                  </a:lnTo>
                  <a:close/>
                </a:path>
                <a:path w="11962130" h="7343775">
                  <a:moveTo>
                    <a:pt x="22225" y="3854654"/>
                  </a:moveTo>
                  <a:lnTo>
                    <a:pt x="13574" y="3856401"/>
                  </a:lnTo>
                  <a:lnTo>
                    <a:pt x="6509" y="3861164"/>
                  </a:lnTo>
                  <a:lnTo>
                    <a:pt x="1746" y="3868228"/>
                  </a:lnTo>
                  <a:lnTo>
                    <a:pt x="0" y="3876923"/>
                  </a:lnTo>
                  <a:lnTo>
                    <a:pt x="1746" y="3885574"/>
                  </a:lnTo>
                  <a:lnTo>
                    <a:pt x="6509" y="3892639"/>
                  </a:lnTo>
                  <a:lnTo>
                    <a:pt x="13574" y="3897402"/>
                  </a:lnTo>
                  <a:lnTo>
                    <a:pt x="22225" y="3899148"/>
                  </a:lnTo>
                  <a:lnTo>
                    <a:pt x="30872" y="3897402"/>
                  </a:lnTo>
                  <a:lnTo>
                    <a:pt x="37932" y="3892639"/>
                  </a:lnTo>
                  <a:lnTo>
                    <a:pt x="42690" y="3885574"/>
                  </a:lnTo>
                  <a:lnTo>
                    <a:pt x="44441" y="3876923"/>
                  </a:lnTo>
                  <a:lnTo>
                    <a:pt x="42703" y="3868228"/>
                  </a:lnTo>
                  <a:lnTo>
                    <a:pt x="37940" y="3861164"/>
                  </a:lnTo>
                  <a:lnTo>
                    <a:pt x="30875" y="3856401"/>
                  </a:lnTo>
                  <a:lnTo>
                    <a:pt x="22225" y="3854654"/>
                  </a:lnTo>
                  <a:close/>
                </a:path>
                <a:path w="11962130" h="7343775">
                  <a:moveTo>
                    <a:pt x="22225" y="3765710"/>
                  </a:moveTo>
                  <a:lnTo>
                    <a:pt x="13574" y="3767456"/>
                  </a:lnTo>
                  <a:lnTo>
                    <a:pt x="6509" y="3772219"/>
                  </a:lnTo>
                  <a:lnTo>
                    <a:pt x="1746" y="3779284"/>
                  </a:lnTo>
                  <a:lnTo>
                    <a:pt x="0" y="3787979"/>
                  </a:lnTo>
                  <a:lnTo>
                    <a:pt x="1746" y="3796630"/>
                  </a:lnTo>
                  <a:lnTo>
                    <a:pt x="6509" y="3803694"/>
                  </a:lnTo>
                  <a:lnTo>
                    <a:pt x="13574" y="3808457"/>
                  </a:lnTo>
                  <a:lnTo>
                    <a:pt x="22225" y="3810204"/>
                  </a:lnTo>
                  <a:lnTo>
                    <a:pt x="30872" y="3808457"/>
                  </a:lnTo>
                  <a:lnTo>
                    <a:pt x="37932" y="3803694"/>
                  </a:lnTo>
                  <a:lnTo>
                    <a:pt x="42690" y="3796630"/>
                  </a:lnTo>
                  <a:lnTo>
                    <a:pt x="44441" y="3787979"/>
                  </a:lnTo>
                  <a:lnTo>
                    <a:pt x="42703" y="3779284"/>
                  </a:lnTo>
                  <a:lnTo>
                    <a:pt x="37940" y="3772219"/>
                  </a:lnTo>
                  <a:lnTo>
                    <a:pt x="30875" y="3767456"/>
                  </a:lnTo>
                  <a:lnTo>
                    <a:pt x="22225" y="3765710"/>
                  </a:lnTo>
                  <a:close/>
                </a:path>
                <a:path w="11962130" h="7343775">
                  <a:moveTo>
                    <a:pt x="22225" y="3676765"/>
                  </a:moveTo>
                  <a:lnTo>
                    <a:pt x="13574" y="3678512"/>
                  </a:lnTo>
                  <a:lnTo>
                    <a:pt x="6509" y="3683275"/>
                  </a:lnTo>
                  <a:lnTo>
                    <a:pt x="1746" y="3690339"/>
                  </a:lnTo>
                  <a:lnTo>
                    <a:pt x="0" y="3699035"/>
                  </a:lnTo>
                  <a:lnTo>
                    <a:pt x="1746" y="3707686"/>
                  </a:lnTo>
                  <a:lnTo>
                    <a:pt x="6509" y="3714750"/>
                  </a:lnTo>
                  <a:lnTo>
                    <a:pt x="13574" y="3719513"/>
                  </a:lnTo>
                  <a:lnTo>
                    <a:pt x="22225" y="3721260"/>
                  </a:lnTo>
                  <a:lnTo>
                    <a:pt x="30872" y="3719513"/>
                  </a:lnTo>
                  <a:lnTo>
                    <a:pt x="37932" y="3714750"/>
                  </a:lnTo>
                  <a:lnTo>
                    <a:pt x="42690" y="3707686"/>
                  </a:lnTo>
                  <a:lnTo>
                    <a:pt x="44441" y="3699035"/>
                  </a:lnTo>
                  <a:lnTo>
                    <a:pt x="42703" y="3690339"/>
                  </a:lnTo>
                  <a:lnTo>
                    <a:pt x="37940" y="3683275"/>
                  </a:lnTo>
                  <a:lnTo>
                    <a:pt x="30875" y="3678512"/>
                  </a:lnTo>
                  <a:lnTo>
                    <a:pt x="22225" y="3676765"/>
                  </a:lnTo>
                  <a:close/>
                </a:path>
                <a:path w="11962130" h="7343775">
                  <a:moveTo>
                    <a:pt x="22225" y="3587821"/>
                  </a:moveTo>
                  <a:lnTo>
                    <a:pt x="13574" y="3589567"/>
                  </a:lnTo>
                  <a:lnTo>
                    <a:pt x="6509" y="3594330"/>
                  </a:lnTo>
                  <a:lnTo>
                    <a:pt x="1746" y="3601395"/>
                  </a:lnTo>
                  <a:lnTo>
                    <a:pt x="0" y="3610090"/>
                  </a:lnTo>
                  <a:lnTo>
                    <a:pt x="1746" y="3618741"/>
                  </a:lnTo>
                  <a:lnTo>
                    <a:pt x="6509" y="3625806"/>
                  </a:lnTo>
                  <a:lnTo>
                    <a:pt x="13574" y="3630569"/>
                  </a:lnTo>
                  <a:lnTo>
                    <a:pt x="22225" y="3632315"/>
                  </a:lnTo>
                  <a:lnTo>
                    <a:pt x="30872" y="3630569"/>
                  </a:lnTo>
                  <a:lnTo>
                    <a:pt x="37932" y="3625806"/>
                  </a:lnTo>
                  <a:lnTo>
                    <a:pt x="42690" y="3618741"/>
                  </a:lnTo>
                  <a:lnTo>
                    <a:pt x="44441" y="3610090"/>
                  </a:lnTo>
                  <a:lnTo>
                    <a:pt x="42703" y="3601395"/>
                  </a:lnTo>
                  <a:lnTo>
                    <a:pt x="37940" y="3594330"/>
                  </a:lnTo>
                  <a:lnTo>
                    <a:pt x="30875" y="3589567"/>
                  </a:lnTo>
                  <a:lnTo>
                    <a:pt x="22225" y="3587821"/>
                  </a:lnTo>
                  <a:close/>
                </a:path>
                <a:path w="11962130" h="7343775">
                  <a:moveTo>
                    <a:pt x="22225" y="3498876"/>
                  </a:moveTo>
                  <a:lnTo>
                    <a:pt x="13574" y="3500623"/>
                  </a:lnTo>
                  <a:lnTo>
                    <a:pt x="6509" y="3505386"/>
                  </a:lnTo>
                  <a:lnTo>
                    <a:pt x="1746" y="3512450"/>
                  </a:lnTo>
                  <a:lnTo>
                    <a:pt x="0" y="3521146"/>
                  </a:lnTo>
                  <a:lnTo>
                    <a:pt x="1746" y="3529797"/>
                  </a:lnTo>
                  <a:lnTo>
                    <a:pt x="6509" y="3536861"/>
                  </a:lnTo>
                  <a:lnTo>
                    <a:pt x="13574" y="3541624"/>
                  </a:lnTo>
                  <a:lnTo>
                    <a:pt x="22225" y="3543371"/>
                  </a:lnTo>
                  <a:lnTo>
                    <a:pt x="30872" y="3541624"/>
                  </a:lnTo>
                  <a:lnTo>
                    <a:pt x="37932" y="3536861"/>
                  </a:lnTo>
                  <a:lnTo>
                    <a:pt x="42690" y="3529797"/>
                  </a:lnTo>
                  <a:lnTo>
                    <a:pt x="44441" y="3521146"/>
                  </a:lnTo>
                  <a:lnTo>
                    <a:pt x="42703" y="3512450"/>
                  </a:lnTo>
                  <a:lnTo>
                    <a:pt x="37940" y="3505386"/>
                  </a:lnTo>
                  <a:lnTo>
                    <a:pt x="30875" y="3500623"/>
                  </a:lnTo>
                  <a:lnTo>
                    <a:pt x="22225" y="3498876"/>
                  </a:lnTo>
                  <a:close/>
                </a:path>
                <a:path w="11962130" h="7343775">
                  <a:moveTo>
                    <a:pt x="22225" y="3409932"/>
                  </a:moveTo>
                  <a:lnTo>
                    <a:pt x="13574" y="3411678"/>
                  </a:lnTo>
                  <a:lnTo>
                    <a:pt x="6509" y="3416441"/>
                  </a:lnTo>
                  <a:lnTo>
                    <a:pt x="1746" y="3423506"/>
                  </a:lnTo>
                  <a:lnTo>
                    <a:pt x="0" y="3432201"/>
                  </a:lnTo>
                  <a:lnTo>
                    <a:pt x="1746" y="3440852"/>
                  </a:lnTo>
                  <a:lnTo>
                    <a:pt x="6509" y="3447917"/>
                  </a:lnTo>
                  <a:lnTo>
                    <a:pt x="13574" y="3452680"/>
                  </a:lnTo>
                  <a:lnTo>
                    <a:pt x="22225" y="3454426"/>
                  </a:lnTo>
                  <a:lnTo>
                    <a:pt x="30872" y="3452680"/>
                  </a:lnTo>
                  <a:lnTo>
                    <a:pt x="37932" y="3447917"/>
                  </a:lnTo>
                  <a:lnTo>
                    <a:pt x="42690" y="3440852"/>
                  </a:lnTo>
                  <a:lnTo>
                    <a:pt x="44441" y="3432201"/>
                  </a:lnTo>
                  <a:lnTo>
                    <a:pt x="42703" y="3423506"/>
                  </a:lnTo>
                  <a:lnTo>
                    <a:pt x="37940" y="3416441"/>
                  </a:lnTo>
                  <a:lnTo>
                    <a:pt x="30875" y="3411678"/>
                  </a:lnTo>
                  <a:lnTo>
                    <a:pt x="22225" y="3409932"/>
                  </a:lnTo>
                  <a:close/>
                </a:path>
                <a:path w="11962130" h="7343775">
                  <a:moveTo>
                    <a:pt x="22225" y="3320987"/>
                  </a:moveTo>
                  <a:lnTo>
                    <a:pt x="13574" y="3322734"/>
                  </a:lnTo>
                  <a:lnTo>
                    <a:pt x="6509" y="3327497"/>
                  </a:lnTo>
                  <a:lnTo>
                    <a:pt x="1746" y="3334561"/>
                  </a:lnTo>
                  <a:lnTo>
                    <a:pt x="0" y="3343257"/>
                  </a:lnTo>
                  <a:lnTo>
                    <a:pt x="1746" y="3351908"/>
                  </a:lnTo>
                  <a:lnTo>
                    <a:pt x="6509" y="3358972"/>
                  </a:lnTo>
                  <a:lnTo>
                    <a:pt x="13574" y="3363735"/>
                  </a:lnTo>
                  <a:lnTo>
                    <a:pt x="22225" y="3365482"/>
                  </a:lnTo>
                  <a:lnTo>
                    <a:pt x="30872" y="3363735"/>
                  </a:lnTo>
                  <a:lnTo>
                    <a:pt x="37932" y="3358972"/>
                  </a:lnTo>
                  <a:lnTo>
                    <a:pt x="42690" y="3351908"/>
                  </a:lnTo>
                  <a:lnTo>
                    <a:pt x="44441" y="3343257"/>
                  </a:lnTo>
                  <a:lnTo>
                    <a:pt x="42703" y="3334561"/>
                  </a:lnTo>
                  <a:lnTo>
                    <a:pt x="37940" y="3327497"/>
                  </a:lnTo>
                  <a:lnTo>
                    <a:pt x="30875" y="3322734"/>
                  </a:lnTo>
                  <a:lnTo>
                    <a:pt x="22225" y="3320987"/>
                  </a:lnTo>
                  <a:close/>
                </a:path>
                <a:path w="11962130" h="7343775">
                  <a:moveTo>
                    <a:pt x="22225" y="3232043"/>
                  </a:moveTo>
                  <a:lnTo>
                    <a:pt x="13574" y="3233789"/>
                  </a:lnTo>
                  <a:lnTo>
                    <a:pt x="6509" y="3238552"/>
                  </a:lnTo>
                  <a:lnTo>
                    <a:pt x="1746" y="3245617"/>
                  </a:lnTo>
                  <a:lnTo>
                    <a:pt x="0" y="3254312"/>
                  </a:lnTo>
                  <a:lnTo>
                    <a:pt x="1746" y="3262963"/>
                  </a:lnTo>
                  <a:lnTo>
                    <a:pt x="6509" y="3270028"/>
                  </a:lnTo>
                  <a:lnTo>
                    <a:pt x="13574" y="3274791"/>
                  </a:lnTo>
                  <a:lnTo>
                    <a:pt x="22225" y="3276537"/>
                  </a:lnTo>
                  <a:lnTo>
                    <a:pt x="30872" y="3274791"/>
                  </a:lnTo>
                  <a:lnTo>
                    <a:pt x="37932" y="3270028"/>
                  </a:lnTo>
                  <a:lnTo>
                    <a:pt x="42690" y="3262963"/>
                  </a:lnTo>
                  <a:lnTo>
                    <a:pt x="44441" y="3254312"/>
                  </a:lnTo>
                  <a:lnTo>
                    <a:pt x="42703" y="3245617"/>
                  </a:lnTo>
                  <a:lnTo>
                    <a:pt x="37940" y="3238552"/>
                  </a:lnTo>
                  <a:lnTo>
                    <a:pt x="30875" y="3233789"/>
                  </a:lnTo>
                  <a:lnTo>
                    <a:pt x="22225" y="3232043"/>
                  </a:lnTo>
                  <a:close/>
                </a:path>
                <a:path w="11962130" h="7343775">
                  <a:moveTo>
                    <a:pt x="22225" y="3143098"/>
                  </a:moveTo>
                  <a:lnTo>
                    <a:pt x="13574" y="3144845"/>
                  </a:lnTo>
                  <a:lnTo>
                    <a:pt x="6509" y="3149608"/>
                  </a:lnTo>
                  <a:lnTo>
                    <a:pt x="1746" y="3156672"/>
                  </a:lnTo>
                  <a:lnTo>
                    <a:pt x="0" y="3165368"/>
                  </a:lnTo>
                  <a:lnTo>
                    <a:pt x="1746" y="3174019"/>
                  </a:lnTo>
                  <a:lnTo>
                    <a:pt x="6509" y="3181083"/>
                  </a:lnTo>
                  <a:lnTo>
                    <a:pt x="13574" y="3185846"/>
                  </a:lnTo>
                  <a:lnTo>
                    <a:pt x="22225" y="3187593"/>
                  </a:lnTo>
                  <a:lnTo>
                    <a:pt x="30872" y="3185846"/>
                  </a:lnTo>
                  <a:lnTo>
                    <a:pt x="37932" y="3181083"/>
                  </a:lnTo>
                  <a:lnTo>
                    <a:pt x="42690" y="3174019"/>
                  </a:lnTo>
                  <a:lnTo>
                    <a:pt x="44441" y="3165368"/>
                  </a:lnTo>
                  <a:lnTo>
                    <a:pt x="42703" y="3156672"/>
                  </a:lnTo>
                  <a:lnTo>
                    <a:pt x="37940" y="3149608"/>
                  </a:lnTo>
                  <a:lnTo>
                    <a:pt x="30875" y="3144845"/>
                  </a:lnTo>
                  <a:lnTo>
                    <a:pt x="22225" y="3143098"/>
                  </a:lnTo>
                  <a:close/>
                </a:path>
                <a:path w="11962130" h="7343775">
                  <a:moveTo>
                    <a:pt x="22225" y="3054154"/>
                  </a:moveTo>
                  <a:lnTo>
                    <a:pt x="13574" y="3055900"/>
                  </a:lnTo>
                  <a:lnTo>
                    <a:pt x="6509" y="3060663"/>
                  </a:lnTo>
                  <a:lnTo>
                    <a:pt x="1746" y="3067728"/>
                  </a:lnTo>
                  <a:lnTo>
                    <a:pt x="0" y="3076423"/>
                  </a:lnTo>
                  <a:lnTo>
                    <a:pt x="1746" y="3085074"/>
                  </a:lnTo>
                  <a:lnTo>
                    <a:pt x="6509" y="3092139"/>
                  </a:lnTo>
                  <a:lnTo>
                    <a:pt x="13574" y="3096902"/>
                  </a:lnTo>
                  <a:lnTo>
                    <a:pt x="22225" y="3098648"/>
                  </a:lnTo>
                  <a:lnTo>
                    <a:pt x="30872" y="3096902"/>
                  </a:lnTo>
                  <a:lnTo>
                    <a:pt x="37932" y="3092139"/>
                  </a:lnTo>
                  <a:lnTo>
                    <a:pt x="42690" y="3085074"/>
                  </a:lnTo>
                  <a:lnTo>
                    <a:pt x="44441" y="3076423"/>
                  </a:lnTo>
                  <a:lnTo>
                    <a:pt x="42703" y="3067728"/>
                  </a:lnTo>
                  <a:lnTo>
                    <a:pt x="37940" y="3060663"/>
                  </a:lnTo>
                  <a:lnTo>
                    <a:pt x="30875" y="3055900"/>
                  </a:lnTo>
                  <a:lnTo>
                    <a:pt x="22225" y="3054154"/>
                  </a:lnTo>
                  <a:close/>
                </a:path>
                <a:path w="11962130" h="7343775">
                  <a:moveTo>
                    <a:pt x="22225" y="2965209"/>
                  </a:moveTo>
                  <a:lnTo>
                    <a:pt x="13574" y="2966956"/>
                  </a:lnTo>
                  <a:lnTo>
                    <a:pt x="6509" y="2971719"/>
                  </a:lnTo>
                  <a:lnTo>
                    <a:pt x="1746" y="2978783"/>
                  </a:lnTo>
                  <a:lnTo>
                    <a:pt x="0" y="2987479"/>
                  </a:lnTo>
                  <a:lnTo>
                    <a:pt x="1746" y="2996130"/>
                  </a:lnTo>
                  <a:lnTo>
                    <a:pt x="6509" y="3003194"/>
                  </a:lnTo>
                  <a:lnTo>
                    <a:pt x="13574" y="3007957"/>
                  </a:lnTo>
                  <a:lnTo>
                    <a:pt x="22225" y="3009704"/>
                  </a:lnTo>
                  <a:lnTo>
                    <a:pt x="30872" y="3007957"/>
                  </a:lnTo>
                  <a:lnTo>
                    <a:pt x="37932" y="3003194"/>
                  </a:lnTo>
                  <a:lnTo>
                    <a:pt x="42690" y="2996130"/>
                  </a:lnTo>
                  <a:lnTo>
                    <a:pt x="44441" y="2987479"/>
                  </a:lnTo>
                  <a:lnTo>
                    <a:pt x="42703" y="2978783"/>
                  </a:lnTo>
                  <a:lnTo>
                    <a:pt x="37940" y="2971719"/>
                  </a:lnTo>
                  <a:lnTo>
                    <a:pt x="30875" y="2966956"/>
                  </a:lnTo>
                  <a:lnTo>
                    <a:pt x="22225" y="2965209"/>
                  </a:lnTo>
                  <a:close/>
                </a:path>
                <a:path w="11962130" h="7343775">
                  <a:moveTo>
                    <a:pt x="22225" y="2876265"/>
                  </a:moveTo>
                  <a:lnTo>
                    <a:pt x="13574" y="2878012"/>
                  </a:lnTo>
                  <a:lnTo>
                    <a:pt x="6509" y="2882775"/>
                  </a:lnTo>
                  <a:lnTo>
                    <a:pt x="1746" y="2889839"/>
                  </a:lnTo>
                  <a:lnTo>
                    <a:pt x="0" y="2898534"/>
                  </a:lnTo>
                  <a:lnTo>
                    <a:pt x="1746" y="2907185"/>
                  </a:lnTo>
                  <a:lnTo>
                    <a:pt x="6509" y="2914250"/>
                  </a:lnTo>
                  <a:lnTo>
                    <a:pt x="13574" y="2919013"/>
                  </a:lnTo>
                  <a:lnTo>
                    <a:pt x="22225" y="2920759"/>
                  </a:lnTo>
                  <a:lnTo>
                    <a:pt x="30872" y="2919013"/>
                  </a:lnTo>
                  <a:lnTo>
                    <a:pt x="37932" y="2914250"/>
                  </a:lnTo>
                  <a:lnTo>
                    <a:pt x="42690" y="2907185"/>
                  </a:lnTo>
                  <a:lnTo>
                    <a:pt x="44441" y="2898534"/>
                  </a:lnTo>
                  <a:lnTo>
                    <a:pt x="42703" y="2889839"/>
                  </a:lnTo>
                  <a:lnTo>
                    <a:pt x="37940" y="2882775"/>
                  </a:lnTo>
                  <a:lnTo>
                    <a:pt x="30875" y="2878012"/>
                  </a:lnTo>
                  <a:lnTo>
                    <a:pt x="22225" y="2876265"/>
                  </a:lnTo>
                  <a:close/>
                </a:path>
                <a:path w="11962130" h="7343775">
                  <a:moveTo>
                    <a:pt x="22225" y="2787321"/>
                  </a:moveTo>
                  <a:lnTo>
                    <a:pt x="13574" y="2789067"/>
                  </a:lnTo>
                  <a:lnTo>
                    <a:pt x="6509" y="2793830"/>
                  </a:lnTo>
                  <a:lnTo>
                    <a:pt x="1746" y="2800895"/>
                  </a:lnTo>
                  <a:lnTo>
                    <a:pt x="0" y="2809590"/>
                  </a:lnTo>
                  <a:lnTo>
                    <a:pt x="1746" y="2818241"/>
                  </a:lnTo>
                  <a:lnTo>
                    <a:pt x="6509" y="2825305"/>
                  </a:lnTo>
                  <a:lnTo>
                    <a:pt x="13574" y="2830068"/>
                  </a:lnTo>
                  <a:lnTo>
                    <a:pt x="22225" y="2831815"/>
                  </a:lnTo>
                  <a:lnTo>
                    <a:pt x="30872" y="2830068"/>
                  </a:lnTo>
                  <a:lnTo>
                    <a:pt x="37932" y="2825305"/>
                  </a:lnTo>
                  <a:lnTo>
                    <a:pt x="42690" y="2818241"/>
                  </a:lnTo>
                  <a:lnTo>
                    <a:pt x="44441" y="2809590"/>
                  </a:lnTo>
                  <a:lnTo>
                    <a:pt x="42703" y="2800895"/>
                  </a:lnTo>
                  <a:lnTo>
                    <a:pt x="37940" y="2793830"/>
                  </a:lnTo>
                  <a:lnTo>
                    <a:pt x="30875" y="2789067"/>
                  </a:lnTo>
                  <a:lnTo>
                    <a:pt x="22225" y="2787321"/>
                  </a:lnTo>
                  <a:close/>
                </a:path>
                <a:path w="11962130" h="7343775">
                  <a:moveTo>
                    <a:pt x="22225" y="2698376"/>
                  </a:moveTo>
                  <a:lnTo>
                    <a:pt x="13574" y="2700123"/>
                  </a:lnTo>
                  <a:lnTo>
                    <a:pt x="6509" y="2704886"/>
                  </a:lnTo>
                  <a:lnTo>
                    <a:pt x="1746" y="2711950"/>
                  </a:lnTo>
                  <a:lnTo>
                    <a:pt x="0" y="2720646"/>
                  </a:lnTo>
                  <a:lnTo>
                    <a:pt x="1746" y="2729297"/>
                  </a:lnTo>
                  <a:lnTo>
                    <a:pt x="6509" y="2736361"/>
                  </a:lnTo>
                  <a:lnTo>
                    <a:pt x="13574" y="2741124"/>
                  </a:lnTo>
                  <a:lnTo>
                    <a:pt x="22225" y="2742871"/>
                  </a:lnTo>
                  <a:lnTo>
                    <a:pt x="30872" y="2741124"/>
                  </a:lnTo>
                  <a:lnTo>
                    <a:pt x="37932" y="2736361"/>
                  </a:lnTo>
                  <a:lnTo>
                    <a:pt x="42690" y="2729297"/>
                  </a:lnTo>
                  <a:lnTo>
                    <a:pt x="44441" y="2720646"/>
                  </a:lnTo>
                  <a:lnTo>
                    <a:pt x="42703" y="2711950"/>
                  </a:lnTo>
                  <a:lnTo>
                    <a:pt x="37940" y="2704886"/>
                  </a:lnTo>
                  <a:lnTo>
                    <a:pt x="30875" y="2700123"/>
                  </a:lnTo>
                  <a:lnTo>
                    <a:pt x="22225" y="2698376"/>
                  </a:lnTo>
                  <a:close/>
                </a:path>
                <a:path w="11962130" h="7343775">
                  <a:moveTo>
                    <a:pt x="22225" y="2609432"/>
                  </a:moveTo>
                  <a:lnTo>
                    <a:pt x="13574" y="2611178"/>
                  </a:lnTo>
                  <a:lnTo>
                    <a:pt x="6509" y="2615941"/>
                  </a:lnTo>
                  <a:lnTo>
                    <a:pt x="1746" y="2623006"/>
                  </a:lnTo>
                  <a:lnTo>
                    <a:pt x="0" y="2631701"/>
                  </a:lnTo>
                  <a:lnTo>
                    <a:pt x="1746" y="2640352"/>
                  </a:lnTo>
                  <a:lnTo>
                    <a:pt x="6509" y="2647417"/>
                  </a:lnTo>
                  <a:lnTo>
                    <a:pt x="13574" y="2652180"/>
                  </a:lnTo>
                  <a:lnTo>
                    <a:pt x="22225" y="2653926"/>
                  </a:lnTo>
                  <a:lnTo>
                    <a:pt x="30872" y="2652180"/>
                  </a:lnTo>
                  <a:lnTo>
                    <a:pt x="37932" y="2647417"/>
                  </a:lnTo>
                  <a:lnTo>
                    <a:pt x="42690" y="2640352"/>
                  </a:lnTo>
                  <a:lnTo>
                    <a:pt x="44441" y="2631701"/>
                  </a:lnTo>
                  <a:lnTo>
                    <a:pt x="42703" y="2623006"/>
                  </a:lnTo>
                  <a:lnTo>
                    <a:pt x="37940" y="2615941"/>
                  </a:lnTo>
                  <a:lnTo>
                    <a:pt x="30875" y="2611178"/>
                  </a:lnTo>
                  <a:lnTo>
                    <a:pt x="22225" y="2609432"/>
                  </a:lnTo>
                  <a:close/>
                </a:path>
                <a:path w="11962130" h="7343775">
                  <a:moveTo>
                    <a:pt x="22225" y="2520487"/>
                  </a:moveTo>
                  <a:lnTo>
                    <a:pt x="13574" y="2522234"/>
                  </a:lnTo>
                  <a:lnTo>
                    <a:pt x="6509" y="2526997"/>
                  </a:lnTo>
                  <a:lnTo>
                    <a:pt x="1746" y="2534061"/>
                  </a:lnTo>
                  <a:lnTo>
                    <a:pt x="0" y="2542757"/>
                  </a:lnTo>
                  <a:lnTo>
                    <a:pt x="1746" y="2551408"/>
                  </a:lnTo>
                  <a:lnTo>
                    <a:pt x="6509" y="2558472"/>
                  </a:lnTo>
                  <a:lnTo>
                    <a:pt x="13574" y="2563235"/>
                  </a:lnTo>
                  <a:lnTo>
                    <a:pt x="22225" y="2564982"/>
                  </a:lnTo>
                  <a:lnTo>
                    <a:pt x="30872" y="2563235"/>
                  </a:lnTo>
                  <a:lnTo>
                    <a:pt x="37932" y="2558472"/>
                  </a:lnTo>
                  <a:lnTo>
                    <a:pt x="42690" y="2551408"/>
                  </a:lnTo>
                  <a:lnTo>
                    <a:pt x="44441" y="2542757"/>
                  </a:lnTo>
                  <a:lnTo>
                    <a:pt x="42703" y="2534061"/>
                  </a:lnTo>
                  <a:lnTo>
                    <a:pt x="37940" y="2526997"/>
                  </a:lnTo>
                  <a:lnTo>
                    <a:pt x="30875" y="2522234"/>
                  </a:lnTo>
                  <a:lnTo>
                    <a:pt x="22225" y="2520487"/>
                  </a:lnTo>
                  <a:close/>
                </a:path>
                <a:path w="11962130" h="7343775">
                  <a:moveTo>
                    <a:pt x="22225" y="2431543"/>
                  </a:moveTo>
                  <a:lnTo>
                    <a:pt x="13574" y="2433289"/>
                  </a:lnTo>
                  <a:lnTo>
                    <a:pt x="6509" y="2438052"/>
                  </a:lnTo>
                  <a:lnTo>
                    <a:pt x="1746" y="2445117"/>
                  </a:lnTo>
                  <a:lnTo>
                    <a:pt x="0" y="2453812"/>
                  </a:lnTo>
                  <a:lnTo>
                    <a:pt x="1746" y="2462463"/>
                  </a:lnTo>
                  <a:lnTo>
                    <a:pt x="6509" y="2469528"/>
                  </a:lnTo>
                  <a:lnTo>
                    <a:pt x="13574" y="2474291"/>
                  </a:lnTo>
                  <a:lnTo>
                    <a:pt x="22225" y="2476037"/>
                  </a:lnTo>
                  <a:lnTo>
                    <a:pt x="30872" y="2474291"/>
                  </a:lnTo>
                  <a:lnTo>
                    <a:pt x="37932" y="2469528"/>
                  </a:lnTo>
                  <a:lnTo>
                    <a:pt x="42690" y="2462463"/>
                  </a:lnTo>
                  <a:lnTo>
                    <a:pt x="44441" y="2453812"/>
                  </a:lnTo>
                  <a:lnTo>
                    <a:pt x="42703" y="2445117"/>
                  </a:lnTo>
                  <a:lnTo>
                    <a:pt x="37940" y="2438052"/>
                  </a:lnTo>
                  <a:lnTo>
                    <a:pt x="30875" y="2433289"/>
                  </a:lnTo>
                  <a:lnTo>
                    <a:pt x="22225" y="2431543"/>
                  </a:lnTo>
                  <a:close/>
                </a:path>
                <a:path w="11962130" h="7343775">
                  <a:moveTo>
                    <a:pt x="22225" y="2342598"/>
                  </a:moveTo>
                  <a:lnTo>
                    <a:pt x="13574" y="2344345"/>
                  </a:lnTo>
                  <a:lnTo>
                    <a:pt x="6509" y="2349108"/>
                  </a:lnTo>
                  <a:lnTo>
                    <a:pt x="1746" y="2356172"/>
                  </a:lnTo>
                  <a:lnTo>
                    <a:pt x="0" y="2364868"/>
                  </a:lnTo>
                  <a:lnTo>
                    <a:pt x="1746" y="2373519"/>
                  </a:lnTo>
                  <a:lnTo>
                    <a:pt x="6509" y="2380583"/>
                  </a:lnTo>
                  <a:lnTo>
                    <a:pt x="13574" y="2385346"/>
                  </a:lnTo>
                  <a:lnTo>
                    <a:pt x="22225" y="2387093"/>
                  </a:lnTo>
                  <a:lnTo>
                    <a:pt x="30872" y="2385346"/>
                  </a:lnTo>
                  <a:lnTo>
                    <a:pt x="37932" y="2380583"/>
                  </a:lnTo>
                  <a:lnTo>
                    <a:pt x="42690" y="2373519"/>
                  </a:lnTo>
                  <a:lnTo>
                    <a:pt x="44441" y="2364868"/>
                  </a:lnTo>
                  <a:lnTo>
                    <a:pt x="42703" y="2356172"/>
                  </a:lnTo>
                  <a:lnTo>
                    <a:pt x="37940" y="2349108"/>
                  </a:lnTo>
                  <a:lnTo>
                    <a:pt x="30875" y="2344345"/>
                  </a:lnTo>
                  <a:lnTo>
                    <a:pt x="22225" y="2342598"/>
                  </a:lnTo>
                  <a:close/>
                </a:path>
                <a:path w="11962130" h="7343775">
                  <a:moveTo>
                    <a:pt x="22225" y="2253654"/>
                  </a:moveTo>
                  <a:lnTo>
                    <a:pt x="13574" y="2255400"/>
                  </a:lnTo>
                  <a:lnTo>
                    <a:pt x="6509" y="2260163"/>
                  </a:lnTo>
                  <a:lnTo>
                    <a:pt x="1746" y="2267228"/>
                  </a:lnTo>
                  <a:lnTo>
                    <a:pt x="0" y="2275923"/>
                  </a:lnTo>
                  <a:lnTo>
                    <a:pt x="1746" y="2284574"/>
                  </a:lnTo>
                  <a:lnTo>
                    <a:pt x="6509" y="2291639"/>
                  </a:lnTo>
                  <a:lnTo>
                    <a:pt x="13574" y="2296402"/>
                  </a:lnTo>
                  <a:lnTo>
                    <a:pt x="22225" y="2298148"/>
                  </a:lnTo>
                  <a:lnTo>
                    <a:pt x="30872" y="2296402"/>
                  </a:lnTo>
                  <a:lnTo>
                    <a:pt x="37932" y="2291639"/>
                  </a:lnTo>
                  <a:lnTo>
                    <a:pt x="42690" y="2284574"/>
                  </a:lnTo>
                  <a:lnTo>
                    <a:pt x="44441" y="2275923"/>
                  </a:lnTo>
                  <a:lnTo>
                    <a:pt x="42703" y="2267228"/>
                  </a:lnTo>
                  <a:lnTo>
                    <a:pt x="37940" y="2260163"/>
                  </a:lnTo>
                  <a:lnTo>
                    <a:pt x="30875" y="2255400"/>
                  </a:lnTo>
                  <a:lnTo>
                    <a:pt x="22225" y="2253654"/>
                  </a:lnTo>
                  <a:close/>
                </a:path>
                <a:path w="11962130" h="7343775">
                  <a:moveTo>
                    <a:pt x="22225" y="2164709"/>
                  </a:moveTo>
                  <a:lnTo>
                    <a:pt x="13574" y="2166456"/>
                  </a:lnTo>
                  <a:lnTo>
                    <a:pt x="6509" y="2171219"/>
                  </a:lnTo>
                  <a:lnTo>
                    <a:pt x="1746" y="2178283"/>
                  </a:lnTo>
                  <a:lnTo>
                    <a:pt x="0" y="2186979"/>
                  </a:lnTo>
                  <a:lnTo>
                    <a:pt x="1746" y="2195630"/>
                  </a:lnTo>
                  <a:lnTo>
                    <a:pt x="6509" y="2202694"/>
                  </a:lnTo>
                  <a:lnTo>
                    <a:pt x="13574" y="2207457"/>
                  </a:lnTo>
                  <a:lnTo>
                    <a:pt x="22225" y="2209204"/>
                  </a:lnTo>
                  <a:lnTo>
                    <a:pt x="30872" y="2207457"/>
                  </a:lnTo>
                  <a:lnTo>
                    <a:pt x="37932" y="2202694"/>
                  </a:lnTo>
                  <a:lnTo>
                    <a:pt x="42690" y="2195630"/>
                  </a:lnTo>
                  <a:lnTo>
                    <a:pt x="44441" y="2186979"/>
                  </a:lnTo>
                  <a:lnTo>
                    <a:pt x="42703" y="2178283"/>
                  </a:lnTo>
                  <a:lnTo>
                    <a:pt x="37940" y="2171219"/>
                  </a:lnTo>
                  <a:lnTo>
                    <a:pt x="30875" y="2166456"/>
                  </a:lnTo>
                  <a:lnTo>
                    <a:pt x="22225" y="2164709"/>
                  </a:lnTo>
                  <a:close/>
                </a:path>
                <a:path w="11962130" h="7343775">
                  <a:moveTo>
                    <a:pt x="22225" y="2075765"/>
                  </a:moveTo>
                  <a:lnTo>
                    <a:pt x="13574" y="2077512"/>
                  </a:lnTo>
                  <a:lnTo>
                    <a:pt x="6509" y="2082275"/>
                  </a:lnTo>
                  <a:lnTo>
                    <a:pt x="1746" y="2089339"/>
                  </a:lnTo>
                  <a:lnTo>
                    <a:pt x="0" y="2098034"/>
                  </a:lnTo>
                  <a:lnTo>
                    <a:pt x="1746" y="2106685"/>
                  </a:lnTo>
                  <a:lnTo>
                    <a:pt x="6509" y="2113750"/>
                  </a:lnTo>
                  <a:lnTo>
                    <a:pt x="13574" y="2118513"/>
                  </a:lnTo>
                  <a:lnTo>
                    <a:pt x="22225" y="2120259"/>
                  </a:lnTo>
                  <a:lnTo>
                    <a:pt x="30872" y="2118513"/>
                  </a:lnTo>
                  <a:lnTo>
                    <a:pt x="37932" y="2113750"/>
                  </a:lnTo>
                  <a:lnTo>
                    <a:pt x="42690" y="2106685"/>
                  </a:lnTo>
                  <a:lnTo>
                    <a:pt x="44441" y="2098034"/>
                  </a:lnTo>
                  <a:lnTo>
                    <a:pt x="42703" y="2089339"/>
                  </a:lnTo>
                  <a:lnTo>
                    <a:pt x="37940" y="2082275"/>
                  </a:lnTo>
                  <a:lnTo>
                    <a:pt x="30875" y="2077512"/>
                  </a:lnTo>
                  <a:lnTo>
                    <a:pt x="22225" y="2075765"/>
                  </a:lnTo>
                  <a:close/>
                </a:path>
                <a:path w="11962130" h="7343775">
                  <a:moveTo>
                    <a:pt x="22225" y="1986821"/>
                  </a:moveTo>
                  <a:lnTo>
                    <a:pt x="13574" y="1988567"/>
                  </a:lnTo>
                  <a:lnTo>
                    <a:pt x="6509" y="1993330"/>
                  </a:lnTo>
                  <a:lnTo>
                    <a:pt x="1746" y="2000395"/>
                  </a:lnTo>
                  <a:lnTo>
                    <a:pt x="0" y="2009090"/>
                  </a:lnTo>
                  <a:lnTo>
                    <a:pt x="1746" y="2017741"/>
                  </a:lnTo>
                  <a:lnTo>
                    <a:pt x="6509" y="2024805"/>
                  </a:lnTo>
                  <a:lnTo>
                    <a:pt x="13574" y="2029568"/>
                  </a:lnTo>
                  <a:lnTo>
                    <a:pt x="22225" y="2031315"/>
                  </a:lnTo>
                  <a:lnTo>
                    <a:pt x="30872" y="2029568"/>
                  </a:lnTo>
                  <a:lnTo>
                    <a:pt x="37932" y="2024805"/>
                  </a:lnTo>
                  <a:lnTo>
                    <a:pt x="42690" y="2017741"/>
                  </a:lnTo>
                  <a:lnTo>
                    <a:pt x="44441" y="2009090"/>
                  </a:lnTo>
                  <a:lnTo>
                    <a:pt x="42703" y="2000395"/>
                  </a:lnTo>
                  <a:lnTo>
                    <a:pt x="37940" y="1993330"/>
                  </a:lnTo>
                  <a:lnTo>
                    <a:pt x="30875" y="1988567"/>
                  </a:lnTo>
                  <a:lnTo>
                    <a:pt x="22225" y="1986821"/>
                  </a:lnTo>
                  <a:close/>
                </a:path>
                <a:path w="11962130" h="7343775">
                  <a:moveTo>
                    <a:pt x="22225" y="1897876"/>
                  </a:moveTo>
                  <a:lnTo>
                    <a:pt x="13574" y="1899623"/>
                  </a:lnTo>
                  <a:lnTo>
                    <a:pt x="6509" y="1904386"/>
                  </a:lnTo>
                  <a:lnTo>
                    <a:pt x="1746" y="1911450"/>
                  </a:lnTo>
                  <a:lnTo>
                    <a:pt x="0" y="1920146"/>
                  </a:lnTo>
                  <a:lnTo>
                    <a:pt x="1746" y="1928797"/>
                  </a:lnTo>
                  <a:lnTo>
                    <a:pt x="6509" y="1935861"/>
                  </a:lnTo>
                  <a:lnTo>
                    <a:pt x="13574" y="1940624"/>
                  </a:lnTo>
                  <a:lnTo>
                    <a:pt x="22225" y="1942371"/>
                  </a:lnTo>
                  <a:lnTo>
                    <a:pt x="30872" y="1940624"/>
                  </a:lnTo>
                  <a:lnTo>
                    <a:pt x="37932" y="1935861"/>
                  </a:lnTo>
                  <a:lnTo>
                    <a:pt x="42690" y="1928797"/>
                  </a:lnTo>
                  <a:lnTo>
                    <a:pt x="44441" y="1920146"/>
                  </a:lnTo>
                  <a:lnTo>
                    <a:pt x="42703" y="1911450"/>
                  </a:lnTo>
                  <a:lnTo>
                    <a:pt x="37940" y="1904386"/>
                  </a:lnTo>
                  <a:lnTo>
                    <a:pt x="30875" y="1899623"/>
                  </a:lnTo>
                  <a:lnTo>
                    <a:pt x="22225" y="1897876"/>
                  </a:lnTo>
                  <a:close/>
                </a:path>
                <a:path w="11962130" h="7343775">
                  <a:moveTo>
                    <a:pt x="22225" y="1808932"/>
                  </a:moveTo>
                  <a:lnTo>
                    <a:pt x="13574" y="1810678"/>
                  </a:lnTo>
                  <a:lnTo>
                    <a:pt x="6509" y="1815441"/>
                  </a:lnTo>
                  <a:lnTo>
                    <a:pt x="1746" y="1822506"/>
                  </a:lnTo>
                  <a:lnTo>
                    <a:pt x="0" y="1831201"/>
                  </a:lnTo>
                  <a:lnTo>
                    <a:pt x="1746" y="1839852"/>
                  </a:lnTo>
                  <a:lnTo>
                    <a:pt x="6509" y="1846917"/>
                  </a:lnTo>
                  <a:lnTo>
                    <a:pt x="13574" y="1851680"/>
                  </a:lnTo>
                  <a:lnTo>
                    <a:pt x="22225" y="1853426"/>
                  </a:lnTo>
                  <a:lnTo>
                    <a:pt x="30872" y="1851680"/>
                  </a:lnTo>
                  <a:lnTo>
                    <a:pt x="37932" y="1846917"/>
                  </a:lnTo>
                  <a:lnTo>
                    <a:pt x="42690" y="1839852"/>
                  </a:lnTo>
                  <a:lnTo>
                    <a:pt x="44441" y="1831201"/>
                  </a:lnTo>
                  <a:lnTo>
                    <a:pt x="42703" y="1822506"/>
                  </a:lnTo>
                  <a:lnTo>
                    <a:pt x="37940" y="1815441"/>
                  </a:lnTo>
                  <a:lnTo>
                    <a:pt x="30875" y="1810678"/>
                  </a:lnTo>
                  <a:lnTo>
                    <a:pt x="22225" y="1808932"/>
                  </a:lnTo>
                  <a:close/>
                </a:path>
                <a:path w="11962130" h="7343775">
                  <a:moveTo>
                    <a:pt x="24898" y="1720030"/>
                  </a:moveTo>
                  <a:lnTo>
                    <a:pt x="16187" y="1721447"/>
                  </a:lnTo>
                  <a:lnTo>
                    <a:pt x="8946" y="1725938"/>
                  </a:lnTo>
                  <a:lnTo>
                    <a:pt x="3919" y="1732816"/>
                  </a:lnTo>
                  <a:lnTo>
                    <a:pt x="1844" y="1741439"/>
                  </a:lnTo>
                  <a:lnTo>
                    <a:pt x="3260" y="1750150"/>
                  </a:lnTo>
                  <a:lnTo>
                    <a:pt x="7751" y="1757390"/>
                  </a:lnTo>
                  <a:lnTo>
                    <a:pt x="14629" y="1762419"/>
                  </a:lnTo>
                  <a:lnTo>
                    <a:pt x="23207" y="1764493"/>
                  </a:lnTo>
                  <a:lnTo>
                    <a:pt x="31919" y="1763076"/>
                  </a:lnTo>
                  <a:lnTo>
                    <a:pt x="39159" y="1758580"/>
                  </a:lnTo>
                  <a:lnTo>
                    <a:pt x="44188" y="1751689"/>
                  </a:lnTo>
                  <a:lnTo>
                    <a:pt x="46263" y="1743085"/>
                  </a:lnTo>
                  <a:lnTo>
                    <a:pt x="44846" y="1734374"/>
                  </a:lnTo>
                  <a:lnTo>
                    <a:pt x="40355" y="1727133"/>
                  </a:lnTo>
                  <a:lnTo>
                    <a:pt x="33476" y="1722105"/>
                  </a:lnTo>
                  <a:lnTo>
                    <a:pt x="24898" y="1720030"/>
                  </a:lnTo>
                  <a:close/>
                </a:path>
                <a:path w="11962130" h="7343775">
                  <a:moveTo>
                    <a:pt x="32049" y="1631374"/>
                  </a:moveTo>
                  <a:lnTo>
                    <a:pt x="23278" y="1632349"/>
                  </a:lnTo>
                  <a:lnTo>
                    <a:pt x="15819" y="1636468"/>
                  </a:lnTo>
                  <a:lnTo>
                    <a:pt x="10450" y="1643083"/>
                  </a:lnTo>
                  <a:lnTo>
                    <a:pt x="7941" y="1651590"/>
                  </a:lnTo>
                  <a:lnTo>
                    <a:pt x="8914" y="1660361"/>
                  </a:lnTo>
                  <a:lnTo>
                    <a:pt x="13033" y="1667820"/>
                  </a:lnTo>
                  <a:lnTo>
                    <a:pt x="19649" y="1673189"/>
                  </a:lnTo>
                  <a:lnTo>
                    <a:pt x="28111" y="1675695"/>
                  </a:lnTo>
                  <a:lnTo>
                    <a:pt x="36883" y="1674720"/>
                  </a:lnTo>
                  <a:lnTo>
                    <a:pt x="44341" y="1670595"/>
                  </a:lnTo>
                  <a:lnTo>
                    <a:pt x="49712" y="1663967"/>
                  </a:lnTo>
                  <a:lnTo>
                    <a:pt x="52219" y="1655479"/>
                  </a:lnTo>
                  <a:lnTo>
                    <a:pt x="51246" y="1646707"/>
                  </a:lnTo>
                  <a:lnTo>
                    <a:pt x="47127" y="1639249"/>
                  </a:lnTo>
                  <a:lnTo>
                    <a:pt x="40512" y="1633880"/>
                  </a:lnTo>
                  <a:lnTo>
                    <a:pt x="32049" y="1631374"/>
                  </a:lnTo>
                  <a:close/>
                </a:path>
                <a:path w="11962130" h="7343775">
                  <a:moveTo>
                    <a:pt x="43486" y="1543164"/>
                  </a:moveTo>
                  <a:lnTo>
                    <a:pt x="34683" y="1543806"/>
                  </a:lnTo>
                  <a:lnTo>
                    <a:pt x="27075" y="1547642"/>
                  </a:lnTo>
                  <a:lnTo>
                    <a:pt x="21460" y="1554050"/>
                  </a:lnTo>
                  <a:lnTo>
                    <a:pt x="18632" y="1562456"/>
                  </a:lnTo>
                  <a:lnTo>
                    <a:pt x="19275" y="1571258"/>
                  </a:lnTo>
                  <a:lnTo>
                    <a:pt x="23110" y="1578866"/>
                  </a:lnTo>
                  <a:lnTo>
                    <a:pt x="29518" y="1584481"/>
                  </a:lnTo>
                  <a:lnTo>
                    <a:pt x="37880" y="1587304"/>
                  </a:lnTo>
                  <a:lnTo>
                    <a:pt x="46682" y="1586660"/>
                  </a:lnTo>
                  <a:lnTo>
                    <a:pt x="54291" y="1582820"/>
                  </a:lnTo>
                  <a:lnTo>
                    <a:pt x="59908" y="1576399"/>
                  </a:lnTo>
                  <a:lnTo>
                    <a:pt x="62734" y="1568011"/>
                  </a:lnTo>
                  <a:lnTo>
                    <a:pt x="62091" y="1559209"/>
                  </a:lnTo>
                  <a:lnTo>
                    <a:pt x="58256" y="1551601"/>
                  </a:lnTo>
                  <a:lnTo>
                    <a:pt x="51848" y="1545986"/>
                  </a:lnTo>
                  <a:lnTo>
                    <a:pt x="43486" y="1543164"/>
                  </a:lnTo>
                  <a:close/>
                </a:path>
                <a:path w="11962130" h="7343775">
                  <a:moveTo>
                    <a:pt x="59334" y="1455637"/>
                  </a:moveTo>
                  <a:lnTo>
                    <a:pt x="50510" y="1455835"/>
                  </a:lnTo>
                  <a:lnTo>
                    <a:pt x="42718" y="1459282"/>
                  </a:lnTo>
                  <a:lnTo>
                    <a:pt x="36788" y="1465399"/>
                  </a:lnTo>
                  <a:lnTo>
                    <a:pt x="33540" y="1473653"/>
                  </a:lnTo>
                  <a:lnTo>
                    <a:pt x="33715" y="1481423"/>
                  </a:lnTo>
                  <a:lnTo>
                    <a:pt x="33739" y="1482476"/>
                  </a:lnTo>
                  <a:lnTo>
                    <a:pt x="37185" y="1490268"/>
                  </a:lnTo>
                  <a:lnTo>
                    <a:pt x="43302" y="1496199"/>
                  </a:lnTo>
                  <a:lnTo>
                    <a:pt x="51512" y="1499439"/>
                  </a:lnTo>
                  <a:lnTo>
                    <a:pt x="60335" y="1499240"/>
                  </a:lnTo>
                  <a:lnTo>
                    <a:pt x="68128" y="1495788"/>
                  </a:lnTo>
                  <a:lnTo>
                    <a:pt x="74061" y="1489657"/>
                  </a:lnTo>
                  <a:lnTo>
                    <a:pt x="77306" y="1481423"/>
                  </a:lnTo>
                  <a:lnTo>
                    <a:pt x="77131" y="1473653"/>
                  </a:lnTo>
                  <a:lnTo>
                    <a:pt x="77107" y="1472600"/>
                  </a:lnTo>
                  <a:lnTo>
                    <a:pt x="73660" y="1464808"/>
                  </a:lnTo>
                  <a:lnTo>
                    <a:pt x="67543" y="1458877"/>
                  </a:lnTo>
                  <a:lnTo>
                    <a:pt x="59334" y="1455637"/>
                  </a:lnTo>
                  <a:close/>
                </a:path>
                <a:path w="11962130" h="7343775">
                  <a:moveTo>
                    <a:pt x="70677" y="1368758"/>
                  </a:moveTo>
                  <a:lnTo>
                    <a:pt x="62721" y="1371808"/>
                  </a:lnTo>
                  <a:lnTo>
                    <a:pt x="56489" y="1377618"/>
                  </a:lnTo>
                  <a:lnTo>
                    <a:pt x="52830" y="1385697"/>
                  </a:lnTo>
                  <a:lnTo>
                    <a:pt x="52584" y="1394519"/>
                  </a:lnTo>
                  <a:lnTo>
                    <a:pt x="55633" y="1402474"/>
                  </a:lnTo>
                  <a:lnTo>
                    <a:pt x="61444" y="1408706"/>
                  </a:lnTo>
                  <a:lnTo>
                    <a:pt x="69479" y="1412356"/>
                  </a:lnTo>
                  <a:lnTo>
                    <a:pt x="78301" y="1412602"/>
                  </a:lnTo>
                  <a:lnTo>
                    <a:pt x="86258" y="1409547"/>
                  </a:lnTo>
                  <a:lnTo>
                    <a:pt x="92492" y="1403724"/>
                  </a:lnTo>
                  <a:lnTo>
                    <a:pt x="96147" y="1395663"/>
                  </a:lnTo>
                  <a:lnTo>
                    <a:pt x="96394" y="1386841"/>
                  </a:lnTo>
                  <a:lnTo>
                    <a:pt x="93344" y="1378886"/>
                  </a:lnTo>
                  <a:lnTo>
                    <a:pt x="87534" y="1372654"/>
                  </a:lnTo>
                  <a:lnTo>
                    <a:pt x="79499" y="1369005"/>
                  </a:lnTo>
                  <a:lnTo>
                    <a:pt x="70677" y="1368758"/>
                  </a:lnTo>
                  <a:close/>
                </a:path>
                <a:path w="11962130" h="7343775">
                  <a:moveTo>
                    <a:pt x="95125" y="1282792"/>
                  </a:moveTo>
                  <a:lnTo>
                    <a:pt x="87028" y="1285444"/>
                  </a:lnTo>
                  <a:lnTo>
                    <a:pt x="80516" y="1290939"/>
                  </a:lnTo>
                  <a:lnTo>
                    <a:pt x="76460" y="1298826"/>
                  </a:lnTo>
                  <a:lnTo>
                    <a:pt x="75777" y="1307625"/>
                  </a:lnTo>
                  <a:lnTo>
                    <a:pt x="78429" y="1315723"/>
                  </a:lnTo>
                  <a:lnTo>
                    <a:pt x="83923" y="1322234"/>
                  </a:lnTo>
                  <a:lnTo>
                    <a:pt x="91768" y="1326278"/>
                  </a:lnTo>
                  <a:lnTo>
                    <a:pt x="100568" y="1326960"/>
                  </a:lnTo>
                  <a:lnTo>
                    <a:pt x="108666" y="1324304"/>
                  </a:lnTo>
                  <a:lnTo>
                    <a:pt x="115181" y="1318796"/>
                  </a:lnTo>
                  <a:lnTo>
                    <a:pt x="119231" y="1310927"/>
                  </a:lnTo>
                  <a:lnTo>
                    <a:pt x="119915" y="1302128"/>
                  </a:lnTo>
                  <a:lnTo>
                    <a:pt x="117263" y="1294031"/>
                  </a:lnTo>
                  <a:lnTo>
                    <a:pt x="111768" y="1287519"/>
                  </a:lnTo>
                  <a:lnTo>
                    <a:pt x="103924" y="1283475"/>
                  </a:lnTo>
                  <a:lnTo>
                    <a:pt x="95125" y="1282792"/>
                  </a:lnTo>
                  <a:close/>
                </a:path>
                <a:path w="11962130" h="7343775">
                  <a:moveTo>
                    <a:pt x="123816" y="1198149"/>
                  </a:moveTo>
                  <a:lnTo>
                    <a:pt x="115598" y="1200397"/>
                  </a:lnTo>
                  <a:lnTo>
                    <a:pt x="108822" y="1205563"/>
                  </a:lnTo>
                  <a:lnTo>
                    <a:pt x="104381" y="1213241"/>
                  </a:lnTo>
                  <a:lnTo>
                    <a:pt x="103263" y="1221995"/>
                  </a:lnTo>
                  <a:lnTo>
                    <a:pt x="105511" y="1230213"/>
                  </a:lnTo>
                  <a:lnTo>
                    <a:pt x="110677" y="1236988"/>
                  </a:lnTo>
                  <a:lnTo>
                    <a:pt x="118313" y="1241416"/>
                  </a:lnTo>
                  <a:lnTo>
                    <a:pt x="127067" y="1242532"/>
                  </a:lnTo>
                  <a:lnTo>
                    <a:pt x="135287" y="1240279"/>
                  </a:lnTo>
                  <a:lnTo>
                    <a:pt x="142067" y="1235101"/>
                  </a:lnTo>
                  <a:lnTo>
                    <a:pt x="146502" y="1227442"/>
                  </a:lnTo>
                  <a:lnTo>
                    <a:pt x="147619" y="1218687"/>
                  </a:lnTo>
                  <a:lnTo>
                    <a:pt x="145371" y="1210469"/>
                  </a:lnTo>
                  <a:lnTo>
                    <a:pt x="140205" y="1203693"/>
                  </a:lnTo>
                  <a:lnTo>
                    <a:pt x="132570" y="1199267"/>
                  </a:lnTo>
                  <a:lnTo>
                    <a:pt x="123816" y="1198149"/>
                  </a:lnTo>
                  <a:close/>
                </a:path>
                <a:path w="11962130" h="7343775">
                  <a:moveTo>
                    <a:pt x="156670" y="1115037"/>
                  </a:moveTo>
                  <a:lnTo>
                    <a:pt x="148352" y="1116879"/>
                  </a:lnTo>
                  <a:lnTo>
                    <a:pt x="141331" y="1121707"/>
                  </a:lnTo>
                  <a:lnTo>
                    <a:pt x="136519" y="1129157"/>
                  </a:lnTo>
                  <a:lnTo>
                    <a:pt x="134974" y="1137846"/>
                  </a:lnTo>
                  <a:lnTo>
                    <a:pt x="136817" y="1146164"/>
                  </a:lnTo>
                  <a:lnTo>
                    <a:pt x="141644" y="1153185"/>
                  </a:lnTo>
                  <a:lnTo>
                    <a:pt x="149053" y="1157980"/>
                  </a:lnTo>
                  <a:lnTo>
                    <a:pt x="157743" y="1159525"/>
                  </a:lnTo>
                  <a:lnTo>
                    <a:pt x="166063" y="1157678"/>
                  </a:lnTo>
                  <a:lnTo>
                    <a:pt x="173089" y="1152839"/>
                  </a:lnTo>
                  <a:lnTo>
                    <a:pt x="177893" y="1145406"/>
                  </a:lnTo>
                  <a:lnTo>
                    <a:pt x="179439" y="1136717"/>
                  </a:lnTo>
                  <a:lnTo>
                    <a:pt x="177596" y="1128398"/>
                  </a:lnTo>
                  <a:lnTo>
                    <a:pt x="172769" y="1121378"/>
                  </a:lnTo>
                  <a:lnTo>
                    <a:pt x="165360" y="1116582"/>
                  </a:lnTo>
                  <a:lnTo>
                    <a:pt x="156670" y="1115037"/>
                  </a:lnTo>
                  <a:close/>
                </a:path>
                <a:path w="11962130" h="7343775">
                  <a:moveTo>
                    <a:pt x="193623" y="1033657"/>
                  </a:moveTo>
                  <a:lnTo>
                    <a:pt x="185223" y="1035086"/>
                  </a:lnTo>
                  <a:lnTo>
                    <a:pt x="177973" y="1039561"/>
                  </a:lnTo>
                  <a:lnTo>
                    <a:pt x="172800" y="1046765"/>
                  </a:lnTo>
                  <a:lnTo>
                    <a:pt x="170827" y="1055367"/>
                  </a:lnTo>
                  <a:lnTo>
                    <a:pt x="172256" y="1063766"/>
                  </a:lnTo>
                  <a:lnTo>
                    <a:pt x="176730" y="1071016"/>
                  </a:lnTo>
                  <a:lnTo>
                    <a:pt x="183893" y="1076172"/>
                  </a:lnTo>
                  <a:lnTo>
                    <a:pt x="192496" y="1078144"/>
                  </a:lnTo>
                  <a:lnTo>
                    <a:pt x="200897" y="1076711"/>
                  </a:lnTo>
                  <a:lnTo>
                    <a:pt x="208153" y="1072224"/>
                  </a:lnTo>
                  <a:lnTo>
                    <a:pt x="213320" y="1065038"/>
                  </a:lnTo>
                  <a:lnTo>
                    <a:pt x="215293" y="1056436"/>
                  </a:lnTo>
                  <a:lnTo>
                    <a:pt x="213863" y="1048036"/>
                  </a:lnTo>
                  <a:lnTo>
                    <a:pt x="209388" y="1040786"/>
                  </a:lnTo>
                  <a:lnTo>
                    <a:pt x="202225" y="1035630"/>
                  </a:lnTo>
                  <a:lnTo>
                    <a:pt x="193623" y="1033657"/>
                  </a:lnTo>
                  <a:close/>
                </a:path>
                <a:path w="11962130" h="7343775">
                  <a:moveTo>
                    <a:pt x="234551" y="954208"/>
                  </a:moveTo>
                  <a:lnTo>
                    <a:pt x="226092" y="955226"/>
                  </a:lnTo>
                  <a:lnTo>
                    <a:pt x="218632" y="959343"/>
                  </a:lnTo>
                  <a:lnTo>
                    <a:pt x="213113" y="966285"/>
                  </a:lnTo>
                  <a:lnTo>
                    <a:pt x="210724" y="974781"/>
                  </a:lnTo>
                  <a:lnTo>
                    <a:pt x="211742" y="983240"/>
                  </a:lnTo>
                  <a:lnTo>
                    <a:pt x="215858" y="990701"/>
                  </a:lnTo>
                  <a:lnTo>
                    <a:pt x="222761" y="996199"/>
                  </a:lnTo>
                  <a:lnTo>
                    <a:pt x="231258" y="998588"/>
                  </a:lnTo>
                  <a:lnTo>
                    <a:pt x="239719" y="997565"/>
                  </a:lnTo>
                  <a:lnTo>
                    <a:pt x="247185" y="993437"/>
                  </a:lnTo>
                  <a:lnTo>
                    <a:pt x="252695" y="986511"/>
                  </a:lnTo>
                  <a:lnTo>
                    <a:pt x="255085" y="978015"/>
                  </a:lnTo>
                  <a:lnTo>
                    <a:pt x="254066" y="969556"/>
                  </a:lnTo>
                  <a:lnTo>
                    <a:pt x="249950" y="962096"/>
                  </a:lnTo>
                  <a:lnTo>
                    <a:pt x="243047" y="956598"/>
                  </a:lnTo>
                  <a:lnTo>
                    <a:pt x="234551" y="954208"/>
                  </a:lnTo>
                  <a:close/>
                </a:path>
                <a:path w="11962130" h="7343775">
                  <a:moveTo>
                    <a:pt x="279348" y="876878"/>
                  </a:moveTo>
                  <a:lnTo>
                    <a:pt x="270850" y="877489"/>
                  </a:lnTo>
                  <a:lnTo>
                    <a:pt x="263200" y="881241"/>
                  </a:lnTo>
                  <a:lnTo>
                    <a:pt x="257354" y="887910"/>
                  </a:lnTo>
                  <a:lnTo>
                    <a:pt x="254558" y="896281"/>
                  </a:lnTo>
                  <a:lnTo>
                    <a:pt x="255169" y="904780"/>
                  </a:lnTo>
                  <a:lnTo>
                    <a:pt x="258922" y="912429"/>
                  </a:lnTo>
                  <a:lnTo>
                    <a:pt x="265553" y="918253"/>
                  </a:lnTo>
                  <a:lnTo>
                    <a:pt x="273924" y="921048"/>
                  </a:lnTo>
                  <a:lnTo>
                    <a:pt x="282425" y="920433"/>
                  </a:lnTo>
                  <a:lnTo>
                    <a:pt x="290080" y="916669"/>
                  </a:lnTo>
                  <a:lnTo>
                    <a:pt x="295917" y="910015"/>
                  </a:lnTo>
                  <a:lnTo>
                    <a:pt x="298713" y="901644"/>
                  </a:lnTo>
                  <a:lnTo>
                    <a:pt x="298102" y="893146"/>
                  </a:lnTo>
                  <a:lnTo>
                    <a:pt x="294350" y="885497"/>
                  </a:lnTo>
                  <a:lnTo>
                    <a:pt x="287719" y="879673"/>
                  </a:lnTo>
                  <a:lnTo>
                    <a:pt x="279348" y="876878"/>
                  </a:lnTo>
                  <a:close/>
                </a:path>
                <a:path w="11962130" h="7343775">
                  <a:moveTo>
                    <a:pt x="327919" y="801853"/>
                  </a:moveTo>
                  <a:lnTo>
                    <a:pt x="319401" y="802050"/>
                  </a:lnTo>
                  <a:lnTo>
                    <a:pt x="311579" y="805427"/>
                  </a:lnTo>
                  <a:lnTo>
                    <a:pt x="305415" y="811805"/>
                  </a:lnTo>
                  <a:lnTo>
                    <a:pt x="302217" y="820030"/>
                  </a:lnTo>
                  <a:lnTo>
                    <a:pt x="302391" y="827531"/>
                  </a:lnTo>
                  <a:lnTo>
                    <a:pt x="302414" y="828548"/>
                  </a:lnTo>
                  <a:lnTo>
                    <a:pt x="305791" y="836371"/>
                  </a:lnTo>
                  <a:lnTo>
                    <a:pt x="312131" y="842510"/>
                  </a:lnTo>
                  <a:lnTo>
                    <a:pt x="320357" y="845708"/>
                  </a:lnTo>
                  <a:lnTo>
                    <a:pt x="328878" y="845506"/>
                  </a:lnTo>
                  <a:lnTo>
                    <a:pt x="336707" y="842118"/>
                  </a:lnTo>
                  <a:lnTo>
                    <a:pt x="342860" y="835756"/>
                  </a:lnTo>
                  <a:lnTo>
                    <a:pt x="346059" y="827531"/>
                  </a:lnTo>
                  <a:lnTo>
                    <a:pt x="345886" y="820030"/>
                  </a:lnTo>
                  <a:lnTo>
                    <a:pt x="345862" y="819013"/>
                  </a:lnTo>
                  <a:lnTo>
                    <a:pt x="342485" y="811190"/>
                  </a:lnTo>
                  <a:lnTo>
                    <a:pt x="336144" y="805051"/>
                  </a:lnTo>
                  <a:lnTo>
                    <a:pt x="327919" y="801853"/>
                  </a:lnTo>
                  <a:close/>
                </a:path>
                <a:path w="11962130" h="7343775">
                  <a:moveTo>
                    <a:pt x="371591" y="729097"/>
                  </a:moveTo>
                  <a:lnTo>
                    <a:pt x="363617" y="732098"/>
                  </a:lnTo>
                  <a:lnTo>
                    <a:pt x="357158" y="738176"/>
                  </a:lnTo>
                  <a:lnTo>
                    <a:pt x="353572" y="746240"/>
                  </a:lnTo>
                  <a:lnTo>
                    <a:pt x="353364" y="754757"/>
                  </a:lnTo>
                  <a:lnTo>
                    <a:pt x="356364" y="762731"/>
                  </a:lnTo>
                  <a:lnTo>
                    <a:pt x="362405" y="769165"/>
                  </a:lnTo>
                  <a:lnTo>
                    <a:pt x="370470" y="772751"/>
                  </a:lnTo>
                  <a:lnTo>
                    <a:pt x="378991" y="772955"/>
                  </a:lnTo>
                  <a:lnTo>
                    <a:pt x="386972" y="769943"/>
                  </a:lnTo>
                  <a:lnTo>
                    <a:pt x="393421" y="763880"/>
                  </a:lnTo>
                  <a:lnTo>
                    <a:pt x="397007" y="755816"/>
                  </a:lnTo>
                  <a:lnTo>
                    <a:pt x="397215" y="747299"/>
                  </a:lnTo>
                  <a:lnTo>
                    <a:pt x="394214" y="739325"/>
                  </a:lnTo>
                  <a:lnTo>
                    <a:pt x="388172" y="732891"/>
                  </a:lnTo>
                  <a:lnTo>
                    <a:pt x="380109" y="729305"/>
                  </a:lnTo>
                  <a:lnTo>
                    <a:pt x="371591" y="729097"/>
                  </a:lnTo>
                  <a:close/>
                </a:path>
                <a:path w="11962130" h="7343775">
                  <a:moveTo>
                    <a:pt x="427331" y="658793"/>
                  </a:moveTo>
                  <a:lnTo>
                    <a:pt x="419221" y="661403"/>
                  </a:lnTo>
                  <a:lnTo>
                    <a:pt x="412473" y="667160"/>
                  </a:lnTo>
                  <a:lnTo>
                    <a:pt x="408499" y="675040"/>
                  </a:lnTo>
                  <a:lnTo>
                    <a:pt x="407877" y="683537"/>
                  </a:lnTo>
                  <a:lnTo>
                    <a:pt x="410486" y="691647"/>
                  </a:lnTo>
                  <a:lnTo>
                    <a:pt x="416208" y="698367"/>
                  </a:lnTo>
                  <a:lnTo>
                    <a:pt x="424088" y="702341"/>
                  </a:lnTo>
                  <a:lnTo>
                    <a:pt x="432589" y="702959"/>
                  </a:lnTo>
                  <a:lnTo>
                    <a:pt x="440708" y="700339"/>
                  </a:lnTo>
                  <a:lnTo>
                    <a:pt x="447443" y="694598"/>
                  </a:lnTo>
                  <a:lnTo>
                    <a:pt x="451417" y="686718"/>
                  </a:lnTo>
                  <a:lnTo>
                    <a:pt x="452039" y="678220"/>
                  </a:lnTo>
                  <a:lnTo>
                    <a:pt x="449430" y="670109"/>
                  </a:lnTo>
                  <a:lnTo>
                    <a:pt x="443708" y="663389"/>
                  </a:lnTo>
                  <a:lnTo>
                    <a:pt x="435828" y="659416"/>
                  </a:lnTo>
                  <a:lnTo>
                    <a:pt x="427331" y="658793"/>
                  </a:lnTo>
                  <a:close/>
                </a:path>
                <a:path w="11962130" h="7343775">
                  <a:moveTo>
                    <a:pt x="486422" y="591313"/>
                  </a:moveTo>
                  <a:lnTo>
                    <a:pt x="478198" y="593539"/>
                  </a:lnTo>
                  <a:lnTo>
                    <a:pt x="471187" y="598972"/>
                  </a:lnTo>
                  <a:lnTo>
                    <a:pt x="466848" y="606656"/>
                  </a:lnTo>
                  <a:lnTo>
                    <a:pt x="465827" y="615115"/>
                  </a:lnTo>
                  <a:lnTo>
                    <a:pt x="468053" y="623339"/>
                  </a:lnTo>
                  <a:lnTo>
                    <a:pt x="473452" y="630321"/>
                  </a:lnTo>
                  <a:lnTo>
                    <a:pt x="481137" y="634660"/>
                  </a:lnTo>
                  <a:lnTo>
                    <a:pt x="489599" y="635677"/>
                  </a:lnTo>
                  <a:lnTo>
                    <a:pt x="497833" y="633441"/>
                  </a:lnTo>
                  <a:lnTo>
                    <a:pt x="504831" y="628022"/>
                  </a:lnTo>
                  <a:lnTo>
                    <a:pt x="509170" y="620337"/>
                  </a:lnTo>
                  <a:lnTo>
                    <a:pt x="510191" y="611879"/>
                  </a:lnTo>
                  <a:lnTo>
                    <a:pt x="507965" y="603655"/>
                  </a:lnTo>
                  <a:lnTo>
                    <a:pt x="502565" y="596673"/>
                  </a:lnTo>
                  <a:lnTo>
                    <a:pt x="494880" y="592334"/>
                  </a:lnTo>
                  <a:lnTo>
                    <a:pt x="486422" y="591313"/>
                  </a:lnTo>
                  <a:close/>
                </a:path>
                <a:path w="11962130" h="7343775">
                  <a:moveTo>
                    <a:pt x="549851" y="526816"/>
                  </a:moveTo>
                  <a:lnTo>
                    <a:pt x="541451" y="528243"/>
                  </a:lnTo>
                  <a:lnTo>
                    <a:pt x="533953" y="532979"/>
                  </a:lnTo>
                  <a:lnTo>
                    <a:pt x="528897" y="540213"/>
                  </a:lnTo>
                  <a:lnTo>
                    <a:pt x="527070" y="548535"/>
                  </a:lnTo>
                  <a:lnTo>
                    <a:pt x="528497" y="556935"/>
                  </a:lnTo>
                  <a:lnTo>
                    <a:pt x="533203" y="564401"/>
                  </a:lnTo>
                  <a:lnTo>
                    <a:pt x="540437" y="569457"/>
                  </a:lnTo>
                  <a:lnTo>
                    <a:pt x="548763" y="571280"/>
                  </a:lnTo>
                  <a:lnTo>
                    <a:pt x="557172" y="569843"/>
                  </a:lnTo>
                  <a:lnTo>
                    <a:pt x="564657" y="565120"/>
                  </a:lnTo>
                  <a:lnTo>
                    <a:pt x="569713" y="557887"/>
                  </a:lnTo>
                  <a:lnTo>
                    <a:pt x="571540" y="549565"/>
                  </a:lnTo>
                  <a:lnTo>
                    <a:pt x="570113" y="541165"/>
                  </a:lnTo>
                  <a:lnTo>
                    <a:pt x="565407" y="533698"/>
                  </a:lnTo>
                  <a:lnTo>
                    <a:pt x="558173" y="528642"/>
                  </a:lnTo>
                  <a:lnTo>
                    <a:pt x="549851" y="526816"/>
                  </a:lnTo>
                  <a:close/>
                </a:path>
                <a:path w="11962130" h="7343775">
                  <a:moveTo>
                    <a:pt x="615388" y="465591"/>
                  </a:moveTo>
                  <a:lnTo>
                    <a:pt x="606929" y="466611"/>
                  </a:lnTo>
                  <a:lnTo>
                    <a:pt x="599211" y="470980"/>
                  </a:lnTo>
                  <a:lnTo>
                    <a:pt x="593811" y="477962"/>
                  </a:lnTo>
                  <a:lnTo>
                    <a:pt x="591585" y="486186"/>
                  </a:lnTo>
                  <a:lnTo>
                    <a:pt x="592606" y="494645"/>
                  </a:lnTo>
                  <a:lnTo>
                    <a:pt x="596945" y="502329"/>
                  </a:lnTo>
                  <a:lnTo>
                    <a:pt x="603927" y="507728"/>
                  </a:lnTo>
                  <a:lnTo>
                    <a:pt x="612155" y="509951"/>
                  </a:lnTo>
                  <a:lnTo>
                    <a:pt x="620624" y="508922"/>
                  </a:lnTo>
                  <a:lnTo>
                    <a:pt x="628328" y="504565"/>
                  </a:lnTo>
                  <a:lnTo>
                    <a:pt x="633727" y="497584"/>
                  </a:lnTo>
                  <a:lnTo>
                    <a:pt x="635953" y="489360"/>
                  </a:lnTo>
                  <a:lnTo>
                    <a:pt x="634933" y="480900"/>
                  </a:lnTo>
                  <a:lnTo>
                    <a:pt x="630594" y="473215"/>
                  </a:lnTo>
                  <a:lnTo>
                    <a:pt x="623613" y="467817"/>
                  </a:lnTo>
                  <a:lnTo>
                    <a:pt x="615388" y="465591"/>
                  </a:lnTo>
                  <a:close/>
                </a:path>
                <a:path w="11962130" h="7343775">
                  <a:moveTo>
                    <a:pt x="683821" y="407654"/>
                  </a:moveTo>
                  <a:lnTo>
                    <a:pt x="675323" y="408276"/>
                  </a:lnTo>
                  <a:lnTo>
                    <a:pt x="667407" y="412277"/>
                  </a:lnTo>
                  <a:lnTo>
                    <a:pt x="661687" y="418997"/>
                  </a:lnTo>
                  <a:lnTo>
                    <a:pt x="659077" y="427108"/>
                  </a:lnTo>
                  <a:lnTo>
                    <a:pt x="659699" y="435606"/>
                  </a:lnTo>
                  <a:lnTo>
                    <a:pt x="663674" y="443486"/>
                  </a:lnTo>
                  <a:lnTo>
                    <a:pt x="670394" y="449207"/>
                  </a:lnTo>
                  <a:lnTo>
                    <a:pt x="678508" y="451813"/>
                  </a:lnTo>
                  <a:lnTo>
                    <a:pt x="687015" y="451183"/>
                  </a:lnTo>
                  <a:lnTo>
                    <a:pt x="694916" y="447193"/>
                  </a:lnTo>
                  <a:lnTo>
                    <a:pt x="700637" y="440473"/>
                  </a:lnTo>
                  <a:lnTo>
                    <a:pt x="703247" y="432363"/>
                  </a:lnTo>
                  <a:lnTo>
                    <a:pt x="702625" y="423866"/>
                  </a:lnTo>
                  <a:lnTo>
                    <a:pt x="698651" y="415985"/>
                  </a:lnTo>
                  <a:lnTo>
                    <a:pt x="691931" y="410264"/>
                  </a:lnTo>
                  <a:lnTo>
                    <a:pt x="683821" y="407654"/>
                  </a:lnTo>
                  <a:close/>
                </a:path>
                <a:path w="11962130" h="7343775">
                  <a:moveTo>
                    <a:pt x="755051" y="353154"/>
                  </a:moveTo>
                  <a:lnTo>
                    <a:pt x="746534" y="353362"/>
                  </a:lnTo>
                  <a:lnTo>
                    <a:pt x="738433" y="356974"/>
                  </a:lnTo>
                  <a:lnTo>
                    <a:pt x="732392" y="363407"/>
                  </a:lnTo>
                  <a:lnTo>
                    <a:pt x="729391" y="371382"/>
                  </a:lnTo>
                  <a:lnTo>
                    <a:pt x="729571" y="378779"/>
                  </a:lnTo>
                  <a:lnTo>
                    <a:pt x="729599" y="379900"/>
                  </a:lnTo>
                  <a:lnTo>
                    <a:pt x="733184" y="387964"/>
                  </a:lnTo>
                  <a:lnTo>
                    <a:pt x="739619" y="394005"/>
                  </a:lnTo>
                  <a:lnTo>
                    <a:pt x="747597" y="397003"/>
                  </a:lnTo>
                  <a:lnTo>
                    <a:pt x="756126" y="396787"/>
                  </a:lnTo>
                  <a:lnTo>
                    <a:pt x="764211" y="393186"/>
                  </a:lnTo>
                  <a:lnTo>
                    <a:pt x="770252" y="386753"/>
                  </a:lnTo>
                  <a:lnTo>
                    <a:pt x="773253" y="378779"/>
                  </a:lnTo>
                  <a:lnTo>
                    <a:pt x="773073" y="371382"/>
                  </a:lnTo>
                  <a:lnTo>
                    <a:pt x="773045" y="370261"/>
                  </a:lnTo>
                  <a:lnTo>
                    <a:pt x="769459" y="362197"/>
                  </a:lnTo>
                  <a:lnTo>
                    <a:pt x="763026" y="356155"/>
                  </a:lnTo>
                  <a:lnTo>
                    <a:pt x="755051" y="353154"/>
                  </a:lnTo>
                  <a:close/>
                </a:path>
                <a:path w="11962130" h="7343775">
                  <a:moveTo>
                    <a:pt x="820334" y="302023"/>
                  </a:moveTo>
                  <a:lnTo>
                    <a:pt x="812071" y="305245"/>
                  </a:lnTo>
                  <a:lnTo>
                    <a:pt x="805731" y="311384"/>
                  </a:lnTo>
                  <a:lnTo>
                    <a:pt x="802354" y="319207"/>
                  </a:lnTo>
                  <a:lnTo>
                    <a:pt x="802156" y="327724"/>
                  </a:lnTo>
                  <a:lnTo>
                    <a:pt x="805355" y="335950"/>
                  </a:lnTo>
                  <a:lnTo>
                    <a:pt x="811495" y="342290"/>
                  </a:lnTo>
                  <a:lnTo>
                    <a:pt x="819321" y="345664"/>
                  </a:lnTo>
                  <a:lnTo>
                    <a:pt x="827850" y="345854"/>
                  </a:lnTo>
                  <a:lnTo>
                    <a:pt x="836098" y="342642"/>
                  </a:lnTo>
                  <a:lnTo>
                    <a:pt x="842438" y="336502"/>
                  </a:lnTo>
                  <a:lnTo>
                    <a:pt x="845814" y="328680"/>
                  </a:lnTo>
                  <a:lnTo>
                    <a:pt x="846012" y="320162"/>
                  </a:lnTo>
                  <a:lnTo>
                    <a:pt x="842813" y="311937"/>
                  </a:lnTo>
                  <a:lnTo>
                    <a:pt x="836674" y="305596"/>
                  </a:lnTo>
                  <a:lnTo>
                    <a:pt x="828852" y="302220"/>
                  </a:lnTo>
                  <a:lnTo>
                    <a:pt x="820334" y="302023"/>
                  </a:lnTo>
                  <a:close/>
                </a:path>
                <a:path w="11962130" h="7343775">
                  <a:moveTo>
                    <a:pt x="896594" y="254378"/>
                  </a:moveTo>
                  <a:lnTo>
                    <a:pt x="888184" y="257196"/>
                  </a:lnTo>
                  <a:lnTo>
                    <a:pt x="881553" y="263020"/>
                  </a:lnTo>
                  <a:lnTo>
                    <a:pt x="877801" y="270670"/>
                  </a:lnTo>
                  <a:lnTo>
                    <a:pt x="877190" y="279168"/>
                  </a:lnTo>
                  <a:lnTo>
                    <a:pt x="879985" y="287539"/>
                  </a:lnTo>
                  <a:lnTo>
                    <a:pt x="885810" y="294169"/>
                  </a:lnTo>
                  <a:lnTo>
                    <a:pt x="893464" y="297919"/>
                  </a:lnTo>
                  <a:lnTo>
                    <a:pt x="901974" y="298523"/>
                  </a:lnTo>
                  <a:lnTo>
                    <a:pt x="910367" y="295715"/>
                  </a:lnTo>
                  <a:lnTo>
                    <a:pt x="916998" y="289891"/>
                  </a:lnTo>
                  <a:lnTo>
                    <a:pt x="920750" y="282242"/>
                  </a:lnTo>
                  <a:lnTo>
                    <a:pt x="921361" y="273743"/>
                  </a:lnTo>
                  <a:lnTo>
                    <a:pt x="918565" y="265372"/>
                  </a:lnTo>
                  <a:lnTo>
                    <a:pt x="912741" y="258741"/>
                  </a:lnTo>
                  <a:lnTo>
                    <a:pt x="905092" y="254989"/>
                  </a:lnTo>
                  <a:lnTo>
                    <a:pt x="896594" y="254378"/>
                  </a:lnTo>
                  <a:close/>
                </a:path>
                <a:path w="11962130" h="7343775">
                  <a:moveTo>
                    <a:pt x="975102" y="210559"/>
                  </a:moveTo>
                  <a:lnTo>
                    <a:pt x="966567" y="212968"/>
                  </a:lnTo>
                  <a:lnTo>
                    <a:pt x="959663" y="218467"/>
                  </a:lnTo>
                  <a:lnTo>
                    <a:pt x="955547" y="225927"/>
                  </a:lnTo>
                  <a:lnTo>
                    <a:pt x="954529" y="234386"/>
                  </a:lnTo>
                  <a:lnTo>
                    <a:pt x="956919" y="242882"/>
                  </a:lnTo>
                  <a:lnTo>
                    <a:pt x="962418" y="249785"/>
                  </a:lnTo>
                  <a:lnTo>
                    <a:pt x="969882" y="253899"/>
                  </a:lnTo>
                  <a:lnTo>
                    <a:pt x="978353" y="254911"/>
                  </a:lnTo>
                  <a:lnTo>
                    <a:pt x="986872" y="252510"/>
                  </a:lnTo>
                  <a:lnTo>
                    <a:pt x="993775" y="247012"/>
                  </a:lnTo>
                  <a:lnTo>
                    <a:pt x="997891" y="239552"/>
                  </a:lnTo>
                  <a:lnTo>
                    <a:pt x="998910" y="231093"/>
                  </a:lnTo>
                  <a:lnTo>
                    <a:pt x="996520" y="222596"/>
                  </a:lnTo>
                  <a:lnTo>
                    <a:pt x="991021" y="215693"/>
                  </a:lnTo>
                  <a:lnTo>
                    <a:pt x="983561" y="211577"/>
                  </a:lnTo>
                  <a:lnTo>
                    <a:pt x="975102" y="210559"/>
                  </a:lnTo>
                  <a:close/>
                </a:path>
                <a:path w="11962130" h="7343775">
                  <a:moveTo>
                    <a:pt x="1055695" y="170677"/>
                  </a:moveTo>
                  <a:lnTo>
                    <a:pt x="1047052" y="172669"/>
                  </a:lnTo>
                  <a:lnTo>
                    <a:pt x="1039890" y="177824"/>
                  </a:lnTo>
                  <a:lnTo>
                    <a:pt x="1035415" y="185075"/>
                  </a:lnTo>
                  <a:lnTo>
                    <a:pt x="1033986" y="193474"/>
                  </a:lnTo>
                  <a:lnTo>
                    <a:pt x="1035959" y="202077"/>
                  </a:lnTo>
                  <a:lnTo>
                    <a:pt x="1041115" y="209239"/>
                  </a:lnTo>
                  <a:lnTo>
                    <a:pt x="1048370" y="213712"/>
                  </a:lnTo>
                  <a:lnTo>
                    <a:pt x="1056781" y="215136"/>
                  </a:lnTo>
                  <a:lnTo>
                    <a:pt x="1065406" y="213152"/>
                  </a:lnTo>
                  <a:lnTo>
                    <a:pt x="1072570" y="207997"/>
                  </a:lnTo>
                  <a:lnTo>
                    <a:pt x="1077044" y="200746"/>
                  </a:lnTo>
                  <a:lnTo>
                    <a:pt x="1078474" y="192347"/>
                  </a:lnTo>
                  <a:lnTo>
                    <a:pt x="1076501" y="183744"/>
                  </a:lnTo>
                  <a:lnTo>
                    <a:pt x="1071345" y="176582"/>
                  </a:lnTo>
                  <a:lnTo>
                    <a:pt x="1064095" y="172107"/>
                  </a:lnTo>
                  <a:lnTo>
                    <a:pt x="1055695" y="170677"/>
                  </a:lnTo>
                  <a:close/>
                </a:path>
                <a:path w="11962130" h="7343775">
                  <a:moveTo>
                    <a:pt x="1138181" y="134842"/>
                  </a:moveTo>
                  <a:lnTo>
                    <a:pt x="1129451" y="136404"/>
                  </a:lnTo>
                  <a:lnTo>
                    <a:pt x="1122042" y="141199"/>
                  </a:lnTo>
                  <a:lnTo>
                    <a:pt x="1117215" y="148220"/>
                  </a:lnTo>
                  <a:lnTo>
                    <a:pt x="1115372" y="156538"/>
                  </a:lnTo>
                  <a:lnTo>
                    <a:pt x="1116918" y="165227"/>
                  </a:lnTo>
                  <a:lnTo>
                    <a:pt x="1121714" y="172636"/>
                  </a:lnTo>
                  <a:lnTo>
                    <a:pt x="1128739" y="177462"/>
                  </a:lnTo>
                  <a:lnTo>
                    <a:pt x="1137069" y="179300"/>
                  </a:lnTo>
                  <a:lnTo>
                    <a:pt x="1145782" y="177745"/>
                  </a:lnTo>
                  <a:lnTo>
                    <a:pt x="1153191" y="172949"/>
                  </a:lnTo>
                  <a:lnTo>
                    <a:pt x="1158019" y="165928"/>
                  </a:lnTo>
                  <a:lnTo>
                    <a:pt x="1159861" y="157610"/>
                  </a:lnTo>
                  <a:lnTo>
                    <a:pt x="1158316" y="148921"/>
                  </a:lnTo>
                  <a:lnTo>
                    <a:pt x="1153520" y="141512"/>
                  </a:lnTo>
                  <a:lnTo>
                    <a:pt x="1146500" y="136684"/>
                  </a:lnTo>
                  <a:lnTo>
                    <a:pt x="1138181" y="134842"/>
                  </a:lnTo>
                  <a:close/>
                </a:path>
                <a:path w="11962130" h="7343775">
                  <a:moveTo>
                    <a:pt x="1222336" y="103148"/>
                  </a:moveTo>
                  <a:lnTo>
                    <a:pt x="1213539" y="104279"/>
                  </a:lnTo>
                  <a:lnTo>
                    <a:pt x="1205904" y="108706"/>
                  </a:lnTo>
                  <a:lnTo>
                    <a:pt x="1200739" y="115482"/>
                  </a:lnTo>
                  <a:lnTo>
                    <a:pt x="1198491" y="123700"/>
                  </a:lnTo>
                  <a:lnTo>
                    <a:pt x="1199608" y="132454"/>
                  </a:lnTo>
                  <a:lnTo>
                    <a:pt x="1204036" y="140089"/>
                  </a:lnTo>
                  <a:lnTo>
                    <a:pt x="1210816" y="145253"/>
                  </a:lnTo>
                  <a:lnTo>
                    <a:pt x="1219046" y="147497"/>
                  </a:lnTo>
                  <a:lnTo>
                    <a:pt x="1227825" y="146371"/>
                  </a:lnTo>
                  <a:lnTo>
                    <a:pt x="1235460" y="141944"/>
                  </a:lnTo>
                  <a:lnTo>
                    <a:pt x="1240626" y="135169"/>
                  </a:lnTo>
                  <a:lnTo>
                    <a:pt x="1242874" y="126951"/>
                  </a:lnTo>
                  <a:lnTo>
                    <a:pt x="1241756" y="118196"/>
                  </a:lnTo>
                  <a:lnTo>
                    <a:pt x="1237330" y="110561"/>
                  </a:lnTo>
                  <a:lnTo>
                    <a:pt x="1230554" y="105396"/>
                  </a:lnTo>
                  <a:lnTo>
                    <a:pt x="1222336" y="103148"/>
                  </a:lnTo>
                  <a:close/>
                </a:path>
                <a:path w="11962130" h="7343775">
                  <a:moveTo>
                    <a:pt x="1307972" y="75678"/>
                  </a:moveTo>
                  <a:lnTo>
                    <a:pt x="1299131" y="76373"/>
                  </a:lnTo>
                  <a:lnTo>
                    <a:pt x="1291286" y="80417"/>
                  </a:lnTo>
                  <a:lnTo>
                    <a:pt x="1285791" y="86929"/>
                  </a:lnTo>
                  <a:lnTo>
                    <a:pt x="1283139" y="95026"/>
                  </a:lnTo>
                  <a:lnTo>
                    <a:pt x="1283822" y="103825"/>
                  </a:lnTo>
                  <a:lnTo>
                    <a:pt x="1287867" y="111669"/>
                  </a:lnTo>
                  <a:lnTo>
                    <a:pt x="1294383" y="117162"/>
                  </a:lnTo>
                  <a:lnTo>
                    <a:pt x="1302493" y="119811"/>
                  </a:lnTo>
                  <a:lnTo>
                    <a:pt x="1311316" y="119120"/>
                  </a:lnTo>
                  <a:lnTo>
                    <a:pt x="1319161" y="115077"/>
                  </a:lnTo>
                  <a:lnTo>
                    <a:pt x="1324656" y="108565"/>
                  </a:lnTo>
                  <a:lnTo>
                    <a:pt x="1327308" y="100468"/>
                  </a:lnTo>
                  <a:lnTo>
                    <a:pt x="1326625" y="91669"/>
                  </a:lnTo>
                  <a:lnTo>
                    <a:pt x="1322581" y="83824"/>
                  </a:lnTo>
                  <a:lnTo>
                    <a:pt x="1316069" y="78330"/>
                  </a:lnTo>
                  <a:lnTo>
                    <a:pt x="1307972" y="75678"/>
                  </a:lnTo>
                  <a:close/>
                </a:path>
                <a:path w="11962130" h="7343775">
                  <a:moveTo>
                    <a:pt x="1394871" y="52502"/>
                  </a:moveTo>
                  <a:lnTo>
                    <a:pt x="1386005" y="52758"/>
                  </a:lnTo>
                  <a:lnTo>
                    <a:pt x="1377970" y="56408"/>
                  </a:lnTo>
                  <a:lnTo>
                    <a:pt x="1372159" y="62640"/>
                  </a:lnTo>
                  <a:lnTo>
                    <a:pt x="1369109" y="70595"/>
                  </a:lnTo>
                  <a:lnTo>
                    <a:pt x="1369322" y="78220"/>
                  </a:lnTo>
                  <a:lnTo>
                    <a:pt x="1369355" y="79416"/>
                  </a:lnTo>
                  <a:lnTo>
                    <a:pt x="1373006" y="87452"/>
                  </a:lnTo>
                  <a:lnTo>
                    <a:pt x="1379242" y="93262"/>
                  </a:lnTo>
                  <a:lnTo>
                    <a:pt x="1387210" y="96309"/>
                  </a:lnTo>
                  <a:lnTo>
                    <a:pt x="1396057" y="96056"/>
                  </a:lnTo>
                  <a:lnTo>
                    <a:pt x="1404093" y="92407"/>
                  </a:lnTo>
                  <a:lnTo>
                    <a:pt x="1409904" y="86175"/>
                  </a:lnTo>
                  <a:lnTo>
                    <a:pt x="1412954" y="78220"/>
                  </a:lnTo>
                  <a:lnTo>
                    <a:pt x="1412740" y="70595"/>
                  </a:lnTo>
                  <a:lnTo>
                    <a:pt x="1412707" y="69397"/>
                  </a:lnTo>
                  <a:lnTo>
                    <a:pt x="1409057" y="61362"/>
                  </a:lnTo>
                  <a:lnTo>
                    <a:pt x="1402826" y="55551"/>
                  </a:lnTo>
                  <a:lnTo>
                    <a:pt x="1394871" y="52502"/>
                  </a:lnTo>
                  <a:close/>
                </a:path>
                <a:path w="11962130" h="7343775">
                  <a:moveTo>
                    <a:pt x="1473964" y="33484"/>
                  </a:moveTo>
                  <a:lnTo>
                    <a:pt x="1465755" y="36724"/>
                  </a:lnTo>
                  <a:lnTo>
                    <a:pt x="1459637" y="42655"/>
                  </a:lnTo>
                  <a:lnTo>
                    <a:pt x="1456191" y="50446"/>
                  </a:lnTo>
                  <a:lnTo>
                    <a:pt x="1455992" y="59269"/>
                  </a:lnTo>
                  <a:lnTo>
                    <a:pt x="1459233" y="67479"/>
                  </a:lnTo>
                  <a:lnTo>
                    <a:pt x="1465168" y="73595"/>
                  </a:lnTo>
                  <a:lnTo>
                    <a:pt x="1472973" y="77040"/>
                  </a:lnTo>
                  <a:lnTo>
                    <a:pt x="1481822" y="77233"/>
                  </a:lnTo>
                  <a:lnTo>
                    <a:pt x="1490030" y="73993"/>
                  </a:lnTo>
                  <a:lnTo>
                    <a:pt x="1496148" y="68063"/>
                  </a:lnTo>
                  <a:lnTo>
                    <a:pt x="1499595" y="60271"/>
                  </a:lnTo>
                  <a:lnTo>
                    <a:pt x="1499793" y="51448"/>
                  </a:lnTo>
                  <a:lnTo>
                    <a:pt x="1496553" y="43239"/>
                  </a:lnTo>
                  <a:lnTo>
                    <a:pt x="1490623" y="37121"/>
                  </a:lnTo>
                  <a:lnTo>
                    <a:pt x="1482831" y="33674"/>
                  </a:lnTo>
                  <a:lnTo>
                    <a:pt x="1473964" y="33484"/>
                  </a:lnTo>
                  <a:close/>
                </a:path>
                <a:path w="11962130" h="7343775">
                  <a:moveTo>
                    <a:pt x="1562769" y="18591"/>
                  </a:moveTo>
                  <a:lnTo>
                    <a:pt x="1554407" y="21414"/>
                  </a:lnTo>
                  <a:lnTo>
                    <a:pt x="1547999" y="27029"/>
                  </a:lnTo>
                  <a:lnTo>
                    <a:pt x="1544164" y="34638"/>
                  </a:lnTo>
                  <a:lnTo>
                    <a:pt x="1543522" y="43440"/>
                  </a:lnTo>
                  <a:lnTo>
                    <a:pt x="1546345" y="51802"/>
                  </a:lnTo>
                  <a:lnTo>
                    <a:pt x="1551964" y="58209"/>
                  </a:lnTo>
                  <a:lnTo>
                    <a:pt x="1559586" y="62042"/>
                  </a:lnTo>
                  <a:lnTo>
                    <a:pt x="1568413" y="62682"/>
                  </a:lnTo>
                  <a:lnTo>
                    <a:pt x="1576775" y="59860"/>
                  </a:lnTo>
                  <a:lnTo>
                    <a:pt x="1583183" y="54245"/>
                  </a:lnTo>
                  <a:lnTo>
                    <a:pt x="1587018" y="46636"/>
                  </a:lnTo>
                  <a:lnTo>
                    <a:pt x="1587661" y="37834"/>
                  </a:lnTo>
                  <a:lnTo>
                    <a:pt x="1584839" y="29472"/>
                  </a:lnTo>
                  <a:lnTo>
                    <a:pt x="1579224" y="23064"/>
                  </a:lnTo>
                  <a:lnTo>
                    <a:pt x="1571615" y="19229"/>
                  </a:lnTo>
                  <a:lnTo>
                    <a:pt x="1562769" y="18591"/>
                  </a:lnTo>
                  <a:close/>
                </a:path>
                <a:path w="11962130" h="7343775">
                  <a:moveTo>
                    <a:pt x="1651904" y="7912"/>
                  </a:moveTo>
                  <a:lnTo>
                    <a:pt x="1643441" y="10417"/>
                  </a:lnTo>
                  <a:lnTo>
                    <a:pt x="1636827" y="15786"/>
                  </a:lnTo>
                  <a:lnTo>
                    <a:pt x="1632708" y="23245"/>
                  </a:lnTo>
                  <a:lnTo>
                    <a:pt x="1631734" y="32016"/>
                  </a:lnTo>
                  <a:lnTo>
                    <a:pt x="1634239" y="40479"/>
                  </a:lnTo>
                  <a:lnTo>
                    <a:pt x="1639614" y="47093"/>
                  </a:lnTo>
                  <a:lnTo>
                    <a:pt x="1647085" y="51212"/>
                  </a:lnTo>
                  <a:lnTo>
                    <a:pt x="1655883" y="52184"/>
                  </a:lnTo>
                  <a:lnTo>
                    <a:pt x="1664345" y="49678"/>
                  </a:lnTo>
                  <a:lnTo>
                    <a:pt x="1670960" y="44309"/>
                  </a:lnTo>
                  <a:lnTo>
                    <a:pt x="1675079" y="36850"/>
                  </a:lnTo>
                  <a:lnTo>
                    <a:pt x="1676053" y="28078"/>
                  </a:lnTo>
                  <a:lnTo>
                    <a:pt x="1673548" y="19616"/>
                  </a:lnTo>
                  <a:lnTo>
                    <a:pt x="1668178" y="13001"/>
                  </a:lnTo>
                  <a:lnTo>
                    <a:pt x="1660720" y="8882"/>
                  </a:lnTo>
                  <a:lnTo>
                    <a:pt x="1651904" y="7912"/>
                  </a:lnTo>
                  <a:close/>
                </a:path>
                <a:path w="11962130" h="7343775">
                  <a:moveTo>
                    <a:pt x="1741755" y="1830"/>
                  </a:moveTo>
                  <a:lnTo>
                    <a:pt x="1733177" y="3904"/>
                  </a:lnTo>
                  <a:lnTo>
                    <a:pt x="1726298" y="8932"/>
                  </a:lnTo>
                  <a:lnTo>
                    <a:pt x="1721807" y="16173"/>
                  </a:lnTo>
                  <a:lnTo>
                    <a:pt x="1720391" y="24884"/>
                  </a:lnTo>
                  <a:lnTo>
                    <a:pt x="1722466" y="33462"/>
                  </a:lnTo>
                  <a:lnTo>
                    <a:pt x="1727498" y="40341"/>
                  </a:lnTo>
                  <a:lnTo>
                    <a:pt x="1734752" y="44831"/>
                  </a:lnTo>
                  <a:lnTo>
                    <a:pt x="1743489" y="46247"/>
                  </a:lnTo>
                  <a:lnTo>
                    <a:pt x="1752067" y="44173"/>
                  </a:lnTo>
                  <a:lnTo>
                    <a:pt x="1758945" y="39144"/>
                  </a:lnTo>
                  <a:lnTo>
                    <a:pt x="1763436" y="31904"/>
                  </a:lnTo>
                  <a:lnTo>
                    <a:pt x="1764852" y="23192"/>
                  </a:lnTo>
                  <a:lnTo>
                    <a:pt x="1762779" y="14614"/>
                  </a:lnTo>
                  <a:lnTo>
                    <a:pt x="1757751" y="7736"/>
                  </a:lnTo>
                  <a:lnTo>
                    <a:pt x="1750510" y="3245"/>
                  </a:lnTo>
                  <a:lnTo>
                    <a:pt x="1741755" y="1830"/>
                  </a:lnTo>
                  <a:close/>
                </a:path>
                <a:path w="11962130" h="7343775">
                  <a:moveTo>
                    <a:pt x="1831517" y="0"/>
                  </a:moveTo>
                  <a:lnTo>
                    <a:pt x="1822866" y="1746"/>
                  </a:lnTo>
                  <a:lnTo>
                    <a:pt x="1815802" y="6509"/>
                  </a:lnTo>
                  <a:lnTo>
                    <a:pt x="1811039" y="13574"/>
                  </a:lnTo>
                  <a:lnTo>
                    <a:pt x="1809292" y="22225"/>
                  </a:lnTo>
                  <a:lnTo>
                    <a:pt x="1811040" y="30875"/>
                  </a:lnTo>
                  <a:lnTo>
                    <a:pt x="1815807" y="37940"/>
                  </a:lnTo>
                  <a:lnTo>
                    <a:pt x="1822885" y="42703"/>
                  </a:lnTo>
                  <a:lnTo>
                    <a:pt x="1831562" y="44450"/>
                  </a:lnTo>
                  <a:lnTo>
                    <a:pt x="1840213" y="42703"/>
                  </a:lnTo>
                  <a:lnTo>
                    <a:pt x="1847277" y="37940"/>
                  </a:lnTo>
                  <a:lnTo>
                    <a:pt x="1852040" y="30875"/>
                  </a:lnTo>
                  <a:lnTo>
                    <a:pt x="1853787" y="22225"/>
                  </a:lnTo>
                  <a:lnTo>
                    <a:pt x="1852040" y="13574"/>
                  </a:lnTo>
                  <a:lnTo>
                    <a:pt x="1847277" y="6509"/>
                  </a:lnTo>
                  <a:lnTo>
                    <a:pt x="1840213" y="1746"/>
                  </a:lnTo>
                  <a:lnTo>
                    <a:pt x="1831517" y="0"/>
                  </a:lnTo>
                  <a:close/>
                </a:path>
                <a:path w="11962130" h="7343775">
                  <a:moveTo>
                    <a:pt x="1920462" y="0"/>
                  </a:moveTo>
                  <a:lnTo>
                    <a:pt x="1911811" y="1746"/>
                  </a:lnTo>
                  <a:lnTo>
                    <a:pt x="1904746" y="6509"/>
                  </a:lnTo>
                  <a:lnTo>
                    <a:pt x="1899983" y="13574"/>
                  </a:lnTo>
                  <a:lnTo>
                    <a:pt x="1898237" y="22225"/>
                  </a:lnTo>
                  <a:lnTo>
                    <a:pt x="1899984" y="30875"/>
                  </a:lnTo>
                  <a:lnTo>
                    <a:pt x="1904752" y="37940"/>
                  </a:lnTo>
                  <a:lnTo>
                    <a:pt x="1911830" y="42703"/>
                  </a:lnTo>
                  <a:lnTo>
                    <a:pt x="1920506" y="44450"/>
                  </a:lnTo>
                  <a:lnTo>
                    <a:pt x="1929157" y="42703"/>
                  </a:lnTo>
                  <a:lnTo>
                    <a:pt x="1936222" y="37940"/>
                  </a:lnTo>
                  <a:lnTo>
                    <a:pt x="1940985" y="30875"/>
                  </a:lnTo>
                  <a:lnTo>
                    <a:pt x="1942731" y="22225"/>
                  </a:lnTo>
                  <a:lnTo>
                    <a:pt x="1940985" y="13574"/>
                  </a:lnTo>
                  <a:lnTo>
                    <a:pt x="1936222" y="6509"/>
                  </a:lnTo>
                  <a:lnTo>
                    <a:pt x="1929157" y="1746"/>
                  </a:lnTo>
                  <a:lnTo>
                    <a:pt x="1920462" y="0"/>
                  </a:lnTo>
                  <a:close/>
                </a:path>
                <a:path w="11962130" h="7343775">
                  <a:moveTo>
                    <a:pt x="2009406" y="0"/>
                  </a:moveTo>
                  <a:lnTo>
                    <a:pt x="2000755" y="1746"/>
                  </a:lnTo>
                  <a:lnTo>
                    <a:pt x="1993691" y="6509"/>
                  </a:lnTo>
                  <a:lnTo>
                    <a:pt x="1988928" y="13574"/>
                  </a:lnTo>
                  <a:lnTo>
                    <a:pt x="1987181" y="22225"/>
                  </a:lnTo>
                  <a:lnTo>
                    <a:pt x="1988928" y="30875"/>
                  </a:lnTo>
                  <a:lnTo>
                    <a:pt x="1993696" y="37940"/>
                  </a:lnTo>
                  <a:lnTo>
                    <a:pt x="2000774" y="42703"/>
                  </a:lnTo>
                  <a:lnTo>
                    <a:pt x="2009451" y="44450"/>
                  </a:lnTo>
                  <a:lnTo>
                    <a:pt x="2018102" y="42703"/>
                  </a:lnTo>
                  <a:lnTo>
                    <a:pt x="2025166" y="37940"/>
                  </a:lnTo>
                  <a:lnTo>
                    <a:pt x="2029929" y="30875"/>
                  </a:lnTo>
                  <a:lnTo>
                    <a:pt x="2031676" y="22225"/>
                  </a:lnTo>
                  <a:lnTo>
                    <a:pt x="2029929" y="13574"/>
                  </a:lnTo>
                  <a:lnTo>
                    <a:pt x="2025166" y="6509"/>
                  </a:lnTo>
                  <a:lnTo>
                    <a:pt x="2018102" y="1746"/>
                  </a:lnTo>
                  <a:lnTo>
                    <a:pt x="2009406" y="0"/>
                  </a:lnTo>
                  <a:close/>
                </a:path>
                <a:path w="11962130" h="7343775">
                  <a:moveTo>
                    <a:pt x="2098351" y="0"/>
                  </a:moveTo>
                  <a:lnTo>
                    <a:pt x="2089700" y="1746"/>
                  </a:lnTo>
                  <a:lnTo>
                    <a:pt x="2082635" y="6509"/>
                  </a:lnTo>
                  <a:lnTo>
                    <a:pt x="2077872" y="13574"/>
                  </a:lnTo>
                  <a:lnTo>
                    <a:pt x="2076126" y="22225"/>
                  </a:lnTo>
                  <a:lnTo>
                    <a:pt x="2077873" y="30875"/>
                  </a:lnTo>
                  <a:lnTo>
                    <a:pt x="2082641" y="37940"/>
                  </a:lnTo>
                  <a:lnTo>
                    <a:pt x="2089718" y="42703"/>
                  </a:lnTo>
                  <a:lnTo>
                    <a:pt x="2098395" y="44450"/>
                  </a:lnTo>
                  <a:lnTo>
                    <a:pt x="2107046" y="42703"/>
                  </a:lnTo>
                  <a:lnTo>
                    <a:pt x="2114111" y="37940"/>
                  </a:lnTo>
                  <a:lnTo>
                    <a:pt x="2118874" y="30875"/>
                  </a:lnTo>
                  <a:lnTo>
                    <a:pt x="2120620" y="22225"/>
                  </a:lnTo>
                  <a:lnTo>
                    <a:pt x="2118874" y="13574"/>
                  </a:lnTo>
                  <a:lnTo>
                    <a:pt x="2114111" y="6509"/>
                  </a:lnTo>
                  <a:lnTo>
                    <a:pt x="2107046" y="1746"/>
                  </a:lnTo>
                  <a:lnTo>
                    <a:pt x="2098351" y="0"/>
                  </a:lnTo>
                  <a:close/>
                </a:path>
                <a:path w="11962130" h="7343775">
                  <a:moveTo>
                    <a:pt x="2187295" y="0"/>
                  </a:moveTo>
                  <a:lnTo>
                    <a:pt x="2178644" y="1746"/>
                  </a:lnTo>
                  <a:lnTo>
                    <a:pt x="2171580" y="6509"/>
                  </a:lnTo>
                  <a:lnTo>
                    <a:pt x="2166817" y="13574"/>
                  </a:lnTo>
                  <a:lnTo>
                    <a:pt x="2165070" y="22225"/>
                  </a:lnTo>
                  <a:lnTo>
                    <a:pt x="2166817" y="30875"/>
                  </a:lnTo>
                  <a:lnTo>
                    <a:pt x="2171585" y="37940"/>
                  </a:lnTo>
                  <a:lnTo>
                    <a:pt x="2178663" y="42703"/>
                  </a:lnTo>
                  <a:lnTo>
                    <a:pt x="2187340" y="44450"/>
                  </a:lnTo>
                  <a:lnTo>
                    <a:pt x="2195991" y="42703"/>
                  </a:lnTo>
                  <a:lnTo>
                    <a:pt x="2203055" y="37940"/>
                  </a:lnTo>
                  <a:lnTo>
                    <a:pt x="2207818" y="30875"/>
                  </a:lnTo>
                  <a:lnTo>
                    <a:pt x="2209565" y="22225"/>
                  </a:lnTo>
                  <a:lnTo>
                    <a:pt x="2207818" y="13574"/>
                  </a:lnTo>
                  <a:lnTo>
                    <a:pt x="2203055" y="6509"/>
                  </a:lnTo>
                  <a:lnTo>
                    <a:pt x="2195991" y="1746"/>
                  </a:lnTo>
                  <a:lnTo>
                    <a:pt x="2187295" y="0"/>
                  </a:lnTo>
                  <a:close/>
                </a:path>
                <a:path w="11962130" h="7343775">
                  <a:moveTo>
                    <a:pt x="2276240" y="0"/>
                  </a:moveTo>
                  <a:lnTo>
                    <a:pt x="2267589" y="1746"/>
                  </a:lnTo>
                  <a:lnTo>
                    <a:pt x="2260524" y="6509"/>
                  </a:lnTo>
                  <a:lnTo>
                    <a:pt x="2255761" y="13574"/>
                  </a:lnTo>
                  <a:lnTo>
                    <a:pt x="2254015" y="22225"/>
                  </a:lnTo>
                  <a:lnTo>
                    <a:pt x="2255762" y="30875"/>
                  </a:lnTo>
                  <a:lnTo>
                    <a:pt x="2260530" y="37940"/>
                  </a:lnTo>
                  <a:lnTo>
                    <a:pt x="2267607" y="42703"/>
                  </a:lnTo>
                  <a:lnTo>
                    <a:pt x="2276284" y="44450"/>
                  </a:lnTo>
                  <a:lnTo>
                    <a:pt x="2284935" y="42703"/>
                  </a:lnTo>
                  <a:lnTo>
                    <a:pt x="2291999" y="37940"/>
                  </a:lnTo>
                  <a:lnTo>
                    <a:pt x="2296762" y="30875"/>
                  </a:lnTo>
                  <a:lnTo>
                    <a:pt x="2298509" y="22225"/>
                  </a:lnTo>
                  <a:lnTo>
                    <a:pt x="2296762" y="13574"/>
                  </a:lnTo>
                  <a:lnTo>
                    <a:pt x="2291999" y="6509"/>
                  </a:lnTo>
                  <a:lnTo>
                    <a:pt x="2284935" y="1746"/>
                  </a:lnTo>
                  <a:lnTo>
                    <a:pt x="2276240" y="0"/>
                  </a:lnTo>
                  <a:close/>
                </a:path>
                <a:path w="11962130" h="7343775">
                  <a:moveTo>
                    <a:pt x="2365184" y="0"/>
                  </a:moveTo>
                  <a:lnTo>
                    <a:pt x="2356533" y="1746"/>
                  </a:lnTo>
                  <a:lnTo>
                    <a:pt x="2349469" y="6509"/>
                  </a:lnTo>
                  <a:lnTo>
                    <a:pt x="2344706" y="13574"/>
                  </a:lnTo>
                  <a:lnTo>
                    <a:pt x="2342959" y="22225"/>
                  </a:lnTo>
                  <a:lnTo>
                    <a:pt x="2344706" y="30875"/>
                  </a:lnTo>
                  <a:lnTo>
                    <a:pt x="2349474" y="37940"/>
                  </a:lnTo>
                  <a:lnTo>
                    <a:pt x="2356552" y="42703"/>
                  </a:lnTo>
                  <a:lnTo>
                    <a:pt x="2365228" y="44450"/>
                  </a:lnTo>
                  <a:lnTo>
                    <a:pt x="2373879" y="42703"/>
                  </a:lnTo>
                  <a:lnTo>
                    <a:pt x="2380944" y="37940"/>
                  </a:lnTo>
                  <a:lnTo>
                    <a:pt x="2385707" y="30875"/>
                  </a:lnTo>
                  <a:lnTo>
                    <a:pt x="2387453" y="22225"/>
                  </a:lnTo>
                  <a:lnTo>
                    <a:pt x="2385707" y="13574"/>
                  </a:lnTo>
                  <a:lnTo>
                    <a:pt x="2380944" y="6509"/>
                  </a:lnTo>
                  <a:lnTo>
                    <a:pt x="2373879" y="1746"/>
                  </a:lnTo>
                  <a:lnTo>
                    <a:pt x="2365184" y="0"/>
                  </a:lnTo>
                  <a:close/>
                </a:path>
                <a:path w="11962130" h="7343775">
                  <a:moveTo>
                    <a:pt x="2454128" y="0"/>
                  </a:moveTo>
                  <a:lnTo>
                    <a:pt x="2445477" y="1746"/>
                  </a:lnTo>
                  <a:lnTo>
                    <a:pt x="2438413" y="6509"/>
                  </a:lnTo>
                  <a:lnTo>
                    <a:pt x="2433650" y="13574"/>
                  </a:lnTo>
                  <a:lnTo>
                    <a:pt x="2431903" y="22225"/>
                  </a:lnTo>
                  <a:lnTo>
                    <a:pt x="2433651" y="30875"/>
                  </a:lnTo>
                  <a:lnTo>
                    <a:pt x="2438419" y="37940"/>
                  </a:lnTo>
                  <a:lnTo>
                    <a:pt x="2445496" y="42703"/>
                  </a:lnTo>
                  <a:lnTo>
                    <a:pt x="2454173" y="44450"/>
                  </a:lnTo>
                  <a:lnTo>
                    <a:pt x="2462824" y="42703"/>
                  </a:lnTo>
                  <a:lnTo>
                    <a:pt x="2469888" y="37940"/>
                  </a:lnTo>
                  <a:lnTo>
                    <a:pt x="2474651" y="30875"/>
                  </a:lnTo>
                  <a:lnTo>
                    <a:pt x="2476398" y="22225"/>
                  </a:lnTo>
                  <a:lnTo>
                    <a:pt x="2474651" y="13574"/>
                  </a:lnTo>
                  <a:lnTo>
                    <a:pt x="2469888" y="6509"/>
                  </a:lnTo>
                  <a:lnTo>
                    <a:pt x="2462824" y="1746"/>
                  </a:lnTo>
                  <a:lnTo>
                    <a:pt x="2454128" y="0"/>
                  </a:lnTo>
                  <a:close/>
                </a:path>
                <a:path w="11962130" h="7343775">
                  <a:moveTo>
                    <a:pt x="2543073" y="0"/>
                  </a:moveTo>
                  <a:lnTo>
                    <a:pt x="2534422" y="1746"/>
                  </a:lnTo>
                  <a:lnTo>
                    <a:pt x="2527357" y="6509"/>
                  </a:lnTo>
                  <a:lnTo>
                    <a:pt x="2522594" y="13574"/>
                  </a:lnTo>
                  <a:lnTo>
                    <a:pt x="2520848" y="22225"/>
                  </a:lnTo>
                  <a:lnTo>
                    <a:pt x="2522595" y="30875"/>
                  </a:lnTo>
                  <a:lnTo>
                    <a:pt x="2527363" y="37940"/>
                  </a:lnTo>
                  <a:lnTo>
                    <a:pt x="2534441" y="42703"/>
                  </a:lnTo>
                  <a:lnTo>
                    <a:pt x="2543117" y="44450"/>
                  </a:lnTo>
                  <a:lnTo>
                    <a:pt x="2551768" y="42703"/>
                  </a:lnTo>
                  <a:lnTo>
                    <a:pt x="2558833" y="37940"/>
                  </a:lnTo>
                  <a:lnTo>
                    <a:pt x="2563596" y="30875"/>
                  </a:lnTo>
                  <a:lnTo>
                    <a:pt x="2565342" y="22225"/>
                  </a:lnTo>
                  <a:lnTo>
                    <a:pt x="2563596" y="13574"/>
                  </a:lnTo>
                  <a:lnTo>
                    <a:pt x="2558833" y="6509"/>
                  </a:lnTo>
                  <a:lnTo>
                    <a:pt x="2551768" y="1746"/>
                  </a:lnTo>
                  <a:lnTo>
                    <a:pt x="2543073" y="0"/>
                  </a:lnTo>
                  <a:close/>
                </a:path>
                <a:path w="11962130" h="7343775">
                  <a:moveTo>
                    <a:pt x="2632017" y="0"/>
                  </a:moveTo>
                  <a:lnTo>
                    <a:pt x="2623366" y="1746"/>
                  </a:lnTo>
                  <a:lnTo>
                    <a:pt x="2616302" y="6509"/>
                  </a:lnTo>
                  <a:lnTo>
                    <a:pt x="2611539" y="13574"/>
                  </a:lnTo>
                  <a:lnTo>
                    <a:pt x="2609792" y="22225"/>
                  </a:lnTo>
                  <a:lnTo>
                    <a:pt x="2611540" y="30875"/>
                  </a:lnTo>
                  <a:lnTo>
                    <a:pt x="2616307" y="37940"/>
                  </a:lnTo>
                  <a:lnTo>
                    <a:pt x="2623385" y="42703"/>
                  </a:lnTo>
                  <a:lnTo>
                    <a:pt x="2632062" y="44450"/>
                  </a:lnTo>
                  <a:lnTo>
                    <a:pt x="2640713" y="42703"/>
                  </a:lnTo>
                  <a:lnTo>
                    <a:pt x="2647777" y="37940"/>
                  </a:lnTo>
                  <a:lnTo>
                    <a:pt x="2652540" y="30875"/>
                  </a:lnTo>
                  <a:lnTo>
                    <a:pt x="2654287" y="22225"/>
                  </a:lnTo>
                  <a:lnTo>
                    <a:pt x="2652540" y="13574"/>
                  </a:lnTo>
                  <a:lnTo>
                    <a:pt x="2647777" y="6509"/>
                  </a:lnTo>
                  <a:lnTo>
                    <a:pt x="2640713" y="1746"/>
                  </a:lnTo>
                  <a:lnTo>
                    <a:pt x="2632017" y="0"/>
                  </a:lnTo>
                  <a:close/>
                </a:path>
                <a:path w="11962130" h="7343775">
                  <a:moveTo>
                    <a:pt x="2720962" y="0"/>
                  </a:moveTo>
                  <a:lnTo>
                    <a:pt x="2712311" y="1746"/>
                  </a:lnTo>
                  <a:lnTo>
                    <a:pt x="2705246" y="6509"/>
                  </a:lnTo>
                  <a:lnTo>
                    <a:pt x="2700483" y="13574"/>
                  </a:lnTo>
                  <a:lnTo>
                    <a:pt x="2698737" y="22225"/>
                  </a:lnTo>
                  <a:lnTo>
                    <a:pt x="2700484" y="30875"/>
                  </a:lnTo>
                  <a:lnTo>
                    <a:pt x="2705252" y="37940"/>
                  </a:lnTo>
                  <a:lnTo>
                    <a:pt x="2712330" y="42703"/>
                  </a:lnTo>
                  <a:lnTo>
                    <a:pt x="2721006" y="44450"/>
                  </a:lnTo>
                  <a:lnTo>
                    <a:pt x="2729657" y="42703"/>
                  </a:lnTo>
                  <a:lnTo>
                    <a:pt x="2736722" y="37940"/>
                  </a:lnTo>
                  <a:lnTo>
                    <a:pt x="2741485" y="30875"/>
                  </a:lnTo>
                  <a:lnTo>
                    <a:pt x="2743231" y="22225"/>
                  </a:lnTo>
                  <a:lnTo>
                    <a:pt x="2741485" y="13574"/>
                  </a:lnTo>
                  <a:lnTo>
                    <a:pt x="2736722" y="6509"/>
                  </a:lnTo>
                  <a:lnTo>
                    <a:pt x="2729657" y="1746"/>
                  </a:lnTo>
                  <a:lnTo>
                    <a:pt x="2720962" y="0"/>
                  </a:lnTo>
                  <a:close/>
                </a:path>
                <a:path w="11962130" h="7343775">
                  <a:moveTo>
                    <a:pt x="2809906" y="0"/>
                  </a:moveTo>
                  <a:lnTo>
                    <a:pt x="2801255" y="1746"/>
                  </a:lnTo>
                  <a:lnTo>
                    <a:pt x="2794191" y="6509"/>
                  </a:lnTo>
                  <a:lnTo>
                    <a:pt x="2789428" y="13574"/>
                  </a:lnTo>
                  <a:lnTo>
                    <a:pt x="2787681" y="22225"/>
                  </a:lnTo>
                  <a:lnTo>
                    <a:pt x="2789428" y="30875"/>
                  </a:lnTo>
                  <a:lnTo>
                    <a:pt x="2794196" y="37940"/>
                  </a:lnTo>
                  <a:lnTo>
                    <a:pt x="2801274" y="42703"/>
                  </a:lnTo>
                  <a:lnTo>
                    <a:pt x="2809951" y="44450"/>
                  </a:lnTo>
                  <a:lnTo>
                    <a:pt x="2818602" y="42703"/>
                  </a:lnTo>
                  <a:lnTo>
                    <a:pt x="2825666" y="37940"/>
                  </a:lnTo>
                  <a:lnTo>
                    <a:pt x="2830429" y="30875"/>
                  </a:lnTo>
                  <a:lnTo>
                    <a:pt x="2832176" y="22225"/>
                  </a:lnTo>
                  <a:lnTo>
                    <a:pt x="2830429" y="13574"/>
                  </a:lnTo>
                  <a:lnTo>
                    <a:pt x="2825666" y="6509"/>
                  </a:lnTo>
                  <a:lnTo>
                    <a:pt x="2818602" y="1746"/>
                  </a:lnTo>
                  <a:lnTo>
                    <a:pt x="2809906" y="0"/>
                  </a:lnTo>
                  <a:close/>
                </a:path>
                <a:path w="11962130" h="7343775">
                  <a:moveTo>
                    <a:pt x="2898851" y="0"/>
                  </a:moveTo>
                  <a:lnTo>
                    <a:pt x="2890200" y="1746"/>
                  </a:lnTo>
                  <a:lnTo>
                    <a:pt x="2883135" y="6509"/>
                  </a:lnTo>
                  <a:lnTo>
                    <a:pt x="2878372" y="13574"/>
                  </a:lnTo>
                  <a:lnTo>
                    <a:pt x="2876626" y="22225"/>
                  </a:lnTo>
                  <a:lnTo>
                    <a:pt x="2878373" y="30875"/>
                  </a:lnTo>
                  <a:lnTo>
                    <a:pt x="2883141" y="37940"/>
                  </a:lnTo>
                  <a:lnTo>
                    <a:pt x="2890218" y="42703"/>
                  </a:lnTo>
                  <a:lnTo>
                    <a:pt x="2898895" y="44450"/>
                  </a:lnTo>
                  <a:lnTo>
                    <a:pt x="2907546" y="42703"/>
                  </a:lnTo>
                  <a:lnTo>
                    <a:pt x="2914611" y="37940"/>
                  </a:lnTo>
                  <a:lnTo>
                    <a:pt x="2919374" y="30875"/>
                  </a:lnTo>
                  <a:lnTo>
                    <a:pt x="2921120" y="22225"/>
                  </a:lnTo>
                  <a:lnTo>
                    <a:pt x="2919374" y="13574"/>
                  </a:lnTo>
                  <a:lnTo>
                    <a:pt x="2914611" y="6509"/>
                  </a:lnTo>
                  <a:lnTo>
                    <a:pt x="2907546" y="1746"/>
                  </a:lnTo>
                  <a:lnTo>
                    <a:pt x="2898851" y="0"/>
                  </a:lnTo>
                  <a:close/>
                </a:path>
                <a:path w="11962130" h="7343775">
                  <a:moveTo>
                    <a:pt x="2987795" y="0"/>
                  </a:moveTo>
                  <a:lnTo>
                    <a:pt x="2979144" y="1746"/>
                  </a:lnTo>
                  <a:lnTo>
                    <a:pt x="2972080" y="6509"/>
                  </a:lnTo>
                  <a:lnTo>
                    <a:pt x="2967317" y="13574"/>
                  </a:lnTo>
                  <a:lnTo>
                    <a:pt x="2965570" y="22225"/>
                  </a:lnTo>
                  <a:lnTo>
                    <a:pt x="2967317" y="30875"/>
                  </a:lnTo>
                  <a:lnTo>
                    <a:pt x="2972085" y="37940"/>
                  </a:lnTo>
                  <a:lnTo>
                    <a:pt x="2979163" y="42703"/>
                  </a:lnTo>
                  <a:lnTo>
                    <a:pt x="2987840" y="44450"/>
                  </a:lnTo>
                  <a:lnTo>
                    <a:pt x="2996491" y="42703"/>
                  </a:lnTo>
                  <a:lnTo>
                    <a:pt x="3003555" y="37940"/>
                  </a:lnTo>
                  <a:lnTo>
                    <a:pt x="3008318" y="30875"/>
                  </a:lnTo>
                  <a:lnTo>
                    <a:pt x="3010065" y="22225"/>
                  </a:lnTo>
                  <a:lnTo>
                    <a:pt x="3008318" y="13574"/>
                  </a:lnTo>
                  <a:lnTo>
                    <a:pt x="3003555" y="6509"/>
                  </a:lnTo>
                  <a:lnTo>
                    <a:pt x="2996491" y="1746"/>
                  </a:lnTo>
                  <a:lnTo>
                    <a:pt x="2987795" y="0"/>
                  </a:lnTo>
                  <a:close/>
                </a:path>
                <a:path w="11962130" h="7343775">
                  <a:moveTo>
                    <a:pt x="3076740" y="0"/>
                  </a:moveTo>
                  <a:lnTo>
                    <a:pt x="3068089" y="1746"/>
                  </a:lnTo>
                  <a:lnTo>
                    <a:pt x="3061024" y="6509"/>
                  </a:lnTo>
                  <a:lnTo>
                    <a:pt x="3056261" y="13574"/>
                  </a:lnTo>
                  <a:lnTo>
                    <a:pt x="3054515" y="22225"/>
                  </a:lnTo>
                  <a:lnTo>
                    <a:pt x="3056262" y="30875"/>
                  </a:lnTo>
                  <a:lnTo>
                    <a:pt x="3061030" y="37940"/>
                  </a:lnTo>
                  <a:lnTo>
                    <a:pt x="3068107" y="42703"/>
                  </a:lnTo>
                  <a:lnTo>
                    <a:pt x="3076784" y="44450"/>
                  </a:lnTo>
                  <a:lnTo>
                    <a:pt x="3085435" y="42703"/>
                  </a:lnTo>
                  <a:lnTo>
                    <a:pt x="3092500" y="37940"/>
                  </a:lnTo>
                  <a:lnTo>
                    <a:pt x="3097263" y="30875"/>
                  </a:lnTo>
                  <a:lnTo>
                    <a:pt x="3099009" y="22225"/>
                  </a:lnTo>
                  <a:lnTo>
                    <a:pt x="3097263" y="13574"/>
                  </a:lnTo>
                  <a:lnTo>
                    <a:pt x="3092500" y="6509"/>
                  </a:lnTo>
                  <a:lnTo>
                    <a:pt x="3085435" y="1746"/>
                  </a:lnTo>
                  <a:lnTo>
                    <a:pt x="3076740" y="0"/>
                  </a:lnTo>
                  <a:close/>
                </a:path>
                <a:path w="11962130" h="7343775">
                  <a:moveTo>
                    <a:pt x="3165684" y="0"/>
                  </a:moveTo>
                  <a:lnTo>
                    <a:pt x="3157033" y="1746"/>
                  </a:lnTo>
                  <a:lnTo>
                    <a:pt x="3149969" y="6509"/>
                  </a:lnTo>
                  <a:lnTo>
                    <a:pt x="3145206" y="13574"/>
                  </a:lnTo>
                  <a:lnTo>
                    <a:pt x="3143459" y="22225"/>
                  </a:lnTo>
                  <a:lnTo>
                    <a:pt x="3145206" y="30875"/>
                  </a:lnTo>
                  <a:lnTo>
                    <a:pt x="3149974" y="37940"/>
                  </a:lnTo>
                  <a:lnTo>
                    <a:pt x="3157052" y="42703"/>
                  </a:lnTo>
                  <a:lnTo>
                    <a:pt x="3165729" y="44450"/>
                  </a:lnTo>
                  <a:lnTo>
                    <a:pt x="3174379" y="42703"/>
                  </a:lnTo>
                  <a:lnTo>
                    <a:pt x="3181444" y="37940"/>
                  </a:lnTo>
                  <a:lnTo>
                    <a:pt x="3186207" y="30875"/>
                  </a:lnTo>
                  <a:lnTo>
                    <a:pt x="3187954" y="22225"/>
                  </a:lnTo>
                  <a:lnTo>
                    <a:pt x="3186207" y="13574"/>
                  </a:lnTo>
                  <a:lnTo>
                    <a:pt x="3181444" y="6509"/>
                  </a:lnTo>
                  <a:lnTo>
                    <a:pt x="3174379" y="1746"/>
                  </a:lnTo>
                  <a:lnTo>
                    <a:pt x="3165684" y="0"/>
                  </a:lnTo>
                  <a:close/>
                </a:path>
                <a:path w="11962130" h="7343775">
                  <a:moveTo>
                    <a:pt x="3254629" y="0"/>
                  </a:moveTo>
                  <a:lnTo>
                    <a:pt x="3245978" y="1746"/>
                  </a:lnTo>
                  <a:lnTo>
                    <a:pt x="3238913" y="6509"/>
                  </a:lnTo>
                  <a:lnTo>
                    <a:pt x="3234150" y="13574"/>
                  </a:lnTo>
                  <a:lnTo>
                    <a:pt x="3232404" y="22225"/>
                  </a:lnTo>
                  <a:lnTo>
                    <a:pt x="3234151" y="30875"/>
                  </a:lnTo>
                  <a:lnTo>
                    <a:pt x="3238919" y="37940"/>
                  </a:lnTo>
                  <a:lnTo>
                    <a:pt x="3245996" y="42703"/>
                  </a:lnTo>
                  <a:lnTo>
                    <a:pt x="3254673" y="44450"/>
                  </a:lnTo>
                  <a:lnTo>
                    <a:pt x="3263324" y="42703"/>
                  </a:lnTo>
                  <a:lnTo>
                    <a:pt x="3270388" y="37940"/>
                  </a:lnTo>
                  <a:lnTo>
                    <a:pt x="3275151" y="30875"/>
                  </a:lnTo>
                  <a:lnTo>
                    <a:pt x="3276898" y="22225"/>
                  </a:lnTo>
                  <a:lnTo>
                    <a:pt x="3275151" y="13574"/>
                  </a:lnTo>
                  <a:lnTo>
                    <a:pt x="3270388" y="6509"/>
                  </a:lnTo>
                  <a:lnTo>
                    <a:pt x="3263324" y="1746"/>
                  </a:lnTo>
                  <a:lnTo>
                    <a:pt x="3254629" y="0"/>
                  </a:lnTo>
                  <a:close/>
                </a:path>
                <a:path w="11962130" h="7343775">
                  <a:moveTo>
                    <a:pt x="3343573" y="0"/>
                  </a:moveTo>
                  <a:lnTo>
                    <a:pt x="3334922" y="1746"/>
                  </a:lnTo>
                  <a:lnTo>
                    <a:pt x="3327857" y="6509"/>
                  </a:lnTo>
                  <a:lnTo>
                    <a:pt x="3323094" y="13574"/>
                  </a:lnTo>
                  <a:lnTo>
                    <a:pt x="3321348" y="22225"/>
                  </a:lnTo>
                  <a:lnTo>
                    <a:pt x="3323095" y="30875"/>
                  </a:lnTo>
                  <a:lnTo>
                    <a:pt x="3327863" y="37940"/>
                  </a:lnTo>
                  <a:lnTo>
                    <a:pt x="3334941" y="42703"/>
                  </a:lnTo>
                  <a:lnTo>
                    <a:pt x="3343617" y="44450"/>
                  </a:lnTo>
                  <a:lnTo>
                    <a:pt x="3352268" y="42703"/>
                  </a:lnTo>
                  <a:lnTo>
                    <a:pt x="3359333" y="37940"/>
                  </a:lnTo>
                  <a:lnTo>
                    <a:pt x="3364096" y="30875"/>
                  </a:lnTo>
                  <a:lnTo>
                    <a:pt x="3365842" y="22225"/>
                  </a:lnTo>
                  <a:lnTo>
                    <a:pt x="3364096" y="13574"/>
                  </a:lnTo>
                  <a:lnTo>
                    <a:pt x="3359333" y="6509"/>
                  </a:lnTo>
                  <a:lnTo>
                    <a:pt x="3352268" y="1746"/>
                  </a:lnTo>
                  <a:lnTo>
                    <a:pt x="3343573" y="0"/>
                  </a:lnTo>
                  <a:close/>
                </a:path>
                <a:path w="11962130" h="7343775">
                  <a:moveTo>
                    <a:pt x="3432517" y="0"/>
                  </a:moveTo>
                  <a:lnTo>
                    <a:pt x="3423866" y="1746"/>
                  </a:lnTo>
                  <a:lnTo>
                    <a:pt x="3416802" y="6509"/>
                  </a:lnTo>
                  <a:lnTo>
                    <a:pt x="3412039" y="13574"/>
                  </a:lnTo>
                  <a:lnTo>
                    <a:pt x="3410292" y="22225"/>
                  </a:lnTo>
                  <a:lnTo>
                    <a:pt x="3412040" y="30875"/>
                  </a:lnTo>
                  <a:lnTo>
                    <a:pt x="3416807" y="37940"/>
                  </a:lnTo>
                  <a:lnTo>
                    <a:pt x="3423885" y="42703"/>
                  </a:lnTo>
                  <a:lnTo>
                    <a:pt x="3432562" y="44450"/>
                  </a:lnTo>
                  <a:lnTo>
                    <a:pt x="3441213" y="42703"/>
                  </a:lnTo>
                  <a:lnTo>
                    <a:pt x="3448277" y="37940"/>
                  </a:lnTo>
                  <a:lnTo>
                    <a:pt x="3453040" y="30875"/>
                  </a:lnTo>
                  <a:lnTo>
                    <a:pt x="3454787" y="22225"/>
                  </a:lnTo>
                  <a:lnTo>
                    <a:pt x="3453040" y="13574"/>
                  </a:lnTo>
                  <a:lnTo>
                    <a:pt x="3448277" y="6509"/>
                  </a:lnTo>
                  <a:lnTo>
                    <a:pt x="3441213" y="1746"/>
                  </a:lnTo>
                  <a:lnTo>
                    <a:pt x="3432517" y="0"/>
                  </a:lnTo>
                  <a:close/>
                </a:path>
                <a:path w="11962130" h="7343775">
                  <a:moveTo>
                    <a:pt x="3521462" y="0"/>
                  </a:moveTo>
                  <a:lnTo>
                    <a:pt x="3512811" y="1746"/>
                  </a:lnTo>
                  <a:lnTo>
                    <a:pt x="3505746" y="6509"/>
                  </a:lnTo>
                  <a:lnTo>
                    <a:pt x="3500983" y="13574"/>
                  </a:lnTo>
                  <a:lnTo>
                    <a:pt x="3499237" y="22225"/>
                  </a:lnTo>
                  <a:lnTo>
                    <a:pt x="3500984" y="30875"/>
                  </a:lnTo>
                  <a:lnTo>
                    <a:pt x="3505752" y="37940"/>
                  </a:lnTo>
                  <a:lnTo>
                    <a:pt x="3512830" y="42703"/>
                  </a:lnTo>
                  <a:lnTo>
                    <a:pt x="3521506" y="44450"/>
                  </a:lnTo>
                  <a:lnTo>
                    <a:pt x="3530157" y="42703"/>
                  </a:lnTo>
                  <a:lnTo>
                    <a:pt x="3537222" y="37940"/>
                  </a:lnTo>
                  <a:lnTo>
                    <a:pt x="3541985" y="30875"/>
                  </a:lnTo>
                  <a:lnTo>
                    <a:pt x="3543731" y="22225"/>
                  </a:lnTo>
                  <a:lnTo>
                    <a:pt x="3541985" y="13574"/>
                  </a:lnTo>
                  <a:lnTo>
                    <a:pt x="3537222" y="6509"/>
                  </a:lnTo>
                  <a:lnTo>
                    <a:pt x="3530157" y="1746"/>
                  </a:lnTo>
                  <a:lnTo>
                    <a:pt x="3521462" y="0"/>
                  </a:lnTo>
                  <a:close/>
                </a:path>
                <a:path w="11962130" h="7343775">
                  <a:moveTo>
                    <a:pt x="3610406" y="0"/>
                  </a:moveTo>
                  <a:lnTo>
                    <a:pt x="3601755" y="1746"/>
                  </a:lnTo>
                  <a:lnTo>
                    <a:pt x="3594691" y="6509"/>
                  </a:lnTo>
                  <a:lnTo>
                    <a:pt x="3589928" y="13574"/>
                  </a:lnTo>
                  <a:lnTo>
                    <a:pt x="3588181" y="22225"/>
                  </a:lnTo>
                  <a:lnTo>
                    <a:pt x="3589929" y="30875"/>
                  </a:lnTo>
                  <a:lnTo>
                    <a:pt x="3594696" y="37940"/>
                  </a:lnTo>
                  <a:lnTo>
                    <a:pt x="3601774" y="42703"/>
                  </a:lnTo>
                  <a:lnTo>
                    <a:pt x="3610451" y="44450"/>
                  </a:lnTo>
                  <a:lnTo>
                    <a:pt x="3619102" y="42703"/>
                  </a:lnTo>
                  <a:lnTo>
                    <a:pt x="3626166" y="37940"/>
                  </a:lnTo>
                  <a:lnTo>
                    <a:pt x="3630929" y="30875"/>
                  </a:lnTo>
                  <a:lnTo>
                    <a:pt x="3632676" y="22225"/>
                  </a:lnTo>
                  <a:lnTo>
                    <a:pt x="3630929" y="13574"/>
                  </a:lnTo>
                  <a:lnTo>
                    <a:pt x="3626166" y="6509"/>
                  </a:lnTo>
                  <a:lnTo>
                    <a:pt x="3619102" y="1746"/>
                  </a:lnTo>
                  <a:lnTo>
                    <a:pt x="3610406" y="0"/>
                  </a:lnTo>
                  <a:close/>
                </a:path>
                <a:path w="11962130" h="7343775">
                  <a:moveTo>
                    <a:pt x="3699351" y="0"/>
                  </a:moveTo>
                  <a:lnTo>
                    <a:pt x="3690700" y="1746"/>
                  </a:lnTo>
                  <a:lnTo>
                    <a:pt x="3683636" y="6509"/>
                  </a:lnTo>
                  <a:lnTo>
                    <a:pt x="3678872" y="13574"/>
                  </a:lnTo>
                  <a:lnTo>
                    <a:pt x="3677126" y="22225"/>
                  </a:lnTo>
                  <a:lnTo>
                    <a:pt x="3678873" y="30875"/>
                  </a:lnTo>
                  <a:lnTo>
                    <a:pt x="3683641" y="37940"/>
                  </a:lnTo>
                  <a:lnTo>
                    <a:pt x="3690720" y="42703"/>
                  </a:lnTo>
                  <a:lnTo>
                    <a:pt x="3699396" y="44450"/>
                  </a:lnTo>
                  <a:lnTo>
                    <a:pt x="3708047" y="42703"/>
                  </a:lnTo>
                  <a:lnTo>
                    <a:pt x="3715111" y="37940"/>
                  </a:lnTo>
                  <a:lnTo>
                    <a:pt x="3719875" y="30875"/>
                  </a:lnTo>
                  <a:lnTo>
                    <a:pt x="3721621" y="22225"/>
                  </a:lnTo>
                  <a:lnTo>
                    <a:pt x="3719875" y="13574"/>
                  </a:lnTo>
                  <a:lnTo>
                    <a:pt x="3715111" y="6509"/>
                  </a:lnTo>
                  <a:lnTo>
                    <a:pt x="3708047" y="1746"/>
                  </a:lnTo>
                  <a:lnTo>
                    <a:pt x="3699351" y="0"/>
                  </a:lnTo>
                  <a:close/>
                </a:path>
                <a:path w="11962130" h="7343775">
                  <a:moveTo>
                    <a:pt x="3788296" y="0"/>
                  </a:moveTo>
                  <a:lnTo>
                    <a:pt x="3779645" y="1746"/>
                  </a:lnTo>
                  <a:lnTo>
                    <a:pt x="3772581" y="6509"/>
                  </a:lnTo>
                  <a:lnTo>
                    <a:pt x="3767818" y="13574"/>
                  </a:lnTo>
                  <a:lnTo>
                    <a:pt x="3766071" y="22225"/>
                  </a:lnTo>
                  <a:lnTo>
                    <a:pt x="3767819" y="30875"/>
                  </a:lnTo>
                  <a:lnTo>
                    <a:pt x="3772587" y="37940"/>
                  </a:lnTo>
                  <a:lnTo>
                    <a:pt x="3779664" y="42703"/>
                  </a:lnTo>
                  <a:lnTo>
                    <a:pt x="3788341" y="44450"/>
                  </a:lnTo>
                  <a:lnTo>
                    <a:pt x="3796992" y="42703"/>
                  </a:lnTo>
                  <a:lnTo>
                    <a:pt x="3804056" y="37940"/>
                  </a:lnTo>
                  <a:lnTo>
                    <a:pt x="3808819" y="30875"/>
                  </a:lnTo>
                  <a:lnTo>
                    <a:pt x="3810566" y="22225"/>
                  </a:lnTo>
                  <a:lnTo>
                    <a:pt x="3808819" y="13574"/>
                  </a:lnTo>
                  <a:lnTo>
                    <a:pt x="3804056" y="6509"/>
                  </a:lnTo>
                  <a:lnTo>
                    <a:pt x="3796992" y="1746"/>
                  </a:lnTo>
                  <a:lnTo>
                    <a:pt x="3788296" y="0"/>
                  </a:lnTo>
                  <a:close/>
                </a:path>
                <a:path w="11962130" h="7343775">
                  <a:moveTo>
                    <a:pt x="3877241" y="0"/>
                  </a:moveTo>
                  <a:lnTo>
                    <a:pt x="3868590" y="1746"/>
                  </a:lnTo>
                  <a:lnTo>
                    <a:pt x="3861525" y="6509"/>
                  </a:lnTo>
                  <a:lnTo>
                    <a:pt x="3856762" y="13574"/>
                  </a:lnTo>
                  <a:lnTo>
                    <a:pt x="3855016" y="22225"/>
                  </a:lnTo>
                  <a:lnTo>
                    <a:pt x="3856763" y="30875"/>
                  </a:lnTo>
                  <a:lnTo>
                    <a:pt x="3861531" y="37940"/>
                  </a:lnTo>
                  <a:lnTo>
                    <a:pt x="3868609" y="42703"/>
                  </a:lnTo>
                  <a:lnTo>
                    <a:pt x="3877285" y="44450"/>
                  </a:lnTo>
                  <a:lnTo>
                    <a:pt x="3885936" y="42703"/>
                  </a:lnTo>
                  <a:lnTo>
                    <a:pt x="3893001" y="37940"/>
                  </a:lnTo>
                  <a:lnTo>
                    <a:pt x="3897764" y="30875"/>
                  </a:lnTo>
                  <a:lnTo>
                    <a:pt x="3899510" y="22225"/>
                  </a:lnTo>
                  <a:lnTo>
                    <a:pt x="3897764" y="13574"/>
                  </a:lnTo>
                  <a:lnTo>
                    <a:pt x="3893001" y="6509"/>
                  </a:lnTo>
                  <a:lnTo>
                    <a:pt x="3885936" y="1746"/>
                  </a:lnTo>
                  <a:lnTo>
                    <a:pt x="3877241" y="0"/>
                  </a:lnTo>
                  <a:close/>
                </a:path>
                <a:path w="11962130" h="7343775">
                  <a:moveTo>
                    <a:pt x="3966185" y="0"/>
                  </a:moveTo>
                  <a:lnTo>
                    <a:pt x="3957534" y="1746"/>
                  </a:lnTo>
                  <a:lnTo>
                    <a:pt x="3950470" y="6509"/>
                  </a:lnTo>
                  <a:lnTo>
                    <a:pt x="3945707" y="13574"/>
                  </a:lnTo>
                  <a:lnTo>
                    <a:pt x="3943960" y="22225"/>
                  </a:lnTo>
                  <a:lnTo>
                    <a:pt x="3945708" y="30875"/>
                  </a:lnTo>
                  <a:lnTo>
                    <a:pt x="3950475" y="37940"/>
                  </a:lnTo>
                  <a:lnTo>
                    <a:pt x="3957553" y="42703"/>
                  </a:lnTo>
                  <a:lnTo>
                    <a:pt x="3966230" y="44450"/>
                  </a:lnTo>
                  <a:lnTo>
                    <a:pt x="3974881" y="42703"/>
                  </a:lnTo>
                  <a:lnTo>
                    <a:pt x="3981945" y="37940"/>
                  </a:lnTo>
                  <a:lnTo>
                    <a:pt x="3986708" y="30875"/>
                  </a:lnTo>
                  <a:lnTo>
                    <a:pt x="3988455" y="22225"/>
                  </a:lnTo>
                  <a:lnTo>
                    <a:pt x="3986708" y="13574"/>
                  </a:lnTo>
                  <a:lnTo>
                    <a:pt x="3981945" y="6509"/>
                  </a:lnTo>
                  <a:lnTo>
                    <a:pt x="3974881" y="1746"/>
                  </a:lnTo>
                  <a:lnTo>
                    <a:pt x="3966185" y="0"/>
                  </a:lnTo>
                  <a:close/>
                </a:path>
                <a:path w="11962130" h="7343775">
                  <a:moveTo>
                    <a:pt x="4055130" y="0"/>
                  </a:moveTo>
                  <a:lnTo>
                    <a:pt x="4046479" y="1746"/>
                  </a:lnTo>
                  <a:lnTo>
                    <a:pt x="4039414" y="6509"/>
                  </a:lnTo>
                  <a:lnTo>
                    <a:pt x="4034651" y="13574"/>
                  </a:lnTo>
                  <a:lnTo>
                    <a:pt x="4032905" y="22225"/>
                  </a:lnTo>
                  <a:lnTo>
                    <a:pt x="4034652" y="30875"/>
                  </a:lnTo>
                  <a:lnTo>
                    <a:pt x="4039420" y="37940"/>
                  </a:lnTo>
                  <a:lnTo>
                    <a:pt x="4046498" y="42703"/>
                  </a:lnTo>
                  <a:lnTo>
                    <a:pt x="4055174" y="44450"/>
                  </a:lnTo>
                  <a:lnTo>
                    <a:pt x="4063825" y="42703"/>
                  </a:lnTo>
                  <a:lnTo>
                    <a:pt x="4070890" y="37940"/>
                  </a:lnTo>
                  <a:lnTo>
                    <a:pt x="4075653" y="30875"/>
                  </a:lnTo>
                  <a:lnTo>
                    <a:pt x="4077399" y="22225"/>
                  </a:lnTo>
                  <a:lnTo>
                    <a:pt x="4075653" y="13574"/>
                  </a:lnTo>
                  <a:lnTo>
                    <a:pt x="4070890" y="6509"/>
                  </a:lnTo>
                  <a:lnTo>
                    <a:pt x="4063825" y="1746"/>
                  </a:lnTo>
                  <a:lnTo>
                    <a:pt x="4055130" y="0"/>
                  </a:lnTo>
                  <a:close/>
                </a:path>
                <a:path w="11962130" h="7343775">
                  <a:moveTo>
                    <a:pt x="4144074" y="0"/>
                  </a:moveTo>
                  <a:lnTo>
                    <a:pt x="4135423" y="1746"/>
                  </a:lnTo>
                  <a:lnTo>
                    <a:pt x="4128359" y="6509"/>
                  </a:lnTo>
                  <a:lnTo>
                    <a:pt x="4123596" y="13574"/>
                  </a:lnTo>
                  <a:lnTo>
                    <a:pt x="4121849" y="22225"/>
                  </a:lnTo>
                  <a:lnTo>
                    <a:pt x="4123597" y="30875"/>
                  </a:lnTo>
                  <a:lnTo>
                    <a:pt x="4128364" y="37940"/>
                  </a:lnTo>
                  <a:lnTo>
                    <a:pt x="4135442" y="42703"/>
                  </a:lnTo>
                  <a:lnTo>
                    <a:pt x="4144119" y="44450"/>
                  </a:lnTo>
                  <a:lnTo>
                    <a:pt x="4152770" y="42703"/>
                  </a:lnTo>
                  <a:lnTo>
                    <a:pt x="4159834" y="37940"/>
                  </a:lnTo>
                  <a:lnTo>
                    <a:pt x="4164597" y="30875"/>
                  </a:lnTo>
                  <a:lnTo>
                    <a:pt x="4166344" y="22225"/>
                  </a:lnTo>
                  <a:lnTo>
                    <a:pt x="4164597" y="13574"/>
                  </a:lnTo>
                  <a:lnTo>
                    <a:pt x="4159834" y="6509"/>
                  </a:lnTo>
                  <a:lnTo>
                    <a:pt x="4152770" y="1746"/>
                  </a:lnTo>
                  <a:lnTo>
                    <a:pt x="4144074" y="0"/>
                  </a:lnTo>
                  <a:close/>
                </a:path>
                <a:path w="11962130" h="7343775">
                  <a:moveTo>
                    <a:pt x="4233019" y="0"/>
                  </a:moveTo>
                  <a:lnTo>
                    <a:pt x="4224368" y="1746"/>
                  </a:lnTo>
                  <a:lnTo>
                    <a:pt x="4217303" y="6509"/>
                  </a:lnTo>
                  <a:lnTo>
                    <a:pt x="4212540" y="13574"/>
                  </a:lnTo>
                  <a:lnTo>
                    <a:pt x="4210794" y="22225"/>
                  </a:lnTo>
                  <a:lnTo>
                    <a:pt x="4212541" y="30875"/>
                  </a:lnTo>
                  <a:lnTo>
                    <a:pt x="4217309" y="37940"/>
                  </a:lnTo>
                  <a:lnTo>
                    <a:pt x="4224386" y="42703"/>
                  </a:lnTo>
                  <a:lnTo>
                    <a:pt x="4233063" y="44450"/>
                  </a:lnTo>
                  <a:lnTo>
                    <a:pt x="4241714" y="42703"/>
                  </a:lnTo>
                  <a:lnTo>
                    <a:pt x="4248778" y="37940"/>
                  </a:lnTo>
                  <a:lnTo>
                    <a:pt x="4253541" y="30875"/>
                  </a:lnTo>
                  <a:lnTo>
                    <a:pt x="4255288" y="22225"/>
                  </a:lnTo>
                  <a:lnTo>
                    <a:pt x="4253541" y="13574"/>
                  </a:lnTo>
                  <a:lnTo>
                    <a:pt x="4248778" y="6509"/>
                  </a:lnTo>
                  <a:lnTo>
                    <a:pt x="4241714" y="1746"/>
                  </a:lnTo>
                  <a:lnTo>
                    <a:pt x="4233019" y="0"/>
                  </a:lnTo>
                  <a:close/>
                </a:path>
                <a:path w="11962130" h="7343775">
                  <a:moveTo>
                    <a:pt x="4321963" y="0"/>
                  </a:moveTo>
                  <a:lnTo>
                    <a:pt x="4313312" y="1746"/>
                  </a:lnTo>
                  <a:lnTo>
                    <a:pt x="4306248" y="6509"/>
                  </a:lnTo>
                  <a:lnTo>
                    <a:pt x="4301485" y="13574"/>
                  </a:lnTo>
                  <a:lnTo>
                    <a:pt x="4299738" y="22225"/>
                  </a:lnTo>
                  <a:lnTo>
                    <a:pt x="4301485" y="30875"/>
                  </a:lnTo>
                  <a:lnTo>
                    <a:pt x="4306253" y="37940"/>
                  </a:lnTo>
                  <a:lnTo>
                    <a:pt x="4313331" y="42703"/>
                  </a:lnTo>
                  <a:lnTo>
                    <a:pt x="4322008" y="44450"/>
                  </a:lnTo>
                  <a:lnTo>
                    <a:pt x="4330659" y="42703"/>
                  </a:lnTo>
                  <a:lnTo>
                    <a:pt x="4337723" y="37940"/>
                  </a:lnTo>
                  <a:lnTo>
                    <a:pt x="4342486" y="30875"/>
                  </a:lnTo>
                  <a:lnTo>
                    <a:pt x="4344233" y="22225"/>
                  </a:lnTo>
                  <a:lnTo>
                    <a:pt x="4342486" y="13574"/>
                  </a:lnTo>
                  <a:lnTo>
                    <a:pt x="4337723" y="6509"/>
                  </a:lnTo>
                  <a:lnTo>
                    <a:pt x="4330659" y="1746"/>
                  </a:lnTo>
                  <a:lnTo>
                    <a:pt x="4321963" y="0"/>
                  </a:lnTo>
                  <a:close/>
                </a:path>
                <a:path w="11962130" h="7343775">
                  <a:moveTo>
                    <a:pt x="4410908" y="0"/>
                  </a:moveTo>
                  <a:lnTo>
                    <a:pt x="4402257" y="1746"/>
                  </a:lnTo>
                  <a:lnTo>
                    <a:pt x="4395192" y="6509"/>
                  </a:lnTo>
                  <a:lnTo>
                    <a:pt x="4390429" y="13574"/>
                  </a:lnTo>
                  <a:lnTo>
                    <a:pt x="4388683" y="22225"/>
                  </a:lnTo>
                  <a:lnTo>
                    <a:pt x="4390430" y="30875"/>
                  </a:lnTo>
                  <a:lnTo>
                    <a:pt x="4395198" y="37940"/>
                  </a:lnTo>
                  <a:lnTo>
                    <a:pt x="4402275" y="42703"/>
                  </a:lnTo>
                  <a:lnTo>
                    <a:pt x="4410952" y="44450"/>
                  </a:lnTo>
                  <a:lnTo>
                    <a:pt x="4419603" y="42703"/>
                  </a:lnTo>
                  <a:lnTo>
                    <a:pt x="4426668" y="37940"/>
                  </a:lnTo>
                  <a:lnTo>
                    <a:pt x="4431431" y="30875"/>
                  </a:lnTo>
                  <a:lnTo>
                    <a:pt x="4433177" y="22225"/>
                  </a:lnTo>
                  <a:lnTo>
                    <a:pt x="4431431" y="13574"/>
                  </a:lnTo>
                  <a:lnTo>
                    <a:pt x="4426668" y="6509"/>
                  </a:lnTo>
                  <a:lnTo>
                    <a:pt x="4419603" y="1746"/>
                  </a:lnTo>
                  <a:lnTo>
                    <a:pt x="4410908" y="0"/>
                  </a:lnTo>
                  <a:close/>
                </a:path>
                <a:path w="11962130" h="7343775">
                  <a:moveTo>
                    <a:pt x="4499852" y="0"/>
                  </a:moveTo>
                  <a:lnTo>
                    <a:pt x="4491201" y="1746"/>
                  </a:lnTo>
                  <a:lnTo>
                    <a:pt x="4484137" y="6509"/>
                  </a:lnTo>
                  <a:lnTo>
                    <a:pt x="4479374" y="13574"/>
                  </a:lnTo>
                  <a:lnTo>
                    <a:pt x="4477627" y="22225"/>
                  </a:lnTo>
                  <a:lnTo>
                    <a:pt x="4479374" y="30875"/>
                  </a:lnTo>
                  <a:lnTo>
                    <a:pt x="4484142" y="37940"/>
                  </a:lnTo>
                  <a:lnTo>
                    <a:pt x="4491220" y="42703"/>
                  </a:lnTo>
                  <a:lnTo>
                    <a:pt x="4499897" y="44450"/>
                  </a:lnTo>
                  <a:lnTo>
                    <a:pt x="4508548" y="42703"/>
                  </a:lnTo>
                  <a:lnTo>
                    <a:pt x="4515612" y="37940"/>
                  </a:lnTo>
                  <a:lnTo>
                    <a:pt x="4520375" y="30875"/>
                  </a:lnTo>
                  <a:lnTo>
                    <a:pt x="4522122" y="22225"/>
                  </a:lnTo>
                  <a:lnTo>
                    <a:pt x="4520375" y="13574"/>
                  </a:lnTo>
                  <a:lnTo>
                    <a:pt x="4515612" y="6509"/>
                  </a:lnTo>
                  <a:lnTo>
                    <a:pt x="4508548" y="1746"/>
                  </a:lnTo>
                  <a:lnTo>
                    <a:pt x="4499852" y="0"/>
                  </a:lnTo>
                  <a:close/>
                </a:path>
                <a:path w="11962130" h="7343775">
                  <a:moveTo>
                    <a:pt x="4588797" y="0"/>
                  </a:moveTo>
                  <a:lnTo>
                    <a:pt x="4580146" y="1746"/>
                  </a:lnTo>
                  <a:lnTo>
                    <a:pt x="4573081" y="6509"/>
                  </a:lnTo>
                  <a:lnTo>
                    <a:pt x="4568318" y="13574"/>
                  </a:lnTo>
                  <a:lnTo>
                    <a:pt x="4566572" y="22225"/>
                  </a:lnTo>
                  <a:lnTo>
                    <a:pt x="4568319" y="30875"/>
                  </a:lnTo>
                  <a:lnTo>
                    <a:pt x="4573087" y="37940"/>
                  </a:lnTo>
                  <a:lnTo>
                    <a:pt x="4580164" y="42703"/>
                  </a:lnTo>
                  <a:lnTo>
                    <a:pt x="4588841" y="44450"/>
                  </a:lnTo>
                  <a:lnTo>
                    <a:pt x="4597492" y="42703"/>
                  </a:lnTo>
                  <a:lnTo>
                    <a:pt x="4604556" y="37940"/>
                  </a:lnTo>
                  <a:lnTo>
                    <a:pt x="4609319" y="30875"/>
                  </a:lnTo>
                  <a:lnTo>
                    <a:pt x="4611066" y="22225"/>
                  </a:lnTo>
                  <a:lnTo>
                    <a:pt x="4609319" y="13574"/>
                  </a:lnTo>
                  <a:lnTo>
                    <a:pt x="4604556" y="6509"/>
                  </a:lnTo>
                  <a:lnTo>
                    <a:pt x="4597492" y="1746"/>
                  </a:lnTo>
                  <a:lnTo>
                    <a:pt x="4588797" y="0"/>
                  </a:lnTo>
                  <a:close/>
                </a:path>
                <a:path w="11962130" h="7343775">
                  <a:moveTo>
                    <a:pt x="4677741" y="0"/>
                  </a:moveTo>
                  <a:lnTo>
                    <a:pt x="4669090" y="1746"/>
                  </a:lnTo>
                  <a:lnTo>
                    <a:pt x="4662026" y="6509"/>
                  </a:lnTo>
                  <a:lnTo>
                    <a:pt x="4657263" y="13574"/>
                  </a:lnTo>
                  <a:lnTo>
                    <a:pt x="4655516" y="22225"/>
                  </a:lnTo>
                  <a:lnTo>
                    <a:pt x="4657263" y="30875"/>
                  </a:lnTo>
                  <a:lnTo>
                    <a:pt x="4662031" y="37940"/>
                  </a:lnTo>
                  <a:lnTo>
                    <a:pt x="4669109" y="42703"/>
                  </a:lnTo>
                  <a:lnTo>
                    <a:pt x="4677785" y="44450"/>
                  </a:lnTo>
                  <a:lnTo>
                    <a:pt x="4686436" y="42703"/>
                  </a:lnTo>
                  <a:lnTo>
                    <a:pt x="4693501" y="37940"/>
                  </a:lnTo>
                  <a:lnTo>
                    <a:pt x="4698264" y="30875"/>
                  </a:lnTo>
                  <a:lnTo>
                    <a:pt x="4700010" y="22225"/>
                  </a:lnTo>
                  <a:lnTo>
                    <a:pt x="4698264" y="13574"/>
                  </a:lnTo>
                  <a:lnTo>
                    <a:pt x="4693501" y="6509"/>
                  </a:lnTo>
                  <a:lnTo>
                    <a:pt x="4686436" y="1746"/>
                  </a:lnTo>
                  <a:lnTo>
                    <a:pt x="4677741" y="0"/>
                  </a:lnTo>
                  <a:close/>
                </a:path>
                <a:path w="11962130" h="7343775">
                  <a:moveTo>
                    <a:pt x="4766685" y="0"/>
                  </a:moveTo>
                  <a:lnTo>
                    <a:pt x="4758034" y="1746"/>
                  </a:lnTo>
                  <a:lnTo>
                    <a:pt x="4750970" y="6509"/>
                  </a:lnTo>
                  <a:lnTo>
                    <a:pt x="4746207" y="13574"/>
                  </a:lnTo>
                  <a:lnTo>
                    <a:pt x="4744460" y="22225"/>
                  </a:lnTo>
                  <a:lnTo>
                    <a:pt x="4746208" y="30875"/>
                  </a:lnTo>
                  <a:lnTo>
                    <a:pt x="4750976" y="37940"/>
                  </a:lnTo>
                  <a:lnTo>
                    <a:pt x="4758053" y="42703"/>
                  </a:lnTo>
                  <a:lnTo>
                    <a:pt x="4766730" y="44450"/>
                  </a:lnTo>
                  <a:lnTo>
                    <a:pt x="4775381" y="42703"/>
                  </a:lnTo>
                  <a:lnTo>
                    <a:pt x="4782445" y="37940"/>
                  </a:lnTo>
                  <a:lnTo>
                    <a:pt x="4787208" y="30875"/>
                  </a:lnTo>
                  <a:lnTo>
                    <a:pt x="4788955" y="22225"/>
                  </a:lnTo>
                  <a:lnTo>
                    <a:pt x="4787208" y="13574"/>
                  </a:lnTo>
                  <a:lnTo>
                    <a:pt x="4782445" y="6509"/>
                  </a:lnTo>
                  <a:lnTo>
                    <a:pt x="4775381" y="1746"/>
                  </a:lnTo>
                  <a:lnTo>
                    <a:pt x="4766685" y="0"/>
                  </a:lnTo>
                  <a:close/>
                </a:path>
                <a:path w="11962130" h="7343775">
                  <a:moveTo>
                    <a:pt x="4855630" y="0"/>
                  </a:moveTo>
                  <a:lnTo>
                    <a:pt x="4846979" y="1746"/>
                  </a:lnTo>
                  <a:lnTo>
                    <a:pt x="4839914" y="6509"/>
                  </a:lnTo>
                  <a:lnTo>
                    <a:pt x="4835151" y="13574"/>
                  </a:lnTo>
                  <a:lnTo>
                    <a:pt x="4833405" y="22225"/>
                  </a:lnTo>
                  <a:lnTo>
                    <a:pt x="4835152" y="30875"/>
                  </a:lnTo>
                  <a:lnTo>
                    <a:pt x="4839920" y="37940"/>
                  </a:lnTo>
                  <a:lnTo>
                    <a:pt x="4846998" y="42703"/>
                  </a:lnTo>
                  <a:lnTo>
                    <a:pt x="4855674" y="44450"/>
                  </a:lnTo>
                  <a:lnTo>
                    <a:pt x="4864325" y="42703"/>
                  </a:lnTo>
                  <a:lnTo>
                    <a:pt x="4871390" y="37940"/>
                  </a:lnTo>
                  <a:lnTo>
                    <a:pt x="4876153" y="30875"/>
                  </a:lnTo>
                  <a:lnTo>
                    <a:pt x="4877899" y="22225"/>
                  </a:lnTo>
                  <a:lnTo>
                    <a:pt x="4876153" y="13574"/>
                  </a:lnTo>
                  <a:lnTo>
                    <a:pt x="4871390" y="6509"/>
                  </a:lnTo>
                  <a:lnTo>
                    <a:pt x="4864325" y="1746"/>
                  </a:lnTo>
                  <a:lnTo>
                    <a:pt x="4855630" y="0"/>
                  </a:lnTo>
                  <a:close/>
                </a:path>
                <a:path w="11962130" h="7343775">
                  <a:moveTo>
                    <a:pt x="4944574" y="0"/>
                  </a:moveTo>
                  <a:lnTo>
                    <a:pt x="4935923" y="1746"/>
                  </a:lnTo>
                  <a:lnTo>
                    <a:pt x="4928859" y="6509"/>
                  </a:lnTo>
                  <a:lnTo>
                    <a:pt x="4924096" y="13574"/>
                  </a:lnTo>
                  <a:lnTo>
                    <a:pt x="4922349" y="22225"/>
                  </a:lnTo>
                  <a:lnTo>
                    <a:pt x="4924097" y="30875"/>
                  </a:lnTo>
                  <a:lnTo>
                    <a:pt x="4928864" y="37940"/>
                  </a:lnTo>
                  <a:lnTo>
                    <a:pt x="4935942" y="42703"/>
                  </a:lnTo>
                  <a:lnTo>
                    <a:pt x="4944619" y="44450"/>
                  </a:lnTo>
                  <a:lnTo>
                    <a:pt x="4953270" y="42703"/>
                  </a:lnTo>
                  <a:lnTo>
                    <a:pt x="4960334" y="37940"/>
                  </a:lnTo>
                  <a:lnTo>
                    <a:pt x="4965097" y="30875"/>
                  </a:lnTo>
                  <a:lnTo>
                    <a:pt x="4966844" y="22225"/>
                  </a:lnTo>
                  <a:lnTo>
                    <a:pt x="4965097" y="13574"/>
                  </a:lnTo>
                  <a:lnTo>
                    <a:pt x="4960334" y="6509"/>
                  </a:lnTo>
                  <a:lnTo>
                    <a:pt x="4953270" y="1746"/>
                  </a:lnTo>
                  <a:lnTo>
                    <a:pt x="4944574" y="0"/>
                  </a:lnTo>
                  <a:close/>
                </a:path>
                <a:path w="11962130" h="7343775">
                  <a:moveTo>
                    <a:pt x="5033519" y="0"/>
                  </a:moveTo>
                  <a:lnTo>
                    <a:pt x="5024868" y="1746"/>
                  </a:lnTo>
                  <a:lnTo>
                    <a:pt x="5017803" y="6509"/>
                  </a:lnTo>
                  <a:lnTo>
                    <a:pt x="5013040" y="13574"/>
                  </a:lnTo>
                  <a:lnTo>
                    <a:pt x="5011294" y="22225"/>
                  </a:lnTo>
                  <a:lnTo>
                    <a:pt x="5013041" y="30875"/>
                  </a:lnTo>
                  <a:lnTo>
                    <a:pt x="5017809" y="37940"/>
                  </a:lnTo>
                  <a:lnTo>
                    <a:pt x="5024887" y="42703"/>
                  </a:lnTo>
                  <a:lnTo>
                    <a:pt x="5033563" y="44450"/>
                  </a:lnTo>
                  <a:lnTo>
                    <a:pt x="5042214" y="42703"/>
                  </a:lnTo>
                  <a:lnTo>
                    <a:pt x="5049279" y="37940"/>
                  </a:lnTo>
                  <a:lnTo>
                    <a:pt x="5054042" y="30875"/>
                  </a:lnTo>
                  <a:lnTo>
                    <a:pt x="5055788" y="22225"/>
                  </a:lnTo>
                  <a:lnTo>
                    <a:pt x="5054042" y="13574"/>
                  </a:lnTo>
                  <a:lnTo>
                    <a:pt x="5049279" y="6509"/>
                  </a:lnTo>
                  <a:lnTo>
                    <a:pt x="5042214" y="1746"/>
                  </a:lnTo>
                  <a:lnTo>
                    <a:pt x="5033519" y="0"/>
                  </a:lnTo>
                  <a:close/>
                </a:path>
                <a:path w="11962130" h="7343775">
                  <a:moveTo>
                    <a:pt x="5122463" y="0"/>
                  </a:moveTo>
                  <a:lnTo>
                    <a:pt x="5113812" y="1746"/>
                  </a:lnTo>
                  <a:lnTo>
                    <a:pt x="5106748" y="6509"/>
                  </a:lnTo>
                  <a:lnTo>
                    <a:pt x="5101985" y="13574"/>
                  </a:lnTo>
                  <a:lnTo>
                    <a:pt x="5100238" y="22225"/>
                  </a:lnTo>
                  <a:lnTo>
                    <a:pt x="5101985" y="30875"/>
                  </a:lnTo>
                  <a:lnTo>
                    <a:pt x="5106753" y="37940"/>
                  </a:lnTo>
                  <a:lnTo>
                    <a:pt x="5113831" y="42703"/>
                  </a:lnTo>
                  <a:lnTo>
                    <a:pt x="5122508" y="44450"/>
                  </a:lnTo>
                  <a:lnTo>
                    <a:pt x="5131159" y="42703"/>
                  </a:lnTo>
                  <a:lnTo>
                    <a:pt x="5138223" y="37940"/>
                  </a:lnTo>
                  <a:lnTo>
                    <a:pt x="5142986" y="30875"/>
                  </a:lnTo>
                  <a:lnTo>
                    <a:pt x="5144733" y="22225"/>
                  </a:lnTo>
                  <a:lnTo>
                    <a:pt x="5142986" y="13574"/>
                  </a:lnTo>
                  <a:lnTo>
                    <a:pt x="5138223" y="6509"/>
                  </a:lnTo>
                  <a:lnTo>
                    <a:pt x="5131159" y="1746"/>
                  </a:lnTo>
                  <a:lnTo>
                    <a:pt x="5122463" y="0"/>
                  </a:lnTo>
                  <a:close/>
                </a:path>
                <a:path w="11962130" h="7343775">
                  <a:moveTo>
                    <a:pt x="5211408" y="0"/>
                  </a:moveTo>
                  <a:lnTo>
                    <a:pt x="5202757" y="1746"/>
                  </a:lnTo>
                  <a:lnTo>
                    <a:pt x="5195692" y="6509"/>
                  </a:lnTo>
                  <a:lnTo>
                    <a:pt x="5190929" y="13574"/>
                  </a:lnTo>
                  <a:lnTo>
                    <a:pt x="5189183" y="22225"/>
                  </a:lnTo>
                  <a:lnTo>
                    <a:pt x="5190930" y="30875"/>
                  </a:lnTo>
                  <a:lnTo>
                    <a:pt x="5195698" y="37940"/>
                  </a:lnTo>
                  <a:lnTo>
                    <a:pt x="5202775" y="42703"/>
                  </a:lnTo>
                  <a:lnTo>
                    <a:pt x="5211452" y="44450"/>
                  </a:lnTo>
                  <a:lnTo>
                    <a:pt x="5220103" y="42703"/>
                  </a:lnTo>
                  <a:lnTo>
                    <a:pt x="5227168" y="37940"/>
                  </a:lnTo>
                  <a:lnTo>
                    <a:pt x="5231931" y="30875"/>
                  </a:lnTo>
                  <a:lnTo>
                    <a:pt x="5233677" y="22225"/>
                  </a:lnTo>
                  <a:lnTo>
                    <a:pt x="5231931" y="13574"/>
                  </a:lnTo>
                  <a:lnTo>
                    <a:pt x="5227168" y="6509"/>
                  </a:lnTo>
                  <a:lnTo>
                    <a:pt x="5220103" y="1746"/>
                  </a:lnTo>
                  <a:lnTo>
                    <a:pt x="5211408" y="0"/>
                  </a:lnTo>
                  <a:close/>
                </a:path>
                <a:path w="11962130" h="7343775">
                  <a:moveTo>
                    <a:pt x="5300352" y="0"/>
                  </a:moveTo>
                  <a:lnTo>
                    <a:pt x="5291701" y="1746"/>
                  </a:lnTo>
                  <a:lnTo>
                    <a:pt x="5284637" y="6509"/>
                  </a:lnTo>
                  <a:lnTo>
                    <a:pt x="5279874" y="13574"/>
                  </a:lnTo>
                  <a:lnTo>
                    <a:pt x="5278127" y="22225"/>
                  </a:lnTo>
                  <a:lnTo>
                    <a:pt x="5279874" y="30875"/>
                  </a:lnTo>
                  <a:lnTo>
                    <a:pt x="5284642" y="37940"/>
                  </a:lnTo>
                  <a:lnTo>
                    <a:pt x="5291720" y="42703"/>
                  </a:lnTo>
                  <a:lnTo>
                    <a:pt x="5300397" y="44450"/>
                  </a:lnTo>
                  <a:lnTo>
                    <a:pt x="5309048" y="42703"/>
                  </a:lnTo>
                  <a:lnTo>
                    <a:pt x="5316112" y="37940"/>
                  </a:lnTo>
                  <a:lnTo>
                    <a:pt x="5320875" y="30875"/>
                  </a:lnTo>
                  <a:lnTo>
                    <a:pt x="5322622" y="22225"/>
                  </a:lnTo>
                  <a:lnTo>
                    <a:pt x="5320875" y="13574"/>
                  </a:lnTo>
                  <a:lnTo>
                    <a:pt x="5316112" y="6509"/>
                  </a:lnTo>
                  <a:lnTo>
                    <a:pt x="5309048" y="1746"/>
                  </a:lnTo>
                  <a:lnTo>
                    <a:pt x="5300352" y="0"/>
                  </a:lnTo>
                  <a:close/>
                </a:path>
                <a:path w="11962130" h="7343775">
                  <a:moveTo>
                    <a:pt x="5389297" y="0"/>
                  </a:moveTo>
                  <a:lnTo>
                    <a:pt x="5380646" y="1746"/>
                  </a:lnTo>
                  <a:lnTo>
                    <a:pt x="5373581" y="6509"/>
                  </a:lnTo>
                  <a:lnTo>
                    <a:pt x="5368818" y="13574"/>
                  </a:lnTo>
                  <a:lnTo>
                    <a:pt x="5367072" y="22225"/>
                  </a:lnTo>
                  <a:lnTo>
                    <a:pt x="5368819" y="30875"/>
                  </a:lnTo>
                  <a:lnTo>
                    <a:pt x="5373587" y="37940"/>
                  </a:lnTo>
                  <a:lnTo>
                    <a:pt x="5380664" y="42703"/>
                  </a:lnTo>
                  <a:lnTo>
                    <a:pt x="5389341" y="44450"/>
                  </a:lnTo>
                  <a:lnTo>
                    <a:pt x="5397992" y="42703"/>
                  </a:lnTo>
                  <a:lnTo>
                    <a:pt x="5405056" y="37940"/>
                  </a:lnTo>
                  <a:lnTo>
                    <a:pt x="5409819" y="30875"/>
                  </a:lnTo>
                  <a:lnTo>
                    <a:pt x="5411566" y="22225"/>
                  </a:lnTo>
                  <a:lnTo>
                    <a:pt x="5409819" y="13574"/>
                  </a:lnTo>
                  <a:lnTo>
                    <a:pt x="5405056" y="6509"/>
                  </a:lnTo>
                  <a:lnTo>
                    <a:pt x="5397992" y="1746"/>
                  </a:lnTo>
                  <a:lnTo>
                    <a:pt x="5389297" y="0"/>
                  </a:lnTo>
                  <a:close/>
                </a:path>
                <a:path w="11962130" h="7343775">
                  <a:moveTo>
                    <a:pt x="5478241" y="0"/>
                  </a:moveTo>
                  <a:lnTo>
                    <a:pt x="5469590" y="1746"/>
                  </a:lnTo>
                  <a:lnTo>
                    <a:pt x="5462526" y="6509"/>
                  </a:lnTo>
                  <a:lnTo>
                    <a:pt x="5457763" y="13574"/>
                  </a:lnTo>
                  <a:lnTo>
                    <a:pt x="5456016" y="22225"/>
                  </a:lnTo>
                  <a:lnTo>
                    <a:pt x="5457763" y="30875"/>
                  </a:lnTo>
                  <a:lnTo>
                    <a:pt x="5462531" y="37940"/>
                  </a:lnTo>
                  <a:lnTo>
                    <a:pt x="5469609" y="42703"/>
                  </a:lnTo>
                  <a:lnTo>
                    <a:pt x="5478285" y="44450"/>
                  </a:lnTo>
                  <a:lnTo>
                    <a:pt x="5486936" y="42703"/>
                  </a:lnTo>
                  <a:lnTo>
                    <a:pt x="5494001" y="37940"/>
                  </a:lnTo>
                  <a:lnTo>
                    <a:pt x="5498764" y="30875"/>
                  </a:lnTo>
                  <a:lnTo>
                    <a:pt x="5500510" y="22225"/>
                  </a:lnTo>
                  <a:lnTo>
                    <a:pt x="5498764" y="13574"/>
                  </a:lnTo>
                  <a:lnTo>
                    <a:pt x="5494001" y="6509"/>
                  </a:lnTo>
                  <a:lnTo>
                    <a:pt x="5486936" y="1746"/>
                  </a:lnTo>
                  <a:lnTo>
                    <a:pt x="5478241" y="0"/>
                  </a:lnTo>
                  <a:close/>
                </a:path>
                <a:path w="11962130" h="7343775">
                  <a:moveTo>
                    <a:pt x="5567185" y="0"/>
                  </a:moveTo>
                  <a:lnTo>
                    <a:pt x="5558534" y="1746"/>
                  </a:lnTo>
                  <a:lnTo>
                    <a:pt x="5551470" y="6509"/>
                  </a:lnTo>
                  <a:lnTo>
                    <a:pt x="5546707" y="13574"/>
                  </a:lnTo>
                  <a:lnTo>
                    <a:pt x="5544960" y="22225"/>
                  </a:lnTo>
                  <a:lnTo>
                    <a:pt x="5546708" y="30875"/>
                  </a:lnTo>
                  <a:lnTo>
                    <a:pt x="5551476" y="37940"/>
                  </a:lnTo>
                  <a:lnTo>
                    <a:pt x="5558553" y="42703"/>
                  </a:lnTo>
                  <a:lnTo>
                    <a:pt x="5567230" y="44450"/>
                  </a:lnTo>
                  <a:lnTo>
                    <a:pt x="5575881" y="42703"/>
                  </a:lnTo>
                  <a:lnTo>
                    <a:pt x="5582945" y="37940"/>
                  </a:lnTo>
                  <a:lnTo>
                    <a:pt x="5587708" y="30875"/>
                  </a:lnTo>
                  <a:lnTo>
                    <a:pt x="5589455" y="22225"/>
                  </a:lnTo>
                  <a:lnTo>
                    <a:pt x="5587708" y="13574"/>
                  </a:lnTo>
                  <a:lnTo>
                    <a:pt x="5582945" y="6509"/>
                  </a:lnTo>
                  <a:lnTo>
                    <a:pt x="5575881" y="1746"/>
                  </a:lnTo>
                  <a:lnTo>
                    <a:pt x="5567185" y="0"/>
                  </a:lnTo>
                  <a:close/>
                </a:path>
                <a:path w="11962130" h="7343775">
                  <a:moveTo>
                    <a:pt x="5656130" y="0"/>
                  </a:moveTo>
                  <a:lnTo>
                    <a:pt x="5647479" y="1746"/>
                  </a:lnTo>
                  <a:lnTo>
                    <a:pt x="5640414" y="6509"/>
                  </a:lnTo>
                  <a:lnTo>
                    <a:pt x="5635651" y="13574"/>
                  </a:lnTo>
                  <a:lnTo>
                    <a:pt x="5633905" y="22225"/>
                  </a:lnTo>
                  <a:lnTo>
                    <a:pt x="5635652" y="30875"/>
                  </a:lnTo>
                  <a:lnTo>
                    <a:pt x="5640420" y="37940"/>
                  </a:lnTo>
                  <a:lnTo>
                    <a:pt x="5647498" y="42703"/>
                  </a:lnTo>
                  <a:lnTo>
                    <a:pt x="5656174" y="44450"/>
                  </a:lnTo>
                  <a:lnTo>
                    <a:pt x="5664825" y="42703"/>
                  </a:lnTo>
                  <a:lnTo>
                    <a:pt x="5671890" y="37940"/>
                  </a:lnTo>
                  <a:lnTo>
                    <a:pt x="5676653" y="30875"/>
                  </a:lnTo>
                  <a:lnTo>
                    <a:pt x="5678399" y="22225"/>
                  </a:lnTo>
                  <a:lnTo>
                    <a:pt x="5676653" y="13574"/>
                  </a:lnTo>
                  <a:lnTo>
                    <a:pt x="5671890" y="6509"/>
                  </a:lnTo>
                  <a:lnTo>
                    <a:pt x="5664825" y="1746"/>
                  </a:lnTo>
                  <a:lnTo>
                    <a:pt x="5656130" y="0"/>
                  </a:lnTo>
                  <a:close/>
                </a:path>
                <a:path w="11962130" h="7343775">
                  <a:moveTo>
                    <a:pt x="5745074" y="0"/>
                  </a:moveTo>
                  <a:lnTo>
                    <a:pt x="5736423" y="1746"/>
                  </a:lnTo>
                  <a:lnTo>
                    <a:pt x="5729359" y="6509"/>
                  </a:lnTo>
                  <a:lnTo>
                    <a:pt x="5724596" y="13574"/>
                  </a:lnTo>
                  <a:lnTo>
                    <a:pt x="5722849" y="22225"/>
                  </a:lnTo>
                  <a:lnTo>
                    <a:pt x="5724597" y="30875"/>
                  </a:lnTo>
                  <a:lnTo>
                    <a:pt x="5729364" y="37940"/>
                  </a:lnTo>
                  <a:lnTo>
                    <a:pt x="5736442" y="42703"/>
                  </a:lnTo>
                  <a:lnTo>
                    <a:pt x="5745119" y="44450"/>
                  </a:lnTo>
                  <a:lnTo>
                    <a:pt x="5753770" y="42703"/>
                  </a:lnTo>
                  <a:lnTo>
                    <a:pt x="5760834" y="37940"/>
                  </a:lnTo>
                  <a:lnTo>
                    <a:pt x="5765597" y="30875"/>
                  </a:lnTo>
                  <a:lnTo>
                    <a:pt x="5767344" y="22225"/>
                  </a:lnTo>
                  <a:lnTo>
                    <a:pt x="5765597" y="13574"/>
                  </a:lnTo>
                  <a:lnTo>
                    <a:pt x="5760834" y="6509"/>
                  </a:lnTo>
                  <a:lnTo>
                    <a:pt x="5753770" y="1746"/>
                  </a:lnTo>
                  <a:lnTo>
                    <a:pt x="5745074" y="0"/>
                  </a:lnTo>
                  <a:close/>
                </a:path>
                <a:path w="11962130" h="7343775">
                  <a:moveTo>
                    <a:pt x="5834019" y="0"/>
                  </a:moveTo>
                  <a:lnTo>
                    <a:pt x="5825368" y="1746"/>
                  </a:lnTo>
                  <a:lnTo>
                    <a:pt x="5818303" y="6509"/>
                  </a:lnTo>
                  <a:lnTo>
                    <a:pt x="5813540" y="13574"/>
                  </a:lnTo>
                  <a:lnTo>
                    <a:pt x="5811794" y="22225"/>
                  </a:lnTo>
                  <a:lnTo>
                    <a:pt x="5813541" y="30875"/>
                  </a:lnTo>
                  <a:lnTo>
                    <a:pt x="5818309" y="37940"/>
                  </a:lnTo>
                  <a:lnTo>
                    <a:pt x="5825387" y="42703"/>
                  </a:lnTo>
                  <a:lnTo>
                    <a:pt x="5834063" y="44450"/>
                  </a:lnTo>
                  <a:lnTo>
                    <a:pt x="5842714" y="42703"/>
                  </a:lnTo>
                  <a:lnTo>
                    <a:pt x="5849779" y="37940"/>
                  </a:lnTo>
                  <a:lnTo>
                    <a:pt x="5854542" y="30875"/>
                  </a:lnTo>
                  <a:lnTo>
                    <a:pt x="5856288" y="22225"/>
                  </a:lnTo>
                  <a:lnTo>
                    <a:pt x="5854542" y="13574"/>
                  </a:lnTo>
                  <a:lnTo>
                    <a:pt x="5849779" y="6509"/>
                  </a:lnTo>
                  <a:lnTo>
                    <a:pt x="5842714" y="1746"/>
                  </a:lnTo>
                  <a:lnTo>
                    <a:pt x="5834019" y="0"/>
                  </a:lnTo>
                  <a:close/>
                </a:path>
                <a:path w="11962130" h="7343775">
                  <a:moveTo>
                    <a:pt x="5922963" y="0"/>
                  </a:moveTo>
                  <a:lnTo>
                    <a:pt x="5914312" y="1746"/>
                  </a:lnTo>
                  <a:lnTo>
                    <a:pt x="5907248" y="6509"/>
                  </a:lnTo>
                  <a:lnTo>
                    <a:pt x="5902485" y="13574"/>
                  </a:lnTo>
                  <a:lnTo>
                    <a:pt x="5900738" y="22225"/>
                  </a:lnTo>
                  <a:lnTo>
                    <a:pt x="5902486" y="30875"/>
                  </a:lnTo>
                  <a:lnTo>
                    <a:pt x="5907253" y="37940"/>
                  </a:lnTo>
                  <a:lnTo>
                    <a:pt x="5914331" y="42703"/>
                  </a:lnTo>
                  <a:lnTo>
                    <a:pt x="5923008" y="44450"/>
                  </a:lnTo>
                  <a:lnTo>
                    <a:pt x="5931659" y="42703"/>
                  </a:lnTo>
                  <a:lnTo>
                    <a:pt x="5938723" y="37940"/>
                  </a:lnTo>
                  <a:lnTo>
                    <a:pt x="5943486" y="30875"/>
                  </a:lnTo>
                  <a:lnTo>
                    <a:pt x="5945233" y="22225"/>
                  </a:lnTo>
                  <a:lnTo>
                    <a:pt x="5943486" y="13574"/>
                  </a:lnTo>
                  <a:lnTo>
                    <a:pt x="5938723" y="6509"/>
                  </a:lnTo>
                  <a:lnTo>
                    <a:pt x="5931659" y="1746"/>
                  </a:lnTo>
                  <a:lnTo>
                    <a:pt x="5922963" y="0"/>
                  </a:lnTo>
                  <a:close/>
                </a:path>
                <a:path w="11962130" h="7343775">
                  <a:moveTo>
                    <a:pt x="6011908" y="0"/>
                  </a:moveTo>
                  <a:lnTo>
                    <a:pt x="6003257" y="1746"/>
                  </a:lnTo>
                  <a:lnTo>
                    <a:pt x="5996192" y="6509"/>
                  </a:lnTo>
                  <a:lnTo>
                    <a:pt x="5991429" y="13574"/>
                  </a:lnTo>
                  <a:lnTo>
                    <a:pt x="5989683" y="22225"/>
                  </a:lnTo>
                  <a:lnTo>
                    <a:pt x="5991430" y="30875"/>
                  </a:lnTo>
                  <a:lnTo>
                    <a:pt x="5996198" y="37940"/>
                  </a:lnTo>
                  <a:lnTo>
                    <a:pt x="6003275" y="42703"/>
                  </a:lnTo>
                  <a:lnTo>
                    <a:pt x="6011952" y="44450"/>
                  </a:lnTo>
                  <a:lnTo>
                    <a:pt x="6020603" y="42703"/>
                  </a:lnTo>
                  <a:lnTo>
                    <a:pt x="6027668" y="37940"/>
                  </a:lnTo>
                  <a:lnTo>
                    <a:pt x="6032431" y="30875"/>
                  </a:lnTo>
                  <a:lnTo>
                    <a:pt x="6034177" y="22225"/>
                  </a:lnTo>
                  <a:lnTo>
                    <a:pt x="6032431" y="13574"/>
                  </a:lnTo>
                  <a:lnTo>
                    <a:pt x="6027668" y="6509"/>
                  </a:lnTo>
                  <a:lnTo>
                    <a:pt x="6020603" y="1746"/>
                  </a:lnTo>
                  <a:lnTo>
                    <a:pt x="6011908" y="0"/>
                  </a:lnTo>
                  <a:close/>
                </a:path>
                <a:path w="11962130" h="7343775">
                  <a:moveTo>
                    <a:pt x="6100852" y="0"/>
                  </a:moveTo>
                  <a:lnTo>
                    <a:pt x="6092201" y="1746"/>
                  </a:lnTo>
                  <a:lnTo>
                    <a:pt x="6085137" y="6509"/>
                  </a:lnTo>
                  <a:lnTo>
                    <a:pt x="6080374" y="13574"/>
                  </a:lnTo>
                  <a:lnTo>
                    <a:pt x="6078627" y="22225"/>
                  </a:lnTo>
                  <a:lnTo>
                    <a:pt x="6080374" y="30875"/>
                  </a:lnTo>
                  <a:lnTo>
                    <a:pt x="6085142" y="37940"/>
                  </a:lnTo>
                  <a:lnTo>
                    <a:pt x="6092220" y="42703"/>
                  </a:lnTo>
                  <a:lnTo>
                    <a:pt x="6100897" y="44450"/>
                  </a:lnTo>
                  <a:lnTo>
                    <a:pt x="6109548" y="42703"/>
                  </a:lnTo>
                  <a:lnTo>
                    <a:pt x="6116612" y="37940"/>
                  </a:lnTo>
                  <a:lnTo>
                    <a:pt x="6121375" y="30875"/>
                  </a:lnTo>
                  <a:lnTo>
                    <a:pt x="6123122" y="22225"/>
                  </a:lnTo>
                  <a:lnTo>
                    <a:pt x="6121375" y="13574"/>
                  </a:lnTo>
                  <a:lnTo>
                    <a:pt x="6116612" y="6509"/>
                  </a:lnTo>
                  <a:lnTo>
                    <a:pt x="6109548" y="1746"/>
                  </a:lnTo>
                  <a:lnTo>
                    <a:pt x="6100852" y="0"/>
                  </a:lnTo>
                  <a:close/>
                </a:path>
                <a:path w="11962130" h="7343775">
                  <a:moveTo>
                    <a:pt x="6189797" y="0"/>
                  </a:moveTo>
                  <a:lnTo>
                    <a:pt x="6181146" y="1746"/>
                  </a:lnTo>
                  <a:lnTo>
                    <a:pt x="6174081" y="6509"/>
                  </a:lnTo>
                  <a:lnTo>
                    <a:pt x="6169318" y="13574"/>
                  </a:lnTo>
                  <a:lnTo>
                    <a:pt x="6167572" y="22225"/>
                  </a:lnTo>
                  <a:lnTo>
                    <a:pt x="6169319" y="30875"/>
                  </a:lnTo>
                  <a:lnTo>
                    <a:pt x="6174087" y="37940"/>
                  </a:lnTo>
                  <a:lnTo>
                    <a:pt x="6181164" y="42703"/>
                  </a:lnTo>
                  <a:lnTo>
                    <a:pt x="6189841" y="44450"/>
                  </a:lnTo>
                  <a:lnTo>
                    <a:pt x="6198492" y="42703"/>
                  </a:lnTo>
                  <a:lnTo>
                    <a:pt x="6205557" y="37940"/>
                  </a:lnTo>
                  <a:lnTo>
                    <a:pt x="6210320" y="30875"/>
                  </a:lnTo>
                  <a:lnTo>
                    <a:pt x="6212066" y="22225"/>
                  </a:lnTo>
                  <a:lnTo>
                    <a:pt x="6210320" y="13574"/>
                  </a:lnTo>
                  <a:lnTo>
                    <a:pt x="6205557" y="6509"/>
                  </a:lnTo>
                  <a:lnTo>
                    <a:pt x="6198492" y="1746"/>
                  </a:lnTo>
                  <a:lnTo>
                    <a:pt x="6189797" y="0"/>
                  </a:lnTo>
                  <a:close/>
                </a:path>
                <a:path w="11962130" h="7343775">
                  <a:moveTo>
                    <a:pt x="6278741" y="0"/>
                  </a:moveTo>
                  <a:lnTo>
                    <a:pt x="6270090" y="1746"/>
                  </a:lnTo>
                  <a:lnTo>
                    <a:pt x="6263026" y="6509"/>
                  </a:lnTo>
                  <a:lnTo>
                    <a:pt x="6258263" y="13574"/>
                  </a:lnTo>
                  <a:lnTo>
                    <a:pt x="6256516" y="22225"/>
                  </a:lnTo>
                  <a:lnTo>
                    <a:pt x="6258263" y="30875"/>
                  </a:lnTo>
                  <a:lnTo>
                    <a:pt x="6263031" y="37940"/>
                  </a:lnTo>
                  <a:lnTo>
                    <a:pt x="6270109" y="42703"/>
                  </a:lnTo>
                  <a:lnTo>
                    <a:pt x="6278786" y="44450"/>
                  </a:lnTo>
                  <a:lnTo>
                    <a:pt x="6287437" y="42703"/>
                  </a:lnTo>
                  <a:lnTo>
                    <a:pt x="6294501" y="37940"/>
                  </a:lnTo>
                  <a:lnTo>
                    <a:pt x="6299264" y="30875"/>
                  </a:lnTo>
                  <a:lnTo>
                    <a:pt x="6301011" y="22225"/>
                  </a:lnTo>
                  <a:lnTo>
                    <a:pt x="6299264" y="13574"/>
                  </a:lnTo>
                  <a:lnTo>
                    <a:pt x="6294501" y="6509"/>
                  </a:lnTo>
                  <a:lnTo>
                    <a:pt x="6287437" y="1746"/>
                  </a:lnTo>
                  <a:lnTo>
                    <a:pt x="6278741" y="0"/>
                  </a:lnTo>
                  <a:close/>
                </a:path>
                <a:path w="11962130" h="7343775">
                  <a:moveTo>
                    <a:pt x="6367686" y="0"/>
                  </a:moveTo>
                  <a:lnTo>
                    <a:pt x="6359035" y="1746"/>
                  </a:lnTo>
                  <a:lnTo>
                    <a:pt x="6351970" y="6509"/>
                  </a:lnTo>
                  <a:lnTo>
                    <a:pt x="6347207" y="13574"/>
                  </a:lnTo>
                  <a:lnTo>
                    <a:pt x="6345461" y="22225"/>
                  </a:lnTo>
                  <a:lnTo>
                    <a:pt x="6347208" y="30875"/>
                  </a:lnTo>
                  <a:lnTo>
                    <a:pt x="6351976" y="37940"/>
                  </a:lnTo>
                  <a:lnTo>
                    <a:pt x="6359053" y="42703"/>
                  </a:lnTo>
                  <a:lnTo>
                    <a:pt x="6367730" y="44450"/>
                  </a:lnTo>
                  <a:lnTo>
                    <a:pt x="6376381" y="42703"/>
                  </a:lnTo>
                  <a:lnTo>
                    <a:pt x="6383445" y="37940"/>
                  </a:lnTo>
                  <a:lnTo>
                    <a:pt x="6388208" y="30875"/>
                  </a:lnTo>
                  <a:lnTo>
                    <a:pt x="6389955" y="22225"/>
                  </a:lnTo>
                  <a:lnTo>
                    <a:pt x="6388208" y="13574"/>
                  </a:lnTo>
                  <a:lnTo>
                    <a:pt x="6383445" y="6509"/>
                  </a:lnTo>
                  <a:lnTo>
                    <a:pt x="6376381" y="1746"/>
                  </a:lnTo>
                  <a:lnTo>
                    <a:pt x="6367686" y="0"/>
                  </a:lnTo>
                  <a:close/>
                </a:path>
                <a:path w="11962130" h="7343775">
                  <a:moveTo>
                    <a:pt x="6456630" y="0"/>
                  </a:moveTo>
                  <a:lnTo>
                    <a:pt x="6447979" y="1746"/>
                  </a:lnTo>
                  <a:lnTo>
                    <a:pt x="6440915" y="6509"/>
                  </a:lnTo>
                  <a:lnTo>
                    <a:pt x="6436152" y="13574"/>
                  </a:lnTo>
                  <a:lnTo>
                    <a:pt x="6434405" y="22225"/>
                  </a:lnTo>
                  <a:lnTo>
                    <a:pt x="6436152" y="30875"/>
                  </a:lnTo>
                  <a:lnTo>
                    <a:pt x="6440920" y="37940"/>
                  </a:lnTo>
                  <a:lnTo>
                    <a:pt x="6447998" y="42703"/>
                  </a:lnTo>
                  <a:lnTo>
                    <a:pt x="6456674" y="44450"/>
                  </a:lnTo>
                  <a:lnTo>
                    <a:pt x="6465325" y="42703"/>
                  </a:lnTo>
                  <a:lnTo>
                    <a:pt x="6472390" y="37940"/>
                  </a:lnTo>
                  <a:lnTo>
                    <a:pt x="6477153" y="30875"/>
                  </a:lnTo>
                  <a:lnTo>
                    <a:pt x="6478899" y="22225"/>
                  </a:lnTo>
                  <a:lnTo>
                    <a:pt x="6477153" y="13574"/>
                  </a:lnTo>
                  <a:lnTo>
                    <a:pt x="6472390" y="6509"/>
                  </a:lnTo>
                  <a:lnTo>
                    <a:pt x="6465325" y="1746"/>
                  </a:lnTo>
                  <a:lnTo>
                    <a:pt x="6456630" y="0"/>
                  </a:lnTo>
                  <a:close/>
                </a:path>
                <a:path w="11962130" h="7343775">
                  <a:moveTo>
                    <a:pt x="6545574" y="0"/>
                  </a:moveTo>
                  <a:lnTo>
                    <a:pt x="6536924" y="1746"/>
                  </a:lnTo>
                  <a:lnTo>
                    <a:pt x="6529859" y="6509"/>
                  </a:lnTo>
                  <a:lnTo>
                    <a:pt x="6525096" y="13574"/>
                  </a:lnTo>
                  <a:lnTo>
                    <a:pt x="6523349" y="22225"/>
                  </a:lnTo>
                  <a:lnTo>
                    <a:pt x="6525097" y="30875"/>
                  </a:lnTo>
                  <a:lnTo>
                    <a:pt x="6529865" y="37940"/>
                  </a:lnTo>
                  <a:lnTo>
                    <a:pt x="6536943" y="42703"/>
                  </a:lnTo>
                  <a:lnTo>
                    <a:pt x="6545620" y="44450"/>
                  </a:lnTo>
                  <a:lnTo>
                    <a:pt x="6554271" y="42703"/>
                  </a:lnTo>
                  <a:lnTo>
                    <a:pt x="6561335" y="37940"/>
                  </a:lnTo>
                  <a:lnTo>
                    <a:pt x="6566098" y="30875"/>
                  </a:lnTo>
                  <a:lnTo>
                    <a:pt x="6567845" y="22225"/>
                  </a:lnTo>
                  <a:lnTo>
                    <a:pt x="6566098" y="13574"/>
                  </a:lnTo>
                  <a:lnTo>
                    <a:pt x="6561335" y="6509"/>
                  </a:lnTo>
                  <a:lnTo>
                    <a:pt x="6554271" y="1746"/>
                  </a:lnTo>
                  <a:lnTo>
                    <a:pt x="6545574" y="0"/>
                  </a:lnTo>
                  <a:close/>
                </a:path>
                <a:path w="11962130" h="7343775">
                  <a:moveTo>
                    <a:pt x="6634520" y="0"/>
                  </a:moveTo>
                  <a:lnTo>
                    <a:pt x="6625869" y="1746"/>
                  </a:lnTo>
                  <a:lnTo>
                    <a:pt x="6618805" y="6509"/>
                  </a:lnTo>
                  <a:lnTo>
                    <a:pt x="6614042" y="13574"/>
                  </a:lnTo>
                  <a:lnTo>
                    <a:pt x="6612295" y="22225"/>
                  </a:lnTo>
                  <a:lnTo>
                    <a:pt x="6614042" y="30875"/>
                  </a:lnTo>
                  <a:lnTo>
                    <a:pt x="6618810" y="37940"/>
                  </a:lnTo>
                  <a:lnTo>
                    <a:pt x="6625888" y="42703"/>
                  </a:lnTo>
                  <a:lnTo>
                    <a:pt x="6634565" y="44450"/>
                  </a:lnTo>
                  <a:lnTo>
                    <a:pt x="6643216" y="42703"/>
                  </a:lnTo>
                  <a:lnTo>
                    <a:pt x="6650280" y="37940"/>
                  </a:lnTo>
                  <a:lnTo>
                    <a:pt x="6655043" y="30875"/>
                  </a:lnTo>
                  <a:lnTo>
                    <a:pt x="6656790" y="22225"/>
                  </a:lnTo>
                  <a:lnTo>
                    <a:pt x="6655043" y="13574"/>
                  </a:lnTo>
                  <a:lnTo>
                    <a:pt x="6650280" y="6509"/>
                  </a:lnTo>
                  <a:lnTo>
                    <a:pt x="6643216" y="1746"/>
                  </a:lnTo>
                  <a:lnTo>
                    <a:pt x="6634520" y="0"/>
                  </a:lnTo>
                  <a:close/>
                </a:path>
                <a:path w="11962130" h="7343775">
                  <a:moveTo>
                    <a:pt x="6723465" y="0"/>
                  </a:moveTo>
                  <a:lnTo>
                    <a:pt x="6714814" y="1746"/>
                  </a:lnTo>
                  <a:lnTo>
                    <a:pt x="6707749" y="6509"/>
                  </a:lnTo>
                  <a:lnTo>
                    <a:pt x="6702986" y="13574"/>
                  </a:lnTo>
                  <a:lnTo>
                    <a:pt x="6701240" y="22225"/>
                  </a:lnTo>
                  <a:lnTo>
                    <a:pt x="6702987" y="30875"/>
                  </a:lnTo>
                  <a:lnTo>
                    <a:pt x="6707755" y="37940"/>
                  </a:lnTo>
                  <a:lnTo>
                    <a:pt x="6714832" y="42703"/>
                  </a:lnTo>
                  <a:lnTo>
                    <a:pt x="6723509" y="44450"/>
                  </a:lnTo>
                  <a:lnTo>
                    <a:pt x="6732160" y="42703"/>
                  </a:lnTo>
                  <a:lnTo>
                    <a:pt x="6739224" y="37940"/>
                  </a:lnTo>
                  <a:lnTo>
                    <a:pt x="6743987" y="30875"/>
                  </a:lnTo>
                  <a:lnTo>
                    <a:pt x="6745734" y="22225"/>
                  </a:lnTo>
                  <a:lnTo>
                    <a:pt x="6743987" y="13574"/>
                  </a:lnTo>
                  <a:lnTo>
                    <a:pt x="6739224" y="6509"/>
                  </a:lnTo>
                  <a:lnTo>
                    <a:pt x="6732160" y="1746"/>
                  </a:lnTo>
                  <a:lnTo>
                    <a:pt x="6723465" y="0"/>
                  </a:lnTo>
                  <a:close/>
                </a:path>
                <a:path w="11962130" h="7343775">
                  <a:moveTo>
                    <a:pt x="6812409" y="0"/>
                  </a:moveTo>
                  <a:lnTo>
                    <a:pt x="6803758" y="1746"/>
                  </a:lnTo>
                  <a:lnTo>
                    <a:pt x="6796694" y="6509"/>
                  </a:lnTo>
                  <a:lnTo>
                    <a:pt x="6791931" y="13574"/>
                  </a:lnTo>
                  <a:lnTo>
                    <a:pt x="6790184" y="22225"/>
                  </a:lnTo>
                  <a:lnTo>
                    <a:pt x="6791931" y="30875"/>
                  </a:lnTo>
                  <a:lnTo>
                    <a:pt x="6796699" y="37940"/>
                  </a:lnTo>
                  <a:lnTo>
                    <a:pt x="6803777" y="42703"/>
                  </a:lnTo>
                  <a:lnTo>
                    <a:pt x="6812453" y="44450"/>
                  </a:lnTo>
                  <a:lnTo>
                    <a:pt x="6821104" y="42703"/>
                  </a:lnTo>
                  <a:lnTo>
                    <a:pt x="6828169" y="37940"/>
                  </a:lnTo>
                  <a:lnTo>
                    <a:pt x="6832932" y="30875"/>
                  </a:lnTo>
                  <a:lnTo>
                    <a:pt x="6834678" y="22225"/>
                  </a:lnTo>
                  <a:lnTo>
                    <a:pt x="6832932" y="13574"/>
                  </a:lnTo>
                  <a:lnTo>
                    <a:pt x="6828169" y="6509"/>
                  </a:lnTo>
                  <a:lnTo>
                    <a:pt x="6821104" y="1746"/>
                  </a:lnTo>
                  <a:lnTo>
                    <a:pt x="6812409" y="0"/>
                  </a:lnTo>
                  <a:close/>
                </a:path>
                <a:path w="11962130" h="7343775">
                  <a:moveTo>
                    <a:pt x="6901353" y="0"/>
                  </a:moveTo>
                  <a:lnTo>
                    <a:pt x="6892703" y="1746"/>
                  </a:lnTo>
                  <a:lnTo>
                    <a:pt x="6885638" y="6509"/>
                  </a:lnTo>
                  <a:lnTo>
                    <a:pt x="6880875" y="13574"/>
                  </a:lnTo>
                  <a:lnTo>
                    <a:pt x="6879128" y="22225"/>
                  </a:lnTo>
                  <a:lnTo>
                    <a:pt x="6880876" y="30875"/>
                  </a:lnTo>
                  <a:lnTo>
                    <a:pt x="6885644" y="37940"/>
                  </a:lnTo>
                  <a:lnTo>
                    <a:pt x="6892721" y="42703"/>
                  </a:lnTo>
                  <a:lnTo>
                    <a:pt x="6901398" y="44450"/>
                  </a:lnTo>
                  <a:lnTo>
                    <a:pt x="6910049" y="42703"/>
                  </a:lnTo>
                  <a:lnTo>
                    <a:pt x="6917113" y="37940"/>
                  </a:lnTo>
                  <a:lnTo>
                    <a:pt x="6921876" y="30875"/>
                  </a:lnTo>
                  <a:lnTo>
                    <a:pt x="6923623" y="22225"/>
                  </a:lnTo>
                  <a:lnTo>
                    <a:pt x="6921876" y="13574"/>
                  </a:lnTo>
                  <a:lnTo>
                    <a:pt x="6917113" y="6509"/>
                  </a:lnTo>
                  <a:lnTo>
                    <a:pt x="6910049" y="1746"/>
                  </a:lnTo>
                  <a:lnTo>
                    <a:pt x="6901353" y="0"/>
                  </a:lnTo>
                  <a:close/>
                </a:path>
                <a:path w="11962130" h="7343775">
                  <a:moveTo>
                    <a:pt x="6990298" y="0"/>
                  </a:moveTo>
                  <a:lnTo>
                    <a:pt x="6981647" y="1746"/>
                  </a:lnTo>
                  <a:lnTo>
                    <a:pt x="6974582" y="6509"/>
                  </a:lnTo>
                  <a:lnTo>
                    <a:pt x="6969819" y="13574"/>
                  </a:lnTo>
                  <a:lnTo>
                    <a:pt x="6968073" y="22225"/>
                  </a:lnTo>
                  <a:lnTo>
                    <a:pt x="6969820" y="30875"/>
                  </a:lnTo>
                  <a:lnTo>
                    <a:pt x="6974588" y="37940"/>
                  </a:lnTo>
                  <a:lnTo>
                    <a:pt x="6981666" y="42703"/>
                  </a:lnTo>
                  <a:lnTo>
                    <a:pt x="6990342" y="44450"/>
                  </a:lnTo>
                  <a:lnTo>
                    <a:pt x="6998993" y="42703"/>
                  </a:lnTo>
                  <a:lnTo>
                    <a:pt x="7006058" y="37940"/>
                  </a:lnTo>
                  <a:lnTo>
                    <a:pt x="7010821" y="30875"/>
                  </a:lnTo>
                  <a:lnTo>
                    <a:pt x="7012567" y="22225"/>
                  </a:lnTo>
                  <a:lnTo>
                    <a:pt x="7010821" y="13574"/>
                  </a:lnTo>
                  <a:lnTo>
                    <a:pt x="7006058" y="6509"/>
                  </a:lnTo>
                  <a:lnTo>
                    <a:pt x="6998993" y="1746"/>
                  </a:lnTo>
                  <a:lnTo>
                    <a:pt x="6990298" y="0"/>
                  </a:lnTo>
                  <a:close/>
                </a:path>
                <a:path w="11962130" h="7343775">
                  <a:moveTo>
                    <a:pt x="7079242" y="0"/>
                  </a:moveTo>
                  <a:lnTo>
                    <a:pt x="7070591" y="1746"/>
                  </a:lnTo>
                  <a:lnTo>
                    <a:pt x="7063527" y="6509"/>
                  </a:lnTo>
                  <a:lnTo>
                    <a:pt x="7058764" y="13574"/>
                  </a:lnTo>
                  <a:lnTo>
                    <a:pt x="7057017" y="22225"/>
                  </a:lnTo>
                  <a:lnTo>
                    <a:pt x="7058765" y="30875"/>
                  </a:lnTo>
                  <a:lnTo>
                    <a:pt x="7063532" y="37940"/>
                  </a:lnTo>
                  <a:lnTo>
                    <a:pt x="7070610" y="42703"/>
                  </a:lnTo>
                  <a:lnTo>
                    <a:pt x="7079287" y="44450"/>
                  </a:lnTo>
                  <a:lnTo>
                    <a:pt x="7087938" y="42703"/>
                  </a:lnTo>
                  <a:lnTo>
                    <a:pt x="7095002" y="37940"/>
                  </a:lnTo>
                  <a:lnTo>
                    <a:pt x="7099765" y="30875"/>
                  </a:lnTo>
                  <a:lnTo>
                    <a:pt x="7101512" y="22225"/>
                  </a:lnTo>
                  <a:lnTo>
                    <a:pt x="7099765" y="13574"/>
                  </a:lnTo>
                  <a:lnTo>
                    <a:pt x="7095002" y="6509"/>
                  </a:lnTo>
                  <a:lnTo>
                    <a:pt x="7087938" y="1746"/>
                  </a:lnTo>
                  <a:lnTo>
                    <a:pt x="7079242" y="0"/>
                  </a:lnTo>
                  <a:close/>
                </a:path>
                <a:path w="11962130" h="7343775">
                  <a:moveTo>
                    <a:pt x="7168187" y="0"/>
                  </a:moveTo>
                  <a:lnTo>
                    <a:pt x="7159536" y="1746"/>
                  </a:lnTo>
                  <a:lnTo>
                    <a:pt x="7152471" y="6509"/>
                  </a:lnTo>
                  <a:lnTo>
                    <a:pt x="7147708" y="13574"/>
                  </a:lnTo>
                  <a:lnTo>
                    <a:pt x="7145962" y="22225"/>
                  </a:lnTo>
                  <a:lnTo>
                    <a:pt x="7147709" y="30875"/>
                  </a:lnTo>
                  <a:lnTo>
                    <a:pt x="7152477" y="37940"/>
                  </a:lnTo>
                  <a:lnTo>
                    <a:pt x="7159555" y="42703"/>
                  </a:lnTo>
                  <a:lnTo>
                    <a:pt x="7168231" y="44450"/>
                  </a:lnTo>
                  <a:lnTo>
                    <a:pt x="7176882" y="42703"/>
                  </a:lnTo>
                  <a:lnTo>
                    <a:pt x="7183947" y="37940"/>
                  </a:lnTo>
                  <a:lnTo>
                    <a:pt x="7188710" y="30875"/>
                  </a:lnTo>
                  <a:lnTo>
                    <a:pt x="7190456" y="22225"/>
                  </a:lnTo>
                  <a:lnTo>
                    <a:pt x="7188710" y="13574"/>
                  </a:lnTo>
                  <a:lnTo>
                    <a:pt x="7183947" y="6509"/>
                  </a:lnTo>
                  <a:lnTo>
                    <a:pt x="7176882" y="1746"/>
                  </a:lnTo>
                  <a:lnTo>
                    <a:pt x="7168187" y="0"/>
                  </a:lnTo>
                  <a:close/>
                </a:path>
                <a:path w="11962130" h="7343775">
                  <a:moveTo>
                    <a:pt x="7257131" y="0"/>
                  </a:moveTo>
                  <a:lnTo>
                    <a:pt x="7248480" y="1746"/>
                  </a:lnTo>
                  <a:lnTo>
                    <a:pt x="7241416" y="6509"/>
                  </a:lnTo>
                  <a:lnTo>
                    <a:pt x="7236653" y="13574"/>
                  </a:lnTo>
                  <a:lnTo>
                    <a:pt x="7234906" y="22225"/>
                  </a:lnTo>
                  <a:lnTo>
                    <a:pt x="7236654" y="30875"/>
                  </a:lnTo>
                  <a:lnTo>
                    <a:pt x="7241421" y="37940"/>
                  </a:lnTo>
                  <a:lnTo>
                    <a:pt x="7248499" y="42703"/>
                  </a:lnTo>
                  <a:lnTo>
                    <a:pt x="7257176" y="44450"/>
                  </a:lnTo>
                  <a:lnTo>
                    <a:pt x="7265827" y="42703"/>
                  </a:lnTo>
                  <a:lnTo>
                    <a:pt x="7272891" y="37940"/>
                  </a:lnTo>
                  <a:lnTo>
                    <a:pt x="7277654" y="30875"/>
                  </a:lnTo>
                  <a:lnTo>
                    <a:pt x="7279401" y="22225"/>
                  </a:lnTo>
                  <a:lnTo>
                    <a:pt x="7277654" y="13574"/>
                  </a:lnTo>
                  <a:lnTo>
                    <a:pt x="7272891" y="6509"/>
                  </a:lnTo>
                  <a:lnTo>
                    <a:pt x="7265827" y="1746"/>
                  </a:lnTo>
                  <a:lnTo>
                    <a:pt x="7257131" y="0"/>
                  </a:lnTo>
                  <a:close/>
                </a:path>
                <a:path w="11962130" h="7343775">
                  <a:moveTo>
                    <a:pt x="7346076" y="0"/>
                  </a:moveTo>
                  <a:lnTo>
                    <a:pt x="7337425" y="1746"/>
                  </a:lnTo>
                  <a:lnTo>
                    <a:pt x="7330360" y="6509"/>
                  </a:lnTo>
                  <a:lnTo>
                    <a:pt x="7325597" y="13574"/>
                  </a:lnTo>
                  <a:lnTo>
                    <a:pt x="7323851" y="22225"/>
                  </a:lnTo>
                  <a:lnTo>
                    <a:pt x="7325598" y="30875"/>
                  </a:lnTo>
                  <a:lnTo>
                    <a:pt x="7330366" y="37940"/>
                  </a:lnTo>
                  <a:lnTo>
                    <a:pt x="7337444" y="42703"/>
                  </a:lnTo>
                  <a:lnTo>
                    <a:pt x="7346120" y="44450"/>
                  </a:lnTo>
                  <a:lnTo>
                    <a:pt x="7354771" y="42703"/>
                  </a:lnTo>
                  <a:lnTo>
                    <a:pt x="7361836" y="37940"/>
                  </a:lnTo>
                  <a:lnTo>
                    <a:pt x="7366599" y="30875"/>
                  </a:lnTo>
                  <a:lnTo>
                    <a:pt x="7368345" y="22225"/>
                  </a:lnTo>
                  <a:lnTo>
                    <a:pt x="7366599" y="13574"/>
                  </a:lnTo>
                  <a:lnTo>
                    <a:pt x="7361836" y="6509"/>
                  </a:lnTo>
                  <a:lnTo>
                    <a:pt x="7354771" y="1746"/>
                  </a:lnTo>
                  <a:lnTo>
                    <a:pt x="7346076" y="0"/>
                  </a:lnTo>
                  <a:close/>
                </a:path>
                <a:path w="11962130" h="7343775">
                  <a:moveTo>
                    <a:pt x="7435020" y="0"/>
                  </a:moveTo>
                  <a:lnTo>
                    <a:pt x="7426369" y="1746"/>
                  </a:lnTo>
                  <a:lnTo>
                    <a:pt x="7419305" y="6509"/>
                  </a:lnTo>
                  <a:lnTo>
                    <a:pt x="7414542" y="13574"/>
                  </a:lnTo>
                  <a:lnTo>
                    <a:pt x="7412795" y="22225"/>
                  </a:lnTo>
                  <a:lnTo>
                    <a:pt x="7414542" y="30875"/>
                  </a:lnTo>
                  <a:lnTo>
                    <a:pt x="7419310" y="37940"/>
                  </a:lnTo>
                  <a:lnTo>
                    <a:pt x="7426388" y="42703"/>
                  </a:lnTo>
                  <a:lnTo>
                    <a:pt x="7435065" y="44450"/>
                  </a:lnTo>
                  <a:lnTo>
                    <a:pt x="7443716" y="42703"/>
                  </a:lnTo>
                  <a:lnTo>
                    <a:pt x="7450780" y="37940"/>
                  </a:lnTo>
                  <a:lnTo>
                    <a:pt x="7455543" y="30875"/>
                  </a:lnTo>
                  <a:lnTo>
                    <a:pt x="7457290" y="22225"/>
                  </a:lnTo>
                  <a:lnTo>
                    <a:pt x="7455543" y="13574"/>
                  </a:lnTo>
                  <a:lnTo>
                    <a:pt x="7450780" y="6509"/>
                  </a:lnTo>
                  <a:lnTo>
                    <a:pt x="7443716" y="1746"/>
                  </a:lnTo>
                  <a:lnTo>
                    <a:pt x="7435020" y="0"/>
                  </a:lnTo>
                  <a:close/>
                </a:path>
                <a:path w="11962130" h="7343775">
                  <a:moveTo>
                    <a:pt x="7523965" y="0"/>
                  </a:moveTo>
                  <a:lnTo>
                    <a:pt x="7515314" y="1746"/>
                  </a:lnTo>
                  <a:lnTo>
                    <a:pt x="7508249" y="6509"/>
                  </a:lnTo>
                  <a:lnTo>
                    <a:pt x="7503486" y="13574"/>
                  </a:lnTo>
                  <a:lnTo>
                    <a:pt x="7501740" y="22225"/>
                  </a:lnTo>
                  <a:lnTo>
                    <a:pt x="7503487" y="30875"/>
                  </a:lnTo>
                  <a:lnTo>
                    <a:pt x="7508255" y="37940"/>
                  </a:lnTo>
                  <a:lnTo>
                    <a:pt x="7515332" y="42703"/>
                  </a:lnTo>
                  <a:lnTo>
                    <a:pt x="7524009" y="44450"/>
                  </a:lnTo>
                  <a:lnTo>
                    <a:pt x="7532660" y="42703"/>
                  </a:lnTo>
                  <a:lnTo>
                    <a:pt x="7539725" y="37940"/>
                  </a:lnTo>
                  <a:lnTo>
                    <a:pt x="7544488" y="30875"/>
                  </a:lnTo>
                  <a:lnTo>
                    <a:pt x="7546234" y="22225"/>
                  </a:lnTo>
                  <a:lnTo>
                    <a:pt x="7544488" y="13574"/>
                  </a:lnTo>
                  <a:lnTo>
                    <a:pt x="7539725" y="6509"/>
                  </a:lnTo>
                  <a:lnTo>
                    <a:pt x="7532660" y="1746"/>
                  </a:lnTo>
                  <a:lnTo>
                    <a:pt x="7523965" y="0"/>
                  </a:lnTo>
                  <a:close/>
                </a:path>
                <a:path w="11962130" h="7343775">
                  <a:moveTo>
                    <a:pt x="7612909" y="0"/>
                  </a:moveTo>
                  <a:lnTo>
                    <a:pt x="7604258" y="1746"/>
                  </a:lnTo>
                  <a:lnTo>
                    <a:pt x="7597194" y="6509"/>
                  </a:lnTo>
                  <a:lnTo>
                    <a:pt x="7592431" y="13574"/>
                  </a:lnTo>
                  <a:lnTo>
                    <a:pt x="7590684" y="22225"/>
                  </a:lnTo>
                  <a:lnTo>
                    <a:pt x="7592431" y="30875"/>
                  </a:lnTo>
                  <a:lnTo>
                    <a:pt x="7597199" y="37940"/>
                  </a:lnTo>
                  <a:lnTo>
                    <a:pt x="7604277" y="42703"/>
                  </a:lnTo>
                  <a:lnTo>
                    <a:pt x="7612954" y="44450"/>
                  </a:lnTo>
                  <a:lnTo>
                    <a:pt x="7621605" y="42703"/>
                  </a:lnTo>
                  <a:lnTo>
                    <a:pt x="7628669" y="37940"/>
                  </a:lnTo>
                  <a:lnTo>
                    <a:pt x="7633432" y="30875"/>
                  </a:lnTo>
                  <a:lnTo>
                    <a:pt x="7635179" y="22225"/>
                  </a:lnTo>
                  <a:lnTo>
                    <a:pt x="7633432" y="13574"/>
                  </a:lnTo>
                  <a:lnTo>
                    <a:pt x="7628669" y="6509"/>
                  </a:lnTo>
                  <a:lnTo>
                    <a:pt x="7621605" y="1746"/>
                  </a:lnTo>
                  <a:lnTo>
                    <a:pt x="7612909" y="0"/>
                  </a:lnTo>
                  <a:close/>
                </a:path>
                <a:path w="11962130" h="7343775">
                  <a:moveTo>
                    <a:pt x="7701854" y="0"/>
                  </a:moveTo>
                  <a:lnTo>
                    <a:pt x="7693203" y="1746"/>
                  </a:lnTo>
                  <a:lnTo>
                    <a:pt x="7686138" y="6509"/>
                  </a:lnTo>
                  <a:lnTo>
                    <a:pt x="7681375" y="13574"/>
                  </a:lnTo>
                  <a:lnTo>
                    <a:pt x="7679629" y="22225"/>
                  </a:lnTo>
                  <a:lnTo>
                    <a:pt x="7681376" y="30875"/>
                  </a:lnTo>
                  <a:lnTo>
                    <a:pt x="7686144" y="37940"/>
                  </a:lnTo>
                  <a:lnTo>
                    <a:pt x="7693221" y="42703"/>
                  </a:lnTo>
                  <a:lnTo>
                    <a:pt x="7701898" y="44450"/>
                  </a:lnTo>
                  <a:lnTo>
                    <a:pt x="7710549" y="42703"/>
                  </a:lnTo>
                  <a:lnTo>
                    <a:pt x="7717613" y="37940"/>
                  </a:lnTo>
                  <a:lnTo>
                    <a:pt x="7722376" y="30875"/>
                  </a:lnTo>
                  <a:lnTo>
                    <a:pt x="7724123" y="22225"/>
                  </a:lnTo>
                  <a:lnTo>
                    <a:pt x="7722376" y="13574"/>
                  </a:lnTo>
                  <a:lnTo>
                    <a:pt x="7717613" y="6509"/>
                  </a:lnTo>
                  <a:lnTo>
                    <a:pt x="7710549" y="1746"/>
                  </a:lnTo>
                  <a:lnTo>
                    <a:pt x="7701854" y="0"/>
                  </a:lnTo>
                  <a:close/>
                </a:path>
                <a:path w="11962130" h="7343775">
                  <a:moveTo>
                    <a:pt x="7790798" y="0"/>
                  </a:moveTo>
                  <a:lnTo>
                    <a:pt x="7782147" y="1746"/>
                  </a:lnTo>
                  <a:lnTo>
                    <a:pt x="7775083" y="6509"/>
                  </a:lnTo>
                  <a:lnTo>
                    <a:pt x="7770320" y="13574"/>
                  </a:lnTo>
                  <a:lnTo>
                    <a:pt x="7768573" y="22225"/>
                  </a:lnTo>
                  <a:lnTo>
                    <a:pt x="7770320" y="30875"/>
                  </a:lnTo>
                  <a:lnTo>
                    <a:pt x="7775088" y="37940"/>
                  </a:lnTo>
                  <a:lnTo>
                    <a:pt x="7782166" y="42703"/>
                  </a:lnTo>
                  <a:lnTo>
                    <a:pt x="7790842" y="44450"/>
                  </a:lnTo>
                  <a:lnTo>
                    <a:pt x="7799493" y="42703"/>
                  </a:lnTo>
                  <a:lnTo>
                    <a:pt x="7806558" y="37940"/>
                  </a:lnTo>
                  <a:lnTo>
                    <a:pt x="7811321" y="30875"/>
                  </a:lnTo>
                  <a:lnTo>
                    <a:pt x="7813067" y="22225"/>
                  </a:lnTo>
                  <a:lnTo>
                    <a:pt x="7811321" y="13574"/>
                  </a:lnTo>
                  <a:lnTo>
                    <a:pt x="7806558" y="6509"/>
                  </a:lnTo>
                  <a:lnTo>
                    <a:pt x="7799493" y="1746"/>
                  </a:lnTo>
                  <a:lnTo>
                    <a:pt x="7790798" y="0"/>
                  </a:lnTo>
                  <a:close/>
                </a:path>
                <a:path w="11962130" h="7343775">
                  <a:moveTo>
                    <a:pt x="7879742" y="0"/>
                  </a:moveTo>
                  <a:lnTo>
                    <a:pt x="7871091" y="1746"/>
                  </a:lnTo>
                  <a:lnTo>
                    <a:pt x="7864027" y="6509"/>
                  </a:lnTo>
                  <a:lnTo>
                    <a:pt x="7859264" y="13574"/>
                  </a:lnTo>
                  <a:lnTo>
                    <a:pt x="7857517" y="22225"/>
                  </a:lnTo>
                  <a:lnTo>
                    <a:pt x="7859265" y="30875"/>
                  </a:lnTo>
                  <a:lnTo>
                    <a:pt x="7864033" y="37940"/>
                  </a:lnTo>
                  <a:lnTo>
                    <a:pt x="7871110" y="42703"/>
                  </a:lnTo>
                  <a:lnTo>
                    <a:pt x="7879787" y="44450"/>
                  </a:lnTo>
                  <a:lnTo>
                    <a:pt x="7888438" y="42703"/>
                  </a:lnTo>
                  <a:lnTo>
                    <a:pt x="7895502" y="37940"/>
                  </a:lnTo>
                  <a:lnTo>
                    <a:pt x="7900265" y="30875"/>
                  </a:lnTo>
                  <a:lnTo>
                    <a:pt x="7902012" y="22225"/>
                  </a:lnTo>
                  <a:lnTo>
                    <a:pt x="7900265" y="13574"/>
                  </a:lnTo>
                  <a:lnTo>
                    <a:pt x="7895502" y="6509"/>
                  </a:lnTo>
                  <a:lnTo>
                    <a:pt x="7888438" y="1746"/>
                  </a:lnTo>
                  <a:lnTo>
                    <a:pt x="7879742" y="0"/>
                  </a:lnTo>
                  <a:close/>
                </a:path>
                <a:path w="11962130" h="7343775">
                  <a:moveTo>
                    <a:pt x="7968687" y="0"/>
                  </a:moveTo>
                  <a:lnTo>
                    <a:pt x="7960036" y="1746"/>
                  </a:lnTo>
                  <a:lnTo>
                    <a:pt x="7952971" y="6509"/>
                  </a:lnTo>
                  <a:lnTo>
                    <a:pt x="7948208" y="13574"/>
                  </a:lnTo>
                  <a:lnTo>
                    <a:pt x="7946462" y="22225"/>
                  </a:lnTo>
                  <a:lnTo>
                    <a:pt x="7948209" y="30875"/>
                  </a:lnTo>
                  <a:lnTo>
                    <a:pt x="7952977" y="37940"/>
                  </a:lnTo>
                  <a:lnTo>
                    <a:pt x="7960055" y="42703"/>
                  </a:lnTo>
                  <a:lnTo>
                    <a:pt x="7968731" y="44450"/>
                  </a:lnTo>
                  <a:lnTo>
                    <a:pt x="7977382" y="42703"/>
                  </a:lnTo>
                  <a:lnTo>
                    <a:pt x="7984447" y="37940"/>
                  </a:lnTo>
                  <a:lnTo>
                    <a:pt x="7989210" y="30875"/>
                  </a:lnTo>
                  <a:lnTo>
                    <a:pt x="7990956" y="22225"/>
                  </a:lnTo>
                  <a:lnTo>
                    <a:pt x="7989210" y="13574"/>
                  </a:lnTo>
                  <a:lnTo>
                    <a:pt x="7984447" y="6509"/>
                  </a:lnTo>
                  <a:lnTo>
                    <a:pt x="7977382" y="1746"/>
                  </a:lnTo>
                  <a:lnTo>
                    <a:pt x="7968687" y="0"/>
                  </a:lnTo>
                  <a:close/>
                </a:path>
                <a:path w="11962130" h="7343775">
                  <a:moveTo>
                    <a:pt x="8057631" y="0"/>
                  </a:moveTo>
                  <a:lnTo>
                    <a:pt x="8048980" y="1746"/>
                  </a:lnTo>
                  <a:lnTo>
                    <a:pt x="8041916" y="6509"/>
                  </a:lnTo>
                  <a:lnTo>
                    <a:pt x="8037153" y="13574"/>
                  </a:lnTo>
                  <a:lnTo>
                    <a:pt x="8035406" y="22225"/>
                  </a:lnTo>
                  <a:lnTo>
                    <a:pt x="8037154" y="30875"/>
                  </a:lnTo>
                  <a:lnTo>
                    <a:pt x="8041921" y="37940"/>
                  </a:lnTo>
                  <a:lnTo>
                    <a:pt x="8048999" y="42703"/>
                  </a:lnTo>
                  <a:lnTo>
                    <a:pt x="8057676" y="44450"/>
                  </a:lnTo>
                  <a:lnTo>
                    <a:pt x="8066327" y="42703"/>
                  </a:lnTo>
                  <a:lnTo>
                    <a:pt x="8073391" y="37940"/>
                  </a:lnTo>
                  <a:lnTo>
                    <a:pt x="8078154" y="30875"/>
                  </a:lnTo>
                  <a:lnTo>
                    <a:pt x="8079901" y="22225"/>
                  </a:lnTo>
                  <a:lnTo>
                    <a:pt x="8078154" y="13574"/>
                  </a:lnTo>
                  <a:lnTo>
                    <a:pt x="8073391" y="6509"/>
                  </a:lnTo>
                  <a:lnTo>
                    <a:pt x="8066327" y="1746"/>
                  </a:lnTo>
                  <a:lnTo>
                    <a:pt x="8057631" y="0"/>
                  </a:lnTo>
                  <a:close/>
                </a:path>
                <a:path w="11962130" h="7343775">
                  <a:moveTo>
                    <a:pt x="8146576" y="0"/>
                  </a:moveTo>
                  <a:lnTo>
                    <a:pt x="8137925" y="1746"/>
                  </a:lnTo>
                  <a:lnTo>
                    <a:pt x="8130860" y="6509"/>
                  </a:lnTo>
                  <a:lnTo>
                    <a:pt x="8126097" y="13574"/>
                  </a:lnTo>
                  <a:lnTo>
                    <a:pt x="8124351" y="22225"/>
                  </a:lnTo>
                  <a:lnTo>
                    <a:pt x="8126098" y="30875"/>
                  </a:lnTo>
                  <a:lnTo>
                    <a:pt x="8130866" y="37940"/>
                  </a:lnTo>
                  <a:lnTo>
                    <a:pt x="8137944" y="42703"/>
                  </a:lnTo>
                  <a:lnTo>
                    <a:pt x="8146620" y="44450"/>
                  </a:lnTo>
                  <a:lnTo>
                    <a:pt x="8155271" y="42703"/>
                  </a:lnTo>
                  <a:lnTo>
                    <a:pt x="8162336" y="37940"/>
                  </a:lnTo>
                  <a:lnTo>
                    <a:pt x="8167099" y="30875"/>
                  </a:lnTo>
                  <a:lnTo>
                    <a:pt x="8168845" y="22225"/>
                  </a:lnTo>
                  <a:lnTo>
                    <a:pt x="8167099" y="13574"/>
                  </a:lnTo>
                  <a:lnTo>
                    <a:pt x="8162336" y="6509"/>
                  </a:lnTo>
                  <a:lnTo>
                    <a:pt x="8155271" y="1746"/>
                  </a:lnTo>
                  <a:lnTo>
                    <a:pt x="8146576" y="0"/>
                  </a:lnTo>
                  <a:close/>
                </a:path>
                <a:path w="11962130" h="7343775">
                  <a:moveTo>
                    <a:pt x="8235520" y="0"/>
                  </a:moveTo>
                  <a:lnTo>
                    <a:pt x="8226869" y="1746"/>
                  </a:lnTo>
                  <a:lnTo>
                    <a:pt x="8219805" y="6509"/>
                  </a:lnTo>
                  <a:lnTo>
                    <a:pt x="8215042" y="13574"/>
                  </a:lnTo>
                  <a:lnTo>
                    <a:pt x="8213295" y="22225"/>
                  </a:lnTo>
                  <a:lnTo>
                    <a:pt x="8215042" y="30875"/>
                  </a:lnTo>
                  <a:lnTo>
                    <a:pt x="8219810" y="37940"/>
                  </a:lnTo>
                  <a:lnTo>
                    <a:pt x="8226888" y="42703"/>
                  </a:lnTo>
                  <a:lnTo>
                    <a:pt x="8235565" y="44450"/>
                  </a:lnTo>
                  <a:lnTo>
                    <a:pt x="8244216" y="42703"/>
                  </a:lnTo>
                  <a:lnTo>
                    <a:pt x="8251280" y="37940"/>
                  </a:lnTo>
                  <a:lnTo>
                    <a:pt x="8256043" y="30875"/>
                  </a:lnTo>
                  <a:lnTo>
                    <a:pt x="8257790" y="22225"/>
                  </a:lnTo>
                  <a:lnTo>
                    <a:pt x="8256043" y="13574"/>
                  </a:lnTo>
                  <a:lnTo>
                    <a:pt x="8251280" y="6509"/>
                  </a:lnTo>
                  <a:lnTo>
                    <a:pt x="8244216" y="1746"/>
                  </a:lnTo>
                  <a:lnTo>
                    <a:pt x="8235520" y="0"/>
                  </a:lnTo>
                  <a:close/>
                </a:path>
                <a:path w="11962130" h="7343775">
                  <a:moveTo>
                    <a:pt x="8324465" y="0"/>
                  </a:moveTo>
                  <a:lnTo>
                    <a:pt x="8315814" y="1746"/>
                  </a:lnTo>
                  <a:lnTo>
                    <a:pt x="8308749" y="6509"/>
                  </a:lnTo>
                  <a:lnTo>
                    <a:pt x="8303986" y="13574"/>
                  </a:lnTo>
                  <a:lnTo>
                    <a:pt x="8302240" y="22225"/>
                  </a:lnTo>
                  <a:lnTo>
                    <a:pt x="8303987" y="30875"/>
                  </a:lnTo>
                  <a:lnTo>
                    <a:pt x="8308755" y="37940"/>
                  </a:lnTo>
                  <a:lnTo>
                    <a:pt x="8315832" y="42703"/>
                  </a:lnTo>
                  <a:lnTo>
                    <a:pt x="8324509" y="44450"/>
                  </a:lnTo>
                  <a:lnTo>
                    <a:pt x="8333160" y="42703"/>
                  </a:lnTo>
                  <a:lnTo>
                    <a:pt x="8340225" y="37940"/>
                  </a:lnTo>
                  <a:lnTo>
                    <a:pt x="8344988" y="30875"/>
                  </a:lnTo>
                  <a:lnTo>
                    <a:pt x="8346734" y="22225"/>
                  </a:lnTo>
                  <a:lnTo>
                    <a:pt x="8344988" y="13574"/>
                  </a:lnTo>
                  <a:lnTo>
                    <a:pt x="8340225" y="6509"/>
                  </a:lnTo>
                  <a:lnTo>
                    <a:pt x="8333160" y="1746"/>
                  </a:lnTo>
                  <a:lnTo>
                    <a:pt x="8324465" y="0"/>
                  </a:lnTo>
                  <a:close/>
                </a:path>
                <a:path w="11962130" h="7343775">
                  <a:moveTo>
                    <a:pt x="8413409" y="0"/>
                  </a:moveTo>
                  <a:lnTo>
                    <a:pt x="8404758" y="1746"/>
                  </a:lnTo>
                  <a:lnTo>
                    <a:pt x="8397694" y="6509"/>
                  </a:lnTo>
                  <a:lnTo>
                    <a:pt x="8392931" y="13574"/>
                  </a:lnTo>
                  <a:lnTo>
                    <a:pt x="8391184" y="22225"/>
                  </a:lnTo>
                  <a:lnTo>
                    <a:pt x="8392931" y="30875"/>
                  </a:lnTo>
                  <a:lnTo>
                    <a:pt x="8397699" y="37940"/>
                  </a:lnTo>
                  <a:lnTo>
                    <a:pt x="8404777" y="42703"/>
                  </a:lnTo>
                  <a:lnTo>
                    <a:pt x="8413454" y="44450"/>
                  </a:lnTo>
                  <a:lnTo>
                    <a:pt x="8422105" y="42703"/>
                  </a:lnTo>
                  <a:lnTo>
                    <a:pt x="8429169" y="37940"/>
                  </a:lnTo>
                  <a:lnTo>
                    <a:pt x="8433932" y="30875"/>
                  </a:lnTo>
                  <a:lnTo>
                    <a:pt x="8435679" y="22225"/>
                  </a:lnTo>
                  <a:lnTo>
                    <a:pt x="8433932" y="13574"/>
                  </a:lnTo>
                  <a:lnTo>
                    <a:pt x="8429169" y="6509"/>
                  </a:lnTo>
                  <a:lnTo>
                    <a:pt x="8422105" y="1746"/>
                  </a:lnTo>
                  <a:lnTo>
                    <a:pt x="8413409" y="0"/>
                  </a:lnTo>
                  <a:close/>
                </a:path>
                <a:path w="11962130" h="7343775">
                  <a:moveTo>
                    <a:pt x="8502354" y="0"/>
                  </a:moveTo>
                  <a:lnTo>
                    <a:pt x="8493703" y="1746"/>
                  </a:lnTo>
                  <a:lnTo>
                    <a:pt x="8486638" y="6509"/>
                  </a:lnTo>
                  <a:lnTo>
                    <a:pt x="8481875" y="13574"/>
                  </a:lnTo>
                  <a:lnTo>
                    <a:pt x="8480129" y="22225"/>
                  </a:lnTo>
                  <a:lnTo>
                    <a:pt x="8481876" y="30875"/>
                  </a:lnTo>
                  <a:lnTo>
                    <a:pt x="8486644" y="37940"/>
                  </a:lnTo>
                  <a:lnTo>
                    <a:pt x="8493721" y="42703"/>
                  </a:lnTo>
                  <a:lnTo>
                    <a:pt x="8502398" y="44450"/>
                  </a:lnTo>
                  <a:lnTo>
                    <a:pt x="8511049" y="42703"/>
                  </a:lnTo>
                  <a:lnTo>
                    <a:pt x="8518113" y="37940"/>
                  </a:lnTo>
                  <a:lnTo>
                    <a:pt x="8522876" y="30875"/>
                  </a:lnTo>
                  <a:lnTo>
                    <a:pt x="8524623" y="22225"/>
                  </a:lnTo>
                  <a:lnTo>
                    <a:pt x="8522876" y="13574"/>
                  </a:lnTo>
                  <a:lnTo>
                    <a:pt x="8518113" y="6509"/>
                  </a:lnTo>
                  <a:lnTo>
                    <a:pt x="8511049" y="1746"/>
                  </a:lnTo>
                  <a:lnTo>
                    <a:pt x="8502354" y="0"/>
                  </a:lnTo>
                  <a:close/>
                </a:path>
                <a:path w="11962130" h="7343775">
                  <a:moveTo>
                    <a:pt x="8591298" y="0"/>
                  </a:moveTo>
                  <a:lnTo>
                    <a:pt x="8582647" y="1746"/>
                  </a:lnTo>
                  <a:lnTo>
                    <a:pt x="8575582" y="6509"/>
                  </a:lnTo>
                  <a:lnTo>
                    <a:pt x="8570819" y="13574"/>
                  </a:lnTo>
                  <a:lnTo>
                    <a:pt x="8569073" y="22225"/>
                  </a:lnTo>
                  <a:lnTo>
                    <a:pt x="8570820" y="30875"/>
                  </a:lnTo>
                  <a:lnTo>
                    <a:pt x="8575588" y="37940"/>
                  </a:lnTo>
                  <a:lnTo>
                    <a:pt x="8582665" y="42703"/>
                  </a:lnTo>
                  <a:lnTo>
                    <a:pt x="8591341" y="44450"/>
                  </a:lnTo>
                  <a:lnTo>
                    <a:pt x="8599993" y="42703"/>
                  </a:lnTo>
                  <a:lnTo>
                    <a:pt x="8607057" y="37940"/>
                  </a:lnTo>
                  <a:lnTo>
                    <a:pt x="8611820" y="30875"/>
                  </a:lnTo>
                  <a:lnTo>
                    <a:pt x="8613566" y="22225"/>
                  </a:lnTo>
                  <a:lnTo>
                    <a:pt x="8611820" y="13574"/>
                  </a:lnTo>
                  <a:lnTo>
                    <a:pt x="8607057" y="6509"/>
                  </a:lnTo>
                  <a:lnTo>
                    <a:pt x="8599993" y="1746"/>
                  </a:lnTo>
                  <a:lnTo>
                    <a:pt x="8591298" y="0"/>
                  </a:lnTo>
                  <a:close/>
                </a:path>
                <a:path w="11962130" h="7343775">
                  <a:moveTo>
                    <a:pt x="8680241" y="0"/>
                  </a:moveTo>
                  <a:lnTo>
                    <a:pt x="8671590" y="1746"/>
                  </a:lnTo>
                  <a:lnTo>
                    <a:pt x="8664526" y="6509"/>
                  </a:lnTo>
                  <a:lnTo>
                    <a:pt x="8659763" y="13574"/>
                  </a:lnTo>
                  <a:lnTo>
                    <a:pt x="8658016" y="22225"/>
                  </a:lnTo>
                  <a:lnTo>
                    <a:pt x="8659763" y="30875"/>
                  </a:lnTo>
                  <a:lnTo>
                    <a:pt x="8664531" y="37940"/>
                  </a:lnTo>
                  <a:lnTo>
                    <a:pt x="8671609" y="42703"/>
                  </a:lnTo>
                  <a:lnTo>
                    <a:pt x="8680286" y="44450"/>
                  </a:lnTo>
                  <a:lnTo>
                    <a:pt x="8688937" y="42703"/>
                  </a:lnTo>
                  <a:lnTo>
                    <a:pt x="8696001" y="37940"/>
                  </a:lnTo>
                  <a:lnTo>
                    <a:pt x="8700764" y="30875"/>
                  </a:lnTo>
                  <a:lnTo>
                    <a:pt x="8702511" y="22225"/>
                  </a:lnTo>
                  <a:lnTo>
                    <a:pt x="8700764" y="13574"/>
                  </a:lnTo>
                  <a:lnTo>
                    <a:pt x="8696001" y="6509"/>
                  </a:lnTo>
                  <a:lnTo>
                    <a:pt x="8688937" y="1746"/>
                  </a:lnTo>
                  <a:lnTo>
                    <a:pt x="8680241" y="0"/>
                  </a:lnTo>
                  <a:close/>
                </a:path>
                <a:path w="11962130" h="7343775">
                  <a:moveTo>
                    <a:pt x="8769186" y="0"/>
                  </a:moveTo>
                  <a:lnTo>
                    <a:pt x="8760534" y="1746"/>
                  </a:lnTo>
                  <a:lnTo>
                    <a:pt x="8753470" y="6509"/>
                  </a:lnTo>
                  <a:lnTo>
                    <a:pt x="8748707" y="13574"/>
                  </a:lnTo>
                  <a:lnTo>
                    <a:pt x="8746961" y="22225"/>
                  </a:lnTo>
                  <a:lnTo>
                    <a:pt x="8748708" y="30875"/>
                  </a:lnTo>
                  <a:lnTo>
                    <a:pt x="8753475" y="37940"/>
                  </a:lnTo>
                  <a:lnTo>
                    <a:pt x="8760552" y="42703"/>
                  </a:lnTo>
                  <a:lnTo>
                    <a:pt x="8769229" y="44450"/>
                  </a:lnTo>
                  <a:lnTo>
                    <a:pt x="8777880" y="42703"/>
                  </a:lnTo>
                  <a:lnTo>
                    <a:pt x="8784945" y="37940"/>
                  </a:lnTo>
                  <a:lnTo>
                    <a:pt x="8789707" y="30875"/>
                  </a:lnTo>
                  <a:lnTo>
                    <a:pt x="8791454" y="22225"/>
                  </a:lnTo>
                  <a:lnTo>
                    <a:pt x="8789707" y="13574"/>
                  </a:lnTo>
                  <a:lnTo>
                    <a:pt x="8784945" y="6509"/>
                  </a:lnTo>
                  <a:lnTo>
                    <a:pt x="8777880" y="1746"/>
                  </a:lnTo>
                  <a:lnTo>
                    <a:pt x="8769186" y="0"/>
                  </a:lnTo>
                  <a:close/>
                </a:path>
                <a:path w="11962130" h="7343775">
                  <a:moveTo>
                    <a:pt x="8858129" y="0"/>
                  </a:moveTo>
                  <a:lnTo>
                    <a:pt x="8849478" y="1746"/>
                  </a:lnTo>
                  <a:lnTo>
                    <a:pt x="8842413" y="6509"/>
                  </a:lnTo>
                  <a:lnTo>
                    <a:pt x="8837650" y="13574"/>
                  </a:lnTo>
                  <a:lnTo>
                    <a:pt x="8835904" y="22225"/>
                  </a:lnTo>
                  <a:lnTo>
                    <a:pt x="8837651" y="30875"/>
                  </a:lnTo>
                  <a:lnTo>
                    <a:pt x="8842419" y="37940"/>
                  </a:lnTo>
                  <a:lnTo>
                    <a:pt x="8849497" y="42703"/>
                  </a:lnTo>
                  <a:lnTo>
                    <a:pt x="8858173" y="44450"/>
                  </a:lnTo>
                  <a:lnTo>
                    <a:pt x="8866824" y="42703"/>
                  </a:lnTo>
                  <a:lnTo>
                    <a:pt x="8873889" y="37940"/>
                  </a:lnTo>
                  <a:lnTo>
                    <a:pt x="8878652" y="30875"/>
                  </a:lnTo>
                  <a:lnTo>
                    <a:pt x="8880398" y="22225"/>
                  </a:lnTo>
                  <a:lnTo>
                    <a:pt x="8878652" y="13574"/>
                  </a:lnTo>
                  <a:lnTo>
                    <a:pt x="8873889" y="6509"/>
                  </a:lnTo>
                  <a:lnTo>
                    <a:pt x="8866824" y="1746"/>
                  </a:lnTo>
                  <a:lnTo>
                    <a:pt x="8858129" y="0"/>
                  </a:lnTo>
                  <a:close/>
                </a:path>
                <a:path w="11962130" h="7343775">
                  <a:moveTo>
                    <a:pt x="8947073" y="0"/>
                  </a:moveTo>
                  <a:lnTo>
                    <a:pt x="8938422" y="1746"/>
                  </a:lnTo>
                  <a:lnTo>
                    <a:pt x="8931358" y="6509"/>
                  </a:lnTo>
                  <a:lnTo>
                    <a:pt x="8926595" y="13574"/>
                  </a:lnTo>
                  <a:lnTo>
                    <a:pt x="8924848" y="22225"/>
                  </a:lnTo>
                  <a:lnTo>
                    <a:pt x="8926596" y="30875"/>
                  </a:lnTo>
                  <a:lnTo>
                    <a:pt x="8931363" y="37940"/>
                  </a:lnTo>
                  <a:lnTo>
                    <a:pt x="8938441" y="42703"/>
                  </a:lnTo>
                  <a:lnTo>
                    <a:pt x="8947118" y="44450"/>
                  </a:lnTo>
                  <a:lnTo>
                    <a:pt x="8955769" y="42703"/>
                  </a:lnTo>
                  <a:lnTo>
                    <a:pt x="8962833" y="37940"/>
                  </a:lnTo>
                  <a:lnTo>
                    <a:pt x="8967596" y="30875"/>
                  </a:lnTo>
                  <a:lnTo>
                    <a:pt x="8969343" y="22225"/>
                  </a:lnTo>
                  <a:lnTo>
                    <a:pt x="8967596" y="13574"/>
                  </a:lnTo>
                  <a:lnTo>
                    <a:pt x="8962833" y="6509"/>
                  </a:lnTo>
                  <a:lnTo>
                    <a:pt x="8955769" y="1746"/>
                  </a:lnTo>
                  <a:lnTo>
                    <a:pt x="8947073" y="0"/>
                  </a:lnTo>
                  <a:close/>
                </a:path>
                <a:path w="11962130" h="7343775">
                  <a:moveTo>
                    <a:pt x="9036018" y="0"/>
                  </a:moveTo>
                  <a:lnTo>
                    <a:pt x="9027366" y="1746"/>
                  </a:lnTo>
                  <a:lnTo>
                    <a:pt x="9020302" y="6509"/>
                  </a:lnTo>
                  <a:lnTo>
                    <a:pt x="9015539" y="13574"/>
                  </a:lnTo>
                  <a:lnTo>
                    <a:pt x="9013793" y="22225"/>
                  </a:lnTo>
                  <a:lnTo>
                    <a:pt x="9015540" y="30875"/>
                  </a:lnTo>
                  <a:lnTo>
                    <a:pt x="9020307" y="37940"/>
                  </a:lnTo>
                  <a:lnTo>
                    <a:pt x="9027384" y="42703"/>
                  </a:lnTo>
                  <a:lnTo>
                    <a:pt x="9036061" y="44450"/>
                  </a:lnTo>
                  <a:lnTo>
                    <a:pt x="9044712" y="42703"/>
                  </a:lnTo>
                  <a:lnTo>
                    <a:pt x="9051777" y="37940"/>
                  </a:lnTo>
                  <a:lnTo>
                    <a:pt x="9056540" y="30875"/>
                  </a:lnTo>
                  <a:lnTo>
                    <a:pt x="9058286" y="22225"/>
                  </a:lnTo>
                  <a:lnTo>
                    <a:pt x="9056540" y="13574"/>
                  </a:lnTo>
                  <a:lnTo>
                    <a:pt x="9051777" y="6509"/>
                  </a:lnTo>
                  <a:lnTo>
                    <a:pt x="9044712" y="1746"/>
                  </a:lnTo>
                  <a:lnTo>
                    <a:pt x="9036018" y="0"/>
                  </a:lnTo>
                  <a:close/>
                </a:path>
                <a:path w="11962130" h="7343775">
                  <a:moveTo>
                    <a:pt x="9124961" y="0"/>
                  </a:moveTo>
                  <a:lnTo>
                    <a:pt x="9116310" y="1746"/>
                  </a:lnTo>
                  <a:lnTo>
                    <a:pt x="9109245" y="6509"/>
                  </a:lnTo>
                  <a:lnTo>
                    <a:pt x="9104482" y="13574"/>
                  </a:lnTo>
                  <a:lnTo>
                    <a:pt x="9102736" y="22225"/>
                  </a:lnTo>
                  <a:lnTo>
                    <a:pt x="9104483" y="30875"/>
                  </a:lnTo>
                  <a:lnTo>
                    <a:pt x="9109251" y="37940"/>
                  </a:lnTo>
                  <a:lnTo>
                    <a:pt x="9116329" y="42703"/>
                  </a:lnTo>
                  <a:lnTo>
                    <a:pt x="9125005" y="44450"/>
                  </a:lnTo>
                  <a:lnTo>
                    <a:pt x="9133656" y="42703"/>
                  </a:lnTo>
                  <a:lnTo>
                    <a:pt x="9140721" y="37940"/>
                  </a:lnTo>
                  <a:lnTo>
                    <a:pt x="9145484" y="30875"/>
                  </a:lnTo>
                  <a:lnTo>
                    <a:pt x="9147230" y="22225"/>
                  </a:lnTo>
                  <a:lnTo>
                    <a:pt x="9145484" y="13574"/>
                  </a:lnTo>
                  <a:lnTo>
                    <a:pt x="9140721" y="6509"/>
                  </a:lnTo>
                  <a:lnTo>
                    <a:pt x="9133656" y="1746"/>
                  </a:lnTo>
                  <a:lnTo>
                    <a:pt x="9124961" y="0"/>
                  </a:lnTo>
                  <a:close/>
                </a:path>
                <a:path w="11962130" h="7343775">
                  <a:moveTo>
                    <a:pt x="9213905" y="0"/>
                  </a:moveTo>
                  <a:lnTo>
                    <a:pt x="9205254" y="1746"/>
                  </a:lnTo>
                  <a:lnTo>
                    <a:pt x="9198190" y="6509"/>
                  </a:lnTo>
                  <a:lnTo>
                    <a:pt x="9193427" y="13574"/>
                  </a:lnTo>
                  <a:lnTo>
                    <a:pt x="9191680" y="22225"/>
                  </a:lnTo>
                  <a:lnTo>
                    <a:pt x="9193428" y="30875"/>
                  </a:lnTo>
                  <a:lnTo>
                    <a:pt x="9198195" y="37940"/>
                  </a:lnTo>
                  <a:lnTo>
                    <a:pt x="9205273" y="42703"/>
                  </a:lnTo>
                  <a:lnTo>
                    <a:pt x="9213950" y="44450"/>
                  </a:lnTo>
                  <a:lnTo>
                    <a:pt x="9222600" y="42703"/>
                  </a:lnTo>
                  <a:lnTo>
                    <a:pt x="9229663" y="37940"/>
                  </a:lnTo>
                  <a:lnTo>
                    <a:pt x="9234424" y="30875"/>
                  </a:lnTo>
                  <a:lnTo>
                    <a:pt x="9236170" y="22225"/>
                  </a:lnTo>
                  <a:lnTo>
                    <a:pt x="9234424" y="13574"/>
                  </a:lnTo>
                  <a:lnTo>
                    <a:pt x="9229663" y="6509"/>
                  </a:lnTo>
                  <a:lnTo>
                    <a:pt x="9222600" y="1746"/>
                  </a:lnTo>
                  <a:lnTo>
                    <a:pt x="9213905" y="0"/>
                  </a:lnTo>
                  <a:close/>
                </a:path>
                <a:path w="11962130" h="7343775">
                  <a:moveTo>
                    <a:pt x="9302845" y="0"/>
                  </a:moveTo>
                  <a:lnTo>
                    <a:pt x="9294196" y="1746"/>
                  </a:lnTo>
                  <a:lnTo>
                    <a:pt x="9287132" y="6509"/>
                  </a:lnTo>
                  <a:lnTo>
                    <a:pt x="9282367" y="13574"/>
                  </a:lnTo>
                  <a:lnTo>
                    <a:pt x="9280620" y="22225"/>
                  </a:lnTo>
                  <a:lnTo>
                    <a:pt x="9282368" y="30875"/>
                  </a:lnTo>
                  <a:lnTo>
                    <a:pt x="9287138" y="37940"/>
                  </a:lnTo>
                  <a:lnTo>
                    <a:pt x="9294218" y="42703"/>
                  </a:lnTo>
                  <a:lnTo>
                    <a:pt x="9302896" y="44450"/>
                  </a:lnTo>
                  <a:lnTo>
                    <a:pt x="9311544" y="42703"/>
                  </a:lnTo>
                  <a:lnTo>
                    <a:pt x="9318609" y="37940"/>
                  </a:lnTo>
                  <a:lnTo>
                    <a:pt x="9323373" y="30875"/>
                  </a:lnTo>
                  <a:lnTo>
                    <a:pt x="9325121" y="22225"/>
                  </a:lnTo>
                  <a:lnTo>
                    <a:pt x="9323373" y="13574"/>
                  </a:lnTo>
                  <a:lnTo>
                    <a:pt x="9318609" y="6509"/>
                  </a:lnTo>
                  <a:lnTo>
                    <a:pt x="9311544" y="1746"/>
                  </a:lnTo>
                  <a:lnTo>
                    <a:pt x="9302845" y="0"/>
                  </a:lnTo>
                  <a:close/>
                </a:path>
                <a:path w="11962130" h="7343775">
                  <a:moveTo>
                    <a:pt x="9391796" y="0"/>
                  </a:moveTo>
                  <a:lnTo>
                    <a:pt x="9383142" y="1746"/>
                  </a:lnTo>
                  <a:lnTo>
                    <a:pt x="9376078" y="6509"/>
                  </a:lnTo>
                  <a:lnTo>
                    <a:pt x="9371316" y="13574"/>
                  </a:lnTo>
                  <a:lnTo>
                    <a:pt x="9369571" y="22225"/>
                  </a:lnTo>
                  <a:lnTo>
                    <a:pt x="9371317" y="30875"/>
                  </a:lnTo>
                  <a:lnTo>
                    <a:pt x="9376082" y="37940"/>
                  </a:lnTo>
                  <a:lnTo>
                    <a:pt x="9383158" y="42703"/>
                  </a:lnTo>
                  <a:lnTo>
                    <a:pt x="9391834" y="44450"/>
                  </a:lnTo>
                  <a:lnTo>
                    <a:pt x="9400487" y="42703"/>
                  </a:lnTo>
                  <a:lnTo>
                    <a:pt x="9407551" y="37940"/>
                  </a:lnTo>
                  <a:lnTo>
                    <a:pt x="9412313" y="30875"/>
                  </a:lnTo>
                  <a:lnTo>
                    <a:pt x="9414059" y="22225"/>
                  </a:lnTo>
                  <a:lnTo>
                    <a:pt x="9412313" y="13574"/>
                  </a:lnTo>
                  <a:lnTo>
                    <a:pt x="9407551" y="6509"/>
                  </a:lnTo>
                  <a:lnTo>
                    <a:pt x="9400487" y="1746"/>
                  </a:lnTo>
                  <a:lnTo>
                    <a:pt x="9391796" y="0"/>
                  </a:lnTo>
                  <a:close/>
                </a:path>
                <a:path w="11962130" h="7343775">
                  <a:moveTo>
                    <a:pt x="9480734" y="0"/>
                  </a:moveTo>
                  <a:lnTo>
                    <a:pt x="9472085" y="1746"/>
                  </a:lnTo>
                  <a:lnTo>
                    <a:pt x="9465021" y="6509"/>
                  </a:lnTo>
                  <a:lnTo>
                    <a:pt x="9460256" y="13574"/>
                  </a:lnTo>
                  <a:lnTo>
                    <a:pt x="9458509" y="22225"/>
                  </a:lnTo>
                  <a:lnTo>
                    <a:pt x="9460257" y="30875"/>
                  </a:lnTo>
                  <a:lnTo>
                    <a:pt x="9465027" y="37940"/>
                  </a:lnTo>
                  <a:lnTo>
                    <a:pt x="9472107" y="42703"/>
                  </a:lnTo>
                  <a:lnTo>
                    <a:pt x="9480784" y="44450"/>
                  </a:lnTo>
                  <a:lnTo>
                    <a:pt x="9489433" y="42703"/>
                  </a:lnTo>
                  <a:lnTo>
                    <a:pt x="9496498" y="37940"/>
                  </a:lnTo>
                  <a:lnTo>
                    <a:pt x="9501262" y="30875"/>
                  </a:lnTo>
                  <a:lnTo>
                    <a:pt x="9503009" y="22225"/>
                  </a:lnTo>
                  <a:lnTo>
                    <a:pt x="9501262" y="13574"/>
                  </a:lnTo>
                  <a:lnTo>
                    <a:pt x="9496498" y="6509"/>
                  </a:lnTo>
                  <a:lnTo>
                    <a:pt x="9489433" y="1746"/>
                  </a:lnTo>
                  <a:lnTo>
                    <a:pt x="9480734" y="0"/>
                  </a:lnTo>
                  <a:close/>
                </a:path>
                <a:path w="11962130" h="7343775">
                  <a:moveTo>
                    <a:pt x="9569684" y="0"/>
                  </a:moveTo>
                  <a:lnTo>
                    <a:pt x="9561031" y="1746"/>
                  </a:lnTo>
                  <a:lnTo>
                    <a:pt x="9553967" y="6509"/>
                  </a:lnTo>
                  <a:lnTo>
                    <a:pt x="9549205" y="13574"/>
                  </a:lnTo>
                  <a:lnTo>
                    <a:pt x="9547459" y="22225"/>
                  </a:lnTo>
                  <a:lnTo>
                    <a:pt x="9549206" y="30875"/>
                  </a:lnTo>
                  <a:lnTo>
                    <a:pt x="9553971" y="37940"/>
                  </a:lnTo>
                  <a:lnTo>
                    <a:pt x="9561047" y="42703"/>
                  </a:lnTo>
                  <a:lnTo>
                    <a:pt x="9569723" y="44450"/>
                  </a:lnTo>
                  <a:lnTo>
                    <a:pt x="9578376" y="42703"/>
                  </a:lnTo>
                  <a:lnTo>
                    <a:pt x="9585440" y="37940"/>
                  </a:lnTo>
                  <a:lnTo>
                    <a:pt x="9590202" y="30875"/>
                  </a:lnTo>
                  <a:lnTo>
                    <a:pt x="9591948" y="22225"/>
                  </a:lnTo>
                  <a:lnTo>
                    <a:pt x="9590202" y="13574"/>
                  </a:lnTo>
                  <a:lnTo>
                    <a:pt x="9585440" y="6509"/>
                  </a:lnTo>
                  <a:lnTo>
                    <a:pt x="9578376" y="1746"/>
                  </a:lnTo>
                  <a:lnTo>
                    <a:pt x="9569684" y="0"/>
                  </a:lnTo>
                  <a:close/>
                </a:path>
                <a:path w="11962130" h="7343775">
                  <a:moveTo>
                    <a:pt x="9658635" y="0"/>
                  </a:moveTo>
                  <a:lnTo>
                    <a:pt x="9649982" y="1746"/>
                  </a:lnTo>
                  <a:lnTo>
                    <a:pt x="9642917" y="6509"/>
                  </a:lnTo>
                  <a:lnTo>
                    <a:pt x="9638156" y="13574"/>
                  </a:lnTo>
                  <a:lnTo>
                    <a:pt x="9636410" y="22225"/>
                  </a:lnTo>
                  <a:lnTo>
                    <a:pt x="9638156" y="30875"/>
                  </a:lnTo>
                  <a:lnTo>
                    <a:pt x="9642922" y="37940"/>
                  </a:lnTo>
                  <a:lnTo>
                    <a:pt x="9649998" y="42703"/>
                  </a:lnTo>
                  <a:lnTo>
                    <a:pt x="9658673" y="44450"/>
                  </a:lnTo>
                  <a:lnTo>
                    <a:pt x="9667327" y="42703"/>
                  </a:lnTo>
                  <a:lnTo>
                    <a:pt x="9674391" y="37940"/>
                  </a:lnTo>
                  <a:lnTo>
                    <a:pt x="9679153" y="30875"/>
                  </a:lnTo>
                  <a:lnTo>
                    <a:pt x="9680898" y="22225"/>
                  </a:lnTo>
                  <a:lnTo>
                    <a:pt x="9679153" y="13574"/>
                  </a:lnTo>
                  <a:lnTo>
                    <a:pt x="9674391" y="6509"/>
                  </a:lnTo>
                  <a:lnTo>
                    <a:pt x="9667327" y="1746"/>
                  </a:lnTo>
                  <a:lnTo>
                    <a:pt x="9658635" y="0"/>
                  </a:lnTo>
                  <a:close/>
                </a:path>
                <a:path w="11962130" h="7343775">
                  <a:moveTo>
                    <a:pt x="9747573" y="0"/>
                  </a:moveTo>
                  <a:lnTo>
                    <a:pt x="9738925" y="1746"/>
                  </a:lnTo>
                  <a:lnTo>
                    <a:pt x="9731860" y="6509"/>
                  </a:lnTo>
                  <a:lnTo>
                    <a:pt x="9727096" y="13574"/>
                  </a:lnTo>
                  <a:lnTo>
                    <a:pt x="9725348" y="22225"/>
                  </a:lnTo>
                  <a:lnTo>
                    <a:pt x="9727097" y="30875"/>
                  </a:lnTo>
                  <a:lnTo>
                    <a:pt x="9731867" y="37940"/>
                  </a:lnTo>
                  <a:lnTo>
                    <a:pt x="9738946" y="42703"/>
                  </a:lnTo>
                  <a:lnTo>
                    <a:pt x="9747624" y="44450"/>
                  </a:lnTo>
                  <a:lnTo>
                    <a:pt x="9756272" y="42703"/>
                  </a:lnTo>
                  <a:lnTo>
                    <a:pt x="9763337" y="37940"/>
                  </a:lnTo>
                  <a:lnTo>
                    <a:pt x="9768102" y="30875"/>
                  </a:lnTo>
                  <a:lnTo>
                    <a:pt x="9769849" y="22225"/>
                  </a:lnTo>
                  <a:lnTo>
                    <a:pt x="9768102" y="13574"/>
                  </a:lnTo>
                  <a:lnTo>
                    <a:pt x="9763337" y="6509"/>
                  </a:lnTo>
                  <a:lnTo>
                    <a:pt x="9756272" y="1746"/>
                  </a:lnTo>
                  <a:lnTo>
                    <a:pt x="9747573" y="0"/>
                  </a:lnTo>
                  <a:close/>
                </a:path>
                <a:path w="11962130" h="7343775">
                  <a:moveTo>
                    <a:pt x="9836524" y="0"/>
                  </a:moveTo>
                  <a:lnTo>
                    <a:pt x="9827870" y="1746"/>
                  </a:lnTo>
                  <a:lnTo>
                    <a:pt x="9820806" y="6509"/>
                  </a:lnTo>
                  <a:lnTo>
                    <a:pt x="9816045" y="13574"/>
                  </a:lnTo>
                  <a:lnTo>
                    <a:pt x="9814299" y="22225"/>
                  </a:lnTo>
                  <a:lnTo>
                    <a:pt x="9816045" y="30875"/>
                  </a:lnTo>
                  <a:lnTo>
                    <a:pt x="9820811" y="37940"/>
                  </a:lnTo>
                  <a:lnTo>
                    <a:pt x="9827887" y="42703"/>
                  </a:lnTo>
                  <a:lnTo>
                    <a:pt x="9836562" y="44450"/>
                  </a:lnTo>
                  <a:lnTo>
                    <a:pt x="9845216" y="42703"/>
                  </a:lnTo>
                  <a:lnTo>
                    <a:pt x="9852280" y="37940"/>
                  </a:lnTo>
                  <a:lnTo>
                    <a:pt x="9857042" y="30875"/>
                  </a:lnTo>
                  <a:lnTo>
                    <a:pt x="9858787" y="22225"/>
                  </a:lnTo>
                  <a:lnTo>
                    <a:pt x="9857042" y="13574"/>
                  </a:lnTo>
                  <a:lnTo>
                    <a:pt x="9852280" y="6509"/>
                  </a:lnTo>
                  <a:lnTo>
                    <a:pt x="9845216" y="1746"/>
                  </a:lnTo>
                  <a:lnTo>
                    <a:pt x="9836524" y="0"/>
                  </a:lnTo>
                  <a:close/>
                </a:path>
                <a:path w="11962130" h="7343775">
                  <a:moveTo>
                    <a:pt x="9925462" y="0"/>
                  </a:moveTo>
                  <a:lnTo>
                    <a:pt x="9916814" y="1746"/>
                  </a:lnTo>
                  <a:lnTo>
                    <a:pt x="9909749" y="6509"/>
                  </a:lnTo>
                  <a:lnTo>
                    <a:pt x="9904985" y="13574"/>
                  </a:lnTo>
                  <a:lnTo>
                    <a:pt x="9903237" y="22225"/>
                  </a:lnTo>
                  <a:lnTo>
                    <a:pt x="9904985" y="30875"/>
                  </a:lnTo>
                  <a:lnTo>
                    <a:pt x="9909756" y="37940"/>
                  </a:lnTo>
                  <a:lnTo>
                    <a:pt x="9916835" y="42703"/>
                  </a:lnTo>
                  <a:lnTo>
                    <a:pt x="9925513" y="44450"/>
                  </a:lnTo>
                  <a:lnTo>
                    <a:pt x="9934161" y="42703"/>
                  </a:lnTo>
                  <a:lnTo>
                    <a:pt x="9941226" y="37940"/>
                  </a:lnTo>
                  <a:lnTo>
                    <a:pt x="9945991" y="30875"/>
                  </a:lnTo>
                  <a:lnTo>
                    <a:pt x="9947738" y="22225"/>
                  </a:lnTo>
                  <a:lnTo>
                    <a:pt x="9945991" y="13574"/>
                  </a:lnTo>
                  <a:lnTo>
                    <a:pt x="9941226" y="6509"/>
                  </a:lnTo>
                  <a:lnTo>
                    <a:pt x="9934161" y="1746"/>
                  </a:lnTo>
                  <a:lnTo>
                    <a:pt x="9925462" y="0"/>
                  </a:lnTo>
                  <a:close/>
                </a:path>
                <a:path w="11962130" h="7343775">
                  <a:moveTo>
                    <a:pt x="10014413" y="0"/>
                  </a:moveTo>
                  <a:lnTo>
                    <a:pt x="10005759" y="1746"/>
                  </a:lnTo>
                  <a:lnTo>
                    <a:pt x="9998695" y="6509"/>
                  </a:lnTo>
                  <a:lnTo>
                    <a:pt x="9993934" y="13574"/>
                  </a:lnTo>
                  <a:lnTo>
                    <a:pt x="9992188" y="22225"/>
                  </a:lnTo>
                  <a:lnTo>
                    <a:pt x="9993934" y="30875"/>
                  </a:lnTo>
                  <a:lnTo>
                    <a:pt x="9998700" y="37940"/>
                  </a:lnTo>
                  <a:lnTo>
                    <a:pt x="10005775" y="42703"/>
                  </a:lnTo>
                  <a:lnTo>
                    <a:pt x="10014451" y="44450"/>
                  </a:lnTo>
                  <a:lnTo>
                    <a:pt x="10023105" y="42703"/>
                  </a:lnTo>
                  <a:lnTo>
                    <a:pt x="10030169" y="37940"/>
                  </a:lnTo>
                  <a:lnTo>
                    <a:pt x="10034930" y="30875"/>
                  </a:lnTo>
                  <a:lnTo>
                    <a:pt x="10036676" y="22225"/>
                  </a:lnTo>
                  <a:lnTo>
                    <a:pt x="10034930" y="13574"/>
                  </a:lnTo>
                  <a:lnTo>
                    <a:pt x="10030169" y="6509"/>
                  </a:lnTo>
                  <a:lnTo>
                    <a:pt x="10023105" y="1746"/>
                  </a:lnTo>
                  <a:lnTo>
                    <a:pt x="10014413" y="0"/>
                  </a:lnTo>
                  <a:close/>
                </a:path>
                <a:path w="11962130" h="7343775">
                  <a:moveTo>
                    <a:pt x="10103351" y="0"/>
                  </a:moveTo>
                  <a:lnTo>
                    <a:pt x="10094703" y="1746"/>
                  </a:lnTo>
                  <a:lnTo>
                    <a:pt x="10087638" y="6509"/>
                  </a:lnTo>
                  <a:lnTo>
                    <a:pt x="10082874" y="13574"/>
                  </a:lnTo>
                  <a:lnTo>
                    <a:pt x="10081126" y="22225"/>
                  </a:lnTo>
                  <a:lnTo>
                    <a:pt x="10082874" y="30875"/>
                  </a:lnTo>
                  <a:lnTo>
                    <a:pt x="10087644" y="37940"/>
                  </a:lnTo>
                  <a:lnTo>
                    <a:pt x="10094724" y="42703"/>
                  </a:lnTo>
                  <a:lnTo>
                    <a:pt x="10103402" y="44450"/>
                  </a:lnTo>
                  <a:lnTo>
                    <a:pt x="10112050" y="42703"/>
                  </a:lnTo>
                  <a:lnTo>
                    <a:pt x="10119115" y="37940"/>
                  </a:lnTo>
                  <a:lnTo>
                    <a:pt x="10123880" y="30875"/>
                  </a:lnTo>
                  <a:lnTo>
                    <a:pt x="10125627" y="22225"/>
                  </a:lnTo>
                  <a:lnTo>
                    <a:pt x="10123880" y="13574"/>
                  </a:lnTo>
                  <a:lnTo>
                    <a:pt x="10119115" y="6509"/>
                  </a:lnTo>
                  <a:lnTo>
                    <a:pt x="10112050" y="1746"/>
                  </a:lnTo>
                  <a:lnTo>
                    <a:pt x="10103351" y="0"/>
                  </a:lnTo>
                  <a:close/>
                </a:path>
                <a:path w="11962130" h="7343775">
                  <a:moveTo>
                    <a:pt x="10193140" y="808"/>
                  </a:moveTo>
                  <a:lnTo>
                    <a:pt x="10184429" y="2223"/>
                  </a:lnTo>
                  <a:lnTo>
                    <a:pt x="10177189" y="6711"/>
                  </a:lnTo>
                  <a:lnTo>
                    <a:pt x="10172159" y="13588"/>
                  </a:lnTo>
                  <a:lnTo>
                    <a:pt x="10170077" y="22166"/>
                  </a:lnTo>
                  <a:lnTo>
                    <a:pt x="10171492" y="30878"/>
                  </a:lnTo>
                  <a:lnTo>
                    <a:pt x="10175987" y="38120"/>
                  </a:lnTo>
                  <a:lnTo>
                    <a:pt x="10182880" y="43150"/>
                  </a:lnTo>
                  <a:lnTo>
                    <a:pt x="10191489" y="45228"/>
                  </a:lnTo>
                  <a:lnTo>
                    <a:pt x="10200195" y="43815"/>
                  </a:lnTo>
                  <a:lnTo>
                    <a:pt x="10207434" y="39326"/>
                  </a:lnTo>
                  <a:lnTo>
                    <a:pt x="10212463" y="32449"/>
                  </a:lnTo>
                  <a:lnTo>
                    <a:pt x="10214540" y="23872"/>
                  </a:lnTo>
                  <a:lnTo>
                    <a:pt x="10213126" y="15160"/>
                  </a:lnTo>
                  <a:lnTo>
                    <a:pt x="10208637" y="7918"/>
                  </a:lnTo>
                  <a:lnTo>
                    <a:pt x="10201763" y="2888"/>
                  </a:lnTo>
                  <a:lnTo>
                    <a:pt x="10193140" y="808"/>
                  </a:lnTo>
                  <a:close/>
                </a:path>
                <a:path w="11962130" h="7343775">
                  <a:moveTo>
                    <a:pt x="10283082" y="5533"/>
                  </a:moveTo>
                  <a:lnTo>
                    <a:pt x="10274307" y="6503"/>
                  </a:lnTo>
                  <a:lnTo>
                    <a:pt x="10266846" y="10618"/>
                  </a:lnTo>
                  <a:lnTo>
                    <a:pt x="10261473" y="17231"/>
                  </a:lnTo>
                  <a:lnTo>
                    <a:pt x="10258964" y="25692"/>
                  </a:lnTo>
                  <a:lnTo>
                    <a:pt x="10259935" y="34464"/>
                  </a:lnTo>
                  <a:lnTo>
                    <a:pt x="10264057" y="41925"/>
                  </a:lnTo>
                  <a:lnTo>
                    <a:pt x="10270684" y="47299"/>
                  </a:lnTo>
                  <a:lnTo>
                    <a:pt x="10279170" y="49810"/>
                  </a:lnTo>
                  <a:lnTo>
                    <a:pt x="10287944" y="48841"/>
                  </a:lnTo>
                  <a:lnTo>
                    <a:pt x="10295405" y="44726"/>
                  </a:lnTo>
                  <a:lnTo>
                    <a:pt x="10300778" y="38113"/>
                  </a:lnTo>
                  <a:lnTo>
                    <a:pt x="10303287" y="29651"/>
                  </a:lnTo>
                  <a:lnTo>
                    <a:pt x="10302317" y="20880"/>
                  </a:lnTo>
                  <a:lnTo>
                    <a:pt x="10298201" y="13420"/>
                  </a:lnTo>
                  <a:lnTo>
                    <a:pt x="10291589" y="8047"/>
                  </a:lnTo>
                  <a:lnTo>
                    <a:pt x="10283082" y="5533"/>
                  </a:lnTo>
                  <a:close/>
                </a:path>
                <a:path w="11962130" h="7343775">
                  <a:moveTo>
                    <a:pt x="10372324" y="15201"/>
                  </a:moveTo>
                  <a:lnTo>
                    <a:pt x="10363521" y="15841"/>
                  </a:lnTo>
                  <a:lnTo>
                    <a:pt x="10355911" y="19674"/>
                  </a:lnTo>
                  <a:lnTo>
                    <a:pt x="10350295" y="26080"/>
                  </a:lnTo>
                  <a:lnTo>
                    <a:pt x="10347471" y="34441"/>
                  </a:lnTo>
                  <a:lnTo>
                    <a:pt x="10348111" y="43243"/>
                  </a:lnTo>
                  <a:lnTo>
                    <a:pt x="10351947" y="50854"/>
                  </a:lnTo>
                  <a:lnTo>
                    <a:pt x="10358365" y="56472"/>
                  </a:lnTo>
                  <a:lnTo>
                    <a:pt x="10366749" y="59301"/>
                  </a:lnTo>
                  <a:lnTo>
                    <a:pt x="10375553" y="58661"/>
                  </a:lnTo>
                  <a:lnTo>
                    <a:pt x="10383162" y="54829"/>
                  </a:lnTo>
                  <a:lnTo>
                    <a:pt x="10388779" y="48423"/>
                  </a:lnTo>
                  <a:lnTo>
                    <a:pt x="10391603" y="40062"/>
                  </a:lnTo>
                  <a:lnTo>
                    <a:pt x="10390963" y="31260"/>
                  </a:lnTo>
                  <a:lnTo>
                    <a:pt x="10387131" y="23650"/>
                  </a:lnTo>
                  <a:lnTo>
                    <a:pt x="10380725" y="18033"/>
                  </a:lnTo>
                  <a:lnTo>
                    <a:pt x="10372324" y="15201"/>
                  </a:lnTo>
                  <a:close/>
                </a:path>
                <a:path w="11962130" h="7343775">
                  <a:moveTo>
                    <a:pt x="10461301" y="28751"/>
                  </a:moveTo>
                  <a:lnTo>
                    <a:pt x="10452481" y="28958"/>
                  </a:lnTo>
                  <a:lnTo>
                    <a:pt x="10444692" y="32412"/>
                  </a:lnTo>
                  <a:lnTo>
                    <a:pt x="10438766" y="38535"/>
                  </a:lnTo>
                  <a:lnTo>
                    <a:pt x="10435532" y="46747"/>
                  </a:lnTo>
                  <a:lnTo>
                    <a:pt x="10435716" y="54528"/>
                  </a:lnTo>
                  <a:lnTo>
                    <a:pt x="10435741" y="55570"/>
                  </a:lnTo>
                  <a:lnTo>
                    <a:pt x="10439203" y="63360"/>
                  </a:lnTo>
                  <a:lnTo>
                    <a:pt x="10445341" y="69287"/>
                  </a:lnTo>
                  <a:lnTo>
                    <a:pt x="10453579" y="72524"/>
                  </a:lnTo>
                  <a:lnTo>
                    <a:pt x="10462399" y="72317"/>
                  </a:lnTo>
                  <a:lnTo>
                    <a:pt x="10470187" y="68863"/>
                  </a:lnTo>
                  <a:lnTo>
                    <a:pt x="10476114" y="62740"/>
                  </a:lnTo>
                  <a:lnTo>
                    <a:pt x="10479347" y="54528"/>
                  </a:lnTo>
                  <a:lnTo>
                    <a:pt x="10479164" y="46747"/>
                  </a:lnTo>
                  <a:lnTo>
                    <a:pt x="10479139" y="45705"/>
                  </a:lnTo>
                  <a:lnTo>
                    <a:pt x="10475683" y="37916"/>
                  </a:lnTo>
                  <a:lnTo>
                    <a:pt x="10469560" y="31991"/>
                  </a:lnTo>
                  <a:lnTo>
                    <a:pt x="10461301" y="28751"/>
                  </a:lnTo>
                  <a:close/>
                </a:path>
                <a:path w="11962130" h="7343775">
                  <a:moveTo>
                    <a:pt x="10540759" y="46457"/>
                  </a:moveTo>
                  <a:lnTo>
                    <a:pt x="10532800" y="49497"/>
                  </a:lnTo>
                  <a:lnTo>
                    <a:pt x="10526563" y="55300"/>
                  </a:lnTo>
                  <a:lnTo>
                    <a:pt x="10522908" y="63331"/>
                  </a:lnTo>
                  <a:lnTo>
                    <a:pt x="10522649" y="72152"/>
                  </a:lnTo>
                  <a:lnTo>
                    <a:pt x="10525690" y="80113"/>
                  </a:lnTo>
                  <a:lnTo>
                    <a:pt x="10531502" y="86354"/>
                  </a:lnTo>
                  <a:lnTo>
                    <a:pt x="10539558" y="90020"/>
                  </a:lnTo>
                  <a:lnTo>
                    <a:pt x="10548383" y="90278"/>
                  </a:lnTo>
                  <a:lnTo>
                    <a:pt x="10556343" y="87238"/>
                  </a:lnTo>
                  <a:lnTo>
                    <a:pt x="10562581" y="81436"/>
                  </a:lnTo>
                  <a:lnTo>
                    <a:pt x="10566241" y="73406"/>
                  </a:lnTo>
                  <a:lnTo>
                    <a:pt x="10566499" y="64584"/>
                  </a:lnTo>
                  <a:lnTo>
                    <a:pt x="10563459" y="56624"/>
                  </a:lnTo>
                  <a:lnTo>
                    <a:pt x="10557658" y="50385"/>
                  </a:lnTo>
                  <a:lnTo>
                    <a:pt x="10549578" y="46715"/>
                  </a:lnTo>
                  <a:lnTo>
                    <a:pt x="10540759" y="46457"/>
                  </a:lnTo>
                  <a:close/>
                </a:path>
                <a:path w="11962130" h="7343775">
                  <a:moveTo>
                    <a:pt x="10627927" y="68346"/>
                  </a:moveTo>
                  <a:lnTo>
                    <a:pt x="10619835" y="71010"/>
                  </a:lnTo>
                  <a:lnTo>
                    <a:pt x="10613334" y="76515"/>
                  </a:lnTo>
                  <a:lnTo>
                    <a:pt x="10609306" y="84366"/>
                  </a:lnTo>
                  <a:lnTo>
                    <a:pt x="10608634" y="93166"/>
                  </a:lnTo>
                  <a:lnTo>
                    <a:pt x="10611302" y="101260"/>
                  </a:lnTo>
                  <a:lnTo>
                    <a:pt x="10616820" y="107767"/>
                  </a:lnTo>
                  <a:lnTo>
                    <a:pt x="10624699" y="111805"/>
                  </a:lnTo>
                  <a:lnTo>
                    <a:pt x="10633498" y="112475"/>
                  </a:lnTo>
                  <a:lnTo>
                    <a:pt x="10641590" y="109811"/>
                  </a:lnTo>
                  <a:lnTo>
                    <a:pt x="10648091" y="104307"/>
                  </a:lnTo>
                  <a:lnTo>
                    <a:pt x="10652118" y="96456"/>
                  </a:lnTo>
                  <a:lnTo>
                    <a:pt x="10652791" y="87655"/>
                  </a:lnTo>
                  <a:lnTo>
                    <a:pt x="10650129" y="79562"/>
                  </a:lnTo>
                  <a:lnTo>
                    <a:pt x="10644626" y="73059"/>
                  </a:lnTo>
                  <a:lnTo>
                    <a:pt x="10636726" y="69015"/>
                  </a:lnTo>
                  <a:lnTo>
                    <a:pt x="10627927" y="68346"/>
                  </a:lnTo>
                  <a:close/>
                </a:path>
                <a:path w="11962130" h="7343775">
                  <a:moveTo>
                    <a:pt x="10714016" y="94538"/>
                  </a:moveTo>
                  <a:lnTo>
                    <a:pt x="10705796" y="96779"/>
                  </a:lnTo>
                  <a:lnTo>
                    <a:pt x="10699017" y="101939"/>
                  </a:lnTo>
                  <a:lnTo>
                    <a:pt x="10694587" y="109570"/>
                  </a:lnTo>
                  <a:lnTo>
                    <a:pt x="10693458" y="118323"/>
                  </a:lnTo>
                  <a:lnTo>
                    <a:pt x="10695701" y="126545"/>
                  </a:lnTo>
                  <a:lnTo>
                    <a:pt x="10700873" y="133330"/>
                  </a:lnTo>
                  <a:lnTo>
                    <a:pt x="10708532" y="137772"/>
                  </a:lnTo>
                  <a:lnTo>
                    <a:pt x="10717284" y="138897"/>
                  </a:lnTo>
                  <a:lnTo>
                    <a:pt x="10725504" y="136656"/>
                  </a:lnTo>
                  <a:lnTo>
                    <a:pt x="10732283" y="131497"/>
                  </a:lnTo>
                  <a:lnTo>
                    <a:pt x="10736713" y="123865"/>
                  </a:lnTo>
                  <a:lnTo>
                    <a:pt x="10737842" y="115112"/>
                  </a:lnTo>
                  <a:lnTo>
                    <a:pt x="10735603" y="106892"/>
                  </a:lnTo>
                  <a:lnTo>
                    <a:pt x="10730442" y="100111"/>
                  </a:lnTo>
                  <a:lnTo>
                    <a:pt x="10722768" y="95664"/>
                  </a:lnTo>
                  <a:lnTo>
                    <a:pt x="10714016" y="94538"/>
                  </a:lnTo>
                  <a:close/>
                </a:path>
                <a:path w="11962130" h="7343775">
                  <a:moveTo>
                    <a:pt x="10798679" y="124989"/>
                  </a:moveTo>
                  <a:lnTo>
                    <a:pt x="10790353" y="126805"/>
                  </a:lnTo>
                  <a:lnTo>
                    <a:pt x="10783315" y="131609"/>
                  </a:lnTo>
                  <a:lnTo>
                    <a:pt x="10778496" y="139002"/>
                  </a:lnTo>
                  <a:lnTo>
                    <a:pt x="10776925" y="147687"/>
                  </a:lnTo>
                  <a:lnTo>
                    <a:pt x="10778622" y="155444"/>
                  </a:lnTo>
                  <a:lnTo>
                    <a:pt x="10778747" y="156013"/>
                  </a:lnTo>
                  <a:lnTo>
                    <a:pt x="10783564" y="163054"/>
                  </a:lnTo>
                  <a:lnTo>
                    <a:pt x="10790980" y="167883"/>
                  </a:lnTo>
                  <a:lnTo>
                    <a:pt x="10799664" y="169457"/>
                  </a:lnTo>
                  <a:lnTo>
                    <a:pt x="10807990" y="167641"/>
                  </a:lnTo>
                  <a:lnTo>
                    <a:pt x="10815028" y="162837"/>
                  </a:lnTo>
                  <a:lnTo>
                    <a:pt x="10819847" y="155444"/>
                  </a:lnTo>
                  <a:lnTo>
                    <a:pt x="10821419" y="146760"/>
                  </a:lnTo>
                  <a:lnTo>
                    <a:pt x="10819725" y="139002"/>
                  </a:lnTo>
                  <a:lnTo>
                    <a:pt x="10819601" y="138435"/>
                  </a:lnTo>
                  <a:lnTo>
                    <a:pt x="10814795" y="131399"/>
                  </a:lnTo>
                  <a:lnTo>
                    <a:pt x="10807363" y="126563"/>
                  </a:lnTo>
                  <a:lnTo>
                    <a:pt x="10798679" y="124989"/>
                  </a:lnTo>
                  <a:close/>
                </a:path>
                <a:path w="11962130" h="7343775">
                  <a:moveTo>
                    <a:pt x="10881501" y="159612"/>
                  </a:moveTo>
                  <a:lnTo>
                    <a:pt x="10873106" y="161080"/>
                  </a:lnTo>
                  <a:lnTo>
                    <a:pt x="10865876" y="165587"/>
                  </a:lnTo>
                  <a:lnTo>
                    <a:pt x="10860754" y="172774"/>
                  </a:lnTo>
                  <a:lnTo>
                    <a:pt x="10858823" y="181386"/>
                  </a:lnTo>
                  <a:lnTo>
                    <a:pt x="10860297" y="189781"/>
                  </a:lnTo>
                  <a:lnTo>
                    <a:pt x="10864819" y="197016"/>
                  </a:lnTo>
                  <a:lnTo>
                    <a:pt x="10872031" y="202149"/>
                  </a:lnTo>
                  <a:lnTo>
                    <a:pt x="10880639" y="204082"/>
                  </a:lnTo>
                  <a:lnTo>
                    <a:pt x="10889030" y="202614"/>
                  </a:lnTo>
                  <a:lnTo>
                    <a:pt x="10896259" y="198107"/>
                  </a:lnTo>
                  <a:lnTo>
                    <a:pt x="10901381" y="190920"/>
                  </a:lnTo>
                  <a:lnTo>
                    <a:pt x="10903315" y="182309"/>
                  </a:lnTo>
                  <a:lnTo>
                    <a:pt x="10901849" y="173916"/>
                  </a:lnTo>
                  <a:lnTo>
                    <a:pt x="10897343" y="166686"/>
                  </a:lnTo>
                  <a:lnTo>
                    <a:pt x="10890116" y="161545"/>
                  </a:lnTo>
                  <a:lnTo>
                    <a:pt x="10881501" y="159612"/>
                  </a:lnTo>
                  <a:close/>
                </a:path>
                <a:path w="11962130" h="7343775">
                  <a:moveTo>
                    <a:pt x="10962668" y="198309"/>
                  </a:moveTo>
                  <a:lnTo>
                    <a:pt x="10954210" y="199365"/>
                  </a:lnTo>
                  <a:lnTo>
                    <a:pt x="10946766" y="203514"/>
                  </a:lnTo>
                  <a:lnTo>
                    <a:pt x="10941297" y="210442"/>
                  </a:lnTo>
                  <a:lnTo>
                    <a:pt x="10938952" y="218949"/>
                  </a:lnTo>
                  <a:lnTo>
                    <a:pt x="10940016" y="227406"/>
                  </a:lnTo>
                  <a:lnTo>
                    <a:pt x="10944178" y="234853"/>
                  </a:lnTo>
                  <a:lnTo>
                    <a:pt x="10951127" y="240333"/>
                  </a:lnTo>
                  <a:lnTo>
                    <a:pt x="10959632" y="242685"/>
                  </a:lnTo>
                  <a:lnTo>
                    <a:pt x="10968086" y="241628"/>
                  </a:lnTo>
                  <a:lnTo>
                    <a:pt x="10975528" y="237479"/>
                  </a:lnTo>
                  <a:lnTo>
                    <a:pt x="10980997" y="230551"/>
                  </a:lnTo>
                  <a:lnTo>
                    <a:pt x="10983350" y="222045"/>
                  </a:lnTo>
                  <a:lnTo>
                    <a:pt x="10982294" y="213590"/>
                  </a:lnTo>
                  <a:lnTo>
                    <a:pt x="10978145" y="206149"/>
                  </a:lnTo>
                  <a:lnTo>
                    <a:pt x="10971180" y="200661"/>
                  </a:lnTo>
                  <a:lnTo>
                    <a:pt x="10962668" y="198309"/>
                  </a:lnTo>
                  <a:close/>
                </a:path>
                <a:path w="11962130" h="7343775">
                  <a:moveTo>
                    <a:pt x="11041791" y="240978"/>
                  </a:moveTo>
                  <a:lnTo>
                    <a:pt x="11033294" y="241630"/>
                  </a:lnTo>
                  <a:lnTo>
                    <a:pt x="11025662" y="245420"/>
                  </a:lnTo>
                  <a:lnTo>
                    <a:pt x="11019872" y="252079"/>
                  </a:lnTo>
                  <a:lnTo>
                    <a:pt x="11017121" y="260464"/>
                  </a:lnTo>
                  <a:lnTo>
                    <a:pt x="11017777" y="268962"/>
                  </a:lnTo>
                  <a:lnTo>
                    <a:pt x="11021576" y="276599"/>
                  </a:lnTo>
                  <a:lnTo>
                    <a:pt x="11028254" y="282404"/>
                  </a:lnTo>
                  <a:lnTo>
                    <a:pt x="11036643" y="285159"/>
                  </a:lnTo>
                  <a:lnTo>
                    <a:pt x="11045139" y="284507"/>
                  </a:lnTo>
                  <a:lnTo>
                    <a:pt x="11052768" y="280717"/>
                  </a:lnTo>
                  <a:lnTo>
                    <a:pt x="11058556" y="274058"/>
                  </a:lnTo>
                  <a:lnTo>
                    <a:pt x="11061314" y="265673"/>
                  </a:lnTo>
                  <a:lnTo>
                    <a:pt x="11060661" y="257178"/>
                  </a:lnTo>
                  <a:lnTo>
                    <a:pt x="11056870" y="249547"/>
                  </a:lnTo>
                  <a:lnTo>
                    <a:pt x="11050174" y="243733"/>
                  </a:lnTo>
                  <a:lnTo>
                    <a:pt x="11041791" y="240978"/>
                  </a:lnTo>
                  <a:close/>
                </a:path>
                <a:path w="11962130" h="7343775">
                  <a:moveTo>
                    <a:pt x="11118952" y="287549"/>
                  </a:moveTo>
                  <a:lnTo>
                    <a:pt x="11110431" y="287700"/>
                  </a:lnTo>
                  <a:lnTo>
                    <a:pt x="11102589" y="291035"/>
                  </a:lnTo>
                  <a:lnTo>
                    <a:pt x="11096415" y="297342"/>
                  </a:lnTo>
                  <a:lnTo>
                    <a:pt x="11093173" y="305551"/>
                  </a:lnTo>
                  <a:lnTo>
                    <a:pt x="11093316" y="313347"/>
                  </a:lnTo>
                  <a:lnTo>
                    <a:pt x="11093329" y="314073"/>
                  </a:lnTo>
                  <a:lnTo>
                    <a:pt x="11096676" y="321920"/>
                  </a:lnTo>
                  <a:lnTo>
                    <a:pt x="11103006" y="328107"/>
                  </a:lnTo>
                  <a:lnTo>
                    <a:pt x="11111214" y="331349"/>
                  </a:lnTo>
                  <a:lnTo>
                    <a:pt x="11119731" y="331198"/>
                  </a:lnTo>
                  <a:lnTo>
                    <a:pt x="11127568" y="327863"/>
                  </a:lnTo>
                  <a:lnTo>
                    <a:pt x="11133740" y="321556"/>
                  </a:lnTo>
                  <a:lnTo>
                    <a:pt x="11136983" y="313347"/>
                  </a:lnTo>
                  <a:lnTo>
                    <a:pt x="11136844" y="305551"/>
                  </a:lnTo>
                  <a:lnTo>
                    <a:pt x="11136831" y="304828"/>
                  </a:lnTo>
                  <a:lnTo>
                    <a:pt x="11133496" y="296988"/>
                  </a:lnTo>
                  <a:lnTo>
                    <a:pt x="11127162" y="290791"/>
                  </a:lnTo>
                  <a:lnTo>
                    <a:pt x="11118952" y="287549"/>
                  </a:lnTo>
                  <a:close/>
                </a:path>
                <a:path w="11962130" h="7343775">
                  <a:moveTo>
                    <a:pt x="11184902" y="337578"/>
                  </a:moveTo>
                  <a:lnTo>
                    <a:pt x="11176920" y="340553"/>
                  </a:lnTo>
                  <a:lnTo>
                    <a:pt x="11170469" y="346574"/>
                  </a:lnTo>
                  <a:lnTo>
                    <a:pt x="11166858" y="354626"/>
                  </a:lnTo>
                  <a:lnTo>
                    <a:pt x="11166625" y="363146"/>
                  </a:lnTo>
                  <a:lnTo>
                    <a:pt x="11169610" y="371138"/>
                  </a:lnTo>
                  <a:lnTo>
                    <a:pt x="11175650" y="377606"/>
                  </a:lnTo>
                  <a:lnTo>
                    <a:pt x="11183702" y="381218"/>
                  </a:lnTo>
                  <a:lnTo>
                    <a:pt x="11192219" y="381454"/>
                  </a:lnTo>
                  <a:lnTo>
                    <a:pt x="11200205" y="378479"/>
                  </a:lnTo>
                  <a:lnTo>
                    <a:pt x="11206664" y="372459"/>
                  </a:lnTo>
                  <a:lnTo>
                    <a:pt x="11210273" y="364406"/>
                  </a:lnTo>
                  <a:lnTo>
                    <a:pt x="11210505" y="355890"/>
                  </a:lnTo>
                  <a:lnTo>
                    <a:pt x="11207528" y="347906"/>
                  </a:lnTo>
                  <a:lnTo>
                    <a:pt x="11201469" y="341426"/>
                  </a:lnTo>
                  <a:lnTo>
                    <a:pt x="11193418" y="337814"/>
                  </a:lnTo>
                  <a:lnTo>
                    <a:pt x="11184902" y="337578"/>
                  </a:lnTo>
                  <a:close/>
                </a:path>
                <a:path w="11962130" h="7343775">
                  <a:moveTo>
                    <a:pt x="11256821" y="391062"/>
                  </a:moveTo>
                  <a:lnTo>
                    <a:pt x="11248712" y="393679"/>
                  </a:lnTo>
                  <a:lnTo>
                    <a:pt x="11241995" y="399406"/>
                  </a:lnTo>
                  <a:lnTo>
                    <a:pt x="11238027" y="407290"/>
                  </a:lnTo>
                  <a:lnTo>
                    <a:pt x="11237417" y="415791"/>
                  </a:lnTo>
                  <a:lnTo>
                    <a:pt x="11240045" y="423908"/>
                  </a:lnTo>
                  <a:lnTo>
                    <a:pt x="11245792" y="430639"/>
                  </a:lnTo>
                  <a:lnTo>
                    <a:pt x="11253674" y="434606"/>
                  </a:lnTo>
                  <a:lnTo>
                    <a:pt x="11262171" y="435220"/>
                  </a:lnTo>
                  <a:lnTo>
                    <a:pt x="11270279" y="432603"/>
                  </a:lnTo>
                  <a:lnTo>
                    <a:pt x="11276996" y="426876"/>
                  </a:lnTo>
                  <a:lnTo>
                    <a:pt x="11280965" y="418992"/>
                  </a:lnTo>
                  <a:lnTo>
                    <a:pt x="11281579" y="410495"/>
                  </a:lnTo>
                  <a:lnTo>
                    <a:pt x="11278963" y="402387"/>
                  </a:lnTo>
                  <a:lnTo>
                    <a:pt x="11273199" y="395644"/>
                  </a:lnTo>
                  <a:lnTo>
                    <a:pt x="11265318" y="391677"/>
                  </a:lnTo>
                  <a:lnTo>
                    <a:pt x="11256821" y="391062"/>
                  </a:lnTo>
                  <a:close/>
                </a:path>
                <a:path w="11962130" h="7343775">
                  <a:moveTo>
                    <a:pt x="11325964" y="448016"/>
                  </a:moveTo>
                  <a:lnTo>
                    <a:pt x="11317753" y="450287"/>
                  </a:lnTo>
                  <a:lnTo>
                    <a:pt x="11310804" y="455724"/>
                  </a:lnTo>
                  <a:lnTo>
                    <a:pt x="11306502" y="463433"/>
                  </a:lnTo>
                  <a:lnTo>
                    <a:pt x="11305530" y="471901"/>
                  </a:lnTo>
                  <a:lnTo>
                    <a:pt x="11307810" y="480122"/>
                  </a:lnTo>
                  <a:lnTo>
                    <a:pt x="11313267" y="487090"/>
                  </a:lnTo>
                  <a:lnTo>
                    <a:pt x="11320980" y="491387"/>
                  </a:lnTo>
                  <a:lnTo>
                    <a:pt x="11329444" y="492361"/>
                  </a:lnTo>
                  <a:lnTo>
                    <a:pt x="11337656" y="490090"/>
                  </a:lnTo>
                  <a:lnTo>
                    <a:pt x="11344611" y="484653"/>
                  </a:lnTo>
                  <a:lnTo>
                    <a:pt x="11348906" y="476944"/>
                  </a:lnTo>
                  <a:lnTo>
                    <a:pt x="11349878" y="468480"/>
                  </a:lnTo>
                  <a:lnTo>
                    <a:pt x="11347608" y="460268"/>
                  </a:lnTo>
                  <a:lnTo>
                    <a:pt x="11342135" y="453288"/>
                  </a:lnTo>
                  <a:lnTo>
                    <a:pt x="11334428" y="448990"/>
                  </a:lnTo>
                  <a:lnTo>
                    <a:pt x="11325964" y="448016"/>
                  </a:lnTo>
                  <a:close/>
                </a:path>
                <a:path w="11962130" h="7343775">
                  <a:moveTo>
                    <a:pt x="11392547" y="508282"/>
                  </a:moveTo>
                  <a:lnTo>
                    <a:pt x="11384220" y="510084"/>
                  </a:lnTo>
                  <a:lnTo>
                    <a:pt x="11376971" y="515119"/>
                  </a:lnTo>
                  <a:lnTo>
                    <a:pt x="11372243" y="522573"/>
                  </a:lnTo>
                  <a:lnTo>
                    <a:pt x="11370794" y="530972"/>
                  </a:lnTo>
                  <a:lnTo>
                    <a:pt x="11372604" y="539308"/>
                  </a:lnTo>
                  <a:lnTo>
                    <a:pt x="11377656" y="546574"/>
                  </a:lnTo>
                  <a:lnTo>
                    <a:pt x="11385113" y="551301"/>
                  </a:lnTo>
                  <a:lnTo>
                    <a:pt x="11393511" y="552753"/>
                  </a:lnTo>
                  <a:lnTo>
                    <a:pt x="11401840" y="550951"/>
                  </a:lnTo>
                  <a:lnTo>
                    <a:pt x="11409089" y="545917"/>
                  </a:lnTo>
                  <a:lnTo>
                    <a:pt x="11413817" y="538464"/>
                  </a:lnTo>
                  <a:lnTo>
                    <a:pt x="11415269" y="530068"/>
                  </a:lnTo>
                  <a:lnTo>
                    <a:pt x="11413466" y="521740"/>
                  </a:lnTo>
                  <a:lnTo>
                    <a:pt x="11408390" y="514461"/>
                  </a:lnTo>
                  <a:lnTo>
                    <a:pt x="11400942" y="509734"/>
                  </a:lnTo>
                  <a:lnTo>
                    <a:pt x="11392547" y="508282"/>
                  </a:lnTo>
                  <a:close/>
                </a:path>
                <a:path w="11962130" h="7343775">
                  <a:moveTo>
                    <a:pt x="11455720" y="571744"/>
                  </a:moveTo>
                  <a:lnTo>
                    <a:pt x="11447328" y="573214"/>
                  </a:lnTo>
                  <a:lnTo>
                    <a:pt x="11439886" y="577957"/>
                  </a:lnTo>
                  <a:lnTo>
                    <a:pt x="11434868" y="585217"/>
                  </a:lnTo>
                  <a:lnTo>
                    <a:pt x="11433087" y="593551"/>
                  </a:lnTo>
                  <a:lnTo>
                    <a:pt x="11434566" y="601953"/>
                  </a:lnTo>
                  <a:lnTo>
                    <a:pt x="11439328" y="609414"/>
                  </a:lnTo>
                  <a:lnTo>
                    <a:pt x="11446584" y="614434"/>
                  </a:lnTo>
                  <a:lnTo>
                    <a:pt x="11454914" y="616218"/>
                  </a:lnTo>
                  <a:lnTo>
                    <a:pt x="11463306" y="614748"/>
                  </a:lnTo>
                  <a:lnTo>
                    <a:pt x="11470747" y="610005"/>
                  </a:lnTo>
                  <a:lnTo>
                    <a:pt x="11475766" y="602746"/>
                  </a:lnTo>
                  <a:lnTo>
                    <a:pt x="11477551" y="594415"/>
                  </a:lnTo>
                  <a:lnTo>
                    <a:pt x="11476084" y="586022"/>
                  </a:lnTo>
                  <a:lnTo>
                    <a:pt x="11471306" y="578548"/>
                  </a:lnTo>
                  <a:lnTo>
                    <a:pt x="11464050" y="573528"/>
                  </a:lnTo>
                  <a:lnTo>
                    <a:pt x="11455720" y="571744"/>
                  </a:lnTo>
                  <a:close/>
                </a:path>
                <a:path w="11962130" h="7343775">
                  <a:moveTo>
                    <a:pt x="11516034" y="638245"/>
                  </a:moveTo>
                  <a:lnTo>
                    <a:pt x="11507574" y="639252"/>
                  </a:lnTo>
                  <a:lnTo>
                    <a:pt x="11499881" y="643580"/>
                  </a:lnTo>
                  <a:lnTo>
                    <a:pt x="11494472" y="650553"/>
                  </a:lnTo>
                  <a:lnTo>
                    <a:pt x="11492237" y="658777"/>
                  </a:lnTo>
                  <a:lnTo>
                    <a:pt x="11493254" y="667247"/>
                  </a:lnTo>
                  <a:lnTo>
                    <a:pt x="11497595" y="674959"/>
                  </a:lnTo>
                  <a:lnTo>
                    <a:pt x="11504573" y="680369"/>
                  </a:lnTo>
                  <a:lnTo>
                    <a:pt x="11512796" y="682608"/>
                  </a:lnTo>
                  <a:lnTo>
                    <a:pt x="11521254" y="681601"/>
                  </a:lnTo>
                  <a:lnTo>
                    <a:pt x="11528939" y="677273"/>
                  </a:lnTo>
                  <a:lnTo>
                    <a:pt x="11534351" y="670300"/>
                  </a:lnTo>
                  <a:lnTo>
                    <a:pt x="11536592" y="662080"/>
                  </a:lnTo>
                  <a:lnTo>
                    <a:pt x="11535588" y="653620"/>
                  </a:lnTo>
                  <a:lnTo>
                    <a:pt x="11531225" y="645894"/>
                  </a:lnTo>
                  <a:lnTo>
                    <a:pt x="11524254" y="640484"/>
                  </a:lnTo>
                  <a:lnTo>
                    <a:pt x="11516034" y="638245"/>
                  </a:lnTo>
                  <a:close/>
                </a:path>
                <a:path w="11962130" h="7343775">
                  <a:moveTo>
                    <a:pt x="11572992" y="707634"/>
                  </a:moveTo>
                  <a:lnTo>
                    <a:pt x="11564489" y="708185"/>
                  </a:lnTo>
                  <a:lnTo>
                    <a:pt x="11556574" y="712094"/>
                  </a:lnTo>
                  <a:lnTo>
                    <a:pt x="11550795" y="718766"/>
                  </a:lnTo>
                  <a:lnTo>
                    <a:pt x="11548119" y="726858"/>
                  </a:lnTo>
                  <a:lnTo>
                    <a:pt x="11548677" y="735371"/>
                  </a:lnTo>
                  <a:lnTo>
                    <a:pt x="11552599" y="743304"/>
                  </a:lnTo>
                  <a:lnTo>
                    <a:pt x="11559273" y="749081"/>
                  </a:lnTo>
                  <a:lnTo>
                    <a:pt x="11567364" y="751758"/>
                  </a:lnTo>
                  <a:lnTo>
                    <a:pt x="11575868" y="751207"/>
                  </a:lnTo>
                  <a:lnTo>
                    <a:pt x="11583777" y="747299"/>
                  </a:lnTo>
                  <a:lnTo>
                    <a:pt x="11589557" y="740627"/>
                  </a:lnTo>
                  <a:lnTo>
                    <a:pt x="11592236" y="732539"/>
                  </a:lnTo>
                  <a:lnTo>
                    <a:pt x="11591686" y="724036"/>
                  </a:lnTo>
                  <a:lnTo>
                    <a:pt x="11587753" y="716088"/>
                  </a:lnTo>
                  <a:lnTo>
                    <a:pt x="11581081" y="710311"/>
                  </a:lnTo>
                  <a:lnTo>
                    <a:pt x="11572992" y="707634"/>
                  </a:lnTo>
                  <a:close/>
                </a:path>
                <a:path w="11962130" h="7343775">
                  <a:moveTo>
                    <a:pt x="11626064" y="779679"/>
                  </a:moveTo>
                  <a:lnTo>
                    <a:pt x="11617547" y="779926"/>
                  </a:lnTo>
                  <a:lnTo>
                    <a:pt x="11609495" y="783549"/>
                  </a:lnTo>
                  <a:lnTo>
                    <a:pt x="11603486" y="790011"/>
                  </a:lnTo>
                  <a:lnTo>
                    <a:pt x="11600526" y="798002"/>
                  </a:lnTo>
                  <a:lnTo>
                    <a:pt x="11600742" y="805256"/>
                  </a:lnTo>
                  <a:lnTo>
                    <a:pt x="11600780" y="806530"/>
                  </a:lnTo>
                  <a:lnTo>
                    <a:pt x="11604415" y="814599"/>
                  </a:lnTo>
                  <a:lnTo>
                    <a:pt x="11610875" y="820610"/>
                  </a:lnTo>
                  <a:lnTo>
                    <a:pt x="11618864" y="823574"/>
                  </a:lnTo>
                  <a:lnTo>
                    <a:pt x="11627382" y="823327"/>
                  </a:lnTo>
                  <a:lnTo>
                    <a:pt x="11635428" y="819704"/>
                  </a:lnTo>
                  <a:lnTo>
                    <a:pt x="11641445" y="813243"/>
                  </a:lnTo>
                  <a:lnTo>
                    <a:pt x="11644410" y="805256"/>
                  </a:lnTo>
                  <a:lnTo>
                    <a:pt x="11644198" y="798002"/>
                  </a:lnTo>
                  <a:lnTo>
                    <a:pt x="11644162" y="796739"/>
                  </a:lnTo>
                  <a:lnTo>
                    <a:pt x="11640508" y="788656"/>
                  </a:lnTo>
                  <a:lnTo>
                    <a:pt x="11634050" y="782644"/>
                  </a:lnTo>
                  <a:lnTo>
                    <a:pt x="11626064" y="779679"/>
                  </a:lnTo>
                  <a:close/>
                </a:path>
                <a:path w="11962130" h="7343775">
                  <a:moveTo>
                    <a:pt x="11667361" y="854122"/>
                  </a:moveTo>
                  <a:lnTo>
                    <a:pt x="11659139" y="857321"/>
                  </a:lnTo>
                  <a:lnTo>
                    <a:pt x="11652796" y="863460"/>
                  </a:lnTo>
                  <a:lnTo>
                    <a:pt x="11649421" y="871287"/>
                  </a:lnTo>
                  <a:lnTo>
                    <a:pt x="11649231" y="879816"/>
                  </a:lnTo>
                  <a:lnTo>
                    <a:pt x="11652446" y="888064"/>
                  </a:lnTo>
                  <a:lnTo>
                    <a:pt x="11658582" y="894404"/>
                  </a:lnTo>
                  <a:lnTo>
                    <a:pt x="11666405" y="897780"/>
                  </a:lnTo>
                  <a:lnTo>
                    <a:pt x="11674926" y="897978"/>
                  </a:lnTo>
                  <a:lnTo>
                    <a:pt x="11683155" y="894779"/>
                  </a:lnTo>
                  <a:lnTo>
                    <a:pt x="11689491" y="888640"/>
                  </a:lnTo>
                  <a:lnTo>
                    <a:pt x="11692866" y="880817"/>
                  </a:lnTo>
                  <a:lnTo>
                    <a:pt x="11693062" y="872299"/>
                  </a:lnTo>
                  <a:lnTo>
                    <a:pt x="11689835" y="864036"/>
                  </a:lnTo>
                  <a:lnTo>
                    <a:pt x="11683699" y="857696"/>
                  </a:lnTo>
                  <a:lnTo>
                    <a:pt x="11675878" y="854319"/>
                  </a:lnTo>
                  <a:lnTo>
                    <a:pt x="11667361" y="854122"/>
                  </a:lnTo>
                  <a:close/>
                </a:path>
                <a:path w="11962130" h="7343775">
                  <a:moveTo>
                    <a:pt x="11713439" y="930694"/>
                  </a:moveTo>
                  <a:lnTo>
                    <a:pt x="11705062" y="933465"/>
                  </a:lnTo>
                  <a:lnTo>
                    <a:pt x="11698411" y="939269"/>
                  </a:lnTo>
                  <a:lnTo>
                    <a:pt x="11694637" y="946911"/>
                  </a:lnTo>
                  <a:lnTo>
                    <a:pt x="11694009" y="955419"/>
                  </a:lnTo>
                  <a:lnTo>
                    <a:pt x="11696795" y="963820"/>
                  </a:lnTo>
                  <a:lnTo>
                    <a:pt x="11702599" y="970469"/>
                  </a:lnTo>
                  <a:lnTo>
                    <a:pt x="11710238" y="974245"/>
                  </a:lnTo>
                  <a:lnTo>
                    <a:pt x="11718733" y="974882"/>
                  </a:lnTo>
                  <a:lnTo>
                    <a:pt x="11727110" y="972112"/>
                  </a:lnTo>
                  <a:lnTo>
                    <a:pt x="11733761" y="966308"/>
                  </a:lnTo>
                  <a:lnTo>
                    <a:pt x="11737538" y="958670"/>
                  </a:lnTo>
                  <a:lnTo>
                    <a:pt x="11738174" y="950174"/>
                  </a:lnTo>
                  <a:lnTo>
                    <a:pt x="11735377" y="941755"/>
                  </a:lnTo>
                  <a:lnTo>
                    <a:pt x="11729573" y="935107"/>
                  </a:lnTo>
                  <a:lnTo>
                    <a:pt x="11721934" y="931331"/>
                  </a:lnTo>
                  <a:lnTo>
                    <a:pt x="11713439" y="930694"/>
                  </a:lnTo>
                  <a:close/>
                </a:path>
                <a:path w="11962130" h="7343775">
                  <a:moveTo>
                    <a:pt x="11755643" y="1009461"/>
                  </a:moveTo>
                  <a:lnTo>
                    <a:pt x="11747138" y="1011806"/>
                  </a:lnTo>
                  <a:lnTo>
                    <a:pt x="11740202" y="1017268"/>
                  </a:lnTo>
                  <a:lnTo>
                    <a:pt x="11736046" y="1024710"/>
                  </a:lnTo>
                  <a:lnTo>
                    <a:pt x="11734988" y="1033175"/>
                  </a:lnTo>
                  <a:lnTo>
                    <a:pt x="11737346" y="1041707"/>
                  </a:lnTo>
                  <a:lnTo>
                    <a:pt x="11742808" y="1048639"/>
                  </a:lnTo>
                  <a:lnTo>
                    <a:pt x="11750246" y="1052795"/>
                  </a:lnTo>
                  <a:lnTo>
                    <a:pt x="11758699" y="1053858"/>
                  </a:lnTo>
                  <a:lnTo>
                    <a:pt x="11767204" y="1051514"/>
                  </a:lnTo>
                  <a:lnTo>
                    <a:pt x="11774140" y="1046052"/>
                  </a:lnTo>
                  <a:lnTo>
                    <a:pt x="11778299" y="1038615"/>
                  </a:lnTo>
                  <a:lnTo>
                    <a:pt x="11779364" y="1030161"/>
                  </a:lnTo>
                  <a:lnTo>
                    <a:pt x="11776995" y="1021613"/>
                  </a:lnTo>
                  <a:lnTo>
                    <a:pt x="11771533" y="1014681"/>
                  </a:lnTo>
                  <a:lnTo>
                    <a:pt x="11764095" y="1010525"/>
                  </a:lnTo>
                  <a:lnTo>
                    <a:pt x="11755643" y="1009461"/>
                  </a:lnTo>
                  <a:close/>
                </a:path>
                <a:path w="11962130" h="7343775">
                  <a:moveTo>
                    <a:pt x="11793865" y="1090229"/>
                  </a:moveTo>
                  <a:lnTo>
                    <a:pt x="11785250" y="1092146"/>
                  </a:lnTo>
                  <a:lnTo>
                    <a:pt x="11778056" y="1097257"/>
                  </a:lnTo>
                  <a:lnTo>
                    <a:pt x="11773536" y="1104483"/>
                  </a:lnTo>
                  <a:lnTo>
                    <a:pt x="11772058" y="1112885"/>
                  </a:lnTo>
                  <a:lnTo>
                    <a:pt x="11773985" y="1121523"/>
                  </a:lnTo>
                  <a:lnTo>
                    <a:pt x="11779098" y="1128719"/>
                  </a:lnTo>
                  <a:lnTo>
                    <a:pt x="11786320" y="1133240"/>
                  </a:lnTo>
                  <a:lnTo>
                    <a:pt x="11794709" y="1134724"/>
                  </a:lnTo>
                  <a:lnTo>
                    <a:pt x="11803322" y="1132806"/>
                  </a:lnTo>
                  <a:lnTo>
                    <a:pt x="11810517" y="1127697"/>
                  </a:lnTo>
                  <a:lnTo>
                    <a:pt x="11815040" y="1120475"/>
                  </a:lnTo>
                  <a:lnTo>
                    <a:pt x="11816526" y="1112085"/>
                  </a:lnTo>
                  <a:lnTo>
                    <a:pt x="11814587" y="1103430"/>
                  </a:lnTo>
                  <a:lnTo>
                    <a:pt x="11809480" y="1096234"/>
                  </a:lnTo>
                  <a:lnTo>
                    <a:pt x="11802257" y="1091713"/>
                  </a:lnTo>
                  <a:lnTo>
                    <a:pt x="11793865" y="1090229"/>
                  </a:lnTo>
                  <a:close/>
                </a:path>
                <a:path w="11962130" h="7343775">
                  <a:moveTo>
                    <a:pt x="11828014" y="1172801"/>
                  </a:moveTo>
                  <a:lnTo>
                    <a:pt x="11819312" y="1174292"/>
                  </a:lnTo>
                  <a:lnTo>
                    <a:pt x="11811877" y="1179042"/>
                  </a:lnTo>
                  <a:lnTo>
                    <a:pt x="11807010" y="1186037"/>
                  </a:lnTo>
                  <a:lnTo>
                    <a:pt x="11805122" y="1194356"/>
                  </a:lnTo>
                  <a:lnTo>
                    <a:pt x="11806624" y="1203078"/>
                  </a:lnTo>
                  <a:lnTo>
                    <a:pt x="11811369" y="1210517"/>
                  </a:lnTo>
                  <a:lnTo>
                    <a:pt x="11818356" y="1215388"/>
                  </a:lnTo>
                  <a:lnTo>
                    <a:pt x="11826663" y="1217282"/>
                  </a:lnTo>
                  <a:lnTo>
                    <a:pt x="11835364" y="1215791"/>
                  </a:lnTo>
                  <a:lnTo>
                    <a:pt x="11842801" y="1211042"/>
                  </a:lnTo>
                  <a:lnTo>
                    <a:pt x="11847674" y="1204052"/>
                  </a:lnTo>
                  <a:lnTo>
                    <a:pt x="11849570" y="1195745"/>
                  </a:lnTo>
                  <a:lnTo>
                    <a:pt x="11848064" y="1187005"/>
                  </a:lnTo>
                  <a:lnTo>
                    <a:pt x="11843313" y="1179567"/>
                  </a:lnTo>
                  <a:lnTo>
                    <a:pt x="11836322" y="1174696"/>
                  </a:lnTo>
                  <a:lnTo>
                    <a:pt x="11828014" y="1172801"/>
                  </a:lnTo>
                  <a:close/>
                </a:path>
                <a:path w="11962130" h="7343775">
                  <a:moveTo>
                    <a:pt x="11857978" y="1256970"/>
                  </a:moveTo>
                  <a:lnTo>
                    <a:pt x="11849220" y="1258041"/>
                  </a:lnTo>
                  <a:lnTo>
                    <a:pt x="11841556" y="1262428"/>
                  </a:lnTo>
                  <a:lnTo>
                    <a:pt x="11836355" y="1269181"/>
                  </a:lnTo>
                  <a:lnTo>
                    <a:pt x="11834068" y="1277400"/>
                  </a:lnTo>
                  <a:lnTo>
                    <a:pt x="11835149" y="1286184"/>
                  </a:lnTo>
                  <a:lnTo>
                    <a:pt x="11839534" y="1293842"/>
                  </a:lnTo>
                  <a:lnTo>
                    <a:pt x="11846280" y="1299044"/>
                  </a:lnTo>
                  <a:lnTo>
                    <a:pt x="11854483" y="1301336"/>
                  </a:lnTo>
                  <a:lnTo>
                    <a:pt x="11863241" y="1300265"/>
                  </a:lnTo>
                  <a:lnTo>
                    <a:pt x="11870905" y="1295879"/>
                  </a:lnTo>
                  <a:lnTo>
                    <a:pt x="11876108" y="1289131"/>
                  </a:lnTo>
                  <a:lnTo>
                    <a:pt x="11878398" y="1280925"/>
                  </a:lnTo>
                  <a:lnTo>
                    <a:pt x="11877313" y="1272123"/>
                  </a:lnTo>
                  <a:lnTo>
                    <a:pt x="11872927" y="1264464"/>
                  </a:lnTo>
                  <a:lnTo>
                    <a:pt x="11866181" y="1259262"/>
                  </a:lnTo>
                  <a:lnTo>
                    <a:pt x="11857978" y="1256970"/>
                  </a:lnTo>
                  <a:close/>
                </a:path>
                <a:path w="11962130" h="7343775">
                  <a:moveTo>
                    <a:pt x="11883673" y="1342528"/>
                  </a:moveTo>
                  <a:lnTo>
                    <a:pt x="11874874" y="1343185"/>
                  </a:lnTo>
                  <a:lnTo>
                    <a:pt x="11867015" y="1347205"/>
                  </a:lnTo>
                  <a:lnTo>
                    <a:pt x="11861503" y="1353704"/>
                  </a:lnTo>
                  <a:lnTo>
                    <a:pt x="11858831" y="1361806"/>
                  </a:lnTo>
                  <a:lnTo>
                    <a:pt x="11859494" y="1370632"/>
                  </a:lnTo>
                  <a:lnTo>
                    <a:pt x="11863512" y="1378489"/>
                  </a:lnTo>
                  <a:lnTo>
                    <a:pt x="11870007" y="1384003"/>
                  </a:lnTo>
                  <a:lnTo>
                    <a:pt x="11878097" y="1386679"/>
                  </a:lnTo>
                  <a:lnTo>
                    <a:pt x="11886901" y="1386023"/>
                  </a:lnTo>
                  <a:lnTo>
                    <a:pt x="11894755" y="1382003"/>
                  </a:lnTo>
                  <a:lnTo>
                    <a:pt x="11900269" y="1375508"/>
                  </a:lnTo>
                  <a:lnTo>
                    <a:pt x="11902948" y="1367420"/>
                  </a:lnTo>
                  <a:lnTo>
                    <a:pt x="11902281" y="1358576"/>
                  </a:lnTo>
                  <a:lnTo>
                    <a:pt x="11898261" y="1350719"/>
                  </a:lnTo>
                  <a:lnTo>
                    <a:pt x="11891764" y="1345205"/>
                  </a:lnTo>
                  <a:lnTo>
                    <a:pt x="11883673" y="1342528"/>
                  </a:lnTo>
                  <a:close/>
                </a:path>
                <a:path w="11962130" h="7343775">
                  <a:moveTo>
                    <a:pt x="11905053" y="1429255"/>
                  </a:moveTo>
                  <a:lnTo>
                    <a:pt x="11896236" y="1429503"/>
                  </a:lnTo>
                  <a:lnTo>
                    <a:pt x="11888198" y="1433154"/>
                  </a:lnTo>
                  <a:lnTo>
                    <a:pt x="11882388" y="1439390"/>
                  </a:lnTo>
                  <a:lnTo>
                    <a:pt x="11879342" y="1447359"/>
                  </a:lnTo>
                  <a:lnTo>
                    <a:pt x="11879564" y="1455015"/>
                  </a:lnTo>
                  <a:lnTo>
                    <a:pt x="11879599" y="1456206"/>
                  </a:lnTo>
                  <a:lnTo>
                    <a:pt x="11883249" y="1464241"/>
                  </a:lnTo>
                  <a:lnTo>
                    <a:pt x="11889479" y="1470051"/>
                  </a:lnTo>
                  <a:lnTo>
                    <a:pt x="11897433" y="1473100"/>
                  </a:lnTo>
                  <a:lnTo>
                    <a:pt x="11906256" y="1472853"/>
                  </a:lnTo>
                  <a:lnTo>
                    <a:pt x="11914294" y="1469202"/>
                  </a:lnTo>
                  <a:lnTo>
                    <a:pt x="11920105" y="1462970"/>
                  </a:lnTo>
                  <a:lnTo>
                    <a:pt x="11923154" y="1455015"/>
                  </a:lnTo>
                  <a:lnTo>
                    <a:pt x="11922929" y="1447359"/>
                  </a:lnTo>
                  <a:lnTo>
                    <a:pt x="11922893" y="1446150"/>
                  </a:lnTo>
                  <a:lnTo>
                    <a:pt x="11919240" y="1438114"/>
                  </a:lnTo>
                  <a:lnTo>
                    <a:pt x="11913007" y="1432304"/>
                  </a:lnTo>
                  <a:lnTo>
                    <a:pt x="11905053" y="1429255"/>
                  </a:lnTo>
                  <a:close/>
                </a:path>
                <a:path w="11962130" h="7343775">
                  <a:moveTo>
                    <a:pt x="11913266" y="1516774"/>
                  </a:moveTo>
                  <a:lnTo>
                    <a:pt x="11905068" y="1520049"/>
                  </a:lnTo>
                  <a:lnTo>
                    <a:pt x="11898976" y="1526010"/>
                  </a:lnTo>
                  <a:lnTo>
                    <a:pt x="11895564" y="1533829"/>
                  </a:lnTo>
                  <a:lnTo>
                    <a:pt x="11895410" y="1542679"/>
                  </a:lnTo>
                  <a:lnTo>
                    <a:pt x="11898679" y="1550874"/>
                  </a:lnTo>
                  <a:lnTo>
                    <a:pt x="11904633" y="1556967"/>
                  </a:lnTo>
                  <a:lnTo>
                    <a:pt x="11912441" y="1560381"/>
                  </a:lnTo>
                  <a:lnTo>
                    <a:pt x="11921267" y="1560544"/>
                  </a:lnTo>
                  <a:lnTo>
                    <a:pt x="11929464" y="1557269"/>
                  </a:lnTo>
                  <a:lnTo>
                    <a:pt x="11935555" y="1551313"/>
                  </a:lnTo>
                  <a:lnTo>
                    <a:pt x="11938969" y="1543507"/>
                  </a:lnTo>
                  <a:lnTo>
                    <a:pt x="11939123" y="1534640"/>
                  </a:lnTo>
                  <a:lnTo>
                    <a:pt x="11935848" y="1526443"/>
                  </a:lnTo>
                  <a:lnTo>
                    <a:pt x="11929891" y="1520351"/>
                  </a:lnTo>
                  <a:lnTo>
                    <a:pt x="11922086" y="1516936"/>
                  </a:lnTo>
                  <a:lnTo>
                    <a:pt x="11913266" y="1516774"/>
                  </a:lnTo>
                  <a:close/>
                </a:path>
                <a:path w="11962130" h="7343775">
                  <a:moveTo>
                    <a:pt x="11925915" y="1604782"/>
                  </a:moveTo>
                  <a:lnTo>
                    <a:pt x="11917583" y="1607679"/>
                  </a:lnTo>
                  <a:lnTo>
                    <a:pt x="11911226" y="1613356"/>
                  </a:lnTo>
                  <a:lnTo>
                    <a:pt x="11907458" y="1621011"/>
                  </a:lnTo>
                  <a:lnTo>
                    <a:pt x="11906891" y="1629844"/>
                  </a:lnTo>
                  <a:lnTo>
                    <a:pt x="11909793" y="1638180"/>
                  </a:lnTo>
                  <a:lnTo>
                    <a:pt x="11915467" y="1644538"/>
                  </a:lnTo>
                  <a:lnTo>
                    <a:pt x="11923107" y="1648306"/>
                  </a:lnTo>
                  <a:lnTo>
                    <a:pt x="11931910" y="1648871"/>
                  </a:lnTo>
                  <a:lnTo>
                    <a:pt x="11940249" y="1645975"/>
                  </a:lnTo>
                  <a:lnTo>
                    <a:pt x="11946609" y="1640304"/>
                  </a:lnTo>
                  <a:lnTo>
                    <a:pt x="11950375" y="1632662"/>
                  </a:lnTo>
                  <a:lnTo>
                    <a:pt x="11950934" y="1623810"/>
                  </a:lnTo>
                  <a:lnTo>
                    <a:pt x="11948040" y="1615473"/>
                  </a:lnTo>
                  <a:lnTo>
                    <a:pt x="11942368" y="1609115"/>
                  </a:lnTo>
                  <a:lnTo>
                    <a:pt x="11934725" y="1605347"/>
                  </a:lnTo>
                  <a:lnTo>
                    <a:pt x="11925915" y="1604782"/>
                  </a:lnTo>
                  <a:close/>
                </a:path>
                <a:path w="11962130" h="7343775">
                  <a:moveTo>
                    <a:pt x="11934856" y="1693245"/>
                  </a:moveTo>
                  <a:lnTo>
                    <a:pt x="11926345" y="1695572"/>
                  </a:lnTo>
                  <a:lnTo>
                    <a:pt x="11919619" y="1700805"/>
                  </a:lnTo>
                  <a:lnTo>
                    <a:pt x="11915347" y="1708188"/>
                  </a:lnTo>
                  <a:lnTo>
                    <a:pt x="11914193" y="1716963"/>
                  </a:lnTo>
                  <a:lnTo>
                    <a:pt x="11916519" y="1725477"/>
                  </a:lnTo>
                  <a:lnTo>
                    <a:pt x="11921748" y="1732203"/>
                  </a:lnTo>
                  <a:lnTo>
                    <a:pt x="11929118" y="1736479"/>
                  </a:lnTo>
                  <a:lnTo>
                    <a:pt x="11937866" y="1737638"/>
                  </a:lnTo>
                  <a:lnTo>
                    <a:pt x="11946378" y="1735312"/>
                  </a:lnTo>
                  <a:lnTo>
                    <a:pt x="11953105" y="1730084"/>
                  </a:lnTo>
                  <a:lnTo>
                    <a:pt x="11957381" y="1722714"/>
                  </a:lnTo>
                  <a:lnTo>
                    <a:pt x="11958529" y="1713920"/>
                  </a:lnTo>
                  <a:lnTo>
                    <a:pt x="11956205" y="1705407"/>
                  </a:lnTo>
                  <a:lnTo>
                    <a:pt x="11950979" y="1698680"/>
                  </a:lnTo>
                  <a:lnTo>
                    <a:pt x="11943609" y="1694404"/>
                  </a:lnTo>
                  <a:lnTo>
                    <a:pt x="11934856" y="1693245"/>
                  </a:lnTo>
                  <a:close/>
                </a:path>
                <a:path w="11962130" h="7343775">
                  <a:moveTo>
                    <a:pt x="11938831" y="1782083"/>
                  </a:moveTo>
                  <a:lnTo>
                    <a:pt x="11930223" y="1784024"/>
                  </a:lnTo>
                  <a:lnTo>
                    <a:pt x="11923267" y="1788949"/>
                  </a:lnTo>
                  <a:lnTo>
                    <a:pt x="11918665" y="1796131"/>
                  </a:lnTo>
                  <a:lnTo>
                    <a:pt x="11917114" y="1804845"/>
                  </a:lnTo>
                  <a:lnTo>
                    <a:pt x="11919057" y="1813455"/>
                  </a:lnTo>
                  <a:lnTo>
                    <a:pt x="11923979" y="1820411"/>
                  </a:lnTo>
                  <a:lnTo>
                    <a:pt x="11931148" y="1825014"/>
                  </a:lnTo>
                  <a:lnTo>
                    <a:pt x="11939835" y="1826566"/>
                  </a:lnTo>
                  <a:lnTo>
                    <a:pt x="11948443" y="1824625"/>
                  </a:lnTo>
                  <a:lnTo>
                    <a:pt x="11955399" y="1819705"/>
                  </a:lnTo>
                  <a:lnTo>
                    <a:pt x="11960001" y="1812535"/>
                  </a:lnTo>
                  <a:lnTo>
                    <a:pt x="11961552" y="1803802"/>
                  </a:lnTo>
                  <a:lnTo>
                    <a:pt x="11959609" y="1795193"/>
                  </a:lnTo>
                  <a:lnTo>
                    <a:pt x="11954687" y="1788237"/>
                  </a:lnTo>
                  <a:lnTo>
                    <a:pt x="11947518" y="1783634"/>
                  </a:lnTo>
                  <a:lnTo>
                    <a:pt x="11938831" y="1782083"/>
                  </a:lnTo>
                  <a:close/>
                </a:path>
                <a:path w="11962130" h="7343775">
                  <a:moveTo>
                    <a:pt x="11939543" y="1871019"/>
                  </a:moveTo>
                  <a:lnTo>
                    <a:pt x="11930894" y="1872767"/>
                  </a:lnTo>
                  <a:lnTo>
                    <a:pt x="11923829" y="1877534"/>
                  </a:lnTo>
                  <a:lnTo>
                    <a:pt x="11919065" y="1884612"/>
                  </a:lnTo>
                  <a:lnTo>
                    <a:pt x="11917318" y="1893289"/>
                  </a:lnTo>
                  <a:lnTo>
                    <a:pt x="11919065" y="1901940"/>
                  </a:lnTo>
                  <a:lnTo>
                    <a:pt x="11923829" y="1909004"/>
                  </a:lnTo>
                  <a:lnTo>
                    <a:pt x="11930894" y="1913767"/>
                  </a:lnTo>
                  <a:lnTo>
                    <a:pt x="11939543" y="1915514"/>
                  </a:lnTo>
                  <a:lnTo>
                    <a:pt x="11948196" y="1913767"/>
                  </a:lnTo>
                  <a:lnTo>
                    <a:pt x="11955260" y="1909004"/>
                  </a:lnTo>
                  <a:lnTo>
                    <a:pt x="11960022" y="1901940"/>
                  </a:lnTo>
                  <a:lnTo>
                    <a:pt x="11961759" y="1893289"/>
                  </a:lnTo>
                  <a:lnTo>
                    <a:pt x="11960026" y="1884612"/>
                  </a:lnTo>
                  <a:lnTo>
                    <a:pt x="11955264" y="1877534"/>
                  </a:lnTo>
                  <a:lnTo>
                    <a:pt x="11948197" y="1872767"/>
                  </a:lnTo>
                  <a:lnTo>
                    <a:pt x="11939543" y="1871019"/>
                  </a:lnTo>
                  <a:close/>
                </a:path>
                <a:path w="11962130" h="7343775">
                  <a:moveTo>
                    <a:pt x="11939543" y="1959964"/>
                  </a:moveTo>
                  <a:lnTo>
                    <a:pt x="11930894" y="1961711"/>
                  </a:lnTo>
                  <a:lnTo>
                    <a:pt x="11923829" y="1966479"/>
                  </a:lnTo>
                  <a:lnTo>
                    <a:pt x="11919065" y="1973557"/>
                  </a:lnTo>
                  <a:lnTo>
                    <a:pt x="11917318" y="1982233"/>
                  </a:lnTo>
                  <a:lnTo>
                    <a:pt x="11919065" y="1990884"/>
                  </a:lnTo>
                  <a:lnTo>
                    <a:pt x="11923829" y="1997949"/>
                  </a:lnTo>
                  <a:lnTo>
                    <a:pt x="11930894" y="2002712"/>
                  </a:lnTo>
                  <a:lnTo>
                    <a:pt x="11939543" y="2004458"/>
                  </a:lnTo>
                  <a:lnTo>
                    <a:pt x="11948196" y="2002712"/>
                  </a:lnTo>
                  <a:lnTo>
                    <a:pt x="11955260" y="1997949"/>
                  </a:lnTo>
                  <a:lnTo>
                    <a:pt x="11960022" y="1990884"/>
                  </a:lnTo>
                  <a:lnTo>
                    <a:pt x="11961759" y="1982233"/>
                  </a:lnTo>
                  <a:lnTo>
                    <a:pt x="11960026" y="1973557"/>
                  </a:lnTo>
                  <a:lnTo>
                    <a:pt x="11955264" y="1966479"/>
                  </a:lnTo>
                  <a:lnTo>
                    <a:pt x="11948197" y="1961711"/>
                  </a:lnTo>
                  <a:lnTo>
                    <a:pt x="11939543" y="1959964"/>
                  </a:lnTo>
                  <a:close/>
                </a:path>
                <a:path w="11962130" h="7343775">
                  <a:moveTo>
                    <a:pt x="11939543" y="2048908"/>
                  </a:moveTo>
                  <a:lnTo>
                    <a:pt x="11930894" y="2050656"/>
                  </a:lnTo>
                  <a:lnTo>
                    <a:pt x="11923829" y="2055423"/>
                  </a:lnTo>
                  <a:lnTo>
                    <a:pt x="11919065" y="2062501"/>
                  </a:lnTo>
                  <a:lnTo>
                    <a:pt x="11917318" y="2071178"/>
                  </a:lnTo>
                  <a:lnTo>
                    <a:pt x="11919065" y="2079829"/>
                  </a:lnTo>
                  <a:lnTo>
                    <a:pt x="11923829" y="2086893"/>
                  </a:lnTo>
                  <a:lnTo>
                    <a:pt x="11930894" y="2091656"/>
                  </a:lnTo>
                  <a:lnTo>
                    <a:pt x="11939543" y="2093403"/>
                  </a:lnTo>
                  <a:lnTo>
                    <a:pt x="11948196" y="2091656"/>
                  </a:lnTo>
                  <a:lnTo>
                    <a:pt x="11955260" y="2086893"/>
                  </a:lnTo>
                  <a:lnTo>
                    <a:pt x="11960022" y="2079829"/>
                  </a:lnTo>
                  <a:lnTo>
                    <a:pt x="11961759" y="2071178"/>
                  </a:lnTo>
                  <a:lnTo>
                    <a:pt x="11960026" y="2062501"/>
                  </a:lnTo>
                  <a:lnTo>
                    <a:pt x="11955264" y="2055423"/>
                  </a:lnTo>
                  <a:lnTo>
                    <a:pt x="11948197" y="2050656"/>
                  </a:lnTo>
                  <a:lnTo>
                    <a:pt x="11939543" y="2048908"/>
                  </a:lnTo>
                  <a:close/>
                </a:path>
                <a:path w="11962130" h="7343775">
                  <a:moveTo>
                    <a:pt x="11939543" y="2137853"/>
                  </a:moveTo>
                  <a:lnTo>
                    <a:pt x="11930894" y="2139600"/>
                  </a:lnTo>
                  <a:lnTo>
                    <a:pt x="11923829" y="2144368"/>
                  </a:lnTo>
                  <a:lnTo>
                    <a:pt x="11919065" y="2151446"/>
                  </a:lnTo>
                  <a:lnTo>
                    <a:pt x="11917318" y="2160122"/>
                  </a:lnTo>
                  <a:lnTo>
                    <a:pt x="11919065" y="2168773"/>
                  </a:lnTo>
                  <a:lnTo>
                    <a:pt x="11923829" y="2175838"/>
                  </a:lnTo>
                  <a:lnTo>
                    <a:pt x="11930894" y="2180601"/>
                  </a:lnTo>
                  <a:lnTo>
                    <a:pt x="11939543" y="2182347"/>
                  </a:lnTo>
                  <a:lnTo>
                    <a:pt x="11948196" y="2180601"/>
                  </a:lnTo>
                  <a:lnTo>
                    <a:pt x="11955260" y="2175838"/>
                  </a:lnTo>
                  <a:lnTo>
                    <a:pt x="11960022" y="2168773"/>
                  </a:lnTo>
                  <a:lnTo>
                    <a:pt x="11961759" y="2160122"/>
                  </a:lnTo>
                  <a:lnTo>
                    <a:pt x="11960026" y="2151446"/>
                  </a:lnTo>
                  <a:lnTo>
                    <a:pt x="11955264" y="2144368"/>
                  </a:lnTo>
                  <a:lnTo>
                    <a:pt x="11948197" y="2139600"/>
                  </a:lnTo>
                  <a:lnTo>
                    <a:pt x="11939543" y="2137853"/>
                  </a:lnTo>
                  <a:close/>
                </a:path>
                <a:path w="11962130" h="7343775">
                  <a:moveTo>
                    <a:pt x="11939543" y="2226797"/>
                  </a:moveTo>
                  <a:lnTo>
                    <a:pt x="11930894" y="2228544"/>
                  </a:lnTo>
                  <a:lnTo>
                    <a:pt x="11923829" y="2233312"/>
                  </a:lnTo>
                  <a:lnTo>
                    <a:pt x="11919065" y="2240390"/>
                  </a:lnTo>
                  <a:lnTo>
                    <a:pt x="11917318" y="2249067"/>
                  </a:lnTo>
                  <a:lnTo>
                    <a:pt x="11919065" y="2257718"/>
                  </a:lnTo>
                  <a:lnTo>
                    <a:pt x="11923829" y="2264782"/>
                  </a:lnTo>
                  <a:lnTo>
                    <a:pt x="11930894" y="2269545"/>
                  </a:lnTo>
                  <a:lnTo>
                    <a:pt x="11939543" y="2271292"/>
                  </a:lnTo>
                  <a:lnTo>
                    <a:pt x="11948196" y="2269545"/>
                  </a:lnTo>
                  <a:lnTo>
                    <a:pt x="11955260" y="2264782"/>
                  </a:lnTo>
                  <a:lnTo>
                    <a:pt x="11960022" y="2257718"/>
                  </a:lnTo>
                  <a:lnTo>
                    <a:pt x="11961759" y="2249067"/>
                  </a:lnTo>
                  <a:lnTo>
                    <a:pt x="11960026" y="2240390"/>
                  </a:lnTo>
                  <a:lnTo>
                    <a:pt x="11955264" y="2233312"/>
                  </a:lnTo>
                  <a:lnTo>
                    <a:pt x="11948197" y="2228544"/>
                  </a:lnTo>
                  <a:lnTo>
                    <a:pt x="11939543" y="2226797"/>
                  </a:lnTo>
                  <a:close/>
                </a:path>
                <a:path w="11962130" h="7343775">
                  <a:moveTo>
                    <a:pt x="11939543" y="2315742"/>
                  </a:moveTo>
                  <a:lnTo>
                    <a:pt x="11930894" y="2317489"/>
                  </a:lnTo>
                  <a:lnTo>
                    <a:pt x="11923829" y="2322257"/>
                  </a:lnTo>
                  <a:lnTo>
                    <a:pt x="11919065" y="2329334"/>
                  </a:lnTo>
                  <a:lnTo>
                    <a:pt x="11917318" y="2338011"/>
                  </a:lnTo>
                  <a:lnTo>
                    <a:pt x="11919065" y="2346662"/>
                  </a:lnTo>
                  <a:lnTo>
                    <a:pt x="11923829" y="2353727"/>
                  </a:lnTo>
                  <a:lnTo>
                    <a:pt x="11930894" y="2358490"/>
                  </a:lnTo>
                  <a:lnTo>
                    <a:pt x="11939543" y="2360236"/>
                  </a:lnTo>
                  <a:lnTo>
                    <a:pt x="11948196" y="2358490"/>
                  </a:lnTo>
                  <a:lnTo>
                    <a:pt x="11955260" y="2353727"/>
                  </a:lnTo>
                  <a:lnTo>
                    <a:pt x="11960022" y="2346662"/>
                  </a:lnTo>
                  <a:lnTo>
                    <a:pt x="11961759" y="2338011"/>
                  </a:lnTo>
                  <a:lnTo>
                    <a:pt x="11960026" y="2329334"/>
                  </a:lnTo>
                  <a:lnTo>
                    <a:pt x="11955264" y="2322257"/>
                  </a:lnTo>
                  <a:lnTo>
                    <a:pt x="11948197" y="2317489"/>
                  </a:lnTo>
                  <a:lnTo>
                    <a:pt x="11939543" y="2315742"/>
                  </a:lnTo>
                  <a:close/>
                </a:path>
                <a:path w="11962130" h="7343775">
                  <a:moveTo>
                    <a:pt x="11939543" y="2404686"/>
                  </a:moveTo>
                  <a:lnTo>
                    <a:pt x="11930894" y="2406433"/>
                  </a:lnTo>
                  <a:lnTo>
                    <a:pt x="11923829" y="2411201"/>
                  </a:lnTo>
                  <a:lnTo>
                    <a:pt x="11919065" y="2418279"/>
                  </a:lnTo>
                  <a:lnTo>
                    <a:pt x="11917318" y="2426956"/>
                  </a:lnTo>
                  <a:lnTo>
                    <a:pt x="11919065" y="2435607"/>
                  </a:lnTo>
                  <a:lnTo>
                    <a:pt x="11923829" y="2442671"/>
                  </a:lnTo>
                  <a:lnTo>
                    <a:pt x="11930894" y="2447434"/>
                  </a:lnTo>
                  <a:lnTo>
                    <a:pt x="11939543" y="2449181"/>
                  </a:lnTo>
                  <a:lnTo>
                    <a:pt x="11948196" y="2447434"/>
                  </a:lnTo>
                  <a:lnTo>
                    <a:pt x="11955260" y="2442671"/>
                  </a:lnTo>
                  <a:lnTo>
                    <a:pt x="11960022" y="2435607"/>
                  </a:lnTo>
                  <a:lnTo>
                    <a:pt x="11961759" y="2426956"/>
                  </a:lnTo>
                  <a:lnTo>
                    <a:pt x="11960026" y="2418279"/>
                  </a:lnTo>
                  <a:lnTo>
                    <a:pt x="11955264" y="2411201"/>
                  </a:lnTo>
                  <a:lnTo>
                    <a:pt x="11948197" y="2406433"/>
                  </a:lnTo>
                  <a:lnTo>
                    <a:pt x="11939543" y="2404686"/>
                  </a:lnTo>
                  <a:close/>
                </a:path>
                <a:path w="11962130" h="7343775">
                  <a:moveTo>
                    <a:pt x="11939543" y="2493631"/>
                  </a:moveTo>
                  <a:lnTo>
                    <a:pt x="11930894" y="2495378"/>
                  </a:lnTo>
                  <a:lnTo>
                    <a:pt x="11923829" y="2500146"/>
                  </a:lnTo>
                  <a:lnTo>
                    <a:pt x="11919065" y="2507223"/>
                  </a:lnTo>
                  <a:lnTo>
                    <a:pt x="11917318" y="2515900"/>
                  </a:lnTo>
                  <a:lnTo>
                    <a:pt x="11919065" y="2524551"/>
                  </a:lnTo>
                  <a:lnTo>
                    <a:pt x="11923829" y="2531615"/>
                  </a:lnTo>
                  <a:lnTo>
                    <a:pt x="11930894" y="2536378"/>
                  </a:lnTo>
                  <a:lnTo>
                    <a:pt x="11939543" y="2538125"/>
                  </a:lnTo>
                  <a:lnTo>
                    <a:pt x="11948196" y="2536378"/>
                  </a:lnTo>
                  <a:lnTo>
                    <a:pt x="11955260" y="2531615"/>
                  </a:lnTo>
                  <a:lnTo>
                    <a:pt x="11960022" y="2524551"/>
                  </a:lnTo>
                  <a:lnTo>
                    <a:pt x="11961759" y="2515900"/>
                  </a:lnTo>
                  <a:lnTo>
                    <a:pt x="11960026" y="2507223"/>
                  </a:lnTo>
                  <a:lnTo>
                    <a:pt x="11955264" y="2500146"/>
                  </a:lnTo>
                  <a:lnTo>
                    <a:pt x="11948197" y="2495378"/>
                  </a:lnTo>
                  <a:lnTo>
                    <a:pt x="11939543" y="2493631"/>
                  </a:lnTo>
                  <a:close/>
                </a:path>
                <a:path w="11962130" h="7343775">
                  <a:moveTo>
                    <a:pt x="11939543" y="2582575"/>
                  </a:moveTo>
                  <a:lnTo>
                    <a:pt x="11930894" y="2584322"/>
                  </a:lnTo>
                  <a:lnTo>
                    <a:pt x="11923829" y="2589091"/>
                  </a:lnTo>
                  <a:lnTo>
                    <a:pt x="11919065" y="2596169"/>
                  </a:lnTo>
                  <a:lnTo>
                    <a:pt x="11917318" y="2604846"/>
                  </a:lnTo>
                  <a:lnTo>
                    <a:pt x="11919065" y="2613496"/>
                  </a:lnTo>
                  <a:lnTo>
                    <a:pt x="11923829" y="2620561"/>
                  </a:lnTo>
                  <a:lnTo>
                    <a:pt x="11930894" y="2625324"/>
                  </a:lnTo>
                  <a:lnTo>
                    <a:pt x="11939543" y="2627071"/>
                  </a:lnTo>
                  <a:lnTo>
                    <a:pt x="11948196" y="2625324"/>
                  </a:lnTo>
                  <a:lnTo>
                    <a:pt x="11955260" y="2620561"/>
                  </a:lnTo>
                  <a:lnTo>
                    <a:pt x="11960022" y="2613496"/>
                  </a:lnTo>
                  <a:lnTo>
                    <a:pt x="11961758" y="2604846"/>
                  </a:lnTo>
                  <a:lnTo>
                    <a:pt x="11960026" y="2596169"/>
                  </a:lnTo>
                  <a:lnTo>
                    <a:pt x="11955264" y="2589091"/>
                  </a:lnTo>
                  <a:lnTo>
                    <a:pt x="11948197" y="2584322"/>
                  </a:lnTo>
                  <a:lnTo>
                    <a:pt x="11939543" y="2582575"/>
                  </a:lnTo>
                  <a:close/>
                </a:path>
                <a:path w="11962130" h="7343775">
                  <a:moveTo>
                    <a:pt x="11939543" y="2671521"/>
                  </a:moveTo>
                  <a:lnTo>
                    <a:pt x="11930894" y="2673268"/>
                  </a:lnTo>
                  <a:lnTo>
                    <a:pt x="11923829" y="2678036"/>
                  </a:lnTo>
                  <a:lnTo>
                    <a:pt x="11919065" y="2685113"/>
                  </a:lnTo>
                  <a:lnTo>
                    <a:pt x="11917318" y="2693790"/>
                  </a:lnTo>
                  <a:lnTo>
                    <a:pt x="11919065" y="2702441"/>
                  </a:lnTo>
                  <a:lnTo>
                    <a:pt x="11923829" y="2709506"/>
                  </a:lnTo>
                  <a:lnTo>
                    <a:pt x="11930894" y="2714269"/>
                  </a:lnTo>
                  <a:lnTo>
                    <a:pt x="11939543" y="2716015"/>
                  </a:lnTo>
                  <a:lnTo>
                    <a:pt x="11948196" y="2714269"/>
                  </a:lnTo>
                  <a:lnTo>
                    <a:pt x="11955260" y="2709506"/>
                  </a:lnTo>
                  <a:lnTo>
                    <a:pt x="11960022" y="2702441"/>
                  </a:lnTo>
                  <a:lnTo>
                    <a:pt x="11961759" y="2693790"/>
                  </a:lnTo>
                  <a:lnTo>
                    <a:pt x="11960026" y="2685113"/>
                  </a:lnTo>
                  <a:lnTo>
                    <a:pt x="11955264" y="2678036"/>
                  </a:lnTo>
                  <a:lnTo>
                    <a:pt x="11948197" y="2673268"/>
                  </a:lnTo>
                  <a:lnTo>
                    <a:pt x="11939543" y="2671521"/>
                  </a:lnTo>
                  <a:close/>
                </a:path>
                <a:path w="11962130" h="7343775">
                  <a:moveTo>
                    <a:pt x="11939543" y="2760465"/>
                  </a:moveTo>
                  <a:lnTo>
                    <a:pt x="11930894" y="2762212"/>
                  </a:lnTo>
                  <a:lnTo>
                    <a:pt x="11923829" y="2766980"/>
                  </a:lnTo>
                  <a:lnTo>
                    <a:pt x="11919065" y="2774058"/>
                  </a:lnTo>
                  <a:lnTo>
                    <a:pt x="11917318" y="2782735"/>
                  </a:lnTo>
                  <a:lnTo>
                    <a:pt x="11919065" y="2791386"/>
                  </a:lnTo>
                  <a:lnTo>
                    <a:pt x="11923829" y="2798450"/>
                  </a:lnTo>
                  <a:lnTo>
                    <a:pt x="11930894" y="2803213"/>
                  </a:lnTo>
                  <a:lnTo>
                    <a:pt x="11939543" y="2804960"/>
                  </a:lnTo>
                  <a:lnTo>
                    <a:pt x="11948196" y="2803213"/>
                  </a:lnTo>
                  <a:lnTo>
                    <a:pt x="11955260" y="2798450"/>
                  </a:lnTo>
                  <a:lnTo>
                    <a:pt x="11960022" y="2791386"/>
                  </a:lnTo>
                  <a:lnTo>
                    <a:pt x="11961759" y="2782735"/>
                  </a:lnTo>
                  <a:lnTo>
                    <a:pt x="11960026" y="2774058"/>
                  </a:lnTo>
                  <a:lnTo>
                    <a:pt x="11955264" y="2766980"/>
                  </a:lnTo>
                  <a:lnTo>
                    <a:pt x="11948197" y="2762212"/>
                  </a:lnTo>
                  <a:lnTo>
                    <a:pt x="11939543" y="2760465"/>
                  </a:lnTo>
                  <a:close/>
                </a:path>
                <a:path w="11962130" h="7343775">
                  <a:moveTo>
                    <a:pt x="11939543" y="2849410"/>
                  </a:moveTo>
                  <a:lnTo>
                    <a:pt x="11930894" y="2851157"/>
                  </a:lnTo>
                  <a:lnTo>
                    <a:pt x="11923829" y="2855925"/>
                  </a:lnTo>
                  <a:lnTo>
                    <a:pt x="11919065" y="2863002"/>
                  </a:lnTo>
                  <a:lnTo>
                    <a:pt x="11917318" y="2871679"/>
                  </a:lnTo>
                  <a:lnTo>
                    <a:pt x="11919065" y="2880330"/>
                  </a:lnTo>
                  <a:lnTo>
                    <a:pt x="11923829" y="2887395"/>
                  </a:lnTo>
                  <a:lnTo>
                    <a:pt x="11930894" y="2892158"/>
                  </a:lnTo>
                  <a:lnTo>
                    <a:pt x="11939543" y="2893904"/>
                  </a:lnTo>
                  <a:lnTo>
                    <a:pt x="11948196" y="2892158"/>
                  </a:lnTo>
                  <a:lnTo>
                    <a:pt x="11955260" y="2887395"/>
                  </a:lnTo>
                  <a:lnTo>
                    <a:pt x="11960022" y="2880330"/>
                  </a:lnTo>
                  <a:lnTo>
                    <a:pt x="11961759" y="2871679"/>
                  </a:lnTo>
                  <a:lnTo>
                    <a:pt x="11960026" y="2863002"/>
                  </a:lnTo>
                  <a:lnTo>
                    <a:pt x="11955264" y="2855925"/>
                  </a:lnTo>
                  <a:lnTo>
                    <a:pt x="11948197" y="2851157"/>
                  </a:lnTo>
                  <a:lnTo>
                    <a:pt x="11939543" y="2849410"/>
                  </a:lnTo>
                  <a:close/>
                </a:path>
                <a:path w="11962130" h="7343775">
                  <a:moveTo>
                    <a:pt x="11939543" y="2938354"/>
                  </a:moveTo>
                  <a:lnTo>
                    <a:pt x="11930894" y="2940101"/>
                  </a:lnTo>
                  <a:lnTo>
                    <a:pt x="11923829" y="2944869"/>
                  </a:lnTo>
                  <a:lnTo>
                    <a:pt x="11919065" y="2951947"/>
                  </a:lnTo>
                  <a:lnTo>
                    <a:pt x="11917318" y="2960624"/>
                  </a:lnTo>
                  <a:lnTo>
                    <a:pt x="11919065" y="2969274"/>
                  </a:lnTo>
                  <a:lnTo>
                    <a:pt x="11923829" y="2976339"/>
                  </a:lnTo>
                  <a:lnTo>
                    <a:pt x="11930894" y="2981102"/>
                  </a:lnTo>
                  <a:lnTo>
                    <a:pt x="11939543" y="2982849"/>
                  </a:lnTo>
                  <a:lnTo>
                    <a:pt x="11948196" y="2981102"/>
                  </a:lnTo>
                  <a:lnTo>
                    <a:pt x="11955260" y="2976339"/>
                  </a:lnTo>
                  <a:lnTo>
                    <a:pt x="11960022" y="2969274"/>
                  </a:lnTo>
                  <a:lnTo>
                    <a:pt x="11961759" y="2960624"/>
                  </a:lnTo>
                  <a:lnTo>
                    <a:pt x="11960026" y="2951947"/>
                  </a:lnTo>
                  <a:lnTo>
                    <a:pt x="11955264" y="2944869"/>
                  </a:lnTo>
                  <a:lnTo>
                    <a:pt x="11948197" y="2940101"/>
                  </a:lnTo>
                  <a:lnTo>
                    <a:pt x="11939543" y="2938354"/>
                  </a:lnTo>
                  <a:close/>
                </a:path>
                <a:path w="11962130" h="7343775">
                  <a:moveTo>
                    <a:pt x="11939543" y="3027299"/>
                  </a:moveTo>
                  <a:lnTo>
                    <a:pt x="11930894" y="3029046"/>
                  </a:lnTo>
                  <a:lnTo>
                    <a:pt x="11923829" y="3033814"/>
                  </a:lnTo>
                  <a:lnTo>
                    <a:pt x="11919065" y="3040891"/>
                  </a:lnTo>
                  <a:lnTo>
                    <a:pt x="11917318" y="3049568"/>
                  </a:lnTo>
                  <a:lnTo>
                    <a:pt x="11919065" y="3058219"/>
                  </a:lnTo>
                  <a:lnTo>
                    <a:pt x="11923829" y="3065283"/>
                  </a:lnTo>
                  <a:lnTo>
                    <a:pt x="11930894" y="3070046"/>
                  </a:lnTo>
                  <a:lnTo>
                    <a:pt x="11939543" y="3071793"/>
                  </a:lnTo>
                  <a:lnTo>
                    <a:pt x="11948196" y="3070046"/>
                  </a:lnTo>
                  <a:lnTo>
                    <a:pt x="11955260" y="3065283"/>
                  </a:lnTo>
                  <a:lnTo>
                    <a:pt x="11960022" y="3058219"/>
                  </a:lnTo>
                  <a:lnTo>
                    <a:pt x="11961759" y="3049568"/>
                  </a:lnTo>
                  <a:lnTo>
                    <a:pt x="11960026" y="3040891"/>
                  </a:lnTo>
                  <a:lnTo>
                    <a:pt x="11955264" y="3033814"/>
                  </a:lnTo>
                  <a:lnTo>
                    <a:pt x="11948197" y="3029046"/>
                  </a:lnTo>
                  <a:lnTo>
                    <a:pt x="11939543" y="3027299"/>
                  </a:lnTo>
                  <a:close/>
                </a:path>
                <a:path w="11962130" h="7343775">
                  <a:moveTo>
                    <a:pt x="11939543" y="3116243"/>
                  </a:moveTo>
                  <a:lnTo>
                    <a:pt x="11930894" y="3117990"/>
                  </a:lnTo>
                  <a:lnTo>
                    <a:pt x="11923829" y="3122758"/>
                  </a:lnTo>
                  <a:lnTo>
                    <a:pt x="11919065" y="3129836"/>
                  </a:lnTo>
                  <a:lnTo>
                    <a:pt x="11917318" y="3138512"/>
                  </a:lnTo>
                  <a:lnTo>
                    <a:pt x="11919065" y="3147163"/>
                  </a:lnTo>
                  <a:lnTo>
                    <a:pt x="11923829" y="3154228"/>
                  </a:lnTo>
                  <a:lnTo>
                    <a:pt x="11930894" y="3158991"/>
                  </a:lnTo>
                  <a:lnTo>
                    <a:pt x="11939543" y="3160737"/>
                  </a:lnTo>
                  <a:lnTo>
                    <a:pt x="11948196" y="3158991"/>
                  </a:lnTo>
                  <a:lnTo>
                    <a:pt x="11955260" y="3154228"/>
                  </a:lnTo>
                  <a:lnTo>
                    <a:pt x="11960022" y="3147163"/>
                  </a:lnTo>
                  <a:lnTo>
                    <a:pt x="11961759" y="3138512"/>
                  </a:lnTo>
                  <a:lnTo>
                    <a:pt x="11960026" y="3129836"/>
                  </a:lnTo>
                  <a:lnTo>
                    <a:pt x="11955264" y="3122758"/>
                  </a:lnTo>
                  <a:lnTo>
                    <a:pt x="11948197" y="3117990"/>
                  </a:lnTo>
                  <a:lnTo>
                    <a:pt x="11939543" y="3116243"/>
                  </a:lnTo>
                  <a:close/>
                </a:path>
                <a:path w="11962130" h="7343775">
                  <a:moveTo>
                    <a:pt x="11939543" y="3205187"/>
                  </a:moveTo>
                  <a:lnTo>
                    <a:pt x="11930894" y="3206935"/>
                  </a:lnTo>
                  <a:lnTo>
                    <a:pt x="11923829" y="3211703"/>
                  </a:lnTo>
                  <a:lnTo>
                    <a:pt x="11919065" y="3218780"/>
                  </a:lnTo>
                  <a:lnTo>
                    <a:pt x="11917318" y="3227457"/>
                  </a:lnTo>
                  <a:lnTo>
                    <a:pt x="11919065" y="3236108"/>
                  </a:lnTo>
                  <a:lnTo>
                    <a:pt x="11923829" y="3243172"/>
                  </a:lnTo>
                  <a:lnTo>
                    <a:pt x="11930894" y="3247935"/>
                  </a:lnTo>
                  <a:lnTo>
                    <a:pt x="11939543" y="3249682"/>
                  </a:lnTo>
                  <a:lnTo>
                    <a:pt x="11948196" y="3247935"/>
                  </a:lnTo>
                  <a:lnTo>
                    <a:pt x="11955260" y="3243172"/>
                  </a:lnTo>
                  <a:lnTo>
                    <a:pt x="11960022" y="3236108"/>
                  </a:lnTo>
                  <a:lnTo>
                    <a:pt x="11961759" y="3227457"/>
                  </a:lnTo>
                  <a:lnTo>
                    <a:pt x="11960026" y="3218780"/>
                  </a:lnTo>
                  <a:lnTo>
                    <a:pt x="11955264" y="3211703"/>
                  </a:lnTo>
                  <a:lnTo>
                    <a:pt x="11948197" y="3206935"/>
                  </a:lnTo>
                  <a:lnTo>
                    <a:pt x="11939543" y="3205187"/>
                  </a:lnTo>
                  <a:close/>
                </a:path>
                <a:path w="11962130" h="7343775">
                  <a:moveTo>
                    <a:pt x="11939543" y="3294132"/>
                  </a:moveTo>
                  <a:lnTo>
                    <a:pt x="11930894" y="3295879"/>
                  </a:lnTo>
                  <a:lnTo>
                    <a:pt x="11923829" y="3300647"/>
                  </a:lnTo>
                  <a:lnTo>
                    <a:pt x="11919065" y="3307725"/>
                  </a:lnTo>
                  <a:lnTo>
                    <a:pt x="11917318" y="3316401"/>
                  </a:lnTo>
                  <a:lnTo>
                    <a:pt x="11919065" y="3325052"/>
                  </a:lnTo>
                  <a:lnTo>
                    <a:pt x="11923829" y="3332117"/>
                  </a:lnTo>
                  <a:lnTo>
                    <a:pt x="11930894" y="3336880"/>
                  </a:lnTo>
                  <a:lnTo>
                    <a:pt x="11939543" y="3338626"/>
                  </a:lnTo>
                  <a:lnTo>
                    <a:pt x="11948196" y="3336880"/>
                  </a:lnTo>
                  <a:lnTo>
                    <a:pt x="11955260" y="3332117"/>
                  </a:lnTo>
                  <a:lnTo>
                    <a:pt x="11960022" y="3325052"/>
                  </a:lnTo>
                  <a:lnTo>
                    <a:pt x="11961759" y="3316401"/>
                  </a:lnTo>
                  <a:lnTo>
                    <a:pt x="11960026" y="3307725"/>
                  </a:lnTo>
                  <a:lnTo>
                    <a:pt x="11955264" y="3300647"/>
                  </a:lnTo>
                  <a:lnTo>
                    <a:pt x="11948197" y="3295879"/>
                  </a:lnTo>
                  <a:lnTo>
                    <a:pt x="11939543" y="3294132"/>
                  </a:lnTo>
                  <a:close/>
                </a:path>
                <a:path w="11962130" h="7343775">
                  <a:moveTo>
                    <a:pt x="11939543" y="3383076"/>
                  </a:moveTo>
                  <a:lnTo>
                    <a:pt x="11930894" y="3384824"/>
                  </a:lnTo>
                  <a:lnTo>
                    <a:pt x="11923829" y="3389591"/>
                  </a:lnTo>
                  <a:lnTo>
                    <a:pt x="11919065" y="3396669"/>
                  </a:lnTo>
                  <a:lnTo>
                    <a:pt x="11917318" y="3405346"/>
                  </a:lnTo>
                  <a:lnTo>
                    <a:pt x="11919065" y="3413997"/>
                  </a:lnTo>
                  <a:lnTo>
                    <a:pt x="11923829" y="3421061"/>
                  </a:lnTo>
                  <a:lnTo>
                    <a:pt x="11930894" y="3425824"/>
                  </a:lnTo>
                  <a:lnTo>
                    <a:pt x="11939543" y="3427571"/>
                  </a:lnTo>
                  <a:lnTo>
                    <a:pt x="11948196" y="3425824"/>
                  </a:lnTo>
                  <a:lnTo>
                    <a:pt x="11955260" y="3421061"/>
                  </a:lnTo>
                  <a:lnTo>
                    <a:pt x="11960022" y="3413997"/>
                  </a:lnTo>
                  <a:lnTo>
                    <a:pt x="11961759" y="3405346"/>
                  </a:lnTo>
                  <a:lnTo>
                    <a:pt x="11960026" y="3396669"/>
                  </a:lnTo>
                  <a:lnTo>
                    <a:pt x="11955264" y="3389591"/>
                  </a:lnTo>
                  <a:lnTo>
                    <a:pt x="11948197" y="3384824"/>
                  </a:lnTo>
                  <a:lnTo>
                    <a:pt x="11939543" y="3383076"/>
                  </a:lnTo>
                  <a:close/>
                </a:path>
                <a:path w="11962130" h="7343775">
                  <a:moveTo>
                    <a:pt x="11939543" y="3472021"/>
                  </a:moveTo>
                  <a:lnTo>
                    <a:pt x="11930894" y="3473768"/>
                  </a:lnTo>
                  <a:lnTo>
                    <a:pt x="11923829" y="3478536"/>
                  </a:lnTo>
                  <a:lnTo>
                    <a:pt x="11919065" y="3485614"/>
                  </a:lnTo>
                  <a:lnTo>
                    <a:pt x="11917318" y="3494290"/>
                  </a:lnTo>
                  <a:lnTo>
                    <a:pt x="11919065" y="3502941"/>
                  </a:lnTo>
                  <a:lnTo>
                    <a:pt x="11923829" y="3510006"/>
                  </a:lnTo>
                  <a:lnTo>
                    <a:pt x="11930894" y="3514769"/>
                  </a:lnTo>
                  <a:lnTo>
                    <a:pt x="11939543" y="3516515"/>
                  </a:lnTo>
                  <a:lnTo>
                    <a:pt x="11948196" y="3514769"/>
                  </a:lnTo>
                  <a:lnTo>
                    <a:pt x="11955260" y="3510006"/>
                  </a:lnTo>
                  <a:lnTo>
                    <a:pt x="11960022" y="3502941"/>
                  </a:lnTo>
                  <a:lnTo>
                    <a:pt x="11961759" y="3494290"/>
                  </a:lnTo>
                  <a:lnTo>
                    <a:pt x="11960026" y="3485614"/>
                  </a:lnTo>
                  <a:lnTo>
                    <a:pt x="11955264" y="3478536"/>
                  </a:lnTo>
                  <a:lnTo>
                    <a:pt x="11948197" y="3473768"/>
                  </a:lnTo>
                  <a:lnTo>
                    <a:pt x="11939543" y="3472021"/>
                  </a:lnTo>
                  <a:close/>
                </a:path>
                <a:path w="11962130" h="7343775">
                  <a:moveTo>
                    <a:pt x="11939543" y="3560965"/>
                  </a:moveTo>
                  <a:lnTo>
                    <a:pt x="11930894" y="3562712"/>
                  </a:lnTo>
                  <a:lnTo>
                    <a:pt x="11923829" y="3567480"/>
                  </a:lnTo>
                  <a:lnTo>
                    <a:pt x="11919065" y="3574558"/>
                  </a:lnTo>
                  <a:lnTo>
                    <a:pt x="11917318" y="3583235"/>
                  </a:lnTo>
                  <a:lnTo>
                    <a:pt x="11919065" y="3591886"/>
                  </a:lnTo>
                  <a:lnTo>
                    <a:pt x="11923829" y="3598950"/>
                  </a:lnTo>
                  <a:lnTo>
                    <a:pt x="11930894" y="3603713"/>
                  </a:lnTo>
                  <a:lnTo>
                    <a:pt x="11939543" y="3605460"/>
                  </a:lnTo>
                  <a:lnTo>
                    <a:pt x="11948196" y="3603713"/>
                  </a:lnTo>
                  <a:lnTo>
                    <a:pt x="11955260" y="3598950"/>
                  </a:lnTo>
                  <a:lnTo>
                    <a:pt x="11960022" y="3591886"/>
                  </a:lnTo>
                  <a:lnTo>
                    <a:pt x="11961759" y="3583235"/>
                  </a:lnTo>
                  <a:lnTo>
                    <a:pt x="11960026" y="3574558"/>
                  </a:lnTo>
                  <a:lnTo>
                    <a:pt x="11955264" y="3567480"/>
                  </a:lnTo>
                  <a:lnTo>
                    <a:pt x="11948197" y="3562712"/>
                  </a:lnTo>
                  <a:lnTo>
                    <a:pt x="11939543" y="3560965"/>
                  </a:lnTo>
                  <a:close/>
                </a:path>
                <a:path w="11962130" h="7343775">
                  <a:moveTo>
                    <a:pt x="11939543" y="3649910"/>
                  </a:moveTo>
                  <a:lnTo>
                    <a:pt x="11930894" y="3651657"/>
                  </a:lnTo>
                  <a:lnTo>
                    <a:pt x="11923829" y="3656425"/>
                  </a:lnTo>
                  <a:lnTo>
                    <a:pt x="11919065" y="3663502"/>
                  </a:lnTo>
                  <a:lnTo>
                    <a:pt x="11917318" y="3672179"/>
                  </a:lnTo>
                  <a:lnTo>
                    <a:pt x="11919065" y="3680830"/>
                  </a:lnTo>
                  <a:lnTo>
                    <a:pt x="11923829" y="3687895"/>
                  </a:lnTo>
                  <a:lnTo>
                    <a:pt x="11930894" y="3692658"/>
                  </a:lnTo>
                  <a:lnTo>
                    <a:pt x="11939543" y="3694404"/>
                  </a:lnTo>
                  <a:lnTo>
                    <a:pt x="11948196" y="3692658"/>
                  </a:lnTo>
                  <a:lnTo>
                    <a:pt x="11955260" y="3687895"/>
                  </a:lnTo>
                  <a:lnTo>
                    <a:pt x="11960022" y="3680830"/>
                  </a:lnTo>
                  <a:lnTo>
                    <a:pt x="11961759" y="3672179"/>
                  </a:lnTo>
                  <a:lnTo>
                    <a:pt x="11960026" y="3663502"/>
                  </a:lnTo>
                  <a:lnTo>
                    <a:pt x="11955264" y="3656425"/>
                  </a:lnTo>
                  <a:lnTo>
                    <a:pt x="11948197" y="3651657"/>
                  </a:lnTo>
                  <a:lnTo>
                    <a:pt x="11939543" y="3649910"/>
                  </a:lnTo>
                  <a:close/>
                </a:path>
                <a:path w="11962130" h="7343775">
                  <a:moveTo>
                    <a:pt x="11939543" y="3738854"/>
                  </a:moveTo>
                  <a:lnTo>
                    <a:pt x="11930894" y="3740601"/>
                  </a:lnTo>
                  <a:lnTo>
                    <a:pt x="11923829" y="3745369"/>
                  </a:lnTo>
                  <a:lnTo>
                    <a:pt x="11919065" y="3752447"/>
                  </a:lnTo>
                  <a:lnTo>
                    <a:pt x="11917318" y="3761124"/>
                  </a:lnTo>
                  <a:lnTo>
                    <a:pt x="11919065" y="3769775"/>
                  </a:lnTo>
                  <a:lnTo>
                    <a:pt x="11923829" y="3776839"/>
                  </a:lnTo>
                  <a:lnTo>
                    <a:pt x="11930894" y="3781602"/>
                  </a:lnTo>
                  <a:lnTo>
                    <a:pt x="11939543" y="3783349"/>
                  </a:lnTo>
                  <a:lnTo>
                    <a:pt x="11948196" y="3781602"/>
                  </a:lnTo>
                  <a:lnTo>
                    <a:pt x="11955260" y="3776839"/>
                  </a:lnTo>
                  <a:lnTo>
                    <a:pt x="11960022" y="3769775"/>
                  </a:lnTo>
                  <a:lnTo>
                    <a:pt x="11961759" y="3761124"/>
                  </a:lnTo>
                  <a:lnTo>
                    <a:pt x="11960026" y="3752447"/>
                  </a:lnTo>
                  <a:lnTo>
                    <a:pt x="11955264" y="3745369"/>
                  </a:lnTo>
                  <a:lnTo>
                    <a:pt x="11948197" y="3740601"/>
                  </a:lnTo>
                  <a:lnTo>
                    <a:pt x="11939543" y="3738854"/>
                  </a:lnTo>
                  <a:close/>
                </a:path>
                <a:path w="11962130" h="7343775">
                  <a:moveTo>
                    <a:pt x="11939543" y="3827799"/>
                  </a:moveTo>
                  <a:lnTo>
                    <a:pt x="11930894" y="3829546"/>
                  </a:lnTo>
                  <a:lnTo>
                    <a:pt x="11923829" y="3834314"/>
                  </a:lnTo>
                  <a:lnTo>
                    <a:pt x="11919065" y="3841391"/>
                  </a:lnTo>
                  <a:lnTo>
                    <a:pt x="11917318" y="3850068"/>
                  </a:lnTo>
                  <a:lnTo>
                    <a:pt x="11919065" y="3858719"/>
                  </a:lnTo>
                  <a:lnTo>
                    <a:pt x="11923829" y="3865783"/>
                  </a:lnTo>
                  <a:lnTo>
                    <a:pt x="11930894" y="3870546"/>
                  </a:lnTo>
                  <a:lnTo>
                    <a:pt x="11939543" y="3872293"/>
                  </a:lnTo>
                  <a:lnTo>
                    <a:pt x="11948196" y="3870546"/>
                  </a:lnTo>
                  <a:lnTo>
                    <a:pt x="11955260" y="3865783"/>
                  </a:lnTo>
                  <a:lnTo>
                    <a:pt x="11960022" y="3858719"/>
                  </a:lnTo>
                  <a:lnTo>
                    <a:pt x="11961759" y="3850068"/>
                  </a:lnTo>
                  <a:lnTo>
                    <a:pt x="11960026" y="3841391"/>
                  </a:lnTo>
                  <a:lnTo>
                    <a:pt x="11955264" y="3834314"/>
                  </a:lnTo>
                  <a:lnTo>
                    <a:pt x="11948197" y="3829546"/>
                  </a:lnTo>
                  <a:lnTo>
                    <a:pt x="11939543" y="3827799"/>
                  </a:lnTo>
                  <a:close/>
                </a:path>
                <a:path w="11962130" h="7343775">
                  <a:moveTo>
                    <a:pt x="11939543" y="3916743"/>
                  </a:moveTo>
                  <a:lnTo>
                    <a:pt x="11930894" y="3918490"/>
                  </a:lnTo>
                  <a:lnTo>
                    <a:pt x="11923829" y="3923258"/>
                  </a:lnTo>
                  <a:lnTo>
                    <a:pt x="11919065" y="3930336"/>
                  </a:lnTo>
                  <a:lnTo>
                    <a:pt x="11917318" y="3939012"/>
                  </a:lnTo>
                  <a:lnTo>
                    <a:pt x="11919065" y="3947663"/>
                  </a:lnTo>
                  <a:lnTo>
                    <a:pt x="11923829" y="3954728"/>
                  </a:lnTo>
                  <a:lnTo>
                    <a:pt x="11930894" y="3959491"/>
                  </a:lnTo>
                  <a:lnTo>
                    <a:pt x="11939543" y="3961237"/>
                  </a:lnTo>
                  <a:lnTo>
                    <a:pt x="11948196" y="3959491"/>
                  </a:lnTo>
                  <a:lnTo>
                    <a:pt x="11955260" y="3954728"/>
                  </a:lnTo>
                  <a:lnTo>
                    <a:pt x="11960022" y="3947663"/>
                  </a:lnTo>
                  <a:lnTo>
                    <a:pt x="11961759" y="3939012"/>
                  </a:lnTo>
                  <a:lnTo>
                    <a:pt x="11960026" y="3930336"/>
                  </a:lnTo>
                  <a:lnTo>
                    <a:pt x="11955264" y="3923258"/>
                  </a:lnTo>
                  <a:lnTo>
                    <a:pt x="11948197" y="3918490"/>
                  </a:lnTo>
                  <a:lnTo>
                    <a:pt x="11939543" y="3916743"/>
                  </a:lnTo>
                  <a:close/>
                </a:path>
                <a:path w="11962130" h="7343775">
                  <a:moveTo>
                    <a:pt x="11939543" y="4005687"/>
                  </a:moveTo>
                  <a:lnTo>
                    <a:pt x="11930894" y="4007435"/>
                  </a:lnTo>
                  <a:lnTo>
                    <a:pt x="11923829" y="4012203"/>
                  </a:lnTo>
                  <a:lnTo>
                    <a:pt x="11919065" y="4019280"/>
                  </a:lnTo>
                  <a:lnTo>
                    <a:pt x="11917318" y="4027957"/>
                  </a:lnTo>
                  <a:lnTo>
                    <a:pt x="11919065" y="4036608"/>
                  </a:lnTo>
                  <a:lnTo>
                    <a:pt x="11923829" y="4043672"/>
                  </a:lnTo>
                  <a:lnTo>
                    <a:pt x="11930894" y="4048435"/>
                  </a:lnTo>
                  <a:lnTo>
                    <a:pt x="11939543" y="4050182"/>
                  </a:lnTo>
                  <a:lnTo>
                    <a:pt x="11948196" y="4048435"/>
                  </a:lnTo>
                  <a:lnTo>
                    <a:pt x="11955260" y="4043672"/>
                  </a:lnTo>
                  <a:lnTo>
                    <a:pt x="11960022" y="4036608"/>
                  </a:lnTo>
                  <a:lnTo>
                    <a:pt x="11961759" y="4027957"/>
                  </a:lnTo>
                  <a:lnTo>
                    <a:pt x="11960026" y="4019280"/>
                  </a:lnTo>
                  <a:lnTo>
                    <a:pt x="11955264" y="4012203"/>
                  </a:lnTo>
                  <a:lnTo>
                    <a:pt x="11948197" y="4007435"/>
                  </a:lnTo>
                  <a:lnTo>
                    <a:pt x="11939543" y="4005687"/>
                  </a:lnTo>
                  <a:close/>
                </a:path>
                <a:path w="11962130" h="7343775">
                  <a:moveTo>
                    <a:pt x="11939543" y="4094632"/>
                  </a:moveTo>
                  <a:lnTo>
                    <a:pt x="11930894" y="4096379"/>
                  </a:lnTo>
                  <a:lnTo>
                    <a:pt x="11923829" y="4101147"/>
                  </a:lnTo>
                  <a:lnTo>
                    <a:pt x="11919065" y="4108225"/>
                  </a:lnTo>
                  <a:lnTo>
                    <a:pt x="11917318" y="4116901"/>
                  </a:lnTo>
                  <a:lnTo>
                    <a:pt x="11919065" y="4125552"/>
                  </a:lnTo>
                  <a:lnTo>
                    <a:pt x="11923829" y="4132617"/>
                  </a:lnTo>
                  <a:lnTo>
                    <a:pt x="11930894" y="4137380"/>
                  </a:lnTo>
                  <a:lnTo>
                    <a:pt x="11939543" y="4139126"/>
                  </a:lnTo>
                  <a:lnTo>
                    <a:pt x="11948196" y="4137380"/>
                  </a:lnTo>
                  <a:lnTo>
                    <a:pt x="11955260" y="4132617"/>
                  </a:lnTo>
                  <a:lnTo>
                    <a:pt x="11960022" y="4125552"/>
                  </a:lnTo>
                  <a:lnTo>
                    <a:pt x="11961759" y="4116901"/>
                  </a:lnTo>
                  <a:lnTo>
                    <a:pt x="11960026" y="4108225"/>
                  </a:lnTo>
                  <a:lnTo>
                    <a:pt x="11955264" y="4101147"/>
                  </a:lnTo>
                  <a:lnTo>
                    <a:pt x="11948197" y="4096379"/>
                  </a:lnTo>
                  <a:lnTo>
                    <a:pt x="11939543" y="4094632"/>
                  </a:lnTo>
                  <a:close/>
                </a:path>
                <a:path w="11962130" h="7343775">
                  <a:moveTo>
                    <a:pt x="11939543" y="4183576"/>
                  </a:moveTo>
                  <a:lnTo>
                    <a:pt x="11930894" y="4185324"/>
                  </a:lnTo>
                  <a:lnTo>
                    <a:pt x="11923829" y="4190091"/>
                  </a:lnTo>
                  <a:lnTo>
                    <a:pt x="11919065" y="4197169"/>
                  </a:lnTo>
                  <a:lnTo>
                    <a:pt x="11917318" y="4205846"/>
                  </a:lnTo>
                  <a:lnTo>
                    <a:pt x="11919065" y="4214497"/>
                  </a:lnTo>
                  <a:lnTo>
                    <a:pt x="11923829" y="4221561"/>
                  </a:lnTo>
                  <a:lnTo>
                    <a:pt x="11930894" y="4226324"/>
                  </a:lnTo>
                  <a:lnTo>
                    <a:pt x="11939543" y="4228071"/>
                  </a:lnTo>
                  <a:lnTo>
                    <a:pt x="11948196" y="4226324"/>
                  </a:lnTo>
                  <a:lnTo>
                    <a:pt x="11955260" y="4221561"/>
                  </a:lnTo>
                  <a:lnTo>
                    <a:pt x="11960022" y="4214497"/>
                  </a:lnTo>
                  <a:lnTo>
                    <a:pt x="11961759" y="4205846"/>
                  </a:lnTo>
                  <a:lnTo>
                    <a:pt x="11960026" y="4197169"/>
                  </a:lnTo>
                  <a:lnTo>
                    <a:pt x="11955264" y="4190091"/>
                  </a:lnTo>
                  <a:lnTo>
                    <a:pt x="11948197" y="4185324"/>
                  </a:lnTo>
                  <a:lnTo>
                    <a:pt x="11939543" y="4183576"/>
                  </a:lnTo>
                  <a:close/>
                </a:path>
                <a:path w="11962130" h="7343775">
                  <a:moveTo>
                    <a:pt x="11939543" y="4272521"/>
                  </a:moveTo>
                  <a:lnTo>
                    <a:pt x="11930894" y="4274268"/>
                  </a:lnTo>
                  <a:lnTo>
                    <a:pt x="11923829" y="4279036"/>
                  </a:lnTo>
                  <a:lnTo>
                    <a:pt x="11919065" y="4286114"/>
                  </a:lnTo>
                  <a:lnTo>
                    <a:pt x="11917318" y="4294790"/>
                  </a:lnTo>
                  <a:lnTo>
                    <a:pt x="11919065" y="4303441"/>
                  </a:lnTo>
                  <a:lnTo>
                    <a:pt x="11923829" y="4310506"/>
                  </a:lnTo>
                  <a:lnTo>
                    <a:pt x="11930894" y="4315269"/>
                  </a:lnTo>
                  <a:lnTo>
                    <a:pt x="11939543" y="4317015"/>
                  </a:lnTo>
                  <a:lnTo>
                    <a:pt x="11948196" y="4315269"/>
                  </a:lnTo>
                  <a:lnTo>
                    <a:pt x="11955260" y="4310506"/>
                  </a:lnTo>
                  <a:lnTo>
                    <a:pt x="11960022" y="4303441"/>
                  </a:lnTo>
                  <a:lnTo>
                    <a:pt x="11961759" y="4294790"/>
                  </a:lnTo>
                  <a:lnTo>
                    <a:pt x="11960026" y="4286114"/>
                  </a:lnTo>
                  <a:lnTo>
                    <a:pt x="11955264" y="4279036"/>
                  </a:lnTo>
                  <a:lnTo>
                    <a:pt x="11948197" y="4274268"/>
                  </a:lnTo>
                  <a:lnTo>
                    <a:pt x="11939543" y="4272521"/>
                  </a:lnTo>
                  <a:close/>
                </a:path>
                <a:path w="11962130" h="7343775">
                  <a:moveTo>
                    <a:pt x="11939543" y="4361465"/>
                  </a:moveTo>
                  <a:lnTo>
                    <a:pt x="11930894" y="4363212"/>
                  </a:lnTo>
                  <a:lnTo>
                    <a:pt x="11923829" y="4367980"/>
                  </a:lnTo>
                  <a:lnTo>
                    <a:pt x="11919065" y="4375058"/>
                  </a:lnTo>
                  <a:lnTo>
                    <a:pt x="11917318" y="4383735"/>
                  </a:lnTo>
                  <a:lnTo>
                    <a:pt x="11919065" y="4392386"/>
                  </a:lnTo>
                  <a:lnTo>
                    <a:pt x="11923829" y="4399450"/>
                  </a:lnTo>
                  <a:lnTo>
                    <a:pt x="11930894" y="4404213"/>
                  </a:lnTo>
                  <a:lnTo>
                    <a:pt x="11939543" y="4405960"/>
                  </a:lnTo>
                  <a:lnTo>
                    <a:pt x="11948196" y="4404213"/>
                  </a:lnTo>
                  <a:lnTo>
                    <a:pt x="11955260" y="4399450"/>
                  </a:lnTo>
                  <a:lnTo>
                    <a:pt x="11960022" y="4392386"/>
                  </a:lnTo>
                  <a:lnTo>
                    <a:pt x="11961759" y="4383735"/>
                  </a:lnTo>
                  <a:lnTo>
                    <a:pt x="11960026" y="4375058"/>
                  </a:lnTo>
                  <a:lnTo>
                    <a:pt x="11955264" y="4367980"/>
                  </a:lnTo>
                  <a:lnTo>
                    <a:pt x="11948197" y="4363212"/>
                  </a:lnTo>
                  <a:lnTo>
                    <a:pt x="11939543" y="4361465"/>
                  </a:lnTo>
                  <a:close/>
                </a:path>
                <a:path w="11962130" h="7343775">
                  <a:moveTo>
                    <a:pt x="11939543" y="4450410"/>
                  </a:moveTo>
                  <a:lnTo>
                    <a:pt x="11930894" y="4452157"/>
                  </a:lnTo>
                  <a:lnTo>
                    <a:pt x="11923829" y="4456925"/>
                  </a:lnTo>
                  <a:lnTo>
                    <a:pt x="11919065" y="4464002"/>
                  </a:lnTo>
                  <a:lnTo>
                    <a:pt x="11917318" y="4472679"/>
                  </a:lnTo>
                  <a:lnTo>
                    <a:pt x="11919065" y="4481330"/>
                  </a:lnTo>
                  <a:lnTo>
                    <a:pt x="11923829" y="4488395"/>
                  </a:lnTo>
                  <a:lnTo>
                    <a:pt x="11930894" y="4493158"/>
                  </a:lnTo>
                  <a:lnTo>
                    <a:pt x="11939543" y="4494904"/>
                  </a:lnTo>
                  <a:lnTo>
                    <a:pt x="11948196" y="4493158"/>
                  </a:lnTo>
                  <a:lnTo>
                    <a:pt x="11955260" y="4488395"/>
                  </a:lnTo>
                  <a:lnTo>
                    <a:pt x="11960022" y="4481330"/>
                  </a:lnTo>
                  <a:lnTo>
                    <a:pt x="11961759" y="4472679"/>
                  </a:lnTo>
                  <a:lnTo>
                    <a:pt x="11960026" y="4464002"/>
                  </a:lnTo>
                  <a:lnTo>
                    <a:pt x="11955264" y="4456925"/>
                  </a:lnTo>
                  <a:lnTo>
                    <a:pt x="11948197" y="4452157"/>
                  </a:lnTo>
                  <a:lnTo>
                    <a:pt x="11939543" y="4450410"/>
                  </a:lnTo>
                  <a:close/>
                </a:path>
                <a:path w="11962130" h="7343775">
                  <a:moveTo>
                    <a:pt x="11939543" y="4539354"/>
                  </a:moveTo>
                  <a:lnTo>
                    <a:pt x="11930894" y="4541101"/>
                  </a:lnTo>
                  <a:lnTo>
                    <a:pt x="11923829" y="4545869"/>
                  </a:lnTo>
                  <a:lnTo>
                    <a:pt x="11919065" y="4552947"/>
                  </a:lnTo>
                  <a:lnTo>
                    <a:pt x="11917318" y="4561624"/>
                  </a:lnTo>
                  <a:lnTo>
                    <a:pt x="11919065" y="4570275"/>
                  </a:lnTo>
                  <a:lnTo>
                    <a:pt x="11923829" y="4577339"/>
                  </a:lnTo>
                  <a:lnTo>
                    <a:pt x="11930894" y="4582102"/>
                  </a:lnTo>
                  <a:lnTo>
                    <a:pt x="11939543" y="4583849"/>
                  </a:lnTo>
                  <a:lnTo>
                    <a:pt x="11948196" y="4582102"/>
                  </a:lnTo>
                  <a:lnTo>
                    <a:pt x="11955260" y="4577339"/>
                  </a:lnTo>
                  <a:lnTo>
                    <a:pt x="11960022" y="4570275"/>
                  </a:lnTo>
                  <a:lnTo>
                    <a:pt x="11961759" y="4561624"/>
                  </a:lnTo>
                  <a:lnTo>
                    <a:pt x="11960026" y="4552947"/>
                  </a:lnTo>
                  <a:lnTo>
                    <a:pt x="11955264" y="4545869"/>
                  </a:lnTo>
                  <a:lnTo>
                    <a:pt x="11948197" y="4541101"/>
                  </a:lnTo>
                  <a:lnTo>
                    <a:pt x="11939543" y="4539354"/>
                  </a:lnTo>
                  <a:close/>
                </a:path>
                <a:path w="11962130" h="7343775">
                  <a:moveTo>
                    <a:pt x="11939543" y="4628299"/>
                  </a:moveTo>
                  <a:lnTo>
                    <a:pt x="11930894" y="4630046"/>
                  </a:lnTo>
                  <a:lnTo>
                    <a:pt x="11923829" y="4634814"/>
                  </a:lnTo>
                  <a:lnTo>
                    <a:pt x="11919065" y="4641891"/>
                  </a:lnTo>
                  <a:lnTo>
                    <a:pt x="11917318" y="4650568"/>
                  </a:lnTo>
                  <a:lnTo>
                    <a:pt x="11919065" y="4659219"/>
                  </a:lnTo>
                  <a:lnTo>
                    <a:pt x="11923829" y="4666284"/>
                  </a:lnTo>
                  <a:lnTo>
                    <a:pt x="11930894" y="4671047"/>
                  </a:lnTo>
                  <a:lnTo>
                    <a:pt x="11939543" y="4672793"/>
                  </a:lnTo>
                  <a:lnTo>
                    <a:pt x="11948196" y="4671047"/>
                  </a:lnTo>
                  <a:lnTo>
                    <a:pt x="11955260" y="4666284"/>
                  </a:lnTo>
                  <a:lnTo>
                    <a:pt x="11960022" y="4659219"/>
                  </a:lnTo>
                  <a:lnTo>
                    <a:pt x="11961759" y="4650568"/>
                  </a:lnTo>
                  <a:lnTo>
                    <a:pt x="11960026" y="4641891"/>
                  </a:lnTo>
                  <a:lnTo>
                    <a:pt x="11955264" y="4634814"/>
                  </a:lnTo>
                  <a:lnTo>
                    <a:pt x="11948197" y="4630046"/>
                  </a:lnTo>
                  <a:lnTo>
                    <a:pt x="11939543" y="4628299"/>
                  </a:lnTo>
                  <a:close/>
                </a:path>
                <a:path w="11962130" h="7343775">
                  <a:moveTo>
                    <a:pt x="11939543" y="4717243"/>
                  </a:moveTo>
                  <a:lnTo>
                    <a:pt x="11930894" y="4718990"/>
                  </a:lnTo>
                  <a:lnTo>
                    <a:pt x="11923829" y="4723758"/>
                  </a:lnTo>
                  <a:lnTo>
                    <a:pt x="11919065" y="4730836"/>
                  </a:lnTo>
                  <a:lnTo>
                    <a:pt x="11917318" y="4739513"/>
                  </a:lnTo>
                  <a:lnTo>
                    <a:pt x="11919065" y="4748163"/>
                  </a:lnTo>
                  <a:lnTo>
                    <a:pt x="11923829" y="4755228"/>
                  </a:lnTo>
                  <a:lnTo>
                    <a:pt x="11930894" y="4759991"/>
                  </a:lnTo>
                  <a:lnTo>
                    <a:pt x="11939543" y="4761738"/>
                  </a:lnTo>
                  <a:lnTo>
                    <a:pt x="11948196" y="4759991"/>
                  </a:lnTo>
                  <a:lnTo>
                    <a:pt x="11955260" y="4755228"/>
                  </a:lnTo>
                  <a:lnTo>
                    <a:pt x="11960022" y="4748163"/>
                  </a:lnTo>
                  <a:lnTo>
                    <a:pt x="11961759" y="4739513"/>
                  </a:lnTo>
                  <a:lnTo>
                    <a:pt x="11960026" y="4730836"/>
                  </a:lnTo>
                  <a:lnTo>
                    <a:pt x="11955264" y="4723758"/>
                  </a:lnTo>
                  <a:lnTo>
                    <a:pt x="11948197" y="4718990"/>
                  </a:lnTo>
                  <a:lnTo>
                    <a:pt x="11939543" y="4717243"/>
                  </a:lnTo>
                  <a:close/>
                </a:path>
                <a:path w="11962130" h="7343775">
                  <a:moveTo>
                    <a:pt x="11939543" y="4806188"/>
                  </a:moveTo>
                  <a:lnTo>
                    <a:pt x="11930894" y="4807935"/>
                  </a:lnTo>
                  <a:lnTo>
                    <a:pt x="11923829" y="4812703"/>
                  </a:lnTo>
                  <a:lnTo>
                    <a:pt x="11919065" y="4819780"/>
                  </a:lnTo>
                  <a:lnTo>
                    <a:pt x="11917318" y="4828457"/>
                  </a:lnTo>
                  <a:lnTo>
                    <a:pt x="11919065" y="4837108"/>
                  </a:lnTo>
                  <a:lnTo>
                    <a:pt x="11923829" y="4844172"/>
                  </a:lnTo>
                  <a:lnTo>
                    <a:pt x="11930894" y="4848935"/>
                  </a:lnTo>
                  <a:lnTo>
                    <a:pt x="11939543" y="4850682"/>
                  </a:lnTo>
                  <a:lnTo>
                    <a:pt x="11948196" y="4848935"/>
                  </a:lnTo>
                  <a:lnTo>
                    <a:pt x="11955260" y="4844172"/>
                  </a:lnTo>
                  <a:lnTo>
                    <a:pt x="11960022" y="4837108"/>
                  </a:lnTo>
                  <a:lnTo>
                    <a:pt x="11961759" y="4828457"/>
                  </a:lnTo>
                  <a:lnTo>
                    <a:pt x="11960026" y="4819780"/>
                  </a:lnTo>
                  <a:lnTo>
                    <a:pt x="11955264" y="4812703"/>
                  </a:lnTo>
                  <a:lnTo>
                    <a:pt x="11948197" y="4807935"/>
                  </a:lnTo>
                  <a:lnTo>
                    <a:pt x="11939543" y="4806188"/>
                  </a:lnTo>
                  <a:close/>
                </a:path>
                <a:path w="11962130" h="7343775">
                  <a:moveTo>
                    <a:pt x="11939543" y="4895132"/>
                  </a:moveTo>
                  <a:lnTo>
                    <a:pt x="11930894" y="4896879"/>
                  </a:lnTo>
                  <a:lnTo>
                    <a:pt x="11923829" y="4901647"/>
                  </a:lnTo>
                  <a:lnTo>
                    <a:pt x="11919065" y="4908725"/>
                  </a:lnTo>
                  <a:lnTo>
                    <a:pt x="11917318" y="4917401"/>
                  </a:lnTo>
                  <a:lnTo>
                    <a:pt x="11919065" y="4926052"/>
                  </a:lnTo>
                  <a:lnTo>
                    <a:pt x="11923829" y="4933117"/>
                  </a:lnTo>
                  <a:lnTo>
                    <a:pt x="11930894" y="4937880"/>
                  </a:lnTo>
                  <a:lnTo>
                    <a:pt x="11939543" y="4939626"/>
                  </a:lnTo>
                  <a:lnTo>
                    <a:pt x="11948196" y="4937880"/>
                  </a:lnTo>
                  <a:lnTo>
                    <a:pt x="11955260" y="4933117"/>
                  </a:lnTo>
                  <a:lnTo>
                    <a:pt x="11960022" y="4926052"/>
                  </a:lnTo>
                  <a:lnTo>
                    <a:pt x="11961759" y="4917401"/>
                  </a:lnTo>
                  <a:lnTo>
                    <a:pt x="11960026" y="4908725"/>
                  </a:lnTo>
                  <a:lnTo>
                    <a:pt x="11955264" y="4901647"/>
                  </a:lnTo>
                  <a:lnTo>
                    <a:pt x="11948197" y="4896879"/>
                  </a:lnTo>
                  <a:lnTo>
                    <a:pt x="11939543" y="4895132"/>
                  </a:lnTo>
                  <a:close/>
                </a:path>
                <a:path w="11962130" h="7343775">
                  <a:moveTo>
                    <a:pt x="11939543" y="4984076"/>
                  </a:moveTo>
                  <a:lnTo>
                    <a:pt x="11930894" y="4985824"/>
                  </a:lnTo>
                  <a:lnTo>
                    <a:pt x="11923829" y="4990592"/>
                  </a:lnTo>
                  <a:lnTo>
                    <a:pt x="11919065" y="4997669"/>
                  </a:lnTo>
                  <a:lnTo>
                    <a:pt x="11917318" y="5006346"/>
                  </a:lnTo>
                  <a:lnTo>
                    <a:pt x="11919065" y="5014997"/>
                  </a:lnTo>
                  <a:lnTo>
                    <a:pt x="11923829" y="5022061"/>
                  </a:lnTo>
                  <a:lnTo>
                    <a:pt x="11930894" y="5026824"/>
                  </a:lnTo>
                  <a:lnTo>
                    <a:pt x="11939543" y="5028571"/>
                  </a:lnTo>
                  <a:lnTo>
                    <a:pt x="11948196" y="5026824"/>
                  </a:lnTo>
                  <a:lnTo>
                    <a:pt x="11955260" y="5022061"/>
                  </a:lnTo>
                  <a:lnTo>
                    <a:pt x="11960022" y="5014997"/>
                  </a:lnTo>
                  <a:lnTo>
                    <a:pt x="11961759" y="5006346"/>
                  </a:lnTo>
                  <a:lnTo>
                    <a:pt x="11960026" y="4997669"/>
                  </a:lnTo>
                  <a:lnTo>
                    <a:pt x="11955264" y="4990592"/>
                  </a:lnTo>
                  <a:lnTo>
                    <a:pt x="11948197" y="4985824"/>
                  </a:lnTo>
                  <a:lnTo>
                    <a:pt x="11939543" y="4984076"/>
                  </a:lnTo>
                  <a:close/>
                </a:path>
                <a:path w="11962130" h="7343775">
                  <a:moveTo>
                    <a:pt x="11939543" y="5073021"/>
                  </a:moveTo>
                  <a:lnTo>
                    <a:pt x="11930894" y="5074768"/>
                  </a:lnTo>
                  <a:lnTo>
                    <a:pt x="11923829" y="5079536"/>
                  </a:lnTo>
                  <a:lnTo>
                    <a:pt x="11919065" y="5086614"/>
                  </a:lnTo>
                  <a:lnTo>
                    <a:pt x="11917318" y="5095290"/>
                  </a:lnTo>
                  <a:lnTo>
                    <a:pt x="11919065" y="5103941"/>
                  </a:lnTo>
                  <a:lnTo>
                    <a:pt x="11923829" y="5111006"/>
                  </a:lnTo>
                  <a:lnTo>
                    <a:pt x="11930894" y="5115769"/>
                  </a:lnTo>
                  <a:lnTo>
                    <a:pt x="11939543" y="5117515"/>
                  </a:lnTo>
                  <a:lnTo>
                    <a:pt x="11948196" y="5115769"/>
                  </a:lnTo>
                  <a:lnTo>
                    <a:pt x="11955260" y="5111006"/>
                  </a:lnTo>
                  <a:lnTo>
                    <a:pt x="11960022" y="5103941"/>
                  </a:lnTo>
                  <a:lnTo>
                    <a:pt x="11961759" y="5095290"/>
                  </a:lnTo>
                  <a:lnTo>
                    <a:pt x="11960026" y="5086614"/>
                  </a:lnTo>
                  <a:lnTo>
                    <a:pt x="11955264" y="5079536"/>
                  </a:lnTo>
                  <a:lnTo>
                    <a:pt x="11948197" y="5074768"/>
                  </a:lnTo>
                  <a:lnTo>
                    <a:pt x="11939543" y="5073021"/>
                  </a:lnTo>
                  <a:close/>
                </a:path>
                <a:path w="11962130" h="7343775">
                  <a:moveTo>
                    <a:pt x="11939543" y="5161965"/>
                  </a:moveTo>
                  <a:lnTo>
                    <a:pt x="11930894" y="5163713"/>
                  </a:lnTo>
                  <a:lnTo>
                    <a:pt x="11923829" y="5168480"/>
                  </a:lnTo>
                  <a:lnTo>
                    <a:pt x="11919065" y="5175558"/>
                  </a:lnTo>
                  <a:lnTo>
                    <a:pt x="11917318" y="5184235"/>
                  </a:lnTo>
                  <a:lnTo>
                    <a:pt x="11919065" y="5192886"/>
                  </a:lnTo>
                  <a:lnTo>
                    <a:pt x="11923829" y="5199950"/>
                  </a:lnTo>
                  <a:lnTo>
                    <a:pt x="11930894" y="5204713"/>
                  </a:lnTo>
                  <a:lnTo>
                    <a:pt x="11939543" y="5206460"/>
                  </a:lnTo>
                  <a:lnTo>
                    <a:pt x="11948196" y="5204713"/>
                  </a:lnTo>
                  <a:lnTo>
                    <a:pt x="11955260" y="5199950"/>
                  </a:lnTo>
                  <a:lnTo>
                    <a:pt x="11960022" y="5192886"/>
                  </a:lnTo>
                  <a:lnTo>
                    <a:pt x="11961759" y="5184235"/>
                  </a:lnTo>
                  <a:lnTo>
                    <a:pt x="11960026" y="5175558"/>
                  </a:lnTo>
                  <a:lnTo>
                    <a:pt x="11955264" y="5168480"/>
                  </a:lnTo>
                  <a:lnTo>
                    <a:pt x="11948197" y="5163713"/>
                  </a:lnTo>
                  <a:lnTo>
                    <a:pt x="11939543" y="5161965"/>
                  </a:lnTo>
                  <a:close/>
                </a:path>
                <a:path w="11962130" h="7343775">
                  <a:moveTo>
                    <a:pt x="11939543" y="5250910"/>
                  </a:moveTo>
                  <a:lnTo>
                    <a:pt x="11930894" y="5252657"/>
                  </a:lnTo>
                  <a:lnTo>
                    <a:pt x="11923829" y="5257425"/>
                  </a:lnTo>
                  <a:lnTo>
                    <a:pt x="11919065" y="5264503"/>
                  </a:lnTo>
                  <a:lnTo>
                    <a:pt x="11917318" y="5273179"/>
                  </a:lnTo>
                  <a:lnTo>
                    <a:pt x="11919065" y="5281830"/>
                  </a:lnTo>
                  <a:lnTo>
                    <a:pt x="11923829" y="5288895"/>
                  </a:lnTo>
                  <a:lnTo>
                    <a:pt x="11930894" y="5293658"/>
                  </a:lnTo>
                  <a:lnTo>
                    <a:pt x="11939543" y="5295404"/>
                  </a:lnTo>
                  <a:lnTo>
                    <a:pt x="11948196" y="5293658"/>
                  </a:lnTo>
                  <a:lnTo>
                    <a:pt x="11955260" y="5288895"/>
                  </a:lnTo>
                  <a:lnTo>
                    <a:pt x="11960022" y="5281830"/>
                  </a:lnTo>
                  <a:lnTo>
                    <a:pt x="11961759" y="5273179"/>
                  </a:lnTo>
                  <a:lnTo>
                    <a:pt x="11960026" y="5264503"/>
                  </a:lnTo>
                  <a:lnTo>
                    <a:pt x="11955264" y="5257425"/>
                  </a:lnTo>
                  <a:lnTo>
                    <a:pt x="11948197" y="5252657"/>
                  </a:lnTo>
                  <a:lnTo>
                    <a:pt x="11939543" y="5250910"/>
                  </a:lnTo>
                  <a:close/>
                </a:path>
                <a:path w="11962130" h="7343775">
                  <a:moveTo>
                    <a:pt x="11939543" y="5339854"/>
                  </a:moveTo>
                  <a:lnTo>
                    <a:pt x="11930894" y="5341601"/>
                  </a:lnTo>
                  <a:lnTo>
                    <a:pt x="11923829" y="5346369"/>
                  </a:lnTo>
                  <a:lnTo>
                    <a:pt x="11919065" y="5353447"/>
                  </a:lnTo>
                  <a:lnTo>
                    <a:pt x="11917318" y="5362124"/>
                  </a:lnTo>
                  <a:lnTo>
                    <a:pt x="11919065" y="5370775"/>
                  </a:lnTo>
                  <a:lnTo>
                    <a:pt x="11923829" y="5377839"/>
                  </a:lnTo>
                  <a:lnTo>
                    <a:pt x="11930894" y="5382602"/>
                  </a:lnTo>
                  <a:lnTo>
                    <a:pt x="11939543" y="5384349"/>
                  </a:lnTo>
                  <a:lnTo>
                    <a:pt x="11948196" y="5382602"/>
                  </a:lnTo>
                  <a:lnTo>
                    <a:pt x="11955260" y="5377839"/>
                  </a:lnTo>
                  <a:lnTo>
                    <a:pt x="11960022" y="5370775"/>
                  </a:lnTo>
                  <a:lnTo>
                    <a:pt x="11961759" y="5362124"/>
                  </a:lnTo>
                  <a:lnTo>
                    <a:pt x="11960026" y="5353447"/>
                  </a:lnTo>
                  <a:lnTo>
                    <a:pt x="11955264" y="5346369"/>
                  </a:lnTo>
                  <a:lnTo>
                    <a:pt x="11948197" y="5341601"/>
                  </a:lnTo>
                  <a:lnTo>
                    <a:pt x="11939543" y="5339854"/>
                  </a:lnTo>
                  <a:close/>
                </a:path>
                <a:path w="11962130" h="7343775">
                  <a:moveTo>
                    <a:pt x="11939543" y="5428799"/>
                  </a:moveTo>
                  <a:lnTo>
                    <a:pt x="11930894" y="5430546"/>
                  </a:lnTo>
                  <a:lnTo>
                    <a:pt x="11923829" y="5435314"/>
                  </a:lnTo>
                  <a:lnTo>
                    <a:pt x="11919065" y="5442392"/>
                  </a:lnTo>
                  <a:lnTo>
                    <a:pt x="11917318" y="5451069"/>
                  </a:lnTo>
                  <a:lnTo>
                    <a:pt x="11919065" y="5459720"/>
                  </a:lnTo>
                  <a:lnTo>
                    <a:pt x="11923829" y="5466784"/>
                  </a:lnTo>
                  <a:lnTo>
                    <a:pt x="11930894" y="5471548"/>
                  </a:lnTo>
                  <a:lnTo>
                    <a:pt x="11939543" y="5473294"/>
                  </a:lnTo>
                  <a:lnTo>
                    <a:pt x="11948196" y="5471548"/>
                  </a:lnTo>
                  <a:lnTo>
                    <a:pt x="11955260" y="5466784"/>
                  </a:lnTo>
                  <a:lnTo>
                    <a:pt x="11960022" y="5459720"/>
                  </a:lnTo>
                  <a:lnTo>
                    <a:pt x="11961758" y="5451069"/>
                  </a:lnTo>
                  <a:lnTo>
                    <a:pt x="11960026" y="5442392"/>
                  </a:lnTo>
                  <a:lnTo>
                    <a:pt x="11955264" y="5435314"/>
                  </a:lnTo>
                  <a:lnTo>
                    <a:pt x="11948197" y="5430546"/>
                  </a:lnTo>
                  <a:lnTo>
                    <a:pt x="11939543" y="5428799"/>
                  </a:lnTo>
                  <a:close/>
                </a:path>
                <a:path w="11962130" h="7343775">
                  <a:moveTo>
                    <a:pt x="11939822" y="5517747"/>
                  </a:moveTo>
                  <a:lnTo>
                    <a:pt x="11931136" y="5519299"/>
                  </a:lnTo>
                  <a:lnTo>
                    <a:pt x="11923966" y="5523908"/>
                  </a:lnTo>
                  <a:lnTo>
                    <a:pt x="11919044" y="5530877"/>
                  </a:lnTo>
                  <a:lnTo>
                    <a:pt x="11917102" y="5539512"/>
                  </a:lnTo>
                  <a:lnTo>
                    <a:pt x="11918652" y="5548200"/>
                  </a:lnTo>
                  <a:lnTo>
                    <a:pt x="11923255" y="5555369"/>
                  </a:lnTo>
                  <a:lnTo>
                    <a:pt x="11930210" y="5560290"/>
                  </a:lnTo>
                  <a:lnTo>
                    <a:pt x="11938819" y="5562231"/>
                  </a:lnTo>
                  <a:lnTo>
                    <a:pt x="11947512" y="5560679"/>
                  </a:lnTo>
                  <a:lnTo>
                    <a:pt x="11954684" y="5556076"/>
                  </a:lnTo>
                  <a:lnTo>
                    <a:pt x="11959603" y="5549120"/>
                  </a:lnTo>
                  <a:lnTo>
                    <a:pt x="11961539" y="5540466"/>
                  </a:lnTo>
                  <a:lnTo>
                    <a:pt x="11959989" y="5531778"/>
                  </a:lnTo>
                  <a:lnTo>
                    <a:pt x="11955386" y="5524609"/>
                  </a:lnTo>
                  <a:lnTo>
                    <a:pt x="11948430" y="5519688"/>
                  </a:lnTo>
                  <a:lnTo>
                    <a:pt x="11939822" y="5517747"/>
                  </a:lnTo>
                  <a:close/>
                </a:path>
                <a:path w="11962130" h="7343775">
                  <a:moveTo>
                    <a:pt x="11937815" y="5606674"/>
                  </a:moveTo>
                  <a:lnTo>
                    <a:pt x="11929069" y="5607834"/>
                  </a:lnTo>
                  <a:lnTo>
                    <a:pt x="11921702" y="5612116"/>
                  </a:lnTo>
                  <a:lnTo>
                    <a:pt x="11916473" y="5618858"/>
                  </a:lnTo>
                  <a:lnTo>
                    <a:pt x="11914143" y="5627397"/>
                  </a:lnTo>
                  <a:lnTo>
                    <a:pt x="11915303" y="5636146"/>
                  </a:lnTo>
                  <a:lnTo>
                    <a:pt x="11919581" y="5643515"/>
                  </a:lnTo>
                  <a:lnTo>
                    <a:pt x="11926312" y="5648742"/>
                  </a:lnTo>
                  <a:lnTo>
                    <a:pt x="11934831" y="5651066"/>
                  </a:lnTo>
                  <a:lnTo>
                    <a:pt x="11943579" y="5649906"/>
                  </a:lnTo>
                  <a:lnTo>
                    <a:pt x="11950949" y="5645629"/>
                  </a:lnTo>
                  <a:lnTo>
                    <a:pt x="11956178" y="5638901"/>
                  </a:lnTo>
                  <a:lnTo>
                    <a:pt x="11958504" y="5630343"/>
                  </a:lnTo>
                  <a:lnTo>
                    <a:pt x="11957343" y="5621594"/>
                  </a:lnTo>
                  <a:lnTo>
                    <a:pt x="11953065" y="5614225"/>
                  </a:lnTo>
                  <a:lnTo>
                    <a:pt x="11946334" y="5608998"/>
                  </a:lnTo>
                  <a:lnTo>
                    <a:pt x="11937815" y="5606674"/>
                  </a:lnTo>
                  <a:close/>
                </a:path>
                <a:path w="11962130" h="7343775">
                  <a:moveTo>
                    <a:pt x="11931846" y="5695439"/>
                  </a:moveTo>
                  <a:lnTo>
                    <a:pt x="11923036" y="5696001"/>
                  </a:lnTo>
                  <a:lnTo>
                    <a:pt x="11915392" y="5699770"/>
                  </a:lnTo>
                  <a:lnTo>
                    <a:pt x="11909717" y="5706139"/>
                  </a:lnTo>
                  <a:lnTo>
                    <a:pt x="11906815" y="5714500"/>
                  </a:lnTo>
                  <a:lnTo>
                    <a:pt x="11907380" y="5723308"/>
                  </a:lnTo>
                  <a:lnTo>
                    <a:pt x="11911145" y="5730951"/>
                  </a:lnTo>
                  <a:lnTo>
                    <a:pt x="11917502" y="5736625"/>
                  </a:lnTo>
                  <a:lnTo>
                    <a:pt x="11925839" y="5739524"/>
                  </a:lnTo>
                  <a:lnTo>
                    <a:pt x="11934642" y="5738963"/>
                  </a:lnTo>
                  <a:lnTo>
                    <a:pt x="11942283" y="5735198"/>
                  </a:lnTo>
                  <a:lnTo>
                    <a:pt x="11947956" y="5728842"/>
                  </a:lnTo>
                  <a:lnTo>
                    <a:pt x="11950858" y="5720463"/>
                  </a:lnTo>
                  <a:lnTo>
                    <a:pt x="11950300" y="5711655"/>
                  </a:lnTo>
                  <a:lnTo>
                    <a:pt x="11946539" y="5704012"/>
                  </a:lnTo>
                  <a:lnTo>
                    <a:pt x="11940184" y="5698338"/>
                  </a:lnTo>
                  <a:lnTo>
                    <a:pt x="11931846" y="5695439"/>
                  </a:lnTo>
                  <a:close/>
                </a:path>
                <a:path w="11962130" h="7343775">
                  <a:moveTo>
                    <a:pt x="11921140" y="5783757"/>
                  </a:moveTo>
                  <a:lnTo>
                    <a:pt x="11912316" y="5783929"/>
                  </a:lnTo>
                  <a:lnTo>
                    <a:pt x="11904511" y="5787356"/>
                  </a:lnTo>
                  <a:lnTo>
                    <a:pt x="11898557" y="5793468"/>
                  </a:lnTo>
                  <a:lnTo>
                    <a:pt x="11895283" y="5801692"/>
                  </a:lnTo>
                  <a:lnTo>
                    <a:pt x="11895441" y="5809599"/>
                  </a:lnTo>
                  <a:lnTo>
                    <a:pt x="11895459" y="5810516"/>
                  </a:lnTo>
                  <a:lnTo>
                    <a:pt x="11898882" y="5818318"/>
                  </a:lnTo>
                  <a:lnTo>
                    <a:pt x="11904979" y="5824268"/>
                  </a:lnTo>
                  <a:lnTo>
                    <a:pt x="11913177" y="5827534"/>
                  </a:lnTo>
                  <a:lnTo>
                    <a:pt x="11922002" y="5827363"/>
                  </a:lnTo>
                  <a:lnTo>
                    <a:pt x="11929805" y="5823940"/>
                  </a:lnTo>
                  <a:lnTo>
                    <a:pt x="11935755" y="5817842"/>
                  </a:lnTo>
                  <a:lnTo>
                    <a:pt x="11939035" y="5809599"/>
                  </a:lnTo>
                  <a:lnTo>
                    <a:pt x="11938882" y="5801692"/>
                  </a:lnTo>
                  <a:lnTo>
                    <a:pt x="11938864" y="5800775"/>
                  </a:lnTo>
                  <a:lnTo>
                    <a:pt x="11935440" y="5792973"/>
                  </a:lnTo>
                  <a:lnTo>
                    <a:pt x="11929340" y="5787023"/>
                  </a:lnTo>
                  <a:lnTo>
                    <a:pt x="11921140" y="5783757"/>
                  </a:lnTo>
                  <a:close/>
                </a:path>
                <a:path w="11962130" h="7343775">
                  <a:moveTo>
                    <a:pt x="11897273" y="5871203"/>
                  </a:moveTo>
                  <a:lnTo>
                    <a:pt x="11889320" y="5874267"/>
                  </a:lnTo>
                  <a:lnTo>
                    <a:pt x="11883091" y="5880098"/>
                  </a:lnTo>
                  <a:lnTo>
                    <a:pt x="11879446" y="5888163"/>
                  </a:lnTo>
                  <a:lnTo>
                    <a:pt x="11879214" y="5896985"/>
                  </a:lnTo>
                  <a:lnTo>
                    <a:pt x="11882275" y="5904937"/>
                  </a:lnTo>
                  <a:lnTo>
                    <a:pt x="11888094" y="5911161"/>
                  </a:lnTo>
                  <a:lnTo>
                    <a:pt x="11896134" y="5914802"/>
                  </a:lnTo>
                  <a:lnTo>
                    <a:pt x="11904951" y="5915038"/>
                  </a:lnTo>
                  <a:lnTo>
                    <a:pt x="11912903" y="5911979"/>
                  </a:lnTo>
                  <a:lnTo>
                    <a:pt x="11919128" y="5906161"/>
                  </a:lnTo>
                  <a:lnTo>
                    <a:pt x="11922779" y="5898078"/>
                  </a:lnTo>
                  <a:lnTo>
                    <a:pt x="11923011" y="5889255"/>
                  </a:lnTo>
                  <a:lnTo>
                    <a:pt x="11919950" y="5881303"/>
                  </a:lnTo>
                  <a:lnTo>
                    <a:pt x="11914131" y="5875078"/>
                  </a:lnTo>
                  <a:lnTo>
                    <a:pt x="11906091" y="5871438"/>
                  </a:lnTo>
                  <a:lnTo>
                    <a:pt x="11897273" y="5871203"/>
                  </a:lnTo>
                  <a:close/>
                </a:path>
                <a:path w="11962130" h="7343775">
                  <a:moveTo>
                    <a:pt x="11877906" y="5957617"/>
                  </a:moveTo>
                  <a:lnTo>
                    <a:pt x="11869818" y="5960310"/>
                  </a:lnTo>
                  <a:lnTo>
                    <a:pt x="11863327" y="5965847"/>
                  </a:lnTo>
                  <a:lnTo>
                    <a:pt x="11859317" y="5973735"/>
                  </a:lnTo>
                  <a:lnTo>
                    <a:pt x="11858672" y="5982537"/>
                  </a:lnTo>
                  <a:lnTo>
                    <a:pt x="11861360" y="5990621"/>
                  </a:lnTo>
                  <a:lnTo>
                    <a:pt x="11866884" y="5997108"/>
                  </a:lnTo>
                  <a:lnTo>
                    <a:pt x="11874747" y="6001115"/>
                  </a:lnTo>
                  <a:lnTo>
                    <a:pt x="11883549" y="6001759"/>
                  </a:lnTo>
                  <a:lnTo>
                    <a:pt x="11891633" y="5999070"/>
                  </a:lnTo>
                  <a:lnTo>
                    <a:pt x="11898120" y="5993546"/>
                  </a:lnTo>
                  <a:lnTo>
                    <a:pt x="11902141" y="5985640"/>
                  </a:lnTo>
                  <a:lnTo>
                    <a:pt x="11902779" y="5976838"/>
                  </a:lnTo>
                  <a:lnTo>
                    <a:pt x="11900088" y="5968754"/>
                  </a:lnTo>
                  <a:lnTo>
                    <a:pt x="11894567" y="5962267"/>
                  </a:lnTo>
                  <a:lnTo>
                    <a:pt x="11886711" y="5958259"/>
                  </a:lnTo>
                  <a:lnTo>
                    <a:pt x="11877906" y="5957617"/>
                  </a:lnTo>
                  <a:close/>
                </a:path>
                <a:path w="11962130" h="7343775">
                  <a:moveTo>
                    <a:pt x="11854316" y="6042944"/>
                  </a:moveTo>
                  <a:lnTo>
                    <a:pt x="11846105" y="6045234"/>
                  </a:lnTo>
                  <a:lnTo>
                    <a:pt x="11839348" y="6050442"/>
                  </a:lnTo>
                  <a:lnTo>
                    <a:pt x="11834945" y="6058122"/>
                  </a:lnTo>
                  <a:lnTo>
                    <a:pt x="11833870" y="6066881"/>
                  </a:lnTo>
                  <a:lnTo>
                    <a:pt x="11836155" y="6075089"/>
                  </a:lnTo>
                  <a:lnTo>
                    <a:pt x="11841350" y="6081841"/>
                  </a:lnTo>
                  <a:lnTo>
                    <a:pt x="11849004" y="6086233"/>
                  </a:lnTo>
                  <a:lnTo>
                    <a:pt x="11857764" y="6087312"/>
                  </a:lnTo>
                  <a:lnTo>
                    <a:pt x="11865973" y="6085028"/>
                  </a:lnTo>
                  <a:lnTo>
                    <a:pt x="11872727" y="6079832"/>
                  </a:lnTo>
                  <a:lnTo>
                    <a:pt x="11877135" y="6072135"/>
                  </a:lnTo>
                  <a:lnTo>
                    <a:pt x="11878210" y="6063376"/>
                  </a:lnTo>
                  <a:lnTo>
                    <a:pt x="11875925" y="6055168"/>
                  </a:lnTo>
                  <a:lnTo>
                    <a:pt x="11870730" y="6048415"/>
                  </a:lnTo>
                  <a:lnTo>
                    <a:pt x="11863076" y="6044022"/>
                  </a:lnTo>
                  <a:lnTo>
                    <a:pt x="11854316" y="6042944"/>
                  </a:lnTo>
                  <a:close/>
                </a:path>
                <a:path w="11962130" h="7343775">
                  <a:moveTo>
                    <a:pt x="11826421" y="6126990"/>
                  </a:moveTo>
                  <a:lnTo>
                    <a:pt x="11818113" y="6128898"/>
                  </a:lnTo>
                  <a:lnTo>
                    <a:pt x="11811122" y="6133788"/>
                  </a:lnTo>
                  <a:lnTo>
                    <a:pt x="11806370" y="6141256"/>
                  </a:lnTo>
                  <a:lnTo>
                    <a:pt x="11804893" y="6149956"/>
                  </a:lnTo>
                  <a:lnTo>
                    <a:pt x="11806797" y="6158261"/>
                  </a:lnTo>
                  <a:lnTo>
                    <a:pt x="11811676" y="6165246"/>
                  </a:lnTo>
                  <a:lnTo>
                    <a:pt x="11819121" y="6169987"/>
                  </a:lnTo>
                  <a:lnTo>
                    <a:pt x="11827823" y="6171470"/>
                  </a:lnTo>
                  <a:lnTo>
                    <a:pt x="11836128" y="6169567"/>
                  </a:lnTo>
                  <a:lnTo>
                    <a:pt x="11843112" y="6164689"/>
                  </a:lnTo>
                  <a:lnTo>
                    <a:pt x="11847861" y="6157205"/>
                  </a:lnTo>
                  <a:lnTo>
                    <a:pt x="11849346" y="6148504"/>
                  </a:lnTo>
                  <a:lnTo>
                    <a:pt x="11847445" y="6140199"/>
                  </a:lnTo>
                  <a:lnTo>
                    <a:pt x="11842568" y="6133214"/>
                  </a:lnTo>
                  <a:lnTo>
                    <a:pt x="11835123" y="6128472"/>
                  </a:lnTo>
                  <a:lnTo>
                    <a:pt x="11826421" y="6126990"/>
                  </a:lnTo>
                  <a:close/>
                </a:path>
                <a:path w="11962130" h="7343775">
                  <a:moveTo>
                    <a:pt x="11794468" y="6209537"/>
                  </a:moveTo>
                  <a:lnTo>
                    <a:pt x="11786077" y="6211025"/>
                  </a:lnTo>
                  <a:lnTo>
                    <a:pt x="11778851" y="6215558"/>
                  </a:lnTo>
                  <a:lnTo>
                    <a:pt x="11773731" y="6222777"/>
                  </a:lnTo>
                  <a:lnTo>
                    <a:pt x="11771811" y="6231392"/>
                  </a:lnTo>
                  <a:lnTo>
                    <a:pt x="11773293" y="6239782"/>
                  </a:lnTo>
                  <a:lnTo>
                    <a:pt x="11777814" y="6247004"/>
                  </a:lnTo>
                  <a:lnTo>
                    <a:pt x="11785009" y="6252114"/>
                  </a:lnTo>
                  <a:lnTo>
                    <a:pt x="11793622" y="6254031"/>
                  </a:lnTo>
                  <a:lnTo>
                    <a:pt x="11802011" y="6252548"/>
                  </a:lnTo>
                  <a:lnTo>
                    <a:pt x="11809233" y="6248026"/>
                  </a:lnTo>
                  <a:lnTo>
                    <a:pt x="11814359" y="6240790"/>
                  </a:lnTo>
                  <a:lnTo>
                    <a:pt x="11816279" y="6232175"/>
                  </a:lnTo>
                  <a:lnTo>
                    <a:pt x="11814797" y="6223785"/>
                  </a:lnTo>
                  <a:lnTo>
                    <a:pt x="11810276" y="6216563"/>
                  </a:lnTo>
                  <a:lnTo>
                    <a:pt x="11803081" y="6211454"/>
                  </a:lnTo>
                  <a:lnTo>
                    <a:pt x="11794468" y="6209537"/>
                  </a:lnTo>
                  <a:close/>
                </a:path>
                <a:path w="11962130" h="7343775">
                  <a:moveTo>
                    <a:pt x="11758444" y="6290390"/>
                  </a:moveTo>
                  <a:lnTo>
                    <a:pt x="11749989" y="6291453"/>
                  </a:lnTo>
                  <a:lnTo>
                    <a:pt x="11742543" y="6295615"/>
                  </a:lnTo>
                  <a:lnTo>
                    <a:pt x="11737066" y="6302568"/>
                  </a:lnTo>
                  <a:lnTo>
                    <a:pt x="11734714" y="6311075"/>
                  </a:lnTo>
                  <a:lnTo>
                    <a:pt x="11735769" y="6319529"/>
                  </a:lnTo>
                  <a:lnTo>
                    <a:pt x="11739919" y="6326969"/>
                  </a:lnTo>
                  <a:lnTo>
                    <a:pt x="11746845" y="6332435"/>
                  </a:lnTo>
                  <a:lnTo>
                    <a:pt x="11755358" y="6334785"/>
                  </a:lnTo>
                  <a:lnTo>
                    <a:pt x="11763814" y="6333727"/>
                  </a:lnTo>
                  <a:lnTo>
                    <a:pt x="11771254" y="6329576"/>
                  </a:lnTo>
                  <a:lnTo>
                    <a:pt x="11776741" y="6322607"/>
                  </a:lnTo>
                  <a:lnTo>
                    <a:pt x="11779087" y="6314100"/>
                  </a:lnTo>
                  <a:lnTo>
                    <a:pt x="11778027" y="6305646"/>
                  </a:lnTo>
                  <a:lnTo>
                    <a:pt x="11773877" y="6298206"/>
                  </a:lnTo>
                  <a:lnTo>
                    <a:pt x="11766950" y="6292740"/>
                  </a:lnTo>
                  <a:lnTo>
                    <a:pt x="11758444" y="6290390"/>
                  </a:lnTo>
                  <a:close/>
                </a:path>
                <a:path w="11962130" h="7343775">
                  <a:moveTo>
                    <a:pt x="11718448" y="6369356"/>
                  </a:moveTo>
                  <a:lnTo>
                    <a:pt x="11709949" y="6369990"/>
                  </a:lnTo>
                  <a:lnTo>
                    <a:pt x="11702302" y="6373772"/>
                  </a:lnTo>
                  <a:lnTo>
                    <a:pt x="11696477" y="6380439"/>
                  </a:lnTo>
                  <a:lnTo>
                    <a:pt x="11693704" y="6388816"/>
                  </a:lnTo>
                  <a:lnTo>
                    <a:pt x="11694334" y="6397313"/>
                  </a:lnTo>
                  <a:lnTo>
                    <a:pt x="11698102" y="6404953"/>
                  </a:lnTo>
                  <a:lnTo>
                    <a:pt x="11704745" y="6410761"/>
                  </a:lnTo>
                  <a:lnTo>
                    <a:pt x="11713129" y="6413538"/>
                  </a:lnTo>
                  <a:lnTo>
                    <a:pt x="11721628" y="6412907"/>
                  </a:lnTo>
                  <a:lnTo>
                    <a:pt x="11729268" y="6409136"/>
                  </a:lnTo>
                  <a:lnTo>
                    <a:pt x="11735098" y="6402453"/>
                  </a:lnTo>
                  <a:lnTo>
                    <a:pt x="11737871" y="6394076"/>
                  </a:lnTo>
                  <a:lnTo>
                    <a:pt x="11737241" y="6385579"/>
                  </a:lnTo>
                  <a:lnTo>
                    <a:pt x="11733473" y="6377939"/>
                  </a:lnTo>
                  <a:lnTo>
                    <a:pt x="11726830" y="6372131"/>
                  </a:lnTo>
                  <a:lnTo>
                    <a:pt x="11718448" y="6369356"/>
                  </a:lnTo>
                  <a:close/>
                </a:path>
                <a:path w="11962130" h="7343775">
                  <a:moveTo>
                    <a:pt x="11674585" y="6446240"/>
                  </a:moveTo>
                  <a:lnTo>
                    <a:pt x="11666066" y="6446447"/>
                  </a:lnTo>
                  <a:lnTo>
                    <a:pt x="11658239" y="6449841"/>
                  </a:lnTo>
                  <a:lnTo>
                    <a:pt x="11652091" y="6456208"/>
                  </a:lnTo>
                  <a:lnTo>
                    <a:pt x="11648899" y="6464436"/>
                  </a:lnTo>
                  <a:lnTo>
                    <a:pt x="11649079" y="6471903"/>
                  </a:lnTo>
                  <a:lnTo>
                    <a:pt x="11649105" y="6472954"/>
                  </a:lnTo>
                  <a:lnTo>
                    <a:pt x="11652489" y="6480774"/>
                  </a:lnTo>
                  <a:lnTo>
                    <a:pt x="11658834" y="6486908"/>
                  </a:lnTo>
                  <a:lnTo>
                    <a:pt x="11667061" y="6490100"/>
                  </a:lnTo>
                  <a:lnTo>
                    <a:pt x="11675578" y="6489897"/>
                  </a:lnTo>
                  <a:lnTo>
                    <a:pt x="11683396" y="6486514"/>
                  </a:lnTo>
                  <a:lnTo>
                    <a:pt x="11689556" y="6480131"/>
                  </a:lnTo>
                  <a:lnTo>
                    <a:pt x="11692747" y="6471903"/>
                  </a:lnTo>
                  <a:lnTo>
                    <a:pt x="11692567" y="6464436"/>
                  </a:lnTo>
                  <a:lnTo>
                    <a:pt x="11692542" y="6463386"/>
                  </a:lnTo>
                  <a:lnTo>
                    <a:pt x="11689157" y="6455566"/>
                  </a:lnTo>
                  <a:lnTo>
                    <a:pt x="11682812" y="6449432"/>
                  </a:lnTo>
                  <a:lnTo>
                    <a:pt x="11674585" y="6446240"/>
                  </a:lnTo>
                  <a:close/>
                </a:path>
                <a:path w="11962130" h="7343775">
                  <a:moveTo>
                    <a:pt x="11618588" y="6520621"/>
                  </a:moveTo>
                  <a:lnTo>
                    <a:pt x="11610582" y="6523570"/>
                  </a:lnTo>
                  <a:lnTo>
                    <a:pt x="11604085" y="6529581"/>
                  </a:lnTo>
                  <a:lnTo>
                    <a:pt x="11600441" y="6537617"/>
                  </a:lnTo>
                  <a:lnTo>
                    <a:pt x="11600167" y="6546133"/>
                  </a:lnTo>
                  <a:lnTo>
                    <a:pt x="11603102" y="6554130"/>
                  </a:lnTo>
                  <a:lnTo>
                    <a:pt x="11609089" y="6560611"/>
                  </a:lnTo>
                  <a:lnTo>
                    <a:pt x="11617128" y="6564260"/>
                  </a:lnTo>
                  <a:lnTo>
                    <a:pt x="11625646" y="6564535"/>
                  </a:lnTo>
                  <a:lnTo>
                    <a:pt x="11633645" y="6561597"/>
                  </a:lnTo>
                  <a:lnTo>
                    <a:pt x="11640153" y="6555571"/>
                  </a:lnTo>
                  <a:lnTo>
                    <a:pt x="11643802" y="6547535"/>
                  </a:lnTo>
                  <a:lnTo>
                    <a:pt x="11644075" y="6539019"/>
                  </a:lnTo>
                  <a:lnTo>
                    <a:pt x="11641137" y="6531022"/>
                  </a:lnTo>
                  <a:lnTo>
                    <a:pt x="11635149" y="6524541"/>
                  </a:lnTo>
                  <a:lnTo>
                    <a:pt x="11627109" y="6520892"/>
                  </a:lnTo>
                  <a:lnTo>
                    <a:pt x="11618588" y="6520621"/>
                  </a:lnTo>
                  <a:close/>
                </a:path>
                <a:path w="11962130" h="7343775">
                  <a:moveTo>
                    <a:pt x="11566977" y="6592435"/>
                  </a:moveTo>
                  <a:lnTo>
                    <a:pt x="11558884" y="6595129"/>
                  </a:lnTo>
                  <a:lnTo>
                    <a:pt x="11552205" y="6600932"/>
                  </a:lnTo>
                  <a:lnTo>
                    <a:pt x="11548300" y="6608849"/>
                  </a:lnTo>
                  <a:lnTo>
                    <a:pt x="11547754" y="6617351"/>
                  </a:lnTo>
                  <a:lnTo>
                    <a:pt x="11550437" y="6625438"/>
                  </a:lnTo>
                  <a:lnTo>
                    <a:pt x="11556218" y="6632105"/>
                  </a:lnTo>
                  <a:lnTo>
                    <a:pt x="11564139" y="6636006"/>
                  </a:lnTo>
                  <a:lnTo>
                    <a:pt x="11572641" y="6636550"/>
                  </a:lnTo>
                  <a:lnTo>
                    <a:pt x="11580727" y="6633866"/>
                  </a:lnTo>
                  <a:lnTo>
                    <a:pt x="11587422" y="6628047"/>
                  </a:lnTo>
                  <a:lnTo>
                    <a:pt x="11591321" y="6620131"/>
                  </a:lnTo>
                  <a:lnTo>
                    <a:pt x="11591863" y="6611628"/>
                  </a:lnTo>
                  <a:lnTo>
                    <a:pt x="11589178" y="6603542"/>
                  </a:lnTo>
                  <a:lnTo>
                    <a:pt x="11583396" y="6596875"/>
                  </a:lnTo>
                  <a:lnTo>
                    <a:pt x="11575481" y="6592974"/>
                  </a:lnTo>
                  <a:lnTo>
                    <a:pt x="11566977" y="6592435"/>
                  </a:lnTo>
                  <a:close/>
                </a:path>
                <a:path w="11962130" h="7343775">
                  <a:moveTo>
                    <a:pt x="11512442" y="6661561"/>
                  </a:moveTo>
                  <a:lnTo>
                    <a:pt x="11504209" y="6663795"/>
                  </a:lnTo>
                  <a:lnTo>
                    <a:pt x="11497214" y="6669211"/>
                  </a:lnTo>
                  <a:lnTo>
                    <a:pt x="11492868" y="6676896"/>
                  </a:lnTo>
                  <a:lnTo>
                    <a:pt x="11491842" y="6685355"/>
                  </a:lnTo>
                  <a:lnTo>
                    <a:pt x="11494064" y="6693579"/>
                  </a:lnTo>
                  <a:lnTo>
                    <a:pt x="11499462" y="6700561"/>
                  </a:lnTo>
                  <a:lnTo>
                    <a:pt x="11507148" y="6704903"/>
                  </a:lnTo>
                  <a:lnTo>
                    <a:pt x="11515607" y="6705926"/>
                  </a:lnTo>
                  <a:lnTo>
                    <a:pt x="11523833" y="6703702"/>
                  </a:lnTo>
                  <a:lnTo>
                    <a:pt x="11530844" y="6698272"/>
                  </a:lnTo>
                  <a:lnTo>
                    <a:pt x="11535188" y="6690587"/>
                  </a:lnTo>
                  <a:lnTo>
                    <a:pt x="11536210" y="6682128"/>
                  </a:lnTo>
                  <a:lnTo>
                    <a:pt x="11533984" y="6673904"/>
                  </a:lnTo>
                  <a:lnTo>
                    <a:pt x="11528583" y="6666922"/>
                  </a:lnTo>
                  <a:lnTo>
                    <a:pt x="11520903" y="6662580"/>
                  </a:lnTo>
                  <a:lnTo>
                    <a:pt x="11512442" y="6661561"/>
                  </a:lnTo>
                  <a:close/>
                </a:path>
                <a:path w="11962130" h="7343775">
                  <a:moveTo>
                    <a:pt x="11454560" y="6727933"/>
                  </a:moveTo>
                  <a:lnTo>
                    <a:pt x="11446214" y="6729703"/>
                  </a:lnTo>
                  <a:lnTo>
                    <a:pt x="11438921" y="6734719"/>
                  </a:lnTo>
                  <a:lnTo>
                    <a:pt x="11434161" y="6742148"/>
                  </a:lnTo>
                  <a:lnTo>
                    <a:pt x="11432670" y="6750536"/>
                  </a:lnTo>
                  <a:lnTo>
                    <a:pt x="11434431" y="6758873"/>
                  </a:lnTo>
                  <a:lnTo>
                    <a:pt x="11439429" y="6766147"/>
                  </a:lnTo>
                  <a:lnTo>
                    <a:pt x="11446857" y="6770912"/>
                  </a:lnTo>
                  <a:lnTo>
                    <a:pt x="11455244" y="6772406"/>
                  </a:lnTo>
                  <a:lnTo>
                    <a:pt x="11463579" y="6770646"/>
                  </a:lnTo>
                  <a:lnTo>
                    <a:pt x="11470887" y="6765616"/>
                  </a:lnTo>
                  <a:lnTo>
                    <a:pt x="11475649" y="6758187"/>
                  </a:lnTo>
                  <a:lnTo>
                    <a:pt x="11477143" y="6749799"/>
                  </a:lnTo>
                  <a:lnTo>
                    <a:pt x="11475382" y="6741462"/>
                  </a:lnTo>
                  <a:lnTo>
                    <a:pt x="11470379" y="6734188"/>
                  </a:lnTo>
                  <a:lnTo>
                    <a:pt x="11462951" y="6729424"/>
                  </a:lnTo>
                  <a:lnTo>
                    <a:pt x="11454560" y="6727933"/>
                  </a:lnTo>
                  <a:close/>
                </a:path>
                <a:path w="11962130" h="7343775">
                  <a:moveTo>
                    <a:pt x="11393146" y="6791381"/>
                  </a:moveTo>
                  <a:lnTo>
                    <a:pt x="11384735" y="6792817"/>
                  </a:lnTo>
                  <a:lnTo>
                    <a:pt x="11377250" y="6797539"/>
                  </a:lnTo>
                  <a:lnTo>
                    <a:pt x="11372191" y="6804771"/>
                  </a:lnTo>
                  <a:lnTo>
                    <a:pt x="11370365" y="6813093"/>
                  </a:lnTo>
                  <a:lnTo>
                    <a:pt x="11371794" y="6821493"/>
                  </a:lnTo>
                  <a:lnTo>
                    <a:pt x="11376501" y="6828960"/>
                  </a:lnTo>
                  <a:lnTo>
                    <a:pt x="11383728" y="6834017"/>
                  </a:lnTo>
                  <a:lnTo>
                    <a:pt x="11392049" y="6835845"/>
                  </a:lnTo>
                  <a:lnTo>
                    <a:pt x="11400450" y="6834418"/>
                  </a:lnTo>
                  <a:lnTo>
                    <a:pt x="11407946" y="6829684"/>
                  </a:lnTo>
                  <a:lnTo>
                    <a:pt x="11413005" y="6822451"/>
                  </a:lnTo>
                  <a:lnTo>
                    <a:pt x="11414833" y="6814129"/>
                  </a:lnTo>
                  <a:lnTo>
                    <a:pt x="11413407" y="6805729"/>
                  </a:lnTo>
                  <a:lnTo>
                    <a:pt x="11408708" y="6798261"/>
                  </a:lnTo>
                  <a:lnTo>
                    <a:pt x="11401473" y="6793205"/>
                  </a:lnTo>
                  <a:lnTo>
                    <a:pt x="11393146" y="6791381"/>
                  </a:lnTo>
                  <a:close/>
                </a:path>
                <a:path w="11962130" h="7343775">
                  <a:moveTo>
                    <a:pt x="11329023" y="6851753"/>
                  </a:moveTo>
                  <a:lnTo>
                    <a:pt x="11320546" y="6852722"/>
                  </a:lnTo>
                  <a:lnTo>
                    <a:pt x="11312810" y="6857024"/>
                  </a:lnTo>
                  <a:lnTo>
                    <a:pt x="11307364" y="6863967"/>
                  </a:lnTo>
                  <a:lnTo>
                    <a:pt x="11305079" y="6872175"/>
                  </a:lnTo>
                  <a:lnTo>
                    <a:pt x="11306038" y="6880641"/>
                  </a:lnTo>
                  <a:lnTo>
                    <a:pt x="11310321" y="6888356"/>
                  </a:lnTo>
                  <a:lnTo>
                    <a:pt x="11317269" y="6893805"/>
                  </a:lnTo>
                  <a:lnTo>
                    <a:pt x="11325479" y="6896089"/>
                  </a:lnTo>
                  <a:lnTo>
                    <a:pt x="11333945" y="6895128"/>
                  </a:lnTo>
                  <a:lnTo>
                    <a:pt x="11341690" y="6890814"/>
                  </a:lnTo>
                  <a:lnTo>
                    <a:pt x="11347142" y="6883871"/>
                  </a:lnTo>
                  <a:lnTo>
                    <a:pt x="11349426" y="6875663"/>
                  </a:lnTo>
                  <a:lnTo>
                    <a:pt x="11348464" y="6867197"/>
                  </a:lnTo>
                  <a:lnTo>
                    <a:pt x="11344179" y="6859482"/>
                  </a:lnTo>
                  <a:lnTo>
                    <a:pt x="11337237" y="6854034"/>
                  </a:lnTo>
                  <a:lnTo>
                    <a:pt x="11329023" y="6851753"/>
                  </a:lnTo>
                  <a:close/>
                </a:path>
                <a:path w="11962130" h="7343775">
                  <a:moveTo>
                    <a:pt x="11261686" y="6908868"/>
                  </a:moveTo>
                  <a:lnTo>
                    <a:pt x="11253181" y="6909496"/>
                  </a:lnTo>
                  <a:lnTo>
                    <a:pt x="11245284" y="6913483"/>
                  </a:lnTo>
                  <a:lnTo>
                    <a:pt x="11239561" y="6920201"/>
                  </a:lnTo>
                  <a:lnTo>
                    <a:pt x="11236948" y="6928311"/>
                  </a:lnTo>
                  <a:lnTo>
                    <a:pt x="11237567" y="6936808"/>
                  </a:lnTo>
                  <a:lnTo>
                    <a:pt x="11241538" y="6944690"/>
                  </a:lnTo>
                  <a:lnTo>
                    <a:pt x="11248255" y="6950413"/>
                  </a:lnTo>
                  <a:lnTo>
                    <a:pt x="11256364" y="6953026"/>
                  </a:lnTo>
                  <a:lnTo>
                    <a:pt x="11264860" y="6952406"/>
                  </a:lnTo>
                  <a:lnTo>
                    <a:pt x="11272780" y="6948407"/>
                  </a:lnTo>
                  <a:lnTo>
                    <a:pt x="11278503" y="6941689"/>
                  </a:lnTo>
                  <a:lnTo>
                    <a:pt x="11281116" y="6933579"/>
                  </a:lnTo>
                  <a:lnTo>
                    <a:pt x="11280497" y="6925082"/>
                  </a:lnTo>
                  <a:lnTo>
                    <a:pt x="11276526" y="6917201"/>
                  </a:lnTo>
                  <a:lnTo>
                    <a:pt x="11269802" y="6911477"/>
                  </a:lnTo>
                  <a:lnTo>
                    <a:pt x="11261686" y="6908868"/>
                  </a:lnTo>
                  <a:close/>
                </a:path>
                <a:path w="11962130" h="7343775">
                  <a:moveTo>
                    <a:pt x="11191633" y="6962596"/>
                  </a:moveTo>
                  <a:lnTo>
                    <a:pt x="11183108" y="6962878"/>
                  </a:lnTo>
                  <a:lnTo>
                    <a:pt x="11175053" y="6966543"/>
                  </a:lnTo>
                  <a:lnTo>
                    <a:pt x="11169060" y="6973024"/>
                  </a:lnTo>
                  <a:lnTo>
                    <a:pt x="11166122" y="6981021"/>
                  </a:lnTo>
                  <a:lnTo>
                    <a:pt x="11166351" y="6988072"/>
                  </a:lnTo>
                  <a:lnTo>
                    <a:pt x="11166399" y="6989537"/>
                  </a:lnTo>
                  <a:lnTo>
                    <a:pt x="11170050" y="6997573"/>
                  </a:lnTo>
                  <a:lnTo>
                    <a:pt x="11176524" y="7003563"/>
                  </a:lnTo>
                  <a:lnTo>
                    <a:pt x="11184520" y="7006501"/>
                  </a:lnTo>
                  <a:lnTo>
                    <a:pt x="11193036" y="7006226"/>
                  </a:lnTo>
                  <a:lnTo>
                    <a:pt x="11201114" y="7002551"/>
                  </a:lnTo>
                  <a:lnTo>
                    <a:pt x="11207102" y="6996070"/>
                  </a:lnTo>
                  <a:lnTo>
                    <a:pt x="11210040" y="6988072"/>
                  </a:lnTo>
                  <a:lnTo>
                    <a:pt x="11209814" y="6981021"/>
                  </a:lnTo>
                  <a:lnTo>
                    <a:pt x="11209767" y="6979557"/>
                  </a:lnTo>
                  <a:lnTo>
                    <a:pt x="11206118" y="6971521"/>
                  </a:lnTo>
                  <a:lnTo>
                    <a:pt x="11199635" y="6965531"/>
                  </a:lnTo>
                  <a:lnTo>
                    <a:pt x="11191633" y="6962596"/>
                  </a:lnTo>
                  <a:close/>
                </a:path>
                <a:path w="11962130" h="7343775">
                  <a:moveTo>
                    <a:pt x="11110692" y="7012700"/>
                  </a:moveTo>
                  <a:lnTo>
                    <a:pt x="11102460" y="7015956"/>
                  </a:lnTo>
                  <a:lnTo>
                    <a:pt x="11096159" y="7022129"/>
                  </a:lnTo>
                  <a:lnTo>
                    <a:pt x="11092827" y="7029970"/>
                  </a:lnTo>
                  <a:lnTo>
                    <a:pt x="11092677" y="7038489"/>
                  </a:lnTo>
                  <a:lnTo>
                    <a:pt x="11095920" y="7046697"/>
                  </a:lnTo>
                  <a:lnTo>
                    <a:pt x="11102092" y="7053004"/>
                  </a:lnTo>
                  <a:lnTo>
                    <a:pt x="11109929" y="7056339"/>
                  </a:lnTo>
                  <a:lnTo>
                    <a:pt x="11118446" y="7056491"/>
                  </a:lnTo>
                  <a:lnTo>
                    <a:pt x="11126692" y="7053224"/>
                  </a:lnTo>
                  <a:lnTo>
                    <a:pt x="11133000" y="7047051"/>
                  </a:lnTo>
                  <a:lnTo>
                    <a:pt x="11136336" y="7039210"/>
                  </a:lnTo>
                  <a:lnTo>
                    <a:pt x="11136488" y="7030691"/>
                  </a:lnTo>
                  <a:lnTo>
                    <a:pt x="11133245" y="7022484"/>
                  </a:lnTo>
                  <a:lnTo>
                    <a:pt x="11127070" y="7016176"/>
                  </a:lnTo>
                  <a:lnTo>
                    <a:pt x="11119224" y="7012844"/>
                  </a:lnTo>
                  <a:lnTo>
                    <a:pt x="11110692" y="7012700"/>
                  </a:lnTo>
                  <a:close/>
                </a:path>
                <a:path w="11962130" h="7343775">
                  <a:moveTo>
                    <a:pt x="11036174" y="7058858"/>
                  </a:moveTo>
                  <a:lnTo>
                    <a:pt x="11027759" y="7061600"/>
                  </a:lnTo>
                  <a:lnTo>
                    <a:pt x="11021082" y="7067372"/>
                  </a:lnTo>
                  <a:lnTo>
                    <a:pt x="11017270" y="7074991"/>
                  </a:lnTo>
                  <a:lnTo>
                    <a:pt x="11016595" y="7083484"/>
                  </a:lnTo>
                  <a:lnTo>
                    <a:pt x="11019326" y="7091876"/>
                  </a:lnTo>
                  <a:lnTo>
                    <a:pt x="11025098" y="7098553"/>
                  </a:lnTo>
                  <a:lnTo>
                    <a:pt x="11032717" y="7102366"/>
                  </a:lnTo>
                  <a:lnTo>
                    <a:pt x="11041209" y="7103044"/>
                  </a:lnTo>
                  <a:lnTo>
                    <a:pt x="11049641" y="7100293"/>
                  </a:lnTo>
                  <a:lnTo>
                    <a:pt x="11056318" y="7094521"/>
                  </a:lnTo>
                  <a:lnTo>
                    <a:pt x="11060129" y="7086902"/>
                  </a:lnTo>
                  <a:lnTo>
                    <a:pt x="11060805" y="7078409"/>
                  </a:lnTo>
                  <a:lnTo>
                    <a:pt x="11058074" y="7070016"/>
                  </a:lnTo>
                  <a:lnTo>
                    <a:pt x="11052301" y="7063339"/>
                  </a:lnTo>
                  <a:lnTo>
                    <a:pt x="11044678" y="7059529"/>
                  </a:lnTo>
                  <a:lnTo>
                    <a:pt x="11036174" y="7058858"/>
                  </a:lnTo>
                  <a:close/>
                </a:path>
                <a:path w="11962130" h="7343775">
                  <a:moveTo>
                    <a:pt x="10958984" y="7101321"/>
                  </a:moveTo>
                  <a:lnTo>
                    <a:pt x="10950467" y="7103724"/>
                  </a:lnTo>
                  <a:lnTo>
                    <a:pt x="10943565" y="7109224"/>
                  </a:lnTo>
                  <a:lnTo>
                    <a:pt x="10939451" y="7116685"/>
                  </a:lnTo>
                  <a:lnTo>
                    <a:pt x="10938435" y="7125144"/>
                  </a:lnTo>
                  <a:lnTo>
                    <a:pt x="10940827" y="7133640"/>
                  </a:lnTo>
                  <a:lnTo>
                    <a:pt x="10946322" y="7140542"/>
                  </a:lnTo>
                  <a:lnTo>
                    <a:pt x="10953781" y="7144657"/>
                  </a:lnTo>
                  <a:lnTo>
                    <a:pt x="10962241" y="7145673"/>
                  </a:lnTo>
                  <a:lnTo>
                    <a:pt x="10970774" y="7143262"/>
                  </a:lnTo>
                  <a:lnTo>
                    <a:pt x="10977675" y="7137762"/>
                  </a:lnTo>
                  <a:lnTo>
                    <a:pt x="10981790" y="7130301"/>
                  </a:lnTo>
                  <a:lnTo>
                    <a:pt x="10982806" y="7121842"/>
                  </a:lnTo>
                  <a:lnTo>
                    <a:pt x="10980413" y="7113346"/>
                  </a:lnTo>
                  <a:lnTo>
                    <a:pt x="10974918" y="7106444"/>
                  </a:lnTo>
                  <a:lnTo>
                    <a:pt x="10967454" y="7102332"/>
                  </a:lnTo>
                  <a:lnTo>
                    <a:pt x="10958984" y="7101321"/>
                  </a:lnTo>
                  <a:close/>
                </a:path>
                <a:path w="11962130" h="7343775">
                  <a:moveTo>
                    <a:pt x="10879996" y="7139891"/>
                  </a:moveTo>
                  <a:lnTo>
                    <a:pt x="10871371" y="7141867"/>
                  </a:lnTo>
                  <a:lnTo>
                    <a:pt x="10864203" y="7147017"/>
                  </a:lnTo>
                  <a:lnTo>
                    <a:pt x="10859722" y="7154264"/>
                  </a:lnTo>
                  <a:lnTo>
                    <a:pt x="10858284" y="7162663"/>
                  </a:lnTo>
                  <a:lnTo>
                    <a:pt x="10860246" y="7171267"/>
                  </a:lnTo>
                  <a:lnTo>
                    <a:pt x="10865399" y="7178434"/>
                  </a:lnTo>
                  <a:lnTo>
                    <a:pt x="10872646" y="7182914"/>
                  </a:lnTo>
                  <a:lnTo>
                    <a:pt x="10881043" y="7184350"/>
                  </a:lnTo>
                  <a:lnTo>
                    <a:pt x="10889684" y="7182365"/>
                  </a:lnTo>
                  <a:lnTo>
                    <a:pt x="10896852" y="7177215"/>
                  </a:lnTo>
                  <a:lnTo>
                    <a:pt x="10901333" y="7169968"/>
                  </a:lnTo>
                  <a:lnTo>
                    <a:pt x="10902772" y="7161570"/>
                  </a:lnTo>
                  <a:lnTo>
                    <a:pt x="10900810" y="7152966"/>
                  </a:lnTo>
                  <a:lnTo>
                    <a:pt x="10895656" y="7145800"/>
                  </a:lnTo>
                  <a:lnTo>
                    <a:pt x="10888405" y="7141322"/>
                  </a:lnTo>
                  <a:lnTo>
                    <a:pt x="10879996" y="7139891"/>
                  </a:lnTo>
                  <a:close/>
                </a:path>
                <a:path w="11962130" h="7343775">
                  <a:moveTo>
                    <a:pt x="10798998" y="7174485"/>
                  </a:moveTo>
                  <a:lnTo>
                    <a:pt x="10790294" y="7176104"/>
                  </a:lnTo>
                  <a:lnTo>
                    <a:pt x="10782869" y="7181035"/>
                  </a:lnTo>
                  <a:lnTo>
                    <a:pt x="10778148" y="7188010"/>
                  </a:lnTo>
                  <a:lnTo>
                    <a:pt x="10776366" y="7196342"/>
                  </a:lnTo>
                  <a:lnTo>
                    <a:pt x="10777975" y="7205020"/>
                  </a:lnTo>
                  <a:lnTo>
                    <a:pt x="10782945" y="7212474"/>
                  </a:lnTo>
                  <a:lnTo>
                    <a:pt x="10789881" y="7217169"/>
                  </a:lnTo>
                  <a:lnTo>
                    <a:pt x="10798213" y="7218950"/>
                  </a:lnTo>
                  <a:lnTo>
                    <a:pt x="10806931" y="7217324"/>
                  </a:lnTo>
                  <a:lnTo>
                    <a:pt x="10814307" y="7212474"/>
                  </a:lnTo>
                  <a:lnTo>
                    <a:pt x="10819082" y="7205418"/>
                  </a:lnTo>
                  <a:lnTo>
                    <a:pt x="10820861" y="7197086"/>
                  </a:lnTo>
                  <a:lnTo>
                    <a:pt x="10819250" y="7188408"/>
                  </a:lnTo>
                  <a:lnTo>
                    <a:pt x="10814404" y="7181035"/>
                  </a:lnTo>
                  <a:lnTo>
                    <a:pt x="10807344" y="7176261"/>
                  </a:lnTo>
                  <a:lnTo>
                    <a:pt x="10798998" y="7174485"/>
                  </a:lnTo>
                  <a:close/>
                </a:path>
                <a:path w="11962130" h="7343775">
                  <a:moveTo>
                    <a:pt x="10716818" y="7205027"/>
                  </a:moveTo>
                  <a:lnTo>
                    <a:pt x="10708036" y="7206114"/>
                  </a:lnTo>
                  <a:lnTo>
                    <a:pt x="10700382" y="7210507"/>
                  </a:lnTo>
                  <a:lnTo>
                    <a:pt x="10695187" y="7217259"/>
                  </a:lnTo>
                  <a:lnTo>
                    <a:pt x="10692902" y="7225467"/>
                  </a:lnTo>
                  <a:lnTo>
                    <a:pt x="10693977" y="7234227"/>
                  </a:lnTo>
                  <a:lnTo>
                    <a:pt x="10698373" y="7241882"/>
                  </a:lnTo>
                  <a:lnTo>
                    <a:pt x="10705126" y="7247077"/>
                  </a:lnTo>
                  <a:lnTo>
                    <a:pt x="10713335" y="7249362"/>
                  </a:lnTo>
                  <a:lnTo>
                    <a:pt x="10722133" y="7248269"/>
                  </a:lnTo>
                  <a:lnTo>
                    <a:pt x="10729790" y="7243877"/>
                  </a:lnTo>
                  <a:lnTo>
                    <a:pt x="10734987" y="7237124"/>
                  </a:lnTo>
                  <a:lnTo>
                    <a:pt x="10737273" y="7228916"/>
                  </a:lnTo>
                  <a:lnTo>
                    <a:pt x="10736192" y="7220157"/>
                  </a:lnTo>
                  <a:lnTo>
                    <a:pt x="10731796" y="7212502"/>
                  </a:lnTo>
                  <a:lnTo>
                    <a:pt x="10725038" y="7207308"/>
                  </a:lnTo>
                  <a:lnTo>
                    <a:pt x="10716818" y="7205027"/>
                  </a:lnTo>
                  <a:close/>
                </a:path>
                <a:path w="11962130" h="7343775">
                  <a:moveTo>
                    <a:pt x="10632977" y="7231419"/>
                  </a:moveTo>
                  <a:lnTo>
                    <a:pt x="10624153" y="7232069"/>
                  </a:lnTo>
                  <a:lnTo>
                    <a:pt x="10616289" y="7236077"/>
                  </a:lnTo>
                  <a:lnTo>
                    <a:pt x="10610764" y="7242564"/>
                  </a:lnTo>
                  <a:lnTo>
                    <a:pt x="10608072" y="7250648"/>
                  </a:lnTo>
                  <a:lnTo>
                    <a:pt x="10608710" y="7259450"/>
                  </a:lnTo>
                  <a:lnTo>
                    <a:pt x="10612718" y="7267313"/>
                  </a:lnTo>
                  <a:lnTo>
                    <a:pt x="10619205" y="7272838"/>
                  </a:lnTo>
                  <a:lnTo>
                    <a:pt x="10627289" y="7275526"/>
                  </a:lnTo>
                  <a:lnTo>
                    <a:pt x="10636142" y="7274871"/>
                  </a:lnTo>
                  <a:lnTo>
                    <a:pt x="10644005" y="7270864"/>
                  </a:lnTo>
                  <a:lnTo>
                    <a:pt x="10649529" y="7264377"/>
                  </a:lnTo>
                  <a:lnTo>
                    <a:pt x="10652217" y="7256292"/>
                  </a:lnTo>
                  <a:lnTo>
                    <a:pt x="10651572" y="7247490"/>
                  </a:lnTo>
                  <a:lnTo>
                    <a:pt x="10647563" y="7239627"/>
                  </a:lnTo>
                  <a:lnTo>
                    <a:pt x="10641072" y="7234104"/>
                  </a:lnTo>
                  <a:lnTo>
                    <a:pt x="10632977" y="7231419"/>
                  </a:lnTo>
                  <a:close/>
                </a:path>
                <a:path w="11962130" h="7343775">
                  <a:moveTo>
                    <a:pt x="10547783" y="7253579"/>
                  </a:moveTo>
                  <a:lnTo>
                    <a:pt x="10538936" y="7253843"/>
                  </a:lnTo>
                  <a:lnTo>
                    <a:pt x="10530907" y="7257504"/>
                  </a:lnTo>
                  <a:lnTo>
                    <a:pt x="10525105" y="7263743"/>
                  </a:lnTo>
                  <a:lnTo>
                    <a:pt x="10522066" y="7271703"/>
                  </a:lnTo>
                  <a:lnTo>
                    <a:pt x="10522287" y="7279268"/>
                  </a:lnTo>
                  <a:lnTo>
                    <a:pt x="10522324" y="7280525"/>
                  </a:lnTo>
                  <a:lnTo>
                    <a:pt x="10525986" y="7288555"/>
                  </a:lnTo>
                  <a:lnTo>
                    <a:pt x="10532227" y="7294357"/>
                  </a:lnTo>
                  <a:lnTo>
                    <a:pt x="10540187" y="7297396"/>
                  </a:lnTo>
                  <a:lnTo>
                    <a:pt x="10549045" y="7297128"/>
                  </a:lnTo>
                  <a:lnTo>
                    <a:pt x="10557079" y="7293467"/>
                  </a:lnTo>
                  <a:lnTo>
                    <a:pt x="10562880" y="7287227"/>
                  </a:lnTo>
                  <a:lnTo>
                    <a:pt x="10565917" y="7279268"/>
                  </a:lnTo>
                  <a:lnTo>
                    <a:pt x="10565694" y="7271703"/>
                  </a:lnTo>
                  <a:lnTo>
                    <a:pt x="10565657" y="7270446"/>
                  </a:lnTo>
                  <a:lnTo>
                    <a:pt x="10561996" y="7262415"/>
                  </a:lnTo>
                  <a:lnTo>
                    <a:pt x="10555754" y="7256615"/>
                  </a:lnTo>
                  <a:lnTo>
                    <a:pt x="10547783" y="7253579"/>
                  </a:lnTo>
                  <a:close/>
                </a:path>
                <a:path w="11962130" h="7343775">
                  <a:moveTo>
                    <a:pt x="10452855" y="7271323"/>
                  </a:moveTo>
                  <a:lnTo>
                    <a:pt x="10444657" y="7274589"/>
                  </a:lnTo>
                  <a:lnTo>
                    <a:pt x="10438561" y="7280539"/>
                  </a:lnTo>
                  <a:lnTo>
                    <a:pt x="10435142" y="7288341"/>
                  </a:lnTo>
                  <a:lnTo>
                    <a:pt x="10434974" y="7297165"/>
                  </a:lnTo>
                  <a:lnTo>
                    <a:pt x="10438233" y="7305364"/>
                  </a:lnTo>
                  <a:lnTo>
                    <a:pt x="10444179" y="7311463"/>
                  </a:lnTo>
                  <a:lnTo>
                    <a:pt x="10451981" y="7314885"/>
                  </a:lnTo>
                  <a:lnTo>
                    <a:pt x="10460856" y="7315048"/>
                  </a:lnTo>
                  <a:lnTo>
                    <a:pt x="10469055" y="7311782"/>
                  </a:lnTo>
                  <a:lnTo>
                    <a:pt x="10475152" y="7305833"/>
                  </a:lnTo>
                  <a:lnTo>
                    <a:pt x="10478574" y="7298030"/>
                  </a:lnTo>
                  <a:lnTo>
                    <a:pt x="10478750" y="7289206"/>
                  </a:lnTo>
                  <a:lnTo>
                    <a:pt x="10475483" y="7281007"/>
                  </a:lnTo>
                  <a:lnTo>
                    <a:pt x="10469527" y="7274910"/>
                  </a:lnTo>
                  <a:lnTo>
                    <a:pt x="10461709" y="7271490"/>
                  </a:lnTo>
                  <a:lnTo>
                    <a:pt x="10452855" y="7271323"/>
                  </a:lnTo>
                  <a:close/>
                </a:path>
                <a:path w="11962130" h="7343775">
                  <a:moveTo>
                    <a:pt x="10366165" y="7284492"/>
                  </a:moveTo>
                  <a:lnTo>
                    <a:pt x="10357798" y="7287298"/>
                  </a:lnTo>
                  <a:lnTo>
                    <a:pt x="10351381" y="7292900"/>
                  </a:lnTo>
                  <a:lnTo>
                    <a:pt x="10347532" y="7300501"/>
                  </a:lnTo>
                  <a:lnTo>
                    <a:pt x="10346874" y="7309302"/>
                  </a:lnTo>
                  <a:lnTo>
                    <a:pt x="10349680" y="7317669"/>
                  </a:lnTo>
                  <a:lnTo>
                    <a:pt x="10355281" y="7324089"/>
                  </a:lnTo>
                  <a:lnTo>
                    <a:pt x="10362883" y="7327939"/>
                  </a:lnTo>
                  <a:lnTo>
                    <a:pt x="10371728" y="7328593"/>
                  </a:lnTo>
                  <a:lnTo>
                    <a:pt x="10380094" y="7325787"/>
                  </a:lnTo>
                  <a:lnTo>
                    <a:pt x="10386512" y="7320185"/>
                  </a:lnTo>
                  <a:lnTo>
                    <a:pt x="10390360" y="7312584"/>
                  </a:lnTo>
                  <a:lnTo>
                    <a:pt x="10391019" y="7303783"/>
                  </a:lnTo>
                  <a:lnTo>
                    <a:pt x="10388218" y="7295416"/>
                  </a:lnTo>
                  <a:lnTo>
                    <a:pt x="10382611" y="7288997"/>
                  </a:lnTo>
                  <a:lnTo>
                    <a:pt x="10374995" y="7285149"/>
                  </a:lnTo>
                  <a:lnTo>
                    <a:pt x="10366165" y="7284492"/>
                  </a:lnTo>
                  <a:close/>
                </a:path>
                <a:path w="11962130" h="7343775">
                  <a:moveTo>
                    <a:pt x="10278497" y="7293968"/>
                  </a:moveTo>
                  <a:lnTo>
                    <a:pt x="10270042" y="7296490"/>
                  </a:lnTo>
                  <a:lnTo>
                    <a:pt x="10263438" y="7301873"/>
                  </a:lnTo>
                  <a:lnTo>
                    <a:pt x="10259334" y="7309340"/>
                  </a:lnTo>
                  <a:lnTo>
                    <a:pt x="10258380" y="7318113"/>
                  </a:lnTo>
                  <a:lnTo>
                    <a:pt x="10260906" y="7326571"/>
                  </a:lnTo>
                  <a:lnTo>
                    <a:pt x="10266289" y="7333175"/>
                  </a:lnTo>
                  <a:lnTo>
                    <a:pt x="10273753" y="7337279"/>
                  </a:lnTo>
                  <a:lnTo>
                    <a:pt x="10282574" y="7338231"/>
                  </a:lnTo>
                  <a:lnTo>
                    <a:pt x="10291028" y="7335708"/>
                  </a:lnTo>
                  <a:lnTo>
                    <a:pt x="10297633" y="7330325"/>
                  </a:lnTo>
                  <a:lnTo>
                    <a:pt x="10301737" y="7322859"/>
                  </a:lnTo>
                  <a:lnTo>
                    <a:pt x="10302690" y="7314085"/>
                  </a:lnTo>
                  <a:lnTo>
                    <a:pt x="10300169" y="7305628"/>
                  </a:lnTo>
                  <a:lnTo>
                    <a:pt x="10294780" y="7299024"/>
                  </a:lnTo>
                  <a:lnTo>
                    <a:pt x="10287297" y="7294921"/>
                  </a:lnTo>
                  <a:lnTo>
                    <a:pt x="10278497" y="7293968"/>
                  </a:lnTo>
                  <a:close/>
                </a:path>
                <a:path w="11962130" h="7343775">
                  <a:moveTo>
                    <a:pt x="10190943" y="7298511"/>
                  </a:moveTo>
                  <a:lnTo>
                    <a:pt x="10182357" y="7300551"/>
                  </a:lnTo>
                  <a:lnTo>
                    <a:pt x="10175459" y="7305552"/>
                  </a:lnTo>
                  <a:lnTo>
                    <a:pt x="10170937" y="7312775"/>
                  </a:lnTo>
                  <a:lnTo>
                    <a:pt x="10169480" y="7321480"/>
                  </a:lnTo>
                  <a:lnTo>
                    <a:pt x="10171521" y="7330067"/>
                  </a:lnTo>
                  <a:lnTo>
                    <a:pt x="10176524" y="7336965"/>
                  </a:lnTo>
                  <a:lnTo>
                    <a:pt x="10183748" y="7341485"/>
                  </a:lnTo>
                  <a:lnTo>
                    <a:pt x="10192492" y="7342934"/>
                  </a:lnTo>
                  <a:lnTo>
                    <a:pt x="10201081" y="7340894"/>
                  </a:lnTo>
                  <a:lnTo>
                    <a:pt x="10207982" y="7335893"/>
                  </a:lnTo>
                  <a:lnTo>
                    <a:pt x="10212504" y="7328670"/>
                  </a:lnTo>
                  <a:lnTo>
                    <a:pt x="10213955" y="7319965"/>
                  </a:lnTo>
                  <a:lnTo>
                    <a:pt x="10211914" y="7311378"/>
                  </a:lnTo>
                  <a:lnTo>
                    <a:pt x="10206907" y="7304480"/>
                  </a:lnTo>
                  <a:lnTo>
                    <a:pt x="10199672" y="7299961"/>
                  </a:lnTo>
                  <a:lnTo>
                    <a:pt x="10190943" y="7298511"/>
                  </a:lnTo>
                  <a:close/>
                </a:path>
                <a:path w="11962130" h="7343775">
                  <a:moveTo>
                    <a:pt x="10102754" y="7299270"/>
                  </a:moveTo>
                  <a:lnTo>
                    <a:pt x="10094106" y="7301016"/>
                  </a:lnTo>
                  <a:lnTo>
                    <a:pt x="10087041" y="7305779"/>
                  </a:lnTo>
                  <a:lnTo>
                    <a:pt x="10082277" y="7312844"/>
                  </a:lnTo>
                  <a:lnTo>
                    <a:pt x="10080529" y="7321495"/>
                  </a:lnTo>
                  <a:lnTo>
                    <a:pt x="10082277" y="7330146"/>
                  </a:lnTo>
                  <a:lnTo>
                    <a:pt x="10087041" y="7337210"/>
                  </a:lnTo>
                  <a:lnTo>
                    <a:pt x="10094106" y="7341973"/>
                  </a:lnTo>
                  <a:lnTo>
                    <a:pt x="10102805" y="7343720"/>
                  </a:lnTo>
                  <a:lnTo>
                    <a:pt x="10111453" y="7341973"/>
                  </a:lnTo>
                  <a:lnTo>
                    <a:pt x="10118518" y="7337210"/>
                  </a:lnTo>
                  <a:lnTo>
                    <a:pt x="10123283" y="7330146"/>
                  </a:lnTo>
                  <a:lnTo>
                    <a:pt x="10125030" y="7321495"/>
                  </a:lnTo>
                  <a:lnTo>
                    <a:pt x="10123282" y="7312844"/>
                  </a:lnTo>
                  <a:lnTo>
                    <a:pt x="10118512" y="7305779"/>
                  </a:lnTo>
                  <a:lnTo>
                    <a:pt x="10111432" y="7301016"/>
                  </a:lnTo>
                  <a:lnTo>
                    <a:pt x="10102754" y="7299270"/>
                  </a:lnTo>
                  <a:close/>
                </a:path>
                <a:path w="11962130" h="7343775">
                  <a:moveTo>
                    <a:pt x="10013816" y="7299270"/>
                  </a:moveTo>
                  <a:lnTo>
                    <a:pt x="10005162" y="7301016"/>
                  </a:lnTo>
                  <a:lnTo>
                    <a:pt x="9998098" y="7305779"/>
                  </a:lnTo>
                  <a:lnTo>
                    <a:pt x="9993337" y="7312844"/>
                  </a:lnTo>
                  <a:lnTo>
                    <a:pt x="9991591" y="7321495"/>
                  </a:lnTo>
                  <a:lnTo>
                    <a:pt x="9993337" y="7330146"/>
                  </a:lnTo>
                  <a:lnTo>
                    <a:pt x="9998098" y="7337210"/>
                  </a:lnTo>
                  <a:lnTo>
                    <a:pt x="10005162" y="7341973"/>
                  </a:lnTo>
                  <a:lnTo>
                    <a:pt x="10013854" y="7343720"/>
                  </a:lnTo>
                  <a:lnTo>
                    <a:pt x="10022508" y="7341973"/>
                  </a:lnTo>
                  <a:lnTo>
                    <a:pt x="10029572" y="7337210"/>
                  </a:lnTo>
                  <a:lnTo>
                    <a:pt x="10034334" y="7330146"/>
                  </a:lnTo>
                  <a:lnTo>
                    <a:pt x="10036079" y="7321495"/>
                  </a:lnTo>
                  <a:lnTo>
                    <a:pt x="10034333" y="7312844"/>
                  </a:lnTo>
                  <a:lnTo>
                    <a:pt x="10029567" y="7305779"/>
                  </a:lnTo>
                  <a:lnTo>
                    <a:pt x="10022492" y="7301016"/>
                  </a:lnTo>
                  <a:lnTo>
                    <a:pt x="10013816" y="7299270"/>
                  </a:lnTo>
                  <a:close/>
                </a:path>
                <a:path w="11962130" h="7343775">
                  <a:moveTo>
                    <a:pt x="9924878" y="7299270"/>
                  </a:moveTo>
                  <a:lnTo>
                    <a:pt x="9916224" y="7301016"/>
                  </a:lnTo>
                  <a:lnTo>
                    <a:pt x="9909160" y="7305779"/>
                  </a:lnTo>
                  <a:lnTo>
                    <a:pt x="9904399" y="7312844"/>
                  </a:lnTo>
                  <a:lnTo>
                    <a:pt x="9902653" y="7321495"/>
                  </a:lnTo>
                  <a:lnTo>
                    <a:pt x="9904399" y="7330146"/>
                  </a:lnTo>
                  <a:lnTo>
                    <a:pt x="9909160" y="7337210"/>
                  </a:lnTo>
                  <a:lnTo>
                    <a:pt x="9916224" y="7341973"/>
                  </a:lnTo>
                  <a:lnTo>
                    <a:pt x="9924916" y="7343720"/>
                  </a:lnTo>
                  <a:lnTo>
                    <a:pt x="9933570" y="7341973"/>
                  </a:lnTo>
                  <a:lnTo>
                    <a:pt x="9940634" y="7337210"/>
                  </a:lnTo>
                  <a:lnTo>
                    <a:pt x="9945395" y="7330146"/>
                  </a:lnTo>
                  <a:lnTo>
                    <a:pt x="9947141" y="7321495"/>
                  </a:lnTo>
                  <a:lnTo>
                    <a:pt x="9945395" y="7312844"/>
                  </a:lnTo>
                  <a:lnTo>
                    <a:pt x="9940629" y="7305779"/>
                  </a:lnTo>
                  <a:lnTo>
                    <a:pt x="9933554" y="7301016"/>
                  </a:lnTo>
                  <a:lnTo>
                    <a:pt x="9924878" y="7299270"/>
                  </a:lnTo>
                  <a:close/>
                </a:path>
                <a:path w="11962130" h="7343775">
                  <a:moveTo>
                    <a:pt x="9835927" y="7299270"/>
                  </a:moveTo>
                  <a:lnTo>
                    <a:pt x="9827279" y="7301016"/>
                  </a:lnTo>
                  <a:lnTo>
                    <a:pt x="9820214" y="7305779"/>
                  </a:lnTo>
                  <a:lnTo>
                    <a:pt x="9815450" y="7312844"/>
                  </a:lnTo>
                  <a:lnTo>
                    <a:pt x="9813702" y="7321495"/>
                  </a:lnTo>
                  <a:lnTo>
                    <a:pt x="9815450" y="7330146"/>
                  </a:lnTo>
                  <a:lnTo>
                    <a:pt x="9820214" y="7337210"/>
                  </a:lnTo>
                  <a:lnTo>
                    <a:pt x="9827279" y="7341973"/>
                  </a:lnTo>
                  <a:lnTo>
                    <a:pt x="9835978" y="7343720"/>
                  </a:lnTo>
                  <a:lnTo>
                    <a:pt x="9844626" y="7341973"/>
                  </a:lnTo>
                  <a:lnTo>
                    <a:pt x="9851691" y="7337210"/>
                  </a:lnTo>
                  <a:lnTo>
                    <a:pt x="9856456" y="7330146"/>
                  </a:lnTo>
                  <a:lnTo>
                    <a:pt x="9858203" y="7321495"/>
                  </a:lnTo>
                  <a:lnTo>
                    <a:pt x="9856455" y="7312844"/>
                  </a:lnTo>
                  <a:lnTo>
                    <a:pt x="9851685" y="7305779"/>
                  </a:lnTo>
                  <a:lnTo>
                    <a:pt x="9844605" y="7301016"/>
                  </a:lnTo>
                  <a:lnTo>
                    <a:pt x="9835927" y="7299270"/>
                  </a:lnTo>
                  <a:close/>
                </a:path>
                <a:path w="11962130" h="7343775">
                  <a:moveTo>
                    <a:pt x="9746989" y="7299270"/>
                  </a:moveTo>
                  <a:lnTo>
                    <a:pt x="9738335" y="7301016"/>
                  </a:lnTo>
                  <a:lnTo>
                    <a:pt x="9731271" y="7305779"/>
                  </a:lnTo>
                  <a:lnTo>
                    <a:pt x="9726510" y="7312844"/>
                  </a:lnTo>
                  <a:lnTo>
                    <a:pt x="9724764" y="7321495"/>
                  </a:lnTo>
                  <a:lnTo>
                    <a:pt x="9726510" y="7330146"/>
                  </a:lnTo>
                  <a:lnTo>
                    <a:pt x="9731271" y="7337210"/>
                  </a:lnTo>
                  <a:lnTo>
                    <a:pt x="9738335" y="7341973"/>
                  </a:lnTo>
                  <a:lnTo>
                    <a:pt x="9747027" y="7343720"/>
                  </a:lnTo>
                  <a:lnTo>
                    <a:pt x="9755681" y="7341973"/>
                  </a:lnTo>
                  <a:lnTo>
                    <a:pt x="9762745" y="7337210"/>
                  </a:lnTo>
                  <a:lnTo>
                    <a:pt x="9767507" y="7330146"/>
                  </a:lnTo>
                  <a:lnTo>
                    <a:pt x="9769252" y="7321495"/>
                  </a:lnTo>
                  <a:lnTo>
                    <a:pt x="9767506" y="7312844"/>
                  </a:lnTo>
                  <a:lnTo>
                    <a:pt x="9762740" y="7305779"/>
                  </a:lnTo>
                  <a:lnTo>
                    <a:pt x="9755665" y="7301016"/>
                  </a:lnTo>
                  <a:lnTo>
                    <a:pt x="9746989" y="7299270"/>
                  </a:lnTo>
                  <a:close/>
                </a:path>
                <a:path w="11962130" h="7343775">
                  <a:moveTo>
                    <a:pt x="9658038" y="7299270"/>
                  </a:moveTo>
                  <a:lnTo>
                    <a:pt x="9649390" y="7301016"/>
                  </a:lnTo>
                  <a:lnTo>
                    <a:pt x="9642325" y="7305779"/>
                  </a:lnTo>
                  <a:lnTo>
                    <a:pt x="9637561" y="7312844"/>
                  </a:lnTo>
                  <a:lnTo>
                    <a:pt x="9635813" y="7321495"/>
                  </a:lnTo>
                  <a:lnTo>
                    <a:pt x="9637561" y="7330146"/>
                  </a:lnTo>
                  <a:lnTo>
                    <a:pt x="9642325" y="7337210"/>
                  </a:lnTo>
                  <a:lnTo>
                    <a:pt x="9649390" y="7341973"/>
                  </a:lnTo>
                  <a:lnTo>
                    <a:pt x="9658089" y="7343720"/>
                  </a:lnTo>
                  <a:lnTo>
                    <a:pt x="9666737" y="7341973"/>
                  </a:lnTo>
                  <a:lnTo>
                    <a:pt x="9673802" y="7337210"/>
                  </a:lnTo>
                  <a:lnTo>
                    <a:pt x="9678567" y="7330146"/>
                  </a:lnTo>
                  <a:lnTo>
                    <a:pt x="9680314" y="7321495"/>
                  </a:lnTo>
                  <a:lnTo>
                    <a:pt x="9678566" y="7312844"/>
                  </a:lnTo>
                  <a:lnTo>
                    <a:pt x="9673796" y="7305779"/>
                  </a:lnTo>
                  <a:lnTo>
                    <a:pt x="9666716" y="7301016"/>
                  </a:lnTo>
                  <a:lnTo>
                    <a:pt x="9658038" y="7299270"/>
                  </a:lnTo>
                  <a:close/>
                </a:path>
                <a:path w="11962130" h="7343775">
                  <a:moveTo>
                    <a:pt x="9569100" y="7299270"/>
                  </a:moveTo>
                  <a:lnTo>
                    <a:pt x="9560447" y="7301016"/>
                  </a:lnTo>
                  <a:lnTo>
                    <a:pt x="9553382" y="7305779"/>
                  </a:lnTo>
                  <a:lnTo>
                    <a:pt x="9548621" y="7312844"/>
                  </a:lnTo>
                  <a:lnTo>
                    <a:pt x="9546875" y="7321495"/>
                  </a:lnTo>
                  <a:lnTo>
                    <a:pt x="9548621" y="7330146"/>
                  </a:lnTo>
                  <a:lnTo>
                    <a:pt x="9553382" y="7337210"/>
                  </a:lnTo>
                  <a:lnTo>
                    <a:pt x="9560447" y="7341973"/>
                  </a:lnTo>
                  <a:lnTo>
                    <a:pt x="9569138" y="7343720"/>
                  </a:lnTo>
                  <a:lnTo>
                    <a:pt x="9577792" y="7341973"/>
                  </a:lnTo>
                  <a:lnTo>
                    <a:pt x="9584856" y="7337210"/>
                  </a:lnTo>
                  <a:lnTo>
                    <a:pt x="9589618" y="7330146"/>
                  </a:lnTo>
                  <a:lnTo>
                    <a:pt x="9591363" y="7321495"/>
                  </a:lnTo>
                  <a:lnTo>
                    <a:pt x="9589617" y="7312844"/>
                  </a:lnTo>
                  <a:lnTo>
                    <a:pt x="9584851" y="7305779"/>
                  </a:lnTo>
                  <a:lnTo>
                    <a:pt x="9577776" y="7301016"/>
                  </a:lnTo>
                  <a:lnTo>
                    <a:pt x="9569100" y="7299270"/>
                  </a:lnTo>
                  <a:close/>
                </a:path>
                <a:path w="11962130" h="7343775">
                  <a:moveTo>
                    <a:pt x="9480149" y="7299270"/>
                  </a:moveTo>
                  <a:lnTo>
                    <a:pt x="9471501" y="7301016"/>
                  </a:lnTo>
                  <a:lnTo>
                    <a:pt x="9464436" y="7305779"/>
                  </a:lnTo>
                  <a:lnTo>
                    <a:pt x="9459672" y="7312844"/>
                  </a:lnTo>
                  <a:lnTo>
                    <a:pt x="9457924" y="7321495"/>
                  </a:lnTo>
                  <a:lnTo>
                    <a:pt x="9459672" y="7330146"/>
                  </a:lnTo>
                  <a:lnTo>
                    <a:pt x="9464436" y="7337210"/>
                  </a:lnTo>
                  <a:lnTo>
                    <a:pt x="9471501" y="7341973"/>
                  </a:lnTo>
                  <a:lnTo>
                    <a:pt x="9480200" y="7343720"/>
                  </a:lnTo>
                  <a:lnTo>
                    <a:pt x="9488849" y="7341973"/>
                  </a:lnTo>
                  <a:lnTo>
                    <a:pt x="9495913" y="7337210"/>
                  </a:lnTo>
                  <a:lnTo>
                    <a:pt x="9500678" y="7330146"/>
                  </a:lnTo>
                  <a:lnTo>
                    <a:pt x="9502425" y="7321495"/>
                  </a:lnTo>
                  <a:lnTo>
                    <a:pt x="9500677" y="7312844"/>
                  </a:lnTo>
                  <a:lnTo>
                    <a:pt x="9495907" y="7305779"/>
                  </a:lnTo>
                  <a:lnTo>
                    <a:pt x="9488827" y="7301016"/>
                  </a:lnTo>
                  <a:lnTo>
                    <a:pt x="9480149" y="7299270"/>
                  </a:lnTo>
                  <a:close/>
                </a:path>
                <a:path w="11962130" h="7343775">
                  <a:moveTo>
                    <a:pt x="9391211" y="7299270"/>
                  </a:moveTo>
                  <a:lnTo>
                    <a:pt x="9382558" y="7301016"/>
                  </a:lnTo>
                  <a:lnTo>
                    <a:pt x="9375494" y="7305779"/>
                  </a:lnTo>
                  <a:lnTo>
                    <a:pt x="9370732" y="7312844"/>
                  </a:lnTo>
                  <a:lnTo>
                    <a:pt x="9368986" y="7321495"/>
                  </a:lnTo>
                  <a:lnTo>
                    <a:pt x="9370732" y="7330146"/>
                  </a:lnTo>
                  <a:lnTo>
                    <a:pt x="9375494" y="7337210"/>
                  </a:lnTo>
                  <a:lnTo>
                    <a:pt x="9382558" y="7341973"/>
                  </a:lnTo>
                  <a:lnTo>
                    <a:pt x="9391249" y="7343720"/>
                  </a:lnTo>
                  <a:lnTo>
                    <a:pt x="9399903" y="7341973"/>
                  </a:lnTo>
                  <a:lnTo>
                    <a:pt x="9406967" y="7337210"/>
                  </a:lnTo>
                  <a:lnTo>
                    <a:pt x="9411729" y="7330146"/>
                  </a:lnTo>
                  <a:lnTo>
                    <a:pt x="9413474" y="7321495"/>
                  </a:lnTo>
                  <a:lnTo>
                    <a:pt x="9411728" y="7312844"/>
                  </a:lnTo>
                  <a:lnTo>
                    <a:pt x="9406963" y="7305779"/>
                  </a:lnTo>
                  <a:lnTo>
                    <a:pt x="9399887" y="7301016"/>
                  </a:lnTo>
                  <a:lnTo>
                    <a:pt x="9391211" y="7299270"/>
                  </a:lnTo>
                  <a:close/>
                </a:path>
                <a:path w="11962130" h="7343775">
                  <a:moveTo>
                    <a:pt x="9302261" y="7299270"/>
                  </a:moveTo>
                  <a:lnTo>
                    <a:pt x="9293612" y="7301016"/>
                  </a:lnTo>
                  <a:lnTo>
                    <a:pt x="9286547" y="7305779"/>
                  </a:lnTo>
                  <a:lnTo>
                    <a:pt x="9281783" y="7312844"/>
                  </a:lnTo>
                  <a:lnTo>
                    <a:pt x="9280036" y="7321495"/>
                  </a:lnTo>
                  <a:lnTo>
                    <a:pt x="9281783" y="7330146"/>
                  </a:lnTo>
                  <a:lnTo>
                    <a:pt x="9286547" y="7337210"/>
                  </a:lnTo>
                  <a:lnTo>
                    <a:pt x="9293612" y="7341973"/>
                  </a:lnTo>
                  <a:lnTo>
                    <a:pt x="9302311" y="7343720"/>
                  </a:lnTo>
                  <a:lnTo>
                    <a:pt x="9310960" y="7341973"/>
                  </a:lnTo>
                  <a:lnTo>
                    <a:pt x="9318024" y="7337210"/>
                  </a:lnTo>
                  <a:lnTo>
                    <a:pt x="9322789" y="7330146"/>
                  </a:lnTo>
                  <a:lnTo>
                    <a:pt x="9324536" y="7321495"/>
                  </a:lnTo>
                  <a:lnTo>
                    <a:pt x="9322788" y="7312844"/>
                  </a:lnTo>
                  <a:lnTo>
                    <a:pt x="9318018" y="7305779"/>
                  </a:lnTo>
                  <a:lnTo>
                    <a:pt x="9310938" y="7301016"/>
                  </a:lnTo>
                  <a:lnTo>
                    <a:pt x="9302261" y="7299270"/>
                  </a:lnTo>
                  <a:close/>
                </a:path>
                <a:path w="11962130" h="7343775">
                  <a:moveTo>
                    <a:pt x="9213320" y="7299270"/>
                  </a:moveTo>
                  <a:lnTo>
                    <a:pt x="9204669" y="7301016"/>
                  </a:lnTo>
                  <a:lnTo>
                    <a:pt x="9197604" y="7305779"/>
                  </a:lnTo>
                  <a:lnTo>
                    <a:pt x="9192841" y="7312844"/>
                  </a:lnTo>
                  <a:lnTo>
                    <a:pt x="9191095" y="7321495"/>
                  </a:lnTo>
                  <a:lnTo>
                    <a:pt x="9192841" y="7330146"/>
                  </a:lnTo>
                  <a:lnTo>
                    <a:pt x="9197604" y="7337210"/>
                  </a:lnTo>
                  <a:lnTo>
                    <a:pt x="9204669" y="7341973"/>
                  </a:lnTo>
                  <a:lnTo>
                    <a:pt x="9213364" y="7343720"/>
                  </a:lnTo>
                  <a:lnTo>
                    <a:pt x="9222015" y="7341973"/>
                  </a:lnTo>
                  <a:lnTo>
                    <a:pt x="9229078" y="7337210"/>
                  </a:lnTo>
                  <a:lnTo>
                    <a:pt x="9233840" y="7330146"/>
                  </a:lnTo>
                  <a:lnTo>
                    <a:pt x="9235586" y="7321495"/>
                  </a:lnTo>
                  <a:lnTo>
                    <a:pt x="9233839" y="7312844"/>
                  </a:lnTo>
                  <a:lnTo>
                    <a:pt x="9229072" y="7305779"/>
                  </a:lnTo>
                  <a:lnTo>
                    <a:pt x="9221996" y="7301016"/>
                  </a:lnTo>
                  <a:lnTo>
                    <a:pt x="9213320" y="7299270"/>
                  </a:lnTo>
                  <a:close/>
                </a:path>
                <a:path w="11962130" h="7343775">
                  <a:moveTo>
                    <a:pt x="9124377" y="7299270"/>
                  </a:moveTo>
                  <a:lnTo>
                    <a:pt x="9115725" y="7301016"/>
                  </a:lnTo>
                  <a:lnTo>
                    <a:pt x="9108661" y="7305779"/>
                  </a:lnTo>
                  <a:lnTo>
                    <a:pt x="9103898" y="7312844"/>
                  </a:lnTo>
                  <a:lnTo>
                    <a:pt x="9102152" y="7321495"/>
                  </a:lnTo>
                  <a:lnTo>
                    <a:pt x="9103898" y="7330146"/>
                  </a:lnTo>
                  <a:lnTo>
                    <a:pt x="9108661" y="7337210"/>
                  </a:lnTo>
                  <a:lnTo>
                    <a:pt x="9115725" y="7341973"/>
                  </a:lnTo>
                  <a:lnTo>
                    <a:pt x="9124420" y="7343720"/>
                  </a:lnTo>
                  <a:lnTo>
                    <a:pt x="9133071" y="7341973"/>
                  </a:lnTo>
                  <a:lnTo>
                    <a:pt x="9140136" y="7337210"/>
                  </a:lnTo>
                  <a:lnTo>
                    <a:pt x="9144899" y="7330146"/>
                  </a:lnTo>
                  <a:lnTo>
                    <a:pt x="9146645" y="7321495"/>
                  </a:lnTo>
                  <a:lnTo>
                    <a:pt x="9144898" y="7312844"/>
                  </a:lnTo>
                  <a:lnTo>
                    <a:pt x="9140130" y="7305779"/>
                  </a:lnTo>
                  <a:lnTo>
                    <a:pt x="9133053" y="7301016"/>
                  </a:lnTo>
                  <a:lnTo>
                    <a:pt x="9124377" y="7299270"/>
                  </a:lnTo>
                  <a:close/>
                </a:path>
                <a:path w="11962130" h="7343775">
                  <a:moveTo>
                    <a:pt x="9035432" y="7299270"/>
                  </a:moveTo>
                  <a:lnTo>
                    <a:pt x="9026781" y="7301016"/>
                  </a:lnTo>
                  <a:lnTo>
                    <a:pt x="9019717" y="7305779"/>
                  </a:lnTo>
                  <a:lnTo>
                    <a:pt x="9014954" y="7312844"/>
                  </a:lnTo>
                  <a:lnTo>
                    <a:pt x="9013207" y="7321495"/>
                  </a:lnTo>
                  <a:lnTo>
                    <a:pt x="9014954" y="7330146"/>
                  </a:lnTo>
                  <a:lnTo>
                    <a:pt x="9019717" y="7337210"/>
                  </a:lnTo>
                  <a:lnTo>
                    <a:pt x="9026781" y="7341973"/>
                  </a:lnTo>
                  <a:lnTo>
                    <a:pt x="9035477" y="7343720"/>
                  </a:lnTo>
                  <a:lnTo>
                    <a:pt x="9044128" y="7341973"/>
                  </a:lnTo>
                  <a:lnTo>
                    <a:pt x="9051192" y="7337210"/>
                  </a:lnTo>
                  <a:lnTo>
                    <a:pt x="9055955" y="7330146"/>
                  </a:lnTo>
                  <a:lnTo>
                    <a:pt x="9057702" y="7321495"/>
                  </a:lnTo>
                  <a:lnTo>
                    <a:pt x="9055954" y="7312844"/>
                  </a:lnTo>
                  <a:lnTo>
                    <a:pt x="9051187" y="7305779"/>
                  </a:lnTo>
                  <a:lnTo>
                    <a:pt x="9044109" y="7301016"/>
                  </a:lnTo>
                  <a:lnTo>
                    <a:pt x="9035432" y="7299270"/>
                  </a:lnTo>
                  <a:close/>
                </a:path>
                <a:path w="11962130" h="7343775">
                  <a:moveTo>
                    <a:pt x="8946488" y="7299270"/>
                  </a:moveTo>
                  <a:lnTo>
                    <a:pt x="8937837" y="7301016"/>
                  </a:lnTo>
                  <a:lnTo>
                    <a:pt x="8930772" y="7305779"/>
                  </a:lnTo>
                  <a:lnTo>
                    <a:pt x="8926009" y="7312844"/>
                  </a:lnTo>
                  <a:lnTo>
                    <a:pt x="8924263" y="7321495"/>
                  </a:lnTo>
                  <a:lnTo>
                    <a:pt x="8926009" y="7330146"/>
                  </a:lnTo>
                  <a:lnTo>
                    <a:pt x="8930772" y="7337210"/>
                  </a:lnTo>
                  <a:lnTo>
                    <a:pt x="8937837" y="7341973"/>
                  </a:lnTo>
                  <a:lnTo>
                    <a:pt x="8946532" y="7343720"/>
                  </a:lnTo>
                  <a:lnTo>
                    <a:pt x="8955183" y="7341973"/>
                  </a:lnTo>
                  <a:lnTo>
                    <a:pt x="8962248" y="7337210"/>
                  </a:lnTo>
                  <a:lnTo>
                    <a:pt x="8967011" y="7330146"/>
                  </a:lnTo>
                  <a:lnTo>
                    <a:pt x="8968757" y="7321495"/>
                  </a:lnTo>
                  <a:lnTo>
                    <a:pt x="8967010" y="7312844"/>
                  </a:lnTo>
                  <a:lnTo>
                    <a:pt x="8962242" y="7305779"/>
                  </a:lnTo>
                  <a:lnTo>
                    <a:pt x="8955165" y="7301016"/>
                  </a:lnTo>
                  <a:lnTo>
                    <a:pt x="8946488" y="7299270"/>
                  </a:lnTo>
                  <a:close/>
                </a:path>
                <a:path w="11962130" h="7343775">
                  <a:moveTo>
                    <a:pt x="8857545" y="7299270"/>
                  </a:moveTo>
                  <a:lnTo>
                    <a:pt x="8848893" y="7301016"/>
                  </a:lnTo>
                  <a:lnTo>
                    <a:pt x="8841829" y="7305779"/>
                  </a:lnTo>
                  <a:lnTo>
                    <a:pt x="8837066" y="7312844"/>
                  </a:lnTo>
                  <a:lnTo>
                    <a:pt x="8835320" y="7321495"/>
                  </a:lnTo>
                  <a:lnTo>
                    <a:pt x="8837066" y="7330146"/>
                  </a:lnTo>
                  <a:lnTo>
                    <a:pt x="8841829" y="7337210"/>
                  </a:lnTo>
                  <a:lnTo>
                    <a:pt x="8848893" y="7341973"/>
                  </a:lnTo>
                  <a:lnTo>
                    <a:pt x="8857588" y="7343720"/>
                  </a:lnTo>
                  <a:lnTo>
                    <a:pt x="8866239" y="7341973"/>
                  </a:lnTo>
                  <a:lnTo>
                    <a:pt x="8873304" y="7337210"/>
                  </a:lnTo>
                  <a:lnTo>
                    <a:pt x="8878066" y="7330146"/>
                  </a:lnTo>
                  <a:lnTo>
                    <a:pt x="8879813" y="7321495"/>
                  </a:lnTo>
                  <a:lnTo>
                    <a:pt x="8878066" y="7312844"/>
                  </a:lnTo>
                  <a:lnTo>
                    <a:pt x="8873298" y="7305779"/>
                  </a:lnTo>
                  <a:lnTo>
                    <a:pt x="8866221" y="7301016"/>
                  </a:lnTo>
                  <a:lnTo>
                    <a:pt x="8857545" y="7299270"/>
                  </a:lnTo>
                  <a:close/>
                </a:path>
                <a:path w="11962130" h="7343775">
                  <a:moveTo>
                    <a:pt x="8768600" y="7299270"/>
                  </a:moveTo>
                  <a:lnTo>
                    <a:pt x="8759949" y="7301016"/>
                  </a:lnTo>
                  <a:lnTo>
                    <a:pt x="8752885" y="7305779"/>
                  </a:lnTo>
                  <a:lnTo>
                    <a:pt x="8748122" y="7312844"/>
                  </a:lnTo>
                  <a:lnTo>
                    <a:pt x="8746375" y="7321495"/>
                  </a:lnTo>
                  <a:lnTo>
                    <a:pt x="8748122" y="7330146"/>
                  </a:lnTo>
                  <a:lnTo>
                    <a:pt x="8752885" y="7337210"/>
                  </a:lnTo>
                  <a:lnTo>
                    <a:pt x="8759949" y="7341973"/>
                  </a:lnTo>
                  <a:lnTo>
                    <a:pt x="8768645" y="7343720"/>
                  </a:lnTo>
                  <a:lnTo>
                    <a:pt x="8777296" y="7341973"/>
                  </a:lnTo>
                  <a:lnTo>
                    <a:pt x="8784360" y="7337210"/>
                  </a:lnTo>
                  <a:lnTo>
                    <a:pt x="8789123" y="7330146"/>
                  </a:lnTo>
                  <a:lnTo>
                    <a:pt x="8790870" y="7321495"/>
                  </a:lnTo>
                  <a:lnTo>
                    <a:pt x="8789122" y="7312844"/>
                  </a:lnTo>
                  <a:lnTo>
                    <a:pt x="8784355" y="7305779"/>
                  </a:lnTo>
                  <a:lnTo>
                    <a:pt x="8777277" y="7301016"/>
                  </a:lnTo>
                  <a:lnTo>
                    <a:pt x="8768600" y="7299270"/>
                  </a:lnTo>
                  <a:close/>
                </a:path>
                <a:path w="11962130" h="7343775">
                  <a:moveTo>
                    <a:pt x="8679657" y="7299270"/>
                  </a:moveTo>
                  <a:lnTo>
                    <a:pt x="8671006" y="7301016"/>
                  </a:lnTo>
                  <a:lnTo>
                    <a:pt x="8663941" y="7305779"/>
                  </a:lnTo>
                  <a:lnTo>
                    <a:pt x="8659178" y="7312844"/>
                  </a:lnTo>
                  <a:lnTo>
                    <a:pt x="8657432" y="7321495"/>
                  </a:lnTo>
                  <a:lnTo>
                    <a:pt x="8659178" y="7330146"/>
                  </a:lnTo>
                  <a:lnTo>
                    <a:pt x="8663941" y="7337210"/>
                  </a:lnTo>
                  <a:lnTo>
                    <a:pt x="8671006" y="7341973"/>
                  </a:lnTo>
                  <a:lnTo>
                    <a:pt x="8679700" y="7343720"/>
                  </a:lnTo>
                  <a:lnTo>
                    <a:pt x="8688352" y="7341973"/>
                  </a:lnTo>
                  <a:lnTo>
                    <a:pt x="8695416" y="7337210"/>
                  </a:lnTo>
                  <a:lnTo>
                    <a:pt x="8700179" y="7330146"/>
                  </a:lnTo>
                  <a:lnTo>
                    <a:pt x="8701925" y="7321495"/>
                  </a:lnTo>
                  <a:lnTo>
                    <a:pt x="8700178" y="7312844"/>
                  </a:lnTo>
                  <a:lnTo>
                    <a:pt x="8695411" y="7305779"/>
                  </a:lnTo>
                  <a:lnTo>
                    <a:pt x="8688334" y="7301016"/>
                  </a:lnTo>
                  <a:lnTo>
                    <a:pt x="8679657" y="7299270"/>
                  </a:lnTo>
                  <a:close/>
                </a:path>
                <a:path w="11962130" h="7343775">
                  <a:moveTo>
                    <a:pt x="8590713" y="7299270"/>
                  </a:moveTo>
                  <a:lnTo>
                    <a:pt x="8582062" y="7301016"/>
                  </a:lnTo>
                  <a:lnTo>
                    <a:pt x="8574997" y="7305779"/>
                  </a:lnTo>
                  <a:lnTo>
                    <a:pt x="8570234" y="7312844"/>
                  </a:lnTo>
                  <a:lnTo>
                    <a:pt x="8568488" y="7321495"/>
                  </a:lnTo>
                  <a:lnTo>
                    <a:pt x="8570234" y="7330146"/>
                  </a:lnTo>
                  <a:lnTo>
                    <a:pt x="8574997" y="7337210"/>
                  </a:lnTo>
                  <a:lnTo>
                    <a:pt x="8582062" y="7341973"/>
                  </a:lnTo>
                  <a:lnTo>
                    <a:pt x="8590757" y="7343720"/>
                  </a:lnTo>
                  <a:lnTo>
                    <a:pt x="8599408" y="7341973"/>
                  </a:lnTo>
                  <a:lnTo>
                    <a:pt x="8606472" y="7337210"/>
                  </a:lnTo>
                  <a:lnTo>
                    <a:pt x="8611235" y="7330146"/>
                  </a:lnTo>
                  <a:lnTo>
                    <a:pt x="8612982" y="7321495"/>
                  </a:lnTo>
                  <a:lnTo>
                    <a:pt x="8611235" y="7312844"/>
                  </a:lnTo>
                  <a:lnTo>
                    <a:pt x="8606467" y="7305779"/>
                  </a:lnTo>
                  <a:lnTo>
                    <a:pt x="8599389" y="7301016"/>
                  </a:lnTo>
                  <a:lnTo>
                    <a:pt x="8590713" y="7299270"/>
                  </a:lnTo>
                  <a:close/>
                </a:path>
                <a:path w="11962130" h="7343775">
                  <a:moveTo>
                    <a:pt x="8501768" y="7299270"/>
                  </a:moveTo>
                  <a:lnTo>
                    <a:pt x="8493117" y="7301016"/>
                  </a:lnTo>
                  <a:lnTo>
                    <a:pt x="8486053" y="7305779"/>
                  </a:lnTo>
                  <a:lnTo>
                    <a:pt x="8481290" y="7312844"/>
                  </a:lnTo>
                  <a:lnTo>
                    <a:pt x="8479543" y="7321495"/>
                  </a:lnTo>
                  <a:lnTo>
                    <a:pt x="8481290" y="7330146"/>
                  </a:lnTo>
                  <a:lnTo>
                    <a:pt x="8486053" y="7337210"/>
                  </a:lnTo>
                  <a:lnTo>
                    <a:pt x="8493117" y="7341973"/>
                  </a:lnTo>
                  <a:lnTo>
                    <a:pt x="8501813" y="7343720"/>
                  </a:lnTo>
                  <a:lnTo>
                    <a:pt x="8510464" y="7341973"/>
                  </a:lnTo>
                  <a:lnTo>
                    <a:pt x="8517528" y="7337210"/>
                  </a:lnTo>
                  <a:lnTo>
                    <a:pt x="8522291" y="7330146"/>
                  </a:lnTo>
                  <a:lnTo>
                    <a:pt x="8524038" y="7321495"/>
                  </a:lnTo>
                  <a:lnTo>
                    <a:pt x="8522290" y="7312844"/>
                  </a:lnTo>
                  <a:lnTo>
                    <a:pt x="8517522" y="7305779"/>
                  </a:lnTo>
                  <a:lnTo>
                    <a:pt x="8510445" y="7301016"/>
                  </a:lnTo>
                  <a:lnTo>
                    <a:pt x="8501768" y="7299270"/>
                  </a:lnTo>
                  <a:close/>
                </a:path>
                <a:path w="11962130" h="7343775">
                  <a:moveTo>
                    <a:pt x="8412825" y="7299270"/>
                  </a:moveTo>
                  <a:lnTo>
                    <a:pt x="8404174" y="7301016"/>
                  </a:lnTo>
                  <a:lnTo>
                    <a:pt x="8397109" y="7305779"/>
                  </a:lnTo>
                  <a:lnTo>
                    <a:pt x="8392346" y="7312844"/>
                  </a:lnTo>
                  <a:lnTo>
                    <a:pt x="8390600" y="7321495"/>
                  </a:lnTo>
                  <a:lnTo>
                    <a:pt x="8392346" y="7330146"/>
                  </a:lnTo>
                  <a:lnTo>
                    <a:pt x="8397109" y="7337210"/>
                  </a:lnTo>
                  <a:lnTo>
                    <a:pt x="8404174" y="7341973"/>
                  </a:lnTo>
                  <a:lnTo>
                    <a:pt x="8412868" y="7343720"/>
                  </a:lnTo>
                  <a:lnTo>
                    <a:pt x="8421520" y="7341973"/>
                  </a:lnTo>
                  <a:lnTo>
                    <a:pt x="8428584" y="7337210"/>
                  </a:lnTo>
                  <a:lnTo>
                    <a:pt x="8433347" y="7330146"/>
                  </a:lnTo>
                  <a:lnTo>
                    <a:pt x="8435093" y="7321495"/>
                  </a:lnTo>
                  <a:lnTo>
                    <a:pt x="8433346" y="7312844"/>
                  </a:lnTo>
                  <a:lnTo>
                    <a:pt x="8428579" y="7305779"/>
                  </a:lnTo>
                  <a:lnTo>
                    <a:pt x="8421501" y="7301016"/>
                  </a:lnTo>
                  <a:lnTo>
                    <a:pt x="8412825" y="7299270"/>
                  </a:lnTo>
                  <a:close/>
                </a:path>
                <a:path w="11962130" h="7343775">
                  <a:moveTo>
                    <a:pt x="8323880" y="7299270"/>
                  </a:moveTo>
                  <a:lnTo>
                    <a:pt x="8315230" y="7301016"/>
                  </a:lnTo>
                  <a:lnTo>
                    <a:pt x="8308165" y="7305779"/>
                  </a:lnTo>
                  <a:lnTo>
                    <a:pt x="8303402" y="7312844"/>
                  </a:lnTo>
                  <a:lnTo>
                    <a:pt x="8301655" y="7321495"/>
                  </a:lnTo>
                  <a:lnTo>
                    <a:pt x="8303402" y="7330146"/>
                  </a:lnTo>
                  <a:lnTo>
                    <a:pt x="8308165" y="7337210"/>
                  </a:lnTo>
                  <a:lnTo>
                    <a:pt x="8315230" y="7341973"/>
                  </a:lnTo>
                  <a:lnTo>
                    <a:pt x="8323925" y="7343720"/>
                  </a:lnTo>
                  <a:lnTo>
                    <a:pt x="8332576" y="7341973"/>
                  </a:lnTo>
                  <a:lnTo>
                    <a:pt x="8339640" y="7337210"/>
                  </a:lnTo>
                  <a:lnTo>
                    <a:pt x="8344403" y="7330146"/>
                  </a:lnTo>
                  <a:lnTo>
                    <a:pt x="8346150" y="7321495"/>
                  </a:lnTo>
                  <a:lnTo>
                    <a:pt x="8344403" y="7312844"/>
                  </a:lnTo>
                  <a:lnTo>
                    <a:pt x="8339635" y="7305779"/>
                  </a:lnTo>
                  <a:lnTo>
                    <a:pt x="8332557" y="7301016"/>
                  </a:lnTo>
                  <a:lnTo>
                    <a:pt x="8323880" y="7299270"/>
                  </a:lnTo>
                  <a:close/>
                </a:path>
                <a:path w="11962130" h="7343775">
                  <a:moveTo>
                    <a:pt x="8234936" y="7299270"/>
                  </a:moveTo>
                  <a:lnTo>
                    <a:pt x="8226285" y="7301016"/>
                  </a:lnTo>
                  <a:lnTo>
                    <a:pt x="8219221" y="7305779"/>
                  </a:lnTo>
                  <a:lnTo>
                    <a:pt x="8214458" y="7312844"/>
                  </a:lnTo>
                  <a:lnTo>
                    <a:pt x="8212711" y="7321495"/>
                  </a:lnTo>
                  <a:lnTo>
                    <a:pt x="8214458" y="7330146"/>
                  </a:lnTo>
                  <a:lnTo>
                    <a:pt x="8219221" y="7337210"/>
                  </a:lnTo>
                  <a:lnTo>
                    <a:pt x="8226285" y="7341973"/>
                  </a:lnTo>
                  <a:lnTo>
                    <a:pt x="8234980" y="7343720"/>
                  </a:lnTo>
                  <a:lnTo>
                    <a:pt x="8243631" y="7341973"/>
                  </a:lnTo>
                  <a:lnTo>
                    <a:pt x="8250696" y="7337210"/>
                  </a:lnTo>
                  <a:lnTo>
                    <a:pt x="8255459" y="7330146"/>
                  </a:lnTo>
                  <a:lnTo>
                    <a:pt x="8257205" y="7321495"/>
                  </a:lnTo>
                  <a:lnTo>
                    <a:pt x="8255458" y="7312844"/>
                  </a:lnTo>
                  <a:lnTo>
                    <a:pt x="8250690" y="7305779"/>
                  </a:lnTo>
                  <a:lnTo>
                    <a:pt x="8243613" y="7301016"/>
                  </a:lnTo>
                  <a:lnTo>
                    <a:pt x="8234936" y="7299270"/>
                  </a:lnTo>
                  <a:close/>
                </a:path>
                <a:path w="11962130" h="7343775">
                  <a:moveTo>
                    <a:pt x="8145992" y="7299270"/>
                  </a:moveTo>
                  <a:lnTo>
                    <a:pt x="8137341" y="7301016"/>
                  </a:lnTo>
                  <a:lnTo>
                    <a:pt x="8130276" y="7305779"/>
                  </a:lnTo>
                  <a:lnTo>
                    <a:pt x="8125513" y="7312844"/>
                  </a:lnTo>
                  <a:lnTo>
                    <a:pt x="8123767" y="7321495"/>
                  </a:lnTo>
                  <a:lnTo>
                    <a:pt x="8125513" y="7330146"/>
                  </a:lnTo>
                  <a:lnTo>
                    <a:pt x="8130276" y="7337210"/>
                  </a:lnTo>
                  <a:lnTo>
                    <a:pt x="8137341" y="7341973"/>
                  </a:lnTo>
                  <a:lnTo>
                    <a:pt x="8146036" y="7343720"/>
                  </a:lnTo>
                  <a:lnTo>
                    <a:pt x="8154687" y="7341973"/>
                  </a:lnTo>
                  <a:lnTo>
                    <a:pt x="8161751" y="7337210"/>
                  </a:lnTo>
                  <a:lnTo>
                    <a:pt x="8166514" y="7330146"/>
                  </a:lnTo>
                  <a:lnTo>
                    <a:pt x="8168261" y="7321495"/>
                  </a:lnTo>
                  <a:lnTo>
                    <a:pt x="8166514" y="7312844"/>
                  </a:lnTo>
                  <a:lnTo>
                    <a:pt x="8161746" y="7305779"/>
                  </a:lnTo>
                  <a:lnTo>
                    <a:pt x="8154668" y="7301016"/>
                  </a:lnTo>
                  <a:lnTo>
                    <a:pt x="8145992" y="7299270"/>
                  </a:lnTo>
                  <a:close/>
                </a:path>
                <a:path w="11962130" h="7343775">
                  <a:moveTo>
                    <a:pt x="8057046" y="7299270"/>
                  </a:moveTo>
                  <a:lnTo>
                    <a:pt x="8048395" y="7301016"/>
                  </a:lnTo>
                  <a:lnTo>
                    <a:pt x="8041331" y="7305779"/>
                  </a:lnTo>
                  <a:lnTo>
                    <a:pt x="8036568" y="7312844"/>
                  </a:lnTo>
                  <a:lnTo>
                    <a:pt x="8034821" y="7321495"/>
                  </a:lnTo>
                  <a:lnTo>
                    <a:pt x="8036568" y="7330146"/>
                  </a:lnTo>
                  <a:lnTo>
                    <a:pt x="8041331" y="7337210"/>
                  </a:lnTo>
                  <a:lnTo>
                    <a:pt x="8048395" y="7341973"/>
                  </a:lnTo>
                  <a:lnTo>
                    <a:pt x="8057092" y="7343720"/>
                  </a:lnTo>
                  <a:lnTo>
                    <a:pt x="8065742" y="7341973"/>
                  </a:lnTo>
                  <a:lnTo>
                    <a:pt x="8072807" y="7337210"/>
                  </a:lnTo>
                  <a:lnTo>
                    <a:pt x="8077570" y="7330146"/>
                  </a:lnTo>
                  <a:lnTo>
                    <a:pt x="8079317" y="7321495"/>
                  </a:lnTo>
                  <a:lnTo>
                    <a:pt x="8077569" y="7312844"/>
                  </a:lnTo>
                  <a:lnTo>
                    <a:pt x="8072801" y="7305779"/>
                  </a:lnTo>
                  <a:lnTo>
                    <a:pt x="8065723" y="7301016"/>
                  </a:lnTo>
                  <a:lnTo>
                    <a:pt x="8057046" y="7299270"/>
                  </a:lnTo>
                  <a:close/>
                </a:path>
                <a:path w="11962130" h="7343775">
                  <a:moveTo>
                    <a:pt x="7968101" y="7299270"/>
                  </a:moveTo>
                  <a:lnTo>
                    <a:pt x="7959450" y="7301016"/>
                  </a:lnTo>
                  <a:lnTo>
                    <a:pt x="7952386" y="7305779"/>
                  </a:lnTo>
                  <a:lnTo>
                    <a:pt x="7947623" y="7312844"/>
                  </a:lnTo>
                  <a:lnTo>
                    <a:pt x="7945876" y="7321495"/>
                  </a:lnTo>
                  <a:lnTo>
                    <a:pt x="7947623" y="7330146"/>
                  </a:lnTo>
                  <a:lnTo>
                    <a:pt x="7952386" y="7337210"/>
                  </a:lnTo>
                  <a:lnTo>
                    <a:pt x="7959450" y="7341973"/>
                  </a:lnTo>
                  <a:lnTo>
                    <a:pt x="7968146" y="7343720"/>
                  </a:lnTo>
                  <a:lnTo>
                    <a:pt x="7976797" y="7341973"/>
                  </a:lnTo>
                  <a:lnTo>
                    <a:pt x="7983861" y="7337210"/>
                  </a:lnTo>
                  <a:lnTo>
                    <a:pt x="7988624" y="7330146"/>
                  </a:lnTo>
                  <a:lnTo>
                    <a:pt x="7990371" y="7321495"/>
                  </a:lnTo>
                  <a:lnTo>
                    <a:pt x="7988624" y="7312844"/>
                  </a:lnTo>
                  <a:lnTo>
                    <a:pt x="7983856" y="7305779"/>
                  </a:lnTo>
                  <a:lnTo>
                    <a:pt x="7976778" y="7301016"/>
                  </a:lnTo>
                  <a:lnTo>
                    <a:pt x="7968101" y="7299270"/>
                  </a:lnTo>
                  <a:close/>
                </a:path>
                <a:path w="11962130" h="7343775">
                  <a:moveTo>
                    <a:pt x="7879157" y="7299270"/>
                  </a:moveTo>
                  <a:lnTo>
                    <a:pt x="7870506" y="7301016"/>
                  </a:lnTo>
                  <a:lnTo>
                    <a:pt x="7863442" y="7305779"/>
                  </a:lnTo>
                  <a:lnTo>
                    <a:pt x="7858679" y="7312844"/>
                  </a:lnTo>
                  <a:lnTo>
                    <a:pt x="7856932" y="7321495"/>
                  </a:lnTo>
                  <a:lnTo>
                    <a:pt x="7858679" y="7330146"/>
                  </a:lnTo>
                  <a:lnTo>
                    <a:pt x="7863442" y="7337210"/>
                  </a:lnTo>
                  <a:lnTo>
                    <a:pt x="7870506" y="7341973"/>
                  </a:lnTo>
                  <a:lnTo>
                    <a:pt x="7879201" y="7343720"/>
                  </a:lnTo>
                  <a:lnTo>
                    <a:pt x="7887852" y="7341973"/>
                  </a:lnTo>
                  <a:lnTo>
                    <a:pt x="7894917" y="7337210"/>
                  </a:lnTo>
                  <a:lnTo>
                    <a:pt x="7899680" y="7330146"/>
                  </a:lnTo>
                  <a:lnTo>
                    <a:pt x="7901426" y="7321495"/>
                  </a:lnTo>
                  <a:lnTo>
                    <a:pt x="7899679" y="7312844"/>
                  </a:lnTo>
                  <a:lnTo>
                    <a:pt x="7894911" y="7305779"/>
                  </a:lnTo>
                  <a:lnTo>
                    <a:pt x="7887834" y="7301016"/>
                  </a:lnTo>
                  <a:lnTo>
                    <a:pt x="7879157" y="7299270"/>
                  </a:lnTo>
                  <a:close/>
                </a:path>
                <a:path w="11962130" h="7343775">
                  <a:moveTo>
                    <a:pt x="7790213" y="7299270"/>
                  </a:moveTo>
                  <a:lnTo>
                    <a:pt x="7781562" y="7301016"/>
                  </a:lnTo>
                  <a:lnTo>
                    <a:pt x="7774497" y="7305779"/>
                  </a:lnTo>
                  <a:lnTo>
                    <a:pt x="7769734" y="7312844"/>
                  </a:lnTo>
                  <a:lnTo>
                    <a:pt x="7767988" y="7321495"/>
                  </a:lnTo>
                  <a:lnTo>
                    <a:pt x="7769734" y="7330146"/>
                  </a:lnTo>
                  <a:lnTo>
                    <a:pt x="7774497" y="7337210"/>
                  </a:lnTo>
                  <a:lnTo>
                    <a:pt x="7781562" y="7341973"/>
                  </a:lnTo>
                  <a:lnTo>
                    <a:pt x="7790257" y="7343720"/>
                  </a:lnTo>
                  <a:lnTo>
                    <a:pt x="7798908" y="7341973"/>
                  </a:lnTo>
                  <a:lnTo>
                    <a:pt x="7805972" y="7337210"/>
                  </a:lnTo>
                  <a:lnTo>
                    <a:pt x="7810735" y="7330146"/>
                  </a:lnTo>
                  <a:lnTo>
                    <a:pt x="7812482" y="7321495"/>
                  </a:lnTo>
                  <a:lnTo>
                    <a:pt x="7810735" y="7312844"/>
                  </a:lnTo>
                  <a:lnTo>
                    <a:pt x="7805967" y="7305779"/>
                  </a:lnTo>
                  <a:lnTo>
                    <a:pt x="7798889" y="7301016"/>
                  </a:lnTo>
                  <a:lnTo>
                    <a:pt x="7790213" y="7299270"/>
                  </a:lnTo>
                  <a:close/>
                </a:path>
                <a:path w="11962130" h="7343775">
                  <a:moveTo>
                    <a:pt x="7701268" y="7299270"/>
                  </a:moveTo>
                  <a:lnTo>
                    <a:pt x="7692617" y="7301016"/>
                  </a:lnTo>
                  <a:lnTo>
                    <a:pt x="7685553" y="7305779"/>
                  </a:lnTo>
                  <a:lnTo>
                    <a:pt x="7680790" y="7312844"/>
                  </a:lnTo>
                  <a:lnTo>
                    <a:pt x="7679043" y="7321495"/>
                  </a:lnTo>
                  <a:lnTo>
                    <a:pt x="7680790" y="7330146"/>
                  </a:lnTo>
                  <a:lnTo>
                    <a:pt x="7685553" y="7337210"/>
                  </a:lnTo>
                  <a:lnTo>
                    <a:pt x="7692617" y="7341973"/>
                  </a:lnTo>
                  <a:lnTo>
                    <a:pt x="7701313" y="7343720"/>
                  </a:lnTo>
                  <a:lnTo>
                    <a:pt x="7709964" y="7341973"/>
                  </a:lnTo>
                  <a:lnTo>
                    <a:pt x="7717028" y="7337210"/>
                  </a:lnTo>
                  <a:lnTo>
                    <a:pt x="7721791" y="7330146"/>
                  </a:lnTo>
                  <a:lnTo>
                    <a:pt x="7723538" y="7321495"/>
                  </a:lnTo>
                  <a:lnTo>
                    <a:pt x="7721790" y="7312844"/>
                  </a:lnTo>
                  <a:lnTo>
                    <a:pt x="7717022" y="7305779"/>
                  </a:lnTo>
                  <a:lnTo>
                    <a:pt x="7709945" y="7301016"/>
                  </a:lnTo>
                  <a:lnTo>
                    <a:pt x="7701268" y="7299270"/>
                  </a:lnTo>
                  <a:close/>
                </a:path>
                <a:path w="11962130" h="7343775">
                  <a:moveTo>
                    <a:pt x="7612324" y="7299270"/>
                  </a:moveTo>
                  <a:lnTo>
                    <a:pt x="7603673" y="7301016"/>
                  </a:lnTo>
                  <a:lnTo>
                    <a:pt x="7596608" y="7305779"/>
                  </a:lnTo>
                  <a:lnTo>
                    <a:pt x="7591845" y="7312844"/>
                  </a:lnTo>
                  <a:lnTo>
                    <a:pt x="7590099" y="7321495"/>
                  </a:lnTo>
                  <a:lnTo>
                    <a:pt x="7591845" y="7330146"/>
                  </a:lnTo>
                  <a:lnTo>
                    <a:pt x="7596608" y="7337210"/>
                  </a:lnTo>
                  <a:lnTo>
                    <a:pt x="7603673" y="7341973"/>
                  </a:lnTo>
                  <a:lnTo>
                    <a:pt x="7612368" y="7343720"/>
                  </a:lnTo>
                  <a:lnTo>
                    <a:pt x="7621019" y="7341973"/>
                  </a:lnTo>
                  <a:lnTo>
                    <a:pt x="7628084" y="7337210"/>
                  </a:lnTo>
                  <a:lnTo>
                    <a:pt x="7632847" y="7330146"/>
                  </a:lnTo>
                  <a:lnTo>
                    <a:pt x="7634593" y="7321495"/>
                  </a:lnTo>
                  <a:lnTo>
                    <a:pt x="7632846" y="7312844"/>
                  </a:lnTo>
                  <a:lnTo>
                    <a:pt x="7628078" y="7305779"/>
                  </a:lnTo>
                  <a:lnTo>
                    <a:pt x="7621000" y="7301016"/>
                  </a:lnTo>
                  <a:lnTo>
                    <a:pt x="7612324" y="7299270"/>
                  </a:lnTo>
                  <a:close/>
                </a:path>
                <a:path w="11962130" h="7343775">
                  <a:moveTo>
                    <a:pt x="7523379" y="7299270"/>
                  </a:moveTo>
                  <a:lnTo>
                    <a:pt x="7514728" y="7301016"/>
                  </a:lnTo>
                  <a:lnTo>
                    <a:pt x="7507664" y="7305779"/>
                  </a:lnTo>
                  <a:lnTo>
                    <a:pt x="7502901" y="7312844"/>
                  </a:lnTo>
                  <a:lnTo>
                    <a:pt x="7501154" y="7321495"/>
                  </a:lnTo>
                  <a:lnTo>
                    <a:pt x="7502901" y="7330146"/>
                  </a:lnTo>
                  <a:lnTo>
                    <a:pt x="7507664" y="7337210"/>
                  </a:lnTo>
                  <a:lnTo>
                    <a:pt x="7514728" y="7341973"/>
                  </a:lnTo>
                  <a:lnTo>
                    <a:pt x="7523424" y="7343720"/>
                  </a:lnTo>
                  <a:lnTo>
                    <a:pt x="7532075" y="7341973"/>
                  </a:lnTo>
                  <a:lnTo>
                    <a:pt x="7539139" y="7337210"/>
                  </a:lnTo>
                  <a:lnTo>
                    <a:pt x="7543902" y="7330146"/>
                  </a:lnTo>
                  <a:lnTo>
                    <a:pt x="7545649" y="7321495"/>
                  </a:lnTo>
                  <a:lnTo>
                    <a:pt x="7543901" y="7312844"/>
                  </a:lnTo>
                  <a:lnTo>
                    <a:pt x="7539134" y="7305779"/>
                  </a:lnTo>
                  <a:lnTo>
                    <a:pt x="7532056" y="7301016"/>
                  </a:lnTo>
                  <a:lnTo>
                    <a:pt x="7523379" y="7299270"/>
                  </a:lnTo>
                  <a:close/>
                </a:path>
                <a:path w="11962130" h="7343775">
                  <a:moveTo>
                    <a:pt x="7434435" y="7299270"/>
                  </a:moveTo>
                  <a:lnTo>
                    <a:pt x="7425784" y="7301016"/>
                  </a:lnTo>
                  <a:lnTo>
                    <a:pt x="7418719" y="7305779"/>
                  </a:lnTo>
                  <a:lnTo>
                    <a:pt x="7413956" y="7312844"/>
                  </a:lnTo>
                  <a:lnTo>
                    <a:pt x="7412210" y="7321495"/>
                  </a:lnTo>
                  <a:lnTo>
                    <a:pt x="7413956" y="7330146"/>
                  </a:lnTo>
                  <a:lnTo>
                    <a:pt x="7418719" y="7337210"/>
                  </a:lnTo>
                  <a:lnTo>
                    <a:pt x="7425784" y="7341973"/>
                  </a:lnTo>
                  <a:lnTo>
                    <a:pt x="7434479" y="7343720"/>
                  </a:lnTo>
                  <a:lnTo>
                    <a:pt x="7443130" y="7341973"/>
                  </a:lnTo>
                  <a:lnTo>
                    <a:pt x="7450195" y="7337210"/>
                  </a:lnTo>
                  <a:lnTo>
                    <a:pt x="7454958" y="7330146"/>
                  </a:lnTo>
                  <a:lnTo>
                    <a:pt x="7456704" y="7321495"/>
                  </a:lnTo>
                  <a:lnTo>
                    <a:pt x="7454957" y="7312844"/>
                  </a:lnTo>
                  <a:lnTo>
                    <a:pt x="7450189" y="7305779"/>
                  </a:lnTo>
                  <a:lnTo>
                    <a:pt x="7443111" y="7301016"/>
                  </a:lnTo>
                  <a:lnTo>
                    <a:pt x="7434435" y="7299270"/>
                  </a:lnTo>
                  <a:close/>
                </a:path>
                <a:path w="11962130" h="7343775">
                  <a:moveTo>
                    <a:pt x="7345490" y="7299270"/>
                  </a:moveTo>
                  <a:lnTo>
                    <a:pt x="7336839" y="7301016"/>
                  </a:lnTo>
                  <a:lnTo>
                    <a:pt x="7329775" y="7305779"/>
                  </a:lnTo>
                  <a:lnTo>
                    <a:pt x="7325012" y="7312844"/>
                  </a:lnTo>
                  <a:lnTo>
                    <a:pt x="7323265" y="7321495"/>
                  </a:lnTo>
                  <a:lnTo>
                    <a:pt x="7325012" y="7330146"/>
                  </a:lnTo>
                  <a:lnTo>
                    <a:pt x="7329775" y="7337210"/>
                  </a:lnTo>
                  <a:lnTo>
                    <a:pt x="7336839" y="7341973"/>
                  </a:lnTo>
                  <a:lnTo>
                    <a:pt x="7345535" y="7343720"/>
                  </a:lnTo>
                  <a:lnTo>
                    <a:pt x="7354186" y="7341973"/>
                  </a:lnTo>
                  <a:lnTo>
                    <a:pt x="7361250" y="7337210"/>
                  </a:lnTo>
                  <a:lnTo>
                    <a:pt x="7366013" y="7330146"/>
                  </a:lnTo>
                  <a:lnTo>
                    <a:pt x="7367760" y="7321495"/>
                  </a:lnTo>
                  <a:lnTo>
                    <a:pt x="7366012" y="7312844"/>
                  </a:lnTo>
                  <a:lnTo>
                    <a:pt x="7361245" y="7305779"/>
                  </a:lnTo>
                  <a:lnTo>
                    <a:pt x="7354167" y="7301016"/>
                  </a:lnTo>
                  <a:lnTo>
                    <a:pt x="7345490" y="7299270"/>
                  </a:lnTo>
                  <a:close/>
                </a:path>
                <a:path w="11962130" h="7343775">
                  <a:moveTo>
                    <a:pt x="7256546" y="7299270"/>
                  </a:moveTo>
                  <a:lnTo>
                    <a:pt x="7247895" y="7301016"/>
                  </a:lnTo>
                  <a:lnTo>
                    <a:pt x="7240830" y="7305779"/>
                  </a:lnTo>
                  <a:lnTo>
                    <a:pt x="7236067" y="7312844"/>
                  </a:lnTo>
                  <a:lnTo>
                    <a:pt x="7234321" y="7321495"/>
                  </a:lnTo>
                  <a:lnTo>
                    <a:pt x="7236067" y="7330146"/>
                  </a:lnTo>
                  <a:lnTo>
                    <a:pt x="7240830" y="7337210"/>
                  </a:lnTo>
                  <a:lnTo>
                    <a:pt x="7247895" y="7341973"/>
                  </a:lnTo>
                  <a:lnTo>
                    <a:pt x="7256590" y="7343720"/>
                  </a:lnTo>
                  <a:lnTo>
                    <a:pt x="7265241" y="7341973"/>
                  </a:lnTo>
                  <a:lnTo>
                    <a:pt x="7272306" y="7337210"/>
                  </a:lnTo>
                  <a:lnTo>
                    <a:pt x="7277069" y="7330146"/>
                  </a:lnTo>
                  <a:lnTo>
                    <a:pt x="7278815" y="7321495"/>
                  </a:lnTo>
                  <a:lnTo>
                    <a:pt x="7277068" y="7312844"/>
                  </a:lnTo>
                  <a:lnTo>
                    <a:pt x="7272300" y="7305779"/>
                  </a:lnTo>
                  <a:lnTo>
                    <a:pt x="7265222" y="7301016"/>
                  </a:lnTo>
                  <a:lnTo>
                    <a:pt x="7256546" y="7299270"/>
                  </a:lnTo>
                  <a:close/>
                </a:path>
                <a:path w="11962130" h="7343775">
                  <a:moveTo>
                    <a:pt x="7167601" y="7299270"/>
                  </a:moveTo>
                  <a:lnTo>
                    <a:pt x="7158950" y="7301016"/>
                  </a:lnTo>
                  <a:lnTo>
                    <a:pt x="7151886" y="7305779"/>
                  </a:lnTo>
                  <a:lnTo>
                    <a:pt x="7147123" y="7312844"/>
                  </a:lnTo>
                  <a:lnTo>
                    <a:pt x="7145376" y="7321495"/>
                  </a:lnTo>
                  <a:lnTo>
                    <a:pt x="7147123" y="7330146"/>
                  </a:lnTo>
                  <a:lnTo>
                    <a:pt x="7151886" y="7337210"/>
                  </a:lnTo>
                  <a:lnTo>
                    <a:pt x="7158950" y="7341973"/>
                  </a:lnTo>
                  <a:lnTo>
                    <a:pt x="7167646" y="7343720"/>
                  </a:lnTo>
                  <a:lnTo>
                    <a:pt x="7176297" y="7341973"/>
                  </a:lnTo>
                  <a:lnTo>
                    <a:pt x="7183361" y="7337210"/>
                  </a:lnTo>
                  <a:lnTo>
                    <a:pt x="7188124" y="7330146"/>
                  </a:lnTo>
                  <a:lnTo>
                    <a:pt x="7189871" y="7321495"/>
                  </a:lnTo>
                  <a:lnTo>
                    <a:pt x="7188124" y="7312844"/>
                  </a:lnTo>
                  <a:lnTo>
                    <a:pt x="7183356" y="7305779"/>
                  </a:lnTo>
                  <a:lnTo>
                    <a:pt x="7176278" y="7301016"/>
                  </a:lnTo>
                  <a:lnTo>
                    <a:pt x="7167601" y="7299270"/>
                  </a:lnTo>
                  <a:close/>
                </a:path>
                <a:path w="11962130" h="7343775">
                  <a:moveTo>
                    <a:pt x="7078657" y="7299270"/>
                  </a:moveTo>
                  <a:lnTo>
                    <a:pt x="7070006" y="7301016"/>
                  </a:lnTo>
                  <a:lnTo>
                    <a:pt x="7062941" y="7305779"/>
                  </a:lnTo>
                  <a:lnTo>
                    <a:pt x="7058178" y="7312844"/>
                  </a:lnTo>
                  <a:lnTo>
                    <a:pt x="7056432" y="7321495"/>
                  </a:lnTo>
                  <a:lnTo>
                    <a:pt x="7058178" y="7330146"/>
                  </a:lnTo>
                  <a:lnTo>
                    <a:pt x="7062941" y="7337210"/>
                  </a:lnTo>
                  <a:lnTo>
                    <a:pt x="7070006" y="7341973"/>
                  </a:lnTo>
                  <a:lnTo>
                    <a:pt x="7078701" y="7343720"/>
                  </a:lnTo>
                  <a:lnTo>
                    <a:pt x="7087352" y="7341973"/>
                  </a:lnTo>
                  <a:lnTo>
                    <a:pt x="7094417" y="7337210"/>
                  </a:lnTo>
                  <a:lnTo>
                    <a:pt x="7099180" y="7330146"/>
                  </a:lnTo>
                  <a:lnTo>
                    <a:pt x="7100926" y="7321495"/>
                  </a:lnTo>
                  <a:lnTo>
                    <a:pt x="7099179" y="7312844"/>
                  </a:lnTo>
                  <a:lnTo>
                    <a:pt x="7094411" y="7305779"/>
                  </a:lnTo>
                  <a:lnTo>
                    <a:pt x="7087334" y="7301016"/>
                  </a:lnTo>
                  <a:lnTo>
                    <a:pt x="7078657" y="7299270"/>
                  </a:lnTo>
                  <a:close/>
                </a:path>
                <a:path w="11962130" h="7343775">
                  <a:moveTo>
                    <a:pt x="6989712" y="7299270"/>
                  </a:moveTo>
                  <a:lnTo>
                    <a:pt x="6981061" y="7301016"/>
                  </a:lnTo>
                  <a:lnTo>
                    <a:pt x="6973997" y="7305779"/>
                  </a:lnTo>
                  <a:lnTo>
                    <a:pt x="6969234" y="7312844"/>
                  </a:lnTo>
                  <a:lnTo>
                    <a:pt x="6967487" y="7321495"/>
                  </a:lnTo>
                  <a:lnTo>
                    <a:pt x="6969234" y="7330146"/>
                  </a:lnTo>
                  <a:lnTo>
                    <a:pt x="6973997" y="7337210"/>
                  </a:lnTo>
                  <a:lnTo>
                    <a:pt x="6981061" y="7341973"/>
                  </a:lnTo>
                  <a:lnTo>
                    <a:pt x="6989757" y="7343720"/>
                  </a:lnTo>
                  <a:lnTo>
                    <a:pt x="6998408" y="7341973"/>
                  </a:lnTo>
                  <a:lnTo>
                    <a:pt x="7005472" y="7337210"/>
                  </a:lnTo>
                  <a:lnTo>
                    <a:pt x="7010235" y="7330146"/>
                  </a:lnTo>
                  <a:lnTo>
                    <a:pt x="7011982" y="7321495"/>
                  </a:lnTo>
                  <a:lnTo>
                    <a:pt x="7010235" y="7312844"/>
                  </a:lnTo>
                  <a:lnTo>
                    <a:pt x="7005467" y="7305779"/>
                  </a:lnTo>
                  <a:lnTo>
                    <a:pt x="6998389" y="7301016"/>
                  </a:lnTo>
                  <a:lnTo>
                    <a:pt x="6989712" y="7299270"/>
                  </a:lnTo>
                  <a:close/>
                </a:path>
                <a:path w="11962130" h="7343775">
                  <a:moveTo>
                    <a:pt x="6900768" y="7299270"/>
                  </a:moveTo>
                  <a:lnTo>
                    <a:pt x="6892117" y="7301016"/>
                  </a:lnTo>
                  <a:lnTo>
                    <a:pt x="6885053" y="7305779"/>
                  </a:lnTo>
                  <a:lnTo>
                    <a:pt x="6880290" y="7312844"/>
                  </a:lnTo>
                  <a:lnTo>
                    <a:pt x="6878543" y="7321495"/>
                  </a:lnTo>
                  <a:lnTo>
                    <a:pt x="6880290" y="7330146"/>
                  </a:lnTo>
                  <a:lnTo>
                    <a:pt x="6885053" y="7337210"/>
                  </a:lnTo>
                  <a:lnTo>
                    <a:pt x="6892117" y="7341973"/>
                  </a:lnTo>
                  <a:lnTo>
                    <a:pt x="6900812" y="7343720"/>
                  </a:lnTo>
                  <a:lnTo>
                    <a:pt x="6909463" y="7341973"/>
                  </a:lnTo>
                  <a:lnTo>
                    <a:pt x="6916528" y="7337210"/>
                  </a:lnTo>
                  <a:lnTo>
                    <a:pt x="6921291" y="7330146"/>
                  </a:lnTo>
                  <a:lnTo>
                    <a:pt x="6923037" y="7321495"/>
                  </a:lnTo>
                  <a:lnTo>
                    <a:pt x="6921290" y="7312844"/>
                  </a:lnTo>
                  <a:lnTo>
                    <a:pt x="6916522" y="7305779"/>
                  </a:lnTo>
                  <a:lnTo>
                    <a:pt x="6909445" y="7301016"/>
                  </a:lnTo>
                  <a:lnTo>
                    <a:pt x="6900768" y="7299270"/>
                  </a:lnTo>
                  <a:close/>
                </a:path>
                <a:path w="11962130" h="7343775">
                  <a:moveTo>
                    <a:pt x="6811824" y="7299270"/>
                  </a:moveTo>
                  <a:lnTo>
                    <a:pt x="6803173" y="7301016"/>
                  </a:lnTo>
                  <a:lnTo>
                    <a:pt x="6796108" y="7305779"/>
                  </a:lnTo>
                  <a:lnTo>
                    <a:pt x="6791345" y="7312844"/>
                  </a:lnTo>
                  <a:lnTo>
                    <a:pt x="6789599" y="7321495"/>
                  </a:lnTo>
                  <a:lnTo>
                    <a:pt x="6791345" y="7330146"/>
                  </a:lnTo>
                  <a:lnTo>
                    <a:pt x="6796108" y="7337210"/>
                  </a:lnTo>
                  <a:lnTo>
                    <a:pt x="6803173" y="7341973"/>
                  </a:lnTo>
                  <a:lnTo>
                    <a:pt x="6811868" y="7343720"/>
                  </a:lnTo>
                  <a:lnTo>
                    <a:pt x="6820519" y="7341973"/>
                  </a:lnTo>
                  <a:lnTo>
                    <a:pt x="6827583" y="7337210"/>
                  </a:lnTo>
                  <a:lnTo>
                    <a:pt x="6832346" y="7330146"/>
                  </a:lnTo>
                  <a:lnTo>
                    <a:pt x="6834093" y="7321495"/>
                  </a:lnTo>
                  <a:lnTo>
                    <a:pt x="6832346" y="7312844"/>
                  </a:lnTo>
                  <a:lnTo>
                    <a:pt x="6827578" y="7305779"/>
                  </a:lnTo>
                  <a:lnTo>
                    <a:pt x="6820500" y="7301016"/>
                  </a:lnTo>
                  <a:lnTo>
                    <a:pt x="6811824" y="7299270"/>
                  </a:lnTo>
                  <a:close/>
                </a:path>
                <a:path w="11962130" h="7343775">
                  <a:moveTo>
                    <a:pt x="6722879" y="7299270"/>
                  </a:moveTo>
                  <a:lnTo>
                    <a:pt x="6714228" y="7301016"/>
                  </a:lnTo>
                  <a:lnTo>
                    <a:pt x="6707164" y="7305779"/>
                  </a:lnTo>
                  <a:lnTo>
                    <a:pt x="6702401" y="7312844"/>
                  </a:lnTo>
                  <a:lnTo>
                    <a:pt x="6700654" y="7321495"/>
                  </a:lnTo>
                  <a:lnTo>
                    <a:pt x="6702401" y="7330146"/>
                  </a:lnTo>
                  <a:lnTo>
                    <a:pt x="6707164" y="7337210"/>
                  </a:lnTo>
                  <a:lnTo>
                    <a:pt x="6714228" y="7341973"/>
                  </a:lnTo>
                  <a:lnTo>
                    <a:pt x="6722924" y="7343720"/>
                  </a:lnTo>
                  <a:lnTo>
                    <a:pt x="6731575" y="7341973"/>
                  </a:lnTo>
                  <a:lnTo>
                    <a:pt x="6738639" y="7337210"/>
                  </a:lnTo>
                  <a:lnTo>
                    <a:pt x="6743402" y="7330146"/>
                  </a:lnTo>
                  <a:lnTo>
                    <a:pt x="6745149" y="7321495"/>
                  </a:lnTo>
                  <a:lnTo>
                    <a:pt x="6743401" y="7312844"/>
                  </a:lnTo>
                  <a:lnTo>
                    <a:pt x="6738633" y="7305779"/>
                  </a:lnTo>
                  <a:lnTo>
                    <a:pt x="6731556" y="7301016"/>
                  </a:lnTo>
                  <a:lnTo>
                    <a:pt x="6722879" y="7299270"/>
                  </a:lnTo>
                  <a:close/>
                </a:path>
                <a:path w="11962130" h="7343775">
                  <a:moveTo>
                    <a:pt x="6633935" y="7299270"/>
                  </a:moveTo>
                  <a:lnTo>
                    <a:pt x="6625284" y="7301016"/>
                  </a:lnTo>
                  <a:lnTo>
                    <a:pt x="6618219" y="7305779"/>
                  </a:lnTo>
                  <a:lnTo>
                    <a:pt x="6613456" y="7312844"/>
                  </a:lnTo>
                  <a:lnTo>
                    <a:pt x="6611710" y="7321495"/>
                  </a:lnTo>
                  <a:lnTo>
                    <a:pt x="6613456" y="7330146"/>
                  </a:lnTo>
                  <a:lnTo>
                    <a:pt x="6618219" y="7337210"/>
                  </a:lnTo>
                  <a:lnTo>
                    <a:pt x="6625284" y="7341973"/>
                  </a:lnTo>
                  <a:lnTo>
                    <a:pt x="6633979" y="7343720"/>
                  </a:lnTo>
                  <a:lnTo>
                    <a:pt x="6642630" y="7341973"/>
                  </a:lnTo>
                  <a:lnTo>
                    <a:pt x="6649695" y="7337210"/>
                  </a:lnTo>
                  <a:lnTo>
                    <a:pt x="6654458" y="7330146"/>
                  </a:lnTo>
                  <a:lnTo>
                    <a:pt x="6656204" y="7321495"/>
                  </a:lnTo>
                  <a:lnTo>
                    <a:pt x="6654457" y="7312844"/>
                  </a:lnTo>
                  <a:lnTo>
                    <a:pt x="6649689" y="7305779"/>
                  </a:lnTo>
                  <a:lnTo>
                    <a:pt x="6642611" y="7301016"/>
                  </a:lnTo>
                  <a:lnTo>
                    <a:pt x="6633935" y="7299270"/>
                  </a:lnTo>
                  <a:close/>
                </a:path>
                <a:path w="11962130" h="7343775">
                  <a:moveTo>
                    <a:pt x="6544990" y="7299270"/>
                  </a:moveTo>
                  <a:lnTo>
                    <a:pt x="6536339" y="7301016"/>
                  </a:lnTo>
                  <a:lnTo>
                    <a:pt x="6529275" y="7305779"/>
                  </a:lnTo>
                  <a:lnTo>
                    <a:pt x="6524512" y="7312844"/>
                  </a:lnTo>
                  <a:lnTo>
                    <a:pt x="6522765" y="7321495"/>
                  </a:lnTo>
                  <a:lnTo>
                    <a:pt x="6524512" y="7330146"/>
                  </a:lnTo>
                  <a:lnTo>
                    <a:pt x="6529275" y="7337210"/>
                  </a:lnTo>
                  <a:lnTo>
                    <a:pt x="6536339" y="7341973"/>
                  </a:lnTo>
                  <a:lnTo>
                    <a:pt x="6545035" y="7343720"/>
                  </a:lnTo>
                  <a:lnTo>
                    <a:pt x="6553686" y="7341973"/>
                  </a:lnTo>
                  <a:lnTo>
                    <a:pt x="6560750" y="7337210"/>
                  </a:lnTo>
                  <a:lnTo>
                    <a:pt x="6565513" y="7330146"/>
                  </a:lnTo>
                  <a:lnTo>
                    <a:pt x="6567260" y="7321495"/>
                  </a:lnTo>
                  <a:lnTo>
                    <a:pt x="6565512" y="7312844"/>
                  </a:lnTo>
                  <a:lnTo>
                    <a:pt x="6560745" y="7305779"/>
                  </a:lnTo>
                  <a:lnTo>
                    <a:pt x="6553667" y="7301016"/>
                  </a:lnTo>
                  <a:lnTo>
                    <a:pt x="6544990" y="7299270"/>
                  </a:lnTo>
                  <a:close/>
                </a:path>
                <a:path w="11962130" h="7343775">
                  <a:moveTo>
                    <a:pt x="6456046" y="7299270"/>
                  </a:moveTo>
                  <a:lnTo>
                    <a:pt x="6447395" y="7301016"/>
                  </a:lnTo>
                  <a:lnTo>
                    <a:pt x="6440330" y="7305779"/>
                  </a:lnTo>
                  <a:lnTo>
                    <a:pt x="6435567" y="7312844"/>
                  </a:lnTo>
                  <a:lnTo>
                    <a:pt x="6433821" y="7321495"/>
                  </a:lnTo>
                  <a:lnTo>
                    <a:pt x="6435567" y="7330146"/>
                  </a:lnTo>
                  <a:lnTo>
                    <a:pt x="6440330" y="7337210"/>
                  </a:lnTo>
                  <a:lnTo>
                    <a:pt x="6447395" y="7341973"/>
                  </a:lnTo>
                  <a:lnTo>
                    <a:pt x="6456090" y="7343720"/>
                  </a:lnTo>
                  <a:lnTo>
                    <a:pt x="6464741" y="7341973"/>
                  </a:lnTo>
                  <a:lnTo>
                    <a:pt x="6471806" y="7337210"/>
                  </a:lnTo>
                  <a:lnTo>
                    <a:pt x="6476569" y="7330146"/>
                  </a:lnTo>
                  <a:lnTo>
                    <a:pt x="6478315" y="7321495"/>
                  </a:lnTo>
                  <a:lnTo>
                    <a:pt x="6476568" y="7312844"/>
                  </a:lnTo>
                  <a:lnTo>
                    <a:pt x="6471800" y="7305779"/>
                  </a:lnTo>
                  <a:lnTo>
                    <a:pt x="6464722" y="7301016"/>
                  </a:lnTo>
                  <a:lnTo>
                    <a:pt x="6456046" y="7299270"/>
                  </a:lnTo>
                  <a:close/>
                </a:path>
                <a:path w="11962130" h="7343775">
                  <a:moveTo>
                    <a:pt x="6367101" y="7299270"/>
                  </a:moveTo>
                  <a:lnTo>
                    <a:pt x="6358450" y="7301016"/>
                  </a:lnTo>
                  <a:lnTo>
                    <a:pt x="6351386" y="7305779"/>
                  </a:lnTo>
                  <a:lnTo>
                    <a:pt x="6346623" y="7312844"/>
                  </a:lnTo>
                  <a:lnTo>
                    <a:pt x="6344876" y="7321495"/>
                  </a:lnTo>
                  <a:lnTo>
                    <a:pt x="6346623" y="7330146"/>
                  </a:lnTo>
                  <a:lnTo>
                    <a:pt x="6351386" y="7337210"/>
                  </a:lnTo>
                  <a:lnTo>
                    <a:pt x="6358450" y="7341973"/>
                  </a:lnTo>
                  <a:lnTo>
                    <a:pt x="6367146" y="7343720"/>
                  </a:lnTo>
                  <a:lnTo>
                    <a:pt x="6375797" y="7341973"/>
                  </a:lnTo>
                  <a:lnTo>
                    <a:pt x="6382861" y="7337210"/>
                  </a:lnTo>
                  <a:lnTo>
                    <a:pt x="6387624" y="7330146"/>
                  </a:lnTo>
                  <a:lnTo>
                    <a:pt x="6389371" y="7321495"/>
                  </a:lnTo>
                  <a:lnTo>
                    <a:pt x="6387624" y="7312844"/>
                  </a:lnTo>
                  <a:lnTo>
                    <a:pt x="6382856" y="7305779"/>
                  </a:lnTo>
                  <a:lnTo>
                    <a:pt x="6375778" y="7301016"/>
                  </a:lnTo>
                  <a:lnTo>
                    <a:pt x="6367101" y="7299270"/>
                  </a:lnTo>
                  <a:close/>
                </a:path>
                <a:path w="11962130" h="7343775">
                  <a:moveTo>
                    <a:pt x="6278157" y="7299270"/>
                  </a:moveTo>
                  <a:lnTo>
                    <a:pt x="6269506" y="7301016"/>
                  </a:lnTo>
                  <a:lnTo>
                    <a:pt x="6262441" y="7305779"/>
                  </a:lnTo>
                  <a:lnTo>
                    <a:pt x="6257678" y="7312844"/>
                  </a:lnTo>
                  <a:lnTo>
                    <a:pt x="6255932" y="7321495"/>
                  </a:lnTo>
                  <a:lnTo>
                    <a:pt x="6257678" y="7330146"/>
                  </a:lnTo>
                  <a:lnTo>
                    <a:pt x="6262441" y="7337210"/>
                  </a:lnTo>
                  <a:lnTo>
                    <a:pt x="6269506" y="7341973"/>
                  </a:lnTo>
                  <a:lnTo>
                    <a:pt x="6278201" y="7343720"/>
                  </a:lnTo>
                  <a:lnTo>
                    <a:pt x="6286852" y="7341973"/>
                  </a:lnTo>
                  <a:lnTo>
                    <a:pt x="6293917" y="7337210"/>
                  </a:lnTo>
                  <a:lnTo>
                    <a:pt x="6298680" y="7330146"/>
                  </a:lnTo>
                  <a:lnTo>
                    <a:pt x="6300426" y="7321495"/>
                  </a:lnTo>
                  <a:lnTo>
                    <a:pt x="6298679" y="7312844"/>
                  </a:lnTo>
                  <a:lnTo>
                    <a:pt x="6293911" y="7305779"/>
                  </a:lnTo>
                  <a:lnTo>
                    <a:pt x="6286834" y="7301016"/>
                  </a:lnTo>
                  <a:lnTo>
                    <a:pt x="6278157" y="7299270"/>
                  </a:lnTo>
                  <a:close/>
                </a:path>
                <a:path w="11962130" h="7343775">
                  <a:moveTo>
                    <a:pt x="6189212" y="7299270"/>
                  </a:moveTo>
                  <a:lnTo>
                    <a:pt x="6180561" y="7301016"/>
                  </a:lnTo>
                  <a:lnTo>
                    <a:pt x="6173497" y="7305779"/>
                  </a:lnTo>
                  <a:lnTo>
                    <a:pt x="6168734" y="7312844"/>
                  </a:lnTo>
                  <a:lnTo>
                    <a:pt x="6166987" y="7321495"/>
                  </a:lnTo>
                  <a:lnTo>
                    <a:pt x="6168734" y="7330146"/>
                  </a:lnTo>
                  <a:lnTo>
                    <a:pt x="6173497" y="7337210"/>
                  </a:lnTo>
                  <a:lnTo>
                    <a:pt x="6180561" y="7341973"/>
                  </a:lnTo>
                  <a:lnTo>
                    <a:pt x="6189257" y="7343720"/>
                  </a:lnTo>
                  <a:lnTo>
                    <a:pt x="6197908" y="7341973"/>
                  </a:lnTo>
                  <a:lnTo>
                    <a:pt x="6204972" y="7337210"/>
                  </a:lnTo>
                  <a:lnTo>
                    <a:pt x="6209735" y="7330146"/>
                  </a:lnTo>
                  <a:lnTo>
                    <a:pt x="6211482" y="7321495"/>
                  </a:lnTo>
                  <a:lnTo>
                    <a:pt x="6209735" y="7312844"/>
                  </a:lnTo>
                  <a:lnTo>
                    <a:pt x="6204967" y="7305779"/>
                  </a:lnTo>
                  <a:lnTo>
                    <a:pt x="6197889" y="7301016"/>
                  </a:lnTo>
                  <a:lnTo>
                    <a:pt x="6189212" y="7299270"/>
                  </a:lnTo>
                  <a:close/>
                </a:path>
                <a:path w="11962130" h="7343775">
                  <a:moveTo>
                    <a:pt x="6100268" y="7299270"/>
                  </a:moveTo>
                  <a:lnTo>
                    <a:pt x="6091617" y="7301016"/>
                  </a:lnTo>
                  <a:lnTo>
                    <a:pt x="6084553" y="7305779"/>
                  </a:lnTo>
                  <a:lnTo>
                    <a:pt x="6079790" y="7312844"/>
                  </a:lnTo>
                  <a:lnTo>
                    <a:pt x="6078043" y="7321495"/>
                  </a:lnTo>
                  <a:lnTo>
                    <a:pt x="6079790" y="7330146"/>
                  </a:lnTo>
                  <a:lnTo>
                    <a:pt x="6084553" y="7337210"/>
                  </a:lnTo>
                  <a:lnTo>
                    <a:pt x="6091617" y="7341973"/>
                  </a:lnTo>
                  <a:lnTo>
                    <a:pt x="6100312" y="7343720"/>
                  </a:lnTo>
                  <a:lnTo>
                    <a:pt x="6108963" y="7341973"/>
                  </a:lnTo>
                  <a:lnTo>
                    <a:pt x="6116028" y="7337210"/>
                  </a:lnTo>
                  <a:lnTo>
                    <a:pt x="6120791" y="7330146"/>
                  </a:lnTo>
                  <a:lnTo>
                    <a:pt x="6122537" y="7321495"/>
                  </a:lnTo>
                  <a:lnTo>
                    <a:pt x="6120790" y="7312844"/>
                  </a:lnTo>
                  <a:lnTo>
                    <a:pt x="6116022" y="7305779"/>
                  </a:lnTo>
                  <a:lnTo>
                    <a:pt x="6108945" y="7301016"/>
                  </a:lnTo>
                  <a:lnTo>
                    <a:pt x="6100268" y="7299270"/>
                  </a:lnTo>
                  <a:close/>
                </a:path>
                <a:path w="11962130" h="7343775">
                  <a:moveTo>
                    <a:pt x="6011324" y="7299270"/>
                  </a:moveTo>
                  <a:lnTo>
                    <a:pt x="6002673" y="7301016"/>
                  </a:lnTo>
                  <a:lnTo>
                    <a:pt x="5995608" y="7305779"/>
                  </a:lnTo>
                  <a:lnTo>
                    <a:pt x="5990845" y="7312844"/>
                  </a:lnTo>
                  <a:lnTo>
                    <a:pt x="5989099" y="7321495"/>
                  </a:lnTo>
                  <a:lnTo>
                    <a:pt x="5990845" y="7330146"/>
                  </a:lnTo>
                  <a:lnTo>
                    <a:pt x="5995608" y="7337210"/>
                  </a:lnTo>
                  <a:lnTo>
                    <a:pt x="6002673" y="7341973"/>
                  </a:lnTo>
                  <a:lnTo>
                    <a:pt x="6011368" y="7343720"/>
                  </a:lnTo>
                  <a:lnTo>
                    <a:pt x="6020019" y="7341973"/>
                  </a:lnTo>
                  <a:lnTo>
                    <a:pt x="6027083" y="7337210"/>
                  </a:lnTo>
                  <a:lnTo>
                    <a:pt x="6031846" y="7330146"/>
                  </a:lnTo>
                  <a:lnTo>
                    <a:pt x="6033593" y="7321495"/>
                  </a:lnTo>
                  <a:lnTo>
                    <a:pt x="6031846" y="7312844"/>
                  </a:lnTo>
                  <a:lnTo>
                    <a:pt x="6027078" y="7305779"/>
                  </a:lnTo>
                  <a:lnTo>
                    <a:pt x="6020000" y="7301016"/>
                  </a:lnTo>
                  <a:lnTo>
                    <a:pt x="6011324" y="7299270"/>
                  </a:lnTo>
                  <a:close/>
                </a:path>
                <a:path w="11962130" h="7343775">
                  <a:moveTo>
                    <a:pt x="5922379" y="7299270"/>
                  </a:moveTo>
                  <a:lnTo>
                    <a:pt x="5913728" y="7301016"/>
                  </a:lnTo>
                  <a:lnTo>
                    <a:pt x="5906664" y="7305779"/>
                  </a:lnTo>
                  <a:lnTo>
                    <a:pt x="5901901" y="7312844"/>
                  </a:lnTo>
                  <a:lnTo>
                    <a:pt x="5900154" y="7321495"/>
                  </a:lnTo>
                  <a:lnTo>
                    <a:pt x="5901901" y="7330146"/>
                  </a:lnTo>
                  <a:lnTo>
                    <a:pt x="5906664" y="7337210"/>
                  </a:lnTo>
                  <a:lnTo>
                    <a:pt x="5913728" y="7341973"/>
                  </a:lnTo>
                  <a:lnTo>
                    <a:pt x="5922424" y="7343720"/>
                  </a:lnTo>
                  <a:lnTo>
                    <a:pt x="5931075" y="7341973"/>
                  </a:lnTo>
                  <a:lnTo>
                    <a:pt x="5938139" y="7337210"/>
                  </a:lnTo>
                  <a:lnTo>
                    <a:pt x="5942902" y="7330146"/>
                  </a:lnTo>
                  <a:lnTo>
                    <a:pt x="5944649" y="7321495"/>
                  </a:lnTo>
                  <a:lnTo>
                    <a:pt x="5942901" y="7312844"/>
                  </a:lnTo>
                  <a:lnTo>
                    <a:pt x="5938133" y="7305779"/>
                  </a:lnTo>
                  <a:lnTo>
                    <a:pt x="5931056" y="7301016"/>
                  </a:lnTo>
                  <a:lnTo>
                    <a:pt x="5922379" y="7299270"/>
                  </a:lnTo>
                  <a:close/>
                </a:path>
                <a:path w="11962130" h="7343775">
                  <a:moveTo>
                    <a:pt x="5833435" y="7299270"/>
                  </a:moveTo>
                  <a:lnTo>
                    <a:pt x="5824784" y="7301016"/>
                  </a:lnTo>
                  <a:lnTo>
                    <a:pt x="5817719" y="7305779"/>
                  </a:lnTo>
                  <a:lnTo>
                    <a:pt x="5812956" y="7312844"/>
                  </a:lnTo>
                  <a:lnTo>
                    <a:pt x="5811210" y="7321495"/>
                  </a:lnTo>
                  <a:lnTo>
                    <a:pt x="5812956" y="7330146"/>
                  </a:lnTo>
                  <a:lnTo>
                    <a:pt x="5817719" y="7337210"/>
                  </a:lnTo>
                  <a:lnTo>
                    <a:pt x="5824784" y="7341973"/>
                  </a:lnTo>
                  <a:lnTo>
                    <a:pt x="5833479" y="7343720"/>
                  </a:lnTo>
                  <a:lnTo>
                    <a:pt x="5842130" y="7341973"/>
                  </a:lnTo>
                  <a:lnTo>
                    <a:pt x="5849195" y="7337210"/>
                  </a:lnTo>
                  <a:lnTo>
                    <a:pt x="5853958" y="7330146"/>
                  </a:lnTo>
                  <a:lnTo>
                    <a:pt x="5855704" y="7321495"/>
                  </a:lnTo>
                  <a:lnTo>
                    <a:pt x="5853957" y="7312844"/>
                  </a:lnTo>
                  <a:lnTo>
                    <a:pt x="5849189" y="7305779"/>
                  </a:lnTo>
                  <a:lnTo>
                    <a:pt x="5842111" y="7301016"/>
                  </a:lnTo>
                  <a:lnTo>
                    <a:pt x="5833435" y="7299270"/>
                  </a:lnTo>
                  <a:close/>
                </a:path>
                <a:path w="11962130" h="7343775">
                  <a:moveTo>
                    <a:pt x="5744490" y="7299270"/>
                  </a:moveTo>
                  <a:lnTo>
                    <a:pt x="5735839" y="7301016"/>
                  </a:lnTo>
                  <a:lnTo>
                    <a:pt x="5728775" y="7305779"/>
                  </a:lnTo>
                  <a:lnTo>
                    <a:pt x="5724012" y="7312844"/>
                  </a:lnTo>
                  <a:lnTo>
                    <a:pt x="5722265" y="7321495"/>
                  </a:lnTo>
                  <a:lnTo>
                    <a:pt x="5724012" y="7330146"/>
                  </a:lnTo>
                  <a:lnTo>
                    <a:pt x="5728775" y="7337210"/>
                  </a:lnTo>
                  <a:lnTo>
                    <a:pt x="5735839" y="7341973"/>
                  </a:lnTo>
                  <a:lnTo>
                    <a:pt x="5744535" y="7343720"/>
                  </a:lnTo>
                  <a:lnTo>
                    <a:pt x="5753186" y="7341973"/>
                  </a:lnTo>
                  <a:lnTo>
                    <a:pt x="5760250" y="7337210"/>
                  </a:lnTo>
                  <a:lnTo>
                    <a:pt x="5765013" y="7330146"/>
                  </a:lnTo>
                  <a:lnTo>
                    <a:pt x="5766760" y="7321495"/>
                  </a:lnTo>
                  <a:lnTo>
                    <a:pt x="5765012" y="7312844"/>
                  </a:lnTo>
                  <a:lnTo>
                    <a:pt x="5760245" y="7305779"/>
                  </a:lnTo>
                  <a:lnTo>
                    <a:pt x="5753167" y="7301016"/>
                  </a:lnTo>
                  <a:lnTo>
                    <a:pt x="5744490" y="7299270"/>
                  </a:lnTo>
                  <a:close/>
                </a:path>
                <a:path w="11962130" h="7343775">
                  <a:moveTo>
                    <a:pt x="5655544" y="7299270"/>
                  </a:moveTo>
                  <a:lnTo>
                    <a:pt x="5646894" y="7301016"/>
                  </a:lnTo>
                  <a:lnTo>
                    <a:pt x="5639829" y="7305779"/>
                  </a:lnTo>
                  <a:lnTo>
                    <a:pt x="5635066" y="7312844"/>
                  </a:lnTo>
                  <a:lnTo>
                    <a:pt x="5633319" y="7321495"/>
                  </a:lnTo>
                  <a:lnTo>
                    <a:pt x="5635066" y="7330146"/>
                  </a:lnTo>
                  <a:lnTo>
                    <a:pt x="5639829" y="7337210"/>
                  </a:lnTo>
                  <a:lnTo>
                    <a:pt x="5646894" y="7341973"/>
                  </a:lnTo>
                  <a:lnTo>
                    <a:pt x="5655590" y="7343720"/>
                  </a:lnTo>
                  <a:lnTo>
                    <a:pt x="5664241" y="7341973"/>
                  </a:lnTo>
                  <a:lnTo>
                    <a:pt x="5671305" y="7337210"/>
                  </a:lnTo>
                  <a:lnTo>
                    <a:pt x="5676068" y="7330146"/>
                  </a:lnTo>
                  <a:lnTo>
                    <a:pt x="5677815" y="7321495"/>
                  </a:lnTo>
                  <a:lnTo>
                    <a:pt x="5676068" y="7312844"/>
                  </a:lnTo>
                  <a:lnTo>
                    <a:pt x="5671299" y="7305779"/>
                  </a:lnTo>
                  <a:lnTo>
                    <a:pt x="5664221" y="7301016"/>
                  </a:lnTo>
                  <a:lnTo>
                    <a:pt x="5655544" y="7299270"/>
                  </a:lnTo>
                  <a:close/>
                </a:path>
                <a:path w="11962130" h="7343775">
                  <a:moveTo>
                    <a:pt x="5566600" y="7299270"/>
                  </a:moveTo>
                  <a:lnTo>
                    <a:pt x="5557949" y="7301016"/>
                  </a:lnTo>
                  <a:lnTo>
                    <a:pt x="5550885" y="7305779"/>
                  </a:lnTo>
                  <a:lnTo>
                    <a:pt x="5546122" y="7312844"/>
                  </a:lnTo>
                  <a:lnTo>
                    <a:pt x="5544375" y="7321495"/>
                  </a:lnTo>
                  <a:lnTo>
                    <a:pt x="5546122" y="7330146"/>
                  </a:lnTo>
                  <a:lnTo>
                    <a:pt x="5550885" y="7337210"/>
                  </a:lnTo>
                  <a:lnTo>
                    <a:pt x="5557949" y="7341973"/>
                  </a:lnTo>
                  <a:lnTo>
                    <a:pt x="5566644" y="7343720"/>
                  </a:lnTo>
                  <a:lnTo>
                    <a:pt x="5575295" y="7341973"/>
                  </a:lnTo>
                  <a:lnTo>
                    <a:pt x="5582360" y="7337210"/>
                  </a:lnTo>
                  <a:lnTo>
                    <a:pt x="5587123" y="7330146"/>
                  </a:lnTo>
                  <a:lnTo>
                    <a:pt x="5588869" y="7321495"/>
                  </a:lnTo>
                  <a:lnTo>
                    <a:pt x="5587122" y="7312844"/>
                  </a:lnTo>
                  <a:lnTo>
                    <a:pt x="5582354" y="7305779"/>
                  </a:lnTo>
                  <a:lnTo>
                    <a:pt x="5575277" y="7301016"/>
                  </a:lnTo>
                  <a:lnTo>
                    <a:pt x="5566600" y="7299270"/>
                  </a:lnTo>
                  <a:close/>
                </a:path>
                <a:path w="11962130" h="7343775">
                  <a:moveTo>
                    <a:pt x="5477656" y="7299270"/>
                  </a:moveTo>
                  <a:lnTo>
                    <a:pt x="5469005" y="7301016"/>
                  </a:lnTo>
                  <a:lnTo>
                    <a:pt x="5461940" y="7305779"/>
                  </a:lnTo>
                  <a:lnTo>
                    <a:pt x="5457177" y="7312844"/>
                  </a:lnTo>
                  <a:lnTo>
                    <a:pt x="5455431" y="7321495"/>
                  </a:lnTo>
                  <a:lnTo>
                    <a:pt x="5457177" y="7330146"/>
                  </a:lnTo>
                  <a:lnTo>
                    <a:pt x="5461940" y="7337210"/>
                  </a:lnTo>
                  <a:lnTo>
                    <a:pt x="5469005" y="7341973"/>
                  </a:lnTo>
                  <a:lnTo>
                    <a:pt x="5477700" y="7343720"/>
                  </a:lnTo>
                  <a:lnTo>
                    <a:pt x="5486351" y="7341973"/>
                  </a:lnTo>
                  <a:lnTo>
                    <a:pt x="5493415" y="7337210"/>
                  </a:lnTo>
                  <a:lnTo>
                    <a:pt x="5498178" y="7330146"/>
                  </a:lnTo>
                  <a:lnTo>
                    <a:pt x="5499925" y="7321495"/>
                  </a:lnTo>
                  <a:lnTo>
                    <a:pt x="5498178" y="7312844"/>
                  </a:lnTo>
                  <a:lnTo>
                    <a:pt x="5493410" y="7305779"/>
                  </a:lnTo>
                  <a:lnTo>
                    <a:pt x="5486332" y="7301016"/>
                  </a:lnTo>
                  <a:lnTo>
                    <a:pt x="5477656" y="7299270"/>
                  </a:lnTo>
                  <a:close/>
                </a:path>
                <a:path w="11962130" h="7343775">
                  <a:moveTo>
                    <a:pt x="5388711" y="7299270"/>
                  </a:moveTo>
                  <a:lnTo>
                    <a:pt x="5380060" y="7301016"/>
                  </a:lnTo>
                  <a:lnTo>
                    <a:pt x="5372996" y="7305779"/>
                  </a:lnTo>
                  <a:lnTo>
                    <a:pt x="5368233" y="7312844"/>
                  </a:lnTo>
                  <a:lnTo>
                    <a:pt x="5366486" y="7321495"/>
                  </a:lnTo>
                  <a:lnTo>
                    <a:pt x="5368233" y="7330146"/>
                  </a:lnTo>
                  <a:lnTo>
                    <a:pt x="5372996" y="7337210"/>
                  </a:lnTo>
                  <a:lnTo>
                    <a:pt x="5380060" y="7341973"/>
                  </a:lnTo>
                  <a:lnTo>
                    <a:pt x="5388756" y="7343720"/>
                  </a:lnTo>
                  <a:lnTo>
                    <a:pt x="5397407" y="7341973"/>
                  </a:lnTo>
                  <a:lnTo>
                    <a:pt x="5404471" y="7337210"/>
                  </a:lnTo>
                  <a:lnTo>
                    <a:pt x="5409234" y="7330146"/>
                  </a:lnTo>
                  <a:lnTo>
                    <a:pt x="5410981" y="7321495"/>
                  </a:lnTo>
                  <a:lnTo>
                    <a:pt x="5409233" y="7312844"/>
                  </a:lnTo>
                  <a:lnTo>
                    <a:pt x="5404465" y="7305779"/>
                  </a:lnTo>
                  <a:lnTo>
                    <a:pt x="5397388" y="7301016"/>
                  </a:lnTo>
                  <a:lnTo>
                    <a:pt x="5388711" y="7299270"/>
                  </a:lnTo>
                  <a:close/>
                </a:path>
                <a:path w="11962130" h="7343775">
                  <a:moveTo>
                    <a:pt x="5299767" y="7299270"/>
                  </a:moveTo>
                  <a:lnTo>
                    <a:pt x="5291116" y="7301016"/>
                  </a:lnTo>
                  <a:lnTo>
                    <a:pt x="5284051" y="7305779"/>
                  </a:lnTo>
                  <a:lnTo>
                    <a:pt x="5279288" y="7312844"/>
                  </a:lnTo>
                  <a:lnTo>
                    <a:pt x="5277542" y="7321495"/>
                  </a:lnTo>
                  <a:lnTo>
                    <a:pt x="5279288" y="7330146"/>
                  </a:lnTo>
                  <a:lnTo>
                    <a:pt x="5284051" y="7337210"/>
                  </a:lnTo>
                  <a:lnTo>
                    <a:pt x="5291116" y="7341973"/>
                  </a:lnTo>
                  <a:lnTo>
                    <a:pt x="5299811" y="7343720"/>
                  </a:lnTo>
                  <a:lnTo>
                    <a:pt x="5308462" y="7341973"/>
                  </a:lnTo>
                  <a:lnTo>
                    <a:pt x="5315527" y="7337210"/>
                  </a:lnTo>
                  <a:lnTo>
                    <a:pt x="5320290" y="7330146"/>
                  </a:lnTo>
                  <a:lnTo>
                    <a:pt x="5322036" y="7321495"/>
                  </a:lnTo>
                  <a:lnTo>
                    <a:pt x="5320289" y="7312844"/>
                  </a:lnTo>
                  <a:lnTo>
                    <a:pt x="5315521" y="7305779"/>
                  </a:lnTo>
                  <a:lnTo>
                    <a:pt x="5308443" y="7301016"/>
                  </a:lnTo>
                  <a:lnTo>
                    <a:pt x="5299767" y="7299270"/>
                  </a:lnTo>
                  <a:close/>
                </a:path>
                <a:path w="11962130" h="7343775">
                  <a:moveTo>
                    <a:pt x="5210822" y="7299270"/>
                  </a:moveTo>
                  <a:lnTo>
                    <a:pt x="5202171" y="7301016"/>
                  </a:lnTo>
                  <a:lnTo>
                    <a:pt x="5195107" y="7305779"/>
                  </a:lnTo>
                  <a:lnTo>
                    <a:pt x="5190344" y="7312844"/>
                  </a:lnTo>
                  <a:lnTo>
                    <a:pt x="5188597" y="7321495"/>
                  </a:lnTo>
                  <a:lnTo>
                    <a:pt x="5190344" y="7330146"/>
                  </a:lnTo>
                  <a:lnTo>
                    <a:pt x="5195107" y="7337210"/>
                  </a:lnTo>
                  <a:lnTo>
                    <a:pt x="5202171" y="7341973"/>
                  </a:lnTo>
                  <a:lnTo>
                    <a:pt x="5210867" y="7343720"/>
                  </a:lnTo>
                  <a:lnTo>
                    <a:pt x="5219518" y="7341973"/>
                  </a:lnTo>
                  <a:lnTo>
                    <a:pt x="5226582" y="7337210"/>
                  </a:lnTo>
                  <a:lnTo>
                    <a:pt x="5231345" y="7330146"/>
                  </a:lnTo>
                  <a:lnTo>
                    <a:pt x="5233092" y="7321495"/>
                  </a:lnTo>
                  <a:lnTo>
                    <a:pt x="5231344" y="7312844"/>
                  </a:lnTo>
                  <a:lnTo>
                    <a:pt x="5226577" y="7305779"/>
                  </a:lnTo>
                  <a:lnTo>
                    <a:pt x="5219499" y="7301016"/>
                  </a:lnTo>
                  <a:lnTo>
                    <a:pt x="5210822" y="7299270"/>
                  </a:lnTo>
                  <a:close/>
                </a:path>
                <a:path w="11962130" h="7343775">
                  <a:moveTo>
                    <a:pt x="5121876" y="7299270"/>
                  </a:moveTo>
                  <a:lnTo>
                    <a:pt x="5113225" y="7301016"/>
                  </a:lnTo>
                  <a:lnTo>
                    <a:pt x="5106161" y="7305779"/>
                  </a:lnTo>
                  <a:lnTo>
                    <a:pt x="5101398" y="7312844"/>
                  </a:lnTo>
                  <a:lnTo>
                    <a:pt x="5099651" y="7321495"/>
                  </a:lnTo>
                  <a:lnTo>
                    <a:pt x="5101398" y="7330146"/>
                  </a:lnTo>
                  <a:lnTo>
                    <a:pt x="5106161" y="7337210"/>
                  </a:lnTo>
                  <a:lnTo>
                    <a:pt x="5113225" y="7341973"/>
                  </a:lnTo>
                  <a:lnTo>
                    <a:pt x="5121921" y="7343720"/>
                  </a:lnTo>
                  <a:lnTo>
                    <a:pt x="5130572" y="7341973"/>
                  </a:lnTo>
                  <a:lnTo>
                    <a:pt x="5137636" y="7337210"/>
                  </a:lnTo>
                  <a:lnTo>
                    <a:pt x="5142399" y="7330146"/>
                  </a:lnTo>
                  <a:lnTo>
                    <a:pt x="5144146" y="7321495"/>
                  </a:lnTo>
                  <a:lnTo>
                    <a:pt x="5142399" y="7312844"/>
                  </a:lnTo>
                  <a:lnTo>
                    <a:pt x="5137631" y="7305779"/>
                  </a:lnTo>
                  <a:lnTo>
                    <a:pt x="5130553" y="7301016"/>
                  </a:lnTo>
                  <a:lnTo>
                    <a:pt x="5121876" y="7299270"/>
                  </a:lnTo>
                  <a:close/>
                </a:path>
                <a:path w="11962130" h="7343775">
                  <a:moveTo>
                    <a:pt x="5032932" y="7299270"/>
                  </a:moveTo>
                  <a:lnTo>
                    <a:pt x="5024281" y="7301016"/>
                  </a:lnTo>
                  <a:lnTo>
                    <a:pt x="5017217" y="7305779"/>
                  </a:lnTo>
                  <a:lnTo>
                    <a:pt x="5012454" y="7312844"/>
                  </a:lnTo>
                  <a:lnTo>
                    <a:pt x="5010707" y="7321495"/>
                  </a:lnTo>
                  <a:lnTo>
                    <a:pt x="5012454" y="7330146"/>
                  </a:lnTo>
                  <a:lnTo>
                    <a:pt x="5017217" y="7337210"/>
                  </a:lnTo>
                  <a:lnTo>
                    <a:pt x="5024281" y="7341973"/>
                  </a:lnTo>
                  <a:lnTo>
                    <a:pt x="5032976" y="7343720"/>
                  </a:lnTo>
                  <a:lnTo>
                    <a:pt x="5041627" y="7341973"/>
                  </a:lnTo>
                  <a:lnTo>
                    <a:pt x="5048692" y="7337210"/>
                  </a:lnTo>
                  <a:lnTo>
                    <a:pt x="5053455" y="7330146"/>
                  </a:lnTo>
                  <a:lnTo>
                    <a:pt x="5055201" y="7321495"/>
                  </a:lnTo>
                  <a:lnTo>
                    <a:pt x="5053454" y="7312844"/>
                  </a:lnTo>
                  <a:lnTo>
                    <a:pt x="5048686" y="7305779"/>
                  </a:lnTo>
                  <a:lnTo>
                    <a:pt x="5041609" y="7301016"/>
                  </a:lnTo>
                  <a:lnTo>
                    <a:pt x="5032932" y="7299270"/>
                  </a:lnTo>
                  <a:close/>
                </a:path>
                <a:path w="11962130" h="7343775">
                  <a:moveTo>
                    <a:pt x="4943988" y="7299270"/>
                  </a:moveTo>
                  <a:lnTo>
                    <a:pt x="4935337" y="7301016"/>
                  </a:lnTo>
                  <a:lnTo>
                    <a:pt x="4928272" y="7305779"/>
                  </a:lnTo>
                  <a:lnTo>
                    <a:pt x="4923509" y="7312844"/>
                  </a:lnTo>
                  <a:lnTo>
                    <a:pt x="4921763" y="7321495"/>
                  </a:lnTo>
                  <a:lnTo>
                    <a:pt x="4923509" y="7330146"/>
                  </a:lnTo>
                  <a:lnTo>
                    <a:pt x="4928272" y="7337210"/>
                  </a:lnTo>
                  <a:lnTo>
                    <a:pt x="4935337" y="7341973"/>
                  </a:lnTo>
                  <a:lnTo>
                    <a:pt x="4944032" y="7343720"/>
                  </a:lnTo>
                  <a:lnTo>
                    <a:pt x="4952683" y="7341973"/>
                  </a:lnTo>
                  <a:lnTo>
                    <a:pt x="4959747" y="7337210"/>
                  </a:lnTo>
                  <a:lnTo>
                    <a:pt x="4964510" y="7330146"/>
                  </a:lnTo>
                  <a:lnTo>
                    <a:pt x="4966257" y="7321495"/>
                  </a:lnTo>
                  <a:lnTo>
                    <a:pt x="4964510" y="7312844"/>
                  </a:lnTo>
                  <a:lnTo>
                    <a:pt x="4959742" y="7305779"/>
                  </a:lnTo>
                  <a:lnTo>
                    <a:pt x="4952664" y="7301016"/>
                  </a:lnTo>
                  <a:lnTo>
                    <a:pt x="4943988" y="7299270"/>
                  </a:lnTo>
                  <a:close/>
                </a:path>
                <a:path w="11962130" h="7343775">
                  <a:moveTo>
                    <a:pt x="4855043" y="7299270"/>
                  </a:moveTo>
                  <a:lnTo>
                    <a:pt x="4846392" y="7301016"/>
                  </a:lnTo>
                  <a:lnTo>
                    <a:pt x="4839328" y="7305779"/>
                  </a:lnTo>
                  <a:lnTo>
                    <a:pt x="4834565" y="7312844"/>
                  </a:lnTo>
                  <a:lnTo>
                    <a:pt x="4832818" y="7321495"/>
                  </a:lnTo>
                  <a:lnTo>
                    <a:pt x="4834565" y="7330146"/>
                  </a:lnTo>
                  <a:lnTo>
                    <a:pt x="4839328" y="7337210"/>
                  </a:lnTo>
                  <a:lnTo>
                    <a:pt x="4846392" y="7341973"/>
                  </a:lnTo>
                  <a:lnTo>
                    <a:pt x="4855088" y="7343720"/>
                  </a:lnTo>
                  <a:lnTo>
                    <a:pt x="4863739" y="7341973"/>
                  </a:lnTo>
                  <a:lnTo>
                    <a:pt x="4870803" y="7337210"/>
                  </a:lnTo>
                  <a:lnTo>
                    <a:pt x="4875566" y="7330146"/>
                  </a:lnTo>
                  <a:lnTo>
                    <a:pt x="4877313" y="7321495"/>
                  </a:lnTo>
                  <a:lnTo>
                    <a:pt x="4875565" y="7312844"/>
                  </a:lnTo>
                  <a:lnTo>
                    <a:pt x="4870797" y="7305779"/>
                  </a:lnTo>
                  <a:lnTo>
                    <a:pt x="4863720" y="7301016"/>
                  </a:lnTo>
                  <a:lnTo>
                    <a:pt x="4855043" y="7299270"/>
                  </a:lnTo>
                  <a:close/>
                </a:path>
                <a:path w="11962130" h="7343775">
                  <a:moveTo>
                    <a:pt x="4766099" y="7299270"/>
                  </a:moveTo>
                  <a:lnTo>
                    <a:pt x="4757448" y="7301016"/>
                  </a:lnTo>
                  <a:lnTo>
                    <a:pt x="4750383" y="7305779"/>
                  </a:lnTo>
                  <a:lnTo>
                    <a:pt x="4745620" y="7312844"/>
                  </a:lnTo>
                  <a:lnTo>
                    <a:pt x="4743874" y="7321495"/>
                  </a:lnTo>
                  <a:lnTo>
                    <a:pt x="4745620" y="7330146"/>
                  </a:lnTo>
                  <a:lnTo>
                    <a:pt x="4750383" y="7337210"/>
                  </a:lnTo>
                  <a:lnTo>
                    <a:pt x="4757448" y="7341973"/>
                  </a:lnTo>
                  <a:lnTo>
                    <a:pt x="4766143" y="7343720"/>
                  </a:lnTo>
                  <a:lnTo>
                    <a:pt x="4774794" y="7341973"/>
                  </a:lnTo>
                  <a:lnTo>
                    <a:pt x="4781859" y="7337210"/>
                  </a:lnTo>
                  <a:lnTo>
                    <a:pt x="4786622" y="7330146"/>
                  </a:lnTo>
                  <a:lnTo>
                    <a:pt x="4788368" y="7321495"/>
                  </a:lnTo>
                  <a:lnTo>
                    <a:pt x="4786621" y="7312844"/>
                  </a:lnTo>
                  <a:lnTo>
                    <a:pt x="4781853" y="7305779"/>
                  </a:lnTo>
                  <a:lnTo>
                    <a:pt x="4774775" y="7301016"/>
                  </a:lnTo>
                  <a:lnTo>
                    <a:pt x="4766099" y="7299270"/>
                  </a:lnTo>
                  <a:close/>
                </a:path>
                <a:path w="11962130" h="7343775">
                  <a:moveTo>
                    <a:pt x="4677153" y="7299270"/>
                  </a:moveTo>
                  <a:lnTo>
                    <a:pt x="4668503" y="7301016"/>
                  </a:lnTo>
                  <a:lnTo>
                    <a:pt x="4661438" y="7305779"/>
                  </a:lnTo>
                  <a:lnTo>
                    <a:pt x="4656675" y="7312844"/>
                  </a:lnTo>
                  <a:lnTo>
                    <a:pt x="4654928" y="7321495"/>
                  </a:lnTo>
                  <a:lnTo>
                    <a:pt x="4656675" y="7330146"/>
                  </a:lnTo>
                  <a:lnTo>
                    <a:pt x="4661438" y="7337210"/>
                  </a:lnTo>
                  <a:lnTo>
                    <a:pt x="4668503" y="7341973"/>
                  </a:lnTo>
                  <a:lnTo>
                    <a:pt x="4677199" y="7343720"/>
                  </a:lnTo>
                  <a:lnTo>
                    <a:pt x="4685849" y="7341973"/>
                  </a:lnTo>
                  <a:lnTo>
                    <a:pt x="4692914" y="7337210"/>
                  </a:lnTo>
                  <a:lnTo>
                    <a:pt x="4697677" y="7330146"/>
                  </a:lnTo>
                  <a:lnTo>
                    <a:pt x="4699424" y="7321495"/>
                  </a:lnTo>
                  <a:lnTo>
                    <a:pt x="4697676" y="7312844"/>
                  </a:lnTo>
                  <a:lnTo>
                    <a:pt x="4692908" y="7305779"/>
                  </a:lnTo>
                  <a:lnTo>
                    <a:pt x="4685830" y="7301016"/>
                  </a:lnTo>
                  <a:lnTo>
                    <a:pt x="4677153" y="7299270"/>
                  </a:lnTo>
                  <a:close/>
                </a:path>
                <a:path w="11962130" h="7343775">
                  <a:moveTo>
                    <a:pt x="4588209" y="7299270"/>
                  </a:moveTo>
                  <a:lnTo>
                    <a:pt x="4579558" y="7301016"/>
                  </a:lnTo>
                  <a:lnTo>
                    <a:pt x="4572493" y="7305779"/>
                  </a:lnTo>
                  <a:lnTo>
                    <a:pt x="4567730" y="7312844"/>
                  </a:lnTo>
                  <a:lnTo>
                    <a:pt x="4565984" y="7321495"/>
                  </a:lnTo>
                  <a:lnTo>
                    <a:pt x="4567730" y="7330146"/>
                  </a:lnTo>
                  <a:lnTo>
                    <a:pt x="4572493" y="7337210"/>
                  </a:lnTo>
                  <a:lnTo>
                    <a:pt x="4579558" y="7341973"/>
                  </a:lnTo>
                  <a:lnTo>
                    <a:pt x="4588253" y="7343720"/>
                  </a:lnTo>
                  <a:lnTo>
                    <a:pt x="4596904" y="7341973"/>
                  </a:lnTo>
                  <a:lnTo>
                    <a:pt x="4603968" y="7337210"/>
                  </a:lnTo>
                  <a:lnTo>
                    <a:pt x="4608731" y="7330146"/>
                  </a:lnTo>
                  <a:lnTo>
                    <a:pt x="4610478" y="7321495"/>
                  </a:lnTo>
                  <a:lnTo>
                    <a:pt x="4608731" y="7312844"/>
                  </a:lnTo>
                  <a:lnTo>
                    <a:pt x="4603963" y="7305779"/>
                  </a:lnTo>
                  <a:lnTo>
                    <a:pt x="4596885" y="7301016"/>
                  </a:lnTo>
                  <a:lnTo>
                    <a:pt x="4588209" y="7299270"/>
                  </a:lnTo>
                  <a:close/>
                </a:path>
                <a:path w="11962130" h="7343775">
                  <a:moveTo>
                    <a:pt x="4499264" y="7299270"/>
                  </a:moveTo>
                  <a:lnTo>
                    <a:pt x="4490613" y="7301016"/>
                  </a:lnTo>
                  <a:lnTo>
                    <a:pt x="4483549" y="7305779"/>
                  </a:lnTo>
                  <a:lnTo>
                    <a:pt x="4478786" y="7312844"/>
                  </a:lnTo>
                  <a:lnTo>
                    <a:pt x="4477039" y="7321495"/>
                  </a:lnTo>
                  <a:lnTo>
                    <a:pt x="4478786" y="7330146"/>
                  </a:lnTo>
                  <a:lnTo>
                    <a:pt x="4483549" y="7337210"/>
                  </a:lnTo>
                  <a:lnTo>
                    <a:pt x="4490613" y="7341973"/>
                  </a:lnTo>
                  <a:lnTo>
                    <a:pt x="4499309" y="7343720"/>
                  </a:lnTo>
                  <a:lnTo>
                    <a:pt x="4507959" y="7341973"/>
                  </a:lnTo>
                  <a:lnTo>
                    <a:pt x="4515024" y="7337210"/>
                  </a:lnTo>
                  <a:lnTo>
                    <a:pt x="4519787" y="7330146"/>
                  </a:lnTo>
                  <a:lnTo>
                    <a:pt x="4521534" y="7321495"/>
                  </a:lnTo>
                  <a:lnTo>
                    <a:pt x="4519786" y="7312844"/>
                  </a:lnTo>
                  <a:lnTo>
                    <a:pt x="4515018" y="7305779"/>
                  </a:lnTo>
                  <a:lnTo>
                    <a:pt x="4507941" y="7301016"/>
                  </a:lnTo>
                  <a:lnTo>
                    <a:pt x="4499264" y="7299270"/>
                  </a:lnTo>
                  <a:close/>
                </a:path>
                <a:path w="11962130" h="7343775">
                  <a:moveTo>
                    <a:pt x="4410320" y="7299270"/>
                  </a:moveTo>
                  <a:lnTo>
                    <a:pt x="4401669" y="7301016"/>
                  </a:lnTo>
                  <a:lnTo>
                    <a:pt x="4394604" y="7305779"/>
                  </a:lnTo>
                  <a:lnTo>
                    <a:pt x="4389841" y="7312844"/>
                  </a:lnTo>
                  <a:lnTo>
                    <a:pt x="4388095" y="7321495"/>
                  </a:lnTo>
                  <a:lnTo>
                    <a:pt x="4389841" y="7330146"/>
                  </a:lnTo>
                  <a:lnTo>
                    <a:pt x="4394604" y="7337210"/>
                  </a:lnTo>
                  <a:lnTo>
                    <a:pt x="4401669" y="7341973"/>
                  </a:lnTo>
                  <a:lnTo>
                    <a:pt x="4410364" y="7343720"/>
                  </a:lnTo>
                  <a:lnTo>
                    <a:pt x="4419015" y="7341973"/>
                  </a:lnTo>
                  <a:lnTo>
                    <a:pt x="4426080" y="7337210"/>
                  </a:lnTo>
                  <a:lnTo>
                    <a:pt x="4430843" y="7330146"/>
                  </a:lnTo>
                  <a:lnTo>
                    <a:pt x="4432589" y="7321495"/>
                  </a:lnTo>
                  <a:lnTo>
                    <a:pt x="4430842" y="7312844"/>
                  </a:lnTo>
                  <a:lnTo>
                    <a:pt x="4426074" y="7305779"/>
                  </a:lnTo>
                  <a:lnTo>
                    <a:pt x="4418996" y="7301016"/>
                  </a:lnTo>
                  <a:lnTo>
                    <a:pt x="4410320" y="7299270"/>
                  </a:lnTo>
                  <a:close/>
                </a:path>
                <a:path w="11962130" h="7343775">
                  <a:moveTo>
                    <a:pt x="4321375" y="7299270"/>
                  </a:moveTo>
                  <a:lnTo>
                    <a:pt x="4312724" y="7301016"/>
                  </a:lnTo>
                  <a:lnTo>
                    <a:pt x="4305660" y="7305779"/>
                  </a:lnTo>
                  <a:lnTo>
                    <a:pt x="4300897" y="7312844"/>
                  </a:lnTo>
                  <a:lnTo>
                    <a:pt x="4299150" y="7321495"/>
                  </a:lnTo>
                  <a:lnTo>
                    <a:pt x="4300897" y="7330146"/>
                  </a:lnTo>
                  <a:lnTo>
                    <a:pt x="4305660" y="7337210"/>
                  </a:lnTo>
                  <a:lnTo>
                    <a:pt x="4312724" y="7341973"/>
                  </a:lnTo>
                  <a:lnTo>
                    <a:pt x="4321420" y="7343720"/>
                  </a:lnTo>
                  <a:lnTo>
                    <a:pt x="4330071" y="7341973"/>
                  </a:lnTo>
                  <a:lnTo>
                    <a:pt x="4337135" y="7337210"/>
                  </a:lnTo>
                  <a:lnTo>
                    <a:pt x="4341898" y="7330146"/>
                  </a:lnTo>
                  <a:lnTo>
                    <a:pt x="4343645" y="7321495"/>
                  </a:lnTo>
                  <a:lnTo>
                    <a:pt x="4341897" y="7312844"/>
                  </a:lnTo>
                  <a:lnTo>
                    <a:pt x="4337130" y="7305779"/>
                  </a:lnTo>
                  <a:lnTo>
                    <a:pt x="4330052" y="7301016"/>
                  </a:lnTo>
                  <a:lnTo>
                    <a:pt x="4321375" y="7299270"/>
                  </a:lnTo>
                  <a:close/>
                </a:path>
                <a:path w="11962130" h="7343775">
                  <a:moveTo>
                    <a:pt x="4232431" y="7299270"/>
                  </a:moveTo>
                  <a:lnTo>
                    <a:pt x="4223780" y="7301016"/>
                  </a:lnTo>
                  <a:lnTo>
                    <a:pt x="4216715" y="7305779"/>
                  </a:lnTo>
                  <a:lnTo>
                    <a:pt x="4211952" y="7312844"/>
                  </a:lnTo>
                  <a:lnTo>
                    <a:pt x="4210206" y="7321495"/>
                  </a:lnTo>
                  <a:lnTo>
                    <a:pt x="4211952" y="7330146"/>
                  </a:lnTo>
                  <a:lnTo>
                    <a:pt x="4216715" y="7337210"/>
                  </a:lnTo>
                  <a:lnTo>
                    <a:pt x="4223780" y="7341973"/>
                  </a:lnTo>
                  <a:lnTo>
                    <a:pt x="4232475" y="7343720"/>
                  </a:lnTo>
                  <a:lnTo>
                    <a:pt x="4241126" y="7341973"/>
                  </a:lnTo>
                  <a:lnTo>
                    <a:pt x="4248191" y="7337210"/>
                  </a:lnTo>
                  <a:lnTo>
                    <a:pt x="4252954" y="7330146"/>
                  </a:lnTo>
                  <a:lnTo>
                    <a:pt x="4254700" y="7321495"/>
                  </a:lnTo>
                  <a:lnTo>
                    <a:pt x="4252953" y="7312844"/>
                  </a:lnTo>
                  <a:lnTo>
                    <a:pt x="4248185" y="7305779"/>
                  </a:lnTo>
                  <a:lnTo>
                    <a:pt x="4241107" y="7301016"/>
                  </a:lnTo>
                  <a:lnTo>
                    <a:pt x="4232431" y="7299270"/>
                  </a:lnTo>
                  <a:close/>
                </a:path>
                <a:path w="11962130" h="7343775">
                  <a:moveTo>
                    <a:pt x="4143485" y="7299270"/>
                  </a:moveTo>
                  <a:lnTo>
                    <a:pt x="4134834" y="7301016"/>
                  </a:lnTo>
                  <a:lnTo>
                    <a:pt x="4127770" y="7305779"/>
                  </a:lnTo>
                  <a:lnTo>
                    <a:pt x="4123007" y="7312844"/>
                  </a:lnTo>
                  <a:lnTo>
                    <a:pt x="4121260" y="7321495"/>
                  </a:lnTo>
                  <a:lnTo>
                    <a:pt x="4123007" y="7330146"/>
                  </a:lnTo>
                  <a:lnTo>
                    <a:pt x="4127770" y="7337210"/>
                  </a:lnTo>
                  <a:lnTo>
                    <a:pt x="4134834" y="7341973"/>
                  </a:lnTo>
                  <a:lnTo>
                    <a:pt x="4143529" y="7343720"/>
                  </a:lnTo>
                  <a:lnTo>
                    <a:pt x="4152180" y="7341973"/>
                  </a:lnTo>
                  <a:lnTo>
                    <a:pt x="4159245" y="7337210"/>
                  </a:lnTo>
                  <a:lnTo>
                    <a:pt x="4164008" y="7330146"/>
                  </a:lnTo>
                  <a:lnTo>
                    <a:pt x="4165754" y="7321495"/>
                  </a:lnTo>
                  <a:lnTo>
                    <a:pt x="4164007" y="7312844"/>
                  </a:lnTo>
                  <a:lnTo>
                    <a:pt x="4159239" y="7305779"/>
                  </a:lnTo>
                  <a:lnTo>
                    <a:pt x="4152162" y="7301016"/>
                  </a:lnTo>
                  <a:lnTo>
                    <a:pt x="4143485" y="7299270"/>
                  </a:lnTo>
                  <a:close/>
                </a:path>
                <a:path w="11962130" h="7343775">
                  <a:moveTo>
                    <a:pt x="4054541" y="7299270"/>
                  </a:moveTo>
                  <a:lnTo>
                    <a:pt x="4045890" y="7301016"/>
                  </a:lnTo>
                  <a:lnTo>
                    <a:pt x="4038825" y="7305779"/>
                  </a:lnTo>
                  <a:lnTo>
                    <a:pt x="4034062" y="7312844"/>
                  </a:lnTo>
                  <a:lnTo>
                    <a:pt x="4032316" y="7321495"/>
                  </a:lnTo>
                  <a:lnTo>
                    <a:pt x="4034062" y="7330146"/>
                  </a:lnTo>
                  <a:lnTo>
                    <a:pt x="4038825" y="7337210"/>
                  </a:lnTo>
                  <a:lnTo>
                    <a:pt x="4045890" y="7341973"/>
                  </a:lnTo>
                  <a:lnTo>
                    <a:pt x="4054585" y="7343720"/>
                  </a:lnTo>
                  <a:lnTo>
                    <a:pt x="4063236" y="7341973"/>
                  </a:lnTo>
                  <a:lnTo>
                    <a:pt x="4070300" y="7337210"/>
                  </a:lnTo>
                  <a:lnTo>
                    <a:pt x="4075063" y="7330146"/>
                  </a:lnTo>
                  <a:lnTo>
                    <a:pt x="4076810" y="7321495"/>
                  </a:lnTo>
                  <a:lnTo>
                    <a:pt x="4075063" y="7312844"/>
                  </a:lnTo>
                  <a:lnTo>
                    <a:pt x="4070295" y="7305779"/>
                  </a:lnTo>
                  <a:lnTo>
                    <a:pt x="4063217" y="7301016"/>
                  </a:lnTo>
                  <a:lnTo>
                    <a:pt x="4054541" y="7299270"/>
                  </a:lnTo>
                  <a:close/>
                </a:path>
                <a:path w="11962130" h="7343775">
                  <a:moveTo>
                    <a:pt x="3965596" y="7299270"/>
                  </a:moveTo>
                  <a:lnTo>
                    <a:pt x="3956945" y="7301016"/>
                  </a:lnTo>
                  <a:lnTo>
                    <a:pt x="3949881" y="7305779"/>
                  </a:lnTo>
                  <a:lnTo>
                    <a:pt x="3945118" y="7312844"/>
                  </a:lnTo>
                  <a:lnTo>
                    <a:pt x="3943371" y="7321495"/>
                  </a:lnTo>
                  <a:lnTo>
                    <a:pt x="3945118" y="7330146"/>
                  </a:lnTo>
                  <a:lnTo>
                    <a:pt x="3949881" y="7337210"/>
                  </a:lnTo>
                  <a:lnTo>
                    <a:pt x="3956945" y="7341973"/>
                  </a:lnTo>
                  <a:lnTo>
                    <a:pt x="3965641" y="7343720"/>
                  </a:lnTo>
                  <a:lnTo>
                    <a:pt x="3974292" y="7341973"/>
                  </a:lnTo>
                  <a:lnTo>
                    <a:pt x="3981356" y="7337210"/>
                  </a:lnTo>
                  <a:lnTo>
                    <a:pt x="3986119" y="7330146"/>
                  </a:lnTo>
                  <a:lnTo>
                    <a:pt x="3987866" y="7321495"/>
                  </a:lnTo>
                  <a:lnTo>
                    <a:pt x="3986118" y="7312844"/>
                  </a:lnTo>
                  <a:lnTo>
                    <a:pt x="3981350" y="7305779"/>
                  </a:lnTo>
                  <a:lnTo>
                    <a:pt x="3974273" y="7301016"/>
                  </a:lnTo>
                  <a:lnTo>
                    <a:pt x="3965596" y="7299270"/>
                  </a:lnTo>
                  <a:close/>
                </a:path>
                <a:path w="11962130" h="7343775">
                  <a:moveTo>
                    <a:pt x="3876652" y="7299270"/>
                  </a:moveTo>
                  <a:lnTo>
                    <a:pt x="3868001" y="7301016"/>
                  </a:lnTo>
                  <a:lnTo>
                    <a:pt x="3860936" y="7305779"/>
                  </a:lnTo>
                  <a:lnTo>
                    <a:pt x="3856173" y="7312844"/>
                  </a:lnTo>
                  <a:lnTo>
                    <a:pt x="3854427" y="7321495"/>
                  </a:lnTo>
                  <a:lnTo>
                    <a:pt x="3856173" y="7330146"/>
                  </a:lnTo>
                  <a:lnTo>
                    <a:pt x="3860936" y="7337210"/>
                  </a:lnTo>
                  <a:lnTo>
                    <a:pt x="3868001" y="7341973"/>
                  </a:lnTo>
                  <a:lnTo>
                    <a:pt x="3876696" y="7343720"/>
                  </a:lnTo>
                  <a:lnTo>
                    <a:pt x="3885347" y="7341973"/>
                  </a:lnTo>
                  <a:lnTo>
                    <a:pt x="3892412" y="7337210"/>
                  </a:lnTo>
                  <a:lnTo>
                    <a:pt x="3897175" y="7330146"/>
                  </a:lnTo>
                  <a:lnTo>
                    <a:pt x="3898921" y="7321495"/>
                  </a:lnTo>
                  <a:lnTo>
                    <a:pt x="3897174" y="7312844"/>
                  </a:lnTo>
                  <a:lnTo>
                    <a:pt x="3892406" y="7305779"/>
                  </a:lnTo>
                  <a:lnTo>
                    <a:pt x="3885328" y="7301016"/>
                  </a:lnTo>
                  <a:lnTo>
                    <a:pt x="3876652" y="7299270"/>
                  </a:lnTo>
                  <a:close/>
                </a:path>
                <a:path w="11962130" h="7343775">
                  <a:moveTo>
                    <a:pt x="3787706" y="7299270"/>
                  </a:moveTo>
                  <a:lnTo>
                    <a:pt x="3779055" y="7301016"/>
                  </a:lnTo>
                  <a:lnTo>
                    <a:pt x="3771990" y="7305779"/>
                  </a:lnTo>
                  <a:lnTo>
                    <a:pt x="3767227" y="7312844"/>
                  </a:lnTo>
                  <a:lnTo>
                    <a:pt x="3765481" y="7321495"/>
                  </a:lnTo>
                  <a:lnTo>
                    <a:pt x="3767227" y="7330146"/>
                  </a:lnTo>
                  <a:lnTo>
                    <a:pt x="3771990" y="7337210"/>
                  </a:lnTo>
                  <a:lnTo>
                    <a:pt x="3779055" y="7341973"/>
                  </a:lnTo>
                  <a:lnTo>
                    <a:pt x="3787750" y="7343720"/>
                  </a:lnTo>
                  <a:lnTo>
                    <a:pt x="3796401" y="7341973"/>
                  </a:lnTo>
                  <a:lnTo>
                    <a:pt x="3803466" y="7337210"/>
                  </a:lnTo>
                  <a:lnTo>
                    <a:pt x="3808229" y="7330146"/>
                  </a:lnTo>
                  <a:lnTo>
                    <a:pt x="3809975" y="7321495"/>
                  </a:lnTo>
                  <a:lnTo>
                    <a:pt x="3808228" y="7312844"/>
                  </a:lnTo>
                  <a:lnTo>
                    <a:pt x="3803460" y="7305779"/>
                  </a:lnTo>
                  <a:lnTo>
                    <a:pt x="3796383" y="7301016"/>
                  </a:lnTo>
                  <a:lnTo>
                    <a:pt x="3787706" y="7299270"/>
                  </a:lnTo>
                  <a:close/>
                </a:path>
                <a:path w="11962130" h="7343775">
                  <a:moveTo>
                    <a:pt x="3698761" y="7299270"/>
                  </a:moveTo>
                  <a:lnTo>
                    <a:pt x="3690110" y="7301016"/>
                  </a:lnTo>
                  <a:lnTo>
                    <a:pt x="3683046" y="7305779"/>
                  </a:lnTo>
                  <a:lnTo>
                    <a:pt x="3678283" y="7312844"/>
                  </a:lnTo>
                  <a:lnTo>
                    <a:pt x="3676536" y="7321495"/>
                  </a:lnTo>
                  <a:lnTo>
                    <a:pt x="3678283" y="7330146"/>
                  </a:lnTo>
                  <a:lnTo>
                    <a:pt x="3683046" y="7337210"/>
                  </a:lnTo>
                  <a:lnTo>
                    <a:pt x="3690110" y="7341973"/>
                  </a:lnTo>
                  <a:lnTo>
                    <a:pt x="3698806" y="7343720"/>
                  </a:lnTo>
                  <a:lnTo>
                    <a:pt x="3707457" y="7341973"/>
                  </a:lnTo>
                  <a:lnTo>
                    <a:pt x="3714521" y="7337210"/>
                  </a:lnTo>
                  <a:lnTo>
                    <a:pt x="3719284" y="7330146"/>
                  </a:lnTo>
                  <a:lnTo>
                    <a:pt x="3721031" y="7321495"/>
                  </a:lnTo>
                  <a:lnTo>
                    <a:pt x="3719284" y="7312844"/>
                  </a:lnTo>
                  <a:lnTo>
                    <a:pt x="3714516" y="7305779"/>
                  </a:lnTo>
                  <a:lnTo>
                    <a:pt x="3707438" y="7301016"/>
                  </a:lnTo>
                  <a:lnTo>
                    <a:pt x="3698761" y="7299270"/>
                  </a:lnTo>
                  <a:close/>
                </a:path>
                <a:path w="11962130" h="7343775">
                  <a:moveTo>
                    <a:pt x="3609817" y="7299270"/>
                  </a:moveTo>
                  <a:lnTo>
                    <a:pt x="3601166" y="7301016"/>
                  </a:lnTo>
                  <a:lnTo>
                    <a:pt x="3594102" y="7305779"/>
                  </a:lnTo>
                  <a:lnTo>
                    <a:pt x="3589339" y="7312844"/>
                  </a:lnTo>
                  <a:lnTo>
                    <a:pt x="3587592" y="7321495"/>
                  </a:lnTo>
                  <a:lnTo>
                    <a:pt x="3589339" y="7330146"/>
                  </a:lnTo>
                  <a:lnTo>
                    <a:pt x="3594102" y="7337210"/>
                  </a:lnTo>
                  <a:lnTo>
                    <a:pt x="3601166" y="7341973"/>
                  </a:lnTo>
                  <a:lnTo>
                    <a:pt x="3609861" y="7343720"/>
                  </a:lnTo>
                  <a:lnTo>
                    <a:pt x="3618512" y="7341973"/>
                  </a:lnTo>
                  <a:lnTo>
                    <a:pt x="3625577" y="7337210"/>
                  </a:lnTo>
                  <a:lnTo>
                    <a:pt x="3630340" y="7330146"/>
                  </a:lnTo>
                  <a:lnTo>
                    <a:pt x="3632086" y="7321495"/>
                  </a:lnTo>
                  <a:lnTo>
                    <a:pt x="3630339" y="7312844"/>
                  </a:lnTo>
                  <a:lnTo>
                    <a:pt x="3625571" y="7305779"/>
                  </a:lnTo>
                  <a:lnTo>
                    <a:pt x="3618494" y="7301016"/>
                  </a:lnTo>
                  <a:lnTo>
                    <a:pt x="3609817" y="7299270"/>
                  </a:lnTo>
                  <a:close/>
                </a:path>
                <a:path w="11962130" h="7343775">
                  <a:moveTo>
                    <a:pt x="3520873" y="7299270"/>
                  </a:moveTo>
                  <a:lnTo>
                    <a:pt x="3512222" y="7301016"/>
                  </a:lnTo>
                  <a:lnTo>
                    <a:pt x="3505157" y="7305779"/>
                  </a:lnTo>
                  <a:lnTo>
                    <a:pt x="3500394" y="7312844"/>
                  </a:lnTo>
                  <a:lnTo>
                    <a:pt x="3498648" y="7321495"/>
                  </a:lnTo>
                  <a:lnTo>
                    <a:pt x="3500394" y="7330146"/>
                  </a:lnTo>
                  <a:lnTo>
                    <a:pt x="3505157" y="7337210"/>
                  </a:lnTo>
                  <a:lnTo>
                    <a:pt x="3512222" y="7341973"/>
                  </a:lnTo>
                  <a:lnTo>
                    <a:pt x="3520917" y="7343720"/>
                  </a:lnTo>
                  <a:lnTo>
                    <a:pt x="3529568" y="7341973"/>
                  </a:lnTo>
                  <a:lnTo>
                    <a:pt x="3536632" y="7337210"/>
                  </a:lnTo>
                  <a:lnTo>
                    <a:pt x="3541395" y="7330146"/>
                  </a:lnTo>
                  <a:lnTo>
                    <a:pt x="3543142" y="7321495"/>
                  </a:lnTo>
                  <a:lnTo>
                    <a:pt x="3541395" y="7312844"/>
                  </a:lnTo>
                  <a:lnTo>
                    <a:pt x="3536627" y="7305779"/>
                  </a:lnTo>
                  <a:lnTo>
                    <a:pt x="3529549" y="7301016"/>
                  </a:lnTo>
                  <a:lnTo>
                    <a:pt x="3520873" y="7299270"/>
                  </a:lnTo>
                  <a:close/>
                </a:path>
                <a:path w="11962130" h="7343775">
                  <a:moveTo>
                    <a:pt x="3431927" y="7299270"/>
                  </a:moveTo>
                  <a:lnTo>
                    <a:pt x="3423276" y="7301016"/>
                  </a:lnTo>
                  <a:lnTo>
                    <a:pt x="3416211" y="7305779"/>
                  </a:lnTo>
                  <a:lnTo>
                    <a:pt x="3411448" y="7312844"/>
                  </a:lnTo>
                  <a:lnTo>
                    <a:pt x="3409702" y="7321495"/>
                  </a:lnTo>
                  <a:lnTo>
                    <a:pt x="3411448" y="7330146"/>
                  </a:lnTo>
                  <a:lnTo>
                    <a:pt x="3416211" y="7337210"/>
                  </a:lnTo>
                  <a:lnTo>
                    <a:pt x="3423276" y="7341973"/>
                  </a:lnTo>
                  <a:lnTo>
                    <a:pt x="3431971" y="7343720"/>
                  </a:lnTo>
                  <a:lnTo>
                    <a:pt x="3440622" y="7341973"/>
                  </a:lnTo>
                  <a:lnTo>
                    <a:pt x="3447687" y="7337210"/>
                  </a:lnTo>
                  <a:lnTo>
                    <a:pt x="3452450" y="7330146"/>
                  </a:lnTo>
                  <a:lnTo>
                    <a:pt x="3454196" y="7321495"/>
                  </a:lnTo>
                  <a:lnTo>
                    <a:pt x="3452449" y="7312844"/>
                  </a:lnTo>
                  <a:lnTo>
                    <a:pt x="3447681" y="7305779"/>
                  </a:lnTo>
                  <a:lnTo>
                    <a:pt x="3440604" y="7301016"/>
                  </a:lnTo>
                  <a:lnTo>
                    <a:pt x="3431927" y="7299270"/>
                  </a:lnTo>
                  <a:close/>
                </a:path>
                <a:path w="11962130" h="7343775">
                  <a:moveTo>
                    <a:pt x="3342982" y="7299270"/>
                  </a:moveTo>
                  <a:lnTo>
                    <a:pt x="3334331" y="7301016"/>
                  </a:lnTo>
                  <a:lnTo>
                    <a:pt x="3327267" y="7305779"/>
                  </a:lnTo>
                  <a:lnTo>
                    <a:pt x="3322504" y="7312844"/>
                  </a:lnTo>
                  <a:lnTo>
                    <a:pt x="3320757" y="7321495"/>
                  </a:lnTo>
                  <a:lnTo>
                    <a:pt x="3322504" y="7330146"/>
                  </a:lnTo>
                  <a:lnTo>
                    <a:pt x="3327267" y="7337210"/>
                  </a:lnTo>
                  <a:lnTo>
                    <a:pt x="3334331" y="7341973"/>
                  </a:lnTo>
                  <a:lnTo>
                    <a:pt x="3343027" y="7343720"/>
                  </a:lnTo>
                  <a:lnTo>
                    <a:pt x="3351678" y="7341973"/>
                  </a:lnTo>
                  <a:lnTo>
                    <a:pt x="3358742" y="7337210"/>
                  </a:lnTo>
                  <a:lnTo>
                    <a:pt x="3363505" y="7330146"/>
                  </a:lnTo>
                  <a:lnTo>
                    <a:pt x="3365252" y="7321495"/>
                  </a:lnTo>
                  <a:lnTo>
                    <a:pt x="3363505" y="7312844"/>
                  </a:lnTo>
                  <a:lnTo>
                    <a:pt x="3358737" y="7305779"/>
                  </a:lnTo>
                  <a:lnTo>
                    <a:pt x="3351659" y="7301016"/>
                  </a:lnTo>
                  <a:lnTo>
                    <a:pt x="3342982" y="7299270"/>
                  </a:lnTo>
                  <a:close/>
                </a:path>
                <a:path w="11962130" h="7343775">
                  <a:moveTo>
                    <a:pt x="3254038" y="7299270"/>
                  </a:moveTo>
                  <a:lnTo>
                    <a:pt x="3245387" y="7301016"/>
                  </a:lnTo>
                  <a:lnTo>
                    <a:pt x="3238322" y="7305779"/>
                  </a:lnTo>
                  <a:lnTo>
                    <a:pt x="3233559" y="7312844"/>
                  </a:lnTo>
                  <a:lnTo>
                    <a:pt x="3231813" y="7321495"/>
                  </a:lnTo>
                  <a:lnTo>
                    <a:pt x="3233559" y="7330146"/>
                  </a:lnTo>
                  <a:lnTo>
                    <a:pt x="3238322" y="7337210"/>
                  </a:lnTo>
                  <a:lnTo>
                    <a:pt x="3245387" y="7341973"/>
                  </a:lnTo>
                  <a:lnTo>
                    <a:pt x="3254082" y="7343720"/>
                  </a:lnTo>
                  <a:lnTo>
                    <a:pt x="3262733" y="7341973"/>
                  </a:lnTo>
                  <a:lnTo>
                    <a:pt x="3269798" y="7337210"/>
                  </a:lnTo>
                  <a:lnTo>
                    <a:pt x="3274561" y="7330146"/>
                  </a:lnTo>
                  <a:lnTo>
                    <a:pt x="3276307" y="7321495"/>
                  </a:lnTo>
                  <a:lnTo>
                    <a:pt x="3274560" y="7312844"/>
                  </a:lnTo>
                  <a:lnTo>
                    <a:pt x="3269792" y="7305779"/>
                  </a:lnTo>
                  <a:lnTo>
                    <a:pt x="3262715" y="7301016"/>
                  </a:lnTo>
                  <a:lnTo>
                    <a:pt x="3254038" y="7299270"/>
                  </a:lnTo>
                  <a:close/>
                </a:path>
                <a:path w="11962130" h="7343775">
                  <a:moveTo>
                    <a:pt x="3165094" y="7299270"/>
                  </a:moveTo>
                  <a:lnTo>
                    <a:pt x="3156443" y="7301016"/>
                  </a:lnTo>
                  <a:lnTo>
                    <a:pt x="3149378" y="7305779"/>
                  </a:lnTo>
                  <a:lnTo>
                    <a:pt x="3144615" y="7312844"/>
                  </a:lnTo>
                  <a:lnTo>
                    <a:pt x="3142869" y="7321495"/>
                  </a:lnTo>
                  <a:lnTo>
                    <a:pt x="3144615" y="7330146"/>
                  </a:lnTo>
                  <a:lnTo>
                    <a:pt x="3149378" y="7337210"/>
                  </a:lnTo>
                  <a:lnTo>
                    <a:pt x="3156443" y="7341973"/>
                  </a:lnTo>
                  <a:lnTo>
                    <a:pt x="3165138" y="7343720"/>
                  </a:lnTo>
                  <a:lnTo>
                    <a:pt x="3173789" y="7341973"/>
                  </a:lnTo>
                  <a:lnTo>
                    <a:pt x="3180853" y="7337210"/>
                  </a:lnTo>
                  <a:lnTo>
                    <a:pt x="3185616" y="7330146"/>
                  </a:lnTo>
                  <a:lnTo>
                    <a:pt x="3187363" y="7321495"/>
                  </a:lnTo>
                  <a:lnTo>
                    <a:pt x="3185616" y="7312844"/>
                  </a:lnTo>
                  <a:lnTo>
                    <a:pt x="3180848" y="7305779"/>
                  </a:lnTo>
                  <a:lnTo>
                    <a:pt x="3173770" y="7301016"/>
                  </a:lnTo>
                  <a:lnTo>
                    <a:pt x="3165094" y="7299270"/>
                  </a:lnTo>
                  <a:close/>
                </a:path>
                <a:path w="11962130" h="7343775">
                  <a:moveTo>
                    <a:pt x="3076148" y="7299270"/>
                  </a:moveTo>
                  <a:lnTo>
                    <a:pt x="3067497" y="7301016"/>
                  </a:lnTo>
                  <a:lnTo>
                    <a:pt x="3060433" y="7305779"/>
                  </a:lnTo>
                  <a:lnTo>
                    <a:pt x="3055670" y="7312844"/>
                  </a:lnTo>
                  <a:lnTo>
                    <a:pt x="3053923" y="7321495"/>
                  </a:lnTo>
                  <a:lnTo>
                    <a:pt x="3055670" y="7330146"/>
                  </a:lnTo>
                  <a:lnTo>
                    <a:pt x="3060433" y="7337210"/>
                  </a:lnTo>
                  <a:lnTo>
                    <a:pt x="3067497" y="7341973"/>
                  </a:lnTo>
                  <a:lnTo>
                    <a:pt x="3076194" y="7343720"/>
                  </a:lnTo>
                  <a:lnTo>
                    <a:pt x="3084844" y="7341973"/>
                  </a:lnTo>
                  <a:lnTo>
                    <a:pt x="3091908" y="7337210"/>
                  </a:lnTo>
                  <a:lnTo>
                    <a:pt x="3096671" y="7330146"/>
                  </a:lnTo>
                  <a:lnTo>
                    <a:pt x="3098417" y="7321495"/>
                  </a:lnTo>
                  <a:lnTo>
                    <a:pt x="3096670" y="7312844"/>
                  </a:lnTo>
                  <a:lnTo>
                    <a:pt x="3091902" y="7305779"/>
                  </a:lnTo>
                  <a:lnTo>
                    <a:pt x="3084824" y="7301016"/>
                  </a:lnTo>
                  <a:lnTo>
                    <a:pt x="3076148" y="7299270"/>
                  </a:lnTo>
                  <a:close/>
                </a:path>
                <a:path w="11962130" h="7343775">
                  <a:moveTo>
                    <a:pt x="2987203" y="7299270"/>
                  </a:moveTo>
                  <a:lnTo>
                    <a:pt x="2978552" y="7301016"/>
                  </a:lnTo>
                  <a:lnTo>
                    <a:pt x="2971488" y="7305779"/>
                  </a:lnTo>
                  <a:lnTo>
                    <a:pt x="2966725" y="7312844"/>
                  </a:lnTo>
                  <a:lnTo>
                    <a:pt x="2964978" y="7321495"/>
                  </a:lnTo>
                  <a:lnTo>
                    <a:pt x="2966725" y="7330146"/>
                  </a:lnTo>
                  <a:lnTo>
                    <a:pt x="2971488" y="7337210"/>
                  </a:lnTo>
                  <a:lnTo>
                    <a:pt x="2978552" y="7341973"/>
                  </a:lnTo>
                  <a:lnTo>
                    <a:pt x="2987248" y="7343720"/>
                  </a:lnTo>
                  <a:lnTo>
                    <a:pt x="2995899" y="7341973"/>
                  </a:lnTo>
                  <a:lnTo>
                    <a:pt x="3002963" y="7337210"/>
                  </a:lnTo>
                  <a:lnTo>
                    <a:pt x="3007726" y="7330146"/>
                  </a:lnTo>
                  <a:lnTo>
                    <a:pt x="3009473" y="7321495"/>
                  </a:lnTo>
                  <a:lnTo>
                    <a:pt x="3007726" y="7312844"/>
                  </a:lnTo>
                  <a:lnTo>
                    <a:pt x="3002958" y="7305779"/>
                  </a:lnTo>
                  <a:lnTo>
                    <a:pt x="2995880" y="7301016"/>
                  </a:lnTo>
                  <a:lnTo>
                    <a:pt x="2987203" y="7299270"/>
                  </a:lnTo>
                  <a:close/>
                </a:path>
                <a:path w="11962130" h="7343775">
                  <a:moveTo>
                    <a:pt x="2898259" y="7299270"/>
                  </a:moveTo>
                  <a:lnTo>
                    <a:pt x="2889608" y="7301016"/>
                  </a:lnTo>
                  <a:lnTo>
                    <a:pt x="2882543" y="7305779"/>
                  </a:lnTo>
                  <a:lnTo>
                    <a:pt x="2877780" y="7312844"/>
                  </a:lnTo>
                  <a:lnTo>
                    <a:pt x="2876034" y="7321495"/>
                  </a:lnTo>
                  <a:lnTo>
                    <a:pt x="2877780" y="7330146"/>
                  </a:lnTo>
                  <a:lnTo>
                    <a:pt x="2882543" y="7337210"/>
                  </a:lnTo>
                  <a:lnTo>
                    <a:pt x="2889608" y="7341973"/>
                  </a:lnTo>
                  <a:lnTo>
                    <a:pt x="2898303" y="7343720"/>
                  </a:lnTo>
                  <a:lnTo>
                    <a:pt x="2906954" y="7341973"/>
                  </a:lnTo>
                  <a:lnTo>
                    <a:pt x="2914019" y="7337210"/>
                  </a:lnTo>
                  <a:lnTo>
                    <a:pt x="2918782" y="7330146"/>
                  </a:lnTo>
                  <a:lnTo>
                    <a:pt x="2920528" y="7321495"/>
                  </a:lnTo>
                  <a:lnTo>
                    <a:pt x="2918781" y="7312844"/>
                  </a:lnTo>
                  <a:lnTo>
                    <a:pt x="2914013" y="7305779"/>
                  </a:lnTo>
                  <a:lnTo>
                    <a:pt x="2906936" y="7301016"/>
                  </a:lnTo>
                  <a:lnTo>
                    <a:pt x="2898259" y="7299270"/>
                  </a:lnTo>
                  <a:close/>
                </a:path>
                <a:path w="11962130" h="7343775">
                  <a:moveTo>
                    <a:pt x="2809314" y="7299270"/>
                  </a:moveTo>
                  <a:lnTo>
                    <a:pt x="2800663" y="7301016"/>
                  </a:lnTo>
                  <a:lnTo>
                    <a:pt x="2793599" y="7305779"/>
                  </a:lnTo>
                  <a:lnTo>
                    <a:pt x="2788836" y="7312844"/>
                  </a:lnTo>
                  <a:lnTo>
                    <a:pt x="2787089" y="7321495"/>
                  </a:lnTo>
                  <a:lnTo>
                    <a:pt x="2788836" y="7330146"/>
                  </a:lnTo>
                  <a:lnTo>
                    <a:pt x="2793599" y="7337210"/>
                  </a:lnTo>
                  <a:lnTo>
                    <a:pt x="2800663" y="7341973"/>
                  </a:lnTo>
                  <a:lnTo>
                    <a:pt x="2809359" y="7343720"/>
                  </a:lnTo>
                  <a:lnTo>
                    <a:pt x="2818010" y="7341973"/>
                  </a:lnTo>
                  <a:lnTo>
                    <a:pt x="2825074" y="7337210"/>
                  </a:lnTo>
                  <a:lnTo>
                    <a:pt x="2829837" y="7330146"/>
                  </a:lnTo>
                  <a:lnTo>
                    <a:pt x="2831584" y="7321495"/>
                  </a:lnTo>
                  <a:lnTo>
                    <a:pt x="2829837" y="7312844"/>
                  </a:lnTo>
                  <a:lnTo>
                    <a:pt x="2825069" y="7305779"/>
                  </a:lnTo>
                  <a:lnTo>
                    <a:pt x="2817991" y="7301016"/>
                  </a:lnTo>
                  <a:lnTo>
                    <a:pt x="2809314" y="7299270"/>
                  </a:lnTo>
                  <a:close/>
                </a:path>
                <a:path w="11962130" h="7343775">
                  <a:moveTo>
                    <a:pt x="2720370" y="7299270"/>
                  </a:moveTo>
                  <a:lnTo>
                    <a:pt x="2711719" y="7301016"/>
                  </a:lnTo>
                  <a:lnTo>
                    <a:pt x="2704655" y="7305779"/>
                  </a:lnTo>
                  <a:lnTo>
                    <a:pt x="2699892" y="7312844"/>
                  </a:lnTo>
                  <a:lnTo>
                    <a:pt x="2698145" y="7321495"/>
                  </a:lnTo>
                  <a:lnTo>
                    <a:pt x="2699892" y="7330146"/>
                  </a:lnTo>
                  <a:lnTo>
                    <a:pt x="2704655" y="7337210"/>
                  </a:lnTo>
                  <a:lnTo>
                    <a:pt x="2711719" y="7341973"/>
                  </a:lnTo>
                  <a:lnTo>
                    <a:pt x="2720414" y="7343720"/>
                  </a:lnTo>
                  <a:lnTo>
                    <a:pt x="2729065" y="7341973"/>
                  </a:lnTo>
                  <a:lnTo>
                    <a:pt x="2736130" y="7337210"/>
                  </a:lnTo>
                  <a:lnTo>
                    <a:pt x="2740893" y="7330146"/>
                  </a:lnTo>
                  <a:lnTo>
                    <a:pt x="2742639" y="7321495"/>
                  </a:lnTo>
                  <a:lnTo>
                    <a:pt x="2740892" y="7312844"/>
                  </a:lnTo>
                  <a:lnTo>
                    <a:pt x="2736124" y="7305779"/>
                  </a:lnTo>
                  <a:lnTo>
                    <a:pt x="2729047" y="7301016"/>
                  </a:lnTo>
                  <a:lnTo>
                    <a:pt x="2720370" y="7299270"/>
                  </a:lnTo>
                  <a:close/>
                </a:path>
                <a:path w="11962130" h="7343775">
                  <a:moveTo>
                    <a:pt x="2631424" y="7299270"/>
                  </a:moveTo>
                  <a:lnTo>
                    <a:pt x="2622773" y="7301016"/>
                  </a:lnTo>
                  <a:lnTo>
                    <a:pt x="2615709" y="7305779"/>
                  </a:lnTo>
                  <a:lnTo>
                    <a:pt x="2610946" y="7312844"/>
                  </a:lnTo>
                  <a:lnTo>
                    <a:pt x="2609199" y="7321495"/>
                  </a:lnTo>
                  <a:lnTo>
                    <a:pt x="2610946" y="7330146"/>
                  </a:lnTo>
                  <a:lnTo>
                    <a:pt x="2615709" y="7337210"/>
                  </a:lnTo>
                  <a:lnTo>
                    <a:pt x="2622773" y="7341973"/>
                  </a:lnTo>
                  <a:lnTo>
                    <a:pt x="2631469" y="7343720"/>
                  </a:lnTo>
                  <a:lnTo>
                    <a:pt x="2640120" y="7341973"/>
                  </a:lnTo>
                  <a:lnTo>
                    <a:pt x="2647184" y="7337210"/>
                  </a:lnTo>
                  <a:lnTo>
                    <a:pt x="2651947" y="7330146"/>
                  </a:lnTo>
                  <a:lnTo>
                    <a:pt x="2653694" y="7321495"/>
                  </a:lnTo>
                  <a:lnTo>
                    <a:pt x="2651946" y="7312844"/>
                  </a:lnTo>
                  <a:lnTo>
                    <a:pt x="2647179" y="7305779"/>
                  </a:lnTo>
                  <a:lnTo>
                    <a:pt x="2640101" y="7301016"/>
                  </a:lnTo>
                  <a:lnTo>
                    <a:pt x="2631424" y="7299270"/>
                  </a:lnTo>
                  <a:close/>
                </a:path>
                <a:path w="11962130" h="7343775">
                  <a:moveTo>
                    <a:pt x="2542480" y="7299270"/>
                  </a:moveTo>
                  <a:lnTo>
                    <a:pt x="2533829" y="7301016"/>
                  </a:lnTo>
                  <a:lnTo>
                    <a:pt x="2526764" y="7305779"/>
                  </a:lnTo>
                  <a:lnTo>
                    <a:pt x="2522001" y="7312844"/>
                  </a:lnTo>
                  <a:lnTo>
                    <a:pt x="2520255" y="7321495"/>
                  </a:lnTo>
                  <a:lnTo>
                    <a:pt x="2522001" y="7330146"/>
                  </a:lnTo>
                  <a:lnTo>
                    <a:pt x="2526764" y="7337210"/>
                  </a:lnTo>
                  <a:lnTo>
                    <a:pt x="2533829" y="7341973"/>
                  </a:lnTo>
                  <a:lnTo>
                    <a:pt x="2542524" y="7343720"/>
                  </a:lnTo>
                  <a:lnTo>
                    <a:pt x="2551175" y="7341973"/>
                  </a:lnTo>
                  <a:lnTo>
                    <a:pt x="2558240" y="7337210"/>
                  </a:lnTo>
                  <a:lnTo>
                    <a:pt x="2563003" y="7330146"/>
                  </a:lnTo>
                  <a:lnTo>
                    <a:pt x="2564749" y="7321495"/>
                  </a:lnTo>
                  <a:lnTo>
                    <a:pt x="2563002" y="7312844"/>
                  </a:lnTo>
                  <a:lnTo>
                    <a:pt x="2558234" y="7305779"/>
                  </a:lnTo>
                  <a:lnTo>
                    <a:pt x="2551156" y="7301016"/>
                  </a:lnTo>
                  <a:lnTo>
                    <a:pt x="2542480" y="7299270"/>
                  </a:lnTo>
                  <a:close/>
                </a:path>
                <a:path w="11962130" h="7343775">
                  <a:moveTo>
                    <a:pt x="2453535" y="7299270"/>
                  </a:moveTo>
                  <a:lnTo>
                    <a:pt x="2444884" y="7301016"/>
                  </a:lnTo>
                  <a:lnTo>
                    <a:pt x="2437820" y="7305779"/>
                  </a:lnTo>
                  <a:lnTo>
                    <a:pt x="2433057" y="7312844"/>
                  </a:lnTo>
                  <a:lnTo>
                    <a:pt x="2431310" y="7321495"/>
                  </a:lnTo>
                  <a:lnTo>
                    <a:pt x="2433057" y="7330146"/>
                  </a:lnTo>
                  <a:lnTo>
                    <a:pt x="2437820" y="7337210"/>
                  </a:lnTo>
                  <a:lnTo>
                    <a:pt x="2444884" y="7341973"/>
                  </a:lnTo>
                  <a:lnTo>
                    <a:pt x="2453580" y="7343720"/>
                  </a:lnTo>
                  <a:lnTo>
                    <a:pt x="2462231" y="7341973"/>
                  </a:lnTo>
                  <a:lnTo>
                    <a:pt x="2469295" y="7337210"/>
                  </a:lnTo>
                  <a:lnTo>
                    <a:pt x="2474058" y="7330146"/>
                  </a:lnTo>
                  <a:lnTo>
                    <a:pt x="2475805" y="7321495"/>
                  </a:lnTo>
                  <a:lnTo>
                    <a:pt x="2474058" y="7312844"/>
                  </a:lnTo>
                  <a:lnTo>
                    <a:pt x="2469290" y="7305779"/>
                  </a:lnTo>
                  <a:lnTo>
                    <a:pt x="2462212" y="7301016"/>
                  </a:lnTo>
                  <a:lnTo>
                    <a:pt x="2453535" y="7299270"/>
                  </a:lnTo>
                  <a:close/>
                </a:path>
                <a:path w="11962130" h="7343775">
                  <a:moveTo>
                    <a:pt x="2364591" y="7299270"/>
                  </a:moveTo>
                  <a:lnTo>
                    <a:pt x="2355940" y="7301016"/>
                  </a:lnTo>
                  <a:lnTo>
                    <a:pt x="2348875" y="7305779"/>
                  </a:lnTo>
                  <a:lnTo>
                    <a:pt x="2344112" y="7312844"/>
                  </a:lnTo>
                  <a:lnTo>
                    <a:pt x="2342366" y="7321495"/>
                  </a:lnTo>
                  <a:lnTo>
                    <a:pt x="2344112" y="7330146"/>
                  </a:lnTo>
                  <a:lnTo>
                    <a:pt x="2348875" y="7337210"/>
                  </a:lnTo>
                  <a:lnTo>
                    <a:pt x="2355940" y="7341973"/>
                  </a:lnTo>
                  <a:lnTo>
                    <a:pt x="2364635" y="7343720"/>
                  </a:lnTo>
                  <a:lnTo>
                    <a:pt x="2373286" y="7341973"/>
                  </a:lnTo>
                  <a:lnTo>
                    <a:pt x="2380351" y="7337210"/>
                  </a:lnTo>
                  <a:lnTo>
                    <a:pt x="2385114" y="7330146"/>
                  </a:lnTo>
                  <a:lnTo>
                    <a:pt x="2386860" y="7321495"/>
                  </a:lnTo>
                  <a:lnTo>
                    <a:pt x="2385113" y="7312844"/>
                  </a:lnTo>
                  <a:lnTo>
                    <a:pt x="2380345" y="7305779"/>
                  </a:lnTo>
                  <a:lnTo>
                    <a:pt x="2373268" y="7301016"/>
                  </a:lnTo>
                  <a:lnTo>
                    <a:pt x="2364591" y="7299270"/>
                  </a:lnTo>
                  <a:close/>
                </a:path>
                <a:path w="11962130" h="7343775">
                  <a:moveTo>
                    <a:pt x="2275645" y="7299270"/>
                  </a:moveTo>
                  <a:lnTo>
                    <a:pt x="2266994" y="7301016"/>
                  </a:lnTo>
                  <a:lnTo>
                    <a:pt x="2259930" y="7305779"/>
                  </a:lnTo>
                  <a:lnTo>
                    <a:pt x="2255167" y="7312844"/>
                  </a:lnTo>
                  <a:lnTo>
                    <a:pt x="2253420" y="7321495"/>
                  </a:lnTo>
                  <a:lnTo>
                    <a:pt x="2255167" y="7330146"/>
                  </a:lnTo>
                  <a:lnTo>
                    <a:pt x="2259930" y="7337210"/>
                  </a:lnTo>
                  <a:lnTo>
                    <a:pt x="2266994" y="7341973"/>
                  </a:lnTo>
                  <a:lnTo>
                    <a:pt x="2275690" y="7343720"/>
                  </a:lnTo>
                  <a:lnTo>
                    <a:pt x="2284341" y="7341973"/>
                  </a:lnTo>
                  <a:lnTo>
                    <a:pt x="2291405" y="7337210"/>
                  </a:lnTo>
                  <a:lnTo>
                    <a:pt x="2296168" y="7330146"/>
                  </a:lnTo>
                  <a:lnTo>
                    <a:pt x="2297915" y="7321495"/>
                  </a:lnTo>
                  <a:lnTo>
                    <a:pt x="2296167" y="7312844"/>
                  </a:lnTo>
                  <a:lnTo>
                    <a:pt x="2291400" y="7305779"/>
                  </a:lnTo>
                  <a:lnTo>
                    <a:pt x="2284322" y="7301016"/>
                  </a:lnTo>
                  <a:lnTo>
                    <a:pt x="2275645" y="7299270"/>
                  </a:lnTo>
                  <a:close/>
                </a:path>
                <a:path w="11962130" h="7343775">
                  <a:moveTo>
                    <a:pt x="2186701" y="7299270"/>
                  </a:moveTo>
                  <a:lnTo>
                    <a:pt x="2178050" y="7301016"/>
                  </a:lnTo>
                  <a:lnTo>
                    <a:pt x="2170985" y="7305779"/>
                  </a:lnTo>
                  <a:lnTo>
                    <a:pt x="2166222" y="7312844"/>
                  </a:lnTo>
                  <a:lnTo>
                    <a:pt x="2164476" y="7321495"/>
                  </a:lnTo>
                  <a:lnTo>
                    <a:pt x="2166222" y="7330146"/>
                  </a:lnTo>
                  <a:lnTo>
                    <a:pt x="2170985" y="7337210"/>
                  </a:lnTo>
                  <a:lnTo>
                    <a:pt x="2178050" y="7341973"/>
                  </a:lnTo>
                  <a:lnTo>
                    <a:pt x="2186745" y="7343720"/>
                  </a:lnTo>
                  <a:lnTo>
                    <a:pt x="2195396" y="7341973"/>
                  </a:lnTo>
                  <a:lnTo>
                    <a:pt x="2202461" y="7337210"/>
                  </a:lnTo>
                  <a:lnTo>
                    <a:pt x="2207224" y="7330146"/>
                  </a:lnTo>
                  <a:lnTo>
                    <a:pt x="2208970" y="7321495"/>
                  </a:lnTo>
                  <a:lnTo>
                    <a:pt x="2207223" y="7312844"/>
                  </a:lnTo>
                  <a:lnTo>
                    <a:pt x="2202455" y="7305779"/>
                  </a:lnTo>
                  <a:lnTo>
                    <a:pt x="2195377" y="7301016"/>
                  </a:lnTo>
                  <a:lnTo>
                    <a:pt x="2186701" y="7299270"/>
                  </a:lnTo>
                  <a:close/>
                </a:path>
                <a:path w="11962130" h="7343775">
                  <a:moveTo>
                    <a:pt x="2097756" y="7299270"/>
                  </a:moveTo>
                  <a:lnTo>
                    <a:pt x="2089105" y="7301016"/>
                  </a:lnTo>
                  <a:lnTo>
                    <a:pt x="2082041" y="7305779"/>
                  </a:lnTo>
                  <a:lnTo>
                    <a:pt x="2077278" y="7312844"/>
                  </a:lnTo>
                  <a:lnTo>
                    <a:pt x="2075531" y="7321495"/>
                  </a:lnTo>
                  <a:lnTo>
                    <a:pt x="2077278" y="7330146"/>
                  </a:lnTo>
                  <a:lnTo>
                    <a:pt x="2082041" y="7337210"/>
                  </a:lnTo>
                  <a:lnTo>
                    <a:pt x="2089105" y="7341973"/>
                  </a:lnTo>
                  <a:lnTo>
                    <a:pt x="2097801" y="7343720"/>
                  </a:lnTo>
                  <a:lnTo>
                    <a:pt x="2106452" y="7341973"/>
                  </a:lnTo>
                  <a:lnTo>
                    <a:pt x="2113516" y="7337210"/>
                  </a:lnTo>
                  <a:lnTo>
                    <a:pt x="2118279" y="7330146"/>
                  </a:lnTo>
                  <a:lnTo>
                    <a:pt x="2120026" y="7321495"/>
                  </a:lnTo>
                  <a:lnTo>
                    <a:pt x="2118278" y="7312844"/>
                  </a:lnTo>
                  <a:lnTo>
                    <a:pt x="2113511" y="7305779"/>
                  </a:lnTo>
                  <a:lnTo>
                    <a:pt x="2106433" y="7301016"/>
                  </a:lnTo>
                  <a:lnTo>
                    <a:pt x="2097756" y="7299270"/>
                  </a:lnTo>
                  <a:close/>
                </a:path>
                <a:path w="11962130" h="7343775">
                  <a:moveTo>
                    <a:pt x="2008812" y="7299270"/>
                  </a:moveTo>
                  <a:lnTo>
                    <a:pt x="2000161" y="7301016"/>
                  </a:lnTo>
                  <a:lnTo>
                    <a:pt x="1993096" y="7305779"/>
                  </a:lnTo>
                  <a:lnTo>
                    <a:pt x="1988333" y="7312844"/>
                  </a:lnTo>
                  <a:lnTo>
                    <a:pt x="1986587" y="7321495"/>
                  </a:lnTo>
                  <a:lnTo>
                    <a:pt x="1988333" y="7330146"/>
                  </a:lnTo>
                  <a:lnTo>
                    <a:pt x="1993096" y="7337210"/>
                  </a:lnTo>
                  <a:lnTo>
                    <a:pt x="2000161" y="7341973"/>
                  </a:lnTo>
                  <a:lnTo>
                    <a:pt x="2008856" y="7343720"/>
                  </a:lnTo>
                  <a:lnTo>
                    <a:pt x="2017507" y="7341973"/>
                  </a:lnTo>
                  <a:lnTo>
                    <a:pt x="2024572" y="7337210"/>
                  </a:lnTo>
                  <a:lnTo>
                    <a:pt x="2029335" y="7330146"/>
                  </a:lnTo>
                  <a:lnTo>
                    <a:pt x="2031081" y="7321495"/>
                  </a:lnTo>
                  <a:lnTo>
                    <a:pt x="2029334" y="7312844"/>
                  </a:lnTo>
                  <a:lnTo>
                    <a:pt x="2024566" y="7305779"/>
                  </a:lnTo>
                  <a:lnTo>
                    <a:pt x="2017489" y="7301016"/>
                  </a:lnTo>
                  <a:lnTo>
                    <a:pt x="2008812" y="7299270"/>
                  </a:lnTo>
                  <a:close/>
                </a:path>
                <a:path w="11962130" h="7343775">
                  <a:moveTo>
                    <a:pt x="1919867" y="7299270"/>
                  </a:moveTo>
                  <a:lnTo>
                    <a:pt x="1911216" y="7301016"/>
                  </a:lnTo>
                  <a:lnTo>
                    <a:pt x="1904152" y="7305779"/>
                  </a:lnTo>
                  <a:lnTo>
                    <a:pt x="1899389" y="7312844"/>
                  </a:lnTo>
                  <a:lnTo>
                    <a:pt x="1897642" y="7321495"/>
                  </a:lnTo>
                  <a:lnTo>
                    <a:pt x="1899389" y="7330146"/>
                  </a:lnTo>
                  <a:lnTo>
                    <a:pt x="1904152" y="7337210"/>
                  </a:lnTo>
                  <a:lnTo>
                    <a:pt x="1911216" y="7341973"/>
                  </a:lnTo>
                  <a:lnTo>
                    <a:pt x="1919912" y="7343720"/>
                  </a:lnTo>
                  <a:lnTo>
                    <a:pt x="1928563" y="7341973"/>
                  </a:lnTo>
                  <a:lnTo>
                    <a:pt x="1935627" y="7337210"/>
                  </a:lnTo>
                  <a:lnTo>
                    <a:pt x="1940390" y="7330146"/>
                  </a:lnTo>
                  <a:lnTo>
                    <a:pt x="1942137" y="7321495"/>
                  </a:lnTo>
                  <a:lnTo>
                    <a:pt x="1940390" y="7312844"/>
                  </a:lnTo>
                  <a:lnTo>
                    <a:pt x="1935622" y="7305779"/>
                  </a:lnTo>
                  <a:lnTo>
                    <a:pt x="1928544" y="7301016"/>
                  </a:lnTo>
                  <a:lnTo>
                    <a:pt x="1919867" y="7299270"/>
                  </a:lnTo>
                  <a:close/>
                </a:path>
                <a:path w="11962130" h="7343775">
                  <a:moveTo>
                    <a:pt x="1830923" y="7299270"/>
                  </a:moveTo>
                  <a:lnTo>
                    <a:pt x="1822272" y="7301016"/>
                  </a:lnTo>
                  <a:lnTo>
                    <a:pt x="1815207" y="7305779"/>
                  </a:lnTo>
                  <a:lnTo>
                    <a:pt x="1810444" y="7312844"/>
                  </a:lnTo>
                  <a:lnTo>
                    <a:pt x="1808698" y="7321495"/>
                  </a:lnTo>
                  <a:lnTo>
                    <a:pt x="1810444" y="7330146"/>
                  </a:lnTo>
                  <a:lnTo>
                    <a:pt x="1815207" y="7337210"/>
                  </a:lnTo>
                  <a:lnTo>
                    <a:pt x="1822272" y="7341973"/>
                  </a:lnTo>
                  <a:lnTo>
                    <a:pt x="1830967" y="7343720"/>
                  </a:lnTo>
                  <a:lnTo>
                    <a:pt x="1839618" y="7341973"/>
                  </a:lnTo>
                  <a:lnTo>
                    <a:pt x="1846683" y="7337210"/>
                  </a:lnTo>
                  <a:lnTo>
                    <a:pt x="1851446" y="7330146"/>
                  </a:lnTo>
                  <a:lnTo>
                    <a:pt x="1853192" y="7321495"/>
                  </a:lnTo>
                  <a:lnTo>
                    <a:pt x="1851445" y="7312844"/>
                  </a:lnTo>
                  <a:lnTo>
                    <a:pt x="1846677" y="7305779"/>
                  </a:lnTo>
                  <a:lnTo>
                    <a:pt x="1839600" y="7301016"/>
                  </a:lnTo>
                  <a:lnTo>
                    <a:pt x="1830923" y="7299270"/>
                  </a:lnTo>
                  <a:close/>
                </a:path>
                <a:path w="11962130" h="7343775">
                  <a:moveTo>
                    <a:pt x="1742757" y="7297445"/>
                  </a:moveTo>
                  <a:lnTo>
                    <a:pt x="1734052" y="7298898"/>
                  </a:lnTo>
                  <a:lnTo>
                    <a:pt x="1726830" y="7303420"/>
                  </a:lnTo>
                  <a:lnTo>
                    <a:pt x="1721831" y="7310319"/>
                  </a:lnTo>
                  <a:lnTo>
                    <a:pt x="1719793" y="7318906"/>
                  </a:lnTo>
                  <a:lnTo>
                    <a:pt x="1721247" y="7327611"/>
                  </a:lnTo>
                  <a:lnTo>
                    <a:pt x="1725768" y="7334833"/>
                  </a:lnTo>
                  <a:lnTo>
                    <a:pt x="1732668" y="7339832"/>
                  </a:lnTo>
                  <a:lnTo>
                    <a:pt x="1741299" y="7341871"/>
                  </a:lnTo>
                  <a:lnTo>
                    <a:pt x="1750004" y="7340418"/>
                  </a:lnTo>
                  <a:lnTo>
                    <a:pt x="1757225" y="7335896"/>
                  </a:lnTo>
                  <a:lnTo>
                    <a:pt x="1762224" y="7328997"/>
                  </a:lnTo>
                  <a:lnTo>
                    <a:pt x="1764262" y="7320410"/>
                  </a:lnTo>
                  <a:lnTo>
                    <a:pt x="1762808" y="7311705"/>
                  </a:lnTo>
                  <a:lnTo>
                    <a:pt x="1758282" y="7304483"/>
                  </a:lnTo>
                  <a:lnTo>
                    <a:pt x="1751369" y="7299484"/>
                  </a:lnTo>
                  <a:lnTo>
                    <a:pt x="1742757" y="7297445"/>
                  </a:lnTo>
                  <a:close/>
                </a:path>
                <a:path w="11962130" h="7343775">
                  <a:moveTo>
                    <a:pt x="1655279" y="7291482"/>
                  </a:moveTo>
                  <a:lnTo>
                    <a:pt x="1646507" y="7292443"/>
                  </a:lnTo>
                  <a:lnTo>
                    <a:pt x="1639042" y="7296550"/>
                  </a:lnTo>
                  <a:lnTo>
                    <a:pt x="1633663" y="7303157"/>
                  </a:lnTo>
                  <a:lnTo>
                    <a:pt x="1631144" y="7311616"/>
                  </a:lnTo>
                  <a:lnTo>
                    <a:pt x="1632105" y="7320389"/>
                  </a:lnTo>
                  <a:lnTo>
                    <a:pt x="1636213" y="7327853"/>
                  </a:lnTo>
                  <a:lnTo>
                    <a:pt x="1642820" y="7333233"/>
                  </a:lnTo>
                  <a:lnTo>
                    <a:pt x="1651322" y="7335755"/>
                  </a:lnTo>
                  <a:lnTo>
                    <a:pt x="1660095" y="7334795"/>
                  </a:lnTo>
                  <a:lnTo>
                    <a:pt x="1667560" y="7330687"/>
                  </a:lnTo>
                  <a:lnTo>
                    <a:pt x="1672940" y="7324080"/>
                  </a:lnTo>
                  <a:lnTo>
                    <a:pt x="1675458" y="7315622"/>
                  </a:lnTo>
                  <a:lnTo>
                    <a:pt x="1674497" y="7306848"/>
                  </a:lnTo>
                  <a:lnTo>
                    <a:pt x="1670384" y="7299383"/>
                  </a:lnTo>
                  <a:lnTo>
                    <a:pt x="1663764" y="7294003"/>
                  </a:lnTo>
                  <a:lnTo>
                    <a:pt x="1655279" y="7291482"/>
                  </a:lnTo>
                  <a:close/>
                </a:path>
                <a:path w="11962130" h="7343775">
                  <a:moveTo>
                    <a:pt x="1567728" y="7280950"/>
                  </a:moveTo>
                  <a:lnTo>
                    <a:pt x="1558928" y="7281613"/>
                  </a:lnTo>
                  <a:lnTo>
                    <a:pt x="1551329" y="7285466"/>
                  </a:lnTo>
                  <a:lnTo>
                    <a:pt x="1545729" y="7291887"/>
                  </a:lnTo>
                  <a:lnTo>
                    <a:pt x="1542925" y="7300255"/>
                  </a:lnTo>
                  <a:lnTo>
                    <a:pt x="1543588" y="7309056"/>
                  </a:lnTo>
                  <a:lnTo>
                    <a:pt x="1547441" y="7316655"/>
                  </a:lnTo>
                  <a:lnTo>
                    <a:pt x="1553862" y="7322255"/>
                  </a:lnTo>
                  <a:lnTo>
                    <a:pt x="1562275" y="7325064"/>
                  </a:lnTo>
                  <a:lnTo>
                    <a:pt x="1571076" y="7324401"/>
                  </a:lnTo>
                  <a:lnTo>
                    <a:pt x="1578675" y="7320548"/>
                  </a:lnTo>
                  <a:lnTo>
                    <a:pt x="1584275" y="7314127"/>
                  </a:lnTo>
                  <a:lnTo>
                    <a:pt x="1587078" y="7305759"/>
                  </a:lnTo>
                  <a:lnTo>
                    <a:pt x="1586414" y="7296958"/>
                  </a:lnTo>
                  <a:lnTo>
                    <a:pt x="1582557" y="7289358"/>
                  </a:lnTo>
                  <a:lnTo>
                    <a:pt x="1576123" y="7283756"/>
                  </a:lnTo>
                  <a:lnTo>
                    <a:pt x="1567728" y="7280950"/>
                  </a:lnTo>
                  <a:close/>
                </a:path>
                <a:path w="11962130" h="7343775">
                  <a:moveTo>
                    <a:pt x="1481283" y="7266389"/>
                  </a:moveTo>
                  <a:lnTo>
                    <a:pt x="1472459" y="7266551"/>
                  </a:lnTo>
                  <a:lnTo>
                    <a:pt x="1464653" y="7269965"/>
                  </a:lnTo>
                  <a:lnTo>
                    <a:pt x="1458697" y="7276058"/>
                  </a:lnTo>
                  <a:lnTo>
                    <a:pt x="1455423" y="7284254"/>
                  </a:lnTo>
                  <a:lnTo>
                    <a:pt x="1455570" y="7292257"/>
                  </a:lnTo>
                  <a:lnTo>
                    <a:pt x="1455585" y="7293078"/>
                  </a:lnTo>
                  <a:lnTo>
                    <a:pt x="1458999" y="7300883"/>
                  </a:lnTo>
                  <a:lnTo>
                    <a:pt x="1465092" y="7306840"/>
                  </a:lnTo>
                  <a:lnTo>
                    <a:pt x="1473332" y="7310122"/>
                  </a:lnTo>
                  <a:lnTo>
                    <a:pt x="1482155" y="7309960"/>
                  </a:lnTo>
                  <a:lnTo>
                    <a:pt x="1489961" y="7306545"/>
                  </a:lnTo>
                  <a:lnTo>
                    <a:pt x="1495917" y="7300453"/>
                  </a:lnTo>
                  <a:lnTo>
                    <a:pt x="1499191" y="7292257"/>
                  </a:lnTo>
                  <a:lnTo>
                    <a:pt x="1499044" y="7284254"/>
                  </a:lnTo>
                  <a:lnTo>
                    <a:pt x="1499029" y="7283433"/>
                  </a:lnTo>
                  <a:lnTo>
                    <a:pt x="1495610" y="7275626"/>
                  </a:lnTo>
                  <a:lnTo>
                    <a:pt x="1489504" y="7269668"/>
                  </a:lnTo>
                  <a:lnTo>
                    <a:pt x="1481283" y="7266389"/>
                  </a:lnTo>
                  <a:close/>
                </a:path>
                <a:path w="11962130" h="7343775">
                  <a:moveTo>
                    <a:pt x="1386615" y="7247272"/>
                  </a:moveTo>
                  <a:lnTo>
                    <a:pt x="1378659" y="7250321"/>
                  </a:lnTo>
                  <a:lnTo>
                    <a:pt x="1372427" y="7256131"/>
                  </a:lnTo>
                  <a:lnTo>
                    <a:pt x="1368776" y="7264166"/>
                  </a:lnTo>
                  <a:lnTo>
                    <a:pt x="1368529" y="7272988"/>
                  </a:lnTo>
                  <a:lnTo>
                    <a:pt x="1371579" y="7280944"/>
                  </a:lnTo>
                  <a:lnTo>
                    <a:pt x="1377389" y="7287176"/>
                  </a:lnTo>
                  <a:lnTo>
                    <a:pt x="1385467" y="7290836"/>
                  </a:lnTo>
                  <a:lnTo>
                    <a:pt x="1394289" y="7291084"/>
                  </a:lnTo>
                  <a:lnTo>
                    <a:pt x="1402245" y="7288034"/>
                  </a:lnTo>
                  <a:lnTo>
                    <a:pt x="1408477" y="7282224"/>
                  </a:lnTo>
                  <a:lnTo>
                    <a:pt x="1412128" y="7274189"/>
                  </a:lnTo>
                  <a:lnTo>
                    <a:pt x="1412374" y="7265367"/>
                  </a:lnTo>
                  <a:lnTo>
                    <a:pt x="1409320" y="7257410"/>
                  </a:lnTo>
                  <a:lnTo>
                    <a:pt x="1403497" y="7251175"/>
                  </a:lnTo>
                  <a:lnTo>
                    <a:pt x="1395437" y="7247519"/>
                  </a:lnTo>
                  <a:lnTo>
                    <a:pt x="1386615" y="7247272"/>
                  </a:lnTo>
                  <a:close/>
                </a:path>
                <a:path w="11962130" h="7343775">
                  <a:moveTo>
                    <a:pt x="1301836" y="7223749"/>
                  </a:moveTo>
                  <a:lnTo>
                    <a:pt x="1293747" y="7226426"/>
                  </a:lnTo>
                  <a:lnTo>
                    <a:pt x="1287252" y="7231940"/>
                  </a:lnTo>
                  <a:lnTo>
                    <a:pt x="1283233" y="7239797"/>
                  </a:lnTo>
                  <a:lnTo>
                    <a:pt x="1282576" y="7248598"/>
                  </a:lnTo>
                  <a:lnTo>
                    <a:pt x="1285253" y="7256687"/>
                  </a:lnTo>
                  <a:lnTo>
                    <a:pt x="1290767" y="7263182"/>
                  </a:lnTo>
                  <a:lnTo>
                    <a:pt x="1298666" y="7267213"/>
                  </a:lnTo>
                  <a:lnTo>
                    <a:pt x="1307468" y="7267869"/>
                  </a:lnTo>
                  <a:lnTo>
                    <a:pt x="1315557" y="7265193"/>
                  </a:lnTo>
                  <a:lnTo>
                    <a:pt x="1322052" y="7259679"/>
                  </a:lnTo>
                  <a:lnTo>
                    <a:pt x="1326071" y="7251822"/>
                  </a:lnTo>
                  <a:lnTo>
                    <a:pt x="1326727" y="7243020"/>
                  </a:lnTo>
                  <a:lnTo>
                    <a:pt x="1324046" y="7234930"/>
                  </a:lnTo>
                  <a:lnTo>
                    <a:pt x="1318519" y="7228432"/>
                  </a:lnTo>
                  <a:lnTo>
                    <a:pt x="1310637" y="7224405"/>
                  </a:lnTo>
                  <a:lnTo>
                    <a:pt x="1301836" y="7223749"/>
                  </a:lnTo>
                  <a:close/>
                </a:path>
                <a:path w="11962130" h="7343775">
                  <a:moveTo>
                    <a:pt x="1218347" y="7196034"/>
                  </a:moveTo>
                  <a:lnTo>
                    <a:pt x="1210141" y="7198326"/>
                  </a:lnTo>
                  <a:lnTo>
                    <a:pt x="1203393" y="7203528"/>
                  </a:lnTo>
                  <a:lnTo>
                    <a:pt x="1199008" y="7211187"/>
                  </a:lnTo>
                  <a:lnTo>
                    <a:pt x="1197937" y="7219947"/>
                  </a:lnTo>
                  <a:lnTo>
                    <a:pt x="1200229" y="7228153"/>
                  </a:lnTo>
                  <a:lnTo>
                    <a:pt x="1205430" y="7234901"/>
                  </a:lnTo>
                  <a:lnTo>
                    <a:pt x="1213131" y="7239301"/>
                  </a:lnTo>
                  <a:lnTo>
                    <a:pt x="1221891" y="7240372"/>
                  </a:lnTo>
                  <a:lnTo>
                    <a:pt x="1230097" y="7238080"/>
                  </a:lnTo>
                  <a:lnTo>
                    <a:pt x="1236845" y="7232878"/>
                  </a:lnTo>
                  <a:lnTo>
                    <a:pt x="1241231" y="7225220"/>
                  </a:lnTo>
                  <a:lnTo>
                    <a:pt x="1242302" y="7216459"/>
                  </a:lnTo>
                  <a:lnTo>
                    <a:pt x="1240005" y="7208252"/>
                  </a:lnTo>
                  <a:lnTo>
                    <a:pt x="1234791" y="7201500"/>
                  </a:lnTo>
                  <a:lnTo>
                    <a:pt x="1227108" y="7197106"/>
                  </a:lnTo>
                  <a:lnTo>
                    <a:pt x="1218347" y="7196034"/>
                  </a:lnTo>
                  <a:close/>
                </a:path>
                <a:path w="11962130" h="7343775">
                  <a:moveTo>
                    <a:pt x="1136593" y="7164192"/>
                  </a:moveTo>
                  <a:lnTo>
                    <a:pt x="1128267" y="7165999"/>
                  </a:lnTo>
                  <a:lnTo>
                    <a:pt x="1121226" y="7170797"/>
                  </a:lnTo>
                  <a:lnTo>
                    <a:pt x="1116399" y="7178186"/>
                  </a:lnTo>
                  <a:lnTo>
                    <a:pt x="1114817" y="7186868"/>
                  </a:lnTo>
                  <a:lnTo>
                    <a:pt x="1116510" y="7194667"/>
                  </a:lnTo>
                  <a:lnTo>
                    <a:pt x="1116624" y="7195194"/>
                  </a:lnTo>
                  <a:lnTo>
                    <a:pt x="1121299" y="7202056"/>
                  </a:lnTo>
                  <a:lnTo>
                    <a:pt x="1121422" y="7202235"/>
                  </a:lnTo>
                  <a:lnTo>
                    <a:pt x="1128852" y="7207079"/>
                  </a:lnTo>
                  <a:lnTo>
                    <a:pt x="1137534" y="7208661"/>
                  </a:lnTo>
                  <a:lnTo>
                    <a:pt x="1145860" y="7206854"/>
                  </a:lnTo>
                  <a:lnTo>
                    <a:pt x="1152901" y="7202056"/>
                  </a:lnTo>
                  <a:lnTo>
                    <a:pt x="1157728" y="7194667"/>
                  </a:lnTo>
                  <a:lnTo>
                    <a:pt x="1159310" y="7185985"/>
                  </a:lnTo>
                  <a:lnTo>
                    <a:pt x="1157613" y="7178186"/>
                  </a:lnTo>
                  <a:lnTo>
                    <a:pt x="1157498" y="7177657"/>
                  </a:lnTo>
                  <a:lnTo>
                    <a:pt x="1152688" y="7170611"/>
                  </a:lnTo>
                  <a:lnTo>
                    <a:pt x="1145275" y="7165774"/>
                  </a:lnTo>
                  <a:lnTo>
                    <a:pt x="1136593" y="7164192"/>
                  </a:lnTo>
                  <a:close/>
                </a:path>
                <a:path w="11962130" h="7343775">
                  <a:moveTo>
                    <a:pt x="1056308" y="7128332"/>
                  </a:moveTo>
                  <a:lnTo>
                    <a:pt x="1047903" y="7129729"/>
                  </a:lnTo>
                  <a:lnTo>
                    <a:pt x="1040635" y="7134176"/>
                  </a:lnTo>
                  <a:lnTo>
                    <a:pt x="1035452" y="7141319"/>
                  </a:lnTo>
                  <a:lnTo>
                    <a:pt x="1033446" y="7149914"/>
                  </a:lnTo>
                  <a:lnTo>
                    <a:pt x="1034844" y="7158319"/>
                  </a:lnTo>
                  <a:lnTo>
                    <a:pt x="1039291" y="7165587"/>
                  </a:lnTo>
                  <a:lnTo>
                    <a:pt x="1046474" y="7170788"/>
                  </a:lnTo>
                  <a:lnTo>
                    <a:pt x="1055069" y="7172794"/>
                  </a:lnTo>
                  <a:lnTo>
                    <a:pt x="1063474" y="7171396"/>
                  </a:lnTo>
                  <a:lnTo>
                    <a:pt x="1070741" y="7166949"/>
                  </a:lnTo>
                  <a:lnTo>
                    <a:pt x="1075924" y="7159806"/>
                  </a:lnTo>
                  <a:lnTo>
                    <a:pt x="1077930" y="7151211"/>
                  </a:lnTo>
                  <a:lnTo>
                    <a:pt x="1076528" y="7142805"/>
                  </a:lnTo>
                  <a:lnTo>
                    <a:pt x="1072069" y="7135532"/>
                  </a:lnTo>
                  <a:lnTo>
                    <a:pt x="1064902" y="7130338"/>
                  </a:lnTo>
                  <a:lnTo>
                    <a:pt x="1056308" y="7128332"/>
                  </a:lnTo>
                  <a:close/>
                </a:path>
                <a:path w="11962130" h="7343775">
                  <a:moveTo>
                    <a:pt x="977911" y="7088535"/>
                  </a:moveTo>
                  <a:lnTo>
                    <a:pt x="969447" y="7089514"/>
                  </a:lnTo>
                  <a:lnTo>
                    <a:pt x="961968" y="7093595"/>
                  </a:lnTo>
                  <a:lnTo>
                    <a:pt x="956437" y="7100473"/>
                  </a:lnTo>
                  <a:lnTo>
                    <a:pt x="954008" y="7108957"/>
                  </a:lnTo>
                  <a:lnTo>
                    <a:pt x="954987" y="7117421"/>
                  </a:lnTo>
                  <a:lnTo>
                    <a:pt x="959068" y="7124900"/>
                  </a:lnTo>
                  <a:lnTo>
                    <a:pt x="965984" y="7130451"/>
                  </a:lnTo>
                  <a:lnTo>
                    <a:pt x="974469" y="7132881"/>
                  </a:lnTo>
                  <a:lnTo>
                    <a:pt x="982933" y="7131902"/>
                  </a:lnTo>
                  <a:lnTo>
                    <a:pt x="990412" y="7127821"/>
                  </a:lnTo>
                  <a:lnTo>
                    <a:pt x="995942" y="7120943"/>
                  </a:lnTo>
                  <a:lnTo>
                    <a:pt x="998371" y="7112458"/>
                  </a:lnTo>
                  <a:lnTo>
                    <a:pt x="997388" y="7103992"/>
                  </a:lnTo>
                  <a:lnTo>
                    <a:pt x="993296" y="7096507"/>
                  </a:lnTo>
                  <a:lnTo>
                    <a:pt x="986396" y="7090964"/>
                  </a:lnTo>
                  <a:lnTo>
                    <a:pt x="977911" y="7088535"/>
                  </a:lnTo>
                  <a:close/>
                </a:path>
                <a:path w="11962130" h="7343775">
                  <a:moveTo>
                    <a:pt x="901374" y="7044882"/>
                  </a:moveTo>
                  <a:lnTo>
                    <a:pt x="892878" y="7045518"/>
                  </a:lnTo>
                  <a:lnTo>
                    <a:pt x="885240" y="7049294"/>
                  </a:lnTo>
                  <a:lnTo>
                    <a:pt x="879436" y="7055943"/>
                  </a:lnTo>
                  <a:lnTo>
                    <a:pt x="876667" y="7064323"/>
                  </a:lnTo>
                  <a:lnTo>
                    <a:pt x="877303" y="7072819"/>
                  </a:lnTo>
                  <a:lnTo>
                    <a:pt x="881079" y="7080457"/>
                  </a:lnTo>
                  <a:lnTo>
                    <a:pt x="887766" y="7086283"/>
                  </a:lnTo>
                  <a:lnTo>
                    <a:pt x="896146" y="7089053"/>
                  </a:lnTo>
                  <a:lnTo>
                    <a:pt x="904642" y="7088416"/>
                  </a:lnTo>
                  <a:lnTo>
                    <a:pt x="912280" y="7084640"/>
                  </a:lnTo>
                  <a:lnTo>
                    <a:pt x="918084" y="7077991"/>
                  </a:lnTo>
                  <a:lnTo>
                    <a:pt x="920853" y="7069611"/>
                  </a:lnTo>
                  <a:lnTo>
                    <a:pt x="920212" y="7061113"/>
                  </a:lnTo>
                  <a:lnTo>
                    <a:pt x="916425" y="7053468"/>
                  </a:lnTo>
                  <a:lnTo>
                    <a:pt x="909754" y="7047651"/>
                  </a:lnTo>
                  <a:lnTo>
                    <a:pt x="901374" y="7044882"/>
                  </a:lnTo>
                  <a:close/>
                </a:path>
                <a:path w="11962130" h="7343775">
                  <a:moveTo>
                    <a:pt x="827334" y="6997533"/>
                  </a:moveTo>
                  <a:lnTo>
                    <a:pt x="818816" y="6997730"/>
                  </a:lnTo>
                  <a:lnTo>
                    <a:pt x="810994" y="7001107"/>
                  </a:lnTo>
                  <a:lnTo>
                    <a:pt x="804854" y="7007448"/>
                  </a:lnTo>
                  <a:lnTo>
                    <a:pt x="801656" y="7015673"/>
                  </a:lnTo>
                  <a:lnTo>
                    <a:pt x="801831" y="7023235"/>
                  </a:lnTo>
                  <a:lnTo>
                    <a:pt x="801853" y="7024191"/>
                  </a:lnTo>
                  <a:lnTo>
                    <a:pt x="805230" y="7032014"/>
                  </a:lnTo>
                  <a:lnTo>
                    <a:pt x="811608" y="7038177"/>
                  </a:lnTo>
                  <a:lnTo>
                    <a:pt x="819833" y="7041375"/>
                  </a:lnTo>
                  <a:lnTo>
                    <a:pt x="828351" y="7041178"/>
                  </a:lnTo>
                  <a:lnTo>
                    <a:pt x="836174" y="7037801"/>
                  </a:lnTo>
                  <a:lnTo>
                    <a:pt x="842313" y="7031461"/>
                  </a:lnTo>
                  <a:lnTo>
                    <a:pt x="845511" y="7023235"/>
                  </a:lnTo>
                  <a:lnTo>
                    <a:pt x="845332" y="7015673"/>
                  </a:lnTo>
                  <a:lnTo>
                    <a:pt x="845309" y="7014715"/>
                  </a:lnTo>
                  <a:lnTo>
                    <a:pt x="841921" y="7006885"/>
                  </a:lnTo>
                  <a:lnTo>
                    <a:pt x="835559" y="7000732"/>
                  </a:lnTo>
                  <a:lnTo>
                    <a:pt x="827334" y="6997533"/>
                  </a:lnTo>
                  <a:close/>
                </a:path>
                <a:path w="11962130" h="7343775">
                  <a:moveTo>
                    <a:pt x="747209" y="6946351"/>
                  </a:moveTo>
                  <a:lnTo>
                    <a:pt x="739221" y="6949315"/>
                  </a:lnTo>
                  <a:lnTo>
                    <a:pt x="732760" y="6955327"/>
                  </a:lnTo>
                  <a:lnTo>
                    <a:pt x="729137" y="6963375"/>
                  </a:lnTo>
                  <a:lnTo>
                    <a:pt x="728890" y="6971892"/>
                  </a:lnTo>
                  <a:lnTo>
                    <a:pt x="731854" y="6979879"/>
                  </a:lnTo>
                  <a:lnTo>
                    <a:pt x="737903" y="6986367"/>
                  </a:lnTo>
                  <a:lnTo>
                    <a:pt x="745950" y="6989990"/>
                  </a:lnTo>
                  <a:lnTo>
                    <a:pt x="754467" y="6990237"/>
                  </a:lnTo>
                  <a:lnTo>
                    <a:pt x="762455" y="6987272"/>
                  </a:lnTo>
                  <a:lnTo>
                    <a:pt x="768916" y="6981261"/>
                  </a:lnTo>
                  <a:lnTo>
                    <a:pt x="772538" y="6973212"/>
                  </a:lnTo>
                  <a:lnTo>
                    <a:pt x="772781" y="6964693"/>
                  </a:lnTo>
                  <a:lnTo>
                    <a:pt x="769806" y="6956697"/>
                  </a:lnTo>
                  <a:lnTo>
                    <a:pt x="763772" y="6950221"/>
                  </a:lnTo>
                  <a:lnTo>
                    <a:pt x="755725" y="6946598"/>
                  </a:lnTo>
                  <a:lnTo>
                    <a:pt x="747209" y="6946351"/>
                  </a:lnTo>
                  <a:close/>
                </a:path>
                <a:path w="11962130" h="7343775">
                  <a:moveTo>
                    <a:pt x="678048" y="6891533"/>
                  </a:moveTo>
                  <a:lnTo>
                    <a:pt x="669936" y="6894138"/>
                  </a:lnTo>
                  <a:lnTo>
                    <a:pt x="663213" y="6899856"/>
                  </a:lnTo>
                  <a:lnTo>
                    <a:pt x="659235" y="6907734"/>
                  </a:lnTo>
                  <a:lnTo>
                    <a:pt x="658608" y="6916231"/>
                  </a:lnTo>
                  <a:lnTo>
                    <a:pt x="661213" y="6924343"/>
                  </a:lnTo>
                  <a:lnTo>
                    <a:pt x="666965" y="6931094"/>
                  </a:lnTo>
                  <a:lnTo>
                    <a:pt x="674844" y="6935072"/>
                  </a:lnTo>
                  <a:lnTo>
                    <a:pt x="683341" y="6935699"/>
                  </a:lnTo>
                  <a:lnTo>
                    <a:pt x="691453" y="6933094"/>
                  </a:lnTo>
                  <a:lnTo>
                    <a:pt x="698176" y="6927376"/>
                  </a:lnTo>
                  <a:lnTo>
                    <a:pt x="702154" y="6919497"/>
                  </a:lnTo>
                  <a:lnTo>
                    <a:pt x="702777" y="6910997"/>
                  </a:lnTo>
                  <a:lnTo>
                    <a:pt x="700161" y="6902877"/>
                  </a:lnTo>
                  <a:lnTo>
                    <a:pt x="694423" y="6896139"/>
                  </a:lnTo>
                  <a:lnTo>
                    <a:pt x="686545" y="6892160"/>
                  </a:lnTo>
                  <a:lnTo>
                    <a:pt x="678048" y="6891533"/>
                  </a:lnTo>
                  <a:close/>
                </a:path>
                <a:path w="11962130" h="7343775">
                  <a:moveTo>
                    <a:pt x="611667" y="6833378"/>
                  </a:moveTo>
                  <a:lnTo>
                    <a:pt x="603446" y="6835617"/>
                  </a:lnTo>
                  <a:lnTo>
                    <a:pt x="596473" y="6841027"/>
                  </a:lnTo>
                  <a:lnTo>
                    <a:pt x="592146" y="6848719"/>
                  </a:lnTo>
                  <a:lnTo>
                    <a:pt x="591139" y="6857179"/>
                  </a:lnTo>
                  <a:lnTo>
                    <a:pt x="593378" y="6865400"/>
                  </a:lnTo>
                  <a:lnTo>
                    <a:pt x="598822" y="6872401"/>
                  </a:lnTo>
                  <a:lnTo>
                    <a:pt x="606514" y="6876729"/>
                  </a:lnTo>
                  <a:lnTo>
                    <a:pt x="614974" y="6877736"/>
                  </a:lnTo>
                  <a:lnTo>
                    <a:pt x="623195" y="6875497"/>
                  </a:lnTo>
                  <a:lnTo>
                    <a:pt x="630167" y="6870087"/>
                  </a:lnTo>
                  <a:lnTo>
                    <a:pt x="634494" y="6862394"/>
                  </a:lnTo>
                  <a:lnTo>
                    <a:pt x="635497" y="6853931"/>
                  </a:lnTo>
                  <a:lnTo>
                    <a:pt x="633248" y="6845701"/>
                  </a:lnTo>
                  <a:lnTo>
                    <a:pt x="627819" y="6838712"/>
                  </a:lnTo>
                  <a:lnTo>
                    <a:pt x="620127" y="6834385"/>
                  </a:lnTo>
                  <a:lnTo>
                    <a:pt x="611667" y="6833378"/>
                  </a:lnTo>
                  <a:close/>
                </a:path>
                <a:path w="11962130" h="7343775">
                  <a:moveTo>
                    <a:pt x="549338" y="6772009"/>
                  </a:moveTo>
                  <a:lnTo>
                    <a:pt x="540943" y="6773460"/>
                  </a:lnTo>
                  <a:lnTo>
                    <a:pt x="533490" y="6778188"/>
                  </a:lnTo>
                  <a:lnTo>
                    <a:pt x="528455" y="6785436"/>
                  </a:lnTo>
                  <a:lnTo>
                    <a:pt x="526653" y="6793764"/>
                  </a:lnTo>
                  <a:lnTo>
                    <a:pt x="528105" y="6802159"/>
                  </a:lnTo>
                  <a:lnTo>
                    <a:pt x="532862" y="6809644"/>
                  </a:lnTo>
                  <a:lnTo>
                    <a:pt x="540111" y="6814679"/>
                  </a:lnTo>
                  <a:lnTo>
                    <a:pt x="548439" y="6816481"/>
                  </a:lnTo>
                  <a:lnTo>
                    <a:pt x="556834" y="6815029"/>
                  </a:lnTo>
                  <a:lnTo>
                    <a:pt x="564287" y="6810302"/>
                  </a:lnTo>
                  <a:lnTo>
                    <a:pt x="569322" y="6803053"/>
                  </a:lnTo>
                  <a:lnTo>
                    <a:pt x="571120" y="6794722"/>
                  </a:lnTo>
                  <a:lnTo>
                    <a:pt x="569659" y="6786317"/>
                  </a:lnTo>
                  <a:lnTo>
                    <a:pt x="564915" y="6778845"/>
                  </a:lnTo>
                  <a:lnTo>
                    <a:pt x="557666" y="6773811"/>
                  </a:lnTo>
                  <a:lnTo>
                    <a:pt x="549338" y="6772009"/>
                  </a:lnTo>
                  <a:close/>
                </a:path>
                <a:path w="11962130" h="7343775">
                  <a:moveTo>
                    <a:pt x="489166" y="6707586"/>
                  </a:moveTo>
                  <a:lnTo>
                    <a:pt x="480709" y="6708622"/>
                  </a:lnTo>
                  <a:lnTo>
                    <a:pt x="473033" y="6712976"/>
                  </a:lnTo>
                  <a:lnTo>
                    <a:pt x="467646" y="6719967"/>
                  </a:lnTo>
                  <a:lnTo>
                    <a:pt x="465435" y="6728195"/>
                  </a:lnTo>
                  <a:lnTo>
                    <a:pt x="466471" y="6736651"/>
                  </a:lnTo>
                  <a:lnTo>
                    <a:pt x="470855" y="6744362"/>
                  </a:lnTo>
                  <a:lnTo>
                    <a:pt x="477845" y="6749749"/>
                  </a:lnTo>
                  <a:lnTo>
                    <a:pt x="486074" y="6751959"/>
                  </a:lnTo>
                  <a:lnTo>
                    <a:pt x="494530" y="6750923"/>
                  </a:lnTo>
                  <a:lnTo>
                    <a:pt x="502207" y="6746570"/>
                  </a:lnTo>
                  <a:lnTo>
                    <a:pt x="507594" y="6739578"/>
                  </a:lnTo>
                  <a:lnTo>
                    <a:pt x="509801" y="6731345"/>
                  </a:lnTo>
                  <a:lnTo>
                    <a:pt x="508756" y="6722879"/>
                  </a:lnTo>
                  <a:lnTo>
                    <a:pt x="504385" y="6715183"/>
                  </a:lnTo>
                  <a:lnTo>
                    <a:pt x="497394" y="6709797"/>
                  </a:lnTo>
                  <a:lnTo>
                    <a:pt x="489166" y="6707586"/>
                  </a:lnTo>
                  <a:close/>
                </a:path>
                <a:path w="11962130" h="7343775">
                  <a:moveTo>
                    <a:pt x="432238" y="6640290"/>
                  </a:moveTo>
                  <a:lnTo>
                    <a:pt x="423740" y="6640905"/>
                  </a:lnTo>
                  <a:lnTo>
                    <a:pt x="415856" y="6644872"/>
                  </a:lnTo>
                  <a:lnTo>
                    <a:pt x="410129" y="6651587"/>
                  </a:lnTo>
                  <a:lnTo>
                    <a:pt x="407512" y="6659695"/>
                  </a:lnTo>
                  <a:lnTo>
                    <a:pt x="408127" y="6668193"/>
                  </a:lnTo>
                  <a:lnTo>
                    <a:pt x="412121" y="6676111"/>
                  </a:lnTo>
                  <a:lnTo>
                    <a:pt x="418836" y="6681838"/>
                  </a:lnTo>
                  <a:lnTo>
                    <a:pt x="426944" y="6684455"/>
                  </a:lnTo>
                  <a:lnTo>
                    <a:pt x="435442" y="6683841"/>
                  </a:lnTo>
                  <a:lnTo>
                    <a:pt x="443326" y="6679874"/>
                  </a:lnTo>
                  <a:lnTo>
                    <a:pt x="449053" y="6673159"/>
                  </a:lnTo>
                  <a:lnTo>
                    <a:pt x="451666" y="6665046"/>
                  </a:lnTo>
                  <a:lnTo>
                    <a:pt x="451044" y="6656538"/>
                  </a:lnTo>
                  <a:lnTo>
                    <a:pt x="447061" y="6648634"/>
                  </a:lnTo>
                  <a:lnTo>
                    <a:pt x="440346" y="6642907"/>
                  </a:lnTo>
                  <a:lnTo>
                    <a:pt x="432238" y="6640290"/>
                  </a:lnTo>
                  <a:close/>
                </a:path>
                <a:path w="11962130" h="7343775">
                  <a:moveTo>
                    <a:pt x="378571" y="6570263"/>
                  </a:moveTo>
                  <a:lnTo>
                    <a:pt x="370054" y="6570499"/>
                  </a:lnTo>
                  <a:lnTo>
                    <a:pt x="362002" y="6574111"/>
                  </a:lnTo>
                  <a:lnTo>
                    <a:pt x="355981" y="6580564"/>
                  </a:lnTo>
                  <a:lnTo>
                    <a:pt x="353007" y="6588548"/>
                  </a:lnTo>
                  <a:lnTo>
                    <a:pt x="353210" y="6595859"/>
                  </a:lnTo>
                  <a:lnTo>
                    <a:pt x="353243" y="6597065"/>
                  </a:lnTo>
                  <a:lnTo>
                    <a:pt x="356881" y="6605154"/>
                  </a:lnTo>
                  <a:lnTo>
                    <a:pt x="363335" y="6611174"/>
                  </a:lnTo>
                  <a:lnTo>
                    <a:pt x="371319" y="6614149"/>
                  </a:lnTo>
                  <a:lnTo>
                    <a:pt x="379836" y="6613913"/>
                  </a:lnTo>
                  <a:lnTo>
                    <a:pt x="387888" y="6610300"/>
                  </a:lnTo>
                  <a:lnTo>
                    <a:pt x="393908" y="6603847"/>
                  </a:lnTo>
                  <a:lnTo>
                    <a:pt x="396880" y="6595859"/>
                  </a:lnTo>
                  <a:lnTo>
                    <a:pt x="396671" y="6588548"/>
                  </a:lnTo>
                  <a:lnTo>
                    <a:pt x="396636" y="6587331"/>
                  </a:lnTo>
                  <a:lnTo>
                    <a:pt x="393009" y="6579257"/>
                  </a:lnTo>
                  <a:lnTo>
                    <a:pt x="386555" y="6573237"/>
                  </a:lnTo>
                  <a:lnTo>
                    <a:pt x="378571" y="6570263"/>
                  </a:lnTo>
                  <a:close/>
                </a:path>
                <a:path w="11962130" h="7343775">
                  <a:moveTo>
                    <a:pt x="320053" y="6497507"/>
                  </a:moveTo>
                  <a:lnTo>
                    <a:pt x="311825" y="6500699"/>
                  </a:lnTo>
                  <a:lnTo>
                    <a:pt x="305480" y="6506833"/>
                  </a:lnTo>
                  <a:lnTo>
                    <a:pt x="302097" y="6514653"/>
                  </a:lnTo>
                  <a:lnTo>
                    <a:pt x="301894" y="6523171"/>
                  </a:lnTo>
                  <a:lnTo>
                    <a:pt x="305111" y="6531437"/>
                  </a:lnTo>
                  <a:lnTo>
                    <a:pt x="311244" y="6537782"/>
                  </a:lnTo>
                  <a:lnTo>
                    <a:pt x="319064" y="6541165"/>
                  </a:lnTo>
                  <a:lnTo>
                    <a:pt x="327582" y="6541368"/>
                  </a:lnTo>
                  <a:lnTo>
                    <a:pt x="335810" y="6538175"/>
                  </a:lnTo>
                  <a:lnTo>
                    <a:pt x="342155" y="6532041"/>
                  </a:lnTo>
                  <a:lnTo>
                    <a:pt x="345535" y="6524217"/>
                  </a:lnTo>
                  <a:lnTo>
                    <a:pt x="345731" y="6515688"/>
                  </a:lnTo>
                  <a:lnTo>
                    <a:pt x="342525" y="6507439"/>
                  </a:lnTo>
                  <a:lnTo>
                    <a:pt x="336390" y="6501093"/>
                  </a:lnTo>
                  <a:lnTo>
                    <a:pt x="328570" y="6497711"/>
                  </a:lnTo>
                  <a:lnTo>
                    <a:pt x="320053" y="6497507"/>
                  </a:lnTo>
                  <a:close/>
                </a:path>
                <a:path w="11962130" h="7343775">
                  <a:moveTo>
                    <a:pt x="273612" y="6422156"/>
                  </a:moveTo>
                  <a:lnTo>
                    <a:pt x="265243" y="6424957"/>
                  </a:lnTo>
                  <a:lnTo>
                    <a:pt x="258616" y="6430786"/>
                  </a:lnTo>
                  <a:lnTo>
                    <a:pt x="254868" y="6438438"/>
                  </a:lnTo>
                  <a:lnTo>
                    <a:pt x="254264" y="6446937"/>
                  </a:lnTo>
                  <a:lnTo>
                    <a:pt x="257087" y="6455345"/>
                  </a:lnTo>
                  <a:lnTo>
                    <a:pt x="262916" y="6461972"/>
                  </a:lnTo>
                  <a:lnTo>
                    <a:pt x="270568" y="6465719"/>
                  </a:lnTo>
                  <a:lnTo>
                    <a:pt x="279067" y="6466324"/>
                  </a:lnTo>
                  <a:lnTo>
                    <a:pt x="287436" y="6463522"/>
                  </a:lnTo>
                  <a:lnTo>
                    <a:pt x="294063" y="6457693"/>
                  </a:lnTo>
                  <a:lnTo>
                    <a:pt x="297808" y="6450036"/>
                  </a:lnTo>
                  <a:lnTo>
                    <a:pt x="298405" y="6441526"/>
                  </a:lnTo>
                  <a:lnTo>
                    <a:pt x="295591" y="6433135"/>
                  </a:lnTo>
                  <a:lnTo>
                    <a:pt x="289762" y="6426508"/>
                  </a:lnTo>
                  <a:lnTo>
                    <a:pt x="282111" y="6422761"/>
                  </a:lnTo>
                  <a:lnTo>
                    <a:pt x="273612" y="6422156"/>
                  </a:lnTo>
                  <a:close/>
                </a:path>
                <a:path w="11962130" h="7343775">
                  <a:moveTo>
                    <a:pt x="230972" y="6344602"/>
                  </a:moveTo>
                  <a:lnTo>
                    <a:pt x="222478" y="6346997"/>
                  </a:lnTo>
                  <a:lnTo>
                    <a:pt x="215578" y="6352500"/>
                  </a:lnTo>
                  <a:lnTo>
                    <a:pt x="211467" y="6359963"/>
                  </a:lnTo>
                  <a:lnTo>
                    <a:pt x="210454" y="6368422"/>
                  </a:lnTo>
                  <a:lnTo>
                    <a:pt x="212869" y="6376957"/>
                  </a:lnTo>
                  <a:lnTo>
                    <a:pt x="218372" y="6383856"/>
                  </a:lnTo>
                  <a:lnTo>
                    <a:pt x="225835" y="6387968"/>
                  </a:lnTo>
                  <a:lnTo>
                    <a:pt x="234294" y="6388981"/>
                  </a:lnTo>
                  <a:lnTo>
                    <a:pt x="242789" y="6386586"/>
                  </a:lnTo>
                  <a:lnTo>
                    <a:pt x="249688" y="6381082"/>
                  </a:lnTo>
                  <a:lnTo>
                    <a:pt x="253797" y="6373615"/>
                  </a:lnTo>
                  <a:lnTo>
                    <a:pt x="254804" y="6365144"/>
                  </a:lnTo>
                  <a:lnTo>
                    <a:pt x="252397" y="6356626"/>
                  </a:lnTo>
                  <a:lnTo>
                    <a:pt x="246894" y="6349727"/>
                  </a:lnTo>
                  <a:lnTo>
                    <a:pt x="239432" y="6345615"/>
                  </a:lnTo>
                  <a:lnTo>
                    <a:pt x="230972" y="6344602"/>
                  </a:lnTo>
                  <a:close/>
                </a:path>
                <a:path w="11962130" h="7343775">
                  <a:moveTo>
                    <a:pt x="192251" y="6265032"/>
                  </a:moveTo>
                  <a:lnTo>
                    <a:pt x="183649" y="6267004"/>
                  </a:lnTo>
                  <a:lnTo>
                    <a:pt x="176486" y="6272160"/>
                  </a:lnTo>
                  <a:lnTo>
                    <a:pt x="172011" y="6279410"/>
                  </a:lnTo>
                  <a:lnTo>
                    <a:pt x="170582" y="6287810"/>
                  </a:lnTo>
                  <a:lnTo>
                    <a:pt x="172572" y="6296452"/>
                  </a:lnTo>
                  <a:lnTo>
                    <a:pt x="177728" y="6303616"/>
                  </a:lnTo>
                  <a:lnTo>
                    <a:pt x="184978" y="6308091"/>
                  </a:lnTo>
                  <a:lnTo>
                    <a:pt x="193378" y="6309520"/>
                  </a:lnTo>
                  <a:lnTo>
                    <a:pt x="201980" y="6307547"/>
                  </a:lnTo>
                  <a:lnTo>
                    <a:pt x="209143" y="6302391"/>
                  </a:lnTo>
                  <a:lnTo>
                    <a:pt x="213616" y="6295136"/>
                  </a:lnTo>
                  <a:lnTo>
                    <a:pt x="215040" y="6286724"/>
                  </a:lnTo>
                  <a:lnTo>
                    <a:pt x="213056" y="6278098"/>
                  </a:lnTo>
                  <a:lnTo>
                    <a:pt x="207900" y="6270936"/>
                  </a:lnTo>
                  <a:lnTo>
                    <a:pt x="200650" y="6266461"/>
                  </a:lnTo>
                  <a:lnTo>
                    <a:pt x="192251" y="6265032"/>
                  </a:lnTo>
                  <a:close/>
                </a:path>
                <a:path w="11962130" h="7343775">
                  <a:moveTo>
                    <a:pt x="157547" y="6183640"/>
                  </a:moveTo>
                  <a:lnTo>
                    <a:pt x="148856" y="6185176"/>
                  </a:lnTo>
                  <a:lnTo>
                    <a:pt x="141442" y="6189964"/>
                  </a:lnTo>
                  <a:lnTo>
                    <a:pt x="136608" y="6196980"/>
                  </a:lnTo>
                  <a:lnTo>
                    <a:pt x="134757" y="6205296"/>
                  </a:lnTo>
                  <a:lnTo>
                    <a:pt x="136310" y="6214028"/>
                  </a:lnTo>
                  <a:lnTo>
                    <a:pt x="141098" y="6221442"/>
                  </a:lnTo>
                  <a:lnTo>
                    <a:pt x="148113" y="6226277"/>
                  </a:lnTo>
                  <a:lnTo>
                    <a:pt x="156430" y="6228128"/>
                  </a:lnTo>
                  <a:lnTo>
                    <a:pt x="165121" y="6226592"/>
                  </a:lnTo>
                  <a:lnTo>
                    <a:pt x="172535" y="6221804"/>
                  </a:lnTo>
                  <a:lnTo>
                    <a:pt x="177367" y="6214783"/>
                  </a:lnTo>
                  <a:lnTo>
                    <a:pt x="179214" y="6206454"/>
                  </a:lnTo>
                  <a:lnTo>
                    <a:pt x="177667" y="6197739"/>
                  </a:lnTo>
                  <a:lnTo>
                    <a:pt x="172880" y="6190325"/>
                  </a:lnTo>
                  <a:lnTo>
                    <a:pt x="165864" y="6185491"/>
                  </a:lnTo>
                  <a:lnTo>
                    <a:pt x="157547" y="6183640"/>
                  </a:lnTo>
                  <a:close/>
                </a:path>
                <a:path w="11962130" h="7343775">
                  <a:moveTo>
                    <a:pt x="126856" y="6100622"/>
                  </a:moveTo>
                  <a:lnTo>
                    <a:pt x="118103" y="6101748"/>
                  </a:lnTo>
                  <a:lnTo>
                    <a:pt x="110472" y="6106181"/>
                  </a:lnTo>
                  <a:lnTo>
                    <a:pt x="105312" y="6112961"/>
                  </a:lnTo>
                  <a:lnTo>
                    <a:pt x="103071" y="6121181"/>
                  </a:lnTo>
                  <a:lnTo>
                    <a:pt x="104212" y="6129977"/>
                  </a:lnTo>
                  <a:lnTo>
                    <a:pt x="108645" y="6137608"/>
                  </a:lnTo>
                  <a:lnTo>
                    <a:pt x="115425" y="6142767"/>
                  </a:lnTo>
                  <a:lnTo>
                    <a:pt x="123645" y="6145008"/>
                  </a:lnTo>
                  <a:lnTo>
                    <a:pt x="132398" y="6143882"/>
                  </a:lnTo>
                  <a:lnTo>
                    <a:pt x="140029" y="6139448"/>
                  </a:lnTo>
                  <a:lnTo>
                    <a:pt x="145188" y="6132664"/>
                  </a:lnTo>
                  <a:lnTo>
                    <a:pt x="147424" y="6124431"/>
                  </a:lnTo>
                  <a:lnTo>
                    <a:pt x="146291" y="6115653"/>
                  </a:lnTo>
                  <a:lnTo>
                    <a:pt x="141857" y="6108022"/>
                  </a:lnTo>
                  <a:lnTo>
                    <a:pt x="135076" y="6102862"/>
                  </a:lnTo>
                  <a:lnTo>
                    <a:pt x="126856" y="6100622"/>
                  </a:lnTo>
                  <a:close/>
                </a:path>
                <a:path w="11962130" h="7343775">
                  <a:moveTo>
                    <a:pt x="100439" y="6016190"/>
                  </a:moveTo>
                  <a:lnTo>
                    <a:pt x="91639" y="6016859"/>
                  </a:lnTo>
                  <a:lnTo>
                    <a:pt x="83788" y="6020891"/>
                  </a:lnTo>
                  <a:lnTo>
                    <a:pt x="78283" y="6027394"/>
                  </a:lnTo>
                  <a:lnTo>
                    <a:pt x="75619" y="6035487"/>
                  </a:lnTo>
                  <a:lnTo>
                    <a:pt x="76301" y="6044331"/>
                  </a:lnTo>
                  <a:lnTo>
                    <a:pt x="80332" y="6052181"/>
                  </a:lnTo>
                  <a:lnTo>
                    <a:pt x="86836" y="6057686"/>
                  </a:lnTo>
                  <a:lnTo>
                    <a:pt x="94928" y="6060350"/>
                  </a:lnTo>
                  <a:lnTo>
                    <a:pt x="103728" y="6059680"/>
                  </a:lnTo>
                  <a:lnTo>
                    <a:pt x="111579" y="6055648"/>
                  </a:lnTo>
                  <a:lnTo>
                    <a:pt x="117082" y="6049140"/>
                  </a:lnTo>
                  <a:lnTo>
                    <a:pt x="119743" y="6041034"/>
                  </a:lnTo>
                  <a:lnTo>
                    <a:pt x="119066" y="6032209"/>
                  </a:lnTo>
                  <a:lnTo>
                    <a:pt x="115034" y="6024358"/>
                  </a:lnTo>
                  <a:lnTo>
                    <a:pt x="108531" y="6018854"/>
                  </a:lnTo>
                  <a:lnTo>
                    <a:pt x="100439" y="6016190"/>
                  </a:lnTo>
                  <a:close/>
                </a:path>
                <a:path w="11962130" h="7343775">
                  <a:moveTo>
                    <a:pt x="78195" y="5930542"/>
                  </a:moveTo>
                  <a:lnTo>
                    <a:pt x="69373" y="5930778"/>
                  </a:lnTo>
                  <a:lnTo>
                    <a:pt x="61333" y="5934417"/>
                  </a:lnTo>
                  <a:lnTo>
                    <a:pt x="55514" y="5940641"/>
                  </a:lnTo>
                  <a:lnTo>
                    <a:pt x="52454" y="5948593"/>
                  </a:lnTo>
                  <a:lnTo>
                    <a:pt x="52668" y="5956308"/>
                  </a:lnTo>
                  <a:lnTo>
                    <a:pt x="52699" y="5957459"/>
                  </a:lnTo>
                  <a:lnTo>
                    <a:pt x="56339" y="5965499"/>
                  </a:lnTo>
                  <a:lnTo>
                    <a:pt x="62563" y="5971317"/>
                  </a:lnTo>
                  <a:lnTo>
                    <a:pt x="70515" y="5974377"/>
                  </a:lnTo>
                  <a:lnTo>
                    <a:pt x="79338" y="5974142"/>
                  </a:lnTo>
                  <a:lnTo>
                    <a:pt x="87377" y="5970501"/>
                  </a:lnTo>
                  <a:lnTo>
                    <a:pt x="93195" y="5964272"/>
                  </a:lnTo>
                  <a:lnTo>
                    <a:pt x="96252" y="5956308"/>
                  </a:lnTo>
                  <a:lnTo>
                    <a:pt x="96041" y="5948593"/>
                  </a:lnTo>
                  <a:lnTo>
                    <a:pt x="96010" y="5947460"/>
                  </a:lnTo>
                  <a:lnTo>
                    <a:pt x="92371" y="5939420"/>
                  </a:lnTo>
                  <a:lnTo>
                    <a:pt x="86147" y="5933602"/>
                  </a:lnTo>
                  <a:lnTo>
                    <a:pt x="78195" y="5930542"/>
                  </a:lnTo>
                  <a:close/>
                </a:path>
                <a:path w="11962130" h="7343775">
                  <a:moveTo>
                    <a:pt x="51429" y="5843691"/>
                  </a:moveTo>
                  <a:lnTo>
                    <a:pt x="43217" y="5846923"/>
                  </a:lnTo>
                  <a:lnTo>
                    <a:pt x="37094" y="5852848"/>
                  </a:lnTo>
                  <a:lnTo>
                    <a:pt x="33639" y="5860636"/>
                  </a:lnTo>
                  <a:lnTo>
                    <a:pt x="33440" y="5869504"/>
                  </a:lnTo>
                  <a:lnTo>
                    <a:pt x="36671" y="5877716"/>
                  </a:lnTo>
                  <a:lnTo>
                    <a:pt x="42596" y="5883839"/>
                  </a:lnTo>
                  <a:lnTo>
                    <a:pt x="50384" y="5887293"/>
                  </a:lnTo>
                  <a:lnTo>
                    <a:pt x="59208" y="5887500"/>
                  </a:lnTo>
                  <a:lnTo>
                    <a:pt x="67420" y="5884268"/>
                  </a:lnTo>
                  <a:lnTo>
                    <a:pt x="73542" y="5878338"/>
                  </a:lnTo>
                  <a:lnTo>
                    <a:pt x="76995" y="5870537"/>
                  </a:lnTo>
                  <a:lnTo>
                    <a:pt x="77198" y="5861688"/>
                  </a:lnTo>
                  <a:lnTo>
                    <a:pt x="73965" y="5853476"/>
                  </a:lnTo>
                  <a:lnTo>
                    <a:pt x="68041" y="5847353"/>
                  </a:lnTo>
                  <a:lnTo>
                    <a:pt x="60252" y="5843898"/>
                  </a:lnTo>
                  <a:lnTo>
                    <a:pt x="51429" y="5843691"/>
                  </a:lnTo>
                  <a:close/>
                </a:path>
                <a:path w="11962130" h="7343775">
                  <a:moveTo>
                    <a:pt x="37797" y="5755826"/>
                  </a:moveTo>
                  <a:lnTo>
                    <a:pt x="29437" y="5758652"/>
                  </a:lnTo>
                  <a:lnTo>
                    <a:pt x="23030" y="5764269"/>
                  </a:lnTo>
                  <a:lnTo>
                    <a:pt x="19198" y="5771879"/>
                  </a:lnTo>
                  <a:lnTo>
                    <a:pt x="18564" y="5780725"/>
                  </a:lnTo>
                  <a:lnTo>
                    <a:pt x="21390" y="5789086"/>
                  </a:lnTo>
                  <a:lnTo>
                    <a:pt x="27007" y="5795492"/>
                  </a:lnTo>
                  <a:lnTo>
                    <a:pt x="34616" y="5799324"/>
                  </a:lnTo>
                  <a:lnTo>
                    <a:pt x="43418" y="5799964"/>
                  </a:lnTo>
                  <a:lnTo>
                    <a:pt x="51779" y="5797138"/>
                  </a:lnTo>
                  <a:lnTo>
                    <a:pt x="58185" y="5791516"/>
                  </a:lnTo>
                  <a:lnTo>
                    <a:pt x="62016" y="5783893"/>
                  </a:lnTo>
                  <a:lnTo>
                    <a:pt x="62652" y="5775065"/>
                  </a:lnTo>
                  <a:lnTo>
                    <a:pt x="59827" y="5766704"/>
                  </a:lnTo>
                  <a:lnTo>
                    <a:pt x="54210" y="5760298"/>
                  </a:lnTo>
                  <a:lnTo>
                    <a:pt x="46600" y="5756466"/>
                  </a:lnTo>
                  <a:lnTo>
                    <a:pt x="37797" y="5755826"/>
                  </a:lnTo>
                  <a:close/>
                </a:path>
                <a:path w="11962130" h="7343775">
                  <a:moveTo>
                    <a:pt x="28069" y="5667430"/>
                  </a:moveTo>
                  <a:lnTo>
                    <a:pt x="19606" y="5669932"/>
                  </a:lnTo>
                  <a:lnTo>
                    <a:pt x="12988" y="5675298"/>
                  </a:lnTo>
                  <a:lnTo>
                    <a:pt x="8865" y="5682755"/>
                  </a:lnTo>
                  <a:lnTo>
                    <a:pt x="7891" y="5691571"/>
                  </a:lnTo>
                  <a:lnTo>
                    <a:pt x="10392" y="5700034"/>
                  </a:lnTo>
                  <a:lnTo>
                    <a:pt x="15758" y="5706652"/>
                  </a:lnTo>
                  <a:lnTo>
                    <a:pt x="23214" y="5710775"/>
                  </a:lnTo>
                  <a:lnTo>
                    <a:pt x="31986" y="5711753"/>
                  </a:lnTo>
                  <a:lnTo>
                    <a:pt x="40449" y="5709251"/>
                  </a:lnTo>
                  <a:lnTo>
                    <a:pt x="47066" y="5703880"/>
                  </a:lnTo>
                  <a:lnTo>
                    <a:pt x="51188" y="5696410"/>
                  </a:lnTo>
                  <a:lnTo>
                    <a:pt x="52165" y="5687613"/>
                  </a:lnTo>
                  <a:lnTo>
                    <a:pt x="49663" y="5679150"/>
                  </a:lnTo>
                  <a:lnTo>
                    <a:pt x="44297" y="5672532"/>
                  </a:lnTo>
                  <a:lnTo>
                    <a:pt x="36841" y="5668409"/>
                  </a:lnTo>
                  <a:lnTo>
                    <a:pt x="28069" y="5667430"/>
                  </a:lnTo>
                  <a:close/>
                </a:path>
                <a:path w="11962130" h="7343775">
                  <a:moveTo>
                    <a:pt x="23187" y="5578632"/>
                  </a:moveTo>
                  <a:lnTo>
                    <a:pt x="14609" y="5580705"/>
                  </a:lnTo>
                  <a:lnTo>
                    <a:pt x="7730" y="5585732"/>
                  </a:lnTo>
                  <a:lnTo>
                    <a:pt x="3238" y="5592972"/>
                  </a:lnTo>
                  <a:lnTo>
                    <a:pt x="1822" y="5601728"/>
                  </a:lnTo>
                  <a:lnTo>
                    <a:pt x="3895" y="5610307"/>
                  </a:lnTo>
                  <a:lnTo>
                    <a:pt x="8923" y="5617185"/>
                  </a:lnTo>
                  <a:lnTo>
                    <a:pt x="16163" y="5621677"/>
                  </a:lnTo>
                  <a:lnTo>
                    <a:pt x="24874" y="5623095"/>
                  </a:lnTo>
                  <a:lnTo>
                    <a:pt x="33452" y="5621021"/>
                  </a:lnTo>
                  <a:lnTo>
                    <a:pt x="40331" y="5615989"/>
                  </a:lnTo>
                  <a:lnTo>
                    <a:pt x="44822" y="5608735"/>
                  </a:lnTo>
                  <a:lnTo>
                    <a:pt x="46239" y="5599998"/>
                  </a:lnTo>
                  <a:lnTo>
                    <a:pt x="44165" y="5591420"/>
                  </a:lnTo>
                  <a:lnTo>
                    <a:pt x="39138" y="5584541"/>
                  </a:lnTo>
                  <a:lnTo>
                    <a:pt x="31898" y="5580050"/>
                  </a:lnTo>
                  <a:lnTo>
                    <a:pt x="23187" y="5578632"/>
                  </a:lnTo>
                  <a:close/>
                </a:path>
              </a:pathLst>
            </a:custGeom>
            <a:solidFill>
              <a:srgbClr val="130F24">
                <a:alpha val="7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7454443" y="5417022"/>
              <a:ext cx="1497330" cy="254000"/>
            </a:xfrm>
            <a:custGeom>
              <a:avLst/>
              <a:gdLst/>
              <a:ahLst/>
              <a:cxnLst/>
              <a:rect l="l" t="t" r="r" b="b"/>
              <a:pathLst>
                <a:path w="1497329" h="254000">
                  <a:moveTo>
                    <a:pt x="1471921" y="101598"/>
                  </a:moveTo>
                  <a:lnTo>
                    <a:pt x="1461983" y="103594"/>
                  </a:lnTo>
                  <a:lnTo>
                    <a:pt x="1453909" y="109038"/>
                  </a:lnTo>
                  <a:lnTo>
                    <a:pt x="1448466" y="117111"/>
                  </a:lnTo>
                  <a:lnTo>
                    <a:pt x="1446470" y="126998"/>
                  </a:lnTo>
                  <a:lnTo>
                    <a:pt x="1448466" y="136885"/>
                  </a:lnTo>
                  <a:lnTo>
                    <a:pt x="1453909" y="144959"/>
                  </a:lnTo>
                  <a:lnTo>
                    <a:pt x="1461983" y="150402"/>
                  </a:lnTo>
                  <a:lnTo>
                    <a:pt x="1471870" y="152398"/>
                  </a:lnTo>
                  <a:lnTo>
                    <a:pt x="1481806" y="150402"/>
                  </a:lnTo>
                  <a:lnTo>
                    <a:pt x="1489880" y="144959"/>
                  </a:lnTo>
                  <a:lnTo>
                    <a:pt x="1495324" y="136885"/>
                  </a:lnTo>
                  <a:lnTo>
                    <a:pt x="1497321" y="126998"/>
                  </a:lnTo>
                  <a:lnTo>
                    <a:pt x="1495324" y="117111"/>
                  </a:lnTo>
                  <a:lnTo>
                    <a:pt x="1489881" y="109038"/>
                  </a:lnTo>
                  <a:lnTo>
                    <a:pt x="1481807" y="103594"/>
                  </a:lnTo>
                  <a:lnTo>
                    <a:pt x="1471921" y="101598"/>
                  </a:lnTo>
                  <a:close/>
                </a:path>
                <a:path w="1497329" h="254000">
                  <a:moveTo>
                    <a:pt x="1370270" y="101598"/>
                  </a:moveTo>
                  <a:lnTo>
                    <a:pt x="1360332" y="103594"/>
                  </a:lnTo>
                  <a:lnTo>
                    <a:pt x="1352258" y="109038"/>
                  </a:lnTo>
                  <a:lnTo>
                    <a:pt x="1346815" y="117111"/>
                  </a:lnTo>
                  <a:lnTo>
                    <a:pt x="1344819" y="126998"/>
                  </a:lnTo>
                  <a:lnTo>
                    <a:pt x="1346815" y="136885"/>
                  </a:lnTo>
                  <a:lnTo>
                    <a:pt x="1352258" y="144959"/>
                  </a:lnTo>
                  <a:lnTo>
                    <a:pt x="1360332" y="150402"/>
                  </a:lnTo>
                  <a:lnTo>
                    <a:pt x="1370219" y="152398"/>
                  </a:lnTo>
                  <a:lnTo>
                    <a:pt x="1380156" y="150402"/>
                  </a:lnTo>
                  <a:lnTo>
                    <a:pt x="1388230" y="144959"/>
                  </a:lnTo>
                  <a:lnTo>
                    <a:pt x="1393674" y="136885"/>
                  </a:lnTo>
                  <a:lnTo>
                    <a:pt x="1395670" y="126998"/>
                  </a:lnTo>
                  <a:lnTo>
                    <a:pt x="1393674" y="117111"/>
                  </a:lnTo>
                  <a:lnTo>
                    <a:pt x="1388230" y="109038"/>
                  </a:lnTo>
                  <a:lnTo>
                    <a:pt x="1380156" y="103594"/>
                  </a:lnTo>
                  <a:lnTo>
                    <a:pt x="1370270" y="101598"/>
                  </a:lnTo>
                  <a:close/>
                </a:path>
                <a:path w="1497329" h="254000">
                  <a:moveTo>
                    <a:pt x="1268619" y="101598"/>
                  </a:moveTo>
                  <a:lnTo>
                    <a:pt x="1258681" y="103594"/>
                  </a:lnTo>
                  <a:lnTo>
                    <a:pt x="1250608" y="109038"/>
                  </a:lnTo>
                  <a:lnTo>
                    <a:pt x="1245164" y="117111"/>
                  </a:lnTo>
                  <a:lnTo>
                    <a:pt x="1243168" y="126998"/>
                  </a:lnTo>
                  <a:lnTo>
                    <a:pt x="1245164" y="136885"/>
                  </a:lnTo>
                  <a:lnTo>
                    <a:pt x="1250608" y="144959"/>
                  </a:lnTo>
                  <a:lnTo>
                    <a:pt x="1258681" y="150402"/>
                  </a:lnTo>
                  <a:lnTo>
                    <a:pt x="1268568" y="152398"/>
                  </a:lnTo>
                  <a:lnTo>
                    <a:pt x="1278505" y="150402"/>
                  </a:lnTo>
                  <a:lnTo>
                    <a:pt x="1286579" y="144959"/>
                  </a:lnTo>
                  <a:lnTo>
                    <a:pt x="1292023" y="136885"/>
                  </a:lnTo>
                  <a:lnTo>
                    <a:pt x="1294019" y="126998"/>
                  </a:lnTo>
                  <a:lnTo>
                    <a:pt x="1292023" y="117111"/>
                  </a:lnTo>
                  <a:lnTo>
                    <a:pt x="1286579" y="109038"/>
                  </a:lnTo>
                  <a:lnTo>
                    <a:pt x="1278505" y="103594"/>
                  </a:lnTo>
                  <a:lnTo>
                    <a:pt x="1268619" y="101598"/>
                  </a:lnTo>
                  <a:close/>
                </a:path>
                <a:path w="1497329" h="254000">
                  <a:moveTo>
                    <a:pt x="1166968" y="101598"/>
                  </a:moveTo>
                  <a:lnTo>
                    <a:pt x="1157030" y="103594"/>
                  </a:lnTo>
                  <a:lnTo>
                    <a:pt x="1148957" y="109038"/>
                  </a:lnTo>
                  <a:lnTo>
                    <a:pt x="1143513" y="117111"/>
                  </a:lnTo>
                  <a:lnTo>
                    <a:pt x="1141517" y="126998"/>
                  </a:lnTo>
                  <a:lnTo>
                    <a:pt x="1143513" y="136885"/>
                  </a:lnTo>
                  <a:lnTo>
                    <a:pt x="1148957" y="144959"/>
                  </a:lnTo>
                  <a:lnTo>
                    <a:pt x="1157030" y="150402"/>
                  </a:lnTo>
                  <a:lnTo>
                    <a:pt x="1166917" y="152398"/>
                  </a:lnTo>
                  <a:lnTo>
                    <a:pt x="1176855" y="150402"/>
                  </a:lnTo>
                  <a:lnTo>
                    <a:pt x="1184928" y="144959"/>
                  </a:lnTo>
                  <a:lnTo>
                    <a:pt x="1190372" y="136885"/>
                  </a:lnTo>
                  <a:lnTo>
                    <a:pt x="1192368" y="126998"/>
                  </a:lnTo>
                  <a:lnTo>
                    <a:pt x="1190372" y="117111"/>
                  </a:lnTo>
                  <a:lnTo>
                    <a:pt x="1184928" y="109038"/>
                  </a:lnTo>
                  <a:lnTo>
                    <a:pt x="1176855" y="103594"/>
                  </a:lnTo>
                  <a:lnTo>
                    <a:pt x="1166968" y="101598"/>
                  </a:lnTo>
                  <a:close/>
                </a:path>
                <a:path w="1497329" h="254000">
                  <a:moveTo>
                    <a:pt x="1065317" y="101598"/>
                  </a:moveTo>
                  <a:lnTo>
                    <a:pt x="1055380" y="103594"/>
                  </a:lnTo>
                  <a:lnTo>
                    <a:pt x="1047306" y="109038"/>
                  </a:lnTo>
                  <a:lnTo>
                    <a:pt x="1041863" y="117111"/>
                  </a:lnTo>
                  <a:lnTo>
                    <a:pt x="1039867" y="126998"/>
                  </a:lnTo>
                  <a:lnTo>
                    <a:pt x="1041863" y="136885"/>
                  </a:lnTo>
                  <a:lnTo>
                    <a:pt x="1047306" y="144959"/>
                  </a:lnTo>
                  <a:lnTo>
                    <a:pt x="1055380" y="150402"/>
                  </a:lnTo>
                  <a:lnTo>
                    <a:pt x="1065267" y="152398"/>
                  </a:lnTo>
                  <a:lnTo>
                    <a:pt x="1075204" y="150402"/>
                  </a:lnTo>
                  <a:lnTo>
                    <a:pt x="1083278" y="144959"/>
                  </a:lnTo>
                  <a:lnTo>
                    <a:pt x="1088721" y="136885"/>
                  </a:lnTo>
                  <a:lnTo>
                    <a:pt x="1090717" y="126998"/>
                  </a:lnTo>
                  <a:lnTo>
                    <a:pt x="1088721" y="117111"/>
                  </a:lnTo>
                  <a:lnTo>
                    <a:pt x="1083278" y="109038"/>
                  </a:lnTo>
                  <a:lnTo>
                    <a:pt x="1075204" y="103594"/>
                  </a:lnTo>
                  <a:lnTo>
                    <a:pt x="1065317" y="101598"/>
                  </a:lnTo>
                  <a:close/>
                </a:path>
                <a:path w="1497329" h="254000">
                  <a:moveTo>
                    <a:pt x="963667" y="101598"/>
                  </a:moveTo>
                  <a:lnTo>
                    <a:pt x="953729" y="103594"/>
                  </a:lnTo>
                  <a:lnTo>
                    <a:pt x="945655" y="109038"/>
                  </a:lnTo>
                  <a:lnTo>
                    <a:pt x="940212" y="117111"/>
                  </a:lnTo>
                  <a:lnTo>
                    <a:pt x="938216" y="126998"/>
                  </a:lnTo>
                  <a:lnTo>
                    <a:pt x="940212" y="136885"/>
                  </a:lnTo>
                  <a:lnTo>
                    <a:pt x="945655" y="144959"/>
                  </a:lnTo>
                  <a:lnTo>
                    <a:pt x="953729" y="150402"/>
                  </a:lnTo>
                  <a:lnTo>
                    <a:pt x="963616" y="152398"/>
                  </a:lnTo>
                  <a:lnTo>
                    <a:pt x="973553" y="150402"/>
                  </a:lnTo>
                  <a:lnTo>
                    <a:pt x="981627" y="144959"/>
                  </a:lnTo>
                  <a:lnTo>
                    <a:pt x="987070" y="136885"/>
                  </a:lnTo>
                  <a:lnTo>
                    <a:pt x="989067" y="126998"/>
                  </a:lnTo>
                  <a:lnTo>
                    <a:pt x="987070" y="117111"/>
                  </a:lnTo>
                  <a:lnTo>
                    <a:pt x="981627" y="109038"/>
                  </a:lnTo>
                  <a:lnTo>
                    <a:pt x="973553" y="103594"/>
                  </a:lnTo>
                  <a:lnTo>
                    <a:pt x="963667" y="101598"/>
                  </a:lnTo>
                  <a:close/>
                </a:path>
                <a:path w="1497329" h="254000">
                  <a:moveTo>
                    <a:pt x="862016" y="101598"/>
                  </a:moveTo>
                  <a:lnTo>
                    <a:pt x="852078" y="103594"/>
                  </a:lnTo>
                  <a:lnTo>
                    <a:pt x="844004" y="109038"/>
                  </a:lnTo>
                  <a:lnTo>
                    <a:pt x="838561" y="117111"/>
                  </a:lnTo>
                  <a:lnTo>
                    <a:pt x="836565" y="126998"/>
                  </a:lnTo>
                  <a:lnTo>
                    <a:pt x="838561" y="136885"/>
                  </a:lnTo>
                  <a:lnTo>
                    <a:pt x="844004" y="144959"/>
                  </a:lnTo>
                  <a:lnTo>
                    <a:pt x="852078" y="150402"/>
                  </a:lnTo>
                  <a:lnTo>
                    <a:pt x="861965" y="152398"/>
                  </a:lnTo>
                  <a:lnTo>
                    <a:pt x="871902" y="150402"/>
                  </a:lnTo>
                  <a:lnTo>
                    <a:pt x="879976" y="144959"/>
                  </a:lnTo>
                  <a:lnTo>
                    <a:pt x="885420" y="136885"/>
                  </a:lnTo>
                  <a:lnTo>
                    <a:pt x="887416" y="126998"/>
                  </a:lnTo>
                  <a:lnTo>
                    <a:pt x="885420" y="117111"/>
                  </a:lnTo>
                  <a:lnTo>
                    <a:pt x="879976" y="109038"/>
                  </a:lnTo>
                  <a:lnTo>
                    <a:pt x="871902" y="103594"/>
                  </a:lnTo>
                  <a:lnTo>
                    <a:pt x="862016" y="101598"/>
                  </a:lnTo>
                  <a:close/>
                </a:path>
                <a:path w="1497329" h="254000">
                  <a:moveTo>
                    <a:pt x="760365" y="101598"/>
                  </a:moveTo>
                  <a:lnTo>
                    <a:pt x="750427" y="103594"/>
                  </a:lnTo>
                  <a:lnTo>
                    <a:pt x="742354" y="109038"/>
                  </a:lnTo>
                  <a:lnTo>
                    <a:pt x="736910" y="117112"/>
                  </a:lnTo>
                  <a:lnTo>
                    <a:pt x="734914" y="126998"/>
                  </a:lnTo>
                  <a:lnTo>
                    <a:pt x="736910" y="136885"/>
                  </a:lnTo>
                  <a:lnTo>
                    <a:pt x="742354" y="144959"/>
                  </a:lnTo>
                  <a:lnTo>
                    <a:pt x="750427" y="150402"/>
                  </a:lnTo>
                  <a:lnTo>
                    <a:pt x="760314" y="152398"/>
                  </a:lnTo>
                  <a:lnTo>
                    <a:pt x="770251" y="150402"/>
                  </a:lnTo>
                  <a:lnTo>
                    <a:pt x="778325" y="144959"/>
                  </a:lnTo>
                  <a:lnTo>
                    <a:pt x="783769" y="136885"/>
                  </a:lnTo>
                  <a:lnTo>
                    <a:pt x="785765" y="126998"/>
                  </a:lnTo>
                  <a:lnTo>
                    <a:pt x="783769" y="117112"/>
                  </a:lnTo>
                  <a:lnTo>
                    <a:pt x="778326" y="109038"/>
                  </a:lnTo>
                  <a:lnTo>
                    <a:pt x="770252" y="103594"/>
                  </a:lnTo>
                  <a:lnTo>
                    <a:pt x="760365" y="101598"/>
                  </a:lnTo>
                  <a:close/>
                </a:path>
                <a:path w="1497329" h="254000">
                  <a:moveTo>
                    <a:pt x="658714" y="101598"/>
                  </a:moveTo>
                  <a:lnTo>
                    <a:pt x="648776" y="103594"/>
                  </a:lnTo>
                  <a:lnTo>
                    <a:pt x="640703" y="109038"/>
                  </a:lnTo>
                  <a:lnTo>
                    <a:pt x="635259" y="117112"/>
                  </a:lnTo>
                  <a:lnTo>
                    <a:pt x="633263" y="126998"/>
                  </a:lnTo>
                  <a:lnTo>
                    <a:pt x="635259" y="136885"/>
                  </a:lnTo>
                  <a:lnTo>
                    <a:pt x="640703" y="144959"/>
                  </a:lnTo>
                  <a:lnTo>
                    <a:pt x="648776" y="150402"/>
                  </a:lnTo>
                  <a:lnTo>
                    <a:pt x="658663" y="152398"/>
                  </a:lnTo>
                  <a:lnTo>
                    <a:pt x="668601" y="150402"/>
                  </a:lnTo>
                  <a:lnTo>
                    <a:pt x="676674" y="144959"/>
                  </a:lnTo>
                  <a:lnTo>
                    <a:pt x="682118" y="136885"/>
                  </a:lnTo>
                  <a:lnTo>
                    <a:pt x="684114" y="126998"/>
                  </a:lnTo>
                  <a:lnTo>
                    <a:pt x="682118" y="117112"/>
                  </a:lnTo>
                  <a:lnTo>
                    <a:pt x="676674" y="109038"/>
                  </a:lnTo>
                  <a:lnTo>
                    <a:pt x="668601" y="103594"/>
                  </a:lnTo>
                  <a:lnTo>
                    <a:pt x="658714" y="101598"/>
                  </a:lnTo>
                  <a:close/>
                </a:path>
                <a:path w="1497329" h="254000">
                  <a:moveTo>
                    <a:pt x="557063" y="101598"/>
                  </a:moveTo>
                  <a:lnTo>
                    <a:pt x="547126" y="103594"/>
                  </a:lnTo>
                  <a:lnTo>
                    <a:pt x="539052" y="109038"/>
                  </a:lnTo>
                  <a:lnTo>
                    <a:pt x="533609" y="117112"/>
                  </a:lnTo>
                  <a:lnTo>
                    <a:pt x="531613" y="126998"/>
                  </a:lnTo>
                  <a:lnTo>
                    <a:pt x="533609" y="136885"/>
                  </a:lnTo>
                  <a:lnTo>
                    <a:pt x="539052" y="144959"/>
                  </a:lnTo>
                  <a:lnTo>
                    <a:pt x="547126" y="150402"/>
                  </a:lnTo>
                  <a:lnTo>
                    <a:pt x="557013" y="152398"/>
                  </a:lnTo>
                  <a:lnTo>
                    <a:pt x="566950" y="150402"/>
                  </a:lnTo>
                  <a:lnTo>
                    <a:pt x="575024" y="144959"/>
                  </a:lnTo>
                  <a:lnTo>
                    <a:pt x="580467" y="136885"/>
                  </a:lnTo>
                  <a:lnTo>
                    <a:pt x="582463" y="126998"/>
                  </a:lnTo>
                  <a:lnTo>
                    <a:pt x="580467" y="117112"/>
                  </a:lnTo>
                  <a:lnTo>
                    <a:pt x="575024" y="109038"/>
                  </a:lnTo>
                  <a:lnTo>
                    <a:pt x="566950" y="103594"/>
                  </a:lnTo>
                  <a:lnTo>
                    <a:pt x="557063" y="101598"/>
                  </a:lnTo>
                  <a:close/>
                </a:path>
                <a:path w="1497329" h="254000">
                  <a:moveTo>
                    <a:pt x="455413" y="101598"/>
                  </a:moveTo>
                  <a:lnTo>
                    <a:pt x="445475" y="103594"/>
                  </a:lnTo>
                  <a:lnTo>
                    <a:pt x="437401" y="109038"/>
                  </a:lnTo>
                  <a:lnTo>
                    <a:pt x="431958" y="117112"/>
                  </a:lnTo>
                  <a:lnTo>
                    <a:pt x="429962" y="126998"/>
                  </a:lnTo>
                  <a:lnTo>
                    <a:pt x="431958" y="136885"/>
                  </a:lnTo>
                  <a:lnTo>
                    <a:pt x="437401" y="144959"/>
                  </a:lnTo>
                  <a:lnTo>
                    <a:pt x="445475" y="150402"/>
                  </a:lnTo>
                  <a:lnTo>
                    <a:pt x="455362" y="152398"/>
                  </a:lnTo>
                  <a:lnTo>
                    <a:pt x="465299" y="150402"/>
                  </a:lnTo>
                  <a:lnTo>
                    <a:pt x="473373" y="144959"/>
                  </a:lnTo>
                  <a:lnTo>
                    <a:pt x="478816" y="136885"/>
                  </a:lnTo>
                  <a:lnTo>
                    <a:pt x="480813" y="126998"/>
                  </a:lnTo>
                  <a:lnTo>
                    <a:pt x="478816" y="117112"/>
                  </a:lnTo>
                  <a:lnTo>
                    <a:pt x="473373" y="109038"/>
                  </a:lnTo>
                  <a:lnTo>
                    <a:pt x="465299" y="103594"/>
                  </a:lnTo>
                  <a:lnTo>
                    <a:pt x="455413" y="101598"/>
                  </a:lnTo>
                  <a:close/>
                </a:path>
                <a:path w="1497329" h="254000">
                  <a:moveTo>
                    <a:pt x="353762" y="101598"/>
                  </a:moveTo>
                  <a:lnTo>
                    <a:pt x="343824" y="103594"/>
                  </a:lnTo>
                  <a:lnTo>
                    <a:pt x="335750" y="109038"/>
                  </a:lnTo>
                  <a:lnTo>
                    <a:pt x="330307" y="117112"/>
                  </a:lnTo>
                  <a:lnTo>
                    <a:pt x="328311" y="126998"/>
                  </a:lnTo>
                  <a:lnTo>
                    <a:pt x="330307" y="136885"/>
                  </a:lnTo>
                  <a:lnTo>
                    <a:pt x="335750" y="144959"/>
                  </a:lnTo>
                  <a:lnTo>
                    <a:pt x="343824" y="150402"/>
                  </a:lnTo>
                  <a:lnTo>
                    <a:pt x="353711" y="152398"/>
                  </a:lnTo>
                  <a:lnTo>
                    <a:pt x="363648" y="150402"/>
                  </a:lnTo>
                  <a:lnTo>
                    <a:pt x="371722" y="144959"/>
                  </a:lnTo>
                  <a:lnTo>
                    <a:pt x="377166" y="136885"/>
                  </a:lnTo>
                  <a:lnTo>
                    <a:pt x="379162" y="126998"/>
                  </a:lnTo>
                  <a:lnTo>
                    <a:pt x="377166" y="117112"/>
                  </a:lnTo>
                  <a:lnTo>
                    <a:pt x="371722" y="109038"/>
                  </a:lnTo>
                  <a:lnTo>
                    <a:pt x="363648" y="103594"/>
                  </a:lnTo>
                  <a:lnTo>
                    <a:pt x="353762" y="101598"/>
                  </a:lnTo>
                  <a:close/>
                </a:path>
                <a:path w="1497329" h="254000">
                  <a:moveTo>
                    <a:pt x="252111" y="101598"/>
                  </a:moveTo>
                  <a:lnTo>
                    <a:pt x="242173" y="103594"/>
                  </a:lnTo>
                  <a:lnTo>
                    <a:pt x="234100" y="109038"/>
                  </a:lnTo>
                  <a:lnTo>
                    <a:pt x="228656" y="117112"/>
                  </a:lnTo>
                  <a:lnTo>
                    <a:pt x="226660" y="126998"/>
                  </a:lnTo>
                  <a:lnTo>
                    <a:pt x="228656" y="136885"/>
                  </a:lnTo>
                  <a:lnTo>
                    <a:pt x="234100" y="144959"/>
                  </a:lnTo>
                  <a:lnTo>
                    <a:pt x="242173" y="150402"/>
                  </a:lnTo>
                  <a:lnTo>
                    <a:pt x="252060" y="152398"/>
                  </a:lnTo>
                  <a:lnTo>
                    <a:pt x="261997" y="150402"/>
                  </a:lnTo>
                  <a:lnTo>
                    <a:pt x="270071" y="144959"/>
                  </a:lnTo>
                  <a:lnTo>
                    <a:pt x="275515" y="136885"/>
                  </a:lnTo>
                  <a:lnTo>
                    <a:pt x="277511" y="126998"/>
                  </a:lnTo>
                  <a:lnTo>
                    <a:pt x="275515" y="117112"/>
                  </a:lnTo>
                  <a:lnTo>
                    <a:pt x="270071" y="109038"/>
                  </a:lnTo>
                  <a:lnTo>
                    <a:pt x="261997" y="103594"/>
                  </a:lnTo>
                  <a:lnTo>
                    <a:pt x="252111" y="101598"/>
                  </a:lnTo>
                  <a:close/>
                </a:path>
                <a:path w="1497329" h="254000">
                  <a:moveTo>
                    <a:pt x="152400" y="0"/>
                  </a:moveTo>
                  <a:lnTo>
                    <a:pt x="0" y="127000"/>
                  </a:lnTo>
                  <a:lnTo>
                    <a:pt x="152400" y="254000"/>
                  </a:lnTo>
                  <a:lnTo>
                    <a:pt x="152400" y="152400"/>
                  </a:lnTo>
                  <a:lnTo>
                    <a:pt x="150409" y="152400"/>
                  </a:lnTo>
                  <a:lnTo>
                    <a:pt x="140522" y="150403"/>
                  </a:lnTo>
                  <a:lnTo>
                    <a:pt x="132449" y="144960"/>
                  </a:lnTo>
                  <a:lnTo>
                    <a:pt x="127005" y="136886"/>
                  </a:lnTo>
                  <a:lnTo>
                    <a:pt x="125009" y="127000"/>
                  </a:lnTo>
                  <a:lnTo>
                    <a:pt x="127005" y="117113"/>
                  </a:lnTo>
                  <a:lnTo>
                    <a:pt x="132449" y="109039"/>
                  </a:lnTo>
                  <a:lnTo>
                    <a:pt x="140522" y="103596"/>
                  </a:lnTo>
                  <a:lnTo>
                    <a:pt x="150460" y="101600"/>
                  </a:lnTo>
                  <a:lnTo>
                    <a:pt x="152400" y="101600"/>
                  </a:lnTo>
                  <a:lnTo>
                    <a:pt x="152400" y="0"/>
                  </a:lnTo>
                  <a:close/>
                </a:path>
                <a:path w="1497329" h="254000">
                  <a:moveTo>
                    <a:pt x="150460" y="101600"/>
                  </a:moveTo>
                  <a:lnTo>
                    <a:pt x="140522" y="103596"/>
                  </a:lnTo>
                  <a:lnTo>
                    <a:pt x="132449" y="109039"/>
                  </a:lnTo>
                  <a:lnTo>
                    <a:pt x="127005" y="117113"/>
                  </a:lnTo>
                  <a:lnTo>
                    <a:pt x="125009" y="127000"/>
                  </a:lnTo>
                  <a:lnTo>
                    <a:pt x="127005" y="136886"/>
                  </a:lnTo>
                  <a:lnTo>
                    <a:pt x="132449" y="144960"/>
                  </a:lnTo>
                  <a:lnTo>
                    <a:pt x="140522" y="150403"/>
                  </a:lnTo>
                  <a:lnTo>
                    <a:pt x="150409" y="152400"/>
                  </a:lnTo>
                  <a:lnTo>
                    <a:pt x="152400" y="152000"/>
                  </a:lnTo>
                  <a:lnTo>
                    <a:pt x="152400" y="101991"/>
                  </a:lnTo>
                  <a:lnTo>
                    <a:pt x="150460" y="101600"/>
                  </a:lnTo>
                  <a:close/>
                </a:path>
                <a:path w="1497329" h="254000">
                  <a:moveTo>
                    <a:pt x="152400" y="152000"/>
                  </a:moveTo>
                  <a:lnTo>
                    <a:pt x="150409" y="152400"/>
                  </a:lnTo>
                  <a:lnTo>
                    <a:pt x="152400" y="152400"/>
                  </a:lnTo>
                  <a:lnTo>
                    <a:pt x="152400" y="152000"/>
                  </a:lnTo>
                  <a:close/>
                </a:path>
                <a:path w="1497329" h="254000">
                  <a:moveTo>
                    <a:pt x="152400" y="101991"/>
                  </a:moveTo>
                  <a:lnTo>
                    <a:pt x="152400" y="152000"/>
                  </a:lnTo>
                  <a:lnTo>
                    <a:pt x="160347" y="150403"/>
                  </a:lnTo>
                  <a:lnTo>
                    <a:pt x="168420" y="144960"/>
                  </a:lnTo>
                  <a:lnTo>
                    <a:pt x="173864" y="136886"/>
                  </a:lnTo>
                  <a:lnTo>
                    <a:pt x="175860" y="127000"/>
                  </a:lnTo>
                  <a:lnTo>
                    <a:pt x="173864" y="117113"/>
                  </a:lnTo>
                  <a:lnTo>
                    <a:pt x="168420" y="109039"/>
                  </a:lnTo>
                  <a:lnTo>
                    <a:pt x="160347" y="103596"/>
                  </a:lnTo>
                  <a:lnTo>
                    <a:pt x="152400" y="101991"/>
                  </a:lnTo>
                  <a:close/>
                </a:path>
                <a:path w="1497329" h="254000">
                  <a:moveTo>
                    <a:pt x="152400" y="101600"/>
                  </a:moveTo>
                  <a:lnTo>
                    <a:pt x="150460" y="101600"/>
                  </a:lnTo>
                  <a:lnTo>
                    <a:pt x="152400" y="101991"/>
                  </a:lnTo>
                  <a:lnTo>
                    <a:pt x="152400" y="101600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53590" y="5261968"/>
              <a:ext cx="584128" cy="542776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9005229" y="4705363"/>
              <a:ext cx="50800" cy="864235"/>
            </a:xfrm>
            <a:custGeom>
              <a:avLst/>
              <a:gdLst/>
              <a:ahLst/>
              <a:cxnLst/>
              <a:rect l="l" t="t" r="r" b="b"/>
              <a:pathLst>
                <a:path w="50800" h="864235">
                  <a:moveTo>
                    <a:pt x="25389" y="813206"/>
                  </a:moveTo>
                  <a:lnTo>
                    <a:pt x="15502" y="815202"/>
                  </a:lnTo>
                  <a:lnTo>
                    <a:pt x="7429" y="820645"/>
                  </a:lnTo>
                  <a:lnTo>
                    <a:pt x="1985" y="828719"/>
                  </a:lnTo>
                  <a:lnTo>
                    <a:pt x="0" y="838657"/>
                  </a:lnTo>
                  <a:lnTo>
                    <a:pt x="1986" y="848544"/>
                  </a:lnTo>
                  <a:lnTo>
                    <a:pt x="7429" y="856617"/>
                  </a:lnTo>
                  <a:lnTo>
                    <a:pt x="15503" y="862061"/>
                  </a:lnTo>
                  <a:lnTo>
                    <a:pt x="25389" y="864057"/>
                  </a:lnTo>
                  <a:lnTo>
                    <a:pt x="35276" y="862061"/>
                  </a:lnTo>
                  <a:lnTo>
                    <a:pt x="43350" y="856617"/>
                  </a:lnTo>
                  <a:lnTo>
                    <a:pt x="48793" y="848544"/>
                  </a:lnTo>
                  <a:lnTo>
                    <a:pt x="50789" y="838657"/>
                  </a:lnTo>
                  <a:lnTo>
                    <a:pt x="48793" y="828719"/>
                  </a:lnTo>
                  <a:lnTo>
                    <a:pt x="43350" y="820645"/>
                  </a:lnTo>
                  <a:lnTo>
                    <a:pt x="35276" y="815202"/>
                  </a:lnTo>
                  <a:lnTo>
                    <a:pt x="25389" y="813206"/>
                  </a:lnTo>
                  <a:close/>
                </a:path>
                <a:path w="50800" h="864235">
                  <a:moveTo>
                    <a:pt x="25389" y="711555"/>
                  </a:moveTo>
                  <a:lnTo>
                    <a:pt x="15502" y="713551"/>
                  </a:lnTo>
                  <a:lnTo>
                    <a:pt x="7429" y="718994"/>
                  </a:lnTo>
                  <a:lnTo>
                    <a:pt x="1985" y="727068"/>
                  </a:lnTo>
                  <a:lnTo>
                    <a:pt x="0" y="737006"/>
                  </a:lnTo>
                  <a:lnTo>
                    <a:pt x="1986" y="746893"/>
                  </a:lnTo>
                  <a:lnTo>
                    <a:pt x="7429" y="754967"/>
                  </a:lnTo>
                  <a:lnTo>
                    <a:pt x="15503" y="760410"/>
                  </a:lnTo>
                  <a:lnTo>
                    <a:pt x="25389" y="762406"/>
                  </a:lnTo>
                  <a:lnTo>
                    <a:pt x="35276" y="760410"/>
                  </a:lnTo>
                  <a:lnTo>
                    <a:pt x="43350" y="754967"/>
                  </a:lnTo>
                  <a:lnTo>
                    <a:pt x="48793" y="746893"/>
                  </a:lnTo>
                  <a:lnTo>
                    <a:pt x="50789" y="737006"/>
                  </a:lnTo>
                  <a:lnTo>
                    <a:pt x="48793" y="727068"/>
                  </a:lnTo>
                  <a:lnTo>
                    <a:pt x="43350" y="718994"/>
                  </a:lnTo>
                  <a:lnTo>
                    <a:pt x="35276" y="713551"/>
                  </a:lnTo>
                  <a:lnTo>
                    <a:pt x="25389" y="711555"/>
                  </a:lnTo>
                  <a:close/>
                </a:path>
                <a:path w="50800" h="864235">
                  <a:moveTo>
                    <a:pt x="25389" y="609904"/>
                  </a:moveTo>
                  <a:lnTo>
                    <a:pt x="15503" y="611900"/>
                  </a:lnTo>
                  <a:lnTo>
                    <a:pt x="7429" y="617344"/>
                  </a:lnTo>
                  <a:lnTo>
                    <a:pt x="1985" y="625417"/>
                  </a:lnTo>
                  <a:lnTo>
                    <a:pt x="0" y="635355"/>
                  </a:lnTo>
                  <a:lnTo>
                    <a:pt x="1986" y="645242"/>
                  </a:lnTo>
                  <a:lnTo>
                    <a:pt x="7430" y="653316"/>
                  </a:lnTo>
                  <a:lnTo>
                    <a:pt x="15504" y="658759"/>
                  </a:lnTo>
                  <a:lnTo>
                    <a:pt x="25389" y="660755"/>
                  </a:lnTo>
                  <a:lnTo>
                    <a:pt x="35276" y="658759"/>
                  </a:lnTo>
                  <a:lnTo>
                    <a:pt x="43350" y="653316"/>
                  </a:lnTo>
                  <a:lnTo>
                    <a:pt x="48793" y="645242"/>
                  </a:lnTo>
                  <a:lnTo>
                    <a:pt x="50789" y="635355"/>
                  </a:lnTo>
                  <a:lnTo>
                    <a:pt x="48793" y="625417"/>
                  </a:lnTo>
                  <a:lnTo>
                    <a:pt x="43350" y="617344"/>
                  </a:lnTo>
                  <a:lnTo>
                    <a:pt x="35276" y="611900"/>
                  </a:lnTo>
                  <a:lnTo>
                    <a:pt x="25389" y="609904"/>
                  </a:lnTo>
                  <a:close/>
                </a:path>
                <a:path w="50800" h="864235">
                  <a:moveTo>
                    <a:pt x="25389" y="508253"/>
                  </a:moveTo>
                  <a:lnTo>
                    <a:pt x="15503" y="510250"/>
                  </a:lnTo>
                  <a:lnTo>
                    <a:pt x="7429" y="515693"/>
                  </a:lnTo>
                  <a:lnTo>
                    <a:pt x="1985" y="523767"/>
                  </a:lnTo>
                  <a:lnTo>
                    <a:pt x="0" y="533704"/>
                  </a:lnTo>
                  <a:lnTo>
                    <a:pt x="1986" y="543591"/>
                  </a:lnTo>
                  <a:lnTo>
                    <a:pt x="7430" y="551665"/>
                  </a:lnTo>
                  <a:lnTo>
                    <a:pt x="15504" y="557108"/>
                  </a:lnTo>
                  <a:lnTo>
                    <a:pt x="25389" y="559104"/>
                  </a:lnTo>
                  <a:lnTo>
                    <a:pt x="35276" y="557108"/>
                  </a:lnTo>
                  <a:lnTo>
                    <a:pt x="43350" y="551665"/>
                  </a:lnTo>
                  <a:lnTo>
                    <a:pt x="48793" y="543591"/>
                  </a:lnTo>
                  <a:lnTo>
                    <a:pt x="50789" y="533704"/>
                  </a:lnTo>
                  <a:lnTo>
                    <a:pt x="48793" y="523767"/>
                  </a:lnTo>
                  <a:lnTo>
                    <a:pt x="43350" y="515693"/>
                  </a:lnTo>
                  <a:lnTo>
                    <a:pt x="35276" y="510250"/>
                  </a:lnTo>
                  <a:lnTo>
                    <a:pt x="25389" y="508253"/>
                  </a:lnTo>
                  <a:close/>
                </a:path>
                <a:path w="50800" h="864235">
                  <a:moveTo>
                    <a:pt x="25389" y="406603"/>
                  </a:moveTo>
                  <a:lnTo>
                    <a:pt x="15503" y="408599"/>
                  </a:lnTo>
                  <a:lnTo>
                    <a:pt x="7429" y="414042"/>
                  </a:lnTo>
                  <a:lnTo>
                    <a:pt x="1985" y="422116"/>
                  </a:lnTo>
                  <a:lnTo>
                    <a:pt x="0" y="432053"/>
                  </a:lnTo>
                  <a:lnTo>
                    <a:pt x="1986" y="441940"/>
                  </a:lnTo>
                  <a:lnTo>
                    <a:pt x="7430" y="450014"/>
                  </a:lnTo>
                  <a:lnTo>
                    <a:pt x="15504" y="455457"/>
                  </a:lnTo>
                  <a:lnTo>
                    <a:pt x="25389" y="457453"/>
                  </a:lnTo>
                  <a:lnTo>
                    <a:pt x="35276" y="455457"/>
                  </a:lnTo>
                  <a:lnTo>
                    <a:pt x="43350" y="450014"/>
                  </a:lnTo>
                  <a:lnTo>
                    <a:pt x="48793" y="441940"/>
                  </a:lnTo>
                  <a:lnTo>
                    <a:pt x="50789" y="432053"/>
                  </a:lnTo>
                  <a:lnTo>
                    <a:pt x="48793" y="422116"/>
                  </a:lnTo>
                  <a:lnTo>
                    <a:pt x="43350" y="414042"/>
                  </a:lnTo>
                  <a:lnTo>
                    <a:pt x="35276" y="408599"/>
                  </a:lnTo>
                  <a:lnTo>
                    <a:pt x="25389" y="406603"/>
                  </a:lnTo>
                  <a:close/>
                </a:path>
                <a:path w="50800" h="864235">
                  <a:moveTo>
                    <a:pt x="25391" y="304952"/>
                  </a:moveTo>
                  <a:lnTo>
                    <a:pt x="15504" y="306948"/>
                  </a:lnTo>
                  <a:lnTo>
                    <a:pt x="7430" y="312391"/>
                  </a:lnTo>
                  <a:lnTo>
                    <a:pt x="1987" y="320465"/>
                  </a:lnTo>
                  <a:lnTo>
                    <a:pt x="1" y="330403"/>
                  </a:lnTo>
                  <a:lnTo>
                    <a:pt x="1987" y="340290"/>
                  </a:lnTo>
                  <a:lnTo>
                    <a:pt x="7431" y="348363"/>
                  </a:lnTo>
                  <a:lnTo>
                    <a:pt x="15504" y="353807"/>
                  </a:lnTo>
                  <a:lnTo>
                    <a:pt x="25391" y="355803"/>
                  </a:lnTo>
                  <a:lnTo>
                    <a:pt x="35277" y="353807"/>
                  </a:lnTo>
                  <a:lnTo>
                    <a:pt x="43351" y="348363"/>
                  </a:lnTo>
                  <a:lnTo>
                    <a:pt x="48794" y="340290"/>
                  </a:lnTo>
                  <a:lnTo>
                    <a:pt x="50791" y="330403"/>
                  </a:lnTo>
                  <a:lnTo>
                    <a:pt x="48794" y="320465"/>
                  </a:lnTo>
                  <a:lnTo>
                    <a:pt x="43351" y="312391"/>
                  </a:lnTo>
                  <a:lnTo>
                    <a:pt x="35277" y="306948"/>
                  </a:lnTo>
                  <a:lnTo>
                    <a:pt x="25391" y="304952"/>
                  </a:lnTo>
                  <a:close/>
                </a:path>
                <a:path w="50800" h="864235">
                  <a:moveTo>
                    <a:pt x="25391" y="203301"/>
                  </a:moveTo>
                  <a:lnTo>
                    <a:pt x="15504" y="205297"/>
                  </a:lnTo>
                  <a:lnTo>
                    <a:pt x="7430" y="210740"/>
                  </a:lnTo>
                  <a:lnTo>
                    <a:pt x="1987" y="218814"/>
                  </a:lnTo>
                  <a:lnTo>
                    <a:pt x="1" y="228752"/>
                  </a:lnTo>
                  <a:lnTo>
                    <a:pt x="1987" y="238638"/>
                  </a:lnTo>
                  <a:lnTo>
                    <a:pt x="7430" y="246712"/>
                  </a:lnTo>
                  <a:lnTo>
                    <a:pt x="15504" y="252156"/>
                  </a:lnTo>
                  <a:lnTo>
                    <a:pt x="25391" y="254152"/>
                  </a:lnTo>
                  <a:lnTo>
                    <a:pt x="35277" y="252156"/>
                  </a:lnTo>
                  <a:lnTo>
                    <a:pt x="43351" y="246712"/>
                  </a:lnTo>
                  <a:lnTo>
                    <a:pt x="48794" y="238638"/>
                  </a:lnTo>
                  <a:lnTo>
                    <a:pt x="50791" y="228752"/>
                  </a:lnTo>
                  <a:lnTo>
                    <a:pt x="48794" y="218814"/>
                  </a:lnTo>
                  <a:lnTo>
                    <a:pt x="43351" y="210740"/>
                  </a:lnTo>
                  <a:lnTo>
                    <a:pt x="35277" y="205297"/>
                  </a:lnTo>
                  <a:lnTo>
                    <a:pt x="25391" y="203301"/>
                  </a:lnTo>
                  <a:close/>
                </a:path>
                <a:path w="50800" h="864235">
                  <a:moveTo>
                    <a:pt x="25391" y="101650"/>
                  </a:moveTo>
                  <a:lnTo>
                    <a:pt x="15504" y="103646"/>
                  </a:lnTo>
                  <a:lnTo>
                    <a:pt x="7430" y="109090"/>
                  </a:lnTo>
                  <a:lnTo>
                    <a:pt x="1987" y="117163"/>
                  </a:lnTo>
                  <a:lnTo>
                    <a:pt x="1" y="127101"/>
                  </a:lnTo>
                  <a:lnTo>
                    <a:pt x="1987" y="136988"/>
                  </a:lnTo>
                  <a:lnTo>
                    <a:pt x="7430" y="145061"/>
                  </a:lnTo>
                  <a:lnTo>
                    <a:pt x="15504" y="150505"/>
                  </a:lnTo>
                  <a:lnTo>
                    <a:pt x="25391" y="152501"/>
                  </a:lnTo>
                  <a:lnTo>
                    <a:pt x="35277" y="150505"/>
                  </a:lnTo>
                  <a:lnTo>
                    <a:pt x="43351" y="145061"/>
                  </a:lnTo>
                  <a:lnTo>
                    <a:pt x="48794" y="136988"/>
                  </a:lnTo>
                  <a:lnTo>
                    <a:pt x="50791" y="127101"/>
                  </a:lnTo>
                  <a:lnTo>
                    <a:pt x="48794" y="117163"/>
                  </a:lnTo>
                  <a:lnTo>
                    <a:pt x="43351" y="109090"/>
                  </a:lnTo>
                  <a:lnTo>
                    <a:pt x="35277" y="103646"/>
                  </a:lnTo>
                  <a:lnTo>
                    <a:pt x="25391" y="101650"/>
                  </a:lnTo>
                  <a:close/>
                </a:path>
                <a:path w="50800" h="864235">
                  <a:moveTo>
                    <a:pt x="25391" y="0"/>
                  </a:moveTo>
                  <a:lnTo>
                    <a:pt x="15504" y="1996"/>
                  </a:lnTo>
                  <a:lnTo>
                    <a:pt x="7430" y="7439"/>
                  </a:lnTo>
                  <a:lnTo>
                    <a:pt x="1987" y="15513"/>
                  </a:lnTo>
                  <a:lnTo>
                    <a:pt x="1" y="25450"/>
                  </a:lnTo>
                  <a:lnTo>
                    <a:pt x="1987" y="35337"/>
                  </a:lnTo>
                  <a:lnTo>
                    <a:pt x="7430" y="43410"/>
                  </a:lnTo>
                  <a:lnTo>
                    <a:pt x="15504" y="48854"/>
                  </a:lnTo>
                  <a:lnTo>
                    <a:pt x="25391" y="50850"/>
                  </a:lnTo>
                  <a:lnTo>
                    <a:pt x="35277" y="48854"/>
                  </a:lnTo>
                  <a:lnTo>
                    <a:pt x="43351" y="43410"/>
                  </a:lnTo>
                  <a:lnTo>
                    <a:pt x="48794" y="35337"/>
                  </a:lnTo>
                  <a:lnTo>
                    <a:pt x="50791" y="25450"/>
                  </a:lnTo>
                  <a:lnTo>
                    <a:pt x="48795" y="15513"/>
                  </a:lnTo>
                  <a:lnTo>
                    <a:pt x="43351" y="7439"/>
                  </a:lnTo>
                  <a:lnTo>
                    <a:pt x="35278" y="1996"/>
                  </a:lnTo>
                  <a:lnTo>
                    <a:pt x="25391" y="0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296548" y="4121828"/>
              <a:ext cx="1871980" cy="471170"/>
            </a:xfrm>
            <a:custGeom>
              <a:avLst/>
              <a:gdLst/>
              <a:ahLst/>
              <a:cxnLst/>
              <a:rect l="l" t="t" r="r" b="b"/>
              <a:pathLst>
                <a:path w="1871980" h="471170">
                  <a:moveTo>
                    <a:pt x="1871903" y="0"/>
                  </a:moveTo>
                  <a:lnTo>
                    <a:pt x="0" y="0"/>
                  </a:lnTo>
                  <a:lnTo>
                    <a:pt x="0" y="470829"/>
                  </a:lnTo>
                  <a:lnTo>
                    <a:pt x="1871903" y="470829"/>
                  </a:lnTo>
                  <a:lnTo>
                    <a:pt x="18719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296548" y="4121828"/>
            <a:ext cx="1871980" cy="471170"/>
          </a:xfrm>
          <a:prstGeom prst="rect">
            <a:avLst/>
          </a:prstGeom>
          <a:ln w="25400">
            <a:solidFill>
              <a:srgbClr val="130F24"/>
            </a:solidFill>
          </a:ln>
        </p:spPr>
        <p:txBody>
          <a:bodyPr vert="horz" wrap="square" lIns="0" tIns="10033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790"/>
              </a:spcBef>
            </a:pPr>
            <a:r>
              <a:rPr sz="1600" spc="-30" dirty="0">
                <a:solidFill>
                  <a:srgbClr val="130F24"/>
                </a:solidFill>
                <a:latin typeface="Arial MT"/>
                <a:cs typeface="Arial MT"/>
              </a:rPr>
              <a:t>Places</a:t>
            </a:r>
            <a:r>
              <a:rPr sz="1600" spc="-75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new</a:t>
            </a:r>
            <a:r>
              <a:rPr sz="1600" spc="-6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30F24"/>
                </a:solidFill>
                <a:latin typeface="Arial MT"/>
                <a:cs typeface="Arial MT"/>
              </a:rPr>
              <a:t>order.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3607066" y="5788580"/>
            <a:ext cx="2643505" cy="4417695"/>
            <a:chOff x="3607066" y="5788580"/>
            <a:chExt cx="2643505" cy="4417695"/>
          </a:xfrm>
        </p:grpSpPr>
        <p:sp>
          <p:nvSpPr>
            <p:cNvPr id="60" name="object 60"/>
            <p:cNvSpPr/>
            <p:nvPr/>
          </p:nvSpPr>
          <p:spPr>
            <a:xfrm>
              <a:off x="3607066" y="5788580"/>
              <a:ext cx="2643505" cy="4417695"/>
            </a:xfrm>
            <a:custGeom>
              <a:avLst/>
              <a:gdLst/>
              <a:ahLst/>
              <a:cxnLst/>
              <a:rect l="l" t="t" r="r" b="b"/>
              <a:pathLst>
                <a:path w="2643504" h="4417695">
                  <a:moveTo>
                    <a:pt x="2643501" y="0"/>
                  </a:moveTo>
                  <a:lnTo>
                    <a:pt x="0" y="0"/>
                  </a:lnTo>
                  <a:lnTo>
                    <a:pt x="0" y="4417311"/>
                  </a:lnTo>
                  <a:lnTo>
                    <a:pt x="2643501" y="4417311"/>
                  </a:lnTo>
                  <a:lnTo>
                    <a:pt x="26435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680981" y="7164085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829791" y="7507569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677598" y="7937985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826408" y="8281468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3684837" y="8722947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833647" y="9066432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684837" y="9492355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3833647" y="9835838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680981" y="6386290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829791" y="6729774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/>
          <p:cNvSpPr txBox="1"/>
          <p:nvPr/>
        </p:nvSpPr>
        <p:spPr>
          <a:xfrm>
            <a:off x="3607066" y="5788580"/>
            <a:ext cx="2643505" cy="4417695"/>
          </a:xfrm>
          <a:prstGeom prst="rect">
            <a:avLst/>
          </a:prstGeom>
          <a:ln w="50800">
            <a:solidFill>
              <a:srgbClr val="7731F8"/>
            </a:solidFill>
          </a:ln>
        </p:spPr>
        <p:txBody>
          <a:bodyPr vert="horz" wrap="square" lIns="0" tIns="155575" rIns="0" bIns="0" rtlCol="0">
            <a:spAutoFit/>
          </a:bodyPr>
          <a:lstStyle/>
          <a:p>
            <a:pPr marL="521970">
              <a:lnSpc>
                <a:spcPct val="100000"/>
              </a:lnSpc>
              <a:spcBef>
                <a:spcPts val="1225"/>
              </a:spcBef>
            </a:pPr>
            <a:r>
              <a:rPr sz="1600" spc="-17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Saga:</a:t>
            </a: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r>
              <a:rPr sz="1600" spc="-10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5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###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 marL="313690" marR="396875" indent="-149225">
              <a:lnSpc>
                <a:spcPct val="160000"/>
              </a:lnSpc>
              <a:spcBef>
                <a:spcPts val="780"/>
              </a:spcBef>
            </a:pPr>
            <a:r>
              <a:rPr sz="1400" spc="-12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Account</a:t>
            </a:r>
            <a:r>
              <a:rPr sz="1400" spc="-5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3690" marR="396875" indent="-149225">
              <a:lnSpc>
                <a:spcPct val="161000"/>
              </a:lnSpc>
              <a:spcBef>
                <a:spcPts val="720"/>
              </a:spcBef>
            </a:pPr>
            <a:r>
              <a:rPr sz="1400" spc="-105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r>
              <a:rPr sz="1400" spc="-8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0515" marR="400685" indent="-149225">
              <a:lnSpc>
                <a:spcPct val="161000"/>
              </a:lnSpc>
              <a:spcBef>
                <a:spcPts val="670"/>
              </a:spcBef>
            </a:pPr>
            <a:r>
              <a:rPr sz="1400" spc="-1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Product</a:t>
            </a:r>
            <a:r>
              <a:rPr sz="1400" spc="-5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7500" marR="393065" indent="-149225">
              <a:lnSpc>
                <a:spcPct val="161000"/>
              </a:lnSpc>
              <a:spcBef>
                <a:spcPts val="745"/>
              </a:spcBef>
            </a:pPr>
            <a:r>
              <a:rPr sz="1400" spc="-1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Inventory</a:t>
            </a:r>
            <a:r>
              <a:rPr sz="1400" spc="-55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7500" marR="393065" indent="-149225">
              <a:lnSpc>
                <a:spcPct val="160000"/>
              </a:lnSpc>
              <a:spcBef>
                <a:spcPts val="675"/>
              </a:spcBef>
            </a:pPr>
            <a:r>
              <a:rPr sz="1400" spc="-12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Promotion</a:t>
            </a:r>
            <a:r>
              <a:rPr sz="1400" spc="-65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7614569" y="5467875"/>
            <a:ext cx="2489835" cy="2112645"/>
            <a:chOff x="7614569" y="5467875"/>
            <a:chExt cx="2489835" cy="2112645"/>
          </a:xfrm>
        </p:grpSpPr>
        <p:sp>
          <p:nvSpPr>
            <p:cNvPr id="73" name="object 73"/>
            <p:cNvSpPr/>
            <p:nvPr/>
          </p:nvSpPr>
          <p:spPr>
            <a:xfrm>
              <a:off x="7614569" y="6273809"/>
              <a:ext cx="1067435" cy="50800"/>
            </a:xfrm>
            <a:custGeom>
              <a:avLst/>
              <a:gdLst/>
              <a:ahLst/>
              <a:cxnLst/>
              <a:rect l="l" t="t" r="r" b="b"/>
              <a:pathLst>
                <a:path w="1067434" h="50800">
                  <a:moveTo>
                    <a:pt x="25400" y="0"/>
                  </a:moveTo>
                  <a:lnTo>
                    <a:pt x="15513" y="1996"/>
                  </a:lnTo>
                  <a:lnTo>
                    <a:pt x="7439" y="7439"/>
                  </a:lnTo>
                  <a:lnTo>
                    <a:pt x="1996" y="15513"/>
                  </a:lnTo>
                  <a:lnTo>
                    <a:pt x="0" y="25400"/>
                  </a:lnTo>
                  <a:lnTo>
                    <a:pt x="1996" y="35286"/>
                  </a:lnTo>
                  <a:lnTo>
                    <a:pt x="7439" y="43360"/>
                  </a:lnTo>
                  <a:lnTo>
                    <a:pt x="15513" y="48803"/>
                  </a:lnTo>
                  <a:lnTo>
                    <a:pt x="25450" y="50800"/>
                  </a:lnTo>
                  <a:lnTo>
                    <a:pt x="35337" y="48803"/>
                  </a:lnTo>
                  <a:lnTo>
                    <a:pt x="43411" y="43360"/>
                  </a:lnTo>
                  <a:lnTo>
                    <a:pt x="48854" y="35286"/>
                  </a:lnTo>
                  <a:lnTo>
                    <a:pt x="50850" y="25400"/>
                  </a:lnTo>
                  <a:lnTo>
                    <a:pt x="48854" y="15513"/>
                  </a:lnTo>
                  <a:lnTo>
                    <a:pt x="43411" y="7439"/>
                  </a:lnTo>
                  <a:lnTo>
                    <a:pt x="35337" y="1996"/>
                  </a:lnTo>
                  <a:lnTo>
                    <a:pt x="25400" y="0"/>
                  </a:lnTo>
                  <a:close/>
                </a:path>
                <a:path w="1067434" h="50800">
                  <a:moveTo>
                    <a:pt x="127050" y="0"/>
                  </a:moveTo>
                  <a:lnTo>
                    <a:pt x="117163" y="1996"/>
                  </a:lnTo>
                  <a:lnTo>
                    <a:pt x="109089" y="7439"/>
                  </a:lnTo>
                  <a:lnTo>
                    <a:pt x="103646" y="15513"/>
                  </a:lnTo>
                  <a:lnTo>
                    <a:pt x="101650" y="25400"/>
                  </a:lnTo>
                  <a:lnTo>
                    <a:pt x="103646" y="35286"/>
                  </a:lnTo>
                  <a:lnTo>
                    <a:pt x="109090" y="43360"/>
                  </a:lnTo>
                  <a:lnTo>
                    <a:pt x="117163" y="48803"/>
                  </a:lnTo>
                  <a:lnTo>
                    <a:pt x="127101" y="50800"/>
                  </a:lnTo>
                  <a:lnTo>
                    <a:pt x="136988" y="48803"/>
                  </a:lnTo>
                  <a:lnTo>
                    <a:pt x="145062" y="43360"/>
                  </a:lnTo>
                  <a:lnTo>
                    <a:pt x="150505" y="35286"/>
                  </a:lnTo>
                  <a:lnTo>
                    <a:pt x="152501" y="25400"/>
                  </a:lnTo>
                  <a:lnTo>
                    <a:pt x="150505" y="15513"/>
                  </a:lnTo>
                  <a:lnTo>
                    <a:pt x="145062" y="7439"/>
                  </a:lnTo>
                  <a:lnTo>
                    <a:pt x="136988" y="1996"/>
                  </a:lnTo>
                  <a:lnTo>
                    <a:pt x="127050" y="0"/>
                  </a:lnTo>
                  <a:close/>
                </a:path>
                <a:path w="1067434" h="50800">
                  <a:moveTo>
                    <a:pt x="228701" y="0"/>
                  </a:moveTo>
                  <a:lnTo>
                    <a:pt x="218814" y="1996"/>
                  </a:lnTo>
                  <a:lnTo>
                    <a:pt x="210740" y="7439"/>
                  </a:lnTo>
                  <a:lnTo>
                    <a:pt x="205297" y="15513"/>
                  </a:lnTo>
                  <a:lnTo>
                    <a:pt x="203301" y="25400"/>
                  </a:lnTo>
                  <a:lnTo>
                    <a:pt x="205297" y="35286"/>
                  </a:lnTo>
                  <a:lnTo>
                    <a:pt x="210740" y="43360"/>
                  </a:lnTo>
                  <a:lnTo>
                    <a:pt x="218814" y="48803"/>
                  </a:lnTo>
                  <a:lnTo>
                    <a:pt x="228752" y="50800"/>
                  </a:lnTo>
                  <a:lnTo>
                    <a:pt x="238639" y="48803"/>
                  </a:lnTo>
                  <a:lnTo>
                    <a:pt x="246713" y="43360"/>
                  </a:lnTo>
                  <a:lnTo>
                    <a:pt x="252156" y="35286"/>
                  </a:lnTo>
                  <a:lnTo>
                    <a:pt x="254152" y="25400"/>
                  </a:lnTo>
                  <a:lnTo>
                    <a:pt x="252156" y="15513"/>
                  </a:lnTo>
                  <a:lnTo>
                    <a:pt x="246713" y="7439"/>
                  </a:lnTo>
                  <a:lnTo>
                    <a:pt x="238639" y="1996"/>
                  </a:lnTo>
                  <a:lnTo>
                    <a:pt x="228701" y="0"/>
                  </a:lnTo>
                  <a:close/>
                </a:path>
                <a:path w="1067434" h="50800">
                  <a:moveTo>
                    <a:pt x="330352" y="0"/>
                  </a:moveTo>
                  <a:lnTo>
                    <a:pt x="320465" y="1996"/>
                  </a:lnTo>
                  <a:lnTo>
                    <a:pt x="312391" y="7439"/>
                  </a:lnTo>
                  <a:lnTo>
                    <a:pt x="306948" y="15513"/>
                  </a:lnTo>
                  <a:lnTo>
                    <a:pt x="304952" y="25400"/>
                  </a:lnTo>
                  <a:lnTo>
                    <a:pt x="306948" y="35286"/>
                  </a:lnTo>
                  <a:lnTo>
                    <a:pt x="312391" y="43360"/>
                  </a:lnTo>
                  <a:lnTo>
                    <a:pt x="320465" y="48803"/>
                  </a:lnTo>
                  <a:lnTo>
                    <a:pt x="330403" y="50800"/>
                  </a:lnTo>
                  <a:lnTo>
                    <a:pt x="340290" y="48803"/>
                  </a:lnTo>
                  <a:lnTo>
                    <a:pt x="348363" y="43360"/>
                  </a:lnTo>
                  <a:lnTo>
                    <a:pt x="353807" y="35286"/>
                  </a:lnTo>
                  <a:lnTo>
                    <a:pt x="355803" y="25400"/>
                  </a:lnTo>
                  <a:lnTo>
                    <a:pt x="353807" y="15513"/>
                  </a:lnTo>
                  <a:lnTo>
                    <a:pt x="348363" y="7439"/>
                  </a:lnTo>
                  <a:lnTo>
                    <a:pt x="340290" y="1996"/>
                  </a:lnTo>
                  <a:lnTo>
                    <a:pt x="330352" y="0"/>
                  </a:lnTo>
                  <a:close/>
                </a:path>
                <a:path w="1067434" h="50800">
                  <a:moveTo>
                    <a:pt x="432003" y="0"/>
                  </a:moveTo>
                  <a:lnTo>
                    <a:pt x="422116" y="1996"/>
                  </a:lnTo>
                  <a:lnTo>
                    <a:pt x="414042" y="7439"/>
                  </a:lnTo>
                  <a:lnTo>
                    <a:pt x="408599" y="15513"/>
                  </a:lnTo>
                  <a:lnTo>
                    <a:pt x="406603" y="25400"/>
                  </a:lnTo>
                  <a:lnTo>
                    <a:pt x="408599" y="35286"/>
                  </a:lnTo>
                  <a:lnTo>
                    <a:pt x="414042" y="43360"/>
                  </a:lnTo>
                  <a:lnTo>
                    <a:pt x="422116" y="48803"/>
                  </a:lnTo>
                  <a:lnTo>
                    <a:pt x="432053" y="50800"/>
                  </a:lnTo>
                  <a:lnTo>
                    <a:pt x="441940" y="48803"/>
                  </a:lnTo>
                  <a:lnTo>
                    <a:pt x="450014" y="43360"/>
                  </a:lnTo>
                  <a:lnTo>
                    <a:pt x="455457" y="35286"/>
                  </a:lnTo>
                  <a:lnTo>
                    <a:pt x="457453" y="25400"/>
                  </a:lnTo>
                  <a:lnTo>
                    <a:pt x="455457" y="15513"/>
                  </a:lnTo>
                  <a:lnTo>
                    <a:pt x="450014" y="7439"/>
                  </a:lnTo>
                  <a:lnTo>
                    <a:pt x="441940" y="1996"/>
                  </a:lnTo>
                  <a:lnTo>
                    <a:pt x="432003" y="0"/>
                  </a:lnTo>
                  <a:close/>
                </a:path>
                <a:path w="1067434" h="50800">
                  <a:moveTo>
                    <a:pt x="533653" y="0"/>
                  </a:moveTo>
                  <a:lnTo>
                    <a:pt x="523767" y="1996"/>
                  </a:lnTo>
                  <a:lnTo>
                    <a:pt x="515693" y="7439"/>
                  </a:lnTo>
                  <a:lnTo>
                    <a:pt x="510250" y="15513"/>
                  </a:lnTo>
                  <a:lnTo>
                    <a:pt x="508253" y="25400"/>
                  </a:lnTo>
                  <a:lnTo>
                    <a:pt x="510250" y="35286"/>
                  </a:lnTo>
                  <a:lnTo>
                    <a:pt x="515693" y="43360"/>
                  </a:lnTo>
                  <a:lnTo>
                    <a:pt x="523767" y="48803"/>
                  </a:lnTo>
                  <a:lnTo>
                    <a:pt x="533704" y="50800"/>
                  </a:lnTo>
                  <a:lnTo>
                    <a:pt x="543591" y="48803"/>
                  </a:lnTo>
                  <a:lnTo>
                    <a:pt x="551665" y="43360"/>
                  </a:lnTo>
                  <a:lnTo>
                    <a:pt x="557108" y="35286"/>
                  </a:lnTo>
                  <a:lnTo>
                    <a:pt x="559104" y="25400"/>
                  </a:lnTo>
                  <a:lnTo>
                    <a:pt x="557108" y="15513"/>
                  </a:lnTo>
                  <a:lnTo>
                    <a:pt x="551665" y="7439"/>
                  </a:lnTo>
                  <a:lnTo>
                    <a:pt x="543591" y="1996"/>
                  </a:lnTo>
                  <a:lnTo>
                    <a:pt x="533653" y="0"/>
                  </a:lnTo>
                  <a:close/>
                </a:path>
                <a:path w="1067434" h="50800">
                  <a:moveTo>
                    <a:pt x="635304" y="1"/>
                  </a:moveTo>
                  <a:lnTo>
                    <a:pt x="625417" y="1997"/>
                  </a:lnTo>
                  <a:lnTo>
                    <a:pt x="617344" y="7440"/>
                  </a:lnTo>
                  <a:lnTo>
                    <a:pt x="611900" y="15514"/>
                  </a:lnTo>
                  <a:lnTo>
                    <a:pt x="609904" y="25401"/>
                  </a:lnTo>
                  <a:lnTo>
                    <a:pt x="611900" y="35287"/>
                  </a:lnTo>
                  <a:lnTo>
                    <a:pt x="617344" y="43361"/>
                  </a:lnTo>
                  <a:lnTo>
                    <a:pt x="625417" y="48805"/>
                  </a:lnTo>
                  <a:lnTo>
                    <a:pt x="635355" y="50801"/>
                  </a:lnTo>
                  <a:lnTo>
                    <a:pt x="645242" y="48805"/>
                  </a:lnTo>
                  <a:lnTo>
                    <a:pt x="653316" y="43361"/>
                  </a:lnTo>
                  <a:lnTo>
                    <a:pt x="658759" y="35287"/>
                  </a:lnTo>
                  <a:lnTo>
                    <a:pt x="660755" y="25401"/>
                  </a:lnTo>
                  <a:lnTo>
                    <a:pt x="658759" y="15514"/>
                  </a:lnTo>
                  <a:lnTo>
                    <a:pt x="653316" y="7440"/>
                  </a:lnTo>
                  <a:lnTo>
                    <a:pt x="645242" y="1997"/>
                  </a:lnTo>
                  <a:lnTo>
                    <a:pt x="635304" y="1"/>
                  </a:lnTo>
                  <a:close/>
                </a:path>
                <a:path w="1067434" h="50800">
                  <a:moveTo>
                    <a:pt x="736955" y="1"/>
                  </a:moveTo>
                  <a:lnTo>
                    <a:pt x="727068" y="1997"/>
                  </a:lnTo>
                  <a:lnTo>
                    <a:pt x="718994" y="7440"/>
                  </a:lnTo>
                  <a:lnTo>
                    <a:pt x="713551" y="15514"/>
                  </a:lnTo>
                  <a:lnTo>
                    <a:pt x="711555" y="25401"/>
                  </a:lnTo>
                  <a:lnTo>
                    <a:pt x="713551" y="35287"/>
                  </a:lnTo>
                  <a:lnTo>
                    <a:pt x="718994" y="43361"/>
                  </a:lnTo>
                  <a:lnTo>
                    <a:pt x="727068" y="48805"/>
                  </a:lnTo>
                  <a:lnTo>
                    <a:pt x="737006" y="50801"/>
                  </a:lnTo>
                  <a:lnTo>
                    <a:pt x="746893" y="48805"/>
                  </a:lnTo>
                  <a:lnTo>
                    <a:pt x="754967" y="43361"/>
                  </a:lnTo>
                  <a:lnTo>
                    <a:pt x="760410" y="35287"/>
                  </a:lnTo>
                  <a:lnTo>
                    <a:pt x="762406" y="25401"/>
                  </a:lnTo>
                  <a:lnTo>
                    <a:pt x="760410" y="15514"/>
                  </a:lnTo>
                  <a:lnTo>
                    <a:pt x="754967" y="7440"/>
                  </a:lnTo>
                  <a:lnTo>
                    <a:pt x="746893" y="1997"/>
                  </a:lnTo>
                  <a:lnTo>
                    <a:pt x="736955" y="1"/>
                  </a:lnTo>
                  <a:close/>
                </a:path>
                <a:path w="1067434" h="50800">
                  <a:moveTo>
                    <a:pt x="838606" y="1"/>
                  </a:moveTo>
                  <a:lnTo>
                    <a:pt x="828719" y="1997"/>
                  </a:lnTo>
                  <a:lnTo>
                    <a:pt x="820645" y="7440"/>
                  </a:lnTo>
                  <a:lnTo>
                    <a:pt x="815202" y="15514"/>
                  </a:lnTo>
                  <a:lnTo>
                    <a:pt x="813206" y="25401"/>
                  </a:lnTo>
                  <a:lnTo>
                    <a:pt x="815202" y="35287"/>
                  </a:lnTo>
                  <a:lnTo>
                    <a:pt x="820645" y="43361"/>
                  </a:lnTo>
                  <a:lnTo>
                    <a:pt x="828719" y="48805"/>
                  </a:lnTo>
                  <a:lnTo>
                    <a:pt x="838657" y="50801"/>
                  </a:lnTo>
                  <a:lnTo>
                    <a:pt x="848544" y="48805"/>
                  </a:lnTo>
                  <a:lnTo>
                    <a:pt x="856617" y="43361"/>
                  </a:lnTo>
                  <a:lnTo>
                    <a:pt x="862061" y="35287"/>
                  </a:lnTo>
                  <a:lnTo>
                    <a:pt x="864057" y="25401"/>
                  </a:lnTo>
                  <a:lnTo>
                    <a:pt x="862061" y="15514"/>
                  </a:lnTo>
                  <a:lnTo>
                    <a:pt x="856617" y="7440"/>
                  </a:lnTo>
                  <a:lnTo>
                    <a:pt x="848544" y="1997"/>
                  </a:lnTo>
                  <a:lnTo>
                    <a:pt x="838606" y="1"/>
                  </a:lnTo>
                  <a:close/>
                </a:path>
                <a:path w="1067434" h="50800">
                  <a:moveTo>
                    <a:pt x="940257" y="1"/>
                  </a:moveTo>
                  <a:lnTo>
                    <a:pt x="930370" y="1997"/>
                  </a:lnTo>
                  <a:lnTo>
                    <a:pt x="922296" y="7440"/>
                  </a:lnTo>
                  <a:lnTo>
                    <a:pt x="916853" y="15514"/>
                  </a:lnTo>
                  <a:lnTo>
                    <a:pt x="914857" y="25401"/>
                  </a:lnTo>
                  <a:lnTo>
                    <a:pt x="916853" y="35287"/>
                  </a:lnTo>
                  <a:lnTo>
                    <a:pt x="922296" y="43361"/>
                  </a:lnTo>
                  <a:lnTo>
                    <a:pt x="930370" y="48805"/>
                  </a:lnTo>
                  <a:lnTo>
                    <a:pt x="940307" y="50801"/>
                  </a:lnTo>
                  <a:lnTo>
                    <a:pt x="950194" y="48805"/>
                  </a:lnTo>
                  <a:lnTo>
                    <a:pt x="958268" y="43361"/>
                  </a:lnTo>
                  <a:lnTo>
                    <a:pt x="963711" y="35287"/>
                  </a:lnTo>
                  <a:lnTo>
                    <a:pt x="965707" y="25401"/>
                  </a:lnTo>
                  <a:lnTo>
                    <a:pt x="963711" y="15514"/>
                  </a:lnTo>
                  <a:lnTo>
                    <a:pt x="958268" y="7440"/>
                  </a:lnTo>
                  <a:lnTo>
                    <a:pt x="950194" y="1997"/>
                  </a:lnTo>
                  <a:lnTo>
                    <a:pt x="940257" y="1"/>
                  </a:lnTo>
                  <a:close/>
                </a:path>
                <a:path w="1067434" h="50800">
                  <a:moveTo>
                    <a:pt x="1041907" y="1"/>
                  </a:moveTo>
                  <a:lnTo>
                    <a:pt x="1032021" y="1997"/>
                  </a:lnTo>
                  <a:lnTo>
                    <a:pt x="1023947" y="7440"/>
                  </a:lnTo>
                  <a:lnTo>
                    <a:pt x="1018504" y="15514"/>
                  </a:lnTo>
                  <a:lnTo>
                    <a:pt x="1016507" y="25401"/>
                  </a:lnTo>
                  <a:lnTo>
                    <a:pt x="1018504" y="35288"/>
                  </a:lnTo>
                  <a:lnTo>
                    <a:pt x="1023947" y="43361"/>
                  </a:lnTo>
                  <a:lnTo>
                    <a:pt x="1032021" y="48805"/>
                  </a:lnTo>
                  <a:lnTo>
                    <a:pt x="1041958" y="50801"/>
                  </a:lnTo>
                  <a:lnTo>
                    <a:pt x="1051845" y="48805"/>
                  </a:lnTo>
                  <a:lnTo>
                    <a:pt x="1059919" y="43361"/>
                  </a:lnTo>
                  <a:lnTo>
                    <a:pt x="1065362" y="35288"/>
                  </a:lnTo>
                  <a:lnTo>
                    <a:pt x="1067358" y="25401"/>
                  </a:lnTo>
                  <a:lnTo>
                    <a:pt x="1065362" y="15514"/>
                  </a:lnTo>
                  <a:lnTo>
                    <a:pt x="1059919" y="7440"/>
                  </a:lnTo>
                  <a:lnTo>
                    <a:pt x="1051845" y="1997"/>
                  </a:lnTo>
                  <a:lnTo>
                    <a:pt x="1041907" y="1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67591" y="5467875"/>
              <a:ext cx="1636425" cy="1636425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8789627" y="6513059"/>
              <a:ext cx="152400" cy="1067435"/>
            </a:xfrm>
            <a:custGeom>
              <a:avLst/>
              <a:gdLst/>
              <a:ahLst/>
              <a:cxnLst/>
              <a:rect l="l" t="t" r="r" b="b"/>
              <a:pathLst>
                <a:path w="152400" h="1067434">
                  <a:moveTo>
                    <a:pt x="75948" y="914908"/>
                  </a:moveTo>
                  <a:lnTo>
                    <a:pt x="0" y="914908"/>
                  </a:lnTo>
                  <a:lnTo>
                    <a:pt x="76200" y="1067308"/>
                  </a:lnTo>
                  <a:lnTo>
                    <a:pt x="127000" y="965708"/>
                  </a:lnTo>
                  <a:lnTo>
                    <a:pt x="76200" y="965708"/>
                  </a:lnTo>
                  <a:lnTo>
                    <a:pt x="66313" y="963711"/>
                  </a:lnTo>
                  <a:lnTo>
                    <a:pt x="58239" y="958268"/>
                  </a:lnTo>
                  <a:lnTo>
                    <a:pt x="52796" y="950194"/>
                  </a:lnTo>
                  <a:lnTo>
                    <a:pt x="50810" y="940308"/>
                  </a:lnTo>
                  <a:lnTo>
                    <a:pt x="52796" y="930370"/>
                  </a:lnTo>
                  <a:lnTo>
                    <a:pt x="58239" y="922296"/>
                  </a:lnTo>
                  <a:lnTo>
                    <a:pt x="66313" y="916853"/>
                  </a:lnTo>
                  <a:lnTo>
                    <a:pt x="75948" y="914908"/>
                  </a:lnTo>
                  <a:close/>
                </a:path>
                <a:path w="152400" h="1067434">
                  <a:moveTo>
                    <a:pt x="76451" y="914908"/>
                  </a:moveTo>
                  <a:lnTo>
                    <a:pt x="75948" y="914908"/>
                  </a:lnTo>
                  <a:lnTo>
                    <a:pt x="66313" y="916853"/>
                  </a:lnTo>
                  <a:lnTo>
                    <a:pt x="58239" y="922296"/>
                  </a:lnTo>
                  <a:lnTo>
                    <a:pt x="52796" y="930370"/>
                  </a:lnTo>
                  <a:lnTo>
                    <a:pt x="50810" y="940308"/>
                  </a:lnTo>
                  <a:lnTo>
                    <a:pt x="52796" y="950194"/>
                  </a:lnTo>
                  <a:lnTo>
                    <a:pt x="58239" y="958268"/>
                  </a:lnTo>
                  <a:lnTo>
                    <a:pt x="66313" y="963711"/>
                  </a:lnTo>
                  <a:lnTo>
                    <a:pt x="76200" y="965708"/>
                  </a:lnTo>
                  <a:lnTo>
                    <a:pt x="86086" y="963711"/>
                  </a:lnTo>
                  <a:lnTo>
                    <a:pt x="94160" y="958268"/>
                  </a:lnTo>
                  <a:lnTo>
                    <a:pt x="99603" y="950194"/>
                  </a:lnTo>
                  <a:lnTo>
                    <a:pt x="101600" y="940308"/>
                  </a:lnTo>
                  <a:lnTo>
                    <a:pt x="99603" y="930370"/>
                  </a:lnTo>
                  <a:lnTo>
                    <a:pt x="94160" y="922296"/>
                  </a:lnTo>
                  <a:lnTo>
                    <a:pt x="86086" y="916853"/>
                  </a:lnTo>
                  <a:lnTo>
                    <a:pt x="76451" y="914908"/>
                  </a:lnTo>
                  <a:close/>
                </a:path>
                <a:path w="152400" h="1067434">
                  <a:moveTo>
                    <a:pt x="152400" y="914908"/>
                  </a:moveTo>
                  <a:lnTo>
                    <a:pt x="76451" y="914908"/>
                  </a:lnTo>
                  <a:lnTo>
                    <a:pt x="86086" y="916853"/>
                  </a:lnTo>
                  <a:lnTo>
                    <a:pt x="94160" y="922296"/>
                  </a:lnTo>
                  <a:lnTo>
                    <a:pt x="99603" y="930370"/>
                  </a:lnTo>
                  <a:lnTo>
                    <a:pt x="101600" y="940308"/>
                  </a:lnTo>
                  <a:lnTo>
                    <a:pt x="99603" y="950194"/>
                  </a:lnTo>
                  <a:lnTo>
                    <a:pt x="94160" y="958268"/>
                  </a:lnTo>
                  <a:lnTo>
                    <a:pt x="86086" y="963711"/>
                  </a:lnTo>
                  <a:lnTo>
                    <a:pt x="76200" y="965708"/>
                  </a:lnTo>
                  <a:lnTo>
                    <a:pt x="127000" y="965708"/>
                  </a:lnTo>
                  <a:lnTo>
                    <a:pt x="152400" y="914908"/>
                  </a:lnTo>
                  <a:close/>
                </a:path>
                <a:path w="152400" h="1067434">
                  <a:moveTo>
                    <a:pt x="76200" y="813206"/>
                  </a:moveTo>
                  <a:lnTo>
                    <a:pt x="66313" y="815202"/>
                  </a:lnTo>
                  <a:lnTo>
                    <a:pt x="58239" y="820645"/>
                  </a:lnTo>
                  <a:lnTo>
                    <a:pt x="52796" y="828719"/>
                  </a:lnTo>
                  <a:lnTo>
                    <a:pt x="50810" y="838657"/>
                  </a:lnTo>
                  <a:lnTo>
                    <a:pt x="52796" y="848544"/>
                  </a:lnTo>
                  <a:lnTo>
                    <a:pt x="58239" y="856617"/>
                  </a:lnTo>
                  <a:lnTo>
                    <a:pt x="66313" y="862061"/>
                  </a:lnTo>
                  <a:lnTo>
                    <a:pt x="76200" y="864057"/>
                  </a:lnTo>
                  <a:lnTo>
                    <a:pt x="86086" y="862061"/>
                  </a:lnTo>
                  <a:lnTo>
                    <a:pt x="94160" y="856617"/>
                  </a:lnTo>
                  <a:lnTo>
                    <a:pt x="99603" y="848544"/>
                  </a:lnTo>
                  <a:lnTo>
                    <a:pt x="101600" y="838657"/>
                  </a:lnTo>
                  <a:lnTo>
                    <a:pt x="99603" y="828719"/>
                  </a:lnTo>
                  <a:lnTo>
                    <a:pt x="94160" y="820645"/>
                  </a:lnTo>
                  <a:lnTo>
                    <a:pt x="86086" y="815202"/>
                  </a:lnTo>
                  <a:lnTo>
                    <a:pt x="76200" y="813206"/>
                  </a:lnTo>
                  <a:close/>
                </a:path>
                <a:path w="152400" h="1067434">
                  <a:moveTo>
                    <a:pt x="76200" y="711555"/>
                  </a:moveTo>
                  <a:lnTo>
                    <a:pt x="66313" y="713551"/>
                  </a:lnTo>
                  <a:lnTo>
                    <a:pt x="58239" y="718994"/>
                  </a:lnTo>
                  <a:lnTo>
                    <a:pt x="52796" y="727068"/>
                  </a:lnTo>
                  <a:lnTo>
                    <a:pt x="50810" y="737006"/>
                  </a:lnTo>
                  <a:lnTo>
                    <a:pt x="52796" y="746893"/>
                  </a:lnTo>
                  <a:lnTo>
                    <a:pt x="58239" y="754967"/>
                  </a:lnTo>
                  <a:lnTo>
                    <a:pt x="66313" y="760410"/>
                  </a:lnTo>
                  <a:lnTo>
                    <a:pt x="76200" y="762406"/>
                  </a:lnTo>
                  <a:lnTo>
                    <a:pt x="86086" y="760410"/>
                  </a:lnTo>
                  <a:lnTo>
                    <a:pt x="94160" y="754967"/>
                  </a:lnTo>
                  <a:lnTo>
                    <a:pt x="99603" y="746893"/>
                  </a:lnTo>
                  <a:lnTo>
                    <a:pt x="101600" y="737006"/>
                  </a:lnTo>
                  <a:lnTo>
                    <a:pt x="99603" y="727068"/>
                  </a:lnTo>
                  <a:lnTo>
                    <a:pt x="94160" y="718994"/>
                  </a:lnTo>
                  <a:lnTo>
                    <a:pt x="86086" y="713551"/>
                  </a:lnTo>
                  <a:lnTo>
                    <a:pt x="76200" y="711555"/>
                  </a:lnTo>
                  <a:close/>
                </a:path>
                <a:path w="152400" h="1067434">
                  <a:moveTo>
                    <a:pt x="76200" y="609904"/>
                  </a:moveTo>
                  <a:lnTo>
                    <a:pt x="66313" y="611900"/>
                  </a:lnTo>
                  <a:lnTo>
                    <a:pt x="58239" y="617344"/>
                  </a:lnTo>
                  <a:lnTo>
                    <a:pt x="52796" y="625417"/>
                  </a:lnTo>
                  <a:lnTo>
                    <a:pt x="50810" y="635355"/>
                  </a:lnTo>
                  <a:lnTo>
                    <a:pt x="52796" y="645242"/>
                  </a:lnTo>
                  <a:lnTo>
                    <a:pt x="58239" y="653316"/>
                  </a:lnTo>
                  <a:lnTo>
                    <a:pt x="66313" y="658759"/>
                  </a:lnTo>
                  <a:lnTo>
                    <a:pt x="76200" y="660755"/>
                  </a:lnTo>
                  <a:lnTo>
                    <a:pt x="86086" y="658759"/>
                  </a:lnTo>
                  <a:lnTo>
                    <a:pt x="94160" y="653316"/>
                  </a:lnTo>
                  <a:lnTo>
                    <a:pt x="99603" y="645242"/>
                  </a:lnTo>
                  <a:lnTo>
                    <a:pt x="101600" y="635355"/>
                  </a:lnTo>
                  <a:lnTo>
                    <a:pt x="99603" y="625417"/>
                  </a:lnTo>
                  <a:lnTo>
                    <a:pt x="94160" y="617344"/>
                  </a:lnTo>
                  <a:lnTo>
                    <a:pt x="86086" y="611900"/>
                  </a:lnTo>
                  <a:lnTo>
                    <a:pt x="76200" y="609904"/>
                  </a:lnTo>
                  <a:close/>
                </a:path>
                <a:path w="152400" h="1067434">
                  <a:moveTo>
                    <a:pt x="76200" y="508254"/>
                  </a:moveTo>
                  <a:lnTo>
                    <a:pt x="66313" y="510250"/>
                  </a:lnTo>
                  <a:lnTo>
                    <a:pt x="58239" y="515693"/>
                  </a:lnTo>
                  <a:lnTo>
                    <a:pt x="52796" y="523767"/>
                  </a:lnTo>
                  <a:lnTo>
                    <a:pt x="50810" y="533704"/>
                  </a:lnTo>
                  <a:lnTo>
                    <a:pt x="52796" y="543591"/>
                  </a:lnTo>
                  <a:lnTo>
                    <a:pt x="58240" y="551665"/>
                  </a:lnTo>
                  <a:lnTo>
                    <a:pt x="66314" y="557108"/>
                  </a:lnTo>
                  <a:lnTo>
                    <a:pt x="76200" y="559104"/>
                  </a:lnTo>
                  <a:lnTo>
                    <a:pt x="86086" y="557108"/>
                  </a:lnTo>
                  <a:lnTo>
                    <a:pt x="94160" y="551665"/>
                  </a:lnTo>
                  <a:lnTo>
                    <a:pt x="99603" y="543591"/>
                  </a:lnTo>
                  <a:lnTo>
                    <a:pt x="101600" y="533704"/>
                  </a:lnTo>
                  <a:lnTo>
                    <a:pt x="99603" y="523767"/>
                  </a:lnTo>
                  <a:lnTo>
                    <a:pt x="94160" y="515693"/>
                  </a:lnTo>
                  <a:lnTo>
                    <a:pt x="86086" y="510250"/>
                  </a:lnTo>
                  <a:lnTo>
                    <a:pt x="76200" y="508254"/>
                  </a:lnTo>
                  <a:close/>
                </a:path>
                <a:path w="152400" h="1067434">
                  <a:moveTo>
                    <a:pt x="76201" y="406603"/>
                  </a:moveTo>
                  <a:lnTo>
                    <a:pt x="66314" y="408599"/>
                  </a:lnTo>
                  <a:lnTo>
                    <a:pt x="58240" y="414042"/>
                  </a:lnTo>
                  <a:lnTo>
                    <a:pt x="52797" y="422116"/>
                  </a:lnTo>
                  <a:lnTo>
                    <a:pt x="50811" y="432054"/>
                  </a:lnTo>
                  <a:lnTo>
                    <a:pt x="52797" y="441940"/>
                  </a:lnTo>
                  <a:lnTo>
                    <a:pt x="58240" y="450014"/>
                  </a:lnTo>
                  <a:lnTo>
                    <a:pt x="66314" y="455457"/>
                  </a:lnTo>
                  <a:lnTo>
                    <a:pt x="76200" y="457454"/>
                  </a:lnTo>
                  <a:lnTo>
                    <a:pt x="86087" y="455457"/>
                  </a:lnTo>
                  <a:lnTo>
                    <a:pt x="94160" y="450014"/>
                  </a:lnTo>
                  <a:lnTo>
                    <a:pt x="99604" y="441940"/>
                  </a:lnTo>
                  <a:lnTo>
                    <a:pt x="101601" y="432054"/>
                  </a:lnTo>
                  <a:lnTo>
                    <a:pt x="99605" y="422116"/>
                  </a:lnTo>
                  <a:lnTo>
                    <a:pt x="94161" y="414042"/>
                  </a:lnTo>
                  <a:lnTo>
                    <a:pt x="86087" y="408599"/>
                  </a:lnTo>
                  <a:lnTo>
                    <a:pt x="76201" y="406603"/>
                  </a:lnTo>
                  <a:close/>
                </a:path>
                <a:path w="152400" h="1067434">
                  <a:moveTo>
                    <a:pt x="76201" y="304952"/>
                  </a:moveTo>
                  <a:lnTo>
                    <a:pt x="66314" y="306948"/>
                  </a:lnTo>
                  <a:lnTo>
                    <a:pt x="58240" y="312391"/>
                  </a:lnTo>
                  <a:lnTo>
                    <a:pt x="52797" y="320465"/>
                  </a:lnTo>
                  <a:lnTo>
                    <a:pt x="50811" y="330403"/>
                  </a:lnTo>
                  <a:lnTo>
                    <a:pt x="52797" y="340290"/>
                  </a:lnTo>
                  <a:lnTo>
                    <a:pt x="58241" y="348363"/>
                  </a:lnTo>
                  <a:lnTo>
                    <a:pt x="66315" y="353807"/>
                  </a:lnTo>
                  <a:lnTo>
                    <a:pt x="76201" y="355803"/>
                  </a:lnTo>
                  <a:lnTo>
                    <a:pt x="86087" y="353807"/>
                  </a:lnTo>
                  <a:lnTo>
                    <a:pt x="94161" y="348363"/>
                  </a:lnTo>
                  <a:lnTo>
                    <a:pt x="99605" y="340290"/>
                  </a:lnTo>
                  <a:lnTo>
                    <a:pt x="101601" y="330403"/>
                  </a:lnTo>
                  <a:lnTo>
                    <a:pt x="99605" y="320465"/>
                  </a:lnTo>
                  <a:lnTo>
                    <a:pt x="94161" y="312391"/>
                  </a:lnTo>
                  <a:lnTo>
                    <a:pt x="86087" y="306948"/>
                  </a:lnTo>
                  <a:lnTo>
                    <a:pt x="76201" y="304952"/>
                  </a:lnTo>
                  <a:close/>
                </a:path>
                <a:path w="152400" h="1067434">
                  <a:moveTo>
                    <a:pt x="76201" y="203301"/>
                  </a:moveTo>
                  <a:lnTo>
                    <a:pt x="66314" y="205297"/>
                  </a:lnTo>
                  <a:lnTo>
                    <a:pt x="58240" y="210740"/>
                  </a:lnTo>
                  <a:lnTo>
                    <a:pt x="52797" y="218814"/>
                  </a:lnTo>
                  <a:lnTo>
                    <a:pt x="50811" y="228752"/>
                  </a:lnTo>
                  <a:lnTo>
                    <a:pt x="52797" y="238639"/>
                  </a:lnTo>
                  <a:lnTo>
                    <a:pt x="58241" y="246713"/>
                  </a:lnTo>
                  <a:lnTo>
                    <a:pt x="66315" y="252156"/>
                  </a:lnTo>
                  <a:lnTo>
                    <a:pt x="76201" y="254152"/>
                  </a:lnTo>
                  <a:lnTo>
                    <a:pt x="86087" y="252156"/>
                  </a:lnTo>
                  <a:lnTo>
                    <a:pt x="94161" y="246713"/>
                  </a:lnTo>
                  <a:lnTo>
                    <a:pt x="99605" y="238639"/>
                  </a:lnTo>
                  <a:lnTo>
                    <a:pt x="101601" y="228752"/>
                  </a:lnTo>
                  <a:lnTo>
                    <a:pt x="99605" y="218814"/>
                  </a:lnTo>
                  <a:lnTo>
                    <a:pt x="94161" y="210740"/>
                  </a:lnTo>
                  <a:lnTo>
                    <a:pt x="86087" y="205297"/>
                  </a:lnTo>
                  <a:lnTo>
                    <a:pt x="76201" y="203301"/>
                  </a:lnTo>
                  <a:close/>
                </a:path>
                <a:path w="152400" h="1067434">
                  <a:moveTo>
                    <a:pt x="76201" y="101650"/>
                  </a:moveTo>
                  <a:lnTo>
                    <a:pt x="66314" y="103646"/>
                  </a:lnTo>
                  <a:lnTo>
                    <a:pt x="58240" y="109090"/>
                  </a:lnTo>
                  <a:lnTo>
                    <a:pt x="52797" y="117163"/>
                  </a:lnTo>
                  <a:lnTo>
                    <a:pt x="50811" y="127101"/>
                  </a:lnTo>
                  <a:lnTo>
                    <a:pt x="52797" y="136988"/>
                  </a:lnTo>
                  <a:lnTo>
                    <a:pt x="58240" y="145061"/>
                  </a:lnTo>
                  <a:lnTo>
                    <a:pt x="66314" y="150505"/>
                  </a:lnTo>
                  <a:lnTo>
                    <a:pt x="76201" y="152501"/>
                  </a:lnTo>
                  <a:lnTo>
                    <a:pt x="86087" y="150505"/>
                  </a:lnTo>
                  <a:lnTo>
                    <a:pt x="94161" y="145061"/>
                  </a:lnTo>
                  <a:lnTo>
                    <a:pt x="99605" y="136988"/>
                  </a:lnTo>
                  <a:lnTo>
                    <a:pt x="101601" y="127101"/>
                  </a:lnTo>
                  <a:lnTo>
                    <a:pt x="99605" y="117163"/>
                  </a:lnTo>
                  <a:lnTo>
                    <a:pt x="94161" y="109090"/>
                  </a:lnTo>
                  <a:lnTo>
                    <a:pt x="86087" y="103646"/>
                  </a:lnTo>
                  <a:lnTo>
                    <a:pt x="76201" y="101650"/>
                  </a:lnTo>
                  <a:close/>
                </a:path>
                <a:path w="152400" h="1067434">
                  <a:moveTo>
                    <a:pt x="76201" y="0"/>
                  </a:moveTo>
                  <a:lnTo>
                    <a:pt x="66314" y="1996"/>
                  </a:lnTo>
                  <a:lnTo>
                    <a:pt x="58240" y="7439"/>
                  </a:lnTo>
                  <a:lnTo>
                    <a:pt x="52797" y="15513"/>
                  </a:lnTo>
                  <a:lnTo>
                    <a:pt x="50811" y="25450"/>
                  </a:lnTo>
                  <a:lnTo>
                    <a:pt x="52797" y="35337"/>
                  </a:lnTo>
                  <a:lnTo>
                    <a:pt x="58240" y="43410"/>
                  </a:lnTo>
                  <a:lnTo>
                    <a:pt x="66314" y="48854"/>
                  </a:lnTo>
                  <a:lnTo>
                    <a:pt x="76201" y="50850"/>
                  </a:lnTo>
                  <a:lnTo>
                    <a:pt x="86087" y="48854"/>
                  </a:lnTo>
                  <a:lnTo>
                    <a:pt x="94161" y="43410"/>
                  </a:lnTo>
                  <a:lnTo>
                    <a:pt x="99605" y="35337"/>
                  </a:lnTo>
                  <a:lnTo>
                    <a:pt x="101601" y="25450"/>
                  </a:lnTo>
                  <a:lnTo>
                    <a:pt x="99605" y="15513"/>
                  </a:lnTo>
                  <a:lnTo>
                    <a:pt x="94161" y="7439"/>
                  </a:lnTo>
                  <a:lnTo>
                    <a:pt x="86088" y="1996"/>
                  </a:lnTo>
                  <a:lnTo>
                    <a:pt x="76201" y="0"/>
                  </a:lnTo>
                  <a:close/>
                </a:path>
              </a:pathLst>
            </a:custGeom>
            <a:solidFill>
              <a:srgbClr val="FF1B7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6" name="object 76"/>
          <p:cNvSpPr txBox="1"/>
          <p:nvPr/>
        </p:nvSpPr>
        <p:spPr>
          <a:xfrm>
            <a:off x="8906690" y="6873747"/>
            <a:ext cx="1428750" cy="52260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4000"/>
              </a:lnSpc>
              <a:spcBef>
                <a:spcPts val="25"/>
              </a:spcBef>
            </a:pPr>
            <a:r>
              <a:rPr sz="1600" spc="-13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 </a:t>
            </a:r>
            <a:r>
              <a:rPr sz="1600" spc="-1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8624310" y="6489282"/>
            <a:ext cx="152400" cy="1067435"/>
          </a:xfrm>
          <a:custGeom>
            <a:avLst/>
            <a:gdLst/>
            <a:ahLst/>
            <a:cxnLst/>
            <a:rect l="l" t="t" r="r" b="b"/>
            <a:pathLst>
              <a:path w="152400" h="1067434">
                <a:moveTo>
                  <a:pt x="75707" y="0"/>
                </a:moveTo>
                <a:lnTo>
                  <a:pt x="97" y="152450"/>
                </a:lnTo>
                <a:lnTo>
                  <a:pt x="0" y="152646"/>
                </a:lnTo>
                <a:lnTo>
                  <a:pt x="76198" y="152450"/>
                </a:lnTo>
                <a:lnTo>
                  <a:pt x="66306" y="150486"/>
                </a:lnTo>
                <a:lnTo>
                  <a:pt x="58215" y="145069"/>
                </a:lnTo>
                <a:lnTo>
                  <a:pt x="52745" y="137013"/>
                </a:lnTo>
                <a:lnTo>
                  <a:pt x="50717" y="127133"/>
                </a:lnTo>
                <a:lnTo>
                  <a:pt x="52681" y="117189"/>
                </a:lnTo>
                <a:lnTo>
                  <a:pt x="58098" y="109097"/>
                </a:lnTo>
                <a:lnTo>
                  <a:pt x="66154" y="103628"/>
                </a:lnTo>
                <a:lnTo>
                  <a:pt x="76034" y="101600"/>
                </a:lnTo>
                <a:lnTo>
                  <a:pt x="126917" y="101600"/>
                </a:lnTo>
                <a:lnTo>
                  <a:pt x="75707" y="0"/>
                </a:lnTo>
                <a:close/>
              </a:path>
              <a:path w="152400" h="1067434">
                <a:moveTo>
                  <a:pt x="76034" y="101600"/>
                </a:moveTo>
                <a:lnTo>
                  <a:pt x="50760" y="126917"/>
                </a:lnTo>
                <a:lnTo>
                  <a:pt x="50717" y="127133"/>
                </a:lnTo>
                <a:lnTo>
                  <a:pt x="52714" y="136861"/>
                </a:lnTo>
                <a:lnTo>
                  <a:pt x="52745" y="137013"/>
                </a:lnTo>
                <a:lnTo>
                  <a:pt x="58215" y="145069"/>
                </a:lnTo>
                <a:lnTo>
                  <a:pt x="66306" y="150486"/>
                </a:lnTo>
                <a:lnTo>
                  <a:pt x="76198" y="152450"/>
                </a:lnTo>
                <a:lnTo>
                  <a:pt x="85766" y="150486"/>
                </a:lnTo>
                <a:lnTo>
                  <a:pt x="85984" y="150486"/>
                </a:lnTo>
                <a:lnTo>
                  <a:pt x="101517" y="126917"/>
                </a:lnTo>
                <a:lnTo>
                  <a:pt x="99520" y="117189"/>
                </a:lnTo>
                <a:lnTo>
                  <a:pt x="99489" y="117037"/>
                </a:lnTo>
                <a:lnTo>
                  <a:pt x="94098" y="109097"/>
                </a:lnTo>
                <a:lnTo>
                  <a:pt x="86024" y="103628"/>
                </a:lnTo>
                <a:lnTo>
                  <a:pt x="86251" y="103628"/>
                </a:lnTo>
                <a:lnTo>
                  <a:pt x="76034" y="101600"/>
                </a:lnTo>
                <a:close/>
              </a:path>
              <a:path w="152400" h="1067434">
                <a:moveTo>
                  <a:pt x="126917" y="101600"/>
                </a:moveTo>
                <a:lnTo>
                  <a:pt x="76034" y="101600"/>
                </a:lnTo>
                <a:lnTo>
                  <a:pt x="86251" y="103628"/>
                </a:lnTo>
                <a:lnTo>
                  <a:pt x="86024" y="103628"/>
                </a:lnTo>
                <a:lnTo>
                  <a:pt x="94098" y="109097"/>
                </a:lnTo>
                <a:lnTo>
                  <a:pt x="99489" y="117037"/>
                </a:lnTo>
                <a:lnTo>
                  <a:pt x="101517" y="126917"/>
                </a:lnTo>
                <a:lnTo>
                  <a:pt x="99552" y="136861"/>
                </a:lnTo>
                <a:lnTo>
                  <a:pt x="93964" y="145069"/>
                </a:lnTo>
                <a:lnTo>
                  <a:pt x="85984" y="150486"/>
                </a:lnTo>
                <a:lnTo>
                  <a:pt x="85766" y="150486"/>
                </a:lnTo>
                <a:lnTo>
                  <a:pt x="76198" y="152450"/>
                </a:lnTo>
                <a:lnTo>
                  <a:pt x="60488" y="152450"/>
                </a:lnTo>
                <a:lnTo>
                  <a:pt x="152398" y="152153"/>
                </a:lnTo>
                <a:lnTo>
                  <a:pt x="126917" y="101600"/>
                </a:lnTo>
                <a:close/>
              </a:path>
              <a:path w="152400" h="1067434">
                <a:moveTo>
                  <a:pt x="76363" y="203250"/>
                </a:moveTo>
                <a:lnTo>
                  <a:pt x="66483" y="205278"/>
                </a:lnTo>
                <a:lnTo>
                  <a:pt x="58427" y="210747"/>
                </a:lnTo>
                <a:lnTo>
                  <a:pt x="53111" y="218687"/>
                </a:lnTo>
                <a:lnTo>
                  <a:pt x="53009" y="218839"/>
                </a:lnTo>
                <a:lnTo>
                  <a:pt x="51087" y="228568"/>
                </a:lnTo>
                <a:lnTo>
                  <a:pt x="51045" y="228782"/>
                </a:lnTo>
                <a:lnTo>
                  <a:pt x="53042" y="238512"/>
                </a:lnTo>
                <a:lnTo>
                  <a:pt x="53073" y="238663"/>
                </a:lnTo>
                <a:lnTo>
                  <a:pt x="58542" y="246719"/>
                </a:lnTo>
                <a:lnTo>
                  <a:pt x="66634" y="252136"/>
                </a:lnTo>
                <a:lnTo>
                  <a:pt x="76527" y="254100"/>
                </a:lnTo>
                <a:lnTo>
                  <a:pt x="86097" y="252136"/>
                </a:lnTo>
                <a:lnTo>
                  <a:pt x="86313" y="252136"/>
                </a:lnTo>
                <a:lnTo>
                  <a:pt x="94293" y="246719"/>
                </a:lnTo>
                <a:lnTo>
                  <a:pt x="99780" y="238663"/>
                </a:lnTo>
                <a:lnTo>
                  <a:pt x="99881" y="238512"/>
                </a:lnTo>
                <a:lnTo>
                  <a:pt x="101802" y="228782"/>
                </a:lnTo>
                <a:lnTo>
                  <a:pt x="101845" y="228568"/>
                </a:lnTo>
                <a:lnTo>
                  <a:pt x="99848" y="218839"/>
                </a:lnTo>
                <a:lnTo>
                  <a:pt x="99816" y="218687"/>
                </a:lnTo>
                <a:lnTo>
                  <a:pt x="94426" y="210747"/>
                </a:lnTo>
                <a:lnTo>
                  <a:pt x="86351" y="205278"/>
                </a:lnTo>
                <a:lnTo>
                  <a:pt x="86578" y="205278"/>
                </a:lnTo>
                <a:lnTo>
                  <a:pt x="76363" y="203250"/>
                </a:lnTo>
                <a:close/>
              </a:path>
              <a:path w="152400" h="1067434">
                <a:moveTo>
                  <a:pt x="76691" y="304900"/>
                </a:moveTo>
                <a:lnTo>
                  <a:pt x="51416" y="330219"/>
                </a:lnTo>
                <a:lnTo>
                  <a:pt x="51374" y="330433"/>
                </a:lnTo>
                <a:lnTo>
                  <a:pt x="76855" y="355751"/>
                </a:lnTo>
                <a:lnTo>
                  <a:pt x="86423" y="353787"/>
                </a:lnTo>
                <a:lnTo>
                  <a:pt x="86641" y="353787"/>
                </a:lnTo>
                <a:lnTo>
                  <a:pt x="102172" y="330219"/>
                </a:lnTo>
                <a:lnTo>
                  <a:pt x="100176" y="320489"/>
                </a:lnTo>
                <a:lnTo>
                  <a:pt x="100145" y="320338"/>
                </a:lnTo>
                <a:lnTo>
                  <a:pt x="94754" y="312398"/>
                </a:lnTo>
                <a:lnTo>
                  <a:pt x="86679" y="306928"/>
                </a:lnTo>
                <a:lnTo>
                  <a:pt x="86905" y="306928"/>
                </a:lnTo>
                <a:lnTo>
                  <a:pt x="76691" y="304900"/>
                </a:lnTo>
                <a:close/>
              </a:path>
              <a:path w="152400" h="1067434">
                <a:moveTo>
                  <a:pt x="77019" y="406551"/>
                </a:moveTo>
                <a:lnTo>
                  <a:pt x="67139" y="408579"/>
                </a:lnTo>
                <a:lnTo>
                  <a:pt x="59083" y="414048"/>
                </a:lnTo>
                <a:lnTo>
                  <a:pt x="53767" y="421988"/>
                </a:lnTo>
                <a:lnTo>
                  <a:pt x="53666" y="422139"/>
                </a:lnTo>
                <a:lnTo>
                  <a:pt x="51744" y="431868"/>
                </a:lnTo>
                <a:lnTo>
                  <a:pt x="51701" y="432083"/>
                </a:lnTo>
                <a:lnTo>
                  <a:pt x="53698" y="441812"/>
                </a:lnTo>
                <a:lnTo>
                  <a:pt x="53729" y="441963"/>
                </a:lnTo>
                <a:lnTo>
                  <a:pt x="59199" y="450019"/>
                </a:lnTo>
                <a:lnTo>
                  <a:pt x="67290" y="455437"/>
                </a:lnTo>
                <a:lnTo>
                  <a:pt x="77184" y="457401"/>
                </a:lnTo>
                <a:lnTo>
                  <a:pt x="86754" y="455437"/>
                </a:lnTo>
                <a:lnTo>
                  <a:pt x="86970" y="455437"/>
                </a:lnTo>
                <a:lnTo>
                  <a:pt x="102501" y="431868"/>
                </a:lnTo>
                <a:lnTo>
                  <a:pt x="100504" y="422139"/>
                </a:lnTo>
                <a:lnTo>
                  <a:pt x="100473" y="421988"/>
                </a:lnTo>
                <a:lnTo>
                  <a:pt x="95082" y="414048"/>
                </a:lnTo>
                <a:lnTo>
                  <a:pt x="87008" y="408579"/>
                </a:lnTo>
                <a:lnTo>
                  <a:pt x="87235" y="408579"/>
                </a:lnTo>
                <a:lnTo>
                  <a:pt x="77019" y="406551"/>
                </a:lnTo>
                <a:close/>
              </a:path>
              <a:path w="152400" h="1067434">
                <a:moveTo>
                  <a:pt x="77348" y="508200"/>
                </a:moveTo>
                <a:lnTo>
                  <a:pt x="52073" y="533519"/>
                </a:lnTo>
                <a:lnTo>
                  <a:pt x="52030" y="533734"/>
                </a:lnTo>
                <a:lnTo>
                  <a:pt x="77511" y="559051"/>
                </a:lnTo>
                <a:lnTo>
                  <a:pt x="87081" y="557087"/>
                </a:lnTo>
                <a:lnTo>
                  <a:pt x="87298" y="557087"/>
                </a:lnTo>
                <a:lnTo>
                  <a:pt x="102829" y="533519"/>
                </a:lnTo>
                <a:lnTo>
                  <a:pt x="100832" y="523789"/>
                </a:lnTo>
                <a:lnTo>
                  <a:pt x="100801" y="523638"/>
                </a:lnTo>
                <a:lnTo>
                  <a:pt x="95411" y="515698"/>
                </a:lnTo>
                <a:lnTo>
                  <a:pt x="87336" y="510228"/>
                </a:lnTo>
                <a:lnTo>
                  <a:pt x="87562" y="510228"/>
                </a:lnTo>
                <a:lnTo>
                  <a:pt x="77348" y="508200"/>
                </a:lnTo>
                <a:close/>
              </a:path>
              <a:path w="152400" h="1067434">
                <a:moveTo>
                  <a:pt x="77675" y="609851"/>
                </a:moveTo>
                <a:lnTo>
                  <a:pt x="52400" y="635168"/>
                </a:lnTo>
                <a:lnTo>
                  <a:pt x="52358" y="635383"/>
                </a:lnTo>
                <a:lnTo>
                  <a:pt x="77840" y="660702"/>
                </a:lnTo>
                <a:lnTo>
                  <a:pt x="87410" y="658737"/>
                </a:lnTo>
                <a:lnTo>
                  <a:pt x="87627" y="658737"/>
                </a:lnTo>
                <a:lnTo>
                  <a:pt x="103158" y="635168"/>
                </a:lnTo>
                <a:lnTo>
                  <a:pt x="101161" y="625440"/>
                </a:lnTo>
                <a:lnTo>
                  <a:pt x="101130" y="625288"/>
                </a:lnTo>
                <a:lnTo>
                  <a:pt x="95739" y="617349"/>
                </a:lnTo>
                <a:lnTo>
                  <a:pt x="87665" y="611879"/>
                </a:lnTo>
                <a:lnTo>
                  <a:pt x="87892" y="611879"/>
                </a:lnTo>
                <a:lnTo>
                  <a:pt x="77675" y="609851"/>
                </a:lnTo>
                <a:close/>
              </a:path>
              <a:path w="152400" h="1067434">
                <a:moveTo>
                  <a:pt x="78004" y="711502"/>
                </a:moveTo>
                <a:lnTo>
                  <a:pt x="52729" y="736819"/>
                </a:lnTo>
                <a:lnTo>
                  <a:pt x="52687" y="737034"/>
                </a:lnTo>
                <a:lnTo>
                  <a:pt x="54683" y="746763"/>
                </a:lnTo>
                <a:lnTo>
                  <a:pt x="54714" y="746914"/>
                </a:lnTo>
                <a:lnTo>
                  <a:pt x="60184" y="754970"/>
                </a:lnTo>
                <a:lnTo>
                  <a:pt x="68275" y="760387"/>
                </a:lnTo>
                <a:lnTo>
                  <a:pt x="78168" y="762351"/>
                </a:lnTo>
                <a:lnTo>
                  <a:pt x="87738" y="760387"/>
                </a:lnTo>
                <a:lnTo>
                  <a:pt x="87955" y="760387"/>
                </a:lnTo>
                <a:lnTo>
                  <a:pt x="103485" y="736819"/>
                </a:lnTo>
                <a:lnTo>
                  <a:pt x="101489" y="727090"/>
                </a:lnTo>
                <a:lnTo>
                  <a:pt x="101458" y="726939"/>
                </a:lnTo>
                <a:lnTo>
                  <a:pt x="96067" y="718998"/>
                </a:lnTo>
                <a:lnTo>
                  <a:pt x="87993" y="713529"/>
                </a:lnTo>
                <a:lnTo>
                  <a:pt x="88218" y="713529"/>
                </a:lnTo>
                <a:lnTo>
                  <a:pt x="78004" y="711502"/>
                </a:lnTo>
                <a:close/>
              </a:path>
              <a:path w="152400" h="1067434">
                <a:moveTo>
                  <a:pt x="78332" y="813151"/>
                </a:moveTo>
                <a:lnTo>
                  <a:pt x="53014" y="838685"/>
                </a:lnTo>
                <a:lnTo>
                  <a:pt x="55012" y="848414"/>
                </a:lnTo>
                <a:lnTo>
                  <a:pt x="55043" y="848565"/>
                </a:lnTo>
                <a:lnTo>
                  <a:pt x="60512" y="856621"/>
                </a:lnTo>
                <a:lnTo>
                  <a:pt x="68603" y="862038"/>
                </a:lnTo>
                <a:lnTo>
                  <a:pt x="78497" y="864002"/>
                </a:lnTo>
                <a:lnTo>
                  <a:pt x="88064" y="862038"/>
                </a:lnTo>
                <a:lnTo>
                  <a:pt x="88282" y="862038"/>
                </a:lnTo>
                <a:lnTo>
                  <a:pt x="96262" y="856621"/>
                </a:lnTo>
                <a:lnTo>
                  <a:pt x="101749" y="848565"/>
                </a:lnTo>
                <a:lnTo>
                  <a:pt x="101850" y="848414"/>
                </a:lnTo>
                <a:lnTo>
                  <a:pt x="103772" y="838685"/>
                </a:lnTo>
                <a:lnTo>
                  <a:pt x="103814" y="838470"/>
                </a:lnTo>
                <a:lnTo>
                  <a:pt x="101817" y="828740"/>
                </a:lnTo>
                <a:lnTo>
                  <a:pt x="101786" y="828589"/>
                </a:lnTo>
                <a:lnTo>
                  <a:pt x="96396" y="820649"/>
                </a:lnTo>
                <a:lnTo>
                  <a:pt x="88321" y="815179"/>
                </a:lnTo>
                <a:lnTo>
                  <a:pt x="88549" y="815179"/>
                </a:lnTo>
                <a:lnTo>
                  <a:pt x="78332" y="813151"/>
                </a:lnTo>
                <a:close/>
              </a:path>
              <a:path w="152400" h="1067434">
                <a:moveTo>
                  <a:pt x="78661" y="914802"/>
                </a:moveTo>
                <a:lnTo>
                  <a:pt x="53343" y="940334"/>
                </a:lnTo>
                <a:lnTo>
                  <a:pt x="55340" y="950064"/>
                </a:lnTo>
                <a:lnTo>
                  <a:pt x="55371" y="950215"/>
                </a:lnTo>
                <a:lnTo>
                  <a:pt x="60840" y="958271"/>
                </a:lnTo>
                <a:lnTo>
                  <a:pt x="68932" y="963688"/>
                </a:lnTo>
                <a:lnTo>
                  <a:pt x="78825" y="965653"/>
                </a:lnTo>
                <a:lnTo>
                  <a:pt x="88395" y="963688"/>
                </a:lnTo>
                <a:lnTo>
                  <a:pt x="88611" y="963688"/>
                </a:lnTo>
                <a:lnTo>
                  <a:pt x="104142" y="940120"/>
                </a:lnTo>
                <a:lnTo>
                  <a:pt x="102146" y="930390"/>
                </a:lnTo>
                <a:lnTo>
                  <a:pt x="102115" y="930239"/>
                </a:lnTo>
                <a:lnTo>
                  <a:pt x="96724" y="922299"/>
                </a:lnTo>
                <a:lnTo>
                  <a:pt x="88650" y="916830"/>
                </a:lnTo>
                <a:lnTo>
                  <a:pt x="88876" y="916830"/>
                </a:lnTo>
                <a:lnTo>
                  <a:pt x="78661" y="914802"/>
                </a:lnTo>
                <a:close/>
              </a:path>
              <a:path w="152400" h="1067434">
                <a:moveTo>
                  <a:pt x="78988" y="1016452"/>
                </a:moveTo>
                <a:lnTo>
                  <a:pt x="53671" y="1041985"/>
                </a:lnTo>
                <a:lnTo>
                  <a:pt x="55668" y="1051714"/>
                </a:lnTo>
                <a:lnTo>
                  <a:pt x="55699" y="1051865"/>
                </a:lnTo>
                <a:lnTo>
                  <a:pt x="61169" y="1059921"/>
                </a:lnTo>
                <a:lnTo>
                  <a:pt x="69260" y="1065338"/>
                </a:lnTo>
                <a:lnTo>
                  <a:pt x="79154" y="1067302"/>
                </a:lnTo>
                <a:lnTo>
                  <a:pt x="88721" y="1065338"/>
                </a:lnTo>
                <a:lnTo>
                  <a:pt x="88939" y="1065338"/>
                </a:lnTo>
                <a:lnTo>
                  <a:pt x="96918" y="1059921"/>
                </a:lnTo>
                <a:lnTo>
                  <a:pt x="102406" y="1051865"/>
                </a:lnTo>
                <a:lnTo>
                  <a:pt x="102507" y="1051714"/>
                </a:lnTo>
                <a:lnTo>
                  <a:pt x="104429" y="1041985"/>
                </a:lnTo>
                <a:lnTo>
                  <a:pt x="104471" y="1041770"/>
                </a:lnTo>
                <a:lnTo>
                  <a:pt x="102474" y="1032041"/>
                </a:lnTo>
                <a:lnTo>
                  <a:pt x="102443" y="1031890"/>
                </a:lnTo>
                <a:lnTo>
                  <a:pt x="97052" y="1023949"/>
                </a:lnTo>
                <a:lnTo>
                  <a:pt x="88977" y="1018480"/>
                </a:lnTo>
                <a:lnTo>
                  <a:pt x="89202" y="1018480"/>
                </a:lnTo>
                <a:lnTo>
                  <a:pt x="78988" y="1016452"/>
                </a:lnTo>
                <a:close/>
              </a:path>
            </a:pathLst>
          </a:custGeom>
          <a:solidFill>
            <a:srgbClr val="7731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 txBox="1"/>
          <p:nvPr/>
        </p:nvSpPr>
        <p:spPr>
          <a:xfrm>
            <a:off x="6611984" y="6728459"/>
            <a:ext cx="2028189" cy="7988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711200" indent="442595">
              <a:lnSpc>
                <a:spcPct val="101000"/>
              </a:lnSpc>
              <a:spcBef>
                <a:spcPts val="75"/>
              </a:spcBef>
            </a:pPr>
            <a:r>
              <a:rPr sz="1400" spc="-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Saga </a:t>
            </a:r>
            <a:r>
              <a:rPr sz="14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Microservice(s)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469265">
              <a:lnSpc>
                <a:spcPct val="100000"/>
              </a:lnSpc>
              <a:spcBef>
                <a:spcPts val="785"/>
              </a:spcBef>
            </a:pPr>
            <a:r>
              <a:rPr sz="1600" spc="-114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r>
              <a:rPr sz="1600" spc="-110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35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Response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5812820" y="6369784"/>
            <a:ext cx="356235" cy="1880235"/>
            <a:chOff x="5812820" y="6369784"/>
            <a:chExt cx="356235" cy="1880235"/>
          </a:xfrm>
        </p:grpSpPr>
        <p:pic>
          <p:nvPicPr>
            <p:cNvPr id="80" name="object 8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33584" y="6369784"/>
              <a:ext cx="327734" cy="327734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12820" y="7147083"/>
              <a:ext cx="327734" cy="327734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12820" y="7922237"/>
              <a:ext cx="327734" cy="327734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40714" y="6718192"/>
              <a:ext cx="327734" cy="327734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32463" y="7492814"/>
              <a:ext cx="327734" cy="327734"/>
            </a:xfrm>
            <a:prstGeom prst="rect">
              <a:avLst/>
            </a:prstGeom>
          </p:spPr>
        </p:pic>
      </p:grpSp>
      <p:pic>
        <p:nvPicPr>
          <p:cNvPr id="85" name="object 8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621812" y="8516395"/>
            <a:ext cx="709750" cy="709750"/>
          </a:xfrm>
          <a:prstGeom prst="rect">
            <a:avLst/>
          </a:prstGeom>
        </p:spPr>
      </p:pic>
      <p:sp>
        <p:nvSpPr>
          <p:cNvPr id="86" name="Slide Number Placeholder 8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6039" y="505459"/>
            <a:ext cx="132264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455" dirty="0"/>
              <a:t>Saga</a:t>
            </a:r>
            <a:r>
              <a:rPr sz="4800" spc="-325" dirty="0"/>
              <a:t> </a:t>
            </a:r>
            <a:r>
              <a:rPr sz="4800" spc="-335" dirty="0"/>
              <a:t>Pattern:</a:t>
            </a:r>
            <a:r>
              <a:rPr sz="4800" spc="-320" dirty="0"/>
              <a:t> </a:t>
            </a:r>
            <a:r>
              <a:rPr sz="4800" spc="-484" dirty="0"/>
              <a:t>New</a:t>
            </a:r>
            <a:r>
              <a:rPr sz="4800" spc="-320" dirty="0"/>
              <a:t> </a:t>
            </a:r>
            <a:r>
              <a:rPr sz="4800" spc="-265" dirty="0"/>
              <a:t>Order</a:t>
            </a:r>
            <a:r>
              <a:rPr sz="4800" spc="-320" dirty="0"/>
              <a:t> </a:t>
            </a:r>
            <a:r>
              <a:rPr sz="4800" spc="-340" dirty="0"/>
              <a:t>with</a:t>
            </a:r>
            <a:r>
              <a:rPr sz="4800" spc="-320" dirty="0"/>
              <a:t> </a:t>
            </a:r>
            <a:r>
              <a:rPr sz="4800" spc="-335" dirty="0"/>
              <a:t>Compensation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1923545" y="3056534"/>
            <a:ext cx="9913620" cy="548957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60350">
              <a:lnSpc>
                <a:spcPct val="100000"/>
              </a:lnSpc>
              <a:spcBef>
                <a:spcPts val="755"/>
              </a:spcBef>
              <a:tabLst>
                <a:tab pos="4322445" algn="l"/>
                <a:tab pos="6397625" algn="l"/>
                <a:tab pos="9168130" algn="l"/>
              </a:tabLst>
            </a:pPr>
            <a:r>
              <a:rPr sz="2400" spc="-15" baseline="-3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Website</a:t>
            </a:r>
            <a:r>
              <a:rPr sz="2400" baseline="-3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15" baseline="2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Security</a:t>
            </a:r>
            <a:r>
              <a:rPr sz="2400" baseline="2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165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Web</a:t>
            </a:r>
            <a:r>
              <a:rPr sz="2400" spc="-179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37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r>
              <a:rPr sz="2400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BFF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8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r>
              <a:rPr sz="1600" spc="-14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Desktop</a:t>
            </a: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55755" y="2071366"/>
            <a:ext cx="11406505" cy="2770505"/>
            <a:chOff x="1955755" y="2071366"/>
            <a:chExt cx="11406505" cy="277050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686028" y="4298805"/>
              <a:ext cx="584130" cy="5427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3210" y="2741189"/>
              <a:ext cx="421398" cy="4385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36790" y="2278486"/>
              <a:ext cx="713074" cy="7130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48636" y="2296547"/>
              <a:ext cx="713071" cy="7130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5755" y="2071366"/>
              <a:ext cx="1245323" cy="1245324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646634" y="1724996"/>
            <a:ext cx="14373860" cy="8006080"/>
            <a:chOff x="1646634" y="1724996"/>
            <a:chExt cx="14373860" cy="800608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7239" y="6853352"/>
              <a:ext cx="1708649" cy="17086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46634" y="1724996"/>
              <a:ext cx="14373860" cy="8006080"/>
            </a:xfrm>
            <a:custGeom>
              <a:avLst/>
              <a:gdLst/>
              <a:ahLst/>
              <a:cxnLst/>
              <a:rect l="l" t="t" r="r" b="b"/>
              <a:pathLst>
                <a:path w="14373860" h="8006080">
                  <a:moveTo>
                    <a:pt x="14373284" y="0"/>
                  </a:moveTo>
                  <a:lnTo>
                    <a:pt x="0" y="0"/>
                  </a:lnTo>
                  <a:lnTo>
                    <a:pt x="0" y="8005994"/>
                  </a:lnTo>
                  <a:lnTo>
                    <a:pt x="14373284" y="8005994"/>
                  </a:lnTo>
                  <a:lnTo>
                    <a:pt x="143732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164468" y="7567185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5">
                  <a:moveTo>
                    <a:pt x="1203341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7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4"/>
                  </a:lnTo>
                  <a:lnTo>
                    <a:pt x="54975" y="779751"/>
                  </a:lnTo>
                  <a:lnTo>
                    <a:pt x="91836" y="798814"/>
                  </a:lnTo>
                  <a:lnTo>
                    <a:pt x="134279" y="805660"/>
                  </a:lnTo>
                  <a:lnTo>
                    <a:pt x="1203341" y="805660"/>
                  </a:lnTo>
                  <a:lnTo>
                    <a:pt x="1245784" y="798814"/>
                  </a:lnTo>
                  <a:lnTo>
                    <a:pt x="1282645" y="779751"/>
                  </a:lnTo>
                  <a:lnTo>
                    <a:pt x="1311712" y="750684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5" y="25907"/>
                  </a:lnTo>
                  <a:lnTo>
                    <a:pt x="1245784" y="6845"/>
                  </a:lnTo>
                  <a:lnTo>
                    <a:pt x="1203341" y="0"/>
                  </a:lnTo>
                  <a:close/>
                </a:path>
              </a:pathLst>
            </a:custGeom>
            <a:solidFill>
              <a:srgbClr val="FF7B0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8579303" y="8470900"/>
            <a:ext cx="5797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604918" y="3520582"/>
            <a:ext cx="2486025" cy="4705985"/>
            <a:chOff x="9604918" y="3520582"/>
            <a:chExt cx="2486025" cy="470598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04918" y="7642940"/>
              <a:ext cx="561668" cy="58357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0751534" y="3520582"/>
              <a:ext cx="1339215" cy="806450"/>
            </a:xfrm>
            <a:custGeom>
              <a:avLst/>
              <a:gdLst/>
              <a:ahLst/>
              <a:cxnLst/>
              <a:rect l="l" t="t" r="r" b="b"/>
              <a:pathLst>
                <a:path w="1339215" h="806450">
                  <a:moveTo>
                    <a:pt x="1204445" y="0"/>
                  </a:moveTo>
                  <a:lnTo>
                    <a:pt x="134404" y="0"/>
                  </a:lnTo>
                  <a:lnTo>
                    <a:pt x="91922" y="6852"/>
                  </a:lnTo>
                  <a:lnTo>
                    <a:pt x="55026" y="25932"/>
                  </a:lnTo>
                  <a:lnTo>
                    <a:pt x="25932" y="55026"/>
                  </a:lnTo>
                  <a:lnTo>
                    <a:pt x="6852" y="91922"/>
                  </a:lnTo>
                  <a:lnTo>
                    <a:pt x="0" y="134404"/>
                  </a:lnTo>
                  <a:lnTo>
                    <a:pt x="0" y="671997"/>
                  </a:lnTo>
                  <a:lnTo>
                    <a:pt x="6852" y="714479"/>
                  </a:lnTo>
                  <a:lnTo>
                    <a:pt x="25932" y="751374"/>
                  </a:lnTo>
                  <a:lnTo>
                    <a:pt x="55026" y="780468"/>
                  </a:lnTo>
                  <a:lnTo>
                    <a:pt x="91922" y="799548"/>
                  </a:lnTo>
                  <a:lnTo>
                    <a:pt x="134404" y="806400"/>
                  </a:lnTo>
                  <a:lnTo>
                    <a:pt x="1204445" y="806400"/>
                  </a:lnTo>
                  <a:lnTo>
                    <a:pt x="1246926" y="799548"/>
                  </a:lnTo>
                  <a:lnTo>
                    <a:pt x="1283821" y="780468"/>
                  </a:lnTo>
                  <a:lnTo>
                    <a:pt x="1312916" y="751374"/>
                  </a:lnTo>
                  <a:lnTo>
                    <a:pt x="1331996" y="714479"/>
                  </a:lnTo>
                  <a:lnTo>
                    <a:pt x="1338847" y="671997"/>
                  </a:lnTo>
                  <a:lnTo>
                    <a:pt x="1338847" y="134404"/>
                  </a:lnTo>
                  <a:lnTo>
                    <a:pt x="1331996" y="91922"/>
                  </a:lnTo>
                  <a:lnTo>
                    <a:pt x="1312916" y="55026"/>
                  </a:lnTo>
                  <a:lnTo>
                    <a:pt x="1283821" y="25932"/>
                  </a:lnTo>
                  <a:lnTo>
                    <a:pt x="1246926" y="6852"/>
                  </a:lnTo>
                  <a:lnTo>
                    <a:pt x="1204445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1035775" y="4453635"/>
            <a:ext cx="8445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Account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2155723" y="3520752"/>
            <a:ext cx="2336165" cy="805815"/>
            <a:chOff x="12155723" y="3520752"/>
            <a:chExt cx="2336165" cy="805815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55723" y="3665133"/>
              <a:ext cx="561662" cy="58357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3153872" y="3520752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4" h="805814">
                  <a:moveTo>
                    <a:pt x="1203337" y="0"/>
                  </a:moveTo>
                  <a:lnTo>
                    <a:pt x="134277" y="0"/>
                  </a:lnTo>
                  <a:lnTo>
                    <a:pt x="91836" y="6845"/>
                  </a:lnTo>
                  <a:lnTo>
                    <a:pt x="54976" y="25908"/>
                  </a:lnTo>
                  <a:lnTo>
                    <a:pt x="25908" y="54976"/>
                  </a:lnTo>
                  <a:lnTo>
                    <a:pt x="6845" y="91837"/>
                  </a:lnTo>
                  <a:lnTo>
                    <a:pt x="0" y="134280"/>
                  </a:lnTo>
                  <a:lnTo>
                    <a:pt x="0" y="671381"/>
                  </a:lnTo>
                  <a:lnTo>
                    <a:pt x="6845" y="713824"/>
                  </a:lnTo>
                  <a:lnTo>
                    <a:pt x="25908" y="750685"/>
                  </a:lnTo>
                  <a:lnTo>
                    <a:pt x="54976" y="779753"/>
                  </a:lnTo>
                  <a:lnTo>
                    <a:pt x="91836" y="798815"/>
                  </a:lnTo>
                  <a:lnTo>
                    <a:pt x="134277" y="805661"/>
                  </a:lnTo>
                  <a:lnTo>
                    <a:pt x="1203337" y="805661"/>
                  </a:lnTo>
                  <a:lnTo>
                    <a:pt x="1245784" y="798815"/>
                  </a:lnTo>
                  <a:lnTo>
                    <a:pt x="1282648" y="779753"/>
                  </a:lnTo>
                  <a:lnTo>
                    <a:pt x="1311717" y="750685"/>
                  </a:lnTo>
                  <a:lnTo>
                    <a:pt x="1330781" y="713824"/>
                  </a:lnTo>
                  <a:lnTo>
                    <a:pt x="1337627" y="671381"/>
                  </a:lnTo>
                  <a:lnTo>
                    <a:pt x="1337627" y="134280"/>
                  </a:lnTo>
                  <a:lnTo>
                    <a:pt x="1330781" y="91837"/>
                  </a:lnTo>
                  <a:lnTo>
                    <a:pt x="1311717" y="54976"/>
                  </a:lnTo>
                  <a:lnTo>
                    <a:pt x="1282648" y="25908"/>
                  </a:lnTo>
                  <a:lnTo>
                    <a:pt x="1245784" y="6845"/>
                  </a:lnTo>
                  <a:lnTo>
                    <a:pt x="1203337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3422630" y="4453635"/>
            <a:ext cx="8001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Product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0792157" y="3651453"/>
            <a:ext cx="4341495" cy="4770120"/>
            <a:chOff x="10792157" y="3651453"/>
            <a:chExt cx="4341495" cy="4770120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71611" y="3651453"/>
              <a:ext cx="561668" cy="58357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0792157" y="7615440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5">
                  <a:moveTo>
                    <a:pt x="1203340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5"/>
                  </a:lnTo>
                  <a:lnTo>
                    <a:pt x="54975" y="779753"/>
                  </a:lnTo>
                  <a:lnTo>
                    <a:pt x="91836" y="798815"/>
                  </a:lnTo>
                  <a:lnTo>
                    <a:pt x="134279" y="805661"/>
                  </a:lnTo>
                  <a:lnTo>
                    <a:pt x="1203340" y="805661"/>
                  </a:lnTo>
                  <a:lnTo>
                    <a:pt x="1245783" y="798815"/>
                  </a:lnTo>
                  <a:lnTo>
                    <a:pt x="1282644" y="779753"/>
                  </a:lnTo>
                  <a:lnTo>
                    <a:pt x="1311712" y="750685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4" y="25908"/>
                  </a:lnTo>
                  <a:lnTo>
                    <a:pt x="1245783" y="6845"/>
                  </a:lnTo>
                  <a:lnTo>
                    <a:pt x="1203340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10981565" y="8516619"/>
            <a:ext cx="102996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Promotion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2232606" y="7567185"/>
            <a:ext cx="2259330" cy="805815"/>
            <a:chOff x="12232606" y="7567185"/>
            <a:chExt cx="2259330" cy="805815"/>
          </a:xfrm>
        </p:grpSpPr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32606" y="7691194"/>
              <a:ext cx="561665" cy="58357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3153872" y="7567185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4" h="805815">
                  <a:moveTo>
                    <a:pt x="1203337" y="0"/>
                  </a:moveTo>
                  <a:lnTo>
                    <a:pt x="134277" y="0"/>
                  </a:lnTo>
                  <a:lnTo>
                    <a:pt x="91836" y="6845"/>
                  </a:lnTo>
                  <a:lnTo>
                    <a:pt x="54976" y="25907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4"/>
                  </a:lnTo>
                  <a:lnTo>
                    <a:pt x="54976" y="779751"/>
                  </a:lnTo>
                  <a:lnTo>
                    <a:pt x="91836" y="798814"/>
                  </a:lnTo>
                  <a:lnTo>
                    <a:pt x="134277" y="805660"/>
                  </a:lnTo>
                  <a:lnTo>
                    <a:pt x="1203337" y="805660"/>
                  </a:lnTo>
                  <a:lnTo>
                    <a:pt x="1245784" y="798814"/>
                  </a:lnTo>
                  <a:lnTo>
                    <a:pt x="1282648" y="779751"/>
                  </a:lnTo>
                  <a:lnTo>
                    <a:pt x="1311717" y="750684"/>
                  </a:lnTo>
                  <a:lnTo>
                    <a:pt x="1330781" y="713823"/>
                  </a:lnTo>
                  <a:lnTo>
                    <a:pt x="1337627" y="671380"/>
                  </a:lnTo>
                  <a:lnTo>
                    <a:pt x="1337627" y="134279"/>
                  </a:lnTo>
                  <a:lnTo>
                    <a:pt x="1330781" y="91836"/>
                  </a:lnTo>
                  <a:lnTo>
                    <a:pt x="1311717" y="54975"/>
                  </a:lnTo>
                  <a:lnTo>
                    <a:pt x="1282648" y="25907"/>
                  </a:lnTo>
                  <a:lnTo>
                    <a:pt x="1245784" y="6845"/>
                  </a:lnTo>
                  <a:lnTo>
                    <a:pt x="1203337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13347636" y="8440420"/>
            <a:ext cx="9493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Inventory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582561" y="4977249"/>
            <a:ext cx="9551035" cy="3261360"/>
            <a:chOff x="5582561" y="4977249"/>
            <a:chExt cx="9551035" cy="3261360"/>
          </a:xfrm>
        </p:grpSpPr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71611" y="7654714"/>
              <a:ext cx="561668" cy="58357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615148" y="5090112"/>
              <a:ext cx="1337945" cy="1577975"/>
            </a:xfrm>
            <a:custGeom>
              <a:avLst/>
              <a:gdLst/>
              <a:ahLst/>
              <a:cxnLst/>
              <a:rect l="l" t="t" r="r" b="b"/>
              <a:pathLst>
                <a:path w="1337945" h="1577975">
                  <a:moveTo>
                    <a:pt x="0" y="222940"/>
                  </a:moveTo>
                  <a:lnTo>
                    <a:pt x="4529" y="178010"/>
                  </a:lnTo>
                  <a:lnTo>
                    <a:pt x="17519" y="136162"/>
                  </a:lnTo>
                  <a:lnTo>
                    <a:pt x="38074" y="98292"/>
                  </a:lnTo>
                  <a:lnTo>
                    <a:pt x="65297" y="65297"/>
                  </a:lnTo>
                  <a:lnTo>
                    <a:pt x="98292" y="38074"/>
                  </a:lnTo>
                  <a:lnTo>
                    <a:pt x="136162" y="17519"/>
                  </a:lnTo>
                  <a:lnTo>
                    <a:pt x="178010" y="4529"/>
                  </a:lnTo>
                  <a:lnTo>
                    <a:pt x="222940" y="0"/>
                  </a:lnTo>
                  <a:lnTo>
                    <a:pt x="1114680" y="0"/>
                  </a:lnTo>
                  <a:lnTo>
                    <a:pt x="1159610" y="4529"/>
                  </a:lnTo>
                  <a:lnTo>
                    <a:pt x="1201458" y="17519"/>
                  </a:lnTo>
                  <a:lnTo>
                    <a:pt x="1239328" y="38074"/>
                  </a:lnTo>
                  <a:lnTo>
                    <a:pt x="1272323" y="65297"/>
                  </a:lnTo>
                  <a:lnTo>
                    <a:pt x="1299546" y="98292"/>
                  </a:lnTo>
                  <a:lnTo>
                    <a:pt x="1320101" y="136162"/>
                  </a:lnTo>
                  <a:lnTo>
                    <a:pt x="1333091" y="178010"/>
                  </a:lnTo>
                  <a:lnTo>
                    <a:pt x="1337621" y="222940"/>
                  </a:lnTo>
                  <a:lnTo>
                    <a:pt x="1337621" y="1354642"/>
                  </a:lnTo>
                  <a:lnTo>
                    <a:pt x="1333091" y="1399572"/>
                  </a:lnTo>
                  <a:lnTo>
                    <a:pt x="1320101" y="1441420"/>
                  </a:lnTo>
                  <a:lnTo>
                    <a:pt x="1299546" y="1479290"/>
                  </a:lnTo>
                  <a:lnTo>
                    <a:pt x="1272323" y="1512285"/>
                  </a:lnTo>
                  <a:lnTo>
                    <a:pt x="1239328" y="1539508"/>
                  </a:lnTo>
                  <a:lnTo>
                    <a:pt x="1201458" y="1560063"/>
                  </a:lnTo>
                  <a:lnTo>
                    <a:pt x="1159610" y="1573053"/>
                  </a:lnTo>
                  <a:lnTo>
                    <a:pt x="1114680" y="1577583"/>
                  </a:lnTo>
                  <a:lnTo>
                    <a:pt x="222940" y="1577583"/>
                  </a:lnTo>
                  <a:lnTo>
                    <a:pt x="178010" y="1573053"/>
                  </a:lnTo>
                  <a:lnTo>
                    <a:pt x="136162" y="1560063"/>
                  </a:lnTo>
                  <a:lnTo>
                    <a:pt x="98292" y="1539508"/>
                  </a:lnTo>
                  <a:lnTo>
                    <a:pt x="65297" y="1512285"/>
                  </a:lnTo>
                  <a:lnTo>
                    <a:pt x="38074" y="1479290"/>
                  </a:lnTo>
                  <a:lnTo>
                    <a:pt x="17519" y="1441420"/>
                  </a:lnTo>
                  <a:lnTo>
                    <a:pt x="4529" y="1399572"/>
                  </a:lnTo>
                  <a:lnTo>
                    <a:pt x="0" y="1354642"/>
                  </a:lnTo>
                  <a:lnTo>
                    <a:pt x="0" y="222940"/>
                  </a:lnTo>
                  <a:close/>
                </a:path>
              </a:pathLst>
            </a:custGeom>
            <a:ln w="50800">
              <a:solidFill>
                <a:srgbClr val="7731F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82561" y="4977249"/>
              <a:ext cx="1171776" cy="117177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876138" y="5166875"/>
              <a:ext cx="787400" cy="737235"/>
            </a:xfrm>
            <a:custGeom>
              <a:avLst/>
              <a:gdLst/>
              <a:ahLst/>
              <a:cxnLst/>
              <a:rect l="l" t="t" r="r" b="b"/>
              <a:pathLst>
                <a:path w="787400" h="737235">
                  <a:moveTo>
                    <a:pt x="0" y="368378"/>
                  </a:moveTo>
                  <a:lnTo>
                    <a:pt x="3065" y="322169"/>
                  </a:lnTo>
                  <a:lnTo>
                    <a:pt x="12018" y="277674"/>
                  </a:lnTo>
                  <a:lnTo>
                    <a:pt x="26487" y="235236"/>
                  </a:lnTo>
                  <a:lnTo>
                    <a:pt x="46105" y="195201"/>
                  </a:lnTo>
                  <a:lnTo>
                    <a:pt x="70502" y="157915"/>
                  </a:lnTo>
                  <a:lnTo>
                    <a:pt x="99311" y="123723"/>
                  </a:lnTo>
                  <a:lnTo>
                    <a:pt x="132162" y="92970"/>
                  </a:lnTo>
                  <a:lnTo>
                    <a:pt x="168687" y="66001"/>
                  </a:lnTo>
                  <a:lnTo>
                    <a:pt x="208516" y="43161"/>
                  </a:lnTo>
                  <a:lnTo>
                    <a:pt x="251281" y="24796"/>
                  </a:lnTo>
                  <a:lnTo>
                    <a:pt x="296613" y="11250"/>
                  </a:lnTo>
                  <a:lnTo>
                    <a:pt x="344144" y="2870"/>
                  </a:lnTo>
                  <a:lnTo>
                    <a:pt x="393505" y="0"/>
                  </a:lnTo>
                  <a:lnTo>
                    <a:pt x="442865" y="2870"/>
                  </a:lnTo>
                  <a:lnTo>
                    <a:pt x="490396" y="11250"/>
                  </a:lnTo>
                  <a:lnTo>
                    <a:pt x="535728" y="24796"/>
                  </a:lnTo>
                  <a:lnTo>
                    <a:pt x="578493" y="43161"/>
                  </a:lnTo>
                  <a:lnTo>
                    <a:pt x="618322" y="66001"/>
                  </a:lnTo>
                  <a:lnTo>
                    <a:pt x="654847" y="92970"/>
                  </a:lnTo>
                  <a:lnTo>
                    <a:pt x="687698" y="123723"/>
                  </a:lnTo>
                  <a:lnTo>
                    <a:pt x="716507" y="157915"/>
                  </a:lnTo>
                  <a:lnTo>
                    <a:pt x="740904" y="195201"/>
                  </a:lnTo>
                  <a:lnTo>
                    <a:pt x="760522" y="235236"/>
                  </a:lnTo>
                  <a:lnTo>
                    <a:pt x="774992" y="277674"/>
                  </a:lnTo>
                  <a:lnTo>
                    <a:pt x="783944" y="322169"/>
                  </a:lnTo>
                  <a:lnTo>
                    <a:pt x="787010" y="368378"/>
                  </a:lnTo>
                  <a:lnTo>
                    <a:pt x="783944" y="414587"/>
                  </a:lnTo>
                  <a:lnTo>
                    <a:pt x="774992" y="459082"/>
                  </a:lnTo>
                  <a:lnTo>
                    <a:pt x="760522" y="501520"/>
                  </a:lnTo>
                  <a:lnTo>
                    <a:pt x="740904" y="541555"/>
                  </a:lnTo>
                  <a:lnTo>
                    <a:pt x="716507" y="578841"/>
                  </a:lnTo>
                  <a:lnTo>
                    <a:pt x="687698" y="613033"/>
                  </a:lnTo>
                  <a:lnTo>
                    <a:pt x="654847" y="643786"/>
                  </a:lnTo>
                  <a:lnTo>
                    <a:pt x="618322" y="670755"/>
                  </a:lnTo>
                  <a:lnTo>
                    <a:pt x="578493" y="693595"/>
                  </a:lnTo>
                  <a:lnTo>
                    <a:pt x="535728" y="711960"/>
                  </a:lnTo>
                  <a:lnTo>
                    <a:pt x="490396" y="725506"/>
                  </a:lnTo>
                  <a:lnTo>
                    <a:pt x="442865" y="733886"/>
                  </a:lnTo>
                  <a:lnTo>
                    <a:pt x="393505" y="736757"/>
                  </a:lnTo>
                  <a:lnTo>
                    <a:pt x="344144" y="733886"/>
                  </a:lnTo>
                  <a:lnTo>
                    <a:pt x="296613" y="725506"/>
                  </a:lnTo>
                  <a:lnTo>
                    <a:pt x="251281" y="711960"/>
                  </a:lnTo>
                  <a:lnTo>
                    <a:pt x="208516" y="693595"/>
                  </a:lnTo>
                  <a:lnTo>
                    <a:pt x="168687" y="670755"/>
                  </a:lnTo>
                  <a:lnTo>
                    <a:pt x="132162" y="643786"/>
                  </a:lnTo>
                  <a:lnTo>
                    <a:pt x="99311" y="613033"/>
                  </a:lnTo>
                  <a:lnTo>
                    <a:pt x="70502" y="578841"/>
                  </a:lnTo>
                  <a:lnTo>
                    <a:pt x="46105" y="541555"/>
                  </a:lnTo>
                  <a:lnTo>
                    <a:pt x="26487" y="501520"/>
                  </a:lnTo>
                  <a:lnTo>
                    <a:pt x="12018" y="459082"/>
                  </a:lnTo>
                  <a:lnTo>
                    <a:pt x="3065" y="414587"/>
                  </a:lnTo>
                  <a:lnTo>
                    <a:pt x="0" y="368378"/>
                  </a:lnTo>
                  <a:close/>
                </a:path>
              </a:pathLst>
            </a:custGeom>
            <a:ln w="38100">
              <a:solidFill>
                <a:srgbClr val="7731F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7079936" y="5339588"/>
            <a:ext cx="379095" cy="38544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52705" marR="5080" indent="-40640">
              <a:lnSpc>
                <a:spcPts val="1390"/>
              </a:lnSpc>
              <a:spcBef>
                <a:spcPts val="185"/>
              </a:spcBef>
            </a:pPr>
            <a:r>
              <a:rPr sz="1200" spc="-135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Saga </a:t>
            </a:r>
            <a:r>
              <a:rPr sz="1200" spc="-25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Log</a:t>
            </a:r>
            <a:endParaRPr sz="12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276287" y="5507691"/>
            <a:ext cx="1503045" cy="1081405"/>
            <a:chOff x="6276287" y="5507691"/>
            <a:chExt cx="1503045" cy="1081405"/>
          </a:xfrm>
        </p:grpSpPr>
        <p:sp>
          <p:nvSpPr>
            <p:cNvPr id="38" name="object 38"/>
            <p:cNvSpPr/>
            <p:nvPr/>
          </p:nvSpPr>
          <p:spPr>
            <a:xfrm>
              <a:off x="6276287" y="5507691"/>
              <a:ext cx="813435" cy="175260"/>
            </a:xfrm>
            <a:custGeom>
              <a:avLst/>
              <a:gdLst/>
              <a:ahLst/>
              <a:cxnLst/>
              <a:rect l="l" t="t" r="r" b="b"/>
              <a:pathLst>
                <a:path w="813434" h="175260">
                  <a:moveTo>
                    <a:pt x="104959" y="0"/>
                  </a:moveTo>
                  <a:lnTo>
                    <a:pt x="8030" y="80773"/>
                  </a:lnTo>
                  <a:lnTo>
                    <a:pt x="8030" y="94156"/>
                  </a:lnTo>
                  <a:lnTo>
                    <a:pt x="104957" y="174929"/>
                  </a:lnTo>
                  <a:lnTo>
                    <a:pt x="113967" y="174110"/>
                  </a:lnTo>
                  <a:lnTo>
                    <a:pt x="124071" y="161987"/>
                  </a:lnTo>
                  <a:lnTo>
                    <a:pt x="123252" y="152977"/>
                  </a:lnTo>
                  <a:lnTo>
                    <a:pt x="57807" y="98440"/>
                  </a:lnTo>
                  <a:lnTo>
                    <a:pt x="31465" y="98440"/>
                  </a:lnTo>
                  <a:lnTo>
                    <a:pt x="31465" y="76488"/>
                  </a:lnTo>
                  <a:lnTo>
                    <a:pt x="57808" y="76488"/>
                  </a:lnTo>
                  <a:lnTo>
                    <a:pt x="123252" y="21951"/>
                  </a:lnTo>
                  <a:lnTo>
                    <a:pt x="124071" y="12942"/>
                  </a:lnTo>
                  <a:lnTo>
                    <a:pt x="113967" y="819"/>
                  </a:lnTo>
                  <a:lnTo>
                    <a:pt x="104959" y="0"/>
                  </a:lnTo>
                  <a:close/>
                </a:path>
                <a:path w="813434" h="175260">
                  <a:moveTo>
                    <a:pt x="8030" y="94156"/>
                  </a:moveTo>
                  <a:lnTo>
                    <a:pt x="8031" y="95356"/>
                  </a:lnTo>
                  <a:lnTo>
                    <a:pt x="14427" y="101752"/>
                  </a:lnTo>
                  <a:lnTo>
                    <a:pt x="17145" y="101752"/>
                  </a:lnTo>
                  <a:lnTo>
                    <a:pt x="8030" y="94156"/>
                  </a:lnTo>
                  <a:close/>
                </a:path>
                <a:path w="813434" h="175260">
                  <a:moveTo>
                    <a:pt x="806662" y="73177"/>
                  </a:moveTo>
                  <a:lnTo>
                    <a:pt x="61781" y="73177"/>
                  </a:lnTo>
                  <a:lnTo>
                    <a:pt x="44637" y="87464"/>
                  </a:lnTo>
                  <a:lnTo>
                    <a:pt x="61782" y="101752"/>
                  </a:lnTo>
                  <a:lnTo>
                    <a:pt x="806662" y="101752"/>
                  </a:lnTo>
                  <a:lnTo>
                    <a:pt x="813057" y="95356"/>
                  </a:lnTo>
                  <a:lnTo>
                    <a:pt x="813057" y="79574"/>
                  </a:lnTo>
                  <a:lnTo>
                    <a:pt x="806662" y="73177"/>
                  </a:lnTo>
                  <a:close/>
                </a:path>
                <a:path w="813434" h="175260">
                  <a:moveTo>
                    <a:pt x="31465" y="76488"/>
                  </a:moveTo>
                  <a:lnTo>
                    <a:pt x="31465" y="98440"/>
                  </a:lnTo>
                  <a:lnTo>
                    <a:pt x="44636" y="87464"/>
                  </a:lnTo>
                  <a:lnTo>
                    <a:pt x="31465" y="76488"/>
                  </a:lnTo>
                  <a:close/>
                </a:path>
                <a:path w="813434" h="175260">
                  <a:moveTo>
                    <a:pt x="44637" y="87464"/>
                  </a:moveTo>
                  <a:lnTo>
                    <a:pt x="31465" y="98440"/>
                  </a:lnTo>
                  <a:lnTo>
                    <a:pt x="57807" y="98440"/>
                  </a:lnTo>
                  <a:lnTo>
                    <a:pt x="44637" y="87464"/>
                  </a:lnTo>
                  <a:close/>
                </a:path>
                <a:path w="813434" h="175260">
                  <a:moveTo>
                    <a:pt x="8030" y="80773"/>
                  </a:moveTo>
                  <a:lnTo>
                    <a:pt x="0" y="87464"/>
                  </a:lnTo>
                  <a:lnTo>
                    <a:pt x="8030" y="94156"/>
                  </a:lnTo>
                  <a:lnTo>
                    <a:pt x="8030" y="80773"/>
                  </a:lnTo>
                  <a:close/>
                </a:path>
                <a:path w="813434" h="175260">
                  <a:moveTo>
                    <a:pt x="57808" y="76488"/>
                  </a:moveTo>
                  <a:lnTo>
                    <a:pt x="31465" y="76488"/>
                  </a:lnTo>
                  <a:lnTo>
                    <a:pt x="44637" y="87464"/>
                  </a:lnTo>
                  <a:lnTo>
                    <a:pt x="57808" y="76488"/>
                  </a:lnTo>
                  <a:close/>
                </a:path>
                <a:path w="813434" h="175260">
                  <a:moveTo>
                    <a:pt x="17145" y="73177"/>
                  </a:moveTo>
                  <a:lnTo>
                    <a:pt x="14427" y="73177"/>
                  </a:lnTo>
                  <a:lnTo>
                    <a:pt x="8030" y="79574"/>
                  </a:lnTo>
                  <a:lnTo>
                    <a:pt x="8030" y="80773"/>
                  </a:lnTo>
                  <a:lnTo>
                    <a:pt x="17145" y="73177"/>
                  </a:lnTo>
                  <a:close/>
                </a:path>
              </a:pathLst>
            </a:custGeom>
            <a:solidFill>
              <a:srgbClr val="7731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792968" y="5995041"/>
              <a:ext cx="973455" cy="581660"/>
            </a:xfrm>
            <a:custGeom>
              <a:avLst/>
              <a:gdLst/>
              <a:ahLst/>
              <a:cxnLst/>
              <a:rect l="l" t="t" r="r" b="b"/>
              <a:pathLst>
                <a:path w="973454" h="581659">
                  <a:moveTo>
                    <a:pt x="0" y="96876"/>
                  </a:moveTo>
                  <a:lnTo>
                    <a:pt x="7613" y="59167"/>
                  </a:lnTo>
                  <a:lnTo>
                    <a:pt x="28374" y="28374"/>
                  </a:lnTo>
                  <a:lnTo>
                    <a:pt x="59167" y="7613"/>
                  </a:lnTo>
                  <a:lnTo>
                    <a:pt x="96876" y="0"/>
                  </a:lnTo>
                  <a:lnTo>
                    <a:pt x="876463" y="0"/>
                  </a:lnTo>
                  <a:lnTo>
                    <a:pt x="914172" y="7613"/>
                  </a:lnTo>
                  <a:lnTo>
                    <a:pt x="944965" y="28374"/>
                  </a:lnTo>
                  <a:lnTo>
                    <a:pt x="965726" y="59167"/>
                  </a:lnTo>
                  <a:lnTo>
                    <a:pt x="973340" y="96876"/>
                  </a:lnTo>
                  <a:lnTo>
                    <a:pt x="973340" y="484367"/>
                  </a:lnTo>
                  <a:lnTo>
                    <a:pt x="965726" y="522076"/>
                  </a:lnTo>
                  <a:lnTo>
                    <a:pt x="944965" y="552869"/>
                  </a:lnTo>
                  <a:lnTo>
                    <a:pt x="914172" y="573630"/>
                  </a:lnTo>
                  <a:lnTo>
                    <a:pt x="876463" y="581244"/>
                  </a:lnTo>
                  <a:lnTo>
                    <a:pt x="96876" y="581244"/>
                  </a:lnTo>
                  <a:lnTo>
                    <a:pt x="59167" y="573630"/>
                  </a:lnTo>
                  <a:lnTo>
                    <a:pt x="28374" y="552869"/>
                  </a:lnTo>
                  <a:lnTo>
                    <a:pt x="7613" y="522076"/>
                  </a:lnTo>
                  <a:lnTo>
                    <a:pt x="0" y="484367"/>
                  </a:lnTo>
                  <a:lnTo>
                    <a:pt x="0" y="96876"/>
                  </a:lnTo>
                  <a:close/>
                </a:path>
              </a:pathLst>
            </a:custGeom>
            <a:ln w="25400">
              <a:solidFill>
                <a:srgbClr val="7731F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6611984" y="6065011"/>
            <a:ext cx="1321435" cy="1118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5" algn="ctr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7731F8"/>
                </a:solidFill>
                <a:latin typeface="Calibri" panose="020F0502020204030204"/>
                <a:cs typeface="Calibri" panose="020F0502020204030204"/>
              </a:rPr>
              <a:t>SEC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 marR="5080" algn="ctr">
              <a:lnSpc>
                <a:spcPct val="101000"/>
              </a:lnSpc>
              <a:spcBef>
                <a:spcPts val="2320"/>
              </a:spcBef>
            </a:pPr>
            <a:r>
              <a:rPr sz="1400" spc="-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Saga </a:t>
            </a:r>
            <a:r>
              <a:rPr sz="14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Microservice(s)</a:t>
            </a:r>
            <a:endParaRPr sz="14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2927350" y="3817312"/>
            <a:ext cx="6985634" cy="2334260"/>
            <a:chOff x="2927350" y="3817312"/>
            <a:chExt cx="6985634" cy="2334260"/>
          </a:xfrm>
        </p:grpSpPr>
        <p:sp>
          <p:nvSpPr>
            <p:cNvPr id="42" name="object 42"/>
            <p:cNvSpPr/>
            <p:nvPr/>
          </p:nvSpPr>
          <p:spPr>
            <a:xfrm>
              <a:off x="7192173" y="5736082"/>
              <a:ext cx="175260" cy="415925"/>
            </a:xfrm>
            <a:custGeom>
              <a:avLst/>
              <a:gdLst/>
              <a:ahLst/>
              <a:cxnLst/>
              <a:rect l="l" t="t" r="r" b="b"/>
              <a:pathLst>
                <a:path w="175259" h="415925">
                  <a:moveTo>
                    <a:pt x="87465" y="44635"/>
                  </a:moveTo>
                  <a:lnTo>
                    <a:pt x="73177" y="61780"/>
                  </a:lnTo>
                  <a:lnTo>
                    <a:pt x="73178" y="408947"/>
                  </a:lnTo>
                  <a:lnTo>
                    <a:pt x="79575" y="415344"/>
                  </a:lnTo>
                  <a:lnTo>
                    <a:pt x="95356" y="415344"/>
                  </a:lnTo>
                  <a:lnTo>
                    <a:pt x="101753" y="408947"/>
                  </a:lnTo>
                  <a:lnTo>
                    <a:pt x="101752" y="61780"/>
                  </a:lnTo>
                  <a:lnTo>
                    <a:pt x="87465" y="44635"/>
                  </a:lnTo>
                  <a:close/>
                </a:path>
                <a:path w="175259" h="415925">
                  <a:moveTo>
                    <a:pt x="73177" y="17145"/>
                  </a:moveTo>
                  <a:lnTo>
                    <a:pt x="0" y="104957"/>
                  </a:lnTo>
                  <a:lnTo>
                    <a:pt x="819" y="113967"/>
                  </a:lnTo>
                  <a:lnTo>
                    <a:pt x="12942" y="124070"/>
                  </a:lnTo>
                  <a:lnTo>
                    <a:pt x="21951" y="123250"/>
                  </a:lnTo>
                  <a:lnTo>
                    <a:pt x="73177" y="61780"/>
                  </a:lnTo>
                  <a:lnTo>
                    <a:pt x="73177" y="17145"/>
                  </a:lnTo>
                  <a:close/>
                </a:path>
                <a:path w="175259" h="415925">
                  <a:moveTo>
                    <a:pt x="101752" y="17145"/>
                  </a:moveTo>
                  <a:lnTo>
                    <a:pt x="101753" y="61780"/>
                  </a:lnTo>
                  <a:lnTo>
                    <a:pt x="152977" y="123250"/>
                  </a:lnTo>
                  <a:lnTo>
                    <a:pt x="161987" y="124070"/>
                  </a:lnTo>
                  <a:lnTo>
                    <a:pt x="174110" y="113967"/>
                  </a:lnTo>
                  <a:lnTo>
                    <a:pt x="174929" y="104957"/>
                  </a:lnTo>
                  <a:lnTo>
                    <a:pt x="101752" y="17145"/>
                  </a:lnTo>
                  <a:close/>
                </a:path>
                <a:path w="175259" h="415925">
                  <a:moveTo>
                    <a:pt x="87464" y="0"/>
                  </a:moveTo>
                  <a:lnTo>
                    <a:pt x="73177" y="17145"/>
                  </a:lnTo>
                  <a:lnTo>
                    <a:pt x="73177" y="61780"/>
                  </a:lnTo>
                  <a:lnTo>
                    <a:pt x="87465" y="44635"/>
                  </a:lnTo>
                  <a:lnTo>
                    <a:pt x="76489" y="31464"/>
                  </a:lnTo>
                  <a:lnTo>
                    <a:pt x="101752" y="31464"/>
                  </a:lnTo>
                  <a:lnTo>
                    <a:pt x="101752" y="17145"/>
                  </a:lnTo>
                  <a:lnTo>
                    <a:pt x="87464" y="0"/>
                  </a:lnTo>
                  <a:close/>
                </a:path>
                <a:path w="175259" h="415925">
                  <a:moveTo>
                    <a:pt x="101752" y="31464"/>
                  </a:moveTo>
                  <a:lnTo>
                    <a:pt x="98441" y="31464"/>
                  </a:lnTo>
                  <a:lnTo>
                    <a:pt x="87465" y="44635"/>
                  </a:lnTo>
                  <a:lnTo>
                    <a:pt x="101753" y="61780"/>
                  </a:lnTo>
                  <a:lnTo>
                    <a:pt x="101752" y="31464"/>
                  </a:lnTo>
                  <a:close/>
                </a:path>
                <a:path w="175259" h="415925">
                  <a:moveTo>
                    <a:pt x="98441" y="31464"/>
                  </a:moveTo>
                  <a:lnTo>
                    <a:pt x="76489" y="31464"/>
                  </a:lnTo>
                  <a:lnTo>
                    <a:pt x="87465" y="44635"/>
                  </a:lnTo>
                  <a:lnTo>
                    <a:pt x="98441" y="31464"/>
                  </a:lnTo>
                  <a:close/>
                </a:path>
                <a:path w="175259" h="415925">
                  <a:moveTo>
                    <a:pt x="80773" y="8030"/>
                  </a:moveTo>
                  <a:lnTo>
                    <a:pt x="79574" y="8030"/>
                  </a:lnTo>
                  <a:lnTo>
                    <a:pt x="73177" y="14427"/>
                  </a:lnTo>
                  <a:lnTo>
                    <a:pt x="73177" y="17145"/>
                  </a:lnTo>
                  <a:lnTo>
                    <a:pt x="80773" y="8030"/>
                  </a:lnTo>
                  <a:close/>
                </a:path>
                <a:path w="175259" h="415925">
                  <a:moveTo>
                    <a:pt x="95355" y="8030"/>
                  </a:moveTo>
                  <a:lnTo>
                    <a:pt x="94156" y="8030"/>
                  </a:lnTo>
                  <a:lnTo>
                    <a:pt x="101752" y="17145"/>
                  </a:lnTo>
                  <a:lnTo>
                    <a:pt x="101752" y="14427"/>
                  </a:lnTo>
                  <a:lnTo>
                    <a:pt x="95355" y="8030"/>
                  </a:lnTo>
                  <a:close/>
                </a:path>
              </a:pathLst>
            </a:custGeom>
            <a:solidFill>
              <a:srgbClr val="7731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575300" y="3817312"/>
              <a:ext cx="2349500" cy="254000"/>
            </a:xfrm>
            <a:custGeom>
              <a:avLst/>
              <a:gdLst/>
              <a:ahLst/>
              <a:cxnLst/>
              <a:rect l="l" t="t" r="r" b="b"/>
              <a:pathLst>
                <a:path w="2349500" h="254000">
                  <a:moveTo>
                    <a:pt x="25400" y="101600"/>
                  </a:moveTo>
                  <a:lnTo>
                    <a:pt x="15513" y="103596"/>
                  </a:lnTo>
                  <a:lnTo>
                    <a:pt x="7439" y="109039"/>
                  </a:lnTo>
                  <a:lnTo>
                    <a:pt x="1996" y="117113"/>
                  </a:lnTo>
                  <a:lnTo>
                    <a:pt x="0" y="127000"/>
                  </a:lnTo>
                  <a:lnTo>
                    <a:pt x="1996" y="136886"/>
                  </a:lnTo>
                  <a:lnTo>
                    <a:pt x="7439" y="144960"/>
                  </a:lnTo>
                  <a:lnTo>
                    <a:pt x="15513" y="150403"/>
                  </a:lnTo>
                  <a:lnTo>
                    <a:pt x="25450" y="152400"/>
                  </a:lnTo>
                  <a:lnTo>
                    <a:pt x="35337" y="150403"/>
                  </a:lnTo>
                  <a:lnTo>
                    <a:pt x="43411" y="144960"/>
                  </a:lnTo>
                  <a:lnTo>
                    <a:pt x="48854" y="136886"/>
                  </a:lnTo>
                  <a:lnTo>
                    <a:pt x="50850" y="127000"/>
                  </a:lnTo>
                  <a:lnTo>
                    <a:pt x="48854" y="117113"/>
                  </a:lnTo>
                  <a:lnTo>
                    <a:pt x="43411" y="109039"/>
                  </a:lnTo>
                  <a:lnTo>
                    <a:pt x="35337" y="103596"/>
                  </a:lnTo>
                  <a:lnTo>
                    <a:pt x="25400" y="101600"/>
                  </a:lnTo>
                  <a:close/>
                </a:path>
                <a:path w="2349500" h="254000">
                  <a:moveTo>
                    <a:pt x="127050" y="101600"/>
                  </a:moveTo>
                  <a:lnTo>
                    <a:pt x="117163" y="103596"/>
                  </a:lnTo>
                  <a:lnTo>
                    <a:pt x="109090" y="109039"/>
                  </a:lnTo>
                  <a:lnTo>
                    <a:pt x="103646" y="117113"/>
                  </a:lnTo>
                  <a:lnTo>
                    <a:pt x="101650" y="127000"/>
                  </a:lnTo>
                  <a:lnTo>
                    <a:pt x="103646" y="136886"/>
                  </a:lnTo>
                  <a:lnTo>
                    <a:pt x="109090" y="144960"/>
                  </a:lnTo>
                  <a:lnTo>
                    <a:pt x="117163" y="150403"/>
                  </a:lnTo>
                  <a:lnTo>
                    <a:pt x="127101" y="152400"/>
                  </a:lnTo>
                  <a:lnTo>
                    <a:pt x="136988" y="150403"/>
                  </a:lnTo>
                  <a:lnTo>
                    <a:pt x="145062" y="144960"/>
                  </a:lnTo>
                  <a:lnTo>
                    <a:pt x="150505" y="136886"/>
                  </a:lnTo>
                  <a:lnTo>
                    <a:pt x="152501" y="127000"/>
                  </a:lnTo>
                  <a:lnTo>
                    <a:pt x="150505" y="117113"/>
                  </a:lnTo>
                  <a:lnTo>
                    <a:pt x="145062" y="109039"/>
                  </a:lnTo>
                  <a:lnTo>
                    <a:pt x="136988" y="103596"/>
                  </a:lnTo>
                  <a:lnTo>
                    <a:pt x="127050" y="101600"/>
                  </a:lnTo>
                  <a:close/>
                </a:path>
                <a:path w="2349500" h="254000">
                  <a:moveTo>
                    <a:pt x="228701" y="101600"/>
                  </a:moveTo>
                  <a:lnTo>
                    <a:pt x="218814" y="103596"/>
                  </a:lnTo>
                  <a:lnTo>
                    <a:pt x="210740" y="109039"/>
                  </a:lnTo>
                  <a:lnTo>
                    <a:pt x="205297" y="117113"/>
                  </a:lnTo>
                  <a:lnTo>
                    <a:pt x="203301" y="127000"/>
                  </a:lnTo>
                  <a:lnTo>
                    <a:pt x="205297" y="136886"/>
                  </a:lnTo>
                  <a:lnTo>
                    <a:pt x="210740" y="144960"/>
                  </a:lnTo>
                  <a:lnTo>
                    <a:pt x="218814" y="150403"/>
                  </a:lnTo>
                  <a:lnTo>
                    <a:pt x="228752" y="152400"/>
                  </a:lnTo>
                  <a:lnTo>
                    <a:pt x="238639" y="150403"/>
                  </a:lnTo>
                  <a:lnTo>
                    <a:pt x="246713" y="144960"/>
                  </a:lnTo>
                  <a:lnTo>
                    <a:pt x="252156" y="136886"/>
                  </a:lnTo>
                  <a:lnTo>
                    <a:pt x="254152" y="127000"/>
                  </a:lnTo>
                  <a:lnTo>
                    <a:pt x="252156" y="117113"/>
                  </a:lnTo>
                  <a:lnTo>
                    <a:pt x="246713" y="109039"/>
                  </a:lnTo>
                  <a:lnTo>
                    <a:pt x="238639" y="103596"/>
                  </a:lnTo>
                  <a:lnTo>
                    <a:pt x="228701" y="101600"/>
                  </a:lnTo>
                  <a:close/>
                </a:path>
                <a:path w="2349500" h="254000">
                  <a:moveTo>
                    <a:pt x="330352" y="101600"/>
                  </a:moveTo>
                  <a:lnTo>
                    <a:pt x="320465" y="103596"/>
                  </a:lnTo>
                  <a:lnTo>
                    <a:pt x="312391" y="109039"/>
                  </a:lnTo>
                  <a:lnTo>
                    <a:pt x="306948" y="117113"/>
                  </a:lnTo>
                  <a:lnTo>
                    <a:pt x="304952" y="127000"/>
                  </a:lnTo>
                  <a:lnTo>
                    <a:pt x="306948" y="136886"/>
                  </a:lnTo>
                  <a:lnTo>
                    <a:pt x="312391" y="144960"/>
                  </a:lnTo>
                  <a:lnTo>
                    <a:pt x="320465" y="150403"/>
                  </a:lnTo>
                  <a:lnTo>
                    <a:pt x="330403" y="152400"/>
                  </a:lnTo>
                  <a:lnTo>
                    <a:pt x="340290" y="150403"/>
                  </a:lnTo>
                  <a:lnTo>
                    <a:pt x="348363" y="144960"/>
                  </a:lnTo>
                  <a:lnTo>
                    <a:pt x="353807" y="136886"/>
                  </a:lnTo>
                  <a:lnTo>
                    <a:pt x="355803" y="127000"/>
                  </a:lnTo>
                  <a:lnTo>
                    <a:pt x="353807" y="117113"/>
                  </a:lnTo>
                  <a:lnTo>
                    <a:pt x="348363" y="109039"/>
                  </a:lnTo>
                  <a:lnTo>
                    <a:pt x="340290" y="103596"/>
                  </a:lnTo>
                  <a:lnTo>
                    <a:pt x="330352" y="101600"/>
                  </a:lnTo>
                  <a:close/>
                </a:path>
                <a:path w="2349500" h="254000">
                  <a:moveTo>
                    <a:pt x="432003" y="101600"/>
                  </a:moveTo>
                  <a:lnTo>
                    <a:pt x="422116" y="103596"/>
                  </a:lnTo>
                  <a:lnTo>
                    <a:pt x="414042" y="109039"/>
                  </a:lnTo>
                  <a:lnTo>
                    <a:pt x="408599" y="117113"/>
                  </a:lnTo>
                  <a:lnTo>
                    <a:pt x="406603" y="127000"/>
                  </a:lnTo>
                  <a:lnTo>
                    <a:pt x="408599" y="136886"/>
                  </a:lnTo>
                  <a:lnTo>
                    <a:pt x="414042" y="144960"/>
                  </a:lnTo>
                  <a:lnTo>
                    <a:pt x="422116" y="150403"/>
                  </a:lnTo>
                  <a:lnTo>
                    <a:pt x="432053" y="152400"/>
                  </a:lnTo>
                  <a:lnTo>
                    <a:pt x="441940" y="150403"/>
                  </a:lnTo>
                  <a:lnTo>
                    <a:pt x="450014" y="144960"/>
                  </a:lnTo>
                  <a:lnTo>
                    <a:pt x="455457" y="136886"/>
                  </a:lnTo>
                  <a:lnTo>
                    <a:pt x="457453" y="127000"/>
                  </a:lnTo>
                  <a:lnTo>
                    <a:pt x="455457" y="117113"/>
                  </a:lnTo>
                  <a:lnTo>
                    <a:pt x="450014" y="109039"/>
                  </a:lnTo>
                  <a:lnTo>
                    <a:pt x="441940" y="103596"/>
                  </a:lnTo>
                  <a:lnTo>
                    <a:pt x="432003" y="101600"/>
                  </a:lnTo>
                  <a:close/>
                </a:path>
                <a:path w="2349500" h="254000">
                  <a:moveTo>
                    <a:pt x="533653" y="101600"/>
                  </a:moveTo>
                  <a:lnTo>
                    <a:pt x="523767" y="103596"/>
                  </a:lnTo>
                  <a:lnTo>
                    <a:pt x="515693" y="109039"/>
                  </a:lnTo>
                  <a:lnTo>
                    <a:pt x="510250" y="117113"/>
                  </a:lnTo>
                  <a:lnTo>
                    <a:pt x="508253" y="127000"/>
                  </a:lnTo>
                  <a:lnTo>
                    <a:pt x="510250" y="136886"/>
                  </a:lnTo>
                  <a:lnTo>
                    <a:pt x="515693" y="144960"/>
                  </a:lnTo>
                  <a:lnTo>
                    <a:pt x="523767" y="150403"/>
                  </a:lnTo>
                  <a:lnTo>
                    <a:pt x="533704" y="152400"/>
                  </a:lnTo>
                  <a:lnTo>
                    <a:pt x="543591" y="150403"/>
                  </a:lnTo>
                  <a:lnTo>
                    <a:pt x="551665" y="144960"/>
                  </a:lnTo>
                  <a:lnTo>
                    <a:pt x="557108" y="136886"/>
                  </a:lnTo>
                  <a:lnTo>
                    <a:pt x="559104" y="127000"/>
                  </a:lnTo>
                  <a:lnTo>
                    <a:pt x="557108" y="117113"/>
                  </a:lnTo>
                  <a:lnTo>
                    <a:pt x="551665" y="109039"/>
                  </a:lnTo>
                  <a:lnTo>
                    <a:pt x="543591" y="103596"/>
                  </a:lnTo>
                  <a:lnTo>
                    <a:pt x="533653" y="101600"/>
                  </a:lnTo>
                  <a:close/>
                </a:path>
                <a:path w="2349500" h="254000">
                  <a:moveTo>
                    <a:pt x="635304" y="101600"/>
                  </a:moveTo>
                  <a:lnTo>
                    <a:pt x="625417" y="103596"/>
                  </a:lnTo>
                  <a:lnTo>
                    <a:pt x="617344" y="109039"/>
                  </a:lnTo>
                  <a:lnTo>
                    <a:pt x="611900" y="117113"/>
                  </a:lnTo>
                  <a:lnTo>
                    <a:pt x="609904" y="127000"/>
                  </a:lnTo>
                  <a:lnTo>
                    <a:pt x="611900" y="136886"/>
                  </a:lnTo>
                  <a:lnTo>
                    <a:pt x="617344" y="144960"/>
                  </a:lnTo>
                  <a:lnTo>
                    <a:pt x="625417" y="150403"/>
                  </a:lnTo>
                  <a:lnTo>
                    <a:pt x="635355" y="152400"/>
                  </a:lnTo>
                  <a:lnTo>
                    <a:pt x="645242" y="150403"/>
                  </a:lnTo>
                  <a:lnTo>
                    <a:pt x="653316" y="144960"/>
                  </a:lnTo>
                  <a:lnTo>
                    <a:pt x="658759" y="136886"/>
                  </a:lnTo>
                  <a:lnTo>
                    <a:pt x="660755" y="127000"/>
                  </a:lnTo>
                  <a:lnTo>
                    <a:pt x="658759" y="117113"/>
                  </a:lnTo>
                  <a:lnTo>
                    <a:pt x="653316" y="109039"/>
                  </a:lnTo>
                  <a:lnTo>
                    <a:pt x="645242" y="103596"/>
                  </a:lnTo>
                  <a:lnTo>
                    <a:pt x="635304" y="101600"/>
                  </a:lnTo>
                  <a:close/>
                </a:path>
                <a:path w="2349500" h="254000">
                  <a:moveTo>
                    <a:pt x="736955" y="101600"/>
                  </a:moveTo>
                  <a:lnTo>
                    <a:pt x="727068" y="103596"/>
                  </a:lnTo>
                  <a:lnTo>
                    <a:pt x="718994" y="109039"/>
                  </a:lnTo>
                  <a:lnTo>
                    <a:pt x="713551" y="117113"/>
                  </a:lnTo>
                  <a:lnTo>
                    <a:pt x="711555" y="127000"/>
                  </a:lnTo>
                  <a:lnTo>
                    <a:pt x="713551" y="136886"/>
                  </a:lnTo>
                  <a:lnTo>
                    <a:pt x="718994" y="144960"/>
                  </a:lnTo>
                  <a:lnTo>
                    <a:pt x="727068" y="150403"/>
                  </a:lnTo>
                  <a:lnTo>
                    <a:pt x="737006" y="152400"/>
                  </a:lnTo>
                  <a:lnTo>
                    <a:pt x="746893" y="150403"/>
                  </a:lnTo>
                  <a:lnTo>
                    <a:pt x="754967" y="144960"/>
                  </a:lnTo>
                  <a:lnTo>
                    <a:pt x="760410" y="136886"/>
                  </a:lnTo>
                  <a:lnTo>
                    <a:pt x="762406" y="127000"/>
                  </a:lnTo>
                  <a:lnTo>
                    <a:pt x="760410" y="117113"/>
                  </a:lnTo>
                  <a:lnTo>
                    <a:pt x="754967" y="109039"/>
                  </a:lnTo>
                  <a:lnTo>
                    <a:pt x="746893" y="103596"/>
                  </a:lnTo>
                  <a:lnTo>
                    <a:pt x="736955" y="101600"/>
                  </a:lnTo>
                  <a:close/>
                </a:path>
                <a:path w="2349500" h="254000">
                  <a:moveTo>
                    <a:pt x="838606" y="101600"/>
                  </a:moveTo>
                  <a:lnTo>
                    <a:pt x="828719" y="103596"/>
                  </a:lnTo>
                  <a:lnTo>
                    <a:pt x="820645" y="109039"/>
                  </a:lnTo>
                  <a:lnTo>
                    <a:pt x="815202" y="117113"/>
                  </a:lnTo>
                  <a:lnTo>
                    <a:pt x="813206" y="127000"/>
                  </a:lnTo>
                  <a:lnTo>
                    <a:pt x="815202" y="136886"/>
                  </a:lnTo>
                  <a:lnTo>
                    <a:pt x="820645" y="144960"/>
                  </a:lnTo>
                  <a:lnTo>
                    <a:pt x="828719" y="150403"/>
                  </a:lnTo>
                  <a:lnTo>
                    <a:pt x="838657" y="152400"/>
                  </a:lnTo>
                  <a:lnTo>
                    <a:pt x="848544" y="150403"/>
                  </a:lnTo>
                  <a:lnTo>
                    <a:pt x="856617" y="144960"/>
                  </a:lnTo>
                  <a:lnTo>
                    <a:pt x="862061" y="136886"/>
                  </a:lnTo>
                  <a:lnTo>
                    <a:pt x="864057" y="127000"/>
                  </a:lnTo>
                  <a:lnTo>
                    <a:pt x="862061" y="117113"/>
                  </a:lnTo>
                  <a:lnTo>
                    <a:pt x="856617" y="109039"/>
                  </a:lnTo>
                  <a:lnTo>
                    <a:pt x="848544" y="103596"/>
                  </a:lnTo>
                  <a:lnTo>
                    <a:pt x="838606" y="101600"/>
                  </a:lnTo>
                  <a:close/>
                </a:path>
                <a:path w="2349500" h="254000">
                  <a:moveTo>
                    <a:pt x="940257" y="101600"/>
                  </a:moveTo>
                  <a:lnTo>
                    <a:pt x="930370" y="103596"/>
                  </a:lnTo>
                  <a:lnTo>
                    <a:pt x="922296" y="109039"/>
                  </a:lnTo>
                  <a:lnTo>
                    <a:pt x="916853" y="117113"/>
                  </a:lnTo>
                  <a:lnTo>
                    <a:pt x="914857" y="127000"/>
                  </a:lnTo>
                  <a:lnTo>
                    <a:pt x="916853" y="136886"/>
                  </a:lnTo>
                  <a:lnTo>
                    <a:pt x="922296" y="144960"/>
                  </a:lnTo>
                  <a:lnTo>
                    <a:pt x="930370" y="150403"/>
                  </a:lnTo>
                  <a:lnTo>
                    <a:pt x="940307" y="152400"/>
                  </a:lnTo>
                  <a:lnTo>
                    <a:pt x="950194" y="150403"/>
                  </a:lnTo>
                  <a:lnTo>
                    <a:pt x="958268" y="144960"/>
                  </a:lnTo>
                  <a:lnTo>
                    <a:pt x="963711" y="136886"/>
                  </a:lnTo>
                  <a:lnTo>
                    <a:pt x="965707" y="127000"/>
                  </a:lnTo>
                  <a:lnTo>
                    <a:pt x="963711" y="117113"/>
                  </a:lnTo>
                  <a:lnTo>
                    <a:pt x="958268" y="109039"/>
                  </a:lnTo>
                  <a:lnTo>
                    <a:pt x="950194" y="103596"/>
                  </a:lnTo>
                  <a:lnTo>
                    <a:pt x="940257" y="101600"/>
                  </a:lnTo>
                  <a:close/>
                </a:path>
                <a:path w="2349500" h="254000">
                  <a:moveTo>
                    <a:pt x="1041907" y="101600"/>
                  </a:moveTo>
                  <a:lnTo>
                    <a:pt x="1032021" y="103596"/>
                  </a:lnTo>
                  <a:lnTo>
                    <a:pt x="1023947" y="109039"/>
                  </a:lnTo>
                  <a:lnTo>
                    <a:pt x="1018504" y="117113"/>
                  </a:lnTo>
                  <a:lnTo>
                    <a:pt x="1016507" y="127000"/>
                  </a:lnTo>
                  <a:lnTo>
                    <a:pt x="1018504" y="136886"/>
                  </a:lnTo>
                  <a:lnTo>
                    <a:pt x="1023947" y="144960"/>
                  </a:lnTo>
                  <a:lnTo>
                    <a:pt x="1032021" y="150403"/>
                  </a:lnTo>
                  <a:lnTo>
                    <a:pt x="1041958" y="152400"/>
                  </a:lnTo>
                  <a:lnTo>
                    <a:pt x="1051845" y="150403"/>
                  </a:lnTo>
                  <a:lnTo>
                    <a:pt x="1059918" y="144960"/>
                  </a:lnTo>
                  <a:lnTo>
                    <a:pt x="1065362" y="136886"/>
                  </a:lnTo>
                  <a:lnTo>
                    <a:pt x="1067358" y="127000"/>
                  </a:lnTo>
                  <a:lnTo>
                    <a:pt x="1065362" y="117113"/>
                  </a:lnTo>
                  <a:lnTo>
                    <a:pt x="1059919" y="109039"/>
                  </a:lnTo>
                  <a:lnTo>
                    <a:pt x="1051845" y="103596"/>
                  </a:lnTo>
                  <a:lnTo>
                    <a:pt x="1041907" y="101600"/>
                  </a:lnTo>
                  <a:close/>
                </a:path>
                <a:path w="2349500" h="254000">
                  <a:moveTo>
                    <a:pt x="1143558" y="101600"/>
                  </a:moveTo>
                  <a:lnTo>
                    <a:pt x="1133671" y="103596"/>
                  </a:lnTo>
                  <a:lnTo>
                    <a:pt x="1125598" y="109039"/>
                  </a:lnTo>
                  <a:lnTo>
                    <a:pt x="1120154" y="117113"/>
                  </a:lnTo>
                  <a:lnTo>
                    <a:pt x="1118158" y="127000"/>
                  </a:lnTo>
                  <a:lnTo>
                    <a:pt x="1120154" y="136886"/>
                  </a:lnTo>
                  <a:lnTo>
                    <a:pt x="1125598" y="144960"/>
                  </a:lnTo>
                  <a:lnTo>
                    <a:pt x="1133671" y="150403"/>
                  </a:lnTo>
                  <a:lnTo>
                    <a:pt x="1143609" y="152400"/>
                  </a:lnTo>
                  <a:lnTo>
                    <a:pt x="1153496" y="150403"/>
                  </a:lnTo>
                  <a:lnTo>
                    <a:pt x="1161569" y="144960"/>
                  </a:lnTo>
                  <a:lnTo>
                    <a:pt x="1167013" y="136886"/>
                  </a:lnTo>
                  <a:lnTo>
                    <a:pt x="1169009" y="127000"/>
                  </a:lnTo>
                  <a:lnTo>
                    <a:pt x="1167013" y="117113"/>
                  </a:lnTo>
                  <a:lnTo>
                    <a:pt x="1161569" y="109039"/>
                  </a:lnTo>
                  <a:lnTo>
                    <a:pt x="1153496" y="103596"/>
                  </a:lnTo>
                  <a:lnTo>
                    <a:pt x="1143558" y="101600"/>
                  </a:lnTo>
                  <a:close/>
                </a:path>
                <a:path w="2349500" h="254000">
                  <a:moveTo>
                    <a:pt x="1245209" y="101600"/>
                  </a:moveTo>
                  <a:lnTo>
                    <a:pt x="1235322" y="103596"/>
                  </a:lnTo>
                  <a:lnTo>
                    <a:pt x="1227248" y="109039"/>
                  </a:lnTo>
                  <a:lnTo>
                    <a:pt x="1221805" y="117113"/>
                  </a:lnTo>
                  <a:lnTo>
                    <a:pt x="1219809" y="127000"/>
                  </a:lnTo>
                  <a:lnTo>
                    <a:pt x="1221805" y="136886"/>
                  </a:lnTo>
                  <a:lnTo>
                    <a:pt x="1227248" y="144960"/>
                  </a:lnTo>
                  <a:lnTo>
                    <a:pt x="1235322" y="150403"/>
                  </a:lnTo>
                  <a:lnTo>
                    <a:pt x="1245260" y="152400"/>
                  </a:lnTo>
                  <a:lnTo>
                    <a:pt x="1255146" y="150403"/>
                  </a:lnTo>
                  <a:lnTo>
                    <a:pt x="1263220" y="144960"/>
                  </a:lnTo>
                  <a:lnTo>
                    <a:pt x="1268664" y="136886"/>
                  </a:lnTo>
                  <a:lnTo>
                    <a:pt x="1270660" y="127000"/>
                  </a:lnTo>
                  <a:lnTo>
                    <a:pt x="1268664" y="117113"/>
                  </a:lnTo>
                  <a:lnTo>
                    <a:pt x="1263220" y="109039"/>
                  </a:lnTo>
                  <a:lnTo>
                    <a:pt x="1255146" y="103596"/>
                  </a:lnTo>
                  <a:lnTo>
                    <a:pt x="1245209" y="101600"/>
                  </a:lnTo>
                  <a:close/>
                </a:path>
                <a:path w="2349500" h="254000">
                  <a:moveTo>
                    <a:pt x="1346860" y="101600"/>
                  </a:moveTo>
                  <a:lnTo>
                    <a:pt x="1336973" y="103596"/>
                  </a:lnTo>
                  <a:lnTo>
                    <a:pt x="1328899" y="109039"/>
                  </a:lnTo>
                  <a:lnTo>
                    <a:pt x="1323456" y="117113"/>
                  </a:lnTo>
                  <a:lnTo>
                    <a:pt x="1321460" y="127000"/>
                  </a:lnTo>
                  <a:lnTo>
                    <a:pt x="1323456" y="136886"/>
                  </a:lnTo>
                  <a:lnTo>
                    <a:pt x="1328899" y="144960"/>
                  </a:lnTo>
                  <a:lnTo>
                    <a:pt x="1336973" y="150403"/>
                  </a:lnTo>
                  <a:lnTo>
                    <a:pt x="1346911" y="152400"/>
                  </a:lnTo>
                  <a:lnTo>
                    <a:pt x="1356797" y="150403"/>
                  </a:lnTo>
                  <a:lnTo>
                    <a:pt x="1364871" y="144960"/>
                  </a:lnTo>
                  <a:lnTo>
                    <a:pt x="1370315" y="136886"/>
                  </a:lnTo>
                  <a:lnTo>
                    <a:pt x="1372311" y="127000"/>
                  </a:lnTo>
                  <a:lnTo>
                    <a:pt x="1370315" y="117113"/>
                  </a:lnTo>
                  <a:lnTo>
                    <a:pt x="1364871" y="109039"/>
                  </a:lnTo>
                  <a:lnTo>
                    <a:pt x="1356797" y="103596"/>
                  </a:lnTo>
                  <a:lnTo>
                    <a:pt x="1346860" y="101600"/>
                  </a:lnTo>
                  <a:close/>
                </a:path>
                <a:path w="2349500" h="254000">
                  <a:moveTo>
                    <a:pt x="1448511" y="101600"/>
                  </a:moveTo>
                  <a:lnTo>
                    <a:pt x="1438624" y="103596"/>
                  </a:lnTo>
                  <a:lnTo>
                    <a:pt x="1430550" y="109039"/>
                  </a:lnTo>
                  <a:lnTo>
                    <a:pt x="1425107" y="117113"/>
                  </a:lnTo>
                  <a:lnTo>
                    <a:pt x="1423111" y="127000"/>
                  </a:lnTo>
                  <a:lnTo>
                    <a:pt x="1425107" y="136886"/>
                  </a:lnTo>
                  <a:lnTo>
                    <a:pt x="1430550" y="144960"/>
                  </a:lnTo>
                  <a:lnTo>
                    <a:pt x="1438624" y="150403"/>
                  </a:lnTo>
                  <a:lnTo>
                    <a:pt x="1448561" y="152400"/>
                  </a:lnTo>
                  <a:lnTo>
                    <a:pt x="1458448" y="150403"/>
                  </a:lnTo>
                  <a:lnTo>
                    <a:pt x="1466522" y="144960"/>
                  </a:lnTo>
                  <a:lnTo>
                    <a:pt x="1471965" y="136886"/>
                  </a:lnTo>
                  <a:lnTo>
                    <a:pt x="1473961" y="127000"/>
                  </a:lnTo>
                  <a:lnTo>
                    <a:pt x="1471965" y="117113"/>
                  </a:lnTo>
                  <a:lnTo>
                    <a:pt x="1466522" y="109039"/>
                  </a:lnTo>
                  <a:lnTo>
                    <a:pt x="1458448" y="103596"/>
                  </a:lnTo>
                  <a:lnTo>
                    <a:pt x="1448511" y="101600"/>
                  </a:lnTo>
                  <a:close/>
                </a:path>
                <a:path w="2349500" h="254000">
                  <a:moveTo>
                    <a:pt x="1550161" y="101600"/>
                  </a:moveTo>
                  <a:lnTo>
                    <a:pt x="1540275" y="103596"/>
                  </a:lnTo>
                  <a:lnTo>
                    <a:pt x="1532201" y="109039"/>
                  </a:lnTo>
                  <a:lnTo>
                    <a:pt x="1526758" y="117113"/>
                  </a:lnTo>
                  <a:lnTo>
                    <a:pt x="1524761" y="127000"/>
                  </a:lnTo>
                  <a:lnTo>
                    <a:pt x="1526758" y="136886"/>
                  </a:lnTo>
                  <a:lnTo>
                    <a:pt x="1532201" y="144960"/>
                  </a:lnTo>
                  <a:lnTo>
                    <a:pt x="1540275" y="150403"/>
                  </a:lnTo>
                  <a:lnTo>
                    <a:pt x="1550212" y="152400"/>
                  </a:lnTo>
                  <a:lnTo>
                    <a:pt x="1560099" y="150403"/>
                  </a:lnTo>
                  <a:lnTo>
                    <a:pt x="1568172" y="144960"/>
                  </a:lnTo>
                  <a:lnTo>
                    <a:pt x="1573616" y="136886"/>
                  </a:lnTo>
                  <a:lnTo>
                    <a:pt x="1575612" y="127000"/>
                  </a:lnTo>
                  <a:lnTo>
                    <a:pt x="1573616" y="117113"/>
                  </a:lnTo>
                  <a:lnTo>
                    <a:pt x="1568172" y="109039"/>
                  </a:lnTo>
                  <a:lnTo>
                    <a:pt x="1560099" y="103596"/>
                  </a:lnTo>
                  <a:lnTo>
                    <a:pt x="1550161" y="101600"/>
                  </a:lnTo>
                  <a:close/>
                </a:path>
                <a:path w="2349500" h="254000">
                  <a:moveTo>
                    <a:pt x="1651812" y="101600"/>
                  </a:moveTo>
                  <a:lnTo>
                    <a:pt x="1641925" y="103596"/>
                  </a:lnTo>
                  <a:lnTo>
                    <a:pt x="1633852" y="109039"/>
                  </a:lnTo>
                  <a:lnTo>
                    <a:pt x="1628408" y="117113"/>
                  </a:lnTo>
                  <a:lnTo>
                    <a:pt x="1626412" y="127000"/>
                  </a:lnTo>
                  <a:lnTo>
                    <a:pt x="1628408" y="136886"/>
                  </a:lnTo>
                  <a:lnTo>
                    <a:pt x="1633852" y="144960"/>
                  </a:lnTo>
                  <a:lnTo>
                    <a:pt x="1641925" y="150403"/>
                  </a:lnTo>
                  <a:lnTo>
                    <a:pt x="1651862" y="152400"/>
                  </a:lnTo>
                  <a:lnTo>
                    <a:pt x="1661749" y="150403"/>
                  </a:lnTo>
                  <a:lnTo>
                    <a:pt x="1669822" y="144960"/>
                  </a:lnTo>
                  <a:lnTo>
                    <a:pt x="1675266" y="136886"/>
                  </a:lnTo>
                  <a:lnTo>
                    <a:pt x="1677262" y="127000"/>
                  </a:lnTo>
                  <a:lnTo>
                    <a:pt x="1675266" y="117113"/>
                  </a:lnTo>
                  <a:lnTo>
                    <a:pt x="1669822" y="109039"/>
                  </a:lnTo>
                  <a:lnTo>
                    <a:pt x="1661749" y="103596"/>
                  </a:lnTo>
                  <a:lnTo>
                    <a:pt x="1651812" y="101600"/>
                  </a:lnTo>
                  <a:close/>
                </a:path>
                <a:path w="2349500" h="254000">
                  <a:moveTo>
                    <a:pt x="1753462" y="101600"/>
                  </a:moveTo>
                  <a:lnTo>
                    <a:pt x="1743575" y="103596"/>
                  </a:lnTo>
                  <a:lnTo>
                    <a:pt x="1735502" y="109039"/>
                  </a:lnTo>
                  <a:lnTo>
                    <a:pt x="1730058" y="117113"/>
                  </a:lnTo>
                  <a:lnTo>
                    <a:pt x="1728062" y="127000"/>
                  </a:lnTo>
                  <a:lnTo>
                    <a:pt x="1730058" y="136886"/>
                  </a:lnTo>
                  <a:lnTo>
                    <a:pt x="1735502" y="144960"/>
                  </a:lnTo>
                  <a:lnTo>
                    <a:pt x="1743575" y="150403"/>
                  </a:lnTo>
                  <a:lnTo>
                    <a:pt x="1753513" y="152400"/>
                  </a:lnTo>
                  <a:lnTo>
                    <a:pt x="1763400" y="150403"/>
                  </a:lnTo>
                  <a:lnTo>
                    <a:pt x="1771473" y="144960"/>
                  </a:lnTo>
                  <a:lnTo>
                    <a:pt x="1776917" y="136886"/>
                  </a:lnTo>
                  <a:lnTo>
                    <a:pt x="1778913" y="127000"/>
                  </a:lnTo>
                  <a:lnTo>
                    <a:pt x="1776917" y="117113"/>
                  </a:lnTo>
                  <a:lnTo>
                    <a:pt x="1771473" y="109039"/>
                  </a:lnTo>
                  <a:lnTo>
                    <a:pt x="1763400" y="103596"/>
                  </a:lnTo>
                  <a:lnTo>
                    <a:pt x="1753462" y="101600"/>
                  </a:lnTo>
                  <a:close/>
                </a:path>
                <a:path w="2349500" h="254000">
                  <a:moveTo>
                    <a:pt x="1855113" y="101600"/>
                  </a:moveTo>
                  <a:lnTo>
                    <a:pt x="1845226" y="103596"/>
                  </a:lnTo>
                  <a:lnTo>
                    <a:pt x="1837152" y="109039"/>
                  </a:lnTo>
                  <a:lnTo>
                    <a:pt x="1831709" y="117113"/>
                  </a:lnTo>
                  <a:lnTo>
                    <a:pt x="1829713" y="127000"/>
                  </a:lnTo>
                  <a:lnTo>
                    <a:pt x="1831709" y="136886"/>
                  </a:lnTo>
                  <a:lnTo>
                    <a:pt x="1837152" y="144960"/>
                  </a:lnTo>
                  <a:lnTo>
                    <a:pt x="1845226" y="150403"/>
                  </a:lnTo>
                  <a:lnTo>
                    <a:pt x="1855163" y="152400"/>
                  </a:lnTo>
                  <a:lnTo>
                    <a:pt x="1865050" y="150403"/>
                  </a:lnTo>
                  <a:lnTo>
                    <a:pt x="1873124" y="144960"/>
                  </a:lnTo>
                  <a:lnTo>
                    <a:pt x="1878567" y="136886"/>
                  </a:lnTo>
                  <a:lnTo>
                    <a:pt x="1880563" y="127000"/>
                  </a:lnTo>
                  <a:lnTo>
                    <a:pt x="1878567" y="117113"/>
                  </a:lnTo>
                  <a:lnTo>
                    <a:pt x="1873124" y="109039"/>
                  </a:lnTo>
                  <a:lnTo>
                    <a:pt x="1865050" y="103596"/>
                  </a:lnTo>
                  <a:lnTo>
                    <a:pt x="1855113" y="101600"/>
                  </a:lnTo>
                  <a:close/>
                </a:path>
                <a:path w="2349500" h="254000">
                  <a:moveTo>
                    <a:pt x="1956763" y="101600"/>
                  </a:moveTo>
                  <a:lnTo>
                    <a:pt x="1946877" y="103596"/>
                  </a:lnTo>
                  <a:lnTo>
                    <a:pt x="1938803" y="109039"/>
                  </a:lnTo>
                  <a:lnTo>
                    <a:pt x="1933360" y="117113"/>
                  </a:lnTo>
                  <a:lnTo>
                    <a:pt x="1931363" y="127000"/>
                  </a:lnTo>
                  <a:lnTo>
                    <a:pt x="1933360" y="136886"/>
                  </a:lnTo>
                  <a:lnTo>
                    <a:pt x="1938803" y="144960"/>
                  </a:lnTo>
                  <a:lnTo>
                    <a:pt x="1946877" y="150403"/>
                  </a:lnTo>
                  <a:lnTo>
                    <a:pt x="1956814" y="152400"/>
                  </a:lnTo>
                  <a:lnTo>
                    <a:pt x="1966701" y="150403"/>
                  </a:lnTo>
                  <a:lnTo>
                    <a:pt x="1974775" y="144960"/>
                  </a:lnTo>
                  <a:lnTo>
                    <a:pt x="1980218" y="136886"/>
                  </a:lnTo>
                  <a:lnTo>
                    <a:pt x="1982214" y="127000"/>
                  </a:lnTo>
                  <a:lnTo>
                    <a:pt x="1980218" y="117113"/>
                  </a:lnTo>
                  <a:lnTo>
                    <a:pt x="1974775" y="109039"/>
                  </a:lnTo>
                  <a:lnTo>
                    <a:pt x="1966701" y="103596"/>
                  </a:lnTo>
                  <a:lnTo>
                    <a:pt x="1956763" y="101600"/>
                  </a:lnTo>
                  <a:close/>
                </a:path>
                <a:path w="2349500" h="254000">
                  <a:moveTo>
                    <a:pt x="2058414" y="101600"/>
                  </a:moveTo>
                  <a:lnTo>
                    <a:pt x="2048528" y="103596"/>
                  </a:lnTo>
                  <a:lnTo>
                    <a:pt x="2040454" y="109039"/>
                  </a:lnTo>
                  <a:lnTo>
                    <a:pt x="2035010" y="117113"/>
                  </a:lnTo>
                  <a:lnTo>
                    <a:pt x="2033014" y="127000"/>
                  </a:lnTo>
                  <a:lnTo>
                    <a:pt x="2035010" y="136886"/>
                  </a:lnTo>
                  <a:lnTo>
                    <a:pt x="2040454" y="144960"/>
                  </a:lnTo>
                  <a:lnTo>
                    <a:pt x="2048528" y="150403"/>
                  </a:lnTo>
                  <a:lnTo>
                    <a:pt x="2058465" y="152400"/>
                  </a:lnTo>
                  <a:lnTo>
                    <a:pt x="2068352" y="150403"/>
                  </a:lnTo>
                  <a:lnTo>
                    <a:pt x="2076426" y="144960"/>
                  </a:lnTo>
                  <a:lnTo>
                    <a:pt x="2081869" y="136886"/>
                  </a:lnTo>
                  <a:lnTo>
                    <a:pt x="2083865" y="127000"/>
                  </a:lnTo>
                  <a:lnTo>
                    <a:pt x="2081869" y="117113"/>
                  </a:lnTo>
                  <a:lnTo>
                    <a:pt x="2076426" y="109039"/>
                  </a:lnTo>
                  <a:lnTo>
                    <a:pt x="2068352" y="103596"/>
                  </a:lnTo>
                  <a:lnTo>
                    <a:pt x="2058414" y="101600"/>
                  </a:lnTo>
                  <a:close/>
                </a:path>
                <a:path w="2349500" h="254000">
                  <a:moveTo>
                    <a:pt x="2160065" y="101600"/>
                  </a:moveTo>
                  <a:lnTo>
                    <a:pt x="2150179" y="103596"/>
                  </a:lnTo>
                  <a:lnTo>
                    <a:pt x="2142105" y="109039"/>
                  </a:lnTo>
                  <a:lnTo>
                    <a:pt x="2136661" y="117113"/>
                  </a:lnTo>
                  <a:lnTo>
                    <a:pt x="2134665" y="127000"/>
                  </a:lnTo>
                  <a:lnTo>
                    <a:pt x="2136661" y="136886"/>
                  </a:lnTo>
                  <a:lnTo>
                    <a:pt x="2142105" y="144960"/>
                  </a:lnTo>
                  <a:lnTo>
                    <a:pt x="2150179" y="150403"/>
                  </a:lnTo>
                  <a:lnTo>
                    <a:pt x="2160116" y="152400"/>
                  </a:lnTo>
                  <a:lnTo>
                    <a:pt x="2170003" y="150403"/>
                  </a:lnTo>
                  <a:lnTo>
                    <a:pt x="2178076" y="144960"/>
                  </a:lnTo>
                  <a:lnTo>
                    <a:pt x="2183520" y="136886"/>
                  </a:lnTo>
                  <a:lnTo>
                    <a:pt x="2185516" y="127000"/>
                  </a:lnTo>
                  <a:lnTo>
                    <a:pt x="2183520" y="117113"/>
                  </a:lnTo>
                  <a:lnTo>
                    <a:pt x="2178076" y="109039"/>
                  </a:lnTo>
                  <a:lnTo>
                    <a:pt x="2170003" y="103596"/>
                  </a:lnTo>
                  <a:lnTo>
                    <a:pt x="2160065" y="101600"/>
                  </a:lnTo>
                  <a:close/>
                </a:path>
                <a:path w="2349500" h="254000">
                  <a:moveTo>
                    <a:pt x="2197101" y="0"/>
                  </a:moveTo>
                  <a:lnTo>
                    <a:pt x="2197101" y="254000"/>
                  </a:lnTo>
                  <a:lnTo>
                    <a:pt x="2349501" y="127000"/>
                  </a:lnTo>
                  <a:lnTo>
                    <a:pt x="2197101" y="0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91402" y="4084821"/>
              <a:ext cx="421398" cy="438518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2927350" y="4284073"/>
              <a:ext cx="1416050" cy="254000"/>
            </a:xfrm>
            <a:custGeom>
              <a:avLst/>
              <a:gdLst/>
              <a:ahLst/>
              <a:cxnLst/>
              <a:rect l="l" t="t" r="r" b="b"/>
              <a:pathLst>
                <a:path w="1416050" h="254000">
                  <a:moveTo>
                    <a:pt x="25400" y="101600"/>
                  </a:moveTo>
                  <a:lnTo>
                    <a:pt x="15513" y="103596"/>
                  </a:lnTo>
                  <a:lnTo>
                    <a:pt x="7439" y="109039"/>
                  </a:lnTo>
                  <a:lnTo>
                    <a:pt x="1996" y="117113"/>
                  </a:lnTo>
                  <a:lnTo>
                    <a:pt x="0" y="127000"/>
                  </a:lnTo>
                  <a:lnTo>
                    <a:pt x="1996" y="136886"/>
                  </a:lnTo>
                  <a:lnTo>
                    <a:pt x="7439" y="144960"/>
                  </a:lnTo>
                  <a:lnTo>
                    <a:pt x="15513" y="150403"/>
                  </a:lnTo>
                  <a:lnTo>
                    <a:pt x="25450" y="152400"/>
                  </a:lnTo>
                  <a:lnTo>
                    <a:pt x="35337" y="150403"/>
                  </a:lnTo>
                  <a:lnTo>
                    <a:pt x="43411" y="144960"/>
                  </a:lnTo>
                  <a:lnTo>
                    <a:pt x="48854" y="136886"/>
                  </a:lnTo>
                  <a:lnTo>
                    <a:pt x="50850" y="127000"/>
                  </a:lnTo>
                  <a:lnTo>
                    <a:pt x="48854" y="117113"/>
                  </a:lnTo>
                  <a:lnTo>
                    <a:pt x="43411" y="109039"/>
                  </a:lnTo>
                  <a:lnTo>
                    <a:pt x="35337" y="103596"/>
                  </a:lnTo>
                  <a:lnTo>
                    <a:pt x="25400" y="101600"/>
                  </a:lnTo>
                  <a:close/>
                </a:path>
                <a:path w="1416050" h="254000">
                  <a:moveTo>
                    <a:pt x="127050" y="101600"/>
                  </a:moveTo>
                  <a:lnTo>
                    <a:pt x="117163" y="103596"/>
                  </a:lnTo>
                  <a:lnTo>
                    <a:pt x="109090" y="109039"/>
                  </a:lnTo>
                  <a:lnTo>
                    <a:pt x="103646" y="117113"/>
                  </a:lnTo>
                  <a:lnTo>
                    <a:pt x="101650" y="127000"/>
                  </a:lnTo>
                  <a:lnTo>
                    <a:pt x="103646" y="136886"/>
                  </a:lnTo>
                  <a:lnTo>
                    <a:pt x="109090" y="144960"/>
                  </a:lnTo>
                  <a:lnTo>
                    <a:pt x="117163" y="150403"/>
                  </a:lnTo>
                  <a:lnTo>
                    <a:pt x="127101" y="152400"/>
                  </a:lnTo>
                  <a:lnTo>
                    <a:pt x="136988" y="150403"/>
                  </a:lnTo>
                  <a:lnTo>
                    <a:pt x="145062" y="144960"/>
                  </a:lnTo>
                  <a:lnTo>
                    <a:pt x="150505" y="136886"/>
                  </a:lnTo>
                  <a:lnTo>
                    <a:pt x="152501" y="127000"/>
                  </a:lnTo>
                  <a:lnTo>
                    <a:pt x="150505" y="117113"/>
                  </a:lnTo>
                  <a:lnTo>
                    <a:pt x="145062" y="109039"/>
                  </a:lnTo>
                  <a:lnTo>
                    <a:pt x="136988" y="103596"/>
                  </a:lnTo>
                  <a:lnTo>
                    <a:pt x="127050" y="101600"/>
                  </a:lnTo>
                  <a:close/>
                </a:path>
                <a:path w="1416050" h="254000">
                  <a:moveTo>
                    <a:pt x="228701" y="101600"/>
                  </a:moveTo>
                  <a:lnTo>
                    <a:pt x="218814" y="103596"/>
                  </a:lnTo>
                  <a:lnTo>
                    <a:pt x="210740" y="109039"/>
                  </a:lnTo>
                  <a:lnTo>
                    <a:pt x="205297" y="117113"/>
                  </a:lnTo>
                  <a:lnTo>
                    <a:pt x="203301" y="127000"/>
                  </a:lnTo>
                  <a:lnTo>
                    <a:pt x="205297" y="136886"/>
                  </a:lnTo>
                  <a:lnTo>
                    <a:pt x="210740" y="144960"/>
                  </a:lnTo>
                  <a:lnTo>
                    <a:pt x="218814" y="150403"/>
                  </a:lnTo>
                  <a:lnTo>
                    <a:pt x="228752" y="152400"/>
                  </a:lnTo>
                  <a:lnTo>
                    <a:pt x="238639" y="150403"/>
                  </a:lnTo>
                  <a:lnTo>
                    <a:pt x="246713" y="144960"/>
                  </a:lnTo>
                  <a:lnTo>
                    <a:pt x="252156" y="136886"/>
                  </a:lnTo>
                  <a:lnTo>
                    <a:pt x="254152" y="127000"/>
                  </a:lnTo>
                  <a:lnTo>
                    <a:pt x="252156" y="117113"/>
                  </a:lnTo>
                  <a:lnTo>
                    <a:pt x="246713" y="109039"/>
                  </a:lnTo>
                  <a:lnTo>
                    <a:pt x="238639" y="103596"/>
                  </a:lnTo>
                  <a:lnTo>
                    <a:pt x="228701" y="101600"/>
                  </a:lnTo>
                  <a:close/>
                </a:path>
                <a:path w="1416050" h="254000">
                  <a:moveTo>
                    <a:pt x="330352" y="101600"/>
                  </a:moveTo>
                  <a:lnTo>
                    <a:pt x="320465" y="103596"/>
                  </a:lnTo>
                  <a:lnTo>
                    <a:pt x="312391" y="109039"/>
                  </a:lnTo>
                  <a:lnTo>
                    <a:pt x="306948" y="117113"/>
                  </a:lnTo>
                  <a:lnTo>
                    <a:pt x="304952" y="127000"/>
                  </a:lnTo>
                  <a:lnTo>
                    <a:pt x="306948" y="136886"/>
                  </a:lnTo>
                  <a:lnTo>
                    <a:pt x="312391" y="144960"/>
                  </a:lnTo>
                  <a:lnTo>
                    <a:pt x="320465" y="150403"/>
                  </a:lnTo>
                  <a:lnTo>
                    <a:pt x="330403" y="152400"/>
                  </a:lnTo>
                  <a:lnTo>
                    <a:pt x="340290" y="150403"/>
                  </a:lnTo>
                  <a:lnTo>
                    <a:pt x="348363" y="144960"/>
                  </a:lnTo>
                  <a:lnTo>
                    <a:pt x="353807" y="136886"/>
                  </a:lnTo>
                  <a:lnTo>
                    <a:pt x="355803" y="127000"/>
                  </a:lnTo>
                  <a:lnTo>
                    <a:pt x="353807" y="117113"/>
                  </a:lnTo>
                  <a:lnTo>
                    <a:pt x="348363" y="109039"/>
                  </a:lnTo>
                  <a:lnTo>
                    <a:pt x="340290" y="103596"/>
                  </a:lnTo>
                  <a:lnTo>
                    <a:pt x="330352" y="101600"/>
                  </a:lnTo>
                  <a:close/>
                </a:path>
                <a:path w="1416050" h="254000">
                  <a:moveTo>
                    <a:pt x="432003" y="101600"/>
                  </a:moveTo>
                  <a:lnTo>
                    <a:pt x="422116" y="103596"/>
                  </a:lnTo>
                  <a:lnTo>
                    <a:pt x="414042" y="109039"/>
                  </a:lnTo>
                  <a:lnTo>
                    <a:pt x="408599" y="117113"/>
                  </a:lnTo>
                  <a:lnTo>
                    <a:pt x="406603" y="127000"/>
                  </a:lnTo>
                  <a:lnTo>
                    <a:pt x="408599" y="136886"/>
                  </a:lnTo>
                  <a:lnTo>
                    <a:pt x="414042" y="144960"/>
                  </a:lnTo>
                  <a:lnTo>
                    <a:pt x="422116" y="150403"/>
                  </a:lnTo>
                  <a:lnTo>
                    <a:pt x="432053" y="152400"/>
                  </a:lnTo>
                  <a:lnTo>
                    <a:pt x="441940" y="150403"/>
                  </a:lnTo>
                  <a:lnTo>
                    <a:pt x="450014" y="144960"/>
                  </a:lnTo>
                  <a:lnTo>
                    <a:pt x="455457" y="136886"/>
                  </a:lnTo>
                  <a:lnTo>
                    <a:pt x="457453" y="127000"/>
                  </a:lnTo>
                  <a:lnTo>
                    <a:pt x="455457" y="117113"/>
                  </a:lnTo>
                  <a:lnTo>
                    <a:pt x="450014" y="109039"/>
                  </a:lnTo>
                  <a:lnTo>
                    <a:pt x="441940" y="103596"/>
                  </a:lnTo>
                  <a:lnTo>
                    <a:pt x="432003" y="101600"/>
                  </a:lnTo>
                  <a:close/>
                </a:path>
                <a:path w="1416050" h="254000">
                  <a:moveTo>
                    <a:pt x="533653" y="101600"/>
                  </a:moveTo>
                  <a:lnTo>
                    <a:pt x="523767" y="103596"/>
                  </a:lnTo>
                  <a:lnTo>
                    <a:pt x="515693" y="109039"/>
                  </a:lnTo>
                  <a:lnTo>
                    <a:pt x="510250" y="117113"/>
                  </a:lnTo>
                  <a:lnTo>
                    <a:pt x="508253" y="127000"/>
                  </a:lnTo>
                  <a:lnTo>
                    <a:pt x="510250" y="136886"/>
                  </a:lnTo>
                  <a:lnTo>
                    <a:pt x="515693" y="144960"/>
                  </a:lnTo>
                  <a:lnTo>
                    <a:pt x="523767" y="150403"/>
                  </a:lnTo>
                  <a:lnTo>
                    <a:pt x="533704" y="152400"/>
                  </a:lnTo>
                  <a:lnTo>
                    <a:pt x="543591" y="150403"/>
                  </a:lnTo>
                  <a:lnTo>
                    <a:pt x="551665" y="144960"/>
                  </a:lnTo>
                  <a:lnTo>
                    <a:pt x="557108" y="136886"/>
                  </a:lnTo>
                  <a:lnTo>
                    <a:pt x="559104" y="127000"/>
                  </a:lnTo>
                  <a:lnTo>
                    <a:pt x="557108" y="117113"/>
                  </a:lnTo>
                  <a:lnTo>
                    <a:pt x="551665" y="109039"/>
                  </a:lnTo>
                  <a:lnTo>
                    <a:pt x="543591" y="103596"/>
                  </a:lnTo>
                  <a:lnTo>
                    <a:pt x="533653" y="101600"/>
                  </a:lnTo>
                  <a:close/>
                </a:path>
                <a:path w="1416050" h="254000">
                  <a:moveTo>
                    <a:pt x="635304" y="101600"/>
                  </a:moveTo>
                  <a:lnTo>
                    <a:pt x="625417" y="103596"/>
                  </a:lnTo>
                  <a:lnTo>
                    <a:pt x="617344" y="109039"/>
                  </a:lnTo>
                  <a:lnTo>
                    <a:pt x="611900" y="117113"/>
                  </a:lnTo>
                  <a:lnTo>
                    <a:pt x="609904" y="127000"/>
                  </a:lnTo>
                  <a:lnTo>
                    <a:pt x="611900" y="136886"/>
                  </a:lnTo>
                  <a:lnTo>
                    <a:pt x="617344" y="144960"/>
                  </a:lnTo>
                  <a:lnTo>
                    <a:pt x="625417" y="150403"/>
                  </a:lnTo>
                  <a:lnTo>
                    <a:pt x="635355" y="152400"/>
                  </a:lnTo>
                  <a:lnTo>
                    <a:pt x="645242" y="150403"/>
                  </a:lnTo>
                  <a:lnTo>
                    <a:pt x="653316" y="144960"/>
                  </a:lnTo>
                  <a:lnTo>
                    <a:pt x="658759" y="136886"/>
                  </a:lnTo>
                  <a:lnTo>
                    <a:pt x="660755" y="127000"/>
                  </a:lnTo>
                  <a:lnTo>
                    <a:pt x="658759" y="117113"/>
                  </a:lnTo>
                  <a:lnTo>
                    <a:pt x="653316" y="109039"/>
                  </a:lnTo>
                  <a:lnTo>
                    <a:pt x="645242" y="103596"/>
                  </a:lnTo>
                  <a:lnTo>
                    <a:pt x="635304" y="101600"/>
                  </a:lnTo>
                  <a:close/>
                </a:path>
                <a:path w="1416050" h="254000">
                  <a:moveTo>
                    <a:pt x="736955" y="101600"/>
                  </a:moveTo>
                  <a:lnTo>
                    <a:pt x="727068" y="103596"/>
                  </a:lnTo>
                  <a:lnTo>
                    <a:pt x="718994" y="109039"/>
                  </a:lnTo>
                  <a:lnTo>
                    <a:pt x="713551" y="117113"/>
                  </a:lnTo>
                  <a:lnTo>
                    <a:pt x="711555" y="127000"/>
                  </a:lnTo>
                  <a:lnTo>
                    <a:pt x="713551" y="136886"/>
                  </a:lnTo>
                  <a:lnTo>
                    <a:pt x="718994" y="144960"/>
                  </a:lnTo>
                  <a:lnTo>
                    <a:pt x="727068" y="150403"/>
                  </a:lnTo>
                  <a:lnTo>
                    <a:pt x="737006" y="152400"/>
                  </a:lnTo>
                  <a:lnTo>
                    <a:pt x="746893" y="150403"/>
                  </a:lnTo>
                  <a:lnTo>
                    <a:pt x="754967" y="144960"/>
                  </a:lnTo>
                  <a:lnTo>
                    <a:pt x="760410" y="136886"/>
                  </a:lnTo>
                  <a:lnTo>
                    <a:pt x="762406" y="127000"/>
                  </a:lnTo>
                  <a:lnTo>
                    <a:pt x="760410" y="117113"/>
                  </a:lnTo>
                  <a:lnTo>
                    <a:pt x="754967" y="109039"/>
                  </a:lnTo>
                  <a:lnTo>
                    <a:pt x="746893" y="103596"/>
                  </a:lnTo>
                  <a:lnTo>
                    <a:pt x="736955" y="101600"/>
                  </a:lnTo>
                  <a:close/>
                </a:path>
                <a:path w="1416050" h="254000">
                  <a:moveTo>
                    <a:pt x="838606" y="101600"/>
                  </a:moveTo>
                  <a:lnTo>
                    <a:pt x="828719" y="103596"/>
                  </a:lnTo>
                  <a:lnTo>
                    <a:pt x="820645" y="109039"/>
                  </a:lnTo>
                  <a:lnTo>
                    <a:pt x="815202" y="117113"/>
                  </a:lnTo>
                  <a:lnTo>
                    <a:pt x="813206" y="127000"/>
                  </a:lnTo>
                  <a:lnTo>
                    <a:pt x="815202" y="136886"/>
                  </a:lnTo>
                  <a:lnTo>
                    <a:pt x="820645" y="144960"/>
                  </a:lnTo>
                  <a:lnTo>
                    <a:pt x="828719" y="150403"/>
                  </a:lnTo>
                  <a:lnTo>
                    <a:pt x="838657" y="152400"/>
                  </a:lnTo>
                  <a:lnTo>
                    <a:pt x="848544" y="150403"/>
                  </a:lnTo>
                  <a:lnTo>
                    <a:pt x="856617" y="144960"/>
                  </a:lnTo>
                  <a:lnTo>
                    <a:pt x="862061" y="136886"/>
                  </a:lnTo>
                  <a:lnTo>
                    <a:pt x="864057" y="127000"/>
                  </a:lnTo>
                  <a:lnTo>
                    <a:pt x="862061" y="117113"/>
                  </a:lnTo>
                  <a:lnTo>
                    <a:pt x="856617" y="109039"/>
                  </a:lnTo>
                  <a:lnTo>
                    <a:pt x="848544" y="103596"/>
                  </a:lnTo>
                  <a:lnTo>
                    <a:pt x="838606" y="101600"/>
                  </a:lnTo>
                  <a:close/>
                </a:path>
                <a:path w="1416050" h="254000">
                  <a:moveTo>
                    <a:pt x="940257" y="101600"/>
                  </a:moveTo>
                  <a:lnTo>
                    <a:pt x="930369" y="103596"/>
                  </a:lnTo>
                  <a:lnTo>
                    <a:pt x="922296" y="109039"/>
                  </a:lnTo>
                  <a:lnTo>
                    <a:pt x="916853" y="117113"/>
                  </a:lnTo>
                  <a:lnTo>
                    <a:pt x="914857" y="127000"/>
                  </a:lnTo>
                  <a:lnTo>
                    <a:pt x="916853" y="136886"/>
                  </a:lnTo>
                  <a:lnTo>
                    <a:pt x="922296" y="144960"/>
                  </a:lnTo>
                  <a:lnTo>
                    <a:pt x="930370" y="150403"/>
                  </a:lnTo>
                  <a:lnTo>
                    <a:pt x="940308" y="152400"/>
                  </a:lnTo>
                  <a:lnTo>
                    <a:pt x="950194" y="150403"/>
                  </a:lnTo>
                  <a:lnTo>
                    <a:pt x="958268" y="144960"/>
                  </a:lnTo>
                  <a:lnTo>
                    <a:pt x="963711" y="136886"/>
                  </a:lnTo>
                  <a:lnTo>
                    <a:pt x="965708" y="127000"/>
                  </a:lnTo>
                  <a:lnTo>
                    <a:pt x="963711" y="117113"/>
                  </a:lnTo>
                  <a:lnTo>
                    <a:pt x="958268" y="109039"/>
                  </a:lnTo>
                  <a:lnTo>
                    <a:pt x="950194" y="103596"/>
                  </a:lnTo>
                  <a:lnTo>
                    <a:pt x="940257" y="101600"/>
                  </a:lnTo>
                  <a:close/>
                </a:path>
                <a:path w="1416050" h="254000">
                  <a:moveTo>
                    <a:pt x="1041908" y="101600"/>
                  </a:moveTo>
                  <a:lnTo>
                    <a:pt x="1032021" y="103596"/>
                  </a:lnTo>
                  <a:lnTo>
                    <a:pt x="1023947" y="109039"/>
                  </a:lnTo>
                  <a:lnTo>
                    <a:pt x="1018504" y="117113"/>
                  </a:lnTo>
                  <a:lnTo>
                    <a:pt x="1016508" y="127000"/>
                  </a:lnTo>
                  <a:lnTo>
                    <a:pt x="1018504" y="136886"/>
                  </a:lnTo>
                  <a:lnTo>
                    <a:pt x="1023947" y="144960"/>
                  </a:lnTo>
                  <a:lnTo>
                    <a:pt x="1032021" y="150403"/>
                  </a:lnTo>
                  <a:lnTo>
                    <a:pt x="1041958" y="152400"/>
                  </a:lnTo>
                  <a:lnTo>
                    <a:pt x="1051845" y="150403"/>
                  </a:lnTo>
                  <a:lnTo>
                    <a:pt x="1059919" y="144960"/>
                  </a:lnTo>
                  <a:lnTo>
                    <a:pt x="1065362" y="136886"/>
                  </a:lnTo>
                  <a:lnTo>
                    <a:pt x="1067358" y="127000"/>
                  </a:lnTo>
                  <a:lnTo>
                    <a:pt x="1065362" y="117113"/>
                  </a:lnTo>
                  <a:lnTo>
                    <a:pt x="1059919" y="109039"/>
                  </a:lnTo>
                  <a:lnTo>
                    <a:pt x="1051845" y="103596"/>
                  </a:lnTo>
                  <a:lnTo>
                    <a:pt x="1041908" y="101600"/>
                  </a:lnTo>
                  <a:close/>
                </a:path>
                <a:path w="1416050" h="254000">
                  <a:moveTo>
                    <a:pt x="1143558" y="101600"/>
                  </a:moveTo>
                  <a:lnTo>
                    <a:pt x="1133671" y="103596"/>
                  </a:lnTo>
                  <a:lnTo>
                    <a:pt x="1125598" y="109039"/>
                  </a:lnTo>
                  <a:lnTo>
                    <a:pt x="1120154" y="117113"/>
                  </a:lnTo>
                  <a:lnTo>
                    <a:pt x="1118158" y="127000"/>
                  </a:lnTo>
                  <a:lnTo>
                    <a:pt x="1120154" y="136886"/>
                  </a:lnTo>
                  <a:lnTo>
                    <a:pt x="1125598" y="144960"/>
                  </a:lnTo>
                  <a:lnTo>
                    <a:pt x="1133671" y="150403"/>
                  </a:lnTo>
                  <a:lnTo>
                    <a:pt x="1143609" y="152400"/>
                  </a:lnTo>
                  <a:lnTo>
                    <a:pt x="1153496" y="150403"/>
                  </a:lnTo>
                  <a:lnTo>
                    <a:pt x="1161570" y="144960"/>
                  </a:lnTo>
                  <a:lnTo>
                    <a:pt x="1167013" y="136886"/>
                  </a:lnTo>
                  <a:lnTo>
                    <a:pt x="1169009" y="127000"/>
                  </a:lnTo>
                  <a:lnTo>
                    <a:pt x="1167013" y="117113"/>
                  </a:lnTo>
                  <a:lnTo>
                    <a:pt x="1161570" y="109039"/>
                  </a:lnTo>
                  <a:lnTo>
                    <a:pt x="1153496" y="103596"/>
                  </a:lnTo>
                  <a:lnTo>
                    <a:pt x="1143558" y="101600"/>
                  </a:lnTo>
                  <a:close/>
                </a:path>
                <a:path w="1416050" h="254000">
                  <a:moveTo>
                    <a:pt x="1263650" y="0"/>
                  </a:moveTo>
                  <a:lnTo>
                    <a:pt x="1263650" y="109676"/>
                  </a:lnTo>
                  <a:lnTo>
                    <a:pt x="1268664" y="117113"/>
                  </a:lnTo>
                  <a:lnTo>
                    <a:pt x="1270660" y="127000"/>
                  </a:lnTo>
                  <a:lnTo>
                    <a:pt x="1268664" y="136886"/>
                  </a:lnTo>
                  <a:lnTo>
                    <a:pt x="1263650" y="144323"/>
                  </a:lnTo>
                  <a:lnTo>
                    <a:pt x="1263650" y="254000"/>
                  </a:lnTo>
                  <a:lnTo>
                    <a:pt x="1416050" y="127000"/>
                  </a:lnTo>
                  <a:lnTo>
                    <a:pt x="1263650" y="0"/>
                  </a:lnTo>
                  <a:close/>
                </a:path>
                <a:path w="1416050" h="254000">
                  <a:moveTo>
                    <a:pt x="1245209" y="101600"/>
                  </a:moveTo>
                  <a:lnTo>
                    <a:pt x="1235322" y="103596"/>
                  </a:lnTo>
                  <a:lnTo>
                    <a:pt x="1227248" y="109039"/>
                  </a:lnTo>
                  <a:lnTo>
                    <a:pt x="1221805" y="117113"/>
                  </a:lnTo>
                  <a:lnTo>
                    <a:pt x="1219809" y="127000"/>
                  </a:lnTo>
                  <a:lnTo>
                    <a:pt x="1221805" y="136886"/>
                  </a:lnTo>
                  <a:lnTo>
                    <a:pt x="1227248" y="144960"/>
                  </a:lnTo>
                  <a:lnTo>
                    <a:pt x="1235322" y="150403"/>
                  </a:lnTo>
                  <a:lnTo>
                    <a:pt x="1245260" y="152400"/>
                  </a:lnTo>
                  <a:lnTo>
                    <a:pt x="1255146" y="150403"/>
                  </a:lnTo>
                  <a:lnTo>
                    <a:pt x="1263220" y="144960"/>
                  </a:lnTo>
                  <a:lnTo>
                    <a:pt x="1263650" y="144323"/>
                  </a:lnTo>
                  <a:lnTo>
                    <a:pt x="1263650" y="109676"/>
                  </a:lnTo>
                  <a:lnTo>
                    <a:pt x="1263220" y="109039"/>
                  </a:lnTo>
                  <a:lnTo>
                    <a:pt x="1255146" y="103596"/>
                  </a:lnTo>
                  <a:lnTo>
                    <a:pt x="1245209" y="101600"/>
                  </a:lnTo>
                  <a:close/>
                </a:path>
                <a:path w="1416050" h="254000">
                  <a:moveTo>
                    <a:pt x="1263650" y="109676"/>
                  </a:moveTo>
                  <a:lnTo>
                    <a:pt x="1263650" y="144323"/>
                  </a:lnTo>
                  <a:lnTo>
                    <a:pt x="1268664" y="136886"/>
                  </a:lnTo>
                  <a:lnTo>
                    <a:pt x="1270660" y="127000"/>
                  </a:lnTo>
                  <a:lnTo>
                    <a:pt x="1268664" y="117113"/>
                  </a:lnTo>
                  <a:lnTo>
                    <a:pt x="1263650" y="109676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1984075" y="4907788"/>
            <a:ext cx="1115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Mobile</a:t>
            </a:r>
            <a:r>
              <a:rPr sz="1600" spc="-8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9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872411" y="3520582"/>
            <a:ext cx="7501255" cy="1496695"/>
            <a:chOff x="1872411" y="3520582"/>
            <a:chExt cx="7501255" cy="1496695"/>
          </a:xfrm>
        </p:grpSpPr>
        <p:pic>
          <p:nvPicPr>
            <p:cNvPr id="48" name="object 4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72411" y="3663150"/>
              <a:ext cx="1353507" cy="135350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8033898" y="3520582"/>
              <a:ext cx="1339215" cy="806450"/>
            </a:xfrm>
            <a:custGeom>
              <a:avLst/>
              <a:gdLst/>
              <a:ahLst/>
              <a:cxnLst/>
              <a:rect l="l" t="t" r="r" b="b"/>
              <a:pathLst>
                <a:path w="1339215" h="806450">
                  <a:moveTo>
                    <a:pt x="1204798" y="0"/>
                  </a:moveTo>
                  <a:lnTo>
                    <a:pt x="134401" y="0"/>
                  </a:lnTo>
                  <a:lnTo>
                    <a:pt x="91919" y="6851"/>
                  </a:lnTo>
                  <a:lnTo>
                    <a:pt x="55025" y="25931"/>
                  </a:lnTo>
                  <a:lnTo>
                    <a:pt x="25931" y="55026"/>
                  </a:lnTo>
                  <a:lnTo>
                    <a:pt x="6851" y="91921"/>
                  </a:lnTo>
                  <a:lnTo>
                    <a:pt x="0" y="134402"/>
                  </a:lnTo>
                  <a:lnTo>
                    <a:pt x="0" y="671997"/>
                  </a:lnTo>
                  <a:lnTo>
                    <a:pt x="6851" y="714478"/>
                  </a:lnTo>
                  <a:lnTo>
                    <a:pt x="25931" y="751373"/>
                  </a:lnTo>
                  <a:lnTo>
                    <a:pt x="55025" y="780467"/>
                  </a:lnTo>
                  <a:lnTo>
                    <a:pt x="91919" y="799547"/>
                  </a:lnTo>
                  <a:lnTo>
                    <a:pt x="134401" y="806399"/>
                  </a:lnTo>
                  <a:lnTo>
                    <a:pt x="1204798" y="806399"/>
                  </a:lnTo>
                  <a:lnTo>
                    <a:pt x="1247279" y="799547"/>
                  </a:lnTo>
                  <a:lnTo>
                    <a:pt x="1284173" y="780467"/>
                  </a:lnTo>
                  <a:lnTo>
                    <a:pt x="1313267" y="751373"/>
                  </a:lnTo>
                  <a:lnTo>
                    <a:pt x="1332347" y="714478"/>
                  </a:lnTo>
                  <a:lnTo>
                    <a:pt x="1339199" y="671997"/>
                  </a:lnTo>
                  <a:lnTo>
                    <a:pt x="1339199" y="134402"/>
                  </a:lnTo>
                  <a:lnTo>
                    <a:pt x="1332347" y="91921"/>
                  </a:lnTo>
                  <a:lnTo>
                    <a:pt x="1313267" y="55026"/>
                  </a:lnTo>
                  <a:lnTo>
                    <a:pt x="1284173" y="25931"/>
                  </a:lnTo>
                  <a:lnTo>
                    <a:pt x="1247279" y="6851"/>
                  </a:lnTo>
                  <a:lnTo>
                    <a:pt x="1204798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8303850" y="4392676"/>
            <a:ext cx="770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BFF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5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296548" y="1822504"/>
            <a:ext cx="15133955" cy="7343775"/>
            <a:chOff x="296548" y="1822504"/>
            <a:chExt cx="15133955" cy="7343775"/>
          </a:xfrm>
        </p:grpSpPr>
        <p:pic>
          <p:nvPicPr>
            <p:cNvPr id="52" name="object 5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59172" y="3622243"/>
              <a:ext cx="1636425" cy="163642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3468617" y="1822504"/>
              <a:ext cx="11962130" cy="7343775"/>
            </a:xfrm>
            <a:custGeom>
              <a:avLst/>
              <a:gdLst/>
              <a:ahLst/>
              <a:cxnLst/>
              <a:rect l="l" t="t" r="r" b="b"/>
              <a:pathLst>
                <a:path w="11962130" h="7343775">
                  <a:moveTo>
                    <a:pt x="22225" y="5455655"/>
                  </a:moveTo>
                  <a:lnTo>
                    <a:pt x="13574" y="5457402"/>
                  </a:lnTo>
                  <a:lnTo>
                    <a:pt x="6509" y="5462165"/>
                  </a:lnTo>
                  <a:lnTo>
                    <a:pt x="1746" y="5469229"/>
                  </a:lnTo>
                  <a:lnTo>
                    <a:pt x="0" y="5477925"/>
                  </a:lnTo>
                  <a:lnTo>
                    <a:pt x="1746" y="5486576"/>
                  </a:lnTo>
                  <a:lnTo>
                    <a:pt x="6509" y="5493640"/>
                  </a:lnTo>
                  <a:lnTo>
                    <a:pt x="13574" y="5498403"/>
                  </a:lnTo>
                  <a:lnTo>
                    <a:pt x="22225" y="5500150"/>
                  </a:lnTo>
                  <a:lnTo>
                    <a:pt x="30872" y="5498403"/>
                  </a:lnTo>
                  <a:lnTo>
                    <a:pt x="37932" y="5493640"/>
                  </a:lnTo>
                  <a:lnTo>
                    <a:pt x="42690" y="5486576"/>
                  </a:lnTo>
                  <a:lnTo>
                    <a:pt x="44441" y="5477925"/>
                  </a:lnTo>
                  <a:lnTo>
                    <a:pt x="42703" y="5469229"/>
                  </a:lnTo>
                  <a:lnTo>
                    <a:pt x="37940" y="5462165"/>
                  </a:lnTo>
                  <a:lnTo>
                    <a:pt x="30875" y="5457402"/>
                  </a:lnTo>
                  <a:lnTo>
                    <a:pt x="22225" y="5455655"/>
                  </a:lnTo>
                  <a:close/>
                </a:path>
                <a:path w="11962130" h="7343775">
                  <a:moveTo>
                    <a:pt x="22225" y="5366711"/>
                  </a:moveTo>
                  <a:lnTo>
                    <a:pt x="13574" y="5368457"/>
                  </a:lnTo>
                  <a:lnTo>
                    <a:pt x="6509" y="5373220"/>
                  </a:lnTo>
                  <a:lnTo>
                    <a:pt x="1746" y="5380285"/>
                  </a:lnTo>
                  <a:lnTo>
                    <a:pt x="0" y="5388980"/>
                  </a:lnTo>
                  <a:lnTo>
                    <a:pt x="1746" y="5397631"/>
                  </a:lnTo>
                  <a:lnTo>
                    <a:pt x="6509" y="5404696"/>
                  </a:lnTo>
                  <a:lnTo>
                    <a:pt x="13574" y="5409459"/>
                  </a:lnTo>
                  <a:lnTo>
                    <a:pt x="22225" y="5411205"/>
                  </a:lnTo>
                  <a:lnTo>
                    <a:pt x="30872" y="5409459"/>
                  </a:lnTo>
                  <a:lnTo>
                    <a:pt x="37932" y="5404696"/>
                  </a:lnTo>
                  <a:lnTo>
                    <a:pt x="42690" y="5397631"/>
                  </a:lnTo>
                  <a:lnTo>
                    <a:pt x="44441" y="5388980"/>
                  </a:lnTo>
                  <a:lnTo>
                    <a:pt x="42703" y="5380285"/>
                  </a:lnTo>
                  <a:lnTo>
                    <a:pt x="37940" y="5373220"/>
                  </a:lnTo>
                  <a:lnTo>
                    <a:pt x="30875" y="5368457"/>
                  </a:lnTo>
                  <a:lnTo>
                    <a:pt x="22225" y="5366711"/>
                  </a:lnTo>
                  <a:close/>
                </a:path>
                <a:path w="11962130" h="7343775">
                  <a:moveTo>
                    <a:pt x="22225" y="5277766"/>
                  </a:moveTo>
                  <a:lnTo>
                    <a:pt x="13574" y="5279513"/>
                  </a:lnTo>
                  <a:lnTo>
                    <a:pt x="6509" y="5284276"/>
                  </a:lnTo>
                  <a:lnTo>
                    <a:pt x="1746" y="5291340"/>
                  </a:lnTo>
                  <a:lnTo>
                    <a:pt x="0" y="5300036"/>
                  </a:lnTo>
                  <a:lnTo>
                    <a:pt x="1746" y="5308687"/>
                  </a:lnTo>
                  <a:lnTo>
                    <a:pt x="6509" y="5315751"/>
                  </a:lnTo>
                  <a:lnTo>
                    <a:pt x="13574" y="5320514"/>
                  </a:lnTo>
                  <a:lnTo>
                    <a:pt x="22225" y="5322261"/>
                  </a:lnTo>
                  <a:lnTo>
                    <a:pt x="30872" y="5320514"/>
                  </a:lnTo>
                  <a:lnTo>
                    <a:pt x="37932" y="5315751"/>
                  </a:lnTo>
                  <a:lnTo>
                    <a:pt x="42690" y="5308687"/>
                  </a:lnTo>
                  <a:lnTo>
                    <a:pt x="44441" y="5300036"/>
                  </a:lnTo>
                  <a:lnTo>
                    <a:pt x="42703" y="5291340"/>
                  </a:lnTo>
                  <a:lnTo>
                    <a:pt x="37940" y="5284276"/>
                  </a:lnTo>
                  <a:lnTo>
                    <a:pt x="30875" y="5279513"/>
                  </a:lnTo>
                  <a:lnTo>
                    <a:pt x="22225" y="5277766"/>
                  </a:lnTo>
                  <a:close/>
                </a:path>
                <a:path w="11962130" h="7343775">
                  <a:moveTo>
                    <a:pt x="22225" y="5188822"/>
                  </a:moveTo>
                  <a:lnTo>
                    <a:pt x="13574" y="5190569"/>
                  </a:lnTo>
                  <a:lnTo>
                    <a:pt x="6509" y="5195332"/>
                  </a:lnTo>
                  <a:lnTo>
                    <a:pt x="1746" y="5202396"/>
                  </a:lnTo>
                  <a:lnTo>
                    <a:pt x="0" y="5211091"/>
                  </a:lnTo>
                  <a:lnTo>
                    <a:pt x="1746" y="5219742"/>
                  </a:lnTo>
                  <a:lnTo>
                    <a:pt x="6509" y="5226807"/>
                  </a:lnTo>
                  <a:lnTo>
                    <a:pt x="13574" y="5231570"/>
                  </a:lnTo>
                  <a:lnTo>
                    <a:pt x="22225" y="5233316"/>
                  </a:lnTo>
                  <a:lnTo>
                    <a:pt x="30872" y="5231570"/>
                  </a:lnTo>
                  <a:lnTo>
                    <a:pt x="37932" y="5226807"/>
                  </a:lnTo>
                  <a:lnTo>
                    <a:pt x="42690" y="5219742"/>
                  </a:lnTo>
                  <a:lnTo>
                    <a:pt x="44441" y="5211091"/>
                  </a:lnTo>
                  <a:lnTo>
                    <a:pt x="42703" y="5202396"/>
                  </a:lnTo>
                  <a:lnTo>
                    <a:pt x="37940" y="5195332"/>
                  </a:lnTo>
                  <a:lnTo>
                    <a:pt x="30875" y="5190569"/>
                  </a:lnTo>
                  <a:lnTo>
                    <a:pt x="22225" y="5188822"/>
                  </a:lnTo>
                  <a:close/>
                </a:path>
                <a:path w="11962130" h="7343775">
                  <a:moveTo>
                    <a:pt x="22225" y="5099878"/>
                  </a:moveTo>
                  <a:lnTo>
                    <a:pt x="13574" y="5101624"/>
                  </a:lnTo>
                  <a:lnTo>
                    <a:pt x="6509" y="5106387"/>
                  </a:lnTo>
                  <a:lnTo>
                    <a:pt x="1746" y="5113452"/>
                  </a:lnTo>
                  <a:lnTo>
                    <a:pt x="0" y="5122147"/>
                  </a:lnTo>
                  <a:lnTo>
                    <a:pt x="1746" y="5130798"/>
                  </a:lnTo>
                  <a:lnTo>
                    <a:pt x="6509" y="5137862"/>
                  </a:lnTo>
                  <a:lnTo>
                    <a:pt x="13574" y="5142625"/>
                  </a:lnTo>
                  <a:lnTo>
                    <a:pt x="22225" y="5144372"/>
                  </a:lnTo>
                  <a:lnTo>
                    <a:pt x="30872" y="5142625"/>
                  </a:lnTo>
                  <a:lnTo>
                    <a:pt x="37932" y="5137862"/>
                  </a:lnTo>
                  <a:lnTo>
                    <a:pt x="42690" y="5130798"/>
                  </a:lnTo>
                  <a:lnTo>
                    <a:pt x="44441" y="5122147"/>
                  </a:lnTo>
                  <a:lnTo>
                    <a:pt x="42703" y="5113452"/>
                  </a:lnTo>
                  <a:lnTo>
                    <a:pt x="37940" y="5106387"/>
                  </a:lnTo>
                  <a:lnTo>
                    <a:pt x="30875" y="5101624"/>
                  </a:lnTo>
                  <a:lnTo>
                    <a:pt x="22225" y="5099878"/>
                  </a:lnTo>
                  <a:close/>
                </a:path>
                <a:path w="11962130" h="7343775">
                  <a:moveTo>
                    <a:pt x="22225" y="5010933"/>
                  </a:moveTo>
                  <a:lnTo>
                    <a:pt x="13574" y="5012680"/>
                  </a:lnTo>
                  <a:lnTo>
                    <a:pt x="6509" y="5017443"/>
                  </a:lnTo>
                  <a:lnTo>
                    <a:pt x="1746" y="5024507"/>
                  </a:lnTo>
                  <a:lnTo>
                    <a:pt x="0" y="5033203"/>
                  </a:lnTo>
                  <a:lnTo>
                    <a:pt x="1746" y="5041854"/>
                  </a:lnTo>
                  <a:lnTo>
                    <a:pt x="6509" y="5048918"/>
                  </a:lnTo>
                  <a:lnTo>
                    <a:pt x="13574" y="5053681"/>
                  </a:lnTo>
                  <a:lnTo>
                    <a:pt x="22225" y="5055428"/>
                  </a:lnTo>
                  <a:lnTo>
                    <a:pt x="30872" y="5053681"/>
                  </a:lnTo>
                  <a:lnTo>
                    <a:pt x="37932" y="5048918"/>
                  </a:lnTo>
                  <a:lnTo>
                    <a:pt x="42690" y="5041854"/>
                  </a:lnTo>
                  <a:lnTo>
                    <a:pt x="44441" y="5033203"/>
                  </a:lnTo>
                  <a:lnTo>
                    <a:pt x="42703" y="5024507"/>
                  </a:lnTo>
                  <a:lnTo>
                    <a:pt x="37940" y="5017443"/>
                  </a:lnTo>
                  <a:lnTo>
                    <a:pt x="30875" y="5012680"/>
                  </a:lnTo>
                  <a:lnTo>
                    <a:pt x="22225" y="5010933"/>
                  </a:lnTo>
                  <a:close/>
                </a:path>
                <a:path w="11962130" h="7343775">
                  <a:moveTo>
                    <a:pt x="22225" y="4921989"/>
                  </a:moveTo>
                  <a:lnTo>
                    <a:pt x="13574" y="4923735"/>
                  </a:lnTo>
                  <a:lnTo>
                    <a:pt x="6509" y="4928498"/>
                  </a:lnTo>
                  <a:lnTo>
                    <a:pt x="1746" y="4935563"/>
                  </a:lnTo>
                  <a:lnTo>
                    <a:pt x="0" y="4944258"/>
                  </a:lnTo>
                  <a:lnTo>
                    <a:pt x="1746" y="4952909"/>
                  </a:lnTo>
                  <a:lnTo>
                    <a:pt x="6509" y="4959974"/>
                  </a:lnTo>
                  <a:lnTo>
                    <a:pt x="13574" y="4964737"/>
                  </a:lnTo>
                  <a:lnTo>
                    <a:pt x="22225" y="4966483"/>
                  </a:lnTo>
                  <a:lnTo>
                    <a:pt x="30872" y="4964737"/>
                  </a:lnTo>
                  <a:lnTo>
                    <a:pt x="37932" y="4959974"/>
                  </a:lnTo>
                  <a:lnTo>
                    <a:pt x="42690" y="4952909"/>
                  </a:lnTo>
                  <a:lnTo>
                    <a:pt x="44441" y="4944258"/>
                  </a:lnTo>
                  <a:lnTo>
                    <a:pt x="42703" y="4935563"/>
                  </a:lnTo>
                  <a:lnTo>
                    <a:pt x="37940" y="4928498"/>
                  </a:lnTo>
                  <a:lnTo>
                    <a:pt x="30875" y="4923735"/>
                  </a:lnTo>
                  <a:lnTo>
                    <a:pt x="22225" y="4921989"/>
                  </a:lnTo>
                  <a:close/>
                </a:path>
                <a:path w="11962130" h="7343775">
                  <a:moveTo>
                    <a:pt x="22225" y="4833044"/>
                  </a:moveTo>
                  <a:lnTo>
                    <a:pt x="13574" y="4834791"/>
                  </a:lnTo>
                  <a:lnTo>
                    <a:pt x="6509" y="4839554"/>
                  </a:lnTo>
                  <a:lnTo>
                    <a:pt x="1746" y="4846618"/>
                  </a:lnTo>
                  <a:lnTo>
                    <a:pt x="0" y="4855314"/>
                  </a:lnTo>
                  <a:lnTo>
                    <a:pt x="1746" y="4863965"/>
                  </a:lnTo>
                  <a:lnTo>
                    <a:pt x="6509" y="4871029"/>
                  </a:lnTo>
                  <a:lnTo>
                    <a:pt x="13574" y="4875792"/>
                  </a:lnTo>
                  <a:lnTo>
                    <a:pt x="22225" y="4877539"/>
                  </a:lnTo>
                  <a:lnTo>
                    <a:pt x="30872" y="4875792"/>
                  </a:lnTo>
                  <a:lnTo>
                    <a:pt x="37932" y="4871029"/>
                  </a:lnTo>
                  <a:lnTo>
                    <a:pt x="42690" y="4863965"/>
                  </a:lnTo>
                  <a:lnTo>
                    <a:pt x="44441" y="4855314"/>
                  </a:lnTo>
                  <a:lnTo>
                    <a:pt x="42703" y="4846618"/>
                  </a:lnTo>
                  <a:lnTo>
                    <a:pt x="37940" y="4839554"/>
                  </a:lnTo>
                  <a:lnTo>
                    <a:pt x="30875" y="4834791"/>
                  </a:lnTo>
                  <a:lnTo>
                    <a:pt x="22225" y="4833044"/>
                  </a:lnTo>
                  <a:close/>
                </a:path>
                <a:path w="11962130" h="7343775">
                  <a:moveTo>
                    <a:pt x="22225" y="4744100"/>
                  </a:moveTo>
                  <a:lnTo>
                    <a:pt x="13574" y="4745846"/>
                  </a:lnTo>
                  <a:lnTo>
                    <a:pt x="6509" y="4750609"/>
                  </a:lnTo>
                  <a:lnTo>
                    <a:pt x="1746" y="4757674"/>
                  </a:lnTo>
                  <a:lnTo>
                    <a:pt x="0" y="4766369"/>
                  </a:lnTo>
                  <a:lnTo>
                    <a:pt x="1746" y="4775020"/>
                  </a:lnTo>
                  <a:lnTo>
                    <a:pt x="6509" y="4782085"/>
                  </a:lnTo>
                  <a:lnTo>
                    <a:pt x="13574" y="4786848"/>
                  </a:lnTo>
                  <a:lnTo>
                    <a:pt x="22225" y="4788594"/>
                  </a:lnTo>
                  <a:lnTo>
                    <a:pt x="30872" y="4786848"/>
                  </a:lnTo>
                  <a:lnTo>
                    <a:pt x="37932" y="4782085"/>
                  </a:lnTo>
                  <a:lnTo>
                    <a:pt x="42690" y="4775020"/>
                  </a:lnTo>
                  <a:lnTo>
                    <a:pt x="44441" y="4766369"/>
                  </a:lnTo>
                  <a:lnTo>
                    <a:pt x="42703" y="4757674"/>
                  </a:lnTo>
                  <a:lnTo>
                    <a:pt x="37940" y="4750609"/>
                  </a:lnTo>
                  <a:lnTo>
                    <a:pt x="30875" y="4745846"/>
                  </a:lnTo>
                  <a:lnTo>
                    <a:pt x="22225" y="4744100"/>
                  </a:lnTo>
                  <a:close/>
                </a:path>
                <a:path w="11962130" h="7343775">
                  <a:moveTo>
                    <a:pt x="22225" y="4655155"/>
                  </a:moveTo>
                  <a:lnTo>
                    <a:pt x="13574" y="4656902"/>
                  </a:lnTo>
                  <a:lnTo>
                    <a:pt x="6509" y="4661665"/>
                  </a:lnTo>
                  <a:lnTo>
                    <a:pt x="1746" y="4668729"/>
                  </a:lnTo>
                  <a:lnTo>
                    <a:pt x="0" y="4677425"/>
                  </a:lnTo>
                  <a:lnTo>
                    <a:pt x="1746" y="4686076"/>
                  </a:lnTo>
                  <a:lnTo>
                    <a:pt x="6509" y="4693140"/>
                  </a:lnTo>
                  <a:lnTo>
                    <a:pt x="13574" y="4697903"/>
                  </a:lnTo>
                  <a:lnTo>
                    <a:pt x="22225" y="4699650"/>
                  </a:lnTo>
                  <a:lnTo>
                    <a:pt x="30872" y="4697903"/>
                  </a:lnTo>
                  <a:lnTo>
                    <a:pt x="37932" y="4693140"/>
                  </a:lnTo>
                  <a:lnTo>
                    <a:pt x="42690" y="4686076"/>
                  </a:lnTo>
                  <a:lnTo>
                    <a:pt x="44441" y="4677425"/>
                  </a:lnTo>
                  <a:lnTo>
                    <a:pt x="42703" y="4668729"/>
                  </a:lnTo>
                  <a:lnTo>
                    <a:pt x="37940" y="4661665"/>
                  </a:lnTo>
                  <a:lnTo>
                    <a:pt x="30875" y="4656902"/>
                  </a:lnTo>
                  <a:lnTo>
                    <a:pt x="22225" y="4655155"/>
                  </a:lnTo>
                  <a:close/>
                </a:path>
                <a:path w="11962130" h="7343775">
                  <a:moveTo>
                    <a:pt x="22225" y="4566211"/>
                  </a:moveTo>
                  <a:lnTo>
                    <a:pt x="13574" y="4567957"/>
                  </a:lnTo>
                  <a:lnTo>
                    <a:pt x="6509" y="4572720"/>
                  </a:lnTo>
                  <a:lnTo>
                    <a:pt x="1746" y="4579785"/>
                  </a:lnTo>
                  <a:lnTo>
                    <a:pt x="0" y="4588480"/>
                  </a:lnTo>
                  <a:lnTo>
                    <a:pt x="1746" y="4597131"/>
                  </a:lnTo>
                  <a:lnTo>
                    <a:pt x="6509" y="4604196"/>
                  </a:lnTo>
                  <a:lnTo>
                    <a:pt x="13574" y="4608959"/>
                  </a:lnTo>
                  <a:lnTo>
                    <a:pt x="22225" y="4610705"/>
                  </a:lnTo>
                  <a:lnTo>
                    <a:pt x="30872" y="4608959"/>
                  </a:lnTo>
                  <a:lnTo>
                    <a:pt x="37932" y="4604196"/>
                  </a:lnTo>
                  <a:lnTo>
                    <a:pt x="42690" y="4597131"/>
                  </a:lnTo>
                  <a:lnTo>
                    <a:pt x="44441" y="4588480"/>
                  </a:lnTo>
                  <a:lnTo>
                    <a:pt x="42703" y="4579785"/>
                  </a:lnTo>
                  <a:lnTo>
                    <a:pt x="37940" y="4572720"/>
                  </a:lnTo>
                  <a:lnTo>
                    <a:pt x="30875" y="4567957"/>
                  </a:lnTo>
                  <a:lnTo>
                    <a:pt x="22225" y="4566211"/>
                  </a:lnTo>
                  <a:close/>
                </a:path>
                <a:path w="11962130" h="7343775">
                  <a:moveTo>
                    <a:pt x="22225" y="4477266"/>
                  </a:moveTo>
                  <a:lnTo>
                    <a:pt x="13574" y="4479013"/>
                  </a:lnTo>
                  <a:lnTo>
                    <a:pt x="6509" y="4483776"/>
                  </a:lnTo>
                  <a:lnTo>
                    <a:pt x="1746" y="4490840"/>
                  </a:lnTo>
                  <a:lnTo>
                    <a:pt x="0" y="4499536"/>
                  </a:lnTo>
                  <a:lnTo>
                    <a:pt x="1746" y="4508187"/>
                  </a:lnTo>
                  <a:lnTo>
                    <a:pt x="6509" y="4515251"/>
                  </a:lnTo>
                  <a:lnTo>
                    <a:pt x="13574" y="4520014"/>
                  </a:lnTo>
                  <a:lnTo>
                    <a:pt x="22225" y="4521761"/>
                  </a:lnTo>
                  <a:lnTo>
                    <a:pt x="30872" y="4520014"/>
                  </a:lnTo>
                  <a:lnTo>
                    <a:pt x="37932" y="4515251"/>
                  </a:lnTo>
                  <a:lnTo>
                    <a:pt x="42690" y="4508187"/>
                  </a:lnTo>
                  <a:lnTo>
                    <a:pt x="44441" y="4499536"/>
                  </a:lnTo>
                  <a:lnTo>
                    <a:pt x="42703" y="4490840"/>
                  </a:lnTo>
                  <a:lnTo>
                    <a:pt x="37940" y="4483776"/>
                  </a:lnTo>
                  <a:lnTo>
                    <a:pt x="30875" y="4479013"/>
                  </a:lnTo>
                  <a:lnTo>
                    <a:pt x="22225" y="4477266"/>
                  </a:lnTo>
                  <a:close/>
                </a:path>
                <a:path w="11962130" h="7343775">
                  <a:moveTo>
                    <a:pt x="22225" y="4388322"/>
                  </a:moveTo>
                  <a:lnTo>
                    <a:pt x="13574" y="4390068"/>
                  </a:lnTo>
                  <a:lnTo>
                    <a:pt x="6509" y="4394831"/>
                  </a:lnTo>
                  <a:lnTo>
                    <a:pt x="1746" y="4401896"/>
                  </a:lnTo>
                  <a:lnTo>
                    <a:pt x="0" y="4410591"/>
                  </a:lnTo>
                  <a:lnTo>
                    <a:pt x="1746" y="4419242"/>
                  </a:lnTo>
                  <a:lnTo>
                    <a:pt x="6509" y="4426307"/>
                  </a:lnTo>
                  <a:lnTo>
                    <a:pt x="13574" y="4431070"/>
                  </a:lnTo>
                  <a:lnTo>
                    <a:pt x="22225" y="4432816"/>
                  </a:lnTo>
                  <a:lnTo>
                    <a:pt x="30872" y="4431070"/>
                  </a:lnTo>
                  <a:lnTo>
                    <a:pt x="37932" y="4426307"/>
                  </a:lnTo>
                  <a:lnTo>
                    <a:pt x="42690" y="4419242"/>
                  </a:lnTo>
                  <a:lnTo>
                    <a:pt x="44441" y="4410591"/>
                  </a:lnTo>
                  <a:lnTo>
                    <a:pt x="42703" y="4401896"/>
                  </a:lnTo>
                  <a:lnTo>
                    <a:pt x="37940" y="4394831"/>
                  </a:lnTo>
                  <a:lnTo>
                    <a:pt x="30875" y="4390068"/>
                  </a:lnTo>
                  <a:lnTo>
                    <a:pt x="22225" y="4388322"/>
                  </a:lnTo>
                  <a:close/>
                </a:path>
                <a:path w="11962130" h="7343775">
                  <a:moveTo>
                    <a:pt x="22225" y="4299376"/>
                  </a:moveTo>
                  <a:lnTo>
                    <a:pt x="13574" y="4301123"/>
                  </a:lnTo>
                  <a:lnTo>
                    <a:pt x="6509" y="4305886"/>
                  </a:lnTo>
                  <a:lnTo>
                    <a:pt x="1746" y="4312951"/>
                  </a:lnTo>
                  <a:lnTo>
                    <a:pt x="0" y="4321647"/>
                  </a:lnTo>
                  <a:lnTo>
                    <a:pt x="1746" y="4330297"/>
                  </a:lnTo>
                  <a:lnTo>
                    <a:pt x="6509" y="4337362"/>
                  </a:lnTo>
                  <a:lnTo>
                    <a:pt x="13574" y="4342125"/>
                  </a:lnTo>
                  <a:lnTo>
                    <a:pt x="22225" y="4343872"/>
                  </a:lnTo>
                  <a:lnTo>
                    <a:pt x="30872" y="4342125"/>
                  </a:lnTo>
                  <a:lnTo>
                    <a:pt x="37931" y="4337362"/>
                  </a:lnTo>
                  <a:lnTo>
                    <a:pt x="42690" y="4330297"/>
                  </a:lnTo>
                  <a:lnTo>
                    <a:pt x="44440" y="4321647"/>
                  </a:lnTo>
                  <a:lnTo>
                    <a:pt x="42703" y="4312951"/>
                  </a:lnTo>
                  <a:lnTo>
                    <a:pt x="37940" y="4305886"/>
                  </a:lnTo>
                  <a:lnTo>
                    <a:pt x="30875" y="4301123"/>
                  </a:lnTo>
                  <a:lnTo>
                    <a:pt x="22225" y="4299376"/>
                  </a:lnTo>
                  <a:close/>
                </a:path>
                <a:path w="11962130" h="7343775">
                  <a:moveTo>
                    <a:pt x="22225" y="4210432"/>
                  </a:moveTo>
                  <a:lnTo>
                    <a:pt x="13574" y="4212178"/>
                  </a:lnTo>
                  <a:lnTo>
                    <a:pt x="6509" y="4216941"/>
                  </a:lnTo>
                  <a:lnTo>
                    <a:pt x="1746" y="4224006"/>
                  </a:lnTo>
                  <a:lnTo>
                    <a:pt x="0" y="4232701"/>
                  </a:lnTo>
                  <a:lnTo>
                    <a:pt x="1746" y="4241352"/>
                  </a:lnTo>
                  <a:lnTo>
                    <a:pt x="6509" y="4248417"/>
                  </a:lnTo>
                  <a:lnTo>
                    <a:pt x="13574" y="4253180"/>
                  </a:lnTo>
                  <a:lnTo>
                    <a:pt x="22225" y="4254926"/>
                  </a:lnTo>
                  <a:lnTo>
                    <a:pt x="30872" y="4253180"/>
                  </a:lnTo>
                  <a:lnTo>
                    <a:pt x="37932" y="4248417"/>
                  </a:lnTo>
                  <a:lnTo>
                    <a:pt x="42690" y="4241352"/>
                  </a:lnTo>
                  <a:lnTo>
                    <a:pt x="44441" y="4232701"/>
                  </a:lnTo>
                  <a:lnTo>
                    <a:pt x="42703" y="4224006"/>
                  </a:lnTo>
                  <a:lnTo>
                    <a:pt x="37940" y="4216941"/>
                  </a:lnTo>
                  <a:lnTo>
                    <a:pt x="30875" y="4212178"/>
                  </a:lnTo>
                  <a:lnTo>
                    <a:pt x="22225" y="4210432"/>
                  </a:lnTo>
                  <a:close/>
                </a:path>
                <a:path w="11962130" h="7343775">
                  <a:moveTo>
                    <a:pt x="22225" y="4121487"/>
                  </a:moveTo>
                  <a:lnTo>
                    <a:pt x="13574" y="4123234"/>
                  </a:lnTo>
                  <a:lnTo>
                    <a:pt x="6509" y="4127997"/>
                  </a:lnTo>
                  <a:lnTo>
                    <a:pt x="1746" y="4135061"/>
                  </a:lnTo>
                  <a:lnTo>
                    <a:pt x="0" y="4143757"/>
                  </a:lnTo>
                  <a:lnTo>
                    <a:pt x="1746" y="4152408"/>
                  </a:lnTo>
                  <a:lnTo>
                    <a:pt x="6509" y="4159472"/>
                  </a:lnTo>
                  <a:lnTo>
                    <a:pt x="13574" y="4164235"/>
                  </a:lnTo>
                  <a:lnTo>
                    <a:pt x="22225" y="4165982"/>
                  </a:lnTo>
                  <a:lnTo>
                    <a:pt x="30872" y="4164235"/>
                  </a:lnTo>
                  <a:lnTo>
                    <a:pt x="37932" y="4159472"/>
                  </a:lnTo>
                  <a:lnTo>
                    <a:pt x="42690" y="4152408"/>
                  </a:lnTo>
                  <a:lnTo>
                    <a:pt x="44441" y="4143757"/>
                  </a:lnTo>
                  <a:lnTo>
                    <a:pt x="42703" y="4135061"/>
                  </a:lnTo>
                  <a:lnTo>
                    <a:pt x="37940" y="4127997"/>
                  </a:lnTo>
                  <a:lnTo>
                    <a:pt x="30875" y="4123234"/>
                  </a:lnTo>
                  <a:lnTo>
                    <a:pt x="22225" y="4121487"/>
                  </a:lnTo>
                  <a:close/>
                </a:path>
                <a:path w="11962130" h="7343775">
                  <a:moveTo>
                    <a:pt x="22225" y="4032543"/>
                  </a:moveTo>
                  <a:lnTo>
                    <a:pt x="13574" y="4034289"/>
                  </a:lnTo>
                  <a:lnTo>
                    <a:pt x="6509" y="4039052"/>
                  </a:lnTo>
                  <a:lnTo>
                    <a:pt x="1746" y="4046117"/>
                  </a:lnTo>
                  <a:lnTo>
                    <a:pt x="0" y="4054812"/>
                  </a:lnTo>
                  <a:lnTo>
                    <a:pt x="1746" y="4063463"/>
                  </a:lnTo>
                  <a:lnTo>
                    <a:pt x="6509" y="4070528"/>
                  </a:lnTo>
                  <a:lnTo>
                    <a:pt x="13574" y="4075291"/>
                  </a:lnTo>
                  <a:lnTo>
                    <a:pt x="22225" y="4077037"/>
                  </a:lnTo>
                  <a:lnTo>
                    <a:pt x="30872" y="4075291"/>
                  </a:lnTo>
                  <a:lnTo>
                    <a:pt x="37932" y="4070528"/>
                  </a:lnTo>
                  <a:lnTo>
                    <a:pt x="42690" y="4063463"/>
                  </a:lnTo>
                  <a:lnTo>
                    <a:pt x="44441" y="4054812"/>
                  </a:lnTo>
                  <a:lnTo>
                    <a:pt x="42703" y="4046117"/>
                  </a:lnTo>
                  <a:lnTo>
                    <a:pt x="37940" y="4039052"/>
                  </a:lnTo>
                  <a:lnTo>
                    <a:pt x="30875" y="4034289"/>
                  </a:lnTo>
                  <a:lnTo>
                    <a:pt x="22225" y="4032543"/>
                  </a:lnTo>
                  <a:close/>
                </a:path>
                <a:path w="11962130" h="7343775">
                  <a:moveTo>
                    <a:pt x="22225" y="3943598"/>
                  </a:moveTo>
                  <a:lnTo>
                    <a:pt x="13574" y="3945345"/>
                  </a:lnTo>
                  <a:lnTo>
                    <a:pt x="6509" y="3950108"/>
                  </a:lnTo>
                  <a:lnTo>
                    <a:pt x="1746" y="3957172"/>
                  </a:lnTo>
                  <a:lnTo>
                    <a:pt x="0" y="3965868"/>
                  </a:lnTo>
                  <a:lnTo>
                    <a:pt x="1746" y="3974519"/>
                  </a:lnTo>
                  <a:lnTo>
                    <a:pt x="6509" y="3981583"/>
                  </a:lnTo>
                  <a:lnTo>
                    <a:pt x="13574" y="3986346"/>
                  </a:lnTo>
                  <a:lnTo>
                    <a:pt x="22225" y="3988093"/>
                  </a:lnTo>
                  <a:lnTo>
                    <a:pt x="30872" y="3986346"/>
                  </a:lnTo>
                  <a:lnTo>
                    <a:pt x="37932" y="3981583"/>
                  </a:lnTo>
                  <a:lnTo>
                    <a:pt x="42690" y="3974519"/>
                  </a:lnTo>
                  <a:lnTo>
                    <a:pt x="44441" y="3965868"/>
                  </a:lnTo>
                  <a:lnTo>
                    <a:pt x="42703" y="3957172"/>
                  </a:lnTo>
                  <a:lnTo>
                    <a:pt x="37940" y="3950108"/>
                  </a:lnTo>
                  <a:lnTo>
                    <a:pt x="30875" y="3945345"/>
                  </a:lnTo>
                  <a:lnTo>
                    <a:pt x="22225" y="3943598"/>
                  </a:lnTo>
                  <a:close/>
                </a:path>
                <a:path w="11962130" h="7343775">
                  <a:moveTo>
                    <a:pt x="22225" y="3854654"/>
                  </a:moveTo>
                  <a:lnTo>
                    <a:pt x="13574" y="3856401"/>
                  </a:lnTo>
                  <a:lnTo>
                    <a:pt x="6509" y="3861164"/>
                  </a:lnTo>
                  <a:lnTo>
                    <a:pt x="1746" y="3868228"/>
                  </a:lnTo>
                  <a:lnTo>
                    <a:pt x="0" y="3876923"/>
                  </a:lnTo>
                  <a:lnTo>
                    <a:pt x="1746" y="3885574"/>
                  </a:lnTo>
                  <a:lnTo>
                    <a:pt x="6509" y="3892639"/>
                  </a:lnTo>
                  <a:lnTo>
                    <a:pt x="13574" y="3897402"/>
                  </a:lnTo>
                  <a:lnTo>
                    <a:pt x="22225" y="3899148"/>
                  </a:lnTo>
                  <a:lnTo>
                    <a:pt x="30872" y="3897402"/>
                  </a:lnTo>
                  <a:lnTo>
                    <a:pt x="37932" y="3892639"/>
                  </a:lnTo>
                  <a:lnTo>
                    <a:pt x="42690" y="3885574"/>
                  </a:lnTo>
                  <a:lnTo>
                    <a:pt x="44441" y="3876923"/>
                  </a:lnTo>
                  <a:lnTo>
                    <a:pt x="42703" y="3868228"/>
                  </a:lnTo>
                  <a:lnTo>
                    <a:pt x="37940" y="3861164"/>
                  </a:lnTo>
                  <a:lnTo>
                    <a:pt x="30875" y="3856401"/>
                  </a:lnTo>
                  <a:lnTo>
                    <a:pt x="22225" y="3854654"/>
                  </a:lnTo>
                  <a:close/>
                </a:path>
                <a:path w="11962130" h="7343775">
                  <a:moveTo>
                    <a:pt x="22225" y="3765710"/>
                  </a:moveTo>
                  <a:lnTo>
                    <a:pt x="13574" y="3767456"/>
                  </a:lnTo>
                  <a:lnTo>
                    <a:pt x="6509" y="3772219"/>
                  </a:lnTo>
                  <a:lnTo>
                    <a:pt x="1746" y="3779284"/>
                  </a:lnTo>
                  <a:lnTo>
                    <a:pt x="0" y="3787979"/>
                  </a:lnTo>
                  <a:lnTo>
                    <a:pt x="1746" y="3796630"/>
                  </a:lnTo>
                  <a:lnTo>
                    <a:pt x="6509" y="3803694"/>
                  </a:lnTo>
                  <a:lnTo>
                    <a:pt x="13574" y="3808457"/>
                  </a:lnTo>
                  <a:lnTo>
                    <a:pt x="22225" y="3810204"/>
                  </a:lnTo>
                  <a:lnTo>
                    <a:pt x="30872" y="3808457"/>
                  </a:lnTo>
                  <a:lnTo>
                    <a:pt x="37932" y="3803694"/>
                  </a:lnTo>
                  <a:lnTo>
                    <a:pt x="42690" y="3796630"/>
                  </a:lnTo>
                  <a:lnTo>
                    <a:pt x="44441" y="3787979"/>
                  </a:lnTo>
                  <a:lnTo>
                    <a:pt x="42703" y="3779284"/>
                  </a:lnTo>
                  <a:lnTo>
                    <a:pt x="37940" y="3772219"/>
                  </a:lnTo>
                  <a:lnTo>
                    <a:pt x="30875" y="3767456"/>
                  </a:lnTo>
                  <a:lnTo>
                    <a:pt x="22225" y="3765710"/>
                  </a:lnTo>
                  <a:close/>
                </a:path>
                <a:path w="11962130" h="7343775">
                  <a:moveTo>
                    <a:pt x="22225" y="3676765"/>
                  </a:moveTo>
                  <a:lnTo>
                    <a:pt x="13574" y="3678512"/>
                  </a:lnTo>
                  <a:lnTo>
                    <a:pt x="6509" y="3683275"/>
                  </a:lnTo>
                  <a:lnTo>
                    <a:pt x="1746" y="3690339"/>
                  </a:lnTo>
                  <a:lnTo>
                    <a:pt x="0" y="3699035"/>
                  </a:lnTo>
                  <a:lnTo>
                    <a:pt x="1746" y="3707686"/>
                  </a:lnTo>
                  <a:lnTo>
                    <a:pt x="6509" y="3714750"/>
                  </a:lnTo>
                  <a:lnTo>
                    <a:pt x="13574" y="3719513"/>
                  </a:lnTo>
                  <a:lnTo>
                    <a:pt x="22225" y="3721260"/>
                  </a:lnTo>
                  <a:lnTo>
                    <a:pt x="30872" y="3719513"/>
                  </a:lnTo>
                  <a:lnTo>
                    <a:pt x="37932" y="3714750"/>
                  </a:lnTo>
                  <a:lnTo>
                    <a:pt x="42690" y="3707686"/>
                  </a:lnTo>
                  <a:lnTo>
                    <a:pt x="44441" y="3699035"/>
                  </a:lnTo>
                  <a:lnTo>
                    <a:pt x="42703" y="3690339"/>
                  </a:lnTo>
                  <a:lnTo>
                    <a:pt x="37940" y="3683275"/>
                  </a:lnTo>
                  <a:lnTo>
                    <a:pt x="30875" y="3678512"/>
                  </a:lnTo>
                  <a:lnTo>
                    <a:pt x="22225" y="3676765"/>
                  </a:lnTo>
                  <a:close/>
                </a:path>
                <a:path w="11962130" h="7343775">
                  <a:moveTo>
                    <a:pt x="22225" y="3587821"/>
                  </a:moveTo>
                  <a:lnTo>
                    <a:pt x="13574" y="3589567"/>
                  </a:lnTo>
                  <a:lnTo>
                    <a:pt x="6509" y="3594330"/>
                  </a:lnTo>
                  <a:lnTo>
                    <a:pt x="1746" y="3601395"/>
                  </a:lnTo>
                  <a:lnTo>
                    <a:pt x="0" y="3610090"/>
                  </a:lnTo>
                  <a:lnTo>
                    <a:pt x="1746" y="3618741"/>
                  </a:lnTo>
                  <a:lnTo>
                    <a:pt x="6509" y="3625806"/>
                  </a:lnTo>
                  <a:lnTo>
                    <a:pt x="13574" y="3630569"/>
                  </a:lnTo>
                  <a:lnTo>
                    <a:pt x="22225" y="3632315"/>
                  </a:lnTo>
                  <a:lnTo>
                    <a:pt x="30872" y="3630569"/>
                  </a:lnTo>
                  <a:lnTo>
                    <a:pt x="37932" y="3625806"/>
                  </a:lnTo>
                  <a:lnTo>
                    <a:pt x="42690" y="3618741"/>
                  </a:lnTo>
                  <a:lnTo>
                    <a:pt x="44441" y="3610090"/>
                  </a:lnTo>
                  <a:lnTo>
                    <a:pt x="42703" y="3601395"/>
                  </a:lnTo>
                  <a:lnTo>
                    <a:pt x="37940" y="3594330"/>
                  </a:lnTo>
                  <a:lnTo>
                    <a:pt x="30875" y="3589567"/>
                  </a:lnTo>
                  <a:lnTo>
                    <a:pt x="22225" y="3587821"/>
                  </a:lnTo>
                  <a:close/>
                </a:path>
                <a:path w="11962130" h="7343775">
                  <a:moveTo>
                    <a:pt x="22225" y="3498876"/>
                  </a:moveTo>
                  <a:lnTo>
                    <a:pt x="13574" y="3500623"/>
                  </a:lnTo>
                  <a:lnTo>
                    <a:pt x="6509" y="3505386"/>
                  </a:lnTo>
                  <a:lnTo>
                    <a:pt x="1746" y="3512450"/>
                  </a:lnTo>
                  <a:lnTo>
                    <a:pt x="0" y="3521146"/>
                  </a:lnTo>
                  <a:lnTo>
                    <a:pt x="1746" y="3529797"/>
                  </a:lnTo>
                  <a:lnTo>
                    <a:pt x="6509" y="3536861"/>
                  </a:lnTo>
                  <a:lnTo>
                    <a:pt x="13574" y="3541624"/>
                  </a:lnTo>
                  <a:lnTo>
                    <a:pt x="22225" y="3543371"/>
                  </a:lnTo>
                  <a:lnTo>
                    <a:pt x="30872" y="3541624"/>
                  </a:lnTo>
                  <a:lnTo>
                    <a:pt x="37932" y="3536861"/>
                  </a:lnTo>
                  <a:lnTo>
                    <a:pt x="42690" y="3529797"/>
                  </a:lnTo>
                  <a:lnTo>
                    <a:pt x="44441" y="3521146"/>
                  </a:lnTo>
                  <a:lnTo>
                    <a:pt x="42703" y="3512450"/>
                  </a:lnTo>
                  <a:lnTo>
                    <a:pt x="37940" y="3505386"/>
                  </a:lnTo>
                  <a:lnTo>
                    <a:pt x="30875" y="3500623"/>
                  </a:lnTo>
                  <a:lnTo>
                    <a:pt x="22225" y="3498876"/>
                  </a:lnTo>
                  <a:close/>
                </a:path>
                <a:path w="11962130" h="7343775">
                  <a:moveTo>
                    <a:pt x="22225" y="3409932"/>
                  </a:moveTo>
                  <a:lnTo>
                    <a:pt x="13574" y="3411678"/>
                  </a:lnTo>
                  <a:lnTo>
                    <a:pt x="6509" y="3416441"/>
                  </a:lnTo>
                  <a:lnTo>
                    <a:pt x="1746" y="3423506"/>
                  </a:lnTo>
                  <a:lnTo>
                    <a:pt x="0" y="3432201"/>
                  </a:lnTo>
                  <a:lnTo>
                    <a:pt x="1746" y="3440852"/>
                  </a:lnTo>
                  <a:lnTo>
                    <a:pt x="6509" y="3447917"/>
                  </a:lnTo>
                  <a:lnTo>
                    <a:pt x="13574" y="3452680"/>
                  </a:lnTo>
                  <a:lnTo>
                    <a:pt x="22225" y="3454426"/>
                  </a:lnTo>
                  <a:lnTo>
                    <a:pt x="30872" y="3452680"/>
                  </a:lnTo>
                  <a:lnTo>
                    <a:pt x="37932" y="3447917"/>
                  </a:lnTo>
                  <a:lnTo>
                    <a:pt x="42690" y="3440852"/>
                  </a:lnTo>
                  <a:lnTo>
                    <a:pt x="44441" y="3432201"/>
                  </a:lnTo>
                  <a:lnTo>
                    <a:pt x="42703" y="3423506"/>
                  </a:lnTo>
                  <a:lnTo>
                    <a:pt x="37940" y="3416441"/>
                  </a:lnTo>
                  <a:lnTo>
                    <a:pt x="30875" y="3411678"/>
                  </a:lnTo>
                  <a:lnTo>
                    <a:pt x="22225" y="3409932"/>
                  </a:lnTo>
                  <a:close/>
                </a:path>
                <a:path w="11962130" h="7343775">
                  <a:moveTo>
                    <a:pt x="22225" y="3320987"/>
                  </a:moveTo>
                  <a:lnTo>
                    <a:pt x="13574" y="3322734"/>
                  </a:lnTo>
                  <a:lnTo>
                    <a:pt x="6509" y="3327497"/>
                  </a:lnTo>
                  <a:lnTo>
                    <a:pt x="1746" y="3334561"/>
                  </a:lnTo>
                  <a:lnTo>
                    <a:pt x="0" y="3343257"/>
                  </a:lnTo>
                  <a:lnTo>
                    <a:pt x="1746" y="3351908"/>
                  </a:lnTo>
                  <a:lnTo>
                    <a:pt x="6509" y="3358972"/>
                  </a:lnTo>
                  <a:lnTo>
                    <a:pt x="13574" y="3363735"/>
                  </a:lnTo>
                  <a:lnTo>
                    <a:pt x="22225" y="3365482"/>
                  </a:lnTo>
                  <a:lnTo>
                    <a:pt x="30872" y="3363735"/>
                  </a:lnTo>
                  <a:lnTo>
                    <a:pt x="37932" y="3358972"/>
                  </a:lnTo>
                  <a:lnTo>
                    <a:pt x="42690" y="3351908"/>
                  </a:lnTo>
                  <a:lnTo>
                    <a:pt x="44441" y="3343257"/>
                  </a:lnTo>
                  <a:lnTo>
                    <a:pt x="42703" y="3334561"/>
                  </a:lnTo>
                  <a:lnTo>
                    <a:pt x="37940" y="3327497"/>
                  </a:lnTo>
                  <a:lnTo>
                    <a:pt x="30875" y="3322734"/>
                  </a:lnTo>
                  <a:lnTo>
                    <a:pt x="22225" y="3320987"/>
                  </a:lnTo>
                  <a:close/>
                </a:path>
                <a:path w="11962130" h="7343775">
                  <a:moveTo>
                    <a:pt x="22225" y="3232043"/>
                  </a:moveTo>
                  <a:lnTo>
                    <a:pt x="13574" y="3233789"/>
                  </a:lnTo>
                  <a:lnTo>
                    <a:pt x="6509" y="3238552"/>
                  </a:lnTo>
                  <a:lnTo>
                    <a:pt x="1746" y="3245617"/>
                  </a:lnTo>
                  <a:lnTo>
                    <a:pt x="0" y="3254312"/>
                  </a:lnTo>
                  <a:lnTo>
                    <a:pt x="1746" y="3262963"/>
                  </a:lnTo>
                  <a:lnTo>
                    <a:pt x="6509" y="3270028"/>
                  </a:lnTo>
                  <a:lnTo>
                    <a:pt x="13574" y="3274791"/>
                  </a:lnTo>
                  <a:lnTo>
                    <a:pt x="22225" y="3276537"/>
                  </a:lnTo>
                  <a:lnTo>
                    <a:pt x="30872" y="3274791"/>
                  </a:lnTo>
                  <a:lnTo>
                    <a:pt x="37932" y="3270028"/>
                  </a:lnTo>
                  <a:lnTo>
                    <a:pt x="42690" y="3262963"/>
                  </a:lnTo>
                  <a:lnTo>
                    <a:pt x="44441" y="3254312"/>
                  </a:lnTo>
                  <a:lnTo>
                    <a:pt x="42703" y="3245617"/>
                  </a:lnTo>
                  <a:lnTo>
                    <a:pt x="37940" y="3238552"/>
                  </a:lnTo>
                  <a:lnTo>
                    <a:pt x="30875" y="3233789"/>
                  </a:lnTo>
                  <a:lnTo>
                    <a:pt x="22225" y="3232043"/>
                  </a:lnTo>
                  <a:close/>
                </a:path>
                <a:path w="11962130" h="7343775">
                  <a:moveTo>
                    <a:pt x="22225" y="3143098"/>
                  </a:moveTo>
                  <a:lnTo>
                    <a:pt x="13574" y="3144845"/>
                  </a:lnTo>
                  <a:lnTo>
                    <a:pt x="6509" y="3149608"/>
                  </a:lnTo>
                  <a:lnTo>
                    <a:pt x="1746" y="3156672"/>
                  </a:lnTo>
                  <a:lnTo>
                    <a:pt x="0" y="3165368"/>
                  </a:lnTo>
                  <a:lnTo>
                    <a:pt x="1746" y="3174019"/>
                  </a:lnTo>
                  <a:lnTo>
                    <a:pt x="6509" y="3181083"/>
                  </a:lnTo>
                  <a:lnTo>
                    <a:pt x="13574" y="3185846"/>
                  </a:lnTo>
                  <a:lnTo>
                    <a:pt x="22225" y="3187593"/>
                  </a:lnTo>
                  <a:lnTo>
                    <a:pt x="30872" y="3185846"/>
                  </a:lnTo>
                  <a:lnTo>
                    <a:pt x="37932" y="3181083"/>
                  </a:lnTo>
                  <a:lnTo>
                    <a:pt x="42690" y="3174019"/>
                  </a:lnTo>
                  <a:lnTo>
                    <a:pt x="44441" y="3165368"/>
                  </a:lnTo>
                  <a:lnTo>
                    <a:pt x="42703" y="3156672"/>
                  </a:lnTo>
                  <a:lnTo>
                    <a:pt x="37940" y="3149608"/>
                  </a:lnTo>
                  <a:lnTo>
                    <a:pt x="30875" y="3144845"/>
                  </a:lnTo>
                  <a:lnTo>
                    <a:pt x="22225" y="3143098"/>
                  </a:lnTo>
                  <a:close/>
                </a:path>
                <a:path w="11962130" h="7343775">
                  <a:moveTo>
                    <a:pt x="22225" y="3054154"/>
                  </a:moveTo>
                  <a:lnTo>
                    <a:pt x="13574" y="3055900"/>
                  </a:lnTo>
                  <a:lnTo>
                    <a:pt x="6509" y="3060663"/>
                  </a:lnTo>
                  <a:lnTo>
                    <a:pt x="1746" y="3067728"/>
                  </a:lnTo>
                  <a:lnTo>
                    <a:pt x="0" y="3076423"/>
                  </a:lnTo>
                  <a:lnTo>
                    <a:pt x="1746" y="3085074"/>
                  </a:lnTo>
                  <a:lnTo>
                    <a:pt x="6509" y="3092139"/>
                  </a:lnTo>
                  <a:lnTo>
                    <a:pt x="13574" y="3096902"/>
                  </a:lnTo>
                  <a:lnTo>
                    <a:pt x="22225" y="3098648"/>
                  </a:lnTo>
                  <a:lnTo>
                    <a:pt x="30872" y="3096902"/>
                  </a:lnTo>
                  <a:lnTo>
                    <a:pt x="37932" y="3092139"/>
                  </a:lnTo>
                  <a:lnTo>
                    <a:pt x="42690" y="3085074"/>
                  </a:lnTo>
                  <a:lnTo>
                    <a:pt x="44441" y="3076423"/>
                  </a:lnTo>
                  <a:lnTo>
                    <a:pt x="42703" y="3067728"/>
                  </a:lnTo>
                  <a:lnTo>
                    <a:pt x="37940" y="3060663"/>
                  </a:lnTo>
                  <a:lnTo>
                    <a:pt x="30875" y="3055900"/>
                  </a:lnTo>
                  <a:lnTo>
                    <a:pt x="22225" y="3054154"/>
                  </a:lnTo>
                  <a:close/>
                </a:path>
                <a:path w="11962130" h="7343775">
                  <a:moveTo>
                    <a:pt x="22225" y="2965209"/>
                  </a:moveTo>
                  <a:lnTo>
                    <a:pt x="13574" y="2966956"/>
                  </a:lnTo>
                  <a:lnTo>
                    <a:pt x="6509" y="2971719"/>
                  </a:lnTo>
                  <a:lnTo>
                    <a:pt x="1746" y="2978783"/>
                  </a:lnTo>
                  <a:lnTo>
                    <a:pt x="0" y="2987479"/>
                  </a:lnTo>
                  <a:lnTo>
                    <a:pt x="1746" y="2996130"/>
                  </a:lnTo>
                  <a:lnTo>
                    <a:pt x="6509" y="3003194"/>
                  </a:lnTo>
                  <a:lnTo>
                    <a:pt x="13574" y="3007957"/>
                  </a:lnTo>
                  <a:lnTo>
                    <a:pt x="22225" y="3009704"/>
                  </a:lnTo>
                  <a:lnTo>
                    <a:pt x="30872" y="3007957"/>
                  </a:lnTo>
                  <a:lnTo>
                    <a:pt x="37932" y="3003194"/>
                  </a:lnTo>
                  <a:lnTo>
                    <a:pt x="42690" y="2996130"/>
                  </a:lnTo>
                  <a:lnTo>
                    <a:pt x="44441" y="2987479"/>
                  </a:lnTo>
                  <a:lnTo>
                    <a:pt x="42703" y="2978783"/>
                  </a:lnTo>
                  <a:lnTo>
                    <a:pt x="37940" y="2971719"/>
                  </a:lnTo>
                  <a:lnTo>
                    <a:pt x="30875" y="2966956"/>
                  </a:lnTo>
                  <a:lnTo>
                    <a:pt x="22225" y="2965209"/>
                  </a:lnTo>
                  <a:close/>
                </a:path>
                <a:path w="11962130" h="7343775">
                  <a:moveTo>
                    <a:pt x="22225" y="2876265"/>
                  </a:moveTo>
                  <a:lnTo>
                    <a:pt x="13574" y="2878012"/>
                  </a:lnTo>
                  <a:lnTo>
                    <a:pt x="6509" y="2882775"/>
                  </a:lnTo>
                  <a:lnTo>
                    <a:pt x="1746" y="2889839"/>
                  </a:lnTo>
                  <a:lnTo>
                    <a:pt x="0" y="2898534"/>
                  </a:lnTo>
                  <a:lnTo>
                    <a:pt x="1746" y="2907185"/>
                  </a:lnTo>
                  <a:lnTo>
                    <a:pt x="6509" y="2914250"/>
                  </a:lnTo>
                  <a:lnTo>
                    <a:pt x="13574" y="2919013"/>
                  </a:lnTo>
                  <a:lnTo>
                    <a:pt x="22225" y="2920759"/>
                  </a:lnTo>
                  <a:lnTo>
                    <a:pt x="30872" y="2919013"/>
                  </a:lnTo>
                  <a:lnTo>
                    <a:pt x="37932" y="2914250"/>
                  </a:lnTo>
                  <a:lnTo>
                    <a:pt x="42690" y="2907185"/>
                  </a:lnTo>
                  <a:lnTo>
                    <a:pt x="44441" y="2898534"/>
                  </a:lnTo>
                  <a:lnTo>
                    <a:pt x="42703" y="2889839"/>
                  </a:lnTo>
                  <a:lnTo>
                    <a:pt x="37940" y="2882775"/>
                  </a:lnTo>
                  <a:lnTo>
                    <a:pt x="30875" y="2878012"/>
                  </a:lnTo>
                  <a:lnTo>
                    <a:pt x="22225" y="2876265"/>
                  </a:lnTo>
                  <a:close/>
                </a:path>
                <a:path w="11962130" h="7343775">
                  <a:moveTo>
                    <a:pt x="22225" y="2787321"/>
                  </a:moveTo>
                  <a:lnTo>
                    <a:pt x="13574" y="2789067"/>
                  </a:lnTo>
                  <a:lnTo>
                    <a:pt x="6509" y="2793830"/>
                  </a:lnTo>
                  <a:lnTo>
                    <a:pt x="1746" y="2800895"/>
                  </a:lnTo>
                  <a:lnTo>
                    <a:pt x="0" y="2809590"/>
                  </a:lnTo>
                  <a:lnTo>
                    <a:pt x="1746" y="2818241"/>
                  </a:lnTo>
                  <a:lnTo>
                    <a:pt x="6509" y="2825305"/>
                  </a:lnTo>
                  <a:lnTo>
                    <a:pt x="13574" y="2830068"/>
                  </a:lnTo>
                  <a:lnTo>
                    <a:pt x="22225" y="2831815"/>
                  </a:lnTo>
                  <a:lnTo>
                    <a:pt x="30872" y="2830068"/>
                  </a:lnTo>
                  <a:lnTo>
                    <a:pt x="37932" y="2825305"/>
                  </a:lnTo>
                  <a:lnTo>
                    <a:pt x="42690" y="2818241"/>
                  </a:lnTo>
                  <a:lnTo>
                    <a:pt x="44441" y="2809590"/>
                  </a:lnTo>
                  <a:lnTo>
                    <a:pt x="42703" y="2800895"/>
                  </a:lnTo>
                  <a:lnTo>
                    <a:pt x="37940" y="2793830"/>
                  </a:lnTo>
                  <a:lnTo>
                    <a:pt x="30875" y="2789067"/>
                  </a:lnTo>
                  <a:lnTo>
                    <a:pt x="22225" y="2787321"/>
                  </a:lnTo>
                  <a:close/>
                </a:path>
                <a:path w="11962130" h="7343775">
                  <a:moveTo>
                    <a:pt x="22225" y="2698376"/>
                  </a:moveTo>
                  <a:lnTo>
                    <a:pt x="13574" y="2700123"/>
                  </a:lnTo>
                  <a:lnTo>
                    <a:pt x="6509" y="2704886"/>
                  </a:lnTo>
                  <a:lnTo>
                    <a:pt x="1746" y="2711950"/>
                  </a:lnTo>
                  <a:lnTo>
                    <a:pt x="0" y="2720646"/>
                  </a:lnTo>
                  <a:lnTo>
                    <a:pt x="1746" y="2729297"/>
                  </a:lnTo>
                  <a:lnTo>
                    <a:pt x="6509" y="2736361"/>
                  </a:lnTo>
                  <a:lnTo>
                    <a:pt x="13574" y="2741124"/>
                  </a:lnTo>
                  <a:lnTo>
                    <a:pt x="22225" y="2742871"/>
                  </a:lnTo>
                  <a:lnTo>
                    <a:pt x="30872" y="2741124"/>
                  </a:lnTo>
                  <a:lnTo>
                    <a:pt x="37932" y="2736361"/>
                  </a:lnTo>
                  <a:lnTo>
                    <a:pt x="42690" y="2729297"/>
                  </a:lnTo>
                  <a:lnTo>
                    <a:pt x="44441" y="2720646"/>
                  </a:lnTo>
                  <a:lnTo>
                    <a:pt x="42703" y="2711950"/>
                  </a:lnTo>
                  <a:lnTo>
                    <a:pt x="37940" y="2704886"/>
                  </a:lnTo>
                  <a:lnTo>
                    <a:pt x="30875" y="2700123"/>
                  </a:lnTo>
                  <a:lnTo>
                    <a:pt x="22225" y="2698376"/>
                  </a:lnTo>
                  <a:close/>
                </a:path>
                <a:path w="11962130" h="7343775">
                  <a:moveTo>
                    <a:pt x="22225" y="2609432"/>
                  </a:moveTo>
                  <a:lnTo>
                    <a:pt x="13574" y="2611178"/>
                  </a:lnTo>
                  <a:lnTo>
                    <a:pt x="6509" y="2615941"/>
                  </a:lnTo>
                  <a:lnTo>
                    <a:pt x="1746" y="2623006"/>
                  </a:lnTo>
                  <a:lnTo>
                    <a:pt x="0" y="2631701"/>
                  </a:lnTo>
                  <a:lnTo>
                    <a:pt x="1746" y="2640352"/>
                  </a:lnTo>
                  <a:lnTo>
                    <a:pt x="6509" y="2647417"/>
                  </a:lnTo>
                  <a:lnTo>
                    <a:pt x="13574" y="2652180"/>
                  </a:lnTo>
                  <a:lnTo>
                    <a:pt x="22225" y="2653926"/>
                  </a:lnTo>
                  <a:lnTo>
                    <a:pt x="30872" y="2652180"/>
                  </a:lnTo>
                  <a:lnTo>
                    <a:pt x="37932" y="2647417"/>
                  </a:lnTo>
                  <a:lnTo>
                    <a:pt x="42690" y="2640352"/>
                  </a:lnTo>
                  <a:lnTo>
                    <a:pt x="44441" y="2631701"/>
                  </a:lnTo>
                  <a:lnTo>
                    <a:pt x="42703" y="2623006"/>
                  </a:lnTo>
                  <a:lnTo>
                    <a:pt x="37940" y="2615941"/>
                  </a:lnTo>
                  <a:lnTo>
                    <a:pt x="30875" y="2611178"/>
                  </a:lnTo>
                  <a:lnTo>
                    <a:pt x="22225" y="2609432"/>
                  </a:lnTo>
                  <a:close/>
                </a:path>
                <a:path w="11962130" h="7343775">
                  <a:moveTo>
                    <a:pt x="22225" y="2520487"/>
                  </a:moveTo>
                  <a:lnTo>
                    <a:pt x="13574" y="2522234"/>
                  </a:lnTo>
                  <a:lnTo>
                    <a:pt x="6509" y="2526997"/>
                  </a:lnTo>
                  <a:lnTo>
                    <a:pt x="1746" y="2534061"/>
                  </a:lnTo>
                  <a:lnTo>
                    <a:pt x="0" y="2542757"/>
                  </a:lnTo>
                  <a:lnTo>
                    <a:pt x="1746" y="2551408"/>
                  </a:lnTo>
                  <a:lnTo>
                    <a:pt x="6509" y="2558472"/>
                  </a:lnTo>
                  <a:lnTo>
                    <a:pt x="13574" y="2563235"/>
                  </a:lnTo>
                  <a:lnTo>
                    <a:pt x="22225" y="2564982"/>
                  </a:lnTo>
                  <a:lnTo>
                    <a:pt x="30872" y="2563235"/>
                  </a:lnTo>
                  <a:lnTo>
                    <a:pt x="37932" y="2558472"/>
                  </a:lnTo>
                  <a:lnTo>
                    <a:pt x="42690" y="2551408"/>
                  </a:lnTo>
                  <a:lnTo>
                    <a:pt x="44441" y="2542757"/>
                  </a:lnTo>
                  <a:lnTo>
                    <a:pt x="42703" y="2534061"/>
                  </a:lnTo>
                  <a:lnTo>
                    <a:pt x="37940" y="2526997"/>
                  </a:lnTo>
                  <a:lnTo>
                    <a:pt x="30875" y="2522234"/>
                  </a:lnTo>
                  <a:lnTo>
                    <a:pt x="22225" y="2520487"/>
                  </a:lnTo>
                  <a:close/>
                </a:path>
                <a:path w="11962130" h="7343775">
                  <a:moveTo>
                    <a:pt x="22225" y="2431543"/>
                  </a:moveTo>
                  <a:lnTo>
                    <a:pt x="13574" y="2433289"/>
                  </a:lnTo>
                  <a:lnTo>
                    <a:pt x="6509" y="2438052"/>
                  </a:lnTo>
                  <a:lnTo>
                    <a:pt x="1746" y="2445117"/>
                  </a:lnTo>
                  <a:lnTo>
                    <a:pt x="0" y="2453812"/>
                  </a:lnTo>
                  <a:lnTo>
                    <a:pt x="1746" y="2462463"/>
                  </a:lnTo>
                  <a:lnTo>
                    <a:pt x="6509" y="2469528"/>
                  </a:lnTo>
                  <a:lnTo>
                    <a:pt x="13574" y="2474291"/>
                  </a:lnTo>
                  <a:lnTo>
                    <a:pt x="22225" y="2476037"/>
                  </a:lnTo>
                  <a:lnTo>
                    <a:pt x="30872" y="2474291"/>
                  </a:lnTo>
                  <a:lnTo>
                    <a:pt x="37932" y="2469528"/>
                  </a:lnTo>
                  <a:lnTo>
                    <a:pt x="42690" y="2462463"/>
                  </a:lnTo>
                  <a:lnTo>
                    <a:pt x="44441" y="2453812"/>
                  </a:lnTo>
                  <a:lnTo>
                    <a:pt x="42703" y="2445117"/>
                  </a:lnTo>
                  <a:lnTo>
                    <a:pt x="37940" y="2438052"/>
                  </a:lnTo>
                  <a:lnTo>
                    <a:pt x="30875" y="2433289"/>
                  </a:lnTo>
                  <a:lnTo>
                    <a:pt x="22225" y="2431543"/>
                  </a:lnTo>
                  <a:close/>
                </a:path>
                <a:path w="11962130" h="7343775">
                  <a:moveTo>
                    <a:pt x="22225" y="2342598"/>
                  </a:moveTo>
                  <a:lnTo>
                    <a:pt x="13574" y="2344345"/>
                  </a:lnTo>
                  <a:lnTo>
                    <a:pt x="6509" y="2349108"/>
                  </a:lnTo>
                  <a:lnTo>
                    <a:pt x="1746" y="2356172"/>
                  </a:lnTo>
                  <a:lnTo>
                    <a:pt x="0" y="2364868"/>
                  </a:lnTo>
                  <a:lnTo>
                    <a:pt x="1746" y="2373519"/>
                  </a:lnTo>
                  <a:lnTo>
                    <a:pt x="6509" y="2380583"/>
                  </a:lnTo>
                  <a:lnTo>
                    <a:pt x="13574" y="2385346"/>
                  </a:lnTo>
                  <a:lnTo>
                    <a:pt x="22225" y="2387093"/>
                  </a:lnTo>
                  <a:lnTo>
                    <a:pt x="30872" y="2385346"/>
                  </a:lnTo>
                  <a:lnTo>
                    <a:pt x="37932" y="2380583"/>
                  </a:lnTo>
                  <a:lnTo>
                    <a:pt x="42690" y="2373519"/>
                  </a:lnTo>
                  <a:lnTo>
                    <a:pt x="44441" y="2364868"/>
                  </a:lnTo>
                  <a:lnTo>
                    <a:pt x="42703" y="2356172"/>
                  </a:lnTo>
                  <a:lnTo>
                    <a:pt x="37940" y="2349108"/>
                  </a:lnTo>
                  <a:lnTo>
                    <a:pt x="30875" y="2344345"/>
                  </a:lnTo>
                  <a:lnTo>
                    <a:pt x="22225" y="2342598"/>
                  </a:lnTo>
                  <a:close/>
                </a:path>
                <a:path w="11962130" h="7343775">
                  <a:moveTo>
                    <a:pt x="22225" y="2253654"/>
                  </a:moveTo>
                  <a:lnTo>
                    <a:pt x="13574" y="2255400"/>
                  </a:lnTo>
                  <a:lnTo>
                    <a:pt x="6509" y="2260163"/>
                  </a:lnTo>
                  <a:lnTo>
                    <a:pt x="1746" y="2267228"/>
                  </a:lnTo>
                  <a:lnTo>
                    <a:pt x="0" y="2275923"/>
                  </a:lnTo>
                  <a:lnTo>
                    <a:pt x="1746" y="2284574"/>
                  </a:lnTo>
                  <a:lnTo>
                    <a:pt x="6509" y="2291639"/>
                  </a:lnTo>
                  <a:lnTo>
                    <a:pt x="13574" y="2296402"/>
                  </a:lnTo>
                  <a:lnTo>
                    <a:pt x="22225" y="2298148"/>
                  </a:lnTo>
                  <a:lnTo>
                    <a:pt x="30872" y="2296402"/>
                  </a:lnTo>
                  <a:lnTo>
                    <a:pt x="37932" y="2291639"/>
                  </a:lnTo>
                  <a:lnTo>
                    <a:pt x="42690" y="2284574"/>
                  </a:lnTo>
                  <a:lnTo>
                    <a:pt x="44441" y="2275923"/>
                  </a:lnTo>
                  <a:lnTo>
                    <a:pt x="42703" y="2267228"/>
                  </a:lnTo>
                  <a:lnTo>
                    <a:pt x="37940" y="2260163"/>
                  </a:lnTo>
                  <a:lnTo>
                    <a:pt x="30875" y="2255400"/>
                  </a:lnTo>
                  <a:lnTo>
                    <a:pt x="22225" y="2253654"/>
                  </a:lnTo>
                  <a:close/>
                </a:path>
                <a:path w="11962130" h="7343775">
                  <a:moveTo>
                    <a:pt x="22225" y="2164709"/>
                  </a:moveTo>
                  <a:lnTo>
                    <a:pt x="13574" y="2166456"/>
                  </a:lnTo>
                  <a:lnTo>
                    <a:pt x="6509" y="2171219"/>
                  </a:lnTo>
                  <a:lnTo>
                    <a:pt x="1746" y="2178283"/>
                  </a:lnTo>
                  <a:lnTo>
                    <a:pt x="0" y="2186979"/>
                  </a:lnTo>
                  <a:lnTo>
                    <a:pt x="1746" y="2195630"/>
                  </a:lnTo>
                  <a:lnTo>
                    <a:pt x="6509" y="2202694"/>
                  </a:lnTo>
                  <a:lnTo>
                    <a:pt x="13574" y="2207457"/>
                  </a:lnTo>
                  <a:lnTo>
                    <a:pt x="22225" y="2209204"/>
                  </a:lnTo>
                  <a:lnTo>
                    <a:pt x="30872" y="2207457"/>
                  </a:lnTo>
                  <a:lnTo>
                    <a:pt x="37932" y="2202694"/>
                  </a:lnTo>
                  <a:lnTo>
                    <a:pt x="42690" y="2195630"/>
                  </a:lnTo>
                  <a:lnTo>
                    <a:pt x="44441" y="2186979"/>
                  </a:lnTo>
                  <a:lnTo>
                    <a:pt x="42703" y="2178283"/>
                  </a:lnTo>
                  <a:lnTo>
                    <a:pt x="37940" y="2171219"/>
                  </a:lnTo>
                  <a:lnTo>
                    <a:pt x="30875" y="2166456"/>
                  </a:lnTo>
                  <a:lnTo>
                    <a:pt x="22225" y="2164709"/>
                  </a:lnTo>
                  <a:close/>
                </a:path>
                <a:path w="11962130" h="7343775">
                  <a:moveTo>
                    <a:pt x="22225" y="2075765"/>
                  </a:moveTo>
                  <a:lnTo>
                    <a:pt x="13574" y="2077512"/>
                  </a:lnTo>
                  <a:lnTo>
                    <a:pt x="6509" y="2082275"/>
                  </a:lnTo>
                  <a:lnTo>
                    <a:pt x="1746" y="2089339"/>
                  </a:lnTo>
                  <a:lnTo>
                    <a:pt x="0" y="2098034"/>
                  </a:lnTo>
                  <a:lnTo>
                    <a:pt x="1746" y="2106685"/>
                  </a:lnTo>
                  <a:lnTo>
                    <a:pt x="6509" y="2113750"/>
                  </a:lnTo>
                  <a:lnTo>
                    <a:pt x="13574" y="2118513"/>
                  </a:lnTo>
                  <a:lnTo>
                    <a:pt x="22225" y="2120259"/>
                  </a:lnTo>
                  <a:lnTo>
                    <a:pt x="30872" y="2118513"/>
                  </a:lnTo>
                  <a:lnTo>
                    <a:pt x="37932" y="2113750"/>
                  </a:lnTo>
                  <a:lnTo>
                    <a:pt x="42690" y="2106685"/>
                  </a:lnTo>
                  <a:lnTo>
                    <a:pt x="44441" y="2098034"/>
                  </a:lnTo>
                  <a:lnTo>
                    <a:pt x="42703" y="2089339"/>
                  </a:lnTo>
                  <a:lnTo>
                    <a:pt x="37940" y="2082275"/>
                  </a:lnTo>
                  <a:lnTo>
                    <a:pt x="30875" y="2077512"/>
                  </a:lnTo>
                  <a:lnTo>
                    <a:pt x="22225" y="2075765"/>
                  </a:lnTo>
                  <a:close/>
                </a:path>
                <a:path w="11962130" h="7343775">
                  <a:moveTo>
                    <a:pt x="22225" y="1986821"/>
                  </a:moveTo>
                  <a:lnTo>
                    <a:pt x="13574" y="1988567"/>
                  </a:lnTo>
                  <a:lnTo>
                    <a:pt x="6509" y="1993330"/>
                  </a:lnTo>
                  <a:lnTo>
                    <a:pt x="1746" y="2000395"/>
                  </a:lnTo>
                  <a:lnTo>
                    <a:pt x="0" y="2009090"/>
                  </a:lnTo>
                  <a:lnTo>
                    <a:pt x="1746" y="2017741"/>
                  </a:lnTo>
                  <a:lnTo>
                    <a:pt x="6509" y="2024805"/>
                  </a:lnTo>
                  <a:lnTo>
                    <a:pt x="13574" y="2029568"/>
                  </a:lnTo>
                  <a:lnTo>
                    <a:pt x="22225" y="2031315"/>
                  </a:lnTo>
                  <a:lnTo>
                    <a:pt x="30872" y="2029568"/>
                  </a:lnTo>
                  <a:lnTo>
                    <a:pt x="37932" y="2024805"/>
                  </a:lnTo>
                  <a:lnTo>
                    <a:pt x="42690" y="2017741"/>
                  </a:lnTo>
                  <a:lnTo>
                    <a:pt x="44441" y="2009090"/>
                  </a:lnTo>
                  <a:lnTo>
                    <a:pt x="42703" y="2000395"/>
                  </a:lnTo>
                  <a:lnTo>
                    <a:pt x="37940" y="1993330"/>
                  </a:lnTo>
                  <a:lnTo>
                    <a:pt x="30875" y="1988567"/>
                  </a:lnTo>
                  <a:lnTo>
                    <a:pt x="22225" y="1986821"/>
                  </a:lnTo>
                  <a:close/>
                </a:path>
                <a:path w="11962130" h="7343775">
                  <a:moveTo>
                    <a:pt x="22225" y="1897876"/>
                  </a:moveTo>
                  <a:lnTo>
                    <a:pt x="13574" y="1899623"/>
                  </a:lnTo>
                  <a:lnTo>
                    <a:pt x="6509" y="1904386"/>
                  </a:lnTo>
                  <a:lnTo>
                    <a:pt x="1746" y="1911450"/>
                  </a:lnTo>
                  <a:lnTo>
                    <a:pt x="0" y="1920146"/>
                  </a:lnTo>
                  <a:lnTo>
                    <a:pt x="1746" y="1928797"/>
                  </a:lnTo>
                  <a:lnTo>
                    <a:pt x="6509" y="1935861"/>
                  </a:lnTo>
                  <a:lnTo>
                    <a:pt x="13574" y="1940624"/>
                  </a:lnTo>
                  <a:lnTo>
                    <a:pt x="22225" y="1942371"/>
                  </a:lnTo>
                  <a:lnTo>
                    <a:pt x="30872" y="1940624"/>
                  </a:lnTo>
                  <a:lnTo>
                    <a:pt x="37932" y="1935861"/>
                  </a:lnTo>
                  <a:lnTo>
                    <a:pt x="42690" y="1928797"/>
                  </a:lnTo>
                  <a:lnTo>
                    <a:pt x="44441" y="1920146"/>
                  </a:lnTo>
                  <a:lnTo>
                    <a:pt x="42703" y="1911450"/>
                  </a:lnTo>
                  <a:lnTo>
                    <a:pt x="37940" y="1904386"/>
                  </a:lnTo>
                  <a:lnTo>
                    <a:pt x="30875" y="1899623"/>
                  </a:lnTo>
                  <a:lnTo>
                    <a:pt x="22225" y="1897876"/>
                  </a:lnTo>
                  <a:close/>
                </a:path>
                <a:path w="11962130" h="7343775">
                  <a:moveTo>
                    <a:pt x="22225" y="1808932"/>
                  </a:moveTo>
                  <a:lnTo>
                    <a:pt x="13574" y="1810678"/>
                  </a:lnTo>
                  <a:lnTo>
                    <a:pt x="6509" y="1815441"/>
                  </a:lnTo>
                  <a:lnTo>
                    <a:pt x="1746" y="1822506"/>
                  </a:lnTo>
                  <a:lnTo>
                    <a:pt x="0" y="1831201"/>
                  </a:lnTo>
                  <a:lnTo>
                    <a:pt x="1746" y="1839852"/>
                  </a:lnTo>
                  <a:lnTo>
                    <a:pt x="6509" y="1846917"/>
                  </a:lnTo>
                  <a:lnTo>
                    <a:pt x="13574" y="1851680"/>
                  </a:lnTo>
                  <a:lnTo>
                    <a:pt x="22225" y="1853426"/>
                  </a:lnTo>
                  <a:lnTo>
                    <a:pt x="30872" y="1851680"/>
                  </a:lnTo>
                  <a:lnTo>
                    <a:pt x="37932" y="1846917"/>
                  </a:lnTo>
                  <a:lnTo>
                    <a:pt x="42690" y="1839852"/>
                  </a:lnTo>
                  <a:lnTo>
                    <a:pt x="44441" y="1831201"/>
                  </a:lnTo>
                  <a:lnTo>
                    <a:pt x="42703" y="1822506"/>
                  </a:lnTo>
                  <a:lnTo>
                    <a:pt x="37940" y="1815441"/>
                  </a:lnTo>
                  <a:lnTo>
                    <a:pt x="30875" y="1810678"/>
                  </a:lnTo>
                  <a:lnTo>
                    <a:pt x="22225" y="1808932"/>
                  </a:lnTo>
                  <a:close/>
                </a:path>
                <a:path w="11962130" h="7343775">
                  <a:moveTo>
                    <a:pt x="24898" y="1720030"/>
                  </a:moveTo>
                  <a:lnTo>
                    <a:pt x="16187" y="1721447"/>
                  </a:lnTo>
                  <a:lnTo>
                    <a:pt x="8946" y="1725938"/>
                  </a:lnTo>
                  <a:lnTo>
                    <a:pt x="3919" y="1732816"/>
                  </a:lnTo>
                  <a:lnTo>
                    <a:pt x="1844" y="1741439"/>
                  </a:lnTo>
                  <a:lnTo>
                    <a:pt x="3260" y="1750150"/>
                  </a:lnTo>
                  <a:lnTo>
                    <a:pt x="7751" y="1757390"/>
                  </a:lnTo>
                  <a:lnTo>
                    <a:pt x="14629" y="1762419"/>
                  </a:lnTo>
                  <a:lnTo>
                    <a:pt x="23207" y="1764493"/>
                  </a:lnTo>
                  <a:lnTo>
                    <a:pt x="31919" y="1763076"/>
                  </a:lnTo>
                  <a:lnTo>
                    <a:pt x="39159" y="1758580"/>
                  </a:lnTo>
                  <a:lnTo>
                    <a:pt x="44188" y="1751689"/>
                  </a:lnTo>
                  <a:lnTo>
                    <a:pt x="46263" y="1743085"/>
                  </a:lnTo>
                  <a:lnTo>
                    <a:pt x="44846" y="1734374"/>
                  </a:lnTo>
                  <a:lnTo>
                    <a:pt x="40355" y="1727133"/>
                  </a:lnTo>
                  <a:lnTo>
                    <a:pt x="33476" y="1722105"/>
                  </a:lnTo>
                  <a:lnTo>
                    <a:pt x="24898" y="1720030"/>
                  </a:lnTo>
                  <a:close/>
                </a:path>
                <a:path w="11962130" h="7343775">
                  <a:moveTo>
                    <a:pt x="32049" y="1631374"/>
                  </a:moveTo>
                  <a:lnTo>
                    <a:pt x="23278" y="1632349"/>
                  </a:lnTo>
                  <a:lnTo>
                    <a:pt x="15819" y="1636468"/>
                  </a:lnTo>
                  <a:lnTo>
                    <a:pt x="10450" y="1643083"/>
                  </a:lnTo>
                  <a:lnTo>
                    <a:pt x="7941" y="1651590"/>
                  </a:lnTo>
                  <a:lnTo>
                    <a:pt x="8914" y="1660361"/>
                  </a:lnTo>
                  <a:lnTo>
                    <a:pt x="13033" y="1667820"/>
                  </a:lnTo>
                  <a:lnTo>
                    <a:pt x="19649" y="1673189"/>
                  </a:lnTo>
                  <a:lnTo>
                    <a:pt x="28111" y="1675695"/>
                  </a:lnTo>
                  <a:lnTo>
                    <a:pt x="36883" y="1674720"/>
                  </a:lnTo>
                  <a:lnTo>
                    <a:pt x="44341" y="1670595"/>
                  </a:lnTo>
                  <a:lnTo>
                    <a:pt x="49712" y="1663967"/>
                  </a:lnTo>
                  <a:lnTo>
                    <a:pt x="52219" y="1655479"/>
                  </a:lnTo>
                  <a:lnTo>
                    <a:pt x="51246" y="1646707"/>
                  </a:lnTo>
                  <a:lnTo>
                    <a:pt x="47127" y="1639249"/>
                  </a:lnTo>
                  <a:lnTo>
                    <a:pt x="40512" y="1633880"/>
                  </a:lnTo>
                  <a:lnTo>
                    <a:pt x="32049" y="1631374"/>
                  </a:lnTo>
                  <a:close/>
                </a:path>
                <a:path w="11962130" h="7343775">
                  <a:moveTo>
                    <a:pt x="43486" y="1543164"/>
                  </a:moveTo>
                  <a:lnTo>
                    <a:pt x="34683" y="1543806"/>
                  </a:lnTo>
                  <a:lnTo>
                    <a:pt x="27075" y="1547642"/>
                  </a:lnTo>
                  <a:lnTo>
                    <a:pt x="21460" y="1554050"/>
                  </a:lnTo>
                  <a:lnTo>
                    <a:pt x="18632" y="1562456"/>
                  </a:lnTo>
                  <a:lnTo>
                    <a:pt x="19275" y="1571258"/>
                  </a:lnTo>
                  <a:lnTo>
                    <a:pt x="23110" y="1578866"/>
                  </a:lnTo>
                  <a:lnTo>
                    <a:pt x="29518" y="1584481"/>
                  </a:lnTo>
                  <a:lnTo>
                    <a:pt x="37880" y="1587304"/>
                  </a:lnTo>
                  <a:lnTo>
                    <a:pt x="46682" y="1586660"/>
                  </a:lnTo>
                  <a:lnTo>
                    <a:pt x="54291" y="1582820"/>
                  </a:lnTo>
                  <a:lnTo>
                    <a:pt x="59908" y="1576399"/>
                  </a:lnTo>
                  <a:lnTo>
                    <a:pt x="62734" y="1568011"/>
                  </a:lnTo>
                  <a:lnTo>
                    <a:pt x="62091" y="1559209"/>
                  </a:lnTo>
                  <a:lnTo>
                    <a:pt x="58256" y="1551601"/>
                  </a:lnTo>
                  <a:lnTo>
                    <a:pt x="51848" y="1545986"/>
                  </a:lnTo>
                  <a:lnTo>
                    <a:pt x="43486" y="1543164"/>
                  </a:lnTo>
                  <a:close/>
                </a:path>
                <a:path w="11962130" h="7343775">
                  <a:moveTo>
                    <a:pt x="59334" y="1455637"/>
                  </a:moveTo>
                  <a:lnTo>
                    <a:pt x="50510" y="1455835"/>
                  </a:lnTo>
                  <a:lnTo>
                    <a:pt x="42718" y="1459282"/>
                  </a:lnTo>
                  <a:lnTo>
                    <a:pt x="36788" y="1465399"/>
                  </a:lnTo>
                  <a:lnTo>
                    <a:pt x="33540" y="1473653"/>
                  </a:lnTo>
                  <a:lnTo>
                    <a:pt x="33715" y="1481423"/>
                  </a:lnTo>
                  <a:lnTo>
                    <a:pt x="33739" y="1482476"/>
                  </a:lnTo>
                  <a:lnTo>
                    <a:pt x="37185" y="1490268"/>
                  </a:lnTo>
                  <a:lnTo>
                    <a:pt x="43302" y="1496199"/>
                  </a:lnTo>
                  <a:lnTo>
                    <a:pt x="51512" y="1499439"/>
                  </a:lnTo>
                  <a:lnTo>
                    <a:pt x="60335" y="1499240"/>
                  </a:lnTo>
                  <a:lnTo>
                    <a:pt x="68128" y="1495788"/>
                  </a:lnTo>
                  <a:lnTo>
                    <a:pt x="74061" y="1489657"/>
                  </a:lnTo>
                  <a:lnTo>
                    <a:pt x="77306" y="1481423"/>
                  </a:lnTo>
                  <a:lnTo>
                    <a:pt x="77131" y="1473653"/>
                  </a:lnTo>
                  <a:lnTo>
                    <a:pt x="77107" y="1472600"/>
                  </a:lnTo>
                  <a:lnTo>
                    <a:pt x="73660" y="1464808"/>
                  </a:lnTo>
                  <a:lnTo>
                    <a:pt x="67543" y="1458877"/>
                  </a:lnTo>
                  <a:lnTo>
                    <a:pt x="59334" y="1455637"/>
                  </a:lnTo>
                  <a:close/>
                </a:path>
                <a:path w="11962130" h="7343775">
                  <a:moveTo>
                    <a:pt x="70677" y="1368758"/>
                  </a:moveTo>
                  <a:lnTo>
                    <a:pt x="62721" y="1371808"/>
                  </a:lnTo>
                  <a:lnTo>
                    <a:pt x="56489" y="1377618"/>
                  </a:lnTo>
                  <a:lnTo>
                    <a:pt x="52830" y="1385697"/>
                  </a:lnTo>
                  <a:lnTo>
                    <a:pt x="52584" y="1394519"/>
                  </a:lnTo>
                  <a:lnTo>
                    <a:pt x="55633" y="1402474"/>
                  </a:lnTo>
                  <a:lnTo>
                    <a:pt x="61444" y="1408706"/>
                  </a:lnTo>
                  <a:lnTo>
                    <a:pt x="69479" y="1412356"/>
                  </a:lnTo>
                  <a:lnTo>
                    <a:pt x="78301" y="1412602"/>
                  </a:lnTo>
                  <a:lnTo>
                    <a:pt x="86258" y="1409547"/>
                  </a:lnTo>
                  <a:lnTo>
                    <a:pt x="92492" y="1403724"/>
                  </a:lnTo>
                  <a:lnTo>
                    <a:pt x="96147" y="1395663"/>
                  </a:lnTo>
                  <a:lnTo>
                    <a:pt x="96394" y="1386841"/>
                  </a:lnTo>
                  <a:lnTo>
                    <a:pt x="93344" y="1378886"/>
                  </a:lnTo>
                  <a:lnTo>
                    <a:pt x="87534" y="1372654"/>
                  </a:lnTo>
                  <a:lnTo>
                    <a:pt x="79499" y="1369005"/>
                  </a:lnTo>
                  <a:lnTo>
                    <a:pt x="70677" y="1368758"/>
                  </a:lnTo>
                  <a:close/>
                </a:path>
                <a:path w="11962130" h="7343775">
                  <a:moveTo>
                    <a:pt x="95125" y="1282792"/>
                  </a:moveTo>
                  <a:lnTo>
                    <a:pt x="87028" y="1285444"/>
                  </a:lnTo>
                  <a:lnTo>
                    <a:pt x="80516" y="1290939"/>
                  </a:lnTo>
                  <a:lnTo>
                    <a:pt x="76460" y="1298826"/>
                  </a:lnTo>
                  <a:lnTo>
                    <a:pt x="75777" y="1307625"/>
                  </a:lnTo>
                  <a:lnTo>
                    <a:pt x="78429" y="1315723"/>
                  </a:lnTo>
                  <a:lnTo>
                    <a:pt x="83923" y="1322234"/>
                  </a:lnTo>
                  <a:lnTo>
                    <a:pt x="91768" y="1326278"/>
                  </a:lnTo>
                  <a:lnTo>
                    <a:pt x="100568" y="1326960"/>
                  </a:lnTo>
                  <a:lnTo>
                    <a:pt x="108666" y="1324304"/>
                  </a:lnTo>
                  <a:lnTo>
                    <a:pt x="115181" y="1318796"/>
                  </a:lnTo>
                  <a:lnTo>
                    <a:pt x="119231" y="1310927"/>
                  </a:lnTo>
                  <a:lnTo>
                    <a:pt x="119915" y="1302128"/>
                  </a:lnTo>
                  <a:lnTo>
                    <a:pt x="117263" y="1294031"/>
                  </a:lnTo>
                  <a:lnTo>
                    <a:pt x="111768" y="1287519"/>
                  </a:lnTo>
                  <a:lnTo>
                    <a:pt x="103924" y="1283475"/>
                  </a:lnTo>
                  <a:lnTo>
                    <a:pt x="95125" y="1282792"/>
                  </a:lnTo>
                  <a:close/>
                </a:path>
                <a:path w="11962130" h="7343775">
                  <a:moveTo>
                    <a:pt x="123816" y="1198149"/>
                  </a:moveTo>
                  <a:lnTo>
                    <a:pt x="115598" y="1200397"/>
                  </a:lnTo>
                  <a:lnTo>
                    <a:pt x="108822" y="1205563"/>
                  </a:lnTo>
                  <a:lnTo>
                    <a:pt x="104381" y="1213241"/>
                  </a:lnTo>
                  <a:lnTo>
                    <a:pt x="103263" y="1221995"/>
                  </a:lnTo>
                  <a:lnTo>
                    <a:pt x="105511" y="1230213"/>
                  </a:lnTo>
                  <a:lnTo>
                    <a:pt x="110677" y="1236988"/>
                  </a:lnTo>
                  <a:lnTo>
                    <a:pt x="118313" y="1241416"/>
                  </a:lnTo>
                  <a:lnTo>
                    <a:pt x="127067" y="1242532"/>
                  </a:lnTo>
                  <a:lnTo>
                    <a:pt x="135287" y="1240279"/>
                  </a:lnTo>
                  <a:lnTo>
                    <a:pt x="142067" y="1235101"/>
                  </a:lnTo>
                  <a:lnTo>
                    <a:pt x="146502" y="1227442"/>
                  </a:lnTo>
                  <a:lnTo>
                    <a:pt x="147619" y="1218687"/>
                  </a:lnTo>
                  <a:lnTo>
                    <a:pt x="145371" y="1210469"/>
                  </a:lnTo>
                  <a:lnTo>
                    <a:pt x="140205" y="1203693"/>
                  </a:lnTo>
                  <a:lnTo>
                    <a:pt x="132570" y="1199267"/>
                  </a:lnTo>
                  <a:lnTo>
                    <a:pt x="123816" y="1198149"/>
                  </a:lnTo>
                  <a:close/>
                </a:path>
                <a:path w="11962130" h="7343775">
                  <a:moveTo>
                    <a:pt x="156670" y="1115037"/>
                  </a:moveTo>
                  <a:lnTo>
                    <a:pt x="148352" y="1116879"/>
                  </a:lnTo>
                  <a:lnTo>
                    <a:pt x="141331" y="1121707"/>
                  </a:lnTo>
                  <a:lnTo>
                    <a:pt x="136519" y="1129157"/>
                  </a:lnTo>
                  <a:lnTo>
                    <a:pt x="134974" y="1137846"/>
                  </a:lnTo>
                  <a:lnTo>
                    <a:pt x="136817" y="1146164"/>
                  </a:lnTo>
                  <a:lnTo>
                    <a:pt x="141644" y="1153185"/>
                  </a:lnTo>
                  <a:lnTo>
                    <a:pt x="149053" y="1157980"/>
                  </a:lnTo>
                  <a:lnTo>
                    <a:pt x="157743" y="1159525"/>
                  </a:lnTo>
                  <a:lnTo>
                    <a:pt x="166063" y="1157678"/>
                  </a:lnTo>
                  <a:lnTo>
                    <a:pt x="173089" y="1152839"/>
                  </a:lnTo>
                  <a:lnTo>
                    <a:pt x="177893" y="1145406"/>
                  </a:lnTo>
                  <a:lnTo>
                    <a:pt x="179439" y="1136717"/>
                  </a:lnTo>
                  <a:lnTo>
                    <a:pt x="177596" y="1128398"/>
                  </a:lnTo>
                  <a:lnTo>
                    <a:pt x="172769" y="1121378"/>
                  </a:lnTo>
                  <a:lnTo>
                    <a:pt x="165360" y="1116582"/>
                  </a:lnTo>
                  <a:lnTo>
                    <a:pt x="156670" y="1115037"/>
                  </a:lnTo>
                  <a:close/>
                </a:path>
                <a:path w="11962130" h="7343775">
                  <a:moveTo>
                    <a:pt x="193623" y="1033657"/>
                  </a:moveTo>
                  <a:lnTo>
                    <a:pt x="185223" y="1035086"/>
                  </a:lnTo>
                  <a:lnTo>
                    <a:pt x="177973" y="1039561"/>
                  </a:lnTo>
                  <a:lnTo>
                    <a:pt x="172800" y="1046765"/>
                  </a:lnTo>
                  <a:lnTo>
                    <a:pt x="170827" y="1055367"/>
                  </a:lnTo>
                  <a:lnTo>
                    <a:pt x="172256" y="1063766"/>
                  </a:lnTo>
                  <a:lnTo>
                    <a:pt x="176730" y="1071016"/>
                  </a:lnTo>
                  <a:lnTo>
                    <a:pt x="183893" y="1076172"/>
                  </a:lnTo>
                  <a:lnTo>
                    <a:pt x="192496" y="1078144"/>
                  </a:lnTo>
                  <a:lnTo>
                    <a:pt x="200897" y="1076711"/>
                  </a:lnTo>
                  <a:lnTo>
                    <a:pt x="208153" y="1072224"/>
                  </a:lnTo>
                  <a:lnTo>
                    <a:pt x="213320" y="1065038"/>
                  </a:lnTo>
                  <a:lnTo>
                    <a:pt x="215293" y="1056436"/>
                  </a:lnTo>
                  <a:lnTo>
                    <a:pt x="213863" y="1048036"/>
                  </a:lnTo>
                  <a:lnTo>
                    <a:pt x="209388" y="1040786"/>
                  </a:lnTo>
                  <a:lnTo>
                    <a:pt x="202225" y="1035630"/>
                  </a:lnTo>
                  <a:lnTo>
                    <a:pt x="193623" y="1033657"/>
                  </a:lnTo>
                  <a:close/>
                </a:path>
                <a:path w="11962130" h="7343775">
                  <a:moveTo>
                    <a:pt x="234551" y="954208"/>
                  </a:moveTo>
                  <a:lnTo>
                    <a:pt x="226092" y="955226"/>
                  </a:lnTo>
                  <a:lnTo>
                    <a:pt x="218632" y="959343"/>
                  </a:lnTo>
                  <a:lnTo>
                    <a:pt x="213113" y="966285"/>
                  </a:lnTo>
                  <a:lnTo>
                    <a:pt x="210724" y="974781"/>
                  </a:lnTo>
                  <a:lnTo>
                    <a:pt x="211742" y="983240"/>
                  </a:lnTo>
                  <a:lnTo>
                    <a:pt x="215858" y="990701"/>
                  </a:lnTo>
                  <a:lnTo>
                    <a:pt x="222761" y="996199"/>
                  </a:lnTo>
                  <a:lnTo>
                    <a:pt x="231258" y="998588"/>
                  </a:lnTo>
                  <a:lnTo>
                    <a:pt x="239719" y="997565"/>
                  </a:lnTo>
                  <a:lnTo>
                    <a:pt x="247185" y="993437"/>
                  </a:lnTo>
                  <a:lnTo>
                    <a:pt x="252695" y="986511"/>
                  </a:lnTo>
                  <a:lnTo>
                    <a:pt x="255085" y="978015"/>
                  </a:lnTo>
                  <a:lnTo>
                    <a:pt x="254066" y="969556"/>
                  </a:lnTo>
                  <a:lnTo>
                    <a:pt x="249950" y="962096"/>
                  </a:lnTo>
                  <a:lnTo>
                    <a:pt x="243047" y="956598"/>
                  </a:lnTo>
                  <a:lnTo>
                    <a:pt x="234551" y="954208"/>
                  </a:lnTo>
                  <a:close/>
                </a:path>
                <a:path w="11962130" h="7343775">
                  <a:moveTo>
                    <a:pt x="279348" y="876878"/>
                  </a:moveTo>
                  <a:lnTo>
                    <a:pt x="270850" y="877489"/>
                  </a:lnTo>
                  <a:lnTo>
                    <a:pt x="263200" y="881241"/>
                  </a:lnTo>
                  <a:lnTo>
                    <a:pt x="257354" y="887910"/>
                  </a:lnTo>
                  <a:lnTo>
                    <a:pt x="254558" y="896281"/>
                  </a:lnTo>
                  <a:lnTo>
                    <a:pt x="255169" y="904780"/>
                  </a:lnTo>
                  <a:lnTo>
                    <a:pt x="258922" y="912429"/>
                  </a:lnTo>
                  <a:lnTo>
                    <a:pt x="265553" y="918253"/>
                  </a:lnTo>
                  <a:lnTo>
                    <a:pt x="273924" y="921048"/>
                  </a:lnTo>
                  <a:lnTo>
                    <a:pt x="282425" y="920433"/>
                  </a:lnTo>
                  <a:lnTo>
                    <a:pt x="290080" y="916669"/>
                  </a:lnTo>
                  <a:lnTo>
                    <a:pt x="295917" y="910015"/>
                  </a:lnTo>
                  <a:lnTo>
                    <a:pt x="298713" y="901644"/>
                  </a:lnTo>
                  <a:lnTo>
                    <a:pt x="298102" y="893146"/>
                  </a:lnTo>
                  <a:lnTo>
                    <a:pt x="294350" y="885497"/>
                  </a:lnTo>
                  <a:lnTo>
                    <a:pt x="287719" y="879673"/>
                  </a:lnTo>
                  <a:lnTo>
                    <a:pt x="279348" y="876878"/>
                  </a:lnTo>
                  <a:close/>
                </a:path>
                <a:path w="11962130" h="7343775">
                  <a:moveTo>
                    <a:pt x="327919" y="801853"/>
                  </a:moveTo>
                  <a:lnTo>
                    <a:pt x="319401" y="802050"/>
                  </a:lnTo>
                  <a:lnTo>
                    <a:pt x="311579" y="805427"/>
                  </a:lnTo>
                  <a:lnTo>
                    <a:pt x="305415" y="811805"/>
                  </a:lnTo>
                  <a:lnTo>
                    <a:pt x="302217" y="820030"/>
                  </a:lnTo>
                  <a:lnTo>
                    <a:pt x="302391" y="827531"/>
                  </a:lnTo>
                  <a:lnTo>
                    <a:pt x="302414" y="828548"/>
                  </a:lnTo>
                  <a:lnTo>
                    <a:pt x="305791" y="836371"/>
                  </a:lnTo>
                  <a:lnTo>
                    <a:pt x="312131" y="842510"/>
                  </a:lnTo>
                  <a:lnTo>
                    <a:pt x="320357" y="845708"/>
                  </a:lnTo>
                  <a:lnTo>
                    <a:pt x="328878" y="845506"/>
                  </a:lnTo>
                  <a:lnTo>
                    <a:pt x="336707" y="842118"/>
                  </a:lnTo>
                  <a:lnTo>
                    <a:pt x="342860" y="835756"/>
                  </a:lnTo>
                  <a:lnTo>
                    <a:pt x="346059" y="827531"/>
                  </a:lnTo>
                  <a:lnTo>
                    <a:pt x="345886" y="820030"/>
                  </a:lnTo>
                  <a:lnTo>
                    <a:pt x="345862" y="819013"/>
                  </a:lnTo>
                  <a:lnTo>
                    <a:pt x="342485" y="811190"/>
                  </a:lnTo>
                  <a:lnTo>
                    <a:pt x="336144" y="805051"/>
                  </a:lnTo>
                  <a:lnTo>
                    <a:pt x="327919" y="801853"/>
                  </a:lnTo>
                  <a:close/>
                </a:path>
                <a:path w="11962130" h="7343775">
                  <a:moveTo>
                    <a:pt x="371591" y="729097"/>
                  </a:moveTo>
                  <a:lnTo>
                    <a:pt x="363617" y="732098"/>
                  </a:lnTo>
                  <a:lnTo>
                    <a:pt x="357158" y="738176"/>
                  </a:lnTo>
                  <a:lnTo>
                    <a:pt x="353572" y="746240"/>
                  </a:lnTo>
                  <a:lnTo>
                    <a:pt x="353364" y="754757"/>
                  </a:lnTo>
                  <a:lnTo>
                    <a:pt x="356364" y="762731"/>
                  </a:lnTo>
                  <a:lnTo>
                    <a:pt x="362405" y="769165"/>
                  </a:lnTo>
                  <a:lnTo>
                    <a:pt x="370470" y="772751"/>
                  </a:lnTo>
                  <a:lnTo>
                    <a:pt x="378991" y="772955"/>
                  </a:lnTo>
                  <a:lnTo>
                    <a:pt x="386972" y="769943"/>
                  </a:lnTo>
                  <a:lnTo>
                    <a:pt x="393421" y="763880"/>
                  </a:lnTo>
                  <a:lnTo>
                    <a:pt x="397007" y="755816"/>
                  </a:lnTo>
                  <a:lnTo>
                    <a:pt x="397215" y="747299"/>
                  </a:lnTo>
                  <a:lnTo>
                    <a:pt x="394214" y="739325"/>
                  </a:lnTo>
                  <a:lnTo>
                    <a:pt x="388172" y="732891"/>
                  </a:lnTo>
                  <a:lnTo>
                    <a:pt x="380109" y="729305"/>
                  </a:lnTo>
                  <a:lnTo>
                    <a:pt x="371591" y="729097"/>
                  </a:lnTo>
                  <a:close/>
                </a:path>
                <a:path w="11962130" h="7343775">
                  <a:moveTo>
                    <a:pt x="427331" y="658793"/>
                  </a:moveTo>
                  <a:lnTo>
                    <a:pt x="419221" y="661403"/>
                  </a:lnTo>
                  <a:lnTo>
                    <a:pt x="412473" y="667160"/>
                  </a:lnTo>
                  <a:lnTo>
                    <a:pt x="408499" y="675040"/>
                  </a:lnTo>
                  <a:lnTo>
                    <a:pt x="407877" y="683537"/>
                  </a:lnTo>
                  <a:lnTo>
                    <a:pt x="410486" y="691647"/>
                  </a:lnTo>
                  <a:lnTo>
                    <a:pt x="416208" y="698367"/>
                  </a:lnTo>
                  <a:lnTo>
                    <a:pt x="424088" y="702341"/>
                  </a:lnTo>
                  <a:lnTo>
                    <a:pt x="432589" y="702959"/>
                  </a:lnTo>
                  <a:lnTo>
                    <a:pt x="440708" y="700339"/>
                  </a:lnTo>
                  <a:lnTo>
                    <a:pt x="447443" y="694598"/>
                  </a:lnTo>
                  <a:lnTo>
                    <a:pt x="451417" y="686718"/>
                  </a:lnTo>
                  <a:lnTo>
                    <a:pt x="452039" y="678220"/>
                  </a:lnTo>
                  <a:lnTo>
                    <a:pt x="449430" y="670109"/>
                  </a:lnTo>
                  <a:lnTo>
                    <a:pt x="443708" y="663389"/>
                  </a:lnTo>
                  <a:lnTo>
                    <a:pt x="435828" y="659416"/>
                  </a:lnTo>
                  <a:lnTo>
                    <a:pt x="427331" y="658793"/>
                  </a:lnTo>
                  <a:close/>
                </a:path>
                <a:path w="11962130" h="7343775">
                  <a:moveTo>
                    <a:pt x="486422" y="591313"/>
                  </a:moveTo>
                  <a:lnTo>
                    <a:pt x="478198" y="593539"/>
                  </a:lnTo>
                  <a:lnTo>
                    <a:pt x="471187" y="598972"/>
                  </a:lnTo>
                  <a:lnTo>
                    <a:pt x="466848" y="606656"/>
                  </a:lnTo>
                  <a:lnTo>
                    <a:pt x="465827" y="615115"/>
                  </a:lnTo>
                  <a:lnTo>
                    <a:pt x="468053" y="623339"/>
                  </a:lnTo>
                  <a:lnTo>
                    <a:pt x="473452" y="630321"/>
                  </a:lnTo>
                  <a:lnTo>
                    <a:pt x="481137" y="634660"/>
                  </a:lnTo>
                  <a:lnTo>
                    <a:pt x="489599" y="635677"/>
                  </a:lnTo>
                  <a:lnTo>
                    <a:pt x="497833" y="633441"/>
                  </a:lnTo>
                  <a:lnTo>
                    <a:pt x="504831" y="628022"/>
                  </a:lnTo>
                  <a:lnTo>
                    <a:pt x="509170" y="620337"/>
                  </a:lnTo>
                  <a:lnTo>
                    <a:pt x="510191" y="611879"/>
                  </a:lnTo>
                  <a:lnTo>
                    <a:pt x="507965" y="603655"/>
                  </a:lnTo>
                  <a:lnTo>
                    <a:pt x="502565" y="596673"/>
                  </a:lnTo>
                  <a:lnTo>
                    <a:pt x="494880" y="592334"/>
                  </a:lnTo>
                  <a:lnTo>
                    <a:pt x="486422" y="591313"/>
                  </a:lnTo>
                  <a:close/>
                </a:path>
                <a:path w="11962130" h="7343775">
                  <a:moveTo>
                    <a:pt x="549851" y="526816"/>
                  </a:moveTo>
                  <a:lnTo>
                    <a:pt x="541451" y="528243"/>
                  </a:lnTo>
                  <a:lnTo>
                    <a:pt x="533953" y="532979"/>
                  </a:lnTo>
                  <a:lnTo>
                    <a:pt x="528897" y="540213"/>
                  </a:lnTo>
                  <a:lnTo>
                    <a:pt x="527070" y="548535"/>
                  </a:lnTo>
                  <a:lnTo>
                    <a:pt x="528497" y="556935"/>
                  </a:lnTo>
                  <a:lnTo>
                    <a:pt x="533203" y="564401"/>
                  </a:lnTo>
                  <a:lnTo>
                    <a:pt x="540437" y="569457"/>
                  </a:lnTo>
                  <a:lnTo>
                    <a:pt x="548763" y="571280"/>
                  </a:lnTo>
                  <a:lnTo>
                    <a:pt x="557172" y="569843"/>
                  </a:lnTo>
                  <a:lnTo>
                    <a:pt x="564657" y="565120"/>
                  </a:lnTo>
                  <a:lnTo>
                    <a:pt x="569713" y="557887"/>
                  </a:lnTo>
                  <a:lnTo>
                    <a:pt x="571540" y="549565"/>
                  </a:lnTo>
                  <a:lnTo>
                    <a:pt x="570113" y="541165"/>
                  </a:lnTo>
                  <a:lnTo>
                    <a:pt x="565407" y="533698"/>
                  </a:lnTo>
                  <a:lnTo>
                    <a:pt x="558173" y="528642"/>
                  </a:lnTo>
                  <a:lnTo>
                    <a:pt x="549851" y="526816"/>
                  </a:lnTo>
                  <a:close/>
                </a:path>
                <a:path w="11962130" h="7343775">
                  <a:moveTo>
                    <a:pt x="615388" y="465591"/>
                  </a:moveTo>
                  <a:lnTo>
                    <a:pt x="606929" y="466611"/>
                  </a:lnTo>
                  <a:lnTo>
                    <a:pt x="599211" y="470980"/>
                  </a:lnTo>
                  <a:lnTo>
                    <a:pt x="593811" y="477962"/>
                  </a:lnTo>
                  <a:lnTo>
                    <a:pt x="591585" y="486186"/>
                  </a:lnTo>
                  <a:lnTo>
                    <a:pt x="592606" y="494645"/>
                  </a:lnTo>
                  <a:lnTo>
                    <a:pt x="596945" y="502329"/>
                  </a:lnTo>
                  <a:lnTo>
                    <a:pt x="603927" y="507728"/>
                  </a:lnTo>
                  <a:lnTo>
                    <a:pt x="612155" y="509951"/>
                  </a:lnTo>
                  <a:lnTo>
                    <a:pt x="620624" y="508922"/>
                  </a:lnTo>
                  <a:lnTo>
                    <a:pt x="628328" y="504565"/>
                  </a:lnTo>
                  <a:lnTo>
                    <a:pt x="633727" y="497584"/>
                  </a:lnTo>
                  <a:lnTo>
                    <a:pt x="635953" y="489360"/>
                  </a:lnTo>
                  <a:lnTo>
                    <a:pt x="634933" y="480900"/>
                  </a:lnTo>
                  <a:lnTo>
                    <a:pt x="630594" y="473215"/>
                  </a:lnTo>
                  <a:lnTo>
                    <a:pt x="623613" y="467817"/>
                  </a:lnTo>
                  <a:lnTo>
                    <a:pt x="615388" y="465591"/>
                  </a:lnTo>
                  <a:close/>
                </a:path>
                <a:path w="11962130" h="7343775">
                  <a:moveTo>
                    <a:pt x="683821" y="407654"/>
                  </a:moveTo>
                  <a:lnTo>
                    <a:pt x="675323" y="408276"/>
                  </a:lnTo>
                  <a:lnTo>
                    <a:pt x="667407" y="412277"/>
                  </a:lnTo>
                  <a:lnTo>
                    <a:pt x="661687" y="418997"/>
                  </a:lnTo>
                  <a:lnTo>
                    <a:pt x="659077" y="427108"/>
                  </a:lnTo>
                  <a:lnTo>
                    <a:pt x="659699" y="435606"/>
                  </a:lnTo>
                  <a:lnTo>
                    <a:pt x="663674" y="443486"/>
                  </a:lnTo>
                  <a:lnTo>
                    <a:pt x="670394" y="449207"/>
                  </a:lnTo>
                  <a:lnTo>
                    <a:pt x="678508" y="451813"/>
                  </a:lnTo>
                  <a:lnTo>
                    <a:pt x="687015" y="451183"/>
                  </a:lnTo>
                  <a:lnTo>
                    <a:pt x="694916" y="447193"/>
                  </a:lnTo>
                  <a:lnTo>
                    <a:pt x="700637" y="440473"/>
                  </a:lnTo>
                  <a:lnTo>
                    <a:pt x="703247" y="432363"/>
                  </a:lnTo>
                  <a:lnTo>
                    <a:pt x="702625" y="423866"/>
                  </a:lnTo>
                  <a:lnTo>
                    <a:pt x="698651" y="415985"/>
                  </a:lnTo>
                  <a:lnTo>
                    <a:pt x="691931" y="410264"/>
                  </a:lnTo>
                  <a:lnTo>
                    <a:pt x="683821" y="407654"/>
                  </a:lnTo>
                  <a:close/>
                </a:path>
                <a:path w="11962130" h="7343775">
                  <a:moveTo>
                    <a:pt x="755051" y="353154"/>
                  </a:moveTo>
                  <a:lnTo>
                    <a:pt x="746534" y="353362"/>
                  </a:lnTo>
                  <a:lnTo>
                    <a:pt x="738433" y="356974"/>
                  </a:lnTo>
                  <a:lnTo>
                    <a:pt x="732392" y="363407"/>
                  </a:lnTo>
                  <a:lnTo>
                    <a:pt x="729391" y="371382"/>
                  </a:lnTo>
                  <a:lnTo>
                    <a:pt x="729571" y="378779"/>
                  </a:lnTo>
                  <a:lnTo>
                    <a:pt x="729599" y="379900"/>
                  </a:lnTo>
                  <a:lnTo>
                    <a:pt x="733184" y="387964"/>
                  </a:lnTo>
                  <a:lnTo>
                    <a:pt x="739619" y="394005"/>
                  </a:lnTo>
                  <a:lnTo>
                    <a:pt x="747597" y="397003"/>
                  </a:lnTo>
                  <a:lnTo>
                    <a:pt x="756126" y="396787"/>
                  </a:lnTo>
                  <a:lnTo>
                    <a:pt x="764211" y="393186"/>
                  </a:lnTo>
                  <a:lnTo>
                    <a:pt x="770252" y="386753"/>
                  </a:lnTo>
                  <a:lnTo>
                    <a:pt x="773253" y="378779"/>
                  </a:lnTo>
                  <a:lnTo>
                    <a:pt x="773073" y="371382"/>
                  </a:lnTo>
                  <a:lnTo>
                    <a:pt x="773045" y="370261"/>
                  </a:lnTo>
                  <a:lnTo>
                    <a:pt x="769459" y="362197"/>
                  </a:lnTo>
                  <a:lnTo>
                    <a:pt x="763026" y="356155"/>
                  </a:lnTo>
                  <a:lnTo>
                    <a:pt x="755051" y="353154"/>
                  </a:lnTo>
                  <a:close/>
                </a:path>
                <a:path w="11962130" h="7343775">
                  <a:moveTo>
                    <a:pt x="820334" y="302023"/>
                  </a:moveTo>
                  <a:lnTo>
                    <a:pt x="812071" y="305245"/>
                  </a:lnTo>
                  <a:lnTo>
                    <a:pt x="805731" y="311384"/>
                  </a:lnTo>
                  <a:lnTo>
                    <a:pt x="802354" y="319207"/>
                  </a:lnTo>
                  <a:lnTo>
                    <a:pt x="802156" y="327724"/>
                  </a:lnTo>
                  <a:lnTo>
                    <a:pt x="805355" y="335950"/>
                  </a:lnTo>
                  <a:lnTo>
                    <a:pt x="811495" y="342290"/>
                  </a:lnTo>
                  <a:lnTo>
                    <a:pt x="819321" y="345664"/>
                  </a:lnTo>
                  <a:lnTo>
                    <a:pt x="827850" y="345854"/>
                  </a:lnTo>
                  <a:lnTo>
                    <a:pt x="836098" y="342642"/>
                  </a:lnTo>
                  <a:lnTo>
                    <a:pt x="842438" y="336502"/>
                  </a:lnTo>
                  <a:lnTo>
                    <a:pt x="845814" y="328680"/>
                  </a:lnTo>
                  <a:lnTo>
                    <a:pt x="846012" y="320162"/>
                  </a:lnTo>
                  <a:lnTo>
                    <a:pt x="842813" y="311937"/>
                  </a:lnTo>
                  <a:lnTo>
                    <a:pt x="836674" y="305596"/>
                  </a:lnTo>
                  <a:lnTo>
                    <a:pt x="828852" y="302220"/>
                  </a:lnTo>
                  <a:lnTo>
                    <a:pt x="820334" y="302023"/>
                  </a:lnTo>
                  <a:close/>
                </a:path>
                <a:path w="11962130" h="7343775">
                  <a:moveTo>
                    <a:pt x="896594" y="254378"/>
                  </a:moveTo>
                  <a:lnTo>
                    <a:pt x="888184" y="257196"/>
                  </a:lnTo>
                  <a:lnTo>
                    <a:pt x="881553" y="263020"/>
                  </a:lnTo>
                  <a:lnTo>
                    <a:pt x="877801" y="270670"/>
                  </a:lnTo>
                  <a:lnTo>
                    <a:pt x="877190" y="279168"/>
                  </a:lnTo>
                  <a:lnTo>
                    <a:pt x="879985" y="287539"/>
                  </a:lnTo>
                  <a:lnTo>
                    <a:pt x="885810" y="294169"/>
                  </a:lnTo>
                  <a:lnTo>
                    <a:pt x="893464" y="297919"/>
                  </a:lnTo>
                  <a:lnTo>
                    <a:pt x="901974" y="298523"/>
                  </a:lnTo>
                  <a:lnTo>
                    <a:pt x="910367" y="295715"/>
                  </a:lnTo>
                  <a:lnTo>
                    <a:pt x="916998" y="289891"/>
                  </a:lnTo>
                  <a:lnTo>
                    <a:pt x="920750" y="282242"/>
                  </a:lnTo>
                  <a:lnTo>
                    <a:pt x="921361" y="273743"/>
                  </a:lnTo>
                  <a:lnTo>
                    <a:pt x="918565" y="265372"/>
                  </a:lnTo>
                  <a:lnTo>
                    <a:pt x="912741" y="258741"/>
                  </a:lnTo>
                  <a:lnTo>
                    <a:pt x="905092" y="254989"/>
                  </a:lnTo>
                  <a:lnTo>
                    <a:pt x="896594" y="254378"/>
                  </a:lnTo>
                  <a:close/>
                </a:path>
                <a:path w="11962130" h="7343775">
                  <a:moveTo>
                    <a:pt x="975102" y="210559"/>
                  </a:moveTo>
                  <a:lnTo>
                    <a:pt x="966567" y="212968"/>
                  </a:lnTo>
                  <a:lnTo>
                    <a:pt x="959663" y="218467"/>
                  </a:lnTo>
                  <a:lnTo>
                    <a:pt x="955547" y="225927"/>
                  </a:lnTo>
                  <a:lnTo>
                    <a:pt x="954529" y="234386"/>
                  </a:lnTo>
                  <a:lnTo>
                    <a:pt x="956919" y="242882"/>
                  </a:lnTo>
                  <a:lnTo>
                    <a:pt x="962418" y="249785"/>
                  </a:lnTo>
                  <a:lnTo>
                    <a:pt x="969882" y="253899"/>
                  </a:lnTo>
                  <a:lnTo>
                    <a:pt x="978353" y="254911"/>
                  </a:lnTo>
                  <a:lnTo>
                    <a:pt x="986872" y="252510"/>
                  </a:lnTo>
                  <a:lnTo>
                    <a:pt x="993775" y="247012"/>
                  </a:lnTo>
                  <a:lnTo>
                    <a:pt x="997891" y="239552"/>
                  </a:lnTo>
                  <a:lnTo>
                    <a:pt x="998910" y="231093"/>
                  </a:lnTo>
                  <a:lnTo>
                    <a:pt x="996520" y="222596"/>
                  </a:lnTo>
                  <a:lnTo>
                    <a:pt x="991021" y="215693"/>
                  </a:lnTo>
                  <a:lnTo>
                    <a:pt x="983561" y="211577"/>
                  </a:lnTo>
                  <a:lnTo>
                    <a:pt x="975102" y="210559"/>
                  </a:lnTo>
                  <a:close/>
                </a:path>
                <a:path w="11962130" h="7343775">
                  <a:moveTo>
                    <a:pt x="1055695" y="170677"/>
                  </a:moveTo>
                  <a:lnTo>
                    <a:pt x="1047052" y="172669"/>
                  </a:lnTo>
                  <a:lnTo>
                    <a:pt x="1039890" y="177824"/>
                  </a:lnTo>
                  <a:lnTo>
                    <a:pt x="1035415" y="185075"/>
                  </a:lnTo>
                  <a:lnTo>
                    <a:pt x="1033986" y="193474"/>
                  </a:lnTo>
                  <a:lnTo>
                    <a:pt x="1035959" y="202077"/>
                  </a:lnTo>
                  <a:lnTo>
                    <a:pt x="1041115" y="209239"/>
                  </a:lnTo>
                  <a:lnTo>
                    <a:pt x="1048370" y="213712"/>
                  </a:lnTo>
                  <a:lnTo>
                    <a:pt x="1056781" y="215136"/>
                  </a:lnTo>
                  <a:lnTo>
                    <a:pt x="1065406" y="213152"/>
                  </a:lnTo>
                  <a:lnTo>
                    <a:pt x="1072570" y="207997"/>
                  </a:lnTo>
                  <a:lnTo>
                    <a:pt x="1077044" y="200746"/>
                  </a:lnTo>
                  <a:lnTo>
                    <a:pt x="1078474" y="192347"/>
                  </a:lnTo>
                  <a:lnTo>
                    <a:pt x="1076501" y="183744"/>
                  </a:lnTo>
                  <a:lnTo>
                    <a:pt x="1071345" y="176582"/>
                  </a:lnTo>
                  <a:lnTo>
                    <a:pt x="1064095" y="172107"/>
                  </a:lnTo>
                  <a:lnTo>
                    <a:pt x="1055695" y="170677"/>
                  </a:lnTo>
                  <a:close/>
                </a:path>
                <a:path w="11962130" h="7343775">
                  <a:moveTo>
                    <a:pt x="1138181" y="134842"/>
                  </a:moveTo>
                  <a:lnTo>
                    <a:pt x="1129451" y="136404"/>
                  </a:lnTo>
                  <a:lnTo>
                    <a:pt x="1122042" y="141199"/>
                  </a:lnTo>
                  <a:lnTo>
                    <a:pt x="1117215" y="148220"/>
                  </a:lnTo>
                  <a:lnTo>
                    <a:pt x="1115372" y="156538"/>
                  </a:lnTo>
                  <a:lnTo>
                    <a:pt x="1116918" y="165227"/>
                  </a:lnTo>
                  <a:lnTo>
                    <a:pt x="1121714" y="172636"/>
                  </a:lnTo>
                  <a:lnTo>
                    <a:pt x="1128739" y="177462"/>
                  </a:lnTo>
                  <a:lnTo>
                    <a:pt x="1137069" y="179300"/>
                  </a:lnTo>
                  <a:lnTo>
                    <a:pt x="1145782" y="177745"/>
                  </a:lnTo>
                  <a:lnTo>
                    <a:pt x="1153191" y="172949"/>
                  </a:lnTo>
                  <a:lnTo>
                    <a:pt x="1158019" y="165928"/>
                  </a:lnTo>
                  <a:lnTo>
                    <a:pt x="1159861" y="157610"/>
                  </a:lnTo>
                  <a:lnTo>
                    <a:pt x="1158316" y="148921"/>
                  </a:lnTo>
                  <a:lnTo>
                    <a:pt x="1153520" y="141512"/>
                  </a:lnTo>
                  <a:lnTo>
                    <a:pt x="1146500" y="136684"/>
                  </a:lnTo>
                  <a:lnTo>
                    <a:pt x="1138181" y="134842"/>
                  </a:lnTo>
                  <a:close/>
                </a:path>
                <a:path w="11962130" h="7343775">
                  <a:moveTo>
                    <a:pt x="1222336" y="103148"/>
                  </a:moveTo>
                  <a:lnTo>
                    <a:pt x="1213539" y="104279"/>
                  </a:lnTo>
                  <a:lnTo>
                    <a:pt x="1205904" y="108706"/>
                  </a:lnTo>
                  <a:lnTo>
                    <a:pt x="1200739" y="115482"/>
                  </a:lnTo>
                  <a:lnTo>
                    <a:pt x="1198491" y="123700"/>
                  </a:lnTo>
                  <a:lnTo>
                    <a:pt x="1199608" y="132454"/>
                  </a:lnTo>
                  <a:lnTo>
                    <a:pt x="1204036" y="140089"/>
                  </a:lnTo>
                  <a:lnTo>
                    <a:pt x="1210816" y="145253"/>
                  </a:lnTo>
                  <a:lnTo>
                    <a:pt x="1219046" y="147497"/>
                  </a:lnTo>
                  <a:lnTo>
                    <a:pt x="1227825" y="146371"/>
                  </a:lnTo>
                  <a:lnTo>
                    <a:pt x="1235460" y="141944"/>
                  </a:lnTo>
                  <a:lnTo>
                    <a:pt x="1240626" y="135169"/>
                  </a:lnTo>
                  <a:lnTo>
                    <a:pt x="1242874" y="126951"/>
                  </a:lnTo>
                  <a:lnTo>
                    <a:pt x="1241756" y="118196"/>
                  </a:lnTo>
                  <a:lnTo>
                    <a:pt x="1237330" y="110561"/>
                  </a:lnTo>
                  <a:lnTo>
                    <a:pt x="1230554" y="105396"/>
                  </a:lnTo>
                  <a:lnTo>
                    <a:pt x="1222336" y="103148"/>
                  </a:lnTo>
                  <a:close/>
                </a:path>
                <a:path w="11962130" h="7343775">
                  <a:moveTo>
                    <a:pt x="1307972" y="75678"/>
                  </a:moveTo>
                  <a:lnTo>
                    <a:pt x="1299131" y="76373"/>
                  </a:lnTo>
                  <a:lnTo>
                    <a:pt x="1291286" y="80417"/>
                  </a:lnTo>
                  <a:lnTo>
                    <a:pt x="1285791" y="86929"/>
                  </a:lnTo>
                  <a:lnTo>
                    <a:pt x="1283139" y="95026"/>
                  </a:lnTo>
                  <a:lnTo>
                    <a:pt x="1283822" y="103825"/>
                  </a:lnTo>
                  <a:lnTo>
                    <a:pt x="1287867" y="111669"/>
                  </a:lnTo>
                  <a:lnTo>
                    <a:pt x="1294383" y="117162"/>
                  </a:lnTo>
                  <a:lnTo>
                    <a:pt x="1302493" y="119811"/>
                  </a:lnTo>
                  <a:lnTo>
                    <a:pt x="1311316" y="119120"/>
                  </a:lnTo>
                  <a:lnTo>
                    <a:pt x="1319161" y="115077"/>
                  </a:lnTo>
                  <a:lnTo>
                    <a:pt x="1324656" y="108565"/>
                  </a:lnTo>
                  <a:lnTo>
                    <a:pt x="1327308" y="100468"/>
                  </a:lnTo>
                  <a:lnTo>
                    <a:pt x="1326625" y="91669"/>
                  </a:lnTo>
                  <a:lnTo>
                    <a:pt x="1322581" y="83824"/>
                  </a:lnTo>
                  <a:lnTo>
                    <a:pt x="1316069" y="78330"/>
                  </a:lnTo>
                  <a:lnTo>
                    <a:pt x="1307972" y="75678"/>
                  </a:lnTo>
                  <a:close/>
                </a:path>
                <a:path w="11962130" h="7343775">
                  <a:moveTo>
                    <a:pt x="1394871" y="52502"/>
                  </a:moveTo>
                  <a:lnTo>
                    <a:pt x="1386005" y="52758"/>
                  </a:lnTo>
                  <a:lnTo>
                    <a:pt x="1377970" y="56408"/>
                  </a:lnTo>
                  <a:lnTo>
                    <a:pt x="1372159" y="62640"/>
                  </a:lnTo>
                  <a:lnTo>
                    <a:pt x="1369109" y="70595"/>
                  </a:lnTo>
                  <a:lnTo>
                    <a:pt x="1369322" y="78220"/>
                  </a:lnTo>
                  <a:lnTo>
                    <a:pt x="1369355" y="79416"/>
                  </a:lnTo>
                  <a:lnTo>
                    <a:pt x="1373006" y="87452"/>
                  </a:lnTo>
                  <a:lnTo>
                    <a:pt x="1379242" y="93262"/>
                  </a:lnTo>
                  <a:lnTo>
                    <a:pt x="1387210" y="96309"/>
                  </a:lnTo>
                  <a:lnTo>
                    <a:pt x="1396057" y="96056"/>
                  </a:lnTo>
                  <a:lnTo>
                    <a:pt x="1404093" y="92407"/>
                  </a:lnTo>
                  <a:lnTo>
                    <a:pt x="1409904" y="86175"/>
                  </a:lnTo>
                  <a:lnTo>
                    <a:pt x="1412954" y="78220"/>
                  </a:lnTo>
                  <a:lnTo>
                    <a:pt x="1412740" y="70595"/>
                  </a:lnTo>
                  <a:lnTo>
                    <a:pt x="1412707" y="69397"/>
                  </a:lnTo>
                  <a:lnTo>
                    <a:pt x="1409057" y="61362"/>
                  </a:lnTo>
                  <a:lnTo>
                    <a:pt x="1402826" y="55551"/>
                  </a:lnTo>
                  <a:lnTo>
                    <a:pt x="1394871" y="52502"/>
                  </a:lnTo>
                  <a:close/>
                </a:path>
                <a:path w="11962130" h="7343775">
                  <a:moveTo>
                    <a:pt x="1473964" y="33484"/>
                  </a:moveTo>
                  <a:lnTo>
                    <a:pt x="1465755" y="36724"/>
                  </a:lnTo>
                  <a:lnTo>
                    <a:pt x="1459637" y="42655"/>
                  </a:lnTo>
                  <a:lnTo>
                    <a:pt x="1456191" y="50446"/>
                  </a:lnTo>
                  <a:lnTo>
                    <a:pt x="1455992" y="59269"/>
                  </a:lnTo>
                  <a:lnTo>
                    <a:pt x="1459233" y="67479"/>
                  </a:lnTo>
                  <a:lnTo>
                    <a:pt x="1465168" y="73595"/>
                  </a:lnTo>
                  <a:lnTo>
                    <a:pt x="1472973" y="77040"/>
                  </a:lnTo>
                  <a:lnTo>
                    <a:pt x="1481822" y="77233"/>
                  </a:lnTo>
                  <a:lnTo>
                    <a:pt x="1490030" y="73993"/>
                  </a:lnTo>
                  <a:lnTo>
                    <a:pt x="1496148" y="68063"/>
                  </a:lnTo>
                  <a:lnTo>
                    <a:pt x="1499595" y="60271"/>
                  </a:lnTo>
                  <a:lnTo>
                    <a:pt x="1499793" y="51448"/>
                  </a:lnTo>
                  <a:lnTo>
                    <a:pt x="1496553" y="43239"/>
                  </a:lnTo>
                  <a:lnTo>
                    <a:pt x="1490623" y="37121"/>
                  </a:lnTo>
                  <a:lnTo>
                    <a:pt x="1482831" y="33674"/>
                  </a:lnTo>
                  <a:lnTo>
                    <a:pt x="1473964" y="33484"/>
                  </a:lnTo>
                  <a:close/>
                </a:path>
                <a:path w="11962130" h="7343775">
                  <a:moveTo>
                    <a:pt x="1562769" y="18591"/>
                  </a:moveTo>
                  <a:lnTo>
                    <a:pt x="1554407" y="21414"/>
                  </a:lnTo>
                  <a:lnTo>
                    <a:pt x="1547999" y="27029"/>
                  </a:lnTo>
                  <a:lnTo>
                    <a:pt x="1544164" y="34638"/>
                  </a:lnTo>
                  <a:lnTo>
                    <a:pt x="1543522" y="43440"/>
                  </a:lnTo>
                  <a:lnTo>
                    <a:pt x="1546345" y="51802"/>
                  </a:lnTo>
                  <a:lnTo>
                    <a:pt x="1551964" y="58209"/>
                  </a:lnTo>
                  <a:lnTo>
                    <a:pt x="1559586" y="62042"/>
                  </a:lnTo>
                  <a:lnTo>
                    <a:pt x="1568413" y="62682"/>
                  </a:lnTo>
                  <a:lnTo>
                    <a:pt x="1576775" y="59860"/>
                  </a:lnTo>
                  <a:lnTo>
                    <a:pt x="1583183" y="54245"/>
                  </a:lnTo>
                  <a:lnTo>
                    <a:pt x="1587018" y="46636"/>
                  </a:lnTo>
                  <a:lnTo>
                    <a:pt x="1587661" y="37834"/>
                  </a:lnTo>
                  <a:lnTo>
                    <a:pt x="1584839" y="29472"/>
                  </a:lnTo>
                  <a:lnTo>
                    <a:pt x="1579224" y="23064"/>
                  </a:lnTo>
                  <a:lnTo>
                    <a:pt x="1571615" y="19229"/>
                  </a:lnTo>
                  <a:lnTo>
                    <a:pt x="1562769" y="18591"/>
                  </a:lnTo>
                  <a:close/>
                </a:path>
                <a:path w="11962130" h="7343775">
                  <a:moveTo>
                    <a:pt x="1651904" y="7912"/>
                  </a:moveTo>
                  <a:lnTo>
                    <a:pt x="1643441" y="10417"/>
                  </a:lnTo>
                  <a:lnTo>
                    <a:pt x="1636827" y="15786"/>
                  </a:lnTo>
                  <a:lnTo>
                    <a:pt x="1632708" y="23245"/>
                  </a:lnTo>
                  <a:lnTo>
                    <a:pt x="1631734" y="32016"/>
                  </a:lnTo>
                  <a:lnTo>
                    <a:pt x="1634239" y="40479"/>
                  </a:lnTo>
                  <a:lnTo>
                    <a:pt x="1639614" y="47093"/>
                  </a:lnTo>
                  <a:lnTo>
                    <a:pt x="1647085" y="51212"/>
                  </a:lnTo>
                  <a:lnTo>
                    <a:pt x="1655883" y="52184"/>
                  </a:lnTo>
                  <a:lnTo>
                    <a:pt x="1664345" y="49678"/>
                  </a:lnTo>
                  <a:lnTo>
                    <a:pt x="1670960" y="44309"/>
                  </a:lnTo>
                  <a:lnTo>
                    <a:pt x="1675079" y="36850"/>
                  </a:lnTo>
                  <a:lnTo>
                    <a:pt x="1676053" y="28078"/>
                  </a:lnTo>
                  <a:lnTo>
                    <a:pt x="1673548" y="19616"/>
                  </a:lnTo>
                  <a:lnTo>
                    <a:pt x="1668178" y="13001"/>
                  </a:lnTo>
                  <a:lnTo>
                    <a:pt x="1660720" y="8882"/>
                  </a:lnTo>
                  <a:lnTo>
                    <a:pt x="1651904" y="7912"/>
                  </a:lnTo>
                  <a:close/>
                </a:path>
                <a:path w="11962130" h="7343775">
                  <a:moveTo>
                    <a:pt x="1741755" y="1830"/>
                  </a:moveTo>
                  <a:lnTo>
                    <a:pt x="1733177" y="3904"/>
                  </a:lnTo>
                  <a:lnTo>
                    <a:pt x="1726298" y="8932"/>
                  </a:lnTo>
                  <a:lnTo>
                    <a:pt x="1721807" y="16173"/>
                  </a:lnTo>
                  <a:lnTo>
                    <a:pt x="1720391" y="24884"/>
                  </a:lnTo>
                  <a:lnTo>
                    <a:pt x="1722466" y="33462"/>
                  </a:lnTo>
                  <a:lnTo>
                    <a:pt x="1727498" y="40341"/>
                  </a:lnTo>
                  <a:lnTo>
                    <a:pt x="1734752" y="44831"/>
                  </a:lnTo>
                  <a:lnTo>
                    <a:pt x="1743489" y="46247"/>
                  </a:lnTo>
                  <a:lnTo>
                    <a:pt x="1752067" y="44173"/>
                  </a:lnTo>
                  <a:lnTo>
                    <a:pt x="1758945" y="39144"/>
                  </a:lnTo>
                  <a:lnTo>
                    <a:pt x="1763436" y="31904"/>
                  </a:lnTo>
                  <a:lnTo>
                    <a:pt x="1764852" y="23192"/>
                  </a:lnTo>
                  <a:lnTo>
                    <a:pt x="1762779" y="14614"/>
                  </a:lnTo>
                  <a:lnTo>
                    <a:pt x="1757751" y="7736"/>
                  </a:lnTo>
                  <a:lnTo>
                    <a:pt x="1750510" y="3245"/>
                  </a:lnTo>
                  <a:lnTo>
                    <a:pt x="1741755" y="1830"/>
                  </a:lnTo>
                  <a:close/>
                </a:path>
                <a:path w="11962130" h="7343775">
                  <a:moveTo>
                    <a:pt x="1831517" y="0"/>
                  </a:moveTo>
                  <a:lnTo>
                    <a:pt x="1822866" y="1746"/>
                  </a:lnTo>
                  <a:lnTo>
                    <a:pt x="1815802" y="6509"/>
                  </a:lnTo>
                  <a:lnTo>
                    <a:pt x="1811039" y="13574"/>
                  </a:lnTo>
                  <a:lnTo>
                    <a:pt x="1809292" y="22225"/>
                  </a:lnTo>
                  <a:lnTo>
                    <a:pt x="1811040" y="30875"/>
                  </a:lnTo>
                  <a:lnTo>
                    <a:pt x="1815807" y="37940"/>
                  </a:lnTo>
                  <a:lnTo>
                    <a:pt x="1822885" y="42703"/>
                  </a:lnTo>
                  <a:lnTo>
                    <a:pt x="1831562" y="44450"/>
                  </a:lnTo>
                  <a:lnTo>
                    <a:pt x="1840213" y="42703"/>
                  </a:lnTo>
                  <a:lnTo>
                    <a:pt x="1847277" y="37940"/>
                  </a:lnTo>
                  <a:lnTo>
                    <a:pt x="1852040" y="30875"/>
                  </a:lnTo>
                  <a:lnTo>
                    <a:pt x="1853787" y="22225"/>
                  </a:lnTo>
                  <a:lnTo>
                    <a:pt x="1852040" y="13574"/>
                  </a:lnTo>
                  <a:lnTo>
                    <a:pt x="1847277" y="6509"/>
                  </a:lnTo>
                  <a:lnTo>
                    <a:pt x="1840213" y="1746"/>
                  </a:lnTo>
                  <a:lnTo>
                    <a:pt x="1831517" y="0"/>
                  </a:lnTo>
                  <a:close/>
                </a:path>
                <a:path w="11962130" h="7343775">
                  <a:moveTo>
                    <a:pt x="1920462" y="0"/>
                  </a:moveTo>
                  <a:lnTo>
                    <a:pt x="1911811" y="1746"/>
                  </a:lnTo>
                  <a:lnTo>
                    <a:pt x="1904746" y="6509"/>
                  </a:lnTo>
                  <a:lnTo>
                    <a:pt x="1899983" y="13574"/>
                  </a:lnTo>
                  <a:lnTo>
                    <a:pt x="1898237" y="22225"/>
                  </a:lnTo>
                  <a:lnTo>
                    <a:pt x="1899984" y="30875"/>
                  </a:lnTo>
                  <a:lnTo>
                    <a:pt x="1904752" y="37940"/>
                  </a:lnTo>
                  <a:lnTo>
                    <a:pt x="1911830" y="42703"/>
                  </a:lnTo>
                  <a:lnTo>
                    <a:pt x="1920506" y="44450"/>
                  </a:lnTo>
                  <a:lnTo>
                    <a:pt x="1929157" y="42703"/>
                  </a:lnTo>
                  <a:lnTo>
                    <a:pt x="1936222" y="37940"/>
                  </a:lnTo>
                  <a:lnTo>
                    <a:pt x="1940985" y="30875"/>
                  </a:lnTo>
                  <a:lnTo>
                    <a:pt x="1942731" y="22225"/>
                  </a:lnTo>
                  <a:lnTo>
                    <a:pt x="1940985" y="13574"/>
                  </a:lnTo>
                  <a:lnTo>
                    <a:pt x="1936222" y="6509"/>
                  </a:lnTo>
                  <a:lnTo>
                    <a:pt x="1929157" y="1746"/>
                  </a:lnTo>
                  <a:lnTo>
                    <a:pt x="1920462" y="0"/>
                  </a:lnTo>
                  <a:close/>
                </a:path>
                <a:path w="11962130" h="7343775">
                  <a:moveTo>
                    <a:pt x="2009406" y="0"/>
                  </a:moveTo>
                  <a:lnTo>
                    <a:pt x="2000755" y="1746"/>
                  </a:lnTo>
                  <a:lnTo>
                    <a:pt x="1993691" y="6509"/>
                  </a:lnTo>
                  <a:lnTo>
                    <a:pt x="1988928" y="13574"/>
                  </a:lnTo>
                  <a:lnTo>
                    <a:pt x="1987181" y="22225"/>
                  </a:lnTo>
                  <a:lnTo>
                    <a:pt x="1988928" y="30875"/>
                  </a:lnTo>
                  <a:lnTo>
                    <a:pt x="1993696" y="37940"/>
                  </a:lnTo>
                  <a:lnTo>
                    <a:pt x="2000774" y="42703"/>
                  </a:lnTo>
                  <a:lnTo>
                    <a:pt x="2009451" y="44450"/>
                  </a:lnTo>
                  <a:lnTo>
                    <a:pt x="2018102" y="42703"/>
                  </a:lnTo>
                  <a:lnTo>
                    <a:pt x="2025166" y="37940"/>
                  </a:lnTo>
                  <a:lnTo>
                    <a:pt x="2029929" y="30875"/>
                  </a:lnTo>
                  <a:lnTo>
                    <a:pt x="2031676" y="22225"/>
                  </a:lnTo>
                  <a:lnTo>
                    <a:pt x="2029929" y="13574"/>
                  </a:lnTo>
                  <a:lnTo>
                    <a:pt x="2025166" y="6509"/>
                  </a:lnTo>
                  <a:lnTo>
                    <a:pt x="2018102" y="1746"/>
                  </a:lnTo>
                  <a:lnTo>
                    <a:pt x="2009406" y="0"/>
                  </a:lnTo>
                  <a:close/>
                </a:path>
                <a:path w="11962130" h="7343775">
                  <a:moveTo>
                    <a:pt x="2098351" y="0"/>
                  </a:moveTo>
                  <a:lnTo>
                    <a:pt x="2089700" y="1746"/>
                  </a:lnTo>
                  <a:lnTo>
                    <a:pt x="2082635" y="6509"/>
                  </a:lnTo>
                  <a:lnTo>
                    <a:pt x="2077872" y="13574"/>
                  </a:lnTo>
                  <a:lnTo>
                    <a:pt x="2076126" y="22225"/>
                  </a:lnTo>
                  <a:lnTo>
                    <a:pt x="2077873" y="30875"/>
                  </a:lnTo>
                  <a:lnTo>
                    <a:pt x="2082641" y="37940"/>
                  </a:lnTo>
                  <a:lnTo>
                    <a:pt x="2089718" y="42703"/>
                  </a:lnTo>
                  <a:lnTo>
                    <a:pt x="2098395" y="44450"/>
                  </a:lnTo>
                  <a:lnTo>
                    <a:pt x="2107046" y="42703"/>
                  </a:lnTo>
                  <a:lnTo>
                    <a:pt x="2114111" y="37940"/>
                  </a:lnTo>
                  <a:lnTo>
                    <a:pt x="2118874" y="30875"/>
                  </a:lnTo>
                  <a:lnTo>
                    <a:pt x="2120620" y="22225"/>
                  </a:lnTo>
                  <a:lnTo>
                    <a:pt x="2118874" y="13574"/>
                  </a:lnTo>
                  <a:lnTo>
                    <a:pt x="2114111" y="6509"/>
                  </a:lnTo>
                  <a:lnTo>
                    <a:pt x="2107046" y="1746"/>
                  </a:lnTo>
                  <a:lnTo>
                    <a:pt x="2098351" y="0"/>
                  </a:lnTo>
                  <a:close/>
                </a:path>
                <a:path w="11962130" h="7343775">
                  <a:moveTo>
                    <a:pt x="2187295" y="0"/>
                  </a:moveTo>
                  <a:lnTo>
                    <a:pt x="2178644" y="1746"/>
                  </a:lnTo>
                  <a:lnTo>
                    <a:pt x="2171580" y="6509"/>
                  </a:lnTo>
                  <a:lnTo>
                    <a:pt x="2166817" y="13574"/>
                  </a:lnTo>
                  <a:lnTo>
                    <a:pt x="2165070" y="22225"/>
                  </a:lnTo>
                  <a:lnTo>
                    <a:pt x="2166817" y="30875"/>
                  </a:lnTo>
                  <a:lnTo>
                    <a:pt x="2171585" y="37940"/>
                  </a:lnTo>
                  <a:lnTo>
                    <a:pt x="2178663" y="42703"/>
                  </a:lnTo>
                  <a:lnTo>
                    <a:pt x="2187340" y="44450"/>
                  </a:lnTo>
                  <a:lnTo>
                    <a:pt x="2195991" y="42703"/>
                  </a:lnTo>
                  <a:lnTo>
                    <a:pt x="2203055" y="37940"/>
                  </a:lnTo>
                  <a:lnTo>
                    <a:pt x="2207818" y="30875"/>
                  </a:lnTo>
                  <a:lnTo>
                    <a:pt x="2209565" y="22225"/>
                  </a:lnTo>
                  <a:lnTo>
                    <a:pt x="2207818" y="13574"/>
                  </a:lnTo>
                  <a:lnTo>
                    <a:pt x="2203055" y="6509"/>
                  </a:lnTo>
                  <a:lnTo>
                    <a:pt x="2195991" y="1746"/>
                  </a:lnTo>
                  <a:lnTo>
                    <a:pt x="2187295" y="0"/>
                  </a:lnTo>
                  <a:close/>
                </a:path>
                <a:path w="11962130" h="7343775">
                  <a:moveTo>
                    <a:pt x="2276240" y="0"/>
                  </a:moveTo>
                  <a:lnTo>
                    <a:pt x="2267589" y="1746"/>
                  </a:lnTo>
                  <a:lnTo>
                    <a:pt x="2260524" y="6509"/>
                  </a:lnTo>
                  <a:lnTo>
                    <a:pt x="2255761" y="13574"/>
                  </a:lnTo>
                  <a:lnTo>
                    <a:pt x="2254015" y="22225"/>
                  </a:lnTo>
                  <a:lnTo>
                    <a:pt x="2255762" y="30875"/>
                  </a:lnTo>
                  <a:lnTo>
                    <a:pt x="2260530" y="37940"/>
                  </a:lnTo>
                  <a:lnTo>
                    <a:pt x="2267607" y="42703"/>
                  </a:lnTo>
                  <a:lnTo>
                    <a:pt x="2276284" y="44450"/>
                  </a:lnTo>
                  <a:lnTo>
                    <a:pt x="2284935" y="42703"/>
                  </a:lnTo>
                  <a:lnTo>
                    <a:pt x="2291999" y="37940"/>
                  </a:lnTo>
                  <a:lnTo>
                    <a:pt x="2296762" y="30875"/>
                  </a:lnTo>
                  <a:lnTo>
                    <a:pt x="2298509" y="22225"/>
                  </a:lnTo>
                  <a:lnTo>
                    <a:pt x="2296762" y="13574"/>
                  </a:lnTo>
                  <a:lnTo>
                    <a:pt x="2291999" y="6509"/>
                  </a:lnTo>
                  <a:lnTo>
                    <a:pt x="2284935" y="1746"/>
                  </a:lnTo>
                  <a:lnTo>
                    <a:pt x="2276240" y="0"/>
                  </a:lnTo>
                  <a:close/>
                </a:path>
                <a:path w="11962130" h="7343775">
                  <a:moveTo>
                    <a:pt x="2365184" y="0"/>
                  </a:moveTo>
                  <a:lnTo>
                    <a:pt x="2356533" y="1746"/>
                  </a:lnTo>
                  <a:lnTo>
                    <a:pt x="2349469" y="6509"/>
                  </a:lnTo>
                  <a:lnTo>
                    <a:pt x="2344706" y="13574"/>
                  </a:lnTo>
                  <a:lnTo>
                    <a:pt x="2342959" y="22225"/>
                  </a:lnTo>
                  <a:lnTo>
                    <a:pt x="2344706" y="30875"/>
                  </a:lnTo>
                  <a:lnTo>
                    <a:pt x="2349474" y="37940"/>
                  </a:lnTo>
                  <a:lnTo>
                    <a:pt x="2356552" y="42703"/>
                  </a:lnTo>
                  <a:lnTo>
                    <a:pt x="2365228" y="44450"/>
                  </a:lnTo>
                  <a:lnTo>
                    <a:pt x="2373879" y="42703"/>
                  </a:lnTo>
                  <a:lnTo>
                    <a:pt x="2380944" y="37940"/>
                  </a:lnTo>
                  <a:lnTo>
                    <a:pt x="2385707" y="30875"/>
                  </a:lnTo>
                  <a:lnTo>
                    <a:pt x="2387453" y="22225"/>
                  </a:lnTo>
                  <a:lnTo>
                    <a:pt x="2385707" y="13574"/>
                  </a:lnTo>
                  <a:lnTo>
                    <a:pt x="2380944" y="6509"/>
                  </a:lnTo>
                  <a:lnTo>
                    <a:pt x="2373879" y="1746"/>
                  </a:lnTo>
                  <a:lnTo>
                    <a:pt x="2365184" y="0"/>
                  </a:lnTo>
                  <a:close/>
                </a:path>
                <a:path w="11962130" h="7343775">
                  <a:moveTo>
                    <a:pt x="2454128" y="0"/>
                  </a:moveTo>
                  <a:lnTo>
                    <a:pt x="2445477" y="1746"/>
                  </a:lnTo>
                  <a:lnTo>
                    <a:pt x="2438413" y="6509"/>
                  </a:lnTo>
                  <a:lnTo>
                    <a:pt x="2433650" y="13574"/>
                  </a:lnTo>
                  <a:lnTo>
                    <a:pt x="2431903" y="22225"/>
                  </a:lnTo>
                  <a:lnTo>
                    <a:pt x="2433651" y="30875"/>
                  </a:lnTo>
                  <a:lnTo>
                    <a:pt x="2438419" y="37940"/>
                  </a:lnTo>
                  <a:lnTo>
                    <a:pt x="2445496" y="42703"/>
                  </a:lnTo>
                  <a:lnTo>
                    <a:pt x="2454173" y="44450"/>
                  </a:lnTo>
                  <a:lnTo>
                    <a:pt x="2462824" y="42703"/>
                  </a:lnTo>
                  <a:lnTo>
                    <a:pt x="2469888" y="37940"/>
                  </a:lnTo>
                  <a:lnTo>
                    <a:pt x="2474651" y="30875"/>
                  </a:lnTo>
                  <a:lnTo>
                    <a:pt x="2476398" y="22225"/>
                  </a:lnTo>
                  <a:lnTo>
                    <a:pt x="2474651" y="13574"/>
                  </a:lnTo>
                  <a:lnTo>
                    <a:pt x="2469888" y="6509"/>
                  </a:lnTo>
                  <a:lnTo>
                    <a:pt x="2462824" y="1746"/>
                  </a:lnTo>
                  <a:lnTo>
                    <a:pt x="2454128" y="0"/>
                  </a:lnTo>
                  <a:close/>
                </a:path>
                <a:path w="11962130" h="7343775">
                  <a:moveTo>
                    <a:pt x="2543073" y="0"/>
                  </a:moveTo>
                  <a:lnTo>
                    <a:pt x="2534422" y="1746"/>
                  </a:lnTo>
                  <a:lnTo>
                    <a:pt x="2527357" y="6509"/>
                  </a:lnTo>
                  <a:lnTo>
                    <a:pt x="2522594" y="13574"/>
                  </a:lnTo>
                  <a:lnTo>
                    <a:pt x="2520848" y="22225"/>
                  </a:lnTo>
                  <a:lnTo>
                    <a:pt x="2522595" y="30875"/>
                  </a:lnTo>
                  <a:lnTo>
                    <a:pt x="2527363" y="37940"/>
                  </a:lnTo>
                  <a:lnTo>
                    <a:pt x="2534441" y="42703"/>
                  </a:lnTo>
                  <a:lnTo>
                    <a:pt x="2543117" y="44450"/>
                  </a:lnTo>
                  <a:lnTo>
                    <a:pt x="2551768" y="42703"/>
                  </a:lnTo>
                  <a:lnTo>
                    <a:pt x="2558833" y="37940"/>
                  </a:lnTo>
                  <a:lnTo>
                    <a:pt x="2563596" y="30875"/>
                  </a:lnTo>
                  <a:lnTo>
                    <a:pt x="2565342" y="22225"/>
                  </a:lnTo>
                  <a:lnTo>
                    <a:pt x="2563596" y="13574"/>
                  </a:lnTo>
                  <a:lnTo>
                    <a:pt x="2558833" y="6509"/>
                  </a:lnTo>
                  <a:lnTo>
                    <a:pt x="2551768" y="1746"/>
                  </a:lnTo>
                  <a:lnTo>
                    <a:pt x="2543073" y="0"/>
                  </a:lnTo>
                  <a:close/>
                </a:path>
                <a:path w="11962130" h="7343775">
                  <a:moveTo>
                    <a:pt x="2632017" y="0"/>
                  </a:moveTo>
                  <a:lnTo>
                    <a:pt x="2623366" y="1746"/>
                  </a:lnTo>
                  <a:lnTo>
                    <a:pt x="2616302" y="6509"/>
                  </a:lnTo>
                  <a:lnTo>
                    <a:pt x="2611539" y="13574"/>
                  </a:lnTo>
                  <a:lnTo>
                    <a:pt x="2609792" y="22225"/>
                  </a:lnTo>
                  <a:lnTo>
                    <a:pt x="2611540" y="30875"/>
                  </a:lnTo>
                  <a:lnTo>
                    <a:pt x="2616307" y="37940"/>
                  </a:lnTo>
                  <a:lnTo>
                    <a:pt x="2623385" y="42703"/>
                  </a:lnTo>
                  <a:lnTo>
                    <a:pt x="2632062" y="44450"/>
                  </a:lnTo>
                  <a:lnTo>
                    <a:pt x="2640713" y="42703"/>
                  </a:lnTo>
                  <a:lnTo>
                    <a:pt x="2647777" y="37940"/>
                  </a:lnTo>
                  <a:lnTo>
                    <a:pt x="2652540" y="30875"/>
                  </a:lnTo>
                  <a:lnTo>
                    <a:pt x="2654287" y="22225"/>
                  </a:lnTo>
                  <a:lnTo>
                    <a:pt x="2652540" y="13574"/>
                  </a:lnTo>
                  <a:lnTo>
                    <a:pt x="2647777" y="6509"/>
                  </a:lnTo>
                  <a:lnTo>
                    <a:pt x="2640713" y="1746"/>
                  </a:lnTo>
                  <a:lnTo>
                    <a:pt x="2632017" y="0"/>
                  </a:lnTo>
                  <a:close/>
                </a:path>
                <a:path w="11962130" h="7343775">
                  <a:moveTo>
                    <a:pt x="2720962" y="0"/>
                  </a:moveTo>
                  <a:lnTo>
                    <a:pt x="2712311" y="1746"/>
                  </a:lnTo>
                  <a:lnTo>
                    <a:pt x="2705246" y="6509"/>
                  </a:lnTo>
                  <a:lnTo>
                    <a:pt x="2700483" y="13574"/>
                  </a:lnTo>
                  <a:lnTo>
                    <a:pt x="2698737" y="22225"/>
                  </a:lnTo>
                  <a:lnTo>
                    <a:pt x="2700484" y="30875"/>
                  </a:lnTo>
                  <a:lnTo>
                    <a:pt x="2705252" y="37940"/>
                  </a:lnTo>
                  <a:lnTo>
                    <a:pt x="2712330" y="42703"/>
                  </a:lnTo>
                  <a:lnTo>
                    <a:pt x="2721006" y="44450"/>
                  </a:lnTo>
                  <a:lnTo>
                    <a:pt x="2729657" y="42703"/>
                  </a:lnTo>
                  <a:lnTo>
                    <a:pt x="2736722" y="37940"/>
                  </a:lnTo>
                  <a:lnTo>
                    <a:pt x="2741485" y="30875"/>
                  </a:lnTo>
                  <a:lnTo>
                    <a:pt x="2743231" y="22225"/>
                  </a:lnTo>
                  <a:lnTo>
                    <a:pt x="2741485" y="13574"/>
                  </a:lnTo>
                  <a:lnTo>
                    <a:pt x="2736722" y="6509"/>
                  </a:lnTo>
                  <a:lnTo>
                    <a:pt x="2729657" y="1746"/>
                  </a:lnTo>
                  <a:lnTo>
                    <a:pt x="2720962" y="0"/>
                  </a:lnTo>
                  <a:close/>
                </a:path>
                <a:path w="11962130" h="7343775">
                  <a:moveTo>
                    <a:pt x="2809906" y="0"/>
                  </a:moveTo>
                  <a:lnTo>
                    <a:pt x="2801255" y="1746"/>
                  </a:lnTo>
                  <a:lnTo>
                    <a:pt x="2794191" y="6509"/>
                  </a:lnTo>
                  <a:lnTo>
                    <a:pt x="2789428" y="13574"/>
                  </a:lnTo>
                  <a:lnTo>
                    <a:pt x="2787681" y="22225"/>
                  </a:lnTo>
                  <a:lnTo>
                    <a:pt x="2789428" y="30875"/>
                  </a:lnTo>
                  <a:lnTo>
                    <a:pt x="2794196" y="37940"/>
                  </a:lnTo>
                  <a:lnTo>
                    <a:pt x="2801274" y="42703"/>
                  </a:lnTo>
                  <a:lnTo>
                    <a:pt x="2809951" y="44450"/>
                  </a:lnTo>
                  <a:lnTo>
                    <a:pt x="2818602" y="42703"/>
                  </a:lnTo>
                  <a:lnTo>
                    <a:pt x="2825666" y="37940"/>
                  </a:lnTo>
                  <a:lnTo>
                    <a:pt x="2830429" y="30875"/>
                  </a:lnTo>
                  <a:lnTo>
                    <a:pt x="2832176" y="22225"/>
                  </a:lnTo>
                  <a:lnTo>
                    <a:pt x="2830429" y="13574"/>
                  </a:lnTo>
                  <a:lnTo>
                    <a:pt x="2825666" y="6509"/>
                  </a:lnTo>
                  <a:lnTo>
                    <a:pt x="2818602" y="1746"/>
                  </a:lnTo>
                  <a:lnTo>
                    <a:pt x="2809906" y="0"/>
                  </a:lnTo>
                  <a:close/>
                </a:path>
                <a:path w="11962130" h="7343775">
                  <a:moveTo>
                    <a:pt x="2898851" y="0"/>
                  </a:moveTo>
                  <a:lnTo>
                    <a:pt x="2890200" y="1746"/>
                  </a:lnTo>
                  <a:lnTo>
                    <a:pt x="2883135" y="6509"/>
                  </a:lnTo>
                  <a:lnTo>
                    <a:pt x="2878372" y="13574"/>
                  </a:lnTo>
                  <a:lnTo>
                    <a:pt x="2876626" y="22225"/>
                  </a:lnTo>
                  <a:lnTo>
                    <a:pt x="2878373" y="30875"/>
                  </a:lnTo>
                  <a:lnTo>
                    <a:pt x="2883141" y="37940"/>
                  </a:lnTo>
                  <a:lnTo>
                    <a:pt x="2890218" y="42703"/>
                  </a:lnTo>
                  <a:lnTo>
                    <a:pt x="2898895" y="44450"/>
                  </a:lnTo>
                  <a:lnTo>
                    <a:pt x="2907546" y="42703"/>
                  </a:lnTo>
                  <a:lnTo>
                    <a:pt x="2914611" y="37940"/>
                  </a:lnTo>
                  <a:lnTo>
                    <a:pt x="2919374" y="30875"/>
                  </a:lnTo>
                  <a:lnTo>
                    <a:pt x="2921120" y="22225"/>
                  </a:lnTo>
                  <a:lnTo>
                    <a:pt x="2919374" y="13574"/>
                  </a:lnTo>
                  <a:lnTo>
                    <a:pt x="2914611" y="6509"/>
                  </a:lnTo>
                  <a:lnTo>
                    <a:pt x="2907546" y="1746"/>
                  </a:lnTo>
                  <a:lnTo>
                    <a:pt x="2898851" y="0"/>
                  </a:lnTo>
                  <a:close/>
                </a:path>
                <a:path w="11962130" h="7343775">
                  <a:moveTo>
                    <a:pt x="2987795" y="0"/>
                  </a:moveTo>
                  <a:lnTo>
                    <a:pt x="2979144" y="1746"/>
                  </a:lnTo>
                  <a:lnTo>
                    <a:pt x="2972080" y="6509"/>
                  </a:lnTo>
                  <a:lnTo>
                    <a:pt x="2967317" y="13574"/>
                  </a:lnTo>
                  <a:lnTo>
                    <a:pt x="2965570" y="22225"/>
                  </a:lnTo>
                  <a:lnTo>
                    <a:pt x="2967317" y="30875"/>
                  </a:lnTo>
                  <a:lnTo>
                    <a:pt x="2972085" y="37940"/>
                  </a:lnTo>
                  <a:lnTo>
                    <a:pt x="2979163" y="42703"/>
                  </a:lnTo>
                  <a:lnTo>
                    <a:pt x="2987840" y="44450"/>
                  </a:lnTo>
                  <a:lnTo>
                    <a:pt x="2996491" y="42703"/>
                  </a:lnTo>
                  <a:lnTo>
                    <a:pt x="3003555" y="37940"/>
                  </a:lnTo>
                  <a:lnTo>
                    <a:pt x="3008318" y="30875"/>
                  </a:lnTo>
                  <a:lnTo>
                    <a:pt x="3010065" y="22225"/>
                  </a:lnTo>
                  <a:lnTo>
                    <a:pt x="3008318" y="13574"/>
                  </a:lnTo>
                  <a:lnTo>
                    <a:pt x="3003555" y="6509"/>
                  </a:lnTo>
                  <a:lnTo>
                    <a:pt x="2996491" y="1746"/>
                  </a:lnTo>
                  <a:lnTo>
                    <a:pt x="2987795" y="0"/>
                  </a:lnTo>
                  <a:close/>
                </a:path>
                <a:path w="11962130" h="7343775">
                  <a:moveTo>
                    <a:pt x="3076740" y="0"/>
                  </a:moveTo>
                  <a:lnTo>
                    <a:pt x="3068089" y="1746"/>
                  </a:lnTo>
                  <a:lnTo>
                    <a:pt x="3061024" y="6509"/>
                  </a:lnTo>
                  <a:lnTo>
                    <a:pt x="3056261" y="13574"/>
                  </a:lnTo>
                  <a:lnTo>
                    <a:pt x="3054515" y="22225"/>
                  </a:lnTo>
                  <a:lnTo>
                    <a:pt x="3056262" y="30875"/>
                  </a:lnTo>
                  <a:lnTo>
                    <a:pt x="3061030" y="37940"/>
                  </a:lnTo>
                  <a:lnTo>
                    <a:pt x="3068107" y="42703"/>
                  </a:lnTo>
                  <a:lnTo>
                    <a:pt x="3076784" y="44450"/>
                  </a:lnTo>
                  <a:lnTo>
                    <a:pt x="3085435" y="42703"/>
                  </a:lnTo>
                  <a:lnTo>
                    <a:pt x="3092500" y="37940"/>
                  </a:lnTo>
                  <a:lnTo>
                    <a:pt x="3097263" y="30875"/>
                  </a:lnTo>
                  <a:lnTo>
                    <a:pt x="3099009" y="22225"/>
                  </a:lnTo>
                  <a:lnTo>
                    <a:pt x="3097263" y="13574"/>
                  </a:lnTo>
                  <a:lnTo>
                    <a:pt x="3092500" y="6509"/>
                  </a:lnTo>
                  <a:lnTo>
                    <a:pt x="3085435" y="1746"/>
                  </a:lnTo>
                  <a:lnTo>
                    <a:pt x="3076740" y="0"/>
                  </a:lnTo>
                  <a:close/>
                </a:path>
                <a:path w="11962130" h="7343775">
                  <a:moveTo>
                    <a:pt x="3165684" y="0"/>
                  </a:moveTo>
                  <a:lnTo>
                    <a:pt x="3157033" y="1746"/>
                  </a:lnTo>
                  <a:lnTo>
                    <a:pt x="3149969" y="6509"/>
                  </a:lnTo>
                  <a:lnTo>
                    <a:pt x="3145206" y="13574"/>
                  </a:lnTo>
                  <a:lnTo>
                    <a:pt x="3143459" y="22225"/>
                  </a:lnTo>
                  <a:lnTo>
                    <a:pt x="3145206" y="30875"/>
                  </a:lnTo>
                  <a:lnTo>
                    <a:pt x="3149974" y="37940"/>
                  </a:lnTo>
                  <a:lnTo>
                    <a:pt x="3157052" y="42703"/>
                  </a:lnTo>
                  <a:lnTo>
                    <a:pt x="3165729" y="44450"/>
                  </a:lnTo>
                  <a:lnTo>
                    <a:pt x="3174379" y="42703"/>
                  </a:lnTo>
                  <a:lnTo>
                    <a:pt x="3181444" y="37940"/>
                  </a:lnTo>
                  <a:lnTo>
                    <a:pt x="3186207" y="30875"/>
                  </a:lnTo>
                  <a:lnTo>
                    <a:pt x="3187954" y="22225"/>
                  </a:lnTo>
                  <a:lnTo>
                    <a:pt x="3186207" y="13574"/>
                  </a:lnTo>
                  <a:lnTo>
                    <a:pt x="3181444" y="6509"/>
                  </a:lnTo>
                  <a:lnTo>
                    <a:pt x="3174379" y="1746"/>
                  </a:lnTo>
                  <a:lnTo>
                    <a:pt x="3165684" y="0"/>
                  </a:lnTo>
                  <a:close/>
                </a:path>
                <a:path w="11962130" h="7343775">
                  <a:moveTo>
                    <a:pt x="3254629" y="0"/>
                  </a:moveTo>
                  <a:lnTo>
                    <a:pt x="3245978" y="1746"/>
                  </a:lnTo>
                  <a:lnTo>
                    <a:pt x="3238913" y="6509"/>
                  </a:lnTo>
                  <a:lnTo>
                    <a:pt x="3234150" y="13574"/>
                  </a:lnTo>
                  <a:lnTo>
                    <a:pt x="3232404" y="22225"/>
                  </a:lnTo>
                  <a:lnTo>
                    <a:pt x="3234151" y="30875"/>
                  </a:lnTo>
                  <a:lnTo>
                    <a:pt x="3238919" y="37940"/>
                  </a:lnTo>
                  <a:lnTo>
                    <a:pt x="3245996" y="42703"/>
                  </a:lnTo>
                  <a:lnTo>
                    <a:pt x="3254673" y="44450"/>
                  </a:lnTo>
                  <a:lnTo>
                    <a:pt x="3263324" y="42703"/>
                  </a:lnTo>
                  <a:lnTo>
                    <a:pt x="3270388" y="37940"/>
                  </a:lnTo>
                  <a:lnTo>
                    <a:pt x="3275151" y="30875"/>
                  </a:lnTo>
                  <a:lnTo>
                    <a:pt x="3276898" y="22225"/>
                  </a:lnTo>
                  <a:lnTo>
                    <a:pt x="3275151" y="13574"/>
                  </a:lnTo>
                  <a:lnTo>
                    <a:pt x="3270388" y="6509"/>
                  </a:lnTo>
                  <a:lnTo>
                    <a:pt x="3263324" y="1746"/>
                  </a:lnTo>
                  <a:lnTo>
                    <a:pt x="3254629" y="0"/>
                  </a:lnTo>
                  <a:close/>
                </a:path>
                <a:path w="11962130" h="7343775">
                  <a:moveTo>
                    <a:pt x="3343573" y="0"/>
                  </a:moveTo>
                  <a:lnTo>
                    <a:pt x="3334922" y="1746"/>
                  </a:lnTo>
                  <a:lnTo>
                    <a:pt x="3327857" y="6509"/>
                  </a:lnTo>
                  <a:lnTo>
                    <a:pt x="3323094" y="13574"/>
                  </a:lnTo>
                  <a:lnTo>
                    <a:pt x="3321348" y="22225"/>
                  </a:lnTo>
                  <a:lnTo>
                    <a:pt x="3323095" y="30875"/>
                  </a:lnTo>
                  <a:lnTo>
                    <a:pt x="3327863" y="37940"/>
                  </a:lnTo>
                  <a:lnTo>
                    <a:pt x="3334941" y="42703"/>
                  </a:lnTo>
                  <a:lnTo>
                    <a:pt x="3343617" y="44450"/>
                  </a:lnTo>
                  <a:lnTo>
                    <a:pt x="3352268" y="42703"/>
                  </a:lnTo>
                  <a:lnTo>
                    <a:pt x="3359333" y="37940"/>
                  </a:lnTo>
                  <a:lnTo>
                    <a:pt x="3364096" y="30875"/>
                  </a:lnTo>
                  <a:lnTo>
                    <a:pt x="3365842" y="22225"/>
                  </a:lnTo>
                  <a:lnTo>
                    <a:pt x="3364096" y="13574"/>
                  </a:lnTo>
                  <a:lnTo>
                    <a:pt x="3359333" y="6509"/>
                  </a:lnTo>
                  <a:lnTo>
                    <a:pt x="3352268" y="1746"/>
                  </a:lnTo>
                  <a:lnTo>
                    <a:pt x="3343573" y="0"/>
                  </a:lnTo>
                  <a:close/>
                </a:path>
                <a:path w="11962130" h="7343775">
                  <a:moveTo>
                    <a:pt x="3432517" y="0"/>
                  </a:moveTo>
                  <a:lnTo>
                    <a:pt x="3423866" y="1746"/>
                  </a:lnTo>
                  <a:lnTo>
                    <a:pt x="3416802" y="6509"/>
                  </a:lnTo>
                  <a:lnTo>
                    <a:pt x="3412039" y="13574"/>
                  </a:lnTo>
                  <a:lnTo>
                    <a:pt x="3410292" y="22225"/>
                  </a:lnTo>
                  <a:lnTo>
                    <a:pt x="3412040" y="30875"/>
                  </a:lnTo>
                  <a:lnTo>
                    <a:pt x="3416807" y="37940"/>
                  </a:lnTo>
                  <a:lnTo>
                    <a:pt x="3423885" y="42703"/>
                  </a:lnTo>
                  <a:lnTo>
                    <a:pt x="3432562" y="44450"/>
                  </a:lnTo>
                  <a:lnTo>
                    <a:pt x="3441213" y="42703"/>
                  </a:lnTo>
                  <a:lnTo>
                    <a:pt x="3448277" y="37940"/>
                  </a:lnTo>
                  <a:lnTo>
                    <a:pt x="3453040" y="30875"/>
                  </a:lnTo>
                  <a:lnTo>
                    <a:pt x="3454787" y="22225"/>
                  </a:lnTo>
                  <a:lnTo>
                    <a:pt x="3453040" y="13574"/>
                  </a:lnTo>
                  <a:lnTo>
                    <a:pt x="3448277" y="6509"/>
                  </a:lnTo>
                  <a:lnTo>
                    <a:pt x="3441213" y="1746"/>
                  </a:lnTo>
                  <a:lnTo>
                    <a:pt x="3432517" y="0"/>
                  </a:lnTo>
                  <a:close/>
                </a:path>
                <a:path w="11962130" h="7343775">
                  <a:moveTo>
                    <a:pt x="3521462" y="0"/>
                  </a:moveTo>
                  <a:lnTo>
                    <a:pt x="3512811" y="1746"/>
                  </a:lnTo>
                  <a:lnTo>
                    <a:pt x="3505746" y="6509"/>
                  </a:lnTo>
                  <a:lnTo>
                    <a:pt x="3500983" y="13574"/>
                  </a:lnTo>
                  <a:lnTo>
                    <a:pt x="3499237" y="22225"/>
                  </a:lnTo>
                  <a:lnTo>
                    <a:pt x="3500984" y="30875"/>
                  </a:lnTo>
                  <a:lnTo>
                    <a:pt x="3505752" y="37940"/>
                  </a:lnTo>
                  <a:lnTo>
                    <a:pt x="3512830" y="42703"/>
                  </a:lnTo>
                  <a:lnTo>
                    <a:pt x="3521506" y="44450"/>
                  </a:lnTo>
                  <a:lnTo>
                    <a:pt x="3530157" y="42703"/>
                  </a:lnTo>
                  <a:lnTo>
                    <a:pt x="3537222" y="37940"/>
                  </a:lnTo>
                  <a:lnTo>
                    <a:pt x="3541985" y="30875"/>
                  </a:lnTo>
                  <a:lnTo>
                    <a:pt x="3543731" y="22225"/>
                  </a:lnTo>
                  <a:lnTo>
                    <a:pt x="3541985" y="13574"/>
                  </a:lnTo>
                  <a:lnTo>
                    <a:pt x="3537222" y="6509"/>
                  </a:lnTo>
                  <a:lnTo>
                    <a:pt x="3530157" y="1746"/>
                  </a:lnTo>
                  <a:lnTo>
                    <a:pt x="3521462" y="0"/>
                  </a:lnTo>
                  <a:close/>
                </a:path>
                <a:path w="11962130" h="7343775">
                  <a:moveTo>
                    <a:pt x="3610406" y="0"/>
                  </a:moveTo>
                  <a:lnTo>
                    <a:pt x="3601755" y="1746"/>
                  </a:lnTo>
                  <a:lnTo>
                    <a:pt x="3594691" y="6509"/>
                  </a:lnTo>
                  <a:lnTo>
                    <a:pt x="3589928" y="13574"/>
                  </a:lnTo>
                  <a:lnTo>
                    <a:pt x="3588181" y="22225"/>
                  </a:lnTo>
                  <a:lnTo>
                    <a:pt x="3589929" y="30875"/>
                  </a:lnTo>
                  <a:lnTo>
                    <a:pt x="3594696" y="37940"/>
                  </a:lnTo>
                  <a:lnTo>
                    <a:pt x="3601774" y="42703"/>
                  </a:lnTo>
                  <a:lnTo>
                    <a:pt x="3610451" y="44450"/>
                  </a:lnTo>
                  <a:lnTo>
                    <a:pt x="3619102" y="42703"/>
                  </a:lnTo>
                  <a:lnTo>
                    <a:pt x="3626166" y="37940"/>
                  </a:lnTo>
                  <a:lnTo>
                    <a:pt x="3630929" y="30875"/>
                  </a:lnTo>
                  <a:lnTo>
                    <a:pt x="3632676" y="22225"/>
                  </a:lnTo>
                  <a:lnTo>
                    <a:pt x="3630929" y="13574"/>
                  </a:lnTo>
                  <a:lnTo>
                    <a:pt x="3626166" y="6509"/>
                  </a:lnTo>
                  <a:lnTo>
                    <a:pt x="3619102" y="1746"/>
                  </a:lnTo>
                  <a:lnTo>
                    <a:pt x="3610406" y="0"/>
                  </a:lnTo>
                  <a:close/>
                </a:path>
                <a:path w="11962130" h="7343775">
                  <a:moveTo>
                    <a:pt x="3699351" y="0"/>
                  </a:moveTo>
                  <a:lnTo>
                    <a:pt x="3690700" y="1746"/>
                  </a:lnTo>
                  <a:lnTo>
                    <a:pt x="3683636" y="6509"/>
                  </a:lnTo>
                  <a:lnTo>
                    <a:pt x="3678872" y="13574"/>
                  </a:lnTo>
                  <a:lnTo>
                    <a:pt x="3677126" y="22225"/>
                  </a:lnTo>
                  <a:lnTo>
                    <a:pt x="3678873" y="30875"/>
                  </a:lnTo>
                  <a:lnTo>
                    <a:pt x="3683641" y="37940"/>
                  </a:lnTo>
                  <a:lnTo>
                    <a:pt x="3690720" y="42703"/>
                  </a:lnTo>
                  <a:lnTo>
                    <a:pt x="3699396" y="44450"/>
                  </a:lnTo>
                  <a:lnTo>
                    <a:pt x="3708047" y="42703"/>
                  </a:lnTo>
                  <a:lnTo>
                    <a:pt x="3715111" y="37940"/>
                  </a:lnTo>
                  <a:lnTo>
                    <a:pt x="3719875" y="30875"/>
                  </a:lnTo>
                  <a:lnTo>
                    <a:pt x="3721621" y="22225"/>
                  </a:lnTo>
                  <a:lnTo>
                    <a:pt x="3719875" y="13574"/>
                  </a:lnTo>
                  <a:lnTo>
                    <a:pt x="3715111" y="6509"/>
                  </a:lnTo>
                  <a:lnTo>
                    <a:pt x="3708047" y="1746"/>
                  </a:lnTo>
                  <a:lnTo>
                    <a:pt x="3699351" y="0"/>
                  </a:lnTo>
                  <a:close/>
                </a:path>
                <a:path w="11962130" h="7343775">
                  <a:moveTo>
                    <a:pt x="3788296" y="0"/>
                  </a:moveTo>
                  <a:lnTo>
                    <a:pt x="3779645" y="1746"/>
                  </a:lnTo>
                  <a:lnTo>
                    <a:pt x="3772581" y="6509"/>
                  </a:lnTo>
                  <a:lnTo>
                    <a:pt x="3767818" y="13574"/>
                  </a:lnTo>
                  <a:lnTo>
                    <a:pt x="3766071" y="22225"/>
                  </a:lnTo>
                  <a:lnTo>
                    <a:pt x="3767819" y="30875"/>
                  </a:lnTo>
                  <a:lnTo>
                    <a:pt x="3772587" y="37940"/>
                  </a:lnTo>
                  <a:lnTo>
                    <a:pt x="3779664" y="42703"/>
                  </a:lnTo>
                  <a:lnTo>
                    <a:pt x="3788341" y="44450"/>
                  </a:lnTo>
                  <a:lnTo>
                    <a:pt x="3796992" y="42703"/>
                  </a:lnTo>
                  <a:lnTo>
                    <a:pt x="3804056" y="37940"/>
                  </a:lnTo>
                  <a:lnTo>
                    <a:pt x="3808819" y="30875"/>
                  </a:lnTo>
                  <a:lnTo>
                    <a:pt x="3810566" y="22225"/>
                  </a:lnTo>
                  <a:lnTo>
                    <a:pt x="3808819" y="13574"/>
                  </a:lnTo>
                  <a:lnTo>
                    <a:pt x="3804056" y="6509"/>
                  </a:lnTo>
                  <a:lnTo>
                    <a:pt x="3796992" y="1746"/>
                  </a:lnTo>
                  <a:lnTo>
                    <a:pt x="3788296" y="0"/>
                  </a:lnTo>
                  <a:close/>
                </a:path>
                <a:path w="11962130" h="7343775">
                  <a:moveTo>
                    <a:pt x="3877241" y="0"/>
                  </a:moveTo>
                  <a:lnTo>
                    <a:pt x="3868590" y="1746"/>
                  </a:lnTo>
                  <a:lnTo>
                    <a:pt x="3861525" y="6509"/>
                  </a:lnTo>
                  <a:lnTo>
                    <a:pt x="3856762" y="13574"/>
                  </a:lnTo>
                  <a:lnTo>
                    <a:pt x="3855016" y="22225"/>
                  </a:lnTo>
                  <a:lnTo>
                    <a:pt x="3856763" y="30875"/>
                  </a:lnTo>
                  <a:lnTo>
                    <a:pt x="3861531" y="37940"/>
                  </a:lnTo>
                  <a:lnTo>
                    <a:pt x="3868609" y="42703"/>
                  </a:lnTo>
                  <a:lnTo>
                    <a:pt x="3877285" y="44450"/>
                  </a:lnTo>
                  <a:lnTo>
                    <a:pt x="3885936" y="42703"/>
                  </a:lnTo>
                  <a:lnTo>
                    <a:pt x="3893001" y="37940"/>
                  </a:lnTo>
                  <a:lnTo>
                    <a:pt x="3897764" y="30875"/>
                  </a:lnTo>
                  <a:lnTo>
                    <a:pt x="3899510" y="22225"/>
                  </a:lnTo>
                  <a:lnTo>
                    <a:pt x="3897764" y="13574"/>
                  </a:lnTo>
                  <a:lnTo>
                    <a:pt x="3893001" y="6509"/>
                  </a:lnTo>
                  <a:lnTo>
                    <a:pt x="3885936" y="1746"/>
                  </a:lnTo>
                  <a:lnTo>
                    <a:pt x="3877241" y="0"/>
                  </a:lnTo>
                  <a:close/>
                </a:path>
                <a:path w="11962130" h="7343775">
                  <a:moveTo>
                    <a:pt x="3966185" y="0"/>
                  </a:moveTo>
                  <a:lnTo>
                    <a:pt x="3957534" y="1746"/>
                  </a:lnTo>
                  <a:lnTo>
                    <a:pt x="3950470" y="6509"/>
                  </a:lnTo>
                  <a:lnTo>
                    <a:pt x="3945707" y="13574"/>
                  </a:lnTo>
                  <a:lnTo>
                    <a:pt x="3943960" y="22225"/>
                  </a:lnTo>
                  <a:lnTo>
                    <a:pt x="3945708" y="30875"/>
                  </a:lnTo>
                  <a:lnTo>
                    <a:pt x="3950475" y="37940"/>
                  </a:lnTo>
                  <a:lnTo>
                    <a:pt x="3957553" y="42703"/>
                  </a:lnTo>
                  <a:lnTo>
                    <a:pt x="3966230" y="44450"/>
                  </a:lnTo>
                  <a:lnTo>
                    <a:pt x="3974881" y="42703"/>
                  </a:lnTo>
                  <a:lnTo>
                    <a:pt x="3981945" y="37940"/>
                  </a:lnTo>
                  <a:lnTo>
                    <a:pt x="3986708" y="30875"/>
                  </a:lnTo>
                  <a:lnTo>
                    <a:pt x="3988455" y="22225"/>
                  </a:lnTo>
                  <a:lnTo>
                    <a:pt x="3986708" y="13574"/>
                  </a:lnTo>
                  <a:lnTo>
                    <a:pt x="3981945" y="6509"/>
                  </a:lnTo>
                  <a:lnTo>
                    <a:pt x="3974881" y="1746"/>
                  </a:lnTo>
                  <a:lnTo>
                    <a:pt x="3966185" y="0"/>
                  </a:lnTo>
                  <a:close/>
                </a:path>
                <a:path w="11962130" h="7343775">
                  <a:moveTo>
                    <a:pt x="4055130" y="0"/>
                  </a:moveTo>
                  <a:lnTo>
                    <a:pt x="4046479" y="1746"/>
                  </a:lnTo>
                  <a:lnTo>
                    <a:pt x="4039414" y="6509"/>
                  </a:lnTo>
                  <a:lnTo>
                    <a:pt x="4034651" y="13574"/>
                  </a:lnTo>
                  <a:lnTo>
                    <a:pt x="4032905" y="22225"/>
                  </a:lnTo>
                  <a:lnTo>
                    <a:pt x="4034652" y="30875"/>
                  </a:lnTo>
                  <a:lnTo>
                    <a:pt x="4039420" y="37940"/>
                  </a:lnTo>
                  <a:lnTo>
                    <a:pt x="4046498" y="42703"/>
                  </a:lnTo>
                  <a:lnTo>
                    <a:pt x="4055174" y="44450"/>
                  </a:lnTo>
                  <a:lnTo>
                    <a:pt x="4063825" y="42703"/>
                  </a:lnTo>
                  <a:lnTo>
                    <a:pt x="4070890" y="37940"/>
                  </a:lnTo>
                  <a:lnTo>
                    <a:pt x="4075653" y="30875"/>
                  </a:lnTo>
                  <a:lnTo>
                    <a:pt x="4077399" y="22225"/>
                  </a:lnTo>
                  <a:lnTo>
                    <a:pt x="4075653" y="13574"/>
                  </a:lnTo>
                  <a:lnTo>
                    <a:pt x="4070890" y="6509"/>
                  </a:lnTo>
                  <a:lnTo>
                    <a:pt x="4063825" y="1746"/>
                  </a:lnTo>
                  <a:lnTo>
                    <a:pt x="4055130" y="0"/>
                  </a:lnTo>
                  <a:close/>
                </a:path>
                <a:path w="11962130" h="7343775">
                  <a:moveTo>
                    <a:pt x="4144074" y="0"/>
                  </a:moveTo>
                  <a:lnTo>
                    <a:pt x="4135423" y="1746"/>
                  </a:lnTo>
                  <a:lnTo>
                    <a:pt x="4128359" y="6509"/>
                  </a:lnTo>
                  <a:lnTo>
                    <a:pt x="4123596" y="13574"/>
                  </a:lnTo>
                  <a:lnTo>
                    <a:pt x="4121849" y="22225"/>
                  </a:lnTo>
                  <a:lnTo>
                    <a:pt x="4123597" y="30875"/>
                  </a:lnTo>
                  <a:lnTo>
                    <a:pt x="4128364" y="37940"/>
                  </a:lnTo>
                  <a:lnTo>
                    <a:pt x="4135442" y="42703"/>
                  </a:lnTo>
                  <a:lnTo>
                    <a:pt x="4144119" y="44450"/>
                  </a:lnTo>
                  <a:lnTo>
                    <a:pt x="4152770" y="42703"/>
                  </a:lnTo>
                  <a:lnTo>
                    <a:pt x="4159834" y="37940"/>
                  </a:lnTo>
                  <a:lnTo>
                    <a:pt x="4164597" y="30875"/>
                  </a:lnTo>
                  <a:lnTo>
                    <a:pt x="4166344" y="22225"/>
                  </a:lnTo>
                  <a:lnTo>
                    <a:pt x="4164597" y="13574"/>
                  </a:lnTo>
                  <a:lnTo>
                    <a:pt x="4159834" y="6509"/>
                  </a:lnTo>
                  <a:lnTo>
                    <a:pt x="4152770" y="1746"/>
                  </a:lnTo>
                  <a:lnTo>
                    <a:pt x="4144074" y="0"/>
                  </a:lnTo>
                  <a:close/>
                </a:path>
                <a:path w="11962130" h="7343775">
                  <a:moveTo>
                    <a:pt x="4233019" y="0"/>
                  </a:moveTo>
                  <a:lnTo>
                    <a:pt x="4224368" y="1746"/>
                  </a:lnTo>
                  <a:lnTo>
                    <a:pt x="4217303" y="6509"/>
                  </a:lnTo>
                  <a:lnTo>
                    <a:pt x="4212540" y="13574"/>
                  </a:lnTo>
                  <a:lnTo>
                    <a:pt x="4210794" y="22225"/>
                  </a:lnTo>
                  <a:lnTo>
                    <a:pt x="4212541" y="30875"/>
                  </a:lnTo>
                  <a:lnTo>
                    <a:pt x="4217309" y="37940"/>
                  </a:lnTo>
                  <a:lnTo>
                    <a:pt x="4224386" y="42703"/>
                  </a:lnTo>
                  <a:lnTo>
                    <a:pt x="4233063" y="44450"/>
                  </a:lnTo>
                  <a:lnTo>
                    <a:pt x="4241714" y="42703"/>
                  </a:lnTo>
                  <a:lnTo>
                    <a:pt x="4248778" y="37940"/>
                  </a:lnTo>
                  <a:lnTo>
                    <a:pt x="4253541" y="30875"/>
                  </a:lnTo>
                  <a:lnTo>
                    <a:pt x="4255288" y="22225"/>
                  </a:lnTo>
                  <a:lnTo>
                    <a:pt x="4253541" y="13574"/>
                  </a:lnTo>
                  <a:lnTo>
                    <a:pt x="4248778" y="6509"/>
                  </a:lnTo>
                  <a:lnTo>
                    <a:pt x="4241714" y="1746"/>
                  </a:lnTo>
                  <a:lnTo>
                    <a:pt x="4233019" y="0"/>
                  </a:lnTo>
                  <a:close/>
                </a:path>
                <a:path w="11962130" h="7343775">
                  <a:moveTo>
                    <a:pt x="4321963" y="0"/>
                  </a:moveTo>
                  <a:lnTo>
                    <a:pt x="4313312" y="1746"/>
                  </a:lnTo>
                  <a:lnTo>
                    <a:pt x="4306248" y="6509"/>
                  </a:lnTo>
                  <a:lnTo>
                    <a:pt x="4301485" y="13574"/>
                  </a:lnTo>
                  <a:lnTo>
                    <a:pt x="4299738" y="22225"/>
                  </a:lnTo>
                  <a:lnTo>
                    <a:pt x="4301485" y="30875"/>
                  </a:lnTo>
                  <a:lnTo>
                    <a:pt x="4306253" y="37940"/>
                  </a:lnTo>
                  <a:lnTo>
                    <a:pt x="4313331" y="42703"/>
                  </a:lnTo>
                  <a:lnTo>
                    <a:pt x="4322008" y="44450"/>
                  </a:lnTo>
                  <a:lnTo>
                    <a:pt x="4330659" y="42703"/>
                  </a:lnTo>
                  <a:lnTo>
                    <a:pt x="4337723" y="37940"/>
                  </a:lnTo>
                  <a:lnTo>
                    <a:pt x="4342486" y="30875"/>
                  </a:lnTo>
                  <a:lnTo>
                    <a:pt x="4344233" y="22225"/>
                  </a:lnTo>
                  <a:lnTo>
                    <a:pt x="4342486" y="13574"/>
                  </a:lnTo>
                  <a:lnTo>
                    <a:pt x="4337723" y="6509"/>
                  </a:lnTo>
                  <a:lnTo>
                    <a:pt x="4330659" y="1746"/>
                  </a:lnTo>
                  <a:lnTo>
                    <a:pt x="4321963" y="0"/>
                  </a:lnTo>
                  <a:close/>
                </a:path>
                <a:path w="11962130" h="7343775">
                  <a:moveTo>
                    <a:pt x="4410908" y="0"/>
                  </a:moveTo>
                  <a:lnTo>
                    <a:pt x="4402257" y="1746"/>
                  </a:lnTo>
                  <a:lnTo>
                    <a:pt x="4395192" y="6509"/>
                  </a:lnTo>
                  <a:lnTo>
                    <a:pt x="4390429" y="13574"/>
                  </a:lnTo>
                  <a:lnTo>
                    <a:pt x="4388683" y="22225"/>
                  </a:lnTo>
                  <a:lnTo>
                    <a:pt x="4390430" y="30875"/>
                  </a:lnTo>
                  <a:lnTo>
                    <a:pt x="4395198" y="37940"/>
                  </a:lnTo>
                  <a:lnTo>
                    <a:pt x="4402275" y="42703"/>
                  </a:lnTo>
                  <a:lnTo>
                    <a:pt x="4410952" y="44450"/>
                  </a:lnTo>
                  <a:lnTo>
                    <a:pt x="4419603" y="42703"/>
                  </a:lnTo>
                  <a:lnTo>
                    <a:pt x="4426668" y="37940"/>
                  </a:lnTo>
                  <a:lnTo>
                    <a:pt x="4431431" y="30875"/>
                  </a:lnTo>
                  <a:lnTo>
                    <a:pt x="4433177" y="22225"/>
                  </a:lnTo>
                  <a:lnTo>
                    <a:pt x="4431431" y="13574"/>
                  </a:lnTo>
                  <a:lnTo>
                    <a:pt x="4426668" y="6509"/>
                  </a:lnTo>
                  <a:lnTo>
                    <a:pt x="4419603" y="1746"/>
                  </a:lnTo>
                  <a:lnTo>
                    <a:pt x="4410908" y="0"/>
                  </a:lnTo>
                  <a:close/>
                </a:path>
                <a:path w="11962130" h="7343775">
                  <a:moveTo>
                    <a:pt x="4499852" y="0"/>
                  </a:moveTo>
                  <a:lnTo>
                    <a:pt x="4491201" y="1746"/>
                  </a:lnTo>
                  <a:lnTo>
                    <a:pt x="4484137" y="6509"/>
                  </a:lnTo>
                  <a:lnTo>
                    <a:pt x="4479374" y="13574"/>
                  </a:lnTo>
                  <a:lnTo>
                    <a:pt x="4477627" y="22225"/>
                  </a:lnTo>
                  <a:lnTo>
                    <a:pt x="4479374" y="30875"/>
                  </a:lnTo>
                  <a:lnTo>
                    <a:pt x="4484142" y="37940"/>
                  </a:lnTo>
                  <a:lnTo>
                    <a:pt x="4491220" y="42703"/>
                  </a:lnTo>
                  <a:lnTo>
                    <a:pt x="4499897" y="44450"/>
                  </a:lnTo>
                  <a:lnTo>
                    <a:pt x="4508548" y="42703"/>
                  </a:lnTo>
                  <a:lnTo>
                    <a:pt x="4515612" y="37940"/>
                  </a:lnTo>
                  <a:lnTo>
                    <a:pt x="4520375" y="30875"/>
                  </a:lnTo>
                  <a:lnTo>
                    <a:pt x="4522122" y="22225"/>
                  </a:lnTo>
                  <a:lnTo>
                    <a:pt x="4520375" y="13574"/>
                  </a:lnTo>
                  <a:lnTo>
                    <a:pt x="4515612" y="6509"/>
                  </a:lnTo>
                  <a:lnTo>
                    <a:pt x="4508548" y="1746"/>
                  </a:lnTo>
                  <a:lnTo>
                    <a:pt x="4499852" y="0"/>
                  </a:lnTo>
                  <a:close/>
                </a:path>
                <a:path w="11962130" h="7343775">
                  <a:moveTo>
                    <a:pt x="4588797" y="0"/>
                  </a:moveTo>
                  <a:lnTo>
                    <a:pt x="4580146" y="1746"/>
                  </a:lnTo>
                  <a:lnTo>
                    <a:pt x="4573081" y="6509"/>
                  </a:lnTo>
                  <a:lnTo>
                    <a:pt x="4568318" y="13574"/>
                  </a:lnTo>
                  <a:lnTo>
                    <a:pt x="4566572" y="22225"/>
                  </a:lnTo>
                  <a:lnTo>
                    <a:pt x="4568319" y="30875"/>
                  </a:lnTo>
                  <a:lnTo>
                    <a:pt x="4573087" y="37940"/>
                  </a:lnTo>
                  <a:lnTo>
                    <a:pt x="4580164" y="42703"/>
                  </a:lnTo>
                  <a:lnTo>
                    <a:pt x="4588841" y="44450"/>
                  </a:lnTo>
                  <a:lnTo>
                    <a:pt x="4597492" y="42703"/>
                  </a:lnTo>
                  <a:lnTo>
                    <a:pt x="4604556" y="37940"/>
                  </a:lnTo>
                  <a:lnTo>
                    <a:pt x="4609319" y="30875"/>
                  </a:lnTo>
                  <a:lnTo>
                    <a:pt x="4611066" y="22225"/>
                  </a:lnTo>
                  <a:lnTo>
                    <a:pt x="4609319" y="13574"/>
                  </a:lnTo>
                  <a:lnTo>
                    <a:pt x="4604556" y="6509"/>
                  </a:lnTo>
                  <a:lnTo>
                    <a:pt x="4597492" y="1746"/>
                  </a:lnTo>
                  <a:lnTo>
                    <a:pt x="4588797" y="0"/>
                  </a:lnTo>
                  <a:close/>
                </a:path>
                <a:path w="11962130" h="7343775">
                  <a:moveTo>
                    <a:pt x="4677741" y="0"/>
                  </a:moveTo>
                  <a:lnTo>
                    <a:pt x="4669090" y="1746"/>
                  </a:lnTo>
                  <a:lnTo>
                    <a:pt x="4662026" y="6509"/>
                  </a:lnTo>
                  <a:lnTo>
                    <a:pt x="4657263" y="13574"/>
                  </a:lnTo>
                  <a:lnTo>
                    <a:pt x="4655516" y="22225"/>
                  </a:lnTo>
                  <a:lnTo>
                    <a:pt x="4657263" y="30875"/>
                  </a:lnTo>
                  <a:lnTo>
                    <a:pt x="4662031" y="37940"/>
                  </a:lnTo>
                  <a:lnTo>
                    <a:pt x="4669109" y="42703"/>
                  </a:lnTo>
                  <a:lnTo>
                    <a:pt x="4677785" y="44450"/>
                  </a:lnTo>
                  <a:lnTo>
                    <a:pt x="4686436" y="42703"/>
                  </a:lnTo>
                  <a:lnTo>
                    <a:pt x="4693501" y="37940"/>
                  </a:lnTo>
                  <a:lnTo>
                    <a:pt x="4698264" y="30875"/>
                  </a:lnTo>
                  <a:lnTo>
                    <a:pt x="4700010" y="22225"/>
                  </a:lnTo>
                  <a:lnTo>
                    <a:pt x="4698264" y="13574"/>
                  </a:lnTo>
                  <a:lnTo>
                    <a:pt x="4693501" y="6509"/>
                  </a:lnTo>
                  <a:lnTo>
                    <a:pt x="4686436" y="1746"/>
                  </a:lnTo>
                  <a:lnTo>
                    <a:pt x="4677741" y="0"/>
                  </a:lnTo>
                  <a:close/>
                </a:path>
                <a:path w="11962130" h="7343775">
                  <a:moveTo>
                    <a:pt x="4766685" y="0"/>
                  </a:moveTo>
                  <a:lnTo>
                    <a:pt x="4758034" y="1746"/>
                  </a:lnTo>
                  <a:lnTo>
                    <a:pt x="4750970" y="6509"/>
                  </a:lnTo>
                  <a:lnTo>
                    <a:pt x="4746207" y="13574"/>
                  </a:lnTo>
                  <a:lnTo>
                    <a:pt x="4744460" y="22225"/>
                  </a:lnTo>
                  <a:lnTo>
                    <a:pt x="4746208" y="30875"/>
                  </a:lnTo>
                  <a:lnTo>
                    <a:pt x="4750976" y="37940"/>
                  </a:lnTo>
                  <a:lnTo>
                    <a:pt x="4758053" y="42703"/>
                  </a:lnTo>
                  <a:lnTo>
                    <a:pt x="4766730" y="44450"/>
                  </a:lnTo>
                  <a:lnTo>
                    <a:pt x="4775381" y="42703"/>
                  </a:lnTo>
                  <a:lnTo>
                    <a:pt x="4782445" y="37940"/>
                  </a:lnTo>
                  <a:lnTo>
                    <a:pt x="4787208" y="30875"/>
                  </a:lnTo>
                  <a:lnTo>
                    <a:pt x="4788955" y="22225"/>
                  </a:lnTo>
                  <a:lnTo>
                    <a:pt x="4787208" y="13574"/>
                  </a:lnTo>
                  <a:lnTo>
                    <a:pt x="4782445" y="6509"/>
                  </a:lnTo>
                  <a:lnTo>
                    <a:pt x="4775381" y="1746"/>
                  </a:lnTo>
                  <a:lnTo>
                    <a:pt x="4766685" y="0"/>
                  </a:lnTo>
                  <a:close/>
                </a:path>
                <a:path w="11962130" h="7343775">
                  <a:moveTo>
                    <a:pt x="4855630" y="0"/>
                  </a:moveTo>
                  <a:lnTo>
                    <a:pt x="4846979" y="1746"/>
                  </a:lnTo>
                  <a:lnTo>
                    <a:pt x="4839914" y="6509"/>
                  </a:lnTo>
                  <a:lnTo>
                    <a:pt x="4835151" y="13574"/>
                  </a:lnTo>
                  <a:lnTo>
                    <a:pt x="4833405" y="22225"/>
                  </a:lnTo>
                  <a:lnTo>
                    <a:pt x="4835152" y="30875"/>
                  </a:lnTo>
                  <a:lnTo>
                    <a:pt x="4839920" y="37940"/>
                  </a:lnTo>
                  <a:lnTo>
                    <a:pt x="4846998" y="42703"/>
                  </a:lnTo>
                  <a:lnTo>
                    <a:pt x="4855674" y="44450"/>
                  </a:lnTo>
                  <a:lnTo>
                    <a:pt x="4864325" y="42703"/>
                  </a:lnTo>
                  <a:lnTo>
                    <a:pt x="4871390" y="37940"/>
                  </a:lnTo>
                  <a:lnTo>
                    <a:pt x="4876153" y="30875"/>
                  </a:lnTo>
                  <a:lnTo>
                    <a:pt x="4877899" y="22225"/>
                  </a:lnTo>
                  <a:lnTo>
                    <a:pt x="4876153" y="13574"/>
                  </a:lnTo>
                  <a:lnTo>
                    <a:pt x="4871390" y="6509"/>
                  </a:lnTo>
                  <a:lnTo>
                    <a:pt x="4864325" y="1746"/>
                  </a:lnTo>
                  <a:lnTo>
                    <a:pt x="4855630" y="0"/>
                  </a:lnTo>
                  <a:close/>
                </a:path>
                <a:path w="11962130" h="7343775">
                  <a:moveTo>
                    <a:pt x="4944574" y="0"/>
                  </a:moveTo>
                  <a:lnTo>
                    <a:pt x="4935923" y="1746"/>
                  </a:lnTo>
                  <a:lnTo>
                    <a:pt x="4928859" y="6509"/>
                  </a:lnTo>
                  <a:lnTo>
                    <a:pt x="4924096" y="13574"/>
                  </a:lnTo>
                  <a:lnTo>
                    <a:pt x="4922349" y="22225"/>
                  </a:lnTo>
                  <a:lnTo>
                    <a:pt x="4924097" y="30875"/>
                  </a:lnTo>
                  <a:lnTo>
                    <a:pt x="4928864" y="37940"/>
                  </a:lnTo>
                  <a:lnTo>
                    <a:pt x="4935942" y="42703"/>
                  </a:lnTo>
                  <a:lnTo>
                    <a:pt x="4944619" y="44450"/>
                  </a:lnTo>
                  <a:lnTo>
                    <a:pt x="4953270" y="42703"/>
                  </a:lnTo>
                  <a:lnTo>
                    <a:pt x="4960334" y="37940"/>
                  </a:lnTo>
                  <a:lnTo>
                    <a:pt x="4965097" y="30875"/>
                  </a:lnTo>
                  <a:lnTo>
                    <a:pt x="4966844" y="22225"/>
                  </a:lnTo>
                  <a:lnTo>
                    <a:pt x="4965097" y="13574"/>
                  </a:lnTo>
                  <a:lnTo>
                    <a:pt x="4960334" y="6509"/>
                  </a:lnTo>
                  <a:lnTo>
                    <a:pt x="4953270" y="1746"/>
                  </a:lnTo>
                  <a:lnTo>
                    <a:pt x="4944574" y="0"/>
                  </a:lnTo>
                  <a:close/>
                </a:path>
                <a:path w="11962130" h="7343775">
                  <a:moveTo>
                    <a:pt x="5033519" y="0"/>
                  </a:moveTo>
                  <a:lnTo>
                    <a:pt x="5024868" y="1746"/>
                  </a:lnTo>
                  <a:lnTo>
                    <a:pt x="5017803" y="6509"/>
                  </a:lnTo>
                  <a:lnTo>
                    <a:pt x="5013040" y="13574"/>
                  </a:lnTo>
                  <a:lnTo>
                    <a:pt x="5011294" y="22225"/>
                  </a:lnTo>
                  <a:lnTo>
                    <a:pt x="5013041" y="30875"/>
                  </a:lnTo>
                  <a:lnTo>
                    <a:pt x="5017809" y="37940"/>
                  </a:lnTo>
                  <a:lnTo>
                    <a:pt x="5024887" y="42703"/>
                  </a:lnTo>
                  <a:lnTo>
                    <a:pt x="5033563" y="44450"/>
                  </a:lnTo>
                  <a:lnTo>
                    <a:pt x="5042214" y="42703"/>
                  </a:lnTo>
                  <a:lnTo>
                    <a:pt x="5049279" y="37940"/>
                  </a:lnTo>
                  <a:lnTo>
                    <a:pt x="5054042" y="30875"/>
                  </a:lnTo>
                  <a:lnTo>
                    <a:pt x="5055788" y="22225"/>
                  </a:lnTo>
                  <a:lnTo>
                    <a:pt x="5054042" y="13574"/>
                  </a:lnTo>
                  <a:lnTo>
                    <a:pt x="5049279" y="6509"/>
                  </a:lnTo>
                  <a:lnTo>
                    <a:pt x="5042214" y="1746"/>
                  </a:lnTo>
                  <a:lnTo>
                    <a:pt x="5033519" y="0"/>
                  </a:lnTo>
                  <a:close/>
                </a:path>
                <a:path w="11962130" h="7343775">
                  <a:moveTo>
                    <a:pt x="5122463" y="0"/>
                  </a:moveTo>
                  <a:lnTo>
                    <a:pt x="5113812" y="1746"/>
                  </a:lnTo>
                  <a:lnTo>
                    <a:pt x="5106748" y="6509"/>
                  </a:lnTo>
                  <a:lnTo>
                    <a:pt x="5101985" y="13574"/>
                  </a:lnTo>
                  <a:lnTo>
                    <a:pt x="5100238" y="22225"/>
                  </a:lnTo>
                  <a:lnTo>
                    <a:pt x="5101985" y="30875"/>
                  </a:lnTo>
                  <a:lnTo>
                    <a:pt x="5106753" y="37940"/>
                  </a:lnTo>
                  <a:lnTo>
                    <a:pt x="5113831" y="42703"/>
                  </a:lnTo>
                  <a:lnTo>
                    <a:pt x="5122508" y="44450"/>
                  </a:lnTo>
                  <a:lnTo>
                    <a:pt x="5131159" y="42703"/>
                  </a:lnTo>
                  <a:lnTo>
                    <a:pt x="5138223" y="37940"/>
                  </a:lnTo>
                  <a:lnTo>
                    <a:pt x="5142986" y="30875"/>
                  </a:lnTo>
                  <a:lnTo>
                    <a:pt x="5144733" y="22225"/>
                  </a:lnTo>
                  <a:lnTo>
                    <a:pt x="5142986" y="13574"/>
                  </a:lnTo>
                  <a:lnTo>
                    <a:pt x="5138223" y="6509"/>
                  </a:lnTo>
                  <a:lnTo>
                    <a:pt x="5131159" y="1746"/>
                  </a:lnTo>
                  <a:lnTo>
                    <a:pt x="5122463" y="0"/>
                  </a:lnTo>
                  <a:close/>
                </a:path>
                <a:path w="11962130" h="7343775">
                  <a:moveTo>
                    <a:pt x="5211408" y="0"/>
                  </a:moveTo>
                  <a:lnTo>
                    <a:pt x="5202757" y="1746"/>
                  </a:lnTo>
                  <a:lnTo>
                    <a:pt x="5195692" y="6509"/>
                  </a:lnTo>
                  <a:lnTo>
                    <a:pt x="5190929" y="13574"/>
                  </a:lnTo>
                  <a:lnTo>
                    <a:pt x="5189183" y="22225"/>
                  </a:lnTo>
                  <a:lnTo>
                    <a:pt x="5190930" y="30875"/>
                  </a:lnTo>
                  <a:lnTo>
                    <a:pt x="5195698" y="37940"/>
                  </a:lnTo>
                  <a:lnTo>
                    <a:pt x="5202775" y="42703"/>
                  </a:lnTo>
                  <a:lnTo>
                    <a:pt x="5211452" y="44450"/>
                  </a:lnTo>
                  <a:lnTo>
                    <a:pt x="5220103" y="42703"/>
                  </a:lnTo>
                  <a:lnTo>
                    <a:pt x="5227168" y="37940"/>
                  </a:lnTo>
                  <a:lnTo>
                    <a:pt x="5231931" y="30875"/>
                  </a:lnTo>
                  <a:lnTo>
                    <a:pt x="5233677" y="22225"/>
                  </a:lnTo>
                  <a:lnTo>
                    <a:pt x="5231931" y="13574"/>
                  </a:lnTo>
                  <a:lnTo>
                    <a:pt x="5227168" y="6509"/>
                  </a:lnTo>
                  <a:lnTo>
                    <a:pt x="5220103" y="1746"/>
                  </a:lnTo>
                  <a:lnTo>
                    <a:pt x="5211408" y="0"/>
                  </a:lnTo>
                  <a:close/>
                </a:path>
                <a:path w="11962130" h="7343775">
                  <a:moveTo>
                    <a:pt x="5300352" y="0"/>
                  </a:moveTo>
                  <a:lnTo>
                    <a:pt x="5291701" y="1746"/>
                  </a:lnTo>
                  <a:lnTo>
                    <a:pt x="5284637" y="6509"/>
                  </a:lnTo>
                  <a:lnTo>
                    <a:pt x="5279874" y="13574"/>
                  </a:lnTo>
                  <a:lnTo>
                    <a:pt x="5278127" y="22225"/>
                  </a:lnTo>
                  <a:lnTo>
                    <a:pt x="5279874" y="30875"/>
                  </a:lnTo>
                  <a:lnTo>
                    <a:pt x="5284642" y="37940"/>
                  </a:lnTo>
                  <a:lnTo>
                    <a:pt x="5291720" y="42703"/>
                  </a:lnTo>
                  <a:lnTo>
                    <a:pt x="5300397" y="44450"/>
                  </a:lnTo>
                  <a:lnTo>
                    <a:pt x="5309048" y="42703"/>
                  </a:lnTo>
                  <a:lnTo>
                    <a:pt x="5316112" y="37940"/>
                  </a:lnTo>
                  <a:lnTo>
                    <a:pt x="5320875" y="30875"/>
                  </a:lnTo>
                  <a:lnTo>
                    <a:pt x="5322622" y="22225"/>
                  </a:lnTo>
                  <a:lnTo>
                    <a:pt x="5320875" y="13574"/>
                  </a:lnTo>
                  <a:lnTo>
                    <a:pt x="5316112" y="6509"/>
                  </a:lnTo>
                  <a:lnTo>
                    <a:pt x="5309048" y="1746"/>
                  </a:lnTo>
                  <a:lnTo>
                    <a:pt x="5300352" y="0"/>
                  </a:lnTo>
                  <a:close/>
                </a:path>
                <a:path w="11962130" h="7343775">
                  <a:moveTo>
                    <a:pt x="5389297" y="0"/>
                  </a:moveTo>
                  <a:lnTo>
                    <a:pt x="5380646" y="1746"/>
                  </a:lnTo>
                  <a:lnTo>
                    <a:pt x="5373581" y="6509"/>
                  </a:lnTo>
                  <a:lnTo>
                    <a:pt x="5368818" y="13574"/>
                  </a:lnTo>
                  <a:lnTo>
                    <a:pt x="5367072" y="22225"/>
                  </a:lnTo>
                  <a:lnTo>
                    <a:pt x="5368819" y="30875"/>
                  </a:lnTo>
                  <a:lnTo>
                    <a:pt x="5373587" y="37940"/>
                  </a:lnTo>
                  <a:lnTo>
                    <a:pt x="5380664" y="42703"/>
                  </a:lnTo>
                  <a:lnTo>
                    <a:pt x="5389341" y="44450"/>
                  </a:lnTo>
                  <a:lnTo>
                    <a:pt x="5397992" y="42703"/>
                  </a:lnTo>
                  <a:lnTo>
                    <a:pt x="5405056" y="37940"/>
                  </a:lnTo>
                  <a:lnTo>
                    <a:pt x="5409819" y="30875"/>
                  </a:lnTo>
                  <a:lnTo>
                    <a:pt x="5411566" y="22225"/>
                  </a:lnTo>
                  <a:lnTo>
                    <a:pt x="5409819" y="13574"/>
                  </a:lnTo>
                  <a:lnTo>
                    <a:pt x="5405056" y="6509"/>
                  </a:lnTo>
                  <a:lnTo>
                    <a:pt x="5397992" y="1746"/>
                  </a:lnTo>
                  <a:lnTo>
                    <a:pt x="5389297" y="0"/>
                  </a:lnTo>
                  <a:close/>
                </a:path>
                <a:path w="11962130" h="7343775">
                  <a:moveTo>
                    <a:pt x="5478241" y="0"/>
                  </a:moveTo>
                  <a:lnTo>
                    <a:pt x="5469590" y="1746"/>
                  </a:lnTo>
                  <a:lnTo>
                    <a:pt x="5462526" y="6509"/>
                  </a:lnTo>
                  <a:lnTo>
                    <a:pt x="5457763" y="13574"/>
                  </a:lnTo>
                  <a:lnTo>
                    <a:pt x="5456016" y="22225"/>
                  </a:lnTo>
                  <a:lnTo>
                    <a:pt x="5457763" y="30875"/>
                  </a:lnTo>
                  <a:lnTo>
                    <a:pt x="5462531" y="37940"/>
                  </a:lnTo>
                  <a:lnTo>
                    <a:pt x="5469609" y="42703"/>
                  </a:lnTo>
                  <a:lnTo>
                    <a:pt x="5478285" y="44450"/>
                  </a:lnTo>
                  <a:lnTo>
                    <a:pt x="5486936" y="42703"/>
                  </a:lnTo>
                  <a:lnTo>
                    <a:pt x="5494001" y="37940"/>
                  </a:lnTo>
                  <a:lnTo>
                    <a:pt x="5498764" y="30875"/>
                  </a:lnTo>
                  <a:lnTo>
                    <a:pt x="5500510" y="22225"/>
                  </a:lnTo>
                  <a:lnTo>
                    <a:pt x="5498764" y="13574"/>
                  </a:lnTo>
                  <a:lnTo>
                    <a:pt x="5494001" y="6509"/>
                  </a:lnTo>
                  <a:lnTo>
                    <a:pt x="5486936" y="1746"/>
                  </a:lnTo>
                  <a:lnTo>
                    <a:pt x="5478241" y="0"/>
                  </a:lnTo>
                  <a:close/>
                </a:path>
                <a:path w="11962130" h="7343775">
                  <a:moveTo>
                    <a:pt x="5567185" y="0"/>
                  </a:moveTo>
                  <a:lnTo>
                    <a:pt x="5558534" y="1746"/>
                  </a:lnTo>
                  <a:lnTo>
                    <a:pt x="5551470" y="6509"/>
                  </a:lnTo>
                  <a:lnTo>
                    <a:pt x="5546707" y="13574"/>
                  </a:lnTo>
                  <a:lnTo>
                    <a:pt x="5544960" y="22225"/>
                  </a:lnTo>
                  <a:lnTo>
                    <a:pt x="5546708" y="30875"/>
                  </a:lnTo>
                  <a:lnTo>
                    <a:pt x="5551476" y="37940"/>
                  </a:lnTo>
                  <a:lnTo>
                    <a:pt x="5558553" y="42703"/>
                  </a:lnTo>
                  <a:lnTo>
                    <a:pt x="5567230" y="44450"/>
                  </a:lnTo>
                  <a:lnTo>
                    <a:pt x="5575881" y="42703"/>
                  </a:lnTo>
                  <a:lnTo>
                    <a:pt x="5582945" y="37940"/>
                  </a:lnTo>
                  <a:lnTo>
                    <a:pt x="5587708" y="30875"/>
                  </a:lnTo>
                  <a:lnTo>
                    <a:pt x="5589455" y="22225"/>
                  </a:lnTo>
                  <a:lnTo>
                    <a:pt x="5587708" y="13574"/>
                  </a:lnTo>
                  <a:lnTo>
                    <a:pt x="5582945" y="6509"/>
                  </a:lnTo>
                  <a:lnTo>
                    <a:pt x="5575881" y="1746"/>
                  </a:lnTo>
                  <a:lnTo>
                    <a:pt x="5567185" y="0"/>
                  </a:lnTo>
                  <a:close/>
                </a:path>
                <a:path w="11962130" h="7343775">
                  <a:moveTo>
                    <a:pt x="5656130" y="0"/>
                  </a:moveTo>
                  <a:lnTo>
                    <a:pt x="5647479" y="1746"/>
                  </a:lnTo>
                  <a:lnTo>
                    <a:pt x="5640414" y="6509"/>
                  </a:lnTo>
                  <a:lnTo>
                    <a:pt x="5635651" y="13574"/>
                  </a:lnTo>
                  <a:lnTo>
                    <a:pt x="5633905" y="22225"/>
                  </a:lnTo>
                  <a:lnTo>
                    <a:pt x="5635652" y="30875"/>
                  </a:lnTo>
                  <a:lnTo>
                    <a:pt x="5640420" y="37940"/>
                  </a:lnTo>
                  <a:lnTo>
                    <a:pt x="5647498" y="42703"/>
                  </a:lnTo>
                  <a:lnTo>
                    <a:pt x="5656174" y="44450"/>
                  </a:lnTo>
                  <a:lnTo>
                    <a:pt x="5664825" y="42703"/>
                  </a:lnTo>
                  <a:lnTo>
                    <a:pt x="5671890" y="37940"/>
                  </a:lnTo>
                  <a:lnTo>
                    <a:pt x="5676653" y="30875"/>
                  </a:lnTo>
                  <a:lnTo>
                    <a:pt x="5678399" y="22225"/>
                  </a:lnTo>
                  <a:lnTo>
                    <a:pt x="5676653" y="13574"/>
                  </a:lnTo>
                  <a:lnTo>
                    <a:pt x="5671890" y="6509"/>
                  </a:lnTo>
                  <a:lnTo>
                    <a:pt x="5664825" y="1746"/>
                  </a:lnTo>
                  <a:lnTo>
                    <a:pt x="5656130" y="0"/>
                  </a:lnTo>
                  <a:close/>
                </a:path>
                <a:path w="11962130" h="7343775">
                  <a:moveTo>
                    <a:pt x="5745074" y="0"/>
                  </a:moveTo>
                  <a:lnTo>
                    <a:pt x="5736423" y="1746"/>
                  </a:lnTo>
                  <a:lnTo>
                    <a:pt x="5729359" y="6509"/>
                  </a:lnTo>
                  <a:lnTo>
                    <a:pt x="5724596" y="13574"/>
                  </a:lnTo>
                  <a:lnTo>
                    <a:pt x="5722849" y="22225"/>
                  </a:lnTo>
                  <a:lnTo>
                    <a:pt x="5724597" y="30875"/>
                  </a:lnTo>
                  <a:lnTo>
                    <a:pt x="5729364" y="37940"/>
                  </a:lnTo>
                  <a:lnTo>
                    <a:pt x="5736442" y="42703"/>
                  </a:lnTo>
                  <a:lnTo>
                    <a:pt x="5745119" y="44450"/>
                  </a:lnTo>
                  <a:lnTo>
                    <a:pt x="5753770" y="42703"/>
                  </a:lnTo>
                  <a:lnTo>
                    <a:pt x="5760834" y="37940"/>
                  </a:lnTo>
                  <a:lnTo>
                    <a:pt x="5765597" y="30875"/>
                  </a:lnTo>
                  <a:lnTo>
                    <a:pt x="5767344" y="22225"/>
                  </a:lnTo>
                  <a:lnTo>
                    <a:pt x="5765597" y="13574"/>
                  </a:lnTo>
                  <a:lnTo>
                    <a:pt x="5760834" y="6509"/>
                  </a:lnTo>
                  <a:lnTo>
                    <a:pt x="5753770" y="1746"/>
                  </a:lnTo>
                  <a:lnTo>
                    <a:pt x="5745074" y="0"/>
                  </a:lnTo>
                  <a:close/>
                </a:path>
                <a:path w="11962130" h="7343775">
                  <a:moveTo>
                    <a:pt x="5834019" y="0"/>
                  </a:moveTo>
                  <a:lnTo>
                    <a:pt x="5825368" y="1746"/>
                  </a:lnTo>
                  <a:lnTo>
                    <a:pt x="5818303" y="6509"/>
                  </a:lnTo>
                  <a:lnTo>
                    <a:pt x="5813540" y="13574"/>
                  </a:lnTo>
                  <a:lnTo>
                    <a:pt x="5811794" y="22225"/>
                  </a:lnTo>
                  <a:lnTo>
                    <a:pt x="5813541" y="30875"/>
                  </a:lnTo>
                  <a:lnTo>
                    <a:pt x="5818309" y="37940"/>
                  </a:lnTo>
                  <a:lnTo>
                    <a:pt x="5825387" y="42703"/>
                  </a:lnTo>
                  <a:lnTo>
                    <a:pt x="5834063" y="44450"/>
                  </a:lnTo>
                  <a:lnTo>
                    <a:pt x="5842714" y="42703"/>
                  </a:lnTo>
                  <a:lnTo>
                    <a:pt x="5849779" y="37940"/>
                  </a:lnTo>
                  <a:lnTo>
                    <a:pt x="5854542" y="30875"/>
                  </a:lnTo>
                  <a:lnTo>
                    <a:pt x="5856288" y="22225"/>
                  </a:lnTo>
                  <a:lnTo>
                    <a:pt x="5854542" y="13574"/>
                  </a:lnTo>
                  <a:lnTo>
                    <a:pt x="5849779" y="6509"/>
                  </a:lnTo>
                  <a:lnTo>
                    <a:pt x="5842714" y="1746"/>
                  </a:lnTo>
                  <a:lnTo>
                    <a:pt x="5834019" y="0"/>
                  </a:lnTo>
                  <a:close/>
                </a:path>
                <a:path w="11962130" h="7343775">
                  <a:moveTo>
                    <a:pt x="5922963" y="0"/>
                  </a:moveTo>
                  <a:lnTo>
                    <a:pt x="5914312" y="1746"/>
                  </a:lnTo>
                  <a:lnTo>
                    <a:pt x="5907248" y="6509"/>
                  </a:lnTo>
                  <a:lnTo>
                    <a:pt x="5902485" y="13574"/>
                  </a:lnTo>
                  <a:lnTo>
                    <a:pt x="5900738" y="22225"/>
                  </a:lnTo>
                  <a:lnTo>
                    <a:pt x="5902486" y="30875"/>
                  </a:lnTo>
                  <a:lnTo>
                    <a:pt x="5907253" y="37940"/>
                  </a:lnTo>
                  <a:lnTo>
                    <a:pt x="5914331" y="42703"/>
                  </a:lnTo>
                  <a:lnTo>
                    <a:pt x="5923008" y="44450"/>
                  </a:lnTo>
                  <a:lnTo>
                    <a:pt x="5931659" y="42703"/>
                  </a:lnTo>
                  <a:lnTo>
                    <a:pt x="5938723" y="37940"/>
                  </a:lnTo>
                  <a:lnTo>
                    <a:pt x="5943486" y="30875"/>
                  </a:lnTo>
                  <a:lnTo>
                    <a:pt x="5945233" y="22225"/>
                  </a:lnTo>
                  <a:lnTo>
                    <a:pt x="5943486" y="13574"/>
                  </a:lnTo>
                  <a:lnTo>
                    <a:pt x="5938723" y="6509"/>
                  </a:lnTo>
                  <a:lnTo>
                    <a:pt x="5931659" y="1746"/>
                  </a:lnTo>
                  <a:lnTo>
                    <a:pt x="5922963" y="0"/>
                  </a:lnTo>
                  <a:close/>
                </a:path>
                <a:path w="11962130" h="7343775">
                  <a:moveTo>
                    <a:pt x="6011908" y="0"/>
                  </a:moveTo>
                  <a:lnTo>
                    <a:pt x="6003257" y="1746"/>
                  </a:lnTo>
                  <a:lnTo>
                    <a:pt x="5996192" y="6509"/>
                  </a:lnTo>
                  <a:lnTo>
                    <a:pt x="5991429" y="13574"/>
                  </a:lnTo>
                  <a:lnTo>
                    <a:pt x="5989683" y="22225"/>
                  </a:lnTo>
                  <a:lnTo>
                    <a:pt x="5991430" y="30875"/>
                  </a:lnTo>
                  <a:lnTo>
                    <a:pt x="5996198" y="37940"/>
                  </a:lnTo>
                  <a:lnTo>
                    <a:pt x="6003275" y="42703"/>
                  </a:lnTo>
                  <a:lnTo>
                    <a:pt x="6011952" y="44450"/>
                  </a:lnTo>
                  <a:lnTo>
                    <a:pt x="6020603" y="42703"/>
                  </a:lnTo>
                  <a:lnTo>
                    <a:pt x="6027668" y="37940"/>
                  </a:lnTo>
                  <a:lnTo>
                    <a:pt x="6032431" y="30875"/>
                  </a:lnTo>
                  <a:lnTo>
                    <a:pt x="6034177" y="22225"/>
                  </a:lnTo>
                  <a:lnTo>
                    <a:pt x="6032431" y="13574"/>
                  </a:lnTo>
                  <a:lnTo>
                    <a:pt x="6027668" y="6509"/>
                  </a:lnTo>
                  <a:lnTo>
                    <a:pt x="6020603" y="1746"/>
                  </a:lnTo>
                  <a:lnTo>
                    <a:pt x="6011908" y="0"/>
                  </a:lnTo>
                  <a:close/>
                </a:path>
                <a:path w="11962130" h="7343775">
                  <a:moveTo>
                    <a:pt x="6100852" y="0"/>
                  </a:moveTo>
                  <a:lnTo>
                    <a:pt x="6092201" y="1746"/>
                  </a:lnTo>
                  <a:lnTo>
                    <a:pt x="6085137" y="6509"/>
                  </a:lnTo>
                  <a:lnTo>
                    <a:pt x="6080374" y="13574"/>
                  </a:lnTo>
                  <a:lnTo>
                    <a:pt x="6078627" y="22225"/>
                  </a:lnTo>
                  <a:lnTo>
                    <a:pt x="6080374" y="30875"/>
                  </a:lnTo>
                  <a:lnTo>
                    <a:pt x="6085142" y="37940"/>
                  </a:lnTo>
                  <a:lnTo>
                    <a:pt x="6092220" y="42703"/>
                  </a:lnTo>
                  <a:lnTo>
                    <a:pt x="6100897" y="44450"/>
                  </a:lnTo>
                  <a:lnTo>
                    <a:pt x="6109548" y="42703"/>
                  </a:lnTo>
                  <a:lnTo>
                    <a:pt x="6116612" y="37940"/>
                  </a:lnTo>
                  <a:lnTo>
                    <a:pt x="6121375" y="30875"/>
                  </a:lnTo>
                  <a:lnTo>
                    <a:pt x="6123122" y="22225"/>
                  </a:lnTo>
                  <a:lnTo>
                    <a:pt x="6121375" y="13574"/>
                  </a:lnTo>
                  <a:lnTo>
                    <a:pt x="6116612" y="6509"/>
                  </a:lnTo>
                  <a:lnTo>
                    <a:pt x="6109548" y="1746"/>
                  </a:lnTo>
                  <a:lnTo>
                    <a:pt x="6100852" y="0"/>
                  </a:lnTo>
                  <a:close/>
                </a:path>
                <a:path w="11962130" h="7343775">
                  <a:moveTo>
                    <a:pt x="6189797" y="0"/>
                  </a:moveTo>
                  <a:lnTo>
                    <a:pt x="6181146" y="1746"/>
                  </a:lnTo>
                  <a:lnTo>
                    <a:pt x="6174081" y="6509"/>
                  </a:lnTo>
                  <a:lnTo>
                    <a:pt x="6169318" y="13574"/>
                  </a:lnTo>
                  <a:lnTo>
                    <a:pt x="6167572" y="22225"/>
                  </a:lnTo>
                  <a:lnTo>
                    <a:pt x="6169319" y="30875"/>
                  </a:lnTo>
                  <a:lnTo>
                    <a:pt x="6174087" y="37940"/>
                  </a:lnTo>
                  <a:lnTo>
                    <a:pt x="6181164" y="42703"/>
                  </a:lnTo>
                  <a:lnTo>
                    <a:pt x="6189841" y="44450"/>
                  </a:lnTo>
                  <a:lnTo>
                    <a:pt x="6198492" y="42703"/>
                  </a:lnTo>
                  <a:lnTo>
                    <a:pt x="6205557" y="37940"/>
                  </a:lnTo>
                  <a:lnTo>
                    <a:pt x="6210320" y="30875"/>
                  </a:lnTo>
                  <a:lnTo>
                    <a:pt x="6212066" y="22225"/>
                  </a:lnTo>
                  <a:lnTo>
                    <a:pt x="6210320" y="13574"/>
                  </a:lnTo>
                  <a:lnTo>
                    <a:pt x="6205557" y="6509"/>
                  </a:lnTo>
                  <a:lnTo>
                    <a:pt x="6198492" y="1746"/>
                  </a:lnTo>
                  <a:lnTo>
                    <a:pt x="6189797" y="0"/>
                  </a:lnTo>
                  <a:close/>
                </a:path>
                <a:path w="11962130" h="7343775">
                  <a:moveTo>
                    <a:pt x="6278741" y="0"/>
                  </a:moveTo>
                  <a:lnTo>
                    <a:pt x="6270090" y="1746"/>
                  </a:lnTo>
                  <a:lnTo>
                    <a:pt x="6263026" y="6509"/>
                  </a:lnTo>
                  <a:lnTo>
                    <a:pt x="6258263" y="13574"/>
                  </a:lnTo>
                  <a:lnTo>
                    <a:pt x="6256516" y="22225"/>
                  </a:lnTo>
                  <a:lnTo>
                    <a:pt x="6258263" y="30875"/>
                  </a:lnTo>
                  <a:lnTo>
                    <a:pt x="6263031" y="37940"/>
                  </a:lnTo>
                  <a:lnTo>
                    <a:pt x="6270109" y="42703"/>
                  </a:lnTo>
                  <a:lnTo>
                    <a:pt x="6278786" y="44450"/>
                  </a:lnTo>
                  <a:lnTo>
                    <a:pt x="6287437" y="42703"/>
                  </a:lnTo>
                  <a:lnTo>
                    <a:pt x="6294501" y="37940"/>
                  </a:lnTo>
                  <a:lnTo>
                    <a:pt x="6299264" y="30875"/>
                  </a:lnTo>
                  <a:lnTo>
                    <a:pt x="6301011" y="22225"/>
                  </a:lnTo>
                  <a:lnTo>
                    <a:pt x="6299264" y="13574"/>
                  </a:lnTo>
                  <a:lnTo>
                    <a:pt x="6294501" y="6509"/>
                  </a:lnTo>
                  <a:lnTo>
                    <a:pt x="6287437" y="1746"/>
                  </a:lnTo>
                  <a:lnTo>
                    <a:pt x="6278741" y="0"/>
                  </a:lnTo>
                  <a:close/>
                </a:path>
                <a:path w="11962130" h="7343775">
                  <a:moveTo>
                    <a:pt x="6367686" y="0"/>
                  </a:moveTo>
                  <a:lnTo>
                    <a:pt x="6359035" y="1746"/>
                  </a:lnTo>
                  <a:lnTo>
                    <a:pt x="6351970" y="6509"/>
                  </a:lnTo>
                  <a:lnTo>
                    <a:pt x="6347207" y="13574"/>
                  </a:lnTo>
                  <a:lnTo>
                    <a:pt x="6345461" y="22225"/>
                  </a:lnTo>
                  <a:lnTo>
                    <a:pt x="6347208" y="30875"/>
                  </a:lnTo>
                  <a:lnTo>
                    <a:pt x="6351976" y="37940"/>
                  </a:lnTo>
                  <a:lnTo>
                    <a:pt x="6359053" y="42703"/>
                  </a:lnTo>
                  <a:lnTo>
                    <a:pt x="6367730" y="44450"/>
                  </a:lnTo>
                  <a:lnTo>
                    <a:pt x="6376381" y="42703"/>
                  </a:lnTo>
                  <a:lnTo>
                    <a:pt x="6383445" y="37940"/>
                  </a:lnTo>
                  <a:lnTo>
                    <a:pt x="6388208" y="30875"/>
                  </a:lnTo>
                  <a:lnTo>
                    <a:pt x="6389955" y="22225"/>
                  </a:lnTo>
                  <a:lnTo>
                    <a:pt x="6388208" y="13574"/>
                  </a:lnTo>
                  <a:lnTo>
                    <a:pt x="6383445" y="6509"/>
                  </a:lnTo>
                  <a:lnTo>
                    <a:pt x="6376381" y="1746"/>
                  </a:lnTo>
                  <a:lnTo>
                    <a:pt x="6367686" y="0"/>
                  </a:lnTo>
                  <a:close/>
                </a:path>
                <a:path w="11962130" h="7343775">
                  <a:moveTo>
                    <a:pt x="6456630" y="0"/>
                  </a:moveTo>
                  <a:lnTo>
                    <a:pt x="6447979" y="1746"/>
                  </a:lnTo>
                  <a:lnTo>
                    <a:pt x="6440915" y="6509"/>
                  </a:lnTo>
                  <a:lnTo>
                    <a:pt x="6436152" y="13574"/>
                  </a:lnTo>
                  <a:lnTo>
                    <a:pt x="6434405" y="22225"/>
                  </a:lnTo>
                  <a:lnTo>
                    <a:pt x="6436152" y="30875"/>
                  </a:lnTo>
                  <a:lnTo>
                    <a:pt x="6440920" y="37940"/>
                  </a:lnTo>
                  <a:lnTo>
                    <a:pt x="6447998" y="42703"/>
                  </a:lnTo>
                  <a:lnTo>
                    <a:pt x="6456674" y="44450"/>
                  </a:lnTo>
                  <a:lnTo>
                    <a:pt x="6465325" y="42703"/>
                  </a:lnTo>
                  <a:lnTo>
                    <a:pt x="6472390" y="37940"/>
                  </a:lnTo>
                  <a:lnTo>
                    <a:pt x="6477153" y="30875"/>
                  </a:lnTo>
                  <a:lnTo>
                    <a:pt x="6478899" y="22225"/>
                  </a:lnTo>
                  <a:lnTo>
                    <a:pt x="6477153" y="13574"/>
                  </a:lnTo>
                  <a:lnTo>
                    <a:pt x="6472390" y="6509"/>
                  </a:lnTo>
                  <a:lnTo>
                    <a:pt x="6465325" y="1746"/>
                  </a:lnTo>
                  <a:lnTo>
                    <a:pt x="6456630" y="0"/>
                  </a:lnTo>
                  <a:close/>
                </a:path>
                <a:path w="11962130" h="7343775">
                  <a:moveTo>
                    <a:pt x="6545574" y="0"/>
                  </a:moveTo>
                  <a:lnTo>
                    <a:pt x="6536924" y="1746"/>
                  </a:lnTo>
                  <a:lnTo>
                    <a:pt x="6529859" y="6509"/>
                  </a:lnTo>
                  <a:lnTo>
                    <a:pt x="6525096" y="13574"/>
                  </a:lnTo>
                  <a:lnTo>
                    <a:pt x="6523349" y="22225"/>
                  </a:lnTo>
                  <a:lnTo>
                    <a:pt x="6525097" y="30875"/>
                  </a:lnTo>
                  <a:lnTo>
                    <a:pt x="6529865" y="37940"/>
                  </a:lnTo>
                  <a:lnTo>
                    <a:pt x="6536943" y="42703"/>
                  </a:lnTo>
                  <a:lnTo>
                    <a:pt x="6545620" y="44450"/>
                  </a:lnTo>
                  <a:lnTo>
                    <a:pt x="6554271" y="42703"/>
                  </a:lnTo>
                  <a:lnTo>
                    <a:pt x="6561335" y="37940"/>
                  </a:lnTo>
                  <a:lnTo>
                    <a:pt x="6566098" y="30875"/>
                  </a:lnTo>
                  <a:lnTo>
                    <a:pt x="6567845" y="22225"/>
                  </a:lnTo>
                  <a:lnTo>
                    <a:pt x="6566098" y="13574"/>
                  </a:lnTo>
                  <a:lnTo>
                    <a:pt x="6561335" y="6509"/>
                  </a:lnTo>
                  <a:lnTo>
                    <a:pt x="6554271" y="1746"/>
                  </a:lnTo>
                  <a:lnTo>
                    <a:pt x="6545574" y="0"/>
                  </a:lnTo>
                  <a:close/>
                </a:path>
                <a:path w="11962130" h="7343775">
                  <a:moveTo>
                    <a:pt x="6634520" y="0"/>
                  </a:moveTo>
                  <a:lnTo>
                    <a:pt x="6625869" y="1746"/>
                  </a:lnTo>
                  <a:lnTo>
                    <a:pt x="6618805" y="6509"/>
                  </a:lnTo>
                  <a:lnTo>
                    <a:pt x="6614042" y="13574"/>
                  </a:lnTo>
                  <a:lnTo>
                    <a:pt x="6612295" y="22225"/>
                  </a:lnTo>
                  <a:lnTo>
                    <a:pt x="6614042" y="30875"/>
                  </a:lnTo>
                  <a:lnTo>
                    <a:pt x="6618810" y="37940"/>
                  </a:lnTo>
                  <a:lnTo>
                    <a:pt x="6625888" y="42703"/>
                  </a:lnTo>
                  <a:lnTo>
                    <a:pt x="6634565" y="44450"/>
                  </a:lnTo>
                  <a:lnTo>
                    <a:pt x="6643216" y="42703"/>
                  </a:lnTo>
                  <a:lnTo>
                    <a:pt x="6650280" y="37940"/>
                  </a:lnTo>
                  <a:lnTo>
                    <a:pt x="6655043" y="30875"/>
                  </a:lnTo>
                  <a:lnTo>
                    <a:pt x="6656790" y="22225"/>
                  </a:lnTo>
                  <a:lnTo>
                    <a:pt x="6655043" y="13574"/>
                  </a:lnTo>
                  <a:lnTo>
                    <a:pt x="6650280" y="6509"/>
                  </a:lnTo>
                  <a:lnTo>
                    <a:pt x="6643216" y="1746"/>
                  </a:lnTo>
                  <a:lnTo>
                    <a:pt x="6634520" y="0"/>
                  </a:lnTo>
                  <a:close/>
                </a:path>
                <a:path w="11962130" h="7343775">
                  <a:moveTo>
                    <a:pt x="6723465" y="0"/>
                  </a:moveTo>
                  <a:lnTo>
                    <a:pt x="6714814" y="1746"/>
                  </a:lnTo>
                  <a:lnTo>
                    <a:pt x="6707749" y="6509"/>
                  </a:lnTo>
                  <a:lnTo>
                    <a:pt x="6702986" y="13574"/>
                  </a:lnTo>
                  <a:lnTo>
                    <a:pt x="6701240" y="22225"/>
                  </a:lnTo>
                  <a:lnTo>
                    <a:pt x="6702987" y="30875"/>
                  </a:lnTo>
                  <a:lnTo>
                    <a:pt x="6707755" y="37940"/>
                  </a:lnTo>
                  <a:lnTo>
                    <a:pt x="6714832" y="42703"/>
                  </a:lnTo>
                  <a:lnTo>
                    <a:pt x="6723509" y="44450"/>
                  </a:lnTo>
                  <a:lnTo>
                    <a:pt x="6732160" y="42703"/>
                  </a:lnTo>
                  <a:lnTo>
                    <a:pt x="6739224" y="37940"/>
                  </a:lnTo>
                  <a:lnTo>
                    <a:pt x="6743987" y="30875"/>
                  </a:lnTo>
                  <a:lnTo>
                    <a:pt x="6745734" y="22225"/>
                  </a:lnTo>
                  <a:lnTo>
                    <a:pt x="6743987" y="13574"/>
                  </a:lnTo>
                  <a:lnTo>
                    <a:pt x="6739224" y="6509"/>
                  </a:lnTo>
                  <a:lnTo>
                    <a:pt x="6732160" y="1746"/>
                  </a:lnTo>
                  <a:lnTo>
                    <a:pt x="6723465" y="0"/>
                  </a:lnTo>
                  <a:close/>
                </a:path>
                <a:path w="11962130" h="7343775">
                  <a:moveTo>
                    <a:pt x="6812409" y="0"/>
                  </a:moveTo>
                  <a:lnTo>
                    <a:pt x="6803758" y="1746"/>
                  </a:lnTo>
                  <a:lnTo>
                    <a:pt x="6796694" y="6509"/>
                  </a:lnTo>
                  <a:lnTo>
                    <a:pt x="6791931" y="13574"/>
                  </a:lnTo>
                  <a:lnTo>
                    <a:pt x="6790184" y="22225"/>
                  </a:lnTo>
                  <a:lnTo>
                    <a:pt x="6791931" y="30875"/>
                  </a:lnTo>
                  <a:lnTo>
                    <a:pt x="6796699" y="37940"/>
                  </a:lnTo>
                  <a:lnTo>
                    <a:pt x="6803777" y="42703"/>
                  </a:lnTo>
                  <a:lnTo>
                    <a:pt x="6812453" y="44450"/>
                  </a:lnTo>
                  <a:lnTo>
                    <a:pt x="6821104" y="42703"/>
                  </a:lnTo>
                  <a:lnTo>
                    <a:pt x="6828169" y="37940"/>
                  </a:lnTo>
                  <a:lnTo>
                    <a:pt x="6832932" y="30875"/>
                  </a:lnTo>
                  <a:lnTo>
                    <a:pt x="6834678" y="22225"/>
                  </a:lnTo>
                  <a:lnTo>
                    <a:pt x="6832932" y="13574"/>
                  </a:lnTo>
                  <a:lnTo>
                    <a:pt x="6828169" y="6509"/>
                  </a:lnTo>
                  <a:lnTo>
                    <a:pt x="6821104" y="1746"/>
                  </a:lnTo>
                  <a:lnTo>
                    <a:pt x="6812409" y="0"/>
                  </a:lnTo>
                  <a:close/>
                </a:path>
                <a:path w="11962130" h="7343775">
                  <a:moveTo>
                    <a:pt x="6901353" y="0"/>
                  </a:moveTo>
                  <a:lnTo>
                    <a:pt x="6892703" y="1746"/>
                  </a:lnTo>
                  <a:lnTo>
                    <a:pt x="6885638" y="6509"/>
                  </a:lnTo>
                  <a:lnTo>
                    <a:pt x="6880875" y="13574"/>
                  </a:lnTo>
                  <a:lnTo>
                    <a:pt x="6879128" y="22225"/>
                  </a:lnTo>
                  <a:lnTo>
                    <a:pt x="6880876" y="30875"/>
                  </a:lnTo>
                  <a:lnTo>
                    <a:pt x="6885644" y="37940"/>
                  </a:lnTo>
                  <a:lnTo>
                    <a:pt x="6892721" y="42703"/>
                  </a:lnTo>
                  <a:lnTo>
                    <a:pt x="6901398" y="44450"/>
                  </a:lnTo>
                  <a:lnTo>
                    <a:pt x="6910049" y="42703"/>
                  </a:lnTo>
                  <a:lnTo>
                    <a:pt x="6917113" y="37940"/>
                  </a:lnTo>
                  <a:lnTo>
                    <a:pt x="6921876" y="30875"/>
                  </a:lnTo>
                  <a:lnTo>
                    <a:pt x="6923623" y="22225"/>
                  </a:lnTo>
                  <a:lnTo>
                    <a:pt x="6921876" y="13574"/>
                  </a:lnTo>
                  <a:lnTo>
                    <a:pt x="6917113" y="6509"/>
                  </a:lnTo>
                  <a:lnTo>
                    <a:pt x="6910049" y="1746"/>
                  </a:lnTo>
                  <a:lnTo>
                    <a:pt x="6901353" y="0"/>
                  </a:lnTo>
                  <a:close/>
                </a:path>
                <a:path w="11962130" h="7343775">
                  <a:moveTo>
                    <a:pt x="6990298" y="0"/>
                  </a:moveTo>
                  <a:lnTo>
                    <a:pt x="6981647" y="1746"/>
                  </a:lnTo>
                  <a:lnTo>
                    <a:pt x="6974582" y="6509"/>
                  </a:lnTo>
                  <a:lnTo>
                    <a:pt x="6969819" y="13574"/>
                  </a:lnTo>
                  <a:lnTo>
                    <a:pt x="6968073" y="22225"/>
                  </a:lnTo>
                  <a:lnTo>
                    <a:pt x="6969820" y="30875"/>
                  </a:lnTo>
                  <a:lnTo>
                    <a:pt x="6974588" y="37940"/>
                  </a:lnTo>
                  <a:lnTo>
                    <a:pt x="6981666" y="42703"/>
                  </a:lnTo>
                  <a:lnTo>
                    <a:pt x="6990342" y="44450"/>
                  </a:lnTo>
                  <a:lnTo>
                    <a:pt x="6998993" y="42703"/>
                  </a:lnTo>
                  <a:lnTo>
                    <a:pt x="7006058" y="37940"/>
                  </a:lnTo>
                  <a:lnTo>
                    <a:pt x="7010821" y="30875"/>
                  </a:lnTo>
                  <a:lnTo>
                    <a:pt x="7012567" y="22225"/>
                  </a:lnTo>
                  <a:lnTo>
                    <a:pt x="7010821" y="13574"/>
                  </a:lnTo>
                  <a:lnTo>
                    <a:pt x="7006058" y="6509"/>
                  </a:lnTo>
                  <a:lnTo>
                    <a:pt x="6998993" y="1746"/>
                  </a:lnTo>
                  <a:lnTo>
                    <a:pt x="6990298" y="0"/>
                  </a:lnTo>
                  <a:close/>
                </a:path>
                <a:path w="11962130" h="7343775">
                  <a:moveTo>
                    <a:pt x="7079242" y="0"/>
                  </a:moveTo>
                  <a:lnTo>
                    <a:pt x="7070591" y="1746"/>
                  </a:lnTo>
                  <a:lnTo>
                    <a:pt x="7063527" y="6509"/>
                  </a:lnTo>
                  <a:lnTo>
                    <a:pt x="7058764" y="13574"/>
                  </a:lnTo>
                  <a:lnTo>
                    <a:pt x="7057017" y="22225"/>
                  </a:lnTo>
                  <a:lnTo>
                    <a:pt x="7058765" y="30875"/>
                  </a:lnTo>
                  <a:lnTo>
                    <a:pt x="7063532" y="37940"/>
                  </a:lnTo>
                  <a:lnTo>
                    <a:pt x="7070610" y="42703"/>
                  </a:lnTo>
                  <a:lnTo>
                    <a:pt x="7079287" y="44450"/>
                  </a:lnTo>
                  <a:lnTo>
                    <a:pt x="7087938" y="42703"/>
                  </a:lnTo>
                  <a:lnTo>
                    <a:pt x="7095002" y="37940"/>
                  </a:lnTo>
                  <a:lnTo>
                    <a:pt x="7099765" y="30875"/>
                  </a:lnTo>
                  <a:lnTo>
                    <a:pt x="7101512" y="22225"/>
                  </a:lnTo>
                  <a:lnTo>
                    <a:pt x="7099765" y="13574"/>
                  </a:lnTo>
                  <a:lnTo>
                    <a:pt x="7095002" y="6509"/>
                  </a:lnTo>
                  <a:lnTo>
                    <a:pt x="7087938" y="1746"/>
                  </a:lnTo>
                  <a:lnTo>
                    <a:pt x="7079242" y="0"/>
                  </a:lnTo>
                  <a:close/>
                </a:path>
                <a:path w="11962130" h="7343775">
                  <a:moveTo>
                    <a:pt x="7168187" y="0"/>
                  </a:moveTo>
                  <a:lnTo>
                    <a:pt x="7159536" y="1746"/>
                  </a:lnTo>
                  <a:lnTo>
                    <a:pt x="7152471" y="6509"/>
                  </a:lnTo>
                  <a:lnTo>
                    <a:pt x="7147708" y="13574"/>
                  </a:lnTo>
                  <a:lnTo>
                    <a:pt x="7145962" y="22225"/>
                  </a:lnTo>
                  <a:lnTo>
                    <a:pt x="7147709" y="30875"/>
                  </a:lnTo>
                  <a:lnTo>
                    <a:pt x="7152477" y="37940"/>
                  </a:lnTo>
                  <a:lnTo>
                    <a:pt x="7159555" y="42703"/>
                  </a:lnTo>
                  <a:lnTo>
                    <a:pt x="7168231" y="44450"/>
                  </a:lnTo>
                  <a:lnTo>
                    <a:pt x="7176882" y="42703"/>
                  </a:lnTo>
                  <a:lnTo>
                    <a:pt x="7183947" y="37940"/>
                  </a:lnTo>
                  <a:lnTo>
                    <a:pt x="7188710" y="30875"/>
                  </a:lnTo>
                  <a:lnTo>
                    <a:pt x="7190456" y="22225"/>
                  </a:lnTo>
                  <a:lnTo>
                    <a:pt x="7188710" y="13574"/>
                  </a:lnTo>
                  <a:lnTo>
                    <a:pt x="7183947" y="6509"/>
                  </a:lnTo>
                  <a:lnTo>
                    <a:pt x="7176882" y="1746"/>
                  </a:lnTo>
                  <a:lnTo>
                    <a:pt x="7168187" y="0"/>
                  </a:lnTo>
                  <a:close/>
                </a:path>
                <a:path w="11962130" h="7343775">
                  <a:moveTo>
                    <a:pt x="7257131" y="0"/>
                  </a:moveTo>
                  <a:lnTo>
                    <a:pt x="7248480" y="1746"/>
                  </a:lnTo>
                  <a:lnTo>
                    <a:pt x="7241416" y="6509"/>
                  </a:lnTo>
                  <a:lnTo>
                    <a:pt x="7236653" y="13574"/>
                  </a:lnTo>
                  <a:lnTo>
                    <a:pt x="7234906" y="22225"/>
                  </a:lnTo>
                  <a:lnTo>
                    <a:pt x="7236654" y="30875"/>
                  </a:lnTo>
                  <a:lnTo>
                    <a:pt x="7241421" y="37940"/>
                  </a:lnTo>
                  <a:lnTo>
                    <a:pt x="7248499" y="42703"/>
                  </a:lnTo>
                  <a:lnTo>
                    <a:pt x="7257176" y="44450"/>
                  </a:lnTo>
                  <a:lnTo>
                    <a:pt x="7265827" y="42703"/>
                  </a:lnTo>
                  <a:lnTo>
                    <a:pt x="7272891" y="37940"/>
                  </a:lnTo>
                  <a:lnTo>
                    <a:pt x="7277654" y="30875"/>
                  </a:lnTo>
                  <a:lnTo>
                    <a:pt x="7279401" y="22225"/>
                  </a:lnTo>
                  <a:lnTo>
                    <a:pt x="7277654" y="13574"/>
                  </a:lnTo>
                  <a:lnTo>
                    <a:pt x="7272891" y="6509"/>
                  </a:lnTo>
                  <a:lnTo>
                    <a:pt x="7265827" y="1746"/>
                  </a:lnTo>
                  <a:lnTo>
                    <a:pt x="7257131" y="0"/>
                  </a:lnTo>
                  <a:close/>
                </a:path>
                <a:path w="11962130" h="7343775">
                  <a:moveTo>
                    <a:pt x="7346076" y="0"/>
                  </a:moveTo>
                  <a:lnTo>
                    <a:pt x="7337425" y="1746"/>
                  </a:lnTo>
                  <a:lnTo>
                    <a:pt x="7330360" y="6509"/>
                  </a:lnTo>
                  <a:lnTo>
                    <a:pt x="7325597" y="13574"/>
                  </a:lnTo>
                  <a:lnTo>
                    <a:pt x="7323851" y="22225"/>
                  </a:lnTo>
                  <a:lnTo>
                    <a:pt x="7325598" y="30875"/>
                  </a:lnTo>
                  <a:lnTo>
                    <a:pt x="7330366" y="37940"/>
                  </a:lnTo>
                  <a:lnTo>
                    <a:pt x="7337444" y="42703"/>
                  </a:lnTo>
                  <a:lnTo>
                    <a:pt x="7346120" y="44450"/>
                  </a:lnTo>
                  <a:lnTo>
                    <a:pt x="7354771" y="42703"/>
                  </a:lnTo>
                  <a:lnTo>
                    <a:pt x="7361836" y="37940"/>
                  </a:lnTo>
                  <a:lnTo>
                    <a:pt x="7366599" y="30875"/>
                  </a:lnTo>
                  <a:lnTo>
                    <a:pt x="7368345" y="22225"/>
                  </a:lnTo>
                  <a:lnTo>
                    <a:pt x="7366599" y="13574"/>
                  </a:lnTo>
                  <a:lnTo>
                    <a:pt x="7361836" y="6509"/>
                  </a:lnTo>
                  <a:lnTo>
                    <a:pt x="7354771" y="1746"/>
                  </a:lnTo>
                  <a:lnTo>
                    <a:pt x="7346076" y="0"/>
                  </a:lnTo>
                  <a:close/>
                </a:path>
                <a:path w="11962130" h="7343775">
                  <a:moveTo>
                    <a:pt x="7435020" y="0"/>
                  </a:moveTo>
                  <a:lnTo>
                    <a:pt x="7426369" y="1746"/>
                  </a:lnTo>
                  <a:lnTo>
                    <a:pt x="7419305" y="6509"/>
                  </a:lnTo>
                  <a:lnTo>
                    <a:pt x="7414542" y="13574"/>
                  </a:lnTo>
                  <a:lnTo>
                    <a:pt x="7412795" y="22225"/>
                  </a:lnTo>
                  <a:lnTo>
                    <a:pt x="7414542" y="30875"/>
                  </a:lnTo>
                  <a:lnTo>
                    <a:pt x="7419310" y="37940"/>
                  </a:lnTo>
                  <a:lnTo>
                    <a:pt x="7426388" y="42703"/>
                  </a:lnTo>
                  <a:lnTo>
                    <a:pt x="7435065" y="44450"/>
                  </a:lnTo>
                  <a:lnTo>
                    <a:pt x="7443716" y="42703"/>
                  </a:lnTo>
                  <a:lnTo>
                    <a:pt x="7450780" y="37940"/>
                  </a:lnTo>
                  <a:lnTo>
                    <a:pt x="7455543" y="30875"/>
                  </a:lnTo>
                  <a:lnTo>
                    <a:pt x="7457290" y="22225"/>
                  </a:lnTo>
                  <a:lnTo>
                    <a:pt x="7455543" y="13574"/>
                  </a:lnTo>
                  <a:lnTo>
                    <a:pt x="7450780" y="6509"/>
                  </a:lnTo>
                  <a:lnTo>
                    <a:pt x="7443716" y="1746"/>
                  </a:lnTo>
                  <a:lnTo>
                    <a:pt x="7435020" y="0"/>
                  </a:lnTo>
                  <a:close/>
                </a:path>
                <a:path w="11962130" h="7343775">
                  <a:moveTo>
                    <a:pt x="7523965" y="0"/>
                  </a:moveTo>
                  <a:lnTo>
                    <a:pt x="7515314" y="1746"/>
                  </a:lnTo>
                  <a:lnTo>
                    <a:pt x="7508249" y="6509"/>
                  </a:lnTo>
                  <a:lnTo>
                    <a:pt x="7503486" y="13574"/>
                  </a:lnTo>
                  <a:lnTo>
                    <a:pt x="7501740" y="22225"/>
                  </a:lnTo>
                  <a:lnTo>
                    <a:pt x="7503487" y="30875"/>
                  </a:lnTo>
                  <a:lnTo>
                    <a:pt x="7508255" y="37940"/>
                  </a:lnTo>
                  <a:lnTo>
                    <a:pt x="7515332" y="42703"/>
                  </a:lnTo>
                  <a:lnTo>
                    <a:pt x="7524009" y="44450"/>
                  </a:lnTo>
                  <a:lnTo>
                    <a:pt x="7532660" y="42703"/>
                  </a:lnTo>
                  <a:lnTo>
                    <a:pt x="7539725" y="37940"/>
                  </a:lnTo>
                  <a:lnTo>
                    <a:pt x="7544488" y="30875"/>
                  </a:lnTo>
                  <a:lnTo>
                    <a:pt x="7546234" y="22225"/>
                  </a:lnTo>
                  <a:lnTo>
                    <a:pt x="7544488" y="13574"/>
                  </a:lnTo>
                  <a:lnTo>
                    <a:pt x="7539725" y="6509"/>
                  </a:lnTo>
                  <a:lnTo>
                    <a:pt x="7532660" y="1746"/>
                  </a:lnTo>
                  <a:lnTo>
                    <a:pt x="7523965" y="0"/>
                  </a:lnTo>
                  <a:close/>
                </a:path>
                <a:path w="11962130" h="7343775">
                  <a:moveTo>
                    <a:pt x="7612909" y="0"/>
                  </a:moveTo>
                  <a:lnTo>
                    <a:pt x="7604258" y="1746"/>
                  </a:lnTo>
                  <a:lnTo>
                    <a:pt x="7597194" y="6509"/>
                  </a:lnTo>
                  <a:lnTo>
                    <a:pt x="7592431" y="13574"/>
                  </a:lnTo>
                  <a:lnTo>
                    <a:pt x="7590684" y="22225"/>
                  </a:lnTo>
                  <a:lnTo>
                    <a:pt x="7592431" y="30875"/>
                  </a:lnTo>
                  <a:lnTo>
                    <a:pt x="7597199" y="37940"/>
                  </a:lnTo>
                  <a:lnTo>
                    <a:pt x="7604277" y="42703"/>
                  </a:lnTo>
                  <a:lnTo>
                    <a:pt x="7612954" y="44450"/>
                  </a:lnTo>
                  <a:lnTo>
                    <a:pt x="7621605" y="42703"/>
                  </a:lnTo>
                  <a:lnTo>
                    <a:pt x="7628669" y="37940"/>
                  </a:lnTo>
                  <a:lnTo>
                    <a:pt x="7633432" y="30875"/>
                  </a:lnTo>
                  <a:lnTo>
                    <a:pt x="7635179" y="22225"/>
                  </a:lnTo>
                  <a:lnTo>
                    <a:pt x="7633432" y="13574"/>
                  </a:lnTo>
                  <a:lnTo>
                    <a:pt x="7628669" y="6509"/>
                  </a:lnTo>
                  <a:lnTo>
                    <a:pt x="7621605" y="1746"/>
                  </a:lnTo>
                  <a:lnTo>
                    <a:pt x="7612909" y="0"/>
                  </a:lnTo>
                  <a:close/>
                </a:path>
                <a:path w="11962130" h="7343775">
                  <a:moveTo>
                    <a:pt x="7701854" y="0"/>
                  </a:moveTo>
                  <a:lnTo>
                    <a:pt x="7693203" y="1746"/>
                  </a:lnTo>
                  <a:lnTo>
                    <a:pt x="7686138" y="6509"/>
                  </a:lnTo>
                  <a:lnTo>
                    <a:pt x="7681375" y="13574"/>
                  </a:lnTo>
                  <a:lnTo>
                    <a:pt x="7679629" y="22225"/>
                  </a:lnTo>
                  <a:lnTo>
                    <a:pt x="7681376" y="30875"/>
                  </a:lnTo>
                  <a:lnTo>
                    <a:pt x="7686144" y="37940"/>
                  </a:lnTo>
                  <a:lnTo>
                    <a:pt x="7693221" y="42703"/>
                  </a:lnTo>
                  <a:lnTo>
                    <a:pt x="7701898" y="44450"/>
                  </a:lnTo>
                  <a:lnTo>
                    <a:pt x="7710549" y="42703"/>
                  </a:lnTo>
                  <a:lnTo>
                    <a:pt x="7717613" y="37940"/>
                  </a:lnTo>
                  <a:lnTo>
                    <a:pt x="7722376" y="30875"/>
                  </a:lnTo>
                  <a:lnTo>
                    <a:pt x="7724123" y="22225"/>
                  </a:lnTo>
                  <a:lnTo>
                    <a:pt x="7722376" y="13574"/>
                  </a:lnTo>
                  <a:lnTo>
                    <a:pt x="7717613" y="6509"/>
                  </a:lnTo>
                  <a:lnTo>
                    <a:pt x="7710549" y="1746"/>
                  </a:lnTo>
                  <a:lnTo>
                    <a:pt x="7701854" y="0"/>
                  </a:lnTo>
                  <a:close/>
                </a:path>
                <a:path w="11962130" h="7343775">
                  <a:moveTo>
                    <a:pt x="7790798" y="0"/>
                  </a:moveTo>
                  <a:lnTo>
                    <a:pt x="7782147" y="1746"/>
                  </a:lnTo>
                  <a:lnTo>
                    <a:pt x="7775083" y="6509"/>
                  </a:lnTo>
                  <a:lnTo>
                    <a:pt x="7770320" y="13574"/>
                  </a:lnTo>
                  <a:lnTo>
                    <a:pt x="7768573" y="22225"/>
                  </a:lnTo>
                  <a:lnTo>
                    <a:pt x="7770320" y="30875"/>
                  </a:lnTo>
                  <a:lnTo>
                    <a:pt x="7775088" y="37940"/>
                  </a:lnTo>
                  <a:lnTo>
                    <a:pt x="7782166" y="42703"/>
                  </a:lnTo>
                  <a:lnTo>
                    <a:pt x="7790842" y="44450"/>
                  </a:lnTo>
                  <a:lnTo>
                    <a:pt x="7799493" y="42703"/>
                  </a:lnTo>
                  <a:lnTo>
                    <a:pt x="7806558" y="37940"/>
                  </a:lnTo>
                  <a:lnTo>
                    <a:pt x="7811321" y="30875"/>
                  </a:lnTo>
                  <a:lnTo>
                    <a:pt x="7813067" y="22225"/>
                  </a:lnTo>
                  <a:lnTo>
                    <a:pt x="7811321" y="13574"/>
                  </a:lnTo>
                  <a:lnTo>
                    <a:pt x="7806558" y="6509"/>
                  </a:lnTo>
                  <a:lnTo>
                    <a:pt x="7799493" y="1746"/>
                  </a:lnTo>
                  <a:lnTo>
                    <a:pt x="7790798" y="0"/>
                  </a:lnTo>
                  <a:close/>
                </a:path>
                <a:path w="11962130" h="7343775">
                  <a:moveTo>
                    <a:pt x="7879742" y="0"/>
                  </a:moveTo>
                  <a:lnTo>
                    <a:pt x="7871091" y="1746"/>
                  </a:lnTo>
                  <a:lnTo>
                    <a:pt x="7864027" y="6509"/>
                  </a:lnTo>
                  <a:lnTo>
                    <a:pt x="7859264" y="13574"/>
                  </a:lnTo>
                  <a:lnTo>
                    <a:pt x="7857517" y="22225"/>
                  </a:lnTo>
                  <a:lnTo>
                    <a:pt x="7859265" y="30875"/>
                  </a:lnTo>
                  <a:lnTo>
                    <a:pt x="7864033" y="37940"/>
                  </a:lnTo>
                  <a:lnTo>
                    <a:pt x="7871110" y="42703"/>
                  </a:lnTo>
                  <a:lnTo>
                    <a:pt x="7879787" y="44450"/>
                  </a:lnTo>
                  <a:lnTo>
                    <a:pt x="7888438" y="42703"/>
                  </a:lnTo>
                  <a:lnTo>
                    <a:pt x="7895502" y="37940"/>
                  </a:lnTo>
                  <a:lnTo>
                    <a:pt x="7900265" y="30875"/>
                  </a:lnTo>
                  <a:lnTo>
                    <a:pt x="7902012" y="22225"/>
                  </a:lnTo>
                  <a:lnTo>
                    <a:pt x="7900265" y="13574"/>
                  </a:lnTo>
                  <a:lnTo>
                    <a:pt x="7895502" y="6509"/>
                  </a:lnTo>
                  <a:lnTo>
                    <a:pt x="7888438" y="1746"/>
                  </a:lnTo>
                  <a:lnTo>
                    <a:pt x="7879742" y="0"/>
                  </a:lnTo>
                  <a:close/>
                </a:path>
                <a:path w="11962130" h="7343775">
                  <a:moveTo>
                    <a:pt x="7968687" y="0"/>
                  </a:moveTo>
                  <a:lnTo>
                    <a:pt x="7960036" y="1746"/>
                  </a:lnTo>
                  <a:lnTo>
                    <a:pt x="7952971" y="6509"/>
                  </a:lnTo>
                  <a:lnTo>
                    <a:pt x="7948208" y="13574"/>
                  </a:lnTo>
                  <a:lnTo>
                    <a:pt x="7946462" y="22225"/>
                  </a:lnTo>
                  <a:lnTo>
                    <a:pt x="7948209" y="30875"/>
                  </a:lnTo>
                  <a:lnTo>
                    <a:pt x="7952977" y="37940"/>
                  </a:lnTo>
                  <a:lnTo>
                    <a:pt x="7960055" y="42703"/>
                  </a:lnTo>
                  <a:lnTo>
                    <a:pt x="7968731" y="44450"/>
                  </a:lnTo>
                  <a:lnTo>
                    <a:pt x="7977382" y="42703"/>
                  </a:lnTo>
                  <a:lnTo>
                    <a:pt x="7984447" y="37940"/>
                  </a:lnTo>
                  <a:lnTo>
                    <a:pt x="7989210" y="30875"/>
                  </a:lnTo>
                  <a:lnTo>
                    <a:pt x="7990956" y="22225"/>
                  </a:lnTo>
                  <a:lnTo>
                    <a:pt x="7989210" y="13574"/>
                  </a:lnTo>
                  <a:lnTo>
                    <a:pt x="7984447" y="6509"/>
                  </a:lnTo>
                  <a:lnTo>
                    <a:pt x="7977382" y="1746"/>
                  </a:lnTo>
                  <a:lnTo>
                    <a:pt x="7968687" y="0"/>
                  </a:lnTo>
                  <a:close/>
                </a:path>
                <a:path w="11962130" h="7343775">
                  <a:moveTo>
                    <a:pt x="8057631" y="0"/>
                  </a:moveTo>
                  <a:lnTo>
                    <a:pt x="8048980" y="1746"/>
                  </a:lnTo>
                  <a:lnTo>
                    <a:pt x="8041916" y="6509"/>
                  </a:lnTo>
                  <a:lnTo>
                    <a:pt x="8037153" y="13574"/>
                  </a:lnTo>
                  <a:lnTo>
                    <a:pt x="8035406" y="22225"/>
                  </a:lnTo>
                  <a:lnTo>
                    <a:pt x="8037154" y="30875"/>
                  </a:lnTo>
                  <a:lnTo>
                    <a:pt x="8041921" y="37940"/>
                  </a:lnTo>
                  <a:lnTo>
                    <a:pt x="8048999" y="42703"/>
                  </a:lnTo>
                  <a:lnTo>
                    <a:pt x="8057676" y="44450"/>
                  </a:lnTo>
                  <a:lnTo>
                    <a:pt x="8066327" y="42703"/>
                  </a:lnTo>
                  <a:lnTo>
                    <a:pt x="8073391" y="37940"/>
                  </a:lnTo>
                  <a:lnTo>
                    <a:pt x="8078154" y="30875"/>
                  </a:lnTo>
                  <a:lnTo>
                    <a:pt x="8079901" y="22225"/>
                  </a:lnTo>
                  <a:lnTo>
                    <a:pt x="8078154" y="13574"/>
                  </a:lnTo>
                  <a:lnTo>
                    <a:pt x="8073391" y="6509"/>
                  </a:lnTo>
                  <a:lnTo>
                    <a:pt x="8066327" y="1746"/>
                  </a:lnTo>
                  <a:lnTo>
                    <a:pt x="8057631" y="0"/>
                  </a:lnTo>
                  <a:close/>
                </a:path>
                <a:path w="11962130" h="7343775">
                  <a:moveTo>
                    <a:pt x="8146576" y="0"/>
                  </a:moveTo>
                  <a:lnTo>
                    <a:pt x="8137925" y="1746"/>
                  </a:lnTo>
                  <a:lnTo>
                    <a:pt x="8130860" y="6509"/>
                  </a:lnTo>
                  <a:lnTo>
                    <a:pt x="8126097" y="13574"/>
                  </a:lnTo>
                  <a:lnTo>
                    <a:pt x="8124351" y="22225"/>
                  </a:lnTo>
                  <a:lnTo>
                    <a:pt x="8126098" y="30875"/>
                  </a:lnTo>
                  <a:lnTo>
                    <a:pt x="8130866" y="37940"/>
                  </a:lnTo>
                  <a:lnTo>
                    <a:pt x="8137944" y="42703"/>
                  </a:lnTo>
                  <a:lnTo>
                    <a:pt x="8146620" y="44450"/>
                  </a:lnTo>
                  <a:lnTo>
                    <a:pt x="8155271" y="42703"/>
                  </a:lnTo>
                  <a:lnTo>
                    <a:pt x="8162336" y="37940"/>
                  </a:lnTo>
                  <a:lnTo>
                    <a:pt x="8167099" y="30875"/>
                  </a:lnTo>
                  <a:lnTo>
                    <a:pt x="8168845" y="22225"/>
                  </a:lnTo>
                  <a:lnTo>
                    <a:pt x="8167099" y="13574"/>
                  </a:lnTo>
                  <a:lnTo>
                    <a:pt x="8162336" y="6509"/>
                  </a:lnTo>
                  <a:lnTo>
                    <a:pt x="8155271" y="1746"/>
                  </a:lnTo>
                  <a:lnTo>
                    <a:pt x="8146576" y="0"/>
                  </a:lnTo>
                  <a:close/>
                </a:path>
                <a:path w="11962130" h="7343775">
                  <a:moveTo>
                    <a:pt x="8235520" y="0"/>
                  </a:moveTo>
                  <a:lnTo>
                    <a:pt x="8226869" y="1746"/>
                  </a:lnTo>
                  <a:lnTo>
                    <a:pt x="8219805" y="6509"/>
                  </a:lnTo>
                  <a:lnTo>
                    <a:pt x="8215042" y="13574"/>
                  </a:lnTo>
                  <a:lnTo>
                    <a:pt x="8213295" y="22225"/>
                  </a:lnTo>
                  <a:lnTo>
                    <a:pt x="8215042" y="30875"/>
                  </a:lnTo>
                  <a:lnTo>
                    <a:pt x="8219810" y="37940"/>
                  </a:lnTo>
                  <a:lnTo>
                    <a:pt x="8226888" y="42703"/>
                  </a:lnTo>
                  <a:lnTo>
                    <a:pt x="8235565" y="44450"/>
                  </a:lnTo>
                  <a:lnTo>
                    <a:pt x="8244216" y="42703"/>
                  </a:lnTo>
                  <a:lnTo>
                    <a:pt x="8251280" y="37940"/>
                  </a:lnTo>
                  <a:lnTo>
                    <a:pt x="8256043" y="30875"/>
                  </a:lnTo>
                  <a:lnTo>
                    <a:pt x="8257790" y="22225"/>
                  </a:lnTo>
                  <a:lnTo>
                    <a:pt x="8256043" y="13574"/>
                  </a:lnTo>
                  <a:lnTo>
                    <a:pt x="8251280" y="6509"/>
                  </a:lnTo>
                  <a:lnTo>
                    <a:pt x="8244216" y="1746"/>
                  </a:lnTo>
                  <a:lnTo>
                    <a:pt x="8235520" y="0"/>
                  </a:lnTo>
                  <a:close/>
                </a:path>
                <a:path w="11962130" h="7343775">
                  <a:moveTo>
                    <a:pt x="8324465" y="0"/>
                  </a:moveTo>
                  <a:lnTo>
                    <a:pt x="8315814" y="1746"/>
                  </a:lnTo>
                  <a:lnTo>
                    <a:pt x="8308749" y="6509"/>
                  </a:lnTo>
                  <a:lnTo>
                    <a:pt x="8303986" y="13574"/>
                  </a:lnTo>
                  <a:lnTo>
                    <a:pt x="8302240" y="22225"/>
                  </a:lnTo>
                  <a:lnTo>
                    <a:pt x="8303987" y="30875"/>
                  </a:lnTo>
                  <a:lnTo>
                    <a:pt x="8308755" y="37940"/>
                  </a:lnTo>
                  <a:lnTo>
                    <a:pt x="8315832" y="42703"/>
                  </a:lnTo>
                  <a:lnTo>
                    <a:pt x="8324509" y="44450"/>
                  </a:lnTo>
                  <a:lnTo>
                    <a:pt x="8333160" y="42703"/>
                  </a:lnTo>
                  <a:lnTo>
                    <a:pt x="8340225" y="37940"/>
                  </a:lnTo>
                  <a:lnTo>
                    <a:pt x="8344988" y="30875"/>
                  </a:lnTo>
                  <a:lnTo>
                    <a:pt x="8346734" y="22225"/>
                  </a:lnTo>
                  <a:lnTo>
                    <a:pt x="8344988" y="13574"/>
                  </a:lnTo>
                  <a:lnTo>
                    <a:pt x="8340225" y="6509"/>
                  </a:lnTo>
                  <a:lnTo>
                    <a:pt x="8333160" y="1746"/>
                  </a:lnTo>
                  <a:lnTo>
                    <a:pt x="8324465" y="0"/>
                  </a:lnTo>
                  <a:close/>
                </a:path>
                <a:path w="11962130" h="7343775">
                  <a:moveTo>
                    <a:pt x="8413409" y="0"/>
                  </a:moveTo>
                  <a:lnTo>
                    <a:pt x="8404758" y="1746"/>
                  </a:lnTo>
                  <a:lnTo>
                    <a:pt x="8397694" y="6509"/>
                  </a:lnTo>
                  <a:lnTo>
                    <a:pt x="8392931" y="13574"/>
                  </a:lnTo>
                  <a:lnTo>
                    <a:pt x="8391184" y="22225"/>
                  </a:lnTo>
                  <a:lnTo>
                    <a:pt x="8392931" y="30875"/>
                  </a:lnTo>
                  <a:lnTo>
                    <a:pt x="8397699" y="37940"/>
                  </a:lnTo>
                  <a:lnTo>
                    <a:pt x="8404777" y="42703"/>
                  </a:lnTo>
                  <a:lnTo>
                    <a:pt x="8413454" y="44450"/>
                  </a:lnTo>
                  <a:lnTo>
                    <a:pt x="8422105" y="42703"/>
                  </a:lnTo>
                  <a:lnTo>
                    <a:pt x="8429169" y="37940"/>
                  </a:lnTo>
                  <a:lnTo>
                    <a:pt x="8433932" y="30875"/>
                  </a:lnTo>
                  <a:lnTo>
                    <a:pt x="8435679" y="22225"/>
                  </a:lnTo>
                  <a:lnTo>
                    <a:pt x="8433932" y="13574"/>
                  </a:lnTo>
                  <a:lnTo>
                    <a:pt x="8429169" y="6509"/>
                  </a:lnTo>
                  <a:lnTo>
                    <a:pt x="8422105" y="1746"/>
                  </a:lnTo>
                  <a:lnTo>
                    <a:pt x="8413409" y="0"/>
                  </a:lnTo>
                  <a:close/>
                </a:path>
                <a:path w="11962130" h="7343775">
                  <a:moveTo>
                    <a:pt x="8502354" y="0"/>
                  </a:moveTo>
                  <a:lnTo>
                    <a:pt x="8493703" y="1746"/>
                  </a:lnTo>
                  <a:lnTo>
                    <a:pt x="8486638" y="6509"/>
                  </a:lnTo>
                  <a:lnTo>
                    <a:pt x="8481875" y="13574"/>
                  </a:lnTo>
                  <a:lnTo>
                    <a:pt x="8480129" y="22225"/>
                  </a:lnTo>
                  <a:lnTo>
                    <a:pt x="8481876" y="30875"/>
                  </a:lnTo>
                  <a:lnTo>
                    <a:pt x="8486644" y="37940"/>
                  </a:lnTo>
                  <a:lnTo>
                    <a:pt x="8493721" y="42703"/>
                  </a:lnTo>
                  <a:lnTo>
                    <a:pt x="8502398" y="44450"/>
                  </a:lnTo>
                  <a:lnTo>
                    <a:pt x="8511049" y="42703"/>
                  </a:lnTo>
                  <a:lnTo>
                    <a:pt x="8518113" y="37940"/>
                  </a:lnTo>
                  <a:lnTo>
                    <a:pt x="8522876" y="30875"/>
                  </a:lnTo>
                  <a:lnTo>
                    <a:pt x="8524623" y="22225"/>
                  </a:lnTo>
                  <a:lnTo>
                    <a:pt x="8522876" y="13574"/>
                  </a:lnTo>
                  <a:lnTo>
                    <a:pt x="8518113" y="6509"/>
                  </a:lnTo>
                  <a:lnTo>
                    <a:pt x="8511049" y="1746"/>
                  </a:lnTo>
                  <a:lnTo>
                    <a:pt x="8502354" y="0"/>
                  </a:lnTo>
                  <a:close/>
                </a:path>
                <a:path w="11962130" h="7343775">
                  <a:moveTo>
                    <a:pt x="8591298" y="0"/>
                  </a:moveTo>
                  <a:lnTo>
                    <a:pt x="8582647" y="1746"/>
                  </a:lnTo>
                  <a:lnTo>
                    <a:pt x="8575582" y="6509"/>
                  </a:lnTo>
                  <a:lnTo>
                    <a:pt x="8570819" y="13574"/>
                  </a:lnTo>
                  <a:lnTo>
                    <a:pt x="8569073" y="22225"/>
                  </a:lnTo>
                  <a:lnTo>
                    <a:pt x="8570820" y="30875"/>
                  </a:lnTo>
                  <a:lnTo>
                    <a:pt x="8575588" y="37940"/>
                  </a:lnTo>
                  <a:lnTo>
                    <a:pt x="8582665" y="42703"/>
                  </a:lnTo>
                  <a:lnTo>
                    <a:pt x="8591341" y="44450"/>
                  </a:lnTo>
                  <a:lnTo>
                    <a:pt x="8599993" y="42703"/>
                  </a:lnTo>
                  <a:lnTo>
                    <a:pt x="8607057" y="37940"/>
                  </a:lnTo>
                  <a:lnTo>
                    <a:pt x="8611820" y="30875"/>
                  </a:lnTo>
                  <a:lnTo>
                    <a:pt x="8613566" y="22225"/>
                  </a:lnTo>
                  <a:lnTo>
                    <a:pt x="8611820" y="13574"/>
                  </a:lnTo>
                  <a:lnTo>
                    <a:pt x="8607057" y="6509"/>
                  </a:lnTo>
                  <a:lnTo>
                    <a:pt x="8599993" y="1746"/>
                  </a:lnTo>
                  <a:lnTo>
                    <a:pt x="8591298" y="0"/>
                  </a:lnTo>
                  <a:close/>
                </a:path>
                <a:path w="11962130" h="7343775">
                  <a:moveTo>
                    <a:pt x="8680241" y="0"/>
                  </a:moveTo>
                  <a:lnTo>
                    <a:pt x="8671590" y="1746"/>
                  </a:lnTo>
                  <a:lnTo>
                    <a:pt x="8664526" y="6509"/>
                  </a:lnTo>
                  <a:lnTo>
                    <a:pt x="8659763" y="13574"/>
                  </a:lnTo>
                  <a:lnTo>
                    <a:pt x="8658016" y="22225"/>
                  </a:lnTo>
                  <a:lnTo>
                    <a:pt x="8659763" y="30875"/>
                  </a:lnTo>
                  <a:lnTo>
                    <a:pt x="8664531" y="37940"/>
                  </a:lnTo>
                  <a:lnTo>
                    <a:pt x="8671609" y="42703"/>
                  </a:lnTo>
                  <a:lnTo>
                    <a:pt x="8680286" y="44450"/>
                  </a:lnTo>
                  <a:lnTo>
                    <a:pt x="8688937" y="42703"/>
                  </a:lnTo>
                  <a:lnTo>
                    <a:pt x="8696001" y="37940"/>
                  </a:lnTo>
                  <a:lnTo>
                    <a:pt x="8700764" y="30875"/>
                  </a:lnTo>
                  <a:lnTo>
                    <a:pt x="8702511" y="22225"/>
                  </a:lnTo>
                  <a:lnTo>
                    <a:pt x="8700764" y="13574"/>
                  </a:lnTo>
                  <a:lnTo>
                    <a:pt x="8696001" y="6509"/>
                  </a:lnTo>
                  <a:lnTo>
                    <a:pt x="8688937" y="1746"/>
                  </a:lnTo>
                  <a:lnTo>
                    <a:pt x="8680241" y="0"/>
                  </a:lnTo>
                  <a:close/>
                </a:path>
                <a:path w="11962130" h="7343775">
                  <a:moveTo>
                    <a:pt x="8769186" y="0"/>
                  </a:moveTo>
                  <a:lnTo>
                    <a:pt x="8760534" y="1746"/>
                  </a:lnTo>
                  <a:lnTo>
                    <a:pt x="8753470" y="6509"/>
                  </a:lnTo>
                  <a:lnTo>
                    <a:pt x="8748707" y="13574"/>
                  </a:lnTo>
                  <a:lnTo>
                    <a:pt x="8746961" y="22225"/>
                  </a:lnTo>
                  <a:lnTo>
                    <a:pt x="8748708" y="30875"/>
                  </a:lnTo>
                  <a:lnTo>
                    <a:pt x="8753475" y="37940"/>
                  </a:lnTo>
                  <a:lnTo>
                    <a:pt x="8760552" y="42703"/>
                  </a:lnTo>
                  <a:lnTo>
                    <a:pt x="8769229" y="44450"/>
                  </a:lnTo>
                  <a:lnTo>
                    <a:pt x="8777880" y="42703"/>
                  </a:lnTo>
                  <a:lnTo>
                    <a:pt x="8784945" y="37940"/>
                  </a:lnTo>
                  <a:lnTo>
                    <a:pt x="8789707" y="30875"/>
                  </a:lnTo>
                  <a:lnTo>
                    <a:pt x="8791454" y="22225"/>
                  </a:lnTo>
                  <a:lnTo>
                    <a:pt x="8789707" y="13574"/>
                  </a:lnTo>
                  <a:lnTo>
                    <a:pt x="8784945" y="6509"/>
                  </a:lnTo>
                  <a:lnTo>
                    <a:pt x="8777880" y="1746"/>
                  </a:lnTo>
                  <a:lnTo>
                    <a:pt x="8769186" y="0"/>
                  </a:lnTo>
                  <a:close/>
                </a:path>
                <a:path w="11962130" h="7343775">
                  <a:moveTo>
                    <a:pt x="8858129" y="0"/>
                  </a:moveTo>
                  <a:lnTo>
                    <a:pt x="8849478" y="1746"/>
                  </a:lnTo>
                  <a:lnTo>
                    <a:pt x="8842413" y="6509"/>
                  </a:lnTo>
                  <a:lnTo>
                    <a:pt x="8837650" y="13574"/>
                  </a:lnTo>
                  <a:lnTo>
                    <a:pt x="8835904" y="22225"/>
                  </a:lnTo>
                  <a:lnTo>
                    <a:pt x="8837651" y="30875"/>
                  </a:lnTo>
                  <a:lnTo>
                    <a:pt x="8842419" y="37940"/>
                  </a:lnTo>
                  <a:lnTo>
                    <a:pt x="8849497" y="42703"/>
                  </a:lnTo>
                  <a:lnTo>
                    <a:pt x="8858173" y="44450"/>
                  </a:lnTo>
                  <a:lnTo>
                    <a:pt x="8866824" y="42703"/>
                  </a:lnTo>
                  <a:lnTo>
                    <a:pt x="8873889" y="37940"/>
                  </a:lnTo>
                  <a:lnTo>
                    <a:pt x="8878652" y="30875"/>
                  </a:lnTo>
                  <a:lnTo>
                    <a:pt x="8880398" y="22225"/>
                  </a:lnTo>
                  <a:lnTo>
                    <a:pt x="8878652" y="13574"/>
                  </a:lnTo>
                  <a:lnTo>
                    <a:pt x="8873889" y="6509"/>
                  </a:lnTo>
                  <a:lnTo>
                    <a:pt x="8866824" y="1746"/>
                  </a:lnTo>
                  <a:lnTo>
                    <a:pt x="8858129" y="0"/>
                  </a:lnTo>
                  <a:close/>
                </a:path>
                <a:path w="11962130" h="7343775">
                  <a:moveTo>
                    <a:pt x="8947073" y="0"/>
                  </a:moveTo>
                  <a:lnTo>
                    <a:pt x="8938422" y="1746"/>
                  </a:lnTo>
                  <a:lnTo>
                    <a:pt x="8931358" y="6509"/>
                  </a:lnTo>
                  <a:lnTo>
                    <a:pt x="8926595" y="13574"/>
                  </a:lnTo>
                  <a:lnTo>
                    <a:pt x="8924848" y="22225"/>
                  </a:lnTo>
                  <a:lnTo>
                    <a:pt x="8926596" y="30875"/>
                  </a:lnTo>
                  <a:lnTo>
                    <a:pt x="8931363" y="37940"/>
                  </a:lnTo>
                  <a:lnTo>
                    <a:pt x="8938441" y="42703"/>
                  </a:lnTo>
                  <a:lnTo>
                    <a:pt x="8947118" y="44450"/>
                  </a:lnTo>
                  <a:lnTo>
                    <a:pt x="8955769" y="42703"/>
                  </a:lnTo>
                  <a:lnTo>
                    <a:pt x="8962833" y="37940"/>
                  </a:lnTo>
                  <a:lnTo>
                    <a:pt x="8967596" y="30875"/>
                  </a:lnTo>
                  <a:lnTo>
                    <a:pt x="8969343" y="22225"/>
                  </a:lnTo>
                  <a:lnTo>
                    <a:pt x="8967596" y="13574"/>
                  </a:lnTo>
                  <a:lnTo>
                    <a:pt x="8962833" y="6509"/>
                  </a:lnTo>
                  <a:lnTo>
                    <a:pt x="8955769" y="1746"/>
                  </a:lnTo>
                  <a:lnTo>
                    <a:pt x="8947073" y="0"/>
                  </a:lnTo>
                  <a:close/>
                </a:path>
                <a:path w="11962130" h="7343775">
                  <a:moveTo>
                    <a:pt x="9036018" y="0"/>
                  </a:moveTo>
                  <a:lnTo>
                    <a:pt x="9027366" y="1746"/>
                  </a:lnTo>
                  <a:lnTo>
                    <a:pt x="9020302" y="6509"/>
                  </a:lnTo>
                  <a:lnTo>
                    <a:pt x="9015539" y="13574"/>
                  </a:lnTo>
                  <a:lnTo>
                    <a:pt x="9013793" y="22225"/>
                  </a:lnTo>
                  <a:lnTo>
                    <a:pt x="9015540" y="30875"/>
                  </a:lnTo>
                  <a:lnTo>
                    <a:pt x="9020307" y="37940"/>
                  </a:lnTo>
                  <a:lnTo>
                    <a:pt x="9027384" y="42703"/>
                  </a:lnTo>
                  <a:lnTo>
                    <a:pt x="9036061" y="44450"/>
                  </a:lnTo>
                  <a:lnTo>
                    <a:pt x="9044712" y="42703"/>
                  </a:lnTo>
                  <a:lnTo>
                    <a:pt x="9051777" y="37940"/>
                  </a:lnTo>
                  <a:lnTo>
                    <a:pt x="9056540" y="30875"/>
                  </a:lnTo>
                  <a:lnTo>
                    <a:pt x="9058286" y="22225"/>
                  </a:lnTo>
                  <a:lnTo>
                    <a:pt x="9056540" y="13574"/>
                  </a:lnTo>
                  <a:lnTo>
                    <a:pt x="9051777" y="6509"/>
                  </a:lnTo>
                  <a:lnTo>
                    <a:pt x="9044712" y="1746"/>
                  </a:lnTo>
                  <a:lnTo>
                    <a:pt x="9036018" y="0"/>
                  </a:lnTo>
                  <a:close/>
                </a:path>
                <a:path w="11962130" h="7343775">
                  <a:moveTo>
                    <a:pt x="9124961" y="0"/>
                  </a:moveTo>
                  <a:lnTo>
                    <a:pt x="9116310" y="1746"/>
                  </a:lnTo>
                  <a:lnTo>
                    <a:pt x="9109245" y="6509"/>
                  </a:lnTo>
                  <a:lnTo>
                    <a:pt x="9104482" y="13574"/>
                  </a:lnTo>
                  <a:lnTo>
                    <a:pt x="9102736" y="22225"/>
                  </a:lnTo>
                  <a:lnTo>
                    <a:pt x="9104483" y="30875"/>
                  </a:lnTo>
                  <a:lnTo>
                    <a:pt x="9109251" y="37940"/>
                  </a:lnTo>
                  <a:lnTo>
                    <a:pt x="9116329" y="42703"/>
                  </a:lnTo>
                  <a:lnTo>
                    <a:pt x="9125005" y="44450"/>
                  </a:lnTo>
                  <a:lnTo>
                    <a:pt x="9133656" y="42703"/>
                  </a:lnTo>
                  <a:lnTo>
                    <a:pt x="9140721" y="37940"/>
                  </a:lnTo>
                  <a:lnTo>
                    <a:pt x="9145484" y="30875"/>
                  </a:lnTo>
                  <a:lnTo>
                    <a:pt x="9147230" y="22225"/>
                  </a:lnTo>
                  <a:lnTo>
                    <a:pt x="9145484" y="13574"/>
                  </a:lnTo>
                  <a:lnTo>
                    <a:pt x="9140721" y="6509"/>
                  </a:lnTo>
                  <a:lnTo>
                    <a:pt x="9133656" y="1746"/>
                  </a:lnTo>
                  <a:lnTo>
                    <a:pt x="9124961" y="0"/>
                  </a:lnTo>
                  <a:close/>
                </a:path>
                <a:path w="11962130" h="7343775">
                  <a:moveTo>
                    <a:pt x="9213905" y="0"/>
                  </a:moveTo>
                  <a:lnTo>
                    <a:pt x="9205254" y="1746"/>
                  </a:lnTo>
                  <a:lnTo>
                    <a:pt x="9198190" y="6509"/>
                  </a:lnTo>
                  <a:lnTo>
                    <a:pt x="9193427" y="13574"/>
                  </a:lnTo>
                  <a:lnTo>
                    <a:pt x="9191680" y="22225"/>
                  </a:lnTo>
                  <a:lnTo>
                    <a:pt x="9193428" y="30875"/>
                  </a:lnTo>
                  <a:lnTo>
                    <a:pt x="9198195" y="37940"/>
                  </a:lnTo>
                  <a:lnTo>
                    <a:pt x="9205273" y="42703"/>
                  </a:lnTo>
                  <a:lnTo>
                    <a:pt x="9213950" y="44450"/>
                  </a:lnTo>
                  <a:lnTo>
                    <a:pt x="9222600" y="42703"/>
                  </a:lnTo>
                  <a:lnTo>
                    <a:pt x="9229663" y="37940"/>
                  </a:lnTo>
                  <a:lnTo>
                    <a:pt x="9234424" y="30875"/>
                  </a:lnTo>
                  <a:lnTo>
                    <a:pt x="9236170" y="22225"/>
                  </a:lnTo>
                  <a:lnTo>
                    <a:pt x="9234424" y="13574"/>
                  </a:lnTo>
                  <a:lnTo>
                    <a:pt x="9229663" y="6509"/>
                  </a:lnTo>
                  <a:lnTo>
                    <a:pt x="9222600" y="1746"/>
                  </a:lnTo>
                  <a:lnTo>
                    <a:pt x="9213905" y="0"/>
                  </a:lnTo>
                  <a:close/>
                </a:path>
                <a:path w="11962130" h="7343775">
                  <a:moveTo>
                    <a:pt x="9302845" y="0"/>
                  </a:moveTo>
                  <a:lnTo>
                    <a:pt x="9294196" y="1746"/>
                  </a:lnTo>
                  <a:lnTo>
                    <a:pt x="9287132" y="6509"/>
                  </a:lnTo>
                  <a:lnTo>
                    <a:pt x="9282367" y="13574"/>
                  </a:lnTo>
                  <a:lnTo>
                    <a:pt x="9280620" y="22225"/>
                  </a:lnTo>
                  <a:lnTo>
                    <a:pt x="9282368" y="30875"/>
                  </a:lnTo>
                  <a:lnTo>
                    <a:pt x="9287138" y="37940"/>
                  </a:lnTo>
                  <a:lnTo>
                    <a:pt x="9294218" y="42703"/>
                  </a:lnTo>
                  <a:lnTo>
                    <a:pt x="9302896" y="44450"/>
                  </a:lnTo>
                  <a:lnTo>
                    <a:pt x="9311544" y="42703"/>
                  </a:lnTo>
                  <a:lnTo>
                    <a:pt x="9318609" y="37940"/>
                  </a:lnTo>
                  <a:lnTo>
                    <a:pt x="9323373" y="30875"/>
                  </a:lnTo>
                  <a:lnTo>
                    <a:pt x="9325121" y="22225"/>
                  </a:lnTo>
                  <a:lnTo>
                    <a:pt x="9323373" y="13574"/>
                  </a:lnTo>
                  <a:lnTo>
                    <a:pt x="9318609" y="6509"/>
                  </a:lnTo>
                  <a:lnTo>
                    <a:pt x="9311544" y="1746"/>
                  </a:lnTo>
                  <a:lnTo>
                    <a:pt x="9302845" y="0"/>
                  </a:lnTo>
                  <a:close/>
                </a:path>
                <a:path w="11962130" h="7343775">
                  <a:moveTo>
                    <a:pt x="9391796" y="0"/>
                  </a:moveTo>
                  <a:lnTo>
                    <a:pt x="9383142" y="1746"/>
                  </a:lnTo>
                  <a:lnTo>
                    <a:pt x="9376078" y="6509"/>
                  </a:lnTo>
                  <a:lnTo>
                    <a:pt x="9371316" y="13574"/>
                  </a:lnTo>
                  <a:lnTo>
                    <a:pt x="9369571" y="22225"/>
                  </a:lnTo>
                  <a:lnTo>
                    <a:pt x="9371317" y="30875"/>
                  </a:lnTo>
                  <a:lnTo>
                    <a:pt x="9376082" y="37940"/>
                  </a:lnTo>
                  <a:lnTo>
                    <a:pt x="9383158" y="42703"/>
                  </a:lnTo>
                  <a:lnTo>
                    <a:pt x="9391834" y="44450"/>
                  </a:lnTo>
                  <a:lnTo>
                    <a:pt x="9400487" y="42703"/>
                  </a:lnTo>
                  <a:lnTo>
                    <a:pt x="9407551" y="37940"/>
                  </a:lnTo>
                  <a:lnTo>
                    <a:pt x="9412313" y="30875"/>
                  </a:lnTo>
                  <a:lnTo>
                    <a:pt x="9414059" y="22225"/>
                  </a:lnTo>
                  <a:lnTo>
                    <a:pt x="9412313" y="13574"/>
                  </a:lnTo>
                  <a:lnTo>
                    <a:pt x="9407551" y="6509"/>
                  </a:lnTo>
                  <a:lnTo>
                    <a:pt x="9400487" y="1746"/>
                  </a:lnTo>
                  <a:lnTo>
                    <a:pt x="9391796" y="0"/>
                  </a:lnTo>
                  <a:close/>
                </a:path>
                <a:path w="11962130" h="7343775">
                  <a:moveTo>
                    <a:pt x="9480734" y="0"/>
                  </a:moveTo>
                  <a:lnTo>
                    <a:pt x="9472085" y="1746"/>
                  </a:lnTo>
                  <a:lnTo>
                    <a:pt x="9465021" y="6509"/>
                  </a:lnTo>
                  <a:lnTo>
                    <a:pt x="9460256" y="13574"/>
                  </a:lnTo>
                  <a:lnTo>
                    <a:pt x="9458509" y="22225"/>
                  </a:lnTo>
                  <a:lnTo>
                    <a:pt x="9460257" y="30875"/>
                  </a:lnTo>
                  <a:lnTo>
                    <a:pt x="9465027" y="37940"/>
                  </a:lnTo>
                  <a:lnTo>
                    <a:pt x="9472107" y="42703"/>
                  </a:lnTo>
                  <a:lnTo>
                    <a:pt x="9480784" y="44450"/>
                  </a:lnTo>
                  <a:lnTo>
                    <a:pt x="9489433" y="42703"/>
                  </a:lnTo>
                  <a:lnTo>
                    <a:pt x="9496498" y="37940"/>
                  </a:lnTo>
                  <a:lnTo>
                    <a:pt x="9501262" y="30875"/>
                  </a:lnTo>
                  <a:lnTo>
                    <a:pt x="9503009" y="22225"/>
                  </a:lnTo>
                  <a:lnTo>
                    <a:pt x="9501262" y="13574"/>
                  </a:lnTo>
                  <a:lnTo>
                    <a:pt x="9496498" y="6509"/>
                  </a:lnTo>
                  <a:lnTo>
                    <a:pt x="9489433" y="1746"/>
                  </a:lnTo>
                  <a:lnTo>
                    <a:pt x="9480734" y="0"/>
                  </a:lnTo>
                  <a:close/>
                </a:path>
                <a:path w="11962130" h="7343775">
                  <a:moveTo>
                    <a:pt x="9569684" y="0"/>
                  </a:moveTo>
                  <a:lnTo>
                    <a:pt x="9561031" y="1746"/>
                  </a:lnTo>
                  <a:lnTo>
                    <a:pt x="9553967" y="6509"/>
                  </a:lnTo>
                  <a:lnTo>
                    <a:pt x="9549205" y="13574"/>
                  </a:lnTo>
                  <a:lnTo>
                    <a:pt x="9547459" y="22225"/>
                  </a:lnTo>
                  <a:lnTo>
                    <a:pt x="9549206" y="30875"/>
                  </a:lnTo>
                  <a:lnTo>
                    <a:pt x="9553971" y="37940"/>
                  </a:lnTo>
                  <a:lnTo>
                    <a:pt x="9561047" y="42703"/>
                  </a:lnTo>
                  <a:lnTo>
                    <a:pt x="9569723" y="44450"/>
                  </a:lnTo>
                  <a:lnTo>
                    <a:pt x="9578376" y="42703"/>
                  </a:lnTo>
                  <a:lnTo>
                    <a:pt x="9585440" y="37940"/>
                  </a:lnTo>
                  <a:lnTo>
                    <a:pt x="9590202" y="30875"/>
                  </a:lnTo>
                  <a:lnTo>
                    <a:pt x="9591948" y="22225"/>
                  </a:lnTo>
                  <a:lnTo>
                    <a:pt x="9590202" y="13574"/>
                  </a:lnTo>
                  <a:lnTo>
                    <a:pt x="9585440" y="6509"/>
                  </a:lnTo>
                  <a:lnTo>
                    <a:pt x="9578376" y="1746"/>
                  </a:lnTo>
                  <a:lnTo>
                    <a:pt x="9569684" y="0"/>
                  </a:lnTo>
                  <a:close/>
                </a:path>
                <a:path w="11962130" h="7343775">
                  <a:moveTo>
                    <a:pt x="9658635" y="0"/>
                  </a:moveTo>
                  <a:lnTo>
                    <a:pt x="9649982" y="1746"/>
                  </a:lnTo>
                  <a:lnTo>
                    <a:pt x="9642917" y="6509"/>
                  </a:lnTo>
                  <a:lnTo>
                    <a:pt x="9638156" y="13574"/>
                  </a:lnTo>
                  <a:lnTo>
                    <a:pt x="9636410" y="22225"/>
                  </a:lnTo>
                  <a:lnTo>
                    <a:pt x="9638156" y="30875"/>
                  </a:lnTo>
                  <a:lnTo>
                    <a:pt x="9642922" y="37940"/>
                  </a:lnTo>
                  <a:lnTo>
                    <a:pt x="9649998" y="42703"/>
                  </a:lnTo>
                  <a:lnTo>
                    <a:pt x="9658673" y="44450"/>
                  </a:lnTo>
                  <a:lnTo>
                    <a:pt x="9667327" y="42703"/>
                  </a:lnTo>
                  <a:lnTo>
                    <a:pt x="9674391" y="37940"/>
                  </a:lnTo>
                  <a:lnTo>
                    <a:pt x="9679153" y="30875"/>
                  </a:lnTo>
                  <a:lnTo>
                    <a:pt x="9680898" y="22225"/>
                  </a:lnTo>
                  <a:lnTo>
                    <a:pt x="9679153" y="13574"/>
                  </a:lnTo>
                  <a:lnTo>
                    <a:pt x="9674391" y="6509"/>
                  </a:lnTo>
                  <a:lnTo>
                    <a:pt x="9667327" y="1746"/>
                  </a:lnTo>
                  <a:lnTo>
                    <a:pt x="9658635" y="0"/>
                  </a:lnTo>
                  <a:close/>
                </a:path>
                <a:path w="11962130" h="7343775">
                  <a:moveTo>
                    <a:pt x="9747573" y="0"/>
                  </a:moveTo>
                  <a:lnTo>
                    <a:pt x="9738925" y="1746"/>
                  </a:lnTo>
                  <a:lnTo>
                    <a:pt x="9731860" y="6509"/>
                  </a:lnTo>
                  <a:lnTo>
                    <a:pt x="9727096" y="13574"/>
                  </a:lnTo>
                  <a:lnTo>
                    <a:pt x="9725348" y="22225"/>
                  </a:lnTo>
                  <a:lnTo>
                    <a:pt x="9727097" y="30875"/>
                  </a:lnTo>
                  <a:lnTo>
                    <a:pt x="9731867" y="37940"/>
                  </a:lnTo>
                  <a:lnTo>
                    <a:pt x="9738946" y="42703"/>
                  </a:lnTo>
                  <a:lnTo>
                    <a:pt x="9747624" y="44450"/>
                  </a:lnTo>
                  <a:lnTo>
                    <a:pt x="9756272" y="42703"/>
                  </a:lnTo>
                  <a:lnTo>
                    <a:pt x="9763337" y="37940"/>
                  </a:lnTo>
                  <a:lnTo>
                    <a:pt x="9768102" y="30875"/>
                  </a:lnTo>
                  <a:lnTo>
                    <a:pt x="9769849" y="22225"/>
                  </a:lnTo>
                  <a:lnTo>
                    <a:pt x="9768102" y="13574"/>
                  </a:lnTo>
                  <a:lnTo>
                    <a:pt x="9763337" y="6509"/>
                  </a:lnTo>
                  <a:lnTo>
                    <a:pt x="9756272" y="1746"/>
                  </a:lnTo>
                  <a:lnTo>
                    <a:pt x="9747573" y="0"/>
                  </a:lnTo>
                  <a:close/>
                </a:path>
                <a:path w="11962130" h="7343775">
                  <a:moveTo>
                    <a:pt x="9836524" y="0"/>
                  </a:moveTo>
                  <a:lnTo>
                    <a:pt x="9827870" y="1746"/>
                  </a:lnTo>
                  <a:lnTo>
                    <a:pt x="9820806" y="6509"/>
                  </a:lnTo>
                  <a:lnTo>
                    <a:pt x="9816045" y="13574"/>
                  </a:lnTo>
                  <a:lnTo>
                    <a:pt x="9814299" y="22225"/>
                  </a:lnTo>
                  <a:lnTo>
                    <a:pt x="9816045" y="30875"/>
                  </a:lnTo>
                  <a:lnTo>
                    <a:pt x="9820811" y="37940"/>
                  </a:lnTo>
                  <a:lnTo>
                    <a:pt x="9827887" y="42703"/>
                  </a:lnTo>
                  <a:lnTo>
                    <a:pt x="9836562" y="44450"/>
                  </a:lnTo>
                  <a:lnTo>
                    <a:pt x="9845216" y="42703"/>
                  </a:lnTo>
                  <a:lnTo>
                    <a:pt x="9852280" y="37940"/>
                  </a:lnTo>
                  <a:lnTo>
                    <a:pt x="9857042" y="30875"/>
                  </a:lnTo>
                  <a:lnTo>
                    <a:pt x="9858787" y="22225"/>
                  </a:lnTo>
                  <a:lnTo>
                    <a:pt x="9857042" y="13574"/>
                  </a:lnTo>
                  <a:lnTo>
                    <a:pt x="9852280" y="6509"/>
                  </a:lnTo>
                  <a:lnTo>
                    <a:pt x="9845216" y="1746"/>
                  </a:lnTo>
                  <a:lnTo>
                    <a:pt x="9836524" y="0"/>
                  </a:lnTo>
                  <a:close/>
                </a:path>
                <a:path w="11962130" h="7343775">
                  <a:moveTo>
                    <a:pt x="9925462" y="0"/>
                  </a:moveTo>
                  <a:lnTo>
                    <a:pt x="9916814" y="1746"/>
                  </a:lnTo>
                  <a:lnTo>
                    <a:pt x="9909749" y="6509"/>
                  </a:lnTo>
                  <a:lnTo>
                    <a:pt x="9904985" y="13574"/>
                  </a:lnTo>
                  <a:lnTo>
                    <a:pt x="9903237" y="22225"/>
                  </a:lnTo>
                  <a:lnTo>
                    <a:pt x="9904985" y="30875"/>
                  </a:lnTo>
                  <a:lnTo>
                    <a:pt x="9909756" y="37940"/>
                  </a:lnTo>
                  <a:lnTo>
                    <a:pt x="9916835" y="42703"/>
                  </a:lnTo>
                  <a:lnTo>
                    <a:pt x="9925513" y="44450"/>
                  </a:lnTo>
                  <a:lnTo>
                    <a:pt x="9934161" y="42703"/>
                  </a:lnTo>
                  <a:lnTo>
                    <a:pt x="9941226" y="37940"/>
                  </a:lnTo>
                  <a:lnTo>
                    <a:pt x="9945991" y="30875"/>
                  </a:lnTo>
                  <a:lnTo>
                    <a:pt x="9947738" y="22225"/>
                  </a:lnTo>
                  <a:lnTo>
                    <a:pt x="9945991" y="13574"/>
                  </a:lnTo>
                  <a:lnTo>
                    <a:pt x="9941226" y="6509"/>
                  </a:lnTo>
                  <a:lnTo>
                    <a:pt x="9934161" y="1746"/>
                  </a:lnTo>
                  <a:lnTo>
                    <a:pt x="9925462" y="0"/>
                  </a:lnTo>
                  <a:close/>
                </a:path>
                <a:path w="11962130" h="7343775">
                  <a:moveTo>
                    <a:pt x="10014413" y="0"/>
                  </a:moveTo>
                  <a:lnTo>
                    <a:pt x="10005759" y="1746"/>
                  </a:lnTo>
                  <a:lnTo>
                    <a:pt x="9998695" y="6509"/>
                  </a:lnTo>
                  <a:lnTo>
                    <a:pt x="9993934" y="13574"/>
                  </a:lnTo>
                  <a:lnTo>
                    <a:pt x="9992188" y="22225"/>
                  </a:lnTo>
                  <a:lnTo>
                    <a:pt x="9993934" y="30875"/>
                  </a:lnTo>
                  <a:lnTo>
                    <a:pt x="9998700" y="37940"/>
                  </a:lnTo>
                  <a:lnTo>
                    <a:pt x="10005775" y="42703"/>
                  </a:lnTo>
                  <a:lnTo>
                    <a:pt x="10014451" y="44450"/>
                  </a:lnTo>
                  <a:lnTo>
                    <a:pt x="10023105" y="42703"/>
                  </a:lnTo>
                  <a:lnTo>
                    <a:pt x="10030169" y="37940"/>
                  </a:lnTo>
                  <a:lnTo>
                    <a:pt x="10034930" y="30875"/>
                  </a:lnTo>
                  <a:lnTo>
                    <a:pt x="10036676" y="22225"/>
                  </a:lnTo>
                  <a:lnTo>
                    <a:pt x="10034930" y="13574"/>
                  </a:lnTo>
                  <a:lnTo>
                    <a:pt x="10030169" y="6509"/>
                  </a:lnTo>
                  <a:lnTo>
                    <a:pt x="10023105" y="1746"/>
                  </a:lnTo>
                  <a:lnTo>
                    <a:pt x="10014413" y="0"/>
                  </a:lnTo>
                  <a:close/>
                </a:path>
                <a:path w="11962130" h="7343775">
                  <a:moveTo>
                    <a:pt x="10103351" y="0"/>
                  </a:moveTo>
                  <a:lnTo>
                    <a:pt x="10094703" y="1746"/>
                  </a:lnTo>
                  <a:lnTo>
                    <a:pt x="10087638" y="6509"/>
                  </a:lnTo>
                  <a:lnTo>
                    <a:pt x="10082874" y="13574"/>
                  </a:lnTo>
                  <a:lnTo>
                    <a:pt x="10081126" y="22225"/>
                  </a:lnTo>
                  <a:lnTo>
                    <a:pt x="10082874" y="30875"/>
                  </a:lnTo>
                  <a:lnTo>
                    <a:pt x="10087644" y="37940"/>
                  </a:lnTo>
                  <a:lnTo>
                    <a:pt x="10094724" y="42703"/>
                  </a:lnTo>
                  <a:lnTo>
                    <a:pt x="10103402" y="44450"/>
                  </a:lnTo>
                  <a:lnTo>
                    <a:pt x="10112050" y="42703"/>
                  </a:lnTo>
                  <a:lnTo>
                    <a:pt x="10119115" y="37940"/>
                  </a:lnTo>
                  <a:lnTo>
                    <a:pt x="10123880" y="30875"/>
                  </a:lnTo>
                  <a:lnTo>
                    <a:pt x="10125627" y="22225"/>
                  </a:lnTo>
                  <a:lnTo>
                    <a:pt x="10123880" y="13574"/>
                  </a:lnTo>
                  <a:lnTo>
                    <a:pt x="10119115" y="6509"/>
                  </a:lnTo>
                  <a:lnTo>
                    <a:pt x="10112050" y="1746"/>
                  </a:lnTo>
                  <a:lnTo>
                    <a:pt x="10103351" y="0"/>
                  </a:lnTo>
                  <a:close/>
                </a:path>
                <a:path w="11962130" h="7343775">
                  <a:moveTo>
                    <a:pt x="10193140" y="808"/>
                  </a:moveTo>
                  <a:lnTo>
                    <a:pt x="10184429" y="2223"/>
                  </a:lnTo>
                  <a:lnTo>
                    <a:pt x="10177189" y="6711"/>
                  </a:lnTo>
                  <a:lnTo>
                    <a:pt x="10172159" y="13588"/>
                  </a:lnTo>
                  <a:lnTo>
                    <a:pt x="10170077" y="22166"/>
                  </a:lnTo>
                  <a:lnTo>
                    <a:pt x="10171492" y="30878"/>
                  </a:lnTo>
                  <a:lnTo>
                    <a:pt x="10175987" y="38120"/>
                  </a:lnTo>
                  <a:lnTo>
                    <a:pt x="10182880" y="43150"/>
                  </a:lnTo>
                  <a:lnTo>
                    <a:pt x="10191489" y="45228"/>
                  </a:lnTo>
                  <a:lnTo>
                    <a:pt x="10200195" y="43815"/>
                  </a:lnTo>
                  <a:lnTo>
                    <a:pt x="10207434" y="39326"/>
                  </a:lnTo>
                  <a:lnTo>
                    <a:pt x="10212463" y="32449"/>
                  </a:lnTo>
                  <a:lnTo>
                    <a:pt x="10214540" y="23872"/>
                  </a:lnTo>
                  <a:lnTo>
                    <a:pt x="10213126" y="15160"/>
                  </a:lnTo>
                  <a:lnTo>
                    <a:pt x="10208637" y="7918"/>
                  </a:lnTo>
                  <a:lnTo>
                    <a:pt x="10201763" y="2888"/>
                  </a:lnTo>
                  <a:lnTo>
                    <a:pt x="10193140" y="808"/>
                  </a:lnTo>
                  <a:close/>
                </a:path>
                <a:path w="11962130" h="7343775">
                  <a:moveTo>
                    <a:pt x="10283082" y="5533"/>
                  </a:moveTo>
                  <a:lnTo>
                    <a:pt x="10274307" y="6503"/>
                  </a:lnTo>
                  <a:lnTo>
                    <a:pt x="10266846" y="10618"/>
                  </a:lnTo>
                  <a:lnTo>
                    <a:pt x="10261473" y="17231"/>
                  </a:lnTo>
                  <a:lnTo>
                    <a:pt x="10258964" y="25692"/>
                  </a:lnTo>
                  <a:lnTo>
                    <a:pt x="10259935" y="34464"/>
                  </a:lnTo>
                  <a:lnTo>
                    <a:pt x="10264057" y="41925"/>
                  </a:lnTo>
                  <a:lnTo>
                    <a:pt x="10270684" y="47299"/>
                  </a:lnTo>
                  <a:lnTo>
                    <a:pt x="10279170" y="49810"/>
                  </a:lnTo>
                  <a:lnTo>
                    <a:pt x="10287944" y="48841"/>
                  </a:lnTo>
                  <a:lnTo>
                    <a:pt x="10295405" y="44726"/>
                  </a:lnTo>
                  <a:lnTo>
                    <a:pt x="10300778" y="38113"/>
                  </a:lnTo>
                  <a:lnTo>
                    <a:pt x="10303287" y="29651"/>
                  </a:lnTo>
                  <a:lnTo>
                    <a:pt x="10302317" y="20880"/>
                  </a:lnTo>
                  <a:lnTo>
                    <a:pt x="10298201" y="13420"/>
                  </a:lnTo>
                  <a:lnTo>
                    <a:pt x="10291589" y="8047"/>
                  </a:lnTo>
                  <a:lnTo>
                    <a:pt x="10283082" y="5533"/>
                  </a:lnTo>
                  <a:close/>
                </a:path>
                <a:path w="11962130" h="7343775">
                  <a:moveTo>
                    <a:pt x="10372324" y="15201"/>
                  </a:moveTo>
                  <a:lnTo>
                    <a:pt x="10363521" y="15841"/>
                  </a:lnTo>
                  <a:lnTo>
                    <a:pt x="10355911" y="19674"/>
                  </a:lnTo>
                  <a:lnTo>
                    <a:pt x="10350295" y="26080"/>
                  </a:lnTo>
                  <a:lnTo>
                    <a:pt x="10347471" y="34441"/>
                  </a:lnTo>
                  <a:lnTo>
                    <a:pt x="10348111" y="43243"/>
                  </a:lnTo>
                  <a:lnTo>
                    <a:pt x="10351947" y="50854"/>
                  </a:lnTo>
                  <a:lnTo>
                    <a:pt x="10358365" y="56472"/>
                  </a:lnTo>
                  <a:lnTo>
                    <a:pt x="10366749" y="59301"/>
                  </a:lnTo>
                  <a:lnTo>
                    <a:pt x="10375553" y="58661"/>
                  </a:lnTo>
                  <a:lnTo>
                    <a:pt x="10383162" y="54829"/>
                  </a:lnTo>
                  <a:lnTo>
                    <a:pt x="10388779" y="48423"/>
                  </a:lnTo>
                  <a:lnTo>
                    <a:pt x="10391603" y="40062"/>
                  </a:lnTo>
                  <a:lnTo>
                    <a:pt x="10390963" y="31260"/>
                  </a:lnTo>
                  <a:lnTo>
                    <a:pt x="10387131" y="23650"/>
                  </a:lnTo>
                  <a:lnTo>
                    <a:pt x="10380725" y="18033"/>
                  </a:lnTo>
                  <a:lnTo>
                    <a:pt x="10372324" y="15201"/>
                  </a:lnTo>
                  <a:close/>
                </a:path>
                <a:path w="11962130" h="7343775">
                  <a:moveTo>
                    <a:pt x="10461301" y="28751"/>
                  </a:moveTo>
                  <a:lnTo>
                    <a:pt x="10452481" y="28958"/>
                  </a:lnTo>
                  <a:lnTo>
                    <a:pt x="10444692" y="32412"/>
                  </a:lnTo>
                  <a:lnTo>
                    <a:pt x="10438766" y="38535"/>
                  </a:lnTo>
                  <a:lnTo>
                    <a:pt x="10435532" y="46747"/>
                  </a:lnTo>
                  <a:lnTo>
                    <a:pt x="10435716" y="54528"/>
                  </a:lnTo>
                  <a:lnTo>
                    <a:pt x="10435741" y="55570"/>
                  </a:lnTo>
                  <a:lnTo>
                    <a:pt x="10439203" y="63360"/>
                  </a:lnTo>
                  <a:lnTo>
                    <a:pt x="10445341" y="69287"/>
                  </a:lnTo>
                  <a:lnTo>
                    <a:pt x="10453579" y="72524"/>
                  </a:lnTo>
                  <a:lnTo>
                    <a:pt x="10462399" y="72317"/>
                  </a:lnTo>
                  <a:lnTo>
                    <a:pt x="10470187" y="68863"/>
                  </a:lnTo>
                  <a:lnTo>
                    <a:pt x="10476114" y="62740"/>
                  </a:lnTo>
                  <a:lnTo>
                    <a:pt x="10479347" y="54528"/>
                  </a:lnTo>
                  <a:lnTo>
                    <a:pt x="10479164" y="46747"/>
                  </a:lnTo>
                  <a:lnTo>
                    <a:pt x="10479139" y="45705"/>
                  </a:lnTo>
                  <a:lnTo>
                    <a:pt x="10475683" y="37916"/>
                  </a:lnTo>
                  <a:lnTo>
                    <a:pt x="10469560" y="31991"/>
                  </a:lnTo>
                  <a:lnTo>
                    <a:pt x="10461301" y="28751"/>
                  </a:lnTo>
                  <a:close/>
                </a:path>
                <a:path w="11962130" h="7343775">
                  <a:moveTo>
                    <a:pt x="10540759" y="46457"/>
                  </a:moveTo>
                  <a:lnTo>
                    <a:pt x="10532800" y="49497"/>
                  </a:lnTo>
                  <a:lnTo>
                    <a:pt x="10526563" y="55300"/>
                  </a:lnTo>
                  <a:lnTo>
                    <a:pt x="10522908" y="63331"/>
                  </a:lnTo>
                  <a:lnTo>
                    <a:pt x="10522649" y="72152"/>
                  </a:lnTo>
                  <a:lnTo>
                    <a:pt x="10525690" y="80113"/>
                  </a:lnTo>
                  <a:lnTo>
                    <a:pt x="10531502" y="86354"/>
                  </a:lnTo>
                  <a:lnTo>
                    <a:pt x="10539558" y="90020"/>
                  </a:lnTo>
                  <a:lnTo>
                    <a:pt x="10548383" y="90278"/>
                  </a:lnTo>
                  <a:lnTo>
                    <a:pt x="10556343" y="87238"/>
                  </a:lnTo>
                  <a:lnTo>
                    <a:pt x="10562581" y="81436"/>
                  </a:lnTo>
                  <a:lnTo>
                    <a:pt x="10566241" y="73406"/>
                  </a:lnTo>
                  <a:lnTo>
                    <a:pt x="10566499" y="64584"/>
                  </a:lnTo>
                  <a:lnTo>
                    <a:pt x="10563459" y="56624"/>
                  </a:lnTo>
                  <a:lnTo>
                    <a:pt x="10557658" y="50385"/>
                  </a:lnTo>
                  <a:lnTo>
                    <a:pt x="10549578" y="46715"/>
                  </a:lnTo>
                  <a:lnTo>
                    <a:pt x="10540759" y="46457"/>
                  </a:lnTo>
                  <a:close/>
                </a:path>
                <a:path w="11962130" h="7343775">
                  <a:moveTo>
                    <a:pt x="10627927" y="68346"/>
                  </a:moveTo>
                  <a:lnTo>
                    <a:pt x="10619835" y="71010"/>
                  </a:lnTo>
                  <a:lnTo>
                    <a:pt x="10613334" y="76515"/>
                  </a:lnTo>
                  <a:lnTo>
                    <a:pt x="10609306" y="84366"/>
                  </a:lnTo>
                  <a:lnTo>
                    <a:pt x="10608634" y="93166"/>
                  </a:lnTo>
                  <a:lnTo>
                    <a:pt x="10611302" y="101260"/>
                  </a:lnTo>
                  <a:lnTo>
                    <a:pt x="10616820" y="107767"/>
                  </a:lnTo>
                  <a:lnTo>
                    <a:pt x="10624699" y="111805"/>
                  </a:lnTo>
                  <a:lnTo>
                    <a:pt x="10633498" y="112475"/>
                  </a:lnTo>
                  <a:lnTo>
                    <a:pt x="10641590" y="109811"/>
                  </a:lnTo>
                  <a:lnTo>
                    <a:pt x="10648091" y="104307"/>
                  </a:lnTo>
                  <a:lnTo>
                    <a:pt x="10652118" y="96456"/>
                  </a:lnTo>
                  <a:lnTo>
                    <a:pt x="10652791" y="87655"/>
                  </a:lnTo>
                  <a:lnTo>
                    <a:pt x="10650129" y="79562"/>
                  </a:lnTo>
                  <a:lnTo>
                    <a:pt x="10644626" y="73059"/>
                  </a:lnTo>
                  <a:lnTo>
                    <a:pt x="10636726" y="69015"/>
                  </a:lnTo>
                  <a:lnTo>
                    <a:pt x="10627927" y="68346"/>
                  </a:lnTo>
                  <a:close/>
                </a:path>
                <a:path w="11962130" h="7343775">
                  <a:moveTo>
                    <a:pt x="10714016" y="94538"/>
                  </a:moveTo>
                  <a:lnTo>
                    <a:pt x="10705796" y="96779"/>
                  </a:lnTo>
                  <a:lnTo>
                    <a:pt x="10699017" y="101939"/>
                  </a:lnTo>
                  <a:lnTo>
                    <a:pt x="10694587" y="109570"/>
                  </a:lnTo>
                  <a:lnTo>
                    <a:pt x="10693458" y="118323"/>
                  </a:lnTo>
                  <a:lnTo>
                    <a:pt x="10695701" y="126545"/>
                  </a:lnTo>
                  <a:lnTo>
                    <a:pt x="10700873" y="133330"/>
                  </a:lnTo>
                  <a:lnTo>
                    <a:pt x="10708532" y="137772"/>
                  </a:lnTo>
                  <a:lnTo>
                    <a:pt x="10717284" y="138897"/>
                  </a:lnTo>
                  <a:lnTo>
                    <a:pt x="10725504" y="136656"/>
                  </a:lnTo>
                  <a:lnTo>
                    <a:pt x="10732283" y="131497"/>
                  </a:lnTo>
                  <a:lnTo>
                    <a:pt x="10736713" y="123865"/>
                  </a:lnTo>
                  <a:lnTo>
                    <a:pt x="10737842" y="115112"/>
                  </a:lnTo>
                  <a:lnTo>
                    <a:pt x="10735603" y="106892"/>
                  </a:lnTo>
                  <a:lnTo>
                    <a:pt x="10730442" y="100111"/>
                  </a:lnTo>
                  <a:lnTo>
                    <a:pt x="10722768" y="95664"/>
                  </a:lnTo>
                  <a:lnTo>
                    <a:pt x="10714016" y="94538"/>
                  </a:lnTo>
                  <a:close/>
                </a:path>
                <a:path w="11962130" h="7343775">
                  <a:moveTo>
                    <a:pt x="10798679" y="124989"/>
                  </a:moveTo>
                  <a:lnTo>
                    <a:pt x="10790353" y="126805"/>
                  </a:lnTo>
                  <a:lnTo>
                    <a:pt x="10783315" y="131609"/>
                  </a:lnTo>
                  <a:lnTo>
                    <a:pt x="10778496" y="139002"/>
                  </a:lnTo>
                  <a:lnTo>
                    <a:pt x="10776925" y="147687"/>
                  </a:lnTo>
                  <a:lnTo>
                    <a:pt x="10778622" y="155444"/>
                  </a:lnTo>
                  <a:lnTo>
                    <a:pt x="10778747" y="156013"/>
                  </a:lnTo>
                  <a:lnTo>
                    <a:pt x="10783564" y="163054"/>
                  </a:lnTo>
                  <a:lnTo>
                    <a:pt x="10790980" y="167883"/>
                  </a:lnTo>
                  <a:lnTo>
                    <a:pt x="10799664" y="169457"/>
                  </a:lnTo>
                  <a:lnTo>
                    <a:pt x="10807990" y="167641"/>
                  </a:lnTo>
                  <a:lnTo>
                    <a:pt x="10815028" y="162837"/>
                  </a:lnTo>
                  <a:lnTo>
                    <a:pt x="10819847" y="155444"/>
                  </a:lnTo>
                  <a:lnTo>
                    <a:pt x="10821419" y="146760"/>
                  </a:lnTo>
                  <a:lnTo>
                    <a:pt x="10819725" y="139002"/>
                  </a:lnTo>
                  <a:lnTo>
                    <a:pt x="10819601" y="138435"/>
                  </a:lnTo>
                  <a:lnTo>
                    <a:pt x="10814795" y="131399"/>
                  </a:lnTo>
                  <a:lnTo>
                    <a:pt x="10807363" y="126563"/>
                  </a:lnTo>
                  <a:lnTo>
                    <a:pt x="10798679" y="124989"/>
                  </a:lnTo>
                  <a:close/>
                </a:path>
                <a:path w="11962130" h="7343775">
                  <a:moveTo>
                    <a:pt x="10881501" y="159612"/>
                  </a:moveTo>
                  <a:lnTo>
                    <a:pt x="10873106" y="161080"/>
                  </a:lnTo>
                  <a:lnTo>
                    <a:pt x="10865876" y="165587"/>
                  </a:lnTo>
                  <a:lnTo>
                    <a:pt x="10860754" y="172774"/>
                  </a:lnTo>
                  <a:lnTo>
                    <a:pt x="10858823" y="181386"/>
                  </a:lnTo>
                  <a:lnTo>
                    <a:pt x="10860297" y="189781"/>
                  </a:lnTo>
                  <a:lnTo>
                    <a:pt x="10864819" y="197016"/>
                  </a:lnTo>
                  <a:lnTo>
                    <a:pt x="10872031" y="202149"/>
                  </a:lnTo>
                  <a:lnTo>
                    <a:pt x="10880639" y="204082"/>
                  </a:lnTo>
                  <a:lnTo>
                    <a:pt x="10889030" y="202614"/>
                  </a:lnTo>
                  <a:lnTo>
                    <a:pt x="10896259" y="198107"/>
                  </a:lnTo>
                  <a:lnTo>
                    <a:pt x="10901381" y="190920"/>
                  </a:lnTo>
                  <a:lnTo>
                    <a:pt x="10903315" y="182309"/>
                  </a:lnTo>
                  <a:lnTo>
                    <a:pt x="10901849" y="173916"/>
                  </a:lnTo>
                  <a:lnTo>
                    <a:pt x="10897343" y="166686"/>
                  </a:lnTo>
                  <a:lnTo>
                    <a:pt x="10890116" y="161545"/>
                  </a:lnTo>
                  <a:lnTo>
                    <a:pt x="10881501" y="159612"/>
                  </a:lnTo>
                  <a:close/>
                </a:path>
                <a:path w="11962130" h="7343775">
                  <a:moveTo>
                    <a:pt x="10962668" y="198309"/>
                  </a:moveTo>
                  <a:lnTo>
                    <a:pt x="10954210" y="199365"/>
                  </a:lnTo>
                  <a:lnTo>
                    <a:pt x="10946766" y="203514"/>
                  </a:lnTo>
                  <a:lnTo>
                    <a:pt x="10941297" y="210442"/>
                  </a:lnTo>
                  <a:lnTo>
                    <a:pt x="10938952" y="218949"/>
                  </a:lnTo>
                  <a:lnTo>
                    <a:pt x="10940016" y="227406"/>
                  </a:lnTo>
                  <a:lnTo>
                    <a:pt x="10944178" y="234853"/>
                  </a:lnTo>
                  <a:lnTo>
                    <a:pt x="10951127" y="240333"/>
                  </a:lnTo>
                  <a:lnTo>
                    <a:pt x="10959632" y="242685"/>
                  </a:lnTo>
                  <a:lnTo>
                    <a:pt x="10968086" y="241628"/>
                  </a:lnTo>
                  <a:lnTo>
                    <a:pt x="10975528" y="237479"/>
                  </a:lnTo>
                  <a:lnTo>
                    <a:pt x="10980997" y="230551"/>
                  </a:lnTo>
                  <a:lnTo>
                    <a:pt x="10983350" y="222045"/>
                  </a:lnTo>
                  <a:lnTo>
                    <a:pt x="10982294" y="213590"/>
                  </a:lnTo>
                  <a:lnTo>
                    <a:pt x="10978145" y="206149"/>
                  </a:lnTo>
                  <a:lnTo>
                    <a:pt x="10971180" y="200661"/>
                  </a:lnTo>
                  <a:lnTo>
                    <a:pt x="10962668" y="198309"/>
                  </a:lnTo>
                  <a:close/>
                </a:path>
                <a:path w="11962130" h="7343775">
                  <a:moveTo>
                    <a:pt x="11041791" y="240978"/>
                  </a:moveTo>
                  <a:lnTo>
                    <a:pt x="11033294" y="241630"/>
                  </a:lnTo>
                  <a:lnTo>
                    <a:pt x="11025662" y="245420"/>
                  </a:lnTo>
                  <a:lnTo>
                    <a:pt x="11019872" y="252079"/>
                  </a:lnTo>
                  <a:lnTo>
                    <a:pt x="11017121" y="260464"/>
                  </a:lnTo>
                  <a:lnTo>
                    <a:pt x="11017777" y="268962"/>
                  </a:lnTo>
                  <a:lnTo>
                    <a:pt x="11021576" y="276599"/>
                  </a:lnTo>
                  <a:lnTo>
                    <a:pt x="11028254" y="282404"/>
                  </a:lnTo>
                  <a:lnTo>
                    <a:pt x="11036643" y="285159"/>
                  </a:lnTo>
                  <a:lnTo>
                    <a:pt x="11045139" y="284507"/>
                  </a:lnTo>
                  <a:lnTo>
                    <a:pt x="11052768" y="280717"/>
                  </a:lnTo>
                  <a:lnTo>
                    <a:pt x="11058556" y="274058"/>
                  </a:lnTo>
                  <a:lnTo>
                    <a:pt x="11061314" y="265673"/>
                  </a:lnTo>
                  <a:lnTo>
                    <a:pt x="11060661" y="257178"/>
                  </a:lnTo>
                  <a:lnTo>
                    <a:pt x="11056870" y="249547"/>
                  </a:lnTo>
                  <a:lnTo>
                    <a:pt x="11050174" y="243733"/>
                  </a:lnTo>
                  <a:lnTo>
                    <a:pt x="11041791" y="240978"/>
                  </a:lnTo>
                  <a:close/>
                </a:path>
                <a:path w="11962130" h="7343775">
                  <a:moveTo>
                    <a:pt x="11118952" y="287549"/>
                  </a:moveTo>
                  <a:lnTo>
                    <a:pt x="11110431" y="287700"/>
                  </a:lnTo>
                  <a:lnTo>
                    <a:pt x="11102589" y="291035"/>
                  </a:lnTo>
                  <a:lnTo>
                    <a:pt x="11096415" y="297342"/>
                  </a:lnTo>
                  <a:lnTo>
                    <a:pt x="11093173" y="305551"/>
                  </a:lnTo>
                  <a:lnTo>
                    <a:pt x="11093316" y="313347"/>
                  </a:lnTo>
                  <a:lnTo>
                    <a:pt x="11093329" y="314073"/>
                  </a:lnTo>
                  <a:lnTo>
                    <a:pt x="11096676" y="321920"/>
                  </a:lnTo>
                  <a:lnTo>
                    <a:pt x="11103006" y="328107"/>
                  </a:lnTo>
                  <a:lnTo>
                    <a:pt x="11111214" y="331349"/>
                  </a:lnTo>
                  <a:lnTo>
                    <a:pt x="11119731" y="331198"/>
                  </a:lnTo>
                  <a:lnTo>
                    <a:pt x="11127568" y="327863"/>
                  </a:lnTo>
                  <a:lnTo>
                    <a:pt x="11133740" y="321556"/>
                  </a:lnTo>
                  <a:lnTo>
                    <a:pt x="11136983" y="313347"/>
                  </a:lnTo>
                  <a:lnTo>
                    <a:pt x="11136844" y="305551"/>
                  </a:lnTo>
                  <a:lnTo>
                    <a:pt x="11136831" y="304828"/>
                  </a:lnTo>
                  <a:lnTo>
                    <a:pt x="11133496" y="296988"/>
                  </a:lnTo>
                  <a:lnTo>
                    <a:pt x="11127162" y="290791"/>
                  </a:lnTo>
                  <a:lnTo>
                    <a:pt x="11118952" y="287549"/>
                  </a:lnTo>
                  <a:close/>
                </a:path>
                <a:path w="11962130" h="7343775">
                  <a:moveTo>
                    <a:pt x="11184902" y="337578"/>
                  </a:moveTo>
                  <a:lnTo>
                    <a:pt x="11176920" y="340553"/>
                  </a:lnTo>
                  <a:lnTo>
                    <a:pt x="11170469" y="346574"/>
                  </a:lnTo>
                  <a:lnTo>
                    <a:pt x="11166858" y="354626"/>
                  </a:lnTo>
                  <a:lnTo>
                    <a:pt x="11166625" y="363146"/>
                  </a:lnTo>
                  <a:lnTo>
                    <a:pt x="11169610" y="371138"/>
                  </a:lnTo>
                  <a:lnTo>
                    <a:pt x="11175650" y="377606"/>
                  </a:lnTo>
                  <a:lnTo>
                    <a:pt x="11183702" y="381218"/>
                  </a:lnTo>
                  <a:lnTo>
                    <a:pt x="11192219" y="381454"/>
                  </a:lnTo>
                  <a:lnTo>
                    <a:pt x="11200205" y="378479"/>
                  </a:lnTo>
                  <a:lnTo>
                    <a:pt x="11206664" y="372459"/>
                  </a:lnTo>
                  <a:lnTo>
                    <a:pt x="11210273" y="364406"/>
                  </a:lnTo>
                  <a:lnTo>
                    <a:pt x="11210505" y="355890"/>
                  </a:lnTo>
                  <a:lnTo>
                    <a:pt x="11207528" y="347906"/>
                  </a:lnTo>
                  <a:lnTo>
                    <a:pt x="11201469" y="341426"/>
                  </a:lnTo>
                  <a:lnTo>
                    <a:pt x="11193418" y="337814"/>
                  </a:lnTo>
                  <a:lnTo>
                    <a:pt x="11184902" y="337578"/>
                  </a:lnTo>
                  <a:close/>
                </a:path>
                <a:path w="11962130" h="7343775">
                  <a:moveTo>
                    <a:pt x="11256821" y="391062"/>
                  </a:moveTo>
                  <a:lnTo>
                    <a:pt x="11248712" y="393679"/>
                  </a:lnTo>
                  <a:lnTo>
                    <a:pt x="11241995" y="399406"/>
                  </a:lnTo>
                  <a:lnTo>
                    <a:pt x="11238027" y="407290"/>
                  </a:lnTo>
                  <a:lnTo>
                    <a:pt x="11237417" y="415791"/>
                  </a:lnTo>
                  <a:lnTo>
                    <a:pt x="11240045" y="423908"/>
                  </a:lnTo>
                  <a:lnTo>
                    <a:pt x="11245792" y="430639"/>
                  </a:lnTo>
                  <a:lnTo>
                    <a:pt x="11253674" y="434606"/>
                  </a:lnTo>
                  <a:lnTo>
                    <a:pt x="11262171" y="435220"/>
                  </a:lnTo>
                  <a:lnTo>
                    <a:pt x="11270279" y="432603"/>
                  </a:lnTo>
                  <a:lnTo>
                    <a:pt x="11276996" y="426876"/>
                  </a:lnTo>
                  <a:lnTo>
                    <a:pt x="11280965" y="418992"/>
                  </a:lnTo>
                  <a:lnTo>
                    <a:pt x="11281579" y="410495"/>
                  </a:lnTo>
                  <a:lnTo>
                    <a:pt x="11278963" y="402387"/>
                  </a:lnTo>
                  <a:lnTo>
                    <a:pt x="11273199" y="395644"/>
                  </a:lnTo>
                  <a:lnTo>
                    <a:pt x="11265318" y="391677"/>
                  </a:lnTo>
                  <a:lnTo>
                    <a:pt x="11256821" y="391062"/>
                  </a:lnTo>
                  <a:close/>
                </a:path>
                <a:path w="11962130" h="7343775">
                  <a:moveTo>
                    <a:pt x="11325964" y="448016"/>
                  </a:moveTo>
                  <a:lnTo>
                    <a:pt x="11317753" y="450287"/>
                  </a:lnTo>
                  <a:lnTo>
                    <a:pt x="11310804" y="455724"/>
                  </a:lnTo>
                  <a:lnTo>
                    <a:pt x="11306502" y="463433"/>
                  </a:lnTo>
                  <a:lnTo>
                    <a:pt x="11305530" y="471901"/>
                  </a:lnTo>
                  <a:lnTo>
                    <a:pt x="11307810" y="480122"/>
                  </a:lnTo>
                  <a:lnTo>
                    <a:pt x="11313267" y="487090"/>
                  </a:lnTo>
                  <a:lnTo>
                    <a:pt x="11320980" y="491387"/>
                  </a:lnTo>
                  <a:lnTo>
                    <a:pt x="11329444" y="492361"/>
                  </a:lnTo>
                  <a:lnTo>
                    <a:pt x="11337656" y="490090"/>
                  </a:lnTo>
                  <a:lnTo>
                    <a:pt x="11344611" y="484653"/>
                  </a:lnTo>
                  <a:lnTo>
                    <a:pt x="11348906" y="476944"/>
                  </a:lnTo>
                  <a:lnTo>
                    <a:pt x="11349878" y="468480"/>
                  </a:lnTo>
                  <a:lnTo>
                    <a:pt x="11347608" y="460268"/>
                  </a:lnTo>
                  <a:lnTo>
                    <a:pt x="11342135" y="453288"/>
                  </a:lnTo>
                  <a:lnTo>
                    <a:pt x="11334428" y="448990"/>
                  </a:lnTo>
                  <a:lnTo>
                    <a:pt x="11325964" y="448016"/>
                  </a:lnTo>
                  <a:close/>
                </a:path>
                <a:path w="11962130" h="7343775">
                  <a:moveTo>
                    <a:pt x="11392547" y="508282"/>
                  </a:moveTo>
                  <a:lnTo>
                    <a:pt x="11384220" y="510084"/>
                  </a:lnTo>
                  <a:lnTo>
                    <a:pt x="11376971" y="515119"/>
                  </a:lnTo>
                  <a:lnTo>
                    <a:pt x="11372243" y="522573"/>
                  </a:lnTo>
                  <a:lnTo>
                    <a:pt x="11370794" y="530972"/>
                  </a:lnTo>
                  <a:lnTo>
                    <a:pt x="11372604" y="539308"/>
                  </a:lnTo>
                  <a:lnTo>
                    <a:pt x="11377656" y="546574"/>
                  </a:lnTo>
                  <a:lnTo>
                    <a:pt x="11385113" y="551301"/>
                  </a:lnTo>
                  <a:lnTo>
                    <a:pt x="11393511" y="552753"/>
                  </a:lnTo>
                  <a:lnTo>
                    <a:pt x="11401840" y="550951"/>
                  </a:lnTo>
                  <a:lnTo>
                    <a:pt x="11409089" y="545917"/>
                  </a:lnTo>
                  <a:lnTo>
                    <a:pt x="11413817" y="538464"/>
                  </a:lnTo>
                  <a:lnTo>
                    <a:pt x="11415269" y="530068"/>
                  </a:lnTo>
                  <a:lnTo>
                    <a:pt x="11413466" y="521740"/>
                  </a:lnTo>
                  <a:lnTo>
                    <a:pt x="11408390" y="514461"/>
                  </a:lnTo>
                  <a:lnTo>
                    <a:pt x="11400942" y="509734"/>
                  </a:lnTo>
                  <a:lnTo>
                    <a:pt x="11392547" y="508282"/>
                  </a:lnTo>
                  <a:close/>
                </a:path>
                <a:path w="11962130" h="7343775">
                  <a:moveTo>
                    <a:pt x="11455720" y="571744"/>
                  </a:moveTo>
                  <a:lnTo>
                    <a:pt x="11447328" y="573214"/>
                  </a:lnTo>
                  <a:lnTo>
                    <a:pt x="11439886" y="577957"/>
                  </a:lnTo>
                  <a:lnTo>
                    <a:pt x="11434868" y="585217"/>
                  </a:lnTo>
                  <a:lnTo>
                    <a:pt x="11433087" y="593551"/>
                  </a:lnTo>
                  <a:lnTo>
                    <a:pt x="11434566" y="601953"/>
                  </a:lnTo>
                  <a:lnTo>
                    <a:pt x="11439328" y="609414"/>
                  </a:lnTo>
                  <a:lnTo>
                    <a:pt x="11446584" y="614434"/>
                  </a:lnTo>
                  <a:lnTo>
                    <a:pt x="11454914" y="616218"/>
                  </a:lnTo>
                  <a:lnTo>
                    <a:pt x="11463306" y="614748"/>
                  </a:lnTo>
                  <a:lnTo>
                    <a:pt x="11470747" y="610005"/>
                  </a:lnTo>
                  <a:lnTo>
                    <a:pt x="11475766" y="602746"/>
                  </a:lnTo>
                  <a:lnTo>
                    <a:pt x="11477551" y="594415"/>
                  </a:lnTo>
                  <a:lnTo>
                    <a:pt x="11476084" y="586022"/>
                  </a:lnTo>
                  <a:lnTo>
                    <a:pt x="11471306" y="578548"/>
                  </a:lnTo>
                  <a:lnTo>
                    <a:pt x="11464050" y="573528"/>
                  </a:lnTo>
                  <a:lnTo>
                    <a:pt x="11455720" y="571744"/>
                  </a:lnTo>
                  <a:close/>
                </a:path>
                <a:path w="11962130" h="7343775">
                  <a:moveTo>
                    <a:pt x="11516034" y="638245"/>
                  </a:moveTo>
                  <a:lnTo>
                    <a:pt x="11507574" y="639252"/>
                  </a:lnTo>
                  <a:lnTo>
                    <a:pt x="11499881" y="643580"/>
                  </a:lnTo>
                  <a:lnTo>
                    <a:pt x="11494472" y="650553"/>
                  </a:lnTo>
                  <a:lnTo>
                    <a:pt x="11492237" y="658777"/>
                  </a:lnTo>
                  <a:lnTo>
                    <a:pt x="11493254" y="667247"/>
                  </a:lnTo>
                  <a:lnTo>
                    <a:pt x="11497595" y="674959"/>
                  </a:lnTo>
                  <a:lnTo>
                    <a:pt x="11504573" y="680369"/>
                  </a:lnTo>
                  <a:lnTo>
                    <a:pt x="11512796" y="682608"/>
                  </a:lnTo>
                  <a:lnTo>
                    <a:pt x="11521254" y="681601"/>
                  </a:lnTo>
                  <a:lnTo>
                    <a:pt x="11528939" y="677273"/>
                  </a:lnTo>
                  <a:lnTo>
                    <a:pt x="11534351" y="670300"/>
                  </a:lnTo>
                  <a:lnTo>
                    <a:pt x="11536592" y="662080"/>
                  </a:lnTo>
                  <a:lnTo>
                    <a:pt x="11535588" y="653620"/>
                  </a:lnTo>
                  <a:lnTo>
                    <a:pt x="11531225" y="645894"/>
                  </a:lnTo>
                  <a:lnTo>
                    <a:pt x="11524254" y="640484"/>
                  </a:lnTo>
                  <a:lnTo>
                    <a:pt x="11516034" y="638245"/>
                  </a:lnTo>
                  <a:close/>
                </a:path>
                <a:path w="11962130" h="7343775">
                  <a:moveTo>
                    <a:pt x="11572992" y="707634"/>
                  </a:moveTo>
                  <a:lnTo>
                    <a:pt x="11564489" y="708185"/>
                  </a:lnTo>
                  <a:lnTo>
                    <a:pt x="11556574" y="712094"/>
                  </a:lnTo>
                  <a:lnTo>
                    <a:pt x="11550795" y="718766"/>
                  </a:lnTo>
                  <a:lnTo>
                    <a:pt x="11548119" y="726858"/>
                  </a:lnTo>
                  <a:lnTo>
                    <a:pt x="11548677" y="735371"/>
                  </a:lnTo>
                  <a:lnTo>
                    <a:pt x="11552599" y="743304"/>
                  </a:lnTo>
                  <a:lnTo>
                    <a:pt x="11559273" y="749081"/>
                  </a:lnTo>
                  <a:lnTo>
                    <a:pt x="11567364" y="751758"/>
                  </a:lnTo>
                  <a:lnTo>
                    <a:pt x="11575868" y="751207"/>
                  </a:lnTo>
                  <a:lnTo>
                    <a:pt x="11583777" y="747299"/>
                  </a:lnTo>
                  <a:lnTo>
                    <a:pt x="11589557" y="740627"/>
                  </a:lnTo>
                  <a:lnTo>
                    <a:pt x="11592236" y="732539"/>
                  </a:lnTo>
                  <a:lnTo>
                    <a:pt x="11591686" y="724036"/>
                  </a:lnTo>
                  <a:lnTo>
                    <a:pt x="11587753" y="716088"/>
                  </a:lnTo>
                  <a:lnTo>
                    <a:pt x="11581081" y="710311"/>
                  </a:lnTo>
                  <a:lnTo>
                    <a:pt x="11572992" y="707634"/>
                  </a:lnTo>
                  <a:close/>
                </a:path>
                <a:path w="11962130" h="7343775">
                  <a:moveTo>
                    <a:pt x="11626064" y="779679"/>
                  </a:moveTo>
                  <a:lnTo>
                    <a:pt x="11617547" y="779926"/>
                  </a:lnTo>
                  <a:lnTo>
                    <a:pt x="11609495" y="783549"/>
                  </a:lnTo>
                  <a:lnTo>
                    <a:pt x="11603486" y="790011"/>
                  </a:lnTo>
                  <a:lnTo>
                    <a:pt x="11600526" y="798002"/>
                  </a:lnTo>
                  <a:lnTo>
                    <a:pt x="11600742" y="805256"/>
                  </a:lnTo>
                  <a:lnTo>
                    <a:pt x="11600780" y="806530"/>
                  </a:lnTo>
                  <a:lnTo>
                    <a:pt x="11604415" y="814599"/>
                  </a:lnTo>
                  <a:lnTo>
                    <a:pt x="11610875" y="820610"/>
                  </a:lnTo>
                  <a:lnTo>
                    <a:pt x="11618864" y="823574"/>
                  </a:lnTo>
                  <a:lnTo>
                    <a:pt x="11627382" y="823327"/>
                  </a:lnTo>
                  <a:lnTo>
                    <a:pt x="11635428" y="819704"/>
                  </a:lnTo>
                  <a:lnTo>
                    <a:pt x="11641445" y="813243"/>
                  </a:lnTo>
                  <a:lnTo>
                    <a:pt x="11644410" y="805256"/>
                  </a:lnTo>
                  <a:lnTo>
                    <a:pt x="11644198" y="798002"/>
                  </a:lnTo>
                  <a:lnTo>
                    <a:pt x="11644162" y="796739"/>
                  </a:lnTo>
                  <a:lnTo>
                    <a:pt x="11640508" y="788656"/>
                  </a:lnTo>
                  <a:lnTo>
                    <a:pt x="11634050" y="782644"/>
                  </a:lnTo>
                  <a:lnTo>
                    <a:pt x="11626064" y="779679"/>
                  </a:lnTo>
                  <a:close/>
                </a:path>
                <a:path w="11962130" h="7343775">
                  <a:moveTo>
                    <a:pt x="11667361" y="854122"/>
                  </a:moveTo>
                  <a:lnTo>
                    <a:pt x="11659139" y="857321"/>
                  </a:lnTo>
                  <a:lnTo>
                    <a:pt x="11652796" y="863460"/>
                  </a:lnTo>
                  <a:lnTo>
                    <a:pt x="11649421" y="871287"/>
                  </a:lnTo>
                  <a:lnTo>
                    <a:pt x="11649231" y="879816"/>
                  </a:lnTo>
                  <a:lnTo>
                    <a:pt x="11652446" y="888064"/>
                  </a:lnTo>
                  <a:lnTo>
                    <a:pt x="11658582" y="894404"/>
                  </a:lnTo>
                  <a:lnTo>
                    <a:pt x="11666405" y="897780"/>
                  </a:lnTo>
                  <a:lnTo>
                    <a:pt x="11674926" y="897978"/>
                  </a:lnTo>
                  <a:lnTo>
                    <a:pt x="11683155" y="894779"/>
                  </a:lnTo>
                  <a:lnTo>
                    <a:pt x="11689491" y="888640"/>
                  </a:lnTo>
                  <a:lnTo>
                    <a:pt x="11692866" y="880817"/>
                  </a:lnTo>
                  <a:lnTo>
                    <a:pt x="11693062" y="872299"/>
                  </a:lnTo>
                  <a:lnTo>
                    <a:pt x="11689835" y="864036"/>
                  </a:lnTo>
                  <a:lnTo>
                    <a:pt x="11683699" y="857696"/>
                  </a:lnTo>
                  <a:lnTo>
                    <a:pt x="11675878" y="854319"/>
                  </a:lnTo>
                  <a:lnTo>
                    <a:pt x="11667361" y="854122"/>
                  </a:lnTo>
                  <a:close/>
                </a:path>
                <a:path w="11962130" h="7343775">
                  <a:moveTo>
                    <a:pt x="11713439" y="930694"/>
                  </a:moveTo>
                  <a:lnTo>
                    <a:pt x="11705062" y="933465"/>
                  </a:lnTo>
                  <a:lnTo>
                    <a:pt x="11698411" y="939269"/>
                  </a:lnTo>
                  <a:lnTo>
                    <a:pt x="11694637" y="946911"/>
                  </a:lnTo>
                  <a:lnTo>
                    <a:pt x="11694009" y="955419"/>
                  </a:lnTo>
                  <a:lnTo>
                    <a:pt x="11696795" y="963820"/>
                  </a:lnTo>
                  <a:lnTo>
                    <a:pt x="11702599" y="970469"/>
                  </a:lnTo>
                  <a:lnTo>
                    <a:pt x="11710238" y="974245"/>
                  </a:lnTo>
                  <a:lnTo>
                    <a:pt x="11718733" y="974882"/>
                  </a:lnTo>
                  <a:lnTo>
                    <a:pt x="11727110" y="972112"/>
                  </a:lnTo>
                  <a:lnTo>
                    <a:pt x="11733761" y="966308"/>
                  </a:lnTo>
                  <a:lnTo>
                    <a:pt x="11737538" y="958670"/>
                  </a:lnTo>
                  <a:lnTo>
                    <a:pt x="11738174" y="950174"/>
                  </a:lnTo>
                  <a:lnTo>
                    <a:pt x="11735377" y="941755"/>
                  </a:lnTo>
                  <a:lnTo>
                    <a:pt x="11729573" y="935107"/>
                  </a:lnTo>
                  <a:lnTo>
                    <a:pt x="11721934" y="931331"/>
                  </a:lnTo>
                  <a:lnTo>
                    <a:pt x="11713439" y="930694"/>
                  </a:lnTo>
                  <a:close/>
                </a:path>
                <a:path w="11962130" h="7343775">
                  <a:moveTo>
                    <a:pt x="11755643" y="1009461"/>
                  </a:moveTo>
                  <a:lnTo>
                    <a:pt x="11747138" y="1011806"/>
                  </a:lnTo>
                  <a:lnTo>
                    <a:pt x="11740202" y="1017268"/>
                  </a:lnTo>
                  <a:lnTo>
                    <a:pt x="11736046" y="1024710"/>
                  </a:lnTo>
                  <a:lnTo>
                    <a:pt x="11734988" y="1033175"/>
                  </a:lnTo>
                  <a:lnTo>
                    <a:pt x="11737346" y="1041707"/>
                  </a:lnTo>
                  <a:lnTo>
                    <a:pt x="11742808" y="1048639"/>
                  </a:lnTo>
                  <a:lnTo>
                    <a:pt x="11750246" y="1052795"/>
                  </a:lnTo>
                  <a:lnTo>
                    <a:pt x="11758699" y="1053858"/>
                  </a:lnTo>
                  <a:lnTo>
                    <a:pt x="11767204" y="1051514"/>
                  </a:lnTo>
                  <a:lnTo>
                    <a:pt x="11774140" y="1046052"/>
                  </a:lnTo>
                  <a:lnTo>
                    <a:pt x="11778299" y="1038615"/>
                  </a:lnTo>
                  <a:lnTo>
                    <a:pt x="11779364" y="1030161"/>
                  </a:lnTo>
                  <a:lnTo>
                    <a:pt x="11776995" y="1021613"/>
                  </a:lnTo>
                  <a:lnTo>
                    <a:pt x="11771533" y="1014681"/>
                  </a:lnTo>
                  <a:lnTo>
                    <a:pt x="11764095" y="1010525"/>
                  </a:lnTo>
                  <a:lnTo>
                    <a:pt x="11755643" y="1009461"/>
                  </a:lnTo>
                  <a:close/>
                </a:path>
                <a:path w="11962130" h="7343775">
                  <a:moveTo>
                    <a:pt x="11793865" y="1090229"/>
                  </a:moveTo>
                  <a:lnTo>
                    <a:pt x="11785250" y="1092146"/>
                  </a:lnTo>
                  <a:lnTo>
                    <a:pt x="11778056" y="1097257"/>
                  </a:lnTo>
                  <a:lnTo>
                    <a:pt x="11773536" y="1104483"/>
                  </a:lnTo>
                  <a:lnTo>
                    <a:pt x="11772058" y="1112885"/>
                  </a:lnTo>
                  <a:lnTo>
                    <a:pt x="11773985" y="1121523"/>
                  </a:lnTo>
                  <a:lnTo>
                    <a:pt x="11779098" y="1128719"/>
                  </a:lnTo>
                  <a:lnTo>
                    <a:pt x="11786320" y="1133240"/>
                  </a:lnTo>
                  <a:lnTo>
                    <a:pt x="11794709" y="1134724"/>
                  </a:lnTo>
                  <a:lnTo>
                    <a:pt x="11803322" y="1132806"/>
                  </a:lnTo>
                  <a:lnTo>
                    <a:pt x="11810517" y="1127697"/>
                  </a:lnTo>
                  <a:lnTo>
                    <a:pt x="11815040" y="1120475"/>
                  </a:lnTo>
                  <a:lnTo>
                    <a:pt x="11816526" y="1112085"/>
                  </a:lnTo>
                  <a:lnTo>
                    <a:pt x="11814587" y="1103430"/>
                  </a:lnTo>
                  <a:lnTo>
                    <a:pt x="11809480" y="1096234"/>
                  </a:lnTo>
                  <a:lnTo>
                    <a:pt x="11802257" y="1091713"/>
                  </a:lnTo>
                  <a:lnTo>
                    <a:pt x="11793865" y="1090229"/>
                  </a:lnTo>
                  <a:close/>
                </a:path>
                <a:path w="11962130" h="7343775">
                  <a:moveTo>
                    <a:pt x="11828014" y="1172801"/>
                  </a:moveTo>
                  <a:lnTo>
                    <a:pt x="11819312" y="1174292"/>
                  </a:lnTo>
                  <a:lnTo>
                    <a:pt x="11811877" y="1179042"/>
                  </a:lnTo>
                  <a:lnTo>
                    <a:pt x="11807010" y="1186037"/>
                  </a:lnTo>
                  <a:lnTo>
                    <a:pt x="11805122" y="1194356"/>
                  </a:lnTo>
                  <a:lnTo>
                    <a:pt x="11806624" y="1203078"/>
                  </a:lnTo>
                  <a:lnTo>
                    <a:pt x="11811369" y="1210517"/>
                  </a:lnTo>
                  <a:lnTo>
                    <a:pt x="11818356" y="1215388"/>
                  </a:lnTo>
                  <a:lnTo>
                    <a:pt x="11826663" y="1217282"/>
                  </a:lnTo>
                  <a:lnTo>
                    <a:pt x="11835364" y="1215791"/>
                  </a:lnTo>
                  <a:lnTo>
                    <a:pt x="11842801" y="1211042"/>
                  </a:lnTo>
                  <a:lnTo>
                    <a:pt x="11847674" y="1204052"/>
                  </a:lnTo>
                  <a:lnTo>
                    <a:pt x="11849570" y="1195745"/>
                  </a:lnTo>
                  <a:lnTo>
                    <a:pt x="11848064" y="1187005"/>
                  </a:lnTo>
                  <a:lnTo>
                    <a:pt x="11843313" y="1179567"/>
                  </a:lnTo>
                  <a:lnTo>
                    <a:pt x="11836322" y="1174696"/>
                  </a:lnTo>
                  <a:lnTo>
                    <a:pt x="11828014" y="1172801"/>
                  </a:lnTo>
                  <a:close/>
                </a:path>
                <a:path w="11962130" h="7343775">
                  <a:moveTo>
                    <a:pt x="11857978" y="1256970"/>
                  </a:moveTo>
                  <a:lnTo>
                    <a:pt x="11849220" y="1258041"/>
                  </a:lnTo>
                  <a:lnTo>
                    <a:pt x="11841556" y="1262428"/>
                  </a:lnTo>
                  <a:lnTo>
                    <a:pt x="11836355" y="1269181"/>
                  </a:lnTo>
                  <a:lnTo>
                    <a:pt x="11834068" y="1277400"/>
                  </a:lnTo>
                  <a:lnTo>
                    <a:pt x="11835149" y="1286184"/>
                  </a:lnTo>
                  <a:lnTo>
                    <a:pt x="11839534" y="1293842"/>
                  </a:lnTo>
                  <a:lnTo>
                    <a:pt x="11846280" y="1299044"/>
                  </a:lnTo>
                  <a:lnTo>
                    <a:pt x="11854483" y="1301336"/>
                  </a:lnTo>
                  <a:lnTo>
                    <a:pt x="11863241" y="1300265"/>
                  </a:lnTo>
                  <a:lnTo>
                    <a:pt x="11870905" y="1295879"/>
                  </a:lnTo>
                  <a:lnTo>
                    <a:pt x="11876108" y="1289131"/>
                  </a:lnTo>
                  <a:lnTo>
                    <a:pt x="11878398" y="1280925"/>
                  </a:lnTo>
                  <a:lnTo>
                    <a:pt x="11877313" y="1272123"/>
                  </a:lnTo>
                  <a:lnTo>
                    <a:pt x="11872927" y="1264464"/>
                  </a:lnTo>
                  <a:lnTo>
                    <a:pt x="11866181" y="1259262"/>
                  </a:lnTo>
                  <a:lnTo>
                    <a:pt x="11857978" y="1256970"/>
                  </a:lnTo>
                  <a:close/>
                </a:path>
                <a:path w="11962130" h="7343775">
                  <a:moveTo>
                    <a:pt x="11883673" y="1342528"/>
                  </a:moveTo>
                  <a:lnTo>
                    <a:pt x="11874874" y="1343185"/>
                  </a:lnTo>
                  <a:lnTo>
                    <a:pt x="11867015" y="1347205"/>
                  </a:lnTo>
                  <a:lnTo>
                    <a:pt x="11861503" y="1353704"/>
                  </a:lnTo>
                  <a:lnTo>
                    <a:pt x="11858831" y="1361806"/>
                  </a:lnTo>
                  <a:lnTo>
                    <a:pt x="11859494" y="1370632"/>
                  </a:lnTo>
                  <a:lnTo>
                    <a:pt x="11863512" y="1378489"/>
                  </a:lnTo>
                  <a:lnTo>
                    <a:pt x="11870007" y="1384003"/>
                  </a:lnTo>
                  <a:lnTo>
                    <a:pt x="11878097" y="1386679"/>
                  </a:lnTo>
                  <a:lnTo>
                    <a:pt x="11886901" y="1386023"/>
                  </a:lnTo>
                  <a:lnTo>
                    <a:pt x="11894755" y="1382003"/>
                  </a:lnTo>
                  <a:lnTo>
                    <a:pt x="11900269" y="1375508"/>
                  </a:lnTo>
                  <a:lnTo>
                    <a:pt x="11902948" y="1367420"/>
                  </a:lnTo>
                  <a:lnTo>
                    <a:pt x="11902281" y="1358576"/>
                  </a:lnTo>
                  <a:lnTo>
                    <a:pt x="11898261" y="1350719"/>
                  </a:lnTo>
                  <a:lnTo>
                    <a:pt x="11891764" y="1345205"/>
                  </a:lnTo>
                  <a:lnTo>
                    <a:pt x="11883673" y="1342528"/>
                  </a:lnTo>
                  <a:close/>
                </a:path>
                <a:path w="11962130" h="7343775">
                  <a:moveTo>
                    <a:pt x="11905053" y="1429255"/>
                  </a:moveTo>
                  <a:lnTo>
                    <a:pt x="11896236" y="1429503"/>
                  </a:lnTo>
                  <a:lnTo>
                    <a:pt x="11888198" y="1433154"/>
                  </a:lnTo>
                  <a:lnTo>
                    <a:pt x="11882388" y="1439390"/>
                  </a:lnTo>
                  <a:lnTo>
                    <a:pt x="11879342" y="1447359"/>
                  </a:lnTo>
                  <a:lnTo>
                    <a:pt x="11879564" y="1455015"/>
                  </a:lnTo>
                  <a:lnTo>
                    <a:pt x="11879599" y="1456206"/>
                  </a:lnTo>
                  <a:lnTo>
                    <a:pt x="11883249" y="1464241"/>
                  </a:lnTo>
                  <a:lnTo>
                    <a:pt x="11889479" y="1470051"/>
                  </a:lnTo>
                  <a:lnTo>
                    <a:pt x="11897433" y="1473100"/>
                  </a:lnTo>
                  <a:lnTo>
                    <a:pt x="11906256" y="1472853"/>
                  </a:lnTo>
                  <a:lnTo>
                    <a:pt x="11914294" y="1469202"/>
                  </a:lnTo>
                  <a:lnTo>
                    <a:pt x="11920105" y="1462970"/>
                  </a:lnTo>
                  <a:lnTo>
                    <a:pt x="11923154" y="1455015"/>
                  </a:lnTo>
                  <a:lnTo>
                    <a:pt x="11922929" y="1447359"/>
                  </a:lnTo>
                  <a:lnTo>
                    <a:pt x="11922893" y="1446150"/>
                  </a:lnTo>
                  <a:lnTo>
                    <a:pt x="11919240" y="1438114"/>
                  </a:lnTo>
                  <a:lnTo>
                    <a:pt x="11913007" y="1432304"/>
                  </a:lnTo>
                  <a:lnTo>
                    <a:pt x="11905053" y="1429255"/>
                  </a:lnTo>
                  <a:close/>
                </a:path>
                <a:path w="11962130" h="7343775">
                  <a:moveTo>
                    <a:pt x="11913266" y="1516774"/>
                  </a:moveTo>
                  <a:lnTo>
                    <a:pt x="11905068" y="1520049"/>
                  </a:lnTo>
                  <a:lnTo>
                    <a:pt x="11898976" y="1526010"/>
                  </a:lnTo>
                  <a:lnTo>
                    <a:pt x="11895564" y="1533829"/>
                  </a:lnTo>
                  <a:lnTo>
                    <a:pt x="11895410" y="1542679"/>
                  </a:lnTo>
                  <a:lnTo>
                    <a:pt x="11898679" y="1550874"/>
                  </a:lnTo>
                  <a:lnTo>
                    <a:pt x="11904633" y="1556967"/>
                  </a:lnTo>
                  <a:lnTo>
                    <a:pt x="11912441" y="1560381"/>
                  </a:lnTo>
                  <a:lnTo>
                    <a:pt x="11921267" y="1560544"/>
                  </a:lnTo>
                  <a:lnTo>
                    <a:pt x="11929464" y="1557269"/>
                  </a:lnTo>
                  <a:lnTo>
                    <a:pt x="11935555" y="1551313"/>
                  </a:lnTo>
                  <a:lnTo>
                    <a:pt x="11938969" y="1543507"/>
                  </a:lnTo>
                  <a:lnTo>
                    <a:pt x="11939123" y="1534640"/>
                  </a:lnTo>
                  <a:lnTo>
                    <a:pt x="11935848" y="1526443"/>
                  </a:lnTo>
                  <a:lnTo>
                    <a:pt x="11929891" y="1520351"/>
                  </a:lnTo>
                  <a:lnTo>
                    <a:pt x="11922086" y="1516936"/>
                  </a:lnTo>
                  <a:lnTo>
                    <a:pt x="11913266" y="1516774"/>
                  </a:lnTo>
                  <a:close/>
                </a:path>
                <a:path w="11962130" h="7343775">
                  <a:moveTo>
                    <a:pt x="11925915" y="1604782"/>
                  </a:moveTo>
                  <a:lnTo>
                    <a:pt x="11917583" y="1607679"/>
                  </a:lnTo>
                  <a:lnTo>
                    <a:pt x="11911226" y="1613356"/>
                  </a:lnTo>
                  <a:lnTo>
                    <a:pt x="11907458" y="1621011"/>
                  </a:lnTo>
                  <a:lnTo>
                    <a:pt x="11906891" y="1629844"/>
                  </a:lnTo>
                  <a:lnTo>
                    <a:pt x="11909793" y="1638180"/>
                  </a:lnTo>
                  <a:lnTo>
                    <a:pt x="11915467" y="1644538"/>
                  </a:lnTo>
                  <a:lnTo>
                    <a:pt x="11923107" y="1648306"/>
                  </a:lnTo>
                  <a:lnTo>
                    <a:pt x="11931910" y="1648871"/>
                  </a:lnTo>
                  <a:lnTo>
                    <a:pt x="11940249" y="1645975"/>
                  </a:lnTo>
                  <a:lnTo>
                    <a:pt x="11946609" y="1640304"/>
                  </a:lnTo>
                  <a:lnTo>
                    <a:pt x="11950375" y="1632662"/>
                  </a:lnTo>
                  <a:lnTo>
                    <a:pt x="11950934" y="1623810"/>
                  </a:lnTo>
                  <a:lnTo>
                    <a:pt x="11948040" y="1615473"/>
                  </a:lnTo>
                  <a:lnTo>
                    <a:pt x="11942368" y="1609115"/>
                  </a:lnTo>
                  <a:lnTo>
                    <a:pt x="11934725" y="1605347"/>
                  </a:lnTo>
                  <a:lnTo>
                    <a:pt x="11925915" y="1604782"/>
                  </a:lnTo>
                  <a:close/>
                </a:path>
                <a:path w="11962130" h="7343775">
                  <a:moveTo>
                    <a:pt x="11934856" y="1693245"/>
                  </a:moveTo>
                  <a:lnTo>
                    <a:pt x="11926345" y="1695572"/>
                  </a:lnTo>
                  <a:lnTo>
                    <a:pt x="11919619" y="1700805"/>
                  </a:lnTo>
                  <a:lnTo>
                    <a:pt x="11915347" y="1708188"/>
                  </a:lnTo>
                  <a:lnTo>
                    <a:pt x="11914193" y="1716963"/>
                  </a:lnTo>
                  <a:lnTo>
                    <a:pt x="11916519" y="1725477"/>
                  </a:lnTo>
                  <a:lnTo>
                    <a:pt x="11921748" y="1732203"/>
                  </a:lnTo>
                  <a:lnTo>
                    <a:pt x="11929118" y="1736479"/>
                  </a:lnTo>
                  <a:lnTo>
                    <a:pt x="11937866" y="1737638"/>
                  </a:lnTo>
                  <a:lnTo>
                    <a:pt x="11946378" y="1735312"/>
                  </a:lnTo>
                  <a:lnTo>
                    <a:pt x="11953105" y="1730084"/>
                  </a:lnTo>
                  <a:lnTo>
                    <a:pt x="11957381" y="1722714"/>
                  </a:lnTo>
                  <a:lnTo>
                    <a:pt x="11958529" y="1713920"/>
                  </a:lnTo>
                  <a:lnTo>
                    <a:pt x="11956205" y="1705407"/>
                  </a:lnTo>
                  <a:lnTo>
                    <a:pt x="11950979" y="1698680"/>
                  </a:lnTo>
                  <a:lnTo>
                    <a:pt x="11943609" y="1694404"/>
                  </a:lnTo>
                  <a:lnTo>
                    <a:pt x="11934856" y="1693245"/>
                  </a:lnTo>
                  <a:close/>
                </a:path>
                <a:path w="11962130" h="7343775">
                  <a:moveTo>
                    <a:pt x="11938831" y="1782083"/>
                  </a:moveTo>
                  <a:lnTo>
                    <a:pt x="11930223" y="1784024"/>
                  </a:lnTo>
                  <a:lnTo>
                    <a:pt x="11923267" y="1788949"/>
                  </a:lnTo>
                  <a:lnTo>
                    <a:pt x="11918665" y="1796131"/>
                  </a:lnTo>
                  <a:lnTo>
                    <a:pt x="11917114" y="1804845"/>
                  </a:lnTo>
                  <a:lnTo>
                    <a:pt x="11919057" y="1813455"/>
                  </a:lnTo>
                  <a:lnTo>
                    <a:pt x="11923979" y="1820411"/>
                  </a:lnTo>
                  <a:lnTo>
                    <a:pt x="11931148" y="1825014"/>
                  </a:lnTo>
                  <a:lnTo>
                    <a:pt x="11939835" y="1826566"/>
                  </a:lnTo>
                  <a:lnTo>
                    <a:pt x="11948443" y="1824625"/>
                  </a:lnTo>
                  <a:lnTo>
                    <a:pt x="11955399" y="1819705"/>
                  </a:lnTo>
                  <a:lnTo>
                    <a:pt x="11960001" y="1812535"/>
                  </a:lnTo>
                  <a:lnTo>
                    <a:pt x="11961552" y="1803802"/>
                  </a:lnTo>
                  <a:lnTo>
                    <a:pt x="11959609" y="1795193"/>
                  </a:lnTo>
                  <a:lnTo>
                    <a:pt x="11954687" y="1788237"/>
                  </a:lnTo>
                  <a:lnTo>
                    <a:pt x="11947518" y="1783634"/>
                  </a:lnTo>
                  <a:lnTo>
                    <a:pt x="11938831" y="1782083"/>
                  </a:lnTo>
                  <a:close/>
                </a:path>
                <a:path w="11962130" h="7343775">
                  <a:moveTo>
                    <a:pt x="11939543" y="1871019"/>
                  </a:moveTo>
                  <a:lnTo>
                    <a:pt x="11930894" y="1872767"/>
                  </a:lnTo>
                  <a:lnTo>
                    <a:pt x="11923829" y="1877534"/>
                  </a:lnTo>
                  <a:lnTo>
                    <a:pt x="11919065" y="1884612"/>
                  </a:lnTo>
                  <a:lnTo>
                    <a:pt x="11917318" y="1893289"/>
                  </a:lnTo>
                  <a:lnTo>
                    <a:pt x="11919065" y="1901940"/>
                  </a:lnTo>
                  <a:lnTo>
                    <a:pt x="11923829" y="1909004"/>
                  </a:lnTo>
                  <a:lnTo>
                    <a:pt x="11930894" y="1913767"/>
                  </a:lnTo>
                  <a:lnTo>
                    <a:pt x="11939543" y="1915514"/>
                  </a:lnTo>
                  <a:lnTo>
                    <a:pt x="11948196" y="1913767"/>
                  </a:lnTo>
                  <a:lnTo>
                    <a:pt x="11955260" y="1909004"/>
                  </a:lnTo>
                  <a:lnTo>
                    <a:pt x="11960022" y="1901940"/>
                  </a:lnTo>
                  <a:lnTo>
                    <a:pt x="11961759" y="1893289"/>
                  </a:lnTo>
                  <a:lnTo>
                    <a:pt x="11960026" y="1884612"/>
                  </a:lnTo>
                  <a:lnTo>
                    <a:pt x="11955264" y="1877534"/>
                  </a:lnTo>
                  <a:lnTo>
                    <a:pt x="11948197" y="1872767"/>
                  </a:lnTo>
                  <a:lnTo>
                    <a:pt x="11939543" y="1871019"/>
                  </a:lnTo>
                  <a:close/>
                </a:path>
                <a:path w="11962130" h="7343775">
                  <a:moveTo>
                    <a:pt x="11939543" y="1959964"/>
                  </a:moveTo>
                  <a:lnTo>
                    <a:pt x="11930894" y="1961711"/>
                  </a:lnTo>
                  <a:lnTo>
                    <a:pt x="11923829" y="1966479"/>
                  </a:lnTo>
                  <a:lnTo>
                    <a:pt x="11919065" y="1973557"/>
                  </a:lnTo>
                  <a:lnTo>
                    <a:pt x="11917318" y="1982233"/>
                  </a:lnTo>
                  <a:lnTo>
                    <a:pt x="11919065" y="1990884"/>
                  </a:lnTo>
                  <a:lnTo>
                    <a:pt x="11923829" y="1997949"/>
                  </a:lnTo>
                  <a:lnTo>
                    <a:pt x="11930894" y="2002712"/>
                  </a:lnTo>
                  <a:lnTo>
                    <a:pt x="11939543" y="2004458"/>
                  </a:lnTo>
                  <a:lnTo>
                    <a:pt x="11948196" y="2002712"/>
                  </a:lnTo>
                  <a:lnTo>
                    <a:pt x="11955260" y="1997949"/>
                  </a:lnTo>
                  <a:lnTo>
                    <a:pt x="11960022" y="1990884"/>
                  </a:lnTo>
                  <a:lnTo>
                    <a:pt x="11961759" y="1982233"/>
                  </a:lnTo>
                  <a:lnTo>
                    <a:pt x="11960026" y="1973557"/>
                  </a:lnTo>
                  <a:lnTo>
                    <a:pt x="11955264" y="1966479"/>
                  </a:lnTo>
                  <a:lnTo>
                    <a:pt x="11948197" y="1961711"/>
                  </a:lnTo>
                  <a:lnTo>
                    <a:pt x="11939543" y="1959964"/>
                  </a:lnTo>
                  <a:close/>
                </a:path>
                <a:path w="11962130" h="7343775">
                  <a:moveTo>
                    <a:pt x="11939543" y="2048908"/>
                  </a:moveTo>
                  <a:lnTo>
                    <a:pt x="11930894" y="2050656"/>
                  </a:lnTo>
                  <a:lnTo>
                    <a:pt x="11923829" y="2055423"/>
                  </a:lnTo>
                  <a:lnTo>
                    <a:pt x="11919065" y="2062501"/>
                  </a:lnTo>
                  <a:lnTo>
                    <a:pt x="11917318" y="2071178"/>
                  </a:lnTo>
                  <a:lnTo>
                    <a:pt x="11919065" y="2079829"/>
                  </a:lnTo>
                  <a:lnTo>
                    <a:pt x="11923829" y="2086893"/>
                  </a:lnTo>
                  <a:lnTo>
                    <a:pt x="11930894" y="2091656"/>
                  </a:lnTo>
                  <a:lnTo>
                    <a:pt x="11939543" y="2093403"/>
                  </a:lnTo>
                  <a:lnTo>
                    <a:pt x="11948196" y="2091656"/>
                  </a:lnTo>
                  <a:lnTo>
                    <a:pt x="11955260" y="2086893"/>
                  </a:lnTo>
                  <a:lnTo>
                    <a:pt x="11960022" y="2079829"/>
                  </a:lnTo>
                  <a:lnTo>
                    <a:pt x="11961759" y="2071178"/>
                  </a:lnTo>
                  <a:lnTo>
                    <a:pt x="11960026" y="2062501"/>
                  </a:lnTo>
                  <a:lnTo>
                    <a:pt x="11955264" y="2055423"/>
                  </a:lnTo>
                  <a:lnTo>
                    <a:pt x="11948197" y="2050656"/>
                  </a:lnTo>
                  <a:lnTo>
                    <a:pt x="11939543" y="2048908"/>
                  </a:lnTo>
                  <a:close/>
                </a:path>
                <a:path w="11962130" h="7343775">
                  <a:moveTo>
                    <a:pt x="11939543" y="2137853"/>
                  </a:moveTo>
                  <a:lnTo>
                    <a:pt x="11930894" y="2139600"/>
                  </a:lnTo>
                  <a:lnTo>
                    <a:pt x="11923829" y="2144368"/>
                  </a:lnTo>
                  <a:lnTo>
                    <a:pt x="11919065" y="2151446"/>
                  </a:lnTo>
                  <a:lnTo>
                    <a:pt x="11917318" y="2160122"/>
                  </a:lnTo>
                  <a:lnTo>
                    <a:pt x="11919065" y="2168773"/>
                  </a:lnTo>
                  <a:lnTo>
                    <a:pt x="11923829" y="2175838"/>
                  </a:lnTo>
                  <a:lnTo>
                    <a:pt x="11930894" y="2180601"/>
                  </a:lnTo>
                  <a:lnTo>
                    <a:pt x="11939543" y="2182347"/>
                  </a:lnTo>
                  <a:lnTo>
                    <a:pt x="11948196" y="2180601"/>
                  </a:lnTo>
                  <a:lnTo>
                    <a:pt x="11955260" y="2175838"/>
                  </a:lnTo>
                  <a:lnTo>
                    <a:pt x="11960022" y="2168773"/>
                  </a:lnTo>
                  <a:lnTo>
                    <a:pt x="11961759" y="2160122"/>
                  </a:lnTo>
                  <a:lnTo>
                    <a:pt x="11960026" y="2151446"/>
                  </a:lnTo>
                  <a:lnTo>
                    <a:pt x="11955264" y="2144368"/>
                  </a:lnTo>
                  <a:lnTo>
                    <a:pt x="11948197" y="2139600"/>
                  </a:lnTo>
                  <a:lnTo>
                    <a:pt x="11939543" y="2137853"/>
                  </a:lnTo>
                  <a:close/>
                </a:path>
                <a:path w="11962130" h="7343775">
                  <a:moveTo>
                    <a:pt x="11939543" y="2226797"/>
                  </a:moveTo>
                  <a:lnTo>
                    <a:pt x="11930894" y="2228544"/>
                  </a:lnTo>
                  <a:lnTo>
                    <a:pt x="11923829" y="2233312"/>
                  </a:lnTo>
                  <a:lnTo>
                    <a:pt x="11919065" y="2240390"/>
                  </a:lnTo>
                  <a:lnTo>
                    <a:pt x="11917318" y="2249067"/>
                  </a:lnTo>
                  <a:lnTo>
                    <a:pt x="11919065" y="2257718"/>
                  </a:lnTo>
                  <a:lnTo>
                    <a:pt x="11923829" y="2264782"/>
                  </a:lnTo>
                  <a:lnTo>
                    <a:pt x="11930894" y="2269545"/>
                  </a:lnTo>
                  <a:lnTo>
                    <a:pt x="11939543" y="2271292"/>
                  </a:lnTo>
                  <a:lnTo>
                    <a:pt x="11948196" y="2269545"/>
                  </a:lnTo>
                  <a:lnTo>
                    <a:pt x="11955260" y="2264782"/>
                  </a:lnTo>
                  <a:lnTo>
                    <a:pt x="11960022" y="2257718"/>
                  </a:lnTo>
                  <a:lnTo>
                    <a:pt x="11961759" y="2249067"/>
                  </a:lnTo>
                  <a:lnTo>
                    <a:pt x="11960026" y="2240390"/>
                  </a:lnTo>
                  <a:lnTo>
                    <a:pt x="11955264" y="2233312"/>
                  </a:lnTo>
                  <a:lnTo>
                    <a:pt x="11948197" y="2228544"/>
                  </a:lnTo>
                  <a:lnTo>
                    <a:pt x="11939543" y="2226797"/>
                  </a:lnTo>
                  <a:close/>
                </a:path>
                <a:path w="11962130" h="7343775">
                  <a:moveTo>
                    <a:pt x="11939543" y="2315742"/>
                  </a:moveTo>
                  <a:lnTo>
                    <a:pt x="11930894" y="2317489"/>
                  </a:lnTo>
                  <a:lnTo>
                    <a:pt x="11923829" y="2322257"/>
                  </a:lnTo>
                  <a:lnTo>
                    <a:pt x="11919065" y="2329334"/>
                  </a:lnTo>
                  <a:lnTo>
                    <a:pt x="11917318" y="2338011"/>
                  </a:lnTo>
                  <a:lnTo>
                    <a:pt x="11919065" y="2346662"/>
                  </a:lnTo>
                  <a:lnTo>
                    <a:pt x="11923829" y="2353727"/>
                  </a:lnTo>
                  <a:lnTo>
                    <a:pt x="11930894" y="2358490"/>
                  </a:lnTo>
                  <a:lnTo>
                    <a:pt x="11939543" y="2360236"/>
                  </a:lnTo>
                  <a:lnTo>
                    <a:pt x="11948196" y="2358490"/>
                  </a:lnTo>
                  <a:lnTo>
                    <a:pt x="11955260" y="2353727"/>
                  </a:lnTo>
                  <a:lnTo>
                    <a:pt x="11960022" y="2346662"/>
                  </a:lnTo>
                  <a:lnTo>
                    <a:pt x="11961759" y="2338011"/>
                  </a:lnTo>
                  <a:lnTo>
                    <a:pt x="11960026" y="2329334"/>
                  </a:lnTo>
                  <a:lnTo>
                    <a:pt x="11955264" y="2322257"/>
                  </a:lnTo>
                  <a:lnTo>
                    <a:pt x="11948197" y="2317489"/>
                  </a:lnTo>
                  <a:lnTo>
                    <a:pt x="11939543" y="2315742"/>
                  </a:lnTo>
                  <a:close/>
                </a:path>
                <a:path w="11962130" h="7343775">
                  <a:moveTo>
                    <a:pt x="11939543" y="2404686"/>
                  </a:moveTo>
                  <a:lnTo>
                    <a:pt x="11930894" y="2406433"/>
                  </a:lnTo>
                  <a:lnTo>
                    <a:pt x="11923829" y="2411201"/>
                  </a:lnTo>
                  <a:lnTo>
                    <a:pt x="11919065" y="2418279"/>
                  </a:lnTo>
                  <a:lnTo>
                    <a:pt x="11917318" y="2426956"/>
                  </a:lnTo>
                  <a:lnTo>
                    <a:pt x="11919065" y="2435607"/>
                  </a:lnTo>
                  <a:lnTo>
                    <a:pt x="11923829" y="2442671"/>
                  </a:lnTo>
                  <a:lnTo>
                    <a:pt x="11930894" y="2447434"/>
                  </a:lnTo>
                  <a:lnTo>
                    <a:pt x="11939543" y="2449181"/>
                  </a:lnTo>
                  <a:lnTo>
                    <a:pt x="11948196" y="2447434"/>
                  </a:lnTo>
                  <a:lnTo>
                    <a:pt x="11955260" y="2442671"/>
                  </a:lnTo>
                  <a:lnTo>
                    <a:pt x="11960022" y="2435607"/>
                  </a:lnTo>
                  <a:lnTo>
                    <a:pt x="11961759" y="2426956"/>
                  </a:lnTo>
                  <a:lnTo>
                    <a:pt x="11960026" y="2418279"/>
                  </a:lnTo>
                  <a:lnTo>
                    <a:pt x="11955264" y="2411201"/>
                  </a:lnTo>
                  <a:lnTo>
                    <a:pt x="11948197" y="2406433"/>
                  </a:lnTo>
                  <a:lnTo>
                    <a:pt x="11939543" y="2404686"/>
                  </a:lnTo>
                  <a:close/>
                </a:path>
                <a:path w="11962130" h="7343775">
                  <a:moveTo>
                    <a:pt x="11939543" y="2493631"/>
                  </a:moveTo>
                  <a:lnTo>
                    <a:pt x="11930894" y="2495378"/>
                  </a:lnTo>
                  <a:lnTo>
                    <a:pt x="11923829" y="2500146"/>
                  </a:lnTo>
                  <a:lnTo>
                    <a:pt x="11919065" y="2507223"/>
                  </a:lnTo>
                  <a:lnTo>
                    <a:pt x="11917318" y="2515900"/>
                  </a:lnTo>
                  <a:lnTo>
                    <a:pt x="11919065" y="2524551"/>
                  </a:lnTo>
                  <a:lnTo>
                    <a:pt x="11923829" y="2531615"/>
                  </a:lnTo>
                  <a:lnTo>
                    <a:pt x="11930894" y="2536378"/>
                  </a:lnTo>
                  <a:lnTo>
                    <a:pt x="11939543" y="2538125"/>
                  </a:lnTo>
                  <a:lnTo>
                    <a:pt x="11948196" y="2536378"/>
                  </a:lnTo>
                  <a:lnTo>
                    <a:pt x="11955260" y="2531615"/>
                  </a:lnTo>
                  <a:lnTo>
                    <a:pt x="11960022" y="2524551"/>
                  </a:lnTo>
                  <a:lnTo>
                    <a:pt x="11961759" y="2515900"/>
                  </a:lnTo>
                  <a:lnTo>
                    <a:pt x="11960026" y="2507223"/>
                  </a:lnTo>
                  <a:lnTo>
                    <a:pt x="11955264" y="2500146"/>
                  </a:lnTo>
                  <a:lnTo>
                    <a:pt x="11948197" y="2495378"/>
                  </a:lnTo>
                  <a:lnTo>
                    <a:pt x="11939543" y="2493631"/>
                  </a:lnTo>
                  <a:close/>
                </a:path>
                <a:path w="11962130" h="7343775">
                  <a:moveTo>
                    <a:pt x="11939543" y="2582575"/>
                  </a:moveTo>
                  <a:lnTo>
                    <a:pt x="11930894" y="2584322"/>
                  </a:lnTo>
                  <a:lnTo>
                    <a:pt x="11923829" y="2589091"/>
                  </a:lnTo>
                  <a:lnTo>
                    <a:pt x="11919065" y="2596169"/>
                  </a:lnTo>
                  <a:lnTo>
                    <a:pt x="11917318" y="2604846"/>
                  </a:lnTo>
                  <a:lnTo>
                    <a:pt x="11919065" y="2613496"/>
                  </a:lnTo>
                  <a:lnTo>
                    <a:pt x="11923829" y="2620561"/>
                  </a:lnTo>
                  <a:lnTo>
                    <a:pt x="11930894" y="2625324"/>
                  </a:lnTo>
                  <a:lnTo>
                    <a:pt x="11939543" y="2627071"/>
                  </a:lnTo>
                  <a:lnTo>
                    <a:pt x="11948196" y="2625324"/>
                  </a:lnTo>
                  <a:lnTo>
                    <a:pt x="11955260" y="2620561"/>
                  </a:lnTo>
                  <a:lnTo>
                    <a:pt x="11960022" y="2613496"/>
                  </a:lnTo>
                  <a:lnTo>
                    <a:pt x="11961758" y="2604846"/>
                  </a:lnTo>
                  <a:lnTo>
                    <a:pt x="11960026" y="2596169"/>
                  </a:lnTo>
                  <a:lnTo>
                    <a:pt x="11955264" y="2589091"/>
                  </a:lnTo>
                  <a:lnTo>
                    <a:pt x="11948197" y="2584322"/>
                  </a:lnTo>
                  <a:lnTo>
                    <a:pt x="11939543" y="2582575"/>
                  </a:lnTo>
                  <a:close/>
                </a:path>
                <a:path w="11962130" h="7343775">
                  <a:moveTo>
                    <a:pt x="11939543" y="2671521"/>
                  </a:moveTo>
                  <a:lnTo>
                    <a:pt x="11930894" y="2673268"/>
                  </a:lnTo>
                  <a:lnTo>
                    <a:pt x="11923829" y="2678036"/>
                  </a:lnTo>
                  <a:lnTo>
                    <a:pt x="11919065" y="2685113"/>
                  </a:lnTo>
                  <a:lnTo>
                    <a:pt x="11917318" y="2693790"/>
                  </a:lnTo>
                  <a:lnTo>
                    <a:pt x="11919065" y="2702441"/>
                  </a:lnTo>
                  <a:lnTo>
                    <a:pt x="11923829" y="2709506"/>
                  </a:lnTo>
                  <a:lnTo>
                    <a:pt x="11930894" y="2714269"/>
                  </a:lnTo>
                  <a:lnTo>
                    <a:pt x="11939543" y="2716015"/>
                  </a:lnTo>
                  <a:lnTo>
                    <a:pt x="11948196" y="2714269"/>
                  </a:lnTo>
                  <a:lnTo>
                    <a:pt x="11955260" y="2709506"/>
                  </a:lnTo>
                  <a:lnTo>
                    <a:pt x="11960022" y="2702441"/>
                  </a:lnTo>
                  <a:lnTo>
                    <a:pt x="11961759" y="2693790"/>
                  </a:lnTo>
                  <a:lnTo>
                    <a:pt x="11960026" y="2685113"/>
                  </a:lnTo>
                  <a:lnTo>
                    <a:pt x="11955264" y="2678036"/>
                  </a:lnTo>
                  <a:lnTo>
                    <a:pt x="11948197" y="2673268"/>
                  </a:lnTo>
                  <a:lnTo>
                    <a:pt x="11939543" y="2671521"/>
                  </a:lnTo>
                  <a:close/>
                </a:path>
                <a:path w="11962130" h="7343775">
                  <a:moveTo>
                    <a:pt x="11939543" y="2760465"/>
                  </a:moveTo>
                  <a:lnTo>
                    <a:pt x="11930894" y="2762212"/>
                  </a:lnTo>
                  <a:lnTo>
                    <a:pt x="11923829" y="2766980"/>
                  </a:lnTo>
                  <a:lnTo>
                    <a:pt x="11919065" y="2774058"/>
                  </a:lnTo>
                  <a:lnTo>
                    <a:pt x="11917318" y="2782735"/>
                  </a:lnTo>
                  <a:lnTo>
                    <a:pt x="11919065" y="2791386"/>
                  </a:lnTo>
                  <a:lnTo>
                    <a:pt x="11923829" y="2798450"/>
                  </a:lnTo>
                  <a:lnTo>
                    <a:pt x="11930894" y="2803213"/>
                  </a:lnTo>
                  <a:lnTo>
                    <a:pt x="11939543" y="2804960"/>
                  </a:lnTo>
                  <a:lnTo>
                    <a:pt x="11948196" y="2803213"/>
                  </a:lnTo>
                  <a:lnTo>
                    <a:pt x="11955260" y="2798450"/>
                  </a:lnTo>
                  <a:lnTo>
                    <a:pt x="11960022" y="2791386"/>
                  </a:lnTo>
                  <a:lnTo>
                    <a:pt x="11961759" y="2782735"/>
                  </a:lnTo>
                  <a:lnTo>
                    <a:pt x="11960026" y="2774058"/>
                  </a:lnTo>
                  <a:lnTo>
                    <a:pt x="11955264" y="2766980"/>
                  </a:lnTo>
                  <a:lnTo>
                    <a:pt x="11948197" y="2762212"/>
                  </a:lnTo>
                  <a:lnTo>
                    <a:pt x="11939543" y="2760465"/>
                  </a:lnTo>
                  <a:close/>
                </a:path>
                <a:path w="11962130" h="7343775">
                  <a:moveTo>
                    <a:pt x="11939543" y="2849410"/>
                  </a:moveTo>
                  <a:lnTo>
                    <a:pt x="11930894" y="2851157"/>
                  </a:lnTo>
                  <a:lnTo>
                    <a:pt x="11923829" y="2855925"/>
                  </a:lnTo>
                  <a:lnTo>
                    <a:pt x="11919065" y="2863002"/>
                  </a:lnTo>
                  <a:lnTo>
                    <a:pt x="11917318" y="2871679"/>
                  </a:lnTo>
                  <a:lnTo>
                    <a:pt x="11919065" y="2880330"/>
                  </a:lnTo>
                  <a:lnTo>
                    <a:pt x="11923829" y="2887395"/>
                  </a:lnTo>
                  <a:lnTo>
                    <a:pt x="11930894" y="2892158"/>
                  </a:lnTo>
                  <a:lnTo>
                    <a:pt x="11939543" y="2893904"/>
                  </a:lnTo>
                  <a:lnTo>
                    <a:pt x="11948196" y="2892158"/>
                  </a:lnTo>
                  <a:lnTo>
                    <a:pt x="11955260" y="2887395"/>
                  </a:lnTo>
                  <a:lnTo>
                    <a:pt x="11960022" y="2880330"/>
                  </a:lnTo>
                  <a:lnTo>
                    <a:pt x="11961759" y="2871679"/>
                  </a:lnTo>
                  <a:lnTo>
                    <a:pt x="11960026" y="2863002"/>
                  </a:lnTo>
                  <a:lnTo>
                    <a:pt x="11955264" y="2855925"/>
                  </a:lnTo>
                  <a:lnTo>
                    <a:pt x="11948197" y="2851157"/>
                  </a:lnTo>
                  <a:lnTo>
                    <a:pt x="11939543" y="2849410"/>
                  </a:lnTo>
                  <a:close/>
                </a:path>
                <a:path w="11962130" h="7343775">
                  <a:moveTo>
                    <a:pt x="11939543" y="2938354"/>
                  </a:moveTo>
                  <a:lnTo>
                    <a:pt x="11930894" y="2940101"/>
                  </a:lnTo>
                  <a:lnTo>
                    <a:pt x="11923829" y="2944869"/>
                  </a:lnTo>
                  <a:lnTo>
                    <a:pt x="11919065" y="2951947"/>
                  </a:lnTo>
                  <a:lnTo>
                    <a:pt x="11917318" y="2960624"/>
                  </a:lnTo>
                  <a:lnTo>
                    <a:pt x="11919065" y="2969274"/>
                  </a:lnTo>
                  <a:lnTo>
                    <a:pt x="11923829" y="2976339"/>
                  </a:lnTo>
                  <a:lnTo>
                    <a:pt x="11930894" y="2981102"/>
                  </a:lnTo>
                  <a:lnTo>
                    <a:pt x="11939543" y="2982849"/>
                  </a:lnTo>
                  <a:lnTo>
                    <a:pt x="11948196" y="2981102"/>
                  </a:lnTo>
                  <a:lnTo>
                    <a:pt x="11955260" y="2976339"/>
                  </a:lnTo>
                  <a:lnTo>
                    <a:pt x="11960022" y="2969274"/>
                  </a:lnTo>
                  <a:lnTo>
                    <a:pt x="11961759" y="2960624"/>
                  </a:lnTo>
                  <a:lnTo>
                    <a:pt x="11960026" y="2951947"/>
                  </a:lnTo>
                  <a:lnTo>
                    <a:pt x="11955264" y="2944869"/>
                  </a:lnTo>
                  <a:lnTo>
                    <a:pt x="11948197" y="2940101"/>
                  </a:lnTo>
                  <a:lnTo>
                    <a:pt x="11939543" y="2938354"/>
                  </a:lnTo>
                  <a:close/>
                </a:path>
                <a:path w="11962130" h="7343775">
                  <a:moveTo>
                    <a:pt x="11939543" y="3027299"/>
                  </a:moveTo>
                  <a:lnTo>
                    <a:pt x="11930894" y="3029046"/>
                  </a:lnTo>
                  <a:lnTo>
                    <a:pt x="11923829" y="3033814"/>
                  </a:lnTo>
                  <a:lnTo>
                    <a:pt x="11919065" y="3040891"/>
                  </a:lnTo>
                  <a:lnTo>
                    <a:pt x="11917318" y="3049568"/>
                  </a:lnTo>
                  <a:lnTo>
                    <a:pt x="11919065" y="3058219"/>
                  </a:lnTo>
                  <a:lnTo>
                    <a:pt x="11923829" y="3065283"/>
                  </a:lnTo>
                  <a:lnTo>
                    <a:pt x="11930894" y="3070046"/>
                  </a:lnTo>
                  <a:lnTo>
                    <a:pt x="11939543" y="3071793"/>
                  </a:lnTo>
                  <a:lnTo>
                    <a:pt x="11948196" y="3070046"/>
                  </a:lnTo>
                  <a:lnTo>
                    <a:pt x="11955260" y="3065283"/>
                  </a:lnTo>
                  <a:lnTo>
                    <a:pt x="11960022" y="3058219"/>
                  </a:lnTo>
                  <a:lnTo>
                    <a:pt x="11961759" y="3049568"/>
                  </a:lnTo>
                  <a:lnTo>
                    <a:pt x="11960026" y="3040891"/>
                  </a:lnTo>
                  <a:lnTo>
                    <a:pt x="11955264" y="3033814"/>
                  </a:lnTo>
                  <a:lnTo>
                    <a:pt x="11948197" y="3029046"/>
                  </a:lnTo>
                  <a:lnTo>
                    <a:pt x="11939543" y="3027299"/>
                  </a:lnTo>
                  <a:close/>
                </a:path>
                <a:path w="11962130" h="7343775">
                  <a:moveTo>
                    <a:pt x="11939543" y="3116243"/>
                  </a:moveTo>
                  <a:lnTo>
                    <a:pt x="11930894" y="3117990"/>
                  </a:lnTo>
                  <a:lnTo>
                    <a:pt x="11923829" y="3122758"/>
                  </a:lnTo>
                  <a:lnTo>
                    <a:pt x="11919065" y="3129836"/>
                  </a:lnTo>
                  <a:lnTo>
                    <a:pt x="11917318" y="3138512"/>
                  </a:lnTo>
                  <a:lnTo>
                    <a:pt x="11919065" y="3147163"/>
                  </a:lnTo>
                  <a:lnTo>
                    <a:pt x="11923829" y="3154228"/>
                  </a:lnTo>
                  <a:lnTo>
                    <a:pt x="11930894" y="3158991"/>
                  </a:lnTo>
                  <a:lnTo>
                    <a:pt x="11939543" y="3160737"/>
                  </a:lnTo>
                  <a:lnTo>
                    <a:pt x="11948196" y="3158991"/>
                  </a:lnTo>
                  <a:lnTo>
                    <a:pt x="11955260" y="3154228"/>
                  </a:lnTo>
                  <a:lnTo>
                    <a:pt x="11960022" y="3147163"/>
                  </a:lnTo>
                  <a:lnTo>
                    <a:pt x="11961759" y="3138512"/>
                  </a:lnTo>
                  <a:lnTo>
                    <a:pt x="11960026" y="3129836"/>
                  </a:lnTo>
                  <a:lnTo>
                    <a:pt x="11955264" y="3122758"/>
                  </a:lnTo>
                  <a:lnTo>
                    <a:pt x="11948197" y="3117990"/>
                  </a:lnTo>
                  <a:lnTo>
                    <a:pt x="11939543" y="3116243"/>
                  </a:lnTo>
                  <a:close/>
                </a:path>
                <a:path w="11962130" h="7343775">
                  <a:moveTo>
                    <a:pt x="11939543" y="3205187"/>
                  </a:moveTo>
                  <a:lnTo>
                    <a:pt x="11930894" y="3206935"/>
                  </a:lnTo>
                  <a:lnTo>
                    <a:pt x="11923829" y="3211703"/>
                  </a:lnTo>
                  <a:lnTo>
                    <a:pt x="11919065" y="3218780"/>
                  </a:lnTo>
                  <a:lnTo>
                    <a:pt x="11917318" y="3227457"/>
                  </a:lnTo>
                  <a:lnTo>
                    <a:pt x="11919065" y="3236108"/>
                  </a:lnTo>
                  <a:lnTo>
                    <a:pt x="11923829" y="3243172"/>
                  </a:lnTo>
                  <a:lnTo>
                    <a:pt x="11930894" y="3247935"/>
                  </a:lnTo>
                  <a:lnTo>
                    <a:pt x="11939543" y="3249682"/>
                  </a:lnTo>
                  <a:lnTo>
                    <a:pt x="11948196" y="3247935"/>
                  </a:lnTo>
                  <a:lnTo>
                    <a:pt x="11955260" y="3243172"/>
                  </a:lnTo>
                  <a:lnTo>
                    <a:pt x="11960022" y="3236108"/>
                  </a:lnTo>
                  <a:lnTo>
                    <a:pt x="11961759" y="3227457"/>
                  </a:lnTo>
                  <a:lnTo>
                    <a:pt x="11960026" y="3218780"/>
                  </a:lnTo>
                  <a:lnTo>
                    <a:pt x="11955264" y="3211703"/>
                  </a:lnTo>
                  <a:lnTo>
                    <a:pt x="11948197" y="3206935"/>
                  </a:lnTo>
                  <a:lnTo>
                    <a:pt x="11939543" y="3205187"/>
                  </a:lnTo>
                  <a:close/>
                </a:path>
                <a:path w="11962130" h="7343775">
                  <a:moveTo>
                    <a:pt x="11939543" y="3294132"/>
                  </a:moveTo>
                  <a:lnTo>
                    <a:pt x="11930894" y="3295879"/>
                  </a:lnTo>
                  <a:lnTo>
                    <a:pt x="11923829" y="3300647"/>
                  </a:lnTo>
                  <a:lnTo>
                    <a:pt x="11919065" y="3307725"/>
                  </a:lnTo>
                  <a:lnTo>
                    <a:pt x="11917318" y="3316401"/>
                  </a:lnTo>
                  <a:lnTo>
                    <a:pt x="11919065" y="3325052"/>
                  </a:lnTo>
                  <a:lnTo>
                    <a:pt x="11923829" y="3332117"/>
                  </a:lnTo>
                  <a:lnTo>
                    <a:pt x="11930894" y="3336880"/>
                  </a:lnTo>
                  <a:lnTo>
                    <a:pt x="11939543" y="3338626"/>
                  </a:lnTo>
                  <a:lnTo>
                    <a:pt x="11948196" y="3336880"/>
                  </a:lnTo>
                  <a:lnTo>
                    <a:pt x="11955260" y="3332117"/>
                  </a:lnTo>
                  <a:lnTo>
                    <a:pt x="11960022" y="3325052"/>
                  </a:lnTo>
                  <a:lnTo>
                    <a:pt x="11961759" y="3316401"/>
                  </a:lnTo>
                  <a:lnTo>
                    <a:pt x="11960026" y="3307725"/>
                  </a:lnTo>
                  <a:lnTo>
                    <a:pt x="11955264" y="3300647"/>
                  </a:lnTo>
                  <a:lnTo>
                    <a:pt x="11948197" y="3295879"/>
                  </a:lnTo>
                  <a:lnTo>
                    <a:pt x="11939543" y="3294132"/>
                  </a:lnTo>
                  <a:close/>
                </a:path>
                <a:path w="11962130" h="7343775">
                  <a:moveTo>
                    <a:pt x="11939543" y="3383076"/>
                  </a:moveTo>
                  <a:lnTo>
                    <a:pt x="11930894" y="3384824"/>
                  </a:lnTo>
                  <a:lnTo>
                    <a:pt x="11923829" y="3389591"/>
                  </a:lnTo>
                  <a:lnTo>
                    <a:pt x="11919065" y="3396669"/>
                  </a:lnTo>
                  <a:lnTo>
                    <a:pt x="11917318" y="3405346"/>
                  </a:lnTo>
                  <a:lnTo>
                    <a:pt x="11919065" y="3413997"/>
                  </a:lnTo>
                  <a:lnTo>
                    <a:pt x="11923829" y="3421061"/>
                  </a:lnTo>
                  <a:lnTo>
                    <a:pt x="11930894" y="3425824"/>
                  </a:lnTo>
                  <a:lnTo>
                    <a:pt x="11939543" y="3427571"/>
                  </a:lnTo>
                  <a:lnTo>
                    <a:pt x="11948196" y="3425824"/>
                  </a:lnTo>
                  <a:lnTo>
                    <a:pt x="11955260" y="3421061"/>
                  </a:lnTo>
                  <a:lnTo>
                    <a:pt x="11960022" y="3413997"/>
                  </a:lnTo>
                  <a:lnTo>
                    <a:pt x="11961759" y="3405346"/>
                  </a:lnTo>
                  <a:lnTo>
                    <a:pt x="11960026" y="3396669"/>
                  </a:lnTo>
                  <a:lnTo>
                    <a:pt x="11955264" y="3389591"/>
                  </a:lnTo>
                  <a:lnTo>
                    <a:pt x="11948197" y="3384824"/>
                  </a:lnTo>
                  <a:lnTo>
                    <a:pt x="11939543" y="3383076"/>
                  </a:lnTo>
                  <a:close/>
                </a:path>
                <a:path w="11962130" h="7343775">
                  <a:moveTo>
                    <a:pt x="11939543" y="3472021"/>
                  </a:moveTo>
                  <a:lnTo>
                    <a:pt x="11930894" y="3473768"/>
                  </a:lnTo>
                  <a:lnTo>
                    <a:pt x="11923829" y="3478536"/>
                  </a:lnTo>
                  <a:lnTo>
                    <a:pt x="11919065" y="3485614"/>
                  </a:lnTo>
                  <a:lnTo>
                    <a:pt x="11917318" y="3494290"/>
                  </a:lnTo>
                  <a:lnTo>
                    <a:pt x="11919065" y="3502941"/>
                  </a:lnTo>
                  <a:lnTo>
                    <a:pt x="11923829" y="3510006"/>
                  </a:lnTo>
                  <a:lnTo>
                    <a:pt x="11930894" y="3514769"/>
                  </a:lnTo>
                  <a:lnTo>
                    <a:pt x="11939543" y="3516515"/>
                  </a:lnTo>
                  <a:lnTo>
                    <a:pt x="11948196" y="3514769"/>
                  </a:lnTo>
                  <a:lnTo>
                    <a:pt x="11955260" y="3510006"/>
                  </a:lnTo>
                  <a:lnTo>
                    <a:pt x="11960022" y="3502941"/>
                  </a:lnTo>
                  <a:lnTo>
                    <a:pt x="11961759" y="3494290"/>
                  </a:lnTo>
                  <a:lnTo>
                    <a:pt x="11960026" y="3485614"/>
                  </a:lnTo>
                  <a:lnTo>
                    <a:pt x="11955264" y="3478536"/>
                  </a:lnTo>
                  <a:lnTo>
                    <a:pt x="11948197" y="3473768"/>
                  </a:lnTo>
                  <a:lnTo>
                    <a:pt x="11939543" y="3472021"/>
                  </a:lnTo>
                  <a:close/>
                </a:path>
                <a:path w="11962130" h="7343775">
                  <a:moveTo>
                    <a:pt x="11939543" y="3560965"/>
                  </a:moveTo>
                  <a:lnTo>
                    <a:pt x="11930894" y="3562712"/>
                  </a:lnTo>
                  <a:lnTo>
                    <a:pt x="11923829" y="3567480"/>
                  </a:lnTo>
                  <a:lnTo>
                    <a:pt x="11919065" y="3574558"/>
                  </a:lnTo>
                  <a:lnTo>
                    <a:pt x="11917318" y="3583235"/>
                  </a:lnTo>
                  <a:lnTo>
                    <a:pt x="11919065" y="3591886"/>
                  </a:lnTo>
                  <a:lnTo>
                    <a:pt x="11923829" y="3598950"/>
                  </a:lnTo>
                  <a:lnTo>
                    <a:pt x="11930894" y="3603713"/>
                  </a:lnTo>
                  <a:lnTo>
                    <a:pt x="11939543" y="3605460"/>
                  </a:lnTo>
                  <a:lnTo>
                    <a:pt x="11948196" y="3603713"/>
                  </a:lnTo>
                  <a:lnTo>
                    <a:pt x="11955260" y="3598950"/>
                  </a:lnTo>
                  <a:lnTo>
                    <a:pt x="11960022" y="3591886"/>
                  </a:lnTo>
                  <a:lnTo>
                    <a:pt x="11961759" y="3583235"/>
                  </a:lnTo>
                  <a:lnTo>
                    <a:pt x="11960026" y="3574558"/>
                  </a:lnTo>
                  <a:lnTo>
                    <a:pt x="11955264" y="3567480"/>
                  </a:lnTo>
                  <a:lnTo>
                    <a:pt x="11948197" y="3562712"/>
                  </a:lnTo>
                  <a:lnTo>
                    <a:pt x="11939543" y="3560965"/>
                  </a:lnTo>
                  <a:close/>
                </a:path>
                <a:path w="11962130" h="7343775">
                  <a:moveTo>
                    <a:pt x="11939543" y="3649910"/>
                  </a:moveTo>
                  <a:lnTo>
                    <a:pt x="11930894" y="3651657"/>
                  </a:lnTo>
                  <a:lnTo>
                    <a:pt x="11923829" y="3656425"/>
                  </a:lnTo>
                  <a:lnTo>
                    <a:pt x="11919065" y="3663502"/>
                  </a:lnTo>
                  <a:lnTo>
                    <a:pt x="11917318" y="3672179"/>
                  </a:lnTo>
                  <a:lnTo>
                    <a:pt x="11919065" y="3680830"/>
                  </a:lnTo>
                  <a:lnTo>
                    <a:pt x="11923829" y="3687895"/>
                  </a:lnTo>
                  <a:lnTo>
                    <a:pt x="11930894" y="3692658"/>
                  </a:lnTo>
                  <a:lnTo>
                    <a:pt x="11939543" y="3694404"/>
                  </a:lnTo>
                  <a:lnTo>
                    <a:pt x="11948196" y="3692658"/>
                  </a:lnTo>
                  <a:lnTo>
                    <a:pt x="11955260" y="3687895"/>
                  </a:lnTo>
                  <a:lnTo>
                    <a:pt x="11960022" y="3680830"/>
                  </a:lnTo>
                  <a:lnTo>
                    <a:pt x="11961759" y="3672179"/>
                  </a:lnTo>
                  <a:lnTo>
                    <a:pt x="11960026" y="3663502"/>
                  </a:lnTo>
                  <a:lnTo>
                    <a:pt x="11955264" y="3656425"/>
                  </a:lnTo>
                  <a:lnTo>
                    <a:pt x="11948197" y="3651657"/>
                  </a:lnTo>
                  <a:lnTo>
                    <a:pt x="11939543" y="3649910"/>
                  </a:lnTo>
                  <a:close/>
                </a:path>
                <a:path w="11962130" h="7343775">
                  <a:moveTo>
                    <a:pt x="11939543" y="3738854"/>
                  </a:moveTo>
                  <a:lnTo>
                    <a:pt x="11930894" y="3740601"/>
                  </a:lnTo>
                  <a:lnTo>
                    <a:pt x="11923829" y="3745369"/>
                  </a:lnTo>
                  <a:lnTo>
                    <a:pt x="11919065" y="3752447"/>
                  </a:lnTo>
                  <a:lnTo>
                    <a:pt x="11917318" y="3761124"/>
                  </a:lnTo>
                  <a:lnTo>
                    <a:pt x="11919065" y="3769775"/>
                  </a:lnTo>
                  <a:lnTo>
                    <a:pt x="11923829" y="3776839"/>
                  </a:lnTo>
                  <a:lnTo>
                    <a:pt x="11930894" y="3781602"/>
                  </a:lnTo>
                  <a:lnTo>
                    <a:pt x="11939543" y="3783349"/>
                  </a:lnTo>
                  <a:lnTo>
                    <a:pt x="11948196" y="3781602"/>
                  </a:lnTo>
                  <a:lnTo>
                    <a:pt x="11955260" y="3776839"/>
                  </a:lnTo>
                  <a:lnTo>
                    <a:pt x="11960022" y="3769775"/>
                  </a:lnTo>
                  <a:lnTo>
                    <a:pt x="11961759" y="3761124"/>
                  </a:lnTo>
                  <a:lnTo>
                    <a:pt x="11960026" y="3752447"/>
                  </a:lnTo>
                  <a:lnTo>
                    <a:pt x="11955264" y="3745369"/>
                  </a:lnTo>
                  <a:lnTo>
                    <a:pt x="11948197" y="3740601"/>
                  </a:lnTo>
                  <a:lnTo>
                    <a:pt x="11939543" y="3738854"/>
                  </a:lnTo>
                  <a:close/>
                </a:path>
                <a:path w="11962130" h="7343775">
                  <a:moveTo>
                    <a:pt x="11939543" y="3827799"/>
                  </a:moveTo>
                  <a:lnTo>
                    <a:pt x="11930894" y="3829546"/>
                  </a:lnTo>
                  <a:lnTo>
                    <a:pt x="11923829" y="3834314"/>
                  </a:lnTo>
                  <a:lnTo>
                    <a:pt x="11919065" y="3841391"/>
                  </a:lnTo>
                  <a:lnTo>
                    <a:pt x="11917318" y="3850068"/>
                  </a:lnTo>
                  <a:lnTo>
                    <a:pt x="11919065" y="3858719"/>
                  </a:lnTo>
                  <a:lnTo>
                    <a:pt x="11923829" y="3865783"/>
                  </a:lnTo>
                  <a:lnTo>
                    <a:pt x="11930894" y="3870546"/>
                  </a:lnTo>
                  <a:lnTo>
                    <a:pt x="11939543" y="3872293"/>
                  </a:lnTo>
                  <a:lnTo>
                    <a:pt x="11948196" y="3870546"/>
                  </a:lnTo>
                  <a:lnTo>
                    <a:pt x="11955260" y="3865783"/>
                  </a:lnTo>
                  <a:lnTo>
                    <a:pt x="11960022" y="3858719"/>
                  </a:lnTo>
                  <a:lnTo>
                    <a:pt x="11961759" y="3850068"/>
                  </a:lnTo>
                  <a:lnTo>
                    <a:pt x="11960026" y="3841391"/>
                  </a:lnTo>
                  <a:lnTo>
                    <a:pt x="11955264" y="3834314"/>
                  </a:lnTo>
                  <a:lnTo>
                    <a:pt x="11948197" y="3829546"/>
                  </a:lnTo>
                  <a:lnTo>
                    <a:pt x="11939543" y="3827799"/>
                  </a:lnTo>
                  <a:close/>
                </a:path>
                <a:path w="11962130" h="7343775">
                  <a:moveTo>
                    <a:pt x="11939543" y="3916743"/>
                  </a:moveTo>
                  <a:lnTo>
                    <a:pt x="11930894" y="3918490"/>
                  </a:lnTo>
                  <a:lnTo>
                    <a:pt x="11923829" y="3923258"/>
                  </a:lnTo>
                  <a:lnTo>
                    <a:pt x="11919065" y="3930336"/>
                  </a:lnTo>
                  <a:lnTo>
                    <a:pt x="11917318" y="3939012"/>
                  </a:lnTo>
                  <a:lnTo>
                    <a:pt x="11919065" y="3947663"/>
                  </a:lnTo>
                  <a:lnTo>
                    <a:pt x="11923829" y="3954728"/>
                  </a:lnTo>
                  <a:lnTo>
                    <a:pt x="11930894" y="3959491"/>
                  </a:lnTo>
                  <a:lnTo>
                    <a:pt x="11939543" y="3961237"/>
                  </a:lnTo>
                  <a:lnTo>
                    <a:pt x="11948196" y="3959491"/>
                  </a:lnTo>
                  <a:lnTo>
                    <a:pt x="11955260" y="3954728"/>
                  </a:lnTo>
                  <a:lnTo>
                    <a:pt x="11960022" y="3947663"/>
                  </a:lnTo>
                  <a:lnTo>
                    <a:pt x="11961759" y="3939012"/>
                  </a:lnTo>
                  <a:lnTo>
                    <a:pt x="11960026" y="3930336"/>
                  </a:lnTo>
                  <a:lnTo>
                    <a:pt x="11955264" y="3923258"/>
                  </a:lnTo>
                  <a:lnTo>
                    <a:pt x="11948197" y="3918490"/>
                  </a:lnTo>
                  <a:lnTo>
                    <a:pt x="11939543" y="3916743"/>
                  </a:lnTo>
                  <a:close/>
                </a:path>
                <a:path w="11962130" h="7343775">
                  <a:moveTo>
                    <a:pt x="11939543" y="4005687"/>
                  </a:moveTo>
                  <a:lnTo>
                    <a:pt x="11930894" y="4007435"/>
                  </a:lnTo>
                  <a:lnTo>
                    <a:pt x="11923829" y="4012203"/>
                  </a:lnTo>
                  <a:lnTo>
                    <a:pt x="11919065" y="4019280"/>
                  </a:lnTo>
                  <a:lnTo>
                    <a:pt x="11917318" y="4027957"/>
                  </a:lnTo>
                  <a:lnTo>
                    <a:pt x="11919065" y="4036608"/>
                  </a:lnTo>
                  <a:lnTo>
                    <a:pt x="11923829" y="4043672"/>
                  </a:lnTo>
                  <a:lnTo>
                    <a:pt x="11930894" y="4048435"/>
                  </a:lnTo>
                  <a:lnTo>
                    <a:pt x="11939543" y="4050182"/>
                  </a:lnTo>
                  <a:lnTo>
                    <a:pt x="11948196" y="4048435"/>
                  </a:lnTo>
                  <a:lnTo>
                    <a:pt x="11955260" y="4043672"/>
                  </a:lnTo>
                  <a:lnTo>
                    <a:pt x="11960022" y="4036608"/>
                  </a:lnTo>
                  <a:lnTo>
                    <a:pt x="11961759" y="4027957"/>
                  </a:lnTo>
                  <a:lnTo>
                    <a:pt x="11960026" y="4019280"/>
                  </a:lnTo>
                  <a:lnTo>
                    <a:pt x="11955264" y="4012203"/>
                  </a:lnTo>
                  <a:lnTo>
                    <a:pt x="11948197" y="4007435"/>
                  </a:lnTo>
                  <a:lnTo>
                    <a:pt x="11939543" y="4005687"/>
                  </a:lnTo>
                  <a:close/>
                </a:path>
                <a:path w="11962130" h="7343775">
                  <a:moveTo>
                    <a:pt x="11939543" y="4094632"/>
                  </a:moveTo>
                  <a:lnTo>
                    <a:pt x="11930894" y="4096379"/>
                  </a:lnTo>
                  <a:lnTo>
                    <a:pt x="11923829" y="4101147"/>
                  </a:lnTo>
                  <a:lnTo>
                    <a:pt x="11919065" y="4108225"/>
                  </a:lnTo>
                  <a:lnTo>
                    <a:pt x="11917318" y="4116901"/>
                  </a:lnTo>
                  <a:lnTo>
                    <a:pt x="11919065" y="4125552"/>
                  </a:lnTo>
                  <a:lnTo>
                    <a:pt x="11923829" y="4132617"/>
                  </a:lnTo>
                  <a:lnTo>
                    <a:pt x="11930894" y="4137380"/>
                  </a:lnTo>
                  <a:lnTo>
                    <a:pt x="11939543" y="4139126"/>
                  </a:lnTo>
                  <a:lnTo>
                    <a:pt x="11948196" y="4137380"/>
                  </a:lnTo>
                  <a:lnTo>
                    <a:pt x="11955260" y="4132617"/>
                  </a:lnTo>
                  <a:lnTo>
                    <a:pt x="11960022" y="4125552"/>
                  </a:lnTo>
                  <a:lnTo>
                    <a:pt x="11961759" y="4116901"/>
                  </a:lnTo>
                  <a:lnTo>
                    <a:pt x="11960026" y="4108225"/>
                  </a:lnTo>
                  <a:lnTo>
                    <a:pt x="11955264" y="4101147"/>
                  </a:lnTo>
                  <a:lnTo>
                    <a:pt x="11948197" y="4096379"/>
                  </a:lnTo>
                  <a:lnTo>
                    <a:pt x="11939543" y="4094632"/>
                  </a:lnTo>
                  <a:close/>
                </a:path>
                <a:path w="11962130" h="7343775">
                  <a:moveTo>
                    <a:pt x="11939543" y="4183576"/>
                  </a:moveTo>
                  <a:lnTo>
                    <a:pt x="11930894" y="4185324"/>
                  </a:lnTo>
                  <a:lnTo>
                    <a:pt x="11923829" y="4190091"/>
                  </a:lnTo>
                  <a:lnTo>
                    <a:pt x="11919065" y="4197169"/>
                  </a:lnTo>
                  <a:lnTo>
                    <a:pt x="11917318" y="4205846"/>
                  </a:lnTo>
                  <a:lnTo>
                    <a:pt x="11919065" y="4214497"/>
                  </a:lnTo>
                  <a:lnTo>
                    <a:pt x="11923829" y="4221561"/>
                  </a:lnTo>
                  <a:lnTo>
                    <a:pt x="11930894" y="4226324"/>
                  </a:lnTo>
                  <a:lnTo>
                    <a:pt x="11939543" y="4228071"/>
                  </a:lnTo>
                  <a:lnTo>
                    <a:pt x="11948196" y="4226324"/>
                  </a:lnTo>
                  <a:lnTo>
                    <a:pt x="11955260" y="4221561"/>
                  </a:lnTo>
                  <a:lnTo>
                    <a:pt x="11960022" y="4214497"/>
                  </a:lnTo>
                  <a:lnTo>
                    <a:pt x="11961759" y="4205846"/>
                  </a:lnTo>
                  <a:lnTo>
                    <a:pt x="11960026" y="4197169"/>
                  </a:lnTo>
                  <a:lnTo>
                    <a:pt x="11955264" y="4190091"/>
                  </a:lnTo>
                  <a:lnTo>
                    <a:pt x="11948197" y="4185324"/>
                  </a:lnTo>
                  <a:lnTo>
                    <a:pt x="11939543" y="4183576"/>
                  </a:lnTo>
                  <a:close/>
                </a:path>
                <a:path w="11962130" h="7343775">
                  <a:moveTo>
                    <a:pt x="11939543" y="4272521"/>
                  </a:moveTo>
                  <a:lnTo>
                    <a:pt x="11930894" y="4274268"/>
                  </a:lnTo>
                  <a:lnTo>
                    <a:pt x="11923829" y="4279036"/>
                  </a:lnTo>
                  <a:lnTo>
                    <a:pt x="11919065" y="4286114"/>
                  </a:lnTo>
                  <a:lnTo>
                    <a:pt x="11917318" y="4294790"/>
                  </a:lnTo>
                  <a:lnTo>
                    <a:pt x="11919065" y="4303441"/>
                  </a:lnTo>
                  <a:lnTo>
                    <a:pt x="11923829" y="4310506"/>
                  </a:lnTo>
                  <a:lnTo>
                    <a:pt x="11930894" y="4315269"/>
                  </a:lnTo>
                  <a:lnTo>
                    <a:pt x="11939543" y="4317015"/>
                  </a:lnTo>
                  <a:lnTo>
                    <a:pt x="11948196" y="4315269"/>
                  </a:lnTo>
                  <a:lnTo>
                    <a:pt x="11955260" y="4310506"/>
                  </a:lnTo>
                  <a:lnTo>
                    <a:pt x="11960022" y="4303441"/>
                  </a:lnTo>
                  <a:lnTo>
                    <a:pt x="11961759" y="4294790"/>
                  </a:lnTo>
                  <a:lnTo>
                    <a:pt x="11960026" y="4286114"/>
                  </a:lnTo>
                  <a:lnTo>
                    <a:pt x="11955264" y="4279036"/>
                  </a:lnTo>
                  <a:lnTo>
                    <a:pt x="11948197" y="4274268"/>
                  </a:lnTo>
                  <a:lnTo>
                    <a:pt x="11939543" y="4272521"/>
                  </a:lnTo>
                  <a:close/>
                </a:path>
                <a:path w="11962130" h="7343775">
                  <a:moveTo>
                    <a:pt x="11939543" y="4361465"/>
                  </a:moveTo>
                  <a:lnTo>
                    <a:pt x="11930894" y="4363212"/>
                  </a:lnTo>
                  <a:lnTo>
                    <a:pt x="11923829" y="4367980"/>
                  </a:lnTo>
                  <a:lnTo>
                    <a:pt x="11919065" y="4375058"/>
                  </a:lnTo>
                  <a:lnTo>
                    <a:pt x="11917318" y="4383735"/>
                  </a:lnTo>
                  <a:lnTo>
                    <a:pt x="11919065" y="4392386"/>
                  </a:lnTo>
                  <a:lnTo>
                    <a:pt x="11923829" y="4399450"/>
                  </a:lnTo>
                  <a:lnTo>
                    <a:pt x="11930894" y="4404213"/>
                  </a:lnTo>
                  <a:lnTo>
                    <a:pt x="11939543" y="4405960"/>
                  </a:lnTo>
                  <a:lnTo>
                    <a:pt x="11948196" y="4404213"/>
                  </a:lnTo>
                  <a:lnTo>
                    <a:pt x="11955260" y="4399450"/>
                  </a:lnTo>
                  <a:lnTo>
                    <a:pt x="11960022" y="4392386"/>
                  </a:lnTo>
                  <a:lnTo>
                    <a:pt x="11961759" y="4383735"/>
                  </a:lnTo>
                  <a:lnTo>
                    <a:pt x="11960026" y="4375058"/>
                  </a:lnTo>
                  <a:lnTo>
                    <a:pt x="11955264" y="4367980"/>
                  </a:lnTo>
                  <a:lnTo>
                    <a:pt x="11948197" y="4363212"/>
                  </a:lnTo>
                  <a:lnTo>
                    <a:pt x="11939543" y="4361465"/>
                  </a:lnTo>
                  <a:close/>
                </a:path>
                <a:path w="11962130" h="7343775">
                  <a:moveTo>
                    <a:pt x="11939543" y="4450410"/>
                  </a:moveTo>
                  <a:lnTo>
                    <a:pt x="11930894" y="4452157"/>
                  </a:lnTo>
                  <a:lnTo>
                    <a:pt x="11923829" y="4456925"/>
                  </a:lnTo>
                  <a:lnTo>
                    <a:pt x="11919065" y="4464002"/>
                  </a:lnTo>
                  <a:lnTo>
                    <a:pt x="11917318" y="4472679"/>
                  </a:lnTo>
                  <a:lnTo>
                    <a:pt x="11919065" y="4481330"/>
                  </a:lnTo>
                  <a:lnTo>
                    <a:pt x="11923829" y="4488395"/>
                  </a:lnTo>
                  <a:lnTo>
                    <a:pt x="11930894" y="4493158"/>
                  </a:lnTo>
                  <a:lnTo>
                    <a:pt x="11939543" y="4494904"/>
                  </a:lnTo>
                  <a:lnTo>
                    <a:pt x="11948196" y="4493158"/>
                  </a:lnTo>
                  <a:lnTo>
                    <a:pt x="11955260" y="4488395"/>
                  </a:lnTo>
                  <a:lnTo>
                    <a:pt x="11960022" y="4481330"/>
                  </a:lnTo>
                  <a:lnTo>
                    <a:pt x="11961759" y="4472679"/>
                  </a:lnTo>
                  <a:lnTo>
                    <a:pt x="11960026" y="4464002"/>
                  </a:lnTo>
                  <a:lnTo>
                    <a:pt x="11955264" y="4456925"/>
                  </a:lnTo>
                  <a:lnTo>
                    <a:pt x="11948197" y="4452157"/>
                  </a:lnTo>
                  <a:lnTo>
                    <a:pt x="11939543" y="4450410"/>
                  </a:lnTo>
                  <a:close/>
                </a:path>
                <a:path w="11962130" h="7343775">
                  <a:moveTo>
                    <a:pt x="11939543" y="4539354"/>
                  </a:moveTo>
                  <a:lnTo>
                    <a:pt x="11930894" y="4541101"/>
                  </a:lnTo>
                  <a:lnTo>
                    <a:pt x="11923829" y="4545869"/>
                  </a:lnTo>
                  <a:lnTo>
                    <a:pt x="11919065" y="4552947"/>
                  </a:lnTo>
                  <a:lnTo>
                    <a:pt x="11917318" y="4561624"/>
                  </a:lnTo>
                  <a:lnTo>
                    <a:pt x="11919065" y="4570275"/>
                  </a:lnTo>
                  <a:lnTo>
                    <a:pt x="11923829" y="4577339"/>
                  </a:lnTo>
                  <a:lnTo>
                    <a:pt x="11930894" y="4582102"/>
                  </a:lnTo>
                  <a:lnTo>
                    <a:pt x="11939543" y="4583849"/>
                  </a:lnTo>
                  <a:lnTo>
                    <a:pt x="11948196" y="4582102"/>
                  </a:lnTo>
                  <a:lnTo>
                    <a:pt x="11955260" y="4577339"/>
                  </a:lnTo>
                  <a:lnTo>
                    <a:pt x="11960022" y="4570275"/>
                  </a:lnTo>
                  <a:lnTo>
                    <a:pt x="11961759" y="4561624"/>
                  </a:lnTo>
                  <a:lnTo>
                    <a:pt x="11960026" y="4552947"/>
                  </a:lnTo>
                  <a:lnTo>
                    <a:pt x="11955264" y="4545869"/>
                  </a:lnTo>
                  <a:lnTo>
                    <a:pt x="11948197" y="4541101"/>
                  </a:lnTo>
                  <a:lnTo>
                    <a:pt x="11939543" y="4539354"/>
                  </a:lnTo>
                  <a:close/>
                </a:path>
                <a:path w="11962130" h="7343775">
                  <a:moveTo>
                    <a:pt x="11939543" y="4628299"/>
                  </a:moveTo>
                  <a:lnTo>
                    <a:pt x="11930894" y="4630046"/>
                  </a:lnTo>
                  <a:lnTo>
                    <a:pt x="11923829" y="4634814"/>
                  </a:lnTo>
                  <a:lnTo>
                    <a:pt x="11919065" y="4641891"/>
                  </a:lnTo>
                  <a:lnTo>
                    <a:pt x="11917318" y="4650568"/>
                  </a:lnTo>
                  <a:lnTo>
                    <a:pt x="11919065" y="4659219"/>
                  </a:lnTo>
                  <a:lnTo>
                    <a:pt x="11923829" y="4666284"/>
                  </a:lnTo>
                  <a:lnTo>
                    <a:pt x="11930894" y="4671047"/>
                  </a:lnTo>
                  <a:lnTo>
                    <a:pt x="11939543" y="4672793"/>
                  </a:lnTo>
                  <a:lnTo>
                    <a:pt x="11948196" y="4671047"/>
                  </a:lnTo>
                  <a:lnTo>
                    <a:pt x="11955260" y="4666284"/>
                  </a:lnTo>
                  <a:lnTo>
                    <a:pt x="11960022" y="4659219"/>
                  </a:lnTo>
                  <a:lnTo>
                    <a:pt x="11961759" y="4650568"/>
                  </a:lnTo>
                  <a:lnTo>
                    <a:pt x="11960026" y="4641891"/>
                  </a:lnTo>
                  <a:lnTo>
                    <a:pt x="11955264" y="4634814"/>
                  </a:lnTo>
                  <a:lnTo>
                    <a:pt x="11948197" y="4630046"/>
                  </a:lnTo>
                  <a:lnTo>
                    <a:pt x="11939543" y="4628299"/>
                  </a:lnTo>
                  <a:close/>
                </a:path>
                <a:path w="11962130" h="7343775">
                  <a:moveTo>
                    <a:pt x="11939543" y="4717243"/>
                  </a:moveTo>
                  <a:lnTo>
                    <a:pt x="11930894" y="4718990"/>
                  </a:lnTo>
                  <a:lnTo>
                    <a:pt x="11923829" y="4723758"/>
                  </a:lnTo>
                  <a:lnTo>
                    <a:pt x="11919065" y="4730836"/>
                  </a:lnTo>
                  <a:lnTo>
                    <a:pt x="11917318" y="4739513"/>
                  </a:lnTo>
                  <a:lnTo>
                    <a:pt x="11919065" y="4748163"/>
                  </a:lnTo>
                  <a:lnTo>
                    <a:pt x="11923829" y="4755228"/>
                  </a:lnTo>
                  <a:lnTo>
                    <a:pt x="11930894" y="4759991"/>
                  </a:lnTo>
                  <a:lnTo>
                    <a:pt x="11939543" y="4761738"/>
                  </a:lnTo>
                  <a:lnTo>
                    <a:pt x="11948196" y="4759991"/>
                  </a:lnTo>
                  <a:lnTo>
                    <a:pt x="11955260" y="4755228"/>
                  </a:lnTo>
                  <a:lnTo>
                    <a:pt x="11960022" y="4748163"/>
                  </a:lnTo>
                  <a:lnTo>
                    <a:pt x="11961759" y="4739513"/>
                  </a:lnTo>
                  <a:lnTo>
                    <a:pt x="11960026" y="4730836"/>
                  </a:lnTo>
                  <a:lnTo>
                    <a:pt x="11955264" y="4723758"/>
                  </a:lnTo>
                  <a:lnTo>
                    <a:pt x="11948197" y="4718990"/>
                  </a:lnTo>
                  <a:lnTo>
                    <a:pt x="11939543" y="4717243"/>
                  </a:lnTo>
                  <a:close/>
                </a:path>
                <a:path w="11962130" h="7343775">
                  <a:moveTo>
                    <a:pt x="11939543" y="4806188"/>
                  </a:moveTo>
                  <a:lnTo>
                    <a:pt x="11930894" y="4807935"/>
                  </a:lnTo>
                  <a:lnTo>
                    <a:pt x="11923829" y="4812703"/>
                  </a:lnTo>
                  <a:lnTo>
                    <a:pt x="11919065" y="4819780"/>
                  </a:lnTo>
                  <a:lnTo>
                    <a:pt x="11917318" y="4828457"/>
                  </a:lnTo>
                  <a:lnTo>
                    <a:pt x="11919065" y="4837108"/>
                  </a:lnTo>
                  <a:lnTo>
                    <a:pt x="11923829" y="4844172"/>
                  </a:lnTo>
                  <a:lnTo>
                    <a:pt x="11930894" y="4848935"/>
                  </a:lnTo>
                  <a:lnTo>
                    <a:pt x="11939543" y="4850682"/>
                  </a:lnTo>
                  <a:lnTo>
                    <a:pt x="11948196" y="4848935"/>
                  </a:lnTo>
                  <a:lnTo>
                    <a:pt x="11955260" y="4844172"/>
                  </a:lnTo>
                  <a:lnTo>
                    <a:pt x="11960022" y="4837108"/>
                  </a:lnTo>
                  <a:lnTo>
                    <a:pt x="11961759" y="4828457"/>
                  </a:lnTo>
                  <a:lnTo>
                    <a:pt x="11960026" y="4819780"/>
                  </a:lnTo>
                  <a:lnTo>
                    <a:pt x="11955264" y="4812703"/>
                  </a:lnTo>
                  <a:lnTo>
                    <a:pt x="11948197" y="4807935"/>
                  </a:lnTo>
                  <a:lnTo>
                    <a:pt x="11939543" y="4806188"/>
                  </a:lnTo>
                  <a:close/>
                </a:path>
                <a:path w="11962130" h="7343775">
                  <a:moveTo>
                    <a:pt x="11939543" y="4895132"/>
                  </a:moveTo>
                  <a:lnTo>
                    <a:pt x="11930894" y="4896879"/>
                  </a:lnTo>
                  <a:lnTo>
                    <a:pt x="11923829" y="4901647"/>
                  </a:lnTo>
                  <a:lnTo>
                    <a:pt x="11919065" y="4908725"/>
                  </a:lnTo>
                  <a:lnTo>
                    <a:pt x="11917318" y="4917401"/>
                  </a:lnTo>
                  <a:lnTo>
                    <a:pt x="11919065" y="4926052"/>
                  </a:lnTo>
                  <a:lnTo>
                    <a:pt x="11923829" y="4933117"/>
                  </a:lnTo>
                  <a:lnTo>
                    <a:pt x="11930894" y="4937880"/>
                  </a:lnTo>
                  <a:lnTo>
                    <a:pt x="11939543" y="4939626"/>
                  </a:lnTo>
                  <a:lnTo>
                    <a:pt x="11948196" y="4937880"/>
                  </a:lnTo>
                  <a:lnTo>
                    <a:pt x="11955260" y="4933117"/>
                  </a:lnTo>
                  <a:lnTo>
                    <a:pt x="11960022" y="4926052"/>
                  </a:lnTo>
                  <a:lnTo>
                    <a:pt x="11961759" y="4917401"/>
                  </a:lnTo>
                  <a:lnTo>
                    <a:pt x="11960026" y="4908725"/>
                  </a:lnTo>
                  <a:lnTo>
                    <a:pt x="11955264" y="4901647"/>
                  </a:lnTo>
                  <a:lnTo>
                    <a:pt x="11948197" y="4896879"/>
                  </a:lnTo>
                  <a:lnTo>
                    <a:pt x="11939543" y="4895132"/>
                  </a:lnTo>
                  <a:close/>
                </a:path>
                <a:path w="11962130" h="7343775">
                  <a:moveTo>
                    <a:pt x="11939543" y="4984076"/>
                  </a:moveTo>
                  <a:lnTo>
                    <a:pt x="11930894" y="4985824"/>
                  </a:lnTo>
                  <a:lnTo>
                    <a:pt x="11923829" y="4990592"/>
                  </a:lnTo>
                  <a:lnTo>
                    <a:pt x="11919065" y="4997669"/>
                  </a:lnTo>
                  <a:lnTo>
                    <a:pt x="11917318" y="5006346"/>
                  </a:lnTo>
                  <a:lnTo>
                    <a:pt x="11919065" y="5014997"/>
                  </a:lnTo>
                  <a:lnTo>
                    <a:pt x="11923829" y="5022061"/>
                  </a:lnTo>
                  <a:lnTo>
                    <a:pt x="11930894" y="5026824"/>
                  </a:lnTo>
                  <a:lnTo>
                    <a:pt x="11939543" y="5028571"/>
                  </a:lnTo>
                  <a:lnTo>
                    <a:pt x="11948196" y="5026824"/>
                  </a:lnTo>
                  <a:lnTo>
                    <a:pt x="11955260" y="5022061"/>
                  </a:lnTo>
                  <a:lnTo>
                    <a:pt x="11960022" y="5014997"/>
                  </a:lnTo>
                  <a:lnTo>
                    <a:pt x="11961759" y="5006346"/>
                  </a:lnTo>
                  <a:lnTo>
                    <a:pt x="11960026" y="4997669"/>
                  </a:lnTo>
                  <a:lnTo>
                    <a:pt x="11955264" y="4990592"/>
                  </a:lnTo>
                  <a:lnTo>
                    <a:pt x="11948197" y="4985824"/>
                  </a:lnTo>
                  <a:lnTo>
                    <a:pt x="11939543" y="4984076"/>
                  </a:lnTo>
                  <a:close/>
                </a:path>
                <a:path w="11962130" h="7343775">
                  <a:moveTo>
                    <a:pt x="11939543" y="5073021"/>
                  </a:moveTo>
                  <a:lnTo>
                    <a:pt x="11930894" y="5074768"/>
                  </a:lnTo>
                  <a:lnTo>
                    <a:pt x="11923829" y="5079536"/>
                  </a:lnTo>
                  <a:lnTo>
                    <a:pt x="11919065" y="5086614"/>
                  </a:lnTo>
                  <a:lnTo>
                    <a:pt x="11917318" y="5095290"/>
                  </a:lnTo>
                  <a:lnTo>
                    <a:pt x="11919065" y="5103941"/>
                  </a:lnTo>
                  <a:lnTo>
                    <a:pt x="11923829" y="5111006"/>
                  </a:lnTo>
                  <a:lnTo>
                    <a:pt x="11930894" y="5115769"/>
                  </a:lnTo>
                  <a:lnTo>
                    <a:pt x="11939543" y="5117515"/>
                  </a:lnTo>
                  <a:lnTo>
                    <a:pt x="11948196" y="5115769"/>
                  </a:lnTo>
                  <a:lnTo>
                    <a:pt x="11955260" y="5111006"/>
                  </a:lnTo>
                  <a:lnTo>
                    <a:pt x="11960022" y="5103941"/>
                  </a:lnTo>
                  <a:lnTo>
                    <a:pt x="11961759" y="5095290"/>
                  </a:lnTo>
                  <a:lnTo>
                    <a:pt x="11960026" y="5086614"/>
                  </a:lnTo>
                  <a:lnTo>
                    <a:pt x="11955264" y="5079536"/>
                  </a:lnTo>
                  <a:lnTo>
                    <a:pt x="11948197" y="5074768"/>
                  </a:lnTo>
                  <a:lnTo>
                    <a:pt x="11939543" y="5073021"/>
                  </a:lnTo>
                  <a:close/>
                </a:path>
                <a:path w="11962130" h="7343775">
                  <a:moveTo>
                    <a:pt x="11939543" y="5161965"/>
                  </a:moveTo>
                  <a:lnTo>
                    <a:pt x="11930894" y="5163713"/>
                  </a:lnTo>
                  <a:lnTo>
                    <a:pt x="11923829" y="5168480"/>
                  </a:lnTo>
                  <a:lnTo>
                    <a:pt x="11919065" y="5175558"/>
                  </a:lnTo>
                  <a:lnTo>
                    <a:pt x="11917318" y="5184235"/>
                  </a:lnTo>
                  <a:lnTo>
                    <a:pt x="11919065" y="5192886"/>
                  </a:lnTo>
                  <a:lnTo>
                    <a:pt x="11923829" y="5199950"/>
                  </a:lnTo>
                  <a:lnTo>
                    <a:pt x="11930894" y="5204713"/>
                  </a:lnTo>
                  <a:lnTo>
                    <a:pt x="11939543" y="5206460"/>
                  </a:lnTo>
                  <a:lnTo>
                    <a:pt x="11948196" y="5204713"/>
                  </a:lnTo>
                  <a:lnTo>
                    <a:pt x="11955260" y="5199950"/>
                  </a:lnTo>
                  <a:lnTo>
                    <a:pt x="11960022" y="5192886"/>
                  </a:lnTo>
                  <a:lnTo>
                    <a:pt x="11961759" y="5184235"/>
                  </a:lnTo>
                  <a:lnTo>
                    <a:pt x="11960026" y="5175558"/>
                  </a:lnTo>
                  <a:lnTo>
                    <a:pt x="11955264" y="5168480"/>
                  </a:lnTo>
                  <a:lnTo>
                    <a:pt x="11948197" y="5163713"/>
                  </a:lnTo>
                  <a:lnTo>
                    <a:pt x="11939543" y="5161965"/>
                  </a:lnTo>
                  <a:close/>
                </a:path>
                <a:path w="11962130" h="7343775">
                  <a:moveTo>
                    <a:pt x="11939543" y="5250910"/>
                  </a:moveTo>
                  <a:lnTo>
                    <a:pt x="11930894" y="5252657"/>
                  </a:lnTo>
                  <a:lnTo>
                    <a:pt x="11923829" y="5257425"/>
                  </a:lnTo>
                  <a:lnTo>
                    <a:pt x="11919065" y="5264503"/>
                  </a:lnTo>
                  <a:lnTo>
                    <a:pt x="11917318" y="5273179"/>
                  </a:lnTo>
                  <a:lnTo>
                    <a:pt x="11919065" y="5281830"/>
                  </a:lnTo>
                  <a:lnTo>
                    <a:pt x="11923829" y="5288895"/>
                  </a:lnTo>
                  <a:lnTo>
                    <a:pt x="11930894" y="5293658"/>
                  </a:lnTo>
                  <a:lnTo>
                    <a:pt x="11939543" y="5295404"/>
                  </a:lnTo>
                  <a:lnTo>
                    <a:pt x="11948196" y="5293658"/>
                  </a:lnTo>
                  <a:lnTo>
                    <a:pt x="11955260" y="5288895"/>
                  </a:lnTo>
                  <a:lnTo>
                    <a:pt x="11960022" y="5281830"/>
                  </a:lnTo>
                  <a:lnTo>
                    <a:pt x="11961759" y="5273179"/>
                  </a:lnTo>
                  <a:lnTo>
                    <a:pt x="11960026" y="5264503"/>
                  </a:lnTo>
                  <a:lnTo>
                    <a:pt x="11955264" y="5257425"/>
                  </a:lnTo>
                  <a:lnTo>
                    <a:pt x="11948197" y="5252657"/>
                  </a:lnTo>
                  <a:lnTo>
                    <a:pt x="11939543" y="5250910"/>
                  </a:lnTo>
                  <a:close/>
                </a:path>
                <a:path w="11962130" h="7343775">
                  <a:moveTo>
                    <a:pt x="11939543" y="5339854"/>
                  </a:moveTo>
                  <a:lnTo>
                    <a:pt x="11930894" y="5341601"/>
                  </a:lnTo>
                  <a:lnTo>
                    <a:pt x="11923829" y="5346369"/>
                  </a:lnTo>
                  <a:lnTo>
                    <a:pt x="11919065" y="5353447"/>
                  </a:lnTo>
                  <a:lnTo>
                    <a:pt x="11917318" y="5362124"/>
                  </a:lnTo>
                  <a:lnTo>
                    <a:pt x="11919065" y="5370775"/>
                  </a:lnTo>
                  <a:lnTo>
                    <a:pt x="11923829" y="5377839"/>
                  </a:lnTo>
                  <a:lnTo>
                    <a:pt x="11930894" y="5382602"/>
                  </a:lnTo>
                  <a:lnTo>
                    <a:pt x="11939543" y="5384349"/>
                  </a:lnTo>
                  <a:lnTo>
                    <a:pt x="11948196" y="5382602"/>
                  </a:lnTo>
                  <a:lnTo>
                    <a:pt x="11955260" y="5377839"/>
                  </a:lnTo>
                  <a:lnTo>
                    <a:pt x="11960022" y="5370775"/>
                  </a:lnTo>
                  <a:lnTo>
                    <a:pt x="11961759" y="5362124"/>
                  </a:lnTo>
                  <a:lnTo>
                    <a:pt x="11960026" y="5353447"/>
                  </a:lnTo>
                  <a:lnTo>
                    <a:pt x="11955264" y="5346369"/>
                  </a:lnTo>
                  <a:lnTo>
                    <a:pt x="11948197" y="5341601"/>
                  </a:lnTo>
                  <a:lnTo>
                    <a:pt x="11939543" y="5339854"/>
                  </a:lnTo>
                  <a:close/>
                </a:path>
                <a:path w="11962130" h="7343775">
                  <a:moveTo>
                    <a:pt x="11939543" y="5428799"/>
                  </a:moveTo>
                  <a:lnTo>
                    <a:pt x="11930894" y="5430546"/>
                  </a:lnTo>
                  <a:lnTo>
                    <a:pt x="11923829" y="5435314"/>
                  </a:lnTo>
                  <a:lnTo>
                    <a:pt x="11919065" y="5442392"/>
                  </a:lnTo>
                  <a:lnTo>
                    <a:pt x="11917318" y="5451069"/>
                  </a:lnTo>
                  <a:lnTo>
                    <a:pt x="11919065" y="5459720"/>
                  </a:lnTo>
                  <a:lnTo>
                    <a:pt x="11923829" y="5466784"/>
                  </a:lnTo>
                  <a:lnTo>
                    <a:pt x="11930894" y="5471548"/>
                  </a:lnTo>
                  <a:lnTo>
                    <a:pt x="11939543" y="5473294"/>
                  </a:lnTo>
                  <a:lnTo>
                    <a:pt x="11948196" y="5471548"/>
                  </a:lnTo>
                  <a:lnTo>
                    <a:pt x="11955260" y="5466784"/>
                  </a:lnTo>
                  <a:lnTo>
                    <a:pt x="11960022" y="5459720"/>
                  </a:lnTo>
                  <a:lnTo>
                    <a:pt x="11961758" y="5451069"/>
                  </a:lnTo>
                  <a:lnTo>
                    <a:pt x="11960026" y="5442392"/>
                  </a:lnTo>
                  <a:lnTo>
                    <a:pt x="11955264" y="5435314"/>
                  </a:lnTo>
                  <a:lnTo>
                    <a:pt x="11948197" y="5430546"/>
                  </a:lnTo>
                  <a:lnTo>
                    <a:pt x="11939543" y="5428799"/>
                  </a:lnTo>
                  <a:close/>
                </a:path>
                <a:path w="11962130" h="7343775">
                  <a:moveTo>
                    <a:pt x="11939822" y="5517747"/>
                  </a:moveTo>
                  <a:lnTo>
                    <a:pt x="11931136" y="5519299"/>
                  </a:lnTo>
                  <a:lnTo>
                    <a:pt x="11923966" y="5523908"/>
                  </a:lnTo>
                  <a:lnTo>
                    <a:pt x="11919044" y="5530877"/>
                  </a:lnTo>
                  <a:lnTo>
                    <a:pt x="11917102" y="5539512"/>
                  </a:lnTo>
                  <a:lnTo>
                    <a:pt x="11918652" y="5548200"/>
                  </a:lnTo>
                  <a:lnTo>
                    <a:pt x="11923255" y="5555369"/>
                  </a:lnTo>
                  <a:lnTo>
                    <a:pt x="11930210" y="5560290"/>
                  </a:lnTo>
                  <a:lnTo>
                    <a:pt x="11938819" y="5562231"/>
                  </a:lnTo>
                  <a:lnTo>
                    <a:pt x="11947512" y="5560679"/>
                  </a:lnTo>
                  <a:lnTo>
                    <a:pt x="11954684" y="5556076"/>
                  </a:lnTo>
                  <a:lnTo>
                    <a:pt x="11959603" y="5549120"/>
                  </a:lnTo>
                  <a:lnTo>
                    <a:pt x="11961539" y="5540466"/>
                  </a:lnTo>
                  <a:lnTo>
                    <a:pt x="11959989" y="5531778"/>
                  </a:lnTo>
                  <a:lnTo>
                    <a:pt x="11955386" y="5524609"/>
                  </a:lnTo>
                  <a:lnTo>
                    <a:pt x="11948430" y="5519688"/>
                  </a:lnTo>
                  <a:lnTo>
                    <a:pt x="11939822" y="5517747"/>
                  </a:lnTo>
                  <a:close/>
                </a:path>
                <a:path w="11962130" h="7343775">
                  <a:moveTo>
                    <a:pt x="11937815" y="5606674"/>
                  </a:moveTo>
                  <a:lnTo>
                    <a:pt x="11929069" y="5607834"/>
                  </a:lnTo>
                  <a:lnTo>
                    <a:pt x="11921702" y="5612116"/>
                  </a:lnTo>
                  <a:lnTo>
                    <a:pt x="11916473" y="5618858"/>
                  </a:lnTo>
                  <a:lnTo>
                    <a:pt x="11914143" y="5627397"/>
                  </a:lnTo>
                  <a:lnTo>
                    <a:pt x="11915303" y="5636146"/>
                  </a:lnTo>
                  <a:lnTo>
                    <a:pt x="11919581" y="5643515"/>
                  </a:lnTo>
                  <a:lnTo>
                    <a:pt x="11926312" y="5648742"/>
                  </a:lnTo>
                  <a:lnTo>
                    <a:pt x="11934831" y="5651066"/>
                  </a:lnTo>
                  <a:lnTo>
                    <a:pt x="11943579" y="5649906"/>
                  </a:lnTo>
                  <a:lnTo>
                    <a:pt x="11950949" y="5645629"/>
                  </a:lnTo>
                  <a:lnTo>
                    <a:pt x="11956178" y="5638901"/>
                  </a:lnTo>
                  <a:lnTo>
                    <a:pt x="11958504" y="5630343"/>
                  </a:lnTo>
                  <a:lnTo>
                    <a:pt x="11957343" y="5621594"/>
                  </a:lnTo>
                  <a:lnTo>
                    <a:pt x="11953065" y="5614225"/>
                  </a:lnTo>
                  <a:lnTo>
                    <a:pt x="11946334" y="5608998"/>
                  </a:lnTo>
                  <a:lnTo>
                    <a:pt x="11937815" y="5606674"/>
                  </a:lnTo>
                  <a:close/>
                </a:path>
                <a:path w="11962130" h="7343775">
                  <a:moveTo>
                    <a:pt x="11931846" y="5695439"/>
                  </a:moveTo>
                  <a:lnTo>
                    <a:pt x="11923036" y="5696001"/>
                  </a:lnTo>
                  <a:lnTo>
                    <a:pt x="11915392" y="5699770"/>
                  </a:lnTo>
                  <a:lnTo>
                    <a:pt x="11909717" y="5706139"/>
                  </a:lnTo>
                  <a:lnTo>
                    <a:pt x="11906815" y="5714500"/>
                  </a:lnTo>
                  <a:lnTo>
                    <a:pt x="11907380" y="5723308"/>
                  </a:lnTo>
                  <a:lnTo>
                    <a:pt x="11911145" y="5730951"/>
                  </a:lnTo>
                  <a:lnTo>
                    <a:pt x="11917502" y="5736625"/>
                  </a:lnTo>
                  <a:lnTo>
                    <a:pt x="11925839" y="5739524"/>
                  </a:lnTo>
                  <a:lnTo>
                    <a:pt x="11934642" y="5738963"/>
                  </a:lnTo>
                  <a:lnTo>
                    <a:pt x="11942283" y="5735198"/>
                  </a:lnTo>
                  <a:lnTo>
                    <a:pt x="11947956" y="5728842"/>
                  </a:lnTo>
                  <a:lnTo>
                    <a:pt x="11950858" y="5720463"/>
                  </a:lnTo>
                  <a:lnTo>
                    <a:pt x="11950300" y="5711655"/>
                  </a:lnTo>
                  <a:lnTo>
                    <a:pt x="11946539" y="5704012"/>
                  </a:lnTo>
                  <a:lnTo>
                    <a:pt x="11940184" y="5698338"/>
                  </a:lnTo>
                  <a:lnTo>
                    <a:pt x="11931846" y="5695439"/>
                  </a:lnTo>
                  <a:close/>
                </a:path>
                <a:path w="11962130" h="7343775">
                  <a:moveTo>
                    <a:pt x="11921140" y="5783757"/>
                  </a:moveTo>
                  <a:lnTo>
                    <a:pt x="11912316" y="5783929"/>
                  </a:lnTo>
                  <a:lnTo>
                    <a:pt x="11904511" y="5787356"/>
                  </a:lnTo>
                  <a:lnTo>
                    <a:pt x="11898557" y="5793468"/>
                  </a:lnTo>
                  <a:lnTo>
                    <a:pt x="11895283" y="5801692"/>
                  </a:lnTo>
                  <a:lnTo>
                    <a:pt x="11895441" y="5809599"/>
                  </a:lnTo>
                  <a:lnTo>
                    <a:pt x="11895459" y="5810516"/>
                  </a:lnTo>
                  <a:lnTo>
                    <a:pt x="11898882" y="5818318"/>
                  </a:lnTo>
                  <a:lnTo>
                    <a:pt x="11904979" y="5824268"/>
                  </a:lnTo>
                  <a:lnTo>
                    <a:pt x="11913177" y="5827534"/>
                  </a:lnTo>
                  <a:lnTo>
                    <a:pt x="11922002" y="5827363"/>
                  </a:lnTo>
                  <a:lnTo>
                    <a:pt x="11929805" y="5823940"/>
                  </a:lnTo>
                  <a:lnTo>
                    <a:pt x="11935755" y="5817842"/>
                  </a:lnTo>
                  <a:lnTo>
                    <a:pt x="11939035" y="5809599"/>
                  </a:lnTo>
                  <a:lnTo>
                    <a:pt x="11938882" y="5801692"/>
                  </a:lnTo>
                  <a:lnTo>
                    <a:pt x="11938864" y="5800775"/>
                  </a:lnTo>
                  <a:lnTo>
                    <a:pt x="11935440" y="5792973"/>
                  </a:lnTo>
                  <a:lnTo>
                    <a:pt x="11929340" y="5787023"/>
                  </a:lnTo>
                  <a:lnTo>
                    <a:pt x="11921140" y="5783757"/>
                  </a:lnTo>
                  <a:close/>
                </a:path>
                <a:path w="11962130" h="7343775">
                  <a:moveTo>
                    <a:pt x="11897273" y="5871203"/>
                  </a:moveTo>
                  <a:lnTo>
                    <a:pt x="11889320" y="5874267"/>
                  </a:lnTo>
                  <a:lnTo>
                    <a:pt x="11883091" y="5880098"/>
                  </a:lnTo>
                  <a:lnTo>
                    <a:pt x="11879446" y="5888163"/>
                  </a:lnTo>
                  <a:lnTo>
                    <a:pt x="11879214" y="5896985"/>
                  </a:lnTo>
                  <a:lnTo>
                    <a:pt x="11882275" y="5904937"/>
                  </a:lnTo>
                  <a:lnTo>
                    <a:pt x="11888094" y="5911161"/>
                  </a:lnTo>
                  <a:lnTo>
                    <a:pt x="11896134" y="5914802"/>
                  </a:lnTo>
                  <a:lnTo>
                    <a:pt x="11904951" y="5915038"/>
                  </a:lnTo>
                  <a:lnTo>
                    <a:pt x="11912903" y="5911979"/>
                  </a:lnTo>
                  <a:lnTo>
                    <a:pt x="11919128" y="5906161"/>
                  </a:lnTo>
                  <a:lnTo>
                    <a:pt x="11922779" y="5898078"/>
                  </a:lnTo>
                  <a:lnTo>
                    <a:pt x="11923011" y="5889255"/>
                  </a:lnTo>
                  <a:lnTo>
                    <a:pt x="11919950" y="5881303"/>
                  </a:lnTo>
                  <a:lnTo>
                    <a:pt x="11914131" y="5875078"/>
                  </a:lnTo>
                  <a:lnTo>
                    <a:pt x="11906091" y="5871438"/>
                  </a:lnTo>
                  <a:lnTo>
                    <a:pt x="11897273" y="5871203"/>
                  </a:lnTo>
                  <a:close/>
                </a:path>
                <a:path w="11962130" h="7343775">
                  <a:moveTo>
                    <a:pt x="11877906" y="5957617"/>
                  </a:moveTo>
                  <a:lnTo>
                    <a:pt x="11869818" y="5960310"/>
                  </a:lnTo>
                  <a:lnTo>
                    <a:pt x="11863327" y="5965847"/>
                  </a:lnTo>
                  <a:lnTo>
                    <a:pt x="11859317" y="5973735"/>
                  </a:lnTo>
                  <a:lnTo>
                    <a:pt x="11858672" y="5982537"/>
                  </a:lnTo>
                  <a:lnTo>
                    <a:pt x="11861360" y="5990621"/>
                  </a:lnTo>
                  <a:lnTo>
                    <a:pt x="11866884" y="5997108"/>
                  </a:lnTo>
                  <a:lnTo>
                    <a:pt x="11874747" y="6001115"/>
                  </a:lnTo>
                  <a:lnTo>
                    <a:pt x="11883549" y="6001759"/>
                  </a:lnTo>
                  <a:lnTo>
                    <a:pt x="11891633" y="5999070"/>
                  </a:lnTo>
                  <a:lnTo>
                    <a:pt x="11898120" y="5993546"/>
                  </a:lnTo>
                  <a:lnTo>
                    <a:pt x="11902141" y="5985640"/>
                  </a:lnTo>
                  <a:lnTo>
                    <a:pt x="11902779" y="5976838"/>
                  </a:lnTo>
                  <a:lnTo>
                    <a:pt x="11900088" y="5968754"/>
                  </a:lnTo>
                  <a:lnTo>
                    <a:pt x="11894567" y="5962267"/>
                  </a:lnTo>
                  <a:lnTo>
                    <a:pt x="11886711" y="5958259"/>
                  </a:lnTo>
                  <a:lnTo>
                    <a:pt x="11877906" y="5957617"/>
                  </a:lnTo>
                  <a:close/>
                </a:path>
                <a:path w="11962130" h="7343775">
                  <a:moveTo>
                    <a:pt x="11854316" y="6042944"/>
                  </a:moveTo>
                  <a:lnTo>
                    <a:pt x="11846105" y="6045234"/>
                  </a:lnTo>
                  <a:lnTo>
                    <a:pt x="11839348" y="6050442"/>
                  </a:lnTo>
                  <a:lnTo>
                    <a:pt x="11834945" y="6058122"/>
                  </a:lnTo>
                  <a:lnTo>
                    <a:pt x="11833870" y="6066881"/>
                  </a:lnTo>
                  <a:lnTo>
                    <a:pt x="11836155" y="6075089"/>
                  </a:lnTo>
                  <a:lnTo>
                    <a:pt x="11841350" y="6081841"/>
                  </a:lnTo>
                  <a:lnTo>
                    <a:pt x="11849004" y="6086233"/>
                  </a:lnTo>
                  <a:lnTo>
                    <a:pt x="11857764" y="6087312"/>
                  </a:lnTo>
                  <a:lnTo>
                    <a:pt x="11865973" y="6085028"/>
                  </a:lnTo>
                  <a:lnTo>
                    <a:pt x="11872727" y="6079832"/>
                  </a:lnTo>
                  <a:lnTo>
                    <a:pt x="11877135" y="6072135"/>
                  </a:lnTo>
                  <a:lnTo>
                    <a:pt x="11878210" y="6063376"/>
                  </a:lnTo>
                  <a:lnTo>
                    <a:pt x="11875925" y="6055168"/>
                  </a:lnTo>
                  <a:lnTo>
                    <a:pt x="11870730" y="6048415"/>
                  </a:lnTo>
                  <a:lnTo>
                    <a:pt x="11863076" y="6044022"/>
                  </a:lnTo>
                  <a:lnTo>
                    <a:pt x="11854316" y="6042944"/>
                  </a:lnTo>
                  <a:close/>
                </a:path>
                <a:path w="11962130" h="7343775">
                  <a:moveTo>
                    <a:pt x="11826421" y="6126990"/>
                  </a:moveTo>
                  <a:lnTo>
                    <a:pt x="11818113" y="6128898"/>
                  </a:lnTo>
                  <a:lnTo>
                    <a:pt x="11811122" y="6133788"/>
                  </a:lnTo>
                  <a:lnTo>
                    <a:pt x="11806370" y="6141256"/>
                  </a:lnTo>
                  <a:lnTo>
                    <a:pt x="11804893" y="6149956"/>
                  </a:lnTo>
                  <a:lnTo>
                    <a:pt x="11806797" y="6158261"/>
                  </a:lnTo>
                  <a:lnTo>
                    <a:pt x="11811676" y="6165246"/>
                  </a:lnTo>
                  <a:lnTo>
                    <a:pt x="11819121" y="6169987"/>
                  </a:lnTo>
                  <a:lnTo>
                    <a:pt x="11827823" y="6171470"/>
                  </a:lnTo>
                  <a:lnTo>
                    <a:pt x="11836128" y="6169567"/>
                  </a:lnTo>
                  <a:lnTo>
                    <a:pt x="11843112" y="6164689"/>
                  </a:lnTo>
                  <a:lnTo>
                    <a:pt x="11847861" y="6157205"/>
                  </a:lnTo>
                  <a:lnTo>
                    <a:pt x="11849346" y="6148504"/>
                  </a:lnTo>
                  <a:lnTo>
                    <a:pt x="11847445" y="6140199"/>
                  </a:lnTo>
                  <a:lnTo>
                    <a:pt x="11842568" y="6133214"/>
                  </a:lnTo>
                  <a:lnTo>
                    <a:pt x="11835123" y="6128472"/>
                  </a:lnTo>
                  <a:lnTo>
                    <a:pt x="11826421" y="6126990"/>
                  </a:lnTo>
                  <a:close/>
                </a:path>
                <a:path w="11962130" h="7343775">
                  <a:moveTo>
                    <a:pt x="11794468" y="6209537"/>
                  </a:moveTo>
                  <a:lnTo>
                    <a:pt x="11786077" y="6211025"/>
                  </a:lnTo>
                  <a:lnTo>
                    <a:pt x="11778851" y="6215558"/>
                  </a:lnTo>
                  <a:lnTo>
                    <a:pt x="11773731" y="6222777"/>
                  </a:lnTo>
                  <a:lnTo>
                    <a:pt x="11771811" y="6231392"/>
                  </a:lnTo>
                  <a:lnTo>
                    <a:pt x="11773293" y="6239782"/>
                  </a:lnTo>
                  <a:lnTo>
                    <a:pt x="11777814" y="6247004"/>
                  </a:lnTo>
                  <a:lnTo>
                    <a:pt x="11785009" y="6252114"/>
                  </a:lnTo>
                  <a:lnTo>
                    <a:pt x="11793622" y="6254031"/>
                  </a:lnTo>
                  <a:lnTo>
                    <a:pt x="11802011" y="6252548"/>
                  </a:lnTo>
                  <a:lnTo>
                    <a:pt x="11809233" y="6248026"/>
                  </a:lnTo>
                  <a:lnTo>
                    <a:pt x="11814359" y="6240790"/>
                  </a:lnTo>
                  <a:lnTo>
                    <a:pt x="11816279" y="6232175"/>
                  </a:lnTo>
                  <a:lnTo>
                    <a:pt x="11814797" y="6223785"/>
                  </a:lnTo>
                  <a:lnTo>
                    <a:pt x="11810276" y="6216563"/>
                  </a:lnTo>
                  <a:lnTo>
                    <a:pt x="11803081" y="6211454"/>
                  </a:lnTo>
                  <a:lnTo>
                    <a:pt x="11794468" y="6209537"/>
                  </a:lnTo>
                  <a:close/>
                </a:path>
                <a:path w="11962130" h="7343775">
                  <a:moveTo>
                    <a:pt x="11758444" y="6290390"/>
                  </a:moveTo>
                  <a:lnTo>
                    <a:pt x="11749989" y="6291453"/>
                  </a:lnTo>
                  <a:lnTo>
                    <a:pt x="11742543" y="6295615"/>
                  </a:lnTo>
                  <a:lnTo>
                    <a:pt x="11737066" y="6302568"/>
                  </a:lnTo>
                  <a:lnTo>
                    <a:pt x="11734714" y="6311075"/>
                  </a:lnTo>
                  <a:lnTo>
                    <a:pt x="11735769" y="6319529"/>
                  </a:lnTo>
                  <a:lnTo>
                    <a:pt x="11739919" y="6326969"/>
                  </a:lnTo>
                  <a:lnTo>
                    <a:pt x="11746845" y="6332435"/>
                  </a:lnTo>
                  <a:lnTo>
                    <a:pt x="11755358" y="6334785"/>
                  </a:lnTo>
                  <a:lnTo>
                    <a:pt x="11763814" y="6333727"/>
                  </a:lnTo>
                  <a:lnTo>
                    <a:pt x="11771254" y="6329576"/>
                  </a:lnTo>
                  <a:lnTo>
                    <a:pt x="11776741" y="6322607"/>
                  </a:lnTo>
                  <a:lnTo>
                    <a:pt x="11779087" y="6314100"/>
                  </a:lnTo>
                  <a:lnTo>
                    <a:pt x="11778027" y="6305646"/>
                  </a:lnTo>
                  <a:lnTo>
                    <a:pt x="11773877" y="6298206"/>
                  </a:lnTo>
                  <a:lnTo>
                    <a:pt x="11766950" y="6292740"/>
                  </a:lnTo>
                  <a:lnTo>
                    <a:pt x="11758444" y="6290390"/>
                  </a:lnTo>
                  <a:close/>
                </a:path>
                <a:path w="11962130" h="7343775">
                  <a:moveTo>
                    <a:pt x="11718448" y="6369356"/>
                  </a:moveTo>
                  <a:lnTo>
                    <a:pt x="11709949" y="6369990"/>
                  </a:lnTo>
                  <a:lnTo>
                    <a:pt x="11702302" y="6373772"/>
                  </a:lnTo>
                  <a:lnTo>
                    <a:pt x="11696477" y="6380439"/>
                  </a:lnTo>
                  <a:lnTo>
                    <a:pt x="11693704" y="6388816"/>
                  </a:lnTo>
                  <a:lnTo>
                    <a:pt x="11694334" y="6397313"/>
                  </a:lnTo>
                  <a:lnTo>
                    <a:pt x="11698102" y="6404953"/>
                  </a:lnTo>
                  <a:lnTo>
                    <a:pt x="11704745" y="6410761"/>
                  </a:lnTo>
                  <a:lnTo>
                    <a:pt x="11713129" y="6413538"/>
                  </a:lnTo>
                  <a:lnTo>
                    <a:pt x="11721628" y="6412907"/>
                  </a:lnTo>
                  <a:lnTo>
                    <a:pt x="11729268" y="6409136"/>
                  </a:lnTo>
                  <a:lnTo>
                    <a:pt x="11735098" y="6402453"/>
                  </a:lnTo>
                  <a:lnTo>
                    <a:pt x="11737871" y="6394076"/>
                  </a:lnTo>
                  <a:lnTo>
                    <a:pt x="11737241" y="6385579"/>
                  </a:lnTo>
                  <a:lnTo>
                    <a:pt x="11733473" y="6377939"/>
                  </a:lnTo>
                  <a:lnTo>
                    <a:pt x="11726830" y="6372131"/>
                  </a:lnTo>
                  <a:lnTo>
                    <a:pt x="11718448" y="6369356"/>
                  </a:lnTo>
                  <a:close/>
                </a:path>
                <a:path w="11962130" h="7343775">
                  <a:moveTo>
                    <a:pt x="11674585" y="6446240"/>
                  </a:moveTo>
                  <a:lnTo>
                    <a:pt x="11666066" y="6446447"/>
                  </a:lnTo>
                  <a:lnTo>
                    <a:pt x="11658239" y="6449841"/>
                  </a:lnTo>
                  <a:lnTo>
                    <a:pt x="11652091" y="6456208"/>
                  </a:lnTo>
                  <a:lnTo>
                    <a:pt x="11648899" y="6464436"/>
                  </a:lnTo>
                  <a:lnTo>
                    <a:pt x="11649079" y="6471903"/>
                  </a:lnTo>
                  <a:lnTo>
                    <a:pt x="11649105" y="6472954"/>
                  </a:lnTo>
                  <a:lnTo>
                    <a:pt x="11652489" y="6480774"/>
                  </a:lnTo>
                  <a:lnTo>
                    <a:pt x="11658834" y="6486908"/>
                  </a:lnTo>
                  <a:lnTo>
                    <a:pt x="11667061" y="6490100"/>
                  </a:lnTo>
                  <a:lnTo>
                    <a:pt x="11675578" y="6489897"/>
                  </a:lnTo>
                  <a:lnTo>
                    <a:pt x="11683396" y="6486514"/>
                  </a:lnTo>
                  <a:lnTo>
                    <a:pt x="11689556" y="6480131"/>
                  </a:lnTo>
                  <a:lnTo>
                    <a:pt x="11692747" y="6471903"/>
                  </a:lnTo>
                  <a:lnTo>
                    <a:pt x="11692567" y="6464436"/>
                  </a:lnTo>
                  <a:lnTo>
                    <a:pt x="11692542" y="6463386"/>
                  </a:lnTo>
                  <a:lnTo>
                    <a:pt x="11689157" y="6455566"/>
                  </a:lnTo>
                  <a:lnTo>
                    <a:pt x="11682812" y="6449432"/>
                  </a:lnTo>
                  <a:lnTo>
                    <a:pt x="11674585" y="6446240"/>
                  </a:lnTo>
                  <a:close/>
                </a:path>
                <a:path w="11962130" h="7343775">
                  <a:moveTo>
                    <a:pt x="11618588" y="6520621"/>
                  </a:moveTo>
                  <a:lnTo>
                    <a:pt x="11610582" y="6523570"/>
                  </a:lnTo>
                  <a:lnTo>
                    <a:pt x="11604085" y="6529581"/>
                  </a:lnTo>
                  <a:lnTo>
                    <a:pt x="11600441" y="6537617"/>
                  </a:lnTo>
                  <a:lnTo>
                    <a:pt x="11600167" y="6546133"/>
                  </a:lnTo>
                  <a:lnTo>
                    <a:pt x="11603102" y="6554130"/>
                  </a:lnTo>
                  <a:lnTo>
                    <a:pt x="11609089" y="6560611"/>
                  </a:lnTo>
                  <a:lnTo>
                    <a:pt x="11617128" y="6564260"/>
                  </a:lnTo>
                  <a:lnTo>
                    <a:pt x="11625646" y="6564535"/>
                  </a:lnTo>
                  <a:lnTo>
                    <a:pt x="11633645" y="6561597"/>
                  </a:lnTo>
                  <a:lnTo>
                    <a:pt x="11640153" y="6555571"/>
                  </a:lnTo>
                  <a:lnTo>
                    <a:pt x="11643802" y="6547535"/>
                  </a:lnTo>
                  <a:lnTo>
                    <a:pt x="11644075" y="6539019"/>
                  </a:lnTo>
                  <a:lnTo>
                    <a:pt x="11641137" y="6531022"/>
                  </a:lnTo>
                  <a:lnTo>
                    <a:pt x="11635149" y="6524541"/>
                  </a:lnTo>
                  <a:lnTo>
                    <a:pt x="11627109" y="6520892"/>
                  </a:lnTo>
                  <a:lnTo>
                    <a:pt x="11618588" y="6520621"/>
                  </a:lnTo>
                  <a:close/>
                </a:path>
                <a:path w="11962130" h="7343775">
                  <a:moveTo>
                    <a:pt x="11566977" y="6592435"/>
                  </a:moveTo>
                  <a:lnTo>
                    <a:pt x="11558884" y="6595129"/>
                  </a:lnTo>
                  <a:lnTo>
                    <a:pt x="11552205" y="6600932"/>
                  </a:lnTo>
                  <a:lnTo>
                    <a:pt x="11548300" y="6608849"/>
                  </a:lnTo>
                  <a:lnTo>
                    <a:pt x="11547754" y="6617351"/>
                  </a:lnTo>
                  <a:lnTo>
                    <a:pt x="11550437" y="6625438"/>
                  </a:lnTo>
                  <a:lnTo>
                    <a:pt x="11556218" y="6632105"/>
                  </a:lnTo>
                  <a:lnTo>
                    <a:pt x="11564139" y="6636006"/>
                  </a:lnTo>
                  <a:lnTo>
                    <a:pt x="11572641" y="6636550"/>
                  </a:lnTo>
                  <a:lnTo>
                    <a:pt x="11580727" y="6633866"/>
                  </a:lnTo>
                  <a:lnTo>
                    <a:pt x="11587422" y="6628047"/>
                  </a:lnTo>
                  <a:lnTo>
                    <a:pt x="11591321" y="6620131"/>
                  </a:lnTo>
                  <a:lnTo>
                    <a:pt x="11591863" y="6611628"/>
                  </a:lnTo>
                  <a:lnTo>
                    <a:pt x="11589178" y="6603542"/>
                  </a:lnTo>
                  <a:lnTo>
                    <a:pt x="11583396" y="6596875"/>
                  </a:lnTo>
                  <a:lnTo>
                    <a:pt x="11575481" y="6592974"/>
                  </a:lnTo>
                  <a:lnTo>
                    <a:pt x="11566977" y="6592435"/>
                  </a:lnTo>
                  <a:close/>
                </a:path>
                <a:path w="11962130" h="7343775">
                  <a:moveTo>
                    <a:pt x="11512442" y="6661561"/>
                  </a:moveTo>
                  <a:lnTo>
                    <a:pt x="11504209" y="6663795"/>
                  </a:lnTo>
                  <a:lnTo>
                    <a:pt x="11497214" y="6669211"/>
                  </a:lnTo>
                  <a:lnTo>
                    <a:pt x="11492868" y="6676896"/>
                  </a:lnTo>
                  <a:lnTo>
                    <a:pt x="11491842" y="6685355"/>
                  </a:lnTo>
                  <a:lnTo>
                    <a:pt x="11494064" y="6693579"/>
                  </a:lnTo>
                  <a:lnTo>
                    <a:pt x="11499462" y="6700561"/>
                  </a:lnTo>
                  <a:lnTo>
                    <a:pt x="11507148" y="6704903"/>
                  </a:lnTo>
                  <a:lnTo>
                    <a:pt x="11515607" y="6705926"/>
                  </a:lnTo>
                  <a:lnTo>
                    <a:pt x="11523833" y="6703702"/>
                  </a:lnTo>
                  <a:lnTo>
                    <a:pt x="11530844" y="6698272"/>
                  </a:lnTo>
                  <a:lnTo>
                    <a:pt x="11535188" y="6690587"/>
                  </a:lnTo>
                  <a:lnTo>
                    <a:pt x="11536210" y="6682128"/>
                  </a:lnTo>
                  <a:lnTo>
                    <a:pt x="11533984" y="6673904"/>
                  </a:lnTo>
                  <a:lnTo>
                    <a:pt x="11528583" y="6666922"/>
                  </a:lnTo>
                  <a:lnTo>
                    <a:pt x="11520903" y="6662580"/>
                  </a:lnTo>
                  <a:lnTo>
                    <a:pt x="11512442" y="6661561"/>
                  </a:lnTo>
                  <a:close/>
                </a:path>
                <a:path w="11962130" h="7343775">
                  <a:moveTo>
                    <a:pt x="11454560" y="6727933"/>
                  </a:moveTo>
                  <a:lnTo>
                    <a:pt x="11446214" y="6729703"/>
                  </a:lnTo>
                  <a:lnTo>
                    <a:pt x="11438921" y="6734719"/>
                  </a:lnTo>
                  <a:lnTo>
                    <a:pt x="11434161" y="6742148"/>
                  </a:lnTo>
                  <a:lnTo>
                    <a:pt x="11432670" y="6750536"/>
                  </a:lnTo>
                  <a:lnTo>
                    <a:pt x="11434431" y="6758873"/>
                  </a:lnTo>
                  <a:lnTo>
                    <a:pt x="11439429" y="6766147"/>
                  </a:lnTo>
                  <a:lnTo>
                    <a:pt x="11446857" y="6770912"/>
                  </a:lnTo>
                  <a:lnTo>
                    <a:pt x="11455244" y="6772406"/>
                  </a:lnTo>
                  <a:lnTo>
                    <a:pt x="11463579" y="6770646"/>
                  </a:lnTo>
                  <a:lnTo>
                    <a:pt x="11470887" y="6765616"/>
                  </a:lnTo>
                  <a:lnTo>
                    <a:pt x="11475649" y="6758187"/>
                  </a:lnTo>
                  <a:lnTo>
                    <a:pt x="11477143" y="6749799"/>
                  </a:lnTo>
                  <a:lnTo>
                    <a:pt x="11475382" y="6741462"/>
                  </a:lnTo>
                  <a:lnTo>
                    <a:pt x="11470379" y="6734188"/>
                  </a:lnTo>
                  <a:lnTo>
                    <a:pt x="11462951" y="6729424"/>
                  </a:lnTo>
                  <a:lnTo>
                    <a:pt x="11454560" y="6727933"/>
                  </a:lnTo>
                  <a:close/>
                </a:path>
                <a:path w="11962130" h="7343775">
                  <a:moveTo>
                    <a:pt x="11393146" y="6791381"/>
                  </a:moveTo>
                  <a:lnTo>
                    <a:pt x="11384735" y="6792817"/>
                  </a:lnTo>
                  <a:lnTo>
                    <a:pt x="11377250" y="6797539"/>
                  </a:lnTo>
                  <a:lnTo>
                    <a:pt x="11372191" y="6804771"/>
                  </a:lnTo>
                  <a:lnTo>
                    <a:pt x="11370365" y="6813093"/>
                  </a:lnTo>
                  <a:lnTo>
                    <a:pt x="11371794" y="6821493"/>
                  </a:lnTo>
                  <a:lnTo>
                    <a:pt x="11376501" y="6828960"/>
                  </a:lnTo>
                  <a:lnTo>
                    <a:pt x="11383728" y="6834017"/>
                  </a:lnTo>
                  <a:lnTo>
                    <a:pt x="11392049" y="6835845"/>
                  </a:lnTo>
                  <a:lnTo>
                    <a:pt x="11400450" y="6834418"/>
                  </a:lnTo>
                  <a:lnTo>
                    <a:pt x="11407946" y="6829684"/>
                  </a:lnTo>
                  <a:lnTo>
                    <a:pt x="11413005" y="6822451"/>
                  </a:lnTo>
                  <a:lnTo>
                    <a:pt x="11414833" y="6814129"/>
                  </a:lnTo>
                  <a:lnTo>
                    <a:pt x="11413407" y="6805729"/>
                  </a:lnTo>
                  <a:lnTo>
                    <a:pt x="11408708" y="6798261"/>
                  </a:lnTo>
                  <a:lnTo>
                    <a:pt x="11401473" y="6793205"/>
                  </a:lnTo>
                  <a:lnTo>
                    <a:pt x="11393146" y="6791381"/>
                  </a:lnTo>
                  <a:close/>
                </a:path>
                <a:path w="11962130" h="7343775">
                  <a:moveTo>
                    <a:pt x="11329023" y="6851753"/>
                  </a:moveTo>
                  <a:lnTo>
                    <a:pt x="11320546" y="6852722"/>
                  </a:lnTo>
                  <a:lnTo>
                    <a:pt x="11312810" y="6857024"/>
                  </a:lnTo>
                  <a:lnTo>
                    <a:pt x="11307364" y="6863967"/>
                  </a:lnTo>
                  <a:lnTo>
                    <a:pt x="11305079" y="6872175"/>
                  </a:lnTo>
                  <a:lnTo>
                    <a:pt x="11306038" y="6880641"/>
                  </a:lnTo>
                  <a:lnTo>
                    <a:pt x="11310321" y="6888356"/>
                  </a:lnTo>
                  <a:lnTo>
                    <a:pt x="11317269" y="6893805"/>
                  </a:lnTo>
                  <a:lnTo>
                    <a:pt x="11325479" y="6896089"/>
                  </a:lnTo>
                  <a:lnTo>
                    <a:pt x="11333945" y="6895128"/>
                  </a:lnTo>
                  <a:lnTo>
                    <a:pt x="11341690" y="6890814"/>
                  </a:lnTo>
                  <a:lnTo>
                    <a:pt x="11347142" y="6883871"/>
                  </a:lnTo>
                  <a:lnTo>
                    <a:pt x="11349426" y="6875663"/>
                  </a:lnTo>
                  <a:lnTo>
                    <a:pt x="11348464" y="6867197"/>
                  </a:lnTo>
                  <a:lnTo>
                    <a:pt x="11344179" y="6859482"/>
                  </a:lnTo>
                  <a:lnTo>
                    <a:pt x="11337237" y="6854034"/>
                  </a:lnTo>
                  <a:lnTo>
                    <a:pt x="11329023" y="6851753"/>
                  </a:lnTo>
                  <a:close/>
                </a:path>
                <a:path w="11962130" h="7343775">
                  <a:moveTo>
                    <a:pt x="11261686" y="6908868"/>
                  </a:moveTo>
                  <a:lnTo>
                    <a:pt x="11253181" y="6909496"/>
                  </a:lnTo>
                  <a:lnTo>
                    <a:pt x="11245284" y="6913483"/>
                  </a:lnTo>
                  <a:lnTo>
                    <a:pt x="11239561" y="6920201"/>
                  </a:lnTo>
                  <a:lnTo>
                    <a:pt x="11236948" y="6928311"/>
                  </a:lnTo>
                  <a:lnTo>
                    <a:pt x="11237567" y="6936808"/>
                  </a:lnTo>
                  <a:lnTo>
                    <a:pt x="11241538" y="6944690"/>
                  </a:lnTo>
                  <a:lnTo>
                    <a:pt x="11248255" y="6950413"/>
                  </a:lnTo>
                  <a:lnTo>
                    <a:pt x="11256364" y="6953026"/>
                  </a:lnTo>
                  <a:lnTo>
                    <a:pt x="11264860" y="6952406"/>
                  </a:lnTo>
                  <a:lnTo>
                    <a:pt x="11272780" y="6948407"/>
                  </a:lnTo>
                  <a:lnTo>
                    <a:pt x="11278503" y="6941689"/>
                  </a:lnTo>
                  <a:lnTo>
                    <a:pt x="11281116" y="6933579"/>
                  </a:lnTo>
                  <a:lnTo>
                    <a:pt x="11280497" y="6925082"/>
                  </a:lnTo>
                  <a:lnTo>
                    <a:pt x="11276526" y="6917201"/>
                  </a:lnTo>
                  <a:lnTo>
                    <a:pt x="11269802" y="6911477"/>
                  </a:lnTo>
                  <a:lnTo>
                    <a:pt x="11261686" y="6908868"/>
                  </a:lnTo>
                  <a:close/>
                </a:path>
                <a:path w="11962130" h="7343775">
                  <a:moveTo>
                    <a:pt x="11191633" y="6962596"/>
                  </a:moveTo>
                  <a:lnTo>
                    <a:pt x="11183108" y="6962878"/>
                  </a:lnTo>
                  <a:lnTo>
                    <a:pt x="11175053" y="6966543"/>
                  </a:lnTo>
                  <a:lnTo>
                    <a:pt x="11169060" y="6973024"/>
                  </a:lnTo>
                  <a:lnTo>
                    <a:pt x="11166122" y="6981021"/>
                  </a:lnTo>
                  <a:lnTo>
                    <a:pt x="11166351" y="6988072"/>
                  </a:lnTo>
                  <a:lnTo>
                    <a:pt x="11166399" y="6989537"/>
                  </a:lnTo>
                  <a:lnTo>
                    <a:pt x="11170050" y="6997573"/>
                  </a:lnTo>
                  <a:lnTo>
                    <a:pt x="11176524" y="7003563"/>
                  </a:lnTo>
                  <a:lnTo>
                    <a:pt x="11184520" y="7006501"/>
                  </a:lnTo>
                  <a:lnTo>
                    <a:pt x="11193036" y="7006226"/>
                  </a:lnTo>
                  <a:lnTo>
                    <a:pt x="11201114" y="7002551"/>
                  </a:lnTo>
                  <a:lnTo>
                    <a:pt x="11207102" y="6996070"/>
                  </a:lnTo>
                  <a:lnTo>
                    <a:pt x="11210040" y="6988072"/>
                  </a:lnTo>
                  <a:lnTo>
                    <a:pt x="11209814" y="6981021"/>
                  </a:lnTo>
                  <a:lnTo>
                    <a:pt x="11209767" y="6979557"/>
                  </a:lnTo>
                  <a:lnTo>
                    <a:pt x="11206118" y="6971521"/>
                  </a:lnTo>
                  <a:lnTo>
                    <a:pt x="11199635" y="6965531"/>
                  </a:lnTo>
                  <a:lnTo>
                    <a:pt x="11191633" y="6962596"/>
                  </a:lnTo>
                  <a:close/>
                </a:path>
                <a:path w="11962130" h="7343775">
                  <a:moveTo>
                    <a:pt x="11110692" y="7012700"/>
                  </a:moveTo>
                  <a:lnTo>
                    <a:pt x="11102460" y="7015956"/>
                  </a:lnTo>
                  <a:lnTo>
                    <a:pt x="11096159" y="7022129"/>
                  </a:lnTo>
                  <a:lnTo>
                    <a:pt x="11092827" y="7029970"/>
                  </a:lnTo>
                  <a:lnTo>
                    <a:pt x="11092677" y="7038489"/>
                  </a:lnTo>
                  <a:lnTo>
                    <a:pt x="11095920" y="7046697"/>
                  </a:lnTo>
                  <a:lnTo>
                    <a:pt x="11102092" y="7053004"/>
                  </a:lnTo>
                  <a:lnTo>
                    <a:pt x="11109929" y="7056339"/>
                  </a:lnTo>
                  <a:lnTo>
                    <a:pt x="11118446" y="7056491"/>
                  </a:lnTo>
                  <a:lnTo>
                    <a:pt x="11126692" y="7053224"/>
                  </a:lnTo>
                  <a:lnTo>
                    <a:pt x="11133000" y="7047051"/>
                  </a:lnTo>
                  <a:lnTo>
                    <a:pt x="11136336" y="7039210"/>
                  </a:lnTo>
                  <a:lnTo>
                    <a:pt x="11136488" y="7030691"/>
                  </a:lnTo>
                  <a:lnTo>
                    <a:pt x="11133245" y="7022484"/>
                  </a:lnTo>
                  <a:lnTo>
                    <a:pt x="11127070" y="7016176"/>
                  </a:lnTo>
                  <a:lnTo>
                    <a:pt x="11119224" y="7012844"/>
                  </a:lnTo>
                  <a:lnTo>
                    <a:pt x="11110692" y="7012700"/>
                  </a:lnTo>
                  <a:close/>
                </a:path>
                <a:path w="11962130" h="7343775">
                  <a:moveTo>
                    <a:pt x="11036174" y="7058858"/>
                  </a:moveTo>
                  <a:lnTo>
                    <a:pt x="11027759" y="7061600"/>
                  </a:lnTo>
                  <a:lnTo>
                    <a:pt x="11021082" y="7067372"/>
                  </a:lnTo>
                  <a:lnTo>
                    <a:pt x="11017270" y="7074991"/>
                  </a:lnTo>
                  <a:lnTo>
                    <a:pt x="11016595" y="7083484"/>
                  </a:lnTo>
                  <a:lnTo>
                    <a:pt x="11019326" y="7091876"/>
                  </a:lnTo>
                  <a:lnTo>
                    <a:pt x="11025098" y="7098553"/>
                  </a:lnTo>
                  <a:lnTo>
                    <a:pt x="11032717" y="7102366"/>
                  </a:lnTo>
                  <a:lnTo>
                    <a:pt x="11041209" y="7103044"/>
                  </a:lnTo>
                  <a:lnTo>
                    <a:pt x="11049641" y="7100293"/>
                  </a:lnTo>
                  <a:lnTo>
                    <a:pt x="11056318" y="7094521"/>
                  </a:lnTo>
                  <a:lnTo>
                    <a:pt x="11060129" y="7086902"/>
                  </a:lnTo>
                  <a:lnTo>
                    <a:pt x="11060805" y="7078409"/>
                  </a:lnTo>
                  <a:lnTo>
                    <a:pt x="11058074" y="7070016"/>
                  </a:lnTo>
                  <a:lnTo>
                    <a:pt x="11052301" y="7063339"/>
                  </a:lnTo>
                  <a:lnTo>
                    <a:pt x="11044678" y="7059529"/>
                  </a:lnTo>
                  <a:lnTo>
                    <a:pt x="11036174" y="7058858"/>
                  </a:lnTo>
                  <a:close/>
                </a:path>
                <a:path w="11962130" h="7343775">
                  <a:moveTo>
                    <a:pt x="10958984" y="7101321"/>
                  </a:moveTo>
                  <a:lnTo>
                    <a:pt x="10950467" y="7103724"/>
                  </a:lnTo>
                  <a:lnTo>
                    <a:pt x="10943565" y="7109224"/>
                  </a:lnTo>
                  <a:lnTo>
                    <a:pt x="10939451" y="7116685"/>
                  </a:lnTo>
                  <a:lnTo>
                    <a:pt x="10938435" y="7125144"/>
                  </a:lnTo>
                  <a:lnTo>
                    <a:pt x="10940827" y="7133640"/>
                  </a:lnTo>
                  <a:lnTo>
                    <a:pt x="10946322" y="7140542"/>
                  </a:lnTo>
                  <a:lnTo>
                    <a:pt x="10953781" y="7144657"/>
                  </a:lnTo>
                  <a:lnTo>
                    <a:pt x="10962241" y="7145673"/>
                  </a:lnTo>
                  <a:lnTo>
                    <a:pt x="10970774" y="7143262"/>
                  </a:lnTo>
                  <a:lnTo>
                    <a:pt x="10977675" y="7137762"/>
                  </a:lnTo>
                  <a:lnTo>
                    <a:pt x="10981790" y="7130301"/>
                  </a:lnTo>
                  <a:lnTo>
                    <a:pt x="10982806" y="7121842"/>
                  </a:lnTo>
                  <a:lnTo>
                    <a:pt x="10980413" y="7113346"/>
                  </a:lnTo>
                  <a:lnTo>
                    <a:pt x="10974918" y="7106444"/>
                  </a:lnTo>
                  <a:lnTo>
                    <a:pt x="10967454" y="7102332"/>
                  </a:lnTo>
                  <a:lnTo>
                    <a:pt x="10958984" y="7101321"/>
                  </a:lnTo>
                  <a:close/>
                </a:path>
                <a:path w="11962130" h="7343775">
                  <a:moveTo>
                    <a:pt x="10879996" y="7139891"/>
                  </a:moveTo>
                  <a:lnTo>
                    <a:pt x="10871371" y="7141867"/>
                  </a:lnTo>
                  <a:lnTo>
                    <a:pt x="10864203" y="7147017"/>
                  </a:lnTo>
                  <a:lnTo>
                    <a:pt x="10859722" y="7154264"/>
                  </a:lnTo>
                  <a:lnTo>
                    <a:pt x="10858284" y="7162663"/>
                  </a:lnTo>
                  <a:lnTo>
                    <a:pt x="10860246" y="7171267"/>
                  </a:lnTo>
                  <a:lnTo>
                    <a:pt x="10865399" y="7178434"/>
                  </a:lnTo>
                  <a:lnTo>
                    <a:pt x="10872646" y="7182914"/>
                  </a:lnTo>
                  <a:lnTo>
                    <a:pt x="10881043" y="7184350"/>
                  </a:lnTo>
                  <a:lnTo>
                    <a:pt x="10889684" y="7182365"/>
                  </a:lnTo>
                  <a:lnTo>
                    <a:pt x="10896852" y="7177215"/>
                  </a:lnTo>
                  <a:lnTo>
                    <a:pt x="10901333" y="7169968"/>
                  </a:lnTo>
                  <a:lnTo>
                    <a:pt x="10902772" y="7161570"/>
                  </a:lnTo>
                  <a:lnTo>
                    <a:pt x="10900810" y="7152966"/>
                  </a:lnTo>
                  <a:lnTo>
                    <a:pt x="10895656" y="7145800"/>
                  </a:lnTo>
                  <a:lnTo>
                    <a:pt x="10888405" y="7141322"/>
                  </a:lnTo>
                  <a:lnTo>
                    <a:pt x="10879996" y="7139891"/>
                  </a:lnTo>
                  <a:close/>
                </a:path>
                <a:path w="11962130" h="7343775">
                  <a:moveTo>
                    <a:pt x="10798998" y="7174485"/>
                  </a:moveTo>
                  <a:lnTo>
                    <a:pt x="10790294" y="7176104"/>
                  </a:lnTo>
                  <a:lnTo>
                    <a:pt x="10782869" y="7181035"/>
                  </a:lnTo>
                  <a:lnTo>
                    <a:pt x="10778148" y="7188010"/>
                  </a:lnTo>
                  <a:lnTo>
                    <a:pt x="10776366" y="7196342"/>
                  </a:lnTo>
                  <a:lnTo>
                    <a:pt x="10777975" y="7205020"/>
                  </a:lnTo>
                  <a:lnTo>
                    <a:pt x="10782945" y="7212474"/>
                  </a:lnTo>
                  <a:lnTo>
                    <a:pt x="10789881" y="7217169"/>
                  </a:lnTo>
                  <a:lnTo>
                    <a:pt x="10798213" y="7218950"/>
                  </a:lnTo>
                  <a:lnTo>
                    <a:pt x="10806931" y="7217324"/>
                  </a:lnTo>
                  <a:lnTo>
                    <a:pt x="10814307" y="7212474"/>
                  </a:lnTo>
                  <a:lnTo>
                    <a:pt x="10819082" y="7205418"/>
                  </a:lnTo>
                  <a:lnTo>
                    <a:pt x="10820861" y="7197086"/>
                  </a:lnTo>
                  <a:lnTo>
                    <a:pt x="10819250" y="7188408"/>
                  </a:lnTo>
                  <a:lnTo>
                    <a:pt x="10814404" y="7181035"/>
                  </a:lnTo>
                  <a:lnTo>
                    <a:pt x="10807344" y="7176261"/>
                  </a:lnTo>
                  <a:lnTo>
                    <a:pt x="10798998" y="7174485"/>
                  </a:lnTo>
                  <a:close/>
                </a:path>
                <a:path w="11962130" h="7343775">
                  <a:moveTo>
                    <a:pt x="10716818" y="7205027"/>
                  </a:moveTo>
                  <a:lnTo>
                    <a:pt x="10708036" y="7206114"/>
                  </a:lnTo>
                  <a:lnTo>
                    <a:pt x="10700382" y="7210507"/>
                  </a:lnTo>
                  <a:lnTo>
                    <a:pt x="10695187" y="7217259"/>
                  </a:lnTo>
                  <a:lnTo>
                    <a:pt x="10692902" y="7225467"/>
                  </a:lnTo>
                  <a:lnTo>
                    <a:pt x="10693977" y="7234227"/>
                  </a:lnTo>
                  <a:lnTo>
                    <a:pt x="10698373" y="7241882"/>
                  </a:lnTo>
                  <a:lnTo>
                    <a:pt x="10705126" y="7247077"/>
                  </a:lnTo>
                  <a:lnTo>
                    <a:pt x="10713335" y="7249362"/>
                  </a:lnTo>
                  <a:lnTo>
                    <a:pt x="10722133" y="7248269"/>
                  </a:lnTo>
                  <a:lnTo>
                    <a:pt x="10729790" y="7243877"/>
                  </a:lnTo>
                  <a:lnTo>
                    <a:pt x="10734987" y="7237124"/>
                  </a:lnTo>
                  <a:lnTo>
                    <a:pt x="10737273" y="7228916"/>
                  </a:lnTo>
                  <a:lnTo>
                    <a:pt x="10736192" y="7220157"/>
                  </a:lnTo>
                  <a:lnTo>
                    <a:pt x="10731796" y="7212502"/>
                  </a:lnTo>
                  <a:lnTo>
                    <a:pt x="10725038" y="7207308"/>
                  </a:lnTo>
                  <a:lnTo>
                    <a:pt x="10716818" y="7205027"/>
                  </a:lnTo>
                  <a:close/>
                </a:path>
                <a:path w="11962130" h="7343775">
                  <a:moveTo>
                    <a:pt x="10632977" y="7231419"/>
                  </a:moveTo>
                  <a:lnTo>
                    <a:pt x="10624153" y="7232069"/>
                  </a:lnTo>
                  <a:lnTo>
                    <a:pt x="10616289" y="7236077"/>
                  </a:lnTo>
                  <a:lnTo>
                    <a:pt x="10610764" y="7242564"/>
                  </a:lnTo>
                  <a:lnTo>
                    <a:pt x="10608072" y="7250648"/>
                  </a:lnTo>
                  <a:lnTo>
                    <a:pt x="10608710" y="7259450"/>
                  </a:lnTo>
                  <a:lnTo>
                    <a:pt x="10612718" y="7267313"/>
                  </a:lnTo>
                  <a:lnTo>
                    <a:pt x="10619205" y="7272838"/>
                  </a:lnTo>
                  <a:lnTo>
                    <a:pt x="10627289" y="7275526"/>
                  </a:lnTo>
                  <a:lnTo>
                    <a:pt x="10636142" y="7274871"/>
                  </a:lnTo>
                  <a:lnTo>
                    <a:pt x="10644005" y="7270864"/>
                  </a:lnTo>
                  <a:lnTo>
                    <a:pt x="10649529" y="7264377"/>
                  </a:lnTo>
                  <a:lnTo>
                    <a:pt x="10652217" y="7256292"/>
                  </a:lnTo>
                  <a:lnTo>
                    <a:pt x="10651572" y="7247490"/>
                  </a:lnTo>
                  <a:lnTo>
                    <a:pt x="10647563" y="7239627"/>
                  </a:lnTo>
                  <a:lnTo>
                    <a:pt x="10641072" y="7234104"/>
                  </a:lnTo>
                  <a:lnTo>
                    <a:pt x="10632977" y="7231419"/>
                  </a:lnTo>
                  <a:close/>
                </a:path>
                <a:path w="11962130" h="7343775">
                  <a:moveTo>
                    <a:pt x="10547783" y="7253579"/>
                  </a:moveTo>
                  <a:lnTo>
                    <a:pt x="10538936" y="7253843"/>
                  </a:lnTo>
                  <a:lnTo>
                    <a:pt x="10530907" y="7257504"/>
                  </a:lnTo>
                  <a:lnTo>
                    <a:pt x="10525105" y="7263743"/>
                  </a:lnTo>
                  <a:lnTo>
                    <a:pt x="10522066" y="7271703"/>
                  </a:lnTo>
                  <a:lnTo>
                    <a:pt x="10522287" y="7279268"/>
                  </a:lnTo>
                  <a:lnTo>
                    <a:pt x="10522324" y="7280525"/>
                  </a:lnTo>
                  <a:lnTo>
                    <a:pt x="10525986" y="7288555"/>
                  </a:lnTo>
                  <a:lnTo>
                    <a:pt x="10532227" y="7294357"/>
                  </a:lnTo>
                  <a:lnTo>
                    <a:pt x="10540187" y="7297396"/>
                  </a:lnTo>
                  <a:lnTo>
                    <a:pt x="10549045" y="7297128"/>
                  </a:lnTo>
                  <a:lnTo>
                    <a:pt x="10557079" y="7293467"/>
                  </a:lnTo>
                  <a:lnTo>
                    <a:pt x="10562880" y="7287227"/>
                  </a:lnTo>
                  <a:lnTo>
                    <a:pt x="10565917" y="7279268"/>
                  </a:lnTo>
                  <a:lnTo>
                    <a:pt x="10565694" y="7271703"/>
                  </a:lnTo>
                  <a:lnTo>
                    <a:pt x="10565657" y="7270446"/>
                  </a:lnTo>
                  <a:lnTo>
                    <a:pt x="10561996" y="7262415"/>
                  </a:lnTo>
                  <a:lnTo>
                    <a:pt x="10555754" y="7256615"/>
                  </a:lnTo>
                  <a:lnTo>
                    <a:pt x="10547783" y="7253579"/>
                  </a:lnTo>
                  <a:close/>
                </a:path>
                <a:path w="11962130" h="7343775">
                  <a:moveTo>
                    <a:pt x="10452855" y="7271323"/>
                  </a:moveTo>
                  <a:lnTo>
                    <a:pt x="10444657" y="7274589"/>
                  </a:lnTo>
                  <a:lnTo>
                    <a:pt x="10438561" y="7280539"/>
                  </a:lnTo>
                  <a:lnTo>
                    <a:pt x="10435142" y="7288341"/>
                  </a:lnTo>
                  <a:lnTo>
                    <a:pt x="10434974" y="7297165"/>
                  </a:lnTo>
                  <a:lnTo>
                    <a:pt x="10438233" y="7305364"/>
                  </a:lnTo>
                  <a:lnTo>
                    <a:pt x="10444179" y="7311463"/>
                  </a:lnTo>
                  <a:lnTo>
                    <a:pt x="10451981" y="7314885"/>
                  </a:lnTo>
                  <a:lnTo>
                    <a:pt x="10460856" y="7315048"/>
                  </a:lnTo>
                  <a:lnTo>
                    <a:pt x="10469055" y="7311782"/>
                  </a:lnTo>
                  <a:lnTo>
                    <a:pt x="10475152" y="7305833"/>
                  </a:lnTo>
                  <a:lnTo>
                    <a:pt x="10478574" y="7298030"/>
                  </a:lnTo>
                  <a:lnTo>
                    <a:pt x="10478750" y="7289206"/>
                  </a:lnTo>
                  <a:lnTo>
                    <a:pt x="10475483" y="7281007"/>
                  </a:lnTo>
                  <a:lnTo>
                    <a:pt x="10469527" y="7274910"/>
                  </a:lnTo>
                  <a:lnTo>
                    <a:pt x="10461709" y="7271490"/>
                  </a:lnTo>
                  <a:lnTo>
                    <a:pt x="10452855" y="7271323"/>
                  </a:lnTo>
                  <a:close/>
                </a:path>
                <a:path w="11962130" h="7343775">
                  <a:moveTo>
                    <a:pt x="10366165" y="7284492"/>
                  </a:moveTo>
                  <a:lnTo>
                    <a:pt x="10357798" y="7287298"/>
                  </a:lnTo>
                  <a:lnTo>
                    <a:pt x="10351381" y="7292900"/>
                  </a:lnTo>
                  <a:lnTo>
                    <a:pt x="10347532" y="7300501"/>
                  </a:lnTo>
                  <a:lnTo>
                    <a:pt x="10346874" y="7309302"/>
                  </a:lnTo>
                  <a:lnTo>
                    <a:pt x="10349680" y="7317669"/>
                  </a:lnTo>
                  <a:lnTo>
                    <a:pt x="10355281" y="7324089"/>
                  </a:lnTo>
                  <a:lnTo>
                    <a:pt x="10362883" y="7327939"/>
                  </a:lnTo>
                  <a:lnTo>
                    <a:pt x="10371728" y="7328593"/>
                  </a:lnTo>
                  <a:lnTo>
                    <a:pt x="10380094" y="7325787"/>
                  </a:lnTo>
                  <a:lnTo>
                    <a:pt x="10386512" y="7320185"/>
                  </a:lnTo>
                  <a:lnTo>
                    <a:pt x="10390360" y="7312584"/>
                  </a:lnTo>
                  <a:lnTo>
                    <a:pt x="10391019" y="7303783"/>
                  </a:lnTo>
                  <a:lnTo>
                    <a:pt x="10388218" y="7295416"/>
                  </a:lnTo>
                  <a:lnTo>
                    <a:pt x="10382611" y="7288997"/>
                  </a:lnTo>
                  <a:lnTo>
                    <a:pt x="10374995" y="7285149"/>
                  </a:lnTo>
                  <a:lnTo>
                    <a:pt x="10366165" y="7284492"/>
                  </a:lnTo>
                  <a:close/>
                </a:path>
                <a:path w="11962130" h="7343775">
                  <a:moveTo>
                    <a:pt x="10278497" y="7293968"/>
                  </a:moveTo>
                  <a:lnTo>
                    <a:pt x="10270042" y="7296490"/>
                  </a:lnTo>
                  <a:lnTo>
                    <a:pt x="10263438" y="7301873"/>
                  </a:lnTo>
                  <a:lnTo>
                    <a:pt x="10259334" y="7309340"/>
                  </a:lnTo>
                  <a:lnTo>
                    <a:pt x="10258380" y="7318113"/>
                  </a:lnTo>
                  <a:lnTo>
                    <a:pt x="10260906" y="7326571"/>
                  </a:lnTo>
                  <a:lnTo>
                    <a:pt x="10266289" y="7333175"/>
                  </a:lnTo>
                  <a:lnTo>
                    <a:pt x="10273753" y="7337279"/>
                  </a:lnTo>
                  <a:lnTo>
                    <a:pt x="10282574" y="7338231"/>
                  </a:lnTo>
                  <a:lnTo>
                    <a:pt x="10291028" y="7335708"/>
                  </a:lnTo>
                  <a:lnTo>
                    <a:pt x="10297633" y="7330325"/>
                  </a:lnTo>
                  <a:lnTo>
                    <a:pt x="10301737" y="7322859"/>
                  </a:lnTo>
                  <a:lnTo>
                    <a:pt x="10302690" y="7314085"/>
                  </a:lnTo>
                  <a:lnTo>
                    <a:pt x="10300169" y="7305628"/>
                  </a:lnTo>
                  <a:lnTo>
                    <a:pt x="10294780" y="7299024"/>
                  </a:lnTo>
                  <a:lnTo>
                    <a:pt x="10287297" y="7294921"/>
                  </a:lnTo>
                  <a:lnTo>
                    <a:pt x="10278497" y="7293968"/>
                  </a:lnTo>
                  <a:close/>
                </a:path>
                <a:path w="11962130" h="7343775">
                  <a:moveTo>
                    <a:pt x="10190943" y="7298511"/>
                  </a:moveTo>
                  <a:lnTo>
                    <a:pt x="10182357" y="7300551"/>
                  </a:lnTo>
                  <a:lnTo>
                    <a:pt x="10175459" y="7305552"/>
                  </a:lnTo>
                  <a:lnTo>
                    <a:pt x="10170937" y="7312775"/>
                  </a:lnTo>
                  <a:lnTo>
                    <a:pt x="10169480" y="7321480"/>
                  </a:lnTo>
                  <a:lnTo>
                    <a:pt x="10171521" y="7330067"/>
                  </a:lnTo>
                  <a:lnTo>
                    <a:pt x="10176524" y="7336965"/>
                  </a:lnTo>
                  <a:lnTo>
                    <a:pt x="10183748" y="7341485"/>
                  </a:lnTo>
                  <a:lnTo>
                    <a:pt x="10192492" y="7342934"/>
                  </a:lnTo>
                  <a:lnTo>
                    <a:pt x="10201081" y="7340894"/>
                  </a:lnTo>
                  <a:lnTo>
                    <a:pt x="10207982" y="7335893"/>
                  </a:lnTo>
                  <a:lnTo>
                    <a:pt x="10212504" y="7328670"/>
                  </a:lnTo>
                  <a:lnTo>
                    <a:pt x="10213955" y="7319965"/>
                  </a:lnTo>
                  <a:lnTo>
                    <a:pt x="10211914" y="7311378"/>
                  </a:lnTo>
                  <a:lnTo>
                    <a:pt x="10206907" y="7304480"/>
                  </a:lnTo>
                  <a:lnTo>
                    <a:pt x="10199672" y="7299961"/>
                  </a:lnTo>
                  <a:lnTo>
                    <a:pt x="10190943" y="7298511"/>
                  </a:lnTo>
                  <a:close/>
                </a:path>
                <a:path w="11962130" h="7343775">
                  <a:moveTo>
                    <a:pt x="10102754" y="7299270"/>
                  </a:moveTo>
                  <a:lnTo>
                    <a:pt x="10094106" y="7301016"/>
                  </a:lnTo>
                  <a:lnTo>
                    <a:pt x="10087041" y="7305779"/>
                  </a:lnTo>
                  <a:lnTo>
                    <a:pt x="10082277" y="7312844"/>
                  </a:lnTo>
                  <a:lnTo>
                    <a:pt x="10080529" y="7321495"/>
                  </a:lnTo>
                  <a:lnTo>
                    <a:pt x="10082277" y="7330146"/>
                  </a:lnTo>
                  <a:lnTo>
                    <a:pt x="10087041" y="7337210"/>
                  </a:lnTo>
                  <a:lnTo>
                    <a:pt x="10094106" y="7341973"/>
                  </a:lnTo>
                  <a:lnTo>
                    <a:pt x="10102805" y="7343720"/>
                  </a:lnTo>
                  <a:lnTo>
                    <a:pt x="10111453" y="7341973"/>
                  </a:lnTo>
                  <a:lnTo>
                    <a:pt x="10118518" y="7337210"/>
                  </a:lnTo>
                  <a:lnTo>
                    <a:pt x="10123283" y="7330146"/>
                  </a:lnTo>
                  <a:lnTo>
                    <a:pt x="10125030" y="7321495"/>
                  </a:lnTo>
                  <a:lnTo>
                    <a:pt x="10123282" y="7312844"/>
                  </a:lnTo>
                  <a:lnTo>
                    <a:pt x="10118512" y="7305779"/>
                  </a:lnTo>
                  <a:lnTo>
                    <a:pt x="10111432" y="7301016"/>
                  </a:lnTo>
                  <a:lnTo>
                    <a:pt x="10102754" y="7299270"/>
                  </a:lnTo>
                  <a:close/>
                </a:path>
                <a:path w="11962130" h="7343775">
                  <a:moveTo>
                    <a:pt x="10013816" y="7299270"/>
                  </a:moveTo>
                  <a:lnTo>
                    <a:pt x="10005162" y="7301016"/>
                  </a:lnTo>
                  <a:lnTo>
                    <a:pt x="9998098" y="7305779"/>
                  </a:lnTo>
                  <a:lnTo>
                    <a:pt x="9993337" y="7312844"/>
                  </a:lnTo>
                  <a:lnTo>
                    <a:pt x="9991591" y="7321495"/>
                  </a:lnTo>
                  <a:lnTo>
                    <a:pt x="9993337" y="7330146"/>
                  </a:lnTo>
                  <a:lnTo>
                    <a:pt x="9998098" y="7337210"/>
                  </a:lnTo>
                  <a:lnTo>
                    <a:pt x="10005162" y="7341973"/>
                  </a:lnTo>
                  <a:lnTo>
                    <a:pt x="10013854" y="7343720"/>
                  </a:lnTo>
                  <a:lnTo>
                    <a:pt x="10022508" y="7341973"/>
                  </a:lnTo>
                  <a:lnTo>
                    <a:pt x="10029572" y="7337210"/>
                  </a:lnTo>
                  <a:lnTo>
                    <a:pt x="10034334" y="7330146"/>
                  </a:lnTo>
                  <a:lnTo>
                    <a:pt x="10036079" y="7321495"/>
                  </a:lnTo>
                  <a:lnTo>
                    <a:pt x="10034333" y="7312844"/>
                  </a:lnTo>
                  <a:lnTo>
                    <a:pt x="10029567" y="7305779"/>
                  </a:lnTo>
                  <a:lnTo>
                    <a:pt x="10022492" y="7301016"/>
                  </a:lnTo>
                  <a:lnTo>
                    <a:pt x="10013816" y="7299270"/>
                  </a:lnTo>
                  <a:close/>
                </a:path>
                <a:path w="11962130" h="7343775">
                  <a:moveTo>
                    <a:pt x="9924878" y="7299270"/>
                  </a:moveTo>
                  <a:lnTo>
                    <a:pt x="9916224" y="7301016"/>
                  </a:lnTo>
                  <a:lnTo>
                    <a:pt x="9909160" y="7305779"/>
                  </a:lnTo>
                  <a:lnTo>
                    <a:pt x="9904399" y="7312844"/>
                  </a:lnTo>
                  <a:lnTo>
                    <a:pt x="9902653" y="7321495"/>
                  </a:lnTo>
                  <a:lnTo>
                    <a:pt x="9904399" y="7330146"/>
                  </a:lnTo>
                  <a:lnTo>
                    <a:pt x="9909160" y="7337210"/>
                  </a:lnTo>
                  <a:lnTo>
                    <a:pt x="9916224" y="7341973"/>
                  </a:lnTo>
                  <a:lnTo>
                    <a:pt x="9924916" y="7343720"/>
                  </a:lnTo>
                  <a:lnTo>
                    <a:pt x="9933570" y="7341973"/>
                  </a:lnTo>
                  <a:lnTo>
                    <a:pt x="9940634" y="7337210"/>
                  </a:lnTo>
                  <a:lnTo>
                    <a:pt x="9945395" y="7330146"/>
                  </a:lnTo>
                  <a:lnTo>
                    <a:pt x="9947141" y="7321495"/>
                  </a:lnTo>
                  <a:lnTo>
                    <a:pt x="9945395" y="7312844"/>
                  </a:lnTo>
                  <a:lnTo>
                    <a:pt x="9940629" y="7305779"/>
                  </a:lnTo>
                  <a:lnTo>
                    <a:pt x="9933554" y="7301016"/>
                  </a:lnTo>
                  <a:lnTo>
                    <a:pt x="9924878" y="7299270"/>
                  </a:lnTo>
                  <a:close/>
                </a:path>
                <a:path w="11962130" h="7343775">
                  <a:moveTo>
                    <a:pt x="9835927" y="7299270"/>
                  </a:moveTo>
                  <a:lnTo>
                    <a:pt x="9827279" y="7301016"/>
                  </a:lnTo>
                  <a:lnTo>
                    <a:pt x="9820214" y="7305779"/>
                  </a:lnTo>
                  <a:lnTo>
                    <a:pt x="9815450" y="7312844"/>
                  </a:lnTo>
                  <a:lnTo>
                    <a:pt x="9813702" y="7321495"/>
                  </a:lnTo>
                  <a:lnTo>
                    <a:pt x="9815450" y="7330146"/>
                  </a:lnTo>
                  <a:lnTo>
                    <a:pt x="9820214" y="7337210"/>
                  </a:lnTo>
                  <a:lnTo>
                    <a:pt x="9827279" y="7341973"/>
                  </a:lnTo>
                  <a:lnTo>
                    <a:pt x="9835978" y="7343720"/>
                  </a:lnTo>
                  <a:lnTo>
                    <a:pt x="9844626" y="7341973"/>
                  </a:lnTo>
                  <a:lnTo>
                    <a:pt x="9851691" y="7337210"/>
                  </a:lnTo>
                  <a:lnTo>
                    <a:pt x="9856456" y="7330146"/>
                  </a:lnTo>
                  <a:lnTo>
                    <a:pt x="9858203" y="7321495"/>
                  </a:lnTo>
                  <a:lnTo>
                    <a:pt x="9856455" y="7312844"/>
                  </a:lnTo>
                  <a:lnTo>
                    <a:pt x="9851685" y="7305779"/>
                  </a:lnTo>
                  <a:lnTo>
                    <a:pt x="9844605" y="7301016"/>
                  </a:lnTo>
                  <a:lnTo>
                    <a:pt x="9835927" y="7299270"/>
                  </a:lnTo>
                  <a:close/>
                </a:path>
                <a:path w="11962130" h="7343775">
                  <a:moveTo>
                    <a:pt x="9746989" y="7299270"/>
                  </a:moveTo>
                  <a:lnTo>
                    <a:pt x="9738335" y="7301016"/>
                  </a:lnTo>
                  <a:lnTo>
                    <a:pt x="9731271" y="7305779"/>
                  </a:lnTo>
                  <a:lnTo>
                    <a:pt x="9726510" y="7312844"/>
                  </a:lnTo>
                  <a:lnTo>
                    <a:pt x="9724764" y="7321495"/>
                  </a:lnTo>
                  <a:lnTo>
                    <a:pt x="9726510" y="7330146"/>
                  </a:lnTo>
                  <a:lnTo>
                    <a:pt x="9731271" y="7337210"/>
                  </a:lnTo>
                  <a:lnTo>
                    <a:pt x="9738335" y="7341973"/>
                  </a:lnTo>
                  <a:lnTo>
                    <a:pt x="9747027" y="7343720"/>
                  </a:lnTo>
                  <a:lnTo>
                    <a:pt x="9755681" y="7341973"/>
                  </a:lnTo>
                  <a:lnTo>
                    <a:pt x="9762745" y="7337210"/>
                  </a:lnTo>
                  <a:lnTo>
                    <a:pt x="9767507" y="7330146"/>
                  </a:lnTo>
                  <a:lnTo>
                    <a:pt x="9769252" y="7321495"/>
                  </a:lnTo>
                  <a:lnTo>
                    <a:pt x="9767506" y="7312844"/>
                  </a:lnTo>
                  <a:lnTo>
                    <a:pt x="9762740" y="7305779"/>
                  </a:lnTo>
                  <a:lnTo>
                    <a:pt x="9755665" y="7301016"/>
                  </a:lnTo>
                  <a:lnTo>
                    <a:pt x="9746989" y="7299270"/>
                  </a:lnTo>
                  <a:close/>
                </a:path>
                <a:path w="11962130" h="7343775">
                  <a:moveTo>
                    <a:pt x="9658038" y="7299270"/>
                  </a:moveTo>
                  <a:lnTo>
                    <a:pt x="9649390" y="7301016"/>
                  </a:lnTo>
                  <a:lnTo>
                    <a:pt x="9642325" y="7305779"/>
                  </a:lnTo>
                  <a:lnTo>
                    <a:pt x="9637561" y="7312844"/>
                  </a:lnTo>
                  <a:lnTo>
                    <a:pt x="9635813" y="7321495"/>
                  </a:lnTo>
                  <a:lnTo>
                    <a:pt x="9637561" y="7330146"/>
                  </a:lnTo>
                  <a:lnTo>
                    <a:pt x="9642325" y="7337210"/>
                  </a:lnTo>
                  <a:lnTo>
                    <a:pt x="9649390" y="7341973"/>
                  </a:lnTo>
                  <a:lnTo>
                    <a:pt x="9658089" y="7343720"/>
                  </a:lnTo>
                  <a:lnTo>
                    <a:pt x="9666737" y="7341973"/>
                  </a:lnTo>
                  <a:lnTo>
                    <a:pt x="9673802" y="7337210"/>
                  </a:lnTo>
                  <a:lnTo>
                    <a:pt x="9678567" y="7330146"/>
                  </a:lnTo>
                  <a:lnTo>
                    <a:pt x="9680314" y="7321495"/>
                  </a:lnTo>
                  <a:lnTo>
                    <a:pt x="9678566" y="7312844"/>
                  </a:lnTo>
                  <a:lnTo>
                    <a:pt x="9673796" y="7305779"/>
                  </a:lnTo>
                  <a:lnTo>
                    <a:pt x="9666716" y="7301016"/>
                  </a:lnTo>
                  <a:lnTo>
                    <a:pt x="9658038" y="7299270"/>
                  </a:lnTo>
                  <a:close/>
                </a:path>
                <a:path w="11962130" h="7343775">
                  <a:moveTo>
                    <a:pt x="9569100" y="7299270"/>
                  </a:moveTo>
                  <a:lnTo>
                    <a:pt x="9560447" y="7301016"/>
                  </a:lnTo>
                  <a:lnTo>
                    <a:pt x="9553382" y="7305779"/>
                  </a:lnTo>
                  <a:lnTo>
                    <a:pt x="9548621" y="7312844"/>
                  </a:lnTo>
                  <a:lnTo>
                    <a:pt x="9546875" y="7321495"/>
                  </a:lnTo>
                  <a:lnTo>
                    <a:pt x="9548621" y="7330146"/>
                  </a:lnTo>
                  <a:lnTo>
                    <a:pt x="9553382" y="7337210"/>
                  </a:lnTo>
                  <a:lnTo>
                    <a:pt x="9560447" y="7341973"/>
                  </a:lnTo>
                  <a:lnTo>
                    <a:pt x="9569138" y="7343720"/>
                  </a:lnTo>
                  <a:lnTo>
                    <a:pt x="9577792" y="7341973"/>
                  </a:lnTo>
                  <a:lnTo>
                    <a:pt x="9584856" y="7337210"/>
                  </a:lnTo>
                  <a:lnTo>
                    <a:pt x="9589618" y="7330146"/>
                  </a:lnTo>
                  <a:lnTo>
                    <a:pt x="9591363" y="7321495"/>
                  </a:lnTo>
                  <a:lnTo>
                    <a:pt x="9589617" y="7312844"/>
                  </a:lnTo>
                  <a:lnTo>
                    <a:pt x="9584851" y="7305779"/>
                  </a:lnTo>
                  <a:lnTo>
                    <a:pt x="9577776" y="7301016"/>
                  </a:lnTo>
                  <a:lnTo>
                    <a:pt x="9569100" y="7299270"/>
                  </a:lnTo>
                  <a:close/>
                </a:path>
                <a:path w="11962130" h="7343775">
                  <a:moveTo>
                    <a:pt x="9480149" y="7299270"/>
                  </a:moveTo>
                  <a:lnTo>
                    <a:pt x="9471501" y="7301016"/>
                  </a:lnTo>
                  <a:lnTo>
                    <a:pt x="9464436" y="7305779"/>
                  </a:lnTo>
                  <a:lnTo>
                    <a:pt x="9459672" y="7312844"/>
                  </a:lnTo>
                  <a:lnTo>
                    <a:pt x="9457924" y="7321495"/>
                  </a:lnTo>
                  <a:lnTo>
                    <a:pt x="9459672" y="7330146"/>
                  </a:lnTo>
                  <a:lnTo>
                    <a:pt x="9464436" y="7337210"/>
                  </a:lnTo>
                  <a:lnTo>
                    <a:pt x="9471501" y="7341973"/>
                  </a:lnTo>
                  <a:lnTo>
                    <a:pt x="9480200" y="7343720"/>
                  </a:lnTo>
                  <a:lnTo>
                    <a:pt x="9488849" y="7341973"/>
                  </a:lnTo>
                  <a:lnTo>
                    <a:pt x="9495913" y="7337210"/>
                  </a:lnTo>
                  <a:lnTo>
                    <a:pt x="9500678" y="7330146"/>
                  </a:lnTo>
                  <a:lnTo>
                    <a:pt x="9502425" y="7321495"/>
                  </a:lnTo>
                  <a:lnTo>
                    <a:pt x="9500677" y="7312844"/>
                  </a:lnTo>
                  <a:lnTo>
                    <a:pt x="9495907" y="7305779"/>
                  </a:lnTo>
                  <a:lnTo>
                    <a:pt x="9488827" y="7301016"/>
                  </a:lnTo>
                  <a:lnTo>
                    <a:pt x="9480149" y="7299270"/>
                  </a:lnTo>
                  <a:close/>
                </a:path>
                <a:path w="11962130" h="7343775">
                  <a:moveTo>
                    <a:pt x="9391211" y="7299270"/>
                  </a:moveTo>
                  <a:lnTo>
                    <a:pt x="9382558" y="7301016"/>
                  </a:lnTo>
                  <a:lnTo>
                    <a:pt x="9375494" y="7305779"/>
                  </a:lnTo>
                  <a:lnTo>
                    <a:pt x="9370732" y="7312844"/>
                  </a:lnTo>
                  <a:lnTo>
                    <a:pt x="9368986" y="7321495"/>
                  </a:lnTo>
                  <a:lnTo>
                    <a:pt x="9370732" y="7330146"/>
                  </a:lnTo>
                  <a:lnTo>
                    <a:pt x="9375494" y="7337210"/>
                  </a:lnTo>
                  <a:lnTo>
                    <a:pt x="9382558" y="7341973"/>
                  </a:lnTo>
                  <a:lnTo>
                    <a:pt x="9391249" y="7343720"/>
                  </a:lnTo>
                  <a:lnTo>
                    <a:pt x="9399903" y="7341973"/>
                  </a:lnTo>
                  <a:lnTo>
                    <a:pt x="9406967" y="7337210"/>
                  </a:lnTo>
                  <a:lnTo>
                    <a:pt x="9411729" y="7330146"/>
                  </a:lnTo>
                  <a:lnTo>
                    <a:pt x="9413474" y="7321495"/>
                  </a:lnTo>
                  <a:lnTo>
                    <a:pt x="9411728" y="7312844"/>
                  </a:lnTo>
                  <a:lnTo>
                    <a:pt x="9406963" y="7305779"/>
                  </a:lnTo>
                  <a:lnTo>
                    <a:pt x="9399887" y="7301016"/>
                  </a:lnTo>
                  <a:lnTo>
                    <a:pt x="9391211" y="7299270"/>
                  </a:lnTo>
                  <a:close/>
                </a:path>
                <a:path w="11962130" h="7343775">
                  <a:moveTo>
                    <a:pt x="9302261" y="7299270"/>
                  </a:moveTo>
                  <a:lnTo>
                    <a:pt x="9293612" y="7301016"/>
                  </a:lnTo>
                  <a:lnTo>
                    <a:pt x="9286547" y="7305779"/>
                  </a:lnTo>
                  <a:lnTo>
                    <a:pt x="9281783" y="7312844"/>
                  </a:lnTo>
                  <a:lnTo>
                    <a:pt x="9280036" y="7321495"/>
                  </a:lnTo>
                  <a:lnTo>
                    <a:pt x="9281783" y="7330146"/>
                  </a:lnTo>
                  <a:lnTo>
                    <a:pt x="9286547" y="7337210"/>
                  </a:lnTo>
                  <a:lnTo>
                    <a:pt x="9293612" y="7341973"/>
                  </a:lnTo>
                  <a:lnTo>
                    <a:pt x="9302311" y="7343720"/>
                  </a:lnTo>
                  <a:lnTo>
                    <a:pt x="9310960" y="7341973"/>
                  </a:lnTo>
                  <a:lnTo>
                    <a:pt x="9318024" y="7337210"/>
                  </a:lnTo>
                  <a:lnTo>
                    <a:pt x="9322789" y="7330146"/>
                  </a:lnTo>
                  <a:lnTo>
                    <a:pt x="9324536" y="7321495"/>
                  </a:lnTo>
                  <a:lnTo>
                    <a:pt x="9322788" y="7312844"/>
                  </a:lnTo>
                  <a:lnTo>
                    <a:pt x="9318018" y="7305779"/>
                  </a:lnTo>
                  <a:lnTo>
                    <a:pt x="9310938" y="7301016"/>
                  </a:lnTo>
                  <a:lnTo>
                    <a:pt x="9302261" y="7299270"/>
                  </a:lnTo>
                  <a:close/>
                </a:path>
                <a:path w="11962130" h="7343775">
                  <a:moveTo>
                    <a:pt x="9213320" y="7299270"/>
                  </a:moveTo>
                  <a:lnTo>
                    <a:pt x="9204669" y="7301016"/>
                  </a:lnTo>
                  <a:lnTo>
                    <a:pt x="9197604" y="7305779"/>
                  </a:lnTo>
                  <a:lnTo>
                    <a:pt x="9192841" y="7312844"/>
                  </a:lnTo>
                  <a:lnTo>
                    <a:pt x="9191095" y="7321495"/>
                  </a:lnTo>
                  <a:lnTo>
                    <a:pt x="9192841" y="7330146"/>
                  </a:lnTo>
                  <a:lnTo>
                    <a:pt x="9197604" y="7337210"/>
                  </a:lnTo>
                  <a:lnTo>
                    <a:pt x="9204669" y="7341973"/>
                  </a:lnTo>
                  <a:lnTo>
                    <a:pt x="9213364" y="7343720"/>
                  </a:lnTo>
                  <a:lnTo>
                    <a:pt x="9222015" y="7341973"/>
                  </a:lnTo>
                  <a:lnTo>
                    <a:pt x="9229078" y="7337210"/>
                  </a:lnTo>
                  <a:lnTo>
                    <a:pt x="9233840" y="7330146"/>
                  </a:lnTo>
                  <a:lnTo>
                    <a:pt x="9235586" y="7321495"/>
                  </a:lnTo>
                  <a:lnTo>
                    <a:pt x="9233839" y="7312844"/>
                  </a:lnTo>
                  <a:lnTo>
                    <a:pt x="9229072" y="7305779"/>
                  </a:lnTo>
                  <a:lnTo>
                    <a:pt x="9221996" y="7301016"/>
                  </a:lnTo>
                  <a:lnTo>
                    <a:pt x="9213320" y="7299270"/>
                  </a:lnTo>
                  <a:close/>
                </a:path>
                <a:path w="11962130" h="7343775">
                  <a:moveTo>
                    <a:pt x="9124377" y="7299270"/>
                  </a:moveTo>
                  <a:lnTo>
                    <a:pt x="9115725" y="7301016"/>
                  </a:lnTo>
                  <a:lnTo>
                    <a:pt x="9108661" y="7305779"/>
                  </a:lnTo>
                  <a:lnTo>
                    <a:pt x="9103898" y="7312844"/>
                  </a:lnTo>
                  <a:lnTo>
                    <a:pt x="9102152" y="7321495"/>
                  </a:lnTo>
                  <a:lnTo>
                    <a:pt x="9103898" y="7330146"/>
                  </a:lnTo>
                  <a:lnTo>
                    <a:pt x="9108661" y="7337210"/>
                  </a:lnTo>
                  <a:lnTo>
                    <a:pt x="9115725" y="7341973"/>
                  </a:lnTo>
                  <a:lnTo>
                    <a:pt x="9124420" y="7343720"/>
                  </a:lnTo>
                  <a:lnTo>
                    <a:pt x="9133071" y="7341973"/>
                  </a:lnTo>
                  <a:lnTo>
                    <a:pt x="9140136" y="7337210"/>
                  </a:lnTo>
                  <a:lnTo>
                    <a:pt x="9144899" y="7330146"/>
                  </a:lnTo>
                  <a:lnTo>
                    <a:pt x="9146645" y="7321495"/>
                  </a:lnTo>
                  <a:lnTo>
                    <a:pt x="9144898" y="7312844"/>
                  </a:lnTo>
                  <a:lnTo>
                    <a:pt x="9140130" y="7305779"/>
                  </a:lnTo>
                  <a:lnTo>
                    <a:pt x="9133053" y="7301016"/>
                  </a:lnTo>
                  <a:lnTo>
                    <a:pt x="9124377" y="7299270"/>
                  </a:lnTo>
                  <a:close/>
                </a:path>
                <a:path w="11962130" h="7343775">
                  <a:moveTo>
                    <a:pt x="9035432" y="7299270"/>
                  </a:moveTo>
                  <a:lnTo>
                    <a:pt x="9026781" y="7301016"/>
                  </a:lnTo>
                  <a:lnTo>
                    <a:pt x="9019717" y="7305779"/>
                  </a:lnTo>
                  <a:lnTo>
                    <a:pt x="9014954" y="7312844"/>
                  </a:lnTo>
                  <a:lnTo>
                    <a:pt x="9013207" y="7321495"/>
                  </a:lnTo>
                  <a:lnTo>
                    <a:pt x="9014954" y="7330146"/>
                  </a:lnTo>
                  <a:lnTo>
                    <a:pt x="9019717" y="7337210"/>
                  </a:lnTo>
                  <a:lnTo>
                    <a:pt x="9026781" y="7341973"/>
                  </a:lnTo>
                  <a:lnTo>
                    <a:pt x="9035477" y="7343720"/>
                  </a:lnTo>
                  <a:lnTo>
                    <a:pt x="9044128" y="7341973"/>
                  </a:lnTo>
                  <a:lnTo>
                    <a:pt x="9051192" y="7337210"/>
                  </a:lnTo>
                  <a:lnTo>
                    <a:pt x="9055955" y="7330146"/>
                  </a:lnTo>
                  <a:lnTo>
                    <a:pt x="9057702" y="7321495"/>
                  </a:lnTo>
                  <a:lnTo>
                    <a:pt x="9055954" y="7312844"/>
                  </a:lnTo>
                  <a:lnTo>
                    <a:pt x="9051187" y="7305779"/>
                  </a:lnTo>
                  <a:lnTo>
                    <a:pt x="9044109" y="7301016"/>
                  </a:lnTo>
                  <a:lnTo>
                    <a:pt x="9035432" y="7299270"/>
                  </a:lnTo>
                  <a:close/>
                </a:path>
                <a:path w="11962130" h="7343775">
                  <a:moveTo>
                    <a:pt x="8946488" y="7299270"/>
                  </a:moveTo>
                  <a:lnTo>
                    <a:pt x="8937837" y="7301016"/>
                  </a:lnTo>
                  <a:lnTo>
                    <a:pt x="8930772" y="7305779"/>
                  </a:lnTo>
                  <a:lnTo>
                    <a:pt x="8926009" y="7312844"/>
                  </a:lnTo>
                  <a:lnTo>
                    <a:pt x="8924263" y="7321495"/>
                  </a:lnTo>
                  <a:lnTo>
                    <a:pt x="8926009" y="7330146"/>
                  </a:lnTo>
                  <a:lnTo>
                    <a:pt x="8930772" y="7337210"/>
                  </a:lnTo>
                  <a:lnTo>
                    <a:pt x="8937837" y="7341973"/>
                  </a:lnTo>
                  <a:lnTo>
                    <a:pt x="8946532" y="7343720"/>
                  </a:lnTo>
                  <a:lnTo>
                    <a:pt x="8955183" y="7341973"/>
                  </a:lnTo>
                  <a:lnTo>
                    <a:pt x="8962248" y="7337210"/>
                  </a:lnTo>
                  <a:lnTo>
                    <a:pt x="8967011" y="7330146"/>
                  </a:lnTo>
                  <a:lnTo>
                    <a:pt x="8968757" y="7321495"/>
                  </a:lnTo>
                  <a:lnTo>
                    <a:pt x="8967010" y="7312844"/>
                  </a:lnTo>
                  <a:lnTo>
                    <a:pt x="8962242" y="7305779"/>
                  </a:lnTo>
                  <a:lnTo>
                    <a:pt x="8955165" y="7301016"/>
                  </a:lnTo>
                  <a:lnTo>
                    <a:pt x="8946488" y="7299270"/>
                  </a:lnTo>
                  <a:close/>
                </a:path>
                <a:path w="11962130" h="7343775">
                  <a:moveTo>
                    <a:pt x="8857545" y="7299270"/>
                  </a:moveTo>
                  <a:lnTo>
                    <a:pt x="8848893" y="7301016"/>
                  </a:lnTo>
                  <a:lnTo>
                    <a:pt x="8841829" y="7305779"/>
                  </a:lnTo>
                  <a:lnTo>
                    <a:pt x="8837066" y="7312844"/>
                  </a:lnTo>
                  <a:lnTo>
                    <a:pt x="8835320" y="7321495"/>
                  </a:lnTo>
                  <a:lnTo>
                    <a:pt x="8837066" y="7330146"/>
                  </a:lnTo>
                  <a:lnTo>
                    <a:pt x="8841829" y="7337210"/>
                  </a:lnTo>
                  <a:lnTo>
                    <a:pt x="8848893" y="7341973"/>
                  </a:lnTo>
                  <a:lnTo>
                    <a:pt x="8857588" y="7343720"/>
                  </a:lnTo>
                  <a:lnTo>
                    <a:pt x="8866239" y="7341973"/>
                  </a:lnTo>
                  <a:lnTo>
                    <a:pt x="8873304" y="7337210"/>
                  </a:lnTo>
                  <a:lnTo>
                    <a:pt x="8878066" y="7330146"/>
                  </a:lnTo>
                  <a:lnTo>
                    <a:pt x="8879813" y="7321495"/>
                  </a:lnTo>
                  <a:lnTo>
                    <a:pt x="8878066" y="7312844"/>
                  </a:lnTo>
                  <a:lnTo>
                    <a:pt x="8873298" y="7305779"/>
                  </a:lnTo>
                  <a:lnTo>
                    <a:pt x="8866221" y="7301016"/>
                  </a:lnTo>
                  <a:lnTo>
                    <a:pt x="8857545" y="7299270"/>
                  </a:lnTo>
                  <a:close/>
                </a:path>
                <a:path w="11962130" h="7343775">
                  <a:moveTo>
                    <a:pt x="8768600" y="7299270"/>
                  </a:moveTo>
                  <a:lnTo>
                    <a:pt x="8759949" y="7301016"/>
                  </a:lnTo>
                  <a:lnTo>
                    <a:pt x="8752885" y="7305779"/>
                  </a:lnTo>
                  <a:lnTo>
                    <a:pt x="8748122" y="7312844"/>
                  </a:lnTo>
                  <a:lnTo>
                    <a:pt x="8746375" y="7321495"/>
                  </a:lnTo>
                  <a:lnTo>
                    <a:pt x="8748122" y="7330146"/>
                  </a:lnTo>
                  <a:lnTo>
                    <a:pt x="8752885" y="7337210"/>
                  </a:lnTo>
                  <a:lnTo>
                    <a:pt x="8759949" y="7341973"/>
                  </a:lnTo>
                  <a:lnTo>
                    <a:pt x="8768645" y="7343720"/>
                  </a:lnTo>
                  <a:lnTo>
                    <a:pt x="8777296" y="7341973"/>
                  </a:lnTo>
                  <a:lnTo>
                    <a:pt x="8784360" y="7337210"/>
                  </a:lnTo>
                  <a:lnTo>
                    <a:pt x="8789123" y="7330146"/>
                  </a:lnTo>
                  <a:lnTo>
                    <a:pt x="8790870" y="7321495"/>
                  </a:lnTo>
                  <a:lnTo>
                    <a:pt x="8789122" y="7312844"/>
                  </a:lnTo>
                  <a:lnTo>
                    <a:pt x="8784355" y="7305779"/>
                  </a:lnTo>
                  <a:lnTo>
                    <a:pt x="8777277" y="7301016"/>
                  </a:lnTo>
                  <a:lnTo>
                    <a:pt x="8768600" y="7299270"/>
                  </a:lnTo>
                  <a:close/>
                </a:path>
                <a:path w="11962130" h="7343775">
                  <a:moveTo>
                    <a:pt x="8679657" y="7299270"/>
                  </a:moveTo>
                  <a:lnTo>
                    <a:pt x="8671006" y="7301016"/>
                  </a:lnTo>
                  <a:lnTo>
                    <a:pt x="8663941" y="7305779"/>
                  </a:lnTo>
                  <a:lnTo>
                    <a:pt x="8659178" y="7312844"/>
                  </a:lnTo>
                  <a:lnTo>
                    <a:pt x="8657432" y="7321495"/>
                  </a:lnTo>
                  <a:lnTo>
                    <a:pt x="8659178" y="7330146"/>
                  </a:lnTo>
                  <a:lnTo>
                    <a:pt x="8663941" y="7337210"/>
                  </a:lnTo>
                  <a:lnTo>
                    <a:pt x="8671006" y="7341973"/>
                  </a:lnTo>
                  <a:lnTo>
                    <a:pt x="8679700" y="7343720"/>
                  </a:lnTo>
                  <a:lnTo>
                    <a:pt x="8688352" y="7341973"/>
                  </a:lnTo>
                  <a:lnTo>
                    <a:pt x="8695416" y="7337210"/>
                  </a:lnTo>
                  <a:lnTo>
                    <a:pt x="8700179" y="7330146"/>
                  </a:lnTo>
                  <a:lnTo>
                    <a:pt x="8701925" y="7321495"/>
                  </a:lnTo>
                  <a:lnTo>
                    <a:pt x="8700178" y="7312844"/>
                  </a:lnTo>
                  <a:lnTo>
                    <a:pt x="8695411" y="7305779"/>
                  </a:lnTo>
                  <a:lnTo>
                    <a:pt x="8688334" y="7301016"/>
                  </a:lnTo>
                  <a:lnTo>
                    <a:pt x="8679657" y="7299270"/>
                  </a:lnTo>
                  <a:close/>
                </a:path>
                <a:path w="11962130" h="7343775">
                  <a:moveTo>
                    <a:pt x="8590713" y="7299270"/>
                  </a:moveTo>
                  <a:lnTo>
                    <a:pt x="8582062" y="7301016"/>
                  </a:lnTo>
                  <a:lnTo>
                    <a:pt x="8574997" y="7305779"/>
                  </a:lnTo>
                  <a:lnTo>
                    <a:pt x="8570234" y="7312844"/>
                  </a:lnTo>
                  <a:lnTo>
                    <a:pt x="8568488" y="7321495"/>
                  </a:lnTo>
                  <a:lnTo>
                    <a:pt x="8570234" y="7330146"/>
                  </a:lnTo>
                  <a:lnTo>
                    <a:pt x="8574997" y="7337210"/>
                  </a:lnTo>
                  <a:lnTo>
                    <a:pt x="8582062" y="7341973"/>
                  </a:lnTo>
                  <a:lnTo>
                    <a:pt x="8590757" y="7343720"/>
                  </a:lnTo>
                  <a:lnTo>
                    <a:pt x="8599408" y="7341973"/>
                  </a:lnTo>
                  <a:lnTo>
                    <a:pt x="8606472" y="7337210"/>
                  </a:lnTo>
                  <a:lnTo>
                    <a:pt x="8611235" y="7330146"/>
                  </a:lnTo>
                  <a:lnTo>
                    <a:pt x="8612982" y="7321495"/>
                  </a:lnTo>
                  <a:lnTo>
                    <a:pt x="8611235" y="7312844"/>
                  </a:lnTo>
                  <a:lnTo>
                    <a:pt x="8606467" y="7305779"/>
                  </a:lnTo>
                  <a:lnTo>
                    <a:pt x="8599389" y="7301016"/>
                  </a:lnTo>
                  <a:lnTo>
                    <a:pt x="8590713" y="7299270"/>
                  </a:lnTo>
                  <a:close/>
                </a:path>
                <a:path w="11962130" h="7343775">
                  <a:moveTo>
                    <a:pt x="8501768" y="7299270"/>
                  </a:moveTo>
                  <a:lnTo>
                    <a:pt x="8493117" y="7301016"/>
                  </a:lnTo>
                  <a:lnTo>
                    <a:pt x="8486053" y="7305779"/>
                  </a:lnTo>
                  <a:lnTo>
                    <a:pt x="8481290" y="7312844"/>
                  </a:lnTo>
                  <a:lnTo>
                    <a:pt x="8479543" y="7321495"/>
                  </a:lnTo>
                  <a:lnTo>
                    <a:pt x="8481290" y="7330146"/>
                  </a:lnTo>
                  <a:lnTo>
                    <a:pt x="8486053" y="7337210"/>
                  </a:lnTo>
                  <a:lnTo>
                    <a:pt x="8493117" y="7341973"/>
                  </a:lnTo>
                  <a:lnTo>
                    <a:pt x="8501813" y="7343720"/>
                  </a:lnTo>
                  <a:lnTo>
                    <a:pt x="8510464" y="7341973"/>
                  </a:lnTo>
                  <a:lnTo>
                    <a:pt x="8517528" y="7337210"/>
                  </a:lnTo>
                  <a:lnTo>
                    <a:pt x="8522291" y="7330146"/>
                  </a:lnTo>
                  <a:lnTo>
                    <a:pt x="8524038" y="7321495"/>
                  </a:lnTo>
                  <a:lnTo>
                    <a:pt x="8522290" y="7312844"/>
                  </a:lnTo>
                  <a:lnTo>
                    <a:pt x="8517522" y="7305779"/>
                  </a:lnTo>
                  <a:lnTo>
                    <a:pt x="8510445" y="7301016"/>
                  </a:lnTo>
                  <a:lnTo>
                    <a:pt x="8501768" y="7299270"/>
                  </a:lnTo>
                  <a:close/>
                </a:path>
                <a:path w="11962130" h="7343775">
                  <a:moveTo>
                    <a:pt x="8412825" y="7299270"/>
                  </a:moveTo>
                  <a:lnTo>
                    <a:pt x="8404174" y="7301016"/>
                  </a:lnTo>
                  <a:lnTo>
                    <a:pt x="8397109" y="7305779"/>
                  </a:lnTo>
                  <a:lnTo>
                    <a:pt x="8392346" y="7312844"/>
                  </a:lnTo>
                  <a:lnTo>
                    <a:pt x="8390600" y="7321495"/>
                  </a:lnTo>
                  <a:lnTo>
                    <a:pt x="8392346" y="7330146"/>
                  </a:lnTo>
                  <a:lnTo>
                    <a:pt x="8397109" y="7337210"/>
                  </a:lnTo>
                  <a:lnTo>
                    <a:pt x="8404174" y="7341973"/>
                  </a:lnTo>
                  <a:lnTo>
                    <a:pt x="8412868" y="7343720"/>
                  </a:lnTo>
                  <a:lnTo>
                    <a:pt x="8421520" y="7341973"/>
                  </a:lnTo>
                  <a:lnTo>
                    <a:pt x="8428584" y="7337210"/>
                  </a:lnTo>
                  <a:lnTo>
                    <a:pt x="8433347" y="7330146"/>
                  </a:lnTo>
                  <a:lnTo>
                    <a:pt x="8435093" y="7321495"/>
                  </a:lnTo>
                  <a:lnTo>
                    <a:pt x="8433346" y="7312844"/>
                  </a:lnTo>
                  <a:lnTo>
                    <a:pt x="8428579" y="7305779"/>
                  </a:lnTo>
                  <a:lnTo>
                    <a:pt x="8421501" y="7301016"/>
                  </a:lnTo>
                  <a:lnTo>
                    <a:pt x="8412825" y="7299270"/>
                  </a:lnTo>
                  <a:close/>
                </a:path>
                <a:path w="11962130" h="7343775">
                  <a:moveTo>
                    <a:pt x="8323880" y="7299270"/>
                  </a:moveTo>
                  <a:lnTo>
                    <a:pt x="8315230" y="7301016"/>
                  </a:lnTo>
                  <a:lnTo>
                    <a:pt x="8308165" y="7305779"/>
                  </a:lnTo>
                  <a:lnTo>
                    <a:pt x="8303402" y="7312844"/>
                  </a:lnTo>
                  <a:lnTo>
                    <a:pt x="8301655" y="7321495"/>
                  </a:lnTo>
                  <a:lnTo>
                    <a:pt x="8303402" y="7330146"/>
                  </a:lnTo>
                  <a:lnTo>
                    <a:pt x="8308165" y="7337210"/>
                  </a:lnTo>
                  <a:lnTo>
                    <a:pt x="8315230" y="7341973"/>
                  </a:lnTo>
                  <a:lnTo>
                    <a:pt x="8323925" y="7343720"/>
                  </a:lnTo>
                  <a:lnTo>
                    <a:pt x="8332576" y="7341973"/>
                  </a:lnTo>
                  <a:lnTo>
                    <a:pt x="8339640" y="7337210"/>
                  </a:lnTo>
                  <a:lnTo>
                    <a:pt x="8344403" y="7330146"/>
                  </a:lnTo>
                  <a:lnTo>
                    <a:pt x="8346150" y="7321495"/>
                  </a:lnTo>
                  <a:lnTo>
                    <a:pt x="8344403" y="7312844"/>
                  </a:lnTo>
                  <a:lnTo>
                    <a:pt x="8339635" y="7305779"/>
                  </a:lnTo>
                  <a:lnTo>
                    <a:pt x="8332557" y="7301016"/>
                  </a:lnTo>
                  <a:lnTo>
                    <a:pt x="8323880" y="7299270"/>
                  </a:lnTo>
                  <a:close/>
                </a:path>
                <a:path w="11962130" h="7343775">
                  <a:moveTo>
                    <a:pt x="8234936" y="7299270"/>
                  </a:moveTo>
                  <a:lnTo>
                    <a:pt x="8226285" y="7301016"/>
                  </a:lnTo>
                  <a:lnTo>
                    <a:pt x="8219221" y="7305779"/>
                  </a:lnTo>
                  <a:lnTo>
                    <a:pt x="8214458" y="7312844"/>
                  </a:lnTo>
                  <a:lnTo>
                    <a:pt x="8212711" y="7321495"/>
                  </a:lnTo>
                  <a:lnTo>
                    <a:pt x="8214458" y="7330146"/>
                  </a:lnTo>
                  <a:lnTo>
                    <a:pt x="8219221" y="7337210"/>
                  </a:lnTo>
                  <a:lnTo>
                    <a:pt x="8226285" y="7341973"/>
                  </a:lnTo>
                  <a:lnTo>
                    <a:pt x="8234980" y="7343720"/>
                  </a:lnTo>
                  <a:lnTo>
                    <a:pt x="8243631" y="7341973"/>
                  </a:lnTo>
                  <a:lnTo>
                    <a:pt x="8250696" y="7337210"/>
                  </a:lnTo>
                  <a:lnTo>
                    <a:pt x="8255459" y="7330146"/>
                  </a:lnTo>
                  <a:lnTo>
                    <a:pt x="8257205" y="7321495"/>
                  </a:lnTo>
                  <a:lnTo>
                    <a:pt x="8255458" y="7312844"/>
                  </a:lnTo>
                  <a:lnTo>
                    <a:pt x="8250690" y="7305779"/>
                  </a:lnTo>
                  <a:lnTo>
                    <a:pt x="8243613" y="7301016"/>
                  </a:lnTo>
                  <a:lnTo>
                    <a:pt x="8234936" y="7299270"/>
                  </a:lnTo>
                  <a:close/>
                </a:path>
                <a:path w="11962130" h="7343775">
                  <a:moveTo>
                    <a:pt x="8145992" y="7299270"/>
                  </a:moveTo>
                  <a:lnTo>
                    <a:pt x="8137341" y="7301016"/>
                  </a:lnTo>
                  <a:lnTo>
                    <a:pt x="8130276" y="7305779"/>
                  </a:lnTo>
                  <a:lnTo>
                    <a:pt x="8125513" y="7312844"/>
                  </a:lnTo>
                  <a:lnTo>
                    <a:pt x="8123767" y="7321495"/>
                  </a:lnTo>
                  <a:lnTo>
                    <a:pt x="8125513" y="7330146"/>
                  </a:lnTo>
                  <a:lnTo>
                    <a:pt x="8130276" y="7337210"/>
                  </a:lnTo>
                  <a:lnTo>
                    <a:pt x="8137341" y="7341973"/>
                  </a:lnTo>
                  <a:lnTo>
                    <a:pt x="8146036" y="7343720"/>
                  </a:lnTo>
                  <a:lnTo>
                    <a:pt x="8154687" y="7341973"/>
                  </a:lnTo>
                  <a:lnTo>
                    <a:pt x="8161751" y="7337210"/>
                  </a:lnTo>
                  <a:lnTo>
                    <a:pt x="8166514" y="7330146"/>
                  </a:lnTo>
                  <a:lnTo>
                    <a:pt x="8168261" y="7321495"/>
                  </a:lnTo>
                  <a:lnTo>
                    <a:pt x="8166514" y="7312844"/>
                  </a:lnTo>
                  <a:lnTo>
                    <a:pt x="8161746" y="7305779"/>
                  </a:lnTo>
                  <a:lnTo>
                    <a:pt x="8154668" y="7301016"/>
                  </a:lnTo>
                  <a:lnTo>
                    <a:pt x="8145992" y="7299270"/>
                  </a:lnTo>
                  <a:close/>
                </a:path>
                <a:path w="11962130" h="7343775">
                  <a:moveTo>
                    <a:pt x="8057046" y="7299270"/>
                  </a:moveTo>
                  <a:lnTo>
                    <a:pt x="8048395" y="7301016"/>
                  </a:lnTo>
                  <a:lnTo>
                    <a:pt x="8041331" y="7305779"/>
                  </a:lnTo>
                  <a:lnTo>
                    <a:pt x="8036568" y="7312844"/>
                  </a:lnTo>
                  <a:lnTo>
                    <a:pt x="8034821" y="7321495"/>
                  </a:lnTo>
                  <a:lnTo>
                    <a:pt x="8036568" y="7330146"/>
                  </a:lnTo>
                  <a:lnTo>
                    <a:pt x="8041331" y="7337210"/>
                  </a:lnTo>
                  <a:lnTo>
                    <a:pt x="8048395" y="7341973"/>
                  </a:lnTo>
                  <a:lnTo>
                    <a:pt x="8057092" y="7343720"/>
                  </a:lnTo>
                  <a:lnTo>
                    <a:pt x="8065742" y="7341973"/>
                  </a:lnTo>
                  <a:lnTo>
                    <a:pt x="8072807" y="7337210"/>
                  </a:lnTo>
                  <a:lnTo>
                    <a:pt x="8077570" y="7330146"/>
                  </a:lnTo>
                  <a:lnTo>
                    <a:pt x="8079317" y="7321495"/>
                  </a:lnTo>
                  <a:lnTo>
                    <a:pt x="8077569" y="7312844"/>
                  </a:lnTo>
                  <a:lnTo>
                    <a:pt x="8072801" y="7305779"/>
                  </a:lnTo>
                  <a:lnTo>
                    <a:pt x="8065723" y="7301016"/>
                  </a:lnTo>
                  <a:lnTo>
                    <a:pt x="8057046" y="7299270"/>
                  </a:lnTo>
                  <a:close/>
                </a:path>
                <a:path w="11962130" h="7343775">
                  <a:moveTo>
                    <a:pt x="7968101" y="7299270"/>
                  </a:moveTo>
                  <a:lnTo>
                    <a:pt x="7959450" y="7301016"/>
                  </a:lnTo>
                  <a:lnTo>
                    <a:pt x="7952386" y="7305779"/>
                  </a:lnTo>
                  <a:lnTo>
                    <a:pt x="7947623" y="7312844"/>
                  </a:lnTo>
                  <a:lnTo>
                    <a:pt x="7945876" y="7321495"/>
                  </a:lnTo>
                  <a:lnTo>
                    <a:pt x="7947623" y="7330146"/>
                  </a:lnTo>
                  <a:lnTo>
                    <a:pt x="7952386" y="7337210"/>
                  </a:lnTo>
                  <a:lnTo>
                    <a:pt x="7959450" y="7341973"/>
                  </a:lnTo>
                  <a:lnTo>
                    <a:pt x="7968146" y="7343720"/>
                  </a:lnTo>
                  <a:lnTo>
                    <a:pt x="7976797" y="7341973"/>
                  </a:lnTo>
                  <a:lnTo>
                    <a:pt x="7983861" y="7337210"/>
                  </a:lnTo>
                  <a:lnTo>
                    <a:pt x="7988624" y="7330146"/>
                  </a:lnTo>
                  <a:lnTo>
                    <a:pt x="7990371" y="7321495"/>
                  </a:lnTo>
                  <a:lnTo>
                    <a:pt x="7988624" y="7312844"/>
                  </a:lnTo>
                  <a:lnTo>
                    <a:pt x="7983856" y="7305779"/>
                  </a:lnTo>
                  <a:lnTo>
                    <a:pt x="7976778" y="7301016"/>
                  </a:lnTo>
                  <a:lnTo>
                    <a:pt x="7968101" y="7299270"/>
                  </a:lnTo>
                  <a:close/>
                </a:path>
                <a:path w="11962130" h="7343775">
                  <a:moveTo>
                    <a:pt x="7879157" y="7299270"/>
                  </a:moveTo>
                  <a:lnTo>
                    <a:pt x="7870506" y="7301016"/>
                  </a:lnTo>
                  <a:lnTo>
                    <a:pt x="7863442" y="7305779"/>
                  </a:lnTo>
                  <a:lnTo>
                    <a:pt x="7858679" y="7312844"/>
                  </a:lnTo>
                  <a:lnTo>
                    <a:pt x="7856932" y="7321495"/>
                  </a:lnTo>
                  <a:lnTo>
                    <a:pt x="7858679" y="7330146"/>
                  </a:lnTo>
                  <a:lnTo>
                    <a:pt x="7863442" y="7337210"/>
                  </a:lnTo>
                  <a:lnTo>
                    <a:pt x="7870506" y="7341973"/>
                  </a:lnTo>
                  <a:lnTo>
                    <a:pt x="7879201" y="7343720"/>
                  </a:lnTo>
                  <a:lnTo>
                    <a:pt x="7887852" y="7341973"/>
                  </a:lnTo>
                  <a:lnTo>
                    <a:pt x="7894917" y="7337210"/>
                  </a:lnTo>
                  <a:lnTo>
                    <a:pt x="7899680" y="7330146"/>
                  </a:lnTo>
                  <a:lnTo>
                    <a:pt x="7901426" y="7321495"/>
                  </a:lnTo>
                  <a:lnTo>
                    <a:pt x="7899679" y="7312844"/>
                  </a:lnTo>
                  <a:lnTo>
                    <a:pt x="7894911" y="7305779"/>
                  </a:lnTo>
                  <a:lnTo>
                    <a:pt x="7887834" y="7301016"/>
                  </a:lnTo>
                  <a:lnTo>
                    <a:pt x="7879157" y="7299270"/>
                  </a:lnTo>
                  <a:close/>
                </a:path>
                <a:path w="11962130" h="7343775">
                  <a:moveTo>
                    <a:pt x="7790213" y="7299270"/>
                  </a:moveTo>
                  <a:lnTo>
                    <a:pt x="7781562" y="7301016"/>
                  </a:lnTo>
                  <a:lnTo>
                    <a:pt x="7774497" y="7305779"/>
                  </a:lnTo>
                  <a:lnTo>
                    <a:pt x="7769734" y="7312844"/>
                  </a:lnTo>
                  <a:lnTo>
                    <a:pt x="7767988" y="7321495"/>
                  </a:lnTo>
                  <a:lnTo>
                    <a:pt x="7769734" y="7330146"/>
                  </a:lnTo>
                  <a:lnTo>
                    <a:pt x="7774497" y="7337210"/>
                  </a:lnTo>
                  <a:lnTo>
                    <a:pt x="7781562" y="7341973"/>
                  </a:lnTo>
                  <a:lnTo>
                    <a:pt x="7790257" y="7343720"/>
                  </a:lnTo>
                  <a:lnTo>
                    <a:pt x="7798908" y="7341973"/>
                  </a:lnTo>
                  <a:lnTo>
                    <a:pt x="7805972" y="7337210"/>
                  </a:lnTo>
                  <a:lnTo>
                    <a:pt x="7810735" y="7330146"/>
                  </a:lnTo>
                  <a:lnTo>
                    <a:pt x="7812482" y="7321495"/>
                  </a:lnTo>
                  <a:lnTo>
                    <a:pt x="7810735" y="7312844"/>
                  </a:lnTo>
                  <a:lnTo>
                    <a:pt x="7805967" y="7305779"/>
                  </a:lnTo>
                  <a:lnTo>
                    <a:pt x="7798889" y="7301016"/>
                  </a:lnTo>
                  <a:lnTo>
                    <a:pt x="7790213" y="7299270"/>
                  </a:lnTo>
                  <a:close/>
                </a:path>
                <a:path w="11962130" h="7343775">
                  <a:moveTo>
                    <a:pt x="7701268" y="7299270"/>
                  </a:moveTo>
                  <a:lnTo>
                    <a:pt x="7692617" y="7301016"/>
                  </a:lnTo>
                  <a:lnTo>
                    <a:pt x="7685553" y="7305779"/>
                  </a:lnTo>
                  <a:lnTo>
                    <a:pt x="7680790" y="7312844"/>
                  </a:lnTo>
                  <a:lnTo>
                    <a:pt x="7679043" y="7321495"/>
                  </a:lnTo>
                  <a:lnTo>
                    <a:pt x="7680790" y="7330146"/>
                  </a:lnTo>
                  <a:lnTo>
                    <a:pt x="7685553" y="7337210"/>
                  </a:lnTo>
                  <a:lnTo>
                    <a:pt x="7692617" y="7341973"/>
                  </a:lnTo>
                  <a:lnTo>
                    <a:pt x="7701313" y="7343720"/>
                  </a:lnTo>
                  <a:lnTo>
                    <a:pt x="7709964" y="7341973"/>
                  </a:lnTo>
                  <a:lnTo>
                    <a:pt x="7717028" y="7337210"/>
                  </a:lnTo>
                  <a:lnTo>
                    <a:pt x="7721791" y="7330146"/>
                  </a:lnTo>
                  <a:lnTo>
                    <a:pt x="7723538" y="7321495"/>
                  </a:lnTo>
                  <a:lnTo>
                    <a:pt x="7721790" y="7312844"/>
                  </a:lnTo>
                  <a:lnTo>
                    <a:pt x="7717022" y="7305779"/>
                  </a:lnTo>
                  <a:lnTo>
                    <a:pt x="7709945" y="7301016"/>
                  </a:lnTo>
                  <a:lnTo>
                    <a:pt x="7701268" y="7299270"/>
                  </a:lnTo>
                  <a:close/>
                </a:path>
                <a:path w="11962130" h="7343775">
                  <a:moveTo>
                    <a:pt x="7612324" y="7299270"/>
                  </a:moveTo>
                  <a:lnTo>
                    <a:pt x="7603673" y="7301016"/>
                  </a:lnTo>
                  <a:lnTo>
                    <a:pt x="7596608" y="7305779"/>
                  </a:lnTo>
                  <a:lnTo>
                    <a:pt x="7591845" y="7312844"/>
                  </a:lnTo>
                  <a:lnTo>
                    <a:pt x="7590099" y="7321495"/>
                  </a:lnTo>
                  <a:lnTo>
                    <a:pt x="7591845" y="7330146"/>
                  </a:lnTo>
                  <a:lnTo>
                    <a:pt x="7596608" y="7337210"/>
                  </a:lnTo>
                  <a:lnTo>
                    <a:pt x="7603673" y="7341973"/>
                  </a:lnTo>
                  <a:lnTo>
                    <a:pt x="7612368" y="7343720"/>
                  </a:lnTo>
                  <a:lnTo>
                    <a:pt x="7621019" y="7341973"/>
                  </a:lnTo>
                  <a:lnTo>
                    <a:pt x="7628084" y="7337210"/>
                  </a:lnTo>
                  <a:lnTo>
                    <a:pt x="7632847" y="7330146"/>
                  </a:lnTo>
                  <a:lnTo>
                    <a:pt x="7634593" y="7321495"/>
                  </a:lnTo>
                  <a:lnTo>
                    <a:pt x="7632846" y="7312844"/>
                  </a:lnTo>
                  <a:lnTo>
                    <a:pt x="7628078" y="7305779"/>
                  </a:lnTo>
                  <a:lnTo>
                    <a:pt x="7621000" y="7301016"/>
                  </a:lnTo>
                  <a:lnTo>
                    <a:pt x="7612324" y="7299270"/>
                  </a:lnTo>
                  <a:close/>
                </a:path>
                <a:path w="11962130" h="7343775">
                  <a:moveTo>
                    <a:pt x="7523379" y="7299270"/>
                  </a:moveTo>
                  <a:lnTo>
                    <a:pt x="7514728" y="7301016"/>
                  </a:lnTo>
                  <a:lnTo>
                    <a:pt x="7507664" y="7305779"/>
                  </a:lnTo>
                  <a:lnTo>
                    <a:pt x="7502901" y="7312844"/>
                  </a:lnTo>
                  <a:lnTo>
                    <a:pt x="7501154" y="7321495"/>
                  </a:lnTo>
                  <a:lnTo>
                    <a:pt x="7502901" y="7330146"/>
                  </a:lnTo>
                  <a:lnTo>
                    <a:pt x="7507664" y="7337210"/>
                  </a:lnTo>
                  <a:lnTo>
                    <a:pt x="7514728" y="7341973"/>
                  </a:lnTo>
                  <a:lnTo>
                    <a:pt x="7523424" y="7343720"/>
                  </a:lnTo>
                  <a:lnTo>
                    <a:pt x="7532075" y="7341973"/>
                  </a:lnTo>
                  <a:lnTo>
                    <a:pt x="7539139" y="7337210"/>
                  </a:lnTo>
                  <a:lnTo>
                    <a:pt x="7543902" y="7330146"/>
                  </a:lnTo>
                  <a:lnTo>
                    <a:pt x="7545649" y="7321495"/>
                  </a:lnTo>
                  <a:lnTo>
                    <a:pt x="7543901" y="7312844"/>
                  </a:lnTo>
                  <a:lnTo>
                    <a:pt x="7539134" y="7305779"/>
                  </a:lnTo>
                  <a:lnTo>
                    <a:pt x="7532056" y="7301016"/>
                  </a:lnTo>
                  <a:lnTo>
                    <a:pt x="7523379" y="7299270"/>
                  </a:lnTo>
                  <a:close/>
                </a:path>
                <a:path w="11962130" h="7343775">
                  <a:moveTo>
                    <a:pt x="7434435" y="7299270"/>
                  </a:moveTo>
                  <a:lnTo>
                    <a:pt x="7425784" y="7301016"/>
                  </a:lnTo>
                  <a:lnTo>
                    <a:pt x="7418719" y="7305779"/>
                  </a:lnTo>
                  <a:lnTo>
                    <a:pt x="7413956" y="7312844"/>
                  </a:lnTo>
                  <a:lnTo>
                    <a:pt x="7412210" y="7321495"/>
                  </a:lnTo>
                  <a:lnTo>
                    <a:pt x="7413956" y="7330146"/>
                  </a:lnTo>
                  <a:lnTo>
                    <a:pt x="7418719" y="7337210"/>
                  </a:lnTo>
                  <a:lnTo>
                    <a:pt x="7425784" y="7341973"/>
                  </a:lnTo>
                  <a:lnTo>
                    <a:pt x="7434479" y="7343720"/>
                  </a:lnTo>
                  <a:lnTo>
                    <a:pt x="7443130" y="7341973"/>
                  </a:lnTo>
                  <a:lnTo>
                    <a:pt x="7450195" y="7337210"/>
                  </a:lnTo>
                  <a:lnTo>
                    <a:pt x="7454958" y="7330146"/>
                  </a:lnTo>
                  <a:lnTo>
                    <a:pt x="7456704" y="7321495"/>
                  </a:lnTo>
                  <a:lnTo>
                    <a:pt x="7454957" y="7312844"/>
                  </a:lnTo>
                  <a:lnTo>
                    <a:pt x="7450189" y="7305779"/>
                  </a:lnTo>
                  <a:lnTo>
                    <a:pt x="7443111" y="7301016"/>
                  </a:lnTo>
                  <a:lnTo>
                    <a:pt x="7434435" y="7299270"/>
                  </a:lnTo>
                  <a:close/>
                </a:path>
                <a:path w="11962130" h="7343775">
                  <a:moveTo>
                    <a:pt x="7345490" y="7299270"/>
                  </a:moveTo>
                  <a:lnTo>
                    <a:pt x="7336839" y="7301016"/>
                  </a:lnTo>
                  <a:lnTo>
                    <a:pt x="7329775" y="7305779"/>
                  </a:lnTo>
                  <a:lnTo>
                    <a:pt x="7325012" y="7312844"/>
                  </a:lnTo>
                  <a:lnTo>
                    <a:pt x="7323265" y="7321495"/>
                  </a:lnTo>
                  <a:lnTo>
                    <a:pt x="7325012" y="7330146"/>
                  </a:lnTo>
                  <a:lnTo>
                    <a:pt x="7329775" y="7337210"/>
                  </a:lnTo>
                  <a:lnTo>
                    <a:pt x="7336839" y="7341973"/>
                  </a:lnTo>
                  <a:lnTo>
                    <a:pt x="7345535" y="7343720"/>
                  </a:lnTo>
                  <a:lnTo>
                    <a:pt x="7354186" y="7341973"/>
                  </a:lnTo>
                  <a:lnTo>
                    <a:pt x="7361250" y="7337210"/>
                  </a:lnTo>
                  <a:lnTo>
                    <a:pt x="7366013" y="7330146"/>
                  </a:lnTo>
                  <a:lnTo>
                    <a:pt x="7367760" y="7321495"/>
                  </a:lnTo>
                  <a:lnTo>
                    <a:pt x="7366012" y="7312844"/>
                  </a:lnTo>
                  <a:lnTo>
                    <a:pt x="7361245" y="7305779"/>
                  </a:lnTo>
                  <a:lnTo>
                    <a:pt x="7354167" y="7301016"/>
                  </a:lnTo>
                  <a:lnTo>
                    <a:pt x="7345490" y="7299270"/>
                  </a:lnTo>
                  <a:close/>
                </a:path>
                <a:path w="11962130" h="7343775">
                  <a:moveTo>
                    <a:pt x="7256546" y="7299270"/>
                  </a:moveTo>
                  <a:lnTo>
                    <a:pt x="7247895" y="7301016"/>
                  </a:lnTo>
                  <a:lnTo>
                    <a:pt x="7240830" y="7305779"/>
                  </a:lnTo>
                  <a:lnTo>
                    <a:pt x="7236067" y="7312844"/>
                  </a:lnTo>
                  <a:lnTo>
                    <a:pt x="7234321" y="7321495"/>
                  </a:lnTo>
                  <a:lnTo>
                    <a:pt x="7236067" y="7330146"/>
                  </a:lnTo>
                  <a:lnTo>
                    <a:pt x="7240830" y="7337210"/>
                  </a:lnTo>
                  <a:lnTo>
                    <a:pt x="7247895" y="7341973"/>
                  </a:lnTo>
                  <a:lnTo>
                    <a:pt x="7256590" y="7343720"/>
                  </a:lnTo>
                  <a:lnTo>
                    <a:pt x="7265241" y="7341973"/>
                  </a:lnTo>
                  <a:lnTo>
                    <a:pt x="7272306" y="7337210"/>
                  </a:lnTo>
                  <a:lnTo>
                    <a:pt x="7277069" y="7330146"/>
                  </a:lnTo>
                  <a:lnTo>
                    <a:pt x="7278815" y="7321495"/>
                  </a:lnTo>
                  <a:lnTo>
                    <a:pt x="7277068" y="7312844"/>
                  </a:lnTo>
                  <a:lnTo>
                    <a:pt x="7272300" y="7305779"/>
                  </a:lnTo>
                  <a:lnTo>
                    <a:pt x="7265222" y="7301016"/>
                  </a:lnTo>
                  <a:lnTo>
                    <a:pt x="7256546" y="7299270"/>
                  </a:lnTo>
                  <a:close/>
                </a:path>
                <a:path w="11962130" h="7343775">
                  <a:moveTo>
                    <a:pt x="7167601" y="7299270"/>
                  </a:moveTo>
                  <a:lnTo>
                    <a:pt x="7158950" y="7301016"/>
                  </a:lnTo>
                  <a:lnTo>
                    <a:pt x="7151886" y="7305779"/>
                  </a:lnTo>
                  <a:lnTo>
                    <a:pt x="7147123" y="7312844"/>
                  </a:lnTo>
                  <a:lnTo>
                    <a:pt x="7145376" y="7321495"/>
                  </a:lnTo>
                  <a:lnTo>
                    <a:pt x="7147123" y="7330146"/>
                  </a:lnTo>
                  <a:lnTo>
                    <a:pt x="7151886" y="7337210"/>
                  </a:lnTo>
                  <a:lnTo>
                    <a:pt x="7158950" y="7341973"/>
                  </a:lnTo>
                  <a:lnTo>
                    <a:pt x="7167646" y="7343720"/>
                  </a:lnTo>
                  <a:lnTo>
                    <a:pt x="7176297" y="7341973"/>
                  </a:lnTo>
                  <a:lnTo>
                    <a:pt x="7183361" y="7337210"/>
                  </a:lnTo>
                  <a:lnTo>
                    <a:pt x="7188124" y="7330146"/>
                  </a:lnTo>
                  <a:lnTo>
                    <a:pt x="7189871" y="7321495"/>
                  </a:lnTo>
                  <a:lnTo>
                    <a:pt x="7188124" y="7312844"/>
                  </a:lnTo>
                  <a:lnTo>
                    <a:pt x="7183356" y="7305779"/>
                  </a:lnTo>
                  <a:lnTo>
                    <a:pt x="7176278" y="7301016"/>
                  </a:lnTo>
                  <a:lnTo>
                    <a:pt x="7167601" y="7299270"/>
                  </a:lnTo>
                  <a:close/>
                </a:path>
                <a:path w="11962130" h="7343775">
                  <a:moveTo>
                    <a:pt x="7078657" y="7299270"/>
                  </a:moveTo>
                  <a:lnTo>
                    <a:pt x="7070006" y="7301016"/>
                  </a:lnTo>
                  <a:lnTo>
                    <a:pt x="7062941" y="7305779"/>
                  </a:lnTo>
                  <a:lnTo>
                    <a:pt x="7058178" y="7312844"/>
                  </a:lnTo>
                  <a:lnTo>
                    <a:pt x="7056432" y="7321495"/>
                  </a:lnTo>
                  <a:lnTo>
                    <a:pt x="7058178" y="7330146"/>
                  </a:lnTo>
                  <a:lnTo>
                    <a:pt x="7062941" y="7337210"/>
                  </a:lnTo>
                  <a:lnTo>
                    <a:pt x="7070006" y="7341973"/>
                  </a:lnTo>
                  <a:lnTo>
                    <a:pt x="7078701" y="7343720"/>
                  </a:lnTo>
                  <a:lnTo>
                    <a:pt x="7087352" y="7341973"/>
                  </a:lnTo>
                  <a:lnTo>
                    <a:pt x="7094417" y="7337210"/>
                  </a:lnTo>
                  <a:lnTo>
                    <a:pt x="7099180" y="7330146"/>
                  </a:lnTo>
                  <a:lnTo>
                    <a:pt x="7100926" y="7321495"/>
                  </a:lnTo>
                  <a:lnTo>
                    <a:pt x="7099179" y="7312844"/>
                  </a:lnTo>
                  <a:lnTo>
                    <a:pt x="7094411" y="7305779"/>
                  </a:lnTo>
                  <a:lnTo>
                    <a:pt x="7087334" y="7301016"/>
                  </a:lnTo>
                  <a:lnTo>
                    <a:pt x="7078657" y="7299270"/>
                  </a:lnTo>
                  <a:close/>
                </a:path>
                <a:path w="11962130" h="7343775">
                  <a:moveTo>
                    <a:pt x="6989712" y="7299270"/>
                  </a:moveTo>
                  <a:lnTo>
                    <a:pt x="6981061" y="7301016"/>
                  </a:lnTo>
                  <a:lnTo>
                    <a:pt x="6973997" y="7305779"/>
                  </a:lnTo>
                  <a:lnTo>
                    <a:pt x="6969234" y="7312844"/>
                  </a:lnTo>
                  <a:lnTo>
                    <a:pt x="6967487" y="7321495"/>
                  </a:lnTo>
                  <a:lnTo>
                    <a:pt x="6969234" y="7330146"/>
                  </a:lnTo>
                  <a:lnTo>
                    <a:pt x="6973997" y="7337210"/>
                  </a:lnTo>
                  <a:lnTo>
                    <a:pt x="6981061" y="7341973"/>
                  </a:lnTo>
                  <a:lnTo>
                    <a:pt x="6989757" y="7343720"/>
                  </a:lnTo>
                  <a:lnTo>
                    <a:pt x="6998408" y="7341973"/>
                  </a:lnTo>
                  <a:lnTo>
                    <a:pt x="7005472" y="7337210"/>
                  </a:lnTo>
                  <a:lnTo>
                    <a:pt x="7010235" y="7330146"/>
                  </a:lnTo>
                  <a:lnTo>
                    <a:pt x="7011982" y="7321495"/>
                  </a:lnTo>
                  <a:lnTo>
                    <a:pt x="7010235" y="7312844"/>
                  </a:lnTo>
                  <a:lnTo>
                    <a:pt x="7005467" y="7305779"/>
                  </a:lnTo>
                  <a:lnTo>
                    <a:pt x="6998389" y="7301016"/>
                  </a:lnTo>
                  <a:lnTo>
                    <a:pt x="6989712" y="7299270"/>
                  </a:lnTo>
                  <a:close/>
                </a:path>
                <a:path w="11962130" h="7343775">
                  <a:moveTo>
                    <a:pt x="6900768" y="7299270"/>
                  </a:moveTo>
                  <a:lnTo>
                    <a:pt x="6892117" y="7301016"/>
                  </a:lnTo>
                  <a:lnTo>
                    <a:pt x="6885053" y="7305779"/>
                  </a:lnTo>
                  <a:lnTo>
                    <a:pt x="6880290" y="7312844"/>
                  </a:lnTo>
                  <a:lnTo>
                    <a:pt x="6878543" y="7321495"/>
                  </a:lnTo>
                  <a:lnTo>
                    <a:pt x="6880290" y="7330146"/>
                  </a:lnTo>
                  <a:lnTo>
                    <a:pt x="6885053" y="7337210"/>
                  </a:lnTo>
                  <a:lnTo>
                    <a:pt x="6892117" y="7341973"/>
                  </a:lnTo>
                  <a:lnTo>
                    <a:pt x="6900812" y="7343720"/>
                  </a:lnTo>
                  <a:lnTo>
                    <a:pt x="6909463" y="7341973"/>
                  </a:lnTo>
                  <a:lnTo>
                    <a:pt x="6916528" y="7337210"/>
                  </a:lnTo>
                  <a:lnTo>
                    <a:pt x="6921291" y="7330146"/>
                  </a:lnTo>
                  <a:lnTo>
                    <a:pt x="6923037" y="7321495"/>
                  </a:lnTo>
                  <a:lnTo>
                    <a:pt x="6921290" y="7312844"/>
                  </a:lnTo>
                  <a:lnTo>
                    <a:pt x="6916522" y="7305779"/>
                  </a:lnTo>
                  <a:lnTo>
                    <a:pt x="6909445" y="7301016"/>
                  </a:lnTo>
                  <a:lnTo>
                    <a:pt x="6900768" y="7299270"/>
                  </a:lnTo>
                  <a:close/>
                </a:path>
                <a:path w="11962130" h="7343775">
                  <a:moveTo>
                    <a:pt x="6811824" y="7299270"/>
                  </a:moveTo>
                  <a:lnTo>
                    <a:pt x="6803173" y="7301016"/>
                  </a:lnTo>
                  <a:lnTo>
                    <a:pt x="6796108" y="7305779"/>
                  </a:lnTo>
                  <a:lnTo>
                    <a:pt x="6791345" y="7312844"/>
                  </a:lnTo>
                  <a:lnTo>
                    <a:pt x="6789599" y="7321495"/>
                  </a:lnTo>
                  <a:lnTo>
                    <a:pt x="6791345" y="7330146"/>
                  </a:lnTo>
                  <a:lnTo>
                    <a:pt x="6796108" y="7337210"/>
                  </a:lnTo>
                  <a:lnTo>
                    <a:pt x="6803173" y="7341973"/>
                  </a:lnTo>
                  <a:lnTo>
                    <a:pt x="6811868" y="7343720"/>
                  </a:lnTo>
                  <a:lnTo>
                    <a:pt x="6820519" y="7341973"/>
                  </a:lnTo>
                  <a:lnTo>
                    <a:pt x="6827583" y="7337210"/>
                  </a:lnTo>
                  <a:lnTo>
                    <a:pt x="6832346" y="7330146"/>
                  </a:lnTo>
                  <a:lnTo>
                    <a:pt x="6834093" y="7321495"/>
                  </a:lnTo>
                  <a:lnTo>
                    <a:pt x="6832346" y="7312844"/>
                  </a:lnTo>
                  <a:lnTo>
                    <a:pt x="6827578" y="7305779"/>
                  </a:lnTo>
                  <a:lnTo>
                    <a:pt x="6820500" y="7301016"/>
                  </a:lnTo>
                  <a:lnTo>
                    <a:pt x="6811824" y="7299270"/>
                  </a:lnTo>
                  <a:close/>
                </a:path>
                <a:path w="11962130" h="7343775">
                  <a:moveTo>
                    <a:pt x="6722879" y="7299270"/>
                  </a:moveTo>
                  <a:lnTo>
                    <a:pt x="6714228" y="7301016"/>
                  </a:lnTo>
                  <a:lnTo>
                    <a:pt x="6707164" y="7305779"/>
                  </a:lnTo>
                  <a:lnTo>
                    <a:pt x="6702401" y="7312844"/>
                  </a:lnTo>
                  <a:lnTo>
                    <a:pt x="6700654" y="7321495"/>
                  </a:lnTo>
                  <a:lnTo>
                    <a:pt x="6702401" y="7330146"/>
                  </a:lnTo>
                  <a:lnTo>
                    <a:pt x="6707164" y="7337210"/>
                  </a:lnTo>
                  <a:lnTo>
                    <a:pt x="6714228" y="7341973"/>
                  </a:lnTo>
                  <a:lnTo>
                    <a:pt x="6722924" y="7343720"/>
                  </a:lnTo>
                  <a:lnTo>
                    <a:pt x="6731575" y="7341973"/>
                  </a:lnTo>
                  <a:lnTo>
                    <a:pt x="6738639" y="7337210"/>
                  </a:lnTo>
                  <a:lnTo>
                    <a:pt x="6743402" y="7330146"/>
                  </a:lnTo>
                  <a:lnTo>
                    <a:pt x="6745149" y="7321495"/>
                  </a:lnTo>
                  <a:lnTo>
                    <a:pt x="6743401" y="7312844"/>
                  </a:lnTo>
                  <a:lnTo>
                    <a:pt x="6738633" y="7305779"/>
                  </a:lnTo>
                  <a:lnTo>
                    <a:pt x="6731556" y="7301016"/>
                  </a:lnTo>
                  <a:lnTo>
                    <a:pt x="6722879" y="7299270"/>
                  </a:lnTo>
                  <a:close/>
                </a:path>
                <a:path w="11962130" h="7343775">
                  <a:moveTo>
                    <a:pt x="6633935" y="7299270"/>
                  </a:moveTo>
                  <a:lnTo>
                    <a:pt x="6625284" y="7301016"/>
                  </a:lnTo>
                  <a:lnTo>
                    <a:pt x="6618219" y="7305779"/>
                  </a:lnTo>
                  <a:lnTo>
                    <a:pt x="6613456" y="7312844"/>
                  </a:lnTo>
                  <a:lnTo>
                    <a:pt x="6611710" y="7321495"/>
                  </a:lnTo>
                  <a:lnTo>
                    <a:pt x="6613456" y="7330146"/>
                  </a:lnTo>
                  <a:lnTo>
                    <a:pt x="6618219" y="7337210"/>
                  </a:lnTo>
                  <a:lnTo>
                    <a:pt x="6625284" y="7341973"/>
                  </a:lnTo>
                  <a:lnTo>
                    <a:pt x="6633979" y="7343720"/>
                  </a:lnTo>
                  <a:lnTo>
                    <a:pt x="6642630" y="7341973"/>
                  </a:lnTo>
                  <a:lnTo>
                    <a:pt x="6649695" y="7337210"/>
                  </a:lnTo>
                  <a:lnTo>
                    <a:pt x="6654458" y="7330146"/>
                  </a:lnTo>
                  <a:lnTo>
                    <a:pt x="6656204" y="7321495"/>
                  </a:lnTo>
                  <a:lnTo>
                    <a:pt x="6654457" y="7312844"/>
                  </a:lnTo>
                  <a:lnTo>
                    <a:pt x="6649689" y="7305779"/>
                  </a:lnTo>
                  <a:lnTo>
                    <a:pt x="6642611" y="7301016"/>
                  </a:lnTo>
                  <a:lnTo>
                    <a:pt x="6633935" y="7299270"/>
                  </a:lnTo>
                  <a:close/>
                </a:path>
                <a:path w="11962130" h="7343775">
                  <a:moveTo>
                    <a:pt x="6544990" y="7299270"/>
                  </a:moveTo>
                  <a:lnTo>
                    <a:pt x="6536339" y="7301016"/>
                  </a:lnTo>
                  <a:lnTo>
                    <a:pt x="6529275" y="7305779"/>
                  </a:lnTo>
                  <a:lnTo>
                    <a:pt x="6524512" y="7312844"/>
                  </a:lnTo>
                  <a:lnTo>
                    <a:pt x="6522765" y="7321495"/>
                  </a:lnTo>
                  <a:lnTo>
                    <a:pt x="6524512" y="7330146"/>
                  </a:lnTo>
                  <a:lnTo>
                    <a:pt x="6529275" y="7337210"/>
                  </a:lnTo>
                  <a:lnTo>
                    <a:pt x="6536339" y="7341973"/>
                  </a:lnTo>
                  <a:lnTo>
                    <a:pt x="6545035" y="7343720"/>
                  </a:lnTo>
                  <a:lnTo>
                    <a:pt x="6553686" y="7341973"/>
                  </a:lnTo>
                  <a:lnTo>
                    <a:pt x="6560750" y="7337210"/>
                  </a:lnTo>
                  <a:lnTo>
                    <a:pt x="6565513" y="7330146"/>
                  </a:lnTo>
                  <a:lnTo>
                    <a:pt x="6567260" y="7321495"/>
                  </a:lnTo>
                  <a:lnTo>
                    <a:pt x="6565512" y="7312844"/>
                  </a:lnTo>
                  <a:lnTo>
                    <a:pt x="6560745" y="7305779"/>
                  </a:lnTo>
                  <a:lnTo>
                    <a:pt x="6553667" y="7301016"/>
                  </a:lnTo>
                  <a:lnTo>
                    <a:pt x="6544990" y="7299270"/>
                  </a:lnTo>
                  <a:close/>
                </a:path>
                <a:path w="11962130" h="7343775">
                  <a:moveTo>
                    <a:pt x="6456046" y="7299270"/>
                  </a:moveTo>
                  <a:lnTo>
                    <a:pt x="6447395" y="7301016"/>
                  </a:lnTo>
                  <a:lnTo>
                    <a:pt x="6440330" y="7305779"/>
                  </a:lnTo>
                  <a:lnTo>
                    <a:pt x="6435567" y="7312844"/>
                  </a:lnTo>
                  <a:lnTo>
                    <a:pt x="6433821" y="7321495"/>
                  </a:lnTo>
                  <a:lnTo>
                    <a:pt x="6435567" y="7330146"/>
                  </a:lnTo>
                  <a:lnTo>
                    <a:pt x="6440330" y="7337210"/>
                  </a:lnTo>
                  <a:lnTo>
                    <a:pt x="6447395" y="7341973"/>
                  </a:lnTo>
                  <a:lnTo>
                    <a:pt x="6456090" y="7343720"/>
                  </a:lnTo>
                  <a:lnTo>
                    <a:pt x="6464741" y="7341973"/>
                  </a:lnTo>
                  <a:lnTo>
                    <a:pt x="6471806" y="7337210"/>
                  </a:lnTo>
                  <a:lnTo>
                    <a:pt x="6476569" y="7330146"/>
                  </a:lnTo>
                  <a:lnTo>
                    <a:pt x="6478315" y="7321495"/>
                  </a:lnTo>
                  <a:lnTo>
                    <a:pt x="6476568" y="7312844"/>
                  </a:lnTo>
                  <a:lnTo>
                    <a:pt x="6471800" y="7305779"/>
                  </a:lnTo>
                  <a:lnTo>
                    <a:pt x="6464722" y="7301016"/>
                  </a:lnTo>
                  <a:lnTo>
                    <a:pt x="6456046" y="7299270"/>
                  </a:lnTo>
                  <a:close/>
                </a:path>
                <a:path w="11962130" h="7343775">
                  <a:moveTo>
                    <a:pt x="6367101" y="7299270"/>
                  </a:moveTo>
                  <a:lnTo>
                    <a:pt x="6358450" y="7301016"/>
                  </a:lnTo>
                  <a:lnTo>
                    <a:pt x="6351386" y="7305779"/>
                  </a:lnTo>
                  <a:lnTo>
                    <a:pt x="6346623" y="7312844"/>
                  </a:lnTo>
                  <a:lnTo>
                    <a:pt x="6344876" y="7321495"/>
                  </a:lnTo>
                  <a:lnTo>
                    <a:pt x="6346623" y="7330146"/>
                  </a:lnTo>
                  <a:lnTo>
                    <a:pt x="6351386" y="7337210"/>
                  </a:lnTo>
                  <a:lnTo>
                    <a:pt x="6358450" y="7341973"/>
                  </a:lnTo>
                  <a:lnTo>
                    <a:pt x="6367146" y="7343720"/>
                  </a:lnTo>
                  <a:lnTo>
                    <a:pt x="6375797" y="7341973"/>
                  </a:lnTo>
                  <a:lnTo>
                    <a:pt x="6382861" y="7337210"/>
                  </a:lnTo>
                  <a:lnTo>
                    <a:pt x="6387624" y="7330146"/>
                  </a:lnTo>
                  <a:lnTo>
                    <a:pt x="6389371" y="7321495"/>
                  </a:lnTo>
                  <a:lnTo>
                    <a:pt x="6387624" y="7312844"/>
                  </a:lnTo>
                  <a:lnTo>
                    <a:pt x="6382856" y="7305779"/>
                  </a:lnTo>
                  <a:lnTo>
                    <a:pt x="6375778" y="7301016"/>
                  </a:lnTo>
                  <a:lnTo>
                    <a:pt x="6367101" y="7299270"/>
                  </a:lnTo>
                  <a:close/>
                </a:path>
                <a:path w="11962130" h="7343775">
                  <a:moveTo>
                    <a:pt x="6278157" y="7299270"/>
                  </a:moveTo>
                  <a:lnTo>
                    <a:pt x="6269506" y="7301016"/>
                  </a:lnTo>
                  <a:lnTo>
                    <a:pt x="6262441" y="7305779"/>
                  </a:lnTo>
                  <a:lnTo>
                    <a:pt x="6257678" y="7312844"/>
                  </a:lnTo>
                  <a:lnTo>
                    <a:pt x="6255932" y="7321495"/>
                  </a:lnTo>
                  <a:lnTo>
                    <a:pt x="6257678" y="7330146"/>
                  </a:lnTo>
                  <a:lnTo>
                    <a:pt x="6262441" y="7337210"/>
                  </a:lnTo>
                  <a:lnTo>
                    <a:pt x="6269506" y="7341973"/>
                  </a:lnTo>
                  <a:lnTo>
                    <a:pt x="6278201" y="7343720"/>
                  </a:lnTo>
                  <a:lnTo>
                    <a:pt x="6286852" y="7341973"/>
                  </a:lnTo>
                  <a:lnTo>
                    <a:pt x="6293917" y="7337210"/>
                  </a:lnTo>
                  <a:lnTo>
                    <a:pt x="6298680" y="7330146"/>
                  </a:lnTo>
                  <a:lnTo>
                    <a:pt x="6300426" y="7321495"/>
                  </a:lnTo>
                  <a:lnTo>
                    <a:pt x="6298679" y="7312844"/>
                  </a:lnTo>
                  <a:lnTo>
                    <a:pt x="6293911" y="7305779"/>
                  </a:lnTo>
                  <a:lnTo>
                    <a:pt x="6286834" y="7301016"/>
                  </a:lnTo>
                  <a:lnTo>
                    <a:pt x="6278157" y="7299270"/>
                  </a:lnTo>
                  <a:close/>
                </a:path>
                <a:path w="11962130" h="7343775">
                  <a:moveTo>
                    <a:pt x="6189212" y="7299270"/>
                  </a:moveTo>
                  <a:lnTo>
                    <a:pt x="6180561" y="7301016"/>
                  </a:lnTo>
                  <a:lnTo>
                    <a:pt x="6173497" y="7305779"/>
                  </a:lnTo>
                  <a:lnTo>
                    <a:pt x="6168734" y="7312844"/>
                  </a:lnTo>
                  <a:lnTo>
                    <a:pt x="6166987" y="7321495"/>
                  </a:lnTo>
                  <a:lnTo>
                    <a:pt x="6168734" y="7330146"/>
                  </a:lnTo>
                  <a:lnTo>
                    <a:pt x="6173497" y="7337210"/>
                  </a:lnTo>
                  <a:lnTo>
                    <a:pt x="6180561" y="7341973"/>
                  </a:lnTo>
                  <a:lnTo>
                    <a:pt x="6189257" y="7343720"/>
                  </a:lnTo>
                  <a:lnTo>
                    <a:pt x="6197908" y="7341973"/>
                  </a:lnTo>
                  <a:lnTo>
                    <a:pt x="6204972" y="7337210"/>
                  </a:lnTo>
                  <a:lnTo>
                    <a:pt x="6209735" y="7330146"/>
                  </a:lnTo>
                  <a:lnTo>
                    <a:pt x="6211482" y="7321495"/>
                  </a:lnTo>
                  <a:lnTo>
                    <a:pt x="6209735" y="7312844"/>
                  </a:lnTo>
                  <a:lnTo>
                    <a:pt x="6204967" y="7305779"/>
                  </a:lnTo>
                  <a:lnTo>
                    <a:pt x="6197889" y="7301016"/>
                  </a:lnTo>
                  <a:lnTo>
                    <a:pt x="6189212" y="7299270"/>
                  </a:lnTo>
                  <a:close/>
                </a:path>
                <a:path w="11962130" h="7343775">
                  <a:moveTo>
                    <a:pt x="6100268" y="7299270"/>
                  </a:moveTo>
                  <a:lnTo>
                    <a:pt x="6091617" y="7301016"/>
                  </a:lnTo>
                  <a:lnTo>
                    <a:pt x="6084553" y="7305779"/>
                  </a:lnTo>
                  <a:lnTo>
                    <a:pt x="6079790" y="7312844"/>
                  </a:lnTo>
                  <a:lnTo>
                    <a:pt x="6078043" y="7321495"/>
                  </a:lnTo>
                  <a:lnTo>
                    <a:pt x="6079790" y="7330146"/>
                  </a:lnTo>
                  <a:lnTo>
                    <a:pt x="6084553" y="7337210"/>
                  </a:lnTo>
                  <a:lnTo>
                    <a:pt x="6091617" y="7341973"/>
                  </a:lnTo>
                  <a:lnTo>
                    <a:pt x="6100312" y="7343720"/>
                  </a:lnTo>
                  <a:lnTo>
                    <a:pt x="6108963" y="7341973"/>
                  </a:lnTo>
                  <a:lnTo>
                    <a:pt x="6116028" y="7337210"/>
                  </a:lnTo>
                  <a:lnTo>
                    <a:pt x="6120791" y="7330146"/>
                  </a:lnTo>
                  <a:lnTo>
                    <a:pt x="6122537" y="7321495"/>
                  </a:lnTo>
                  <a:lnTo>
                    <a:pt x="6120790" y="7312844"/>
                  </a:lnTo>
                  <a:lnTo>
                    <a:pt x="6116022" y="7305779"/>
                  </a:lnTo>
                  <a:lnTo>
                    <a:pt x="6108945" y="7301016"/>
                  </a:lnTo>
                  <a:lnTo>
                    <a:pt x="6100268" y="7299270"/>
                  </a:lnTo>
                  <a:close/>
                </a:path>
                <a:path w="11962130" h="7343775">
                  <a:moveTo>
                    <a:pt x="6011324" y="7299270"/>
                  </a:moveTo>
                  <a:lnTo>
                    <a:pt x="6002673" y="7301016"/>
                  </a:lnTo>
                  <a:lnTo>
                    <a:pt x="5995608" y="7305779"/>
                  </a:lnTo>
                  <a:lnTo>
                    <a:pt x="5990845" y="7312844"/>
                  </a:lnTo>
                  <a:lnTo>
                    <a:pt x="5989099" y="7321495"/>
                  </a:lnTo>
                  <a:lnTo>
                    <a:pt x="5990845" y="7330146"/>
                  </a:lnTo>
                  <a:lnTo>
                    <a:pt x="5995608" y="7337210"/>
                  </a:lnTo>
                  <a:lnTo>
                    <a:pt x="6002673" y="7341973"/>
                  </a:lnTo>
                  <a:lnTo>
                    <a:pt x="6011368" y="7343720"/>
                  </a:lnTo>
                  <a:lnTo>
                    <a:pt x="6020019" y="7341973"/>
                  </a:lnTo>
                  <a:lnTo>
                    <a:pt x="6027083" y="7337210"/>
                  </a:lnTo>
                  <a:lnTo>
                    <a:pt x="6031846" y="7330146"/>
                  </a:lnTo>
                  <a:lnTo>
                    <a:pt x="6033593" y="7321495"/>
                  </a:lnTo>
                  <a:lnTo>
                    <a:pt x="6031846" y="7312844"/>
                  </a:lnTo>
                  <a:lnTo>
                    <a:pt x="6027078" y="7305779"/>
                  </a:lnTo>
                  <a:lnTo>
                    <a:pt x="6020000" y="7301016"/>
                  </a:lnTo>
                  <a:lnTo>
                    <a:pt x="6011324" y="7299270"/>
                  </a:lnTo>
                  <a:close/>
                </a:path>
                <a:path w="11962130" h="7343775">
                  <a:moveTo>
                    <a:pt x="5922379" y="7299270"/>
                  </a:moveTo>
                  <a:lnTo>
                    <a:pt x="5913728" y="7301016"/>
                  </a:lnTo>
                  <a:lnTo>
                    <a:pt x="5906664" y="7305779"/>
                  </a:lnTo>
                  <a:lnTo>
                    <a:pt x="5901901" y="7312844"/>
                  </a:lnTo>
                  <a:lnTo>
                    <a:pt x="5900154" y="7321495"/>
                  </a:lnTo>
                  <a:lnTo>
                    <a:pt x="5901901" y="7330146"/>
                  </a:lnTo>
                  <a:lnTo>
                    <a:pt x="5906664" y="7337210"/>
                  </a:lnTo>
                  <a:lnTo>
                    <a:pt x="5913728" y="7341973"/>
                  </a:lnTo>
                  <a:lnTo>
                    <a:pt x="5922424" y="7343720"/>
                  </a:lnTo>
                  <a:lnTo>
                    <a:pt x="5931075" y="7341973"/>
                  </a:lnTo>
                  <a:lnTo>
                    <a:pt x="5938139" y="7337210"/>
                  </a:lnTo>
                  <a:lnTo>
                    <a:pt x="5942902" y="7330146"/>
                  </a:lnTo>
                  <a:lnTo>
                    <a:pt x="5944649" y="7321495"/>
                  </a:lnTo>
                  <a:lnTo>
                    <a:pt x="5942901" y="7312844"/>
                  </a:lnTo>
                  <a:lnTo>
                    <a:pt x="5938133" y="7305779"/>
                  </a:lnTo>
                  <a:lnTo>
                    <a:pt x="5931056" y="7301016"/>
                  </a:lnTo>
                  <a:lnTo>
                    <a:pt x="5922379" y="7299270"/>
                  </a:lnTo>
                  <a:close/>
                </a:path>
                <a:path w="11962130" h="7343775">
                  <a:moveTo>
                    <a:pt x="5833435" y="7299270"/>
                  </a:moveTo>
                  <a:lnTo>
                    <a:pt x="5824784" y="7301016"/>
                  </a:lnTo>
                  <a:lnTo>
                    <a:pt x="5817719" y="7305779"/>
                  </a:lnTo>
                  <a:lnTo>
                    <a:pt x="5812956" y="7312844"/>
                  </a:lnTo>
                  <a:lnTo>
                    <a:pt x="5811210" y="7321495"/>
                  </a:lnTo>
                  <a:lnTo>
                    <a:pt x="5812956" y="7330146"/>
                  </a:lnTo>
                  <a:lnTo>
                    <a:pt x="5817719" y="7337210"/>
                  </a:lnTo>
                  <a:lnTo>
                    <a:pt x="5824784" y="7341973"/>
                  </a:lnTo>
                  <a:lnTo>
                    <a:pt x="5833479" y="7343720"/>
                  </a:lnTo>
                  <a:lnTo>
                    <a:pt x="5842130" y="7341973"/>
                  </a:lnTo>
                  <a:lnTo>
                    <a:pt x="5849195" y="7337210"/>
                  </a:lnTo>
                  <a:lnTo>
                    <a:pt x="5853958" y="7330146"/>
                  </a:lnTo>
                  <a:lnTo>
                    <a:pt x="5855704" y="7321495"/>
                  </a:lnTo>
                  <a:lnTo>
                    <a:pt x="5853957" y="7312844"/>
                  </a:lnTo>
                  <a:lnTo>
                    <a:pt x="5849189" y="7305779"/>
                  </a:lnTo>
                  <a:lnTo>
                    <a:pt x="5842111" y="7301016"/>
                  </a:lnTo>
                  <a:lnTo>
                    <a:pt x="5833435" y="7299270"/>
                  </a:lnTo>
                  <a:close/>
                </a:path>
                <a:path w="11962130" h="7343775">
                  <a:moveTo>
                    <a:pt x="5744490" y="7299270"/>
                  </a:moveTo>
                  <a:lnTo>
                    <a:pt x="5735839" y="7301016"/>
                  </a:lnTo>
                  <a:lnTo>
                    <a:pt x="5728775" y="7305779"/>
                  </a:lnTo>
                  <a:lnTo>
                    <a:pt x="5724012" y="7312844"/>
                  </a:lnTo>
                  <a:lnTo>
                    <a:pt x="5722265" y="7321495"/>
                  </a:lnTo>
                  <a:lnTo>
                    <a:pt x="5724012" y="7330146"/>
                  </a:lnTo>
                  <a:lnTo>
                    <a:pt x="5728775" y="7337210"/>
                  </a:lnTo>
                  <a:lnTo>
                    <a:pt x="5735839" y="7341973"/>
                  </a:lnTo>
                  <a:lnTo>
                    <a:pt x="5744535" y="7343720"/>
                  </a:lnTo>
                  <a:lnTo>
                    <a:pt x="5753186" y="7341973"/>
                  </a:lnTo>
                  <a:lnTo>
                    <a:pt x="5760250" y="7337210"/>
                  </a:lnTo>
                  <a:lnTo>
                    <a:pt x="5765013" y="7330146"/>
                  </a:lnTo>
                  <a:lnTo>
                    <a:pt x="5766760" y="7321495"/>
                  </a:lnTo>
                  <a:lnTo>
                    <a:pt x="5765012" y="7312844"/>
                  </a:lnTo>
                  <a:lnTo>
                    <a:pt x="5760245" y="7305779"/>
                  </a:lnTo>
                  <a:lnTo>
                    <a:pt x="5753167" y="7301016"/>
                  </a:lnTo>
                  <a:lnTo>
                    <a:pt x="5744490" y="7299270"/>
                  </a:lnTo>
                  <a:close/>
                </a:path>
                <a:path w="11962130" h="7343775">
                  <a:moveTo>
                    <a:pt x="5655544" y="7299270"/>
                  </a:moveTo>
                  <a:lnTo>
                    <a:pt x="5646894" y="7301016"/>
                  </a:lnTo>
                  <a:lnTo>
                    <a:pt x="5639829" y="7305779"/>
                  </a:lnTo>
                  <a:lnTo>
                    <a:pt x="5635066" y="7312844"/>
                  </a:lnTo>
                  <a:lnTo>
                    <a:pt x="5633319" y="7321495"/>
                  </a:lnTo>
                  <a:lnTo>
                    <a:pt x="5635066" y="7330146"/>
                  </a:lnTo>
                  <a:lnTo>
                    <a:pt x="5639829" y="7337210"/>
                  </a:lnTo>
                  <a:lnTo>
                    <a:pt x="5646894" y="7341973"/>
                  </a:lnTo>
                  <a:lnTo>
                    <a:pt x="5655590" y="7343720"/>
                  </a:lnTo>
                  <a:lnTo>
                    <a:pt x="5664241" y="7341973"/>
                  </a:lnTo>
                  <a:lnTo>
                    <a:pt x="5671305" y="7337210"/>
                  </a:lnTo>
                  <a:lnTo>
                    <a:pt x="5676068" y="7330146"/>
                  </a:lnTo>
                  <a:lnTo>
                    <a:pt x="5677815" y="7321495"/>
                  </a:lnTo>
                  <a:lnTo>
                    <a:pt x="5676068" y="7312844"/>
                  </a:lnTo>
                  <a:lnTo>
                    <a:pt x="5671299" y="7305779"/>
                  </a:lnTo>
                  <a:lnTo>
                    <a:pt x="5664221" y="7301016"/>
                  </a:lnTo>
                  <a:lnTo>
                    <a:pt x="5655544" y="7299270"/>
                  </a:lnTo>
                  <a:close/>
                </a:path>
                <a:path w="11962130" h="7343775">
                  <a:moveTo>
                    <a:pt x="5566600" y="7299270"/>
                  </a:moveTo>
                  <a:lnTo>
                    <a:pt x="5557949" y="7301016"/>
                  </a:lnTo>
                  <a:lnTo>
                    <a:pt x="5550885" y="7305779"/>
                  </a:lnTo>
                  <a:lnTo>
                    <a:pt x="5546122" y="7312844"/>
                  </a:lnTo>
                  <a:lnTo>
                    <a:pt x="5544375" y="7321495"/>
                  </a:lnTo>
                  <a:lnTo>
                    <a:pt x="5546122" y="7330146"/>
                  </a:lnTo>
                  <a:lnTo>
                    <a:pt x="5550885" y="7337210"/>
                  </a:lnTo>
                  <a:lnTo>
                    <a:pt x="5557949" y="7341973"/>
                  </a:lnTo>
                  <a:lnTo>
                    <a:pt x="5566644" y="7343720"/>
                  </a:lnTo>
                  <a:lnTo>
                    <a:pt x="5575295" y="7341973"/>
                  </a:lnTo>
                  <a:lnTo>
                    <a:pt x="5582360" y="7337210"/>
                  </a:lnTo>
                  <a:lnTo>
                    <a:pt x="5587123" y="7330146"/>
                  </a:lnTo>
                  <a:lnTo>
                    <a:pt x="5588869" y="7321495"/>
                  </a:lnTo>
                  <a:lnTo>
                    <a:pt x="5587122" y="7312844"/>
                  </a:lnTo>
                  <a:lnTo>
                    <a:pt x="5582354" y="7305779"/>
                  </a:lnTo>
                  <a:lnTo>
                    <a:pt x="5575277" y="7301016"/>
                  </a:lnTo>
                  <a:lnTo>
                    <a:pt x="5566600" y="7299270"/>
                  </a:lnTo>
                  <a:close/>
                </a:path>
                <a:path w="11962130" h="7343775">
                  <a:moveTo>
                    <a:pt x="5477656" y="7299270"/>
                  </a:moveTo>
                  <a:lnTo>
                    <a:pt x="5469005" y="7301016"/>
                  </a:lnTo>
                  <a:lnTo>
                    <a:pt x="5461940" y="7305779"/>
                  </a:lnTo>
                  <a:lnTo>
                    <a:pt x="5457177" y="7312844"/>
                  </a:lnTo>
                  <a:lnTo>
                    <a:pt x="5455431" y="7321495"/>
                  </a:lnTo>
                  <a:lnTo>
                    <a:pt x="5457177" y="7330146"/>
                  </a:lnTo>
                  <a:lnTo>
                    <a:pt x="5461940" y="7337210"/>
                  </a:lnTo>
                  <a:lnTo>
                    <a:pt x="5469005" y="7341973"/>
                  </a:lnTo>
                  <a:lnTo>
                    <a:pt x="5477700" y="7343720"/>
                  </a:lnTo>
                  <a:lnTo>
                    <a:pt x="5486351" y="7341973"/>
                  </a:lnTo>
                  <a:lnTo>
                    <a:pt x="5493415" y="7337210"/>
                  </a:lnTo>
                  <a:lnTo>
                    <a:pt x="5498178" y="7330146"/>
                  </a:lnTo>
                  <a:lnTo>
                    <a:pt x="5499925" y="7321495"/>
                  </a:lnTo>
                  <a:lnTo>
                    <a:pt x="5498178" y="7312844"/>
                  </a:lnTo>
                  <a:lnTo>
                    <a:pt x="5493410" y="7305779"/>
                  </a:lnTo>
                  <a:lnTo>
                    <a:pt x="5486332" y="7301016"/>
                  </a:lnTo>
                  <a:lnTo>
                    <a:pt x="5477656" y="7299270"/>
                  </a:lnTo>
                  <a:close/>
                </a:path>
                <a:path w="11962130" h="7343775">
                  <a:moveTo>
                    <a:pt x="5388711" y="7299270"/>
                  </a:moveTo>
                  <a:lnTo>
                    <a:pt x="5380060" y="7301016"/>
                  </a:lnTo>
                  <a:lnTo>
                    <a:pt x="5372996" y="7305779"/>
                  </a:lnTo>
                  <a:lnTo>
                    <a:pt x="5368233" y="7312844"/>
                  </a:lnTo>
                  <a:lnTo>
                    <a:pt x="5366486" y="7321495"/>
                  </a:lnTo>
                  <a:lnTo>
                    <a:pt x="5368233" y="7330146"/>
                  </a:lnTo>
                  <a:lnTo>
                    <a:pt x="5372996" y="7337210"/>
                  </a:lnTo>
                  <a:lnTo>
                    <a:pt x="5380060" y="7341973"/>
                  </a:lnTo>
                  <a:lnTo>
                    <a:pt x="5388756" y="7343720"/>
                  </a:lnTo>
                  <a:lnTo>
                    <a:pt x="5397407" y="7341973"/>
                  </a:lnTo>
                  <a:lnTo>
                    <a:pt x="5404471" y="7337210"/>
                  </a:lnTo>
                  <a:lnTo>
                    <a:pt x="5409234" y="7330146"/>
                  </a:lnTo>
                  <a:lnTo>
                    <a:pt x="5410981" y="7321495"/>
                  </a:lnTo>
                  <a:lnTo>
                    <a:pt x="5409233" y="7312844"/>
                  </a:lnTo>
                  <a:lnTo>
                    <a:pt x="5404465" y="7305779"/>
                  </a:lnTo>
                  <a:lnTo>
                    <a:pt x="5397388" y="7301016"/>
                  </a:lnTo>
                  <a:lnTo>
                    <a:pt x="5388711" y="7299270"/>
                  </a:lnTo>
                  <a:close/>
                </a:path>
                <a:path w="11962130" h="7343775">
                  <a:moveTo>
                    <a:pt x="5299767" y="7299270"/>
                  </a:moveTo>
                  <a:lnTo>
                    <a:pt x="5291116" y="7301016"/>
                  </a:lnTo>
                  <a:lnTo>
                    <a:pt x="5284051" y="7305779"/>
                  </a:lnTo>
                  <a:lnTo>
                    <a:pt x="5279288" y="7312844"/>
                  </a:lnTo>
                  <a:lnTo>
                    <a:pt x="5277542" y="7321495"/>
                  </a:lnTo>
                  <a:lnTo>
                    <a:pt x="5279288" y="7330146"/>
                  </a:lnTo>
                  <a:lnTo>
                    <a:pt x="5284051" y="7337210"/>
                  </a:lnTo>
                  <a:lnTo>
                    <a:pt x="5291116" y="7341973"/>
                  </a:lnTo>
                  <a:lnTo>
                    <a:pt x="5299811" y="7343720"/>
                  </a:lnTo>
                  <a:lnTo>
                    <a:pt x="5308462" y="7341973"/>
                  </a:lnTo>
                  <a:lnTo>
                    <a:pt x="5315527" y="7337210"/>
                  </a:lnTo>
                  <a:lnTo>
                    <a:pt x="5320290" y="7330146"/>
                  </a:lnTo>
                  <a:lnTo>
                    <a:pt x="5322036" y="7321495"/>
                  </a:lnTo>
                  <a:lnTo>
                    <a:pt x="5320289" y="7312844"/>
                  </a:lnTo>
                  <a:lnTo>
                    <a:pt x="5315521" y="7305779"/>
                  </a:lnTo>
                  <a:lnTo>
                    <a:pt x="5308443" y="7301016"/>
                  </a:lnTo>
                  <a:lnTo>
                    <a:pt x="5299767" y="7299270"/>
                  </a:lnTo>
                  <a:close/>
                </a:path>
                <a:path w="11962130" h="7343775">
                  <a:moveTo>
                    <a:pt x="5210822" y="7299270"/>
                  </a:moveTo>
                  <a:lnTo>
                    <a:pt x="5202171" y="7301016"/>
                  </a:lnTo>
                  <a:lnTo>
                    <a:pt x="5195107" y="7305779"/>
                  </a:lnTo>
                  <a:lnTo>
                    <a:pt x="5190344" y="7312844"/>
                  </a:lnTo>
                  <a:lnTo>
                    <a:pt x="5188597" y="7321495"/>
                  </a:lnTo>
                  <a:lnTo>
                    <a:pt x="5190344" y="7330146"/>
                  </a:lnTo>
                  <a:lnTo>
                    <a:pt x="5195107" y="7337210"/>
                  </a:lnTo>
                  <a:lnTo>
                    <a:pt x="5202171" y="7341973"/>
                  </a:lnTo>
                  <a:lnTo>
                    <a:pt x="5210867" y="7343720"/>
                  </a:lnTo>
                  <a:lnTo>
                    <a:pt x="5219518" y="7341973"/>
                  </a:lnTo>
                  <a:lnTo>
                    <a:pt x="5226582" y="7337210"/>
                  </a:lnTo>
                  <a:lnTo>
                    <a:pt x="5231345" y="7330146"/>
                  </a:lnTo>
                  <a:lnTo>
                    <a:pt x="5233092" y="7321495"/>
                  </a:lnTo>
                  <a:lnTo>
                    <a:pt x="5231344" y="7312844"/>
                  </a:lnTo>
                  <a:lnTo>
                    <a:pt x="5226577" y="7305779"/>
                  </a:lnTo>
                  <a:lnTo>
                    <a:pt x="5219499" y="7301016"/>
                  </a:lnTo>
                  <a:lnTo>
                    <a:pt x="5210822" y="7299270"/>
                  </a:lnTo>
                  <a:close/>
                </a:path>
                <a:path w="11962130" h="7343775">
                  <a:moveTo>
                    <a:pt x="5121876" y="7299270"/>
                  </a:moveTo>
                  <a:lnTo>
                    <a:pt x="5113225" y="7301016"/>
                  </a:lnTo>
                  <a:lnTo>
                    <a:pt x="5106161" y="7305779"/>
                  </a:lnTo>
                  <a:lnTo>
                    <a:pt x="5101398" y="7312844"/>
                  </a:lnTo>
                  <a:lnTo>
                    <a:pt x="5099651" y="7321495"/>
                  </a:lnTo>
                  <a:lnTo>
                    <a:pt x="5101398" y="7330146"/>
                  </a:lnTo>
                  <a:lnTo>
                    <a:pt x="5106161" y="7337210"/>
                  </a:lnTo>
                  <a:lnTo>
                    <a:pt x="5113225" y="7341973"/>
                  </a:lnTo>
                  <a:lnTo>
                    <a:pt x="5121921" y="7343720"/>
                  </a:lnTo>
                  <a:lnTo>
                    <a:pt x="5130572" y="7341973"/>
                  </a:lnTo>
                  <a:lnTo>
                    <a:pt x="5137636" y="7337210"/>
                  </a:lnTo>
                  <a:lnTo>
                    <a:pt x="5142399" y="7330146"/>
                  </a:lnTo>
                  <a:lnTo>
                    <a:pt x="5144146" y="7321495"/>
                  </a:lnTo>
                  <a:lnTo>
                    <a:pt x="5142399" y="7312844"/>
                  </a:lnTo>
                  <a:lnTo>
                    <a:pt x="5137631" y="7305779"/>
                  </a:lnTo>
                  <a:lnTo>
                    <a:pt x="5130553" y="7301016"/>
                  </a:lnTo>
                  <a:lnTo>
                    <a:pt x="5121876" y="7299270"/>
                  </a:lnTo>
                  <a:close/>
                </a:path>
                <a:path w="11962130" h="7343775">
                  <a:moveTo>
                    <a:pt x="5032932" y="7299270"/>
                  </a:moveTo>
                  <a:lnTo>
                    <a:pt x="5024281" y="7301016"/>
                  </a:lnTo>
                  <a:lnTo>
                    <a:pt x="5017217" y="7305779"/>
                  </a:lnTo>
                  <a:lnTo>
                    <a:pt x="5012454" y="7312844"/>
                  </a:lnTo>
                  <a:lnTo>
                    <a:pt x="5010707" y="7321495"/>
                  </a:lnTo>
                  <a:lnTo>
                    <a:pt x="5012454" y="7330146"/>
                  </a:lnTo>
                  <a:lnTo>
                    <a:pt x="5017217" y="7337210"/>
                  </a:lnTo>
                  <a:lnTo>
                    <a:pt x="5024281" y="7341973"/>
                  </a:lnTo>
                  <a:lnTo>
                    <a:pt x="5032976" y="7343720"/>
                  </a:lnTo>
                  <a:lnTo>
                    <a:pt x="5041627" y="7341973"/>
                  </a:lnTo>
                  <a:lnTo>
                    <a:pt x="5048692" y="7337210"/>
                  </a:lnTo>
                  <a:lnTo>
                    <a:pt x="5053455" y="7330146"/>
                  </a:lnTo>
                  <a:lnTo>
                    <a:pt x="5055201" y="7321495"/>
                  </a:lnTo>
                  <a:lnTo>
                    <a:pt x="5053454" y="7312844"/>
                  </a:lnTo>
                  <a:lnTo>
                    <a:pt x="5048686" y="7305779"/>
                  </a:lnTo>
                  <a:lnTo>
                    <a:pt x="5041609" y="7301016"/>
                  </a:lnTo>
                  <a:lnTo>
                    <a:pt x="5032932" y="7299270"/>
                  </a:lnTo>
                  <a:close/>
                </a:path>
                <a:path w="11962130" h="7343775">
                  <a:moveTo>
                    <a:pt x="4943988" y="7299270"/>
                  </a:moveTo>
                  <a:lnTo>
                    <a:pt x="4935337" y="7301016"/>
                  </a:lnTo>
                  <a:lnTo>
                    <a:pt x="4928272" y="7305779"/>
                  </a:lnTo>
                  <a:lnTo>
                    <a:pt x="4923509" y="7312844"/>
                  </a:lnTo>
                  <a:lnTo>
                    <a:pt x="4921763" y="7321495"/>
                  </a:lnTo>
                  <a:lnTo>
                    <a:pt x="4923509" y="7330146"/>
                  </a:lnTo>
                  <a:lnTo>
                    <a:pt x="4928272" y="7337210"/>
                  </a:lnTo>
                  <a:lnTo>
                    <a:pt x="4935337" y="7341973"/>
                  </a:lnTo>
                  <a:lnTo>
                    <a:pt x="4944032" y="7343720"/>
                  </a:lnTo>
                  <a:lnTo>
                    <a:pt x="4952683" y="7341973"/>
                  </a:lnTo>
                  <a:lnTo>
                    <a:pt x="4959747" y="7337210"/>
                  </a:lnTo>
                  <a:lnTo>
                    <a:pt x="4964510" y="7330146"/>
                  </a:lnTo>
                  <a:lnTo>
                    <a:pt x="4966257" y="7321495"/>
                  </a:lnTo>
                  <a:lnTo>
                    <a:pt x="4964510" y="7312844"/>
                  </a:lnTo>
                  <a:lnTo>
                    <a:pt x="4959742" y="7305779"/>
                  </a:lnTo>
                  <a:lnTo>
                    <a:pt x="4952664" y="7301016"/>
                  </a:lnTo>
                  <a:lnTo>
                    <a:pt x="4943988" y="7299270"/>
                  </a:lnTo>
                  <a:close/>
                </a:path>
                <a:path w="11962130" h="7343775">
                  <a:moveTo>
                    <a:pt x="4855043" y="7299270"/>
                  </a:moveTo>
                  <a:lnTo>
                    <a:pt x="4846392" y="7301016"/>
                  </a:lnTo>
                  <a:lnTo>
                    <a:pt x="4839328" y="7305779"/>
                  </a:lnTo>
                  <a:lnTo>
                    <a:pt x="4834565" y="7312844"/>
                  </a:lnTo>
                  <a:lnTo>
                    <a:pt x="4832818" y="7321495"/>
                  </a:lnTo>
                  <a:lnTo>
                    <a:pt x="4834565" y="7330146"/>
                  </a:lnTo>
                  <a:lnTo>
                    <a:pt x="4839328" y="7337210"/>
                  </a:lnTo>
                  <a:lnTo>
                    <a:pt x="4846392" y="7341973"/>
                  </a:lnTo>
                  <a:lnTo>
                    <a:pt x="4855088" y="7343720"/>
                  </a:lnTo>
                  <a:lnTo>
                    <a:pt x="4863739" y="7341973"/>
                  </a:lnTo>
                  <a:lnTo>
                    <a:pt x="4870803" y="7337210"/>
                  </a:lnTo>
                  <a:lnTo>
                    <a:pt x="4875566" y="7330146"/>
                  </a:lnTo>
                  <a:lnTo>
                    <a:pt x="4877313" y="7321495"/>
                  </a:lnTo>
                  <a:lnTo>
                    <a:pt x="4875565" y="7312844"/>
                  </a:lnTo>
                  <a:lnTo>
                    <a:pt x="4870797" y="7305779"/>
                  </a:lnTo>
                  <a:lnTo>
                    <a:pt x="4863720" y="7301016"/>
                  </a:lnTo>
                  <a:lnTo>
                    <a:pt x="4855043" y="7299270"/>
                  </a:lnTo>
                  <a:close/>
                </a:path>
                <a:path w="11962130" h="7343775">
                  <a:moveTo>
                    <a:pt x="4766099" y="7299270"/>
                  </a:moveTo>
                  <a:lnTo>
                    <a:pt x="4757448" y="7301016"/>
                  </a:lnTo>
                  <a:lnTo>
                    <a:pt x="4750383" y="7305779"/>
                  </a:lnTo>
                  <a:lnTo>
                    <a:pt x="4745620" y="7312844"/>
                  </a:lnTo>
                  <a:lnTo>
                    <a:pt x="4743874" y="7321495"/>
                  </a:lnTo>
                  <a:lnTo>
                    <a:pt x="4745620" y="7330146"/>
                  </a:lnTo>
                  <a:lnTo>
                    <a:pt x="4750383" y="7337210"/>
                  </a:lnTo>
                  <a:lnTo>
                    <a:pt x="4757448" y="7341973"/>
                  </a:lnTo>
                  <a:lnTo>
                    <a:pt x="4766143" y="7343720"/>
                  </a:lnTo>
                  <a:lnTo>
                    <a:pt x="4774794" y="7341973"/>
                  </a:lnTo>
                  <a:lnTo>
                    <a:pt x="4781859" y="7337210"/>
                  </a:lnTo>
                  <a:lnTo>
                    <a:pt x="4786622" y="7330146"/>
                  </a:lnTo>
                  <a:lnTo>
                    <a:pt x="4788368" y="7321495"/>
                  </a:lnTo>
                  <a:lnTo>
                    <a:pt x="4786621" y="7312844"/>
                  </a:lnTo>
                  <a:lnTo>
                    <a:pt x="4781853" y="7305779"/>
                  </a:lnTo>
                  <a:lnTo>
                    <a:pt x="4774775" y="7301016"/>
                  </a:lnTo>
                  <a:lnTo>
                    <a:pt x="4766099" y="7299270"/>
                  </a:lnTo>
                  <a:close/>
                </a:path>
                <a:path w="11962130" h="7343775">
                  <a:moveTo>
                    <a:pt x="4677153" y="7299270"/>
                  </a:moveTo>
                  <a:lnTo>
                    <a:pt x="4668503" y="7301016"/>
                  </a:lnTo>
                  <a:lnTo>
                    <a:pt x="4661438" y="7305779"/>
                  </a:lnTo>
                  <a:lnTo>
                    <a:pt x="4656675" y="7312844"/>
                  </a:lnTo>
                  <a:lnTo>
                    <a:pt x="4654928" y="7321495"/>
                  </a:lnTo>
                  <a:lnTo>
                    <a:pt x="4656675" y="7330146"/>
                  </a:lnTo>
                  <a:lnTo>
                    <a:pt x="4661438" y="7337210"/>
                  </a:lnTo>
                  <a:lnTo>
                    <a:pt x="4668503" y="7341973"/>
                  </a:lnTo>
                  <a:lnTo>
                    <a:pt x="4677199" y="7343720"/>
                  </a:lnTo>
                  <a:lnTo>
                    <a:pt x="4685849" y="7341973"/>
                  </a:lnTo>
                  <a:lnTo>
                    <a:pt x="4692914" y="7337210"/>
                  </a:lnTo>
                  <a:lnTo>
                    <a:pt x="4697677" y="7330146"/>
                  </a:lnTo>
                  <a:lnTo>
                    <a:pt x="4699424" y="7321495"/>
                  </a:lnTo>
                  <a:lnTo>
                    <a:pt x="4697676" y="7312844"/>
                  </a:lnTo>
                  <a:lnTo>
                    <a:pt x="4692908" y="7305779"/>
                  </a:lnTo>
                  <a:lnTo>
                    <a:pt x="4685830" y="7301016"/>
                  </a:lnTo>
                  <a:lnTo>
                    <a:pt x="4677153" y="7299270"/>
                  </a:lnTo>
                  <a:close/>
                </a:path>
                <a:path w="11962130" h="7343775">
                  <a:moveTo>
                    <a:pt x="4588209" y="7299270"/>
                  </a:moveTo>
                  <a:lnTo>
                    <a:pt x="4579558" y="7301016"/>
                  </a:lnTo>
                  <a:lnTo>
                    <a:pt x="4572493" y="7305779"/>
                  </a:lnTo>
                  <a:lnTo>
                    <a:pt x="4567730" y="7312844"/>
                  </a:lnTo>
                  <a:lnTo>
                    <a:pt x="4565984" y="7321495"/>
                  </a:lnTo>
                  <a:lnTo>
                    <a:pt x="4567730" y="7330146"/>
                  </a:lnTo>
                  <a:lnTo>
                    <a:pt x="4572493" y="7337210"/>
                  </a:lnTo>
                  <a:lnTo>
                    <a:pt x="4579558" y="7341973"/>
                  </a:lnTo>
                  <a:lnTo>
                    <a:pt x="4588253" y="7343720"/>
                  </a:lnTo>
                  <a:lnTo>
                    <a:pt x="4596904" y="7341973"/>
                  </a:lnTo>
                  <a:lnTo>
                    <a:pt x="4603968" y="7337210"/>
                  </a:lnTo>
                  <a:lnTo>
                    <a:pt x="4608731" y="7330146"/>
                  </a:lnTo>
                  <a:lnTo>
                    <a:pt x="4610478" y="7321495"/>
                  </a:lnTo>
                  <a:lnTo>
                    <a:pt x="4608731" y="7312844"/>
                  </a:lnTo>
                  <a:lnTo>
                    <a:pt x="4603963" y="7305779"/>
                  </a:lnTo>
                  <a:lnTo>
                    <a:pt x="4596885" y="7301016"/>
                  </a:lnTo>
                  <a:lnTo>
                    <a:pt x="4588209" y="7299270"/>
                  </a:lnTo>
                  <a:close/>
                </a:path>
                <a:path w="11962130" h="7343775">
                  <a:moveTo>
                    <a:pt x="4499264" y="7299270"/>
                  </a:moveTo>
                  <a:lnTo>
                    <a:pt x="4490613" y="7301016"/>
                  </a:lnTo>
                  <a:lnTo>
                    <a:pt x="4483549" y="7305779"/>
                  </a:lnTo>
                  <a:lnTo>
                    <a:pt x="4478786" y="7312844"/>
                  </a:lnTo>
                  <a:lnTo>
                    <a:pt x="4477039" y="7321495"/>
                  </a:lnTo>
                  <a:lnTo>
                    <a:pt x="4478786" y="7330146"/>
                  </a:lnTo>
                  <a:lnTo>
                    <a:pt x="4483549" y="7337210"/>
                  </a:lnTo>
                  <a:lnTo>
                    <a:pt x="4490613" y="7341973"/>
                  </a:lnTo>
                  <a:lnTo>
                    <a:pt x="4499309" y="7343720"/>
                  </a:lnTo>
                  <a:lnTo>
                    <a:pt x="4507959" y="7341973"/>
                  </a:lnTo>
                  <a:lnTo>
                    <a:pt x="4515024" y="7337210"/>
                  </a:lnTo>
                  <a:lnTo>
                    <a:pt x="4519787" y="7330146"/>
                  </a:lnTo>
                  <a:lnTo>
                    <a:pt x="4521534" y="7321495"/>
                  </a:lnTo>
                  <a:lnTo>
                    <a:pt x="4519786" y="7312844"/>
                  </a:lnTo>
                  <a:lnTo>
                    <a:pt x="4515018" y="7305779"/>
                  </a:lnTo>
                  <a:lnTo>
                    <a:pt x="4507941" y="7301016"/>
                  </a:lnTo>
                  <a:lnTo>
                    <a:pt x="4499264" y="7299270"/>
                  </a:lnTo>
                  <a:close/>
                </a:path>
                <a:path w="11962130" h="7343775">
                  <a:moveTo>
                    <a:pt x="4410320" y="7299270"/>
                  </a:moveTo>
                  <a:lnTo>
                    <a:pt x="4401669" y="7301016"/>
                  </a:lnTo>
                  <a:lnTo>
                    <a:pt x="4394604" y="7305779"/>
                  </a:lnTo>
                  <a:lnTo>
                    <a:pt x="4389841" y="7312844"/>
                  </a:lnTo>
                  <a:lnTo>
                    <a:pt x="4388095" y="7321495"/>
                  </a:lnTo>
                  <a:lnTo>
                    <a:pt x="4389841" y="7330146"/>
                  </a:lnTo>
                  <a:lnTo>
                    <a:pt x="4394604" y="7337210"/>
                  </a:lnTo>
                  <a:lnTo>
                    <a:pt x="4401669" y="7341973"/>
                  </a:lnTo>
                  <a:lnTo>
                    <a:pt x="4410364" y="7343720"/>
                  </a:lnTo>
                  <a:lnTo>
                    <a:pt x="4419015" y="7341973"/>
                  </a:lnTo>
                  <a:lnTo>
                    <a:pt x="4426080" y="7337210"/>
                  </a:lnTo>
                  <a:lnTo>
                    <a:pt x="4430843" y="7330146"/>
                  </a:lnTo>
                  <a:lnTo>
                    <a:pt x="4432589" y="7321495"/>
                  </a:lnTo>
                  <a:lnTo>
                    <a:pt x="4430842" y="7312844"/>
                  </a:lnTo>
                  <a:lnTo>
                    <a:pt x="4426074" y="7305779"/>
                  </a:lnTo>
                  <a:lnTo>
                    <a:pt x="4418996" y="7301016"/>
                  </a:lnTo>
                  <a:lnTo>
                    <a:pt x="4410320" y="7299270"/>
                  </a:lnTo>
                  <a:close/>
                </a:path>
                <a:path w="11962130" h="7343775">
                  <a:moveTo>
                    <a:pt x="4321375" y="7299270"/>
                  </a:moveTo>
                  <a:lnTo>
                    <a:pt x="4312724" y="7301016"/>
                  </a:lnTo>
                  <a:lnTo>
                    <a:pt x="4305660" y="7305779"/>
                  </a:lnTo>
                  <a:lnTo>
                    <a:pt x="4300897" y="7312844"/>
                  </a:lnTo>
                  <a:lnTo>
                    <a:pt x="4299150" y="7321495"/>
                  </a:lnTo>
                  <a:lnTo>
                    <a:pt x="4300897" y="7330146"/>
                  </a:lnTo>
                  <a:lnTo>
                    <a:pt x="4305660" y="7337210"/>
                  </a:lnTo>
                  <a:lnTo>
                    <a:pt x="4312724" y="7341973"/>
                  </a:lnTo>
                  <a:lnTo>
                    <a:pt x="4321420" y="7343720"/>
                  </a:lnTo>
                  <a:lnTo>
                    <a:pt x="4330071" y="7341973"/>
                  </a:lnTo>
                  <a:lnTo>
                    <a:pt x="4337135" y="7337210"/>
                  </a:lnTo>
                  <a:lnTo>
                    <a:pt x="4341898" y="7330146"/>
                  </a:lnTo>
                  <a:lnTo>
                    <a:pt x="4343645" y="7321495"/>
                  </a:lnTo>
                  <a:lnTo>
                    <a:pt x="4341897" y="7312844"/>
                  </a:lnTo>
                  <a:lnTo>
                    <a:pt x="4337130" y="7305779"/>
                  </a:lnTo>
                  <a:lnTo>
                    <a:pt x="4330052" y="7301016"/>
                  </a:lnTo>
                  <a:lnTo>
                    <a:pt x="4321375" y="7299270"/>
                  </a:lnTo>
                  <a:close/>
                </a:path>
                <a:path w="11962130" h="7343775">
                  <a:moveTo>
                    <a:pt x="4232431" y="7299270"/>
                  </a:moveTo>
                  <a:lnTo>
                    <a:pt x="4223780" y="7301016"/>
                  </a:lnTo>
                  <a:lnTo>
                    <a:pt x="4216715" y="7305779"/>
                  </a:lnTo>
                  <a:lnTo>
                    <a:pt x="4211952" y="7312844"/>
                  </a:lnTo>
                  <a:lnTo>
                    <a:pt x="4210206" y="7321495"/>
                  </a:lnTo>
                  <a:lnTo>
                    <a:pt x="4211952" y="7330146"/>
                  </a:lnTo>
                  <a:lnTo>
                    <a:pt x="4216715" y="7337210"/>
                  </a:lnTo>
                  <a:lnTo>
                    <a:pt x="4223780" y="7341973"/>
                  </a:lnTo>
                  <a:lnTo>
                    <a:pt x="4232475" y="7343720"/>
                  </a:lnTo>
                  <a:lnTo>
                    <a:pt x="4241126" y="7341973"/>
                  </a:lnTo>
                  <a:lnTo>
                    <a:pt x="4248191" y="7337210"/>
                  </a:lnTo>
                  <a:lnTo>
                    <a:pt x="4252954" y="7330146"/>
                  </a:lnTo>
                  <a:lnTo>
                    <a:pt x="4254700" y="7321495"/>
                  </a:lnTo>
                  <a:lnTo>
                    <a:pt x="4252953" y="7312844"/>
                  </a:lnTo>
                  <a:lnTo>
                    <a:pt x="4248185" y="7305779"/>
                  </a:lnTo>
                  <a:lnTo>
                    <a:pt x="4241107" y="7301016"/>
                  </a:lnTo>
                  <a:lnTo>
                    <a:pt x="4232431" y="7299270"/>
                  </a:lnTo>
                  <a:close/>
                </a:path>
                <a:path w="11962130" h="7343775">
                  <a:moveTo>
                    <a:pt x="4143485" y="7299270"/>
                  </a:moveTo>
                  <a:lnTo>
                    <a:pt x="4134834" y="7301016"/>
                  </a:lnTo>
                  <a:lnTo>
                    <a:pt x="4127770" y="7305779"/>
                  </a:lnTo>
                  <a:lnTo>
                    <a:pt x="4123007" y="7312844"/>
                  </a:lnTo>
                  <a:lnTo>
                    <a:pt x="4121260" y="7321495"/>
                  </a:lnTo>
                  <a:lnTo>
                    <a:pt x="4123007" y="7330146"/>
                  </a:lnTo>
                  <a:lnTo>
                    <a:pt x="4127770" y="7337210"/>
                  </a:lnTo>
                  <a:lnTo>
                    <a:pt x="4134834" y="7341973"/>
                  </a:lnTo>
                  <a:lnTo>
                    <a:pt x="4143529" y="7343720"/>
                  </a:lnTo>
                  <a:lnTo>
                    <a:pt x="4152180" y="7341973"/>
                  </a:lnTo>
                  <a:lnTo>
                    <a:pt x="4159245" y="7337210"/>
                  </a:lnTo>
                  <a:lnTo>
                    <a:pt x="4164008" y="7330146"/>
                  </a:lnTo>
                  <a:lnTo>
                    <a:pt x="4165754" y="7321495"/>
                  </a:lnTo>
                  <a:lnTo>
                    <a:pt x="4164007" y="7312844"/>
                  </a:lnTo>
                  <a:lnTo>
                    <a:pt x="4159239" y="7305779"/>
                  </a:lnTo>
                  <a:lnTo>
                    <a:pt x="4152162" y="7301016"/>
                  </a:lnTo>
                  <a:lnTo>
                    <a:pt x="4143485" y="7299270"/>
                  </a:lnTo>
                  <a:close/>
                </a:path>
                <a:path w="11962130" h="7343775">
                  <a:moveTo>
                    <a:pt x="4054541" y="7299270"/>
                  </a:moveTo>
                  <a:lnTo>
                    <a:pt x="4045890" y="7301016"/>
                  </a:lnTo>
                  <a:lnTo>
                    <a:pt x="4038825" y="7305779"/>
                  </a:lnTo>
                  <a:lnTo>
                    <a:pt x="4034062" y="7312844"/>
                  </a:lnTo>
                  <a:lnTo>
                    <a:pt x="4032316" y="7321495"/>
                  </a:lnTo>
                  <a:lnTo>
                    <a:pt x="4034062" y="7330146"/>
                  </a:lnTo>
                  <a:lnTo>
                    <a:pt x="4038825" y="7337210"/>
                  </a:lnTo>
                  <a:lnTo>
                    <a:pt x="4045890" y="7341973"/>
                  </a:lnTo>
                  <a:lnTo>
                    <a:pt x="4054585" y="7343720"/>
                  </a:lnTo>
                  <a:lnTo>
                    <a:pt x="4063236" y="7341973"/>
                  </a:lnTo>
                  <a:lnTo>
                    <a:pt x="4070300" y="7337210"/>
                  </a:lnTo>
                  <a:lnTo>
                    <a:pt x="4075063" y="7330146"/>
                  </a:lnTo>
                  <a:lnTo>
                    <a:pt x="4076810" y="7321495"/>
                  </a:lnTo>
                  <a:lnTo>
                    <a:pt x="4075063" y="7312844"/>
                  </a:lnTo>
                  <a:lnTo>
                    <a:pt x="4070295" y="7305779"/>
                  </a:lnTo>
                  <a:lnTo>
                    <a:pt x="4063217" y="7301016"/>
                  </a:lnTo>
                  <a:lnTo>
                    <a:pt x="4054541" y="7299270"/>
                  </a:lnTo>
                  <a:close/>
                </a:path>
                <a:path w="11962130" h="7343775">
                  <a:moveTo>
                    <a:pt x="3965596" y="7299270"/>
                  </a:moveTo>
                  <a:lnTo>
                    <a:pt x="3956945" y="7301016"/>
                  </a:lnTo>
                  <a:lnTo>
                    <a:pt x="3949881" y="7305779"/>
                  </a:lnTo>
                  <a:lnTo>
                    <a:pt x="3945118" y="7312844"/>
                  </a:lnTo>
                  <a:lnTo>
                    <a:pt x="3943371" y="7321495"/>
                  </a:lnTo>
                  <a:lnTo>
                    <a:pt x="3945118" y="7330146"/>
                  </a:lnTo>
                  <a:lnTo>
                    <a:pt x="3949881" y="7337210"/>
                  </a:lnTo>
                  <a:lnTo>
                    <a:pt x="3956945" y="7341973"/>
                  </a:lnTo>
                  <a:lnTo>
                    <a:pt x="3965641" y="7343720"/>
                  </a:lnTo>
                  <a:lnTo>
                    <a:pt x="3974292" y="7341973"/>
                  </a:lnTo>
                  <a:lnTo>
                    <a:pt x="3981356" y="7337210"/>
                  </a:lnTo>
                  <a:lnTo>
                    <a:pt x="3986119" y="7330146"/>
                  </a:lnTo>
                  <a:lnTo>
                    <a:pt x="3987866" y="7321495"/>
                  </a:lnTo>
                  <a:lnTo>
                    <a:pt x="3986118" y="7312844"/>
                  </a:lnTo>
                  <a:lnTo>
                    <a:pt x="3981350" y="7305779"/>
                  </a:lnTo>
                  <a:lnTo>
                    <a:pt x="3974273" y="7301016"/>
                  </a:lnTo>
                  <a:lnTo>
                    <a:pt x="3965596" y="7299270"/>
                  </a:lnTo>
                  <a:close/>
                </a:path>
                <a:path w="11962130" h="7343775">
                  <a:moveTo>
                    <a:pt x="3876652" y="7299270"/>
                  </a:moveTo>
                  <a:lnTo>
                    <a:pt x="3868001" y="7301016"/>
                  </a:lnTo>
                  <a:lnTo>
                    <a:pt x="3860936" y="7305779"/>
                  </a:lnTo>
                  <a:lnTo>
                    <a:pt x="3856173" y="7312844"/>
                  </a:lnTo>
                  <a:lnTo>
                    <a:pt x="3854427" y="7321495"/>
                  </a:lnTo>
                  <a:lnTo>
                    <a:pt x="3856173" y="7330146"/>
                  </a:lnTo>
                  <a:lnTo>
                    <a:pt x="3860936" y="7337210"/>
                  </a:lnTo>
                  <a:lnTo>
                    <a:pt x="3868001" y="7341973"/>
                  </a:lnTo>
                  <a:lnTo>
                    <a:pt x="3876696" y="7343720"/>
                  </a:lnTo>
                  <a:lnTo>
                    <a:pt x="3885347" y="7341973"/>
                  </a:lnTo>
                  <a:lnTo>
                    <a:pt x="3892412" y="7337210"/>
                  </a:lnTo>
                  <a:lnTo>
                    <a:pt x="3897175" y="7330146"/>
                  </a:lnTo>
                  <a:lnTo>
                    <a:pt x="3898921" y="7321495"/>
                  </a:lnTo>
                  <a:lnTo>
                    <a:pt x="3897174" y="7312844"/>
                  </a:lnTo>
                  <a:lnTo>
                    <a:pt x="3892406" y="7305779"/>
                  </a:lnTo>
                  <a:lnTo>
                    <a:pt x="3885328" y="7301016"/>
                  </a:lnTo>
                  <a:lnTo>
                    <a:pt x="3876652" y="7299270"/>
                  </a:lnTo>
                  <a:close/>
                </a:path>
                <a:path w="11962130" h="7343775">
                  <a:moveTo>
                    <a:pt x="3787706" y="7299270"/>
                  </a:moveTo>
                  <a:lnTo>
                    <a:pt x="3779055" y="7301016"/>
                  </a:lnTo>
                  <a:lnTo>
                    <a:pt x="3771990" y="7305779"/>
                  </a:lnTo>
                  <a:lnTo>
                    <a:pt x="3767227" y="7312844"/>
                  </a:lnTo>
                  <a:lnTo>
                    <a:pt x="3765481" y="7321495"/>
                  </a:lnTo>
                  <a:lnTo>
                    <a:pt x="3767227" y="7330146"/>
                  </a:lnTo>
                  <a:lnTo>
                    <a:pt x="3771990" y="7337210"/>
                  </a:lnTo>
                  <a:lnTo>
                    <a:pt x="3779055" y="7341973"/>
                  </a:lnTo>
                  <a:lnTo>
                    <a:pt x="3787750" y="7343720"/>
                  </a:lnTo>
                  <a:lnTo>
                    <a:pt x="3796401" y="7341973"/>
                  </a:lnTo>
                  <a:lnTo>
                    <a:pt x="3803466" y="7337210"/>
                  </a:lnTo>
                  <a:lnTo>
                    <a:pt x="3808229" y="7330146"/>
                  </a:lnTo>
                  <a:lnTo>
                    <a:pt x="3809975" y="7321495"/>
                  </a:lnTo>
                  <a:lnTo>
                    <a:pt x="3808228" y="7312844"/>
                  </a:lnTo>
                  <a:lnTo>
                    <a:pt x="3803460" y="7305779"/>
                  </a:lnTo>
                  <a:lnTo>
                    <a:pt x="3796383" y="7301016"/>
                  </a:lnTo>
                  <a:lnTo>
                    <a:pt x="3787706" y="7299270"/>
                  </a:lnTo>
                  <a:close/>
                </a:path>
                <a:path w="11962130" h="7343775">
                  <a:moveTo>
                    <a:pt x="3698761" y="7299270"/>
                  </a:moveTo>
                  <a:lnTo>
                    <a:pt x="3690110" y="7301016"/>
                  </a:lnTo>
                  <a:lnTo>
                    <a:pt x="3683046" y="7305779"/>
                  </a:lnTo>
                  <a:lnTo>
                    <a:pt x="3678283" y="7312844"/>
                  </a:lnTo>
                  <a:lnTo>
                    <a:pt x="3676536" y="7321495"/>
                  </a:lnTo>
                  <a:lnTo>
                    <a:pt x="3678283" y="7330146"/>
                  </a:lnTo>
                  <a:lnTo>
                    <a:pt x="3683046" y="7337210"/>
                  </a:lnTo>
                  <a:lnTo>
                    <a:pt x="3690110" y="7341973"/>
                  </a:lnTo>
                  <a:lnTo>
                    <a:pt x="3698806" y="7343720"/>
                  </a:lnTo>
                  <a:lnTo>
                    <a:pt x="3707457" y="7341973"/>
                  </a:lnTo>
                  <a:lnTo>
                    <a:pt x="3714521" y="7337210"/>
                  </a:lnTo>
                  <a:lnTo>
                    <a:pt x="3719284" y="7330146"/>
                  </a:lnTo>
                  <a:lnTo>
                    <a:pt x="3721031" y="7321495"/>
                  </a:lnTo>
                  <a:lnTo>
                    <a:pt x="3719284" y="7312844"/>
                  </a:lnTo>
                  <a:lnTo>
                    <a:pt x="3714516" y="7305779"/>
                  </a:lnTo>
                  <a:lnTo>
                    <a:pt x="3707438" y="7301016"/>
                  </a:lnTo>
                  <a:lnTo>
                    <a:pt x="3698761" y="7299270"/>
                  </a:lnTo>
                  <a:close/>
                </a:path>
                <a:path w="11962130" h="7343775">
                  <a:moveTo>
                    <a:pt x="3609817" y="7299270"/>
                  </a:moveTo>
                  <a:lnTo>
                    <a:pt x="3601166" y="7301016"/>
                  </a:lnTo>
                  <a:lnTo>
                    <a:pt x="3594102" y="7305779"/>
                  </a:lnTo>
                  <a:lnTo>
                    <a:pt x="3589339" y="7312844"/>
                  </a:lnTo>
                  <a:lnTo>
                    <a:pt x="3587592" y="7321495"/>
                  </a:lnTo>
                  <a:lnTo>
                    <a:pt x="3589339" y="7330146"/>
                  </a:lnTo>
                  <a:lnTo>
                    <a:pt x="3594102" y="7337210"/>
                  </a:lnTo>
                  <a:lnTo>
                    <a:pt x="3601166" y="7341973"/>
                  </a:lnTo>
                  <a:lnTo>
                    <a:pt x="3609861" y="7343720"/>
                  </a:lnTo>
                  <a:lnTo>
                    <a:pt x="3618512" y="7341973"/>
                  </a:lnTo>
                  <a:lnTo>
                    <a:pt x="3625577" y="7337210"/>
                  </a:lnTo>
                  <a:lnTo>
                    <a:pt x="3630340" y="7330146"/>
                  </a:lnTo>
                  <a:lnTo>
                    <a:pt x="3632086" y="7321495"/>
                  </a:lnTo>
                  <a:lnTo>
                    <a:pt x="3630339" y="7312844"/>
                  </a:lnTo>
                  <a:lnTo>
                    <a:pt x="3625571" y="7305779"/>
                  </a:lnTo>
                  <a:lnTo>
                    <a:pt x="3618494" y="7301016"/>
                  </a:lnTo>
                  <a:lnTo>
                    <a:pt x="3609817" y="7299270"/>
                  </a:lnTo>
                  <a:close/>
                </a:path>
                <a:path w="11962130" h="7343775">
                  <a:moveTo>
                    <a:pt x="3520873" y="7299270"/>
                  </a:moveTo>
                  <a:lnTo>
                    <a:pt x="3512222" y="7301016"/>
                  </a:lnTo>
                  <a:lnTo>
                    <a:pt x="3505157" y="7305779"/>
                  </a:lnTo>
                  <a:lnTo>
                    <a:pt x="3500394" y="7312844"/>
                  </a:lnTo>
                  <a:lnTo>
                    <a:pt x="3498648" y="7321495"/>
                  </a:lnTo>
                  <a:lnTo>
                    <a:pt x="3500394" y="7330146"/>
                  </a:lnTo>
                  <a:lnTo>
                    <a:pt x="3505157" y="7337210"/>
                  </a:lnTo>
                  <a:lnTo>
                    <a:pt x="3512222" y="7341973"/>
                  </a:lnTo>
                  <a:lnTo>
                    <a:pt x="3520917" y="7343720"/>
                  </a:lnTo>
                  <a:lnTo>
                    <a:pt x="3529568" y="7341973"/>
                  </a:lnTo>
                  <a:lnTo>
                    <a:pt x="3536632" y="7337210"/>
                  </a:lnTo>
                  <a:lnTo>
                    <a:pt x="3541395" y="7330146"/>
                  </a:lnTo>
                  <a:lnTo>
                    <a:pt x="3543142" y="7321495"/>
                  </a:lnTo>
                  <a:lnTo>
                    <a:pt x="3541395" y="7312844"/>
                  </a:lnTo>
                  <a:lnTo>
                    <a:pt x="3536627" y="7305779"/>
                  </a:lnTo>
                  <a:lnTo>
                    <a:pt x="3529549" y="7301016"/>
                  </a:lnTo>
                  <a:lnTo>
                    <a:pt x="3520873" y="7299270"/>
                  </a:lnTo>
                  <a:close/>
                </a:path>
                <a:path w="11962130" h="7343775">
                  <a:moveTo>
                    <a:pt x="3431927" y="7299270"/>
                  </a:moveTo>
                  <a:lnTo>
                    <a:pt x="3423276" y="7301016"/>
                  </a:lnTo>
                  <a:lnTo>
                    <a:pt x="3416211" y="7305779"/>
                  </a:lnTo>
                  <a:lnTo>
                    <a:pt x="3411448" y="7312844"/>
                  </a:lnTo>
                  <a:lnTo>
                    <a:pt x="3409702" y="7321495"/>
                  </a:lnTo>
                  <a:lnTo>
                    <a:pt x="3411448" y="7330146"/>
                  </a:lnTo>
                  <a:lnTo>
                    <a:pt x="3416211" y="7337210"/>
                  </a:lnTo>
                  <a:lnTo>
                    <a:pt x="3423276" y="7341973"/>
                  </a:lnTo>
                  <a:lnTo>
                    <a:pt x="3431971" y="7343720"/>
                  </a:lnTo>
                  <a:lnTo>
                    <a:pt x="3440622" y="7341973"/>
                  </a:lnTo>
                  <a:lnTo>
                    <a:pt x="3447687" y="7337210"/>
                  </a:lnTo>
                  <a:lnTo>
                    <a:pt x="3452450" y="7330146"/>
                  </a:lnTo>
                  <a:lnTo>
                    <a:pt x="3454196" y="7321495"/>
                  </a:lnTo>
                  <a:lnTo>
                    <a:pt x="3452449" y="7312844"/>
                  </a:lnTo>
                  <a:lnTo>
                    <a:pt x="3447681" y="7305779"/>
                  </a:lnTo>
                  <a:lnTo>
                    <a:pt x="3440604" y="7301016"/>
                  </a:lnTo>
                  <a:lnTo>
                    <a:pt x="3431927" y="7299270"/>
                  </a:lnTo>
                  <a:close/>
                </a:path>
                <a:path w="11962130" h="7343775">
                  <a:moveTo>
                    <a:pt x="3342982" y="7299270"/>
                  </a:moveTo>
                  <a:lnTo>
                    <a:pt x="3334331" y="7301016"/>
                  </a:lnTo>
                  <a:lnTo>
                    <a:pt x="3327267" y="7305779"/>
                  </a:lnTo>
                  <a:lnTo>
                    <a:pt x="3322504" y="7312844"/>
                  </a:lnTo>
                  <a:lnTo>
                    <a:pt x="3320757" y="7321495"/>
                  </a:lnTo>
                  <a:lnTo>
                    <a:pt x="3322504" y="7330146"/>
                  </a:lnTo>
                  <a:lnTo>
                    <a:pt x="3327267" y="7337210"/>
                  </a:lnTo>
                  <a:lnTo>
                    <a:pt x="3334331" y="7341973"/>
                  </a:lnTo>
                  <a:lnTo>
                    <a:pt x="3343027" y="7343720"/>
                  </a:lnTo>
                  <a:lnTo>
                    <a:pt x="3351678" y="7341973"/>
                  </a:lnTo>
                  <a:lnTo>
                    <a:pt x="3358742" y="7337210"/>
                  </a:lnTo>
                  <a:lnTo>
                    <a:pt x="3363505" y="7330146"/>
                  </a:lnTo>
                  <a:lnTo>
                    <a:pt x="3365252" y="7321495"/>
                  </a:lnTo>
                  <a:lnTo>
                    <a:pt x="3363505" y="7312844"/>
                  </a:lnTo>
                  <a:lnTo>
                    <a:pt x="3358737" y="7305779"/>
                  </a:lnTo>
                  <a:lnTo>
                    <a:pt x="3351659" y="7301016"/>
                  </a:lnTo>
                  <a:lnTo>
                    <a:pt x="3342982" y="7299270"/>
                  </a:lnTo>
                  <a:close/>
                </a:path>
                <a:path w="11962130" h="7343775">
                  <a:moveTo>
                    <a:pt x="3254038" y="7299270"/>
                  </a:moveTo>
                  <a:lnTo>
                    <a:pt x="3245387" y="7301016"/>
                  </a:lnTo>
                  <a:lnTo>
                    <a:pt x="3238322" y="7305779"/>
                  </a:lnTo>
                  <a:lnTo>
                    <a:pt x="3233559" y="7312844"/>
                  </a:lnTo>
                  <a:lnTo>
                    <a:pt x="3231813" y="7321495"/>
                  </a:lnTo>
                  <a:lnTo>
                    <a:pt x="3233559" y="7330146"/>
                  </a:lnTo>
                  <a:lnTo>
                    <a:pt x="3238322" y="7337210"/>
                  </a:lnTo>
                  <a:lnTo>
                    <a:pt x="3245387" y="7341973"/>
                  </a:lnTo>
                  <a:lnTo>
                    <a:pt x="3254082" y="7343720"/>
                  </a:lnTo>
                  <a:lnTo>
                    <a:pt x="3262733" y="7341973"/>
                  </a:lnTo>
                  <a:lnTo>
                    <a:pt x="3269798" y="7337210"/>
                  </a:lnTo>
                  <a:lnTo>
                    <a:pt x="3274561" y="7330146"/>
                  </a:lnTo>
                  <a:lnTo>
                    <a:pt x="3276307" y="7321495"/>
                  </a:lnTo>
                  <a:lnTo>
                    <a:pt x="3274560" y="7312844"/>
                  </a:lnTo>
                  <a:lnTo>
                    <a:pt x="3269792" y="7305779"/>
                  </a:lnTo>
                  <a:lnTo>
                    <a:pt x="3262715" y="7301016"/>
                  </a:lnTo>
                  <a:lnTo>
                    <a:pt x="3254038" y="7299270"/>
                  </a:lnTo>
                  <a:close/>
                </a:path>
                <a:path w="11962130" h="7343775">
                  <a:moveTo>
                    <a:pt x="3165094" y="7299270"/>
                  </a:moveTo>
                  <a:lnTo>
                    <a:pt x="3156443" y="7301016"/>
                  </a:lnTo>
                  <a:lnTo>
                    <a:pt x="3149378" y="7305779"/>
                  </a:lnTo>
                  <a:lnTo>
                    <a:pt x="3144615" y="7312844"/>
                  </a:lnTo>
                  <a:lnTo>
                    <a:pt x="3142869" y="7321495"/>
                  </a:lnTo>
                  <a:lnTo>
                    <a:pt x="3144615" y="7330146"/>
                  </a:lnTo>
                  <a:lnTo>
                    <a:pt x="3149378" y="7337210"/>
                  </a:lnTo>
                  <a:lnTo>
                    <a:pt x="3156443" y="7341973"/>
                  </a:lnTo>
                  <a:lnTo>
                    <a:pt x="3165138" y="7343720"/>
                  </a:lnTo>
                  <a:lnTo>
                    <a:pt x="3173789" y="7341973"/>
                  </a:lnTo>
                  <a:lnTo>
                    <a:pt x="3180853" y="7337210"/>
                  </a:lnTo>
                  <a:lnTo>
                    <a:pt x="3185616" y="7330146"/>
                  </a:lnTo>
                  <a:lnTo>
                    <a:pt x="3187363" y="7321495"/>
                  </a:lnTo>
                  <a:lnTo>
                    <a:pt x="3185616" y="7312844"/>
                  </a:lnTo>
                  <a:lnTo>
                    <a:pt x="3180848" y="7305779"/>
                  </a:lnTo>
                  <a:lnTo>
                    <a:pt x="3173770" y="7301016"/>
                  </a:lnTo>
                  <a:lnTo>
                    <a:pt x="3165094" y="7299270"/>
                  </a:lnTo>
                  <a:close/>
                </a:path>
                <a:path w="11962130" h="7343775">
                  <a:moveTo>
                    <a:pt x="3076148" y="7299270"/>
                  </a:moveTo>
                  <a:lnTo>
                    <a:pt x="3067497" y="7301016"/>
                  </a:lnTo>
                  <a:lnTo>
                    <a:pt x="3060433" y="7305779"/>
                  </a:lnTo>
                  <a:lnTo>
                    <a:pt x="3055670" y="7312844"/>
                  </a:lnTo>
                  <a:lnTo>
                    <a:pt x="3053923" y="7321495"/>
                  </a:lnTo>
                  <a:lnTo>
                    <a:pt x="3055670" y="7330146"/>
                  </a:lnTo>
                  <a:lnTo>
                    <a:pt x="3060433" y="7337210"/>
                  </a:lnTo>
                  <a:lnTo>
                    <a:pt x="3067497" y="7341973"/>
                  </a:lnTo>
                  <a:lnTo>
                    <a:pt x="3076194" y="7343720"/>
                  </a:lnTo>
                  <a:lnTo>
                    <a:pt x="3084844" y="7341973"/>
                  </a:lnTo>
                  <a:lnTo>
                    <a:pt x="3091908" y="7337210"/>
                  </a:lnTo>
                  <a:lnTo>
                    <a:pt x="3096671" y="7330146"/>
                  </a:lnTo>
                  <a:lnTo>
                    <a:pt x="3098417" y="7321495"/>
                  </a:lnTo>
                  <a:lnTo>
                    <a:pt x="3096670" y="7312844"/>
                  </a:lnTo>
                  <a:lnTo>
                    <a:pt x="3091902" y="7305779"/>
                  </a:lnTo>
                  <a:lnTo>
                    <a:pt x="3084824" y="7301016"/>
                  </a:lnTo>
                  <a:lnTo>
                    <a:pt x="3076148" y="7299270"/>
                  </a:lnTo>
                  <a:close/>
                </a:path>
                <a:path w="11962130" h="7343775">
                  <a:moveTo>
                    <a:pt x="2987203" y="7299270"/>
                  </a:moveTo>
                  <a:lnTo>
                    <a:pt x="2978552" y="7301016"/>
                  </a:lnTo>
                  <a:lnTo>
                    <a:pt x="2971488" y="7305779"/>
                  </a:lnTo>
                  <a:lnTo>
                    <a:pt x="2966725" y="7312844"/>
                  </a:lnTo>
                  <a:lnTo>
                    <a:pt x="2964978" y="7321495"/>
                  </a:lnTo>
                  <a:lnTo>
                    <a:pt x="2966725" y="7330146"/>
                  </a:lnTo>
                  <a:lnTo>
                    <a:pt x="2971488" y="7337210"/>
                  </a:lnTo>
                  <a:lnTo>
                    <a:pt x="2978552" y="7341973"/>
                  </a:lnTo>
                  <a:lnTo>
                    <a:pt x="2987248" y="7343720"/>
                  </a:lnTo>
                  <a:lnTo>
                    <a:pt x="2995899" y="7341973"/>
                  </a:lnTo>
                  <a:lnTo>
                    <a:pt x="3002963" y="7337210"/>
                  </a:lnTo>
                  <a:lnTo>
                    <a:pt x="3007726" y="7330146"/>
                  </a:lnTo>
                  <a:lnTo>
                    <a:pt x="3009473" y="7321495"/>
                  </a:lnTo>
                  <a:lnTo>
                    <a:pt x="3007726" y="7312844"/>
                  </a:lnTo>
                  <a:lnTo>
                    <a:pt x="3002958" y="7305779"/>
                  </a:lnTo>
                  <a:lnTo>
                    <a:pt x="2995880" y="7301016"/>
                  </a:lnTo>
                  <a:lnTo>
                    <a:pt x="2987203" y="7299270"/>
                  </a:lnTo>
                  <a:close/>
                </a:path>
                <a:path w="11962130" h="7343775">
                  <a:moveTo>
                    <a:pt x="2898259" y="7299270"/>
                  </a:moveTo>
                  <a:lnTo>
                    <a:pt x="2889608" y="7301016"/>
                  </a:lnTo>
                  <a:lnTo>
                    <a:pt x="2882543" y="7305779"/>
                  </a:lnTo>
                  <a:lnTo>
                    <a:pt x="2877780" y="7312844"/>
                  </a:lnTo>
                  <a:lnTo>
                    <a:pt x="2876034" y="7321495"/>
                  </a:lnTo>
                  <a:lnTo>
                    <a:pt x="2877780" y="7330146"/>
                  </a:lnTo>
                  <a:lnTo>
                    <a:pt x="2882543" y="7337210"/>
                  </a:lnTo>
                  <a:lnTo>
                    <a:pt x="2889608" y="7341973"/>
                  </a:lnTo>
                  <a:lnTo>
                    <a:pt x="2898303" y="7343720"/>
                  </a:lnTo>
                  <a:lnTo>
                    <a:pt x="2906954" y="7341973"/>
                  </a:lnTo>
                  <a:lnTo>
                    <a:pt x="2914019" y="7337210"/>
                  </a:lnTo>
                  <a:lnTo>
                    <a:pt x="2918782" y="7330146"/>
                  </a:lnTo>
                  <a:lnTo>
                    <a:pt x="2920528" y="7321495"/>
                  </a:lnTo>
                  <a:lnTo>
                    <a:pt x="2918781" y="7312844"/>
                  </a:lnTo>
                  <a:lnTo>
                    <a:pt x="2914013" y="7305779"/>
                  </a:lnTo>
                  <a:lnTo>
                    <a:pt x="2906936" y="7301016"/>
                  </a:lnTo>
                  <a:lnTo>
                    <a:pt x="2898259" y="7299270"/>
                  </a:lnTo>
                  <a:close/>
                </a:path>
                <a:path w="11962130" h="7343775">
                  <a:moveTo>
                    <a:pt x="2809314" y="7299270"/>
                  </a:moveTo>
                  <a:lnTo>
                    <a:pt x="2800663" y="7301016"/>
                  </a:lnTo>
                  <a:lnTo>
                    <a:pt x="2793599" y="7305779"/>
                  </a:lnTo>
                  <a:lnTo>
                    <a:pt x="2788836" y="7312844"/>
                  </a:lnTo>
                  <a:lnTo>
                    <a:pt x="2787089" y="7321495"/>
                  </a:lnTo>
                  <a:lnTo>
                    <a:pt x="2788836" y="7330146"/>
                  </a:lnTo>
                  <a:lnTo>
                    <a:pt x="2793599" y="7337210"/>
                  </a:lnTo>
                  <a:lnTo>
                    <a:pt x="2800663" y="7341973"/>
                  </a:lnTo>
                  <a:lnTo>
                    <a:pt x="2809359" y="7343720"/>
                  </a:lnTo>
                  <a:lnTo>
                    <a:pt x="2818010" y="7341973"/>
                  </a:lnTo>
                  <a:lnTo>
                    <a:pt x="2825074" y="7337210"/>
                  </a:lnTo>
                  <a:lnTo>
                    <a:pt x="2829837" y="7330146"/>
                  </a:lnTo>
                  <a:lnTo>
                    <a:pt x="2831584" y="7321495"/>
                  </a:lnTo>
                  <a:lnTo>
                    <a:pt x="2829837" y="7312844"/>
                  </a:lnTo>
                  <a:lnTo>
                    <a:pt x="2825069" y="7305779"/>
                  </a:lnTo>
                  <a:lnTo>
                    <a:pt x="2817991" y="7301016"/>
                  </a:lnTo>
                  <a:lnTo>
                    <a:pt x="2809314" y="7299270"/>
                  </a:lnTo>
                  <a:close/>
                </a:path>
                <a:path w="11962130" h="7343775">
                  <a:moveTo>
                    <a:pt x="2720370" y="7299270"/>
                  </a:moveTo>
                  <a:lnTo>
                    <a:pt x="2711719" y="7301016"/>
                  </a:lnTo>
                  <a:lnTo>
                    <a:pt x="2704655" y="7305779"/>
                  </a:lnTo>
                  <a:lnTo>
                    <a:pt x="2699892" y="7312844"/>
                  </a:lnTo>
                  <a:lnTo>
                    <a:pt x="2698145" y="7321495"/>
                  </a:lnTo>
                  <a:lnTo>
                    <a:pt x="2699892" y="7330146"/>
                  </a:lnTo>
                  <a:lnTo>
                    <a:pt x="2704655" y="7337210"/>
                  </a:lnTo>
                  <a:lnTo>
                    <a:pt x="2711719" y="7341973"/>
                  </a:lnTo>
                  <a:lnTo>
                    <a:pt x="2720414" y="7343720"/>
                  </a:lnTo>
                  <a:lnTo>
                    <a:pt x="2729065" y="7341973"/>
                  </a:lnTo>
                  <a:lnTo>
                    <a:pt x="2736130" y="7337210"/>
                  </a:lnTo>
                  <a:lnTo>
                    <a:pt x="2740893" y="7330146"/>
                  </a:lnTo>
                  <a:lnTo>
                    <a:pt x="2742639" y="7321495"/>
                  </a:lnTo>
                  <a:lnTo>
                    <a:pt x="2740892" y="7312844"/>
                  </a:lnTo>
                  <a:lnTo>
                    <a:pt x="2736124" y="7305779"/>
                  </a:lnTo>
                  <a:lnTo>
                    <a:pt x="2729047" y="7301016"/>
                  </a:lnTo>
                  <a:lnTo>
                    <a:pt x="2720370" y="7299270"/>
                  </a:lnTo>
                  <a:close/>
                </a:path>
                <a:path w="11962130" h="7343775">
                  <a:moveTo>
                    <a:pt x="2631424" y="7299270"/>
                  </a:moveTo>
                  <a:lnTo>
                    <a:pt x="2622773" y="7301016"/>
                  </a:lnTo>
                  <a:lnTo>
                    <a:pt x="2615709" y="7305779"/>
                  </a:lnTo>
                  <a:lnTo>
                    <a:pt x="2610946" y="7312844"/>
                  </a:lnTo>
                  <a:lnTo>
                    <a:pt x="2609199" y="7321495"/>
                  </a:lnTo>
                  <a:lnTo>
                    <a:pt x="2610946" y="7330146"/>
                  </a:lnTo>
                  <a:lnTo>
                    <a:pt x="2615709" y="7337210"/>
                  </a:lnTo>
                  <a:lnTo>
                    <a:pt x="2622773" y="7341973"/>
                  </a:lnTo>
                  <a:lnTo>
                    <a:pt x="2631469" y="7343720"/>
                  </a:lnTo>
                  <a:lnTo>
                    <a:pt x="2640120" y="7341973"/>
                  </a:lnTo>
                  <a:lnTo>
                    <a:pt x="2647184" y="7337210"/>
                  </a:lnTo>
                  <a:lnTo>
                    <a:pt x="2651947" y="7330146"/>
                  </a:lnTo>
                  <a:lnTo>
                    <a:pt x="2653694" y="7321495"/>
                  </a:lnTo>
                  <a:lnTo>
                    <a:pt x="2651946" y="7312844"/>
                  </a:lnTo>
                  <a:lnTo>
                    <a:pt x="2647179" y="7305779"/>
                  </a:lnTo>
                  <a:lnTo>
                    <a:pt x="2640101" y="7301016"/>
                  </a:lnTo>
                  <a:lnTo>
                    <a:pt x="2631424" y="7299270"/>
                  </a:lnTo>
                  <a:close/>
                </a:path>
                <a:path w="11962130" h="7343775">
                  <a:moveTo>
                    <a:pt x="2542480" y="7299270"/>
                  </a:moveTo>
                  <a:lnTo>
                    <a:pt x="2533829" y="7301016"/>
                  </a:lnTo>
                  <a:lnTo>
                    <a:pt x="2526764" y="7305779"/>
                  </a:lnTo>
                  <a:lnTo>
                    <a:pt x="2522001" y="7312844"/>
                  </a:lnTo>
                  <a:lnTo>
                    <a:pt x="2520255" y="7321495"/>
                  </a:lnTo>
                  <a:lnTo>
                    <a:pt x="2522001" y="7330146"/>
                  </a:lnTo>
                  <a:lnTo>
                    <a:pt x="2526764" y="7337210"/>
                  </a:lnTo>
                  <a:lnTo>
                    <a:pt x="2533829" y="7341973"/>
                  </a:lnTo>
                  <a:lnTo>
                    <a:pt x="2542524" y="7343720"/>
                  </a:lnTo>
                  <a:lnTo>
                    <a:pt x="2551175" y="7341973"/>
                  </a:lnTo>
                  <a:lnTo>
                    <a:pt x="2558240" y="7337210"/>
                  </a:lnTo>
                  <a:lnTo>
                    <a:pt x="2563003" y="7330146"/>
                  </a:lnTo>
                  <a:lnTo>
                    <a:pt x="2564749" y="7321495"/>
                  </a:lnTo>
                  <a:lnTo>
                    <a:pt x="2563002" y="7312844"/>
                  </a:lnTo>
                  <a:lnTo>
                    <a:pt x="2558234" y="7305779"/>
                  </a:lnTo>
                  <a:lnTo>
                    <a:pt x="2551156" y="7301016"/>
                  </a:lnTo>
                  <a:lnTo>
                    <a:pt x="2542480" y="7299270"/>
                  </a:lnTo>
                  <a:close/>
                </a:path>
                <a:path w="11962130" h="7343775">
                  <a:moveTo>
                    <a:pt x="2453535" y="7299270"/>
                  </a:moveTo>
                  <a:lnTo>
                    <a:pt x="2444884" y="7301016"/>
                  </a:lnTo>
                  <a:lnTo>
                    <a:pt x="2437820" y="7305779"/>
                  </a:lnTo>
                  <a:lnTo>
                    <a:pt x="2433057" y="7312844"/>
                  </a:lnTo>
                  <a:lnTo>
                    <a:pt x="2431310" y="7321495"/>
                  </a:lnTo>
                  <a:lnTo>
                    <a:pt x="2433057" y="7330146"/>
                  </a:lnTo>
                  <a:lnTo>
                    <a:pt x="2437820" y="7337210"/>
                  </a:lnTo>
                  <a:lnTo>
                    <a:pt x="2444884" y="7341973"/>
                  </a:lnTo>
                  <a:lnTo>
                    <a:pt x="2453580" y="7343720"/>
                  </a:lnTo>
                  <a:lnTo>
                    <a:pt x="2462231" y="7341973"/>
                  </a:lnTo>
                  <a:lnTo>
                    <a:pt x="2469295" y="7337210"/>
                  </a:lnTo>
                  <a:lnTo>
                    <a:pt x="2474058" y="7330146"/>
                  </a:lnTo>
                  <a:lnTo>
                    <a:pt x="2475805" y="7321495"/>
                  </a:lnTo>
                  <a:lnTo>
                    <a:pt x="2474058" y="7312844"/>
                  </a:lnTo>
                  <a:lnTo>
                    <a:pt x="2469290" y="7305779"/>
                  </a:lnTo>
                  <a:lnTo>
                    <a:pt x="2462212" y="7301016"/>
                  </a:lnTo>
                  <a:lnTo>
                    <a:pt x="2453535" y="7299270"/>
                  </a:lnTo>
                  <a:close/>
                </a:path>
                <a:path w="11962130" h="7343775">
                  <a:moveTo>
                    <a:pt x="2364591" y="7299270"/>
                  </a:moveTo>
                  <a:lnTo>
                    <a:pt x="2355940" y="7301016"/>
                  </a:lnTo>
                  <a:lnTo>
                    <a:pt x="2348875" y="7305779"/>
                  </a:lnTo>
                  <a:lnTo>
                    <a:pt x="2344112" y="7312844"/>
                  </a:lnTo>
                  <a:lnTo>
                    <a:pt x="2342366" y="7321495"/>
                  </a:lnTo>
                  <a:lnTo>
                    <a:pt x="2344112" y="7330146"/>
                  </a:lnTo>
                  <a:lnTo>
                    <a:pt x="2348875" y="7337210"/>
                  </a:lnTo>
                  <a:lnTo>
                    <a:pt x="2355940" y="7341973"/>
                  </a:lnTo>
                  <a:lnTo>
                    <a:pt x="2364635" y="7343720"/>
                  </a:lnTo>
                  <a:lnTo>
                    <a:pt x="2373286" y="7341973"/>
                  </a:lnTo>
                  <a:lnTo>
                    <a:pt x="2380351" y="7337210"/>
                  </a:lnTo>
                  <a:lnTo>
                    <a:pt x="2385114" y="7330146"/>
                  </a:lnTo>
                  <a:lnTo>
                    <a:pt x="2386860" y="7321495"/>
                  </a:lnTo>
                  <a:lnTo>
                    <a:pt x="2385113" y="7312844"/>
                  </a:lnTo>
                  <a:lnTo>
                    <a:pt x="2380345" y="7305779"/>
                  </a:lnTo>
                  <a:lnTo>
                    <a:pt x="2373268" y="7301016"/>
                  </a:lnTo>
                  <a:lnTo>
                    <a:pt x="2364591" y="7299270"/>
                  </a:lnTo>
                  <a:close/>
                </a:path>
                <a:path w="11962130" h="7343775">
                  <a:moveTo>
                    <a:pt x="2275645" y="7299270"/>
                  </a:moveTo>
                  <a:lnTo>
                    <a:pt x="2266994" y="7301016"/>
                  </a:lnTo>
                  <a:lnTo>
                    <a:pt x="2259930" y="7305779"/>
                  </a:lnTo>
                  <a:lnTo>
                    <a:pt x="2255167" y="7312844"/>
                  </a:lnTo>
                  <a:lnTo>
                    <a:pt x="2253420" y="7321495"/>
                  </a:lnTo>
                  <a:lnTo>
                    <a:pt x="2255167" y="7330146"/>
                  </a:lnTo>
                  <a:lnTo>
                    <a:pt x="2259930" y="7337210"/>
                  </a:lnTo>
                  <a:lnTo>
                    <a:pt x="2266994" y="7341973"/>
                  </a:lnTo>
                  <a:lnTo>
                    <a:pt x="2275690" y="7343720"/>
                  </a:lnTo>
                  <a:lnTo>
                    <a:pt x="2284341" y="7341973"/>
                  </a:lnTo>
                  <a:lnTo>
                    <a:pt x="2291405" y="7337210"/>
                  </a:lnTo>
                  <a:lnTo>
                    <a:pt x="2296168" y="7330146"/>
                  </a:lnTo>
                  <a:lnTo>
                    <a:pt x="2297915" y="7321495"/>
                  </a:lnTo>
                  <a:lnTo>
                    <a:pt x="2296167" y="7312844"/>
                  </a:lnTo>
                  <a:lnTo>
                    <a:pt x="2291400" y="7305779"/>
                  </a:lnTo>
                  <a:lnTo>
                    <a:pt x="2284322" y="7301016"/>
                  </a:lnTo>
                  <a:lnTo>
                    <a:pt x="2275645" y="7299270"/>
                  </a:lnTo>
                  <a:close/>
                </a:path>
                <a:path w="11962130" h="7343775">
                  <a:moveTo>
                    <a:pt x="2186701" y="7299270"/>
                  </a:moveTo>
                  <a:lnTo>
                    <a:pt x="2178050" y="7301016"/>
                  </a:lnTo>
                  <a:lnTo>
                    <a:pt x="2170985" y="7305779"/>
                  </a:lnTo>
                  <a:lnTo>
                    <a:pt x="2166222" y="7312844"/>
                  </a:lnTo>
                  <a:lnTo>
                    <a:pt x="2164476" y="7321495"/>
                  </a:lnTo>
                  <a:lnTo>
                    <a:pt x="2166222" y="7330146"/>
                  </a:lnTo>
                  <a:lnTo>
                    <a:pt x="2170985" y="7337210"/>
                  </a:lnTo>
                  <a:lnTo>
                    <a:pt x="2178050" y="7341973"/>
                  </a:lnTo>
                  <a:lnTo>
                    <a:pt x="2186745" y="7343720"/>
                  </a:lnTo>
                  <a:lnTo>
                    <a:pt x="2195396" y="7341973"/>
                  </a:lnTo>
                  <a:lnTo>
                    <a:pt x="2202461" y="7337210"/>
                  </a:lnTo>
                  <a:lnTo>
                    <a:pt x="2207224" y="7330146"/>
                  </a:lnTo>
                  <a:lnTo>
                    <a:pt x="2208970" y="7321495"/>
                  </a:lnTo>
                  <a:lnTo>
                    <a:pt x="2207223" y="7312844"/>
                  </a:lnTo>
                  <a:lnTo>
                    <a:pt x="2202455" y="7305779"/>
                  </a:lnTo>
                  <a:lnTo>
                    <a:pt x="2195377" y="7301016"/>
                  </a:lnTo>
                  <a:lnTo>
                    <a:pt x="2186701" y="7299270"/>
                  </a:lnTo>
                  <a:close/>
                </a:path>
                <a:path w="11962130" h="7343775">
                  <a:moveTo>
                    <a:pt x="2097756" y="7299270"/>
                  </a:moveTo>
                  <a:lnTo>
                    <a:pt x="2089105" y="7301016"/>
                  </a:lnTo>
                  <a:lnTo>
                    <a:pt x="2082041" y="7305779"/>
                  </a:lnTo>
                  <a:lnTo>
                    <a:pt x="2077278" y="7312844"/>
                  </a:lnTo>
                  <a:lnTo>
                    <a:pt x="2075531" y="7321495"/>
                  </a:lnTo>
                  <a:lnTo>
                    <a:pt x="2077278" y="7330146"/>
                  </a:lnTo>
                  <a:lnTo>
                    <a:pt x="2082041" y="7337210"/>
                  </a:lnTo>
                  <a:lnTo>
                    <a:pt x="2089105" y="7341973"/>
                  </a:lnTo>
                  <a:lnTo>
                    <a:pt x="2097801" y="7343720"/>
                  </a:lnTo>
                  <a:lnTo>
                    <a:pt x="2106452" y="7341973"/>
                  </a:lnTo>
                  <a:lnTo>
                    <a:pt x="2113516" y="7337210"/>
                  </a:lnTo>
                  <a:lnTo>
                    <a:pt x="2118279" y="7330146"/>
                  </a:lnTo>
                  <a:lnTo>
                    <a:pt x="2120026" y="7321495"/>
                  </a:lnTo>
                  <a:lnTo>
                    <a:pt x="2118278" y="7312844"/>
                  </a:lnTo>
                  <a:lnTo>
                    <a:pt x="2113511" y="7305779"/>
                  </a:lnTo>
                  <a:lnTo>
                    <a:pt x="2106433" y="7301016"/>
                  </a:lnTo>
                  <a:lnTo>
                    <a:pt x="2097756" y="7299270"/>
                  </a:lnTo>
                  <a:close/>
                </a:path>
                <a:path w="11962130" h="7343775">
                  <a:moveTo>
                    <a:pt x="2008812" y="7299270"/>
                  </a:moveTo>
                  <a:lnTo>
                    <a:pt x="2000161" y="7301016"/>
                  </a:lnTo>
                  <a:lnTo>
                    <a:pt x="1993096" y="7305779"/>
                  </a:lnTo>
                  <a:lnTo>
                    <a:pt x="1988333" y="7312844"/>
                  </a:lnTo>
                  <a:lnTo>
                    <a:pt x="1986587" y="7321495"/>
                  </a:lnTo>
                  <a:lnTo>
                    <a:pt x="1988333" y="7330146"/>
                  </a:lnTo>
                  <a:lnTo>
                    <a:pt x="1993096" y="7337210"/>
                  </a:lnTo>
                  <a:lnTo>
                    <a:pt x="2000161" y="7341973"/>
                  </a:lnTo>
                  <a:lnTo>
                    <a:pt x="2008856" y="7343720"/>
                  </a:lnTo>
                  <a:lnTo>
                    <a:pt x="2017507" y="7341973"/>
                  </a:lnTo>
                  <a:lnTo>
                    <a:pt x="2024572" y="7337210"/>
                  </a:lnTo>
                  <a:lnTo>
                    <a:pt x="2029335" y="7330146"/>
                  </a:lnTo>
                  <a:lnTo>
                    <a:pt x="2031081" y="7321495"/>
                  </a:lnTo>
                  <a:lnTo>
                    <a:pt x="2029334" y="7312844"/>
                  </a:lnTo>
                  <a:lnTo>
                    <a:pt x="2024566" y="7305779"/>
                  </a:lnTo>
                  <a:lnTo>
                    <a:pt x="2017489" y="7301016"/>
                  </a:lnTo>
                  <a:lnTo>
                    <a:pt x="2008812" y="7299270"/>
                  </a:lnTo>
                  <a:close/>
                </a:path>
                <a:path w="11962130" h="7343775">
                  <a:moveTo>
                    <a:pt x="1919867" y="7299270"/>
                  </a:moveTo>
                  <a:lnTo>
                    <a:pt x="1911216" y="7301016"/>
                  </a:lnTo>
                  <a:lnTo>
                    <a:pt x="1904152" y="7305779"/>
                  </a:lnTo>
                  <a:lnTo>
                    <a:pt x="1899389" y="7312844"/>
                  </a:lnTo>
                  <a:lnTo>
                    <a:pt x="1897642" y="7321495"/>
                  </a:lnTo>
                  <a:lnTo>
                    <a:pt x="1899389" y="7330146"/>
                  </a:lnTo>
                  <a:lnTo>
                    <a:pt x="1904152" y="7337210"/>
                  </a:lnTo>
                  <a:lnTo>
                    <a:pt x="1911216" y="7341973"/>
                  </a:lnTo>
                  <a:lnTo>
                    <a:pt x="1919912" y="7343720"/>
                  </a:lnTo>
                  <a:lnTo>
                    <a:pt x="1928563" y="7341973"/>
                  </a:lnTo>
                  <a:lnTo>
                    <a:pt x="1935627" y="7337210"/>
                  </a:lnTo>
                  <a:lnTo>
                    <a:pt x="1940390" y="7330146"/>
                  </a:lnTo>
                  <a:lnTo>
                    <a:pt x="1942137" y="7321495"/>
                  </a:lnTo>
                  <a:lnTo>
                    <a:pt x="1940390" y="7312844"/>
                  </a:lnTo>
                  <a:lnTo>
                    <a:pt x="1935622" y="7305779"/>
                  </a:lnTo>
                  <a:lnTo>
                    <a:pt x="1928544" y="7301016"/>
                  </a:lnTo>
                  <a:lnTo>
                    <a:pt x="1919867" y="7299270"/>
                  </a:lnTo>
                  <a:close/>
                </a:path>
                <a:path w="11962130" h="7343775">
                  <a:moveTo>
                    <a:pt x="1830923" y="7299270"/>
                  </a:moveTo>
                  <a:lnTo>
                    <a:pt x="1822272" y="7301016"/>
                  </a:lnTo>
                  <a:lnTo>
                    <a:pt x="1815207" y="7305779"/>
                  </a:lnTo>
                  <a:lnTo>
                    <a:pt x="1810444" y="7312844"/>
                  </a:lnTo>
                  <a:lnTo>
                    <a:pt x="1808698" y="7321495"/>
                  </a:lnTo>
                  <a:lnTo>
                    <a:pt x="1810444" y="7330146"/>
                  </a:lnTo>
                  <a:lnTo>
                    <a:pt x="1815207" y="7337210"/>
                  </a:lnTo>
                  <a:lnTo>
                    <a:pt x="1822272" y="7341973"/>
                  </a:lnTo>
                  <a:lnTo>
                    <a:pt x="1830967" y="7343720"/>
                  </a:lnTo>
                  <a:lnTo>
                    <a:pt x="1839618" y="7341973"/>
                  </a:lnTo>
                  <a:lnTo>
                    <a:pt x="1846683" y="7337210"/>
                  </a:lnTo>
                  <a:lnTo>
                    <a:pt x="1851446" y="7330146"/>
                  </a:lnTo>
                  <a:lnTo>
                    <a:pt x="1853192" y="7321495"/>
                  </a:lnTo>
                  <a:lnTo>
                    <a:pt x="1851445" y="7312844"/>
                  </a:lnTo>
                  <a:lnTo>
                    <a:pt x="1846677" y="7305779"/>
                  </a:lnTo>
                  <a:lnTo>
                    <a:pt x="1839600" y="7301016"/>
                  </a:lnTo>
                  <a:lnTo>
                    <a:pt x="1830923" y="7299270"/>
                  </a:lnTo>
                  <a:close/>
                </a:path>
                <a:path w="11962130" h="7343775">
                  <a:moveTo>
                    <a:pt x="1742757" y="7297445"/>
                  </a:moveTo>
                  <a:lnTo>
                    <a:pt x="1734052" y="7298898"/>
                  </a:lnTo>
                  <a:lnTo>
                    <a:pt x="1726830" y="7303420"/>
                  </a:lnTo>
                  <a:lnTo>
                    <a:pt x="1721831" y="7310319"/>
                  </a:lnTo>
                  <a:lnTo>
                    <a:pt x="1719793" y="7318906"/>
                  </a:lnTo>
                  <a:lnTo>
                    <a:pt x="1721247" y="7327611"/>
                  </a:lnTo>
                  <a:lnTo>
                    <a:pt x="1725768" y="7334833"/>
                  </a:lnTo>
                  <a:lnTo>
                    <a:pt x="1732668" y="7339832"/>
                  </a:lnTo>
                  <a:lnTo>
                    <a:pt x="1741299" y="7341871"/>
                  </a:lnTo>
                  <a:lnTo>
                    <a:pt x="1750004" y="7340418"/>
                  </a:lnTo>
                  <a:lnTo>
                    <a:pt x="1757225" y="7335896"/>
                  </a:lnTo>
                  <a:lnTo>
                    <a:pt x="1762224" y="7328997"/>
                  </a:lnTo>
                  <a:lnTo>
                    <a:pt x="1764262" y="7320410"/>
                  </a:lnTo>
                  <a:lnTo>
                    <a:pt x="1762808" y="7311705"/>
                  </a:lnTo>
                  <a:lnTo>
                    <a:pt x="1758282" y="7304483"/>
                  </a:lnTo>
                  <a:lnTo>
                    <a:pt x="1751369" y="7299484"/>
                  </a:lnTo>
                  <a:lnTo>
                    <a:pt x="1742757" y="7297445"/>
                  </a:lnTo>
                  <a:close/>
                </a:path>
                <a:path w="11962130" h="7343775">
                  <a:moveTo>
                    <a:pt x="1655279" y="7291482"/>
                  </a:moveTo>
                  <a:lnTo>
                    <a:pt x="1646507" y="7292443"/>
                  </a:lnTo>
                  <a:lnTo>
                    <a:pt x="1639042" y="7296550"/>
                  </a:lnTo>
                  <a:lnTo>
                    <a:pt x="1633663" y="7303157"/>
                  </a:lnTo>
                  <a:lnTo>
                    <a:pt x="1631144" y="7311616"/>
                  </a:lnTo>
                  <a:lnTo>
                    <a:pt x="1632105" y="7320389"/>
                  </a:lnTo>
                  <a:lnTo>
                    <a:pt x="1636213" y="7327853"/>
                  </a:lnTo>
                  <a:lnTo>
                    <a:pt x="1642820" y="7333233"/>
                  </a:lnTo>
                  <a:lnTo>
                    <a:pt x="1651322" y="7335755"/>
                  </a:lnTo>
                  <a:lnTo>
                    <a:pt x="1660095" y="7334795"/>
                  </a:lnTo>
                  <a:lnTo>
                    <a:pt x="1667560" y="7330687"/>
                  </a:lnTo>
                  <a:lnTo>
                    <a:pt x="1672940" y="7324080"/>
                  </a:lnTo>
                  <a:lnTo>
                    <a:pt x="1675458" y="7315622"/>
                  </a:lnTo>
                  <a:lnTo>
                    <a:pt x="1674497" y="7306848"/>
                  </a:lnTo>
                  <a:lnTo>
                    <a:pt x="1670384" y="7299383"/>
                  </a:lnTo>
                  <a:lnTo>
                    <a:pt x="1663764" y="7294003"/>
                  </a:lnTo>
                  <a:lnTo>
                    <a:pt x="1655279" y="7291482"/>
                  </a:lnTo>
                  <a:close/>
                </a:path>
                <a:path w="11962130" h="7343775">
                  <a:moveTo>
                    <a:pt x="1567728" y="7280950"/>
                  </a:moveTo>
                  <a:lnTo>
                    <a:pt x="1558928" y="7281613"/>
                  </a:lnTo>
                  <a:lnTo>
                    <a:pt x="1551329" y="7285466"/>
                  </a:lnTo>
                  <a:lnTo>
                    <a:pt x="1545729" y="7291887"/>
                  </a:lnTo>
                  <a:lnTo>
                    <a:pt x="1542925" y="7300255"/>
                  </a:lnTo>
                  <a:lnTo>
                    <a:pt x="1543588" y="7309056"/>
                  </a:lnTo>
                  <a:lnTo>
                    <a:pt x="1547441" y="7316655"/>
                  </a:lnTo>
                  <a:lnTo>
                    <a:pt x="1553862" y="7322255"/>
                  </a:lnTo>
                  <a:lnTo>
                    <a:pt x="1562275" y="7325064"/>
                  </a:lnTo>
                  <a:lnTo>
                    <a:pt x="1571076" y="7324401"/>
                  </a:lnTo>
                  <a:lnTo>
                    <a:pt x="1578675" y="7320548"/>
                  </a:lnTo>
                  <a:lnTo>
                    <a:pt x="1584275" y="7314127"/>
                  </a:lnTo>
                  <a:lnTo>
                    <a:pt x="1587078" y="7305759"/>
                  </a:lnTo>
                  <a:lnTo>
                    <a:pt x="1586414" y="7296958"/>
                  </a:lnTo>
                  <a:lnTo>
                    <a:pt x="1582557" y="7289358"/>
                  </a:lnTo>
                  <a:lnTo>
                    <a:pt x="1576123" y="7283756"/>
                  </a:lnTo>
                  <a:lnTo>
                    <a:pt x="1567728" y="7280950"/>
                  </a:lnTo>
                  <a:close/>
                </a:path>
                <a:path w="11962130" h="7343775">
                  <a:moveTo>
                    <a:pt x="1481283" y="7266389"/>
                  </a:moveTo>
                  <a:lnTo>
                    <a:pt x="1472459" y="7266551"/>
                  </a:lnTo>
                  <a:lnTo>
                    <a:pt x="1464653" y="7269965"/>
                  </a:lnTo>
                  <a:lnTo>
                    <a:pt x="1458697" y="7276058"/>
                  </a:lnTo>
                  <a:lnTo>
                    <a:pt x="1455423" y="7284254"/>
                  </a:lnTo>
                  <a:lnTo>
                    <a:pt x="1455570" y="7292257"/>
                  </a:lnTo>
                  <a:lnTo>
                    <a:pt x="1455585" y="7293078"/>
                  </a:lnTo>
                  <a:lnTo>
                    <a:pt x="1458999" y="7300883"/>
                  </a:lnTo>
                  <a:lnTo>
                    <a:pt x="1465092" y="7306840"/>
                  </a:lnTo>
                  <a:lnTo>
                    <a:pt x="1473332" y="7310122"/>
                  </a:lnTo>
                  <a:lnTo>
                    <a:pt x="1482155" y="7309960"/>
                  </a:lnTo>
                  <a:lnTo>
                    <a:pt x="1489961" y="7306545"/>
                  </a:lnTo>
                  <a:lnTo>
                    <a:pt x="1495917" y="7300453"/>
                  </a:lnTo>
                  <a:lnTo>
                    <a:pt x="1499191" y="7292257"/>
                  </a:lnTo>
                  <a:lnTo>
                    <a:pt x="1499044" y="7284254"/>
                  </a:lnTo>
                  <a:lnTo>
                    <a:pt x="1499029" y="7283433"/>
                  </a:lnTo>
                  <a:lnTo>
                    <a:pt x="1495610" y="7275626"/>
                  </a:lnTo>
                  <a:lnTo>
                    <a:pt x="1489504" y="7269668"/>
                  </a:lnTo>
                  <a:lnTo>
                    <a:pt x="1481283" y="7266389"/>
                  </a:lnTo>
                  <a:close/>
                </a:path>
                <a:path w="11962130" h="7343775">
                  <a:moveTo>
                    <a:pt x="1386615" y="7247272"/>
                  </a:moveTo>
                  <a:lnTo>
                    <a:pt x="1378659" y="7250321"/>
                  </a:lnTo>
                  <a:lnTo>
                    <a:pt x="1372427" y="7256131"/>
                  </a:lnTo>
                  <a:lnTo>
                    <a:pt x="1368776" y="7264166"/>
                  </a:lnTo>
                  <a:lnTo>
                    <a:pt x="1368529" y="7272988"/>
                  </a:lnTo>
                  <a:lnTo>
                    <a:pt x="1371579" y="7280944"/>
                  </a:lnTo>
                  <a:lnTo>
                    <a:pt x="1377389" y="7287176"/>
                  </a:lnTo>
                  <a:lnTo>
                    <a:pt x="1385467" y="7290836"/>
                  </a:lnTo>
                  <a:lnTo>
                    <a:pt x="1394289" y="7291084"/>
                  </a:lnTo>
                  <a:lnTo>
                    <a:pt x="1402245" y="7288034"/>
                  </a:lnTo>
                  <a:lnTo>
                    <a:pt x="1408477" y="7282224"/>
                  </a:lnTo>
                  <a:lnTo>
                    <a:pt x="1412128" y="7274189"/>
                  </a:lnTo>
                  <a:lnTo>
                    <a:pt x="1412374" y="7265367"/>
                  </a:lnTo>
                  <a:lnTo>
                    <a:pt x="1409320" y="7257410"/>
                  </a:lnTo>
                  <a:lnTo>
                    <a:pt x="1403497" y="7251175"/>
                  </a:lnTo>
                  <a:lnTo>
                    <a:pt x="1395437" y="7247519"/>
                  </a:lnTo>
                  <a:lnTo>
                    <a:pt x="1386615" y="7247272"/>
                  </a:lnTo>
                  <a:close/>
                </a:path>
                <a:path w="11962130" h="7343775">
                  <a:moveTo>
                    <a:pt x="1301836" y="7223749"/>
                  </a:moveTo>
                  <a:lnTo>
                    <a:pt x="1293747" y="7226426"/>
                  </a:lnTo>
                  <a:lnTo>
                    <a:pt x="1287252" y="7231940"/>
                  </a:lnTo>
                  <a:lnTo>
                    <a:pt x="1283233" y="7239797"/>
                  </a:lnTo>
                  <a:lnTo>
                    <a:pt x="1282576" y="7248598"/>
                  </a:lnTo>
                  <a:lnTo>
                    <a:pt x="1285253" y="7256687"/>
                  </a:lnTo>
                  <a:lnTo>
                    <a:pt x="1290767" y="7263182"/>
                  </a:lnTo>
                  <a:lnTo>
                    <a:pt x="1298666" y="7267213"/>
                  </a:lnTo>
                  <a:lnTo>
                    <a:pt x="1307468" y="7267869"/>
                  </a:lnTo>
                  <a:lnTo>
                    <a:pt x="1315557" y="7265193"/>
                  </a:lnTo>
                  <a:lnTo>
                    <a:pt x="1322052" y="7259679"/>
                  </a:lnTo>
                  <a:lnTo>
                    <a:pt x="1326071" y="7251822"/>
                  </a:lnTo>
                  <a:lnTo>
                    <a:pt x="1326727" y="7243020"/>
                  </a:lnTo>
                  <a:lnTo>
                    <a:pt x="1324046" y="7234930"/>
                  </a:lnTo>
                  <a:lnTo>
                    <a:pt x="1318519" y="7228432"/>
                  </a:lnTo>
                  <a:lnTo>
                    <a:pt x="1310637" y="7224405"/>
                  </a:lnTo>
                  <a:lnTo>
                    <a:pt x="1301836" y="7223749"/>
                  </a:lnTo>
                  <a:close/>
                </a:path>
                <a:path w="11962130" h="7343775">
                  <a:moveTo>
                    <a:pt x="1218347" y="7196034"/>
                  </a:moveTo>
                  <a:lnTo>
                    <a:pt x="1210141" y="7198326"/>
                  </a:lnTo>
                  <a:lnTo>
                    <a:pt x="1203393" y="7203528"/>
                  </a:lnTo>
                  <a:lnTo>
                    <a:pt x="1199008" y="7211187"/>
                  </a:lnTo>
                  <a:lnTo>
                    <a:pt x="1197937" y="7219947"/>
                  </a:lnTo>
                  <a:lnTo>
                    <a:pt x="1200229" y="7228153"/>
                  </a:lnTo>
                  <a:lnTo>
                    <a:pt x="1205430" y="7234901"/>
                  </a:lnTo>
                  <a:lnTo>
                    <a:pt x="1213131" y="7239301"/>
                  </a:lnTo>
                  <a:lnTo>
                    <a:pt x="1221891" y="7240372"/>
                  </a:lnTo>
                  <a:lnTo>
                    <a:pt x="1230097" y="7238080"/>
                  </a:lnTo>
                  <a:lnTo>
                    <a:pt x="1236845" y="7232878"/>
                  </a:lnTo>
                  <a:lnTo>
                    <a:pt x="1241231" y="7225220"/>
                  </a:lnTo>
                  <a:lnTo>
                    <a:pt x="1242302" y="7216459"/>
                  </a:lnTo>
                  <a:lnTo>
                    <a:pt x="1240005" y="7208252"/>
                  </a:lnTo>
                  <a:lnTo>
                    <a:pt x="1234791" y="7201500"/>
                  </a:lnTo>
                  <a:lnTo>
                    <a:pt x="1227108" y="7197106"/>
                  </a:lnTo>
                  <a:lnTo>
                    <a:pt x="1218347" y="7196034"/>
                  </a:lnTo>
                  <a:close/>
                </a:path>
                <a:path w="11962130" h="7343775">
                  <a:moveTo>
                    <a:pt x="1136593" y="7164192"/>
                  </a:moveTo>
                  <a:lnTo>
                    <a:pt x="1128267" y="7165999"/>
                  </a:lnTo>
                  <a:lnTo>
                    <a:pt x="1121226" y="7170797"/>
                  </a:lnTo>
                  <a:lnTo>
                    <a:pt x="1116399" y="7178186"/>
                  </a:lnTo>
                  <a:lnTo>
                    <a:pt x="1114817" y="7186868"/>
                  </a:lnTo>
                  <a:lnTo>
                    <a:pt x="1116510" y="7194667"/>
                  </a:lnTo>
                  <a:lnTo>
                    <a:pt x="1116624" y="7195194"/>
                  </a:lnTo>
                  <a:lnTo>
                    <a:pt x="1121299" y="7202056"/>
                  </a:lnTo>
                  <a:lnTo>
                    <a:pt x="1121422" y="7202235"/>
                  </a:lnTo>
                  <a:lnTo>
                    <a:pt x="1128852" y="7207079"/>
                  </a:lnTo>
                  <a:lnTo>
                    <a:pt x="1137534" y="7208661"/>
                  </a:lnTo>
                  <a:lnTo>
                    <a:pt x="1145860" y="7206854"/>
                  </a:lnTo>
                  <a:lnTo>
                    <a:pt x="1152901" y="7202056"/>
                  </a:lnTo>
                  <a:lnTo>
                    <a:pt x="1157728" y="7194667"/>
                  </a:lnTo>
                  <a:lnTo>
                    <a:pt x="1159310" y="7185985"/>
                  </a:lnTo>
                  <a:lnTo>
                    <a:pt x="1157613" y="7178186"/>
                  </a:lnTo>
                  <a:lnTo>
                    <a:pt x="1157498" y="7177657"/>
                  </a:lnTo>
                  <a:lnTo>
                    <a:pt x="1152688" y="7170611"/>
                  </a:lnTo>
                  <a:lnTo>
                    <a:pt x="1145275" y="7165774"/>
                  </a:lnTo>
                  <a:lnTo>
                    <a:pt x="1136593" y="7164192"/>
                  </a:lnTo>
                  <a:close/>
                </a:path>
                <a:path w="11962130" h="7343775">
                  <a:moveTo>
                    <a:pt x="1056308" y="7128332"/>
                  </a:moveTo>
                  <a:lnTo>
                    <a:pt x="1047903" y="7129729"/>
                  </a:lnTo>
                  <a:lnTo>
                    <a:pt x="1040635" y="7134176"/>
                  </a:lnTo>
                  <a:lnTo>
                    <a:pt x="1035452" y="7141319"/>
                  </a:lnTo>
                  <a:lnTo>
                    <a:pt x="1033446" y="7149914"/>
                  </a:lnTo>
                  <a:lnTo>
                    <a:pt x="1034844" y="7158319"/>
                  </a:lnTo>
                  <a:lnTo>
                    <a:pt x="1039291" y="7165587"/>
                  </a:lnTo>
                  <a:lnTo>
                    <a:pt x="1046474" y="7170788"/>
                  </a:lnTo>
                  <a:lnTo>
                    <a:pt x="1055069" y="7172794"/>
                  </a:lnTo>
                  <a:lnTo>
                    <a:pt x="1063474" y="7171396"/>
                  </a:lnTo>
                  <a:lnTo>
                    <a:pt x="1070741" y="7166949"/>
                  </a:lnTo>
                  <a:lnTo>
                    <a:pt x="1075924" y="7159806"/>
                  </a:lnTo>
                  <a:lnTo>
                    <a:pt x="1077930" y="7151211"/>
                  </a:lnTo>
                  <a:lnTo>
                    <a:pt x="1076528" y="7142805"/>
                  </a:lnTo>
                  <a:lnTo>
                    <a:pt x="1072069" y="7135532"/>
                  </a:lnTo>
                  <a:lnTo>
                    <a:pt x="1064902" y="7130338"/>
                  </a:lnTo>
                  <a:lnTo>
                    <a:pt x="1056308" y="7128332"/>
                  </a:lnTo>
                  <a:close/>
                </a:path>
                <a:path w="11962130" h="7343775">
                  <a:moveTo>
                    <a:pt x="977911" y="7088535"/>
                  </a:moveTo>
                  <a:lnTo>
                    <a:pt x="969447" y="7089514"/>
                  </a:lnTo>
                  <a:lnTo>
                    <a:pt x="961968" y="7093595"/>
                  </a:lnTo>
                  <a:lnTo>
                    <a:pt x="956437" y="7100473"/>
                  </a:lnTo>
                  <a:lnTo>
                    <a:pt x="954008" y="7108957"/>
                  </a:lnTo>
                  <a:lnTo>
                    <a:pt x="954987" y="7117421"/>
                  </a:lnTo>
                  <a:lnTo>
                    <a:pt x="959068" y="7124900"/>
                  </a:lnTo>
                  <a:lnTo>
                    <a:pt x="965984" y="7130451"/>
                  </a:lnTo>
                  <a:lnTo>
                    <a:pt x="974469" y="7132881"/>
                  </a:lnTo>
                  <a:lnTo>
                    <a:pt x="982933" y="7131902"/>
                  </a:lnTo>
                  <a:lnTo>
                    <a:pt x="990412" y="7127821"/>
                  </a:lnTo>
                  <a:lnTo>
                    <a:pt x="995942" y="7120943"/>
                  </a:lnTo>
                  <a:lnTo>
                    <a:pt x="998371" y="7112458"/>
                  </a:lnTo>
                  <a:lnTo>
                    <a:pt x="997388" y="7103992"/>
                  </a:lnTo>
                  <a:lnTo>
                    <a:pt x="993296" y="7096507"/>
                  </a:lnTo>
                  <a:lnTo>
                    <a:pt x="986396" y="7090964"/>
                  </a:lnTo>
                  <a:lnTo>
                    <a:pt x="977911" y="7088535"/>
                  </a:lnTo>
                  <a:close/>
                </a:path>
                <a:path w="11962130" h="7343775">
                  <a:moveTo>
                    <a:pt x="901374" y="7044882"/>
                  </a:moveTo>
                  <a:lnTo>
                    <a:pt x="892878" y="7045518"/>
                  </a:lnTo>
                  <a:lnTo>
                    <a:pt x="885240" y="7049294"/>
                  </a:lnTo>
                  <a:lnTo>
                    <a:pt x="879436" y="7055943"/>
                  </a:lnTo>
                  <a:lnTo>
                    <a:pt x="876667" y="7064323"/>
                  </a:lnTo>
                  <a:lnTo>
                    <a:pt x="877303" y="7072819"/>
                  </a:lnTo>
                  <a:lnTo>
                    <a:pt x="881079" y="7080457"/>
                  </a:lnTo>
                  <a:lnTo>
                    <a:pt x="887766" y="7086283"/>
                  </a:lnTo>
                  <a:lnTo>
                    <a:pt x="896146" y="7089053"/>
                  </a:lnTo>
                  <a:lnTo>
                    <a:pt x="904642" y="7088416"/>
                  </a:lnTo>
                  <a:lnTo>
                    <a:pt x="912280" y="7084640"/>
                  </a:lnTo>
                  <a:lnTo>
                    <a:pt x="918084" y="7077991"/>
                  </a:lnTo>
                  <a:lnTo>
                    <a:pt x="920853" y="7069611"/>
                  </a:lnTo>
                  <a:lnTo>
                    <a:pt x="920212" y="7061113"/>
                  </a:lnTo>
                  <a:lnTo>
                    <a:pt x="916425" y="7053468"/>
                  </a:lnTo>
                  <a:lnTo>
                    <a:pt x="909754" y="7047651"/>
                  </a:lnTo>
                  <a:lnTo>
                    <a:pt x="901374" y="7044882"/>
                  </a:lnTo>
                  <a:close/>
                </a:path>
                <a:path w="11962130" h="7343775">
                  <a:moveTo>
                    <a:pt x="827334" y="6997533"/>
                  </a:moveTo>
                  <a:lnTo>
                    <a:pt x="818816" y="6997730"/>
                  </a:lnTo>
                  <a:lnTo>
                    <a:pt x="810994" y="7001107"/>
                  </a:lnTo>
                  <a:lnTo>
                    <a:pt x="804854" y="7007448"/>
                  </a:lnTo>
                  <a:lnTo>
                    <a:pt x="801656" y="7015673"/>
                  </a:lnTo>
                  <a:lnTo>
                    <a:pt x="801831" y="7023235"/>
                  </a:lnTo>
                  <a:lnTo>
                    <a:pt x="801853" y="7024191"/>
                  </a:lnTo>
                  <a:lnTo>
                    <a:pt x="805230" y="7032014"/>
                  </a:lnTo>
                  <a:lnTo>
                    <a:pt x="811608" y="7038177"/>
                  </a:lnTo>
                  <a:lnTo>
                    <a:pt x="819833" y="7041375"/>
                  </a:lnTo>
                  <a:lnTo>
                    <a:pt x="828351" y="7041178"/>
                  </a:lnTo>
                  <a:lnTo>
                    <a:pt x="836174" y="7037801"/>
                  </a:lnTo>
                  <a:lnTo>
                    <a:pt x="842313" y="7031461"/>
                  </a:lnTo>
                  <a:lnTo>
                    <a:pt x="845511" y="7023235"/>
                  </a:lnTo>
                  <a:lnTo>
                    <a:pt x="845332" y="7015673"/>
                  </a:lnTo>
                  <a:lnTo>
                    <a:pt x="845309" y="7014715"/>
                  </a:lnTo>
                  <a:lnTo>
                    <a:pt x="841921" y="7006885"/>
                  </a:lnTo>
                  <a:lnTo>
                    <a:pt x="835559" y="7000732"/>
                  </a:lnTo>
                  <a:lnTo>
                    <a:pt x="827334" y="6997533"/>
                  </a:lnTo>
                  <a:close/>
                </a:path>
                <a:path w="11962130" h="7343775">
                  <a:moveTo>
                    <a:pt x="747209" y="6946351"/>
                  </a:moveTo>
                  <a:lnTo>
                    <a:pt x="739221" y="6949315"/>
                  </a:lnTo>
                  <a:lnTo>
                    <a:pt x="732760" y="6955327"/>
                  </a:lnTo>
                  <a:lnTo>
                    <a:pt x="729137" y="6963375"/>
                  </a:lnTo>
                  <a:lnTo>
                    <a:pt x="728890" y="6971892"/>
                  </a:lnTo>
                  <a:lnTo>
                    <a:pt x="731854" y="6979879"/>
                  </a:lnTo>
                  <a:lnTo>
                    <a:pt x="737903" y="6986367"/>
                  </a:lnTo>
                  <a:lnTo>
                    <a:pt x="745950" y="6989990"/>
                  </a:lnTo>
                  <a:lnTo>
                    <a:pt x="754467" y="6990237"/>
                  </a:lnTo>
                  <a:lnTo>
                    <a:pt x="762455" y="6987272"/>
                  </a:lnTo>
                  <a:lnTo>
                    <a:pt x="768916" y="6981261"/>
                  </a:lnTo>
                  <a:lnTo>
                    <a:pt x="772538" y="6973212"/>
                  </a:lnTo>
                  <a:lnTo>
                    <a:pt x="772781" y="6964693"/>
                  </a:lnTo>
                  <a:lnTo>
                    <a:pt x="769806" y="6956697"/>
                  </a:lnTo>
                  <a:lnTo>
                    <a:pt x="763772" y="6950221"/>
                  </a:lnTo>
                  <a:lnTo>
                    <a:pt x="755725" y="6946598"/>
                  </a:lnTo>
                  <a:lnTo>
                    <a:pt x="747209" y="6946351"/>
                  </a:lnTo>
                  <a:close/>
                </a:path>
                <a:path w="11962130" h="7343775">
                  <a:moveTo>
                    <a:pt x="678048" y="6891533"/>
                  </a:moveTo>
                  <a:lnTo>
                    <a:pt x="669936" y="6894138"/>
                  </a:lnTo>
                  <a:lnTo>
                    <a:pt x="663213" y="6899856"/>
                  </a:lnTo>
                  <a:lnTo>
                    <a:pt x="659235" y="6907734"/>
                  </a:lnTo>
                  <a:lnTo>
                    <a:pt x="658608" y="6916231"/>
                  </a:lnTo>
                  <a:lnTo>
                    <a:pt x="661213" y="6924343"/>
                  </a:lnTo>
                  <a:lnTo>
                    <a:pt x="666965" y="6931094"/>
                  </a:lnTo>
                  <a:lnTo>
                    <a:pt x="674844" y="6935072"/>
                  </a:lnTo>
                  <a:lnTo>
                    <a:pt x="683341" y="6935699"/>
                  </a:lnTo>
                  <a:lnTo>
                    <a:pt x="691453" y="6933094"/>
                  </a:lnTo>
                  <a:lnTo>
                    <a:pt x="698176" y="6927376"/>
                  </a:lnTo>
                  <a:lnTo>
                    <a:pt x="702154" y="6919497"/>
                  </a:lnTo>
                  <a:lnTo>
                    <a:pt x="702777" y="6910997"/>
                  </a:lnTo>
                  <a:lnTo>
                    <a:pt x="700161" y="6902877"/>
                  </a:lnTo>
                  <a:lnTo>
                    <a:pt x="694423" y="6896139"/>
                  </a:lnTo>
                  <a:lnTo>
                    <a:pt x="686545" y="6892160"/>
                  </a:lnTo>
                  <a:lnTo>
                    <a:pt x="678048" y="6891533"/>
                  </a:lnTo>
                  <a:close/>
                </a:path>
                <a:path w="11962130" h="7343775">
                  <a:moveTo>
                    <a:pt x="611667" y="6833378"/>
                  </a:moveTo>
                  <a:lnTo>
                    <a:pt x="603446" y="6835617"/>
                  </a:lnTo>
                  <a:lnTo>
                    <a:pt x="596473" y="6841027"/>
                  </a:lnTo>
                  <a:lnTo>
                    <a:pt x="592146" y="6848719"/>
                  </a:lnTo>
                  <a:lnTo>
                    <a:pt x="591139" y="6857179"/>
                  </a:lnTo>
                  <a:lnTo>
                    <a:pt x="593378" y="6865400"/>
                  </a:lnTo>
                  <a:lnTo>
                    <a:pt x="598822" y="6872401"/>
                  </a:lnTo>
                  <a:lnTo>
                    <a:pt x="606514" y="6876729"/>
                  </a:lnTo>
                  <a:lnTo>
                    <a:pt x="614974" y="6877736"/>
                  </a:lnTo>
                  <a:lnTo>
                    <a:pt x="623195" y="6875497"/>
                  </a:lnTo>
                  <a:lnTo>
                    <a:pt x="630167" y="6870087"/>
                  </a:lnTo>
                  <a:lnTo>
                    <a:pt x="634494" y="6862394"/>
                  </a:lnTo>
                  <a:lnTo>
                    <a:pt x="635497" y="6853931"/>
                  </a:lnTo>
                  <a:lnTo>
                    <a:pt x="633248" y="6845701"/>
                  </a:lnTo>
                  <a:lnTo>
                    <a:pt x="627819" y="6838712"/>
                  </a:lnTo>
                  <a:lnTo>
                    <a:pt x="620127" y="6834385"/>
                  </a:lnTo>
                  <a:lnTo>
                    <a:pt x="611667" y="6833378"/>
                  </a:lnTo>
                  <a:close/>
                </a:path>
                <a:path w="11962130" h="7343775">
                  <a:moveTo>
                    <a:pt x="549338" y="6772009"/>
                  </a:moveTo>
                  <a:lnTo>
                    <a:pt x="540943" y="6773460"/>
                  </a:lnTo>
                  <a:lnTo>
                    <a:pt x="533490" y="6778188"/>
                  </a:lnTo>
                  <a:lnTo>
                    <a:pt x="528455" y="6785436"/>
                  </a:lnTo>
                  <a:lnTo>
                    <a:pt x="526653" y="6793764"/>
                  </a:lnTo>
                  <a:lnTo>
                    <a:pt x="528105" y="6802159"/>
                  </a:lnTo>
                  <a:lnTo>
                    <a:pt x="532862" y="6809644"/>
                  </a:lnTo>
                  <a:lnTo>
                    <a:pt x="540111" y="6814679"/>
                  </a:lnTo>
                  <a:lnTo>
                    <a:pt x="548439" y="6816481"/>
                  </a:lnTo>
                  <a:lnTo>
                    <a:pt x="556834" y="6815029"/>
                  </a:lnTo>
                  <a:lnTo>
                    <a:pt x="564287" y="6810302"/>
                  </a:lnTo>
                  <a:lnTo>
                    <a:pt x="569322" y="6803053"/>
                  </a:lnTo>
                  <a:lnTo>
                    <a:pt x="571120" y="6794722"/>
                  </a:lnTo>
                  <a:lnTo>
                    <a:pt x="569659" y="6786317"/>
                  </a:lnTo>
                  <a:lnTo>
                    <a:pt x="564915" y="6778845"/>
                  </a:lnTo>
                  <a:lnTo>
                    <a:pt x="557666" y="6773811"/>
                  </a:lnTo>
                  <a:lnTo>
                    <a:pt x="549338" y="6772009"/>
                  </a:lnTo>
                  <a:close/>
                </a:path>
                <a:path w="11962130" h="7343775">
                  <a:moveTo>
                    <a:pt x="489166" y="6707586"/>
                  </a:moveTo>
                  <a:lnTo>
                    <a:pt x="480709" y="6708622"/>
                  </a:lnTo>
                  <a:lnTo>
                    <a:pt x="473033" y="6712976"/>
                  </a:lnTo>
                  <a:lnTo>
                    <a:pt x="467646" y="6719967"/>
                  </a:lnTo>
                  <a:lnTo>
                    <a:pt x="465435" y="6728195"/>
                  </a:lnTo>
                  <a:lnTo>
                    <a:pt x="466471" y="6736651"/>
                  </a:lnTo>
                  <a:lnTo>
                    <a:pt x="470855" y="6744362"/>
                  </a:lnTo>
                  <a:lnTo>
                    <a:pt x="477845" y="6749749"/>
                  </a:lnTo>
                  <a:lnTo>
                    <a:pt x="486074" y="6751959"/>
                  </a:lnTo>
                  <a:lnTo>
                    <a:pt x="494530" y="6750923"/>
                  </a:lnTo>
                  <a:lnTo>
                    <a:pt x="502207" y="6746570"/>
                  </a:lnTo>
                  <a:lnTo>
                    <a:pt x="507594" y="6739578"/>
                  </a:lnTo>
                  <a:lnTo>
                    <a:pt x="509801" y="6731345"/>
                  </a:lnTo>
                  <a:lnTo>
                    <a:pt x="508756" y="6722879"/>
                  </a:lnTo>
                  <a:lnTo>
                    <a:pt x="504385" y="6715183"/>
                  </a:lnTo>
                  <a:lnTo>
                    <a:pt x="497394" y="6709797"/>
                  </a:lnTo>
                  <a:lnTo>
                    <a:pt x="489166" y="6707586"/>
                  </a:lnTo>
                  <a:close/>
                </a:path>
                <a:path w="11962130" h="7343775">
                  <a:moveTo>
                    <a:pt x="432238" y="6640290"/>
                  </a:moveTo>
                  <a:lnTo>
                    <a:pt x="423740" y="6640905"/>
                  </a:lnTo>
                  <a:lnTo>
                    <a:pt x="415856" y="6644872"/>
                  </a:lnTo>
                  <a:lnTo>
                    <a:pt x="410129" y="6651587"/>
                  </a:lnTo>
                  <a:lnTo>
                    <a:pt x="407512" y="6659695"/>
                  </a:lnTo>
                  <a:lnTo>
                    <a:pt x="408127" y="6668193"/>
                  </a:lnTo>
                  <a:lnTo>
                    <a:pt x="412121" y="6676111"/>
                  </a:lnTo>
                  <a:lnTo>
                    <a:pt x="418836" y="6681838"/>
                  </a:lnTo>
                  <a:lnTo>
                    <a:pt x="426944" y="6684455"/>
                  </a:lnTo>
                  <a:lnTo>
                    <a:pt x="435442" y="6683841"/>
                  </a:lnTo>
                  <a:lnTo>
                    <a:pt x="443326" y="6679874"/>
                  </a:lnTo>
                  <a:lnTo>
                    <a:pt x="449053" y="6673159"/>
                  </a:lnTo>
                  <a:lnTo>
                    <a:pt x="451666" y="6665046"/>
                  </a:lnTo>
                  <a:lnTo>
                    <a:pt x="451044" y="6656538"/>
                  </a:lnTo>
                  <a:lnTo>
                    <a:pt x="447061" y="6648634"/>
                  </a:lnTo>
                  <a:lnTo>
                    <a:pt x="440346" y="6642907"/>
                  </a:lnTo>
                  <a:lnTo>
                    <a:pt x="432238" y="6640290"/>
                  </a:lnTo>
                  <a:close/>
                </a:path>
                <a:path w="11962130" h="7343775">
                  <a:moveTo>
                    <a:pt x="378571" y="6570263"/>
                  </a:moveTo>
                  <a:lnTo>
                    <a:pt x="370054" y="6570499"/>
                  </a:lnTo>
                  <a:lnTo>
                    <a:pt x="362002" y="6574111"/>
                  </a:lnTo>
                  <a:lnTo>
                    <a:pt x="355981" y="6580564"/>
                  </a:lnTo>
                  <a:lnTo>
                    <a:pt x="353007" y="6588548"/>
                  </a:lnTo>
                  <a:lnTo>
                    <a:pt x="353210" y="6595859"/>
                  </a:lnTo>
                  <a:lnTo>
                    <a:pt x="353243" y="6597065"/>
                  </a:lnTo>
                  <a:lnTo>
                    <a:pt x="356881" y="6605154"/>
                  </a:lnTo>
                  <a:lnTo>
                    <a:pt x="363335" y="6611174"/>
                  </a:lnTo>
                  <a:lnTo>
                    <a:pt x="371319" y="6614149"/>
                  </a:lnTo>
                  <a:lnTo>
                    <a:pt x="379836" y="6613913"/>
                  </a:lnTo>
                  <a:lnTo>
                    <a:pt x="387888" y="6610300"/>
                  </a:lnTo>
                  <a:lnTo>
                    <a:pt x="393908" y="6603847"/>
                  </a:lnTo>
                  <a:lnTo>
                    <a:pt x="396880" y="6595859"/>
                  </a:lnTo>
                  <a:lnTo>
                    <a:pt x="396671" y="6588548"/>
                  </a:lnTo>
                  <a:lnTo>
                    <a:pt x="396636" y="6587331"/>
                  </a:lnTo>
                  <a:lnTo>
                    <a:pt x="393009" y="6579257"/>
                  </a:lnTo>
                  <a:lnTo>
                    <a:pt x="386555" y="6573237"/>
                  </a:lnTo>
                  <a:lnTo>
                    <a:pt x="378571" y="6570263"/>
                  </a:lnTo>
                  <a:close/>
                </a:path>
                <a:path w="11962130" h="7343775">
                  <a:moveTo>
                    <a:pt x="320053" y="6497507"/>
                  </a:moveTo>
                  <a:lnTo>
                    <a:pt x="311825" y="6500699"/>
                  </a:lnTo>
                  <a:lnTo>
                    <a:pt x="305480" y="6506833"/>
                  </a:lnTo>
                  <a:lnTo>
                    <a:pt x="302097" y="6514653"/>
                  </a:lnTo>
                  <a:lnTo>
                    <a:pt x="301894" y="6523171"/>
                  </a:lnTo>
                  <a:lnTo>
                    <a:pt x="305111" y="6531437"/>
                  </a:lnTo>
                  <a:lnTo>
                    <a:pt x="311244" y="6537782"/>
                  </a:lnTo>
                  <a:lnTo>
                    <a:pt x="319064" y="6541165"/>
                  </a:lnTo>
                  <a:lnTo>
                    <a:pt x="327582" y="6541368"/>
                  </a:lnTo>
                  <a:lnTo>
                    <a:pt x="335810" y="6538175"/>
                  </a:lnTo>
                  <a:lnTo>
                    <a:pt x="342155" y="6532041"/>
                  </a:lnTo>
                  <a:lnTo>
                    <a:pt x="345535" y="6524217"/>
                  </a:lnTo>
                  <a:lnTo>
                    <a:pt x="345731" y="6515688"/>
                  </a:lnTo>
                  <a:lnTo>
                    <a:pt x="342525" y="6507439"/>
                  </a:lnTo>
                  <a:lnTo>
                    <a:pt x="336390" y="6501093"/>
                  </a:lnTo>
                  <a:lnTo>
                    <a:pt x="328570" y="6497711"/>
                  </a:lnTo>
                  <a:lnTo>
                    <a:pt x="320053" y="6497507"/>
                  </a:lnTo>
                  <a:close/>
                </a:path>
                <a:path w="11962130" h="7343775">
                  <a:moveTo>
                    <a:pt x="273612" y="6422156"/>
                  </a:moveTo>
                  <a:lnTo>
                    <a:pt x="265243" y="6424957"/>
                  </a:lnTo>
                  <a:lnTo>
                    <a:pt x="258616" y="6430786"/>
                  </a:lnTo>
                  <a:lnTo>
                    <a:pt x="254868" y="6438438"/>
                  </a:lnTo>
                  <a:lnTo>
                    <a:pt x="254264" y="6446937"/>
                  </a:lnTo>
                  <a:lnTo>
                    <a:pt x="257087" y="6455345"/>
                  </a:lnTo>
                  <a:lnTo>
                    <a:pt x="262916" y="6461972"/>
                  </a:lnTo>
                  <a:lnTo>
                    <a:pt x="270568" y="6465719"/>
                  </a:lnTo>
                  <a:lnTo>
                    <a:pt x="279067" y="6466324"/>
                  </a:lnTo>
                  <a:lnTo>
                    <a:pt x="287436" y="6463522"/>
                  </a:lnTo>
                  <a:lnTo>
                    <a:pt x="294063" y="6457693"/>
                  </a:lnTo>
                  <a:lnTo>
                    <a:pt x="297808" y="6450036"/>
                  </a:lnTo>
                  <a:lnTo>
                    <a:pt x="298405" y="6441526"/>
                  </a:lnTo>
                  <a:lnTo>
                    <a:pt x="295591" y="6433135"/>
                  </a:lnTo>
                  <a:lnTo>
                    <a:pt x="289762" y="6426508"/>
                  </a:lnTo>
                  <a:lnTo>
                    <a:pt x="282111" y="6422761"/>
                  </a:lnTo>
                  <a:lnTo>
                    <a:pt x="273612" y="6422156"/>
                  </a:lnTo>
                  <a:close/>
                </a:path>
                <a:path w="11962130" h="7343775">
                  <a:moveTo>
                    <a:pt x="230972" y="6344602"/>
                  </a:moveTo>
                  <a:lnTo>
                    <a:pt x="222478" y="6346997"/>
                  </a:lnTo>
                  <a:lnTo>
                    <a:pt x="215578" y="6352500"/>
                  </a:lnTo>
                  <a:lnTo>
                    <a:pt x="211467" y="6359963"/>
                  </a:lnTo>
                  <a:lnTo>
                    <a:pt x="210454" y="6368422"/>
                  </a:lnTo>
                  <a:lnTo>
                    <a:pt x="212869" y="6376957"/>
                  </a:lnTo>
                  <a:lnTo>
                    <a:pt x="218372" y="6383856"/>
                  </a:lnTo>
                  <a:lnTo>
                    <a:pt x="225835" y="6387968"/>
                  </a:lnTo>
                  <a:lnTo>
                    <a:pt x="234294" y="6388981"/>
                  </a:lnTo>
                  <a:lnTo>
                    <a:pt x="242789" y="6386586"/>
                  </a:lnTo>
                  <a:lnTo>
                    <a:pt x="249688" y="6381082"/>
                  </a:lnTo>
                  <a:lnTo>
                    <a:pt x="253797" y="6373615"/>
                  </a:lnTo>
                  <a:lnTo>
                    <a:pt x="254804" y="6365144"/>
                  </a:lnTo>
                  <a:lnTo>
                    <a:pt x="252397" y="6356626"/>
                  </a:lnTo>
                  <a:lnTo>
                    <a:pt x="246894" y="6349727"/>
                  </a:lnTo>
                  <a:lnTo>
                    <a:pt x="239432" y="6345615"/>
                  </a:lnTo>
                  <a:lnTo>
                    <a:pt x="230972" y="6344602"/>
                  </a:lnTo>
                  <a:close/>
                </a:path>
                <a:path w="11962130" h="7343775">
                  <a:moveTo>
                    <a:pt x="192251" y="6265032"/>
                  </a:moveTo>
                  <a:lnTo>
                    <a:pt x="183649" y="6267004"/>
                  </a:lnTo>
                  <a:lnTo>
                    <a:pt x="176486" y="6272160"/>
                  </a:lnTo>
                  <a:lnTo>
                    <a:pt x="172011" y="6279410"/>
                  </a:lnTo>
                  <a:lnTo>
                    <a:pt x="170582" y="6287810"/>
                  </a:lnTo>
                  <a:lnTo>
                    <a:pt x="172572" y="6296452"/>
                  </a:lnTo>
                  <a:lnTo>
                    <a:pt x="177728" y="6303616"/>
                  </a:lnTo>
                  <a:lnTo>
                    <a:pt x="184978" y="6308091"/>
                  </a:lnTo>
                  <a:lnTo>
                    <a:pt x="193378" y="6309520"/>
                  </a:lnTo>
                  <a:lnTo>
                    <a:pt x="201980" y="6307547"/>
                  </a:lnTo>
                  <a:lnTo>
                    <a:pt x="209143" y="6302391"/>
                  </a:lnTo>
                  <a:lnTo>
                    <a:pt x="213616" y="6295136"/>
                  </a:lnTo>
                  <a:lnTo>
                    <a:pt x="215040" y="6286724"/>
                  </a:lnTo>
                  <a:lnTo>
                    <a:pt x="213056" y="6278098"/>
                  </a:lnTo>
                  <a:lnTo>
                    <a:pt x="207900" y="6270936"/>
                  </a:lnTo>
                  <a:lnTo>
                    <a:pt x="200650" y="6266461"/>
                  </a:lnTo>
                  <a:lnTo>
                    <a:pt x="192251" y="6265032"/>
                  </a:lnTo>
                  <a:close/>
                </a:path>
                <a:path w="11962130" h="7343775">
                  <a:moveTo>
                    <a:pt x="157547" y="6183640"/>
                  </a:moveTo>
                  <a:lnTo>
                    <a:pt x="148856" y="6185176"/>
                  </a:lnTo>
                  <a:lnTo>
                    <a:pt x="141442" y="6189964"/>
                  </a:lnTo>
                  <a:lnTo>
                    <a:pt x="136608" y="6196980"/>
                  </a:lnTo>
                  <a:lnTo>
                    <a:pt x="134757" y="6205296"/>
                  </a:lnTo>
                  <a:lnTo>
                    <a:pt x="136310" y="6214028"/>
                  </a:lnTo>
                  <a:lnTo>
                    <a:pt x="141098" y="6221442"/>
                  </a:lnTo>
                  <a:lnTo>
                    <a:pt x="148113" y="6226277"/>
                  </a:lnTo>
                  <a:lnTo>
                    <a:pt x="156430" y="6228128"/>
                  </a:lnTo>
                  <a:lnTo>
                    <a:pt x="165121" y="6226592"/>
                  </a:lnTo>
                  <a:lnTo>
                    <a:pt x="172535" y="6221804"/>
                  </a:lnTo>
                  <a:lnTo>
                    <a:pt x="177367" y="6214783"/>
                  </a:lnTo>
                  <a:lnTo>
                    <a:pt x="179214" y="6206454"/>
                  </a:lnTo>
                  <a:lnTo>
                    <a:pt x="177667" y="6197739"/>
                  </a:lnTo>
                  <a:lnTo>
                    <a:pt x="172880" y="6190325"/>
                  </a:lnTo>
                  <a:lnTo>
                    <a:pt x="165864" y="6185491"/>
                  </a:lnTo>
                  <a:lnTo>
                    <a:pt x="157547" y="6183640"/>
                  </a:lnTo>
                  <a:close/>
                </a:path>
                <a:path w="11962130" h="7343775">
                  <a:moveTo>
                    <a:pt x="126856" y="6100622"/>
                  </a:moveTo>
                  <a:lnTo>
                    <a:pt x="118103" y="6101748"/>
                  </a:lnTo>
                  <a:lnTo>
                    <a:pt x="110472" y="6106181"/>
                  </a:lnTo>
                  <a:lnTo>
                    <a:pt x="105312" y="6112961"/>
                  </a:lnTo>
                  <a:lnTo>
                    <a:pt x="103071" y="6121181"/>
                  </a:lnTo>
                  <a:lnTo>
                    <a:pt x="104212" y="6129977"/>
                  </a:lnTo>
                  <a:lnTo>
                    <a:pt x="108645" y="6137608"/>
                  </a:lnTo>
                  <a:lnTo>
                    <a:pt x="115425" y="6142767"/>
                  </a:lnTo>
                  <a:lnTo>
                    <a:pt x="123645" y="6145008"/>
                  </a:lnTo>
                  <a:lnTo>
                    <a:pt x="132398" y="6143882"/>
                  </a:lnTo>
                  <a:lnTo>
                    <a:pt x="140029" y="6139448"/>
                  </a:lnTo>
                  <a:lnTo>
                    <a:pt x="145188" y="6132664"/>
                  </a:lnTo>
                  <a:lnTo>
                    <a:pt x="147424" y="6124431"/>
                  </a:lnTo>
                  <a:lnTo>
                    <a:pt x="146291" y="6115653"/>
                  </a:lnTo>
                  <a:lnTo>
                    <a:pt x="141857" y="6108022"/>
                  </a:lnTo>
                  <a:lnTo>
                    <a:pt x="135076" y="6102862"/>
                  </a:lnTo>
                  <a:lnTo>
                    <a:pt x="126856" y="6100622"/>
                  </a:lnTo>
                  <a:close/>
                </a:path>
                <a:path w="11962130" h="7343775">
                  <a:moveTo>
                    <a:pt x="100439" y="6016190"/>
                  </a:moveTo>
                  <a:lnTo>
                    <a:pt x="91639" y="6016859"/>
                  </a:lnTo>
                  <a:lnTo>
                    <a:pt x="83788" y="6020891"/>
                  </a:lnTo>
                  <a:lnTo>
                    <a:pt x="78283" y="6027394"/>
                  </a:lnTo>
                  <a:lnTo>
                    <a:pt x="75619" y="6035487"/>
                  </a:lnTo>
                  <a:lnTo>
                    <a:pt x="76301" y="6044331"/>
                  </a:lnTo>
                  <a:lnTo>
                    <a:pt x="80332" y="6052181"/>
                  </a:lnTo>
                  <a:lnTo>
                    <a:pt x="86836" y="6057686"/>
                  </a:lnTo>
                  <a:lnTo>
                    <a:pt x="94928" y="6060350"/>
                  </a:lnTo>
                  <a:lnTo>
                    <a:pt x="103728" y="6059680"/>
                  </a:lnTo>
                  <a:lnTo>
                    <a:pt x="111579" y="6055648"/>
                  </a:lnTo>
                  <a:lnTo>
                    <a:pt x="117082" y="6049140"/>
                  </a:lnTo>
                  <a:lnTo>
                    <a:pt x="119743" y="6041034"/>
                  </a:lnTo>
                  <a:lnTo>
                    <a:pt x="119066" y="6032209"/>
                  </a:lnTo>
                  <a:lnTo>
                    <a:pt x="115034" y="6024358"/>
                  </a:lnTo>
                  <a:lnTo>
                    <a:pt x="108531" y="6018854"/>
                  </a:lnTo>
                  <a:lnTo>
                    <a:pt x="100439" y="6016190"/>
                  </a:lnTo>
                  <a:close/>
                </a:path>
                <a:path w="11962130" h="7343775">
                  <a:moveTo>
                    <a:pt x="78195" y="5930542"/>
                  </a:moveTo>
                  <a:lnTo>
                    <a:pt x="69373" y="5930778"/>
                  </a:lnTo>
                  <a:lnTo>
                    <a:pt x="61333" y="5934417"/>
                  </a:lnTo>
                  <a:lnTo>
                    <a:pt x="55514" y="5940641"/>
                  </a:lnTo>
                  <a:lnTo>
                    <a:pt x="52454" y="5948593"/>
                  </a:lnTo>
                  <a:lnTo>
                    <a:pt x="52668" y="5956308"/>
                  </a:lnTo>
                  <a:lnTo>
                    <a:pt x="52699" y="5957459"/>
                  </a:lnTo>
                  <a:lnTo>
                    <a:pt x="56339" y="5965499"/>
                  </a:lnTo>
                  <a:lnTo>
                    <a:pt x="62563" y="5971317"/>
                  </a:lnTo>
                  <a:lnTo>
                    <a:pt x="70515" y="5974377"/>
                  </a:lnTo>
                  <a:lnTo>
                    <a:pt x="79338" y="5974142"/>
                  </a:lnTo>
                  <a:lnTo>
                    <a:pt x="87377" y="5970501"/>
                  </a:lnTo>
                  <a:lnTo>
                    <a:pt x="93195" y="5964272"/>
                  </a:lnTo>
                  <a:lnTo>
                    <a:pt x="96252" y="5956308"/>
                  </a:lnTo>
                  <a:lnTo>
                    <a:pt x="96041" y="5948593"/>
                  </a:lnTo>
                  <a:lnTo>
                    <a:pt x="96010" y="5947460"/>
                  </a:lnTo>
                  <a:lnTo>
                    <a:pt x="92371" y="5939420"/>
                  </a:lnTo>
                  <a:lnTo>
                    <a:pt x="86147" y="5933602"/>
                  </a:lnTo>
                  <a:lnTo>
                    <a:pt x="78195" y="5930542"/>
                  </a:lnTo>
                  <a:close/>
                </a:path>
                <a:path w="11962130" h="7343775">
                  <a:moveTo>
                    <a:pt x="51429" y="5843691"/>
                  </a:moveTo>
                  <a:lnTo>
                    <a:pt x="43217" y="5846923"/>
                  </a:lnTo>
                  <a:lnTo>
                    <a:pt x="37094" y="5852848"/>
                  </a:lnTo>
                  <a:lnTo>
                    <a:pt x="33639" y="5860636"/>
                  </a:lnTo>
                  <a:lnTo>
                    <a:pt x="33440" y="5869504"/>
                  </a:lnTo>
                  <a:lnTo>
                    <a:pt x="36671" y="5877716"/>
                  </a:lnTo>
                  <a:lnTo>
                    <a:pt x="42596" y="5883839"/>
                  </a:lnTo>
                  <a:lnTo>
                    <a:pt x="50384" y="5887293"/>
                  </a:lnTo>
                  <a:lnTo>
                    <a:pt x="59208" y="5887500"/>
                  </a:lnTo>
                  <a:lnTo>
                    <a:pt x="67420" y="5884268"/>
                  </a:lnTo>
                  <a:lnTo>
                    <a:pt x="73542" y="5878338"/>
                  </a:lnTo>
                  <a:lnTo>
                    <a:pt x="76995" y="5870537"/>
                  </a:lnTo>
                  <a:lnTo>
                    <a:pt x="77198" y="5861688"/>
                  </a:lnTo>
                  <a:lnTo>
                    <a:pt x="73965" y="5853476"/>
                  </a:lnTo>
                  <a:lnTo>
                    <a:pt x="68041" y="5847353"/>
                  </a:lnTo>
                  <a:lnTo>
                    <a:pt x="60252" y="5843898"/>
                  </a:lnTo>
                  <a:lnTo>
                    <a:pt x="51429" y="5843691"/>
                  </a:lnTo>
                  <a:close/>
                </a:path>
                <a:path w="11962130" h="7343775">
                  <a:moveTo>
                    <a:pt x="37797" y="5755826"/>
                  </a:moveTo>
                  <a:lnTo>
                    <a:pt x="29437" y="5758652"/>
                  </a:lnTo>
                  <a:lnTo>
                    <a:pt x="23030" y="5764269"/>
                  </a:lnTo>
                  <a:lnTo>
                    <a:pt x="19198" y="5771879"/>
                  </a:lnTo>
                  <a:lnTo>
                    <a:pt x="18564" y="5780725"/>
                  </a:lnTo>
                  <a:lnTo>
                    <a:pt x="21390" y="5789086"/>
                  </a:lnTo>
                  <a:lnTo>
                    <a:pt x="27007" y="5795492"/>
                  </a:lnTo>
                  <a:lnTo>
                    <a:pt x="34616" y="5799324"/>
                  </a:lnTo>
                  <a:lnTo>
                    <a:pt x="43418" y="5799964"/>
                  </a:lnTo>
                  <a:lnTo>
                    <a:pt x="51779" y="5797138"/>
                  </a:lnTo>
                  <a:lnTo>
                    <a:pt x="58185" y="5791516"/>
                  </a:lnTo>
                  <a:lnTo>
                    <a:pt x="62016" y="5783893"/>
                  </a:lnTo>
                  <a:lnTo>
                    <a:pt x="62652" y="5775065"/>
                  </a:lnTo>
                  <a:lnTo>
                    <a:pt x="59827" y="5766704"/>
                  </a:lnTo>
                  <a:lnTo>
                    <a:pt x="54210" y="5760298"/>
                  </a:lnTo>
                  <a:lnTo>
                    <a:pt x="46600" y="5756466"/>
                  </a:lnTo>
                  <a:lnTo>
                    <a:pt x="37797" y="5755826"/>
                  </a:lnTo>
                  <a:close/>
                </a:path>
                <a:path w="11962130" h="7343775">
                  <a:moveTo>
                    <a:pt x="28069" y="5667430"/>
                  </a:moveTo>
                  <a:lnTo>
                    <a:pt x="19606" y="5669932"/>
                  </a:lnTo>
                  <a:lnTo>
                    <a:pt x="12988" y="5675298"/>
                  </a:lnTo>
                  <a:lnTo>
                    <a:pt x="8865" y="5682755"/>
                  </a:lnTo>
                  <a:lnTo>
                    <a:pt x="7891" y="5691571"/>
                  </a:lnTo>
                  <a:lnTo>
                    <a:pt x="10392" y="5700034"/>
                  </a:lnTo>
                  <a:lnTo>
                    <a:pt x="15758" y="5706652"/>
                  </a:lnTo>
                  <a:lnTo>
                    <a:pt x="23214" y="5710775"/>
                  </a:lnTo>
                  <a:lnTo>
                    <a:pt x="31986" y="5711753"/>
                  </a:lnTo>
                  <a:lnTo>
                    <a:pt x="40449" y="5709251"/>
                  </a:lnTo>
                  <a:lnTo>
                    <a:pt x="47066" y="5703880"/>
                  </a:lnTo>
                  <a:lnTo>
                    <a:pt x="51188" y="5696410"/>
                  </a:lnTo>
                  <a:lnTo>
                    <a:pt x="52165" y="5687613"/>
                  </a:lnTo>
                  <a:lnTo>
                    <a:pt x="49663" y="5679150"/>
                  </a:lnTo>
                  <a:lnTo>
                    <a:pt x="44297" y="5672532"/>
                  </a:lnTo>
                  <a:lnTo>
                    <a:pt x="36841" y="5668409"/>
                  </a:lnTo>
                  <a:lnTo>
                    <a:pt x="28069" y="5667430"/>
                  </a:lnTo>
                  <a:close/>
                </a:path>
                <a:path w="11962130" h="7343775">
                  <a:moveTo>
                    <a:pt x="23187" y="5578632"/>
                  </a:moveTo>
                  <a:lnTo>
                    <a:pt x="14609" y="5580705"/>
                  </a:lnTo>
                  <a:lnTo>
                    <a:pt x="7730" y="5585732"/>
                  </a:lnTo>
                  <a:lnTo>
                    <a:pt x="3238" y="5592972"/>
                  </a:lnTo>
                  <a:lnTo>
                    <a:pt x="1822" y="5601728"/>
                  </a:lnTo>
                  <a:lnTo>
                    <a:pt x="3895" y="5610307"/>
                  </a:lnTo>
                  <a:lnTo>
                    <a:pt x="8923" y="5617185"/>
                  </a:lnTo>
                  <a:lnTo>
                    <a:pt x="16163" y="5621677"/>
                  </a:lnTo>
                  <a:lnTo>
                    <a:pt x="24874" y="5623095"/>
                  </a:lnTo>
                  <a:lnTo>
                    <a:pt x="33452" y="5621021"/>
                  </a:lnTo>
                  <a:lnTo>
                    <a:pt x="40331" y="5615989"/>
                  </a:lnTo>
                  <a:lnTo>
                    <a:pt x="44822" y="5608735"/>
                  </a:lnTo>
                  <a:lnTo>
                    <a:pt x="46239" y="5599998"/>
                  </a:lnTo>
                  <a:lnTo>
                    <a:pt x="44165" y="5591420"/>
                  </a:lnTo>
                  <a:lnTo>
                    <a:pt x="39138" y="5584541"/>
                  </a:lnTo>
                  <a:lnTo>
                    <a:pt x="31898" y="5580050"/>
                  </a:lnTo>
                  <a:lnTo>
                    <a:pt x="23187" y="5578632"/>
                  </a:lnTo>
                  <a:close/>
                </a:path>
              </a:pathLst>
            </a:custGeom>
            <a:solidFill>
              <a:srgbClr val="130F24">
                <a:alpha val="7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7454443" y="5417022"/>
              <a:ext cx="1497330" cy="254000"/>
            </a:xfrm>
            <a:custGeom>
              <a:avLst/>
              <a:gdLst/>
              <a:ahLst/>
              <a:cxnLst/>
              <a:rect l="l" t="t" r="r" b="b"/>
              <a:pathLst>
                <a:path w="1497329" h="254000">
                  <a:moveTo>
                    <a:pt x="1471921" y="101598"/>
                  </a:moveTo>
                  <a:lnTo>
                    <a:pt x="1461983" y="103594"/>
                  </a:lnTo>
                  <a:lnTo>
                    <a:pt x="1453909" y="109038"/>
                  </a:lnTo>
                  <a:lnTo>
                    <a:pt x="1448466" y="117111"/>
                  </a:lnTo>
                  <a:lnTo>
                    <a:pt x="1446470" y="126998"/>
                  </a:lnTo>
                  <a:lnTo>
                    <a:pt x="1448466" y="136885"/>
                  </a:lnTo>
                  <a:lnTo>
                    <a:pt x="1453909" y="144959"/>
                  </a:lnTo>
                  <a:lnTo>
                    <a:pt x="1461983" y="150402"/>
                  </a:lnTo>
                  <a:lnTo>
                    <a:pt x="1471870" y="152398"/>
                  </a:lnTo>
                  <a:lnTo>
                    <a:pt x="1481806" y="150402"/>
                  </a:lnTo>
                  <a:lnTo>
                    <a:pt x="1489880" y="144959"/>
                  </a:lnTo>
                  <a:lnTo>
                    <a:pt x="1495324" y="136885"/>
                  </a:lnTo>
                  <a:lnTo>
                    <a:pt x="1497321" y="126998"/>
                  </a:lnTo>
                  <a:lnTo>
                    <a:pt x="1495324" y="117111"/>
                  </a:lnTo>
                  <a:lnTo>
                    <a:pt x="1489881" y="109038"/>
                  </a:lnTo>
                  <a:lnTo>
                    <a:pt x="1481807" y="103594"/>
                  </a:lnTo>
                  <a:lnTo>
                    <a:pt x="1471921" y="101598"/>
                  </a:lnTo>
                  <a:close/>
                </a:path>
                <a:path w="1497329" h="254000">
                  <a:moveTo>
                    <a:pt x="1370270" y="101598"/>
                  </a:moveTo>
                  <a:lnTo>
                    <a:pt x="1360332" y="103594"/>
                  </a:lnTo>
                  <a:lnTo>
                    <a:pt x="1352258" y="109038"/>
                  </a:lnTo>
                  <a:lnTo>
                    <a:pt x="1346815" y="117111"/>
                  </a:lnTo>
                  <a:lnTo>
                    <a:pt x="1344819" y="126998"/>
                  </a:lnTo>
                  <a:lnTo>
                    <a:pt x="1346815" y="136885"/>
                  </a:lnTo>
                  <a:lnTo>
                    <a:pt x="1352258" y="144959"/>
                  </a:lnTo>
                  <a:lnTo>
                    <a:pt x="1360332" y="150402"/>
                  </a:lnTo>
                  <a:lnTo>
                    <a:pt x="1370219" y="152398"/>
                  </a:lnTo>
                  <a:lnTo>
                    <a:pt x="1380156" y="150402"/>
                  </a:lnTo>
                  <a:lnTo>
                    <a:pt x="1388230" y="144959"/>
                  </a:lnTo>
                  <a:lnTo>
                    <a:pt x="1393674" y="136885"/>
                  </a:lnTo>
                  <a:lnTo>
                    <a:pt x="1395670" y="126998"/>
                  </a:lnTo>
                  <a:lnTo>
                    <a:pt x="1393674" y="117111"/>
                  </a:lnTo>
                  <a:lnTo>
                    <a:pt x="1388230" y="109038"/>
                  </a:lnTo>
                  <a:lnTo>
                    <a:pt x="1380156" y="103594"/>
                  </a:lnTo>
                  <a:lnTo>
                    <a:pt x="1370270" y="101598"/>
                  </a:lnTo>
                  <a:close/>
                </a:path>
                <a:path w="1497329" h="254000">
                  <a:moveTo>
                    <a:pt x="1268619" y="101598"/>
                  </a:moveTo>
                  <a:lnTo>
                    <a:pt x="1258681" y="103594"/>
                  </a:lnTo>
                  <a:lnTo>
                    <a:pt x="1250608" y="109038"/>
                  </a:lnTo>
                  <a:lnTo>
                    <a:pt x="1245164" y="117111"/>
                  </a:lnTo>
                  <a:lnTo>
                    <a:pt x="1243168" y="126998"/>
                  </a:lnTo>
                  <a:lnTo>
                    <a:pt x="1245164" y="136885"/>
                  </a:lnTo>
                  <a:lnTo>
                    <a:pt x="1250608" y="144959"/>
                  </a:lnTo>
                  <a:lnTo>
                    <a:pt x="1258681" y="150402"/>
                  </a:lnTo>
                  <a:lnTo>
                    <a:pt x="1268568" y="152398"/>
                  </a:lnTo>
                  <a:lnTo>
                    <a:pt x="1278505" y="150402"/>
                  </a:lnTo>
                  <a:lnTo>
                    <a:pt x="1286579" y="144959"/>
                  </a:lnTo>
                  <a:lnTo>
                    <a:pt x="1292023" y="136885"/>
                  </a:lnTo>
                  <a:lnTo>
                    <a:pt x="1294019" y="126998"/>
                  </a:lnTo>
                  <a:lnTo>
                    <a:pt x="1292023" y="117111"/>
                  </a:lnTo>
                  <a:lnTo>
                    <a:pt x="1286579" y="109038"/>
                  </a:lnTo>
                  <a:lnTo>
                    <a:pt x="1278505" y="103594"/>
                  </a:lnTo>
                  <a:lnTo>
                    <a:pt x="1268619" y="101598"/>
                  </a:lnTo>
                  <a:close/>
                </a:path>
                <a:path w="1497329" h="254000">
                  <a:moveTo>
                    <a:pt x="1166968" y="101598"/>
                  </a:moveTo>
                  <a:lnTo>
                    <a:pt x="1157030" y="103594"/>
                  </a:lnTo>
                  <a:lnTo>
                    <a:pt x="1148957" y="109038"/>
                  </a:lnTo>
                  <a:lnTo>
                    <a:pt x="1143513" y="117111"/>
                  </a:lnTo>
                  <a:lnTo>
                    <a:pt x="1141517" y="126998"/>
                  </a:lnTo>
                  <a:lnTo>
                    <a:pt x="1143513" y="136885"/>
                  </a:lnTo>
                  <a:lnTo>
                    <a:pt x="1148957" y="144959"/>
                  </a:lnTo>
                  <a:lnTo>
                    <a:pt x="1157030" y="150402"/>
                  </a:lnTo>
                  <a:lnTo>
                    <a:pt x="1166917" y="152398"/>
                  </a:lnTo>
                  <a:lnTo>
                    <a:pt x="1176855" y="150402"/>
                  </a:lnTo>
                  <a:lnTo>
                    <a:pt x="1184928" y="144959"/>
                  </a:lnTo>
                  <a:lnTo>
                    <a:pt x="1190372" y="136885"/>
                  </a:lnTo>
                  <a:lnTo>
                    <a:pt x="1192368" y="126998"/>
                  </a:lnTo>
                  <a:lnTo>
                    <a:pt x="1190372" y="117111"/>
                  </a:lnTo>
                  <a:lnTo>
                    <a:pt x="1184928" y="109038"/>
                  </a:lnTo>
                  <a:lnTo>
                    <a:pt x="1176855" y="103594"/>
                  </a:lnTo>
                  <a:lnTo>
                    <a:pt x="1166968" y="101598"/>
                  </a:lnTo>
                  <a:close/>
                </a:path>
                <a:path w="1497329" h="254000">
                  <a:moveTo>
                    <a:pt x="1065317" y="101598"/>
                  </a:moveTo>
                  <a:lnTo>
                    <a:pt x="1055380" y="103594"/>
                  </a:lnTo>
                  <a:lnTo>
                    <a:pt x="1047306" y="109038"/>
                  </a:lnTo>
                  <a:lnTo>
                    <a:pt x="1041863" y="117111"/>
                  </a:lnTo>
                  <a:lnTo>
                    <a:pt x="1039867" y="126998"/>
                  </a:lnTo>
                  <a:lnTo>
                    <a:pt x="1041863" y="136885"/>
                  </a:lnTo>
                  <a:lnTo>
                    <a:pt x="1047306" y="144959"/>
                  </a:lnTo>
                  <a:lnTo>
                    <a:pt x="1055380" y="150402"/>
                  </a:lnTo>
                  <a:lnTo>
                    <a:pt x="1065267" y="152398"/>
                  </a:lnTo>
                  <a:lnTo>
                    <a:pt x="1075204" y="150402"/>
                  </a:lnTo>
                  <a:lnTo>
                    <a:pt x="1083278" y="144959"/>
                  </a:lnTo>
                  <a:lnTo>
                    <a:pt x="1088721" y="136885"/>
                  </a:lnTo>
                  <a:lnTo>
                    <a:pt x="1090717" y="126998"/>
                  </a:lnTo>
                  <a:lnTo>
                    <a:pt x="1088721" y="117111"/>
                  </a:lnTo>
                  <a:lnTo>
                    <a:pt x="1083278" y="109038"/>
                  </a:lnTo>
                  <a:lnTo>
                    <a:pt x="1075204" y="103594"/>
                  </a:lnTo>
                  <a:lnTo>
                    <a:pt x="1065317" y="101598"/>
                  </a:lnTo>
                  <a:close/>
                </a:path>
                <a:path w="1497329" h="254000">
                  <a:moveTo>
                    <a:pt x="963667" y="101598"/>
                  </a:moveTo>
                  <a:lnTo>
                    <a:pt x="953729" y="103594"/>
                  </a:lnTo>
                  <a:lnTo>
                    <a:pt x="945655" y="109038"/>
                  </a:lnTo>
                  <a:lnTo>
                    <a:pt x="940212" y="117111"/>
                  </a:lnTo>
                  <a:lnTo>
                    <a:pt x="938216" y="126998"/>
                  </a:lnTo>
                  <a:lnTo>
                    <a:pt x="940212" y="136885"/>
                  </a:lnTo>
                  <a:lnTo>
                    <a:pt x="945655" y="144959"/>
                  </a:lnTo>
                  <a:lnTo>
                    <a:pt x="953729" y="150402"/>
                  </a:lnTo>
                  <a:lnTo>
                    <a:pt x="963616" y="152398"/>
                  </a:lnTo>
                  <a:lnTo>
                    <a:pt x="973553" y="150402"/>
                  </a:lnTo>
                  <a:lnTo>
                    <a:pt x="981627" y="144959"/>
                  </a:lnTo>
                  <a:lnTo>
                    <a:pt x="987070" y="136885"/>
                  </a:lnTo>
                  <a:lnTo>
                    <a:pt x="989067" y="126998"/>
                  </a:lnTo>
                  <a:lnTo>
                    <a:pt x="987070" y="117111"/>
                  </a:lnTo>
                  <a:lnTo>
                    <a:pt x="981627" y="109038"/>
                  </a:lnTo>
                  <a:lnTo>
                    <a:pt x="973553" y="103594"/>
                  </a:lnTo>
                  <a:lnTo>
                    <a:pt x="963667" y="101598"/>
                  </a:lnTo>
                  <a:close/>
                </a:path>
                <a:path w="1497329" h="254000">
                  <a:moveTo>
                    <a:pt x="862016" y="101598"/>
                  </a:moveTo>
                  <a:lnTo>
                    <a:pt x="852078" y="103594"/>
                  </a:lnTo>
                  <a:lnTo>
                    <a:pt x="844004" y="109038"/>
                  </a:lnTo>
                  <a:lnTo>
                    <a:pt x="838561" y="117111"/>
                  </a:lnTo>
                  <a:lnTo>
                    <a:pt x="836565" y="126998"/>
                  </a:lnTo>
                  <a:lnTo>
                    <a:pt x="838561" y="136885"/>
                  </a:lnTo>
                  <a:lnTo>
                    <a:pt x="844004" y="144959"/>
                  </a:lnTo>
                  <a:lnTo>
                    <a:pt x="852078" y="150402"/>
                  </a:lnTo>
                  <a:lnTo>
                    <a:pt x="861965" y="152398"/>
                  </a:lnTo>
                  <a:lnTo>
                    <a:pt x="871902" y="150402"/>
                  </a:lnTo>
                  <a:lnTo>
                    <a:pt x="879976" y="144959"/>
                  </a:lnTo>
                  <a:lnTo>
                    <a:pt x="885420" y="136885"/>
                  </a:lnTo>
                  <a:lnTo>
                    <a:pt x="887416" y="126998"/>
                  </a:lnTo>
                  <a:lnTo>
                    <a:pt x="885420" y="117111"/>
                  </a:lnTo>
                  <a:lnTo>
                    <a:pt x="879976" y="109038"/>
                  </a:lnTo>
                  <a:lnTo>
                    <a:pt x="871902" y="103594"/>
                  </a:lnTo>
                  <a:lnTo>
                    <a:pt x="862016" y="101598"/>
                  </a:lnTo>
                  <a:close/>
                </a:path>
                <a:path w="1497329" h="254000">
                  <a:moveTo>
                    <a:pt x="760365" y="101598"/>
                  </a:moveTo>
                  <a:lnTo>
                    <a:pt x="750427" y="103594"/>
                  </a:lnTo>
                  <a:lnTo>
                    <a:pt x="742354" y="109038"/>
                  </a:lnTo>
                  <a:lnTo>
                    <a:pt x="736910" y="117112"/>
                  </a:lnTo>
                  <a:lnTo>
                    <a:pt x="734914" y="126998"/>
                  </a:lnTo>
                  <a:lnTo>
                    <a:pt x="736910" y="136885"/>
                  </a:lnTo>
                  <a:lnTo>
                    <a:pt x="742354" y="144959"/>
                  </a:lnTo>
                  <a:lnTo>
                    <a:pt x="750427" y="150402"/>
                  </a:lnTo>
                  <a:lnTo>
                    <a:pt x="760314" y="152398"/>
                  </a:lnTo>
                  <a:lnTo>
                    <a:pt x="770251" y="150402"/>
                  </a:lnTo>
                  <a:lnTo>
                    <a:pt x="778325" y="144959"/>
                  </a:lnTo>
                  <a:lnTo>
                    <a:pt x="783769" y="136885"/>
                  </a:lnTo>
                  <a:lnTo>
                    <a:pt x="785765" y="126998"/>
                  </a:lnTo>
                  <a:lnTo>
                    <a:pt x="783769" y="117112"/>
                  </a:lnTo>
                  <a:lnTo>
                    <a:pt x="778326" y="109038"/>
                  </a:lnTo>
                  <a:lnTo>
                    <a:pt x="770252" y="103594"/>
                  </a:lnTo>
                  <a:lnTo>
                    <a:pt x="760365" y="101598"/>
                  </a:lnTo>
                  <a:close/>
                </a:path>
                <a:path w="1497329" h="254000">
                  <a:moveTo>
                    <a:pt x="658714" y="101598"/>
                  </a:moveTo>
                  <a:lnTo>
                    <a:pt x="648776" y="103594"/>
                  </a:lnTo>
                  <a:lnTo>
                    <a:pt x="640703" y="109038"/>
                  </a:lnTo>
                  <a:lnTo>
                    <a:pt x="635259" y="117112"/>
                  </a:lnTo>
                  <a:lnTo>
                    <a:pt x="633263" y="126998"/>
                  </a:lnTo>
                  <a:lnTo>
                    <a:pt x="635259" y="136885"/>
                  </a:lnTo>
                  <a:lnTo>
                    <a:pt x="640703" y="144959"/>
                  </a:lnTo>
                  <a:lnTo>
                    <a:pt x="648776" y="150402"/>
                  </a:lnTo>
                  <a:lnTo>
                    <a:pt x="658663" y="152398"/>
                  </a:lnTo>
                  <a:lnTo>
                    <a:pt x="668601" y="150402"/>
                  </a:lnTo>
                  <a:lnTo>
                    <a:pt x="676674" y="144959"/>
                  </a:lnTo>
                  <a:lnTo>
                    <a:pt x="682118" y="136885"/>
                  </a:lnTo>
                  <a:lnTo>
                    <a:pt x="684114" y="126998"/>
                  </a:lnTo>
                  <a:lnTo>
                    <a:pt x="682118" y="117112"/>
                  </a:lnTo>
                  <a:lnTo>
                    <a:pt x="676674" y="109038"/>
                  </a:lnTo>
                  <a:lnTo>
                    <a:pt x="668601" y="103594"/>
                  </a:lnTo>
                  <a:lnTo>
                    <a:pt x="658714" y="101598"/>
                  </a:lnTo>
                  <a:close/>
                </a:path>
                <a:path w="1497329" h="254000">
                  <a:moveTo>
                    <a:pt x="557063" y="101598"/>
                  </a:moveTo>
                  <a:lnTo>
                    <a:pt x="547126" y="103594"/>
                  </a:lnTo>
                  <a:lnTo>
                    <a:pt x="539052" y="109038"/>
                  </a:lnTo>
                  <a:lnTo>
                    <a:pt x="533609" y="117112"/>
                  </a:lnTo>
                  <a:lnTo>
                    <a:pt x="531613" y="126998"/>
                  </a:lnTo>
                  <a:lnTo>
                    <a:pt x="533609" y="136885"/>
                  </a:lnTo>
                  <a:lnTo>
                    <a:pt x="539052" y="144959"/>
                  </a:lnTo>
                  <a:lnTo>
                    <a:pt x="547126" y="150402"/>
                  </a:lnTo>
                  <a:lnTo>
                    <a:pt x="557013" y="152398"/>
                  </a:lnTo>
                  <a:lnTo>
                    <a:pt x="566950" y="150402"/>
                  </a:lnTo>
                  <a:lnTo>
                    <a:pt x="575024" y="144959"/>
                  </a:lnTo>
                  <a:lnTo>
                    <a:pt x="580467" y="136885"/>
                  </a:lnTo>
                  <a:lnTo>
                    <a:pt x="582463" y="126998"/>
                  </a:lnTo>
                  <a:lnTo>
                    <a:pt x="580467" y="117112"/>
                  </a:lnTo>
                  <a:lnTo>
                    <a:pt x="575024" y="109038"/>
                  </a:lnTo>
                  <a:lnTo>
                    <a:pt x="566950" y="103594"/>
                  </a:lnTo>
                  <a:lnTo>
                    <a:pt x="557063" y="101598"/>
                  </a:lnTo>
                  <a:close/>
                </a:path>
                <a:path w="1497329" h="254000">
                  <a:moveTo>
                    <a:pt x="455413" y="101598"/>
                  </a:moveTo>
                  <a:lnTo>
                    <a:pt x="445475" y="103594"/>
                  </a:lnTo>
                  <a:lnTo>
                    <a:pt x="437401" y="109038"/>
                  </a:lnTo>
                  <a:lnTo>
                    <a:pt x="431958" y="117112"/>
                  </a:lnTo>
                  <a:lnTo>
                    <a:pt x="429962" y="126998"/>
                  </a:lnTo>
                  <a:lnTo>
                    <a:pt x="431958" y="136885"/>
                  </a:lnTo>
                  <a:lnTo>
                    <a:pt x="437401" y="144959"/>
                  </a:lnTo>
                  <a:lnTo>
                    <a:pt x="445475" y="150402"/>
                  </a:lnTo>
                  <a:lnTo>
                    <a:pt x="455362" y="152398"/>
                  </a:lnTo>
                  <a:lnTo>
                    <a:pt x="465299" y="150402"/>
                  </a:lnTo>
                  <a:lnTo>
                    <a:pt x="473373" y="144959"/>
                  </a:lnTo>
                  <a:lnTo>
                    <a:pt x="478816" y="136885"/>
                  </a:lnTo>
                  <a:lnTo>
                    <a:pt x="480813" y="126998"/>
                  </a:lnTo>
                  <a:lnTo>
                    <a:pt x="478816" y="117112"/>
                  </a:lnTo>
                  <a:lnTo>
                    <a:pt x="473373" y="109038"/>
                  </a:lnTo>
                  <a:lnTo>
                    <a:pt x="465299" y="103594"/>
                  </a:lnTo>
                  <a:lnTo>
                    <a:pt x="455413" y="101598"/>
                  </a:lnTo>
                  <a:close/>
                </a:path>
                <a:path w="1497329" h="254000">
                  <a:moveTo>
                    <a:pt x="353762" y="101598"/>
                  </a:moveTo>
                  <a:lnTo>
                    <a:pt x="343824" y="103594"/>
                  </a:lnTo>
                  <a:lnTo>
                    <a:pt x="335750" y="109038"/>
                  </a:lnTo>
                  <a:lnTo>
                    <a:pt x="330307" y="117112"/>
                  </a:lnTo>
                  <a:lnTo>
                    <a:pt x="328311" y="126998"/>
                  </a:lnTo>
                  <a:lnTo>
                    <a:pt x="330307" y="136885"/>
                  </a:lnTo>
                  <a:lnTo>
                    <a:pt x="335750" y="144959"/>
                  </a:lnTo>
                  <a:lnTo>
                    <a:pt x="343824" y="150402"/>
                  </a:lnTo>
                  <a:lnTo>
                    <a:pt x="353711" y="152398"/>
                  </a:lnTo>
                  <a:lnTo>
                    <a:pt x="363648" y="150402"/>
                  </a:lnTo>
                  <a:lnTo>
                    <a:pt x="371722" y="144959"/>
                  </a:lnTo>
                  <a:lnTo>
                    <a:pt x="377166" y="136885"/>
                  </a:lnTo>
                  <a:lnTo>
                    <a:pt x="379162" y="126998"/>
                  </a:lnTo>
                  <a:lnTo>
                    <a:pt x="377166" y="117112"/>
                  </a:lnTo>
                  <a:lnTo>
                    <a:pt x="371722" y="109038"/>
                  </a:lnTo>
                  <a:lnTo>
                    <a:pt x="363648" y="103594"/>
                  </a:lnTo>
                  <a:lnTo>
                    <a:pt x="353762" y="101598"/>
                  </a:lnTo>
                  <a:close/>
                </a:path>
                <a:path w="1497329" h="254000">
                  <a:moveTo>
                    <a:pt x="252111" y="101598"/>
                  </a:moveTo>
                  <a:lnTo>
                    <a:pt x="242173" y="103594"/>
                  </a:lnTo>
                  <a:lnTo>
                    <a:pt x="234100" y="109038"/>
                  </a:lnTo>
                  <a:lnTo>
                    <a:pt x="228656" y="117112"/>
                  </a:lnTo>
                  <a:lnTo>
                    <a:pt x="226660" y="126998"/>
                  </a:lnTo>
                  <a:lnTo>
                    <a:pt x="228656" y="136885"/>
                  </a:lnTo>
                  <a:lnTo>
                    <a:pt x="234100" y="144959"/>
                  </a:lnTo>
                  <a:lnTo>
                    <a:pt x="242173" y="150402"/>
                  </a:lnTo>
                  <a:lnTo>
                    <a:pt x="252060" y="152398"/>
                  </a:lnTo>
                  <a:lnTo>
                    <a:pt x="261997" y="150402"/>
                  </a:lnTo>
                  <a:lnTo>
                    <a:pt x="270071" y="144959"/>
                  </a:lnTo>
                  <a:lnTo>
                    <a:pt x="275515" y="136885"/>
                  </a:lnTo>
                  <a:lnTo>
                    <a:pt x="277511" y="126998"/>
                  </a:lnTo>
                  <a:lnTo>
                    <a:pt x="275515" y="117112"/>
                  </a:lnTo>
                  <a:lnTo>
                    <a:pt x="270071" y="109038"/>
                  </a:lnTo>
                  <a:lnTo>
                    <a:pt x="261997" y="103594"/>
                  </a:lnTo>
                  <a:lnTo>
                    <a:pt x="252111" y="101598"/>
                  </a:lnTo>
                  <a:close/>
                </a:path>
                <a:path w="1497329" h="254000">
                  <a:moveTo>
                    <a:pt x="152400" y="0"/>
                  </a:moveTo>
                  <a:lnTo>
                    <a:pt x="0" y="127000"/>
                  </a:lnTo>
                  <a:lnTo>
                    <a:pt x="152400" y="254000"/>
                  </a:lnTo>
                  <a:lnTo>
                    <a:pt x="152400" y="152400"/>
                  </a:lnTo>
                  <a:lnTo>
                    <a:pt x="150409" y="152400"/>
                  </a:lnTo>
                  <a:lnTo>
                    <a:pt x="140522" y="150403"/>
                  </a:lnTo>
                  <a:lnTo>
                    <a:pt x="132449" y="144960"/>
                  </a:lnTo>
                  <a:lnTo>
                    <a:pt x="127005" y="136886"/>
                  </a:lnTo>
                  <a:lnTo>
                    <a:pt x="125009" y="127000"/>
                  </a:lnTo>
                  <a:lnTo>
                    <a:pt x="127005" y="117113"/>
                  </a:lnTo>
                  <a:lnTo>
                    <a:pt x="132449" y="109039"/>
                  </a:lnTo>
                  <a:lnTo>
                    <a:pt x="140522" y="103596"/>
                  </a:lnTo>
                  <a:lnTo>
                    <a:pt x="150460" y="101600"/>
                  </a:lnTo>
                  <a:lnTo>
                    <a:pt x="152400" y="101600"/>
                  </a:lnTo>
                  <a:lnTo>
                    <a:pt x="152400" y="0"/>
                  </a:lnTo>
                  <a:close/>
                </a:path>
                <a:path w="1497329" h="254000">
                  <a:moveTo>
                    <a:pt x="150460" y="101600"/>
                  </a:moveTo>
                  <a:lnTo>
                    <a:pt x="140522" y="103596"/>
                  </a:lnTo>
                  <a:lnTo>
                    <a:pt x="132449" y="109039"/>
                  </a:lnTo>
                  <a:lnTo>
                    <a:pt x="127005" y="117113"/>
                  </a:lnTo>
                  <a:lnTo>
                    <a:pt x="125009" y="127000"/>
                  </a:lnTo>
                  <a:lnTo>
                    <a:pt x="127005" y="136886"/>
                  </a:lnTo>
                  <a:lnTo>
                    <a:pt x="132449" y="144960"/>
                  </a:lnTo>
                  <a:lnTo>
                    <a:pt x="140522" y="150403"/>
                  </a:lnTo>
                  <a:lnTo>
                    <a:pt x="150409" y="152400"/>
                  </a:lnTo>
                  <a:lnTo>
                    <a:pt x="152400" y="152000"/>
                  </a:lnTo>
                  <a:lnTo>
                    <a:pt x="152400" y="101991"/>
                  </a:lnTo>
                  <a:lnTo>
                    <a:pt x="150460" y="101600"/>
                  </a:lnTo>
                  <a:close/>
                </a:path>
                <a:path w="1497329" h="254000">
                  <a:moveTo>
                    <a:pt x="152400" y="152000"/>
                  </a:moveTo>
                  <a:lnTo>
                    <a:pt x="150409" y="152400"/>
                  </a:lnTo>
                  <a:lnTo>
                    <a:pt x="152400" y="152400"/>
                  </a:lnTo>
                  <a:lnTo>
                    <a:pt x="152400" y="152000"/>
                  </a:lnTo>
                  <a:close/>
                </a:path>
                <a:path w="1497329" h="254000">
                  <a:moveTo>
                    <a:pt x="152400" y="101991"/>
                  </a:moveTo>
                  <a:lnTo>
                    <a:pt x="152400" y="152000"/>
                  </a:lnTo>
                  <a:lnTo>
                    <a:pt x="160347" y="150403"/>
                  </a:lnTo>
                  <a:lnTo>
                    <a:pt x="168420" y="144960"/>
                  </a:lnTo>
                  <a:lnTo>
                    <a:pt x="173864" y="136886"/>
                  </a:lnTo>
                  <a:lnTo>
                    <a:pt x="175860" y="127000"/>
                  </a:lnTo>
                  <a:lnTo>
                    <a:pt x="173864" y="117113"/>
                  </a:lnTo>
                  <a:lnTo>
                    <a:pt x="168420" y="109039"/>
                  </a:lnTo>
                  <a:lnTo>
                    <a:pt x="160347" y="103596"/>
                  </a:lnTo>
                  <a:lnTo>
                    <a:pt x="152400" y="101991"/>
                  </a:lnTo>
                  <a:close/>
                </a:path>
                <a:path w="1497329" h="254000">
                  <a:moveTo>
                    <a:pt x="152400" y="101600"/>
                  </a:moveTo>
                  <a:lnTo>
                    <a:pt x="150460" y="101600"/>
                  </a:lnTo>
                  <a:lnTo>
                    <a:pt x="152400" y="101991"/>
                  </a:lnTo>
                  <a:lnTo>
                    <a:pt x="152400" y="101600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53590" y="5261968"/>
              <a:ext cx="584128" cy="542776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9005229" y="4705363"/>
              <a:ext cx="50800" cy="864235"/>
            </a:xfrm>
            <a:custGeom>
              <a:avLst/>
              <a:gdLst/>
              <a:ahLst/>
              <a:cxnLst/>
              <a:rect l="l" t="t" r="r" b="b"/>
              <a:pathLst>
                <a:path w="50800" h="864235">
                  <a:moveTo>
                    <a:pt x="25389" y="813206"/>
                  </a:moveTo>
                  <a:lnTo>
                    <a:pt x="15502" y="815202"/>
                  </a:lnTo>
                  <a:lnTo>
                    <a:pt x="7429" y="820645"/>
                  </a:lnTo>
                  <a:lnTo>
                    <a:pt x="1985" y="828719"/>
                  </a:lnTo>
                  <a:lnTo>
                    <a:pt x="0" y="838657"/>
                  </a:lnTo>
                  <a:lnTo>
                    <a:pt x="1986" y="848544"/>
                  </a:lnTo>
                  <a:lnTo>
                    <a:pt x="7429" y="856617"/>
                  </a:lnTo>
                  <a:lnTo>
                    <a:pt x="15503" y="862061"/>
                  </a:lnTo>
                  <a:lnTo>
                    <a:pt x="25389" y="864057"/>
                  </a:lnTo>
                  <a:lnTo>
                    <a:pt x="35276" y="862061"/>
                  </a:lnTo>
                  <a:lnTo>
                    <a:pt x="43350" y="856617"/>
                  </a:lnTo>
                  <a:lnTo>
                    <a:pt x="48793" y="848544"/>
                  </a:lnTo>
                  <a:lnTo>
                    <a:pt x="50789" y="838657"/>
                  </a:lnTo>
                  <a:lnTo>
                    <a:pt x="48793" y="828719"/>
                  </a:lnTo>
                  <a:lnTo>
                    <a:pt x="43350" y="820645"/>
                  </a:lnTo>
                  <a:lnTo>
                    <a:pt x="35276" y="815202"/>
                  </a:lnTo>
                  <a:lnTo>
                    <a:pt x="25389" y="813206"/>
                  </a:lnTo>
                  <a:close/>
                </a:path>
                <a:path w="50800" h="864235">
                  <a:moveTo>
                    <a:pt x="25389" y="711555"/>
                  </a:moveTo>
                  <a:lnTo>
                    <a:pt x="15502" y="713551"/>
                  </a:lnTo>
                  <a:lnTo>
                    <a:pt x="7429" y="718994"/>
                  </a:lnTo>
                  <a:lnTo>
                    <a:pt x="1985" y="727068"/>
                  </a:lnTo>
                  <a:lnTo>
                    <a:pt x="0" y="737006"/>
                  </a:lnTo>
                  <a:lnTo>
                    <a:pt x="1986" y="746893"/>
                  </a:lnTo>
                  <a:lnTo>
                    <a:pt x="7429" y="754967"/>
                  </a:lnTo>
                  <a:lnTo>
                    <a:pt x="15503" y="760410"/>
                  </a:lnTo>
                  <a:lnTo>
                    <a:pt x="25389" y="762406"/>
                  </a:lnTo>
                  <a:lnTo>
                    <a:pt x="35276" y="760410"/>
                  </a:lnTo>
                  <a:lnTo>
                    <a:pt x="43350" y="754967"/>
                  </a:lnTo>
                  <a:lnTo>
                    <a:pt x="48793" y="746893"/>
                  </a:lnTo>
                  <a:lnTo>
                    <a:pt x="50789" y="737006"/>
                  </a:lnTo>
                  <a:lnTo>
                    <a:pt x="48793" y="727068"/>
                  </a:lnTo>
                  <a:lnTo>
                    <a:pt x="43350" y="718994"/>
                  </a:lnTo>
                  <a:lnTo>
                    <a:pt x="35276" y="713551"/>
                  </a:lnTo>
                  <a:lnTo>
                    <a:pt x="25389" y="711555"/>
                  </a:lnTo>
                  <a:close/>
                </a:path>
                <a:path w="50800" h="864235">
                  <a:moveTo>
                    <a:pt x="25389" y="609904"/>
                  </a:moveTo>
                  <a:lnTo>
                    <a:pt x="15503" y="611900"/>
                  </a:lnTo>
                  <a:lnTo>
                    <a:pt x="7429" y="617344"/>
                  </a:lnTo>
                  <a:lnTo>
                    <a:pt x="1985" y="625417"/>
                  </a:lnTo>
                  <a:lnTo>
                    <a:pt x="0" y="635355"/>
                  </a:lnTo>
                  <a:lnTo>
                    <a:pt x="1986" y="645242"/>
                  </a:lnTo>
                  <a:lnTo>
                    <a:pt x="7430" y="653316"/>
                  </a:lnTo>
                  <a:lnTo>
                    <a:pt x="15504" y="658759"/>
                  </a:lnTo>
                  <a:lnTo>
                    <a:pt x="25389" y="660755"/>
                  </a:lnTo>
                  <a:lnTo>
                    <a:pt x="35276" y="658759"/>
                  </a:lnTo>
                  <a:lnTo>
                    <a:pt x="43350" y="653316"/>
                  </a:lnTo>
                  <a:lnTo>
                    <a:pt x="48793" y="645242"/>
                  </a:lnTo>
                  <a:lnTo>
                    <a:pt x="50789" y="635355"/>
                  </a:lnTo>
                  <a:lnTo>
                    <a:pt x="48793" y="625417"/>
                  </a:lnTo>
                  <a:lnTo>
                    <a:pt x="43350" y="617344"/>
                  </a:lnTo>
                  <a:lnTo>
                    <a:pt x="35276" y="611900"/>
                  </a:lnTo>
                  <a:lnTo>
                    <a:pt x="25389" y="609904"/>
                  </a:lnTo>
                  <a:close/>
                </a:path>
                <a:path w="50800" h="864235">
                  <a:moveTo>
                    <a:pt x="25389" y="508253"/>
                  </a:moveTo>
                  <a:lnTo>
                    <a:pt x="15503" y="510250"/>
                  </a:lnTo>
                  <a:lnTo>
                    <a:pt x="7429" y="515693"/>
                  </a:lnTo>
                  <a:lnTo>
                    <a:pt x="1985" y="523767"/>
                  </a:lnTo>
                  <a:lnTo>
                    <a:pt x="0" y="533704"/>
                  </a:lnTo>
                  <a:lnTo>
                    <a:pt x="1986" y="543591"/>
                  </a:lnTo>
                  <a:lnTo>
                    <a:pt x="7430" y="551665"/>
                  </a:lnTo>
                  <a:lnTo>
                    <a:pt x="15504" y="557108"/>
                  </a:lnTo>
                  <a:lnTo>
                    <a:pt x="25389" y="559104"/>
                  </a:lnTo>
                  <a:lnTo>
                    <a:pt x="35276" y="557108"/>
                  </a:lnTo>
                  <a:lnTo>
                    <a:pt x="43350" y="551665"/>
                  </a:lnTo>
                  <a:lnTo>
                    <a:pt x="48793" y="543591"/>
                  </a:lnTo>
                  <a:lnTo>
                    <a:pt x="50789" y="533704"/>
                  </a:lnTo>
                  <a:lnTo>
                    <a:pt x="48793" y="523767"/>
                  </a:lnTo>
                  <a:lnTo>
                    <a:pt x="43350" y="515693"/>
                  </a:lnTo>
                  <a:lnTo>
                    <a:pt x="35276" y="510250"/>
                  </a:lnTo>
                  <a:lnTo>
                    <a:pt x="25389" y="508253"/>
                  </a:lnTo>
                  <a:close/>
                </a:path>
                <a:path w="50800" h="864235">
                  <a:moveTo>
                    <a:pt x="25389" y="406603"/>
                  </a:moveTo>
                  <a:lnTo>
                    <a:pt x="15503" y="408599"/>
                  </a:lnTo>
                  <a:lnTo>
                    <a:pt x="7429" y="414042"/>
                  </a:lnTo>
                  <a:lnTo>
                    <a:pt x="1985" y="422116"/>
                  </a:lnTo>
                  <a:lnTo>
                    <a:pt x="0" y="432053"/>
                  </a:lnTo>
                  <a:lnTo>
                    <a:pt x="1986" y="441940"/>
                  </a:lnTo>
                  <a:lnTo>
                    <a:pt x="7430" y="450014"/>
                  </a:lnTo>
                  <a:lnTo>
                    <a:pt x="15504" y="455457"/>
                  </a:lnTo>
                  <a:lnTo>
                    <a:pt x="25389" y="457453"/>
                  </a:lnTo>
                  <a:lnTo>
                    <a:pt x="35276" y="455457"/>
                  </a:lnTo>
                  <a:lnTo>
                    <a:pt x="43350" y="450014"/>
                  </a:lnTo>
                  <a:lnTo>
                    <a:pt x="48793" y="441940"/>
                  </a:lnTo>
                  <a:lnTo>
                    <a:pt x="50789" y="432053"/>
                  </a:lnTo>
                  <a:lnTo>
                    <a:pt x="48793" y="422116"/>
                  </a:lnTo>
                  <a:lnTo>
                    <a:pt x="43350" y="414042"/>
                  </a:lnTo>
                  <a:lnTo>
                    <a:pt x="35276" y="408599"/>
                  </a:lnTo>
                  <a:lnTo>
                    <a:pt x="25389" y="406603"/>
                  </a:lnTo>
                  <a:close/>
                </a:path>
                <a:path w="50800" h="864235">
                  <a:moveTo>
                    <a:pt x="25391" y="304952"/>
                  </a:moveTo>
                  <a:lnTo>
                    <a:pt x="15504" y="306948"/>
                  </a:lnTo>
                  <a:lnTo>
                    <a:pt x="7430" y="312391"/>
                  </a:lnTo>
                  <a:lnTo>
                    <a:pt x="1987" y="320465"/>
                  </a:lnTo>
                  <a:lnTo>
                    <a:pt x="1" y="330403"/>
                  </a:lnTo>
                  <a:lnTo>
                    <a:pt x="1987" y="340290"/>
                  </a:lnTo>
                  <a:lnTo>
                    <a:pt x="7431" y="348363"/>
                  </a:lnTo>
                  <a:lnTo>
                    <a:pt x="15504" y="353807"/>
                  </a:lnTo>
                  <a:lnTo>
                    <a:pt x="25391" y="355803"/>
                  </a:lnTo>
                  <a:lnTo>
                    <a:pt x="35277" y="353807"/>
                  </a:lnTo>
                  <a:lnTo>
                    <a:pt x="43351" y="348363"/>
                  </a:lnTo>
                  <a:lnTo>
                    <a:pt x="48794" y="340290"/>
                  </a:lnTo>
                  <a:lnTo>
                    <a:pt x="50791" y="330403"/>
                  </a:lnTo>
                  <a:lnTo>
                    <a:pt x="48794" y="320465"/>
                  </a:lnTo>
                  <a:lnTo>
                    <a:pt x="43351" y="312391"/>
                  </a:lnTo>
                  <a:lnTo>
                    <a:pt x="35277" y="306948"/>
                  </a:lnTo>
                  <a:lnTo>
                    <a:pt x="25391" y="304952"/>
                  </a:lnTo>
                  <a:close/>
                </a:path>
                <a:path w="50800" h="864235">
                  <a:moveTo>
                    <a:pt x="25391" y="203301"/>
                  </a:moveTo>
                  <a:lnTo>
                    <a:pt x="15504" y="205297"/>
                  </a:lnTo>
                  <a:lnTo>
                    <a:pt x="7430" y="210740"/>
                  </a:lnTo>
                  <a:lnTo>
                    <a:pt x="1987" y="218814"/>
                  </a:lnTo>
                  <a:lnTo>
                    <a:pt x="1" y="228752"/>
                  </a:lnTo>
                  <a:lnTo>
                    <a:pt x="1987" y="238638"/>
                  </a:lnTo>
                  <a:lnTo>
                    <a:pt x="7430" y="246712"/>
                  </a:lnTo>
                  <a:lnTo>
                    <a:pt x="15504" y="252156"/>
                  </a:lnTo>
                  <a:lnTo>
                    <a:pt x="25391" y="254152"/>
                  </a:lnTo>
                  <a:lnTo>
                    <a:pt x="35277" y="252156"/>
                  </a:lnTo>
                  <a:lnTo>
                    <a:pt x="43351" y="246712"/>
                  </a:lnTo>
                  <a:lnTo>
                    <a:pt x="48794" y="238638"/>
                  </a:lnTo>
                  <a:lnTo>
                    <a:pt x="50791" y="228752"/>
                  </a:lnTo>
                  <a:lnTo>
                    <a:pt x="48794" y="218814"/>
                  </a:lnTo>
                  <a:lnTo>
                    <a:pt x="43351" y="210740"/>
                  </a:lnTo>
                  <a:lnTo>
                    <a:pt x="35277" y="205297"/>
                  </a:lnTo>
                  <a:lnTo>
                    <a:pt x="25391" y="203301"/>
                  </a:lnTo>
                  <a:close/>
                </a:path>
                <a:path w="50800" h="864235">
                  <a:moveTo>
                    <a:pt x="25391" y="101650"/>
                  </a:moveTo>
                  <a:lnTo>
                    <a:pt x="15504" y="103646"/>
                  </a:lnTo>
                  <a:lnTo>
                    <a:pt x="7430" y="109090"/>
                  </a:lnTo>
                  <a:lnTo>
                    <a:pt x="1987" y="117163"/>
                  </a:lnTo>
                  <a:lnTo>
                    <a:pt x="1" y="127101"/>
                  </a:lnTo>
                  <a:lnTo>
                    <a:pt x="1987" y="136988"/>
                  </a:lnTo>
                  <a:lnTo>
                    <a:pt x="7430" y="145061"/>
                  </a:lnTo>
                  <a:lnTo>
                    <a:pt x="15504" y="150505"/>
                  </a:lnTo>
                  <a:lnTo>
                    <a:pt x="25391" y="152501"/>
                  </a:lnTo>
                  <a:lnTo>
                    <a:pt x="35277" y="150505"/>
                  </a:lnTo>
                  <a:lnTo>
                    <a:pt x="43351" y="145061"/>
                  </a:lnTo>
                  <a:lnTo>
                    <a:pt x="48794" y="136988"/>
                  </a:lnTo>
                  <a:lnTo>
                    <a:pt x="50791" y="127101"/>
                  </a:lnTo>
                  <a:lnTo>
                    <a:pt x="48794" y="117163"/>
                  </a:lnTo>
                  <a:lnTo>
                    <a:pt x="43351" y="109090"/>
                  </a:lnTo>
                  <a:lnTo>
                    <a:pt x="35277" y="103646"/>
                  </a:lnTo>
                  <a:lnTo>
                    <a:pt x="25391" y="101650"/>
                  </a:lnTo>
                  <a:close/>
                </a:path>
                <a:path w="50800" h="864235">
                  <a:moveTo>
                    <a:pt x="25391" y="0"/>
                  </a:moveTo>
                  <a:lnTo>
                    <a:pt x="15504" y="1996"/>
                  </a:lnTo>
                  <a:lnTo>
                    <a:pt x="7430" y="7439"/>
                  </a:lnTo>
                  <a:lnTo>
                    <a:pt x="1987" y="15513"/>
                  </a:lnTo>
                  <a:lnTo>
                    <a:pt x="1" y="25450"/>
                  </a:lnTo>
                  <a:lnTo>
                    <a:pt x="1987" y="35337"/>
                  </a:lnTo>
                  <a:lnTo>
                    <a:pt x="7430" y="43410"/>
                  </a:lnTo>
                  <a:lnTo>
                    <a:pt x="15504" y="48854"/>
                  </a:lnTo>
                  <a:lnTo>
                    <a:pt x="25391" y="50850"/>
                  </a:lnTo>
                  <a:lnTo>
                    <a:pt x="35277" y="48854"/>
                  </a:lnTo>
                  <a:lnTo>
                    <a:pt x="43351" y="43410"/>
                  </a:lnTo>
                  <a:lnTo>
                    <a:pt x="48794" y="35337"/>
                  </a:lnTo>
                  <a:lnTo>
                    <a:pt x="50791" y="25450"/>
                  </a:lnTo>
                  <a:lnTo>
                    <a:pt x="48795" y="15513"/>
                  </a:lnTo>
                  <a:lnTo>
                    <a:pt x="43351" y="7439"/>
                  </a:lnTo>
                  <a:lnTo>
                    <a:pt x="35278" y="1996"/>
                  </a:lnTo>
                  <a:lnTo>
                    <a:pt x="25391" y="0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296548" y="4121828"/>
              <a:ext cx="1871980" cy="471170"/>
            </a:xfrm>
            <a:custGeom>
              <a:avLst/>
              <a:gdLst/>
              <a:ahLst/>
              <a:cxnLst/>
              <a:rect l="l" t="t" r="r" b="b"/>
              <a:pathLst>
                <a:path w="1871980" h="471170">
                  <a:moveTo>
                    <a:pt x="1871903" y="0"/>
                  </a:moveTo>
                  <a:lnTo>
                    <a:pt x="0" y="0"/>
                  </a:lnTo>
                  <a:lnTo>
                    <a:pt x="0" y="470829"/>
                  </a:lnTo>
                  <a:lnTo>
                    <a:pt x="1871903" y="470829"/>
                  </a:lnTo>
                  <a:lnTo>
                    <a:pt x="18719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296548" y="4121828"/>
            <a:ext cx="1871980" cy="471170"/>
          </a:xfrm>
          <a:prstGeom prst="rect">
            <a:avLst/>
          </a:prstGeom>
          <a:ln w="25400">
            <a:solidFill>
              <a:srgbClr val="130F24"/>
            </a:solidFill>
          </a:ln>
        </p:spPr>
        <p:txBody>
          <a:bodyPr vert="horz" wrap="square" lIns="0" tIns="10033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790"/>
              </a:spcBef>
            </a:pPr>
            <a:r>
              <a:rPr sz="1600" spc="-30" dirty="0">
                <a:solidFill>
                  <a:srgbClr val="130F24"/>
                </a:solidFill>
                <a:latin typeface="Arial MT"/>
                <a:cs typeface="Arial MT"/>
              </a:rPr>
              <a:t>Places</a:t>
            </a:r>
            <a:r>
              <a:rPr sz="1600" spc="-75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new</a:t>
            </a:r>
            <a:r>
              <a:rPr sz="1600" spc="-6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30F24"/>
                </a:solidFill>
                <a:latin typeface="Arial MT"/>
                <a:cs typeface="Arial MT"/>
              </a:rPr>
              <a:t>order.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3607066" y="5788580"/>
            <a:ext cx="2643505" cy="4417695"/>
            <a:chOff x="3607066" y="5788580"/>
            <a:chExt cx="2643505" cy="4417695"/>
          </a:xfrm>
        </p:grpSpPr>
        <p:sp>
          <p:nvSpPr>
            <p:cNvPr id="60" name="object 60"/>
            <p:cNvSpPr/>
            <p:nvPr/>
          </p:nvSpPr>
          <p:spPr>
            <a:xfrm>
              <a:off x="3607066" y="5788580"/>
              <a:ext cx="2643505" cy="4417695"/>
            </a:xfrm>
            <a:custGeom>
              <a:avLst/>
              <a:gdLst/>
              <a:ahLst/>
              <a:cxnLst/>
              <a:rect l="l" t="t" r="r" b="b"/>
              <a:pathLst>
                <a:path w="2643504" h="4417695">
                  <a:moveTo>
                    <a:pt x="2643501" y="0"/>
                  </a:moveTo>
                  <a:lnTo>
                    <a:pt x="0" y="0"/>
                  </a:lnTo>
                  <a:lnTo>
                    <a:pt x="0" y="4417311"/>
                  </a:lnTo>
                  <a:lnTo>
                    <a:pt x="2643501" y="4417311"/>
                  </a:lnTo>
                  <a:lnTo>
                    <a:pt x="26435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680981" y="7164085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829791" y="7507569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677598" y="7937985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826408" y="8281468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3684837" y="8722947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833647" y="9066432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684837" y="9492355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3833647" y="9835838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680981" y="6386290"/>
              <a:ext cx="2500630" cy="295275"/>
            </a:xfrm>
            <a:custGeom>
              <a:avLst/>
              <a:gdLst/>
              <a:ahLst/>
              <a:cxnLst/>
              <a:rect l="l" t="t" r="r" b="b"/>
              <a:pathLst>
                <a:path w="2500629" h="295275">
                  <a:moveTo>
                    <a:pt x="0" y="0"/>
                  </a:moveTo>
                  <a:lnTo>
                    <a:pt x="2500227" y="0"/>
                  </a:lnTo>
                  <a:lnTo>
                    <a:pt x="2500227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E18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829791" y="6729774"/>
              <a:ext cx="2347595" cy="295275"/>
            </a:xfrm>
            <a:custGeom>
              <a:avLst/>
              <a:gdLst/>
              <a:ahLst/>
              <a:cxnLst/>
              <a:rect l="l" t="t" r="r" b="b"/>
              <a:pathLst>
                <a:path w="2347595" h="295275">
                  <a:moveTo>
                    <a:pt x="0" y="0"/>
                  </a:moveTo>
                  <a:lnTo>
                    <a:pt x="2347562" y="0"/>
                  </a:lnTo>
                  <a:lnTo>
                    <a:pt x="2347562" y="294723"/>
                  </a:lnTo>
                  <a:lnTo>
                    <a:pt x="0" y="2947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/>
          <p:cNvSpPr txBox="1"/>
          <p:nvPr/>
        </p:nvSpPr>
        <p:spPr>
          <a:xfrm>
            <a:off x="3607066" y="5788580"/>
            <a:ext cx="2643505" cy="4417695"/>
          </a:xfrm>
          <a:prstGeom prst="rect">
            <a:avLst/>
          </a:prstGeom>
          <a:ln w="50800">
            <a:solidFill>
              <a:srgbClr val="7731F8"/>
            </a:solidFill>
          </a:ln>
        </p:spPr>
        <p:txBody>
          <a:bodyPr vert="horz" wrap="square" lIns="0" tIns="155575" rIns="0" bIns="0" rtlCol="0">
            <a:spAutoFit/>
          </a:bodyPr>
          <a:lstStyle/>
          <a:p>
            <a:pPr marL="521970">
              <a:lnSpc>
                <a:spcPct val="100000"/>
              </a:lnSpc>
              <a:spcBef>
                <a:spcPts val="1225"/>
              </a:spcBef>
            </a:pPr>
            <a:r>
              <a:rPr sz="1600" spc="-17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Saga:</a:t>
            </a: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r>
              <a:rPr sz="1600" spc="-10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5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###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 marL="313690" marR="396875" indent="-149225">
              <a:lnSpc>
                <a:spcPct val="160000"/>
              </a:lnSpc>
              <a:spcBef>
                <a:spcPts val="780"/>
              </a:spcBef>
            </a:pPr>
            <a:r>
              <a:rPr sz="1400" spc="-12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Account</a:t>
            </a:r>
            <a:r>
              <a:rPr sz="1400" spc="-5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3690" marR="396875" indent="-149225">
              <a:lnSpc>
                <a:spcPct val="161000"/>
              </a:lnSpc>
              <a:spcBef>
                <a:spcPts val="720"/>
              </a:spcBef>
            </a:pPr>
            <a:r>
              <a:rPr sz="1400" spc="-105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r>
              <a:rPr sz="1400" spc="-8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0515" marR="400685" indent="-149225">
              <a:lnSpc>
                <a:spcPct val="161000"/>
              </a:lnSpc>
              <a:spcBef>
                <a:spcPts val="670"/>
              </a:spcBef>
            </a:pPr>
            <a:r>
              <a:rPr sz="1400" spc="-1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Product</a:t>
            </a:r>
            <a:r>
              <a:rPr sz="1400" spc="-5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7500" marR="393065" indent="-149225">
              <a:lnSpc>
                <a:spcPct val="161000"/>
              </a:lnSpc>
              <a:spcBef>
                <a:spcPts val="745"/>
              </a:spcBef>
            </a:pPr>
            <a:r>
              <a:rPr sz="1400" spc="-1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Inventory</a:t>
            </a:r>
            <a:r>
              <a:rPr sz="1400" spc="-55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  <a:p>
            <a:pPr marL="317500" marR="393065" indent="-149225">
              <a:lnSpc>
                <a:spcPct val="160000"/>
              </a:lnSpc>
              <a:spcBef>
                <a:spcPts val="675"/>
              </a:spcBef>
            </a:pPr>
            <a:r>
              <a:rPr sz="1400" spc="-12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Promotion</a:t>
            </a:r>
            <a:r>
              <a:rPr sz="1400" spc="-65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" dirty="0">
                <a:solidFill>
                  <a:srgbClr val="00E188"/>
                </a:solidFill>
                <a:latin typeface="Arial Black" panose="020B0A04020102020204"/>
                <a:cs typeface="Arial Black" panose="020B0A04020102020204"/>
              </a:rPr>
              <a:t>request </a:t>
            </a:r>
            <a:r>
              <a:rPr sz="1400" spc="-12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400" spc="-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400" spc="-1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4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7614569" y="4776777"/>
            <a:ext cx="6318250" cy="2327910"/>
            <a:chOff x="7614569" y="4776777"/>
            <a:chExt cx="6318250" cy="2327910"/>
          </a:xfrm>
        </p:grpSpPr>
        <p:sp>
          <p:nvSpPr>
            <p:cNvPr id="73" name="object 73"/>
            <p:cNvSpPr/>
            <p:nvPr/>
          </p:nvSpPr>
          <p:spPr>
            <a:xfrm>
              <a:off x="7614569" y="6273809"/>
              <a:ext cx="1067435" cy="50800"/>
            </a:xfrm>
            <a:custGeom>
              <a:avLst/>
              <a:gdLst/>
              <a:ahLst/>
              <a:cxnLst/>
              <a:rect l="l" t="t" r="r" b="b"/>
              <a:pathLst>
                <a:path w="1067434" h="50800">
                  <a:moveTo>
                    <a:pt x="25400" y="0"/>
                  </a:moveTo>
                  <a:lnTo>
                    <a:pt x="15513" y="1996"/>
                  </a:lnTo>
                  <a:lnTo>
                    <a:pt x="7439" y="7439"/>
                  </a:lnTo>
                  <a:lnTo>
                    <a:pt x="1996" y="15513"/>
                  </a:lnTo>
                  <a:lnTo>
                    <a:pt x="0" y="25400"/>
                  </a:lnTo>
                  <a:lnTo>
                    <a:pt x="1996" y="35286"/>
                  </a:lnTo>
                  <a:lnTo>
                    <a:pt x="7439" y="43360"/>
                  </a:lnTo>
                  <a:lnTo>
                    <a:pt x="15513" y="48803"/>
                  </a:lnTo>
                  <a:lnTo>
                    <a:pt x="25450" y="50800"/>
                  </a:lnTo>
                  <a:lnTo>
                    <a:pt x="35337" y="48803"/>
                  </a:lnTo>
                  <a:lnTo>
                    <a:pt x="43411" y="43360"/>
                  </a:lnTo>
                  <a:lnTo>
                    <a:pt x="48854" y="35286"/>
                  </a:lnTo>
                  <a:lnTo>
                    <a:pt x="50850" y="25400"/>
                  </a:lnTo>
                  <a:lnTo>
                    <a:pt x="48854" y="15513"/>
                  </a:lnTo>
                  <a:lnTo>
                    <a:pt x="43411" y="7439"/>
                  </a:lnTo>
                  <a:lnTo>
                    <a:pt x="35337" y="1996"/>
                  </a:lnTo>
                  <a:lnTo>
                    <a:pt x="25400" y="0"/>
                  </a:lnTo>
                  <a:close/>
                </a:path>
                <a:path w="1067434" h="50800">
                  <a:moveTo>
                    <a:pt x="127050" y="0"/>
                  </a:moveTo>
                  <a:lnTo>
                    <a:pt x="117163" y="1996"/>
                  </a:lnTo>
                  <a:lnTo>
                    <a:pt x="109089" y="7439"/>
                  </a:lnTo>
                  <a:lnTo>
                    <a:pt x="103646" y="15513"/>
                  </a:lnTo>
                  <a:lnTo>
                    <a:pt x="101650" y="25400"/>
                  </a:lnTo>
                  <a:lnTo>
                    <a:pt x="103646" y="35286"/>
                  </a:lnTo>
                  <a:lnTo>
                    <a:pt x="109090" y="43360"/>
                  </a:lnTo>
                  <a:lnTo>
                    <a:pt x="117163" y="48803"/>
                  </a:lnTo>
                  <a:lnTo>
                    <a:pt x="127101" y="50800"/>
                  </a:lnTo>
                  <a:lnTo>
                    <a:pt x="136988" y="48803"/>
                  </a:lnTo>
                  <a:lnTo>
                    <a:pt x="145062" y="43360"/>
                  </a:lnTo>
                  <a:lnTo>
                    <a:pt x="150505" y="35286"/>
                  </a:lnTo>
                  <a:lnTo>
                    <a:pt x="152501" y="25400"/>
                  </a:lnTo>
                  <a:lnTo>
                    <a:pt x="150505" y="15513"/>
                  </a:lnTo>
                  <a:lnTo>
                    <a:pt x="145062" y="7439"/>
                  </a:lnTo>
                  <a:lnTo>
                    <a:pt x="136988" y="1996"/>
                  </a:lnTo>
                  <a:lnTo>
                    <a:pt x="127050" y="0"/>
                  </a:lnTo>
                  <a:close/>
                </a:path>
                <a:path w="1067434" h="50800">
                  <a:moveTo>
                    <a:pt x="228701" y="0"/>
                  </a:moveTo>
                  <a:lnTo>
                    <a:pt x="218814" y="1996"/>
                  </a:lnTo>
                  <a:lnTo>
                    <a:pt x="210740" y="7439"/>
                  </a:lnTo>
                  <a:lnTo>
                    <a:pt x="205297" y="15513"/>
                  </a:lnTo>
                  <a:lnTo>
                    <a:pt x="203301" y="25400"/>
                  </a:lnTo>
                  <a:lnTo>
                    <a:pt x="205297" y="35286"/>
                  </a:lnTo>
                  <a:lnTo>
                    <a:pt x="210740" y="43360"/>
                  </a:lnTo>
                  <a:lnTo>
                    <a:pt x="218814" y="48803"/>
                  </a:lnTo>
                  <a:lnTo>
                    <a:pt x="228752" y="50800"/>
                  </a:lnTo>
                  <a:lnTo>
                    <a:pt x="238639" y="48803"/>
                  </a:lnTo>
                  <a:lnTo>
                    <a:pt x="246713" y="43360"/>
                  </a:lnTo>
                  <a:lnTo>
                    <a:pt x="252156" y="35286"/>
                  </a:lnTo>
                  <a:lnTo>
                    <a:pt x="254152" y="25400"/>
                  </a:lnTo>
                  <a:lnTo>
                    <a:pt x="252156" y="15513"/>
                  </a:lnTo>
                  <a:lnTo>
                    <a:pt x="246713" y="7439"/>
                  </a:lnTo>
                  <a:lnTo>
                    <a:pt x="238639" y="1996"/>
                  </a:lnTo>
                  <a:lnTo>
                    <a:pt x="228701" y="0"/>
                  </a:lnTo>
                  <a:close/>
                </a:path>
                <a:path w="1067434" h="50800">
                  <a:moveTo>
                    <a:pt x="330352" y="0"/>
                  </a:moveTo>
                  <a:lnTo>
                    <a:pt x="320465" y="1996"/>
                  </a:lnTo>
                  <a:lnTo>
                    <a:pt x="312391" y="7439"/>
                  </a:lnTo>
                  <a:lnTo>
                    <a:pt x="306948" y="15513"/>
                  </a:lnTo>
                  <a:lnTo>
                    <a:pt x="304952" y="25400"/>
                  </a:lnTo>
                  <a:lnTo>
                    <a:pt x="306948" y="35286"/>
                  </a:lnTo>
                  <a:lnTo>
                    <a:pt x="312391" y="43360"/>
                  </a:lnTo>
                  <a:lnTo>
                    <a:pt x="320465" y="48803"/>
                  </a:lnTo>
                  <a:lnTo>
                    <a:pt x="330403" y="50800"/>
                  </a:lnTo>
                  <a:lnTo>
                    <a:pt x="340290" y="48803"/>
                  </a:lnTo>
                  <a:lnTo>
                    <a:pt x="348363" y="43360"/>
                  </a:lnTo>
                  <a:lnTo>
                    <a:pt x="353807" y="35286"/>
                  </a:lnTo>
                  <a:lnTo>
                    <a:pt x="355803" y="25400"/>
                  </a:lnTo>
                  <a:lnTo>
                    <a:pt x="353807" y="15513"/>
                  </a:lnTo>
                  <a:lnTo>
                    <a:pt x="348363" y="7439"/>
                  </a:lnTo>
                  <a:lnTo>
                    <a:pt x="340290" y="1996"/>
                  </a:lnTo>
                  <a:lnTo>
                    <a:pt x="330352" y="0"/>
                  </a:lnTo>
                  <a:close/>
                </a:path>
                <a:path w="1067434" h="50800">
                  <a:moveTo>
                    <a:pt x="432003" y="0"/>
                  </a:moveTo>
                  <a:lnTo>
                    <a:pt x="422116" y="1996"/>
                  </a:lnTo>
                  <a:lnTo>
                    <a:pt x="414042" y="7439"/>
                  </a:lnTo>
                  <a:lnTo>
                    <a:pt x="408599" y="15513"/>
                  </a:lnTo>
                  <a:lnTo>
                    <a:pt x="406603" y="25400"/>
                  </a:lnTo>
                  <a:lnTo>
                    <a:pt x="408599" y="35286"/>
                  </a:lnTo>
                  <a:lnTo>
                    <a:pt x="414042" y="43360"/>
                  </a:lnTo>
                  <a:lnTo>
                    <a:pt x="422116" y="48803"/>
                  </a:lnTo>
                  <a:lnTo>
                    <a:pt x="432053" y="50800"/>
                  </a:lnTo>
                  <a:lnTo>
                    <a:pt x="441940" y="48803"/>
                  </a:lnTo>
                  <a:lnTo>
                    <a:pt x="450014" y="43360"/>
                  </a:lnTo>
                  <a:lnTo>
                    <a:pt x="455457" y="35286"/>
                  </a:lnTo>
                  <a:lnTo>
                    <a:pt x="457453" y="25400"/>
                  </a:lnTo>
                  <a:lnTo>
                    <a:pt x="455457" y="15513"/>
                  </a:lnTo>
                  <a:lnTo>
                    <a:pt x="450014" y="7439"/>
                  </a:lnTo>
                  <a:lnTo>
                    <a:pt x="441940" y="1996"/>
                  </a:lnTo>
                  <a:lnTo>
                    <a:pt x="432003" y="0"/>
                  </a:lnTo>
                  <a:close/>
                </a:path>
                <a:path w="1067434" h="50800">
                  <a:moveTo>
                    <a:pt x="533653" y="0"/>
                  </a:moveTo>
                  <a:lnTo>
                    <a:pt x="523767" y="1996"/>
                  </a:lnTo>
                  <a:lnTo>
                    <a:pt x="515693" y="7439"/>
                  </a:lnTo>
                  <a:lnTo>
                    <a:pt x="510250" y="15513"/>
                  </a:lnTo>
                  <a:lnTo>
                    <a:pt x="508253" y="25400"/>
                  </a:lnTo>
                  <a:lnTo>
                    <a:pt x="510250" y="35286"/>
                  </a:lnTo>
                  <a:lnTo>
                    <a:pt x="515693" y="43360"/>
                  </a:lnTo>
                  <a:lnTo>
                    <a:pt x="523767" y="48803"/>
                  </a:lnTo>
                  <a:lnTo>
                    <a:pt x="533704" y="50800"/>
                  </a:lnTo>
                  <a:lnTo>
                    <a:pt x="543591" y="48803"/>
                  </a:lnTo>
                  <a:lnTo>
                    <a:pt x="551665" y="43360"/>
                  </a:lnTo>
                  <a:lnTo>
                    <a:pt x="557108" y="35286"/>
                  </a:lnTo>
                  <a:lnTo>
                    <a:pt x="559104" y="25400"/>
                  </a:lnTo>
                  <a:lnTo>
                    <a:pt x="557108" y="15513"/>
                  </a:lnTo>
                  <a:lnTo>
                    <a:pt x="551665" y="7439"/>
                  </a:lnTo>
                  <a:lnTo>
                    <a:pt x="543591" y="1996"/>
                  </a:lnTo>
                  <a:lnTo>
                    <a:pt x="533653" y="0"/>
                  </a:lnTo>
                  <a:close/>
                </a:path>
                <a:path w="1067434" h="50800">
                  <a:moveTo>
                    <a:pt x="635304" y="1"/>
                  </a:moveTo>
                  <a:lnTo>
                    <a:pt x="625417" y="1997"/>
                  </a:lnTo>
                  <a:lnTo>
                    <a:pt x="617344" y="7440"/>
                  </a:lnTo>
                  <a:lnTo>
                    <a:pt x="611900" y="15514"/>
                  </a:lnTo>
                  <a:lnTo>
                    <a:pt x="609904" y="25401"/>
                  </a:lnTo>
                  <a:lnTo>
                    <a:pt x="611900" y="35287"/>
                  </a:lnTo>
                  <a:lnTo>
                    <a:pt x="617344" y="43361"/>
                  </a:lnTo>
                  <a:lnTo>
                    <a:pt x="625417" y="48805"/>
                  </a:lnTo>
                  <a:lnTo>
                    <a:pt x="635355" y="50801"/>
                  </a:lnTo>
                  <a:lnTo>
                    <a:pt x="645242" y="48805"/>
                  </a:lnTo>
                  <a:lnTo>
                    <a:pt x="653316" y="43361"/>
                  </a:lnTo>
                  <a:lnTo>
                    <a:pt x="658759" y="35287"/>
                  </a:lnTo>
                  <a:lnTo>
                    <a:pt x="660755" y="25401"/>
                  </a:lnTo>
                  <a:lnTo>
                    <a:pt x="658759" y="15514"/>
                  </a:lnTo>
                  <a:lnTo>
                    <a:pt x="653316" y="7440"/>
                  </a:lnTo>
                  <a:lnTo>
                    <a:pt x="645242" y="1997"/>
                  </a:lnTo>
                  <a:lnTo>
                    <a:pt x="635304" y="1"/>
                  </a:lnTo>
                  <a:close/>
                </a:path>
                <a:path w="1067434" h="50800">
                  <a:moveTo>
                    <a:pt x="736955" y="1"/>
                  </a:moveTo>
                  <a:lnTo>
                    <a:pt x="727068" y="1997"/>
                  </a:lnTo>
                  <a:lnTo>
                    <a:pt x="718994" y="7440"/>
                  </a:lnTo>
                  <a:lnTo>
                    <a:pt x="713551" y="15514"/>
                  </a:lnTo>
                  <a:lnTo>
                    <a:pt x="711555" y="25401"/>
                  </a:lnTo>
                  <a:lnTo>
                    <a:pt x="713551" y="35287"/>
                  </a:lnTo>
                  <a:lnTo>
                    <a:pt x="718994" y="43361"/>
                  </a:lnTo>
                  <a:lnTo>
                    <a:pt x="727068" y="48805"/>
                  </a:lnTo>
                  <a:lnTo>
                    <a:pt x="737006" y="50801"/>
                  </a:lnTo>
                  <a:lnTo>
                    <a:pt x="746893" y="48805"/>
                  </a:lnTo>
                  <a:lnTo>
                    <a:pt x="754967" y="43361"/>
                  </a:lnTo>
                  <a:lnTo>
                    <a:pt x="760410" y="35287"/>
                  </a:lnTo>
                  <a:lnTo>
                    <a:pt x="762406" y="25401"/>
                  </a:lnTo>
                  <a:lnTo>
                    <a:pt x="760410" y="15514"/>
                  </a:lnTo>
                  <a:lnTo>
                    <a:pt x="754967" y="7440"/>
                  </a:lnTo>
                  <a:lnTo>
                    <a:pt x="746893" y="1997"/>
                  </a:lnTo>
                  <a:lnTo>
                    <a:pt x="736955" y="1"/>
                  </a:lnTo>
                  <a:close/>
                </a:path>
                <a:path w="1067434" h="50800">
                  <a:moveTo>
                    <a:pt x="838606" y="1"/>
                  </a:moveTo>
                  <a:lnTo>
                    <a:pt x="828719" y="1997"/>
                  </a:lnTo>
                  <a:lnTo>
                    <a:pt x="820645" y="7440"/>
                  </a:lnTo>
                  <a:lnTo>
                    <a:pt x="815202" y="15514"/>
                  </a:lnTo>
                  <a:lnTo>
                    <a:pt x="813206" y="25401"/>
                  </a:lnTo>
                  <a:lnTo>
                    <a:pt x="815202" y="35287"/>
                  </a:lnTo>
                  <a:lnTo>
                    <a:pt x="820645" y="43361"/>
                  </a:lnTo>
                  <a:lnTo>
                    <a:pt x="828719" y="48805"/>
                  </a:lnTo>
                  <a:lnTo>
                    <a:pt x="838657" y="50801"/>
                  </a:lnTo>
                  <a:lnTo>
                    <a:pt x="848544" y="48805"/>
                  </a:lnTo>
                  <a:lnTo>
                    <a:pt x="856617" y="43361"/>
                  </a:lnTo>
                  <a:lnTo>
                    <a:pt x="862061" y="35287"/>
                  </a:lnTo>
                  <a:lnTo>
                    <a:pt x="864057" y="25401"/>
                  </a:lnTo>
                  <a:lnTo>
                    <a:pt x="862061" y="15514"/>
                  </a:lnTo>
                  <a:lnTo>
                    <a:pt x="856617" y="7440"/>
                  </a:lnTo>
                  <a:lnTo>
                    <a:pt x="848544" y="1997"/>
                  </a:lnTo>
                  <a:lnTo>
                    <a:pt x="838606" y="1"/>
                  </a:lnTo>
                  <a:close/>
                </a:path>
                <a:path w="1067434" h="50800">
                  <a:moveTo>
                    <a:pt x="940257" y="1"/>
                  </a:moveTo>
                  <a:lnTo>
                    <a:pt x="930370" y="1997"/>
                  </a:lnTo>
                  <a:lnTo>
                    <a:pt x="922296" y="7440"/>
                  </a:lnTo>
                  <a:lnTo>
                    <a:pt x="916853" y="15514"/>
                  </a:lnTo>
                  <a:lnTo>
                    <a:pt x="914857" y="25401"/>
                  </a:lnTo>
                  <a:lnTo>
                    <a:pt x="916853" y="35287"/>
                  </a:lnTo>
                  <a:lnTo>
                    <a:pt x="922296" y="43361"/>
                  </a:lnTo>
                  <a:lnTo>
                    <a:pt x="930370" y="48805"/>
                  </a:lnTo>
                  <a:lnTo>
                    <a:pt x="940307" y="50801"/>
                  </a:lnTo>
                  <a:lnTo>
                    <a:pt x="950194" y="48805"/>
                  </a:lnTo>
                  <a:lnTo>
                    <a:pt x="958268" y="43361"/>
                  </a:lnTo>
                  <a:lnTo>
                    <a:pt x="963711" y="35287"/>
                  </a:lnTo>
                  <a:lnTo>
                    <a:pt x="965707" y="25401"/>
                  </a:lnTo>
                  <a:lnTo>
                    <a:pt x="963711" y="15514"/>
                  </a:lnTo>
                  <a:lnTo>
                    <a:pt x="958268" y="7440"/>
                  </a:lnTo>
                  <a:lnTo>
                    <a:pt x="950194" y="1997"/>
                  </a:lnTo>
                  <a:lnTo>
                    <a:pt x="940257" y="1"/>
                  </a:lnTo>
                  <a:close/>
                </a:path>
                <a:path w="1067434" h="50800">
                  <a:moveTo>
                    <a:pt x="1041907" y="1"/>
                  </a:moveTo>
                  <a:lnTo>
                    <a:pt x="1032021" y="1997"/>
                  </a:lnTo>
                  <a:lnTo>
                    <a:pt x="1023947" y="7440"/>
                  </a:lnTo>
                  <a:lnTo>
                    <a:pt x="1018504" y="15514"/>
                  </a:lnTo>
                  <a:lnTo>
                    <a:pt x="1016507" y="25401"/>
                  </a:lnTo>
                  <a:lnTo>
                    <a:pt x="1018504" y="35288"/>
                  </a:lnTo>
                  <a:lnTo>
                    <a:pt x="1023947" y="43361"/>
                  </a:lnTo>
                  <a:lnTo>
                    <a:pt x="1032021" y="48805"/>
                  </a:lnTo>
                  <a:lnTo>
                    <a:pt x="1041958" y="50801"/>
                  </a:lnTo>
                  <a:lnTo>
                    <a:pt x="1051845" y="48805"/>
                  </a:lnTo>
                  <a:lnTo>
                    <a:pt x="1059919" y="43361"/>
                  </a:lnTo>
                  <a:lnTo>
                    <a:pt x="1065362" y="35288"/>
                  </a:lnTo>
                  <a:lnTo>
                    <a:pt x="1067358" y="25401"/>
                  </a:lnTo>
                  <a:lnTo>
                    <a:pt x="1065362" y="15514"/>
                  </a:lnTo>
                  <a:lnTo>
                    <a:pt x="1059919" y="7440"/>
                  </a:lnTo>
                  <a:lnTo>
                    <a:pt x="1051845" y="1997"/>
                  </a:lnTo>
                  <a:lnTo>
                    <a:pt x="1041907" y="1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67591" y="5467875"/>
              <a:ext cx="1636425" cy="1636425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9930892" y="4776787"/>
              <a:ext cx="4002404" cy="1053465"/>
            </a:xfrm>
            <a:custGeom>
              <a:avLst/>
              <a:gdLst/>
              <a:ahLst/>
              <a:cxnLst/>
              <a:rect l="l" t="t" r="r" b="b"/>
              <a:pathLst>
                <a:path w="4002405" h="1053464">
                  <a:moveTo>
                    <a:pt x="50850" y="1027963"/>
                  </a:moveTo>
                  <a:lnTo>
                    <a:pt x="48856" y="1018070"/>
                  </a:lnTo>
                  <a:lnTo>
                    <a:pt x="43408" y="1010005"/>
                  </a:lnTo>
                  <a:lnTo>
                    <a:pt x="35344" y="1004557"/>
                  </a:lnTo>
                  <a:lnTo>
                    <a:pt x="25400" y="1002563"/>
                  </a:lnTo>
                  <a:lnTo>
                    <a:pt x="15506" y="1004557"/>
                  </a:lnTo>
                  <a:lnTo>
                    <a:pt x="7442" y="1010005"/>
                  </a:lnTo>
                  <a:lnTo>
                    <a:pt x="1993" y="1018070"/>
                  </a:lnTo>
                  <a:lnTo>
                    <a:pt x="0" y="1027963"/>
                  </a:lnTo>
                  <a:lnTo>
                    <a:pt x="1993" y="1037856"/>
                  </a:lnTo>
                  <a:lnTo>
                    <a:pt x="7442" y="1045921"/>
                  </a:lnTo>
                  <a:lnTo>
                    <a:pt x="15506" y="1051369"/>
                  </a:lnTo>
                  <a:lnTo>
                    <a:pt x="25450" y="1053363"/>
                  </a:lnTo>
                  <a:lnTo>
                    <a:pt x="35344" y="1051369"/>
                  </a:lnTo>
                  <a:lnTo>
                    <a:pt x="43408" y="1045921"/>
                  </a:lnTo>
                  <a:lnTo>
                    <a:pt x="48856" y="1037856"/>
                  </a:lnTo>
                  <a:lnTo>
                    <a:pt x="50850" y="1027963"/>
                  </a:lnTo>
                  <a:close/>
                </a:path>
                <a:path w="4002405" h="1053464">
                  <a:moveTo>
                    <a:pt x="152501" y="1027963"/>
                  </a:moveTo>
                  <a:lnTo>
                    <a:pt x="150507" y="1018070"/>
                  </a:lnTo>
                  <a:lnTo>
                    <a:pt x="145059" y="1010005"/>
                  </a:lnTo>
                  <a:lnTo>
                    <a:pt x="136994" y="1004557"/>
                  </a:lnTo>
                  <a:lnTo>
                    <a:pt x="127050" y="1002563"/>
                  </a:lnTo>
                  <a:lnTo>
                    <a:pt x="117157" y="1004557"/>
                  </a:lnTo>
                  <a:lnTo>
                    <a:pt x="109093" y="1010005"/>
                  </a:lnTo>
                  <a:lnTo>
                    <a:pt x="103644" y="1018070"/>
                  </a:lnTo>
                  <a:lnTo>
                    <a:pt x="101650" y="1027963"/>
                  </a:lnTo>
                  <a:lnTo>
                    <a:pt x="103644" y="1037856"/>
                  </a:lnTo>
                  <a:lnTo>
                    <a:pt x="109093" y="1045921"/>
                  </a:lnTo>
                  <a:lnTo>
                    <a:pt x="117157" y="1051369"/>
                  </a:lnTo>
                  <a:lnTo>
                    <a:pt x="127101" y="1053363"/>
                  </a:lnTo>
                  <a:lnTo>
                    <a:pt x="136994" y="1051369"/>
                  </a:lnTo>
                  <a:lnTo>
                    <a:pt x="145059" y="1045921"/>
                  </a:lnTo>
                  <a:lnTo>
                    <a:pt x="150507" y="1037856"/>
                  </a:lnTo>
                  <a:lnTo>
                    <a:pt x="152501" y="1027963"/>
                  </a:lnTo>
                  <a:close/>
                </a:path>
                <a:path w="4002405" h="1053464">
                  <a:moveTo>
                    <a:pt x="254152" y="1027963"/>
                  </a:moveTo>
                  <a:lnTo>
                    <a:pt x="252158" y="1018070"/>
                  </a:lnTo>
                  <a:lnTo>
                    <a:pt x="246710" y="1010005"/>
                  </a:lnTo>
                  <a:lnTo>
                    <a:pt x="238645" y="1004557"/>
                  </a:lnTo>
                  <a:lnTo>
                    <a:pt x="228701" y="1002563"/>
                  </a:lnTo>
                  <a:lnTo>
                    <a:pt x="218808" y="1004557"/>
                  </a:lnTo>
                  <a:lnTo>
                    <a:pt x="210743" y="1010005"/>
                  </a:lnTo>
                  <a:lnTo>
                    <a:pt x="205295" y="1018070"/>
                  </a:lnTo>
                  <a:lnTo>
                    <a:pt x="203301" y="1027963"/>
                  </a:lnTo>
                  <a:lnTo>
                    <a:pt x="205295" y="1037856"/>
                  </a:lnTo>
                  <a:lnTo>
                    <a:pt x="210743" y="1045921"/>
                  </a:lnTo>
                  <a:lnTo>
                    <a:pt x="218808" y="1051369"/>
                  </a:lnTo>
                  <a:lnTo>
                    <a:pt x="228752" y="1053363"/>
                  </a:lnTo>
                  <a:lnTo>
                    <a:pt x="238645" y="1051369"/>
                  </a:lnTo>
                  <a:lnTo>
                    <a:pt x="246710" y="1045921"/>
                  </a:lnTo>
                  <a:lnTo>
                    <a:pt x="252158" y="1037856"/>
                  </a:lnTo>
                  <a:lnTo>
                    <a:pt x="254152" y="1027963"/>
                  </a:lnTo>
                  <a:close/>
                </a:path>
                <a:path w="4002405" h="1053464">
                  <a:moveTo>
                    <a:pt x="355803" y="1027963"/>
                  </a:moveTo>
                  <a:lnTo>
                    <a:pt x="353809" y="1018082"/>
                  </a:lnTo>
                  <a:lnTo>
                    <a:pt x="348361" y="1010005"/>
                  </a:lnTo>
                  <a:lnTo>
                    <a:pt x="340296" y="1004557"/>
                  </a:lnTo>
                  <a:lnTo>
                    <a:pt x="330352" y="1002563"/>
                  </a:lnTo>
                  <a:lnTo>
                    <a:pt x="320459" y="1004557"/>
                  </a:lnTo>
                  <a:lnTo>
                    <a:pt x="312394" y="1010005"/>
                  </a:lnTo>
                  <a:lnTo>
                    <a:pt x="306946" y="1018082"/>
                  </a:lnTo>
                  <a:lnTo>
                    <a:pt x="304952" y="1027963"/>
                  </a:lnTo>
                  <a:lnTo>
                    <a:pt x="306946" y="1037856"/>
                  </a:lnTo>
                  <a:lnTo>
                    <a:pt x="312394" y="1045921"/>
                  </a:lnTo>
                  <a:lnTo>
                    <a:pt x="320459" y="1051369"/>
                  </a:lnTo>
                  <a:lnTo>
                    <a:pt x="330403" y="1053363"/>
                  </a:lnTo>
                  <a:lnTo>
                    <a:pt x="340296" y="1051369"/>
                  </a:lnTo>
                  <a:lnTo>
                    <a:pt x="348361" y="1045921"/>
                  </a:lnTo>
                  <a:lnTo>
                    <a:pt x="353809" y="1037856"/>
                  </a:lnTo>
                  <a:lnTo>
                    <a:pt x="355803" y="1027963"/>
                  </a:lnTo>
                  <a:close/>
                </a:path>
                <a:path w="4002405" h="1053464">
                  <a:moveTo>
                    <a:pt x="457454" y="1027963"/>
                  </a:moveTo>
                  <a:lnTo>
                    <a:pt x="455460" y="1018082"/>
                  </a:lnTo>
                  <a:lnTo>
                    <a:pt x="450011" y="1010005"/>
                  </a:lnTo>
                  <a:lnTo>
                    <a:pt x="441947" y="1004557"/>
                  </a:lnTo>
                  <a:lnTo>
                    <a:pt x="432003" y="1002563"/>
                  </a:lnTo>
                  <a:lnTo>
                    <a:pt x="422109" y="1004557"/>
                  </a:lnTo>
                  <a:lnTo>
                    <a:pt x="414045" y="1010005"/>
                  </a:lnTo>
                  <a:lnTo>
                    <a:pt x="408597" y="1018082"/>
                  </a:lnTo>
                  <a:lnTo>
                    <a:pt x="406603" y="1027963"/>
                  </a:lnTo>
                  <a:lnTo>
                    <a:pt x="408597" y="1037856"/>
                  </a:lnTo>
                  <a:lnTo>
                    <a:pt x="414045" y="1045921"/>
                  </a:lnTo>
                  <a:lnTo>
                    <a:pt x="422109" y="1051369"/>
                  </a:lnTo>
                  <a:lnTo>
                    <a:pt x="432054" y="1053363"/>
                  </a:lnTo>
                  <a:lnTo>
                    <a:pt x="441947" y="1051369"/>
                  </a:lnTo>
                  <a:lnTo>
                    <a:pt x="450011" y="1045921"/>
                  </a:lnTo>
                  <a:lnTo>
                    <a:pt x="455460" y="1037856"/>
                  </a:lnTo>
                  <a:lnTo>
                    <a:pt x="457454" y="1027963"/>
                  </a:lnTo>
                  <a:close/>
                </a:path>
                <a:path w="4002405" h="1053464">
                  <a:moveTo>
                    <a:pt x="559104" y="1027963"/>
                  </a:moveTo>
                  <a:lnTo>
                    <a:pt x="557110" y="1018082"/>
                  </a:lnTo>
                  <a:lnTo>
                    <a:pt x="551662" y="1010005"/>
                  </a:lnTo>
                  <a:lnTo>
                    <a:pt x="543598" y="1004557"/>
                  </a:lnTo>
                  <a:lnTo>
                    <a:pt x="533654" y="1002563"/>
                  </a:lnTo>
                  <a:lnTo>
                    <a:pt x="523760" y="1004557"/>
                  </a:lnTo>
                  <a:lnTo>
                    <a:pt x="515696" y="1010005"/>
                  </a:lnTo>
                  <a:lnTo>
                    <a:pt x="510247" y="1018082"/>
                  </a:lnTo>
                  <a:lnTo>
                    <a:pt x="508254" y="1027963"/>
                  </a:lnTo>
                  <a:lnTo>
                    <a:pt x="510247" y="1037856"/>
                  </a:lnTo>
                  <a:lnTo>
                    <a:pt x="515696" y="1045921"/>
                  </a:lnTo>
                  <a:lnTo>
                    <a:pt x="523760" y="1051369"/>
                  </a:lnTo>
                  <a:lnTo>
                    <a:pt x="533704" y="1053363"/>
                  </a:lnTo>
                  <a:lnTo>
                    <a:pt x="543598" y="1051369"/>
                  </a:lnTo>
                  <a:lnTo>
                    <a:pt x="551662" y="1045921"/>
                  </a:lnTo>
                  <a:lnTo>
                    <a:pt x="557110" y="1037856"/>
                  </a:lnTo>
                  <a:lnTo>
                    <a:pt x="559104" y="1027963"/>
                  </a:lnTo>
                  <a:close/>
                </a:path>
                <a:path w="4002405" h="1053464">
                  <a:moveTo>
                    <a:pt x="660755" y="1027963"/>
                  </a:moveTo>
                  <a:lnTo>
                    <a:pt x="658761" y="1018082"/>
                  </a:lnTo>
                  <a:lnTo>
                    <a:pt x="653313" y="1010005"/>
                  </a:lnTo>
                  <a:lnTo>
                    <a:pt x="645248" y="1004557"/>
                  </a:lnTo>
                  <a:lnTo>
                    <a:pt x="635304" y="1002563"/>
                  </a:lnTo>
                  <a:lnTo>
                    <a:pt x="625411" y="1004557"/>
                  </a:lnTo>
                  <a:lnTo>
                    <a:pt x="617347" y="1010005"/>
                  </a:lnTo>
                  <a:lnTo>
                    <a:pt x="611898" y="1018082"/>
                  </a:lnTo>
                  <a:lnTo>
                    <a:pt x="609904" y="1027963"/>
                  </a:lnTo>
                  <a:lnTo>
                    <a:pt x="611898" y="1037856"/>
                  </a:lnTo>
                  <a:lnTo>
                    <a:pt x="617347" y="1045921"/>
                  </a:lnTo>
                  <a:lnTo>
                    <a:pt x="625411" y="1051369"/>
                  </a:lnTo>
                  <a:lnTo>
                    <a:pt x="635355" y="1053363"/>
                  </a:lnTo>
                  <a:lnTo>
                    <a:pt x="645248" y="1051369"/>
                  </a:lnTo>
                  <a:lnTo>
                    <a:pt x="653313" y="1045921"/>
                  </a:lnTo>
                  <a:lnTo>
                    <a:pt x="658761" y="1037856"/>
                  </a:lnTo>
                  <a:lnTo>
                    <a:pt x="660755" y="1027963"/>
                  </a:lnTo>
                  <a:close/>
                </a:path>
                <a:path w="4002405" h="1053464">
                  <a:moveTo>
                    <a:pt x="762406" y="1027963"/>
                  </a:moveTo>
                  <a:lnTo>
                    <a:pt x="760412" y="1018082"/>
                  </a:lnTo>
                  <a:lnTo>
                    <a:pt x="754964" y="1010005"/>
                  </a:lnTo>
                  <a:lnTo>
                    <a:pt x="746899" y="1004557"/>
                  </a:lnTo>
                  <a:lnTo>
                    <a:pt x="736955" y="1002563"/>
                  </a:lnTo>
                  <a:lnTo>
                    <a:pt x="727062" y="1004557"/>
                  </a:lnTo>
                  <a:lnTo>
                    <a:pt x="718997" y="1010005"/>
                  </a:lnTo>
                  <a:lnTo>
                    <a:pt x="713549" y="1018082"/>
                  </a:lnTo>
                  <a:lnTo>
                    <a:pt x="711555" y="1027963"/>
                  </a:lnTo>
                  <a:lnTo>
                    <a:pt x="713549" y="1037856"/>
                  </a:lnTo>
                  <a:lnTo>
                    <a:pt x="718997" y="1045921"/>
                  </a:lnTo>
                  <a:lnTo>
                    <a:pt x="727062" y="1051369"/>
                  </a:lnTo>
                  <a:lnTo>
                    <a:pt x="737006" y="1053363"/>
                  </a:lnTo>
                  <a:lnTo>
                    <a:pt x="746899" y="1051369"/>
                  </a:lnTo>
                  <a:lnTo>
                    <a:pt x="754964" y="1045921"/>
                  </a:lnTo>
                  <a:lnTo>
                    <a:pt x="760412" y="1037856"/>
                  </a:lnTo>
                  <a:lnTo>
                    <a:pt x="762406" y="1027963"/>
                  </a:lnTo>
                  <a:close/>
                </a:path>
                <a:path w="4002405" h="1053464">
                  <a:moveTo>
                    <a:pt x="864057" y="1027963"/>
                  </a:moveTo>
                  <a:lnTo>
                    <a:pt x="862063" y="1018082"/>
                  </a:lnTo>
                  <a:lnTo>
                    <a:pt x="856615" y="1010005"/>
                  </a:lnTo>
                  <a:lnTo>
                    <a:pt x="848550" y="1004557"/>
                  </a:lnTo>
                  <a:lnTo>
                    <a:pt x="838606" y="1002563"/>
                  </a:lnTo>
                  <a:lnTo>
                    <a:pt x="828713" y="1004557"/>
                  </a:lnTo>
                  <a:lnTo>
                    <a:pt x="820648" y="1010005"/>
                  </a:lnTo>
                  <a:lnTo>
                    <a:pt x="815200" y="1018082"/>
                  </a:lnTo>
                  <a:lnTo>
                    <a:pt x="813206" y="1027963"/>
                  </a:lnTo>
                  <a:lnTo>
                    <a:pt x="815200" y="1037856"/>
                  </a:lnTo>
                  <a:lnTo>
                    <a:pt x="820648" y="1045921"/>
                  </a:lnTo>
                  <a:lnTo>
                    <a:pt x="828713" y="1051369"/>
                  </a:lnTo>
                  <a:lnTo>
                    <a:pt x="838657" y="1053363"/>
                  </a:lnTo>
                  <a:lnTo>
                    <a:pt x="848550" y="1051369"/>
                  </a:lnTo>
                  <a:lnTo>
                    <a:pt x="856615" y="1045921"/>
                  </a:lnTo>
                  <a:lnTo>
                    <a:pt x="862063" y="1037856"/>
                  </a:lnTo>
                  <a:lnTo>
                    <a:pt x="864057" y="1027963"/>
                  </a:lnTo>
                  <a:close/>
                </a:path>
                <a:path w="4002405" h="1053464">
                  <a:moveTo>
                    <a:pt x="965708" y="1027963"/>
                  </a:moveTo>
                  <a:lnTo>
                    <a:pt x="963714" y="1018082"/>
                  </a:lnTo>
                  <a:lnTo>
                    <a:pt x="958265" y="1010005"/>
                  </a:lnTo>
                  <a:lnTo>
                    <a:pt x="950201" y="1004557"/>
                  </a:lnTo>
                  <a:lnTo>
                    <a:pt x="940257" y="1002563"/>
                  </a:lnTo>
                  <a:lnTo>
                    <a:pt x="930363" y="1004557"/>
                  </a:lnTo>
                  <a:lnTo>
                    <a:pt x="922299" y="1010005"/>
                  </a:lnTo>
                  <a:lnTo>
                    <a:pt x="916851" y="1018082"/>
                  </a:lnTo>
                  <a:lnTo>
                    <a:pt x="914857" y="1027963"/>
                  </a:lnTo>
                  <a:lnTo>
                    <a:pt x="916851" y="1037856"/>
                  </a:lnTo>
                  <a:lnTo>
                    <a:pt x="922299" y="1045921"/>
                  </a:lnTo>
                  <a:lnTo>
                    <a:pt x="930363" y="1051369"/>
                  </a:lnTo>
                  <a:lnTo>
                    <a:pt x="940308" y="1053363"/>
                  </a:lnTo>
                  <a:lnTo>
                    <a:pt x="950201" y="1051369"/>
                  </a:lnTo>
                  <a:lnTo>
                    <a:pt x="958265" y="1045921"/>
                  </a:lnTo>
                  <a:lnTo>
                    <a:pt x="963714" y="1037856"/>
                  </a:lnTo>
                  <a:lnTo>
                    <a:pt x="965708" y="1027963"/>
                  </a:lnTo>
                  <a:close/>
                </a:path>
                <a:path w="4002405" h="1053464">
                  <a:moveTo>
                    <a:pt x="1067358" y="1027963"/>
                  </a:moveTo>
                  <a:lnTo>
                    <a:pt x="1065364" y="1018082"/>
                  </a:lnTo>
                  <a:lnTo>
                    <a:pt x="1059916" y="1010005"/>
                  </a:lnTo>
                  <a:lnTo>
                    <a:pt x="1051852" y="1004557"/>
                  </a:lnTo>
                  <a:lnTo>
                    <a:pt x="1041908" y="1002563"/>
                  </a:lnTo>
                  <a:lnTo>
                    <a:pt x="1032014" y="1004557"/>
                  </a:lnTo>
                  <a:lnTo>
                    <a:pt x="1023950" y="1010005"/>
                  </a:lnTo>
                  <a:lnTo>
                    <a:pt x="1018501" y="1018082"/>
                  </a:lnTo>
                  <a:lnTo>
                    <a:pt x="1016508" y="1027963"/>
                  </a:lnTo>
                  <a:lnTo>
                    <a:pt x="1018501" y="1037856"/>
                  </a:lnTo>
                  <a:lnTo>
                    <a:pt x="1023950" y="1045921"/>
                  </a:lnTo>
                  <a:lnTo>
                    <a:pt x="1032014" y="1051369"/>
                  </a:lnTo>
                  <a:lnTo>
                    <a:pt x="1041958" y="1053363"/>
                  </a:lnTo>
                  <a:lnTo>
                    <a:pt x="1051852" y="1051369"/>
                  </a:lnTo>
                  <a:lnTo>
                    <a:pt x="1059916" y="1045921"/>
                  </a:lnTo>
                  <a:lnTo>
                    <a:pt x="1065364" y="1037856"/>
                  </a:lnTo>
                  <a:lnTo>
                    <a:pt x="1067358" y="1027963"/>
                  </a:lnTo>
                  <a:close/>
                </a:path>
                <a:path w="4002405" h="1053464">
                  <a:moveTo>
                    <a:pt x="1169009" y="1027963"/>
                  </a:moveTo>
                  <a:lnTo>
                    <a:pt x="1167015" y="1018082"/>
                  </a:lnTo>
                  <a:lnTo>
                    <a:pt x="1161567" y="1010005"/>
                  </a:lnTo>
                  <a:lnTo>
                    <a:pt x="1153502" y="1004557"/>
                  </a:lnTo>
                  <a:lnTo>
                    <a:pt x="1143558" y="1002563"/>
                  </a:lnTo>
                  <a:lnTo>
                    <a:pt x="1133665" y="1004557"/>
                  </a:lnTo>
                  <a:lnTo>
                    <a:pt x="1125601" y="1010005"/>
                  </a:lnTo>
                  <a:lnTo>
                    <a:pt x="1120152" y="1018082"/>
                  </a:lnTo>
                  <a:lnTo>
                    <a:pt x="1118158" y="1027963"/>
                  </a:lnTo>
                  <a:lnTo>
                    <a:pt x="1120152" y="1037856"/>
                  </a:lnTo>
                  <a:lnTo>
                    <a:pt x="1125601" y="1045921"/>
                  </a:lnTo>
                  <a:lnTo>
                    <a:pt x="1133665" y="1051369"/>
                  </a:lnTo>
                  <a:lnTo>
                    <a:pt x="1143609" y="1053363"/>
                  </a:lnTo>
                  <a:lnTo>
                    <a:pt x="1153502" y="1051369"/>
                  </a:lnTo>
                  <a:lnTo>
                    <a:pt x="1161567" y="1045921"/>
                  </a:lnTo>
                  <a:lnTo>
                    <a:pt x="1167015" y="1037856"/>
                  </a:lnTo>
                  <a:lnTo>
                    <a:pt x="1169009" y="1027963"/>
                  </a:lnTo>
                  <a:close/>
                </a:path>
                <a:path w="4002405" h="1053464">
                  <a:moveTo>
                    <a:pt x="1270660" y="1027963"/>
                  </a:moveTo>
                  <a:lnTo>
                    <a:pt x="1268666" y="1018082"/>
                  </a:lnTo>
                  <a:lnTo>
                    <a:pt x="1263218" y="1010005"/>
                  </a:lnTo>
                  <a:lnTo>
                    <a:pt x="1255153" y="1004557"/>
                  </a:lnTo>
                  <a:lnTo>
                    <a:pt x="1245209" y="1002563"/>
                  </a:lnTo>
                  <a:lnTo>
                    <a:pt x="1235316" y="1004557"/>
                  </a:lnTo>
                  <a:lnTo>
                    <a:pt x="1227251" y="1010005"/>
                  </a:lnTo>
                  <a:lnTo>
                    <a:pt x="1221803" y="1018082"/>
                  </a:lnTo>
                  <a:lnTo>
                    <a:pt x="1219809" y="1027963"/>
                  </a:lnTo>
                  <a:lnTo>
                    <a:pt x="1221803" y="1037856"/>
                  </a:lnTo>
                  <a:lnTo>
                    <a:pt x="1227251" y="1045921"/>
                  </a:lnTo>
                  <a:lnTo>
                    <a:pt x="1235316" y="1051369"/>
                  </a:lnTo>
                  <a:lnTo>
                    <a:pt x="1245260" y="1053363"/>
                  </a:lnTo>
                  <a:lnTo>
                    <a:pt x="1255153" y="1051369"/>
                  </a:lnTo>
                  <a:lnTo>
                    <a:pt x="1263218" y="1045921"/>
                  </a:lnTo>
                  <a:lnTo>
                    <a:pt x="1268666" y="1037856"/>
                  </a:lnTo>
                  <a:lnTo>
                    <a:pt x="1270660" y="1027963"/>
                  </a:lnTo>
                  <a:close/>
                </a:path>
                <a:path w="4002405" h="1053464">
                  <a:moveTo>
                    <a:pt x="1372311" y="1027963"/>
                  </a:moveTo>
                  <a:lnTo>
                    <a:pt x="1370317" y="1018082"/>
                  </a:lnTo>
                  <a:lnTo>
                    <a:pt x="1364869" y="1010005"/>
                  </a:lnTo>
                  <a:lnTo>
                    <a:pt x="1356804" y="1004557"/>
                  </a:lnTo>
                  <a:lnTo>
                    <a:pt x="1346860" y="1002563"/>
                  </a:lnTo>
                  <a:lnTo>
                    <a:pt x="1336967" y="1004557"/>
                  </a:lnTo>
                  <a:lnTo>
                    <a:pt x="1328902" y="1010005"/>
                  </a:lnTo>
                  <a:lnTo>
                    <a:pt x="1323454" y="1018082"/>
                  </a:lnTo>
                  <a:lnTo>
                    <a:pt x="1321460" y="1027963"/>
                  </a:lnTo>
                  <a:lnTo>
                    <a:pt x="1323454" y="1037856"/>
                  </a:lnTo>
                  <a:lnTo>
                    <a:pt x="1328902" y="1045921"/>
                  </a:lnTo>
                  <a:lnTo>
                    <a:pt x="1336967" y="1051369"/>
                  </a:lnTo>
                  <a:lnTo>
                    <a:pt x="1346911" y="1053363"/>
                  </a:lnTo>
                  <a:lnTo>
                    <a:pt x="1356804" y="1051369"/>
                  </a:lnTo>
                  <a:lnTo>
                    <a:pt x="1364869" y="1045921"/>
                  </a:lnTo>
                  <a:lnTo>
                    <a:pt x="1370317" y="1037856"/>
                  </a:lnTo>
                  <a:lnTo>
                    <a:pt x="1372311" y="1027963"/>
                  </a:lnTo>
                  <a:close/>
                </a:path>
                <a:path w="4002405" h="1053464">
                  <a:moveTo>
                    <a:pt x="1473962" y="1027963"/>
                  </a:moveTo>
                  <a:lnTo>
                    <a:pt x="1471968" y="1018082"/>
                  </a:lnTo>
                  <a:lnTo>
                    <a:pt x="1466519" y="1010005"/>
                  </a:lnTo>
                  <a:lnTo>
                    <a:pt x="1458455" y="1004557"/>
                  </a:lnTo>
                  <a:lnTo>
                    <a:pt x="1448511" y="1002563"/>
                  </a:lnTo>
                  <a:lnTo>
                    <a:pt x="1438617" y="1004557"/>
                  </a:lnTo>
                  <a:lnTo>
                    <a:pt x="1430553" y="1010005"/>
                  </a:lnTo>
                  <a:lnTo>
                    <a:pt x="1425105" y="1018082"/>
                  </a:lnTo>
                  <a:lnTo>
                    <a:pt x="1423111" y="1027963"/>
                  </a:lnTo>
                  <a:lnTo>
                    <a:pt x="1425105" y="1037856"/>
                  </a:lnTo>
                  <a:lnTo>
                    <a:pt x="1430553" y="1045921"/>
                  </a:lnTo>
                  <a:lnTo>
                    <a:pt x="1438617" y="1051369"/>
                  </a:lnTo>
                  <a:lnTo>
                    <a:pt x="1448562" y="1053363"/>
                  </a:lnTo>
                  <a:lnTo>
                    <a:pt x="1458455" y="1051369"/>
                  </a:lnTo>
                  <a:lnTo>
                    <a:pt x="1466519" y="1045921"/>
                  </a:lnTo>
                  <a:lnTo>
                    <a:pt x="1471968" y="1037856"/>
                  </a:lnTo>
                  <a:lnTo>
                    <a:pt x="1473962" y="1027963"/>
                  </a:lnTo>
                  <a:close/>
                </a:path>
                <a:path w="4002405" h="1053464">
                  <a:moveTo>
                    <a:pt x="1575612" y="1027963"/>
                  </a:moveTo>
                  <a:lnTo>
                    <a:pt x="1573618" y="1018082"/>
                  </a:lnTo>
                  <a:lnTo>
                    <a:pt x="1568170" y="1010005"/>
                  </a:lnTo>
                  <a:lnTo>
                    <a:pt x="1560106" y="1004557"/>
                  </a:lnTo>
                  <a:lnTo>
                    <a:pt x="1550162" y="1002563"/>
                  </a:lnTo>
                  <a:lnTo>
                    <a:pt x="1540268" y="1004557"/>
                  </a:lnTo>
                  <a:lnTo>
                    <a:pt x="1532204" y="1010005"/>
                  </a:lnTo>
                  <a:lnTo>
                    <a:pt x="1526755" y="1018082"/>
                  </a:lnTo>
                  <a:lnTo>
                    <a:pt x="1524762" y="1027963"/>
                  </a:lnTo>
                  <a:lnTo>
                    <a:pt x="1526755" y="1037856"/>
                  </a:lnTo>
                  <a:lnTo>
                    <a:pt x="1532204" y="1045921"/>
                  </a:lnTo>
                  <a:lnTo>
                    <a:pt x="1540268" y="1051369"/>
                  </a:lnTo>
                  <a:lnTo>
                    <a:pt x="1550212" y="1053363"/>
                  </a:lnTo>
                  <a:lnTo>
                    <a:pt x="1560106" y="1051369"/>
                  </a:lnTo>
                  <a:lnTo>
                    <a:pt x="1568170" y="1045921"/>
                  </a:lnTo>
                  <a:lnTo>
                    <a:pt x="1573618" y="1037856"/>
                  </a:lnTo>
                  <a:lnTo>
                    <a:pt x="1575612" y="1027963"/>
                  </a:lnTo>
                  <a:close/>
                </a:path>
                <a:path w="4002405" h="1053464">
                  <a:moveTo>
                    <a:pt x="1677263" y="1027963"/>
                  </a:moveTo>
                  <a:lnTo>
                    <a:pt x="1675269" y="1018082"/>
                  </a:lnTo>
                  <a:lnTo>
                    <a:pt x="1669821" y="1010005"/>
                  </a:lnTo>
                  <a:lnTo>
                    <a:pt x="1661756" y="1004557"/>
                  </a:lnTo>
                  <a:lnTo>
                    <a:pt x="1651812" y="1002563"/>
                  </a:lnTo>
                  <a:lnTo>
                    <a:pt x="1641919" y="1004557"/>
                  </a:lnTo>
                  <a:lnTo>
                    <a:pt x="1633855" y="1010005"/>
                  </a:lnTo>
                  <a:lnTo>
                    <a:pt x="1628406" y="1018082"/>
                  </a:lnTo>
                  <a:lnTo>
                    <a:pt x="1626412" y="1027963"/>
                  </a:lnTo>
                  <a:lnTo>
                    <a:pt x="1628406" y="1037856"/>
                  </a:lnTo>
                  <a:lnTo>
                    <a:pt x="1633855" y="1045921"/>
                  </a:lnTo>
                  <a:lnTo>
                    <a:pt x="1641919" y="1051369"/>
                  </a:lnTo>
                  <a:lnTo>
                    <a:pt x="1651863" y="1053363"/>
                  </a:lnTo>
                  <a:lnTo>
                    <a:pt x="1661756" y="1051369"/>
                  </a:lnTo>
                  <a:lnTo>
                    <a:pt x="1669821" y="1045921"/>
                  </a:lnTo>
                  <a:lnTo>
                    <a:pt x="1675269" y="1037856"/>
                  </a:lnTo>
                  <a:lnTo>
                    <a:pt x="1677263" y="1027963"/>
                  </a:lnTo>
                  <a:close/>
                </a:path>
                <a:path w="4002405" h="1053464">
                  <a:moveTo>
                    <a:pt x="1778914" y="1027963"/>
                  </a:moveTo>
                  <a:lnTo>
                    <a:pt x="1776920" y="1018082"/>
                  </a:lnTo>
                  <a:lnTo>
                    <a:pt x="1771472" y="1010005"/>
                  </a:lnTo>
                  <a:lnTo>
                    <a:pt x="1763407" y="1004557"/>
                  </a:lnTo>
                  <a:lnTo>
                    <a:pt x="1753463" y="1002563"/>
                  </a:lnTo>
                  <a:lnTo>
                    <a:pt x="1743570" y="1004557"/>
                  </a:lnTo>
                  <a:lnTo>
                    <a:pt x="1735505" y="1010005"/>
                  </a:lnTo>
                  <a:lnTo>
                    <a:pt x="1730057" y="1018082"/>
                  </a:lnTo>
                  <a:lnTo>
                    <a:pt x="1728063" y="1027963"/>
                  </a:lnTo>
                  <a:lnTo>
                    <a:pt x="1730057" y="1037856"/>
                  </a:lnTo>
                  <a:lnTo>
                    <a:pt x="1735505" y="1045921"/>
                  </a:lnTo>
                  <a:lnTo>
                    <a:pt x="1743570" y="1051369"/>
                  </a:lnTo>
                  <a:lnTo>
                    <a:pt x="1753514" y="1053363"/>
                  </a:lnTo>
                  <a:lnTo>
                    <a:pt x="1763407" y="1051369"/>
                  </a:lnTo>
                  <a:lnTo>
                    <a:pt x="1771472" y="1045921"/>
                  </a:lnTo>
                  <a:lnTo>
                    <a:pt x="1776920" y="1037856"/>
                  </a:lnTo>
                  <a:lnTo>
                    <a:pt x="1778914" y="1027963"/>
                  </a:lnTo>
                  <a:close/>
                </a:path>
                <a:path w="4002405" h="1053464">
                  <a:moveTo>
                    <a:pt x="1880565" y="1027963"/>
                  </a:moveTo>
                  <a:lnTo>
                    <a:pt x="1878571" y="1018082"/>
                  </a:lnTo>
                  <a:lnTo>
                    <a:pt x="1873123" y="1010005"/>
                  </a:lnTo>
                  <a:lnTo>
                    <a:pt x="1865045" y="1004557"/>
                  </a:lnTo>
                  <a:lnTo>
                    <a:pt x="1855114" y="1002563"/>
                  </a:lnTo>
                  <a:lnTo>
                    <a:pt x="1845221" y="1004557"/>
                  </a:lnTo>
                  <a:lnTo>
                    <a:pt x="1837156" y="1010005"/>
                  </a:lnTo>
                  <a:lnTo>
                    <a:pt x="1831708" y="1018082"/>
                  </a:lnTo>
                  <a:lnTo>
                    <a:pt x="1829714" y="1027963"/>
                  </a:lnTo>
                  <a:lnTo>
                    <a:pt x="1831708" y="1037856"/>
                  </a:lnTo>
                  <a:lnTo>
                    <a:pt x="1837156" y="1045921"/>
                  </a:lnTo>
                  <a:lnTo>
                    <a:pt x="1845233" y="1051369"/>
                  </a:lnTo>
                  <a:lnTo>
                    <a:pt x="1855165" y="1053363"/>
                  </a:lnTo>
                  <a:lnTo>
                    <a:pt x="1865045" y="1051369"/>
                  </a:lnTo>
                  <a:lnTo>
                    <a:pt x="1873123" y="1045921"/>
                  </a:lnTo>
                  <a:lnTo>
                    <a:pt x="1878571" y="1037856"/>
                  </a:lnTo>
                  <a:lnTo>
                    <a:pt x="1880565" y="1027963"/>
                  </a:lnTo>
                  <a:close/>
                </a:path>
                <a:path w="4002405" h="1053464">
                  <a:moveTo>
                    <a:pt x="1982216" y="1027963"/>
                  </a:moveTo>
                  <a:lnTo>
                    <a:pt x="1980222" y="1018082"/>
                  </a:lnTo>
                  <a:lnTo>
                    <a:pt x="1974773" y="1010005"/>
                  </a:lnTo>
                  <a:lnTo>
                    <a:pt x="1966696" y="1004557"/>
                  </a:lnTo>
                  <a:lnTo>
                    <a:pt x="1956765" y="1002563"/>
                  </a:lnTo>
                  <a:lnTo>
                    <a:pt x="1946871" y="1004557"/>
                  </a:lnTo>
                  <a:lnTo>
                    <a:pt x="1938807" y="1010005"/>
                  </a:lnTo>
                  <a:lnTo>
                    <a:pt x="1933359" y="1018082"/>
                  </a:lnTo>
                  <a:lnTo>
                    <a:pt x="1931365" y="1027963"/>
                  </a:lnTo>
                  <a:lnTo>
                    <a:pt x="1933359" y="1037856"/>
                  </a:lnTo>
                  <a:lnTo>
                    <a:pt x="1938807" y="1045921"/>
                  </a:lnTo>
                  <a:lnTo>
                    <a:pt x="1946871" y="1051369"/>
                  </a:lnTo>
                  <a:lnTo>
                    <a:pt x="1956816" y="1053363"/>
                  </a:lnTo>
                  <a:lnTo>
                    <a:pt x="1966696" y="1051369"/>
                  </a:lnTo>
                  <a:lnTo>
                    <a:pt x="1974773" y="1045921"/>
                  </a:lnTo>
                  <a:lnTo>
                    <a:pt x="1980222" y="1037856"/>
                  </a:lnTo>
                  <a:lnTo>
                    <a:pt x="1982216" y="1027963"/>
                  </a:lnTo>
                  <a:close/>
                </a:path>
                <a:path w="4002405" h="1053464">
                  <a:moveTo>
                    <a:pt x="2083866" y="1027963"/>
                  </a:moveTo>
                  <a:lnTo>
                    <a:pt x="2081872" y="1018082"/>
                  </a:lnTo>
                  <a:lnTo>
                    <a:pt x="2076424" y="1010005"/>
                  </a:lnTo>
                  <a:lnTo>
                    <a:pt x="2068347" y="1004557"/>
                  </a:lnTo>
                  <a:lnTo>
                    <a:pt x="2058416" y="1002563"/>
                  </a:lnTo>
                  <a:lnTo>
                    <a:pt x="2048522" y="1004557"/>
                  </a:lnTo>
                  <a:lnTo>
                    <a:pt x="2040458" y="1010005"/>
                  </a:lnTo>
                  <a:lnTo>
                    <a:pt x="2035009" y="1018082"/>
                  </a:lnTo>
                  <a:lnTo>
                    <a:pt x="2033016" y="1027963"/>
                  </a:lnTo>
                  <a:lnTo>
                    <a:pt x="2035009" y="1037856"/>
                  </a:lnTo>
                  <a:lnTo>
                    <a:pt x="2040458" y="1045921"/>
                  </a:lnTo>
                  <a:lnTo>
                    <a:pt x="2048522" y="1051369"/>
                  </a:lnTo>
                  <a:lnTo>
                    <a:pt x="2058466" y="1053363"/>
                  </a:lnTo>
                  <a:lnTo>
                    <a:pt x="2068347" y="1051369"/>
                  </a:lnTo>
                  <a:lnTo>
                    <a:pt x="2076424" y="1045921"/>
                  </a:lnTo>
                  <a:lnTo>
                    <a:pt x="2081872" y="1037856"/>
                  </a:lnTo>
                  <a:lnTo>
                    <a:pt x="2083866" y="1027963"/>
                  </a:lnTo>
                  <a:close/>
                </a:path>
                <a:path w="4002405" h="1053464">
                  <a:moveTo>
                    <a:pt x="2185517" y="1027963"/>
                  </a:moveTo>
                  <a:lnTo>
                    <a:pt x="2183523" y="1018082"/>
                  </a:lnTo>
                  <a:lnTo>
                    <a:pt x="2178075" y="1010005"/>
                  </a:lnTo>
                  <a:lnTo>
                    <a:pt x="2169998" y="1004557"/>
                  </a:lnTo>
                  <a:lnTo>
                    <a:pt x="2160066" y="1002563"/>
                  </a:lnTo>
                  <a:lnTo>
                    <a:pt x="2150173" y="1004557"/>
                  </a:lnTo>
                  <a:lnTo>
                    <a:pt x="2142109" y="1010005"/>
                  </a:lnTo>
                  <a:lnTo>
                    <a:pt x="2136660" y="1018082"/>
                  </a:lnTo>
                  <a:lnTo>
                    <a:pt x="2134666" y="1027963"/>
                  </a:lnTo>
                  <a:lnTo>
                    <a:pt x="2136660" y="1037856"/>
                  </a:lnTo>
                  <a:lnTo>
                    <a:pt x="2142109" y="1045921"/>
                  </a:lnTo>
                  <a:lnTo>
                    <a:pt x="2150173" y="1051369"/>
                  </a:lnTo>
                  <a:lnTo>
                    <a:pt x="2160117" y="1053363"/>
                  </a:lnTo>
                  <a:lnTo>
                    <a:pt x="2169998" y="1051369"/>
                  </a:lnTo>
                  <a:lnTo>
                    <a:pt x="2178075" y="1045921"/>
                  </a:lnTo>
                  <a:lnTo>
                    <a:pt x="2183523" y="1037856"/>
                  </a:lnTo>
                  <a:lnTo>
                    <a:pt x="2185517" y="1027963"/>
                  </a:lnTo>
                  <a:close/>
                </a:path>
                <a:path w="4002405" h="1053464">
                  <a:moveTo>
                    <a:pt x="2287168" y="1027963"/>
                  </a:moveTo>
                  <a:lnTo>
                    <a:pt x="2285174" y="1018082"/>
                  </a:lnTo>
                  <a:lnTo>
                    <a:pt x="2279726" y="1010005"/>
                  </a:lnTo>
                  <a:lnTo>
                    <a:pt x="2271649" y="1004557"/>
                  </a:lnTo>
                  <a:lnTo>
                    <a:pt x="2261717" y="1002563"/>
                  </a:lnTo>
                  <a:lnTo>
                    <a:pt x="2251824" y="1004557"/>
                  </a:lnTo>
                  <a:lnTo>
                    <a:pt x="2243759" y="1010005"/>
                  </a:lnTo>
                  <a:lnTo>
                    <a:pt x="2238311" y="1018082"/>
                  </a:lnTo>
                  <a:lnTo>
                    <a:pt x="2236317" y="1027963"/>
                  </a:lnTo>
                  <a:lnTo>
                    <a:pt x="2238311" y="1037856"/>
                  </a:lnTo>
                  <a:lnTo>
                    <a:pt x="2243759" y="1045921"/>
                  </a:lnTo>
                  <a:lnTo>
                    <a:pt x="2251824" y="1051369"/>
                  </a:lnTo>
                  <a:lnTo>
                    <a:pt x="2261768" y="1053363"/>
                  </a:lnTo>
                  <a:lnTo>
                    <a:pt x="2271649" y="1051369"/>
                  </a:lnTo>
                  <a:lnTo>
                    <a:pt x="2279726" y="1045921"/>
                  </a:lnTo>
                  <a:lnTo>
                    <a:pt x="2285174" y="1037856"/>
                  </a:lnTo>
                  <a:lnTo>
                    <a:pt x="2287168" y="1027963"/>
                  </a:lnTo>
                  <a:close/>
                </a:path>
                <a:path w="4002405" h="1053464">
                  <a:moveTo>
                    <a:pt x="2388819" y="1027963"/>
                  </a:moveTo>
                  <a:lnTo>
                    <a:pt x="2386825" y="1018082"/>
                  </a:lnTo>
                  <a:lnTo>
                    <a:pt x="2381377" y="1010005"/>
                  </a:lnTo>
                  <a:lnTo>
                    <a:pt x="2373299" y="1004557"/>
                  </a:lnTo>
                  <a:lnTo>
                    <a:pt x="2363368" y="1002563"/>
                  </a:lnTo>
                  <a:lnTo>
                    <a:pt x="2353475" y="1004557"/>
                  </a:lnTo>
                  <a:lnTo>
                    <a:pt x="2345410" y="1010005"/>
                  </a:lnTo>
                  <a:lnTo>
                    <a:pt x="2339962" y="1018082"/>
                  </a:lnTo>
                  <a:lnTo>
                    <a:pt x="2337968" y="1027963"/>
                  </a:lnTo>
                  <a:lnTo>
                    <a:pt x="2339962" y="1037856"/>
                  </a:lnTo>
                  <a:lnTo>
                    <a:pt x="2345410" y="1045921"/>
                  </a:lnTo>
                  <a:lnTo>
                    <a:pt x="2353475" y="1051369"/>
                  </a:lnTo>
                  <a:lnTo>
                    <a:pt x="2363419" y="1053363"/>
                  </a:lnTo>
                  <a:lnTo>
                    <a:pt x="2373299" y="1051369"/>
                  </a:lnTo>
                  <a:lnTo>
                    <a:pt x="2381377" y="1045921"/>
                  </a:lnTo>
                  <a:lnTo>
                    <a:pt x="2386825" y="1037856"/>
                  </a:lnTo>
                  <a:lnTo>
                    <a:pt x="2388819" y="1027963"/>
                  </a:lnTo>
                  <a:close/>
                </a:path>
                <a:path w="4002405" h="1053464">
                  <a:moveTo>
                    <a:pt x="2490470" y="1027963"/>
                  </a:moveTo>
                  <a:lnTo>
                    <a:pt x="2488476" y="1018082"/>
                  </a:lnTo>
                  <a:lnTo>
                    <a:pt x="2483027" y="1010005"/>
                  </a:lnTo>
                  <a:lnTo>
                    <a:pt x="2474950" y="1004557"/>
                  </a:lnTo>
                  <a:lnTo>
                    <a:pt x="2465019" y="1002563"/>
                  </a:lnTo>
                  <a:lnTo>
                    <a:pt x="2455126" y="1004557"/>
                  </a:lnTo>
                  <a:lnTo>
                    <a:pt x="2447061" y="1010005"/>
                  </a:lnTo>
                  <a:lnTo>
                    <a:pt x="2441613" y="1018082"/>
                  </a:lnTo>
                  <a:lnTo>
                    <a:pt x="2439619" y="1027963"/>
                  </a:lnTo>
                  <a:lnTo>
                    <a:pt x="2441613" y="1037856"/>
                  </a:lnTo>
                  <a:lnTo>
                    <a:pt x="2447061" y="1045921"/>
                  </a:lnTo>
                  <a:lnTo>
                    <a:pt x="2455126" y="1051369"/>
                  </a:lnTo>
                  <a:lnTo>
                    <a:pt x="2465070" y="1053363"/>
                  </a:lnTo>
                  <a:lnTo>
                    <a:pt x="2474950" y="1051369"/>
                  </a:lnTo>
                  <a:lnTo>
                    <a:pt x="2483027" y="1045921"/>
                  </a:lnTo>
                  <a:lnTo>
                    <a:pt x="2488476" y="1037856"/>
                  </a:lnTo>
                  <a:lnTo>
                    <a:pt x="2490470" y="1027963"/>
                  </a:lnTo>
                  <a:close/>
                </a:path>
                <a:path w="4002405" h="1053464">
                  <a:moveTo>
                    <a:pt x="2592120" y="1027963"/>
                  </a:moveTo>
                  <a:lnTo>
                    <a:pt x="2590127" y="1018082"/>
                  </a:lnTo>
                  <a:lnTo>
                    <a:pt x="2584678" y="1010005"/>
                  </a:lnTo>
                  <a:lnTo>
                    <a:pt x="2576601" y="1004557"/>
                  </a:lnTo>
                  <a:lnTo>
                    <a:pt x="2566670" y="1002563"/>
                  </a:lnTo>
                  <a:lnTo>
                    <a:pt x="2556776" y="1004557"/>
                  </a:lnTo>
                  <a:lnTo>
                    <a:pt x="2548712" y="1010005"/>
                  </a:lnTo>
                  <a:lnTo>
                    <a:pt x="2543264" y="1018082"/>
                  </a:lnTo>
                  <a:lnTo>
                    <a:pt x="2541270" y="1027963"/>
                  </a:lnTo>
                  <a:lnTo>
                    <a:pt x="2543264" y="1037856"/>
                  </a:lnTo>
                  <a:lnTo>
                    <a:pt x="2548712" y="1045921"/>
                  </a:lnTo>
                  <a:lnTo>
                    <a:pt x="2556776" y="1051369"/>
                  </a:lnTo>
                  <a:lnTo>
                    <a:pt x="2566720" y="1053363"/>
                  </a:lnTo>
                  <a:lnTo>
                    <a:pt x="2576601" y="1051369"/>
                  </a:lnTo>
                  <a:lnTo>
                    <a:pt x="2584678" y="1045921"/>
                  </a:lnTo>
                  <a:lnTo>
                    <a:pt x="2590127" y="1037856"/>
                  </a:lnTo>
                  <a:lnTo>
                    <a:pt x="2592120" y="1027963"/>
                  </a:lnTo>
                  <a:close/>
                </a:path>
                <a:path w="4002405" h="1053464">
                  <a:moveTo>
                    <a:pt x="2693771" y="1027963"/>
                  </a:moveTo>
                  <a:lnTo>
                    <a:pt x="2691777" y="1018082"/>
                  </a:lnTo>
                  <a:lnTo>
                    <a:pt x="2686329" y="1010005"/>
                  </a:lnTo>
                  <a:lnTo>
                    <a:pt x="2678252" y="1004557"/>
                  </a:lnTo>
                  <a:lnTo>
                    <a:pt x="2668320" y="1002563"/>
                  </a:lnTo>
                  <a:lnTo>
                    <a:pt x="2658427" y="1004557"/>
                  </a:lnTo>
                  <a:lnTo>
                    <a:pt x="2650363" y="1010005"/>
                  </a:lnTo>
                  <a:lnTo>
                    <a:pt x="2644914" y="1018082"/>
                  </a:lnTo>
                  <a:lnTo>
                    <a:pt x="2642920" y="1027963"/>
                  </a:lnTo>
                  <a:lnTo>
                    <a:pt x="2644914" y="1037856"/>
                  </a:lnTo>
                  <a:lnTo>
                    <a:pt x="2650363" y="1045921"/>
                  </a:lnTo>
                  <a:lnTo>
                    <a:pt x="2658427" y="1051369"/>
                  </a:lnTo>
                  <a:lnTo>
                    <a:pt x="2668371" y="1053363"/>
                  </a:lnTo>
                  <a:lnTo>
                    <a:pt x="2678252" y="1051369"/>
                  </a:lnTo>
                  <a:lnTo>
                    <a:pt x="2686329" y="1045921"/>
                  </a:lnTo>
                  <a:lnTo>
                    <a:pt x="2691777" y="1037856"/>
                  </a:lnTo>
                  <a:lnTo>
                    <a:pt x="2693771" y="1027963"/>
                  </a:lnTo>
                  <a:close/>
                </a:path>
                <a:path w="4002405" h="1053464">
                  <a:moveTo>
                    <a:pt x="2795422" y="1027963"/>
                  </a:moveTo>
                  <a:lnTo>
                    <a:pt x="2793415" y="1018082"/>
                  </a:lnTo>
                  <a:lnTo>
                    <a:pt x="2787980" y="1010005"/>
                  </a:lnTo>
                  <a:lnTo>
                    <a:pt x="2779903" y="1004557"/>
                  </a:lnTo>
                  <a:lnTo>
                    <a:pt x="2769971" y="1002563"/>
                  </a:lnTo>
                  <a:lnTo>
                    <a:pt x="2760078" y="1004557"/>
                  </a:lnTo>
                  <a:lnTo>
                    <a:pt x="2752013" y="1010005"/>
                  </a:lnTo>
                  <a:lnTo>
                    <a:pt x="2746565" y="1018082"/>
                  </a:lnTo>
                  <a:lnTo>
                    <a:pt x="2744571" y="1027963"/>
                  </a:lnTo>
                  <a:lnTo>
                    <a:pt x="2746565" y="1037856"/>
                  </a:lnTo>
                  <a:lnTo>
                    <a:pt x="2752013" y="1045921"/>
                  </a:lnTo>
                  <a:lnTo>
                    <a:pt x="2760078" y="1051369"/>
                  </a:lnTo>
                  <a:lnTo>
                    <a:pt x="2770022" y="1053363"/>
                  </a:lnTo>
                  <a:lnTo>
                    <a:pt x="2779903" y="1051369"/>
                  </a:lnTo>
                  <a:lnTo>
                    <a:pt x="2787980" y="1045921"/>
                  </a:lnTo>
                  <a:lnTo>
                    <a:pt x="2793415" y="1037856"/>
                  </a:lnTo>
                  <a:lnTo>
                    <a:pt x="2795422" y="1027963"/>
                  </a:lnTo>
                  <a:close/>
                </a:path>
                <a:path w="4002405" h="1053464">
                  <a:moveTo>
                    <a:pt x="2897073" y="1027963"/>
                  </a:moveTo>
                  <a:lnTo>
                    <a:pt x="2895066" y="1018082"/>
                  </a:lnTo>
                  <a:lnTo>
                    <a:pt x="2889631" y="1010005"/>
                  </a:lnTo>
                  <a:lnTo>
                    <a:pt x="2881553" y="1004557"/>
                  </a:lnTo>
                  <a:lnTo>
                    <a:pt x="2871622" y="1002563"/>
                  </a:lnTo>
                  <a:lnTo>
                    <a:pt x="2861729" y="1004557"/>
                  </a:lnTo>
                  <a:lnTo>
                    <a:pt x="2853664" y="1010005"/>
                  </a:lnTo>
                  <a:lnTo>
                    <a:pt x="2848216" y="1018082"/>
                  </a:lnTo>
                  <a:lnTo>
                    <a:pt x="2846222" y="1027963"/>
                  </a:lnTo>
                  <a:lnTo>
                    <a:pt x="2848216" y="1037856"/>
                  </a:lnTo>
                  <a:lnTo>
                    <a:pt x="2853652" y="1045921"/>
                  </a:lnTo>
                  <a:lnTo>
                    <a:pt x="2861729" y="1051369"/>
                  </a:lnTo>
                  <a:lnTo>
                    <a:pt x="2871673" y="1053363"/>
                  </a:lnTo>
                  <a:lnTo>
                    <a:pt x="2881553" y="1051369"/>
                  </a:lnTo>
                  <a:lnTo>
                    <a:pt x="2889631" y="1045921"/>
                  </a:lnTo>
                  <a:lnTo>
                    <a:pt x="2895066" y="1037856"/>
                  </a:lnTo>
                  <a:lnTo>
                    <a:pt x="2897073" y="1027963"/>
                  </a:lnTo>
                  <a:close/>
                </a:path>
                <a:path w="4002405" h="1053464">
                  <a:moveTo>
                    <a:pt x="2998724" y="1027963"/>
                  </a:moveTo>
                  <a:lnTo>
                    <a:pt x="2996717" y="1018082"/>
                  </a:lnTo>
                  <a:lnTo>
                    <a:pt x="2991281" y="1010005"/>
                  </a:lnTo>
                  <a:lnTo>
                    <a:pt x="2983204" y="1004557"/>
                  </a:lnTo>
                  <a:lnTo>
                    <a:pt x="2973273" y="1002563"/>
                  </a:lnTo>
                  <a:lnTo>
                    <a:pt x="2963380" y="1004557"/>
                  </a:lnTo>
                  <a:lnTo>
                    <a:pt x="2955315" y="1010005"/>
                  </a:lnTo>
                  <a:lnTo>
                    <a:pt x="2949867" y="1018082"/>
                  </a:lnTo>
                  <a:lnTo>
                    <a:pt x="2947873" y="1027963"/>
                  </a:lnTo>
                  <a:lnTo>
                    <a:pt x="2949867" y="1037856"/>
                  </a:lnTo>
                  <a:lnTo>
                    <a:pt x="2955302" y="1045921"/>
                  </a:lnTo>
                  <a:lnTo>
                    <a:pt x="2963380" y="1051369"/>
                  </a:lnTo>
                  <a:lnTo>
                    <a:pt x="2973324" y="1053363"/>
                  </a:lnTo>
                  <a:lnTo>
                    <a:pt x="2983204" y="1051369"/>
                  </a:lnTo>
                  <a:lnTo>
                    <a:pt x="2991281" y="1045921"/>
                  </a:lnTo>
                  <a:lnTo>
                    <a:pt x="2996717" y="1037856"/>
                  </a:lnTo>
                  <a:lnTo>
                    <a:pt x="2998724" y="1027963"/>
                  </a:lnTo>
                  <a:close/>
                </a:path>
                <a:path w="4002405" h="1053464">
                  <a:moveTo>
                    <a:pt x="3100374" y="1027963"/>
                  </a:moveTo>
                  <a:lnTo>
                    <a:pt x="3098368" y="1018082"/>
                  </a:lnTo>
                  <a:lnTo>
                    <a:pt x="3092932" y="1010005"/>
                  </a:lnTo>
                  <a:lnTo>
                    <a:pt x="3084855" y="1004557"/>
                  </a:lnTo>
                  <a:lnTo>
                    <a:pt x="3074911" y="1002563"/>
                  </a:lnTo>
                  <a:lnTo>
                    <a:pt x="3065030" y="1004557"/>
                  </a:lnTo>
                  <a:lnTo>
                    <a:pt x="3056953" y="1010005"/>
                  </a:lnTo>
                  <a:lnTo>
                    <a:pt x="3051518" y="1018082"/>
                  </a:lnTo>
                  <a:lnTo>
                    <a:pt x="3049524" y="1027963"/>
                  </a:lnTo>
                  <a:lnTo>
                    <a:pt x="3051518" y="1037856"/>
                  </a:lnTo>
                  <a:lnTo>
                    <a:pt x="3056966" y="1045921"/>
                  </a:lnTo>
                  <a:lnTo>
                    <a:pt x="3065030" y="1051369"/>
                  </a:lnTo>
                  <a:lnTo>
                    <a:pt x="3074974" y="1053363"/>
                  </a:lnTo>
                  <a:lnTo>
                    <a:pt x="3084855" y="1051369"/>
                  </a:lnTo>
                  <a:lnTo>
                    <a:pt x="3092932" y="1045921"/>
                  </a:lnTo>
                  <a:lnTo>
                    <a:pt x="3098368" y="1037856"/>
                  </a:lnTo>
                  <a:lnTo>
                    <a:pt x="3100374" y="1027963"/>
                  </a:lnTo>
                  <a:close/>
                </a:path>
                <a:path w="4002405" h="1053464">
                  <a:moveTo>
                    <a:pt x="3202025" y="1027963"/>
                  </a:moveTo>
                  <a:lnTo>
                    <a:pt x="3200019" y="1018082"/>
                  </a:lnTo>
                  <a:lnTo>
                    <a:pt x="3194583" y="1010005"/>
                  </a:lnTo>
                  <a:lnTo>
                    <a:pt x="3186506" y="1004557"/>
                  </a:lnTo>
                  <a:lnTo>
                    <a:pt x="3176574" y="1002563"/>
                  </a:lnTo>
                  <a:lnTo>
                    <a:pt x="3166681" y="1004557"/>
                  </a:lnTo>
                  <a:lnTo>
                    <a:pt x="3158617" y="1010005"/>
                  </a:lnTo>
                  <a:lnTo>
                    <a:pt x="3153168" y="1018082"/>
                  </a:lnTo>
                  <a:lnTo>
                    <a:pt x="3151174" y="1027963"/>
                  </a:lnTo>
                  <a:lnTo>
                    <a:pt x="3153168" y="1037856"/>
                  </a:lnTo>
                  <a:lnTo>
                    <a:pt x="3158617" y="1045921"/>
                  </a:lnTo>
                  <a:lnTo>
                    <a:pt x="3166681" y="1051369"/>
                  </a:lnTo>
                  <a:lnTo>
                    <a:pt x="3176625" y="1053363"/>
                  </a:lnTo>
                  <a:lnTo>
                    <a:pt x="3186506" y="1051369"/>
                  </a:lnTo>
                  <a:lnTo>
                    <a:pt x="3194583" y="1045921"/>
                  </a:lnTo>
                  <a:lnTo>
                    <a:pt x="3200019" y="1037856"/>
                  </a:lnTo>
                  <a:lnTo>
                    <a:pt x="3202025" y="1027963"/>
                  </a:lnTo>
                  <a:close/>
                </a:path>
                <a:path w="4002405" h="1053464">
                  <a:moveTo>
                    <a:pt x="3303676" y="1027963"/>
                  </a:moveTo>
                  <a:lnTo>
                    <a:pt x="3301669" y="1018082"/>
                  </a:lnTo>
                  <a:lnTo>
                    <a:pt x="3296234" y="1010005"/>
                  </a:lnTo>
                  <a:lnTo>
                    <a:pt x="3288157" y="1004557"/>
                  </a:lnTo>
                  <a:lnTo>
                    <a:pt x="3278225" y="1002563"/>
                  </a:lnTo>
                  <a:lnTo>
                    <a:pt x="3268332" y="1004557"/>
                  </a:lnTo>
                  <a:lnTo>
                    <a:pt x="3260267" y="1010005"/>
                  </a:lnTo>
                  <a:lnTo>
                    <a:pt x="3254819" y="1018082"/>
                  </a:lnTo>
                  <a:lnTo>
                    <a:pt x="3252825" y="1027963"/>
                  </a:lnTo>
                  <a:lnTo>
                    <a:pt x="3254819" y="1037856"/>
                  </a:lnTo>
                  <a:lnTo>
                    <a:pt x="3260267" y="1045921"/>
                  </a:lnTo>
                  <a:lnTo>
                    <a:pt x="3268332" y="1051369"/>
                  </a:lnTo>
                  <a:lnTo>
                    <a:pt x="3278276" y="1053363"/>
                  </a:lnTo>
                  <a:lnTo>
                    <a:pt x="3288157" y="1051369"/>
                  </a:lnTo>
                  <a:lnTo>
                    <a:pt x="3296234" y="1045921"/>
                  </a:lnTo>
                  <a:lnTo>
                    <a:pt x="3301669" y="1037856"/>
                  </a:lnTo>
                  <a:lnTo>
                    <a:pt x="3303676" y="1027963"/>
                  </a:lnTo>
                  <a:close/>
                </a:path>
                <a:path w="4002405" h="1053464">
                  <a:moveTo>
                    <a:pt x="3405327" y="1027963"/>
                  </a:moveTo>
                  <a:lnTo>
                    <a:pt x="3403320" y="1018082"/>
                  </a:lnTo>
                  <a:lnTo>
                    <a:pt x="3397885" y="1010005"/>
                  </a:lnTo>
                  <a:lnTo>
                    <a:pt x="3389807" y="1004557"/>
                  </a:lnTo>
                  <a:lnTo>
                    <a:pt x="3379876" y="1002563"/>
                  </a:lnTo>
                  <a:lnTo>
                    <a:pt x="3369983" y="1004557"/>
                  </a:lnTo>
                  <a:lnTo>
                    <a:pt x="3361918" y="1010005"/>
                  </a:lnTo>
                  <a:lnTo>
                    <a:pt x="3356470" y="1018082"/>
                  </a:lnTo>
                  <a:lnTo>
                    <a:pt x="3354476" y="1027963"/>
                  </a:lnTo>
                  <a:lnTo>
                    <a:pt x="3356470" y="1037856"/>
                  </a:lnTo>
                  <a:lnTo>
                    <a:pt x="3361918" y="1045921"/>
                  </a:lnTo>
                  <a:lnTo>
                    <a:pt x="3369983" y="1051369"/>
                  </a:lnTo>
                  <a:lnTo>
                    <a:pt x="3379927" y="1053363"/>
                  </a:lnTo>
                  <a:lnTo>
                    <a:pt x="3389807" y="1051369"/>
                  </a:lnTo>
                  <a:lnTo>
                    <a:pt x="3397885" y="1045921"/>
                  </a:lnTo>
                  <a:lnTo>
                    <a:pt x="3403320" y="1037856"/>
                  </a:lnTo>
                  <a:lnTo>
                    <a:pt x="3405327" y="1027963"/>
                  </a:lnTo>
                  <a:close/>
                </a:path>
                <a:path w="4002405" h="1053464">
                  <a:moveTo>
                    <a:pt x="3506978" y="1027963"/>
                  </a:moveTo>
                  <a:lnTo>
                    <a:pt x="3504971" y="1018082"/>
                  </a:lnTo>
                  <a:lnTo>
                    <a:pt x="3499535" y="1010005"/>
                  </a:lnTo>
                  <a:lnTo>
                    <a:pt x="3491458" y="1004557"/>
                  </a:lnTo>
                  <a:lnTo>
                    <a:pt x="3481527" y="1002563"/>
                  </a:lnTo>
                  <a:lnTo>
                    <a:pt x="3471634" y="1004557"/>
                  </a:lnTo>
                  <a:lnTo>
                    <a:pt x="3463569" y="1010005"/>
                  </a:lnTo>
                  <a:lnTo>
                    <a:pt x="3458121" y="1018082"/>
                  </a:lnTo>
                  <a:lnTo>
                    <a:pt x="3456127" y="1027963"/>
                  </a:lnTo>
                  <a:lnTo>
                    <a:pt x="3458121" y="1037856"/>
                  </a:lnTo>
                  <a:lnTo>
                    <a:pt x="3463569" y="1045921"/>
                  </a:lnTo>
                  <a:lnTo>
                    <a:pt x="3471634" y="1051369"/>
                  </a:lnTo>
                  <a:lnTo>
                    <a:pt x="3481578" y="1053363"/>
                  </a:lnTo>
                  <a:lnTo>
                    <a:pt x="3491458" y="1051369"/>
                  </a:lnTo>
                  <a:lnTo>
                    <a:pt x="3499535" y="1045921"/>
                  </a:lnTo>
                  <a:lnTo>
                    <a:pt x="3504971" y="1037856"/>
                  </a:lnTo>
                  <a:lnTo>
                    <a:pt x="3506978" y="1027963"/>
                  </a:lnTo>
                  <a:close/>
                </a:path>
                <a:path w="4002405" h="1053464">
                  <a:moveTo>
                    <a:pt x="3608628" y="1027963"/>
                  </a:moveTo>
                  <a:lnTo>
                    <a:pt x="3606622" y="1018082"/>
                  </a:lnTo>
                  <a:lnTo>
                    <a:pt x="3601186" y="1010005"/>
                  </a:lnTo>
                  <a:lnTo>
                    <a:pt x="3593109" y="1004557"/>
                  </a:lnTo>
                  <a:lnTo>
                    <a:pt x="3583178" y="1002563"/>
                  </a:lnTo>
                  <a:lnTo>
                    <a:pt x="3573284" y="1004557"/>
                  </a:lnTo>
                  <a:lnTo>
                    <a:pt x="3565220" y="1010005"/>
                  </a:lnTo>
                  <a:lnTo>
                    <a:pt x="3559772" y="1018082"/>
                  </a:lnTo>
                  <a:lnTo>
                    <a:pt x="3557778" y="1027963"/>
                  </a:lnTo>
                  <a:lnTo>
                    <a:pt x="3559772" y="1037856"/>
                  </a:lnTo>
                  <a:lnTo>
                    <a:pt x="3565220" y="1045921"/>
                  </a:lnTo>
                  <a:lnTo>
                    <a:pt x="3573284" y="1051369"/>
                  </a:lnTo>
                  <a:lnTo>
                    <a:pt x="3583228" y="1053363"/>
                  </a:lnTo>
                  <a:lnTo>
                    <a:pt x="3593109" y="1051369"/>
                  </a:lnTo>
                  <a:lnTo>
                    <a:pt x="3601186" y="1045921"/>
                  </a:lnTo>
                  <a:lnTo>
                    <a:pt x="3606622" y="1037856"/>
                  </a:lnTo>
                  <a:lnTo>
                    <a:pt x="3608628" y="1027963"/>
                  </a:lnTo>
                  <a:close/>
                </a:path>
                <a:path w="4002405" h="1053464">
                  <a:moveTo>
                    <a:pt x="3710279" y="1027963"/>
                  </a:moveTo>
                  <a:lnTo>
                    <a:pt x="3708273" y="1018082"/>
                  </a:lnTo>
                  <a:lnTo>
                    <a:pt x="3702837" y="1010005"/>
                  </a:lnTo>
                  <a:lnTo>
                    <a:pt x="3694760" y="1004557"/>
                  </a:lnTo>
                  <a:lnTo>
                    <a:pt x="3684828" y="1002563"/>
                  </a:lnTo>
                  <a:lnTo>
                    <a:pt x="3674935" y="1004557"/>
                  </a:lnTo>
                  <a:lnTo>
                    <a:pt x="3666871" y="1010005"/>
                  </a:lnTo>
                  <a:lnTo>
                    <a:pt x="3661422" y="1018082"/>
                  </a:lnTo>
                  <a:lnTo>
                    <a:pt x="3659428" y="1027963"/>
                  </a:lnTo>
                  <a:lnTo>
                    <a:pt x="3661422" y="1037856"/>
                  </a:lnTo>
                  <a:lnTo>
                    <a:pt x="3666871" y="1045921"/>
                  </a:lnTo>
                  <a:lnTo>
                    <a:pt x="3674935" y="1051369"/>
                  </a:lnTo>
                  <a:lnTo>
                    <a:pt x="3684879" y="1053363"/>
                  </a:lnTo>
                  <a:lnTo>
                    <a:pt x="3694760" y="1051369"/>
                  </a:lnTo>
                  <a:lnTo>
                    <a:pt x="3702837" y="1045921"/>
                  </a:lnTo>
                  <a:lnTo>
                    <a:pt x="3708273" y="1037856"/>
                  </a:lnTo>
                  <a:lnTo>
                    <a:pt x="3710279" y="1027963"/>
                  </a:lnTo>
                  <a:close/>
                </a:path>
                <a:path w="4002405" h="1053464">
                  <a:moveTo>
                    <a:pt x="3811930" y="1027963"/>
                  </a:moveTo>
                  <a:lnTo>
                    <a:pt x="3809923" y="1018082"/>
                  </a:lnTo>
                  <a:lnTo>
                    <a:pt x="3804488" y="1010005"/>
                  </a:lnTo>
                  <a:lnTo>
                    <a:pt x="3796411" y="1004557"/>
                  </a:lnTo>
                  <a:lnTo>
                    <a:pt x="3786479" y="1002563"/>
                  </a:lnTo>
                  <a:lnTo>
                    <a:pt x="3776586" y="1004557"/>
                  </a:lnTo>
                  <a:lnTo>
                    <a:pt x="3768521" y="1010005"/>
                  </a:lnTo>
                  <a:lnTo>
                    <a:pt x="3763073" y="1018082"/>
                  </a:lnTo>
                  <a:lnTo>
                    <a:pt x="3761079" y="1027963"/>
                  </a:lnTo>
                  <a:lnTo>
                    <a:pt x="3763073" y="1037856"/>
                  </a:lnTo>
                  <a:lnTo>
                    <a:pt x="3768521" y="1045921"/>
                  </a:lnTo>
                  <a:lnTo>
                    <a:pt x="3776586" y="1051369"/>
                  </a:lnTo>
                  <a:lnTo>
                    <a:pt x="3786530" y="1053363"/>
                  </a:lnTo>
                  <a:lnTo>
                    <a:pt x="3796411" y="1051369"/>
                  </a:lnTo>
                  <a:lnTo>
                    <a:pt x="3804488" y="1045921"/>
                  </a:lnTo>
                  <a:lnTo>
                    <a:pt x="3809923" y="1037856"/>
                  </a:lnTo>
                  <a:lnTo>
                    <a:pt x="3811930" y="1027963"/>
                  </a:lnTo>
                  <a:close/>
                </a:path>
                <a:path w="4002405" h="1053464">
                  <a:moveTo>
                    <a:pt x="3913581" y="1027963"/>
                  </a:moveTo>
                  <a:lnTo>
                    <a:pt x="3911574" y="1018082"/>
                  </a:lnTo>
                  <a:lnTo>
                    <a:pt x="3906139" y="1010005"/>
                  </a:lnTo>
                  <a:lnTo>
                    <a:pt x="3898061" y="1004557"/>
                  </a:lnTo>
                  <a:lnTo>
                    <a:pt x="3888130" y="1002563"/>
                  </a:lnTo>
                  <a:lnTo>
                    <a:pt x="3878237" y="1004557"/>
                  </a:lnTo>
                  <a:lnTo>
                    <a:pt x="3870172" y="1010005"/>
                  </a:lnTo>
                  <a:lnTo>
                    <a:pt x="3864724" y="1018082"/>
                  </a:lnTo>
                  <a:lnTo>
                    <a:pt x="3862730" y="1027963"/>
                  </a:lnTo>
                  <a:lnTo>
                    <a:pt x="3864724" y="1037856"/>
                  </a:lnTo>
                  <a:lnTo>
                    <a:pt x="3870172" y="1045921"/>
                  </a:lnTo>
                  <a:lnTo>
                    <a:pt x="3878237" y="1051369"/>
                  </a:lnTo>
                  <a:lnTo>
                    <a:pt x="3888181" y="1053363"/>
                  </a:lnTo>
                  <a:lnTo>
                    <a:pt x="3898061" y="1051369"/>
                  </a:lnTo>
                  <a:lnTo>
                    <a:pt x="3906139" y="1045921"/>
                  </a:lnTo>
                  <a:lnTo>
                    <a:pt x="3911574" y="1037856"/>
                  </a:lnTo>
                  <a:lnTo>
                    <a:pt x="3913581" y="1027963"/>
                  </a:lnTo>
                  <a:close/>
                </a:path>
                <a:path w="4002405" h="1053464">
                  <a:moveTo>
                    <a:pt x="3951071" y="940257"/>
                  </a:moveTo>
                  <a:lnTo>
                    <a:pt x="3949077" y="930313"/>
                  </a:lnTo>
                  <a:lnTo>
                    <a:pt x="3943642" y="922235"/>
                  </a:lnTo>
                  <a:lnTo>
                    <a:pt x="3935565" y="916800"/>
                  </a:lnTo>
                  <a:lnTo>
                    <a:pt x="3925684" y="914806"/>
                  </a:lnTo>
                  <a:lnTo>
                    <a:pt x="3915791" y="916800"/>
                  </a:lnTo>
                  <a:lnTo>
                    <a:pt x="3907713" y="922235"/>
                  </a:lnTo>
                  <a:lnTo>
                    <a:pt x="3902278" y="930313"/>
                  </a:lnTo>
                  <a:lnTo>
                    <a:pt x="3900284" y="940257"/>
                  </a:lnTo>
                  <a:lnTo>
                    <a:pt x="3902278" y="950137"/>
                  </a:lnTo>
                  <a:lnTo>
                    <a:pt x="3907713" y="958215"/>
                  </a:lnTo>
                  <a:lnTo>
                    <a:pt x="3915791" y="963663"/>
                  </a:lnTo>
                  <a:lnTo>
                    <a:pt x="3925684" y="965657"/>
                  </a:lnTo>
                  <a:lnTo>
                    <a:pt x="3935565" y="963663"/>
                  </a:lnTo>
                  <a:lnTo>
                    <a:pt x="3943642" y="958215"/>
                  </a:lnTo>
                  <a:lnTo>
                    <a:pt x="3949077" y="950137"/>
                  </a:lnTo>
                  <a:lnTo>
                    <a:pt x="3951071" y="940257"/>
                  </a:lnTo>
                  <a:close/>
                </a:path>
                <a:path w="4002405" h="1053464">
                  <a:moveTo>
                    <a:pt x="3951071" y="838606"/>
                  </a:moveTo>
                  <a:lnTo>
                    <a:pt x="3949077" y="828662"/>
                  </a:lnTo>
                  <a:lnTo>
                    <a:pt x="3943642" y="820585"/>
                  </a:lnTo>
                  <a:lnTo>
                    <a:pt x="3935565" y="815149"/>
                  </a:lnTo>
                  <a:lnTo>
                    <a:pt x="3925684" y="813155"/>
                  </a:lnTo>
                  <a:lnTo>
                    <a:pt x="3915791" y="815149"/>
                  </a:lnTo>
                  <a:lnTo>
                    <a:pt x="3907713" y="820585"/>
                  </a:lnTo>
                  <a:lnTo>
                    <a:pt x="3902278" y="828662"/>
                  </a:lnTo>
                  <a:lnTo>
                    <a:pt x="3900284" y="838606"/>
                  </a:lnTo>
                  <a:lnTo>
                    <a:pt x="3902278" y="848487"/>
                  </a:lnTo>
                  <a:lnTo>
                    <a:pt x="3907713" y="856564"/>
                  </a:lnTo>
                  <a:lnTo>
                    <a:pt x="3915791" y="862012"/>
                  </a:lnTo>
                  <a:lnTo>
                    <a:pt x="3925684" y="864006"/>
                  </a:lnTo>
                  <a:lnTo>
                    <a:pt x="3935565" y="862012"/>
                  </a:lnTo>
                  <a:lnTo>
                    <a:pt x="3943642" y="856564"/>
                  </a:lnTo>
                  <a:lnTo>
                    <a:pt x="3949077" y="848487"/>
                  </a:lnTo>
                  <a:lnTo>
                    <a:pt x="3951071" y="838606"/>
                  </a:lnTo>
                  <a:close/>
                </a:path>
                <a:path w="4002405" h="1053464">
                  <a:moveTo>
                    <a:pt x="3951071" y="736955"/>
                  </a:moveTo>
                  <a:lnTo>
                    <a:pt x="3949077" y="727011"/>
                  </a:lnTo>
                  <a:lnTo>
                    <a:pt x="3943642" y="718934"/>
                  </a:lnTo>
                  <a:lnTo>
                    <a:pt x="3935565" y="713498"/>
                  </a:lnTo>
                  <a:lnTo>
                    <a:pt x="3925684" y="711504"/>
                  </a:lnTo>
                  <a:lnTo>
                    <a:pt x="3915791" y="713498"/>
                  </a:lnTo>
                  <a:lnTo>
                    <a:pt x="3907713" y="718934"/>
                  </a:lnTo>
                  <a:lnTo>
                    <a:pt x="3902278" y="727011"/>
                  </a:lnTo>
                  <a:lnTo>
                    <a:pt x="3900284" y="736955"/>
                  </a:lnTo>
                  <a:lnTo>
                    <a:pt x="3902278" y="746836"/>
                  </a:lnTo>
                  <a:lnTo>
                    <a:pt x="3907713" y="754913"/>
                  </a:lnTo>
                  <a:lnTo>
                    <a:pt x="3915791" y="760361"/>
                  </a:lnTo>
                  <a:lnTo>
                    <a:pt x="3925684" y="762355"/>
                  </a:lnTo>
                  <a:lnTo>
                    <a:pt x="3935565" y="760361"/>
                  </a:lnTo>
                  <a:lnTo>
                    <a:pt x="3943642" y="754913"/>
                  </a:lnTo>
                  <a:lnTo>
                    <a:pt x="3949077" y="746836"/>
                  </a:lnTo>
                  <a:lnTo>
                    <a:pt x="3951071" y="736955"/>
                  </a:lnTo>
                  <a:close/>
                </a:path>
                <a:path w="4002405" h="1053464">
                  <a:moveTo>
                    <a:pt x="3951071" y="635304"/>
                  </a:moveTo>
                  <a:lnTo>
                    <a:pt x="3949077" y="625360"/>
                  </a:lnTo>
                  <a:lnTo>
                    <a:pt x="3943642" y="617283"/>
                  </a:lnTo>
                  <a:lnTo>
                    <a:pt x="3935565" y="611847"/>
                  </a:lnTo>
                  <a:lnTo>
                    <a:pt x="3925684" y="609854"/>
                  </a:lnTo>
                  <a:lnTo>
                    <a:pt x="3915791" y="611847"/>
                  </a:lnTo>
                  <a:lnTo>
                    <a:pt x="3907713" y="617283"/>
                  </a:lnTo>
                  <a:lnTo>
                    <a:pt x="3902278" y="625360"/>
                  </a:lnTo>
                  <a:lnTo>
                    <a:pt x="3900284" y="635304"/>
                  </a:lnTo>
                  <a:lnTo>
                    <a:pt x="3902278" y="645185"/>
                  </a:lnTo>
                  <a:lnTo>
                    <a:pt x="3907713" y="653262"/>
                  </a:lnTo>
                  <a:lnTo>
                    <a:pt x="3915791" y="658710"/>
                  </a:lnTo>
                  <a:lnTo>
                    <a:pt x="3925684" y="660704"/>
                  </a:lnTo>
                  <a:lnTo>
                    <a:pt x="3935565" y="658710"/>
                  </a:lnTo>
                  <a:lnTo>
                    <a:pt x="3943642" y="653262"/>
                  </a:lnTo>
                  <a:lnTo>
                    <a:pt x="3949077" y="645185"/>
                  </a:lnTo>
                  <a:lnTo>
                    <a:pt x="3951071" y="635304"/>
                  </a:lnTo>
                  <a:close/>
                </a:path>
                <a:path w="4002405" h="1053464">
                  <a:moveTo>
                    <a:pt x="3951071" y="533654"/>
                  </a:moveTo>
                  <a:lnTo>
                    <a:pt x="3949077" y="523709"/>
                  </a:lnTo>
                  <a:lnTo>
                    <a:pt x="3943642" y="515632"/>
                  </a:lnTo>
                  <a:lnTo>
                    <a:pt x="3935565" y="510197"/>
                  </a:lnTo>
                  <a:lnTo>
                    <a:pt x="3925684" y="508203"/>
                  </a:lnTo>
                  <a:lnTo>
                    <a:pt x="3915791" y="510197"/>
                  </a:lnTo>
                  <a:lnTo>
                    <a:pt x="3907713" y="515632"/>
                  </a:lnTo>
                  <a:lnTo>
                    <a:pt x="3902278" y="523709"/>
                  </a:lnTo>
                  <a:lnTo>
                    <a:pt x="3900284" y="533654"/>
                  </a:lnTo>
                  <a:lnTo>
                    <a:pt x="3902278" y="543534"/>
                  </a:lnTo>
                  <a:lnTo>
                    <a:pt x="3907713" y="551611"/>
                  </a:lnTo>
                  <a:lnTo>
                    <a:pt x="3915791" y="557060"/>
                  </a:lnTo>
                  <a:lnTo>
                    <a:pt x="3925684" y="559054"/>
                  </a:lnTo>
                  <a:lnTo>
                    <a:pt x="3935565" y="557060"/>
                  </a:lnTo>
                  <a:lnTo>
                    <a:pt x="3943642" y="551611"/>
                  </a:lnTo>
                  <a:lnTo>
                    <a:pt x="3949077" y="543534"/>
                  </a:lnTo>
                  <a:lnTo>
                    <a:pt x="3951071" y="533654"/>
                  </a:lnTo>
                  <a:close/>
                </a:path>
                <a:path w="4002405" h="1053464">
                  <a:moveTo>
                    <a:pt x="3951071" y="432003"/>
                  </a:moveTo>
                  <a:lnTo>
                    <a:pt x="3949077" y="422059"/>
                  </a:lnTo>
                  <a:lnTo>
                    <a:pt x="3943642" y="413981"/>
                  </a:lnTo>
                  <a:lnTo>
                    <a:pt x="3935565" y="408546"/>
                  </a:lnTo>
                  <a:lnTo>
                    <a:pt x="3925684" y="406552"/>
                  </a:lnTo>
                  <a:lnTo>
                    <a:pt x="3915791" y="408546"/>
                  </a:lnTo>
                  <a:lnTo>
                    <a:pt x="3907713" y="413981"/>
                  </a:lnTo>
                  <a:lnTo>
                    <a:pt x="3902278" y="422059"/>
                  </a:lnTo>
                  <a:lnTo>
                    <a:pt x="3900284" y="432003"/>
                  </a:lnTo>
                  <a:lnTo>
                    <a:pt x="3902278" y="441883"/>
                  </a:lnTo>
                  <a:lnTo>
                    <a:pt x="3907713" y="449961"/>
                  </a:lnTo>
                  <a:lnTo>
                    <a:pt x="3915791" y="455409"/>
                  </a:lnTo>
                  <a:lnTo>
                    <a:pt x="3925684" y="457403"/>
                  </a:lnTo>
                  <a:lnTo>
                    <a:pt x="3935565" y="455409"/>
                  </a:lnTo>
                  <a:lnTo>
                    <a:pt x="3943642" y="449961"/>
                  </a:lnTo>
                  <a:lnTo>
                    <a:pt x="3949077" y="441883"/>
                  </a:lnTo>
                  <a:lnTo>
                    <a:pt x="3951071" y="432003"/>
                  </a:lnTo>
                  <a:close/>
                </a:path>
                <a:path w="4002405" h="1053464">
                  <a:moveTo>
                    <a:pt x="3951071" y="330352"/>
                  </a:moveTo>
                  <a:lnTo>
                    <a:pt x="3949077" y="320408"/>
                  </a:lnTo>
                  <a:lnTo>
                    <a:pt x="3943642" y="312331"/>
                  </a:lnTo>
                  <a:lnTo>
                    <a:pt x="3935565" y="306895"/>
                  </a:lnTo>
                  <a:lnTo>
                    <a:pt x="3925684" y="304901"/>
                  </a:lnTo>
                  <a:lnTo>
                    <a:pt x="3915791" y="306895"/>
                  </a:lnTo>
                  <a:lnTo>
                    <a:pt x="3907713" y="312331"/>
                  </a:lnTo>
                  <a:lnTo>
                    <a:pt x="3902278" y="320408"/>
                  </a:lnTo>
                  <a:lnTo>
                    <a:pt x="3900284" y="330352"/>
                  </a:lnTo>
                  <a:lnTo>
                    <a:pt x="3902278" y="340233"/>
                  </a:lnTo>
                  <a:lnTo>
                    <a:pt x="3907713" y="348310"/>
                  </a:lnTo>
                  <a:lnTo>
                    <a:pt x="3915791" y="353758"/>
                  </a:lnTo>
                  <a:lnTo>
                    <a:pt x="3925684" y="355752"/>
                  </a:lnTo>
                  <a:lnTo>
                    <a:pt x="3935565" y="353758"/>
                  </a:lnTo>
                  <a:lnTo>
                    <a:pt x="3943642" y="348310"/>
                  </a:lnTo>
                  <a:lnTo>
                    <a:pt x="3949077" y="340233"/>
                  </a:lnTo>
                  <a:lnTo>
                    <a:pt x="3951071" y="330352"/>
                  </a:lnTo>
                  <a:close/>
                </a:path>
                <a:path w="4002405" h="1053464">
                  <a:moveTo>
                    <a:pt x="3951071" y="228701"/>
                  </a:moveTo>
                  <a:lnTo>
                    <a:pt x="3949077" y="218757"/>
                  </a:lnTo>
                  <a:lnTo>
                    <a:pt x="3943642" y="210680"/>
                  </a:lnTo>
                  <a:lnTo>
                    <a:pt x="3935565" y="205244"/>
                  </a:lnTo>
                  <a:lnTo>
                    <a:pt x="3925684" y="203250"/>
                  </a:lnTo>
                  <a:lnTo>
                    <a:pt x="3915791" y="205244"/>
                  </a:lnTo>
                  <a:lnTo>
                    <a:pt x="3907713" y="210680"/>
                  </a:lnTo>
                  <a:lnTo>
                    <a:pt x="3902278" y="218757"/>
                  </a:lnTo>
                  <a:lnTo>
                    <a:pt x="3900284" y="228701"/>
                  </a:lnTo>
                  <a:lnTo>
                    <a:pt x="3902278" y="238582"/>
                  </a:lnTo>
                  <a:lnTo>
                    <a:pt x="3907713" y="246659"/>
                  </a:lnTo>
                  <a:lnTo>
                    <a:pt x="3915791" y="252107"/>
                  </a:lnTo>
                  <a:lnTo>
                    <a:pt x="3925684" y="254101"/>
                  </a:lnTo>
                  <a:lnTo>
                    <a:pt x="3935565" y="252107"/>
                  </a:lnTo>
                  <a:lnTo>
                    <a:pt x="3943642" y="246659"/>
                  </a:lnTo>
                  <a:lnTo>
                    <a:pt x="3949077" y="238582"/>
                  </a:lnTo>
                  <a:lnTo>
                    <a:pt x="3951071" y="228701"/>
                  </a:lnTo>
                  <a:close/>
                </a:path>
                <a:path w="4002405" h="1053464">
                  <a:moveTo>
                    <a:pt x="4001909" y="152450"/>
                  </a:moveTo>
                  <a:lnTo>
                    <a:pt x="3976484" y="101600"/>
                  </a:lnTo>
                  <a:lnTo>
                    <a:pt x="3925684" y="0"/>
                  </a:lnTo>
                  <a:lnTo>
                    <a:pt x="3849459" y="152450"/>
                  </a:lnTo>
                  <a:lnTo>
                    <a:pt x="3925684" y="152450"/>
                  </a:lnTo>
                  <a:lnTo>
                    <a:pt x="4001909" y="152450"/>
                  </a:lnTo>
                  <a:close/>
                </a:path>
              </a:pathLst>
            </a:custGeom>
            <a:solidFill>
              <a:srgbClr val="FF1B7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6" name="object 76"/>
          <p:cNvSpPr txBox="1"/>
          <p:nvPr/>
        </p:nvSpPr>
        <p:spPr>
          <a:xfrm>
            <a:off x="11605916" y="5855715"/>
            <a:ext cx="22802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35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600" spc="-4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2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9232748" y="4876939"/>
            <a:ext cx="4430395" cy="823594"/>
          </a:xfrm>
          <a:custGeom>
            <a:avLst/>
            <a:gdLst/>
            <a:ahLst/>
            <a:cxnLst/>
            <a:rect l="l" t="t" r="r" b="b"/>
            <a:pathLst>
              <a:path w="4430394" h="823595">
                <a:moveTo>
                  <a:pt x="152400" y="670712"/>
                </a:moveTo>
                <a:lnTo>
                  <a:pt x="0" y="746912"/>
                </a:lnTo>
                <a:lnTo>
                  <a:pt x="152400" y="823112"/>
                </a:lnTo>
                <a:lnTo>
                  <a:pt x="152400" y="772312"/>
                </a:lnTo>
                <a:lnTo>
                  <a:pt x="152400" y="747166"/>
                </a:lnTo>
                <a:lnTo>
                  <a:pt x="152400" y="746671"/>
                </a:lnTo>
                <a:lnTo>
                  <a:pt x="152400" y="721512"/>
                </a:lnTo>
                <a:lnTo>
                  <a:pt x="152400" y="670712"/>
                </a:lnTo>
                <a:close/>
              </a:path>
              <a:path w="4430394" h="823595">
                <a:moveTo>
                  <a:pt x="254101" y="746912"/>
                </a:moveTo>
                <a:lnTo>
                  <a:pt x="252095" y="737031"/>
                </a:lnTo>
                <a:lnTo>
                  <a:pt x="246659" y="728954"/>
                </a:lnTo>
                <a:lnTo>
                  <a:pt x="238582" y="723519"/>
                </a:lnTo>
                <a:lnTo>
                  <a:pt x="228650" y="721512"/>
                </a:lnTo>
                <a:lnTo>
                  <a:pt x="218757" y="723519"/>
                </a:lnTo>
                <a:lnTo>
                  <a:pt x="210680" y="728954"/>
                </a:lnTo>
                <a:lnTo>
                  <a:pt x="205244" y="737031"/>
                </a:lnTo>
                <a:lnTo>
                  <a:pt x="203250" y="746912"/>
                </a:lnTo>
                <a:lnTo>
                  <a:pt x="205244" y="756805"/>
                </a:lnTo>
                <a:lnTo>
                  <a:pt x="210680" y="764882"/>
                </a:lnTo>
                <a:lnTo>
                  <a:pt x="218757" y="770318"/>
                </a:lnTo>
                <a:lnTo>
                  <a:pt x="228701" y="772312"/>
                </a:lnTo>
                <a:lnTo>
                  <a:pt x="238582" y="770318"/>
                </a:lnTo>
                <a:lnTo>
                  <a:pt x="246659" y="764882"/>
                </a:lnTo>
                <a:lnTo>
                  <a:pt x="252095" y="756805"/>
                </a:lnTo>
                <a:lnTo>
                  <a:pt x="254101" y="746912"/>
                </a:lnTo>
                <a:close/>
              </a:path>
              <a:path w="4430394" h="823595">
                <a:moveTo>
                  <a:pt x="355752" y="746912"/>
                </a:moveTo>
                <a:lnTo>
                  <a:pt x="353745" y="737031"/>
                </a:lnTo>
                <a:lnTo>
                  <a:pt x="348310" y="728954"/>
                </a:lnTo>
                <a:lnTo>
                  <a:pt x="340233" y="723519"/>
                </a:lnTo>
                <a:lnTo>
                  <a:pt x="330301" y="721512"/>
                </a:lnTo>
                <a:lnTo>
                  <a:pt x="320408" y="723519"/>
                </a:lnTo>
                <a:lnTo>
                  <a:pt x="312331" y="728954"/>
                </a:lnTo>
                <a:lnTo>
                  <a:pt x="306895" y="737031"/>
                </a:lnTo>
                <a:lnTo>
                  <a:pt x="304901" y="746912"/>
                </a:lnTo>
                <a:lnTo>
                  <a:pt x="306895" y="756805"/>
                </a:lnTo>
                <a:lnTo>
                  <a:pt x="312331" y="764882"/>
                </a:lnTo>
                <a:lnTo>
                  <a:pt x="320408" y="770318"/>
                </a:lnTo>
                <a:lnTo>
                  <a:pt x="330352" y="772312"/>
                </a:lnTo>
                <a:lnTo>
                  <a:pt x="340233" y="770318"/>
                </a:lnTo>
                <a:lnTo>
                  <a:pt x="348310" y="764882"/>
                </a:lnTo>
                <a:lnTo>
                  <a:pt x="353745" y="756805"/>
                </a:lnTo>
                <a:lnTo>
                  <a:pt x="355752" y="746912"/>
                </a:lnTo>
                <a:close/>
              </a:path>
              <a:path w="4430394" h="823595">
                <a:moveTo>
                  <a:pt x="457403" y="746912"/>
                </a:moveTo>
                <a:lnTo>
                  <a:pt x="455396" y="737031"/>
                </a:lnTo>
                <a:lnTo>
                  <a:pt x="449961" y="728954"/>
                </a:lnTo>
                <a:lnTo>
                  <a:pt x="441883" y="723519"/>
                </a:lnTo>
                <a:lnTo>
                  <a:pt x="431952" y="721512"/>
                </a:lnTo>
                <a:lnTo>
                  <a:pt x="422059" y="723519"/>
                </a:lnTo>
                <a:lnTo>
                  <a:pt x="413981" y="728954"/>
                </a:lnTo>
                <a:lnTo>
                  <a:pt x="408546" y="737031"/>
                </a:lnTo>
                <a:lnTo>
                  <a:pt x="406552" y="746912"/>
                </a:lnTo>
                <a:lnTo>
                  <a:pt x="408546" y="756805"/>
                </a:lnTo>
                <a:lnTo>
                  <a:pt x="413981" y="764882"/>
                </a:lnTo>
                <a:lnTo>
                  <a:pt x="422059" y="770318"/>
                </a:lnTo>
                <a:lnTo>
                  <a:pt x="432003" y="772312"/>
                </a:lnTo>
                <a:lnTo>
                  <a:pt x="441883" y="770318"/>
                </a:lnTo>
                <a:lnTo>
                  <a:pt x="449961" y="764882"/>
                </a:lnTo>
                <a:lnTo>
                  <a:pt x="455396" y="756805"/>
                </a:lnTo>
                <a:lnTo>
                  <a:pt x="457403" y="746912"/>
                </a:lnTo>
                <a:close/>
              </a:path>
              <a:path w="4430394" h="823595">
                <a:moveTo>
                  <a:pt x="559054" y="746912"/>
                </a:moveTo>
                <a:lnTo>
                  <a:pt x="557047" y="737031"/>
                </a:lnTo>
                <a:lnTo>
                  <a:pt x="551611" y="728954"/>
                </a:lnTo>
                <a:lnTo>
                  <a:pt x="543534" y="723519"/>
                </a:lnTo>
                <a:lnTo>
                  <a:pt x="533603" y="721512"/>
                </a:lnTo>
                <a:lnTo>
                  <a:pt x="523709" y="723519"/>
                </a:lnTo>
                <a:lnTo>
                  <a:pt x="515632" y="728954"/>
                </a:lnTo>
                <a:lnTo>
                  <a:pt x="510197" y="737031"/>
                </a:lnTo>
                <a:lnTo>
                  <a:pt x="508203" y="746912"/>
                </a:lnTo>
                <a:lnTo>
                  <a:pt x="510197" y="756805"/>
                </a:lnTo>
                <a:lnTo>
                  <a:pt x="515632" y="764882"/>
                </a:lnTo>
                <a:lnTo>
                  <a:pt x="523709" y="770318"/>
                </a:lnTo>
                <a:lnTo>
                  <a:pt x="533654" y="772312"/>
                </a:lnTo>
                <a:lnTo>
                  <a:pt x="543534" y="770318"/>
                </a:lnTo>
                <a:lnTo>
                  <a:pt x="551611" y="764882"/>
                </a:lnTo>
                <a:lnTo>
                  <a:pt x="557047" y="756805"/>
                </a:lnTo>
                <a:lnTo>
                  <a:pt x="559054" y="746912"/>
                </a:lnTo>
                <a:close/>
              </a:path>
              <a:path w="4430394" h="823595">
                <a:moveTo>
                  <a:pt x="660704" y="746912"/>
                </a:moveTo>
                <a:lnTo>
                  <a:pt x="658698" y="737031"/>
                </a:lnTo>
                <a:lnTo>
                  <a:pt x="653262" y="728954"/>
                </a:lnTo>
                <a:lnTo>
                  <a:pt x="645185" y="723519"/>
                </a:lnTo>
                <a:lnTo>
                  <a:pt x="635254" y="721512"/>
                </a:lnTo>
                <a:lnTo>
                  <a:pt x="625360" y="723519"/>
                </a:lnTo>
                <a:lnTo>
                  <a:pt x="617283" y="728954"/>
                </a:lnTo>
                <a:lnTo>
                  <a:pt x="611847" y="737031"/>
                </a:lnTo>
                <a:lnTo>
                  <a:pt x="609854" y="746912"/>
                </a:lnTo>
                <a:lnTo>
                  <a:pt x="611847" y="756805"/>
                </a:lnTo>
                <a:lnTo>
                  <a:pt x="617283" y="764882"/>
                </a:lnTo>
                <a:lnTo>
                  <a:pt x="625360" y="770318"/>
                </a:lnTo>
                <a:lnTo>
                  <a:pt x="635304" y="772312"/>
                </a:lnTo>
                <a:lnTo>
                  <a:pt x="645185" y="770318"/>
                </a:lnTo>
                <a:lnTo>
                  <a:pt x="653262" y="764882"/>
                </a:lnTo>
                <a:lnTo>
                  <a:pt x="658698" y="756805"/>
                </a:lnTo>
                <a:lnTo>
                  <a:pt x="660704" y="746912"/>
                </a:lnTo>
                <a:close/>
              </a:path>
              <a:path w="4430394" h="823595">
                <a:moveTo>
                  <a:pt x="762355" y="746912"/>
                </a:moveTo>
                <a:lnTo>
                  <a:pt x="760349" y="737031"/>
                </a:lnTo>
                <a:lnTo>
                  <a:pt x="754913" y="728954"/>
                </a:lnTo>
                <a:lnTo>
                  <a:pt x="746836" y="723519"/>
                </a:lnTo>
                <a:lnTo>
                  <a:pt x="736904" y="721512"/>
                </a:lnTo>
                <a:lnTo>
                  <a:pt x="727011" y="723519"/>
                </a:lnTo>
                <a:lnTo>
                  <a:pt x="718934" y="728954"/>
                </a:lnTo>
                <a:lnTo>
                  <a:pt x="713498" y="737031"/>
                </a:lnTo>
                <a:lnTo>
                  <a:pt x="711504" y="746912"/>
                </a:lnTo>
                <a:lnTo>
                  <a:pt x="713498" y="756805"/>
                </a:lnTo>
                <a:lnTo>
                  <a:pt x="718934" y="764882"/>
                </a:lnTo>
                <a:lnTo>
                  <a:pt x="727011" y="770318"/>
                </a:lnTo>
                <a:lnTo>
                  <a:pt x="736955" y="772312"/>
                </a:lnTo>
                <a:lnTo>
                  <a:pt x="746836" y="770318"/>
                </a:lnTo>
                <a:lnTo>
                  <a:pt x="754913" y="764882"/>
                </a:lnTo>
                <a:lnTo>
                  <a:pt x="760349" y="756805"/>
                </a:lnTo>
                <a:lnTo>
                  <a:pt x="762355" y="746912"/>
                </a:lnTo>
                <a:close/>
              </a:path>
              <a:path w="4430394" h="823595">
                <a:moveTo>
                  <a:pt x="864006" y="746912"/>
                </a:moveTo>
                <a:lnTo>
                  <a:pt x="861999" y="737031"/>
                </a:lnTo>
                <a:lnTo>
                  <a:pt x="856564" y="728954"/>
                </a:lnTo>
                <a:lnTo>
                  <a:pt x="848487" y="723519"/>
                </a:lnTo>
                <a:lnTo>
                  <a:pt x="838555" y="721512"/>
                </a:lnTo>
                <a:lnTo>
                  <a:pt x="828662" y="723519"/>
                </a:lnTo>
                <a:lnTo>
                  <a:pt x="820585" y="728954"/>
                </a:lnTo>
                <a:lnTo>
                  <a:pt x="815149" y="737031"/>
                </a:lnTo>
                <a:lnTo>
                  <a:pt x="813155" y="746912"/>
                </a:lnTo>
                <a:lnTo>
                  <a:pt x="815149" y="756805"/>
                </a:lnTo>
                <a:lnTo>
                  <a:pt x="820585" y="764882"/>
                </a:lnTo>
                <a:lnTo>
                  <a:pt x="828662" y="770318"/>
                </a:lnTo>
                <a:lnTo>
                  <a:pt x="838606" y="772312"/>
                </a:lnTo>
                <a:lnTo>
                  <a:pt x="848487" y="770318"/>
                </a:lnTo>
                <a:lnTo>
                  <a:pt x="856564" y="764882"/>
                </a:lnTo>
                <a:lnTo>
                  <a:pt x="861999" y="756805"/>
                </a:lnTo>
                <a:lnTo>
                  <a:pt x="864006" y="746912"/>
                </a:lnTo>
                <a:close/>
              </a:path>
              <a:path w="4430394" h="823595">
                <a:moveTo>
                  <a:pt x="965657" y="746912"/>
                </a:moveTo>
                <a:lnTo>
                  <a:pt x="963650" y="737031"/>
                </a:lnTo>
                <a:lnTo>
                  <a:pt x="958215" y="728954"/>
                </a:lnTo>
                <a:lnTo>
                  <a:pt x="950137" y="723519"/>
                </a:lnTo>
                <a:lnTo>
                  <a:pt x="940206" y="721512"/>
                </a:lnTo>
                <a:lnTo>
                  <a:pt x="930313" y="723519"/>
                </a:lnTo>
                <a:lnTo>
                  <a:pt x="922235" y="728954"/>
                </a:lnTo>
                <a:lnTo>
                  <a:pt x="916800" y="737031"/>
                </a:lnTo>
                <a:lnTo>
                  <a:pt x="914806" y="746912"/>
                </a:lnTo>
                <a:lnTo>
                  <a:pt x="916800" y="756805"/>
                </a:lnTo>
                <a:lnTo>
                  <a:pt x="922235" y="764882"/>
                </a:lnTo>
                <a:lnTo>
                  <a:pt x="930313" y="770318"/>
                </a:lnTo>
                <a:lnTo>
                  <a:pt x="940257" y="772312"/>
                </a:lnTo>
                <a:lnTo>
                  <a:pt x="950137" y="770318"/>
                </a:lnTo>
                <a:lnTo>
                  <a:pt x="958215" y="764882"/>
                </a:lnTo>
                <a:lnTo>
                  <a:pt x="963650" y="756805"/>
                </a:lnTo>
                <a:lnTo>
                  <a:pt x="965657" y="746912"/>
                </a:lnTo>
                <a:close/>
              </a:path>
              <a:path w="4430394" h="823595">
                <a:moveTo>
                  <a:pt x="1067308" y="746912"/>
                </a:moveTo>
                <a:lnTo>
                  <a:pt x="1065301" y="737031"/>
                </a:lnTo>
                <a:lnTo>
                  <a:pt x="1059865" y="728954"/>
                </a:lnTo>
                <a:lnTo>
                  <a:pt x="1051788" y="723519"/>
                </a:lnTo>
                <a:lnTo>
                  <a:pt x="1041857" y="721512"/>
                </a:lnTo>
                <a:lnTo>
                  <a:pt x="1031963" y="723519"/>
                </a:lnTo>
                <a:lnTo>
                  <a:pt x="1023886" y="728954"/>
                </a:lnTo>
                <a:lnTo>
                  <a:pt x="1018451" y="737031"/>
                </a:lnTo>
                <a:lnTo>
                  <a:pt x="1016457" y="746912"/>
                </a:lnTo>
                <a:lnTo>
                  <a:pt x="1018451" y="756805"/>
                </a:lnTo>
                <a:lnTo>
                  <a:pt x="1023886" y="764882"/>
                </a:lnTo>
                <a:lnTo>
                  <a:pt x="1031963" y="770318"/>
                </a:lnTo>
                <a:lnTo>
                  <a:pt x="1041908" y="772312"/>
                </a:lnTo>
                <a:lnTo>
                  <a:pt x="1051788" y="770318"/>
                </a:lnTo>
                <a:lnTo>
                  <a:pt x="1059865" y="764882"/>
                </a:lnTo>
                <a:lnTo>
                  <a:pt x="1065301" y="756805"/>
                </a:lnTo>
                <a:lnTo>
                  <a:pt x="1067308" y="746912"/>
                </a:lnTo>
                <a:close/>
              </a:path>
              <a:path w="4430394" h="823595">
                <a:moveTo>
                  <a:pt x="1168958" y="746912"/>
                </a:moveTo>
                <a:lnTo>
                  <a:pt x="1166952" y="737031"/>
                </a:lnTo>
                <a:lnTo>
                  <a:pt x="1161516" y="728954"/>
                </a:lnTo>
                <a:lnTo>
                  <a:pt x="1153439" y="723519"/>
                </a:lnTo>
                <a:lnTo>
                  <a:pt x="1143508" y="721512"/>
                </a:lnTo>
                <a:lnTo>
                  <a:pt x="1133614" y="723519"/>
                </a:lnTo>
                <a:lnTo>
                  <a:pt x="1125537" y="728954"/>
                </a:lnTo>
                <a:lnTo>
                  <a:pt x="1120101" y="737031"/>
                </a:lnTo>
                <a:lnTo>
                  <a:pt x="1118108" y="746912"/>
                </a:lnTo>
                <a:lnTo>
                  <a:pt x="1120101" y="756805"/>
                </a:lnTo>
                <a:lnTo>
                  <a:pt x="1125537" y="764882"/>
                </a:lnTo>
                <a:lnTo>
                  <a:pt x="1133614" y="770318"/>
                </a:lnTo>
                <a:lnTo>
                  <a:pt x="1143558" y="772312"/>
                </a:lnTo>
                <a:lnTo>
                  <a:pt x="1153439" y="770318"/>
                </a:lnTo>
                <a:lnTo>
                  <a:pt x="1161516" y="764882"/>
                </a:lnTo>
                <a:lnTo>
                  <a:pt x="1166952" y="756805"/>
                </a:lnTo>
                <a:lnTo>
                  <a:pt x="1168958" y="746912"/>
                </a:lnTo>
                <a:close/>
              </a:path>
              <a:path w="4430394" h="823595">
                <a:moveTo>
                  <a:pt x="1270609" y="746912"/>
                </a:moveTo>
                <a:lnTo>
                  <a:pt x="1268603" y="737031"/>
                </a:lnTo>
                <a:lnTo>
                  <a:pt x="1263167" y="728954"/>
                </a:lnTo>
                <a:lnTo>
                  <a:pt x="1255090" y="723519"/>
                </a:lnTo>
                <a:lnTo>
                  <a:pt x="1245158" y="721512"/>
                </a:lnTo>
                <a:lnTo>
                  <a:pt x="1235265" y="723519"/>
                </a:lnTo>
                <a:lnTo>
                  <a:pt x="1227188" y="728954"/>
                </a:lnTo>
                <a:lnTo>
                  <a:pt x="1221752" y="737031"/>
                </a:lnTo>
                <a:lnTo>
                  <a:pt x="1219758" y="746912"/>
                </a:lnTo>
                <a:lnTo>
                  <a:pt x="1221752" y="756805"/>
                </a:lnTo>
                <a:lnTo>
                  <a:pt x="1227188" y="764882"/>
                </a:lnTo>
                <a:lnTo>
                  <a:pt x="1235265" y="770318"/>
                </a:lnTo>
                <a:lnTo>
                  <a:pt x="1245209" y="772312"/>
                </a:lnTo>
                <a:lnTo>
                  <a:pt x="1255090" y="770318"/>
                </a:lnTo>
                <a:lnTo>
                  <a:pt x="1263167" y="764882"/>
                </a:lnTo>
                <a:lnTo>
                  <a:pt x="1268603" y="756805"/>
                </a:lnTo>
                <a:lnTo>
                  <a:pt x="1270609" y="746912"/>
                </a:lnTo>
                <a:close/>
              </a:path>
              <a:path w="4430394" h="823595">
                <a:moveTo>
                  <a:pt x="1372260" y="746912"/>
                </a:moveTo>
                <a:lnTo>
                  <a:pt x="1370253" y="737031"/>
                </a:lnTo>
                <a:lnTo>
                  <a:pt x="1364818" y="728954"/>
                </a:lnTo>
                <a:lnTo>
                  <a:pt x="1356741" y="723519"/>
                </a:lnTo>
                <a:lnTo>
                  <a:pt x="1346809" y="721512"/>
                </a:lnTo>
                <a:lnTo>
                  <a:pt x="1336916" y="723519"/>
                </a:lnTo>
                <a:lnTo>
                  <a:pt x="1328839" y="728954"/>
                </a:lnTo>
                <a:lnTo>
                  <a:pt x="1323403" y="737031"/>
                </a:lnTo>
                <a:lnTo>
                  <a:pt x="1321409" y="746912"/>
                </a:lnTo>
                <a:lnTo>
                  <a:pt x="1323403" y="756805"/>
                </a:lnTo>
                <a:lnTo>
                  <a:pt x="1328839" y="764882"/>
                </a:lnTo>
                <a:lnTo>
                  <a:pt x="1336916" y="770318"/>
                </a:lnTo>
                <a:lnTo>
                  <a:pt x="1346860" y="772312"/>
                </a:lnTo>
                <a:lnTo>
                  <a:pt x="1356741" y="770318"/>
                </a:lnTo>
                <a:lnTo>
                  <a:pt x="1364818" y="764882"/>
                </a:lnTo>
                <a:lnTo>
                  <a:pt x="1370253" y="756805"/>
                </a:lnTo>
                <a:lnTo>
                  <a:pt x="1372260" y="746912"/>
                </a:lnTo>
                <a:close/>
              </a:path>
              <a:path w="4430394" h="823595">
                <a:moveTo>
                  <a:pt x="1473911" y="746912"/>
                </a:moveTo>
                <a:lnTo>
                  <a:pt x="1471904" y="737031"/>
                </a:lnTo>
                <a:lnTo>
                  <a:pt x="1466469" y="728954"/>
                </a:lnTo>
                <a:lnTo>
                  <a:pt x="1458391" y="723519"/>
                </a:lnTo>
                <a:lnTo>
                  <a:pt x="1448460" y="721512"/>
                </a:lnTo>
                <a:lnTo>
                  <a:pt x="1438567" y="723519"/>
                </a:lnTo>
                <a:lnTo>
                  <a:pt x="1430489" y="728954"/>
                </a:lnTo>
                <a:lnTo>
                  <a:pt x="1425054" y="737031"/>
                </a:lnTo>
                <a:lnTo>
                  <a:pt x="1423060" y="746912"/>
                </a:lnTo>
                <a:lnTo>
                  <a:pt x="1425054" y="756805"/>
                </a:lnTo>
                <a:lnTo>
                  <a:pt x="1430489" y="764882"/>
                </a:lnTo>
                <a:lnTo>
                  <a:pt x="1438567" y="770318"/>
                </a:lnTo>
                <a:lnTo>
                  <a:pt x="1448511" y="772312"/>
                </a:lnTo>
                <a:lnTo>
                  <a:pt x="1458391" y="770318"/>
                </a:lnTo>
                <a:lnTo>
                  <a:pt x="1466469" y="764882"/>
                </a:lnTo>
                <a:lnTo>
                  <a:pt x="1471904" y="756805"/>
                </a:lnTo>
                <a:lnTo>
                  <a:pt x="1473911" y="746912"/>
                </a:lnTo>
                <a:close/>
              </a:path>
              <a:path w="4430394" h="823595">
                <a:moveTo>
                  <a:pt x="1575562" y="746912"/>
                </a:moveTo>
                <a:lnTo>
                  <a:pt x="1573555" y="737031"/>
                </a:lnTo>
                <a:lnTo>
                  <a:pt x="1568119" y="728954"/>
                </a:lnTo>
                <a:lnTo>
                  <a:pt x="1560042" y="723519"/>
                </a:lnTo>
                <a:lnTo>
                  <a:pt x="1550111" y="721512"/>
                </a:lnTo>
                <a:lnTo>
                  <a:pt x="1540217" y="723519"/>
                </a:lnTo>
                <a:lnTo>
                  <a:pt x="1532140" y="728954"/>
                </a:lnTo>
                <a:lnTo>
                  <a:pt x="1526705" y="737031"/>
                </a:lnTo>
                <a:lnTo>
                  <a:pt x="1524711" y="746912"/>
                </a:lnTo>
                <a:lnTo>
                  <a:pt x="1526705" y="756805"/>
                </a:lnTo>
                <a:lnTo>
                  <a:pt x="1532140" y="764882"/>
                </a:lnTo>
                <a:lnTo>
                  <a:pt x="1540217" y="770318"/>
                </a:lnTo>
                <a:lnTo>
                  <a:pt x="1550162" y="772312"/>
                </a:lnTo>
                <a:lnTo>
                  <a:pt x="1560042" y="770318"/>
                </a:lnTo>
                <a:lnTo>
                  <a:pt x="1568119" y="764882"/>
                </a:lnTo>
                <a:lnTo>
                  <a:pt x="1573555" y="756805"/>
                </a:lnTo>
                <a:lnTo>
                  <a:pt x="1575562" y="746912"/>
                </a:lnTo>
                <a:close/>
              </a:path>
              <a:path w="4430394" h="823595">
                <a:moveTo>
                  <a:pt x="1677212" y="746912"/>
                </a:moveTo>
                <a:lnTo>
                  <a:pt x="1675206" y="737031"/>
                </a:lnTo>
                <a:lnTo>
                  <a:pt x="1669770" y="728954"/>
                </a:lnTo>
                <a:lnTo>
                  <a:pt x="1661693" y="723519"/>
                </a:lnTo>
                <a:lnTo>
                  <a:pt x="1651762" y="721512"/>
                </a:lnTo>
                <a:lnTo>
                  <a:pt x="1641868" y="723519"/>
                </a:lnTo>
                <a:lnTo>
                  <a:pt x="1633791" y="728954"/>
                </a:lnTo>
                <a:lnTo>
                  <a:pt x="1628355" y="737031"/>
                </a:lnTo>
                <a:lnTo>
                  <a:pt x="1626362" y="746912"/>
                </a:lnTo>
                <a:lnTo>
                  <a:pt x="1628355" y="756805"/>
                </a:lnTo>
                <a:lnTo>
                  <a:pt x="1633791" y="764882"/>
                </a:lnTo>
                <a:lnTo>
                  <a:pt x="1641868" y="770318"/>
                </a:lnTo>
                <a:lnTo>
                  <a:pt x="1651812" y="772312"/>
                </a:lnTo>
                <a:lnTo>
                  <a:pt x="1661693" y="770318"/>
                </a:lnTo>
                <a:lnTo>
                  <a:pt x="1669770" y="764882"/>
                </a:lnTo>
                <a:lnTo>
                  <a:pt x="1675206" y="756805"/>
                </a:lnTo>
                <a:lnTo>
                  <a:pt x="1677212" y="746912"/>
                </a:lnTo>
                <a:close/>
              </a:path>
              <a:path w="4430394" h="823595">
                <a:moveTo>
                  <a:pt x="1778863" y="746912"/>
                </a:moveTo>
                <a:lnTo>
                  <a:pt x="1776857" y="737031"/>
                </a:lnTo>
                <a:lnTo>
                  <a:pt x="1771421" y="728954"/>
                </a:lnTo>
                <a:lnTo>
                  <a:pt x="1763344" y="723519"/>
                </a:lnTo>
                <a:lnTo>
                  <a:pt x="1753412" y="721512"/>
                </a:lnTo>
                <a:lnTo>
                  <a:pt x="1743519" y="723519"/>
                </a:lnTo>
                <a:lnTo>
                  <a:pt x="1735442" y="728954"/>
                </a:lnTo>
                <a:lnTo>
                  <a:pt x="1730006" y="737031"/>
                </a:lnTo>
                <a:lnTo>
                  <a:pt x="1728012" y="746912"/>
                </a:lnTo>
                <a:lnTo>
                  <a:pt x="1730006" y="756805"/>
                </a:lnTo>
                <a:lnTo>
                  <a:pt x="1735442" y="764882"/>
                </a:lnTo>
                <a:lnTo>
                  <a:pt x="1743519" y="770318"/>
                </a:lnTo>
                <a:lnTo>
                  <a:pt x="1753463" y="772312"/>
                </a:lnTo>
                <a:lnTo>
                  <a:pt x="1763344" y="770318"/>
                </a:lnTo>
                <a:lnTo>
                  <a:pt x="1771421" y="764882"/>
                </a:lnTo>
                <a:lnTo>
                  <a:pt x="1776857" y="756805"/>
                </a:lnTo>
                <a:lnTo>
                  <a:pt x="1778863" y="746912"/>
                </a:lnTo>
                <a:close/>
              </a:path>
              <a:path w="4430394" h="823595">
                <a:moveTo>
                  <a:pt x="1880514" y="746912"/>
                </a:moveTo>
                <a:lnTo>
                  <a:pt x="1878507" y="737031"/>
                </a:lnTo>
                <a:lnTo>
                  <a:pt x="1873072" y="728954"/>
                </a:lnTo>
                <a:lnTo>
                  <a:pt x="1864995" y="723519"/>
                </a:lnTo>
                <a:lnTo>
                  <a:pt x="1855063" y="721512"/>
                </a:lnTo>
                <a:lnTo>
                  <a:pt x="1845170" y="723519"/>
                </a:lnTo>
                <a:lnTo>
                  <a:pt x="1837093" y="728954"/>
                </a:lnTo>
                <a:lnTo>
                  <a:pt x="1831657" y="737031"/>
                </a:lnTo>
                <a:lnTo>
                  <a:pt x="1829663" y="746912"/>
                </a:lnTo>
                <a:lnTo>
                  <a:pt x="1831657" y="756805"/>
                </a:lnTo>
                <a:lnTo>
                  <a:pt x="1837093" y="764882"/>
                </a:lnTo>
                <a:lnTo>
                  <a:pt x="1845170" y="770318"/>
                </a:lnTo>
                <a:lnTo>
                  <a:pt x="1855114" y="772312"/>
                </a:lnTo>
                <a:lnTo>
                  <a:pt x="1864995" y="770318"/>
                </a:lnTo>
                <a:lnTo>
                  <a:pt x="1873072" y="764882"/>
                </a:lnTo>
                <a:lnTo>
                  <a:pt x="1878507" y="756805"/>
                </a:lnTo>
                <a:lnTo>
                  <a:pt x="1880514" y="746912"/>
                </a:lnTo>
                <a:close/>
              </a:path>
              <a:path w="4430394" h="823595">
                <a:moveTo>
                  <a:pt x="1982165" y="746912"/>
                </a:moveTo>
                <a:lnTo>
                  <a:pt x="1980158" y="737031"/>
                </a:lnTo>
                <a:lnTo>
                  <a:pt x="1974723" y="728954"/>
                </a:lnTo>
                <a:lnTo>
                  <a:pt x="1966645" y="723519"/>
                </a:lnTo>
                <a:lnTo>
                  <a:pt x="1956714" y="721512"/>
                </a:lnTo>
                <a:lnTo>
                  <a:pt x="1946821" y="723519"/>
                </a:lnTo>
                <a:lnTo>
                  <a:pt x="1938743" y="728954"/>
                </a:lnTo>
                <a:lnTo>
                  <a:pt x="1933308" y="737031"/>
                </a:lnTo>
                <a:lnTo>
                  <a:pt x="1931314" y="746912"/>
                </a:lnTo>
                <a:lnTo>
                  <a:pt x="1933308" y="756805"/>
                </a:lnTo>
                <a:lnTo>
                  <a:pt x="1938743" y="764882"/>
                </a:lnTo>
                <a:lnTo>
                  <a:pt x="1946821" y="770318"/>
                </a:lnTo>
                <a:lnTo>
                  <a:pt x="1956765" y="772312"/>
                </a:lnTo>
                <a:lnTo>
                  <a:pt x="1966645" y="770318"/>
                </a:lnTo>
                <a:lnTo>
                  <a:pt x="1974723" y="764882"/>
                </a:lnTo>
                <a:lnTo>
                  <a:pt x="1980158" y="756805"/>
                </a:lnTo>
                <a:lnTo>
                  <a:pt x="1982165" y="746912"/>
                </a:lnTo>
                <a:close/>
              </a:path>
              <a:path w="4430394" h="823595">
                <a:moveTo>
                  <a:pt x="2083816" y="746912"/>
                </a:moveTo>
                <a:lnTo>
                  <a:pt x="2081809" y="737031"/>
                </a:lnTo>
                <a:lnTo>
                  <a:pt x="2076373" y="728954"/>
                </a:lnTo>
                <a:lnTo>
                  <a:pt x="2068296" y="723519"/>
                </a:lnTo>
                <a:lnTo>
                  <a:pt x="2058365" y="721512"/>
                </a:lnTo>
                <a:lnTo>
                  <a:pt x="2048471" y="723519"/>
                </a:lnTo>
                <a:lnTo>
                  <a:pt x="2040394" y="728954"/>
                </a:lnTo>
                <a:lnTo>
                  <a:pt x="2034959" y="737031"/>
                </a:lnTo>
                <a:lnTo>
                  <a:pt x="2032965" y="746912"/>
                </a:lnTo>
                <a:lnTo>
                  <a:pt x="2034959" y="756805"/>
                </a:lnTo>
                <a:lnTo>
                  <a:pt x="2040394" y="764882"/>
                </a:lnTo>
                <a:lnTo>
                  <a:pt x="2048471" y="770318"/>
                </a:lnTo>
                <a:lnTo>
                  <a:pt x="2058416" y="772312"/>
                </a:lnTo>
                <a:lnTo>
                  <a:pt x="2068296" y="770318"/>
                </a:lnTo>
                <a:lnTo>
                  <a:pt x="2076373" y="764882"/>
                </a:lnTo>
                <a:lnTo>
                  <a:pt x="2081809" y="756805"/>
                </a:lnTo>
                <a:lnTo>
                  <a:pt x="2083816" y="746912"/>
                </a:lnTo>
                <a:close/>
              </a:path>
              <a:path w="4430394" h="823595">
                <a:moveTo>
                  <a:pt x="2185466" y="746912"/>
                </a:moveTo>
                <a:lnTo>
                  <a:pt x="2183460" y="737031"/>
                </a:lnTo>
                <a:lnTo>
                  <a:pt x="2178024" y="728954"/>
                </a:lnTo>
                <a:lnTo>
                  <a:pt x="2169947" y="723519"/>
                </a:lnTo>
                <a:lnTo>
                  <a:pt x="2160016" y="721512"/>
                </a:lnTo>
                <a:lnTo>
                  <a:pt x="2150122" y="723519"/>
                </a:lnTo>
                <a:lnTo>
                  <a:pt x="2142045" y="728954"/>
                </a:lnTo>
                <a:lnTo>
                  <a:pt x="2136610" y="737031"/>
                </a:lnTo>
                <a:lnTo>
                  <a:pt x="2134616" y="746912"/>
                </a:lnTo>
                <a:lnTo>
                  <a:pt x="2136610" y="756805"/>
                </a:lnTo>
                <a:lnTo>
                  <a:pt x="2142045" y="764882"/>
                </a:lnTo>
                <a:lnTo>
                  <a:pt x="2150122" y="770318"/>
                </a:lnTo>
                <a:lnTo>
                  <a:pt x="2160066" y="772312"/>
                </a:lnTo>
                <a:lnTo>
                  <a:pt x="2169947" y="770318"/>
                </a:lnTo>
                <a:lnTo>
                  <a:pt x="2178024" y="764882"/>
                </a:lnTo>
                <a:lnTo>
                  <a:pt x="2183460" y="756805"/>
                </a:lnTo>
                <a:lnTo>
                  <a:pt x="2185466" y="746912"/>
                </a:lnTo>
                <a:close/>
              </a:path>
              <a:path w="4430394" h="823595">
                <a:moveTo>
                  <a:pt x="2287117" y="746912"/>
                </a:moveTo>
                <a:lnTo>
                  <a:pt x="2285111" y="737031"/>
                </a:lnTo>
                <a:lnTo>
                  <a:pt x="2279675" y="728954"/>
                </a:lnTo>
                <a:lnTo>
                  <a:pt x="2271598" y="723519"/>
                </a:lnTo>
                <a:lnTo>
                  <a:pt x="2261666" y="721512"/>
                </a:lnTo>
                <a:lnTo>
                  <a:pt x="2251773" y="723519"/>
                </a:lnTo>
                <a:lnTo>
                  <a:pt x="2243696" y="728954"/>
                </a:lnTo>
                <a:lnTo>
                  <a:pt x="2238260" y="737031"/>
                </a:lnTo>
                <a:lnTo>
                  <a:pt x="2236266" y="746912"/>
                </a:lnTo>
                <a:lnTo>
                  <a:pt x="2238260" y="756805"/>
                </a:lnTo>
                <a:lnTo>
                  <a:pt x="2243696" y="764882"/>
                </a:lnTo>
                <a:lnTo>
                  <a:pt x="2251773" y="770318"/>
                </a:lnTo>
                <a:lnTo>
                  <a:pt x="2261717" y="772312"/>
                </a:lnTo>
                <a:lnTo>
                  <a:pt x="2271598" y="770318"/>
                </a:lnTo>
                <a:lnTo>
                  <a:pt x="2279675" y="764882"/>
                </a:lnTo>
                <a:lnTo>
                  <a:pt x="2285111" y="756805"/>
                </a:lnTo>
                <a:lnTo>
                  <a:pt x="2287117" y="746912"/>
                </a:lnTo>
                <a:close/>
              </a:path>
              <a:path w="4430394" h="823595">
                <a:moveTo>
                  <a:pt x="2388768" y="746912"/>
                </a:moveTo>
                <a:lnTo>
                  <a:pt x="2386761" y="737031"/>
                </a:lnTo>
                <a:lnTo>
                  <a:pt x="2381326" y="728954"/>
                </a:lnTo>
                <a:lnTo>
                  <a:pt x="2373249" y="723519"/>
                </a:lnTo>
                <a:lnTo>
                  <a:pt x="2363317" y="721512"/>
                </a:lnTo>
                <a:lnTo>
                  <a:pt x="2353424" y="723519"/>
                </a:lnTo>
                <a:lnTo>
                  <a:pt x="2345347" y="728954"/>
                </a:lnTo>
                <a:lnTo>
                  <a:pt x="2339911" y="737031"/>
                </a:lnTo>
                <a:lnTo>
                  <a:pt x="2337917" y="746912"/>
                </a:lnTo>
                <a:lnTo>
                  <a:pt x="2339911" y="756805"/>
                </a:lnTo>
                <a:lnTo>
                  <a:pt x="2345347" y="764882"/>
                </a:lnTo>
                <a:lnTo>
                  <a:pt x="2353424" y="770318"/>
                </a:lnTo>
                <a:lnTo>
                  <a:pt x="2363368" y="772312"/>
                </a:lnTo>
                <a:lnTo>
                  <a:pt x="2373249" y="770318"/>
                </a:lnTo>
                <a:lnTo>
                  <a:pt x="2381326" y="764882"/>
                </a:lnTo>
                <a:lnTo>
                  <a:pt x="2386761" y="756805"/>
                </a:lnTo>
                <a:lnTo>
                  <a:pt x="2388768" y="746912"/>
                </a:lnTo>
                <a:close/>
              </a:path>
              <a:path w="4430394" h="823595">
                <a:moveTo>
                  <a:pt x="2490419" y="746912"/>
                </a:moveTo>
                <a:lnTo>
                  <a:pt x="2488412" y="737031"/>
                </a:lnTo>
                <a:lnTo>
                  <a:pt x="2482977" y="728954"/>
                </a:lnTo>
                <a:lnTo>
                  <a:pt x="2474899" y="723519"/>
                </a:lnTo>
                <a:lnTo>
                  <a:pt x="2464968" y="721512"/>
                </a:lnTo>
                <a:lnTo>
                  <a:pt x="2455075" y="723519"/>
                </a:lnTo>
                <a:lnTo>
                  <a:pt x="2446998" y="728954"/>
                </a:lnTo>
                <a:lnTo>
                  <a:pt x="2441562" y="737031"/>
                </a:lnTo>
                <a:lnTo>
                  <a:pt x="2439568" y="746912"/>
                </a:lnTo>
                <a:lnTo>
                  <a:pt x="2441562" y="756805"/>
                </a:lnTo>
                <a:lnTo>
                  <a:pt x="2446998" y="764882"/>
                </a:lnTo>
                <a:lnTo>
                  <a:pt x="2455075" y="770318"/>
                </a:lnTo>
                <a:lnTo>
                  <a:pt x="2465019" y="772312"/>
                </a:lnTo>
                <a:lnTo>
                  <a:pt x="2474899" y="770318"/>
                </a:lnTo>
                <a:lnTo>
                  <a:pt x="2482977" y="764882"/>
                </a:lnTo>
                <a:lnTo>
                  <a:pt x="2488412" y="756805"/>
                </a:lnTo>
                <a:lnTo>
                  <a:pt x="2490419" y="746912"/>
                </a:lnTo>
                <a:close/>
              </a:path>
              <a:path w="4430394" h="823595">
                <a:moveTo>
                  <a:pt x="2592070" y="746912"/>
                </a:moveTo>
                <a:lnTo>
                  <a:pt x="2590063" y="737031"/>
                </a:lnTo>
                <a:lnTo>
                  <a:pt x="2584627" y="728954"/>
                </a:lnTo>
                <a:lnTo>
                  <a:pt x="2576550" y="723519"/>
                </a:lnTo>
                <a:lnTo>
                  <a:pt x="2566619" y="721512"/>
                </a:lnTo>
                <a:lnTo>
                  <a:pt x="2556726" y="723519"/>
                </a:lnTo>
                <a:lnTo>
                  <a:pt x="2548648" y="728954"/>
                </a:lnTo>
                <a:lnTo>
                  <a:pt x="2543213" y="737031"/>
                </a:lnTo>
                <a:lnTo>
                  <a:pt x="2541219" y="746912"/>
                </a:lnTo>
                <a:lnTo>
                  <a:pt x="2543213" y="756805"/>
                </a:lnTo>
                <a:lnTo>
                  <a:pt x="2548648" y="764882"/>
                </a:lnTo>
                <a:lnTo>
                  <a:pt x="2556726" y="770318"/>
                </a:lnTo>
                <a:lnTo>
                  <a:pt x="2566670" y="772312"/>
                </a:lnTo>
                <a:lnTo>
                  <a:pt x="2576550" y="770318"/>
                </a:lnTo>
                <a:lnTo>
                  <a:pt x="2584627" y="764882"/>
                </a:lnTo>
                <a:lnTo>
                  <a:pt x="2590063" y="756805"/>
                </a:lnTo>
                <a:lnTo>
                  <a:pt x="2592070" y="746912"/>
                </a:lnTo>
                <a:close/>
              </a:path>
              <a:path w="4430394" h="823595">
                <a:moveTo>
                  <a:pt x="2693720" y="746912"/>
                </a:moveTo>
                <a:lnTo>
                  <a:pt x="2691714" y="737031"/>
                </a:lnTo>
                <a:lnTo>
                  <a:pt x="2686278" y="728954"/>
                </a:lnTo>
                <a:lnTo>
                  <a:pt x="2678201" y="723519"/>
                </a:lnTo>
                <a:lnTo>
                  <a:pt x="2668270" y="721512"/>
                </a:lnTo>
                <a:lnTo>
                  <a:pt x="2658376" y="723519"/>
                </a:lnTo>
                <a:lnTo>
                  <a:pt x="2650299" y="728954"/>
                </a:lnTo>
                <a:lnTo>
                  <a:pt x="2644864" y="737031"/>
                </a:lnTo>
                <a:lnTo>
                  <a:pt x="2642870" y="746912"/>
                </a:lnTo>
                <a:lnTo>
                  <a:pt x="2644864" y="756805"/>
                </a:lnTo>
                <a:lnTo>
                  <a:pt x="2650299" y="764882"/>
                </a:lnTo>
                <a:lnTo>
                  <a:pt x="2658376" y="770318"/>
                </a:lnTo>
                <a:lnTo>
                  <a:pt x="2668320" y="772312"/>
                </a:lnTo>
                <a:lnTo>
                  <a:pt x="2678201" y="770318"/>
                </a:lnTo>
                <a:lnTo>
                  <a:pt x="2686278" y="764882"/>
                </a:lnTo>
                <a:lnTo>
                  <a:pt x="2691714" y="756805"/>
                </a:lnTo>
                <a:lnTo>
                  <a:pt x="2693720" y="746912"/>
                </a:lnTo>
                <a:close/>
              </a:path>
              <a:path w="4430394" h="823595">
                <a:moveTo>
                  <a:pt x="2795371" y="746912"/>
                </a:moveTo>
                <a:lnTo>
                  <a:pt x="2793365" y="737031"/>
                </a:lnTo>
                <a:lnTo>
                  <a:pt x="2787929" y="728954"/>
                </a:lnTo>
                <a:lnTo>
                  <a:pt x="2779852" y="723519"/>
                </a:lnTo>
                <a:lnTo>
                  <a:pt x="2769920" y="721512"/>
                </a:lnTo>
                <a:lnTo>
                  <a:pt x="2760027" y="723519"/>
                </a:lnTo>
                <a:lnTo>
                  <a:pt x="2751950" y="728954"/>
                </a:lnTo>
                <a:lnTo>
                  <a:pt x="2746514" y="737031"/>
                </a:lnTo>
                <a:lnTo>
                  <a:pt x="2744520" y="746912"/>
                </a:lnTo>
                <a:lnTo>
                  <a:pt x="2746514" y="756805"/>
                </a:lnTo>
                <a:lnTo>
                  <a:pt x="2751950" y="764882"/>
                </a:lnTo>
                <a:lnTo>
                  <a:pt x="2760027" y="770318"/>
                </a:lnTo>
                <a:lnTo>
                  <a:pt x="2769971" y="772312"/>
                </a:lnTo>
                <a:lnTo>
                  <a:pt x="2779852" y="770318"/>
                </a:lnTo>
                <a:lnTo>
                  <a:pt x="2787929" y="764882"/>
                </a:lnTo>
                <a:lnTo>
                  <a:pt x="2793365" y="756805"/>
                </a:lnTo>
                <a:lnTo>
                  <a:pt x="2795371" y="746912"/>
                </a:lnTo>
                <a:close/>
              </a:path>
              <a:path w="4430394" h="823595">
                <a:moveTo>
                  <a:pt x="2897022" y="746912"/>
                </a:moveTo>
                <a:lnTo>
                  <a:pt x="2895015" y="737031"/>
                </a:lnTo>
                <a:lnTo>
                  <a:pt x="2889580" y="728954"/>
                </a:lnTo>
                <a:lnTo>
                  <a:pt x="2881503" y="723519"/>
                </a:lnTo>
                <a:lnTo>
                  <a:pt x="2871571" y="721512"/>
                </a:lnTo>
                <a:lnTo>
                  <a:pt x="2861678" y="723519"/>
                </a:lnTo>
                <a:lnTo>
                  <a:pt x="2853601" y="728954"/>
                </a:lnTo>
                <a:lnTo>
                  <a:pt x="2848165" y="737031"/>
                </a:lnTo>
                <a:lnTo>
                  <a:pt x="2846171" y="746912"/>
                </a:lnTo>
                <a:lnTo>
                  <a:pt x="2848165" y="756805"/>
                </a:lnTo>
                <a:lnTo>
                  <a:pt x="2853601" y="764882"/>
                </a:lnTo>
                <a:lnTo>
                  <a:pt x="2861678" y="770318"/>
                </a:lnTo>
                <a:lnTo>
                  <a:pt x="2871622" y="772312"/>
                </a:lnTo>
                <a:lnTo>
                  <a:pt x="2881503" y="770318"/>
                </a:lnTo>
                <a:lnTo>
                  <a:pt x="2889580" y="764882"/>
                </a:lnTo>
                <a:lnTo>
                  <a:pt x="2895015" y="756805"/>
                </a:lnTo>
                <a:lnTo>
                  <a:pt x="2897022" y="746912"/>
                </a:lnTo>
                <a:close/>
              </a:path>
              <a:path w="4430394" h="823595">
                <a:moveTo>
                  <a:pt x="2998660" y="746912"/>
                </a:moveTo>
                <a:lnTo>
                  <a:pt x="2996666" y="737031"/>
                </a:lnTo>
                <a:lnTo>
                  <a:pt x="2991231" y="728954"/>
                </a:lnTo>
                <a:lnTo>
                  <a:pt x="2983153" y="723519"/>
                </a:lnTo>
                <a:lnTo>
                  <a:pt x="2973222" y="721512"/>
                </a:lnTo>
                <a:lnTo>
                  <a:pt x="2963329" y="723519"/>
                </a:lnTo>
                <a:lnTo>
                  <a:pt x="2955252" y="728954"/>
                </a:lnTo>
                <a:lnTo>
                  <a:pt x="2949816" y="737031"/>
                </a:lnTo>
                <a:lnTo>
                  <a:pt x="2947822" y="746912"/>
                </a:lnTo>
                <a:lnTo>
                  <a:pt x="2949816" y="756805"/>
                </a:lnTo>
                <a:lnTo>
                  <a:pt x="2955252" y="764882"/>
                </a:lnTo>
                <a:lnTo>
                  <a:pt x="2963329" y="770318"/>
                </a:lnTo>
                <a:lnTo>
                  <a:pt x="2973273" y="772312"/>
                </a:lnTo>
                <a:lnTo>
                  <a:pt x="2983153" y="770318"/>
                </a:lnTo>
                <a:lnTo>
                  <a:pt x="2991231" y="764882"/>
                </a:lnTo>
                <a:lnTo>
                  <a:pt x="2996666" y="756805"/>
                </a:lnTo>
                <a:lnTo>
                  <a:pt x="2998660" y="746912"/>
                </a:lnTo>
                <a:close/>
              </a:path>
              <a:path w="4430394" h="823595">
                <a:moveTo>
                  <a:pt x="3100311" y="746912"/>
                </a:moveTo>
                <a:lnTo>
                  <a:pt x="3098317" y="737031"/>
                </a:lnTo>
                <a:lnTo>
                  <a:pt x="3092881" y="728954"/>
                </a:lnTo>
                <a:lnTo>
                  <a:pt x="3084804" y="723519"/>
                </a:lnTo>
                <a:lnTo>
                  <a:pt x="3074860" y="721512"/>
                </a:lnTo>
                <a:lnTo>
                  <a:pt x="3064980" y="723519"/>
                </a:lnTo>
                <a:lnTo>
                  <a:pt x="3056902" y="728954"/>
                </a:lnTo>
                <a:lnTo>
                  <a:pt x="3051467" y="737031"/>
                </a:lnTo>
                <a:lnTo>
                  <a:pt x="3049460" y="746912"/>
                </a:lnTo>
                <a:lnTo>
                  <a:pt x="3051467" y="756805"/>
                </a:lnTo>
                <a:lnTo>
                  <a:pt x="3056902" y="764882"/>
                </a:lnTo>
                <a:lnTo>
                  <a:pt x="3064980" y="770318"/>
                </a:lnTo>
                <a:lnTo>
                  <a:pt x="3074911" y="772312"/>
                </a:lnTo>
                <a:lnTo>
                  <a:pt x="3084804" y="770318"/>
                </a:lnTo>
                <a:lnTo>
                  <a:pt x="3092881" y="764882"/>
                </a:lnTo>
                <a:lnTo>
                  <a:pt x="3098317" y="756805"/>
                </a:lnTo>
                <a:lnTo>
                  <a:pt x="3100311" y="746912"/>
                </a:lnTo>
                <a:close/>
              </a:path>
              <a:path w="4430394" h="823595">
                <a:moveTo>
                  <a:pt x="3201962" y="746912"/>
                </a:moveTo>
                <a:lnTo>
                  <a:pt x="3199968" y="737031"/>
                </a:lnTo>
                <a:lnTo>
                  <a:pt x="3194532" y="728954"/>
                </a:lnTo>
                <a:lnTo>
                  <a:pt x="3186455" y="723519"/>
                </a:lnTo>
                <a:lnTo>
                  <a:pt x="3176511" y="721512"/>
                </a:lnTo>
                <a:lnTo>
                  <a:pt x="3166630" y="723519"/>
                </a:lnTo>
                <a:lnTo>
                  <a:pt x="3158553" y="728954"/>
                </a:lnTo>
                <a:lnTo>
                  <a:pt x="3153118" y="737031"/>
                </a:lnTo>
                <a:lnTo>
                  <a:pt x="3151111" y="746912"/>
                </a:lnTo>
                <a:lnTo>
                  <a:pt x="3153118" y="756805"/>
                </a:lnTo>
                <a:lnTo>
                  <a:pt x="3158553" y="764882"/>
                </a:lnTo>
                <a:lnTo>
                  <a:pt x="3166630" y="770318"/>
                </a:lnTo>
                <a:lnTo>
                  <a:pt x="3176562" y="772312"/>
                </a:lnTo>
                <a:lnTo>
                  <a:pt x="3186455" y="770318"/>
                </a:lnTo>
                <a:lnTo>
                  <a:pt x="3194532" y="764882"/>
                </a:lnTo>
                <a:lnTo>
                  <a:pt x="3199968" y="756805"/>
                </a:lnTo>
                <a:lnTo>
                  <a:pt x="3201962" y="746912"/>
                </a:lnTo>
                <a:close/>
              </a:path>
              <a:path w="4430394" h="823595">
                <a:moveTo>
                  <a:pt x="3303613" y="746912"/>
                </a:moveTo>
                <a:lnTo>
                  <a:pt x="3301619" y="737031"/>
                </a:lnTo>
                <a:lnTo>
                  <a:pt x="3296183" y="728954"/>
                </a:lnTo>
                <a:lnTo>
                  <a:pt x="3288106" y="723519"/>
                </a:lnTo>
                <a:lnTo>
                  <a:pt x="3278162" y="721512"/>
                </a:lnTo>
                <a:lnTo>
                  <a:pt x="3268281" y="723519"/>
                </a:lnTo>
                <a:lnTo>
                  <a:pt x="3260204" y="728954"/>
                </a:lnTo>
                <a:lnTo>
                  <a:pt x="3254768" y="737031"/>
                </a:lnTo>
                <a:lnTo>
                  <a:pt x="3252762" y="746912"/>
                </a:lnTo>
                <a:lnTo>
                  <a:pt x="3254768" y="756805"/>
                </a:lnTo>
                <a:lnTo>
                  <a:pt x="3260204" y="764882"/>
                </a:lnTo>
                <a:lnTo>
                  <a:pt x="3268281" y="770318"/>
                </a:lnTo>
                <a:lnTo>
                  <a:pt x="3278213" y="772312"/>
                </a:lnTo>
                <a:lnTo>
                  <a:pt x="3288106" y="770318"/>
                </a:lnTo>
                <a:lnTo>
                  <a:pt x="3296183" y="764882"/>
                </a:lnTo>
                <a:lnTo>
                  <a:pt x="3301619" y="756805"/>
                </a:lnTo>
                <a:lnTo>
                  <a:pt x="3303613" y="746912"/>
                </a:lnTo>
                <a:close/>
              </a:path>
              <a:path w="4430394" h="823595">
                <a:moveTo>
                  <a:pt x="3405263" y="746912"/>
                </a:moveTo>
                <a:lnTo>
                  <a:pt x="3403269" y="737031"/>
                </a:lnTo>
                <a:lnTo>
                  <a:pt x="3397834" y="728954"/>
                </a:lnTo>
                <a:lnTo>
                  <a:pt x="3389757" y="723519"/>
                </a:lnTo>
                <a:lnTo>
                  <a:pt x="3379813" y="721512"/>
                </a:lnTo>
                <a:lnTo>
                  <a:pt x="3369932" y="723519"/>
                </a:lnTo>
                <a:lnTo>
                  <a:pt x="3361855" y="728954"/>
                </a:lnTo>
                <a:lnTo>
                  <a:pt x="3356419" y="737031"/>
                </a:lnTo>
                <a:lnTo>
                  <a:pt x="3354413" y="746912"/>
                </a:lnTo>
                <a:lnTo>
                  <a:pt x="3356419" y="756805"/>
                </a:lnTo>
                <a:lnTo>
                  <a:pt x="3361855" y="764882"/>
                </a:lnTo>
                <a:lnTo>
                  <a:pt x="3369932" y="770318"/>
                </a:lnTo>
                <a:lnTo>
                  <a:pt x="3379863" y="772312"/>
                </a:lnTo>
                <a:lnTo>
                  <a:pt x="3389757" y="770318"/>
                </a:lnTo>
                <a:lnTo>
                  <a:pt x="3397834" y="764882"/>
                </a:lnTo>
                <a:lnTo>
                  <a:pt x="3403269" y="756805"/>
                </a:lnTo>
                <a:lnTo>
                  <a:pt x="3405263" y="746912"/>
                </a:lnTo>
                <a:close/>
              </a:path>
              <a:path w="4430394" h="823595">
                <a:moveTo>
                  <a:pt x="3506927" y="746912"/>
                </a:moveTo>
                <a:lnTo>
                  <a:pt x="3504920" y="737031"/>
                </a:lnTo>
                <a:lnTo>
                  <a:pt x="3499485" y="728954"/>
                </a:lnTo>
                <a:lnTo>
                  <a:pt x="3491407" y="723519"/>
                </a:lnTo>
                <a:lnTo>
                  <a:pt x="3481476" y="721512"/>
                </a:lnTo>
                <a:lnTo>
                  <a:pt x="3471583" y="723519"/>
                </a:lnTo>
                <a:lnTo>
                  <a:pt x="3463506" y="728954"/>
                </a:lnTo>
                <a:lnTo>
                  <a:pt x="3458070" y="737031"/>
                </a:lnTo>
                <a:lnTo>
                  <a:pt x="3456063" y="746912"/>
                </a:lnTo>
                <a:lnTo>
                  <a:pt x="3458070" y="756805"/>
                </a:lnTo>
                <a:lnTo>
                  <a:pt x="3463506" y="764882"/>
                </a:lnTo>
                <a:lnTo>
                  <a:pt x="3471583" y="770318"/>
                </a:lnTo>
                <a:lnTo>
                  <a:pt x="3481527" y="772312"/>
                </a:lnTo>
                <a:lnTo>
                  <a:pt x="3491407" y="770318"/>
                </a:lnTo>
                <a:lnTo>
                  <a:pt x="3499485" y="764882"/>
                </a:lnTo>
                <a:lnTo>
                  <a:pt x="3504920" y="756805"/>
                </a:lnTo>
                <a:lnTo>
                  <a:pt x="3506927" y="746912"/>
                </a:lnTo>
                <a:close/>
              </a:path>
              <a:path w="4430394" h="823595">
                <a:moveTo>
                  <a:pt x="3608578" y="746912"/>
                </a:moveTo>
                <a:lnTo>
                  <a:pt x="3606571" y="737031"/>
                </a:lnTo>
                <a:lnTo>
                  <a:pt x="3601135" y="728954"/>
                </a:lnTo>
                <a:lnTo>
                  <a:pt x="3593058" y="723519"/>
                </a:lnTo>
                <a:lnTo>
                  <a:pt x="3583127" y="721512"/>
                </a:lnTo>
                <a:lnTo>
                  <a:pt x="3573234" y="723519"/>
                </a:lnTo>
                <a:lnTo>
                  <a:pt x="3565156" y="728954"/>
                </a:lnTo>
                <a:lnTo>
                  <a:pt x="3559721" y="737031"/>
                </a:lnTo>
                <a:lnTo>
                  <a:pt x="3557727" y="746912"/>
                </a:lnTo>
                <a:lnTo>
                  <a:pt x="3559721" y="756805"/>
                </a:lnTo>
                <a:lnTo>
                  <a:pt x="3565156" y="764882"/>
                </a:lnTo>
                <a:lnTo>
                  <a:pt x="3573234" y="770318"/>
                </a:lnTo>
                <a:lnTo>
                  <a:pt x="3583178" y="772312"/>
                </a:lnTo>
                <a:lnTo>
                  <a:pt x="3593058" y="770318"/>
                </a:lnTo>
                <a:lnTo>
                  <a:pt x="3601135" y="764882"/>
                </a:lnTo>
                <a:lnTo>
                  <a:pt x="3606571" y="756805"/>
                </a:lnTo>
                <a:lnTo>
                  <a:pt x="3608578" y="746912"/>
                </a:lnTo>
                <a:close/>
              </a:path>
              <a:path w="4430394" h="823595">
                <a:moveTo>
                  <a:pt x="3710228" y="746912"/>
                </a:moveTo>
                <a:lnTo>
                  <a:pt x="3708222" y="737031"/>
                </a:lnTo>
                <a:lnTo>
                  <a:pt x="3702786" y="728954"/>
                </a:lnTo>
                <a:lnTo>
                  <a:pt x="3694709" y="723519"/>
                </a:lnTo>
                <a:lnTo>
                  <a:pt x="3684778" y="721512"/>
                </a:lnTo>
                <a:lnTo>
                  <a:pt x="3674884" y="723519"/>
                </a:lnTo>
                <a:lnTo>
                  <a:pt x="3666807" y="728954"/>
                </a:lnTo>
                <a:lnTo>
                  <a:pt x="3661372" y="737031"/>
                </a:lnTo>
                <a:lnTo>
                  <a:pt x="3659378" y="746912"/>
                </a:lnTo>
                <a:lnTo>
                  <a:pt x="3661372" y="756805"/>
                </a:lnTo>
                <a:lnTo>
                  <a:pt x="3666807" y="764882"/>
                </a:lnTo>
                <a:lnTo>
                  <a:pt x="3674884" y="770318"/>
                </a:lnTo>
                <a:lnTo>
                  <a:pt x="3684828" y="772312"/>
                </a:lnTo>
                <a:lnTo>
                  <a:pt x="3694709" y="770318"/>
                </a:lnTo>
                <a:lnTo>
                  <a:pt x="3702774" y="764882"/>
                </a:lnTo>
                <a:lnTo>
                  <a:pt x="3708222" y="756805"/>
                </a:lnTo>
                <a:lnTo>
                  <a:pt x="3710228" y="746912"/>
                </a:lnTo>
                <a:close/>
              </a:path>
              <a:path w="4430394" h="823595">
                <a:moveTo>
                  <a:pt x="3811879" y="746912"/>
                </a:moveTo>
                <a:lnTo>
                  <a:pt x="3809873" y="737031"/>
                </a:lnTo>
                <a:lnTo>
                  <a:pt x="3804437" y="728954"/>
                </a:lnTo>
                <a:lnTo>
                  <a:pt x="3796360" y="723519"/>
                </a:lnTo>
                <a:lnTo>
                  <a:pt x="3786428" y="721512"/>
                </a:lnTo>
                <a:lnTo>
                  <a:pt x="3776535" y="723519"/>
                </a:lnTo>
                <a:lnTo>
                  <a:pt x="3768458" y="728954"/>
                </a:lnTo>
                <a:lnTo>
                  <a:pt x="3763022" y="737031"/>
                </a:lnTo>
                <a:lnTo>
                  <a:pt x="3761028" y="746912"/>
                </a:lnTo>
                <a:lnTo>
                  <a:pt x="3763022" y="756805"/>
                </a:lnTo>
                <a:lnTo>
                  <a:pt x="3768458" y="764882"/>
                </a:lnTo>
                <a:lnTo>
                  <a:pt x="3776535" y="770318"/>
                </a:lnTo>
                <a:lnTo>
                  <a:pt x="3786479" y="772312"/>
                </a:lnTo>
                <a:lnTo>
                  <a:pt x="3796360" y="770318"/>
                </a:lnTo>
                <a:lnTo>
                  <a:pt x="3804437" y="764882"/>
                </a:lnTo>
                <a:lnTo>
                  <a:pt x="3809873" y="756805"/>
                </a:lnTo>
                <a:lnTo>
                  <a:pt x="3811879" y="746912"/>
                </a:lnTo>
                <a:close/>
              </a:path>
              <a:path w="4430394" h="823595">
                <a:moveTo>
                  <a:pt x="3913530" y="746912"/>
                </a:moveTo>
                <a:lnTo>
                  <a:pt x="3911523" y="737031"/>
                </a:lnTo>
                <a:lnTo>
                  <a:pt x="3906075" y="728954"/>
                </a:lnTo>
                <a:lnTo>
                  <a:pt x="3898011" y="723519"/>
                </a:lnTo>
                <a:lnTo>
                  <a:pt x="3888079" y="721512"/>
                </a:lnTo>
                <a:lnTo>
                  <a:pt x="3878186" y="723519"/>
                </a:lnTo>
                <a:lnTo>
                  <a:pt x="3870109" y="728954"/>
                </a:lnTo>
                <a:lnTo>
                  <a:pt x="3864673" y="737031"/>
                </a:lnTo>
                <a:lnTo>
                  <a:pt x="3862679" y="746912"/>
                </a:lnTo>
                <a:lnTo>
                  <a:pt x="3864673" y="756805"/>
                </a:lnTo>
                <a:lnTo>
                  <a:pt x="3870109" y="764882"/>
                </a:lnTo>
                <a:lnTo>
                  <a:pt x="3878186" y="770318"/>
                </a:lnTo>
                <a:lnTo>
                  <a:pt x="3888130" y="772312"/>
                </a:lnTo>
                <a:lnTo>
                  <a:pt x="3898011" y="770318"/>
                </a:lnTo>
                <a:lnTo>
                  <a:pt x="3906088" y="764882"/>
                </a:lnTo>
                <a:lnTo>
                  <a:pt x="3911523" y="756805"/>
                </a:lnTo>
                <a:lnTo>
                  <a:pt x="3913530" y="746912"/>
                </a:lnTo>
                <a:close/>
              </a:path>
              <a:path w="4430394" h="823595">
                <a:moveTo>
                  <a:pt x="4015181" y="746912"/>
                </a:moveTo>
                <a:lnTo>
                  <a:pt x="4013174" y="737031"/>
                </a:lnTo>
                <a:lnTo>
                  <a:pt x="4007739" y="728954"/>
                </a:lnTo>
                <a:lnTo>
                  <a:pt x="3999661" y="723519"/>
                </a:lnTo>
                <a:lnTo>
                  <a:pt x="3989730" y="721512"/>
                </a:lnTo>
                <a:lnTo>
                  <a:pt x="3979837" y="723519"/>
                </a:lnTo>
                <a:lnTo>
                  <a:pt x="3971760" y="728954"/>
                </a:lnTo>
                <a:lnTo>
                  <a:pt x="3966324" y="737031"/>
                </a:lnTo>
                <a:lnTo>
                  <a:pt x="3964330" y="746912"/>
                </a:lnTo>
                <a:lnTo>
                  <a:pt x="3966324" y="756805"/>
                </a:lnTo>
                <a:lnTo>
                  <a:pt x="3971760" y="764882"/>
                </a:lnTo>
                <a:lnTo>
                  <a:pt x="3979837" y="770318"/>
                </a:lnTo>
                <a:lnTo>
                  <a:pt x="3989781" y="772312"/>
                </a:lnTo>
                <a:lnTo>
                  <a:pt x="3999661" y="770318"/>
                </a:lnTo>
                <a:lnTo>
                  <a:pt x="4007739" y="764882"/>
                </a:lnTo>
                <a:lnTo>
                  <a:pt x="4013174" y="756805"/>
                </a:lnTo>
                <a:lnTo>
                  <a:pt x="4015181" y="746912"/>
                </a:lnTo>
                <a:close/>
              </a:path>
              <a:path w="4430394" h="823595">
                <a:moveTo>
                  <a:pt x="4116832" y="746912"/>
                </a:moveTo>
                <a:lnTo>
                  <a:pt x="4114825" y="737031"/>
                </a:lnTo>
                <a:lnTo>
                  <a:pt x="4109389" y="728954"/>
                </a:lnTo>
                <a:lnTo>
                  <a:pt x="4101312" y="723519"/>
                </a:lnTo>
                <a:lnTo>
                  <a:pt x="4091381" y="721512"/>
                </a:lnTo>
                <a:lnTo>
                  <a:pt x="4081488" y="723519"/>
                </a:lnTo>
                <a:lnTo>
                  <a:pt x="4073410" y="728954"/>
                </a:lnTo>
                <a:lnTo>
                  <a:pt x="4067975" y="737031"/>
                </a:lnTo>
                <a:lnTo>
                  <a:pt x="4065981" y="746912"/>
                </a:lnTo>
                <a:lnTo>
                  <a:pt x="4067975" y="756805"/>
                </a:lnTo>
                <a:lnTo>
                  <a:pt x="4073410" y="764882"/>
                </a:lnTo>
                <a:lnTo>
                  <a:pt x="4081488" y="770318"/>
                </a:lnTo>
                <a:lnTo>
                  <a:pt x="4091432" y="772312"/>
                </a:lnTo>
                <a:lnTo>
                  <a:pt x="4101312" y="770318"/>
                </a:lnTo>
                <a:lnTo>
                  <a:pt x="4109389" y="764882"/>
                </a:lnTo>
                <a:lnTo>
                  <a:pt x="4114825" y="756805"/>
                </a:lnTo>
                <a:lnTo>
                  <a:pt x="4116832" y="746912"/>
                </a:lnTo>
                <a:close/>
              </a:path>
              <a:path w="4430394" h="823595">
                <a:moveTo>
                  <a:pt x="4218483" y="746912"/>
                </a:moveTo>
                <a:lnTo>
                  <a:pt x="4216476" y="737031"/>
                </a:lnTo>
                <a:lnTo>
                  <a:pt x="4211040" y="728954"/>
                </a:lnTo>
                <a:lnTo>
                  <a:pt x="4202963" y="723519"/>
                </a:lnTo>
                <a:lnTo>
                  <a:pt x="4193032" y="721512"/>
                </a:lnTo>
                <a:lnTo>
                  <a:pt x="4183138" y="723519"/>
                </a:lnTo>
                <a:lnTo>
                  <a:pt x="4175061" y="728954"/>
                </a:lnTo>
                <a:lnTo>
                  <a:pt x="4169626" y="737031"/>
                </a:lnTo>
                <a:lnTo>
                  <a:pt x="4167632" y="746912"/>
                </a:lnTo>
                <a:lnTo>
                  <a:pt x="4169626" y="756805"/>
                </a:lnTo>
                <a:lnTo>
                  <a:pt x="4175061" y="764882"/>
                </a:lnTo>
                <a:lnTo>
                  <a:pt x="4183138" y="770318"/>
                </a:lnTo>
                <a:lnTo>
                  <a:pt x="4193082" y="772312"/>
                </a:lnTo>
                <a:lnTo>
                  <a:pt x="4202963" y="770318"/>
                </a:lnTo>
                <a:lnTo>
                  <a:pt x="4211040" y="764882"/>
                </a:lnTo>
                <a:lnTo>
                  <a:pt x="4216476" y="756805"/>
                </a:lnTo>
                <a:lnTo>
                  <a:pt x="4218483" y="746912"/>
                </a:lnTo>
                <a:close/>
              </a:path>
              <a:path w="4430394" h="823595">
                <a:moveTo>
                  <a:pt x="4320133" y="746912"/>
                </a:moveTo>
                <a:lnTo>
                  <a:pt x="4318127" y="737031"/>
                </a:lnTo>
                <a:lnTo>
                  <a:pt x="4312691" y="728954"/>
                </a:lnTo>
                <a:lnTo>
                  <a:pt x="4304614" y="723519"/>
                </a:lnTo>
                <a:lnTo>
                  <a:pt x="4294683" y="721512"/>
                </a:lnTo>
                <a:lnTo>
                  <a:pt x="4284789" y="723519"/>
                </a:lnTo>
                <a:lnTo>
                  <a:pt x="4276712" y="728954"/>
                </a:lnTo>
                <a:lnTo>
                  <a:pt x="4271276" y="737031"/>
                </a:lnTo>
                <a:lnTo>
                  <a:pt x="4269283" y="746912"/>
                </a:lnTo>
                <a:lnTo>
                  <a:pt x="4271276" y="756805"/>
                </a:lnTo>
                <a:lnTo>
                  <a:pt x="4276712" y="764882"/>
                </a:lnTo>
                <a:lnTo>
                  <a:pt x="4284789" y="770318"/>
                </a:lnTo>
                <a:lnTo>
                  <a:pt x="4294733" y="772312"/>
                </a:lnTo>
                <a:lnTo>
                  <a:pt x="4304614" y="770318"/>
                </a:lnTo>
                <a:lnTo>
                  <a:pt x="4312691" y="764882"/>
                </a:lnTo>
                <a:lnTo>
                  <a:pt x="4318127" y="756805"/>
                </a:lnTo>
                <a:lnTo>
                  <a:pt x="4320133" y="746912"/>
                </a:lnTo>
                <a:close/>
              </a:path>
              <a:path w="4430394" h="823595">
                <a:moveTo>
                  <a:pt x="4421784" y="746912"/>
                </a:moveTo>
                <a:lnTo>
                  <a:pt x="4419778" y="737031"/>
                </a:lnTo>
                <a:lnTo>
                  <a:pt x="4414342" y="728954"/>
                </a:lnTo>
                <a:lnTo>
                  <a:pt x="4406265" y="723519"/>
                </a:lnTo>
                <a:lnTo>
                  <a:pt x="4396333" y="721512"/>
                </a:lnTo>
                <a:lnTo>
                  <a:pt x="4386440" y="723519"/>
                </a:lnTo>
                <a:lnTo>
                  <a:pt x="4378363" y="728954"/>
                </a:lnTo>
                <a:lnTo>
                  <a:pt x="4372927" y="737031"/>
                </a:lnTo>
                <a:lnTo>
                  <a:pt x="4370933" y="746912"/>
                </a:lnTo>
                <a:lnTo>
                  <a:pt x="4372927" y="756805"/>
                </a:lnTo>
                <a:lnTo>
                  <a:pt x="4378363" y="764882"/>
                </a:lnTo>
                <a:lnTo>
                  <a:pt x="4386440" y="770318"/>
                </a:lnTo>
                <a:lnTo>
                  <a:pt x="4396384" y="772312"/>
                </a:lnTo>
                <a:lnTo>
                  <a:pt x="4406265" y="770318"/>
                </a:lnTo>
                <a:lnTo>
                  <a:pt x="4414342" y="764882"/>
                </a:lnTo>
                <a:lnTo>
                  <a:pt x="4419778" y="756805"/>
                </a:lnTo>
                <a:lnTo>
                  <a:pt x="4421784" y="746912"/>
                </a:lnTo>
                <a:close/>
              </a:path>
              <a:path w="4430394" h="823595">
                <a:moveTo>
                  <a:pt x="4429849" y="635355"/>
                </a:moveTo>
                <a:lnTo>
                  <a:pt x="4427855" y="625424"/>
                </a:lnTo>
                <a:lnTo>
                  <a:pt x="4422419" y="617347"/>
                </a:lnTo>
                <a:lnTo>
                  <a:pt x="4414342" y="611911"/>
                </a:lnTo>
                <a:lnTo>
                  <a:pt x="4404461" y="609904"/>
                </a:lnTo>
                <a:lnTo>
                  <a:pt x="4394568" y="611911"/>
                </a:lnTo>
                <a:lnTo>
                  <a:pt x="4386504" y="617347"/>
                </a:lnTo>
                <a:lnTo>
                  <a:pt x="4381055" y="625424"/>
                </a:lnTo>
                <a:lnTo>
                  <a:pt x="4379061" y="635355"/>
                </a:lnTo>
                <a:lnTo>
                  <a:pt x="4381055" y="645248"/>
                </a:lnTo>
                <a:lnTo>
                  <a:pt x="4386504" y="653326"/>
                </a:lnTo>
                <a:lnTo>
                  <a:pt x="4394568" y="658761"/>
                </a:lnTo>
                <a:lnTo>
                  <a:pt x="4404461" y="660755"/>
                </a:lnTo>
                <a:lnTo>
                  <a:pt x="4414342" y="658761"/>
                </a:lnTo>
                <a:lnTo>
                  <a:pt x="4422419" y="653326"/>
                </a:lnTo>
                <a:lnTo>
                  <a:pt x="4427855" y="645248"/>
                </a:lnTo>
                <a:lnTo>
                  <a:pt x="4429849" y="635355"/>
                </a:lnTo>
                <a:close/>
              </a:path>
              <a:path w="4430394" h="823595">
                <a:moveTo>
                  <a:pt x="4429849" y="533704"/>
                </a:moveTo>
                <a:lnTo>
                  <a:pt x="4427855" y="523773"/>
                </a:lnTo>
                <a:lnTo>
                  <a:pt x="4422419" y="515696"/>
                </a:lnTo>
                <a:lnTo>
                  <a:pt x="4414342" y="510260"/>
                </a:lnTo>
                <a:lnTo>
                  <a:pt x="4404461" y="508254"/>
                </a:lnTo>
                <a:lnTo>
                  <a:pt x="4394568" y="510260"/>
                </a:lnTo>
                <a:lnTo>
                  <a:pt x="4386504" y="515696"/>
                </a:lnTo>
                <a:lnTo>
                  <a:pt x="4381055" y="523773"/>
                </a:lnTo>
                <a:lnTo>
                  <a:pt x="4379061" y="533704"/>
                </a:lnTo>
                <a:lnTo>
                  <a:pt x="4381055" y="543598"/>
                </a:lnTo>
                <a:lnTo>
                  <a:pt x="4386504" y="551675"/>
                </a:lnTo>
                <a:lnTo>
                  <a:pt x="4394568" y="557110"/>
                </a:lnTo>
                <a:lnTo>
                  <a:pt x="4404461" y="559104"/>
                </a:lnTo>
                <a:lnTo>
                  <a:pt x="4414342" y="557110"/>
                </a:lnTo>
                <a:lnTo>
                  <a:pt x="4422419" y="551675"/>
                </a:lnTo>
                <a:lnTo>
                  <a:pt x="4427855" y="543598"/>
                </a:lnTo>
                <a:lnTo>
                  <a:pt x="4429849" y="533704"/>
                </a:lnTo>
                <a:close/>
              </a:path>
              <a:path w="4430394" h="823595">
                <a:moveTo>
                  <a:pt x="4429849" y="432054"/>
                </a:moveTo>
                <a:lnTo>
                  <a:pt x="4427855" y="422122"/>
                </a:lnTo>
                <a:lnTo>
                  <a:pt x="4422419" y="414045"/>
                </a:lnTo>
                <a:lnTo>
                  <a:pt x="4414342" y="408609"/>
                </a:lnTo>
                <a:lnTo>
                  <a:pt x="4404461" y="406603"/>
                </a:lnTo>
                <a:lnTo>
                  <a:pt x="4394568" y="408609"/>
                </a:lnTo>
                <a:lnTo>
                  <a:pt x="4386504" y="414045"/>
                </a:lnTo>
                <a:lnTo>
                  <a:pt x="4381055" y="422122"/>
                </a:lnTo>
                <a:lnTo>
                  <a:pt x="4379061" y="432054"/>
                </a:lnTo>
                <a:lnTo>
                  <a:pt x="4381055" y="441947"/>
                </a:lnTo>
                <a:lnTo>
                  <a:pt x="4386504" y="450024"/>
                </a:lnTo>
                <a:lnTo>
                  <a:pt x="4394568" y="455460"/>
                </a:lnTo>
                <a:lnTo>
                  <a:pt x="4404461" y="457454"/>
                </a:lnTo>
                <a:lnTo>
                  <a:pt x="4414342" y="455460"/>
                </a:lnTo>
                <a:lnTo>
                  <a:pt x="4422419" y="450024"/>
                </a:lnTo>
                <a:lnTo>
                  <a:pt x="4427855" y="441947"/>
                </a:lnTo>
                <a:lnTo>
                  <a:pt x="4429849" y="432054"/>
                </a:lnTo>
                <a:close/>
              </a:path>
              <a:path w="4430394" h="823595">
                <a:moveTo>
                  <a:pt x="4429849" y="330403"/>
                </a:moveTo>
                <a:lnTo>
                  <a:pt x="4427855" y="320471"/>
                </a:lnTo>
                <a:lnTo>
                  <a:pt x="4422419" y="312394"/>
                </a:lnTo>
                <a:lnTo>
                  <a:pt x="4414342" y="306959"/>
                </a:lnTo>
                <a:lnTo>
                  <a:pt x="4404461" y="304952"/>
                </a:lnTo>
                <a:lnTo>
                  <a:pt x="4394568" y="306959"/>
                </a:lnTo>
                <a:lnTo>
                  <a:pt x="4386504" y="312394"/>
                </a:lnTo>
                <a:lnTo>
                  <a:pt x="4381055" y="320471"/>
                </a:lnTo>
                <a:lnTo>
                  <a:pt x="4379061" y="330403"/>
                </a:lnTo>
                <a:lnTo>
                  <a:pt x="4381055" y="340296"/>
                </a:lnTo>
                <a:lnTo>
                  <a:pt x="4386504" y="348373"/>
                </a:lnTo>
                <a:lnTo>
                  <a:pt x="4394568" y="353809"/>
                </a:lnTo>
                <a:lnTo>
                  <a:pt x="4404461" y="355803"/>
                </a:lnTo>
                <a:lnTo>
                  <a:pt x="4414342" y="353809"/>
                </a:lnTo>
                <a:lnTo>
                  <a:pt x="4422419" y="348373"/>
                </a:lnTo>
                <a:lnTo>
                  <a:pt x="4427855" y="340296"/>
                </a:lnTo>
                <a:lnTo>
                  <a:pt x="4429849" y="330403"/>
                </a:lnTo>
                <a:close/>
              </a:path>
              <a:path w="4430394" h="823595">
                <a:moveTo>
                  <a:pt x="4429849" y="228752"/>
                </a:moveTo>
                <a:lnTo>
                  <a:pt x="4427855" y="218821"/>
                </a:lnTo>
                <a:lnTo>
                  <a:pt x="4422419" y="210743"/>
                </a:lnTo>
                <a:lnTo>
                  <a:pt x="4414342" y="205308"/>
                </a:lnTo>
                <a:lnTo>
                  <a:pt x="4404461" y="203301"/>
                </a:lnTo>
                <a:lnTo>
                  <a:pt x="4394568" y="205308"/>
                </a:lnTo>
                <a:lnTo>
                  <a:pt x="4386504" y="210743"/>
                </a:lnTo>
                <a:lnTo>
                  <a:pt x="4381055" y="218821"/>
                </a:lnTo>
                <a:lnTo>
                  <a:pt x="4379061" y="228752"/>
                </a:lnTo>
                <a:lnTo>
                  <a:pt x="4381055" y="238645"/>
                </a:lnTo>
                <a:lnTo>
                  <a:pt x="4386504" y="246722"/>
                </a:lnTo>
                <a:lnTo>
                  <a:pt x="4394568" y="252158"/>
                </a:lnTo>
                <a:lnTo>
                  <a:pt x="4404461" y="254152"/>
                </a:lnTo>
                <a:lnTo>
                  <a:pt x="4414342" y="252158"/>
                </a:lnTo>
                <a:lnTo>
                  <a:pt x="4422419" y="246722"/>
                </a:lnTo>
                <a:lnTo>
                  <a:pt x="4427855" y="238645"/>
                </a:lnTo>
                <a:lnTo>
                  <a:pt x="4429849" y="228752"/>
                </a:lnTo>
                <a:close/>
              </a:path>
              <a:path w="4430394" h="823595">
                <a:moveTo>
                  <a:pt x="4429849" y="127101"/>
                </a:moveTo>
                <a:lnTo>
                  <a:pt x="4427855" y="117170"/>
                </a:lnTo>
                <a:lnTo>
                  <a:pt x="4422419" y="109093"/>
                </a:lnTo>
                <a:lnTo>
                  <a:pt x="4414342" y="103657"/>
                </a:lnTo>
                <a:lnTo>
                  <a:pt x="4404461" y="101650"/>
                </a:lnTo>
                <a:lnTo>
                  <a:pt x="4394568" y="103657"/>
                </a:lnTo>
                <a:lnTo>
                  <a:pt x="4386504" y="109093"/>
                </a:lnTo>
                <a:lnTo>
                  <a:pt x="4381055" y="117170"/>
                </a:lnTo>
                <a:lnTo>
                  <a:pt x="4379061" y="127101"/>
                </a:lnTo>
                <a:lnTo>
                  <a:pt x="4381055" y="136994"/>
                </a:lnTo>
                <a:lnTo>
                  <a:pt x="4386504" y="145072"/>
                </a:lnTo>
                <a:lnTo>
                  <a:pt x="4394568" y="150507"/>
                </a:lnTo>
                <a:lnTo>
                  <a:pt x="4404461" y="152501"/>
                </a:lnTo>
                <a:lnTo>
                  <a:pt x="4414342" y="150507"/>
                </a:lnTo>
                <a:lnTo>
                  <a:pt x="4422419" y="145072"/>
                </a:lnTo>
                <a:lnTo>
                  <a:pt x="4427855" y="136994"/>
                </a:lnTo>
                <a:lnTo>
                  <a:pt x="4429849" y="127101"/>
                </a:lnTo>
                <a:close/>
              </a:path>
              <a:path w="4430394" h="823595">
                <a:moveTo>
                  <a:pt x="4429849" y="25450"/>
                </a:moveTo>
                <a:lnTo>
                  <a:pt x="4427855" y="15519"/>
                </a:lnTo>
                <a:lnTo>
                  <a:pt x="4422419" y="7442"/>
                </a:lnTo>
                <a:lnTo>
                  <a:pt x="4414342" y="2006"/>
                </a:lnTo>
                <a:lnTo>
                  <a:pt x="4404461" y="0"/>
                </a:lnTo>
                <a:lnTo>
                  <a:pt x="4394568" y="2006"/>
                </a:lnTo>
                <a:lnTo>
                  <a:pt x="4386491" y="7442"/>
                </a:lnTo>
                <a:lnTo>
                  <a:pt x="4381055" y="15519"/>
                </a:lnTo>
                <a:lnTo>
                  <a:pt x="4379061" y="25450"/>
                </a:lnTo>
                <a:lnTo>
                  <a:pt x="4381055" y="35344"/>
                </a:lnTo>
                <a:lnTo>
                  <a:pt x="4386504" y="43421"/>
                </a:lnTo>
                <a:lnTo>
                  <a:pt x="4394568" y="48856"/>
                </a:lnTo>
                <a:lnTo>
                  <a:pt x="4404461" y="50850"/>
                </a:lnTo>
                <a:lnTo>
                  <a:pt x="4414342" y="48856"/>
                </a:lnTo>
                <a:lnTo>
                  <a:pt x="4422419" y="43421"/>
                </a:lnTo>
                <a:lnTo>
                  <a:pt x="4427855" y="35344"/>
                </a:lnTo>
                <a:lnTo>
                  <a:pt x="4429849" y="25450"/>
                </a:lnTo>
                <a:close/>
              </a:path>
            </a:pathLst>
          </a:custGeom>
          <a:solidFill>
            <a:srgbClr val="7731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 txBox="1"/>
          <p:nvPr/>
        </p:nvSpPr>
        <p:spPr>
          <a:xfrm>
            <a:off x="11650827" y="5252211"/>
            <a:ext cx="17913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4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Product</a:t>
            </a:r>
            <a:r>
              <a:rPr sz="1600" spc="-95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35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Response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3575316" y="1368866"/>
            <a:ext cx="9318625" cy="7857490"/>
            <a:chOff x="3575316" y="1368866"/>
            <a:chExt cx="9318625" cy="7857490"/>
          </a:xfrm>
        </p:grpSpPr>
        <p:pic>
          <p:nvPicPr>
            <p:cNvPr id="80" name="object 8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33585" y="6369784"/>
              <a:ext cx="327734" cy="327734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12820" y="7147083"/>
              <a:ext cx="327734" cy="327734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12820" y="7922237"/>
              <a:ext cx="327734" cy="327734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40714" y="6718191"/>
              <a:ext cx="327734" cy="327734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32463" y="7492814"/>
              <a:ext cx="327734" cy="327734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26183" y="8268883"/>
              <a:ext cx="327734" cy="327734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21812" y="8516395"/>
              <a:ext cx="709750" cy="709750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3607066" y="1400616"/>
              <a:ext cx="9255125" cy="2287270"/>
            </a:xfrm>
            <a:custGeom>
              <a:avLst/>
              <a:gdLst/>
              <a:ahLst/>
              <a:cxnLst/>
              <a:rect l="l" t="t" r="r" b="b"/>
              <a:pathLst>
                <a:path w="9255125" h="2287270">
                  <a:moveTo>
                    <a:pt x="3856206" y="2032704"/>
                  </a:moveTo>
                  <a:lnTo>
                    <a:pt x="1542482" y="2032704"/>
                  </a:lnTo>
                  <a:lnTo>
                    <a:pt x="2699374" y="2286789"/>
                  </a:lnTo>
                  <a:lnTo>
                    <a:pt x="3856206" y="2032704"/>
                  </a:lnTo>
                  <a:close/>
                </a:path>
                <a:path w="9255125" h="2287270">
                  <a:moveTo>
                    <a:pt x="8916104" y="0"/>
                  </a:moveTo>
                  <a:lnTo>
                    <a:pt x="338789" y="0"/>
                  </a:lnTo>
                  <a:lnTo>
                    <a:pt x="292817" y="3092"/>
                  </a:lnTo>
                  <a:lnTo>
                    <a:pt x="248725" y="12101"/>
                  </a:lnTo>
                  <a:lnTo>
                    <a:pt x="206917" y="26623"/>
                  </a:lnTo>
                  <a:lnTo>
                    <a:pt x="167795" y="46255"/>
                  </a:lnTo>
                  <a:lnTo>
                    <a:pt x="131765" y="70591"/>
                  </a:lnTo>
                  <a:lnTo>
                    <a:pt x="99229" y="99229"/>
                  </a:lnTo>
                  <a:lnTo>
                    <a:pt x="70590" y="131766"/>
                  </a:lnTo>
                  <a:lnTo>
                    <a:pt x="46254" y="167797"/>
                  </a:lnTo>
                  <a:lnTo>
                    <a:pt x="26623" y="206918"/>
                  </a:lnTo>
                  <a:lnTo>
                    <a:pt x="12101" y="248727"/>
                  </a:lnTo>
                  <a:lnTo>
                    <a:pt x="3092" y="292819"/>
                  </a:lnTo>
                  <a:lnTo>
                    <a:pt x="0" y="338791"/>
                  </a:lnTo>
                  <a:lnTo>
                    <a:pt x="0" y="1693924"/>
                  </a:lnTo>
                  <a:lnTo>
                    <a:pt x="3092" y="1739886"/>
                  </a:lnTo>
                  <a:lnTo>
                    <a:pt x="12101" y="1783978"/>
                  </a:lnTo>
                  <a:lnTo>
                    <a:pt x="26623" y="1825787"/>
                  </a:lnTo>
                  <a:lnTo>
                    <a:pt x="46254" y="1864908"/>
                  </a:lnTo>
                  <a:lnTo>
                    <a:pt x="70590" y="1900939"/>
                  </a:lnTo>
                  <a:lnTo>
                    <a:pt x="99229" y="1933475"/>
                  </a:lnTo>
                  <a:lnTo>
                    <a:pt x="131765" y="1962113"/>
                  </a:lnTo>
                  <a:lnTo>
                    <a:pt x="167795" y="1986450"/>
                  </a:lnTo>
                  <a:lnTo>
                    <a:pt x="206917" y="2006081"/>
                  </a:lnTo>
                  <a:lnTo>
                    <a:pt x="248725" y="2020602"/>
                  </a:lnTo>
                  <a:lnTo>
                    <a:pt x="292817" y="2029612"/>
                  </a:lnTo>
                  <a:lnTo>
                    <a:pt x="338789" y="2032704"/>
                  </a:lnTo>
                  <a:lnTo>
                    <a:pt x="8916104" y="2032704"/>
                  </a:lnTo>
                  <a:lnTo>
                    <a:pt x="8962075" y="2029612"/>
                  </a:lnTo>
                  <a:lnTo>
                    <a:pt x="9006166" y="2020602"/>
                  </a:lnTo>
                  <a:lnTo>
                    <a:pt x="9047975" y="2006081"/>
                  </a:lnTo>
                  <a:lnTo>
                    <a:pt x="9087096" y="1986450"/>
                  </a:lnTo>
                  <a:lnTo>
                    <a:pt x="9123127" y="1962113"/>
                  </a:lnTo>
                  <a:lnTo>
                    <a:pt x="9155664" y="1933475"/>
                  </a:lnTo>
                  <a:lnTo>
                    <a:pt x="9184302" y="1900939"/>
                  </a:lnTo>
                  <a:lnTo>
                    <a:pt x="9208639" y="1864908"/>
                  </a:lnTo>
                  <a:lnTo>
                    <a:pt x="9228271" y="1825787"/>
                  </a:lnTo>
                  <a:lnTo>
                    <a:pt x="9242793" y="1783978"/>
                  </a:lnTo>
                  <a:lnTo>
                    <a:pt x="9251803" y="1739886"/>
                  </a:lnTo>
                  <a:lnTo>
                    <a:pt x="9254896" y="1693924"/>
                  </a:lnTo>
                  <a:lnTo>
                    <a:pt x="9254896" y="338791"/>
                  </a:lnTo>
                  <a:lnTo>
                    <a:pt x="9251803" y="292819"/>
                  </a:lnTo>
                  <a:lnTo>
                    <a:pt x="9242793" y="248727"/>
                  </a:lnTo>
                  <a:lnTo>
                    <a:pt x="9228271" y="206918"/>
                  </a:lnTo>
                  <a:lnTo>
                    <a:pt x="9208639" y="167797"/>
                  </a:lnTo>
                  <a:lnTo>
                    <a:pt x="9184302" y="131766"/>
                  </a:lnTo>
                  <a:lnTo>
                    <a:pt x="9155664" y="99229"/>
                  </a:lnTo>
                  <a:lnTo>
                    <a:pt x="9123127" y="70591"/>
                  </a:lnTo>
                  <a:lnTo>
                    <a:pt x="9087096" y="46255"/>
                  </a:lnTo>
                  <a:lnTo>
                    <a:pt x="9047975" y="26623"/>
                  </a:lnTo>
                  <a:lnTo>
                    <a:pt x="9006166" y="12101"/>
                  </a:lnTo>
                  <a:lnTo>
                    <a:pt x="8962075" y="3092"/>
                  </a:lnTo>
                  <a:lnTo>
                    <a:pt x="89161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3607066" y="1400616"/>
              <a:ext cx="9255125" cy="2287270"/>
            </a:xfrm>
            <a:custGeom>
              <a:avLst/>
              <a:gdLst/>
              <a:ahLst/>
              <a:cxnLst/>
              <a:rect l="l" t="t" r="r" b="b"/>
              <a:pathLst>
                <a:path w="9255125" h="2287270">
                  <a:moveTo>
                    <a:pt x="0" y="338790"/>
                  </a:moveTo>
                  <a:lnTo>
                    <a:pt x="3092" y="292818"/>
                  </a:lnTo>
                  <a:lnTo>
                    <a:pt x="12101" y="248726"/>
                  </a:lnTo>
                  <a:lnTo>
                    <a:pt x="26623" y="206918"/>
                  </a:lnTo>
                  <a:lnTo>
                    <a:pt x="46254" y="167796"/>
                  </a:lnTo>
                  <a:lnTo>
                    <a:pt x="70591" y="131765"/>
                  </a:lnTo>
                  <a:lnTo>
                    <a:pt x="99229" y="99229"/>
                  </a:lnTo>
                  <a:lnTo>
                    <a:pt x="131765" y="70591"/>
                  </a:lnTo>
                  <a:lnTo>
                    <a:pt x="167795" y="46254"/>
                  </a:lnTo>
                  <a:lnTo>
                    <a:pt x="206917" y="26623"/>
                  </a:lnTo>
                  <a:lnTo>
                    <a:pt x="248725" y="12101"/>
                  </a:lnTo>
                  <a:lnTo>
                    <a:pt x="292817" y="3092"/>
                  </a:lnTo>
                  <a:lnTo>
                    <a:pt x="338789" y="0"/>
                  </a:lnTo>
                  <a:lnTo>
                    <a:pt x="1542482" y="0"/>
                  </a:lnTo>
                  <a:lnTo>
                    <a:pt x="3856206" y="0"/>
                  </a:lnTo>
                  <a:lnTo>
                    <a:pt x="8916105" y="0"/>
                  </a:lnTo>
                  <a:lnTo>
                    <a:pt x="8962076" y="3092"/>
                  </a:lnTo>
                  <a:lnTo>
                    <a:pt x="9006168" y="12101"/>
                  </a:lnTo>
                  <a:lnTo>
                    <a:pt x="9047977" y="26623"/>
                  </a:lnTo>
                  <a:lnTo>
                    <a:pt x="9087098" y="46254"/>
                  </a:lnTo>
                  <a:lnTo>
                    <a:pt x="9123129" y="70591"/>
                  </a:lnTo>
                  <a:lnTo>
                    <a:pt x="9155665" y="99229"/>
                  </a:lnTo>
                  <a:lnTo>
                    <a:pt x="9184303" y="131765"/>
                  </a:lnTo>
                  <a:lnTo>
                    <a:pt x="9208640" y="167796"/>
                  </a:lnTo>
                  <a:lnTo>
                    <a:pt x="9228271" y="206918"/>
                  </a:lnTo>
                  <a:lnTo>
                    <a:pt x="9242793" y="248726"/>
                  </a:lnTo>
                  <a:lnTo>
                    <a:pt x="9251802" y="292818"/>
                  </a:lnTo>
                  <a:lnTo>
                    <a:pt x="9254895" y="338790"/>
                  </a:lnTo>
                  <a:lnTo>
                    <a:pt x="9254895" y="1185743"/>
                  </a:lnTo>
                  <a:lnTo>
                    <a:pt x="9254895" y="1693924"/>
                  </a:lnTo>
                  <a:lnTo>
                    <a:pt x="9251802" y="1739885"/>
                  </a:lnTo>
                  <a:lnTo>
                    <a:pt x="9242793" y="1783978"/>
                  </a:lnTo>
                  <a:lnTo>
                    <a:pt x="9228271" y="1825786"/>
                  </a:lnTo>
                  <a:lnTo>
                    <a:pt x="9208640" y="1864908"/>
                  </a:lnTo>
                  <a:lnTo>
                    <a:pt x="9184303" y="1900939"/>
                  </a:lnTo>
                  <a:lnTo>
                    <a:pt x="9155665" y="1933475"/>
                  </a:lnTo>
                  <a:lnTo>
                    <a:pt x="9123129" y="1962113"/>
                  </a:lnTo>
                  <a:lnTo>
                    <a:pt x="9087098" y="1986450"/>
                  </a:lnTo>
                  <a:lnTo>
                    <a:pt x="9047977" y="2006081"/>
                  </a:lnTo>
                  <a:lnTo>
                    <a:pt x="9006168" y="2020603"/>
                  </a:lnTo>
                  <a:lnTo>
                    <a:pt x="8962076" y="2029612"/>
                  </a:lnTo>
                  <a:lnTo>
                    <a:pt x="8916105" y="2032705"/>
                  </a:lnTo>
                  <a:lnTo>
                    <a:pt x="3856206" y="2032705"/>
                  </a:lnTo>
                  <a:lnTo>
                    <a:pt x="2699375" y="2286791"/>
                  </a:lnTo>
                  <a:lnTo>
                    <a:pt x="1542482" y="2032705"/>
                  </a:lnTo>
                  <a:lnTo>
                    <a:pt x="338789" y="2032705"/>
                  </a:lnTo>
                  <a:lnTo>
                    <a:pt x="292817" y="2029612"/>
                  </a:lnTo>
                  <a:lnTo>
                    <a:pt x="248725" y="2020603"/>
                  </a:lnTo>
                  <a:lnTo>
                    <a:pt x="206917" y="2006081"/>
                  </a:lnTo>
                  <a:lnTo>
                    <a:pt x="167795" y="1986450"/>
                  </a:lnTo>
                  <a:lnTo>
                    <a:pt x="131765" y="1962113"/>
                  </a:lnTo>
                  <a:lnTo>
                    <a:pt x="99229" y="1933475"/>
                  </a:lnTo>
                  <a:lnTo>
                    <a:pt x="70591" y="1900939"/>
                  </a:lnTo>
                  <a:lnTo>
                    <a:pt x="46254" y="1864908"/>
                  </a:lnTo>
                  <a:lnTo>
                    <a:pt x="26623" y="1825786"/>
                  </a:lnTo>
                  <a:lnTo>
                    <a:pt x="12101" y="1783978"/>
                  </a:lnTo>
                  <a:lnTo>
                    <a:pt x="3092" y="1739885"/>
                  </a:lnTo>
                  <a:lnTo>
                    <a:pt x="0" y="1693914"/>
                  </a:lnTo>
                  <a:lnTo>
                    <a:pt x="0" y="1185743"/>
                  </a:lnTo>
                  <a:lnTo>
                    <a:pt x="0" y="338790"/>
                  </a:lnTo>
                  <a:close/>
                </a:path>
              </a:pathLst>
            </a:custGeom>
            <a:ln w="63500">
              <a:solidFill>
                <a:srgbClr val="770EF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9" name="object 89"/>
          <p:cNvSpPr txBox="1"/>
          <p:nvPr/>
        </p:nvSpPr>
        <p:spPr>
          <a:xfrm>
            <a:off x="3785035" y="1523492"/>
            <a:ext cx="8577580" cy="176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590"/>
              </a:lnSpc>
              <a:spcBef>
                <a:spcPts val="100"/>
              </a:spcBef>
            </a:pPr>
            <a:r>
              <a:rPr sz="3000" spc="-22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Failure</a:t>
            </a:r>
            <a:r>
              <a:rPr sz="3000" spc="-19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24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management</a:t>
            </a:r>
            <a:r>
              <a:rPr sz="3000" spc="-19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26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system</a:t>
            </a:r>
            <a:endParaRPr sz="3000">
              <a:latin typeface="Arial Black" panose="020B0A04020102020204"/>
              <a:cs typeface="Arial Black" panose="020B0A04020102020204"/>
            </a:endParaRPr>
          </a:p>
          <a:p>
            <a:pPr marL="12700" marR="863600">
              <a:lnSpc>
                <a:spcPts val="3310"/>
              </a:lnSpc>
              <a:spcBef>
                <a:spcPts val="140"/>
              </a:spcBef>
            </a:pP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What</a:t>
            </a:r>
            <a:r>
              <a:rPr sz="28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114" dirty="0">
                <a:solidFill>
                  <a:srgbClr val="404040"/>
                </a:solidFill>
                <a:latin typeface="Arial MT"/>
                <a:cs typeface="Arial MT"/>
              </a:rPr>
              <a:t>to</a:t>
            </a:r>
            <a:r>
              <a:rPr sz="28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70" dirty="0">
                <a:solidFill>
                  <a:srgbClr val="404040"/>
                </a:solidFill>
                <a:latin typeface="Arial MT"/>
                <a:cs typeface="Arial MT"/>
              </a:rPr>
              <a:t>do</a:t>
            </a:r>
            <a:r>
              <a:rPr sz="28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when</a:t>
            </a:r>
            <a:r>
              <a:rPr sz="28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service</a:t>
            </a:r>
            <a:r>
              <a:rPr sz="2800" spc="-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or</a:t>
            </a:r>
            <a:r>
              <a:rPr sz="28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45" dirty="0">
                <a:solidFill>
                  <a:srgbClr val="404040"/>
                </a:solidFill>
                <a:latin typeface="Arial MT"/>
                <a:cs typeface="Arial MT"/>
              </a:rPr>
              <a:t>request</a:t>
            </a:r>
            <a:r>
              <a:rPr sz="28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Arial MT"/>
                <a:cs typeface="Arial MT"/>
              </a:rPr>
              <a:t>fails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Compensation</a:t>
            </a:r>
            <a:r>
              <a:rPr sz="28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requests</a:t>
            </a:r>
            <a:r>
              <a:rPr sz="28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55" dirty="0">
                <a:solidFill>
                  <a:srgbClr val="404040"/>
                </a:solidFill>
                <a:latin typeface="Arial MT"/>
                <a:cs typeface="Arial MT"/>
              </a:rPr>
              <a:t>equivalent</a:t>
            </a:r>
            <a:r>
              <a:rPr sz="28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114" dirty="0">
                <a:solidFill>
                  <a:srgbClr val="404040"/>
                </a:solidFill>
                <a:latin typeface="Arial MT"/>
                <a:cs typeface="Arial MT"/>
              </a:rPr>
              <a:t>to</a:t>
            </a:r>
            <a:r>
              <a:rPr sz="28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a</a:t>
            </a:r>
            <a:r>
              <a:rPr sz="28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Arial MT"/>
                <a:cs typeface="Arial MT"/>
              </a:rPr>
              <a:t>rollback</a:t>
            </a:r>
            <a:endParaRPr sz="2800">
              <a:latin typeface="Arial MT"/>
              <a:cs typeface="Arial MT"/>
            </a:endParaRPr>
          </a:p>
          <a:p>
            <a:pPr marL="12700">
              <a:lnSpc>
                <a:spcPts val="3310"/>
              </a:lnSpc>
            </a:pPr>
            <a:r>
              <a:rPr sz="2800" spc="-95" dirty="0">
                <a:solidFill>
                  <a:srgbClr val="404040"/>
                </a:solidFill>
                <a:latin typeface="Arial MT"/>
                <a:cs typeface="Arial MT"/>
              </a:rPr>
              <a:t>BFF</a:t>
            </a:r>
            <a:r>
              <a:rPr sz="28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70" dirty="0">
                <a:solidFill>
                  <a:srgbClr val="404040"/>
                </a:solidFill>
                <a:latin typeface="Arial MT"/>
                <a:cs typeface="Arial MT"/>
              </a:rPr>
              <a:t>API</a:t>
            </a:r>
            <a:r>
              <a:rPr sz="28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114" dirty="0">
                <a:solidFill>
                  <a:srgbClr val="404040"/>
                </a:solidFill>
                <a:latin typeface="Arial MT"/>
                <a:cs typeface="Arial MT"/>
              </a:rPr>
              <a:t>to</a:t>
            </a:r>
            <a:r>
              <a:rPr sz="2800" spc="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85" dirty="0">
                <a:solidFill>
                  <a:srgbClr val="404040"/>
                </a:solidFill>
                <a:latin typeface="Arial MT"/>
                <a:cs typeface="Arial MT"/>
              </a:rPr>
              <a:t>Saga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microservice contains</a:t>
            </a:r>
            <a:r>
              <a:rPr sz="28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all</a:t>
            </a:r>
            <a:r>
              <a:rPr sz="2800" spc="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Arial MT"/>
                <a:cs typeface="Arial MT"/>
              </a:rPr>
              <a:t>information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90" name="Slide Number Placeholder 89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4460"/>
            <a:chOff x="0" y="0"/>
            <a:chExt cx="18288000" cy="1028446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18288000" cy="1028395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912316" y="2438401"/>
              <a:ext cx="0" cy="6827520"/>
            </a:xfrm>
            <a:custGeom>
              <a:avLst/>
              <a:gdLst/>
              <a:ahLst/>
              <a:cxnLst/>
              <a:rect l="l" t="t" r="r" b="b"/>
              <a:pathLst>
                <a:path h="6827520">
                  <a:moveTo>
                    <a:pt x="0" y="0"/>
                  </a:moveTo>
                  <a:lnTo>
                    <a:pt x="1" y="6827046"/>
                  </a:lnTo>
                </a:path>
              </a:pathLst>
            </a:custGeom>
            <a:ln w="571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7430389" y="1520444"/>
            <a:ext cx="5716905" cy="1979295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sz="1800" spc="-19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Saga</a:t>
            </a:r>
            <a:r>
              <a:rPr sz="1800" spc="-12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800" spc="-16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instead</a:t>
            </a:r>
            <a:r>
              <a:rPr sz="1800" spc="-12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800" spc="-9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of</a:t>
            </a:r>
            <a:r>
              <a:rPr sz="1800" spc="-12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800" spc="-22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a</a:t>
            </a:r>
            <a:r>
              <a:rPr sz="1800" spc="-12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800" spc="-6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transaction</a:t>
            </a:r>
            <a:endParaRPr sz="1800">
              <a:latin typeface="Arial Black" panose="020B0A04020102020204"/>
              <a:cs typeface="Arial Black" panose="020B0A04020102020204"/>
            </a:endParaRPr>
          </a:p>
          <a:p>
            <a:pPr marL="372745" indent="-360045">
              <a:lnSpc>
                <a:spcPct val="100000"/>
              </a:lnSpc>
              <a:spcBef>
                <a:spcPts val="935"/>
              </a:spcBef>
              <a:buFont typeface="Lucida Sans Unicode" panose="020B0602030504020204"/>
              <a:buChar char="-"/>
              <a:tabLst>
                <a:tab pos="372745" algn="l"/>
              </a:tabLst>
            </a:pPr>
            <a:r>
              <a:rPr sz="1800" dirty="0">
                <a:solidFill>
                  <a:srgbClr val="FF1675"/>
                </a:solidFill>
                <a:latin typeface="Arial MT"/>
                <a:cs typeface="Arial MT"/>
              </a:rPr>
              <a:t>Incoming</a:t>
            </a:r>
            <a:r>
              <a:rPr sz="1800" spc="7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1675"/>
                </a:solidFill>
                <a:latin typeface="Arial MT"/>
                <a:cs typeface="Arial MT"/>
              </a:rPr>
              <a:t>transactions</a:t>
            </a:r>
            <a:r>
              <a:rPr sz="1800" spc="8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spc="45" dirty="0">
                <a:solidFill>
                  <a:srgbClr val="FF1675"/>
                </a:solidFill>
                <a:latin typeface="Arial MT"/>
                <a:cs typeface="Arial MT"/>
              </a:rPr>
              <a:t>converted</a:t>
            </a:r>
            <a:r>
              <a:rPr sz="1800" spc="7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1675"/>
                </a:solidFill>
                <a:latin typeface="Arial MT"/>
                <a:cs typeface="Arial MT"/>
              </a:rPr>
              <a:t>into</a:t>
            </a:r>
            <a:r>
              <a:rPr sz="1800" spc="9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1675"/>
                </a:solidFill>
                <a:latin typeface="Arial MT"/>
                <a:cs typeface="Arial MT"/>
              </a:rPr>
              <a:t>a</a:t>
            </a:r>
            <a:r>
              <a:rPr sz="1800" spc="7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1675"/>
                </a:solidFill>
                <a:latin typeface="Arial MT"/>
                <a:cs typeface="Arial MT"/>
              </a:rPr>
              <a:t>Saga.</a:t>
            </a:r>
            <a:endParaRPr sz="1800">
              <a:latin typeface="Arial MT"/>
              <a:cs typeface="Arial MT"/>
            </a:endParaRPr>
          </a:p>
          <a:p>
            <a:pPr marL="372745" indent="-360045">
              <a:lnSpc>
                <a:spcPct val="100000"/>
              </a:lnSpc>
              <a:spcBef>
                <a:spcPts val="840"/>
              </a:spcBef>
              <a:buFont typeface="Lucida Sans Unicode" panose="020B0602030504020204"/>
              <a:buChar char="-"/>
              <a:tabLst>
                <a:tab pos="372745" algn="l"/>
              </a:tabLst>
            </a:pPr>
            <a:r>
              <a:rPr sz="1800" dirty="0">
                <a:solidFill>
                  <a:srgbClr val="FF1675"/>
                </a:solidFill>
                <a:latin typeface="Arial MT"/>
                <a:cs typeface="Arial MT"/>
              </a:rPr>
              <a:t>Each subsequent</a:t>
            </a:r>
            <a:r>
              <a:rPr sz="1800" spc="-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1675"/>
                </a:solidFill>
                <a:latin typeface="Arial MT"/>
                <a:cs typeface="Arial MT"/>
              </a:rPr>
              <a:t>service</a:t>
            </a:r>
            <a:r>
              <a:rPr sz="1800" spc="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1675"/>
                </a:solidFill>
                <a:latin typeface="Arial MT"/>
                <a:cs typeface="Arial MT"/>
              </a:rPr>
              <a:t>task </a:t>
            </a:r>
            <a:r>
              <a:rPr sz="1800" spc="60" dirty="0">
                <a:solidFill>
                  <a:srgbClr val="FF1675"/>
                </a:solidFill>
                <a:latin typeface="Arial MT"/>
                <a:cs typeface="Arial MT"/>
              </a:rPr>
              <a:t>turned</a:t>
            </a:r>
            <a:r>
              <a:rPr sz="1800" spc="-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spc="50" dirty="0">
                <a:solidFill>
                  <a:srgbClr val="FF1675"/>
                </a:solidFill>
                <a:latin typeface="Arial MT"/>
                <a:cs typeface="Arial MT"/>
              </a:rPr>
              <a:t>into</a:t>
            </a:r>
            <a:r>
              <a:rPr sz="1800" spc="1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1675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1675"/>
                </a:solidFill>
                <a:latin typeface="Arial MT"/>
                <a:cs typeface="Arial MT"/>
              </a:rPr>
              <a:t>request</a:t>
            </a:r>
            <a:endParaRPr sz="1800">
              <a:latin typeface="Arial MT"/>
              <a:cs typeface="Arial MT"/>
            </a:endParaRPr>
          </a:p>
          <a:p>
            <a:pPr marL="372745" indent="-360045">
              <a:lnSpc>
                <a:spcPct val="100000"/>
              </a:lnSpc>
              <a:spcBef>
                <a:spcPts val="935"/>
              </a:spcBef>
              <a:buFont typeface="Lucida Sans Unicode" panose="020B0602030504020204"/>
              <a:buChar char="-"/>
              <a:tabLst>
                <a:tab pos="372745" algn="l"/>
              </a:tabLst>
            </a:pPr>
            <a:r>
              <a:rPr sz="1800" spc="-70" dirty="0">
                <a:solidFill>
                  <a:srgbClr val="FF1675"/>
                </a:solidFill>
                <a:latin typeface="Arial MT"/>
                <a:cs typeface="Arial MT"/>
              </a:rPr>
              <a:t>ACID:</a:t>
            </a:r>
            <a:r>
              <a:rPr sz="1800" spc="-2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1675"/>
                </a:solidFill>
                <a:latin typeface="Arial MT"/>
                <a:cs typeface="Arial MT"/>
              </a:rPr>
              <a:t>Compromise</a:t>
            </a:r>
            <a:r>
              <a:rPr sz="1800" spc="-1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1675"/>
                </a:solidFill>
                <a:latin typeface="Arial MT"/>
                <a:cs typeface="Arial MT"/>
              </a:rPr>
              <a:t>atomicity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35"/>
              </a:spcBef>
            </a:pPr>
            <a:r>
              <a:rPr sz="1800" spc="-15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Compensation</a:t>
            </a:r>
            <a:r>
              <a:rPr sz="1800" spc="-3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800" spc="-1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request</a:t>
            </a:r>
            <a:endParaRPr sz="18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30389" y="3462019"/>
            <a:ext cx="4548505" cy="812165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372745" indent="-360045">
              <a:lnSpc>
                <a:spcPct val="100000"/>
              </a:lnSpc>
              <a:spcBef>
                <a:spcPts val="1035"/>
              </a:spcBef>
              <a:buFont typeface="Lucida Sans Unicode" panose="020B0602030504020204"/>
              <a:buChar char="-"/>
              <a:tabLst>
                <a:tab pos="372745" algn="l"/>
              </a:tabLst>
            </a:pPr>
            <a:r>
              <a:rPr sz="1800" spc="-20" dirty="0">
                <a:solidFill>
                  <a:srgbClr val="FF1675"/>
                </a:solidFill>
                <a:latin typeface="Arial MT"/>
                <a:cs typeface="Arial MT"/>
              </a:rPr>
              <a:t>For </a:t>
            </a:r>
            <a:r>
              <a:rPr sz="1800" dirty="0">
                <a:solidFill>
                  <a:srgbClr val="FF1675"/>
                </a:solidFill>
                <a:latin typeface="Arial MT"/>
                <a:cs typeface="Arial MT"/>
              </a:rPr>
              <a:t>each</a:t>
            </a:r>
            <a:r>
              <a:rPr sz="1800" spc="-2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1675"/>
                </a:solidFill>
                <a:latin typeface="Arial MT"/>
                <a:cs typeface="Arial MT"/>
              </a:rPr>
              <a:t>service</a:t>
            </a:r>
            <a:r>
              <a:rPr sz="1800" spc="-1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1675"/>
                </a:solidFill>
                <a:latin typeface="Arial MT"/>
                <a:cs typeface="Arial MT"/>
              </a:rPr>
              <a:t>request</a:t>
            </a:r>
            <a:endParaRPr sz="1800">
              <a:latin typeface="Arial MT"/>
              <a:cs typeface="Arial MT"/>
            </a:endParaRPr>
          </a:p>
          <a:p>
            <a:pPr marL="372745" indent="-360045">
              <a:lnSpc>
                <a:spcPct val="100000"/>
              </a:lnSpc>
              <a:spcBef>
                <a:spcPts val="935"/>
              </a:spcBef>
              <a:buFont typeface="Lucida Sans Unicode" panose="020B0602030504020204"/>
              <a:buChar char="-"/>
              <a:tabLst>
                <a:tab pos="372745" algn="l"/>
              </a:tabLst>
            </a:pPr>
            <a:r>
              <a:rPr sz="1800" spc="-95" dirty="0">
                <a:solidFill>
                  <a:srgbClr val="FF1675"/>
                </a:solidFill>
                <a:latin typeface="Arial MT"/>
                <a:cs typeface="Arial MT"/>
              </a:rPr>
              <a:t>To</a:t>
            </a:r>
            <a:r>
              <a:rPr sz="1800" spc="5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1675"/>
                </a:solidFill>
                <a:latin typeface="Arial MT"/>
                <a:cs typeface="Arial MT"/>
              </a:rPr>
              <a:t>undo</a:t>
            </a:r>
            <a:r>
              <a:rPr sz="1800" spc="5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spc="70" dirty="0">
                <a:solidFill>
                  <a:srgbClr val="FF1675"/>
                </a:solidFill>
                <a:latin typeface="Arial MT"/>
                <a:cs typeface="Arial MT"/>
              </a:rPr>
              <a:t>the</a:t>
            </a:r>
            <a:r>
              <a:rPr sz="1800" spc="4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spc="-55" dirty="0">
                <a:solidFill>
                  <a:srgbClr val="FF1675"/>
                </a:solidFill>
                <a:latin typeface="Arial MT"/>
                <a:cs typeface="Arial MT"/>
              </a:rPr>
              <a:t>Saga</a:t>
            </a:r>
            <a:r>
              <a:rPr sz="1800" spc="3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1675"/>
                </a:solidFill>
                <a:latin typeface="Arial MT"/>
                <a:cs typeface="Arial MT"/>
              </a:rPr>
              <a:t>when</a:t>
            </a:r>
            <a:r>
              <a:rPr sz="1800" spc="4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1675"/>
                </a:solidFill>
                <a:latin typeface="Arial MT"/>
                <a:cs typeface="Arial MT"/>
              </a:rPr>
              <a:t>things</a:t>
            </a:r>
            <a:r>
              <a:rPr sz="1800" spc="4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1675"/>
                </a:solidFill>
                <a:latin typeface="Arial MT"/>
                <a:cs typeface="Arial MT"/>
              </a:rPr>
              <a:t>go</a:t>
            </a:r>
            <a:r>
              <a:rPr sz="1800" spc="5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1675"/>
                </a:solidFill>
                <a:latin typeface="Arial MT"/>
                <a:cs typeface="Arial MT"/>
              </a:rPr>
              <a:t>wrong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30389" y="4355084"/>
            <a:ext cx="358647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Transaction</a:t>
            </a:r>
            <a:r>
              <a:rPr sz="1800" spc="-10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800" spc="-15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completed</a:t>
            </a:r>
            <a:r>
              <a:rPr sz="1800" spc="-9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800" spc="-229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as</a:t>
            </a:r>
            <a:r>
              <a:rPr sz="1800" spc="-9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800" spc="-22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a</a:t>
            </a:r>
            <a:r>
              <a:rPr sz="1800" spc="-9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800" spc="-13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Saga</a:t>
            </a:r>
            <a:endParaRPr sz="18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30389" y="5918708"/>
            <a:ext cx="38652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6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Asynchronous</a:t>
            </a:r>
            <a:r>
              <a:rPr sz="1800" spc="-10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800" spc="-15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version</a:t>
            </a:r>
            <a:r>
              <a:rPr sz="1800" spc="-11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800" spc="-19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Saga</a:t>
            </a:r>
            <a:r>
              <a:rPr sz="1800" spc="-10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800" spc="-114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Pattern</a:t>
            </a:r>
            <a:endParaRPr sz="18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30389" y="4626356"/>
            <a:ext cx="6306185" cy="430784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372745" indent="-360045">
              <a:lnSpc>
                <a:spcPct val="100000"/>
              </a:lnSpc>
              <a:spcBef>
                <a:spcPts val="1060"/>
              </a:spcBef>
              <a:buFont typeface="Lucida Sans Unicode" panose="020B0602030504020204"/>
              <a:buChar char="-"/>
              <a:tabLst>
                <a:tab pos="372745" algn="l"/>
              </a:tabLst>
            </a:pPr>
            <a:r>
              <a:rPr sz="1800" dirty="0">
                <a:solidFill>
                  <a:srgbClr val="FF1675"/>
                </a:solidFill>
                <a:latin typeface="Arial MT"/>
                <a:cs typeface="Arial MT"/>
              </a:rPr>
              <a:t>Synchronous</a:t>
            </a:r>
            <a:r>
              <a:rPr sz="1800" spc="1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1675"/>
                </a:solidFill>
                <a:latin typeface="Arial MT"/>
                <a:cs typeface="Arial MT"/>
              </a:rPr>
              <a:t>requests</a:t>
            </a:r>
            <a:r>
              <a:rPr sz="1800" spc="2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1675"/>
                </a:solidFill>
                <a:latin typeface="Arial MT"/>
                <a:cs typeface="Arial MT"/>
              </a:rPr>
              <a:t>(async</a:t>
            </a:r>
            <a:r>
              <a:rPr sz="1800" spc="1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1675"/>
                </a:solidFill>
                <a:latin typeface="Arial MT"/>
                <a:cs typeface="Arial MT"/>
              </a:rPr>
              <a:t>possible</a:t>
            </a:r>
            <a:r>
              <a:rPr sz="1800" spc="3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1675"/>
                </a:solidFill>
                <a:latin typeface="Arial MT"/>
                <a:cs typeface="Arial MT"/>
              </a:rPr>
              <a:t>for</a:t>
            </a:r>
            <a:r>
              <a:rPr sz="1800" spc="2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1675"/>
                </a:solidFill>
                <a:latin typeface="Arial MT"/>
                <a:cs typeface="Arial MT"/>
              </a:rPr>
              <a:t>performance)</a:t>
            </a:r>
            <a:endParaRPr sz="1800">
              <a:latin typeface="Arial MT"/>
              <a:cs typeface="Arial MT"/>
            </a:endParaRPr>
          </a:p>
          <a:p>
            <a:pPr marL="372745" indent="-360045">
              <a:lnSpc>
                <a:spcPct val="100000"/>
              </a:lnSpc>
              <a:spcBef>
                <a:spcPts val="960"/>
              </a:spcBef>
              <a:buFont typeface="Lucida Sans Unicode" panose="020B0602030504020204"/>
              <a:buChar char="-"/>
              <a:tabLst>
                <a:tab pos="372745" algn="l"/>
              </a:tabLst>
            </a:pPr>
            <a:r>
              <a:rPr sz="1800" spc="-55" dirty="0">
                <a:solidFill>
                  <a:srgbClr val="FF1675"/>
                </a:solidFill>
                <a:latin typeface="Arial MT"/>
                <a:cs typeface="Arial MT"/>
              </a:rPr>
              <a:t>Saga</a:t>
            </a:r>
            <a:r>
              <a:rPr sz="1800" spc="-1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1675"/>
                </a:solidFill>
                <a:latin typeface="Arial MT"/>
                <a:cs typeface="Arial MT"/>
              </a:rPr>
              <a:t>log </a:t>
            </a:r>
            <a:r>
              <a:rPr sz="1800" spc="50" dirty="0">
                <a:solidFill>
                  <a:srgbClr val="FF1675"/>
                </a:solidFill>
                <a:latin typeface="Arial MT"/>
                <a:cs typeface="Arial MT"/>
              </a:rPr>
              <a:t>update</a:t>
            </a:r>
            <a:r>
              <a:rPr sz="180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spc="65" dirty="0">
                <a:solidFill>
                  <a:srgbClr val="FF1675"/>
                </a:solidFill>
                <a:latin typeface="Arial MT"/>
                <a:cs typeface="Arial MT"/>
              </a:rPr>
              <a:t>with</a:t>
            </a:r>
            <a:r>
              <a:rPr sz="1800" spc="-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spc="70" dirty="0">
                <a:solidFill>
                  <a:srgbClr val="FF1675"/>
                </a:solidFill>
                <a:latin typeface="Arial MT"/>
                <a:cs typeface="Arial MT"/>
              </a:rPr>
              <a:t>the</a:t>
            </a:r>
            <a:r>
              <a:rPr sz="1800" dirty="0">
                <a:solidFill>
                  <a:srgbClr val="FF1675"/>
                </a:solidFill>
                <a:latin typeface="Arial MT"/>
                <a:cs typeface="Arial MT"/>
              </a:rPr>
              <a:t> success of</a:t>
            </a:r>
            <a:r>
              <a:rPr sz="1800" spc="-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1675"/>
                </a:solidFill>
                <a:latin typeface="Arial MT"/>
                <a:cs typeface="Arial MT"/>
              </a:rPr>
              <a:t>sub-</a:t>
            </a:r>
            <a:r>
              <a:rPr sz="1800" spc="-10" dirty="0">
                <a:solidFill>
                  <a:srgbClr val="FF1675"/>
                </a:solidFill>
                <a:latin typeface="Arial MT"/>
                <a:cs typeface="Arial MT"/>
              </a:rPr>
              <a:t>requests</a:t>
            </a:r>
            <a:endParaRPr sz="1800">
              <a:latin typeface="Arial MT"/>
              <a:cs typeface="Arial MT"/>
            </a:endParaRPr>
          </a:p>
          <a:p>
            <a:pPr marL="372745" indent="-360045">
              <a:lnSpc>
                <a:spcPct val="100000"/>
              </a:lnSpc>
              <a:spcBef>
                <a:spcPts val="840"/>
              </a:spcBef>
              <a:buFont typeface="Lucida Sans Unicode" panose="020B0602030504020204"/>
              <a:buChar char="-"/>
              <a:tabLst>
                <a:tab pos="372745" algn="l"/>
              </a:tabLst>
            </a:pPr>
            <a:r>
              <a:rPr sz="1800" dirty="0">
                <a:solidFill>
                  <a:srgbClr val="FF1675"/>
                </a:solidFill>
                <a:latin typeface="Arial MT"/>
                <a:cs typeface="Arial MT"/>
              </a:rPr>
              <a:t>No</a:t>
            </a:r>
            <a:r>
              <a:rPr sz="1800" spc="6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1675"/>
                </a:solidFill>
                <a:latin typeface="Arial MT"/>
                <a:cs typeface="Arial MT"/>
              </a:rPr>
              <a:t>locking</a:t>
            </a:r>
            <a:r>
              <a:rPr sz="1800" spc="6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1675"/>
                </a:solidFill>
                <a:latin typeface="Arial MT"/>
                <a:cs typeface="Arial MT"/>
              </a:rPr>
              <a:t>of</a:t>
            </a:r>
            <a:r>
              <a:rPr sz="1800" spc="6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1675"/>
                </a:solidFill>
                <a:latin typeface="Arial MT"/>
                <a:cs typeface="Arial MT"/>
              </a:rPr>
              <a:t>data</a:t>
            </a:r>
            <a:r>
              <a:rPr sz="1800" spc="5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1675"/>
                </a:solidFill>
                <a:latin typeface="Arial MT"/>
                <a:cs typeface="Arial MT"/>
              </a:rPr>
              <a:t>while</a:t>
            </a:r>
            <a:r>
              <a:rPr sz="1800" spc="6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1675"/>
                </a:solidFill>
                <a:latin typeface="Arial MT"/>
                <a:cs typeface="Arial MT"/>
              </a:rPr>
              <a:t>processing</a:t>
            </a:r>
            <a:r>
              <a:rPr sz="1800" spc="6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1675"/>
                </a:solidFill>
                <a:latin typeface="Arial MT"/>
                <a:cs typeface="Arial MT"/>
              </a:rPr>
              <a:t>of</a:t>
            </a:r>
            <a:r>
              <a:rPr sz="1800" spc="6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1675"/>
                </a:solidFill>
                <a:latin typeface="Arial MT"/>
                <a:cs typeface="Arial MT"/>
              </a:rPr>
              <a:t>requests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865"/>
              </a:spcBef>
              <a:buClr>
                <a:srgbClr val="FF1675"/>
              </a:buClr>
              <a:buFont typeface="Lucida Sans Unicode" panose="020B0602030504020204"/>
              <a:buChar char="-"/>
            </a:pPr>
            <a:endParaRPr sz="1800">
              <a:latin typeface="Arial MT"/>
              <a:cs typeface="Arial MT"/>
            </a:endParaRPr>
          </a:p>
          <a:p>
            <a:pPr marL="372745" indent="-360045">
              <a:lnSpc>
                <a:spcPct val="100000"/>
              </a:lnSpc>
              <a:buFont typeface="Lucida Sans Unicode" panose="020B0602030504020204"/>
              <a:buChar char="-"/>
              <a:tabLst>
                <a:tab pos="372745" algn="l"/>
              </a:tabLst>
            </a:pPr>
            <a:r>
              <a:rPr sz="1800" spc="-55" dirty="0">
                <a:solidFill>
                  <a:srgbClr val="FF1675"/>
                </a:solidFill>
                <a:latin typeface="Arial MT"/>
                <a:cs typeface="Arial MT"/>
              </a:rPr>
              <a:t>Saga</a:t>
            </a:r>
            <a:r>
              <a:rPr sz="1800" spc="7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1675"/>
                </a:solidFill>
                <a:latin typeface="Arial MT"/>
                <a:cs typeface="Arial MT"/>
              </a:rPr>
              <a:t>sub-requests</a:t>
            </a:r>
            <a:r>
              <a:rPr sz="1800" spc="8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1675"/>
                </a:solidFill>
                <a:latin typeface="Arial MT"/>
                <a:cs typeface="Arial MT"/>
              </a:rPr>
              <a:t>become</a:t>
            </a:r>
            <a:r>
              <a:rPr sz="1800" spc="7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1675"/>
                </a:solidFill>
                <a:latin typeface="Arial MT"/>
                <a:cs typeface="Arial MT"/>
              </a:rPr>
              <a:t>async</a:t>
            </a:r>
            <a:r>
              <a:rPr sz="1800" spc="7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1675"/>
                </a:solidFill>
                <a:latin typeface="Arial MT"/>
                <a:cs typeface="Arial MT"/>
              </a:rPr>
              <a:t>messages.</a:t>
            </a:r>
            <a:endParaRPr sz="1800">
              <a:latin typeface="Arial MT"/>
              <a:cs typeface="Arial MT"/>
            </a:endParaRPr>
          </a:p>
          <a:p>
            <a:pPr marL="372745" indent="-360045">
              <a:lnSpc>
                <a:spcPct val="100000"/>
              </a:lnSpc>
              <a:spcBef>
                <a:spcPts val="935"/>
              </a:spcBef>
              <a:buFont typeface="Lucida Sans Unicode" panose="020B0602030504020204"/>
              <a:buChar char="-"/>
              <a:tabLst>
                <a:tab pos="372745" algn="l"/>
              </a:tabLst>
            </a:pPr>
            <a:r>
              <a:rPr sz="1800" spc="-30" dirty="0">
                <a:solidFill>
                  <a:srgbClr val="FF1675"/>
                </a:solidFill>
                <a:latin typeface="Arial MT"/>
                <a:cs typeface="Arial MT"/>
              </a:rPr>
              <a:t>Responses</a:t>
            </a:r>
            <a:r>
              <a:rPr sz="1800" spc="3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1675"/>
                </a:solidFill>
                <a:latin typeface="Arial MT"/>
                <a:cs typeface="Arial MT"/>
              </a:rPr>
              <a:t>are</a:t>
            </a:r>
            <a:r>
              <a:rPr sz="1800" spc="3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1675"/>
                </a:solidFill>
                <a:latin typeface="Arial MT"/>
                <a:cs typeface="Arial MT"/>
              </a:rPr>
              <a:t>registered</a:t>
            </a:r>
            <a:r>
              <a:rPr sz="1800" spc="3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1675"/>
                </a:solidFill>
                <a:latin typeface="Arial MT"/>
                <a:cs typeface="Arial MT"/>
              </a:rPr>
              <a:t>callbacks</a:t>
            </a:r>
            <a:r>
              <a:rPr sz="1800" spc="3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1675"/>
                </a:solidFill>
                <a:latin typeface="Arial MT"/>
                <a:cs typeface="Arial MT"/>
              </a:rPr>
              <a:t>received</a:t>
            </a:r>
            <a:r>
              <a:rPr sz="1800" spc="3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spc="50" dirty="0">
                <a:solidFill>
                  <a:srgbClr val="FF1675"/>
                </a:solidFill>
                <a:latin typeface="Arial MT"/>
                <a:cs typeface="Arial MT"/>
              </a:rPr>
              <a:t>by</a:t>
            </a:r>
            <a:r>
              <a:rPr sz="1800" spc="3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spc="-55" dirty="0">
                <a:solidFill>
                  <a:srgbClr val="FF1675"/>
                </a:solidFill>
                <a:latin typeface="Arial MT"/>
                <a:cs typeface="Arial MT"/>
              </a:rPr>
              <a:t>Saga</a:t>
            </a:r>
            <a:r>
              <a:rPr sz="1800" spc="3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FF1675"/>
                </a:solidFill>
                <a:latin typeface="Arial MT"/>
                <a:cs typeface="Arial MT"/>
              </a:rPr>
              <a:t>Log</a:t>
            </a:r>
            <a:endParaRPr sz="1800">
              <a:latin typeface="Arial MT"/>
              <a:cs typeface="Arial MT"/>
            </a:endParaRPr>
          </a:p>
          <a:p>
            <a:pPr marL="372745" indent="-360045">
              <a:lnSpc>
                <a:spcPct val="100000"/>
              </a:lnSpc>
              <a:spcBef>
                <a:spcPts val="935"/>
              </a:spcBef>
              <a:buFont typeface="Lucida Sans Unicode" panose="020B0602030504020204"/>
              <a:buChar char="-"/>
              <a:tabLst>
                <a:tab pos="372745" algn="l"/>
              </a:tabLst>
            </a:pPr>
            <a:r>
              <a:rPr sz="1800" spc="-55" dirty="0">
                <a:solidFill>
                  <a:srgbClr val="FF1675"/>
                </a:solidFill>
                <a:latin typeface="Arial MT"/>
                <a:cs typeface="Arial MT"/>
              </a:rPr>
              <a:t>See</a:t>
            </a:r>
            <a:r>
              <a:rPr sz="1800" spc="-1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1675"/>
                </a:solidFill>
                <a:latin typeface="Arial MT"/>
                <a:cs typeface="Arial MT"/>
              </a:rPr>
              <a:t>“How</a:t>
            </a:r>
            <a:r>
              <a:rPr sz="1800" spc="-2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spc="75" dirty="0">
                <a:solidFill>
                  <a:srgbClr val="FF1675"/>
                </a:solidFill>
                <a:latin typeface="Arial MT"/>
                <a:cs typeface="Arial MT"/>
              </a:rPr>
              <a:t>to</a:t>
            </a:r>
            <a:r>
              <a:rPr sz="1800" spc="-1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spc="50" dirty="0">
                <a:solidFill>
                  <a:srgbClr val="FF1675"/>
                </a:solidFill>
                <a:latin typeface="Arial MT"/>
                <a:cs typeface="Arial MT"/>
              </a:rPr>
              <a:t>Architect</a:t>
            </a:r>
            <a:r>
              <a:rPr sz="1800" spc="-2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1675"/>
                </a:solidFill>
                <a:latin typeface="Arial MT"/>
                <a:cs typeface="Arial MT"/>
              </a:rPr>
              <a:t>Asynchronous</a:t>
            </a:r>
            <a:r>
              <a:rPr sz="1800" spc="-1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1675"/>
                </a:solidFill>
                <a:latin typeface="Arial MT"/>
                <a:cs typeface="Arial MT"/>
              </a:rPr>
              <a:t>Microservices”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800" spc="-16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Failure</a:t>
            </a:r>
            <a:r>
              <a:rPr sz="1800" spc="-8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800" spc="-175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management</a:t>
            </a:r>
            <a:r>
              <a:rPr sz="1800" spc="-9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800" spc="-10" dirty="0">
                <a:solidFill>
                  <a:srgbClr val="FF1675"/>
                </a:solidFill>
                <a:latin typeface="Arial Black" panose="020B0A04020102020204"/>
                <a:cs typeface="Arial Black" panose="020B0A04020102020204"/>
              </a:rPr>
              <a:t>system</a:t>
            </a:r>
            <a:endParaRPr sz="1800">
              <a:latin typeface="Arial Black" panose="020B0A04020102020204"/>
              <a:cs typeface="Arial Black" panose="020B0A04020102020204"/>
            </a:endParaRPr>
          </a:p>
          <a:p>
            <a:pPr marL="372745" indent="-360045">
              <a:lnSpc>
                <a:spcPct val="100000"/>
              </a:lnSpc>
              <a:spcBef>
                <a:spcPts val="940"/>
              </a:spcBef>
              <a:buFont typeface="Lucida Sans Unicode" panose="020B0602030504020204"/>
              <a:buChar char="-"/>
              <a:tabLst>
                <a:tab pos="372745" algn="l"/>
              </a:tabLst>
            </a:pPr>
            <a:r>
              <a:rPr sz="1800" dirty="0">
                <a:solidFill>
                  <a:srgbClr val="FF1675"/>
                </a:solidFill>
                <a:latin typeface="Arial MT"/>
                <a:cs typeface="Arial MT"/>
              </a:rPr>
              <a:t>What</a:t>
            </a:r>
            <a:r>
              <a:rPr sz="1800" spc="2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spc="70" dirty="0">
                <a:solidFill>
                  <a:srgbClr val="FF1675"/>
                </a:solidFill>
                <a:latin typeface="Arial MT"/>
                <a:cs typeface="Arial MT"/>
              </a:rPr>
              <a:t>to</a:t>
            </a:r>
            <a:r>
              <a:rPr sz="1800" spc="4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1675"/>
                </a:solidFill>
                <a:latin typeface="Arial MT"/>
                <a:cs typeface="Arial MT"/>
              </a:rPr>
              <a:t>do</a:t>
            </a:r>
            <a:r>
              <a:rPr sz="1800" spc="5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1675"/>
                </a:solidFill>
                <a:latin typeface="Arial MT"/>
                <a:cs typeface="Arial MT"/>
              </a:rPr>
              <a:t>when</a:t>
            </a:r>
            <a:r>
              <a:rPr sz="1800" spc="4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1675"/>
                </a:solidFill>
                <a:latin typeface="Arial MT"/>
                <a:cs typeface="Arial MT"/>
              </a:rPr>
              <a:t>service</a:t>
            </a:r>
            <a:r>
              <a:rPr sz="1800" spc="4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1675"/>
                </a:solidFill>
                <a:latin typeface="Arial MT"/>
                <a:cs typeface="Arial MT"/>
              </a:rPr>
              <a:t>or</a:t>
            </a:r>
            <a:r>
              <a:rPr sz="1800" spc="4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1675"/>
                </a:solidFill>
                <a:latin typeface="Arial MT"/>
                <a:cs typeface="Arial MT"/>
              </a:rPr>
              <a:t>request</a:t>
            </a:r>
            <a:r>
              <a:rPr sz="1800" spc="4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1675"/>
                </a:solidFill>
                <a:latin typeface="Arial MT"/>
                <a:cs typeface="Arial MT"/>
              </a:rPr>
              <a:t>fails</a:t>
            </a:r>
            <a:endParaRPr sz="1800">
              <a:latin typeface="Arial MT"/>
              <a:cs typeface="Arial MT"/>
            </a:endParaRPr>
          </a:p>
          <a:p>
            <a:pPr marL="372745" indent="-360045">
              <a:lnSpc>
                <a:spcPct val="100000"/>
              </a:lnSpc>
              <a:spcBef>
                <a:spcPts val="840"/>
              </a:spcBef>
              <a:buFont typeface="Lucida Sans Unicode" panose="020B0602030504020204"/>
              <a:buChar char="-"/>
              <a:tabLst>
                <a:tab pos="372745" algn="l"/>
              </a:tabLst>
            </a:pPr>
            <a:r>
              <a:rPr sz="1800" dirty="0">
                <a:solidFill>
                  <a:srgbClr val="FF1675"/>
                </a:solidFill>
                <a:latin typeface="Arial MT"/>
                <a:cs typeface="Arial MT"/>
              </a:rPr>
              <a:t>Compensation</a:t>
            </a:r>
            <a:r>
              <a:rPr sz="1800" spc="9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1675"/>
                </a:solidFill>
                <a:latin typeface="Arial MT"/>
                <a:cs typeface="Arial MT"/>
              </a:rPr>
              <a:t>requests</a:t>
            </a:r>
            <a:r>
              <a:rPr sz="1800" spc="10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1675"/>
                </a:solidFill>
                <a:latin typeface="Arial MT"/>
                <a:cs typeface="Arial MT"/>
              </a:rPr>
              <a:t>equivalent</a:t>
            </a:r>
            <a:r>
              <a:rPr sz="1800" spc="9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spc="75" dirty="0">
                <a:solidFill>
                  <a:srgbClr val="FF1675"/>
                </a:solidFill>
                <a:latin typeface="Arial MT"/>
                <a:cs typeface="Arial MT"/>
              </a:rPr>
              <a:t>to</a:t>
            </a:r>
            <a:r>
              <a:rPr sz="1800" spc="10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1675"/>
                </a:solidFill>
                <a:latin typeface="Arial MT"/>
                <a:cs typeface="Arial MT"/>
              </a:rPr>
              <a:t>a</a:t>
            </a:r>
            <a:r>
              <a:rPr sz="1800" spc="9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1675"/>
                </a:solidFill>
                <a:latin typeface="Arial MT"/>
                <a:cs typeface="Arial MT"/>
              </a:rPr>
              <a:t>rollback</a:t>
            </a:r>
            <a:endParaRPr sz="1800">
              <a:latin typeface="Arial MT"/>
              <a:cs typeface="Arial MT"/>
            </a:endParaRPr>
          </a:p>
          <a:p>
            <a:pPr marL="372745" indent="-360045">
              <a:lnSpc>
                <a:spcPct val="100000"/>
              </a:lnSpc>
              <a:spcBef>
                <a:spcPts val="935"/>
              </a:spcBef>
              <a:buFont typeface="Lucida Sans Unicode" panose="020B0602030504020204"/>
              <a:buChar char="-"/>
              <a:tabLst>
                <a:tab pos="372745" algn="l"/>
              </a:tabLst>
            </a:pPr>
            <a:r>
              <a:rPr sz="1800" spc="-70" dirty="0">
                <a:solidFill>
                  <a:srgbClr val="FF1675"/>
                </a:solidFill>
                <a:latin typeface="Arial MT"/>
                <a:cs typeface="Arial MT"/>
              </a:rPr>
              <a:t>BFF</a:t>
            </a:r>
            <a:r>
              <a:rPr sz="1800" spc="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spc="-60" dirty="0">
                <a:solidFill>
                  <a:srgbClr val="FF1675"/>
                </a:solidFill>
                <a:latin typeface="Arial MT"/>
                <a:cs typeface="Arial MT"/>
              </a:rPr>
              <a:t>API</a:t>
            </a:r>
            <a:r>
              <a:rPr sz="1800" spc="2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spc="70" dirty="0">
                <a:solidFill>
                  <a:srgbClr val="FF1675"/>
                </a:solidFill>
                <a:latin typeface="Arial MT"/>
                <a:cs typeface="Arial MT"/>
              </a:rPr>
              <a:t>to</a:t>
            </a:r>
            <a:r>
              <a:rPr sz="1800" spc="2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spc="-55" dirty="0">
                <a:solidFill>
                  <a:srgbClr val="FF1675"/>
                </a:solidFill>
                <a:latin typeface="Arial MT"/>
                <a:cs typeface="Arial MT"/>
              </a:rPr>
              <a:t>Saga</a:t>
            </a:r>
            <a:r>
              <a:rPr sz="1800" spc="10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1675"/>
                </a:solidFill>
                <a:latin typeface="Arial MT"/>
                <a:cs typeface="Arial MT"/>
              </a:rPr>
              <a:t>microservice</a:t>
            </a:r>
            <a:r>
              <a:rPr sz="1800" spc="1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1675"/>
                </a:solidFill>
                <a:latin typeface="Arial MT"/>
                <a:cs typeface="Arial MT"/>
              </a:rPr>
              <a:t>contains</a:t>
            </a:r>
            <a:r>
              <a:rPr sz="1800" spc="1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1675"/>
                </a:solidFill>
                <a:latin typeface="Arial MT"/>
                <a:cs typeface="Arial MT"/>
              </a:rPr>
              <a:t>all</a:t>
            </a:r>
            <a:r>
              <a:rPr sz="1800" spc="15" dirty="0">
                <a:solidFill>
                  <a:srgbClr val="FF1675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1675"/>
                </a:solidFill>
                <a:latin typeface="Arial MT"/>
                <a:cs typeface="Arial MT"/>
              </a:rPr>
              <a:t>information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95929" y="819404"/>
            <a:ext cx="38195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459" dirty="0"/>
              <a:t>Saga</a:t>
            </a:r>
            <a:r>
              <a:rPr sz="4800" spc="-330" dirty="0"/>
              <a:t> Pattern</a:t>
            </a:r>
            <a:endParaRPr sz="4800"/>
          </a:p>
        </p:txBody>
      </p:sp>
      <p:grpSp>
        <p:nvGrpSpPr>
          <p:cNvPr id="11" name="object 11"/>
          <p:cNvGrpSpPr/>
          <p:nvPr/>
        </p:nvGrpSpPr>
        <p:grpSpPr>
          <a:xfrm>
            <a:off x="1963061" y="5143500"/>
            <a:ext cx="2395855" cy="1716405"/>
            <a:chOff x="1963061" y="5143500"/>
            <a:chExt cx="2395855" cy="1716405"/>
          </a:xfrm>
        </p:grpSpPr>
        <p:sp>
          <p:nvSpPr>
            <p:cNvPr id="12" name="object 12"/>
            <p:cNvSpPr/>
            <p:nvPr/>
          </p:nvSpPr>
          <p:spPr>
            <a:xfrm>
              <a:off x="2995647" y="5256363"/>
              <a:ext cx="1337945" cy="1577975"/>
            </a:xfrm>
            <a:custGeom>
              <a:avLst/>
              <a:gdLst/>
              <a:ahLst/>
              <a:cxnLst/>
              <a:rect l="l" t="t" r="r" b="b"/>
              <a:pathLst>
                <a:path w="1337945" h="1577975">
                  <a:moveTo>
                    <a:pt x="0" y="222940"/>
                  </a:moveTo>
                  <a:lnTo>
                    <a:pt x="4529" y="178010"/>
                  </a:lnTo>
                  <a:lnTo>
                    <a:pt x="17519" y="136162"/>
                  </a:lnTo>
                  <a:lnTo>
                    <a:pt x="38074" y="98292"/>
                  </a:lnTo>
                  <a:lnTo>
                    <a:pt x="65297" y="65297"/>
                  </a:lnTo>
                  <a:lnTo>
                    <a:pt x="98292" y="38074"/>
                  </a:lnTo>
                  <a:lnTo>
                    <a:pt x="136162" y="17519"/>
                  </a:lnTo>
                  <a:lnTo>
                    <a:pt x="178010" y="4529"/>
                  </a:lnTo>
                  <a:lnTo>
                    <a:pt x="222940" y="0"/>
                  </a:lnTo>
                  <a:lnTo>
                    <a:pt x="1114680" y="0"/>
                  </a:lnTo>
                  <a:lnTo>
                    <a:pt x="1159610" y="4529"/>
                  </a:lnTo>
                  <a:lnTo>
                    <a:pt x="1201458" y="17519"/>
                  </a:lnTo>
                  <a:lnTo>
                    <a:pt x="1239328" y="38074"/>
                  </a:lnTo>
                  <a:lnTo>
                    <a:pt x="1272323" y="65297"/>
                  </a:lnTo>
                  <a:lnTo>
                    <a:pt x="1299546" y="98292"/>
                  </a:lnTo>
                  <a:lnTo>
                    <a:pt x="1320101" y="136162"/>
                  </a:lnTo>
                  <a:lnTo>
                    <a:pt x="1333091" y="178010"/>
                  </a:lnTo>
                  <a:lnTo>
                    <a:pt x="1337621" y="222940"/>
                  </a:lnTo>
                  <a:lnTo>
                    <a:pt x="1337621" y="1354642"/>
                  </a:lnTo>
                  <a:lnTo>
                    <a:pt x="1333091" y="1399572"/>
                  </a:lnTo>
                  <a:lnTo>
                    <a:pt x="1320101" y="1441420"/>
                  </a:lnTo>
                  <a:lnTo>
                    <a:pt x="1299546" y="1479290"/>
                  </a:lnTo>
                  <a:lnTo>
                    <a:pt x="1272323" y="1512285"/>
                  </a:lnTo>
                  <a:lnTo>
                    <a:pt x="1239328" y="1539508"/>
                  </a:lnTo>
                  <a:lnTo>
                    <a:pt x="1201458" y="1560063"/>
                  </a:lnTo>
                  <a:lnTo>
                    <a:pt x="1159610" y="1573053"/>
                  </a:lnTo>
                  <a:lnTo>
                    <a:pt x="1114680" y="1577583"/>
                  </a:lnTo>
                  <a:lnTo>
                    <a:pt x="222940" y="1577583"/>
                  </a:lnTo>
                  <a:lnTo>
                    <a:pt x="178010" y="1573053"/>
                  </a:lnTo>
                  <a:lnTo>
                    <a:pt x="136162" y="1560063"/>
                  </a:lnTo>
                  <a:lnTo>
                    <a:pt x="98292" y="1539508"/>
                  </a:lnTo>
                  <a:lnTo>
                    <a:pt x="65297" y="1512285"/>
                  </a:lnTo>
                  <a:lnTo>
                    <a:pt x="38074" y="1479290"/>
                  </a:lnTo>
                  <a:lnTo>
                    <a:pt x="17519" y="1441420"/>
                  </a:lnTo>
                  <a:lnTo>
                    <a:pt x="4529" y="1399572"/>
                  </a:lnTo>
                  <a:lnTo>
                    <a:pt x="0" y="1354642"/>
                  </a:lnTo>
                  <a:lnTo>
                    <a:pt x="0" y="222940"/>
                  </a:lnTo>
                  <a:close/>
                </a:path>
              </a:pathLst>
            </a:custGeom>
            <a:ln w="50800">
              <a:solidFill>
                <a:srgbClr val="7731F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63061" y="5143500"/>
              <a:ext cx="1171776" cy="117177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256638" y="5333127"/>
              <a:ext cx="787400" cy="737235"/>
            </a:xfrm>
            <a:custGeom>
              <a:avLst/>
              <a:gdLst/>
              <a:ahLst/>
              <a:cxnLst/>
              <a:rect l="l" t="t" r="r" b="b"/>
              <a:pathLst>
                <a:path w="787400" h="737235">
                  <a:moveTo>
                    <a:pt x="0" y="368378"/>
                  </a:moveTo>
                  <a:lnTo>
                    <a:pt x="3065" y="322169"/>
                  </a:lnTo>
                  <a:lnTo>
                    <a:pt x="12018" y="277674"/>
                  </a:lnTo>
                  <a:lnTo>
                    <a:pt x="26487" y="235236"/>
                  </a:lnTo>
                  <a:lnTo>
                    <a:pt x="46105" y="195201"/>
                  </a:lnTo>
                  <a:lnTo>
                    <a:pt x="70502" y="157915"/>
                  </a:lnTo>
                  <a:lnTo>
                    <a:pt x="99311" y="123723"/>
                  </a:lnTo>
                  <a:lnTo>
                    <a:pt x="132162" y="92970"/>
                  </a:lnTo>
                  <a:lnTo>
                    <a:pt x="168687" y="66001"/>
                  </a:lnTo>
                  <a:lnTo>
                    <a:pt x="208516" y="43161"/>
                  </a:lnTo>
                  <a:lnTo>
                    <a:pt x="251281" y="24796"/>
                  </a:lnTo>
                  <a:lnTo>
                    <a:pt x="296613" y="11250"/>
                  </a:lnTo>
                  <a:lnTo>
                    <a:pt x="344144" y="2870"/>
                  </a:lnTo>
                  <a:lnTo>
                    <a:pt x="393505" y="0"/>
                  </a:lnTo>
                  <a:lnTo>
                    <a:pt x="442865" y="2870"/>
                  </a:lnTo>
                  <a:lnTo>
                    <a:pt x="490396" y="11250"/>
                  </a:lnTo>
                  <a:lnTo>
                    <a:pt x="535728" y="24796"/>
                  </a:lnTo>
                  <a:lnTo>
                    <a:pt x="578493" y="43161"/>
                  </a:lnTo>
                  <a:lnTo>
                    <a:pt x="618322" y="66001"/>
                  </a:lnTo>
                  <a:lnTo>
                    <a:pt x="654847" y="92970"/>
                  </a:lnTo>
                  <a:lnTo>
                    <a:pt x="687698" y="123723"/>
                  </a:lnTo>
                  <a:lnTo>
                    <a:pt x="716507" y="157915"/>
                  </a:lnTo>
                  <a:lnTo>
                    <a:pt x="740904" y="195201"/>
                  </a:lnTo>
                  <a:lnTo>
                    <a:pt x="760522" y="235236"/>
                  </a:lnTo>
                  <a:lnTo>
                    <a:pt x="774992" y="277674"/>
                  </a:lnTo>
                  <a:lnTo>
                    <a:pt x="783944" y="322169"/>
                  </a:lnTo>
                  <a:lnTo>
                    <a:pt x="787010" y="368378"/>
                  </a:lnTo>
                  <a:lnTo>
                    <a:pt x="783944" y="414587"/>
                  </a:lnTo>
                  <a:lnTo>
                    <a:pt x="774992" y="459082"/>
                  </a:lnTo>
                  <a:lnTo>
                    <a:pt x="760522" y="501520"/>
                  </a:lnTo>
                  <a:lnTo>
                    <a:pt x="740904" y="541555"/>
                  </a:lnTo>
                  <a:lnTo>
                    <a:pt x="716507" y="578841"/>
                  </a:lnTo>
                  <a:lnTo>
                    <a:pt x="687698" y="613033"/>
                  </a:lnTo>
                  <a:lnTo>
                    <a:pt x="654847" y="643786"/>
                  </a:lnTo>
                  <a:lnTo>
                    <a:pt x="618322" y="670755"/>
                  </a:lnTo>
                  <a:lnTo>
                    <a:pt x="578493" y="693595"/>
                  </a:lnTo>
                  <a:lnTo>
                    <a:pt x="535728" y="711960"/>
                  </a:lnTo>
                  <a:lnTo>
                    <a:pt x="490396" y="725506"/>
                  </a:lnTo>
                  <a:lnTo>
                    <a:pt x="442865" y="733886"/>
                  </a:lnTo>
                  <a:lnTo>
                    <a:pt x="393505" y="736757"/>
                  </a:lnTo>
                  <a:lnTo>
                    <a:pt x="344144" y="733886"/>
                  </a:lnTo>
                  <a:lnTo>
                    <a:pt x="296613" y="725506"/>
                  </a:lnTo>
                  <a:lnTo>
                    <a:pt x="251281" y="711960"/>
                  </a:lnTo>
                  <a:lnTo>
                    <a:pt x="208516" y="693595"/>
                  </a:lnTo>
                  <a:lnTo>
                    <a:pt x="168687" y="670755"/>
                  </a:lnTo>
                  <a:lnTo>
                    <a:pt x="132162" y="643786"/>
                  </a:lnTo>
                  <a:lnTo>
                    <a:pt x="99311" y="613033"/>
                  </a:lnTo>
                  <a:lnTo>
                    <a:pt x="70502" y="578841"/>
                  </a:lnTo>
                  <a:lnTo>
                    <a:pt x="46105" y="541555"/>
                  </a:lnTo>
                  <a:lnTo>
                    <a:pt x="26487" y="501520"/>
                  </a:lnTo>
                  <a:lnTo>
                    <a:pt x="12018" y="459082"/>
                  </a:lnTo>
                  <a:lnTo>
                    <a:pt x="3065" y="414587"/>
                  </a:lnTo>
                  <a:lnTo>
                    <a:pt x="0" y="368378"/>
                  </a:lnTo>
                  <a:close/>
                </a:path>
              </a:pathLst>
            </a:custGeom>
            <a:ln w="38100">
              <a:solidFill>
                <a:srgbClr val="7731F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656789" y="5673942"/>
              <a:ext cx="813435" cy="175260"/>
            </a:xfrm>
            <a:custGeom>
              <a:avLst/>
              <a:gdLst/>
              <a:ahLst/>
              <a:cxnLst/>
              <a:rect l="l" t="t" r="r" b="b"/>
              <a:pathLst>
                <a:path w="813435" h="175260">
                  <a:moveTo>
                    <a:pt x="104957" y="0"/>
                  </a:moveTo>
                  <a:lnTo>
                    <a:pt x="8028" y="80774"/>
                  </a:lnTo>
                  <a:lnTo>
                    <a:pt x="8028" y="94155"/>
                  </a:lnTo>
                  <a:lnTo>
                    <a:pt x="104957" y="174929"/>
                  </a:lnTo>
                  <a:lnTo>
                    <a:pt x="113965" y="174110"/>
                  </a:lnTo>
                  <a:lnTo>
                    <a:pt x="124070" y="161987"/>
                  </a:lnTo>
                  <a:lnTo>
                    <a:pt x="123250" y="152977"/>
                  </a:lnTo>
                  <a:lnTo>
                    <a:pt x="57806" y="98440"/>
                  </a:lnTo>
                  <a:lnTo>
                    <a:pt x="31464" y="98440"/>
                  </a:lnTo>
                  <a:lnTo>
                    <a:pt x="31464" y="76488"/>
                  </a:lnTo>
                  <a:lnTo>
                    <a:pt x="57806" y="76488"/>
                  </a:lnTo>
                  <a:lnTo>
                    <a:pt x="123250" y="21951"/>
                  </a:lnTo>
                  <a:lnTo>
                    <a:pt x="124070" y="12942"/>
                  </a:lnTo>
                  <a:lnTo>
                    <a:pt x="113967" y="819"/>
                  </a:lnTo>
                  <a:lnTo>
                    <a:pt x="104957" y="0"/>
                  </a:lnTo>
                  <a:close/>
                </a:path>
                <a:path w="813435" h="175260">
                  <a:moveTo>
                    <a:pt x="8028" y="94155"/>
                  </a:moveTo>
                  <a:lnTo>
                    <a:pt x="8030" y="95356"/>
                  </a:lnTo>
                  <a:lnTo>
                    <a:pt x="14427" y="101753"/>
                  </a:lnTo>
                  <a:lnTo>
                    <a:pt x="17146" y="101753"/>
                  </a:lnTo>
                  <a:lnTo>
                    <a:pt x="8028" y="94155"/>
                  </a:lnTo>
                  <a:close/>
                </a:path>
                <a:path w="813435" h="175260">
                  <a:moveTo>
                    <a:pt x="806660" y="73178"/>
                  </a:moveTo>
                  <a:lnTo>
                    <a:pt x="61778" y="73178"/>
                  </a:lnTo>
                  <a:lnTo>
                    <a:pt x="44636" y="87464"/>
                  </a:lnTo>
                  <a:lnTo>
                    <a:pt x="61782" y="101753"/>
                  </a:lnTo>
                  <a:lnTo>
                    <a:pt x="806660" y="101753"/>
                  </a:lnTo>
                  <a:lnTo>
                    <a:pt x="813056" y="95356"/>
                  </a:lnTo>
                  <a:lnTo>
                    <a:pt x="813056" y="79574"/>
                  </a:lnTo>
                  <a:lnTo>
                    <a:pt x="806660" y="73178"/>
                  </a:lnTo>
                  <a:close/>
                </a:path>
                <a:path w="813435" h="175260">
                  <a:moveTo>
                    <a:pt x="31464" y="76488"/>
                  </a:moveTo>
                  <a:lnTo>
                    <a:pt x="31464" y="98440"/>
                  </a:lnTo>
                  <a:lnTo>
                    <a:pt x="44634" y="87464"/>
                  </a:lnTo>
                  <a:lnTo>
                    <a:pt x="31464" y="76488"/>
                  </a:lnTo>
                  <a:close/>
                </a:path>
                <a:path w="813435" h="175260">
                  <a:moveTo>
                    <a:pt x="44636" y="87464"/>
                  </a:moveTo>
                  <a:lnTo>
                    <a:pt x="31464" y="98440"/>
                  </a:lnTo>
                  <a:lnTo>
                    <a:pt x="57806" y="98440"/>
                  </a:lnTo>
                  <a:lnTo>
                    <a:pt x="44636" y="87464"/>
                  </a:lnTo>
                  <a:close/>
                </a:path>
                <a:path w="813435" h="175260">
                  <a:moveTo>
                    <a:pt x="8028" y="80774"/>
                  </a:moveTo>
                  <a:lnTo>
                    <a:pt x="0" y="87464"/>
                  </a:lnTo>
                  <a:lnTo>
                    <a:pt x="8028" y="94155"/>
                  </a:lnTo>
                  <a:lnTo>
                    <a:pt x="8028" y="80774"/>
                  </a:lnTo>
                  <a:close/>
                </a:path>
                <a:path w="813435" h="175260">
                  <a:moveTo>
                    <a:pt x="57806" y="76488"/>
                  </a:moveTo>
                  <a:lnTo>
                    <a:pt x="31464" y="76488"/>
                  </a:lnTo>
                  <a:lnTo>
                    <a:pt x="44636" y="87464"/>
                  </a:lnTo>
                  <a:lnTo>
                    <a:pt x="57806" y="76488"/>
                  </a:lnTo>
                  <a:close/>
                </a:path>
                <a:path w="813435" h="175260">
                  <a:moveTo>
                    <a:pt x="17143" y="73178"/>
                  </a:moveTo>
                  <a:lnTo>
                    <a:pt x="14424" y="73178"/>
                  </a:lnTo>
                  <a:lnTo>
                    <a:pt x="8028" y="79574"/>
                  </a:lnTo>
                  <a:lnTo>
                    <a:pt x="8028" y="80774"/>
                  </a:lnTo>
                  <a:lnTo>
                    <a:pt x="17143" y="73178"/>
                  </a:lnTo>
                  <a:close/>
                </a:path>
              </a:pathLst>
            </a:custGeom>
            <a:solidFill>
              <a:srgbClr val="7731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173469" y="6161293"/>
              <a:ext cx="973455" cy="581660"/>
            </a:xfrm>
            <a:custGeom>
              <a:avLst/>
              <a:gdLst/>
              <a:ahLst/>
              <a:cxnLst/>
              <a:rect l="l" t="t" r="r" b="b"/>
              <a:pathLst>
                <a:path w="973454" h="581659">
                  <a:moveTo>
                    <a:pt x="0" y="96876"/>
                  </a:moveTo>
                  <a:lnTo>
                    <a:pt x="7613" y="59167"/>
                  </a:lnTo>
                  <a:lnTo>
                    <a:pt x="28374" y="28374"/>
                  </a:lnTo>
                  <a:lnTo>
                    <a:pt x="59167" y="7613"/>
                  </a:lnTo>
                  <a:lnTo>
                    <a:pt x="96876" y="0"/>
                  </a:lnTo>
                  <a:lnTo>
                    <a:pt x="876463" y="0"/>
                  </a:lnTo>
                  <a:lnTo>
                    <a:pt x="914172" y="7613"/>
                  </a:lnTo>
                  <a:lnTo>
                    <a:pt x="944965" y="28374"/>
                  </a:lnTo>
                  <a:lnTo>
                    <a:pt x="965726" y="59167"/>
                  </a:lnTo>
                  <a:lnTo>
                    <a:pt x="973340" y="96876"/>
                  </a:lnTo>
                  <a:lnTo>
                    <a:pt x="973340" y="484367"/>
                  </a:lnTo>
                  <a:lnTo>
                    <a:pt x="965726" y="522076"/>
                  </a:lnTo>
                  <a:lnTo>
                    <a:pt x="944965" y="552869"/>
                  </a:lnTo>
                  <a:lnTo>
                    <a:pt x="914172" y="573630"/>
                  </a:lnTo>
                  <a:lnTo>
                    <a:pt x="876463" y="581244"/>
                  </a:lnTo>
                  <a:lnTo>
                    <a:pt x="96876" y="581244"/>
                  </a:lnTo>
                  <a:lnTo>
                    <a:pt x="59167" y="573630"/>
                  </a:lnTo>
                  <a:lnTo>
                    <a:pt x="28374" y="552869"/>
                  </a:lnTo>
                  <a:lnTo>
                    <a:pt x="7613" y="522076"/>
                  </a:lnTo>
                  <a:lnTo>
                    <a:pt x="0" y="484367"/>
                  </a:lnTo>
                  <a:lnTo>
                    <a:pt x="0" y="96876"/>
                  </a:lnTo>
                  <a:close/>
                </a:path>
              </a:pathLst>
            </a:custGeom>
            <a:ln w="25400">
              <a:solidFill>
                <a:srgbClr val="7731F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2992484" y="5507228"/>
            <a:ext cx="1321435" cy="184150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480060" marR="478790" algn="ctr">
              <a:lnSpc>
                <a:spcPts val="1390"/>
              </a:lnSpc>
              <a:spcBef>
                <a:spcPts val="185"/>
              </a:spcBef>
            </a:pPr>
            <a:r>
              <a:rPr sz="1200" spc="-135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Saga </a:t>
            </a:r>
            <a:r>
              <a:rPr sz="1200" spc="-25" dirty="0">
                <a:solidFill>
                  <a:srgbClr val="7731F8"/>
                </a:solidFill>
                <a:latin typeface="Arial Black" panose="020B0A04020102020204"/>
                <a:cs typeface="Arial Black" panose="020B0A04020102020204"/>
              </a:rPr>
              <a:t>Log</a:t>
            </a:r>
            <a:endParaRPr sz="12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  <a:spcBef>
                <a:spcPts val="1130"/>
              </a:spcBef>
            </a:pPr>
            <a:endParaRPr sz="1200">
              <a:latin typeface="Arial Black" panose="020B0A04020102020204"/>
              <a:cs typeface="Arial Black" panose="020B0A04020102020204"/>
            </a:endParaRPr>
          </a:p>
          <a:p>
            <a:pPr marL="14605" algn="ctr">
              <a:lnSpc>
                <a:spcPct val="100000"/>
              </a:lnSpc>
            </a:pPr>
            <a:r>
              <a:rPr sz="2400" spc="-25" dirty="0">
                <a:solidFill>
                  <a:srgbClr val="7731F8"/>
                </a:solidFill>
                <a:latin typeface="Calibri" panose="020F0502020204030204"/>
                <a:cs typeface="Calibri" panose="020F0502020204030204"/>
              </a:rPr>
              <a:t>SEC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 marR="5080" algn="ctr">
              <a:lnSpc>
                <a:spcPct val="101000"/>
              </a:lnSpc>
              <a:spcBef>
                <a:spcPts val="2320"/>
              </a:spcBef>
            </a:pPr>
            <a:r>
              <a:rPr sz="1400" spc="-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Saga </a:t>
            </a:r>
            <a:r>
              <a:rPr sz="14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Microservice(s)</a:t>
            </a:r>
            <a:endParaRPr sz="14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64645" y="2868786"/>
            <a:ext cx="6382385" cy="3449320"/>
            <a:chOff x="264645" y="2868786"/>
            <a:chExt cx="6382385" cy="3449320"/>
          </a:xfrm>
        </p:grpSpPr>
        <p:sp>
          <p:nvSpPr>
            <p:cNvPr id="19" name="object 19"/>
            <p:cNvSpPr/>
            <p:nvPr/>
          </p:nvSpPr>
          <p:spPr>
            <a:xfrm>
              <a:off x="3572673" y="5902332"/>
              <a:ext cx="175260" cy="415925"/>
            </a:xfrm>
            <a:custGeom>
              <a:avLst/>
              <a:gdLst/>
              <a:ahLst/>
              <a:cxnLst/>
              <a:rect l="l" t="t" r="r" b="b"/>
              <a:pathLst>
                <a:path w="175260" h="415925">
                  <a:moveTo>
                    <a:pt x="87465" y="44635"/>
                  </a:moveTo>
                  <a:lnTo>
                    <a:pt x="73177" y="61780"/>
                  </a:lnTo>
                  <a:lnTo>
                    <a:pt x="73178" y="408947"/>
                  </a:lnTo>
                  <a:lnTo>
                    <a:pt x="79575" y="415344"/>
                  </a:lnTo>
                  <a:lnTo>
                    <a:pt x="95356" y="415344"/>
                  </a:lnTo>
                  <a:lnTo>
                    <a:pt x="101753" y="408947"/>
                  </a:lnTo>
                  <a:lnTo>
                    <a:pt x="101752" y="61780"/>
                  </a:lnTo>
                  <a:lnTo>
                    <a:pt x="87465" y="44635"/>
                  </a:lnTo>
                  <a:close/>
                </a:path>
                <a:path w="175260" h="415925">
                  <a:moveTo>
                    <a:pt x="73177" y="17145"/>
                  </a:moveTo>
                  <a:lnTo>
                    <a:pt x="0" y="104957"/>
                  </a:lnTo>
                  <a:lnTo>
                    <a:pt x="819" y="113967"/>
                  </a:lnTo>
                  <a:lnTo>
                    <a:pt x="12942" y="124070"/>
                  </a:lnTo>
                  <a:lnTo>
                    <a:pt x="21951" y="123250"/>
                  </a:lnTo>
                  <a:lnTo>
                    <a:pt x="73177" y="61780"/>
                  </a:lnTo>
                  <a:lnTo>
                    <a:pt x="73177" y="17145"/>
                  </a:lnTo>
                  <a:close/>
                </a:path>
                <a:path w="175260" h="415925">
                  <a:moveTo>
                    <a:pt x="101752" y="17145"/>
                  </a:moveTo>
                  <a:lnTo>
                    <a:pt x="101753" y="61780"/>
                  </a:lnTo>
                  <a:lnTo>
                    <a:pt x="152977" y="123250"/>
                  </a:lnTo>
                  <a:lnTo>
                    <a:pt x="161987" y="124070"/>
                  </a:lnTo>
                  <a:lnTo>
                    <a:pt x="174111" y="113967"/>
                  </a:lnTo>
                  <a:lnTo>
                    <a:pt x="174929" y="104957"/>
                  </a:lnTo>
                  <a:lnTo>
                    <a:pt x="101752" y="17145"/>
                  </a:lnTo>
                  <a:close/>
                </a:path>
                <a:path w="175260" h="415925">
                  <a:moveTo>
                    <a:pt x="87464" y="0"/>
                  </a:moveTo>
                  <a:lnTo>
                    <a:pt x="73177" y="17145"/>
                  </a:lnTo>
                  <a:lnTo>
                    <a:pt x="73177" y="61780"/>
                  </a:lnTo>
                  <a:lnTo>
                    <a:pt x="87465" y="44635"/>
                  </a:lnTo>
                  <a:lnTo>
                    <a:pt x="76489" y="31464"/>
                  </a:lnTo>
                  <a:lnTo>
                    <a:pt x="101752" y="31464"/>
                  </a:lnTo>
                  <a:lnTo>
                    <a:pt x="101752" y="17145"/>
                  </a:lnTo>
                  <a:lnTo>
                    <a:pt x="87464" y="0"/>
                  </a:lnTo>
                  <a:close/>
                </a:path>
                <a:path w="175260" h="415925">
                  <a:moveTo>
                    <a:pt x="101752" y="31464"/>
                  </a:moveTo>
                  <a:lnTo>
                    <a:pt x="98441" y="31464"/>
                  </a:lnTo>
                  <a:lnTo>
                    <a:pt x="87465" y="44635"/>
                  </a:lnTo>
                  <a:lnTo>
                    <a:pt x="101753" y="61780"/>
                  </a:lnTo>
                  <a:lnTo>
                    <a:pt x="101752" y="31464"/>
                  </a:lnTo>
                  <a:close/>
                </a:path>
                <a:path w="175260" h="415925">
                  <a:moveTo>
                    <a:pt x="98441" y="31464"/>
                  </a:moveTo>
                  <a:lnTo>
                    <a:pt x="76489" y="31464"/>
                  </a:lnTo>
                  <a:lnTo>
                    <a:pt x="87465" y="44635"/>
                  </a:lnTo>
                  <a:lnTo>
                    <a:pt x="98441" y="31464"/>
                  </a:lnTo>
                  <a:close/>
                </a:path>
                <a:path w="175260" h="415925">
                  <a:moveTo>
                    <a:pt x="80773" y="8030"/>
                  </a:moveTo>
                  <a:lnTo>
                    <a:pt x="79574" y="8030"/>
                  </a:lnTo>
                  <a:lnTo>
                    <a:pt x="73177" y="14427"/>
                  </a:lnTo>
                  <a:lnTo>
                    <a:pt x="73177" y="17145"/>
                  </a:lnTo>
                  <a:lnTo>
                    <a:pt x="80773" y="8030"/>
                  </a:lnTo>
                  <a:close/>
                </a:path>
                <a:path w="175260" h="415925">
                  <a:moveTo>
                    <a:pt x="95355" y="8030"/>
                  </a:moveTo>
                  <a:lnTo>
                    <a:pt x="94156" y="8030"/>
                  </a:lnTo>
                  <a:lnTo>
                    <a:pt x="101752" y="17145"/>
                  </a:lnTo>
                  <a:lnTo>
                    <a:pt x="101752" y="14427"/>
                  </a:lnTo>
                  <a:lnTo>
                    <a:pt x="95355" y="8030"/>
                  </a:lnTo>
                  <a:close/>
                </a:path>
              </a:pathLst>
            </a:custGeom>
            <a:solidFill>
              <a:srgbClr val="7731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96395" y="2900536"/>
              <a:ext cx="6318885" cy="2287270"/>
            </a:xfrm>
            <a:custGeom>
              <a:avLst/>
              <a:gdLst/>
              <a:ahLst/>
              <a:cxnLst/>
              <a:rect l="l" t="t" r="r" b="b"/>
              <a:pathLst>
                <a:path w="6318884" h="2287270">
                  <a:moveTo>
                    <a:pt x="2632636" y="2032704"/>
                  </a:moveTo>
                  <a:lnTo>
                    <a:pt x="1053054" y="2032704"/>
                  </a:lnTo>
                  <a:lnTo>
                    <a:pt x="1842866" y="2286793"/>
                  </a:lnTo>
                  <a:lnTo>
                    <a:pt x="2632636" y="2032704"/>
                  </a:lnTo>
                  <a:close/>
                </a:path>
                <a:path w="6318884" h="2287270">
                  <a:moveTo>
                    <a:pt x="5979539" y="0"/>
                  </a:moveTo>
                  <a:lnTo>
                    <a:pt x="338787" y="0"/>
                  </a:lnTo>
                  <a:lnTo>
                    <a:pt x="292816" y="3092"/>
                  </a:lnTo>
                  <a:lnTo>
                    <a:pt x="248724" y="12101"/>
                  </a:lnTo>
                  <a:lnTo>
                    <a:pt x="206916" y="26623"/>
                  </a:lnTo>
                  <a:lnTo>
                    <a:pt x="167795" y="46254"/>
                  </a:lnTo>
                  <a:lnTo>
                    <a:pt x="131764" y="70590"/>
                  </a:lnTo>
                  <a:lnTo>
                    <a:pt x="99228" y="99229"/>
                  </a:lnTo>
                  <a:lnTo>
                    <a:pt x="70590" y="131765"/>
                  </a:lnTo>
                  <a:lnTo>
                    <a:pt x="46254" y="167795"/>
                  </a:lnTo>
                  <a:lnTo>
                    <a:pt x="26623" y="206917"/>
                  </a:lnTo>
                  <a:lnTo>
                    <a:pt x="12101" y="248725"/>
                  </a:lnTo>
                  <a:lnTo>
                    <a:pt x="3092" y="292817"/>
                  </a:lnTo>
                  <a:lnTo>
                    <a:pt x="0" y="338789"/>
                  </a:lnTo>
                  <a:lnTo>
                    <a:pt x="0" y="1693923"/>
                  </a:lnTo>
                  <a:lnTo>
                    <a:pt x="3092" y="1739888"/>
                  </a:lnTo>
                  <a:lnTo>
                    <a:pt x="12101" y="1783980"/>
                  </a:lnTo>
                  <a:lnTo>
                    <a:pt x="26623" y="1825788"/>
                  </a:lnTo>
                  <a:lnTo>
                    <a:pt x="46254" y="1864910"/>
                  </a:lnTo>
                  <a:lnTo>
                    <a:pt x="70590" y="1900940"/>
                  </a:lnTo>
                  <a:lnTo>
                    <a:pt x="99228" y="1933476"/>
                  </a:lnTo>
                  <a:lnTo>
                    <a:pt x="131764" y="1962114"/>
                  </a:lnTo>
                  <a:lnTo>
                    <a:pt x="167795" y="1986450"/>
                  </a:lnTo>
                  <a:lnTo>
                    <a:pt x="206916" y="2006081"/>
                  </a:lnTo>
                  <a:lnTo>
                    <a:pt x="248724" y="2020603"/>
                  </a:lnTo>
                  <a:lnTo>
                    <a:pt x="292816" y="2029612"/>
                  </a:lnTo>
                  <a:lnTo>
                    <a:pt x="338787" y="2032704"/>
                  </a:lnTo>
                  <a:lnTo>
                    <a:pt x="5979539" y="2032704"/>
                  </a:lnTo>
                  <a:lnTo>
                    <a:pt x="6025511" y="2029612"/>
                  </a:lnTo>
                  <a:lnTo>
                    <a:pt x="6069603" y="2020603"/>
                  </a:lnTo>
                  <a:lnTo>
                    <a:pt x="6111411" y="2006081"/>
                  </a:lnTo>
                  <a:lnTo>
                    <a:pt x="6150532" y="1986450"/>
                  </a:lnTo>
                  <a:lnTo>
                    <a:pt x="6186563" y="1962114"/>
                  </a:lnTo>
                  <a:lnTo>
                    <a:pt x="6219099" y="1933476"/>
                  </a:lnTo>
                  <a:lnTo>
                    <a:pt x="6247737" y="1900940"/>
                  </a:lnTo>
                  <a:lnTo>
                    <a:pt x="6272073" y="1864910"/>
                  </a:lnTo>
                  <a:lnTo>
                    <a:pt x="6291704" y="1825788"/>
                  </a:lnTo>
                  <a:lnTo>
                    <a:pt x="6306225" y="1783980"/>
                  </a:lnTo>
                  <a:lnTo>
                    <a:pt x="6315234" y="1739888"/>
                  </a:lnTo>
                  <a:lnTo>
                    <a:pt x="6318327" y="1693923"/>
                  </a:lnTo>
                  <a:lnTo>
                    <a:pt x="6318327" y="338789"/>
                  </a:lnTo>
                  <a:lnTo>
                    <a:pt x="6315234" y="292817"/>
                  </a:lnTo>
                  <a:lnTo>
                    <a:pt x="6306225" y="248725"/>
                  </a:lnTo>
                  <a:lnTo>
                    <a:pt x="6291704" y="206917"/>
                  </a:lnTo>
                  <a:lnTo>
                    <a:pt x="6272073" y="167795"/>
                  </a:lnTo>
                  <a:lnTo>
                    <a:pt x="6247737" y="131765"/>
                  </a:lnTo>
                  <a:lnTo>
                    <a:pt x="6219099" y="99229"/>
                  </a:lnTo>
                  <a:lnTo>
                    <a:pt x="6186563" y="70590"/>
                  </a:lnTo>
                  <a:lnTo>
                    <a:pt x="6150532" y="46254"/>
                  </a:lnTo>
                  <a:lnTo>
                    <a:pt x="6111411" y="26623"/>
                  </a:lnTo>
                  <a:lnTo>
                    <a:pt x="6069603" y="12101"/>
                  </a:lnTo>
                  <a:lnTo>
                    <a:pt x="6025511" y="3092"/>
                  </a:lnTo>
                  <a:lnTo>
                    <a:pt x="59795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96395" y="2900536"/>
              <a:ext cx="6318885" cy="2287270"/>
            </a:xfrm>
            <a:custGeom>
              <a:avLst/>
              <a:gdLst/>
              <a:ahLst/>
              <a:cxnLst/>
              <a:rect l="l" t="t" r="r" b="b"/>
              <a:pathLst>
                <a:path w="6318884" h="2287270">
                  <a:moveTo>
                    <a:pt x="0" y="338788"/>
                  </a:moveTo>
                  <a:lnTo>
                    <a:pt x="3092" y="292817"/>
                  </a:lnTo>
                  <a:lnTo>
                    <a:pt x="12101" y="248725"/>
                  </a:lnTo>
                  <a:lnTo>
                    <a:pt x="26623" y="206916"/>
                  </a:lnTo>
                  <a:lnTo>
                    <a:pt x="46254" y="167795"/>
                  </a:lnTo>
                  <a:lnTo>
                    <a:pt x="70590" y="131765"/>
                  </a:lnTo>
                  <a:lnTo>
                    <a:pt x="99228" y="99228"/>
                  </a:lnTo>
                  <a:lnTo>
                    <a:pt x="131764" y="70590"/>
                  </a:lnTo>
                  <a:lnTo>
                    <a:pt x="167795" y="46254"/>
                  </a:lnTo>
                  <a:lnTo>
                    <a:pt x="206916" y="26623"/>
                  </a:lnTo>
                  <a:lnTo>
                    <a:pt x="248724" y="12101"/>
                  </a:lnTo>
                  <a:lnTo>
                    <a:pt x="292816" y="3092"/>
                  </a:lnTo>
                  <a:lnTo>
                    <a:pt x="338787" y="0"/>
                  </a:lnTo>
                  <a:lnTo>
                    <a:pt x="1053055" y="0"/>
                  </a:lnTo>
                  <a:lnTo>
                    <a:pt x="2632637" y="0"/>
                  </a:lnTo>
                  <a:lnTo>
                    <a:pt x="5979540" y="0"/>
                  </a:lnTo>
                  <a:lnTo>
                    <a:pt x="6025511" y="3092"/>
                  </a:lnTo>
                  <a:lnTo>
                    <a:pt x="6069603" y="12101"/>
                  </a:lnTo>
                  <a:lnTo>
                    <a:pt x="6111411" y="26623"/>
                  </a:lnTo>
                  <a:lnTo>
                    <a:pt x="6150533" y="46254"/>
                  </a:lnTo>
                  <a:lnTo>
                    <a:pt x="6186563" y="70590"/>
                  </a:lnTo>
                  <a:lnTo>
                    <a:pt x="6219099" y="99228"/>
                  </a:lnTo>
                  <a:lnTo>
                    <a:pt x="6247737" y="131765"/>
                  </a:lnTo>
                  <a:lnTo>
                    <a:pt x="6272073" y="167795"/>
                  </a:lnTo>
                  <a:lnTo>
                    <a:pt x="6291704" y="206916"/>
                  </a:lnTo>
                  <a:lnTo>
                    <a:pt x="6306226" y="248725"/>
                  </a:lnTo>
                  <a:lnTo>
                    <a:pt x="6315235" y="292817"/>
                  </a:lnTo>
                  <a:lnTo>
                    <a:pt x="6318328" y="338788"/>
                  </a:lnTo>
                  <a:lnTo>
                    <a:pt x="6318328" y="1185747"/>
                  </a:lnTo>
                  <a:lnTo>
                    <a:pt x="6318328" y="1693923"/>
                  </a:lnTo>
                  <a:lnTo>
                    <a:pt x="6315235" y="1739887"/>
                  </a:lnTo>
                  <a:lnTo>
                    <a:pt x="6306226" y="1783979"/>
                  </a:lnTo>
                  <a:lnTo>
                    <a:pt x="6291704" y="1825787"/>
                  </a:lnTo>
                  <a:lnTo>
                    <a:pt x="6272073" y="1864909"/>
                  </a:lnTo>
                  <a:lnTo>
                    <a:pt x="6247737" y="1900939"/>
                  </a:lnTo>
                  <a:lnTo>
                    <a:pt x="6219099" y="1933476"/>
                  </a:lnTo>
                  <a:lnTo>
                    <a:pt x="6186563" y="1962114"/>
                  </a:lnTo>
                  <a:lnTo>
                    <a:pt x="6150533" y="1986450"/>
                  </a:lnTo>
                  <a:lnTo>
                    <a:pt x="6111411" y="2006081"/>
                  </a:lnTo>
                  <a:lnTo>
                    <a:pt x="6069603" y="2020603"/>
                  </a:lnTo>
                  <a:lnTo>
                    <a:pt x="6025511" y="2029612"/>
                  </a:lnTo>
                  <a:lnTo>
                    <a:pt x="5979540" y="2032705"/>
                  </a:lnTo>
                  <a:lnTo>
                    <a:pt x="2632637" y="2032705"/>
                  </a:lnTo>
                  <a:lnTo>
                    <a:pt x="1842866" y="2286793"/>
                  </a:lnTo>
                  <a:lnTo>
                    <a:pt x="1053055" y="2032705"/>
                  </a:lnTo>
                  <a:lnTo>
                    <a:pt x="338787" y="2032705"/>
                  </a:lnTo>
                  <a:lnTo>
                    <a:pt x="292816" y="2029612"/>
                  </a:lnTo>
                  <a:lnTo>
                    <a:pt x="248724" y="2020603"/>
                  </a:lnTo>
                  <a:lnTo>
                    <a:pt x="206916" y="2006081"/>
                  </a:lnTo>
                  <a:lnTo>
                    <a:pt x="167795" y="1986450"/>
                  </a:lnTo>
                  <a:lnTo>
                    <a:pt x="131764" y="1962114"/>
                  </a:lnTo>
                  <a:lnTo>
                    <a:pt x="99228" y="1933476"/>
                  </a:lnTo>
                  <a:lnTo>
                    <a:pt x="70590" y="1900939"/>
                  </a:lnTo>
                  <a:lnTo>
                    <a:pt x="46254" y="1864909"/>
                  </a:lnTo>
                  <a:lnTo>
                    <a:pt x="26623" y="1825787"/>
                  </a:lnTo>
                  <a:lnTo>
                    <a:pt x="12101" y="1783979"/>
                  </a:lnTo>
                  <a:lnTo>
                    <a:pt x="3092" y="1739887"/>
                  </a:lnTo>
                  <a:lnTo>
                    <a:pt x="0" y="1693916"/>
                  </a:lnTo>
                  <a:lnTo>
                    <a:pt x="0" y="1185747"/>
                  </a:lnTo>
                  <a:lnTo>
                    <a:pt x="0" y="338788"/>
                  </a:lnTo>
                  <a:close/>
                </a:path>
              </a:pathLst>
            </a:custGeom>
            <a:ln w="63500">
              <a:solidFill>
                <a:srgbClr val="770EF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474363" y="3068828"/>
            <a:ext cx="5914390" cy="16764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75"/>
              </a:spcBef>
            </a:pPr>
            <a:r>
              <a:rPr sz="2400" spc="-24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Saga</a:t>
            </a:r>
            <a:r>
              <a:rPr sz="2400" spc="-14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16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service(s)</a:t>
            </a:r>
            <a:r>
              <a:rPr sz="2400" spc="-14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16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instead</a:t>
            </a:r>
            <a:r>
              <a:rPr sz="2400" spc="-14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8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of</a:t>
            </a:r>
            <a:r>
              <a:rPr sz="2400" spc="-14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26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a</a:t>
            </a:r>
            <a:r>
              <a:rPr sz="2400" spc="-13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18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Transaction </a:t>
            </a:r>
            <a:r>
              <a:rPr sz="2400" spc="-3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Manager</a:t>
            </a:r>
            <a:endParaRPr sz="2400">
              <a:latin typeface="Arial Black" panose="020B0A04020102020204"/>
              <a:cs typeface="Arial Black" panose="020B0A04020102020204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000" spc="-55" dirty="0">
                <a:solidFill>
                  <a:srgbClr val="404040"/>
                </a:solidFill>
                <a:latin typeface="Arial MT"/>
                <a:cs typeface="Arial MT"/>
              </a:rPr>
              <a:t>Saga</a:t>
            </a:r>
            <a:r>
              <a:rPr sz="2000" spc="-7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Arial MT"/>
                <a:cs typeface="Arial MT"/>
              </a:rPr>
              <a:t>log</a:t>
            </a:r>
            <a:endParaRPr sz="2000">
              <a:latin typeface="Arial MT"/>
              <a:cs typeface="Arial MT"/>
            </a:endParaRPr>
          </a:p>
          <a:p>
            <a:pPr marL="12700" marR="2021840">
              <a:lnSpc>
                <a:spcPct val="100000"/>
              </a:lnSpc>
            </a:pPr>
            <a:r>
              <a:rPr sz="2000" spc="-55" dirty="0">
                <a:solidFill>
                  <a:srgbClr val="404040"/>
                </a:solidFill>
                <a:latin typeface="Arial MT"/>
                <a:cs typeface="Arial MT"/>
              </a:rPr>
              <a:t>Saga</a:t>
            </a:r>
            <a:r>
              <a:rPr sz="2000" spc="18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execution</a:t>
            </a:r>
            <a:r>
              <a:rPr sz="2000" spc="18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coordinator</a:t>
            </a:r>
            <a:r>
              <a:rPr sz="2000" spc="18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50" dirty="0">
                <a:solidFill>
                  <a:srgbClr val="404040"/>
                </a:solidFill>
                <a:latin typeface="Arial MT"/>
                <a:cs typeface="Arial MT"/>
              </a:rPr>
              <a:t>(SEC)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Develop</a:t>
            </a:r>
            <a:r>
              <a:rPr sz="2000" spc="-4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50" dirty="0">
                <a:solidFill>
                  <a:srgbClr val="404040"/>
                </a:solidFill>
                <a:latin typeface="Arial MT"/>
                <a:cs typeface="Arial MT"/>
              </a:rPr>
              <a:t>as</a:t>
            </a:r>
            <a:r>
              <a:rPr sz="2000" spc="-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a</a:t>
            </a:r>
            <a:r>
              <a:rPr sz="2000" spc="-3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Arial MT"/>
                <a:cs typeface="Arial MT"/>
              </a:rPr>
              <a:t>microservice(s)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8288000" cy="1028395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8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34" dirty="0"/>
              <a:t>How</a:t>
            </a:r>
            <a:r>
              <a:rPr spc="-290" dirty="0"/>
              <a:t> </a:t>
            </a:r>
            <a:r>
              <a:rPr spc="-215" dirty="0"/>
              <a:t>to</a:t>
            </a:r>
            <a:r>
              <a:rPr spc="-285" dirty="0"/>
              <a:t> </a:t>
            </a:r>
            <a:r>
              <a:rPr spc="-325" dirty="0"/>
              <a:t>Achieve</a:t>
            </a:r>
            <a:r>
              <a:rPr spc="-285" dirty="0"/>
              <a:t> </a:t>
            </a:r>
            <a:r>
              <a:rPr spc="-380" dirty="0"/>
              <a:t>Data</a:t>
            </a:r>
            <a:r>
              <a:rPr spc="-285" dirty="0"/>
              <a:t> </a:t>
            </a:r>
            <a:r>
              <a:rPr spc="-290" dirty="0"/>
              <a:t>Consistency</a:t>
            </a:r>
            <a:r>
              <a:rPr spc="-285" dirty="0"/>
              <a:t> </a:t>
            </a:r>
            <a:r>
              <a:rPr spc="-360" dirty="0"/>
              <a:t>Across</a:t>
            </a:r>
            <a:r>
              <a:rPr spc="-280" dirty="0"/>
              <a:t> </a:t>
            </a:r>
            <a:r>
              <a:rPr spc="-310" dirty="0"/>
              <a:t>Microservices</a:t>
            </a:r>
            <a:endParaRPr spc="-310" dirty="0"/>
          </a:p>
        </p:txBody>
      </p:sp>
      <p:sp>
        <p:nvSpPr>
          <p:cNvPr id="4" name="object 4"/>
          <p:cNvSpPr/>
          <p:nvPr/>
        </p:nvSpPr>
        <p:spPr>
          <a:xfrm>
            <a:off x="917189" y="2144448"/>
            <a:ext cx="5066030" cy="3240405"/>
          </a:xfrm>
          <a:custGeom>
            <a:avLst/>
            <a:gdLst/>
            <a:ahLst/>
            <a:cxnLst/>
            <a:rect l="l" t="t" r="r" b="b"/>
            <a:pathLst>
              <a:path w="5066030" h="3240404">
                <a:moveTo>
                  <a:pt x="4901930" y="0"/>
                </a:moveTo>
                <a:lnTo>
                  <a:pt x="163845" y="0"/>
                </a:lnTo>
                <a:lnTo>
                  <a:pt x="120288" y="5852"/>
                </a:lnTo>
                <a:lnTo>
                  <a:pt x="81149" y="22369"/>
                </a:lnTo>
                <a:lnTo>
                  <a:pt x="47989" y="47989"/>
                </a:lnTo>
                <a:lnTo>
                  <a:pt x="22369" y="81149"/>
                </a:lnTo>
                <a:lnTo>
                  <a:pt x="5852" y="120288"/>
                </a:lnTo>
                <a:lnTo>
                  <a:pt x="0" y="163845"/>
                </a:lnTo>
                <a:lnTo>
                  <a:pt x="0" y="3076153"/>
                </a:lnTo>
                <a:lnTo>
                  <a:pt x="5852" y="3119710"/>
                </a:lnTo>
                <a:lnTo>
                  <a:pt x="22369" y="3158849"/>
                </a:lnTo>
                <a:lnTo>
                  <a:pt x="47989" y="3192010"/>
                </a:lnTo>
                <a:lnTo>
                  <a:pt x="81149" y="3217630"/>
                </a:lnTo>
                <a:lnTo>
                  <a:pt x="120288" y="3234147"/>
                </a:lnTo>
                <a:lnTo>
                  <a:pt x="163845" y="3239999"/>
                </a:lnTo>
                <a:lnTo>
                  <a:pt x="4901930" y="3239999"/>
                </a:lnTo>
                <a:lnTo>
                  <a:pt x="4945487" y="3234147"/>
                </a:lnTo>
                <a:lnTo>
                  <a:pt x="4984626" y="3217630"/>
                </a:lnTo>
                <a:lnTo>
                  <a:pt x="5017786" y="3192010"/>
                </a:lnTo>
                <a:lnTo>
                  <a:pt x="5043406" y="3158849"/>
                </a:lnTo>
                <a:lnTo>
                  <a:pt x="5059923" y="3119710"/>
                </a:lnTo>
                <a:lnTo>
                  <a:pt x="5065775" y="3076153"/>
                </a:lnTo>
                <a:lnTo>
                  <a:pt x="5065775" y="163845"/>
                </a:lnTo>
                <a:lnTo>
                  <a:pt x="5059923" y="120288"/>
                </a:lnTo>
                <a:lnTo>
                  <a:pt x="5043406" y="81149"/>
                </a:lnTo>
                <a:lnTo>
                  <a:pt x="5017786" y="47989"/>
                </a:lnTo>
                <a:lnTo>
                  <a:pt x="4984626" y="22369"/>
                </a:lnTo>
                <a:lnTo>
                  <a:pt x="4945487" y="5852"/>
                </a:lnTo>
                <a:lnTo>
                  <a:pt x="4901930" y="0"/>
                </a:lnTo>
                <a:close/>
              </a:path>
            </a:pathLst>
          </a:custGeom>
          <a:solidFill>
            <a:srgbClr val="00A3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89191" y="2296668"/>
            <a:ext cx="4606925" cy="2907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3200" spc="-32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Data</a:t>
            </a:r>
            <a:r>
              <a:rPr sz="3200" spc="-21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200" spc="-27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Consistency</a:t>
            </a:r>
            <a:endParaRPr sz="3200">
              <a:latin typeface="Arial Black" panose="020B0A04020102020204"/>
              <a:cs typeface="Arial Black" panose="020B0A04020102020204"/>
            </a:endParaRPr>
          </a:p>
          <a:p>
            <a:pPr marL="12065" marR="5080" indent="635" algn="ctr">
              <a:lnSpc>
                <a:spcPct val="163000"/>
              </a:lnSpc>
              <a:spcBef>
                <a:spcPts val="30"/>
              </a:spcBef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Update</a:t>
            </a: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data and related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data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4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reflects</a:t>
            </a:r>
            <a:r>
              <a:rPr sz="24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real-life</a:t>
            </a:r>
            <a:r>
              <a:rPr sz="24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data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Transactions</a:t>
            </a:r>
            <a:r>
              <a:rPr sz="2400" spc="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traditional</a:t>
            </a:r>
            <a:r>
              <a:rPr sz="24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solution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Microservices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need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alternative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249911" y="2144447"/>
            <a:ext cx="5066030" cy="3240405"/>
          </a:xfrm>
          <a:custGeom>
            <a:avLst/>
            <a:gdLst/>
            <a:ahLst/>
            <a:cxnLst/>
            <a:rect l="l" t="t" r="r" b="b"/>
            <a:pathLst>
              <a:path w="5066030" h="3240404">
                <a:moveTo>
                  <a:pt x="4901930" y="0"/>
                </a:moveTo>
                <a:lnTo>
                  <a:pt x="163845" y="0"/>
                </a:lnTo>
                <a:lnTo>
                  <a:pt x="120288" y="5852"/>
                </a:lnTo>
                <a:lnTo>
                  <a:pt x="81149" y="22369"/>
                </a:lnTo>
                <a:lnTo>
                  <a:pt x="47989" y="47989"/>
                </a:lnTo>
                <a:lnTo>
                  <a:pt x="22369" y="81149"/>
                </a:lnTo>
                <a:lnTo>
                  <a:pt x="5852" y="120288"/>
                </a:lnTo>
                <a:lnTo>
                  <a:pt x="0" y="163845"/>
                </a:lnTo>
                <a:lnTo>
                  <a:pt x="0" y="3076154"/>
                </a:lnTo>
                <a:lnTo>
                  <a:pt x="5852" y="3119711"/>
                </a:lnTo>
                <a:lnTo>
                  <a:pt x="22369" y="3158850"/>
                </a:lnTo>
                <a:lnTo>
                  <a:pt x="47989" y="3192010"/>
                </a:lnTo>
                <a:lnTo>
                  <a:pt x="81149" y="3217630"/>
                </a:lnTo>
                <a:lnTo>
                  <a:pt x="120288" y="3234147"/>
                </a:lnTo>
                <a:lnTo>
                  <a:pt x="163845" y="3239999"/>
                </a:lnTo>
                <a:lnTo>
                  <a:pt x="4901930" y="3239999"/>
                </a:lnTo>
                <a:lnTo>
                  <a:pt x="4945487" y="3234147"/>
                </a:lnTo>
                <a:lnTo>
                  <a:pt x="4984626" y="3217630"/>
                </a:lnTo>
                <a:lnTo>
                  <a:pt x="5017786" y="3192010"/>
                </a:lnTo>
                <a:lnTo>
                  <a:pt x="5043406" y="3158850"/>
                </a:lnTo>
                <a:lnTo>
                  <a:pt x="5059923" y="3119711"/>
                </a:lnTo>
                <a:lnTo>
                  <a:pt x="5065776" y="3076154"/>
                </a:lnTo>
                <a:lnTo>
                  <a:pt x="5065776" y="163845"/>
                </a:lnTo>
                <a:lnTo>
                  <a:pt x="5059923" y="120288"/>
                </a:lnTo>
                <a:lnTo>
                  <a:pt x="5043406" y="81149"/>
                </a:lnTo>
                <a:lnTo>
                  <a:pt x="5017786" y="47989"/>
                </a:lnTo>
                <a:lnTo>
                  <a:pt x="4984626" y="22369"/>
                </a:lnTo>
                <a:lnTo>
                  <a:pt x="4945487" y="5852"/>
                </a:lnTo>
                <a:lnTo>
                  <a:pt x="4901930" y="0"/>
                </a:lnTo>
                <a:close/>
              </a:path>
            </a:pathLst>
          </a:custGeom>
          <a:solidFill>
            <a:srgbClr val="770E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2624371" y="2423668"/>
            <a:ext cx="4401820" cy="2463800"/>
          </a:xfrm>
          <a:prstGeom prst="rect">
            <a:avLst/>
          </a:prstGeom>
        </p:spPr>
        <p:txBody>
          <a:bodyPr vert="horz" wrap="square" lIns="0" tIns="2076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35"/>
              </a:spcBef>
            </a:pPr>
            <a:r>
              <a:rPr sz="2800" spc="-27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Data</a:t>
            </a:r>
            <a:r>
              <a:rPr sz="2800" spc="-19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spc="-229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Consistency</a:t>
            </a:r>
            <a:r>
              <a:rPr sz="2800" spc="-18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spc="-15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Options</a:t>
            </a:r>
            <a:endParaRPr sz="2800">
              <a:latin typeface="Arial Black" panose="020B0A04020102020204"/>
              <a:cs typeface="Arial Black" panose="020B0A04020102020204"/>
            </a:endParaRPr>
          </a:p>
          <a:p>
            <a:pPr marL="515620" marR="505460" indent="-635" algn="ctr">
              <a:lnSpc>
                <a:spcPct val="140000"/>
              </a:lnSpc>
              <a:spcBef>
                <a:spcPts val="190"/>
              </a:spcBef>
            </a:pPr>
            <a:r>
              <a:rPr sz="2800" spc="-75" dirty="0">
                <a:solidFill>
                  <a:srgbClr val="FFFFFF"/>
                </a:solidFill>
                <a:latin typeface="Arial MT"/>
                <a:cs typeface="Arial MT"/>
              </a:rPr>
              <a:t>Two-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phase-</a:t>
            </a:r>
            <a:r>
              <a:rPr sz="2800" spc="-10" dirty="0">
                <a:solidFill>
                  <a:srgbClr val="FFFFFF"/>
                </a:solidFill>
                <a:latin typeface="Arial MT"/>
                <a:cs typeface="Arial MT"/>
              </a:rPr>
              <a:t>commit </a:t>
            </a:r>
            <a:r>
              <a:rPr sz="2800" spc="-100" dirty="0">
                <a:solidFill>
                  <a:srgbClr val="FFFFFF"/>
                </a:solidFill>
                <a:latin typeface="Arial MT"/>
                <a:cs typeface="Arial MT"/>
              </a:rPr>
              <a:t>Saga</a:t>
            </a:r>
            <a:r>
              <a:rPr sz="28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50" dirty="0">
                <a:solidFill>
                  <a:srgbClr val="FFFFFF"/>
                </a:solidFill>
                <a:latin typeface="Arial MT"/>
                <a:cs typeface="Arial MT"/>
              </a:rPr>
              <a:t>pattern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Eventual</a:t>
            </a:r>
            <a:r>
              <a:rPr sz="2800" spc="-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 MT"/>
                <a:cs typeface="Arial MT"/>
              </a:rPr>
              <a:t>consistency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17189" y="5795999"/>
            <a:ext cx="5066030" cy="3240405"/>
          </a:xfrm>
          <a:custGeom>
            <a:avLst/>
            <a:gdLst/>
            <a:ahLst/>
            <a:cxnLst/>
            <a:rect l="l" t="t" r="r" b="b"/>
            <a:pathLst>
              <a:path w="5066030" h="3240404">
                <a:moveTo>
                  <a:pt x="4901930" y="0"/>
                </a:moveTo>
                <a:lnTo>
                  <a:pt x="163845" y="0"/>
                </a:lnTo>
                <a:lnTo>
                  <a:pt x="120288" y="5852"/>
                </a:lnTo>
                <a:lnTo>
                  <a:pt x="81149" y="22369"/>
                </a:lnTo>
                <a:lnTo>
                  <a:pt x="47989" y="47989"/>
                </a:lnTo>
                <a:lnTo>
                  <a:pt x="22369" y="81149"/>
                </a:lnTo>
                <a:lnTo>
                  <a:pt x="5852" y="120289"/>
                </a:lnTo>
                <a:lnTo>
                  <a:pt x="0" y="163846"/>
                </a:lnTo>
                <a:lnTo>
                  <a:pt x="0" y="3076154"/>
                </a:lnTo>
                <a:lnTo>
                  <a:pt x="5852" y="3119711"/>
                </a:lnTo>
                <a:lnTo>
                  <a:pt x="22369" y="3158850"/>
                </a:lnTo>
                <a:lnTo>
                  <a:pt x="47989" y="3192011"/>
                </a:lnTo>
                <a:lnTo>
                  <a:pt x="81149" y="3217630"/>
                </a:lnTo>
                <a:lnTo>
                  <a:pt x="120288" y="3234147"/>
                </a:lnTo>
                <a:lnTo>
                  <a:pt x="163845" y="3240000"/>
                </a:lnTo>
                <a:lnTo>
                  <a:pt x="4901930" y="3240000"/>
                </a:lnTo>
                <a:lnTo>
                  <a:pt x="4945487" y="3234147"/>
                </a:lnTo>
                <a:lnTo>
                  <a:pt x="4984626" y="3217630"/>
                </a:lnTo>
                <a:lnTo>
                  <a:pt x="5017786" y="3192011"/>
                </a:lnTo>
                <a:lnTo>
                  <a:pt x="5043406" y="3158850"/>
                </a:lnTo>
                <a:lnTo>
                  <a:pt x="5059923" y="3119711"/>
                </a:lnTo>
                <a:lnTo>
                  <a:pt x="5065775" y="3076154"/>
                </a:lnTo>
                <a:lnTo>
                  <a:pt x="5065775" y="163846"/>
                </a:lnTo>
                <a:lnTo>
                  <a:pt x="5059923" y="120289"/>
                </a:lnTo>
                <a:lnTo>
                  <a:pt x="5043406" y="81149"/>
                </a:lnTo>
                <a:lnTo>
                  <a:pt x="5017786" y="47989"/>
                </a:lnTo>
                <a:lnTo>
                  <a:pt x="4984626" y="22369"/>
                </a:lnTo>
                <a:lnTo>
                  <a:pt x="4945487" y="5852"/>
                </a:lnTo>
                <a:lnTo>
                  <a:pt x="4901930" y="0"/>
                </a:lnTo>
                <a:close/>
              </a:path>
            </a:pathLst>
          </a:custGeom>
          <a:solidFill>
            <a:srgbClr val="FFC9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152678" y="5867569"/>
            <a:ext cx="4679950" cy="2941955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70"/>
              </a:spcBef>
            </a:pPr>
            <a:r>
              <a:rPr sz="2600" spc="-28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Saga</a:t>
            </a:r>
            <a:r>
              <a:rPr sz="2600" spc="-18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600" spc="-7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Pattern</a:t>
            </a:r>
            <a:endParaRPr sz="2600">
              <a:latin typeface="Arial Black" panose="020B0A04020102020204"/>
              <a:cs typeface="Arial Black" panose="020B0A04020102020204"/>
            </a:endParaRPr>
          </a:p>
          <a:p>
            <a:pPr marL="335280" marR="324485" indent="-1905" algn="ctr">
              <a:lnSpc>
                <a:spcPts val="3790"/>
              </a:lnSpc>
              <a:spcBef>
                <a:spcPts val="265"/>
              </a:spcBef>
            </a:pP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Saga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manager</a:t>
            </a:r>
            <a:r>
              <a:rPr sz="2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instead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TM </a:t>
            </a:r>
            <a:r>
              <a:rPr sz="2400" spc="-135" dirty="0">
                <a:solidFill>
                  <a:srgbClr val="FFFFFF"/>
                </a:solidFill>
                <a:latin typeface="Arial MT"/>
                <a:cs typeface="Arial MT"/>
              </a:rPr>
              <a:t>ACID:</a:t>
            </a:r>
            <a:r>
              <a:rPr sz="24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Compromises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atomicity 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Avoids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locking</a:t>
            </a:r>
            <a:r>
              <a:rPr sz="24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endParaRPr sz="2400">
              <a:latin typeface="Arial MT"/>
              <a:cs typeface="Arial MT"/>
            </a:endParaRPr>
          </a:p>
          <a:p>
            <a:pPr marL="12065" marR="5080" algn="ctr">
              <a:lnSpc>
                <a:spcPts val="3700"/>
              </a:lnSpc>
            </a:pP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Rollback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90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compensation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requests 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Sync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com</a:t>
            </a:r>
            <a:r>
              <a:rPr sz="2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24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async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com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64774" y="6023355"/>
            <a:ext cx="4445635" cy="2762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800" spc="-22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Eventual</a:t>
            </a:r>
            <a:r>
              <a:rPr sz="2800" spc="-195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800" spc="-13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Consistency</a:t>
            </a:r>
            <a:endParaRPr sz="2800">
              <a:latin typeface="Arial Black" panose="020B0A04020102020204"/>
              <a:cs typeface="Arial Black" panose="020B0A04020102020204"/>
            </a:endParaRPr>
          </a:p>
          <a:p>
            <a:pPr algn="ctr">
              <a:lnSpc>
                <a:spcPct val="100000"/>
              </a:lnSpc>
              <a:spcBef>
                <a:spcPts val="2640"/>
              </a:spcBef>
            </a:pPr>
            <a:r>
              <a:rPr sz="2800" spc="-185" dirty="0">
                <a:solidFill>
                  <a:srgbClr val="FFFFFF"/>
                </a:solidFill>
                <a:latin typeface="Arial MT"/>
                <a:cs typeface="Arial MT"/>
              </a:rPr>
              <a:t>BASE</a:t>
            </a:r>
            <a:r>
              <a:rPr sz="28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165" dirty="0">
                <a:solidFill>
                  <a:srgbClr val="FFFFFF"/>
                </a:solidFill>
                <a:latin typeface="Arial MT"/>
                <a:cs typeface="Arial MT"/>
              </a:rPr>
              <a:t>vs.</a:t>
            </a:r>
            <a:r>
              <a:rPr sz="28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Arial MT"/>
                <a:cs typeface="Arial MT"/>
              </a:rPr>
              <a:t>ACID</a:t>
            </a:r>
            <a:endParaRPr sz="2800">
              <a:latin typeface="Arial MT"/>
              <a:cs typeface="Arial MT"/>
            </a:endParaRPr>
          </a:p>
          <a:p>
            <a:pPr marL="12065" marR="5080" algn="ctr">
              <a:lnSpc>
                <a:spcPct val="181000"/>
              </a:lnSpc>
            </a:pPr>
            <a:r>
              <a:rPr sz="2800" spc="-25" dirty="0">
                <a:solidFill>
                  <a:srgbClr val="FFFFFF"/>
                </a:solidFill>
                <a:latin typeface="Arial MT"/>
                <a:cs typeface="Arial MT"/>
              </a:rPr>
              <a:t>Availability</a:t>
            </a:r>
            <a:r>
              <a:rPr sz="28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over</a:t>
            </a:r>
            <a:r>
              <a:rPr sz="28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 MT"/>
                <a:cs typeface="Arial MT"/>
              </a:rPr>
              <a:t>consistency </a:t>
            </a:r>
            <a:r>
              <a:rPr sz="2800" spc="-25" dirty="0">
                <a:solidFill>
                  <a:srgbClr val="FFFFFF"/>
                </a:solidFill>
                <a:latin typeface="Arial MT"/>
                <a:cs typeface="Arial MT"/>
              </a:rPr>
              <a:t>Async</a:t>
            </a:r>
            <a:r>
              <a:rPr sz="2800" spc="-1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Arial MT"/>
                <a:cs typeface="Arial MT"/>
              </a:rPr>
              <a:t>communication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305034" y="5795999"/>
            <a:ext cx="5066030" cy="3240405"/>
          </a:xfrm>
          <a:custGeom>
            <a:avLst/>
            <a:gdLst/>
            <a:ahLst/>
            <a:cxnLst/>
            <a:rect l="l" t="t" r="r" b="b"/>
            <a:pathLst>
              <a:path w="5066030" h="3240404">
                <a:moveTo>
                  <a:pt x="4901928" y="0"/>
                </a:moveTo>
                <a:lnTo>
                  <a:pt x="163845" y="0"/>
                </a:lnTo>
                <a:lnTo>
                  <a:pt x="120288" y="5852"/>
                </a:lnTo>
                <a:lnTo>
                  <a:pt x="81149" y="22369"/>
                </a:lnTo>
                <a:lnTo>
                  <a:pt x="47988" y="47989"/>
                </a:lnTo>
                <a:lnTo>
                  <a:pt x="22369" y="81149"/>
                </a:lnTo>
                <a:lnTo>
                  <a:pt x="5852" y="120289"/>
                </a:lnTo>
                <a:lnTo>
                  <a:pt x="0" y="163846"/>
                </a:lnTo>
                <a:lnTo>
                  <a:pt x="0" y="3076154"/>
                </a:lnTo>
                <a:lnTo>
                  <a:pt x="5852" y="3119711"/>
                </a:lnTo>
                <a:lnTo>
                  <a:pt x="22369" y="3158850"/>
                </a:lnTo>
                <a:lnTo>
                  <a:pt x="47988" y="3192011"/>
                </a:lnTo>
                <a:lnTo>
                  <a:pt x="81149" y="3217630"/>
                </a:lnTo>
                <a:lnTo>
                  <a:pt x="120288" y="3234147"/>
                </a:lnTo>
                <a:lnTo>
                  <a:pt x="163845" y="3240000"/>
                </a:lnTo>
                <a:lnTo>
                  <a:pt x="4901928" y="3240000"/>
                </a:lnTo>
                <a:lnTo>
                  <a:pt x="4945483" y="3234147"/>
                </a:lnTo>
                <a:lnTo>
                  <a:pt x="4984622" y="3217630"/>
                </a:lnTo>
                <a:lnTo>
                  <a:pt x="5017782" y="3192011"/>
                </a:lnTo>
                <a:lnTo>
                  <a:pt x="5043401" y="3158850"/>
                </a:lnTo>
                <a:lnTo>
                  <a:pt x="5059918" y="3119711"/>
                </a:lnTo>
                <a:lnTo>
                  <a:pt x="5065770" y="3076154"/>
                </a:lnTo>
                <a:lnTo>
                  <a:pt x="5065770" y="163846"/>
                </a:lnTo>
                <a:lnTo>
                  <a:pt x="5059918" y="120289"/>
                </a:lnTo>
                <a:lnTo>
                  <a:pt x="5043401" y="81149"/>
                </a:lnTo>
                <a:lnTo>
                  <a:pt x="5017782" y="47989"/>
                </a:lnTo>
                <a:lnTo>
                  <a:pt x="4984622" y="22369"/>
                </a:lnTo>
                <a:lnTo>
                  <a:pt x="4945483" y="5852"/>
                </a:lnTo>
                <a:lnTo>
                  <a:pt x="4901928" y="0"/>
                </a:lnTo>
                <a:close/>
              </a:path>
            </a:pathLst>
          </a:custGeom>
          <a:solidFill>
            <a:srgbClr val="FF7B0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2630693" y="5980684"/>
            <a:ext cx="4414520" cy="2851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4455" algn="ctr">
              <a:lnSpc>
                <a:spcPct val="100000"/>
              </a:lnSpc>
              <a:spcBef>
                <a:spcPts val="100"/>
              </a:spcBef>
            </a:pPr>
            <a:r>
              <a:rPr sz="2800" spc="-110" dirty="0">
                <a:solidFill>
                  <a:srgbClr val="FFFFFF"/>
                </a:solidFill>
                <a:latin typeface="Arial Black" panose="020B0A04020102020204"/>
                <a:cs typeface="Arial Black" panose="020B0A04020102020204"/>
              </a:rPr>
              <a:t>Conclusion</a:t>
            </a:r>
            <a:endParaRPr sz="2800">
              <a:latin typeface="Arial Black" panose="020B0A04020102020204"/>
              <a:cs typeface="Arial Black" panose="020B0A04020102020204"/>
            </a:endParaRPr>
          </a:p>
          <a:p>
            <a:pPr marL="107315" marR="14605" algn="ctr">
              <a:lnSpc>
                <a:spcPct val="178000"/>
              </a:lnSpc>
              <a:spcBef>
                <a:spcPts val="70"/>
              </a:spcBef>
            </a:pP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Transaction</a:t>
            </a:r>
            <a:r>
              <a:rPr sz="2200" spc="-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manager</a:t>
            </a:r>
            <a:r>
              <a:rPr sz="22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90" dirty="0">
                <a:solidFill>
                  <a:srgbClr val="FFFFFF"/>
                </a:solidFill>
                <a:latin typeface="Arial MT"/>
                <a:cs typeface="Arial MT"/>
              </a:rPr>
              <a:t>(TM)</a:t>
            </a:r>
            <a:r>
              <a:rPr sz="22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needed </a:t>
            </a:r>
            <a:r>
              <a:rPr sz="2200" spc="-80" dirty="0">
                <a:solidFill>
                  <a:srgbClr val="FFFFFF"/>
                </a:solidFill>
                <a:latin typeface="Arial MT"/>
                <a:cs typeface="Arial MT"/>
              </a:rPr>
              <a:t>Saga</a:t>
            </a:r>
            <a:r>
              <a:rPr sz="22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manager</a:t>
            </a:r>
            <a:r>
              <a:rPr sz="22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2200" spc="-60" dirty="0">
                <a:solidFill>
                  <a:srgbClr val="FFFFFF"/>
                </a:solidFill>
                <a:latin typeface="Arial MT"/>
                <a:cs typeface="Arial MT"/>
              </a:rPr>
              <a:t> TPC-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TM</a:t>
            </a:r>
            <a:endParaRPr sz="2200">
              <a:latin typeface="Arial MT"/>
              <a:cs typeface="Arial MT"/>
            </a:endParaRPr>
          </a:p>
          <a:p>
            <a:pPr marL="12065" marR="5080" indent="85090" algn="ctr">
              <a:lnSpc>
                <a:spcPct val="178000"/>
              </a:lnSpc>
            </a:pPr>
            <a:r>
              <a:rPr sz="2200" spc="-60" dirty="0">
                <a:solidFill>
                  <a:srgbClr val="FFFFFF"/>
                </a:solidFill>
                <a:latin typeface="Arial MT"/>
                <a:cs typeface="Arial MT"/>
              </a:rPr>
              <a:t>TPC-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TM</a:t>
            </a:r>
            <a:r>
              <a:rPr sz="22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22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22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sub-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optimal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Eventual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consistency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2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performant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2425">
              <a:lnSpc>
                <a:spcPct val="100000"/>
              </a:lnSpc>
              <a:spcBef>
                <a:spcPts val="100"/>
              </a:spcBef>
            </a:pPr>
            <a:r>
              <a:rPr sz="4800" spc="-400" dirty="0"/>
              <a:t>Data</a:t>
            </a:r>
            <a:r>
              <a:rPr sz="4800" spc="-320" dirty="0"/>
              <a:t> </a:t>
            </a:r>
            <a:r>
              <a:rPr sz="4800" spc="-325" dirty="0"/>
              <a:t>Consistency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2304545" y="3056534"/>
            <a:ext cx="11061065" cy="642366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3941445">
              <a:lnSpc>
                <a:spcPct val="100000"/>
              </a:lnSpc>
              <a:spcBef>
                <a:spcPts val="755"/>
              </a:spcBef>
              <a:tabLst>
                <a:tab pos="6016625" algn="l"/>
                <a:tab pos="8787130" algn="l"/>
              </a:tabLst>
            </a:pPr>
            <a:r>
              <a:rPr sz="2400" spc="-15" baseline="2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Security</a:t>
            </a:r>
            <a:r>
              <a:rPr sz="2400" baseline="2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165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Web</a:t>
            </a:r>
            <a:r>
              <a:rPr sz="2400" spc="-179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37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r>
              <a:rPr sz="2400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BFF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 marL="260350">
              <a:lnSpc>
                <a:spcPct val="100000"/>
              </a:lnSpc>
              <a:spcBef>
                <a:spcPts val="840"/>
              </a:spcBef>
            </a:pPr>
            <a:r>
              <a:rPr sz="1600" spc="-1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Website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  <a:spcBef>
                <a:spcPts val="1005"/>
              </a:spcBef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 marL="1707515" algn="ctr">
              <a:lnSpc>
                <a:spcPct val="100000"/>
              </a:lnSpc>
            </a:pP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BFF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 marL="9481820">
              <a:lnSpc>
                <a:spcPct val="100000"/>
              </a:lnSpc>
              <a:spcBef>
                <a:spcPts val="1460"/>
              </a:spcBef>
              <a:tabLst>
                <a:tab pos="10157460" algn="l"/>
                <a:tab pos="10833735" algn="l"/>
              </a:tabLst>
            </a:pPr>
            <a:r>
              <a:rPr sz="2400" spc="-3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A</a:t>
            </a:r>
            <a:r>
              <a:rPr sz="24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3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B</a:t>
            </a:r>
            <a:r>
              <a:rPr sz="24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1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</a:t>
            </a:r>
            <a:endParaRPr sz="2400">
              <a:latin typeface="Arial Black" panose="020B0A04020102020204"/>
              <a:cs typeface="Arial Black" panose="020B0A04020102020204"/>
            </a:endParaRPr>
          </a:p>
          <a:p>
            <a:pPr marL="9480550">
              <a:lnSpc>
                <a:spcPts val="2860"/>
              </a:lnSpc>
              <a:spcBef>
                <a:spcPts val="3095"/>
              </a:spcBef>
              <a:tabLst>
                <a:tab pos="10156190" algn="l"/>
                <a:tab pos="10832465" algn="l"/>
              </a:tabLst>
            </a:pPr>
            <a:r>
              <a:rPr sz="2400" spc="-3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A</a:t>
            </a:r>
            <a:r>
              <a:rPr sz="24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3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B</a:t>
            </a:r>
            <a:r>
              <a:rPr sz="24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12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</a:t>
            </a:r>
            <a:endParaRPr sz="2400">
              <a:latin typeface="Arial Black" panose="020B0A04020102020204"/>
              <a:cs typeface="Arial Black" panose="020B0A04020102020204"/>
            </a:endParaRPr>
          </a:p>
          <a:p>
            <a:pPr marL="9512300">
              <a:lnSpc>
                <a:spcPts val="1900"/>
              </a:lnSpc>
            </a:pP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Message</a:t>
            </a:r>
            <a:r>
              <a:rPr sz="1600" spc="-7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4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Broker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  <a:spcBef>
                <a:spcPts val="310"/>
              </a:spcBef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 marL="3448685">
              <a:lnSpc>
                <a:spcPct val="100000"/>
              </a:lnSpc>
            </a:pPr>
            <a:r>
              <a:rPr sz="1600" spc="-18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Gateway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600" spc="-14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Desktop</a:t>
            </a: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  <a:spcBef>
                <a:spcPts val="2125"/>
              </a:spcBef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 marL="1558925">
              <a:lnSpc>
                <a:spcPct val="100000"/>
              </a:lnSpc>
            </a:pPr>
            <a:r>
              <a:rPr sz="2400" spc="-60" dirty="0">
                <a:solidFill>
                  <a:srgbClr val="00A3FF"/>
                </a:solidFill>
                <a:latin typeface="Arial Black" panose="020B0A04020102020204"/>
                <a:cs typeface="Arial Black" panose="020B0A04020102020204"/>
              </a:rPr>
              <a:t>Internet</a:t>
            </a:r>
            <a:endParaRPr sz="24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68239" y="1903602"/>
            <a:ext cx="11883390" cy="7144384"/>
            <a:chOff x="2068239" y="1903602"/>
            <a:chExt cx="11883390" cy="7144384"/>
          </a:xfrm>
        </p:grpSpPr>
        <p:sp>
          <p:nvSpPr>
            <p:cNvPr id="5" name="object 5"/>
            <p:cNvSpPr/>
            <p:nvPr/>
          </p:nvSpPr>
          <p:spPr>
            <a:xfrm>
              <a:off x="6522542" y="2564015"/>
              <a:ext cx="4163060" cy="2173605"/>
            </a:xfrm>
            <a:custGeom>
              <a:avLst/>
              <a:gdLst/>
              <a:ahLst/>
              <a:cxnLst/>
              <a:rect l="l" t="t" r="r" b="b"/>
              <a:pathLst>
                <a:path w="4163059" h="2173604">
                  <a:moveTo>
                    <a:pt x="50850" y="2046312"/>
                  </a:moveTo>
                  <a:lnTo>
                    <a:pt x="48856" y="2036432"/>
                  </a:lnTo>
                  <a:lnTo>
                    <a:pt x="43408" y="2028355"/>
                  </a:lnTo>
                  <a:lnTo>
                    <a:pt x="35331" y="2022906"/>
                  </a:lnTo>
                  <a:lnTo>
                    <a:pt x="25450" y="2020912"/>
                  </a:lnTo>
                  <a:lnTo>
                    <a:pt x="15506" y="2022906"/>
                  </a:lnTo>
                  <a:lnTo>
                    <a:pt x="7429" y="2028355"/>
                  </a:lnTo>
                  <a:lnTo>
                    <a:pt x="1993" y="2036432"/>
                  </a:lnTo>
                  <a:lnTo>
                    <a:pt x="0" y="2046312"/>
                  </a:lnTo>
                  <a:lnTo>
                    <a:pt x="1993" y="2056206"/>
                  </a:lnTo>
                  <a:lnTo>
                    <a:pt x="7429" y="2064270"/>
                  </a:lnTo>
                  <a:lnTo>
                    <a:pt x="15506" y="2069719"/>
                  </a:lnTo>
                  <a:lnTo>
                    <a:pt x="25400" y="2071712"/>
                  </a:lnTo>
                  <a:lnTo>
                    <a:pt x="35331" y="2069719"/>
                  </a:lnTo>
                  <a:lnTo>
                    <a:pt x="43408" y="2064270"/>
                  </a:lnTo>
                  <a:lnTo>
                    <a:pt x="48856" y="2056206"/>
                  </a:lnTo>
                  <a:lnTo>
                    <a:pt x="50850" y="2046312"/>
                  </a:lnTo>
                  <a:close/>
                </a:path>
                <a:path w="4163059" h="2173604">
                  <a:moveTo>
                    <a:pt x="152501" y="2046312"/>
                  </a:moveTo>
                  <a:lnTo>
                    <a:pt x="150507" y="2036432"/>
                  </a:lnTo>
                  <a:lnTo>
                    <a:pt x="145059" y="2028355"/>
                  </a:lnTo>
                  <a:lnTo>
                    <a:pt x="136982" y="2022906"/>
                  </a:lnTo>
                  <a:lnTo>
                    <a:pt x="127101" y="2020912"/>
                  </a:lnTo>
                  <a:lnTo>
                    <a:pt x="117157" y="2022906"/>
                  </a:lnTo>
                  <a:lnTo>
                    <a:pt x="109080" y="2028355"/>
                  </a:lnTo>
                  <a:lnTo>
                    <a:pt x="103644" y="2036432"/>
                  </a:lnTo>
                  <a:lnTo>
                    <a:pt x="101650" y="2046312"/>
                  </a:lnTo>
                  <a:lnTo>
                    <a:pt x="103644" y="2056206"/>
                  </a:lnTo>
                  <a:lnTo>
                    <a:pt x="109080" y="2064270"/>
                  </a:lnTo>
                  <a:lnTo>
                    <a:pt x="117157" y="2069719"/>
                  </a:lnTo>
                  <a:lnTo>
                    <a:pt x="127050" y="2071712"/>
                  </a:lnTo>
                  <a:lnTo>
                    <a:pt x="136982" y="2069719"/>
                  </a:lnTo>
                  <a:lnTo>
                    <a:pt x="145059" y="2064270"/>
                  </a:lnTo>
                  <a:lnTo>
                    <a:pt x="150507" y="2056206"/>
                  </a:lnTo>
                  <a:lnTo>
                    <a:pt x="152501" y="2046312"/>
                  </a:lnTo>
                  <a:close/>
                </a:path>
                <a:path w="4163059" h="2173604">
                  <a:moveTo>
                    <a:pt x="254152" y="2046312"/>
                  </a:moveTo>
                  <a:lnTo>
                    <a:pt x="252158" y="2036432"/>
                  </a:lnTo>
                  <a:lnTo>
                    <a:pt x="246710" y="2028355"/>
                  </a:lnTo>
                  <a:lnTo>
                    <a:pt x="238633" y="2022906"/>
                  </a:lnTo>
                  <a:lnTo>
                    <a:pt x="228752" y="2020912"/>
                  </a:lnTo>
                  <a:lnTo>
                    <a:pt x="218808" y="2022906"/>
                  </a:lnTo>
                  <a:lnTo>
                    <a:pt x="210731" y="2028355"/>
                  </a:lnTo>
                  <a:lnTo>
                    <a:pt x="205295" y="2036432"/>
                  </a:lnTo>
                  <a:lnTo>
                    <a:pt x="203301" y="2046312"/>
                  </a:lnTo>
                  <a:lnTo>
                    <a:pt x="205295" y="2056206"/>
                  </a:lnTo>
                  <a:lnTo>
                    <a:pt x="210731" y="2064270"/>
                  </a:lnTo>
                  <a:lnTo>
                    <a:pt x="218808" y="2069719"/>
                  </a:lnTo>
                  <a:lnTo>
                    <a:pt x="228701" y="2071712"/>
                  </a:lnTo>
                  <a:lnTo>
                    <a:pt x="238633" y="2069719"/>
                  </a:lnTo>
                  <a:lnTo>
                    <a:pt x="246710" y="2064270"/>
                  </a:lnTo>
                  <a:lnTo>
                    <a:pt x="252158" y="2056206"/>
                  </a:lnTo>
                  <a:lnTo>
                    <a:pt x="254152" y="2046312"/>
                  </a:lnTo>
                  <a:close/>
                </a:path>
                <a:path w="4163059" h="2173604">
                  <a:moveTo>
                    <a:pt x="355803" y="2046312"/>
                  </a:moveTo>
                  <a:lnTo>
                    <a:pt x="353809" y="2036432"/>
                  </a:lnTo>
                  <a:lnTo>
                    <a:pt x="348361" y="2028355"/>
                  </a:lnTo>
                  <a:lnTo>
                    <a:pt x="340283" y="2022906"/>
                  </a:lnTo>
                  <a:lnTo>
                    <a:pt x="330403" y="2020912"/>
                  </a:lnTo>
                  <a:lnTo>
                    <a:pt x="320459" y="2022906"/>
                  </a:lnTo>
                  <a:lnTo>
                    <a:pt x="312381" y="2028355"/>
                  </a:lnTo>
                  <a:lnTo>
                    <a:pt x="306946" y="2036432"/>
                  </a:lnTo>
                  <a:lnTo>
                    <a:pt x="304952" y="2046312"/>
                  </a:lnTo>
                  <a:lnTo>
                    <a:pt x="306946" y="2056206"/>
                  </a:lnTo>
                  <a:lnTo>
                    <a:pt x="312381" y="2064270"/>
                  </a:lnTo>
                  <a:lnTo>
                    <a:pt x="320459" y="2069719"/>
                  </a:lnTo>
                  <a:lnTo>
                    <a:pt x="330352" y="2071712"/>
                  </a:lnTo>
                  <a:lnTo>
                    <a:pt x="340283" y="2069719"/>
                  </a:lnTo>
                  <a:lnTo>
                    <a:pt x="348361" y="2064270"/>
                  </a:lnTo>
                  <a:lnTo>
                    <a:pt x="353809" y="2056206"/>
                  </a:lnTo>
                  <a:lnTo>
                    <a:pt x="355803" y="2046312"/>
                  </a:lnTo>
                  <a:close/>
                </a:path>
                <a:path w="4163059" h="2173604">
                  <a:moveTo>
                    <a:pt x="457454" y="2046312"/>
                  </a:moveTo>
                  <a:lnTo>
                    <a:pt x="455460" y="2036419"/>
                  </a:lnTo>
                  <a:lnTo>
                    <a:pt x="450011" y="2028355"/>
                  </a:lnTo>
                  <a:lnTo>
                    <a:pt x="441934" y="2022906"/>
                  </a:lnTo>
                  <a:lnTo>
                    <a:pt x="432054" y="2020912"/>
                  </a:lnTo>
                  <a:lnTo>
                    <a:pt x="422109" y="2022906"/>
                  </a:lnTo>
                  <a:lnTo>
                    <a:pt x="414032" y="2028355"/>
                  </a:lnTo>
                  <a:lnTo>
                    <a:pt x="408597" y="2036419"/>
                  </a:lnTo>
                  <a:lnTo>
                    <a:pt x="406603" y="2046312"/>
                  </a:lnTo>
                  <a:lnTo>
                    <a:pt x="408597" y="2056206"/>
                  </a:lnTo>
                  <a:lnTo>
                    <a:pt x="414032" y="2064270"/>
                  </a:lnTo>
                  <a:lnTo>
                    <a:pt x="422109" y="2069719"/>
                  </a:lnTo>
                  <a:lnTo>
                    <a:pt x="432003" y="2071712"/>
                  </a:lnTo>
                  <a:lnTo>
                    <a:pt x="441934" y="2069719"/>
                  </a:lnTo>
                  <a:lnTo>
                    <a:pt x="450011" y="2064270"/>
                  </a:lnTo>
                  <a:lnTo>
                    <a:pt x="455460" y="2056206"/>
                  </a:lnTo>
                  <a:lnTo>
                    <a:pt x="457454" y="2046312"/>
                  </a:lnTo>
                  <a:close/>
                </a:path>
                <a:path w="4163059" h="2173604">
                  <a:moveTo>
                    <a:pt x="559104" y="2046312"/>
                  </a:moveTo>
                  <a:lnTo>
                    <a:pt x="557110" y="2036419"/>
                  </a:lnTo>
                  <a:lnTo>
                    <a:pt x="551662" y="2028355"/>
                  </a:lnTo>
                  <a:lnTo>
                    <a:pt x="543585" y="2022906"/>
                  </a:lnTo>
                  <a:lnTo>
                    <a:pt x="533704" y="2020912"/>
                  </a:lnTo>
                  <a:lnTo>
                    <a:pt x="523760" y="2022906"/>
                  </a:lnTo>
                  <a:lnTo>
                    <a:pt x="515683" y="2028355"/>
                  </a:lnTo>
                  <a:lnTo>
                    <a:pt x="510247" y="2036419"/>
                  </a:lnTo>
                  <a:lnTo>
                    <a:pt x="508254" y="2046312"/>
                  </a:lnTo>
                  <a:lnTo>
                    <a:pt x="510247" y="2056206"/>
                  </a:lnTo>
                  <a:lnTo>
                    <a:pt x="515683" y="2064270"/>
                  </a:lnTo>
                  <a:lnTo>
                    <a:pt x="523760" y="2069719"/>
                  </a:lnTo>
                  <a:lnTo>
                    <a:pt x="533654" y="2071712"/>
                  </a:lnTo>
                  <a:lnTo>
                    <a:pt x="543585" y="2069719"/>
                  </a:lnTo>
                  <a:lnTo>
                    <a:pt x="551662" y="2064270"/>
                  </a:lnTo>
                  <a:lnTo>
                    <a:pt x="557110" y="2056206"/>
                  </a:lnTo>
                  <a:lnTo>
                    <a:pt x="559104" y="2046312"/>
                  </a:lnTo>
                  <a:close/>
                </a:path>
                <a:path w="4163059" h="2173604">
                  <a:moveTo>
                    <a:pt x="660755" y="2046312"/>
                  </a:moveTo>
                  <a:lnTo>
                    <a:pt x="658761" y="2036419"/>
                  </a:lnTo>
                  <a:lnTo>
                    <a:pt x="653313" y="2028355"/>
                  </a:lnTo>
                  <a:lnTo>
                    <a:pt x="645236" y="2022906"/>
                  </a:lnTo>
                  <a:lnTo>
                    <a:pt x="635355" y="2020912"/>
                  </a:lnTo>
                  <a:lnTo>
                    <a:pt x="625411" y="2022906"/>
                  </a:lnTo>
                  <a:lnTo>
                    <a:pt x="617334" y="2028355"/>
                  </a:lnTo>
                  <a:lnTo>
                    <a:pt x="611898" y="2036419"/>
                  </a:lnTo>
                  <a:lnTo>
                    <a:pt x="609904" y="2046312"/>
                  </a:lnTo>
                  <a:lnTo>
                    <a:pt x="611898" y="2056206"/>
                  </a:lnTo>
                  <a:lnTo>
                    <a:pt x="617334" y="2064270"/>
                  </a:lnTo>
                  <a:lnTo>
                    <a:pt x="625411" y="2069719"/>
                  </a:lnTo>
                  <a:lnTo>
                    <a:pt x="635304" y="2071712"/>
                  </a:lnTo>
                  <a:lnTo>
                    <a:pt x="645236" y="2069719"/>
                  </a:lnTo>
                  <a:lnTo>
                    <a:pt x="653313" y="2064270"/>
                  </a:lnTo>
                  <a:lnTo>
                    <a:pt x="658761" y="2056206"/>
                  </a:lnTo>
                  <a:lnTo>
                    <a:pt x="660755" y="2046312"/>
                  </a:lnTo>
                  <a:close/>
                </a:path>
                <a:path w="4163059" h="2173604">
                  <a:moveTo>
                    <a:pt x="762406" y="2046312"/>
                  </a:moveTo>
                  <a:lnTo>
                    <a:pt x="760412" y="2036419"/>
                  </a:lnTo>
                  <a:lnTo>
                    <a:pt x="754964" y="2028355"/>
                  </a:lnTo>
                  <a:lnTo>
                    <a:pt x="746887" y="2022906"/>
                  </a:lnTo>
                  <a:lnTo>
                    <a:pt x="737006" y="2020912"/>
                  </a:lnTo>
                  <a:lnTo>
                    <a:pt x="727062" y="2022906"/>
                  </a:lnTo>
                  <a:lnTo>
                    <a:pt x="718985" y="2028355"/>
                  </a:lnTo>
                  <a:lnTo>
                    <a:pt x="713549" y="2036419"/>
                  </a:lnTo>
                  <a:lnTo>
                    <a:pt x="711555" y="2046312"/>
                  </a:lnTo>
                  <a:lnTo>
                    <a:pt x="713549" y="2056206"/>
                  </a:lnTo>
                  <a:lnTo>
                    <a:pt x="718985" y="2064270"/>
                  </a:lnTo>
                  <a:lnTo>
                    <a:pt x="727062" y="2069719"/>
                  </a:lnTo>
                  <a:lnTo>
                    <a:pt x="736955" y="2071712"/>
                  </a:lnTo>
                  <a:lnTo>
                    <a:pt x="746887" y="2069719"/>
                  </a:lnTo>
                  <a:lnTo>
                    <a:pt x="754964" y="2064270"/>
                  </a:lnTo>
                  <a:lnTo>
                    <a:pt x="760412" y="2056206"/>
                  </a:lnTo>
                  <a:lnTo>
                    <a:pt x="762406" y="2046312"/>
                  </a:lnTo>
                  <a:close/>
                </a:path>
                <a:path w="4163059" h="2173604">
                  <a:moveTo>
                    <a:pt x="864057" y="2046312"/>
                  </a:moveTo>
                  <a:lnTo>
                    <a:pt x="862063" y="2036419"/>
                  </a:lnTo>
                  <a:lnTo>
                    <a:pt x="856615" y="2028355"/>
                  </a:lnTo>
                  <a:lnTo>
                    <a:pt x="848537" y="2022906"/>
                  </a:lnTo>
                  <a:lnTo>
                    <a:pt x="838657" y="2020912"/>
                  </a:lnTo>
                  <a:lnTo>
                    <a:pt x="828713" y="2022906"/>
                  </a:lnTo>
                  <a:lnTo>
                    <a:pt x="820635" y="2028355"/>
                  </a:lnTo>
                  <a:lnTo>
                    <a:pt x="815200" y="2036419"/>
                  </a:lnTo>
                  <a:lnTo>
                    <a:pt x="813206" y="2046312"/>
                  </a:lnTo>
                  <a:lnTo>
                    <a:pt x="815200" y="2056206"/>
                  </a:lnTo>
                  <a:lnTo>
                    <a:pt x="820635" y="2064270"/>
                  </a:lnTo>
                  <a:lnTo>
                    <a:pt x="828713" y="2069719"/>
                  </a:lnTo>
                  <a:lnTo>
                    <a:pt x="838606" y="2071712"/>
                  </a:lnTo>
                  <a:lnTo>
                    <a:pt x="848537" y="2069719"/>
                  </a:lnTo>
                  <a:lnTo>
                    <a:pt x="856615" y="2064270"/>
                  </a:lnTo>
                  <a:lnTo>
                    <a:pt x="862063" y="2056206"/>
                  </a:lnTo>
                  <a:lnTo>
                    <a:pt x="864057" y="2046312"/>
                  </a:lnTo>
                  <a:close/>
                </a:path>
                <a:path w="4163059" h="2173604">
                  <a:moveTo>
                    <a:pt x="965708" y="2046312"/>
                  </a:moveTo>
                  <a:lnTo>
                    <a:pt x="963714" y="2036419"/>
                  </a:lnTo>
                  <a:lnTo>
                    <a:pt x="958265" y="2028355"/>
                  </a:lnTo>
                  <a:lnTo>
                    <a:pt x="950188" y="2022906"/>
                  </a:lnTo>
                  <a:lnTo>
                    <a:pt x="940308" y="2020912"/>
                  </a:lnTo>
                  <a:lnTo>
                    <a:pt x="930363" y="2022906"/>
                  </a:lnTo>
                  <a:lnTo>
                    <a:pt x="922286" y="2028355"/>
                  </a:lnTo>
                  <a:lnTo>
                    <a:pt x="916851" y="2036419"/>
                  </a:lnTo>
                  <a:lnTo>
                    <a:pt x="914857" y="2046312"/>
                  </a:lnTo>
                  <a:lnTo>
                    <a:pt x="916851" y="2056206"/>
                  </a:lnTo>
                  <a:lnTo>
                    <a:pt x="922286" y="2064270"/>
                  </a:lnTo>
                  <a:lnTo>
                    <a:pt x="930363" y="2069719"/>
                  </a:lnTo>
                  <a:lnTo>
                    <a:pt x="940257" y="2071712"/>
                  </a:lnTo>
                  <a:lnTo>
                    <a:pt x="950188" y="2069719"/>
                  </a:lnTo>
                  <a:lnTo>
                    <a:pt x="958265" y="2064270"/>
                  </a:lnTo>
                  <a:lnTo>
                    <a:pt x="963714" y="2056206"/>
                  </a:lnTo>
                  <a:lnTo>
                    <a:pt x="965708" y="2046312"/>
                  </a:lnTo>
                  <a:close/>
                </a:path>
                <a:path w="4163059" h="2173604">
                  <a:moveTo>
                    <a:pt x="1019784" y="1995512"/>
                  </a:moveTo>
                  <a:lnTo>
                    <a:pt x="1017778" y="1985581"/>
                  </a:lnTo>
                  <a:lnTo>
                    <a:pt x="1012342" y="1977504"/>
                  </a:lnTo>
                  <a:lnTo>
                    <a:pt x="1004265" y="1972068"/>
                  </a:lnTo>
                  <a:lnTo>
                    <a:pt x="994384" y="1970062"/>
                  </a:lnTo>
                  <a:lnTo>
                    <a:pt x="984491" y="1972068"/>
                  </a:lnTo>
                  <a:lnTo>
                    <a:pt x="976414" y="1977504"/>
                  </a:lnTo>
                  <a:lnTo>
                    <a:pt x="970978" y="1985581"/>
                  </a:lnTo>
                  <a:lnTo>
                    <a:pt x="968984" y="1995512"/>
                  </a:lnTo>
                  <a:lnTo>
                    <a:pt x="970978" y="2005406"/>
                  </a:lnTo>
                  <a:lnTo>
                    <a:pt x="976414" y="2013483"/>
                  </a:lnTo>
                  <a:lnTo>
                    <a:pt x="984491" y="2018919"/>
                  </a:lnTo>
                  <a:lnTo>
                    <a:pt x="994384" y="2020912"/>
                  </a:lnTo>
                  <a:lnTo>
                    <a:pt x="1004265" y="2018919"/>
                  </a:lnTo>
                  <a:lnTo>
                    <a:pt x="1012342" y="2013483"/>
                  </a:lnTo>
                  <a:lnTo>
                    <a:pt x="1017778" y="2005406"/>
                  </a:lnTo>
                  <a:lnTo>
                    <a:pt x="1019784" y="1995512"/>
                  </a:lnTo>
                  <a:close/>
                </a:path>
                <a:path w="4163059" h="2173604">
                  <a:moveTo>
                    <a:pt x="1019784" y="1893862"/>
                  </a:moveTo>
                  <a:lnTo>
                    <a:pt x="1017778" y="1883930"/>
                  </a:lnTo>
                  <a:lnTo>
                    <a:pt x="1012342" y="1875853"/>
                  </a:lnTo>
                  <a:lnTo>
                    <a:pt x="1004265" y="1870417"/>
                  </a:lnTo>
                  <a:lnTo>
                    <a:pt x="994384" y="1868411"/>
                  </a:lnTo>
                  <a:lnTo>
                    <a:pt x="984491" y="1870417"/>
                  </a:lnTo>
                  <a:lnTo>
                    <a:pt x="976414" y="1875853"/>
                  </a:lnTo>
                  <a:lnTo>
                    <a:pt x="970978" y="1883930"/>
                  </a:lnTo>
                  <a:lnTo>
                    <a:pt x="968984" y="1893862"/>
                  </a:lnTo>
                  <a:lnTo>
                    <a:pt x="970978" y="1903755"/>
                  </a:lnTo>
                  <a:lnTo>
                    <a:pt x="976414" y="1911832"/>
                  </a:lnTo>
                  <a:lnTo>
                    <a:pt x="984491" y="1917268"/>
                  </a:lnTo>
                  <a:lnTo>
                    <a:pt x="994384" y="1919262"/>
                  </a:lnTo>
                  <a:lnTo>
                    <a:pt x="1004265" y="1917268"/>
                  </a:lnTo>
                  <a:lnTo>
                    <a:pt x="1012342" y="1911832"/>
                  </a:lnTo>
                  <a:lnTo>
                    <a:pt x="1017778" y="1903755"/>
                  </a:lnTo>
                  <a:lnTo>
                    <a:pt x="1019784" y="1893862"/>
                  </a:lnTo>
                  <a:close/>
                </a:path>
                <a:path w="4163059" h="2173604">
                  <a:moveTo>
                    <a:pt x="1019784" y="1792211"/>
                  </a:moveTo>
                  <a:lnTo>
                    <a:pt x="1017778" y="1782279"/>
                  </a:lnTo>
                  <a:lnTo>
                    <a:pt x="1012342" y="1774202"/>
                  </a:lnTo>
                  <a:lnTo>
                    <a:pt x="1004265" y="1768767"/>
                  </a:lnTo>
                  <a:lnTo>
                    <a:pt x="994384" y="1766760"/>
                  </a:lnTo>
                  <a:lnTo>
                    <a:pt x="984491" y="1768767"/>
                  </a:lnTo>
                  <a:lnTo>
                    <a:pt x="976414" y="1774202"/>
                  </a:lnTo>
                  <a:lnTo>
                    <a:pt x="970978" y="1782279"/>
                  </a:lnTo>
                  <a:lnTo>
                    <a:pt x="968984" y="1792211"/>
                  </a:lnTo>
                  <a:lnTo>
                    <a:pt x="970978" y="1802104"/>
                  </a:lnTo>
                  <a:lnTo>
                    <a:pt x="976414" y="1810181"/>
                  </a:lnTo>
                  <a:lnTo>
                    <a:pt x="984491" y="1815617"/>
                  </a:lnTo>
                  <a:lnTo>
                    <a:pt x="994384" y="1817611"/>
                  </a:lnTo>
                  <a:lnTo>
                    <a:pt x="1004265" y="1815617"/>
                  </a:lnTo>
                  <a:lnTo>
                    <a:pt x="1012342" y="1810181"/>
                  </a:lnTo>
                  <a:lnTo>
                    <a:pt x="1017778" y="1802104"/>
                  </a:lnTo>
                  <a:lnTo>
                    <a:pt x="1019784" y="1792211"/>
                  </a:lnTo>
                  <a:close/>
                </a:path>
                <a:path w="4163059" h="2173604">
                  <a:moveTo>
                    <a:pt x="1019784" y="1690560"/>
                  </a:moveTo>
                  <a:lnTo>
                    <a:pt x="1017778" y="1680629"/>
                  </a:lnTo>
                  <a:lnTo>
                    <a:pt x="1012342" y="1672551"/>
                  </a:lnTo>
                  <a:lnTo>
                    <a:pt x="1004265" y="1667116"/>
                  </a:lnTo>
                  <a:lnTo>
                    <a:pt x="994384" y="1665109"/>
                  </a:lnTo>
                  <a:lnTo>
                    <a:pt x="984491" y="1667116"/>
                  </a:lnTo>
                  <a:lnTo>
                    <a:pt x="976414" y="1672551"/>
                  </a:lnTo>
                  <a:lnTo>
                    <a:pt x="970978" y="1680629"/>
                  </a:lnTo>
                  <a:lnTo>
                    <a:pt x="968984" y="1690560"/>
                  </a:lnTo>
                  <a:lnTo>
                    <a:pt x="970978" y="1700453"/>
                  </a:lnTo>
                  <a:lnTo>
                    <a:pt x="976414" y="1708531"/>
                  </a:lnTo>
                  <a:lnTo>
                    <a:pt x="984491" y="1713966"/>
                  </a:lnTo>
                  <a:lnTo>
                    <a:pt x="994384" y="1715960"/>
                  </a:lnTo>
                  <a:lnTo>
                    <a:pt x="1004265" y="1713966"/>
                  </a:lnTo>
                  <a:lnTo>
                    <a:pt x="1012342" y="1708531"/>
                  </a:lnTo>
                  <a:lnTo>
                    <a:pt x="1017778" y="1700453"/>
                  </a:lnTo>
                  <a:lnTo>
                    <a:pt x="1019784" y="1690560"/>
                  </a:lnTo>
                  <a:close/>
                </a:path>
                <a:path w="4163059" h="2173604">
                  <a:moveTo>
                    <a:pt x="1019784" y="1588909"/>
                  </a:moveTo>
                  <a:lnTo>
                    <a:pt x="1017778" y="1578978"/>
                  </a:lnTo>
                  <a:lnTo>
                    <a:pt x="1012342" y="1570901"/>
                  </a:lnTo>
                  <a:lnTo>
                    <a:pt x="1004265" y="1565465"/>
                  </a:lnTo>
                  <a:lnTo>
                    <a:pt x="994384" y="1563458"/>
                  </a:lnTo>
                  <a:lnTo>
                    <a:pt x="984491" y="1565465"/>
                  </a:lnTo>
                  <a:lnTo>
                    <a:pt x="976414" y="1570901"/>
                  </a:lnTo>
                  <a:lnTo>
                    <a:pt x="970978" y="1578978"/>
                  </a:lnTo>
                  <a:lnTo>
                    <a:pt x="968984" y="1588909"/>
                  </a:lnTo>
                  <a:lnTo>
                    <a:pt x="970978" y="1598803"/>
                  </a:lnTo>
                  <a:lnTo>
                    <a:pt x="976414" y="1606880"/>
                  </a:lnTo>
                  <a:lnTo>
                    <a:pt x="984491" y="1612315"/>
                  </a:lnTo>
                  <a:lnTo>
                    <a:pt x="994384" y="1614309"/>
                  </a:lnTo>
                  <a:lnTo>
                    <a:pt x="1004265" y="1612315"/>
                  </a:lnTo>
                  <a:lnTo>
                    <a:pt x="1012342" y="1606880"/>
                  </a:lnTo>
                  <a:lnTo>
                    <a:pt x="1017778" y="1598803"/>
                  </a:lnTo>
                  <a:lnTo>
                    <a:pt x="1019784" y="1588909"/>
                  </a:lnTo>
                  <a:close/>
                </a:path>
                <a:path w="4163059" h="2173604">
                  <a:moveTo>
                    <a:pt x="1019784" y="1487258"/>
                  </a:moveTo>
                  <a:lnTo>
                    <a:pt x="1017778" y="1477327"/>
                  </a:lnTo>
                  <a:lnTo>
                    <a:pt x="1012342" y="1469250"/>
                  </a:lnTo>
                  <a:lnTo>
                    <a:pt x="1004265" y="1463814"/>
                  </a:lnTo>
                  <a:lnTo>
                    <a:pt x="994384" y="1461808"/>
                  </a:lnTo>
                  <a:lnTo>
                    <a:pt x="984491" y="1463814"/>
                  </a:lnTo>
                  <a:lnTo>
                    <a:pt x="976414" y="1469250"/>
                  </a:lnTo>
                  <a:lnTo>
                    <a:pt x="970978" y="1477327"/>
                  </a:lnTo>
                  <a:lnTo>
                    <a:pt x="968984" y="1487258"/>
                  </a:lnTo>
                  <a:lnTo>
                    <a:pt x="970978" y="1497152"/>
                  </a:lnTo>
                  <a:lnTo>
                    <a:pt x="976414" y="1505229"/>
                  </a:lnTo>
                  <a:lnTo>
                    <a:pt x="984491" y="1510665"/>
                  </a:lnTo>
                  <a:lnTo>
                    <a:pt x="994384" y="1512658"/>
                  </a:lnTo>
                  <a:lnTo>
                    <a:pt x="1004265" y="1510665"/>
                  </a:lnTo>
                  <a:lnTo>
                    <a:pt x="1012342" y="1505229"/>
                  </a:lnTo>
                  <a:lnTo>
                    <a:pt x="1017778" y="1497152"/>
                  </a:lnTo>
                  <a:lnTo>
                    <a:pt x="1019784" y="1487258"/>
                  </a:lnTo>
                  <a:close/>
                </a:path>
                <a:path w="4163059" h="2173604">
                  <a:moveTo>
                    <a:pt x="1019784" y="1385608"/>
                  </a:moveTo>
                  <a:lnTo>
                    <a:pt x="1017778" y="1375676"/>
                  </a:lnTo>
                  <a:lnTo>
                    <a:pt x="1012342" y="1367599"/>
                  </a:lnTo>
                  <a:lnTo>
                    <a:pt x="1004265" y="1362163"/>
                  </a:lnTo>
                  <a:lnTo>
                    <a:pt x="994384" y="1360157"/>
                  </a:lnTo>
                  <a:lnTo>
                    <a:pt x="984491" y="1362163"/>
                  </a:lnTo>
                  <a:lnTo>
                    <a:pt x="976414" y="1367599"/>
                  </a:lnTo>
                  <a:lnTo>
                    <a:pt x="970978" y="1375676"/>
                  </a:lnTo>
                  <a:lnTo>
                    <a:pt x="968984" y="1385608"/>
                  </a:lnTo>
                  <a:lnTo>
                    <a:pt x="970978" y="1395501"/>
                  </a:lnTo>
                  <a:lnTo>
                    <a:pt x="976414" y="1403578"/>
                  </a:lnTo>
                  <a:lnTo>
                    <a:pt x="984491" y="1409014"/>
                  </a:lnTo>
                  <a:lnTo>
                    <a:pt x="994384" y="1411008"/>
                  </a:lnTo>
                  <a:lnTo>
                    <a:pt x="1004265" y="1409014"/>
                  </a:lnTo>
                  <a:lnTo>
                    <a:pt x="1012342" y="1403578"/>
                  </a:lnTo>
                  <a:lnTo>
                    <a:pt x="1017778" y="1395501"/>
                  </a:lnTo>
                  <a:lnTo>
                    <a:pt x="1019784" y="1385608"/>
                  </a:lnTo>
                  <a:close/>
                </a:path>
                <a:path w="4163059" h="2173604">
                  <a:moveTo>
                    <a:pt x="1019784" y="1283957"/>
                  </a:moveTo>
                  <a:lnTo>
                    <a:pt x="1017778" y="1274025"/>
                  </a:lnTo>
                  <a:lnTo>
                    <a:pt x="1012342" y="1265948"/>
                  </a:lnTo>
                  <a:lnTo>
                    <a:pt x="1004265" y="1260513"/>
                  </a:lnTo>
                  <a:lnTo>
                    <a:pt x="994384" y="1258506"/>
                  </a:lnTo>
                  <a:lnTo>
                    <a:pt x="984491" y="1260513"/>
                  </a:lnTo>
                  <a:lnTo>
                    <a:pt x="976414" y="1265948"/>
                  </a:lnTo>
                  <a:lnTo>
                    <a:pt x="970978" y="1274025"/>
                  </a:lnTo>
                  <a:lnTo>
                    <a:pt x="968984" y="1283957"/>
                  </a:lnTo>
                  <a:lnTo>
                    <a:pt x="970978" y="1293850"/>
                  </a:lnTo>
                  <a:lnTo>
                    <a:pt x="976414" y="1301927"/>
                  </a:lnTo>
                  <a:lnTo>
                    <a:pt x="984491" y="1307363"/>
                  </a:lnTo>
                  <a:lnTo>
                    <a:pt x="994384" y="1309357"/>
                  </a:lnTo>
                  <a:lnTo>
                    <a:pt x="1004265" y="1307363"/>
                  </a:lnTo>
                  <a:lnTo>
                    <a:pt x="1012342" y="1301927"/>
                  </a:lnTo>
                  <a:lnTo>
                    <a:pt x="1017778" y="1293850"/>
                  </a:lnTo>
                  <a:lnTo>
                    <a:pt x="1019784" y="1283957"/>
                  </a:lnTo>
                  <a:close/>
                </a:path>
                <a:path w="4163059" h="2173604">
                  <a:moveTo>
                    <a:pt x="1019784" y="1182306"/>
                  </a:moveTo>
                  <a:lnTo>
                    <a:pt x="1017778" y="1172375"/>
                  </a:lnTo>
                  <a:lnTo>
                    <a:pt x="1012342" y="1164297"/>
                  </a:lnTo>
                  <a:lnTo>
                    <a:pt x="1004265" y="1158862"/>
                  </a:lnTo>
                  <a:lnTo>
                    <a:pt x="994384" y="1156855"/>
                  </a:lnTo>
                  <a:lnTo>
                    <a:pt x="984491" y="1158862"/>
                  </a:lnTo>
                  <a:lnTo>
                    <a:pt x="976414" y="1164297"/>
                  </a:lnTo>
                  <a:lnTo>
                    <a:pt x="970978" y="1172375"/>
                  </a:lnTo>
                  <a:lnTo>
                    <a:pt x="968984" y="1182306"/>
                  </a:lnTo>
                  <a:lnTo>
                    <a:pt x="970978" y="1192199"/>
                  </a:lnTo>
                  <a:lnTo>
                    <a:pt x="976414" y="1200277"/>
                  </a:lnTo>
                  <a:lnTo>
                    <a:pt x="984491" y="1205712"/>
                  </a:lnTo>
                  <a:lnTo>
                    <a:pt x="994384" y="1207706"/>
                  </a:lnTo>
                  <a:lnTo>
                    <a:pt x="1004265" y="1205712"/>
                  </a:lnTo>
                  <a:lnTo>
                    <a:pt x="1012342" y="1200277"/>
                  </a:lnTo>
                  <a:lnTo>
                    <a:pt x="1017778" y="1192199"/>
                  </a:lnTo>
                  <a:lnTo>
                    <a:pt x="1019784" y="1182306"/>
                  </a:lnTo>
                  <a:close/>
                </a:path>
                <a:path w="4163059" h="2173604">
                  <a:moveTo>
                    <a:pt x="1019784" y="1080655"/>
                  </a:moveTo>
                  <a:lnTo>
                    <a:pt x="1017778" y="1070724"/>
                  </a:lnTo>
                  <a:lnTo>
                    <a:pt x="1012342" y="1062647"/>
                  </a:lnTo>
                  <a:lnTo>
                    <a:pt x="1004265" y="1057211"/>
                  </a:lnTo>
                  <a:lnTo>
                    <a:pt x="994384" y="1055204"/>
                  </a:lnTo>
                  <a:lnTo>
                    <a:pt x="984491" y="1057211"/>
                  </a:lnTo>
                  <a:lnTo>
                    <a:pt x="976414" y="1062647"/>
                  </a:lnTo>
                  <a:lnTo>
                    <a:pt x="970978" y="1070724"/>
                  </a:lnTo>
                  <a:lnTo>
                    <a:pt x="968984" y="1080655"/>
                  </a:lnTo>
                  <a:lnTo>
                    <a:pt x="970978" y="1090549"/>
                  </a:lnTo>
                  <a:lnTo>
                    <a:pt x="976414" y="1098626"/>
                  </a:lnTo>
                  <a:lnTo>
                    <a:pt x="984491" y="1104061"/>
                  </a:lnTo>
                  <a:lnTo>
                    <a:pt x="994384" y="1106055"/>
                  </a:lnTo>
                  <a:lnTo>
                    <a:pt x="1004265" y="1104061"/>
                  </a:lnTo>
                  <a:lnTo>
                    <a:pt x="1012342" y="1098626"/>
                  </a:lnTo>
                  <a:lnTo>
                    <a:pt x="1017778" y="1090549"/>
                  </a:lnTo>
                  <a:lnTo>
                    <a:pt x="1019784" y="1080655"/>
                  </a:lnTo>
                  <a:close/>
                </a:path>
                <a:path w="4163059" h="2173604">
                  <a:moveTo>
                    <a:pt x="1019784" y="979004"/>
                  </a:moveTo>
                  <a:lnTo>
                    <a:pt x="1017790" y="969073"/>
                  </a:lnTo>
                  <a:lnTo>
                    <a:pt x="1012342" y="960996"/>
                  </a:lnTo>
                  <a:lnTo>
                    <a:pt x="1004265" y="955560"/>
                  </a:lnTo>
                  <a:lnTo>
                    <a:pt x="994384" y="953554"/>
                  </a:lnTo>
                  <a:lnTo>
                    <a:pt x="984491" y="955560"/>
                  </a:lnTo>
                  <a:lnTo>
                    <a:pt x="976414" y="960996"/>
                  </a:lnTo>
                  <a:lnTo>
                    <a:pt x="970978" y="969073"/>
                  </a:lnTo>
                  <a:lnTo>
                    <a:pt x="968997" y="979004"/>
                  </a:lnTo>
                  <a:lnTo>
                    <a:pt x="970978" y="988898"/>
                  </a:lnTo>
                  <a:lnTo>
                    <a:pt x="976414" y="996975"/>
                  </a:lnTo>
                  <a:lnTo>
                    <a:pt x="984491" y="1002411"/>
                  </a:lnTo>
                  <a:lnTo>
                    <a:pt x="994384" y="1004404"/>
                  </a:lnTo>
                  <a:lnTo>
                    <a:pt x="1004265" y="1002411"/>
                  </a:lnTo>
                  <a:lnTo>
                    <a:pt x="1012342" y="996975"/>
                  </a:lnTo>
                  <a:lnTo>
                    <a:pt x="1017790" y="988898"/>
                  </a:lnTo>
                  <a:lnTo>
                    <a:pt x="1019784" y="979004"/>
                  </a:lnTo>
                  <a:close/>
                </a:path>
                <a:path w="4163059" h="2173604">
                  <a:moveTo>
                    <a:pt x="1019784" y="877354"/>
                  </a:moveTo>
                  <a:lnTo>
                    <a:pt x="1017790" y="867422"/>
                  </a:lnTo>
                  <a:lnTo>
                    <a:pt x="1012342" y="859345"/>
                  </a:lnTo>
                  <a:lnTo>
                    <a:pt x="1004265" y="853909"/>
                  </a:lnTo>
                  <a:lnTo>
                    <a:pt x="994384" y="851903"/>
                  </a:lnTo>
                  <a:lnTo>
                    <a:pt x="984491" y="853909"/>
                  </a:lnTo>
                  <a:lnTo>
                    <a:pt x="976414" y="859345"/>
                  </a:lnTo>
                  <a:lnTo>
                    <a:pt x="970978" y="867422"/>
                  </a:lnTo>
                  <a:lnTo>
                    <a:pt x="968997" y="877354"/>
                  </a:lnTo>
                  <a:lnTo>
                    <a:pt x="970978" y="887247"/>
                  </a:lnTo>
                  <a:lnTo>
                    <a:pt x="976414" y="895324"/>
                  </a:lnTo>
                  <a:lnTo>
                    <a:pt x="984491" y="900760"/>
                  </a:lnTo>
                  <a:lnTo>
                    <a:pt x="994384" y="902754"/>
                  </a:lnTo>
                  <a:lnTo>
                    <a:pt x="1004265" y="900760"/>
                  </a:lnTo>
                  <a:lnTo>
                    <a:pt x="1012342" y="895324"/>
                  </a:lnTo>
                  <a:lnTo>
                    <a:pt x="1017790" y="887247"/>
                  </a:lnTo>
                  <a:lnTo>
                    <a:pt x="1019784" y="877354"/>
                  </a:lnTo>
                  <a:close/>
                </a:path>
                <a:path w="4163059" h="2173604">
                  <a:moveTo>
                    <a:pt x="1019784" y="775703"/>
                  </a:moveTo>
                  <a:lnTo>
                    <a:pt x="1017790" y="765771"/>
                  </a:lnTo>
                  <a:lnTo>
                    <a:pt x="1012342" y="757694"/>
                  </a:lnTo>
                  <a:lnTo>
                    <a:pt x="1004265" y="752259"/>
                  </a:lnTo>
                  <a:lnTo>
                    <a:pt x="994384" y="750252"/>
                  </a:lnTo>
                  <a:lnTo>
                    <a:pt x="984491" y="752259"/>
                  </a:lnTo>
                  <a:lnTo>
                    <a:pt x="976414" y="757694"/>
                  </a:lnTo>
                  <a:lnTo>
                    <a:pt x="970978" y="765771"/>
                  </a:lnTo>
                  <a:lnTo>
                    <a:pt x="968997" y="775703"/>
                  </a:lnTo>
                  <a:lnTo>
                    <a:pt x="970978" y="785596"/>
                  </a:lnTo>
                  <a:lnTo>
                    <a:pt x="976414" y="793673"/>
                  </a:lnTo>
                  <a:lnTo>
                    <a:pt x="984491" y="799109"/>
                  </a:lnTo>
                  <a:lnTo>
                    <a:pt x="994384" y="801103"/>
                  </a:lnTo>
                  <a:lnTo>
                    <a:pt x="1004265" y="799109"/>
                  </a:lnTo>
                  <a:lnTo>
                    <a:pt x="1012342" y="793673"/>
                  </a:lnTo>
                  <a:lnTo>
                    <a:pt x="1017790" y="785596"/>
                  </a:lnTo>
                  <a:lnTo>
                    <a:pt x="1019784" y="775703"/>
                  </a:lnTo>
                  <a:close/>
                </a:path>
                <a:path w="4163059" h="2173604">
                  <a:moveTo>
                    <a:pt x="1019784" y="674052"/>
                  </a:moveTo>
                  <a:lnTo>
                    <a:pt x="1017790" y="664121"/>
                  </a:lnTo>
                  <a:lnTo>
                    <a:pt x="1012342" y="656043"/>
                  </a:lnTo>
                  <a:lnTo>
                    <a:pt x="1004265" y="650608"/>
                  </a:lnTo>
                  <a:lnTo>
                    <a:pt x="994384" y="648601"/>
                  </a:lnTo>
                  <a:lnTo>
                    <a:pt x="984491" y="650608"/>
                  </a:lnTo>
                  <a:lnTo>
                    <a:pt x="976414" y="656043"/>
                  </a:lnTo>
                  <a:lnTo>
                    <a:pt x="970978" y="664121"/>
                  </a:lnTo>
                  <a:lnTo>
                    <a:pt x="968997" y="674052"/>
                  </a:lnTo>
                  <a:lnTo>
                    <a:pt x="970978" y="683945"/>
                  </a:lnTo>
                  <a:lnTo>
                    <a:pt x="976414" y="692023"/>
                  </a:lnTo>
                  <a:lnTo>
                    <a:pt x="984491" y="697458"/>
                  </a:lnTo>
                  <a:lnTo>
                    <a:pt x="994384" y="699452"/>
                  </a:lnTo>
                  <a:lnTo>
                    <a:pt x="1004265" y="697458"/>
                  </a:lnTo>
                  <a:lnTo>
                    <a:pt x="1012342" y="692023"/>
                  </a:lnTo>
                  <a:lnTo>
                    <a:pt x="1017790" y="683945"/>
                  </a:lnTo>
                  <a:lnTo>
                    <a:pt x="1019784" y="674052"/>
                  </a:lnTo>
                  <a:close/>
                </a:path>
                <a:path w="4163059" h="2173604">
                  <a:moveTo>
                    <a:pt x="1019784" y="572401"/>
                  </a:moveTo>
                  <a:lnTo>
                    <a:pt x="1017790" y="562470"/>
                  </a:lnTo>
                  <a:lnTo>
                    <a:pt x="1012342" y="554393"/>
                  </a:lnTo>
                  <a:lnTo>
                    <a:pt x="1004265" y="548957"/>
                  </a:lnTo>
                  <a:lnTo>
                    <a:pt x="994384" y="546963"/>
                  </a:lnTo>
                  <a:lnTo>
                    <a:pt x="984491" y="548957"/>
                  </a:lnTo>
                  <a:lnTo>
                    <a:pt x="976414" y="554393"/>
                  </a:lnTo>
                  <a:lnTo>
                    <a:pt x="970978" y="562470"/>
                  </a:lnTo>
                  <a:lnTo>
                    <a:pt x="968984" y="572401"/>
                  </a:lnTo>
                  <a:lnTo>
                    <a:pt x="970978" y="582295"/>
                  </a:lnTo>
                  <a:lnTo>
                    <a:pt x="976414" y="590372"/>
                  </a:lnTo>
                  <a:lnTo>
                    <a:pt x="984491" y="595807"/>
                  </a:lnTo>
                  <a:lnTo>
                    <a:pt x="994384" y="597801"/>
                  </a:lnTo>
                  <a:lnTo>
                    <a:pt x="1004265" y="595807"/>
                  </a:lnTo>
                  <a:lnTo>
                    <a:pt x="1012342" y="590372"/>
                  </a:lnTo>
                  <a:lnTo>
                    <a:pt x="1017790" y="582295"/>
                  </a:lnTo>
                  <a:lnTo>
                    <a:pt x="1019784" y="572401"/>
                  </a:lnTo>
                  <a:close/>
                </a:path>
                <a:path w="4163059" h="2173604">
                  <a:moveTo>
                    <a:pt x="1019784" y="470763"/>
                  </a:moveTo>
                  <a:lnTo>
                    <a:pt x="1017790" y="460819"/>
                  </a:lnTo>
                  <a:lnTo>
                    <a:pt x="1012342" y="452742"/>
                  </a:lnTo>
                  <a:lnTo>
                    <a:pt x="1004265" y="447306"/>
                  </a:lnTo>
                  <a:lnTo>
                    <a:pt x="994384" y="445312"/>
                  </a:lnTo>
                  <a:lnTo>
                    <a:pt x="984491" y="447306"/>
                  </a:lnTo>
                  <a:lnTo>
                    <a:pt x="976414" y="452742"/>
                  </a:lnTo>
                  <a:lnTo>
                    <a:pt x="970978" y="460819"/>
                  </a:lnTo>
                  <a:lnTo>
                    <a:pt x="968997" y="470763"/>
                  </a:lnTo>
                  <a:lnTo>
                    <a:pt x="970978" y="480644"/>
                  </a:lnTo>
                  <a:lnTo>
                    <a:pt x="976414" y="488721"/>
                  </a:lnTo>
                  <a:lnTo>
                    <a:pt x="984491" y="494157"/>
                  </a:lnTo>
                  <a:lnTo>
                    <a:pt x="994384" y="496163"/>
                  </a:lnTo>
                  <a:lnTo>
                    <a:pt x="1004265" y="494157"/>
                  </a:lnTo>
                  <a:lnTo>
                    <a:pt x="1012342" y="488721"/>
                  </a:lnTo>
                  <a:lnTo>
                    <a:pt x="1017790" y="480644"/>
                  </a:lnTo>
                  <a:lnTo>
                    <a:pt x="1019784" y="470763"/>
                  </a:lnTo>
                  <a:close/>
                </a:path>
                <a:path w="4163059" h="2173604">
                  <a:moveTo>
                    <a:pt x="1019784" y="369112"/>
                  </a:moveTo>
                  <a:lnTo>
                    <a:pt x="1017790" y="359168"/>
                  </a:lnTo>
                  <a:lnTo>
                    <a:pt x="1012342" y="351091"/>
                  </a:lnTo>
                  <a:lnTo>
                    <a:pt x="1004265" y="345655"/>
                  </a:lnTo>
                  <a:lnTo>
                    <a:pt x="994384" y="343662"/>
                  </a:lnTo>
                  <a:lnTo>
                    <a:pt x="984491" y="345655"/>
                  </a:lnTo>
                  <a:lnTo>
                    <a:pt x="976414" y="351091"/>
                  </a:lnTo>
                  <a:lnTo>
                    <a:pt x="970978" y="359168"/>
                  </a:lnTo>
                  <a:lnTo>
                    <a:pt x="968997" y="369112"/>
                  </a:lnTo>
                  <a:lnTo>
                    <a:pt x="970978" y="378993"/>
                  </a:lnTo>
                  <a:lnTo>
                    <a:pt x="976414" y="387070"/>
                  </a:lnTo>
                  <a:lnTo>
                    <a:pt x="984491" y="392506"/>
                  </a:lnTo>
                  <a:lnTo>
                    <a:pt x="994384" y="394512"/>
                  </a:lnTo>
                  <a:lnTo>
                    <a:pt x="1004265" y="392506"/>
                  </a:lnTo>
                  <a:lnTo>
                    <a:pt x="1012342" y="387070"/>
                  </a:lnTo>
                  <a:lnTo>
                    <a:pt x="1017790" y="378993"/>
                  </a:lnTo>
                  <a:lnTo>
                    <a:pt x="1019784" y="369112"/>
                  </a:lnTo>
                  <a:close/>
                </a:path>
                <a:path w="4163059" h="2173604">
                  <a:moveTo>
                    <a:pt x="1019784" y="267462"/>
                  </a:moveTo>
                  <a:lnTo>
                    <a:pt x="1017790" y="257517"/>
                  </a:lnTo>
                  <a:lnTo>
                    <a:pt x="1012342" y="249440"/>
                  </a:lnTo>
                  <a:lnTo>
                    <a:pt x="1004265" y="244005"/>
                  </a:lnTo>
                  <a:lnTo>
                    <a:pt x="994384" y="242011"/>
                  </a:lnTo>
                  <a:lnTo>
                    <a:pt x="984491" y="244005"/>
                  </a:lnTo>
                  <a:lnTo>
                    <a:pt x="976414" y="249440"/>
                  </a:lnTo>
                  <a:lnTo>
                    <a:pt x="970978" y="257517"/>
                  </a:lnTo>
                  <a:lnTo>
                    <a:pt x="968997" y="267462"/>
                  </a:lnTo>
                  <a:lnTo>
                    <a:pt x="970978" y="277342"/>
                  </a:lnTo>
                  <a:lnTo>
                    <a:pt x="976414" y="285419"/>
                  </a:lnTo>
                  <a:lnTo>
                    <a:pt x="984491" y="290855"/>
                  </a:lnTo>
                  <a:lnTo>
                    <a:pt x="994384" y="292862"/>
                  </a:lnTo>
                  <a:lnTo>
                    <a:pt x="1004265" y="290855"/>
                  </a:lnTo>
                  <a:lnTo>
                    <a:pt x="1012342" y="285419"/>
                  </a:lnTo>
                  <a:lnTo>
                    <a:pt x="1017790" y="277342"/>
                  </a:lnTo>
                  <a:lnTo>
                    <a:pt x="1019784" y="267462"/>
                  </a:lnTo>
                  <a:close/>
                </a:path>
                <a:path w="4163059" h="2173604">
                  <a:moveTo>
                    <a:pt x="1038694" y="127000"/>
                  </a:moveTo>
                  <a:lnTo>
                    <a:pt x="1036688" y="117106"/>
                  </a:lnTo>
                  <a:lnTo>
                    <a:pt x="1031252" y="109029"/>
                  </a:lnTo>
                  <a:lnTo>
                    <a:pt x="1023175" y="103593"/>
                  </a:lnTo>
                  <a:lnTo>
                    <a:pt x="1013244" y="101600"/>
                  </a:lnTo>
                  <a:lnTo>
                    <a:pt x="1003350" y="103593"/>
                  </a:lnTo>
                  <a:lnTo>
                    <a:pt x="995273" y="109029"/>
                  </a:lnTo>
                  <a:lnTo>
                    <a:pt x="989838" y="117106"/>
                  </a:lnTo>
                  <a:lnTo>
                    <a:pt x="987844" y="127000"/>
                  </a:lnTo>
                  <a:lnTo>
                    <a:pt x="989838" y="136880"/>
                  </a:lnTo>
                  <a:lnTo>
                    <a:pt x="995273" y="144957"/>
                  </a:lnTo>
                  <a:lnTo>
                    <a:pt x="1003350" y="150393"/>
                  </a:lnTo>
                  <a:lnTo>
                    <a:pt x="1013294" y="152400"/>
                  </a:lnTo>
                  <a:lnTo>
                    <a:pt x="1023175" y="150393"/>
                  </a:lnTo>
                  <a:lnTo>
                    <a:pt x="1031252" y="144957"/>
                  </a:lnTo>
                  <a:lnTo>
                    <a:pt x="1036688" y="136880"/>
                  </a:lnTo>
                  <a:lnTo>
                    <a:pt x="1038694" y="127000"/>
                  </a:lnTo>
                  <a:close/>
                </a:path>
                <a:path w="4163059" h="2173604">
                  <a:moveTo>
                    <a:pt x="1067358" y="2046312"/>
                  </a:moveTo>
                  <a:lnTo>
                    <a:pt x="1065364" y="2036419"/>
                  </a:lnTo>
                  <a:lnTo>
                    <a:pt x="1059916" y="2028355"/>
                  </a:lnTo>
                  <a:lnTo>
                    <a:pt x="1051839" y="2022906"/>
                  </a:lnTo>
                  <a:lnTo>
                    <a:pt x="1041958" y="2020912"/>
                  </a:lnTo>
                  <a:lnTo>
                    <a:pt x="1032014" y="2022906"/>
                  </a:lnTo>
                  <a:lnTo>
                    <a:pt x="1023937" y="2028355"/>
                  </a:lnTo>
                  <a:lnTo>
                    <a:pt x="1018501" y="2036419"/>
                  </a:lnTo>
                  <a:lnTo>
                    <a:pt x="1016508" y="2046312"/>
                  </a:lnTo>
                  <a:lnTo>
                    <a:pt x="1018501" y="2056206"/>
                  </a:lnTo>
                  <a:lnTo>
                    <a:pt x="1023937" y="2064270"/>
                  </a:lnTo>
                  <a:lnTo>
                    <a:pt x="1032014" y="2069719"/>
                  </a:lnTo>
                  <a:lnTo>
                    <a:pt x="1041908" y="2071712"/>
                  </a:lnTo>
                  <a:lnTo>
                    <a:pt x="1051839" y="2069719"/>
                  </a:lnTo>
                  <a:lnTo>
                    <a:pt x="1059916" y="2064270"/>
                  </a:lnTo>
                  <a:lnTo>
                    <a:pt x="1065364" y="2056206"/>
                  </a:lnTo>
                  <a:lnTo>
                    <a:pt x="1067358" y="2046312"/>
                  </a:lnTo>
                  <a:close/>
                </a:path>
                <a:path w="4163059" h="2173604">
                  <a:moveTo>
                    <a:pt x="1140345" y="127000"/>
                  </a:moveTo>
                  <a:lnTo>
                    <a:pt x="1138339" y="117106"/>
                  </a:lnTo>
                  <a:lnTo>
                    <a:pt x="1132903" y="109029"/>
                  </a:lnTo>
                  <a:lnTo>
                    <a:pt x="1124826" y="103593"/>
                  </a:lnTo>
                  <a:lnTo>
                    <a:pt x="1114894" y="101600"/>
                  </a:lnTo>
                  <a:lnTo>
                    <a:pt x="1105001" y="103593"/>
                  </a:lnTo>
                  <a:lnTo>
                    <a:pt x="1096924" y="109029"/>
                  </a:lnTo>
                  <a:lnTo>
                    <a:pt x="1091488" y="117106"/>
                  </a:lnTo>
                  <a:lnTo>
                    <a:pt x="1089494" y="127000"/>
                  </a:lnTo>
                  <a:lnTo>
                    <a:pt x="1091488" y="136880"/>
                  </a:lnTo>
                  <a:lnTo>
                    <a:pt x="1096924" y="144957"/>
                  </a:lnTo>
                  <a:lnTo>
                    <a:pt x="1105001" y="150393"/>
                  </a:lnTo>
                  <a:lnTo>
                    <a:pt x="1114945" y="152400"/>
                  </a:lnTo>
                  <a:lnTo>
                    <a:pt x="1124826" y="150393"/>
                  </a:lnTo>
                  <a:lnTo>
                    <a:pt x="1132903" y="144957"/>
                  </a:lnTo>
                  <a:lnTo>
                    <a:pt x="1138339" y="136880"/>
                  </a:lnTo>
                  <a:lnTo>
                    <a:pt x="1140345" y="127000"/>
                  </a:lnTo>
                  <a:close/>
                </a:path>
                <a:path w="4163059" h="2173604">
                  <a:moveTo>
                    <a:pt x="1169009" y="2046312"/>
                  </a:moveTo>
                  <a:lnTo>
                    <a:pt x="1167015" y="2036419"/>
                  </a:lnTo>
                  <a:lnTo>
                    <a:pt x="1161567" y="2028355"/>
                  </a:lnTo>
                  <a:lnTo>
                    <a:pt x="1153490" y="2022906"/>
                  </a:lnTo>
                  <a:lnTo>
                    <a:pt x="1143609" y="2020912"/>
                  </a:lnTo>
                  <a:lnTo>
                    <a:pt x="1133665" y="2022906"/>
                  </a:lnTo>
                  <a:lnTo>
                    <a:pt x="1125588" y="2028355"/>
                  </a:lnTo>
                  <a:lnTo>
                    <a:pt x="1120152" y="2036419"/>
                  </a:lnTo>
                  <a:lnTo>
                    <a:pt x="1118158" y="2046312"/>
                  </a:lnTo>
                  <a:lnTo>
                    <a:pt x="1120152" y="2056193"/>
                  </a:lnTo>
                  <a:lnTo>
                    <a:pt x="1125588" y="2064270"/>
                  </a:lnTo>
                  <a:lnTo>
                    <a:pt x="1133665" y="2069719"/>
                  </a:lnTo>
                  <a:lnTo>
                    <a:pt x="1143558" y="2071712"/>
                  </a:lnTo>
                  <a:lnTo>
                    <a:pt x="1153490" y="2069719"/>
                  </a:lnTo>
                  <a:lnTo>
                    <a:pt x="1161567" y="2064270"/>
                  </a:lnTo>
                  <a:lnTo>
                    <a:pt x="1167015" y="2056193"/>
                  </a:lnTo>
                  <a:lnTo>
                    <a:pt x="1169009" y="2046312"/>
                  </a:lnTo>
                  <a:close/>
                </a:path>
                <a:path w="4163059" h="2173604">
                  <a:moveTo>
                    <a:pt x="1241996" y="127000"/>
                  </a:moveTo>
                  <a:lnTo>
                    <a:pt x="1239989" y="117106"/>
                  </a:lnTo>
                  <a:lnTo>
                    <a:pt x="1234554" y="109029"/>
                  </a:lnTo>
                  <a:lnTo>
                    <a:pt x="1226477" y="103593"/>
                  </a:lnTo>
                  <a:lnTo>
                    <a:pt x="1216545" y="101600"/>
                  </a:lnTo>
                  <a:lnTo>
                    <a:pt x="1206652" y="103593"/>
                  </a:lnTo>
                  <a:lnTo>
                    <a:pt x="1198575" y="109029"/>
                  </a:lnTo>
                  <a:lnTo>
                    <a:pt x="1193139" y="117106"/>
                  </a:lnTo>
                  <a:lnTo>
                    <a:pt x="1191145" y="127000"/>
                  </a:lnTo>
                  <a:lnTo>
                    <a:pt x="1193139" y="136880"/>
                  </a:lnTo>
                  <a:lnTo>
                    <a:pt x="1198575" y="144957"/>
                  </a:lnTo>
                  <a:lnTo>
                    <a:pt x="1206652" y="150393"/>
                  </a:lnTo>
                  <a:lnTo>
                    <a:pt x="1216596" y="152400"/>
                  </a:lnTo>
                  <a:lnTo>
                    <a:pt x="1226477" y="150393"/>
                  </a:lnTo>
                  <a:lnTo>
                    <a:pt x="1234554" y="144957"/>
                  </a:lnTo>
                  <a:lnTo>
                    <a:pt x="1239989" y="136880"/>
                  </a:lnTo>
                  <a:lnTo>
                    <a:pt x="1241996" y="127000"/>
                  </a:lnTo>
                  <a:close/>
                </a:path>
                <a:path w="4163059" h="2173604">
                  <a:moveTo>
                    <a:pt x="1343647" y="127000"/>
                  </a:moveTo>
                  <a:lnTo>
                    <a:pt x="1341640" y="117106"/>
                  </a:lnTo>
                  <a:lnTo>
                    <a:pt x="1336205" y="109029"/>
                  </a:lnTo>
                  <a:lnTo>
                    <a:pt x="1328127" y="103593"/>
                  </a:lnTo>
                  <a:lnTo>
                    <a:pt x="1318196" y="101600"/>
                  </a:lnTo>
                  <a:lnTo>
                    <a:pt x="1308303" y="103593"/>
                  </a:lnTo>
                  <a:lnTo>
                    <a:pt x="1300226" y="109029"/>
                  </a:lnTo>
                  <a:lnTo>
                    <a:pt x="1294790" y="117106"/>
                  </a:lnTo>
                  <a:lnTo>
                    <a:pt x="1292796" y="127000"/>
                  </a:lnTo>
                  <a:lnTo>
                    <a:pt x="1294790" y="136880"/>
                  </a:lnTo>
                  <a:lnTo>
                    <a:pt x="1300226" y="144957"/>
                  </a:lnTo>
                  <a:lnTo>
                    <a:pt x="1308303" y="150393"/>
                  </a:lnTo>
                  <a:lnTo>
                    <a:pt x="1318247" y="152400"/>
                  </a:lnTo>
                  <a:lnTo>
                    <a:pt x="1328127" y="150393"/>
                  </a:lnTo>
                  <a:lnTo>
                    <a:pt x="1336205" y="144957"/>
                  </a:lnTo>
                  <a:lnTo>
                    <a:pt x="1341640" y="136880"/>
                  </a:lnTo>
                  <a:lnTo>
                    <a:pt x="1343647" y="127000"/>
                  </a:lnTo>
                  <a:close/>
                </a:path>
                <a:path w="4163059" h="2173604">
                  <a:moveTo>
                    <a:pt x="1402257" y="2046312"/>
                  </a:moveTo>
                  <a:lnTo>
                    <a:pt x="1249857" y="1919312"/>
                  </a:lnTo>
                  <a:lnTo>
                    <a:pt x="1249857" y="2021840"/>
                  </a:lnTo>
                  <a:lnTo>
                    <a:pt x="1245260" y="2020912"/>
                  </a:lnTo>
                  <a:lnTo>
                    <a:pt x="1235316" y="2022906"/>
                  </a:lnTo>
                  <a:lnTo>
                    <a:pt x="1227239" y="2028355"/>
                  </a:lnTo>
                  <a:lnTo>
                    <a:pt x="1221803" y="2036419"/>
                  </a:lnTo>
                  <a:lnTo>
                    <a:pt x="1219809" y="2046312"/>
                  </a:lnTo>
                  <a:lnTo>
                    <a:pt x="1221803" y="2056193"/>
                  </a:lnTo>
                  <a:lnTo>
                    <a:pt x="1227239" y="2064270"/>
                  </a:lnTo>
                  <a:lnTo>
                    <a:pt x="1235316" y="2069719"/>
                  </a:lnTo>
                  <a:lnTo>
                    <a:pt x="1245209" y="2071712"/>
                  </a:lnTo>
                  <a:lnTo>
                    <a:pt x="1249857" y="2070785"/>
                  </a:lnTo>
                  <a:lnTo>
                    <a:pt x="1249857" y="2173313"/>
                  </a:lnTo>
                  <a:lnTo>
                    <a:pt x="1402257" y="2046312"/>
                  </a:lnTo>
                  <a:close/>
                </a:path>
                <a:path w="4163059" h="2173604">
                  <a:moveTo>
                    <a:pt x="1551546" y="127000"/>
                  </a:moveTo>
                  <a:lnTo>
                    <a:pt x="1521066" y="101600"/>
                  </a:lnTo>
                  <a:lnTo>
                    <a:pt x="1399146" y="0"/>
                  </a:lnTo>
                  <a:lnTo>
                    <a:pt x="1399146" y="113093"/>
                  </a:lnTo>
                  <a:lnTo>
                    <a:pt x="1396441" y="117106"/>
                  </a:lnTo>
                  <a:lnTo>
                    <a:pt x="1394447" y="127000"/>
                  </a:lnTo>
                  <a:lnTo>
                    <a:pt x="1396441" y="136880"/>
                  </a:lnTo>
                  <a:lnTo>
                    <a:pt x="1399146" y="140893"/>
                  </a:lnTo>
                  <a:lnTo>
                    <a:pt x="1399146" y="254000"/>
                  </a:lnTo>
                  <a:lnTo>
                    <a:pt x="1521066" y="152400"/>
                  </a:lnTo>
                  <a:lnTo>
                    <a:pt x="1551546" y="127000"/>
                  </a:lnTo>
                  <a:close/>
                </a:path>
                <a:path w="4163059" h="2173604">
                  <a:moveTo>
                    <a:pt x="3000286" y="1995512"/>
                  </a:moveTo>
                  <a:lnTo>
                    <a:pt x="2998292" y="1985632"/>
                  </a:lnTo>
                  <a:lnTo>
                    <a:pt x="2992844" y="1977555"/>
                  </a:lnTo>
                  <a:lnTo>
                    <a:pt x="2984779" y="1972119"/>
                  </a:lnTo>
                  <a:lnTo>
                    <a:pt x="2974835" y="1970112"/>
                  </a:lnTo>
                  <a:lnTo>
                    <a:pt x="2964942" y="1972119"/>
                  </a:lnTo>
                  <a:lnTo>
                    <a:pt x="2956877" y="1977555"/>
                  </a:lnTo>
                  <a:lnTo>
                    <a:pt x="2951429" y="1985632"/>
                  </a:lnTo>
                  <a:lnTo>
                    <a:pt x="2949435" y="1995512"/>
                  </a:lnTo>
                  <a:lnTo>
                    <a:pt x="2951429" y="2005406"/>
                  </a:lnTo>
                  <a:lnTo>
                    <a:pt x="2956877" y="2013483"/>
                  </a:lnTo>
                  <a:lnTo>
                    <a:pt x="2964942" y="2018919"/>
                  </a:lnTo>
                  <a:lnTo>
                    <a:pt x="2974886" y="2020912"/>
                  </a:lnTo>
                  <a:lnTo>
                    <a:pt x="2984779" y="2018919"/>
                  </a:lnTo>
                  <a:lnTo>
                    <a:pt x="2992844" y="2013483"/>
                  </a:lnTo>
                  <a:lnTo>
                    <a:pt x="2998292" y="2005406"/>
                  </a:lnTo>
                  <a:lnTo>
                    <a:pt x="3000286" y="1995512"/>
                  </a:lnTo>
                  <a:close/>
                </a:path>
                <a:path w="4163059" h="2173604">
                  <a:moveTo>
                    <a:pt x="3101937" y="1995512"/>
                  </a:moveTo>
                  <a:lnTo>
                    <a:pt x="3099943" y="1985632"/>
                  </a:lnTo>
                  <a:lnTo>
                    <a:pt x="3094494" y="1977555"/>
                  </a:lnTo>
                  <a:lnTo>
                    <a:pt x="3086430" y="1972119"/>
                  </a:lnTo>
                  <a:lnTo>
                    <a:pt x="3076486" y="1970112"/>
                  </a:lnTo>
                  <a:lnTo>
                    <a:pt x="3066592" y="1972119"/>
                  </a:lnTo>
                  <a:lnTo>
                    <a:pt x="3058528" y="1977555"/>
                  </a:lnTo>
                  <a:lnTo>
                    <a:pt x="3053080" y="1985632"/>
                  </a:lnTo>
                  <a:lnTo>
                    <a:pt x="3051086" y="1995512"/>
                  </a:lnTo>
                  <a:lnTo>
                    <a:pt x="3053080" y="2005406"/>
                  </a:lnTo>
                  <a:lnTo>
                    <a:pt x="3058528" y="2013483"/>
                  </a:lnTo>
                  <a:lnTo>
                    <a:pt x="3066592" y="2018919"/>
                  </a:lnTo>
                  <a:lnTo>
                    <a:pt x="3076537" y="2020912"/>
                  </a:lnTo>
                  <a:lnTo>
                    <a:pt x="3086430" y="2018919"/>
                  </a:lnTo>
                  <a:lnTo>
                    <a:pt x="3094494" y="2013483"/>
                  </a:lnTo>
                  <a:lnTo>
                    <a:pt x="3099943" y="2005406"/>
                  </a:lnTo>
                  <a:lnTo>
                    <a:pt x="3101937" y="1995512"/>
                  </a:lnTo>
                  <a:close/>
                </a:path>
                <a:path w="4163059" h="2173604">
                  <a:moveTo>
                    <a:pt x="3203587" y="1995512"/>
                  </a:moveTo>
                  <a:lnTo>
                    <a:pt x="3201593" y="1985632"/>
                  </a:lnTo>
                  <a:lnTo>
                    <a:pt x="3196145" y="1977555"/>
                  </a:lnTo>
                  <a:lnTo>
                    <a:pt x="3188081" y="1972119"/>
                  </a:lnTo>
                  <a:lnTo>
                    <a:pt x="3178137" y="1970112"/>
                  </a:lnTo>
                  <a:lnTo>
                    <a:pt x="3168243" y="1972119"/>
                  </a:lnTo>
                  <a:lnTo>
                    <a:pt x="3160179" y="1977555"/>
                  </a:lnTo>
                  <a:lnTo>
                    <a:pt x="3154730" y="1985632"/>
                  </a:lnTo>
                  <a:lnTo>
                    <a:pt x="3152737" y="1995512"/>
                  </a:lnTo>
                  <a:lnTo>
                    <a:pt x="3154730" y="2005406"/>
                  </a:lnTo>
                  <a:lnTo>
                    <a:pt x="3160179" y="2013483"/>
                  </a:lnTo>
                  <a:lnTo>
                    <a:pt x="3168243" y="2018919"/>
                  </a:lnTo>
                  <a:lnTo>
                    <a:pt x="3178187" y="2020912"/>
                  </a:lnTo>
                  <a:lnTo>
                    <a:pt x="3188081" y="2018919"/>
                  </a:lnTo>
                  <a:lnTo>
                    <a:pt x="3196145" y="2013483"/>
                  </a:lnTo>
                  <a:lnTo>
                    <a:pt x="3201593" y="2005406"/>
                  </a:lnTo>
                  <a:lnTo>
                    <a:pt x="3203587" y="1995512"/>
                  </a:lnTo>
                  <a:close/>
                </a:path>
                <a:path w="4163059" h="2173604">
                  <a:moveTo>
                    <a:pt x="3305238" y="1995512"/>
                  </a:moveTo>
                  <a:lnTo>
                    <a:pt x="3303244" y="1985632"/>
                  </a:lnTo>
                  <a:lnTo>
                    <a:pt x="3297796" y="1977555"/>
                  </a:lnTo>
                  <a:lnTo>
                    <a:pt x="3289731" y="1972119"/>
                  </a:lnTo>
                  <a:lnTo>
                    <a:pt x="3279787" y="1970112"/>
                  </a:lnTo>
                  <a:lnTo>
                    <a:pt x="3269894" y="1972119"/>
                  </a:lnTo>
                  <a:lnTo>
                    <a:pt x="3261830" y="1977555"/>
                  </a:lnTo>
                  <a:lnTo>
                    <a:pt x="3256381" y="1985632"/>
                  </a:lnTo>
                  <a:lnTo>
                    <a:pt x="3254387" y="1995512"/>
                  </a:lnTo>
                  <a:lnTo>
                    <a:pt x="3256381" y="2005406"/>
                  </a:lnTo>
                  <a:lnTo>
                    <a:pt x="3261830" y="2013483"/>
                  </a:lnTo>
                  <a:lnTo>
                    <a:pt x="3269894" y="2018919"/>
                  </a:lnTo>
                  <a:lnTo>
                    <a:pt x="3279838" y="2020912"/>
                  </a:lnTo>
                  <a:lnTo>
                    <a:pt x="3289731" y="2018919"/>
                  </a:lnTo>
                  <a:lnTo>
                    <a:pt x="3297796" y="2013483"/>
                  </a:lnTo>
                  <a:lnTo>
                    <a:pt x="3303244" y="2005406"/>
                  </a:lnTo>
                  <a:lnTo>
                    <a:pt x="3305238" y="1995512"/>
                  </a:lnTo>
                  <a:close/>
                </a:path>
                <a:path w="4163059" h="2173604">
                  <a:moveTo>
                    <a:pt x="3406889" y="1995512"/>
                  </a:moveTo>
                  <a:lnTo>
                    <a:pt x="3404895" y="1985632"/>
                  </a:lnTo>
                  <a:lnTo>
                    <a:pt x="3399447" y="1977555"/>
                  </a:lnTo>
                  <a:lnTo>
                    <a:pt x="3391382" y="1972119"/>
                  </a:lnTo>
                  <a:lnTo>
                    <a:pt x="3381438" y="1970112"/>
                  </a:lnTo>
                  <a:lnTo>
                    <a:pt x="3371545" y="1972119"/>
                  </a:lnTo>
                  <a:lnTo>
                    <a:pt x="3363480" y="1977555"/>
                  </a:lnTo>
                  <a:lnTo>
                    <a:pt x="3358032" y="1985632"/>
                  </a:lnTo>
                  <a:lnTo>
                    <a:pt x="3356038" y="1995512"/>
                  </a:lnTo>
                  <a:lnTo>
                    <a:pt x="3358032" y="2005406"/>
                  </a:lnTo>
                  <a:lnTo>
                    <a:pt x="3363480" y="2013483"/>
                  </a:lnTo>
                  <a:lnTo>
                    <a:pt x="3371545" y="2018919"/>
                  </a:lnTo>
                  <a:lnTo>
                    <a:pt x="3381489" y="2020912"/>
                  </a:lnTo>
                  <a:lnTo>
                    <a:pt x="3391382" y="2018919"/>
                  </a:lnTo>
                  <a:lnTo>
                    <a:pt x="3399447" y="2013483"/>
                  </a:lnTo>
                  <a:lnTo>
                    <a:pt x="3404895" y="2005406"/>
                  </a:lnTo>
                  <a:lnTo>
                    <a:pt x="3406889" y="1995512"/>
                  </a:lnTo>
                  <a:close/>
                </a:path>
                <a:path w="4163059" h="2173604">
                  <a:moveTo>
                    <a:pt x="3508540" y="1995525"/>
                  </a:moveTo>
                  <a:lnTo>
                    <a:pt x="3506546" y="1985632"/>
                  </a:lnTo>
                  <a:lnTo>
                    <a:pt x="3501098" y="1977555"/>
                  </a:lnTo>
                  <a:lnTo>
                    <a:pt x="3493033" y="1972119"/>
                  </a:lnTo>
                  <a:lnTo>
                    <a:pt x="3483089" y="1970125"/>
                  </a:lnTo>
                  <a:lnTo>
                    <a:pt x="3473196" y="1972119"/>
                  </a:lnTo>
                  <a:lnTo>
                    <a:pt x="3465131" y="1977555"/>
                  </a:lnTo>
                  <a:lnTo>
                    <a:pt x="3459683" y="1985632"/>
                  </a:lnTo>
                  <a:lnTo>
                    <a:pt x="3457689" y="1995525"/>
                  </a:lnTo>
                  <a:lnTo>
                    <a:pt x="3459683" y="2005406"/>
                  </a:lnTo>
                  <a:lnTo>
                    <a:pt x="3465131" y="2013483"/>
                  </a:lnTo>
                  <a:lnTo>
                    <a:pt x="3473196" y="2018919"/>
                  </a:lnTo>
                  <a:lnTo>
                    <a:pt x="3483140" y="2020925"/>
                  </a:lnTo>
                  <a:lnTo>
                    <a:pt x="3493033" y="2018919"/>
                  </a:lnTo>
                  <a:lnTo>
                    <a:pt x="3501098" y="2013483"/>
                  </a:lnTo>
                  <a:lnTo>
                    <a:pt x="3506546" y="2005406"/>
                  </a:lnTo>
                  <a:lnTo>
                    <a:pt x="3508540" y="1995525"/>
                  </a:lnTo>
                  <a:close/>
                </a:path>
                <a:path w="4163059" h="2173604">
                  <a:moveTo>
                    <a:pt x="3610191" y="1995525"/>
                  </a:moveTo>
                  <a:lnTo>
                    <a:pt x="3608197" y="1985632"/>
                  </a:lnTo>
                  <a:lnTo>
                    <a:pt x="3602748" y="1977555"/>
                  </a:lnTo>
                  <a:lnTo>
                    <a:pt x="3594684" y="1972119"/>
                  </a:lnTo>
                  <a:lnTo>
                    <a:pt x="3584740" y="1970125"/>
                  </a:lnTo>
                  <a:lnTo>
                    <a:pt x="3574846" y="1972119"/>
                  </a:lnTo>
                  <a:lnTo>
                    <a:pt x="3566782" y="1977555"/>
                  </a:lnTo>
                  <a:lnTo>
                    <a:pt x="3561334" y="1985632"/>
                  </a:lnTo>
                  <a:lnTo>
                    <a:pt x="3559340" y="1995525"/>
                  </a:lnTo>
                  <a:lnTo>
                    <a:pt x="3561334" y="2005406"/>
                  </a:lnTo>
                  <a:lnTo>
                    <a:pt x="3566782" y="2013483"/>
                  </a:lnTo>
                  <a:lnTo>
                    <a:pt x="3574846" y="2018919"/>
                  </a:lnTo>
                  <a:lnTo>
                    <a:pt x="3584791" y="2020925"/>
                  </a:lnTo>
                  <a:lnTo>
                    <a:pt x="3594684" y="2018919"/>
                  </a:lnTo>
                  <a:lnTo>
                    <a:pt x="3602748" y="2013483"/>
                  </a:lnTo>
                  <a:lnTo>
                    <a:pt x="3608197" y="2005406"/>
                  </a:lnTo>
                  <a:lnTo>
                    <a:pt x="3610191" y="1995525"/>
                  </a:lnTo>
                  <a:close/>
                </a:path>
                <a:path w="4163059" h="2173604">
                  <a:moveTo>
                    <a:pt x="3711841" y="1995525"/>
                  </a:moveTo>
                  <a:lnTo>
                    <a:pt x="3709847" y="1985632"/>
                  </a:lnTo>
                  <a:lnTo>
                    <a:pt x="3704399" y="1977555"/>
                  </a:lnTo>
                  <a:lnTo>
                    <a:pt x="3696335" y="1972119"/>
                  </a:lnTo>
                  <a:lnTo>
                    <a:pt x="3686391" y="1970125"/>
                  </a:lnTo>
                  <a:lnTo>
                    <a:pt x="3676497" y="1972119"/>
                  </a:lnTo>
                  <a:lnTo>
                    <a:pt x="3668433" y="1977555"/>
                  </a:lnTo>
                  <a:lnTo>
                    <a:pt x="3662984" y="1985632"/>
                  </a:lnTo>
                  <a:lnTo>
                    <a:pt x="3660991" y="1995525"/>
                  </a:lnTo>
                  <a:lnTo>
                    <a:pt x="3662984" y="2005406"/>
                  </a:lnTo>
                  <a:lnTo>
                    <a:pt x="3668433" y="2013483"/>
                  </a:lnTo>
                  <a:lnTo>
                    <a:pt x="3676497" y="2018919"/>
                  </a:lnTo>
                  <a:lnTo>
                    <a:pt x="3686441" y="2020925"/>
                  </a:lnTo>
                  <a:lnTo>
                    <a:pt x="3696335" y="2018919"/>
                  </a:lnTo>
                  <a:lnTo>
                    <a:pt x="3704399" y="2013483"/>
                  </a:lnTo>
                  <a:lnTo>
                    <a:pt x="3709847" y="2005406"/>
                  </a:lnTo>
                  <a:lnTo>
                    <a:pt x="3711841" y="1995525"/>
                  </a:lnTo>
                  <a:close/>
                </a:path>
                <a:path w="4163059" h="2173604">
                  <a:moveTo>
                    <a:pt x="3813492" y="1995525"/>
                  </a:moveTo>
                  <a:lnTo>
                    <a:pt x="3811498" y="1985632"/>
                  </a:lnTo>
                  <a:lnTo>
                    <a:pt x="3806050" y="1977555"/>
                  </a:lnTo>
                  <a:lnTo>
                    <a:pt x="3797985" y="1972119"/>
                  </a:lnTo>
                  <a:lnTo>
                    <a:pt x="3788041" y="1970125"/>
                  </a:lnTo>
                  <a:lnTo>
                    <a:pt x="3778148" y="1972119"/>
                  </a:lnTo>
                  <a:lnTo>
                    <a:pt x="3770084" y="1977555"/>
                  </a:lnTo>
                  <a:lnTo>
                    <a:pt x="3764635" y="1985632"/>
                  </a:lnTo>
                  <a:lnTo>
                    <a:pt x="3762641" y="1995525"/>
                  </a:lnTo>
                  <a:lnTo>
                    <a:pt x="3764635" y="2005406"/>
                  </a:lnTo>
                  <a:lnTo>
                    <a:pt x="3770084" y="2013483"/>
                  </a:lnTo>
                  <a:lnTo>
                    <a:pt x="3778148" y="2018919"/>
                  </a:lnTo>
                  <a:lnTo>
                    <a:pt x="3788092" y="2020925"/>
                  </a:lnTo>
                  <a:lnTo>
                    <a:pt x="3797985" y="2018919"/>
                  </a:lnTo>
                  <a:lnTo>
                    <a:pt x="3806050" y="2013483"/>
                  </a:lnTo>
                  <a:lnTo>
                    <a:pt x="3811498" y="2005406"/>
                  </a:lnTo>
                  <a:lnTo>
                    <a:pt x="3813492" y="1995525"/>
                  </a:lnTo>
                  <a:close/>
                </a:path>
                <a:path w="4163059" h="2173604">
                  <a:moveTo>
                    <a:pt x="3915143" y="1995525"/>
                  </a:moveTo>
                  <a:lnTo>
                    <a:pt x="3913149" y="1985632"/>
                  </a:lnTo>
                  <a:lnTo>
                    <a:pt x="3907701" y="1977555"/>
                  </a:lnTo>
                  <a:lnTo>
                    <a:pt x="3899636" y="1972119"/>
                  </a:lnTo>
                  <a:lnTo>
                    <a:pt x="3889692" y="1970125"/>
                  </a:lnTo>
                  <a:lnTo>
                    <a:pt x="3879799" y="1972119"/>
                  </a:lnTo>
                  <a:lnTo>
                    <a:pt x="3871734" y="1977555"/>
                  </a:lnTo>
                  <a:lnTo>
                    <a:pt x="3866286" y="1985632"/>
                  </a:lnTo>
                  <a:lnTo>
                    <a:pt x="3864292" y="1995525"/>
                  </a:lnTo>
                  <a:lnTo>
                    <a:pt x="3866286" y="2005406"/>
                  </a:lnTo>
                  <a:lnTo>
                    <a:pt x="3871734" y="2013483"/>
                  </a:lnTo>
                  <a:lnTo>
                    <a:pt x="3879812" y="2018919"/>
                  </a:lnTo>
                  <a:lnTo>
                    <a:pt x="3889743" y="2020925"/>
                  </a:lnTo>
                  <a:lnTo>
                    <a:pt x="3899636" y="2018919"/>
                  </a:lnTo>
                  <a:lnTo>
                    <a:pt x="3907701" y="2013483"/>
                  </a:lnTo>
                  <a:lnTo>
                    <a:pt x="3913149" y="2005406"/>
                  </a:lnTo>
                  <a:lnTo>
                    <a:pt x="3915143" y="1995525"/>
                  </a:lnTo>
                  <a:close/>
                </a:path>
                <a:path w="4163059" h="2173604">
                  <a:moveTo>
                    <a:pt x="4162831" y="1995525"/>
                  </a:moveTo>
                  <a:lnTo>
                    <a:pt x="4010431" y="1868525"/>
                  </a:lnTo>
                  <a:lnTo>
                    <a:pt x="4010431" y="1979168"/>
                  </a:lnTo>
                  <a:lnTo>
                    <a:pt x="4009352" y="1977555"/>
                  </a:lnTo>
                  <a:lnTo>
                    <a:pt x="4001287" y="1972119"/>
                  </a:lnTo>
                  <a:lnTo>
                    <a:pt x="3991343" y="1970125"/>
                  </a:lnTo>
                  <a:lnTo>
                    <a:pt x="3981450" y="1972119"/>
                  </a:lnTo>
                  <a:lnTo>
                    <a:pt x="3973385" y="1977555"/>
                  </a:lnTo>
                  <a:lnTo>
                    <a:pt x="3967937" y="1985632"/>
                  </a:lnTo>
                  <a:lnTo>
                    <a:pt x="3965943" y="1995525"/>
                  </a:lnTo>
                  <a:lnTo>
                    <a:pt x="3967937" y="2005406"/>
                  </a:lnTo>
                  <a:lnTo>
                    <a:pt x="3973385" y="2013483"/>
                  </a:lnTo>
                  <a:lnTo>
                    <a:pt x="3981450" y="2018919"/>
                  </a:lnTo>
                  <a:lnTo>
                    <a:pt x="3991394" y="2020925"/>
                  </a:lnTo>
                  <a:lnTo>
                    <a:pt x="4001287" y="2018919"/>
                  </a:lnTo>
                  <a:lnTo>
                    <a:pt x="4009352" y="2013483"/>
                  </a:lnTo>
                  <a:lnTo>
                    <a:pt x="4010431" y="2011883"/>
                  </a:lnTo>
                  <a:lnTo>
                    <a:pt x="4010431" y="2122525"/>
                  </a:lnTo>
                  <a:lnTo>
                    <a:pt x="4162831" y="1995525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686028" y="4298805"/>
              <a:ext cx="584130" cy="54277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846045" y="5477763"/>
              <a:ext cx="4970780" cy="1419225"/>
            </a:xfrm>
            <a:custGeom>
              <a:avLst/>
              <a:gdLst/>
              <a:ahLst/>
              <a:cxnLst/>
              <a:rect l="l" t="t" r="r" b="b"/>
              <a:pathLst>
                <a:path w="4970780" h="1419225">
                  <a:moveTo>
                    <a:pt x="50787" y="1393380"/>
                  </a:moveTo>
                  <a:lnTo>
                    <a:pt x="48793" y="1383449"/>
                  </a:lnTo>
                  <a:lnTo>
                    <a:pt x="43357" y="1375371"/>
                  </a:lnTo>
                  <a:lnTo>
                    <a:pt x="35280" y="1369923"/>
                  </a:lnTo>
                  <a:lnTo>
                    <a:pt x="25400" y="1367929"/>
                  </a:lnTo>
                  <a:lnTo>
                    <a:pt x="15506" y="1369923"/>
                  </a:lnTo>
                  <a:lnTo>
                    <a:pt x="7429" y="1375371"/>
                  </a:lnTo>
                  <a:lnTo>
                    <a:pt x="1993" y="1383449"/>
                  </a:lnTo>
                  <a:lnTo>
                    <a:pt x="0" y="1393380"/>
                  </a:lnTo>
                  <a:lnTo>
                    <a:pt x="1993" y="1403273"/>
                  </a:lnTo>
                  <a:lnTo>
                    <a:pt x="7429" y="1411338"/>
                  </a:lnTo>
                  <a:lnTo>
                    <a:pt x="15506" y="1416786"/>
                  </a:lnTo>
                  <a:lnTo>
                    <a:pt x="25400" y="1418780"/>
                  </a:lnTo>
                  <a:lnTo>
                    <a:pt x="35280" y="1416786"/>
                  </a:lnTo>
                  <a:lnTo>
                    <a:pt x="43357" y="1411338"/>
                  </a:lnTo>
                  <a:lnTo>
                    <a:pt x="48793" y="1403273"/>
                  </a:lnTo>
                  <a:lnTo>
                    <a:pt x="50787" y="1393380"/>
                  </a:lnTo>
                  <a:close/>
                </a:path>
                <a:path w="4970780" h="1419225">
                  <a:moveTo>
                    <a:pt x="50787" y="1291729"/>
                  </a:moveTo>
                  <a:lnTo>
                    <a:pt x="48793" y="1281798"/>
                  </a:lnTo>
                  <a:lnTo>
                    <a:pt x="43357" y="1273721"/>
                  </a:lnTo>
                  <a:lnTo>
                    <a:pt x="35280" y="1268272"/>
                  </a:lnTo>
                  <a:lnTo>
                    <a:pt x="25400" y="1266278"/>
                  </a:lnTo>
                  <a:lnTo>
                    <a:pt x="15506" y="1268272"/>
                  </a:lnTo>
                  <a:lnTo>
                    <a:pt x="7429" y="1273721"/>
                  </a:lnTo>
                  <a:lnTo>
                    <a:pt x="1993" y="1281798"/>
                  </a:lnTo>
                  <a:lnTo>
                    <a:pt x="0" y="1291729"/>
                  </a:lnTo>
                  <a:lnTo>
                    <a:pt x="1993" y="1301623"/>
                  </a:lnTo>
                  <a:lnTo>
                    <a:pt x="7429" y="1309687"/>
                  </a:lnTo>
                  <a:lnTo>
                    <a:pt x="15506" y="1315135"/>
                  </a:lnTo>
                  <a:lnTo>
                    <a:pt x="25400" y="1317129"/>
                  </a:lnTo>
                  <a:lnTo>
                    <a:pt x="35280" y="1315135"/>
                  </a:lnTo>
                  <a:lnTo>
                    <a:pt x="43357" y="1309687"/>
                  </a:lnTo>
                  <a:lnTo>
                    <a:pt x="48793" y="1301623"/>
                  </a:lnTo>
                  <a:lnTo>
                    <a:pt x="50787" y="1291729"/>
                  </a:lnTo>
                  <a:close/>
                </a:path>
                <a:path w="4970780" h="1419225">
                  <a:moveTo>
                    <a:pt x="50787" y="1190078"/>
                  </a:moveTo>
                  <a:lnTo>
                    <a:pt x="48793" y="1180147"/>
                  </a:lnTo>
                  <a:lnTo>
                    <a:pt x="43357" y="1172070"/>
                  </a:lnTo>
                  <a:lnTo>
                    <a:pt x="35280" y="1166622"/>
                  </a:lnTo>
                  <a:lnTo>
                    <a:pt x="25400" y="1164628"/>
                  </a:lnTo>
                  <a:lnTo>
                    <a:pt x="15506" y="1166622"/>
                  </a:lnTo>
                  <a:lnTo>
                    <a:pt x="7429" y="1172070"/>
                  </a:lnTo>
                  <a:lnTo>
                    <a:pt x="1993" y="1180147"/>
                  </a:lnTo>
                  <a:lnTo>
                    <a:pt x="0" y="1190078"/>
                  </a:lnTo>
                  <a:lnTo>
                    <a:pt x="1993" y="1199972"/>
                  </a:lnTo>
                  <a:lnTo>
                    <a:pt x="7429" y="1208036"/>
                  </a:lnTo>
                  <a:lnTo>
                    <a:pt x="15506" y="1213485"/>
                  </a:lnTo>
                  <a:lnTo>
                    <a:pt x="25400" y="1215478"/>
                  </a:lnTo>
                  <a:lnTo>
                    <a:pt x="35280" y="1213485"/>
                  </a:lnTo>
                  <a:lnTo>
                    <a:pt x="43357" y="1208036"/>
                  </a:lnTo>
                  <a:lnTo>
                    <a:pt x="48793" y="1199972"/>
                  </a:lnTo>
                  <a:lnTo>
                    <a:pt x="50787" y="1190078"/>
                  </a:lnTo>
                  <a:close/>
                </a:path>
                <a:path w="4970780" h="1419225">
                  <a:moveTo>
                    <a:pt x="50787" y="1088428"/>
                  </a:moveTo>
                  <a:lnTo>
                    <a:pt x="48793" y="1078496"/>
                  </a:lnTo>
                  <a:lnTo>
                    <a:pt x="43357" y="1070419"/>
                  </a:lnTo>
                  <a:lnTo>
                    <a:pt x="35280" y="1064971"/>
                  </a:lnTo>
                  <a:lnTo>
                    <a:pt x="25400" y="1062977"/>
                  </a:lnTo>
                  <a:lnTo>
                    <a:pt x="15506" y="1064971"/>
                  </a:lnTo>
                  <a:lnTo>
                    <a:pt x="7429" y="1070419"/>
                  </a:lnTo>
                  <a:lnTo>
                    <a:pt x="1993" y="1078496"/>
                  </a:lnTo>
                  <a:lnTo>
                    <a:pt x="0" y="1088428"/>
                  </a:lnTo>
                  <a:lnTo>
                    <a:pt x="1993" y="1098321"/>
                  </a:lnTo>
                  <a:lnTo>
                    <a:pt x="7429" y="1106385"/>
                  </a:lnTo>
                  <a:lnTo>
                    <a:pt x="15506" y="1111834"/>
                  </a:lnTo>
                  <a:lnTo>
                    <a:pt x="25400" y="1113828"/>
                  </a:lnTo>
                  <a:lnTo>
                    <a:pt x="35280" y="1111834"/>
                  </a:lnTo>
                  <a:lnTo>
                    <a:pt x="43357" y="1106385"/>
                  </a:lnTo>
                  <a:lnTo>
                    <a:pt x="48793" y="1098321"/>
                  </a:lnTo>
                  <a:lnTo>
                    <a:pt x="50787" y="1088428"/>
                  </a:lnTo>
                  <a:close/>
                </a:path>
                <a:path w="4970780" h="1419225">
                  <a:moveTo>
                    <a:pt x="50787" y="986777"/>
                  </a:moveTo>
                  <a:lnTo>
                    <a:pt x="48793" y="976845"/>
                  </a:lnTo>
                  <a:lnTo>
                    <a:pt x="43357" y="968768"/>
                  </a:lnTo>
                  <a:lnTo>
                    <a:pt x="35280" y="963320"/>
                  </a:lnTo>
                  <a:lnTo>
                    <a:pt x="25400" y="961326"/>
                  </a:lnTo>
                  <a:lnTo>
                    <a:pt x="15506" y="963320"/>
                  </a:lnTo>
                  <a:lnTo>
                    <a:pt x="7429" y="968768"/>
                  </a:lnTo>
                  <a:lnTo>
                    <a:pt x="1993" y="976845"/>
                  </a:lnTo>
                  <a:lnTo>
                    <a:pt x="0" y="986777"/>
                  </a:lnTo>
                  <a:lnTo>
                    <a:pt x="1993" y="996670"/>
                  </a:lnTo>
                  <a:lnTo>
                    <a:pt x="7429" y="1004735"/>
                  </a:lnTo>
                  <a:lnTo>
                    <a:pt x="15506" y="1010183"/>
                  </a:lnTo>
                  <a:lnTo>
                    <a:pt x="25400" y="1012177"/>
                  </a:lnTo>
                  <a:lnTo>
                    <a:pt x="35280" y="1010183"/>
                  </a:lnTo>
                  <a:lnTo>
                    <a:pt x="43357" y="1004735"/>
                  </a:lnTo>
                  <a:lnTo>
                    <a:pt x="48793" y="996670"/>
                  </a:lnTo>
                  <a:lnTo>
                    <a:pt x="50787" y="986777"/>
                  </a:lnTo>
                  <a:close/>
                </a:path>
                <a:path w="4970780" h="1419225">
                  <a:moveTo>
                    <a:pt x="50787" y="885126"/>
                  </a:moveTo>
                  <a:lnTo>
                    <a:pt x="48793" y="875195"/>
                  </a:lnTo>
                  <a:lnTo>
                    <a:pt x="43357" y="867117"/>
                  </a:lnTo>
                  <a:lnTo>
                    <a:pt x="35280" y="861669"/>
                  </a:lnTo>
                  <a:lnTo>
                    <a:pt x="25400" y="859675"/>
                  </a:lnTo>
                  <a:lnTo>
                    <a:pt x="15506" y="861669"/>
                  </a:lnTo>
                  <a:lnTo>
                    <a:pt x="7429" y="867117"/>
                  </a:lnTo>
                  <a:lnTo>
                    <a:pt x="1993" y="875195"/>
                  </a:lnTo>
                  <a:lnTo>
                    <a:pt x="0" y="885126"/>
                  </a:lnTo>
                  <a:lnTo>
                    <a:pt x="1993" y="895019"/>
                  </a:lnTo>
                  <a:lnTo>
                    <a:pt x="7429" y="903084"/>
                  </a:lnTo>
                  <a:lnTo>
                    <a:pt x="15506" y="908532"/>
                  </a:lnTo>
                  <a:lnTo>
                    <a:pt x="25400" y="910526"/>
                  </a:lnTo>
                  <a:lnTo>
                    <a:pt x="35280" y="908532"/>
                  </a:lnTo>
                  <a:lnTo>
                    <a:pt x="43357" y="903084"/>
                  </a:lnTo>
                  <a:lnTo>
                    <a:pt x="48793" y="895019"/>
                  </a:lnTo>
                  <a:lnTo>
                    <a:pt x="50787" y="885126"/>
                  </a:lnTo>
                  <a:close/>
                </a:path>
                <a:path w="4970780" h="1419225">
                  <a:moveTo>
                    <a:pt x="59029" y="772502"/>
                  </a:moveTo>
                  <a:lnTo>
                    <a:pt x="57035" y="762622"/>
                  </a:lnTo>
                  <a:lnTo>
                    <a:pt x="51587" y="754545"/>
                  </a:lnTo>
                  <a:lnTo>
                    <a:pt x="43510" y="749096"/>
                  </a:lnTo>
                  <a:lnTo>
                    <a:pt x="33578" y="747102"/>
                  </a:lnTo>
                  <a:lnTo>
                    <a:pt x="23685" y="749096"/>
                  </a:lnTo>
                  <a:lnTo>
                    <a:pt x="15621" y="754545"/>
                  </a:lnTo>
                  <a:lnTo>
                    <a:pt x="10172" y="762622"/>
                  </a:lnTo>
                  <a:lnTo>
                    <a:pt x="8178" y="772502"/>
                  </a:lnTo>
                  <a:lnTo>
                    <a:pt x="10172" y="782396"/>
                  </a:lnTo>
                  <a:lnTo>
                    <a:pt x="15621" y="790460"/>
                  </a:lnTo>
                  <a:lnTo>
                    <a:pt x="23685" y="795909"/>
                  </a:lnTo>
                  <a:lnTo>
                    <a:pt x="33629" y="797902"/>
                  </a:lnTo>
                  <a:lnTo>
                    <a:pt x="43510" y="795909"/>
                  </a:lnTo>
                  <a:lnTo>
                    <a:pt x="51587" y="790460"/>
                  </a:lnTo>
                  <a:lnTo>
                    <a:pt x="57035" y="782396"/>
                  </a:lnTo>
                  <a:lnTo>
                    <a:pt x="59029" y="772502"/>
                  </a:lnTo>
                  <a:close/>
                </a:path>
                <a:path w="4970780" h="1419225">
                  <a:moveTo>
                    <a:pt x="59029" y="596150"/>
                  </a:moveTo>
                  <a:lnTo>
                    <a:pt x="57035" y="586270"/>
                  </a:lnTo>
                  <a:lnTo>
                    <a:pt x="51587" y="578192"/>
                  </a:lnTo>
                  <a:lnTo>
                    <a:pt x="43510" y="572757"/>
                  </a:lnTo>
                  <a:lnTo>
                    <a:pt x="33578" y="570750"/>
                  </a:lnTo>
                  <a:lnTo>
                    <a:pt x="23685" y="572757"/>
                  </a:lnTo>
                  <a:lnTo>
                    <a:pt x="15608" y="578192"/>
                  </a:lnTo>
                  <a:lnTo>
                    <a:pt x="10172" y="586270"/>
                  </a:lnTo>
                  <a:lnTo>
                    <a:pt x="8178" y="596150"/>
                  </a:lnTo>
                  <a:lnTo>
                    <a:pt x="10172" y="606044"/>
                  </a:lnTo>
                  <a:lnTo>
                    <a:pt x="15608" y="614121"/>
                  </a:lnTo>
                  <a:lnTo>
                    <a:pt x="23685" y="619556"/>
                  </a:lnTo>
                  <a:lnTo>
                    <a:pt x="33629" y="621550"/>
                  </a:lnTo>
                  <a:lnTo>
                    <a:pt x="43510" y="619556"/>
                  </a:lnTo>
                  <a:lnTo>
                    <a:pt x="51587" y="614121"/>
                  </a:lnTo>
                  <a:lnTo>
                    <a:pt x="57035" y="606044"/>
                  </a:lnTo>
                  <a:lnTo>
                    <a:pt x="59029" y="596150"/>
                  </a:lnTo>
                  <a:close/>
                </a:path>
                <a:path w="4970780" h="1419225">
                  <a:moveTo>
                    <a:pt x="160680" y="772502"/>
                  </a:moveTo>
                  <a:lnTo>
                    <a:pt x="158686" y="762622"/>
                  </a:lnTo>
                  <a:lnTo>
                    <a:pt x="153238" y="754545"/>
                  </a:lnTo>
                  <a:lnTo>
                    <a:pt x="145161" y="749096"/>
                  </a:lnTo>
                  <a:lnTo>
                    <a:pt x="135229" y="747102"/>
                  </a:lnTo>
                  <a:lnTo>
                    <a:pt x="125336" y="749096"/>
                  </a:lnTo>
                  <a:lnTo>
                    <a:pt x="117271" y="754545"/>
                  </a:lnTo>
                  <a:lnTo>
                    <a:pt x="111823" y="762622"/>
                  </a:lnTo>
                  <a:lnTo>
                    <a:pt x="109829" y="772502"/>
                  </a:lnTo>
                  <a:lnTo>
                    <a:pt x="111823" y="782396"/>
                  </a:lnTo>
                  <a:lnTo>
                    <a:pt x="117271" y="790460"/>
                  </a:lnTo>
                  <a:lnTo>
                    <a:pt x="125336" y="795909"/>
                  </a:lnTo>
                  <a:lnTo>
                    <a:pt x="135280" y="797902"/>
                  </a:lnTo>
                  <a:lnTo>
                    <a:pt x="145161" y="795909"/>
                  </a:lnTo>
                  <a:lnTo>
                    <a:pt x="153238" y="790460"/>
                  </a:lnTo>
                  <a:lnTo>
                    <a:pt x="158686" y="782396"/>
                  </a:lnTo>
                  <a:lnTo>
                    <a:pt x="160680" y="772502"/>
                  </a:lnTo>
                  <a:close/>
                </a:path>
                <a:path w="4970780" h="1419225">
                  <a:moveTo>
                    <a:pt x="160680" y="596150"/>
                  </a:moveTo>
                  <a:lnTo>
                    <a:pt x="158686" y="586270"/>
                  </a:lnTo>
                  <a:lnTo>
                    <a:pt x="153238" y="578192"/>
                  </a:lnTo>
                  <a:lnTo>
                    <a:pt x="145161" y="572757"/>
                  </a:lnTo>
                  <a:lnTo>
                    <a:pt x="135229" y="570750"/>
                  </a:lnTo>
                  <a:lnTo>
                    <a:pt x="125336" y="572757"/>
                  </a:lnTo>
                  <a:lnTo>
                    <a:pt x="117259" y="578192"/>
                  </a:lnTo>
                  <a:lnTo>
                    <a:pt x="111823" y="586270"/>
                  </a:lnTo>
                  <a:lnTo>
                    <a:pt x="109829" y="596150"/>
                  </a:lnTo>
                  <a:lnTo>
                    <a:pt x="111823" y="606044"/>
                  </a:lnTo>
                  <a:lnTo>
                    <a:pt x="117259" y="614121"/>
                  </a:lnTo>
                  <a:lnTo>
                    <a:pt x="125336" y="619556"/>
                  </a:lnTo>
                  <a:lnTo>
                    <a:pt x="135280" y="621550"/>
                  </a:lnTo>
                  <a:lnTo>
                    <a:pt x="145161" y="619556"/>
                  </a:lnTo>
                  <a:lnTo>
                    <a:pt x="153238" y="614121"/>
                  </a:lnTo>
                  <a:lnTo>
                    <a:pt x="158686" y="606044"/>
                  </a:lnTo>
                  <a:lnTo>
                    <a:pt x="160680" y="596150"/>
                  </a:lnTo>
                  <a:close/>
                </a:path>
                <a:path w="4970780" h="1419225">
                  <a:moveTo>
                    <a:pt x="262331" y="772502"/>
                  </a:moveTo>
                  <a:lnTo>
                    <a:pt x="260337" y="762622"/>
                  </a:lnTo>
                  <a:lnTo>
                    <a:pt x="254889" y="754545"/>
                  </a:lnTo>
                  <a:lnTo>
                    <a:pt x="246811" y="749096"/>
                  </a:lnTo>
                  <a:lnTo>
                    <a:pt x="236880" y="747102"/>
                  </a:lnTo>
                  <a:lnTo>
                    <a:pt x="226987" y="749096"/>
                  </a:lnTo>
                  <a:lnTo>
                    <a:pt x="218922" y="754545"/>
                  </a:lnTo>
                  <a:lnTo>
                    <a:pt x="213474" y="762622"/>
                  </a:lnTo>
                  <a:lnTo>
                    <a:pt x="211480" y="772502"/>
                  </a:lnTo>
                  <a:lnTo>
                    <a:pt x="213474" y="782396"/>
                  </a:lnTo>
                  <a:lnTo>
                    <a:pt x="218922" y="790460"/>
                  </a:lnTo>
                  <a:lnTo>
                    <a:pt x="226987" y="795909"/>
                  </a:lnTo>
                  <a:lnTo>
                    <a:pt x="236931" y="797902"/>
                  </a:lnTo>
                  <a:lnTo>
                    <a:pt x="246811" y="795909"/>
                  </a:lnTo>
                  <a:lnTo>
                    <a:pt x="254889" y="790460"/>
                  </a:lnTo>
                  <a:lnTo>
                    <a:pt x="260337" y="782396"/>
                  </a:lnTo>
                  <a:lnTo>
                    <a:pt x="262331" y="772502"/>
                  </a:lnTo>
                  <a:close/>
                </a:path>
                <a:path w="4970780" h="1419225">
                  <a:moveTo>
                    <a:pt x="262331" y="596150"/>
                  </a:moveTo>
                  <a:lnTo>
                    <a:pt x="260337" y="586270"/>
                  </a:lnTo>
                  <a:lnTo>
                    <a:pt x="254889" y="578192"/>
                  </a:lnTo>
                  <a:lnTo>
                    <a:pt x="246811" y="572757"/>
                  </a:lnTo>
                  <a:lnTo>
                    <a:pt x="236880" y="570750"/>
                  </a:lnTo>
                  <a:lnTo>
                    <a:pt x="226987" y="572757"/>
                  </a:lnTo>
                  <a:lnTo>
                    <a:pt x="218909" y="578192"/>
                  </a:lnTo>
                  <a:lnTo>
                    <a:pt x="213474" y="586270"/>
                  </a:lnTo>
                  <a:lnTo>
                    <a:pt x="211480" y="596150"/>
                  </a:lnTo>
                  <a:lnTo>
                    <a:pt x="213474" y="606044"/>
                  </a:lnTo>
                  <a:lnTo>
                    <a:pt x="218909" y="614121"/>
                  </a:lnTo>
                  <a:lnTo>
                    <a:pt x="226987" y="619556"/>
                  </a:lnTo>
                  <a:lnTo>
                    <a:pt x="236931" y="621550"/>
                  </a:lnTo>
                  <a:lnTo>
                    <a:pt x="246811" y="619556"/>
                  </a:lnTo>
                  <a:lnTo>
                    <a:pt x="254889" y="614121"/>
                  </a:lnTo>
                  <a:lnTo>
                    <a:pt x="260337" y="606044"/>
                  </a:lnTo>
                  <a:lnTo>
                    <a:pt x="262331" y="596150"/>
                  </a:lnTo>
                  <a:close/>
                </a:path>
                <a:path w="4970780" h="1419225">
                  <a:moveTo>
                    <a:pt x="363982" y="772502"/>
                  </a:moveTo>
                  <a:lnTo>
                    <a:pt x="361988" y="762622"/>
                  </a:lnTo>
                  <a:lnTo>
                    <a:pt x="356539" y="754545"/>
                  </a:lnTo>
                  <a:lnTo>
                    <a:pt x="348462" y="749096"/>
                  </a:lnTo>
                  <a:lnTo>
                    <a:pt x="338531" y="747102"/>
                  </a:lnTo>
                  <a:lnTo>
                    <a:pt x="328637" y="749096"/>
                  </a:lnTo>
                  <a:lnTo>
                    <a:pt x="320573" y="754545"/>
                  </a:lnTo>
                  <a:lnTo>
                    <a:pt x="315125" y="762622"/>
                  </a:lnTo>
                  <a:lnTo>
                    <a:pt x="313131" y="772502"/>
                  </a:lnTo>
                  <a:lnTo>
                    <a:pt x="315125" y="782396"/>
                  </a:lnTo>
                  <a:lnTo>
                    <a:pt x="320573" y="790460"/>
                  </a:lnTo>
                  <a:lnTo>
                    <a:pt x="328637" y="795909"/>
                  </a:lnTo>
                  <a:lnTo>
                    <a:pt x="338582" y="797902"/>
                  </a:lnTo>
                  <a:lnTo>
                    <a:pt x="348462" y="795909"/>
                  </a:lnTo>
                  <a:lnTo>
                    <a:pt x="356539" y="790460"/>
                  </a:lnTo>
                  <a:lnTo>
                    <a:pt x="361988" y="782396"/>
                  </a:lnTo>
                  <a:lnTo>
                    <a:pt x="363982" y="772502"/>
                  </a:lnTo>
                  <a:close/>
                </a:path>
                <a:path w="4970780" h="1419225">
                  <a:moveTo>
                    <a:pt x="363982" y="596150"/>
                  </a:moveTo>
                  <a:lnTo>
                    <a:pt x="361988" y="586270"/>
                  </a:lnTo>
                  <a:lnTo>
                    <a:pt x="356539" y="578192"/>
                  </a:lnTo>
                  <a:lnTo>
                    <a:pt x="348462" y="572757"/>
                  </a:lnTo>
                  <a:lnTo>
                    <a:pt x="338531" y="570750"/>
                  </a:lnTo>
                  <a:lnTo>
                    <a:pt x="328637" y="572757"/>
                  </a:lnTo>
                  <a:lnTo>
                    <a:pt x="320560" y="578192"/>
                  </a:lnTo>
                  <a:lnTo>
                    <a:pt x="315125" y="586270"/>
                  </a:lnTo>
                  <a:lnTo>
                    <a:pt x="313131" y="596150"/>
                  </a:lnTo>
                  <a:lnTo>
                    <a:pt x="315125" y="606044"/>
                  </a:lnTo>
                  <a:lnTo>
                    <a:pt x="320560" y="614121"/>
                  </a:lnTo>
                  <a:lnTo>
                    <a:pt x="328637" y="619556"/>
                  </a:lnTo>
                  <a:lnTo>
                    <a:pt x="338582" y="621550"/>
                  </a:lnTo>
                  <a:lnTo>
                    <a:pt x="348462" y="619556"/>
                  </a:lnTo>
                  <a:lnTo>
                    <a:pt x="356539" y="614121"/>
                  </a:lnTo>
                  <a:lnTo>
                    <a:pt x="361988" y="606044"/>
                  </a:lnTo>
                  <a:lnTo>
                    <a:pt x="363982" y="596150"/>
                  </a:lnTo>
                  <a:close/>
                </a:path>
                <a:path w="4970780" h="1419225">
                  <a:moveTo>
                    <a:pt x="465632" y="772502"/>
                  </a:moveTo>
                  <a:lnTo>
                    <a:pt x="463638" y="762622"/>
                  </a:lnTo>
                  <a:lnTo>
                    <a:pt x="458190" y="754545"/>
                  </a:lnTo>
                  <a:lnTo>
                    <a:pt x="450113" y="749096"/>
                  </a:lnTo>
                  <a:lnTo>
                    <a:pt x="440182" y="747102"/>
                  </a:lnTo>
                  <a:lnTo>
                    <a:pt x="430288" y="749096"/>
                  </a:lnTo>
                  <a:lnTo>
                    <a:pt x="422224" y="754545"/>
                  </a:lnTo>
                  <a:lnTo>
                    <a:pt x="416775" y="762622"/>
                  </a:lnTo>
                  <a:lnTo>
                    <a:pt x="414782" y="772502"/>
                  </a:lnTo>
                  <a:lnTo>
                    <a:pt x="416775" y="782396"/>
                  </a:lnTo>
                  <a:lnTo>
                    <a:pt x="422224" y="790460"/>
                  </a:lnTo>
                  <a:lnTo>
                    <a:pt x="430288" y="795909"/>
                  </a:lnTo>
                  <a:lnTo>
                    <a:pt x="440232" y="797902"/>
                  </a:lnTo>
                  <a:lnTo>
                    <a:pt x="450113" y="795909"/>
                  </a:lnTo>
                  <a:lnTo>
                    <a:pt x="458190" y="790460"/>
                  </a:lnTo>
                  <a:lnTo>
                    <a:pt x="463638" y="782396"/>
                  </a:lnTo>
                  <a:lnTo>
                    <a:pt x="465632" y="772502"/>
                  </a:lnTo>
                  <a:close/>
                </a:path>
                <a:path w="4970780" h="1419225">
                  <a:moveTo>
                    <a:pt x="465632" y="596150"/>
                  </a:moveTo>
                  <a:lnTo>
                    <a:pt x="463638" y="586270"/>
                  </a:lnTo>
                  <a:lnTo>
                    <a:pt x="458190" y="578192"/>
                  </a:lnTo>
                  <a:lnTo>
                    <a:pt x="450113" y="572757"/>
                  </a:lnTo>
                  <a:lnTo>
                    <a:pt x="440182" y="570750"/>
                  </a:lnTo>
                  <a:lnTo>
                    <a:pt x="430288" y="572757"/>
                  </a:lnTo>
                  <a:lnTo>
                    <a:pt x="422211" y="578192"/>
                  </a:lnTo>
                  <a:lnTo>
                    <a:pt x="416775" y="586270"/>
                  </a:lnTo>
                  <a:lnTo>
                    <a:pt x="414782" y="596150"/>
                  </a:lnTo>
                  <a:lnTo>
                    <a:pt x="416775" y="606044"/>
                  </a:lnTo>
                  <a:lnTo>
                    <a:pt x="422211" y="614121"/>
                  </a:lnTo>
                  <a:lnTo>
                    <a:pt x="430288" y="619556"/>
                  </a:lnTo>
                  <a:lnTo>
                    <a:pt x="440232" y="621550"/>
                  </a:lnTo>
                  <a:lnTo>
                    <a:pt x="450113" y="619556"/>
                  </a:lnTo>
                  <a:lnTo>
                    <a:pt x="458190" y="614121"/>
                  </a:lnTo>
                  <a:lnTo>
                    <a:pt x="463638" y="606044"/>
                  </a:lnTo>
                  <a:lnTo>
                    <a:pt x="465632" y="596150"/>
                  </a:lnTo>
                  <a:close/>
                </a:path>
                <a:path w="4970780" h="1419225">
                  <a:moveTo>
                    <a:pt x="567283" y="772502"/>
                  </a:moveTo>
                  <a:lnTo>
                    <a:pt x="565289" y="762622"/>
                  </a:lnTo>
                  <a:lnTo>
                    <a:pt x="559841" y="754545"/>
                  </a:lnTo>
                  <a:lnTo>
                    <a:pt x="551764" y="749096"/>
                  </a:lnTo>
                  <a:lnTo>
                    <a:pt x="541832" y="747102"/>
                  </a:lnTo>
                  <a:lnTo>
                    <a:pt x="531939" y="749096"/>
                  </a:lnTo>
                  <a:lnTo>
                    <a:pt x="523875" y="754545"/>
                  </a:lnTo>
                  <a:lnTo>
                    <a:pt x="518426" y="762622"/>
                  </a:lnTo>
                  <a:lnTo>
                    <a:pt x="516432" y="772502"/>
                  </a:lnTo>
                  <a:lnTo>
                    <a:pt x="518426" y="782396"/>
                  </a:lnTo>
                  <a:lnTo>
                    <a:pt x="523875" y="790460"/>
                  </a:lnTo>
                  <a:lnTo>
                    <a:pt x="531939" y="795909"/>
                  </a:lnTo>
                  <a:lnTo>
                    <a:pt x="541883" y="797902"/>
                  </a:lnTo>
                  <a:lnTo>
                    <a:pt x="551764" y="795909"/>
                  </a:lnTo>
                  <a:lnTo>
                    <a:pt x="559841" y="790460"/>
                  </a:lnTo>
                  <a:lnTo>
                    <a:pt x="565289" y="782396"/>
                  </a:lnTo>
                  <a:lnTo>
                    <a:pt x="567283" y="772502"/>
                  </a:lnTo>
                  <a:close/>
                </a:path>
                <a:path w="4970780" h="1419225">
                  <a:moveTo>
                    <a:pt x="567283" y="596150"/>
                  </a:moveTo>
                  <a:lnTo>
                    <a:pt x="565289" y="586270"/>
                  </a:lnTo>
                  <a:lnTo>
                    <a:pt x="559841" y="578192"/>
                  </a:lnTo>
                  <a:lnTo>
                    <a:pt x="551764" y="572757"/>
                  </a:lnTo>
                  <a:lnTo>
                    <a:pt x="541832" y="570750"/>
                  </a:lnTo>
                  <a:lnTo>
                    <a:pt x="531939" y="572757"/>
                  </a:lnTo>
                  <a:lnTo>
                    <a:pt x="523862" y="578192"/>
                  </a:lnTo>
                  <a:lnTo>
                    <a:pt x="518426" y="586270"/>
                  </a:lnTo>
                  <a:lnTo>
                    <a:pt x="516432" y="596150"/>
                  </a:lnTo>
                  <a:lnTo>
                    <a:pt x="518426" y="606044"/>
                  </a:lnTo>
                  <a:lnTo>
                    <a:pt x="523862" y="614121"/>
                  </a:lnTo>
                  <a:lnTo>
                    <a:pt x="531939" y="619556"/>
                  </a:lnTo>
                  <a:lnTo>
                    <a:pt x="541883" y="621550"/>
                  </a:lnTo>
                  <a:lnTo>
                    <a:pt x="551764" y="619556"/>
                  </a:lnTo>
                  <a:lnTo>
                    <a:pt x="559841" y="614121"/>
                  </a:lnTo>
                  <a:lnTo>
                    <a:pt x="565289" y="606044"/>
                  </a:lnTo>
                  <a:lnTo>
                    <a:pt x="567283" y="596150"/>
                  </a:lnTo>
                  <a:close/>
                </a:path>
                <a:path w="4970780" h="1419225">
                  <a:moveTo>
                    <a:pt x="668934" y="772502"/>
                  </a:moveTo>
                  <a:lnTo>
                    <a:pt x="666940" y="762622"/>
                  </a:lnTo>
                  <a:lnTo>
                    <a:pt x="661492" y="754545"/>
                  </a:lnTo>
                  <a:lnTo>
                    <a:pt x="653415" y="749096"/>
                  </a:lnTo>
                  <a:lnTo>
                    <a:pt x="643483" y="747102"/>
                  </a:lnTo>
                  <a:lnTo>
                    <a:pt x="633590" y="749096"/>
                  </a:lnTo>
                  <a:lnTo>
                    <a:pt x="625525" y="754545"/>
                  </a:lnTo>
                  <a:lnTo>
                    <a:pt x="620077" y="762622"/>
                  </a:lnTo>
                  <a:lnTo>
                    <a:pt x="618083" y="772502"/>
                  </a:lnTo>
                  <a:lnTo>
                    <a:pt x="620077" y="782396"/>
                  </a:lnTo>
                  <a:lnTo>
                    <a:pt x="625525" y="790460"/>
                  </a:lnTo>
                  <a:lnTo>
                    <a:pt x="633590" y="795909"/>
                  </a:lnTo>
                  <a:lnTo>
                    <a:pt x="643534" y="797902"/>
                  </a:lnTo>
                  <a:lnTo>
                    <a:pt x="653415" y="795909"/>
                  </a:lnTo>
                  <a:lnTo>
                    <a:pt x="661492" y="790460"/>
                  </a:lnTo>
                  <a:lnTo>
                    <a:pt x="666940" y="782396"/>
                  </a:lnTo>
                  <a:lnTo>
                    <a:pt x="668934" y="772502"/>
                  </a:lnTo>
                  <a:close/>
                </a:path>
                <a:path w="4970780" h="1419225">
                  <a:moveTo>
                    <a:pt x="668934" y="596150"/>
                  </a:moveTo>
                  <a:lnTo>
                    <a:pt x="666940" y="586270"/>
                  </a:lnTo>
                  <a:lnTo>
                    <a:pt x="661492" y="578192"/>
                  </a:lnTo>
                  <a:lnTo>
                    <a:pt x="653415" y="572757"/>
                  </a:lnTo>
                  <a:lnTo>
                    <a:pt x="643483" y="570750"/>
                  </a:lnTo>
                  <a:lnTo>
                    <a:pt x="633590" y="572757"/>
                  </a:lnTo>
                  <a:lnTo>
                    <a:pt x="625513" y="578192"/>
                  </a:lnTo>
                  <a:lnTo>
                    <a:pt x="620077" y="586270"/>
                  </a:lnTo>
                  <a:lnTo>
                    <a:pt x="618083" y="596150"/>
                  </a:lnTo>
                  <a:lnTo>
                    <a:pt x="620077" y="606044"/>
                  </a:lnTo>
                  <a:lnTo>
                    <a:pt x="625513" y="614121"/>
                  </a:lnTo>
                  <a:lnTo>
                    <a:pt x="633590" y="619556"/>
                  </a:lnTo>
                  <a:lnTo>
                    <a:pt x="643534" y="621550"/>
                  </a:lnTo>
                  <a:lnTo>
                    <a:pt x="653415" y="619556"/>
                  </a:lnTo>
                  <a:lnTo>
                    <a:pt x="661492" y="614121"/>
                  </a:lnTo>
                  <a:lnTo>
                    <a:pt x="666940" y="606044"/>
                  </a:lnTo>
                  <a:lnTo>
                    <a:pt x="668934" y="596150"/>
                  </a:lnTo>
                  <a:close/>
                </a:path>
                <a:path w="4970780" h="1419225">
                  <a:moveTo>
                    <a:pt x="770585" y="772502"/>
                  </a:moveTo>
                  <a:lnTo>
                    <a:pt x="768591" y="762622"/>
                  </a:lnTo>
                  <a:lnTo>
                    <a:pt x="763143" y="754545"/>
                  </a:lnTo>
                  <a:lnTo>
                    <a:pt x="755065" y="749096"/>
                  </a:lnTo>
                  <a:lnTo>
                    <a:pt x="745134" y="747102"/>
                  </a:lnTo>
                  <a:lnTo>
                    <a:pt x="735241" y="749096"/>
                  </a:lnTo>
                  <a:lnTo>
                    <a:pt x="727176" y="754545"/>
                  </a:lnTo>
                  <a:lnTo>
                    <a:pt x="721728" y="762622"/>
                  </a:lnTo>
                  <a:lnTo>
                    <a:pt x="719734" y="772502"/>
                  </a:lnTo>
                  <a:lnTo>
                    <a:pt x="721728" y="782396"/>
                  </a:lnTo>
                  <a:lnTo>
                    <a:pt x="727176" y="790460"/>
                  </a:lnTo>
                  <a:lnTo>
                    <a:pt x="735241" y="795909"/>
                  </a:lnTo>
                  <a:lnTo>
                    <a:pt x="745185" y="797902"/>
                  </a:lnTo>
                  <a:lnTo>
                    <a:pt x="755065" y="795909"/>
                  </a:lnTo>
                  <a:lnTo>
                    <a:pt x="763143" y="790460"/>
                  </a:lnTo>
                  <a:lnTo>
                    <a:pt x="768591" y="782396"/>
                  </a:lnTo>
                  <a:lnTo>
                    <a:pt x="770585" y="772502"/>
                  </a:lnTo>
                  <a:close/>
                </a:path>
                <a:path w="4970780" h="1419225">
                  <a:moveTo>
                    <a:pt x="770585" y="596150"/>
                  </a:moveTo>
                  <a:lnTo>
                    <a:pt x="768591" y="586270"/>
                  </a:lnTo>
                  <a:lnTo>
                    <a:pt x="763143" y="578192"/>
                  </a:lnTo>
                  <a:lnTo>
                    <a:pt x="755065" y="572757"/>
                  </a:lnTo>
                  <a:lnTo>
                    <a:pt x="745134" y="570750"/>
                  </a:lnTo>
                  <a:lnTo>
                    <a:pt x="735241" y="572757"/>
                  </a:lnTo>
                  <a:lnTo>
                    <a:pt x="727163" y="578192"/>
                  </a:lnTo>
                  <a:lnTo>
                    <a:pt x="721728" y="586270"/>
                  </a:lnTo>
                  <a:lnTo>
                    <a:pt x="719734" y="596150"/>
                  </a:lnTo>
                  <a:lnTo>
                    <a:pt x="721728" y="606044"/>
                  </a:lnTo>
                  <a:lnTo>
                    <a:pt x="727163" y="614121"/>
                  </a:lnTo>
                  <a:lnTo>
                    <a:pt x="735241" y="619556"/>
                  </a:lnTo>
                  <a:lnTo>
                    <a:pt x="745185" y="621550"/>
                  </a:lnTo>
                  <a:lnTo>
                    <a:pt x="755065" y="619556"/>
                  </a:lnTo>
                  <a:lnTo>
                    <a:pt x="763143" y="614121"/>
                  </a:lnTo>
                  <a:lnTo>
                    <a:pt x="768591" y="606044"/>
                  </a:lnTo>
                  <a:lnTo>
                    <a:pt x="770585" y="596150"/>
                  </a:lnTo>
                  <a:close/>
                </a:path>
                <a:path w="4970780" h="1419225">
                  <a:moveTo>
                    <a:pt x="872236" y="772502"/>
                  </a:moveTo>
                  <a:lnTo>
                    <a:pt x="870242" y="762622"/>
                  </a:lnTo>
                  <a:lnTo>
                    <a:pt x="864793" y="754545"/>
                  </a:lnTo>
                  <a:lnTo>
                    <a:pt x="856716" y="749096"/>
                  </a:lnTo>
                  <a:lnTo>
                    <a:pt x="846785" y="747102"/>
                  </a:lnTo>
                  <a:lnTo>
                    <a:pt x="836891" y="749096"/>
                  </a:lnTo>
                  <a:lnTo>
                    <a:pt x="828827" y="754545"/>
                  </a:lnTo>
                  <a:lnTo>
                    <a:pt x="823379" y="762622"/>
                  </a:lnTo>
                  <a:lnTo>
                    <a:pt x="821385" y="772502"/>
                  </a:lnTo>
                  <a:lnTo>
                    <a:pt x="823379" y="782396"/>
                  </a:lnTo>
                  <a:lnTo>
                    <a:pt x="828827" y="790460"/>
                  </a:lnTo>
                  <a:lnTo>
                    <a:pt x="836891" y="795909"/>
                  </a:lnTo>
                  <a:lnTo>
                    <a:pt x="846836" y="797902"/>
                  </a:lnTo>
                  <a:lnTo>
                    <a:pt x="856716" y="795909"/>
                  </a:lnTo>
                  <a:lnTo>
                    <a:pt x="864793" y="790460"/>
                  </a:lnTo>
                  <a:lnTo>
                    <a:pt x="870242" y="782396"/>
                  </a:lnTo>
                  <a:lnTo>
                    <a:pt x="872236" y="772502"/>
                  </a:lnTo>
                  <a:close/>
                </a:path>
                <a:path w="4970780" h="1419225">
                  <a:moveTo>
                    <a:pt x="872236" y="596150"/>
                  </a:moveTo>
                  <a:lnTo>
                    <a:pt x="870242" y="586270"/>
                  </a:lnTo>
                  <a:lnTo>
                    <a:pt x="864793" y="578192"/>
                  </a:lnTo>
                  <a:lnTo>
                    <a:pt x="856716" y="572757"/>
                  </a:lnTo>
                  <a:lnTo>
                    <a:pt x="846785" y="570750"/>
                  </a:lnTo>
                  <a:lnTo>
                    <a:pt x="836891" y="572757"/>
                  </a:lnTo>
                  <a:lnTo>
                    <a:pt x="828814" y="578192"/>
                  </a:lnTo>
                  <a:lnTo>
                    <a:pt x="823379" y="586270"/>
                  </a:lnTo>
                  <a:lnTo>
                    <a:pt x="821385" y="596150"/>
                  </a:lnTo>
                  <a:lnTo>
                    <a:pt x="823379" y="606044"/>
                  </a:lnTo>
                  <a:lnTo>
                    <a:pt x="828814" y="614121"/>
                  </a:lnTo>
                  <a:lnTo>
                    <a:pt x="836891" y="619556"/>
                  </a:lnTo>
                  <a:lnTo>
                    <a:pt x="846836" y="621550"/>
                  </a:lnTo>
                  <a:lnTo>
                    <a:pt x="856716" y="619556"/>
                  </a:lnTo>
                  <a:lnTo>
                    <a:pt x="864793" y="614121"/>
                  </a:lnTo>
                  <a:lnTo>
                    <a:pt x="870242" y="606044"/>
                  </a:lnTo>
                  <a:lnTo>
                    <a:pt x="872236" y="596150"/>
                  </a:lnTo>
                  <a:close/>
                </a:path>
                <a:path w="4970780" h="1419225">
                  <a:moveTo>
                    <a:pt x="973886" y="772502"/>
                  </a:moveTo>
                  <a:lnTo>
                    <a:pt x="971892" y="762622"/>
                  </a:lnTo>
                  <a:lnTo>
                    <a:pt x="966444" y="754545"/>
                  </a:lnTo>
                  <a:lnTo>
                    <a:pt x="958367" y="749096"/>
                  </a:lnTo>
                  <a:lnTo>
                    <a:pt x="948436" y="747102"/>
                  </a:lnTo>
                  <a:lnTo>
                    <a:pt x="938542" y="749096"/>
                  </a:lnTo>
                  <a:lnTo>
                    <a:pt x="930478" y="754545"/>
                  </a:lnTo>
                  <a:lnTo>
                    <a:pt x="925029" y="762622"/>
                  </a:lnTo>
                  <a:lnTo>
                    <a:pt x="923036" y="772502"/>
                  </a:lnTo>
                  <a:lnTo>
                    <a:pt x="925029" y="782396"/>
                  </a:lnTo>
                  <a:lnTo>
                    <a:pt x="930478" y="790460"/>
                  </a:lnTo>
                  <a:lnTo>
                    <a:pt x="938542" y="795909"/>
                  </a:lnTo>
                  <a:lnTo>
                    <a:pt x="948486" y="797902"/>
                  </a:lnTo>
                  <a:lnTo>
                    <a:pt x="958367" y="795909"/>
                  </a:lnTo>
                  <a:lnTo>
                    <a:pt x="966444" y="790460"/>
                  </a:lnTo>
                  <a:lnTo>
                    <a:pt x="971892" y="782396"/>
                  </a:lnTo>
                  <a:lnTo>
                    <a:pt x="973886" y="772502"/>
                  </a:lnTo>
                  <a:close/>
                </a:path>
                <a:path w="4970780" h="1419225">
                  <a:moveTo>
                    <a:pt x="973886" y="596150"/>
                  </a:moveTo>
                  <a:lnTo>
                    <a:pt x="971892" y="586270"/>
                  </a:lnTo>
                  <a:lnTo>
                    <a:pt x="966444" y="578192"/>
                  </a:lnTo>
                  <a:lnTo>
                    <a:pt x="958367" y="572757"/>
                  </a:lnTo>
                  <a:lnTo>
                    <a:pt x="948436" y="570750"/>
                  </a:lnTo>
                  <a:lnTo>
                    <a:pt x="938542" y="572757"/>
                  </a:lnTo>
                  <a:lnTo>
                    <a:pt x="930465" y="578192"/>
                  </a:lnTo>
                  <a:lnTo>
                    <a:pt x="925029" y="586270"/>
                  </a:lnTo>
                  <a:lnTo>
                    <a:pt x="923036" y="596150"/>
                  </a:lnTo>
                  <a:lnTo>
                    <a:pt x="925029" y="606044"/>
                  </a:lnTo>
                  <a:lnTo>
                    <a:pt x="930465" y="614121"/>
                  </a:lnTo>
                  <a:lnTo>
                    <a:pt x="938542" y="619556"/>
                  </a:lnTo>
                  <a:lnTo>
                    <a:pt x="948486" y="621550"/>
                  </a:lnTo>
                  <a:lnTo>
                    <a:pt x="958367" y="619556"/>
                  </a:lnTo>
                  <a:lnTo>
                    <a:pt x="966444" y="614121"/>
                  </a:lnTo>
                  <a:lnTo>
                    <a:pt x="971892" y="606044"/>
                  </a:lnTo>
                  <a:lnTo>
                    <a:pt x="973886" y="596150"/>
                  </a:lnTo>
                  <a:close/>
                </a:path>
                <a:path w="4970780" h="1419225">
                  <a:moveTo>
                    <a:pt x="1075537" y="772502"/>
                  </a:moveTo>
                  <a:lnTo>
                    <a:pt x="1073543" y="762622"/>
                  </a:lnTo>
                  <a:lnTo>
                    <a:pt x="1068095" y="754545"/>
                  </a:lnTo>
                  <a:lnTo>
                    <a:pt x="1060018" y="749096"/>
                  </a:lnTo>
                  <a:lnTo>
                    <a:pt x="1050086" y="747102"/>
                  </a:lnTo>
                  <a:lnTo>
                    <a:pt x="1040193" y="749096"/>
                  </a:lnTo>
                  <a:lnTo>
                    <a:pt x="1032129" y="754545"/>
                  </a:lnTo>
                  <a:lnTo>
                    <a:pt x="1026680" y="762622"/>
                  </a:lnTo>
                  <a:lnTo>
                    <a:pt x="1024686" y="772502"/>
                  </a:lnTo>
                  <a:lnTo>
                    <a:pt x="1026680" y="782396"/>
                  </a:lnTo>
                  <a:lnTo>
                    <a:pt x="1032129" y="790460"/>
                  </a:lnTo>
                  <a:lnTo>
                    <a:pt x="1040193" y="795909"/>
                  </a:lnTo>
                  <a:lnTo>
                    <a:pt x="1050137" y="797902"/>
                  </a:lnTo>
                  <a:lnTo>
                    <a:pt x="1060018" y="795909"/>
                  </a:lnTo>
                  <a:lnTo>
                    <a:pt x="1068095" y="790460"/>
                  </a:lnTo>
                  <a:lnTo>
                    <a:pt x="1073543" y="782396"/>
                  </a:lnTo>
                  <a:lnTo>
                    <a:pt x="1075537" y="772502"/>
                  </a:lnTo>
                  <a:close/>
                </a:path>
                <a:path w="4970780" h="1419225">
                  <a:moveTo>
                    <a:pt x="1075537" y="596150"/>
                  </a:moveTo>
                  <a:lnTo>
                    <a:pt x="1073543" y="586270"/>
                  </a:lnTo>
                  <a:lnTo>
                    <a:pt x="1068095" y="578192"/>
                  </a:lnTo>
                  <a:lnTo>
                    <a:pt x="1060018" y="572757"/>
                  </a:lnTo>
                  <a:lnTo>
                    <a:pt x="1050086" y="570750"/>
                  </a:lnTo>
                  <a:lnTo>
                    <a:pt x="1040193" y="572757"/>
                  </a:lnTo>
                  <a:lnTo>
                    <a:pt x="1032116" y="578192"/>
                  </a:lnTo>
                  <a:lnTo>
                    <a:pt x="1026680" y="586270"/>
                  </a:lnTo>
                  <a:lnTo>
                    <a:pt x="1024686" y="596150"/>
                  </a:lnTo>
                  <a:lnTo>
                    <a:pt x="1026680" y="606044"/>
                  </a:lnTo>
                  <a:lnTo>
                    <a:pt x="1032116" y="614121"/>
                  </a:lnTo>
                  <a:lnTo>
                    <a:pt x="1040193" y="619556"/>
                  </a:lnTo>
                  <a:lnTo>
                    <a:pt x="1050137" y="621550"/>
                  </a:lnTo>
                  <a:lnTo>
                    <a:pt x="1060018" y="619556"/>
                  </a:lnTo>
                  <a:lnTo>
                    <a:pt x="1068095" y="614121"/>
                  </a:lnTo>
                  <a:lnTo>
                    <a:pt x="1073543" y="606044"/>
                  </a:lnTo>
                  <a:lnTo>
                    <a:pt x="1075537" y="596150"/>
                  </a:lnTo>
                  <a:close/>
                </a:path>
                <a:path w="4970780" h="1419225">
                  <a:moveTo>
                    <a:pt x="1177188" y="772502"/>
                  </a:moveTo>
                  <a:lnTo>
                    <a:pt x="1175194" y="762622"/>
                  </a:lnTo>
                  <a:lnTo>
                    <a:pt x="1169746" y="754545"/>
                  </a:lnTo>
                  <a:lnTo>
                    <a:pt x="1161669" y="749096"/>
                  </a:lnTo>
                  <a:lnTo>
                    <a:pt x="1151737" y="747102"/>
                  </a:lnTo>
                  <a:lnTo>
                    <a:pt x="1141844" y="749096"/>
                  </a:lnTo>
                  <a:lnTo>
                    <a:pt x="1133779" y="754545"/>
                  </a:lnTo>
                  <a:lnTo>
                    <a:pt x="1128331" y="762622"/>
                  </a:lnTo>
                  <a:lnTo>
                    <a:pt x="1126337" y="772502"/>
                  </a:lnTo>
                  <a:lnTo>
                    <a:pt x="1128331" y="782396"/>
                  </a:lnTo>
                  <a:lnTo>
                    <a:pt x="1133779" y="790460"/>
                  </a:lnTo>
                  <a:lnTo>
                    <a:pt x="1141844" y="795909"/>
                  </a:lnTo>
                  <a:lnTo>
                    <a:pt x="1151788" y="797902"/>
                  </a:lnTo>
                  <a:lnTo>
                    <a:pt x="1161669" y="795909"/>
                  </a:lnTo>
                  <a:lnTo>
                    <a:pt x="1169746" y="790460"/>
                  </a:lnTo>
                  <a:lnTo>
                    <a:pt x="1175194" y="782396"/>
                  </a:lnTo>
                  <a:lnTo>
                    <a:pt x="1177188" y="772502"/>
                  </a:lnTo>
                  <a:close/>
                </a:path>
                <a:path w="4970780" h="1419225">
                  <a:moveTo>
                    <a:pt x="1177188" y="596163"/>
                  </a:moveTo>
                  <a:lnTo>
                    <a:pt x="1175194" y="586270"/>
                  </a:lnTo>
                  <a:lnTo>
                    <a:pt x="1169746" y="578192"/>
                  </a:lnTo>
                  <a:lnTo>
                    <a:pt x="1161669" y="572757"/>
                  </a:lnTo>
                  <a:lnTo>
                    <a:pt x="1151737" y="570763"/>
                  </a:lnTo>
                  <a:lnTo>
                    <a:pt x="1141844" y="572757"/>
                  </a:lnTo>
                  <a:lnTo>
                    <a:pt x="1133767" y="578192"/>
                  </a:lnTo>
                  <a:lnTo>
                    <a:pt x="1128331" y="586270"/>
                  </a:lnTo>
                  <a:lnTo>
                    <a:pt x="1126337" y="596163"/>
                  </a:lnTo>
                  <a:lnTo>
                    <a:pt x="1128331" y="606044"/>
                  </a:lnTo>
                  <a:lnTo>
                    <a:pt x="1133767" y="614121"/>
                  </a:lnTo>
                  <a:lnTo>
                    <a:pt x="1141844" y="619556"/>
                  </a:lnTo>
                  <a:lnTo>
                    <a:pt x="1151788" y="621563"/>
                  </a:lnTo>
                  <a:lnTo>
                    <a:pt x="1161669" y="619556"/>
                  </a:lnTo>
                  <a:lnTo>
                    <a:pt x="1169746" y="614121"/>
                  </a:lnTo>
                  <a:lnTo>
                    <a:pt x="1175194" y="606044"/>
                  </a:lnTo>
                  <a:lnTo>
                    <a:pt x="1177188" y="596163"/>
                  </a:lnTo>
                  <a:close/>
                </a:path>
                <a:path w="4970780" h="1419225">
                  <a:moveTo>
                    <a:pt x="1278839" y="772502"/>
                  </a:moveTo>
                  <a:lnTo>
                    <a:pt x="1276845" y="762622"/>
                  </a:lnTo>
                  <a:lnTo>
                    <a:pt x="1271397" y="754545"/>
                  </a:lnTo>
                  <a:lnTo>
                    <a:pt x="1263319" y="749096"/>
                  </a:lnTo>
                  <a:lnTo>
                    <a:pt x="1253388" y="747102"/>
                  </a:lnTo>
                  <a:lnTo>
                    <a:pt x="1243495" y="749096"/>
                  </a:lnTo>
                  <a:lnTo>
                    <a:pt x="1235430" y="754545"/>
                  </a:lnTo>
                  <a:lnTo>
                    <a:pt x="1229982" y="762622"/>
                  </a:lnTo>
                  <a:lnTo>
                    <a:pt x="1227988" y="772502"/>
                  </a:lnTo>
                  <a:lnTo>
                    <a:pt x="1229982" y="782396"/>
                  </a:lnTo>
                  <a:lnTo>
                    <a:pt x="1235430" y="790460"/>
                  </a:lnTo>
                  <a:lnTo>
                    <a:pt x="1243495" y="795909"/>
                  </a:lnTo>
                  <a:lnTo>
                    <a:pt x="1253439" y="797902"/>
                  </a:lnTo>
                  <a:lnTo>
                    <a:pt x="1263319" y="795909"/>
                  </a:lnTo>
                  <a:lnTo>
                    <a:pt x="1271397" y="790460"/>
                  </a:lnTo>
                  <a:lnTo>
                    <a:pt x="1276845" y="782396"/>
                  </a:lnTo>
                  <a:lnTo>
                    <a:pt x="1278839" y="772502"/>
                  </a:lnTo>
                  <a:close/>
                </a:path>
                <a:path w="4970780" h="1419225">
                  <a:moveTo>
                    <a:pt x="1278839" y="596163"/>
                  </a:moveTo>
                  <a:lnTo>
                    <a:pt x="1276845" y="586270"/>
                  </a:lnTo>
                  <a:lnTo>
                    <a:pt x="1271397" y="578192"/>
                  </a:lnTo>
                  <a:lnTo>
                    <a:pt x="1263319" y="572757"/>
                  </a:lnTo>
                  <a:lnTo>
                    <a:pt x="1253388" y="570763"/>
                  </a:lnTo>
                  <a:lnTo>
                    <a:pt x="1243495" y="572757"/>
                  </a:lnTo>
                  <a:lnTo>
                    <a:pt x="1235417" y="578192"/>
                  </a:lnTo>
                  <a:lnTo>
                    <a:pt x="1229982" y="586270"/>
                  </a:lnTo>
                  <a:lnTo>
                    <a:pt x="1227988" y="596163"/>
                  </a:lnTo>
                  <a:lnTo>
                    <a:pt x="1229982" y="606044"/>
                  </a:lnTo>
                  <a:lnTo>
                    <a:pt x="1235417" y="614121"/>
                  </a:lnTo>
                  <a:lnTo>
                    <a:pt x="1243495" y="619556"/>
                  </a:lnTo>
                  <a:lnTo>
                    <a:pt x="1253439" y="621563"/>
                  </a:lnTo>
                  <a:lnTo>
                    <a:pt x="1263319" y="619556"/>
                  </a:lnTo>
                  <a:lnTo>
                    <a:pt x="1271397" y="614121"/>
                  </a:lnTo>
                  <a:lnTo>
                    <a:pt x="1276845" y="606044"/>
                  </a:lnTo>
                  <a:lnTo>
                    <a:pt x="1278839" y="596163"/>
                  </a:lnTo>
                  <a:close/>
                </a:path>
                <a:path w="4970780" h="1419225">
                  <a:moveTo>
                    <a:pt x="1380490" y="772502"/>
                  </a:moveTo>
                  <a:lnTo>
                    <a:pt x="1378496" y="762622"/>
                  </a:lnTo>
                  <a:lnTo>
                    <a:pt x="1373047" y="754545"/>
                  </a:lnTo>
                  <a:lnTo>
                    <a:pt x="1364970" y="749096"/>
                  </a:lnTo>
                  <a:lnTo>
                    <a:pt x="1355039" y="747102"/>
                  </a:lnTo>
                  <a:lnTo>
                    <a:pt x="1345145" y="749096"/>
                  </a:lnTo>
                  <a:lnTo>
                    <a:pt x="1337081" y="754545"/>
                  </a:lnTo>
                  <a:lnTo>
                    <a:pt x="1331633" y="762622"/>
                  </a:lnTo>
                  <a:lnTo>
                    <a:pt x="1329639" y="772502"/>
                  </a:lnTo>
                  <a:lnTo>
                    <a:pt x="1331633" y="782396"/>
                  </a:lnTo>
                  <a:lnTo>
                    <a:pt x="1337081" y="790460"/>
                  </a:lnTo>
                  <a:lnTo>
                    <a:pt x="1345145" y="795909"/>
                  </a:lnTo>
                  <a:lnTo>
                    <a:pt x="1355090" y="797902"/>
                  </a:lnTo>
                  <a:lnTo>
                    <a:pt x="1364970" y="795909"/>
                  </a:lnTo>
                  <a:lnTo>
                    <a:pt x="1373047" y="790460"/>
                  </a:lnTo>
                  <a:lnTo>
                    <a:pt x="1378496" y="782396"/>
                  </a:lnTo>
                  <a:lnTo>
                    <a:pt x="1380490" y="772502"/>
                  </a:lnTo>
                  <a:close/>
                </a:path>
                <a:path w="4970780" h="1419225">
                  <a:moveTo>
                    <a:pt x="1380490" y="596163"/>
                  </a:moveTo>
                  <a:lnTo>
                    <a:pt x="1378496" y="586270"/>
                  </a:lnTo>
                  <a:lnTo>
                    <a:pt x="1373047" y="578192"/>
                  </a:lnTo>
                  <a:lnTo>
                    <a:pt x="1364970" y="572757"/>
                  </a:lnTo>
                  <a:lnTo>
                    <a:pt x="1355039" y="570763"/>
                  </a:lnTo>
                  <a:lnTo>
                    <a:pt x="1345145" y="572757"/>
                  </a:lnTo>
                  <a:lnTo>
                    <a:pt x="1337068" y="578192"/>
                  </a:lnTo>
                  <a:lnTo>
                    <a:pt x="1331633" y="586270"/>
                  </a:lnTo>
                  <a:lnTo>
                    <a:pt x="1329639" y="596163"/>
                  </a:lnTo>
                  <a:lnTo>
                    <a:pt x="1331633" y="606044"/>
                  </a:lnTo>
                  <a:lnTo>
                    <a:pt x="1337068" y="614121"/>
                  </a:lnTo>
                  <a:lnTo>
                    <a:pt x="1345145" y="619556"/>
                  </a:lnTo>
                  <a:lnTo>
                    <a:pt x="1355090" y="621563"/>
                  </a:lnTo>
                  <a:lnTo>
                    <a:pt x="1364970" y="619556"/>
                  </a:lnTo>
                  <a:lnTo>
                    <a:pt x="1373047" y="614121"/>
                  </a:lnTo>
                  <a:lnTo>
                    <a:pt x="1378496" y="606044"/>
                  </a:lnTo>
                  <a:lnTo>
                    <a:pt x="1380490" y="596163"/>
                  </a:lnTo>
                  <a:close/>
                </a:path>
                <a:path w="4970780" h="1419225">
                  <a:moveTo>
                    <a:pt x="1482140" y="772502"/>
                  </a:moveTo>
                  <a:lnTo>
                    <a:pt x="1480146" y="762622"/>
                  </a:lnTo>
                  <a:lnTo>
                    <a:pt x="1474698" y="754545"/>
                  </a:lnTo>
                  <a:lnTo>
                    <a:pt x="1466621" y="749096"/>
                  </a:lnTo>
                  <a:lnTo>
                    <a:pt x="1456690" y="747102"/>
                  </a:lnTo>
                  <a:lnTo>
                    <a:pt x="1446796" y="749096"/>
                  </a:lnTo>
                  <a:lnTo>
                    <a:pt x="1438732" y="754545"/>
                  </a:lnTo>
                  <a:lnTo>
                    <a:pt x="1433283" y="762622"/>
                  </a:lnTo>
                  <a:lnTo>
                    <a:pt x="1431290" y="772502"/>
                  </a:lnTo>
                  <a:lnTo>
                    <a:pt x="1433283" y="782396"/>
                  </a:lnTo>
                  <a:lnTo>
                    <a:pt x="1438732" y="790460"/>
                  </a:lnTo>
                  <a:lnTo>
                    <a:pt x="1446796" y="795909"/>
                  </a:lnTo>
                  <a:lnTo>
                    <a:pt x="1456740" y="797902"/>
                  </a:lnTo>
                  <a:lnTo>
                    <a:pt x="1466621" y="795909"/>
                  </a:lnTo>
                  <a:lnTo>
                    <a:pt x="1474698" y="790460"/>
                  </a:lnTo>
                  <a:lnTo>
                    <a:pt x="1480146" y="782396"/>
                  </a:lnTo>
                  <a:lnTo>
                    <a:pt x="1482140" y="772502"/>
                  </a:lnTo>
                  <a:close/>
                </a:path>
                <a:path w="4970780" h="1419225">
                  <a:moveTo>
                    <a:pt x="1482140" y="596163"/>
                  </a:moveTo>
                  <a:lnTo>
                    <a:pt x="1480146" y="586270"/>
                  </a:lnTo>
                  <a:lnTo>
                    <a:pt x="1474698" y="578192"/>
                  </a:lnTo>
                  <a:lnTo>
                    <a:pt x="1466621" y="572757"/>
                  </a:lnTo>
                  <a:lnTo>
                    <a:pt x="1456690" y="570763"/>
                  </a:lnTo>
                  <a:lnTo>
                    <a:pt x="1446796" y="572757"/>
                  </a:lnTo>
                  <a:lnTo>
                    <a:pt x="1438719" y="578192"/>
                  </a:lnTo>
                  <a:lnTo>
                    <a:pt x="1433283" y="586270"/>
                  </a:lnTo>
                  <a:lnTo>
                    <a:pt x="1431290" y="596163"/>
                  </a:lnTo>
                  <a:lnTo>
                    <a:pt x="1433283" y="606044"/>
                  </a:lnTo>
                  <a:lnTo>
                    <a:pt x="1438719" y="614121"/>
                  </a:lnTo>
                  <a:lnTo>
                    <a:pt x="1446796" y="619556"/>
                  </a:lnTo>
                  <a:lnTo>
                    <a:pt x="1456740" y="621563"/>
                  </a:lnTo>
                  <a:lnTo>
                    <a:pt x="1466621" y="619556"/>
                  </a:lnTo>
                  <a:lnTo>
                    <a:pt x="1474698" y="614121"/>
                  </a:lnTo>
                  <a:lnTo>
                    <a:pt x="1480146" y="606044"/>
                  </a:lnTo>
                  <a:lnTo>
                    <a:pt x="1482140" y="596163"/>
                  </a:lnTo>
                  <a:close/>
                </a:path>
                <a:path w="4970780" h="1419225">
                  <a:moveTo>
                    <a:pt x="1583791" y="772502"/>
                  </a:moveTo>
                  <a:lnTo>
                    <a:pt x="1581797" y="762622"/>
                  </a:lnTo>
                  <a:lnTo>
                    <a:pt x="1576349" y="754545"/>
                  </a:lnTo>
                  <a:lnTo>
                    <a:pt x="1568272" y="749096"/>
                  </a:lnTo>
                  <a:lnTo>
                    <a:pt x="1558340" y="747102"/>
                  </a:lnTo>
                  <a:lnTo>
                    <a:pt x="1548447" y="749096"/>
                  </a:lnTo>
                  <a:lnTo>
                    <a:pt x="1540383" y="754545"/>
                  </a:lnTo>
                  <a:lnTo>
                    <a:pt x="1534934" y="762622"/>
                  </a:lnTo>
                  <a:lnTo>
                    <a:pt x="1532940" y="772502"/>
                  </a:lnTo>
                  <a:lnTo>
                    <a:pt x="1534934" y="782396"/>
                  </a:lnTo>
                  <a:lnTo>
                    <a:pt x="1540383" y="790460"/>
                  </a:lnTo>
                  <a:lnTo>
                    <a:pt x="1548447" y="795909"/>
                  </a:lnTo>
                  <a:lnTo>
                    <a:pt x="1558391" y="797902"/>
                  </a:lnTo>
                  <a:lnTo>
                    <a:pt x="1568272" y="795909"/>
                  </a:lnTo>
                  <a:lnTo>
                    <a:pt x="1576349" y="790460"/>
                  </a:lnTo>
                  <a:lnTo>
                    <a:pt x="1581797" y="782396"/>
                  </a:lnTo>
                  <a:lnTo>
                    <a:pt x="1583791" y="772502"/>
                  </a:lnTo>
                  <a:close/>
                </a:path>
                <a:path w="4970780" h="1419225">
                  <a:moveTo>
                    <a:pt x="1583791" y="596163"/>
                  </a:moveTo>
                  <a:lnTo>
                    <a:pt x="1581797" y="586270"/>
                  </a:lnTo>
                  <a:lnTo>
                    <a:pt x="1576349" y="578192"/>
                  </a:lnTo>
                  <a:lnTo>
                    <a:pt x="1568272" y="572757"/>
                  </a:lnTo>
                  <a:lnTo>
                    <a:pt x="1558340" y="570763"/>
                  </a:lnTo>
                  <a:lnTo>
                    <a:pt x="1548447" y="572757"/>
                  </a:lnTo>
                  <a:lnTo>
                    <a:pt x="1540370" y="578192"/>
                  </a:lnTo>
                  <a:lnTo>
                    <a:pt x="1534934" y="586270"/>
                  </a:lnTo>
                  <a:lnTo>
                    <a:pt x="1532940" y="596163"/>
                  </a:lnTo>
                  <a:lnTo>
                    <a:pt x="1534934" y="606044"/>
                  </a:lnTo>
                  <a:lnTo>
                    <a:pt x="1540370" y="614121"/>
                  </a:lnTo>
                  <a:lnTo>
                    <a:pt x="1548447" y="619556"/>
                  </a:lnTo>
                  <a:lnTo>
                    <a:pt x="1558391" y="621563"/>
                  </a:lnTo>
                  <a:lnTo>
                    <a:pt x="1568272" y="619556"/>
                  </a:lnTo>
                  <a:lnTo>
                    <a:pt x="1576349" y="614121"/>
                  </a:lnTo>
                  <a:lnTo>
                    <a:pt x="1581797" y="606044"/>
                  </a:lnTo>
                  <a:lnTo>
                    <a:pt x="1583791" y="596163"/>
                  </a:lnTo>
                  <a:close/>
                </a:path>
                <a:path w="4970780" h="1419225">
                  <a:moveTo>
                    <a:pt x="1685442" y="772502"/>
                  </a:moveTo>
                  <a:lnTo>
                    <a:pt x="1683448" y="762622"/>
                  </a:lnTo>
                  <a:lnTo>
                    <a:pt x="1678000" y="754545"/>
                  </a:lnTo>
                  <a:lnTo>
                    <a:pt x="1669923" y="749096"/>
                  </a:lnTo>
                  <a:lnTo>
                    <a:pt x="1659991" y="747102"/>
                  </a:lnTo>
                  <a:lnTo>
                    <a:pt x="1650098" y="749096"/>
                  </a:lnTo>
                  <a:lnTo>
                    <a:pt x="1642033" y="754545"/>
                  </a:lnTo>
                  <a:lnTo>
                    <a:pt x="1636585" y="762622"/>
                  </a:lnTo>
                  <a:lnTo>
                    <a:pt x="1634591" y="772502"/>
                  </a:lnTo>
                  <a:lnTo>
                    <a:pt x="1636585" y="782396"/>
                  </a:lnTo>
                  <a:lnTo>
                    <a:pt x="1642033" y="790460"/>
                  </a:lnTo>
                  <a:lnTo>
                    <a:pt x="1650098" y="795909"/>
                  </a:lnTo>
                  <a:lnTo>
                    <a:pt x="1660042" y="797902"/>
                  </a:lnTo>
                  <a:lnTo>
                    <a:pt x="1669923" y="795909"/>
                  </a:lnTo>
                  <a:lnTo>
                    <a:pt x="1678000" y="790460"/>
                  </a:lnTo>
                  <a:lnTo>
                    <a:pt x="1683448" y="782396"/>
                  </a:lnTo>
                  <a:lnTo>
                    <a:pt x="1685442" y="772502"/>
                  </a:lnTo>
                  <a:close/>
                </a:path>
                <a:path w="4970780" h="1419225">
                  <a:moveTo>
                    <a:pt x="1685442" y="596163"/>
                  </a:moveTo>
                  <a:lnTo>
                    <a:pt x="1683448" y="586270"/>
                  </a:lnTo>
                  <a:lnTo>
                    <a:pt x="1678000" y="578192"/>
                  </a:lnTo>
                  <a:lnTo>
                    <a:pt x="1669923" y="572757"/>
                  </a:lnTo>
                  <a:lnTo>
                    <a:pt x="1659991" y="570763"/>
                  </a:lnTo>
                  <a:lnTo>
                    <a:pt x="1650098" y="572757"/>
                  </a:lnTo>
                  <a:lnTo>
                    <a:pt x="1642021" y="578192"/>
                  </a:lnTo>
                  <a:lnTo>
                    <a:pt x="1636585" y="586270"/>
                  </a:lnTo>
                  <a:lnTo>
                    <a:pt x="1634591" y="596163"/>
                  </a:lnTo>
                  <a:lnTo>
                    <a:pt x="1636585" y="606044"/>
                  </a:lnTo>
                  <a:lnTo>
                    <a:pt x="1642021" y="614121"/>
                  </a:lnTo>
                  <a:lnTo>
                    <a:pt x="1650098" y="619556"/>
                  </a:lnTo>
                  <a:lnTo>
                    <a:pt x="1660042" y="621563"/>
                  </a:lnTo>
                  <a:lnTo>
                    <a:pt x="1669923" y="619556"/>
                  </a:lnTo>
                  <a:lnTo>
                    <a:pt x="1678000" y="614121"/>
                  </a:lnTo>
                  <a:lnTo>
                    <a:pt x="1683448" y="606044"/>
                  </a:lnTo>
                  <a:lnTo>
                    <a:pt x="1685442" y="596163"/>
                  </a:lnTo>
                  <a:close/>
                </a:path>
                <a:path w="4970780" h="1419225">
                  <a:moveTo>
                    <a:pt x="1787093" y="772502"/>
                  </a:moveTo>
                  <a:lnTo>
                    <a:pt x="1785099" y="762622"/>
                  </a:lnTo>
                  <a:lnTo>
                    <a:pt x="1779651" y="754545"/>
                  </a:lnTo>
                  <a:lnTo>
                    <a:pt x="1771573" y="749096"/>
                  </a:lnTo>
                  <a:lnTo>
                    <a:pt x="1761642" y="747102"/>
                  </a:lnTo>
                  <a:lnTo>
                    <a:pt x="1751749" y="749096"/>
                  </a:lnTo>
                  <a:lnTo>
                    <a:pt x="1743684" y="754545"/>
                  </a:lnTo>
                  <a:lnTo>
                    <a:pt x="1738236" y="762622"/>
                  </a:lnTo>
                  <a:lnTo>
                    <a:pt x="1736242" y="772502"/>
                  </a:lnTo>
                  <a:lnTo>
                    <a:pt x="1738236" y="782396"/>
                  </a:lnTo>
                  <a:lnTo>
                    <a:pt x="1743684" y="790460"/>
                  </a:lnTo>
                  <a:lnTo>
                    <a:pt x="1751749" y="795909"/>
                  </a:lnTo>
                  <a:lnTo>
                    <a:pt x="1761693" y="797902"/>
                  </a:lnTo>
                  <a:lnTo>
                    <a:pt x="1771573" y="795909"/>
                  </a:lnTo>
                  <a:lnTo>
                    <a:pt x="1779651" y="790460"/>
                  </a:lnTo>
                  <a:lnTo>
                    <a:pt x="1785099" y="782396"/>
                  </a:lnTo>
                  <a:lnTo>
                    <a:pt x="1787093" y="772502"/>
                  </a:lnTo>
                  <a:close/>
                </a:path>
                <a:path w="4970780" h="1419225">
                  <a:moveTo>
                    <a:pt x="1787093" y="596163"/>
                  </a:moveTo>
                  <a:lnTo>
                    <a:pt x="1785099" y="586270"/>
                  </a:lnTo>
                  <a:lnTo>
                    <a:pt x="1779651" y="578192"/>
                  </a:lnTo>
                  <a:lnTo>
                    <a:pt x="1771573" y="572757"/>
                  </a:lnTo>
                  <a:lnTo>
                    <a:pt x="1761642" y="570763"/>
                  </a:lnTo>
                  <a:lnTo>
                    <a:pt x="1751749" y="572757"/>
                  </a:lnTo>
                  <a:lnTo>
                    <a:pt x="1743671" y="578192"/>
                  </a:lnTo>
                  <a:lnTo>
                    <a:pt x="1738236" y="586270"/>
                  </a:lnTo>
                  <a:lnTo>
                    <a:pt x="1736242" y="596163"/>
                  </a:lnTo>
                  <a:lnTo>
                    <a:pt x="1738236" y="606044"/>
                  </a:lnTo>
                  <a:lnTo>
                    <a:pt x="1743671" y="614121"/>
                  </a:lnTo>
                  <a:lnTo>
                    <a:pt x="1751749" y="619556"/>
                  </a:lnTo>
                  <a:lnTo>
                    <a:pt x="1761693" y="621563"/>
                  </a:lnTo>
                  <a:lnTo>
                    <a:pt x="1771573" y="619556"/>
                  </a:lnTo>
                  <a:lnTo>
                    <a:pt x="1779651" y="614121"/>
                  </a:lnTo>
                  <a:lnTo>
                    <a:pt x="1785099" y="606044"/>
                  </a:lnTo>
                  <a:lnTo>
                    <a:pt x="1787093" y="596163"/>
                  </a:lnTo>
                  <a:close/>
                </a:path>
                <a:path w="4970780" h="1419225">
                  <a:moveTo>
                    <a:pt x="1888744" y="772502"/>
                  </a:moveTo>
                  <a:lnTo>
                    <a:pt x="1886750" y="762622"/>
                  </a:lnTo>
                  <a:lnTo>
                    <a:pt x="1881301" y="754545"/>
                  </a:lnTo>
                  <a:lnTo>
                    <a:pt x="1873224" y="749096"/>
                  </a:lnTo>
                  <a:lnTo>
                    <a:pt x="1863293" y="747102"/>
                  </a:lnTo>
                  <a:lnTo>
                    <a:pt x="1853399" y="749096"/>
                  </a:lnTo>
                  <a:lnTo>
                    <a:pt x="1845335" y="754545"/>
                  </a:lnTo>
                  <a:lnTo>
                    <a:pt x="1839887" y="762622"/>
                  </a:lnTo>
                  <a:lnTo>
                    <a:pt x="1837893" y="772502"/>
                  </a:lnTo>
                  <a:lnTo>
                    <a:pt x="1839887" y="782396"/>
                  </a:lnTo>
                  <a:lnTo>
                    <a:pt x="1845335" y="790460"/>
                  </a:lnTo>
                  <a:lnTo>
                    <a:pt x="1853399" y="795909"/>
                  </a:lnTo>
                  <a:lnTo>
                    <a:pt x="1863344" y="797902"/>
                  </a:lnTo>
                  <a:lnTo>
                    <a:pt x="1873224" y="795909"/>
                  </a:lnTo>
                  <a:lnTo>
                    <a:pt x="1881301" y="790460"/>
                  </a:lnTo>
                  <a:lnTo>
                    <a:pt x="1886750" y="782396"/>
                  </a:lnTo>
                  <a:lnTo>
                    <a:pt x="1888744" y="772502"/>
                  </a:lnTo>
                  <a:close/>
                </a:path>
                <a:path w="4970780" h="1419225">
                  <a:moveTo>
                    <a:pt x="1888744" y="596163"/>
                  </a:moveTo>
                  <a:lnTo>
                    <a:pt x="1886750" y="586270"/>
                  </a:lnTo>
                  <a:lnTo>
                    <a:pt x="1881301" y="578192"/>
                  </a:lnTo>
                  <a:lnTo>
                    <a:pt x="1873224" y="572757"/>
                  </a:lnTo>
                  <a:lnTo>
                    <a:pt x="1863293" y="570763"/>
                  </a:lnTo>
                  <a:lnTo>
                    <a:pt x="1853399" y="572757"/>
                  </a:lnTo>
                  <a:lnTo>
                    <a:pt x="1845322" y="578192"/>
                  </a:lnTo>
                  <a:lnTo>
                    <a:pt x="1839887" y="586270"/>
                  </a:lnTo>
                  <a:lnTo>
                    <a:pt x="1837893" y="596163"/>
                  </a:lnTo>
                  <a:lnTo>
                    <a:pt x="1839887" y="606044"/>
                  </a:lnTo>
                  <a:lnTo>
                    <a:pt x="1845322" y="614121"/>
                  </a:lnTo>
                  <a:lnTo>
                    <a:pt x="1853399" y="619556"/>
                  </a:lnTo>
                  <a:lnTo>
                    <a:pt x="1863344" y="621563"/>
                  </a:lnTo>
                  <a:lnTo>
                    <a:pt x="1873224" y="619556"/>
                  </a:lnTo>
                  <a:lnTo>
                    <a:pt x="1881301" y="614121"/>
                  </a:lnTo>
                  <a:lnTo>
                    <a:pt x="1886750" y="606044"/>
                  </a:lnTo>
                  <a:lnTo>
                    <a:pt x="1888744" y="596163"/>
                  </a:lnTo>
                  <a:close/>
                </a:path>
                <a:path w="4970780" h="1419225">
                  <a:moveTo>
                    <a:pt x="1990394" y="772502"/>
                  </a:moveTo>
                  <a:lnTo>
                    <a:pt x="1988400" y="762622"/>
                  </a:lnTo>
                  <a:lnTo>
                    <a:pt x="1982952" y="754545"/>
                  </a:lnTo>
                  <a:lnTo>
                    <a:pt x="1974875" y="749096"/>
                  </a:lnTo>
                  <a:lnTo>
                    <a:pt x="1964944" y="747102"/>
                  </a:lnTo>
                  <a:lnTo>
                    <a:pt x="1955050" y="749096"/>
                  </a:lnTo>
                  <a:lnTo>
                    <a:pt x="1946986" y="754545"/>
                  </a:lnTo>
                  <a:lnTo>
                    <a:pt x="1941537" y="762622"/>
                  </a:lnTo>
                  <a:lnTo>
                    <a:pt x="1939544" y="772502"/>
                  </a:lnTo>
                  <a:lnTo>
                    <a:pt x="1941537" y="782396"/>
                  </a:lnTo>
                  <a:lnTo>
                    <a:pt x="1946986" y="790460"/>
                  </a:lnTo>
                  <a:lnTo>
                    <a:pt x="1955050" y="795909"/>
                  </a:lnTo>
                  <a:lnTo>
                    <a:pt x="1964994" y="797902"/>
                  </a:lnTo>
                  <a:lnTo>
                    <a:pt x="1974875" y="795909"/>
                  </a:lnTo>
                  <a:lnTo>
                    <a:pt x="1982952" y="790460"/>
                  </a:lnTo>
                  <a:lnTo>
                    <a:pt x="1988400" y="782396"/>
                  </a:lnTo>
                  <a:lnTo>
                    <a:pt x="1990394" y="772502"/>
                  </a:lnTo>
                  <a:close/>
                </a:path>
                <a:path w="4970780" h="1419225">
                  <a:moveTo>
                    <a:pt x="1990394" y="596163"/>
                  </a:moveTo>
                  <a:lnTo>
                    <a:pt x="1988400" y="586270"/>
                  </a:lnTo>
                  <a:lnTo>
                    <a:pt x="1982952" y="578192"/>
                  </a:lnTo>
                  <a:lnTo>
                    <a:pt x="1974875" y="572757"/>
                  </a:lnTo>
                  <a:lnTo>
                    <a:pt x="1964944" y="570763"/>
                  </a:lnTo>
                  <a:lnTo>
                    <a:pt x="1955050" y="572757"/>
                  </a:lnTo>
                  <a:lnTo>
                    <a:pt x="1946973" y="578192"/>
                  </a:lnTo>
                  <a:lnTo>
                    <a:pt x="1941537" y="586270"/>
                  </a:lnTo>
                  <a:lnTo>
                    <a:pt x="1939544" y="596163"/>
                  </a:lnTo>
                  <a:lnTo>
                    <a:pt x="1941537" y="606044"/>
                  </a:lnTo>
                  <a:lnTo>
                    <a:pt x="1946973" y="614121"/>
                  </a:lnTo>
                  <a:lnTo>
                    <a:pt x="1955050" y="619556"/>
                  </a:lnTo>
                  <a:lnTo>
                    <a:pt x="1964994" y="621563"/>
                  </a:lnTo>
                  <a:lnTo>
                    <a:pt x="1974875" y="619556"/>
                  </a:lnTo>
                  <a:lnTo>
                    <a:pt x="1982952" y="614121"/>
                  </a:lnTo>
                  <a:lnTo>
                    <a:pt x="1988400" y="606044"/>
                  </a:lnTo>
                  <a:lnTo>
                    <a:pt x="1990394" y="596163"/>
                  </a:lnTo>
                  <a:close/>
                </a:path>
                <a:path w="4970780" h="1419225">
                  <a:moveTo>
                    <a:pt x="2092045" y="772502"/>
                  </a:moveTo>
                  <a:lnTo>
                    <a:pt x="2090051" y="762622"/>
                  </a:lnTo>
                  <a:lnTo>
                    <a:pt x="2084603" y="754545"/>
                  </a:lnTo>
                  <a:lnTo>
                    <a:pt x="2076526" y="749096"/>
                  </a:lnTo>
                  <a:lnTo>
                    <a:pt x="2066594" y="747102"/>
                  </a:lnTo>
                  <a:lnTo>
                    <a:pt x="2056701" y="749096"/>
                  </a:lnTo>
                  <a:lnTo>
                    <a:pt x="2048637" y="754545"/>
                  </a:lnTo>
                  <a:lnTo>
                    <a:pt x="2043188" y="762622"/>
                  </a:lnTo>
                  <a:lnTo>
                    <a:pt x="2041194" y="772502"/>
                  </a:lnTo>
                  <a:lnTo>
                    <a:pt x="2043188" y="782396"/>
                  </a:lnTo>
                  <a:lnTo>
                    <a:pt x="2048637" y="790460"/>
                  </a:lnTo>
                  <a:lnTo>
                    <a:pt x="2056701" y="795909"/>
                  </a:lnTo>
                  <a:lnTo>
                    <a:pt x="2066645" y="797902"/>
                  </a:lnTo>
                  <a:lnTo>
                    <a:pt x="2076526" y="795909"/>
                  </a:lnTo>
                  <a:lnTo>
                    <a:pt x="2084603" y="790460"/>
                  </a:lnTo>
                  <a:lnTo>
                    <a:pt x="2090051" y="782396"/>
                  </a:lnTo>
                  <a:lnTo>
                    <a:pt x="2092045" y="772502"/>
                  </a:lnTo>
                  <a:close/>
                </a:path>
                <a:path w="4970780" h="1419225">
                  <a:moveTo>
                    <a:pt x="2092045" y="596163"/>
                  </a:moveTo>
                  <a:lnTo>
                    <a:pt x="2090039" y="586270"/>
                  </a:lnTo>
                  <a:lnTo>
                    <a:pt x="2084603" y="578192"/>
                  </a:lnTo>
                  <a:lnTo>
                    <a:pt x="2076526" y="572757"/>
                  </a:lnTo>
                  <a:lnTo>
                    <a:pt x="2066594" y="570763"/>
                  </a:lnTo>
                  <a:lnTo>
                    <a:pt x="2056701" y="572757"/>
                  </a:lnTo>
                  <a:lnTo>
                    <a:pt x="2048624" y="578192"/>
                  </a:lnTo>
                  <a:lnTo>
                    <a:pt x="2043188" y="586270"/>
                  </a:lnTo>
                  <a:lnTo>
                    <a:pt x="2041194" y="596163"/>
                  </a:lnTo>
                  <a:lnTo>
                    <a:pt x="2043188" y="606044"/>
                  </a:lnTo>
                  <a:lnTo>
                    <a:pt x="2048637" y="614121"/>
                  </a:lnTo>
                  <a:lnTo>
                    <a:pt x="2056701" y="619556"/>
                  </a:lnTo>
                  <a:lnTo>
                    <a:pt x="2066645" y="621563"/>
                  </a:lnTo>
                  <a:lnTo>
                    <a:pt x="2076526" y="619556"/>
                  </a:lnTo>
                  <a:lnTo>
                    <a:pt x="2084603" y="614121"/>
                  </a:lnTo>
                  <a:lnTo>
                    <a:pt x="2090039" y="606044"/>
                  </a:lnTo>
                  <a:lnTo>
                    <a:pt x="2092045" y="596163"/>
                  </a:lnTo>
                  <a:close/>
                </a:path>
                <a:path w="4970780" h="1419225">
                  <a:moveTo>
                    <a:pt x="2193696" y="772502"/>
                  </a:moveTo>
                  <a:lnTo>
                    <a:pt x="2191702" y="762622"/>
                  </a:lnTo>
                  <a:lnTo>
                    <a:pt x="2186254" y="754545"/>
                  </a:lnTo>
                  <a:lnTo>
                    <a:pt x="2178177" y="749096"/>
                  </a:lnTo>
                  <a:lnTo>
                    <a:pt x="2168245" y="747102"/>
                  </a:lnTo>
                  <a:lnTo>
                    <a:pt x="2158352" y="749096"/>
                  </a:lnTo>
                  <a:lnTo>
                    <a:pt x="2150287" y="754545"/>
                  </a:lnTo>
                  <a:lnTo>
                    <a:pt x="2144839" y="762622"/>
                  </a:lnTo>
                  <a:lnTo>
                    <a:pt x="2142845" y="772502"/>
                  </a:lnTo>
                  <a:lnTo>
                    <a:pt x="2144839" y="782396"/>
                  </a:lnTo>
                  <a:lnTo>
                    <a:pt x="2150287" y="790460"/>
                  </a:lnTo>
                  <a:lnTo>
                    <a:pt x="2158352" y="795909"/>
                  </a:lnTo>
                  <a:lnTo>
                    <a:pt x="2168296" y="797902"/>
                  </a:lnTo>
                  <a:lnTo>
                    <a:pt x="2178177" y="795909"/>
                  </a:lnTo>
                  <a:lnTo>
                    <a:pt x="2186254" y="790460"/>
                  </a:lnTo>
                  <a:lnTo>
                    <a:pt x="2191702" y="782396"/>
                  </a:lnTo>
                  <a:lnTo>
                    <a:pt x="2193696" y="772502"/>
                  </a:lnTo>
                  <a:close/>
                </a:path>
                <a:path w="4970780" h="1419225">
                  <a:moveTo>
                    <a:pt x="2193696" y="596163"/>
                  </a:moveTo>
                  <a:lnTo>
                    <a:pt x="2191702" y="586270"/>
                  </a:lnTo>
                  <a:lnTo>
                    <a:pt x="2186254" y="578192"/>
                  </a:lnTo>
                  <a:lnTo>
                    <a:pt x="2178177" y="572757"/>
                  </a:lnTo>
                  <a:lnTo>
                    <a:pt x="2168245" y="570763"/>
                  </a:lnTo>
                  <a:lnTo>
                    <a:pt x="2158352" y="572757"/>
                  </a:lnTo>
                  <a:lnTo>
                    <a:pt x="2150275" y="578192"/>
                  </a:lnTo>
                  <a:lnTo>
                    <a:pt x="2144839" y="586270"/>
                  </a:lnTo>
                  <a:lnTo>
                    <a:pt x="2142845" y="596163"/>
                  </a:lnTo>
                  <a:lnTo>
                    <a:pt x="2144839" y="606044"/>
                  </a:lnTo>
                  <a:lnTo>
                    <a:pt x="2150275" y="614121"/>
                  </a:lnTo>
                  <a:lnTo>
                    <a:pt x="2158352" y="619556"/>
                  </a:lnTo>
                  <a:lnTo>
                    <a:pt x="2168296" y="621563"/>
                  </a:lnTo>
                  <a:lnTo>
                    <a:pt x="2178177" y="619556"/>
                  </a:lnTo>
                  <a:lnTo>
                    <a:pt x="2186254" y="614121"/>
                  </a:lnTo>
                  <a:lnTo>
                    <a:pt x="2191702" y="606044"/>
                  </a:lnTo>
                  <a:lnTo>
                    <a:pt x="2193696" y="596163"/>
                  </a:lnTo>
                  <a:close/>
                </a:path>
                <a:path w="4970780" h="1419225">
                  <a:moveTo>
                    <a:pt x="2295347" y="772502"/>
                  </a:moveTo>
                  <a:lnTo>
                    <a:pt x="2293353" y="762622"/>
                  </a:lnTo>
                  <a:lnTo>
                    <a:pt x="2287905" y="754545"/>
                  </a:lnTo>
                  <a:lnTo>
                    <a:pt x="2279827" y="749096"/>
                  </a:lnTo>
                  <a:lnTo>
                    <a:pt x="2269896" y="747102"/>
                  </a:lnTo>
                  <a:lnTo>
                    <a:pt x="2260003" y="749096"/>
                  </a:lnTo>
                  <a:lnTo>
                    <a:pt x="2251938" y="754545"/>
                  </a:lnTo>
                  <a:lnTo>
                    <a:pt x="2246490" y="762622"/>
                  </a:lnTo>
                  <a:lnTo>
                    <a:pt x="2244496" y="772502"/>
                  </a:lnTo>
                  <a:lnTo>
                    <a:pt x="2246490" y="782396"/>
                  </a:lnTo>
                  <a:lnTo>
                    <a:pt x="2251938" y="790460"/>
                  </a:lnTo>
                  <a:lnTo>
                    <a:pt x="2260003" y="795909"/>
                  </a:lnTo>
                  <a:lnTo>
                    <a:pt x="2269947" y="797902"/>
                  </a:lnTo>
                  <a:lnTo>
                    <a:pt x="2279827" y="795909"/>
                  </a:lnTo>
                  <a:lnTo>
                    <a:pt x="2287905" y="790460"/>
                  </a:lnTo>
                  <a:lnTo>
                    <a:pt x="2293353" y="782396"/>
                  </a:lnTo>
                  <a:lnTo>
                    <a:pt x="2295347" y="772502"/>
                  </a:lnTo>
                  <a:close/>
                </a:path>
                <a:path w="4970780" h="1419225">
                  <a:moveTo>
                    <a:pt x="2295347" y="596163"/>
                  </a:moveTo>
                  <a:lnTo>
                    <a:pt x="2293353" y="586270"/>
                  </a:lnTo>
                  <a:lnTo>
                    <a:pt x="2287905" y="578192"/>
                  </a:lnTo>
                  <a:lnTo>
                    <a:pt x="2279827" y="572757"/>
                  </a:lnTo>
                  <a:lnTo>
                    <a:pt x="2269896" y="570763"/>
                  </a:lnTo>
                  <a:lnTo>
                    <a:pt x="2260003" y="572757"/>
                  </a:lnTo>
                  <a:lnTo>
                    <a:pt x="2251926" y="578192"/>
                  </a:lnTo>
                  <a:lnTo>
                    <a:pt x="2246490" y="586270"/>
                  </a:lnTo>
                  <a:lnTo>
                    <a:pt x="2244496" y="596163"/>
                  </a:lnTo>
                  <a:lnTo>
                    <a:pt x="2246490" y="606044"/>
                  </a:lnTo>
                  <a:lnTo>
                    <a:pt x="2251926" y="614121"/>
                  </a:lnTo>
                  <a:lnTo>
                    <a:pt x="2260003" y="619556"/>
                  </a:lnTo>
                  <a:lnTo>
                    <a:pt x="2269947" y="621563"/>
                  </a:lnTo>
                  <a:lnTo>
                    <a:pt x="2279827" y="619556"/>
                  </a:lnTo>
                  <a:lnTo>
                    <a:pt x="2287905" y="614121"/>
                  </a:lnTo>
                  <a:lnTo>
                    <a:pt x="2293353" y="606044"/>
                  </a:lnTo>
                  <a:lnTo>
                    <a:pt x="2295347" y="596163"/>
                  </a:lnTo>
                  <a:close/>
                </a:path>
                <a:path w="4970780" h="1419225">
                  <a:moveTo>
                    <a:pt x="2396998" y="772502"/>
                  </a:moveTo>
                  <a:lnTo>
                    <a:pt x="2395004" y="762622"/>
                  </a:lnTo>
                  <a:lnTo>
                    <a:pt x="2389555" y="754545"/>
                  </a:lnTo>
                  <a:lnTo>
                    <a:pt x="2381478" y="749096"/>
                  </a:lnTo>
                  <a:lnTo>
                    <a:pt x="2371547" y="747102"/>
                  </a:lnTo>
                  <a:lnTo>
                    <a:pt x="2361654" y="749096"/>
                  </a:lnTo>
                  <a:lnTo>
                    <a:pt x="2353589" y="754545"/>
                  </a:lnTo>
                  <a:lnTo>
                    <a:pt x="2348141" y="762622"/>
                  </a:lnTo>
                  <a:lnTo>
                    <a:pt x="2346147" y="772502"/>
                  </a:lnTo>
                  <a:lnTo>
                    <a:pt x="2348141" y="782396"/>
                  </a:lnTo>
                  <a:lnTo>
                    <a:pt x="2353589" y="790460"/>
                  </a:lnTo>
                  <a:lnTo>
                    <a:pt x="2361654" y="795909"/>
                  </a:lnTo>
                  <a:lnTo>
                    <a:pt x="2371598" y="797902"/>
                  </a:lnTo>
                  <a:lnTo>
                    <a:pt x="2381478" y="795909"/>
                  </a:lnTo>
                  <a:lnTo>
                    <a:pt x="2389555" y="790460"/>
                  </a:lnTo>
                  <a:lnTo>
                    <a:pt x="2395004" y="782396"/>
                  </a:lnTo>
                  <a:lnTo>
                    <a:pt x="2396998" y="772502"/>
                  </a:lnTo>
                  <a:close/>
                </a:path>
                <a:path w="4970780" h="1419225">
                  <a:moveTo>
                    <a:pt x="2396998" y="596163"/>
                  </a:moveTo>
                  <a:lnTo>
                    <a:pt x="2394991" y="586270"/>
                  </a:lnTo>
                  <a:lnTo>
                    <a:pt x="2389555" y="578192"/>
                  </a:lnTo>
                  <a:lnTo>
                    <a:pt x="2381478" y="572757"/>
                  </a:lnTo>
                  <a:lnTo>
                    <a:pt x="2371547" y="570763"/>
                  </a:lnTo>
                  <a:lnTo>
                    <a:pt x="2361654" y="572757"/>
                  </a:lnTo>
                  <a:lnTo>
                    <a:pt x="2353576" y="578192"/>
                  </a:lnTo>
                  <a:lnTo>
                    <a:pt x="2348141" y="586270"/>
                  </a:lnTo>
                  <a:lnTo>
                    <a:pt x="2346147" y="596163"/>
                  </a:lnTo>
                  <a:lnTo>
                    <a:pt x="2348141" y="606044"/>
                  </a:lnTo>
                  <a:lnTo>
                    <a:pt x="2353576" y="614121"/>
                  </a:lnTo>
                  <a:lnTo>
                    <a:pt x="2361654" y="619556"/>
                  </a:lnTo>
                  <a:lnTo>
                    <a:pt x="2371598" y="621563"/>
                  </a:lnTo>
                  <a:lnTo>
                    <a:pt x="2381478" y="619556"/>
                  </a:lnTo>
                  <a:lnTo>
                    <a:pt x="2389555" y="614121"/>
                  </a:lnTo>
                  <a:lnTo>
                    <a:pt x="2394991" y="606044"/>
                  </a:lnTo>
                  <a:lnTo>
                    <a:pt x="2396998" y="596163"/>
                  </a:lnTo>
                  <a:close/>
                </a:path>
                <a:path w="4970780" h="1419225">
                  <a:moveTo>
                    <a:pt x="2498648" y="772502"/>
                  </a:moveTo>
                  <a:lnTo>
                    <a:pt x="2496655" y="762622"/>
                  </a:lnTo>
                  <a:lnTo>
                    <a:pt x="2491206" y="754545"/>
                  </a:lnTo>
                  <a:lnTo>
                    <a:pt x="2483129" y="749096"/>
                  </a:lnTo>
                  <a:lnTo>
                    <a:pt x="2473198" y="747102"/>
                  </a:lnTo>
                  <a:lnTo>
                    <a:pt x="2463304" y="749096"/>
                  </a:lnTo>
                  <a:lnTo>
                    <a:pt x="2455240" y="754545"/>
                  </a:lnTo>
                  <a:lnTo>
                    <a:pt x="2449792" y="762622"/>
                  </a:lnTo>
                  <a:lnTo>
                    <a:pt x="2447798" y="772502"/>
                  </a:lnTo>
                  <a:lnTo>
                    <a:pt x="2449792" y="782396"/>
                  </a:lnTo>
                  <a:lnTo>
                    <a:pt x="2455240" y="790460"/>
                  </a:lnTo>
                  <a:lnTo>
                    <a:pt x="2463304" y="795909"/>
                  </a:lnTo>
                  <a:lnTo>
                    <a:pt x="2473248" y="797902"/>
                  </a:lnTo>
                  <a:lnTo>
                    <a:pt x="2483129" y="795909"/>
                  </a:lnTo>
                  <a:lnTo>
                    <a:pt x="2491206" y="790460"/>
                  </a:lnTo>
                  <a:lnTo>
                    <a:pt x="2496655" y="782396"/>
                  </a:lnTo>
                  <a:lnTo>
                    <a:pt x="2498648" y="772502"/>
                  </a:lnTo>
                  <a:close/>
                </a:path>
                <a:path w="4970780" h="1419225">
                  <a:moveTo>
                    <a:pt x="2498648" y="596163"/>
                  </a:moveTo>
                  <a:lnTo>
                    <a:pt x="2496642" y="586270"/>
                  </a:lnTo>
                  <a:lnTo>
                    <a:pt x="2491206" y="578192"/>
                  </a:lnTo>
                  <a:lnTo>
                    <a:pt x="2483129" y="572757"/>
                  </a:lnTo>
                  <a:lnTo>
                    <a:pt x="2473198" y="570763"/>
                  </a:lnTo>
                  <a:lnTo>
                    <a:pt x="2463304" y="572757"/>
                  </a:lnTo>
                  <a:lnTo>
                    <a:pt x="2455227" y="578192"/>
                  </a:lnTo>
                  <a:lnTo>
                    <a:pt x="2449792" y="586270"/>
                  </a:lnTo>
                  <a:lnTo>
                    <a:pt x="2447798" y="596163"/>
                  </a:lnTo>
                  <a:lnTo>
                    <a:pt x="2449792" y="606044"/>
                  </a:lnTo>
                  <a:lnTo>
                    <a:pt x="2455227" y="614121"/>
                  </a:lnTo>
                  <a:lnTo>
                    <a:pt x="2463304" y="619556"/>
                  </a:lnTo>
                  <a:lnTo>
                    <a:pt x="2473248" y="621563"/>
                  </a:lnTo>
                  <a:lnTo>
                    <a:pt x="2483129" y="619556"/>
                  </a:lnTo>
                  <a:lnTo>
                    <a:pt x="2491206" y="614121"/>
                  </a:lnTo>
                  <a:lnTo>
                    <a:pt x="2496642" y="606044"/>
                  </a:lnTo>
                  <a:lnTo>
                    <a:pt x="2498648" y="596163"/>
                  </a:lnTo>
                  <a:close/>
                </a:path>
                <a:path w="4970780" h="1419225">
                  <a:moveTo>
                    <a:pt x="2607691" y="542963"/>
                  </a:moveTo>
                  <a:lnTo>
                    <a:pt x="2605697" y="533031"/>
                  </a:lnTo>
                  <a:lnTo>
                    <a:pt x="2600261" y="524954"/>
                  </a:lnTo>
                  <a:lnTo>
                    <a:pt x="2592184" y="519506"/>
                  </a:lnTo>
                  <a:lnTo>
                    <a:pt x="2582303" y="517512"/>
                  </a:lnTo>
                  <a:lnTo>
                    <a:pt x="2572410" y="519506"/>
                  </a:lnTo>
                  <a:lnTo>
                    <a:pt x="2564333" y="524954"/>
                  </a:lnTo>
                  <a:lnTo>
                    <a:pt x="2558897" y="533031"/>
                  </a:lnTo>
                  <a:lnTo>
                    <a:pt x="2556903" y="542963"/>
                  </a:lnTo>
                  <a:lnTo>
                    <a:pt x="2558897" y="552856"/>
                  </a:lnTo>
                  <a:lnTo>
                    <a:pt x="2564333" y="560920"/>
                  </a:lnTo>
                  <a:lnTo>
                    <a:pt x="2572410" y="566369"/>
                  </a:lnTo>
                  <a:lnTo>
                    <a:pt x="2582303" y="568363"/>
                  </a:lnTo>
                  <a:lnTo>
                    <a:pt x="2592184" y="566369"/>
                  </a:lnTo>
                  <a:lnTo>
                    <a:pt x="2600261" y="560920"/>
                  </a:lnTo>
                  <a:lnTo>
                    <a:pt x="2605697" y="552856"/>
                  </a:lnTo>
                  <a:lnTo>
                    <a:pt x="2607691" y="542963"/>
                  </a:lnTo>
                  <a:close/>
                </a:path>
                <a:path w="4970780" h="1419225">
                  <a:moveTo>
                    <a:pt x="2607691" y="441312"/>
                  </a:moveTo>
                  <a:lnTo>
                    <a:pt x="2605697" y="431380"/>
                  </a:lnTo>
                  <a:lnTo>
                    <a:pt x="2600261" y="423303"/>
                  </a:lnTo>
                  <a:lnTo>
                    <a:pt x="2592184" y="417855"/>
                  </a:lnTo>
                  <a:lnTo>
                    <a:pt x="2582303" y="415861"/>
                  </a:lnTo>
                  <a:lnTo>
                    <a:pt x="2572410" y="417855"/>
                  </a:lnTo>
                  <a:lnTo>
                    <a:pt x="2564333" y="423303"/>
                  </a:lnTo>
                  <a:lnTo>
                    <a:pt x="2558897" y="431380"/>
                  </a:lnTo>
                  <a:lnTo>
                    <a:pt x="2556903" y="441312"/>
                  </a:lnTo>
                  <a:lnTo>
                    <a:pt x="2558897" y="451205"/>
                  </a:lnTo>
                  <a:lnTo>
                    <a:pt x="2564333" y="459270"/>
                  </a:lnTo>
                  <a:lnTo>
                    <a:pt x="2572410" y="464718"/>
                  </a:lnTo>
                  <a:lnTo>
                    <a:pt x="2582303" y="466712"/>
                  </a:lnTo>
                  <a:lnTo>
                    <a:pt x="2592184" y="464718"/>
                  </a:lnTo>
                  <a:lnTo>
                    <a:pt x="2600261" y="459270"/>
                  </a:lnTo>
                  <a:lnTo>
                    <a:pt x="2605697" y="451205"/>
                  </a:lnTo>
                  <a:lnTo>
                    <a:pt x="2607691" y="441312"/>
                  </a:lnTo>
                  <a:close/>
                </a:path>
                <a:path w="4970780" h="1419225">
                  <a:moveTo>
                    <a:pt x="2607691" y="339661"/>
                  </a:moveTo>
                  <a:lnTo>
                    <a:pt x="2605697" y="329730"/>
                  </a:lnTo>
                  <a:lnTo>
                    <a:pt x="2600261" y="321652"/>
                  </a:lnTo>
                  <a:lnTo>
                    <a:pt x="2592184" y="316204"/>
                  </a:lnTo>
                  <a:lnTo>
                    <a:pt x="2582303" y="314210"/>
                  </a:lnTo>
                  <a:lnTo>
                    <a:pt x="2572410" y="316204"/>
                  </a:lnTo>
                  <a:lnTo>
                    <a:pt x="2564333" y="321652"/>
                  </a:lnTo>
                  <a:lnTo>
                    <a:pt x="2558897" y="329730"/>
                  </a:lnTo>
                  <a:lnTo>
                    <a:pt x="2556903" y="339661"/>
                  </a:lnTo>
                  <a:lnTo>
                    <a:pt x="2558897" y="349554"/>
                  </a:lnTo>
                  <a:lnTo>
                    <a:pt x="2564333" y="357619"/>
                  </a:lnTo>
                  <a:lnTo>
                    <a:pt x="2572410" y="363067"/>
                  </a:lnTo>
                  <a:lnTo>
                    <a:pt x="2582303" y="365061"/>
                  </a:lnTo>
                  <a:lnTo>
                    <a:pt x="2592184" y="363067"/>
                  </a:lnTo>
                  <a:lnTo>
                    <a:pt x="2600261" y="357619"/>
                  </a:lnTo>
                  <a:lnTo>
                    <a:pt x="2605697" y="349554"/>
                  </a:lnTo>
                  <a:lnTo>
                    <a:pt x="2607691" y="339661"/>
                  </a:lnTo>
                  <a:close/>
                </a:path>
                <a:path w="4970780" h="1419225">
                  <a:moveTo>
                    <a:pt x="2607691" y="238010"/>
                  </a:moveTo>
                  <a:lnTo>
                    <a:pt x="2605697" y="228079"/>
                  </a:lnTo>
                  <a:lnTo>
                    <a:pt x="2600261" y="220002"/>
                  </a:lnTo>
                  <a:lnTo>
                    <a:pt x="2592184" y="214553"/>
                  </a:lnTo>
                  <a:lnTo>
                    <a:pt x="2582303" y="212559"/>
                  </a:lnTo>
                  <a:lnTo>
                    <a:pt x="2572410" y="214553"/>
                  </a:lnTo>
                  <a:lnTo>
                    <a:pt x="2564333" y="220002"/>
                  </a:lnTo>
                  <a:lnTo>
                    <a:pt x="2558897" y="228079"/>
                  </a:lnTo>
                  <a:lnTo>
                    <a:pt x="2556903" y="238010"/>
                  </a:lnTo>
                  <a:lnTo>
                    <a:pt x="2558897" y="247904"/>
                  </a:lnTo>
                  <a:lnTo>
                    <a:pt x="2564333" y="255968"/>
                  </a:lnTo>
                  <a:lnTo>
                    <a:pt x="2572410" y="261416"/>
                  </a:lnTo>
                  <a:lnTo>
                    <a:pt x="2582303" y="263410"/>
                  </a:lnTo>
                  <a:lnTo>
                    <a:pt x="2592184" y="261416"/>
                  </a:lnTo>
                  <a:lnTo>
                    <a:pt x="2600261" y="255968"/>
                  </a:lnTo>
                  <a:lnTo>
                    <a:pt x="2605697" y="247904"/>
                  </a:lnTo>
                  <a:lnTo>
                    <a:pt x="2607691" y="238010"/>
                  </a:lnTo>
                  <a:close/>
                </a:path>
                <a:path w="4970780" h="1419225">
                  <a:moveTo>
                    <a:pt x="2607691" y="136359"/>
                  </a:moveTo>
                  <a:lnTo>
                    <a:pt x="2605697" y="126428"/>
                  </a:lnTo>
                  <a:lnTo>
                    <a:pt x="2600261" y="118351"/>
                  </a:lnTo>
                  <a:lnTo>
                    <a:pt x="2592184" y="112903"/>
                  </a:lnTo>
                  <a:lnTo>
                    <a:pt x="2582303" y="110909"/>
                  </a:lnTo>
                  <a:lnTo>
                    <a:pt x="2572410" y="112903"/>
                  </a:lnTo>
                  <a:lnTo>
                    <a:pt x="2564333" y="118351"/>
                  </a:lnTo>
                  <a:lnTo>
                    <a:pt x="2558897" y="126428"/>
                  </a:lnTo>
                  <a:lnTo>
                    <a:pt x="2556903" y="136359"/>
                  </a:lnTo>
                  <a:lnTo>
                    <a:pt x="2558897" y="146253"/>
                  </a:lnTo>
                  <a:lnTo>
                    <a:pt x="2564333" y="154317"/>
                  </a:lnTo>
                  <a:lnTo>
                    <a:pt x="2572410" y="159766"/>
                  </a:lnTo>
                  <a:lnTo>
                    <a:pt x="2582303" y="161759"/>
                  </a:lnTo>
                  <a:lnTo>
                    <a:pt x="2592184" y="159766"/>
                  </a:lnTo>
                  <a:lnTo>
                    <a:pt x="2600261" y="154317"/>
                  </a:lnTo>
                  <a:lnTo>
                    <a:pt x="2605697" y="146253"/>
                  </a:lnTo>
                  <a:lnTo>
                    <a:pt x="2607691" y="136359"/>
                  </a:lnTo>
                  <a:close/>
                </a:path>
                <a:path w="4970780" h="1419225">
                  <a:moveTo>
                    <a:pt x="2607691" y="34709"/>
                  </a:moveTo>
                  <a:lnTo>
                    <a:pt x="2605697" y="24777"/>
                  </a:lnTo>
                  <a:lnTo>
                    <a:pt x="2600261" y="16700"/>
                  </a:lnTo>
                  <a:lnTo>
                    <a:pt x="2592184" y="11252"/>
                  </a:lnTo>
                  <a:lnTo>
                    <a:pt x="2582303" y="9258"/>
                  </a:lnTo>
                  <a:lnTo>
                    <a:pt x="2572410" y="11252"/>
                  </a:lnTo>
                  <a:lnTo>
                    <a:pt x="2564333" y="16700"/>
                  </a:lnTo>
                  <a:lnTo>
                    <a:pt x="2558897" y="24777"/>
                  </a:lnTo>
                  <a:lnTo>
                    <a:pt x="2556903" y="34709"/>
                  </a:lnTo>
                  <a:lnTo>
                    <a:pt x="2558897" y="44602"/>
                  </a:lnTo>
                  <a:lnTo>
                    <a:pt x="2564333" y="52666"/>
                  </a:lnTo>
                  <a:lnTo>
                    <a:pt x="2572410" y="58115"/>
                  </a:lnTo>
                  <a:lnTo>
                    <a:pt x="2582303" y="60109"/>
                  </a:lnTo>
                  <a:lnTo>
                    <a:pt x="2592184" y="58115"/>
                  </a:lnTo>
                  <a:lnTo>
                    <a:pt x="2600261" y="52666"/>
                  </a:lnTo>
                  <a:lnTo>
                    <a:pt x="2605697" y="44602"/>
                  </a:lnTo>
                  <a:lnTo>
                    <a:pt x="2607691" y="34709"/>
                  </a:lnTo>
                  <a:close/>
                </a:path>
                <a:path w="4970780" h="1419225">
                  <a:moveTo>
                    <a:pt x="2618194" y="1375486"/>
                  </a:moveTo>
                  <a:lnTo>
                    <a:pt x="2616212" y="1365554"/>
                  </a:lnTo>
                  <a:lnTo>
                    <a:pt x="2610764" y="1357477"/>
                  </a:lnTo>
                  <a:lnTo>
                    <a:pt x="2602687" y="1352042"/>
                  </a:lnTo>
                  <a:lnTo>
                    <a:pt x="2592806" y="1350035"/>
                  </a:lnTo>
                  <a:lnTo>
                    <a:pt x="2582913" y="1352042"/>
                  </a:lnTo>
                  <a:lnTo>
                    <a:pt x="2574848" y="1357477"/>
                  </a:lnTo>
                  <a:lnTo>
                    <a:pt x="2569400" y="1365554"/>
                  </a:lnTo>
                  <a:lnTo>
                    <a:pt x="2567406" y="1375486"/>
                  </a:lnTo>
                  <a:lnTo>
                    <a:pt x="2569400" y="1385379"/>
                  </a:lnTo>
                  <a:lnTo>
                    <a:pt x="2574848" y="1393456"/>
                  </a:lnTo>
                  <a:lnTo>
                    <a:pt x="2582913" y="1398892"/>
                  </a:lnTo>
                  <a:lnTo>
                    <a:pt x="2592806" y="1400886"/>
                  </a:lnTo>
                  <a:lnTo>
                    <a:pt x="2602687" y="1398892"/>
                  </a:lnTo>
                  <a:lnTo>
                    <a:pt x="2610764" y="1393456"/>
                  </a:lnTo>
                  <a:lnTo>
                    <a:pt x="2616212" y="1385379"/>
                  </a:lnTo>
                  <a:lnTo>
                    <a:pt x="2618194" y="1375486"/>
                  </a:lnTo>
                  <a:close/>
                </a:path>
                <a:path w="4970780" h="1419225">
                  <a:moveTo>
                    <a:pt x="2618194" y="1273835"/>
                  </a:moveTo>
                  <a:lnTo>
                    <a:pt x="2616212" y="1263904"/>
                  </a:lnTo>
                  <a:lnTo>
                    <a:pt x="2610764" y="1255826"/>
                  </a:lnTo>
                  <a:lnTo>
                    <a:pt x="2602687" y="1250391"/>
                  </a:lnTo>
                  <a:lnTo>
                    <a:pt x="2592806" y="1248384"/>
                  </a:lnTo>
                  <a:lnTo>
                    <a:pt x="2582913" y="1250391"/>
                  </a:lnTo>
                  <a:lnTo>
                    <a:pt x="2574848" y="1255826"/>
                  </a:lnTo>
                  <a:lnTo>
                    <a:pt x="2569400" y="1263904"/>
                  </a:lnTo>
                  <a:lnTo>
                    <a:pt x="2567406" y="1273835"/>
                  </a:lnTo>
                  <a:lnTo>
                    <a:pt x="2569400" y="1283728"/>
                  </a:lnTo>
                  <a:lnTo>
                    <a:pt x="2574848" y="1291805"/>
                  </a:lnTo>
                  <a:lnTo>
                    <a:pt x="2582913" y="1297241"/>
                  </a:lnTo>
                  <a:lnTo>
                    <a:pt x="2592806" y="1299235"/>
                  </a:lnTo>
                  <a:lnTo>
                    <a:pt x="2602687" y="1297241"/>
                  </a:lnTo>
                  <a:lnTo>
                    <a:pt x="2610764" y="1291805"/>
                  </a:lnTo>
                  <a:lnTo>
                    <a:pt x="2616212" y="1283728"/>
                  </a:lnTo>
                  <a:lnTo>
                    <a:pt x="2618194" y="1273835"/>
                  </a:lnTo>
                  <a:close/>
                </a:path>
                <a:path w="4970780" h="1419225">
                  <a:moveTo>
                    <a:pt x="2618194" y="1172184"/>
                  </a:moveTo>
                  <a:lnTo>
                    <a:pt x="2616212" y="1162253"/>
                  </a:lnTo>
                  <a:lnTo>
                    <a:pt x="2610764" y="1154176"/>
                  </a:lnTo>
                  <a:lnTo>
                    <a:pt x="2602687" y="1148740"/>
                  </a:lnTo>
                  <a:lnTo>
                    <a:pt x="2592806" y="1146733"/>
                  </a:lnTo>
                  <a:lnTo>
                    <a:pt x="2582913" y="1148740"/>
                  </a:lnTo>
                  <a:lnTo>
                    <a:pt x="2574848" y="1154176"/>
                  </a:lnTo>
                  <a:lnTo>
                    <a:pt x="2569400" y="1162253"/>
                  </a:lnTo>
                  <a:lnTo>
                    <a:pt x="2567406" y="1172184"/>
                  </a:lnTo>
                  <a:lnTo>
                    <a:pt x="2569400" y="1182077"/>
                  </a:lnTo>
                  <a:lnTo>
                    <a:pt x="2574848" y="1190155"/>
                  </a:lnTo>
                  <a:lnTo>
                    <a:pt x="2582913" y="1195590"/>
                  </a:lnTo>
                  <a:lnTo>
                    <a:pt x="2592806" y="1197584"/>
                  </a:lnTo>
                  <a:lnTo>
                    <a:pt x="2602687" y="1195590"/>
                  </a:lnTo>
                  <a:lnTo>
                    <a:pt x="2610764" y="1190155"/>
                  </a:lnTo>
                  <a:lnTo>
                    <a:pt x="2616212" y="1182077"/>
                  </a:lnTo>
                  <a:lnTo>
                    <a:pt x="2618194" y="1172184"/>
                  </a:lnTo>
                  <a:close/>
                </a:path>
                <a:path w="4970780" h="1419225">
                  <a:moveTo>
                    <a:pt x="2618194" y="1070533"/>
                  </a:moveTo>
                  <a:lnTo>
                    <a:pt x="2616212" y="1060602"/>
                  </a:lnTo>
                  <a:lnTo>
                    <a:pt x="2610764" y="1052525"/>
                  </a:lnTo>
                  <a:lnTo>
                    <a:pt x="2602687" y="1047089"/>
                  </a:lnTo>
                  <a:lnTo>
                    <a:pt x="2592806" y="1045083"/>
                  </a:lnTo>
                  <a:lnTo>
                    <a:pt x="2582913" y="1047089"/>
                  </a:lnTo>
                  <a:lnTo>
                    <a:pt x="2574848" y="1052525"/>
                  </a:lnTo>
                  <a:lnTo>
                    <a:pt x="2569400" y="1060602"/>
                  </a:lnTo>
                  <a:lnTo>
                    <a:pt x="2567406" y="1070533"/>
                  </a:lnTo>
                  <a:lnTo>
                    <a:pt x="2569400" y="1080427"/>
                  </a:lnTo>
                  <a:lnTo>
                    <a:pt x="2574848" y="1088504"/>
                  </a:lnTo>
                  <a:lnTo>
                    <a:pt x="2582913" y="1093939"/>
                  </a:lnTo>
                  <a:lnTo>
                    <a:pt x="2592806" y="1095933"/>
                  </a:lnTo>
                  <a:lnTo>
                    <a:pt x="2602687" y="1093939"/>
                  </a:lnTo>
                  <a:lnTo>
                    <a:pt x="2610764" y="1088504"/>
                  </a:lnTo>
                  <a:lnTo>
                    <a:pt x="2616212" y="1080427"/>
                  </a:lnTo>
                  <a:lnTo>
                    <a:pt x="2618194" y="1070533"/>
                  </a:lnTo>
                  <a:close/>
                </a:path>
                <a:path w="4970780" h="1419225">
                  <a:moveTo>
                    <a:pt x="2618194" y="968883"/>
                  </a:moveTo>
                  <a:lnTo>
                    <a:pt x="2616212" y="958951"/>
                  </a:lnTo>
                  <a:lnTo>
                    <a:pt x="2610764" y="950874"/>
                  </a:lnTo>
                  <a:lnTo>
                    <a:pt x="2602687" y="945438"/>
                  </a:lnTo>
                  <a:lnTo>
                    <a:pt x="2592806" y="943432"/>
                  </a:lnTo>
                  <a:lnTo>
                    <a:pt x="2582913" y="945438"/>
                  </a:lnTo>
                  <a:lnTo>
                    <a:pt x="2574848" y="950874"/>
                  </a:lnTo>
                  <a:lnTo>
                    <a:pt x="2569400" y="958951"/>
                  </a:lnTo>
                  <a:lnTo>
                    <a:pt x="2567406" y="968883"/>
                  </a:lnTo>
                  <a:lnTo>
                    <a:pt x="2569400" y="978776"/>
                  </a:lnTo>
                  <a:lnTo>
                    <a:pt x="2574848" y="986853"/>
                  </a:lnTo>
                  <a:lnTo>
                    <a:pt x="2582913" y="992289"/>
                  </a:lnTo>
                  <a:lnTo>
                    <a:pt x="2592806" y="994283"/>
                  </a:lnTo>
                  <a:lnTo>
                    <a:pt x="2602687" y="992289"/>
                  </a:lnTo>
                  <a:lnTo>
                    <a:pt x="2610764" y="986853"/>
                  </a:lnTo>
                  <a:lnTo>
                    <a:pt x="2616212" y="978776"/>
                  </a:lnTo>
                  <a:lnTo>
                    <a:pt x="2618194" y="968883"/>
                  </a:lnTo>
                  <a:close/>
                </a:path>
                <a:path w="4970780" h="1419225">
                  <a:moveTo>
                    <a:pt x="2618194" y="867232"/>
                  </a:moveTo>
                  <a:lnTo>
                    <a:pt x="2616212" y="857300"/>
                  </a:lnTo>
                  <a:lnTo>
                    <a:pt x="2610764" y="849223"/>
                  </a:lnTo>
                  <a:lnTo>
                    <a:pt x="2602687" y="843788"/>
                  </a:lnTo>
                  <a:lnTo>
                    <a:pt x="2592806" y="841781"/>
                  </a:lnTo>
                  <a:lnTo>
                    <a:pt x="2582913" y="843788"/>
                  </a:lnTo>
                  <a:lnTo>
                    <a:pt x="2574848" y="849223"/>
                  </a:lnTo>
                  <a:lnTo>
                    <a:pt x="2569400" y="857300"/>
                  </a:lnTo>
                  <a:lnTo>
                    <a:pt x="2567406" y="867232"/>
                  </a:lnTo>
                  <a:lnTo>
                    <a:pt x="2569400" y="877125"/>
                  </a:lnTo>
                  <a:lnTo>
                    <a:pt x="2574848" y="885202"/>
                  </a:lnTo>
                  <a:lnTo>
                    <a:pt x="2582913" y="890638"/>
                  </a:lnTo>
                  <a:lnTo>
                    <a:pt x="2592806" y="892632"/>
                  </a:lnTo>
                  <a:lnTo>
                    <a:pt x="2602687" y="890638"/>
                  </a:lnTo>
                  <a:lnTo>
                    <a:pt x="2610764" y="885202"/>
                  </a:lnTo>
                  <a:lnTo>
                    <a:pt x="2616212" y="877125"/>
                  </a:lnTo>
                  <a:lnTo>
                    <a:pt x="2618194" y="867232"/>
                  </a:lnTo>
                  <a:close/>
                </a:path>
                <a:path w="4970780" h="1419225">
                  <a:moveTo>
                    <a:pt x="2700426" y="772502"/>
                  </a:moveTo>
                  <a:lnTo>
                    <a:pt x="2698432" y="762622"/>
                  </a:lnTo>
                  <a:lnTo>
                    <a:pt x="2692997" y="754545"/>
                  </a:lnTo>
                  <a:lnTo>
                    <a:pt x="2684919" y="749096"/>
                  </a:lnTo>
                  <a:lnTo>
                    <a:pt x="2674975" y="747102"/>
                  </a:lnTo>
                  <a:lnTo>
                    <a:pt x="2665095" y="749096"/>
                  </a:lnTo>
                  <a:lnTo>
                    <a:pt x="2657017" y="754545"/>
                  </a:lnTo>
                  <a:lnTo>
                    <a:pt x="2651582" y="762622"/>
                  </a:lnTo>
                  <a:lnTo>
                    <a:pt x="2649575" y="772502"/>
                  </a:lnTo>
                  <a:lnTo>
                    <a:pt x="2651582" y="782396"/>
                  </a:lnTo>
                  <a:lnTo>
                    <a:pt x="2657017" y="790460"/>
                  </a:lnTo>
                  <a:lnTo>
                    <a:pt x="2665095" y="795909"/>
                  </a:lnTo>
                  <a:lnTo>
                    <a:pt x="2675026" y="797902"/>
                  </a:lnTo>
                  <a:lnTo>
                    <a:pt x="2684919" y="795909"/>
                  </a:lnTo>
                  <a:lnTo>
                    <a:pt x="2692997" y="790460"/>
                  </a:lnTo>
                  <a:lnTo>
                    <a:pt x="2698432" y="782396"/>
                  </a:lnTo>
                  <a:lnTo>
                    <a:pt x="2700426" y="772502"/>
                  </a:lnTo>
                  <a:close/>
                </a:path>
                <a:path w="4970780" h="1419225">
                  <a:moveTo>
                    <a:pt x="2710942" y="604583"/>
                  </a:moveTo>
                  <a:lnTo>
                    <a:pt x="2708948" y="594690"/>
                  </a:lnTo>
                  <a:lnTo>
                    <a:pt x="2703512" y="586625"/>
                  </a:lnTo>
                  <a:lnTo>
                    <a:pt x="2695435" y="581177"/>
                  </a:lnTo>
                  <a:lnTo>
                    <a:pt x="2685491" y="579183"/>
                  </a:lnTo>
                  <a:lnTo>
                    <a:pt x="2675610" y="581177"/>
                  </a:lnTo>
                  <a:lnTo>
                    <a:pt x="2667533" y="586625"/>
                  </a:lnTo>
                  <a:lnTo>
                    <a:pt x="2662085" y="594690"/>
                  </a:lnTo>
                  <a:lnTo>
                    <a:pt x="2660091" y="604583"/>
                  </a:lnTo>
                  <a:lnTo>
                    <a:pt x="2662085" y="614464"/>
                  </a:lnTo>
                  <a:lnTo>
                    <a:pt x="2667533" y="622541"/>
                  </a:lnTo>
                  <a:lnTo>
                    <a:pt x="2675610" y="627989"/>
                  </a:lnTo>
                  <a:lnTo>
                    <a:pt x="2685542" y="629983"/>
                  </a:lnTo>
                  <a:lnTo>
                    <a:pt x="2695435" y="627989"/>
                  </a:lnTo>
                  <a:lnTo>
                    <a:pt x="2703512" y="622541"/>
                  </a:lnTo>
                  <a:lnTo>
                    <a:pt x="2708948" y="614464"/>
                  </a:lnTo>
                  <a:lnTo>
                    <a:pt x="2710942" y="604583"/>
                  </a:lnTo>
                  <a:close/>
                </a:path>
                <a:path w="4970780" h="1419225">
                  <a:moveTo>
                    <a:pt x="2802077" y="772502"/>
                  </a:moveTo>
                  <a:lnTo>
                    <a:pt x="2800083" y="762622"/>
                  </a:lnTo>
                  <a:lnTo>
                    <a:pt x="2794647" y="754545"/>
                  </a:lnTo>
                  <a:lnTo>
                    <a:pt x="2786570" y="749096"/>
                  </a:lnTo>
                  <a:lnTo>
                    <a:pt x="2776626" y="747102"/>
                  </a:lnTo>
                  <a:lnTo>
                    <a:pt x="2766745" y="749096"/>
                  </a:lnTo>
                  <a:lnTo>
                    <a:pt x="2758668" y="754545"/>
                  </a:lnTo>
                  <a:lnTo>
                    <a:pt x="2753233" y="762622"/>
                  </a:lnTo>
                  <a:lnTo>
                    <a:pt x="2751226" y="772502"/>
                  </a:lnTo>
                  <a:lnTo>
                    <a:pt x="2753233" y="782396"/>
                  </a:lnTo>
                  <a:lnTo>
                    <a:pt x="2758668" y="790460"/>
                  </a:lnTo>
                  <a:lnTo>
                    <a:pt x="2766745" y="795909"/>
                  </a:lnTo>
                  <a:lnTo>
                    <a:pt x="2776677" y="797902"/>
                  </a:lnTo>
                  <a:lnTo>
                    <a:pt x="2786570" y="795909"/>
                  </a:lnTo>
                  <a:lnTo>
                    <a:pt x="2794647" y="790460"/>
                  </a:lnTo>
                  <a:lnTo>
                    <a:pt x="2800083" y="782396"/>
                  </a:lnTo>
                  <a:lnTo>
                    <a:pt x="2802077" y="772502"/>
                  </a:lnTo>
                  <a:close/>
                </a:path>
                <a:path w="4970780" h="1419225">
                  <a:moveTo>
                    <a:pt x="2812592" y="604583"/>
                  </a:moveTo>
                  <a:lnTo>
                    <a:pt x="2810599" y="594690"/>
                  </a:lnTo>
                  <a:lnTo>
                    <a:pt x="2805163" y="586625"/>
                  </a:lnTo>
                  <a:lnTo>
                    <a:pt x="2797086" y="581177"/>
                  </a:lnTo>
                  <a:lnTo>
                    <a:pt x="2787142" y="579183"/>
                  </a:lnTo>
                  <a:lnTo>
                    <a:pt x="2777261" y="581177"/>
                  </a:lnTo>
                  <a:lnTo>
                    <a:pt x="2769184" y="586625"/>
                  </a:lnTo>
                  <a:lnTo>
                    <a:pt x="2763736" y="594690"/>
                  </a:lnTo>
                  <a:lnTo>
                    <a:pt x="2761742" y="604583"/>
                  </a:lnTo>
                  <a:lnTo>
                    <a:pt x="2763736" y="614464"/>
                  </a:lnTo>
                  <a:lnTo>
                    <a:pt x="2769184" y="622541"/>
                  </a:lnTo>
                  <a:lnTo>
                    <a:pt x="2777261" y="627989"/>
                  </a:lnTo>
                  <a:lnTo>
                    <a:pt x="2787192" y="629983"/>
                  </a:lnTo>
                  <a:lnTo>
                    <a:pt x="2797086" y="627989"/>
                  </a:lnTo>
                  <a:lnTo>
                    <a:pt x="2805163" y="622541"/>
                  </a:lnTo>
                  <a:lnTo>
                    <a:pt x="2810599" y="614464"/>
                  </a:lnTo>
                  <a:lnTo>
                    <a:pt x="2812592" y="604583"/>
                  </a:lnTo>
                  <a:close/>
                </a:path>
                <a:path w="4970780" h="1419225">
                  <a:moveTo>
                    <a:pt x="2903728" y="772502"/>
                  </a:moveTo>
                  <a:lnTo>
                    <a:pt x="2901734" y="762622"/>
                  </a:lnTo>
                  <a:lnTo>
                    <a:pt x="2896298" y="754545"/>
                  </a:lnTo>
                  <a:lnTo>
                    <a:pt x="2888221" y="749096"/>
                  </a:lnTo>
                  <a:lnTo>
                    <a:pt x="2878277" y="747102"/>
                  </a:lnTo>
                  <a:lnTo>
                    <a:pt x="2868396" y="749096"/>
                  </a:lnTo>
                  <a:lnTo>
                    <a:pt x="2860319" y="754545"/>
                  </a:lnTo>
                  <a:lnTo>
                    <a:pt x="2854883" y="762622"/>
                  </a:lnTo>
                  <a:lnTo>
                    <a:pt x="2852877" y="772502"/>
                  </a:lnTo>
                  <a:lnTo>
                    <a:pt x="2854883" y="782396"/>
                  </a:lnTo>
                  <a:lnTo>
                    <a:pt x="2860319" y="790460"/>
                  </a:lnTo>
                  <a:lnTo>
                    <a:pt x="2868396" y="795909"/>
                  </a:lnTo>
                  <a:lnTo>
                    <a:pt x="2878328" y="797902"/>
                  </a:lnTo>
                  <a:lnTo>
                    <a:pt x="2888221" y="795909"/>
                  </a:lnTo>
                  <a:lnTo>
                    <a:pt x="2896298" y="790460"/>
                  </a:lnTo>
                  <a:lnTo>
                    <a:pt x="2901734" y="782396"/>
                  </a:lnTo>
                  <a:lnTo>
                    <a:pt x="2903728" y="772502"/>
                  </a:lnTo>
                  <a:close/>
                </a:path>
                <a:path w="4970780" h="1419225">
                  <a:moveTo>
                    <a:pt x="2914243" y="604583"/>
                  </a:moveTo>
                  <a:lnTo>
                    <a:pt x="2912249" y="594690"/>
                  </a:lnTo>
                  <a:lnTo>
                    <a:pt x="2906814" y="586625"/>
                  </a:lnTo>
                  <a:lnTo>
                    <a:pt x="2898737" y="581177"/>
                  </a:lnTo>
                  <a:lnTo>
                    <a:pt x="2888792" y="579183"/>
                  </a:lnTo>
                  <a:lnTo>
                    <a:pt x="2878912" y="581177"/>
                  </a:lnTo>
                  <a:lnTo>
                    <a:pt x="2870835" y="586625"/>
                  </a:lnTo>
                  <a:lnTo>
                    <a:pt x="2865386" y="594690"/>
                  </a:lnTo>
                  <a:lnTo>
                    <a:pt x="2863392" y="604583"/>
                  </a:lnTo>
                  <a:lnTo>
                    <a:pt x="2865386" y="614464"/>
                  </a:lnTo>
                  <a:lnTo>
                    <a:pt x="2870835" y="622541"/>
                  </a:lnTo>
                  <a:lnTo>
                    <a:pt x="2878912" y="627989"/>
                  </a:lnTo>
                  <a:lnTo>
                    <a:pt x="2888843" y="629983"/>
                  </a:lnTo>
                  <a:lnTo>
                    <a:pt x="2898737" y="627989"/>
                  </a:lnTo>
                  <a:lnTo>
                    <a:pt x="2906814" y="622541"/>
                  </a:lnTo>
                  <a:lnTo>
                    <a:pt x="2912249" y="614464"/>
                  </a:lnTo>
                  <a:lnTo>
                    <a:pt x="2914243" y="604583"/>
                  </a:lnTo>
                  <a:close/>
                </a:path>
                <a:path w="4970780" h="1419225">
                  <a:moveTo>
                    <a:pt x="3005378" y="772502"/>
                  </a:moveTo>
                  <a:lnTo>
                    <a:pt x="3003385" y="762622"/>
                  </a:lnTo>
                  <a:lnTo>
                    <a:pt x="2997949" y="754545"/>
                  </a:lnTo>
                  <a:lnTo>
                    <a:pt x="2989872" y="749096"/>
                  </a:lnTo>
                  <a:lnTo>
                    <a:pt x="2979928" y="747102"/>
                  </a:lnTo>
                  <a:lnTo>
                    <a:pt x="2970047" y="749096"/>
                  </a:lnTo>
                  <a:lnTo>
                    <a:pt x="2961970" y="754545"/>
                  </a:lnTo>
                  <a:lnTo>
                    <a:pt x="2956534" y="762622"/>
                  </a:lnTo>
                  <a:lnTo>
                    <a:pt x="2954528" y="772502"/>
                  </a:lnTo>
                  <a:lnTo>
                    <a:pt x="2956534" y="782396"/>
                  </a:lnTo>
                  <a:lnTo>
                    <a:pt x="2961970" y="790460"/>
                  </a:lnTo>
                  <a:lnTo>
                    <a:pt x="2970047" y="795909"/>
                  </a:lnTo>
                  <a:lnTo>
                    <a:pt x="2979978" y="797902"/>
                  </a:lnTo>
                  <a:lnTo>
                    <a:pt x="2989872" y="795909"/>
                  </a:lnTo>
                  <a:lnTo>
                    <a:pt x="2997949" y="790460"/>
                  </a:lnTo>
                  <a:lnTo>
                    <a:pt x="3003385" y="782396"/>
                  </a:lnTo>
                  <a:lnTo>
                    <a:pt x="3005378" y="772502"/>
                  </a:lnTo>
                  <a:close/>
                </a:path>
                <a:path w="4970780" h="1419225">
                  <a:moveTo>
                    <a:pt x="3015894" y="604583"/>
                  </a:moveTo>
                  <a:lnTo>
                    <a:pt x="3013900" y="594690"/>
                  </a:lnTo>
                  <a:lnTo>
                    <a:pt x="3008465" y="586625"/>
                  </a:lnTo>
                  <a:lnTo>
                    <a:pt x="3000387" y="581177"/>
                  </a:lnTo>
                  <a:lnTo>
                    <a:pt x="2990443" y="579183"/>
                  </a:lnTo>
                  <a:lnTo>
                    <a:pt x="2980563" y="581177"/>
                  </a:lnTo>
                  <a:lnTo>
                    <a:pt x="2972485" y="586625"/>
                  </a:lnTo>
                  <a:lnTo>
                    <a:pt x="2967037" y="594690"/>
                  </a:lnTo>
                  <a:lnTo>
                    <a:pt x="2965043" y="604583"/>
                  </a:lnTo>
                  <a:lnTo>
                    <a:pt x="2967037" y="614464"/>
                  </a:lnTo>
                  <a:lnTo>
                    <a:pt x="2972485" y="622541"/>
                  </a:lnTo>
                  <a:lnTo>
                    <a:pt x="2980563" y="627989"/>
                  </a:lnTo>
                  <a:lnTo>
                    <a:pt x="2990494" y="629983"/>
                  </a:lnTo>
                  <a:lnTo>
                    <a:pt x="3000387" y="627989"/>
                  </a:lnTo>
                  <a:lnTo>
                    <a:pt x="3008465" y="622541"/>
                  </a:lnTo>
                  <a:lnTo>
                    <a:pt x="3013900" y="614464"/>
                  </a:lnTo>
                  <a:lnTo>
                    <a:pt x="3015894" y="604583"/>
                  </a:lnTo>
                  <a:close/>
                </a:path>
                <a:path w="4970780" h="1419225">
                  <a:moveTo>
                    <a:pt x="3107029" y="772502"/>
                  </a:moveTo>
                  <a:lnTo>
                    <a:pt x="3105035" y="762622"/>
                  </a:lnTo>
                  <a:lnTo>
                    <a:pt x="3099600" y="754545"/>
                  </a:lnTo>
                  <a:lnTo>
                    <a:pt x="3091523" y="749096"/>
                  </a:lnTo>
                  <a:lnTo>
                    <a:pt x="3081578" y="747102"/>
                  </a:lnTo>
                  <a:lnTo>
                    <a:pt x="3071698" y="749096"/>
                  </a:lnTo>
                  <a:lnTo>
                    <a:pt x="3063621" y="754545"/>
                  </a:lnTo>
                  <a:lnTo>
                    <a:pt x="3058185" y="762622"/>
                  </a:lnTo>
                  <a:lnTo>
                    <a:pt x="3056178" y="772502"/>
                  </a:lnTo>
                  <a:lnTo>
                    <a:pt x="3058185" y="782396"/>
                  </a:lnTo>
                  <a:lnTo>
                    <a:pt x="3063621" y="790460"/>
                  </a:lnTo>
                  <a:lnTo>
                    <a:pt x="3071698" y="795909"/>
                  </a:lnTo>
                  <a:lnTo>
                    <a:pt x="3081629" y="797902"/>
                  </a:lnTo>
                  <a:lnTo>
                    <a:pt x="3091523" y="795909"/>
                  </a:lnTo>
                  <a:lnTo>
                    <a:pt x="3099600" y="790460"/>
                  </a:lnTo>
                  <a:lnTo>
                    <a:pt x="3105035" y="782396"/>
                  </a:lnTo>
                  <a:lnTo>
                    <a:pt x="3107029" y="772502"/>
                  </a:lnTo>
                  <a:close/>
                </a:path>
                <a:path w="4970780" h="1419225">
                  <a:moveTo>
                    <a:pt x="3117545" y="604583"/>
                  </a:moveTo>
                  <a:lnTo>
                    <a:pt x="3115551" y="594690"/>
                  </a:lnTo>
                  <a:lnTo>
                    <a:pt x="3110115" y="586625"/>
                  </a:lnTo>
                  <a:lnTo>
                    <a:pt x="3102038" y="581177"/>
                  </a:lnTo>
                  <a:lnTo>
                    <a:pt x="3092094" y="579183"/>
                  </a:lnTo>
                  <a:lnTo>
                    <a:pt x="3082213" y="581177"/>
                  </a:lnTo>
                  <a:lnTo>
                    <a:pt x="3074136" y="586625"/>
                  </a:lnTo>
                  <a:lnTo>
                    <a:pt x="3068688" y="594690"/>
                  </a:lnTo>
                  <a:lnTo>
                    <a:pt x="3066694" y="604583"/>
                  </a:lnTo>
                  <a:lnTo>
                    <a:pt x="3068688" y="614464"/>
                  </a:lnTo>
                  <a:lnTo>
                    <a:pt x="3074136" y="622541"/>
                  </a:lnTo>
                  <a:lnTo>
                    <a:pt x="3082213" y="627989"/>
                  </a:lnTo>
                  <a:lnTo>
                    <a:pt x="3092145" y="629983"/>
                  </a:lnTo>
                  <a:lnTo>
                    <a:pt x="3102038" y="627989"/>
                  </a:lnTo>
                  <a:lnTo>
                    <a:pt x="3110115" y="622541"/>
                  </a:lnTo>
                  <a:lnTo>
                    <a:pt x="3115551" y="614464"/>
                  </a:lnTo>
                  <a:lnTo>
                    <a:pt x="3117545" y="604583"/>
                  </a:lnTo>
                  <a:close/>
                </a:path>
                <a:path w="4970780" h="1419225">
                  <a:moveTo>
                    <a:pt x="4436275" y="726236"/>
                  </a:moveTo>
                  <a:lnTo>
                    <a:pt x="4434268" y="716343"/>
                  </a:lnTo>
                  <a:lnTo>
                    <a:pt x="4428820" y="708279"/>
                  </a:lnTo>
                  <a:lnTo>
                    <a:pt x="4420755" y="702830"/>
                  </a:lnTo>
                  <a:lnTo>
                    <a:pt x="4410824" y="700836"/>
                  </a:lnTo>
                  <a:lnTo>
                    <a:pt x="4400931" y="702830"/>
                  </a:lnTo>
                  <a:lnTo>
                    <a:pt x="4392854" y="708279"/>
                  </a:lnTo>
                  <a:lnTo>
                    <a:pt x="4387418" y="716343"/>
                  </a:lnTo>
                  <a:lnTo>
                    <a:pt x="4385424" y="726236"/>
                  </a:lnTo>
                  <a:lnTo>
                    <a:pt x="4387418" y="736117"/>
                  </a:lnTo>
                  <a:lnTo>
                    <a:pt x="4392854" y="744194"/>
                  </a:lnTo>
                  <a:lnTo>
                    <a:pt x="4400931" y="749642"/>
                  </a:lnTo>
                  <a:lnTo>
                    <a:pt x="4410875" y="751636"/>
                  </a:lnTo>
                  <a:lnTo>
                    <a:pt x="4420755" y="749642"/>
                  </a:lnTo>
                  <a:lnTo>
                    <a:pt x="4428833" y="744194"/>
                  </a:lnTo>
                  <a:lnTo>
                    <a:pt x="4434268" y="736117"/>
                  </a:lnTo>
                  <a:lnTo>
                    <a:pt x="4436275" y="726236"/>
                  </a:lnTo>
                  <a:close/>
                </a:path>
                <a:path w="4970780" h="1419225">
                  <a:moveTo>
                    <a:pt x="4436275" y="558304"/>
                  </a:moveTo>
                  <a:lnTo>
                    <a:pt x="4434268" y="548424"/>
                  </a:lnTo>
                  <a:lnTo>
                    <a:pt x="4428820" y="540346"/>
                  </a:lnTo>
                  <a:lnTo>
                    <a:pt x="4420755" y="534911"/>
                  </a:lnTo>
                  <a:lnTo>
                    <a:pt x="4410824" y="532904"/>
                  </a:lnTo>
                  <a:lnTo>
                    <a:pt x="4400931" y="534911"/>
                  </a:lnTo>
                  <a:lnTo>
                    <a:pt x="4392854" y="540346"/>
                  </a:lnTo>
                  <a:lnTo>
                    <a:pt x="4387418" y="548424"/>
                  </a:lnTo>
                  <a:lnTo>
                    <a:pt x="4385424" y="558304"/>
                  </a:lnTo>
                  <a:lnTo>
                    <a:pt x="4387418" y="568198"/>
                  </a:lnTo>
                  <a:lnTo>
                    <a:pt x="4392854" y="576275"/>
                  </a:lnTo>
                  <a:lnTo>
                    <a:pt x="4400931" y="581710"/>
                  </a:lnTo>
                  <a:lnTo>
                    <a:pt x="4410875" y="583704"/>
                  </a:lnTo>
                  <a:lnTo>
                    <a:pt x="4420755" y="581710"/>
                  </a:lnTo>
                  <a:lnTo>
                    <a:pt x="4428833" y="576275"/>
                  </a:lnTo>
                  <a:lnTo>
                    <a:pt x="4434268" y="568198"/>
                  </a:lnTo>
                  <a:lnTo>
                    <a:pt x="4436275" y="558304"/>
                  </a:lnTo>
                  <a:close/>
                </a:path>
                <a:path w="4970780" h="1419225">
                  <a:moveTo>
                    <a:pt x="4537926" y="726236"/>
                  </a:moveTo>
                  <a:lnTo>
                    <a:pt x="4535919" y="716343"/>
                  </a:lnTo>
                  <a:lnTo>
                    <a:pt x="4530483" y="708279"/>
                  </a:lnTo>
                  <a:lnTo>
                    <a:pt x="4522406" y="702830"/>
                  </a:lnTo>
                  <a:lnTo>
                    <a:pt x="4512475" y="700836"/>
                  </a:lnTo>
                  <a:lnTo>
                    <a:pt x="4502582" y="702830"/>
                  </a:lnTo>
                  <a:lnTo>
                    <a:pt x="4494504" y="708279"/>
                  </a:lnTo>
                  <a:lnTo>
                    <a:pt x="4489069" y="716343"/>
                  </a:lnTo>
                  <a:lnTo>
                    <a:pt x="4487075" y="726236"/>
                  </a:lnTo>
                  <a:lnTo>
                    <a:pt x="4489069" y="736117"/>
                  </a:lnTo>
                  <a:lnTo>
                    <a:pt x="4494504" y="744194"/>
                  </a:lnTo>
                  <a:lnTo>
                    <a:pt x="4502582" y="749642"/>
                  </a:lnTo>
                  <a:lnTo>
                    <a:pt x="4512526" y="751636"/>
                  </a:lnTo>
                  <a:lnTo>
                    <a:pt x="4522406" y="749642"/>
                  </a:lnTo>
                  <a:lnTo>
                    <a:pt x="4530483" y="744194"/>
                  </a:lnTo>
                  <a:lnTo>
                    <a:pt x="4535919" y="736117"/>
                  </a:lnTo>
                  <a:lnTo>
                    <a:pt x="4537926" y="726236"/>
                  </a:lnTo>
                  <a:close/>
                </a:path>
                <a:path w="4970780" h="1419225">
                  <a:moveTo>
                    <a:pt x="4537926" y="558304"/>
                  </a:moveTo>
                  <a:lnTo>
                    <a:pt x="4535919" y="548424"/>
                  </a:lnTo>
                  <a:lnTo>
                    <a:pt x="4530483" y="540346"/>
                  </a:lnTo>
                  <a:lnTo>
                    <a:pt x="4522406" y="534911"/>
                  </a:lnTo>
                  <a:lnTo>
                    <a:pt x="4512475" y="532904"/>
                  </a:lnTo>
                  <a:lnTo>
                    <a:pt x="4502582" y="534911"/>
                  </a:lnTo>
                  <a:lnTo>
                    <a:pt x="4494504" y="540346"/>
                  </a:lnTo>
                  <a:lnTo>
                    <a:pt x="4489069" y="548424"/>
                  </a:lnTo>
                  <a:lnTo>
                    <a:pt x="4487075" y="558304"/>
                  </a:lnTo>
                  <a:lnTo>
                    <a:pt x="4489069" y="568198"/>
                  </a:lnTo>
                  <a:lnTo>
                    <a:pt x="4494504" y="576275"/>
                  </a:lnTo>
                  <a:lnTo>
                    <a:pt x="4502582" y="581710"/>
                  </a:lnTo>
                  <a:lnTo>
                    <a:pt x="4512526" y="583704"/>
                  </a:lnTo>
                  <a:lnTo>
                    <a:pt x="4522406" y="581710"/>
                  </a:lnTo>
                  <a:lnTo>
                    <a:pt x="4530483" y="576275"/>
                  </a:lnTo>
                  <a:lnTo>
                    <a:pt x="4535919" y="568198"/>
                  </a:lnTo>
                  <a:lnTo>
                    <a:pt x="4537926" y="558304"/>
                  </a:lnTo>
                  <a:close/>
                </a:path>
                <a:path w="4970780" h="1419225">
                  <a:moveTo>
                    <a:pt x="4639576" y="726236"/>
                  </a:moveTo>
                  <a:lnTo>
                    <a:pt x="4637570" y="716343"/>
                  </a:lnTo>
                  <a:lnTo>
                    <a:pt x="4632134" y="708279"/>
                  </a:lnTo>
                  <a:lnTo>
                    <a:pt x="4624057" y="702830"/>
                  </a:lnTo>
                  <a:lnTo>
                    <a:pt x="4614126" y="700836"/>
                  </a:lnTo>
                  <a:lnTo>
                    <a:pt x="4604232" y="702830"/>
                  </a:lnTo>
                  <a:lnTo>
                    <a:pt x="4596155" y="708279"/>
                  </a:lnTo>
                  <a:lnTo>
                    <a:pt x="4590720" y="716343"/>
                  </a:lnTo>
                  <a:lnTo>
                    <a:pt x="4588726" y="726236"/>
                  </a:lnTo>
                  <a:lnTo>
                    <a:pt x="4590720" y="736117"/>
                  </a:lnTo>
                  <a:lnTo>
                    <a:pt x="4596155" y="744194"/>
                  </a:lnTo>
                  <a:lnTo>
                    <a:pt x="4604232" y="749642"/>
                  </a:lnTo>
                  <a:lnTo>
                    <a:pt x="4614176" y="751636"/>
                  </a:lnTo>
                  <a:lnTo>
                    <a:pt x="4624057" y="749642"/>
                  </a:lnTo>
                  <a:lnTo>
                    <a:pt x="4632134" y="744194"/>
                  </a:lnTo>
                  <a:lnTo>
                    <a:pt x="4637570" y="736117"/>
                  </a:lnTo>
                  <a:lnTo>
                    <a:pt x="4639576" y="726236"/>
                  </a:lnTo>
                  <a:close/>
                </a:path>
                <a:path w="4970780" h="1419225">
                  <a:moveTo>
                    <a:pt x="4639576" y="558304"/>
                  </a:moveTo>
                  <a:lnTo>
                    <a:pt x="4637570" y="548424"/>
                  </a:lnTo>
                  <a:lnTo>
                    <a:pt x="4632134" y="540346"/>
                  </a:lnTo>
                  <a:lnTo>
                    <a:pt x="4624057" y="534911"/>
                  </a:lnTo>
                  <a:lnTo>
                    <a:pt x="4614126" y="532904"/>
                  </a:lnTo>
                  <a:lnTo>
                    <a:pt x="4604232" y="534911"/>
                  </a:lnTo>
                  <a:lnTo>
                    <a:pt x="4596155" y="540346"/>
                  </a:lnTo>
                  <a:lnTo>
                    <a:pt x="4590720" y="548424"/>
                  </a:lnTo>
                  <a:lnTo>
                    <a:pt x="4588726" y="558304"/>
                  </a:lnTo>
                  <a:lnTo>
                    <a:pt x="4590720" y="568198"/>
                  </a:lnTo>
                  <a:lnTo>
                    <a:pt x="4596155" y="576275"/>
                  </a:lnTo>
                  <a:lnTo>
                    <a:pt x="4604232" y="581710"/>
                  </a:lnTo>
                  <a:lnTo>
                    <a:pt x="4614176" y="583704"/>
                  </a:lnTo>
                  <a:lnTo>
                    <a:pt x="4624057" y="581710"/>
                  </a:lnTo>
                  <a:lnTo>
                    <a:pt x="4632134" y="576275"/>
                  </a:lnTo>
                  <a:lnTo>
                    <a:pt x="4637570" y="568198"/>
                  </a:lnTo>
                  <a:lnTo>
                    <a:pt x="4639576" y="558304"/>
                  </a:lnTo>
                  <a:close/>
                </a:path>
                <a:path w="4970780" h="1419225">
                  <a:moveTo>
                    <a:pt x="4741227" y="726236"/>
                  </a:moveTo>
                  <a:lnTo>
                    <a:pt x="4739221" y="716343"/>
                  </a:lnTo>
                  <a:lnTo>
                    <a:pt x="4733785" y="708279"/>
                  </a:lnTo>
                  <a:lnTo>
                    <a:pt x="4725708" y="702830"/>
                  </a:lnTo>
                  <a:lnTo>
                    <a:pt x="4715776" y="700836"/>
                  </a:lnTo>
                  <a:lnTo>
                    <a:pt x="4705883" y="702830"/>
                  </a:lnTo>
                  <a:lnTo>
                    <a:pt x="4697806" y="708279"/>
                  </a:lnTo>
                  <a:lnTo>
                    <a:pt x="4692370" y="716343"/>
                  </a:lnTo>
                  <a:lnTo>
                    <a:pt x="4690376" y="726236"/>
                  </a:lnTo>
                  <a:lnTo>
                    <a:pt x="4692370" y="736117"/>
                  </a:lnTo>
                  <a:lnTo>
                    <a:pt x="4697806" y="744194"/>
                  </a:lnTo>
                  <a:lnTo>
                    <a:pt x="4705883" y="749642"/>
                  </a:lnTo>
                  <a:lnTo>
                    <a:pt x="4715827" y="751636"/>
                  </a:lnTo>
                  <a:lnTo>
                    <a:pt x="4725708" y="749642"/>
                  </a:lnTo>
                  <a:lnTo>
                    <a:pt x="4733785" y="744194"/>
                  </a:lnTo>
                  <a:lnTo>
                    <a:pt x="4739221" y="736117"/>
                  </a:lnTo>
                  <a:lnTo>
                    <a:pt x="4741227" y="726236"/>
                  </a:lnTo>
                  <a:close/>
                </a:path>
                <a:path w="4970780" h="1419225">
                  <a:moveTo>
                    <a:pt x="4741227" y="558304"/>
                  </a:moveTo>
                  <a:lnTo>
                    <a:pt x="4739221" y="548424"/>
                  </a:lnTo>
                  <a:lnTo>
                    <a:pt x="4733785" y="540346"/>
                  </a:lnTo>
                  <a:lnTo>
                    <a:pt x="4725708" y="534911"/>
                  </a:lnTo>
                  <a:lnTo>
                    <a:pt x="4715776" y="532904"/>
                  </a:lnTo>
                  <a:lnTo>
                    <a:pt x="4705883" y="534911"/>
                  </a:lnTo>
                  <a:lnTo>
                    <a:pt x="4697806" y="540346"/>
                  </a:lnTo>
                  <a:lnTo>
                    <a:pt x="4692370" y="548424"/>
                  </a:lnTo>
                  <a:lnTo>
                    <a:pt x="4690376" y="558304"/>
                  </a:lnTo>
                  <a:lnTo>
                    <a:pt x="4692370" y="568198"/>
                  </a:lnTo>
                  <a:lnTo>
                    <a:pt x="4697806" y="576275"/>
                  </a:lnTo>
                  <a:lnTo>
                    <a:pt x="4705883" y="581710"/>
                  </a:lnTo>
                  <a:lnTo>
                    <a:pt x="4715827" y="583704"/>
                  </a:lnTo>
                  <a:lnTo>
                    <a:pt x="4725708" y="581710"/>
                  </a:lnTo>
                  <a:lnTo>
                    <a:pt x="4733785" y="576275"/>
                  </a:lnTo>
                  <a:lnTo>
                    <a:pt x="4739221" y="568198"/>
                  </a:lnTo>
                  <a:lnTo>
                    <a:pt x="4741227" y="558304"/>
                  </a:lnTo>
                  <a:close/>
                </a:path>
                <a:path w="4970780" h="1419225">
                  <a:moveTo>
                    <a:pt x="4842878" y="726236"/>
                  </a:moveTo>
                  <a:lnTo>
                    <a:pt x="4840871" y="716343"/>
                  </a:lnTo>
                  <a:lnTo>
                    <a:pt x="4835436" y="708279"/>
                  </a:lnTo>
                  <a:lnTo>
                    <a:pt x="4827359" y="702830"/>
                  </a:lnTo>
                  <a:lnTo>
                    <a:pt x="4817427" y="700836"/>
                  </a:lnTo>
                  <a:lnTo>
                    <a:pt x="4807534" y="702830"/>
                  </a:lnTo>
                  <a:lnTo>
                    <a:pt x="4799457" y="708279"/>
                  </a:lnTo>
                  <a:lnTo>
                    <a:pt x="4794021" y="716343"/>
                  </a:lnTo>
                  <a:lnTo>
                    <a:pt x="4792027" y="726236"/>
                  </a:lnTo>
                  <a:lnTo>
                    <a:pt x="4794021" y="736117"/>
                  </a:lnTo>
                  <a:lnTo>
                    <a:pt x="4799457" y="744194"/>
                  </a:lnTo>
                  <a:lnTo>
                    <a:pt x="4807534" y="749642"/>
                  </a:lnTo>
                  <a:lnTo>
                    <a:pt x="4817478" y="751636"/>
                  </a:lnTo>
                  <a:lnTo>
                    <a:pt x="4827359" y="749642"/>
                  </a:lnTo>
                  <a:lnTo>
                    <a:pt x="4835436" y="744194"/>
                  </a:lnTo>
                  <a:lnTo>
                    <a:pt x="4840871" y="736117"/>
                  </a:lnTo>
                  <a:lnTo>
                    <a:pt x="4842878" y="726236"/>
                  </a:lnTo>
                  <a:close/>
                </a:path>
                <a:path w="4970780" h="1419225">
                  <a:moveTo>
                    <a:pt x="4842878" y="558304"/>
                  </a:moveTo>
                  <a:lnTo>
                    <a:pt x="4840871" y="548424"/>
                  </a:lnTo>
                  <a:lnTo>
                    <a:pt x="4835436" y="540346"/>
                  </a:lnTo>
                  <a:lnTo>
                    <a:pt x="4827359" y="534911"/>
                  </a:lnTo>
                  <a:lnTo>
                    <a:pt x="4817427" y="532904"/>
                  </a:lnTo>
                  <a:lnTo>
                    <a:pt x="4807534" y="534911"/>
                  </a:lnTo>
                  <a:lnTo>
                    <a:pt x="4799457" y="540346"/>
                  </a:lnTo>
                  <a:lnTo>
                    <a:pt x="4794021" y="548424"/>
                  </a:lnTo>
                  <a:lnTo>
                    <a:pt x="4792027" y="558304"/>
                  </a:lnTo>
                  <a:lnTo>
                    <a:pt x="4794021" y="568198"/>
                  </a:lnTo>
                  <a:lnTo>
                    <a:pt x="4799457" y="576275"/>
                  </a:lnTo>
                  <a:lnTo>
                    <a:pt x="4807534" y="581710"/>
                  </a:lnTo>
                  <a:lnTo>
                    <a:pt x="4817478" y="583704"/>
                  </a:lnTo>
                  <a:lnTo>
                    <a:pt x="4827359" y="581710"/>
                  </a:lnTo>
                  <a:lnTo>
                    <a:pt x="4835436" y="576275"/>
                  </a:lnTo>
                  <a:lnTo>
                    <a:pt x="4840871" y="568198"/>
                  </a:lnTo>
                  <a:lnTo>
                    <a:pt x="4842878" y="558304"/>
                  </a:lnTo>
                  <a:close/>
                </a:path>
                <a:path w="4970780" h="1419225">
                  <a:moveTo>
                    <a:pt x="4949685" y="1382458"/>
                  </a:moveTo>
                  <a:lnTo>
                    <a:pt x="4947691" y="1372527"/>
                  </a:lnTo>
                  <a:lnTo>
                    <a:pt x="4942256" y="1364449"/>
                  </a:lnTo>
                  <a:lnTo>
                    <a:pt x="4934178" y="1359001"/>
                  </a:lnTo>
                  <a:lnTo>
                    <a:pt x="4924298" y="1357007"/>
                  </a:lnTo>
                  <a:lnTo>
                    <a:pt x="4914404" y="1359001"/>
                  </a:lnTo>
                  <a:lnTo>
                    <a:pt x="4906327" y="1364449"/>
                  </a:lnTo>
                  <a:lnTo>
                    <a:pt x="4900892" y="1372527"/>
                  </a:lnTo>
                  <a:lnTo>
                    <a:pt x="4898898" y="1382458"/>
                  </a:lnTo>
                  <a:lnTo>
                    <a:pt x="4900892" y="1392351"/>
                  </a:lnTo>
                  <a:lnTo>
                    <a:pt x="4906327" y="1400416"/>
                  </a:lnTo>
                  <a:lnTo>
                    <a:pt x="4914404" y="1405864"/>
                  </a:lnTo>
                  <a:lnTo>
                    <a:pt x="4924298" y="1407858"/>
                  </a:lnTo>
                  <a:lnTo>
                    <a:pt x="4934178" y="1405864"/>
                  </a:lnTo>
                  <a:lnTo>
                    <a:pt x="4942256" y="1400416"/>
                  </a:lnTo>
                  <a:lnTo>
                    <a:pt x="4947691" y="1392351"/>
                  </a:lnTo>
                  <a:lnTo>
                    <a:pt x="4949685" y="1382458"/>
                  </a:lnTo>
                  <a:close/>
                </a:path>
                <a:path w="4970780" h="1419225">
                  <a:moveTo>
                    <a:pt x="4949685" y="1280807"/>
                  </a:moveTo>
                  <a:lnTo>
                    <a:pt x="4947691" y="1270876"/>
                  </a:lnTo>
                  <a:lnTo>
                    <a:pt x="4942256" y="1262799"/>
                  </a:lnTo>
                  <a:lnTo>
                    <a:pt x="4934178" y="1257350"/>
                  </a:lnTo>
                  <a:lnTo>
                    <a:pt x="4924298" y="1255356"/>
                  </a:lnTo>
                  <a:lnTo>
                    <a:pt x="4914404" y="1257350"/>
                  </a:lnTo>
                  <a:lnTo>
                    <a:pt x="4906327" y="1262799"/>
                  </a:lnTo>
                  <a:lnTo>
                    <a:pt x="4900892" y="1270876"/>
                  </a:lnTo>
                  <a:lnTo>
                    <a:pt x="4898898" y="1280807"/>
                  </a:lnTo>
                  <a:lnTo>
                    <a:pt x="4900892" y="1290701"/>
                  </a:lnTo>
                  <a:lnTo>
                    <a:pt x="4906327" y="1298765"/>
                  </a:lnTo>
                  <a:lnTo>
                    <a:pt x="4914404" y="1304213"/>
                  </a:lnTo>
                  <a:lnTo>
                    <a:pt x="4924298" y="1306207"/>
                  </a:lnTo>
                  <a:lnTo>
                    <a:pt x="4934178" y="1304213"/>
                  </a:lnTo>
                  <a:lnTo>
                    <a:pt x="4942256" y="1298765"/>
                  </a:lnTo>
                  <a:lnTo>
                    <a:pt x="4947691" y="1290701"/>
                  </a:lnTo>
                  <a:lnTo>
                    <a:pt x="4949685" y="1280807"/>
                  </a:lnTo>
                  <a:close/>
                </a:path>
                <a:path w="4970780" h="1419225">
                  <a:moveTo>
                    <a:pt x="4949685" y="1179156"/>
                  </a:moveTo>
                  <a:lnTo>
                    <a:pt x="4947691" y="1169225"/>
                  </a:lnTo>
                  <a:lnTo>
                    <a:pt x="4942256" y="1161148"/>
                  </a:lnTo>
                  <a:lnTo>
                    <a:pt x="4934178" y="1155700"/>
                  </a:lnTo>
                  <a:lnTo>
                    <a:pt x="4924298" y="1153706"/>
                  </a:lnTo>
                  <a:lnTo>
                    <a:pt x="4914404" y="1155700"/>
                  </a:lnTo>
                  <a:lnTo>
                    <a:pt x="4906327" y="1161148"/>
                  </a:lnTo>
                  <a:lnTo>
                    <a:pt x="4900892" y="1169225"/>
                  </a:lnTo>
                  <a:lnTo>
                    <a:pt x="4898898" y="1179156"/>
                  </a:lnTo>
                  <a:lnTo>
                    <a:pt x="4900892" y="1189050"/>
                  </a:lnTo>
                  <a:lnTo>
                    <a:pt x="4906327" y="1197114"/>
                  </a:lnTo>
                  <a:lnTo>
                    <a:pt x="4914404" y="1202563"/>
                  </a:lnTo>
                  <a:lnTo>
                    <a:pt x="4924298" y="1204556"/>
                  </a:lnTo>
                  <a:lnTo>
                    <a:pt x="4934178" y="1202563"/>
                  </a:lnTo>
                  <a:lnTo>
                    <a:pt x="4942256" y="1197114"/>
                  </a:lnTo>
                  <a:lnTo>
                    <a:pt x="4947691" y="1189050"/>
                  </a:lnTo>
                  <a:lnTo>
                    <a:pt x="4949685" y="1179156"/>
                  </a:lnTo>
                  <a:close/>
                </a:path>
                <a:path w="4970780" h="1419225">
                  <a:moveTo>
                    <a:pt x="4949685" y="1077506"/>
                  </a:moveTo>
                  <a:lnTo>
                    <a:pt x="4947691" y="1067574"/>
                  </a:lnTo>
                  <a:lnTo>
                    <a:pt x="4942256" y="1059497"/>
                  </a:lnTo>
                  <a:lnTo>
                    <a:pt x="4934178" y="1054049"/>
                  </a:lnTo>
                  <a:lnTo>
                    <a:pt x="4924298" y="1052055"/>
                  </a:lnTo>
                  <a:lnTo>
                    <a:pt x="4914404" y="1054049"/>
                  </a:lnTo>
                  <a:lnTo>
                    <a:pt x="4906327" y="1059497"/>
                  </a:lnTo>
                  <a:lnTo>
                    <a:pt x="4900892" y="1067574"/>
                  </a:lnTo>
                  <a:lnTo>
                    <a:pt x="4898898" y="1077506"/>
                  </a:lnTo>
                  <a:lnTo>
                    <a:pt x="4900892" y="1087399"/>
                  </a:lnTo>
                  <a:lnTo>
                    <a:pt x="4906327" y="1095463"/>
                  </a:lnTo>
                  <a:lnTo>
                    <a:pt x="4914404" y="1100912"/>
                  </a:lnTo>
                  <a:lnTo>
                    <a:pt x="4924298" y="1102906"/>
                  </a:lnTo>
                  <a:lnTo>
                    <a:pt x="4934178" y="1100912"/>
                  </a:lnTo>
                  <a:lnTo>
                    <a:pt x="4942256" y="1095463"/>
                  </a:lnTo>
                  <a:lnTo>
                    <a:pt x="4947691" y="1087399"/>
                  </a:lnTo>
                  <a:lnTo>
                    <a:pt x="4949685" y="1077506"/>
                  </a:lnTo>
                  <a:close/>
                </a:path>
                <a:path w="4970780" h="1419225">
                  <a:moveTo>
                    <a:pt x="4949685" y="975855"/>
                  </a:moveTo>
                  <a:lnTo>
                    <a:pt x="4947691" y="965923"/>
                  </a:lnTo>
                  <a:lnTo>
                    <a:pt x="4942256" y="957846"/>
                  </a:lnTo>
                  <a:lnTo>
                    <a:pt x="4934178" y="952398"/>
                  </a:lnTo>
                  <a:lnTo>
                    <a:pt x="4924298" y="950404"/>
                  </a:lnTo>
                  <a:lnTo>
                    <a:pt x="4914404" y="952398"/>
                  </a:lnTo>
                  <a:lnTo>
                    <a:pt x="4906327" y="957846"/>
                  </a:lnTo>
                  <a:lnTo>
                    <a:pt x="4900892" y="965923"/>
                  </a:lnTo>
                  <a:lnTo>
                    <a:pt x="4898898" y="975855"/>
                  </a:lnTo>
                  <a:lnTo>
                    <a:pt x="4900892" y="985748"/>
                  </a:lnTo>
                  <a:lnTo>
                    <a:pt x="4906327" y="993813"/>
                  </a:lnTo>
                  <a:lnTo>
                    <a:pt x="4914404" y="999261"/>
                  </a:lnTo>
                  <a:lnTo>
                    <a:pt x="4924298" y="1001255"/>
                  </a:lnTo>
                  <a:lnTo>
                    <a:pt x="4934178" y="999261"/>
                  </a:lnTo>
                  <a:lnTo>
                    <a:pt x="4942256" y="993813"/>
                  </a:lnTo>
                  <a:lnTo>
                    <a:pt x="4947691" y="985748"/>
                  </a:lnTo>
                  <a:lnTo>
                    <a:pt x="4949685" y="975855"/>
                  </a:lnTo>
                  <a:close/>
                </a:path>
                <a:path w="4970780" h="1419225">
                  <a:moveTo>
                    <a:pt x="4949685" y="874204"/>
                  </a:moveTo>
                  <a:lnTo>
                    <a:pt x="4947691" y="864273"/>
                  </a:lnTo>
                  <a:lnTo>
                    <a:pt x="4942256" y="856195"/>
                  </a:lnTo>
                  <a:lnTo>
                    <a:pt x="4934178" y="850747"/>
                  </a:lnTo>
                  <a:lnTo>
                    <a:pt x="4924298" y="848753"/>
                  </a:lnTo>
                  <a:lnTo>
                    <a:pt x="4914404" y="850747"/>
                  </a:lnTo>
                  <a:lnTo>
                    <a:pt x="4906327" y="856195"/>
                  </a:lnTo>
                  <a:lnTo>
                    <a:pt x="4900892" y="864273"/>
                  </a:lnTo>
                  <a:lnTo>
                    <a:pt x="4898898" y="874204"/>
                  </a:lnTo>
                  <a:lnTo>
                    <a:pt x="4900892" y="884097"/>
                  </a:lnTo>
                  <a:lnTo>
                    <a:pt x="4906327" y="892162"/>
                  </a:lnTo>
                  <a:lnTo>
                    <a:pt x="4914404" y="897610"/>
                  </a:lnTo>
                  <a:lnTo>
                    <a:pt x="4924298" y="899604"/>
                  </a:lnTo>
                  <a:lnTo>
                    <a:pt x="4934178" y="897610"/>
                  </a:lnTo>
                  <a:lnTo>
                    <a:pt x="4942256" y="892162"/>
                  </a:lnTo>
                  <a:lnTo>
                    <a:pt x="4947691" y="884097"/>
                  </a:lnTo>
                  <a:lnTo>
                    <a:pt x="4949685" y="874204"/>
                  </a:lnTo>
                  <a:close/>
                </a:path>
                <a:path w="4970780" h="1419225">
                  <a:moveTo>
                    <a:pt x="4949685" y="772553"/>
                  </a:moveTo>
                  <a:lnTo>
                    <a:pt x="4947691" y="762622"/>
                  </a:lnTo>
                  <a:lnTo>
                    <a:pt x="4942256" y="754545"/>
                  </a:lnTo>
                  <a:lnTo>
                    <a:pt x="4934178" y="749096"/>
                  </a:lnTo>
                  <a:lnTo>
                    <a:pt x="4924298" y="747102"/>
                  </a:lnTo>
                  <a:lnTo>
                    <a:pt x="4914404" y="749096"/>
                  </a:lnTo>
                  <a:lnTo>
                    <a:pt x="4906327" y="754545"/>
                  </a:lnTo>
                  <a:lnTo>
                    <a:pt x="4900892" y="762622"/>
                  </a:lnTo>
                  <a:lnTo>
                    <a:pt x="4898898" y="772553"/>
                  </a:lnTo>
                  <a:lnTo>
                    <a:pt x="4900892" y="782447"/>
                  </a:lnTo>
                  <a:lnTo>
                    <a:pt x="4906327" y="790511"/>
                  </a:lnTo>
                  <a:lnTo>
                    <a:pt x="4914404" y="795959"/>
                  </a:lnTo>
                  <a:lnTo>
                    <a:pt x="4924298" y="797953"/>
                  </a:lnTo>
                  <a:lnTo>
                    <a:pt x="4934178" y="795959"/>
                  </a:lnTo>
                  <a:lnTo>
                    <a:pt x="4942256" y="790511"/>
                  </a:lnTo>
                  <a:lnTo>
                    <a:pt x="4947691" y="782447"/>
                  </a:lnTo>
                  <a:lnTo>
                    <a:pt x="4949685" y="772553"/>
                  </a:lnTo>
                  <a:close/>
                </a:path>
                <a:path w="4970780" h="1419225">
                  <a:moveTo>
                    <a:pt x="4970704" y="533704"/>
                  </a:moveTo>
                  <a:lnTo>
                    <a:pt x="4968710" y="523760"/>
                  </a:lnTo>
                  <a:lnTo>
                    <a:pt x="4963274" y="515683"/>
                  </a:lnTo>
                  <a:lnTo>
                    <a:pt x="4955197" y="510247"/>
                  </a:lnTo>
                  <a:lnTo>
                    <a:pt x="4945316" y="508254"/>
                  </a:lnTo>
                  <a:lnTo>
                    <a:pt x="4935423" y="510247"/>
                  </a:lnTo>
                  <a:lnTo>
                    <a:pt x="4927346" y="515683"/>
                  </a:lnTo>
                  <a:lnTo>
                    <a:pt x="4921910" y="523760"/>
                  </a:lnTo>
                  <a:lnTo>
                    <a:pt x="4919916" y="533704"/>
                  </a:lnTo>
                  <a:lnTo>
                    <a:pt x="4921910" y="543585"/>
                  </a:lnTo>
                  <a:lnTo>
                    <a:pt x="4927358" y="551662"/>
                  </a:lnTo>
                  <a:lnTo>
                    <a:pt x="4935423" y="557098"/>
                  </a:lnTo>
                  <a:lnTo>
                    <a:pt x="4945316" y="559104"/>
                  </a:lnTo>
                  <a:lnTo>
                    <a:pt x="4955197" y="557098"/>
                  </a:lnTo>
                  <a:lnTo>
                    <a:pt x="4963274" y="551662"/>
                  </a:lnTo>
                  <a:lnTo>
                    <a:pt x="4968710" y="543585"/>
                  </a:lnTo>
                  <a:lnTo>
                    <a:pt x="4970704" y="533704"/>
                  </a:lnTo>
                  <a:close/>
                </a:path>
                <a:path w="4970780" h="1419225">
                  <a:moveTo>
                    <a:pt x="4970704" y="432054"/>
                  </a:moveTo>
                  <a:lnTo>
                    <a:pt x="4968710" y="422109"/>
                  </a:lnTo>
                  <a:lnTo>
                    <a:pt x="4963274" y="414032"/>
                  </a:lnTo>
                  <a:lnTo>
                    <a:pt x="4955197" y="408597"/>
                  </a:lnTo>
                  <a:lnTo>
                    <a:pt x="4945316" y="406603"/>
                  </a:lnTo>
                  <a:lnTo>
                    <a:pt x="4935423" y="408597"/>
                  </a:lnTo>
                  <a:lnTo>
                    <a:pt x="4927346" y="414032"/>
                  </a:lnTo>
                  <a:lnTo>
                    <a:pt x="4921910" y="422109"/>
                  </a:lnTo>
                  <a:lnTo>
                    <a:pt x="4919916" y="432054"/>
                  </a:lnTo>
                  <a:lnTo>
                    <a:pt x="4921910" y="441934"/>
                  </a:lnTo>
                  <a:lnTo>
                    <a:pt x="4927346" y="450011"/>
                  </a:lnTo>
                  <a:lnTo>
                    <a:pt x="4935423" y="455447"/>
                  </a:lnTo>
                  <a:lnTo>
                    <a:pt x="4945316" y="457454"/>
                  </a:lnTo>
                  <a:lnTo>
                    <a:pt x="4955197" y="455447"/>
                  </a:lnTo>
                  <a:lnTo>
                    <a:pt x="4963274" y="450011"/>
                  </a:lnTo>
                  <a:lnTo>
                    <a:pt x="4968710" y="441934"/>
                  </a:lnTo>
                  <a:lnTo>
                    <a:pt x="4970704" y="432054"/>
                  </a:lnTo>
                  <a:close/>
                </a:path>
                <a:path w="4970780" h="1419225">
                  <a:moveTo>
                    <a:pt x="4970704" y="330403"/>
                  </a:moveTo>
                  <a:lnTo>
                    <a:pt x="4968710" y="320459"/>
                  </a:lnTo>
                  <a:lnTo>
                    <a:pt x="4963274" y="312381"/>
                  </a:lnTo>
                  <a:lnTo>
                    <a:pt x="4955197" y="306946"/>
                  </a:lnTo>
                  <a:lnTo>
                    <a:pt x="4945316" y="304952"/>
                  </a:lnTo>
                  <a:lnTo>
                    <a:pt x="4935423" y="306946"/>
                  </a:lnTo>
                  <a:lnTo>
                    <a:pt x="4927346" y="312381"/>
                  </a:lnTo>
                  <a:lnTo>
                    <a:pt x="4921910" y="320459"/>
                  </a:lnTo>
                  <a:lnTo>
                    <a:pt x="4919916" y="330403"/>
                  </a:lnTo>
                  <a:lnTo>
                    <a:pt x="4921910" y="340283"/>
                  </a:lnTo>
                  <a:lnTo>
                    <a:pt x="4927346" y="348361"/>
                  </a:lnTo>
                  <a:lnTo>
                    <a:pt x="4935423" y="353796"/>
                  </a:lnTo>
                  <a:lnTo>
                    <a:pt x="4945316" y="355803"/>
                  </a:lnTo>
                  <a:lnTo>
                    <a:pt x="4955197" y="353796"/>
                  </a:lnTo>
                  <a:lnTo>
                    <a:pt x="4963274" y="348361"/>
                  </a:lnTo>
                  <a:lnTo>
                    <a:pt x="4968710" y="340283"/>
                  </a:lnTo>
                  <a:lnTo>
                    <a:pt x="4970704" y="330403"/>
                  </a:lnTo>
                  <a:close/>
                </a:path>
                <a:path w="4970780" h="1419225">
                  <a:moveTo>
                    <a:pt x="4970704" y="228752"/>
                  </a:moveTo>
                  <a:lnTo>
                    <a:pt x="4968710" y="218808"/>
                  </a:lnTo>
                  <a:lnTo>
                    <a:pt x="4963274" y="210731"/>
                  </a:lnTo>
                  <a:lnTo>
                    <a:pt x="4955197" y="205295"/>
                  </a:lnTo>
                  <a:lnTo>
                    <a:pt x="4945316" y="203301"/>
                  </a:lnTo>
                  <a:lnTo>
                    <a:pt x="4935423" y="205295"/>
                  </a:lnTo>
                  <a:lnTo>
                    <a:pt x="4927346" y="210731"/>
                  </a:lnTo>
                  <a:lnTo>
                    <a:pt x="4921910" y="218808"/>
                  </a:lnTo>
                  <a:lnTo>
                    <a:pt x="4919916" y="228752"/>
                  </a:lnTo>
                  <a:lnTo>
                    <a:pt x="4921910" y="238633"/>
                  </a:lnTo>
                  <a:lnTo>
                    <a:pt x="4927346" y="246710"/>
                  </a:lnTo>
                  <a:lnTo>
                    <a:pt x="4935423" y="252145"/>
                  </a:lnTo>
                  <a:lnTo>
                    <a:pt x="4945316" y="254152"/>
                  </a:lnTo>
                  <a:lnTo>
                    <a:pt x="4955197" y="252145"/>
                  </a:lnTo>
                  <a:lnTo>
                    <a:pt x="4963274" y="246710"/>
                  </a:lnTo>
                  <a:lnTo>
                    <a:pt x="4968710" y="238633"/>
                  </a:lnTo>
                  <a:lnTo>
                    <a:pt x="4970704" y="228752"/>
                  </a:lnTo>
                  <a:close/>
                </a:path>
                <a:path w="4970780" h="1419225">
                  <a:moveTo>
                    <a:pt x="4970704" y="127101"/>
                  </a:moveTo>
                  <a:lnTo>
                    <a:pt x="4968710" y="117157"/>
                  </a:lnTo>
                  <a:lnTo>
                    <a:pt x="4963274" y="109080"/>
                  </a:lnTo>
                  <a:lnTo>
                    <a:pt x="4955197" y="103644"/>
                  </a:lnTo>
                  <a:lnTo>
                    <a:pt x="4945316" y="101650"/>
                  </a:lnTo>
                  <a:lnTo>
                    <a:pt x="4935423" y="103644"/>
                  </a:lnTo>
                  <a:lnTo>
                    <a:pt x="4927346" y="109080"/>
                  </a:lnTo>
                  <a:lnTo>
                    <a:pt x="4921910" y="117157"/>
                  </a:lnTo>
                  <a:lnTo>
                    <a:pt x="4919916" y="127101"/>
                  </a:lnTo>
                  <a:lnTo>
                    <a:pt x="4921910" y="136982"/>
                  </a:lnTo>
                  <a:lnTo>
                    <a:pt x="4927346" y="145059"/>
                  </a:lnTo>
                  <a:lnTo>
                    <a:pt x="4935423" y="150495"/>
                  </a:lnTo>
                  <a:lnTo>
                    <a:pt x="4945316" y="152501"/>
                  </a:lnTo>
                  <a:lnTo>
                    <a:pt x="4955197" y="150495"/>
                  </a:lnTo>
                  <a:lnTo>
                    <a:pt x="4963274" y="145059"/>
                  </a:lnTo>
                  <a:lnTo>
                    <a:pt x="4968710" y="136982"/>
                  </a:lnTo>
                  <a:lnTo>
                    <a:pt x="4970704" y="127101"/>
                  </a:lnTo>
                  <a:close/>
                </a:path>
                <a:path w="4970780" h="1419225">
                  <a:moveTo>
                    <a:pt x="4970704" y="25450"/>
                  </a:moveTo>
                  <a:lnTo>
                    <a:pt x="4968710" y="15506"/>
                  </a:lnTo>
                  <a:lnTo>
                    <a:pt x="4963274" y="7429"/>
                  </a:lnTo>
                  <a:lnTo>
                    <a:pt x="4955197" y="1993"/>
                  </a:lnTo>
                  <a:lnTo>
                    <a:pt x="4945316" y="0"/>
                  </a:lnTo>
                  <a:lnTo>
                    <a:pt x="4935423" y="1993"/>
                  </a:lnTo>
                  <a:lnTo>
                    <a:pt x="4927346" y="7429"/>
                  </a:lnTo>
                  <a:lnTo>
                    <a:pt x="4921910" y="15506"/>
                  </a:lnTo>
                  <a:lnTo>
                    <a:pt x="4919916" y="25450"/>
                  </a:lnTo>
                  <a:lnTo>
                    <a:pt x="4921910" y="35331"/>
                  </a:lnTo>
                  <a:lnTo>
                    <a:pt x="4927346" y="43408"/>
                  </a:lnTo>
                  <a:lnTo>
                    <a:pt x="4935423" y="48844"/>
                  </a:lnTo>
                  <a:lnTo>
                    <a:pt x="4945316" y="50850"/>
                  </a:lnTo>
                  <a:lnTo>
                    <a:pt x="4955197" y="48844"/>
                  </a:lnTo>
                  <a:lnTo>
                    <a:pt x="4963274" y="43408"/>
                  </a:lnTo>
                  <a:lnTo>
                    <a:pt x="4968710" y="35331"/>
                  </a:lnTo>
                  <a:lnTo>
                    <a:pt x="4970704" y="25450"/>
                  </a:lnTo>
                  <a:close/>
                </a:path>
              </a:pathLst>
            </a:custGeom>
            <a:solidFill>
              <a:srgbClr val="FF1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291164" y="2627286"/>
              <a:ext cx="2660650" cy="1452245"/>
            </a:xfrm>
            <a:custGeom>
              <a:avLst/>
              <a:gdLst/>
              <a:ahLst/>
              <a:cxnLst/>
              <a:rect l="l" t="t" r="r" b="b"/>
              <a:pathLst>
                <a:path w="2660650" h="1452245">
                  <a:moveTo>
                    <a:pt x="152387" y="1222679"/>
                  </a:moveTo>
                  <a:lnTo>
                    <a:pt x="150406" y="1212748"/>
                  </a:lnTo>
                  <a:lnTo>
                    <a:pt x="144957" y="1204671"/>
                  </a:lnTo>
                  <a:lnTo>
                    <a:pt x="136893" y="1199235"/>
                  </a:lnTo>
                  <a:lnTo>
                    <a:pt x="127000" y="1197229"/>
                  </a:lnTo>
                  <a:lnTo>
                    <a:pt x="117119" y="1199235"/>
                  </a:lnTo>
                  <a:lnTo>
                    <a:pt x="109042" y="1204671"/>
                  </a:lnTo>
                  <a:lnTo>
                    <a:pt x="103593" y="1212748"/>
                  </a:lnTo>
                  <a:lnTo>
                    <a:pt x="101600" y="1222679"/>
                  </a:lnTo>
                  <a:lnTo>
                    <a:pt x="103593" y="1232573"/>
                  </a:lnTo>
                  <a:lnTo>
                    <a:pt x="109042" y="1240650"/>
                  </a:lnTo>
                  <a:lnTo>
                    <a:pt x="117119" y="1246085"/>
                  </a:lnTo>
                  <a:lnTo>
                    <a:pt x="127000" y="1248079"/>
                  </a:lnTo>
                  <a:lnTo>
                    <a:pt x="136893" y="1246085"/>
                  </a:lnTo>
                  <a:lnTo>
                    <a:pt x="144957" y="1240650"/>
                  </a:lnTo>
                  <a:lnTo>
                    <a:pt x="150406" y="1232573"/>
                  </a:lnTo>
                  <a:lnTo>
                    <a:pt x="152387" y="1222679"/>
                  </a:lnTo>
                  <a:close/>
                </a:path>
                <a:path w="2660650" h="1452245">
                  <a:moveTo>
                    <a:pt x="152387" y="1121029"/>
                  </a:moveTo>
                  <a:lnTo>
                    <a:pt x="150406" y="1111097"/>
                  </a:lnTo>
                  <a:lnTo>
                    <a:pt x="144957" y="1103020"/>
                  </a:lnTo>
                  <a:lnTo>
                    <a:pt x="136893" y="1097584"/>
                  </a:lnTo>
                  <a:lnTo>
                    <a:pt x="127000" y="1095578"/>
                  </a:lnTo>
                  <a:lnTo>
                    <a:pt x="117119" y="1097584"/>
                  </a:lnTo>
                  <a:lnTo>
                    <a:pt x="109042" y="1103020"/>
                  </a:lnTo>
                  <a:lnTo>
                    <a:pt x="103593" y="1111097"/>
                  </a:lnTo>
                  <a:lnTo>
                    <a:pt x="101600" y="1121029"/>
                  </a:lnTo>
                  <a:lnTo>
                    <a:pt x="103593" y="1130922"/>
                  </a:lnTo>
                  <a:lnTo>
                    <a:pt x="109042" y="1138999"/>
                  </a:lnTo>
                  <a:lnTo>
                    <a:pt x="117119" y="1144435"/>
                  </a:lnTo>
                  <a:lnTo>
                    <a:pt x="127000" y="1146429"/>
                  </a:lnTo>
                  <a:lnTo>
                    <a:pt x="136893" y="1144435"/>
                  </a:lnTo>
                  <a:lnTo>
                    <a:pt x="144957" y="1138999"/>
                  </a:lnTo>
                  <a:lnTo>
                    <a:pt x="150406" y="1130922"/>
                  </a:lnTo>
                  <a:lnTo>
                    <a:pt x="152387" y="1121029"/>
                  </a:lnTo>
                  <a:close/>
                </a:path>
                <a:path w="2660650" h="1452245">
                  <a:moveTo>
                    <a:pt x="152387" y="1019378"/>
                  </a:moveTo>
                  <a:lnTo>
                    <a:pt x="150406" y="1009446"/>
                  </a:lnTo>
                  <a:lnTo>
                    <a:pt x="144957" y="1001369"/>
                  </a:lnTo>
                  <a:lnTo>
                    <a:pt x="136893" y="995934"/>
                  </a:lnTo>
                  <a:lnTo>
                    <a:pt x="127000" y="993927"/>
                  </a:lnTo>
                  <a:lnTo>
                    <a:pt x="117119" y="995934"/>
                  </a:lnTo>
                  <a:lnTo>
                    <a:pt x="109042" y="1001369"/>
                  </a:lnTo>
                  <a:lnTo>
                    <a:pt x="103593" y="1009446"/>
                  </a:lnTo>
                  <a:lnTo>
                    <a:pt x="101600" y="1019378"/>
                  </a:lnTo>
                  <a:lnTo>
                    <a:pt x="103593" y="1029271"/>
                  </a:lnTo>
                  <a:lnTo>
                    <a:pt x="109042" y="1037348"/>
                  </a:lnTo>
                  <a:lnTo>
                    <a:pt x="117119" y="1042784"/>
                  </a:lnTo>
                  <a:lnTo>
                    <a:pt x="127000" y="1044778"/>
                  </a:lnTo>
                  <a:lnTo>
                    <a:pt x="136893" y="1042784"/>
                  </a:lnTo>
                  <a:lnTo>
                    <a:pt x="144957" y="1037348"/>
                  </a:lnTo>
                  <a:lnTo>
                    <a:pt x="150406" y="1029271"/>
                  </a:lnTo>
                  <a:lnTo>
                    <a:pt x="152387" y="1019378"/>
                  </a:lnTo>
                  <a:close/>
                </a:path>
                <a:path w="2660650" h="1452245">
                  <a:moveTo>
                    <a:pt x="254000" y="1299794"/>
                  </a:moveTo>
                  <a:lnTo>
                    <a:pt x="131521" y="1299794"/>
                  </a:lnTo>
                  <a:lnTo>
                    <a:pt x="136893" y="1300886"/>
                  </a:lnTo>
                  <a:lnTo>
                    <a:pt x="127000" y="1298879"/>
                  </a:lnTo>
                  <a:lnTo>
                    <a:pt x="117119" y="1300886"/>
                  </a:lnTo>
                  <a:lnTo>
                    <a:pt x="122478" y="1299794"/>
                  </a:lnTo>
                  <a:lnTo>
                    <a:pt x="0" y="1299794"/>
                  </a:lnTo>
                  <a:lnTo>
                    <a:pt x="127000" y="1452194"/>
                  </a:lnTo>
                  <a:lnTo>
                    <a:pt x="212382" y="1349730"/>
                  </a:lnTo>
                  <a:lnTo>
                    <a:pt x="254000" y="1299794"/>
                  </a:lnTo>
                  <a:close/>
                </a:path>
                <a:path w="2660650" h="1452245">
                  <a:moveTo>
                    <a:pt x="261454" y="1019327"/>
                  </a:moveTo>
                  <a:lnTo>
                    <a:pt x="259461" y="1009446"/>
                  </a:lnTo>
                  <a:lnTo>
                    <a:pt x="254012" y="1001369"/>
                  </a:lnTo>
                  <a:lnTo>
                    <a:pt x="245948" y="995934"/>
                  </a:lnTo>
                  <a:lnTo>
                    <a:pt x="236004" y="993927"/>
                  </a:lnTo>
                  <a:lnTo>
                    <a:pt x="226123" y="995934"/>
                  </a:lnTo>
                  <a:lnTo>
                    <a:pt x="218046" y="1001369"/>
                  </a:lnTo>
                  <a:lnTo>
                    <a:pt x="212598" y="1009446"/>
                  </a:lnTo>
                  <a:lnTo>
                    <a:pt x="210604" y="1019327"/>
                  </a:lnTo>
                  <a:lnTo>
                    <a:pt x="212598" y="1029220"/>
                  </a:lnTo>
                  <a:lnTo>
                    <a:pt x="218046" y="1037297"/>
                  </a:lnTo>
                  <a:lnTo>
                    <a:pt x="226123" y="1042733"/>
                  </a:lnTo>
                  <a:lnTo>
                    <a:pt x="236054" y="1044727"/>
                  </a:lnTo>
                  <a:lnTo>
                    <a:pt x="245948" y="1042733"/>
                  </a:lnTo>
                  <a:lnTo>
                    <a:pt x="254012" y="1037297"/>
                  </a:lnTo>
                  <a:lnTo>
                    <a:pt x="259461" y="1029220"/>
                  </a:lnTo>
                  <a:lnTo>
                    <a:pt x="261454" y="1019327"/>
                  </a:lnTo>
                  <a:close/>
                </a:path>
                <a:path w="2660650" h="1452245">
                  <a:moveTo>
                    <a:pt x="363105" y="1019327"/>
                  </a:moveTo>
                  <a:lnTo>
                    <a:pt x="361111" y="1009446"/>
                  </a:lnTo>
                  <a:lnTo>
                    <a:pt x="355663" y="1001369"/>
                  </a:lnTo>
                  <a:lnTo>
                    <a:pt x="347599" y="995934"/>
                  </a:lnTo>
                  <a:lnTo>
                    <a:pt x="337654" y="993927"/>
                  </a:lnTo>
                  <a:lnTo>
                    <a:pt x="327774" y="995934"/>
                  </a:lnTo>
                  <a:lnTo>
                    <a:pt x="319697" y="1001369"/>
                  </a:lnTo>
                  <a:lnTo>
                    <a:pt x="314248" y="1009446"/>
                  </a:lnTo>
                  <a:lnTo>
                    <a:pt x="312254" y="1019327"/>
                  </a:lnTo>
                  <a:lnTo>
                    <a:pt x="314248" y="1029220"/>
                  </a:lnTo>
                  <a:lnTo>
                    <a:pt x="319697" y="1037297"/>
                  </a:lnTo>
                  <a:lnTo>
                    <a:pt x="327774" y="1042733"/>
                  </a:lnTo>
                  <a:lnTo>
                    <a:pt x="337705" y="1044727"/>
                  </a:lnTo>
                  <a:lnTo>
                    <a:pt x="347599" y="1042733"/>
                  </a:lnTo>
                  <a:lnTo>
                    <a:pt x="355663" y="1037297"/>
                  </a:lnTo>
                  <a:lnTo>
                    <a:pt x="361111" y="1029220"/>
                  </a:lnTo>
                  <a:lnTo>
                    <a:pt x="363105" y="1019327"/>
                  </a:lnTo>
                  <a:close/>
                </a:path>
                <a:path w="2660650" h="1452245">
                  <a:moveTo>
                    <a:pt x="464756" y="1019327"/>
                  </a:moveTo>
                  <a:lnTo>
                    <a:pt x="462762" y="1009446"/>
                  </a:lnTo>
                  <a:lnTo>
                    <a:pt x="457314" y="1001369"/>
                  </a:lnTo>
                  <a:lnTo>
                    <a:pt x="449249" y="995934"/>
                  </a:lnTo>
                  <a:lnTo>
                    <a:pt x="439305" y="993927"/>
                  </a:lnTo>
                  <a:lnTo>
                    <a:pt x="429425" y="995934"/>
                  </a:lnTo>
                  <a:lnTo>
                    <a:pt x="421347" y="1001369"/>
                  </a:lnTo>
                  <a:lnTo>
                    <a:pt x="415899" y="1009446"/>
                  </a:lnTo>
                  <a:lnTo>
                    <a:pt x="413905" y="1019327"/>
                  </a:lnTo>
                  <a:lnTo>
                    <a:pt x="415899" y="1029220"/>
                  </a:lnTo>
                  <a:lnTo>
                    <a:pt x="421347" y="1037297"/>
                  </a:lnTo>
                  <a:lnTo>
                    <a:pt x="429425" y="1042733"/>
                  </a:lnTo>
                  <a:lnTo>
                    <a:pt x="439356" y="1044727"/>
                  </a:lnTo>
                  <a:lnTo>
                    <a:pt x="449249" y="1042733"/>
                  </a:lnTo>
                  <a:lnTo>
                    <a:pt x="457314" y="1037297"/>
                  </a:lnTo>
                  <a:lnTo>
                    <a:pt x="462762" y="1029220"/>
                  </a:lnTo>
                  <a:lnTo>
                    <a:pt x="464756" y="1019327"/>
                  </a:lnTo>
                  <a:close/>
                </a:path>
                <a:path w="2660650" h="1452245">
                  <a:moveTo>
                    <a:pt x="566407" y="1019327"/>
                  </a:moveTo>
                  <a:lnTo>
                    <a:pt x="564413" y="1009446"/>
                  </a:lnTo>
                  <a:lnTo>
                    <a:pt x="558965" y="1001369"/>
                  </a:lnTo>
                  <a:lnTo>
                    <a:pt x="550900" y="995934"/>
                  </a:lnTo>
                  <a:lnTo>
                    <a:pt x="540956" y="993927"/>
                  </a:lnTo>
                  <a:lnTo>
                    <a:pt x="531075" y="995934"/>
                  </a:lnTo>
                  <a:lnTo>
                    <a:pt x="522998" y="1001369"/>
                  </a:lnTo>
                  <a:lnTo>
                    <a:pt x="517550" y="1009446"/>
                  </a:lnTo>
                  <a:lnTo>
                    <a:pt x="515556" y="1019327"/>
                  </a:lnTo>
                  <a:lnTo>
                    <a:pt x="517550" y="1029220"/>
                  </a:lnTo>
                  <a:lnTo>
                    <a:pt x="522998" y="1037297"/>
                  </a:lnTo>
                  <a:lnTo>
                    <a:pt x="531075" y="1042733"/>
                  </a:lnTo>
                  <a:lnTo>
                    <a:pt x="541007" y="1044727"/>
                  </a:lnTo>
                  <a:lnTo>
                    <a:pt x="550900" y="1042733"/>
                  </a:lnTo>
                  <a:lnTo>
                    <a:pt x="558965" y="1037297"/>
                  </a:lnTo>
                  <a:lnTo>
                    <a:pt x="564413" y="1029220"/>
                  </a:lnTo>
                  <a:lnTo>
                    <a:pt x="566407" y="1019327"/>
                  </a:lnTo>
                  <a:close/>
                </a:path>
                <a:path w="2660650" h="1452245">
                  <a:moveTo>
                    <a:pt x="668058" y="1019327"/>
                  </a:moveTo>
                  <a:lnTo>
                    <a:pt x="666064" y="1009446"/>
                  </a:lnTo>
                  <a:lnTo>
                    <a:pt x="660615" y="1001369"/>
                  </a:lnTo>
                  <a:lnTo>
                    <a:pt x="652551" y="995934"/>
                  </a:lnTo>
                  <a:lnTo>
                    <a:pt x="642607" y="993927"/>
                  </a:lnTo>
                  <a:lnTo>
                    <a:pt x="632726" y="995934"/>
                  </a:lnTo>
                  <a:lnTo>
                    <a:pt x="624649" y="1001369"/>
                  </a:lnTo>
                  <a:lnTo>
                    <a:pt x="619201" y="1009446"/>
                  </a:lnTo>
                  <a:lnTo>
                    <a:pt x="617207" y="1019327"/>
                  </a:lnTo>
                  <a:lnTo>
                    <a:pt x="619201" y="1029220"/>
                  </a:lnTo>
                  <a:lnTo>
                    <a:pt x="624649" y="1037297"/>
                  </a:lnTo>
                  <a:lnTo>
                    <a:pt x="632726" y="1042733"/>
                  </a:lnTo>
                  <a:lnTo>
                    <a:pt x="642658" y="1044727"/>
                  </a:lnTo>
                  <a:lnTo>
                    <a:pt x="652551" y="1042733"/>
                  </a:lnTo>
                  <a:lnTo>
                    <a:pt x="660615" y="1037297"/>
                  </a:lnTo>
                  <a:lnTo>
                    <a:pt x="666064" y="1029220"/>
                  </a:lnTo>
                  <a:lnTo>
                    <a:pt x="668058" y="1019327"/>
                  </a:lnTo>
                  <a:close/>
                </a:path>
                <a:path w="2660650" h="1452245">
                  <a:moveTo>
                    <a:pt x="769708" y="1019327"/>
                  </a:moveTo>
                  <a:lnTo>
                    <a:pt x="767715" y="1009446"/>
                  </a:lnTo>
                  <a:lnTo>
                    <a:pt x="762266" y="1001369"/>
                  </a:lnTo>
                  <a:lnTo>
                    <a:pt x="754202" y="995934"/>
                  </a:lnTo>
                  <a:lnTo>
                    <a:pt x="744258" y="993927"/>
                  </a:lnTo>
                  <a:lnTo>
                    <a:pt x="734377" y="995934"/>
                  </a:lnTo>
                  <a:lnTo>
                    <a:pt x="726300" y="1001369"/>
                  </a:lnTo>
                  <a:lnTo>
                    <a:pt x="720852" y="1009446"/>
                  </a:lnTo>
                  <a:lnTo>
                    <a:pt x="718858" y="1019327"/>
                  </a:lnTo>
                  <a:lnTo>
                    <a:pt x="720852" y="1029220"/>
                  </a:lnTo>
                  <a:lnTo>
                    <a:pt x="726300" y="1037297"/>
                  </a:lnTo>
                  <a:lnTo>
                    <a:pt x="734377" y="1042733"/>
                  </a:lnTo>
                  <a:lnTo>
                    <a:pt x="744308" y="1044727"/>
                  </a:lnTo>
                  <a:lnTo>
                    <a:pt x="754202" y="1042733"/>
                  </a:lnTo>
                  <a:lnTo>
                    <a:pt x="762266" y="1037297"/>
                  </a:lnTo>
                  <a:lnTo>
                    <a:pt x="767715" y="1029220"/>
                  </a:lnTo>
                  <a:lnTo>
                    <a:pt x="769708" y="1019327"/>
                  </a:lnTo>
                  <a:close/>
                </a:path>
                <a:path w="2660650" h="1452245">
                  <a:moveTo>
                    <a:pt x="871359" y="1019327"/>
                  </a:moveTo>
                  <a:lnTo>
                    <a:pt x="869365" y="1009446"/>
                  </a:lnTo>
                  <a:lnTo>
                    <a:pt x="863917" y="1001369"/>
                  </a:lnTo>
                  <a:lnTo>
                    <a:pt x="855853" y="995934"/>
                  </a:lnTo>
                  <a:lnTo>
                    <a:pt x="845908" y="993927"/>
                  </a:lnTo>
                  <a:lnTo>
                    <a:pt x="836028" y="995934"/>
                  </a:lnTo>
                  <a:lnTo>
                    <a:pt x="827951" y="1001369"/>
                  </a:lnTo>
                  <a:lnTo>
                    <a:pt x="822502" y="1009446"/>
                  </a:lnTo>
                  <a:lnTo>
                    <a:pt x="820508" y="1019327"/>
                  </a:lnTo>
                  <a:lnTo>
                    <a:pt x="822502" y="1029220"/>
                  </a:lnTo>
                  <a:lnTo>
                    <a:pt x="827951" y="1037297"/>
                  </a:lnTo>
                  <a:lnTo>
                    <a:pt x="836028" y="1042733"/>
                  </a:lnTo>
                  <a:lnTo>
                    <a:pt x="845959" y="1044727"/>
                  </a:lnTo>
                  <a:lnTo>
                    <a:pt x="855853" y="1042733"/>
                  </a:lnTo>
                  <a:lnTo>
                    <a:pt x="863917" y="1037297"/>
                  </a:lnTo>
                  <a:lnTo>
                    <a:pt x="869365" y="1029220"/>
                  </a:lnTo>
                  <a:lnTo>
                    <a:pt x="871359" y="1019327"/>
                  </a:lnTo>
                  <a:close/>
                </a:path>
                <a:path w="2660650" h="1452245">
                  <a:moveTo>
                    <a:pt x="943394" y="25679"/>
                  </a:moveTo>
                  <a:lnTo>
                    <a:pt x="941501" y="15760"/>
                  </a:lnTo>
                  <a:lnTo>
                    <a:pt x="936142" y="7632"/>
                  </a:lnTo>
                  <a:lnTo>
                    <a:pt x="928128" y="2108"/>
                  </a:lnTo>
                  <a:lnTo>
                    <a:pt x="918222" y="0"/>
                  </a:lnTo>
                  <a:lnTo>
                    <a:pt x="908316" y="1879"/>
                  </a:lnTo>
                  <a:lnTo>
                    <a:pt x="900176" y="7239"/>
                  </a:lnTo>
                  <a:lnTo>
                    <a:pt x="894651" y="15252"/>
                  </a:lnTo>
                  <a:lnTo>
                    <a:pt x="892543" y="25120"/>
                  </a:lnTo>
                  <a:lnTo>
                    <a:pt x="894435" y="35026"/>
                  </a:lnTo>
                  <a:lnTo>
                    <a:pt x="899782" y="43154"/>
                  </a:lnTo>
                  <a:lnTo>
                    <a:pt x="907796" y="48691"/>
                  </a:lnTo>
                  <a:lnTo>
                    <a:pt x="917714" y="50800"/>
                  </a:lnTo>
                  <a:lnTo>
                    <a:pt x="927620" y="48907"/>
                  </a:lnTo>
                  <a:lnTo>
                    <a:pt x="935748" y="43548"/>
                  </a:lnTo>
                  <a:lnTo>
                    <a:pt x="941285" y="35534"/>
                  </a:lnTo>
                  <a:lnTo>
                    <a:pt x="943394" y="25679"/>
                  </a:lnTo>
                  <a:close/>
                </a:path>
                <a:path w="2660650" h="1452245">
                  <a:moveTo>
                    <a:pt x="973010" y="1019327"/>
                  </a:moveTo>
                  <a:lnTo>
                    <a:pt x="971016" y="1009446"/>
                  </a:lnTo>
                  <a:lnTo>
                    <a:pt x="965568" y="1001369"/>
                  </a:lnTo>
                  <a:lnTo>
                    <a:pt x="957503" y="995934"/>
                  </a:lnTo>
                  <a:lnTo>
                    <a:pt x="947559" y="993927"/>
                  </a:lnTo>
                  <a:lnTo>
                    <a:pt x="937679" y="995934"/>
                  </a:lnTo>
                  <a:lnTo>
                    <a:pt x="929601" y="1001369"/>
                  </a:lnTo>
                  <a:lnTo>
                    <a:pt x="924153" y="1009446"/>
                  </a:lnTo>
                  <a:lnTo>
                    <a:pt x="922159" y="1019327"/>
                  </a:lnTo>
                  <a:lnTo>
                    <a:pt x="924153" y="1029220"/>
                  </a:lnTo>
                  <a:lnTo>
                    <a:pt x="929601" y="1037297"/>
                  </a:lnTo>
                  <a:lnTo>
                    <a:pt x="937679" y="1042733"/>
                  </a:lnTo>
                  <a:lnTo>
                    <a:pt x="947610" y="1044727"/>
                  </a:lnTo>
                  <a:lnTo>
                    <a:pt x="957503" y="1042733"/>
                  </a:lnTo>
                  <a:lnTo>
                    <a:pt x="965568" y="1037297"/>
                  </a:lnTo>
                  <a:lnTo>
                    <a:pt x="971016" y="1029220"/>
                  </a:lnTo>
                  <a:lnTo>
                    <a:pt x="973010" y="1019327"/>
                  </a:lnTo>
                  <a:close/>
                </a:path>
                <a:path w="2660650" h="1452245">
                  <a:moveTo>
                    <a:pt x="1045032" y="26784"/>
                  </a:moveTo>
                  <a:lnTo>
                    <a:pt x="1043152" y="16878"/>
                  </a:lnTo>
                  <a:lnTo>
                    <a:pt x="1037793" y="8750"/>
                  </a:lnTo>
                  <a:lnTo>
                    <a:pt x="1029779" y="3213"/>
                  </a:lnTo>
                  <a:lnTo>
                    <a:pt x="1019860" y="1104"/>
                  </a:lnTo>
                  <a:lnTo>
                    <a:pt x="1009954" y="2997"/>
                  </a:lnTo>
                  <a:lnTo>
                    <a:pt x="1001826" y="8356"/>
                  </a:lnTo>
                  <a:lnTo>
                    <a:pt x="996289" y="16370"/>
                  </a:lnTo>
                  <a:lnTo>
                    <a:pt x="994181" y="26225"/>
                  </a:lnTo>
                  <a:lnTo>
                    <a:pt x="996073" y="36144"/>
                  </a:lnTo>
                  <a:lnTo>
                    <a:pt x="1001433" y="44272"/>
                  </a:lnTo>
                  <a:lnTo>
                    <a:pt x="1009446" y="49809"/>
                  </a:lnTo>
                  <a:lnTo>
                    <a:pt x="1019352" y="51904"/>
                  </a:lnTo>
                  <a:lnTo>
                    <a:pt x="1029271" y="50025"/>
                  </a:lnTo>
                  <a:lnTo>
                    <a:pt x="1037399" y="44665"/>
                  </a:lnTo>
                  <a:lnTo>
                    <a:pt x="1042936" y="36652"/>
                  </a:lnTo>
                  <a:lnTo>
                    <a:pt x="1045032" y="26784"/>
                  </a:lnTo>
                  <a:close/>
                </a:path>
                <a:path w="2660650" h="1452245">
                  <a:moveTo>
                    <a:pt x="1074661" y="1019327"/>
                  </a:moveTo>
                  <a:lnTo>
                    <a:pt x="1072667" y="1009446"/>
                  </a:lnTo>
                  <a:lnTo>
                    <a:pt x="1067219" y="1001369"/>
                  </a:lnTo>
                  <a:lnTo>
                    <a:pt x="1059154" y="995934"/>
                  </a:lnTo>
                  <a:lnTo>
                    <a:pt x="1049210" y="993927"/>
                  </a:lnTo>
                  <a:lnTo>
                    <a:pt x="1039329" y="995934"/>
                  </a:lnTo>
                  <a:lnTo>
                    <a:pt x="1031252" y="1001369"/>
                  </a:lnTo>
                  <a:lnTo>
                    <a:pt x="1025804" y="1009446"/>
                  </a:lnTo>
                  <a:lnTo>
                    <a:pt x="1023810" y="1019327"/>
                  </a:lnTo>
                  <a:lnTo>
                    <a:pt x="1025804" y="1029220"/>
                  </a:lnTo>
                  <a:lnTo>
                    <a:pt x="1031252" y="1037297"/>
                  </a:lnTo>
                  <a:lnTo>
                    <a:pt x="1039329" y="1042733"/>
                  </a:lnTo>
                  <a:lnTo>
                    <a:pt x="1049261" y="1044727"/>
                  </a:lnTo>
                  <a:lnTo>
                    <a:pt x="1059154" y="1042733"/>
                  </a:lnTo>
                  <a:lnTo>
                    <a:pt x="1067219" y="1037297"/>
                  </a:lnTo>
                  <a:lnTo>
                    <a:pt x="1072667" y="1029220"/>
                  </a:lnTo>
                  <a:lnTo>
                    <a:pt x="1074661" y="1019327"/>
                  </a:lnTo>
                  <a:close/>
                </a:path>
                <a:path w="2660650" h="1452245">
                  <a:moveTo>
                    <a:pt x="1146683" y="27901"/>
                  </a:moveTo>
                  <a:lnTo>
                    <a:pt x="1144790" y="17995"/>
                  </a:lnTo>
                  <a:lnTo>
                    <a:pt x="1139431" y="9855"/>
                  </a:lnTo>
                  <a:lnTo>
                    <a:pt x="1131417" y="4330"/>
                  </a:lnTo>
                  <a:lnTo>
                    <a:pt x="1121511" y="2222"/>
                  </a:lnTo>
                  <a:lnTo>
                    <a:pt x="1111605" y="4114"/>
                  </a:lnTo>
                  <a:lnTo>
                    <a:pt x="1103464" y="9461"/>
                  </a:lnTo>
                  <a:lnTo>
                    <a:pt x="1097940" y="17475"/>
                  </a:lnTo>
                  <a:lnTo>
                    <a:pt x="1095832" y="27343"/>
                  </a:lnTo>
                  <a:lnTo>
                    <a:pt x="1097724" y="37249"/>
                  </a:lnTo>
                  <a:lnTo>
                    <a:pt x="1103071" y="45389"/>
                  </a:lnTo>
                  <a:lnTo>
                    <a:pt x="1111084" y="50914"/>
                  </a:lnTo>
                  <a:lnTo>
                    <a:pt x="1121003" y="53022"/>
                  </a:lnTo>
                  <a:lnTo>
                    <a:pt x="1130909" y="51130"/>
                  </a:lnTo>
                  <a:lnTo>
                    <a:pt x="1139037" y="45783"/>
                  </a:lnTo>
                  <a:lnTo>
                    <a:pt x="1144574" y="37769"/>
                  </a:lnTo>
                  <a:lnTo>
                    <a:pt x="1146683" y="27901"/>
                  </a:lnTo>
                  <a:close/>
                </a:path>
                <a:path w="2660650" h="1452245">
                  <a:moveTo>
                    <a:pt x="1176312" y="1019327"/>
                  </a:moveTo>
                  <a:lnTo>
                    <a:pt x="1174318" y="1009446"/>
                  </a:lnTo>
                  <a:lnTo>
                    <a:pt x="1168869" y="1001369"/>
                  </a:lnTo>
                  <a:lnTo>
                    <a:pt x="1160805" y="995934"/>
                  </a:lnTo>
                  <a:lnTo>
                    <a:pt x="1150861" y="993927"/>
                  </a:lnTo>
                  <a:lnTo>
                    <a:pt x="1140980" y="995934"/>
                  </a:lnTo>
                  <a:lnTo>
                    <a:pt x="1132903" y="1001369"/>
                  </a:lnTo>
                  <a:lnTo>
                    <a:pt x="1127455" y="1009446"/>
                  </a:lnTo>
                  <a:lnTo>
                    <a:pt x="1125461" y="1019327"/>
                  </a:lnTo>
                  <a:lnTo>
                    <a:pt x="1127455" y="1029220"/>
                  </a:lnTo>
                  <a:lnTo>
                    <a:pt x="1132903" y="1037297"/>
                  </a:lnTo>
                  <a:lnTo>
                    <a:pt x="1140980" y="1042733"/>
                  </a:lnTo>
                  <a:lnTo>
                    <a:pt x="1150912" y="1044727"/>
                  </a:lnTo>
                  <a:lnTo>
                    <a:pt x="1160805" y="1042733"/>
                  </a:lnTo>
                  <a:lnTo>
                    <a:pt x="1168869" y="1037297"/>
                  </a:lnTo>
                  <a:lnTo>
                    <a:pt x="1174318" y="1029220"/>
                  </a:lnTo>
                  <a:lnTo>
                    <a:pt x="1176312" y="1019327"/>
                  </a:lnTo>
                  <a:close/>
                </a:path>
                <a:path w="2660650" h="1452245">
                  <a:moveTo>
                    <a:pt x="1248321" y="29019"/>
                  </a:moveTo>
                  <a:lnTo>
                    <a:pt x="1246441" y="19100"/>
                  </a:lnTo>
                  <a:lnTo>
                    <a:pt x="1241082" y="10972"/>
                  </a:lnTo>
                  <a:lnTo>
                    <a:pt x="1233068" y="5435"/>
                  </a:lnTo>
                  <a:lnTo>
                    <a:pt x="1223149" y="3340"/>
                  </a:lnTo>
                  <a:lnTo>
                    <a:pt x="1213243" y="5219"/>
                  </a:lnTo>
                  <a:lnTo>
                    <a:pt x="1205115" y="10579"/>
                  </a:lnTo>
                  <a:lnTo>
                    <a:pt x="1199578" y="18592"/>
                  </a:lnTo>
                  <a:lnTo>
                    <a:pt x="1197483" y="28460"/>
                  </a:lnTo>
                  <a:lnTo>
                    <a:pt x="1199362" y="38366"/>
                  </a:lnTo>
                  <a:lnTo>
                    <a:pt x="1204722" y="46494"/>
                  </a:lnTo>
                  <a:lnTo>
                    <a:pt x="1212735" y="52031"/>
                  </a:lnTo>
                  <a:lnTo>
                    <a:pt x="1222641" y="54140"/>
                  </a:lnTo>
                  <a:lnTo>
                    <a:pt x="1232560" y="52247"/>
                  </a:lnTo>
                  <a:lnTo>
                    <a:pt x="1240688" y="46888"/>
                  </a:lnTo>
                  <a:lnTo>
                    <a:pt x="1246225" y="38874"/>
                  </a:lnTo>
                  <a:lnTo>
                    <a:pt x="1248321" y="29019"/>
                  </a:lnTo>
                  <a:close/>
                </a:path>
                <a:path w="2660650" h="1452245">
                  <a:moveTo>
                    <a:pt x="1277962" y="1019327"/>
                  </a:moveTo>
                  <a:lnTo>
                    <a:pt x="1275969" y="1009446"/>
                  </a:lnTo>
                  <a:lnTo>
                    <a:pt x="1270520" y="1001369"/>
                  </a:lnTo>
                  <a:lnTo>
                    <a:pt x="1262456" y="995934"/>
                  </a:lnTo>
                  <a:lnTo>
                    <a:pt x="1252512" y="993927"/>
                  </a:lnTo>
                  <a:lnTo>
                    <a:pt x="1242631" y="995934"/>
                  </a:lnTo>
                  <a:lnTo>
                    <a:pt x="1234554" y="1001369"/>
                  </a:lnTo>
                  <a:lnTo>
                    <a:pt x="1229106" y="1009446"/>
                  </a:lnTo>
                  <a:lnTo>
                    <a:pt x="1227112" y="1019327"/>
                  </a:lnTo>
                  <a:lnTo>
                    <a:pt x="1229106" y="1029220"/>
                  </a:lnTo>
                  <a:lnTo>
                    <a:pt x="1234554" y="1037297"/>
                  </a:lnTo>
                  <a:lnTo>
                    <a:pt x="1242631" y="1042733"/>
                  </a:lnTo>
                  <a:lnTo>
                    <a:pt x="1252562" y="1044727"/>
                  </a:lnTo>
                  <a:lnTo>
                    <a:pt x="1262456" y="1042733"/>
                  </a:lnTo>
                  <a:lnTo>
                    <a:pt x="1270520" y="1037297"/>
                  </a:lnTo>
                  <a:lnTo>
                    <a:pt x="1275969" y="1029220"/>
                  </a:lnTo>
                  <a:lnTo>
                    <a:pt x="1277962" y="1019327"/>
                  </a:lnTo>
                  <a:close/>
                </a:path>
                <a:path w="2660650" h="1452245">
                  <a:moveTo>
                    <a:pt x="1349971" y="30124"/>
                  </a:moveTo>
                  <a:lnTo>
                    <a:pt x="1348079" y="20218"/>
                  </a:lnTo>
                  <a:lnTo>
                    <a:pt x="1342720" y="12090"/>
                  </a:lnTo>
                  <a:lnTo>
                    <a:pt x="1334719" y="6553"/>
                  </a:lnTo>
                  <a:lnTo>
                    <a:pt x="1324800" y="4445"/>
                  </a:lnTo>
                  <a:lnTo>
                    <a:pt x="1314894" y="6337"/>
                  </a:lnTo>
                  <a:lnTo>
                    <a:pt x="1306753" y="11696"/>
                  </a:lnTo>
                  <a:lnTo>
                    <a:pt x="1301229" y="19710"/>
                  </a:lnTo>
                  <a:lnTo>
                    <a:pt x="1299121" y="29565"/>
                  </a:lnTo>
                  <a:lnTo>
                    <a:pt x="1301013" y="39484"/>
                  </a:lnTo>
                  <a:lnTo>
                    <a:pt x="1306360" y="47612"/>
                  </a:lnTo>
                  <a:lnTo>
                    <a:pt x="1314373" y="53149"/>
                  </a:lnTo>
                  <a:lnTo>
                    <a:pt x="1324292" y="55245"/>
                  </a:lnTo>
                  <a:lnTo>
                    <a:pt x="1334198" y="53365"/>
                  </a:lnTo>
                  <a:lnTo>
                    <a:pt x="1342339" y="48006"/>
                  </a:lnTo>
                  <a:lnTo>
                    <a:pt x="1347863" y="39992"/>
                  </a:lnTo>
                  <a:lnTo>
                    <a:pt x="1349971" y="30124"/>
                  </a:lnTo>
                  <a:close/>
                </a:path>
                <a:path w="2660650" h="1452245">
                  <a:moveTo>
                    <a:pt x="1379613" y="1019327"/>
                  </a:moveTo>
                  <a:lnTo>
                    <a:pt x="1377619" y="1009446"/>
                  </a:lnTo>
                  <a:lnTo>
                    <a:pt x="1372171" y="1001369"/>
                  </a:lnTo>
                  <a:lnTo>
                    <a:pt x="1364107" y="995934"/>
                  </a:lnTo>
                  <a:lnTo>
                    <a:pt x="1354162" y="993927"/>
                  </a:lnTo>
                  <a:lnTo>
                    <a:pt x="1344282" y="995934"/>
                  </a:lnTo>
                  <a:lnTo>
                    <a:pt x="1336205" y="1001369"/>
                  </a:lnTo>
                  <a:lnTo>
                    <a:pt x="1330756" y="1009446"/>
                  </a:lnTo>
                  <a:lnTo>
                    <a:pt x="1328762" y="1019327"/>
                  </a:lnTo>
                  <a:lnTo>
                    <a:pt x="1330756" y="1029220"/>
                  </a:lnTo>
                  <a:lnTo>
                    <a:pt x="1336205" y="1037297"/>
                  </a:lnTo>
                  <a:lnTo>
                    <a:pt x="1344282" y="1042733"/>
                  </a:lnTo>
                  <a:lnTo>
                    <a:pt x="1354213" y="1044727"/>
                  </a:lnTo>
                  <a:lnTo>
                    <a:pt x="1364107" y="1042733"/>
                  </a:lnTo>
                  <a:lnTo>
                    <a:pt x="1372171" y="1037297"/>
                  </a:lnTo>
                  <a:lnTo>
                    <a:pt x="1377619" y="1029220"/>
                  </a:lnTo>
                  <a:lnTo>
                    <a:pt x="1379613" y="1019327"/>
                  </a:lnTo>
                  <a:close/>
                </a:path>
                <a:path w="2660650" h="1452245">
                  <a:moveTo>
                    <a:pt x="1451622" y="31242"/>
                  </a:moveTo>
                  <a:lnTo>
                    <a:pt x="1449730" y="21336"/>
                  </a:lnTo>
                  <a:lnTo>
                    <a:pt x="1444371" y="13195"/>
                  </a:lnTo>
                  <a:lnTo>
                    <a:pt x="1436357" y="7670"/>
                  </a:lnTo>
                  <a:lnTo>
                    <a:pt x="1426451" y="5562"/>
                  </a:lnTo>
                  <a:lnTo>
                    <a:pt x="1416532" y="7454"/>
                  </a:lnTo>
                  <a:lnTo>
                    <a:pt x="1408404" y="12801"/>
                  </a:lnTo>
                  <a:lnTo>
                    <a:pt x="1402867" y="20815"/>
                  </a:lnTo>
                  <a:lnTo>
                    <a:pt x="1400771" y="30683"/>
                  </a:lnTo>
                  <a:lnTo>
                    <a:pt x="1402651" y="40589"/>
                  </a:lnTo>
                  <a:lnTo>
                    <a:pt x="1408010" y="48729"/>
                  </a:lnTo>
                  <a:lnTo>
                    <a:pt x="1416024" y="54254"/>
                  </a:lnTo>
                  <a:lnTo>
                    <a:pt x="1425943" y="56362"/>
                  </a:lnTo>
                  <a:lnTo>
                    <a:pt x="1435849" y="54470"/>
                  </a:lnTo>
                  <a:lnTo>
                    <a:pt x="1443977" y="49123"/>
                  </a:lnTo>
                  <a:lnTo>
                    <a:pt x="1449514" y="41109"/>
                  </a:lnTo>
                  <a:lnTo>
                    <a:pt x="1451622" y="31242"/>
                  </a:lnTo>
                  <a:close/>
                </a:path>
                <a:path w="2660650" h="1452245">
                  <a:moveTo>
                    <a:pt x="1481277" y="1019327"/>
                  </a:moveTo>
                  <a:lnTo>
                    <a:pt x="1479270" y="1009446"/>
                  </a:lnTo>
                  <a:lnTo>
                    <a:pt x="1473835" y="1001369"/>
                  </a:lnTo>
                  <a:lnTo>
                    <a:pt x="1465757" y="995934"/>
                  </a:lnTo>
                  <a:lnTo>
                    <a:pt x="1455826" y="993927"/>
                  </a:lnTo>
                  <a:lnTo>
                    <a:pt x="1445933" y="995934"/>
                  </a:lnTo>
                  <a:lnTo>
                    <a:pt x="1437855" y="1001369"/>
                  </a:lnTo>
                  <a:lnTo>
                    <a:pt x="1432420" y="1009446"/>
                  </a:lnTo>
                  <a:lnTo>
                    <a:pt x="1430426" y="1019327"/>
                  </a:lnTo>
                  <a:lnTo>
                    <a:pt x="1432420" y="1029220"/>
                  </a:lnTo>
                  <a:lnTo>
                    <a:pt x="1437855" y="1037297"/>
                  </a:lnTo>
                  <a:lnTo>
                    <a:pt x="1445933" y="1042733"/>
                  </a:lnTo>
                  <a:lnTo>
                    <a:pt x="1455877" y="1044727"/>
                  </a:lnTo>
                  <a:lnTo>
                    <a:pt x="1465757" y="1042733"/>
                  </a:lnTo>
                  <a:lnTo>
                    <a:pt x="1473822" y="1037297"/>
                  </a:lnTo>
                  <a:lnTo>
                    <a:pt x="1479270" y="1029220"/>
                  </a:lnTo>
                  <a:lnTo>
                    <a:pt x="1481277" y="1019327"/>
                  </a:lnTo>
                  <a:close/>
                </a:path>
                <a:path w="2660650" h="1452245">
                  <a:moveTo>
                    <a:pt x="1553260" y="32359"/>
                  </a:moveTo>
                  <a:lnTo>
                    <a:pt x="1551368" y="22440"/>
                  </a:lnTo>
                  <a:lnTo>
                    <a:pt x="1546009" y="14312"/>
                  </a:lnTo>
                  <a:lnTo>
                    <a:pt x="1537995" y="8775"/>
                  </a:lnTo>
                  <a:lnTo>
                    <a:pt x="1528089" y="6680"/>
                  </a:lnTo>
                  <a:lnTo>
                    <a:pt x="1518183" y="8559"/>
                  </a:lnTo>
                  <a:lnTo>
                    <a:pt x="1510055" y="13919"/>
                  </a:lnTo>
                  <a:lnTo>
                    <a:pt x="1504518" y="21932"/>
                  </a:lnTo>
                  <a:lnTo>
                    <a:pt x="1502422" y="31800"/>
                  </a:lnTo>
                  <a:lnTo>
                    <a:pt x="1504302" y="41706"/>
                  </a:lnTo>
                  <a:lnTo>
                    <a:pt x="1509649" y="49834"/>
                  </a:lnTo>
                  <a:lnTo>
                    <a:pt x="1517662" y="55372"/>
                  </a:lnTo>
                  <a:lnTo>
                    <a:pt x="1527594" y="57480"/>
                  </a:lnTo>
                  <a:lnTo>
                    <a:pt x="1537487" y="55587"/>
                  </a:lnTo>
                  <a:lnTo>
                    <a:pt x="1545628" y="50228"/>
                  </a:lnTo>
                  <a:lnTo>
                    <a:pt x="1551152" y="42214"/>
                  </a:lnTo>
                  <a:lnTo>
                    <a:pt x="1553260" y="32359"/>
                  </a:lnTo>
                  <a:close/>
                </a:path>
                <a:path w="2660650" h="1452245">
                  <a:moveTo>
                    <a:pt x="1582928" y="1019327"/>
                  </a:moveTo>
                  <a:lnTo>
                    <a:pt x="1580921" y="1009446"/>
                  </a:lnTo>
                  <a:lnTo>
                    <a:pt x="1575485" y="1001369"/>
                  </a:lnTo>
                  <a:lnTo>
                    <a:pt x="1567408" y="995934"/>
                  </a:lnTo>
                  <a:lnTo>
                    <a:pt x="1557477" y="993927"/>
                  </a:lnTo>
                  <a:lnTo>
                    <a:pt x="1547583" y="995934"/>
                  </a:lnTo>
                  <a:lnTo>
                    <a:pt x="1539506" y="1001369"/>
                  </a:lnTo>
                  <a:lnTo>
                    <a:pt x="1534071" y="1009446"/>
                  </a:lnTo>
                  <a:lnTo>
                    <a:pt x="1532077" y="1019327"/>
                  </a:lnTo>
                  <a:lnTo>
                    <a:pt x="1534071" y="1029220"/>
                  </a:lnTo>
                  <a:lnTo>
                    <a:pt x="1539506" y="1037297"/>
                  </a:lnTo>
                  <a:lnTo>
                    <a:pt x="1547583" y="1042733"/>
                  </a:lnTo>
                  <a:lnTo>
                    <a:pt x="1557528" y="1044727"/>
                  </a:lnTo>
                  <a:lnTo>
                    <a:pt x="1567408" y="1042733"/>
                  </a:lnTo>
                  <a:lnTo>
                    <a:pt x="1575473" y="1037297"/>
                  </a:lnTo>
                  <a:lnTo>
                    <a:pt x="1580921" y="1029220"/>
                  </a:lnTo>
                  <a:lnTo>
                    <a:pt x="1582928" y="1019327"/>
                  </a:lnTo>
                  <a:close/>
                </a:path>
                <a:path w="2660650" h="1452245">
                  <a:moveTo>
                    <a:pt x="1654911" y="33464"/>
                  </a:moveTo>
                  <a:lnTo>
                    <a:pt x="1653019" y="23558"/>
                  </a:lnTo>
                  <a:lnTo>
                    <a:pt x="1647659" y="15430"/>
                  </a:lnTo>
                  <a:lnTo>
                    <a:pt x="1639646" y="9893"/>
                  </a:lnTo>
                  <a:lnTo>
                    <a:pt x="1629740" y="7785"/>
                  </a:lnTo>
                  <a:lnTo>
                    <a:pt x="1619821" y="9677"/>
                  </a:lnTo>
                  <a:lnTo>
                    <a:pt x="1611693" y="15036"/>
                  </a:lnTo>
                  <a:lnTo>
                    <a:pt x="1606156" y="23050"/>
                  </a:lnTo>
                  <a:lnTo>
                    <a:pt x="1604060" y="32905"/>
                  </a:lnTo>
                  <a:lnTo>
                    <a:pt x="1605940" y="42824"/>
                  </a:lnTo>
                  <a:lnTo>
                    <a:pt x="1611299" y="50952"/>
                  </a:lnTo>
                  <a:lnTo>
                    <a:pt x="1619313" y="56489"/>
                  </a:lnTo>
                  <a:lnTo>
                    <a:pt x="1629232" y="58585"/>
                  </a:lnTo>
                  <a:lnTo>
                    <a:pt x="1639138" y="56705"/>
                  </a:lnTo>
                  <a:lnTo>
                    <a:pt x="1647266" y="51346"/>
                  </a:lnTo>
                  <a:lnTo>
                    <a:pt x="1652803" y="43332"/>
                  </a:lnTo>
                  <a:lnTo>
                    <a:pt x="1654911" y="33464"/>
                  </a:lnTo>
                  <a:close/>
                </a:path>
                <a:path w="2660650" h="1452245">
                  <a:moveTo>
                    <a:pt x="1684578" y="1019327"/>
                  </a:moveTo>
                  <a:lnTo>
                    <a:pt x="1682572" y="1009446"/>
                  </a:lnTo>
                  <a:lnTo>
                    <a:pt x="1677136" y="1001369"/>
                  </a:lnTo>
                  <a:lnTo>
                    <a:pt x="1669059" y="995934"/>
                  </a:lnTo>
                  <a:lnTo>
                    <a:pt x="1659128" y="993927"/>
                  </a:lnTo>
                  <a:lnTo>
                    <a:pt x="1649234" y="995934"/>
                  </a:lnTo>
                  <a:lnTo>
                    <a:pt x="1641157" y="1001369"/>
                  </a:lnTo>
                  <a:lnTo>
                    <a:pt x="1635721" y="1009446"/>
                  </a:lnTo>
                  <a:lnTo>
                    <a:pt x="1633728" y="1019327"/>
                  </a:lnTo>
                  <a:lnTo>
                    <a:pt x="1635721" y="1029220"/>
                  </a:lnTo>
                  <a:lnTo>
                    <a:pt x="1641157" y="1037297"/>
                  </a:lnTo>
                  <a:lnTo>
                    <a:pt x="1649234" y="1042733"/>
                  </a:lnTo>
                  <a:lnTo>
                    <a:pt x="1659178" y="1044727"/>
                  </a:lnTo>
                  <a:lnTo>
                    <a:pt x="1669059" y="1042733"/>
                  </a:lnTo>
                  <a:lnTo>
                    <a:pt x="1677123" y="1037297"/>
                  </a:lnTo>
                  <a:lnTo>
                    <a:pt x="1682572" y="1029220"/>
                  </a:lnTo>
                  <a:lnTo>
                    <a:pt x="1684578" y="1019327"/>
                  </a:lnTo>
                  <a:close/>
                </a:path>
                <a:path w="2660650" h="1452245">
                  <a:moveTo>
                    <a:pt x="1756537" y="34582"/>
                  </a:moveTo>
                  <a:lnTo>
                    <a:pt x="1754657" y="24676"/>
                  </a:lnTo>
                  <a:lnTo>
                    <a:pt x="1749298" y="16535"/>
                  </a:lnTo>
                  <a:lnTo>
                    <a:pt x="1741284" y="11010"/>
                  </a:lnTo>
                  <a:lnTo>
                    <a:pt x="1731365" y="8902"/>
                  </a:lnTo>
                  <a:lnTo>
                    <a:pt x="1721472" y="10795"/>
                  </a:lnTo>
                  <a:lnTo>
                    <a:pt x="1713344" y="16141"/>
                  </a:lnTo>
                  <a:lnTo>
                    <a:pt x="1707807" y="24155"/>
                  </a:lnTo>
                  <a:lnTo>
                    <a:pt x="1705711" y="34023"/>
                  </a:lnTo>
                  <a:lnTo>
                    <a:pt x="1707591" y="43929"/>
                  </a:lnTo>
                  <a:lnTo>
                    <a:pt x="1712937" y="52070"/>
                  </a:lnTo>
                  <a:lnTo>
                    <a:pt x="1720951" y="57594"/>
                  </a:lnTo>
                  <a:lnTo>
                    <a:pt x="1730883" y="59702"/>
                  </a:lnTo>
                  <a:lnTo>
                    <a:pt x="1740776" y="57810"/>
                  </a:lnTo>
                  <a:lnTo>
                    <a:pt x="1748917" y="52463"/>
                  </a:lnTo>
                  <a:lnTo>
                    <a:pt x="1754441" y="44450"/>
                  </a:lnTo>
                  <a:lnTo>
                    <a:pt x="1756537" y="34582"/>
                  </a:lnTo>
                  <a:close/>
                </a:path>
                <a:path w="2660650" h="1452245">
                  <a:moveTo>
                    <a:pt x="1786216" y="1019327"/>
                  </a:moveTo>
                  <a:lnTo>
                    <a:pt x="1784223" y="1009446"/>
                  </a:lnTo>
                  <a:lnTo>
                    <a:pt x="1778774" y="1001369"/>
                  </a:lnTo>
                  <a:lnTo>
                    <a:pt x="1770710" y="995934"/>
                  </a:lnTo>
                  <a:lnTo>
                    <a:pt x="1760778" y="993927"/>
                  </a:lnTo>
                  <a:lnTo>
                    <a:pt x="1750885" y="995934"/>
                  </a:lnTo>
                  <a:lnTo>
                    <a:pt x="1742808" y="1001369"/>
                  </a:lnTo>
                  <a:lnTo>
                    <a:pt x="1737372" y="1009446"/>
                  </a:lnTo>
                  <a:lnTo>
                    <a:pt x="1735378" y="1019327"/>
                  </a:lnTo>
                  <a:lnTo>
                    <a:pt x="1737372" y="1029220"/>
                  </a:lnTo>
                  <a:lnTo>
                    <a:pt x="1742808" y="1037297"/>
                  </a:lnTo>
                  <a:lnTo>
                    <a:pt x="1750885" y="1042733"/>
                  </a:lnTo>
                  <a:lnTo>
                    <a:pt x="1760816" y="1044727"/>
                  </a:lnTo>
                  <a:lnTo>
                    <a:pt x="1770710" y="1042733"/>
                  </a:lnTo>
                  <a:lnTo>
                    <a:pt x="1778774" y="1037297"/>
                  </a:lnTo>
                  <a:lnTo>
                    <a:pt x="1784223" y="1029220"/>
                  </a:lnTo>
                  <a:lnTo>
                    <a:pt x="1786216" y="1019327"/>
                  </a:lnTo>
                  <a:close/>
                </a:path>
                <a:path w="2660650" h="1452245">
                  <a:moveTo>
                    <a:pt x="1858200" y="35699"/>
                  </a:moveTo>
                  <a:lnTo>
                    <a:pt x="1856308" y="25781"/>
                  </a:lnTo>
                  <a:lnTo>
                    <a:pt x="1850948" y="17653"/>
                  </a:lnTo>
                  <a:lnTo>
                    <a:pt x="1842935" y="12115"/>
                  </a:lnTo>
                  <a:lnTo>
                    <a:pt x="1833029" y="10020"/>
                  </a:lnTo>
                  <a:lnTo>
                    <a:pt x="1823110" y="11899"/>
                  </a:lnTo>
                  <a:lnTo>
                    <a:pt x="1814982" y="17259"/>
                  </a:lnTo>
                  <a:lnTo>
                    <a:pt x="1809445" y="25273"/>
                  </a:lnTo>
                  <a:lnTo>
                    <a:pt x="1807337" y="35140"/>
                  </a:lnTo>
                  <a:lnTo>
                    <a:pt x="1809229" y="45046"/>
                  </a:lnTo>
                  <a:lnTo>
                    <a:pt x="1814588" y="53174"/>
                  </a:lnTo>
                  <a:lnTo>
                    <a:pt x="1822602" y="58712"/>
                  </a:lnTo>
                  <a:lnTo>
                    <a:pt x="1832521" y="60820"/>
                  </a:lnTo>
                  <a:lnTo>
                    <a:pt x="1842427" y="58928"/>
                  </a:lnTo>
                  <a:lnTo>
                    <a:pt x="1850555" y="53568"/>
                  </a:lnTo>
                  <a:lnTo>
                    <a:pt x="1856092" y="45554"/>
                  </a:lnTo>
                  <a:lnTo>
                    <a:pt x="1858200" y="35699"/>
                  </a:lnTo>
                  <a:close/>
                </a:path>
                <a:path w="2660650" h="1452245">
                  <a:moveTo>
                    <a:pt x="1887880" y="1019327"/>
                  </a:moveTo>
                  <a:lnTo>
                    <a:pt x="1885873" y="1009446"/>
                  </a:lnTo>
                  <a:lnTo>
                    <a:pt x="1880438" y="1001369"/>
                  </a:lnTo>
                  <a:lnTo>
                    <a:pt x="1872361" y="995934"/>
                  </a:lnTo>
                  <a:lnTo>
                    <a:pt x="1862416" y="993927"/>
                  </a:lnTo>
                  <a:lnTo>
                    <a:pt x="1852536" y="995934"/>
                  </a:lnTo>
                  <a:lnTo>
                    <a:pt x="1844459" y="1001369"/>
                  </a:lnTo>
                  <a:lnTo>
                    <a:pt x="1839023" y="1009446"/>
                  </a:lnTo>
                  <a:lnTo>
                    <a:pt x="1837016" y="1019327"/>
                  </a:lnTo>
                  <a:lnTo>
                    <a:pt x="1839023" y="1029220"/>
                  </a:lnTo>
                  <a:lnTo>
                    <a:pt x="1844459" y="1037297"/>
                  </a:lnTo>
                  <a:lnTo>
                    <a:pt x="1852536" y="1042733"/>
                  </a:lnTo>
                  <a:lnTo>
                    <a:pt x="1862480" y="1044727"/>
                  </a:lnTo>
                  <a:lnTo>
                    <a:pt x="1872361" y="1042733"/>
                  </a:lnTo>
                  <a:lnTo>
                    <a:pt x="1880425" y="1037297"/>
                  </a:lnTo>
                  <a:lnTo>
                    <a:pt x="1885873" y="1029220"/>
                  </a:lnTo>
                  <a:lnTo>
                    <a:pt x="1887880" y="1019327"/>
                  </a:lnTo>
                  <a:close/>
                </a:path>
                <a:path w="2660650" h="1452245">
                  <a:moveTo>
                    <a:pt x="1989518" y="1019327"/>
                  </a:moveTo>
                  <a:lnTo>
                    <a:pt x="1987524" y="1009446"/>
                  </a:lnTo>
                  <a:lnTo>
                    <a:pt x="1982076" y="1001369"/>
                  </a:lnTo>
                  <a:lnTo>
                    <a:pt x="1974011" y="995934"/>
                  </a:lnTo>
                  <a:lnTo>
                    <a:pt x="1964080" y="993927"/>
                  </a:lnTo>
                  <a:lnTo>
                    <a:pt x="1954187" y="995934"/>
                  </a:lnTo>
                  <a:lnTo>
                    <a:pt x="1946109" y="1001369"/>
                  </a:lnTo>
                  <a:lnTo>
                    <a:pt x="1940674" y="1009446"/>
                  </a:lnTo>
                  <a:lnTo>
                    <a:pt x="1938680" y="1019327"/>
                  </a:lnTo>
                  <a:lnTo>
                    <a:pt x="1940674" y="1029220"/>
                  </a:lnTo>
                  <a:lnTo>
                    <a:pt x="1946109" y="1037297"/>
                  </a:lnTo>
                  <a:lnTo>
                    <a:pt x="1954187" y="1042733"/>
                  </a:lnTo>
                  <a:lnTo>
                    <a:pt x="1964118" y="1044727"/>
                  </a:lnTo>
                  <a:lnTo>
                    <a:pt x="1974011" y="1042733"/>
                  </a:lnTo>
                  <a:lnTo>
                    <a:pt x="1982076" y="1037297"/>
                  </a:lnTo>
                  <a:lnTo>
                    <a:pt x="1987524" y="1029220"/>
                  </a:lnTo>
                  <a:lnTo>
                    <a:pt x="1989518" y="1019327"/>
                  </a:lnTo>
                  <a:close/>
                </a:path>
                <a:path w="2660650" h="1452245">
                  <a:moveTo>
                    <a:pt x="2091182" y="1019327"/>
                  </a:moveTo>
                  <a:lnTo>
                    <a:pt x="2089175" y="1009446"/>
                  </a:lnTo>
                  <a:lnTo>
                    <a:pt x="2083739" y="1001369"/>
                  </a:lnTo>
                  <a:lnTo>
                    <a:pt x="2075662" y="995934"/>
                  </a:lnTo>
                  <a:lnTo>
                    <a:pt x="2065731" y="993927"/>
                  </a:lnTo>
                  <a:lnTo>
                    <a:pt x="2055837" y="995934"/>
                  </a:lnTo>
                  <a:lnTo>
                    <a:pt x="2047760" y="1001369"/>
                  </a:lnTo>
                  <a:lnTo>
                    <a:pt x="2042325" y="1009446"/>
                  </a:lnTo>
                  <a:lnTo>
                    <a:pt x="2040331" y="1019327"/>
                  </a:lnTo>
                  <a:lnTo>
                    <a:pt x="2042325" y="1029220"/>
                  </a:lnTo>
                  <a:lnTo>
                    <a:pt x="2047760" y="1037297"/>
                  </a:lnTo>
                  <a:lnTo>
                    <a:pt x="2055837" y="1042733"/>
                  </a:lnTo>
                  <a:lnTo>
                    <a:pt x="2065782" y="1044727"/>
                  </a:lnTo>
                  <a:lnTo>
                    <a:pt x="2075662" y="1042733"/>
                  </a:lnTo>
                  <a:lnTo>
                    <a:pt x="2083739" y="1037297"/>
                  </a:lnTo>
                  <a:lnTo>
                    <a:pt x="2089175" y="1029220"/>
                  </a:lnTo>
                  <a:lnTo>
                    <a:pt x="2091182" y="1019327"/>
                  </a:lnTo>
                  <a:close/>
                </a:path>
                <a:path w="2660650" h="1452245">
                  <a:moveTo>
                    <a:pt x="2192832" y="1019327"/>
                  </a:moveTo>
                  <a:lnTo>
                    <a:pt x="2190826" y="1009446"/>
                  </a:lnTo>
                  <a:lnTo>
                    <a:pt x="2185390" y="1001369"/>
                  </a:lnTo>
                  <a:lnTo>
                    <a:pt x="2177313" y="995934"/>
                  </a:lnTo>
                  <a:lnTo>
                    <a:pt x="2167382" y="993927"/>
                  </a:lnTo>
                  <a:lnTo>
                    <a:pt x="2157488" y="995934"/>
                  </a:lnTo>
                  <a:lnTo>
                    <a:pt x="2149411" y="1001369"/>
                  </a:lnTo>
                  <a:lnTo>
                    <a:pt x="2143976" y="1009446"/>
                  </a:lnTo>
                  <a:lnTo>
                    <a:pt x="2141982" y="1019327"/>
                  </a:lnTo>
                  <a:lnTo>
                    <a:pt x="2143976" y="1029220"/>
                  </a:lnTo>
                  <a:lnTo>
                    <a:pt x="2149411" y="1037297"/>
                  </a:lnTo>
                  <a:lnTo>
                    <a:pt x="2157488" y="1042733"/>
                  </a:lnTo>
                  <a:lnTo>
                    <a:pt x="2167432" y="1044727"/>
                  </a:lnTo>
                  <a:lnTo>
                    <a:pt x="2177313" y="1042733"/>
                  </a:lnTo>
                  <a:lnTo>
                    <a:pt x="2185390" y="1037297"/>
                  </a:lnTo>
                  <a:lnTo>
                    <a:pt x="2190826" y="1029220"/>
                  </a:lnTo>
                  <a:lnTo>
                    <a:pt x="2192832" y="1019327"/>
                  </a:lnTo>
                  <a:close/>
                </a:path>
                <a:path w="2660650" h="1452245">
                  <a:moveTo>
                    <a:pt x="2294483" y="1019327"/>
                  </a:moveTo>
                  <a:lnTo>
                    <a:pt x="2292477" y="1009446"/>
                  </a:lnTo>
                  <a:lnTo>
                    <a:pt x="2287028" y="1001369"/>
                  </a:lnTo>
                  <a:lnTo>
                    <a:pt x="2278964" y="995934"/>
                  </a:lnTo>
                  <a:lnTo>
                    <a:pt x="2269032" y="993927"/>
                  </a:lnTo>
                  <a:lnTo>
                    <a:pt x="2259139" y="995934"/>
                  </a:lnTo>
                  <a:lnTo>
                    <a:pt x="2251062" y="1001369"/>
                  </a:lnTo>
                  <a:lnTo>
                    <a:pt x="2245626" y="1009446"/>
                  </a:lnTo>
                  <a:lnTo>
                    <a:pt x="2243632" y="1019327"/>
                  </a:lnTo>
                  <a:lnTo>
                    <a:pt x="2245626" y="1029220"/>
                  </a:lnTo>
                  <a:lnTo>
                    <a:pt x="2251062" y="1037297"/>
                  </a:lnTo>
                  <a:lnTo>
                    <a:pt x="2259139" y="1042733"/>
                  </a:lnTo>
                  <a:lnTo>
                    <a:pt x="2269083" y="1044727"/>
                  </a:lnTo>
                  <a:lnTo>
                    <a:pt x="2278964" y="1042733"/>
                  </a:lnTo>
                  <a:lnTo>
                    <a:pt x="2287041" y="1037297"/>
                  </a:lnTo>
                  <a:lnTo>
                    <a:pt x="2292477" y="1029220"/>
                  </a:lnTo>
                  <a:lnTo>
                    <a:pt x="2294483" y="1019327"/>
                  </a:lnTo>
                  <a:close/>
                </a:path>
                <a:path w="2660650" h="1452245">
                  <a:moveTo>
                    <a:pt x="2396134" y="1019327"/>
                  </a:moveTo>
                  <a:lnTo>
                    <a:pt x="2394127" y="1009446"/>
                  </a:lnTo>
                  <a:lnTo>
                    <a:pt x="2388692" y="1001369"/>
                  </a:lnTo>
                  <a:lnTo>
                    <a:pt x="2380615" y="995934"/>
                  </a:lnTo>
                  <a:lnTo>
                    <a:pt x="2370683" y="993927"/>
                  </a:lnTo>
                  <a:lnTo>
                    <a:pt x="2360790" y="995934"/>
                  </a:lnTo>
                  <a:lnTo>
                    <a:pt x="2352713" y="1001369"/>
                  </a:lnTo>
                  <a:lnTo>
                    <a:pt x="2347277" y="1009446"/>
                  </a:lnTo>
                  <a:lnTo>
                    <a:pt x="2345283" y="1019327"/>
                  </a:lnTo>
                  <a:lnTo>
                    <a:pt x="2347277" y="1029220"/>
                  </a:lnTo>
                  <a:lnTo>
                    <a:pt x="2352713" y="1037297"/>
                  </a:lnTo>
                  <a:lnTo>
                    <a:pt x="2360790" y="1042733"/>
                  </a:lnTo>
                  <a:lnTo>
                    <a:pt x="2370734" y="1044727"/>
                  </a:lnTo>
                  <a:lnTo>
                    <a:pt x="2380615" y="1042733"/>
                  </a:lnTo>
                  <a:lnTo>
                    <a:pt x="2388692" y="1037297"/>
                  </a:lnTo>
                  <a:lnTo>
                    <a:pt x="2394127" y="1029220"/>
                  </a:lnTo>
                  <a:lnTo>
                    <a:pt x="2396134" y="1019327"/>
                  </a:lnTo>
                  <a:close/>
                </a:path>
                <a:path w="2660650" h="1452245">
                  <a:moveTo>
                    <a:pt x="2497785" y="1019327"/>
                  </a:moveTo>
                  <a:lnTo>
                    <a:pt x="2495778" y="1009446"/>
                  </a:lnTo>
                  <a:lnTo>
                    <a:pt x="2490343" y="1001369"/>
                  </a:lnTo>
                  <a:lnTo>
                    <a:pt x="2482265" y="995934"/>
                  </a:lnTo>
                  <a:lnTo>
                    <a:pt x="2472334" y="993927"/>
                  </a:lnTo>
                  <a:lnTo>
                    <a:pt x="2462441" y="995934"/>
                  </a:lnTo>
                  <a:lnTo>
                    <a:pt x="2454364" y="1001369"/>
                  </a:lnTo>
                  <a:lnTo>
                    <a:pt x="2448928" y="1009446"/>
                  </a:lnTo>
                  <a:lnTo>
                    <a:pt x="2446934" y="1019327"/>
                  </a:lnTo>
                  <a:lnTo>
                    <a:pt x="2448928" y="1029220"/>
                  </a:lnTo>
                  <a:lnTo>
                    <a:pt x="2454364" y="1037297"/>
                  </a:lnTo>
                  <a:lnTo>
                    <a:pt x="2462441" y="1042733"/>
                  </a:lnTo>
                  <a:lnTo>
                    <a:pt x="2472385" y="1044727"/>
                  </a:lnTo>
                  <a:lnTo>
                    <a:pt x="2482265" y="1042733"/>
                  </a:lnTo>
                  <a:lnTo>
                    <a:pt x="2490343" y="1037297"/>
                  </a:lnTo>
                  <a:lnTo>
                    <a:pt x="2495778" y="1029220"/>
                  </a:lnTo>
                  <a:lnTo>
                    <a:pt x="2497785" y="1019327"/>
                  </a:lnTo>
                  <a:close/>
                </a:path>
                <a:path w="2660650" h="1452245">
                  <a:moveTo>
                    <a:pt x="2558415" y="1222679"/>
                  </a:moveTo>
                  <a:lnTo>
                    <a:pt x="2556421" y="1212748"/>
                  </a:lnTo>
                  <a:lnTo>
                    <a:pt x="2550985" y="1204671"/>
                  </a:lnTo>
                  <a:lnTo>
                    <a:pt x="2542908" y="1199235"/>
                  </a:lnTo>
                  <a:lnTo>
                    <a:pt x="2533027" y="1197229"/>
                  </a:lnTo>
                  <a:lnTo>
                    <a:pt x="2523134" y="1199235"/>
                  </a:lnTo>
                  <a:lnTo>
                    <a:pt x="2515057" y="1204671"/>
                  </a:lnTo>
                  <a:lnTo>
                    <a:pt x="2509621" y="1212748"/>
                  </a:lnTo>
                  <a:lnTo>
                    <a:pt x="2507627" y="1222679"/>
                  </a:lnTo>
                  <a:lnTo>
                    <a:pt x="2509621" y="1232573"/>
                  </a:lnTo>
                  <a:lnTo>
                    <a:pt x="2515057" y="1240650"/>
                  </a:lnTo>
                  <a:lnTo>
                    <a:pt x="2523134" y="1246085"/>
                  </a:lnTo>
                  <a:lnTo>
                    <a:pt x="2533027" y="1248079"/>
                  </a:lnTo>
                  <a:lnTo>
                    <a:pt x="2542908" y="1246085"/>
                  </a:lnTo>
                  <a:lnTo>
                    <a:pt x="2550985" y="1240650"/>
                  </a:lnTo>
                  <a:lnTo>
                    <a:pt x="2556421" y="1232573"/>
                  </a:lnTo>
                  <a:lnTo>
                    <a:pt x="2558415" y="1222679"/>
                  </a:lnTo>
                  <a:close/>
                </a:path>
                <a:path w="2660650" h="1452245">
                  <a:moveTo>
                    <a:pt x="2558415" y="1121029"/>
                  </a:moveTo>
                  <a:lnTo>
                    <a:pt x="2556421" y="1111097"/>
                  </a:lnTo>
                  <a:lnTo>
                    <a:pt x="2550985" y="1103020"/>
                  </a:lnTo>
                  <a:lnTo>
                    <a:pt x="2542908" y="1097584"/>
                  </a:lnTo>
                  <a:lnTo>
                    <a:pt x="2533027" y="1095578"/>
                  </a:lnTo>
                  <a:lnTo>
                    <a:pt x="2523134" y="1097584"/>
                  </a:lnTo>
                  <a:lnTo>
                    <a:pt x="2515057" y="1103020"/>
                  </a:lnTo>
                  <a:lnTo>
                    <a:pt x="2509621" y="1111097"/>
                  </a:lnTo>
                  <a:lnTo>
                    <a:pt x="2507627" y="1121029"/>
                  </a:lnTo>
                  <a:lnTo>
                    <a:pt x="2509621" y="1130922"/>
                  </a:lnTo>
                  <a:lnTo>
                    <a:pt x="2515057" y="1138999"/>
                  </a:lnTo>
                  <a:lnTo>
                    <a:pt x="2523134" y="1144435"/>
                  </a:lnTo>
                  <a:lnTo>
                    <a:pt x="2533027" y="1146429"/>
                  </a:lnTo>
                  <a:lnTo>
                    <a:pt x="2542908" y="1144435"/>
                  </a:lnTo>
                  <a:lnTo>
                    <a:pt x="2550985" y="1138999"/>
                  </a:lnTo>
                  <a:lnTo>
                    <a:pt x="2556421" y="1130922"/>
                  </a:lnTo>
                  <a:lnTo>
                    <a:pt x="2558415" y="1121029"/>
                  </a:lnTo>
                  <a:close/>
                </a:path>
                <a:path w="2660650" h="1452245">
                  <a:moveTo>
                    <a:pt x="2558415" y="1019378"/>
                  </a:moveTo>
                  <a:lnTo>
                    <a:pt x="2556421" y="1009446"/>
                  </a:lnTo>
                  <a:lnTo>
                    <a:pt x="2550985" y="1001369"/>
                  </a:lnTo>
                  <a:lnTo>
                    <a:pt x="2542908" y="995934"/>
                  </a:lnTo>
                  <a:lnTo>
                    <a:pt x="2533027" y="993927"/>
                  </a:lnTo>
                  <a:lnTo>
                    <a:pt x="2523134" y="995934"/>
                  </a:lnTo>
                  <a:lnTo>
                    <a:pt x="2515057" y="1001369"/>
                  </a:lnTo>
                  <a:lnTo>
                    <a:pt x="2509621" y="1009446"/>
                  </a:lnTo>
                  <a:lnTo>
                    <a:pt x="2507627" y="1019378"/>
                  </a:lnTo>
                  <a:lnTo>
                    <a:pt x="2509621" y="1029271"/>
                  </a:lnTo>
                  <a:lnTo>
                    <a:pt x="2515057" y="1037348"/>
                  </a:lnTo>
                  <a:lnTo>
                    <a:pt x="2523134" y="1042784"/>
                  </a:lnTo>
                  <a:lnTo>
                    <a:pt x="2533027" y="1044778"/>
                  </a:lnTo>
                  <a:lnTo>
                    <a:pt x="2542908" y="1042784"/>
                  </a:lnTo>
                  <a:lnTo>
                    <a:pt x="2550972" y="1037348"/>
                  </a:lnTo>
                  <a:lnTo>
                    <a:pt x="2556421" y="1029271"/>
                  </a:lnTo>
                  <a:lnTo>
                    <a:pt x="2558415" y="1019378"/>
                  </a:lnTo>
                  <a:close/>
                </a:path>
                <a:path w="2660650" h="1452245">
                  <a:moveTo>
                    <a:pt x="2660027" y="1299794"/>
                  </a:moveTo>
                  <a:lnTo>
                    <a:pt x="2537549" y="1299794"/>
                  </a:lnTo>
                  <a:lnTo>
                    <a:pt x="2542908" y="1300886"/>
                  </a:lnTo>
                  <a:lnTo>
                    <a:pt x="2533027" y="1298879"/>
                  </a:lnTo>
                  <a:lnTo>
                    <a:pt x="2523134" y="1300886"/>
                  </a:lnTo>
                  <a:lnTo>
                    <a:pt x="2528493" y="1299794"/>
                  </a:lnTo>
                  <a:lnTo>
                    <a:pt x="2406027" y="1299794"/>
                  </a:lnTo>
                  <a:lnTo>
                    <a:pt x="2533027" y="1452194"/>
                  </a:lnTo>
                  <a:lnTo>
                    <a:pt x="2618409" y="1349730"/>
                  </a:lnTo>
                  <a:lnTo>
                    <a:pt x="2660027" y="1299794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91401" y="4700638"/>
              <a:ext cx="421398" cy="43851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3210" y="2741189"/>
              <a:ext cx="421398" cy="43851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974172" y="2217051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4">
                  <a:moveTo>
                    <a:pt x="1203341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6"/>
                  </a:lnTo>
                  <a:lnTo>
                    <a:pt x="6845" y="91837"/>
                  </a:lnTo>
                  <a:lnTo>
                    <a:pt x="0" y="134280"/>
                  </a:lnTo>
                  <a:lnTo>
                    <a:pt x="0" y="671381"/>
                  </a:lnTo>
                  <a:lnTo>
                    <a:pt x="6845" y="713824"/>
                  </a:lnTo>
                  <a:lnTo>
                    <a:pt x="25908" y="750685"/>
                  </a:lnTo>
                  <a:lnTo>
                    <a:pt x="54975" y="779753"/>
                  </a:lnTo>
                  <a:lnTo>
                    <a:pt x="91836" y="798815"/>
                  </a:lnTo>
                  <a:lnTo>
                    <a:pt x="134279" y="805661"/>
                  </a:lnTo>
                  <a:lnTo>
                    <a:pt x="1203341" y="805661"/>
                  </a:lnTo>
                  <a:lnTo>
                    <a:pt x="1245784" y="798815"/>
                  </a:lnTo>
                  <a:lnTo>
                    <a:pt x="1282645" y="779753"/>
                  </a:lnTo>
                  <a:lnTo>
                    <a:pt x="1311712" y="750685"/>
                  </a:lnTo>
                  <a:lnTo>
                    <a:pt x="1330775" y="713824"/>
                  </a:lnTo>
                  <a:lnTo>
                    <a:pt x="1337621" y="671381"/>
                  </a:lnTo>
                  <a:lnTo>
                    <a:pt x="1337621" y="134280"/>
                  </a:lnTo>
                  <a:lnTo>
                    <a:pt x="1330775" y="91837"/>
                  </a:lnTo>
                  <a:lnTo>
                    <a:pt x="1311712" y="54976"/>
                  </a:lnTo>
                  <a:lnTo>
                    <a:pt x="1282645" y="25908"/>
                  </a:lnTo>
                  <a:lnTo>
                    <a:pt x="1245784" y="6845"/>
                  </a:lnTo>
                  <a:lnTo>
                    <a:pt x="1203341" y="0"/>
                  </a:lnTo>
                  <a:close/>
                </a:path>
              </a:pathLst>
            </a:custGeom>
            <a:solidFill>
              <a:srgbClr val="FF1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692746" y="5950154"/>
              <a:ext cx="1337945" cy="1389380"/>
            </a:xfrm>
            <a:custGeom>
              <a:avLst/>
              <a:gdLst/>
              <a:ahLst/>
              <a:cxnLst/>
              <a:rect l="l" t="t" r="r" b="b"/>
              <a:pathLst>
                <a:path w="1337945" h="1389379">
                  <a:moveTo>
                    <a:pt x="1114680" y="0"/>
                  </a:moveTo>
                  <a:lnTo>
                    <a:pt x="222940" y="0"/>
                  </a:lnTo>
                  <a:lnTo>
                    <a:pt x="178010" y="4529"/>
                  </a:lnTo>
                  <a:lnTo>
                    <a:pt x="136161" y="17519"/>
                  </a:lnTo>
                  <a:lnTo>
                    <a:pt x="98292" y="38074"/>
                  </a:lnTo>
                  <a:lnTo>
                    <a:pt x="65297" y="65297"/>
                  </a:lnTo>
                  <a:lnTo>
                    <a:pt x="38074" y="98291"/>
                  </a:lnTo>
                  <a:lnTo>
                    <a:pt x="17519" y="136161"/>
                  </a:lnTo>
                  <a:lnTo>
                    <a:pt x="4529" y="178009"/>
                  </a:lnTo>
                  <a:lnTo>
                    <a:pt x="0" y="222939"/>
                  </a:lnTo>
                  <a:lnTo>
                    <a:pt x="0" y="1166053"/>
                  </a:lnTo>
                  <a:lnTo>
                    <a:pt x="4529" y="1210983"/>
                  </a:lnTo>
                  <a:lnTo>
                    <a:pt x="17519" y="1252831"/>
                  </a:lnTo>
                  <a:lnTo>
                    <a:pt x="38074" y="1290701"/>
                  </a:lnTo>
                  <a:lnTo>
                    <a:pt x="65297" y="1323695"/>
                  </a:lnTo>
                  <a:lnTo>
                    <a:pt x="98292" y="1350919"/>
                  </a:lnTo>
                  <a:lnTo>
                    <a:pt x="136161" y="1371474"/>
                  </a:lnTo>
                  <a:lnTo>
                    <a:pt x="178010" y="1384464"/>
                  </a:lnTo>
                  <a:lnTo>
                    <a:pt x="222940" y="1388993"/>
                  </a:lnTo>
                  <a:lnTo>
                    <a:pt x="1114680" y="1388993"/>
                  </a:lnTo>
                  <a:lnTo>
                    <a:pt x="1159610" y="1384464"/>
                  </a:lnTo>
                  <a:lnTo>
                    <a:pt x="1201458" y="1371474"/>
                  </a:lnTo>
                  <a:lnTo>
                    <a:pt x="1239328" y="1350919"/>
                  </a:lnTo>
                  <a:lnTo>
                    <a:pt x="1272323" y="1323695"/>
                  </a:lnTo>
                  <a:lnTo>
                    <a:pt x="1299546" y="1290701"/>
                  </a:lnTo>
                  <a:lnTo>
                    <a:pt x="1320101" y="1252831"/>
                  </a:lnTo>
                  <a:lnTo>
                    <a:pt x="1333091" y="1210983"/>
                  </a:lnTo>
                  <a:lnTo>
                    <a:pt x="1337621" y="1166053"/>
                  </a:lnTo>
                  <a:lnTo>
                    <a:pt x="1337621" y="222939"/>
                  </a:lnTo>
                  <a:lnTo>
                    <a:pt x="1333091" y="178009"/>
                  </a:lnTo>
                  <a:lnTo>
                    <a:pt x="1320101" y="136161"/>
                  </a:lnTo>
                  <a:lnTo>
                    <a:pt x="1299546" y="98291"/>
                  </a:lnTo>
                  <a:lnTo>
                    <a:pt x="1272323" y="65297"/>
                  </a:lnTo>
                  <a:lnTo>
                    <a:pt x="1239328" y="38074"/>
                  </a:lnTo>
                  <a:lnTo>
                    <a:pt x="1201458" y="17519"/>
                  </a:lnTo>
                  <a:lnTo>
                    <a:pt x="1159610" y="4529"/>
                  </a:lnTo>
                  <a:lnTo>
                    <a:pt x="1114680" y="0"/>
                  </a:lnTo>
                  <a:close/>
                </a:path>
              </a:pathLst>
            </a:custGeom>
            <a:solidFill>
              <a:srgbClr val="00A3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792158" y="2237906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4">
                  <a:moveTo>
                    <a:pt x="1203340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4"/>
                  </a:lnTo>
                  <a:lnTo>
                    <a:pt x="54975" y="779751"/>
                  </a:lnTo>
                  <a:lnTo>
                    <a:pt x="91836" y="798814"/>
                  </a:lnTo>
                  <a:lnTo>
                    <a:pt x="134279" y="805660"/>
                  </a:lnTo>
                  <a:lnTo>
                    <a:pt x="1203340" y="805660"/>
                  </a:lnTo>
                  <a:lnTo>
                    <a:pt x="1245783" y="798814"/>
                  </a:lnTo>
                  <a:lnTo>
                    <a:pt x="1282644" y="779751"/>
                  </a:lnTo>
                  <a:lnTo>
                    <a:pt x="1311712" y="750684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4" y="25908"/>
                  </a:lnTo>
                  <a:lnTo>
                    <a:pt x="1245783" y="6845"/>
                  </a:lnTo>
                  <a:lnTo>
                    <a:pt x="1203340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087629" y="2236040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4">
                  <a:moveTo>
                    <a:pt x="1203340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1"/>
                  </a:lnTo>
                  <a:lnTo>
                    <a:pt x="6845" y="713824"/>
                  </a:lnTo>
                  <a:lnTo>
                    <a:pt x="25908" y="750685"/>
                  </a:lnTo>
                  <a:lnTo>
                    <a:pt x="54975" y="779753"/>
                  </a:lnTo>
                  <a:lnTo>
                    <a:pt x="91836" y="798815"/>
                  </a:lnTo>
                  <a:lnTo>
                    <a:pt x="134279" y="805661"/>
                  </a:lnTo>
                  <a:lnTo>
                    <a:pt x="1203340" y="805661"/>
                  </a:lnTo>
                  <a:lnTo>
                    <a:pt x="1245783" y="798815"/>
                  </a:lnTo>
                  <a:lnTo>
                    <a:pt x="1282644" y="779753"/>
                  </a:lnTo>
                  <a:lnTo>
                    <a:pt x="1311712" y="750685"/>
                  </a:lnTo>
                  <a:lnTo>
                    <a:pt x="1330775" y="713824"/>
                  </a:lnTo>
                  <a:lnTo>
                    <a:pt x="1337621" y="671381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4" y="25908"/>
                  </a:lnTo>
                  <a:lnTo>
                    <a:pt x="1245783" y="6845"/>
                  </a:lnTo>
                  <a:lnTo>
                    <a:pt x="1203340" y="0"/>
                  </a:lnTo>
                  <a:close/>
                </a:path>
              </a:pathLst>
            </a:custGeom>
            <a:solidFill>
              <a:srgbClr val="7731F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71144" y="4189079"/>
              <a:ext cx="1934654" cy="193465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484928" y="2504658"/>
              <a:ext cx="1213485" cy="254000"/>
            </a:xfrm>
            <a:custGeom>
              <a:avLst/>
              <a:gdLst/>
              <a:ahLst/>
              <a:cxnLst/>
              <a:rect l="l" t="t" r="r" b="b"/>
              <a:pathLst>
                <a:path w="1213484" h="254000">
                  <a:moveTo>
                    <a:pt x="25400" y="101598"/>
                  </a:moveTo>
                  <a:lnTo>
                    <a:pt x="15513" y="103594"/>
                  </a:lnTo>
                  <a:lnTo>
                    <a:pt x="7439" y="109038"/>
                  </a:lnTo>
                  <a:lnTo>
                    <a:pt x="1996" y="117111"/>
                  </a:lnTo>
                  <a:lnTo>
                    <a:pt x="0" y="126998"/>
                  </a:lnTo>
                  <a:lnTo>
                    <a:pt x="1996" y="136885"/>
                  </a:lnTo>
                  <a:lnTo>
                    <a:pt x="7439" y="144959"/>
                  </a:lnTo>
                  <a:lnTo>
                    <a:pt x="15513" y="150402"/>
                  </a:lnTo>
                  <a:lnTo>
                    <a:pt x="25450" y="152398"/>
                  </a:lnTo>
                  <a:lnTo>
                    <a:pt x="35337" y="150402"/>
                  </a:lnTo>
                  <a:lnTo>
                    <a:pt x="43411" y="144959"/>
                  </a:lnTo>
                  <a:lnTo>
                    <a:pt x="48854" y="136885"/>
                  </a:lnTo>
                  <a:lnTo>
                    <a:pt x="50850" y="126998"/>
                  </a:lnTo>
                  <a:lnTo>
                    <a:pt x="48854" y="117111"/>
                  </a:lnTo>
                  <a:lnTo>
                    <a:pt x="43411" y="109038"/>
                  </a:lnTo>
                  <a:lnTo>
                    <a:pt x="35337" y="103594"/>
                  </a:lnTo>
                  <a:lnTo>
                    <a:pt x="25400" y="101598"/>
                  </a:lnTo>
                  <a:close/>
                </a:path>
                <a:path w="1213484" h="254000">
                  <a:moveTo>
                    <a:pt x="127050" y="101598"/>
                  </a:moveTo>
                  <a:lnTo>
                    <a:pt x="117163" y="103594"/>
                  </a:lnTo>
                  <a:lnTo>
                    <a:pt x="109090" y="109038"/>
                  </a:lnTo>
                  <a:lnTo>
                    <a:pt x="103646" y="117111"/>
                  </a:lnTo>
                  <a:lnTo>
                    <a:pt x="101650" y="126998"/>
                  </a:lnTo>
                  <a:lnTo>
                    <a:pt x="103646" y="136885"/>
                  </a:lnTo>
                  <a:lnTo>
                    <a:pt x="109090" y="144959"/>
                  </a:lnTo>
                  <a:lnTo>
                    <a:pt x="117163" y="150402"/>
                  </a:lnTo>
                  <a:lnTo>
                    <a:pt x="127101" y="152398"/>
                  </a:lnTo>
                  <a:lnTo>
                    <a:pt x="136988" y="150402"/>
                  </a:lnTo>
                  <a:lnTo>
                    <a:pt x="145062" y="144959"/>
                  </a:lnTo>
                  <a:lnTo>
                    <a:pt x="150505" y="136885"/>
                  </a:lnTo>
                  <a:lnTo>
                    <a:pt x="152501" y="126998"/>
                  </a:lnTo>
                  <a:lnTo>
                    <a:pt x="150505" y="117111"/>
                  </a:lnTo>
                  <a:lnTo>
                    <a:pt x="145062" y="109038"/>
                  </a:lnTo>
                  <a:lnTo>
                    <a:pt x="136988" y="103594"/>
                  </a:lnTo>
                  <a:lnTo>
                    <a:pt x="127050" y="101598"/>
                  </a:lnTo>
                  <a:close/>
                </a:path>
                <a:path w="1213484" h="254000">
                  <a:moveTo>
                    <a:pt x="228701" y="101598"/>
                  </a:moveTo>
                  <a:lnTo>
                    <a:pt x="218814" y="103594"/>
                  </a:lnTo>
                  <a:lnTo>
                    <a:pt x="210740" y="109038"/>
                  </a:lnTo>
                  <a:lnTo>
                    <a:pt x="205297" y="117111"/>
                  </a:lnTo>
                  <a:lnTo>
                    <a:pt x="203301" y="126998"/>
                  </a:lnTo>
                  <a:lnTo>
                    <a:pt x="205297" y="136885"/>
                  </a:lnTo>
                  <a:lnTo>
                    <a:pt x="210740" y="144959"/>
                  </a:lnTo>
                  <a:lnTo>
                    <a:pt x="218814" y="150402"/>
                  </a:lnTo>
                  <a:lnTo>
                    <a:pt x="228752" y="152398"/>
                  </a:lnTo>
                  <a:lnTo>
                    <a:pt x="238639" y="150402"/>
                  </a:lnTo>
                  <a:lnTo>
                    <a:pt x="246713" y="144959"/>
                  </a:lnTo>
                  <a:lnTo>
                    <a:pt x="252156" y="136885"/>
                  </a:lnTo>
                  <a:lnTo>
                    <a:pt x="254152" y="126998"/>
                  </a:lnTo>
                  <a:lnTo>
                    <a:pt x="252156" y="117111"/>
                  </a:lnTo>
                  <a:lnTo>
                    <a:pt x="246713" y="109038"/>
                  </a:lnTo>
                  <a:lnTo>
                    <a:pt x="238639" y="103594"/>
                  </a:lnTo>
                  <a:lnTo>
                    <a:pt x="228701" y="101598"/>
                  </a:lnTo>
                  <a:close/>
                </a:path>
                <a:path w="1213484" h="254000">
                  <a:moveTo>
                    <a:pt x="330352" y="101598"/>
                  </a:moveTo>
                  <a:lnTo>
                    <a:pt x="320465" y="103594"/>
                  </a:lnTo>
                  <a:lnTo>
                    <a:pt x="312391" y="109038"/>
                  </a:lnTo>
                  <a:lnTo>
                    <a:pt x="306948" y="117111"/>
                  </a:lnTo>
                  <a:lnTo>
                    <a:pt x="304952" y="126998"/>
                  </a:lnTo>
                  <a:lnTo>
                    <a:pt x="306948" y="136885"/>
                  </a:lnTo>
                  <a:lnTo>
                    <a:pt x="312391" y="144959"/>
                  </a:lnTo>
                  <a:lnTo>
                    <a:pt x="320465" y="150402"/>
                  </a:lnTo>
                  <a:lnTo>
                    <a:pt x="330403" y="152398"/>
                  </a:lnTo>
                  <a:lnTo>
                    <a:pt x="340290" y="150402"/>
                  </a:lnTo>
                  <a:lnTo>
                    <a:pt x="348363" y="144959"/>
                  </a:lnTo>
                  <a:lnTo>
                    <a:pt x="353807" y="136885"/>
                  </a:lnTo>
                  <a:lnTo>
                    <a:pt x="355803" y="126998"/>
                  </a:lnTo>
                  <a:lnTo>
                    <a:pt x="353807" y="117111"/>
                  </a:lnTo>
                  <a:lnTo>
                    <a:pt x="348363" y="109038"/>
                  </a:lnTo>
                  <a:lnTo>
                    <a:pt x="340290" y="103594"/>
                  </a:lnTo>
                  <a:lnTo>
                    <a:pt x="330352" y="101598"/>
                  </a:lnTo>
                  <a:close/>
                </a:path>
                <a:path w="1213484" h="254000">
                  <a:moveTo>
                    <a:pt x="432003" y="101598"/>
                  </a:moveTo>
                  <a:lnTo>
                    <a:pt x="422116" y="103594"/>
                  </a:lnTo>
                  <a:lnTo>
                    <a:pt x="414042" y="109038"/>
                  </a:lnTo>
                  <a:lnTo>
                    <a:pt x="408599" y="117111"/>
                  </a:lnTo>
                  <a:lnTo>
                    <a:pt x="406603" y="126998"/>
                  </a:lnTo>
                  <a:lnTo>
                    <a:pt x="408599" y="136885"/>
                  </a:lnTo>
                  <a:lnTo>
                    <a:pt x="414042" y="144959"/>
                  </a:lnTo>
                  <a:lnTo>
                    <a:pt x="422116" y="150402"/>
                  </a:lnTo>
                  <a:lnTo>
                    <a:pt x="432053" y="152398"/>
                  </a:lnTo>
                  <a:lnTo>
                    <a:pt x="441940" y="150402"/>
                  </a:lnTo>
                  <a:lnTo>
                    <a:pt x="450014" y="144959"/>
                  </a:lnTo>
                  <a:lnTo>
                    <a:pt x="455457" y="136885"/>
                  </a:lnTo>
                  <a:lnTo>
                    <a:pt x="457453" y="126998"/>
                  </a:lnTo>
                  <a:lnTo>
                    <a:pt x="455457" y="117111"/>
                  </a:lnTo>
                  <a:lnTo>
                    <a:pt x="450014" y="109038"/>
                  </a:lnTo>
                  <a:lnTo>
                    <a:pt x="441940" y="103594"/>
                  </a:lnTo>
                  <a:lnTo>
                    <a:pt x="432003" y="101598"/>
                  </a:lnTo>
                  <a:close/>
                </a:path>
                <a:path w="1213484" h="254000">
                  <a:moveTo>
                    <a:pt x="533653" y="101598"/>
                  </a:moveTo>
                  <a:lnTo>
                    <a:pt x="523766" y="103594"/>
                  </a:lnTo>
                  <a:lnTo>
                    <a:pt x="515693" y="109038"/>
                  </a:lnTo>
                  <a:lnTo>
                    <a:pt x="510249" y="117112"/>
                  </a:lnTo>
                  <a:lnTo>
                    <a:pt x="508253" y="126998"/>
                  </a:lnTo>
                  <a:lnTo>
                    <a:pt x="510250" y="136885"/>
                  </a:lnTo>
                  <a:lnTo>
                    <a:pt x="515693" y="144959"/>
                  </a:lnTo>
                  <a:lnTo>
                    <a:pt x="523767" y="150402"/>
                  </a:lnTo>
                  <a:lnTo>
                    <a:pt x="533704" y="152398"/>
                  </a:lnTo>
                  <a:lnTo>
                    <a:pt x="543591" y="150402"/>
                  </a:lnTo>
                  <a:lnTo>
                    <a:pt x="551665" y="144959"/>
                  </a:lnTo>
                  <a:lnTo>
                    <a:pt x="557108" y="136885"/>
                  </a:lnTo>
                  <a:lnTo>
                    <a:pt x="559104" y="126998"/>
                  </a:lnTo>
                  <a:lnTo>
                    <a:pt x="557108" y="117112"/>
                  </a:lnTo>
                  <a:lnTo>
                    <a:pt x="551665" y="109038"/>
                  </a:lnTo>
                  <a:lnTo>
                    <a:pt x="543591" y="103594"/>
                  </a:lnTo>
                  <a:lnTo>
                    <a:pt x="533653" y="101598"/>
                  </a:lnTo>
                  <a:close/>
                </a:path>
                <a:path w="1213484" h="254000">
                  <a:moveTo>
                    <a:pt x="635304" y="101598"/>
                  </a:moveTo>
                  <a:lnTo>
                    <a:pt x="625417" y="103594"/>
                  </a:lnTo>
                  <a:lnTo>
                    <a:pt x="617344" y="109038"/>
                  </a:lnTo>
                  <a:lnTo>
                    <a:pt x="611900" y="117112"/>
                  </a:lnTo>
                  <a:lnTo>
                    <a:pt x="609904" y="126998"/>
                  </a:lnTo>
                  <a:lnTo>
                    <a:pt x="611900" y="136885"/>
                  </a:lnTo>
                  <a:lnTo>
                    <a:pt x="617344" y="144959"/>
                  </a:lnTo>
                  <a:lnTo>
                    <a:pt x="625417" y="150402"/>
                  </a:lnTo>
                  <a:lnTo>
                    <a:pt x="635355" y="152398"/>
                  </a:lnTo>
                  <a:lnTo>
                    <a:pt x="645242" y="150402"/>
                  </a:lnTo>
                  <a:lnTo>
                    <a:pt x="653316" y="144959"/>
                  </a:lnTo>
                  <a:lnTo>
                    <a:pt x="658759" y="136885"/>
                  </a:lnTo>
                  <a:lnTo>
                    <a:pt x="660755" y="126998"/>
                  </a:lnTo>
                  <a:lnTo>
                    <a:pt x="658759" y="117112"/>
                  </a:lnTo>
                  <a:lnTo>
                    <a:pt x="653316" y="109038"/>
                  </a:lnTo>
                  <a:lnTo>
                    <a:pt x="645242" y="103594"/>
                  </a:lnTo>
                  <a:lnTo>
                    <a:pt x="635304" y="101598"/>
                  </a:lnTo>
                  <a:close/>
                </a:path>
                <a:path w="1213484" h="254000">
                  <a:moveTo>
                    <a:pt x="736955" y="101598"/>
                  </a:moveTo>
                  <a:lnTo>
                    <a:pt x="727068" y="103594"/>
                  </a:lnTo>
                  <a:lnTo>
                    <a:pt x="718994" y="109038"/>
                  </a:lnTo>
                  <a:lnTo>
                    <a:pt x="713551" y="117112"/>
                  </a:lnTo>
                  <a:lnTo>
                    <a:pt x="711555" y="126998"/>
                  </a:lnTo>
                  <a:lnTo>
                    <a:pt x="713551" y="136885"/>
                  </a:lnTo>
                  <a:lnTo>
                    <a:pt x="718994" y="144959"/>
                  </a:lnTo>
                  <a:lnTo>
                    <a:pt x="727068" y="150402"/>
                  </a:lnTo>
                  <a:lnTo>
                    <a:pt x="737006" y="152398"/>
                  </a:lnTo>
                  <a:lnTo>
                    <a:pt x="746893" y="150402"/>
                  </a:lnTo>
                  <a:lnTo>
                    <a:pt x="754967" y="144959"/>
                  </a:lnTo>
                  <a:lnTo>
                    <a:pt x="760410" y="136885"/>
                  </a:lnTo>
                  <a:lnTo>
                    <a:pt x="762406" y="126998"/>
                  </a:lnTo>
                  <a:lnTo>
                    <a:pt x="760410" y="117112"/>
                  </a:lnTo>
                  <a:lnTo>
                    <a:pt x="754967" y="109038"/>
                  </a:lnTo>
                  <a:lnTo>
                    <a:pt x="746893" y="103594"/>
                  </a:lnTo>
                  <a:lnTo>
                    <a:pt x="736955" y="101598"/>
                  </a:lnTo>
                  <a:close/>
                </a:path>
                <a:path w="1213484" h="254000">
                  <a:moveTo>
                    <a:pt x="838606" y="101598"/>
                  </a:moveTo>
                  <a:lnTo>
                    <a:pt x="828719" y="103594"/>
                  </a:lnTo>
                  <a:lnTo>
                    <a:pt x="820645" y="109038"/>
                  </a:lnTo>
                  <a:lnTo>
                    <a:pt x="815202" y="117112"/>
                  </a:lnTo>
                  <a:lnTo>
                    <a:pt x="813206" y="126998"/>
                  </a:lnTo>
                  <a:lnTo>
                    <a:pt x="815202" y="136885"/>
                  </a:lnTo>
                  <a:lnTo>
                    <a:pt x="820645" y="144959"/>
                  </a:lnTo>
                  <a:lnTo>
                    <a:pt x="828719" y="150402"/>
                  </a:lnTo>
                  <a:lnTo>
                    <a:pt x="838657" y="152398"/>
                  </a:lnTo>
                  <a:lnTo>
                    <a:pt x="848544" y="150402"/>
                  </a:lnTo>
                  <a:lnTo>
                    <a:pt x="856617" y="144959"/>
                  </a:lnTo>
                  <a:lnTo>
                    <a:pt x="862061" y="136885"/>
                  </a:lnTo>
                  <a:lnTo>
                    <a:pt x="864057" y="126998"/>
                  </a:lnTo>
                  <a:lnTo>
                    <a:pt x="862061" y="117112"/>
                  </a:lnTo>
                  <a:lnTo>
                    <a:pt x="856617" y="109038"/>
                  </a:lnTo>
                  <a:lnTo>
                    <a:pt x="848544" y="103594"/>
                  </a:lnTo>
                  <a:lnTo>
                    <a:pt x="838606" y="101598"/>
                  </a:lnTo>
                  <a:close/>
                </a:path>
                <a:path w="1213484" h="254000">
                  <a:moveTo>
                    <a:pt x="940257" y="101598"/>
                  </a:moveTo>
                  <a:lnTo>
                    <a:pt x="930370" y="103594"/>
                  </a:lnTo>
                  <a:lnTo>
                    <a:pt x="922296" y="109038"/>
                  </a:lnTo>
                  <a:lnTo>
                    <a:pt x="916853" y="117112"/>
                  </a:lnTo>
                  <a:lnTo>
                    <a:pt x="914857" y="126998"/>
                  </a:lnTo>
                  <a:lnTo>
                    <a:pt x="916853" y="136885"/>
                  </a:lnTo>
                  <a:lnTo>
                    <a:pt x="922296" y="144959"/>
                  </a:lnTo>
                  <a:lnTo>
                    <a:pt x="930370" y="150402"/>
                  </a:lnTo>
                  <a:lnTo>
                    <a:pt x="940308" y="152398"/>
                  </a:lnTo>
                  <a:lnTo>
                    <a:pt x="950194" y="150402"/>
                  </a:lnTo>
                  <a:lnTo>
                    <a:pt x="958268" y="144959"/>
                  </a:lnTo>
                  <a:lnTo>
                    <a:pt x="963711" y="136885"/>
                  </a:lnTo>
                  <a:lnTo>
                    <a:pt x="965708" y="126998"/>
                  </a:lnTo>
                  <a:lnTo>
                    <a:pt x="963711" y="117112"/>
                  </a:lnTo>
                  <a:lnTo>
                    <a:pt x="958268" y="109038"/>
                  </a:lnTo>
                  <a:lnTo>
                    <a:pt x="950194" y="103594"/>
                  </a:lnTo>
                  <a:lnTo>
                    <a:pt x="940257" y="101598"/>
                  </a:lnTo>
                  <a:close/>
                </a:path>
                <a:path w="1213484" h="254000">
                  <a:moveTo>
                    <a:pt x="1060999" y="0"/>
                  </a:moveTo>
                  <a:lnTo>
                    <a:pt x="1060999" y="110641"/>
                  </a:lnTo>
                  <a:lnTo>
                    <a:pt x="1065362" y="117113"/>
                  </a:lnTo>
                  <a:lnTo>
                    <a:pt x="1067358" y="127000"/>
                  </a:lnTo>
                  <a:lnTo>
                    <a:pt x="1065362" y="136886"/>
                  </a:lnTo>
                  <a:lnTo>
                    <a:pt x="1060999" y="143357"/>
                  </a:lnTo>
                  <a:lnTo>
                    <a:pt x="1060999" y="254000"/>
                  </a:lnTo>
                  <a:lnTo>
                    <a:pt x="1213399" y="127000"/>
                  </a:lnTo>
                  <a:lnTo>
                    <a:pt x="1060999" y="0"/>
                  </a:lnTo>
                  <a:close/>
                </a:path>
                <a:path w="1213484" h="254000">
                  <a:moveTo>
                    <a:pt x="1041908" y="101600"/>
                  </a:moveTo>
                  <a:lnTo>
                    <a:pt x="1032021" y="103596"/>
                  </a:lnTo>
                  <a:lnTo>
                    <a:pt x="1023947" y="109039"/>
                  </a:lnTo>
                  <a:lnTo>
                    <a:pt x="1018504" y="117113"/>
                  </a:lnTo>
                  <a:lnTo>
                    <a:pt x="1016508" y="127000"/>
                  </a:lnTo>
                  <a:lnTo>
                    <a:pt x="1018504" y="136886"/>
                  </a:lnTo>
                  <a:lnTo>
                    <a:pt x="1023947" y="144960"/>
                  </a:lnTo>
                  <a:lnTo>
                    <a:pt x="1032021" y="150403"/>
                  </a:lnTo>
                  <a:lnTo>
                    <a:pt x="1041958" y="152400"/>
                  </a:lnTo>
                  <a:lnTo>
                    <a:pt x="1051845" y="150403"/>
                  </a:lnTo>
                  <a:lnTo>
                    <a:pt x="1059919" y="144960"/>
                  </a:lnTo>
                  <a:lnTo>
                    <a:pt x="1060999" y="143357"/>
                  </a:lnTo>
                  <a:lnTo>
                    <a:pt x="1060999" y="110641"/>
                  </a:lnTo>
                  <a:lnTo>
                    <a:pt x="1059919" y="109039"/>
                  </a:lnTo>
                  <a:lnTo>
                    <a:pt x="1051845" y="103596"/>
                  </a:lnTo>
                  <a:lnTo>
                    <a:pt x="1041908" y="101600"/>
                  </a:lnTo>
                  <a:close/>
                </a:path>
                <a:path w="1213484" h="254000">
                  <a:moveTo>
                    <a:pt x="1060999" y="110641"/>
                  </a:moveTo>
                  <a:lnTo>
                    <a:pt x="1060999" y="143357"/>
                  </a:lnTo>
                  <a:lnTo>
                    <a:pt x="1065362" y="136886"/>
                  </a:lnTo>
                  <a:lnTo>
                    <a:pt x="1067358" y="127000"/>
                  </a:lnTo>
                  <a:lnTo>
                    <a:pt x="1065362" y="117113"/>
                  </a:lnTo>
                  <a:lnTo>
                    <a:pt x="1060999" y="110641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36790" y="2278485"/>
              <a:ext cx="713074" cy="71307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48636" y="2296547"/>
              <a:ext cx="713071" cy="71307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1825453" y="5510405"/>
              <a:ext cx="1525270" cy="1024890"/>
            </a:xfrm>
            <a:custGeom>
              <a:avLst/>
              <a:gdLst/>
              <a:ahLst/>
              <a:cxnLst/>
              <a:rect l="l" t="t" r="r" b="b"/>
              <a:pathLst>
                <a:path w="1525269" h="1024890">
                  <a:moveTo>
                    <a:pt x="1524646" y="0"/>
                  </a:moveTo>
                  <a:lnTo>
                    <a:pt x="0" y="0"/>
                  </a:lnTo>
                  <a:lnTo>
                    <a:pt x="0" y="1024793"/>
                  </a:lnTo>
                  <a:lnTo>
                    <a:pt x="1524646" y="1024793"/>
                  </a:lnTo>
                  <a:lnTo>
                    <a:pt x="15246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2110948" y="5971919"/>
              <a:ext cx="896619" cy="0"/>
            </a:xfrm>
            <a:custGeom>
              <a:avLst/>
              <a:gdLst/>
              <a:ahLst/>
              <a:cxnLst/>
              <a:rect l="l" t="t" r="r" b="b"/>
              <a:pathLst>
                <a:path w="896619">
                  <a:moveTo>
                    <a:pt x="0" y="0"/>
                  </a:moveTo>
                  <a:lnTo>
                    <a:pt x="896386" y="1"/>
                  </a:lnTo>
                </a:path>
              </a:pathLst>
            </a:custGeom>
            <a:ln w="508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1983948" y="5956494"/>
              <a:ext cx="254000" cy="335915"/>
            </a:xfrm>
            <a:custGeom>
              <a:avLst/>
              <a:gdLst/>
              <a:ahLst/>
              <a:cxnLst/>
              <a:rect l="l" t="t" r="r" b="b"/>
              <a:pathLst>
                <a:path w="254000" h="335914">
                  <a:moveTo>
                    <a:pt x="101601" y="183233"/>
                  </a:moveTo>
                  <a:lnTo>
                    <a:pt x="0" y="183233"/>
                  </a:lnTo>
                  <a:lnTo>
                    <a:pt x="127001" y="335633"/>
                  </a:lnTo>
                  <a:lnTo>
                    <a:pt x="211666" y="234033"/>
                  </a:lnTo>
                  <a:lnTo>
                    <a:pt x="127001" y="234033"/>
                  </a:lnTo>
                  <a:lnTo>
                    <a:pt x="117114" y="232036"/>
                  </a:lnTo>
                  <a:lnTo>
                    <a:pt x="109040" y="226593"/>
                  </a:lnTo>
                  <a:lnTo>
                    <a:pt x="103597" y="218519"/>
                  </a:lnTo>
                  <a:lnTo>
                    <a:pt x="101601" y="208633"/>
                  </a:lnTo>
                  <a:lnTo>
                    <a:pt x="101601" y="183233"/>
                  </a:lnTo>
                  <a:close/>
                </a:path>
                <a:path w="254000" h="335914">
                  <a:moveTo>
                    <a:pt x="127000" y="0"/>
                  </a:moveTo>
                  <a:lnTo>
                    <a:pt x="117113" y="1996"/>
                  </a:lnTo>
                  <a:lnTo>
                    <a:pt x="109039" y="7439"/>
                  </a:lnTo>
                  <a:lnTo>
                    <a:pt x="103596" y="15513"/>
                  </a:lnTo>
                  <a:lnTo>
                    <a:pt x="101600" y="25400"/>
                  </a:lnTo>
                  <a:lnTo>
                    <a:pt x="101601" y="208633"/>
                  </a:lnTo>
                  <a:lnTo>
                    <a:pt x="103597" y="218519"/>
                  </a:lnTo>
                  <a:lnTo>
                    <a:pt x="109040" y="226593"/>
                  </a:lnTo>
                  <a:lnTo>
                    <a:pt x="117114" y="232036"/>
                  </a:lnTo>
                  <a:lnTo>
                    <a:pt x="127001" y="234033"/>
                  </a:lnTo>
                  <a:lnTo>
                    <a:pt x="136887" y="232036"/>
                  </a:lnTo>
                  <a:lnTo>
                    <a:pt x="144961" y="226593"/>
                  </a:lnTo>
                  <a:lnTo>
                    <a:pt x="150405" y="218519"/>
                  </a:lnTo>
                  <a:lnTo>
                    <a:pt x="152401" y="208633"/>
                  </a:lnTo>
                  <a:lnTo>
                    <a:pt x="152400" y="25400"/>
                  </a:lnTo>
                  <a:lnTo>
                    <a:pt x="150403" y="15513"/>
                  </a:lnTo>
                  <a:lnTo>
                    <a:pt x="144960" y="7439"/>
                  </a:lnTo>
                  <a:lnTo>
                    <a:pt x="136886" y="1996"/>
                  </a:lnTo>
                  <a:lnTo>
                    <a:pt x="127000" y="0"/>
                  </a:lnTo>
                  <a:close/>
                </a:path>
                <a:path w="254000" h="335914">
                  <a:moveTo>
                    <a:pt x="253998" y="183233"/>
                  </a:moveTo>
                  <a:lnTo>
                    <a:pt x="152401" y="183233"/>
                  </a:lnTo>
                  <a:lnTo>
                    <a:pt x="152401" y="208633"/>
                  </a:lnTo>
                  <a:lnTo>
                    <a:pt x="150405" y="218519"/>
                  </a:lnTo>
                  <a:lnTo>
                    <a:pt x="144961" y="226593"/>
                  </a:lnTo>
                  <a:lnTo>
                    <a:pt x="136887" y="232036"/>
                  </a:lnTo>
                  <a:lnTo>
                    <a:pt x="127001" y="234033"/>
                  </a:lnTo>
                  <a:lnTo>
                    <a:pt x="211666" y="234033"/>
                  </a:lnTo>
                  <a:lnTo>
                    <a:pt x="253998" y="183233"/>
                  </a:lnTo>
                  <a:close/>
                </a:path>
              </a:pathLst>
            </a:custGeom>
            <a:solidFill>
              <a:srgbClr val="FF1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3007339" y="5825505"/>
              <a:ext cx="0" cy="149860"/>
            </a:xfrm>
            <a:custGeom>
              <a:avLst/>
              <a:gdLst/>
              <a:ahLst/>
              <a:cxnLst/>
              <a:rect l="l" t="t" r="r" b="b"/>
              <a:pathLst>
                <a:path h="149860">
                  <a:moveTo>
                    <a:pt x="0" y="0"/>
                  </a:moveTo>
                  <a:lnTo>
                    <a:pt x="1" y="149487"/>
                  </a:lnTo>
                </a:path>
              </a:pathLst>
            </a:custGeom>
            <a:ln w="508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2017184" y="5622315"/>
              <a:ext cx="1073785" cy="838200"/>
            </a:xfrm>
            <a:custGeom>
              <a:avLst/>
              <a:gdLst/>
              <a:ahLst/>
              <a:cxnLst/>
              <a:rect l="l" t="t" r="r" b="b"/>
              <a:pathLst>
                <a:path w="1073784" h="838200">
                  <a:moveTo>
                    <a:pt x="76276" y="799909"/>
                  </a:moveTo>
                  <a:lnTo>
                    <a:pt x="73279" y="785075"/>
                  </a:lnTo>
                  <a:lnTo>
                    <a:pt x="65112" y="772972"/>
                  </a:lnTo>
                  <a:lnTo>
                    <a:pt x="53009" y="764806"/>
                  </a:lnTo>
                  <a:lnTo>
                    <a:pt x="38100" y="761809"/>
                  </a:lnTo>
                  <a:lnTo>
                    <a:pt x="23266" y="764806"/>
                  </a:lnTo>
                  <a:lnTo>
                    <a:pt x="11163" y="772972"/>
                  </a:lnTo>
                  <a:lnTo>
                    <a:pt x="2997" y="785075"/>
                  </a:lnTo>
                  <a:lnTo>
                    <a:pt x="0" y="799909"/>
                  </a:lnTo>
                  <a:lnTo>
                    <a:pt x="2997" y="814743"/>
                  </a:lnTo>
                  <a:lnTo>
                    <a:pt x="11163" y="826846"/>
                  </a:lnTo>
                  <a:lnTo>
                    <a:pt x="23266" y="835012"/>
                  </a:lnTo>
                  <a:lnTo>
                    <a:pt x="38176" y="838009"/>
                  </a:lnTo>
                  <a:lnTo>
                    <a:pt x="53009" y="835012"/>
                  </a:lnTo>
                  <a:lnTo>
                    <a:pt x="65112" y="826846"/>
                  </a:lnTo>
                  <a:lnTo>
                    <a:pt x="73279" y="814743"/>
                  </a:lnTo>
                  <a:lnTo>
                    <a:pt x="76276" y="799909"/>
                  </a:lnTo>
                  <a:close/>
                </a:path>
                <a:path w="1073784" h="838200">
                  <a:moveTo>
                    <a:pt x="77546" y="38100"/>
                  </a:moveTo>
                  <a:lnTo>
                    <a:pt x="74549" y="23266"/>
                  </a:lnTo>
                  <a:lnTo>
                    <a:pt x="66382" y="11150"/>
                  </a:lnTo>
                  <a:lnTo>
                    <a:pt x="54279" y="2984"/>
                  </a:lnTo>
                  <a:lnTo>
                    <a:pt x="39370" y="0"/>
                  </a:lnTo>
                  <a:lnTo>
                    <a:pt x="24536" y="2984"/>
                  </a:lnTo>
                  <a:lnTo>
                    <a:pt x="12433" y="11150"/>
                  </a:lnTo>
                  <a:lnTo>
                    <a:pt x="4267" y="23266"/>
                  </a:lnTo>
                  <a:lnTo>
                    <a:pt x="1270" y="38100"/>
                  </a:lnTo>
                  <a:lnTo>
                    <a:pt x="4267" y="52920"/>
                  </a:lnTo>
                  <a:lnTo>
                    <a:pt x="12433" y="65036"/>
                  </a:lnTo>
                  <a:lnTo>
                    <a:pt x="24536" y="73202"/>
                  </a:lnTo>
                  <a:lnTo>
                    <a:pt x="39446" y="76200"/>
                  </a:lnTo>
                  <a:lnTo>
                    <a:pt x="54279" y="73202"/>
                  </a:lnTo>
                  <a:lnTo>
                    <a:pt x="66382" y="65036"/>
                  </a:lnTo>
                  <a:lnTo>
                    <a:pt x="74549" y="52920"/>
                  </a:lnTo>
                  <a:lnTo>
                    <a:pt x="77546" y="38100"/>
                  </a:lnTo>
                  <a:close/>
                </a:path>
                <a:path w="1073784" h="838200">
                  <a:moveTo>
                    <a:pt x="228752" y="799909"/>
                  </a:moveTo>
                  <a:lnTo>
                    <a:pt x="225755" y="785075"/>
                  </a:lnTo>
                  <a:lnTo>
                    <a:pt x="217589" y="772972"/>
                  </a:lnTo>
                  <a:lnTo>
                    <a:pt x="205486" y="764806"/>
                  </a:lnTo>
                  <a:lnTo>
                    <a:pt x="190576" y="761809"/>
                  </a:lnTo>
                  <a:lnTo>
                    <a:pt x="175742" y="764806"/>
                  </a:lnTo>
                  <a:lnTo>
                    <a:pt x="163639" y="772972"/>
                  </a:lnTo>
                  <a:lnTo>
                    <a:pt x="155473" y="785075"/>
                  </a:lnTo>
                  <a:lnTo>
                    <a:pt x="152476" y="799909"/>
                  </a:lnTo>
                  <a:lnTo>
                    <a:pt x="155473" y="814743"/>
                  </a:lnTo>
                  <a:lnTo>
                    <a:pt x="163639" y="826846"/>
                  </a:lnTo>
                  <a:lnTo>
                    <a:pt x="175742" y="835012"/>
                  </a:lnTo>
                  <a:lnTo>
                    <a:pt x="190652" y="838009"/>
                  </a:lnTo>
                  <a:lnTo>
                    <a:pt x="205486" y="835012"/>
                  </a:lnTo>
                  <a:lnTo>
                    <a:pt x="217589" y="826846"/>
                  </a:lnTo>
                  <a:lnTo>
                    <a:pt x="225755" y="814743"/>
                  </a:lnTo>
                  <a:lnTo>
                    <a:pt x="228752" y="799909"/>
                  </a:lnTo>
                  <a:close/>
                </a:path>
                <a:path w="1073784" h="838200">
                  <a:moveTo>
                    <a:pt x="230022" y="38100"/>
                  </a:moveTo>
                  <a:lnTo>
                    <a:pt x="227025" y="23266"/>
                  </a:lnTo>
                  <a:lnTo>
                    <a:pt x="218859" y="11150"/>
                  </a:lnTo>
                  <a:lnTo>
                    <a:pt x="206756" y="2984"/>
                  </a:lnTo>
                  <a:lnTo>
                    <a:pt x="191846" y="0"/>
                  </a:lnTo>
                  <a:lnTo>
                    <a:pt x="177012" y="2984"/>
                  </a:lnTo>
                  <a:lnTo>
                    <a:pt x="164909" y="11150"/>
                  </a:lnTo>
                  <a:lnTo>
                    <a:pt x="156743" y="23266"/>
                  </a:lnTo>
                  <a:lnTo>
                    <a:pt x="153746" y="38100"/>
                  </a:lnTo>
                  <a:lnTo>
                    <a:pt x="156743" y="52920"/>
                  </a:lnTo>
                  <a:lnTo>
                    <a:pt x="164909" y="65036"/>
                  </a:lnTo>
                  <a:lnTo>
                    <a:pt x="177012" y="73202"/>
                  </a:lnTo>
                  <a:lnTo>
                    <a:pt x="191922" y="76200"/>
                  </a:lnTo>
                  <a:lnTo>
                    <a:pt x="206756" y="73202"/>
                  </a:lnTo>
                  <a:lnTo>
                    <a:pt x="218859" y="65036"/>
                  </a:lnTo>
                  <a:lnTo>
                    <a:pt x="227025" y="52920"/>
                  </a:lnTo>
                  <a:lnTo>
                    <a:pt x="230022" y="38100"/>
                  </a:lnTo>
                  <a:close/>
                </a:path>
                <a:path w="1073784" h="838200">
                  <a:moveTo>
                    <a:pt x="381228" y="799909"/>
                  </a:moveTo>
                  <a:lnTo>
                    <a:pt x="378231" y="785075"/>
                  </a:lnTo>
                  <a:lnTo>
                    <a:pt x="370065" y="772972"/>
                  </a:lnTo>
                  <a:lnTo>
                    <a:pt x="357962" y="764806"/>
                  </a:lnTo>
                  <a:lnTo>
                    <a:pt x="343052" y="761809"/>
                  </a:lnTo>
                  <a:lnTo>
                    <a:pt x="328218" y="764806"/>
                  </a:lnTo>
                  <a:lnTo>
                    <a:pt x="316115" y="772972"/>
                  </a:lnTo>
                  <a:lnTo>
                    <a:pt x="307949" y="785075"/>
                  </a:lnTo>
                  <a:lnTo>
                    <a:pt x="304952" y="799909"/>
                  </a:lnTo>
                  <a:lnTo>
                    <a:pt x="307949" y="814743"/>
                  </a:lnTo>
                  <a:lnTo>
                    <a:pt x="316115" y="826846"/>
                  </a:lnTo>
                  <a:lnTo>
                    <a:pt x="328218" y="835012"/>
                  </a:lnTo>
                  <a:lnTo>
                    <a:pt x="343128" y="838009"/>
                  </a:lnTo>
                  <a:lnTo>
                    <a:pt x="357962" y="835012"/>
                  </a:lnTo>
                  <a:lnTo>
                    <a:pt x="370065" y="826846"/>
                  </a:lnTo>
                  <a:lnTo>
                    <a:pt x="378231" y="814743"/>
                  </a:lnTo>
                  <a:lnTo>
                    <a:pt x="381228" y="799909"/>
                  </a:lnTo>
                  <a:close/>
                </a:path>
                <a:path w="1073784" h="838200">
                  <a:moveTo>
                    <a:pt x="382498" y="38100"/>
                  </a:moveTo>
                  <a:lnTo>
                    <a:pt x="379501" y="23266"/>
                  </a:lnTo>
                  <a:lnTo>
                    <a:pt x="371335" y="11150"/>
                  </a:lnTo>
                  <a:lnTo>
                    <a:pt x="359232" y="2997"/>
                  </a:lnTo>
                  <a:lnTo>
                    <a:pt x="344322" y="0"/>
                  </a:lnTo>
                  <a:lnTo>
                    <a:pt x="329488" y="2997"/>
                  </a:lnTo>
                  <a:lnTo>
                    <a:pt x="317385" y="11150"/>
                  </a:lnTo>
                  <a:lnTo>
                    <a:pt x="309219" y="23266"/>
                  </a:lnTo>
                  <a:lnTo>
                    <a:pt x="306222" y="38100"/>
                  </a:lnTo>
                  <a:lnTo>
                    <a:pt x="309219" y="52933"/>
                  </a:lnTo>
                  <a:lnTo>
                    <a:pt x="317385" y="65036"/>
                  </a:lnTo>
                  <a:lnTo>
                    <a:pt x="329501" y="73202"/>
                  </a:lnTo>
                  <a:lnTo>
                    <a:pt x="344398" y="76200"/>
                  </a:lnTo>
                  <a:lnTo>
                    <a:pt x="359232" y="73202"/>
                  </a:lnTo>
                  <a:lnTo>
                    <a:pt x="371335" y="65036"/>
                  </a:lnTo>
                  <a:lnTo>
                    <a:pt x="379501" y="52933"/>
                  </a:lnTo>
                  <a:lnTo>
                    <a:pt x="382498" y="38100"/>
                  </a:lnTo>
                  <a:close/>
                </a:path>
                <a:path w="1073784" h="838200">
                  <a:moveTo>
                    <a:pt x="767168" y="799909"/>
                  </a:moveTo>
                  <a:lnTo>
                    <a:pt x="764171" y="785075"/>
                  </a:lnTo>
                  <a:lnTo>
                    <a:pt x="756005" y="772972"/>
                  </a:lnTo>
                  <a:lnTo>
                    <a:pt x="743889" y="764806"/>
                  </a:lnTo>
                  <a:lnTo>
                    <a:pt x="728992" y="761809"/>
                  </a:lnTo>
                  <a:lnTo>
                    <a:pt x="714159" y="764806"/>
                  </a:lnTo>
                  <a:lnTo>
                    <a:pt x="702043" y="772972"/>
                  </a:lnTo>
                  <a:lnTo>
                    <a:pt x="693877" y="785075"/>
                  </a:lnTo>
                  <a:lnTo>
                    <a:pt x="690892" y="799909"/>
                  </a:lnTo>
                  <a:lnTo>
                    <a:pt x="693877" y="814743"/>
                  </a:lnTo>
                  <a:lnTo>
                    <a:pt x="702043" y="826846"/>
                  </a:lnTo>
                  <a:lnTo>
                    <a:pt x="714159" y="835012"/>
                  </a:lnTo>
                  <a:lnTo>
                    <a:pt x="729068" y="838009"/>
                  </a:lnTo>
                  <a:lnTo>
                    <a:pt x="743889" y="835012"/>
                  </a:lnTo>
                  <a:lnTo>
                    <a:pt x="756005" y="826846"/>
                  </a:lnTo>
                  <a:lnTo>
                    <a:pt x="764171" y="814743"/>
                  </a:lnTo>
                  <a:lnTo>
                    <a:pt x="767168" y="799909"/>
                  </a:lnTo>
                  <a:close/>
                </a:path>
                <a:path w="1073784" h="838200">
                  <a:moveTo>
                    <a:pt x="768438" y="38100"/>
                  </a:moveTo>
                  <a:lnTo>
                    <a:pt x="765441" y="23266"/>
                  </a:lnTo>
                  <a:lnTo>
                    <a:pt x="757275" y="11150"/>
                  </a:lnTo>
                  <a:lnTo>
                    <a:pt x="745159" y="2984"/>
                  </a:lnTo>
                  <a:lnTo>
                    <a:pt x="730262" y="0"/>
                  </a:lnTo>
                  <a:lnTo>
                    <a:pt x="715429" y="2984"/>
                  </a:lnTo>
                  <a:lnTo>
                    <a:pt x="703313" y="11150"/>
                  </a:lnTo>
                  <a:lnTo>
                    <a:pt x="695147" y="23266"/>
                  </a:lnTo>
                  <a:lnTo>
                    <a:pt x="692162" y="38100"/>
                  </a:lnTo>
                  <a:lnTo>
                    <a:pt x="695147" y="52920"/>
                  </a:lnTo>
                  <a:lnTo>
                    <a:pt x="703313" y="65036"/>
                  </a:lnTo>
                  <a:lnTo>
                    <a:pt x="715429" y="73202"/>
                  </a:lnTo>
                  <a:lnTo>
                    <a:pt x="730338" y="76200"/>
                  </a:lnTo>
                  <a:lnTo>
                    <a:pt x="745159" y="73202"/>
                  </a:lnTo>
                  <a:lnTo>
                    <a:pt x="757275" y="65036"/>
                  </a:lnTo>
                  <a:lnTo>
                    <a:pt x="765441" y="52920"/>
                  </a:lnTo>
                  <a:lnTo>
                    <a:pt x="768438" y="38100"/>
                  </a:lnTo>
                  <a:close/>
                </a:path>
                <a:path w="1073784" h="838200">
                  <a:moveTo>
                    <a:pt x="919645" y="799909"/>
                  </a:moveTo>
                  <a:lnTo>
                    <a:pt x="916647" y="785075"/>
                  </a:lnTo>
                  <a:lnTo>
                    <a:pt x="908481" y="772972"/>
                  </a:lnTo>
                  <a:lnTo>
                    <a:pt x="896366" y="764806"/>
                  </a:lnTo>
                  <a:lnTo>
                    <a:pt x="881468" y="761809"/>
                  </a:lnTo>
                  <a:lnTo>
                    <a:pt x="866635" y="764806"/>
                  </a:lnTo>
                  <a:lnTo>
                    <a:pt x="854519" y="772972"/>
                  </a:lnTo>
                  <a:lnTo>
                    <a:pt x="846353" y="785075"/>
                  </a:lnTo>
                  <a:lnTo>
                    <a:pt x="843368" y="799909"/>
                  </a:lnTo>
                  <a:lnTo>
                    <a:pt x="846353" y="814743"/>
                  </a:lnTo>
                  <a:lnTo>
                    <a:pt x="854519" y="826846"/>
                  </a:lnTo>
                  <a:lnTo>
                    <a:pt x="866635" y="835012"/>
                  </a:lnTo>
                  <a:lnTo>
                    <a:pt x="881545" y="838009"/>
                  </a:lnTo>
                  <a:lnTo>
                    <a:pt x="896366" y="835012"/>
                  </a:lnTo>
                  <a:lnTo>
                    <a:pt x="908481" y="826846"/>
                  </a:lnTo>
                  <a:lnTo>
                    <a:pt x="916647" y="814743"/>
                  </a:lnTo>
                  <a:lnTo>
                    <a:pt x="919645" y="799909"/>
                  </a:lnTo>
                  <a:close/>
                </a:path>
                <a:path w="1073784" h="838200">
                  <a:moveTo>
                    <a:pt x="920915" y="38100"/>
                  </a:moveTo>
                  <a:lnTo>
                    <a:pt x="917917" y="23266"/>
                  </a:lnTo>
                  <a:lnTo>
                    <a:pt x="909751" y="11150"/>
                  </a:lnTo>
                  <a:lnTo>
                    <a:pt x="897636" y="2984"/>
                  </a:lnTo>
                  <a:lnTo>
                    <a:pt x="882738" y="0"/>
                  </a:lnTo>
                  <a:lnTo>
                    <a:pt x="867905" y="2984"/>
                  </a:lnTo>
                  <a:lnTo>
                    <a:pt x="855789" y="11150"/>
                  </a:lnTo>
                  <a:lnTo>
                    <a:pt x="847623" y="23266"/>
                  </a:lnTo>
                  <a:lnTo>
                    <a:pt x="844638" y="38100"/>
                  </a:lnTo>
                  <a:lnTo>
                    <a:pt x="847623" y="52920"/>
                  </a:lnTo>
                  <a:lnTo>
                    <a:pt x="855789" y="65036"/>
                  </a:lnTo>
                  <a:lnTo>
                    <a:pt x="867905" y="73202"/>
                  </a:lnTo>
                  <a:lnTo>
                    <a:pt x="882815" y="76200"/>
                  </a:lnTo>
                  <a:lnTo>
                    <a:pt x="897636" y="73202"/>
                  </a:lnTo>
                  <a:lnTo>
                    <a:pt x="909751" y="65036"/>
                  </a:lnTo>
                  <a:lnTo>
                    <a:pt x="917917" y="52920"/>
                  </a:lnTo>
                  <a:lnTo>
                    <a:pt x="920915" y="38100"/>
                  </a:lnTo>
                  <a:close/>
                </a:path>
                <a:path w="1073784" h="838200">
                  <a:moveTo>
                    <a:pt x="1072121" y="799909"/>
                  </a:moveTo>
                  <a:lnTo>
                    <a:pt x="1069124" y="785075"/>
                  </a:lnTo>
                  <a:lnTo>
                    <a:pt x="1060958" y="772972"/>
                  </a:lnTo>
                  <a:lnTo>
                    <a:pt x="1048842" y="764806"/>
                  </a:lnTo>
                  <a:lnTo>
                    <a:pt x="1033932" y="761809"/>
                  </a:lnTo>
                  <a:lnTo>
                    <a:pt x="1019111" y="764806"/>
                  </a:lnTo>
                  <a:lnTo>
                    <a:pt x="1006995" y="772972"/>
                  </a:lnTo>
                  <a:lnTo>
                    <a:pt x="998829" y="785075"/>
                  </a:lnTo>
                  <a:lnTo>
                    <a:pt x="995832" y="799909"/>
                  </a:lnTo>
                  <a:lnTo>
                    <a:pt x="998829" y="814743"/>
                  </a:lnTo>
                  <a:lnTo>
                    <a:pt x="1006995" y="826846"/>
                  </a:lnTo>
                  <a:lnTo>
                    <a:pt x="1019111" y="835012"/>
                  </a:lnTo>
                  <a:lnTo>
                    <a:pt x="1034021" y="838009"/>
                  </a:lnTo>
                  <a:lnTo>
                    <a:pt x="1048842" y="835012"/>
                  </a:lnTo>
                  <a:lnTo>
                    <a:pt x="1060958" y="826846"/>
                  </a:lnTo>
                  <a:lnTo>
                    <a:pt x="1069124" y="814743"/>
                  </a:lnTo>
                  <a:lnTo>
                    <a:pt x="1072121" y="799909"/>
                  </a:lnTo>
                  <a:close/>
                </a:path>
                <a:path w="1073784" h="838200">
                  <a:moveTo>
                    <a:pt x="1073378" y="38100"/>
                  </a:moveTo>
                  <a:lnTo>
                    <a:pt x="1070394" y="23266"/>
                  </a:lnTo>
                  <a:lnTo>
                    <a:pt x="1062228" y="11150"/>
                  </a:lnTo>
                  <a:lnTo>
                    <a:pt x="1050112" y="2997"/>
                  </a:lnTo>
                  <a:lnTo>
                    <a:pt x="1035215" y="0"/>
                  </a:lnTo>
                  <a:lnTo>
                    <a:pt x="1020381" y="2997"/>
                  </a:lnTo>
                  <a:lnTo>
                    <a:pt x="1008265" y="11150"/>
                  </a:lnTo>
                  <a:lnTo>
                    <a:pt x="1000099" y="23266"/>
                  </a:lnTo>
                  <a:lnTo>
                    <a:pt x="997115" y="38100"/>
                  </a:lnTo>
                  <a:lnTo>
                    <a:pt x="1000099" y="52933"/>
                  </a:lnTo>
                  <a:lnTo>
                    <a:pt x="1008265" y="65036"/>
                  </a:lnTo>
                  <a:lnTo>
                    <a:pt x="1020381" y="73202"/>
                  </a:lnTo>
                  <a:lnTo>
                    <a:pt x="1035278" y="76200"/>
                  </a:lnTo>
                  <a:lnTo>
                    <a:pt x="1050112" y="73202"/>
                  </a:lnTo>
                  <a:lnTo>
                    <a:pt x="1062228" y="65036"/>
                  </a:lnTo>
                  <a:lnTo>
                    <a:pt x="1070394" y="52933"/>
                  </a:lnTo>
                  <a:lnTo>
                    <a:pt x="1073378" y="38100"/>
                  </a:lnTo>
                  <a:close/>
                </a:path>
              </a:pathLst>
            </a:custGeom>
            <a:solidFill>
              <a:srgbClr val="FF16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325901" y="2957207"/>
              <a:ext cx="2352675" cy="4726305"/>
            </a:xfrm>
            <a:custGeom>
              <a:avLst/>
              <a:gdLst/>
              <a:ahLst/>
              <a:cxnLst/>
              <a:rect l="l" t="t" r="r" b="b"/>
              <a:pathLst>
                <a:path w="2352675" h="4726305">
                  <a:moveTo>
                    <a:pt x="50850" y="2445220"/>
                  </a:moveTo>
                  <a:lnTo>
                    <a:pt x="48844" y="2435339"/>
                  </a:lnTo>
                  <a:lnTo>
                    <a:pt x="43408" y="2427262"/>
                  </a:lnTo>
                  <a:lnTo>
                    <a:pt x="35331" y="2421826"/>
                  </a:lnTo>
                  <a:lnTo>
                    <a:pt x="25400" y="2419820"/>
                  </a:lnTo>
                  <a:lnTo>
                    <a:pt x="15506" y="2421826"/>
                  </a:lnTo>
                  <a:lnTo>
                    <a:pt x="7429" y="2427262"/>
                  </a:lnTo>
                  <a:lnTo>
                    <a:pt x="1993" y="2435339"/>
                  </a:lnTo>
                  <a:lnTo>
                    <a:pt x="0" y="2445220"/>
                  </a:lnTo>
                  <a:lnTo>
                    <a:pt x="1993" y="2455113"/>
                  </a:lnTo>
                  <a:lnTo>
                    <a:pt x="7429" y="2463190"/>
                  </a:lnTo>
                  <a:lnTo>
                    <a:pt x="15506" y="2468626"/>
                  </a:lnTo>
                  <a:lnTo>
                    <a:pt x="25450" y="2470620"/>
                  </a:lnTo>
                  <a:lnTo>
                    <a:pt x="35331" y="2468626"/>
                  </a:lnTo>
                  <a:lnTo>
                    <a:pt x="43408" y="2463190"/>
                  </a:lnTo>
                  <a:lnTo>
                    <a:pt x="48844" y="2455113"/>
                  </a:lnTo>
                  <a:lnTo>
                    <a:pt x="50850" y="2445220"/>
                  </a:lnTo>
                  <a:close/>
                </a:path>
                <a:path w="2352675" h="4726305">
                  <a:moveTo>
                    <a:pt x="152501" y="2445220"/>
                  </a:moveTo>
                  <a:lnTo>
                    <a:pt x="150495" y="2435339"/>
                  </a:lnTo>
                  <a:lnTo>
                    <a:pt x="145059" y="2427262"/>
                  </a:lnTo>
                  <a:lnTo>
                    <a:pt x="136982" y="2421826"/>
                  </a:lnTo>
                  <a:lnTo>
                    <a:pt x="127050" y="2419820"/>
                  </a:lnTo>
                  <a:lnTo>
                    <a:pt x="117157" y="2421826"/>
                  </a:lnTo>
                  <a:lnTo>
                    <a:pt x="109080" y="2427262"/>
                  </a:lnTo>
                  <a:lnTo>
                    <a:pt x="103644" y="2435339"/>
                  </a:lnTo>
                  <a:lnTo>
                    <a:pt x="101650" y="2445220"/>
                  </a:lnTo>
                  <a:lnTo>
                    <a:pt x="103644" y="2455113"/>
                  </a:lnTo>
                  <a:lnTo>
                    <a:pt x="109080" y="2463190"/>
                  </a:lnTo>
                  <a:lnTo>
                    <a:pt x="117157" y="2468626"/>
                  </a:lnTo>
                  <a:lnTo>
                    <a:pt x="127101" y="2470620"/>
                  </a:lnTo>
                  <a:lnTo>
                    <a:pt x="136982" y="2468626"/>
                  </a:lnTo>
                  <a:lnTo>
                    <a:pt x="145059" y="2463190"/>
                  </a:lnTo>
                  <a:lnTo>
                    <a:pt x="150495" y="2455113"/>
                  </a:lnTo>
                  <a:lnTo>
                    <a:pt x="152501" y="2445220"/>
                  </a:lnTo>
                  <a:close/>
                </a:path>
                <a:path w="2352675" h="4726305">
                  <a:moveTo>
                    <a:pt x="254152" y="2445220"/>
                  </a:moveTo>
                  <a:lnTo>
                    <a:pt x="252145" y="2435339"/>
                  </a:lnTo>
                  <a:lnTo>
                    <a:pt x="246710" y="2427262"/>
                  </a:lnTo>
                  <a:lnTo>
                    <a:pt x="238633" y="2421826"/>
                  </a:lnTo>
                  <a:lnTo>
                    <a:pt x="228701" y="2419820"/>
                  </a:lnTo>
                  <a:lnTo>
                    <a:pt x="218808" y="2421826"/>
                  </a:lnTo>
                  <a:lnTo>
                    <a:pt x="210731" y="2427262"/>
                  </a:lnTo>
                  <a:lnTo>
                    <a:pt x="205295" y="2435339"/>
                  </a:lnTo>
                  <a:lnTo>
                    <a:pt x="203301" y="2445220"/>
                  </a:lnTo>
                  <a:lnTo>
                    <a:pt x="205295" y="2455113"/>
                  </a:lnTo>
                  <a:lnTo>
                    <a:pt x="210731" y="2463190"/>
                  </a:lnTo>
                  <a:lnTo>
                    <a:pt x="218808" y="2468626"/>
                  </a:lnTo>
                  <a:lnTo>
                    <a:pt x="228752" y="2470620"/>
                  </a:lnTo>
                  <a:lnTo>
                    <a:pt x="238633" y="2468626"/>
                  </a:lnTo>
                  <a:lnTo>
                    <a:pt x="246710" y="2463190"/>
                  </a:lnTo>
                  <a:lnTo>
                    <a:pt x="252145" y="2455113"/>
                  </a:lnTo>
                  <a:lnTo>
                    <a:pt x="254152" y="2445220"/>
                  </a:lnTo>
                  <a:close/>
                </a:path>
                <a:path w="2352675" h="4726305">
                  <a:moveTo>
                    <a:pt x="281622" y="25400"/>
                  </a:moveTo>
                  <a:lnTo>
                    <a:pt x="279628" y="15506"/>
                  </a:lnTo>
                  <a:lnTo>
                    <a:pt x="274180" y="7429"/>
                  </a:lnTo>
                  <a:lnTo>
                    <a:pt x="266115" y="1993"/>
                  </a:lnTo>
                  <a:lnTo>
                    <a:pt x="256171" y="0"/>
                  </a:lnTo>
                  <a:lnTo>
                    <a:pt x="246291" y="1993"/>
                  </a:lnTo>
                  <a:lnTo>
                    <a:pt x="238213" y="7429"/>
                  </a:lnTo>
                  <a:lnTo>
                    <a:pt x="232765" y="15506"/>
                  </a:lnTo>
                  <a:lnTo>
                    <a:pt x="230771" y="25400"/>
                  </a:lnTo>
                  <a:lnTo>
                    <a:pt x="232765" y="35280"/>
                  </a:lnTo>
                  <a:lnTo>
                    <a:pt x="238213" y="43357"/>
                  </a:lnTo>
                  <a:lnTo>
                    <a:pt x="246291" y="48793"/>
                  </a:lnTo>
                  <a:lnTo>
                    <a:pt x="256222" y="50800"/>
                  </a:lnTo>
                  <a:lnTo>
                    <a:pt x="266115" y="48793"/>
                  </a:lnTo>
                  <a:lnTo>
                    <a:pt x="274180" y="43357"/>
                  </a:lnTo>
                  <a:lnTo>
                    <a:pt x="279628" y="35280"/>
                  </a:lnTo>
                  <a:lnTo>
                    <a:pt x="281622" y="25400"/>
                  </a:lnTo>
                  <a:close/>
                </a:path>
                <a:path w="2352675" h="4726305">
                  <a:moveTo>
                    <a:pt x="306463" y="4700409"/>
                  </a:moveTo>
                  <a:lnTo>
                    <a:pt x="304469" y="4690516"/>
                  </a:lnTo>
                  <a:lnTo>
                    <a:pt x="299021" y="4682439"/>
                  </a:lnTo>
                  <a:lnTo>
                    <a:pt x="290944" y="4677003"/>
                  </a:lnTo>
                  <a:lnTo>
                    <a:pt x="281012" y="4675009"/>
                  </a:lnTo>
                  <a:lnTo>
                    <a:pt x="271119" y="4677003"/>
                  </a:lnTo>
                  <a:lnTo>
                    <a:pt x="263055" y="4682439"/>
                  </a:lnTo>
                  <a:lnTo>
                    <a:pt x="257606" y="4690516"/>
                  </a:lnTo>
                  <a:lnTo>
                    <a:pt x="255612" y="4700409"/>
                  </a:lnTo>
                  <a:lnTo>
                    <a:pt x="257606" y="4710290"/>
                  </a:lnTo>
                  <a:lnTo>
                    <a:pt x="263055" y="4718367"/>
                  </a:lnTo>
                  <a:lnTo>
                    <a:pt x="271119" y="4723803"/>
                  </a:lnTo>
                  <a:lnTo>
                    <a:pt x="281063" y="4725809"/>
                  </a:lnTo>
                  <a:lnTo>
                    <a:pt x="290944" y="4723803"/>
                  </a:lnTo>
                  <a:lnTo>
                    <a:pt x="299021" y="4718367"/>
                  </a:lnTo>
                  <a:lnTo>
                    <a:pt x="304469" y="4710290"/>
                  </a:lnTo>
                  <a:lnTo>
                    <a:pt x="306463" y="4700409"/>
                  </a:lnTo>
                  <a:close/>
                </a:path>
                <a:path w="2352675" h="4726305">
                  <a:moveTo>
                    <a:pt x="355803" y="2445220"/>
                  </a:moveTo>
                  <a:lnTo>
                    <a:pt x="353796" y="2435339"/>
                  </a:lnTo>
                  <a:lnTo>
                    <a:pt x="348361" y="2427262"/>
                  </a:lnTo>
                  <a:lnTo>
                    <a:pt x="340283" y="2421826"/>
                  </a:lnTo>
                  <a:lnTo>
                    <a:pt x="330352" y="2419820"/>
                  </a:lnTo>
                  <a:lnTo>
                    <a:pt x="320459" y="2421826"/>
                  </a:lnTo>
                  <a:lnTo>
                    <a:pt x="312381" y="2427262"/>
                  </a:lnTo>
                  <a:lnTo>
                    <a:pt x="306946" y="2435339"/>
                  </a:lnTo>
                  <a:lnTo>
                    <a:pt x="304952" y="2445220"/>
                  </a:lnTo>
                  <a:lnTo>
                    <a:pt x="306946" y="2455113"/>
                  </a:lnTo>
                  <a:lnTo>
                    <a:pt x="312381" y="2463190"/>
                  </a:lnTo>
                  <a:lnTo>
                    <a:pt x="320459" y="2468626"/>
                  </a:lnTo>
                  <a:lnTo>
                    <a:pt x="330403" y="2470620"/>
                  </a:lnTo>
                  <a:lnTo>
                    <a:pt x="340283" y="2468626"/>
                  </a:lnTo>
                  <a:lnTo>
                    <a:pt x="348361" y="2463190"/>
                  </a:lnTo>
                  <a:lnTo>
                    <a:pt x="353796" y="2455113"/>
                  </a:lnTo>
                  <a:lnTo>
                    <a:pt x="355803" y="2445220"/>
                  </a:lnTo>
                  <a:close/>
                </a:path>
                <a:path w="2352675" h="4726305">
                  <a:moveTo>
                    <a:pt x="383273" y="25400"/>
                  </a:moveTo>
                  <a:lnTo>
                    <a:pt x="381279" y="15506"/>
                  </a:lnTo>
                  <a:lnTo>
                    <a:pt x="375831" y="7429"/>
                  </a:lnTo>
                  <a:lnTo>
                    <a:pt x="367766" y="1993"/>
                  </a:lnTo>
                  <a:lnTo>
                    <a:pt x="357822" y="0"/>
                  </a:lnTo>
                  <a:lnTo>
                    <a:pt x="347941" y="1993"/>
                  </a:lnTo>
                  <a:lnTo>
                    <a:pt x="339864" y="7429"/>
                  </a:lnTo>
                  <a:lnTo>
                    <a:pt x="334416" y="15506"/>
                  </a:lnTo>
                  <a:lnTo>
                    <a:pt x="332422" y="25400"/>
                  </a:lnTo>
                  <a:lnTo>
                    <a:pt x="334416" y="35280"/>
                  </a:lnTo>
                  <a:lnTo>
                    <a:pt x="339864" y="43357"/>
                  </a:lnTo>
                  <a:lnTo>
                    <a:pt x="347941" y="48793"/>
                  </a:lnTo>
                  <a:lnTo>
                    <a:pt x="357873" y="50800"/>
                  </a:lnTo>
                  <a:lnTo>
                    <a:pt x="367766" y="48793"/>
                  </a:lnTo>
                  <a:lnTo>
                    <a:pt x="375831" y="43357"/>
                  </a:lnTo>
                  <a:lnTo>
                    <a:pt x="381279" y="35280"/>
                  </a:lnTo>
                  <a:lnTo>
                    <a:pt x="383273" y="25400"/>
                  </a:lnTo>
                  <a:close/>
                </a:path>
                <a:path w="2352675" h="4726305">
                  <a:moveTo>
                    <a:pt x="408114" y="4700409"/>
                  </a:moveTo>
                  <a:lnTo>
                    <a:pt x="406120" y="4690516"/>
                  </a:lnTo>
                  <a:lnTo>
                    <a:pt x="400672" y="4682439"/>
                  </a:lnTo>
                  <a:lnTo>
                    <a:pt x="392595" y="4677003"/>
                  </a:lnTo>
                  <a:lnTo>
                    <a:pt x="382663" y="4675009"/>
                  </a:lnTo>
                  <a:lnTo>
                    <a:pt x="372770" y="4677003"/>
                  </a:lnTo>
                  <a:lnTo>
                    <a:pt x="364705" y="4682439"/>
                  </a:lnTo>
                  <a:lnTo>
                    <a:pt x="359257" y="4690516"/>
                  </a:lnTo>
                  <a:lnTo>
                    <a:pt x="357263" y="4700409"/>
                  </a:lnTo>
                  <a:lnTo>
                    <a:pt x="359257" y="4710290"/>
                  </a:lnTo>
                  <a:lnTo>
                    <a:pt x="364705" y="4718367"/>
                  </a:lnTo>
                  <a:lnTo>
                    <a:pt x="372770" y="4723816"/>
                  </a:lnTo>
                  <a:lnTo>
                    <a:pt x="382714" y="4725809"/>
                  </a:lnTo>
                  <a:lnTo>
                    <a:pt x="392595" y="4723816"/>
                  </a:lnTo>
                  <a:lnTo>
                    <a:pt x="400672" y="4718367"/>
                  </a:lnTo>
                  <a:lnTo>
                    <a:pt x="406120" y="4710290"/>
                  </a:lnTo>
                  <a:lnTo>
                    <a:pt x="408114" y="4700409"/>
                  </a:lnTo>
                  <a:close/>
                </a:path>
                <a:path w="2352675" h="4726305">
                  <a:moveTo>
                    <a:pt x="457454" y="2445220"/>
                  </a:moveTo>
                  <a:lnTo>
                    <a:pt x="455447" y="2435339"/>
                  </a:lnTo>
                  <a:lnTo>
                    <a:pt x="450011" y="2427262"/>
                  </a:lnTo>
                  <a:lnTo>
                    <a:pt x="441934" y="2421826"/>
                  </a:lnTo>
                  <a:lnTo>
                    <a:pt x="432003" y="2419820"/>
                  </a:lnTo>
                  <a:lnTo>
                    <a:pt x="422109" y="2421826"/>
                  </a:lnTo>
                  <a:lnTo>
                    <a:pt x="414032" y="2427262"/>
                  </a:lnTo>
                  <a:lnTo>
                    <a:pt x="408597" y="2435339"/>
                  </a:lnTo>
                  <a:lnTo>
                    <a:pt x="406603" y="2445220"/>
                  </a:lnTo>
                  <a:lnTo>
                    <a:pt x="408597" y="2455113"/>
                  </a:lnTo>
                  <a:lnTo>
                    <a:pt x="414032" y="2463190"/>
                  </a:lnTo>
                  <a:lnTo>
                    <a:pt x="422109" y="2468626"/>
                  </a:lnTo>
                  <a:lnTo>
                    <a:pt x="432054" y="2470620"/>
                  </a:lnTo>
                  <a:lnTo>
                    <a:pt x="441934" y="2468626"/>
                  </a:lnTo>
                  <a:lnTo>
                    <a:pt x="450011" y="2463190"/>
                  </a:lnTo>
                  <a:lnTo>
                    <a:pt x="455447" y="2455113"/>
                  </a:lnTo>
                  <a:lnTo>
                    <a:pt x="457454" y="2445220"/>
                  </a:lnTo>
                  <a:close/>
                </a:path>
                <a:path w="2352675" h="4726305">
                  <a:moveTo>
                    <a:pt x="484924" y="25400"/>
                  </a:moveTo>
                  <a:lnTo>
                    <a:pt x="482930" y="15506"/>
                  </a:lnTo>
                  <a:lnTo>
                    <a:pt x="477481" y="7429"/>
                  </a:lnTo>
                  <a:lnTo>
                    <a:pt x="469417" y="1993"/>
                  </a:lnTo>
                  <a:lnTo>
                    <a:pt x="459473" y="0"/>
                  </a:lnTo>
                  <a:lnTo>
                    <a:pt x="449592" y="1993"/>
                  </a:lnTo>
                  <a:lnTo>
                    <a:pt x="441515" y="7429"/>
                  </a:lnTo>
                  <a:lnTo>
                    <a:pt x="436067" y="15506"/>
                  </a:lnTo>
                  <a:lnTo>
                    <a:pt x="434073" y="25400"/>
                  </a:lnTo>
                  <a:lnTo>
                    <a:pt x="436067" y="35280"/>
                  </a:lnTo>
                  <a:lnTo>
                    <a:pt x="441515" y="43357"/>
                  </a:lnTo>
                  <a:lnTo>
                    <a:pt x="449592" y="48793"/>
                  </a:lnTo>
                  <a:lnTo>
                    <a:pt x="459524" y="50800"/>
                  </a:lnTo>
                  <a:lnTo>
                    <a:pt x="469417" y="48793"/>
                  </a:lnTo>
                  <a:lnTo>
                    <a:pt x="477481" y="43357"/>
                  </a:lnTo>
                  <a:lnTo>
                    <a:pt x="482930" y="35280"/>
                  </a:lnTo>
                  <a:lnTo>
                    <a:pt x="484924" y="25400"/>
                  </a:lnTo>
                  <a:close/>
                </a:path>
                <a:path w="2352675" h="4726305">
                  <a:moveTo>
                    <a:pt x="509765" y="4700409"/>
                  </a:moveTo>
                  <a:lnTo>
                    <a:pt x="507771" y="4690516"/>
                  </a:lnTo>
                  <a:lnTo>
                    <a:pt x="502323" y="4682439"/>
                  </a:lnTo>
                  <a:lnTo>
                    <a:pt x="494245" y="4677003"/>
                  </a:lnTo>
                  <a:lnTo>
                    <a:pt x="484314" y="4675009"/>
                  </a:lnTo>
                  <a:lnTo>
                    <a:pt x="474421" y="4677003"/>
                  </a:lnTo>
                  <a:lnTo>
                    <a:pt x="466356" y="4682439"/>
                  </a:lnTo>
                  <a:lnTo>
                    <a:pt x="460908" y="4690516"/>
                  </a:lnTo>
                  <a:lnTo>
                    <a:pt x="458914" y="4700409"/>
                  </a:lnTo>
                  <a:lnTo>
                    <a:pt x="460908" y="4710290"/>
                  </a:lnTo>
                  <a:lnTo>
                    <a:pt x="466356" y="4718367"/>
                  </a:lnTo>
                  <a:lnTo>
                    <a:pt x="474421" y="4723816"/>
                  </a:lnTo>
                  <a:lnTo>
                    <a:pt x="484365" y="4725809"/>
                  </a:lnTo>
                  <a:lnTo>
                    <a:pt x="494245" y="4723816"/>
                  </a:lnTo>
                  <a:lnTo>
                    <a:pt x="502323" y="4718367"/>
                  </a:lnTo>
                  <a:lnTo>
                    <a:pt x="507771" y="4710290"/>
                  </a:lnTo>
                  <a:lnTo>
                    <a:pt x="509765" y="4700409"/>
                  </a:lnTo>
                  <a:close/>
                </a:path>
                <a:path w="2352675" h="4726305">
                  <a:moveTo>
                    <a:pt x="559104" y="2445220"/>
                  </a:moveTo>
                  <a:lnTo>
                    <a:pt x="557098" y="2435339"/>
                  </a:lnTo>
                  <a:lnTo>
                    <a:pt x="551662" y="2427262"/>
                  </a:lnTo>
                  <a:lnTo>
                    <a:pt x="543585" y="2421826"/>
                  </a:lnTo>
                  <a:lnTo>
                    <a:pt x="533654" y="2419820"/>
                  </a:lnTo>
                  <a:lnTo>
                    <a:pt x="523760" y="2421826"/>
                  </a:lnTo>
                  <a:lnTo>
                    <a:pt x="515683" y="2427262"/>
                  </a:lnTo>
                  <a:lnTo>
                    <a:pt x="510247" y="2435339"/>
                  </a:lnTo>
                  <a:lnTo>
                    <a:pt x="508254" y="2445220"/>
                  </a:lnTo>
                  <a:lnTo>
                    <a:pt x="510247" y="2455113"/>
                  </a:lnTo>
                  <a:lnTo>
                    <a:pt x="515683" y="2463190"/>
                  </a:lnTo>
                  <a:lnTo>
                    <a:pt x="523760" y="2468626"/>
                  </a:lnTo>
                  <a:lnTo>
                    <a:pt x="533704" y="2470620"/>
                  </a:lnTo>
                  <a:lnTo>
                    <a:pt x="543585" y="2468626"/>
                  </a:lnTo>
                  <a:lnTo>
                    <a:pt x="551662" y="2463190"/>
                  </a:lnTo>
                  <a:lnTo>
                    <a:pt x="557098" y="2455113"/>
                  </a:lnTo>
                  <a:lnTo>
                    <a:pt x="559104" y="2445220"/>
                  </a:lnTo>
                  <a:close/>
                </a:path>
                <a:path w="2352675" h="4726305">
                  <a:moveTo>
                    <a:pt x="586574" y="25400"/>
                  </a:moveTo>
                  <a:lnTo>
                    <a:pt x="584581" y="15506"/>
                  </a:lnTo>
                  <a:lnTo>
                    <a:pt x="579132" y="7429"/>
                  </a:lnTo>
                  <a:lnTo>
                    <a:pt x="571068" y="1993"/>
                  </a:lnTo>
                  <a:lnTo>
                    <a:pt x="561124" y="0"/>
                  </a:lnTo>
                  <a:lnTo>
                    <a:pt x="551243" y="1993"/>
                  </a:lnTo>
                  <a:lnTo>
                    <a:pt x="543166" y="7429"/>
                  </a:lnTo>
                  <a:lnTo>
                    <a:pt x="537718" y="15506"/>
                  </a:lnTo>
                  <a:lnTo>
                    <a:pt x="535724" y="25400"/>
                  </a:lnTo>
                  <a:lnTo>
                    <a:pt x="537718" y="35280"/>
                  </a:lnTo>
                  <a:lnTo>
                    <a:pt x="543166" y="43357"/>
                  </a:lnTo>
                  <a:lnTo>
                    <a:pt x="551243" y="48793"/>
                  </a:lnTo>
                  <a:lnTo>
                    <a:pt x="561174" y="50800"/>
                  </a:lnTo>
                  <a:lnTo>
                    <a:pt x="571068" y="48793"/>
                  </a:lnTo>
                  <a:lnTo>
                    <a:pt x="579132" y="43357"/>
                  </a:lnTo>
                  <a:lnTo>
                    <a:pt x="584581" y="35280"/>
                  </a:lnTo>
                  <a:lnTo>
                    <a:pt x="586574" y="25400"/>
                  </a:lnTo>
                  <a:close/>
                </a:path>
                <a:path w="2352675" h="4726305">
                  <a:moveTo>
                    <a:pt x="611416" y="4700409"/>
                  </a:moveTo>
                  <a:lnTo>
                    <a:pt x="609422" y="4690516"/>
                  </a:lnTo>
                  <a:lnTo>
                    <a:pt x="603973" y="4682439"/>
                  </a:lnTo>
                  <a:lnTo>
                    <a:pt x="595896" y="4677003"/>
                  </a:lnTo>
                  <a:lnTo>
                    <a:pt x="585965" y="4675009"/>
                  </a:lnTo>
                  <a:lnTo>
                    <a:pt x="576072" y="4677003"/>
                  </a:lnTo>
                  <a:lnTo>
                    <a:pt x="568007" y="4682439"/>
                  </a:lnTo>
                  <a:lnTo>
                    <a:pt x="562559" y="4690516"/>
                  </a:lnTo>
                  <a:lnTo>
                    <a:pt x="560565" y="4700409"/>
                  </a:lnTo>
                  <a:lnTo>
                    <a:pt x="562559" y="4710290"/>
                  </a:lnTo>
                  <a:lnTo>
                    <a:pt x="568007" y="4718367"/>
                  </a:lnTo>
                  <a:lnTo>
                    <a:pt x="576072" y="4723816"/>
                  </a:lnTo>
                  <a:lnTo>
                    <a:pt x="586016" y="4725809"/>
                  </a:lnTo>
                  <a:lnTo>
                    <a:pt x="595896" y="4723816"/>
                  </a:lnTo>
                  <a:lnTo>
                    <a:pt x="603973" y="4718367"/>
                  </a:lnTo>
                  <a:lnTo>
                    <a:pt x="609422" y="4710290"/>
                  </a:lnTo>
                  <a:lnTo>
                    <a:pt x="611416" y="4700409"/>
                  </a:lnTo>
                  <a:close/>
                </a:path>
                <a:path w="2352675" h="4726305">
                  <a:moveTo>
                    <a:pt x="660755" y="2445220"/>
                  </a:moveTo>
                  <a:lnTo>
                    <a:pt x="658749" y="2435339"/>
                  </a:lnTo>
                  <a:lnTo>
                    <a:pt x="653313" y="2427262"/>
                  </a:lnTo>
                  <a:lnTo>
                    <a:pt x="645236" y="2421826"/>
                  </a:lnTo>
                  <a:lnTo>
                    <a:pt x="635304" y="2419820"/>
                  </a:lnTo>
                  <a:lnTo>
                    <a:pt x="625411" y="2421826"/>
                  </a:lnTo>
                  <a:lnTo>
                    <a:pt x="617334" y="2427262"/>
                  </a:lnTo>
                  <a:lnTo>
                    <a:pt x="611898" y="2435339"/>
                  </a:lnTo>
                  <a:lnTo>
                    <a:pt x="609904" y="2445220"/>
                  </a:lnTo>
                  <a:lnTo>
                    <a:pt x="611898" y="2455113"/>
                  </a:lnTo>
                  <a:lnTo>
                    <a:pt x="617334" y="2463190"/>
                  </a:lnTo>
                  <a:lnTo>
                    <a:pt x="625411" y="2468626"/>
                  </a:lnTo>
                  <a:lnTo>
                    <a:pt x="635355" y="2470620"/>
                  </a:lnTo>
                  <a:lnTo>
                    <a:pt x="645236" y="2468626"/>
                  </a:lnTo>
                  <a:lnTo>
                    <a:pt x="653313" y="2463190"/>
                  </a:lnTo>
                  <a:lnTo>
                    <a:pt x="658749" y="2455113"/>
                  </a:lnTo>
                  <a:lnTo>
                    <a:pt x="660755" y="2445220"/>
                  </a:lnTo>
                  <a:close/>
                </a:path>
                <a:path w="2352675" h="4726305">
                  <a:moveTo>
                    <a:pt x="688225" y="25400"/>
                  </a:moveTo>
                  <a:lnTo>
                    <a:pt x="686231" y="15506"/>
                  </a:lnTo>
                  <a:lnTo>
                    <a:pt x="680783" y="7429"/>
                  </a:lnTo>
                  <a:lnTo>
                    <a:pt x="672719" y="1993"/>
                  </a:lnTo>
                  <a:lnTo>
                    <a:pt x="662774" y="0"/>
                  </a:lnTo>
                  <a:lnTo>
                    <a:pt x="652894" y="1993"/>
                  </a:lnTo>
                  <a:lnTo>
                    <a:pt x="644817" y="7429"/>
                  </a:lnTo>
                  <a:lnTo>
                    <a:pt x="639368" y="15506"/>
                  </a:lnTo>
                  <a:lnTo>
                    <a:pt x="637374" y="25400"/>
                  </a:lnTo>
                  <a:lnTo>
                    <a:pt x="639368" y="35280"/>
                  </a:lnTo>
                  <a:lnTo>
                    <a:pt x="644817" y="43357"/>
                  </a:lnTo>
                  <a:lnTo>
                    <a:pt x="652894" y="48793"/>
                  </a:lnTo>
                  <a:lnTo>
                    <a:pt x="662825" y="50800"/>
                  </a:lnTo>
                  <a:lnTo>
                    <a:pt x="672719" y="48793"/>
                  </a:lnTo>
                  <a:lnTo>
                    <a:pt x="680783" y="43357"/>
                  </a:lnTo>
                  <a:lnTo>
                    <a:pt x="686231" y="35280"/>
                  </a:lnTo>
                  <a:lnTo>
                    <a:pt x="688225" y="25400"/>
                  </a:lnTo>
                  <a:close/>
                </a:path>
                <a:path w="2352675" h="4726305">
                  <a:moveTo>
                    <a:pt x="742429" y="4700409"/>
                  </a:moveTo>
                  <a:lnTo>
                    <a:pt x="740422" y="4690465"/>
                  </a:lnTo>
                  <a:lnTo>
                    <a:pt x="734987" y="4682388"/>
                  </a:lnTo>
                  <a:lnTo>
                    <a:pt x="726909" y="4676953"/>
                  </a:lnTo>
                  <a:lnTo>
                    <a:pt x="717029" y="4674959"/>
                  </a:lnTo>
                  <a:lnTo>
                    <a:pt x="707136" y="4676953"/>
                  </a:lnTo>
                  <a:lnTo>
                    <a:pt x="702297" y="4680216"/>
                  </a:lnTo>
                  <a:lnTo>
                    <a:pt x="697547" y="4677003"/>
                  </a:lnTo>
                  <a:lnTo>
                    <a:pt x="687616" y="4675009"/>
                  </a:lnTo>
                  <a:lnTo>
                    <a:pt x="677722" y="4677003"/>
                  </a:lnTo>
                  <a:lnTo>
                    <a:pt x="669658" y="4682439"/>
                  </a:lnTo>
                  <a:lnTo>
                    <a:pt x="664210" y="4690516"/>
                  </a:lnTo>
                  <a:lnTo>
                    <a:pt x="662216" y="4700409"/>
                  </a:lnTo>
                  <a:lnTo>
                    <a:pt x="664210" y="4710290"/>
                  </a:lnTo>
                  <a:lnTo>
                    <a:pt x="669658" y="4718367"/>
                  </a:lnTo>
                  <a:lnTo>
                    <a:pt x="677722" y="4723816"/>
                  </a:lnTo>
                  <a:lnTo>
                    <a:pt x="687666" y="4725809"/>
                  </a:lnTo>
                  <a:lnTo>
                    <a:pt x="697547" y="4723816"/>
                  </a:lnTo>
                  <a:lnTo>
                    <a:pt x="702335" y="4720590"/>
                  </a:lnTo>
                  <a:lnTo>
                    <a:pt x="707136" y="4723803"/>
                  </a:lnTo>
                  <a:lnTo>
                    <a:pt x="717029" y="4725809"/>
                  </a:lnTo>
                  <a:lnTo>
                    <a:pt x="726909" y="4723803"/>
                  </a:lnTo>
                  <a:lnTo>
                    <a:pt x="734987" y="4718367"/>
                  </a:lnTo>
                  <a:lnTo>
                    <a:pt x="740422" y="4710290"/>
                  </a:lnTo>
                  <a:lnTo>
                    <a:pt x="742429" y="4700409"/>
                  </a:lnTo>
                  <a:close/>
                </a:path>
                <a:path w="2352675" h="4726305">
                  <a:moveTo>
                    <a:pt x="742429" y="4598759"/>
                  </a:moveTo>
                  <a:lnTo>
                    <a:pt x="740422" y="4588815"/>
                  </a:lnTo>
                  <a:lnTo>
                    <a:pt x="734987" y="4580737"/>
                  </a:lnTo>
                  <a:lnTo>
                    <a:pt x="726909" y="4575302"/>
                  </a:lnTo>
                  <a:lnTo>
                    <a:pt x="717029" y="4573308"/>
                  </a:lnTo>
                  <a:lnTo>
                    <a:pt x="707136" y="4575302"/>
                  </a:lnTo>
                  <a:lnTo>
                    <a:pt x="699058" y="4580737"/>
                  </a:lnTo>
                  <a:lnTo>
                    <a:pt x="693623" y="4588815"/>
                  </a:lnTo>
                  <a:lnTo>
                    <a:pt x="691629" y="4598759"/>
                  </a:lnTo>
                  <a:lnTo>
                    <a:pt x="693623" y="4608639"/>
                  </a:lnTo>
                  <a:lnTo>
                    <a:pt x="699058" y="4616716"/>
                  </a:lnTo>
                  <a:lnTo>
                    <a:pt x="707136" y="4622152"/>
                  </a:lnTo>
                  <a:lnTo>
                    <a:pt x="717029" y="4624159"/>
                  </a:lnTo>
                  <a:lnTo>
                    <a:pt x="726909" y="4622152"/>
                  </a:lnTo>
                  <a:lnTo>
                    <a:pt x="734987" y="4616716"/>
                  </a:lnTo>
                  <a:lnTo>
                    <a:pt x="740422" y="4608639"/>
                  </a:lnTo>
                  <a:lnTo>
                    <a:pt x="742429" y="4598759"/>
                  </a:lnTo>
                  <a:close/>
                </a:path>
                <a:path w="2352675" h="4726305">
                  <a:moveTo>
                    <a:pt x="742429" y="4497108"/>
                  </a:moveTo>
                  <a:lnTo>
                    <a:pt x="740422" y="4487164"/>
                  </a:lnTo>
                  <a:lnTo>
                    <a:pt x="734987" y="4479087"/>
                  </a:lnTo>
                  <a:lnTo>
                    <a:pt x="726909" y="4473651"/>
                  </a:lnTo>
                  <a:lnTo>
                    <a:pt x="717029" y="4471657"/>
                  </a:lnTo>
                  <a:lnTo>
                    <a:pt x="707136" y="4473651"/>
                  </a:lnTo>
                  <a:lnTo>
                    <a:pt x="699058" y="4479087"/>
                  </a:lnTo>
                  <a:lnTo>
                    <a:pt x="693623" y="4487164"/>
                  </a:lnTo>
                  <a:lnTo>
                    <a:pt x="691629" y="4497108"/>
                  </a:lnTo>
                  <a:lnTo>
                    <a:pt x="693623" y="4506988"/>
                  </a:lnTo>
                  <a:lnTo>
                    <a:pt x="699058" y="4515066"/>
                  </a:lnTo>
                  <a:lnTo>
                    <a:pt x="707136" y="4520501"/>
                  </a:lnTo>
                  <a:lnTo>
                    <a:pt x="717029" y="4522508"/>
                  </a:lnTo>
                  <a:lnTo>
                    <a:pt x="726909" y="4520501"/>
                  </a:lnTo>
                  <a:lnTo>
                    <a:pt x="734987" y="4515066"/>
                  </a:lnTo>
                  <a:lnTo>
                    <a:pt x="740422" y="4506988"/>
                  </a:lnTo>
                  <a:lnTo>
                    <a:pt x="742429" y="4497108"/>
                  </a:lnTo>
                  <a:close/>
                </a:path>
                <a:path w="2352675" h="4726305">
                  <a:moveTo>
                    <a:pt x="742429" y="4395457"/>
                  </a:moveTo>
                  <a:lnTo>
                    <a:pt x="740422" y="4385513"/>
                  </a:lnTo>
                  <a:lnTo>
                    <a:pt x="734987" y="4377436"/>
                  </a:lnTo>
                  <a:lnTo>
                    <a:pt x="726909" y="4372000"/>
                  </a:lnTo>
                  <a:lnTo>
                    <a:pt x="717029" y="4370006"/>
                  </a:lnTo>
                  <a:lnTo>
                    <a:pt x="707136" y="4372000"/>
                  </a:lnTo>
                  <a:lnTo>
                    <a:pt x="699058" y="4377436"/>
                  </a:lnTo>
                  <a:lnTo>
                    <a:pt x="693623" y="4385513"/>
                  </a:lnTo>
                  <a:lnTo>
                    <a:pt x="691629" y="4395457"/>
                  </a:lnTo>
                  <a:lnTo>
                    <a:pt x="693623" y="4405338"/>
                  </a:lnTo>
                  <a:lnTo>
                    <a:pt x="699058" y="4413415"/>
                  </a:lnTo>
                  <a:lnTo>
                    <a:pt x="707136" y="4418850"/>
                  </a:lnTo>
                  <a:lnTo>
                    <a:pt x="717029" y="4420857"/>
                  </a:lnTo>
                  <a:lnTo>
                    <a:pt x="726909" y="4418850"/>
                  </a:lnTo>
                  <a:lnTo>
                    <a:pt x="734987" y="4413415"/>
                  </a:lnTo>
                  <a:lnTo>
                    <a:pt x="740422" y="4405338"/>
                  </a:lnTo>
                  <a:lnTo>
                    <a:pt x="742429" y="4395457"/>
                  </a:lnTo>
                  <a:close/>
                </a:path>
                <a:path w="2352675" h="4726305">
                  <a:moveTo>
                    <a:pt x="742429" y="4293806"/>
                  </a:moveTo>
                  <a:lnTo>
                    <a:pt x="740422" y="4283862"/>
                  </a:lnTo>
                  <a:lnTo>
                    <a:pt x="734987" y="4275785"/>
                  </a:lnTo>
                  <a:lnTo>
                    <a:pt x="726909" y="4270349"/>
                  </a:lnTo>
                  <a:lnTo>
                    <a:pt x="717029" y="4268355"/>
                  </a:lnTo>
                  <a:lnTo>
                    <a:pt x="707136" y="4270349"/>
                  </a:lnTo>
                  <a:lnTo>
                    <a:pt x="699058" y="4275785"/>
                  </a:lnTo>
                  <a:lnTo>
                    <a:pt x="693623" y="4283862"/>
                  </a:lnTo>
                  <a:lnTo>
                    <a:pt x="691629" y="4293806"/>
                  </a:lnTo>
                  <a:lnTo>
                    <a:pt x="693623" y="4303687"/>
                  </a:lnTo>
                  <a:lnTo>
                    <a:pt x="699058" y="4311764"/>
                  </a:lnTo>
                  <a:lnTo>
                    <a:pt x="707136" y="4317200"/>
                  </a:lnTo>
                  <a:lnTo>
                    <a:pt x="717029" y="4319206"/>
                  </a:lnTo>
                  <a:lnTo>
                    <a:pt x="726909" y="4317200"/>
                  </a:lnTo>
                  <a:lnTo>
                    <a:pt x="734987" y="4311764"/>
                  </a:lnTo>
                  <a:lnTo>
                    <a:pt x="740422" y="4303687"/>
                  </a:lnTo>
                  <a:lnTo>
                    <a:pt x="742429" y="4293806"/>
                  </a:lnTo>
                  <a:close/>
                </a:path>
                <a:path w="2352675" h="4726305">
                  <a:moveTo>
                    <a:pt x="742429" y="4192155"/>
                  </a:moveTo>
                  <a:lnTo>
                    <a:pt x="740422" y="4182211"/>
                  </a:lnTo>
                  <a:lnTo>
                    <a:pt x="734987" y="4174134"/>
                  </a:lnTo>
                  <a:lnTo>
                    <a:pt x="726909" y="4168698"/>
                  </a:lnTo>
                  <a:lnTo>
                    <a:pt x="717029" y="4166705"/>
                  </a:lnTo>
                  <a:lnTo>
                    <a:pt x="707136" y="4168698"/>
                  </a:lnTo>
                  <a:lnTo>
                    <a:pt x="699058" y="4174134"/>
                  </a:lnTo>
                  <a:lnTo>
                    <a:pt x="693623" y="4182211"/>
                  </a:lnTo>
                  <a:lnTo>
                    <a:pt x="691629" y="4192155"/>
                  </a:lnTo>
                  <a:lnTo>
                    <a:pt x="693623" y="4202036"/>
                  </a:lnTo>
                  <a:lnTo>
                    <a:pt x="699058" y="4210113"/>
                  </a:lnTo>
                  <a:lnTo>
                    <a:pt x="707136" y="4215549"/>
                  </a:lnTo>
                  <a:lnTo>
                    <a:pt x="717029" y="4217555"/>
                  </a:lnTo>
                  <a:lnTo>
                    <a:pt x="726909" y="4215549"/>
                  </a:lnTo>
                  <a:lnTo>
                    <a:pt x="734987" y="4210113"/>
                  </a:lnTo>
                  <a:lnTo>
                    <a:pt x="740422" y="4202036"/>
                  </a:lnTo>
                  <a:lnTo>
                    <a:pt x="742429" y="4192155"/>
                  </a:lnTo>
                  <a:close/>
                </a:path>
                <a:path w="2352675" h="4726305">
                  <a:moveTo>
                    <a:pt x="742429" y="4090505"/>
                  </a:moveTo>
                  <a:lnTo>
                    <a:pt x="740422" y="4080560"/>
                  </a:lnTo>
                  <a:lnTo>
                    <a:pt x="734987" y="4072483"/>
                  </a:lnTo>
                  <a:lnTo>
                    <a:pt x="726909" y="4067048"/>
                  </a:lnTo>
                  <a:lnTo>
                    <a:pt x="717029" y="4065054"/>
                  </a:lnTo>
                  <a:lnTo>
                    <a:pt x="707136" y="4067048"/>
                  </a:lnTo>
                  <a:lnTo>
                    <a:pt x="699058" y="4072483"/>
                  </a:lnTo>
                  <a:lnTo>
                    <a:pt x="693623" y="4080560"/>
                  </a:lnTo>
                  <a:lnTo>
                    <a:pt x="691629" y="4090505"/>
                  </a:lnTo>
                  <a:lnTo>
                    <a:pt x="693623" y="4100385"/>
                  </a:lnTo>
                  <a:lnTo>
                    <a:pt x="699058" y="4108462"/>
                  </a:lnTo>
                  <a:lnTo>
                    <a:pt x="707136" y="4113898"/>
                  </a:lnTo>
                  <a:lnTo>
                    <a:pt x="717029" y="4115905"/>
                  </a:lnTo>
                  <a:lnTo>
                    <a:pt x="726909" y="4113898"/>
                  </a:lnTo>
                  <a:lnTo>
                    <a:pt x="734987" y="4108462"/>
                  </a:lnTo>
                  <a:lnTo>
                    <a:pt x="740422" y="4100385"/>
                  </a:lnTo>
                  <a:lnTo>
                    <a:pt x="742429" y="4090505"/>
                  </a:lnTo>
                  <a:close/>
                </a:path>
                <a:path w="2352675" h="4726305">
                  <a:moveTo>
                    <a:pt x="742429" y="3988854"/>
                  </a:moveTo>
                  <a:lnTo>
                    <a:pt x="740435" y="3978910"/>
                  </a:lnTo>
                  <a:lnTo>
                    <a:pt x="734987" y="3970832"/>
                  </a:lnTo>
                  <a:lnTo>
                    <a:pt x="726909" y="3965397"/>
                  </a:lnTo>
                  <a:lnTo>
                    <a:pt x="717029" y="3963403"/>
                  </a:lnTo>
                  <a:lnTo>
                    <a:pt x="707136" y="3965397"/>
                  </a:lnTo>
                  <a:lnTo>
                    <a:pt x="699058" y="3970832"/>
                  </a:lnTo>
                  <a:lnTo>
                    <a:pt x="693623" y="3978910"/>
                  </a:lnTo>
                  <a:lnTo>
                    <a:pt x="691642" y="3988854"/>
                  </a:lnTo>
                  <a:lnTo>
                    <a:pt x="693623" y="3998734"/>
                  </a:lnTo>
                  <a:lnTo>
                    <a:pt x="699058" y="4006812"/>
                  </a:lnTo>
                  <a:lnTo>
                    <a:pt x="707136" y="4012247"/>
                  </a:lnTo>
                  <a:lnTo>
                    <a:pt x="717029" y="4014254"/>
                  </a:lnTo>
                  <a:lnTo>
                    <a:pt x="726909" y="4012247"/>
                  </a:lnTo>
                  <a:lnTo>
                    <a:pt x="734987" y="4006812"/>
                  </a:lnTo>
                  <a:lnTo>
                    <a:pt x="740435" y="3998734"/>
                  </a:lnTo>
                  <a:lnTo>
                    <a:pt x="742429" y="3988854"/>
                  </a:lnTo>
                  <a:close/>
                </a:path>
                <a:path w="2352675" h="4726305">
                  <a:moveTo>
                    <a:pt x="742429" y="3887203"/>
                  </a:moveTo>
                  <a:lnTo>
                    <a:pt x="740435" y="3877259"/>
                  </a:lnTo>
                  <a:lnTo>
                    <a:pt x="734987" y="3869182"/>
                  </a:lnTo>
                  <a:lnTo>
                    <a:pt x="726909" y="3863746"/>
                  </a:lnTo>
                  <a:lnTo>
                    <a:pt x="717029" y="3861752"/>
                  </a:lnTo>
                  <a:lnTo>
                    <a:pt x="707136" y="3863746"/>
                  </a:lnTo>
                  <a:lnTo>
                    <a:pt x="699058" y="3869182"/>
                  </a:lnTo>
                  <a:lnTo>
                    <a:pt x="693623" y="3877259"/>
                  </a:lnTo>
                  <a:lnTo>
                    <a:pt x="691642" y="3887203"/>
                  </a:lnTo>
                  <a:lnTo>
                    <a:pt x="693623" y="3897084"/>
                  </a:lnTo>
                  <a:lnTo>
                    <a:pt x="699058" y="3905161"/>
                  </a:lnTo>
                  <a:lnTo>
                    <a:pt x="707136" y="3910596"/>
                  </a:lnTo>
                  <a:lnTo>
                    <a:pt x="717029" y="3912603"/>
                  </a:lnTo>
                  <a:lnTo>
                    <a:pt x="726909" y="3910596"/>
                  </a:lnTo>
                  <a:lnTo>
                    <a:pt x="734987" y="3905161"/>
                  </a:lnTo>
                  <a:lnTo>
                    <a:pt x="740435" y="3897084"/>
                  </a:lnTo>
                  <a:lnTo>
                    <a:pt x="742429" y="3887203"/>
                  </a:lnTo>
                  <a:close/>
                </a:path>
                <a:path w="2352675" h="4726305">
                  <a:moveTo>
                    <a:pt x="742429" y="2039797"/>
                  </a:moveTo>
                  <a:lnTo>
                    <a:pt x="740422" y="2029853"/>
                  </a:lnTo>
                  <a:lnTo>
                    <a:pt x="734987" y="2021776"/>
                  </a:lnTo>
                  <a:lnTo>
                    <a:pt x="726909" y="2016340"/>
                  </a:lnTo>
                  <a:lnTo>
                    <a:pt x="717029" y="2014347"/>
                  </a:lnTo>
                  <a:lnTo>
                    <a:pt x="707136" y="2016340"/>
                  </a:lnTo>
                  <a:lnTo>
                    <a:pt x="699058" y="2021776"/>
                  </a:lnTo>
                  <a:lnTo>
                    <a:pt x="693623" y="2029853"/>
                  </a:lnTo>
                  <a:lnTo>
                    <a:pt x="691629" y="2039797"/>
                  </a:lnTo>
                  <a:lnTo>
                    <a:pt x="693623" y="2049678"/>
                  </a:lnTo>
                  <a:lnTo>
                    <a:pt x="699058" y="2057755"/>
                  </a:lnTo>
                  <a:lnTo>
                    <a:pt x="707136" y="2063191"/>
                  </a:lnTo>
                  <a:lnTo>
                    <a:pt x="717029" y="2065197"/>
                  </a:lnTo>
                  <a:lnTo>
                    <a:pt x="726909" y="2063191"/>
                  </a:lnTo>
                  <a:lnTo>
                    <a:pt x="734987" y="2057755"/>
                  </a:lnTo>
                  <a:lnTo>
                    <a:pt x="740422" y="2049678"/>
                  </a:lnTo>
                  <a:lnTo>
                    <a:pt x="742429" y="2039797"/>
                  </a:lnTo>
                  <a:close/>
                </a:path>
                <a:path w="2352675" h="4726305">
                  <a:moveTo>
                    <a:pt x="742429" y="1938147"/>
                  </a:moveTo>
                  <a:lnTo>
                    <a:pt x="740422" y="1928202"/>
                  </a:lnTo>
                  <a:lnTo>
                    <a:pt x="734987" y="1920125"/>
                  </a:lnTo>
                  <a:lnTo>
                    <a:pt x="726909" y="1914690"/>
                  </a:lnTo>
                  <a:lnTo>
                    <a:pt x="717029" y="1912696"/>
                  </a:lnTo>
                  <a:lnTo>
                    <a:pt x="707136" y="1914690"/>
                  </a:lnTo>
                  <a:lnTo>
                    <a:pt x="699058" y="1920125"/>
                  </a:lnTo>
                  <a:lnTo>
                    <a:pt x="693623" y="1928202"/>
                  </a:lnTo>
                  <a:lnTo>
                    <a:pt x="691629" y="1938147"/>
                  </a:lnTo>
                  <a:lnTo>
                    <a:pt x="693623" y="1948027"/>
                  </a:lnTo>
                  <a:lnTo>
                    <a:pt x="699058" y="1956104"/>
                  </a:lnTo>
                  <a:lnTo>
                    <a:pt x="707136" y="1961540"/>
                  </a:lnTo>
                  <a:lnTo>
                    <a:pt x="717029" y="1963547"/>
                  </a:lnTo>
                  <a:lnTo>
                    <a:pt x="726909" y="1961540"/>
                  </a:lnTo>
                  <a:lnTo>
                    <a:pt x="734987" y="1956104"/>
                  </a:lnTo>
                  <a:lnTo>
                    <a:pt x="740422" y="1948027"/>
                  </a:lnTo>
                  <a:lnTo>
                    <a:pt x="742429" y="1938147"/>
                  </a:lnTo>
                  <a:close/>
                </a:path>
                <a:path w="2352675" h="4726305">
                  <a:moveTo>
                    <a:pt x="742429" y="1836496"/>
                  </a:moveTo>
                  <a:lnTo>
                    <a:pt x="740422" y="1826552"/>
                  </a:lnTo>
                  <a:lnTo>
                    <a:pt x="734987" y="1818474"/>
                  </a:lnTo>
                  <a:lnTo>
                    <a:pt x="726909" y="1813039"/>
                  </a:lnTo>
                  <a:lnTo>
                    <a:pt x="717029" y="1811045"/>
                  </a:lnTo>
                  <a:lnTo>
                    <a:pt x="707136" y="1813039"/>
                  </a:lnTo>
                  <a:lnTo>
                    <a:pt x="699058" y="1818474"/>
                  </a:lnTo>
                  <a:lnTo>
                    <a:pt x="693623" y="1826552"/>
                  </a:lnTo>
                  <a:lnTo>
                    <a:pt x="691629" y="1836496"/>
                  </a:lnTo>
                  <a:lnTo>
                    <a:pt x="693623" y="1846376"/>
                  </a:lnTo>
                  <a:lnTo>
                    <a:pt x="699058" y="1854454"/>
                  </a:lnTo>
                  <a:lnTo>
                    <a:pt x="707136" y="1859889"/>
                  </a:lnTo>
                  <a:lnTo>
                    <a:pt x="717029" y="1861896"/>
                  </a:lnTo>
                  <a:lnTo>
                    <a:pt x="726909" y="1859889"/>
                  </a:lnTo>
                  <a:lnTo>
                    <a:pt x="734987" y="1854454"/>
                  </a:lnTo>
                  <a:lnTo>
                    <a:pt x="740422" y="1846376"/>
                  </a:lnTo>
                  <a:lnTo>
                    <a:pt x="742429" y="1836496"/>
                  </a:lnTo>
                  <a:close/>
                </a:path>
                <a:path w="2352675" h="4726305">
                  <a:moveTo>
                    <a:pt x="742429" y="1734845"/>
                  </a:moveTo>
                  <a:lnTo>
                    <a:pt x="740422" y="1724901"/>
                  </a:lnTo>
                  <a:lnTo>
                    <a:pt x="734987" y="1716824"/>
                  </a:lnTo>
                  <a:lnTo>
                    <a:pt x="726909" y="1711388"/>
                  </a:lnTo>
                  <a:lnTo>
                    <a:pt x="717029" y="1709394"/>
                  </a:lnTo>
                  <a:lnTo>
                    <a:pt x="707136" y="1711388"/>
                  </a:lnTo>
                  <a:lnTo>
                    <a:pt x="699058" y="1716824"/>
                  </a:lnTo>
                  <a:lnTo>
                    <a:pt x="693623" y="1724901"/>
                  </a:lnTo>
                  <a:lnTo>
                    <a:pt x="691629" y="1734845"/>
                  </a:lnTo>
                  <a:lnTo>
                    <a:pt x="693623" y="1744726"/>
                  </a:lnTo>
                  <a:lnTo>
                    <a:pt x="699058" y="1752803"/>
                  </a:lnTo>
                  <a:lnTo>
                    <a:pt x="707136" y="1758238"/>
                  </a:lnTo>
                  <a:lnTo>
                    <a:pt x="717029" y="1760245"/>
                  </a:lnTo>
                  <a:lnTo>
                    <a:pt x="726909" y="1758238"/>
                  </a:lnTo>
                  <a:lnTo>
                    <a:pt x="734987" y="1752803"/>
                  </a:lnTo>
                  <a:lnTo>
                    <a:pt x="740422" y="1744726"/>
                  </a:lnTo>
                  <a:lnTo>
                    <a:pt x="742429" y="1734845"/>
                  </a:lnTo>
                  <a:close/>
                </a:path>
                <a:path w="2352675" h="4726305">
                  <a:moveTo>
                    <a:pt x="742429" y="1633194"/>
                  </a:moveTo>
                  <a:lnTo>
                    <a:pt x="740422" y="1623250"/>
                  </a:lnTo>
                  <a:lnTo>
                    <a:pt x="734987" y="1615173"/>
                  </a:lnTo>
                  <a:lnTo>
                    <a:pt x="726909" y="1609737"/>
                  </a:lnTo>
                  <a:lnTo>
                    <a:pt x="717029" y="1607743"/>
                  </a:lnTo>
                  <a:lnTo>
                    <a:pt x="707136" y="1609737"/>
                  </a:lnTo>
                  <a:lnTo>
                    <a:pt x="699058" y="1615173"/>
                  </a:lnTo>
                  <a:lnTo>
                    <a:pt x="693623" y="1623250"/>
                  </a:lnTo>
                  <a:lnTo>
                    <a:pt x="691629" y="1633194"/>
                  </a:lnTo>
                  <a:lnTo>
                    <a:pt x="693623" y="1643075"/>
                  </a:lnTo>
                  <a:lnTo>
                    <a:pt x="699058" y="1651152"/>
                  </a:lnTo>
                  <a:lnTo>
                    <a:pt x="707136" y="1656588"/>
                  </a:lnTo>
                  <a:lnTo>
                    <a:pt x="717029" y="1658594"/>
                  </a:lnTo>
                  <a:lnTo>
                    <a:pt x="726909" y="1656588"/>
                  </a:lnTo>
                  <a:lnTo>
                    <a:pt x="734987" y="1651152"/>
                  </a:lnTo>
                  <a:lnTo>
                    <a:pt x="740422" y="1643075"/>
                  </a:lnTo>
                  <a:lnTo>
                    <a:pt x="742429" y="1633194"/>
                  </a:lnTo>
                  <a:close/>
                </a:path>
                <a:path w="2352675" h="4726305">
                  <a:moveTo>
                    <a:pt x="742429" y="1531543"/>
                  </a:moveTo>
                  <a:lnTo>
                    <a:pt x="740422" y="1521599"/>
                  </a:lnTo>
                  <a:lnTo>
                    <a:pt x="734987" y="1513522"/>
                  </a:lnTo>
                  <a:lnTo>
                    <a:pt x="726909" y="1508086"/>
                  </a:lnTo>
                  <a:lnTo>
                    <a:pt x="717029" y="1506093"/>
                  </a:lnTo>
                  <a:lnTo>
                    <a:pt x="707136" y="1508086"/>
                  </a:lnTo>
                  <a:lnTo>
                    <a:pt x="699058" y="1513522"/>
                  </a:lnTo>
                  <a:lnTo>
                    <a:pt x="693623" y="1521599"/>
                  </a:lnTo>
                  <a:lnTo>
                    <a:pt x="691629" y="1531543"/>
                  </a:lnTo>
                  <a:lnTo>
                    <a:pt x="693623" y="1541424"/>
                  </a:lnTo>
                  <a:lnTo>
                    <a:pt x="699058" y="1549501"/>
                  </a:lnTo>
                  <a:lnTo>
                    <a:pt x="707136" y="1554937"/>
                  </a:lnTo>
                  <a:lnTo>
                    <a:pt x="717029" y="1556943"/>
                  </a:lnTo>
                  <a:lnTo>
                    <a:pt x="726909" y="1554937"/>
                  </a:lnTo>
                  <a:lnTo>
                    <a:pt x="734987" y="1549501"/>
                  </a:lnTo>
                  <a:lnTo>
                    <a:pt x="740422" y="1541424"/>
                  </a:lnTo>
                  <a:lnTo>
                    <a:pt x="742429" y="1531543"/>
                  </a:lnTo>
                  <a:close/>
                </a:path>
                <a:path w="2352675" h="4726305">
                  <a:moveTo>
                    <a:pt x="742429" y="1429893"/>
                  </a:moveTo>
                  <a:lnTo>
                    <a:pt x="740422" y="1419948"/>
                  </a:lnTo>
                  <a:lnTo>
                    <a:pt x="734987" y="1411871"/>
                  </a:lnTo>
                  <a:lnTo>
                    <a:pt x="726909" y="1406436"/>
                  </a:lnTo>
                  <a:lnTo>
                    <a:pt x="717029" y="1404442"/>
                  </a:lnTo>
                  <a:lnTo>
                    <a:pt x="707136" y="1406436"/>
                  </a:lnTo>
                  <a:lnTo>
                    <a:pt x="699058" y="1411871"/>
                  </a:lnTo>
                  <a:lnTo>
                    <a:pt x="693623" y="1419948"/>
                  </a:lnTo>
                  <a:lnTo>
                    <a:pt x="691629" y="1429893"/>
                  </a:lnTo>
                  <a:lnTo>
                    <a:pt x="693623" y="1439773"/>
                  </a:lnTo>
                  <a:lnTo>
                    <a:pt x="699058" y="1447850"/>
                  </a:lnTo>
                  <a:lnTo>
                    <a:pt x="707136" y="1453286"/>
                  </a:lnTo>
                  <a:lnTo>
                    <a:pt x="717029" y="1455293"/>
                  </a:lnTo>
                  <a:lnTo>
                    <a:pt x="726909" y="1453286"/>
                  </a:lnTo>
                  <a:lnTo>
                    <a:pt x="734987" y="1447850"/>
                  </a:lnTo>
                  <a:lnTo>
                    <a:pt x="740422" y="1439773"/>
                  </a:lnTo>
                  <a:lnTo>
                    <a:pt x="742429" y="1429893"/>
                  </a:lnTo>
                  <a:close/>
                </a:path>
                <a:path w="2352675" h="4726305">
                  <a:moveTo>
                    <a:pt x="742429" y="1328242"/>
                  </a:moveTo>
                  <a:lnTo>
                    <a:pt x="740422" y="1318298"/>
                  </a:lnTo>
                  <a:lnTo>
                    <a:pt x="734987" y="1310220"/>
                  </a:lnTo>
                  <a:lnTo>
                    <a:pt x="726909" y="1304785"/>
                  </a:lnTo>
                  <a:lnTo>
                    <a:pt x="717029" y="1302791"/>
                  </a:lnTo>
                  <a:lnTo>
                    <a:pt x="707136" y="1304785"/>
                  </a:lnTo>
                  <a:lnTo>
                    <a:pt x="699058" y="1310220"/>
                  </a:lnTo>
                  <a:lnTo>
                    <a:pt x="693623" y="1318298"/>
                  </a:lnTo>
                  <a:lnTo>
                    <a:pt x="691629" y="1328242"/>
                  </a:lnTo>
                  <a:lnTo>
                    <a:pt x="693623" y="1338122"/>
                  </a:lnTo>
                  <a:lnTo>
                    <a:pt x="699058" y="1346200"/>
                  </a:lnTo>
                  <a:lnTo>
                    <a:pt x="707136" y="1351635"/>
                  </a:lnTo>
                  <a:lnTo>
                    <a:pt x="717029" y="1353642"/>
                  </a:lnTo>
                  <a:lnTo>
                    <a:pt x="726909" y="1351635"/>
                  </a:lnTo>
                  <a:lnTo>
                    <a:pt x="734987" y="1346200"/>
                  </a:lnTo>
                  <a:lnTo>
                    <a:pt x="740422" y="1338122"/>
                  </a:lnTo>
                  <a:lnTo>
                    <a:pt x="742429" y="1328242"/>
                  </a:lnTo>
                  <a:close/>
                </a:path>
                <a:path w="2352675" h="4726305">
                  <a:moveTo>
                    <a:pt x="742429" y="1226591"/>
                  </a:moveTo>
                  <a:lnTo>
                    <a:pt x="740422" y="1216647"/>
                  </a:lnTo>
                  <a:lnTo>
                    <a:pt x="734987" y="1208570"/>
                  </a:lnTo>
                  <a:lnTo>
                    <a:pt x="726909" y="1203134"/>
                  </a:lnTo>
                  <a:lnTo>
                    <a:pt x="717029" y="1201140"/>
                  </a:lnTo>
                  <a:lnTo>
                    <a:pt x="707136" y="1203134"/>
                  </a:lnTo>
                  <a:lnTo>
                    <a:pt x="699058" y="1208570"/>
                  </a:lnTo>
                  <a:lnTo>
                    <a:pt x="693623" y="1216647"/>
                  </a:lnTo>
                  <a:lnTo>
                    <a:pt x="691629" y="1226591"/>
                  </a:lnTo>
                  <a:lnTo>
                    <a:pt x="693623" y="1236472"/>
                  </a:lnTo>
                  <a:lnTo>
                    <a:pt x="699058" y="1244549"/>
                  </a:lnTo>
                  <a:lnTo>
                    <a:pt x="707136" y="1249984"/>
                  </a:lnTo>
                  <a:lnTo>
                    <a:pt x="717029" y="1251991"/>
                  </a:lnTo>
                  <a:lnTo>
                    <a:pt x="726909" y="1249984"/>
                  </a:lnTo>
                  <a:lnTo>
                    <a:pt x="734987" y="1244549"/>
                  </a:lnTo>
                  <a:lnTo>
                    <a:pt x="740422" y="1236472"/>
                  </a:lnTo>
                  <a:lnTo>
                    <a:pt x="742429" y="1226591"/>
                  </a:lnTo>
                  <a:close/>
                </a:path>
                <a:path w="2352675" h="4726305">
                  <a:moveTo>
                    <a:pt x="742429" y="1124940"/>
                  </a:moveTo>
                  <a:lnTo>
                    <a:pt x="740422" y="1114996"/>
                  </a:lnTo>
                  <a:lnTo>
                    <a:pt x="734987" y="1106919"/>
                  </a:lnTo>
                  <a:lnTo>
                    <a:pt x="726909" y="1101483"/>
                  </a:lnTo>
                  <a:lnTo>
                    <a:pt x="717029" y="1099489"/>
                  </a:lnTo>
                  <a:lnTo>
                    <a:pt x="707136" y="1101483"/>
                  </a:lnTo>
                  <a:lnTo>
                    <a:pt x="699058" y="1106919"/>
                  </a:lnTo>
                  <a:lnTo>
                    <a:pt x="693623" y="1114996"/>
                  </a:lnTo>
                  <a:lnTo>
                    <a:pt x="691629" y="1124940"/>
                  </a:lnTo>
                  <a:lnTo>
                    <a:pt x="693623" y="1134821"/>
                  </a:lnTo>
                  <a:lnTo>
                    <a:pt x="699058" y="1142898"/>
                  </a:lnTo>
                  <a:lnTo>
                    <a:pt x="707136" y="1148334"/>
                  </a:lnTo>
                  <a:lnTo>
                    <a:pt x="717029" y="1150340"/>
                  </a:lnTo>
                  <a:lnTo>
                    <a:pt x="726909" y="1148334"/>
                  </a:lnTo>
                  <a:lnTo>
                    <a:pt x="734987" y="1142898"/>
                  </a:lnTo>
                  <a:lnTo>
                    <a:pt x="740422" y="1134821"/>
                  </a:lnTo>
                  <a:lnTo>
                    <a:pt x="742429" y="1124940"/>
                  </a:lnTo>
                  <a:close/>
                </a:path>
                <a:path w="2352675" h="4726305">
                  <a:moveTo>
                    <a:pt x="742429" y="1023289"/>
                  </a:moveTo>
                  <a:lnTo>
                    <a:pt x="740422" y="1013345"/>
                  </a:lnTo>
                  <a:lnTo>
                    <a:pt x="734987" y="1005268"/>
                  </a:lnTo>
                  <a:lnTo>
                    <a:pt x="726909" y="999832"/>
                  </a:lnTo>
                  <a:lnTo>
                    <a:pt x="717029" y="997839"/>
                  </a:lnTo>
                  <a:lnTo>
                    <a:pt x="707136" y="999832"/>
                  </a:lnTo>
                  <a:lnTo>
                    <a:pt x="699058" y="1005268"/>
                  </a:lnTo>
                  <a:lnTo>
                    <a:pt x="693623" y="1013345"/>
                  </a:lnTo>
                  <a:lnTo>
                    <a:pt x="691629" y="1023289"/>
                  </a:lnTo>
                  <a:lnTo>
                    <a:pt x="693623" y="1033170"/>
                  </a:lnTo>
                  <a:lnTo>
                    <a:pt x="699058" y="1041247"/>
                  </a:lnTo>
                  <a:lnTo>
                    <a:pt x="707136" y="1046683"/>
                  </a:lnTo>
                  <a:lnTo>
                    <a:pt x="717029" y="1048689"/>
                  </a:lnTo>
                  <a:lnTo>
                    <a:pt x="726909" y="1046683"/>
                  </a:lnTo>
                  <a:lnTo>
                    <a:pt x="734987" y="1041247"/>
                  </a:lnTo>
                  <a:lnTo>
                    <a:pt x="740422" y="1033170"/>
                  </a:lnTo>
                  <a:lnTo>
                    <a:pt x="742429" y="1023289"/>
                  </a:lnTo>
                  <a:close/>
                </a:path>
                <a:path w="2352675" h="4726305">
                  <a:moveTo>
                    <a:pt x="742429" y="921639"/>
                  </a:moveTo>
                  <a:lnTo>
                    <a:pt x="740422" y="911694"/>
                  </a:lnTo>
                  <a:lnTo>
                    <a:pt x="734987" y="903617"/>
                  </a:lnTo>
                  <a:lnTo>
                    <a:pt x="726909" y="898182"/>
                  </a:lnTo>
                  <a:lnTo>
                    <a:pt x="717029" y="896188"/>
                  </a:lnTo>
                  <a:lnTo>
                    <a:pt x="707136" y="898182"/>
                  </a:lnTo>
                  <a:lnTo>
                    <a:pt x="699058" y="903617"/>
                  </a:lnTo>
                  <a:lnTo>
                    <a:pt x="693623" y="911694"/>
                  </a:lnTo>
                  <a:lnTo>
                    <a:pt x="691629" y="921639"/>
                  </a:lnTo>
                  <a:lnTo>
                    <a:pt x="693623" y="931519"/>
                  </a:lnTo>
                  <a:lnTo>
                    <a:pt x="699058" y="939596"/>
                  </a:lnTo>
                  <a:lnTo>
                    <a:pt x="707136" y="945032"/>
                  </a:lnTo>
                  <a:lnTo>
                    <a:pt x="717029" y="947039"/>
                  </a:lnTo>
                  <a:lnTo>
                    <a:pt x="726909" y="945032"/>
                  </a:lnTo>
                  <a:lnTo>
                    <a:pt x="734987" y="939596"/>
                  </a:lnTo>
                  <a:lnTo>
                    <a:pt x="740422" y="931519"/>
                  </a:lnTo>
                  <a:lnTo>
                    <a:pt x="742429" y="921639"/>
                  </a:lnTo>
                  <a:close/>
                </a:path>
                <a:path w="2352675" h="4726305">
                  <a:moveTo>
                    <a:pt x="742429" y="819988"/>
                  </a:moveTo>
                  <a:lnTo>
                    <a:pt x="740422" y="810044"/>
                  </a:lnTo>
                  <a:lnTo>
                    <a:pt x="734987" y="801966"/>
                  </a:lnTo>
                  <a:lnTo>
                    <a:pt x="726909" y="796531"/>
                  </a:lnTo>
                  <a:lnTo>
                    <a:pt x="717029" y="794537"/>
                  </a:lnTo>
                  <a:lnTo>
                    <a:pt x="707136" y="796531"/>
                  </a:lnTo>
                  <a:lnTo>
                    <a:pt x="699058" y="801966"/>
                  </a:lnTo>
                  <a:lnTo>
                    <a:pt x="693623" y="810044"/>
                  </a:lnTo>
                  <a:lnTo>
                    <a:pt x="691629" y="819988"/>
                  </a:lnTo>
                  <a:lnTo>
                    <a:pt x="693623" y="829868"/>
                  </a:lnTo>
                  <a:lnTo>
                    <a:pt x="699058" y="837946"/>
                  </a:lnTo>
                  <a:lnTo>
                    <a:pt x="707136" y="843381"/>
                  </a:lnTo>
                  <a:lnTo>
                    <a:pt x="717029" y="845388"/>
                  </a:lnTo>
                  <a:lnTo>
                    <a:pt x="726909" y="843381"/>
                  </a:lnTo>
                  <a:lnTo>
                    <a:pt x="734987" y="837946"/>
                  </a:lnTo>
                  <a:lnTo>
                    <a:pt x="740422" y="829868"/>
                  </a:lnTo>
                  <a:lnTo>
                    <a:pt x="742429" y="819988"/>
                  </a:lnTo>
                  <a:close/>
                </a:path>
                <a:path w="2352675" h="4726305">
                  <a:moveTo>
                    <a:pt x="742429" y="718337"/>
                  </a:moveTo>
                  <a:lnTo>
                    <a:pt x="740422" y="708393"/>
                  </a:lnTo>
                  <a:lnTo>
                    <a:pt x="734987" y="700316"/>
                  </a:lnTo>
                  <a:lnTo>
                    <a:pt x="726909" y="694880"/>
                  </a:lnTo>
                  <a:lnTo>
                    <a:pt x="717029" y="692886"/>
                  </a:lnTo>
                  <a:lnTo>
                    <a:pt x="707136" y="694880"/>
                  </a:lnTo>
                  <a:lnTo>
                    <a:pt x="699058" y="700316"/>
                  </a:lnTo>
                  <a:lnTo>
                    <a:pt x="693623" y="708393"/>
                  </a:lnTo>
                  <a:lnTo>
                    <a:pt x="691629" y="718337"/>
                  </a:lnTo>
                  <a:lnTo>
                    <a:pt x="693623" y="728218"/>
                  </a:lnTo>
                  <a:lnTo>
                    <a:pt x="699058" y="736295"/>
                  </a:lnTo>
                  <a:lnTo>
                    <a:pt x="707136" y="741730"/>
                  </a:lnTo>
                  <a:lnTo>
                    <a:pt x="717029" y="743737"/>
                  </a:lnTo>
                  <a:lnTo>
                    <a:pt x="726909" y="741730"/>
                  </a:lnTo>
                  <a:lnTo>
                    <a:pt x="734987" y="736295"/>
                  </a:lnTo>
                  <a:lnTo>
                    <a:pt x="740422" y="728218"/>
                  </a:lnTo>
                  <a:lnTo>
                    <a:pt x="742429" y="718337"/>
                  </a:lnTo>
                  <a:close/>
                </a:path>
                <a:path w="2352675" h="4726305">
                  <a:moveTo>
                    <a:pt x="742429" y="616686"/>
                  </a:moveTo>
                  <a:lnTo>
                    <a:pt x="740435" y="606742"/>
                  </a:lnTo>
                  <a:lnTo>
                    <a:pt x="734987" y="598665"/>
                  </a:lnTo>
                  <a:lnTo>
                    <a:pt x="726909" y="593229"/>
                  </a:lnTo>
                  <a:lnTo>
                    <a:pt x="717029" y="591235"/>
                  </a:lnTo>
                  <a:lnTo>
                    <a:pt x="707136" y="593229"/>
                  </a:lnTo>
                  <a:lnTo>
                    <a:pt x="699058" y="598665"/>
                  </a:lnTo>
                  <a:lnTo>
                    <a:pt x="693623" y="606742"/>
                  </a:lnTo>
                  <a:lnTo>
                    <a:pt x="691642" y="616686"/>
                  </a:lnTo>
                  <a:lnTo>
                    <a:pt x="693623" y="626567"/>
                  </a:lnTo>
                  <a:lnTo>
                    <a:pt x="699058" y="634644"/>
                  </a:lnTo>
                  <a:lnTo>
                    <a:pt x="707136" y="640080"/>
                  </a:lnTo>
                  <a:lnTo>
                    <a:pt x="717029" y="642086"/>
                  </a:lnTo>
                  <a:lnTo>
                    <a:pt x="726909" y="640080"/>
                  </a:lnTo>
                  <a:lnTo>
                    <a:pt x="734987" y="634644"/>
                  </a:lnTo>
                  <a:lnTo>
                    <a:pt x="740435" y="626567"/>
                  </a:lnTo>
                  <a:lnTo>
                    <a:pt x="742429" y="616686"/>
                  </a:lnTo>
                  <a:close/>
                </a:path>
                <a:path w="2352675" h="4726305">
                  <a:moveTo>
                    <a:pt x="742429" y="515035"/>
                  </a:moveTo>
                  <a:lnTo>
                    <a:pt x="740435" y="505091"/>
                  </a:lnTo>
                  <a:lnTo>
                    <a:pt x="734987" y="497014"/>
                  </a:lnTo>
                  <a:lnTo>
                    <a:pt x="726909" y="491578"/>
                  </a:lnTo>
                  <a:lnTo>
                    <a:pt x="717029" y="489585"/>
                  </a:lnTo>
                  <a:lnTo>
                    <a:pt x="707136" y="491578"/>
                  </a:lnTo>
                  <a:lnTo>
                    <a:pt x="699058" y="497014"/>
                  </a:lnTo>
                  <a:lnTo>
                    <a:pt x="693623" y="505091"/>
                  </a:lnTo>
                  <a:lnTo>
                    <a:pt x="691642" y="515035"/>
                  </a:lnTo>
                  <a:lnTo>
                    <a:pt x="693623" y="524916"/>
                  </a:lnTo>
                  <a:lnTo>
                    <a:pt x="699058" y="532993"/>
                  </a:lnTo>
                  <a:lnTo>
                    <a:pt x="707136" y="538429"/>
                  </a:lnTo>
                  <a:lnTo>
                    <a:pt x="717029" y="540435"/>
                  </a:lnTo>
                  <a:lnTo>
                    <a:pt x="726909" y="538429"/>
                  </a:lnTo>
                  <a:lnTo>
                    <a:pt x="734987" y="532993"/>
                  </a:lnTo>
                  <a:lnTo>
                    <a:pt x="740435" y="524916"/>
                  </a:lnTo>
                  <a:lnTo>
                    <a:pt x="742429" y="515035"/>
                  </a:lnTo>
                  <a:close/>
                </a:path>
                <a:path w="2352675" h="4726305">
                  <a:moveTo>
                    <a:pt x="742429" y="413385"/>
                  </a:moveTo>
                  <a:lnTo>
                    <a:pt x="740435" y="403440"/>
                  </a:lnTo>
                  <a:lnTo>
                    <a:pt x="734987" y="395363"/>
                  </a:lnTo>
                  <a:lnTo>
                    <a:pt x="726909" y="389928"/>
                  </a:lnTo>
                  <a:lnTo>
                    <a:pt x="717029" y="387934"/>
                  </a:lnTo>
                  <a:lnTo>
                    <a:pt x="707136" y="389928"/>
                  </a:lnTo>
                  <a:lnTo>
                    <a:pt x="699058" y="395363"/>
                  </a:lnTo>
                  <a:lnTo>
                    <a:pt x="693623" y="403440"/>
                  </a:lnTo>
                  <a:lnTo>
                    <a:pt x="691629" y="413385"/>
                  </a:lnTo>
                  <a:lnTo>
                    <a:pt x="693623" y="423265"/>
                  </a:lnTo>
                  <a:lnTo>
                    <a:pt x="699058" y="431342"/>
                  </a:lnTo>
                  <a:lnTo>
                    <a:pt x="707136" y="436778"/>
                  </a:lnTo>
                  <a:lnTo>
                    <a:pt x="717029" y="438785"/>
                  </a:lnTo>
                  <a:lnTo>
                    <a:pt x="726909" y="436778"/>
                  </a:lnTo>
                  <a:lnTo>
                    <a:pt x="734987" y="431342"/>
                  </a:lnTo>
                  <a:lnTo>
                    <a:pt x="740435" y="423265"/>
                  </a:lnTo>
                  <a:lnTo>
                    <a:pt x="742429" y="413385"/>
                  </a:lnTo>
                  <a:close/>
                </a:path>
                <a:path w="2352675" h="4726305">
                  <a:moveTo>
                    <a:pt x="742429" y="311734"/>
                  </a:moveTo>
                  <a:lnTo>
                    <a:pt x="740435" y="301790"/>
                  </a:lnTo>
                  <a:lnTo>
                    <a:pt x="734987" y="293712"/>
                  </a:lnTo>
                  <a:lnTo>
                    <a:pt x="726909" y="288277"/>
                  </a:lnTo>
                  <a:lnTo>
                    <a:pt x="717029" y="286283"/>
                  </a:lnTo>
                  <a:lnTo>
                    <a:pt x="707136" y="288277"/>
                  </a:lnTo>
                  <a:lnTo>
                    <a:pt x="699058" y="293712"/>
                  </a:lnTo>
                  <a:lnTo>
                    <a:pt x="693623" y="301790"/>
                  </a:lnTo>
                  <a:lnTo>
                    <a:pt x="691642" y="311734"/>
                  </a:lnTo>
                  <a:lnTo>
                    <a:pt x="693623" y="321614"/>
                  </a:lnTo>
                  <a:lnTo>
                    <a:pt x="699058" y="329692"/>
                  </a:lnTo>
                  <a:lnTo>
                    <a:pt x="707136" y="335140"/>
                  </a:lnTo>
                  <a:lnTo>
                    <a:pt x="717029" y="337134"/>
                  </a:lnTo>
                  <a:lnTo>
                    <a:pt x="726909" y="335140"/>
                  </a:lnTo>
                  <a:lnTo>
                    <a:pt x="734987" y="329692"/>
                  </a:lnTo>
                  <a:lnTo>
                    <a:pt x="740435" y="321614"/>
                  </a:lnTo>
                  <a:lnTo>
                    <a:pt x="742429" y="311734"/>
                  </a:lnTo>
                  <a:close/>
                </a:path>
                <a:path w="2352675" h="4726305">
                  <a:moveTo>
                    <a:pt x="742429" y="210083"/>
                  </a:moveTo>
                  <a:lnTo>
                    <a:pt x="740435" y="200139"/>
                  </a:lnTo>
                  <a:lnTo>
                    <a:pt x="734987" y="192062"/>
                  </a:lnTo>
                  <a:lnTo>
                    <a:pt x="726909" y="186626"/>
                  </a:lnTo>
                  <a:lnTo>
                    <a:pt x="717029" y="184632"/>
                  </a:lnTo>
                  <a:lnTo>
                    <a:pt x="707136" y="186626"/>
                  </a:lnTo>
                  <a:lnTo>
                    <a:pt x="699058" y="192062"/>
                  </a:lnTo>
                  <a:lnTo>
                    <a:pt x="693623" y="200139"/>
                  </a:lnTo>
                  <a:lnTo>
                    <a:pt x="691642" y="210083"/>
                  </a:lnTo>
                  <a:lnTo>
                    <a:pt x="693623" y="219964"/>
                  </a:lnTo>
                  <a:lnTo>
                    <a:pt x="699058" y="228041"/>
                  </a:lnTo>
                  <a:lnTo>
                    <a:pt x="707136" y="233489"/>
                  </a:lnTo>
                  <a:lnTo>
                    <a:pt x="717029" y="235483"/>
                  </a:lnTo>
                  <a:lnTo>
                    <a:pt x="726909" y="233489"/>
                  </a:lnTo>
                  <a:lnTo>
                    <a:pt x="734987" y="228041"/>
                  </a:lnTo>
                  <a:lnTo>
                    <a:pt x="740435" y="219964"/>
                  </a:lnTo>
                  <a:lnTo>
                    <a:pt x="742429" y="210083"/>
                  </a:lnTo>
                  <a:close/>
                </a:path>
                <a:path w="2352675" h="4726305">
                  <a:moveTo>
                    <a:pt x="742429" y="108432"/>
                  </a:moveTo>
                  <a:lnTo>
                    <a:pt x="740435" y="98488"/>
                  </a:lnTo>
                  <a:lnTo>
                    <a:pt x="734987" y="90411"/>
                  </a:lnTo>
                  <a:lnTo>
                    <a:pt x="726909" y="84975"/>
                  </a:lnTo>
                  <a:lnTo>
                    <a:pt x="717029" y="82981"/>
                  </a:lnTo>
                  <a:lnTo>
                    <a:pt x="707136" y="84975"/>
                  </a:lnTo>
                  <a:lnTo>
                    <a:pt x="699058" y="90411"/>
                  </a:lnTo>
                  <a:lnTo>
                    <a:pt x="693623" y="98488"/>
                  </a:lnTo>
                  <a:lnTo>
                    <a:pt x="691629" y="108432"/>
                  </a:lnTo>
                  <a:lnTo>
                    <a:pt x="693623" y="118313"/>
                  </a:lnTo>
                  <a:lnTo>
                    <a:pt x="699058" y="126390"/>
                  </a:lnTo>
                  <a:lnTo>
                    <a:pt x="707136" y="131826"/>
                  </a:lnTo>
                  <a:lnTo>
                    <a:pt x="717029" y="133832"/>
                  </a:lnTo>
                  <a:lnTo>
                    <a:pt x="726909" y="131826"/>
                  </a:lnTo>
                  <a:lnTo>
                    <a:pt x="734987" y="126390"/>
                  </a:lnTo>
                  <a:lnTo>
                    <a:pt x="740435" y="118313"/>
                  </a:lnTo>
                  <a:lnTo>
                    <a:pt x="742429" y="108432"/>
                  </a:lnTo>
                  <a:close/>
                </a:path>
                <a:path w="2352675" h="4726305">
                  <a:moveTo>
                    <a:pt x="753948" y="3748608"/>
                  </a:moveTo>
                  <a:lnTo>
                    <a:pt x="751954" y="3738727"/>
                  </a:lnTo>
                  <a:lnTo>
                    <a:pt x="746506" y="3730650"/>
                  </a:lnTo>
                  <a:lnTo>
                    <a:pt x="738428" y="3725202"/>
                  </a:lnTo>
                  <a:lnTo>
                    <a:pt x="728497" y="3723208"/>
                  </a:lnTo>
                  <a:lnTo>
                    <a:pt x="718604" y="3725202"/>
                  </a:lnTo>
                  <a:lnTo>
                    <a:pt x="710539" y="3730650"/>
                  </a:lnTo>
                  <a:lnTo>
                    <a:pt x="705091" y="3738727"/>
                  </a:lnTo>
                  <a:lnTo>
                    <a:pt x="703097" y="3748608"/>
                  </a:lnTo>
                  <a:lnTo>
                    <a:pt x="705091" y="3758501"/>
                  </a:lnTo>
                  <a:lnTo>
                    <a:pt x="707466" y="3762032"/>
                  </a:lnTo>
                  <a:lnTo>
                    <a:pt x="707136" y="3762095"/>
                  </a:lnTo>
                  <a:lnTo>
                    <a:pt x="699058" y="3767531"/>
                  </a:lnTo>
                  <a:lnTo>
                    <a:pt x="693623" y="3775608"/>
                  </a:lnTo>
                  <a:lnTo>
                    <a:pt x="691642" y="3785552"/>
                  </a:lnTo>
                  <a:lnTo>
                    <a:pt x="693623" y="3795433"/>
                  </a:lnTo>
                  <a:lnTo>
                    <a:pt x="699058" y="3803510"/>
                  </a:lnTo>
                  <a:lnTo>
                    <a:pt x="707136" y="3808946"/>
                  </a:lnTo>
                  <a:lnTo>
                    <a:pt x="717029" y="3810952"/>
                  </a:lnTo>
                  <a:lnTo>
                    <a:pt x="726909" y="3808946"/>
                  </a:lnTo>
                  <a:lnTo>
                    <a:pt x="734987" y="3803510"/>
                  </a:lnTo>
                  <a:lnTo>
                    <a:pt x="740435" y="3795433"/>
                  </a:lnTo>
                  <a:lnTo>
                    <a:pt x="742429" y="3785552"/>
                  </a:lnTo>
                  <a:lnTo>
                    <a:pt x="740435" y="3775608"/>
                  </a:lnTo>
                  <a:lnTo>
                    <a:pt x="738060" y="3772090"/>
                  </a:lnTo>
                  <a:lnTo>
                    <a:pt x="738428" y="3772014"/>
                  </a:lnTo>
                  <a:lnTo>
                    <a:pt x="746506" y="3766566"/>
                  </a:lnTo>
                  <a:lnTo>
                    <a:pt x="751954" y="3758501"/>
                  </a:lnTo>
                  <a:lnTo>
                    <a:pt x="753948" y="3748608"/>
                  </a:lnTo>
                  <a:close/>
                </a:path>
                <a:path w="2352675" h="4726305">
                  <a:moveTo>
                    <a:pt x="753948" y="2141448"/>
                  </a:moveTo>
                  <a:lnTo>
                    <a:pt x="751954" y="2131555"/>
                  </a:lnTo>
                  <a:lnTo>
                    <a:pt x="746506" y="2123478"/>
                  </a:lnTo>
                  <a:lnTo>
                    <a:pt x="738428" y="2118042"/>
                  </a:lnTo>
                  <a:lnTo>
                    <a:pt x="728497" y="2116048"/>
                  </a:lnTo>
                  <a:lnTo>
                    <a:pt x="722884" y="2117191"/>
                  </a:lnTo>
                  <a:lnTo>
                    <a:pt x="717029" y="2115997"/>
                  </a:lnTo>
                  <a:lnTo>
                    <a:pt x="707136" y="2117991"/>
                  </a:lnTo>
                  <a:lnTo>
                    <a:pt x="699058" y="2123427"/>
                  </a:lnTo>
                  <a:lnTo>
                    <a:pt x="693623" y="2131504"/>
                  </a:lnTo>
                  <a:lnTo>
                    <a:pt x="691629" y="2141448"/>
                  </a:lnTo>
                  <a:lnTo>
                    <a:pt x="693623" y="2151329"/>
                  </a:lnTo>
                  <a:lnTo>
                    <a:pt x="699058" y="2159406"/>
                  </a:lnTo>
                  <a:lnTo>
                    <a:pt x="707136" y="2164842"/>
                  </a:lnTo>
                  <a:lnTo>
                    <a:pt x="717029" y="2166848"/>
                  </a:lnTo>
                  <a:lnTo>
                    <a:pt x="722769" y="2165693"/>
                  </a:lnTo>
                  <a:lnTo>
                    <a:pt x="728548" y="2166848"/>
                  </a:lnTo>
                  <a:lnTo>
                    <a:pt x="738428" y="2164842"/>
                  </a:lnTo>
                  <a:lnTo>
                    <a:pt x="746506" y="2159406"/>
                  </a:lnTo>
                  <a:lnTo>
                    <a:pt x="751954" y="2151329"/>
                  </a:lnTo>
                  <a:lnTo>
                    <a:pt x="753948" y="2141448"/>
                  </a:lnTo>
                  <a:close/>
                </a:path>
                <a:path w="2352675" h="4726305">
                  <a:moveTo>
                    <a:pt x="762406" y="2445220"/>
                  </a:moveTo>
                  <a:lnTo>
                    <a:pt x="760399" y="2435339"/>
                  </a:lnTo>
                  <a:lnTo>
                    <a:pt x="754964" y="2427262"/>
                  </a:lnTo>
                  <a:lnTo>
                    <a:pt x="746887" y="2421826"/>
                  </a:lnTo>
                  <a:lnTo>
                    <a:pt x="736955" y="2419820"/>
                  </a:lnTo>
                  <a:lnTo>
                    <a:pt x="727062" y="2421826"/>
                  </a:lnTo>
                  <a:lnTo>
                    <a:pt x="718985" y="2427262"/>
                  </a:lnTo>
                  <a:lnTo>
                    <a:pt x="713549" y="2435339"/>
                  </a:lnTo>
                  <a:lnTo>
                    <a:pt x="711555" y="2445220"/>
                  </a:lnTo>
                  <a:lnTo>
                    <a:pt x="713549" y="2455113"/>
                  </a:lnTo>
                  <a:lnTo>
                    <a:pt x="718985" y="2463190"/>
                  </a:lnTo>
                  <a:lnTo>
                    <a:pt x="727062" y="2468626"/>
                  </a:lnTo>
                  <a:lnTo>
                    <a:pt x="737006" y="2470620"/>
                  </a:lnTo>
                  <a:lnTo>
                    <a:pt x="746887" y="2468626"/>
                  </a:lnTo>
                  <a:lnTo>
                    <a:pt x="754964" y="2463190"/>
                  </a:lnTo>
                  <a:lnTo>
                    <a:pt x="760399" y="2455113"/>
                  </a:lnTo>
                  <a:lnTo>
                    <a:pt x="762406" y="2445220"/>
                  </a:lnTo>
                  <a:close/>
                </a:path>
                <a:path w="2352675" h="4726305">
                  <a:moveTo>
                    <a:pt x="855599" y="3748608"/>
                  </a:moveTo>
                  <a:lnTo>
                    <a:pt x="853605" y="3738727"/>
                  </a:lnTo>
                  <a:lnTo>
                    <a:pt x="848156" y="3730650"/>
                  </a:lnTo>
                  <a:lnTo>
                    <a:pt x="840079" y="3725202"/>
                  </a:lnTo>
                  <a:lnTo>
                    <a:pt x="830148" y="3723208"/>
                  </a:lnTo>
                  <a:lnTo>
                    <a:pt x="820254" y="3725202"/>
                  </a:lnTo>
                  <a:lnTo>
                    <a:pt x="812190" y="3730650"/>
                  </a:lnTo>
                  <a:lnTo>
                    <a:pt x="806742" y="3738727"/>
                  </a:lnTo>
                  <a:lnTo>
                    <a:pt x="804748" y="3748608"/>
                  </a:lnTo>
                  <a:lnTo>
                    <a:pt x="806742" y="3758501"/>
                  </a:lnTo>
                  <a:lnTo>
                    <a:pt x="812190" y="3766566"/>
                  </a:lnTo>
                  <a:lnTo>
                    <a:pt x="820254" y="3772014"/>
                  </a:lnTo>
                  <a:lnTo>
                    <a:pt x="830199" y="3774008"/>
                  </a:lnTo>
                  <a:lnTo>
                    <a:pt x="840079" y="3772014"/>
                  </a:lnTo>
                  <a:lnTo>
                    <a:pt x="848156" y="3766566"/>
                  </a:lnTo>
                  <a:lnTo>
                    <a:pt x="853605" y="3758501"/>
                  </a:lnTo>
                  <a:lnTo>
                    <a:pt x="855599" y="3748608"/>
                  </a:lnTo>
                  <a:close/>
                </a:path>
                <a:path w="2352675" h="4726305">
                  <a:moveTo>
                    <a:pt x="855599" y="2141448"/>
                  </a:moveTo>
                  <a:lnTo>
                    <a:pt x="853605" y="2131555"/>
                  </a:lnTo>
                  <a:lnTo>
                    <a:pt x="848156" y="2123478"/>
                  </a:lnTo>
                  <a:lnTo>
                    <a:pt x="840079" y="2118042"/>
                  </a:lnTo>
                  <a:lnTo>
                    <a:pt x="830148" y="2116048"/>
                  </a:lnTo>
                  <a:lnTo>
                    <a:pt x="820254" y="2118042"/>
                  </a:lnTo>
                  <a:lnTo>
                    <a:pt x="812190" y="2123478"/>
                  </a:lnTo>
                  <a:lnTo>
                    <a:pt x="806742" y="2131555"/>
                  </a:lnTo>
                  <a:lnTo>
                    <a:pt x="804748" y="2141448"/>
                  </a:lnTo>
                  <a:lnTo>
                    <a:pt x="806742" y="2151329"/>
                  </a:lnTo>
                  <a:lnTo>
                    <a:pt x="812190" y="2159406"/>
                  </a:lnTo>
                  <a:lnTo>
                    <a:pt x="820254" y="2164842"/>
                  </a:lnTo>
                  <a:lnTo>
                    <a:pt x="830199" y="2166848"/>
                  </a:lnTo>
                  <a:lnTo>
                    <a:pt x="840079" y="2164842"/>
                  </a:lnTo>
                  <a:lnTo>
                    <a:pt x="848156" y="2159406"/>
                  </a:lnTo>
                  <a:lnTo>
                    <a:pt x="853605" y="2151329"/>
                  </a:lnTo>
                  <a:lnTo>
                    <a:pt x="855599" y="2141448"/>
                  </a:lnTo>
                  <a:close/>
                </a:path>
                <a:path w="2352675" h="4726305">
                  <a:moveTo>
                    <a:pt x="864057" y="2445220"/>
                  </a:moveTo>
                  <a:lnTo>
                    <a:pt x="862050" y="2435339"/>
                  </a:lnTo>
                  <a:lnTo>
                    <a:pt x="856615" y="2427262"/>
                  </a:lnTo>
                  <a:lnTo>
                    <a:pt x="848537" y="2421826"/>
                  </a:lnTo>
                  <a:lnTo>
                    <a:pt x="838606" y="2419820"/>
                  </a:lnTo>
                  <a:lnTo>
                    <a:pt x="828713" y="2421826"/>
                  </a:lnTo>
                  <a:lnTo>
                    <a:pt x="820635" y="2427262"/>
                  </a:lnTo>
                  <a:lnTo>
                    <a:pt x="815200" y="2435339"/>
                  </a:lnTo>
                  <a:lnTo>
                    <a:pt x="813206" y="2445220"/>
                  </a:lnTo>
                  <a:lnTo>
                    <a:pt x="815200" y="2455113"/>
                  </a:lnTo>
                  <a:lnTo>
                    <a:pt x="820635" y="2463190"/>
                  </a:lnTo>
                  <a:lnTo>
                    <a:pt x="828713" y="2468626"/>
                  </a:lnTo>
                  <a:lnTo>
                    <a:pt x="838657" y="2470620"/>
                  </a:lnTo>
                  <a:lnTo>
                    <a:pt x="848537" y="2468626"/>
                  </a:lnTo>
                  <a:lnTo>
                    <a:pt x="856615" y="2463190"/>
                  </a:lnTo>
                  <a:lnTo>
                    <a:pt x="862050" y="2455113"/>
                  </a:lnTo>
                  <a:lnTo>
                    <a:pt x="864057" y="2445220"/>
                  </a:lnTo>
                  <a:close/>
                </a:path>
                <a:path w="2352675" h="4726305">
                  <a:moveTo>
                    <a:pt x="957249" y="3748608"/>
                  </a:moveTo>
                  <a:lnTo>
                    <a:pt x="955255" y="3738727"/>
                  </a:lnTo>
                  <a:lnTo>
                    <a:pt x="949807" y="3730650"/>
                  </a:lnTo>
                  <a:lnTo>
                    <a:pt x="941730" y="3725202"/>
                  </a:lnTo>
                  <a:lnTo>
                    <a:pt x="931799" y="3723208"/>
                  </a:lnTo>
                  <a:lnTo>
                    <a:pt x="921905" y="3725202"/>
                  </a:lnTo>
                  <a:lnTo>
                    <a:pt x="913841" y="3730650"/>
                  </a:lnTo>
                  <a:lnTo>
                    <a:pt x="908392" y="3738727"/>
                  </a:lnTo>
                  <a:lnTo>
                    <a:pt x="906399" y="3748608"/>
                  </a:lnTo>
                  <a:lnTo>
                    <a:pt x="908392" y="3758501"/>
                  </a:lnTo>
                  <a:lnTo>
                    <a:pt x="913841" y="3766566"/>
                  </a:lnTo>
                  <a:lnTo>
                    <a:pt x="921905" y="3772014"/>
                  </a:lnTo>
                  <a:lnTo>
                    <a:pt x="931849" y="3774008"/>
                  </a:lnTo>
                  <a:lnTo>
                    <a:pt x="941730" y="3772014"/>
                  </a:lnTo>
                  <a:lnTo>
                    <a:pt x="949807" y="3766566"/>
                  </a:lnTo>
                  <a:lnTo>
                    <a:pt x="955255" y="3758501"/>
                  </a:lnTo>
                  <a:lnTo>
                    <a:pt x="957249" y="3748608"/>
                  </a:lnTo>
                  <a:close/>
                </a:path>
                <a:path w="2352675" h="4726305">
                  <a:moveTo>
                    <a:pt x="957249" y="2141448"/>
                  </a:moveTo>
                  <a:lnTo>
                    <a:pt x="955255" y="2131555"/>
                  </a:lnTo>
                  <a:lnTo>
                    <a:pt x="949807" y="2123478"/>
                  </a:lnTo>
                  <a:lnTo>
                    <a:pt x="941730" y="2118042"/>
                  </a:lnTo>
                  <a:lnTo>
                    <a:pt x="931799" y="2116048"/>
                  </a:lnTo>
                  <a:lnTo>
                    <a:pt x="921905" y="2118042"/>
                  </a:lnTo>
                  <a:lnTo>
                    <a:pt x="913841" y="2123478"/>
                  </a:lnTo>
                  <a:lnTo>
                    <a:pt x="908392" y="2131555"/>
                  </a:lnTo>
                  <a:lnTo>
                    <a:pt x="906399" y="2141448"/>
                  </a:lnTo>
                  <a:lnTo>
                    <a:pt x="908392" y="2151329"/>
                  </a:lnTo>
                  <a:lnTo>
                    <a:pt x="913841" y="2159406"/>
                  </a:lnTo>
                  <a:lnTo>
                    <a:pt x="921905" y="2164842"/>
                  </a:lnTo>
                  <a:lnTo>
                    <a:pt x="931849" y="2166848"/>
                  </a:lnTo>
                  <a:lnTo>
                    <a:pt x="941730" y="2164842"/>
                  </a:lnTo>
                  <a:lnTo>
                    <a:pt x="949807" y="2159406"/>
                  </a:lnTo>
                  <a:lnTo>
                    <a:pt x="955255" y="2151329"/>
                  </a:lnTo>
                  <a:lnTo>
                    <a:pt x="957249" y="2141448"/>
                  </a:lnTo>
                  <a:close/>
                </a:path>
                <a:path w="2352675" h="4726305">
                  <a:moveTo>
                    <a:pt x="965708" y="2445220"/>
                  </a:moveTo>
                  <a:lnTo>
                    <a:pt x="963701" y="2435339"/>
                  </a:lnTo>
                  <a:lnTo>
                    <a:pt x="958265" y="2427262"/>
                  </a:lnTo>
                  <a:lnTo>
                    <a:pt x="950188" y="2421826"/>
                  </a:lnTo>
                  <a:lnTo>
                    <a:pt x="940257" y="2419820"/>
                  </a:lnTo>
                  <a:lnTo>
                    <a:pt x="930363" y="2421826"/>
                  </a:lnTo>
                  <a:lnTo>
                    <a:pt x="922286" y="2427262"/>
                  </a:lnTo>
                  <a:lnTo>
                    <a:pt x="916851" y="2435339"/>
                  </a:lnTo>
                  <a:lnTo>
                    <a:pt x="914857" y="2445220"/>
                  </a:lnTo>
                  <a:lnTo>
                    <a:pt x="916851" y="2455113"/>
                  </a:lnTo>
                  <a:lnTo>
                    <a:pt x="922286" y="2463190"/>
                  </a:lnTo>
                  <a:lnTo>
                    <a:pt x="930363" y="2468626"/>
                  </a:lnTo>
                  <a:lnTo>
                    <a:pt x="940308" y="2470620"/>
                  </a:lnTo>
                  <a:lnTo>
                    <a:pt x="950188" y="2468626"/>
                  </a:lnTo>
                  <a:lnTo>
                    <a:pt x="958265" y="2463190"/>
                  </a:lnTo>
                  <a:lnTo>
                    <a:pt x="963701" y="2455113"/>
                  </a:lnTo>
                  <a:lnTo>
                    <a:pt x="965708" y="2445220"/>
                  </a:lnTo>
                  <a:close/>
                </a:path>
                <a:path w="2352675" h="4726305">
                  <a:moveTo>
                    <a:pt x="1058900" y="3748608"/>
                  </a:moveTo>
                  <a:lnTo>
                    <a:pt x="1056906" y="3738727"/>
                  </a:lnTo>
                  <a:lnTo>
                    <a:pt x="1051458" y="3730650"/>
                  </a:lnTo>
                  <a:lnTo>
                    <a:pt x="1043381" y="3725202"/>
                  </a:lnTo>
                  <a:lnTo>
                    <a:pt x="1033449" y="3723208"/>
                  </a:lnTo>
                  <a:lnTo>
                    <a:pt x="1023556" y="3725202"/>
                  </a:lnTo>
                  <a:lnTo>
                    <a:pt x="1015492" y="3730650"/>
                  </a:lnTo>
                  <a:lnTo>
                    <a:pt x="1010043" y="3738727"/>
                  </a:lnTo>
                  <a:lnTo>
                    <a:pt x="1008049" y="3748608"/>
                  </a:lnTo>
                  <a:lnTo>
                    <a:pt x="1010043" y="3758501"/>
                  </a:lnTo>
                  <a:lnTo>
                    <a:pt x="1015492" y="3766566"/>
                  </a:lnTo>
                  <a:lnTo>
                    <a:pt x="1023556" y="3772014"/>
                  </a:lnTo>
                  <a:lnTo>
                    <a:pt x="1033500" y="3774008"/>
                  </a:lnTo>
                  <a:lnTo>
                    <a:pt x="1043381" y="3772014"/>
                  </a:lnTo>
                  <a:lnTo>
                    <a:pt x="1051458" y="3766566"/>
                  </a:lnTo>
                  <a:lnTo>
                    <a:pt x="1056906" y="3758501"/>
                  </a:lnTo>
                  <a:lnTo>
                    <a:pt x="1058900" y="3748608"/>
                  </a:lnTo>
                  <a:close/>
                </a:path>
                <a:path w="2352675" h="4726305">
                  <a:moveTo>
                    <a:pt x="1058900" y="2141448"/>
                  </a:moveTo>
                  <a:lnTo>
                    <a:pt x="1056906" y="2131555"/>
                  </a:lnTo>
                  <a:lnTo>
                    <a:pt x="1051458" y="2123478"/>
                  </a:lnTo>
                  <a:lnTo>
                    <a:pt x="1043381" y="2118042"/>
                  </a:lnTo>
                  <a:lnTo>
                    <a:pt x="1033449" y="2116048"/>
                  </a:lnTo>
                  <a:lnTo>
                    <a:pt x="1023556" y="2118042"/>
                  </a:lnTo>
                  <a:lnTo>
                    <a:pt x="1015492" y="2123478"/>
                  </a:lnTo>
                  <a:lnTo>
                    <a:pt x="1010043" y="2131555"/>
                  </a:lnTo>
                  <a:lnTo>
                    <a:pt x="1008049" y="2141448"/>
                  </a:lnTo>
                  <a:lnTo>
                    <a:pt x="1010043" y="2151329"/>
                  </a:lnTo>
                  <a:lnTo>
                    <a:pt x="1015492" y="2159406"/>
                  </a:lnTo>
                  <a:lnTo>
                    <a:pt x="1023556" y="2164842"/>
                  </a:lnTo>
                  <a:lnTo>
                    <a:pt x="1033500" y="2166848"/>
                  </a:lnTo>
                  <a:lnTo>
                    <a:pt x="1043381" y="2164842"/>
                  </a:lnTo>
                  <a:lnTo>
                    <a:pt x="1051458" y="2159406"/>
                  </a:lnTo>
                  <a:lnTo>
                    <a:pt x="1056906" y="2151329"/>
                  </a:lnTo>
                  <a:lnTo>
                    <a:pt x="1058900" y="2141448"/>
                  </a:lnTo>
                  <a:close/>
                </a:path>
                <a:path w="2352675" h="4726305">
                  <a:moveTo>
                    <a:pt x="1067358" y="2445220"/>
                  </a:moveTo>
                  <a:lnTo>
                    <a:pt x="1065352" y="2435339"/>
                  </a:lnTo>
                  <a:lnTo>
                    <a:pt x="1059916" y="2427262"/>
                  </a:lnTo>
                  <a:lnTo>
                    <a:pt x="1051839" y="2421826"/>
                  </a:lnTo>
                  <a:lnTo>
                    <a:pt x="1041908" y="2419820"/>
                  </a:lnTo>
                  <a:lnTo>
                    <a:pt x="1032014" y="2421826"/>
                  </a:lnTo>
                  <a:lnTo>
                    <a:pt x="1023937" y="2427262"/>
                  </a:lnTo>
                  <a:lnTo>
                    <a:pt x="1018501" y="2435339"/>
                  </a:lnTo>
                  <a:lnTo>
                    <a:pt x="1016508" y="2445220"/>
                  </a:lnTo>
                  <a:lnTo>
                    <a:pt x="1018501" y="2455113"/>
                  </a:lnTo>
                  <a:lnTo>
                    <a:pt x="1023937" y="2463190"/>
                  </a:lnTo>
                  <a:lnTo>
                    <a:pt x="1032014" y="2468626"/>
                  </a:lnTo>
                  <a:lnTo>
                    <a:pt x="1041958" y="2470620"/>
                  </a:lnTo>
                  <a:lnTo>
                    <a:pt x="1051839" y="2468626"/>
                  </a:lnTo>
                  <a:lnTo>
                    <a:pt x="1059916" y="2463190"/>
                  </a:lnTo>
                  <a:lnTo>
                    <a:pt x="1065352" y="2455113"/>
                  </a:lnTo>
                  <a:lnTo>
                    <a:pt x="1067358" y="2445220"/>
                  </a:lnTo>
                  <a:close/>
                </a:path>
                <a:path w="2352675" h="4726305">
                  <a:moveTo>
                    <a:pt x="1160551" y="3748608"/>
                  </a:moveTo>
                  <a:lnTo>
                    <a:pt x="1158557" y="3738727"/>
                  </a:lnTo>
                  <a:lnTo>
                    <a:pt x="1153109" y="3730650"/>
                  </a:lnTo>
                  <a:lnTo>
                    <a:pt x="1145032" y="3725202"/>
                  </a:lnTo>
                  <a:lnTo>
                    <a:pt x="1135100" y="3723208"/>
                  </a:lnTo>
                  <a:lnTo>
                    <a:pt x="1125207" y="3725202"/>
                  </a:lnTo>
                  <a:lnTo>
                    <a:pt x="1117142" y="3730650"/>
                  </a:lnTo>
                  <a:lnTo>
                    <a:pt x="1111694" y="3738727"/>
                  </a:lnTo>
                  <a:lnTo>
                    <a:pt x="1109700" y="3748608"/>
                  </a:lnTo>
                  <a:lnTo>
                    <a:pt x="1111694" y="3758501"/>
                  </a:lnTo>
                  <a:lnTo>
                    <a:pt x="1117142" y="3766566"/>
                  </a:lnTo>
                  <a:lnTo>
                    <a:pt x="1125207" y="3772014"/>
                  </a:lnTo>
                  <a:lnTo>
                    <a:pt x="1135151" y="3774008"/>
                  </a:lnTo>
                  <a:lnTo>
                    <a:pt x="1145032" y="3772014"/>
                  </a:lnTo>
                  <a:lnTo>
                    <a:pt x="1153109" y="3766566"/>
                  </a:lnTo>
                  <a:lnTo>
                    <a:pt x="1158557" y="3758501"/>
                  </a:lnTo>
                  <a:lnTo>
                    <a:pt x="1160551" y="3748608"/>
                  </a:lnTo>
                  <a:close/>
                </a:path>
                <a:path w="2352675" h="4726305">
                  <a:moveTo>
                    <a:pt x="1160551" y="2141448"/>
                  </a:moveTo>
                  <a:lnTo>
                    <a:pt x="1158557" y="2131555"/>
                  </a:lnTo>
                  <a:lnTo>
                    <a:pt x="1153109" y="2123478"/>
                  </a:lnTo>
                  <a:lnTo>
                    <a:pt x="1145032" y="2118042"/>
                  </a:lnTo>
                  <a:lnTo>
                    <a:pt x="1135100" y="2116048"/>
                  </a:lnTo>
                  <a:lnTo>
                    <a:pt x="1125207" y="2118042"/>
                  </a:lnTo>
                  <a:lnTo>
                    <a:pt x="1117142" y="2123478"/>
                  </a:lnTo>
                  <a:lnTo>
                    <a:pt x="1111694" y="2131555"/>
                  </a:lnTo>
                  <a:lnTo>
                    <a:pt x="1109700" y="2141448"/>
                  </a:lnTo>
                  <a:lnTo>
                    <a:pt x="1111694" y="2151329"/>
                  </a:lnTo>
                  <a:lnTo>
                    <a:pt x="1117142" y="2159406"/>
                  </a:lnTo>
                  <a:lnTo>
                    <a:pt x="1125207" y="2164842"/>
                  </a:lnTo>
                  <a:lnTo>
                    <a:pt x="1135151" y="2166848"/>
                  </a:lnTo>
                  <a:lnTo>
                    <a:pt x="1145032" y="2164842"/>
                  </a:lnTo>
                  <a:lnTo>
                    <a:pt x="1153109" y="2159406"/>
                  </a:lnTo>
                  <a:lnTo>
                    <a:pt x="1158557" y="2151329"/>
                  </a:lnTo>
                  <a:lnTo>
                    <a:pt x="1160551" y="2141448"/>
                  </a:lnTo>
                  <a:close/>
                </a:path>
                <a:path w="2352675" h="4726305">
                  <a:moveTo>
                    <a:pt x="1169009" y="2445220"/>
                  </a:moveTo>
                  <a:lnTo>
                    <a:pt x="1167003" y="2435339"/>
                  </a:lnTo>
                  <a:lnTo>
                    <a:pt x="1161567" y="2427262"/>
                  </a:lnTo>
                  <a:lnTo>
                    <a:pt x="1153490" y="2421826"/>
                  </a:lnTo>
                  <a:lnTo>
                    <a:pt x="1143558" y="2419820"/>
                  </a:lnTo>
                  <a:lnTo>
                    <a:pt x="1133665" y="2421826"/>
                  </a:lnTo>
                  <a:lnTo>
                    <a:pt x="1125588" y="2427262"/>
                  </a:lnTo>
                  <a:lnTo>
                    <a:pt x="1120152" y="2435339"/>
                  </a:lnTo>
                  <a:lnTo>
                    <a:pt x="1118158" y="2445220"/>
                  </a:lnTo>
                  <a:lnTo>
                    <a:pt x="1120152" y="2455113"/>
                  </a:lnTo>
                  <a:lnTo>
                    <a:pt x="1125588" y="2463190"/>
                  </a:lnTo>
                  <a:lnTo>
                    <a:pt x="1133665" y="2468626"/>
                  </a:lnTo>
                  <a:lnTo>
                    <a:pt x="1143609" y="2470620"/>
                  </a:lnTo>
                  <a:lnTo>
                    <a:pt x="1153490" y="2468626"/>
                  </a:lnTo>
                  <a:lnTo>
                    <a:pt x="1161567" y="2463190"/>
                  </a:lnTo>
                  <a:lnTo>
                    <a:pt x="1167003" y="2455113"/>
                  </a:lnTo>
                  <a:lnTo>
                    <a:pt x="1169009" y="2445220"/>
                  </a:lnTo>
                  <a:close/>
                </a:path>
                <a:path w="2352675" h="4726305">
                  <a:moveTo>
                    <a:pt x="1262202" y="3748608"/>
                  </a:moveTo>
                  <a:lnTo>
                    <a:pt x="1260208" y="3738727"/>
                  </a:lnTo>
                  <a:lnTo>
                    <a:pt x="1254760" y="3730650"/>
                  </a:lnTo>
                  <a:lnTo>
                    <a:pt x="1246682" y="3725202"/>
                  </a:lnTo>
                  <a:lnTo>
                    <a:pt x="1236751" y="3723208"/>
                  </a:lnTo>
                  <a:lnTo>
                    <a:pt x="1226858" y="3725202"/>
                  </a:lnTo>
                  <a:lnTo>
                    <a:pt x="1218793" y="3730650"/>
                  </a:lnTo>
                  <a:lnTo>
                    <a:pt x="1213345" y="3738727"/>
                  </a:lnTo>
                  <a:lnTo>
                    <a:pt x="1211351" y="3748608"/>
                  </a:lnTo>
                  <a:lnTo>
                    <a:pt x="1213345" y="3758501"/>
                  </a:lnTo>
                  <a:lnTo>
                    <a:pt x="1218793" y="3766566"/>
                  </a:lnTo>
                  <a:lnTo>
                    <a:pt x="1226858" y="3772014"/>
                  </a:lnTo>
                  <a:lnTo>
                    <a:pt x="1236802" y="3774008"/>
                  </a:lnTo>
                  <a:lnTo>
                    <a:pt x="1246682" y="3772014"/>
                  </a:lnTo>
                  <a:lnTo>
                    <a:pt x="1254760" y="3766566"/>
                  </a:lnTo>
                  <a:lnTo>
                    <a:pt x="1260208" y="3758501"/>
                  </a:lnTo>
                  <a:lnTo>
                    <a:pt x="1262202" y="3748608"/>
                  </a:lnTo>
                  <a:close/>
                </a:path>
                <a:path w="2352675" h="4726305">
                  <a:moveTo>
                    <a:pt x="1262202" y="2141448"/>
                  </a:moveTo>
                  <a:lnTo>
                    <a:pt x="1260208" y="2131555"/>
                  </a:lnTo>
                  <a:lnTo>
                    <a:pt x="1254760" y="2123478"/>
                  </a:lnTo>
                  <a:lnTo>
                    <a:pt x="1246682" y="2118042"/>
                  </a:lnTo>
                  <a:lnTo>
                    <a:pt x="1236751" y="2116048"/>
                  </a:lnTo>
                  <a:lnTo>
                    <a:pt x="1226858" y="2118042"/>
                  </a:lnTo>
                  <a:lnTo>
                    <a:pt x="1218780" y="2123478"/>
                  </a:lnTo>
                  <a:lnTo>
                    <a:pt x="1213345" y="2131555"/>
                  </a:lnTo>
                  <a:lnTo>
                    <a:pt x="1211351" y="2141448"/>
                  </a:lnTo>
                  <a:lnTo>
                    <a:pt x="1213345" y="2151329"/>
                  </a:lnTo>
                  <a:lnTo>
                    <a:pt x="1218793" y="2159406"/>
                  </a:lnTo>
                  <a:lnTo>
                    <a:pt x="1226858" y="2164854"/>
                  </a:lnTo>
                  <a:lnTo>
                    <a:pt x="1236802" y="2166848"/>
                  </a:lnTo>
                  <a:lnTo>
                    <a:pt x="1246682" y="2164854"/>
                  </a:lnTo>
                  <a:lnTo>
                    <a:pt x="1254760" y="2159406"/>
                  </a:lnTo>
                  <a:lnTo>
                    <a:pt x="1260208" y="2151329"/>
                  </a:lnTo>
                  <a:lnTo>
                    <a:pt x="1262202" y="2141448"/>
                  </a:lnTo>
                  <a:close/>
                </a:path>
                <a:path w="2352675" h="4726305">
                  <a:moveTo>
                    <a:pt x="1270660" y="2445220"/>
                  </a:moveTo>
                  <a:lnTo>
                    <a:pt x="1268653" y="2435339"/>
                  </a:lnTo>
                  <a:lnTo>
                    <a:pt x="1263218" y="2427262"/>
                  </a:lnTo>
                  <a:lnTo>
                    <a:pt x="1255141" y="2421826"/>
                  </a:lnTo>
                  <a:lnTo>
                    <a:pt x="1245209" y="2419820"/>
                  </a:lnTo>
                  <a:lnTo>
                    <a:pt x="1235316" y="2421826"/>
                  </a:lnTo>
                  <a:lnTo>
                    <a:pt x="1227239" y="2427262"/>
                  </a:lnTo>
                  <a:lnTo>
                    <a:pt x="1221803" y="2435339"/>
                  </a:lnTo>
                  <a:lnTo>
                    <a:pt x="1219809" y="2445220"/>
                  </a:lnTo>
                  <a:lnTo>
                    <a:pt x="1221803" y="2455113"/>
                  </a:lnTo>
                  <a:lnTo>
                    <a:pt x="1227239" y="2463190"/>
                  </a:lnTo>
                  <a:lnTo>
                    <a:pt x="1235316" y="2468626"/>
                  </a:lnTo>
                  <a:lnTo>
                    <a:pt x="1245260" y="2470620"/>
                  </a:lnTo>
                  <a:lnTo>
                    <a:pt x="1255141" y="2468626"/>
                  </a:lnTo>
                  <a:lnTo>
                    <a:pt x="1263218" y="2463190"/>
                  </a:lnTo>
                  <a:lnTo>
                    <a:pt x="1268653" y="2455113"/>
                  </a:lnTo>
                  <a:lnTo>
                    <a:pt x="1270660" y="2445220"/>
                  </a:lnTo>
                  <a:close/>
                </a:path>
                <a:path w="2352675" h="4726305">
                  <a:moveTo>
                    <a:pt x="1363853" y="3748608"/>
                  </a:moveTo>
                  <a:lnTo>
                    <a:pt x="1361859" y="3738727"/>
                  </a:lnTo>
                  <a:lnTo>
                    <a:pt x="1356410" y="3730650"/>
                  </a:lnTo>
                  <a:lnTo>
                    <a:pt x="1348333" y="3725202"/>
                  </a:lnTo>
                  <a:lnTo>
                    <a:pt x="1338402" y="3723208"/>
                  </a:lnTo>
                  <a:lnTo>
                    <a:pt x="1328508" y="3725202"/>
                  </a:lnTo>
                  <a:lnTo>
                    <a:pt x="1320444" y="3730650"/>
                  </a:lnTo>
                  <a:lnTo>
                    <a:pt x="1314996" y="3738727"/>
                  </a:lnTo>
                  <a:lnTo>
                    <a:pt x="1313002" y="3748608"/>
                  </a:lnTo>
                  <a:lnTo>
                    <a:pt x="1314996" y="3758501"/>
                  </a:lnTo>
                  <a:lnTo>
                    <a:pt x="1320444" y="3766566"/>
                  </a:lnTo>
                  <a:lnTo>
                    <a:pt x="1328508" y="3772014"/>
                  </a:lnTo>
                  <a:lnTo>
                    <a:pt x="1338453" y="3774008"/>
                  </a:lnTo>
                  <a:lnTo>
                    <a:pt x="1348333" y="3772014"/>
                  </a:lnTo>
                  <a:lnTo>
                    <a:pt x="1356410" y="3766566"/>
                  </a:lnTo>
                  <a:lnTo>
                    <a:pt x="1361859" y="3758501"/>
                  </a:lnTo>
                  <a:lnTo>
                    <a:pt x="1363853" y="3748608"/>
                  </a:lnTo>
                  <a:close/>
                </a:path>
                <a:path w="2352675" h="4726305">
                  <a:moveTo>
                    <a:pt x="1363853" y="2141448"/>
                  </a:moveTo>
                  <a:lnTo>
                    <a:pt x="1361859" y="2131555"/>
                  </a:lnTo>
                  <a:lnTo>
                    <a:pt x="1356410" y="2123478"/>
                  </a:lnTo>
                  <a:lnTo>
                    <a:pt x="1348333" y="2118042"/>
                  </a:lnTo>
                  <a:lnTo>
                    <a:pt x="1338402" y="2116048"/>
                  </a:lnTo>
                  <a:lnTo>
                    <a:pt x="1328508" y="2118042"/>
                  </a:lnTo>
                  <a:lnTo>
                    <a:pt x="1320444" y="2123478"/>
                  </a:lnTo>
                  <a:lnTo>
                    <a:pt x="1314996" y="2131555"/>
                  </a:lnTo>
                  <a:lnTo>
                    <a:pt x="1313002" y="2141448"/>
                  </a:lnTo>
                  <a:lnTo>
                    <a:pt x="1314996" y="2151329"/>
                  </a:lnTo>
                  <a:lnTo>
                    <a:pt x="1320444" y="2159406"/>
                  </a:lnTo>
                  <a:lnTo>
                    <a:pt x="1328508" y="2164854"/>
                  </a:lnTo>
                  <a:lnTo>
                    <a:pt x="1338453" y="2166848"/>
                  </a:lnTo>
                  <a:lnTo>
                    <a:pt x="1348333" y="2164854"/>
                  </a:lnTo>
                  <a:lnTo>
                    <a:pt x="1356410" y="2159406"/>
                  </a:lnTo>
                  <a:lnTo>
                    <a:pt x="1361859" y="2151329"/>
                  </a:lnTo>
                  <a:lnTo>
                    <a:pt x="1363853" y="2141448"/>
                  </a:lnTo>
                  <a:close/>
                </a:path>
                <a:path w="2352675" h="4726305">
                  <a:moveTo>
                    <a:pt x="1372311" y="2445220"/>
                  </a:moveTo>
                  <a:lnTo>
                    <a:pt x="1370304" y="2435339"/>
                  </a:lnTo>
                  <a:lnTo>
                    <a:pt x="1364869" y="2427262"/>
                  </a:lnTo>
                  <a:lnTo>
                    <a:pt x="1356791" y="2421826"/>
                  </a:lnTo>
                  <a:lnTo>
                    <a:pt x="1346860" y="2419820"/>
                  </a:lnTo>
                  <a:lnTo>
                    <a:pt x="1336967" y="2421826"/>
                  </a:lnTo>
                  <a:lnTo>
                    <a:pt x="1328889" y="2427262"/>
                  </a:lnTo>
                  <a:lnTo>
                    <a:pt x="1323454" y="2435339"/>
                  </a:lnTo>
                  <a:lnTo>
                    <a:pt x="1321460" y="2445220"/>
                  </a:lnTo>
                  <a:lnTo>
                    <a:pt x="1323454" y="2455113"/>
                  </a:lnTo>
                  <a:lnTo>
                    <a:pt x="1328889" y="2463190"/>
                  </a:lnTo>
                  <a:lnTo>
                    <a:pt x="1336967" y="2468626"/>
                  </a:lnTo>
                  <a:lnTo>
                    <a:pt x="1346911" y="2470620"/>
                  </a:lnTo>
                  <a:lnTo>
                    <a:pt x="1356791" y="2468626"/>
                  </a:lnTo>
                  <a:lnTo>
                    <a:pt x="1364869" y="2463190"/>
                  </a:lnTo>
                  <a:lnTo>
                    <a:pt x="1370304" y="2455113"/>
                  </a:lnTo>
                  <a:lnTo>
                    <a:pt x="1372311" y="2445220"/>
                  </a:lnTo>
                  <a:close/>
                </a:path>
                <a:path w="2352675" h="4726305">
                  <a:moveTo>
                    <a:pt x="1465503" y="3748608"/>
                  </a:moveTo>
                  <a:lnTo>
                    <a:pt x="1463509" y="3738727"/>
                  </a:lnTo>
                  <a:lnTo>
                    <a:pt x="1458061" y="3730650"/>
                  </a:lnTo>
                  <a:lnTo>
                    <a:pt x="1449984" y="3725202"/>
                  </a:lnTo>
                  <a:lnTo>
                    <a:pt x="1440053" y="3723208"/>
                  </a:lnTo>
                  <a:lnTo>
                    <a:pt x="1430159" y="3725202"/>
                  </a:lnTo>
                  <a:lnTo>
                    <a:pt x="1422095" y="3730650"/>
                  </a:lnTo>
                  <a:lnTo>
                    <a:pt x="1416646" y="3738727"/>
                  </a:lnTo>
                  <a:lnTo>
                    <a:pt x="1414653" y="3748608"/>
                  </a:lnTo>
                  <a:lnTo>
                    <a:pt x="1416646" y="3758501"/>
                  </a:lnTo>
                  <a:lnTo>
                    <a:pt x="1422095" y="3766578"/>
                  </a:lnTo>
                  <a:lnTo>
                    <a:pt x="1430159" y="3772014"/>
                  </a:lnTo>
                  <a:lnTo>
                    <a:pt x="1440103" y="3774008"/>
                  </a:lnTo>
                  <a:lnTo>
                    <a:pt x="1449984" y="3772014"/>
                  </a:lnTo>
                  <a:lnTo>
                    <a:pt x="1458061" y="3766578"/>
                  </a:lnTo>
                  <a:lnTo>
                    <a:pt x="1463509" y="3758501"/>
                  </a:lnTo>
                  <a:lnTo>
                    <a:pt x="1465503" y="3748608"/>
                  </a:lnTo>
                  <a:close/>
                </a:path>
                <a:path w="2352675" h="4726305">
                  <a:moveTo>
                    <a:pt x="1465503" y="2141448"/>
                  </a:moveTo>
                  <a:lnTo>
                    <a:pt x="1463509" y="2131555"/>
                  </a:lnTo>
                  <a:lnTo>
                    <a:pt x="1458061" y="2123478"/>
                  </a:lnTo>
                  <a:lnTo>
                    <a:pt x="1449984" y="2118042"/>
                  </a:lnTo>
                  <a:lnTo>
                    <a:pt x="1440053" y="2116048"/>
                  </a:lnTo>
                  <a:lnTo>
                    <a:pt x="1430159" y="2118042"/>
                  </a:lnTo>
                  <a:lnTo>
                    <a:pt x="1422095" y="2123478"/>
                  </a:lnTo>
                  <a:lnTo>
                    <a:pt x="1416646" y="2131555"/>
                  </a:lnTo>
                  <a:lnTo>
                    <a:pt x="1414653" y="2141448"/>
                  </a:lnTo>
                  <a:lnTo>
                    <a:pt x="1416646" y="2151329"/>
                  </a:lnTo>
                  <a:lnTo>
                    <a:pt x="1422095" y="2159406"/>
                  </a:lnTo>
                  <a:lnTo>
                    <a:pt x="1430159" y="2164854"/>
                  </a:lnTo>
                  <a:lnTo>
                    <a:pt x="1440103" y="2166848"/>
                  </a:lnTo>
                  <a:lnTo>
                    <a:pt x="1449984" y="2164854"/>
                  </a:lnTo>
                  <a:lnTo>
                    <a:pt x="1458061" y="2159406"/>
                  </a:lnTo>
                  <a:lnTo>
                    <a:pt x="1463509" y="2151329"/>
                  </a:lnTo>
                  <a:lnTo>
                    <a:pt x="1465503" y="2141448"/>
                  </a:lnTo>
                  <a:close/>
                </a:path>
                <a:path w="2352675" h="4726305">
                  <a:moveTo>
                    <a:pt x="1567154" y="3748608"/>
                  </a:moveTo>
                  <a:lnTo>
                    <a:pt x="1565160" y="3738727"/>
                  </a:lnTo>
                  <a:lnTo>
                    <a:pt x="1559712" y="3730650"/>
                  </a:lnTo>
                  <a:lnTo>
                    <a:pt x="1551635" y="3725202"/>
                  </a:lnTo>
                  <a:lnTo>
                    <a:pt x="1541703" y="3723208"/>
                  </a:lnTo>
                  <a:lnTo>
                    <a:pt x="1531810" y="3725202"/>
                  </a:lnTo>
                  <a:lnTo>
                    <a:pt x="1523746" y="3730650"/>
                  </a:lnTo>
                  <a:lnTo>
                    <a:pt x="1518297" y="3738727"/>
                  </a:lnTo>
                  <a:lnTo>
                    <a:pt x="1516303" y="3748608"/>
                  </a:lnTo>
                  <a:lnTo>
                    <a:pt x="1518297" y="3758501"/>
                  </a:lnTo>
                  <a:lnTo>
                    <a:pt x="1523746" y="3766578"/>
                  </a:lnTo>
                  <a:lnTo>
                    <a:pt x="1531810" y="3772014"/>
                  </a:lnTo>
                  <a:lnTo>
                    <a:pt x="1541754" y="3774008"/>
                  </a:lnTo>
                  <a:lnTo>
                    <a:pt x="1551635" y="3772014"/>
                  </a:lnTo>
                  <a:lnTo>
                    <a:pt x="1559712" y="3766578"/>
                  </a:lnTo>
                  <a:lnTo>
                    <a:pt x="1565160" y="3758501"/>
                  </a:lnTo>
                  <a:lnTo>
                    <a:pt x="1567154" y="3748608"/>
                  </a:lnTo>
                  <a:close/>
                </a:path>
                <a:path w="2352675" h="4726305">
                  <a:moveTo>
                    <a:pt x="1619326" y="2445220"/>
                  </a:moveTo>
                  <a:lnTo>
                    <a:pt x="1466926" y="2318220"/>
                  </a:lnTo>
                  <a:lnTo>
                    <a:pt x="1466926" y="2427871"/>
                  </a:lnTo>
                  <a:lnTo>
                    <a:pt x="1466519" y="2427262"/>
                  </a:lnTo>
                  <a:lnTo>
                    <a:pt x="1458442" y="2421826"/>
                  </a:lnTo>
                  <a:lnTo>
                    <a:pt x="1448511" y="2419820"/>
                  </a:lnTo>
                  <a:lnTo>
                    <a:pt x="1438617" y="2421826"/>
                  </a:lnTo>
                  <a:lnTo>
                    <a:pt x="1430540" y="2427262"/>
                  </a:lnTo>
                  <a:lnTo>
                    <a:pt x="1425105" y="2435339"/>
                  </a:lnTo>
                  <a:lnTo>
                    <a:pt x="1423111" y="2445220"/>
                  </a:lnTo>
                  <a:lnTo>
                    <a:pt x="1425105" y="2455113"/>
                  </a:lnTo>
                  <a:lnTo>
                    <a:pt x="1430540" y="2463190"/>
                  </a:lnTo>
                  <a:lnTo>
                    <a:pt x="1438617" y="2468626"/>
                  </a:lnTo>
                  <a:lnTo>
                    <a:pt x="1448562" y="2470620"/>
                  </a:lnTo>
                  <a:lnTo>
                    <a:pt x="1458442" y="2468626"/>
                  </a:lnTo>
                  <a:lnTo>
                    <a:pt x="1466519" y="2463190"/>
                  </a:lnTo>
                  <a:lnTo>
                    <a:pt x="1466926" y="2462580"/>
                  </a:lnTo>
                  <a:lnTo>
                    <a:pt x="1466926" y="2572220"/>
                  </a:lnTo>
                  <a:lnTo>
                    <a:pt x="1619326" y="2445220"/>
                  </a:lnTo>
                  <a:close/>
                </a:path>
                <a:path w="2352675" h="4726305">
                  <a:moveTo>
                    <a:pt x="1619326" y="2141448"/>
                  </a:moveTo>
                  <a:lnTo>
                    <a:pt x="1466926" y="2014448"/>
                  </a:lnTo>
                  <a:lnTo>
                    <a:pt x="1466926" y="2268448"/>
                  </a:lnTo>
                  <a:lnTo>
                    <a:pt x="1619326" y="2141448"/>
                  </a:lnTo>
                  <a:close/>
                </a:path>
                <a:path w="2352675" h="4726305">
                  <a:moveTo>
                    <a:pt x="1668805" y="3748608"/>
                  </a:moveTo>
                  <a:lnTo>
                    <a:pt x="1666811" y="3738727"/>
                  </a:lnTo>
                  <a:lnTo>
                    <a:pt x="1661363" y="3730650"/>
                  </a:lnTo>
                  <a:lnTo>
                    <a:pt x="1653286" y="3725202"/>
                  </a:lnTo>
                  <a:lnTo>
                    <a:pt x="1643354" y="3723208"/>
                  </a:lnTo>
                  <a:lnTo>
                    <a:pt x="1633461" y="3725202"/>
                  </a:lnTo>
                  <a:lnTo>
                    <a:pt x="1625396" y="3730650"/>
                  </a:lnTo>
                  <a:lnTo>
                    <a:pt x="1619948" y="3738727"/>
                  </a:lnTo>
                  <a:lnTo>
                    <a:pt x="1617954" y="3748608"/>
                  </a:lnTo>
                  <a:lnTo>
                    <a:pt x="1619948" y="3758501"/>
                  </a:lnTo>
                  <a:lnTo>
                    <a:pt x="1625396" y="3766578"/>
                  </a:lnTo>
                  <a:lnTo>
                    <a:pt x="1633461" y="3772014"/>
                  </a:lnTo>
                  <a:lnTo>
                    <a:pt x="1643405" y="3774008"/>
                  </a:lnTo>
                  <a:lnTo>
                    <a:pt x="1653286" y="3772014"/>
                  </a:lnTo>
                  <a:lnTo>
                    <a:pt x="1661363" y="3766578"/>
                  </a:lnTo>
                  <a:lnTo>
                    <a:pt x="1666811" y="3758501"/>
                  </a:lnTo>
                  <a:lnTo>
                    <a:pt x="1668805" y="3748608"/>
                  </a:lnTo>
                  <a:close/>
                </a:path>
                <a:path w="2352675" h="4726305">
                  <a:moveTo>
                    <a:pt x="1770456" y="3748608"/>
                  </a:moveTo>
                  <a:lnTo>
                    <a:pt x="1768462" y="3738727"/>
                  </a:lnTo>
                  <a:lnTo>
                    <a:pt x="1763014" y="3730650"/>
                  </a:lnTo>
                  <a:lnTo>
                    <a:pt x="1754936" y="3725202"/>
                  </a:lnTo>
                  <a:lnTo>
                    <a:pt x="1745005" y="3723208"/>
                  </a:lnTo>
                  <a:lnTo>
                    <a:pt x="1735112" y="3725202"/>
                  </a:lnTo>
                  <a:lnTo>
                    <a:pt x="1727047" y="3730650"/>
                  </a:lnTo>
                  <a:lnTo>
                    <a:pt x="1721599" y="3738727"/>
                  </a:lnTo>
                  <a:lnTo>
                    <a:pt x="1719605" y="3748608"/>
                  </a:lnTo>
                  <a:lnTo>
                    <a:pt x="1721599" y="3758501"/>
                  </a:lnTo>
                  <a:lnTo>
                    <a:pt x="1727047" y="3766578"/>
                  </a:lnTo>
                  <a:lnTo>
                    <a:pt x="1735112" y="3772014"/>
                  </a:lnTo>
                  <a:lnTo>
                    <a:pt x="1745056" y="3774008"/>
                  </a:lnTo>
                  <a:lnTo>
                    <a:pt x="1754936" y="3772014"/>
                  </a:lnTo>
                  <a:lnTo>
                    <a:pt x="1763014" y="3766578"/>
                  </a:lnTo>
                  <a:lnTo>
                    <a:pt x="1768462" y="3758501"/>
                  </a:lnTo>
                  <a:lnTo>
                    <a:pt x="1770456" y="3748608"/>
                  </a:lnTo>
                  <a:close/>
                </a:path>
                <a:path w="2352675" h="4726305">
                  <a:moveTo>
                    <a:pt x="1872107" y="3748608"/>
                  </a:moveTo>
                  <a:lnTo>
                    <a:pt x="1870113" y="3738727"/>
                  </a:lnTo>
                  <a:lnTo>
                    <a:pt x="1864664" y="3730650"/>
                  </a:lnTo>
                  <a:lnTo>
                    <a:pt x="1856587" y="3725202"/>
                  </a:lnTo>
                  <a:lnTo>
                    <a:pt x="1846656" y="3723208"/>
                  </a:lnTo>
                  <a:lnTo>
                    <a:pt x="1836762" y="3725202"/>
                  </a:lnTo>
                  <a:lnTo>
                    <a:pt x="1828698" y="3730650"/>
                  </a:lnTo>
                  <a:lnTo>
                    <a:pt x="1823250" y="3738727"/>
                  </a:lnTo>
                  <a:lnTo>
                    <a:pt x="1821256" y="3748608"/>
                  </a:lnTo>
                  <a:lnTo>
                    <a:pt x="1823250" y="3758501"/>
                  </a:lnTo>
                  <a:lnTo>
                    <a:pt x="1828698" y="3766578"/>
                  </a:lnTo>
                  <a:lnTo>
                    <a:pt x="1836762" y="3772014"/>
                  </a:lnTo>
                  <a:lnTo>
                    <a:pt x="1846707" y="3774008"/>
                  </a:lnTo>
                  <a:lnTo>
                    <a:pt x="1856587" y="3772014"/>
                  </a:lnTo>
                  <a:lnTo>
                    <a:pt x="1864664" y="3766578"/>
                  </a:lnTo>
                  <a:lnTo>
                    <a:pt x="1870113" y="3758501"/>
                  </a:lnTo>
                  <a:lnTo>
                    <a:pt x="1872107" y="3748608"/>
                  </a:lnTo>
                  <a:close/>
                </a:path>
                <a:path w="2352675" h="4726305">
                  <a:moveTo>
                    <a:pt x="1973757" y="3748608"/>
                  </a:moveTo>
                  <a:lnTo>
                    <a:pt x="1971763" y="3738727"/>
                  </a:lnTo>
                  <a:lnTo>
                    <a:pt x="1966315" y="3730650"/>
                  </a:lnTo>
                  <a:lnTo>
                    <a:pt x="1958238" y="3725202"/>
                  </a:lnTo>
                  <a:lnTo>
                    <a:pt x="1948307" y="3723208"/>
                  </a:lnTo>
                  <a:lnTo>
                    <a:pt x="1938413" y="3725202"/>
                  </a:lnTo>
                  <a:lnTo>
                    <a:pt x="1930349" y="3730650"/>
                  </a:lnTo>
                  <a:lnTo>
                    <a:pt x="1924900" y="3738727"/>
                  </a:lnTo>
                  <a:lnTo>
                    <a:pt x="1922907" y="3748608"/>
                  </a:lnTo>
                  <a:lnTo>
                    <a:pt x="1924900" y="3758501"/>
                  </a:lnTo>
                  <a:lnTo>
                    <a:pt x="1930349" y="3766578"/>
                  </a:lnTo>
                  <a:lnTo>
                    <a:pt x="1938413" y="3772014"/>
                  </a:lnTo>
                  <a:lnTo>
                    <a:pt x="1948357" y="3774008"/>
                  </a:lnTo>
                  <a:lnTo>
                    <a:pt x="1958238" y="3772014"/>
                  </a:lnTo>
                  <a:lnTo>
                    <a:pt x="1966315" y="3766578"/>
                  </a:lnTo>
                  <a:lnTo>
                    <a:pt x="1971763" y="3758501"/>
                  </a:lnTo>
                  <a:lnTo>
                    <a:pt x="1973757" y="3748608"/>
                  </a:lnTo>
                  <a:close/>
                </a:path>
                <a:path w="2352675" h="4726305">
                  <a:moveTo>
                    <a:pt x="2075408" y="3748608"/>
                  </a:moveTo>
                  <a:lnTo>
                    <a:pt x="2073414" y="3738727"/>
                  </a:lnTo>
                  <a:lnTo>
                    <a:pt x="2067966" y="3730650"/>
                  </a:lnTo>
                  <a:lnTo>
                    <a:pt x="2059889" y="3725202"/>
                  </a:lnTo>
                  <a:lnTo>
                    <a:pt x="2049957" y="3723208"/>
                  </a:lnTo>
                  <a:lnTo>
                    <a:pt x="2040064" y="3725202"/>
                  </a:lnTo>
                  <a:lnTo>
                    <a:pt x="2031987" y="3730650"/>
                  </a:lnTo>
                  <a:lnTo>
                    <a:pt x="2026551" y="3738727"/>
                  </a:lnTo>
                  <a:lnTo>
                    <a:pt x="2024557" y="3748608"/>
                  </a:lnTo>
                  <a:lnTo>
                    <a:pt x="2026551" y="3758501"/>
                  </a:lnTo>
                  <a:lnTo>
                    <a:pt x="2031987" y="3766578"/>
                  </a:lnTo>
                  <a:lnTo>
                    <a:pt x="2040064" y="3772014"/>
                  </a:lnTo>
                  <a:lnTo>
                    <a:pt x="2050008" y="3774008"/>
                  </a:lnTo>
                  <a:lnTo>
                    <a:pt x="2059889" y="3772014"/>
                  </a:lnTo>
                  <a:lnTo>
                    <a:pt x="2067966" y="3766578"/>
                  </a:lnTo>
                  <a:lnTo>
                    <a:pt x="2073414" y="3758501"/>
                  </a:lnTo>
                  <a:lnTo>
                    <a:pt x="2075408" y="3748608"/>
                  </a:lnTo>
                  <a:close/>
                </a:path>
                <a:path w="2352675" h="4726305">
                  <a:moveTo>
                    <a:pt x="2177059" y="3748608"/>
                  </a:moveTo>
                  <a:lnTo>
                    <a:pt x="2175065" y="3738727"/>
                  </a:lnTo>
                  <a:lnTo>
                    <a:pt x="2169617" y="3730650"/>
                  </a:lnTo>
                  <a:lnTo>
                    <a:pt x="2161540" y="3725202"/>
                  </a:lnTo>
                  <a:lnTo>
                    <a:pt x="2151608" y="3723208"/>
                  </a:lnTo>
                  <a:lnTo>
                    <a:pt x="2141715" y="3725202"/>
                  </a:lnTo>
                  <a:lnTo>
                    <a:pt x="2133638" y="3730650"/>
                  </a:lnTo>
                  <a:lnTo>
                    <a:pt x="2128202" y="3738727"/>
                  </a:lnTo>
                  <a:lnTo>
                    <a:pt x="2126208" y="3748608"/>
                  </a:lnTo>
                  <a:lnTo>
                    <a:pt x="2128202" y="3758501"/>
                  </a:lnTo>
                  <a:lnTo>
                    <a:pt x="2133638" y="3766578"/>
                  </a:lnTo>
                  <a:lnTo>
                    <a:pt x="2141715" y="3772014"/>
                  </a:lnTo>
                  <a:lnTo>
                    <a:pt x="2151659" y="3774008"/>
                  </a:lnTo>
                  <a:lnTo>
                    <a:pt x="2161540" y="3772014"/>
                  </a:lnTo>
                  <a:lnTo>
                    <a:pt x="2169617" y="3766578"/>
                  </a:lnTo>
                  <a:lnTo>
                    <a:pt x="2175065" y="3758501"/>
                  </a:lnTo>
                  <a:lnTo>
                    <a:pt x="2177059" y="3748608"/>
                  </a:lnTo>
                  <a:close/>
                </a:path>
                <a:path w="2352675" h="4726305">
                  <a:moveTo>
                    <a:pt x="2352141" y="3748608"/>
                  </a:moveTo>
                  <a:lnTo>
                    <a:pt x="2199741" y="3621608"/>
                  </a:lnTo>
                  <a:lnTo>
                    <a:pt x="2199741" y="3875608"/>
                  </a:lnTo>
                  <a:lnTo>
                    <a:pt x="2352141" y="3748608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36755" y="2307855"/>
              <a:ext cx="1245323" cy="124532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68239" y="6853353"/>
              <a:ext cx="1708649" cy="170864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426303" y="1903602"/>
              <a:ext cx="41275" cy="7144384"/>
            </a:xfrm>
            <a:custGeom>
              <a:avLst/>
              <a:gdLst/>
              <a:ahLst/>
              <a:cxnLst/>
              <a:rect l="l" t="t" r="r" b="b"/>
              <a:pathLst>
                <a:path w="41275" h="7144384">
                  <a:moveTo>
                    <a:pt x="20637" y="0"/>
                  </a:moveTo>
                  <a:lnTo>
                    <a:pt x="12604" y="1621"/>
                  </a:lnTo>
                  <a:lnTo>
                    <a:pt x="6044" y="6044"/>
                  </a:lnTo>
                  <a:lnTo>
                    <a:pt x="1621" y="12604"/>
                  </a:lnTo>
                  <a:lnTo>
                    <a:pt x="0" y="20679"/>
                  </a:lnTo>
                  <a:lnTo>
                    <a:pt x="1621" y="28712"/>
                  </a:lnTo>
                  <a:lnTo>
                    <a:pt x="6044" y="35272"/>
                  </a:lnTo>
                  <a:lnTo>
                    <a:pt x="12604" y="39695"/>
                  </a:lnTo>
                  <a:lnTo>
                    <a:pt x="20637" y="41316"/>
                  </a:lnTo>
                  <a:lnTo>
                    <a:pt x="28670" y="39695"/>
                  </a:lnTo>
                  <a:lnTo>
                    <a:pt x="35230" y="35272"/>
                  </a:lnTo>
                  <a:lnTo>
                    <a:pt x="39653" y="28712"/>
                  </a:lnTo>
                  <a:lnTo>
                    <a:pt x="41266" y="20679"/>
                  </a:lnTo>
                  <a:lnTo>
                    <a:pt x="39653" y="12604"/>
                  </a:lnTo>
                  <a:lnTo>
                    <a:pt x="35230" y="6044"/>
                  </a:lnTo>
                  <a:lnTo>
                    <a:pt x="28670" y="1621"/>
                  </a:lnTo>
                  <a:lnTo>
                    <a:pt x="20637" y="0"/>
                  </a:lnTo>
                  <a:close/>
                </a:path>
                <a:path w="41275" h="7144384">
                  <a:moveTo>
                    <a:pt x="20637" y="82591"/>
                  </a:moveTo>
                  <a:lnTo>
                    <a:pt x="12604" y="84213"/>
                  </a:lnTo>
                  <a:lnTo>
                    <a:pt x="6044" y="88636"/>
                  </a:lnTo>
                  <a:lnTo>
                    <a:pt x="1621" y="95196"/>
                  </a:lnTo>
                  <a:lnTo>
                    <a:pt x="0" y="103270"/>
                  </a:lnTo>
                  <a:lnTo>
                    <a:pt x="1621" y="111303"/>
                  </a:lnTo>
                  <a:lnTo>
                    <a:pt x="6044" y="117863"/>
                  </a:lnTo>
                  <a:lnTo>
                    <a:pt x="12604" y="122285"/>
                  </a:lnTo>
                  <a:lnTo>
                    <a:pt x="20637" y="123907"/>
                  </a:lnTo>
                  <a:lnTo>
                    <a:pt x="28670" y="122285"/>
                  </a:lnTo>
                  <a:lnTo>
                    <a:pt x="35230" y="117863"/>
                  </a:lnTo>
                  <a:lnTo>
                    <a:pt x="39653" y="111303"/>
                  </a:lnTo>
                  <a:lnTo>
                    <a:pt x="41266" y="103270"/>
                  </a:lnTo>
                  <a:lnTo>
                    <a:pt x="39653" y="95196"/>
                  </a:lnTo>
                  <a:lnTo>
                    <a:pt x="35230" y="88636"/>
                  </a:lnTo>
                  <a:lnTo>
                    <a:pt x="28670" y="84213"/>
                  </a:lnTo>
                  <a:lnTo>
                    <a:pt x="20637" y="82591"/>
                  </a:lnTo>
                  <a:close/>
                </a:path>
                <a:path w="41275" h="7144384">
                  <a:moveTo>
                    <a:pt x="20637" y="165182"/>
                  </a:moveTo>
                  <a:lnTo>
                    <a:pt x="12604" y="166804"/>
                  </a:lnTo>
                  <a:lnTo>
                    <a:pt x="6044" y="171227"/>
                  </a:lnTo>
                  <a:lnTo>
                    <a:pt x="1621" y="177787"/>
                  </a:lnTo>
                  <a:lnTo>
                    <a:pt x="0" y="185861"/>
                  </a:lnTo>
                  <a:lnTo>
                    <a:pt x="1621" y="193895"/>
                  </a:lnTo>
                  <a:lnTo>
                    <a:pt x="6044" y="200455"/>
                  </a:lnTo>
                  <a:lnTo>
                    <a:pt x="12604" y="204877"/>
                  </a:lnTo>
                  <a:lnTo>
                    <a:pt x="20637" y="206499"/>
                  </a:lnTo>
                  <a:lnTo>
                    <a:pt x="28670" y="204877"/>
                  </a:lnTo>
                  <a:lnTo>
                    <a:pt x="35230" y="200455"/>
                  </a:lnTo>
                  <a:lnTo>
                    <a:pt x="39653" y="193895"/>
                  </a:lnTo>
                  <a:lnTo>
                    <a:pt x="41266" y="185861"/>
                  </a:lnTo>
                  <a:lnTo>
                    <a:pt x="39653" y="177787"/>
                  </a:lnTo>
                  <a:lnTo>
                    <a:pt x="35230" y="171227"/>
                  </a:lnTo>
                  <a:lnTo>
                    <a:pt x="28670" y="166804"/>
                  </a:lnTo>
                  <a:lnTo>
                    <a:pt x="20637" y="165182"/>
                  </a:lnTo>
                  <a:close/>
                </a:path>
                <a:path w="41275" h="7144384">
                  <a:moveTo>
                    <a:pt x="20637" y="247774"/>
                  </a:moveTo>
                  <a:lnTo>
                    <a:pt x="12604" y="249396"/>
                  </a:lnTo>
                  <a:lnTo>
                    <a:pt x="6044" y="253818"/>
                  </a:lnTo>
                  <a:lnTo>
                    <a:pt x="1621" y="260378"/>
                  </a:lnTo>
                  <a:lnTo>
                    <a:pt x="0" y="268452"/>
                  </a:lnTo>
                  <a:lnTo>
                    <a:pt x="1621" y="276485"/>
                  </a:lnTo>
                  <a:lnTo>
                    <a:pt x="6044" y="283045"/>
                  </a:lnTo>
                  <a:lnTo>
                    <a:pt x="12604" y="287468"/>
                  </a:lnTo>
                  <a:lnTo>
                    <a:pt x="20637" y="289090"/>
                  </a:lnTo>
                  <a:lnTo>
                    <a:pt x="28670" y="287468"/>
                  </a:lnTo>
                  <a:lnTo>
                    <a:pt x="35230" y="283045"/>
                  </a:lnTo>
                  <a:lnTo>
                    <a:pt x="39653" y="276485"/>
                  </a:lnTo>
                  <a:lnTo>
                    <a:pt x="41266" y="268452"/>
                  </a:lnTo>
                  <a:lnTo>
                    <a:pt x="39653" y="260378"/>
                  </a:lnTo>
                  <a:lnTo>
                    <a:pt x="35230" y="253818"/>
                  </a:lnTo>
                  <a:lnTo>
                    <a:pt x="28670" y="249396"/>
                  </a:lnTo>
                  <a:lnTo>
                    <a:pt x="20637" y="247774"/>
                  </a:lnTo>
                  <a:close/>
                </a:path>
                <a:path w="41275" h="7144384">
                  <a:moveTo>
                    <a:pt x="20637" y="330365"/>
                  </a:moveTo>
                  <a:lnTo>
                    <a:pt x="12604" y="331987"/>
                  </a:lnTo>
                  <a:lnTo>
                    <a:pt x="6044" y="336409"/>
                  </a:lnTo>
                  <a:lnTo>
                    <a:pt x="1621" y="342969"/>
                  </a:lnTo>
                  <a:lnTo>
                    <a:pt x="0" y="351044"/>
                  </a:lnTo>
                  <a:lnTo>
                    <a:pt x="1621" y="359077"/>
                  </a:lnTo>
                  <a:lnTo>
                    <a:pt x="6044" y="365637"/>
                  </a:lnTo>
                  <a:lnTo>
                    <a:pt x="12604" y="370060"/>
                  </a:lnTo>
                  <a:lnTo>
                    <a:pt x="20637" y="371682"/>
                  </a:lnTo>
                  <a:lnTo>
                    <a:pt x="28670" y="370060"/>
                  </a:lnTo>
                  <a:lnTo>
                    <a:pt x="35230" y="365637"/>
                  </a:lnTo>
                  <a:lnTo>
                    <a:pt x="39653" y="359077"/>
                  </a:lnTo>
                  <a:lnTo>
                    <a:pt x="41266" y="351044"/>
                  </a:lnTo>
                  <a:lnTo>
                    <a:pt x="39653" y="342969"/>
                  </a:lnTo>
                  <a:lnTo>
                    <a:pt x="35230" y="336409"/>
                  </a:lnTo>
                  <a:lnTo>
                    <a:pt x="28670" y="331987"/>
                  </a:lnTo>
                  <a:lnTo>
                    <a:pt x="20637" y="330365"/>
                  </a:lnTo>
                  <a:close/>
                </a:path>
                <a:path w="41275" h="7144384">
                  <a:moveTo>
                    <a:pt x="20637" y="412957"/>
                  </a:moveTo>
                  <a:lnTo>
                    <a:pt x="12604" y="414578"/>
                  </a:lnTo>
                  <a:lnTo>
                    <a:pt x="6044" y="419001"/>
                  </a:lnTo>
                  <a:lnTo>
                    <a:pt x="1621" y="425561"/>
                  </a:lnTo>
                  <a:lnTo>
                    <a:pt x="0" y="433635"/>
                  </a:lnTo>
                  <a:lnTo>
                    <a:pt x="1621" y="441668"/>
                  </a:lnTo>
                  <a:lnTo>
                    <a:pt x="6044" y="448228"/>
                  </a:lnTo>
                  <a:lnTo>
                    <a:pt x="12604" y="452650"/>
                  </a:lnTo>
                  <a:lnTo>
                    <a:pt x="20637" y="454272"/>
                  </a:lnTo>
                  <a:lnTo>
                    <a:pt x="28670" y="452650"/>
                  </a:lnTo>
                  <a:lnTo>
                    <a:pt x="35230" y="448228"/>
                  </a:lnTo>
                  <a:lnTo>
                    <a:pt x="39653" y="441668"/>
                  </a:lnTo>
                  <a:lnTo>
                    <a:pt x="41266" y="433635"/>
                  </a:lnTo>
                  <a:lnTo>
                    <a:pt x="39653" y="425561"/>
                  </a:lnTo>
                  <a:lnTo>
                    <a:pt x="35230" y="419001"/>
                  </a:lnTo>
                  <a:lnTo>
                    <a:pt x="28670" y="414578"/>
                  </a:lnTo>
                  <a:lnTo>
                    <a:pt x="20637" y="412957"/>
                  </a:lnTo>
                  <a:close/>
                </a:path>
                <a:path w="41275" h="7144384">
                  <a:moveTo>
                    <a:pt x="20637" y="495547"/>
                  </a:moveTo>
                  <a:lnTo>
                    <a:pt x="12604" y="497169"/>
                  </a:lnTo>
                  <a:lnTo>
                    <a:pt x="6044" y="501592"/>
                  </a:lnTo>
                  <a:lnTo>
                    <a:pt x="1621" y="508152"/>
                  </a:lnTo>
                  <a:lnTo>
                    <a:pt x="0" y="516227"/>
                  </a:lnTo>
                  <a:lnTo>
                    <a:pt x="1621" y="524260"/>
                  </a:lnTo>
                  <a:lnTo>
                    <a:pt x="6044" y="530820"/>
                  </a:lnTo>
                  <a:lnTo>
                    <a:pt x="12604" y="535242"/>
                  </a:lnTo>
                  <a:lnTo>
                    <a:pt x="20637" y="536864"/>
                  </a:lnTo>
                  <a:lnTo>
                    <a:pt x="28670" y="535242"/>
                  </a:lnTo>
                  <a:lnTo>
                    <a:pt x="35230" y="530820"/>
                  </a:lnTo>
                  <a:lnTo>
                    <a:pt x="39653" y="524260"/>
                  </a:lnTo>
                  <a:lnTo>
                    <a:pt x="41266" y="516227"/>
                  </a:lnTo>
                  <a:lnTo>
                    <a:pt x="39653" y="508152"/>
                  </a:lnTo>
                  <a:lnTo>
                    <a:pt x="35230" y="501592"/>
                  </a:lnTo>
                  <a:lnTo>
                    <a:pt x="28670" y="497169"/>
                  </a:lnTo>
                  <a:lnTo>
                    <a:pt x="20637" y="495547"/>
                  </a:lnTo>
                  <a:close/>
                </a:path>
                <a:path w="41275" h="7144384">
                  <a:moveTo>
                    <a:pt x="20637" y="578139"/>
                  </a:moveTo>
                  <a:lnTo>
                    <a:pt x="12604" y="579761"/>
                  </a:lnTo>
                  <a:lnTo>
                    <a:pt x="6044" y="584183"/>
                  </a:lnTo>
                  <a:lnTo>
                    <a:pt x="1621" y="590743"/>
                  </a:lnTo>
                  <a:lnTo>
                    <a:pt x="0" y="598817"/>
                  </a:lnTo>
                  <a:lnTo>
                    <a:pt x="1621" y="606850"/>
                  </a:lnTo>
                  <a:lnTo>
                    <a:pt x="6044" y="613410"/>
                  </a:lnTo>
                  <a:lnTo>
                    <a:pt x="12604" y="617833"/>
                  </a:lnTo>
                  <a:lnTo>
                    <a:pt x="20637" y="619455"/>
                  </a:lnTo>
                  <a:lnTo>
                    <a:pt x="28670" y="617833"/>
                  </a:lnTo>
                  <a:lnTo>
                    <a:pt x="35230" y="613410"/>
                  </a:lnTo>
                  <a:lnTo>
                    <a:pt x="39653" y="606850"/>
                  </a:lnTo>
                  <a:lnTo>
                    <a:pt x="41266" y="598817"/>
                  </a:lnTo>
                  <a:lnTo>
                    <a:pt x="39653" y="590743"/>
                  </a:lnTo>
                  <a:lnTo>
                    <a:pt x="35230" y="584183"/>
                  </a:lnTo>
                  <a:lnTo>
                    <a:pt x="28670" y="579761"/>
                  </a:lnTo>
                  <a:lnTo>
                    <a:pt x="20637" y="578139"/>
                  </a:lnTo>
                  <a:close/>
                </a:path>
                <a:path w="41275" h="7144384">
                  <a:moveTo>
                    <a:pt x="20637" y="660730"/>
                  </a:moveTo>
                  <a:lnTo>
                    <a:pt x="12604" y="662352"/>
                  </a:lnTo>
                  <a:lnTo>
                    <a:pt x="6044" y="666775"/>
                  </a:lnTo>
                  <a:lnTo>
                    <a:pt x="1621" y="673334"/>
                  </a:lnTo>
                  <a:lnTo>
                    <a:pt x="0" y="681409"/>
                  </a:lnTo>
                  <a:lnTo>
                    <a:pt x="1621" y="689442"/>
                  </a:lnTo>
                  <a:lnTo>
                    <a:pt x="6044" y="696002"/>
                  </a:lnTo>
                  <a:lnTo>
                    <a:pt x="12604" y="700425"/>
                  </a:lnTo>
                  <a:lnTo>
                    <a:pt x="20637" y="702047"/>
                  </a:lnTo>
                  <a:lnTo>
                    <a:pt x="28670" y="700425"/>
                  </a:lnTo>
                  <a:lnTo>
                    <a:pt x="35230" y="696002"/>
                  </a:lnTo>
                  <a:lnTo>
                    <a:pt x="39653" y="689442"/>
                  </a:lnTo>
                  <a:lnTo>
                    <a:pt x="41266" y="681409"/>
                  </a:lnTo>
                  <a:lnTo>
                    <a:pt x="39653" y="673334"/>
                  </a:lnTo>
                  <a:lnTo>
                    <a:pt x="35230" y="666775"/>
                  </a:lnTo>
                  <a:lnTo>
                    <a:pt x="28670" y="662352"/>
                  </a:lnTo>
                  <a:lnTo>
                    <a:pt x="20637" y="660730"/>
                  </a:lnTo>
                  <a:close/>
                </a:path>
                <a:path w="41275" h="7144384">
                  <a:moveTo>
                    <a:pt x="20637" y="743322"/>
                  </a:moveTo>
                  <a:lnTo>
                    <a:pt x="12604" y="744943"/>
                  </a:lnTo>
                  <a:lnTo>
                    <a:pt x="6044" y="749366"/>
                  </a:lnTo>
                  <a:lnTo>
                    <a:pt x="1621" y="755926"/>
                  </a:lnTo>
                  <a:lnTo>
                    <a:pt x="0" y="764000"/>
                  </a:lnTo>
                  <a:lnTo>
                    <a:pt x="1621" y="772033"/>
                  </a:lnTo>
                  <a:lnTo>
                    <a:pt x="6044" y="778593"/>
                  </a:lnTo>
                  <a:lnTo>
                    <a:pt x="12604" y="783016"/>
                  </a:lnTo>
                  <a:lnTo>
                    <a:pt x="20637" y="784637"/>
                  </a:lnTo>
                  <a:lnTo>
                    <a:pt x="28670" y="783016"/>
                  </a:lnTo>
                  <a:lnTo>
                    <a:pt x="35230" y="778593"/>
                  </a:lnTo>
                  <a:lnTo>
                    <a:pt x="39653" y="772033"/>
                  </a:lnTo>
                  <a:lnTo>
                    <a:pt x="41266" y="764000"/>
                  </a:lnTo>
                  <a:lnTo>
                    <a:pt x="39653" y="755926"/>
                  </a:lnTo>
                  <a:lnTo>
                    <a:pt x="35230" y="749366"/>
                  </a:lnTo>
                  <a:lnTo>
                    <a:pt x="28670" y="744943"/>
                  </a:lnTo>
                  <a:lnTo>
                    <a:pt x="20637" y="743322"/>
                  </a:lnTo>
                  <a:close/>
                </a:path>
                <a:path w="41275" h="7144384">
                  <a:moveTo>
                    <a:pt x="20637" y="825912"/>
                  </a:moveTo>
                  <a:lnTo>
                    <a:pt x="12604" y="827534"/>
                  </a:lnTo>
                  <a:lnTo>
                    <a:pt x="6044" y="831957"/>
                  </a:lnTo>
                  <a:lnTo>
                    <a:pt x="1621" y="838517"/>
                  </a:lnTo>
                  <a:lnTo>
                    <a:pt x="0" y="846592"/>
                  </a:lnTo>
                  <a:lnTo>
                    <a:pt x="1621" y="854624"/>
                  </a:lnTo>
                  <a:lnTo>
                    <a:pt x="6044" y="861184"/>
                  </a:lnTo>
                  <a:lnTo>
                    <a:pt x="12604" y="865607"/>
                  </a:lnTo>
                  <a:lnTo>
                    <a:pt x="20637" y="867229"/>
                  </a:lnTo>
                  <a:lnTo>
                    <a:pt x="28670" y="865607"/>
                  </a:lnTo>
                  <a:lnTo>
                    <a:pt x="35230" y="861184"/>
                  </a:lnTo>
                  <a:lnTo>
                    <a:pt x="39653" y="854624"/>
                  </a:lnTo>
                  <a:lnTo>
                    <a:pt x="41266" y="846592"/>
                  </a:lnTo>
                  <a:lnTo>
                    <a:pt x="39653" y="838517"/>
                  </a:lnTo>
                  <a:lnTo>
                    <a:pt x="35230" y="831957"/>
                  </a:lnTo>
                  <a:lnTo>
                    <a:pt x="28670" y="827534"/>
                  </a:lnTo>
                  <a:lnTo>
                    <a:pt x="20637" y="825912"/>
                  </a:lnTo>
                  <a:close/>
                </a:path>
                <a:path w="41275" h="7144384">
                  <a:moveTo>
                    <a:pt x="20637" y="908504"/>
                  </a:moveTo>
                  <a:lnTo>
                    <a:pt x="12604" y="910126"/>
                  </a:lnTo>
                  <a:lnTo>
                    <a:pt x="6044" y="914549"/>
                  </a:lnTo>
                  <a:lnTo>
                    <a:pt x="1621" y="921108"/>
                  </a:lnTo>
                  <a:lnTo>
                    <a:pt x="0" y="929182"/>
                  </a:lnTo>
                  <a:lnTo>
                    <a:pt x="1621" y="937216"/>
                  </a:lnTo>
                  <a:lnTo>
                    <a:pt x="6044" y="943775"/>
                  </a:lnTo>
                  <a:lnTo>
                    <a:pt x="12604" y="948198"/>
                  </a:lnTo>
                  <a:lnTo>
                    <a:pt x="20637" y="949820"/>
                  </a:lnTo>
                  <a:lnTo>
                    <a:pt x="28670" y="948198"/>
                  </a:lnTo>
                  <a:lnTo>
                    <a:pt x="35230" y="943775"/>
                  </a:lnTo>
                  <a:lnTo>
                    <a:pt x="39653" y="937216"/>
                  </a:lnTo>
                  <a:lnTo>
                    <a:pt x="41266" y="929182"/>
                  </a:lnTo>
                  <a:lnTo>
                    <a:pt x="39653" y="921108"/>
                  </a:lnTo>
                  <a:lnTo>
                    <a:pt x="35230" y="914549"/>
                  </a:lnTo>
                  <a:lnTo>
                    <a:pt x="28670" y="910126"/>
                  </a:lnTo>
                  <a:lnTo>
                    <a:pt x="20637" y="908504"/>
                  </a:lnTo>
                  <a:close/>
                </a:path>
                <a:path w="41275" h="7144384">
                  <a:moveTo>
                    <a:pt x="20637" y="991095"/>
                  </a:moveTo>
                  <a:lnTo>
                    <a:pt x="12604" y="992717"/>
                  </a:lnTo>
                  <a:lnTo>
                    <a:pt x="6044" y="997140"/>
                  </a:lnTo>
                  <a:lnTo>
                    <a:pt x="1621" y="1003700"/>
                  </a:lnTo>
                  <a:lnTo>
                    <a:pt x="0" y="1011774"/>
                  </a:lnTo>
                  <a:lnTo>
                    <a:pt x="1621" y="1019807"/>
                  </a:lnTo>
                  <a:lnTo>
                    <a:pt x="6044" y="1026367"/>
                  </a:lnTo>
                  <a:lnTo>
                    <a:pt x="12604" y="1030790"/>
                  </a:lnTo>
                  <a:lnTo>
                    <a:pt x="20637" y="1032412"/>
                  </a:lnTo>
                  <a:lnTo>
                    <a:pt x="28670" y="1030790"/>
                  </a:lnTo>
                  <a:lnTo>
                    <a:pt x="35230" y="1026367"/>
                  </a:lnTo>
                  <a:lnTo>
                    <a:pt x="39653" y="1019807"/>
                  </a:lnTo>
                  <a:lnTo>
                    <a:pt x="41266" y="1011774"/>
                  </a:lnTo>
                  <a:lnTo>
                    <a:pt x="39653" y="1003700"/>
                  </a:lnTo>
                  <a:lnTo>
                    <a:pt x="35230" y="997140"/>
                  </a:lnTo>
                  <a:lnTo>
                    <a:pt x="28670" y="992717"/>
                  </a:lnTo>
                  <a:lnTo>
                    <a:pt x="20637" y="991095"/>
                  </a:lnTo>
                  <a:close/>
                </a:path>
                <a:path w="41275" h="7144384">
                  <a:moveTo>
                    <a:pt x="20637" y="1073687"/>
                  </a:moveTo>
                  <a:lnTo>
                    <a:pt x="12604" y="1075308"/>
                  </a:lnTo>
                  <a:lnTo>
                    <a:pt x="6044" y="1079731"/>
                  </a:lnTo>
                  <a:lnTo>
                    <a:pt x="1621" y="1086291"/>
                  </a:lnTo>
                  <a:lnTo>
                    <a:pt x="0" y="1094365"/>
                  </a:lnTo>
                  <a:lnTo>
                    <a:pt x="1621" y="1102398"/>
                  </a:lnTo>
                  <a:lnTo>
                    <a:pt x="6044" y="1108958"/>
                  </a:lnTo>
                  <a:lnTo>
                    <a:pt x="12604" y="1113381"/>
                  </a:lnTo>
                  <a:lnTo>
                    <a:pt x="20637" y="1115002"/>
                  </a:lnTo>
                  <a:lnTo>
                    <a:pt x="28670" y="1113381"/>
                  </a:lnTo>
                  <a:lnTo>
                    <a:pt x="35230" y="1108958"/>
                  </a:lnTo>
                  <a:lnTo>
                    <a:pt x="39653" y="1102398"/>
                  </a:lnTo>
                  <a:lnTo>
                    <a:pt x="41266" y="1094365"/>
                  </a:lnTo>
                  <a:lnTo>
                    <a:pt x="39653" y="1086291"/>
                  </a:lnTo>
                  <a:lnTo>
                    <a:pt x="35230" y="1079731"/>
                  </a:lnTo>
                  <a:lnTo>
                    <a:pt x="28670" y="1075308"/>
                  </a:lnTo>
                  <a:lnTo>
                    <a:pt x="20637" y="1073687"/>
                  </a:lnTo>
                  <a:close/>
                </a:path>
                <a:path w="41275" h="7144384">
                  <a:moveTo>
                    <a:pt x="20637" y="1156277"/>
                  </a:moveTo>
                  <a:lnTo>
                    <a:pt x="12604" y="1157899"/>
                  </a:lnTo>
                  <a:lnTo>
                    <a:pt x="6044" y="1162322"/>
                  </a:lnTo>
                  <a:lnTo>
                    <a:pt x="1621" y="1168882"/>
                  </a:lnTo>
                  <a:lnTo>
                    <a:pt x="0" y="1176957"/>
                  </a:lnTo>
                  <a:lnTo>
                    <a:pt x="1621" y="1184989"/>
                  </a:lnTo>
                  <a:lnTo>
                    <a:pt x="6044" y="1191549"/>
                  </a:lnTo>
                  <a:lnTo>
                    <a:pt x="12604" y="1195972"/>
                  </a:lnTo>
                  <a:lnTo>
                    <a:pt x="20637" y="1197594"/>
                  </a:lnTo>
                  <a:lnTo>
                    <a:pt x="28670" y="1195972"/>
                  </a:lnTo>
                  <a:lnTo>
                    <a:pt x="35230" y="1191549"/>
                  </a:lnTo>
                  <a:lnTo>
                    <a:pt x="39653" y="1184989"/>
                  </a:lnTo>
                  <a:lnTo>
                    <a:pt x="41266" y="1176957"/>
                  </a:lnTo>
                  <a:lnTo>
                    <a:pt x="39653" y="1168882"/>
                  </a:lnTo>
                  <a:lnTo>
                    <a:pt x="35230" y="1162322"/>
                  </a:lnTo>
                  <a:lnTo>
                    <a:pt x="28670" y="1157899"/>
                  </a:lnTo>
                  <a:lnTo>
                    <a:pt x="20637" y="1156277"/>
                  </a:lnTo>
                  <a:close/>
                </a:path>
                <a:path w="41275" h="7144384">
                  <a:moveTo>
                    <a:pt x="20637" y="1238869"/>
                  </a:moveTo>
                  <a:lnTo>
                    <a:pt x="12604" y="1240491"/>
                  </a:lnTo>
                  <a:lnTo>
                    <a:pt x="6044" y="1244914"/>
                  </a:lnTo>
                  <a:lnTo>
                    <a:pt x="1621" y="1251474"/>
                  </a:lnTo>
                  <a:lnTo>
                    <a:pt x="0" y="1259547"/>
                  </a:lnTo>
                  <a:lnTo>
                    <a:pt x="1621" y="1267581"/>
                  </a:lnTo>
                  <a:lnTo>
                    <a:pt x="6044" y="1274140"/>
                  </a:lnTo>
                  <a:lnTo>
                    <a:pt x="12604" y="1278563"/>
                  </a:lnTo>
                  <a:lnTo>
                    <a:pt x="20637" y="1280185"/>
                  </a:lnTo>
                  <a:lnTo>
                    <a:pt x="28670" y="1278563"/>
                  </a:lnTo>
                  <a:lnTo>
                    <a:pt x="35230" y="1274140"/>
                  </a:lnTo>
                  <a:lnTo>
                    <a:pt x="39653" y="1267581"/>
                  </a:lnTo>
                  <a:lnTo>
                    <a:pt x="41266" y="1259547"/>
                  </a:lnTo>
                  <a:lnTo>
                    <a:pt x="39653" y="1251474"/>
                  </a:lnTo>
                  <a:lnTo>
                    <a:pt x="35230" y="1244914"/>
                  </a:lnTo>
                  <a:lnTo>
                    <a:pt x="28670" y="1240491"/>
                  </a:lnTo>
                  <a:lnTo>
                    <a:pt x="20637" y="1238869"/>
                  </a:lnTo>
                  <a:close/>
                </a:path>
                <a:path w="41275" h="7144384">
                  <a:moveTo>
                    <a:pt x="20637" y="1321460"/>
                  </a:moveTo>
                  <a:lnTo>
                    <a:pt x="12604" y="1323082"/>
                  </a:lnTo>
                  <a:lnTo>
                    <a:pt x="6044" y="1327505"/>
                  </a:lnTo>
                  <a:lnTo>
                    <a:pt x="1621" y="1334065"/>
                  </a:lnTo>
                  <a:lnTo>
                    <a:pt x="0" y="1342139"/>
                  </a:lnTo>
                  <a:lnTo>
                    <a:pt x="1621" y="1350172"/>
                  </a:lnTo>
                  <a:lnTo>
                    <a:pt x="6044" y="1356732"/>
                  </a:lnTo>
                  <a:lnTo>
                    <a:pt x="12604" y="1361155"/>
                  </a:lnTo>
                  <a:lnTo>
                    <a:pt x="20637" y="1362777"/>
                  </a:lnTo>
                  <a:lnTo>
                    <a:pt x="28670" y="1361155"/>
                  </a:lnTo>
                  <a:lnTo>
                    <a:pt x="35230" y="1356732"/>
                  </a:lnTo>
                  <a:lnTo>
                    <a:pt x="39653" y="1350172"/>
                  </a:lnTo>
                  <a:lnTo>
                    <a:pt x="41266" y="1342139"/>
                  </a:lnTo>
                  <a:lnTo>
                    <a:pt x="39653" y="1334065"/>
                  </a:lnTo>
                  <a:lnTo>
                    <a:pt x="35230" y="1327505"/>
                  </a:lnTo>
                  <a:lnTo>
                    <a:pt x="28670" y="1323082"/>
                  </a:lnTo>
                  <a:lnTo>
                    <a:pt x="20637" y="1321460"/>
                  </a:lnTo>
                  <a:close/>
                </a:path>
                <a:path w="41275" h="7144384">
                  <a:moveTo>
                    <a:pt x="20637" y="1404052"/>
                  </a:moveTo>
                  <a:lnTo>
                    <a:pt x="12604" y="1405674"/>
                  </a:lnTo>
                  <a:lnTo>
                    <a:pt x="6044" y="1410096"/>
                  </a:lnTo>
                  <a:lnTo>
                    <a:pt x="1621" y="1416656"/>
                  </a:lnTo>
                  <a:lnTo>
                    <a:pt x="0" y="1424730"/>
                  </a:lnTo>
                  <a:lnTo>
                    <a:pt x="1621" y="1432763"/>
                  </a:lnTo>
                  <a:lnTo>
                    <a:pt x="6044" y="1439323"/>
                  </a:lnTo>
                  <a:lnTo>
                    <a:pt x="12604" y="1443746"/>
                  </a:lnTo>
                  <a:lnTo>
                    <a:pt x="20637" y="1445367"/>
                  </a:lnTo>
                  <a:lnTo>
                    <a:pt x="28670" y="1443746"/>
                  </a:lnTo>
                  <a:lnTo>
                    <a:pt x="35230" y="1439323"/>
                  </a:lnTo>
                  <a:lnTo>
                    <a:pt x="39653" y="1432763"/>
                  </a:lnTo>
                  <a:lnTo>
                    <a:pt x="41266" y="1424730"/>
                  </a:lnTo>
                  <a:lnTo>
                    <a:pt x="39653" y="1416656"/>
                  </a:lnTo>
                  <a:lnTo>
                    <a:pt x="35230" y="1410096"/>
                  </a:lnTo>
                  <a:lnTo>
                    <a:pt x="28670" y="1405674"/>
                  </a:lnTo>
                  <a:lnTo>
                    <a:pt x="20637" y="1404052"/>
                  </a:lnTo>
                  <a:close/>
                </a:path>
                <a:path w="41275" h="7144384">
                  <a:moveTo>
                    <a:pt x="20637" y="1486642"/>
                  </a:moveTo>
                  <a:lnTo>
                    <a:pt x="12604" y="1488264"/>
                  </a:lnTo>
                  <a:lnTo>
                    <a:pt x="6044" y="1492687"/>
                  </a:lnTo>
                  <a:lnTo>
                    <a:pt x="1621" y="1499247"/>
                  </a:lnTo>
                  <a:lnTo>
                    <a:pt x="0" y="1507322"/>
                  </a:lnTo>
                  <a:lnTo>
                    <a:pt x="1621" y="1515355"/>
                  </a:lnTo>
                  <a:lnTo>
                    <a:pt x="6044" y="1521914"/>
                  </a:lnTo>
                  <a:lnTo>
                    <a:pt x="12604" y="1526337"/>
                  </a:lnTo>
                  <a:lnTo>
                    <a:pt x="20637" y="1527959"/>
                  </a:lnTo>
                  <a:lnTo>
                    <a:pt x="28670" y="1526337"/>
                  </a:lnTo>
                  <a:lnTo>
                    <a:pt x="35230" y="1521914"/>
                  </a:lnTo>
                  <a:lnTo>
                    <a:pt x="39653" y="1515355"/>
                  </a:lnTo>
                  <a:lnTo>
                    <a:pt x="41266" y="1507322"/>
                  </a:lnTo>
                  <a:lnTo>
                    <a:pt x="39653" y="1499247"/>
                  </a:lnTo>
                  <a:lnTo>
                    <a:pt x="35230" y="1492687"/>
                  </a:lnTo>
                  <a:lnTo>
                    <a:pt x="28670" y="1488264"/>
                  </a:lnTo>
                  <a:lnTo>
                    <a:pt x="20637" y="1486642"/>
                  </a:lnTo>
                  <a:close/>
                </a:path>
                <a:path w="41275" h="7144384">
                  <a:moveTo>
                    <a:pt x="20637" y="1569234"/>
                  </a:moveTo>
                  <a:lnTo>
                    <a:pt x="12604" y="1570856"/>
                  </a:lnTo>
                  <a:lnTo>
                    <a:pt x="6044" y="1575279"/>
                  </a:lnTo>
                  <a:lnTo>
                    <a:pt x="1621" y="1581839"/>
                  </a:lnTo>
                  <a:lnTo>
                    <a:pt x="0" y="1589913"/>
                  </a:lnTo>
                  <a:lnTo>
                    <a:pt x="1621" y="1597946"/>
                  </a:lnTo>
                  <a:lnTo>
                    <a:pt x="6044" y="1604506"/>
                  </a:lnTo>
                  <a:lnTo>
                    <a:pt x="12604" y="1608928"/>
                  </a:lnTo>
                  <a:lnTo>
                    <a:pt x="20637" y="1610550"/>
                  </a:lnTo>
                  <a:lnTo>
                    <a:pt x="28670" y="1608928"/>
                  </a:lnTo>
                  <a:lnTo>
                    <a:pt x="35230" y="1604506"/>
                  </a:lnTo>
                  <a:lnTo>
                    <a:pt x="39653" y="1597946"/>
                  </a:lnTo>
                  <a:lnTo>
                    <a:pt x="41266" y="1589913"/>
                  </a:lnTo>
                  <a:lnTo>
                    <a:pt x="39653" y="1581839"/>
                  </a:lnTo>
                  <a:lnTo>
                    <a:pt x="35230" y="1575279"/>
                  </a:lnTo>
                  <a:lnTo>
                    <a:pt x="28670" y="1570856"/>
                  </a:lnTo>
                  <a:lnTo>
                    <a:pt x="20637" y="1569234"/>
                  </a:lnTo>
                  <a:close/>
                </a:path>
                <a:path w="41275" h="7144384">
                  <a:moveTo>
                    <a:pt x="20637" y="1651825"/>
                  </a:moveTo>
                  <a:lnTo>
                    <a:pt x="12604" y="1653447"/>
                  </a:lnTo>
                  <a:lnTo>
                    <a:pt x="6044" y="1657870"/>
                  </a:lnTo>
                  <a:lnTo>
                    <a:pt x="1621" y="1664430"/>
                  </a:lnTo>
                  <a:lnTo>
                    <a:pt x="0" y="1672504"/>
                  </a:lnTo>
                  <a:lnTo>
                    <a:pt x="1621" y="1680538"/>
                  </a:lnTo>
                  <a:lnTo>
                    <a:pt x="6044" y="1687098"/>
                  </a:lnTo>
                  <a:lnTo>
                    <a:pt x="12604" y="1691520"/>
                  </a:lnTo>
                  <a:lnTo>
                    <a:pt x="20637" y="1693142"/>
                  </a:lnTo>
                  <a:lnTo>
                    <a:pt x="28670" y="1691520"/>
                  </a:lnTo>
                  <a:lnTo>
                    <a:pt x="35230" y="1687098"/>
                  </a:lnTo>
                  <a:lnTo>
                    <a:pt x="39653" y="1680538"/>
                  </a:lnTo>
                  <a:lnTo>
                    <a:pt x="41266" y="1672504"/>
                  </a:lnTo>
                  <a:lnTo>
                    <a:pt x="39653" y="1664430"/>
                  </a:lnTo>
                  <a:lnTo>
                    <a:pt x="35230" y="1657870"/>
                  </a:lnTo>
                  <a:lnTo>
                    <a:pt x="28670" y="1653447"/>
                  </a:lnTo>
                  <a:lnTo>
                    <a:pt x="20637" y="1651825"/>
                  </a:lnTo>
                  <a:close/>
                </a:path>
                <a:path w="41275" h="7144384">
                  <a:moveTo>
                    <a:pt x="20637" y="1734417"/>
                  </a:moveTo>
                  <a:lnTo>
                    <a:pt x="12604" y="1736039"/>
                  </a:lnTo>
                  <a:lnTo>
                    <a:pt x="6044" y="1740461"/>
                  </a:lnTo>
                  <a:lnTo>
                    <a:pt x="1621" y="1747021"/>
                  </a:lnTo>
                  <a:lnTo>
                    <a:pt x="0" y="1755096"/>
                  </a:lnTo>
                  <a:lnTo>
                    <a:pt x="1621" y="1763129"/>
                  </a:lnTo>
                  <a:lnTo>
                    <a:pt x="6044" y="1769689"/>
                  </a:lnTo>
                  <a:lnTo>
                    <a:pt x="12604" y="1774112"/>
                  </a:lnTo>
                  <a:lnTo>
                    <a:pt x="20637" y="1775734"/>
                  </a:lnTo>
                  <a:lnTo>
                    <a:pt x="28670" y="1774112"/>
                  </a:lnTo>
                  <a:lnTo>
                    <a:pt x="35230" y="1769689"/>
                  </a:lnTo>
                  <a:lnTo>
                    <a:pt x="39653" y="1763129"/>
                  </a:lnTo>
                  <a:lnTo>
                    <a:pt x="41266" y="1755096"/>
                  </a:lnTo>
                  <a:lnTo>
                    <a:pt x="39653" y="1747021"/>
                  </a:lnTo>
                  <a:lnTo>
                    <a:pt x="35230" y="1740461"/>
                  </a:lnTo>
                  <a:lnTo>
                    <a:pt x="28670" y="1736039"/>
                  </a:lnTo>
                  <a:lnTo>
                    <a:pt x="20637" y="1734417"/>
                  </a:lnTo>
                  <a:close/>
                </a:path>
                <a:path w="41275" h="7144384">
                  <a:moveTo>
                    <a:pt x="20637" y="1817009"/>
                  </a:moveTo>
                  <a:lnTo>
                    <a:pt x="12604" y="1818631"/>
                  </a:lnTo>
                  <a:lnTo>
                    <a:pt x="6044" y="1823053"/>
                  </a:lnTo>
                  <a:lnTo>
                    <a:pt x="1621" y="1829613"/>
                  </a:lnTo>
                  <a:lnTo>
                    <a:pt x="0" y="1837687"/>
                  </a:lnTo>
                  <a:lnTo>
                    <a:pt x="1621" y="1845720"/>
                  </a:lnTo>
                  <a:lnTo>
                    <a:pt x="6044" y="1852280"/>
                  </a:lnTo>
                  <a:lnTo>
                    <a:pt x="12604" y="1856703"/>
                  </a:lnTo>
                  <a:lnTo>
                    <a:pt x="20637" y="1858324"/>
                  </a:lnTo>
                  <a:lnTo>
                    <a:pt x="28670" y="1856703"/>
                  </a:lnTo>
                  <a:lnTo>
                    <a:pt x="35230" y="1852280"/>
                  </a:lnTo>
                  <a:lnTo>
                    <a:pt x="39653" y="1845720"/>
                  </a:lnTo>
                  <a:lnTo>
                    <a:pt x="41266" y="1837687"/>
                  </a:lnTo>
                  <a:lnTo>
                    <a:pt x="39653" y="1829613"/>
                  </a:lnTo>
                  <a:lnTo>
                    <a:pt x="35230" y="1823053"/>
                  </a:lnTo>
                  <a:lnTo>
                    <a:pt x="28670" y="1818631"/>
                  </a:lnTo>
                  <a:lnTo>
                    <a:pt x="20637" y="1817009"/>
                  </a:lnTo>
                  <a:close/>
                </a:path>
                <a:path w="41275" h="7144384">
                  <a:moveTo>
                    <a:pt x="20637" y="1899599"/>
                  </a:moveTo>
                  <a:lnTo>
                    <a:pt x="12604" y="1901221"/>
                  </a:lnTo>
                  <a:lnTo>
                    <a:pt x="6044" y="1905644"/>
                  </a:lnTo>
                  <a:lnTo>
                    <a:pt x="1621" y="1912204"/>
                  </a:lnTo>
                  <a:lnTo>
                    <a:pt x="0" y="1920279"/>
                  </a:lnTo>
                  <a:lnTo>
                    <a:pt x="1621" y="1928312"/>
                  </a:lnTo>
                  <a:lnTo>
                    <a:pt x="6044" y="1934871"/>
                  </a:lnTo>
                  <a:lnTo>
                    <a:pt x="12604" y="1939294"/>
                  </a:lnTo>
                  <a:lnTo>
                    <a:pt x="20637" y="1940916"/>
                  </a:lnTo>
                  <a:lnTo>
                    <a:pt x="28670" y="1939294"/>
                  </a:lnTo>
                  <a:lnTo>
                    <a:pt x="35230" y="1934871"/>
                  </a:lnTo>
                  <a:lnTo>
                    <a:pt x="39653" y="1928312"/>
                  </a:lnTo>
                  <a:lnTo>
                    <a:pt x="41266" y="1920279"/>
                  </a:lnTo>
                  <a:lnTo>
                    <a:pt x="39653" y="1912204"/>
                  </a:lnTo>
                  <a:lnTo>
                    <a:pt x="35230" y="1905644"/>
                  </a:lnTo>
                  <a:lnTo>
                    <a:pt x="28670" y="1901221"/>
                  </a:lnTo>
                  <a:lnTo>
                    <a:pt x="20637" y="1899599"/>
                  </a:lnTo>
                  <a:close/>
                </a:path>
                <a:path w="41275" h="7144384">
                  <a:moveTo>
                    <a:pt x="20637" y="1982191"/>
                  </a:moveTo>
                  <a:lnTo>
                    <a:pt x="12604" y="1983813"/>
                  </a:lnTo>
                  <a:lnTo>
                    <a:pt x="6044" y="1988236"/>
                  </a:lnTo>
                  <a:lnTo>
                    <a:pt x="1621" y="1994796"/>
                  </a:lnTo>
                  <a:lnTo>
                    <a:pt x="0" y="2002870"/>
                  </a:lnTo>
                  <a:lnTo>
                    <a:pt x="1621" y="2010903"/>
                  </a:lnTo>
                  <a:lnTo>
                    <a:pt x="6044" y="2017463"/>
                  </a:lnTo>
                  <a:lnTo>
                    <a:pt x="12604" y="2021885"/>
                  </a:lnTo>
                  <a:lnTo>
                    <a:pt x="20637" y="2023507"/>
                  </a:lnTo>
                  <a:lnTo>
                    <a:pt x="28670" y="2021885"/>
                  </a:lnTo>
                  <a:lnTo>
                    <a:pt x="35230" y="2017463"/>
                  </a:lnTo>
                  <a:lnTo>
                    <a:pt x="39653" y="2010903"/>
                  </a:lnTo>
                  <a:lnTo>
                    <a:pt x="41266" y="2002870"/>
                  </a:lnTo>
                  <a:lnTo>
                    <a:pt x="39653" y="1994796"/>
                  </a:lnTo>
                  <a:lnTo>
                    <a:pt x="35230" y="1988236"/>
                  </a:lnTo>
                  <a:lnTo>
                    <a:pt x="28670" y="1983813"/>
                  </a:lnTo>
                  <a:lnTo>
                    <a:pt x="20637" y="1982191"/>
                  </a:lnTo>
                  <a:close/>
                </a:path>
                <a:path w="41275" h="7144384">
                  <a:moveTo>
                    <a:pt x="20637" y="2064782"/>
                  </a:moveTo>
                  <a:lnTo>
                    <a:pt x="12604" y="2066404"/>
                  </a:lnTo>
                  <a:lnTo>
                    <a:pt x="6044" y="2070827"/>
                  </a:lnTo>
                  <a:lnTo>
                    <a:pt x="1621" y="2077387"/>
                  </a:lnTo>
                  <a:lnTo>
                    <a:pt x="0" y="2085461"/>
                  </a:lnTo>
                  <a:lnTo>
                    <a:pt x="1621" y="2093494"/>
                  </a:lnTo>
                  <a:lnTo>
                    <a:pt x="6044" y="2100054"/>
                  </a:lnTo>
                  <a:lnTo>
                    <a:pt x="12604" y="2104477"/>
                  </a:lnTo>
                  <a:lnTo>
                    <a:pt x="20637" y="2106099"/>
                  </a:lnTo>
                  <a:lnTo>
                    <a:pt x="28670" y="2104477"/>
                  </a:lnTo>
                  <a:lnTo>
                    <a:pt x="35230" y="2100054"/>
                  </a:lnTo>
                  <a:lnTo>
                    <a:pt x="39653" y="2093494"/>
                  </a:lnTo>
                  <a:lnTo>
                    <a:pt x="41266" y="2085461"/>
                  </a:lnTo>
                  <a:lnTo>
                    <a:pt x="39653" y="2077387"/>
                  </a:lnTo>
                  <a:lnTo>
                    <a:pt x="35230" y="2070827"/>
                  </a:lnTo>
                  <a:lnTo>
                    <a:pt x="28670" y="2066404"/>
                  </a:lnTo>
                  <a:lnTo>
                    <a:pt x="20637" y="2064782"/>
                  </a:lnTo>
                  <a:close/>
                </a:path>
                <a:path w="41275" h="7144384">
                  <a:moveTo>
                    <a:pt x="20637" y="2147374"/>
                  </a:moveTo>
                  <a:lnTo>
                    <a:pt x="12604" y="2148996"/>
                  </a:lnTo>
                  <a:lnTo>
                    <a:pt x="6044" y="2153418"/>
                  </a:lnTo>
                  <a:lnTo>
                    <a:pt x="1621" y="2159978"/>
                  </a:lnTo>
                  <a:lnTo>
                    <a:pt x="0" y="2168052"/>
                  </a:lnTo>
                  <a:lnTo>
                    <a:pt x="1621" y="2176085"/>
                  </a:lnTo>
                  <a:lnTo>
                    <a:pt x="6044" y="2182645"/>
                  </a:lnTo>
                  <a:lnTo>
                    <a:pt x="12604" y="2187068"/>
                  </a:lnTo>
                  <a:lnTo>
                    <a:pt x="20637" y="2188690"/>
                  </a:lnTo>
                  <a:lnTo>
                    <a:pt x="28670" y="2187068"/>
                  </a:lnTo>
                  <a:lnTo>
                    <a:pt x="35230" y="2182645"/>
                  </a:lnTo>
                  <a:lnTo>
                    <a:pt x="39653" y="2176085"/>
                  </a:lnTo>
                  <a:lnTo>
                    <a:pt x="41266" y="2168052"/>
                  </a:lnTo>
                  <a:lnTo>
                    <a:pt x="39653" y="2159978"/>
                  </a:lnTo>
                  <a:lnTo>
                    <a:pt x="35230" y="2153418"/>
                  </a:lnTo>
                  <a:lnTo>
                    <a:pt x="28670" y="2148996"/>
                  </a:lnTo>
                  <a:lnTo>
                    <a:pt x="20637" y="2147374"/>
                  </a:lnTo>
                  <a:close/>
                </a:path>
                <a:path w="41275" h="7144384">
                  <a:moveTo>
                    <a:pt x="20637" y="2229965"/>
                  </a:moveTo>
                  <a:lnTo>
                    <a:pt x="12604" y="2231586"/>
                  </a:lnTo>
                  <a:lnTo>
                    <a:pt x="6044" y="2236009"/>
                  </a:lnTo>
                  <a:lnTo>
                    <a:pt x="1621" y="2242569"/>
                  </a:lnTo>
                  <a:lnTo>
                    <a:pt x="0" y="2250644"/>
                  </a:lnTo>
                  <a:lnTo>
                    <a:pt x="1621" y="2258677"/>
                  </a:lnTo>
                  <a:lnTo>
                    <a:pt x="6044" y="2265237"/>
                  </a:lnTo>
                  <a:lnTo>
                    <a:pt x="12604" y="2269660"/>
                  </a:lnTo>
                  <a:lnTo>
                    <a:pt x="20637" y="2271281"/>
                  </a:lnTo>
                  <a:lnTo>
                    <a:pt x="28670" y="2269660"/>
                  </a:lnTo>
                  <a:lnTo>
                    <a:pt x="35230" y="2265237"/>
                  </a:lnTo>
                  <a:lnTo>
                    <a:pt x="39653" y="2258677"/>
                  </a:lnTo>
                  <a:lnTo>
                    <a:pt x="41266" y="2250644"/>
                  </a:lnTo>
                  <a:lnTo>
                    <a:pt x="39653" y="2242569"/>
                  </a:lnTo>
                  <a:lnTo>
                    <a:pt x="35230" y="2236009"/>
                  </a:lnTo>
                  <a:lnTo>
                    <a:pt x="28670" y="2231586"/>
                  </a:lnTo>
                  <a:lnTo>
                    <a:pt x="20637" y="2229965"/>
                  </a:lnTo>
                  <a:close/>
                </a:path>
                <a:path w="41275" h="7144384">
                  <a:moveTo>
                    <a:pt x="20637" y="2312556"/>
                  </a:moveTo>
                  <a:lnTo>
                    <a:pt x="12604" y="2314178"/>
                  </a:lnTo>
                  <a:lnTo>
                    <a:pt x="6044" y="2318601"/>
                  </a:lnTo>
                  <a:lnTo>
                    <a:pt x="1621" y="2325161"/>
                  </a:lnTo>
                  <a:lnTo>
                    <a:pt x="0" y="2333235"/>
                  </a:lnTo>
                  <a:lnTo>
                    <a:pt x="1621" y="2341268"/>
                  </a:lnTo>
                  <a:lnTo>
                    <a:pt x="6044" y="2347828"/>
                  </a:lnTo>
                  <a:lnTo>
                    <a:pt x="12604" y="2352250"/>
                  </a:lnTo>
                  <a:lnTo>
                    <a:pt x="20637" y="2353872"/>
                  </a:lnTo>
                  <a:lnTo>
                    <a:pt x="28670" y="2352250"/>
                  </a:lnTo>
                  <a:lnTo>
                    <a:pt x="35230" y="2347828"/>
                  </a:lnTo>
                  <a:lnTo>
                    <a:pt x="39653" y="2341268"/>
                  </a:lnTo>
                  <a:lnTo>
                    <a:pt x="41266" y="2333235"/>
                  </a:lnTo>
                  <a:lnTo>
                    <a:pt x="39653" y="2325161"/>
                  </a:lnTo>
                  <a:lnTo>
                    <a:pt x="35230" y="2318601"/>
                  </a:lnTo>
                  <a:lnTo>
                    <a:pt x="28670" y="2314178"/>
                  </a:lnTo>
                  <a:lnTo>
                    <a:pt x="20637" y="2312556"/>
                  </a:lnTo>
                  <a:close/>
                </a:path>
                <a:path w="41275" h="7144384">
                  <a:moveTo>
                    <a:pt x="20637" y="2395147"/>
                  </a:moveTo>
                  <a:lnTo>
                    <a:pt x="12604" y="2396769"/>
                  </a:lnTo>
                  <a:lnTo>
                    <a:pt x="6044" y="2401192"/>
                  </a:lnTo>
                  <a:lnTo>
                    <a:pt x="1621" y="2407752"/>
                  </a:lnTo>
                  <a:lnTo>
                    <a:pt x="0" y="2415827"/>
                  </a:lnTo>
                  <a:lnTo>
                    <a:pt x="1621" y="2423859"/>
                  </a:lnTo>
                  <a:lnTo>
                    <a:pt x="6044" y="2430419"/>
                  </a:lnTo>
                  <a:lnTo>
                    <a:pt x="12604" y="2434842"/>
                  </a:lnTo>
                  <a:lnTo>
                    <a:pt x="20637" y="2436464"/>
                  </a:lnTo>
                  <a:lnTo>
                    <a:pt x="28670" y="2434842"/>
                  </a:lnTo>
                  <a:lnTo>
                    <a:pt x="35230" y="2430419"/>
                  </a:lnTo>
                  <a:lnTo>
                    <a:pt x="39653" y="2423859"/>
                  </a:lnTo>
                  <a:lnTo>
                    <a:pt x="41266" y="2415827"/>
                  </a:lnTo>
                  <a:lnTo>
                    <a:pt x="39653" y="2407752"/>
                  </a:lnTo>
                  <a:lnTo>
                    <a:pt x="35230" y="2401192"/>
                  </a:lnTo>
                  <a:lnTo>
                    <a:pt x="28670" y="2396769"/>
                  </a:lnTo>
                  <a:lnTo>
                    <a:pt x="20637" y="2395147"/>
                  </a:lnTo>
                  <a:close/>
                </a:path>
                <a:path w="41275" h="7144384">
                  <a:moveTo>
                    <a:pt x="20637" y="2477739"/>
                  </a:moveTo>
                  <a:lnTo>
                    <a:pt x="12604" y="2479361"/>
                  </a:lnTo>
                  <a:lnTo>
                    <a:pt x="6044" y="2483783"/>
                  </a:lnTo>
                  <a:lnTo>
                    <a:pt x="1621" y="2490343"/>
                  </a:lnTo>
                  <a:lnTo>
                    <a:pt x="0" y="2498417"/>
                  </a:lnTo>
                  <a:lnTo>
                    <a:pt x="1621" y="2506450"/>
                  </a:lnTo>
                  <a:lnTo>
                    <a:pt x="6044" y="2513010"/>
                  </a:lnTo>
                  <a:lnTo>
                    <a:pt x="12604" y="2517433"/>
                  </a:lnTo>
                  <a:lnTo>
                    <a:pt x="20637" y="2519055"/>
                  </a:lnTo>
                  <a:lnTo>
                    <a:pt x="28670" y="2517433"/>
                  </a:lnTo>
                  <a:lnTo>
                    <a:pt x="35230" y="2513010"/>
                  </a:lnTo>
                  <a:lnTo>
                    <a:pt x="39653" y="2506450"/>
                  </a:lnTo>
                  <a:lnTo>
                    <a:pt x="41266" y="2498417"/>
                  </a:lnTo>
                  <a:lnTo>
                    <a:pt x="39653" y="2490343"/>
                  </a:lnTo>
                  <a:lnTo>
                    <a:pt x="35230" y="2483783"/>
                  </a:lnTo>
                  <a:lnTo>
                    <a:pt x="28670" y="2479361"/>
                  </a:lnTo>
                  <a:lnTo>
                    <a:pt x="20637" y="2477739"/>
                  </a:lnTo>
                  <a:close/>
                </a:path>
                <a:path w="41275" h="7144384">
                  <a:moveTo>
                    <a:pt x="20637" y="2560330"/>
                  </a:moveTo>
                  <a:lnTo>
                    <a:pt x="12604" y="2561952"/>
                  </a:lnTo>
                  <a:lnTo>
                    <a:pt x="6044" y="2566375"/>
                  </a:lnTo>
                  <a:lnTo>
                    <a:pt x="1621" y="2572934"/>
                  </a:lnTo>
                  <a:lnTo>
                    <a:pt x="0" y="2581009"/>
                  </a:lnTo>
                  <a:lnTo>
                    <a:pt x="1621" y="2589042"/>
                  </a:lnTo>
                  <a:lnTo>
                    <a:pt x="6044" y="2595602"/>
                  </a:lnTo>
                  <a:lnTo>
                    <a:pt x="12604" y="2600025"/>
                  </a:lnTo>
                  <a:lnTo>
                    <a:pt x="20637" y="2601647"/>
                  </a:lnTo>
                  <a:lnTo>
                    <a:pt x="28670" y="2600025"/>
                  </a:lnTo>
                  <a:lnTo>
                    <a:pt x="35230" y="2595602"/>
                  </a:lnTo>
                  <a:lnTo>
                    <a:pt x="39653" y="2589042"/>
                  </a:lnTo>
                  <a:lnTo>
                    <a:pt x="41266" y="2581009"/>
                  </a:lnTo>
                  <a:lnTo>
                    <a:pt x="39653" y="2572934"/>
                  </a:lnTo>
                  <a:lnTo>
                    <a:pt x="35230" y="2566375"/>
                  </a:lnTo>
                  <a:lnTo>
                    <a:pt x="28670" y="2561952"/>
                  </a:lnTo>
                  <a:lnTo>
                    <a:pt x="20637" y="2560330"/>
                  </a:lnTo>
                  <a:close/>
                </a:path>
                <a:path w="41275" h="7144384">
                  <a:moveTo>
                    <a:pt x="20637" y="2642922"/>
                  </a:moveTo>
                  <a:lnTo>
                    <a:pt x="12604" y="2644543"/>
                  </a:lnTo>
                  <a:lnTo>
                    <a:pt x="6044" y="2648966"/>
                  </a:lnTo>
                  <a:lnTo>
                    <a:pt x="1621" y="2655526"/>
                  </a:lnTo>
                  <a:lnTo>
                    <a:pt x="0" y="2663600"/>
                  </a:lnTo>
                  <a:lnTo>
                    <a:pt x="1621" y="2671633"/>
                  </a:lnTo>
                  <a:lnTo>
                    <a:pt x="6044" y="2678193"/>
                  </a:lnTo>
                  <a:lnTo>
                    <a:pt x="12604" y="2682615"/>
                  </a:lnTo>
                  <a:lnTo>
                    <a:pt x="20637" y="2684237"/>
                  </a:lnTo>
                  <a:lnTo>
                    <a:pt x="28670" y="2682615"/>
                  </a:lnTo>
                  <a:lnTo>
                    <a:pt x="35230" y="2678193"/>
                  </a:lnTo>
                  <a:lnTo>
                    <a:pt x="39653" y="2671633"/>
                  </a:lnTo>
                  <a:lnTo>
                    <a:pt x="41266" y="2663600"/>
                  </a:lnTo>
                  <a:lnTo>
                    <a:pt x="39653" y="2655526"/>
                  </a:lnTo>
                  <a:lnTo>
                    <a:pt x="35230" y="2648966"/>
                  </a:lnTo>
                  <a:lnTo>
                    <a:pt x="28670" y="2644543"/>
                  </a:lnTo>
                  <a:lnTo>
                    <a:pt x="20637" y="2642922"/>
                  </a:lnTo>
                  <a:close/>
                </a:path>
                <a:path w="41275" h="7144384">
                  <a:moveTo>
                    <a:pt x="20637" y="2725512"/>
                  </a:moveTo>
                  <a:lnTo>
                    <a:pt x="12604" y="2727134"/>
                  </a:lnTo>
                  <a:lnTo>
                    <a:pt x="6044" y="2731557"/>
                  </a:lnTo>
                  <a:lnTo>
                    <a:pt x="1621" y="2738117"/>
                  </a:lnTo>
                  <a:lnTo>
                    <a:pt x="0" y="2746192"/>
                  </a:lnTo>
                  <a:lnTo>
                    <a:pt x="1621" y="2754224"/>
                  </a:lnTo>
                  <a:lnTo>
                    <a:pt x="6044" y="2760784"/>
                  </a:lnTo>
                  <a:lnTo>
                    <a:pt x="12604" y="2765207"/>
                  </a:lnTo>
                  <a:lnTo>
                    <a:pt x="20637" y="2766829"/>
                  </a:lnTo>
                  <a:lnTo>
                    <a:pt x="28670" y="2765207"/>
                  </a:lnTo>
                  <a:lnTo>
                    <a:pt x="35230" y="2760784"/>
                  </a:lnTo>
                  <a:lnTo>
                    <a:pt x="39653" y="2754224"/>
                  </a:lnTo>
                  <a:lnTo>
                    <a:pt x="41266" y="2746192"/>
                  </a:lnTo>
                  <a:lnTo>
                    <a:pt x="39653" y="2738117"/>
                  </a:lnTo>
                  <a:lnTo>
                    <a:pt x="35230" y="2731557"/>
                  </a:lnTo>
                  <a:lnTo>
                    <a:pt x="28670" y="2727134"/>
                  </a:lnTo>
                  <a:lnTo>
                    <a:pt x="20637" y="2725512"/>
                  </a:lnTo>
                  <a:close/>
                </a:path>
                <a:path w="41275" h="7144384">
                  <a:moveTo>
                    <a:pt x="20637" y="2808104"/>
                  </a:moveTo>
                  <a:lnTo>
                    <a:pt x="12604" y="2809726"/>
                  </a:lnTo>
                  <a:lnTo>
                    <a:pt x="6044" y="2814149"/>
                  </a:lnTo>
                  <a:lnTo>
                    <a:pt x="1621" y="2820708"/>
                  </a:lnTo>
                  <a:lnTo>
                    <a:pt x="0" y="2828784"/>
                  </a:lnTo>
                  <a:lnTo>
                    <a:pt x="1621" y="2836816"/>
                  </a:lnTo>
                  <a:lnTo>
                    <a:pt x="6044" y="2843376"/>
                  </a:lnTo>
                  <a:lnTo>
                    <a:pt x="12604" y="2847799"/>
                  </a:lnTo>
                  <a:lnTo>
                    <a:pt x="20637" y="2849421"/>
                  </a:lnTo>
                  <a:lnTo>
                    <a:pt x="28670" y="2847799"/>
                  </a:lnTo>
                  <a:lnTo>
                    <a:pt x="35230" y="2843376"/>
                  </a:lnTo>
                  <a:lnTo>
                    <a:pt x="39653" y="2836816"/>
                  </a:lnTo>
                  <a:lnTo>
                    <a:pt x="41266" y="2828784"/>
                  </a:lnTo>
                  <a:lnTo>
                    <a:pt x="39653" y="2820708"/>
                  </a:lnTo>
                  <a:lnTo>
                    <a:pt x="35230" y="2814149"/>
                  </a:lnTo>
                  <a:lnTo>
                    <a:pt x="28670" y="2809726"/>
                  </a:lnTo>
                  <a:lnTo>
                    <a:pt x="20637" y="2808104"/>
                  </a:lnTo>
                  <a:close/>
                </a:path>
                <a:path w="41275" h="7144384">
                  <a:moveTo>
                    <a:pt x="20637" y="2890696"/>
                  </a:moveTo>
                  <a:lnTo>
                    <a:pt x="12604" y="2892318"/>
                  </a:lnTo>
                  <a:lnTo>
                    <a:pt x="6044" y="2896740"/>
                  </a:lnTo>
                  <a:lnTo>
                    <a:pt x="1621" y="2903300"/>
                  </a:lnTo>
                  <a:lnTo>
                    <a:pt x="0" y="2911374"/>
                  </a:lnTo>
                  <a:lnTo>
                    <a:pt x="1621" y="2919407"/>
                  </a:lnTo>
                  <a:lnTo>
                    <a:pt x="6044" y="2925967"/>
                  </a:lnTo>
                  <a:lnTo>
                    <a:pt x="12604" y="2930390"/>
                  </a:lnTo>
                  <a:lnTo>
                    <a:pt x="20637" y="2932012"/>
                  </a:lnTo>
                  <a:lnTo>
                    <a:pt x="28670" y="2930390"/>
                  </a:lnTo>
                  <a:lnTo>
                    <a:pt x="35230" y="2925967"/>
                  </a:lnTo>
                  <a:lnTo>
                    <a:pt x="39653" y="2919407"/>
                  </a:lnTo>
                  <a:lnTo>
                    <a:pt x="41266" y="2911374"/>
                  </a:lnTo>
                  <a:lnTo>
                    <a:pt x="39653" y="2903300"/>
                  </a:lnTo>
                  <a:lnTo>
                    <a:pt x="35230" y="2896740"/>
                  </a:lnTo>
                  <a:lnTo>
                    <a:pt x="28670" y="2892318"/>
                  </a:lnTo>
                  <a:lnTo>
                    <a:pt x="20637" y="2890696"/>
                  </a:lnTo>
                  <a:close/>
                </a:path>
                <a:path w="41275" h="7144384">
                  <a:moveTo>
                    <a:pt x="20637" y="2973287"/>
                  </a:moveTo>
                  <a:lnTo>
                    <a:pt x="12604" y="2974909"/>
                  </a:lnTo>
                  <a:lnTo>
                    <a:pt x="6044" y="2979332"/>
                  </a:lnTo>
                  <a:lnTo>
                    <a:pt x="1621" y="2985891"/>
                  </a:lnTo>
                  <a:lnTo>
                    <a:pt x="0" y="2993966"/>
                  </a:lnTo>
                  <a:lnTo>
                    <a:pt x="1621" y="3001999"/>
                  </a:lnTo>
                  <a:lnTo>
                    <a:pt x="6044" y="3008559"/>
                  </a:lnTo>
                  <a:lnTo>
                    <a:pt x="12604" y="3012982"/>
                  </a:lnTo>
                  <a:lnTo>
                    <a:pt x="20637" y="3014604"/>
                  </a:lnTo>
                  <a:lnTo>
                    <a:pt x="28670" y="3012982"/>
                  </a:lnTo>
                  <a:lnTo>
                    <a:pt x="35230" y="3008559"/>
                  </a:lnTo>
                  <a:lnTo>
                    <a:pt x="39653" y="3001999"/>
                  </a:lnTo>
                  <a:lnTo>
                    <a:pt x="41266" y="2993966"/>
                  </a:lnTo>
                  <a:lnTo>
                    <a:pt x="39653" y="2985891"/>
                  </a:lnTo>
                  <a:lnTo>
                    <a:pt x="35230" y="2979332"/>
                  </a:lnTo>
                  <a:lnTo>
                    <a:pt x="28670" y="2974909"/>
                  </a:lnTo>
                  <a:lnTo>
                    <a:pt x="20637" y="2973287"/>
                  </a:lnTo>
                  <a:close/>
                </a:path>
                <a:path w="41275" h="7144384">
                  <a:moveTo>
                    <a:pt x="20637" y="3055879"/>
                  </a:moveTo>
                  <a:lnTo>
                    <a:pt x="12604" y="3057500"/>
                  </a:lnTo>
                  <a:lnTo>
                    <a:pt x="6044" y="3061923"/>
                  </a:lnTo>
                  <a:lnTo>
                    <a:pt x="1621" y="3068483"/>
                  </a:lnTo>
                  <a:lnTo>
                    <a:pt x="0" y="3076558"/>
                  </a:lnTo>
                  <a:lnTo>
                    <a:pt x="1621" y="3084591"/>
                  </a:lnTo>
                  <a:lnTo>
                    <a:pt x="6044" y="3091151"/>
                  </a:lnTo>
                  <a:lnTo>
                    <a:pt x="12604" y="3095574"/>
                  </a:lnTo>
                  <a:lnTo>
                    <a:pt x="20637" y="3097195"/>
                  </a:lnTo>
                  <a:lnTo>
                    <a:pt x="28670" y="3095574"/>
                  </a:lnTo>
                  <a:lnTo>
                    <a:pt x="35230" y="3091151"/>
                  </a:lnTo>
                  <a:lnTo>
                    <a:pt x="39653" y="3084591"/>
                  </a:lnTo>
                  <a:lnTo>
                    <a:pt x="41266" y="3076558"/>
                  </a:lnTo>
                  <a:lnTo>
                    <a:pt x="39653" y="3068483"/>
                  </a:lnTo>
                  <a:lnTo>
                    <a:pt x="35230" y="3061923"/>
                  </a:lnTo>
                  <a:lnTo>
                    <a:pt x="28670" y="3057500"/>
                  </a:lnTo>
                  <a:lnTo>
                    <a:pt x="20637" y="3055879"/>
                  </a:lnTo>
                  <a:close/>
                </a:path>
                <a:path w="41275" h="7144384">
                  <a:moveTo>
                    <a:pt x="20637" y="3138470"/>
                  </a:moveTo>
                  <a:lnTo>
                    <a:pt x="12604" y="3140092"/>
                  </a:lnTo>
                  <a:lnTo>
                    <a:pt x="6044" y="3144515"/>
                  </a:lnTo>
                  <a:lnTo>
                    <a:pt x="1621" y="3151075"/>
                  </a:lnTo>
                  <a:lnTo>
                    <a:pt x="0" y="3159149"/>
                  </a:lnTo>
                  <a:lnTo>
                    <a:pt x="1621" y="3167182"/>
                  </a:lnTo>
                  <a:lnTo>
                    <a:pt x="6044" y="3173742"/>
                  </a:lnTo>
                  <a:lnTo>
                    <a:pt x="12604" y="3178164"/>
                  </a:lnTo>
                  <a:lnTo>
                    <a:pt x="20637" y="3179786"/>
                  </a:lnTo>
                  <a:lnTo>
                    <a:pt x="28670" y="3178164"/>
                  </a:lnTo>
                  <a:lnTo>
                    <a:pt x="35230" y="3173742"/>
                  </a:lnTo>
                  <a:lnTo>
                    <a:pt x="39653" y="3167182"/>
                  </a:lnTo>
                  <a:lnTo>
                    <a:pt x="41266" y="3159149"/>
                  </a:lnTo>
                  <a:lnTo>
                    <a:pt x="39653" y="3151075"/>
                  </a:lnTo>
                  <a:lnTo>
                    <a:pt x="35230" y="3144515"/>
                  </a:lnTo>
                  <a:lnTo>
                    <a:pt x="28670" y="3140092"/>
                  </a:lnTo>
                  <a:lnTo>
                    <a:pt x="20637" y="3138470"/>
                  </a:lnTo>
                  <a:close/>
                </a:path>
                <a:path w="41275" h="7144384">
                  <a:moveTo>
                    <a:pt x="20637" y="3221061"/>
                  </a:moveTo>
                  <a:lnTo>
                    <a:pt x="12604" y="3222683"/>
                  </a:lnTo>
                  <a:lnTo>
                    <a:pt x="6045" y="3227106"/>
                  </a:lnTo>
                  <a:lnTo>
                    <a:pt x="1622" y="3233666"/>
                  </a:lnTo>
                  <a:lnTo>
                    <a:pt x="1" y="3241741"/>
                  </a:lnTo>
                  <a:lnTo>
                    <a:pt x="1623" y="3249774"/>
                  </a:lnTo>
                  <a:lnTo>
                    <a:pt x="6045" y="3256334"/>
                  </a:lnTo>
                  <a:lnTo>
                    <a:pt x="12605" y="3260756"/>
                  </a:lnTo>
                  <a:lnTo>
                    <a:pt x="20638" y="3262378"/>
                  </a:lnTo>
                  <a:lnTo>
                    <a:pt x="28671" y="3260756"/>
                  </a:lnTo>
                  <a:lnTo>
                    <a:pt x="35231" y="3256334"/>
                  </a:lnTo>
                  <a:lnTo>
                    <a:pt x="39654" y="3249774"/>
                  </a:lnTo>
                  <a:lnTo>
                    <a:pt x="41267" y="3241741"/>
                  </a:lnTo>
                  <a:lnTo>
                    <a:pt x="39653" y="3233666"/>
                  </a:lnTo>
                  <a:lnTo>
                    <a:pt x="35230" y="3227106"/>
                  </a:lnTo>
                  <a:lnTo>
                    <a:pt x="28670" y="3222683"/>
                  </a:lnTo>
                  <a:lnTo>
                    <a:pt x="20637" y="3221061"/>
                  </a:lnTo>
                  <a:close/>
                </a:path>
                <a:path w="41275" h="7144384">
                  <a:moveTo>
                    <a:pt x="20638" y="3303653"/>
                  </a:moveTo>
                  <a:lnTo>
                    <a:pt x="12605" y="3305275"/>
                  </a:lnTo>
                  <a:lnTo>
                    <a:pt x="6045" y="3309697"/>
                  </a:lnTo>
                  <a:lnTo>
                    <a:pt x="1623" y="3316257"/>
                  </a:lnTo>
                  <a:lnTo>
                    <a:pt x="1" y="3324331"/>
                  </a:lnTo>
                  <a:lnTo>
                    <a:pt x="1623" y="3332364"/>
                  </a:lnTo>
                  <a:lnTo>
                    <a:pt x="6045" y="3338924"/>
                  </a:lnTo>
                  <a:lnTo>
                    <a:pt x="12605" y="3343347"/>
                  </a:lnTo>
                  <a:lnTo>
                    <a:pt x="20638" y="3344969"/>
                  </a:lnTo>
                  <a:lnTo>
                    <a:pt x="28671" y="3343347"/>
                  </a:lnTo>
                  <a:lnTo>
                    <a:pt x="35231" y="3338924"/>
                  </a:lnTo>
                  <a:lnTo>
                    <a:pt x="39654" y="3332364"/>
                  </a:lnTo>
                  <a:lnTo>
                    <a:pt x="41268" y="3324331"/>
                  </a:lnTo>
                  <a:lnTo>
                    <a:pt x="39654" y="3316257"/>
                  </a:lnTo>
                  <a:lnTo>
                    <a:pt x="35231" y="3309697"/>
                  </a:lnTo>
                  <a:lnTo>
                    <a:pt x="28671" y="3305275"/>
                  </a:lnTo>
                  <a:lnTo>
                    <a:pt x="20638" y="3303653"/>
                  </a:lnTo>
                  <a:close/>
                </a:path>
                <a:path w="41275" h="7144384">
                  <a:moveTo>
                    <a:pt x="20638" y="3386245"/>
                  </a:moveTo>
                  <a:lnTo>
                    <a:pt x="12605" y="3387867"/>
                  </a:lnTo>
                  <a:lnTo>
                    <a:pt x="6045" y="3392289"/>
                  </a:lnTo>
                  <a:lnTo>
                    <a:pt x="1623" y="3398849"/>
                  </a:lnTo>
                  <a:lnTo>
                    <a:pt x="1" y="3406923"/>
                  </a:lnTo>
                  <a:lnTo>
                    <a:pt x="1623" y="3414956"/>
                  </a:lnTo>
                  <a:lnTo>
                    <a:pt x="6045" y="3421516"/>
                  </a:lnTo>
                  <a:lnTo>
                    <a:pt x="12605" y="3425939"/>
                  </a:lnTo>
                  <a:lnTo>
                    <a:pt x="20638" y="3427561"/>
                  </a:lnTo>
                  <a:lnTo>
                    <a:pt x="28671" y="3425939"/>
                  </a:lnTo>
                  <a:lnTo>
                    <a:pt x="35231" y="3421516"/>
                  </a:lnTo>
                  <a:lnTo>
                    <a:pt x="39654" y="3414956"/>
                  </a:lnTo>
                  <a:lnTo>
                    <a:pt x="41268" y="3406923"/>
                  </a:lnTo>
                  <a:lnTo>
                    <a:pt x="39654" y="3398849"/>
                  </a:lnTo>
                  <a:lnTo>
                    <a:pt x="35231" y="3392289"/>
                  </a:lnTo>
                  <a:lnTo>
                    <a:pt x="28671" y="3387867"/>
                  </a:lnTo>
                  <a:lnTo>
                    <a:pt x="20638" y="3386245"/>
                  </a:lnTo>
                  <a:close/>
                </a:path>
                <a:path w="41275" h="7144384">
                  <a:moveTo>
                    <a:pt x="20638" y="3468836"/>
                  </a:moveTo>
                  <a:lnTo>
                    <a:pt x="12605" y="3470457"/>
                  </a:lnTo>
                  <a:lnTo>
                    <a:pt x="6045" y="3474880"/>
                  </a:lnTo>
                  <a:lnTo>
                    <a:pt x="1623" y="3481440"/>
                  </a:lnTo>
                  <a:lnTo>
                    <a:pt x="1" y="3489515"/>
                  </a:lnTo>
                  <a:lnTo>
                    <a:pt x="1623" y="3497548"/>
                  </a:lnTo>
                  <a:lnTo>
                    <a:pt x="6045" y="3504108"/>
                  </a:lnTo>
                  <a:lnTo>
                    <a:pt x="12605" y="3508531"/>
                  </a:lnTo>
                  <a:lnTo>
                    <a:pt x="20638" y="3510153"/>
                  </a:lnTo>
                  <a:lnTo>
                    <a:pt x="28671" y="3508531"/>
                  </a:lnTo>
                  <a:lnTo>
                    <a:pt x="35231" y="3504108"/>
                  </a:lnTo>
                  <a:lnTo>
                    <a:pt x="39654" y="3497548"/>
                  </a:lnTo>
                  <a:lnTo>
                    <a:pt x="41267" y="3489515"/>
                  </a:lnTo>
                  <a:lnTo>
                    <a:pt x="39654" y="3481440"/>
                  </a:lnTo>
                  <a:lnTo>
                    <a:pt x="35231" y="3474880"/>
                  </a:lnTo>
                  <a:lnTo>
                    <a:pt x="28671" y="3470457"/>
                  </a:lnTo>
                  <a:lnTo>
                    <a:pt x="20638" y="3468836"/>
                  </a:lnTo>
                  <a:close/>
                </a:path>
                <a:path w="41275" h="7144384">
                  <a:moveTo>
                    <a:pt x="20638" y="3551428"/>
                  </a:moveTo>
                  <a:lnTo>
                    <a:pt x="12605" y="3553049"/>
                  </a:lnTo>
                  <a:lnTo>
                    <a:pt x="6045" y="3557472"/>
                  </a:lnTo>
                  <a:lnTo>
                    <a:pt x="1623" y="3564032"/>
                  </a:lnTo>
                  <a:lnTo>
                    <a:pt x="1" y="3572106"/>
                  </a:lnTo>
                  <a:lnTo>
                    <a:pt x="1623" y="3580139"/>
                  </a:lnTo>
                  <a:lnTo>
                    <a:pt x="6045" y="3586699"/>
                  </a:lnTo>
                  <a:lnTo>
                    <a:pt x="12605" y="3591121"/>
                  </a:lnTo>
                  <a:lnTo>
                    <a:pt x="20638" y="3592743"/>
                  </a:lnTo>
                  <a:lnTo>
                    <a:pt x="28671" y="3591121"/>
                  </a:lnTo>
                  <a:lnTo>
                    <a:pt x="35231" y="3586699"/>
                  </a:lnTo>
                  <a:lnTo>
                    <a:pt x="39654" y="3580139"/>
                  </a:lnTo>
                  <a:lnTo>
                    <a:pt x="41268" y="3572106"/>
                  </a:lnTo>
                  <a:lnTo>
                    <a:pt x="39654" y="3564032"/>
                  </a:lnTo>
                  <a:lnTo>
                    <a:pt x="35231" y="3557472"/>
                  </a:lnTo>
                  <a:lnTo>
                    <a:pt x="28671" y="3553049"/>
                  </a:lnTo>
                  <a:lnTo>
                    <a:pt x="20638" y="3551428"/>
                  </a:lnTo>
                  <a:close/>
                </a:path>
                <a:path w="41275" h="7144384">
                  <a:moveTo>
                    <a:pt x="20638" y="3634018"/>
                  </a:moveTo>
                  <a:lnTo>
                    <a:pt x="12605" y="3635640"/>
                  </a:lnTo>
                  <a:lnTo>
                    <a:pt x="6045" y="3640063"/>
                  </a:lnTo>
                  <a:lnTo>
                    <a:pt x="1623" y="3646623"/>
                  </a:lnTo>
                  <a:lnTo>
                    <a:pt x="1" y="3654698"/>
                  </a:lnTo>
                  <a:lnTo>
                    <a:pt x="1623" y="3662731"/>
                  </a:lnTo>
                  <a:lnTo>
                    <a:pt x="6045" y="3669291"/>
                  </a:lnTo>
                  <a:lnTo>
                    <a:pt x="12605" y="3673713"/>
                  </a:lnTo>
                  <a:lnTo>
                    <a:pt x="20638" y="3675335"/>
                  </a:lnTo>
                  <a:lnTo>
                    <a:pt x="28671" y="3673713"/>
                  </a:lnTo>
                  <a:lnTo>
                    <a:pt x="35231" y="3669291"/>
                  </a:lnTo>
                  <a:lnTo>
                    <a:pt x="39654" y="3662731"/>
                  </a:lnTo>
                  <a:lnTo>
                    <a:pt x="41267" y="3654698"/>
                  </a:lnTo>
                  <a:lnTo>
                    <a:pt x="39654" y="3646623"/>
                  </a:lnTo>
                  <a:lnTo>
                    <a:pt x="35231" y="3640063"/>
                  </a:lnTo>
                  <a:lnTo>
                    <a:pt x="28671" y="3635640"/>
                  </a:lnTo>
                  <a:lnTo>
                    <a:pt x="20638" y="3634018"/>
                  </a:lnTo>
                  <a:close/>
                </a:path>
                <a:path w="41275" h="7144384">
                  <a:moveTo>
                    <a:pt x="20638" y="3716610"/>
                  </a:moveTo>
                  <a:lnTo>
                    <a:pt x="12605" y="3718232"/>
                  </a:lnTo>
                  <a:lnTo>
                    <a:pt x="6045" y="3722654"/>
                  </a:lnTo>
                  <a:lnTo>
                    <a:pt x="1623" y="3729214"/>
                  </a:lnTo>
                  <a:lnTo>
                    <a:pt x="1" y="3737288"/>
                  </a:lnTo>
                  <a:lnTo>
                    <a:pt x="1623" y="3745321"/>
                  </a:lnTo>
                  <a:lnTo>
                    <a:pt x="6045" y="3751881"/>
                  </a:lnTo>
                  <a:lnTo>
                    <a:pt x="12605" y="3756304"/>
                  </a:lnTo>
                  <a:lnTo>
                    <a:pt x="20638" y="3757926"/>
                  </a:lnTo>
                  <a:lnTo>
                    <a:pt x="28671" y="3756304"/>
                  </a:lnTo>
                  <a:lnTo>
                    <a:pt x="35231" y="3751881"/>
                  </a:lnTo>
                  <a:lnTo>
                    <a:pt x="39654" y="3745321"/>
                  </a:lnTo>
                  <a:lnTo>
                    <a:pt x="41268" y="3737288"/>
                  </a:lnTo>
                  <a:lnTo>
                    <a:pt x="39654" y="3729214"/>
                  </a:lnTo>
                  <a:lnTo>
                    <a:pt x="35231" y="3722654"/>
                  </a:lnTo>
                  <a:lnTo>
                    <a:pt x="28671" y="3718232"/>
                  </a:lnTo>
                  <a:lnTo>
                    <a:pt x="20638" y="3716610"/>
                  </a:lnTo>
                  <a:close/>
                </a:path>
                <a:path w="41275" h="7144384">
                  <a:moveTo>
                    <a:pt x="20638" y="3799202"/>
                  </a:moveTo>
                  <a:lnTo>
                    <a:pt x="12605" y="3800824"/>
                  </a:lnTo>
                  <a:lnTo>
                    <a:pt x="6045" y="3805246"/>
                  </a:lnTo>
                  <a:lnTo>
                    <a:pt x="1623" y="3811806"/>
                  </a:lnTo>
                  <a:lnTo>
                    <a:pt x="1" y="3819880"/>
                  </a:lnTo>
                  <a:lnTo>
                    <a:pt x="1623" y="3827913"/>
                  </a:lnTo>
                  <a:lnTo>
                    <a:pt x="6045" y="3834473"/>
                  </a:lnTo>
                  <a:lnTo>
                    <a:pt x="12605" y="3838896"/>
                  </a:lnTo>
                  <a:lnTo>
                    <a:pt x="20638" y="3840518"/>
                  </a:lnTo>
                  <a:lnTo>
                    <a:pt x="28671" y="3838896"/>
                  </a:lnTo>
                  <a:lnTo>
                    <a:pt x="35231" y="3834473"/>
                  </a:lnTo>
                  <a:lnTo>
                    <a:pt x="39654" y="3827913"/>
                  </a:lnTo>
                  <a:lnTo>
                    <a:pt x="41268" y="3819880"/>
                  </a:lnTo>
                  <a:lnTo>
                    <a:pt x="39654" y="3811806"/>
                  </a:lnTo>
                  <a:lnTo>
                    <a:pt x="35231" y="3805246"/>
                  </a:lnTo>
                  <a:lnTo>
                    <a:pt x="28671" y="3800824"/>
                  </a:lnTo>
                  <a:lnTo>
                    <a:pt x="20638" y="3799202"/>
                  </a:lnTo>
                  <a:close/>
                </a:path>
                <a:path w="41275" h="7144384">
                  <a:moveTo>
                    <a:pt x="20638" y="3881793"/>
                  </a:moveTo>
                  <a:lnTo>
                    <a:pt x="12605" y="3883415"/>
                  </a:lnTo>
                  <a:lnTo>
                    <a:pt x="6045" y="3887837"/>
                  </a:lnTo>
                  <a:lnTo>
                    <a:pt x="1623" y="3894397"/>
                  </a:lnTo>
                  <a:lnTo>
                    <a:pt x="1" y="3902472"/>
                  </a:lnTo>
                  <a:lnTo>
                    <a:pt x="1623" y="3910505"/>
                  </a:lnTo>
                  <a:lnTo>
                    <a:pt x="6045" y="3917065"/>
                  </a:lnTo>
                  <a:lnTo>
                    <a:pt x="12605" y="3921488"/>
                  </a:lnTo>
                  <a:lnTo>
                    <a:pt x="20638" y="3923110"/>
                  </a:lnTo>
                  <a:lnTo>
                    <a:pt x="28671" y="3921488"/>
                  </a:lnTo>
                  <a:lnTo>
                    <a:pt x="35231" y="3917065"/>
                  </a:lnTo>
                  <a:lnTo>
                    <a:pt x="39654" y="3910505"/>
                  </a:lnTo>
                  <a:lnTo>
                    <a:pt x="41267" y="3902472"/>
                  </a:lnTo>
                  <a:lnTo>
                    <a:pt x="39654" y="3894397"/>
                  </a:lnTo>
                  <a:lnTo>
                    <a:pt x="35231" y="3887837"/>
                  </a:lnTo>
                  <a:lnTo>
                    <a:pt x="28671" y="3883415"/>
                  </a:lnTo>
                  <a:lnTo>
                    <a:pt x="20638" y="3881793"/>
                  </a:lnTo>
                  <a:close/>
                </a:path>
                <a:path w="41275" h="7144384">
                  <a:moveTo>
                    <a:pt x="20638" y="3964385"/>
                  </a:moveTo>
                  <a:lnTo>
                    <a:pt x="12605" y="3966006"/>
                  </a:lnTo>
                  <a:lnTo>
                    <a:pt x="6045" y="3970429"/>
                  </a:lnTo>
                  <a:lnTo>
                    <a:pt x="1623" y="3976989"/>
                  </a:lnTo>
                  <a:lnTo>
                    <a:pt x="1" y="3985063"/>
                  </a:lnTo>
                  <a:lnTo>
                    <a:pt x="1623" y="3993096"/>
                  </a:lnTo>
                  <a:lnTo>
                    <a:pt x="6045" y="3999656"/>
                  </a:lnTo>
                  <a:lnTo>
                    <a:pt x="12605" y="4004078"/>
                  </a:lnTo>
                  <a:lnTo>
                    <a:pt x="20638" y="4005700"/>
                  </a:lnTo>
                  <a:lnTo>
                    <a:pt x="28671" y="4004078"/>
                  </a:lnTo>
                  <a:lnTo>
                    <a:pt x="35231" y="3999656"/>
                  </a:lnTo>
                  <a:lnTo>
                    <a:pt x="39654" y="3993096"/>
                  </a:lnTo>
                  <a:lnTo>
                    <a:pt x="41268" y="3985063"/>
                  </a:lnTo>
                  <a:lnTo>
                    <a:pt x="39654" y="3976989"/>
                  </a:lnTo>
                  <a:lnTo>
                    <a:pt x="35231" y="3970429"/>
                  </a:lnTo>
                  <a:lnTo>
                    <a:pt x="28671" y="3966006"/>
                  </a:lnTo>
                  <a:lnTo>
                    <a:pt x="20638" y="3964385"/>
                  </a:lnTo>
                  <a:close/>
                </a:path>
                <a:path w="41275" h="7144384">
                  <a:moveTo>
                    <a:pt x="20638" y="4046975"/>
                  </a:moveTo>
                  <a:lnTo>
                    <a:pt x="12605" y="4048597"/>
                  </a:lnTo>
                  <a:lnTo>
                    <a:pt x="6045" y="4053020"/>
                  </a:lnTo>
                  <a:lnTo>
                    <a:pt x="1623" y="4059580"/>
                  </a:lnTo>
                  <a:lnTo>
                    <a:pt x="1" y="4067655"/>
                  </a:lnTo>
                  <a:lnTo>
                    <a:pt x="1623" y="4075687"/>
                  </a:lnTo>
                  <a:lnTo>
                    <a:pt x="6045" y="4082247"/>
                  </a:lnTo>
                  <a:lnTo>
                    <a:pt x="12605" y="4086670"/>
                  </a:lnTo>
                  <a:lnTo>
                    <a:pt x="20638" y="4088292"/>
                  </a:lnTo>
                  <a:lnTo>
                    <a:pt x="28671" y="4086670"/>
                  </a:lnTo>
                  <a:lnTo>
                    <a:pt x="35231" y="4082247"/>
                  </a:lnTo>
                  <a:lnTo>
                    <a:pt x="39654" y="4075687"/>
                  </a:lnTo>
                  <a:lnTo>
                    <a:pt x="41267" y="4067655"/>
                  </a:lnTo>
                  <a:lnTo>
                    <a:pt x="39654" y="4059580"/>
                  </a:lnTo>
                  <a:lnTo>
                    <a:pt x="35231" y="4053020"/>
                  </a:lnTo>
                  <a:lnTo>
                    <a:pt x="28671" y="4048597"/>
                  </a:lnTo>
                  <a:lnTo>
                    <a:pt x="20638" y="4046975"/>
                  </a:lnTo>
                  <a:close/>
                </a:path>
                <a:path w="41275" h="7144384">
                  <a:moveTo>
                    <a:pt x="20638" y="4129567"/>
                  </a:moveTo>
                  <a:lnTo>
                    <a:pt x="12605" y="4131189"/>
                  </a:lnTo>
                  <a:lnTo>
                    <a:pt x="6045" y="4135611"/>
                  </a:lnTo>
                  <a:lnTo>
                    <a:pt x="1623" y="4142171"/>
                  </a:lnTo>
                  <a:lnTo>
                    <a:pt x="1" y="4150245"/>
                  </a:lnTo>
                  <a:lnTo>
                    <a:pt x="1623" y="4158278"/>
                  </a:lnTo>
                  <a:lnTo>
                    <a:pt x="6045" y="4164838"/>
                  </a:lnTo>
                  <a:lnTo>
                    <a:pt x="12605" y="4169261"/>
                  </a:lnTo>
                  <a:lnTo>
                    <a:pt x="20638" y="4170883"/>
                  </a:lnTo>
                  <a:lnTo>
                    <a:pt x="28671" y="4169261"/>
                  </a:lnTo>
                  <a:lnTo>
                    <a:pt x="35231" y="4164838"/>
                  </a:lnTo>
                  <a:lnTo>
                    <a:pt x="39654" y="4158278"/>
                  </a:lnTo>
                  <a:lnTo>
                    <a:pt x="41268" y="4150245"/>
                  </a:lnTo>
                  <a:lnTo>
                    <a:pt x="39654" y="4142171"/>
                  </a:lnTo>
                  <a:lnTo>
                    <a:pt x="35231" y="4135611"/>
                  </a:lnTo>
                  <a:lnTo>
                    <a:pt x="28671" y="4131189"/>
                  </a:lnTo>
                  <a:lnTo>
                    <a:pt x="20638" y="4129567"/>
                  </a:lnTo>
                  <a:close/>
                </a:path>
                <a:path w="41275" h="7144384">
                  <a:moveTo>
                    <a:pt x="20638" y="4212159"/>
                  </a:moveTo>
                  <a:lnTo>
                    <a:pt x="12605" y="4213781"/>
                  </a:lnTo>
                  <a:lnTo>
                    <a:pt x="6045" y="4218203"/>
                  </a:lnTo>
                  <a:lnTo>
                    <a:pt x="1623" y="4224763"/>
                  </a:lnTo>
                  <a:lnTo>
                    <a:pt x="1" y="4232837"/>
                  </a:lnTo>
                  <a:lnTo>
                    <a:pt x="1623" y="4240870"/>
                  </a:lnTo>
                  <a:lnTo>
                    <a:pt x="6045" y="4247430"/>
                  </a:lnTo>
                  <a:lnTo>
                    <a:pt x="12605" y="4251853"/>
                  </a:lnTo>
                  <a:lnTo>
                    <a:pt x="20638" y="4253475"/>
                  </a:lnTo>
                  <a:lnTo>
                    <a:pt x="28671" y="4251853"/>
                  </a:lnTo>
                  <a:lnTo>
                    <a:pt x="35231" y="4247430"/>
                  </a:lnTo>
                  <a:lnTo>
                    <a:pt x="39654" y="4240870"/>
                  </a:lnTo>
                  <a:lnTo>
                    <a:pt x="41268" y="4232837"/>
                  </a:lnTo>
                  <a:lnTo>
                    <a:pt x="39654" y="4224763"/>
                  </a:lnTo>
                  <a:lnTo>
                    <a:pt x="35231" y="4218203"/>
                  </a:lnTo>
                  <a:lnTo>
                    <a:pt x="28671" y="4213781"/>
                  </a:lnTo>
                  <a:lnTo>
                    <a:pt x="20638" y="4212159"/>
                  </a:lnTo>
                  <a:close/>
                </a:path>
                <a:path w="41275" h="7144384">
                  <a:moveTo>
                    <a:pt x="20638" y="4294750"/>
                  </a:moveTo>
                  <a:lnTo>
                    <a:pt x="12605" y="4296371"/>
                  </a:lnTo>
                  <a:lnTo>
                    <a:pt x="6045" y="4300794"/>
                  </a:lnTo>
                  <a:lnTo>
                    <a:pt x="1623" y="4307354"/>
                  </a:lnTo>
                  <a:lnTo>
                    <a:pt x="1" y="4315429"/>
                  </a:lnTo>
                  <a:lnTo>
                    <a:pt x="1623" y="4323462"/>
                  </a:lnTo>
                  <a:lnTo>
                    <a:pt x="6045" y="4330022"/>
                  </a:lnTo>
                  <a:lnTo>
                    <a:pt x="12605" y="4334445"/>
                  </a:lnTo>
                  <a:lnTo>
                    <a:pt x="20638" y="4336067"/>
                  </a:lnTo>
                  <a:lnTo>
                    <a:pt x="28671" y="4334445"/>
                  </a:lnTo>
                  <a:lnTo>
                    <a:pt x="35231" y="4330022"/>
                  </a:lnTo>
                  <a:lnTo>
                    <a:pt x="39654" y="4323462"/>
                  </a:lnTo>
                  <a:lnTo>
                    <a:pt x="41267" y="4315429"/>
                  </a:lnTo>
                  <a:lnTo>
                    <a:pt x="39654" y="4307354"/>
                  </a:lnTo>
                  <a:lnTo>
                    <a:pt x="35231" y="4300794"/>
                  </a:lnTo>
                  <a:lnTo>
                    <a:pt x="28671" y="4296371"/>
                  </a:lnTo>
                  <a:lnTo>
                    <a:pt x="20638" y="4294750"/>
                  </a:lnTo>
                  <a:close/>
                </a:path>
                <a:path w="41275" h="7144384">
                  <a:moveTo>
                    <a:pt x="20638" y="4377342"/>
                  </a:moveTo>
                  <a:lnTo>
                    <a:pt x="12605" y="4378963"/>
                  </a:lnTo>
                  <a:lnTo>
                    <a:pt x="6045" y="4383386"/>
                  </a:lnTo>
                  <a:lnTo>
                    <a:pt x="1623" y="4389946"/>
                  </a:lnTo>
                  <a:lnTo>
                    <a:pt x="1" y="4398021"/>
                  </a:lnTo>
                  <a:lnTo>
                    <a:pt x="1623" y="4406054"/>
                  </a:lnTo>
                  <a:lnTo>
                    <a:pt x="6045" y="4412614"/>
                  </a:lnTo>
                  <a:lnTo>
                    <a:pt x="12605" y="4417037"/>
                  </a:lnTo>
                  <a:lnTo>
                    <a:pt x="20638" y="4418658"/>
                  </a:lnTo>
                  <a:lnTo>
                    <a:pt x="28671" y="4417037"/>
                  </a:lnTo>
                  <a:lnTo>
                    <a:pt x="35231" y="4412614"/>
                  </a:lnTo>
                  <a:lnTo>
                    <a:pt x="39654" y="4406054"/>
                  </a:lnTo>
                  <a:lnTo>
                    <a:pt x="41267" y="4398021"/>
                  </a:lnTo>
                  <a:lnTo>
                    <a:pt x="39654" y="4389946"/>
                  </a:lnTo>
                  <a:lnTo>
                    <a:pt x="35231" y="4383386"/>
                  </a:lnTo>
                  <a:lnTo>
                    <a:pt x="28671" y="4378963"/>
                  </a:lnTo>
                  <a:lnTo>
                    <a:pt x="20638" y="4377342"/>
                  </a:lnTo>
                  <a:close/>
                </a:path>
                <a:path w="41275" h="7144384">
                  <a:moveTo>
                    <a:pt x="20638" y="4459933"/>
                  </a:moveTo>
                  <a:lnTo>
                    <a:pt x="12605" y="4461555"/>
                  </a:lnTo>
                  <a:lnTo>
                    <a:pt x="6045" y="4465978"/>
                  </a:lnTo>
                  <a:lnTo>
                    <a:pt x="1623" y="4472538"/>
                  </a:lnTo>
                  <a:lnTo>
                    <a:pt x="1" y="4480612"/>
                  </a:lnTo>
                  <a:lnTo>
                    <a:pt x="1623" y="4488645"/>
                  </a:lnTo>
                  <a:lnTo>
                    <a:pt x="6045" y="4495205"/>
                  </a:lnTo>
                  <a:lnTo>
                    <a:pt x="12605" y="4499627"/>
                  </a:lnTo>
                  <a:lnTo>
                    <a:pt x="20638" y="4501249"/>
                  </a:lnTo>
                  <a:lnTo>
                    <a:pt x="28671" y="4499627"/>
                  </a:lnTo>
                  <a:lnTo>
                    <a:pt x="35231" y="4495205"/>
                  </a:lnTo>
                  <a:lnTo>
                    <a:pt x="39654" y="4488645"/>
                  </a:lnTo>
                  <a:lnTo>
                    <a:pt x="41268" y="4480612"/>
                  </a:lnTo>
                  <a:lnTo>
                    <a:pt x="39654" y="4472538"/>
                  </a:lnTo>
                  <a:lnTo>
                    <a:pt x="35231" y="4465978"/>
                  </a:lnTo>
                  <a:lnTo>
                    <a:pt x="28671" y="4461555"/>
                  </a:lnTo>
                  <a:lnTo>
                    <a:pt x="20638" y="4459933"/>
                  </a:lnTo>
                  <a:close/>
                </a:path>
                <a:path w="41275" h="7144384">
                  <a:moveTo>
                    <a:pt x="20638" y="4542524"/>
                  </a:moveTo>
                  <a:lnTo>
                    <a:pt x="12605" y="4544146"/>
                  </a:lnTo>
                  <a:lnTo>
                    <a:pt x="6045" y="4548568"/>
                  </a:lnTo>
                  <a:lnTo>
                    <a:pt x="1623" y="4555128"/>
                  </a:lnTo>
                  <a:lnTo>
                    <a:pt x="1" y="4563203"/>
                  </a:lnTo>
                  <a:lnTo>
                    <a:pt x="1623" y="4571237"/>
                  </a:lnTo>
                  <a:lnTo>
                    <a:pt x="6045" y="4577797"/>
                  </a:lnTo>
                  <a:lnTo>
                    <a:pt x="12605" y="4582219"/>
                  </a:lnTo>
                  <a:lnTo>
                    <a:pt x="20638" y="4583841"/>
                  </a:lnTo>
                  <a:lnTo>
                    <a:pt x="28671" y="4582219"/>
                  </a:lnTo>
                  <a:lnTo>
                    <a:pt x="35231" y="4577797"/>
                  </a:lnTo>
                  <a:lnTo>
                    <a:pt x="39654" y="4571237"/>
                  </a:lnTo>
                  <a:lnTo>
                    <a:pt x="41267" y="4563203"/>
                  </a:lnTo>
                  <a:lnTo>
                    <a:pt x="39654" y="4555128"/>
                  </a:lnTo>
                  <a:lnTo>
                    <a:pt x="35231" y="4548568"/>
                  </a:lnTo>
                  <a:lnTo>
                    <a:pt x="28671" y="4544146"/>
                  </a:lnTo>
                  <a:lnTo>
                    <a:pt x="20638" y="4542524"/>
                  </a:lnTo>
                  <a:close/>
                </a:path>
                <a:path w="41275" h="7144384">
                  <a:moveTo>
                    <a:pt x="20638" y="4625116"/>
                  </a:moveTo>
                  <a:lnTo>
                    <a:pt x="12605" y="4626738"/>
                  </a:lnTo>
                  <a:lnTo>
                    <a:pt x="6045" y="4631160"/>
                  </a:lnTo>
                  <a:lnTo>
                    <a:pt x="1623" y="4637720"/>
                  </a:lnTo>
                  <a:lnTo>
                    <a:pt x="1" y="4645795"/>
                  </a:lnTo>
                  <a:lnTo>
                    <a:pt x="1623" y="4653828"/>
                  </a:lnTo>
                  <a:lnTo>
                    <a:pt x="6045" y="4660388"/>
                  </a:lnTo>
                  <a:lnTo>
                    <a:pt x="12605" y="4664811"/>
                  </a:lnTo>
                  <a:lnTo>
                    <a:pt x="20638" y="4666433"/>
                  </a:lnTo>
                  <a:lnTo>
                    <a:pt x="28671" y="4664811"/>
                  </a:lnTo>
                  <a:lnTo>
                    <a:pt x="35231" y="4660388"/>
                  </a:lnTo>
                  <a:lnTo>
                    <a:pt x="39654" y="4653828"/>
                  </a:lnTo>
                  <a:lnTo>
                    <a:pt x="41267" y="4645795"/>
                  </a:lnTo>
                  <a:lnTo>
                    <a:pt x="39654" y="4637720"/>
                  </a:lnTo>
                  <a:lnTo>
                    <a:pt x="35231" y="4631160"/>
                  </a:lnTo>
                  <a:lnTo>
                    <a:pt x="28671" y="4626738"/>
                  </a:lnTo>
                  <a:lnTo>
                    <a:pt x="20638" y="4625116"/>
                  </a:lnTo>
                  <a:close/>
                </a:path>
                <a:path w="41275" h="7144384">
                  <a:moveTo>
                    <a:pt x="20638" y="4707708"/>
                  </a:moveTo>
                  <a:lnTo>
                    <a:pt x="12605" y="4709330"/>
                  </a:lnTo>
                  <a:lnTo>
                    <a:pt x="6045" y="4713752"/>
                  </a:lnTo>
                  <a:lnTo>
                    <a:pt x="1623" y="4720312"/>
                  </a:lnTo>
                  <a:lnTo>
                    <a:pt x="1" y="4728386"/>
                  </a:lnTo>
                  <a:lnTo>
                    <a:pt x="1623" y="4736419"/>
                  </a:lnTo>
                  <a:lnTo>
                    <a:pt x="6045" y="4742979"/>
                  </a:lnTo>
                  <a:lnTo>
                    <a:pt x="12605" y="4747402"/>
                  </a:lnTo>
                  <a:lnTo>
                    <a:pt x="20638" y="4749024"/>
                  </a:lnTo>
                  <a:lnTo>
                    <a:pt x="28671" y="4747402"/>
                  </a:lnTo>
                  <a:lnTo>
                    <a:pt x="35231" y="4742979"/>
                  </a:lnTo>
                  <a:lnTo>
                    <a:pt x="39654" y="4736419"/>
                  </a:lnTo>
                  <a:lnTo>
                    <a:pt x="41268" y="4728386"/>
                  </a:lnTo>
                  <a:lnTo>
                    <a:pt x="39654" y="4720312"/>
                  </a:lnTo>
                  <a:lnTo>
                    <a:pt x="35231" y="4713752"/>
                  </a:lnTo>
                  <a:lnTo>
                    <a:pt x="28671" y="4709330"/>
                  </a:lnTo>
                  <a:lnTo>
                    <a:pt x="20638" y="4707708"/>
                  </a:lnTo>
                  <a:close/>
                </a:path>
                <a:path w="41275" h="7144384">
                  <a:moveTo>
                    <a:pt x="20638" y="4790299"/>
                  </a:moveTo>
                  <a:lnTo>
                    <a:pt x="12605" y="4791920"/>
                  </a:lnTo>
                  <a:lnTo>
                    <a:pt x="6045" y="4796343"/>
                  </a:lnTo>
                  <a:lnTo>
                    <a:pt x="1623" y="4802903"/>
                  </a:lnTo>
                  <a:lnTo>
                    <a:pt x="1" y="4810978"/>
                  </a:lnTo>
                  <a:lnTo>
                    <a:pt x="1623" y="4819011"/>
                  </a:lnTo>
                  <a:lnTo>
                    <a:pt x="6045" y="4825571"/>
                  </a:lnTo>
                  <a:lnTo>
                    <a:pt x="12605" y="4829994"/>
                  </a:lnTo>
                  <a:lnTo>
                    <a:pt x="20638" y="4831615"/>
                  </a:lnTo>
                  <a:lnTo>
                    <a:pt x="28671" y="4829994"/>
                  </a:lnTo>
                  <a:lnTo>
                    <a:pt x="35231" y="4825571"/>
                  </a:lnTo>
                  <a:lnTo>
                    <a:pt x="39654" y="4819011"/>
                  </a:lnTo>
                  <a:lnTo>
                    <a:pt x="41267" y="4810978"/>
                  </a:lnTo>
                  <a:lnTo>
                    <a:pt x="39654" y="4802903"/>
                  </a:lnTo>
                  <a:lnTo>
                    <a:pt x="35231" y="4796343"/>
                  </a:lnTo>
                  <a:lnTo>
                    <a:pt x="28671" y="4791920"/>
                  </a:lnTo>
                  <a:lnTo>
                    <a:pt x="20638" y="4790299"/>
                  </a:lnTo>
                  <a:close/>
                </a:path>
                <a:path w="41275" h="7144384">
                  <a:moveTo>
                    <a:pt x="20638" y="4872890"/>
                  </a:moveTo>
                  <a:lnTo>
                    <a:pt x="12605" y="4874512"/>
                  </a:lnTo>
                  <a:lnTo>
                    <a:pt x="6045" y="4878935"/>
                  </a:lnTo>
                  <a:lnTo>
                    <a:pt x="1623" y="4885495"/>
                  </a:lnTo>
                  <a:lnTo>
                    <a:pt x="1" y="4893570"/>
                  </a:lnTo>
                  <a:lnTo>
                    <a:pt x="1623" y="4901603"/>
                  </a:lnTo>
                  <a:lnTo>
                    <a:pt x="6045" y="4908162"/>
                  </a:lnTo>
                  <a:lnTo>
                    <a:pt x="12605" y="4912585"/>
                  </a:lnTo>
                  <a:lnTo>
                    <a:pt x="20638" y="4914207"/>
                  </a:lnTo>
                  <a:lnTo>
                    <a:pt x="28671" y="4912585"/>
                  </a:lnTo>
                  <a:lnTo>
                    <a:pt x="35231" y="4908162"/>
                  </a:lnTo>
                  <a:lnTo>
                    <a:pt x="39654" y="4901603"/>
                  </a:lnTo>
                  <a:lnTo>
                    <a:pt x="41267" y="4893570"/>
                  </a:lnTo>
                  <a:lnTo>
                    <a:pt x="39654" y="4885495"/>
                  </a:lnTo>
                  <a:lnTo>
                    <a:pt x="35231" y="4878935"/>
                  </a:lnTo>
                  <a:lnTo>
                    <a:pt x="28671" y="4874512"/>
                  </a:lnTo>
                  <a:lnTo>
                    <a:pt x="20638" y="4872890"/>
                  </a:lnTo>
                  <a:close/>
                </a:path>
                <a:path w="41275" h="7144384">
                  <a:moveTo>
                    <a:pt x="20638" y="4955482"/>
                  </a:moveTo>
                  <a:lnTo>
                    <a:pt x="12605" y="4957104"/>
                  </a:lnTo>
                  <a:lnTo>
                    <a:pt x="6045" y="4961527"/>
                  </a:lnTo>
                  <a:lnTo>
                    <a:pt x="1623" y="4968087"/>
                  </a:lnTo>
                  <a:lnTo>
                    <a:pt x="1" y="4976160"/>
                  </a:lnTo>
                  <a:lnTo>
                    <a:pt x="1623" y="4984194"/>
                  </a:lnTo>
                  <a:lnTo>
                    <a:pt x="6045" y="4990754"/>
                  </a:lnTo>
                  <a:lnTo>
                    <a:pt x="12605" y="4995176"/>
                  </a:lnTo>
                  <a:lnTo>
                    <a:pt x="20638" y="4996798"/>
                  </a:lnTo>
                  <a:lnTo>
                    <a:pt x="28671" y="4995176"/>
                  </a:lnTo>
                  <a:lnTo>
                    <a:pt x="35231" y="4990754"/>
                  </a:lnTo>
                  <a:lnTo>
                    <a:pt x="39654" y="4984194"/>
                  </a:lnTo>
                  <a:lnTo>
                    <a:pt x="41268" y="4976160"/>
                  </a:lnTo>
                  <a:lnTo>
                    <a:pt x="39654" y="4968087"/>
                  </a:lnTo>
                  <a:lnTo>
                    <a:pt x="35231" y="4961527"/>
                  </a:lnTo>
                  <a:lnTo>
                    <a:pt x="28671" y="4957104"/>
                  </a:lnTo>
                  <a:lnTo>
                    <a:pt x="20638" y="4955482"/>
                  </a:lnTo>
                  <a:close/>
                </a:path>
                <a:path w="41275" h="7144384">
                  <a:moveTo>
                    <a:pt x="20638" y="5038073"/>
                  </a:moveTo>
                  <a:lnTo>
                    <a:pt x="12605" y="5039695"/>
                  </a:lnTo>
                  <a:lnTo>
                    <a:pt x="6045" y="5044118"/>
                  </a:lnTo>
                  <a:lnTo>
                    <a:pt x="1623" y="5050678"/>
                  </a:lnTo>
                  <a:lnTo>
                    <a:pt x="1" y="5058752"/>
                  </a:lnTo>
                  <a:lnTo>
                    <a:pt x="1623" y="5066786"/>
                  </a:lnTo>
                  <a:lnTo>
                    <a:pt x="6045" y="5073345"/>
                  </a:lnTo>
                  <a:lnTo>
                    <a:pt x="12605" y="5077768"/>
                  </a:lnTo>
                  <a:lnTo>
                    <a:pt x="20638" y="5079390"/>
                  </a:lnTo>
                  <a:lnTo>
                    <a:pt x="28671" y="5077768"/>
                  </a:lnTo>
                  <a:lnTo>
                    <a:pt x="35231" y="5073345"/>
                  </a:lnTo>
                  <a:lnTo>
                    <a:pt x="39654" y="5066786"/>
                  </a:lnTo>
                  <a:lnTo>
                    <a:pt x="41267" y="5058752"/>
                  </a:lnTo>
                  <a:lnTo>
                    <a:pt x="39654" y="5050678"/>
                  </a:lnTo>
                  <a:lnTo>
                    <a:pt x="35231" y="5044118"/>
                  </a:lnTo>
                  <a:lnTo>
                    <a:pt x="28671" y="5039695"/>
                  </a:lnTo>
                  <a:lnTo>
                    <a:pt x="20638" y="5038073"/>
                  </a:lnTo>
                  <a:close/>
                </a:path>
                <a:path w="41275" h="7144384">
                  <a:moveTo>
                    <a:pt x="20638" y="5120665"/>
                  </a:moveTo>
                  <a:lnTo>
                    <a:pt x="12605" y="5122287"/>
                  </a:lnTo>
                  <a:lnTo>
                    <a:pt x="6045" y="5126709"/>
                  </a:lnTo>
                  <a:lnTo>
                    <a:pt x="1623" y="5133269"/>
                  </a:lnTo>
                  <a:lnTo>
                    <a:pt x="1" y="5141344"/>
                  </a:lnTo>
                  <a:lnTo>
                    <a:pt x="1623" y="5149377"/>
                  </a:lnTo>
                  <a:lnTo>
                    <a:pt x="6045" y="5155937"/>
                  </a:lnTo>
                  <a:lnTo>
                    <a:pt x="12605" y="5160360"/>
                  </a:lnTo>
                  <a:lnTo>
                    <a:pt x="20638" y="5161982"/>
                  </a:lnTo>
                  <a:lnTo>
                    <a:pt x="28671" y="5160360"/>
                  </a:lnTo>
                  <a:lnTo>
                    <a:pt x="35231" y="5155937"/>
                  </a:lnTo>
                  <a:lnTo>
                    <a:pt x="39654" y="5149377"/>
                  </a:lnTo>
                  <a:lnTo>
                    <a:pt x="41267" y="5141344"/>
                  </a:lnTo>
                  <a:lnTo>
                    <a:pt x="39654" y="5133269"/>
                  </a:lnTo>
                  <a:lnTo>
                    <a:pt x="35231" y="5126709"/>
                  </a:lnTo>
                  <a:lnTo>
                    <a:pt x="28671" y="5122287"/>
                  </a:lnTo>
                  <a:lnTo>
                    <a:pt x="20638" y="5120665"/>
                  </a:lnTo>
                  <a:close/>
                </a:path>
                <a:path w="41275" h="7144384">
                  <a:moveTo>
                    <a:pt x="20638" y="5203257"/>
                  </a:moveTo>
                  <a:lnTo>
                    <a:pt x="12605" y="5204879"/>
                  </a:lnTo>
                  <a:lnTo>
                    <a:pt x="6045" y="5209301"/>
                  </a:lnTo>
                  <a:lnTo>
                    <a:pt x="1623" y="5215861"/>
                  </a:lnTo>
                  <a:lnTo>
                    <a:pt x="1" y="5223935"/>
                  </a:lnTo>
                  <a:lnTo>
                    <a:pt x="1623" y="5231968"/>
                  </a:lnTo>
                  <a:lnTo>
                    <a:pt x="6045" y="5238528"/>
                  </a:lnTo>
                  <a:lnTo>
                    <a:pt x="12605" y="5242951"/>
                  </a:lnTo>
                  <a:lnTo>
                    <a:pt x="20638" y="5244572"/>
                  </a:lnTo>
                  <a:lnTo>
                    <a:pt x="28671" y="5242951"/>
                  </a:lnTo>
                  <a:lnTo>
                    <a:pt x="35231" y="5238528"/>
                  </a:lnTo>
                  <a:lnTo>
                    <a:pt x="39654" y="5231968"/>
                  </a:lnTo>
                  <a:lnTo>
                    <a:pt x="41268" y="5223935"/>
                  </a:lnTo>
                  <a:lnTo>
                    <a:pt x="39654" y="5215861"/>
                  </a:lnTo>
                  <a:lnTo>
                    <a:pt x="35231" y="5209301"/>
                  </a:lnTo>
                  <a:lnTo>
                    <a:pt x="28671" y="5204879"/>
                  </a:lnTo>
                  <a:lnTo>
                    <a:pt x="20638" y="5203257"/>
                  </a:lnTo>
                  <a:close/>
                </a:path>
                <a:path w="41275" h="7144384">
                  <a:moveTo>
                    <a:pt x="20638" y="5285847"/>
                  </a:moveTo>
                  <a:lnTo>
                    <a:pt x="12605" y="5287469"/>
                  </a:lnTo>
                  <a:lnTo>
                    <a:pt x="6045" y="5291892"/>
                  </a:lnTo>
                  <a:lnTo>
                    <a:pt x="1623" y="5298452"/>
                  </a:lnTo>
                  <a:lnTo>
                    <a:pt x="1" y="5306527"/>
                  </a:lnTo>
                  <a:lnTo>
                    <a:pt x="1623" y="5314560"/>
                  </a:lnTo>
                  <a:lnTo>
                    <a:pt x="6045" y="5321120"/>
                  </a:lnTo>
                  <a:lnTo>
                    <a:pt x="12605" y="5325543"/>
                  </a:lnTo>
                  <a:lnTo>
                    <a:pt x="20638" y="5327164"/>
                  </a:lnTo>
                  <a:lnTo>
                    <a:pt x="28671" y="5325543"/>
                  </a:lnTo>
                  <a:lnTo>
                    <a:pt x="35231" y="5321120"/>
                  </a:lnTo>
                  <a:lnTo>
                    <a:pt x="39654" y="5314560"/>
                  </a:lnTo>
                  <a:lnTo>
                    <a:pt x="41267" y="5306527"/>
                  </a:lnTo>
                  <a:lnTo>
                    <a:pt x="39654" y="5298452"/>
                  </a:lnTo>
                  <a:lnTo>
                    <a:pt x="35231" y="5291892"/>
                  </a:lnTo>
                  <a:lnTo>
                    <a:pt x="28671" y="5287469"/>
                  </a:lnTo>
                  <a:lnTo>
                    <a:pt x="20638" y="5285847"/>
                  </a:lnTo>
                  <a:close/>
                </a:path>
                <a:path w="41275" h="7144384">
                  <a:moveTo>
                    <a:pt x="20638" y="5368439"/>
                  </a:moveTo>
                  <a:lnTo>
                    <a:pt x="12605" y="5370061"/>
                  </a:lnTo>
                  <a:lnTo>
                    <a:pt x="6045" y="5374484"/>
                  </a:lnTo>
                  <a:lnTo>
                    <a:pt x="1623" y="5381044"/>
                  </a:lnTo>
                  <a:lnTo>
                    <a:pt x="1" y="5389119"/>
                  </a:lnTo>
                  <a:lnTo>
                    <a:pt x="1623" y="5397151"/>
                  </a:lnTo>
                  <a:lnTo>
                    <a:pt x="6045" y="5403711"/>
                  </a:lnTo>
                  <a:lnTo>
                    <a:pt x="12605" y="5408134"/>
                  </a:lnTo>
                  <a:lnTo>
                    <a:pt x="20638" y="5409756"/>
                  </a:lnTo>
                  <a:lnTo>
                    <a:pt x="28671" y="5408134"/>
                  </a:lnTo>
                  <a:lnTo>
                    <a:pt x="35231" y="5403711"/>
                  </a:lnTo>
                  <a:lnTo>
                    <a:pt x="39654" y="5397151"/>
                  </a:lnTo>
                  <a:lnTo>
                    <a:pt x="41267" y="5389119"/>
                  </a:lnTo>
                  <a:lnTo>
                    <a:pt x="39654" y="5381044"/>
                  </a:lnTo>
                  <a:lnTo>
                    <a:pt x="35231" y="5374484"/>
                  </a:lnTo>
                  <a:lnTo>
                    <a:pt x="28671" y="5370061"/>
                  </a:lnTo>
                  <a:lnTo>
                    <a:pt x="20638" y="5368439"/>
                  </a:lnTo>
                  <a:close/>
                </a:path>
                <a:path w="41275" h="7144384">
                  <a:moveTo>
                    <a:pt x="20638" y="5451031"/>
                  </a:moveTo>
                  <a:lnTo>
                    <a:pt x="12605" y="5452653"/>
                  </a:lnTo>
                  <a:lnTo>
                    <a:pt x="6045" y="5457076"/>
                  </a:lnTo>
                  <a:lnTo>
                    <a:pt x="1623" y="5463636"/>
                  </a:lnTo>
                  <a:lnTo>
                    <a:pt x="1" y="5471709"/>
                  </a:lnTo>
                  <a:lnTo>
                    <a:pt x="1623" y="5479743"/>
                  </a:lnTo>
                  <a:lnTo>
                    <a:pt x="6045" y="5486303"/>
                  </a:lnTo>
                  <a:lnTo>
                    <a:pt x="12605" y="5490725"/>
                  </a:lnTo>
                  <a:lnTo>
                    <a:pt x="20638" y="5492347"/>
                  </a:lnTo>
                  <a:lnTo>
                    <a:pt x="28671" y="5490725"/>
                  </a:lnTo>
                  <a:lnTo>
                    <a:pt x="35231" y="5486303"/>
                  </a:lnTo>
                  <a:lnTo>
                    <a:pt x="39654" y="5479743"/>
                  </a:lnTo>
                  <a:lnTo>
                    <a:pt x="41268" y="5471709"/>
                  </a:lnTo>
                  <a:lnTo>
                    <a:pt x="39654" y="5463636"/>
                  </a:lnTo>
                  <a:lnTo>
                    <a:pt x="35231" y="5457076"/>
                  </a:lnTo>
                  <a:lnTo>
                    <a:pt x="28671" y="5452653"/>
                  </a:lnTo>
                  <a:lnTo>
                    <a:pt x="20638" y="5451031"/>
                  </a:lnTo>
                  <a:close/>
                </a:path>
                <a:path w="41275" h="7144384">
                  <a:moveTo>
                    <a:pt x="20638" y="5533622"/>
                  </a:moveTo>
                  <a:lnTo>
                    <a:pt x="12605" y="5535244"/>
                  </a:lnTo>
                  <a:lnTo>
                    <a:pt x="6045" y="5539667"/>
                  </a:lnTo>
                  <a:lnTo>
                    <a:pt x="1623" y="5546227"/>
                  </a:lnTo>
                  <a:lnTo>
                    <a:pt x="1" y="5554301"/>
                  </a:lnTo>
                  <a:lnTo>
                    <a:pt x="1623" y="5562335"/>
                  </a:lnTo>
                  <a:lnTo>
                    <a:pt x="6045" y="5568894"/>
                  </a:lnTo>
                  <a:lnTo>
                    <a:pt x="12605" y="5573317"/>
                  </a:lnTo>
                  <a:lnTo>
                    <a:pt x="20638" y="5574939"/>
                  </a:lnTo>
                  <a:lnTo>
                    <a:pt x="28671" y="5573317"/>
                  </a:lnTo>
                  <a:lnTo>
                    <a:pt x="35231" y="5568894"/>
                  </a:lnTo>
                  <a:lnTo>
                    <a:pt x="39654" y="5562335"/>
                  </a:lnTo>
                  <a:lnTo>
                    <a:pt x="41267" y="5554301"/>
                  </a:lnTo>
                  <a:lnTo>
                    <a:pt x="39654" y="5546227"/>
                  </a:lnTo>
                  <a:lnTo>
                    <a:pt x="35231" y="5539667"/>
                  </a:lnTo>
                  <a:lnTo>
                    <a:pt x="28671" y="5535244"/>
                  </a:lnTo>
                  <a:lnTo>
                    <a:pt x="20638" y="5533622"/>
                  </a:lnTo>
                  <a:close/>
                </a:path>
                <a:path w="41275" h="7144384">
                  <a:moveTo>
                    <a:pt x="20638" y="5616214"/>
                  </a:moveTo>
                  <a:lnTo>
                    <a:pt x="12605" y="5617836"/>
                  </a:lnTo>
                  <a:lnTo>
                    <a:pt x="6045" y="5622258"/>
                  </a:lnTo>
                  <a:lnTo>
                    <a:pt x="1623" y="5628818"/>
                  </a:lnTo>
                  <a:lnTo>
                    <a:pt x="1" y="5636893"/>
                  </a:lnTo>
                  <a:lnTo>
                    <a:pt x="1623" y="5644926"/>
                  </a:lnTo>
                  <a:lnTo>
                    <a:pt x="6045" y="5651486"/>
                  </a:lnTo>
                  <a:lnTo>
                    <a:pt x="12605" y="5655909"/>
                  </a:lnTo>
                  <a:lnTo>
                    <a:pt x="20638" y="5657531"/>
                  </a:lnTo>
                  <a:lnTo>
                    <a:pt x="28671" y="5655909"/>
                  </a:lnTo>
                  <a:lnTo>
                    <a:pt x="35231" y="5651486"/>
                  </a:lnTo>
                  <a:lnTo>
                    <a:pt x="39654" y="5644926"/>
                  </a:lnTo>
                  <a:lnTo>
                    <a:pt x="41267" y="5636893"/>
                  </a:lnTo>
                  <a:lnTo>
                    <a:pt x="39654" y="5628818"/>
                  </a:lnTo>
                  <a:lnTo>
                    <a:pt x="35231" y="5622258"/>
                  </a:lnTo>
                  <a:lnTo>
                    <a:pt x="28671" y="5617836"/>
                  </a:lnTo>
                  <a:lnTo>
                    <a:pt x="20638" y="5616214"/>
                  </a:lnTo>
                  <a:close/>
                </a:path>
                <a:path w="41275" h="7144384">
                  <a:moveTo>
                    <a:pt x="20638" y="5698806"/>
                  </a:moveTo>
                  <a:lnTo>
                    <a:pt x="12605" y="5700427"/>
                  </a:lnTo>
                  <a:lnTo>
                    <a:pt x="6045" y="5704850"/>
                  </a:lnTo>
                  <a:lnTo>
                    <a:pt x="1623" y="5711410"/>
                  </a:lnTo>
                  <a:lnTo>
                    <a:pt x="1" y="5719484"/>
                  </a:lnTo>
                  <a:lnTo>
                    <a:pt x="1623" y="5727517"/>
                  </a:lnTo>
                  <a:lnTo>
                    <a:pt x="6045" y="5734077"/>
                  </a:lnTo>
                  <a:lnTo>
                    <a:pt x="12605" y="5738500"/>
                  </a:lnTo>
                  <a:lnTo>
                    <a:pt x="20638" y="5740121"/>
                  </a:lnTo>
                  <a:lnTo>
                    <a:pt x="28671" y="5738500"/>
                  </a:lnTo>
                  <a:lnTo>
                    <a:pt x="35231" y="5734077"/>
                  </a:lnTo>
                  <a:lnTo>
                    <a:pt x="39654" y="5727517"/>
                  </a:lnTo>
                  <a:lnTo>
                    <a:pt x="41268" y="5719484"/>
                  </a:lnTo>
                  <a:lnTo>
                    <a:pt x="39654" y="5711410"/>
                  </a:lnTo>
                  <a:lnTo>
                    <a:pt x="35231" y="5704850"/>
                  </a:lnTo>
                  <a:lnTo>
                    <a:pt x="28671" y="5700427"/>
                  </a:lnTo>
                  <a:lnTo>
                    <a:pt x="20638" y="5698806"/>
                  </a:lnTo>
                  <a:close/>
                </a:path>
                <a:path w="41275" h="7144384">
                  <a:moveTo>
                    <a:pt x="20638" y="5781396"/>
                  </a:moveTo>
                  <a:lnTo>
                    <a:pt x="12605" y="5783018"/>
                  </a:lnTo>
                  <a:lnTo>
                    <a:pt x="6045" y="5787441"/>
                  </a:lnTo>
                  <a:lnTo>
                    <a:pt x="1623" y="5794001"/>
                  </a:lnTo>
                  <a:lnTo>
                    <a:pt x="1" y="5802076"/>
                  </a:lnTo>
                  <a:lnTo>
                    <a:pt x="1623" y="5810109"/>
                  </a:lnTo>
                  <a:lnTo>
                    <a:pt x="6045" y="5816669"/>
                  </a:lnTo>
                  <a:lnTo>
                    <a:pt x="12605" y="5821092"/>
                  </a:lnTo>
                  <a:lnTo>
                    <a:pt x="20638" y="5822713"/>
                  </a:lnTo>
                  <a:lnTo>
                    <a:pt x="28671" y="5821092"/>
                  </a:lnTo>
                  <a:lnTo>
                    <a:pt x="35231" y="5816669"/>
                  </a:lnTo>
                  <a:lnTo>
                    <a:pt x="39654" y="5810109"/>
                  </a:lnTo>
                  <a:lnTo>
                    <a:pt x="41267" y="5802076"/>
                  </a:lnTo>
                  <a:lnTo>
                    <a:pt x="39654" y="5794001"/>
                  </a:lnTo>
                  <a:lnTo>
                    <a:pt x="35231" y="5787441"/>
                  </a:lnTo>
                  <a:lnTo>
                    <a:pt x="28671" y="5783018"/>
                  </a:lnTo>
                  <a:lnTo>
                    <a:pt x="20638" y="5781396"/>
                  </a:lnTo>
                  <a:close/>
                </a:path>
                <a:path w="41275" h="7144384">
                  <a:moveTo>
                    <a:pt x="20638" y="5863988"/>
                  </a:moveTo>
                  <a:lnTo>
                    <a:pt x="12605" y="5865610"/>
                  </a:lnTo>
                  <a:lnTo>
                    <a:pt x="6045" y="5870033"/>
                  </a:lnTo>
                  <a:lnTo>
                    <a:pt x="1623" y="5876593"/>
                  </a:lnTo>
                  <a:lnTo>
                    <a:pt x="1" y="5884668"/>
                  </a:lnTo>
                  <a:lnTo>
                    <a:pt x="1623" y="5892701"/>
                  </a:lnTo>
                  <a:lnTo>
                    <a:pt x="6045" y="5899261"/>
                  </a:lnTo>
                  <a:lnTo>
                    <a:pt x="12605" y="5903683"/>
                  </a:lnTo>
                  <a:lnTo>
                    <a:pt x="20638" y="5905305"/>
                  </a:lnTo>
                  <a:lnTo>
                    <a:pt x="28671" y="5903683"/>
                  </a:lnTo>
                  <a:lnTo>
                    <a:pt x="35231" y="5899261"/>
                  </a:lnTo>
                  <a:lnTo>
                    <a:pt x="39654" y="5892701"/>
                  </a:lnTo>
                  <a:lnTo>
                    <a:pt x="41267" y="5884668"/>
                  </a:lnTo>
                  <a:lnTo>
                    <a:pt x="39654" y="5876593"/>
                  </a:lnTo>
                  <a:lnTo>
                    <a:pt x="35231" y="5870033"/>
                  </a:lnTo>
                  <a:lnTo>
                    <a:pt x="28671" y="5865610"/>
                  </a:lnTo>
                  <a:lnTo>
                    <a:pt x="20638" y="5863988"/>
                  </a:lnTo>
                  <a:close/>
                </a:path>
                <a:path w="41275" h="7144384">
                  <a:moveTo>
                    <a:pt x="20638" y="5946580"/>
                  </a:moveTo>
                  <a:lnTo>
                    <a:pt x="12605" y="5948202"/>
                  </a:lnTo>
                  <a:lnTo>
                    <a:pt x="6045" y="5952625"/>
                  </a:lnTo>
                  <a:lnTo>
                    <a:pt x="1623" y="5959184"/>
                  </a:lnTo>
                  <a:lnTo>
                    <a:pt x="1" y="5967258"/>
                  </a:lnTo>
                  <a:lnTo>
                    <a:pt x="1623" y="5975292"/>
                  </a:lnTo>
                  <a:lnTo>
                    <a:pt x="6045" y="5981851"/>
                  </a:lnTo>
                  <a:lnTo>
                    <a:pt x="12605" y="5986274"/>
                  </a:lnTo>
                  <a:lnTo>
                    <a:pt x="20638" y="5987896"/>
                  </a:lnTo>
                  <a:lnTo>
                    <a:pt x="28671" y="5986274"/>
                  </a:lnTo>
                  <a:lnTo>
                    <a:pt x="35231" y="5981851"/>
                  </a:lnTo>
                  <a:lnTo>
                    <a:pt x="39654" y="5975292"/>
                  </a:lnTo>
                  <a:lnTo>
                    <a:pt x="41268" y="5967258"/>
                  </a:lnTo>
                  <a:lnTo>
                    <a:pt x="39654" y="5959184"/>
                  </a:lnTo>
                  <a:lnTo>
                    <a:pt x="35231" y="5952625"/>
                  </a:lnTo>
                  <a:lnTo>
                    <a:pt x="28671" y="5948202"/>
                  </a:lnTo>
                  <a:lnTo>
                    <a:pt x="20638" y="5946580"/>
                  </a:lnTo>
                  <a:close/>
                </a:path>
                <a:path w="41275" h="7144384">
                  <a:moveTo>
                    <a:pt x="20638" y="6029171"/>
                  </a:moveTo>
                  <a:lnTo>
                    <a:pt x="12605" y="6030793"/>
                  </a:lnTo>
                  <a:lnTo>
                    <a:pt x="6045" y="6035216"/>
                  </a:lnTo>
                  <a:lnTo>
                    <a:pt x="1623" y="6041776"/>
                  </a:lnTo>
                  <a:lnTo>
                    <a:pt x="1" y="6049850"/>
                  </a:lnTo>
                  <a:lnTo>
                    <a:pt x="1623" y="6057883"/>
                  </a:lnTo>
                  <a:lnTo>
                    <a:pt x="6045" y="6064443"/>
                  </a:lnTo>
                  <a:lnTo>
                    <a:pt x="12605" y="6068866"/>
                  </a:lnTo>
                  <a:lnTo>
                    <a:pt x="20638" y="6070488"/>
                  </a:lnTo>
                  <a:lnTo>
                    <a:pt x="28671" y="6068866"/>
                  </a:lnTo>
                  <a:lnTo>
                    <a:pt x="35231" y="6064443"/>
                  </a:lnTo>
                  <a:lnTo>
                    <a:pt x="39654" y="6057883"/>
                  </a:lnTo>
                  <a:lnTo>
                    <a:pt x="41267" y="6049850"/>
                  </a:lnTo>
                  <a:lnTo>
                    <a:pt x="39654" y="6041776"/>
                  </a:lnTo>
                  <a:lnTo>
                    <a:pt x="35231" y="6035216"/>
                  </a:lnTo>
                  <a:lnTo>
                    <a:pt x="28671" y="6030793"/>
                  </a:lnTo>
                  <a:lnTo>
                    <a:pt x="20638" y="6029171"/>
                  </a:lnTo>
                  <a:close/>
                </a:path>
                <a:path w="41275" h="7144384">
                  <a:moveTo>
                    <a:pt x="20638" y="6111763"/>
                  </a:moveTo>
                  <a:lnTo>
                    <a:pt x="12605" y="6113384"/>
                  </a:lnTo>
                  <a:lnTo>
                    <a:pt x="6045" y="6117807"/>
                  </a:lnTo>
                  <a:lnTo>
                    <a:pt x="1623" y="6124367"/>
                  </a:lnTo>
                  <a:lnTo>
                    <a:pt x="1" y="6132442"/>
                  </a:lnTo>
                  <a:lnTo>
                    <a:pt x="1623" y="6140475"/>
                  </a:lnTo>
                  <a:lnTo>
                    <a:pt x="6045" y="6147035"/>
                  </a:lnTo>
                  <a:lnTo>
                    <a:pt x="12605" y="6151458"/>
                  </a:lnTo>
                  <a:lnTo>
                    <a:pt x="20638" y="6153080"/>
                  </a:lnTo>
                  <a:lnTo>
                    <a:pt x="28671" y="6151458"/>
                  </a:lnTo>
                  <a:lnTo>
                    <a:pt x="35231" y="6147035"/>
                  </a:lnTo>
                  <a:lnTo>
                    <a:pt x="39654" y="6140475"/>
                  </a:lnTo>
                  <a:lnTo>
                    <a:pt x="41267" y="6132442"/>
                  </a:lnTo>
                  <a:lnTo>
                    <a:pt x="39654" y="6124367"/>
                  </a:lnTo>
                  <a:lnTo>
                    <a:pt x="35231" y="6117807"/>
                  </a:lnTo>
                  <a:lnTo>
                    <a:pt x="28671" y="6113384"/>
                  </a:lnTo>
                  <a:lnTo>
                    <a:pt x="20638" y="6111763"/>
                  </a:lnTo>
                  <a:close/>
                </a:path>
                <a:path w="41275" h="7144384">
                  <a:moveTo>
                    <a:pt x="20638" y="6194355"/>
                  </a:moveTo>
                  <a:lnTo>
                    <a:pt x="12605" y="6195976"/>
                  </a:lnTo>
                  <a:lnTo>
                    <a:pt x="6045" y="6200399"/>
                  </a:lnTo>
                  <a:lnTo>
                    <a:pt x="1623" y="6206959"/>
                  </a:lnTo>
                  <a:lnTo>
                    <a:pt x="1" y="6215033"/>
                  </a:lnTo>
                  <a:lnTo>
                    <a:pt x="1623" y="6223066"/>
                  </a:lnTo>
                  <a:lnTo>
                    <a:pt x="6045" y="6229626"/>
                  </a:lnTo>
                  <a:lnTo>
                    <a:pt x="12605" y="6234049"/>
                  </a:lnTo>
                  <a:lnTo>
                    <a:pt x="20638" y="6235670"/>
                  </a:lnTo>
                  <a:lnTo>
                    <a:pt x="28671" y="6234049"/>
                  </a:lnTo>
                  <a:lnTo>
                    <a:pt x="35231" y="6229626"/>
                  </a:lnTo>
                  <a:lnTo>
                    <a:pt x="39654" y="6223066"/>
                  </a:lnTo>
                  <a:lnTo>
                    <a:pt x="41268" y="6215033"/>
                  </a:lnTo>
                  <a:lnTo>
                    <a:pt x="39654" y="6206959"/>
                  </a:lnTo>
                  <a:lnTo>
                    <a:pt x="35231" y="6200399"/>
                  </a:lnTo>
                  <a:lnTo>
                    <a:pt x="28671" y="6195976"/>
                  </a:lnTo>
                  <a:lnTo>
                    <a:pt x="20638" y="6194355"/>
                  </a:lnTo>
                  <a:close/>
                </a:path>
                <a:path w="41275" h="7144384">
                  <a:moveTo>
                    <a:pt x="20638" y="6276945"/>
                  </a:moveTo>
                  <a:lnTo>
                    <a:pt x="12605" y="6278567"/>
                  </a:lnTo>
                  <a:lnTo>
                    <a:pt x="6045" y="6282990"/>
                  </a:lnTo>
                  <a:lnTo>
                    <a:pt x="1623" y="6289550"/>
                  </a:lnTo>
                  <a:lnTo>
                    <a:pt x="1" y="6297625"/>
                  </a:lnTo>
                  <a:lnTo>
                    <a:pt x="1623" y="6305658"/>
                  </a:lnTo>
                  <a:lnTo>
                    <a:pt x="6045" y="6312218"/>
                  </a:lnTo>
                  <a:lnTo>
                    <a:pt x="12605" y="6316640"/>
                  </a:lnTo>
                  <a:lnTo>
                    <a:pt x="20638" y="6318262"/>
                  </a:lnTo>
                  <a:lnTo>
                    <a:pt x="28671" y="6316640"/>
                  </a:lnTo>
                  <a:lnTo>
                    <a:pt x="35231" y="6312218"/>
                  </a:lnTo>
                  <a:lnTo>
                    <a:pt x="39654" y="6305658"/>
                  </a:lnTo>
                  <a:lnTo>
                    <a:pt x="41267" y="6297625"/>
                  </a:lnTo>
                  <a:lnTo>
                    <a:pt x="39654" y="6289550"/>
                  </a:lnTo>
                  <a:lnTo>
                    <a:pt x="35231" y="6282990"/>
                  </a:lnTo>
                  <a:lnTo>
                    <a:pt x="28671" y="6278567"/>
                  </a:lnTo>
                  <a:lnTo>
                    <a:pt x="20638" y="6276945"/>
                  </a:lnTo>
                  <a:close/>
                </a:path>
                <a:path w="41275" h="7144384">
                  <a:moveTo>
                    <a:pt x="20638" y="6359537"/>
                  </a:moveTo>
                  <a:lnTo>
                    <a:pt x="12605" y="6361159"/>
                  </a:lnTo>
                  <a:lnTo>
                    <a:pt x="6045" y="6365582"/>
                  </a:lnTo>
                  <a:lnTo>
                    <a:pt x="1623" y="6372141"/>
                  </a:lnTo>
                  <a:lnTo>
                    <a:pt x="1" y="6380217"/>
                  </a:lnTo>
                  <a:lnTo>
                    <a:pt x="1623" y="6388250"/>
                  </a:lnTo>
                  <a:lnTo>
                    <a:pt x="6045" y="6394810"/>
                  </a:lnTo>
                  <a:lnTo>
                    <a:pt x="12605" y="6399232"/>
                  </a:lnTo>
                  <a:lnTo>
                    <a:pt x="20638" y="6400854"/>
                  </a:lnTo>
                  <a:lnTo>
                    <a:pt x="28671" y="6399232"/>
                  </a:lnTo>
                  <a:lnTo>
                    <a:pt x="35231" y="6394810"/>
                  </a:lnTo>
                  <a:lnTo>
                    <a:pt x="39654" y="6388250"/>
                  </a:lnTo>
                  <a:lnTo>
                    <a:pt x="41267" y="6380217"/>
                  </a:lnTo>
                  <a:lnTo>
                    <a:pt x="39654" y="6372141"/>
                  </a:lnTo>
                  <a:lnTo>
                    <a:pt x="35231" y="6365582"/>
                  </a:lnTo>
                  <a:lnTo>
                    <a:pt x="28671" y="6361159"/>
                  </a:lnTo>
                  <a:lnTo>
                    <a:pt x="20638" y="6359537"/>
                  </a:lnTo>
                  <a:close/>
                </a:path>
                <a:path w="41275" h="7144384">
                  <a:moveTo>
                    <a:pt x="20638" y="6442128"/>
                  </a:moveTo>
                  <a:lnTo>
                    <a:pt x="12605" y="6443750"/>
                  </a:lnTo>
                  <a:lnTo>
                    <a:pt x="6045" y="6448173"/>
                  </a:lnTo>
                  <a:lnTo>
                    <a:pt x="1623" y="6454733"/>
                  </a:lnTo>
                  <a:lnTo>
                    <a:pt x="1" y="6462807"/>
                  </a:lnTo>
                  <a:lnTo>
                    <a:pt x="1623" y="6470840"/>
                  </a:lnTo>
                  <a:lnTo>
                    <a:pt x="6045" y="6477400"/>
                  </a:lnTo>
                  <a:lnTo>
                    <a:pt x="12605" y="6481823"/>
                  </a:lnTo>
                  <a:lnTo>
                    <a:pt x="20638" y="6483445"/>
                  </a:lnTo>
                  <a:lnTo>
                    <a:pt x="28671" y="6481823"/>
                  </a:lnTo>
                  <a:lnTo>
                    <a:pt x="35231" y="6477400"/>
                  </a:lnTo>
                  <a:lnTo>
                    <a:pt x="39654" y="6470840"/>
                  </a:lnTo>
                  <a:lnTo>
                    <a:pt x="41267" y="6462807"/>
                  </a:lnTo>
                  <a:lnTo>
                    <a:pt x="39654" y="6454733"/>
                  </a:lnTo>
                  <a:lnTo>
                    <a:pt x="35231" y="6448173"/>
                  </a:lnTo>
                  <a:lnTo>
                    <a:pt x="28671" y="6443750"/>
                  </a:lnTo>
                  <a:lnTo>
                    <a:pt x="20638" y="6442128"/>
                  </a:lnTo>
                  <a:close/>
                </a:path>
                <a:path w="41275" h="7144384">
                  <a:moveTo>
                    <a:pt x="20638" y="6524720"/>
                  </a:moveTo>
                  <a:lnTo>
                    <a:pt x="12605" y="6526341"/>
                  </a:lnTo>
                  <a:lnTo>
                    <a:pt x="6045" y="6530764"/>
                  </a:lnTo>
                  <a:lnTo>
                    <a:pt x="1623" y="6537324"/>
                  </a:lnTo>
                  <a:lnTo>
                    <a:pt x="1" y="6545398"/>
                  </a:lnTo>
                  <a:lnTo>
                    <a:pt x="1623" y="6553431"/>
                  </a:lnTo>
                  <a:lnTo>
                    <a:pt x="6045" y="6559991"/>
                  </a:lnTo>
                  <a:lnTo>
                    <a:pt x="12605" y="6564414"/>
                  </a:lnTo>
                  <a:lnTo>
                    <a:pt x="20638" y="6566035"/>
                  </a:lnTo>
                  <a:lnTo>
                    <a:pt x="28671" y="6564414"/>
                  </a:lnTo>
                  <a:lnTo>
                    <a:pt x="35231" y="6559991"/>
                  </a:lnTo>
                  <a:lnTo>
                    <a:pt x="39654" y="6553431"/>
                  </a:lnTo>
                  <a:lnTo>
                    <a:pt x="41268" y="6545398"/>
                  </a:lnTo>
                  <a:lnTo>
                    <a:pt x="39654" y="6537324"/>
                  </a:lnTo>
                  <a:lnTo>
                    <a:pt x="35231" y="6530764"/>
                  </a:lnTo>
                  <a:lnTo>
                    <a:pt x="28671" y="6526341"/>
                  </a:lnTo>
                  <a:lnTo>
                    <a:pt x="20638" y="6524720"/>
                  </a:lnTo>
                  <a:close/>
                </a:path>
                <a:path w="41275" h="7144384">
                  <a:moveTo>
                    <a:pt x="20638" y="6607310"/>
                  </a:moveTo>
                  <a:lnTo>
                    <a:pt x="12605" y="6608932"/>
                  </a:lnTo>
                  <a:lnTo>
                    <a:pt x="6045" y="6613355"/>
                  </a:lnTo>
                  <a:lnTo>
                    <a:pt x="1623" y="6619915"/>
                  </a:lnTo>
                  <a:lnTo>
                    <a:pt x="1" y="6627990"/>
                  </a:lnTo>
                  <a:lnTo>
                    <a:pt x="1623" y="6636023"/>
                  </a:lnTo>
                  <a:lnTo>
                    <a:pt x="6045" y="6642582"/>
                  </a:lnTo>
                  <a:lnTo>
                    <a:pt x="12605" y="6647005"/>
                  </a:lnTo>
                  <a:lnTo>
                    <a:pt x="20638" y="6648627"/>
                  </a:lnTo>
                  <a:lnTo>
                    <a:pt x="28672" y="6647005"/>
                  </a:lnTo>
                  <a:lnTo>
                    <a:pt x="35231" y="6642582"/>
                  </a:lnTo>
                  <a:lnTo>
                    <a:pt x="39654" y="6636023"/>
                  </a:lnTo>
                  <a:lnTo>
                    <a:pt x="41267" y="6627990"/>
                  </a:lnTo>
                  <a:lnTo>
                    <a:pt x="39654" y="6619915"/>
                  </a:lnTo>
                  <a:lnTo>
                    <a:pt x="35231" y="6613355"/>
                  </a:lnTo>
                  <a:lnTo>
                    <a:pt x="28672" y="6608932"/>
                  </a:lnTo>
                  <a:lnTo>
                    <a:pt x="20638" y="6607310"/>
                  </a:lnTo>
                  <a:close/>
                </a:path>
                <a:path w="41275" h="7144384">
                  <a:moveTo>
                    <a:pt x="20638" y="6689901"/>
                  </a:moveTo>
                  <a:lnTo>
                    <a:pt x="12605" y="6691523"/>
                  </a:lnTo>
                  <a:lnTo>
                    <a:pt x="6045" y="6695945"/>
                  </a:lnTo>
                  <a:lnTo>
                    <a:pt x="1623" y="6702505"/>
                  </a:lnTo>
                  <a:lnTo>
                    <a:pt x="1" y="6710580"/>
                  </a:lnTo>
                  <a:lnTo>
                    <a:pt x="1623" y="6718614"/>
                  </a:lnTo>
                  <a:lnTo>
                    <a:pt x="6045" y="6725174"/>
                  </a:lnTo>
                  <a:lnTo>
                    <a:pt x="12605" y="6729596"/>
                  </a:lnTo>
                  <a:lnTo>
                    <a:pt x="20638" y="6731218"/>
                  </a:lnTo>
                  <a:lnTo>
                    <a:pt x="28672" y="6729596"/>
                  </a:lnTo>
                  <a:lnTo>
                    <a:pt x="35231" y="6725174"/>
                  </a:lnTo>
                  <a:lnTo>
                    <a:pt x="39654" y="6718614"/>
                  </a:lnTo>
                  <a:lnTo>
                    <a:pt x="41267" y="6710580"/>
                  </a:lnTo>
                  <a:lnTo>
                    <a:pt x="39654" y="6702505"/>
                  </a:lnTo>
                  <a:lnTo>
                    <a:pt x="35231" y="6695945"/>
                  </a:lnTo>
                  <a:lnTo>
                    <a:pt x="28672" y="6691523"/>
                  </a:lnTo>
                  <a:lnTo>
                    <a:pt x="20638" y="6689901"/>
                  </a:lnTo>
                  <a:close/>
                </a:path>
                <a:path w="41275" h="7144384">
                  <a:moveTo>
                    <a:pt x="20638" y="6772493"/>
                  </a:moveTo>
                  <a:lnTo>
                    <a:pt x="12605" y="6774115"/>
                  </a:lnTo>
                  <a:lnTo>
                    <a:pt x="6045" y="6778537"/>
                  </a:lnTo>
                  <a:lnTo>
                    <a:pt x="1623" y="6785097"/>
                  </a:lnTo>
                  <a:lnTo>
                    <a:pt x="1" y="6793171"/>
                  </a:lnTo>
                  <a:lnTo>
                    <a:pt x="1623" y="6801204"/>
                  </a:lnTo>
                  <a:lnTo>
                    <a:pt x="6045" y="6807764"/>
                  </a:lnTo>
                  <a:lnTo>
                    <a:pt x="12605" y="6812187"/>
                  </a:lnTo>
                  <a:lnTo>
                    <a:pt x="20638" y="6813809"/>
                  </a:lnTo>
                  <a:lnTo>
                    <a:pt x="28672" y="6812187"/>
                  </a:lnTo>
                  <a:lnTo>
                    <a:pt x="35231" y="6807764"/>
                  </a:lnTo>
                  <a:lnTo>
                    <a:pt x="39654" y="6801204"/>
                  </a:lnTo>
                  <a:lnTo>
                    <a:pt x="41268" y="6793171"/>
                  </a:lnTo>
                  <a:lnTo>
                    <a:pt x="39654" y="6785097"/>
                  </a:lnTo>
                  <a:lnTo>
                    <a:pt x="35231" y="6778537"/>
                  </a:lnTo>
                  <a:lnTo>
                    <a:pt x="28672" y="6774115"/>
                  </a:lnTo>
                  <a:lnTo>
                    <a:pt x="20638" y="6772493"/>
                  </a:lnTo>
                  <a:close/>
                </a:path>
                <a:path w="41275" h="7144384">
                  <a:moveTo>
                    <a:pt x="20638" y="6855084"/>
                  </a:moveTo>
                  <a:lnTo>
                    <a:pt x="12605" y="6856705"/>
                  </a:lnTo>
                  <a:lnTo>
                    <a:pt x="6045" y="6861128"/>
                  </a:lnTo>
                  <a:lnTo>
                    <a:pt x="1623" y="6867688"/>
                  </a:lnTo>
                  <a:lnTo>
                    <a:pt x="1" y="6875762"/>
                  </a:lnTo>
                  <a:lnTo>
                    <a:pt x="1623" y="6883795"/>
                  </a:lnTo>
                  <a:lnTo>
                    <a:pt x="6045" y="6890355"/>
                  </a:lnTo>
                  <a:lnTo>
                    <a:pt x="12605" y="6894777"/>
                  </a:lnTo>
                  <a:lnTo>
                    <a:pt x="20638" y="6896399"/>
                  </a:lnTo>
                  <a:lnTo>
                    <a:pt x="28672" y="6894777"/>
                  </a:lnTo>
                  <a:lnTo>
                    <a:pt x="35231" y="6890355"/>
                  </a:lnTo>
                  <a:lnTo>
                    <a:pt x="39654" y="6883795"/>
                  </a:lnTo>
                  <a:lnTo>
                    <a:pt x="41268" y="6875762"/>
                  </a:lnTo>
                  <a:lnTo>
                    <a:pt x="39654" y="6867688"/>
                  </a:lnTo>
                  <a:lnTo>
                    <a:pt x="35231" y="6861128"/>
                  </a:lnTo>
                  <a:lnTo>
                    <a:pt x="28672" y="6856705"/>
                  </a:lnTo>
                  <a:lnTo>
                    <a:pt x="20638" y="6855084"/>
                  </a:lnTo>
                  <a:close/>
                </a:path>
                <a:path w="41275" h="7144384">
                  <a:moveTo>
                    <a:pt x="20638" y="6937674"/>
                  </a:moveTo>
                  <a:lnTo>
                    <a:pt x="12605" y="6939296"/>
                  </a:lnTo>
                  <a:lnTo>
                    <a:pt x="6045" y="6943719"/>
                  </a:lnTo>
                  <a:lnTo>
                    <a:pt x="1623" y="6950278"/>
                  </a:lnTo>
                  <a:lnTo>
                    <a:pt x="1" y="6958354"/>
                  </a:lnTo>
                  <a:lnTo>
                    <a:pt x="1623" y="6966387"/>
                  </a:lnTo>
                  <a:lnTo>
                    <a:pt x="6045" y="6972947"/>
                  </a:lnTo>
                  <a:lnTo>
                    <a:pt x="12605" y="6977369"/>
                  </a:lnTo>
                  <a:lnTo>
                    <a:pt x="20638" y="6978991"/>
                  </a:lnTo>
                  <a:lnTo>
                    <a:pt x="28672" y="6977369"/>
                  </a:lnTo>
                  <a:lnTo>
                    <a:pt x="35231" y="6972947"/>
                  </a:lnTo>
                  <a:lnTo>
                    <a:pt x="39654" y="6966387"/>
                  </a:lnTo>
                  <a:lnTo>
                    <a:pt x="41267" y="6958354"/>
                  </a:lnTo>
                  <a:lnTo>
                    <a:pt x="39654" y="6950278"/>
                  </a:lnTo>
                  <a:lnTo>
                    <a:pt x="35231" y="6943719"/>
                  </a:lnTo>
                  <a:lnTo>
                    <a:pt x="28672" y="6939296"/>
                  </a:lnTo>
                  <a:lnTo>
                    <a:pt x="20638" y="6937674"/>
                  </a:lnTo>
                  <a:close/>
                </a:path>
                <a:path w="41275" h="7144384">
                  <a:moveTo>
                    <a:pt x="20638" y="7020265"/>
                  </a:moveTo>
                  <a:lnTo>
                    <a:pt x="12605" y="7021887"/>
                  </a:lnTo>
                  <a:lnTo>
                    <a:pt x="6045" y="7026310"/>
                  </a:lnTo>
                  <a:lnTo>
                    <a:pt x="1623" y="7032870"/>
                  </a:lnTo>
                  <a:lnTo>
                    <a:pt x="1" y="7040944"/>
                  </a:lnTo>
                  <a:lnTo>
                    <a:pt x="1623" y="7048978"/>
                  </a:lnTo>
                  <a:lnTo>
                    <a:pt x="6045" y="7055537"/>
                  </a:lnTo>
                  <a:lnTo>
                    <a:pt x="12605" y="7059960"/>
                  </a:lnTo>
                  <a:lnTo>
                    <a:pt x="20638" y="7061582"/>
                  </a:lnTo>
                  <a:lnTo>
                    <a:pt x="28672" y="7059960"/>
                  </a:lnTo>
                  <a:lnTo>
                    <a:pt x="35231" y="7055537"/>
                  </a:lnTo>
                  <a:lnTo>
                    <a:pt x="39654" y="7048978"/>
                  </a:lnTo>
                  <a:lnTo>
                    <a:pt x="41267" y="7040944"/>
                  </a:lnTo>
                  <a:lnTo>
                    <a:pt x="39654" y="7032870"/>
                  </a:lnTo>
                  <a:lnTo>
                    <a:pt x="35231" y="7026310"/>
                  </a:lnTo>
                  <a:lnTo>
                    <a:pt x="28672" y="7021887"/>
                  </a:lnTo>
                  <a:lnTo>
                    <a:pt x="20638" y="7020265"/>
                  </a:lnTo>
                  <a:close/>
                </a:path>
                <a:path w="41275" h="7144384">
                  <a:moveTo>
                    <a:pt x="20638" y="7102857"/>
                  </a:moveTo>
                  <a:lnTo>
                    <a:pt x="12605" y="7104478"/>
                  </a:lnTo>
                  <a:lnTo>
                    <a:pt x="6045" y="7108901"/>
                  </a:lnTo>
                  <a:lnTo>
                    <a:pt x="1623" y="7115461"/>
                  </a:lnTo>
                  <a:lnTo>
                    <a:pt x="1" y="7123535"/>
                  </a:lnTo>
                  <a:lnTo>
                    <a:pt x="1623" y="7131568"/>
                  </a:lnTo>
                  <a:lnTo>
                    <a:pt x="6045" y="7138128"/>
                  </a:lnTo>
                  <a:lnTo>
                    <a:pt x="12605" y="7142551"/>
                  </a:lnTo>
                  <a:lnTo>
                    <a:pt x="20638" y="7144173"/>
                  </a:lnTo>
                  <a:lnTo>
                    <a:pt x="28672" y="7142551"/>
                  </a:lnTo>
                  <a:lnTo>
                    <a:pt x="35231" y="7138128"/>
                  </a:lnTo>
                  <a:lnTo>
                    <a:pt x="39654" y="7131568"/>
                  </a:lnTo>
                  <a:lnTo>
                    <a:pt x="41267" y="7123535"/>
                  </a:lnTo>
                  <a:lnTo>
                    <a:pt x="39654" y="7115461"/>
                  </a:lnTo>
                  <a:lnTo>
                    <a:pt x="35231" y="7108901"/>
                  </a:lnTo>
                  <a:lnTo>
                    <a:pt x="28672" y="7104478"/>
                  </a:lnTo>
                  <a:lnTo>
                    <a:pt x="20638" y="7102857"/>
                  </a:lnTo>
                  <a:close/>
                </a:path>
              </a:pathLst>
            </a:custGeom>
            <a:solidFill>
              <a:srgbClr val="00A3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/>
          <p:cNvGrpSpPr/>
          <p:nvPr/>
        </p:nvGrpSpPr>
        <p:grpSpPr>
          <a:xfrm>
            <a:off x="1554507" y="1978897"/>
            <a:ext cx="14373860" cy="8006080"/>
            <a:chOff x="1554507" y="1978897"/>
            <a:chExt cx="14373860" cy="8006080"/>
          </a:xfrm>
        </p:grpSpPr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11954" y="5676510"/>
              <a:ext cx="946569" cy="94656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554507" y="1978897"/>
              <a:ext cx="14373860" cy="8006080"/>
            </a:xfrm>
            <a:custGeom>
              <a:avLst/>
              <a:gdLst/>
              <a:ahLst/>
              <a:cxnLst/>
              <a:rect l="l" t="t" r="r" b="b"/>
              <a:pathLst>
                <a:path w="14373860" h="8006080">
                  <a:moveTo>
                    <a:pt x="14373285" y="0"/>
                  </a:moveTo>
                  <a:lnTo>
                    <a:pt x="0" y="0"/>
                  </a:lnTo>
                  <a:lnTo>
                    <a:pt x="0" y="8005994"/>
                  </a:lnTo>
                  <a:lnTo>
                    <a:pt x="14373285" y="8005994"/>
                  </a:lnTo>
                  <a:lnTo>
                    <a:pt x="143732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2365075" y="5925820"/>
            <a:ext cx="1115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Mobile</a:t>
            </a:r>
            <a:r>
              <a:rPr sz="1600" spc="-8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9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253411" y="4683408"/>
            <a:ext cx="7249159" cy="3111500"/>
            <a:chOff x="2253411" y="4683408"/>
            <a:chExt cx="7249159" cy="3111500"/>
          </a:xfrm>
        </p:grpSpPr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53411" y="4683408"/>
              <a:ext cx="1353507" cy="1353507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8164469" y="6988692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5">
                  <a:moveTo>
                    <a:pt x="1203341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5"/>
                  </a:lnTo>
                  <a:lnTo>
                    <a:pt x="54975" y="779753"/>
                  </a:lnTo>
                  <a:lnTo>
                    <a:pt x="91836" y="798815"/>
                  </a:lnTo>
                  <a:lnTo>
                    <a:pt x="134279" y="805661"/>
                  </a:lnTo>
                  <a:lnTo>
                    <a:pt x="1203341" y="805661"/>
                  </a:lnTo>
                  <a:lnTo>
                    <a:pt x="1245784" y="798815"/>
                  </a:lnTo>
                  <a:lnTo>
                    <a:pt x="1282645" y="779753"/>
                  </a:lnTo>
                  <a:lnTo>
                    <a:pt x="1311712" y="750685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5" y="25908"/>
                  </a:lnTo>
                  <a:lnTo>
                    <a:pt x="1245784" y="6845"/>
                  </a:lnTo>
                  <a:lnTo>
                    <a:pt x="1203341" y="0"/>
                  </a:lnTo>
                  <a:close/>
                </a:path>
              </a:pathLst>
            </a:custGeom>
            <a:solidFill>
              <a:srgbClr val="FF7B0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8579303" y="7891780"/>
            <a:ext cx="5797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9604918" y="4136400"/>
            <a:ext cx="2486025" cy="3512185"/>
            <a:chOff x="9604918" y="4136400"/>
            <a:chExt cx="2486025" cy="3512185"/>
          </a:xfrm>
        </p:grpSpPr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04918" y="7064447"/>
              <a:ext cx="561668" cy="583573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0751534" y="4136400"/>
              <a:ext cx="1339215" cy="806450"/>
            </a:xfrm>
            <a:custGeom>
              <a:avLst/>
              <a:gdLst/>
              <a:ahLst/>
              <a:cxnLst/>
              <a:rect l="l" t="t" r="r" b="b"/>
              <a:pathLst>
                <a:path w="1339215" h="806450">
                  <a:moveTo>
                    <a:pt x="1204445" y="0"/>
                  </a:moveTo>
                  <a:lnTo>
                    <a:pt x="134404" y="0"/>
                  </a:lnTo>
                  <a:lnTo>
                    <a:pt x="91922" y="6851"/>
                  </a:lnTo>
                  <a:lnTo>
                    <a:pt x="55026" y="25931"/>
                  </a:lnTo>
                  <a:lnTo>
                    <a:pt x="25932" y="55026"/>
                  </a:lnTo>
                  <a:lnTo>
                    <a:pt x="6852" y="91921"/>
                  </a:lnTo>
                  <a:lnTo>
                    <a:pt x="0" y="134402"/>
                  </a:lnTo>
                  <a:lnTo>
                    <a:pt x="0" y="671996"/>
                  </a:lnTo>
                  <a:lnTo>
                    <a:pt x="6852" y="714478"/>
                  </a:lnTo>
                  <a:lnTo>
                    <a:pt x="25932" y="751373"/>
                  </a:lnTo>
                  <a:lnTo>
                    <a:pt x="55026" y="780468"/>
                  </a:lnTo>
                  <a:lnTo>
                    <a:pt x="91922" y="799548"/>
                  </a:lnTo>
                  <a:lnTo>
                    <a:pt x="134404" y="806400"/>
                  </a:lnTo>
                  <a:lnTo>
                    <a:pt x="1204445" y="806400"/>
                  </a:lnTo>
                  <a:lnTo>
                    <a:pt x="1246926" y="799548"/>
                  </a:lnTo>
                  <a:lnTo>
                    <a:pt x="1283821" y="780468"/>
                  </a:lnTo>
                  <a:lnTo>
                    <a:pt x="1312916" y="751373"/>
                  </a:lnTo>
                  <a:lnTo>
                    <a:pt x="1331996" y="714478"/>
                  </a:lnTo>
                  <a:lnTo>
                    <a:pt x="1338847" y="671996"/>
                  </a:lnTo>
                  <a:lnTo>
                    <a:pt x="1338847" y="134402"/>
                  </a:lnTo>
                  <a:lnTo>
                    <a:pt x="1331996" y="91921"/>
                  </a:lnTo>
                  <a:lnTo>
                    <a:pt x="1312916" y="55026"/>
                  </a:lnTo>
                  <a:lnTo>
                    <a:pt x="1283821" y="25931"/>
                  </a:lnTo>
                  <a:lnTo>
                    <a:pt x="1246926" y="6851"/>
                  </a:lnTo>
                  <a:lnTo>
                    <a:pt x="1204445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11035775" y="5069332"/>
            <a:ext cx="8445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Account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2155723" y="4136570"/>
            <a:ext cx="2336165" cy="805815"/>
            <a:chOff x="12155723" y="4136570"/>
            <a:chExt cx="2336165" cy="805815"/>
          </a:xfrm>
        </p:grpSpPr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55723" y="4280950"/>
              <a:ext cx="561662" cy="583575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3153872" y="4136570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4" h="805814">
                  <a:moveTo>
                    <a:pt x="1203337" y="0"/>
                  </a:moveTo>
                  <a:lnTo>
                    <a:pt x="134277" y="0"/>
                  </a:lnTo>
                  <a:lnTo>
                    <a:pt x="91836" y="6845"/>
                  </a:lnTo>
                  <a:lnTo>
                    <a:pt x="54976" y="25907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4"/>
                  </a:lnTo>
                  <a:lnTo>
                    <a:pt x="54976" y="779751"/>
                  </a:lnTo>
                  <a:lnTo>
                    <a:pt x="91836" y="798814"/>
                  </a:lnTo>
                  <a:lnTo>
                    <a:pt x="134277" y="805660"/>
                  </a:lnTo>
                  <a:lnTo>
                    <a:pt x="1203337" y="805660"/>
                  </a:lnTo>
                  <a:lnTo>
                    <a:pt x="1245784" y="798814"/>
                  </a:lnTo>
                  <a:lnTo>
                    <a:pt x="1282648" y="779751"/>
                  </a:lnTo>
                  <a:lnTo>
                    <a:pt x="1311717" y="750684"/>
                  </a:lnTo>
                  <a:lnTo>
                    <a:pt x="1330781" y="713823"/>
                  </a:lnTo>
                  <a:lnTo>
                    <a:pt x="1337627" y="671380"/>
                  </a:lnTo>
                  <a:lnTo>
                    <a:pt x="1337627" y="134279"/>
                  </a:lnTo>
                  <a:lnTo>
                    <a:pt x="1330781" y="91836"/>
                  </a:lnTo>
                  <a:lnTo>
                    <a:pt x="1311717" y="54975"/>
                  </a:lnTo>
                  <a:lnTo>
                    <a:pt x="1282648" y="25907"/>
                  </a:lnTo>
                  <a:lnTo>
                    <a:pt x="1245784" y="6845"/>
                  </a:lnTo>
                  <a:lnTo>
                    <a:pt x="1203337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13422630" y="5069332"/>
            <a:ext cx="8001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Product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0792157" y="4267270"/>
            <a:ext cx="4341495" cy="3575685"/>
            <a:chOff x="10792157" y="4267270"/>
            <a:chExt cx="4341495" cy="3575685"/>
          </a:xfrm>
        </p:grpSpPr>
        <p:pic>
          <p:nvPicPr>
            <p:cNvPr id="45" name="object 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71611" y="4267270"/>
              <a:ext cx="561668" cy="583575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0792157" y="7036948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5">
                  <a:moveTo>
                    <a:pt x="1203340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5"/>
                  </a:lnTo>
                  <a:lnTo>
                    <a:pt x="54975" y="779753"/>
                  </a:lnTo>
                  <a:lnTo>
                    <a:pt x="91836" y="798815"/>
                  </a:lnTo>
                  <a:lnTo>
                    <a:pt x="134279" y="805661"/>
                  </a:lnTo>
                  <a:lnTo>
                    <a:pt x="1203340" y="805661"/>
                  </a:lnTo>
                  <a:lnTo>
                    <a:pt x="1245783" y="798815"/>
                  </a:lnTo>
                  <a:lnTo>
                    <a:pt x="1282644" y="779753"/>
                  </a:lnTo>
                  <a:lnTo>
                    <a:pt x="1311712" y="750685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4" y="25908"/>
                  </a:lnTo>
                  <a:lnTo>
                    <a:pt x="1245783" y="6845"/>
                  </a:lnTo>
                  <a:lnTo>
                    <a:pt x="1203340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10981565" y="7940547"/>
            <a:ext cx="102996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Promotion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12232606" y="6988692"/>
            <a:ext cx="2259330" cy="805815"/>
            <a:chOff x="12232606" y="6988692"/>
            <a:chExt cx="2259330" cy="805815"/>
          </a:xfrm>
        </p:grpSpPr>
        <p:pic>
          <p:nvPicPr>
            <p:cNvPr id="49" name="object 4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32606" y="7112702"/>
              <a:ext cx="561665" cy="583575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3153872" y="6988692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4" h="805815">
                  <a:moveTo>
                    <a:pt x="1203337" y="0"/>
                  </a:moveTo>
                  <a:lnTo>
                    <a:pt x="134277" y="0"/>
                  </a:lnTo>
                  <a:lnTo>
                    <a:pt x="91836" y="6845"/>
                  </a:lnTo>
                  <a:lnTo>
                    <a:pt x="54976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5"/>
                  </a:lnTo>
                  <a:lnTo>
                    <a:pt x="54976" y="779753"/>
                  </a:lnTo>
                  <a:lnTo>
                    <a:pt x="91836" y="798815"/>
                  </a:lnTo>
                  <a:lnTo>
                    <a:pt x="134277" y="805661"/>
                  </a:lnTo>
                  <a:lnTo>
                    <a:pt x="1203337" y="805661"/>
                  </a:lnTo>
                  <a:lnTo>
                    <a:pt x="1245784" y="798815"/>
                  </a:lnTo>
                  <a:lnTo>
                    <a:pt x="1282648" y="779753"/>
                  </a:lnTo>
                  <a:lnTo>
                    <a:pt x="1311717" y="750685"/>
                  </a:lnTo>
                  <a:lnTo>
                    <a:pt x="1330781" y="713823"/>
                  </a:lnTo>
                  <a:lnTo>
                    <a:pt x="1337627" y="671380"/>
                  </a:lnTo>
                  <a:lnTo>
                    <a:pt x="1337627" y="134279"/>
                  </a:lnTo>
                  <a:lnTo>
                    <a:pt x="1330781" y="91836"/>
                  </a:lnTo>
                  <a:lnTo>
                    <a:pt x="1311717" y="54975"/>
                  </a:lnTo>
                  <a:lnTo>
                    <a:pt x="1282648" y="25908"/>
                  </a:lnTo>
                  <a:lnTo>
                    <a:pt x="1245784" y="6845"/>
                  </a:lnTo>
                  <a:lnTo>
                    <a:pt x="1203337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/>
          <p:nvPr/>
        </p:nvSpPr>
        <p:spPr>
          <a:xfrm>
            <a:off x="13347636" y="7861300"/>
            <a:ext cx="9493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Inventory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4923011" y="1822504"/>
            <a:ext cx="10507980" cy="7343775"/>
            <a:chOff x="4923011" y="1822504"/>
            <a:chExt cx="10507980" cy="7343775"/>
          </a:xfrm>
        </p:grpSpPr>
        <p:pic>
          <p:nvPicPr>
            <p:cNvPr id="53" name="object 5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71611" y="7076221"/>
              <a:ext cx="561668" cy="58357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23011" y="1822504"/>
              <a:ext cx="10507365" cy="7343720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372115" y="9225788"/>
            <a:ext cx="18129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4" dirty="0">
                <a:solidFill>
                  <a:srgbClr val="FF7B01"/>
                </a:solidFill>
                <a:latin typeface="Arial Black" panose="020B0A04020102020204"/>
                <a:cs typeface="Arial Black" panose="020B0A04020102020204"/>
              </a:rPr>
              <a:t>System</a:t>
            </a:r>
            <a:r>
              <a:rPr sz="2400" spc="-180" dirty="0">
                <a:solidFill>
                  <a:srgbClr val="FF7B01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210" dirty="0">
                <a:solidFill>
                  <a:srgbClr val="FF7B01"/>
                </a:solidFill>
                <a:latin typeface="Arial Black" panose="020B0A04020102020204"/>
                <a:cs typeface="Arial Black" panose="020B0A04020102020204"/>
              </a:rPr>
              <a:t>Data</a:t>
            </a:r>
            <a:endParaRPr sz="24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385995" y="7518474"/>
            <a:ext cx="4053204" cy="1849755"/>
            <a:chOff x="385995" y="7518474"/>
            <a:chExt cx="4053204" cy="1849755"/>
          </a:xfrm>
        </p:grpSpPr>
        <p:pic>
          <p:nvPicPr>
            <p:cNvPr id="57" name="object 5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5995" y="7604184"/>
              <a:ext cx="1763999" cy="1763999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74720" y="7518474"/>
              <a:ext cx="1763999" cy="1763999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2625558" y="9198356"/>
            <a:ext cx="19634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65" dirty="0">
                <a:solidFill>
                  <a:srgbClr val="00A3FF"/>
                </a:solidFill>
                <a:latin typeface="Arial Black" panose="020B0A04020102020204"/>
                <a:cs typeface="Arial Black" panose="020B0A04020102020204"/>
              </a:rPr>
              <a:t>Real-life</a:t>
            </a:r>
            <a:r>
              <a:rPr sz="2400" spc="-120" dirty="0">
                <a:solidFill>
                  <a:srgbClr val="00A3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210" dirty="0">
                <a:solidFill>
                  <a:srgbClr val="00A3FF"/>
                </a:solidFill>
                <a:latin typeface="Arial Black" panose="020B0A04020102020204"/>
                <a:cs typeface="Arial Black" panose="020B0A04020102020204"/>
              </a:rPr>
              <a:t>Data</a:t>
            </a:r>
            <a:endParaRPr sz="24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5617255" y="3511880"/>
            <a:ext cx="3510279" cy="3281045"/>
            <a:chOff x="5617255" y="3511880"/>
            <a:chExt cx="3510279" cy="3281045"/>
          </a:xfrm>
        </p:grpSpPr>
        <p:sp>
          <p:nvSpPr>
            <p:cNvPr id="61" name="object 61"/>
            <p:cNvSpPr/>
            <p:nvPr/>
          </p:nvSpPr>
          <p:spPr>
            <a:xfrm>
              <a:off x="5642655" y="3537280"/>
              <a:ext cx="3459479" cy="3230245"/>
            </a:xfrm>
            <a:custGeom>
              <a:avLst/>
              <a:gdLst/>
              <a:ahLst/>
              <a:cxnLst/>
              <a:rect l="l" t="t" r="r" b="b"/>
              <a:pathLst>
                <a:path w="3459479" h="3230245">
                  <a:moveTo>
                    <a:pt x="3458925" y="0"/>
                  </a:moveTo>
                  <a:lnTo>
                    <a:pt x="0" y="0"/>
                  </a:lnTo>
                  <a:lnTo>
                    <a:pt x="0" y="3229888"/>
                  </a:lnTo>
                  <a:lnTo>
                    <a:pt x="3458925" y="3229888"/>
                  </a:lnTo>
                  <a:lnTo>
                    <a:pt x="34589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5642655" y="3537280"/>
              <a:ext cx="3459479" cy="3230245"/>
            </a:xfrm>
            <a:custGeom>
              <a:avLst/>
              <a:gdLst/>
              <a:ahLst/>
              <a:cxnLst/>
              <a:rect l="l" t="t" r="r" b="b"/>
              <a:pathLst>
                <a:path w="3459479" h="3230245">
                  <a:moveTo>
                    <a:pt x="0" y="0"/>
                  </a:moveTo>
                  <a:lnTo>
                    <a:pt x="3458925" y="0"/>
                  </a:lnTo>
                  <a:lnTo>
                    <a:pt x="3458925" y="3229889"/>
                  </a:lnTo>
                  <a:lnTo>
                    <a:pt x="0" y="3229889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00A3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/>
          <p:cNvSpPr txBox="1"/>
          <p:nvPr/>
        </p:nvSpPr>
        <p:spPr>
          <a:xfrm>
            <a:off x="5702411" y="3676396"/>
            <a:ext cx="1750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9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New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2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Order:</a:t>
            </a: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32423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5753786" y="4607254"/>
            <a:ext cx="3215005" cy="1850389"/>
          </a:xfrm>
          <a:custGeom>
            <a:avLst/>
            <a:gdLst/>
            <a:ahLst/>
            <a:cxnLst/>
            <a:rect l="l" t="t" r="r" b="b"/>
            <a:pathLst>
              <a:path w="3215004" h="1850389">
                <a:moveTo>
                  <a:pt x="3214586" y="457415"/>
                </a:moveTo>
                <a:lnTo>
                  <a:pt x="3213684" y="457415"/>
                </a:lnTo>
                <a:lnTo>
                  <a:pt x="3213684" y="0"/>
                </a:lnTo>
                <a:lnTo>
                  <a:pt x="4279" y="0"/>
                </a:lnTo>
                <a:lnTo>
                  <a:pt x="4279" y="470827"/>
                </a:lnTo>
                <a:lnTo>
                  <a:pt x="5181" y="470827"/>
                </a:lnTo>
                <a:lnTo>
                  <a:pt x="5181" y="916457"/>
                </a:lnTo>
                <a:lnTo>
                  <a:pt x="0" y="916457"/>
                </a:lnTo>
                <a:lnTo>
                  <a:pt x="0" y="1387284"/>
                </a:lnTo>
                <a:lnTo>
                  <a:pt x="1587" y="1387284"/>
                </a:lnTo>
                <a:lnTo>
                  <a:pt x="1587" y="1850161"/>
                </a:lnTo>
                <a:lnTo>
                  <a:pt x="3211004" y="1850161"/>
                </a:lnTo>
                <a:lnTo>
                  <a:pt x="3211004" y="1379321"/>
                </a:lnTo>
                <a:lnTo>
                  <a:pt x="3209404" y="1379321"/>
                </a:lnTo>
                <a:lnTo>
                  <a:pt x="3209404" y="928243"/>
                </a:lnTo>
                <a:lnTo>
                  <a:pt x="3214586" y="928243"/>
                </a:lnTo>
                <a:lnTo>
                  <a:pt x="3214586" y="4574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65" name="object 65"/>
          <p:cNvGraphicFramePr>
            <a:graphicFrameLocks noGrp="1"/>
          </p:cNvGraphicFramePr>
          <p:nvPr/>
        </p:nvGraphicFramePr>
        <p:xfrm>
          <a:off x="5744029" y="4129678"/>
          <a:ext cx="3311525" cy="23133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09290"/>
              </a:tblGrid>
              <a:tr h="464820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160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Update</a:t>
                      </a:r>
                      <a:r>
                        <a:rPr sz="1600" spc="4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1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account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100965" marB="0">
                    <a:lnL w="28575">
                      <a:solidFill>
                        <a:srgbClr val="130F24"/>
                      </a:solidFill>
                      <a:prstDash val="solid"/>
                    </a:lnL>
                    <a:lnR w="28575">
                      <a:solidFill>
                        <a:srgbClr val="130F24"/>
                      </a:solidFill>
                      <a:prstDash val="solid"/>
                    </a:lnR>
                    <a:lnT w="28575">
                      <a:solidFill>
                        <a:srgbClr val="130F24"/>
                      </a:solidFill>
                      <a:prstDash val="solid"/>
                    </a:lnT>
                    <a:lnB w="28575">
                      <a:solidFill>
                        <a:srgbClr val="130F2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60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Create</a:t>
                      </a:r>
                      <a:r>
                        <a:rPr sz="1600" spc="25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order</a:t>
                      </a:r>
                      <a:r>
                        <a:rPr sz="1600" spc="3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1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record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99695" marB="0">
                    <a:lnL w="28575">
                      <a:solidFill>
                        <a:srgbClr val="130F24"/>
                      </a:solidFill>
                      <a:prstDash val="solid"/>
                    </a:lnL>
                    <a:lnR w="28575">
                      <a:solidFill>
                        <a:srgbClr val="130F24"/>
                      </a:solidFill>
                      <a:prstDash val="solid"/>
                    </a:lnR>
                    <a:lnT w="28575">
                      <a:solidFill>
                        <a:srgbClr val="130F24"/>
                      </a:solidFill>
                      <a:prstDash val="solid"/>
                    </a:lnT>
                    <a:lnB w="28575">
                      <a:solidFill>
                        <a:srgbClr val="130F2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458470"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60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Update</a:t>
                      </a:r>
                      <a:r>
                        <a:rPr sz="1600" spc="5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5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product</a:t>
                      </a:r>
                      <a:r>
                        <a:rPr sz="1600" spc="1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2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stats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99695" marB="0">
                    <a:lnL w="28575">
                      <a:solidFill>
                        <a:srgbClr val="130F24"/>
                      </a:solidFill>
                      <a:prstDash val="solid"/>
                    </a:lnL>
                    <a:lnR w="28575">
                      <a:solidFill>
                        <a:srgbClr val="130F24"/>
                      </a:solidFill>
                      <a:prstDash val="solid"/>
                    </a:lnR>
                    <a:lnT w="28575">
                      <a:solidFill>
                        <a:srgbClr val="130F24"/>
                      </a:solidFill>
                      <a:prstDash val="solid"/>
                    </a:lnT>
                    <a:lnB w="28575">
                      <a:solidFill>
                        <a:srgbClr val="130F2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462280"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160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Update</a:t>
                      </a:r>
                      <a:r>
                        <a:rPr sz="1600" spc="4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2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stock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100965" marB="0">
                    <a:lnL w="28575">
                      <a:solidFill>
                        <a:srgbClr val="130F24"/>
                      </a:solidFill>
                      <a:prstDash val="solid"/>
                    </a:lnL>
                    <a:lnR w="28575">
                      <a:solidFill>
                        <a:srgbClr val="130F24"/>
                      </a:solidFill>
                      <a:prstDash val="solid"/>
                    </a:lnR>
                    <a:lnT w="28575">
                      <a:solidFill>
                        <a:srgbClr val="130F24"/>
                      </a:solidFill>
                      <a:prstDash val="solid"/>
                    </a:lnT>
                    <a:lnB w="28575">
                      <a:solidFill>
                        <a:srgbClr val="130F2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470534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1600" spc="-1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Send</a:t>
                      </a:r>
                      <a:r>
                        <a:rPr sz="1600" spc="-9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1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promotions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100965" marB="0">
                    <a:lnL w="28575">
                      <a:solidFill>
                        <a:srgbClr val="130F24"/>
                      </a:solidFill>
                      <a:prstDash val="solid"/>
                    </a:lnL>
                    <a:lnR w="28575">
                      <a:solidFill>
                        <a:srgbClr val="130F24"/>
                      </a:solidFill>
                      <a:prstDash val="solid"/>
                    </a:lnR>
                    <a:lnT w="28575">
                      <a:solidFill>
                        <a:srgbClr val="130F24"/>
                      </a:solidFill>
                      <a:prstDash val="solid"/>
                    </a:lnT>
                    <a:lnB w="28575">
                      <a:solidFill>
                        <a:srgbClr val="130F2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6" name="object 66"/>
          <p:cNvSpPr/>
          <p:nvPr/>
        </p:nvSpPr>
        <p:spPr>
          <a:xfrm>
            <a:off x="2798508" y="4928087"/>
            <a:ext cx="1871980" cy="471170"/>
          </a:xfrm>
          <a:custGeom>
            <a:avLst/>
            <a:gdLst/>
            <a:ahLst/>
            <a:cxnLst/>
            <a:rect l="l" t="t" r="r" b="b"/>
            <a:pathLst>
              <a:path w="1871979" h="471170">
                <a:moveTo>
                  <a:pt x="1871903" y="0"/>
                </a:moveTo>
                <a:lnTo>
                  <a:pt x="0" y="0"/>
                </a:lnTo>
                <a:lnTo>
                  <a:pt x="0" y="470829"/>
                </a:lnTo>
                <a:lnTo>
                  <a:pt x="1871903" y="470829"/>
                </a:lnTo>
                <a:lnTo>
                  <a:pt x="18719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 txBox="1"/>
          <p:nvPr/>
        </p:nvSpPr>
        <p:spPr>
          <a:xfrm>
            <a:off x="2798508" y="4928087"/>
            <a:ext cx="1871980" cy="471170"/>
          </a:xfrm>
          <a:prstGeom prst="rect">
            <a:avLst/>
          </a:prstGeom>
          <a:ln w="25400">
            <a:solidFill>
              <a:srgbClr val="130F24"/>
            </a:solidFill>
          </a:ln>
        </p:spPr>
        <p:txBody>
          <a:bodyPr vert="horz" wrap="square" lIns="0" tIns="1022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805"/>
              </a:spcBef>
            </a:pPr>
            <a:r>
              <a:rPr sz="1600" spc="-30" dirty="0">
                <a:solidFill>
                  <a:srgbClr val="130F24"/>
                </a:solidFill>
                <a:latin typeface="Arial MT"/>
                <a:cs typeface="Arial MT"/>
              </a:rPr>
              <a:t>Places</a:t>
            </a:r>
            <a:r>
              <a:rPr sz="1600" spc="-75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new</a:t>
            </a:r>
            <a:r>
              <a:rPr sz="1600" spc="-6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30F24"/>
                </a:solidFill>
                <a:latin typeface="Arial MT"/>
                <a:cs typeface="Arial MT"/>
              </a:rPr>
              <a:t>order.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6948139" y="7151617"/>
            <a:ext cx="2447290" cy="496570"/>
            <a:chOff x="6948139" y="7151617"/>
            <a:chExt cx="2447290" cy="496570"/>
          </a:xfrm>
        </p:grpSpPr>
        <p:sp>
          <p:nvSpPr>
            <p:cNvPr id="69" name="object 69"/>
            <p:cNvSpPr/>
            <p:nvPr/>
          </p:nvSpPr>
          <p:spPr>
            <a:xfrm>
              <a:off x="6960839" y="7164317"/>
              <a:ext cx="2421890" cy="471170"/>
            </a:xfrm>
            <a:custGeom>
              <a:avLst/>
              <a:gdLst/>
              <a:ahLst/>
              <a:cxnLst/>
              <a:rect l="l" t="t" r="r" b="b"/>
              <a:pathLst>
                <a:path w="2421890" h="471170">
                  <a:moveTo>
                    <a:pt x="2421462" y="0"/>
                  </a:moveTo>
                  <a:lnTo>
                    <a:pt x="0" y="0"/>
                  </a:lnTo>
                  <a:lnTo>
                    <a:pt x="0" y="470829"/>
                  </a:lnTo>
                  <a:lnTo>
                    <a:pt x="2421462" y="470829"/>
                  </a:lnTo>
                  <a:lnTo>
                    <a:pt x="24214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6960839" y="7164317"/>
              <a:ext cx="2421890" cy="471170"/>
            </a:xfrm>
            <a:custGeom>
              <a:avLst/>
              <a:gdLst/>
              <a:ahLst/>
              <a:cxnLst/>
              <a:rect l="l" t="t" r="r" b="b"/>
              <a:pathLst>
                <a:path w="2421890" h="471170">
                  <a:moveTo>
                    <a:pt x="0" y="0"/>
                  </a:moveTo>
                  <a:lnTo>
                    <a:pt x="2421462" y="0"/>
                  </a:lnTo>
                  <a:lnTo>
                    <a:pt x="2421462" y="470830"/>
                  </a:lnTo>
                  <a:lnTo>
                    <a:pt x="0" y="47083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130F2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/>
          <p:cNvSpPr txBox="1"/>
          <p:nvPr/>
        </p:nvSpPr>
        <p:spPr>
          <a:xfrm>
            <a:off x="6960839" y="7164317"/>
            <a:ext cx="2421890" cy="47117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785"/>
              </a:spcBef>
            </a:pP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Create</a:t>
            </a:r>
            <a:r>
              <a:rPr sz="1600" spc="25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order</a:t>
            </a:r>
            <a:r>
              <a:rPr sz="1600" spc="3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30F24"/>
                </a:solidFill>
                <a:latin typeface="Arial MT"/>
                <a:cs typeface="Arial MT"/>
              </a:rPr>
              <a:t>record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8883148" y="4293891"/>
            <a:ext cx="3077845" cy="3355975"/>
            <a:chOff x="8883148" y="4293891"/>
            <a:chExt cx="3077845" cy="3355975"/>
          </a:xfrm>
        </p:grpSpPr>
        <p:pic>
          <p:nvPicPr>
            <p:cNvPr id="73" name="object 7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83148" y="7169071"/>
              <a:ext cx="480297" cy="480297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9854472" y="4306591"/>
              <a:ext cx="2093595" cy="471170"/>
            </a:xfrm>
            <a:custGeom>
              <a:avLst/>
              <a:gdLst/>
              <a:ahLst/>
              <a:cxnLst/>
              <a:rect l="l" t="t" r="r" b="b"/>
              <a:pathLst>
                <a:path w="2093595" h="471170">
                  <a:moveTo>
                    <a:pt x="2093452" y="0"/>
                  </a:moveTo>
                  <a:lnTo>
                    <a:pt x="0" y="0"/>
                  </a:lnTo>
                  <a:lnTo>
                    <a:pt x="0" y="470829"/>
                  </a:lnTo>
                  <a:lnTo>
                    <a:pt x="2093452" y="470829"/>
                  </a:lnTo>
                  <a:lnTo>
                    <a:pt x="20934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9854472" y="4306591"/>
              <a:ext cx="2093595" cy="471170"/>
            </a:xfrm>
            <a:custGeom>
              <a:avLst/>
              <a:gdLst/>
              <a:ahLst/>
              <a:cxnLst/>
              <a:rect l="l" t="t" r="r" b="b"/>
              <a:pathLst>
                <a:path w="2093595" h="471170">
                  <a:moveTo>
                    <a:pt x="0" y="0"/>
                  </a:moveTo>
                  <a:lnTo>
                    <a:pt x="2093453" y="0"/>
                  </a:lnTo>
                  <a:lnTo>
                    <a:pt x="2093453" y="470830"/>
                  </a:lnTo>
                  <a:lnTo>
                    <a:pt x="0" y="47083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130F2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6" name="object 76"/>
          <p:cNvSpPr txBox="1"/>
          <p:nvPr/>
        </p:nvSpPr>
        <p:spPr>
          <a:xfrm>
            <a:off x="9854472" y="4306591"/>
            <a:ext cx="2093595" cy="47117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800"/>
              </a:spcBef>
            </a:pP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Update</a:t>
            </a:r>
            <a:r>
              <a:rPr sz="1600" spc="4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30F24"/>
                </a:solidFill>
                <a:latin typeface="Arial MT"/>
                <a:cs typeface="Arial MT"/>
              </a:rPr>
              <a:t>account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11448773" y="4306246"/>
            <a:ext cx="4349750" cy="485775"/>
            <a:chOff x="11448773" y="4306246"/>
            <a:chExt cx="4349750" cy="485775"/>
          </a:xfrm>
        </p:grpSpPr>
        <p:pic>
          <p:nvPicPr>
            <p:cNvPr id="78" name="object 7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48773" y="4311345"/>
              <a:ext cx="480297" cy="480297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13283285" y="4306246"/>
              <a:ext cx="2515235" cy="471170"/>
            </a:xfrm>
            <a:custGeom>
              <a:avLst/>
              <a:gdLst/>
              <a:ahLst/>
              <a:cxnLst/>
              <a:rect l="l" t="t" r="r" b="b"/>
              <a:pathLst>
                <a:path w="2515234" h="471170">
                  <a:moveTo>
                    <a:pt x="2514701" y="0"/>
                  </a:moveTo>
                  <a:lnTo>
                    <a:pt x="0" y="0"/>
                  </a:lnTo>
                  <a:lnTo>
                    <a:pt x="0" y="470829"/>
                  </a:lnTo>
                  <a:lnTo>
                    <a:pt x="2514701" y="470829"/>
                  </a:lnTo>
                  <a:lnTo>
                    <a:pt x="25147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0" name="object 80"/>
          <p:cNvSpPr txBox="1"/>
          <p:nvPr/>
        </p:nvSpPr>
        <p:spPr>
          <a:xfrm>
            <a:off x="13283285" y="4306246"/>
            <a:ext cx="2515235" cy="471170"/>
          </a:xfrm>
          <a:prstGeom prst="rect">
            <a:avLst/>
          </a:prstGeom>
          <a:ln w="25400">
            <a:solidFill>
              <a:srgbClr val="130F24"/>
            </a:solidFill>
          </a:ln>
        </p:spPr>
        <p:txBody>
          <a:bodyPr vert="horz" wrap="square" lIns="0" tIns="10223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805"/>
              </a:spcBef>
            </a:pP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Update</a:t>
            </a:r>
            <a:r>
              <a:rPr sz="1600" spc="5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50" dirty="0">
                <a:solidFill>
                  <a:srgbClr val="130F24"/>
                </a:solidFill>
                <a:latin typeface="Arial MT"/>
                <a:cs typeface="Arial MT"/>
              </a:rPr>
              <a:t>product</a:t>
            </a:r>
            <a:r>
              <a:rPr sz="1600" spc="1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130F24"/>
                </a:solidFill>
                <a:latin typeface="Arial MT"/>
                <a:cs typeface="Arial MT"/>
              </a:rPr>
              <a:t>stats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10717158" y="4311000"/>
            <a:ext cx="5062220" cy="3350260"/>
            <a:chOff x="10717158" y="4311000"/>
            <a:chExt cx="5062220" cy="3350260"/>
          </a:xfrm>
        </p:grpSpPr>
        <p:pic>
          <p:nvPicPr>
            <p:cNvPr id="82" name="object 8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298826" y="4311000"/>
              <a:ext cx="480297" cy="480297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10729858" y="7177634"/>
              <a:ext cx="2093595" cy="471170"/>
            </a:xfrm>
            <a:custGeom>
              <a:avLst/>
              <a:gdLst/>
              <a:ahLst/>
              <a:cxnLst/>
              <a:rect l="l" t="t" r="r" b="b"/>
              <a:pathLst>
                <a:path w="2093595" h="471170">
                  <a:moveTo>
                    <a:pt x="2093459" y="0"/>
                  </a:moveTo>
                  <a:lnTo>
                    <a:pt x="0" y="0"/>
                  </a:lnTo>
                  <a:lnTo>
                    <a:pt x="0" y="470829"/>
                  </a:lnTo>
                  <a:lnTo>
                    <a:pt x="2093459" y="470829"/>
                  </a:lnTo>
                  <a:lnTo>
                    <a:pt x="20934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10729858" y="7177634"/>
              <a:ext cx="2093595" cy="471170"/>
            </a:xfrm>
            <a:custGeom>
              <a:avLst/>
              <a:gdLst/>
              <a:ahLst/>
              <a:cxnLst/>
              <a:rect l="l" t="t" r="r" b="b"/>
              <a:pathLst>
                <a:path w="2093595" h="471170">
                  <a:moveTo>
                    <a:pt x="0" y="0"/>
                  </a:moveTo>
                  <a:lnTo>
                    <a:pt x="2093453" y="0"/>
                  </a:lnTo>
                  <a:lnTo>
                    <a:pt x="2093453" y="470830"/>
                  </a:lnTo>
                  <a:lnTo>
                    <a:pt x="0" y="47083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130F2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5" name="object 85"/>
          <p:cNvGrpSpPr/>
          <p:nvPr/>
        </p:nvGrpSpPr>
        <p:grpSpPr>
          <a:xfrm>
            <a:off x="7790399" y="4143005"/>
            <a:ext cx="505459" cy="2326640"/>
            <a:chOff x="7790399" y="4143005"/>
            <a:chExt cx="505459" cy="2326640"/>
          </a:xfrm>
        </p:grpSpPr>
        <p:pic>
          <p:nvPicPr>
            <p:cNvPr id="86" name="object 8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90399" y="4143005"/>
              <a:ext cx="480297" cy="1420093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02871" y="5534788"/>
              <a:ext cx="480297" cy="480297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15071" y="5988763"/>
              <a:ext cx="480297" cy="480297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10729858" y="7177634"/>
            <a:ext cx="2093595" cy="47117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800"/>
              </a:spcBef>
            </a:pPr>
            <a:r>
              <a:rPr sz="1600" spc="-10" dirty="0">
                <a:solidFill>
                  <a:srgbClr val="130F24"/>
                </a:solidFill>
                <a:latin typeface="Arial MT"/>
                <a:cs typeface="Arial MT"/>
              </a:rPr>
              <a:t>Send</a:t>
            </a:r>
            <a:r>
              <a:rPr sz="1600" spc="-9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30F24"/>
                </a:solidFill>
                <a:latin typeface="Arial MT"/>
                <a:cs typeface="Arial MT"/>
              </a:rPr>
              <a:t>promotions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12324158" y="7143425"/>
            <a:ext cx="3065780" cy="519430"/>
            <a:chOff x="12324158" y="7143425"/>
            <a:chExt cx="3065780" cy="519430"/>
          </a:xfrm>
        </p:grpSpPr>
        <p:pic>
          <p:nvPicPr>
            <p:cNvPr id="91" name="object 9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24158" y="7182388"/>
              <a:ext cx="480297" cy="480297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13283285" y="7156125"/>
              <a:ext cx="2093595" cy="471170"/>
            </a:xfrm>
            <a:custGeom>
              <a:avLst/>
              <a:gdLst/>
              <a:ahLst/>
              <a:cxnLst/>
              <a:rect l="l" t="t" r="r" b="b"/>
              <a:pathLst>
                <a:path w="2093594" h="471170">
                  <a:moveTo>
                    <a:pt x="2093455" y="0"/>
                  </a:moveTo>
                  <a:lnTo>
                    <a:pt x="0" y="0"/>
                  </a:lnTo>
                  <a:lnTo>
                    <a:pt x="0" y="470829"/>
                  </a:lnTo>
                  <a:lnTo>
                    <a:pt x="2093455" y="470829"/>
                  </a:lnTo>
                  <a:lnTo>
                    <a:pt x="20934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13283285" y="7156125"/>
              <a:ext cx="2093595" cy="471170"/>
            </a:xfrm>
            <a:custGeom>
              <a:avLst/>
              <a:gdLst/>
              <a:ahLst/>
              <a:cxnLst/>
              <a:rect l="l" t="t" r="r" b="b"/>
              <a:pathLst>
                <a:path w="2093594" h="471170">
                  <a:moveTo>
                    <a:pt x="0" y="0"/>
                  </a:moveTo>
                  <a:lnTo>
                    <a:pt x="2093453" y="0"/>
                  </a:lnTo>
                  <a:lnTo>
                    <a:pt x="2093453" y="470830"/>
                  </a:lnTo>
                  <a:lnTo>
                    <a:pt x="0" y="47083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130F2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4" name="object 94"/>
          <p:cNvSpPr txBox="1"/>
          <p:nvPr/>
        </p:nvSpPr>
        <p:spPr>
          <a:xfrm>
            <a:off x="13283285" y="7156125"/>
            <a:ext cx="2093595" cy="47117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805"/>
              </a:spcBef>
            </a:pP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Update</a:t>
            </a:r>
            <a:r>
              <a:rPr sz="1600" spc="4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130F24"/>
                </a:solidFill>
                <a:latin typeface="Arial MT"/>
                <a:cs typeface="Arial MT"/>
              </a:rPr>
              <a:t>stock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95" name="object 9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4877592" y="7160880"/>
            <a:ext cx="480297" cy="480297"/>
          </a:xfrm>
          <a:prstGeom prst="rect">
            <a:avLst/>
          </a:prstGeom>
        </p:spPr>
      </p:pic>
      <p:sp>
        <p:nvSpPr>
          <p:cNvPr id="96" name="Slide Number Placeholder 95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6039" y="505459"/>
            <a:ext cx="52311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400" dirty="0"/>
              <a:t>Data</a:t>
            </a:r>
            <a:r>
              <a:rPr sz="4800" spc="-320" dirty="0"/>
              <a:t> </a:t>
            </a:r>
            <a:r>
              <a:rPr sz="4800" spc="-325" dirty="0"/>
              <a:t>Consistency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2304545" y="3056534"/>
            <a:ext cx="11061065" cy="642366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3941445">
              <a:lnSpc>
                <a:spcPct val="100000"/>
              </a:lnSpc>
              <a:spcBef>
                <a:spcPts val="755"/>
              </a:spcBef>
              <a:tabLst>
                <a:tab pos="6016625" algn="l"/>
                <a:tab pos="8787130" algn="l"/>
              </a:tabLst>
            </a:pPr>
            <a:r>
              <a:rPr sz="2400" spc="-15" baseline="2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Security</a:t>
            </a:r>
            <a:r>
              <a:rPr sz="2400" baseline="2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165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Web</a:t>
            </a:r>
            <a:r>
              <a:rPr sz="2400" spc="-179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37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r>
              <a:rPr sz="2400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BFF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 marL="260350">
              <a:lnSpc>
                <a:spcPct val="100000"/>
              </a:lnSpc>
              <a:spcBef>
                <a:spcPts val="840"/>
              </a:spcBef>
            </a:pPr>
            <a:r>
              <a:rPr sz="1600" spc="-1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Website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  <a:spcBef>
                <a:spcPts val="1005"/>
              </a:spcBef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 marL="1707515" algn="ctr">
              <a:lnSpc>
                <a:spcPct val="100000"/>
              </a:lnSpc>
            </a:pP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BFF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 marL="9481820">
              <a:lnSpc>
                <a:spcPct val="100000"/>
              </a:lnSpc>
              <a:spcBef>
                <a:spcPts val="1460"/>
              </a:spcBef>
              <a:tabLst>
                <a:tab pos="10157460" algn="l"/>
                <a:tab pos="10833735" algn="l"/>
              </a:tabLst>
            </a:pPr>
            <a:r>
              <a:rPr sz="2400" spc="-3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A</a:t>
            </a:r>
            <a:r>
              <a:rPr sz="24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3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B</a:t>
            </a:r>
            <a:r>
              <a:rPr sz="24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1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</a:t>
            </a:r>
            <a:endParaRPr sz="2400">
              <a:latin typeface="Arial Black" panose="020B0A04020102020204"/>
              <a:cs typeface="Arial Black" panose="020B0A04020102020204"/>
            </a:endParaRPr>
          </a:p>
          <a:p>
            <a:pPr marL="9480550">
              <a:lnSpc>
                <a:spcPts val="2860"/>
              </a:lnSpc>
              <a:spcBef>
                <a:spcPts val="3095"/>
              </a:spcBef>
              <a:tabLst>
                <a:tab pos="10156190" algn="l"/>
                <a:tab pos="10832465" algn="l"/>
              </a:tabLst>
            </a:pPr>
            <a:r>
              <a:rPr sz="2400" spc="-3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A</a:t>
            </a:r>
            <a:r>
              <a:rPr sz="24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3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B</a:t>
            </a:r>
            <a:r>
              <a:rPr sz="24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12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</a:t>
            </a:r>
            <a:endParaRPr sz="2400">
              <a:latin typeface="Arial Black" panose="020B0A04020102020204"/>
              <a:cs typeface="Arial Black" panose="020B0A04020102020204"/>
            </a:endParaRPr>
          </a:p>
          <a:p>
            <a:pPr marL="9512300">
              <a:lnSpc>
                <a:spcPts val="1900"/>
              </a:lnSpc>
            </a:pP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Message</a:t>
            </a:r>
            <a:r>
              <a:rPr sz="1600" spc="-7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4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Broker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  <a:spcBef>
                <a:spcPts val="310"/>
              </a:spcBef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 marL="3448685">
              <a:lnSpc>
                <a:spcPct val="100000"/>
              </a:lnSpc>
            </a:pPr>
            <a:r>
              <a:rPr sz="1600" spc="-18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Gateway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600" spc="-14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Desktop</a:t>
            </a: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  <a:spcBef>
                <a:spcPts val="2125"/>
              </a:spcBef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 marL="1558925">
              <a:lnSpc>
                <a:spcPct val="100000"/>
              </a:lnSpc>
            </a:pPr>
            <a:r>
              <a:rPr sz="2400" spc="-60" dirty="0">
                <a:solidFill>
                  <a:srgbClr val="00A3FF"/>
                </a:solidFill>
                <a:latin typeface="Arial Black" panose="020B0A04020102020204"/>
                <a:cs typeface="Arial Black" panose="020B0A04020102020204"/>
              </a:rPr>
              <a:t>Internet</a:t>
            </a:r>
            <a:endParaRPr sz="24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68239" y="1903602"/>
            <a:ext cx="11883390" cy="7144384"/>
            <a:chOff x="2068239" y="1903602"/>
            <a:chExt cx="11883390" cy="7144384"/>
          </a:xfrm>
        </p:grpSpPr>
        <p:sp>
          <p:nvSpPr>
            <p:cNvPr id="5" name="object 5"/>
            <p:cNvSpPr/>
            <p:nvPr/>
          </p:nvSpPr>
          <p:spPr>
            <a:xfrm>
              <a:off x="6522542" y="2564015"/>
              <a:ext cx="4163060" cy="2173605"/>
            </a:xfrm>
            <a:custGeom>
              <a:avLst/>
              <a:gdLst/>
              <a:ahLst/>
              <a:cxnLst/>
              <a:rect l="l" t="t" r="r" b="b"/>
              <a:pathLst>
                <a:path w="4163059" h="2173604">
                  <a:moveTo>
                    <a:pt x="50850" y="2046312"/>
                  </a:moveTo>
                  <a:lnTo>
                    <a:pt x="48856" y="2036432"/>
                  </a:lnTo>
                  <a:lnTo>
                    <a:pt x="43408" y="2028355"/>
                  </a:lnTo>
                  <a:lnTo>
                    <a:pt x="35331" y="2022906"/>
                  </a:lnTo>
                  <a:lnTo>
                    <a:pt x="25450" y="2020912"/>
                  </a:lnTo>
                  <a:lnTo>
                    <a:pt x="15506" y="2022906"/>
                  </a:lnTo>
                  <a:lnTo>
                    <a:pt x="7429" y="2028355"/>
                  </a:lnTo>
                  <a:lnTo>
                    <a:pt x="1993" y="2036432"/>
                  </a:lnTo>
                  <a:lnTo>
                    <a:pt x="0" y="2046312"/>
                  </a:lnTo>
                  <a:lnTo>
                    <a:pt x="1993" y="2056206"/>
                  </a:lnTo>
                  <a:lnTo>
                    <a:pt x="7429" y="2064270"/>
                  </a:lnTo>
                  <a:lnTo>
                    <a:pt x="15506" y="2069719"/>
                  </a:lnTo>
                  <a:lnTo>
                    <a:pt x="25400" y="2071712"/>
                  </a:lnTo>
                  <a:lnTo>
                    <a:pt x="35331" y="2069719"/>
                  </a:lnTo>
                  <a:lnTo>
                    <a:pt x="43408" y="2064270"/>
                  </a:lnTo>
                  <a:lnTo>
                    <a:pt x="48856" y="2056206"/>
                  </a:lnTo>
                  <a:lnTo>
                    <a:pt x="50850" y="2046312"/>
                  </a:lnTo>
                  <a:close/>
                </a:path>
                <a:path w="4163059" h="2173604">
                  <a:moveTo>
                    <a:pt x="152501" y="2046312"/>
                  </a:moveTo>
                  <a:lnTo>
                    <a:pt x="150507" y="2036432"/>
                  </a:lnTo>
                  <a:lnTo>
                    <a:pt x="145059" y="2028355"/>
                  </a:lnTo>
                  <a:lnTo>
                    <a:pt x="136982" y="2022906"/>
                  </a:lnTo>
                  <a:lnTo>
                    <a:pt x="127101" y="2020912"/>
                  </a:lnTo>
                  <a:lnTo>
                    <a:pt x="117157" y="2022906"/>
                  </a:lnTo>
                  <a:lnTo>
                    <a:pt x="109080" y="2028355"/>
                  </a:lnTo>
                  <a:lnTo>
                    <a:pt x="103644" y="2036432"/>
                  </a:lnTo>
                  <a:lnTo>
                    <a:pt x="101650" y="2046312"/>
                  </a:lnTo>
                  <a:lnTo>
                    <a:pt x="103644" y="2056206"/>
                  </a:lnTo>
                  <a:lnTo>
                    <a:pt x="109080" y="2064270"/>
                  </a:lnTo>
                  <a:lnTo>
                    <a:pt x="117157" y="2069719"/>
                  </a:lnTo>
                  <a:lnTo>
                    <a:pt x="127050" y="2071712"/>
                  </a:lnTo>
                  <a:lnTo>
                    <a:pt x="136982" y="2069719"/>
                  </a:lnTo>
                  <a:lnTo>
                    <a:pt x="145059" y="2064270"/>
                  </a:lnTo>
                  <a:lnTo>
                    <a:pt x="150507" y="2056206"/>
                  </a:lnTo>
                  <a:lnTo>
                    <a:pt x="152501" y="2046312"/>
                  </a:lnTo>
                  <a:close/>
                </a:path>
                <a:path w="4163059" h="2173604">
                  <a:moveTo>
                    <a:pt x="254152" y="2046312"/>
                  </a:moveTo>
                  <a:lnTo>
                    <a:pt x="252158" y="2036432"/>
                  </a:lnTo>
                  <a:lnTo>
                    <a:pt x="246710" y="2028355"/>
                  </a:lnTo>
                  <a:lnTo>
                    <a:pt x="238633" y="2022906"/>
                  </a:lnTo>
                  <a:lnTo>
                    <a:pt x="228752" y="2020912"/>
                  </a:lnTo>
                  <a:lnTo>
                    <a:pt x="218808" y="2022906"/>
                  </a:lnTo>
                  <a:lnTo>
                    <a:pt x="210731" y="2028355"/>
                  </a:lnTo>
                  <a:lnTo>
                    <a:pt x="205295" y="2036432"/>
                  </a:lnTo>
                  <a:lnTo>
                    <a:pt x="203301" y="2046312"/>
                  </a:lnTo>
                  <a:lnTo>
                    <a:pt x="205295" y="2056206"/>
                  </a:lnTo>
                  <a:lnTo>
                    <a:pt x="210731" y="2064270"/>
                  </a:lnTo>
                  <a:lnTo>
                    <a:pt x="218808" y="2069719"/>
                  </a:lnTo>
                  <a:lnTo>
                    <a:pt x="228701" y="2071712"/>
                  </a:lnTo>
                  <a:lnTo>
                    <a:pt x="238633" y="2069719"/>
                  </a:lnTo>
                  <a:lnTo>
                    <a:pt x="246710" y="2064270"/>
                  </a:lnTo>
                  <a:lnTo>
                    <a:pt x="252158" y="2056206"/>
                  </a:lnTo>
                  <a:lnTo>
                    <a:pt x="254152" y="2046312"/>
                  </a:lnTo>
                  <a:close/>
                </a:path>
                <a:path w="4163059" h="2173604">
                  <a:moveTo>
                    <a:pt x="355803" y="2046312"/>
                  </a:moveTo>
                  <a:lnTo>
                    <a:pt x="353809" y="2036432"/>
                  </a:lnTo>
                  <a:lnTo>
                    <a:pt x="348361" y="2028355"/>
                  </a:lnTo>
                  <a:lnTo>
                    <a:pt x="340283" y="2022906"/>
                  </a:lnTo>
                  <a:lnTo>
                    <a:pt x="330403" y="2020912"/>
                  </a:lnTo>
                  <a:lnTo>
                    <a:pt x="320459" y="2022906"/>
                  </a:lnTo>
                  <a:lnTo>
                    <a:pt x="312381" y="2028355"/>
                  </a:lnTo>
                  <a:lnTo>
                    <a:pt x="306946" y="2036432"/>
                  </a:lnTo>
                  <a:lnTo>
                    <a:pt x="304952" y="2046312"/>
                  </a:lnTo>
                  <a:lnTo>
                    <a:pt x="306946" y="2056206"/>
                  </a:lnTo>
                  <a:lnTo>
                    <a:pt x="312381" y="2064270"/>
                  </a:lnTo>
                  <a:lnTo>
                    <a:pt x="320459" y="2069719"/>
                  </a:lnTo>
                  <a:lnTo>
                    <a:pt x="330352" y="2071712"/>
                  </a:lnTo>
                  <a:lnTo>
                    <a:pt x="340283" y="2069719"/>
                  </a:lnTo>
                  <a:lnTo>
                    <a:pt x="348361" y="2064270"/>
                  </a:lnTo>
                  <a:lnTo>
                    <a:pt x="353809" y="2056206"/>
                  </a:lnTo>
                  <a:lnTo>
                    <a:pt x="355803" y="2046312"/>
                  </a:lnTo>
                  <a:close/>
                </a:path>
                <a:path w="4163059" h="2173604">
                  <a:moveTo>
                    <a:pt x="457454" y="2046312"/>
                  </a:moveTo>
                  <a:lnTo>
                    <a:pt x="455460" y="2036419"/>
                  </a:lnTo>
                  <a:lnTo>
                    <a:pt x="450011" y="2028355"/>
                  </a:lnTo>
                  <a:lnTo>
                    <a:pt x="441934" y="2022906"/>
                  </a:lnTo>
                  <a:lnTo>
                    <a:pt x="432054" y="2020912"/>
                  </a:lnTo>
                  <a:lnTo>
                    <a:pt x="422109" y="2022906"/>
                  </a:lnTo>
                  <a:lnTo>
                    <a:pt x="414032" y="2028355"/>
                  </a:lnTo>
                  <a:lnTo>
                    <a:pt x="408597" y="2036419"/>
                  </a:lnTo>
                  <a:lnTo>
                    <a:pt x="406603" y="2046312"/>
                  </a:lnTo>
                  <a:lnTo>
                    <a:pt x="408597" y="2056206"/>
                  </a:lnTo>
                  <a:lnTo>
                    <a:pt x="414032" y="2064270"/>
                  </a:lnTo>
                  <a:lnTo>
                    <a:pt x="422109" y="2069719"/>
                  </a:lnTo>
                  <a:lnTo>
                    <a:pt x="432003" y="2071712"/>
                  </a:lnTo>
                  <a:lnTo>
                    <a:pt x="441934" y="2069719"/>
                  </a:lnTo>
                  <a:lnTo>
                    <a:pt x="450011" y="2064270"/>
                  </a:lnTo>
                  <a:lnTo>
                    <a:pt x="455460" y="2056206"/>
                  </a:lnTo>
                  <a:lnTo>
                    <a:pt x="457454" y="2046312"/>
                  </a:lnTo>
                  <a:close/>
                </a:path>
                <a:path w="4163059" h="2173604">
                  <a:moveTo>
                    <a:pt x="559104" y="2046312"/>
                  </a:moveTo>
                  <a:lnTo>
                    <a:pt x="557110" y="2036419"/>
                  </a:lnTo>
                  <a:lnTo>
                    <a:pt x="551662" y="2028355"/>
                  </a:lnTo>
                  <a:lnTo>
                    <a:pt x="543585" y="2022906"/>
                  </a:lnTo>
                  <a:lnTo>
                    <a:pt x="533704" y="2020912"/>
                  </a:lnTo>
                  <a:lnTo>
                    <a:pt x="523760" y="2022906"/>
                  </a:lnTo>
                  <a:lnTo>
                    <a:pt x="515683" y="2028355"/>
                  </a:lnTo>
                  <a:lnTo>
                    <a:pt x="510247" y="2036419"/>
                  </a:lnTo>
                  <a:lnTo>
                    <a:pt x="508254" y="2046312"/>
                  </a:lnTo>
                  <a:lnTo>
                    <a:pt x="510247" y="2056206"/>
                  </a:lnTo>
                  <a:lnTo>
                    <a:pt x="515683" y="2064270"/>
                  </a:lnTo>
                  <a:lnTo>
                    <a:pt x="523760" y="2069719"/>
                  </a:lnTo>
                  <a:lnTo>
                    <a:pt x="533654" y="2071712"/>
                  </a:lnTo>
                  <a:lnTo>
                    <a:pt x="543585" y="2069719"/>
                  </a:lnTo>
                  <a:lnTo>
                    <a:pt x="551662" y="2064270"/>
                  </a:lnTo>
                  <a:lnTo>
                    <a:pt x="557110" y="2056206"/>
                  </a:lnTo>
                  <a:lnTo>
                    <a:pt x="559104" y="2046312"/>
                  </a:lnTo>
                  <a:close/>
                </a:path>
                <a:path w="4163059" h="2173604">
                  <a:moveTo>
                    <a:pt x="660755" y="2046312"/>
                  </a:moveTo>
                  <a:lnTo>
                    <a:pt x="658761" y="2036419"/>
                  </a:lnTo>
                  <a:lnTo>
                    <a:pt x="653313" y="2028355"/>
                  </a:lnTo>
                  <a:lnTo>
                    <a:pt x="645236" y="2022906"/>
                  </a:lnTo>
                  <a:lnTo>
                    <a:pt x="635355" y="2020912"/>
                  </a:lnTo>
                  <a:lnTo>
                    <a:pt x="625411" y="2022906"/>
                  </a:lnTo>
                  <a:lnTo>
                    <a:pt x="617334" y="2028355"/>
                  </a:lnTo>
                  <a:lnTo>
                    <a:pt x="611898" y="2036419"/>
                  </a:lnTo>
                  <a:lnTo>
                    <a:pt x="609904" y="2046312"/>
                  </a:lnTo>
                  <a:lnTo>
                    <a:pt x="611898" y="2056206"/>
                  </a:lnTo>
                  <a:lnTo>
                    <a:pt x="617334" y="2064270"/>
                  </a:lnTo>
                  <a:lnTo>
                    <a:pt x="625411" y="2069719"/>
                  </a:lnTo>
                  <a:lnTo>
                    <a:pt x="635304" y="2071712"/>
                  </a:lnTo>
                  <a:lnTo>
                    <a:pt x="645236" y="2069719"/>
                  </a:lnTo>
                  <a:lnTo>
                    <a:pt x="653313" y="2064270"/>
                  </a:lnTo>
                  <a:lnTo>
                    <a:pt x="658761" y="2056206"/>
                  </a:lnTo>
                  <a:lnTo>
                    <a:pt x="660755" y="2046312"/>
                  </a:lnTo>
                  <a:close/>
                </a:path>
                <a:path w="4163059" h="2173604">
                  <a:moveTo>
                    <a:pt x="762406" y="2046312"/>
                  </a:moveTo>
                  <a:lnTo>
                    <a:pt x="760412" y="2036419"/>
                  </a:lnTo>
                  <a:lnTo>
                    <a:pt x="754964" y="2028355"/>
                  </a:lnTo>
                  <a:lnTo>
                    <a:pt x="746887" y="2022906"/>
                  </a:lnTo>
                  <a:lnTo>
                    <a:pt x="737006" y="2020912"/>
                  </a:lnTo>
                  <a:lnTo>
                    <a:pt x="727062" y="2022906"/>
                  </a:lnTo>
                  <a:lnTo>
                    <a:pt x="718985" y="2028355"/>
                  </a:lnTo>
                  <a:lnTo>
                    <a:pt x="713549" y="2036419"/>
                  </a:lnTo>
                  <a:lnTo>
                    <a:pt x="711555" y="2046312"/>
                  </a:lnTo>
                  <a:lnTo>
                    <a:pt x="713549" y="2056206"/>
                  </a:lnTo>
                  <a:lnTo>
                    <a:pt x="718985" y="2064270"/>
                  </a:lnTo>
                  <a:lnTo>
                    <a:pt x="727062" y="2069719"/>
                  </a:lnTo>
                  <a:lnTo>
                    <a:pt x="736955" y="2071712"/>
                  </a:lnTo>
                  <a:lnTo>
                    <a:pt x="746887" y="2069719"/>
                  </a:lnTo>
                  <a:lnTo>
                    <a:pt x="754964" y="2064270"/>
                  </a:lnTo>
                  <a:lnTo>
                    <a:pt x="760412" y="2056206"/>
                  </a:lnTo>
                  <a:lnTo>
                    <a:pt x="762406" y="2046312"/>
                  </a:lnTo>
                  <a:close/>
                </a:path>
                <a:path w="4163059" h="2173604">
                  <a:moveTo>
                    <a:pt x="864057" y="2046312"/>
                  </a:moveTo>
                  <a:lnTo>
                    <a:pt x="862063" y="2036419"/>
                  </a:lnTo>
                  <a:lnTo>
                    <a:pt x="856615" y="2028355"/>
                  </a:lnTo>
                  <a:lnTo>
                    <a:pt x="848537" y="2022906"/>
                  </a:lnTo>
                  <a:lnTo>
                    <a:pt x="838657" y="2020912"/>
                  </a:lnTo>
                  <a:lnTo>
                    <a:pt x="828713" y="2022906"/>
                  </a:lnTo>
                  <a:lnTo>
                    <a:pt x="820635" y="2028355"/>
                  </a:lnTo>
                  <a:lnTo>
                    <a:pt x="815200" y="2036419"/>
                  </a:lnTo>
                  <a:lnTo>
                    <a:pt x="813206" y="2046312"/>
                  </a:lnTo>
                  <a:lnTo>
                    <a:pt x="815200" y="2056206"/>
                  </a:lnTo>
                  <a:lnTo>
                    <a:pt x="820635" y="2064270"/>
                  </a:lnTo>
                  <a:lnTo>
                    <a:pt x="828713" y="2069719"/>
                  </a:lnTo>
                  <a:lnTo>
                    <a:pt x="838606" y="2071712"/>
                  </a:lnTo>
                  <a:lnTo>
                    <a:pt x="848537" y="2069719"/>
                  </a:lnTo>
                  <a:lnTo>
                    <a:pt x="856615" y="2064270"/>
                  </a:lnTo>
                  <a:lnTo>
                    <a:pt x="862063" y="2056206"/>
                  </a:lnTo>
                  <a:lnTo>
                    <a:pt x="864057" y="2046312"/>
                  </a:lnTo>
                  <a:close/>
                </a:path>
                <a:path w="4163059" h="2173604">
                  <a:moveTo>
                    <a:pt x="965708" y="2046312"/>
                  </a:moveTo>
                  <a:lnTo>
                    <a:pt x="963714" y="2036419"/>
                  </a:lnTo>
                  <a:lnTo>
                    <a:pt x="958265" y="2028355"/>
                  </a:lnTo>
                  <a:lnTo>
                    <a:pt x="950188" y="2022906"/>
                  </a:lnTo>
                  <a:lnTo>
                    <a:pt x="940308" y="2020912"/>
                  </a:lnTo>
                  <a:lnTo>
                    <a:pt x="930363" y="2022906"/>
                  </a:lnTo>
                  <a:lnTo>
                    <a:pt x="922286" y="2028355"/>
                  </a:lnTo>
                  <a:lnTo>
                    <a:pt x="916851" y="2036419"/>
                  </a:lnTo>
                  <a:lnTo>
                    <a:pt x="914857" y="2046312"/>
                  </a:lnTo>
                  <a:lnTo>
                    <a:pt x="916851" y="2056206"/>
                  </a:lnTo>
                  <a:lnTo>
                    <a:pt x="922286" y="2064270"/>
                  </a:lnTo>
                  <a:lnTo>
                    <a:pt x="930363" y="2069719"/>
                  </a:lnTo>
                  <a:lnTo>
                    <a:pt x="940257" y="2071712"/>
                  </a:lnTo>
                  <a:lnTo>
                    <a:pt x="950188" y="2069719"/>
                  </a:lnTo>
                  <a:lnTo>
                    <a:pt x="958265" y="2064270"/>
                  </a:lnTo>
                  <a:lnTo>
                    <a:pt x="963714" y="2056206"/>
                  </a:lnTo>
                  <a:lnTo>
                    <a:pt x="965708" y="2046312"/>
                  </a:lnTo>
                  <a:close/>
                </a:path>
                <a:path w="4163059" h="2173604">
                  <a:moveTo>
                    <a:pt x="1019784" y="1995512"/>
                  </a:moveTo>
                  <a:lnTo>
                    <a:pt x="1017778" y="1985581"/>
                  </a:lnTo>
                  <a:lnTo>
                    <a:pt x="1012342" y="1977504"/>
                  </a:lnTo>
                  <a:lnTo>
                    <a:pt x="1004265" y="1972068"/>
                  </a:lnTo>
                  <a:lnTo>
                    <a:pt x="994384" y="1970062"/>
                  </a:lnTo>
                  <a:lnTo>
                    <a:pt x="984491" y="1972068"/>
                  </a:lnTo>
                  <a:lnTo>
                    <a:pt x="976414" y="1977504"/>
                  </a:lnTo>
                  <a:lnTo>
                    <a:pt x="970978" y="1985581"/>
                  </a:lnTo>
                  <a:lnTo>
                    <a:pt x="968984" y="1995512"/>
                  </a:lnTo>
                  <a:lnTo>
                    <a:pt x="970978" y="2005406"/>
                  </a:lnTo>
                  <a:lnTo>
                    <a:pt x="976414" y="2013483"/>
                  </a:lnTo>
                  <a:lnTo>
                    <a:pt x="984491" y="2018919"/>
                  </a:lnTo>
                  <a:lnTo>
                    <a:pt x="994384" y="2020912"/>
                  </a:lnTo>
                  <a:lnTo>
                    <a:pt x="1004265" y="2018919"/>
                  </a:lnTo>
                  <a:lnTo>
                    <a:pt x="1012342" y="2013483"/>
                  </a:lnTo>
                  <a:lnTo>
                    <a:pt x="1017778" y="2005406"/>
                  </a:lnTo>
                  <a:lnTo>
                    <a:pt x="1019784" y="1995512"/>
                  </a:lnTo>
                  <a:close/>
                </a:path>
                <a:path w="4163059" h="2173604">
                  <a:moveTo>
                    <a:pt x="1019784" y="1893862"/>
                  </a:moveTo>
                  <a:lnTo>
                    <a:pt x="1017778" y="1883930"/>
                  </a:lnTo>
                  <a:lnTo>
                    <a:pt x="1012342" y="1875853"/>
                  </a:lnTo>
                  <a:lnTo>
                    <a:pt x="1004265" y="1870417"/>
                  </a:lnTo>
                  <a:lnTo>
                    <a:pt x="994384" y="1868411"/>
                  </a:lnTo>
                  <a:lnTo>
                    <a:pt x="984491" y="1870417"/>
                  </a:lnTo>
                  <a:lnTo>
                    <a:pt x="976414" y="1875853"/>
                  </a:lnTo>
                  <a:lnTo>
                    <a:pt x="970978" y="1883930"/>
                  </a:lnTo>
                  <a:lnTo>
                    <a:pt x="968984" y="1893862"/>
                  </a:lnTo>
                  <a:lnTo>
                    <a:pt x="970978" y="1903755"/>
                  </a:lnTo>
                  <a:lnTo>
                    <a:pt x="976414" y="1911832"/>
                  </a:lnTo>
                  <a:lnTo>
                    <a:pt x="984491" y="1917268"/>
                  </a:lnTo>
                  <a:lnTo>
                    <a:pt x="994384" y="1919262"/>
                  </a:lnTo>
                  <a:lnTo>
                    <a:pt x="1004265" y="1917268"/>
                  </a:lnTo>
                  <a:lnTo>
                    <a:pt x="1012342" y="1911832"/>
                  </a:lnTo>
                  <a:lnTo>
                    <a:pt x="1017778" y="1903755"/>
                  </a:lnTo>
                  <a:lnTo>
                    <a:pt x="1019784" y="1893862"/>
                  </a:lnTo>
                  <a:close/>
                </a:path>
                <a:path w="4163059" h="2173604">
                  <a:moveTo>
                    <a:pt x="1019784" y="1792211"/>
                  </a:moveTo>
                  <a:lnTo>
                    <a:pt x="1017778" y="1782279"/>
                  </a:lnTo>
                  <a:lnTo>
                    <a:pt x="1012342" y="1774202"/>
                  </a:lnTo>
                  <a:lnTo>
                    <a:pt x="1004265" y="1768767"/>
                  </a:lnTo>
                  <a:lnTo>
                    <a:pt x="994384" y="1766760"/>
                  </a:lnTo>
                  <a:lnTo>
                    <a:pt x="984491" y="1768767"/>
                  </a:lnTo>
                  <a:lnTo>
                    <a:pt x="976414" y="1774202"/>
                  </a:lnTo>
                  <a:lnTo>
                    <a:pt x="970978" y="1782279"/>
                  </a:lnTo>
                  <a:lnTo>
                    <a:pt x="968984" y="1792211"/>
                  </a:lnTo>
                  <a:lnTo>
                    <a:pt x="970978" y="1802104"/>
                  </a:lnTo>
                  <a:lnTo>
                    <a:pt x="976414" y="1810181"/>
                  </a:lnTo>
                  <a:lnTo>
                    <a:pt x="984491" y="1815617"/>
                  </a:lnTo>
                  <a:lnTo>
                    <a:pt x="994384" y="1817611"/>
                  </a:lnTo>
                  <a:lnTo>
                    <a:pt x="1004265" y="1815617"/>
                  </a:lnTo>
                  <a:lnTo>
                    <a:pt x="1012342" y="1810181"/>
                  </a:lnTo>
                  <a:lnTo>
                    <a:pt x="1017778" y="1802104"/>
                  </a:lnTo>
                  <a:lnTo>
                    <a:pt x="1019784" y="1792211"/>
                  </a:lnTo>
                  <a:close/>
                </a:path>
                <a:path w="4163059" h="2173604">
                  <a:moveTo>
                    <a:pt x="1019784" y="1690560"/>
                  </a:moveTo>
                  <a:lnTo>
                    <a:pt x="1017778" y="1680629"/>
                  </a:lnTo>
                  <a:lnTo>
                    <a:pt x="1012342" y="1672551"/>
                  </a:lnTo>
                  <a:lnTo>
                    <a:pt x="1004265" y="1667116"/>
                  </a:lnTo>
                  <a:lnTo>
                    <a:pt x="994384" y="1665109"/>
                  </a:lnTo>
                  <a:lnTo>
                    <a:pt x="984491" y="1667116"/>
                  </a:lnTo>
                  <a:lnTo>
                    <a:pt x="976414" y="1672551"/>
                  </a:lnTo>
                  <a:lnTo>
                    <a:pt x="970978" y="1680629"/>
                  </a:lnTo>
                  <a:lnTo>
                    <a:pt x="968984" y="1690560"/>
                  </a:lnTo>
                  <a:lnTo>
                    <a:pt x="970978" y="1700453"/>
                  </a:lnTo>
                  <a:lnTo>
                    <a:pt x="976414" y="1708531"/>
                  </a:lnTo>
                  <a:lnTo>
                    <a:pt x="984491" y="1713966"/>
                  </a:lnTo>
                  <a:lnTo>
                    <a:pt x="994384" y="1715960"/>
                  </a:lnTo>
                  <a:lnTo>
                    <a:pt x="1004265" y="1713966"/>
                  </a:lnTo>
                  <a:lnTo>
                    <a:pt x="1012342" y="1708531"/>
                  </a:lnTo>
                  <a:lnTo>
                    <a:pt x="1017778" y="1700453"/>
                  </a:lnTo>
                  <a:lnTo>
                    <a:pt x="1019784" y="1690560"/>
                  </a:lnTo>
                  <a:close/>
                </a:path>
                <a:path w="4163059" h="2173604">
                  <a:moveTo>
                    <a:pt x="1019784" y="1588909"/>
                  </a:moveTo>
                  <a:lnTo>
                    <a:pt x="1017778" y="1578978"/>
                  </a:lnTo>
                  <a:lnTo>
                    <a:pt x="1012342" y="1570901"/>
                  </a:lnTo>
                  <a:lnTo>
                    <a:pt x="1004265" y="1565465"/>
                  </a:lnTo>
                  <a:lnTo>
                    <a:pt x="994384" y="1563458"/>
                  </a:lnTo>
                  <a:lnTo>
                    <a:pt x="984491" y="1565465"/>
                  </a:lnTo>
                  <a:lnTo>
                    <a:pt x="976414" y="1570901"/>
                  </a:lnTo>
                  <a:lnTo>
                    <a:pt x="970978" y="1578978"/>
                  </a:lnTo>
                  <a:lnTo>
                    <a:pt x="968984" y="1588909"/>
                  </a:lnTo>
                  <a:lnTo>
                    <a:pt x="970978" y="1598803"/>
                  </a:lnTo>
                  <a:lnTo>
                    <a:pt x="976414" y="1606880"/>
                  </a:lnTo>
                  <a:lnTo>
                    <a:pt x="984491" y="1612315"/>
                  </a:lnTo>
                  <a:lnTo>
                    <a:pt x="994384" y="1614309"/>
                  </a:lnTo>
                  <a:lnTo>
                    <a:pt x="1004265" y="1612315"/>
                  </a:lnTo>
                  <a:lnTo>
                    <a:pt x="1012342" y="1606880"/>
                  </a:lnTo>
                  <a:lnTo>
                    <a:pt x="1017778" y="1598803"/>
                  </a:lnTo>
                  <a:lnTo>
                    <a:pt x="1019784" y="1588909"/>
                  </a:lnTo>
                  <a:close/>
                </a:path>
                <a:path w="4163059" h="2173604">
                  <a:moveTo>
                    <a:pt x="1019784" y="1487258"/>
                  </a:moveTo>
                  <a:lnTo>
                    <a:pt x="1017778" y="1477327"/>
                  </a:lnTo>
                  <a:lnTo>
                    <a:pt x="1012342" y="1469250"/>
                  </a:lnTo>
                  <a:lnTo>
                    <a:pt x="1004265" y="1463814"/>
                  </a:lnTo>
                  <a:lnTo>
                    <a:pt x="994384" y="1461808"/>
                  </a:lnTo>
                  <a:lnTo>
                    <a:pt x="984491" y="1463814"/>
                  </a:lnTo>
                  <a:lnTo>
                    <a:pt x="976414" y="1469250"/>
                  </a:lnTo>
                  <a:lnTo>
                    <a:pt x="970978" y="1477327"/>
                  </a:lnTo>
                  <a:lnTo>
                    <a:pt x="968984" y="1487258"/>
                  </a:lnTo>
                  <a:lnTo>
                    <a:pt x="970978" y="1497152"/>
                  </a:lnTo>
                  <a:lnTo>
                    <a:pt x="976414" y="1505229"/>
                  </a:lnTo>
                  <a:lnTo>
                    <a:pt x="984491" y="1510665"/>
                  </a:lnTo>
                  <a:lnTo>
                    <a:pt x="994384" y="1512658"/>
                  </a:lnTo>
                  <a:lnTo>
                    <a:pt x="1004265" y="1510665"/>
                  </a:lnTo>
                  <a:lnTo>
                    <a:pt x="1012342" y="1505229"/>
                  </a:lnTo>
                  <a:lnTo>
                    <a:pt x="1017778" y="1497152"/>
                  </a:lnTo>
                  <a:lnTo>
                    <a:pt x="1019784" y="1487258"/>
                  </a:lnTo>
                  <a:close/>
                </a:path>
                <a:path w="4163059" h="2173604">
                  <a:moveTo>
                    <a:pt x="1019784" y="1385608"/>
                  </a:moveTo>
                  <a:lnTo>
                    <a:pt x="1017778" y="1375676"/>
                  </a:lnTo>
                  <a:lnTo>
                    <a:pt x="1012342" y="1367599"/>
                  </a:lnTo>
                  <a:lnTo>
                    <a:pt x="1004265" y="1362163"/>
                  </a:lnTo>
                  <a:lnTo>
                    <a:pt x="994384" y="1360157"/>
                  </a:lnTo>
                  <a:lnTo>
                    <a:pt x="984491" y="1362163"/>
                  </a:lnTo>
                  <a:lnTo>
                    <a:pt x="976414" y="1367599"/>
                  </a:lnTo>
                  <a:lnTo>
                    <a:pt x="970978" y="1375676"/>
                  </a:lnTo>
                  <a:lnTo>
                    <a:pt x="968984" y="1385608"/>
                  </a:lnTo>
                  <a:lnTo>
                    <a:pt x="970978" y="1395501"/>
                  </a:lnTo>
                  <a:lnTo>
                    <a:pt x="976414" y="1403578"/>
                  </a:lnTo>
                  <a:lnTo>
                    <a:pt x="984491" y="1409014"/>
                  </a:lnTo>
                  <a:lnTo>
                    <a:pt x="994384" y="1411008"/>
                  </a:lnTo>
                  <a:lnTo>
                    <a:pt x="1004265" y="1409014"/>
                  </a:lnTo>
                  <a:lnTo>
                    <a:pt x="1012342" y="1403578"/>
                  </a:lnTo>
                  <a:lnTo>
                    <a:pt x="1017778" y="1395501"/>
                  </a:lnTo>
                  <a:lnTo>
                    <a:pt x="1019784" y="1385608"/>
                  </a:lnTo>
                  <a:close/>
                </a:path>
                <a:path w="4163059" h="2173604">
                  <a:moveTo>
                    <a:pt x="1019784" y="1283957"/>
                  </a:moveTo>
                  <a:lnTo>
                    <a:pt x="1017778" y="1274025"/>
                  </a:lnTo>
                  <a:lnTo>
                    <a:pt x="1012342" y="1265948"/>
                  </a:lnTo>
                  <a:lnTo>
                    <a:pt x="1004265" y="1260513"/>
                  </a:lnTo>
                  <a:lnTo>
                    <a:pt x="994384" y="1258506"/>
                  </a:lnTo>
                  <a:lnTo>
                    <a:pt x="984491" y="1260513"/>
                  </a:lnTo>
                  <a:lnTo>
                    <a:pt x="976414" y="1265948"/>
                  </a:lnTo>
                  <a:lnTo>
                    <a:pt x="970978" y="1274025"/>
                  </a:lnTo>
                  <a:lnTo>
                    <a:pt x="968984" y="1283957"/>
                  </a:lnTo>
                  <a:lnTo>
                    <a:pt x="970978" y="1293850"/>
                  </a:lnTo>
                  <a:lnTo>
                    <a:pt x="976414" y="1301927"/>
                  </a:lnTo>
                  <a:lnTo>
                    <a:pt x="984491" y="1307363"/>
                  </a:lnTo>
                  <a:lnTo>
                    <a:pt x="994384" y="1309357"/>
                  </a:lnTo>
                  <a:lnTo>
                    <a:pt x="1004265" y="1307363"/>
                  </a:lnTo>
                  <a:lnTo>
                    <a:pt x="1012342" y="1301927"/>
                  </a:lnTo>
                  <a:lnTo>
                    <a:pt x="1017778" y="1293850"/>
                  </a:lnTo>
                  <a:lnTo>
                    <a:pt x="1019784" y="1283957"/>
                  </a:lnTo>
                  <a:close/>
                </a:path>
                <a:path w="4163059" h="2173604">
                  <a:moveTo>
                    <a:pt x="1019784" y="1182306"/>
                  </a:moveTo>
                  <a:lnTo>
                    <a:pt x="1017778" y="1172375"/>
                  </a:lnTo>
                  <a:lnTo>
                    <a:pt x="1012342" y="1164297"/>
                  </a:lnTo>
                  <a:lnTo>
                    <a:pt x="1004265" y="1158862"/>
                  </a:lnTo>
                  <a:lnTo>
                    <a:pt x="994384" y="1156855"/>
                  </a:lnTo>
                  <a:lnTo>
                    <a:pt x="984491" y="1158862"/>
                  </a:lnTo>
                  <a:lnTo>
                    <a:pt x="976414" y="1164297"/>
                  </a:lnTo>
                  <a:lnTo>
                    <a:pt x="970978" y="1172375"/>
                  </a:lnTo>
                  <a:lnTo>
                    <a:pt x="968984" y="1182306"/>
                  </a:lnTo>
                  <a:lnTo>
                    <a:pt x="970978" y="1192199"/>
                  </a:lnTo>
                  <a:lnTo>
                    <a:pt x="976414" y="1200277"/>
                  </a:lnTo>
                  <a:lnTo>
                    <a:pt x="984491" y="1205712"/>
                  </a:lnTo>
                  <a:lnTo>
                    <a:pt x="994384" y="1207706"/>
                  </a:lnTo>
                  <a:lnTo>
                    <a:pt x="1004265" y="1205712"/>
                  </a:lnTo>
                  <a:lnTo>
                    <a:pt x="1012342" y="1200277"/>
                  </a:lnTo>
                  <a:lnTo>
                    <a:pt x="1017778" y="1192199"/>
                  </a:lnTo>
                  <a:lnTo>
                    <a:pt x="1019784" y="1182306"/>
                  </a:lnTo>
                  <a:close/>
                </a:path>
                <a:path w="4163059" h="2173604">
                  <a:moveTo>
                    <a:pt x="1019784" y="1080655"/>
                  </a:moveTo>
                  <a:lnTo>
                    <a:pt x="1017778" y="1070724"/>
                  </a:lnTo>
                  <a:lnTo>
                    <a:pt x="1012342" y="1062647"/>
                  </a:lnTo>
                  <a:lnTo>
                    <a:pt x="1004265" y="1057211"/>
                  </a:lnTo>
                  <a:lnTo>
                    <a:pt x="994384" y="1055204"/>
                  </a:lnTo>
                  <a:lnTo>
                    <a:pt x="984491" y="1057211"/>
                  </a:lnTo>
                  <a:lnTo>
                    <a:pt x="976414" y="1062647"/>
                  </a:lnTo>
                  <a:lnTo>
                    <a:pt x="970978" y="1070724"/>
                  </a:lnTo>
                  <a:lnTo>
                    <a:pt x="968984" y="1080655"/>
                  </a:lnTo>
                  <a:lnTo>
                    <a:pt x="970978" y="1090549"/>
                  </a:lnTo>
                  <a:lnTo>
                    <a:pt x="976414" y="1098626"/>
                  </a:lnTo>
                  <a:lnTo>
                    <a:pt x="984491" y="1104061"/>
                  </a:lnTo>
                  <a:lnTo>
                    <a:pt x="994384" y="1106055"/>
                  </a:lnTo>
                  <a:lnTo>
                    <a:pt x="1004265" y="1104061"/>
                  </a:lnTo>
                  <a:lnTo>
                    <a:pt x="1012342" y="1098626"/>
                  </a:lnTo>
                  <a:lnTo>
                    <a:pt x="1017778" y="1090549"/>
                  </a:lnTo>
                  <a:lnTo>
                    <a:pt x="1019784" y="1080655"/>
                  </a:lnTo>
                  <a:close/>
                </a:path>
                <a:path w="4163059" h="2173604">
                  <a:moveTo>
                    <a:pt x="1019784" y="979004"/>
                  </a:moveTo>
                  <a:lnTo>
                    <a:pt x="1017790" y="969073"/>
                  </a:lnTo>
                  <a:lnTo>
                    <a:pt x="1012342" y="960996"/>
                  </a:lnTo>
                  <a:lnTo>
                    <a:pt x="1004265" y="955560"/>
                  </a:lnTo>
                  <a:lnTo>
                    <a:pt x="994384" y="953554"/>
                  </a:lnTo>
                  <a:lnTo>
                    <a:pt x="984491" y="955560"/>
                  </a:lnTo>
                  <a:lnTo>
                    <a:pt x="976414" y="960996"/>
                  </a:lnTo>
                  <a:lnTo>
                    <a:pt x="970978" y="969073"/>
                  </a:lnTo>
                  <a:lnTo>
                    <a:pt x="968997" y="979004"/>
                  </a:lnTo>
                  <a:lnTo>
                    <a:pt x="970978" y="988898"/>
                  </a:lnTo>
                  <a:lnTo>
                    <a:pt x="976414" y="996975"/>
                  </a:lnTo>
                  <a:lnTo>
                    <a:pt x="984491" y="1002411"/>
                  </a:lnTo>
                  <a:lnTo>
                    <a:pt x="994384" y="1004404"/>
                  </a:lnTo>
                  <a:lnTo>
                    <a:pt x="1004265" y="1002411"/>
                  </a:lnTo>
                  <a:lnTo>
                    <a:pt x="1012342" y="996975"/>
                  </a:lnTo>
                  <a:lnTo>
                    <a:pt x="1017790" y="988898"/>
                  </a:lnTo>
                  <a:lnTo>
                    <a:pt x="1019784" y="979004"/>
                  </a:lnTo>
                  <a:close/>
                </a:path>
                <a:path w="4163059" h="2173604">
                  <a:moveTo>
                    <a:pt x="1019784" y="877354"/>
                  </a:moveTo>
                  <a:lnTo>
                    <a:pt x="1017790" y="867422"/>
                  </a:lnTo>
                  <a:lnTo>
                    <a:pt x="1012342" y="859345"/>
                  </a:lnTo>
                  <a:lnTo>
                    <a:pt x="1004265" y="853909"/>
                  </a:lnTo>
                  <a:lnTo>
                    <a:pt x="994384" y="851903"/>
                  </a:lnTo>
                  <a:lnTo>
                    <a:pt x="984491" y="853909"/>
                  </a:lnTo>
                  <a:lnTo>
                    <a:pt x="976414" y="859345"/>
                  </a:lnTo>
                  <a:lnTo>
                    <a:pt x="970978" y="867422"/>
                  </a:lnTo>
                  <a:lnTo>
                    <a:pt x="968997" y="877354"/>
                  </a:lnTo>
                  <a:lnTo>
                    <a:pt x="970978" y="887247"/>
                  </a:lnTo>
                  <a:lnTo>
                    <a:pt x="976414" y="895324"/>
                  </a:lnTo>
                  <a:lnTo>
                    <a:pt x="984491" y="900760"/>
                  </a:lnTo>
                  <a:lnTo>
                    <a:pt x="994384" y="902754"/>
                  </a:lnTo>
                  <a:lnTo>
                    <a:pt x="1004265" y="900760"/>
                  </a:lnTo>
                  <a:lnTo>
                    <a:pt x="1012342" y="895324"/>
                  </a:lnTo>
                  <a:lnTo>
                    <a:pt x="1017790" y="887247"/>
                  </a:lnTo>
                  <a:lnTo>
                    <a:pt x="1019784" y="877354"/>
                  </a:lnTo>
                  <a:close/>
                </a:path>
                <a:path w="4163059" h="2173604">
                  <a:moveTo>
                    <a:pt x="1019784" y="775703"/>
                  </a:moveTo>
                  <a:lnTo>
                    <a:pt x="1017790" y="765771"/>
                  </a:lnTo>
                  <a:lnTo>
                    <a:pt x="1012342" y="757694"/>
                  </a:lnTo>
                  <a:lnTo>
                    <a:pt x="1004265" y="752259"/>
                  </a:lnTo>
                  <a:lnTo>
                    <a:pt x="994384" y="750252"/>
                  </a:lnTo>
                  <a:lnTo>
                    <a:pt x="984491" y="752259"/>
                  </a:lnTo>
                  <a:lnTo>
                    <a:pt x="976414" y="757694"/>
                  </a:lnTo>
                  <a:lnTo>
                    <a:pt x="970978" y="765771"/>
                  </a:lnTo>
                  <a:lnTo>
                    <a:pt x="968997" y="775703"/>
                  </a:lnTo>
                  <a:lnTo>
                    <a:pt x="970978" y="785596"/>
                  </a:lnTo>
                  <a:lnTo>
                    <a:pt x="976414" y="793673"/>
                  </a:lnTo>
                  <a:lnTo>
                    <a:pt x="984491" y="799109"/>
                  </a:lnTo>
                  <a:lnTo>
                    <a:pt x="994384" y="801103"/>
                  </a:lnTo>
                  <a:lnTo>
                    <a:pt x="1004265" y="799109"/>
                  </a:lnTo>
                  <a:lnTo>
                    <a:pt x="1012342" y="793673"/>
                  </a:lnTo>
                  <a:lnTo>
                    <a:pt x="1017790" y="785596"/>
                  </a:lnTo>
                  <a:lnTo>
                    <a:pt x="1019784" y="775703"/>
                  </a:lnTo>
                  <a:close/>
                </a:path>
                <a:path w="4163059" h="2173604">
                  <a:moveTo>
                    <a:pt x="1019784" y="674052"/>
                  </a:moveTo>
                  <a:lnTo>
                    <a:pt x="1017790" y="664121"/>
                  </a:lnTo>
                  <a:lnTo>
                    <a:pt x="1012342" y="656043"/>
                  </a:lnTo>
                  <a:lnTo>
                    <a:pt x="1004265" y="650608"/>
                  </a:lnTo>
                  <a:lnTo>
                    <a:pt x="994384" y="648601"/>
                  </a:lnTo>
                  <a:lnTo>
                    <a:pt x="984491" y="650608"/>
                  </a:lnTo>
                  <a:lnTo>
                    <a:pt x="976414" y="656043"/>
                  </a:lnTo>
                  <a:lnTo>
                    <a:pt x="970978" y="664121"/>
                  </a:lnTo>
                  <a:lnTo>
                    <a:pt x="968997" y="674052"/>
                  </a:lnTo>
                  <a:lnTo>
                    <a:pt x="970978" y="683945"/>
                  </a:lnTo>
                  <a:lnTo>
                    <a:pt x="976414" y="692023"/>
                  </a:lnTo>
                  <a:lnTo>
                    <a:pt x="984491" y="697458"/>
                  </a:lnTo>
                  <a:lnTo>
                    <a:pt x="994384" y="699452"/>
                  </a:lnTo>
                  <a:lnTo>
                    <a:pt x="1004265" y="697458"/>
                  </a:lnTo>
                  <a:lnTo>
                    <a:pt x="1012342" y="692023"/>
                  </a:lnTo>
                  <a:lnTo>
                    <a:pt x="1017790" y="683945"/>
                  </a:lnTo>
                  <a:lnTo>
                    <a:pt x="1019784" y="674052"/>
                  </a:lnTo>
                  <a:close/>
                </a:path>
                <a:path w="4163059" h="2173604">
                  <a:moveTo>
                    <a:pt x="1019784" y="572401"/>
                  </a:moveTo>
                  <a:lnTo>
                    <a:pt x="1017790" y="562470"/>
                  </a:lnTo>
                  <a:lnTo>
                    <a:pt x="1012342" y="554393"/>
                  </a:lnTo>
                  <a:lnTo>
                    <a:pt x="1004265" y="548957"/>
                  </a:lnTo>
                  <a:lnTo>
                    <a:pt x="994384" y="546963"/>
                  </a:lnTo>
                  <a:lnTo>
                    <a:pt x="984491" y="548957"/>
                  </a:lnTo>
                  <a:lnTo>
                    <a:pt x="976414" y="554393"/>
                  </a:lnTo>
                  <a:lnTo>
                    <a:pt x="970978" y="562470"/>
                  </a:lnTo>
                  <a:lnTo>
                    <a:pt x="968984" y="572401"/>
                  </a:lnTo>
                  <a:lnTo>
                    <a:pt x="970978" y="582295"/>
                  </a:lnTo>
                  <a:lnTo>
                    <a:pt x="976414" y="590372"/>
                  </a:lnTo>
                  <a:lnTo>
                    <a:pt x="984491" y="595807"/>
                  </a:lnTo>
                  <a:lnTo>
                    <a:pt x="994384" y="597801"/>
                  </a:lnTo>
                  <a:lnTo>
                    <a:pt x="1004265" y="595807"/>
                  </a:lnTo>
                  <a:lnTo>
                    <a:pt x="1012342" y="590372"/>
                  </a:lnTo>
                  <a:lnTo>
                    <a:pt x="1017790" y="582295"/>
                  </a:lnTo>
                  <a:lnTo>
                    <a:pt x="1019784" y="572401"/>
                  </a:lnTo>
                  <a:close/>
                </a:path>
                <a:path w="4163059" h="2173604">
                  <a:moveTo>
                    <a:pt x="1019784" y="470763"/>
                  </a:moveTo>
                  <a:lnTo>
                    <a:pt x="1017790" y="460819"/>
                  </a:lnTo>
                  <a:lnTo>
                    <a:pt x="1012342" y="452742"/>
                  </a:lnTo>
                  <a:lnTo>
                    <a:pt x="1004265" y="447306"/>
                  </a:lnTo>
                  <a:lnTo>
                    <a:pt x="994384" y="445312"/>
                  </a:lnTo>
                  <a:lnTo>
                    <a:pt x="984491" y="447306"/>
                  </a:lnTo>
                  <a:lnTo>
                    <a:pt x="976414" y="452742"/>
                  </a:lnTo>
                  <a:lnTo>
                    <a:pt x="970978" y="460819"/>
                  </a:lnTo>
                  <a:lnTo>
                    <a:pt x="968997" y="470763"/>
                  </a:lnTo>
                  <a:lnTo>
                    <a:pt x="970978" y="480644"/>
                  </a:lnTo>
                  <a:lnTo>
                    <a:pt x="976414" y="488721"/>
                  </a:lnTo>
                  <a:lnTo>
                    <a:pt x="984491" y="494157"/>
                  </a:lnTo>
                  <a:lnTo>
                    <a:pt x="994384" y="496163"/>
                  </a:lnTo>
                  <a:lnTo>
                    <a:pt x="1004265" y="494157"/>
                  </a:lnTo>
                  <a:lnTo>
                    <a:pt x="1012342" y="488721"/>
                  </a:lnTo>
                  <a:lnTo>
                    <a:pt x="1017790" y="480644"/>
                  </a:lnTo>
                  <a:lnTo>
                    <a:pt x="1019784" y="470763"/>
                  </a:lnTo>
                  <a:close/>
                </a:path>
                <a:path w="4163059" h="2173604">
                  <a:moveTo>
                    <a:pt x="1019784" y="369112"/>
                  </a:moveTo>
                  <a:lnTo>
                    <a:pt x="1017790" y="359168"/>
                  </a:lnTo>
                  <a:lnTo>
                    <a:pt x="1012342" y="351091"/>
                  </a:lnTo>
                  <a:lnTo>
                    <a:pt x="1004265" y="345655"/>
                  </a:lnTo>
                  <a:lnTo>
                    <a:pt x="994384" y="343662"/>
                  </a:lnTo>
                  <a:lnTo>
                    <a:pt x="984491" y="345655"/>
                  </a:lnTo>
                  <a:lnTo>
                    <a:pt x="976414" y="351091"/>
                  </a:lnTo>
                  <a:lnTo>
                    <a:pt x="970978" y="359168"/>
                  </a:lnTo>
                  <a:lnTo>
                    <a:pt x="968997" y="369112"/>
                  </a:lnTo>
                  <a:lnTo>
                    <a:pt x="970978" y="378993"/>
                  </a:lnTo>
                  <a:lnTo>
                    <a:pt x="976414" y="387070"/>
                  </a:lnTo>
                  <a:lnTo>
                    <a:pt x="984491" y="392506"/>
                  </a:lnTo>
                  <a:lnTo>
                    <a:pt x="994384" y="394512"/>
                  </a:lnTo>
                  <a:lnTo>
                    <a:pt x="1004265" y="392506"/>
                  </a:lnTo>
                  <a:lnTo>
                    <a:pt x="1012342" y="387070"/>
                  </a:lnTo>
                  <a:lnTo>
                    <a:pt x="1017790" y="378993"/>
                  </a:lnTo>
                  <a:lnTo>
                    <a:pt x="1019784" y="369112"/>
                  </a:lnTo>
                  <a:close/>
                </a:path>
                <a:path w="4163059" h="2173604">
                  <a:moveTo>
                    <a:pt x="1019784" y="267462"/>
                  </a:moveTo>
                  <a:lnTo>
                    <a:pt x="1017790" y="257517"/>
                  </a:lnTo>
                  <a:lnTo>
                    <a:pt x="1012342" y="249440"/>
                  </a:lnTo>
                  <a:lnTo>
                    <a:pt x="1004265" y="244005"/>
                  </a:lnTo>
                  <a:lnTo>
                    <a:pt x="994384" y="242011"/>
                  </a:lnTo>
                  <a:lnTo>
                    <a:pt x="984491" y="244005"/>
                  </a:lnTo>
                  <a:lnTo>
                    <a:pt x="976414" y="249440"/>
                  </a:lnTo>
                  <a:lnTo>
                    <a:pt x="970978" y="257517"/>
                  </a:lnTo>
                  <a:lnTo>
                    <a:pt x="968997" y="267462"/>
                  </a:lnTo>
                  <a:lnTo>
                    <a:pt x="970978" y="277342"/>
                  </a:lnTo>
                  <a:lnTo>
                    <a:pt x="976414" y="285419"/>
                  </a:lnTo>
                  <a:lnTo>
                    <a:pt x="984491" y="290855"/>
                  </a:lnTo>
                  <a:lnTo>
                    <a:pt x="994384" y="292862"/>
                  </a:lnTo>
                  <a:lnTo>
                    <a:pt x="1004265" y="290855"/>
                  </a:lnTo>
                  <a:lnTo>
                    <a:pt x="1012342" y="285419"/>
                  </a:lnTo>
                  <a:lnTo>
                    <a:pt x="1017790" y="277342"/>
                  </a:lnTo>
                  <a:lnTo>
                    <a:pt x="1019784" y="267462"/>
                  </a:lnTo>
                  <a:close/>
                </a:path>
                <a:path w="4163059" h="2173604">
                  <a:moveTo>
                    <a:pt x="1038694" y="127000"/>
                  </a:moveTo>
                  <a:lnTo>
                    <a:pt x="1036688" y="117106"/>
                  </a:lnTo>
                  <a:lnTo>
                    <a:pt x="1031252" y="109029"/>
                  </a:lnTo>
                  <a:lnTo>
                    <a:pt x="1023175" y="103593"/>
                  </a:lnTo>
                  <a:lnTo>
                    <a:pt x="1013244" y="101600"/>
                  </a:lnTo>
                  <a:lnTo>
                    <a:pt x="1003350" y="103593"/>
                  </a:lnTo>
                  <a:lnTo>
                    <a:pt x="995273" y="109029"/>
                  </a:lnTo>
                  <a:lnTo>
                    <a:pt x="989838" y="117106"/>
                  </a:lnTo>
                  <a:lnTo>
                    <a:pt x="987844" y="127000"/>
                  </a:lnTo>
                  <a:lnTo>
                    <a:pt x="989838" y="136880"/>
                  </a:lnTo>
                  <a:lnTo>
                    <a:pt x="995273" y="144957"/>
                  </a:lnTo>
                  <a:lnTo>
                    <a:pt x="1003350" y="150393"/>
                  </a:lnTo>
                  <a:lnTo>
                    <a:pt x="1013294" y="152400"/>
                  </a:lnTo>
                  <a:lnTo>
                    <a:pt x="1023175" y="150393"/>
                  </a:lnTo>
                  <a:lnTo>
                    <a:pt x="1031252" y="144957"/>
                  </a:lnTo>
                  <a:lnTo>
                    <a:pt x="1036688" y="136880"/>
                  </a:lnTo>
                  <a:lnTo>
                    <a:pt x="1038694" y="127000"/>
                  </a:lnTo>
                  <a:close/>
                </a:path>
                <a:path w="4163059" h="2173604">
                  <a:moveTo>
                    <a:pt x="1067358" y="2046312"/>
                  </a:moveTo>
                  <a:lnTo>
                    <a:pt x="1065364" y="2036419"/>
                  </a:lnTo>
                  <a:lnTo>
                    <a:pt x="1059916" y="2028355"/>
                  </a:lnTo>
                  <a:lnTo>
                    <a:pt x="1051839" y="2022906"/>
                  </a:lnTo>
                  <a:lnTo>
                    <a:pt x="1041958" y="2020912"/>
                  </a:lnTo>
                  <a:lnTo>
                    <a:pt x="1032014" y="2022906"/>
                  </a:lnTo>
                  <a:lnTo>
                    <a:pt x="1023937" y="2028355"/>
                  </a:lnTo>
                  <a:lnTo>
                    <a:pt x="1018501" y="2036419"/>
                  </a:lnTo>
                  <a:lnTo>
                    <a:pt x="1016508" y="2046312"/>
                  </a:lnTo>
                  <a:lnTo>
                    <a:pt x="1018501" y="2056206"/>
                  </a:lnTo>
                  <a:lnTo>
                    <a:pt x="1023937" y="2064270"/>
                  </a:lnTo>
                  <a:lnTo>
                    <a:pt x="1032014" y="2069719"/>
                  </a:lnTo>
                  <a:lnTo>
                    <a:pt x="1041908" y="2071712"/>
                  </a:lnTo>
                  <a:lnTo>
                    <a:pt x="1051839" y="2069719"/>
                  </a:lnTo>
                  <a:lnTo>
                    <a:pt x="1059916" y="2064270"/>
                  </a:lnTo>
                  <a:lnTo>
                    <a:pt x="1065364" y="2056206"/>
                  </a:lnTo>
                  <a:lnTo>
                    <a:pt x="1067358" y="2046312"/>
                  </a:lnTo>
                  <a:close/>
                </a:path>
                <a:path w="4163059" h="2173604">
                  <a:moveTo>
                    <a:pt x="1140345" y="127000"/>
                  </a:moveTo>
                  <a:lnTo>
                    <a:pt x="1138339" y="117106"/>
                  </a:lnTo>
                  <a:lnTo>
                    <a:pt x="1132903" y="109029"/>
                  </a:lnTo>
                  <a:lnTo>
                    <a:pt x="1124826" y="103593"/>
                  </a:lnTo>
                  <a:lnTo>
                    <a:pt x="1114894" y="101600"/>
                  </a:lnTo>
                  <a:lnTo>
                    <a:pt x="1105001" y="103593"/>
                  </a:lnTo>
                  <a:lnTo>
                    <a:pt x="1096924" y="109029"/>
                  </a:lnTo>
                  <a:lnTo>
                    <a:pt x="1091488" y="117106"/>
                  </a:lnTo>
                  <a:lnTo>
                    <a:pt x="1089494" y="127000"/>
                  </a:lnTo>
                  <a:lnTo>
                    <a:pt x="1091488" y="136880"/>
                  </a:lnTo>
                  <a:lnTo>
                    <a:pt x="1096924" y="144957"/>
                  </a:lnTo>
                  <a:lnTo>
                    <a:pt x="1105001" y="150393"/>
                  </a:lnTo>
                  <a:lnTo>
                    <a:pt x="1114945" y="152400"/>
                  </a:lnTo>
                  <a:lnTo>
                    <a:pt x="1124826" y="150393"/>
                  </a:lnTo>
                  <a:lnTo>
                    <a:pt x="1132903" y="144957"/>
                  </a:lnTo>
                  <a:lnTo>
                    <a:pt x="1138339" y="136880"/>
                  </a:lnTo>
                  <a:lnTo>
                    <a:pt x="1140345" y="127000"/>
                  </a:lnTo>
                  <a:close/>
                </a:path>
                <a:path w="4163059" h="2173604">
                  <a:moveTo>
                    <a:pt x="1169009" y="2046312"/>
                  </a:moveTo>
                  <a:lnTo>
                    <a:pt x="1167015" y="2036419"/>
                  </a:lnTo>
                  <a:lnTo>
                    <a:pt x="1161567" y="2028355"/>
                  </a:lnTo>
                  <a:lnTo>
                    <a:pt x="1153490" y="2022906"/>
                  </a:lnTo>
                  <a:lnTo>
                    <a:pt x="1143609" y="2020912"/>
                  </a:lnTo>
                  <a:lnTo>
                    <a:pt x="1133665" y="2022906"/>
                  </a:lnTo>
                  <a:lnTo>
                    <a:pt x="1125588" y="2028355"/>
                  </a:lnTo>
                  <a:lnTo>
                    <a:pt x="1120152" y="2036419"/>
                  </a:lnTo>
                  <a:lnTo>
                    <a:pt x="1118158" y="2046312"/>
                  </a:lnTo>
                  <a:lnTo>
                    <a:pt x="1120152" y="2056193"/>
                  </a:lnTo>
                  <a:lnTo>
                    <a:pt x="1125588" y="2064270"/>
                  </a:lnTo>
                  <a:lnTo>
                    <a:pt x="1133665" y="2069719"/>
                  </a:lnTo>
                  <a:lnTo>
                    <a:pt x="1143558" y="2071712"/>
                  </a:lnTo>
                  <a:lnTo>
                    <a:pt x="1153490" y="2069719"/>
                  </a:lnTo>
                  <a:lnTo>
                    <a:pt x="1161567" y="2064270"/>
                  </a:lnTo>
                  <a:lnTo>
                    <a:pt x="1167015" y="2056193"/>
                  </a:lnTo>
                  <a:lnTo>
                    <a:pt x="1169009" y="2046312"/>
                  </a:lnTo>
                  <a:close/>
                </a:path>
                <a:path w="4163059" h="2173604">
                  <a:moveTo>
                    <a:pt x="1241996" y="127000"/>
                  </a:moveTo>
                  <a:lnTo>
                    <a:pt x="1239989" y="117106"/>
                  </a:lnTo>
                  <a:lnTo>
                    <a:pt x="1234554" y="109029"/>
                  </a:lnTo>
                  <a:lnTo>
                    <a:pt x="1226477" y="103593"/>
                  </a:lnTo>
                  <a:lnTo>
                    <a:pt x="1216545" y="101600"/>
                  </a:lnTo>
                  <a:lnTo>
                    <a:pt x="1206652" y="103593"/>
                  </a:lnTo>
                  <a:lnTo>
                    <a:pt x="1198575" y="109029"/>
                  </a:lnTo>
                  <a:lnTo>
                    <a:pt x="1193139" y="117106"/>
                  </a:lnTo>
                  <a:lnTo>
                    <a:pt x="1191145" y="127000"/>
                  </a:lnTo>
                  <a:lnTo>
                    <a:pt x="1193139" y="136880"/>
                  </a:lnTo>
                  <a:lnTo>
                    <a:pt x="1198575" y="144957"/>
                  </a:lnTo>
                  <a:lnTo>
                    <a:pt x="1206652" y="150393"/>
                  </a:lnTo>
                  <a:lnTo>
                    <a:pt x="1216596" y="152400"/>
                  </a:lnTo>
                  <a:lnTo>
                    <a:pt x="1226477" y="150393"/>
                  </a:lnTo>
                  <a:lnTo>
                    <a:pt x="1234554" y="144957"/>
                  </a:lnTo>
                  <a:lnTo>
                    <a:pt x="1239989" y="136880"/>
                  </a:lnTo>
                  <a:lnTo>
                    <a:pt x="1241996" y="127000"/>
                  </a:lnTo>
                  <a:close/>
                </a:path>
                <a:path w="4163059" h="2173604">
                  <a:moveTo>
                    <a:pt x="1343647" y="127000"/>
                  </a:moveTo>
                  <a:lnTo>
                    <a:pt x="1341640" y="117106"/>
                  </a:lnTo>
                  <a:lnTo>
                    <a:pt x="1336205" y="109029"/>
                  </a:lnTo>
                  <a:lnTo>
                    <a:pt x="1328127" y="103593"/>
                  </a:lnTo>
                  <a:lnTo>
                    <a:pt x="1318196" y="101600"/>
                  </a:lnTo>
                  <a:lnTo>
                    <a:pt x="1308303" y="103593"/>
                  </a:lnTo>
                  <a:lnTo>
                    <a:pt x="1300226" y="109029"/>
                  </a:lnTo>
                  <a:lnTo>
                    <a:pt x="1294790" y="117106"/>
                  </a:lnTo>
                  <a:lnTo>
                    <a:pt x="1292796" y="127000"/>
                  </a:lnTo>
                  <a:lnTo>
                    <a:pt x="1294790" y="136880"/>
                  </a:lnTo>
                  <a:lnTo>
                    <a:pt x="1300226" y="144957"/>
                  </a:lnTo>
                  <a:lnTo>
                    <a:pt x="1308303" y="150393"/>
                  </a:lnTo>
                  <a:lnTo>
                    <a:pt x="1318247" y="152400"/>
                  </a:lnTo>
                  <a:lnTo>
                    <a:pt x="1328127" y="150393"/>
                  </a:lnTo>
                  <a:lnTo>
                    <a:pt x="1336205" y="144957"/>
                  </a:lnTo>
                  <a:lnTo>
                    <a:pt x="1341640" y="136880"/>
                  </a:lnTo>
                  <a:lnTo>
                    <a:pt x="1343647" y="127000"/>
                  </a:lnTo>
                  <a:close/>
                </a:path>
                <a:path w="4163059" h="2173604">
                  <a:moveTo>
                    <a:pt x="1402257" y="2046312"/>
                  </a:moveTo>
                  <a:lnTo>
                    <a:pt x="1249857" y="1919312"/>
                  </a:lnTo>
                  <a:lnTo>
                    <a:pt x="1249857" y="2021840"/>
                  </a:lnTo>
                  <a:lnTo>
                    <a:pt x="1245260" y="2020912"/>
                  </a:lnTo>
                  <a:lnTo>
                    <a:pt x="1235316" y="2022906"/>
                  </a:lnTo>
                  <a:lnTo>
                    <a:pt x="1227239" y="2028355"/>
                  </a:lnTo>
                  <a:lnTo>
                    <a:pt x="1221803" y="2036419"/>
                  </a:lnTo>
                  <a:lnTo>
                    <a:pt x="1219809" y="2046312"/>
                  </a:lnTo>
                  <a:lnTo>
                    <a:pt x="1221803" y="2056193"/>
                  </a:lnTo>
                  <a:lnTo>
                    <a:pt x="1227239" y="2064270"/>
                  </a:lnTo>
                  <a:lnTo>
                    <a:pt x="1235316" y="2069719"/>
                  </a:lnTo>
                  <a:lnTo>
                    <a:pt x="1245209" y="2071712"/>
                  </a:lnTo>
                  <a:lnTo>
                    <a:pt x="1249857" y="2070785"/>
                  </a:lnTo>
                  <a:lnTo>
                    <a:pt x="1249857" y="2173313"/>
                  </a:lnTo>
                  <a:lnTo>
                    <a:pt x="1402257" y="2046312"/>
                  </a:lnTo>
                  <a:close/>
                </a:path>
                <a:path w="4163059" h="2173604">
                  <a:moveTo>
                    <a:pt x="1551546" y="127000"/>
                  </a:moveTo>
                  <a:lnTo>
                    <a:pt x="1521066" y="101600"/>
                  </a:lnTo>
                  <a:lnTo>
                    <a:pt x="1399146" y="0"/>
                  </a:lnTo>
                  <a:lnTo>
                    <a:pt x="1399146" y="113093"/>
                  </a:lnTo>
                  <a:lnTo>
                    <a:pt x="1396441" y="117106"/>
                  </a:lnTo>
                  <a:lnTo>
                    <a:pt x="1394447" y="127000"/>
                  </a:lnTo>
                  <a:lnTo>
                    <a:pt x="1396441" y="136880"/>
                  </a:lnTo>
                  <a:lnTo>
                    <a:pt x="1399146" y="140893"/>
                  </a:lnTo>
                  <a:lnTo>
                    <a:pt x="1399146" y="254000"/>
                  </a:lnTo>
                  <a:lnTo>
                    <a:pt x="1521066" y="152400"/>
                  </a:lnTo>
                  <a:lnTo>
                    <a:pt x="1551546" y="127000"/>
                  </a:lnTo>
                  <a:close/>
                </a:path>
                <a:path w="4163059" h="2173604">
                  <a:moveTo>
                    <a:pt x="3000286" y="1995512"/>
                  </a:moveTo>
                  <a:lnTo>
                    <a:pt x="2998292" y="1985632"/>
                  </a:lnTo>
                  <a:lnTo>
                    <a:pt x="2992844" y="1977555"/>
                  </a:lnTo>
                  <a:lnTo>
                    <a:pt x="2984779" y="1972119"/>
                  </a:lnTo>
                  <a:lnTo>
                    <a:pt x="2974835" y="1970112"/>
                  </a:lnTo>
                  <a:lnTo>
                    <a:pt x="2964942" y="1972119"/>
                  </a:lnTo>
                  <a:lnTo>
                    <a:pt x="2956877" y="1977555"/>
                  </a:lnTo>
                  <a:lnTo>
                    <a:pt x="2951429" y="1985632"/>
                  </a:lnTo>
                  <a:lnTo>
                    <a:pt x="2949435" y="1995512"/>
                  </a:lnTo>
                  <a:lnTo>
                    <a:pt x="2951429" y="2005406"/>
                  </a:lnTo>
                  <a:lnTo>
                    <a:pt x="2956877" y="2013483"/>
                  </a:lnTo>
                  <a:lnTo>
                    <a:pt x="2964942" y="2018919"/>
                  </a:lnTo>
                  <a:lnTo>
                    <a:pt x="2974886" y="2020912"/>
                  </a:lnTo>
                  <a:lnTo>
                    <a:pt x="2984779" y="2018919"/>
                  </a:lnTo>
                  <a:lnTo>
                    <a:pt x="2992844" y="2013483"/>
                  </a:lnTo>
                  <a:lnTo>
                    <a:pt x="2998292" y="2005406"/>
                  </a:lnTo>
                  <a:lnTo>
                    <a:pt x="3000286" y="1995512"/>
                  </a:lnTo>
                  <a:close/>
                </a:path>
                <a:path w="4163059" h="2173604">
                  <a:moveTo>
                    <a:pt x="3101937" y="1995512"/>
                  </a:moveTo>
                  <a:lnTo>
                    <a:pt x="3099943" y="1985632"/>
                  </a:lnTo>
                  <a:lnTo>
                    <a:pt x="3094494" y="1977555"/>
                  </a:lnTo>
                  <a:lnTo>
                    <a:pt x="3086430" y="1972119"/>
                  </a:lnTo>
                  <a:lnTo>
                    <a:pt x="3076486" y="1970112"/>
                  </a:lnTo>
                  <a:lnTo>
                    <a:pt x="3066592" y="1972119"/>
                  </a:lnTo>
                  <a:lnTo>
                    <a:pt x="3058528" y="1977555"/>
                  </a:lnTo>
                  <a:lnTo>
                    <a:pt x="3053080" y="1985632"/>
                  </a:lnTo>
                  <a:lnTo>
                    <a:pt x="3051086" y="1995512"/>
                  </a:lnTo>
                  <a:lnTo>
                    <a:pt x="3053080" y="2005406"/>
                  </a:lnTo>
                  <a:lnTo>
                    <a:pt x="3058528" y="2013483"/>
                  </a:lnTo>
                  <a:lnTo>
                    <a:pt x="3066592" y="2018919"/>
                  </a:lnTo>
                  <a:lnTo>
                    <a:pt x="3076537" y="2020912"/>
                  </a:lnTo>
                  <a:lnTo>
                    <a:pt x="3086430" y="2018919"/>
                  </a:lnTo>
                  <a:lnTo>
                    <a:pt x="3094494" y="2013483"/>
                  </a:lnTo>
                  <a:lnTo>
                    <a:pt x="3099943" y="2005406"/>
                  </a:lnTo>
                  <a:lnTo>
                    <a:pt x="3101937" y="1995512"/>
                  </a:lnTo>
                  <a:close/>
                </a:path>
                <a:path w="4163059" h="2173604">
                  <a:moveTo>
                    <a:pt x="3203587" y="1995512"/>
                  </a:moveTo>
                  <a:lnTo>
                    <a:pt x="3201593" y="1985632"/>
                  </a:lnTo>
                  <a:lnTo>
                    <a:pt x="3196145" y="1977555"/>
                  </a:lnTo>
                  <a:lnTo>
                    <a:pt x="3188081" y="1972119"/>
                  </a:lnTo>
                  <a:lnTo>
                    <a:pt x="3178137" y="1970112"/>
                  </a:lnTo>
                  <a:lnTo>
                    <a:pt x="3168243" y="1972119"/>
                  </a:lnTo>
                  <a:lnTo>
                    <a:pt x="3160179" y="1977555"/>
                  </a:lnTo>
                  <a:lnTo>
                    <a:pt x="3154730" y="1985632"/>
                  </a:lnTo>
                  <a:lnTo>
                    <a:pt x="3152737" y="1995512"/>
                  </a:lnTo>
                  <a:lnTo>
                    <a:pt x="3154730" y="2005406"/>
                  </a:lnTo>
                  <a:lnTo>
                    <a:pt x="3160179" y="2013483"/>
                  </a:lnTo>
                  <a:lnTo>
                    <a:pt x="3168243" y="2018919"/>
                  </a:lnTo>
                  <a:lnTo>
                    <a:pt x="3178187" y="2020912"/>
                  </a:lnTo>
                  <a:lnTo>
                    <a:pt x="3188081" y="2018919"/>
                  </a:lnTo>
                  <a:lnTo>
                    <a:pt x="3196145" y="2013483"/>
                  </a:lnTo>
                  <a:lnTo>
                    <a:pt x="3201593" y="2005406"/>
                  </a:lnTo>
                  <a:lnTo>
                    <a:pt x="3203587" y="1995512"/>
                  </a:lnTo>
                  <a:close/>
                </a:path>
                <a:path w="4163059" h="2173604">
                  <a:moveTo>
                    <a:pt x="3305238" y="1995512"/>
                  </a:moveTo>
                  <a:lnTo>
                    <a:pt x="3303244" y="1985632"/>
                  </a:lnTo>
                  <a:lnTo>
                    <a:pt x="3297796" y="1977555"/>
                  </a:lnTo>
                  <a:lnTo>
                    <a:pt x="3289731" y="1972119"/>
                  </a:lnTo>
                  <a:lnTo>
                    <a:pt x="3279787" y="1970112"/>
                  </a:lnTo>
                  <a:lnTo>
                    <a:pt x="3269894" y="1972119"/>
                  </a:lnTo>
                  <a:lnTo>
                    <a:pt x="3261830" y="1977555"/>
                  </a:lnTo>
                  <a:lnTo>
                    <a:pt x="3256381" y="1985632"/>
                  </a:lnTo>
                  <a:lnTo>
                    <a:pt x="3254387" y="1995512"/>
                  </a:lnTo>
                  <a:lnTo>
                    <a:pt x="3256381" y="2005406"/>
                  </a:lnTo>
                  <a:lnTo>
                    <a:pt x="3261830" y="2013483"/>
                  </a:lnTo>
                  <a:lnTo>
                    <a:pt x="3269894" y="2018919"/>
                  </a:lnTo>
                  <a:lnTo>
                    <a:pt x="3279838" y="2020912"/>
                  </a:lnTo>
                  <a:lnTo>
                    <a:pt x="3289731" y="2018919"/>
                  </a:lnTo>
                  <a:lnTo>
                    <a:pt x="3297796" y="2013483"/>
                  </a:lnTo>
                  <a:lnTo>
                    <a:pt x="3303244" y="2005406"/>
                  </a:lnTo>
                  <a:lnTo>
                    <a:pt x="3305238" y="1995512"/>
                  </a:lnTo>
                  <a:close/>
                </a:path>
                <a:path w="4163059" h="2173604">
                  <a:moveTo>
                    <a:pt x="3406889" y="1995512"/>
                  </a:moveTo>
                  <a:lnTo>
                    <a:pt x="3404895" y="1985632"/>
                  </a:lnTo>
                  <a:lnTo>
                    <a:pt x="3399447" y="1977555"/>
                  </a:lnTo>
                  <a:lnTo>
                    <a:pt x="3391382" y="1972119"/>
                  </a:lnTo>
                  <a:lnTo>
                    <a:pt x="3381438" y="1970112"/>
                  </a:lnTo>
                  <a:lnTo>
                    <a:pt x="3371545" y="1972119"/>
                  </a:lnTo>
                  <a:lnTo>
                    <a:pt x="3363480" y="1977555"/>
                  </a:lnTo>
                  <a:lnTo>
                    <a:pt x="3358032" y="1985632"/>
                  </a:lnTo>
                  <a:lnTo>
                    <a:pt x="3356038" y="1995512"/>
                  </a:lnTo>
                  <a:lnTo>
                    <a:pt x="3358032" y="2005406"/>
                  </a:lnTo>
                  <a:lnTo>
                    <a:pt x="3363480" y="2013483"/>
                  </a:lnTo>
                  <a:lnTo>
                    <a:pt x="3371545" y="2018919"/>
                  </a:lnTo>
                  <a:lnTo>
                    <a:pt x="3381489" y="2020912"/>
                  </a:lnTo>
                  <a:lnTo>
                    <a:pt x="3391382" y="2018919"/>
                  </a:lnTo>
                  <a:lnTo>
                    <a:pt x="3399447" y="2013483"/>
                  </a:lnTo>
                  <a:lnTo>
                    <a:pt x="3404895" y="2005406"/>
                  </a:lnTo>
                  <a:lnTo>
                    <a:pt x="3406889" y="1995512"/>
                  </a:lnTo>
                  <a:close/>
                </a:path>
                <a:path w="4163059" h="2173604">
                  <a:moveTo>
                    <a:pt x="3508540" y="1995525"/>
                  </a:moveTo>
                  <a:lnTo>
                    <a:pt x="3506546" y="1985632"/>
                  </a:lnTo>
                  <a:lnTo>
                    <a:pt x="3501098" y="1977555"/>
                  </a:lnTo>
                  <a:lnTo>
                    <a:pt x="3493033" y="1972119"/>
                  </a:lnTo>
                  <a:lnTo>
                    <a:pt x="3483089" y="1970125"/>
                  </a:lnTo>
                  <a:lnTo>
                    <a:pt x="3473196" y="1972119"/>
                  </a:lnTo>
                  <a:lnTo>
                    <a:pt x="3465131" y="1977555"/>
                  </a:lnTo>
                  <a:lnTo>
                    <a:pt x="3459683" y="1985632"/>
                  </a:lnTo>
                  <a:lnTo>
                    <a:pt x="3457689" y="1995525"/>
                  </a:lnTo>
                  <a:lnTo>
                    <a:pt x="3459683" y="2005406"/>
                  </a:lnTo>
                  <a:lnTo>
                    <a:pt x="3465131" y="2013483"/>
                  </a:lnTo>
                  <a:lnTo>
                    <a:pt x="3473196" y="2018919"/>
                  </a:lnTo>
                  <a:lnTo>
                    <a:pt x="3483140" y="2020925"/>
                  </a:lnTo>
                  <a:lnTo>
                    <a:pt x="3493033" y="2018919"/>
                  </a:lnTo>
                  <a:lnTo>
                    <a:pt x="3501098" y="2013483"/>
                  </a:lnTo>
                  <a:lnTo>
                    <a:pt x="3506546" y="2005406"/>
                  </a:lnTo>
                  <a:lnTo>
                    <a:pt x="3508540" y="1995525"/>
                  </a:lnTo>
                  <a:close/>
                </a:path>
                <a:path w="4163059" h="2173604">
                  <a:moveTo>
                    <a:pt x="3610191" y="1995525"/>
                  </a:moveTo>
                  <a:lnTo>
                    <a:pt x="3608197" y="1985632"/>
                  </a:lnTo>
                  <a:lnTo>
                    <a:pt x="3602748" y="1977555"/>
                  </a:lnTo>
                  <a:lnTo>
                    <a:pt x="3594684" y="1972119"/>
                  </a:lnTo>
                  <a:lnTo>
                    <a:pt x="3584740" y="1970125"/>
                  </a:lnTo>
                  <a:lnTo>
                    <a:pt x="3574846" y="1972119"/>
                  </a:lnTo>
                  <a:lnTo>
                    <a:pt x="3566782" y="1977555"/>
                  </a:lnTo>
                  <a:lnTo>
                    <a:pt x="3561334" y="1985632"/>
                  </a:lnTo>
                  <a:lnTo>
                    <a:pt x="3559340" y="1995525"/>
                  </a:lnTo>
                  <a:lnTo>
                    <a:pt x="3561334" y="2005406"/>
                  </a:lnTo>
                  <a:lnTo>
                    <a:pt x="3566782" y="2013483"/>
                  </a:lnTo>
                  <a:lnTo>
                    <a:pt x="3574846" y="2018919"/>
                  </a:lnTo>
                  <a:lnTo>
                    <a:pt x="3584791" y="2020925"/>
                  </a:lnTo>
                  <a:lnTo>
                    <a:pt x="3594684" y="2018919"/>
                  </a:lnTo>
                  <a:lnTo>
                    <a:pt x="3602748" y="2013483"/>
                  </a:lnTo>
                  <a:lnTo>
                    <a:pt x="3608197" y="2005406"/>
                  </a:lnTo>
                  <a:lnTo>
                    <a:pt x="3610191" y="1995525"/>
                  </a:lnTo>
                  <a:close/>
                </a:path>
                <a:path w="4163059" h="2173604">
                  <a:moveTo>
                    <a:pt x="3711841" y="1995525"/>
                  </a:moveTo>
                  <a:lnTo>
                    <a:pt x="3709847" y="1985632"/>
                  </a:lnTo>
                  <a:lnTo>
                    <a:pt x="3704399" y="1977555"/>
                  </a:lnTo>
                  <a:lnTo>
                    <a:pt x="3696335" y="1972119"/>
                  </a:lnTo>
                  <a:lnTo>
                    <a:pt x="3686391" y="1970125"/>
                  </a:lnTo>
                  <a:lnTo>
                    <a:pt x="3676497" y="1972119"/>
                  </a:lnTo>
                  <a:lnTo>
                    <a:pt x="3668433" y="1977555"/>
                  </a:lnTo>
                  <a:lnTo>
                    <a:pt x="3662984" y="1985632"/>
                  </a:lnTo>
                  <a:lnTo>
                    <a:pt x="3660991" y="1995525"/>
                  </a:lnTo>
                  <a:lnTo>
                    <a:pt x="3662984" y="2005406"/>
                  </a:lnTo>
                  <a:lnTo>
                    <a:pt x="3668433" y="2013483"/>
                  </a:lnTo>
                  <a:lnTo>
                    <a:pt x="3676497" y="2018919"/>
                  </a:lnTo>
                  <a:lnTo>
                    <a:pt x="3686441" y="2020925"/>
                  </a:lnTo>
                  <a:lnTo>
                    <a:pt x="3696335" y="2018919"/>
                  </a:lnTo>
                  <a:lnTo>
                    <a:pt x="3704399" y="2013483"/>
                  </a:lnTo>
                  <a:lnTo>
                    <a:pt x="3709847" y="2005406"/>
                  </a:lnTo>
                  <a:lnTo>
                    <a:pt x="3711841" y="1995525"/>
                  </a:lnTo>
                  <a:close/>
                </a:path>
                <a:path w="4163059" h="2173604">
                  <a:moveTo>
                    <a:pt x="3813492" y="1995525"/>
                  </a:moveTo>
                  <a:lnTo>
                    <a:pt x="3811498" y="1985632"/>
                  </a:lnTo>
                  <a:lnTo>
                    <a:pt x="3806050" y="1977555"/>
                  </a:lnTo>
                  <a:lnTo>
                    <a:pt x="3797985" y="1972119"/>
                  </a:lnTo>
                  <a:lnTo>
                    <a:pt x="3788041" y="1970125"/>
                  </a:lnTo>
                  <a:lnTo>
                    <a:pt x="3778148" y="1972119"/>
                  </a:lnTo>
                  <a:lnTo>
                    <a:pt x="3770084" y="1977555"/>
                  </a:lnTo>
                  <a:lnTo>
                    <a:pt x="3764635" y="1985632"/>
                  </a:lnTo>
                  <a:lnTo>
                    <a:pt x="3762641" y="1995525"/>
                  </a:lnTo>
                  <a:lnTo>
                    <a:pt x="3764635" y="2005406"/>
                  </a:lnTo>
                  <a:lnTo>
                    <a:pt x="3770084" y="2013483"/>
                  </a:lnTo>
                  <a:lnTo>
                    <a:pt x="3778148" y="2018919"/>
                  </a:lnTo>
                  <a:lnTo>
                    <a:pt x="3788092" y="2020925"/>
                  </a:lnTo>
                  <a:lnTo>
                    <a:pt x="3797985" y="2018919"/>
                  </a:lnTo>
                  <a:lnTo>
                    <a:pt x="3806050" y="2013483"/>
                  </a:lnTo>
                  <a:lnTo>
                    <a:pt x="3811498" y="2005406"/>
                  </a:lnTo>
                  <a:lnTo>
                    <a:pt x="3813492" y="1995525"/>
                  </a:lnTo>
                  <a:close/>
                </a:path>
                <a:path w="4163059" h="2173604">
                  <a:moveTo>
                    <a:pt x="3915143" y="1995525"/>
                  </a:moveTo>
                  <a:lnTo>
                    <a:pt x="3913149" y="1985632"/>
                  </a:lnTo>
                  <a:lnTo>
                    <a:pt x="3907701" y="1977555"/>
                  </a:lnTo>
                  <a:lnTo>
                    <a:pt x="3899636" y="1972119"/>
                  </a:lnTo>
                  <a:lnTo>
                    <a:pt x="3889692" y="1970125"/>
                  </a:lnTo>
                  <a:lnTo>
                    <a:pt x="3879799" y="1972119"/>
                  </a:lnTo>
                  <a:lnTo>
                    <a:pt x="3871734" y="1977555"/>
                  </a:lnTo>
                  <a:lnTo>
                    <a:pt x="3866286" y="1985632"/>
                  </a:lnTo>
                  <a:lnTo>
                    <a:pt x="3864292" y="1995525"/>
                  </a:lnTo>
                  <a:lnTo>
                    <a:pt x="3866286" y="2005406"/>
                  </a:lnTo>
                  <a:lnTo>
                    <a:pt x="3871734" y="2013483"/>
                  </a:lnTo>
                  <a:lnTo>
                    <a:pt x="3879812" y="2018919"/>
                  </a:lnTo>
                  <a:lnTo>
                    <a:pt x="3889743" y="2020925"/>
                  </a:lnTo>
                  <a:lnTo>
                    <a:pt x="3899636" y="2018919"/>
                  </a:lnTo>
                  <a:lnTo>
                    <a:pt x="3907701" y="2013483"/>
                  </a:lnTo>
                  <a:lnTo>
                    <a:pt x="3913149" y="2005406"/>
                  </a:lnTo>
                  <a:lnTo>
                    <a:pt x="3915143" y="1995525"/>
                  </a:lnTo>
                  <a:close/>
                </a:path>
                <a:path w="4163059" h="2173604">
                  <a:moveTo>
                    <a:pt x="4162831" y="1995525"/>
                  </a:moveTo>
                  <a:lnTo>
                    <a:pt x="4010431" y="1868525"/>
                  </a:lnTo>
                  <a:lnTo>
                    <a:pt x="4010431" y="1979168"/>
                  </a:lnTo>
                  <a:lnTo>
                    <a:pt x="4009352" y="1977555"/>
                  </a:lnTo>
                  <a:lnTo>
                    <a:pt x="4001287" y="1972119"/>
                  </a:lnTo>
                  <a:lnTo>
                    <a:pt x="3991343" y="1970125"/>
                  </a:lnTo>
                  <a:lnTo>
                    <a:pt x="3981450" y="1972119"/>
                  </a:lnTo>
                  <a:lnTo>
                    <a:pt x="3973385" y="1977555"/>
                  </a:lnTo>
                  <a:lnTo>
                    <a:pt x="3967937" y="1985632"/>
                  </a:lnTo>
                  <a:lnTo>
                    <a:pt x="3965943" y="1995525"/>
                  </a:lnTo>
                  <a:lnTo>
                    <a:pt x="3967937" y="2005406"/>
                  </a:lnTo>
                  <a:lnTo>
                    <a:pt x="3973385" y="2013483"/>
                  </a:lnTo>
                  <a:lnTo>
                    <a:pt x="3981450" y="2018919"/>
                  </a:lnTo>
                  <a:lnTo>
                    <a:pt x="3991394" y="2020925"/>
                  </a:lnTo>
                  <a:lnTo>
                    <a:pt x="4001287" y="2018919"/>
                  </a:lnTo>
                  <a:lnTo>
                    <a:pt x="4009352" y="2013483"/>
                  </a:lnTo>
                  <a:lnTo>
                    <a:pt x="4010431" y="2011883"/>
                  </a:lnTo>
                  <a:lnTo>
                    <a:pt x="4010431" y="2122525"/>
                  </a:lnTo>
                  <a:lnTo>
                    <a:pt x="4162831" y="1995525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686028" y="4298805"/>
              <a:ext cx="584130" cy="54277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843619" y="5477763"/>
              <a:ext cx="4973320" cy="1419225"/>
            </a:xfrm>
            <a:custGeom>
              <a:avLst/>
              <a:gdLst/>
              <a:ahLst/>
              <a:cxnLst/>
              <a:rect l="l" t="t" r="r" b="b"/>
              <a:pathLst>
                <a:path w="4973319" h="1419225">
                  <a:moveTo>
                    <a:pt x="50787" y="533704"/>
                  </a:moveTo>
                  <a:lnTo>
                    <a:pt x="48806" y="523760"/>
                  </a:lnTo>
                  <a:lnTo>
                    <a:pt x="43357" y="515683"/>
                  </a:lnTo>
                  <a:lnTo>
                    <a:pt x="35280" y="510247"/>
                  </a:lnTo>
                  <a:lnTo>
                    <a:pt x="25400" y="508254"/>
                  </a:lnTo>
                  <a:lnTo>
                    <a:pt x="15506" y="510247"/>
                  </a:lnTo>
                  <a:lnTo>
                    <a:pt x="7442" y="515683"/>
                  </a:lnTo>
                  <a:lnTo>
                    <a:pt x="1993" y="523760"/>
                  </a:lnTo>
                  <a:lnTo>
                    <a:pt x="0" y="533704"/>
                  </a:lnTo>
                  <a:lnTo>
                    <a:pt x="1993" y="543585"/>
                  </a:lnTo>
                  <a:lnTo>
                    <a:pt x="7442" y="551662"/>
                  </a:lnTo>
                  <a:lnTo>
                    <a:pt x="15506" y="557098"/>
                  </a:lnTo>
                  <a:lnTo>
                    <a:pt x="25400" y="559104"/>
                  </a:lnTo>
                  <a:lnTo>
                    <a:pt x="35280" y="557098"/>
                  </a:lnTo>
                  <a:lnTo>
                    <a:pt x="43357" y="551662"/>
                  </a:lnTo>
                  <a:lnTo>
                    <a:pt x="48806" y="543585"/>
                  </a:lnTo>
                  <a:lnTo>
                    <a:pt x="50787" y="533704"/>
                  </a:lnTo>
                  <a:close/>
                </a:path>
                <a:path w="4973319" h="1419225">
                  <a:moveTo>
                    <a:pt x="50787" y="432054"/>
                  </a:moveTo>
                  <a:lnTo>
                    <a:pt x="48806" y="422109"/>
                  </a:lnTo>
                  <a:lnTo>
                    <a:pt x="43357" y="414032"/>
                  </a:lnTo>
                  <a:lnTo>
                    <a:pt x="35280" y="408597"/>
                  </a:lnTo>
                  <a:lnTo>
                    <a:pt x="25400" y="406603"/>
                  </a:lnTo>
                  <a:lnTo>
                    <a:pt x="15506" y="408597"/>
                  </a:lnTo>
                  <a:lnTo>
                    <a:pt x="7442" y="414032"/>
                  </a:lnTo>
                  <a:lnTo>
                    <a:pt x="1993" y="422109"/>
                  </a:lnTo>
                  <a:lnTo>
                    <a:pt x="0" y="432054"/>
                  </a:lnTo>
                  <a:lnTo>
                    <a:pt x="1993" y="441934"/>
                  </a:lnTo>
                  <a:lnTo>
                    <a:pt x="7442" y="450011"/>
                  </a:lnTo>
                  <a:lnTo>
                    <a:pt x="15506" y="455447"/>
                  </a:lnTo>
                  <a:lnTo>
                    <a:pt x="25400" y="457454"/>
                  </a:lnTo>
                  <a:lnTo>
                    <a:pt x="35280" y="455447"/>
                  </a:lnTo>
                  <a:lnTo>
                    <a:pt x="43357" y="450011"/>
                  </a:lnTo>
                  <a:lnTo>
                    <a:pt x="48806" y="441934"/>
                  </a:lnTo>
                  <a:lnTo>
                    <a:pt x="50787" y="432054"/>
                  </a:lnTo>
                  <a:close/>
                </a:path>
                <a:path w="4973319" h="1419225">
                  <a:moveTo>
                    <a:pt x="50787" y="330403"/>
                  </a:moveTo>
                  <a:lnTo>
                    <a:pt x="48806" y="320459"/>
                  </a:lnTo>
                  <a:lnTo>
                    <a:pt x="43357" y="312381"/>
                  </a:lnTo>
                  <a:lnTo>
                    <a:pt x="35280" y="306946"/>
                  </a:lnTo>
                  <a:lnTo>
                    <a:pt x="25400" y="304952"/>
                  </a:lnTo>
                  <a:lnTo>
                    <a:pt x="15506" y="306946"/>
                  </a:lnTo>
                  <a:lnTo>
                    <a:pt x="7442" y="312381"/>
                  </a:lnTo>
                  <a:lnTo>
                    <a:pt x="1993" y="320459"/>
                  </a:lnTo>
                  <a:lnTo>
                    <a:pt x="0" y="330403"/>
                  </a:lnTo>
                  <a:lnTo>
                    <a:pt x="1993" y="340283"/>
                  </a:lnTo>
                  <a:lnTo>
                    <a:pt x="7442" y="348361"/>
                  </a:lnTo>
                  <a:lnTo>
                    <a:pt x="15506" y="353796"/>
                  </a:lnTo>
                  <a:lnTo>
                    <a:pt x="25400" y="355803"/>
                  </a:lnTo>
                  <a:lnTo>
                    <a:pt x="35280" y="353796"/>
                  </a:lnTo>
                  <a:lnTo>
                    <a:pt x="43357" y="348361"/>
                  </a:lnTo>
                  <a:lnTo>
                    <a:pt x="48806" y="340283"/>
                  </a:lnTo>
                  <a:lnTo>
                    <a:pt x="50787" y="330403"/>
                  </a:lnTo>
                  <a:close/>
                </a:path>
                <a:path w="4973319" h="1419225">
                  <a:moveTo>
                    <a:pt x="50787" y="228752"/>
                  </a:moveTo>
                  <a:lnTo>
                    <a:pt x="48806" y="218808"/>
                  </a:lnTo>
                  <a:lnTo>
                    <a:pt x="43357" y="210731"/>
                  </a:lnTo>
                  <a:lnTo>
                    <a:pt x="35280" y="205295"/>
                  </a:lnTo>
                  <a:lnTo>
                    <a:pt x="25400" y="203301"/>
                  </a:lnTo>
                  <a:lnTo>
                    <a:pt x="15506" y="205295"/>
                  </a:lnTo>
                  <a:lnTo>
                    <a:pt x="7429" y="210731"/>
                  </a:lnTo>
                  <a:lnTo>
                    <a:pt x="1993" y="218808"/>
                  </a:lnTo>
                  <a:lnTo>
                    <a:pt x="0" y="228752"/>
                  </a:lnTo>
                  <a:lnTo>
                    <a:pt x="1993" y="238633"/>
                  </a:lnTo>
                  <a:lnTo>
                    <a:pt x="7429" y="246710"/>
                  </a:lnTo>
                  <a:lnTo>
                    <a:pt x="15506" y="252145"/>
                  </a:lnTo>
                  <a:lnTo>
                    <a:pt x="25400" y="254152"/>
                  </a:lnTo>
                  <a:lnTo>
                    <a:pt x="35280" y="252145"/>
                  </a:lnTo>
                  <a:lnTo>
                    <a:pt x="43357" y="246710"/>
                  </a:lnTo>
                  <a:lnTo>
                    <a:pt x="48793" y="238633"/>
                  </a:lnTo>
                  <a:lnTo>
                    <a:pt x="50787" y="228752"/>
                  </a:lnTo>
                  <a:close/>
                </a:path>
                <a:path w="4973319" h="1419225">
                  <a:moveTo>
                    <a:pt x="50787" y="127101"/>
                  </a:moveTo>
                  <a:lnTo>
                    <a:pt x="48806" y="117157"/>
                  </a:lnTo>
                  <a:lnTo>
                    <a:pt x="43357" y="109080"/>
                  </a:lnTo>
                  <a:lnTo>
                    <a:pt x="35280" y="103644"/>
                  </a:lnTo>
                  <a:lnTo>
                    <a:pt x="25400" y="101650"/>
                  </a:lnTo>
                  <a:lnTo>
                    <a:pt x="15506" y="103644"/>
                  </a:lnTo>
                  <a:lnTo>
                    <a:pt x="7429" y="109080"/>
                  </a:lnTo>
                  <a:lnTo>
                    <a:pt x="1993" y="117157"/>
                  </a:lnTo>
                  <a:lnTo>
                    <a:pt x="0" y="127101"/>
                  </a:lnTo>
                  <a:lnTo>
                    <a:pt x="1993" y="136982"/>
                  </a:lnTo>
                  <a:lnTo>
                    <a:pt x="7429" y="145059"/>
                  </a:lnTo>
                  <a:lnTo>
                    <a:pt x="15506" y="150495"/>
                  </a:lnTo>
                  <a:lnTo>
                    <a:pt x="25400" y="152501"/>
                  </a:lnTo>
                  <a:lnTo>
                    <a:pt x="35280" y="150495"/>
                  </a:lnTo>
                  <a:lnTo>
                    <a:pt x="43357" y="145059"/>
                  </a:lnTo>
                  <a:lnTo>
                    <a:pt x="48793" y="136982"/>
                  </a:lnTo>
                  <a:lnTo>
                    <a:pt x="50787" y="127101"/>
                  </a:lnTo>
                  <a:close/>
                </a:path>
                <a:path w="4973319" h="1419225">
                  <a:moveTo>
                    <a:pt x="50787" y="25450"/>
                  </a:moveTo>
                  <a:lnTo>
                    <a:pt x="48806" y="15506"/>
                  </a:lnTo>
                  <a:lnTo>
                    <a:pt x="43357" y="7429"/>
                  </a:lnTo>
                  <a:lnTo>
                    <a:pt x="35280" y="1993"/>
                  </a:lnTo>
                  <a:lnTo>
                    <a:pt x="25400" y="0"/>
                  </a:lnTo>
                  <a:lnTo>
                    <a:pt x="15506" y="1993"/>
                  </a:lnTo>
                  <a:lnTo>
                    <a:pt x="7429" y="7429"/>
                  </a:lnTo>
                  <a:lnTo>
                    <a:pt x="1993" y="15506"/>
                  </a:lnTo>
                  <a:lnTo>
                    <a:pt x="0" y="25450"/>
                  </a:lnTo>
                  <a:lnTo>
                    <a:pt x="1993" y="35331"/>
                  </a:lnTo>
                  <a:lnTo>
                    <a:pt x="7429" y="43408"/>
                  </a:lnTo>
                  <a:lnTo>
                    <a:pt x="15506" y="48844"/>
                  </a:lnTo>
                  <a:lnTo>
                    <a:pt x="25400" y="50850"/>
                  </a:lnTo>
                  <a:lnTo>
                    <a:pt x="35280" y="48844"/>
                  </a:lnTo>
                  <a:lnTo>
                    <a:pt x="43357" y="43408"/>
                  </a:lnTo>
                  <a:lnTo>
                    <a:pt x="48806" y="35331"/>
                  </a:lnTo>
                  <a:lnTo>
                    <a:pt x="50787" y="25450"/>
                  </a:lnTo>
                  <a:close/>
                </a:path>
                <a:path w="4973319" h="1419225">
                  <a:moveTo>
                    <a:pt x="53213" y="1393380"/>
                  </a:moveTo>
                  <a:lnTo>
                    <a:pt x="51219" y="1383449"/>
                  </a:lnTo>
                  <a:lnTo>
                    <a:pt x="45783" y="1375371"/>
                  </a:lnTo>
                  <a:lnTo>
                    <a:pt x="37706" y="1369923"/>
                  </a:lnTo>
                  <a:lnTo>
                    <a:pt x="27825" y="1367929"/>
                  </a:lnTo>
                  <a:lnTo>
                    <a:pt x="17932" y="1369923"/>
                  </a:lnTo>
                  <a:lnTo>
                    <a:pt x="9855" y="1375371"/>
                  </a:lnTo>
                  <a:lnTo>
                    <a:pt x="4419" y="1383449"/>
                  </a:lnTo>
                  <a:lnTo>
                    <a:pt x="2425" y="1393380"/>
                  </a:lnTo>
                  <a:lnTo>
                    <a:pt x="4419" y="1403273"/>
                  </a:lnTo>
                  <a:lnTo>
                    <a:pt x="9855" y="1411338"/>
                  </a:lnTo>
                  <a:lnTo>
                    <a:pt x="17932" y="1416786"/>
                  </a:lnTo>
                  <a:lnTo>
                    <a:pt x="27825" y="1418780"/>
                  </a:lnTo>
                  <a:lnTo>
                    <a:pt x="37706" y="1416786"/>
                  </a:lnTo>
                  <a:lnTo>
                    <a:pt x="45783" y="1411338"/>
                  </a:lnTo>
                  <a:lnTo>
                    <a:pt x="51219" y="1403273"/>
                  </a:lnTo>
                  <a:lnTo>
                    <a:pt x="53213" y="1393380"/>
                  </a:lnTo>
                  <a:close/>
                </a:path>
                <a:path w="4973319" h="1419225">
                  <a:moveTo>
                    <a:pt x="53213" y="1291729"/>
                  </a:moveTo>
                  <a:lnTo>
                    <a:pt x="51219" y="1281798"/>
                  </a:lnTo>
                  <a:lnTo>
                    <a:pt x="45783" y="1273721"/>
                  </a:lnTo>
                  <a:lnTo>
                    <a:pt x="37706" y="1268272"/>
                  </a:lnTo>
                  <a:lnTo>
                    <a:pt x="27825" y="1266278"/>
                  </a:lnTo>
                  <a:lnTo>
                    <a:pt x="17932" y="1268272"/>
                  </a:lnTo>
                  <a:lnTo>
                    <a:pt x="9855" y="1273721"/>
                  </a:lnTo>
                  <a:lnTo>
                    <a:pt x="4419" y="1281798"/>
                  </a:lnTo>
                  <a:lnTo>
                    <a:pt x="2425" y="1291729"/>
                  </a:lnTo>
                  <a:lnTo>
                    <a:pt x="4419" y="1301623"/>
                  </a:lnTo>
                  <a:lnTo>
                    <a:pt x="9855" y="1309687"/>
                  </a:lnTo>
                  <a:lnTo>
                    <a:pt x="17932" y="1315135"/>
                  </a:lnTo>
                  <a:lnTo>
                    <a:pt x="27825" y="1317129"/>
                  </a:lnTo>
                  <a:lnTo>
                    <a:pt x="37706" y="1315135"/>
                  </a:lnTo>
                  <a:lnTo>
                    <a:pt x="45783" y="1309687"/>
                  </a:lnTo>
                  <a:lnTo>
                    <a:pt x="51219" y="1301623"/>
                  </a:lnTo>
                  <a:lnTo>
                    <a:pt x="53213" y="1291729"/>
                  </a:lnTo>
                  <a:close/>
                </a:path>
                <a:path w="4973319" h="1419225">
                  <a:moveTo>
                    <a:pt x="53213" y="1190078"/>
                  </a:moveTo>
                  <a:lnTo>
                    <a:pt x="51219" y="1180147"/>
                  </a:lnTo>
                  <a:lnTo>
                    <a:pt x="45783" y="1172070"/>
                  </a:lnTo>
                  <a:lnTo>
                    <a:pt x="37706" y="1166622"/>
                  </a:lnTo>
                  <a:lnTo>
                    <a:pt x="27825" y="1164628"/>
                  </a:lnTo>
                  <a:lnTo>
                    <a:pt x="17932" y="1166622"/>
                  </a:lnTo>
                  <a:lnTo>
                    <a:pt x="9855" y="1172070"/>
                  </a:lnTo>
                  <a:lnTo>
                    <a:pt x="4419" y="1180147"/>
                  </a:lnTo>
                  <a:lnTo>
                    <a:pt x="2425" y="1190078"/>
                  </a:lnTo>
                  <a:lnTo>
                    <a:pt x="4419" y="1199972"/>
                  </a:lnTo>
                  <a:lnTo>
                    <a:pt x="9855" y="1208036"/>
                  </a:lnTo>
                  <a:lnTo>
                    <a:pt x="17932" y="1213485"/>
                  </a:lnTo>
                  <a:lnTo>
                    <a:pt x="27825" y="1215478"/>
                  </a:lnTo>
                  <a:lnTo>
                    <a:pt x="37706" y="1213485"/>
                  </a:lnTo>
                  <a:lnTo>
                    <a:pt x="45783" y="1208036"/>
                  </a:lnTo>
                  <a:lnTo>
                    <a:pt x="51219" y="1199972"/>
                  </a:lnTo>
                  <a:lnTo>
                    <a:pt x="53213" y="1190078"/>
                  </a:lnTo>
                  <a:close/>
                </a:path>
                <a:path w="4973319" h="1419225">
                  <a:moveTo>
                    <a:pt x="53213" y="1088428"/>
                  </a:moveTo>
                  <a:lnTo>
                    <a:pt x="51219" y="1078496"/>
                  </a:lnTo>
                  <a:lnTo>
                    <a:pt x="45783" y="1070419"/>
                  </a:lnTo>
                  <a:lnTo>
                    <a:pt x="37706" y="1064971"/>
                  </a:lnTo>
                  <a:lnTo>
                    <a:pt x="27825" y="1062977"/>
                  </a:lnTo>
                  <a:lnTo>
                    <a:pt x="17932" y="1064971"/>
                  </a:lnTo>
                  <a:lnTo>
                    <a:pt x="9855" y="1070419"/>
                  </a:lnTo>
                  <a:lnTo>
                    <a:pt x="4419" y="1078496"/>
                  </a:lnTo>
                  <a:lnTo>
                    <a:pt x="2425" y="1088428"/>
                  </a:lnTo>
                  <a:lnTo>
                    <a:pt x="4419" y="1098321"/>
                  </a:lnTo>
                  <a:lnTo>
                    <a:pt x="9855" y="1106385"/>
                  </a:lnTo>
                  <a:lnTo>
                    <a:pt x="17932" y="1111834"/>
                  </a:lnTo>
                  <a:lnTo>
                    <a:pt x="27825" y="1113828"/>
                  </a:lnTo>
                  <a:lnTo>
                    <a:pt x="37706" y="1111834"/>
                  </a:lnTo>
                  <a:lnTo>
                    <a:pt x="45783" y="1106385"/>
                  </a:lnTo>
                  <a:lnTo>
                    <a:pt x="51219" y="1098321"/>
                  </a:lnTo>
                  <a:lnTo>
                    <a:pt x="53213" y="1088428"/>
                  </a:lnTo>
                  <a:close/>
                </a:path>
                <a:path w="4973319" h="1419225">
                  <a:moveTo>
                    <a:pt x="53213" y="986777"/>
                  </a:moveTo>
                  <a:lnTo>
                    <a:pt x="51219" y="976845"/>
                  </a:lnTo>
                  <a:lnTo>
                    <a:pt x="45783" y="968768"/>
                  </a:lnTo>
                  <a:lnTo>
                    <a:pt x="37706" y="963320"/>
                  </a:lnTo>
                  <a:lnTo>
                    <a:pt x="27825" y="961326"/>
                  </a:lnTo>
                  <a:lnTo>
                    <a:pt x="17932" y="963320"/>
                  </a:lnTo>
                  <a:lnTo>
                    <a:pt x="9855" y="968768"/>
                  </a:lnTo>
                  <a:lnTo>
                    <a:pt x="4419" y="976845"/>
                  </a:lnTo>
                  <a:lnTo>
                    <a:pt x="2425" y="986777"/>
                  </a:lnTo>
                  <a:lnTo>
                    <a:pt x="4419" y="996670"/>
                  </a:lnTo>
                  <a:lnTo>
                    <a:pt x="9855" y="1004735"/>
                  </a:lnTo>
                  <a:lnTo>
                    <a:pt x="17932" y="1010183"/>
                  </a:lnTo>
                  <a:lnTo>
                    <a:pt x="27825" y="1012177"/>
                  </a:lnTo>
                  <a:lnTo>
                    <a:pt x="37706" y="1010183"/>
                  </a:lnTo>
                  <a:lnTo>
                    <a:pt x="45783" y="1004735"/>
                  </a:lnTo>
                  <a:lnTo>
                    <a:pt x="51219" y="996670"/>
                  </a:lnTo>
                  <a:lnTo>
                    <a:pt x="53213" y="986777"/>
                  </a:lnTo>
                  <a:close/>
                </a:path>
                <a:path w="4973319" h="1419225">
                  <a:moveTo>
                    <a:pt x="53213" y="885126"/>
                  </a:moveTo>
                  <a:lnTo>
                    <a:pt x="51219" y="875195"/>
                  </a:lnTo>
                  <a:lnTo>
                    <a:pt x="45783" y="867117"/>
                  </a:lnTo>
                  <a:lnTo>
                    <a:pt x="37706" y="861669"/>
                  </a:lnTo>
                  <a:lnTo>
                    <a:pt x="27825" y="859675"/>
                  </a:lnTo>
                  <a:lnTo>
                    <a:pt x="17932" y="861669"/>
                  </a:lnTo>
                  <a:lnTo>
                    <a:pt x="9855" y="867117"/>
                  </a:lnTo>
                  <a:lnTo>
                    <a:pt x="4419" y="875195"/>
                  </a:lnTo>
                  <a:lnTo>
                    <a:pt x="2425" y="885126"/>
                  </a:lnTo>
                  <a:lnTo>
                    <a:pt x="4419" y="895019"/>
                  </a:lnTo>
                  <a:lnTo>
                    <a:pt x="9855" y="903084"/>
                  </a:lnTo>
                  <a:lnTo>
                    <a:pt x="17932" y="908532"/>
                  </a:lnTo>
                  <a:lnTo>
                    <a:pt x="27825" y="910526"/>
                  </a:lnTo>
                  <a:lnTo>
                    <a:pt x="37706" y="908532"/>
                  </a:lnTo>
                  <a:lnTo>
                    <a:pt x="45783" y="903084"/>
                  </a:lnTo>
                  <a:lnTo>
                    <a:pt x="51219" y="895019"/>
                  </a:lnTo>
                  <a:lnTo>
                    <a:pt x="53213" y="885126"/>
                  </a:lnTo>
                  <a:close/>
                </a:path>
                <a:path w="4973319" h="1419225">
                  <a:moveTo>
                    <a:pt x="61455" y="772502"/>
                  </a:moveTo>
                  <a:lnTo>
                    <a:pt x="59461" y="762622"/>
                  </a:lnTo>
                  <a:lnTo>
                    <a:pt x="54013" y="754545"/>
                  </a:lnTo>
                  <a:lnTo>
                    <a:pt x="45935" y="749096"/>
                  </a:lnTo>
                  <a:lnTo>
                    <a:pt x="36004" y="747102"/>
                  </a:lnTo>
                  <a:lnTo>
                    <a:pt x="26111" y="749096"/>
                  </a:lnTo>
                  <a:lnTo>
                    <a:pt x="18046" y="754545"/>
                  </a:lnTo>
                  <a:lnTo>
                    <a:pt x="12598" y="762622"/>
                  </a:lnTo>
                  <a:lnTo>
                    <a:pt x="10604" y="772502"/>
                  </a:lnTo>
                  <a:lnTo>
                    <a:pt x="12598" y="782396"/>
                  </a:lnTo>
                  <a:lnTo>
                    <a:pt x="18046" y="790460"/>
                  </a:lnTo>
                  <a:lnTo>
                    <a:pt x="26111" y="795909"/>
                  </a:lnTo>
                  <a:lnTo>
                    <a:pt x="36055" y="797902"/>
                  </a:lnTo>
                  <a:lnTo>
                    <a:pt x="45935" y="795909"/>
                  </a:lnTo>
                  <a:lnTo>
                    <a:pt x="54013" y="790460"/>
                  </a:lnTo>
                  <a:lnTo>
                    <a:pt x="59461" y="782396"/>
                  </a:lnTo>
                  <a:lnTo>
                    <a:pt x="61455" y="772502"/>
                  </a:lnTo>
                  <a:close/>
                </a:path>
                <a:path w="4973319" h="1419225">
                  <a:moveTo>
                    <a:pt x="61455" y="596150"/>
                  </a:moveTo>
                  <a:lnTo>
                    <a:pt x="59461" y="586270"/>
                  </a:lnTo>
                  <a:lnTo>
                    <a:pt x="54013" y="578192"/>
                  </a:lnTo>
                  <a:lnTo>
                    <a:pt x="45935" y="572757"/>
                  </a:lnTo>
                  <a:lnTo>
                    <a:pt x="36004" y="570750"/>
                  </a:lnTo>
                  <a:lnTo>
                    <a:pt x="26111" y="572757"/>
                  </a:lnTo>
                  <a:lnTo>
                    <a:pt x="18034" y="578192"/>
                  </a:lnTo>
                  <a:lnTo>
                    <a:pt x="12598" y="586270"/>
                  </a:lnTo>
                  <a:lnTo>
                    <a:pt x="10604" y="596150"/>
                  </a:lnTo>
                  <a:lnTo>
                    <a:pt x="12598" y="606044"/>
                  </a:lnTo>
                  <a:lnTo>
                    <a:pt x="18034" y="614121"/>
                  </a:lnTo>
                  <a:lnTo>
                    <a:pt x="26111" y="619556"/>
                  </a:lnTo>
                  <a:lnTo>
                    <a:pt x="36055" y="621550"/>
                  </a:lnTo>
                  <a:lnTo>
                    <a:pt x="45935" y="619556"/>
                  </a:lnTo>
                  <a:lnTo>
                    <a:pt x="54013" y="614121"/>
                  </a:lnTo>
                  <a:lnTo>
                    <a:pt x="59461" y="606044"/>
                  </a:lnTo>
                  <a:lnTo>
                    <a:pt x="61455" y="596150"/>
                  </a:lnTo>
                  <a:close/>
                </a:path>
                <a:path w="4973319" h="1419225">
                  <a:moveTo>
                    <a:pt x="163106" y="772502"/>
                  </a:moveTo>
                  <a:lnTo>
                    <a:pt x="161112" y="762622"/>
                  </a:lnTo>
                  <a:lnTo>
                    <a:pt x="155663" y="754545"/>
                  </a:lnTo>
                  <a:lnTo>
                    <a:pt x="147586" y="749096"/>
                  </a:lnTo>
                  <a:lnTo>
                    <a:pt x="137655" y="747102"/>
                  </a:lnTo>
                  <a:lnTo>
                    <a:pt x="127762" y="749096"/>
                  </a:lnTo>
                  <a:lnTo>
                    <a:pt x="119697" y="754545"/>
                  </a:lnTo>
                  <a:lnTo>
                    <a:pt x="114249" y="762622"/>
                  </a:lnTo>
                  <a:lnTo>
                    <a:pt x="112255" y="772502"/>
                  </a:lnTo>
                  <a:lnTo>
                    <a:pt x="114249" y="782396"/>
                  </a:lnTo>
                  <a:lnTo>
                    <a:pt x="119697" y="790460"/>
                  </a:lnTo>
                  <a:lnTo>
                    <a:pt x="127762" y="795909"/>
                  </a:lnTo>
                  <a:lnTo>
                    <a:pt x="137706" y="797902"/>
                  </a:lnTo>
                  <a:lnTo>
                    <a:pt x="147586" y="795909"/>
                  </a:lnTo>
                  <a:lnTo>
                    <a:pt x="155663" y="790460"/>
                  </a:lnTo>
                  <a:lnTo>
                    <a:pt x="161112" y="782396"/>
                  </a:lnTo>
                  <a:lnTo>
                    <a:pt x="163106" y="772502"/>
                  </a:lnTo>
                  <a:close/>
                </a:path>
                <a:path w="4973319" h="1419225">
                  <a:moveTo>
                    <a:pt x="163106" y="596150"/>
                  </a:moveTo>
                  <a:lnTo>
                    <a:pt x="161112" y="586270"/>
                  </a:lnTo>
                  <a:lnTo>
                    <a:pt x="155663" y="578192"/>
                  </a:lnTo>
                  <a:lnTo>
                    <a:pt x="147586" y="572757"/>
                  </a:lnTo>
                  <a:lnTo>
                    <a:pt x="137655" y="570750"/>
                  </a:lnTo>
                  <a:lnTo>
                    <a:pt x="127762" y="572757"/>
                  </a:lnTo>
                  <a:lnTo>
                    <a:pt x="119684" y="578192"/>
                  </a:lnTo>
                  <a:lnTo>
                    <a:pt x="114249" y="586270"/>
                  </a:lnTo>
                  <a:lnTo>
                    <a:pt x="112255" y="596150"/>
                  </a:lnTo>
                  <a:lnTo>
                    <a:pt x="114249" y="606044"/>
                  </a:lnTo>
                  <a:lnTo>
                    <a:pt x="119684" y="614121"/>
                  </a:lnTo>
                  <a:lnTo>
                    <a:pt x="127762" y="619556"/>
                  </a:lnTo>
                  <a:lnTo>
                    <a:pt x="137706" y="621550"/>
                  </a:lnTo>
                  <a:lnTo>
                    <a:pt x="147586" y="619556"/>
                  </a:lnTo>
                  <a:lnTo>
                    <a:pt x="155663" y="614121"/>
                  </a:lnTo>
                  <a:lnTo>
                    <a:pt x="161112" y="606044"/>
                  </a:lnTo>
                  <a:lnTo>
                    <a:pt x="163106" y="596150"/>
                  </a:lnTo>
                  <a:close/>
                </a:path>
                <a:path w="4973319" h="1419225">
                  <a:moveTo>
                    <a:pt x="264756" y="772502"/>
                  </a:moveTo>
                  <a:lnTo>
                    <a:pt x="262763" y="762622"/>
                  </a:lnTo>
                  <a:lnTo>
                    <a:pt x="257314" y="754545"/>
                  </a:lnTo>
                  <a:lnTo>
                    <a:pt x="249237" y="749096"/>
                  </a:lnTo>
                  <a:lnTo>
                    <a:pt x="239306" y="747102"/>
                  </a:lnTo>
                  <a:lnTo>
                    <a:pt x="229412" y="749096"/>
                  </a:lnTo>
                  <a:lnTo>
                    <a:pt x="221348" y="754545"/>
                  </a:lnTo>
                  <a:lnTo>
                    <a:pt x="215900" y="762622"/>
                  </a:lnTo>
                  <a:lnTo>
                    <a:pt x="213906" y="772502"/>
                  </a:lnTo>
                  <a:lnTo>
                    <a:pt x="215900" y="782396"/>
                  </a:lnTo>
                  <a:lnTo>
                    <a:pt x="221348" y="790460"/>
                  </a:lnTo>
                  <a:lnTo>
                    <a:pt x="229412" y="795909"/>
                  </a:lnTo>
                  <a:lnTo>
                    <a:pt x="239356" y="797902"/>
                  </a:lnTo>
                  <a:lnTo>
                    <a:pt x="249237" y="795909"/>
                  </a:lnTo>
                  <a:lnTo>
                    <a:pt x="257314" y="790460"/>
                  </a:lnTo>
                  <a:lnTo>
                    <a:pt x="262763" y="782396"/>
                  </a:lnTo>
                  <a:lnTo>
                    <a:pt x="264756" y="772502"/>
                  </a:lnTo>
                  <a:close/>
                </a:path>
                <a:path w="4973319" h="1419225">
                  <a:moveTo>
                    <a:pt x="264756" y="596150"/>
                  </a:moveTo>
                  <a:lnTo>
                    <a:pt x="262763" y="586270"/>
                  </a:lnTo>
                  <a:lnTo>
                    <a:pt x="257314" y="578192"/>
                  </a:lnTo>
                  <a:lnTo>
                    <a:pt x="249237" y="572757"/>
                  </a:lnTo>
                  <a:lnTo>
                    <a:pt x="239306" y="570750"/>
                  </a:lnTo>
                  <a:lnTo>
                    <a:pt x="229412" y="572757"/>
                  </a:lnTo>
                  <a:lnTo>
                    <a:pt x="221335" y="578192"/>
                  </a:lnTo>
                  <a:lnTo>
                    <a:pt x="215900" y="586270"/>
                  </a:lnTo>
                  <a:lnTo>
                    <a:pt x="213906" y="596150"/>
                  </a:lnTo>
                  <a:lnTo>
                    <a:pt x="215900" y="606044"/>
                  </a:lnTo>
                  <a:lnTo>
                    <a:pt x="221335" y="614121"/>
                  </a:lnTo>
                  <a:lnTo>
                    <a:pt x="229412" y="619556"/>
                  </a:lnTo>
                  <a:lnTo>
                    <a:pt x="239356" y="621550"/>
                  </a:lnTo>
                  <a:lnTo>
                    <a:pt x="249237" y="619556"/>
                  </a:lnTo>
                  <a:lnTo>
                    <a:pt x="257314" y="614121"/>
                  </a:lnTo>
                  <a:lnTo>
                    <a:pt x="262763" y="606044"/>
                  </a:lnTo>
                  <a:lnTo>
                    <a:pt x="264756" y="596150"/>
                  </a:lnTo>
                  <a:close/>
                </a:path>
                <a:path w="4973319" h="1419225">
                  <a:moveTo>
                    <a:pt x="366407" y="772502"/>
                  </a:moveTo>
                  <a:lnTo>
                    <a:pt x="364413" y="762622"/>
                  </a:lnTo>
                  <a:lnTo>
                    <a:pt x="358965" y="754545"/>
                  </a:lnTo>
                  <a:lnTo>
                    <a:pt x="350888" y="749096"/>
                  </a:lnTo>
                  <a:lnTo>
                    <a:pt x="340956" y="747102"/>
                  </a:lnTo>
                  <a:lnTo>
                    <a:pt x="331063" y="749096"/>
                  </a:lnTo>
                  <a:lnTo>
                    <a:pt x="322999" y="754545"/>
                  </a:lnTo>
                  <a:lnTo>
                    <a:pt x="317550" y="762622"/>
                  </a:lnTo>
                  <a:lnTo>
                    <a:pt x="315556" y="772502"/>
                  </a:lnTo>
                  <a:lnTo>
                    <a:pt x="317550" y="782396"/>
                  </a:lnTo>
                  <a:lnTo>
                    <a:pt x="322999" y="790460"/>
                  </a:lnTo>
                  <a:lnTo>
                    <a:pt x="331063" y="795909"/>
                  </a:lnTo>
                  <a:lnTo>
                    <a:pt x="341007" y="797902"/>
                  </a:lnTo>
                  <a:lnTo>
                    <a:pt x="350888" y="795909"/>
                  </a:lnTo>
                  <a:lnTo>
                    <a:pt x="358965" y="790460"/>
                  </a:lnTo>
                  <a:lnTo>
                    <a:pt x="364413" y="782396"/>
                  </a:lnTo>
                  <a:lnTo>
                    <a:pt x="366407" y="772502"/>
                  </a:lnTo>
                  <a:close/>
                </a:path>
                <a:path w="4973319" h="1419225">
                  <a:moveTo>
                    <a:pt x="366407" y="596150"/>
                  </a:moveTo>
                  <a:lnTo>
                    <a:pt x="364413" y="586270"/>
                  </a:lnTo>
                  <a:lnTo>
                    <a:pt x="358965" y="578192"/>
                  </a:lnTo>
                  <a:lnTo>
                    <a:pt x="350888" y="572757"/>
                  </a:lnTo>
                  <a:lnTo>
                    <a:pt x="340956" y="570750"/>
                  </a:lnTo>
                  <a:lnTo>
                    <a:pt x="331063" y="572757"/>
                  </a:lnTo>
                  <a:lnTo>
                    <a:pt x="322986" y="578192"/>
                  </a:lnTo>
                  <a:lnTo>
                    <a:pt x="317550" y="586270"/>
                  </a:lnTo>
                  <a:lnTo>
                    <a:pt x="315556" y="596150"/>
                  </a:lnTo>
                  <a:lnTo>
                    <a:pt x="317550" y="606044"/>
                  </a:lnTo>
                  <a:lnTo>
                    <a:pt x="322986" y="614121"/>
                  </a:lnTo>
                  <a:lnTo>
                    <a:pt x="331063" y="619556"/>
                  </a:lnTo>
                  <a:lnTo>
                    <a:pt x="341007" y="621550"/>
                  </a:lnTo>
                  <a:lnTo>
                    <a:pt x="350888" y="619556"/>
                  </a:lnTo>
                  <a:lnTo>
                    <a:pt x="358965" y="614121"/>
                  </a:lnTo>
                  <a:lnTo>
                    <a:pt x="364413" y="606044"/>
                  </a:lnTo>
                  <a:lnTo>
                    <a:pt x="366407" y="596150"/>
                  </a:lnTo>
                  <a:close/>
                </a:path>
                <a:path w="4973319" h="1419225">
                  <a:moveTo>
                    <a:pt x="468058" y="772502"/>
                  </a:moveTo>
                  <a:lnTo>
                    <a:pt x="466064" y="762622"/>
                  </a:lnTo>
                  <a:lnTo>
                    <a:pt x="460616" y="754545"/>
                  </a:lnTo>
                  <a:lnTo>
                    <a:pt x="452539" y="749096"/>
                  </a:lnTo>
                  <a:lnTo>
                    <a:pt x="442607" y="747102"/>
                  </a:lnTo>
                  <a:lnTo>
                    <a:pt x="432714" y="749096"/>
                  </a:lnTo>
                  <a:lnTo>
                    <a:pt x="424649" y="754545"/>
                  </a:lnTo>
                  <a:lnTo>
                    <a:pt x="419201" y="762622"/>
                  </a:lnTo>
                  <a:lnTo>
                    <a:pt x="417207" y="772502"/>
                  </a:lnTo>
                  <a:lnTo>
                    <a:pt x="419201" y="782396"/>
                  </a:lnTo>
                  <a:lnTo>
                    <a:pt x="424649" y="790460"/>
                  </a:lnTo>
                  <a:lnTo>
                    <a:pt x="432714" y="795909"/>
                  </a:lnTo>
                  <a:lnTo>
                    <a:pt x="442658" y="797902"/>
                  </a:lnTo>
                  <a:lnTo>
                    <a:pt x="452539" y="795909"/>
                  </a:lnTo>
                  <a:lnTo>
                    <a:pt x="460616" y="790460"/>
                  </a:lnTo>
                  <a:lnTo>
                    <a:pt x="466064" y="782396"/>
                  </a:lnTo>
                  <a:lnTo>
                    <a:pt x="468058" y="772502"/>
                  </a:lnTo>
                  <a:close/>
                </a:path>
                <a:path w="4973319" h="1419225">
                  <a:moveTo>
                    <a:pt x="468058" y="596150"/>
                  </a:moveTo>
                  <a:lnTo>
                    <a:pt x="466064" y="586270"/>
                  </a:lnTo>
                  <a:lnTo>
                    <a:pt x="460616" y="578192"/>
                  </a:lnTo>
                  <a:lnTo>
                    <a:pt x="452539" y="572757"/>
                  </a:lnTo>
                  <a:lnTo>
                    <a:pt x="442607" y="570750"/>
                  </a:lnTo>
                  <a:lnTo>
                    <a:pt x="432714" y="572757"/>
                  </a:lnTo>
                  <a:lnTo>
                    <a:pt x="424637" y="578192"/>
                  </a:lnTo>
                  <a:lnTo>
                    <a:pt x="419201" y="586270"/>
                  </a:lnTo>
                  <a:lnTo>
                    <a:pt x="417207" y="596150"/>
                  </a:lnTo>
                  <a:lnTo>
                    <a:pt x="419201" y="606044"/>
                  </a:lnTo>
                  <a:lnTo>
                    <a:pt x="424637" y="614121"/>
                  </a:lnTo>
                  <a:lnTo>
                    <a:pt x="432714" y="619556"/>
                  </a:lnTo>
                  <a:lnTo>
                    <a:pt x="442658" y="621550"/>
                  </a:lnTo>
                  <a:lnTo>
                    <a:pt x="452539" y="619556"/>
                  </a:lnTo>
                  <a:lnTo>
                    <a:pt x="460616" y="614121"/>
                  </a:lnTo>
                  <a:lnTo>
                    <a:pt x="466064" y="606044"/>
                  </a:lnTo>
                  <a:lnTo>
                    <a:pt x="468058" y="596150"/>
                  </a:lnTo>
                  <a:close/>
                </a:path>
                <a:path w="4973319" h="1419225">
                  <a:moveTo>
                    <a:pt x="569709" y="772502"/>
                  </a:moveTo>
                  <a:lnTo>
                    <a:pt x="567715" y="762622"/>
                  </a:lnTo>
                  <a:lnTo>
                    <a:pt x="562267" y="754545"/>
                  </a:lnTo>
                  <a:lnTo>
                    <a:pt x="554189" y="749096"/>
                  </a:lnTo>
                  <a:lnTo>
                    <a:pt x="544258" y="747102"/>
                  </a:lnTo>
                  <a:lnTo>
                    <a:pt x="534365" y="749096"/>
                  </a:lnTo>
                  <a:lnTo>
                    <a:pt x="526300" y="754545"/>
                  </a:lnTo>
                  <a:lnTo>
                    <a:pt x="520852" y="762622"/>
                  </a:lnTo>
                  <a:lnTo>
                    <a:pt x="518858" y="772502"/>
                  </a:lnTo>
                  <a:lnTo>
                    <a:pt x="520852" y="782396"/>
                  </a:lnTo>
                  <a:lnTo>
                    <a:pt x="526300" y="790460"/>
                  </a:lnTo>
                  <a:lnTo>
                    <a:pt x="534365" y="795909"/>
                  </a:lnTo>
                  <a:lnTo>
                    <a:pt x="544309" y="797902"/>
                  </a:lnTo>
                  <a:lnTo>
                    <a:pt x="554189" y="795909"/>
                  </a:lnTo>
                  <a:lnTo>
                    <a:pt x="562267" y="790460"/>
                  </a:lnTo>
                  <a:lnTo>
                    <a:pt x="567715" y="782396"/>
                  </a:lnTo>
                  <a:lnTo>
                    <a:pt x="569709" y="772502"/>
                  </a:lnTo>
                  <a:close/>
                </a:path>
                <a:path w="4973319" h="1419225">
                  <a:moveTo>
                    <a:pt x="569709" y="596150"/>
                  </a:moveTo>
                  <a:lnTo>
                    <a:pt x="567715" y="586270"/>
                  </a:lnTo>
                  <a:lnTo>
                    <a:pt x="562267" y="578192"/>
                  </a:lnTo>
                  <a:lnTo>
                    <a:pt x="554189" y="572757"/>
                  </a:lnTo>
                  <a:lnTo>
                    <a:pt x="544258" y="570750"/>
                  </a:lnTo>
                  <a:lnTo>
                    <a:pt x="534365" y="572757"/>
                  </a:lnTo>
                  <a:lnTo>
                    <a:pt x="526288" y="578192"/>
                  </a:lnTo>
                  <a:lnTo>
                    <a:pt x="520852" y="586270"/>
                  </a:lnTo>
                  <a:lnTo>
                    <a:pt x="518858" y="596150"/>
                  </a:lnTo>
                  <a:lnTo>
                    <a:pt x="520852" y="606044"/>
                  </a:lnTo>
                  <a:lnTo>
                    <a:pt x="526288" y="614121"/>
                  </a:lnTo>
                  <a:lnTo>
                    <a:pt x="534365" y="619556"/>
                  </a:lnTo>
                  <a:lnTo>
                    <a:pt x="544309" y="621550"/>
                  </a:lnTo>
                  <a:lnTo>
                    <a:pt x="554189" y="619556"/>
                  </a:lnTo>
                  <a:lnTo>
                    <a:pt x="562267" y="614121"/>
                  </a:lnTo>
                  <a:lnTo>
                    <a:pt x="567715" y="606044"/>
                  </a:lnTo>
                  <a:lnTo>
                    <a:pt x="569709" y="596150"/>
                  </a:lnTo>
                  <a:close/>
                </a:path>
                <a:path w="4973319" h="1419225">
                  <a:moveTo>
                    <a:pt x="671360" y="772502"/>
                  </a:moveTo>
                  <a:lnTo>
                    <a:pt x="669366" y="762622"/>
                  </a:lnTo>
                  <a:lnTo>
                    <a:pt x="663917" y="754545"/>
                  </a:lnTo>
                  <a:lnTo>
                    <a:pt x="655840" y="749096"/>
                  </a:lnTo>
                  <a:lnTo>
                    <a:pt x="645909" y="747102"/>
                  </a:lnTo>
                  <a:lnTo>
                    <a:pt x="636016" y="749096"/>
                  </a:lnTo>
                  <a:lnTo>
                    <a:pt x="627951" y="754545"/>
                  </a:lnTo>
                  <a:lnTo>
                    <a:pt x="622503" y="762622"/>
                  </a:lnTo>
                  <a:lnTo>
                    <a:pt x="620509" y="772502"/>
                  </a:lnTo>
                  <a:lnTo>
                    <a:pt x="622503" y="782396"/>
                  </a:lnTo>
                  <a:lnTo>
                    <a:pt x="627951" y="790460"/>
                  </a:lnTo>
                  <a:lnTo>
                    <a:pt x="636016" y="795909"/>
                  </a:lnTo>
                  <a:lnTo>
                    <a:pt x="645960" y="797902"/>
                  </a:lnTo>
                  <a:lnTo>
                    <a:pt x="655840" y="795909"/>
                  </a:lnTo>
                  <a:lnTo>
                    <a:pt x="663917" y="790460"/>
                  </a:lnTo>
                  <a:lnTo>
                    <a:pt x="669366" y="782396"/>
                  </a:lnTo>
                  <a:lnTo>
                    <a:pt x="671360" y="772502"/>
                  </a:lnTo>
                  <a:close/>
                </a:path>
                <a:path w="4973319" h="1419225">
                  <a:moveTo>
                    <a:pt x="671360" y="596150"/>
                  </a:moveTo>
                  <a:lnTo>
                    <a:pt x="669366" y="586270"/>
                  </a:lnTo>
                  <a:lnTo>
                    <a:pt x="663917" y="578192"/>
                  </a:lnTo>
                  <a:lnTo>
                    <a:pt x="655840" y="572757"/>
                  </a:lnTo>
                  <a:lnTo>
                    <a:pt x="645909" y="570750"/>
                  </a:lnTo>
                  <a:lnTo>
                    <a:pt x="636016" y="572757"/>
                  </a:lnTo>
                  <a:lnTo>
                    <a:pt x="627938" y="578192"/>
                  </a:lnTo>
                  <a:lnTo>
                    <a:pt x="622503" y="586270"/>
                  </a:lnTo>
                  <a:lnTo>
                    <a:pt x="620509" y="596150"/>
                  </a:lnTo>
                  <a:lnTo>
                    <a:pt x="622503" y="606044"/>
                  </a:lnTo>
                  <a:lnTo>
                    <a:pt x="627938" y="614121"/>
                  </a:lnTo>
                  <a:lnTo>
                    <a:pt x="636016" y="619556"/>
                  </a:lnTo>
                  <a:lnTo>
                    <a:pt x="645960" y="621550"/>
                  </a:lnTo>
                  <a:lnTo>
                    <a:pt x="655840" y="619556"/>
                  </a:lnTo>
                  <a:lnTo>
                    <a:pt x="663917" y="614121"/>
                  </a:lnTo>
                  <a:lnTo>
                    <a:pt x="669366" y="606044"/>
                  </a:lnTo>
                  <a:lnTo>
                    <a:pt x="671360" y="596150"/>
                  </a:lnTo>
                  <a:close/>
                </a:path>
                <a:path w="4973319" h="1419225">
                  <a:moveTo>
                    <a:pt x="773010" y="772502"/>
                  </a:moveTo>
                  <a:lnTo>
                    <a:pt x="771017" y="762622"/>
                  </a:lnTo>
                  <a:lnTo>
                    <a:pt x="765568" y="754545"/>
                  </a:lnTo>
                  <a:lnTo>
                    <a:pt x="757491" y="749096"/>
                  </a:lnTo>
                  <a:lnTo>
                    <a:pt x="747560" y="747102"/>
                  </a:lnTo>
                  <a:lnTo>
                    <a:pt x="737666" y="749096"/>
                  </a:lnTo>
                  <a:lnTo>
                    <a:pt x="729602" y="754545"/>
                  </a:lnTo>
                  <a:lnTo>
                    <a:pt x="724154" y="762622"/>
                  </a:lnTo>
                  <a:lnTo>
                    <a:pt x="722160" y="772502"/>
                  </a:lnTo>
                  <a:lnTo>
                    <a:pt x="724154" y="782396"/>
                  </a:lnTo>
                  <a:lnTo>
                    <a:pt x="729602" y="790460"/>
                  </a:lnTo>
                  <a:lnTo>
                    <a:pt x="737666" y="795909"/>
                  </a:lnTo>
                  <a:lnTo>
                    <a:pt x="747610" y="797902"/>
                  </a:lnTo>
                  <a:lnTo>
                    <a:pt x="757491" y="795909"/>
                  </a:lnTo>
                  <a:lnTo>
                    <a:pt x="765568" y="790460"/>
                  </a:lnTo>
                  <a:lnTo>
                    <a:pt x="771017" y="782396"/>
                  </a:lnTo>
                  <a:lnTo>
                    <a:pt x="773010" y="772502"/>
                  </a:lnTo>
                  <a:close/>
                </a:path>
                <a:path w="4973319" h="1419225">
                  <a:moveTo>
                    <a:pt x="773010" y="596150"/>
                  </a:moveTo>
                  <a:lnTo>
                    <a:pt x="771017" y="586270"/>
                  </a:lnTo>
                  <a:lnTo>
                    <a:pt x="765568" y="578192"/>
                  </a:lnTo>
                  <a:lnTo>
                    <a:pt x="757491" y="572757"/>
                  </a:lnTo>
                  <a:lnTo>
                    <a:pt x="747560" y="570750"/>
                  </a:lnTo>
                  <a:lnTo>
                    <a:pt x="737666" y="572757"/>
                  </a:lnTo>
                  <a:lnTo>
                    <a:pt x="729589" y="578192"/>
                  </a:lnTo>
                  <a:lnTo>
                    <a:pt x="724154" y="586270"/>
                  </a:lnTo>
                  <a:lnTo>
                    <a:pt x="722160" y="596150"/>
                  </a:lnTo>
                  <a:lnTo>
                    <a:pt x="724154" y="606044"/>
                  </a:lnTo>
                  <a:lnTo>
                    <a:pt x="729589" y="614121"/>
                  </a:lnTo>
                  <a:lnTo>
                    <a:pt x="737666" y="619556"/>
                  </a:lnTo>
                  <a:lnTo>
                    <a:pt x="747610" y="621550"/>
                  </a:lnTo>
                  <a:lnTo>
                    <a:pt x="757491" y="619556"/>
                  </a:lnTo>
                  <a:lnTo>
                    <a:pt x="765568" y="614121"/>
                  </a:lnTo>
                  <a:lnTo>
                    <a:pt x="771017" y="606044"/>
                  </a:lnTo>
                  <a:lnTo>
                    <a:pt x="773010" y="596150"/>
                  </a:lnTo>
                  <a:close/>
                </a:path>
                <a:path w="4973319" h="1419225">
                  <a:moveTo>
                    <a:pt x="874661" y="772502"/>
                  </a:moveTo>
                  <a:lnTo>
                    <a:pt x="872667" y="762622"/>
                  </a:lnTo>
                  <a:lnTo>
                    <a:pt x="867219" y="754545"/>
                  </a:lnTo>
                  <a:lnTo>
                    <a:pt x="859142" y="749096"/>
                  </a:lnTo>
                  <a:lnTo>
                    <a:pt x="849210" y="747102"/>
                  </a:lnTo>
                  <a:lnTo>
                    <a:pt x="839317" y="749096"/>
                  </a:lnTo>
                  <a:lnTo>
                    <a:pt x="831253" y="754545"/>
                  </a:lnTo>
                  <a:lnTo>
                    <a:pt x="825804" y="762622"/>
                  </a:lnTo>
                  <a:lnTo>
                    <a:pt x="823810" y="772502"/>
                  </a:lnTo>
                  <a:lnTo>
                    <a:pt x="825804" y="782396"/>
                  </a:lnTo>
                  <a:lnTo>
                    <a:pt x="831253" y="790460"/>
                  </a:lnTo>
                  <a:lnTo>
                    <a:pt x="839317" y="795909"/>
                  </a:lnTo>
                  <a:lnTo>
                    <a:pt x="849261" y="797902"/>
                  </a:lnTo>
                  <a:lnTo>
                    <a:pt x="859142" y="795909"/>
                  </a:lnTo>
                  <a:lnTo>
                    <a:pt x="867219" y="790460"/>
                  </a:lnTo>
                  <a:lnTo>
                    <a:pt x="872667" y="782396"/>
                  </a:lnTo>
                  <a:lnTo>
                    <a:pt x="874661" y="772502"/>
                  </a:lnTo>
                  <a:close/>
                </a:path>
                <a:path w="4973319" h="1419225">
                  <a:moveTo>
                    <a:pt x="874661" y="596150"/>
                  </a:moveTo>
                  <a:lnTo>
                    <a:pt x="872667" y="586270"/>
                  </a:lnTo>
                  <a:lnTo>
                    <a:pt x="867219" y="578192"/>
                  </a:lnTo>
                  <a:lnTo>
                    <a:pt x="859142" y="572757"/>
                  </a:lnTo>
                  <a:lnTo>
                    <a:pt x="849210" y="570750"/>
                  </a:lnTo>
                  <a:lnTo>
                    <a:pt x="839317" y="572757"/>
                  </a:lnTo>
                  <a:lnTo>
                    <a:pt x="831240" y="578192"/>
                  </a:lnTo>
                  <a:lnTo>
                    <a:pt x="825804" y="586270"/>
                  </a:lnTo>
                  <a:lnTo>
                    <a:pt x="823810" y="596150"/>
                  </a:lnTo>
                  <a:lnTo>
                    <a:pt x="825804" y="606044"/>
                  </a:lnTo>
                  <a:lnTo>
                    <a:pt x="831240" y="614121"/>
                  </a:lnTo>
                  <a:lnTo>
                    <a:pt x="839317" y="619556"/>
                  </a:lnTo>
                  <a:lnTo>
                    <a:pt x="849261" y="621550"/>
                  </a:lnTo>
                  <a:lnTo>
                    <a:pt x="859142" y="619556"/>
                  </a:lnTo>
                  <a:lnTo>
                    <a:pt x="867219" y="614121"/>
                  </a:lnTo>
                  <a:lnTo>
                    <a:pt x="872667" y="606044"/>
                  </a:lnTo>
                  <a:lnTo>
                    <a:pt x="874661" y="596150"/>
                  </a:lnTo>
                  <a:close/>
                </a:path>
                <a:path w="4973319" h="1419225">
                  <a:moveTo>
                    <a:pt x="976312" y="772502"/>
                  </a:moveTo>
                  <a:lnTo>
                    <a:pt x="974318" y="762622"/>
                  </a:lnTo>
                  <a:lnTo>
                    <a:pt x="968870" y="754545"/>
                  </a:lnTo>
                  <a:lnTo>
                    <a:pt x="960793" y="749096"/>
                  </a:lnTo>
                  <a:lnTo>
                    <a:pt x="950861" y="747102"/>
                  </a:lnTo>
                  <a:lnTo>
                    <a:pt x="940968" y="749096"/>
                  </a:lnTo>
                  <a:lnTo>
                    <a:pt x="932903" y="754545"/>
                  </a:lnTo>
                  <a:lnTo>
                    <a:pt x="927455" y="762622"/>
                  </a:lnTo>
                  <a:lnTo>
                    <a:pt x="925461" y="772502"/>
                  </a:lnTo>
                  <a:lnTo>
                    <a:pt x="927455" y="782396"/>
                  </a:lnTo>
                  <a:lnTo>
                    <a:pt x="932903" y="790460"/>
                  </a:lnTo>
                  <a:lnTo>
                    <a:pt x="940968" y="795909"/>
                  </a:lnTo>
                  <a:lnTo>
                    <a:pt x="950912" y="797902"/>
                  </a:lnTo>
                  <a:lnTo>
                    <a:pt x="960793" y="795909"/>
                  </a:lnTo>
                  <a:lnTo>
                    <a:pt x="968870" y="790460"/>
                  </a:lnTo>
                  <a:lnTo>
                    <a:pt x="974318" y="782396"/>
                  </a:lnTo>
                  <a:lnTo>
                    <a:pt x="976312" y="772502"/>
                  </a:lnTo>
                  <a:close/>
                </a:path>
                <a:path w="4973319" h="1419225">
                  <a:moveTo>
                    <a:pt x="976312" y="596150"/>
                  </a:moveTo>
                  <a:lnTo>
                    <a:pt x="974318" y="586270"/>
                  </a:lnTo>
                  <a:lnTo>
                    <a:pt x="968870" y="578192"/>
                  </a:lnTo>
                  <a:lnTo>
                    <a:pt x="960793" y="572757"/>
                  </a:lnTo>
                  <a:lnTo>
                    <a:pt x="950861" y="570750"/>
                  </a:lnTo>
                  <a:lnTo>
                    <a:pt x="940968" y="572757"/>
                  </a:lnTo>
                  <a:lnTo>
                    <a:pt x="932891" y="578192"/>
                  </a:lnTo>
                  <a:lnTo>
                    <a:pt x="927455" y="586270"/>
                  </a:lnTo>
                  <a:lnTo>
                    <a:pt x="925461" y="596150"/>
                  </a:lnTo>
                  <a:lnTo>
                    <a:pt x="927455" y="606044"/>
                  </a:lnTo>
                  <a:lnTo>
                    <a:pt x="932891" y="614121"/>
                  </a:lnTo>
                  <a:lnTo>
                    <a:pt x="940968" y="619556"/>
                  </a:lnTo>
                  <a:lnTo>
                    <a:pt x="950912" y="621550"/>
                  </a:lnTo>
                  <a:lnTo>
                    <a:pt x="960793" y="619556"/>
                  </a:lnTo>
                  <a:lnTo>
                    <a:pt x="968870" y="614121"/>
                  </a:lnTo>
                  <a:lnTo>
                    <a:pt x="974318" y="606044"/>
                  </a:lnTo>
                  <a:lnTo>
                    <a:pt x="976312" y="596150"/>
                  </a:lnTo>
                  <a:close/>
                </a:path>
                <a:path w="4973319" h="1419225">
                  <a:moveTo>
                    <a:pt x="1077963" y="772502"/>
                  </a:moveTo>
                  <a:lnTo>
                    <a:pt x="1075969" y="762622"/>
                  </a:lnTo>
                  <a:lnTo>
                    <a:pt x="1070521" y="754545"/>
                  </a:lnTo>
                  <a:lnTo>
                    <a:pt x="1062443" y="749096"/>
                  </a:lnTo>
                  <a:lnTo>
                    <a:pt x="1052512" y="747102"/>
                  </a:lnTo>
                  <a:lnTo>
                    <a:pt x="1042619" y="749096"/>
                  </a:lnTo>
                  <a:lnTo>
                    <a:pt x="1034554" y="754545"/>
                  </a:lnTo>
                  <a:lnTo>
                    <a:pt x="1029106" y="762622"/>
                  </a:lnTo>
                  <a:lnTo>
                    <a:pt x="1027112" y="772502"/>
                  </a:lnTo>
                  <a:lnTo>
                    <a:pt x="1029106" y="782396"/>
                  </a:lnTo>
                  <a:lnTo>
                    <a:pt x="1034554" y="790460"/>
                  </a:lnTo>
                  <a:lnTo>
                    <a:pt x="1042619" y="795909"/>
                  </a:lnTo>
                  <a:lnTo>
                    <a:pt x="1052563" y="797902"/>
                  </a:lnTo>
                  <a:lnTo>
                    <a:pt x="1062443" y="795909"/>
                  </a:lnTo>
                  <a:lnTo>
                    <a:pt x="1070521" y="790460"/>
                  </a:lnTo>
                  <a:lnTo>
                    <a:pt x="1075969" y="782396"/>
                  </a:lnTo>
                  <a:lnTo>
                    <a:pt x="1077963" y="772502"/>
                  </a:lnTo>
                  <a:close/>
                </a:path>
                <a:path w="4973319" h="1419225">
                  <a:moveTo>
                    <a:pt x="1077963" y="596150"/>
                  </a:moveTo>
                  <a:lnTo>
                    <a:pt x="1075969" y="586270"/>
                  </a:lnTo>
                  <a:lnTo>
                    <a:pt x="1070521" y="578192"/>
                  </a:lnTo>
                  <a:lnTo>
                    <a:pt x="1062443" y="572757"/>
                  </a:lnTo>
                  <a:lnTo>
                    <a:pt x="1052512" y="570750"/>
                  </a:lnTo>
                  <a:lnTo>
                    <a:pt x="1042619" y="572757"/>
                  </a:lnTo>
                  <a:lnTo>
                    <a:pt x="1034542" y="578192"/>
                  </a:lnTo>
                  <a:lnTo>
                    <a:pt x="1029106" y="586270"/>
                  </a:lnTo>
                  <a:lnTo>
                    <a:pt x="1027112" y="596150"/>
                  </a:lnTo>
                  <a:lnTo>
                    <a:pt x="1029106" y="606044"/>
                  </a:lnTo>
                  <a:lnTo>
                    <a:pt x="1034542" y="614121"/>
                  </a:lnTo>
                  <a:lnTo>
                    <a:pt x="1042619" y="619556"/>
                  </a:lnTo>
                  <a:lnTo>
                    <a:pt x="1052563" y="621550"/>
                  </a:lnTo>
                  <a:lnTo>
                    <a:pt x="1062443" y="619556"/>
                  </a:lnTo>
                  <a:lnTo>
                    <a:pt x="1070521" y="614121"/>
                  </a:lnTo>
                  <a:lnTo>
                    <a:pt x="1075969" y="606044"/>
                  </a:lnTo>
                  <a:lnTo>
                    <a:pt x="1077963" y="596150"/>
                  </a:lnTo>
                  <a:close/>
                </a:path>
                <a:path w="4973319" h="1419225">
                  <a:moveTo>
                    <a:pt x="1179614" y="772502"/>
                  </a:moveTo>
                  <a:lnTo>
                    <a:pt x="1177620" y="762622"/>
                  </a:lnTo>
                  <a:lnTo>
                    <a:pt x="1172171" y="754545"/>
                  </a:lnTo>
                  <a:lnTo>
                    <a:pt x="1164094" y="749096"/>
                  </a:lnTo>
                  <a:lnTo>
                    <a:pt x="1154163" y="747102"/>
                  </a:lnTo>
                  <a:lnTo>
                    <a:pt x="1144270" y="749096"/>
                  </a:lnTo>
                  <a:lnTo>
                    <a:pt x="1136205" y="754545"/>
                  </a:lnTo>
                  <a:lnTo>
                    <a:pt x="1130757" y="762622"/>
                  </a:lnTo>
                  <a:lnTo>
                    <a:pt x="1128763" y="772502"/>
                  </a:lnTo>
                  <a:lnTo>
                    <a:pt x="1130757" y="782396"/>
                  </a:lnTo>
                  <a:lnTo>
                    <a:pt x="1136205" y="790460"/>
                  </a:lnTo>
                  <a:lnTo>
                    <a:pt x="1144270" y="795909"/>
                  </a:lnTo>
                  <a:lnTo>
                    <a:pt x="1154214" y="797902"/>
                  </a:lnTo>
                  <a:lnTo>
                    <a:pt x="1164094" y="795909"/>
                  </a:lnTo>
                  <a:lnTo>
                    <a:pt x="1172171" y="790460"/>
                  </a:lnTo>
                  <a:lnTo>
                    <a:pt x="1177620" y="782396"/>
                  </a:lnTo>
                  <a:lnTo>
                    <a:pt x="1179614" y="772502"/>
                  </a:lnTo>
                  <a:close/>
                </a:path>
                <a:path w="4973319" h="1419225">
                  <a:moveTo>
                    <a:pt x="1179614" y="596163"/>
                  </a:moveTo>
                  <a:lnTo>
                    <a:pt x="1177620" y="586270"/>
                  </a:lnTo>
                  <a:lnTo>
                    <a:pt x="1172171" y="578192"/>
                  </a:lnTo>
                  <a:lnTo>
                    <a:pt x="1164094" y="572757"/>
                  </a:lnTo>
                  <a:lnTo>
                    <a:pt x="1154163" y="570763"/>
                  </a:lnTo>
                  <a:lnTo>
                    <a:pt x="1144270" y="572757"/>
                  </a:lnTo>
                  <a:lnTo>
                    <a:pt x="1136192" y="578192"/>
                  </a:lnTo>
                  <a:lnTo>
                    <a:pt x="1130757" y="586270"/>
                  </a:lnTo>
                  <a:lnTo>
                    <a:pt x="1128763" y="596163"/>
                  </a:lnTo>
                  <a:lnTo>
                    <a:pt x="1130757" y="606044"/>
                  </a:lnTo>
                  <a:lnTo>
                    <a:pt x="1136192" y="614121"/>
                  </a:lnTo>
                  <a:lnTo>
                    <a:pt x="1144270" y="619556"/>
                  </a:lnTo>
                  <a:lnTo>
                    <a:pt x="1154214" y="621563"/>
                  </a:lnTo>
                  <a:lnTo>
                    <a:pt x="1164094" y="619556"/>
                  </a:lnTo>
                  <a:lnTo>
                    <a:pt x="1172171" y="614121"/>
                  </a:lnTo>
                  <a:lnTo>
                    <a:pt x="1177620" y="606044"/>
                  </a:lnTo>
                  <a:lnTo>
                    <a:pt x="1179614" y="596163"/>
                  </a:lnTo>
                  <a:close/>
                </a:path>
                <a:path w="4973319" h="1419225">
                  <a:moveTo>
                    <a:pt x="1281264" y="772502"/>
                  </a:moveTo>
                  <a:lnTo>
                    <a:pt x="1279271" y="762622"/>
                  </a:lnTo>
                  <a:lnTo>
                    <a:pt x="1273822" y="754545"/>
                  </a:lnTo>
                  <a:lnTo>
                    <a:pt x="1265745" y="749096"/>
                  </a:lnTo>
                  <a:lnTo>
                    <a:pt x="1255814" y="747102"/>
                  </a:lnTo>
                  <a:lnTo>
                    <a:pt x="1245920" y="749096"/>
                  </a:lnTo>
                  <a:lnTo>
                    <a:pt x="1237856" y="754545"/>
                  </a:lnTo>
                  <a:lnTo>
                    <a:pt x="1232408" y="762622"/>
                  </a:lnTo>
                  <a:lnTo>
                    <a:pt x="1230414" y="772502"/>
                  </a:lnTo>
                  <a:lnTo>
                    <a:pt x="1232408" y="782396"/>
                  </a:lnTo>
                  <a:lnTo>
                    <a:pt x="1237856" y="790460"/>
                  </a:lnTo>
                  <a:lnTo>
                    <a:pt x="1245920" y="795909"/>
                  </a:lnTo>
                  <a:lnTo>
                    <a:pt x="1255864" y="797902"/>
                  </a:lnTo>
                  <a:lnTo>
                    <a:pt x="1265745" y="795909"/>
                  </a:lnTo>
                  <a:lnTo>
                    <a:pt x="1273822" y="790460"/>
                  </a:lnTo>
                  <a:lnTo>
                    <a:pt x="1279271" y="782396"/>
                  </a:lnTo>
                  <a:lnTo>
                    <a:pt x="1281264" y="772502"/>
                  </a:lnTo>
                  <a:close/>
                </a:path>
                <a:path w="4973319" h="1419225">
                  <a:moveTo>
                    <a:pt x="1281264" y="596163"/>
                  </a:moveTo>
                  <a:lnTo>
                    <a:pt x="1279271" y="586270"/>
                  </a:lnTo>
                  <a:lnTo>
                    <a:pt x="1273822" y="578192"/>
                  </a:lnTo>
                  <a:lnTo>
                    <a:pt x="1265745" y="572757"/>
                  </a:lnTo>
                  <a:lnTo>
                    <a:pt x="1255814" y="570763"/>
                  </a:lnTo>
                  <a:lnTo>
                    <a:pt x="1245920" y="572757"/>
                  </a:lnTo>
                  <a:lnTo>
                    <a:pt x="1237843" y="578192"/>
                  </a:lnTo>
                  <a:lnTo>
                    <a:pt x="1232408" y="586270"/>
                  </a:lnTo>
                  <a:lnTo>
                    <a:pt x="1230414" y="596163"/>
                  </a:lnTo>
                  <a:lnTo>
                    <a:pt x="1232408" y="606044"/>
                  </a:lnTo>
                  <a:lnTo>
                    <a:pt x="1237843" y="614121"/>
                  </a:lnTo>
                  <a:lnTo>
                    <a:pt x="1245920" y="619556"/>
                  </a:lnTo>
                  <a:lnTo>
                    <a:pt x="1255864" y="621563"/>
                  </a:lnTo>
                  <a:lnTo>
                    <a:pt x="1265745" y="619556"/>
                  </a:lnTo>
                  <a:lnTo>
                    <a:pt x="1273822" y="614121"/>
                  </a:lnTo>
                  <a:lnTo>
                    <a:pt x="1279271" y="606044"/>
                  </a:lnTo>
                  <a:lnTo>
                    <a:pt x="1281264" y="596163"/>
                  </a:lnTo>
                  <a:close/>
                </a:path>
                <a:path w="4973319" h="1419225">
                  <a:moveTo>
                    <a:pt x="1382915" y="772502"/>
                  </a:moveTo>
                  <a:lnTo>
                    <a:pt x="1380921" y="762622"/>
                  </a:lnTo>
                  <a:lnTo>
                    <a:pt x="1375473" y="754545"/>
                  </a:lnTo>
                  <a:lnTo>
                    <a:pt x="1367396" y="749096"/>
                  </a:lnTo>
                  <a:lnTo>
                    <a:pt x="1357464" y="747102"/>
                  </a:lnTo>
                  <a:lnTo>
                    <a:pt x="1347571" y="749096"/>
                  </a:lnTo>
                  <a:lnTo>
                    <a:pt x="1339507" y="754545"/>
                  </a:lnTo>
                  <a:lnTo>
                    <a:pt x="1334058" y="762622"/>
                  </a:lnTo>
                  <a:lnTo>
                    <a:pt x="1332064" y="772502"/>
                  </a:lnTo>
                  <a:lnTo>
                    <a:pt x="1334058" y="782396"/>
                  </a:lnTo>
                  <a:lnTo>
                    <a:pt x="1339507" y="790460"/>
                  </a:lnTo>
                  <a:lnTo>
                    <a:pt x="1347571" y="795909"/>
                  </a:lnTo>
                  <a:lnTo>
                    <a:pt x="1357515" y="797902"/>
                  </a:lnTo>
                  <a:lnTo>
                    <a:pt x="1367396" y="795909"/>
                  </a:lnTo>
                  <a:lnTo>
                    <a:pt x="1375473" y="790460"/>
                  </a:lnTo>
                  <a:lnTo>
                    <a:pt x="1380921" y="782396"/>
                  </a:lnTo>
                  <a:lnTo>
                    <a:pt x="1382915" y="772502"/>
                  </a:lnTo>
                  <a:close/>
                </a:path>
                <a:path w="4973319" h="1419225">
                  <a:moveTo>
                    <a:pt x="1382915" y="596163"/>
                  </a:moveTo>
                  <a:lnTo>
                    <a:pt x="1380921" y="586270"/>
                  </a:lnTo>
                  <a:lnTo>
                    <a:pt x="1375473" y="578192"/>
                  </a:lnTo>
                  <a:lnTo>
                    <a:pt x="1367396" y="572757"/>
                  </a:lnTo>
                  <a:lnTo>
                    <a:pt x="1357464" y="570763"/>
                  </a:lnTo>
                  <a:lnTo>
                    <a:pt x="1347571" y="572757"/>
                  </a:lnTo>
                  <a:lnTo>
                    <a:pt x="1339494" y="578192"/>
                  </a:lnTo>
                  <a:lnTo>
                    <a:pt x="1334058" y="586270"/>
                  </a:lnTo>
                  <a:lnTo>
                    <a:pt x="1332064" y="596163"/>
                  </a:lnTo>
                  <a:lnTo>
                    <a:pt x="1334058" y="606044"/>
                  </a:lnTo>
                  <a:lnTo>
                    <a:pt x="1339494" y="614121"/>
                  </a:lnTo>
                  <a:lnTo>
                    <a:pt x="1347571" y="619556"/>
                  </a:lnTo>
                  <a:lnTo>
                    <a:pt x="1357515" y="621563"/>
                  </a:lnTo>
                  <a:lnTo>
                    <a:pt x="1367396" y="619556"/>
                  </a:lnTo>
                  <a:lnTo>
                    <a:pt x="1375473" y="614121"/>
                  </a:lnTo>
                  <a:lnTo>
                    <a:pt x="1380921" y="606044"/>
                  </a:lnTo>
                  <a:lnTo>
                    <a:pt x="1382915" y="596163"/>
                  </a:lnTo>
                  <a:close/>
                </a:path>
                <a:path w="4973319" h="1419225">
                  <a:moveTo>
                    <a:pt x="1484566" y="772502"/>
                  </a:moveTo>
                  <a:lnTo>
                    <a:pt x="1482572" y="762622"/>
                  </a:lnTo>
                  <a:lnTo>
                    <a:pt x="1477124" y="754545"/>
                  </a:lnTo>
                  <a:lnTo>
                    <a:pt x="1469047" y="749096"/>
                  </a:lnTo>
                  <a:lnTo>
                    <a:pt x="1459115" y="747102"/>
                  </a:lnTo>
                  <a:lnTo>
                    <a:pt x="1449222" y="749096"/>
                  </a:lnTo>
                  <a:lnTo>
                    <a:pt x="1441157" y="754545"/>
                  </a:lnTo>
                  <a:lnTo>
                    <a:pt x="1435709" y="762622"/>
                  </a:lnTo>
                  <a:lnTo>
                    <a:pt x="1433715" y="772502"/>
                  </a:lnTo>
                  <a:lnTo>
                    <a:pt x="1435709" y="782396"/>
                  </a:lnTo>
                  <a:lnTo>
                    <a:pt x="1441157" y="790460"/>
                  </a:lnTo>
                  <a:lnTo>
                    <a:pt x="1449222" y="795909"/>
                  </a:lnTo>
                  <a:lnTo>
                    <a:pt x="1459166" y="797902"/>
                  </a:lnTo>
                  <a:lnTo>
                    <a:pt x="1469047" y="795909"/>
                  </a:lnTo>
                  <a:lnTo>
                    <a:pt x="1477124" y="790460"/>
                  </a:lnTo>
                  <a:lnTo>
                    <a:pt x="1482572" y="782396"/>
                  </a:lnTo>
                  <a:lnTo>
                    <a:pt x="1484566" y="772502"/>
                  </a:lnTo>
                  <a:close/>
                </a:path>
                <a:path w="4973319" h="1419225">
                  <a:moveTo>
                    <a:pt x="1484566" y="596163"/>
                  </a:moveTo>
                  <a:lnTo>
                    <a:pt x="1482572" y="586270"/>
                  </a:lnTo>
                  <a:lnTo>
                    <a:pt x="1477124" y="578192"/>
                  </a:lnTo>
                  <a:lnTo>
                    <a:pt x="1469047" y="572757"/>
                  </a:lnTo>
                  <a:lnTo>
                    <a:pt x="1459115" y="570763"/>
                  </a:lnTo>
                  <a:lnTo>
                    <a:pt x="1449222" y="572757"/>
                  </a:lnTo>
                  <a:lnTo>
                    <a:pt x="1441145" y="578192"/>
                  </a:lnTo>
                  <a:lnTo>
                    <a:pt x="1435709" y="586270"/>
                  </a:lnTo>
                  <a:lnTo>
                    <a:pt x="1433715" y="596163"/>
                  </a:lnTo>
                  <a:lnTo>
                    <a:pt x="1435709" y="606044"/>
                  </a:lnTo>
                  <a:lnTo>
                    <a:pt x="1441145" y="614121"/>
                  </a:lnTo>
                  <a:lnTo>
                    <a:pt x="1449222" y="619556"/>
                  </a:lnTo>
                  <a:lnTo>
                    <a:pt x="1459166" y="621563"/>
                  </a:lnTo>
                  <a:lnTo>
                    <a:pt x="1469047" y="619556"/>
                  </a:lnTo>
                  <a:lnTo>
                    <a:pt x="1477124" y="614121"/>
                  </a:lnTo>
                  <a:lnTo>
                    <a:pt x="1482572" y="606044"/>
                  </a:lnTo>
                  <a:lnTo>
                    <a:pt x="1484566" y="596163"/>
                  </a:lnTo>
                  <a:close/>
                </a:path>
                <a:path w="4973319" h="1419225">
                  <a:moveTo>
                    <a:pt x="1586217" y="772502"/>
                  </a:moveTo>
                  <a:lnTo>
                    <a:pt x="1584223" y="762622"/>
                  </a:lnTo>
                  <a:lnTo>
                    <a:pt x="1578775" y="754545"/>
                  </a:lnTo>
                  <a:lnTo>
                    <a:pt x="1570697" y="749096"/>
                  </a:lnTo>
                  <a:lnTo>
                    <a:pt x="1560766" y="747102"/>
                  </a:lnTo>
                  <a:lnTo>
                    <a:pt x="1550873" y="749096"/>
                  </a:lnTo>
                  <a:lnTo>
                    <a:pt x="1542808" y="754545"/>
                  </a:lnTo>
                  <a:lnTo>
                    <a:pt x="1537360" y="762622"/>
                  </a:lnTo>
                  <a:lnTo>
                    <a:pt x="1535366" y="772502"/>
                  </a:lnTo>
                  <a:lnTo>
                    <a:pt x="1537360" y="782396"/>
                  </a:lnTo>
                  <a:lnTo>
                    <a:pt x="1542808" y="790460"/>
                  </a:lnTo>
                  <a:lnTo>
                    <a:pt x="1550873" y="795909"/>
                  </a:lnTo>
                  <a:lnTo>
                    <a:pt x="1560817" y="797902"/>
                  </a:lnTo>
                  <a:lnTo>
                    <a:pt x="1570697" y="795909"/>
                  </a:lnTo>
                  <a:lnTo>
                    <a:pt x="1578775" y="790460"/>
                  </a:lnTo>
                  <a:lnTo>
                    <a:pt x="1584223" y="782396"/>
                  </a:lnTo>
                  <a:lnTo>
                    <a:pt x="1586217" y="772502"/>
                  </a:lnTo>
                  <a:close/>
                </a:path>
                <a:path w="4973319" h="1419225">
                  <a:moveTo>
                    <a:pt x="1586217" y="596163"/>
                  </a:moveTo>
                  <a:lnTo>
                    <a:pt x="1584223" y="586270"/>
                  </a:lnTo>
                  <a:lnTo>
                    <a:pt x="1578775" y="578192"/>
                  </a:lnTo>
                  <a:lnTo>
                    <a:pt x="1570697" y="572757"/>
                  </a:lnTo>
                  <a:lnTo>
                    <a:pt x="1560766" y="570763"/>
                  </a:lnTo>
                  <a:lnTo>
                    <a:pt x="1550873" y="572757"/>
                  </a:lnTo>
                  <a:lnTo>
                    <a:pt x="1542796" y="578192"/>
                  </a:lnTo>
                  <a:lnTo>
                    <a:pt x="1537360" y="586270"/>
                  </a:lnTo>
                  <a:lnTo>
                    <a:pt x="1535366" y="596163"/>
                  </a:lnTo>
                  <a:lnTo>
                    <a:pt x="1537360" y="606044"/>
                  </a:lnTo>
                  <a:lnTo>
                    <a:pt x="1542796" y="614121"/>
                  </a:lnTo>
                  <a:lnTo>
                    <a:pt x="1550873" y="619556"/>
                  </a:lnTo>
                  <a:lnTo>
                    <a:pt x="1560817" y="621563"/>
                  </a:lnTo>
                  <a:lnTo>
                    <a:pt x="1570697" y="619556"/>
                  </a:lnTo>
                  <a:lnTo>
                    <a:pt x="1578775" y="614121"/>
                  </a:lnTo>
                  <a:lnTo>
                    <a:pt x="1584223" y="606044"/>
                  </a:lnTo>
                  <a:lnTo>
                    <a:pt x="1586217" y="596163"/>
                  </a:lnTo>
                  <a:close/>
                </a:path>
                <a:path w="4973319" h="1419225">
                  <a:moveTo>
                    <a:pt x="1687868" y="772502"/>
                  </a:moveTo>
                  <a:lnTo>
                    <a:pt x="1685874" y="762622"/>
                  </a:lnTo>
                  <a:lnTo>
                    <a:pt x="1680425" y="754545"/>
                  </a:lnTo>
                  <a:lnTo>
                    <a:pt x="1672348" y="749096"/>
                  </a:lnTo>
                  <a:lnTo>
                    <a:pt x="1662417" y="747102"/>
                  </a:lnTo>
                  <a:lnTo>
                    <a:pt x="1652524" y="749096"/>
                  </a:lnTo>
                  <a:lnTo>
                    <a:pt x="1644459" y="754545"/>
                  </a:lnTo>
                  <a:lnTo>
                    <a:pt x="1639011" y="762622"/>
                  </a:lnTo>
                  <a:lnTo>
                    <a:pt x="1637017" y="772502"/>
                  </a:lnTo>
                  <a:lnTo>
                    <a:pt x="1639011" y="782396"/>
                  </a:lnTo>
                  <a:lnTo>
                    <a:pt x="1644459" y="790460"/>
                  </a:lnTo>
                  <a:lnTo>
                    <a:pt x="1652524" y="795909"/>
                  </a:lnTo>
                  <a:lnTo>
                    <a:pt x="1662468" y="797902"/>
                  </a:lnTo>
                  <a:lnTo>
                    <a:pt x="1672348" y="795909"/>
                  </a:lnTo>
                  <a:lnTo>
                    <a:pt x="1680425" y="790460"/>
                  </a:lnTo>
                  <a:lnTo>
                    <a:pt x="1685874" y="782396"/>
                  </a:lnTo>
                  <a:lnTo>
                    <a:pt x="1687868" y="772502"/>
                  </a:lnTo>
                  <a:close/>
                </a:path>
                <a:path w="4973319" h="1419225">
                  <a:moveTo>
                    <a:pt x="1687868" y="596163"/>
                  </a:moveTo>
                  <a:lnTo>
                    <a:pt x="1685874" y="586270"/>
                  </a:lnTo>
                  <a:lnTo>
                    <a:pt x="1680425" y="578192"/>
                  </a:lnTo>
                  <a:lnTo>
                    <a:pt x="1672348" y="572757"/>
                  </a:lnTo>
                  <a:lnTo>
                    <a:pt x="1662417" y="570763"/>
                  </a:lnTo>
                  <a:lnTo>
                    <a:pt x="1652524" y="572757"/>
                  </a:lnTo>
                  <a:lnTo>
                    <a:pt x="1644446" y="578192"/>
                  </a:lnTo>
                  <a:lnTo>
                    <a:pt x="1639011" y="586270"/>
                  </a:lnTo>
                  <a:lnTo>
                    <a:pt x="1637017" y="596163"/>
                  </a:lnTo>
                  <a:lnTo>
                    <a:pt x="1639011" y="606044"/>
                  </a:lnTo>
                  <a:lnTo>
                    <a:pt x="1644446" y="614121"/>
                  </a:lnTo>
                  <a:lnTo>
                    <a:pt x="1652524" y="619556"/>
                  </a:lnTo>
                  <a:lnTo>
                    <a:pt x="1662468" y="621563"/>
                  </a:lnTo>
                  <a:lnTo>
                    <a:pt x="1672348" y="619556"/>
                  </a:lnTo>
                  <a:lnTo>
                    <a:pt x="1680425" y="614121"/>
                  </a:lnTo>
                  <a:lnTo>
                    <a:pt x="1685874" y="606044"/>
                  </a:lnTo>
                  <a:lnTo>
                    <a:pt x="1687868" y="596163"/>
                  </a:lnTo>
                  <a:close/>
                </a:path>
                <a:path w="4973319" h="1419225">
                  <a:moveTo>
                    <a:pt x="1789518" y="772502"/>
                  </a:moveTo>
                  <a:lnTo>
                    <a:pt x="1787525" y="762622"/>
                  </a:lnTo>
                  <a:lnTo>
                    <a:pt x="1782076" y="754545"/>
                  </a:lnTo>
                  <a:lnTo>
                    <a:pt x="1773999" y="749096"/>
                  </a:lnTo>
                  <a:lnTo>
                    <a:pt x="1764068" y="747102"/>
                  </a:lnTo>
                  <a:lnTo>
                    <a:pt x="1754174" y="749096"/>
                  </a:lnTo>
                  <a:lnTo>
                    <a:pt x="1746110" y="754545"/>
                  </a:lnTo>
                  <a:lnTo>
                    <a:pt x="1740662" y="762622"/>
                  </a:lnTo>
                  <a:lnTo>
                    <a:pt x="1738668" y="772502"/>
                  </a:lnTo>
                  <a:lnTo>
                    <a:pt x="1740662" y="782396"/>
                  </a:lnTo>
                  <a:lnTo>
                    <a:pt x="1746110" y="790460"/>
                  </a:lnTo>
                  <a:lnTo>
                    <a:pt x="1754174" y="795909"/>
                  </a:lnTo>
                  <a:lnTo>
                    <a:pt x="1764118" y="797902"/>
                  </a:lnTo>
                  <a:lnTo>
                    <a:pt x="1773999" y="795909"/>
                  </a:lnTo>
                  <a:lnTo>
                    <a:pt x="1782076" y="790460"/>
                  </a:lnTo>
                  <a:lnTo>
                    <a:pt x="1787525" y="782396"/>
                  </a:lnTo>
                  <a:lnTo>
                    <a:pt x="1789518" y="772502"/>
                  </a:lnTo>
                  <a:close/>
                </a:path>
                <a:path w="4973319" h="1419225">
                  <a:moveTo>
                    <a:pt x="1789518" y="596163"/>
                  </a:moveTo>
                  <a:lnTo>
                    <a:pt x="1787525" y="586270"/>
                  </a:lnTo>
                  <a:lnTo>
                    <a:pt x="1782076" y="578192"/>
                  </a:lnTo>
                  <a:lnTo>
                    <a:pt x="1773999" y="572757"/>
                  </a:lnTo>
                  <a:lnTo>
                    <a:pt x="1764068" y="570763"/>
                  </a:lnTo>
                  <a:lnTo>
                    <a:pt x="1754174" y="572757"/>
                  </a:lnTo>
                  <a:lnTo>
                    <a:pt x="1746097" y="578192"/>
                  </a:lnTo>
                  <a:lnTo>
                    <a:pt x="1740662" y="586270"/>
                  </a:lnTo>
                  <a:lnTo>
                    <a:pt x="1738668" y="596163"/>
                  </a:lnTo>
                  <a:lnTo>
                    <a:pt x="1740662" y="606044"/>
                  </a:lnTo>
                  <a:lnTo>
                    <a:pt x="1746097" y="614121"/>
                  </a:lnTo>
                  <a:lnTo>
                    <a:pt x="1754174" y="619556"/>
                  </a:lnTo>
                  <a:lnTo>
                    <a:pt x="1764118" y="621563"/>
                  </a:lnTo>
                  <a:lnTo>
                    <a:pt x="1773999" y="619556"/>
                  </a:lnTo>
                  <a:lnTo>
                    <a:pt x="1782076" y="614121"/>
                  </a:lnTo>
                  <a:lnTo>
                    <a:pt x="1787525" y="606044"/>
                  </a:lnTo>
                  <a:lnTo>
                    <a:pt x="1789518" y="596163"/>
                  </a:lnTo>
                  <a:close/>
                </a:path>
                <a:path w="4973319" h="1419225">
                  <a:moveTo>
                    <a:pt x="1891169" y="772502"/>
                  </a:moveTo>
                  <a:lnTo>
                    <a:pt x="1889175" y="762622"/>
                  </a:lnTo>
                  <a:lnTo>
                    <a:pt x="1883727" y="754545"/>
                  </a:lnTo>
                  <a:lnTo>
                    <a:pt x="1875650" y="749096"/>
                  </a:lnTo>
                  <a:lnTo>
                    <a:pt x="1865718" y="747102"/>
                  </a:lnTo>
                  <a:lnTo>
                    <a:pt x="1855825" y="749096"/>
                  </a:lnTo>
                  <a:lnTo>
                    <a:pt x="1847761" y="754545"/>
                  </a:lnTo>
                  <a:lnTo>
                    <a:pt x="1842312" y="762622"/>
                  </a:lnTo>
                  <a:lnTo>
                    <a:pt x="1840318" y="772502"/>
                  </a:lnTo>
                  <a:lnTo>
                    <a:pt x="1842312" y="782396"/>
                  </a:lnTo>
                  <a:lnTo>
                    <a:pt x="1847761" y="790460"/>
                  </a:lnTo>
                  <a:lnTo>
                    <a:pt x="1855825" y="795909"/>
                  </a:lnTo>
                  <a:lnTo>
                    <a:pt x="1865769" y="797902"/>
                  </a:lnTo>
                  <a:lnTo>
                    <a:pt x="1875650" y="795909"/>
                  </a:lnTo>
                  <a:lnTo>
                    <a:pt x="1883727" y="790460"/>
                  </a:lnTo>
                  <a:lnTo>
                    <a:pt x="1889175" y="782396"/>
                  </a:lnTo>
                  <a:lnTo>
                    <a:pt x="1891169" y="772502"/>
                  </a:lnTo>
                  <a:close/>
                </a:path>
                <a:path w="4973319" h="1419225">
                  <a:moveTo>
                    <a:pt x="1891169" y="596163"/>
                  </a:moveTo>
                  <a:lnTo>
                    <a:pt x="1889175" y="586270"/>
                  </a:lnTo>
                  <a:lnTo>
                    <a:pt x="1883727" y="578192"/>
                  </a:lnTo>
                  <a:lnTo>
                    <a:pt x="1875650" y="572757"/>
                  </a:lnTo>
                  <a:lnTo>
                    <a:pt x="1865718" y="570763"/>
                  </a:lnTo>
                  <a:lnTo>
                    <a:pt x="1855825" y="572757"/>
                  </a:lnTo>
                  <a:lnTo>
                    <a:pt x="1847748" y="578192"/>
                  </a:lnTo>
                  <a:lnTo>
                    <a:pt x="1842312" y="586270"/>
                  </a:lnTo>
                  <a:lnTo>
                    <a:pt x="1840318" y="596163"/>
                  </a:lnTo>
                  <a:lnTo>
                    <a:pt x="1842312" y="606044"/>
                  </a:lnTo>
                  <a:lnTo>
                    <a:pt x="1847748" y="614121"/>
                  </a:lnTo>
                  <a:lnTo>
                    <a:pt x="1855825" y="619556"/>
                  </a:lnTo>
                  <a:lnTo>
                    <a:pt x="1865769" y="621563"/>
                  </a:lnTo>
                  <a:lnTo>
                    <a:pt x="1875650" y="619556"/>
                  </a:lnTo>
                  <a:lnTo>
                    <a:pt x="1883727" y="614121"/>
                  </a:lnTo>
                  <a:lnTo>
                    <a:pt x="1889175" y="606044"/>
                  </a:lnTo>
                  <a:lnTo>
                    <a:pt x="1891169" y="596163"/>
                  </a:lnTo>
                  <a:close/>
                </a:path>
                <a:path w="4973319" h="1419225">
                  <a:moveTo>
                    <a:pt x="1992820" y="772502"/>
                  </a:moveTo>
                  <a:lnTo>
                    <a:pt x="1990826" y="762622"/>
                  </a:lnTo>
                  <a:lnTo>
                    <a:pt x="1985378" y="754545"/>
                  </a:lnTo>
                  <a:lnTo>
                    <a:pt x="1977301" y="749096"/>
                  </a:lnTo>
                  <a:lnTo>
                    <a:pt x="1967369" y="747102"/>
                  </a:lnTo>
                  <a:lnTo>
                    <a:pt x="1957476" y="749096"/>
                  </a:lnTo>
                  <a:lnTo>
                    <a:pt x="1949411" y="754545"/>
                  </a:lnTo>
                  <a:lnTo>
                    <a:pt x="1943963" y="762622"/>
                  </a:lnTo>
                  <a:lnTo>
                    <a:pt x="1941969" y="772502"/>
                  </a:lnTo>
                  <a:lnTo>
                    <a:pt x="1943963" y="782396"/>
                  </a:lnTo>
                  <a:lnTo>
                    <a:pt x="1949411" y="790460"/>
                  </a:lnTo>
                  <a:lnTo>
                    <a:pt x="1957476" y="795909"/>
                  </a:lnTo>
                  <a:lnTo>
                    <a:pt x="1967420" y="797902"/>
                  </a:lnTo>
                  <a:lnTo>
                    <a:pt x="1977301" y="795909"/>
                  </a:lnTo>
                  <a:lnTo>
                    <a:pt x="1985378" y="790460"/>
                  </a:lnTo>
                  <a:lnTo>
                    <a:pt x="1990826" y="782396"/>
                  </a:lnTo>
                  <a:lnTo>
                    <a:pt x="1992820" y="772502"/>
                  </a:lnTo>
                  <a:close/>
                </a:path>
                <a:path w="4973319" h="1419225">
                  <a:moveTo>
                    <a:pt x="1992820" y="596163"/>
                  </a:moveTo>
                  <a:lnTo>
                    <a:pt x="1990826" y="586270"/>
                  </a:lnTo>
                  <a:lnTo>
                    <a:pt x="1985378" y="578192"/>
                  </a:lnTo>
                  <a:lnTo>
                    <a:pt x="1977301" y="572757"/>
                  </a:lnTo>
                  <a:lnTo>
                    <a:pt x="1967369" y="570763"/>
                  </a:lnTo>
                  <a:lnTo>
                    <a:pt x="1957476" y="572757"/>
                  </a:lnTo>
                  <a:lnTo>
                    <a:pt x="1949399" y="578192"/>
                  </a:lnTo>
                  <a:lnTo>
                    <a:pt x="1943963" y="586270"/>
                  </a:lnTo>
                  <a:lnTo>
                    <a:pt x="1941969" y="596163"/>
                  </a:lnTo>
                  <a:lnTo>
                    <a:pt x="1943963" y="606044"/>
                  </a:lnTo>
                  <a:lnTo>
                    <a:pt x="1949399" y="614121"/>
                  </a:lnTo>
                  <a:lnTo>
                    <a:pt x="1957476" y="619556"/>
                  </a:lnTo>
                  <a:lnTo>
                    <a:pt x="1967420" y="621563"/>
                  </a:lnTo>
                  <a:lnTo>
                    <a:pt x="1977301" y="619556"/>
                  </a:lnTo>
                  <a:lnTo>
                    <a:pt x="1985378" y="614121"/>
                  </a:lnTo>
                  <a:lnTo>
                    <a:pt x="1990826" y="606044"/>
                  </a:lnTo>
                  <a:lnTo>
                    <a:pt x="1992820" y="596163"/>
                  </a:lnTo>
                  <a:close/>
                </a:path>
                <a:path w="4973319" h="1419225">
                  <a:moveTo>
                    <a:pt x="2094471" y="772502"/>
                  </a:moveTo>
                  <a:lnTo>
                    <a:pt x="2092477" y="762622"/>
                  </a:lnTo>
                  <a:lnTo>
                    <a:pt x="2087029" y="754545"/>
                  </a:lnTo>
                  <a:lnTo>
                    <a:pt x="2078951" y="749096"/>
                  </a:lnTo>
                  <a:lnTo>
                    <a:pt x="2069020" y="747102"/>
                  </a:lnTo>
                  <a:lnTo>
                    <a:pt x="2059127" y="749096"/>
                  </a:lnTo>
                  <a:lnTo>
                    <a:pt x="2051062" y="754545"/>
                  </a:lnTo>
                  <a:lnTo>
                    <a:pt x="2045614" y="762622"/>
                  </a:lnTo>
                  <a:lnTo>
                    <a:pt x="2043620" y="772502"/>
                  </a:lnTo>
                  <a:lnTo>
                    <a:pt x="2045614" y="782396"/>
                  </a:lnTo>
                  <a:lnTo>
                    <a:pt x="2051062" y="790460"/>
                  </a:lnTo>
                  <a:lnTo>
                    <a:pt x="2059127" y="795909"/>
                  </a:lnTo>
                  <a:lnTo>
                    <a:pt x="2069071" y="797902"/>
                  </a:lnTo>
                  <a:lnTo>
                    <a:pt x="2078951" y="795909"/>
                  </a:lnTo>
                  <a:lnTo>
                    <a:pt x="2087029" y="790460"/>
                  </a:lnTo>
                  <a:lnTo>
                    <a:pt x="2092477" y="782396"/>
                  </a:lnTo>
                  <a:lnTo>
                    <a:pt x="2094471" y="772502"/>
                  </a:lnTo>
                  <a:close/>
                </a:path>
                <a:path w="4973319" h="1419225">
                  <a:moveTo>
                    <a:pt x="2094471" y="596163"/>
                  </a:moveTo>
                  <a:lnTo>
                    <a:pt x="2092464" y="586270"/>
                  </a:lnTo>
                  <a:lnTo>
                    <a:pt x="2087029" y="578192"/>
                  </a:lnTo>
                  <a:lnTo>
                    <a:pt x="2078951" y="572757"/>
                  </a:lnTo>
                  <a:lnTo>
                    <a:pt x="2069020" y="570763"/>
                  </a:lnTo>
                  <a:lnTo>
                    <a:pt x="2059127" y="572757"/>
                  </a:lnTo>
                  <a:lnTo>
                    <a:pt x="2051050" y="578192"/>
                  </a:lnTo>
                  <a:lnTo>
                    <a:pt x="2045614" y="586270"/>
                  </a:lnTo>
                  <a:lnTo>
                    <a:pt x="2043620" y="596163"/>
                  </a:lnTo>
                  <a:lnTo>
                    <a:pt x="2045614" y="606044"/>
                  </a:lnTo>
                  <a:lnTo>
                    <a:pt x="2051062" y="614121"/>
                  </a:lnTo>
                  <a:lnTo>
                    <a:pt x="2059127" y="619556"/>
                  </a:lnTo>
                  <a:lnTo>
                    <a:pt x="2069071" y="621563"/>
                  </a:lnTo>
                  <a:lnTo>
                    <a:pt x="2078951" y="619556"/>
                  </a:lnTo>
                  <a:lnTo>
                    <a:pt x="2087029" y="614121"/>
                  </a:lnTo>
                  <a:lnTo>
                    <a:pt x="2092464" y="606044"/>
                  </a:lnTo>
                  <a:lnTo>
                    <a:pt x="2094471" y="596163"/>
                  </a:lnTo>
                  <a:close/>
                </a:path>
                <a:path w="4973319" h="1419225">
                  <a:moveTo>
                    <a:pt x="2196122" y="772502"/>
                  </a:moveTo>
                  <a:lnTo>
                    <a:pt x="2194128" y="762622"/>
                  </a:lnTo>
                  <a:lnTo>
                    <a:pt x="2188680" y="754545"/>
                  </a:lnTo>
                  <a:lnTo>
                    <a:pt x="2180602" y="749096"/>
                  </a:lnTo>
                  <a:lnTo>
                    <a:pt x="2170671" y="747102"/>
                  </a:lnTo>
                  <a:lnTo>
                    <a:pt x="2160778" y="749096"/>
                  </a:lnTo>
                  <a:lnTo>
                    <a:pt x="2152713" y="754545"/>
                  </a:lnTo>
                  <a:lnTo>
                    <a:pt x="2147265" y="762622"/>
                  </a:lnTo>
                  <a:lnTo>
                    <a:pt x="2145271" y="772502"/>
                  </a:lnTo>
                  <a:lnTo>
                    <a:pt x="2147265" y="782396"/>
                  </a:lnTo>
                  <a:lnTo>
                    <a:pt x="2152713" y="790460"/>
                  </a:lnTo>
                  <a:lnTo>
                    <a:pt x="2160778" y="795909"/>
                  </a:lnTo>
                  <a:lnTo>
                    <a:pt x="2170722" y="797902"/>
                  </a:lnTo>
                  <a:lnTo>
                    <a:pt x="2180602" y="795909"/>
                  </a:lnTo>
                  <a:lnTo>
                    <a:pt x="2188680" y="790460"/>
                  </a:lnTo>
                  <a:lnTo>
                    <a:pt x="2194128" y="782396"/>
                  </a:lnTo>
                  <a:lnTo>
                    <a:pt x="2196122" y="772502"/>
                  </a:lnTo>
                  <a:close/>
                </a:path>
                <a:path w="4973319" h="1419225">
                  <a:moveTo>
                    <a:pt x="2196122" y="596163"/>
                  </a:moveTo>
                  <a:lnTo>
                    <a:pt x="2194128" y="586270"/>
                  </a:lnTo>
                  <a:lnTo>
                    <a:pt x="2188680" y="578192"/>
                  </a:lnTo>
                  <a:lnTo>
                    <a:pt x="2180602" y="572757"/>
                  </a:lnTo>
                  <a:lnTo>
                    <a:pt x="2170671" y="570763"/>
                  </a:lnTo>
                  <a:lnTo>
                    <a:pt x="2160778" y="572757"/>
                  </a:lnTo>
                  <a:lnTo>
                    <a:pt x="2152700" y="578192"/>
                  </a:lnTo>
                  <a:lnTo>
                    <a:pt x="2147265" y="586270"/>
                  </a:lnTo>
                  <a:lnTo>
                    <a:pt x="2145271" y="596163"/>
                  </a:lnTo>
                  <a:lnTo>
                    <a:pt x="2147265" y="606044"/>
                  </a:lnTo>
                  <a:lnTo>
                    <a:pt x="2152700" y="614121"/>
                  </a:lnTo>
                  <a:lnTo>
                    <a:pt x="2160778" y="619556"/>
                  </a:lnTo>
                  <a:lnTo>
                    <a:pt x="2170722" y="621563"/>
                  </a:lnTo>
                  <a:lnTo>
                    <a:pt x="2180602" y="619556"/>
                  </a:lnTo>
                  <a:lnTo>
                    <a:pt x="2188680" y="614121"/>
                  </a:lnTo>
                  <a:lnTo>
                    <a:pt x="2194128" y="606044"/>
                  </a:lnTo>
                  <a:lnTo>
                    <a:pt x="2196122" y="596163"/>
                  </a:lnTo>
                  <a:close/>
                </a:path>
                <a:path w="4973319" h="1419225">
                  <a:moveTo>
                    <a:pt x="2297773" y="772502"/>
                  </a:moveTo>
                  <a:lnTo>
                    <a:pt x="2295779" y="762622"/>
                  </a:lnTo>
                  <a:lnTo>
                    <a:pt x="2290330" y="754545"/>
                  </a:lnTo>
                  <a:lnTo>
                    <a:pt x="2282253" y="749096"/>
                  </a:lnTo>
                  <a:lnTo>
                    <a:pt x="2272322" y="747102"/>
                  </a:lnTo>
                  <a:lnTo>
                    <a:pt x="2262428" y="749096"/>
                  </a:lnTo>
                  <a:lnTo>
                    <a:pt x="2254364" y="754545"/>
                  </a:lnTo>
                  <a:lnTo>
                    <a:pt x="2248916" y="762622"/>
                  </a:lnTo>
                  <a:lnTo>
                    <a:pt x="2246922" y="772502"/>
                  </a:lnTo>
                  <a:lnTo>
                    <a:pt x="2248916" y="782396"/>
                  </a:lnTo>
                  <a:lnTo>
                    <a:pt x="2254364" y="790460"/>
                  </a:lnTo>
                  <a:lnTo>
                    <a:pt x="2262428" y="795909"/>
                  </a:lnTo>
                  <a:lnTo>
                    <a:pt x="2272373" y="797902"/>
                  </a:lnTo>
                  <a:lnTo>
                    <a:pt x="2282253" y="795909"/>
                  </a:lnTo>
                  <a:lnTo>
                    <a:pt x="2290330" y="790460"/>
                  </a:lnTo>
                  <a:lnTo>
                    <a:pt x="2295779" y="782396"/>
                  </a:lnTo>
                  <a:lnTo>
                    <a:pt x="2297773" y="772502"/>
                  </a:lnTo>
                  <a:close/>
                </a:path>
                <a:path w="4973319" h="1419225">
                  <a:moveTo>
                    <a:pt x="2297773" y="596163"/>
                  </a:moveTo>
                  <a:lnTo>
                    <a:pt x="2295779" y="586270"/>
                  </a:lnTo>
                  <a:lnTo>
                    <a:pt x="2290330" y="578192"/>
                  </a:lnTo>
                  <a:lnTo>
                    <a:pt x="2282253" y="572757"/>
                  </a:lnTo>
                  <a:lnTo>
                    <a:pt x="2272322" y="570763"/>
                  </a:lnTo>
                  <a:lnTo>
                    <a:pt x="2262428" y="572757"/>
                  </a:lnTo>
                  <a:lnTo>
                    <a:pt x="2254351" y="578192"/>
                  </a:lnTo>
                  <a:lnTo>
                    <a:pt x="2248916" y="586270"/>
                  </a:lnTo>
                  <a:lnTo>
                    <a:pt x="2246922" y="596163"/>
                  </a:lnTo>
                  <a:lnTo>
                    <a:pt x="2248916" y="606044"/>
                  </a:lnTo>
                  <a:lnTo>
                    <a:pt x="2254351" y="614121"/>
                  </a:lnTo>
                  <a:lnTo>
                    <a:pt x="2262428" y="619556"/>
                  </a:lnTo>
                  <a:lnTo>
                    <a:pt x="2272373" y="621563"/>
                  </a:lnTo>
                  <a:lnTo>
                    <a:pt x="2282253" y="619556"/>
                  </a:lnTo>
                  <a:lnTo>
                    <a:pt x="2290330" y="614121"/>
                  </a:lnTo>
                  <a:lnTo>
                    <a:pt x="2295779" y="606044"/>
                  </a:lnTo>
                  <a:lnTo>
                    <a:pt x="2297773" y="596163"/>
                  </a:lnTo>
                  <a:close/>
                </a:path>
                <a:path w="4973319" h="1419225">
                  <a:moveTo>
                    <a:pt x="2399423" y="772502"/>
                  </a:moveTo>
                  <a:lnTo>
                    <a:pt x="2397429" y="762622"/>
                  </a:lnTo>
                  <a:lnTo>
                    <a:pt x="2391981" y="754545"/>
                  </a:lnTo>
                  <a:lnTo>
                    <a:pt x="2383904" y="749096"/>
                  </a:lnTo>
                  <a:lnTo>
                    <a:pt x="2373973" y="747102"/>
                  </a:lnTo>
                  <a:lnTo>
                    <a:pt x="2364079" y="749096"/>
                  </a:lnTo>
                  <a:lnTo>
                    <a:pt x="2356015" y="754545"/>
                  </a:lnTo>
                  <a:lnTo>
                    <a:pt x="2350566" y="762622"/>
                  </a:lnTo>
                  <a:lnTo>
                    <a:pt x="2348573" y="772502"/>
                  </a:lnTo>
                  <a:lnTo>
                    <a:pt x="2350566" y="782396"/>
                  </a:lnTo>
                  <a:lnTo>
                    <a:pt x="2356015" y="790460"/>
                  </a:lnTo>
                  <a:lnTo>
                    <a:pt x="2364079" y="795909"/>
                  </a:lnTo>
                  <a:lnTo>
                    <a:pt x="2374023" y="797902"/>
                  </a:lnTo>
                  <a:lnTo>
                    <a:pt x="2383904" y="795909"/>
                  </a:lnTo>
                  <a:lnTo>
                    <a:pt x="2391981" y="790460"/>
                  </a:lnTo>
                  <a:lnTo>
                    <a:pt x="2397429" y="782396"/>
                  </a:lnTo>
                  <a:lnTo>
                    <a:pt x="2399423" y="772502"/>
                  </a:lnTo>
                  <a:close/>
                </a:path>
                <a:path w="4973319" h="1419225">
                  <a:moveTo>
                    <a:pt x="2399423" y="596163"/>
                  </a:moveTo>
                  <a:lnTo>
                    <a:pt x="2397417" y="586270"/>
                  </a:lnTo>
                  <a:lnTo>
                    <a:pt x="2391981" y="578192"/>
                  </a:lnTo>
                  <a:lnTo>
                    <a:pt x="2383904" y="572757"/>
                  </a:lnTo>
                  <a:lnTo>
                    <a:pt x="2373973" y="570763"/>
                  </a:lnTo>
                  <a:lnTo>
                    <a:pt x="2364079" y="572757"/>
                  </a:lnTo>
                  <a:lnTo>
                    <a:pt x="2356002" y="578192"/>
                  </a:lnTo>
                  <a:lnTo>
                    <a:pt x="2350566" y="586270"/>
                  </a:lnTo>
                  <a:lnTo>
                    <a:pt x="2348573" y="596163"/>
                  </a:lnTo>
                  <a:lnTo>
                    <a:pt x="2350566" y="606044"/>
                  </a:lnTo>
                  <a:lnTo>
                    <a:pt x="2356002" y="614121"/>
                  </a:lnTo>
                  <a:lnTo>
                    <a:pt x="2364079" y="619556"/>
                  </a:lnTo>
                  <a:lnTo>
                    <a:pt x="2374023" y="621563"/>
                  </a:lnTo>
                  <a:lnTo>
                    <a:pt x="2383904" y="619556"/>
                  </a:lnTo>
                  <a:lnTo>
                    <a:pt x="2391981" y="614121"/>
                  </a:lnTo>
                  <a:lnTo>
                    <a:pt x="2397417" y="606044"/>
                  </a:lnTo>
                  <a:lnTo>
                    <a:pt x="2399423" y="596163"/>
                  </a:lnTo>
                  <a:close/>
                </a:path>
                <a:path w="4973319" h="1419225">
                  <a:moveTo>
                    <a:pt x="2501074" y="772502"/>
                  </a:moveTo>
                  <a:lnTo>
                    <a:pt x="2499080" y="762622"/>
                  </a:lnTo>
                  <a:lnTo>
                    <a:pt x="2493632" y="754545"/>
                  </a:lnTo>
                  <a:lnTo>
                    <a:pt x="2485555" y="749096"/>
                  </a:lnTo>
                  <a:lnTo>
                    <a:pt x="2475623" y="747102"/>
                  </a:lnTo>
                  <a:lnTo>
                    <a:pt x="2465730" y="749096"/>
                  </a:lnTo>
                  <a:lnTo>
                    <a:pt x="2457666" y="754545"/>
                  </a:lnTo>
                  <a:lnTo>
                    <a:pt x="2452217" y="762622"/>
                  </a:lnTo>
                  <a:lnTo>
                    <a:pt x="2450223" y="772502"/>
                  </a:lnTo>
                  <a:lnTo>
                    <a:pt x="2452217" y="782396"/>
                  </a:lnTo>
                  <a:lnTo>
                    <a:pt x="2457666" y="790460"/>
                  </a:lnTo>
                  <a:lnTo>
                    <a:pt x="2465730" y="795909"/>
                  </a:lnTo>
                  <a:lnTo>
                    <a:pt x="2475674" y="797902"/>
                  </a:lnTo>
                  <a:lnTo>
                    <a:pt x="2485555" y="795909"/>
                  </a:lnTo>
                  <a:lnTo>
                    <a:pt x="2493632" y="790460"/>
                  </a:lnTo>
                  <a:lnTo>
                    <a:pt x="2499080" y="782396"/>
                  </a:lnTo>
                  <a:lnTo>
                    <a:pt x="2501074" y="772502"/>
                  </a:lnTo>
                  <a:close/>
                </a:path>
                <a:path w="4973319" h="1419225">
                  <a:moveTo>
                    <a:pt x="2501074" y="596163"/>
                  </a:moveTo>
                  <a:lnTo>
                    <a:pt x="2499068" y="586270"/>
                  </a:lnTo>
                  <a:lnTo>
                    <a:pt x="2493632" y="578192"/>
                  </a:lnTo>
                  <a:lnTo>
                    <a:pt x="2485555" y="572757"/>
                  </a:lnTo>
                  <a:lnTo>
                    <a:pt x="2475623" y="570763"/>
                  </a:lnTo>
                  <a:lnTo>
                    <a:pt x="2465730" y="572757"/>
                  </a:lnTo>
                  <a:lnTo>
                    <a:pt x="2457653" y="578192"/>
                  </a:lnTo>
                  <a:lnTo>
                    <a:pt x="2452217" y="586270"/>
                  </a:lnTo>
                  <a:lnTo>
                    <a:pt x="2450223" y="596163"/>
                  </a:lnTo>
                  <a:lnTo>
                    <a:pt x="2452217" y="606044"/>
                  </a:lnTo>
                  <a:lnTo>
                    <a:pt x="2457653" y="614121"/>
                  </a:lnTo>
                  <a:lnTo>
                    <a:pt x="2465730" y="619556"/>
                  </a:lnTo>
                  <a:lnTo>
                    <a:pt x="2475674" y="621563"/>
                  </a:lnTo>
                  <a:lnTo>
                    <a:pt x="2485555" y="619556"/>
                  </a:lnTo>
                  <a:lnTo>
                    <a:pt x="2493632" y="614121"/>
                  </a:lnTo>
                  <a:lnTo>
                    <a:pt x="2499068" y="606044"/>
                  </a:lnTo>
                  <a:lnTo>
                    <a:pt x="2501074" y="596163"/>
                  </a:lnTo>
                  <a:close/>
                </a:path>
                <a:path w="4973319" h="1419225">
                  <a:moveTo>
                    <a:pt x="2610116" y="542963"/>
                  </a:moveTo>
                  <a:lnTo>
                    <a:pt x="2608122" y="533031"/>
                  </a:lnTo>
                  <a:lnTo>
                    <a:pt x="2602687" y="524954"/>
                  </a:lnTo>
                  <a:lnTo>
                    <a:pt x="2594610" y="519506"/>
                  </a:lnTo>
                  <a:lnTo>
                    <a:pt x="2584729" y="517512"/>
                  </a:lnTo>
                  <a:lnTo>
                    <a:pt x="2574836" y="519506"/>
                  </a:lnTo>
                  <a:lnTo>
                    <a:pt x="2566759" y="524954"/>
                  </a:lnTo>
                  <a:lnTo>
                    <a:pt x="2561323" y="533031"/>
                  </a:lnTo>
                  <a:lnTo>
                    <a:pt x="2559329" y="542963"/>
                  </a:lnTo>
                  <a:lnTo>
                    <a:pt x="2561323" y="552856"/>
                  </a:lnTo>
                  <a:lnTo>
                    <a:pt x="2566759" y="560920"/>
                  </a:lnTo>
                  <a:lnTo>
                    <a:pt x="2574836" y="566369"/>
                  </a:lnTo>
                  <a:lnTo>
                    <a:pt x="2584729" y="568363"/>
                  </a:lnTo>
                  <a:lnTo>
                    <a:pt x="2594610" y="566369"/>
                  </a:lnTo>
                  <a:lnTo>
                    <a:pt x="2602687" y="560920"/>
                  </a:lnTo>
                  <a:lnTo>
                    <a:pt x="2608122" y="552856"/>
                  </a:lnTo>
                  <a:lnTo>
                    <a:pt x="2610116" y="542963"/>
                  </a:lnTo>
                  <a:close/>
                </a:path>
                <a:path w="4973319" h="1419225">
                  <a:moveTo>
                    <a:pt x="2610116" y="441312"/>
                  </a:moveTo>
                  <a:lnTo>
                    <a:pt x="2608122" y="431380"/>
                  </a:lnTo>
                  <a:lnTo>
                    <a:pt x="2602687" y="423303"/>
                  </a:lnTo>
                  <a:lnTo>
                    <a:pt x="2594610" y="417855"/>
                  </a:lnTo>
                  <a:lnTo>
                    <a:pt x="2584729" y="415861"/>
                  </a:lnTo>
                  <a:lnTo>
                    <a:pt x="2574836" y="417855"/>
                  </a:lnTo>
                  <a:lnTo>
                    <a:pt x="2566759" y="423303"/>
                  </a:lnTo>
                  <a:lnTo>
                    <a:pt x="2561323" y="431380"/>
                  </a:lnTo>
                  <a:lnTo>
                    <a:pt x="2559329" y="441312"/>
                  </a:lnTo>
                  <a:lnTo>
                    <a:pt x="2561323" y="451205"/>
                  </a:lnTo>
                  <a:lnTo>
                    <a:pt x="2566759" y="459270"/>
                  </a:lnTo>
                  <a:lnTo>
                    <a:pt x="2574836" y="464718"/>
                  </a:lnTo>
                  <a:lnTo>
                    <a:pt x="2584729" y="466712"/>
                  </a:lnTo>
                  <a:lnTo>
                    <a:pt x="2594610" y="464718"/>
                  </a:lnTo>
                  <a:lnTo>
                    <a:pt x="2602687" y="459270"/>
                  </a:lnTo>
                  <a:lnTo>
                    <a:pt x="2608122" y="451205"/>
                  </a:lnTo>
                  <a:lnTo>
                    <a:pt x="2610116" y="441312"/>
                  </a:lnTo>
                  <a:close/>
                </a:path>
                <a:path w="4973319" h="1419225">
                  <a:moveTo>
                    <a:pt x="2610116" y="339661"/>
                  </a:moveTo>
                  <a:lnTo>
                    <a:pt x="2608122" y="329730"/>
                  </a:lnTo>
                  <a:lnTo>
                    <a:pt x="2602687" y="321652"/>
                  </a:lnTo>
                  <a:lnTo>
                    <a:pt x="2594610" y="316204"/>
                  </a:lnTo>
                  <a:lnTo>
                    <a:pt x="2584729" y="314210"/>
                  </a:lnTo>
                  <a:lnTo>
                    <a:pt x="2574836" y="316204"/>
                  </a:lnTo>
                  <a:lnTo>
                    <a:pt x="2566759" y="321652"/>
                  </a:lnTo>
                  <a:lnTo>
                    <a:pt x="2561323" y="329730"/>
                  </a:lnTo>
                  <a:lnTo>
                    <a:pt x="2559329" y="339661"/>
                  </a:lnTo>
                  <a:lnTo>
                    <a:pt x="2561323" y="349554"/>
                  </a:lnTo>
                  <a:lnTo>
                    <a:pt x="2566759" y="357619"/>
                  </a:lnTo>
                  <a:lnTo>
                    <a:pt x="2574836" y="363067"/>
                  </a:lnTo>
                  <a:lnTo>
                    <a:pt x="2584729" y="365061"/>
                  </a:lnTo>
                  <a:lnTo>
                    <a:pt x="2594610" y="363067"/>
                  </a:lnTo>
                  <a:lnTo>
                    <a:pt x="2602687" y="357619"/>
                  </a:lnTo>
                  <a:lnTo>
                    <a:pt x="2608122" y="349554"/>
                  </a:lnTo>
                  <a:lnTo>
                    <a:pt x="2610116" y="339661"/>
                  </a:lnTo>
                  <a:close/>
                </a:path>
                <a:path w="4973319" h="1419225">
                  <a:moveTo>
                    <a:pt x="2610116" y="238010"/>
                  </a:moveTo>
                  <a:lnTo>
                    <a:pt x="2608122" y="228079"/>
                  </a:lnTo>
                  <a:lnTo>
                    <a:pt x="2602687" y="220002"/>
                  </a:lnTo>
                  <a:lnTo>
                    <a:pt x="2594610" y="214553"/>
                  </a:lnTo>
                  <a:lnTo>
                    <a:pt x="2584729" y="212559"/>
                  </a:lnTo>
                  <a:lnTo>
                    <a:pt x="2574836" y="214553"/>
                  </a:lnTo>
                  <a:lnTo>
                    <a:pt x="2566759" y="220002"/>
                  </a:lnTo>
                  <a:lnTo>
                    <a:pt x="2561323" y="228079"/>
                  </a:lnTo>
                  <a:lnTo>
                    <a:pt x="2559329" y="238010"/>
                  </a:lnTo>
                  <a:lnTo>
                    <a:pt x="2561323" y="247904"/>
                  </a:lnTo>
                  <a:lnTo>
                    <a:pt x="2566759" y="255968"/>
                  </a:lnTo>
                  <a:lnTo>
                    <a:pt x="2574836" y="261416"/>
                  </a:lnTo>
                  <a:lnTo>
                    <a:pt x="2584729" y="263410"/>
                  </a:lnTo>
                  <a:lnTo>
                    <a:pt x="2594610" y="261416"/>
                  </a:lnTo>
                  <a:lnTo>
                    <a:pt x="2602687" y="255968"/>
                  </a:lnTo>
                  <a:lnTo>
                    <a:pt x="2608122" y="247904"/>
                  </a:lnTo>
                  <a:lnTo>
                    <a:pt x="2610116" y="238010"/>
                  </a:lnTo>
                  <a:close/>
                </a:path>
                <a:path w="4973319" h="1419225">
                  <a:moveTo>
                    <a:pt x="2610116" y="136359"/>
                  </a:moveTo>
                  <a:lnTo>
                    <a:pt x="2608122" y="126428"/>
                  </a:lnTo>
                  <a:lnTo>
                    <a:pt x="2602687" y="118351"/>
                  </a:lnTo>
                  <a:lnTo>
                    <a:pt x="2594610" y="112903"/>
                  </a:lnTo>
                  <a:lnTo>
                    <a:pt x="2584729" y="110909"/>
                  </a:lnTo>
                  <a:lnTo>
                    <a:pt x="2574836" y="112903"/>
                  </a:lnTo>
                  <a:lnTo>
                    <a:pt x="2566759" y="118351"/>
                  </a:lnTo>
                  <a:lnTo>
                    <a:pt x="2561323" y="126428"/>
                  </a:lnTo>
                  <a:lnTo>
                    <a:pt x="2559329" y="136359"/>
                  </a:lnTo>
                  <a:lnTo>
                    <a:pt x="2561323" y="146253"/>
                  </a:lnTo>
                  <a:lnTo>
                    <a:pt x="2566759" y="154317"/>
                  </a:lnTo>
                  <a:lnTo>
                    <a:pt x="2574836" y="159766"/>
                  </a:lnTo>
                  <a:lnTo>
                    <a:pt x="2584729" y="161759"/>
                  </a:lnTo>
                  <a:lnTo>
                    <a:pt x="2594610" y="159766"/>
                  </a:lnTo>
                  <a:lnTo>
                    <a:pt x="2602687" y="154317"/>
                  </a:lnTo>
                  <a:lnTo>
                    <a:pt x="2608122" y="146253"/>
                  </a:lnTo>
                  <a:lnTo>
                    <a:pt x="2610116" y="136359"/>
                  </a:lnTo>
                  <a:close/>
                </a:path>
                <a:path w="4973319" h="1419225">
                  <a:moveTo>
                    <a:pt x="2610116" y="34709"/>
                  </a:moveTo>
                  <a:lnTo>
                    <a:pt x="2608122" y="24777"/>
                  </a:lnTo>
                  <a:lnTo>
                    <a:pt x="2602687" y="16700"/>
                  </a:lnTo>
                  <a:lnTo>
                    <a:pt x="2594610" y="11252"/>
                  </a:lnTo>
                  <a:lnTo>
                    <a:pt x="2584729" y="9258"/>
                  </a:lnTo>
                  <a:lnTo>
                    <a:pt x="2574836" y="11252"/>
                  </a:lnTo>
                  <a:lnTo>
                    <a:pt x="2566759" y="16700"/>
                  </a:lnTo>
                  <a:lnTo>
                    <a:pt x="2561323" y="24777"/>
                  </a:lnTo>
                  <a:lnTo>
                    <a:pt x="2559329" y="34709"/>
                  </a:lnTo>
                  <a:lnTo>
                    <a:pt x="2561323" y="44602"/>
                  </a:lnTo>
                  <a:lnTo>
                    <a:pt x="2566759" y="52666"/>
                  </a:lnTo>
                  <a:lnTo>
                    <a:pt x="2574836" y="58115"/>
                  </a:lnTo>
                  <a:lnTo>
                    <a:pt x="2584729" y="60109"/>
                  </a:lnTo>
                  <a:lnTo>
                    <a:pt x="2594610" y="58115"/>
                  </a:lnTo>
                  <a:lnTo>
                    <a:pt x="2602687" y="52666"/>
                  </a:lnTo>
                  <a:lnTo>
                    <a:pt x="2608122" y="44602"/>
                  </a:lnTo>
                  <a:lnTo>
                    <a:pt x="2610116" y="34709"/>
                  </a:lnTo>
                  <a:close/>
                </a:path>
                <a:path w="4973319" h="1419225">
                  <a:moveTo>
                    <a:pt x="2620619" y="1375486"/>
                  </a:moveTo>
                  <a:lnTo>
                    <a:pt x="2618638" y="1365554"/>
                  </a:lnTo>
                  <a:lnTo>
                    <a:pt x="2613190" y="1357477"/>
                  </a:lnTo>
                  <a:lnTo>
                    <a:pt x="2605113" y="1352042"/>
                  </a:lnTo>
                  <a:lnTo>
                    <a:pt x="2595232" y="1350035"/>
                  </a:lnTo>
                  <a:lnTo>
                    <a:pt x="2585339" y="1352042"/>
                  </a:lnTo>
                  <a:lnTo>
                    <a:pt x="2577274" y="1357477"/>
                  </a:lnTo>
                  <a:lnTo>
                    <a:pt x="2571826" y="1365554"/>
                  </a:lnTo>
                  <a:lnTo>
                    <a:pt x="2569832" y="1375486"/>
                  </a:lnTo>
                  <a:lnTo>
                    <a:pt x="2571826" y="1385379"/>
                  </a:lnTo>
                  <a:lnTo>
                    <a:pt x="2577274" y="1393456"/>
                  </a:lnTo>
                  <a:lnTo>
                    <a:pt x="2585339" y="1398892"/>
                  </a:lnTo>
                  <a:lnTo>
                    <a:pt x="2595232" y="1400886"/>
                  </a:lnTo>
                  <a:lnTo>
                    <a:pt x="2605113" y="1398892"/>
                  </a:lnTo>
                  <a:lnTo>
                    <a:pt x="2613190" y="1393456"/>
                  </a:lnTo>
                  <a:lnTo>
                    <a:pt x="2618638" y="1385379"/>
                  </a:lnTo>
                  <a:lnTo>
                    <a:pt x="2620619" y="1375486"/>
                  </a:lnTo>
                  <a:close/>
                </a:path>
                <a:path w="4973319" h="1419225">
                  <a:moveTo>
                    <a:pt x="2620619" y="1273835"/>
                  </a:moveTo>
                  <a:lnTo>
                    <a:pt x="2618638" y="1263904"/>
                  </a:lnTo>
                  <a:lnTo>
                    <a:pt x="2613190" y="1255826"/>
                  </a:lnTo>
                  <a:lnTo>
                    <a:pt x="2605113" y="1250391"/>
                  </a:lnTo>
                  <a:lnTo>
                    <a:pt x="2595232" y="1248384"/>
                  </a:lnTo>
                  <a:lnTo>
                    <a:pt x="2585339" y="1250391"/>
                  </a:lnTo>
                  <a:lnTo>
                    <a:pt x="2577274" y="1255826"/>
                  </a:lnTo>
                  <a:lnTo>
                    <a:pt x="2571826" y="1263904"/>
                  </a:lnTo>
                  <a:lnTo>
                    <a:pt x="2569832" y="1273835"/>
                  </a:lnTo>
                  <a:lnTo>
                    <a:pt x="2571826" y="1283728"/>
                  </a:lnTo>
                  <a:lnTo>
                    <a:pt x="2577274" y="1291805"/>
                  </a:lnTo>
                  <a:lnTo>
                    <a:pt x="2585339" y="1297241"/>
                  </a:lnTo>
                  <a:lnTo>
                    <a:pt x="2595232" y="1299235"/>
                  </a:lnTo>
                  <a:lnTo>
                    <a:pt x="2605113" y="1297241"/>
                  </a:lnTo>
                  <a:lnTo>
                    <a:pt x="2613190" y="1291805"/>
                  </a:lnTo>
                  <a:lnTo>
                    <a:pt x="2618638" y="1283728"/>
                  </a:lnTo>
                  <a:lnTo>
                    <a:pt x="2620619" y="1273835"/>
                  </a:lnTo>
                  <a:close/>
                </a:path>
                <a:path w="4973319" h="1419225">
                  <a:moveTo>
                    <a:pt x="2620619" y="1172184"/>
                  </a:moveTo>
                  <a:lnTo>
                    <a:pt x="2618638" y="1162253"/>
                  </a:lnTo>
                  <a:lnTo>
                    <a:pt x="2613190" y="1154176"/>
                  </a:lnTo>
                  <a:lnTo>
                    <a:pt x="2605113" y="1148740"/>
                  </a:lnTo>
                  <a:lnTo>
                    <a:pt x="2595232" y="1146733"/>
                  </a:lnTo>
                  <a:lnTo>
                    <a:pt x="2585339" y="1148740"/>
                  </a:lnTo>
                  <a:lnTo>
                    <a:pt x="2577274" y="1154176"/>
                  </a:lnTo>
                  <a:lnTo>
                    <a:pt x="2571826" y="1162253"/>
                  </a:lnTo>
                  <a:lnTo>
                    <a:pt x="2569832" y="1172184"/>
                  </a:lnTo>
                  <a:lnTo>
                    <a:pt x="2571826" y="1182077"/>
                  </a:lnTo>
                  <a:lnTo>
                    <a:pt x="2577274" y="1190155"/>
                  </a:lnTo>
                  <a:lnTo>
                    <a:pt x="2585339" y="1195590"/>
                  </a:lnTo>
                  <a:lnTo>
                    <a:pt x="2595232" y="1197584"/>
                  </a:lnTo>
                  <a:lnTo>
                    <a:pt x="2605113" y="1195590"/>
                  </a:lnTo>
                  <a:lnTo>
                    <a:pt x="2613190" y="1190155"/>
                  </a:lnTo>
                  <a:lnTo>
                    <a:pt x="2618638" y="1182077"/>
                  </a:lnTo>
                  <a:lnTo>
                    <a:pt x="2620619" y="1172184"/>
                  </a:lnTo>
                  <a:close/>
                </a:path>
                <a:path w="4973319" h="1419225">
                  <a:moveTo>
                    <a:pt x="2620619" y="1070533"/>
                  </a:moveTo>
                  <a:lnTo>
                    <a:pt x="2618638" y="1060602"/>
                  </a:lnTo>
                  <a:lnTo>
                    <a:pt x="2613190" y="1052525"/>
                  </a:lnTo>
                  <a:lnTo>
                    <a:pt x="2605113" y="1047089"/>
                  </a:lnTo>
                  <a:lnTo>
                    <a:pt x="2595232" y="1045083"/>
                  </a:lnTo>
                  <a:lnTo>
                    <a:pt x="2585339" y="1047089"/>
                  </a:lnTo>
                  <a:lnTo>
                    <a:pt x="2577274" y="1052525"/>
                  </a:lnTo>
                  <a:lnTo>
                    <a:pt x="2571826" y="1060602"/>
                  </a:lnTo>
                  <a:lnTo>
                    <a:pt x="2569832" y="1070533"/>
                  </a:lnTo>
                  <a:lnTo>
                    <a:pt x="2571826" y="1080427"/>
                  </a:lnTo>
                  <a:lnTo>
                    <a:pt x="2577274" y="1088504"/>
                  </a:lnTo>
                  <a:lnTo>
                    <a:pt x="2585339" y="1093939"/>
                  </a:lnTo>
                  <a:lnTo>
                    <a:pt x="2595232" y="1095933"/>
                  </a:lnTo>
                  <a:lnTo>
                    <a:pt x="2605113" y="1093939"/>
                  </a:lnTo>
                  <a:lnTo>
                    <a:pt x="2613190" y="1088504"/>
                  </a:lnTo>
                  <a:lnTo>
                    <a:pt x="2618638" y="1080427"/>
                  </a:lnTo>
                  <a:lnTo>
                    <a:pt x="2620619" y="1070533"/>
                  </a:lnTo>
                  <a:close/>
                </a:path>
                <a:path w="4973319" h="1419225">
                  <a:moveTo>
                    <a:pt x="2620619" y="968883"/>
                  </a:moveTo>
                  <a:lnTo>
                    <a:pt x="2618638" y="958951"/>
                  </a:lnTo>
                  <a:lnTo>
                    <a:pt x="2613190" y="950874"/>
                  </a:lnTo>
                  <a:lnTo>
                    <a:pt x="2605113" y="945438"/>
                  </a:lnTo>
                  <a:lnTo>
                    <a:pt x="2595232" y="943432"/>
                  </a:lnTo>
                  <a:lnTo>
                    <a:pt x="2585339" y="945438"/>
                  </a:lnTo>
                  <a:lnTo>
                    <a:pt x="2577274" y="950874"/>
                  </a:lnTo>
                  <a:lnTo>
                    <a:pt x="2571826" y="958951"/>
                  </a:lnTo>
                  <a:lnTo>
                    <a:pt x="2569832" y="968883"/>
                  </a:lnTo>
                  <a:lnTo>
                    <a:pt x="2571826" y="978776"/>
                  </a:lnTo>
                  <a:lnTo>
                    <a:pt x="2577274" y="986853"/>
                  </a:lnTo>
                  <a:lnTo>
                    <a:pt x="2585339" y="992289"/>
                  </a:lnTo>
                  <a:lnTo>
                    <a:pt x="2595232" y="994283"/>
                  </a:lnTo>
                  <a:lnTo>
                    <a:pt x="2605113" y="992289"/>
                  </a:lnTo>
                  <a:lnTo>
                    <a:pt x="2613190" y="986853"/>
                  </a:lnTo>
                  <a:lnTo>
                    <a:pt x="2618638" y="978776"/>
                  </a:lnTo>
                  <a:lnTo>
                    <a:pt x="2620619" y="968883"/>
                  </a:lnTo>
                  <a:close/>
                </a:path>
                <a:path w="4973319" h="1419225">
                  <a:moveTo>
                    <a:pt x="2620619" y="867232"/>
                  </a:moveTo>
                  <a:lnTo>
                    <a:pt x="2618638" y="857300"/>
                  </a:lnTo>
                  <a:lnTo>
                    <a:pt x="2613190" y="849223"/>
                  </a:lnTo>
                  <a:lnTo>
                    <a:pt x="2605113" y="843788"/>
                  </a:lnTo>
                  <a:lnTo>
                    <a:pt x="2595232" y="841781"/>
                  </a:lnTo>
                  <a:lnTo>
                    <a:pt x="2585339" y="843788"/>
                  </a:lnTo>
                  <a:lnTo>
                    <a:pt x="2577274" y="849223"/>
                  </a:lnTo>
                  <a:lnTo>
                    <a:pt x="2571826" y="857300"/>
                  </a:lnTo>
                  <a:lnTo>
                    <a:pt x="2569832" y="867232"/>
                  </a:lnTo>
                  <a:lnTo>
                    <a:pt x="2571826" y="877125"/>
                  </a:lnTo>
                  <a:lnTo>
                    <a:pt x="2577274" y="885202"/>
                  </a:lnTo>
                  <a:lnTo>
                    <a:pt x="2585339" y="890638"/>
                  </a:lnTo>
                  <a:lnTo>
                    <a:pt x="2595232" y="892632"/>
                  </a:lnTo>
                  <a:lnTo>
                    <a:pt x="2605113" y="890638"/>
                  </a:lnTo>
                  <a:lnTo>
                    <a:pt x="2613190" y="885202"/>
                  </a:lnTo>
                  <a:lnTo>
                    <a:pt x="2618638" y="877125"/>
                  </a:lnTo>
                  <a:lnTo>
                    <a:pt x="2620619" y="867232"/>
                  </a:lnTo>
                  <a:close/>
                </a:path>
                <a:path w="4973319" h="1419225">
                  <a:moveTo>
                    <a:pt x="2702852" y="772502"/>
                  </a:moveTo>
                  <a:lnTo>
                    <a:pt x="2700858" y="762622"/>
                  </a:lnTo>
                  <a:lnTo>
                    <a:pt x="2695422" y="754545"/>
                  </a:lnTo>
                  <a:lnTo>
                    <a:pt x="2687345" y="749096"/>
                  </a:lnTo>
                  <a:lnTo>
                    <a:pt x="2677401" y="747102"/>
                  </a:lnTo>
                  <a:lnTo>
                    <a:pt x="2667520" y="749096"/>
                  </a:lnTo>
                  <a:lnTo>
                    <a:pt x="2659443" y="754545"/>
                  </a:lnTo>
                  <a:lnTo>
                    <a:pt x="2654008" y="762622"/>
                  </a:lnTo>
                  <a:lnTo>
                    <a:pt x="2652001" y="772502"/>
                  </a:lnTo>
                  <a:lnTo>
                    <a:pt x="2654008" y="782396"/>
                  </a:lnTo>
                  <a:lnTo>
                    <a:pt x="2659443" y="790460"/>
                  </a:lnTo>
                  <a:lnTo>
                    <a:pt x="2667520" y="795909"/>
                  </a:lnTo>
                  <a:lnTo>
                    <a:pt x="2677452" y="797902"/>
                  </a:lnTo>
                  <a:lnTo>
                    <a:pt x="2687345" y="795909"/>
                  </a:lnTo>
                  <a:lnTo>
                    <a:pt x="2695422" y="790460"/>
                  </a:lnTo>
                  <a:lnTo>
                    <a:pt x="2700858" y="782396"/>
                  </a:lnTo>
                  <a:lnTo>
                    <a:pt x="2702852" y="772502"/>
                  </a:lnTo>
                  <a:close/>
                </a:path>
                <a:path w="4973319" h="1419225">
                  <a:moveTo>
                    <a:pt x="2713367" y="604583"/>
                  </a:moveTo>
                  <a:lnTo>
                    <a:pt x="2711373" y="594690"/>
                  </a:lnTo>
                  <a:lnTo>
                    <a:pt x="2705938" y="586625"/>
                  </a:lnTo>
                  <a:lnTo>
                    <a:pt x="2697861" y="581177"/>
                  </a:lnTo>
                  <a:lnTo>
                    <a:pt x="2687917" y="579183"/>
                  </a:lnTo>
                  <a:lnTo>
                    <a:pt x="2678036" y="581177"/>
                  </a:lnTo>
                  <a:lnTo>
                    <a:pt x="2669959" y="586625"/>
                  </a:lnTo>
                  <a:lnTo>
                    <a:pt x="2664510" y="594690"/>
                  </a:lnTo>
                  <a:lnTo>
                    <a:pt x="2662517" y="604583"/>
                  </a:lnTo>
                  <a:lnTo>
                    <a:pt x="2664510" y="614464"/>
                  </a:lnTo>
                  <a:lnTo>
                    <a:pt x="2669959" y="622541"/>
                  </a:lnTo>
                  <a:lnTo>
                    <a:pt x="2678036" y="627989"/>
                  </a:lnTo>
                  <a:lnTo>
                    <a:pt x="2687967" y="629983"/>
                  </a:lnTo>
                  <a:lnTo>
                    <a:pt x="2697861" y="627989"/>
                  </a:lnTo>
                  <a:lnTo>
                    <a:pt x="2705938" y="622541"/>
                  </a:lnTo>
                  <a:lnTo>
                    <a:pt x="2711373" y="614464"/>
                  </a:lnTo>
                  <a:lnTo>
                    <a:pt x="2713367" y="604583"/>
                  </a:lnTo>
                  <a:close/>
                </a:path>
                <a:path w="4973319" h="1419225">
                  <a:moveTo>
                    <a:pt x="2804503" y="772502"/>
                  </a:moveTo>
                  <a:lnTo>
                    <a:pt x="2802509" y="762622"/>
                  </a:lnTo>
                  <a:lnTo>
                    <a:pt x="2797073" y="754545"/>
                  </a:lnTo>
                  <a:lnTo>
                    <a:pt x="2788996" y="749096"/>
                  </a:lnTo>
                  <a:lnTo>
                    <a:pt x="2779052" y="747102"/>
                  </a:lnTo>
                  <a:lnTo>
                    <a:pt x="2769171" y="749096"/>
                  </a:lnTo>
                  <a:lnTo>
                    <a:pt x="2761094" y="754545"/>
                  </a:lnTo>
                  <a:lnTo>
                    <a:pt x="2755658" y="762622"/>
                  </a:lnTo>
                  <a:lnTo>
                    <a:pt x="2753652" y="772502"/>
                  </a:lnTo>
                  <a:lnTo>
                    <a:pt x="2755658" y="782396"/>
                  </a:lnTo>
                  <a:lnTo>
                    <a:pt x="2761094" y="790460"/>
                  </a:lnTo>
                  <a:lnTo>
                    <a:pt x="2769171" y="795909"/>
                  </a:lnTo>
                  <a:lnTo>
                    <a:pt x="2779103" y="797902"/>
                  </a:lnTo>
                  <a:lnTo>
                    <a:pt x="2788996" y="795909"/>
                  </a:lnTo>
                  <a:lnTo>
                    <a:pt x="2797073" y="790460"/>
                  </a:lnTo>
                  <a:lnTo>
                    <a:pt x="2802509" y="782396"/>
                  </a:lnTo>
                  <a:lnTo>
                    <a:pt x="2804503" y="772502"/>
                  </a:lnTo>
                  <a:close/>
                </a:path>
                <a:path w="4973319" h="1419225">
                  <a:moveTo>
                    <a:pt x="2815018" y="604583"/>
                  </a:moveTo>
                  <a:lnTo>
                    <a:pt x="2813024" y="594690"/>
                  </a:lnTo>
                  <a:lnTo>
                    <a:pt x="2807589" y="586625"/>
                  </a:lnTo>
                  <a:lnTo>
                    <a:pt x="2799511" y="581177"/>
                  </a:lnTo>
                  <a:lnTo>
                    <a:pt x="2789567" y="579183"/>
                  </a:lnTo>
                  <a:lnTo>
                    <a:pt x="2779687" y="581177"/>
                  </a:lnTo>
                  <a:lnTo>
                    <a:pt x="2771610" y="586625"/>
                  </a:lnTo>
                  <a:lnTo>
                    <a:pt x="2766161" y="594690"/>
                  </a:lnTo>
                  <a:lnTo>
                    <a:pt x="2764167" y="604583"/>
                  </a:lnTo>
                  <a:lnTo>
                    <a:pt x="2766161" y="614464"/>
                  </a:lnTo>
                  <a:lnTo>
                    <a:pt x="2771610" y="622541"/>
                  </a:lnTo>
                  <a:lnTo>
                    <a:pt x="2779687" y="627989"/>
                  </a:lnTo>
                  <a:lnTo>
                    <a:pt x="2789618" y="629983"/>
                  </a:lnTo>
                  <a:lnTo>
                    <a:pt x="2799511" y="627989"/>
                  </a:lnTo>
                  <a:lnTo>
                    <a:pt x="2807589" y="622541"/>
                  </a:lnTo>
                  <a:lnTo>
                    <a:pt x="2813024" y="614464"/>
                  </a:lnTo>
                  <a:lnTo>
                    <a:pt x="2815018" y="604583"/>
                  </a:lnTo>
                  <a:close/>
                </a:path>
                <a:path w="4973319" h="1419225">
                  <a:moveTo>
                    <a:pt x="2906153" y="772502"/>
                  </a:moveTo>
                  <a:lnTo>
                    <a:pt x="2904159" y="762622"/>
                  </a:lnTo>
                  <a:lnTo>
                    <a:pt x="2898724" y="754545"/>
                  </a:lnTo>
                  <a:lnTo>
                    <a:pt x="2890647" y="749096"/>
                  </a:lnTo>
                  <a:lnTo>
                    <a:pt x="2880703" y="747102"/>
                  </a:lnTo>
                  <a:lnTo>
                    <a:pt x="2870822" y="749096"/>
                  </a:lnTo>
                  <a:lnTo>
                    <a:pt x="2862745" y="754545"/>
                  </a:lnTo>
                  <a:lnTo>
                    <a:pt x="2857309" y="762622"/>
                  </a:lnTo>
                  <a:lnTo>
                    <a:pt x="2855303" y="772502"/>
                  </a:lnTo>
                  <a:lnTo>
                    <a:pt x="2857309" y="782396"/>
                  </a:lnTo>
                  <a:lnTo>
                    <a:pt x="2862745" y="790460"/>
                  </a:lnTo>
                  <a:lnTo>
                    <a:pt x="2870822" y="795909"/>
                  </a:lnTo>
                  <a:lnTo>
                    <a:pt x="2880753" y="797902"/>
                  </a:lnTo>
                  <a:lnTo>
                    <a:pt x="2890647" y="795909"/>
                  </a:lnTo>
                  <a:lnTo>
                    <a:pt x="2898724" y="790460"/>
                  </a:lnTo>
                  <a:lnTo>
                    <a:pt x="2904159" y="782396"/>
                  </a:lnTo>
                  <a:lnTo>
                    <a:pt x="2906153" y="772502"/>
                  </a:lnTo>
                  <a:close/>
                </a:path>
                <a:path w="4973319" h="1419225">
                  <a:moveTo>
                    <a:pt x="2916669" y="604583"/>
                  </a:moveTo>
                  <a:lnTo>
                    <a:pt x="2914675" y="594690"/>
                  </a:lnTo>
                  <a:lnTo>
                    <a:pt x="2909239" y="586625"/>
                  </a:lnTo>
                  <a:lnTo>
                    <a:pt x="2901162" y="581177"/>
                  </a:lnTo>
                  <a:lnTo>
                    <a:pt x="2891218" y="579183"/>
                  </a:lnTo>
                  <a:lnTo>
                    <a:pt x="2881338" y="581177"/>
                  </a:lnTo>
                  <a:lnTo>
                    <a:pt x="2873260" y="586625"/>
                  </a:lnTo>
                  <a:lnTo>
                    <a:pt x="2867812" y="594690"/>
                  </a:lnTo>
                  <a:lnTo>
                    <a:pt x="2865818" y="604583"/>
                  </a:lnTo>
                  <a:lnTo>
                    <a:pt x="2867812" y="614464"/>
                  </a:lnTo>
                  <a:lnTo>
                    <a:pt x="2873260" y="622541"/>
                  </a:lnTo>
                  <a:lnTo>
                    <a:pt x="2881338" y="627989"/>
                  </a:lnTo>
                  <a:lnTo>
                    <a:pt x="2891269" y="629983"/>
                  </a:lnTo>
                  <a:lnTo>
                    <a:pt x="2901162" y="627989"/>
                  </a:lnTo>
                  <a:lnTo>
                    <a:pt x="2909239" y="622541"/>
                  </a:lnTo>
                  <a:lnTo>
                    <a:pt x="2914675" y="614464"/>
                  </a:lnTo>
                  <a:lnTo>
                    <a:pt x="2916669" y="604583"/>
                  </a:lnTo>
                  <a:close/>
                </a:path>
                <a:path w="4973319" h="1419225">
                  <a:moveTo>
                    <a:pt x="3007804" y="772502"/>
                  </a:moveTo>
                  <a:lnTo>
                    <a:pt x="3005810" y="762622"/>
                  </a:lnTo>
                  <a:lnTo>
                    <a:pt x="3000375" y="754545"/>
                  </a:lnTo>
                  <a:lnTo>
                    <a:pt x="2992297" y="749096"/>
                  </a:lnTo>
                  <a:lnTo>
                    <a:pt x="2982353" y="747102"/>
                  </a:lnTo>
                  <a:lnTo>
                    <a:pt x="2972473" y="749096"/>
                  </a:lnTo>
                  <a:lnTo>
                    <a:pt x="2964396" y="754545"/>
                  </a:lnTo>
                  <a:lnTo>
                    <a:pt x="2958960" y="762622"/>
                  </a:lnTo>
                  <a:lnTo>
                    <a:pt x="2956953" y="772502"/>
                  </a:lnTo>
                  <a:lnTo>
                    <a:pt x="2958960" y="782396"/>
                  </a:lnTo>
                  <a:lnTo>
                    <a:pt x="2964396" y="790460"/>
                  </a:lnTo>
                  <a:lnTo>
                    <a:pt x="2972473" y="795909"/>
                  </a:lnTo>
                  <a:lnTo>
                    <a:pt x="2982404" y="797902"/>
                  </a:lnTo>
                  <a:lnTo>
                    <a:pt x="2992297" y="795909"/>
                  </a:lnTo>
                  <a:lnTo>
                    <a:pt x="3000375" y="790460"/>
                  </a:lnTo>
                  <a:lnTo>
                    <a:pt x="3005810" y="782396"/>
                  </a:lnTo>
                  <a:lnTo>
                    <a:pt x="3007804" y="772502"/>
                  </a:lnTo>
                  <a:close/>
                </a:path>
                <a:path w="4973319" h="1419225">
                  <a:moveTo>
                    <a:pt x="3018320" y="604583"/>
                  </a:moveTo>
                  <a:lnTo>
                    <a:pt x="3016326" y="594690"/>
                  </a:lnTo>
                  <a:lnTo>
                    <a:pt x="3010890" y="586625"/>
                  </a:lnTo>
                  <a:lnTo>
                    <a:pt x="3002813" y="581177"/>
                  </a:lnTo>
                  <a:lnTo>
                    <a:pt x="2992869" y="579183"/>
                  </a:lnTo>
                  <a:lnTo>
                    <a:pt x="2982988" y="581177"/>
                  </a:lnTo>
                  <a:lnTo>
                    <a:pt x="2974911" y="586625"/>
                  </a:lnTo>
                  <a:lnTo>
                    <a:pt x="2969463" y="594690"/>
                  </a:lnTo>
                  <a:lnTo>
                    <a:pt x="2967469" y="604583"/>
                  </a:lnTo>
                  <a:lnTo>
                    <a:pt x="2969463" y="614464"/>
                  </a:lnTo>
                  <a:lnTo>
                    <a:pt x="2974911" y="622541"/>
                  </a:lnTo>
                  <a:lnTo>
                    <a:pt x="2982988" y="627989"/>
                  </a:lnTo>
                  <a:lnTo>
                    <a:pt x="2992920" y="629983"/>
                  </a:lnTo>
                  <a:lnTo>
                    <a:pt x="3002813" y="627989"/>
                  </a:lnTo>
                  <a:lnTo>
                    <a:pt x="3010890" y="622541"/>
                  </a:lnTo>
                  <a:lnTo>
                    <a:pt x="3016326" y="614464"/>
                  </a:lnTo>
                  <a:lnTo>
                    <a:pt x="3018320" y="604583"/>
                  </a:lnTo>
                  <a:close/>
                </a:path>
                <a:path w="4973319" h="1419225">
                  <a:moveTo>
                    <a:pt x="3109455" y="772502"/>
                  </a:moveTo>
                  <a:lnTo>
                    <a:pt x="3107461" y="762622"/>
                  </a:lnTo>
                  <a:lnTo>
                    <a:pt x="3102025" y="754545"/>
                  </a:lnTo>
                  <a:lnTo>
                    <a:pt x="3093948" y="749096"/>
                  </a:lnTo>
                  <a:lnTo>
                    <a:pt x="3084004" y="747102"/>
                  </a:lnTo>
                  <a:lnTo>
                    <a:pt x="3074124" y="749096"/>
                  </a:lnTo>
                  <a:lnTo>
                    <a:pt x="3066046" y="754545"/>
                  </a:lnTo>
                  <a:lnTo>
                    <a:pt x="3060611" y="762622"/>
                  </a:lnTo>
                  <a:lnTo>
                    <a:pt x="3058604" y="772502"/>
                  </a:lnTo>
                  <a:lnTo>
                    <a:pt x="3060611" y="782396"/>
                  </a:lnTo>
                  <a:lnTo>
                    <a:pt x="3066046" y="790460"/>
                  </a:lnTo>
                  <a:lnTo>
                    <a:pt x="3074124" y="795909"/>
                  </a:lnTo>
                  <a:lnTo>
                    <a:pt x="3084055" y="797902"/>
                  </a:lnTo>
                  <a:lnTo>
                    <a:pt x="3093948" y="795909"/>
                  </a:lnTo>
                  <a:lnTo>
                    <a:pt x="3102025" y="790460"/>
                  </a:lnTo>
                  <a:lnTo>
                    <a:pt x="3107461" y="782396"/>
                  </a:lnTo>
                  <a:lnTo>
                    <a:pt x="3109455" y="772502"/>
                  </a:lnTo>
                  <a:close/>
                </a:path>
                <a:path w="4973319" h="1419225">
                  <a:moveTo>
                    <a:pt x="3119971" y="604583"/>
                  </a:moveTo>
                  <a:lnTo>
                    <a:pt x="3117977" y="594690"/>
                  </a:lnTo>
                  <a:lnTo>
                    <a:pt x="3112541" y="586625"/>
                  </a:lnTo>
                  <a:lnTo>
                    <a:pt x="3104464" y="581177"/>
                  </a:lnTo>
                  <a:lnTo>
                    <a:pt x="3094520" y="579183"/>
                  </a:lnTo>
                  <a:lnTo>
                    <a:pt x="3084639" y="581177"/>
                  </a:lnTo>
                  <a:lnTo>
                    <a:pt x="3076562" y="586625"/>
                  </a:lnTo>
                  <a:lnTo>
                    <a:pt x="3071114" y="594690"/>
                  </a:lnTo>
                  <a:lnTo>
                    <a:pt x="3069120" y="604583"/>
                  </a:lnTo>
                  <a:lnTo>
                    <a:pt x="3071114" y="614464"/>
                  </a:lnTo>
                  <a:lnTo>
                    <a:pt x="3076562" y="622541"/>
                  </a:lnTo>
                  <a:lnTo>
                    <a:pt x="3084639" y="627989"/>
                  </a:lnTo>
                  <a:lnTo>
                    <a:pt x="3094571" y="629983"/>
                  </a:lnTo>
                  <a:lnTo>
                    <a:pt x="3104464" y="627989"/>
                  </a:lnTo>
                  <a:lnTo>
                    <a:pt x="3112541" y="622541"/>
                  </a:lnTo>
                  <a:lnTo>
                    <a:pt x="3117977" y="614464"/>
                  </a:lnTo>
                  <a:lnTo>
                    <a:pt x="3119971" y="604583"/>
                  </a:lnTo>
                  <a:close/>
                </a:path>
                <a:path w="4973319" h="1419225">
                  <a:moveTo>
                    <a:pt x="4438701" y="726236"/>
                  </a:moveTo>
                  <a:lnTo>
                    <a:pt x="4436694" y="716343"/>
                  </a:lnTo>
                  <a:lnTo>
                    <a:pt x="4431246" y="708279"/>
                  </a:lnTo>
                  <a:lnTo>
                    <a:pt x="4423181" y="702830"/>
                  </a:lnTo>
                  <a:lnTo>
                    <a:pt x="4413250" y="700836"/>
                  </a:lnTo>
                  <a:lnTo>
                    <a:pt x="4403356" y="702830"/>
                  </a:lnTo>
                  <a:lnTo>
                    <a:pt x="4395279" y="708279"/>
                  </a:lnTo>
                  <a:lnTo>
                    <a:pt x="4389844" y="716343"/>
                  </a:lnTo>
                  <a:lnTo>
                    <a:pt x="4387850" y="726236"/>
                  </a:lnTo>
                  <a:lnTo>
                    <a:pt x="4389844" y="736117"/>
                  </a:lnTo>
                  <a:lnTo>
                    <a:pt x="4395279" y="744194"/>
                  </a:lnTo>
                  <a:lnTo>
                    <a:pt x="4403356" y="749642"/>
                  </a:lnTo>
                  <a:lnTo>
                    <a:pt x="4413301" y="751636"/>
                  </a:lnTo>
                  <a:lnTo>
                    <a:pt x="4423181" y="749642"/>
                  </a:lnTo>
                  <a:lnTo>
                    <a:pt x="4431258" y="744194"/>
                  </a:lnTo>
                  <a:lnTo>
                    <a:pt x="4436694" y="736117"/>
                  </a:lnTo>
                  <a:lnTo>
                    <a:pt x="4438701" y="726236"/>
                  </a:lnTo>
                  <a:close/>
                </a:path>
                <a:path w="4973319" h="1419225">
                  <a:moveTo>
                    <a:pt x="4438701" y="558304"/>
                  </a:moveTo>
                  <a:lnTo>
                    <a:pt x="4436694" y="548424"/>
                  </a:lnTo>
                  <a:lnTo>
                    <a:pt x="4431246" y="540346"/>
                  </a:lnTo>
                  <a:lnTo>
                    <a:pt x="4423181" y="534911"/>
                  </a:lnTo>
                  <a:lnTo>
                    <a:pt x="4413250" y="532904"/>
                  </a:lnTo>
                  <a:lnTo>
                    <a:pt x="4403356" y="534911"/>
                  </a:lnTo>
                  <a:lnTo>
                    <a:pt x="4395279" y="540346"/>
                  </a:lnTo>
                  <a:lnTo>
                    <a:pt x="4389844" y="548424"/>
                  </a:lnTo>
                  <a:lnTo>
                    <a:pt x="4387850" y="558304"/>
                  </a:lnTo>
                  <a:lnTo>
                    <a:pt x="4389844" y="568198"/>
                  </a:lnTo>
                  <a:lnTo>
                    <a:pt x="4395279" y="576275"/>
                  </a:lnTo>
                  <a:lnTo>
                    <a:pt x="4403356" y="581710"/>
                  </a:lnTo>
                  <a:lnTo>
                    <a:pt x="4413301" y="583704"/>
                  </a:lnTo>
                  <a:lnTo>
                    <a:pt x="4423181" y="581710"/>
                  </a:lnTo>
                  <a:lnTo>
                    <a:pt x="4431258" y="576275"/>
                  </a:lnTo>
                  <a:lnTo>
                    <a:pt x="4436694" y="568198"/>
                  </a:lnTo>
                  <a:lnTo>
                    <a:pt x="4438701" y="558304"/>
                  </a:lnTo>
                  <a:close/>
                </a:path>
                <a:path w="4973319" h="1419225">
                  <a:moveTo>
                    <a:pt x="4540351" y="726236"/>
                  </a:moveTo>
                  <a:lnTo>
                    <a:pt x="4538345" y="716343"/>
                  </a:lnTo>
                  <a:lnTo>
                    <a:pt x="4532909" y="708279"/>
                  </a:lnTo>
                  <a:lnTo>
                    <a:pt x="4524832" y="702830"/>
                  </a:lnTo>
                  <a:lnTo>
                    <a:pt x="4514901" y="700836"/>
                  </a:lnTo>
                  <a:lnTo>
                    <a:pt x="4505007" y="702830"/>
                  </a:lnTo>
                  <a:lnTo>
                    <a:pt x="4496930" y="708279"/>
                  </a:lnTo>
                  <a:lnTo>
                    <a:pt x="4491494" y="716343"/>
                  </a:lnTo>
                  <a:lnTo>
                    <a:pt x="4489501" y="726236"/>
                  </a:lnTo>
                  <a:lnTo>
                    <a:pt x="4491494" y="736117"/>
                  </a:lnTo>
                  <a:lnTo>
                    <a:pt x="4496930" y="744194"/>
                  </a:lnTo>
                  <a:lnTo>
                    <a:pt x="4505007" y="749642"/>
                  </a:lnTo>
                  <a:lnTo>
                    <a:pt x="4514951" y="751636"/>
                  </a:lnTo>
                  <a:lnTo>
                    <a:pt x="4524832" y="749642"/>
                  </a:lnTo>
                  <a:lnTo>
                    <a:pt x="4532909" y="744194"/>
                  </a:lnTo>
                  <a:lnTo>
                    <a:pt x="4538345" y="736117"/>
                  </a:lnTo>
                  <a:lnTo>
                    <a:pt x="4540351" y="726236"/>
                  </a:lnTo>
                  <a:close/>
                </a:path>
                <a:path w="4973319" h="1419225">
                  <a:moveTo>
                    <a:pt x="4540351" y="558304"/>
                  </a:moveTo>
                  <a:lnTo>
                    <a:pt x="4538345" y="548424"/>
                  </a:lnTo>
                  <a:lnTo>
                    <a:pt x="4532909" y="540346"/>
                  </a:lnTo>
                  <a:lnTo>
                    <a:pt x="4524832" y="534911"/>
                  </a:lnTo>
                  <a:lnTo>
                    <a:pt x="4514901" y="532904"/>
                  </a:lnTo>
                  <a:lnTo>
                    <a:pt x="4505007" y="534911"/>
                  </a:lnTo>
                  <a:lnTo>
                    <a:pt x="4496930" y="540346"/>
                  </a:lnTo>
                  <a:lnTo>
                    <a:pt x="4491494" y="548424"/>
                  </a:lnTo>
                  <a:lnTo>
                    <a:pt x="4489501" y="558304"/>
                  </a:lnTo>
                  <a:lnTo>
                    <a:pt x="4491494" y="568198"/>
                  </a:lnTo>
                  <a:lnTo>
                    <a:pt x="4496930" y="576275"/>
                  </a:lnTo>
                  <a:lnTo>
                    <a:pt x="4505007" y="581710"/>
                  </a:lnTo>
                  <a:lnTo>
                    <a:pt x="4514951" y="583704"/>
                  </a:lnTo>
                  <a:lnTo>
                    <a:pt x="4524832" y="581710"/>
                  </a:lnTo>
                  <a:lnTo>
                    <a:pt x="4532909" y="576275"/>
                  </a:lnTo>
                  <a:lnTo>
                    <a:pt x="4538345" y="568198"/>
                  </a:lnTo>
                  <a:lnTo>
                    <a:pt x="4540351" y="558304"/>
                  </a:lnTo>
                  <a:close/>
                </a:path>
                <a:path w="4973319" h="1419225">
                  <a:moveTo>
                    <a:pt x="4642002" y="726236"/>
                  </a:moveTo>
                  <a:lnTo>
                    <a:pt x="4639996" y="716343"/>
                  </a:lnTo>
                  <a:lnTo>
                    <a:pt x="4634560" y="708279"/>
                  </a:lnTo>
                  <a:lnTo>
                    <a:pt x="4626483" y="702830"/>
                  </a:lnTo>
                  <a:lnTo>
                    <a:pt x="4616551" y="700836"/>
                  </a:lnTo>
                  <a:lnTo>
                    <a:pt x="4606658" y="702830"/>
                  </a:lnTo>
                  <a:lnTo>
                    <a:pt x="4598581" y="708279"/>
                  </a:lnTo>
                  <a:lnTo>
                    <a:pt x="4593145" y="716343"/>
                  </a:lnTo>
                  <a:lnTo>
                    <a:pt x="4591151" y="726236"/>
                  </a:lnTo>
                  <a:lnTo>
                    <a:pt x="4593145" y="736117"/>
                  </a:lnTo>
                  <a:lnTo>
                    <a:pt x="4598581" y="744194"/>
                  </a:lnTo>
                  <a:lnTo>
                    <a:pt x="4606658" y="749642"/>
                  </a:lnTo>
                  <a:lnTo>
                    <a:pt x="4616602" y="751636"/>
                  </a:lnTo>
                  <a:lnTo>
                    <a:pt x="4626483" y="749642"/>
                  </a:lnTo>
                  <a:lnTo>
                    <a:pt x="4634560" y="744194"/>
                  </a:lnTo>
                  <a:lnTo>
                    <a:pt x="4639996" y="736117"/>
                  </a:lnTo>
                  <a:lnTo>
                    <a:pt x="4642002" y="726236"/>
                  </a:lnTo>
                  <a:close/>
                </a:path>
                <a:path w="4973319" h="1419225">
                  <a:moveTo>
                    <a:pt x="4642002" y="558304"/>
                  </a:moveTo>
                  <a:lnTo>
                    <a:pt x="4639996" y="548424"/>
                  </a:lnTo>
                  <a:lnTo>
                    <a:pt x="4634560" y="540346"/>
                  </a:lnTo>
                  <a:lnTo>
                    <a:pt x="4626483" y="534911"/>
                  </a:lnTo>
                  <a:lnTo>
                    <a:pt x="4616551" y="532904"/>
                  </a:lnTo>
                  <a:lnTo>
                    <a:pt x="4606658" y="534911"/>
                  </a:lnTo>
                  <a:lnTo>
                    <a:pt x="4598581" y="540346"/>
                  </a:lnTo>
                  <a:lnTo>
                    <a:pt x="4593145" y="548424"/>
                  </a:lnTo>
                  <a:lnTo>
                    <a:pt x="4591151" y="558304"/>
                  </a:lnTo>
                  <a:lnTo>
                    <a:pt x="4593145" y="568198"/>
                  </a:lnTo>
                  <a:lnTo>
                    <a:pt x="4598581" y="576275"/>
                  </a:lnTo>
                  <a:lnTo>
                    <a:pt x="4606658" y="581710"/>
                  </a:lnTo>
                  <a:lnTo>
                    <a:pt x="4616602" y="583704"/>
                  </a:lnTo>
                  <a:lnTo>
                    <a:pt x="4626483" y="581710"/>
                  </a:lnTo>
                  <a:lnTo>
                    <a:pt x="4634560" y="576275"/>
                  </a:lnTo>
                  <a:lnTo>
                    <a:pt x="4639996" y="568198"/>
                  </a:lnTo>
                  <a:lnTo>
                    <a:pt x="4642002" y="558304"/>
                  </a:lnTo>
                  <a:close/>
                </a:path>
                <a:path w="4973319" h="1419225">
                  <a:moveTo>
                    <a:pt x="4743653" y="726236"/>
                  </a:moveTo>
                  <a:lnTo>
                    <a:pt x="4741646" y="716343"/>
                  </a:lnTo>
                  <a:lnTo>
                    <a:pt x="4736211" y="708279"/>
                  </a:lnTo>
                  <a:lnTo>
                    <a:pt x="4728134" y="702830"/>
                  </a:lnTo>
                  <a:lnTo>
                    <a:pt x="4718202" y="700836"/>
                  </a:lnTo>
                  <a:lnTo>
                    <a:pt x="4708309" y="702830"/>
                  </a:lnTo>
                  <a:lnTo>
                    <a:pt x="4700232" y="708279"/>
                  </a:lnTo>
                  <a:lnTo>
                    <a:pt x="4694796" y="716343"/>
                  </a:lnTo>
                  <a:lnTo>
                    <a:pt x="4692802" y="726236"/>
                  </a:lnTo>
                  <a:lnTo>
                    <a:pt x="4694796" y="736117"/>
                  </a:lnTo>
                  <a:lnTo>
                    <a:pt x="4700232" y="744194"/>
                  </a:lnTo>
                  <a:lnTo>
                    <a:pt x="4708309" y="749642"/>
                  </a:lnTo>
                  <a:lnTo>
                    <a:pt x="4718253" y="751636"/>
                  </a:lnTo>
                  <a:lnTo>
                    <a:pt x="4728134" y="749642"/>
                  </a:lnTo>
                  <a:lnTo>
                    <a:pt x="4736211" y="744194"/>
                  </a:lnTo>
                  <a:lnTo>
                    <a:pt x="4741646" y="736117"/>
                  </a:lnTo>
                  <a:lnTo>
                    <a:pt x="4743653" y="726236"/>
                  </a:lnTo>
                  <a:close/>
                </a:path>
                <a:path w="4973319" h="1419225">
                  <a:moveTo>
                    <a:pt x="4743653" y="558304"/>
                  </a:moveTo>
                  <a:lnTo>
                    <a:pt x="4741646" y="548424"/>
                  </a:lnTo>
                  <a:lnTo>
                    <a:pt x="4736211" y="540346"/>
                  </a:lnTo>
                  <a:lnTo>
                    <a:pt x="4728134" y="534911"/>
                  </a:lnTo>
                  <a:lnTo>
                    <a:pt x="4718202" y="532904"/>
                  </a:lnTo>
                  <a:lnTo>
                    <a:pt x="4708309" y="534911"/>
                  </a:lnTo>
                  <a:lnTo>
                    <a:pt x="4700232" y="540346"/>
                  </a:lnTo>
                  <a:lnTo>
                    <a:pt x="4694796" y="548424"/>
                  </a:lnTo>
                  <a:lnTo>
                    <a:pt x="4692802" y="558304"/>
                  </a:lnTo>
                  <a:lnTo>
                    <a:pt x="4694796" y="568198"/>
                  </a:lnTo>
                  <a:lnTo>
                    <a:pt x="4700232" y="576275"/>
                  </a:lnTo>
                  <a:lnTo>
                    <a:pt x="4708309" y="581710"/>
                  </a:lnTo>
                  <a:lnTo>
                    <a:pt x="4718253" y="583704"/>
                  </a:lnTo>
                  <a:lnTo>
                    <a:pt x="4728134" y="581710"/>
                  </a:lnTo>
                  <a:lnTo>
                    <a:pt x="4736211" y="576275"/>
                  </a:lnTo>
                  <a:lnTo>
                    <a:pt x="4741646" y="568198"/>
                  </a:lnTo>
                  <a:lnTo>
                    <a:pt x="4743653" y="558304"/>
                  </a:lnTo>
                  <a:close/>
                </a:path>
                <a:path w="4973319" h="1419225">
                  <a:moveTo>
                    <a:pt x="4845304" y="726236"/>
                  </a:moveTo>
                  <a:lnTo>
                    <a:pt x="4843297" y="716343"/>
                  </a:lnTo>
                  <a:lnTo>
                    <a:pt x="4837862" y="708279"/>
                  </a:lnTo>
                  <a:lnTo>
                    <a:pt x="4829784" y="702830"/>
                  </a:lnTo>
                  <a:lnTo>
                    <a:pt x="4819853" y="700836"/>
                  </a:lnTo>
                  <a:lnTo>
                    <a:pt x="4809960" y="702830"/>
                  </a:lnTo>
                  <a:lnTo>
                    <a:pt x="4801882" y="708279"/>
                  </a:lnTo>
                  <a:lnTo>
                    <a:pt x="4796447" y="716343"/>
                  </a:lnTo>
                  <a:lnTo>
                    <a:pt x="4794453" y="726236"/>
                  </a:lnTo>
                  <a:lnTo>
                    <a:pt x="4796447" y="736117"/>
                  </a:lnTo>
                  <a:lnTo>
                    <a:pt x="4801882" y="744194"/>
                  </a:lnTo>
                  <a:lnTo>
                    <a:pt x="4809960" y="749642"/>
                  </a:lnTo>
                  <a:lnTo>
                    <a:pt x="4819904" y="751636"/>
                  </a:lnTo>
                  <a:lnTo>
                    <a:pt x="4829784" y="749642"/>
                  </a:lnTo>
                  <a:lnTo>
                    <a:pt x="4837862" y="744194"/>
                  </a:lnTo>
                  <a:lnTo>
                    <a:pt x="4843297" y="736117"/>
                  </a:lnTo>
                  <a:lnTo>
                    <a:pt x="4845304" y="726236"/>
                  </a:lnTo>
                  <a:close/>
                </a:path>
                <a:path w="4973319" h="1419225">
                  <a:moveTo>
                    <a:pt x="4845304" y="558304"/>
                  </a:moveTo>
                  <a:lnTo>
                    <a:pt x="4843297" y="548424"/>
                  </a:lnTo>
                  <a:lnTo>
                    <a:pt x="4837862" y="540346"/>
                  </a:lnTo>
                  <a:lnTo>
                    <a:pt x="4829784" y="534911"/>
                  </a:lnTo>
                  <a:lnTo>
                    <a:pt x="4819853" y="532904"/>
                  </a:lnTo>
                  <a:lnTo>
                    <a:pt x="4809960" y="534911"/>
                  </a:lnTo>
                  <a:lnTo>
                    <a:pt x="4801882" y="540346"/>
                  </a:lnTo>
                  <a:lnTo>
                    <a:pt x="4796447" y="548424"/>
                  </a:lnTo>
                  <a:lnTo>
                    <a:pt x="4794453" y="558304"/>
                  </a:lnTo>
                  <a:lnTo>
                    <a:pt x="4796447" y="568198"/>
                  </a:lnTo>
                  <a:lnTo>
                    <a:pt x="4801882" y="576275"/>
                  </a:lnTo>
                  <a:lnTo>
                    <a:pt x="4809960" y="581710"/>
                  </a:lnTo>
                  <a:lnTo>
                    <a:pt x="4819904" y="583704"/>
                  </a:lnTo>
                  <a:lnTo>
                    <a:pt x="4829784" y="581710"/>
                  </a:lnTo>
                  <a:lnTo>
                    <a:pt x="4837862" y="576275"/>
                  </a:lnTo>
                  <a:lnTo>
                    <a:pt x="4843297" y="568198"/>
                  </a:lnTo>
                  <a:lnTo>
                    <a:pt x="4845304" y="558304"/>
                  </a:lnTo>
                  <a:close/>
                </a:path>
                <a:path w="4973319" h="1419225">
                  <a:moveTo>
                    <a:pt x="4952111" y="1382458"/>
                  </a:moveTo>
                  <a:lnTo>
                    <a:pt x="4950117" y="1372527"/>
                  </a:lnTo>
                  <a:lnTo>
                    <a:pt x="4944681" y="1364449"/>
                  </a:lnTo>
                  <a:lnTo>
                    <a:pt x="4936604" y="1359001"/>
                  </a:lnTo>
                  <a:lnTo>
                    <a:pt x="4926723" y="1357007"/>
                  </a:lnTo>
                  <a:lnTo>
                    <a:pt x="4916830" y="1359001"/>
                  </a:lnTo>
                  <a:lnTo>
                    <a:pt x="4908753" y="1364449"/>
                  </a:lnTo>
                  <a:lnTo>
                    <a:pt x="4903317" y="1372527"/>
                  </a:lnTo>
                  <a:lnTo>
                    <a:pt x="4901323" y="1382458"/>
                  </a:lnTo>
                  <a:lnTo>
                    <a:pt x="4903317" y="1392351"/>
                  </a:lnTo>
                  <a:lnTo>
                    <a:pt x="4908753" y="1400416"/>
                  </a:lnTo>
                  <a:lnTo>
                    <a:pt x="4916830" y="1405864"/>
                  </a:lnTo>
                  <a:lnTo>
                    <a:pt x="4926723" y="1407858"/>
                  </a:lnTo>
                  <a:lnTo>
                    <a:pt x="4936604" y="1405864"/>
                  </a:lnTo>
                  <a:lnTo>
                    <a:pt x="4944681" y="1400416"/>
                  </a:lnTo>
                  <a:lnTo>
                    <a:pt x="4950117" y="1392351"/>
                  </a:lnTo>
                  <a:lnTo>
                    <a:pt x="4952111" y="1382458"/>
                  </a:lnTo>
                  <a:close/>
                </a:path>
                <a:path w="4973319" h="1419225">
                  <a:moveTo>
                    <a:pt x="4952111" y="1280807"/>
                  </a:moveTo>
                  <a:lnTo>
                    <a:pt x="4950117" y="1270876"/>
                  </a:lnTo>
                  <a:lnTo>
                    <a:pt x="4944681" y="1262799"/>
                  </a:lnTo>
                  <a:lnTo>
                    <a:pt x="4936604" y="1257350"/>
                  </a:lnTo>
                  <a:lnTo>
                    <a:pt x="4926723" y="1255356"/>
                  </a:lnTo>
                  <a:lnTo>
                    <a:pt x="4916830" y="1257350"/>
                  </a:lnTo>
                  <a:lnTo>
                    <a:pt x="4908753" y="1262799"/>
                  </a:lnTo>
                  <a:lnTo>
                    <a:pt x="4903317" y="1270876"/>
                  </a:lnTo>
                  <a:lnTo>
                    <a:pt x="4901323" y="1280807"/>
                  </a:lnTo>
                  <a:lnTo>
                    <a:pt x="4903317" y="1290701"/>
                  </a:lnTo>
                  <a:lnTo>
                    <a:pt x="4908753" y="1298765"/>
                  </a:lnTo>
                  <a:lnTo>
                    <a:pt x="4916830" y="1304213"/>
                  </a:lnTo>
                  <a:lnTo>
                    <a:pt x="4926723" y="1306207"/>
                  </a:lnTo>
                  <a:lnTo>
                    <a:pt x="4936604" y="1304213"/>
                  </a:lnTo>
                  <a:lnTo>
                    <a:pt x="4944681" y="1298765"/>
                  </a:lnTo>
                  <a:lnTo>
                    <a:pt x="4950117" y="1290701"/>
                  </a:lnTo>
                  <a:lnTo>
                    <a:pt x="4952111" y="1280807"/>
                  </a:lnTo>
                  <a:close/>
                </a:path>
                <a:path w="4973319" h="1419225">
                  <a:moveTo>
                    <a:pt x="4952111" y="1179156"/>
                  </a:moveTo>
                  <a:lnTo>
                    <a:pt x="4950117" y="1169225"/>
                  </a:lnTo>
                  <a:lnTo>
                    <a:pt x="4944681" y="1161148"/>
                  </a:lnTo>
                  <a:lnTo>
                    <a:pt x="4936604" y="1155700"/>
                  </a:lnTo>
                  <a:lnTo>
                    <a:pt x="4926723" y="1153706"/>
                  </a:lnTo>
                  <a:lnTo>
                    <a:pt x="4916830" y="1155700"/>
                  </a:lnTo>
                  <a:lnTo>
                    <a:pt x="4908753" y="1161148"/>
                  </a:lnTo>
                  <a:lnTo>
                    <a:pt x="4903317" y="1169225"/>
                  </a:lnTo>
                  <a:lnTo>
                    <a:pt x="4901323" y="1179156"/>
                  </a:lnTo>
                  <a:lnTo>
                    <a:pt x="4903317" y="1189050"/>
                  </a:lnTo>
                  <a:lnTo>
                    <a:pt x="4908753" y="1197114"/>
                  </a:lnTo>
                  <a:lnTo>
                    <a:pt x="4916830" y="1202563"/>
                  </a:lnTo>
                  <a:lnTo>
                    <a:pt x="4926723" y="1204556"/>
                  </a:lnTo>
                  <a:lnTo>
                    <a:pt x="4936604" y="1202563"/>
                  </a:lnTo>
                  <a:lnTo>
                    <a:pt x="4944681" y="1197114"/>
                  </a:lnTo>
                  <a:lnTo>
                    <a:pt x="4950117" y="1189050"/>
                  </a:lnTo>
                  <a:lnTo>
                    <a:pt x="4952111" y="1179156"/>
                  </a:lnTo>
                  <a:close/>
                </a:path>
                <a:path w="4973319" h="1419225">
                  <a:moveTo>
                    <a:pt x="4952111" y="1077506"/>
                  </a:moveTo>
                  <a:lnTo>
                    <a:pt x="4950117" y="1067574"/>
                  </a:lnTo>
                  <a:lnTo>
                    <a:pt x="4944681" y="1059497"/>
                  </a:lnTo>
                  <a:lnTo>
                    <a:pt x="4936604" y="1054049"/>
                  </a:lnTo>
                  <a:lnTo>
                    <a:pt x="4926723" y="1052055"/>
                  </a:lnTo>
                  <a:lnTo>
                    <a:pt x="4916830" y="1054049"/>
                  </a:lnTo>
                  <a:lnTo>
                    <a:pt x="4908753" y="1059497"/>
                  </a:lnTo>
                  <a:lnTo>
                    <a:pt x="4903317" y="1067574"/>
                  </a:lnTo>
                  <a:lnTo>
                    <a:pt x="4901323" y="1077506"/>
                  </a:lnTo>
                  <a:lnTo>
                    <a:pt x="4903317" y="1087399"/>
                  </a:lnTo>
                  <a:lnTo>
                    <a:pt x="4908753" y="1095463"/>
                  </a:lnTo>
                  <a:lnTo>
                    <a:pt x="4916830" y="1100912"/>
                  </a:lnTo>
                  <a:lnTo>
                    <a:pt x="4926723" y="1102906"/>
                  </a:lnTo>
                  <a:lnTo>
                    <a:pt x="4936604" y="1100912"/>
                  </a:lnTo>
                  <a:lnTo>
                    <a:pt x="4944681" y="1095463"/>
                  </a:lnTo>
                  <a:lnTo>
                    <a:pt x="4950117" y="1087399"/>
                  </a:lnTo>
                  <a:lnTo>
                    <a:pt x="4952111" y="1077506"/>
                  </a:lnTo>
                  <a:close/>
                </a:path>
                <a:path w="4973319" h="1419225">
                  <a:moveTo>
                    <a:pt x="4952111" y="975855"/>
                  </a:moveTo>
                  <a:lnTo>
                    <a:pt x="4950117" y="965923"/>
                  </a:lnTo>
                  <a:lnTo>
                    <a:pt x="4944681" y="957846"/>
                  </a:lnTo>
                  <a:lnTo>
                    <a:pt x="4936604" y="952398"/>
                  </a:lnTo>
                  <a:lnTo>
                    <a:pt x="4926723" y="950404"/>
                  </a:lnTo>
                  <a:lnTo>
                    <a:pt x="4916830" y="952398"/>
                  </a:lnTo>
                  <a:lnTo>
                    <a:pt x="4908753" y="957846"/>
                  </a:lnTo>
                  <a:lnTo>
                    <a:pt x="4903317" y="965923"/>
                  </a:lnTo>
                  <a:lnTo>
                    <a:pt x="4901323" y="975855"/>
                  </a:lnTo>
                  <a:lnTo>
                    <a:pt x="4903317" y="985748"/>
                  </a:lnTo>
                  <a:lnTo>
                    <a:pt x="4908753" y="993813"/>
                  </a:lnTo>
                  <a:lnTo>
                    <a:pt x="4916830" y="999261"/>
                  </a:lnTo>
                  <a:lnTo>
                    <a:pt x="4926723" y="1001255"/>
                  </a:lnTo>
                  <a:lnTo>
                    <a:pt x="4936604" y="999261"/>
                  </a:lnTo>
                  <a:lnTo>
                    <a:pt x="4944681" y="993813"/>
                  </a:lnTo>
                  <a:lnTo>
                    <a:pt x="4950117" y="985748"/>
                  </a:lnTo>
                  <a:lnTo>
                    <a:pt x="4952111" y="975855"/>
                  </a:lnTo>
                  <a:close/>
                </a:path>
                <a:path w="4973319" h="1419225">
                  <a:moveTo>
                    <a:pt x="4952111" y="874204"/>
                  </a:moveTo>
                  <a:lnTo>
                    <a:pt x="4950117" y="864273"/>
                  </a:lnTo>
                  <a:lnTo>
                    <a:pt x="4944681" y="856195"/>
                  </a:lnTo>
                  <a:lnTo>
                    <a:pt x="4936604" y="850747"/>
                  </a:lnTo>
                  <a:lnTo>
                    <a:pt x="4926723" y="848753"/>
                  </a:lnTo>
                  <a:lnTo>
                    <a:pt x="4916830" y="850747"/>
                  </a:lnTo>
                  <a:lnTo>
                    <a:pt x="4908753" y="856195"/>
                  </a:lnTo>
                  <a:lnTo>
                    <a:pt x="4903317" y="864273"/>
                  </a:lnTo>
                  <a:lnTo>
                    <a:pt x="4901323" y="874204"/>
                  </a:lnTo>
                  <a:lnTo>
                    <a:pt x="4903317" y="884097"/>
                  </a:lnTo>
                  <a:lnTo>
                    <a:pt x="4908753" y="892162"/>
                  </a:lnTo>
                  <a:lnTo>
                    <a:pt x="4916830" y="897610"/>
                  </a:lnTo>
                  <a:lnTo>
                    <a:pt x="4926723" y="899604"/>
                  </a:lnTo>
                  <a:lnTo>
                    <a:pt x="4936604" y="897610"/>
                  </a:lnTo>
                  <a:lnTo>
                    <a:pt x="4944681" y="892162"/>
                  </a:lnTo>
                  <a:lnTo>
                    <a:pt x="4950117" y="884097"/>
                  </a:lnTo>
                  <a:lnTo>
                    <a:pt x="4952111" y="874204"/>
                  </a:lnTo>
                  <a:close/>
                </a:path>
                <a:path w="4973319" h="1419225">
                  <a:moveTo>
                    <a:pt x="4952111" y="772553"/>
                  </a:moveTo>
                  <a:lnTo>
                    <a:pt x="4950117" y="762622"/>
                  </a:lnTo>
                  <a:lnTo>
                    <a:pt x="4944681" y="754545"/>
                  </a:lnTo>
                  <a:lnTo>
                    <a:pt x="4936604" y="749096"/>
                  </a:lnTo>
                  <a:lnTo>
                    <a:pt x="4926723" y="747102"/>
                  </a:lnTo>
                  <a:lnTo>
                    <a:pt x="4916830" y="749096"/>
                  </a:lnTo>
                  <a:lnTo>
                    <a:pt x="4908753" y="754545"/>
                  </a:lnTo>
                  <a:lnTo>
                    <a:pt x="4903317" y="762622"/>
                  </a:lnTo>
                  <a:lnTo>
                    <a:pt x="4901323" y="772553"/>
                  </a:lnTo>
                  <a:lnTo>
                    <a:pt x="4903317" y="782447"/>
                  </a:lnTo>
                  <a:lnTo>
                    <a:pt x="4908753" y="790511"/>
                  </a:lnTo>
                  <a:lnTo>
                    <a:pt x="4916830" y="795959"/>
                  </a:lnTo>
                  <a:lnTo>
                    <a:pt x="4926723" y="797953"/>
                  </a:lnTo>
                  <a:lnTo>
                    <a:pt x="4936604" y="795959"/>
                  </a:lnTo>
                  <a:lnTo>
                    <a:pt x="4944681" y="790511"/>
                  </a:lnTo>
                  <a:lnTo>
                    <a:pt x="4950117" y="782447"/>
                  </a:lnTo>
                  <a:lnTo>
                    <a:pt x="4952111" y="772553"/>
                  </a:lnTo>
                  <a:close/>
                </a:path>
                <a:path w="4973319" h="1419225">
                  <a:moveTo>
                    <a:pt x="4973129" y="533704"/>
                  </a:moveTo>
                  <a:lnTo>
                    <a:pt x="4971135" y="523760"/>
                  </a:lnTo>
                  <a:lnTo>
                    <a:pt x="4965700" y="515683"/>
                  </a:lnTo>
                  <a:lnTo>
                    <a:pt x="4957623" y="510247"/>
                  </a:lnTo>
                  <a:lnTo>
                    <a:pt x="4947742" y="508254"/>
                  </a:lnTo>
                  <a:lnTo>
                    <a:pt x="4937849" y="510247"/>
                  </a:lnTo>
                  <a:lnTo>
                    <a:pt x="4929771" y="515683"/>
                  </a:lnTo>
                  <a:lnTo>
                    <a:pt x="4924336" y="523760"/>
                  </a:lnTo>
                  <a:lnTo>
                    <a:pt x="4922342" y="533704"/>
                  </a:lnTo>
                  <a:lnTo>
                    <a:pt x="4924336" y="543585"/>
                  </a:lnTo>
                  <a:lnTo>
                    <a:pt x="4929784" y="551662"/>
                  </a:lnTo>
                  <a:lnTo>
                    <a:pt x="4937849" y="557098"/>
                  </a:lnTo>
                  <a:lnTo>
                    <a:pt x="4947742" y="559104"/>
                  </a:lnTo>
                  <a:lnTo>
                    <a:pt x="4957623" y="557098"/>
                  </a:lnTo>
                  <a:lnTo>
                    <a:pt x="4965700" y="551662"/>
                  </a:lnTo>
                  <a:lnTo>
                    <a:pt x="4971135" y="543585"/>
                  </a:lnTo>
                  <a:lnTo>
                    <a:pt x="4973129" y="533704"/>
                  </a:lnTo>
                  <a:close/>
                </a:path>
                <a:path w="4973319" h="1419225">
                  <a:moveTo>
                    <a:pt x="4973129" y="432054"/>
                  </a:moveTo>
                  <a:lnTo>
                    <a:pt x="4971135" y="422109"/>
                  </a:lnTo>
                  <a:lnTo>
                    <a:pt x="4965700" y="414032"/>
                  </a:lnTo>
                  <a:lnTo>
                    <a:pt x="4957623" y="408597"/>
                  </a:lnTo>
                  <a:lnTo>
                    <a:pt x="4947742" y="406603"/>
                  </a:lnTo>
                  <a:lnTo>
                    <a:pt x="4937849" y="408597"/>
                  </a:lnTo>
                  <a:lnTo>
                    <a:pt x="4929771" y="414032"/>
                  </a:lnTo>
                  <a:lnTo>
                    <a:pt x="4924336" y="422109"/>
                  </a:lnTo>
                  <a:lnTo>
                    <a:pt x="4922342" y="432054"/>
                  </a:lnTo>
                  <a:lnTo>
                    <a:pt x="4924336" y="441934"/>
                  </a:lnTo>
                  <a:lnTo>
                    <a:pt x="4929771" y="450011"/>
                  </a:lnTo>
                  <a:lnTo>
                    <a:pt x="4937849" y="455447"/>
                  </a:lnTo>
                  <a:lnTo>
                    <a:pt x="4947742" y="457454"/>
                  </a:lnTo>
                  <a:lnTo>
                    <a:pt x="4957623" y="455447"/>
                  </a:lnTo>
                  <a:lnTo>
                    <a:pt x="4965700" y="450011"/>
                  </a:lnTo>
                  <a:lnTo>
                    <a:pt x="4971135" y="441934"/>
                  </a:lnTo>
                  <a:lnTo>
                    <a:pt x="4973129" y="432054"/>
                  </a:lnTo>
                  <a:close/>
                </a:path>
                <a:path w="4973319" h="1419225">
                  <a:moveTo>
                    <a:pt x="4973129" y="330403"/>
                  </a:moveTo>
                  <a:lnTo>
                    <a:pt x="4971135" y="320459"/>
                  </a:lnTo>
                  <a:lnTo>
                    <a:pt x="4965700" y="312381"/>
                  </a:lnTo>
                  <a:lnTo>
                    <a:pt x="4957623" y="306946"/>
                  </a:lnTo>
                  <a:lnTo>
                    <a:pt x="4947742" y="304952"/>
                  </a:lnTo>
                  <a:lnTo>
                    <a:pt x="4937849" y="306946"/>
                  </a:lnTo>
                  <a:lnTo>
                    <a:pt x="4929771" y="312381"/>
                  </a:lnTo>
                  <a:lnTo>
                    <a:pt x="4924336" y="320459"/>
                  </a:lnTo>
                  <a:lnTo>
                    <a:pt x="4922342" y="330403"/>
                  </a:lnTo>
                  <a:lnTo>
                    <a:pt x="4924336" y="340283"/>
                  </a:lnTo>
                  <a:lnTo>
                    <a:pt x="4929771" y="348361"/>
                  </a:lnTo>
                  <a:lnTo>
                    <a:pt x="4937849" y="353796"/>
                  </a:lnTo>
                  <a:lnTo>
                    <a:pt x="4947742" y="355803"/>
                  </a:lnTo>
                  <a:lnTo>
                    <a:pt x="4957623" y="353796"/>
                  </a:lnTo>
                  <a:lnTo>
                    <a:pt x="4965700" y="348361"/>
                  </a:lnTo>
                  <a:lnTo>
                    <a:pt x="4971135" y="340283"/>
                  </a:lnTo>
                  <a:lnTo>
                    <a:pt x="4973129" y="330403"/>
                  </a:lnTo>
                  <a:close/>
                </a:path>
                <a:path w="4973319" h="1419225">
                  <a:moveTo>
                    <a:pt x="4973129" y="228752"/>
                  </a:moveTo>
                  <a:lnTo>
                    <a:pt x="4971135" y="218808"/>
                  </a:lnTo>
                  <a:lnTo>
                    <a:pt x="4965700" y="210731"/>
                  </a:lnTo>
                  <a:lnTo>
                    <a:pt x="4957623" y="205295"/>
                  </a:lnTo>
                  <a:lnTo>
                    <a:pt x="4947742" y="203301"/>
                  </a:lnTo>
                  <a:lnTo>
                    <a:pt x="4937849" y="205295"/>
                  </a:lnTo>
                  <a:lnTo>
                    <a:pt x="4929771" y="210731"/>
                  </a:lnTo>
                  <a:lnTo>
                    <a:pt x="4924336" y="218808"/>
                  </a:lnTo>
                  <a:lnTo>
                    <a:pt x="4922342" y="228752"/>
                  </a:lnTo>
                  <a:lnTo>
                    <a:pt x="4924336" y="238633"/>
                  </a:lnTo>
                  <a:lnTo>
                    <a:pt x="4929771" y="246710"/>
                  </a:lnTo>
                  <a:lnTo>
                    <a:pt x="4937849" y="252145"/>
                  </a:lnTo>
                  <a:lnTo>
                    <a:pt x="4947742" y="254152"/>
                  </a:lnTo>
                  <a:lnTo>
                    <a:pt x="4957623" y="252145"/>
                  </a:lnTo>
                  <a:lnTo>
                    <a:pt x="4965700" y="246710"/>
                  </a:lnTo>
                  <a:lnTo>
                    <a:pt x="4971135" y="238633"/>
                  </a:lnTo>
                  <a:lnTo>
                    <a:pt x="4973129" y="228752"/>
                  </a:lnTo>
                  <a:close/>
                </a:path>
                <a:path w="4973319" h="1419225">
                  <a:moveTo>
                    <a:pt x="4973129" y="127101"/>
                  </a:moveTo>
                  <a:lnTo>
                    <a:pt x="4971135" y="117157"/>
                  </a:lnTo>
                  <a:lnTo>
                    <a:pt x="4965700" y="109080"/>
                  </a:lnTo>
                  <a:lnTo>
                    <a:pt x="4957623" y="103644"/>
                  </a:lnTo>
                  <a:lnTo>
                    <a:pt x="4947742" y="101650"/>
                  </a:lnTo>
                  <a:lnTo>
                    <a:pt x="4937849" y="103644"/>
                  </a:lnTo>
                  <a:lnTo>
                    <a:pt x="4929771" y="109080"/>
                  </a:lnTo>
                  <a:lnTo>
                    <a:pt x="4924336" y="117157"/>
                  </a:lnTo>
                  <a:lnTo>
                    <a:pt x="4922342" y="127101"/>
                  </a:lnTo>
                  <a:lnTo>
                    <a:pt x="4924336" y="136982"/>
                  </a:lnTo>
                  <a:lnTo>
                    <a:pt x="4929771" y="145059"/>
                  </a:lnTo>
                  <a:lnTo>
                    <a:pt x="4937849" y="150495"/>
                  </a:lnTo>
                  <a:lnTo>
                    <a:pt x="4947742" y="152501"/>
                  </a:lnTo>
                  <a:lnTo>
                    <a:pt x="4957623" y="150495"/>
                  </a:lnTo>
                  <a:lnTo>
                    <a:pt x="4965700" y="145059"/>
                  </a:lnTo>
                  <a:lnTo>
                    <a:pt x="4971135" y="136982"/>
                  </a:lnTo>
                  <a:lnTo>
                    <a:pt x="4973129" y="127101"/>
                  </a:lnTo>
                  <a:close/>
                </a:path>
                <a:path w="4973319" h="1419225">
                  <a:moveTo>
                    <a:pt x="4973129" y="25450"/>
                  </a:moveTo>
                  <a:lnTo>
                    <a:pt x="4971135" y="15506"/>
                  </a:lnTo>
                  <a:lnTo>
                    <a:pt x="4965700" y="7429"/>
                  </a:lnTo>
                  <a:lnTo>
                    <a:pt x="4957623" y="1993"/>
                  </a:lnTo>
                  <a:lnTo>
                    <a:pt x="4947742" y="0"/>
                  </a:lnTo>
                  <a:lnTo>
                    <a:pt x="4937849" y="1993"/>
                  </a:lnTo>
                  <a:lnTo>
                    <a:pt x="4929771" y="7429"/>
                  </a:lnTo>
                  <a:lnTo>
                    <a:pt x="4924336" y="15506"/>
                  </a:lnTo>
                  <a:lnTo>
                    <a:pt x="4922342" y="25450"/>
                  </a:lnTo>
                  <a:lnTo>
                    <a:pt x="4924336" y="35331"/>
                  </a:lnTo>
                  <a:lnTo>
                    <a:pt x="4929771" y="43408"/>
                  </a:lnTo>
                  <a:lnTo>
                    <a:pt x="4937849" y="48844"/>
                  </a:lnTo>
                  <a:lnTo>
                    <a:pt x="4947742" y="50850"/>
                  </a:lnTo>
                  <a:lnTo>
                    <a:pt x="4957623" y="48844"/>
                  </a:lnTo>
                  <a:lnTo>
                    <a:pt x="4965700" y="43408"/>
                  </a:lnTo>
                  <a:lnTo>
                    <a:pt x="4971135" y="35331"/>
                  </a:lnTo>
                  <a:lnTo>
                    <a:pt x="4973129" y="25450"/>
                  </a:lnTo>
                  <a:close/>
                </a:path>
              </a:pathLst>
            </a:custGeom>
            <a:solidFill>
              <a:srgbClr val="FF1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291164" y="2627286"/>
              <a:ext cx="2660650" cy="1452245"/>
            </a:xfrm>
            <a:custGeom>
              <a:avLst/>
              <a:gdLst/>
              <a:ahLst/>
              <a:cxnLst/>
              <a:rect l="l" t="t" r="r" b="b"/>
              <a:pathLst>
                <a:path w="2660650" h="1452245">
                  <a:moveTo>
                    <a:pt x="152387" y="1222679"/>
                  </a:moveTo>
                  <a:lnTo>
                    <a:pt x="150406" y="1212748"/>
                  </a:lnTo>
                  <a:lnTo>
                    <a:pt x="144957" y="1204671"/>
                  </a:lnTo>
                  <a:lnTo>
                    <a:pt x="136893" y="1199235"/>
                  </a:lnTo>
                  <a:lnTo>
                    <a:pt x="127000" y="1197229"/>
                  </a:lnTo>
                  <a:lnTo>
                    <a:pt x="117119" y="1199235"/>
                  </a:lnTo>
                  <a:lnTo>
                    <a:pt x="109042" y="1204671"/>
                  </a:lnTo>
                  <a:lnTo>
                    <a:pt x="103593" y="1212748"/>
                  </a:lnTo>
                  <a:lnTo>
                    <a:pt x="101600" y="1222679"/>
                  </a:lnTo>
                  <a:lnTo>
                    <a:pt x="103593" y="1232573"/>
                  </a:lnTo>
                  <a:lnTo>
                    <a:pt x="109042" y="1240650"/>
                  </a:lnTo>
                  <a:lnTo>
                    <a:pt x="117119" y="1246085"/>
                  </a:lnTo>
                  <a:lnTo>
                    <a:pt x="127000" y="1248079"/>
                  </a:lnTo>
                  <a:lnTo>
                    <a:pt x="136893" y="1246085"/>
                  </a:lnTo>
                  <a:lnTo>
                    <a:pt x="144957" y="1240650"/>
                  </a:lnTo>
                  <a:lnTo>
                    <a:pt x="150406" y="1232573"/>
                  </a:lnTo>
                  <a:lnTo>
                    <a:pt x="152387" y="1222679"/>
                  </a:lnTo>
                  <a:close/>
                </a:path>
                <a:path w="2660650" h="1452245">
                  <a:moveTo>
                    <a:pt x="152387" y="1121029"/>
                  </a:moveTo>
                  <a:lnTo>
                    <a:pt x="150406" y="1111097"/>
                  </a:lnTo>
                  <a:lnTo>
                    <a:pt x="144957" y="1103020"/>
                  </a:lnTo>
                  <a:lnTo>
                    <a:pt x="136893" y="1097584"/>
                  </a:lnTo>
                  <a:lnTo>
                    <a:pt x="127000" y="1095578"/>
                  </a:lnTo>
                  <a:lnTo>
                    <a:pt x="117119" y="1097584"/>
                  </a:lnTo>
                  <a:lnTo>
                    <a:pt x="109042" y="1103020"/>
                  </a:lnTo>
                  <a:lnTo>
                    <a:pt x="103593" y="1111097"/>
                  </a:lnTo>
                  <a:lnTo>
                    <a:pt x="101600" y="1121029"/>
                  </a:lnTo>
                  <a:lnTo>
                    <a:pt x="103593" y="1130922"/>
                  </a:lnTo>
                  <a:lnTo>
                    <a:pt x="109042" y="1138999"/>
                  </a:lnTo>
                  <a:lnTo>
                    <a:pt x="117119" y="1144435"/>
                  </a:lnTo>
                  <a:lnTo>
                    <a:pt x="127000" y="1146429"/>
                  </a:lnTo>
                  <a:lnTo>
                    <a:pt x="136893" y="1144435"/>
                  </a:lnTo>
                  <a:lnTo>
                    <a:pt x="144957" y="1138999"/>
                  </a:lnTo>
                  <a:lnTo>
                    <a:pt x="150406" y="1130922"/>
                  </a:lnTo>
                  <a:lnTo>
                    <a:pt x="152387" y="1121029"/>
                  </a:lnTo>
                  <a:close/>
                </a:path>
                <a:path w="2660650" h="1452245">
                  <a:moveTo>
                    <a:pt x="152387" y="1019378"/>
                  </a:moveTo>
                  <a:lnTo>
                    <a:pt x="150406" y="1009446"/>
                  </a:lnTo>
                  <a:lnTo>
                    <a:pt x="144957" y="1001369"/>
                  </a:lnTo>
                  <a:lnTo>
                    <a:pt x="136893" y="995934"/>
                  </a:lnTo>
                  <a:lnTo>
                    <a:pt x="127000" y="993927"/>
                  </a:lnTo>
                  <a:lnTo>
                    <a:pt x="117119" y="995934"/>
                  </a:lnTo>
                  <a:lnTo>
                    <a:pt x="109042" y="1001369"/>
                  </a:lnTo>
                  <a:lnTo>
                    <a:pt x="103593" y="1009446"/>
                  </a:lnTo>
                  <a:lnTo>
                    <a:pt x="101600" y="1019378"/>
                  </a:lnTo>
                  <a:lnTo>
                    <a:pt x="103593" y="1029271"/>
                  </a:lnTo>
                  <a:lnTo>
                    <a:pt x="109042" y="1037348"/>
                  </a:lnTo>
                  <a:lnTo>
                    <a:pt x="117119" y="1042784"/>
                  </a:lnTo>
                  <a:lnTo>
                    <a:pt x="127000" y="1044778"/>
                  </a:lnTo>
                  <a:lnTo>
                    <a:pt x="136893" y="1042784"/>
                  </a:lnTo>
                  <a:lnTo>
                    <a:pt x="144957" y="1037348"/>
                  </a:lnTo>
                  <a:lnTo>
                    <a:pt x="150406" y="1029271"/>
                  </a:lnTo>
                  <a:lnTo>
                    <a:pt x="152387" y="1019378"/>
                  </a:lnTo>
                  <a:close/>
                </a:path>
                <a:path w="2660650" h="1452245">
                  <a:moveTo>
                    <a:pt x="254000" y="1299794"/>
                  </a:moveTo>
                  <a:lnTo>
                    <a:pt x="131521" y="1299794"/>
                  </a:lnTo>
                  <a:lnTo>
                    <a:pt x="136893" y="1300886"/>
                  </a:lnTo>
                  <a:lnTo>
                    <a:pt x="127000" y="1298879"/>
                  </a:lnTo>
                  <a:lnTo>
                    <a:pt x="117119" y="1300886"/>
                  </a:lnTo>
                  <a:lnTo>
                    <a:pt x="122478" y="1299794"/>
                  </a:lnTo>
                  <a:lnTo>
                    <a:pt x="0" y="1299794"/>
                  </a:lnTo>
                  <a:lnTo>
                    <a:pt x="127000" y="1452194"/>
                  </a:lnTo>
                  <a:lnTo>
                    <a:pt x="212382" y="1349730"/>
                  </a:lnTo>
                  <a:lnTo>
                    <a:pt x="254000" y="1299794"/>
                  </a:lnTo>
                  <a:close/>
                </a:path>
                <a:path w="2660650" h="1452245">
                  <a:moveTo>
                    <a:pt x="261454" y="1019327"/>
                  </a:moveTo>
                  <a:lnTo>
                    <a:pt x="259461" y="1009446"/>
                  </a:lnTo>
                  <a:lnTo>
                    <a:pt x="254012" y="1001369"/>
                  </a:lnTo>
                  <a:lnTo>
                    <a:pt x="245948" y="995934"/>
                  </a:lnTo>
                  <a:lnTo>
                    <a:pt x="236004" y="993927"/>
                  </a:lnTo>
                  <a:lnTo>
                    <a:pt x="226123" y="995934"/>
                  </a:lnTo>
                  <a:lnTo>
                    <a:pt x="218046" y="1001369"/>
                  </a:lnTo>
                  <a:lnTo>
                    <a:pt x="212598" y="1009446"/>
                  </a:lnTo>
                  <a:lnTo>
                    <a:pt x="210604" y="1019327"/>
                  </a:lnTo>
                  <a:lnTo>
                    <a:pt x="212598" y="1029220"/>
                  </a:lnTo>
                  <a:lnTo>
                    <a:pt x="218046" y="1037297"/>
                  </a:lnTo>
                  <a:lnTo>
                    <a:pt x="226123" y="1042733"/>
                  </a:lnTo>
                  <a:lnTo>
                    <a:pt x="236054" y="1044727"/>
                  </a:lnTo>
                  <a:lnTo>
                    <a:pt x="245948" y="1042733"/>
                  </a:lnTo>
                  <a:lnTo>
                    <a:pt x="254012" y="1037297"/>
                  </a:lnTo>
                  <a:lnTo>
                    <a:pt x="259461" y="1029220"/>
                  </a:lnTo>
                  <a:lnTo>
                    <a:pt x="261454" y="1019327"/>
                  </a:lnTo>
                  <a:close/>
                </a:path>
                <a:path w="2660650" h="1452245">
                  <a:moveTo>
                    <a:pt x="363105" y="1019327"/>
                  </a:moveTo>
                  <a:lnTo>
                    <a:pt x="361111" y="1009446"/>
                  </a:lnTo>
                  <a:lnTo>
                    <a:pt x="355663" y="1001369"/>
                  </a:lnTo>
                  <a:lnTo>
                    <a:pt x="347599" y="995934"/>
                  </a:lnTo>
                  <a:lnTo>
                    <a:pt x="337654" y="993927"/>
                  </a:lnTo>
                  <a:lnTo>
                    <a:pt x="327774" y="995934"/>
                  </a:lnTo>
                  <a:lnTo>
                    <a:pt x="319697" y="1001369"/>
                  </a:lnTo>
                  <a:lnTo>
                    <a:pt x="314248" y="1009446"/>
                  </a:lnTo>
                  <a:lnTo>
                    <a:pt x="312254" y="1019327"/>
                  </a:lnTo>
                  <a:lnTo>
                    <a:pt x="314248" y="1029220"/>
                  </a:lnTo>
                  <a:lnTo>
                    <a:pt x="319697" y="1037297"/>
                  </a:lnTo>
                  <a:lnTo>
                    <a:pt x="327774" y="1042733"/>
                  </a:lnTo>
                  <a:lnTo>
                    <a:pt x="337705" y="1044727"/>
                  </a:lnTo>
                  <a:lnTo>
                    <a:pt x="347599" y="1042733"/>
                  </a:lnTo>
                  <a:lnTo>
                    <a:pt x="355663" y="1037297"/>
                  </a:lnTo>
                  <a:lnTo>
                    <a:pt x="361111" y="1029220"/>
                  </a:lnTo>
                  <a:lnTo>
                    <a:pt x="363105" y="1019327"/>
                  </a:lnTo>
                  <a:close/>
                </a:path>
                <a:path w="2660650" h="1452245">
                  <a:moveTo>
                    <a:pt x="464756" y="1019327"/>
                  </a:moveTo>
                  <a:lnTo>
                    <a:pt x="462762" y="1009446"/>
                  </a:lnTo>
                  <a:lnTo>
                    <a:pt x="457314" y="1001369"/>
                  </a:lnTo>
                  <a:lnTo>
                    <a:pt x="449249" y="995934"/>
                  </a:lnTo>
                  <a:lnTo>
                    <a:pt x="439305" y="993927"/>
                  </a:lnTo>
                  <a:lnTo>
                    <a:pt x="429425" y="995934"/>
                  </a:lnTo>
                  <a:lnTo>
                    <a:pt x="421347" y="1001369"/>
                  </a:lnTo>
                  <a:lnTo>
                    <a:pt x="415899" y="1009446"/>
                  </a:lnTo>
                  <a:lnTo>
                    <a:pt x="413905" y="1019327"/>
                  </a:lnTo>
                  <a:lnTo>
                    <a:pt x="415899" y="1029220"/>
                  </a:lnTo>
                  <a:lnTo>
                    <a:pt x="421347" y="1037297"/>
                  </a:lnTo>
                  <a:lnTo>
                    <a:pt x="429425" y="1042733"/>
                  </a:lnTo>
                  <a:lnTo>
                    <a:pt x="439356" y="1044727"/>
                  </a:lnTo>
                  <a:lnTo>
                    <a:pt x="449249" y="1042733"/>
                  </a:lnTo>
                  <a:lnTo>
                    <a:pt x="457314" y="1037297"/>
                  </a:lnTo>
                  <a:lnTo>
                    <a:pt x="462762" y="1029220"/>
                  </a:lnTo>
                  <a:lnTo>
                    <a:pt x="464756" y="1019327"/>
                  </a:lnTo>
                  <a:close/>
                </a:path>
                <a:path w="2660650" h="1452245">
                  <a:moveTo>
                    <a:pt x="566407" y="1019327"/>
                  </a:moveTo>
                  <a:lnTo>
                    <a:pt x="564413" y="1009446"/>
                  </a:lnTo>
                  <a:lnTo>
                    <a:pt x="558965" y="1001369"/>
                  </a:lnTo>
                  <a:lnTo>
                    <a:pt x="550900" y="995934"/>
                  </a:lnTo>
                  <a:lnTo>
                    <a:pt x="540956" y="993927"/>
                  </a:lnTo>
                  <a:lnTo>
                    <a:pt x="531075" y="995934"/>
                  </a:lnTo>
                  <a:lnTo>
                    <a:pt x="522998" y="1001369"/>
                  </a:lnTo>
                  <a:lnTo>
                    <a:pt x="517550" y="1009446"/>
                  </a:lnTo>
                  <a:lnTo>
                    <a:pt x="515556" y="1019327"/>
                  </a:lnTo>
                  <a:lnTo>
                    <a:pt x="517550" y="1029220"/>
                  </a:lnTo>
                  <a:lnTo>
                    <a:pt x="522998" y="1037297"/>
                  </a:lnTo>
                  <a:lnTo>
                    <a:pt x="531075" y="1042733"/>
                  </a:lnTo>
                  <a:lnTo>
                    <a:pt x="541007" y="1044727"/>
                  </a:lnTo>
                  <a:lnTo>
                    <a:pt x="550900" y="1042733"/>
                  </a:lnTo>
                  <a:lnTo>
                    <a:pt x="558965" y="1037297"/>
                  </a:lnTo>
                  <a:lnTo>
                    <a:pt x="564413" y="1029220"/>
                  </a:lnTo>
                  <a:lnTo>
                    <a:pt x="566407" y="1019327"/>
                  </a:lnTo>
                  <a:close/>
                </a:path>
                <a:path w="2660650" h="1452245">
                  <a:moveTo>
                    <a:pt x="668058" y="1019327"/>
                  </a:moveTo>
                  <a:lnTo>
                    <a:pt x="666064" y="1009446"/>
                  </a:lnTo>
                  <a:lnTo>
                    <a:pt x="660615" y="1001369"/>
                  </a:lnTo>
                  <a:lnTo>
                    <a:pt x="652551" y="995934"/>
                  </a:lnTo>
                  <a:lnTo>
                    <a:pt x="642607" y="993927"/>
                  </a:lnTo>
                  <a:lnTo>
                    <a:pt x="632726" y="995934"/>
                  </a:lnTo>
                  <a:lnTo>
                    <a:pt x="624649" y="1001369"/>
                  </a:lnTo>
                  <a:lnTo>
                    <a:pt x="619201" y="1009446"/>
                  </a:lnTo>
                  <a:lnTo>
                    <a:pt x="617207" y="1019327"/>
                  </a:lnTo>
                  <a:lnTo>
                    <a:pt x="619201" y="1029220"/>
                  </a:lnTo>
                  <a:lnTo>
                    <a:pt x="624649" y="1037297"/>
                  </a:lnTo>
                  <a:lnTo>
                    <a:pt x="632726" y="1042733"/>
                  </a:lnTo>
                  <a:lnTo>
                    <a:pt x="642658" y="1044727"/>
                  </a:lnTo>
                  <a:lnTo>
                    <a:pt x="652551" y="1042733"/>
                  </a:lnTo>
                  <a:lnTo>
                    <a:pt x="660615" y="1037297"/>
                  </a:lnTo>
                  <a:lnTo>
                    <a:pt x="666064" y="1029220"/>
                  </a:lnTo>
                  <a:lnTo>
                    <a:pt x="668058" y="1019327"/>
                  </a:lnTo>
                  <a:close/>
                </a:path>
                <a:path w="2660650" h="1452245">
                  <a:moveTo>
                    <a:pt x="769708" y="1019327"/>
                  </a:moveTo>
                  <a:lnTo>
                    <a:pt x="767715" y="1009446"/>
                  </a:lnTo>
                  <a:lnTo>
                    <a:pt x="762266" y="1001369"/>
                  </a:lnTo>
                  <a:lnTo>
                    <a:pt x="754202" y="995934"/>
                  </a:lnTo>
                  <a:lnTo>
                    <a:pt x="744258" y="993927"/>
                  </a:lnTo>
                  <a:lnTo>
                    <a:pt x="734377" y="995934"/>
                  </a:lnTo>
                  <a:lnTo>
                    <a:pt x="726300" y="1001369"/>
                  </a:lnTo>
                  <a:lnTo>
                    <a:pt x="720852" y="1009446"/>
                  </a:lnTo>
                  <a:lnTo>
                    <a:pt x="718858" y="1019327"/>
                  </a:lnTo>
                  <a:lnTo>
                    <a:pt x="720852" y="1029220"/>
                  </a:lnTo>
                  <a:lnTo>
                    <a:pt x="726300" y="1037297"/>
                  </a:lnTo>
                  <a:lnTo>
                    <a:pt x="734377" y="1042733"/>
                  </a:lnTo>
                  <a:lnTo>
                    <a:pt x="744308" y="1044727"/>
                  </a:lnTo>
                  <a:lnTo>
                    <a:pt x="754202" y="1042733"/>
                  </a:lnTo>
                  <a:lnTo>
                    <a:pt x="762266" y="1037297"/>
                  </a:lnTo>
                  <a:lnTo>
                    <a:pt x="767715" y="1029220"/>
                  </a:lnTo>
                  <a:lnTo>
                    <a:pt x="769708" y="1019327"/>
                  </a:lnTo>
                  <a:close/>
                </a:path>
                <a:path w="2660650" h="1452245">
                  <a:moveTo>
                    <a:pt x="871359" y="1019327"/>
                  </a:moveTo>
                  <a:lnTo>
                    <a:pt x="869365" y="1009446"/>
                  </a:lnTo>
                  <a:lnTo>
                    <a:pt x="863917" y="1001369"/>
                  </a:lnTo>
                  <a:lnTo>
                    <a:pt x="855853" y="995934"/>
                  </a:lnTo>
                  <a:lnTo>
                    <a:pt x="845908" y="993927"/>
                  </a:lnTo>
                  <a:lnTo>
                    <a:pt x="836028" y="995934"/>
                  </a:lnTo>
                  <a:lnTo>
                    <a:pt x="827951" y="1001369"/>
                  </a:lnTo>
                  <a:lnTo>
                    <a:pt x="822502" y="1009446"/>
                  </a:lnTo>
                  <a:lnTo>
                    <a:pt x="820508" y="1019327"/>
                  </a:lnTo>
                  <a:lnTo>
                    <a:pt x="822502" y="1029220"/>
                  </a:lnTo>
                  <a:lnTo>
                    <a:pt x="827951" y="1037297"/>
                  </a:lnTo>
                  <a:lnTo>
                    <a:pt x="836028" y="1042733"/>
                  </a:lnTo>
                  <a:lnTo>
                    <a:pt x="845959" y="1044727"/>
                  </a:lnTo>
                  <a:lnTo>
                    <a:pt x="855853" y="1042733"/>
                  </a:lnTo>
                  <a:lnTo>
                    <a:pt x="863917" y="1037297"/>
                  </a:lnTo>
                  <a:lnTo>
                    <a:pt x="869365" y="1029220"/>
                  </a:lnTo>
                  <a:lnTo>
                    <a:pt x="871359" y="1019327"/>
                  </a:lnTo>
                  <a:close/>
                </a:path>
                <a:path w="2660650" h="1452245">
                  <a:moveTo>
                    <a:pt x="943394" y="25679"/>
                  </a:moveTo>
                  <a:lnTo>
                    <a:pt x="941501" y="15760"/>
                  </a:lnTo>
                  <a:lnTo>
                    <a:pt x="936142" y="7632"/>
                  </a:lnTo>
                  <a:lnTo>
                    <a:pt x="928128" y="2108"/>
                  </a:lnTo>
                  <a:lnTo>
                    <a:pt x="918222" y="0"/>
                  </a:lnTo>
                  <a:lnTo>
                    <a:pt x="908316" y="1879"/>
                  </a:lnTo>
                  <a:lnTo>
                    <a:pt x="900176" y="7239"/>
                  </a:lnTo>
                  <a:lnTo>
                    <a:pt x="894651" y="15252"/>
                  </a:lnTo>
                  <a:lnTo>
                    <a:pt x="892543" y="25120"/>
                  </a:lnTo>
                  <a:lnTo>
                    <a:pt x="894435" y="35026"/>
                  </a:lnTo>
                  <a:lnTo>
                    <a:pt x="899782" y="43154"/>
                  </a:lnTo>
                  <a:lnTo>
                    <a:pt x="907796" y="48691"/>
                  </a:lnTo>
                  <a:lnTo>
                    <a:pt x="917714" y="50800"/>
                  </a:lnTo>
                  <a:lnTo>
                    <a:pt x="927620" y="48907"/>
                  </a:lnTo>
                  <a:lnTo>
                    <a:pt x="935748" y="43548"/>
                  </a:lnTo>
                  <a:lnTo>
                    <a:pt x="941285" y="35534"/>
                  </a:lnTo>
                  <a:lnTo>
                    <a:pt x="943394" y="25679"/>
                  </a:lnTo>
                  <a:close/>
                </a:path>
                <a:path w="2660650" h="1452245">
                  <a:moveTo>
                    <a:pt x="973010" y="1019327"/>
                  </a:moveTo>
                  <a:lnTo>
                    <a:pt x="971016" y="1009446"/>
                  </a:lnTo>
                  <a:lnTo>
                    <a:pt x="965568" y="1001369"/>
                  </a:lnTo>
                  <a:lnTo>
                    <a:pt x="957503" y="995934"/>
                  </a:lnTo>
                  <a:lnTo>
                    <a:pt x="947559" y="993927"/>
                  </a:lnTo>
                  <a:lnTo>
                    <a:pt x="937679" y="995934"/>
                  </a:lnTo>
                  <a:lnTo>
                    <a:pt x="929601" y="1001369"/>
                  </a:lnTo>
                  <a:lnTo>
                    <a:pt x="924153" y="1009446"/>
                  </a:lnTo>
                  <a:lnTo>
                    <a:pt x="922159" y="1019327"/>
                  </a:lnTo>
                  <a:lnTo>
                    <a:pt x="924153" y="1029220"/>
                  </a:lnTo>
                  <a:lnTo>
                    <a:pt x="929601" y="1037297"/>
                  </a:lnTo>
                  <a:lnTo>
                    <a:pt x="937679" y="1042733"/>
                  </a:lnTo>
                  <a:lnTo>
                    <a:pt x="947610" y="1044727"/>
                  </a:lnTo>
                  <a:lnTo>
                    <a:pt x="957503" y="1042733"/>
                  </a:lnTo>
                  <a:lnTo>
                    <a:pt x="965568" y="1037297"/>
                  </a:lnTo>
                  <a:lnTo>
                    <a:pt x="971016" y="1029220"/>
                  </a:lnTo>
                  <a:lnTo>
                    <a:pt x="973010" y="1019327"/>
                  </a:lnTo>
                  <a:close/>
                </a:path>
                <a:path w="2660650" h="1452245">
                  <a:moveTo>
                    <a:pt x="1045032" y="26784"/>
                  </a:moveTo>
                  <a:lnTo>
                    <a:pt x="1043152" y="16878"/>
                  </a:lnTo>
                  <a:lnTo>
                    <a:pt x="1037793" y="8750"/>
                  </a:lnTo>
                  <a:lnTo>
                    <a:pt x="1029779" y="3213"/>
                  </a:lnTo>
                  <a:lnTo>
                    <a:pt x="1019860" y="1104"/>
                  </a:lnTo>
                  <a:lnTo>
                    <a:pt x="1009954" y="2997"/>
                  </a:lnTo>
                  <a:lnTo>
                    <a:pt x="1001826" y="8356"/>
                  </a:lnTo>
                  <a:lnTo>
                    <a:pt x="996289" y="16370"/>
                  </a:lnTo>
                  <a:lnTo>
                    <a:pt x="994181" y="26225"/>
                  </a:lnTo>
                  <a:lnTo>
                    <a:pt x="996073" y="36144"/>
                  </a:lnTo>
                  <a:lnTo>
                    <a:pt x="1001433" y="44272"/>
                  </a:lnTo>
                  <a:lnTo>
                    <a:pt x="1009446" y="49809"/>
                  </a:lnTo>
                  <a:lnTo>
                    <a:pt x="1019352" y="51904"/>
                  </a:lnTo>
                  <a:lnTo>
                    <a:pt x="1029271" y="50025"/>
                  </a:lnTo>
                  <a:lnTo>
                    <a:pt x="1037399" y="44665"/>
                  </a:lnTo>
                  <a:lnTo>
                    <a:pt x="1042936" y="36652"/>
                  </a:lnTo>
                  <a:lnTo>
                    <a:pt x="1045032" y="26784"/>
                  </a:lnTo>
                  <a:close/>
                </a:path>
                <a:path w="2660650" h="1452245">
                  <a:moveTo>
                    <a:pt x="1074661" y="1019327"/>
                  </a:moveTo>
                  <a:lnTo>
                    <a:pt x="1072667" y="1009446"/>
                  </a:lnTo>
                  <a:lnTo>
                    <a:pt x="1067219" y="1001369"/>
                  </a:lnTo>
                  <a:lnTo>
                    <a:pt x="1059154" y="995934"/>
                  </a:lnTo>
                  <a:lnTo>
                    <a:pt x="1049210" y="993927"/>
                  </a:lnTo>
                  <a:lnTo>
                    <a:pt x="1039329" y="995934"/>
                  </a:lnTo>
                  <a:lnTo>
                    <a:pt x="1031252" y="1001369"/>
                  </a:lnTo>
                  <a:lnTo>
                    <a:pt x="1025804" y="1009446"/>
                  </a:lnTo>
                  <a:lnTo>
                    <a:pt x="1023810" y="1019327"/>
                  </a:lnTo>
                  <a:lnTo>
                    <a:pt x="1025804" y="1029220"/>
                  </a:lnTo>
                  <a:lnTo>
                    <a:pt x="1031252" y="1037297"/>
                  </a:lnTo>
                  <a:lnTo>
                    <a:pt x="1039329" y="1042733"/>
                  </a:lnTo>
                  <a:lnTo>
                    <a:pt x="1049261" y="1044727"/>
                  </a:lnTo>
                  <a:lnTo>
                    <a:pt x="1059154" y="1042733"/>
                  </a:lnTo>
                  <a:lnTo>
                    <a:pt x="1067219" y="1037297"/>
                  </a:lnTo>
                  <a:lnTo>
                    <a:pt x="1072667" y="1029220"/>
                  </a:lnTo>
                  <a:lnTo>
                    <a:pt x="1074661" y="1019327"/>
                  </a:lnTo>
                  <a:close/>
                </a:path>
                <a:path w="2660650" h="1452245">
                  <a:moveTo>
                    <a:pt x="1146683" y="27901"/>
                  </a:moveTo>
                  <a:lnTo>
                    <a:pt x="1144790" y="17995"/>
                  </a:lnTo>
                  <a:lnTo>
                    <a:pt x="1139431" y="9855"/>
                  </a:lnTo>
                  <a:lnTo>
                    <a:pt x="1131417" y="4330"/>
                  </a:lnTo>
                  <a:lnTo>
                    <a:pt x="1121511" y="2222"/>
                  </a:lnTo>
                  <a:lnTo>
                    <a:pt x="1111605" y="4114"/>
                  </a:lnTo>
                  <a:lnTo>
                    <a:pt x="1103464" y="9461"/>
                  </a:lnTo>
                  <a:lnTo>
                    <a:pt x="1097940" y="17475"/>
                  </a:lnTo>
                  <a:lnTo>
                    <a:pt x="1095832" y="27343"/>
                  </a:lnTo>
                  <a:lnTo>
                    <a:pt x="1097724" y="37249"/>
                  </a:lnTo>
                  <a:lnTo>
                    <a:pt x="1103071" y="45389"/>
                  </a:lnTo>
                  <a:lnTo>
                    <a:pt x="1111084" y="50914"/>
                  </a:lnTo>
                  <a:lnTo>
                    <a:pt x="1121003" y="53022"/>
                  </a:lnTo>
                  <a:lnTo>
                    <a:pt x="1130909" y="51130"/>
                  </a:lnTo>
                  <a:lnTo>
                    <a:pt x="1139037" y="45783"/>
                  </a:lnTo>
                  <a:lnTo>
                    <a:pt x="1144574" y="37769"/>
                  </a:lnTo>
                  <a:lnTo>
                    <a:pt x="1146683" y="27901"/>
                  </a:lnTo>
                  <a:close/>
                </a:path>
                <a:path w="2660650" h="1452245">
                  <a:moveTo>
                    <a:pt x="1176312" y="1019327"/>
                  </a:moveTo>
                  <a:lnTo>
                    <a:pt x="1174318" y="1009446"/>
                  </a:lnTo>
                  <a:lnTo>
                    <a:pt x="1168869" y="1001369"/>
                  </a:lnTo>
                  <a:lnTo>
                    <a:pt x="1160805" y="995934"/>
                  </a:lnTo>
                  <a:lnTo>
                    <a:pt x="1150861" y="993927"/>
                  </a:lnTo>
                  <a:lnTo>
                    <a:pt x="1140980" y="995934"/>
                  </a:lnTo>
                  <a:lnTo>
                    <a:pt x="1132903" y="1001369"/>
                  </a:lnTo>
                  <a:lnTo>
                    <a:pt x="1127455" y="1009446"/>
                  </a:lnTo>
                  <a:lnTo>
                    <a:pt x="1125461" y="1019327"/>
                  </a:lnTo>
                  <a:lnTo>
                    <a:pt x="1127455" y="1029220"/>
                  </a:lnTo>
                  <a:lnTo>
                    <a:pt x="1132903" y="1037297"/>
                  </a:lnTo>
                  <a:lnTo>
                    <a:pt x="1140980" y="1042733"/>
                  </a:lnTo>
                  <a:lnTo>
                    <a:pt x="1150912" y="1044727"/>
                  </a:lnTo>
                  <a:lnTo>
                    <a:pt x="1160805" y="1042733"/>
                  </a:lnTo>
                  <a:lnTo>
                    <a:pt x="1168869" y="1037297"/>
                  </a:lnTo>
                  <a:lnTo>
                    <a:pt x="1174318" y="1029220"/>
                  </a:lnTo>
                  <a:lnTo>
                    <a:pt x="1176312" y="1019327"/>
                  </a:lnTo>
                  <a:close/>
                </a:path>
                <a:path w="2660650" h="1452245">
                  <a:moveTo>
                    <a:pt x="1248321" y="29019"/>
                  </a:moveTo>
                  <a:lnTo>
                    <a:pt x="1246441" y="19100"/>
                  </a:lnTo>
                  <a:lnTo>
                    <a:pt x="1241082" y="10972"/>
                  </a:lnTo>
                  <a:lnTo>
                    <a:pt x="1233068" y="5435"/>
                  </a:lnTo>
                  <a:lnTo>
                    <a:pt x="1223149" y="3340"/>
                  </a:lnTo>
                  <a:lnTo>
                    <a:pt x="1213243" y="5219"/>
                  </a:lnTo>
                  <a:lnTo>
                    <a:pt x="1205115" y="10579"/>
                  </a:lnTo>
                  <a:lnTo>
                    <a:pt x="1199578" y="18592"/>
                  </a:lnTo>
                  <a:lnTo>
                    <a:pt x="1197483" y="28460"/>
                  </a:lnTo>
                  <a:lnTo>
                    <a:pt x="1199362" y="38366"/>
                  </a:lnTo>
                  <a:lnTo>
                    <a:pt x="1204722" y="46494"/>
                  </a:lnTo>
                  <a:lnTo>
                    <a:pt x="1212735" y="52031"/>
                  </a:lnTo>
                  <a:lnTo>
                    <a:pt x="1222641" y="54140"/>
                  </a:lnTo>
                  <a:lnTo>
                    <a:pt x="1232560" y="52247"/>
                  </a:lnTo>
                  <a:lnTo>
                    <a:pt x="1240688" y="46888"/>
                  </a:lnTo>
                  <a:lnTo>
                    <a:pt x="1246225" y="38874"/>
                  </a:lnTo>
                  <a:lnTo>
                    <a:pt x="1248321" y="29019"/>
                  </a:lnTo>
                  <a:close/>
                </a:path>
                <a:path w="2660650" h="1452245">
                  <a:moveTo>
                    <a:pt x="1277962" y="1019327"/>
                  </a:moveTo>
                  <a:lnTo>
                    <a:pt x="1275969" y="1009446"/>
                  </a:lnTo>
                  <a:lnTo>
                    <a:pt x="1270520" y="1001369"/>
                  </a:lnTo>
                  <a:lnTo>
                    <a:pt x="1262456" y="995934"/>
                  </a:lnTo>
                  <a:lnTo>
                    <a:pt x="1252512" y="993927"/>
                  </a:lnTo>
                  <a:lnTo>
                    <a:pt x="1242631" y="995934"/>
                  </a:lnTo>
                  <a:lnTo>
                    <a:pt x="1234554" y="1001369"/>
                  </a:lnTo>
                  <a:lnTo>
                    <a:pt x="1229106" y="1009446"/>
                  </a:lnTo>
                  <a:lnTo>
                    <a:pt x="1227112" y="1019327"/>
                  </a:lnTo>
                  <a:lnTo>
                    <a:pt x="1229106" y="1029220"/>
                  </a:lnTo>
                  <a:lnTo>
                    <a:pt x="1234554" y="1037297"/>
                  </a:lnTo>
                  <a:lnTo>
                    <a:pt x="1242631" y="1042733"/>
                  </a:lnTo>
                  <a:lnTo>
                    <a:pt x="1252562" y="1044727"/>
                  </a:lnTo>
                  <a:lnTo>
                    <a:pt x="1262456" y="1042733"/>
                  </a:lnTo>
                  <a:lnTo>
                    <a:pt x="1270520" y="1037297"/>
                  </a:lnTo>
                  <a:lnTo>
                    <a:pt x="1275969" y="1029220"/>
                  </a:lnTo>
                  <a:lnTo>
                    <a:pt x="1277962" y="1019327"/>
                  </a:lnTo>
                  <a:close/>
                </a:path>
                <a:path w="2660650" h="1452245">
                  <a:moveTo>
                    <a:pt x="1349971" y="30124"/>
                  </a:moveTo>
                  <a:lnTo>
                    <a:pt x="1348079" y="20218"/>
                  </a:lnTo>
                  <a:lnTo>
                    <a:pt x="1342720" y="12090"/>
                  </a:lnTo>
                  <a:lnTo>
                    <a:pt x="1334719" y="6553"/>
                  </a:lnTo>
                  <a:lnTo>
                    <a:pt x="1324800" y="4445"/>
                  </a:lnTo>
                  <a:lnTo>
                    <a:pt x="1314894" y="6337"/>
                  </a:lnTo>
                  <a:lnTo>
                    <a:pt x="1306753" y="11696"/>
                  </a:lnTo>
                  <a:lnTo>
                    <a:pt x="1301229" y="19710"/>
                  </a:lnTo>
                  <a:lnTo>
                    <a:pt x="1299121" y="29565"/>
                  </a:lnTo>
                  <a:lnTo>
                    <a:pt x="1301013" y="39484"/>
                  </a:lnTo>
                  <a:lnTo>
                    <a:pt x="1306360" y="47612"/>
                  </a:lnTo>
                  <a:lnTo>
                    <a:pt x="1314373" y="53149"/>
                  </a:lnTo>
                  <a:lnTo>
                    <a:pt x="1324292" y="55245"/>
                  </a:lnTo>
                  <a:lnTo>
                    <a:pt x="1334198" y="53365"/>
                  </a:lnTo>
                  <a:lnTo>
                    <a:pt x="1342339" y="48006"/>
                  </a:lnTo>
                  <a:lnTo>
                    <a:pt x="1347863" y="39992"/>
                  </a:lnTo>
                  <a:lnTo>
                    <a:pt x="1349971" y="30124"/>
                  </a:lnTo>
                  <a:close/>
                </a:path>
                <a:path w="2660650" h="1452245">
                  <a:moveTo>
                    <a:pt x="1379613" y="1019327"/>
                  </a:moveTo>
                  <a:lnTo>
                    <a:pt x="1377619" y="1009446"/>
                  </a:lnTo>
                  <a:lnTo>
                    <a:pt x="1372171" y="1001369"/>
                  </a:lnTo>
                  <a:lnTo>
                    <a:pt x="1364107" y="995934"/>
                  </a:lnTo>
                  <a:lnTo>
                    <a:pt x="1354162" y="993927"/>
                  </a:lnTo>
                  <a:lnTo>
                    <a:pt x="1344282" y="995934"/>
                  </a:lnTo>
                  <a:lnTo>
                    <a:pt x="1336205" y="1001369"/>
                  </a:lnTo>
                  <a:lnTo>
                    <a:pt x="1330756" y="1009446"/>
                  </a:lnTo>
                  <a:lnTo>
                    <a:pt x="1328762" y="1019327"/>
                  </a:lnTo>
                  <a:lnTo>
                    <a:pt x="1330756" y="1029220"/>
                  </a:lnTo>
                  <a:lnTo>
                    <a:pt x="1336205" y="1037297"/>
                  </a:lnTo>
                  <a:lnTo>
                    <a:pt x="1344282" y="1042733"/>
                  </a:lnTo>
                  <a:lnTo>
                    <a:pt x="1354213" y="1044727"/>
                  </a:lnTo>
                  <a:lnTo>
                    <a:pt x="1364107" y="1042733"/>
                  </a:lnTo>
                  <a:lnTo>
                    <a:pt x="1372171" y="1037297"/>
                  </a:lnTo>
                  <a:lnTo>
                    <a:pt x="1377619" y="1029220"/>
                  </a:lnTo>
                  <a:lnTo>
                    <a:pt x="1379613" y="1019327"/>
                  </a:lnTo>
                  <a:close/>
                </a:path>
                <a:path w="2660650" h="1452245">
                  <a:moveTo>
                    <a:pt x="1451622" y="31242"/>
                  </a:moveTo>
                  <a:lnTo>
                    <a:pt x="1449730" y="21336"/>
                  </a:lnTo>
                  <a:lnTo>
                    <a:pt x="1444371" y="13195"/>
                  </a:lnTo>
                  <a:lnTo>
                    <a:pt x="1436357" y="7670"/>
                  </a:lnTo>
                  <a:lnTo>
                    <a:pt x="1426451" y="5562"/>
                  </a:lnTo>
                  <a:lnTo>
                    <a:pt x="1416532" y="7454"/>
                  </a:lnTo>
                  <a:lnTo>
                    <a:pt x="1408404" y="12801"/>
                  </a:lnTo>
                  <a:lnTo>
                    <a:pt x="1402867" y="20815"/>
                  </a:lnTo>
                  <a:lnTo>
                    <a:pt x="1400771" y="30683"/>
                  </a:lnTo>
                  <a:lnTo>
                    <a:pt x="1402651" y="40589"/>
                  </a:lnTo>
                  <a:lnTo>
                    <a:pt x="1408010" y="48729"/>
                  </a:lnTo>
                  <a:lnTo>
                    <a:pt x="1416024" y="54254"/>
                  </a:lnTo>
                  <a:lnTo>
                    <a:pt x="1425943" y="56362"/>
                  </a:lnTo>
                  <a:lnTo>
                    <a:pt x="1435849" y="54470"/>
                  </a:lnTo>
                  <a:lnTo>
                    <a:pt x="1443977" y="49123"/>
                  </a:lnTo>
                  <a:lnTo>
                    <a:pt x="1449514" y="41109"/>
                  </a:lnTo>
                  <a:lnTo>
                    <a:pt x="1451622" y="31242"/>
                  </a:lnTo>
                  <a:close/>
                </a:path>
                <a:path w="2660650" h="1452245">
                  <a:moveTo>
                    <a:pt x="1481277" y="1019327"/>
                  </a:moveTo>
                  <a:lnTo>
                    <a:pt x="1479270" y="1009446"/>
                  </a:lnTo>
                  <a:lnTo>
                    <a:pt x="1473835" y="1001369"/>
                  </a:lnTo>
                  <a:lnTo>
                    <a:pt x="1465757" y="995934"/>
                  </a:lnTo>
                  <a:lnTo>
                    <a:pt x="1455826" y="993927"/>
                  </a:lnTo>
                  <a:lnTo>
                    <a:pt x="1445933" y="995934"/>
                  </a:lnTo>
                  <a:lnTo>
                    <a:pt x="1437855" y="1001369"/>
                  </a:lnTo>
                  <a:lnTo>
                    <a:pt x="1432420" y="1009446"/>
                  </a:lnTo>
                  <a:lnTo>
                    <a:pt x="1430426" y="1019327"/>
                  </a:lnTo>
                  <a:lnTo>
                    <a:pt x="1432420" y="1029220"/>
                  </a:lnTo>
                  <a:lnTo>
                    <a:pt x="1437855" y="1037297"/>
                  </a:lnTo>
                  <a:lnTo>
                    <a:pt x="1445933" y="1042733"/>
                  </a:lnTo>
                  <a:lnTo>
                    <a:pt x="1455877" y="1044727"/>
                  </a:lnTo>
                  <a:lnTo>
                    <a:pt x="1465757" y="1042733"/>
                  </a:lnTo>
                  <a:lnTo>
                    <a:pt x="1473822" y="1037297"/>
                  </a:lnTo>
                  <a:lnTo>
                    <a:pt x="1479270" y="1029220"/>
                  </a:lnTo>
                  <a:lnTo>
                    <a:pt x="1481277" y="1019327"/>
                  </a:lnTo>
                  <a:close/>
                </a:path>
                <a:path w="2660650" h="1452245">
                  <a:moveTo>
                    <a:pt x="1553260" y="32359"/>
                  </a:moveTo>
                  <a:lnTo>
                    <a:pt x="1551368" y="22440"/>
                  </a:lnTo>
                  <a:lnTo>
                    <a:pt x="1546009" y="14312"/>
                  </a:lnTo>
                  <a:lnTo>
                    <a:pt x="1537995" y="8775"/>
                  </a:lnTo>
                  <a:lnTo>
                    <a:pt x="1528089" y="6680"/>
                  </a:lnTo>
                  <a:lnTo>
                    <a:pt x="1518183" y="8559"/>
                  </a:lnTo>
                  <a:lnTo>
                    <a:pt x="1510055" y="13919"/>
                  </a:lnTo>
                  <a:lnTo>
                    <a:pt x="1504518" y="21932"/>
                  </a:lnTo>
                  <a:lnTo>
                    <a:pt x="1502422" y="31800"/>
                  </a:lnTo>
                  <a:lnTo>
                    <a:pt x="1504302" y="41706"/>
                  </a:lnTo>
                  <a:lnTo>
                    <a:pt x="1509649" y="49834"/>
                  </a:lnTo>
                  <a:lnTo>
                    <a:pt x="1517662" y="55372"/>
                  </a:lnTo>
                  <a:lnTo>
                    <a:pt x="1527594" y="57480"/>
                  </a:lnTo>
                  <a:lnTo>
                    <a:pt x="1537487" y="55587"/>
                  </a:lnTo>
                  <a:lnTo>
                    <a:pt x="1545628" y="50228"/>
                  </a:lnTo>
                  <a:lnTo>
                    <a:pt x="1551152" y="42214"/>
                  </a:lnTo>
                  <a:lnTo>
                    <a:pt x="1553260" y="32359"/>
                  </a:lnTo>
                  <a:close/>
                </a:path>
                <a:path w="2660650" h="1452245">
                  <a:moveTo>
                    <a:pt x="1582928" y="1019327"/>
                  </a:moveTo>
                  <a:lnTo>
                    <a:pt x="1580921" y="1009446"/>
                  </a:lnTo>
                  <a:lnTo>
                    <a:pt x="1575485" y="1001369"/>
                  </a:lnTo>
                  <a:lnTo>
                    <a:pt x="1567408" y="995934"/>
                  </a:lnTo>
                  <a:lnTo>
                    <a:pt x="1557477" y="993927"/>
                  </a:lnTo>
                  <a:lnTo>
                    <a:pt x="1547583" y="995934"/>
                  </a:lnTo>
                  <a:lnTo>
                    <a:pt x="1539506" y="1001369"/>
                  </a:lnTo>
                  <a:lnTo>
                    <a:pt x="1534071" y="1009446"/>
                  </a:lnTo>
                  <a:lnTo>
                    <a:pt x="1532077" y="1019327"/>
                  </a:lnTo>
                  <a:lnTo>
                    <a:pt x="1534071" y="1029220"/>
                  </a:lnTo>
                  <a:lnTo>
                    <a:pt x="1539506" y="1037297"/>
                  </a:lnTo>
                  <a:lnTo>
                    <a:pt x="1547583" y="1042733"/>
                  </a:lnTo>
                  <a:lnTo>
                    <a:pt x="1557528" y="1044727"/>
                  </a:lnTo>
                  <a:lnTo>
                    <a:pt x="1567408" y="1042733"/>
                  </a:lnTo>
                  <a:lnTo>
                    <a:pt x="1575473" y="1037297"/>
                  </a:lnTo>
                  <a:lnTo>
                    <a:pt x="1580921" y="1029220"/>
                  </a:lnTo>
                  <a:lnTo>
                    <a:pt x="1582928" y="1019327"/>
                  </a:lnTo>
                  <a:close/>
                </a:path>
                <a:path w="2660650" h="1452245">
                  <a:moveTo>
                    <a:pt x="1654911" y="33464"/>
                  </a:moveTo>
                  <a:lnTo>
                    <a:pt x="1653019" y="23558"/>
                  </a:lnTo>
                  <a:lnTo>
                    <a:pt x="1647659" y="15430"/>
                  </a:lnTo>
                  <a:lnTo>
                    <a:pt x="1639646" y="9893"/>
                  </a:lnTo>
                  <a:lnTo>
                    <a:pt x="1629740" y="7785"/>
                  </a:lnTo>
                  <a:lnTo>
                    <a:pt x="1619821" y="9677"/>
                  </a:lnTo>
                  <a:lnTo>
                    <a:pt x="1611693" y="15036"/>
                  </a:lnTo>
                  <a:lnTo>
                    <a:pt x="1606156" y="23050"/>
                  </a:lnTo>
                  <a:lnTo>
                    <a:pt x="1604060" y="32905"/>
                  </a:lnTo>
                  <a:lnTo>
                    <a:pt x="1605940" y="42824"/>
                  </a:lnTo>
                  <a:lnTo>
                    <a:pt x="1611299" y="50952"/>
                  </a:lnTo>
                  <a:lnTo>
                    <a:pt x="1619313" y="56489"/>
                  </a:lnTo>
                  <a:lnTo>
                    <a:pt x="1629232" y="58585"/>
                  </a:lnTo>
                  <a:lnTo>
                    <a:pt x="1639138" y="56705"/>
                  </a:lnTo>
                  <a:lnTo>
                    <a:pt x="1647266" y="51346"/>
                  </a:lnTo>
                  <a:lnTo>
                    <a:pt x="1652803" y="43332"/>
                  </a:lnTo>
                  <a:lnTo>
                    <a:pt x="1654911" y="33464"/>
                  </a:lnTo>
                  <a:close/>
                </a:path>
                <a:path w="2660650" h="1452245">
                  <a:moveTo>
                    <a:pt x="1684578" y="1019327"/>
                  </a:moveTo>
                  <a:lnTo>
                    <a:pt x="1682572" y="1009446"/>
                  </a:lnTo>
                  <a:lnTo>
                    <a:pt x="1677136" y="1001369"/>
                  </a:lnTo>
                  <a:lnTo>
                    <a:pt x="1669059" y="995934"/>
                  </a:lnTo>
                  <a:lnTo>
                    <a:pt x="1659128" y="993927"/>
                  </a:lnTo>
                  <a:lnTo>
                    <a:pt x="1649234" y="995934"/>
                  </a:lnTo>
                  <a:lnTo>
                    <a:pt x="1641157" y="1001369"/>
                  </a:lnTo>
                  <a:lnTo>
                    <a:pt x="1635721" y="1009446"/>
                  </a:lnTo>
                  <a:lnTo>
                    <a:pt x="1633728" y="1019327"/>
                  </a:lnTo>
                  <a:lnTo>
                    <a:pt x="1635721" y="1029220"/>
                  </a:lnTo>
                  <a:lnTo>
                    <a:pt x="1641157" y="1037297"/>
                  </a:lnTo>
                  <a:lnTo>
                    <a:pt x="1649234" y="1042733"/>
                  </a:lnTo>
                  <a:lnTo>
                    <a:pt x="1659178" y="1044727"/>
                  </a:lnTo>
                  <a:lnTo>
                    <a:pt x="1669059" y="1042733"/>
                  </a:lnTo>
                  <a:lnTo>
                    <a:pt x="1677123" y="1037297"/>
                  </a:lnTo>
                  <a:lnTo>
                    <a:pt x="1682572" y="1029220"/>
                  </a:lnTo>
                  <a:lnTo>
                    <a:pt x="1684578" y="1019327"/>
                  </a:lnTo>
                  <a:close/>
                </a:path>
                <a:path w="2660650" h="1452245">
                  <a:moveTo>
                    <a:pt x="1756537" y="34582"/>
                  </a:moveTo>
                  <a:lnTo>
                    <a:pt x="1754657" y="24676"/>
                  </a:lnTo>
                  <a:lnTo>
                    <a:pt x="1749298" y="16535"/>
                  </a:lnTo>
                  <a:lnTo>
                    <a:pt x="1741284" y="11010"/>
                  </a:lnTo>
                  <a:lnTo>
                    <a:pt x="1731365" y="8902"/>
                  </a:lnTo>
                  <a:lnTo>
                    <a:pt x="1721472" y="10795"/>
                  </a:lnTo>
                  <a:lnTo>
                    <a:pt x="1713344" y="16141"/>
                  </a:lnTo>
                  <a:lnTo>
                    <a:pt x="1707807" y="24155"/>
                  </a:lnTo>
                  <a:lnTo>
                    <a:pt x="1705711" y="34023"/>
                  </a:lnTo>
                  <a:lnTo>
                    <a:pt x="1707591" y="43929"/>
                  </a:lnTo>
                  <a:lnTo>
                    <a:pt x="1712937" y="52070"/>
                  </a:lnTo>
                  <a:lnTo>
                    <a:pt x="1720951" y="57594"/>
                  </a:lnTo>
                  <a:lnTo>
                    <a:pt x="1730883" y="59702"/>
                  </a:lnTo>
                  <a:lnTo>
                    <a:pt x="1740776" y="57810"/>
                  </a:lnTo>
                  <a:lnTo>
                    <a:pt x="1748917" y="52463"/>
                  </a:lnTo>
                  <a:lnTo>
                    <a:pt x="1754441" y="44450"/>
                  </a:lnTo>
                  <a:lnTo>
                    <a:pt x="1756537" y="34582"/>
                  </a:lnTo>
                  <a:close/>
                </a:path>
                <a:path w="2660650" h="1452245">
                  <a:moveTo>
                    <a:pt x="1786216" y="1019327"/>
                  </a:moveTo>
                  <a:lnTo>
                    <a:pt x="1784223" y="1009446"/>
                  </a:lnTo>
                  <a:lnTo>
                    <a:pt x="1778774" y="1001369"/>
                  </a:lnTo>
                  <a:lnTo>
                    <a:pt x="1770710" y="995934"/>
                  </a:lnTo>
                  <a:lnTo>
                    <a:pt x="1760778" y="993927"/>
                  </a:lnTo>
                  <a:lnTo>
                    <a:pt x="1750885" y="995934"/>
                  </a:lnTo>
                  <a:lnTo>
                    <a:pt x="1742808" y="1001369"/>
                  </a:lnTo>
                  <a:lnTo>
                    <a:pt x="1737372" y="1009446"/>
                  </a:lnTo>
                  <a:lnTo>
                    <a:pt x="1735378" y="1019327"/>
                  </a:lnTo>
                  <a:lnTo>
                    <a:pt x="1737372" y="1029220"/>
                  </a:lnTo>
                  <a:lnTo>
                    <a:pt x="1742808" y="1037297"/>
                  </a:lnTo>
                  <a:lnTo>
                    <a:pt x="1750885" y="1042733"/>
                  </a:lnTo>
                  <a:lnTo>
                    <a:pt x="1760816" y="1044727"/>
                  </a:lnTo>
                  <a:lnTo>
                    <a:pt x="1770710" y="1042733"/>
                  </a:lnTo>
                  <a:lnTo>
                    <a:pt x="1778774" y="1037297"/>
                  </a:lnTo>
                  <a:lnTo>
                    <a:pt x="1784223" y="1029220"/>
                  </a:lnTo>
                  <a:lnTo>
                    <a:pt x="1786216" y="1019327"/>
                  </a:lnTo>
                  <a:close/>
                </a:path>
                <a:path w="2660650" h="1452245">
                  <a:moveTo>
                    <a:pt x="1858200" y="35699"/>
                  </a:moveTo>
                  <a:lnTo>
                    <a:pt x="1856308" y="25781"/>
                  </a:lnTo>
                  <a:lnTo>
                    <a:pt x="1850948" y="17653"/>
                  </a:lnTo>
                  <a:lnTo>
                    <a:pt x="1842935" y="12115"/>
                  </a:lnTo>
                  <a:lnTo>
                    <a:pt x="1833029" y="10020"/>
                  </a:lnTo>
                  <a:lnTo>
                    <a:pt x="1823110" y="11899"/>
                  </a:lnTo>
                  <a:lnTo>
                    <a:pt x="1814982" y="17259"/>
                  </a:lnTo>
                  <a:lnTo>
                    <a:pt x="1809445" y="25273"/>
                  </a:lnTo>
                  <a:lnTo>
                    <a:pt x="1807337" y="35140"/>
                  </a:lnTo>
                  <a:lnTo>
                    <a:pt x="1809229" y="45046"/>
                  </a:lnTo>
                  <a:lnTo>
                    <a:pt x="1814588" y="53174"/>
                  </a:lnTo>
                  <a:lnTo>
                    <a:pt x="1822602" y="58712"/>
                  </a:lnTo>
                  <a:lnTo>
                    <a:pt x="1832521" y="60820"/>
                  </a:lnTo>
                  <a:lnTo>
                    <a:pt x="1842427" y="58928"/>
                  </a:lnTo>
                  <a:lnTo>
                    <a:pt x="1850555" y="53568"/>
                  </a:lnTo>
                  <a:lnTo>
                    <a:pt x="1856092" y="45554"/>
                  </a:lnTo>
                  <a:lnTo>
                    <a:pt x="1858200" y="35699"/>
                  </a:lnTo>
                  <a:close/>
                </a:path>
                <a:path w="2660650" h="1452245">
                  <a:moveTo>
                    <a:pt x="1887880" y="1019327"/>
                  </a:moveTo>
                  <a:lnTo>
                    <a:pt x="1885873" y="1009446"/>
                  </a:lnTo>
                  <a:lnTo>
                    <a:pt x="1880438" y="1001369"/>
                  </a:lnTo>
                  <a:lnTo>
                    <a:pt x="1872361" y="995934"/>
                  </a:lnTo>
                  <a:lnTo>
                    <a:pt x="1862416" y="993927"/>
                  </a:lnTo>
                  <a:lnTo>
                    <a:pt x="1852536" y="995934"/>
                  </a:lnTo>
                  <a:lnTo>
                    <a:pt x="1844459" y="1001369"/>
                  </a:lnTo>
                  <a:lnTo>
                    <a:pt x="1839023" y="1009446"/>
                  </a:lnTo>
                  <a:lnTo>
                    <a:pt x="1837016" y="1019327"/>
                  </a:lnTo>
                  <a:lnTo>
                    <a:pt x="1839023" y="1029220"/>
                  </a:lnTo>
                  <a:lnTo>
                    <a:pt x="1844459" y="1037297"/>
                  </a:lnTo>
                  <a:lnTo>
                    <a:pt x="1852536" y="1042733"/>
                  </a:lnTo>
                  <a:lnTo>
                    <a:pt x="1862480" y="1044727"/>
                  </a:lnTo>
                  <a:lnTo>
                    <a:pt x="1872361" y="1042733"/>
                  </a:lnTo>
                  <a:lnTo>
                    <a:pt x="1880425" y="1037297"/>
                  </a:lnTo>
                  <a:lnTo>
                    <a:pt x="1885873" y="1029220"/>
                  </a:lnTo>
                  <a:lnTo>
                    <a:pt x="1887880" y="1019327"/>
                  </a:lnTo>
                  <a:close/>
                </a:path>
                <a:path w="2660650" h="1452245">
                  <a:moveTo>
                    <a:pt x="1989518" y="1019327"/>
                  </a:moveTo>
                  <a:lnTo>
                    <a:pt x="1987524" y="1009446"/>
                  </a:lnTo>
                  <a:lnTo>
                    <a:pt x="1982076" y="1001369"/>
                  </a:lnTo>
                  <a:lnTo>
                    <a:pt x="1974011" y="995934"/>
                  </a:lnTo>
                  <a:lnTo>
                    <a:pt x="1964080" y="993927"/>
                  </a:lnTo>
                  <a:lnTo>
                    <a:pt x="1954187" y="995934"/>
                  </a:lnTo>
                  <a:lnTo>
                    <a:pt x="1946109" y="1001369"/>
                  </a:lnTo>
                  <a:lnTo>
                    <a:pt x="1940674" y="1009446"/>
                  </a:lnTo>
                  <a:lnTo>
                    <a:pt x="1938680" y="1019327"/>
                  </a:lnTo>
                  <a:lnTo>
                    <a:pt x="1940674" y="1029220"/>
                  </a:lnTo>
                  <a:lnTo>
                    <a:pt x="1946109" y="1037297"/>
                  </a:lnTo>
                  <a:lnTo>
                    <a:pt x="1954187" y="1042733"/>
                  </a:lnTo>
                  <a:lnTo>
                    <a:pt x="1964118" y="1044727"/>
                  </a:lnTo>
                  <a:lnTo>
                    <a:pt x="1974011" y="1042733"/>
                  </a:lnTo>
                  <a:lnTo>
                    <a:pt x="1982076" y="1037297"/>
                  </a:lnTo>
                  <a:lnTo>
                    <a:pt x="1987524" y="1029220"/>
                  </a:lnTo>
                  <a:lnTo>
                    <a:pt x="1989518" y="1019327"/>
                  </a:lnTo>
                  <a:close/>
                </a:path>
                <a:path w="2660650" h="1452245">
                  <a:moveTo>
                    <a:pt x="2091182" y="1019327"/>
                  </a:moveTo>
                  <a:lnTo>
                    <a:pt x="2089175" y="1009446"/>
                  </a:lnTo>
                  <a:lnTo>
                    <a:pt x="2083739" y="1001369"/>
                  </a:lnTo>
                  <a:lnTo>
                    <a:pt x="2075662" y="995934"/>
                  </a:lnTo>
                  <a:lnTo>
                    <a:pt x="2065731" y="993927"/>
                  </a:lnTo>
                  <a:lnTo>
                    <a:pt x="2055837" y="995934"/>
                  </a:lnTo>
                  <a:lnTo>
                    <a:pt x="2047760" y="1001369"/>
                  </a:lnTo>
                  <a:lnTo>
                    <a:pt x="2042325" y="1009446"/>
                  </a:lnTo>
                  <a:lnTo>
                    <a:pt x="2040331" y="1019327"/>
                  </a:lnTo>
                  <a:lnTo>
                    <a:pt x="2042325" y="1029220"/>
                  </a:lnTo>
                  <a:lnTo>
                    <a:pt x="2047760" y="1037297"/>
                  </a:lnTo>
                  <a:lnTo>
                    <a:pt x="2055837" y="1042733"/>
                  </a:lnTo>
                  <a:lnTo>
                    <a:pt x="2065782" y="1044727"/>
                  </a:lnTo>
                  <a:lnTo>
                    <a:pt x="2075662" y="1042733"/>
                  </a:lnTo>
                  <a:lnTo>
                    <a:pt x="2083739" y="1037297"/>
                  </a:lnTo>
                  <a:lnTo>
                    <a:pt x="2089175" y="1029220"/>
                  </a:lnTo>
                  <a:lnTo>
                    <a:pt x="2091182" y="1019327"/>
                  </a:lnTo>
                  <a:close/>
                </a:path>
                <a:path w="2660650" h="1452245">
                  <a:moveTo>
                    <a:pt x="2192832" y="1019327"/>
                  </a:moveTo>
                  <a:lnTo>
                    <a:pt x="2190826" y="1009446"/>
                  </a:lnTo>
                  <a:lnTo>
                    <a:pt x="2185390" y="1001369"/>
                  </a:lnTo>
                  <a:lnTo>
                    <a:pt x="2177313" y="995934"/>
                  </a:lnTo>
                  <a:lnTo>
                    <a:pt x="2167382" y="993927"/>
                  </a:lnTo>
                  <a:lnTo>
                    <a:pt x="2157488" y="995934"/>
                  </a:lnTo>
                  <a:lnTo>
                    <a:pt x="2149411" y="1001369"/>
                  </a:lnTo>
                  <a:lnTo>
                    <a:pt x="2143976" y="1009446"/>
                  </a:lnTo>
                  <a:lnTo>
                    <a:pt x="2141982" y="1019327"/>
                  </a:lnTo>
                  <a:lnTo>
                    <a:pt x="2143976" y="1029220"/>
                  </a:lnTo>
                  <a:lnTo>
                    <a:pt x="2149411" y="1037297"/>
                  </a:lnTo>
                  <a:lnTo>
                    <a:pt x="2157488" y="1042733"/>
                  </a:lnTo>
                  <a:lnTo>
                    <a:pt x="2167432" y="1044727"/>
                  </a:lnTo>
                  <a:lnTo>
                    <a:pt x="2177313" y="1042733"/>
                  </a:lnTo>
                  <a:lnTo>
                    <a:pt x="2185390" y="1037297"/>
                  </a:lnTo>
                  <a:lnTo>
                    <a:pt x="2190826" y="1029220"/>
                  </a:lnTo>
                  <a:lnTo>
                    <a:pt x="2192832" y="1019327"/>
                  </a:lnTo>
                  <a:close/>
                </a:path>
                <a:path w="2660650" h="1452245">
                  <a:moveTo>
                    <a:pt x="2294483" y="1019327"/>
                  </a:moveTo>
                  <a:lnTo>
                    <a:pt x="2292477" y="1009446"/>
                  </a:lnTo>
                  <a:lnTo>
                    <a:pt x="2287028" y="1001369"/>
                  </a:lnTo>
                  <a:lnTo>
                    <a:pt x="2278964" y="995934"/>
                  </a:lnTo>
                  <a:lnTo>
                    <a:pt x="2269032" y="993927"/>
                  </a:lnTo>
                  <a:lnTo>
                    <a:pt x="2259139" y="995934"/>
                  </a:lnTo>
                  <a:lnTo>
                    <a:pt x="2251062" y="1001369"/>
                  </a:lnTo>
                  <a:lnTo>
                    <a:pt x="2245626" y="1009446"/>
                  </a:lnTo>
                  <a:lnTo>
                    <a:pt x="2243632" y="1019327"/>
                  </a:lnTo>
                  <a:lnTo>
                    <a:pt x="2245626" y="1029220"/>
                  </a:lnTo>
                  <a:lnTo>
                    <a:pt x="2251062" y="1037297"/>
                  </a:lnTo>
                  <a:lnTo>
                    <a:pt x="2259139" y="1042733"/>
                  </a:lnTo>
                  <a:lnTo>
                    <a:pt x="2269083" y="1044727"/>
                  </a:lnTo>
                  <a:lnTo>
                    <a:pt x="2278964" y="1042733"/>
                  </a:lnTo>
                  <a:lnTo>
                    <a:pt x="2287041" y="1037297"/>
                  </a:lnTo>
                  <a:lnTo>
                    <a:pt x="2292477" y="1029220"/>
                  </a:lnTo>
                  <a:lnTo>
                    <a:pt x="2294483" y="1019327"/>
                  </a:lnTo>
                  <a:close/>
                </a:path>
                <a:path w="2660650" h="1452245">
                  <a:moveTo>
                    <a:pt x="2396134" y="1019327"/>
                  </a:moveTo>
                  <a:lnTo>
                    <a:pt x="2394127" y="1009446"/>
                  </a:lnTo>
                  <a:lnTo>
                    <a:pt x="2388692" y="1001369"/>
                  </a:lnTo>
                  <a:lnTo>
                    <a:pt x="2380615" y="995934"/>
                  </a:lnTo>
                  <a:lnTo>
                    <a:pt x="2370683" y="993927"/>
                  </a:lnTo>
                  <a:lnTo>
                    <a:pt x="2360790" y="995934"/>
                  </a:lnTo>
                  <a:lnTo>
                    <a:pt x="2352713" y="1001369"/>
                  </a:lnTo>
                  <a:lnTo>
                    <a:pt x="2347277" y="1009446"/>
                  </a:lnTo>
                  <a:lnTo>
                    <a:pt x="2345283" y="1019327"/>
                  </a:lnTo>
                  <a:lnTo>
                    <a:pt x="2347277" y="1029220"/>
                  </a:lnTo>
                  <a:lnTo>
                    <a:pt x="2352713" y="1037297"/>
                  </a:lnTo>
                  <a:lnTo>
                    <a:pt x="2360790" y="1042733"/>
                  </a:lnTo>
                  <a:lnTo>
                    <a:pt x="2370734" y="1044727"/>
                  </a:lnTo>
                  <a:lnTo>
                    <a:pt x="2380615" y="1042733"/>
                  </a:lnTo>
                  <a:lnTo>
                    <a:pt x="2388692" y="1037297"/>
                  </a:lnTo>
                  <a:lnTo>
                    <a:pt x="2394127" y="1029220"/>
                  </a:lnTo>
                  <a:lnTo>
                    <a:pt x="2396134" y="1019327"/>
                  </a:lnTo>
                  <a:close/>
                </a:path>
                <a:path w="2660650" h="1452245">
                  <a:moveTo>
                    <a:pt x="2497785" y="1019327"/>
                  </a:moveTo>
                  <a:lnTo>
                    <a:pt x="2495778" y="1009446"/>
                  </a:lnTo>
                  <a:lnTo>
                    <a:pt x="2490343" y="1001369"/>
                  </a:lnTo>
                  <a:lnTo>
                    <a:pt x="2482265" y="995934"/>
                  </a:lnTo>
                  <a:lnTo>
                    <a:pt x="2472334" y="993927"/>
                  </a:lnTo>
                  <a:lnTo>
                    <a:pt x="2462441" y="995934"/>
                  </a:lnTo>
                  <a:lnTo>
                    <a:pt x="2454364" y="1001369"/>
                  </a:lnTo>
                  <a:lnTo>
                    <a:pt x="2448928" y="1009446"/>
                  </a:lnTo>
                  <a:lnTo>
                    <a:pt x="2446934" y="1019327"/>
                  </a:lnTo>
                  <a:lnTo>
                    <a:pt x="2448928" y="1029220"/>
                  </a:lnTo>
                  <a:lnTo>
                    <a:pt x="2454364" y="1037297"/>
                  </a:lnTo>
                  <a:lnTo>
                    <a:pt x="2462441" y="1042733"/>
                  </a:lnTo>
                  <a:lnTo>
                    <a:pt x="2472385" y="1044727"/>
                  </a:lnTo>
                  <a:lnTo>
                    <a:pt x="2482265" y="1042733"/>
                  </a:lnTo>
                  <a:lnTo>
                    <a:pt x="2490343" y="1037297"/>
                  </a:lnTo>
                  <a:lnTo>
                    <a:pt x="2495778" y="1029220"/>
                  </a:lnTo>
                  <a:lnTo>
                    <a:pt x="2497785" y="1019327"/>
                  </a:lnTo>
                  <a:close/>
                </a:path>
                <a:path w="2660650" h="1452245">
                  <a:moveTo>
                    <a:pt x="2558415" y="1222679"/>
                  </a:moveTo>
                  <a:lnTo>
                    <a:pt x="2556421" y="1212748"/>
                  </a:lnTo>
                  <a:lnTo>
                    <a:pt x="2550985" y="1204671"/>
                  </a:lnTo>
                  <a:lnTo>
                    <a:pt x="2542908" y="1199235"/>
                  </a:lnTo>
                  <a:lnTo>
                    <a:pt x="2533027" y="1197229"/>
                  </a:lnTo>
                  <a:lnTo>
                    <a:pt x="2523134" y="1199235"/>
                  </a:lnTo>
                  <a:lnTo>
                    <a:pt x="2515057" y="1204671"/>
                  </a:lnTo>
                  <a:lnTo>
                    <a:pt x="2509621" y="1212748"/>
                  </a:lnTo>
                  <a:lnTo>
                    <a:pt x="2507627" y="1222679"/>
                  </a:lnTo>
                  <a:lnTo>
                    <a:pt x="2509621" y="1232573"/>
                  </a:lnTo>
                  <a:lnTo>
                    <a:pt x="2515057" y="1240650"/>
                  </a:lnTo>
                  <a:lnTo>
                    <a:pt x="2523134" y="1246085"/>
                  </a:lnTo>
                  <a:lnTo>
                    <a:pt x="2533027" y="1248079"/>
                  </a:lnTo>
                  <a:lnTo>
                    <a:pt x="2542908" y="1246085"/>
                  </a:lnTo>
                  <a:lnTo>
                    <a:pt x="2550985" y="1240650"/>
                  </a:lnTo>
                  <a:lnTo>
                    <a:pt x="2556421" y="1232573"/>
                  </a:lnTo>
                  <a:lnTo>
                    <a:pt x="2558415" y="1222679"/>
                  </a:lnTo>
                  <a:close/>
                </a:path>
                <a:path w="2660650" h="1452245">
                  <a:moveTo>
                    <a:pt x="2558415" y="1121029"/>
                  </a:moveTo>
                  <a:lnTo>
                    <a:pt x="2556421" y="1111097"/>
                  </a:lnTo>
                  <a:lnTo>
                    <a:pt x="2550985" y="1103020"/>
                  </a:lnTo>
                  <a:lnTo>
                    <a:pt x="2542908" y="1097584"/>
                  </a:lnTo>
                  <a:lnTo>
                    <a:pt x="2533027" y="1095578"/>
                  </a:lnTo>
                  <a:lnTo>
                    <a:pt x="2523134" y="1097584"/>
                  </a:lnTo>
                  <a:lnTo>
                    <a:pt x="2515057" y="1103020"/>
                  </a:lnTo>
                  <a:lnTo>
                    <a:pt x="2509621" y="1111097"/>
                  </a:lnTo>
                  <a:lnTo>
                    <a:pt x="2507627" y="1121029"/>
                  </a:lnTo>
                  <a:lnTo>
                    <a:pt x="2509621" y="1130922"/>
                  </a:lnTo>
                  <a:lnTo>
                    <a:pt x="2515057" y="1138999"/>
                  </a:lnTo>
                  <a:lnTo>
                    <a:pt x="2523134" y="1144435"/>
                  </a:lnTo>
                  <a:lnTo>
                    <a:pt x="2533027" y="1146429"/>
                  </a:lnTo>
                  <a:lnTo>
                    <a:pt x="2542908" y="1144435"/>
                  </a:lnTo>
                  <a:lnTo>
                    <a:pt x="2550985" y="1138999"/>
                  </a:lnTo>
                  <a:lnTo>
                    <a:pt x="2556421" y="1130922"/>
                  </a:lnTo>
                  <a:lnTo>
                    <a:pt x="2558415" y="1121029"/>
                  </a:lnTo>
                  <a:close/>
                </a:path>
                <a:path w="2660650" h="1452245">
                  <a:moveTo>
                    <a:pt x="2558415" y="1019378"/>
                  </a:moveTo>
                  <a:lnTo>
                    <a:pt x="2556421" y="1009446"/>
                  </a:lnTo>
                  <a:lnTo>
                    <a:pt x="2550985" y="1001369"/>
                  </a:lnTo>
                  <a:lnTo>
                    <a:pt x="2542908" y="995934"/>
                  </a:lnTo>
                  <a:lnTo>
                    <a:pt x="2533027" y="993927"/>
                  </a:lnTo>
                  <a:lnTo>
                    <a:pt x="2523134" y="995934"/>
                  </a:lnTo>
                  <a:lnTo>
                    <a:pt x="2515057" y="1001369"/>
                  </a:lnTo>
                  <a:lnTo>
                    <a:pt x="2509621" y="1009446"/>
                  </a:lnTo>
                  <a:lnTo>
                    <a:pt x="2507627" y="1019378"/>
                  </a:lnTo>
                  <a:lnTo>
                    <a:pt x="2509621" y="1029271"/>
                  </a:lnTo>
                  <a:lnTo>
                    <a:pt x="2515057" y="1037348"/>
                  </a:lnTo>
                  <a:lnTo>
                    <a:pt x="2523134" y="1042784"/>
                  </a:lnTo>
                  <a:lnTo>
                    <a:pt x="2533027" y="1044778"/>
                  </a:lnTo>
                  <a:lnTo>
                    <a:pt x="2542908" y="1042784"/>
                  </a:lnTo>
                  <a:lnTo>
                    <a:pt x="2550972" y="1037348"/>
                  </a:lnTo>
                  <a:lnTo>
                    <a:pt x="2556421" y="1029271"/>
                  </a:lnTo>
                  <a:lnTo>
                    <a:pt x="2558415" y="1019378"/>
                  </a:lnTo>
                  <a:close/>
                </a:path>
                <a:path w="2660650" h="1452245">
                  <a:moveTo>
                    <a:pt x="2660027" y="1299794"/>
                  </a:moveTo>
                  <a:lnTo>
                    <a:pt x="2537549" y="1299794"/>
                  </a:lnTo>
                  <a:lnTo>
                    <a:pt x="2542908" y="1300886"/>
                  </a:lnTo>
                  <a:lnTo>
                    <a:pt x="2533027" y="1298879"/>
                  </a:lnTo>
                  <a:lnTo>
                    <a:pt x="2523134" y="1300886"/>
                  </a:lnTo>
                  <a:lnTo>
                    <a:pt x="2528493" y="1299794"/>
                  </a:lnTo>
                  <a:lnTo>
                    <a:pt x="2406027" y="1299794"/>
                  </a:lnTo>
                  <a:lnTo>
                    <a:pt x="2533027" y="1452194"/>
                  </a:lnTo>
                  <a:lnTo>
                    <a:pt x="2618409" y="1349730"/>
                  </a:lnTo>
                  <a:lnTo>
                    <a:pt x="2660027" y="1299794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91401" y="4700638"/>
              <a:ext cx="421398" cy="43851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3210" y="2741189"/>
              <a:ext cx="421398" cy="43851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974172" y="2217051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4">
                  <a:moveTo>
                    <a:pt x="1203341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6"/>
                  </a:lnTo>
                  <a:lnTo>
                    <a:pt x="6845" y="91837"/>
                  </a:lnTo>
                  <a:lnTo>
                    <a:pt x="0" y="134280"/>
                  </a:lnTo>
                  <a:lnTo>
                    <a:pt x="0" y="671381"/>
                  </a:lnTo>
                  <a:lnTo>
                    <a:pt x="6845" y="713824"/>
                  </a:lnTo>
                  <a:lnTo>
                    <a:pt x="25908" y="750685"/>
                  </a:lnTo>
                  <a:lnTo>
                    <a:pt x="54975" y="779753"/>
                  </a:lnTo>
                  <a:lnTo>
                    <a:pt x="91836" y="798815"/>
                  </a:lnTo>
                  <a:lnTo>
                    <a:pt x="134279" y="805661"/>
                  </a:lnTo>
                  <a:lnTo>
                    <a:pt x="1203341" y="805661"/>
                  </a:lnTo>
                  <a:lnTo>
                    <a:pt x="1245784" y="798815"/>
                  </a:lnTo>
                  <a:lnTo>
                    <a:pt x="1282645" y="779753"/>
                  </a:lnTo>
                  <a:lnTo>
                    <a:pt x="1311712" y="750685"/>
                  </a:lnTo>
                  <a:lnTo>
                    <a:pt x="1330775" y="713824"/>
                  </a:lnTo>
                  <a:lnTo>
                    <a:pt x="1337621" y="671381"/>
                  </a:lnTo>
                  <a:lnTo>
                    <a:pt x="1337621" y="134280"/>
                  </a:lnTo>
                  <a:lnTo>
                    <a:pt x="1330775" y="91837"/>
                  </a:lnTo>
                  <a:lnTo>
                    <a:pt x="1311712" y="54976"/>
                  </a:lnTo>
                  <a:lnTo>
                    <a:pt x="1282645" y="25908"/>
                  </a:lnTo>
                  <a:lnTo>
                    <a:pt x="1245784" y="6845"/>
                  </a:lnTo>
                  <a:lnTo>
                    <a:pt x="1203341" y="0"/>
                  </a:lnTo>
                  <a:close/>
                </a:path>
              </a:pathLst>
            </a:custGeom>
            <a:solidFill>
              <a:srgbClr val="FF1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692746" y="5950154"/>
              <a:ext cx="1337945" cy="1389380"/>
            </a:xfrm>
            <a:custGeom>
              <a:avLst/>
              <a:gdLst/>
              <a:ahLst/>
              <a:cxnLst/>
              <a:rect l="l" t="t" r="r" b="b"/>
              <a:pathLst>
                <a:path w="1337945" h="1389379">
                  <a:moveTo>
                    <a:pt x="1114680" y="0"/>
                  </a:moveTo>
                  <a:lnTo>
                    <a:pt x="222940" y="0"/>
                  </a:lnTo>
                  <a:lnTo>
                    <a:pt x="178010" y="4529"/>
                  </a:lnTo>
                  <a:lnTo>
                    <a:pt x="136161" y="17519"/>
                  </a:lnTo>
                  <a:lnTo>
                    <a:pt x="98292" y="38074"/>
                  </a:lnTo>
                  <a:lnTo>
                    <a:pt x="65297" y="65297"/>
                  </a:lnTo>
                  <a:lnTo>
                    <a:pt x="38074" y="98291"/>
                  </a:lnTo>
                  <a:lnTo>
                    <a:pt x="17519" y="136161"/>
                  </a:lnTo>
                  <a:lnTo>
                    <a:pt x="4529" y="178009"/>
                  </a:lnTo>
                  <a:lnTo>
                    <a:pt x="0" y="222939"/>
                  </a:lnTo>
                  <a:lnTo>
                    <a:pt x="0" y="1166053"/>
                  </a:lnTo>
                  <a:lnTo>
                    <a:pt x="4529" y="1210983"/>
                  </a:lnTo>
                  <a:lnTo>
                    <a:pt x="17519" y="1252831"/>
                  </a:lnTo>
                  <a:lnTo>
                    <a:pt x="38074" y="1290701"/>
                  </a:lnTo>
                  <a:lnTo>
                    <a:pt x="65297" y="1323695"/>
                  </a:lnTo>
                  <a:lnTo>
                    <a:pt x="98292" y="1350919"/>
                  </a:lnTo>
                  <a:lnTo>
                    <a:pt x="136161" y="1371474"/>
                  </a:lnTo>
                  <a:lnTo>
                    <a:pt x="178010" y="1384464"/>
                  </a:lnTo>
                  <a:lnTo>
                    <a:pt x="222940" y="1388993"/>
                  </a:lnTo>
                  <a:lnTo>
                    <a:pt x="1114680" y="1388993"/>
                  </a:lnTo>
                  <a:lnTo>
                    <a:pt x="1159610" y="1384464"/>
                  </a:lnTo>
                  <a:lnTo>
                    <a:pt x="1201458" y="1371474"/>
                  </a:lnTo>
                  <a:lnTo>
                    <a:pt x="1239328" y="1350919"/>
                  </a:lnTo>
                  <a:lnTo>
                    <a:pt x="1272323" y="1323695"/>
                  </a:lnTo>
                  <a:lnTo>
                    <a:pt x="1299546" y="1290701"/>
                  </a:lnTo>
                  <a:lnTo>
                    <a:pt x="1320101" y="1252831"/>
                  </a:lnTo>
                  <a:lnTo>
                    <a:pt x="1333091" y="1210983"/>
                  </a:lnTo>
                  <a:lnTo>
                    <a:pt x="1337621" y="1166053"/>
                  </a:lnTo>
                  <a:lnTo>
                    <a:pt x="1337621" y="222939"/>
                  </a:lnTo>
                  <a:lnTo>
                    <a:pt x="1333091" y="178009"/>
                  </a:lnTo>
                  <a:lnTo>
                    <a:pt x="1320101" y="136161"/>
                  </a:lnTo>
                  <a:lnTo>
                    <a:pt x="1299546" y="98291"/>
                  </a:lnTo>
                  <a:lnTo>
                    <a:pt x="1272323" y="65297"/>
                  </a:lnTo>
                  <a:lnTo>
                    <a:pt x="1239328" y="38074"/>
                  </a:lnTo>
                  <a:lnTo>
                    <a:pt x="1201458" y="17519"/>
                  </a:lnTo>
                  <a:lnTo>
                    <a:pt x="1159610" y="4529"/>
                  </a:lnTo>
                  <a:lnTo>
                    <a:pt x="1114680" y="0"/>
                  </a:lnTo>
                  <a:close/>
                </a:path>
              </a:pathLst>
            </a:custGeom>
            <a:solidFill>
              <a:srgbClr val="00A3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792158" y="2237906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4">
                  <a:moveTo>
                    <a:pt x="1203340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4"/>
                  </a:lnTo>
                  <a:lnTo>
                    <a:pt x="54975" y="779751"/>
                  </a:lnTo>
                  <a:lnTo>
                    <a:pt x="91836" y="798814"/>
                  </a:lnTo>
                  <a:lnTo>
                    <a:pt x="134279" y="805660"/>
                  </a:lnTo>
                  <a:lnTo>
                    <a:pt x="1203340" y="805660"/>
                  </a:lnTo>
                  <a:lnTo>
                    <a:pt x="1245783" y="798814"/>
                  </a:lnTo>
                  <a:lnTo>
                    <a:pt x="1282644" y="779751"/>
                  </a:lnTo>
                  <a:lnTo>
                    <a:pt x="1311712" y="750684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4" y="25908"/>
                  </a:lnTo>
                  <a:lnTo>
                    <a:pt x="1245783" y="6845"/>
                  </a:lnTo>
                  <a:lnTo>
                    <a:pt x="1203340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087629" y="2236040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4">
                  <a:moveTo>
                    <a:pt x="1203340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1"/>
                  </a:lnTo>
                  <a:lnTo>
                    <a:pt x="6845" y="713824"/>
                  </a:lnTo>
                  <a:lnTo>
                    <a:pt x="25908" y="750685"/>
                  </a:lnTo>
                  <a:lnTo>
                    <a:pt x="54975" y="779753"/>
                  </a:lnTo>
                  <a:lnTo>
                    <a:pt x="91836" y="798815"/>
                  </a:lnTo>
                  <a:lnTo>
                    <a:pt x="134279" y="805661"/>
                  </a:lnTo>
                  <a:lnTo>
                    <a:pt x="1203340" y="805661"/>
                  </a:lnTo>
                  <a:lnTo>
                    <a:pt x="1245783" y="798815"/>
                  </a:lnTo>
                  <a:lnTo>
                    <a:pt x="1282644" y="779753"/>
                  </a:lnTo>
                  <a:lnTo>
                    <a:pt x="1311712" y="750685"/>
                  </a:lnTo>
                  <a:lnTo>
                    <a:pt x="1330775" y="713824"/>
                  </a:lnTo>
                  <a:lnTo>
                    <a:pt x="1337621" y="671381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4" y="25908"/>
                  </a:lnTo>
                  <a:lnTo>
                    <a:pt x="1245783" y="6845"/>
                  </a:lnTo>
                  <a:lnTo>
                    <a:pt x="1203340" y="0"/>
                  </a:lnTo>
                  <a:close/>
                </a:path>
              </a:pathLst>
            </a:custGeom>
            <a:solidFill>
              <a:srgbClr val="7731F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71144" y="4189079"/>
              <a:ext cx="1934654" cy="193465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484928" y="2504658"/>
              <a:ext cx="1213485" cy="254000"/>
            </a:xfrm>
            <a:custGeom>
              <a:avLst/>
              <a:gdLst/>
              <a:ahLst/>
              <a:cxnLst/>
              <a:rect l="l" t="t" r="r" b="b"/>
              <a:pathLst>
                <a:path w="1213484" h="254000">
                  <a:moveTo>
                    <a:pt x="25400" y="101598"/>
                  </a:moveTo>
                  <a:lnTo>
                    <a:pt x="15513" y="103594"/>
                  </a:lnTo>
                  <a:lnTo>
                    <a:pt x="7439" y="109038"/>
                  </a:lnTo>
                  <a:lnTo>
                    <a:pt x="1996" y="117111"/>
                  </a:lnTo>
                  <a:lnTo>
                    <a:pt x="0" y="126998"/>
                  </a:lnTo>
                  <a:lnTo>
                    <a:pt x="1996" y="136885"/>
                  </a:lnTo>
                  <a:lnTo>
                    <a:pt x="7439" y="144959"/>
                  </a:lnTo>
                  <a:lnTo>
                    <a:pt x="15513" y="150402"/>
                  </a:lnTo>
                  <a:lnTo>
                    <a:pt x="25450" y="152398"/>
                  </a:lnTo>
                  <a:lnTo>
                    <a:pt x="35337" y="150402"/>
                  </a:lnTo>
                  <a:lnTo>
                    <a:pt x="43411" y="144959"/>
                  </a:lnTo>
                  <a:lnTo>
                    <a:pt x="48854" y="136885"/>
                  </a:lnTo>
                  <a:lnTo>
                    <a:pt x="50850" y="126998"/>
                  </a:lnTo>
                  <a:lnTo>
                    <a:pt x="48854" y="117111"/>
                  </a:lnTo>
                  <a:lnTo>
                    <a:pt x="43411" y="109038"/>
                  </a:lnTo>
                  <a:lnTo>
                    <a:pt x="35337" y="103594"/>
                  </a:lnTo>
                  <a:lnTo>
                    <a:pt x="25400" y="101598"/>
                  </a:lnTo>
                  <a:close/>
                </a:path>
                <a:path w="1213484" h="254000">
                  <a:moveTo>
                    <a:pt x="127050" y="101598"/>
                  </a:moveTo>
                  <a:lnTo>
                    <a:pt x="117163" y="103594"/>
                  </a:lnTo>
                  <a:lnTo>
                    <a:pt x="109090" y="109038"/>
                  </a:lnTo>
                  <a:lnTo>
                    <a:pt x="103646" y="117111"/>
                  </a:lnTo>
                  <a:lnTo>
                    <a:pt x="101650" y="126998"/>
                  </a:lnTo>
                  <a:lnTo>
                    <a:pt x="103646" y="136885"/>
                  </a:lnTo>
                  <a:lnTo>
                    <a:pt x="109090" y="144959"/>
                  </a:lnTo>
                  <a:lnTo>
                    <a:pt x="117163" y="150402"/>
                  </a:lnTo>
                  <a:lnTo>
                    <a:pt x="127101" y="152398"/>
                  </a:lnTo>
                  <a:lnTo>
                    <a:pt x="136988" y="150402"/>
                  </a:lnTo>
                  <a:lnTo>
                    <a:pt x="145062" y="144959"/>
                  </a:lnTo>
                  <a:lnTo>
                    <a:pt x="150505" y="136885"/>
                  </a:lnTo>
                  <a:lnTo>
                    <a:pt x="152501" y="126998"/>
                  </a:lnTo>
                  <a:lnTo>
                    <a:pt x="150505" y="117111"/>
                  </a:lnTo>
                  <a:lnTo>
                    <a:pt x="145062" y="109038"/>
                  </a:lnTo>
                  <a:lnTo>
                    <a:pt x="136988" y="103594"/>
                  </a:lnTo>
                  <a:lnTo>
                    <a:pt x="127050" y="101598"/>
                  </a:lnTo>
                  <a:close/>
                </a:path>
                <a:path w="1213484" h="254000">
                  <a:moveTo>
                    <a:pt x="228701" y="101598"/>
                  </a:moveTo>
                  <a:lnTo>
                    <a:pt x="218814" y="103594"/>
                  </a:lnTo>
                  <a:lnTo>
                    <a:pt x="210740" y="109038"/>
                  </a:lnTo>
                  <a:lnTo>
                    <a:pt x="205297" y="117111"/>
                  </a:lnTo>
                  <a:lnTo>
                    <a:pt x="203301" y="126998"/>
                  </a:lnTo>
                  <a:lnTo>
                    <a:pt x="205297" y="136885"/>
                  </a:lnTo>
                  <a:lnTo>
                    <a:pt x="210740" y="144959"/>
                  </a:lnTo>
                  <a:lnTo>
                    <a:pt x="218814" y="150402"/>
                  </a:lnTo>
                  <a:lnTo>
                    <a:pt x="228752" y="152398"/>
                  </a:lnTo>
                  <a:lnTo>
                    <a:pt x="238639" y="150402"/>
                  </a:lnTo>
                  <a:lnTo>
                    <a:pt x="246713" y="144959"/>
                  </a:lnTo>
                  <a:lnTo>
                    <a:pt x="252156" y="136885"/>
                  </a:lnTo>
                  <a:lnTo>
                    <a:pt x="254152" y="126998"/>
                  </a:lnTo>
                  <a:lnTo>
                    <a:pt x="252156" y="117111"/>
                  </a:lnTo>
                  <a:lnTo>
                    <a:pt x="246713" y="109038"/>
                  </a:lnTo>
                  <a:lnTo>
                    <a:pt x="238639" y="103594"/>
                  </a:lnTo>
                  <a:lnTo>
                    <a:pt x="228701" y="101598"/>
                  </a:lnTo>
                  <a:close/>
                </a:path>
                <a:path w="1213484" h="254000">
                  <a:moveTo>
                    <a:pt x="330352" y="101598"/>
                  </a:moveTo>
                  <a:lnTo>
                    <a:pt x="320465" y="103594"/>
                  </a:lnTo>
                  <a:lnTo>
                    <a:pt x="312391" y="109038"/>
                  </a:lnTo>
                  <a:lnTo>
                    <a:pt x="306948" y="117111"/>
                  </a:lnTo>
                  <a:lnTo>
                    <a:pt x="304952" y="126998"/>
                  </a:lnTo>
                  <a:lnTo>
                    <a:pt x="306948" y="136885"/>
                  </a:lnTo>
                  <a:lnTo>
                    <a:pt x="312391" y="144959"/>
                  </a:lnTo>
                  <a:lnTo>
                    <a:pt x="320465" y="150402"/>
                  </a:lnTo>
                  <a:lnTo>
                    <a:pt x="330403" y="152398"/>
                  </a:lnTo>
                  <a:lnTo>
                    <a:pt x="340290" y="150402"/>
                  </a:lnTo>
                  <a:lnTo>
                    <a:pt x="348363" y="144959"/>
                  </a:lnTo>
                  <a:lnTo>
                    <a:pt x="353807" y="136885"/>
                  </a:lnTo>
                  <a:lnTo>
                    <a:pt x="355803" y="126998"/>
                  </a:lnTo>
                  <a:lnTo>
                    <a:pt x="353807" y="117111"/>
                  </a:lnTo>
                  <a:lnTo>
                    <a:pt x="348363" y="109038"/>
                  </a:lnTo>
                  <a:lnTo>
                    <a:pt x="340290" y="103594"/>
                  </a:lnTo>
                  <a:lnTo>
                    <a:pt x="330352" y="101598"/>
                  </a:lnTo>
                  <a:close/>
                </a:path>
                <a:path w="1213484" h="254000">
                  <a:moveTo>
                    <a:pt x="432003" y="101598"/>
                  </a:moveTo>
                  <a:lnTo>
                    <a:pt x="422116" y="103594"/>
                  </a:lnTo>
                  <a:lnTo>
                    <a:pt x="414042" y="109038"/>
                  </a:lnTo>
                  <a:lnTo>
                    <a:pt x="408599" y="117111"/>
                  </a:lnTo>
                  <a:lnTo>
                    <a:pt x="406603" y="126998"/>
                  </a:lnTo>
                  <a:lnTo>
                    <a:pt x="408599" y="136885"/>
                  </a:lnTo>
                  <a:lnTo>
                    <a:pt x="414042" y="144959"/>
                  </a:lnTo>
                  <a:lnTo>
                    <a:pt x="422116" y="150402"/>
                  </a:lnTo>
                  <a:lnTo>
                    <a:pt x="432053" y="152398"/>
                  </a:lnTo>
                  <a:lnTo>
                    <a:pt x="441940" y="150402"/>
                  </a:lnTo>
                  <a:lnTo>
                    <a:pt x="450014" y="144959"/>
                  </a:lnTo>
                  <a:lnTo>
                    <a:pt x="455457" y="136885"/>
                  </a:lnTo>
                  <a:lnTo>
                    <a:pt x="457453" y="126998"/>
                  </a:lnTo>
                  <a:lnTo>
                    <a:pt x="455457" y="117111"/>
                  </a:lnTo>
                  <a:lnTo>
                    <a:pt x="450014" y="109038"/>
                  </a:lnTo>
                  <a:lnTo>
                    <a:pt x="441940" y="103594"/>
                  </a:lnTo>
                  <a:lnTo>
                    <a:pt x="432003" y="101598"/>
                  </a:lnTo>
                  <a:close/>
                </a:path>
                <a:path w="1213484" h="254000">
                  <a:moveTo>
                    <a:pt x="533653" y="101598"/>
                  </a:moveTo>
                  <a:lnTo>
                    <a:pt x="523766" y="103594"/>
                  </a:lnTo>
                  <a:lnTo>
                    <a:pt x="515693" y="109038"/>
                  </a:lnTo>
                  <a:lnTo>
                    <a:pt x="510249" y="117112"/>
                  </a:lnTo>
                  <a:lnTo>
                    <a:pt x="508253" y="126998"/>
                  </a:lnTo>
                  <a:lnTo>
                    <a:pt x="510250" y="136885"/>
                  </a:lnTo>
                  <a:lnTo>
                    <a:pt x="515693" y="144959"/>
                  </a:lnTo>
                  <a:lnTo>
                    <a:pt x="523767" y="150402"/>
                  </a:lnTo>
                  <a:lnTo>
                    <a:pt x="533704" y="152398"/>
                  </a:lnTo>
                  <a:lnTo>
                    <a:pt x="543591" y="150402"/>
                  </a:lnTo>
                  <a:lnTo>
                    <a:pt x="551665" y="144959"/>
                  </a:lnTo>
                  <a:lnTo>
                    <a:pt x="557108" y="136885"/>
                  </a:lnTo>
                  <a:lnTo>
                    <a:pt x="559104" y="126998"/>
                  </a:lnTo>
                  <a:lnTo>
                    <a:pt x="557108" y="117112"/>
                  </a:lnTo>
                  <a:lnTo>
                    <a:pt x="551665" y="109038"/>
                  </a:lnTo>
                  <a:lnTo>
                    <a:pt x="543591" y="103594"/>
                  </a:lnTo>
                  <a:lnTo>
                    <a:pt x="533653" y="101598"/>
                  </a:lnTo>
                  <a:close/>
                </a:path>
                <a:path w="1213484" h="254000">
                  <a:moveTo>
                    <a:pt x="635304" y="101598"/>
                  </a:moveTo>
                  <a:lnTo>
                    <a:pt x="625417" y="103594"/>
                  </a:lnTo>
                  <a:lnTo>
                    <a:pt x="617344" y="109038"/>
                  </a:lnTo>
                  <a:lnTo>
                    <a:pt x="611900" y="117112"/>
                  </a:lnTo>
                  <a:lnTo>
                    <a:pt x="609904" y="126998"/>
                  </a:lnTo>
                  <a:lnTo>
                    <a:pt x="611900" y="136885"/>
                  </a:lnTo>
                  <a:lnTo>
                    <a:pt x="617344" y="144959"/>
                  </a:lnTo>
                  <a:lnTo>
                    <a:pt x="625417" y="150402"/>
                  </a:lnTo>
                  <a:lnTo>
                    <a:pt x="635355" y="152398"/>
                  </a:lnTo>
                  <a:lnTo>
                    <a:pt x="645242" y="150402"/>
                  </a:lnTo>
                  <a:lnTo>
                    <a:pt x="653316" y="144959"/>
                  </a:lnTo>
                  <a:lnTo>
                    <a:pt x="658759" y="136885"/>
                  </a:lnTo>
                  <a:lnTo>
                    <a:pt x="660755" y="126998"/>
                  </a:lnTo>
                  <a:lnTo>
                    <a:pt x="658759" y="117112"/>
                  </a:lnTo>
                  <a:lnTo>
                    <a:pt x="653316" y="109038"/>
                  </a:lnTo>
                  <a:lnTo>
                    <a:pt x="645242" y="103594"/>
                  </a:lnTo>
                  <a:lnTo>
                    <a:pt x="635304" y="101598"/>
                  </a:lnTo>
                  <a:close/>
                </a:path>
                <a:path w="1213484" h="254000">
                  <a:moveTo>
                    <a:pt x="736955" y="101598"/>
                  </a:moveTo>
                  <a:lnTo>
                    <a:pt x="727068" y="103594"/>
                  </a:lnTo>
                  <a:lnTo>
                    <a:pt x="718994" y="109038"/>
                  </a:lnTo>
                  <a:lnTo>
                    <a:pt x="713551" y="117112"/>
                  </a:lnTo>
                  <a:lnTo>
                    <a:pt x="711555" y="126998"/>
                  </a:lnTo>
                  <a:lnTo>
                    <a:pt x="713551" y="136885"/>
                  </a:lnTo>
                  <a:lnTo>
                    <a:pt x="718994" y="144959"/>
                  </a:lnTo>
                  <a:lnTo>
                    <a:pt x="727068" y="150402"/>
                  </a:lnTo>
                  <a:lnTo>
                    <a:pt x="737006" y="152398"/>
                  </a:lnTo>
                  <a:lnTo>
                    <a:pt x="746893" y="150402"/>
                  </a:lnTo>
                  <a:lnTo>
                    <a:pt x="754967" y="144959"/>
                  </a:lnTo>
                  <a:lnTo>
                    <a:pt x="760410" y="136885"/>
                  </a:lnTo>
                  <a:lnTo>
                    <a:pt x="762406" y="126998"/>
                  </a:lnTo>
                  <a:lnTo>
                    <a:pt x="760410" y="117112"/>
                  </a:lnTo>
                  <a:lnTo>
                    <a:pt x="754967" y="109038"/>
                  </a:lnTo>
                  <a:lnTo>
                    <a:pt x="746893" y="103594"/>
                  </a:lnTo>
                  <a:lnTo>
                    <a:pt x="736955" y="101598"/>
                  </a:lnTo>
                  <a:close/>
                </a:path>
                <a:path w="1213484" h="254000">
                  <a:moveTo>
                    <a:pt x="838606" y="101598"/>
                  </a:moveTo>
                  <a:lnTo>
                    <a:pt x="828719" y="103594"/>
                  </a:lnTo>
                  <a:lnTo>
                    <a:pt x="820645" y="109038"/>
                  </a:lnTo>
                  <a:lnTo>
                    <a:pt x="815202" y="117112"/>
                  </a:lnTo>
                  <a:lnTo>
                    <a:pt x="813206" y="126998"/>
                  </a:lnTo>
                  <a:lnTo>
                    <a:pt x="815202" y="136885"/>
                  </a:lnTo>
                  <a:lnTo>
                    <a:pt x="820645" y="144959"/>
                  </a:lnTo>
                  <a:lnTo>
                    <a:pt x="828719" y="150402"/>
                  </a:lnTo>
                  <a:lnTo>
                    <a:pt x="838657" y="152398"/>
                  </a:lnTo>
                  <a:lnTo>
                    <a:pt x="848544" y="150402"/>
                  </a:lnTo>
                  <a:lnTo>
                    <a:pt x="856617" y="144959"/>
                  </a:lnTo>
                  <a:lnTo>
                    <a:pt x="862061" y="136885"/>
                  </a:lnTo>
                  <a:lnTo>
                    <a:pt x="864057" y="126998"/>
                  </a:lnTo>
                  <a:lnTo>
                    <a:pt x="862061" y="117112"/>
                  </a:lnTo>
                  <a:lnTo>
                    <a:pt x="856617" y="109038"/>
                  </a:lnTo>
                  <a:lnTo>
                    <a:pt x="848544" y="103594"/>
                  </a:lnTo>
                  <a:lnTo>
                    <a:pt x="838606" y="101598"/>
                  </a:lnTo>
                  <a:close/>
                </a:path>
                <a:path w="1213484" h="254000">
                  <a:moveTo>
                    <a:pt x="940257" y="101598"/>
                  </a:moveTo>
                  <a:lnTo>
                    <a:pt x="930370" y="103594"/>
                  </a:lnTo>
                  <a:lnTo>
                    <a:pt x="922296" y="109038"/>
                  </a:lnTo>
                  <a:lnTo>
                    <a:pt x="916853" y="117112"/>
                  </a:lnTo>
                  <a:lnTo>
                    <a:pt x="914857" y="126998"/>
                  </a:lnTo>
                  <a:lnTo>
                    <a:pt x="916853" y="136885"/>
                  </a:lnTo>
                  <a:lnTo>
                    <a:pt x="922296" y="144959"/>
                  </a:lnTo>
                  <a:lnTo>
                    <a:pt x="930370" y="150402"/>
                  </a:lnTo>
                  <a:lnTo>
                    <a:pt x="940308" y="152398"/>
                  </a:lnTo>
                  <a:lnTo>
                    <a:pt x="950194" y="150402"/>
                  </a:lnTo>
                  <a:lnTo>
                    <a:pt x="958268" y="144959"/>
                  </a:lnTo>
                  <a:lnTo>
                    <a:pt x="963711" y="136885"/>
                  </a:lnTo>
                  <a:lnTo>
                    <a:pt x="965708" y="126998"/>
                  </a:lnTo>
                  <a:lnTo>
                    <a:pt x="963711" y="117112"/>
                  </a:lnTo>
                  <a:lnTo>
                    <a:pt x="958268" y="109038"/>
                  </a:lnTo>
                  <a:lnTo>
                    <a:pt x="950194" y="103594"/>
                  </a:lnTo>
                  <a:lnTo>
                    <a:pt x="940257" y="101598"/>
                  </a:lnTo>
                  <a:close/>
                </a:path>
                <a:path w="1213484" h="254000">
                  <a:moveTo>
                    <a:pt x="1060999" y="0"/>
                  </a:moveTo>
                  <a:lnTo>
                    <a:pt x="1060999" y="110641"/>
                  </a:lnTo>
                  <a:lnTo>
                    <a:pt x="1065362" y="117113"/>
                  </a:lnTo>
                  <a:lnTo>
                    <a:pt x="1067358" y="127000"/>
                  </a:lnTo>
                  <a:lnTo>
                    <a:pt x="1065362" y="136886"/>
                  </a:lnTo>
                  <a:lnTo>
                    <a:pt x="1060999" y="143357"/>
                  </a:lnTo>
                  <a:lnTo>
                    <a:pt x="1060999" y="254000"/>
                  </a:lnTo>
                  <a:lnTo>
                    <a:pt x="1213399" y="127000"/>
                  </a:lnTo>
                  <a:lnTo>
                    <a:pt x="1060999" y="0"/>
                  </a:lnTo>
                  <a:close/>
                </a:path>
                <a:path w="1213484" h="254000">
                  <a:moveTo>
                    <a:pt x="1041908" y="101600"/>
                  </a:moveTo>
                  <a:lnTo>
                    <a:pt x="1032021" y="103596"/>
                  </a:lnTo>
                  <a:lnTo>
                    <a:pt x="1023947" y="109039"/>
                  </a:lnTo>
                  <a:lnTo>
                    <a:pt x="1018504" y="117113"/>
                  </a:lnTo>
                  <a:lnTo>
                    <a:pt x="1016508" y="127000"/>
                  </a:lnTo>
                  <a:lnTo>
                    <a:pt x="1018504" y="136886"/>
                  </a:lnTo>
                  <a:lnTo>
                    <a:pt x="1023947" y="144960"/>
                  </a:lnTo>
                  <a:lnTo>
                    <a:pt x="1032021" y="150403"/>
                  </a:lnTo>
                  <a:lnTo>
                    <a:pt x="1041958" y="152400"/>
                  </a:lnTo>
                  <a:lnTo>
                    <a:pt x="1051845" y="150403"/>
                  </a:lnTo>
                  <a:lnTo>
                    <a:pt x="1059919" y="144960"/>
                  </a:lnTo>
                  <a:lnTo>
                    <a:pt x="1060999" y="143357"/>
                  </a:lnTo>
                  <a:lnTo>
                    <a:pt x="1060999" y="110641"/>
                  </a:lnTo>
                  <a:lnTo>
                    <a:pt x="1059919" y="109039"/>
                  </a:lnTo>
                  <a:lnTo>
                    <a:pt x="1051845" y="103596"/>
                  </a:lnTo>
                  <a:lnTo>
                    <a:pt x="1041908" y="101600"/>
                  </a:lnTo>
                  <a:close/>
                </a:path>
                <a:path w="1213484" h="254000">
                  <a:moveTo>
                    <a:pt x="1060999" y="110641"/>
                  </a:moveTo>
                  <a:lnTo>
                    <a:pt x="1060999" y="143357"/>
                  </a:lnTo>
                  <a:lnTo>
                    <a:pt x="1065362" y="136886"/>
                  </a:lnTo>
                  <a:lnTo>
                    <a:pt x="1067358" y="127000"/>
                  </a:lnTo>
                  <a:lnTo>
                    <a:pt x="1065362" y="117113"/>
                  </a:lnTo>
                  <a:lnTo>
                    <a:pt x="1060999" y="110641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36790" y="2278485"/>
              <a:ext cx="713074" cy="71307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48636" y="2296547"/>
              <a:ext cx="713071" cy="71307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1825453" y="5510405"/>
              <a:ext cx="1525270" cy="1024890"/>
            </a:xfrm>
            <a:custGeom>
              <a:avLst/>
              <a:gdLst/>
              <a:ahLst/>
              <a:cxnLst/>
              <a:rect l="l" t="t" r="r" b="b"/>
              <a:pathLst>
                <a:path w="1525269" h="1024890">
                  <a:moveTo>
                    <a:pt x="1524646" y="0"/>
                  </a:moveTo>
                  <a:lnTo>
                    <a:pt x="0" y="0"/>
                  </a:lnTo>
                  <a:lnTo>
                    <a:pt x="0" y="1024793"/>
                  </a:lnTo>
                  <a:lnTo>
                    <a:pt x="1524646" y="1024793"/>
                  </a:lnTo>
                  <a:lnTo>
                    <a:pt x="15246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2110948" y="5971919"/>
              <a:ext cx="896619" cy="0"/>
            </a:xfrm>
            <a:custGeom>
              <a:avLst/>
              <a:gdLst/>
              <a:ahLst/>
              <a:cxnLst/>
              <a:rect l="l" t="t" r="r" b="b"/>
              <a:pathLst>
                <a:path w="896619">
                  <a:moveTo>
                    <a:pt x="0" y="0"/>
                  </a:moveTo>
                  <a:lnTo>
                    <a:pt x="896386" y="1"/>
                  </a:lnTo>
                </a:path>
              </a:pathLst>
            </a:custGeom>
            <a:ln w="508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1983948" y="5956494"/>
              <a:ext cx="254000" cy="335915"/>
            </a:xfrm>
            <a:custGeom>
              <a:avLst/>
              <a:gdLst/>
              <a:ahLst/>
              <a:cxnLst/>
              <a:rect l="l" t="t" r="r" b="b"/>
              <a:pathLst>
                <a:path w="254000" h="335914">
                  <a:moveTo>
                    <a:pt x="101601" y="183233"/>
                  </a:moveTo>
                  <a:lnTo>
                    <a:pt x="0" y="183233"/>
                  </a:lnTo>
                  <a:lnTo>
                    <a:pt x="127001" y="335633"/>
                  </a:lnTo>
                  <a:lnTo>
                    <a:pt x="211666" y="234033"/>
                  </a:lnTo>
                  <a:lnTo>
                    <a:pt x="127001" y="234033"/>
                  </a:lnTo>
                  <a:lnTo>
                    <a:pt x="117114" y="232036"/>
                  </a:lnTo>
                  <a:lnTo>
                    <a:pt x="109040" y="226593"/>
                  </a:lnTo>
                  <a:lnTo>
                    <a:pt x="103597" y="218519"/>
                  </a:lnTo>
                  <a:lnTo>
                    <a:pt x="101601" y="208633"/>
                  </a:lnTo>
                  <a:lnTo>
                    <a:pt x="101601" y="183233"/>
                  </a:lnTo>
                  <a:close/>
                </a:path>
                <a:path w="254000" h="335914">
                  <a:moveTo>
                    <a:pt x="127000" y="0"/>
                  </a:moveTo>
                  <a:lnTo>
                    <a:pt x="117113" y="1996"/>
                  </a:lnTo>
                  <a:lnTo>
                    <a:pt x="109039" y="7439"/>
                  </a:lnTo>
                  <a:lnTo>
                    <a:pt x="103596" y="15513"/>
                  </a:lnTo>
                  <a:lnTo>
                    <a:pt x="101600" y="25400"/>
                  </a:lnTo>
                  <a:lnTo>
                    <a:pt x="101601" y="208633"/>
                  </a:lnTo>
                  <a:lnTo>
                    <a:pt x="103597" y="218519"/>
                  </a:lnTo>
                  <a:lnTo>
                    <a:pt x="109040" y="226593"/>
                  </a:lnTo>
                  <a:lnTo>
                    <a:pt x="117114" y="232036"/>
                  </a:lnTo>
                  <a:lnTo>
                    <a:pt x="127001" y="234033"/>
                  </a:lnTo>
                  <a:lnTo>
                    <a:pt x="136887" y="232036"/>
                  </a:lnTo>
                  <a:lnTo>
                    <a:pt x="144961" y="226593"/>
                  </a:lnTo>
                  <a:lnTo>
                    <a:pt x="150405" y="218519"/>
                  </a:lnTo>
                  <a:lnTo>
                    <a:pt x="152401" y="208633"/>
                  </a:lnTo>
                  <a:lnTo>
                    <a:pt x="152400" y="25400"/>
                  </a:lnTo>
                  <a:lnTo>
                    <a:pt x="150403" y="15513"/>
                  </a:lnTo>
                  <a:lnTo>
                    <a:pt x="144960" y="7439"/>
                  </a:lnTo>
                  <a:lnTo>
                    <a:pt x="136886" y="1996"/>
                  </a:lnTo>
                  <a:lnTo>
                    <a:pt x="127000" y="0"/>
                  </a:lnTo>
                  <a:close/>
                </a:path>
                <a:path w="254000" h="335914">
                  <a:moveTo>
                    <a:pt x="253998" y="183233"/>
                  </a:moveTo>
                  <a:lnTo>
                    <a:pt x="152401" y="183233"/>
                  </a:lnTo>
                  <a:lnTo>
                    <a:pt x="152401" y="208633"/>
                  </a:lnTo>
                  <a:lnTo>
                    <a:pt x="150405" y="218519"/>
                  </a:lnTo>
                  <a:lnTo>
                    <a:pt x="144961" y="226593"/>
                  </a:lnTo>
                  <a:lnTo>
                    <a:pt x="136887" y="232036"/>
                  </a:lnTo>
                  <a:lnTo>
                    <a:pt x="127001" y="234033"/>
                  </a:lnTo>
                  <a:lnTo>
                    <a:pt x="211666" y="234033"/>
                  </a:lnTo>
                  <a:lnTo>
                    <a:pt x="253998" y="183233"/>
                  </a:lnTo>
                  <a:close/>
                </a:path>
              </a:pathLst>
            </a:custGeom>
            <a:solidFill>
              <a:srgbClr val="FF1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3007339" y="5825505"/>
              <a:ext cx="0" cy="149860"/>
            </a:xfrm>
            <a:custGeom>
              <a:avLst/>
              <a:gdLst/>
              <a:ahLst/>
              <a:cxnLst/>
              <a:rect l="l" t="t" r="r" b="b"/>
              <a:pathLst>
                <a:path h="149860">
                  <a:moveTo>
                    <a:pt x="0" y="0"/>
                  </a:moveTo>
                  <a:lnTo>
                    <a:pt x="1" y="149487"/>
                  </a:lnTo>
                </a:path>
              </a:pathLst>
            </a:custGeom>
            <a:ln w="508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2017184" y="5622315"/>
              <a:ext cx="1073785" cy="838200"/>
            </a:xfrm>
            <a:custGeom>
              <a:avLst/>
              <a:gdLst/>
              <a:ahLst/>
              <a:cxnLst/>
              <a:rect l="l" t="t" r="r" b="b"/>
              <a:pathLst>
                <a:path w="1073784" h="838200">
                  <a:moveTo>
                    <a:pt x="76276" y="799909"/>
                  </a:moveTo>
                  <a:lnTo>
                    <a:pt x="73279" y="785075"/>
                  </a:lnTo>
                  <a:lnTo>
                    <a:pt x="65112" y="772972"/>
                  </a:lnTo>
                  <a:lnTo>
                    <a:pt x="53009" y="764806"/>
                  </a:lnTo>
                  <a:lnTo>
                    <a:pt x="38100" y="761809"/>
                  </a:lnTo>
                  <a:lnTo>
                    <a:pt x="23266" y="764806"/>
                  </a:lnTo>
                  <a:lnTo>
                    <a:pt x="11163" y="772972"/>
                  </a:lnTo>
                  <a:lnTo>
                    <a:pt x="2997" y="785075"/>
                  </a:lnTo>
                  <a:lnTo>
                    <a:pt x="0" y="799909"/>
                  </a:lnTo>
                  <a:lnTo>
                    <a:pt x="2997" y="814743"/>
                  </a:lnTo>
                  <a:lnTo>
                    <a:pt x="11163" y="826846"/>
                  </a:lnTo>
                  <a:lnTo>
                    <a:pt x="23266" y="835012"/>
                  </a:lnTo>
                  <a:lnTo>
                    <a:pt x="38176" y="838009"/>
                  </a:lnTo>
                  <a:lnTo>
                    <a:pt x="53009" y="835012"/>
                  </a:lnTo>
                  <a:lnTo>
                    <a:pt x="65112" y="826846"/>
                  </a:lnTo>
                  <a:lnTo>
                    <a:pt x="73279" y="814743"/>
                  </a:lnTo>
                  <a:lnTo>
                    <a:pt x="76276" y="799909"/>
                  </a:lnTo>
                  <a:close/>
                </a:path>
                <a:path w="1073784" h="838200">
                  <a:moveTo>
                    <a:pt x="77546" y="38100"/>
                  </a:moveTo>
                  <a:lnTo>
                    <a:pt x="74549" y="23266"/>
                  </a:lnTo>
                  <a:lnTo>
                    <a:pt x="66382" y="11150"/>
                  </a:lnTo>
                  <a:lnTo>
                    <a:pt x="54279" y="2984"/>
                  </a:lnTo>
                  <a:lnTo>
                    <a:pt x="39370" y="0"/>
                  </a:lnTo>
                  <a:lnTo>
                    <a:pt x="24536" y="2984"/>
                  </a:lnTo>
                  <a:lnTo>
                    <a:pt x="12433" y="11150"/>
                  </a:lnTo>
                  <a:lnTo>
                    <a:pt x="4267" y="23266"/>
                  </a:lnTo>
                  <a:lnTo>
                    <a:pt x="1270" y="38100"/>
                  </a:lnTo>
                  <a:lnTo>
                    <a:pt x="4267" y="52920"/>
                  </a:lnTo>
                  <a:lnTo>
                    <a:pt x="12433" y="65036"/>
                  </a:lnTo>
                  <a:lnTo>
                    <a:pt x="24536" y="73202"/>
                  </a:lnTo>
                  <a:lnTo>
                    <a:pt x="39446" y="76200"/>
                  </a:lnTo>
                  <a:lnTo>
                    <a:pt x="54279" y="73202"/>
                  </a:lnTo>
                  <a:lnTo>
                    <a:pt x="66382" y="65036"/>
                  </a:lnTo>
                  <a:lnTo>
                    <a:pt x="74549" y="52920"/>
                  </a:lnTo>
                  <a:lnTo>
                    <a:pt x="77546" y="38100"/>
                  </a:lnTo>
                  <a:close/>
                </a:path>
                <a:path w="1073784" h="838200">
                  <a:moveTo>
                    <a:pt x="228752" y="799909"/>
                  </a:moveTo>
                  <a:lnTo>
                    <a:pt x="225755" y="785075"/>
                  </a:lnTo>
                  <a:lnTo>
                    <a:pt x="217589" y="772972"/>
                  </a:lnTo>
                  <a:lnTo>
                    <a:pt x="205486" y="764806"/>
                  </a:lnTo>
                  <a:lnTo>
                    <a:pt x="190576" y="761809"/>
                  </a:lnTo>
                  <a:lnTo>
                    <a:pt x="175742" y="764806"/>
                  </a:lnTo>
                  <a:lnTo>
                    <a:pt x="163639" y="772972"/>
                  </a:lnTo>
                  <a:lnTo>
                    <a:pt x="155473" y="785075"/>
                  </a:lnTo>
                  <a:lnTo>
                    <a:pt x="152476" y="799909"/>
                  </a:lnTo>
                  <a:lnTo>
                    <a:pt x="155473" y="814743"/>
                  </a:lnTo>
                  <a:lnTo>
                    <a:pt x="163639" y="826846"/>
                  </a:lnTo>
                  <a:lnTo>
                    <a:pt x="175742" y="835012"/>
                  </a:lnTo>
                  <a:lnTo>
                    <a:pt x="190652" y="838009"/>
                  </a:lnTo>
                  <a:lnTo>
                    <a:pt x="205486" y="835012"/>
                  </a:lnTo>
                  <a:lnTo>
                    <a:pt x="217589" y="826846"/>
                  </a:lnTo>
                  <a:lnTo>
                    <a:pt x="225755" y="814743"/>
                  </a:lnTo>
                  <a:lnTo>
                    <a:pt x="228752" y="799909"/>
                  </a:lnTo>
                  <a:close/>
                </a:path>
                <a:path w="1073784" h="838200">
                  <a:moveTo>
                    <a:pt x="230022" y="38100"/>
                  </a:moveTo>
                  <a:lnTo>
                    <a:pt x="227025" y="23266"/>
                  </a:lnTo>
                  <a:lnTo>
                    <a:pt x="218859" y="11150"/>
                  </a:lnTo>
                  <a:lnTo>
                    <a:pt x="206756" y="2984"/>
                  </a:lnTo>
                  <a:lnTo>
                    <a:pt x="191846" y="0"/>
                  </a:lnTo>
                  <a:lnTo>
                    <a:pt x="177012" y="2984"/>
                  </a:lnTo>
                  <a:lnTo>
                    <a:pt x="164909" y="11150"/>
                  </a:lnTo>
                  <a:lnTo>
                    <a:pt x="156743" y="23266"/>
                  </a:lnTo>
                  <a:lnTo>
                    <a:pt x="153746" y="38100"/>
                  </a:lnTo>
                  <a:lnTo>
                    <a:pt x="156743" y="52920"/>
                  </a:lnTo>
                  <a:lnTo>
                    <a:pt x="164909" y="65036"/>
                  </a:lnTo>
                  <a:lnTo>
                    <a:pt x="177012" y="73202"/>
                  </a:lnTo>
                  <a:lnTo>
                    <a:pt x="191922" y="76200"/>
                  </a:lnTo>
                  <a:lnTo>
                    <a:pt x="206756" y="73202"/>
                  </a:lnTo>
                  <a:lnTo>
                    <a:pt x="218859" y="65036"/>
                  </a:lnTo>
                  <a:lnTo>
                    <a:pt x="227025" y="52920"/>
                  </a:lnTo>
                  <a:lnTo>
                    <a:pt x="230022" y="38100"/>
                  </a:lnTo>
                  <a:close/>
                </a:path>
                <a:path w="1073784" h="838200">
                  <a:moveTo>
                    <a:pt x="381228" y="799909"/>
                  </a:moveTo>
                  <a:lnTo>
                    <a:pt x="378231" y="785075"/>
                  </a:lnTo>
                  <a:lnTo>
                    <a:pt x="370065" y="772972"/>
                  </a:lnTo>
                  <a:lnTo>
                    <a:pt x="357962" y="764806"/>
                  </a:lnTo>
                  <a:lnTo>
                    <a:pt x="343052" y="761809"/>
                  </a:lnTo>
                  <a:lnTo>
                    <a:pt x="328218" y="764806"/>
                  </a:lnTo>
                  <a:lnTo>
                    <a:pt x="316115" y="772972"/>
                  </a:lnTo>
                  <a:lnTo>
                    <a:pt x="307949" y="785075"/>
                  </a:lnTo>
                  <a:lnTo>
                    <a:pt x="304952" y="799909"/>
                  </a:lnTo>
                  <a:lnTo>
                    <a:pt x="307949" y="814743"/>
                  </a:lnTo>
                  <a:lnTo>
                    <a:pt x="316115" y="826846"/>
                  </a:lnTo>
                  <a:lnTo>
                    <a:pt x="328218" y="835012"/>
                  </a:lnTo>
                  <a:lnTo>
                    <a:pt x="343128" y="838009"/>
                  </a:lnTo>
                  <a:lnTo>
                    <a:pt x="357962" y="835012"/>
                  </a:lnTo>
                  <a:lnTo>
                    <a:pt x="370065" y="826846"/>
                  </a:lnTo>
                  <a:lnTo>
                    <a:pt x="378231" y="814743"/>
                  </a:lnTo>
                  <a:lnTo>
                    <a:pt x="381228" y="799909"/>
                  </a:lnTo>
                  <a:close/>
                </a:path>
                <a:path w="1073784" h="838200">
                  <a:moveTo>
                    <a:pt x="382498" y="38100"/>
                  </a:moveTo>
                  <a:lnTo>
                    <a:pt x="379501" y="23266"/>
                  </a:lnTo>
                  <a:lnTo>
                    <a:pt x="371335" y="11150"/>
                  </a:lnTo>
                  <a:lnTo>
                    <a:pt x="359232" y="2997"/>
                  </a:lnTo>
                  <a:lnTo>
                    <a:pt x="344322" y="0"/>
                  </a:lnTo>
                  <a:lnTo>
                    <a:pt x="329488" y="2997"/>
                  </a:lnTo>
                  <a:lnTo>
                    <a:pt x="317385" y="11150"/>
                  </a:lnTo>
                  <a:lnTo>
                    <a:pt x="309219" y="23266"/>
                  </a:lnTo>
                  <a:lnTo>
                    <a:pt x="306222" y="38100"/>
                  </a:lnTo>
                  <a:lnTo>
                    <a:pt x="309219" y="52933"/>
                  </a:lnTo>
                  <a:lnTo>
                    <a:pt x="317385" y="65036"/>
                  </a:lnTo>
                  <a:lnTo>
                    <a:pt x="329501" y="73202"/>
                  </a:lnTo>
                  <a:lnTo>
                    <a:pt x="344398" y="76200"/>
                  </a:lnTo>
                  <a:lnTo>
                    <a:pt x="359232" y="73202"/>
                  </a:lnTo>
                  <a:lnTo>
                    <a:pt x="371335" y="65036"/>
                  </a:lnTo>
                  <a:lnTo>
                    <a:pt x="379501" y="52933"/>
                  </a:lnTo>
                  <a:lnTo>
                    <a:pt x="382498" y="38100"/>
                  </a:lnTo>
                  <a:close/>
                </a:path>
                <a:path w="1073784" h="838200">
                  <a:moveTo>
                    <a:pt x="767168" y="799909"/>
                  </a:moveTo>
                  <a:lnTo>
                    <a:pt x="764171" y="785075"/>
                  </a:lnTo>
                  <a:lnTo>
                    <a:pt x="756005" y="772972"/>
                  </a:lnTo>
                  <a:lnTo>
                    <a:pt x="743889" y="764806"/>
                  </a:lnTo>
                  <a:lnTo>
                    <a:pt x="728992" y="761809"/>
                  </a:lnTo>
                  <a:lnTo>
                    <a:pt x="714159" y="764806"/>
                  </a:lnTo>
                  <a:lnTo>
                    <a:pt x="702043" y="772972"/>
                  </a:lnTo>
                  <a:lnTo>
                    <a:pt x="693877" y="785075"/>
                  </a:lnTo>
                  <a:lnTo>
                    <a:pt x="690892" y="799909"/>
                  </a:lnTo>
                  <a:lnTo>
                    <a:pt x="693877" y="814743"/>
                  </a:lnTo>
                  <a:lnTo>
                    <a:pt x="702043" y="826846"/>
                  </a:lnTo>
                  <a:lnTo>
                    <a:pt x="714159" y="835012"/>
                  </a:lnTo>
                  <a:lnTo>
                    <a:pt x="729068" y="838009"/>
                  </a:lnTo>
                  <a:lnTo>
                    <a:pt x="743889" y="835012"/>
                  </a:lnTo>
                  <a:lnTo>
                    <a:pt x="756005" y="826846"/>
                  </a:lnTo>
                  <a:lnTo>
                    <a:pt x="764171" y="814743"/>
                  </a:lnTo>
                  <a:lnTo>
                    <a:pt x="767168" y="799909"/>
                  </a:lnTo>
                  <a:close/>
                </a:path>
                <a:path w="1073784" h="838200">
                  <a:moveTo>
                    <a:pt x="768438" y="38100"/>
                  </a:moveTo>
                  <a:lnTo>
                    <a:pt x="765441" y="23266"/>
                  </a:lnTo>
                  <a:lnTo>
                    <a:pt x="757275" y="11150"/>
                  </a:lnTo>
                  <a:lnTo>
                    <a:pt x="745159" y="2984"/>
                  </a:lnTo>
                  <a:lnTo>
                    <a:pt x="730262" y="0"/>
                  </a:lnTo>
                  <a:lnTo>
                    <a:pt x="715429" y="2984"/>
                  </a:lnTo>
                  <a:lnTo>
                    <a:pt x="703313" y="11150"/>
                  </a:lnTo>
                  <a:lnTo>
                    <a:pt x="695147" y="23266"/>
                  </a:lnTo>
                  <a:lnTo>
                    <a:pt x="692162" y="38100"/>
                  </a:lnTo>
                  <a:lnTo>
                    <a:pt x="695147" y="52920"/>
                  </a:lnTo>
                  <a:lnTo>
                    <a:pt x="703313" y="65036"/>
                  </a:lnTo>
                  <a:lnTo>
                    <a:pt x="715429" y="73202"/>
                  </a:lnTo>
                  <a:lnTo>
                    <a:pt x="730338" y="76200"/>
                  </a:lnTo>
                  <a:lnTo>
                    <a:pt x="745159" y="73202"/>
                  </a:lnTo>
                  <a:lnTo>
                    <a:pt x="757275" y="65036"/>
                  </a:lnTo>
                  <a:lnTo>
                    <a:pt x="765441" y="52920"/>
                  </a:lnTo>
                  <a:lnTo>
                    <a:pt x="768438" y="38100"/>
                  </a:lnTo>
                  <a:close/>
                </a:path>
                <a:path w="1073784" h="838200">
                  <a:moveTo>
                    <a:pt x="919645" y="799909"/>
                  </a:moveTo>
                  <a:lnTo>
                    <a:pt x="916647" y="785075"/>
                  </a:lnTo>
                  <a:lnTo>
                    <a:pt x="908481" y="772972"/>
                  </a:lnTo>
                  <a:lnTo>
                    <a:pt x="896366" y="764806"/>
                  </a:lnTo>
                  <a:lnTo>
                    <a:pt x="881468" y="761809"/>
                  </a:lnTo>
                  <a:lnTo>
                    <a:pt x="866635" y="764806"/>
                  </a:lnTo>
                  <a:lnTo>
                    <a:pt x="854519" y="772972"/>
                  </a:lnTo>
                  <a:lnTo>
                    <a:pt x="846353" y="785075"/>
                  </a:lnTo>
                  <a:lnTo>
                    <a:pt x="843368" y="799909"/>
                  </a:lnTo>
                  <a:lnTo>
                    <a:pt x="846353" y="814743"/>
                  </a:lnTo>
                  <a:lnTo>
                    <a:pt x="854519" y="826846"/>
                  </a:lnTo>
                  <a:lnTo>
                    <a:pt x="866635" y="835012"/>
                  </a:lnTo>
                  <a:lnTo>
                    <a:pt x="881545" y="838009"/>
                  </a:lnTo>
                  <a:lnTo>
                    <a:pt x="896366" y="835012"/>
                  </a:lnTo>
                  <a:lnTo>
                    <a:pt x="908481" y="826846"/>
                  </a:lnTo>
                  <a:lnTo>
                    <a:pt x="916647" y="814743"/>
                  </a:lnTo>
                  <a:lnTo>
                    <a:pt x="919645" y="799909"/>
                  </a:lnTo>
                  <a:close/>
                </a:path>
                <a:path w="1073784" h="838200">
                  <a:moveTo>
                    <a:pt x="920915" y="38100"/>
                  </a:moveTo>
                  <a:lnTo>
                    <a:pt x="917917" y="23266"/>
                  </a:lnTo>
                  <a:lnTo>
                    <a:pt x="909751" y="11150"/>
                  </a:lnTo>
                  <a:lnTo>
                    <a:pt x="897636" y="2984"/>
                  </a:lnTo>
                  <a:lnTo>
                    <a:pt x="882738" y="0"/>
                  </a:lnTo>
                  <a:lnTo>
                    <a:pt x="867905" y="2984"/>
                  </a:lnTo>
                  <a:lnTo>
                    <a:pt x="855789" y="11150"/>
                  </a:lnTo>
                  <a:lnTo>
                    <a:pt x="847623" y="23266"/>
                  </a:lnTo>
                  <a:lnTo>
                    <a:pt x="844638" y="38100"/>
                  </a:lnTo>
                  <a:lnTo>
                    <a:pt x="847623" y="52920"/>
                  </a:lnTo>
                  <a:lnTo>
                    <a:pt x="855789" y="65036"/>
                  </a:lnTo>
                  <a:lnTo>
                    <a:pt x="867905" y="73202"/>
                  </a:lnTo>
                  <a:lnTo>
                    <a:pt x="882815" y="76200"/>
                  </a:lnTo>
                  <a:lnTo>
                    <a:pt x="897636" y="73202"/>
                  </a:lnTo>
                  <a:lnTo>
                    <a:pt x="909751" y="65036"/>
                  </a:lnTo>
                  <a:lnTo>
                    <a:pt x="917917" y="52920"/>
                  </a:lnTo>
                  <a:lnTo>
                    <a:pt x="920915" y="38100"/>
                  </a:lnTo>
                  <a:close/>
                </a:path>
                <a:path w="1073784" h="838200">
                  <a:moveTo>
                    <a:pt x="1072121" y="799909"/>
                  </a:moveTo>
                  <a:lnTo>
                    <a:pt x="1069124" y="785075"/>
                  </a:lnTo>
                  <a:lnTo>
                    <a:pt x="1060958" y="772972"/>
                  </a:lnTo>
                  <a:lnTo>
                    <a:pt x="1048842" y="764806"/>
                  </a:lnTo>
                  <a:lnTo>
                    <a:pt x="1033932" y="761809"/>
                  </a:lnTo>
                  <a:lnTo>
                    <a:pt x="1019111" y="764806"/>
                  </a:lnTo>
                  <a:lnTo>
                    <a:pt x="1006995" y="772972"/>
                  </a:lnTo>
                  <a:lnTo>
                    <a:pt x="998829" y="785075"/>
                  </a:lnTo>
                  <a:lnTo>
                    <a:pt x="995832" y="799909"/>
                  </a:lnTo>
                  <a:lnTo>
                    <a:pt x="998829" y="814743"/>
                  </a:lnTo>
                  <a:lnTo>
                    <a:pt x="1006995" y="826846"/>
                  </a:lnTo>
                  <a:lnTo>
                    <a:pt x="1019111" y="835012"/>
                  </a:lnTo>
                  <a:lnTo>
                    <a:pt x="1034021" y="838009"/>
                  </a:lnTo>
                  <a:lnTo>
                    <a:pt x="1048842" y="835012"/>
                  </a:lnTo>
                  <a:lnTo>
                    <a:pt x="1060958" y="826846"/>
                  </a:lnTo>
                  <a:lnTo>
                    <a:pt x="1069124" y="814743"/>
                  </a:lnTo>
                  <a:lnTo>
                    <a:pt x="1072121" y="799909"/>
                  </a:lnTo>
                  <a:close/>
                </a:path>
                <a:path w="1073784" h="838200">
                  <a:moveTo>
                    <a:pt x="1073378" y="38100"/>
                  </a:moveTo>
                  <a:lnTo>
                    <a:pt x="1070394" y="23266"/>
                  </a:lnTo>
                  <a:lnTo>
                    <a:pt x="1062228" y="11150"/>
                  </a:lnTo>
                  <a:lnTo>
                    <a:pt x="1050112" y="2997"/>
                  </a:lnTo>
                  <a:lnTo>
                    <a:pt x="1035215" y="0"/>
                  </a:lnTo>
                  <a:lnTo>
                    <a:pt x="1020381" y="2997"/>
                  </a:lnTo>
                  <a:lnTo>
                    <a:pt x="1008265" y="11150"/>
                  </a:lnTo>
                  <a:lnTo>
                    <a:pt x="1000099" y="23266"/>
                  </a:lnTo>
                  <a:lnTo>
                    <a:pt x="997115" y="38100"/>
                  </a:lnTo>
                  <a:lnTo>
                    <a:pt x="1000099" y="52933"/>
                  </a:lnTo>
                  <a:lnTo>
                    <a:pt x="1008265" y="65036"/>
                  </a:lnTo>
                  <a:lnTo>
                    <a:pt x="1020381" y="73202"/>
                  </a:lnTo>
                  <a:lnTo>
                    <a:pt x="1035278" y="76200"/>
                  </a:lnTo>
                  <a:lnTo>
                    <a:pt x="1050112" y="73202"/>
                  </a:lnTo>
                  <a:lnTo>
                    <a:pt x="1062228" y="65036"/>
                  </a:lnTo>
                  <a:lnTo>
                    <a:pt x="1070394" y="52933"/>
                  </a:lnTo>
                  <a:lnTo>
                    <a:pt x="1073378" y="38100"/>
                  </a:lnTo>
                  <a:close/>
                </a:path>
              </a:pathLst>
            </a:custGeom>
            <a:solidFill>
              <a:srgbClr val="FF16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325901" y="2957207"/>
              <a:ext cx="2352675" cy="4726305"/>
            </a:xfrm>
            <a:custGeom>
              <a:avLst/>
              <a:gdLst/>
              <a:ahLst/>
              <a:cxnLst/>
              <a:rect l="l" t="t" r="r" b="b"/>
              <a:pathLst>
                <a:path w="2352675" h="4726305">
                  <a:moveTo>
                    <a:pt x="50850" y="2445220"/>
                  </a:moveTo>
                  <a:lnTo>
                    <a:pt x="48844" y="2435339"/>
                  </a:lnTo>
                  <a:lnTo>
                    <a:pt x="43408" y="2427262"/>
                  </a:lnTo>
                  <a:lnTo>
                    <a:pt x="35331" y="2421826"/>
                  </a:lnTo>
                  <a:lnTo>
                    <a:pt x="25400" y="2419820"/>
                  </a:lnTo>
                  <a:lnTo>
                    <a:pt x="15506" y="2421826"/>
                  </a:lnTo>
                  <a:lnTo>
                    <a:pt x="7429" y="2427262"/>
                  </a:lnTo>
                  <a:lnTo>
                    <a:pt x="1993" y="2435339"/>
                  </a:lnTo>
                  <a:lnTo>
                    <a:pt x="0" y="2445220"/>
                  </a:lnTo>
                  <a:lnTo>
                    <a:pt x="1993" y="2455113"/>
                  </a:lnTo>
                  <a:lnTo>
                    <a:pt x="7429" y="2463190"/>
                  </a:lnTo>
                  <a:lnTo>
                    <a:pt x="15506" y="2468626"/>
                  </a:lnTo>
                  <a:lnTo>
                    <a:pt x="25450" y="2470620"/>
                  </a:lnTo>
                  <a:lnTo>
                    <a:pt x="35331" y="2468626"/>
                  </a:lnTo>
                  <a:lnTo>
                    <a:pt x="43408" y="2463190"/>
                  </a:lnTo>
                  <a:lnTo>
                    <a:pt x="48844" y="2455113"/>
                  </a:lnTo>
                  <a:lnTo>
                    <a:pt x="50850" y="2445220"/>
                  </a:lnTo>
                  <a:close/>
                </a:path>
                <a:path w="2352675" h="4726305">
                  <a:moveTo>
                    <a:pt x="152501" y="2445220"/>
                  </a:moveTo>
                  <a:lnTo>
                    <a:pt x="150495" y="2435339"/>
                  </a:lnTo>
                  <a:lnTo>
                    <a:pt x="145059" y="2427262"/>
                  </a:lnTo>
                  <a:lnTo>
                    <a:pt x="136982" y="2421826"/>
                  </a:lnTo>
                  <a:lnTo>
                    <a:pt x="127050" y="2419820"/>
                  </a:lnTo>
                  <a:lnTo>
                    <a:pt x="117157" y="2421826"/>
                  </a:lnTo>
                  <a:lnTo>
                    <a:pt x="109080" y="2427262"/>
                  </a:lnTo>
                  <a:lnTo>
                    <a:pt x="103644" y="2435339"/>
                  </a:lnTo>
                  <a:lnTo>
                    <a:pt x="101650" y="2445220"/>
                  </a:lnTo>
                  <a:lnTo>
                    <a:pt x="103644" y="2455113"/>
                  </a:lnTo>
                  <a:lnTo>
                    <a:pt x="109080" y="2463190"/>
                  </a:lnTo>
                  <a:lnTo>
                    <a:pt x="117157" y="2468626"/>
                  </a:lnTo>
                  <a:lnTo>
                    <a:pt x="127101" y="2470620"/>
                  </a:lnTo>
                  <a:lnTo>
                    <a:pt x="136982" y="2468626"/>
                  </a:lnTo>
                  <a:lnTo>
                    <a:pt x="145059" y="2463190"/>
                  </a:lnTo>
                  <a:lnTo>
                    <a:pt x="150495" y="2455113"/>
                  </a:lnTo>
                  <a:lnTo>
                    <a:pt x="152501" y="2445220"/>
                  </a:lnTo>
                  <a:close/>
                </a:path>
                <a:path w="2352675" h="4726305">
                  <a:moveTo>
                    <a:pt x="254152" y="2445220"/>
                  </a:moveTo>
                  <a:lnTo>
                    <a:pt x="252145" y="2435339"/>
                  </a:lnTo>
                  <a:lnTo>
                    <a:pt x="246710" y="2427262"/>
                  </a:lnTo>
                  <a:lnTo>
                    <a:pt x="238633" y="2421826"/>
                  </a:lnTo>
                  <a:lnTo>
                    <a:pt x="228701" y="2419820"/>
                  </a:lnTo>
                  <a:lnTo>
                    <a:pt x="218808" y="2421826"/>
                  </a:lnTo>
                  <a:lnTo>
                    <a:pt x="210731" y="2427262"/>
                  </a:lnTo>
                  <a:lnTo>
                    <a:pt x="205295" y="2435339"/>
                  </a:lnTo>
                  <a:lnTo>
                    <a:pt x="203301" y="2445220"/>
                  </a:lnTo>
                  <a:lnTo>
                    <a:pt x="205295" y="2455113"/>
                  </a:lnTo>
                  <a:lnTo>
                    <a:pt x="210731" y="2463190"/>
                  </a:lnTo>
                  <a:lnTo>
                    <a:pt x="218808" y="2468626"/>
                  </a:lnTo>
                  <a:lnTo>
                    <a:pt x="228752" y="2470620"/>
                  </a:lnTo>
                  <a:lnTo>
                    <a:pt x="238633" y="2468626"/>
                  </a:lnTo>
                  <a:lnTo>
                    <a:pt x="246710" y="2463190"/>
                  </a:lnTo>
                  <a:lnTo>
                    <a:pt x="252145" y="2455113"/>
                  </a:lnTo>
                  <a:lnTo>
                    <a:pt x="254152" y="2445220"/>
                  </a:lnTo>
                  <a:close/>
                </a:path>
                <a:path w="2352675" h="4726305">
                  <a:moveTo>
                    <a:pt x="281622" y="25400"/>
                  </a:moveTo>
                  <a:lnTo>
                    <a:pt x="279628" y="15506"/>
                  </a:lnTo>
                  <a:lnTo>
                    <a:pt x="274180" y="7429"/>
                  </a:lnTo>
                  <a:lnTo>
                    <a:pt x="266115" y="1993"/>
                  </a:lnTo>
                  <a:lnTo>
                    <a:pt x="256171" y="0"/>
                  </a:lnTo>
                  <a:lnTo>
                    <a:pt x="246291" y="1993"/>
                  </a:lnTo>
                  <a:lnTo>
                    <a:pt x="238213" y="7429"/>
                  </a:lnTo>
                  <a:lnTo>
                    <a:pt x="232765" y="15506"/>
                  </a:lnTo>
                  <a:lnTo>
                    <a:pt x="230771" y="25400"/>
                  </a:lnTo>
                  <a:lnTo>
                    <a:pt x="232765" y="35280"/>
                  </a:lnTo>
                  <a:lnTo>
                    <a:pt x="238213" y="43357"/>
                  </a:lnTo>
                  <a:lnTo>
                    <a:pt x="246291" y="48793"/>
                  </a:lnTo>
                  <a:lnTo>
                    <a:pt x="256222" y="50800"/>
                  </a:lnTo>
                  <a:lnTo>
                    <a:pt x="266115" y="48793"/>
                  </a:lnTo>
                  <a:lnTo>
                    <a:pt x="274180" y="43357"/>
                  </a:lnTo>
                  <a:lnTo>
                    <a:pt x="279628" y="35280"/>
                  </a:lnTo>
                  <a:lnTo>
                    <a:pt x="281622" y="25400"/>
                  </a:lnTo>
                  <a:close/>
                </a:path>
                <a:path w="2352675" h="4726305">
                  <a:moveTo>
                    <a:pt x="306463" y="4700409"/>
                  </a:moveTo>
                  <a:lnTo>
                    <a:pt x="304469" y="4690516"/>
                  </a:lnTo>
                  <a:lnTo>
                    <a:pt x="299021" y="4682439"/>
                  </a:lnTo>
                  <a:lnTo>
                    <a:pt x="290944" y="4677003"/>
                  </a:lnTo>
                  <a:lnTo>
                    <a:pt x="281012" y="4675009"/>
                  </a:lnTo>
                  <a:lnTo>
                    <a:pt x="271119" y="4677003"/>
                  </a:lnTo>
                  <a:lnTo>
                    <a:pt x="263055" y="4682439"/>
                  </a:lnTo>
                  <a:lnTo>
                    <a:pt x="257606" y="4690516"/>
                  </a:lnTo>
                  <a:lnTo>
                    <a:pt x="255612" y="4700409"/>
                  </a:lnTo>
                  <a:lnTo>
                    <a:pt x="257606" y="4710290"/>
                  </a:lnTo>
                  <a:lnTo>
                    <a:pt x="263055" y="4718367"/>
                  </a:lnTo>
                  <a:lnTo>
                    <a:pt x="271119" y="4723803"/>
                  </a:lnTo>
                  <a:lnTo>
                    <a:pt x="281063" y="4725809"/>
                  </a:lnTo>
                  <a:lnTo>
                    <a:pt x="290944" y="4723803"/>
                  </a:lnTo>
                  <a:lnTo>
                    <a:pt x="299021" y="4718367"/>
                  </a:lnTo>
                  <a:lnTo>
                    <a:pt x="304469" y="4710290"/>
                  </a:lnTo>
                  <a:lnTo>
                    <a:pt x="306463" y="4700409"/>
                  </a:lnTo>
                  <a:close/>
                </a:path>
                <a:path w="2352675" h="4726305">
                  <a:moveTo>
                    <a:pt x="355803" y="2445220"/>
                  </a:moveTo>
                  <a:lnTo>
                    <a:pt x="353796" y="2435339"/>
                  </a:lnTo>
                  <a:lnTo>
                    <a:pt x="348361" y="2427262"/>
                  </a:lnTo>
                  <a:lnTo>
                    <a:pt x="340283" y="2421826"/>
                  </a:lnTo>
                  <a:lnTo>
                    <a:pt x="330352" y="2419820"/>
                  </a:lnTo>
                  <a:lnTo>
                    <a:pt x="320459" y="2421826"/>
                  </a:lnTo>
                  <a:lnTo>
                    <a:pt x="312381" y="2427262"/>
                  </a:lnTo>
                  <a:lnTo>
                    <a:pt x="306946" y="2435339"/>
                  </a:lnTo>
                  <a:lnTo>
                    <a:pt x="304952" y="2445220"/>
                  </a:lnTo>
                  <a:lnTo>
                    <a:pt x="306946" y="2455113"/>
                  </a:lnTo>
                  <a:lnTo>
                    <a:pt x="312381" y="2463190"/>
                  </a:lnTo>
                  <a:lnTo>
                    <a:pt x="320459" y="2468626"/>
                  </a:lnTo>
                  <a:lnTo>
                    <a:pt x="330403" y="2470620"/>
                  </a:lnTo>
                  <a:lnTo>
                    <a:pt x="340283" y="2468626"/>
                  </a:lnTo>
                  <a:lnTo>
                    <a:pt x="348361" y="2463190"/>
                  </a:lnTo>
                  <a:lnTo>
                    <a:pt x="353796" y="2455113"/>
                  </a:lnTo>
                  <a:lnTo>
                    <a:pt x="355803" y="2445220"/>
                  </a:lnTo>
                  <a:close/>
                </a:path>
                <a:path w="2352675" h="4726305">
                  <a:moveTo>
                    <a:pt x="383273" y="25400"/>
                  </a:moveTo>
                  <a:lnTo>
                    <a:pt x="381279" y="15506"/>
                  </a:lnTo>
                  <a:lnTo>
                    <a:pt x="375831" y="7429"/>
                  </a:lnTo>
                  <a:lnTo>
                    <a:pt x="367766" y="1993"/>
                  </a:lnTo>
                  <a:lnTo>
                    <a:pt x="357822" y="0"/>
                  </a:lnTo>
                  <a:lnTo>
                    <a:pt x="347941" y="1993"/>
                  </a:lnTo>
                  <a:lnTo>
                    <a:pt x="339864" y="7429"/>
                  </a:lnTo>
                  <a:lnTo>
                    <a:pt x="334416" y="15506"/>
                  </a:lnTo>
                  <a:lnTo>
                    <a:pt x="332422" y="25400"/>
                  </a:lnTo>
                  <a:lnTo>
                    <a:pt x="334416" y="35280"/>
                  </a:lnTo>
                  <a:lnTo>
                    <a:pt x="339864" y="43357"/>
                  </a:lnTo>
                  <a:lnTo>
                    <a:pt x="347941" y="48793"/>
                  </a:lnTo>
                  <a:lnTo>
                    <a:pt x="357873" y="50800"/>
                  </a:lnTo>
                  <a:lnTo>
                    <a:pt x="367766" y="48793"/>
                  </a:lnTo>
                  <a:lnTo>
                    <a:pt x="375831" y="43357"/>
                  </a:lnTo>
                  <a:lnTo>
                    <a:pt x="381279" y="35280"/>
                  </a:lnTo>
                  <a:lnTo>
                    <a:pt x="383273" y="25400"/>
                  </a:lnTo>
                  <a:close/>
                </a:path>
                <a:path w="2352675" h="4726305">
                  <a:moveTo>
                    <a:pt x="408114" y="4700409"/>
                  </a:moveTo>
                  <a:lnTo>
                    <a:pt x="406120" y="4690516"/>
                  </a:lnTo>
                  <a:lnTo>
                    <a:pt x="400672" y="4682439"/>
                  </a:lnTo>
                  <a:lnTo>
                    <a:pt x="392595" y="4677003"/>
                  </a:lnTo>
                  <a:lnTo>
                    <a:pt x="382663" y="4675009"/>
                  </a:lnTo>
                  <a:lnTo>
                    <a:pt x="372770" y="4677003"/>
                  </a:lnTo>
                  <a:lnTo>
                    <a:pt x="364705" y="4682439"/>
                  </a:lnTo>
                  <a:lnTo>
                    <a:pt x="359257" y="4690516"/>
                  </a:lnTo>
                  <a:lnTo>
                    <a:pt x="357263" y="4700409"/>
                  </a:lnTo>
                  <a:lnTo>
                    <a:pt x="359257" y="4710290"/>
                  </a:lnTo>
                  <a:lnTo>
                    <a:pt x="364705" y="4718367"/>
                  </a:lnTo>
                  <a:lnTo>
                    <a:pt x="372770" y="4723816"/>
                  </a:lnTo>
                  <a:lnTo>
                    <a:pt x="382714" y="4725809"/>
                  </a:lnTo>
                  <a:lnTo>
                    <a:pt x="392595" y="4723816"/>
                  </a:lnTo>
                  <a:lnTo>
                    <a:pt x="400672" y="4718367"/>
                  </a:lnTo>
                  <a:lnTo>
                    <a:pt x="406120" y="4710290"/>
                  </a:lnTo>
                  <a:lnTo>
                    <a:pt x="408114" y="4700409"/>
                  </a:lnTo>
                  <a:close/>
                </a:path>
                <a:path w="2352675" h="4726305">
                  <a:moveTo>
                    <a:pt x="457454" y="2445220"/>
                  </a:moveTo>
                  <a:lnTo>
                    <a:pt x="455447" y="2435339"/>
                  </a:lnTo>
                  <a:lnTo>
                    <a:pt x="450011" y="2427262"/>
                  </a:lnTo>
                  <a:lnTo>
                    <a:pt x="441934" y="2421826"/>
                  </a:lnTo>
                  <a:lnTo>
                    <a:pt x="432003" y="2419820"/>
                  </a:lnTo>
                  <a:lnTo>
                    <a:pt x="422109" y="2421826"/>
                  </a:lnTo>
                  <a:lnTo>
                    <a:pt x="414032" y="2427262"/>
                  </a:lnTo>
                  <a:lnTo>
                    <a:pt x="408597" y="2435339"/>
                  </a:lnTo>
                  <a:lnTo>
                    <a:pt x="406603" y="2445220"/>
                  </a:lnTo>
                  <a:lnTo>
                    <a:pt x="408597" y="2455113"/>
                  </a:lnTo>
                  <a:lnTo>
                    <a:pt x="414032" y="2463190"/>
                  </a:lnTo>
                  <a:lnTo>
                    <a:pt x="422109" y="2468626"/>
                  </a:lnTo>
                  <a:lnTo>
                    <a:pt x="432054" y="2470620"/>
                  </a:lnTo>
                  <a:lnTo>
                    <a:pt x="441934" y="2468626"/>
                  </a:lnTo>
                  <a:lnTo>
                    <a:pt x="450011" y="2463190"/>
                  </a:lnTo>
                  <a:lnTo>
                    <a:pt x="455447" y="2455113"/>
                  </a:lnTo>
                  <a:lnTo>
                    <a:pt x="457454" y="2445220"/>
                  </a:lnTo>
                  <a:close/>
                </a:path>
                <a:path w="2352675" h="4726305">
                  <a:moveTo>
                    <a:pt x="484924" y="25400"/>
                  </a:moveTo>
                  <a:lnTo>
                    <a:pt x="482930" y="15506"/>
                  </a:lnTo>
                  <a:lnTo>
                    <a:pt x="477481" y="7429"/>
                  </a:lnTo>
                  <a:lnTo>
                    <a:pt x="469417" y="1993"/>
                  </a:lnTo>
                  <a:lnTo>
                    <a:pt x="459473" y="0"/>
                  </a:lnTo>
                  <a:lnTo>
                    <a:pt x="449592" y="1993"/>
                  </a:lnTo>
                  <a:lnTo>
                    <a:pt x="441515" y="7429"/>
                  </a:lnTo>
                  <a:lnTo>
                    <a:pt x="436067" y="15506"/>
                  </a:lnTo>
                  <a:lnTo>
                    <a:pt x="434073" y="25400"/>
                  </a:lnTo>
                  <a:lnTo>
                    <a:pt x="436067" y="35280"/>
                  </a:lnTo>
                  <a:lnTo>
                    <a:pt x="441515" y="43357"/>
                  </a:lnTo>
                  <a:lnTo>
                    <a:pt x="449592" y="48793"/>
                  </a:lnTo>
                  <a:lnTo>
                    <a:pt x="459524" y="50800"/>
                  </a:lnTo>
                  <a:lnTo>
                    <a:pt x="469417" y="48793"/>
                  </a:lnTo>
                  <a:lnTo>
                    <a:pt x="477481" y="43357"/>
                  </a:lnTo>
                  <a:lnTo>
                    <a:pt x="482930" y="35280"/>
                  </a:lnTo>
                  <a:lnTo>
                    <a:pt x="484924" y="25400"/>
                  </a:lnTo>
                  <a:close/>
                </a:path>
                <a:path w="2352675" h="4726305">
                  <a:moveTo>
                    <a:pt x="509765" y="4700409"/>
                  </a:moveTo>
                  <a:lnTo>
                    <a:pt x="507771" y="4690516"/>
                  </a:lnTo>
                  <a:lnTo>
                    <a:pt x="502323" y="4682439"/>
                  </a:lnTo>
                  <a:lnTo>
                    <a:pt x="494245" y="4677003"/>
                  </a:lnTo>
                  <a:lnTo>
                    <a:pt x="484314" y="4675009"/>
                  </a:lnTo>
                  <a:lnTo>
                    <a:pt x="474421" y="4677003"/>
                  </a:lnTo>
                  <a:lnTo>
                    <a:pt x="466356" y="4682439"/>
                  </a:lnTo>
                  <a:lnTo>
                    <a:pt x="460908" y="4690516"/>
                  </a:lnTo>
                  <a:lnTo>
                    <a:pt x="458914" y="4700409"/>
                  </a:lnTo>
                  <a:lnTo>
                    <a:pt x="460908" y="4710290"/>
                  </a:lnTo>
                  <a:lnTo>
                    <a:pt x="466356" y="4718367"/>
                  </a:lnTo>
                  <a:lnTo>
                    <a:pt x="474421" y="4723816"/>
                  </a:lnTo>
                  <a:lnTo>
                    <a:pt x="484365" y="4725809"/>
                  </a:lnTo>
                  <a:lnTo>
                    <a:pt x="494245" y="4723816"/>
                  </a:lnTo>
                  <a:lnTo>
                    <a:pt x="502323" y="4718367"/>
                  </a:lnTo>
                  <a:lnTo>
                    <a:pt x="507771" y="4710290"/>
                  </a:lnTo>
                  <a:lnTo>
                    <a:pt x="509765" y="4700409"/>
                  </a:lnTo>
                  <a:close/>
                </a:path>
                <a:path w="2352675" h="4726305">
                  <a:moveTo>
                    <a:pt x="559104" y="2445220"/>
                  </a:moveTo>
                  <a:lnTo>
                    <a:pt x="557098" y="2435339"/>
                  </a:lnTo>
                  <a:lnTo>
                    <a:pt x="551662" y="2427262"/>
                  </a:lnTo>
                  <a:lnTo>
                    <a:pt x="543585" y="2421826"/>
                  </a:lnTo>
                  <a:lnTo>
                    <a:pt x="533654" y="2419820"/>
                  </a:lnTo>
                  <a:lnTo>
                    <a:pt x="523760" y="2421826"/>
                  </a:lnTo>
                  <a:lnTo>
                    <a:pt x="515683" y="2427262"/>
                  </a:lnTo>
                  <a:lnTo>
                    <a:pt x="510247" y="2435339"/>
                  </a:lnTo>
                  <a:lnTo>
                    <a:pt x="508254" y="2445220"/>
                  </a:lnTo>
                  <a:lnTo>
                    <a:pt x="510247" y="2455113"/>
                  </a:lnTo>
                  <a:lnTo>
                    <a:pt x="515683" y="2463190"/>
                  </a:lnTo>
                  <a:lnTo>
                    <a:pt x="523760" y="2468626"/>
                  </a:lnTo>
                  <a:lnTo>
                    <a:pt x="533704" y="2470620"/>
                  </a:lnTo>
                  <a:lnTo>
                    <a:pt x="543585" y="2468626"/>
                  </a:lnTo>
                  <a:lnTo>
                    <a:pt x="551662" y="2463190"/>
                  </a:lnTo>
                  <a:lnTo>
                    <a:pt x="557098" y="2455113"/>
                  </a:lnTo>
                  <a:lnTo>
                    <a:pt x="559104" y="2445220"/>
                  </a:lnTo>
                  <a:close/>
                </a:path>
                <a:path w="2352675" h="4726305">
                  <a:moveTo>
                    <a:pt x="586574" y="25400"/>
                  </a:moveTo>
                  <a:lnTo>
                    <a:pt x="584581" y="15506"/>
                  </a:lnTo>
                  <a:lnTo>
                    <a:pt x="579132" y="7429"/>
                  </a:lnTo>
                  <a:lnTo>
                    <a:pt x="571068" y="1993"/>
                  </a:lnTo>
                  <a:lnTo>
                    <a:pt x="561124" y="0"/>
                  </a:lnTo>
                  <a:lnTo>
                    <a:pt x="551243" y="1993"/>
                  </a:lnTo>
                  <a:lnTo>
                    <a:pt x="543166" y="7429"/>
                  </a:lnTo>
                  <a:lnTo>
                    <a:pt x="537718" y="15506"/>
                  </a:lnTo>
                  <a:lnTo>
                    <a:pt x="535724" y="25400"/>
                  </a:lnTo>
                  <a:lnTo>
                    <a:pt x="537718" y="35280"/>
                  </a:lnTo>
                  <a:lnTo>
                    <a:pt x="543166" y="43357"/>
                  </a:lnTo>
                  <a:lnTo>
                    <a:pt x="551243" y="48793"/>
                  </a:lnTo>
                  <a:lnTo>
                    <a:pt x="561174" y="50800"/>
                  </a:lnTo>
                  <a:lnTo>
                    <a:pt x="571068" y="48793"/>
                  </a:lnTo>
                  <a:lnTo>
                    <a:pt x="579132" y="43357"/>
                  </a:lnTo>
                  <a:lnTo>
                    <a:pt x="584581" y="35280"/>
                  </a:lnTo>
                  <a:lnTo>
                    <a:pt x="586574" y="25400"/>
                  </a:lnTo>
                  <a:close/>
                </a:path>
                <a:path w="2352675" h="4726305">
                  <a:moveTo>
                    <a:pt x="611416" y="4700409"/>
                  </a:moveTo>
                  <a:lnTo>
                    <a:pt x="609422" y="4690516"/>
                  </a:lnTo>
                  <a:lnTo>
                    <a:pt x="603973" y="4682439"/>
                  </a:lnTo>
                  <a:lnTo>
                    <a:pt x="595896" y="4677003"/>
                  </a:lnTo>
                  <a:lnTo>
                    <a:pt x="585965" y="4675009"/>
                  </a:lnTo>
                  <a:lnTo>
                    <a:pt x="576072" y="4677003"/>
                  </a:lnTo>
                  <a:lnTo>
                    <a:pt x="568007" y="4682439"/>
                  </a:lnTo>
                  <a:lnTo>
                    <a:pt x="562559" y="4690516"/>
                  </a:lnTo>
                  <a:lnTo>
                    <a:pt x="560565" y="4700409"/>
                  </a:lnTo>
                  <a:lnTo>
                    <a:pt x="562559" y="4710290"/>
                  </a:lnTo>
                  <a:lnTo>
                    <a:pt x="568007" y="4718367"/>
                  </a:lnTo>
                  <a:lnTo>
                    <a:pt x="576072" y="4723816"/>
                  </a:lnTo>
                  <a:lnTo>
                    <a:pt x="586016" y="4725809"/>
                  </a:lnTo>
                  <a:lnTo>
                    <a:pt x="595896" y="4723816"/>
                  </a:lnTo>
                  <a:lnTo>
                    <a:pt x="603973" y="4718367"/>
                  </a:lnTo>
                  <a:lnTo>
                    <a:pt x="609422" y="4710290"/>
                  </a:lnTo>
                  <a:lnTo>
                    <a:pt x="611416" y="4700409"/>
                  </a:lnTo>
                  <a:close/>
                </a:path>
                <a:path w="2352675" h="4726305">
                  <a:moveTo>
                    <a:pt x="660755" y="2445220"/>
                  </a:moveTo>
                  <a:lnTo>
                    <a:pt x="658749" y="2435339"/>
                  </a:lnTo>
                  <a:lnTo>
                    <a:pt x="653313" y="2427262"/>
                  </a:lnTo>
                  <a:lnTo>
                    <a:pt x="645236" y="2421826"/>
                  </a:lnTo>
                  <a:lnTo>
                    <a:pt x="635304" y="2419820"/>
                  </a:lnTo>
                  <a:lnTo>
                    <a:pt x="625411" y="2421826"/>
                  </a:lnTo>
                  <a:lnTo>
                    <a:pt x="617334" y="2427262"/>
                  </a:lnTo>
                  <a:lnTo>
                    <a:pt x="611898" y="2435339"/>
                  </a:lnTo>
                  <a:lnTo>
                    <a:pt x="609904" y="2445220"/>
                  </a:lnTo>
                  <a:lnTo>
                    <a:pt x="611898" y="2455113"/>
                  </a:lnTo>
                  <a:lnTo>
                    <a:pt x="617334" y="2463190"/>
                  </a:lnTo>
                  <a:lnTo>
                    <a:pt x="625411" y="2468626"/>
                  </a:lnTo>
                  <a:lnTo>
                    <a:pt x="635355" y="2470620"/>
                  </a:lnTo>
                  <a:lnTo>
                    <a:pt x="645236" y="2468626"/>
                  </a:lnTo>
                  <a:lnTo>
                    <a:pt x="653313" y="2463190"/>
                  </a:lnTo>
                  <a:lnTo>
                    <a:pt x="658749" y="2455113"/>
                  </a:lnTo>
                  <a:lnTo>
                    <a:pt x="660755" y="2445220"/>
                  </a:lnTo>
                  <a:close/>
                </a:path>
                <a:path w="2352675" h="4726305">
                  <a:moveTo>
                    <a:pt x="688225" y="25400"/>
                  </a:moveTo>
                  <a:lnTo>
                    <a:pt x="686231" y="15506"/>
                  </a:lnTo>
                  <a:lnTo>
                    <a:pt x="680783" y="7429"/>
                  </a:lnTo>
                  <a:lnTo>
                    <a:pt x="672719" y="1993"/>
                  </a:lnTo>
                  <a:lnTo>
                    <a:pt x="662774" y="0"/>
                  </a:lnTo>
                  <a:lnTo>
                    <a:pt x="652894" y="1993"/>
                  </a:lnTo>
                  <a:lnTo>
                    <a:pt x="644817" y="7429"/>
                  </a:lnTo>
                  <a:lnTo>
                    <a:pt x="639368" y="15506"/>
                  </a:lnTo>
                  <a:lnTo>
                    <a:pt x="637374" y="25400"/>
                  </a:lnTo>
                  <a:lnTo>
                    <a:pt x="639368" y="35280"/>
                  </a:lnTo>
                  <a:lnTo>
                    <a:pt x="644817" y="43357"/>
                  </a:lnTo>
                  <a:lnTo>
                    <a:pt x="652894" y="48793"/>
                  </a:lnTo>
                  <a:lnTo>
                    <a:pt x="662825" y="50800"/>
                  </a:lnTo>
                  <a:lnTo>
                    <a:pt x="672719" y="48793"/>
                  </a:lnTo>
                  <a:lnTo>
                    <a:pt x="680783" y="43357"/>
                  </a:lnTo>
                  <a:lnTo>
                    <a:pt x="686231" y="35280"/>
                  </a:lnTo>
                  <a:lnTo>
                    <a:pt x="688225" y="25400"/>
                  </a:lnTo>
                  <a:close/>
                </a:path>
                <a:path w="2352675" h="4726305">
                  <a:moveTo>
                    <a:pt x="742429" y="4700409"/>
                  </a:moveTo>
                  <a:lnTo>
                    <a:pt x="740422" y="4690465"/>
                  </a:lnTo>
                  <a:lnTo>
                    <a:pt x="734987" y="4682388"/>
                  </a:lnTo>
                  <a:lnTo>
                    <a:pt x="726909" y="4676953"/>
                  </a:lnTo>
                  <a:lnTo>
                    <a:pt x="717029" y="4674959"/>
                  </a:lnTo>
                  <a:lnTo>
                    <a:pt x="707136" y="4676953"/>
                  </a:lnTo>
                  <a:lnTo>
                    <a:pt x="702297" y="4680216"/>
                  </a:lnTo>
                  <a:lnTo>
                    <a:pt x="697547" y="4677003"/>
                  </a:lnTo>
                  <a:lnTo>
                    <a:pt x="687616" y="4675009"/>
                  </a:lnTo>
                  <a:lnTo>
                    <a:pt x="677722" y="4677003"/>
                  </a:lnTo>
                  <a:lnTo>
                    <a:pt x="669658" y="4682439"/>
                  </a:lnTo>
                  <a:lnTo>
                    <a:pt x="664210" y="4690516"/>
                  </a:lnTo>
                  <a:lnTo>
                    <a:pt x="662216" y="4700409"/>
                  </a:lnTo>
                  <a:lnTo>
                    <a:pt x="664210" y="4710290"/>
                  </a:lnTo>
                  <a:lnTo>
                    <a:pt x="669658" y="4718367"/>
                  </a:lnTo>
                  <a:lnTo>
                    <a:pt x="677722" y="4723816"/>
                  </a:lnTo>
                  <a:lnTo>
                    <a:pt x="687666" y="4725809"/>
                  </a:lnTo>
                  <a:lnTo>
                    <a:pt x="697547" y="4723816"/>
                  </a:lnTo>
                  <a:lnTo>
                    <a:pt x="702335" y="4720590"/>
                  </a:lnTo>
                  <a:lnTo>
                    <a:pt x="707136" y="4723803"/>
                  </a:lnTo>
                  <a:lnTo>
                    <a:pt x="717029" y="4725809"/>
                  </a:lnTo>
                  <a:lnTo>
                    <a:pt x="726909" y="4723803"/>
                  </a:lnTo>
                  <a:lnTo>
                    <a:pt x="734987" y="4718367"/>
                  </a:lnTo>
                  <a:lnTo>
                    <a:pt x="740422" y="4710290"/>
                  </a:lnTo>
                  <a:lnTo>
                    <a:pt x="742429" y="4700409"/>
                  </a:lnTo>
                  <a:close/>
                </a:path>
                <a:path w="2352675" h="4726305">
                  <a:moveTo>
                    <a:pt x="742429" y="4598759"/>
                  </a:moveTo>
                  <a:lnTo>
                    <a:pt x="740422" y="4588815"/>
                  </a:lnTo>
                  <a:lnTo>
                    <a:pt x="734987" y="4580737"/>
                  </a:lnTo>
                  <a:lnTo>
                    <a:pt x="726909" y="4575302"/>
                  </a:lnTo>
                  <a:lnTo>
                    <a:pt x="717029" y="4573308"/>
                  </a:lnTo>
                  <a:lnTo>
                    <a:pt x="707136" y="4575302"/>
                  </a:lnTo>
                  <a:lnTo>
                    <a:pt x="699058" y="4580737"/>
                  </a:lnTo>
                  <a:lnTo>
                    <a:pt x="693623" y="4588815"/>
                  </a:lnTo>
                  <a:lnTo>
                    <a:pt x="691629" y="4598759"/>
                  </a:lnTo>
                  <a:lnTo>
                    <a:pt x="693623" y="4608639"/>
                  </a:lnTo>
                  <a:lnTo>
                    <a:pt x="699058" y="4616716"/>
                  </a:lnTo>
                  <a:lnTo>
                    <a:pt x="707136" y="4622152"/>
                  </a:lnTo>
                  <a:lnTo>
                    <a:pt x="717029" y="4624159"/>
                  </a:lnTo>
                  <a:lnTo>
                    <a:pt x="726909" y="4622152"/>
                  </a:lnTo>
                  <a:lnTo>
                    <a:pt x="734987" y="4616716"/>
                  </a:lnTo>
                  <a:lnTo>
                    <a:pt x="740422" y="4608639"/>
                  </a:lnTo>
                  <a:lnTo>
                    <a:pt x="742429" y="4598759"/>
                  </a:lnTo>
                  <a:close/>
                </a:path>
                <a:path w="2352675" h="4726305">
                  <a:moveTo>
                    <a:pt x="742429" y="4497108"/>
                  </a:moveTo>
                  <a:lnTo>
                    <a:pt x="740422" y="4487164"/>
                  </a:lnTo>
                  <a:lnTo>
                    <a:pt x="734987" y="4479087"/>
                  </a:lnTo>
                  <a:lnTo>
                    <a:pt x="726909" y="4473651"/>
                  </a:lnTo>
                  <a:lnTo>
                    <a:pt x="717029" y="4471657"/>
                  </a:lnTo>
                  <a:lnTo>
                    <a:pt x="707136" y="4473651"/>
                  </a:lnTo>
                  <a:lnTo>
                    <a:pt x="699058" y="4479087"/>
                  </a:lnTo>
                  <a:lnTo>
                    <a:pt x="693623" y="4487164"/>
                  </a:lnTo>
                  <a:lnTo>
                    <a:pt x="691629" y="4497108"/>
                  </a:lnTo>
                  <a:lnTo>
                    <a:pt x="693623" y="4506988"/>
                  </a:lnTo>
                  <a:lnTo>
                    <a:pt x="699058" y="4515066"/>
                  </a:lnTo>
                  <a:lnTo>
                    <a:pt x="707136" y="4520501"/>
                  </a:lnTo>
                  <a:lnTo>
                    <a:pt x="717029" y="4522508"/>
                  </a:lnTo>
                  <a:lnTo>
                    <a:pt x="726909" y="4520501"/>
                  </a:lnTo>
                  <a:lnTo>
                    <a:pt x="734987" y="4515066"/>
                  </a:lnTo>
                  <a:lnTo>
                    <a:pt x="740422" y="4506988"/>
                  </a:lnTo>
                  <a:lnTo>
                    <a:pt x="742429" y="4497108"/>
                  </a:lnTo>
                  <a:close/>
                </a:path>
                <a:path w="2352675" h="4726305">
                  <a:moveTo>
                    <a:pt x="742429" y="4395457"/>
                  </a:moveTo>
                  <a:lnTo>
                    <a:pt x="740422" y="4385513"/>
                  </a:lnTo>
                  <a:lnTo>
                    <a:pt x="734987" y="4377436"/>
                  </a:lnTo>
                  <a:lnTo>
                    <a:pt x="726909" y="4372000"/>
                  </a:lnTo>
                  <a:lnTo>
                    <a:pt x="717029" y="4370006"/>
                  </a:lnTo>
                  <a:lnTo>
                    <a:pt x="707136" y="4372000"/>
                  </a:lnTo>
                  <a:lnTo>
                    <a:pt x="699058" y="4377436"/>
                  </a:lnTo>
                  <a:lnTo>
                    <a:pt x="693623" y="4385513"/>
                  </a:lnTo>
                  <a:lnTo>
                    <a:pt x="691629" y="4395457"/>
                  </a:lnTo>
                  <a:lnTo>
                    <a:pt x="693623" y="4405338"/>
                  </a:lnTo>
                  <a:lnTo>
                    <a:pt x="699058" y="4413415"/>
                  </a:lnTo>
                  <a:lnTo>
                    <a:pt x="707136" y="4418850"/>
                  </a:lnTo>
                  <a:lnTo>
                    <a:pt x="717029" y="4420857"/>
                  </a:lnTo>
                  <a:lnTo>
                    <a:pt x="726909" y="4418850"/>
                  </a:lnTo>
                  <a:lnTo>
                    <a:pt x="734987" y="4413415"/>
                  </a:lnTo>
                  <a:lnTo>
                    <a:pt x="740422" y="4405338"/>
                  </a:lnTo>
                  <a:lnTo>
                    <a:pt x="742429" y="4395457"/>
                  </a:lnTo>
                  <a:close/>
                </a:path>
                <a:path w="2352675" h="4726305">
                  <a:moveTo>
                    <a:pt x="742429" y="4293806"/>
                  </a:moveTo>
                  <a:lnTo>
                    <a:pt x="740422" y="4283862"/>
                  </a:lnTo>
                  <a:lnTo>
                    <a:pt x="734987" y="4275785"/>
                  </a:lnTo>
                  <a:lnTo>
                    <a:pt x="726909" y="4270349"/>
                  </a:lnTo>
                  <a:lnTo>
                    <a:pt x="717029" y="4268355"/>
                  </a:lnTo>
                  <a:lnTo>
                    <a:pt x="707136" y="4270349"/>
                  </a:lnTo>
                  <a:lnTo>
                    <a:pt x="699058" y="4275785"/>
                  </a:lnTo>
                  <a:lnTo>
                    <a:pt x="693623" y="4283862"/>
                  </a:lnTo>
                  <a:lnTo>
                    <a:pt x="691629" y="4293806"/>
                  </a:lnTo>
                  <a:lnTo>
                    <a:pt x="693623" y="4303687"/>
                  </a:lnTo>
                  <a:lnTo>
                    <a:pt x="699058" y="4311764"/>
                  </a:lnTo>
                  <a:lnTo>
                    <a:pt x="707136" y="4317200"/>
                  </a:lnTo>
                  <a:lnTo>
                    <a:pt x="717029" y="4319206"/>
                  </a:lnTo>
                  <a:lnTo>
                    <a:pt x="726909" y="4317200"/>
                  </a:lnTo>
                  <a:lnTo>
                    <a:pt x="734987" y="4311764"/>
                  </a:lnTo>
                  <a:lnTo>
                    <a:pt x="740422" y="4303687"/>
                  </a:lnTo>
                  <a:lnTo>
                    <a:pt x="742429" y="4293806"/>
                  </a:lnTo>
                  <a:close/>
                </a:path>
                <a:path w="2352675" h="4726305">
                  <a:moveTo>
                    <a:pt x="742429" y="4192155"/>
                  </a:moveTo>
                  <a:lnTo>
                    <a:pt x="740422" y="4182211"/>
                  </a:lnTo>
                  <a:lnTo>
                    <a:pt x="734987" y="4174134"/>
                  </a:lnTo>
                  <a:lnTo>
                    <a:pt x="726909" y="4168698"/>
                  </a:lnTo>
                  <a:lnTo>
                    <a:pt x="717029" y="4166705"/>
                  </a:lnTo>
                  <a:lnTo>
                    <a:pt x="707136" y="4168698"/>
                  </a:lnTo>
                  <a:lnTo>
                    <a:pt x="699058" y="4174134"/>
                  </a:lnTo>
                  <a:lnTo>
                    <a:pt x="693623" y="4182211"/>
                  </a:lnTo>
                  <a:lnTo>
                    <a:pt x="691629" y="4192155"/>
                  </a:lnTo>
                  <a:lnTo>
                    <a:pt x="693623" y="4202036"/>
                  </a:lnTo>
                  <a:lnTo>
                    <a:pt x="699058" y="4210113"/>
                  </a:lnTo>
                  <a:lnTo>
                    <a:pt x="707136" y="4215549"/>
                  </a:lnTo>
                  <a:lnTo>
                    <a:pt x="717029" y="4217555"/>
                  </a:lnTo>
                  <a:lnTo>
                    <a:pt x="726909" y="4215549"/>
                  </a:lnTo>
                  <a:lnTo>
                    <a:pt x="734987" y="4210113"/>
                  </a:lnTo>
                  <a:lnTo>
                    <a:pt x="740422" y="4202036"/>
                  </a:lnTo>
                  <a:lnTo>
                    <a:pt x="742429" y="4192155"/>
                  </a:lnTo>
                  <a:close/>
                </a:path>
                <a:path w="2352675" h="4726305">
                  <a:moveTo>
                    <a:pt x="742429" y="4090505"/>
                  </a:moveTo>
                  <a:lnTo>
                    <a:pt x="740422" y="4080560"/>
                  </a:lnTo>
                  <a:lnTo>
                    <a:pt x="734987" y="4072483"/>
                  </a:lnTo>
                  <a:lnTo>
                    <a:pt x="726909" y="4067048"/>
                  </a:lnTo>
                  <a:lnTo>
                    <a:pt x="717029" y="4065054"/>
                  </a:lnTo>
                  <a:lnTo>
                    <a:pt x="707136" y="4067048"/>
                  </a:lnTo>
                  <a:lnTo>
                    <a:pt x="699058" y="4072483"/>
                  </a:lnTo>
                  <a:lnTo>
                    <a:pt x="693623" y="4080560"/>
                  </a:lnTo>
                  <a:lnTo>
                    <a:pt x="691629" y="4090505"/>
                  </a:lnTo>
                  <a:lnTo>
                    <a:pt x="693623" y="4100385"/>
                  </a:lnTo>
                  <a:lnTo>
                    <a:pt x="699058" y="4108462"/>
                  </a:lnTo>
                  <a:lnTo>
                    <a:pt x="707136" y="4113898"/>
                  </a:lnTo>
                  <a:lnTo>
                    <a:pt x="717029" y="4115905"/>
                  </a:lnTo>
                  <a:lnTo>
                    <a:pt x="726909" y="4113898"/>
                  </a:lnTo>
                  <a:lnTo>
                    <a:pt x="734987" y="4108462"/>
                  </a:lnTo>
                  <a:lnTo>
                    <a:pt x="740422" y="4100385"/>
                  </a:lnTo>
                  <a:lnTo>
                    <a:pt x="742429" y="4090505"/>
                  </a:lnTo>
                  <a:close/>
                </a:path>
                <a:path w="2352675" h="4726305">
                  <a:moveTo>
                    <a:pt x="742429" y="3988854"/>
                  </a:moveTo>
                  <a:lnTo>
                    <a:pt x="740435" y="3978910"/>
                  </a:lnTo>
                  <a:lnTo>
                    <a:pt x="734987" y="3970832"/>
                  </a:lnTo>
                  <a:lnTo>
                    <a:pt x="726909" y="3965397"/>
                  </a:lnTo>
                  <a:lnTo>
                    <a:pt x="717029" y="3963403"/>
                  </a:lnTo>
                  <a:lnTo>
                    <a:pt x="707136" y="3965397"/>
                  </a:lnTo>
                  <a:lnTo>
                    <a:pt x="699058" y="3970832"/>
                  </a:lnTo>
                  <a:lnTo>
                    <a:pt x="693623" y="3978910"/>
                  </a:lnTo>
                  <a:lnTo>
                    <a:pt x="691642" y="3988854"/>
                  </a:lnTo>
                  <a:lnTo>
                    <a:pt x="693623" y="3998734"/>
                  </a:lnTo>
                  <a:lnTo>
                    <a:pt x="699058" y="4006812"/>
                  </a:lnTo>
                  <a:lnTo>
                    <a:pt x="707136" y="4012247"/>
                  </a:lnTo>
                  <a:lnTo>
                    <a:pt x="717029" y="4014254"/>
                  </a:lnTo>
                  <a:lnTo>
                    <a:pt x="726909" y="4012247"/>
                  </a:lnTo>
                  <a:lnTo>
                    <a:pt x="734987" y="4006812"/>
                  </a:lnTo>
                  <a:lnTo>
                    <a:pt x="740435" y="3998734"/>
                  </a:lnTo>
                  <a:lnTo>
                    <a:pt x="742429" y="3988854"/>
                  </a:lnTo>
                  <a:close/>
                </a:path>
                <a:path w="2352675" h="4726305">
                  <a:moveTo>
                    <a:pt x="742429" y="3887203"/>
                  </a:moveTo>
                  <a:lnTo>
                    <a:pt x="740435" y="3877259"/>
                  </a:lnTo>
                  <a:lnTo>
                    <a:pt x="734987" y="3869182"/>
                  </a:lnTo>
                  <a:lnTo>
                    <a:pt x="726909" y="3863746"/>
                  </a:lnTo>
                  <a:lnTo>
                    <a:pt x="717029" y="3861752"/>
                  </a:lnTo>
                  <a:lnTo>
                    <a:pt x="707136" y="3863746"/>
                  </a:lnTo>
                  <a:lnTo>
                    <a:pt x="699058" y="3869182"/>
                  </a:lnTo>
                  <a:lnTo>
                    <a:pt x="693623" y="3877259"/>
                  </a:lnTo>
                  <a:lnTo>
                    <a:pt x="691642" y="3887203"/>
                  </a:lnTo>
                  <a:lnTo>
                    <a:pt x="693623" y="3897084"/>
                  </a:lnTo>
                  <a:lnTo>
                    <a:pt x="699058" y="3905161"/>
                  </a:lnTo>
                  <a:lnTo>
                    <a:pt x="707136" y="3910596"/>
                  </a:lnTo>
                  <a:lnTo>
                    <a:pt x="717029" y="3912603"/>
                  </a:lnTo>
                  <a:lnTo>
                    <a:pt x="726909" y="3910596"/>
                  </a:lnTo>
                  <a:lnTo>
                    <a:pt x="734987" y="3905161"/>
                  </a:lnTo>
                  <a:lnTo>
                    <a:pt x="740435" y="3897084"/>
                  </a:lnTo>
                  <a:lnTo>
                    <a:pt x="742429" y="3887203"/>
                  </a:lnTo>
                  <a:close/>
                </a:path>
                <a:path w="2352675" h="4726305">
                  <a:moveTo>
                    <a:pt x="742429" y="2039797"/>
                  </a:moveTo>
                  <a:lnTo>
                    <a:pt x="740422" y="2029853"/>
                  </a:lnTo>
                  <a:lnTo>
                    <a:pt x="734987" y="2021776"/>
                  </a:lnTo>
                  <a:lnTo>
                    <a:pt x="726909" y="2016340"/>
                  </a:lnTo>
                  <a:lnTo>
                    <a:pt x="717029" y="2014347"/>
                  </a:lnTo>
                  <a:lnTo>
                    <a:pt x="707136" y="2016340"/>
                  </a:lnTo>
                  <a:lnTo>
                    <a:pt x="699058" y="2021776"/>
                  </a:lnTo>
                  <a:lnTo>
                    <a:pt x="693623" y="2029853"/>
                  </a:lnTo>
                  <a:lnTo>
                    <a:pt x="691629" y="2039797"/>
                  </a:lnTo>
                  <a:lnTo>
                    <a:pt x="693623" y="2049678"/>
                  </a:lnTo>
                  <a:lnTo>
                    <a:pt x="699058" y="2057755"/>
                  </a:lnTo>
                  <a:lnTo>
                    <a:pt x="707136" y="2063191"/>
                  </a:lnTo>
                  <a:lnTo>
                    <a:pt x="717029" y="2065197"/>
                  </a:lnTo>
                  <a:lnTo>
                    <a:pt x="726909" y="2063191"/>
                  </a:lnTo>
                  <a:lnTo>
                    <a:pt x="734987" y="2057755"/>
                  </a:lnTo>
                  <a:lnTo>
                    <a:pt x="740422" y="2049678"/>
                  </a:lnTo>
                  <a:lnTo>
                    <a:pt x="742429" y="2039797"/>
                  </a:lnTo>
                  <a:close/>
                </a:path>
                <a:path w="2352675" h="4726305">
                  <a:moveTo>
                    <a:pt x="742429" y="1938147"/>
                  </a:moveTo>
                  <a:lnTo>
                    <a:pt x="740422" y="1928202"/>
                  </a:lnTo>
                  <a:lnTo>
                    <a:pt x="734987" y="1920125"/>
                  </a:lnTo>
                  <a:lnTo>
                    <a:pt x="726909" y="1914690"/>
                  </a:lnTo>
                  <a:lnTo>
                    <a:pt x="717029" y="1912696"/>
                  </a:lnTo>
                  <a:lnTo>
                    <a:pt x="707136" y="1914690"/>
                  </a:lnTo>
                  <a:lnTo>
                    <a:pt x="699058" y="1920125"/>
                  </a:lnTo>
                  <a:lnTo>
                    <a:pt x="693623" y="1928202"/>
                  </a:lnTo>
                  <a:lnTo>
                    <a:pt x="691629" y="1938147"/>
                  </a:lnTo>
                  <a:lnTo>
                    <a:pt x="693623" y="1948027"/>
                  </a:lnTo>
                  <a:lnTo>
                    <a:pt x="699058" y="1956104"/>
                  </a:lnTo>
                  <a:lnTo>
                    <a:pt x="707136" y="1961540"/>
                  </a:lnTo>
                  <a:lnTo>
                    <a:pt x="717029" y="1963547"/>
                  </a:lnTo>
                  <a:lnTo>
                    <a:pt x="726909" y="1961540"/>
                  </a:lnTo>
                  <a:lnTo>
                    <a:pt x="734987" y="1956104"/>
                  </a:lnTo>
                  <a:lnTo>
                    <a:pt x="740422" y="1948027"/>
                  </a:lnTo>
                  <a:lnTo>
                    <a:pt x="742429" y="1938147"/>
                  </a:lnTo>
                  <a:close/>
                </a:path>
                <a:path w="2352675" h="4726305">
                  <a:moveTo>
                    <a:pt x="742429" y="1836496"/>
                  </a:moveTo>
                  <a:lnTo>
                    <a:pt x="740422" y="1826552"/>
                  </a:lnTo>
                  <a:lnTo>
                    <a:pt x="734987" y="1818474"/>
                  </a:lnTo>
                  <a:lnTo>
                    <a:pt x="726909" y="1813039"/>
                  </a:lnTo>
                  <a:lnTo>
                    <a:pt x="717029" y="1811045"/>
                  </a:lnTo>
                  <a:lnTo>
                    <a:pt x="707136" y="1813039"/>
                  </a:lnTo>
                  <a:lnTo>
                    <a:pt x="699058" y="1818474"/>
                  </a:lnTo>
                  <a:lnTo>
                    <a:pt x="693623" y="1826552"/>
                  </a:lnTo>
                  <a:lnTo>
                    <a:pt x="691629" y="1836496"/>
                  </a:lnTo>
                  <a:lnTo>
                    <a:pt x="693623" y="1846376"/>
                  </a:lnTo>
                  <a:lnTo>
                    <a:pt x="699058" y="1854454"/>
                  </a:lnTo>
                  <a:lnTo>
                    <a:pt x="707136" y="1859889"/>
                  </a:lnTo>
                  <a:lnTo>
                    <a:pt x="717029" y="1861896"/>
                  </a:lnTo>
                  <a:lnTo>
                    <a:pt x="726909" y="1859889"/>
                  </a:lnTo>
                  <a:lnTo>
                    <a:pt x="734987" y="1854454"/>
                  </a:lnTo>
                  <a:lnTo>
                    <a:pt x="740422" y="1846376"/>
                  </a:lnTo>
                  <a:lnTo>
                    <a:pt x="742429" y="1836496"/>
                  </a:lnTo>
                  <a:close/>
                </a:path>
                <a:path w="2352675" h="4726305">
                  <a:moveTo>
                    <a:pt x="742429" y="1734845"/>
                  </a:moveTo>
                  <a:lnTo>
                    <a:pt x="740422" y="1724901"/>
                  </a:lnTo>
                  <a:lnTo>
                    <a:pt x="734987" y="1716824"/>
                  </a:lnTo>
                  <a:lnTo>
                    <a:pt x="726909" y="1711388"/>
                  </a:lnTo>
                  <a:lnTo>
                    <a:pt x="717029" y="1709394"/>
                  </a:lnTo>
                  <a:lnTo>
                    <a:pt x="707136" y="1711388"/>
                  </a:lnTo>
                  <a:lnTo>
                    <a:pt x="699058" y="1716824"/>
                  </a:lnTo>
                  <a:lnTo>
                    <a:pt x="693623" y="1724901"/>
                  </a:lnTo>
                  <a:lnTo>
                    <a:pt x="691629" y="1734845"/>
                  </a:lnTo>
                  <a:lnTo>
                    <a:pt x="693623" y="1744726"/>
                  </a:lnTo>
                  <a:lnTo>
                    <a:pt x="699058" y="1752803"/>
                  </a:lnTo>
                  <a:lnTo>
                    <a:pt x="707136" y="1758238"/>
                  </a:lnTo>
                  <a:lnTo>
                    <a:pt x="717029" y="1760245"/>
                  </a:lnTo>
                  <a:lnTo>
                    <a:pt x="726909" y="1758238"/>
                  </a:lnTo>
                  <a:lnTo>
                    <a:pt x="734987" y="1752803"/>
                  </a:lnTo>
                  <a:lnTo>
                    <a:pt x="740422" y="1744726"/>
                  </a:lnTo>
                  <a:lnTo>
                    <a:pt x="742429" y="1734845"/>
                  </a:lnTo>
                  <a:close/>
                </a:path>
                <a:path w="2352675" h="4726305">
                  <a:moveTo>
                    <a:pt x="742429" y="1633194"/>
                  </a:moveTo>
                  <a:lnTo>
                    <a:pt x="740422" y="1623250"/>
                  </a:lnTo>
                  <a:lnTo>
                    <a:pt x="734987" y="1615173"/>
                  </a:lnTo>
                  <a:lnTo>
                    <a:pt x="726909" y="1609737"/>
                  </a:lnTo>
                  <a:lnTo>
                    <a:pt x="717029" y="1607743"/>
                  </a:lnTo>
                  <a:lnTo>
                    <a:pt x="707136" y="1609737"/>
                  </a:lnTo>
                  <a:lnTo>
                    <a:pt x="699058" y="1615173"/>
                  </a:lnTo>
                  <a:lnTo>
                    <a:pt x="693623" y="1623250"/>
                  </a:lnTo>
                  <a:lnTo>
                    <a:pt x="691629" y="1633194"/>
                  </a:lnTo>
                  <a:lnTo>
                    <a:pt x="693623" y="1643075"/>
                  </a:lnTo>
                  <a:lnTo>
                    <a:pt x="699058" y="1651152"/>
                  </a:lnTo>
                  <a:lnTo>
                    <a:pt x="707136" y="1656588"/>
                  </a:lnTo>
                  <a:lnTo>
                    <a:pt x="717029" y="1658594"/>
                  </a:lnTo>
                  <a:lnTo>
                    <a:pt x="726909" y="1656588"/>
                  </a:lnTo>
                  <a:lnTo>
                    <a:pt x="734987" y="1651152"/>
                  </a:lnTo>
                  <a:lnTo>
                    <a:pt x="740422" y="1643075"/>
                  </a:lnTo>
                  <a:lnTo>
                    <a:pt x="742429" y="1633194"/>
                  </a:lnTo>
                  <a:close/>
                </a:path>
                <a:path w="2352675" h="4726305">
                  <a:moveTo>
                    <a:pt x="742429" y="1531543"/>
                  </a:moveTo>
                  <a:lnTo>
                    <a:pt x="740422" y="1521599"/>
                  </a:lnTo>
                  <a:lnTo>
                    <a:pt x="734987" y="1513522"/>
                  </a:lnTo>
                  <a:lnTo>
                    <a:pt x="726909" y="1508086"/>
                  </a:lnTo>
                  <a:lnTo>
                    <a:pt x="717029" y="1506093"/>
                  </a:lnTo>
                  <a:lnTo>
                    <a:pt x="707136" y="1508086"/>
                  </a:lnTo>
                  <a:lnTo>
                    <a:pt x="699058" y="1513522"/>
                  </a:lnTo>
                  <a:lnTo>
                    <a:pt x="693623" y="1521599"/>
                  </a:lnTo>
                  <a:lnTo>
                    <a:pt x="691629" y="1531543"/>
                  </a:lnTo>
                  <a:lnTo>
                    <a:pt x="693623" y="1541424"/>
                  </a:lnTo>
                  <a:lnTo>
                    <a:pt x="699058" y="1549501"/>
                  </a:lnTo>
                  <a:lnTo>
                    <a:pt x="707136" y="1554937"/>
                  </a:lnTo>
                  <a:lnTo>
                    <a:pt x="717029" y="1556943"/>
                  </a:lnTo>
                  <a:lnTo>
                    <a:pt x="726909" y="1554937"/>
                  </a:lnTo>
                  <a:lnTo>
                    <a:pt x="734987" y="1549501"/>
                  </a:lnTo>
                  <a:lnTo>
                    <a:pt x="740422" y="1541424"/>
                  </a:lnTo>
                  <a:lnTo>
                    <a:pt x="742429" y="1531543"/>
                  </a:lnTo>
                  <a:close/>
                </a:path>
                <a:path w="2352675" h="4726305">
                  <a:moveTo>
                    <a:pt x="742429" y="1429893"/>
                  </a:moveTo>
                  <a:lnTo>
                    <a:pt x="740422" y="1419948"/>
                  </a:lnTo>
                  <a:lnTo>
                    <a:pt x="734987" y="1411871"/>
                  </a:lnTo>
                  <a:lnTo>
                    <a:pt x="726909" y="1406436"/>
                  </a:lnTo>
                  <a:lnTo>
                    <a:pt x="717029" y="1404442"/>
                  </a:lnTo>
                  <a:lnTo>
                    <a:pt x="707136" y="1406436"/>
                  </a:lnTo>
                  <a:lnTo>
                    <a:pt x="699058" y="1411871"/>
                  </a:lnTo>
                  <a:lnTo>
                    <a:pt x="693623" y="1419948"/>
                  </a:lnTo>
                  <a:lnTo>
                    <a:pt x="691629" y="1429893"/>
                  </a:lnTo>
                  <a:lnTo>
                    <a:pt x="693623" y="1439773"/>
                  </a:lnTo>
                  <a:lnTo>
                    <a:pt x="699058" y="1447850"/>
                  </a:lnTo>
                  <a:lnTo>
                    <a:pt x="707136" y="1453286"/>
                  </a:lnTo>
                  <a:lnTo>
                    <a:pt x="717029" y="1455293"/>
                  </a:lnTo>
                  <a:lnTo>
                    <a:pt x="726909" y="1453286"/>
                  </a:lnTo>
                  <a:lnTo>
                    <a:pt x="734987" y="1447850"/>
                  </a:lnTo>
                  <a:lnTo>
                    <a:pt x="740422" y="1439773"/>
                  </a:lnTo>
                  <a:lnTo>
                    <a:pt x="742429" y="1429893"/>
                  </a:lnTo>
                  <a:close/>
                </a:path>
                <a:path w="2352675" h="4726305">
                  <a:moveTo>
                    <a:pt x="742429" y="1328242"/>
                  </a:moveTo>
                  <a:lnTo>
                    <a:pt x="740422" y="1318298"/>
                  </a:lnTo>
                  <a:lnTo>
                    <a:pt x="734987" y="1310220"/>
                  </a:lnTo>
                  <a:lnTo>
                    <a:pt x="726909" y="1304785"/>
                  </a:lnTo>
                  <a:lnTo>
                    <a:pt x="717029" y="1302791"/>
                  </a:lnTo>
                  <a:lnTo>
                    <a:pt x="707136" y="1304785"/>
                  </a:lnTo>
                  <a:lnTo>
                    <a:pt x="699058" y="1310220"/>
                  </a:lnTo>
                  <a:lnTo>
                    <a:pt x="693623" y="1318298"/>
                  </a:lnTo>
                  <a:lnTo>
                    <a:pt x="691629" y="1328242"/>
                  </a:lnTo>
                  <a:lnTo>
                    <a:pt x="693623" y="1338122"/>
                  </a:lnTo>
                  <a:lnTo>
                    <a:pt x="699058" y="1346200"/>
                  </a:lnTo>
                  <a:lnTo>
                    <a:pt x="707136" y="1351635"/>
                  </a:lnTo>
                  <a:lnTo>
                    <a:pt x="717029" y="1353642"/>
                  </a:lnTo>
                  <a:lnTo>
                    <a:pt x="726909" y="1351635"/>
                  </a:lnTo>
                  <a:lnTo>
                    <a:pt x="734987" y="1346200"/>
                  </a:lnTo>
                  <a:lnTo>
                    <a:pt x="740422" y="1338122"/>
                  </a:lnTo>
                  <a:lnTo>
                    <a:pt x="742429" y="1328242"/>
                  </a:lnTo>
                  <a:close/>
                </a:path>
                <a:path w="2352675" h="4726305">
                  <a:moveTo>
                    <a:pt x="742429" y="1226591"/>
                  </a:moveTo>
                  <a:lnTo>
                    <a:pt x="740422" y="1216647"/>
                  </a:lnTo>
                  <a:lnTo>
                    <a:pt x="734987" y="1208570"/>
                  </a:lnTo>
                  <a:lnTo>
                    <a:pt x="726909" y="1203134"/>
                  </a:lnTo>
                  <a:lnTo>
                    <a:pt x="717029" y="1201140"/>
                  </a:lnTo>
                  <a:lnTo>
                    <a:pt x="707136" y="1203134"/>
                  </a:lnTo>
                  <a:lnTo>
                    <a:pt x="699058" y="1208570"/>
                  </a:lnTo>
                  <a:lnTo>
                    <a:pt x="693623" y="1216647"/>
                  </a:lnTo>
                  <a:lnTo>
                    <a:pt x="691629" y="1226591"/>
                  </a:lnTo>
                  <a:lnTo>
                    <a:pt x="693623" y="1236472"/>
                  </a:lnTo>
                  <a:lnTo>
                    <a:pt x="699058" y="1244549"/>
                  </a:lnTo>
                  <a:lnTo>
                    <a:pt x="707136" y="1249984"/>
                  </a:lnTo>
                  <a:lnTo>
                    <a:pt x="717029" y="1251991"/>
                  </a:lnTo>
                  <a:lnTo>
                    <a:pt x="726909" y="1249984"/>
                  </a:lnTo>
                  <a:lnTo>
                    <a:pt x="734987" y="1244549"/>
                  </a:lnTo>
                  <a:lnTo>
                    <a:pt x="740422" y="1236472"/>
                  </a:lnTo>
                  <a:lnTo>
                    <a:pt x="742429" y="1226591"/>
                  </a:lnTo>
                  <a:close/>
                </a:path>
                <a:path w="2352675" h="4726305">
                  <a:moveTo>
                    <a:pt x="742429" y="1124940"/>
                  </a:moveTo>
                  <a:lnTo>
                    <a:pt x="740422" y="1114996"/>
                  </a:lnTo>
                  <a:lnTo>
                    <a:pt x="734987" y="1106919"/>
                  </a:lnTo>
                  <a:lnTo>
                    <a:pt x="726909" y="1101483"/>
                  </a:lnTo>
                  <a:lnTo>
                    <a:pt x="717029" y="1099489"/>
                  </a:lnTo>
                  <a:lnTo>
                    <a:pt x="707136" y="1101483"/>
                  </a:lnTo>
                  <a:lnTo>
                    <a:pt x="699058" y="1106919"/>
                  </a:lnTo>
                  <a:lnTo>
                    <a:pt x="693623" y="1114996"/>
                  </a:lnTo>
                  <a:lnTo>
                    <a:pt x="691629" y="1124940"/>
                  </a:lnTo>
                  <a:lnTo>
                    <a:pt x="693623" y="1134821"/>
                  </a:lnTo>
                  <a:lnTo>
                    <a:pt x="699058" y="1142898"/>
                  </a:lnTo>
                  <a:lnTo>
                    <a:pt x="707136" y="1148334"/>
                  </a:lnTo>
                  <a:lnTo>
                    <a:pt x="717029" y="1150340"/>
                  </a:lnTo>
                  <a:lnTo>
                    <a:pt x="726909" y="1148334"/>
                  </a:lnTo>
                  <a:lnTo>
                    <a:pt x="734987" y="1142898"/>
                  </a:lnTo>
                  <a:lnTo>
                    <a:pt x="740422" y="1134821"/>
                  </a:lnTo>
                  <a:lnTo>
                    <a:pt x="742429" y="1124940"/>
                  </a:lnTo>
                  <a:close/>
                </a:path>
                <a:path w="2352675" h="4726305">
                  <a:moveTo>
                    <a:pt x="742429" y="1023289"/>
                  </a:moveTo>
                  <a:lnTo>
                    <a:pt x="740422" y="1013345"/>
                  </a:lnTo>
                  <a:lnTo>
                    <a:pt x="734987" y="1005268"/>
                  </a:lnTo>
                  <a:lnTo>
                    <a:pt x="726909" y="999832"/>
                  </a:lnTo>
                  <a:lnTo>
                    <a:pt x="717029" y="997839"/>
                  </a:lnTo>
                  <a:lnTo>
                    <a:pt x="707136" y="999832"/>
                  </a:lnTo>
                  <a:lnTo>
                    <a:pt x="699058" y="1005268"/>
                  </a:lnTo>
                  <a:lnTo>
                    <a:pt x="693623" y="1013345"/>
                  </a:lnTo>
                  <a:lnTo>
                    <a:pt x="691629" y="1023289"/>
                  </a:lnTo>
                  <a:lnTo>
                    <a:pt x="693623" y="1033170"/>
                  </a:lnTo>
                  <a:lnTo>
                    <a:pt x="699058" y="1041247"/>
                  </a:lnTo>
                  <a:lnTo>
                    <a:pt x="707136" y="1046683"/>
                  </a:lnTo>
                  <a:lnTo>
                    <a:pt x="717029" y="1048689"/>
                  </a:lnTo>
                  <a:lnTo>
                    <a:pt x="726909" y="1046683"/>
                  </a:lnTo>
                  <a:lnTo>
                    <a:pt x="734987" y="1041247"/>
                  </a:lnTo>
                  <a:lnTo>
                    <a:pt x="740422" y="1033170"/>
                  </a:lnTo>
                  <a:lnTo>
                    <a:pt x="742429" y="1023289"/>
                  </a:lnTo>
                  <a:close/>
                </a:path>
                <a:path w="2352675" h="4726305">
                  <a:moveTo>
                    <a:pt x="742429" y="921639"/>
                  </a:moveTo>
                  <a:lnTo>
                    <a:pt x="740422" y="911694"/>
                  </a:lnTo>
                  <a:lnTo>
                    <a:pt x="734987" y="903617"/>
                  </a:lnTo>
                  <a:lnTo>
                    <a:pt x="726909" y="898182"/>
                  </a:lnTo>
                  <a:lnTo>
                    <a:pt x="717029" y="896188"/>
                  </a:lnTo>
                  <a:lnTo>
                    <a:pt x="707136" y="898182"/>
                  </a:lnTo>
                  <a:lnTo>
                    <a:pt x="699058" y="903617"/>
                  </a:lnTo>
                  <a:lnTo>
                    <a:pt x="693623" y="911694"/>
                  </a:lnTo>
                  <a:lnTo>
                    <a:pt x="691629" y="921639"/>
                  </a:lnTo>
                  <a:lnTo>
                    <a:pt x="693623" y="931519"/>
                  </a:lnTo>
                  <a:lnTo>
                    <a:pt x="699058" y="939596"/>
                  </a:lnTo>
                  <a:lnTo>
                    <a:pt x="707136" y="945032"/>
                  </a:lnTo>
                  <a:lnTo>
                    <a:pt x="717029" y="947039"/>
                  </a:lnTo>
                  <a:lnTo>
                    <a:pt x="726909" y="945032"/>
                  </a:lnTo>
                  <a:lnTo>
                    <a:pt x="734987" y="939596"/>
                  </a:lnTo>
                  <a:lnTo>
                    <a:pt x="740422" y="931519"/>
                  </a:lnTo>
                  <a:lnTo>
                    <a:pt x="742429" y="921639"/>
                  </a:lnTo>
                  <a:close/>
                </a:path>
                <a:path w="2352675" h="4726305">
                  <a:moveTo>
                    <a:pt x="742429" y="819988"/>
                  </a:moveTo>
                  <a:lnTo>
                    <a:pt x="740422" y="810044"/>
                  </a:lnTo>
                  <a:lnTo>
                    <a:pt x="734987" y="801966"/>
                  </a:lnTo>
                  <a:lnTo>
                    <a:pt x="726909" y="796531"/>
                  </a:lnTo>
                  <a:lnTo>
                    <a:pt x="717029" y="794537"/>
                  </a:lnTo>
                  <a:lnTo>
                    <a:pt x="707136" y="796531"/>
                  </a:lnTo>
                  <a:lnTo>
                    <a:pt x="699058" y="801966"/>
                  </a:lnTo>
                  <a:lnTo>
                    <a:pt x="693623" y="810044"/>
                  </a:lnTo>
                  <a:lnTo>
                    <a:pt x="691629" y="819988"/>
                  </a:lnTo>
                  <a:lnTo>
                    <a:pt x="693623" y="829868"/>
                  </a:lnTo>
                  <a:lnTo>
                    <a:pt x="699058" y="837946"/>
                  </a:lnTo>
                  <a:lnTo>
                    <a:pt x="707136" y="843381"/>
                  </a:lnTo>
                  <a:lnTo>
                    <a:pt x="717029" y="845388"/>
                  </a:lnTo>
                  <a:lnTo>
                    <a:pt x="726909" y="843381"/>
                  </a:lnTo>
                  <a:lnTo>
                    <a:pt x="734987" y="837946"/>
                  </a:lnTo>
                  <a:lnTo>
                    <a:pt x="740422" y="829868"/>
                  </a:lnTo>
                  <a:lnTo>
                    <a:pt x="742429" y="819988"/>
                  </a:lnTo>
                  <a:close/>
                </a:path>
                <a:path w="2352675" h="4726305">
                  <a:moveTo>
                    <a:pt x="742429" y="718337"/>
                  </a:moveTo>
                  <a:lnTo>
                    <a:pt x="740422" y="708393"/>
                  </a:lnTo>
                  <a:lnTo>
                    <a:pt x="734987" y="700316"/>
                  </a:lnTo>
                  <a:lnTo>
                    <a:pt x="726909" y="694880"/>
                  </a:lnTo>
                  <a:lnTo>
                    <a:pt x="717029" y="692886"/>
                  </a:lnTo>
                  <a:lnTo>
                    <a:pt x="707136" y="694880"/>
                  </a:lnTo>
                  <a:lnTo>
                    <a:pt x="699058" y="700316"/>
                  </a:lnTo>
                  <a:lnTo>
                    <a:pt x="693623" y="708393"/>
                  </a:lnTo>
                  <a:lnTo>
                    <a:pt x="691629" y="718337"/>
                  </a:lnTo>
                  <a:lnTo>
                    <a:pt x="693623" y="728218"/>
                  </a:lnTo>
                  <a:lnTo>
                    <a:pt x="699058" y="736295"/>
                  </a:lnTo>
                  <a:lnTo>
                    <a:pt x="707136" y="741730"/>
                  </a:lnTo>
                  <a:lnTo>
                    <a:pt x="717029" y="743737"/>
                  </a:lnTo>
                  <a:lnTo>
                    <a:pt x="726909" y="741730"/>
                  </a:lnTo>
                  <a:lnTo>
                    <a:pt x="734987" y="736295"/>
                  </a:lnTo>
                  <a:lnTo>
                    <a:pt x="740422" y="728218"/>
                  </a:lnTo>
                  <a:lnTo>
                    <a:pt x="742429" y="718337"/>
                  </a:lnTo>
                  <a:close/>
                </a:path>
                <a:path w="2352675" h="4726305">
                  <a:moveTo>
                    <a:pt x="742429" y="616686"/>
                  </a:moveTo>
                  <a:lnTo>
                    <a:pt x="740435" y="606742"/>
                  </a:lnTo>
                  <a:lnTo>
                    <a:pt x="734987" y="598665"/>
                  </a:lnTo>
                  <a:lnTo>
                    <a:pt x="726909" y="593229"/>
                  </a:lnTo>
                  <a:lnTo>
                    <a:pt x="717029" y="591235"/>
                  </a:lnTo>
                  <a:lnTo>
                    <a:pt x="707136" y="593229"/>
                  </a:lnTo>
                  <a:lnTo>
                    <a:pt x="699058" y="598665"/>
                  </a:lnTo>
                  <a:lnTo>
                    <a:pt x="693623" y="606742"/>
                  </a:lnTo>
                  <a:lnTo>
                    <a:pt x="691642" y="616686"/>
                  </a:lnTo>
                  <a:lnTo>
                    <a:pt x="693623" y="626567"/>
                  </a:lnTo>
                  <a:lnTo>
                    <a:pt x="699058" y="634644"/>
                  </a:lnTo>
                  <a:lnTo>
                    <a:pt x="707136" y="640080"/>
                  </a:lnTo>
                  <a:lnTo>
                    <a:pt x="717029" y="642086"/>
                  </a:lnTo>
                  <a:lnTo>
                    <a:pt x="726909" y="640080"/>
                  </a:lnTo>
                  <a:lnTo>
                    <a:pt x="734987" y="634644"/>
                  </a:lnTo>
                  <a:lnTo>
                    <a:pt x="740435" y="626567"/>
                  </a:lnTo>
                  <a:lnTo>
                    <a:pt x="742429" y="616686"/>
                  </a:lnTo>
                  <a:close/>
                </a:path>
                <a:path w="2352675" h="4726305">
                  <a:moveTo>
                    <a:pt x="742429" y="515035"/>
                  </a:moveTo>
                  <a:lnTo>
                    <a:pt x="740435" y="505091"/>
                  </a:lnTo>
                  <a:lnTo>
                    <a:pt x="734987" y="497014"/>
                  </a:lnTo>
                  <a:lnTo>
                    <a:pt x="726909" y="491578"/>
                  </a:lnTo>
                  <a:lnTo>
                    <a:pt x="717029" y="489585"/>
                  </a:lnTo>
                  <a:lnTo>
                    <a:pt x="707136" y="491578"/>
                  </a:lnTo>
                  <a:lnTo>
                    <a:pt x="699058" y="497014"/>
                  </a:lnTo>
                  <a:lnTo>
                    <a:pt x="693623" y="505091"/>
                  </a:lnTo>
                  <a:lnTo>
                    <a:pt x="691642" y="515035"/>
                  </a:lnTo>
                  <a:lnTo>
                    <a:pt x="693623" y="524916"/>
                  </a:lnTo>
                  <a:lnTo>
                    <a:pt x="699058" y="532993"/>
                  </a:lnTo>
                  <a:lnTo>
                    <a:pt x="707136" y="538429"/>
                  </a:lnTo>
                  <a:lnTo>
                    <a:pt x="717029" y="540435"/>
                  </a:lnTo>
                  <a:lnTo>
                    <a:pt x="726909" y="538429"/>
                  </a:lnTo>
                  <a:lnTo>
                    <a:pt x="734987" y="532993"/>
                  </a:lnTo>
                  <a:lnTo>
                    <a:pt x="740435" y="524916"/>
                  </a:lnTo>
                  <a:lnTo>
                    <a:pt x="742429" y="515035"/>
                  </a:lnTo>
                  <a:close/>
                </a:path>
                <a:path w="2352675" h="4726305">
                  <a:moveTo>
                    <a:pt x="742429" y="413385"/>
                  </a:moveTo>
                  <a:lnTo>
                    <a:pt x="740435" y="403440"/>
                  </a:lnTo>
                  <a:lnTo>
                    <a:pt x="734987" y="395363"/>
                  </a:lnTo>
                  <a:lnTo>
                    <a:pt x="726909" y="389928"/>
                  </a:lnTo>
                  <a:lnTo>
                    <a:pt x="717029" y="387934"/>
                  </a:lnTo>
                  <a:lnTo>
                    <a:pt x="707136" y="389928"/>
                  </a:lnTo>
                  <a:lnTo>
                    <a:pt x="699058" y="395363"/>
                  </a:lnTo>
                  <a:lnTo>
                    <a:pt x="693623" y="403440"/>
                  </a:lnTo>
                  <a:lnTo>
                    <a:pt x="691629" y="413385"/>
                  </a:lnTo>
                  <a:lnTo>
                    <a:pt x="693623" y="423265"/>
                  </a:lnTo>
                  <a:lnTo>
                    <a:pt x="699058" y="431342"/>
                  </a:lnTo>
                  <a:lnTo>
                    <a:pt x="707136" y="436778"/>
                  </a:lnTo>
                  <a:lnTo>
                    <a:pt x="717029" y="438785"/>
                  </a:lnTo>
                  <a:lnTo>
                    <a:pt x="726909" y="436778"/>
                  </a:lnTo>
                  <a:lnTo>
                    <a:pt x="734987" y="431342"/>
                  </a:lnTo>
                  <a:lnTo>
                    <a:pt x="740435" y="423265"/>
                  </a:lnTo>
                  <a:lnTo>
                    <a:pt x="742429" y="413385"/>
                  </a:lnTo>
                  <a:close/>
                </a:path>
                <a:path w="2352675" h="4726305">
                  <a:moveTo>
                    <a:pt x="742429" y="311734"/>
                  </a:moveTo>
                  <a:lnTo>
                    <a:pt x="740435" y="301790"/>
                  </a:lnTo>
                  <a:lnTo>
                    <a:pt x="734987" y="293712"/>
                  </a:lnTo>
                  <a:lnTo>
                    <a:pt x="726909" y="288277"/>
                  </a:lnTo>
                  <a:lnTo>
                    <a:pt x="717029" y="286283"/>
                  </a:lnTo>
                  <a:lnTo>
                    <a:pt x="707136" y="288277"/>
                  </a:lnTo>
                  <a:lnTo>
                    <a:pt x="699058" y="293712"/>
                  </a:lnTo>
                  <a:lnTo>
                    <a:pt x="693623" y="301790"/>
                  </a:lnTo>
                  <a:lnTo>
                    <a:pt x="691642" y="311734"/>
                  </a:lnTo>
                  <a:lnTo>
                    <a:pt x="693623" y="321614"/>
                  </a:lnTo>
                  <a:lnTo>
                    <a:pt x="699058" y="329692"/>
                  </a:lnTo>
                  <a:lnTo>
                    <a:pt x="707136" y="335140"/>
                  </a:lnTo>
                  <a:lnTo>
                    <a:pt x="717029" y="337134"/>
                  </a:lnTo>
                  <a:lnTo>
                    <a:pt x="726909" y="335140"/>
                  </a:lnTo>
                  <a:lnTo>
                    <a:pt x="734987" y="329692"/>
                  </a:lnTo>
                  <a:lnTo>
                    <a:pt x="740435" y="321614"/>
                  </a:lnTo>
                  <a:lnTo>
                    <a:pt x="742429" y="311734"/>
                  </a:lnTo>
                  <a:close/>
                </a:path>
                <a:path w="2352675" h="4726305">
                  <a:moveTo>
                    <a:pt x="742429" y="210083"/>
                  </a:moveTo>
                  <a:lnTo>
                    <a:pt x="740435" y="200139"/>
                  </a:lnTo>
                  <a:lnTo>
                    <a:pt x="734987" y="192062"/>
                  </a:lnTo>
                  <a:lnTo>
                    <a:pt x="726909" y="186626"/>
                  </a:lnTo>
                  <a:lnTo>
                    <a:pt x="717029" y="184632"/>
                  </a:lnTo>
                  <a:lnTo>
                    <a:pt x="707136" y="186626"/>
                  </a:lnTo>
                  <a:lnTo>
                    <a:pt x="699058" y="192062"/>
                  </a:lnTo>
                  <a:lnTo>
                    <a:pt x="693623" y="200139"/>
                  </a:lnTo>
                  <a:lnTo>
                    <a:pt x="691642" y="210083"/>
                  </a:lnTo>
                  <a:lnTo>
                    <a:pt x="693623" y="219964"/>
                  </a:lnTo>
                  <a:lnTo>
                    <a:pt x="699058" y="228041"/>
                  </a:lnTo>
                  <a:lnTo>
                    <a:pt x="707136" y="233489"/>
                  </a:lnTo>
                  <a:lnTo>
                    <a:pt x="717029" y="235483"/>
                  </a:lnTo>
                  <a:lnTo>
                    <a:pt x="726909" y="233489"/>
                  </a:lnTo>
                  <a:lnTo>
                    <a:pt x="734987" y="228041"/>
                  </a:lnTo>
                  <a:lnTo>
                    <a:pt x="740435" y="219964"/>
                  </a:lnTo>
                  <a:lnTo>
                    <a:pt x="742429" y="210083"/>
                  </a:lnTo>
                  <a:close/>
                </a:path>
                <a:path w="2352675" h="4726305">
                  <a:moveTo>
                    <a:pt x="742429" y="108432"/>
                  </a:moveTo>
                  <a:lnTo>
                    <a:pt x="740435" y="98488"/>
                  </a:lnTo>
                  <a:lnTo>
                    <a:pt x="734987" y="90411"/>
                  </a:lnTo>
                  <a:lnTo>
                    <a:pt x="726909" y="84975"/>
                  </a:lnTo>
                  <a:lnTo>
                    <a:pt x="717029" y="82981"/>
                  </a:lnTo>
                  <a:lnTo>
                    <a:pt x="707136" y="84975"/>
                  </a:lnTo>
                  <a:lnTo>
                    <a:pt x="699058" y="90411"/>
                  </a:lnTo>
                  <a:lnTo>
                    <a:pt x="693623" y="98488"/>
                  </a:lnTo>
                  <a:lnTo>
                    <a:pt x="691629" y="108432"/>
                  </a:lnTo>
                  <a:lnTo>
                    <a:pt x="693623" y="118313"/>
                  </a:lnTo>
                  <a:lnTo>
                    <a:pt x="699058" y="126390"/>
                  </a:lnTo>
                  <a:lnTo>
                    <a:pt x="707136" y="131826"/>
                  </a:lnTo>
                  <a:lnTo>
                    <a:pt x="717029" y="133832"/>
                  </a:lnTo>
                  <a:lnTo>
                    <a:pt x="726909" y="131826"/>
                  </a:lnTo>
                  <a:lnTo>
                    <a:pt x="734987" y="126390"/>
                  </a:lnTo>
                  <a:lnTo>
                    <a:pt x="740435" y="118313"/>
                  </a:lnTo>
                  <a:lnTo>
                    <a:pt x="742429" y="108432"/>
                  </a:lnTo>
                  <a:close/>
                </a:path>
                <a:path w="2352675" h="4726305">
                  <a:moveTo>
                    <a:pt x="753948" y="3748608"/>
                  </a:moveTo>
                  <a:lnTo>
                    <a:pt x="751954" y="3738727"/>
                  </a:lnTo>
                  <a:lnTo>
                    <a:pt x="746506" y="3730650"/>
                  </a:lnTo>
                  <a:lnTo>
                    <a:pt x="738428" y="3725202"/>
                  </a:lnTo>
                  <a:lnTo>
                    <a:pt x="728497" y="3723208"/>
                  </a:lnTo>
                  <a:lnTo>
                    <a:pt x="718604" y="3725202"/>
                  </a:lnTo>
                  <a:lnTo>
                    <a:pt x="710539" y="3730650"/>
                  </a:lnTo>
                  <a:lnTo>
                    <a:pt x="705091" y="3738727"/>
                  </a:lnTo>
                  <a:lnTo>
                    <a:pt x="703097" y="3748608"/>
                  </a:lnTo>
                  <a:lnTo>
                    <a:pt x="705091" y="3758501"/>
                  </a:lnTo>
                  <a:lnTo>
                    <a:pt x="707466" y="3762032"/>
                  </a:lnTo>
                  <a:lnTo>
                    <a:pt x="707136" y="3762095"/>
                  </a:lnTo>
                  <a:lnTo>
                    <a:pt x="699058" y="3767531"/>
                  </a:lnTo>
                  <a:lnTo>
                    <a:pt x="693623" y="3775608"/>
                  </a:lnTo>
                  <a:lnTo>
                    <a:pt x="691642" y="3785552"/>
                  </a:lnTo>
                  <a:lnTo>
                    <a:pt x="693623" y="3795433"/>
                  </a:lnTo>
                  <a:lnTo>
                    <a:pt x="699058" y="3803510"/>
                  </a:lnTo>
                  <a:lnTo>
                    <a:pt x="707136" y="3808946"/>
                  </a:lnTo>
                  <a:lnTo>
                    <a:pt x="717029" y="3810952"/>
                  </a:lnTo>
                  <a:lnTo>
                    <a:pt x="726909" y="3808946"/>
                  </a:lnTo>
                  <a:lnTo>
                    <a:pt x="734987" y="3803510"/>
                  </a:lnTo>
                  <a:lnTo>
                    <a:pt x="740435" y="3795433"/>
                  </a:lnTo>
                  <a:lnTo>
                    <a:pt x="742429" y="3785552"/>
                  </a:lnTo>
                  <a:lnTo>
                    <a:pt x="740435" y="3775608"/>
                  </a:lnTo>
                  <a:lnTo>
                    <a:pt x="738060" y="3772090"/>
                  </a:lnTo>
                  <a:lnTo>
                    <a:pt x="738428" y="3772014"/>
                  </a:lnTo>
                  <a:lnTo>
                    <a:pt x="746506" y="3766566"/>
                  </a:lnTo>
                  <a:lnTo>
                    <a:pt x="751954" y="3758501"/>
                  </a:lnTo>
                  <a:lnTo>
                    <a:pt x="753948" y="3748608"/>
                  </a:lnTo>
                  <a:close/>
                </a:path>
                <a:path w="2352675" h="4726305">
                  <a:moveTo>
                    <a:pt x="753948" y="2141448"/>
                  </a:moveTo>
                  <a:lnTo>
                    <a:pt x="751954" y="2131555"/>
                  </a:lnTo>
                  <a:lnTo>
                    <a:pt x="746506" y="2123478"/>
                  </a:lnTo>
                  <a:lnTo>
                    <a:pt x="738428" y="2118042"/>
                  </a:lnTo>
                  <a:lnTo>
                    <a:pt x="728497" y="2116048"/>
                  </a:lnTo>
                  <a:lnTo>
                    <a:pt x="722884" y="2117191"/>
                  </a:lnTo>
                  <a:lnTo>
                    <a:pt x="717029" y="2115997"/>
                  </a:lnTo>
                  <a:lnTo>
                    <a:pt x="707136" y="2117991"/>
                  </a:lnTo>
                  <a:lnTo>
                    <a:pt x="699058" y="2123427"/>
                  </a:lnTo>
                  <a:lnTo>
                    <a:pt x="693623" y="2131504"/>
                  </a:lnTo>
                  <a:lnTo>
                    <a:pt x="691629" y="2141448"/>
                  </a:lnTo>
                  <a:lnTo>
                    <a:pt x="693623" y="2151329"/>
                  </a:lnTo>
                  <a:lnTo>
                    <a:pt x="699058" y="2159406"/>
                  </a:lnTo>
                  <a:lnTo>
                    <a:pt x="707136" y="2164842"/>
                  </a:lnTo>
                  <a:lnTo>
                    <a:pt x="717029" y="2166848"/>
                  </a:lnTo>
                  <a:lnTo>
                    <a:pt x="722769" y="2165693"/>
                  </a:lnTo>
                  <a:lnTo>
                    <a:pt x="728548" y="2166848"/>
                  </a:lnTo>
                  <a:lnTo>
                    <a:pt x="738428" y="2164842"/>
                  </a:lnTo>
                  <a:lnTo>
                    <a:pt x="746506" y="2159406"/>
                  </a:lnTo>
                  <a:lnTo>
                    <a:pt x="751954" y="2151329"/>
                  </a:lnTo>
                  <a:lnTo>
                    <a:pt x="753948" y="2141448"/>
                  </a:lnTo>
                  <a:close/>
                </a:path>
                <a:path w="2352675" h="4726305">
                  <a:moveTo>
                    <a:pt x="762406" y="2445220"/>
                  </a:moveTo>
                  <a:lnTo>
                    <a:pt x="760399" y="2435339"/>
                  </a:lnTo>
                  <a:lnTo>
                    <a:pt x="754964" y="2427262"/>
                  </a:lnTo>
                  <a:lnTo>
                    <a:pt x="746887" y="2421826"/>
                  </a:lnTo>
                  <a:lnTo>
                    <a:pt x="736955" y="2419820"/>
                  </a:lnTo>
                  <a:lnTo>
                    <a:pt x="727062" y="2421826"/>
                  </a:lnTo>
                  <a:lnTo>
                    <a:pt x="718985" y="2427262"/>
                  </a:lnTo>
                  <a:lnTo>
                    <a:pt x="713549" y="2435339"/>
                  </a:lnTo>
                  <a:lnTo>
                    <a:pt x="711555" y="2445220"/>
                  </a:lnTo>
                  <a:lnTo>
                    <a:pt x="713549" y="2455113"/>
                  </a:lnTo>
                  <a:lnTo>
                    <a:pt x="718985" y="2463190"/>
                  </a:lnTo>
                  <a:lnTo>
                    <a:pt x="727062" y="2468626"/>
                  </a:lnTo>
                  <a:lnTo>
                    <a:pt x="737006" y="2470620"/>
                  </a:lnTo>
                  <a:lnTo>
                    <a:pt x="746887" y="2468626"/>
                  </a:lnTo>
                  <a:lnTo>
                    <a:pt x="754964" y="2463190"/>
                  </a:lnTo>
                  <a:lnTo>
                    <a:pt x="760399" y="2455113"/>
                  </a:lnTo>
                  <a:lnTo>
                    <a:pt x="762406" y="2445220"/>
                  </a:lnTo>
                  <a:close/>
                </a:path>
                <a:path w="2352675" h="4726305">
                  <a:moveTo>
                    <a:pt x="855599" y="3748608"/>
                  </a:moveTo>
                  <a:lnTo>
                    <a:pt x="853605" y="3738727"/>
                  </a:lnTo>
                  <a:lnTo>
                    <a:pt x="848156" y="3730650"/>
                  </a:lnTo>
                  <a:lnTo>
                    <a:pt x="840079" y="3725202"/>
                  </a:lnTo>
                  <a:lnTo>
                    <a:pt x="830148" y="3723208"/>
                  </a:lnTo>
                  <a:lnTo>
                    <a:pt x="820254" y="3725202"/>
                  </a:lnTo>
                  <a:lnTo>
                    <a:pt x="812190" y="3730650"/>
                  </a:lnTo>
                  <a:lnTo>
                    <a:pt x="806742" y="3738727"/>
                  </a:lnTo>
                  <a:lnTo>
                    <a:pt x="804748" y="3748608"/>
                  </a:lnTo>
                  <a:lnTo>
                    <a:pt x="806742" y="3758501"/>
                  </a:lnTo>
                  <a:lnTo>
                    <a:pt x="812190" y="3766566"/>
                  </a:lnTo>
                  <a:lnTo>
                    <a:pt x="820254" y="3772014"/>
                  </a:lnTo>
                  <a:lnTo>
                    <a:pt x="830199" y="3774008"/>
                  </a:lnTo>
                  <a:lnTo>
                    <a:pt x="840079" y="3772014"/>
                  </a:lnTo>
                  <a:lnTo>
                    <a:pt x="848156" y="3766566"/>
                  </a:lnTo>
                  <a:lnTo>
                    <a:pt x="853605" y="3758501"/>
                  </a:lnTo>
                  <a:lnTo>
                    <a:pt x="855599" y="3748608"/>
                  </a:lnTo>
                  <a:close/>
                </a:path>
                <a:path w="2352675" h="4726305">
                  <a:moveTo>
                    <a:pt x="855599" y="2141448"/>
                  </a:moveTo>
                  <a:lnTo>
                    <a:pt x="853605" y="2131555"/>
                  </a:lnTo>
                  <a:lnTo>
                    <a:pt x="848156" y="2123478"/>
                  </a:lnTo>
                  <a:lnTo>
                    <a:pt x="840079" y="2118042"/>
                  </a:lnTo>
                  <a:lnTo>
                    <a:pt x="830148" y="2116048"/>
                  </a:lnTo>
                  <a:lnTo>
                    <a:pt x="820254" y="2118042"/>
                  </a:lnTo>
                  <a:lnTo>
                    <a:pt x="812190" y="2123478"/>
                  </a:lnTo>
                  <a:lnTo>
                    <a:pt x="806742" y="2131555"/>
                  </a:lnTo>
                  <a:lnTo>
                    <a:pt x="804748" y="2141448"/>
                  </a:lnTo>
                  <a:lnTo>
                    <a:pt x="806742" y="2151329"/>
                  </a:lnTo>
                  <a:lnTo>
                    <a:pt x="812190" y="2159406"/>
                  </a:lnTo>
                  <a:lnTo>
                    <a:pt x="820254" y="2164842"/>
                  </a:lnTo>
                  <a:lnTo>
                    <a:pt x="830199" y="2166848"/>
                  </a:lnTo>
                  <a:lnTo>
                    <a:pt x="840079" y="2164842"/>
                  </a:lnTo>
                  <a:lnTo>
                    <a:pt x="848156" y="2159406"/>
                  </a:lnTo>
                  <a:lnTo>
                    <a:pt x="853605" y="2151329"/>
                  </a:lnTo>
                  <a:lnTo>
                    <a:pt x="855599" y="2141448"/>
                  </a:lnTo>
                  <a:close/>
                </a:path>
                <a:path w="2352675" h="4726305">
                  <a:moveTo>
                    <a:pt x="864057" y="2445220"/>
                  </a:moveTo>
                  <a:lnTo>
                    <a:pt x="862050" y="2435339"/>
                  </a:lnTo>
                  <a:lnTo>
                    <a:pt x="856615" y="2427262"/>
                  </a:lnTo>
                  <a:lnTo>
                    <a:pt x="848537" y="2421826"/>
                  </a:lnTo>
                  <a:lnTo>
                    <a:pt x="838606" y="2419820"/>
                  </a:lnTo>
                  <a:lnTo>
                    <a:pt x="828713" y="2421826"/>
                  </a:lnTo>
                  <a:lnTo>
                    <a:pt x="820635" y="2427262"/>
                  </a:lnTo>
                  <a:lnTo>
                    <a:pt x="815200" y="2435339"/>
                  </a:lnTo>
                  <a:lnTo>
                    <a:pt x="813206" y="2445220"/>
                  </a:lnTo>
                  <a:lnTo>
                    <a:pt x="815200" y="2455113"/>
                  </a:lnTo>
                  <a:lnTo>
                    <a:pt x="820635" y="2463190"/>
                  </a:lnTo>
                  <a:lnTo>
                    <a:pt x="828713" y="2468626"/>
                  </a:lnTo>
                  <a:lnTo>
                    <a:pt x="838657" y="2470620"/>
                  </a:lnTo>
                  <a:lnTo>
                    <a:pt x="848537" y="2468626"/>
                  </a:lnTo>
                  <a:lnTo>
                    <a:pt x="856615" y="2463190"/>
                  </a:lnTo>
                  <a:lnTo>
                    <a:pt x="862050" y="2455113"/>
                  </a:lnTo>
                  <a:lnTo>
                    <a:pt x="864057" y="2445220"/>
                  </a:lnTo>
                  <a:close/>
                </a:path>
                <a:path w="2352675" h="4726305">
                  <a:moveTo>
                    <a:pt x="957249" y="3748608"/>
                  </a:moveTo>
                  <a:lnTo>
                    <a:pt x="955255" y="3738727"/>
                  </a:lnTo>
                  <a:lnTo>
                    <a:pt x="949807" y="3730650"/>
                  </a:lnTo>
                  <a:lnTo>
                    <a:pt x="941730" y="3725202"/>
                  </a:lnTo>
                  <a:lnTo>
                    <a:pt x="931799" y="3723208"/>
                  </a:lnTo>
                  <a:lnTo>
                    <a:pt x="921905" y="3725202"/>
                  </a:lnTo>
                  <a:lnTo>
                    <a:pt x="913841" y="3730650"/>
                  </a:lnTo>
                  <a:lnTo>
                    <a:pt x="908392" y="3738727"/>
                  </a:lnTo>
                  <a:lnTo>
                    <a:pt x="906399" y="3748608"/>
                  </a:lnTo>
                  <a:lnTo>
                    <a:pt x="908392" y="3758501"/>
                  </a:lnTo>
                  <a:lnTo>
                    <a:pt x="913841" y="3766566"/>
                  </a:lnTo>
                  <a:lnTo>
                    <a:pt x="921905" y="3772014"/>
                  </a:lnTo>
                  <a:lnTo>
                    <a:pt x="931849" y="3774008"/>
                  </a:lnTo>
                  <a:lnTo>
                    <a:pt x="941730" y="3772014"/>
                  </a:lnTo>
                  <a:lnTo>
                    <a:pt x="949807" y="3766566"/>
                  </a:lnTo>
                  <a:lnTo>
                    <a:pt x="955255" y="3758501"/>
                  </a:lnTo>
                  <a:lnTo>
                    <a:pt x="957249" y="3748608"/>
                  </a:lnTo>
                  <a:close/>
                </a:path>
                <a:path w="2352675" h="4726305">
                  <a:moveTo>
                    <a:pt x="957249" y="2141448"/>
                  </a:moveTo>
                  <a:lnTo>
                    <a:pt x="955255" y="2131555"/>
                  </a:lnTo>
                  <a:lnTo>
                    <a:pt x="949807" y="2123478"/>
                  </a:lnTo>
                  <a:lnTo>
                    <a:pt x="941730" y="2118042"/>
                  </a:lnTo>
                  <a:lnTo>
                    <a:pt x="931799" y="2116048"/>
                  </a:lnTo>
                  <a:lnTo>
                    <a:pt x="921905" y="2118042"/>
                  </a:lnTo>
                  <a:lnTo>
                    <a:pt x="913841" y="2123478"/>
                  </a:lnTo>
                  <a:lnTo>
                    <a:pt x="908392" y="2131555"/>
                  </a:lnTo>
                  <a:lnTo>
                    <a:pt x="906399" y="2141448"/>
                  </a:lnTo>
                  <a:lnTo>
                    <a:pt x="908392" y="2151329"/>
                  </a:lnTo>
                  <a:lnTo>
                    <a:pt x="913841" y="2159406"/>
                  </a:lnTo>
                  <a:lnTo>
                    <a:pt x="921905" y="2164842"/>
                  </a:lnTo>
                  <a:lnTo>
                    <a:pt x="931849" y="2166848"/>
                  </a:lnTo>
                  <a:lnTo>
                    <a:pt x="941730" y="2164842"/>
                  </a:lnTo>
                  <a:lnTo>
                    <a:pt x="949807" y="2159406"/>
                  </a:lnTo>
                  <a:lnTo>
                    <a:pt x="955255" y="2151329"/>
                  </a:lnTo>
                  <a:lnTo>
                    <a:pt x="957249" y="2141448"/>
                  </a:lnTo>
                  <a:close/>
                </a:path>
                <a:path w="2352675" h="4726305">
                  <a:moveTo>
                    <a:pt x="965708" y="2445220"/>
                  </a:moveTo>
                  <a:lnTo>
                    <a:pt x="963701" y="2435339"/>
                  </a:lnTo>
                  <a:lnTo>
                    <a:pt x="958265" y="2427262"/>
                  </a:lnTo>
                  <a:lnTo>
                    <a:pt x="950188" y="2421826"/>
                  </a:lnTo>
                  <a:lnTo>
                    <a:pt x="940257" y="2419820"/>
                  </a:lnTo>
                  <a:lnTo>
                    <a:pt x="930363" y="2421826"/>
                  </a:lnTo>
                  <a:lnTo>
                    <a:pt x="922286" y="2427262"/>
                  </a:lnTo>
                  <a:lnTo>
                    <a:pt x="916851" y="2435339"/>
                  </a:lnTo>
                  <a:lnTo>
                    <a:pt x="914857" y="2445220"/>
                  </a:lnTo>
                  <a:lnTo>
                    <a:pt x="916851" y="2455113"/>
                  </a:lnTo>
                  <a:lnTo>
                    <a:pt x="922286" y="2463190"/>
                  </a:lnTo>
                  <a:lnTo>
                    <a:pt x="930363" y="2468626"/>
                  </a:lnTo>
                  <a:lnTo>
                    <a:pt x="940308" y="2470620"/>
                  </a:lnTo>
                  <a:lnTo>
                    <a:pt x="950188" y="2468626"/>
                  </a:lnTo>
                  <a:lnTo>
                    <a:pt x="958265" y="2463190"/>
                  </a:lnTo>
                  <a:lnTo>
                    <a:pt x="963701" y="2455113"/>
                  </a:lnTo>
                  <a:lnTo>
                    <a:pt x="965708" y="2445220"/>
                  </a:lnTo>
                  <a:close/>
                </a:path>
                <a:path w="2352675" h="4726305">
                  <a:moveTo>
                    <a:pt x="1058900" y="3748608"/>
                  </a:moveTo>
                  <a:lnTo>
                    <a:pt x="1056906" y="3738727"/>
                  </a:lnTo>
                  <a:lnTo>
                    <a:pt x="1051458" y="3730650"/>
                  </a:lnTo>
                  <a:lnTo>
                    <a:pt x="1043381" y="3725202"/>
                  </a:lnTo>
                  <a:lnTo>
                    <a:pt x="1033449" y="3723208"/>
                  </a:lnTo>
                  <a:lnTo>
                    <a:pt x="1023556" y="3725202"/>
                  </a:lnTo>
                  <a:lnTo>
                    <a:pt x="1015492" y="3730650"/>
                  </a:lnTo>
                  <a:lnTo>
                    <a:pt x="1010043" y="3738727"/>
                  </a:lnTo>
                  <a:lnTo>
                    <a:pt x="1008049" y="3748608"/>
                  </a:lnTo>
                  <a:lnTo>
                    <a:pt x="1010043" y="3758501"/>
                  </a:lnTo>
                  <a:lnTo>
                    <a:pt x="1015492" y="3766566"/>
                  </a:lnTo>
                  <a:lnTo>
                    <a:pt x="1023556" y="3772014"/>
                  </a:lnTo>
                  <a:lnTo>
                    <a:pt x="1033500" y="3774008"/>
                  </a:lnTo>
                  <a:lnTo>
                    <a:pt x="1043381" y="3772014"/>
                  </a:lnTo>
                  <a:lnTo>
                    <a:pt x="1051458" y="3766566"/>
                  </a:lnTo>
                  <a:lnTo>
                    <a:pt x="1056906" y="3758501"/>
                  </a:lnTo>
                  <a:lnTo>
                    <a:pt x="1058900" y="3748608"/>
                  </a:lnTo>
                  <a:close/>
                </a:path>
                <a:path w="2352675" h="4726305">
                  <a:moveTo>
                    <a:pt x="1058900" y="2141448"/>
                  </a:moveTo>
                  <a:lnTo>
                    <a:pt x="1056906" y="2131555"/>
                  </a:lnTo>
                  <a:lnTo>
                    <a:pt x="1051458" y="2123478"/>
                  </a:lnTo>
                  <a:lnTo>
                    <a:pt x="1043381" y="2118042"/>
                  </a:lnTo>
                  <a:lnTo>
                    <a:pt x="1033449" y="2116048"/>
                  </a:lnTo>
                  <a:lnTo>
                    <a:pt x="1023556" y="2118042"/>
                  </a:lnTo>
                  <a:lnTo>
                    <a:pt x="1015492" y="2123478"/>
                  </a:lnTo>
                  <a:lnTo>
                    <a:pt x="1010043" y="2131555"/>
                  </a:lnTo>
                  <a:lnTo>
                    <a:pt x="1008049" y="2141448"/>
                  </a:lnTo>
                  <a:lnTo>
                    <a:pt x="1010043" y="2151329"/>
                  </a:lnTo>
                  <a:lnTo>
                    <a:pt x="1015492" y="2159406"/>
                  </a:lnTo>
                  <a:lnTo>
                    <a:pt x="1023556" y="2164842"/>
                  </a:lnTo>
                  <a:lnTo>
                    <a:pt x="1033500" y="2166848"/>
                  </a:lnTo>
                  <a:lnTo>
                    <a:pt x="1043381" y="2164842"/>
                  </a:lnTo>
                  <a:lnTo>
                    <a:pt x="1051458" y="2159406"/>
                  </a:lnTo>
                  <a:lnTo>
                    <a:pt x="1056906" y="2151329"/>
                  </a:lnTo>
                  <a:lnTo>
                    <a:pt x="1058900" y="2141448"/>
                  </a:lnTo>
                  <a:close/>
                </a:path>
                <a:path w="2352675" h="4726305">
                  <a:moveTo>
                    <a:pt x="1067358" y="2445220"/>
                  </a:moveTo>
                  <a:lnTo>
                    <a:pt x="1065352" y="2435339"/>
                  </a:lnTo>
                  <a:lnTo>
                    <a:pt x="1059916" y="2427262"/>
                  </a:lnTo>
                  <a:lnTo>
                    <a:pt x="1051839" y="2421826"/>
                  </a:lnTo>
                  <a:lnTo>
                    <a:pt x="1041908" y="2419820"/>
                  </a:lnTo>
                  <a:lnTo>
                    <a:pt x="1032014" y="2421826"/>
                  </a:lnTo>
                  <a:lnTo>
                    <a:pt x="1023937" y="2427262"/>
                  </a:lnTo>
                  <a:lnTo>
                    <a:pt x="1018501" y="2435339"/>
                  </a:lnTo>
                  <a:lnTo>
                    <a:pt x="1016508" y="2445220"/>
                  </a:lnTo>
                  <a:lnTo>
                    <a:pt x="1018501" y="2455113"/>
                  </a:lnTo>
                  <a:lnTo>
                    <a:pt x="1023937" y="2463190"/>
                  </a:lnTo>
                  <a:lnTo>
                    <a:pt x="1032014" y="2468626"/>
                  </a:lnTo>
                  <a:lnTo>
                    <a:pt x="1041958" y="2470620"/>
                  </a:lnTo>
                  <a:lnTo>
                    <a:pt x="1051839" y="2468626"/>
                  </a:lnTo>
                  <a:lnTo>
                    <a:pt x="1059916" y="2463190"/>
                  </a:lnTo>
                  <a:lnTo>
                    <a:pt x="1065352" y="2455113"/>
                  </a:lnTo>
                  <a:lnTo>
                    <a:pt x="1067358" y="2445220"/>
                  </a:lnTo>
                  <a:close/>
                </a:path>
                <a:path w="2352675" h="4726305">
                  <a:moveTo>
                    <a:pt x="1160551" y="3748608"/>
                  </a:moveTo>
                  <a:lnTo>
                    <a:pt x="1158557" y="3738727"/>
                  </a:lnTo>
                  <a:lnTo>
                    <a:pt x="1153109" y="3730650"/>
                  </a:lnTo>
                  <a:lnTo>
                    <a:pt x="1145032" y="3725202"/>
                  </a:lnTo>
                  <a:lnTo>
                    <a:pt x="1135100" y="3723208"/>
                  </a:lnTo>
                  <a:lnTo>
                    <a:pt x="1125207" y="3725202"/>
                  </a:lnTo>
                  <a:lnTo>
                    <a:pt x="1117142" y="3730650"/>
                  </a:lnTo>
                  <a:lnTo>
                    <a:pt x="1111694" y="3738727"/>
                  </a:lnTo>
                  <a:lnTo>
                    <a:pt x="1109700" y="3748608"/>
                  </a:lnTo>
                  <a:lnTo>
                    <a:pt x="1111694" y="3758501"/>
                  </a:lnTo>
                  <a:lnTo>
                    <a:pt x="1117142" y="3766566"/>
                  </a:lnTo>
                  <a:lnTo>
                    <a:pt x="1125207" y="3772014"/>
                  </a:lnTo>
                  <a:lnTo>
                    <a:pt x="1135151" y="3774008"/>
                  </a:lnTo>
                  <a:lnTo>
                    <a:pt x="1145032" y="3772014"/>
                  </a:lnTo>
                  <a:lnTo>
                    <a:pt x="1153109" y="3766566"/>
                  </a:lnTo>
                  <a:lnTo>
                    <a:pt x="1158557" y="3758501"/>
                  </a:lnTo>
                  <a:lnTo>
                    <a:pt x="1160551" y="3748608"/>
                  </a:lnTo>
                  <a:close/>
                </a:path>
                <a:path w="2352675" h="4726305">
                  <a:moveTo>
                    <a:pt x="1160551" y="2141448"/>
                  </a:moveTo>
                  <a:lnTo>
                    <a:pt x="1158557" y="2131555"/>
                  </a:lnTo>
                  <a:lnTo>
                    <a:pt x="1153109" y="2123478"/>
                  </a:lnTo>
                  <a:lnTo>
                    <a:pt x="1145032" y="2118042"/>
                  </a:lnTo>
                  <a:lnTo>
                    <a:pt x="1135100" y="2116048"/>
                  </a:lnTo>
                  <a:lnTo>
                    <a:pt x="1125207" y="2118042"/>
                  </a:lnTo>
                  <a:lnTo>
                    <a:pt x="1117142" y="2123478"/>
                  </a:lnTo>
                  <a:lnTo>
                    <a:pt x="1111694" y="2131555"/>
                  </a:lnTo>
                  <a:lnTo>
                    <a:pt x="1109700" y="2141448"/>
                  </a:lnTo>
                  <a:lnTo>
                    <a:pt x="1111694" y="2151329"/>
                  </a:lnTo>
                  <a:lnTo>
                    <a:pt x="1117142" y="2159406"/>
                  </a:lnTo>
                  <a:lnTo>
                    <a:pt x="1125207" y="2164842"/>
                  </a:lnTo>
                  <a:lnTo>
                    <a:pt x="1135151" y="2166848"/>
                  </a:lnTo>
                  <a:lnTo>
                    <a:pt x="1145032" y="2164842"/>
                  </a:lnTo>
                  <a:lnTo>
                    <a:pt x="1153109" y="2159406"/>
                  </a:lnTo>
                  <a:lnTo>
                    <a:pt x="1158557" y="2151329"/>
                  </a:lnTo>
                  <a:lnTo>
                    <a:pt x="1160551" y="2141448"/>
                  </a:lnTo>
                  <a:close/>
                </a:path>
                <a:path w="2352675" h="4726305">
                  <a:moveTo>
                    <a:pt x="1169009" y="2445220"/>
                  </a:moveTo>
                  <a:lnTo>
                    <a:pt x="1167003" y="2435339"/>
                  </a:lnTo>
                  <a:lnTo>
                    <a:pt x="1161567" y="2427262"/>
                  </a:lnTo>
                  <a:lnTo>
                    <a:pt x="1153490" y="2421826"/>
                  </a:lnTo>
                  <a:lnTo>
                    <a:pt x="1143558" y="2419820"/>
                  </a:lnTo>
                  <a:lnTo>
                    <a:pt x="1133665" y="2421826"/>
                  </a:lnTo>
                  <a:lnTo>
                    <a:pt x="1125588" y="2427262"/>
                  </a:lnTo>
                  <a:lnTo>
                    <a:pt x="1120152" y="2435339"/>
                  </a:lnTo>
                  <a:lnTo>
                    <a:pt x="1118158" y="2445220"/>
                  </a:lnTo>
                  <a:lnTo>
                    <a:pt x="1120152" y="2455113"/>
                  </a:lnTo>
                  <a:lnTo>
                    <a:pt x="1125588" y="2463190"/>
                  </a:lnTo>
                  <a:lnTo>
                    <a:pt x="1133665" y="2468626"/>
                  </a:lnTo>
                  <a:lnTo>
                    <a:pt x="1143609" y="2470620"/>
                  </a:lnTo>
                  <a:lnTo>
                    <a:pt x="1153490" y="2468626"/>
                  </a:lnTo>
                  <a:lnTo>
                    <a:pt x="1161567" y="2463190"/>
                  </a:lnTo>
                  <a:lnTo>
                    <a:pt x="1167003" y="2455113"/>
                  </a:lnTo>
                  <a:lnTo>
                    <a:pt x="1169009" y="2445220"/>
                  </a:lnTo>
                  <a:close/>
                </a:path>
                <a:path w="2352675" h="4726305">
                  <a:moveTo>
                    <a:pt x="1262202" y="3748608"/>
                  </a:moveTo>
                  <a:lnTo>
                    <a:pt x="1260208" y="3738727"/>
                  </a:lnTo>
                  <a:lnTo>
                    <a:pt x="1254760" y="3730650"/>
                  </a:lnTo>
                  <a:lnTo>
                    <a:pt x="1246682" y="3725202"/>
                  </a:lnTo>
                  <a:lnTo>
                    <a:pt x="1236751" y="3723208"/>
                  </a:lnTo>
                  <a:lnTo>
                    <a:pt x="1226858" y="3725202"/>
                  </a:lnTo>
                  <a:lnTo>
                    <a:pt x="1218793" y="3730650"/>
                  </a:lnTo>
                  <a:lnTo>
                    <a:pt x="1213345" y="3738727"/>
                  </a:lnTo>
                  <a:lnTo>
                    <a:pt x="1211351" y="3748608"/>
                  </a:lnTo>
                  <a:lnTo>
                    <a:pt x="1213345" y="3758501"/>
                  </a:lnTo>
                  <a:lnTo>
                    <a:pt x="1218793" y="3766566"/>
                  </a:lnTo>
                  <a:lnTo>
                    <a:pt x="1226858" y="3772014"/>
                  </a:lnTo>
                  <a:lnTo>
                    <a:pt x="1236802" y="3774008"/>
                  </a:lnTo>
                  <a:lnTo>
                    <a:pt x="1246682" y="3772014"/>
                  </a:lnTo>
                  <a:lnTo>
                    <a:pt x="1254760" y="3766566"/>
                  </a:lnTo>
                  <a:lnTo>
                    <a:pt x="1260208" y="3758501"/>
                  </a:lnTo>
                  <a:lnTo>
                    <a:pt x="1262202" y="3748608"/>
                  </a:lnTo>
                  <a:close/>
                </a:path>
                <a:path w="2352675" h="4726305">
                  <a:moveTo>
                    <a:pt x="1262202" y="2141448"/>
                  </a:moveTo>
                  <a:lnTo>
                    <a:pt x="1260208" y="2131555"/>
                  </a:lnTo>
                  <a:lnTo>
                    <a:pt x="1254760" y="2123478"/>
                  </a:lnTo>
                  <a:lnTo>
                    <a:pt x="1246682" y="2118042"/>
                  </a:lnTo>
                  <a:lnTo>
                    <a:pt x="1236751" y="2116048"/>
                  </a:lnTo>
                  <a:lnTo>
                    <a:pt x="1226858" y="2118042"/>
                  </a:lnTo>
                  <a:lnTo>
                    <a:pt x="1218780" y="2123478"/>
                  </a:lnTo>
                  <a:lnTo>
                    <a:pt x="1213345" y="2131555"/>
                  </a:lnTo>
                  <a:lnTo>
                    <a:pt x="1211351" y="2141448"/>
                  </a:lnTo>
                  <a:lnTo>
                    <a:pt x="1213345" y="2151329"/>
                  </a:lnTo>
                  <a:lnTo>
                    <a:pt x="1218793" y="2159406"/>
                  </a:lnTo>
                  <a:lnTo>
                    <a:pt x="1226858" y="2164854"/>
                  </a:lnTo>
                  <a:lnTo>
                    <a:pt x="1236802" y="2166848"/>
                  </a:lnTo>
                  <a:lnTo>
                    <a:pt x="1246682" y="2164854"/>
                  </a:lnTo>
                  <a:lnTo>
                    <a:pt x="1254760" y="2159406"/>
                  </a:lnTo>
                  <a:lnTo>
                    <a:pt x="1260208" y="2151329"/>
                  </a:lnTo>
                  <a:lnTo>
                    <a:pt x="1262202" y="2141448"/>
                  </a:lnTo>
                  <a:close/>
                </a:path>
                <a:path w="2352675" h="4726305">
                  <a:moveTo>
                    <a:pt x="1270660" y="2445220"/>
                  </a:moveTo>
                  <a:lnTo>
                    <a:pt x="1268653" y="2435339"/>
                  </a:lnTo>
                  <a:lnTo>
                    <a:pt x="1263218" y="2427262"/>
                  </a:lnTo>
                  <a:lnTo>
                    <a:pt x="1255141" y="2421826"/>
                  </a:lnTo>
                  <a:lnTo>
                    <a:pt x="1245209" y="2419820"/>
                  </a:lnTo>
                  <a:lnTo>
                    <a:pt x="1235316" y="2421826"/>
                  </a:lnTo>
                  <a:lnTo>
                    <a:pt x="1227239" y="2427262"/>
                  </a:lnTo>
                  <a:lnTo>
                    <a:pt x="1221803" y="2435339"/>
                  </a:lnTo>
                  <a:lnTo>
                    <a:pt x="1219809" y="2445220"/>
                  </a:lnTo>
                  <a:lnTo>
                    <a:pt x="1221803" y="2455113"/>
                  </a:lnTo>
                  <a:lnTo>
                    <a:pt x="1227239" y="2463190"/>
                  </a:lnTo>
                  <a:lnTo>
                    <a:pt x="1235316" y="2468626"/>
                  </a:lnTo>
                  <a:lnTo>
                    <a:pt x="1245260" y="2470620"/>
                  </a:lnTo>
                  <a:lnTo>
                    <a:pt x="1255141" y="2468626"/>
                  </a:lnTo>
                  <a:lnTo>
                    <a:pt x="1263218" y="2463190"/>
                  </a:lnTo>
                  <a:lnTo>
                    <a:pt x="1268653" y="2455113"/>
                  </a:lnTo>
                  <a:lnTo>
                    <a:pt x="1270660" y="2445220"/>
                  </a:lnTo>
                  <a:close/>
                </a:path>
                <a:path w="2352675" h="4726305">
                  <a:moveTo>
                    <a:pt x="1363853" y="3748608"/>
                  </a:moveTo>
                  <a:lnTo>
                    <a:pt x="1361859" y="3738727"/>
                  </a:lnTo>
                  <a:lnTo>
                    <a:pt x="1356410" y="3730650"/>
                  </a:lnTo>
                  <a:lnTo>
                    <a:pt x="1348333" y="3725202"/>
                  </a:lnTo>
                  <a:lnTo>
                    <a:pt x="1338402" y="3723208"/>
                  </a:lnTo>
                  <a:lnTo>
                    <a:pt x="1328508" y="3725202"/>
                  </a:lnTo>
                  <a:lnTo>
                    <a:pt x="1320444" y="3730650"/>
                  </a:lnTo>
                  <a:lnTo>
                    <a:pt x="1314996" y="3738727"/>
                  </a:lnTo>
                  <a:lnTo>
                    <a:pt x="1313002" y="3748608"/>
                  </a:lnTo>
                  <a:lnTo>
                    <a:pt x="1314996" y="3758501"/>
                  </a:lnTo>
                  <a:lnTo>
                    <a:pt x="1320444" y="3766566"/>
                  </a:lnTo>
                  <a:lnTo>
                    <a:pt x="1328508" y="3772014"/>
                  </a:lnTo>
                  <a:lnTo>
                    <a:pt x="1338453" y="3774008"/>
                  </a:lnTo>
                  <a:lnTo>
                    <a:pt x="1348333" y="3772014"/>
                  </a:lnTo>
                  <a:lnTo>
                    <a:pt x="1356410" y="3766566"/>
                  </a:lnTo>
                  <a:lnTo>
                    <a:pt x="1361859" y="3758501"/>
                  </a:lnTo>
                  <a:lnTo>
                    <a:pt x="1363853" y="3748608"/>
                  </a:lnTo>
                  <a:close/>
                </a:path>
                <a:path w="2352675" h="4726305">
                  <a:moveTo>
                    <a:pt x="1363853" y="2141448"/>
                  </a:moveTo>
                  <a:lnTo>
                    <a:pt x="1361859" y="2131555"/>
                  </a:lnTo>
                  <a:lnTo>
                    <a:pt x="1356410" y="2123478"/>
                  </a:lnTo>
                  <a:lnTo>
                    <a:pt x="1348333" y="2118042"/>
                  </a:lnTo>
                  <a:lnTo>
                    <a:pt x="1338402" y="2116048"/>
                  </a:lnTo>
                  <a:lnTo>
                    <a:pt x="1328508" y="2118042"/>
                  </a:lnTo>
                  <a:lnTo>
                    <a:pt x="1320444" y="2123478"/>
                  </a:lnTo>
                  <a:lnTo>
                    <a:pt x="1314996" y="2131555"/>
                  </a:lnTo>
                  <a:lnTo>
                    <a:pt x="1313002" y="2141448"/>
                  </a:lnTo>
                  <a:lnTo>
                    <a:pt x="1314996" y="2151329"/>
                  </a:lnTo>
                  <a:lnTo>
                    <a:pt x="1320444" y="2159406"/>
                  </a:lnTo>
                  <a:lnTo>
                    <a:pt x="1328508" y="2164854"/>
                  </a:lnTo>
                  <a:lnTo>
                    <a:pt x="1338453" y="2166848"/>
                  </a:lnTo>
                  <a:lnTo>
                    <a:pt x="1348333" y="2164854"/>
                  </a:lnTo>
                  <a:lnTo>
                    <a:pt x="1356410" y="2159406"/>
                  </a:lnTo>
                  <a:lnTo>
                    <a:pt x="1361859" y="2151329"/>
                  </a:lnTo>
                  <a:lnTo>
                    <a:pt x="1363853" y="2141448"/>
                  </a:lnTo>
                  <a:close/>
                </a:path>
                <a:path w="2352675" h="4726305">
                  <a:moveTo>
                    <a:pt x="1372311" y="2445220"/>
                  </a:moveTo>
                  <a:lnTo>
                    <a:pt x="1370304" y="2435339"/>
                  </a:lnTo>
                  <a:lnTo>
                    <a:pt x="1364869" y="2427262"/>
                  </a:lnTo>
                  <a:lnTo>
                    <a:pt x="1356791" y="2421826"/>
                  </a:lnTo>
                  <a:lnTo>
                    <a:pt x="1346860" y="2419820"/>
                  </a:lnTo>
                  <a:lnTo>
                    <a:pt x="1336967" y="2421826"/>
                  </a:lnTo>
                  <a:lnTo>
                    <a:pt x="1328889" y="2427262"/>
                  </a:lnTo>
                  <a:lnTo>
                    <a:pt x="1323454" y="2435339"/>
                  </a:lnTo>
                  <a:lnTo>
                    <a:pt x="1321460" y="2445220"/>
                  </a:lnTo>
                  <a:lnTo>
                    <a:pt x="1323454" y="2455113"/>
                  </a:lnTo>
                  <a:lnTo>
                    <a:pt x="1328889" y="2463190"/>
                  </a:lnTo>
                  <a:lnTo>
                    <a:pt x="1336967" y="2468626"/>
                  </a:lnTo>
                  <a:lnTo>
                    <a:pt x="1346911" y="2470620"/>
                  </a:lnTo>
                  <a:lnTo>
                    <a:pt x="1356791" y="2468626"/>
                  </a:lnTo>
                  <a:lnTo>
                    <a:pt x="1364869" y="2463190"/>
                  </a:lnTo>
                  <a:lnTo>
                    <a:pt x="1370304" y="2455113"/>
                  </a:lnTo>
                  <a:lnTo>
                    <a:pt x="1372311" y="2445220"/>
                  </a:lnTo>
                  <a:close/>
                </a:path>
                <a:path w="2352675" h="4726305">
                  <a:moveTo>
                    <a:pt x="1465503" y="3748608"/>
                  </a:moveTo>
                  <a:lnTo>
                    <a:pt x="1463509" y="3738727"/>
                  </a:lnTo>
                  <a:lnTo>
                    <a:pt x="1458061" y="3730650"/>
                  </a:lnTo>
                  <a:lnTo>
                    <a:pt x="1449984" y="3725202"/>
                  </a:lnTo>
                  <a:lnTo>
                    <a:pt x="1440053" y="3723208"/>
                  </a:lnTo>
                  <a:lnTo>
                    <a:pt x="1430159" y="3725202"/>
                  </a:lnTo>
                  <a:lnTo>
                    <a:pt x="1422095" y="3730650"/>
                  </a:lnTo>
                  <a:lnTo>
                    <a:pt x="1416646" y="3738727"/>
                  </a:lnTo>
                  <a:lnTo>
                    <a:pt x="1414653" y="3748608"/>
                  </a:lnTo>
                  <a:lnTo>
                    <a:pt x="1416646" y="3758501"/>
                  </a:lnTo>
                  <a:lnTo>
                    <a:pt x="1422095" y="3766578"/>
                  </a:lnTo>
                  <a:lnTo>
                    <a:pt x="1430159" y="3772014"/>
                  </a:lnTo>
                  <a:lnTo>
                    <a:pt x="1440103" y="3774008"/>
                  </a:lnTo>
                  <a:lnTo>
                    <a:pt x="1449984" y="3772014"/>
                  </a:lnTo>
                  <a:lnTo>
                    <a:pt x="1458061" y="3766578"/>
                  </a:lnTo>
                  <a:lnTo>
                    <a:pt x="1463509" y="3758501"/>
                  </a:lnTo>
                  <a:lnTo>
                    <a:pt x="1465503" y="3748608"/>
                  </a:lnTo>
                  <a:close/>
                </a:path>
                <a:path w="2352675" h="4726305">
                  <a:moveTo>
                    <a:pt x="1465503" y="2141448"/>
                  </a:moveTo>
                  <a:lnTo>
                    <a:pt x="1463509" y="2131555"/>
                  </a:lnTo>
                  <a:lnTo>
                    <a:pt x="1458061" y="2123478"/>
                  </a:lnTo>
                  <a:lnTo>
                    <a:pt x="1449984" y="2118042"/>
                  </a:lnTo>
                  <a:lnTo>
                    <a:pt x="1440053" y="2116048"/>
                  </a:lnTo>
                  <a:lnTo>
                    <a:pt x="1430159" y="2118042"/>
                  </a:lnTo>
                  <a:lnTo>
                    <a:pt x="1422095" y="2123478"/>
                  </a:lnTo>
                  <a:lnTo>
                    <a:pt x="1416646" y="2131555"/>
                  </a:lnTo>
                  <a:lnTo>
                    <a:pt x="1414653" y="2141448"/>
                  </a:lnTo>
                  <a:lnTo>
                    <a:pt x="1416646" y="2151329"/>
                  </a:lnTo>
                  <a:lnTo>
                    <a:pt x="1422095" y="2159406"/>
                  </a:lnTo>
                  <a:lnTo>
                    <a:pt x="1430159" y="2164854"/>
                  </a:lnTo>
                  <a:lnTo>
                    <a:pt x="1440103" y="2166848"/>
                  </a:lnTo>
                  <a:lnTo>
                    <a:pt x="1449984" y="2164854"/>
                  </a:lnTo>
                  <a:lnTo>
                    <a:pt x="1458061" y="2159406"/>
                  </a:lnTo>
                  <a:lnTo>
                    <a:pt x="1463509" y="2151329"/>
                  </a:lnTo>
                  <a:lnTo>
                    <a:pt x="1465503" y="2141448"/>
                  </a:lnTo>
                  <a:close/>
                </a:path>
                <a:path w="2352675" h="4726305">
                  <a:moveTo>
                    <a:pt x="1567154" y="3748608"/>
                  </a:moveTo>
                  <a:lnTo>
                    <a:pt x="1565160" y="3738727"/>
                  </a:lnTo>
                  <a:lnTo>
                    <a:pt x="1559712" y="3730650"/>
                  </a:lnTo>
                  <a:lnTo>
                    <a:pt x="1551635" y="3725202"/>
                  </a:lnTo>
                  <a:lnTo>
                    <a:pt x="1541703" y="3723208"/>
                  </a:lnTo>
                  <a:lnTo>
                    <a:pt x="1531810" y="3725202"/>
                  </a:lnTo>
                  <a:lnTo>
                    <a:pt x="1523746" y="3730650"/>
                  </a:lnTo>
                  <a:lnTo>
                    <a:pt x="1518297" y="3738727"/>
                  </a:lnTo>
                  <a:lnTo>
                    <a:pt x="1516303" y="3748608"/>
                  </a:lnTo>
                  <a:lnTo>
                    <a:pt x="1518297" y="3758501"/>
                  </a:lnTo>
                  <a:lnTo>
                    <a:pt x="1523746" y="3766578"/>
                  </a:lnTo>
                  <a:lnTo>
                    <a:pt x="1531810" y="3772014"/>
                  </a:lnTo>
                  <a:lnTo>
                    <a:pt x="1541754" y="3774008"/>
                  </a:lnTo>
                  <a:lnTo>
                    <a:pt x="1551635" y="3772014"/>
                  </a:lnTo>
                  <a:lnTo>
                    <a:pt x="1559712" y="3766578"/>
                  </a:lnTo>
                  <a:lnTo>
                    <a:pt x="1565160" y="3758501"/>
                  </a:lnTo>
                  <a:lnTo>
                    <a:pt x="1567154" y="3748608"/>
                  </a:lnTo>
                  <a:close/>
                </a:path>
                <a:path w="2352675" h="4726305">
                  <a:moveTo>
                    <a:pt x="1619326" y="2445220"/>
                  </a:moveTo>
                  <a:lnTo>
                    <a:pt x="1466926" y="2318220"/>
                  </a:lnTo>
                  <a:lnTo>
                    <a:pt x="1466926" y="2427871"/>
                  </a:lnTo>
                  <a:lnTo>
                    <a:pt x="1466519" y="2427262"/>
                  </a:lnTo>
                  <a:lnTo>
                    <a:pt x="1458442" y="2421826"/>
                  </a:lnTo>
                  <a:lnTo>
                    <a:pt x="1448511" y="2419820"/>
                  </a:lnTo>
                  <a:lnTo>
                    <a:pt x="1438617" y="2421826"/>
                  </a:lnTo>
                  <a:lnTo>
                    <a:pt x="1430540" y="2427262"/>
                  </a:lnTo>
                  <a:lnTo>
                    <a:pt x="1425105" y="2435339"/>
                  </a:lnTo>
                  <a:lnTo>
                    <a:pt x="1423111" y="2445220"/>
                  </a:lnTo>
                  <a:lnTo>
                    <a:pt x="1425105" y="2455113"/>
                  </a:lnTo>
                  <a:lnTo>
                    <a:pt x="1430540" y="2463190"/>
                  </a:lnTo>
                  <a:lnTo>
                    <a:pt x="1438617" y="2468626"/>
                  </a:lnTo>
                  <a:lnTo>
                    <a:pt x="1448562" y="2470620"/>
                  </a:lnTo>
                  <a:lnTo>
                    <a:pt x="1458442" y="2468626"/>
                  </a:lnTo>
                  <a:lnTo>
                    <a:pt x="1466519" y="2463190"/>
                  </a:lnTo>
                  <a:lnTo>
                    <a:pt x="1466926" y="2462580"/>
                  </a:lnTo>
                  <a:lnTo>
                    <a:pt x="1466926" y="2572220"/>
                  </a:lnTo>
                  <a:lnTo>
                    <a:pt x="1619326" y="2445220"/>
                  </a:lnTo>
                  <a:close/>
                </a:path>
                <a:path w="2352675" h="4726305">
                  <a:moveTo>
                    <a:pt x="1619326" y="2141448"/>
                  </a:moveTo>
                  <a:lnTo>
                    <a:pt x="1466926" y="2014448"/>
                  </a:lnTo>
                  <a:lnTo>
                    <a:pt x="1466926" y="2268448"/>
                  </a:lnTo>
                  <a:lnTo>
                    <a:pt x="1619326" y="2141448"/>
                  </a:lnTo>
                  <a:close/>
                </a:path>
                <a:path w="2352675" h="4726305">
                  <a:moveTo>
                    <a:pt x="1668805" y="3748608"/>
                  </a:moveTo>
                  <a:lnTo>
                    <a:pt x="1666811" y="3738727"/>
                  </a:lnTo>
                  <a:lnTo>
                    <a:pt x="1661363" y="3730650"/>
                  </a:lnTo>
                  <a:lnTo>
                    <a:pt x="1653286" y="3725202"/>
                  </a:lnTo>
                  <a:lnTo>
                    <a:pt x="1643354" y="3723208"/>
                  </a:lnTo>
                  <a:lnTo>
                    <a:pt x="1633461" y="3725202"/>
                  </a:lnTo>
                  <a:lnTo>
                    <a:pt x="1625396" y="3730650"/>
                  </a:lnTo>
                  <a:lnTo>
                    <a:pt x="1619948" y="3738727"/>
                  </a:lnTo>
                  <a:lnTo>
                    <a:pt x="1617954" y="3748608"/>
                  </a:lnTo>
                  <a:lnTo>
                    <a:pt x="1619948" y="3758501"/>
                  </a:lnTo>
                  <a:lnTo>
                    <a:pt x="1625396" y="3766578"/>
                  </a:lnTo>
                  <a:lnTo>
                    <a:pt x="1633461" y="3772014"/>
                  </a:lnTo>
                  <a:lnTo>
                    <a:pt x="1643405" y="3774008"/>
                  </a:lnTo>
                  <a:lnTo>
                    <a:pt x="1653286" y="3772014"/>
                  </a:lnTo>
                  <a:lnTo>
                    <a:pt x="1661363" y="3766578"/>
                  </a:lnTo>
                  <a:lnTo>
                    <a:pt x="1666811" y="3758501"/>
                  </a:lnTo>
                  <a:lnTo>
                    <a:pt x="1668805" y="3748608"/>
                  </a:lnTo>
                  <a:close/>
                </a:path>
                <a:path w="2352675" h="4726305">
                  <a:moveTo>
                    <a:pt x="1770456" y="3748608"/>
                  </a:moveTo>
                  <a:lnTo>
                    <a:pt x="1768462" y="3738727"/>
                  </a:lnTo>
                  <a:lnTo>
                    <a:pt x="1763014" y="3730650"/>
                  </a:lnTo>
                  <a:lnTo>
                    <a:pt x="1754936" y="3725202"/>
                  </a:lnTo>
                  <a:lnTo>
                    <a:pt x="1745005" y="3723208"/>
                  </a:lnTo>
                  <a:lnTo>
                    <a:pt x="1735112" y="3725202"/>
                  </a:lnTo>
                  <a:lnTo>
                    <a:pt x="1727047" y="3730650"/>
                  </a:lnTo>
                  <a:lnTo>
                    <a:pt x="1721599" y="3738727"/>
                  </a:lnTo>
                  <a:lnTo>
                    <a:pt x="1719605" y="3748608"/>
                  </a:lnTo>
                  <a:lnTo>
                    <a:pt x="1721599" y="3758501"/>
                  </a:lnTo>
                  <a:lnTo>
                    <a:pt x="1727047" y="3766578"/>
                  </a:lnTo>
                  <a:lnTo>
                    <a:pt x="1735112" y="3772014"/>
                  </a:lnTo>
                  <a:lnTo>
                    <a:pt x="1745056" y="3774008"/>
                  </a:lnTo>
                  <a:lnTo>
                    <a:pt x="1754936" y="3772014"/>
                  </a:lnTo>
                  <a:lnTo>
                    <a:pt x="1763014" y="3766578"/>
                  </a:lnTo>
                  <a:lnTo>
                    <a:pt x="1768462" y="3758501"/>
                  </a:lnTo>
                  <a:lnTo>
                    <a:pt x="1770456" y="3748608"/>
                  </a:lnTo>
                  <a:close/>
                </a:path>
                <a:path w="2352675" h="4726305">
                  <a:moveTo>
                    <a:pt x="1872107" y="3748608"/>
                  </a:moveTo>
                  <a:lnTo>
                    <a:pt x="1870113" y="3738727"/>
                  </a:lnTo>
                  <a:lnTo>
                    <a:pt x="1864664" y="3730650"/>
                  </a:lnTo>
                  <a:lnTo>
                    <a:pt x="1856587" y="3725202"/>
                  </a:lnTo>
                  <a:lnTo>
                    <a:pt x="1846656" y="3723208"/>
                  </a:lnTo>
                  <a:lnTo>
                    <a:pt x="1836762" y="3725202"/>
                  </a:lnTo>
                  <a:lnTo>
                    <a:pt x="1828698" y="3730650"/>
                  </a:lnTo>
                  <a:lnTo>
                    <a:pt x="1823250" y="3738727"/>
                  </a:lnTo>
                  <a:lnTo>
                    <a:pt x="1821256" y="3748608"/>
                  </a:lnTo>
                  <a:lnTo>
                    <a:pt x="1823250" y="3758501"/>
                  </a:lnTo>
                  <a:lnTo>
                    <a:pt x="1828698" y="3766578"/>
                  </a:lnTo>
                  <a:lnTo>
                    <a:pt x="1836762" y="3772014"/>
                  </a:lnTo>
                  <a:lnTo>
                    <a:pt x="1846707" y="3774008"/>
                  </a:lnTo>
                  <a:lnTo>
                    <a:pt x="1856587" y="3772014"/>
                  </a:lnTo>
                  <a:lnTo>
                    <a:pt x="1864664" y="3766578"/>
                  </a:lnTo>
                  <a:lnTo>
                    <a:pt x="1870113" y="3758501"/>
                  </a:lnTo>
                  <a:lnTo>
                    <a:pt x="1872107" y="3748608"/>
                  </a:lnTo>
                  <a:close/>
                </a:path>
                <a:path w="2352675" h="4726305">
                  <a:moveTo>
                    <a:pt x="1973757" y="3748608"/>
                  </a:moveTo>
                  <a:lnTo>
                    <a:pt x="1971763" y="3738727"/>
                  </a:lnTo>
                  <a:lnTo>
                    <a:pt x="1966315" y="3730650"/>
                  </a:lnTo>
                  <a:lnTo>
                    <a:pt x="1958238" y="3725202"/>
                  </a:lnTo>
                  <a:lnTo>
                    <a:pt x="1948307" y="3723208"/>
                  </a:lnTo>
                  <a:lnTo>
                    <a:pt x="1938413" y="3725202"/>
                  </a:lnTo>
                  <a:lnTo>
                    <a:pt x="1930349" y="3730650"/>
                  </a:lnTo>
                  <a:lnTo>
                    <a:pt x="1924900" y="3738727"/>
                  </a:lnTo>
                  <a:lnTo>
                    <a:pt x="1922907" y="3748608"/>
                  </a:lnTo>
                  <a:lnTo>
                    <a:pt x="1924900" y="3758501"/>
                  </a:lnTo>
                  <a:lnTo>
                    <a:pt x="1930349" y="3766578"/>
                  </a:lnTo>
                  <a:lnTo>
                    <a:pt x="1938413" y="3772014"/>
                  </a:lnTo>
                  <a:lnTo>
                    <a:pt x="1948357" y="3774008"/>
                  </a:lnTo>
                  <a:lnTo>
                    <a:pt x="1958238" y="3772014"/>
                  </a:lnTo>
                  <a:lnTo>
                    <a:pt x="1966315" y="3766578"/>
                  </a:lnTo>
                  <a:lnTo>
                    <a:pt x="1971763" y="3758501"/>
                  </a:lnTo>
                  <a:lnTo>
                    <a:pt x="1973757" y="3748608"/>
                  </a:lnTo>
                  <a:close/>
                </a:path>
                <a:path w="2352675" h="4726305">
                  <a:moveTo>
                    <a:pt x="2075408" y="3748608"/>
                  </a:moveTo>
                  <a:lnTo>
                    <a:pt x="2073414" y="3738727"/>
                  </a:lnTo>
                  <a:lnTo>
                    <a:pt x="2067966" y="3730650"/>
                  </a:lnTo>
                  <a:lnTo>
                    <a:pt x="2059889" y="3725202"/>
                  </a:lnTo>
                  <a:lnTo>
                    <a:pt x="2049957" y="3723208"/>
                  </a:lnTo>
                  <a:lnTo>
                    <a:pt x="2040064" y="3725202"/>
                  </a:lnTo>
                  <a:lnTo>
                    <a:pt x="2031987" y="3730650"/>
                  </a:lnTo>
                  <a:lnTo>
                    <a:pt x="2026551" y="3738727"/>
                  </a:lnTo>
                  <a:lnTo>
                    <a:pt x="2024557" y="3748608"/>
                  </a:lnTo>
                  <a:lnTo>
                    <a:pt x="2026551" y="3758501"/>
                  </a:lnTo>
                  <a:lnTo>
                    <a:pt x="2031987" y="3766578"/>
                  </a:lnTo>
                  <a:lnTo>
                    <a:pt x="2040064" y="3772014"/>
                  </a:lnTo>
                  <a:lnTo>
                    <a:pt x="2050008" y="3774008"/>
                  </a:lnTo>
                  <a:lnTo>
                    <a:pt x="2059889" y="3772014"/>
                  </a:lnTo>
                  <a:lnTo>
                    <a:pt x="2067966" y="3766578"/>
                  </a:lnTo>
                  <a:lnTo>
                    <a:pt x="2073414" y="3758501"/>
                  </a:lnTo>
                  <a:lnTo>
                    <a:pt x="2075408" y="3748608"/>
                  </a:lnTo>
                  <a:close/>
                </a:path>
                <a:path w="2352675" h="4726305">
                  <a:moveTo>
                    <a:pt x="2177059" y="3748608"/>
                  </a:moveTo>
                  <a:lnTo>
                    <a:pt x="2175065" y="3738727"/>
                  </a:lnTo>
                  <a:lnTo>
                    <a:pt x="2169617" y="3730650"/>
                  </a:lnTo>
                  <a:lnTo>
                    <a:pt x="2161540" y="3725202"/>
                  </a:lnTo>
                  <a:lnTo>
                    <a:pt x="2151608" y="3723208"/>
                  </a:lnTo>
                  <a:lnTo>
                    <a:pt x="2141715" y="3725202"/>
                  </a:lnTo>
                  <a:lnTo>
                    <a:pt x="2133638" y="3730650"/>
                  </a:lnTo>
                  <a:lnTo>
                    <a:pt x="2128202" y="3738727"/>
                  </a:lnTo>
                  <a:lnTo>
                    <a:pt x="2126208" y="3748608"/>
                  </a:lnTo>
                  <a:lnTo>
                    <a:pt x="2128202" y="3758501"/>
                  </a:lnTo>
                  <a:lnTo>
                    <a:pt x="2133638" y="3766578"/>
                  </a:lnTo>
                  <a:lnTo>
                    <a:pt x="2141715" y="3772014"/>
                  </a:lnTo>
                  <a:lnTo>
                    <a:pt x="2151659" y="3774008"/>
                  </a:lnTo>
                  <a:lnTo>
                    <a:pt x="2161540" y="3772014"/>
                  </a:lnTo>
                  <a:lnTo>
                    <a:pt x="2169617" y="3766578"/>
                  </a:lnTo>
                  <a:lnTo>
                    <a:pt x="2175065" y="3758501"/>
                  </a:lnTo>
                  <a:lnTo>
                    <a:pt x="2177059" y="3748608"/>
                  </a:lnTo>
                  <a:close/>
                </a:path>
                <a:path w="2352675" h="4726305">
                  <a:moveTo>
                    <a:pt x="2352141" y="3748608"/>
                  </a:moveTo>
                  <a:lnTo>
                    <a:pt x="2199741" y="3621608"/>
                  </a:lnTo>
                  <a:lnTo>
                    <a:pt x="2199741" y="3875608"/>
                  </a:lnTo>
                  <a:lnTo>
                    <a:pt x="2352141" y="3748608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36755" y="2307855"/>
              <a:ext cx="1245323" cy="124532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68239" y="6853353"/>
              <a:ext cx="1708649" cy="170864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426303" y="1903602"/>
              <a:ext cx="41275" cy="7144384"/>
            </a:xfrm>
            <a:custGeom>
              <a:avLst/>
              <a:gdLst/>
              <a:ahLst/>
              <a:cxnLst/>
              <a:rect l="l" t="t" r="r" b="b"/>
              <a:pathLst>
                <a:path w="41275" h="7144384">
                  <a:moveTo>
                    <a:pt x="20637" y="0"/>
                  </a:moveTo>
                  <a:lnTo>
                    <a:pt x="12604" y="1621"/>
                  </a:lnTo>
                  <a:lnTo>
                    <a:pt x="6044" y="6044"/>
                  </a:lnTo>
                  <a:lnTo>
                    <a:pt x="1621" y="12604"/>
                  </a:lnTo>
                  <a:lnTo>
                    <a:pt x="0" y="20679"/>
                  </a:lnTo>
                  <a:lnTo>
                    <a:pt x="1621" y="28712"/>
                  </a:lnTo>
                  <a:lnTo>
                    <a:pt x="6044" y="35272"/>
                  </a:lnTo>
                  <a:lnTo>
                    <a:pt x="12604" y="39695"/>
                  </a:lnTo>
                  <a:lnTo>
                    <a:pt x="20637" y="41316"/>
                  </a:lnTo>
                  <a:lnTo>
                    <a:pt x="28670" y="39695"/>
                  </a:lnTo>
                  <a:lnTo>
                    <a:pt x="35230" y="35272"/>
                  </a:lnTo>
                  <a:lnTo>
                    <a:pt x="39653" y="28712"/>
                  </a:lnTo>
                  <a:lnTo>
                    <a:pt x="41266" y="20679"/>
                  </a:lnTo>
                  <a:lnTo>
                    <a:pt x="39653" y="12604"/>
                  </a:lnTo>
                  <a:lnTo>
                    <a:pt x="35230" y="6044"/>
                  </a:lnTo>
                  <a:lnTo>
                    <a:pt x="28670" y="1621"/>
                  </a:lnTo>
                  <a:lnTo>
                    <a:pt x="20637" y="0"/>
                  </a:lnTo>
                  <a:close/>
                </a:path>
                <a:path w="41275" h="7144384">
                  <a:moveTo>
                    <a:pt x="20637" y="82591"/>
                  </a:moveTo>
                  <a:lnTo>
                    <a:pt x="12604" y="84213"/>
                  </a:lnTo>
                  <a:lnTo>
                    <a:pt x="6044" y="88636"/>
                  </a:lnTo>
                  <a:lnTo>
                    <a:pt x="1621" y="95196"/>
                  </a:lnTo>
                  <a:lnTo>
                    <a:pt x="0" y="103270"/>
                  </a:lnTo>
                  <a:lnTo>
                    <a:pt x="1621" y="111303"/>
                  </a:lnTo>
                  <a:lnTo>
                    <a:pt x="6044" y="117863"/>
                  </a:lnTo>
                  <a:lnTo>
                    <a:pt x="12604" y="122285"/>
                  </a:lnTo>
                  <a:lnTo>
                    <a:pt x="20637" y="123907"/>
                  </a:lnTo>
                  <a:lnTo>
                    <a:pt x="28670" y="122285"/>
                  </a:lnTo>
                  <a:lnTo>
                    <a:pt x="35230" y="117863"/>
                  </a:lnTo>
                  <a:lnTo>
                    <a:pt x="39653" y="111303"/>
                  </a:lnTo>
                  <a:lnTo>
                    <a:pt x="41266" y="103270"/>
                  </a:lnTo>
                  <a:lnTo>
                    <a:pt x="39653" y="95196"/>
                  </a:lnTo>
                  <a:lnTo>
                    <a:pt x="35230" y="88636"/>
                  </a:lnTo>
                  <a:lnTo>
                    <a:pt x="28670" y="84213"/>
                  </a:lnTo>
                  <a:lnTo>
                    <a:pt x="20637" y="82591"/>
                  </a:lnTo>
                  <a:close/>
                </a:path>
                <a:path w="41275" h="7144384">
                  <a:moveTo>
                    <a:pt x="20637" y="165182"/>
                  </a:moveTo>
                  <a:lnTo>
                    <a:pt x="12604" y="166804"/>
                  </a:lnTo>
                  <a:lnTo>
                    <a:pt x="6044" y="171227"/>
                  </a:lnTo>
                  <a:lnTo>
                    <a:pt x="1621" y="177787"/>
                  </a:lnTo>
                  <a:lnTo>
                    <a:pt x="0" y="185861"/>
                  </a:lnTo>
                  <a:lnTo>
                    <a:pt x="1621" y="193895"/>
                  </a:lnTo>
                  <a:lnTo>
                    <a:pt x="6044" y="200455"/>
                  </a:lnTo>
                  <a:lnTo>
                    <a:pt x="12604" y="204877"/>
                  </a:lnTo>
                  <a:lnTo>
                    <a:pt x="20637" y="206499"/>
                  </a:lnTo>
                  <a:lnTo>
                    <a:pt x="28670" y="204877"/>
                  </a:lnTo>
                  <a:lnTo>
                    <a:pt x="35230" y="200455"/>
                  </a:lnTo>
                  <a:lnTo>
                    <a:pt x="39653" y="193895"/>
                  </a:lnTo>
                  <a:lnTo>
                    <a:pt x="41266" y="185861"/>
                  </a:lnTo>
                  <a:lnTo>
                    <a:pt x="39653" y="177787"/>
                  </a:lnTo>
                  <a:lnTo>
                    <a:pt x="35230" y="171227"/>
                  </a:lnTo>
                  <a:lnTo>
                    <a:pt x="28670" y="166804"/>
                  </a:lnTo>
                  <a:lnTo>
                    <a:pt x="20637" y="165182"/>
                  </a:lnTo>
                  <a:close/>
                </a:path>
                <a:path w="41275" h="7144384">
                  <a:moveTo>
                    <a:pt x="20637" y="247774"/>
                  </a:moveTo>
                  <a:lnTo>
                    <a:pt x="12604" y="249396"/>
                  </a:lnTo>
                  <a:lnTo>
                    <a:pt x="6044" y="253818"/>
                  </a:lnTo>
                  <a:lnTo>
                    <a:pt x="1621" y="260378"/>
                  </a:lnTo>
                  <a:lnTo>
                    <a:pt x="0" y="268452"/>
                  </a:lnTo>
                  <a:lnTo>
                    <a:pt x="1621" y="276485"/>
                  </a:lnTo>
                  <a:lnTo>
                    <a:pt x="6044" y="283045"/>
                  </a:lnTo>
                  <a:lnTo>
                    <a:pt x="12604" y="287468"/>
                  </a:lnTo>
                  <a:lnTo>
                    <a:pt x="20637" y="289090"/>
                  </a:lnTo>
                  <a:lnTo>
                    <a:pt x="28670" y="287468"/>
                  </a:lnTo>
                  <a:lnTo>
                    <a:pt x="35230" y="283045"/>
                  </a:lnTo>
                  <a:lnTo>
                    <a:pt x="39653" y="276485"/>
                  </a:lnTo>
                  <a:lnTo>
                    <a:pt x="41266" y="268452"/>
                  </a:lnTo>
                  <a:lnTo>
                    <a:pt x="39653" y="260378"/>
                  </a:lnTo>
                  <a:lnTo>
                    <a:pt x="35230" y="253818"/>
                  </a:lnTo>
                  <a:lnTo>
                    <a:pt x="28670" y="249396"/>
                  </a:lnTo>
                  <a:lnTo>
                    <a:pt x="20637" y="247774"/>
                  </a:lnTo>
                  <a:close/>
                </a:path>
                <a:path w="41275" h="7144384">
                  <a:moveTo>
                    <a:pt x="20637" y="330365"/>
                  </a:moveTo>
                  <a:lnTo>
                    <a:pt x="12604" y="331987"/>
                  </a:lnTo>
                  <a:lnTo>
                    <a:pt x="6044" y="336409"/>
                  </a:lnTo>
                  <a:lnTo>
                    <a:pt x="1621" y="342969"/>
                  </a:lnTo>
                  <a:lnTo>
                    <a:pt x="0" y="351044"/>
                  </a:lnTo>
                  <a:lnTo>
                    <a:pt x="1621" y="359077"/>
                  </a:lnTo>
                  <a:lnTo>
                    <a:pt x="6044" y="365637"/>
                  </a:lnTo>
                  <a:lnTo>
                    <a:pt x="12604" y="370060"/>
                  </a:lnTo>
                  <a:lnTo>
                    <a:pt x="20637" y="371682"/>
                  </a:lnTo>
                  <a:lnTo>
                    <a:pt x="28670" y="370060"/>
                  </a:lnTo>
                  <a:lnTo>
                    <a:pt x="35230" y="365637"/>
                  </a:lnTo>
                  <a:lnTo>
                    <a:pt x="39653" y="359077"/>
                  </a:lnTo>
                  <a:lnTo>
                    <a:pt x="41266" y="351044"/>
                  </a:lnTo>
                  <a:lnTo>
                    <a:pt x="39653" y="342969"/>
                  </a:lnTo>
                  <a:lnTo>
                    <a:pt x="35230" y="336409"/>
                  </a:lnTo>
                  <a:lnTo>
                    <a:pt x="28670" y="331987"/>
                  </a:lnTo>
                  <a:lnTo>
                    <a:pt x="20637" y="330365"/>
                  </a:lnTo>
                  <a:close/>
                </a:path>
                <a:path w="41275" h="7144384">
                  <a:moveTo>
                    <a:pt x="20637" y="412957"/>
                  </a:moveTo>
                  <a:lnTo>
                    <a:pt x="12604" y="414578"/>
                  </a:lnTo>
                  <a:lnTo>
                    <a:pt x="6044" y="419001"/>
                  </a:lnTo>
                  <a:lnTo>
                    <a:pt x="1621" y="425561"/>
                  </a:lnTo>
                  <a:lnTo>
                    <a:pt x="0" y="433635"/>
                  </a:lnTo>
                  <a:lnTo>
                    <a:pt x="1621" y="441668"/>
                  </a:lnTo>
                  <a:lnTo>
                    <a:pt x="6044" y="448228"/>
                  </a:lnTo>
                  <a:lnTo>
                    <a:pt x="12604" y="452650"/>
                  </a:lnTo>
                  <a:lnTo>
                    <a:pt x="20637" y="454272"/>
                  </a:lnTo>
                  <a:lnTo>
                    <a:pt x="28670" y="452650"/>
                  </a:lnTo>
                  <a:lnTo>
                    <a:pt x="35230" y="448228"/>
                  </a:lnTo>
                  <a:lnTo>
                    <a:pt x="39653" y="441668"/>
                  </a:lnTo>
                  <a:lnTo>
                    <a:pt x="41266" y="433635"/>
                  </a:lnTo>
                  <a:lnTo>
                    <a:pt x="39653" y="425561"/>
                  </a:lnTo>
                  <a:lnTo>
                    <a:pt x="35230" y="419001"/>
                  </a:lnTo>
                  <a:lnTo>
                    <a:pt x="28670" y="414578"/>
                  </a:lnTo>
                  <a:lnTo>
                    <a:pt x="20637" y="412957"/>
                  </a:lnTo>
                  <a:close/>
                </a:path>
                <a:path w="41275" h="7144384">
                  <a:moveTo>
                    <a:pt x="20637" y="495547"/>
                  </a:moveTo>
                  <a:lnTo>
                    <a:pt x="12604" y="497169"/>
                  </a:lnTo>
                  <a:lnTo>
                    <a:pt x="6044" y="501592"/>
                  </a:lnTo>
                  <a:lnTo>
                    <a:pt x="1621" y="508152"/>
                  </a:lnTo>
                  <a:lnTo>
                    <a:pt x="0" y="516227"/>
                  </a:lnTo>
                  <a:lnTo>
                    <a:pt x="1621" y="524260"/>
                  </a:lnTo>
                  <a:lnTo>
                    <a:pt x="6044" y="530820"/>
                  </a:lnTo>
                  <a:lnTo>
                    <a:pt x="12604" y="535242"/>
                  </a:lnTo>
                  <a:lnTo>
                    <a:pt x="20637" y="536864"/>
                  </a:lnTo>
                  <a:lnTo>
                    <a:pt x="28670" y="535242"/>
                  </a:lnTo>
                  <a:lnTo>
                    <a:pt x="35230" y="530820"/>
                  </a:lnTo>
                  <a:lnTo>
                    <a:pt x="39653" y="524260"/>
                  </a:lnTo>
                  <a:lnTo>
                    <a:pt x="41266" y="516227"/>
                  </a:lnTo>
                  <a:lnTo>
                    <a:pt x="39653" y="508152"/>
                  </a:lnTo>
                  <a:lnTo>
                    <a:pt x="35230" y="501592"/>
                  </a:lnTo>
                  <a:lnTo>
                    <a:pt x="28670" y="497169"/>
                  </a:lnTo>
                  <a:lnTo>
                    <a:pt x="20637" y="495547"/>
                  </a:lnTo>
                  <a:close/>
                </a:path>
                <a:path w="41275" h="7144384">
                  <a:moveTo>
                    <a:pt x="20637" y="578139"/>
                  </a:moveTo>
                  <a:lnTo>
                    <a:pt x="12604" y="579761"/>
                  </a:lnTo>
                  <a:lnTo>
                    <a:pt x="6044" y="584183"/>
                  </a:lnTo>
                  <a:lnTo>
                    <a:pt x="1621" y="590743"/>
                  </a:lnTo>
                  <a:lnTo>
                    <a:pt x="0" y="598817"/>
                  </a:lnTo>
                  <a:lnTo>
                    <a:pt x="1621" y="606850"/>
                  </a:lnTo>
                  <a:lnTo>
                    <a:pt x="6044" y="613410"/>
                  </a:lnTo>
                  <a:lnTo>
                    <a:pt x="12604" y="617833"/>
                  </a:lnTo>
                  <a:lnTo>
                    <a:pt x="20637" y="619455"/>
                  </a:lnTo>
                  <a:lnTo>
                    <a:pt x="28670" y="617833"/>
                  </a:lnTo>
                  <a:lnTo>
                    <a:pt x="35230" y="613410"/>
                  </a:lnTo>
                  <a:lnTo>
                    <a:pt x="39653" y="606850"/>
                  </a:lnTo>
                  <a:lnTo>
                    <a:pt x="41266" y="598817"/>
                  </a:lnTo>
                  <a:lnTo>
                    <a:pt x="39653" y="590743"/>
                  </a:lnTo>
                  <a:lnTo>
                    <a:pt x="35230" y="584183"/>
                  </a:lnTo>
                  <a:lnTo>
                    <a:pt x="28670" y="579761"/>
                  </a:lnTo>
                  <a:lnTo>
                    <a:pt x="20637" y="578139"/>
                  </a:lnTo>
                  <a:close/>
                </a:path>
                <a:path w="41275" h="7144384">
                  <a:moveTo>
                    <a:pt x="20637" y="660730"/>
                  </a:moveTo>
                  <a:lnTo>
                    <a:pt x="12604" y="662352"/>
                  </a:lnTo>
                  <a:lnTo>
                    <a:pt x="6044" y="666775"/>
                  </a:lnTo>
                  <a:lnTo>
                    <a:pt x="1621" y="673334"/>
                  </a:lnTo>
                  <a:lnTo>
                    <a:pt x="0" y="681409"/>
                  </a:lnTo>
                  <a:lnTo>
                    <a:pt x="1621" y="689442"/>
                  </a:lnTo>
                  <a:lnTo>
                    <a:pt x="6044" y="696002"/>
                  </a:lnTo>
                  <a:lnTo>
                    <a:pt x="12604" y="700425"/>
                  </a:lnTo>
                  <a:lnTo>
                    <a:pt x="20637" y="702047"/>
                  </a:lnTo>
                  <a:lnTo>
                    <a:pt x="28670" y="700425"/>
                  </a:lnTo>
                  <a:lnTo>
                    <a:pt x="35230" y="696002"/>
                  </a:lnTo>
                  <a:lnTo>
                    <a:pt x="39653" y="689442"/>
                  </a:lnTo>
                  <a:lnTo>
                    <a:pt x="41266" y="681409"/>
                  </a:lnTo>
                  <a:lnTo>
                    <a:pt x="39653" y="673334"/>
                  </a:lnTo>
                  <a:lnTo>
                    <a:pt x="35230" y="666775"/>
                  </a:lnTo>
                  <a:lnTo>
                    <a:pt x="28670" y="662352"/>
                  </a:lnTo>
                  <a:lnTo>
                    <a:pt x="20637" y="660730"/>
                  </a:lnTo>
                  <a:close/>
                </a:path>
                <a:path w="41275" h="7144384">
                  <a:moveTo>
                    <a:pt x="20637" y="743322"/>
                  </a:moveTo>
                  <a:lnTo>
                    <a:pt x="12604" y="744943"/>
                  </a:lnTo>
                  <a:lnTo>
                    <a:pt x="6044" y="749366"/>
                  </a:lnTo>
                  <a:lnTo>
                    <a:pt x="1621" y="755926"/>
                  </a:lnTo>
                  <a:lnTo>
                    <a:pt x="0" y="764000"/>
                  </a:lnTo>
                  <a:lnTo>
                    <a:pt x="1621" y="772033"/>
                  </a:lnTo>
                  <a:lnTo>
                    <a:pt x="6044" y="778593"/>
                  </a:lnTo>
                  <a:lnTo>
                    <a:pt x="12604" y="783016"/>
                  </a:lnTo>
                  <a:lnTo>
                    <a:pt x="20637" y="784637"/>
                  </a:lnTo>
                  <a:lnTo>
                    <a:pt x="28670" y="783016"/>
                  </a:lnTo>
                  <a:lnTo>
                    <a:pt x="35230" y="778593"/>
                  </a:lnTo>
                  <a:lnTo>
                    <a:pt x="39653" y="772033"/>
                  </a:lnTo>
                  <a:lnTo>
                    <a:pt x="41266" y="764000"/>
                  </a:lnTo>
                  <a:lnTo>
                    <a:pt x="39653" y="755926"/>
                  </a:lnTo>
                  <a:lnTo>
                    <a:pt x="35230" y="749366"/>
                  </a:lnTo>
                  <a:lnTo>
                    <a:pt x="28670" y="744943"/>
                  </a:lnTo>
                  <a:lnTo>
                    <a:pt x="20637" y="743322"/>
                  </a:lnTo>
                  <a:close/>
                </a:path>
                <a:path w="41275" h="7144384">
                  <a:moveTo>
                    <a:pt x="20637" y="825912"/>
                  </a:moveTo>
                  <a:lnTo>
                    <a:pt x="12604" y="827534"/>
                  </a:lnTo>
                  <a:lnTo>
                    <a:pt x="6044" y="831957"/>
                  </a:lnTo>
                  <a:lnTo>
                    <a:pt x="1621" y="838517"/>
                  </a:lnTo>
                  <a:lnTo>
                    <a:pt x="0" y="846592"/>
                  </a:lnTo>
                  <a:lnTo>
                    <a:pt x="1621" y="854624"/>
                  </a:lnTo>
                  <a:lnTo>
                    <a:pt x="6044" y="861184"/>
                  </a:lnTo>
                  <a:lnTo>
                    <a:pt x="12604" y="865607"/>
                  </a:lnTo>
                  <a:lnTo>
                    <a:pt x="20637" y="867229"/>
                  </a:lnTo>
                  <a:lnTo>
                    <a:pt x="28670" y="865607"/>
                  </a:lnTo>
                  <a:lnTo>
                    <a:pt x="35230" y="861184"/>
                  </a:lnTo>
                  <a:lnTo>
                    <a:pt x="39653" y="854624"/>
                  </a:lnTo>
                  <a:lnTo>
                    <a:pt x="41266" y="846592"/>
                  </a:lnTo>
                  <a:lnTo>
                    <a:pt x="39653" y="838517"/>
                  </a:lnTo>
                  <a:lnTo>
                    <a:pt x="35230" y="831957"/>
                  </a:lnTo>
                  <a:lnTo>
                    <a:pt x="28670" y="827534"/>
                  </a:lnTo>
                  <a:lnTo>
                    <a:pt x="20637" y="825912"/>
                  </a:lnTo>
                  <a:close/>
                </a:path>
                <a:path w="41275" h="7144384">
                  <a:moveTo>
                    <a:pt x="20637" y="908504"/>
                  </a:moveTo>
                  <a:lnTo>
                    <a:pt x="12604" y="910126"/>
                  </a:lnTo>
                  <a:lnTo>
                    <a:pt x="6044" y="914549"/>
                  </a:lnTo>
                  <a:lnTo>
                    <a:pt x="1621" y="921108"/>
                  </a:lnTo>
                  <a:lnTo>
                    <a:pt x="0" y="929182"/>
                  </a:lnTo>
                  <a:lnTo>
                    <a:pt x="1621" y="937216"/>
                  </a:lnTo>
                  <a:lnTo>
                    <a:pt x="6044" y="943775"/>
                  </a:lnTo>
                  <a:lnTo>
                    <a:pt x="12604" y="948198"/>
                  </a:lnTo>
                  <a:lnTo>
                    <a:pt x="20637" y="949820"/>
                  </a:lnTo>
                  <a:lnTo>
                    <a:pt x="28670" y="948198"/>
                  </a:lnTo>
                  <a:lnTo>
                    <a:pt x="35230" y="943775"/>
                  </a:lnTo>
                  <a:lnTo>
                    <a:pt x="39653" y="937216"/>
                  </a:lnTo>
                  <a:lnTo>
                    <a:pt x="41266" y="929182"/>
                  </a:lnTo>
                  <a:lnTo>
                    <a:pt x="39653" y="921108"/>
                  </a:lnTo>
                  <a:lnTo>
                    <a:pt x="35230" y="914549"/>
                  </a:lnTo>
                  <a:lnTo>
                    <a:pt x="28670" y="910126"/>
                  </a:lnTo>
                  <a:lnTo>
                    <a:pt x="20637" y="908504"/>
                  </a:lnTo>
                  <a:close/>
                </a:path>
                <a:path w="41275" h="7144384">
                  <a:moveTo>
                    <a:pt x="20637" y="991095"/>
                  </a:moveTo>
                  <a:lnTo>
                    <a:pt x="12604" y="992717"/>
                  </a:lnTo>
                  <a:lnTo>
                    <a:pt x="6044" y="997140"/>
                  </a:lnTo>
                  <a:lnTo>
                    <a:pt x="1621" y="1003700"/>
                  </a:lnTo>
                  <a:lnTo>
                    <a:pt x="0" y="1011774"/>
                  </a:lnTo>
                  <a:lnTo>
                    <a:pt x="1621" y="1019807"/>
                  </a:lnTo>
                  <a:lnTo>
                    <a:pt x="6044" y="1026367"/>
                  </a:lnTo>
                  <a:lnTo>
                    <a:pt x="12604" y="1030790"/>
                  </a:lnTo>
                  <a:lnTo>
                    <a:pt x="20637" y="1032412"/>
                  </a:lnTo>
                  <a:lnTo>
                    <a:pt x="28670" y="1030790"/>
                  </a:lnTo>
                  <a:lnTo>
                    <a:pt x="35230" y="1026367"/>
                  </a:lnTo>
                  <a:lnTo>
                    <a:pt x="39653" y="1019807"/>
                  </a:lnTo>
                  <a:lnTo>
                    <a:pt x="41266" y="1011774"/>
                  </a:lnTo>
                  <a:lnTo>
                    <a:pt x="39653" y="1003700"/>
                  </a:lnTo>
                  <a:lnTo>
                    <a:pt x="35230" y="997140"/>
                  </a:lnTo>
                  <a:lnTo>
                    <a:pt x="28670" y="992717"/>
                  </a:lnTo>
                  <a:lnTo>
                    <a:pt x="20637" y="991095"/>
                  </a:lnTo>
                  <a:close/>
                </a:path>
                <a:path w="41275" h="7144384">
                  <a:moveTo>
                    <a:pt x="20637" y="1073687"/>
                  </a:moveTo>
                  <a:lnTo>
                    <a:pt x="12604" y="1075308"/>
                  </a:lnTo>
                  <a:lnTo>
                    <a:pt x="6044" y="1079731"/>
                  </a:lnTo>
                  <a:lnTo>
                    <a:pt x="1621" y="1086291"/>
                  </a:lnTo>
                  <a:lnTo>
                    <a:pt x="0" y="1094365"/>
                  </a:lnTo>
                  <a:lnTo>
                    <a:pt x="1621" y="1102398"/>
                  </a:lnTo>
                  <a:lnTo>
                    <a:pt x="6044" y="1108958"/>
                  </a:lnTo>
                  <a:lnTo>
                    <a:pt x="12604" y="1113381"/>
                  </a:lnTo>
                  <a:lnTo>
                    <a:pt x="20637" y="1115002"/>
                  </a:lnTo>
                  <a:lnTo>
                    <a:pt x="28670" y="1113381"/>
                  </a:lnTo>
                  <a:lnTo>
                    <a:pt x="35230" y="1108958"/>
                  </a:lnTo>
                  <a:lnTo>
                    <a:pt x="39653" y="1102398"/>
                  </a:lnTo>
                  <a:lnTo>
                    <a:pt x="41266" y="1094365"/>
                  </a:lnTo>
                  <a:lnTo>
                    <a:pt x="39653" y="1086291"/>
                  </a:lnTo>
                  <a:lnTo>
                    <a:pt x="35230" y="1079731"/>
                  </a:lnTo>
                  <a:lnTo>
                    <a:pt x="28670" y="1075308"/>
                  </a:lnTo>
                  <a:lnTo>
                    <a:pt x="20637" y="1073687"/>
                  </a:lnTo>
                  <a:close/>
                </a:path>
                <a:path w="41275" h="7144384">
                  <a:moveTo>
                    <a:pt x="20637" y="1156277"/>
                  </a:moveTo>
                  <a:lnTo>
                    <a:pt x="12604" y="1157899"/>
                  </a:lnTo>
                  <a:lnTo>
                    <a:pt x="6044" y="1162322"/>
                  </a:lnTo>
                  <a:lnTo>
                    <a:pt x="1621" y="1168882"/>
                  </a:lnTo>
                  <a:lnTo>
                    <a:pt x="0" y="1176957"/>
                  </a:lnTo>
                  <a:lnTo>
                    <a:pt x="1621" y="1184989"/>
                  </a:lnTo>
                  <a:lnTo>
                    <a:pt x="6044" y="1191549"/>
                  </a:lnTo>
                  <a:lnTo>
                    <a:pt x="12604" y="1195972"/>
                  </a:lnTo>
                  <a:lnTo>
                    <a:pt x="20637" y="1197594"/>
                  </a:lnTo>
                  <a:lnTo>
                    <a:pt x="28670" y="1195972"/>
                  </a:lnTo>
                  <a:lnTo>
                    <a:pt x="35230" y="1191549"/>
                  </a:lnTo>
                  <a:lnTo>
                    <a:pt x="39653" y="1184989"/>
                  </a:lnTo>
                  <a:lnTo>
                    <a:pt x="41266" y="1176957"/>
                  </a:lnTo>
                  <a:lnTo>
                    <a:pt x="39653" y="1168882"/>
                  </a:lnTo>
                  <a:lnTo>
                    <a:pt x="35230" y="1162322"/>
                  </a:lnTo>
                  <a:lnTo>
                    <a:pt x="28670" y="1157899"/>
                  </a:lnTo>
                  <a:lnTo>
                    <a:pt x="20637" y="1156277"/>
                  </a:lnTo>
                  <a:close/>
                </a:path>
                <a:path w="41275" h="7144384">
                  <a:moveTo>
                    <a:pt x="20637" y="1238869"/>
                  </a:moveTo>
                  <a:lnTo>
                    <a:pt x="12604" y="1240491"/>
                  </a:lnTo>
                  <a:lnTo>
                    <a:pt x="6044" y="1244914"/>
                  </a:lnTo>
                  <a:lnTo>
                    <a:pt x="1621" y="1251474"/>
                  </a:lnTo>
                  <a:lnTo>
                    <a:pt x="0" y="1259547"/>
                  </a:lnTo>
                  <a:lnTo>
                    <a:pt x="1621" y="1267581"/>
                  </a:lnTo>
                  <a:lnTo>
                    <a:pt x="6044" y="1274140"/>
                  </a:lnTo>
                  <a:lnTo>
                    <a:pt x="12604" y="1278563"/>
                  </a:lnTo>
                  <a:lnTo>
                    <a:pt x="20637" y="1280185"/>
                  </a:lnTo>
                  <a:lnTo>
                    <a:pt x="28670" y="1278563"/>
                  </a:lnTo>
                  <a:lnTo>
                    <a:pt x="35230" y="1274140"/>
                  </a:lnTo>
                  <a:lnTo>
                    <a:pt x="39653" y="1267581"/>
                  </a:lnTo>
                  <a:lnTo>
                    <a:pt x="41266" y="1259547"/>
                  </a:lnTo>
                  <a:lnTo>
                    <a:pt x="39653" y="1251474"/>
                  </a:lnTo>
                  <a:lnTo>
                    <a:pt x="35230" y="1244914"/>
                  </a:lnTo>
                  <a:lnTo>
                    <a:pt x="28670" y="1240491"/>
                  </a:lnTo>
                  <a:lnTo>
                    <a:pt x="20637" y="1238869"/>
                  </a:lnTo>
                  <a:close/>
                </a:path>
                <a:path w="41275" h="7144384">
                  <a:moveTo>
                    <a:pt x="20637" y="1321460"/>
                  </a:moveTo>
                  <a:lnTo>
                    <a:pt x="12604" y="1323082"/>
                  </a:lnTo>
                  <a:lnTo>
                    <a:pt x="6044" y="1327505"/>
                  </a:lnTo>
                  <a:lnTo>
                    <a:pt x="1621" y="1334065"/>
                  </a:lnTo>
                  <a:lnTo>
                    <a:pt x="0" y="1342139"/>
                  </a:lnTo>
                  <a:lnTo>
                    <a:pt x="1621" y="1350172"/>
                  </a:lnTo>
                  <a:lnTo>
                    <a:pt x="6044" y="1356732"/>
                  </a:lnTo>
                  <a:lnTo>
                    <a:pt x="12604" y="1361155"/>
                  </a:lnTo>
                  <a:lnTo>
                    <a:pt x="20637" y="1362777"/>
                  </a:lnTo>
                  <a:lnTo>
                    <a:pt x="28670" y="1361155"/>
                  </a:lnTo>
                  <a:lnTo>
                    <a:pt x="35230" y="1356732"/>
                  </a:lnTo>
                  <a:lnTo>
                    <a:pt x="39653" y="1350172"/>
                  </a:lnTo>
                  <a:lnTo>
                    <a:pt x="41266" y="1342139"/>
                  </a:lnTo>
                  <a:lnTo>
                    <a:pt x="39653" y="1334065"/>
                  </a:lnTo>
                  <a:lnTo>
                    <a:pt x="35230" y="1327505"/>
                  </a:lnTo>
                  <a:lnTo>
                    <a:pt x="28670" y="1323082"/>
                  </a:lnTo>
                  <a:lnTo>
                    <a:pt x="20637" y="1321460"/>
                  </a:lnTo>
                  <a:close/>
                </a:path>
                <a:path w="41275" h="7144384">
                  <a:moveTo>
                    <a:pt x="20637" y="1404052"/>
                  </a:moveTo>
                  <a:lnTo>
                    <a:pt x="12604" y="1405674"/>
                  </a:lnTo>
                  <a:lnTo>
                    <a:pt x="6044" y="1410096"/>
                  </a:lnTo>
                  <a:lnTo>
                    <a:pt x="1621" y="1416656"/>
                  </a:lnTo>
                  <a:lnTo>
                    <a:pt x="0" y="1424730"/>
                  </a:lnTo>
                  <a:lnTo>
                    <a:pt x="1621" y="1432763"/>
                  </a:lnTo>
                  <a:lnTo>
                    <a:pt x="6044" y="1439323"/>
                  </a:lnTo>
                  <a:lnTo>
                    <a:pt x="12604" y="1443746"/>
                  </a:lnTo>
                  <a:lnTo>
                    <a:pt x="20637" y="1445367"/>
                  </a:lnTo>
                  <a:lnTo>
                    <a:pt x="28670" y="1443746"/>
                  </a:lnTo>
                  <a:lnTo>
                    <a:pt x="35230" y="1439323"/>
                  </a:lnTo>
                  <a:lnTo>
                    <a:pt x="39653" y="1432763"/>
                  </a:lnTo>
                  <a:lnTo>
                    <a:pt x="41266" y="1424730"/>
                  </a:lnTo>
                  <a:lnTo>
                    <a:pt x="39653" y="1416656"/>
                  </a:lnTo>
                  <a:lnTo>
                    <a:pt x="35230" y="1410096"/>
                  </a:lnTo>
                  <a:lnTo>
                    <a:pt x="28670" y="1405674"/>
                  </a:lnTo>
                  <a:lnTo>
                    <a:pt x="20637" y="1404052"/>
                  </a:lnTo>
                  <a:close/>
                </a:path>
                <a:path w="41275" h="7144384">
                  <a:moveTo>
                    <a:pt x="20637" y="1486642"/>
                  </a:moveTo>
                  <a:lnTo>
                    <a:pt x="12604" y="1488264"/>
                  </a:lnTo>
                  <a:lnTo>
                    <a:pt x="6044" y="1492687"/>
                  </a:lnTo>
                  <a:lnTo>
                    <a:pt x="1621" y="1499247"/>
                  </a:lnTo>
                  <a:lnTo>
                    <a:pt x="0" y="1507322"/>
                  </a:lnTo>
                  <a:lnTo>
                    <a:pt x="1621" y="1515355"/>
                  </a:lnTo>
                  <a:lnTo>
                    <a:pt x="6044" y="1521914"/>
                  </a:lnTo>
                  <a:lnTo>
                    <a:pt x="12604" y="1526337"/>
                  </a:lnTo>
                  <a:lnTo>
                    <a:pt x="20637" y="1527959"/>
                  </a:lnTo>
                  <a:lnTo>
                    <a:pt x="28670" y="1526337"/>
                  </a:lnTo>
                  <a:lnTo>
                    <a:pt x="35230" y="1521914"/>
                  </a:lnTo>
                  <a:lnTo>
                    <a:pt x="39653" y="1515355"/>
                  </a:lnTo>
                  <a:lnTo>
                    <a:pt x="41266" y="1507322"/>
                  </a:lnTo>
                  <a:lnTo>
                    <a:pt x="39653" y="1499247"/>
                  </a:lnTo>
                  <a:lnTo>
                    <a:pt x="35230" y="1492687"/>
                  </a:lnTo>
                  <a:lnTo>
                    <a:pt x="28670" y="1488264"/>
                  </a:lnTo>
                  <a:lnTo>
                    <a:pt x="20637" y="1486642"/>
                  </a:lnTo>
                  <a:close/>
                </a:path>
                <a:path w="41275" h="7144384">
                  <a:moveTo>
                    <a:pt x="20637" y="1569234"/>
                  </a:moveTo>
                  <a:lnTo>
                    <a:pt x="12604" y="1570856"/>
                  </a:lnTo>
                  <a:lnTo>
                    <a:pt x="6044" y="1575279"/>
                  </a:lnTo>
                  <a:lnTo>
                    <a:pt x="1621" y="1581839"/>
                  </a:lnTo>
                  <a:lnTo>
                    <a:pt x="0" y="1589913"/>
                  </a:lnTo>
                  <a:lnTo>
                    <a:pt x="1621" y="1597946"/>
                  </a:lnTo>
                  <a:lnTo>
                    <a:pt x="6044" y="1604506"/>
                  </a:lnTo>
                  <a:lnTo>
                    <a:pt x="12604" y="1608928"/>
                  </a:lnTo>
                  <a:lnTo>
                    <a:pt x="20637" y="1610550"/>
                  </a:lnTo>
                  <a:lnTo>
                    <a:pt x="28670" y="1608928"/>
                  </a:lnTo>
                  <a:lnTo>
                    <a:pt x="35230" y="1604506"/>
                  </a:lnTo>
                  <a:lnTo>
                    <a:pt x="39653" y="1597946"/>
                  </a:lnTo>
                  <a:lnTo>
                    <a:pt x="41266" y="1589913"/>
                  </a:lnTo>
                  <a:lnTo>
                    <a:pt x="39653" y="1581839"/>
                  </a:lnTo>
                  <a:lnTo>
                    <a:pt x="35230" y="1575279"/>
                  </a:lnTo>
                  <a:lnTo>
                    <a:pt x="28670" y="1570856"/>
                  </a:lnTo>
                  <a:lnTo>
                    <a:pt x="20637" y="1569234"/>
                  </a:lnTo>
                  <a:close/>
                </a:path>
                <a:path w="41275" h="7144384">
                  <a:moveTo>
                    <a:pt x="20637" y="1651825"/>
                  </a:moveTo>
                  <a:lnTo>
                    <a:pt x="12604" y="1653447"/>
                  </a:lnTo>
                  <a:lnTo>
                    <a:pt x="6044" y="1657870"/>
                  </a:lnTo>
                  <a:lnTo>
                    <a:pt x="1621" y="1664430"/>
                  </a:lnTo>
                  <a:lnTo>
                    <a:pt x="0" y="1672504"/>
                  </a:lnTo>
                  <a:lnTo>
                    <a:pt x="1621" y="1680538"/>
                  </a:lnTo>
                  <a:lnTo>
                    <a:pt x="6044" y="1687098"/>
                  </a:lnTo>
                  <a:lnTo>
                    <a:pt x="12604" y="1691520"/>
                  </a:lnTo>
                  <a:lnTo>
                    <a:pt x="20637" y="1693142"/>
                  </a:lnTo>
                  <a:lnTo>
                    <a:pt x="28670" y="1691520"/>
                  </a:lnTo>
                  <a:lnTo>
                    <a:pt x="35230" y="1687098"/>
                  </a:lnTo>
                  <a:lnTo>
                    <a:pt x="39653" y="1680538"/>
                  </a:lnTo>
                  <a:lnTo>
                    <a:pt x="41266" y="1672504"/>
                  </a:lnTo>
                  <a:lnTo>
                    <a:pt x="39653" y="1664430"/>
                  </a:lnTo>
                  <a:lnTo>
                    <a:pt x="35230" y="1657870"/>
                  </a:lnTo>
                  <a:lnTo>
                    <a:pt x="28670" y="1653447"/>
                  </a:lnTo>
                  <a:lnTo>
                    <a:pt x="20637" y="1651825"/>
                  </a:lnTo>
                  <a:close/>
                </a:path>
                <a:path w="41275" h="7144384">
                  <a:moveTo>
                    <a:pt x="20637" y="1734417"/>
                  </a:moveTo>
                  <a:lnTo>
                    <a:pt x="12604" y="1736039"/>
                  </a:lnTo>
                  <a:lnTo>
                    <a:pt x="6044" y="1740461"/>
                  </a:lnTo>
                  <a:lnTo>
                    <a:pt x="1621" y="1747021"/>
                  </a:lnTo>
                  <a:lnTo>
                    <a:pt x="0" y="1755096"/>
                  </a:lnTo>
                  <a:lnTo>
                    <a:pt x="1621" y="1763129"/>
                  </a:lnTo>
                  <a:lnTo>
                    <a:pt x="6044" y="1769689"/>
                  </a:lnTo>
                  <a:lnTo>
                    <a:pt x="12604" y="1774112"/>
                  </a:lnTo>
                  <a:lnTo>
                    <a:pt x="20637" y="1775734"/>
                  </a:lnTo>
                  <a:lnTo>
                    <a:pt x="28670" y="1774112"/>
                  </a:lnTo>
                  <a:lnTo>
                    <a:pt x="35230" y="1769689"/>
                  </a:lnTo>
                  <a:lnTo>
                    <a:pt x="39653" y="1763129"/>
                  </a:lnTo>
                  <a:lnTo>
                    <a:pt x="41266" y="1755096"/>
                  </a:lnTo>
                  <a:lnTo>
                    <a:pt x="39653" y="1747021"/>
                  </a:lnTo>
                  <a:lnTo>
                    <a:pt x="35230" y="1740461"/>
                  </a:lnTo>
                  <a:lnTo>
                    <a:pt x="28670" y="1736039"/>
                  </a:lnTo>
                  <a:lnTo>
                    <a:pt x="20637" y="1734417"/>
                  </a:lnTo>
                  <a:close/>
                </a:path>
                <a:path w="41275" h="7144384">
                  <a:moveTo>
                    <a:pt x="20637" y="1817009"/>
                  </a:moveTo>
                  <a:lnTo>
                    <a:pt x="12604" y="1818631"/>
                  </a:lnTo>
                  <a:lnTo>
                    <a:pt x="6044" y="1823053"/>
                  </a:lnTo>
                  <a:lnTo>
                    <a:pt x="1621" y="1829613"/>
                  </a:lnTo>
                  <a:lnTo>
                    <a:pt x="0" y="1837687"/>
                  </a:lnTo>
                  <a:lnTo>
                    <a:pt x="1621" y="1845720"/>
                  </a:lnTo>
                  <a:lnTo>
                    <a:pt x="6044" y="1852280"/>
                  </a:lnTo>
                  <a:lnTo>
                    <a:pt x="12604" y="1856703"/>
                  </a:lnTo>
                  <a:lnTo>
                    <a:pt x="20637" y="1858324"/>
                  </a:lnTo>
                  <a:lnTo>
                    <a:pt x="28670" y="1856703"/>
                  </a:lnTo>
                  <a:lnTo>
                    <a:pt x="35230" y="1852280"/>
                  </a:lnTo>
                  <a:lnTo>
                    <a:pt x="39653" y="1845720"/>
                  </a:lnTo>
                  <a:lnTo>
                    <a:pt x="41266" y="1837687"/>
                  </a:lnTo>
                  <a:lnTo>
                    <a:pt x="39653" y="1829613"/>
                  </a:lnTo>
                  <a:lnTo>
                    <a:pt x="35230" y="1823053"/>
                  </a:lnTo>
                  <a:lnTo>
                    <a:pt x="28670" y="1818631"/>
                  </a:lnTo>
                  <a:lnTo>
                    <a:pt x="20637" y="1817009"/>
                  </a:lnTo>
                  <a:close/>
                </a:path>
                <a:path w="41275" h="7144384">
                  <a:moveTo>
                    <a:pt x="20637" y="1899599"/>
                  </a:moveTo>
                  <a:lnTo>
                    <a:pt x="12604" y="1901221"/>
                  </a:lnTo>
                  <a:lnTo>
                    <a:pt x="6044" y="1905644"/>
                  </a:lnTo>
                  <a:lnTo>
                    <a:pt x="1621" y="1912204"/>
                  </a:lnTo>
                  <a:lnTo>
                    <a:pt x="0" y="1920279"/>
                  </a:lnTo>
                  <a:lnTo>
                    <a:pt x="1621" y="1928312"/>
                  </a:lnTo>
                  <a:lnTo>
                    <a:pt x="6044" y="1934871"/>
                  </a:lnTo>
                  <a:lnTo>
                    <a:pt x="12604" y="1939294"/>
                  </a:lnTo>
                  <a:lnTo>
                    <a:pt x="20637" y="1940916"/>
                  </a:lnTo>
                  <a:lnTo>
                    <a:pt x="28670" y="1939294"/>
                  </a:lnTo>
                  <a:lnTo>
                    <a:pt x="35230" y="1934871"/>
                  </a:lnTo>
                  <a:lnTo>
                    <a:pt x="39653" y="1928312"/>
                  </a:lnTo>
                  <a:lnTo>
                    <a:pt x="41266" y="1920279"/>
                  </a:lnTo>
                  <a:lnTo>
                    <a:pt x="39653" y="1912204"/>
                  </a:lnTo>
                  <a:lnTo>
                    <a:pt x="35230" y="1905644"/>
                  </a:lnTo>
                  <a:lnTo>
                    <a:pt x="28670" y="1901221"/>
                  </a:lnTo>
                  <a:lnTo>
                    <a:pt x="20637" y="1899599"/>
                  </a:lnTo>
                  <a:close/>
                </a:path>
                <a:path w="41275" h="7144384">
                  <a:moveTo>
                    <a:pt x="20637" y="1982191"/>
                  </a:moveTo>
                  <a:lnTo>
                    <a:pt x="12604" y="1983813"/>
                  </a:lnTo>
                  <a:lnTo>
                    <a:pt x="6044" y="1988236"/>
                  </a:lnTo>
                  <a:lnTo>
                    <a:pt x="1621" y="1994796"/>
                  </a:lnTo>
                  <a:lnTo>
                    <a:pt x="0" y="2002870"/>
                  </a:lnTo>
                  <a:lnTo>
                    <a:pt x="1621" y="2010903"/>
                  </a:lnTo>
                  <a:lnTo>
                    <a:pt x="6044" y="2017463"/>
                  </a:lnTo>
                  <a:lnTo>
                    <a:pt x="12604" y="2021885"/>
                  </a:lnTo>
                  <a:lnTo>
                    <a:pt x="20637" y="2023507"/>
                  </a:lnTo>
                  <a:lnTo>
                    <a:pt x="28670" y="2021885"/>
                  </a:lnTo>
                  <a:lnTo>
                    <a:pt x="35230" y="2017463"/>
                  </a:lnTo>
                  <a:lnTo>
                    <a:pt x="39653" y="2010903"/>
                  </a:lnTo>
                  <a:lnTo>
                    <a:pt x="41266" y="2002870"/>
                  </a:lnTo>
                  <a:lnTo>
                    <a:pt x="39653" y="1994796"/>
                  </a:lnTo>
                  <a:lnTo>
                    <a:pt x="35230" y="1988236"/>
                  </a:lnTo>
                  <a:lnTo>
                    <a:pt x="28670" y="1983813"/>
                  </a:lnTo>
                  <a:lnTo>
                    <a:pt x="20637" y="1982191"/>
                  </a:lnTo>
                  <a:close/>
                </a:path>
                <a:path w="41275" h="7144384">
                  <a:moveTo>
                    <a:pt x="20637" y="2064782"/>
                  </a:moveTo>
                  <a:lnTo>
                    <a:pt x="12604" y="2066404"/>
                  </a:lnTo>
                  <a:lnTo>
                    <a:pt x="6044" y="2070827"/>
                  </a:lnTo>
                  <a:lnTo>
                    <a:pt x="1621" y="2077387"/>
                  </a:lnTo>
                  <a:lnTo>
                    <a:pt x="0" y="2085461"/>
                  </a:lnTo>
                  <a:lnTo>
                    <a:pt x="1621" y="2093494"/>
                  </a:lnTo>
                  <a:lnTo>
                    <a:pt x="6044" y="2100054"/>
                  </a:lnTo>
                  <a:lnTo>
                    <a:pt x="12604" y="2104477"/>
                  </a:lnTo>
                  <a:lnTo>
                    <a:pt x="20637" y="2106099"/>
                  </a:lnTo>
                  <a:lnTo>
                    <a:pt x="28670" y="2104477"/>
                  </a:lnTo>
                  <a:lnTo>
                    <a:pt x="35230" y="2100054"/>
                  </a:lnTo>
                  <a:lnTo>
                    <a:pt x="39653" y="2093494"/>
                  </a:lnTo>
                  <a:lnTo>
                    <a:pt x="41266" y="2085461"/>
                  </a:lnTo>
                  <a:lnTo>
                    <a:pt x="39653" y="2077387"/>
                  </a:lnTo>
                  <a:lnTo>
                    <a:pt x="35230" y="2070827"/>
                  </a:lnTo>
                  <a:lnTo>
                    <a:pt x="28670" y="2066404"/>
                  </a:lnTo>
                  <a:lnTo>
                    <a:pt x="20637" y="2064782"/>
                  </a:lnTo>
                  <a:close/>
                </a:path>
                <a:path w="41275" h="7144384">
                  <a:moveTo>
                    <a:pt x="20637" y="2147374"/>
                  </a:moveTo>
                  <a:lnTo>
                    <a:pt x="12604" y="2148996"/>
                  </a:lnTo>
                  <a:lnTo>
                    <a:pt x="6044" y="2153418"/>
                  </a:lnTo>
                  <a:lnTo>
                    <a:pt x="1621" y="2159978"/>
                  </a:lnTo>
                  <a:lnTo>
                    <a:pt x="0" y="2168052"/>
                  </a:lnTo>
                  <a:lnTo>
                    <a:pt x="1621" y="2176085"/>
                  </a:lnTo>
                  <a:lnTo>
                    <a:pt x="6044" y="2182645"/>
                  </a:lnTo>
                  <a:lnTo>
                    <a:pt x="12604" y="2187068"/>
                  </a:lnTo>
                  <a:lnTo>
                    <a:pt x="20637" y="2188690"/>
                  </a:lnTo>
                  <a:lnTo>
                    <a:pt x="28670" y="2187068"/>
                  </a:lnTo>
                  <a:lnTo>
                    <a:pt x="35230" y="2182645"/>
                  </a:lnTo>
                  <a:lnTo>
                    <a:pt x="39653" y="2176085"/>
                  </a:lnTo>
                  <a:lnTo>
                    <a:pt x="41266" y="2168052"/>
                  </a:lnTo>
                  <a:lnTo>
                    <a:pt x="39653" y="2159978"/>
                  </a:lnTo>
                  <a:lnTo>
                    <a:pt x="35230" y="2153418"/>
                  </a:lnTo>
                  <a:lnTo>
                    <a:pt x="28670" y="2148996"/>
                  </a:lnTo>
                  <a:lnTo>
                    <a:pt x="20637" y="2147374"/>
                  </a:lnTo>
                  <a:close/>
                </a:path>
                <a:path w="41275" h="7144384">
                  <a:moveTo>
                    <a:pt x="20637" y="2229965"/>
                  </a:moveTo>
                  <a:lnTo>
                    <a:pt x="12604" y="2231586"/>
                  </a:lnTo>
                  <a:lnTo>
                    <a:pt x="6044" y="2236009"/>
                  </a:lnTo>
                  <a:lnTo>
                    <a:pt x="1621" y="2242569"/>
                  </a:lnTo>
                  <a:lnTo>
                    <a:pt x="0" y="2250644"/>
                  </a:lnTo>
                  <a:lnTo>
                    <a:pt x="1621" y="2258677"/>
                  </a:lnTo>
                  <a:lnTo>
                    <a:pt x="6044" y="2265237"/>
                  </a:lnTo>
                  <a:lnTo>
                    <a:pt x="12604" y="2269660"/>
                  </a:lnTo>
                  <a:lnTo>
                    <a:pt x="20637" y="2271281"/>
                  </a:lnTo>
                  <a:lnTo>
                    <a:pt x="28670" y="2269660"/>
                  </a:lnTo>
                  <a:lnTo>
                    <a:pt x="35230" y="2265237"/>
                  </a:lnTo>
                  <a:lnTo>
                    <a:pt x="39653" y="2258677"/>
                  </a:lnTo>
                  <a:lnTo>
                    <a:pt x="41266" y="2250644"/>
                  </a:lnTo>
                  <a:lnTo>
                    <a:pt x="39653" y="2242569"/>
                  </a:lnTo>
                  <a:lnTo>
                    <a:pt x="35230" y="2236009"/>
                  </a:lnTo>
                  <a:lnTo>
                    <a:pt x="28670" y="2231586"/>
                  </a:lnTo>
                  <a:lnTo>
                    <a:pt x="20637" y="2229965"/>
                  </a:lnTo>
                  <a:close/>
                </a:path>
                <a:path w="41275" h="7144384">
                  <a:moveTo>
                    <a:pt x="20637" y="2312556"/>
                  </a:moveTo>
                  <a:lnTo>
                    <a:pt x="12604" y="2314178"/>
                  </a:lnTo>
                  <a:lnTo>
                    <a:pt x="6044" y="2318601"/>
                  </a:lnTo>
                  <a:lnTo>
                    <a:pt x="1621" y="2325161"/>
                  </a:lnTo>
                  <a:lnTo>
                    <a:pt x="0" y="2333235"/>
                  </a:lnTo>
                  <a:lnTo>
                    <a:pt x="1621" y="2341268"/>
                  </a:lnTo>
                  <a:lnTo>
                    <a:pt x="6044" y="2347828"/>
                  </a:lnTo>
                  <a:lnTo>
                    <a:pt x="12604" y="2352250"/>
                  </a:lnTo>
                  <a:lnTo>
                    <a:pt x="20637" y="2353872"/>
                  </a:lnTo>
                  <a:lnTo>
                    <a:pt x="28670" y="2352250"/>
                  </a:lnTo>
                  <a:lnTo>
                    <a:pt x="35230" y="2347828"/>
                  </a:lnTo>
                  <a:lnTo>
                    <a:pt x="39653" y="2341268"/>
                  </a:lnTo>
                  <a:lnTo>
                    <a:pt x="41266" y="2333235"/>
                  </a:lnTo>
                  <a:lnTo>
                    <a:pt x="39653" y="2325161"/>
                  </a:lnTo>
                  <a:lnTo>
                    <a:pt x="35230" y="2318601"/>
                  </a:lnTo>
                  <a:lnTo>
                    <a:pt x="28670" y="2314178"/>
                  </a:lnTo>
                  <a:lnTo>
                    <a:pt x="20637" y="2312556"/>
                  </a:lnTo>
                  <a:close/>
                </a:path>
                <a:path w="41275" h="7144384">
                  <a:moveTo>
                    <a:pt x="20637" y="2395147"/>
                  </a:moveTo>
                  <a:lnTo>
                    <a:pt x="12604" y="2396769"/>
                  </a:lnTo>
                  <a:lnTo>
                    <a:pt x="6044" y="2401192"/>
                  </a:lnTo>
                  <a:lnTo>
                    <a:pt x="1621" y="2407752"/>
                  </a:lnTo>
                  <a:lnTo>
                    <a:pt x="0" y="2415827"/>
                  </a:lnTo>
                  <a:lnTo>
                    <a:pt x="1621" y="2423859"/>
                  </a:lnTo>
                  <a:lnTo>
                    <a:pt x="6044" y="2430419"/>
                  </a:lnTo>
                  <a:lnTo>
                    <a:pt x="12604" y="2434842"/>
                  </a:lnTo>
                  <a:lnTo>
                    <a:pt x="20637" y="2436464"/>
                  </a:lnTo>
                  <a:lnTo>
                    <a:pt x="28670" y="2434842"/>
                  </a:lnTo>
                  <a:lnTo>
                    <a:pt x="35230" y="2430419"/>
                  </a:lnTo>
                  <a:lnTo>
                    <a:pt x="39653" y="2423859"/>
                  </a:lnTo>
                  <a:lnTo>
                    <a:pt x="41266" y="2415827"/>
                  </a:lnTo>
                  <a:lnTo>
                    <a:pt x="39653" y="2407752"/>
                  </a:lnTo>
                  <a:lnTo>
                    <a:pt x="35230" y="2401192"/>
                  </a:lnTo>
                  <a:lnTo>
                    <a:pt x="28670" y="2396769"/>
                  </a:lnTo>
                  <a:lnTo>
                    <a:pt x="20637" y="2395147"/>
                  </a:lnTo>
                  <a:close/>
                </a:path>
                <a:path w="41275" h="7144384">
                  <a:moveTo>
                    <a:pt x="20637" y="2477739"/>
                  </a:moveTo>
                  <a:lnTo>
                    <a:pt x="12604" y="2479361"/>
                  </a:lnTo>
                  <a:lnTo>
                    <a:pt x="6044" y="2483783"/>
                  </a:lnTo>
                  <a:lnTo>
                    <a:pt x="1621" y="2490343"/>
                  </a:lnTo>
                  <a:lnTo>
                    <a:pt x="0" y="2498417"/>
                  </a:lnTo>
                  <a:lnTo>
                    <a:pt x="1621" y="2506450"/>
                  </a:lnTo>
                  <a:lnTo>
                    <a:pt x="6044" y="2513010"/>
                  </a:lnTo>
                  <a:lnTo>
                    <a:pt x="12604" y="2517433"/>
                  </a:lnTo>
                  <a:lnTo>
                    <a:pt x="20637" y="2519055"/>
                  </a:lnTo>
                  <a:lnTo>
                    <a:pt x="28670" y="2517433"/>
                  </a:lnTo>
                  <a:lnTo>
                    <a:pt x="35230" y="2513010"/>
                  </a:lnTo>
                  <a:lnTo>
                    <a:pt x="39653" y="2506450"/>
                  </a:lnTo>
                  <a:lnTo>
                    <a:pt x="41266" y="2498417"/>
                  </a:lnTo>
                  <a:lnTo>
                    <a:pt x="39653" y="2490343"/>
                  </a:lnTo>
                  <a:lnTo>
                    <a:pt x="35230" y="2483783"/>
                  </a:lnTo>
                  <a:lnTo>
                    <a:pt x="28670" y="2479361"/>
                  </a:lnTo>
                  <a:lnTo>
                    <a:pt x="20637" y="2477739"/>
                  </a:lnTo>
                  <a:close/>
                </a:path>
                <a:path w="41275" h="7144384">
                  <a:moveTo>
                    <a:pt x="20637" y="2560330"/>
                  </a:moveTo>
                  <a:lnTo>
                    <a:pt x="12604" y="2561952"/>
                  </a:lnTo>
                  <a:lnTo>
                    <a:pt x="6044" y="2566375"/>
                  </a:lnTo>
                  <a:lnTo>
                    <a:pt x="1621" y="2572934"/>
                  </a:lnTo>
                  <a:lnTo>
                    <a:pt x="0" y="2581009"/>
                  </a:lnTo>
                  <a:lnTo>
                    <a:pt x="1621" y="2589042"/>
                  </a:lnTo>
                  <a:lnTo>
                    <a:pt x="6044" y="2595602"/>
                  </a:lnTo>
                  <a:lnTo>
                    <a:pt x="12604" y="2600025"/>
                  </a:lnTo>
                  <a:lnTo>
                    <a:pt x="20637" y="2601647"/>
                  </a:lnTo>
                  <a:lnTo>
                    <a:pt x="28670" y="2600025"/>
                  </a:lnTo>
                  <a:lnTo>
                    <a:pt x="35230" y="2595602"/>
                  </a:lnTo>
                  <a:lnTo>
                    <a:pt x="39653" y="2589042"/>
                  </a:lnTo>
                  <a:lnTo>
                    <a:pt x="41266" y="2581009"/>
                  </a:lnTo>
                  <a:lnTo>
                    <a:pt x="39653" y="2572934"/>
                  </a:lnTo>
                  <a:lnTo>
                    <a:pt x="35230" y="2566375"/>
                  </a:lnTo>
                  <a:lnTo>
                    <a:pt x="28670" y="2561952"/>
                  </a:lnTo>
                  <a:lnTo>
                    <a:pt x="20637" y="2560330"/>
                  </a:lnTo>
                  <a:close/>
                </a:path>
                <a:path w="41275" h="7144384">
                  <a:moveTo>
                    <a:pt x="20637" y="2642922"/>
                  </a:moveTo>
                  <a:lnTo>
                    <a:pt x="12604" y="2644543"/>
                  </a:lnTo>
                  <a:lnTo>
                    <a:pt x="6044" y="2648966"/>
                  </a:lnTo>
                  <a:lnTo>
                    <a:pt x="1621" y="2655526"/>
                  </a:lnTo>
                  <a:lnTo>
                    <a:pt x="0" y="2663600"/>
                  </a:lnTo>
                  <a:lnTo>
                    <a:pt x="1621" y="2671633"/>
                  </a:lnTo>
                  <a:lnTo>
                    <a:pt x="6044" y="2678193"/>
                  </a:lnTo>
                  <a:lnTo>
                    <a:pt x="12604" y="2682615"/>
                  </a:lnTo>
                  <a:lnTo>
                    <a:pt x="20637" y="2684237"/>
                  </a:lnTo>
                  <a:lnTo>
                    <a:pt x="28670" y="2682615"/>
                  </a:lnTo>
                  <a:lnTo>
                    <a:pt x="35230" y="2678193"/>
                  </a:lnTo>
                  <a:lnTo>
                    <a:pt x="39653" y="2671633"/>
                  </a:lnTo>
                  <a:lnTo>
                    <a:pt x="41266" y="2663600"/>
                  </a:lnTo>
                  <a:lnTo>
                    <a:pt x="39653" y="2655526"/>
                  </a:lnTo>
                  <a:lnTo>
                    <a:pt x="35230" y="2648966"/>
                  </a:lnTo>
                  <a:lnTo>
                    <a:pt x="28670" y="2644543"/>
                  </a:lnTo>
                  <a:lnTo>
                    <a:pt x="20637" y="2642922"/>
                  </a:lnTo>
                  <a:close/>
                </a:path>
                <a:path w="41275" h="7144384">
                  <a:moveTo>
                    <a:pt x="20637" y="2725512"/>
                  </a:moveTo>
                  <a:lnTo>
                    <a:pt x="12604" y="2727134"/>
                  </a:lnTo>
                  <a:lnTo>
                    <a:pt x="6044" y="2731557"/>
                  </a:lnTo>
                  <a:lnTo>
                    <a:pt x="1621" y="2738117"/>
                  </a:lnTo>
                  <a:lnTo>
                    <a:pt x="0" y="2746192"/>
                  </a:lnTo>
                  <a:lnTo>
                    <a:pt x="1621" y="2754224"/>
                  </a:lnTo>
                  <a:lnTo>
                    <a:pt x="6044" y="2760784"/>
                  </a:lnTo>
                  <a:lnTo>
                    <a:pt x="12604" y="2765207"/>
                  </a:lnTo>
                  <a:lnTo>
                    <a:pt x="20637" y="2766829"/>
                  </a:lnTo>
                  <a:lnTo>
                    <a:pt x="28670" y="2765207"/>
                  </a:lnTo>
                  <a:lnTo>
                    <a:pt x="35230" y="2760784"/>
                  </a:lnTo>
                  <a:lnTo>
                    <a:pt x="39653" y="2754224"/>
                  </a:lnTo>
                  <a:lnTo>
                    <a:pt x="41266" y="2746192"/>
                  </a:lnTo>
                  <a:lnTo>
                    <a:pt x="39653" y="2738117"/>
                  </a:lnTo>
                  <a:lnTo>
                    <a:pt x="35230" y="2731557"/>
                  </a:lnTo>
                  <a:lnTo>
                    <a:pt x="28670" y="2727134"/>
                  </a:lnTo>
                  <a:lnTo>
                    <a:pt x="20637" y="2725512"/>
                  </a:lnTo>
                  <a:close/>
                </a:path>
                <a:path w="41275" h="7144384">
                  <a:moveTo>
                    <a:pt x="20637" y="2808104"/>
                  </a:moveTo>
                  <a:lnTo>
                    <a:pt x="12604" y="2809726"/>
                  </a:lnTo>
                  <a:lnTo>
                    <a:pt x="6044" y="2814149"/>
                  </a:lnTo>
                  <a:lnTo>
                    <a:pt x="1621" y="2820708"/>
                  </a:lnTo>
                  <a:lnTo>
                    <a:pt x="0" y="2828784"/>
                  </a:lnTo>
                  <a:lnTo>
                    <a:pt x="1621" y="2836816"/>
                  </a:lnTo>
                  <a:lnTo>
                    <a:pt x="6044" y="2843376"/>
                  </a:lnTo>
                  <a:lnTo>
                    <a:pt x="12604" y="2847799"/>
                  </a:lnTo>
                  <a:lnTo>
                    <a:pt x="20637" y="2849421"/>
                  </a:lnTo>
                  <a:lnTo>
                    <a:pt x="28670" y="2847799"/>
                  </a:lnTo>
                  <a:lnTo>
                    <a:pt x="35230" y="2843376"/>
                  </a:lnTo>
                  <a:lnTo>
                    <a:pt x="39653" y="2836816"/>
                  </a:lnTo>
                  <a:lnTo>
                    <a:pt x="41266" y="2828784"/>
                  </a:lnTo>
                  <a:lnTo>
                    <a:pt x="39653" y="2820708"/>
                  </a:lnTo>
                  <a:lnTo>
                    <a:pt x="35230" y="2814149"/>
                  </a:lnTo>
                  <a:lnTo>
                    <a:pt x="28670" y="2809726"/>
                  </a:lnTo>
                  <a:lnTo>
                    <a:pt x="20637" y="2808104"/>
                  </a:lnTo>
                  <a:close/>
                </a:path>
                <a:path w="41275" h="7144384">
                  <a:moveTo>
                    <a:pt x="20637" y="2890696"/>
                  </a:moveTo>
                  <a:lnTo>
                    <a:pt x="12604" y="2892318"/>
                  </a:lnTo>
                  <a:lnTo>
                    <a:pt x="6044" y="2896740"/>
                  </a:lnTo>
                  <a:lnTo>
                    <a:pt x="1621" y="2903300"/>
                  </a:lnTo>
                  <a:lnTo>
                    <a:pt x="0" y="2911374"/>
                  </a:lnTo>
                  <a:lnTo>
                    <a:pt x="1621" y="2919407"/>
                  </a:lnTo>
                  <a:lnTo>
                    <a:pt x="6044" y="2925967"/>
                  </a:lnTo>
                  <a:lnTo>
                    <a:pt x="12604" y="2930390"/>
                  </a:lnTo>
                  <a:lnTo>
                    <a:pt x="20637" y="2932012"/>
                  </a:lnTo>
                  <a:lnTo>
                    <a:pt x="28670" y="2930390"/>
                  </a:lnTo>
                  <a:lnTo>
                    <a:pt x="35230" y="2925967"/>
                  </a:lnTo>
                  <a:lnTo>
                    <a:pt x="39653" y="2919407"/>
                  </a:lnTo>
                  <a:lnTo>
                    <a:pt x="41266" y="2911374"/>
                  </a:lnTo>
                  <a:lnTo>
                    <a:pt x="39653" y="2903300"/>
                  </a:lnTo>
                  <a:lnTo>
                    <a:pt x="35230" y="2896740"/>
                  </a:lnTo>
                  <a:lnTo>
                    <a:pt x="28670" y="2892318"/>
                  </a:lnTo>
                  <a:lnTo>
                    <a:pt x="20637" y="2890696"/>
                  </a:lnTo>
                  <a:close/>
                </a:path>
                <a:path w="41275" h="7144384">
                  <a:moveTo>
                    <a:pt x="20637" y="2973287"/>
                  </a:moveTo>
                  <a:lnTo>
                    <a:pt x="12604" y="2974909"/>
                  </a:lnTo>
                  <a:lnTo>
                    <a:pt x="6044" y="2979332"/>
                  </a:lnTo>
                  <a:lnTo>
                    <a:pt x="1621" y="2985891"/>
                  </a:lnTo>
                  <a:lnTo>
                    <a:pt x="0" y="2993966"/>
                  </a:lnTo>
                  <a:lnTo>
                    <a:pt x="1621" y="3001999"/>
                  </a:lnTo>
                  <a:lnTo>
                    <a:pt x="6044" y="3008559"/>
                  </a:lnTo>
                  <a:lnTo>
                    <a:pt x="12604" y="3012982"/>
                  </a:lnTo>
                  <a:lnTo>
                    <a:pt x="20637" y="3014604"/>
                  </a:lnTo>
                  <a:lnTo>
                    <a:pt x="28670" y="3012982"/>
                  </a:lnTo>
                  <a:lnTo>
                    <a:pt x="35230" y="3008559"/>
                  </a:lnTo>
                  <a:lnTo>
                    <a:pt x="39653" y="3001999"/>
                  </a:lnTo>
                  <a:lnTo>
                    <a:pt x="41266" y="2993966"/>
                  </a:lnTo>
                  <a:lnTo>
                    <a:pt x="39653" y="2985891"/>
                  </a:lnTo>
                  <a:lnTo>
                    <a:pt x="35230" y="2979332"/>
                  </a:lnTo>
                  <a:lnTo>
                    <a:pt x="28670" y="2974909"/>
                  </a:lnTo>
                  <a:lnTo>
                    <a:pt x="20637" y="2973287"/>
                  </a:lnTo>
                  <a:close/>
                </a:path>
                <a:path w="41275" h="7144384">
                  <a:moveTo>
                    <a:pt x="20637" y="3055879"/>
                  </a:moveTo>
                  <a:lnTo>
                    <a:pt x="12604" y="3057500"/>
                  </a:lnTo>
                  <a:lnTo>
                    <a:pt x="6044" y="3061923"/>
                  </a:lnTo>
                  <a:lnTo>
                    <a:pt x="1621" y="3068483"/>
                  </a:lnTo>
                  <a:lnTo>
                    <a:pt x="0" y="3076558"/>
                  </a:lnTo>
                  <a:lnTo>
                    <a:pt x="1621" y="3084591"/>
                  </a:lnTo>
                  <a:lnTo>
                    <a:pt x="6044" y="3091151"/>
                  </a:lnTo>
                  <a:lnTo>
                    <a:pt x="12604" y="3095574"/>
                  </a:lnTo>
                  <a:lnTo>
                    <a:pt x="20637" y="3097195"/>
                  </a:lnTo>
                  <a:lnTo>
                    <a:pt x="28670" y="3095574"/>
                  </a:lnTo>
                  <a:lnTo>
                    <a:pt x="35230" y="3091151"/>
                  </a:lnTo>
                  <a:lnTo>
                    <a:pt x="39653" y="3084591"/>
                  </a:lnTo>
                  <a:lnTo>
                    <a:pt x="41266" y="3076558"/>
                  </a:lnTo>
                  <a:lnTo>
                    <a:pt x="39653" y="3068483"/>
                  </a:lnTo>
                  <a:lnTo>
                    <a:pt x="35230" y="3061923"/>
                  </a:lnTo>
                  <a:lnTo>
                    <a:pt x="28670" y="3057500"/>
                  </a:lnTo>
                  <a:lnTo>
                    <a:pt x="20637" y="3055879"/>
                  </a:lnTo>
                  <a:close/>
                </a:path>
                <a:path w="41275" h="7144384">
                  <a:moveTo>
                    <a:pt x="20637" y="3138470"/>
                  </a:moveTo>
                  <a:lnTo>
                    <a:pt x="12604" y="3140092"/>
                  </a:lnTo>
                  <a:lnTo>
                    <a:pt x="6044" y="3144515"/>
                  </a:lnTo>
                  <a:lnTo>
                    <a:pt x="1621" y="3151075"/>
                  </a:lnTo>
                  <a:lnTo>
                    <a:pt x="0" y="3159149"/>
                  </a:lnTo>
                  <a:lnTo>
                    <a:pt x="1621" y="3167182"/>
                  </a:lnTo>
                  <a:lnTo>
                    <a:pt x="6044" y="3173742"/>
                  </a:lnTo>
                  <a:lnTo>
                    <a:pt x="12604" y="3178164"/>
                  </a:lnTo>
                  <a:lnTo>
                    <a:pt x="20637" y="3179786"/>
                  </a:lnTo>
                  <a:lnTo>
                    <a:pt x="28670" y="3178164"/>
                  </a:lnTo>
                  <a:lnTo>
                    <a:pt x="35230" y="3173742"/>
                  </a:lnTo>
                  <a:lnTo>
                    <a:pt x="39653" y="3167182"/>
                  </a:lnTo>
                  <a:lnTo>
                    <a:pt x="41266" y="3159149"/>
                  </a:lnTo>
                  <a:lnTo>
                    <a:pt x="39653" y="3151075"/>
                  </a:lnTo>
                  <a:lnTo>
                    <a:pt x="35230" y="3144515"/>
                  </a:lnTo>
                  <a:lnTo>
                    <a:pt x="28670" y="3140092"/>
                  </a:lnTo>
                  <a:lnTo>
                    <a:pt x="20637" y="3138470"/>
                  </a:lnTo>
                  <a:close/>
                </a:path>
                <a:path w="41275" h="7144384">
                  <a:moveTo>
                    <a:pt x="20637" y="3221061"/>
                  </a:moveTo>
                  <a:lnTo>
                    <a:pt x="12604" y="3222683"/>
                  </a:lnTo>
                  <a:lnTo>
                    <a:pt x="6045" y="3227106"/>
                  </a:lnTo>
                  <a:lnTo>
                    <a:pt x="1622" y="3233666"/>
                  </a:lnTo>
                  <a:lnTo>
                    <a:pt x="1" y="3241741"/>
                  </a:lnTo>
                  <a:lnTo>
                    <a:pt x="1623" y="3249774"/>
                  </a:lnTo>
                  <a:lnTo>
                    <a:pt x="6045" y="3256334"/>
                  </a:lnTo>
                  <a:lnTo>
                    <a:pt x="12605" y="3260756"/>
                  </a:lnTo>
                  <a:lnTo>
                    <a:pt x="20638" y="3262378"/>
                  </a:lnTo>
                  <a:lnTo>
                    <a:pt x="28671" y="3260756"/>
                  </a:lnTo>
                  <a:lnTo>
                    <a:pt x="35231" y="3256334"/>
                  </a:lnTo>
                  <a:lnTo>
                    <a:pt x="39654" y="3249774"/>
                  </a:lnTo>
                  <a:lnTo>
                    <a:pt x="41267" y="3241741"/>
                  </a:lnTo>
                  <a:lnTo>
                    <a:pt x="39653" y="3233666"/>
                  </a:lnTo>
                  <a:lnTo>
                    <a:pt x="35230" y="3227106"/>
                  </a:lnTo>
                  <a:lnTo>
                    <a:pt x="28670" y="3222683"/>
                  </a:lnTo>
                  <a:lnTo>
                    <a:pt x="20637" y="3221061"/>
                  </a:lnTo>
                  <a:close/>
                </a:path>
                <a:path w="41275" h="7144384">
                  <a:moveTo>
                    <a:pt x="20638" y="3303653"/>
                  </a:moveTo>
                  <a:lnTo>
                    <a:pt x="12605" y="3305275"/>
                  </a:lnTo>
                  <a:lnTo>
                    <a:pt x="6045" y="3309697"/>
                  </a:lnTo>
                  <a:lnTo>
                    <a:pt x="1623" y="3316257"/>
                  </a:lnTo>
                  <a:lnTo>
                    <a:pt x="1" y="3324331"/>
                  </a:lnTo>
                  <a:lnTo>
                    <a:pt x="1623" y="3332364"/>
                  </a:lnTo>
                  <a:lnTo>
                    <a:pt x="6045" y="3338924"/>
                  </a:lnTo>
                  <a:lnTo>
                    <a:pt x="12605" y="3343347"/>
                  </a:lnTo>
                  <a:lnTo>
                    <a:pt x="20638" y="3344969"/>
                  </a:lnTo>
                  <a:lnTo>
                    <a:pt x="28671" y="3343347"/>
                  </a:lnTo>
                  <a:lnTo>
                    <a:pt x="35231" y="3338924"/>
                  </a:lnTo>
                  <a:lnTo>
                    <a:pt x="39654" y="3332364"/>
                  </a:lnTo>
                  <a:lnTo>
                    <a:pt x="41268" y="3324331"/>
                  </a:lnTo>
                  <a:lnTo>
                    <a:pt x="39654" y="3316257"/>
                  </a:lnTo>
                  <a:lnTo>
                    <a:pt x="35231" y="3309697"/>
                  </a:lnTo>
                  <a:lnTo>
                    <a:pt x="28671" y="3305275"/>
                  </a:lnTo>
                  <a:lnTo>
                    <a:pt x="20638" y="3303653"/>
                  </a:lnTo>
                  <a:close/>
                </a:path>
                <a:path w="41275" h="7144384">
                  <a:moveTo>
                    <a:pt x="20638" y="3386245"/>
                  </a:moveTo>
                  <a:lnTo>
                    <a:pt x="12605" y="3387867"/>
                  </a:lnTo>
                  <a:lnTo>
                    <a:pt x="6045" y="3392289"/>
                  </a:lnTo>
                  <a:lnTo>
                    <a:pt x="1623" y="3398849"/>
                  </a:lnTo>
                  <a:lnTo>
                    <a:pt x="1" y="3406923"/>
                  </a:lnTo>
                  <a:lnTo>
                    <a:pt x="1623" y="3414956"/>
                  </a:lnTo>
                  <a:lnTo>
                    <a:pt x="6045" y="3421516"/>
                  </a:lnTo>
                  <a:lnTo>
                    <a:pt x="12605" y="3425939"/>
                  </a:lnTo>
                  <a:lnTo>
                    <a:pt x="20638" y="3427561"/>
                  </a:lnTo>
                  <a:lnTo>
                    <a:pt x="28671" y="3425939"/>
                  </a:lnTo>
                  <a:lnTo>
                    <a:pt x="35231" y="3421516"/>
                  </a:lnTo>
                  <a:lnTo>
                    <a:pt x="39654" y="3414956"/>
                  </a:lnTo>
                  <a:lnTo>
                    <a:pt x="41268" y="3406923"/>
                  </a:lnTo>
                  <a:lnTo>
                    <a:pt x="39654" y="3398849"/>
                  </a:lnTo>
                  <a:lnTo>
                    <a:pt x="35231" y="3392289"/>
                  </a:lnTo>
                  <a:lnTo>
                    <a:pt x="28671" y="3387867"/>
                  </a:lnTo>
                  <a:lnTo>
                    <a:pt x="20638" y="3386245"/>
                  </a:lnTo>
                  <a:close/>
                </a:path>
                <a:path w="41275" h="7144384">
                  <a:moveTo>
                    <a:pt x="20638" y="3468836"/>
                  </a:moveTo>
                  <a:lnTo>
                    <a:pt x="12605" y="3470457"/>
                  </a:lnTo>
                  <a:lnTo>
                    <a:pt x="6045" y="3474880"/>
                  </a:lnTo>
                  <a:lnTo>
                    <a:pt x="1623" y="3481440"/>
                  </a:lnTo>
                  <a:lnTo>
                    <a:pt x="1" y="3489515"/>
                  </a:lnTo>
                  <a:lnTo>
                    <a:pt x="1623" y="3497548"/>
                  </a:lnTo>
                  <a:lnTo>
                    <a:pt x="6045" y="3504108"/>
                  </a:lnTo>
                  <a:lnTo>
                    <a:pt x="12605" y="3508531"/>
                  </a:lnTo>
                  <a:lnTo>
                    <a:pt x="20638" y="3510153"/>
                  </a:lnTo>
                  <a:lnTo>
                    <a:pt x="28671" y="3508531"/>
                  </a:lnTo>
                  <a:lnTo>
                    <a:pt x="35231" y="3504108"/>
                  </a:lnTo>
                  <a:lnTo>
                    <a:pt x="39654" y="3497548"/>
                  </a:lnTo>
                  <a:lnTo>
                    <a:pt x="41267" y="3489515"/>
                  </a:lnTo>
                  <a:lnTo>
                    <a:pt x="39654" y="3481440"/>
                  </a:lnTo>
                  <a:lnTo>
                    <a:pt x="35231" y="3474880"/>
                  </a:lnTo>
                  <a:lnTo>
                    <a:pt x="28671" y="3470457"/>
                  </a:lnTo>
                  <a:lnTo>
                    <a:pt x="20638" y="3468836"/>
                  </a:lnTo>
                  <a:close/>
                </a:path>
                <a:path w="41275" h="7144384">
                  <a:moveTo>
                    <a:pt x="20638" y="3551428"/>
                  </a:moveTo>
                  <a:lnTo>
                    <a:pt x="12605" y="3553049"/>
                  </a:lnTo>
                  <a:lnTo>
                    <a:pt x="6045" y="3557472"/>
                  </a:lnTo>
                  <a:lnTo>
                    <a:pt x="1623" y="3564032"/>
                  </a:lnTo>
                  <a:lnTo>
                    <a:pt x="1" y="3572106"/>
                  </a:lnTo>
                  <a:lnTo>
                    <a:pt x="1623" y="3580139"/>
                  </a:lnTo>
                  <a:lnTo>
                    <a:pt x="6045" y="3586699"/>
                  </a:lnTo>
                  <a:lnTo>
                    <a:pt x="12605" y="3591121"/>
                  </a:lnTo>
                  <a:lnTo>
                    <a:pt x="20638" y="3592743"/>
                  </a:lnTo>
                  <a:lnTo>
                    <a:pt x="28671" y="3591121"/>
                  </a:lnTo>
                  <a:lnTo>
                    <a:pt x="35231" y="3586699"/>
                  </a:lnTo>
                  <a:lnTo>
                    <a:pt x="39654" y="3580139"/>
                  </a:lnTo>
                  <a:lnTo>
                    <a:pt x="41268" y="3572106"/>
                  </a:lnTo>
                  <a:lnTo>
                    <a:pt x="39654" y="3564032"/>
                  </a:lnTo>
                  <a:lnTo>
                    <a:pt x="35231" y="3557472"/>
                  </a:lnTo>
                  <a:lnTo>
                    <a:pt x="28671" y="3553049"/>
                  </a:lnTo>
                  <a:lnTo>
                    <a:pt x="20638" y="3551428"/>
                  </a:lnTo>
                  <a:close/>
                </a:path>
                <a:path w="41275" h="7144384">
                  <a:moveTo>
                    <a:pt x="20638" y="3634018"/>
                  </a:moveTo>
                  <a:lnTo>
                    <a:pt x="12605" y="3635640"/>
                  </a:lnTo>
                  <a:lnTo>
                    <a:pt x="6045" y="3640063"/>
                  </a:lnTo>
                  <a:lnTo>
                    <a:pt x="1623" y="3646623"/>
                  </a:lnTo>
                  <a:lnTo>
                    <a:pt x="1" y="3654698"/>
                  </a:lnTo>
                  <a:lnTo>
                    <a:pt x="1623" y="3662731"/>
                  </a:lnTo>
                  <a:lnTo>
                    <a:pt x="6045" y="3669291"/>
                  </a:lnTo>
                  <a:lnTo>
                    <a:pt x="12605" y="3673713"/>
                  </a:lnTo>
                  <a:lnTo>
                    <a:pt x="20638" y="3675335"/>
                  </a:lnTo>
                  <a:lnTo>
                    <a:pt x="28671" y="3673713"/>
                  </a:lnTo>
                  <a:lnTo>
                    <a:pt x="35231" y="3669291"/>
                  </a:lnTo>
                  <a:lnTo>
                    <a:pt x="39654" y="3662731"/>
                  </a:lnTo>
                  <a:lnTo>
                    <a:pt x="41267" y="3654698"/>
                  </a:lnTo>
                  <a:lnTo>
                    <a:pt x="39654" y="3646623"/>
                  </a:lnTo>
                  <a:lnTo>
                    <a:pt x="35231" y="3640063"/>
                  </a:lnTo>
                  <a:lnTo>
                    <a:pt x="28671" y="3635640"/>
                  </a:lnTo>
                  <a:lnTo>
                    <a:pt x="20638" y="3634018"/>
                  </a:lnTo>
                  <a:close/>
                </a:path>
                <a:path w="41275" h="7144384">
                  <a:moveTo>
                    <a:pt x="20638" y="3716610"/>
                  </a:moveTo>
                  <a:lnTo>
                    <a:pt x="12605" y="3718232"/>
                  </a:lnTo>
                  <a:lnTo>
                    <a:pt x="6045" y="3722654"/>
                  </a:lnTo>
                  <a:lnTo>
                    <a:pt x="1623" y="3729214"/>
                  </a:lnTo>
                  <a:lnTo>
                    <a:pt x="1" y="3737288"/>
                  </a:lnTo>
                  <a:lnTo>
                    <a:pt x="1623" y="3745321"/>
                  </a:lnTo>
                  <a:lnTo>
                    <a:pt x="6045" y="3751881"/>
                  </a:lnTo>
                  <a:lnTo>
                    <a:pt x="12605" y="3756304"/>
                  </a:lnTo>
                  <a:lnTo>
                    <a:pt x="20638" y="3757926"/>
                  </a:lnTo>
                  <a:lnTo>
                    <a:pt x="28671" y="3756304"/>
                  </a:lnTo>
                  <a:lnTo>
                    <a:pt x="35231" y="3751881"/>
                  </a:lnTo>
                  <a:lnTo>
                    <a:pt x="39654" y="3745321"/>
                  </a:lnTo>
                  <a:lnTo>
                    <a:pt x="41268" y="3737288"/>
                  </a:lnTo>
                  <a:lnTo>
                    <a:pt x="39654" y="3729214"/>
                  </a:lnTo>
                  <a:lnTo>
                    <a:pt x="35231" y="3722654"/>
                  </a:lnTo>
                  <a:lnTo>
                    <a:pt x="28671" y="3718232"/>
                  </a:lnTo>
                  <a:lnTo>
                    <a:pt x="20638" y="3716610"/>
                  </a:lnTo>
                  <a:close/>
                </a:path>
                <a:path w="41275" h="7144384">
                  <a:moveTo>
                    <a:pt x="20638" y="3799202"/>
                  </a:moveTo>
                  <a:lnTo>
                    <a:pt x="12605" y="3800824"/>
                  </a:lnTo>
                  <a:lnTo>
                    <a:pt x="6045" y="3805246"/>
                  </a:lnTo>
                  <a:lnTo>
                    <a:pt x="1623" y="3811806"/>
                  </a:lnTo>
                  <a:lnTo>
                    <a:pt x="1" y="3819880"/>
                  </a:lnTo>
                  <a:lnTo>
                    <a:pt x="1623" y="3827913"/>
                  </a:lnTo>
                  <a:lnTo>
                    <a:pt x="6045" y="3834473"/>
                  </a:lnTo>
                  <a:lnTo>
                    <a:pt x="12605" y="3838896"/>
                  </a:lnTo>
                  <a:lnTo>
                    <a:pt x="20638" y="3840518"/>
                  </a:lnTo>
                  <a:lnTo>
                    <a:pt x="28671" y="3838896"/>
                  </a:lnTo>
                  <a:lnTo>
                    <a:pt x="35231" y="3834473"/>
                  </a:lnTo>
                  <a:lnTo>
                    <a:pt x="39654" y="3827913"/>
                  </a:lnTo>
                  <a:lnTo>
                    <a:pt x="41268" y="3819880"/>
                  </a:lnTo>
                  <a:lnTo>
                    <a:pt x="39654" y="3811806"/>
                  </a:lnTo>
                  <a:lnTo>
                    <a:pt x="35231" y="3805246"/>
                  </a:lnTo>
                  <a:lnTo>
                    <a:pt x="28671" y="3800824"/>
                  </a:lnTo>
                  <a:lnTo>
                    <a:pt x="20638" y="3799202"/>
                  </a:lnTo>
                  <a:close/>
                </a:path>
                <a:path w="41275" h="7144384">
                  <a:moveTo>
                    <a:pt x="20638" y="3881793"/>
                  </a:moveTo>
                  <a:lnTo>
                    <a:pt x="12605" y="3883415"/>
                  </a:lnTo>
                  <a:lnTo>
                    <a:pt x="6045" y="3887837"/>
                  </a:lnTo>
                  <a:lnTo>
                    <a:pt x="1623" y="3894397"/>
                  </a:lnTo>
                  <a:lnTo>
                    <a:pt x="1" y="3902472"/>
                  </a:lnTo>
                  <a:lnTo>
                    <a:pt x="1623" y="3910505"/>
                  </a:lnTo>
                  <a:lnTo>
                    <a:pt x="6045" y="3917065"/>
                  </a:lnTo>
                  <a:lnTo>
                    <a:pt x="12605" y="3921488"/>
                  </a:lnTo>
                  <a:lnTo>
                    <a:pt x="20638" y="3923110"/>
                  </a:lnTo>
                  <a:lnTo>
                    <a:pt x="28671" y="3921488"/>
                  </a:lnTo>
                  <a:lnTo>
                    <a:pt x="35231" y="3917065"/>
                  </a:lnTo>
                  <a:lnTo>
                    <a:pt x="39654" y="3910505"/>
                  </a:lnTo>
                  <a:lnTo>
                    <a:pt x="41267" y="3902472"/>
                  </a:lnTo>
                  <a:lnTo>
                    <a:pt x="39654" y="3894397"/>
                  </a:lnTo>
                  <a:lnTo>
                    <a:pt x="35231" y="3887837"/>
                  </a:lnTo>
                  <a:lnTo>
                    <a:pt x="28671" y="3883415"/>
                  </a:lnTo>
                  <a:lnTo>
                    <a:pt x="20638" y="3881793"/>
                  </a:lnTo>
                  <a:close/>
                </a:path>
                <a:path w="41275" h="7144384">
                  <a:moveTo>
                    <a:pt x="20638" y="3964385"/>
                  </a:moveTo>
                  <a:lnTo>
                    <a:pt x="12605" y="3966006"/>
                  </a:lnTo>
                  <a:lnTo>
                    <a:pt x="6045" y="3970429"/>
                  </a:lnTo>
                  <a:lnTo>
                    <a:pt x="1623" y="3976989"/>
                  </a:lnTo>
                  <a:lnTo>
                    <a:pt x="1" y="3985063"/>
                  </a:lnTo>
                  <a:lnTo>
                    <a:pt x="1623" y="3993096"/>
                  </a:lnTo>
                  <a:lnTo>
                    <a:pt x="6045" y="3999656"/>
                  </a:lnTo>
                  <a:lnTo>
                    <a:pt x="12605" y="4004078"/>
                  </a:lnTo>
                  <a:lnTo>
                    <a:pt x="20638" y="4005700"/>
                  </a:lnTo>
                  <a:lnTo>
                    <a:pt x="28671" y="4004078"/>
                  </a:lnTo>
                  <a:lnTo>
                    <a:pt x="35231" y="3999656"/>
                  </a:lnTo>
                  <a:lnTo>
                    <a:pt x="39654" y="3993096"/>
                  </a:lnTo>
                  <a:lnTo>
                    <a:pt x="41268" y="3985063"/>
                  </a:lnTo>
                  <a:lnTo>
                    <a:pt x="39654" y="3976989"/>
                  </a:lnTo>
                  <a:lnTo>
                    <a:pt x="35231" y="3970429"/>
                  </a:lnTo>
                  <a:lnTo>
                    <a:pt x="28671" y="3966006"/>
                  </a:lnTo>
                  <a:lnTo>
                    <a:pt x="20638" y="3964385"/>
                  </a:lnTo>
                  <a:close/>
                </a:path>
                <a:path w="41275" h="7144384">
                  <a:moveTo>
                    <a:pt x="20638" y="4046975"/>
                  </a:moveTo>
                  <a:lnTo>
                    <a:pt x="12605" y="4048597"/>
                  </a:lnTo>
                  <a:lnTo>
                    <a:pt x="6045" y="4053020"/>
                  </a:lnTo>
                  <a:lnTo>
                    <a:pt x="1623" y="4059580"/>
                  </a:lnTo>
                  <a:lnTo>
                    <a:pt x="1" y="4067655"/>
                  </a:lnTo>
                  <a:lnTo>
                    <a:pt x="1623" y="4075687"/>
                  </a:lnTo>
                  <a:lnTo>
                    <a:pt x="6045" y="4082247"/>
                  </a:lnTo>
                  <a:lnTo>
                    <a:pt x="12605" y="4086670"/>
                  </a:lnTo>
                  <a:lnTo>
                    <a:pt x="20638" y="4088292"/>
                  </a:lnTo>
                  <a:lnTo>
                    <a:pt x="28671" y="4086670"/>
                  </a:lnTo>
                  <a:lnTo>
                    <a:pt x="35231" y="4082247"/>
                  </a:lnTo>
                  <a:lnTo>
                    <a:pt x="39654" y="4075687"/>
                  </a:lnTo>
                  <a:lnTo>
                    <a:pt x="41267" y="4067655"/>
                  </a:lnTo>
                  <a:lnTo>
                    <a:pt x="39654" y="4059580"/>
                  </a:lnTo>
                  <a:lnTo>
                    <a:pt x="35231" y="4053020"/>
                  </a:lnTo>
                  <a:lnTo>
                    <a:pt x="28671" y="4048597"/>
                  </a:lnTo>
                  <a:lnTo>
                    <a:pt x="20638" y="4046975"/>
                  </a:lnTo>
                  <a:close/>
                </a:path>
                <a:path w="41275" h="7144384">
                  <a:moveTo>
                    <a:pt x="20638" y="4129567"/>
                  </a:moveTo>
                  <a:lnTo>
                    <a:pt x="12605" y="4131189"/>
                  </a:lnTo>
                  <a:lnTo>
                    <a:pt x="6045" y="4135611"/>
                  </a:lnTo>
                  <a:lnTo>
                    <a:pt x="1623" y="4142171"/>
                  </a:lnTo>
                  <a:lnTo>
                    <a:pt x="1" y="4150245"/>
                  </a:lnTo>
                  <a:lnTo>
                    <a:pt x="1623" y="4158278"/>
                  </a:lnTo>
                  <a:lnTo>
                    <a:pt x="6045" y="4164838"/>
                  </a:lnTo>
                  <a:lnTo>
                    <a:pt x="12605" y="4169261"/>
                  </a:lnTo>
                  <a:lnTo>
                    <a:pt x="20638" y="4170883"/>
                  </a:lnTo>
                  <a:lnTo>
                    <a:pt x="28671" y="4169261"/>
                  </a:lnTo>
                  <a:lnTo>
                    <a:pt x="35231" y="4164838"/>
                  </a:lnTo>
                  <a:lnTo>
                    <a:pt x="39654" y="4158278"/>
                  </a:lnTo>
                  <a:lnTo>
                    <a:pt x="41268" y="4150245"/>
                  </a:lnTo>
                  <a:lnTo>
                    <a:pt x="39654" y="4142171"/>
                  </a:lnTo>
                  <a:lnTo>
                    <a:pt x="35231" y="4135611"/>
                  </a:lnTo>
                  <a:lnTo>
                    <a:pt x="28671" y="4131189"/>
                  </a:lnTo>
                  <a:lnTo>
                    <a:pt x="20638" y="4129567"/>
                  </a:lnTo>
                  <a:close/>
                </a:path>
                <a:path w="41275" h="7144384">
                  <a:moveTo>
                    <a:pt x="20638" y="4212159"/>
                  </a:moveTo>
                  <a:lnTo>
                    <a:pt x="12605" y="4213781"/>
                  </a:lnTo>
                  <a:lnTo>
                    <a:pt x="6045" y="4218203"/>
                  </a:lnTo>
                  <a:lnTo>
                    <a:pt x="1623" y="4224763"/>
                  </a:lnTo>
                  <a:lnTo>
                    <a:pt x="1" y="4232837"/>
                  </a:lnTo>
                  <a:lnTo>
                    <a:pt x="1623" y="4240870"/>
                  </a:lnTo>
                  <a:lnTo>
                    <a:pt x="6045" y="4247430"/>
                  </a:lnTo>
                  <a:lnTo>
                    <a:pt x="12605" y="4251853"/>
                  </a:lnTo>
                  <a:lnTo>
                    <a:pt x="20638" y="4253475"/>
                  </a:lnTo>
                  <a:lnTo>
                    <a:pt x="28671" y="4251853"/>
                  </a:lnTo>
                  <a:lnTo>
                    <a:pt x="35231" y="4247430"/>
                  </a:lnTo>
                  <a:lnTo>
                    <a:pt x="39654" y="4240870"/>
                  </a:lnTo>
                  <a:lnTo>
                    <a:pt x="41268" y="4232837"/>
                  </a:lnTo>
                  <a:lnTo>
                    <a:pt x="39654" y="4224763"/>
                  </a:lnTo>
                  <a:lnTo>
                    <a:pt x="35231" y="4218203"/>
                  </a:lnTo>
                  <a:lnTo>
                    <a:pt x="28671" y="4213781"/>
                  </a:lnTo>
                  <a:lnTo>
                    <a:pt x="20638" y="4212159"/>
                  </a:lnTo>
                  <a:close/>
                </a:path>
                <a:path w="41275" h="7144384">
                  <a:moveTo>
                    <a:pt x="20638" y="4294750"/>
                  </a:moveTo>
                  <a:lnTo>
                    <a:pt x="12605" y="4296371"/>
                  </a:lnTo>
                  <a:lnTo>
                    <a:pt x="6045" y="4300794"/>
                  </a:lnTo>
                  <a:lnTo>
                    <a:pt x="1623" y="4307354"/>
                  </a:lnTo>
                  <a:lnTo>
                    <a:pt x="1" y="4315429"/>
                  </a:lnTo>
                  <a:lnTo>
                    <a:pt x="1623" y="4323462"/>
                  </a:lnTo>
                  <a:lnTo>
                    <a:pt x="6045" y="4330022"/>
                  </a:lnTo>
                  <a:lnTo>
                    <a:pt x="12605" y="4334445"/>
                  </a:lnTo>
                  <a:lnTo>
                    <a:pt x="20638" y="4336067"/>
                  </a:lnTo>
                  <a:lnTo>
                    <a:pt x="28671" y="4334445"/>
                  </a:lnTo>
                  <a:lnTo>
                    <a:pt x="35231" y="4330022"/>
                  </a:lnTo>
                  <a:lnTo>
                    <a:pt x="39654" y="4323462"/>
                  </a:lnTo>
                  <a:lnTo>
                    <a:pt x="41267" y="4315429"/>
                  </a:lnTo>
                  <a:lnTo>
                    <a:pt x="39654" y="4307354"/>
                  </a:lnTo>
                  <a:lnTo>
                    <a:pt x="35231" y="4300794"/>
                  </a:lnTo>
                  <a:lnTo>
                    <a:pt x="28671" y="4296371"/>
                  </a:lnTo>
                  <a:lnTo>
                    <a:pt x="20638" y="4294750"/>
                  </a:lnTo>
                  <a:close/>
                </a:path>
                <a:path w="41275" h="7144384">
                  <a:moveTo>
                    <a:pt x="20638" y="4377342"/>
                  </a:moveTo>
                  <a:lnTo>
                    <a:pt x="12605" y="4378963"/>
                  </a:lnTo>
                  <a:lnTo>
                    <a:pt x="6045" y="4383386"/>
                  </a:lnTo>
                  <a:lnTo>
                    <a:pt x="1623" y="4389946"/>
                  </a:lnTo>
                  <a:lnTo>
                    <a:pt x="1" y="4398021"/>
                  </a:lnTo>
                  <a:lnTo>
                    <a:pt x="1623" y="4406054"/>
                  </a:lnTo>
                  <a:lnTo>
                    <a:pt x="6045" y="4412614"/>
                  </a:lnTo>
                  <a:lnTo>
                    <a:pt x="12605" y="4417037"/>
                  </a:lnTo>
                  <a:lnTo>
                    <a:pt x="20638" y="4418658"/>
                  </a:lnTo>
                  <a:lnTo>
                    <a:pt x="28671" y="4417037"/>
                  </a:lnTo>
                  <a:lnTo>
                    <a:pt x="35231" y="4412614"/>
                  </a:lnTo>
                  <a:lnTo>
                    <a:pt x="39654" y="4406054"/>
                  </a:lnTo>
                  <a:lnTo>
                    <a:pt x="41267" y="4398021"/>
                  </a:lnTo>
                  <a:lnTo>
                    <a:pt x="39654" y="4389946"/>
                  </a:lnTo>
                  <a:lnTo>
                    <a:pt x="35231" y="4383386"/>
                  </a:lnTo>
                  <a:lnTo>
                    <a:pt x="28671" y="4378963"/>
                  </a:lnTo>
                  <a:lnTo>
                    <a:pt x="20638" y="4377342"/>
                  </a:lnTo>
                  <a:close/>
                </a:path>
                <a:path w="41275" h="7144384">
                  <a:moveTo>
                    <a:pt x="20638" y="4459933"/>
                  </a:moveTo>
                  <a:lnTo>
                    <a:pt x="12605" y="4461555"/>
                  </a:lnTo>
                  <a:lnTo>
                    <a:pt x="6045" y="4465978"/>
                  </a:lnTo>
                  <a:lnTo>
                    <a:pt x="1623" y="4472538"/>
                  </a:lnTo>
                  <a:lnTo>
                    <a:pt x="1" y="4480612"/>
                  </a:lnTo>
                  <a:lnTo>
                    <a:pt x="1623" y="4488645"/>
                  </a:lnTo>
                  <a:lnTo>
                    <a:pt x="6045" y="4495205"/>
                  </a:lnTo>
                  <a:lnTo>
                    <a:pt x="12605" y="4499627"/>
                  </a:lnTo>
                  <a:lnTo>
                    <a:pt x="20638" y="4501249"/>
                  </a:lnTo>
                  <a:lnTo>
                    <a:pt x="28671" y="4499627"/>
                  </a:lnTo>
                  <a:lnTo>
                    <a:pt x="35231" y="4495205"/>
                  </a:lnTo>
                  <a:lnTo>
                    <a:pt x="39654" y="4488645"/>
                  </a:lnTo>
                  <a:lnTo>
                    <a:pt x="41268" y="4480612"/>
                  </a:lnTo>
                  <a:lnTo>
                    <a:pt x="39654" y="4472538"/>
                  </a:lnTo>
                  <a:lnTo>
                    <a:pt x="35231" y="4465978"/>
                  </a:lnTo>
                  <a:lnTo>
                    <a:pt x="28671" y="4461555"/>
                  </a:lnTo>
                  <a:lnTo>
                    <a:pt x="20638" y="4459933"/>
                  </a:lnTo>
                  <a:close/>
                </a:path>
                <a:path w="41275" h="7144384">
                  <a:moveTo>
                    <a:pt x="20638" y="4542524"/>
                  </a:moveTo>
                  <a:lnTo>
                    <a:pt x="12605" y="4544146"/>
                  </a:lnTo>
                  <a:lnTo>
                    <a:pt x="6045" y="4548568"/>
                  </a:lnTo>
                  <a:lnTo>
                    <a:pt x="1623" y="4555128"/>
                  </a:lnTo>
                  <a:lnTo>
                    <a:pt x="1" y="4563203"/>
                  </a:lnTo>
                  <a:lnTo>
                    <a:pt x="1623" y="4571237"/>
                  </a:lnTo>
                  <a:lnTo>
                    <a:pt x="6045" y="4577797"/>
                  </a:lnTo>
                  <a:lnTo>
                    <a:pt x="12605" y="4582219"/>
                  </a:lnTo>
                  <a:lnTo>
                    <a:pt x="20638" y="4583841"/>
                  </a:lnTo>
                  <a:lnTo>
                    <a:pt x="28671" y="4582219"/>
                  </a:lnTo>
                  <a:lnTo>
                    <a:pt x="35231" y="4577797"/>
                  </a:lnTo>
                  <a:lnTo>
                    <a:pt x="39654" y="4571237"/>
                  </a:lnTo>
                  <a:lnTo>
                    <a:pt x="41267" y="4563203"/>
                  </a:lnTo>
                  <a:lnTo>
                    <a:pt x="39654" y="4555128"/>
                  </a:lnTo>
                  <a:lnTo>
                    <a:pt x="35231" y="4548568"/>
                  </a:lnTo>
                  <a:lnTo>
                    <a:pt x="28671" y="4544146"/>
                  </a:lnTo>
                  <a:lnTo>
                    <a:pt x="20638" y="4542524"/>
                  </a:lnTo>
                  <a:close/>
                </a:path>
                <a:path w="41275" h="7144384">
                  <a:moveTo>
                    <a:pt x="20638" y="4625116"/>
                  </a:moveTo>
                  <a:lnTo>
                    <a:pt x="12605" y="4626738"/>
                  </a:lnTo>
                  <a:lnTo>
                    <a:pt x="6045" y="4631160"/>
                  </a:lnTo>
                  <a:lnTo>
                    <a:pt x="1623" y="4637720"/>
                  </a:lnTo>
                  <a:lnTo>
                    <a:pt x="1" y="4645795"/>
                  </a:lnTo>
                  <a:lnTo>
                    <a:pt x="1623" y="4653828"/>
                  </a:lnTo>
                  <a:lnTo>
                    <a:pt x="6045" y="4660388"/>
                  </a:lnTo>
                  <a:lnTo>
                    <a:pt x="12605" y="4664811"/>
                  </a:lnTo>
                  <a:lnTo>
                    <a:pt x="20638" y="4666433"/>
                  </a:lnTo>
                  <a:lnTo>
                    <a:pt x="28671" y="4664811"/>
                  </a:lnTo>
                  <a:lnTo>
                    <a:pt x="35231" y="4660388"/>
                  </a:lnTo>
                  <a:lnTo>
                    <a:pt x="39654" y="4653828"/>
                  </a:lnTo>
                  <a:lnTo>
                    <a:pt x="41267" y="4645795"/>
                  </a:lnTo>
                  <a:lnTo>
                    <a:pt x="39654" y="4637720"/>
                  </a:lnTo>
                  <a:lnTo>
                    <a:pt x="35231" y="4631160"/>
                  </a:lnTo>
                  <a:lnTo>
                    <a:pt x="28671" y="4626738"/>
                  </a:lnTo>
                  <a:lnTo>
                    <a:pt x="20638" y="4625116"/>
                  </a:lnTo>
                  <a:close/>
                </a:path>
                <a:path w="41275" h="7144384">
                  <a:moveTo>
                    <a:pt x="20638" y="4707708"/>
                  </a:moveTo>
                  <a:lnTo>
                    <a:pt x="12605" y="4709330"/>
                  </a:lnTo>
                  <a:lnTo>
                    <a:pt x="6045" y="4713752"/>
                  </a:lnTo>
                  <a:lnTo>
                    <a:pt x="1623" y="4720312"/>
                  </a:lnTo>
                  <a:lnTo>
                    <a:pt x="1" y="4728386"/>
                  </a:lnTo>
                  <a:lnTo>
                    <a:pt x="1623" y="4736419"/>
                  </a:lnTo>
                  <a:lnTo>
                    <a:pt x="6045" y="4742979"/>
                  </a:lnTo>
                  <a:lnTo>
                    <a:pt x="12605" y="4747402"/>
                  </a:lnTo>
                  <a:lnTo>
                    <a:pt x="20638" y="4749024"/>
                  </a:lnTo>
                  <a:lnTo>
                    <a:pt x="28671" y="4747402"/>
                  </a:lnTo>
                  <a:lnTo>
                    <a:pt x="35231" y="4742979"/>
                  </a:lnTo>
                  <a:lnTo>
                    <a:pt x="39654" y="4736419"/>
                  </a:lnTo>
                  <a:lnTo>
                    <a:pt x="41268" y="4728386"/>
                  </a:lnTo>
                  <a:lnTo>
                    <a:pt x="39654" y="4720312"/>
                  </a:lnTo>
                  <a:lnTo>
                    <a:pt x="35231" y="4713752"/>
                  </a:lnTo>
                  <a:lnTo>
                    <a:pt x="28671" y="4709330"/>
                  </a:lnTo>
                  <a:lnTo>
                    <a:pt x="20638" y="4707708"/>
                  </a:lnTo>
                  <a:close/>
                </a:path>
                <a:path w="41275" h="7144384">
                  <a:moveTo>
                    <a:pt x="20638" y="4790299"/>
                  </a:moveTo>
                  <a:lnTo>
                    <a:pt x="12605" y="4791920"/>
                  </a:lnTo>
                  <a:lnTo>
                    <a:pt x="6045" y="4796343"/>
                  </a:lnTo>
                  <a:lnTo>
                    <a:pt x="1623" y="4802903"/>
                  </a:lnTo>
                  <a:lnTo>
                    <a:pt x="1" y="4810978"/>
                  </a:lnTo>
                  <a:lnTo>
                    <a:pt x="1623" y="4819011"/>
                  </a:lnTo>
                  <a:lnTo>
                    <a:pt x="6045" y="4825571"/>
                  </a:lnTo>
                  <a:lnTo>
                    <a:pt x="12605" y="4829994"/>
                  </a:lnTo>
                  <a:lnTo>
                    <a:pt x="20638" y="4831615"/>
                  </a:lnTo>
                  <a:lnTo>
                    <a:pt x="28671" y="4829994"/>
                  </a:lnTo>
                  <a:lnTo>
                    <a:pt x="35231" y="4825571"/>
                  </a:lnTo>
                  <a:lnTo>
                    <a:pt x="39654" y="4819011"/>
                  </a:lnTo>
                  <a:lnTo>
                    <a:pt x="41267" y="4810978"/>
                  </a:lnTo>
                  <a:lnTo>
                    <a:pt x="39654" y="4802903"/>
                  </a:lnTo>
                  <a:lnTo>
                    <a:pt x="35231" y="4796343"/>
                  </a:lnTo>
                  <a:lnTo>
                    <a:pt x="28671" y="4791920"/>
                  </a:lnTo>
                  <a:lnTo>
                    <a:pt x="20638" y="4790299"/>
                  </a:lnTo>
                  <a:close/>
                </a:path>
                <a:path w="41275" h="7144384">
                  <a:moveTo>
                    <a:pt x="20638" y="4872890"/>
                  </a:moveTo>
                  <a:lnTo>
                    <a:pt x="12605" y="4874512"/>
                  </a:lnTo>
                  <a:lnTo>
                    <a:pt x="6045" y="4878935"/>
                  </a:lnTo>
                  <a:lnTo>
                    <a:pt x="1623" y="4885495"/>
                  </a:lnTo>
                  <a:lnTo>
                    <a:pt x="1" y="4893570"/>
                  </a:lnTo>
                  <a:lnTo>
                    <a:pt x="1623" y="4901603"/>
                  </a:lnTo>
                  <a:lnTo>
                    <a:pt x="6045" y="4908162"/>
                  </a:lnTo>
                  <a:lnTo>
                    <a:pt x="12605" y="4912585"/>
                  </a:lnTo>
                  <a:lnTo>
                    <a:pt x="20638" y="4914207"/>
                  </a:lnTo>
                  <a:lnTo>
                    <a:pt x="28671" y="4912585"/>
                  </a:lnTo>
                  <a:lnTo>
                    <a:pt x="35231" y="4908162"/>
                  </a:lnTo>
                  <a:lnTo>
                    <a:pt x="39654" y="4901603"/>
                  </a:lnTo>
                  <a:lnTo>
                    <a:pt x="41267" y="4893570"/>
                  </a:lnTo>
                  <a:lnTo>
                    <a:pt x="39654" y="4885495"/>
                  </a:lnTo>
                  <a:lnTo>
                    <a:pt x="35231" y="4878935"/>
                  </a:lnTo>
                  <a:lnTo>
                    <a:pt x="28671" y="4874512"/>
                  </a:lnTo>
                  <a:lnTo>
                    <a:pt x="20638" y="4872890"/>
                  </a:lnTo>
                  <a:close/>
                </a:path>
                <a:path w="41275" h="7144384">
                  <a:moveTo>
                    <a:pt x="20638" y="4955482"/>
                  </a:moveTo>
                  <a:lnTo>
                    <a:pt x="12605" y="4957104"/>
                  </a:lnTo>
                  <a:lnTo>
                    <a:pt x="6045" y="4961527"/>
                  </a:lnTo>
                  <a:lnTo>
                    <a:pt x="1623" y="4968087"/>
                  </a:lnTo>
                  <a:lnTo>
                    <a:pt x="1" y="4976160"/>
                  </a:lnTo>
                  <a:lnTo>
                    <a:pt x="1623" y="4984194"/>
                  </a:lnTo>
                  <a:lnTo>
                    <a:pt x="6045" y="4990754"/>
                  </a:lnTo>
                  <a:lnTo>
                    <a:pt x="12605" y="4995176"/>
                  </a:lnTo>
                  <a:lnTo>
                    <a:pt x="20638" y="4996798"/>
                  </a:lnTo>
                  <a:lnTo>
                    <a:pt x="28671" y="4995176"/>
                  </a:lnTo>
                  <a:lnTo>
                    <a:pt x="35231" y="4990754"/>
                  </a:lnTo>
                  <a:lnTo>
                    <a:pt x="39654" y="4984194"/>
                  </a:lnTo>
                  <a:lnTo>
                    <a:pt x="41268" y="4976160"/>
                  </a:lnTo>
                  <a:lnTo>
                    <a:pt x="39654" y="4968087"/>
                  </a:lnTo>
                  <a:lnTo>
                    <a:pt x="35231" y="4961527"/>
                  </a:lnTo>
                  <a:lnTo>
                    <a:pt x="28671" y="4957104"/>
                  </a:lnTo>
                  <a:lnTo>
                    <a:pt x="20638" y="4955482"/>
                  </a:lnTo>
                  <a:close/>
                </a:path>
                <a:path w="41275" h="7144384">
                  <a:moveTo>
                    <a:pt x="20638" y="5038073"/>
                  </a:moveTo>
                  <a:lnTo>
                    <a:pt x="12605" y="5039695"/>
                  </a:lnTo>
                  <a:lnTo>
                    <a:pt x="6045" y="5044118"/>
                  </a:lnTo>
                  <a:lnTo>
                    <a:pt x="1623" y="5050678"/>
                  </a:lnTo>
                  <a:lnTo>
                    <a:pt x="1" y="5058752"/>
                  </a:lnTo>
                  <a:lnTo>
                    <a:pt x="1623" y="5066786"/>
                  </a:lnTo>
                  <a:lnTo>
                    <a:pt x="6045" y="5073345"/>
                  </a:lnTo>
                  <a:lnTo>
                    <a:pt x="12605" y="5077768"/>
                  </a:lnTo>
                  <a:lnTo>
                    <a:pt x="20638" y="5079390"/>
                  </a:lnTo>
                  <a:lnTo>
                    <a:pt x="28671" y="5077768"/>
                  </a:lnTo>
                  <a:lnTo>
                    <a:pt x="35231" y="5073345"/>
                  </a:lnTo>
                  <a:lnTo>
                    <a:pt x="39654" y="5066786"/>
                  </a:lnTo>
                  <a:lnTo>
                    <a:pt x="41267" y="5058752"/>
                  </a:lnTo>
                  <a:lnTo>
                    <a:pt x="39654" y="5050678"/>
                  </a:lnTo>
                  <a:lnTo>
                    <a:pt x="35231" y="5044118"/>
                  </a:lnTo>
                  <a:lnTo>
                    <a:pt x="28671" y="5039695"/>
                  </a:lnTo>
                  <a:lnTo>
                    <a:pt x="20638" y="5038073"/>
                  </a:lnTo>
                  <a:close/>
                </a:path>
                <a:path w="41275" h="7144384">
                  <a:moveTo>
                    <a:pt x="20638" y="5120665"/>
                  </a:moveTo>
                  <a:lnTo>
                    <a:pt x="12605" y="5122287"/>
                  </a:lnTo>
                  <a:lnTo>
                    <a:pt x="6045" y="5126709"/>
                  </a:lnTo>
                  <a:lnTo>
                    <a:pt x="1623" y="5133269"/>
                  </a:lnTo>
                  <a:lnTo>
                    <a:pt x="1" y="5141344"/>
                  </a:lnTo>
                  <a:lnTo>
                    <a:pt x="1623" y="5149377"/>
                  </a:lnTo>
                  <a:lnTo>
                    <a:pt x="6045" y="5155937"/>
                  </a:lnTo>
                  <a:lnTo>
                    <a:pt x="12605" y="5160360"/>
                  </a:lnTo>
                  <a:lnTo>
                    <a:pt x="20638" y="5161982"/>
                  </a:lnTo>
                  <a:lnTo>
                    <a:pt x="28671" y="5160360"/>
                  </a:lnTo>
                  <a:lnTo>
                    <a:pt x="35231" y="5155937"/>
                  </a:lnTo>
                  <a:lnTo>
                    <a:pt x="39654" y="5149377"/>
                  </a:lnTo>
                  <a:lnTo>
                    <a:pt x="41267" y="5141344"/>
                  </a:lnTo>
                  <a:lnTo>
                    <a:pt x="39654" y="5133269"/>
                  </a:lnTo>
                  <a:lnTo>
                    <a:pt x="35231" y="5126709"/>
                  </a:lnTo>
                  <a:lnTo>
                    <a:pt x="28671" y="5122287"/>
                  </a:lnTo>
                  <a:lnTo>
                    <a:pt x="20638" y="5120665"/>
                  </a:lnTo>
                  <a:close/>
                </a:path>
                <a:path w="41275" h="7144384">
                  <a:moveTo>
                    <a:pt x="20638" y="5203257"/>
                  </a:moveTo>
                  <a:lnTo>
                    <a:pt x="12605" y="5204879"/>
                  </a:lnTo>
                  <a:lnTo>
                    <a:pt x="6045" y="5209301"/>
                  </a:lnTo>
                  <a:lnTo>
                    <a:pt x="1623" y="5215861"/>
                  </a:lnTo>
                  <a:lnTo>
                    <a:pt x="1" y="5223935"/>
                  </a:lnTo>
                  <a:lnTo>
                    <a:pt x="1623" y="5231968"/>
                  </a:lnTo>
                  <a:lnTo>
                    <a:pt x="6045" y="5238528"/>
                  </a:lnTo>
                  <a:lnTo>
                    <a:pt x="12605" y="5242951"/>
                  </a:lnTo>
                  <a:lnTo>
                    <a:pt x="20638" y="5244572"/>
                  </a:lnTo>
                  <a:lnTo>
                    <a:pt x="28671" y="5242951"/>
                  </a:lnTo>
                  <a:lnTo>
                    <a:pt x="35231" y="5238528"/>
                  </a:lnTo>
                  <a:lnTo>
                    <a:pt x="39654" y="5231968"/>
                  </a:lnTo>
                  <a:lnTo>
                    <a:pt x="41268" y="5223935"/>
                  </a:lnTo>
                  <a:lnTo>
                    <a:pt x="39654" y="5215861"/>
                  </a:lnTo>
                  <a:lnTo>
                    <a:pt x="35231" y="5209301"/>
                  </a:lnTo>
                  <a:lnTo>
                    <a:pt x="28671" y="5204879"/>
                  </a:lnTo>
                  <a:lnTo>
                    <a:pt x="20638" y="5203257"/>
                  </a:lnTo>
                  <a:close/>
                </a:path>
                <a:path w="41275" h="7144384">
                  <a:moveTo>
                    <a:pt x="20638" y="5285847"/>
                  </a:moveTo>
                  <a:lnTo>
                    <a:pt x="12605" y="5287469"/>
                  </a:lnTo>
                  <a:lnTo>
                    <a:pt x="6045" y="5291892"/>
                  </a:lnTo>
                  <a:lnTo>
                    <a:pt x="1623" y="5298452"/>
                  </a:lnTo>
                  <a:lnTo>
                    <a:pt x="1" y="5306527"/>
                  </a:lnTo>
                  <a:lnTo>
                    <a:pt x="1623" y="5314560"/>
                  </a:lnTo>
                  <a:lnTo>
                    <a:pt x="6045" y="5321120"/>
                  </a:lnTo>
                  <a:lnTo>
                    <a:pt x="12605" y="5325543"/>
                  </a:lnTo>
                  <a:lnTo>
                    <a:pt x="20638" y="5327164"/>
                  </a:lnTo>
                  <a:lnTo>
                    <a:pt x="28671" y="5325543"/>
                  </a:lnTo>
                  <a:lnTo>
                    <a:pt x="35231" y="5321120"/>
                  </a:lnTo>
                  <a:lnTo>
                    <a:pt x="39654" y="5314560"/>
                  </a:lnTo>
                  <a:lnTo>
                    <a:pt x="41267" y="5306527"/>
                  </a:lnTo>
                  <a:lnTo>
                    <a:pt x="39654" y="5298452"/>
                  </a:lnTo>
                  <a:lnTo>
                    <a:pt x="35231" y="5291892"/>
                  </a:lnTo>
                  <a:lnTo>
                    <a:pt x="28671" y="5287469"/>
                  </a:lnTo>
                  <a:lnTo>
                    <a:pt x="20638" y="5285847"/>
                  </a:lnTo>
                  <a:close/>
                </a:path>
                <a:path w="41275" h="7144384">
                  <a:moveTo>
                    <a:pt x="20638" y="5368439"/>
                  </a:moveTo>
                  <a:lnTo>
                    <a:pt x="12605" y="5370061"/>
                  </a:lnTo>
                  <a:lnTo>
                    <a:pt x="6045" y="5374484"/>
                  </a:lnTo>
                  <a:lnTo>
                    <a:pt x="1623" y="5381044"/>
                  </a:lnTo>
                  <a:lnTo>
                    <a:pt x="1" y="5389119"/>
                  </a:lnTo>
                  <a:lnTo>
                    <a:pt x="1623" y="5397151"/>
                  </a:lnTo>
                  <a:lnTo>
                    <a:pt x="6045" y="5403711"/>
                  </a:lnTo>
                  <a:lnTo>
                    <a:pt x="12605" y="5408134"/>
                  </a:lnTo>
                  <a:lnTo>
                    <a:pt x="20638" y="5409756"/>
                  </a:lnTo>
                  <a:lnTo>
                    <a:pt x="28671" y="5408134"/>
                  </a:lnTo>
                  <a:lnTo>
                    <a:pt x="35231" y="5403711"/>
                  </a:lnTo>
                  <a:lnTo>
                    <a:pt x="39654" y="5397151"/>
                  </a:lnTo>
                  <a:lnTo>
                    <a:pt x="41267" y="5389119"/>
                  </a:lnTo>
                  <a:lnTo>
                    <a:pt x="39654" y="5381044"/>
                  </a:lnTo>
                  <a:lnTo>
                    <a:pt x="35231" y="5374484"/>
                  </a:lnTo>
                  <a:lnTo>
                    <a:pt x="28671" y="5370061"/>
                  </a:lnTo>
                  <a:lnTo>
                    <a:pt x="20638" y="5368439"/>
                  </a:lnTo>
                  <a:close/>
                </a:path>
                <a:path w="41275" h="7144384">
                  <a:moveTo>
                    <a:pt x="20638" y="5451031"/>
                  </a:moveTo>
                  <a:lnTo>
                    <a:pt x="12605" y="5452653"/>
                  </a:lnTo>
                  <a:lnTo>
                    <a:pt x="6045" y="5457076"/>
                  </a:lnTo>
                  <a:lnTo>
                    <a:pt x="1623" y="5463636"/>
                  </a:lnTo>
                  <a:lnTo>
                    <a:pt x="1" y="5471709"/>
                  </a:lnTo>
                  <a:lnTo>
                    <a:pt x="1623" y="5479743"/>
                  </a:lnTo>
                  <a:lnTo>
                    <a:pt x="6045" y="5486303"/>
                  </a:lnTo>
                  <a:lnTo>
                    <a:pt x="12605" y="5490725"/>
                  </a:lnTo>
                  <a:lnTo>
                    <a:pt x="20638" y="5492347"/>
                  </a:lnTo>
                  <a:lnTo>
                    <a:pt x="28671" y="5490725"/>
                  </a:lnTo>
                  <a:lnTo>
                    <a:pt x="35231" y="5486303"/>
                  </a:lnTo>
                  <a:lnTo>
                    <a:pt x="39654" y="5479743"/>
                  </a:lnTo>
                  <a:lnTo>
                    <a:pt x="41268" y="5471709"/>
                  </a:lnTo>
                  <a:lnTo>
                    <a:pt x="39654" y="5463636"/>
                  </a:lnTo>
                  <a:lnTo>
                    <a:pt x="35231" y="5457076"/>
                  </a:lnTo>
                  <a:lnTo>
                    <a:pt x="28671" y="5452653"/>
                  </a:lnTo>
                  <a:lnTo>
                    <a:pt x="20638" y="5451031"/>
                  </a:lnTo>
                  <a:close/>
                </a:path>
                <a:path w="41275" h="7144384">
                  <a:moveTo>
                    <a:pt x="20638" y="5533622"/>
                  </a:moveTo>
                  <a:lnTo>
                    <a:pt x="12605" y="5535244"/>
                  </a:lnTo>
                  <a:lnTo>
                    <a:pt x="6045" y="5539667"/>
                  </a:lnTo>
                  <a:lnTo>
                    <a:pt x="1623" y="5546227"/>
                  </a:lnTo>
                  <a:lnTo>
                    <a:pt x="1" y="5554301"/>
                  </a:lnTo>
                  <a:lnTo>
                    <a:pt x="1623" y="5562335"/>
                  </a:lnTo>
                  <a:lnTo>
                    <a:pt x="6045" y="5568894"/>
                  </a:lnTo>
                  <a:lnTo>
                    <a:pt x="12605" y="5573317"/>
                  </a:lnTo>
                  <a:lnTo>
                    <a:pt x="20638" y="5574939"/>
                  </a:lnTo>
                  <a:lnTo>
                    <a:pt x="28671" y="5573317"/>
                  </a:lnTo>
                  <a:lnTo>
                    <a:pt x="35231" y="5568894"/>
                  </a:lnTo>
                  <a:lnTo>
                    <a:pt x="39654" y="5562335"/>
                  </a:lnTo>
                  <a:lnTo>
                    <a:pt x="41267" y="5554301"/>
                  </a:lnTo>
                  <a:lnTo>
                    <a:pt x="39654" y="5546227"/>
                  </a:lnTo>
                  <a:lnTo>
                    <a:pt x="35231" y="5539667"/>
                  </a:lnTo>
                  <a:lnTo>
                    <a:pt x="28671" y="5535244"/>
                  </a:lnTo>
                  <a:lnTo>
                    <a:pt x="20638" y="5533622"/>
                  </a:lnTo>
                  <a:close/>
                </a:path>
                <a:path w="41275" h="7144384">
                  <a:moveTo>
                    <a:pt x="20638" y="5616214"/>
                  </a:moveTo>
                  <a:lnTo>
                    <a:pt x="12605" y="5617836"/>
                  </a:lnTo>
                  <a:lnTo>
                    <a:pt x="6045" y="5622258"/>
                  </a:lnTo>
                  <a:lnTo>
                    <a:pt x="1623" y="5628818"/>
                  </a:lnTo>
                  <a:lnTo>
                    <a:pt x="1" y="5636893"/>
                  </a:lnTo>
                  <a:lnTo>
                    <a:pt x="1623" y="5644926"/>
                  </a:lnTo>
                  <a:lnTo>
                    <a:pt x="6045" y="5651486"/>
                  </a:lnTo>
                  <a:lnTo>
                    <a:pt x="12605" y="5655909"/>
                  </a:lnTo>
                  <a:lnTo>
                    <a:pt x="20638" y="5657531"/>
                  </a:lnTo>
                  <a:lnTo>
                    <a:pt x="28671" y="5655909"/>
                  </a:lnTo>
                  <a:lnTo>
                    <a:pt x="35231" y="5651486"/>
                  </a:lnTo>
                  <a:lnTo>
                    <a:pt x="39654" y="5644926"/>
                  </a:lnTo>
                  <a:lnTo>
                    <a:pt x="41267" y="5636893"/>
                  </a:lnTo>
                  <a:lnTo>
                    <a:pt x="39654" y="5628818"/>
                  </a:lnTo>
                  <a:lnTo>
                    <a:pt x="35231" y="5622258"/>
                  </a:lnTo>
                  <a:lnTo>
                    <a:pt x="28671" y="5617836"/>
                  </a:lnTo>
                  <a:lnTo>
                    <a:pt x="20638" y="5616214"/>
                  </a:lnTo>
                  <a:close/>
                </a:path>
                <a:path w="41275" h="7144384">
                  <a:moveTo>
                    <a:pt x="20638" y="5698806"/>
                  </a:moveTo>
                  <a:lnTo>
                    <a:pt x="12605" y="5700427"/>
                  </a:lnTo>
                  <a:lnTo>
                    <a:pt x="6045" y="5704850"/>
                  </a:lnTo>
                  <a:lnTo>
                    <a:pt x="1623" y="5711410"/>
                  </a:lnTo>
                  <a:lnTo>
                    <a:pt x="1" y="5719484"/>
                  </a:lnTo>
                  <a:lnTo>
                    <a:pt x="1623" y="5727517"/>
                  </a:lnTo>
                  <a:lnTo>
                    <a:pt x="6045" y="5734077"/>
                  </a:lnTo>
                  <a:lnTo>
                    <a:pt x="12605" y="5738500"/>
                  </a:lnTo>
                  <a:lnTo>
                    <a:pt x="20638" y="5740121"/>
                  </a:lnTo>
                  <a:lnTo>
                    <a:pt x="28671" y="5738500"/>
                  </a:lnTo>
                  <a:lnTo>
                    <a:pt x="35231" y="5734077"/>
                  </a:lnTo>
                  <a:lnTo>
                    <a:pt x="39654" y="5727517"/>
                  </a:lnTo>
                  <a:lnTo>
                    <a:pt x="41268" y="5719484"/>
                  </a:lnTo>
                  <a:lnTo>
                    <a:pt x="39654" y="5711410"/>
                  </a:lnTo>
                  <a:lnTo>
                    <a:pt x="35231" y="5704850"/>
                  </a:lnTo>
                  <a:lnTo>
                    <a:pt x="28671" y="5700427"/>
                  </a:lnTo>
                  <a:lnTo>
                    <a:pt x="20638" y="5698806"/>
                  </a:lnTo>
                  <a:close/>
                </a:path>
                <a:path w="41275" h="7144384">
                  <a:moveTo>
                    <a:pt x="20638" y="5781396"/>
                  </a:moveTo>
                  <a:lnTo>
                    <a:pt x="12605" y="5783018"/>
                  </a:lnTo>
                  <a:lnTo>
                    <a:pt x="6045" y="5787441"/>
                  </a:lnTo>
                  <a:lnTo>
                    <a:pt x="1623" y="5794001"/>
                  </a:lnTo>
                  <a:lnTo>
                    <a:pt x="1" y="5802076"/>
                  </a:lnTo>
                  <a:lnTo>
                    <a:pt x="1623" y="5810109"/>
                  </a:lnTo>
                  <a:lnTo>
                    <a:pt x="6045" y="5816669"/>
                  </a:lnTo>
                  <a:lnTo>
                    <a:pt x="12605" y="5821092"/>
                  </a:lnTo>
                  <a:lnTo>
                    <a:pt x="20638" y="5822713"/>
                  </a:lnTo>
                  <a:lnTo>
                    <a:pt x="28671" y="5821092"/>
                  </a:lnTo>
                  <a:lnTo>
                    <a:pt x="35231" y="5816669"/>
                  </a:lnTo>
                  <a:lnTo>
                    <a:pt x="39654" y="5810109"/>
                  </a:lnTo>
                  <a:lnTo>
                    <a:pt x="41267" y="5802076"/>
                  </a:lnTo>
                  <a:lnTo>
                    <a:pt x="39654" y="5794001"/>
                  </a:lnTo>
                  <a:lnTo>
                    <a:pt x="35231" y="5787441"/>
                  </a:lnTo>
                  <a:lnTo>
                    <a:pt x="28671" y="5783018"/>
                  </a:lnTo>
                  <a:lnTo>
                    <a:pt x="20638" y="5781396"/>
                  </a:lnTo>
                  <a:close/>
                </a:path>
                <a:path w="41275" h="7144384">
                  <a:moveTo>
                    <a:pt x="20638" y="5863988"/>
                  </a:moveTo>
                  <a:lnTo>
                    <a:pt x="12605" y="5865610"/>
                  </a:lnTo>
                  <a:lnTo>
                    <a:pt x="6045" y="5870033"/>
                  </a:lnTo>
                  <a:lnTo>
                    <a:pt x="1623" y="5876593"/>
                  </a:lnTo>
                  <a:lnTo>
                    <a:pt x="1" y="5884668"/>
                  </a:lnTo>
                  <a:lnTo>
                    <a:pt x="1623" y="5892701"/>
                  </a:lnTo>
                  <a:lnTo>
                    <a:pt x="6045" y="5899261"/>
                  </a:lnTo>
                  <a:lnTo>
                    <a:pt x="12605" y="5903683"/>
                  </a:lnTo>
                  <a:lnTo>
                    <a:pt x="20638" y="5905305"/>
                  </a:lnTo>
                  <a:lnTo>
                    <a:pt x="28671" y="5903683"/>
                  </a:lnTo>
                  <a:lnTo>
                    <a:pt x="35231" y="5899261"/>
                  </a:lnTo>
                  <a:lnTo>
                    <a:pt x="39654" y="5892701"/>
                  </a:lnTo>
                  <a:lnTo>
                    <a:pt x="41267" y="5884668"/>
                  </a:lnTo>
                  <a:lnTo>
                    <a:pt x="39654" y="5876593"/>
                  </a:lnTo>
                  <a:lnTo>
                    <a:pt x="35231" y="5870033"/>
                  </a:lnTo>
                  <a:lnTo>
                    <a:pt x="28671" y="5865610"/>
                  </a:lnTo>
                  <a:lnTo>
                    <a:pt x="20638" y="5863988"/>
                  </a:lnTo>
                  <a:close/>
                </a:path>
                <a:path w="41275" h="7144384">
                  <a:moveTo>
                    <a:pt x="20638" y="5946580"/>
                  </a:moveTo>
                  <a:lnTo>
                    <a:pt x="12605" y="5948202"/>
                  </a:lnTo>
                  <a:lnTo>
                    <a:pt x="6045" y="5952625"/>
                  </a:lnTo>
                  <a:lnTo>
                    <a:pt x="1623" y="5959184"/>
                  </a:lnTo>
                  <a:lnTo>
                    <a:pt x="1" y="5967258"/>
                  </a:lnTo>
                  <a:lnTo>
                    <a:pt x="1623" y="5975292"/>
                  </a:lnTo>
                  <a:lnTo>
                    <a:pt x="6045" y="5981851"/>
                  </a:lnTo>
                  <a:lnTo>
                    <a:pt x="12605" y="5986274"/>
                  </a:lnTo>
                  <a:lnTo>
                    <a:pt x="20638" y="5987896"/>
                  </a:lnTo>
                  <a:lnTo>
                    <a:pt x="28671" y="5986274"/>
                  </a:lnTo>
                  <a:lnTo>
                    <a:pt x="35231" y="5981851"/>
                  </a:lnTo>
                  <a:lnTo>
                    <a:pt x="39654" y="5975292"/>
                  </a:lnTo>
                  <a:lnTo>
                    <a:pt x="41268" y="5967258"/>
                  </a:lnTo>
                  <a:lnTo>
                    <a:pt x="39654" y="5959184"/>
                  </a:lnTo>
                  <a:lnTo>
                    <a:pt x="35231" y="5952625"/>
                  </a:lnTo>
                  <a:lnTo>
                    <a:pt x="28671" y="5948202"/>
                  </a:lnTo>
                  <a:lnTo>
                    <a:pt x="20638" y="5946580"/>
                  </a:lnTo>
                  <a:close/>
                </a:path>
                <a:path w="41275" h="7144384">
                  <a:moveTo>
                    <a:pt x="20638" y="6029171"/>
                  </a:moveTo>
                  <a:lnTo>
                    <a:pt x="12605" y="6030793"/>
                  </a:lnTo>
                  <a:lnTo>
                    <a:pt x="6045" y="6035216"/>
                  </a:lnTo>
                  <a:lnTo>
                    <a:pt x="1623" y="6041776"/>
                  </a:lnTo>
                  <a:lnTo>
                    <a:pt x="1" y="6049850"/>
                  </a:lnTo>
                  <a:lnTo>
                    <a:pt x="1623" y="6057883"/>
                  </a:lnTo>
                  <a:lnTo>
                    <a:pt x="6045" y="6064443"/>
                  </a:lnTo>
                  <a:lnTo>
                    <a:pt x="12605" y="6068866"/>
                  </a:lnTo>
                  <a:lnTo>
                    <a:pt x="20638" y="6070488"/>
                  </a:lnTo>
                  <a:lnTo>
                    <a:pt x="28671" y="6068866"/>
                  </a:lnTo>
                  <a:lnTo>
                    <a:pt x="35231" y="6064443"/>
                  </a:lnTo>
                  <a:lnTo>
                    <a:pt x="39654" y="6057883"/>
                  </a:lnTo>
                  <a:lnTo>
                    <a:pt x="41267" y="6049850"/>
                  </a:lnTo>
                  <a:lnTo>
                    <a:pt x="39654" y="6041776"/>
                  </a:lnTo>
                  <a:lnTo>
                    <a:pt x="35231" y="6035216"/>
                  </a:lnTo>
                  <a:lnTo>
                    <a:pt x="28671" y="6030793"/>
                  </a:lnTo>
                  <a:lnTo>
                    <a:pt x="20638" y="6029171"/>
                  </a:lnTo>
                  <a:close/>
                </a:path>
                <a:path w="41275" h="7144384">
                  <a:moveTo>
                    <a:pt x="20638" y="6111763"/>
                  </a:moveTo>
                  <a:lnTo>
                    <a:pt x="12605" y="6113384"/>
                  </a:lnTo>
                  <a:lnTo>
                    <a:pt x="6045" y="6117807"/>
                  </a:lnTo>
                  <a:lnTo>
                    <a:pt x="1623" y="6124367"/>
                  </a:lnTo>
                  <a:lnTo>
                    <a:pt x="1" y="6132442"/>
                  </a:lnTo>
                  <a:lnTo>
                    <a:pt x="1623" y="6140475"/>
                  </a:lnTo>
                  <a:lnTo>
                    <a:pt x="6045" y="6147035"/>
                  </a:lnTo>
                  <a:lnTo>
                    <a:pt x="12605" y="6151458"/>
                  </a:lnTo>
                  <a:lnTo>
                    <a:pt x="20638" y="6153080"/>
                  </a:lnTo>
                  <a:lnTo>
                    <a:pt x="28671" y="6151458"/>
                  </a:lnTo>
                  <a:lnTo>
                    <a:pt x="35231" y="6147035"/>
                  </a:lnTo>
                  <a:lnTo>
                    <a:pt x="39654" y="6140475"/>
                  </a:lnTo>
                  <a:lnTo>
                    <a:pt x="41267" y="6132442"/>
                  </a:lnTo>
                  <a:lnTo>
                    <a:pt x="39654" y="6124367"/>
                  </a:lnTo>
                  <a:lnTo>
                    <a:pt x="35231" y="6117807"/>
                  </a:lnTo>
                  <a:lnTo>
                    <a:pt x="28671" y="6113384"/>
                  </a:lnTo>
                  <a:lnTo>
                    <a:pt x="20638" y="6111763"/>
                  </a:lnTo>
                  <a:close/>
                </a:path>
                <a:path w="41275" h="7144384">
                  <a:moveTo>
                    <a:pt x="20638" y="6194355"/>
                  </a:moveTo>
                  <a:lnTo>
                    <a:pt x="12605" y="6195976"/>
                  </a:lnTo>
                  <a:lnTo>
                    <a:pt x="6045" y="6200399"/>
                  </a:lnTo>
                  <a:lnTo>
                    <a:pt x="1623" y="6206959"/>
                  </a:lnTo>
                  <a:lnTo>
                    <a:pt x="1" y="6215033"/>
                  </a:lnTo>
                  <a:lnTo>
                    <a:pt x="1623" y="6223066"/>
                  </a:lnTo>
                  <a:lnTo>
                    <a:pt x="6045" y="6229626"/>
                  </a:lnTo>
                  <a:lnTo>
                    <a:pt x="12605" y="6234049"/>
                  </a:lnTo>
                  <a:lnTo>
                    <a:pt x="20638" y="6235670"/>
                  </a:lnTo>
                  <a:lnTo>
                    <a:pt x="28671" y="6234049"/>
                  </a:lnTo>
                  <a:lnTo>
                    <a:pt x="35231" y="6229626"/>
                  </a:lnTo>
                  <a:lnTo>
                    <a:pt x="39654" y="6223066"/>
                  </a:lnTo>
                  <a:lnTo>
                    <a:pt x="41268" y="6215033"/>
                  </a:lnTo>
                  <a:lnTo>
                    <a:pt x="39654" y="6206959"/>
                  </a:lnTo>
                  <a:lnTo>
                    <a:pt x="35231" y="6200399"/>
                  </a:lnTo>
                  <a:lnTo>
                    <a:pt x="28671" y="6195976"/>
                  </a:lnTo>
                  <a:lnTo>
                    <a:pt x="20638" y="6194355"/>
                  </a:lnTo>
                  <a:close/>
                </a:path>
                <a:path w="41275" h="7144384">
                  <a:moveTo>
                    <a:pt x="20638" y="6276945"/>
                  </a:moveTo>
                  <a:lnTo>
                    <a:pt x="12605" y="6278567"/>
                  </a:lnTo>
                  <a:lnTo>
                    <a:pt x="6045" y="6282990"/>
                  </a:lnTo>
                  <a:lnTo>
                    <a:pt x="1623" y="6289550"/>
                  </a:lnTo>
                  <a:lnTo>
                    <a:pt x="1" y="6297625"/>
                  </a:lnTo>
                  <a:lnTo>
                    <a:pt x="1623" y="6305658"/>
                  </a:lnTo>
                  <a:lnTo>
                    <a:pt x="6045" y="6312218"/>
                  </a:lnTo>
                  <a:lnTo>
                    <a:pt x="12605" y="6316640"/>
                  </a:lnTo>
                  <a:lnTo>
                    <a:pt x="20638" y="6318262"/>
                  </a:lnTo>
                  <a:lnTo>
                    <a:pt x="28671" y="6316640"/>
                  </a:lnTo>
                  <a:lnTo>
                    <a:pt x="35231" y="6312218"/>
                  </a:lnTo>
                  <a:lnTo>
                    <a:pt x="39654" y="6305658"/>
                  </a:lnTo>
                  <a:lnTo>
                    <a:pt x="41267" y="6297625"/>
                  </a:lnTo>
                  <a:lnTo>
                    <a:pt x="39654" y="6289550"/>
                  </a:lnTo>
                  <a:lnTo>
                    <a:pt x="35231" y="6282990"/>
                  </a:lnTo>
                  <a:lnTo>
                    <a:pt x="28671" y="6278567"/>
                  </a:lnTo>
                  <a:lnTo>
                    <a:pt x="20638" y="6276945"/>
                  </a:lnTo>
                  <a:close/>
                </a:path>
                <a:path w="41275" h="7144384">
                  <a:moveTo>
                    <a:pt x="20638" y="6359537"/>
                  </a:moveTo>
                  <a:lnTo>
                    <a:pt x="12605" y="6361159"/>
                  </a:lnTo>
                  <a:lnTo>
                    <a:pt x="6045" y="6365582"/>
                  </a:lnTo>
                  <a:lnTo>
                    <a:pt x="1623" y="6372141"/>
                  </a:lnTo>
                  <a:lnTo>
                    <a:pt x="1" y="6380217"/>
                  </a:lnTo>
                  <a:lnTo>
                    <a:pt x="1623" y="6388250"/>
                  </a:lnTo>
                  <a:lnTo>
                    <a:pt x="6045" y="6394810"/>
                  </a:lnTo>
                  <a:lnTo>
                    <a:pt x="12605" y="6399232"/>
                  </a:lnTo>
                  <a:lnTo>
                    <a:pt x="20638" y="6400854"/>
                  </a:lnTo>
                  <a:lnTo>
                    <a:pt x="28671" y="6399232"/>
                  </a:lnTo>
                  <a:lnTo>
                    <a:pt x="35231" y="6394810"/>
                  </a:lnTo>
                  <a:lnTo>
                    <a:pt x="39654" y="6388250"/>
                  </a:lnTo>
                  <a:lnTo>
                    <a:pt x="41267" y="6380217"/>
                  </a:lnTo>
                  <a:lnTo>
                    <a:pt x="39654" y="6372141"/>
                  </a:lnTo>
                  <a:lnTo>
                    <a:pt x="35231" y="6365582"/>
                  </a:lnTo>
                  <a:lnTo>
                    <a:pt x="28671" y="6361159"/>
                  </a:lnTo>
                  <a:lnTo>
                    <a:pt x="20638" y="6359537"/>
                  </a:lnTo>
                  <a:close/>
                </a:path>
                <a:path w="41275" h="7144384">
                  <a:moveTo>
                    <a:pt x="20638" y="6442128"/>
                  </a:moveTo>
                  <a:lnTo>
                    <a:pt x="12605" y="6443750"/>
                  </a:lnTo>
                  <a:lnTo>
                    <a:pt x="6045" y="6448173"/>
                  </a:lnTo>
                  <a:lnTo>
                    <a:pt x="1623" y="6454733"/>
                  </a:lnTo>
                  <a:lnTo>
                    <a:pt x="1" y="6462807"/>
                  </a:lnTo>
                  <a:lnTo>
                    <a:pt x="1623" y="6470840"/>
                  </a:lnTo>
                  <a:lnTo>
                    <a:pt x="6045" y="6477400"/>
                  </a:lnTo>
                  <a:lnTo>
                    <a:pt x="12605" y="6481823"/>
                  </a:lnTo>
                  <a:lnTo>
                    <a:pt x="20638" y="6483445"/>
                  </a:lnTo>
                  <a:lnTo>
                    <a:pt x="28671" y="6481823"/>
                  </a:lnTo>
                  <a:lnTo>
                    <a:pt x="35231" y="6477400"/>
                  </a:lnTo>
                  <a:lnTo>
                    <a:pt x="39654" y="6470840"/>
                  </a:lnTo>
                  <a:lnTo>
                    <a:pt x="41267" y="6462807"/>
                  </a:lnTo>
                  <a:lnTo>
                    <a:pt x="39654" y="6454733"/>
                  </a:lnTo>
                  <a:lnTo>
                    <a:pt x="35231" y="6448173"/>
                  </a:lnTo>
                  <a:lnTo>
                    <a:pt x="28671" y="6443750"/>
                  </a:lnTo>
                  <a:lnTo>
                    <a:pt x="20638" y="6442128"/>
                  </a:lnTo>
                  <a:close/>
                </a:path>
                <a:path w="41275" h="7144384">
                  <a:moveTo>
                    <a:pt x="20638" y="6524720"/>
                  </a:moveTo>
                  <a:lnTo>
                    <a:pt x="12605" y="6526341"/>
                  </a:lnTo>
                  <a:lnTo>
                    <a:pt x="6045" y="6530764"/>
                  </a:lnTo>
                  <a:lnTo>
                    <a:pt x="1623" y="6537324"/>
                  </a:lnTo>
                  <a:lnTo>
                    <a:pt x="1" y="6545398"/>
                  </a:lnTo>
                  <a:lnTo>
                    <a:pt x="1623" y="6553431"/>
                  </a:lnTo>
                  <a:lnTo>
                    <a:pt x="6045" y="6559991"/>
                  </a:lnTo>
                  <a:lnTo>
                    <a:pt x="12605" y="6564414"/>
                  </a:lnTo>
                  <a:lnTo>
                    <a:pt x="20638" y="6566035"/>
                  </a:lnTo>
                  <a:lnTo>
                    <a:pt x="28671" y="6564414"/>
                  </a:lnTo>
                  <a:lnTo>
                    <a:pt x="35231" y="6559991"/>
                  </a:lnTo>
                  <a:lnTo>
                    <a:pt x="39654" y="6553431"/>
                  </a:lnTo>
                  <a:lnTo>
                    <a:pt x="41268" y="6545398"/>
                  </a:lnTo>
                  <a:lnTo>
                    <a:pt x="39654" y="6537324"/>
                  </a:lnTo>
                  <a:lnTo>
                    <a:pt x="35231" y="6530764"/>
                  </a:lnTo>
                  <a:lnTo>
                    <a:pt x="28671" y="6526341"/>
                  </a:lnTo>
                  <a:lnTo>
                    <a:pt x="20638" y="6524720"/>
                  </a:lnTo>
                  <a:close/>
                </a:path>
                <a:path w="41275" h="7144384">
                  <a:moveTo>
                    <a:pt x="20638" y="6607310"/>
                  </a:moveTo>
                  <a:lnTo>
                    <a:pt x="12605" y="6608932"/>
                  </a:lnTo>
                  <a:lnTo>
                    <a:pt x="6045" y="6613355"/>
                  </a:lnTo>
                  <a:lnTo>
                    <a:pt x="1623" y="6619915"/>
                  </a:lnTo>
                  <a:lnTo>
                    <a:pt x="1" y="6627990"/>
                  </a:lnTo>
                  <a:lnTo>
                    <a:pt x="1623" y="6636023"/>
                  </a:lnTo>
                  <a:lnTo>
                    <a:pt x="6045" y="6642582"/>
                  </a:lnTo>
                  <a:lnTo>
                    <a:pt x="12605" y="6647005"/>
                  </a:lnTo>
                  <a:lnTo>
                    <a:pt x="20638" y="6648627"/>
                  </a:lnTo>
                  <a:lnTo>
                    <a:pt x="28672" y="6647005"/>
                  </a:lnTo>
                  <a:lnTo>
                    <a:pt x="35231" y="6642582"/>
                  </a:lnTo>
                  <a:lnTo>
                    <a:pt x="39654" y="6636023"/>
                  </a:lnTo>
                  <a:lnTo>
                    <a:pt x="41267" y="6627990"/>
                  </a:lnTo>
                  <a:lnTo>
                    <a:pt x="39654" y="6619915"/>
                  </a:lnTo>
                  <a:lnTo>
                    <a:pt x="35231" y="6613355"/>
                  </a:lnTo>
                  <a:lnTo>
                    <a:pt x="28672" y="6608932"/>
                  </a:lnTo>
                  <a:lnTo>
                    <a:pt x="20638" y="6607310"/>
                  </a:lnTo>
                  <a:close/>
                </a:path>
                <a:path w="41275" h="7144384">
                  <a:moveTo>
                    <a:pt x="20638" y="6689901"/>
                  </a:moveTo>
                  <a:lnTo>
                    <a:pt x="12605" y="6691523"/>
                  </a:lnTo>
                  <a:lnTo>
                    <a:pt x="6045" y="6695945"/>
                  </a:lnTo>
                  <a:lnTo>
                    <a:pt x="1623" y="6702505"/>
                  </a:lnTo>
                  <a:lnTo>
                    <a:pt x="1" y="6710580"/>
                  </a:lnTo>
                  <a:lnTo>
                    <a:pt x="1623" y="6718614"/>
                  </a:lnTo>
                  <a:lnTo>
                    <a:pt x="6045" y="6725174"/>
                  </a:lnTo>
                  <a:lnTo>
                    <a:pt x="12605" y="6729596"/>
                  </a:lnTo>
                  <a:lnTo>
                    <a:pt x="20638" y="6731218"/>
                  </a:lnTo>
                  <a:lnTo>
                    <a:pt x="28672" y="6729596"/>
                  </a:lnTo>
                  <a:lnTo>
                    <a:pt x="35231" y="6725174"/>
                  </a:lnTo>
                  <a:lnTo>
                    <a:pt x="39654" y="6718614"/>
                  </a:lnTo>
                  <a:lnTo>
                    <a:pt x="41267" y="6710580"/>
                  </a:lnTo>
                  <a:lnTo>
                    <a:pt x="39654" y="6702505"/>
                  </a:lnTo>
                  <a:lnTo>
                    <a:pt x="35231" y="6695945"/>
                  </a:lnTo>
                  <a:lnTo>
                    <a:pt x="28672" y="6691523"/>
                  </a:lnTo>
                  <a:lnTo>
                    <a:pt x="20638" y="6689901"/>
                  </a:lnTo>
                  <a:close/>
                </a:path>
                <a:path w="41275" h="7144384">
                  <a:moveTo>
                    <a:pt x="20638" y="6772493"/>
                  </a:moveTo>
                  <a:lnTo>
                    <a:pt x="12605" y="6774115"/>
                  </a:lnTo>
                  <a:lnTo>
                    <a:pt x="6045" y="6778537"/>
                  </a:lnTo>
                  <a:lnTo>
                    <a:pt x="1623" y="6785097"/>
                  </a:lnTo>
                  <a:lnTo>
                    <a:pt x="1" y="6793171"/>
                  </a:lnTo>
                  <a:lnTo>
                    <a:pt x="1623" y="6801204"/>
                  </a:lnTo>
                  <a:lnTo>
                    <a:pt x="6045" y="6807764"/>
                  </a:lnTo>
                  <a:lnTo>
                    <a:pt x="12605" y="6812187"/>
                  </a:lnTo>
                  <a:lnTo>
                    <a:pt x="20638" y="6813809"/>
                  </a:lnTo>
                  <a:lnTo>
                    <a:pt x="28672" y="6812187"/>
                  </a:lnTo>
                  <a:lnTo>
                    <a:pt x="35231" y="6807764"/>
                  </a:lnTo>
                  <a:lnTo>
                    <a:pt x="39654" y="6801204"/>
                  </a:lnTo>
                  <a:lnTo>
                    <a:pt x="41268" y="6793171"/>
                  </a:lnTo>
                  <a:lnTo>
                    <a:pt x="39654" y="6785097"/>
                  </a:lnTo>
                  <a:lnTo>
                    <a:pt x="35231" y="6778537"/>
                  </a:lnTo>
                  <a:lnTo>
                    <a:pt x="28672" y="6774115"/>
                  </a:lnTo>
                  <a:lnTo>
                    <a:pt x="20638" y="6772493"/>
                  </a:lnTo>
                  <a:close/>
                </a:path>
                <a:path w="41275" h="7144384">
                  <a:moveTo>
                    <a:pt x="20638" y="6855084"/>
                  </a:moveTo>
                  <a:lnTo>
                    <a:pt x="12605" y="6856705"/>
                  </a:lnTo>
                  <a:lnTo>
                    <a:pt x="6045" y="6861128"/>
                  </a:lnTo>
                  <a:lnTo>
                    <a:pt x="1623" y="6867688"/>
                  </a:lnTo>
                  <a:lnTo>
                    <a:pt x="1" y="6875762"/>
                  </a:lnTo>
                  <a:lnTo>
                    <a:pt x="1623" y="6883795"/>
                  </a:lnTo>
                  <a:lnTo>
                    <a:pt x="6045" y="6890355"/>
                  </a:lnTo>
                  <a:lnTo>
                    <a:pt x="12605" y="6894777"/>
                  </a:lnTo>
                  <a:lnTo>
                    <a:pt x="20638" y="6896399"/>
                  </a:lnTo>
                  <a:lnTo>
                    <a:pt x="28672" y="6894777"/>
                  </a:lnTo>
                  <a:lnTo>
                    <a:pt x="35231" y="6890355"/>
                  </a:lnTo>
                  <a:lnTo>
                    <a:pt x="39654" y="6883795"/>
                  </a:lnTo>
                  <a:lnTo>
                    <a:pt x="41268" y="6875762"/>
                  </a:lnTo>
                  <a:lnTo>
                    <a:pt x="39654" y="6867688"/>
                  </a:lnTo>
                  <a:lnTo>
                    <a:pt x="35231" y="6861128"/>
                  </a:lnTo>
                  <a:lnTo>
                    <a:pt x="28672" y="6856705"/>
                  </a:lnTo>
                  <a:lnTo>
                    <a:pt x="20638" y="6855084"/>
                  </a:lnTo>
                  <a:close/>
                </a:path>
                <a:path w="41275" h="7144384">
                  <a:moveTo>
                    <a:pt x="20638" y="6937674"/>
                  </a:moveTo>
                  <a:lnTo>
                    <a:pt x="12605" y="6939296"/>
                  </a:lnTo>
                  <a:lnTo>
                    <a:pt x="6045" y="6943719"/>
                  </a:lnTo>
                  <a:lnTo>
                    <a:pt x="1623" y="6950278"/>
                  </a:lnTo>
                  <a:lnTo>
                    <a:pt x="1" y="6958354"/>
                  </a:lnTo>
                  <a:lnTo>
                    <a:pt x="1623" y="6966387"/>
                  </a:lnTo>
                  <a:lnTo>
                    <a:pt x="6045" y="6972947"/>
                  </a:lnTo>
                  <a:lnTo>
                    <a:pt x="12605" y="6977369"/>
                  </a:lnTo>
                  <a:lnTo>
                    <a:pt x="20638" y="6978991"/>
                  </a:lnTo>
                  <a:lnTo>
                    <a:pt x="28672" y="6977369"/>
                  </a:lnTo>
                  <a:lnTo>
                    <a:pt x="35231" y="6972947"/>
                  </a:lnTo>
                  <a:lnTo>
                    <a:pt x="39654" y="6966387"/>
                  </a:lnTo>
                  <a:lnTo>
                    <a:pt x="41267" y="6958354"/>
                  </a:lnTo>
                  <a:lnTo>
                    <a:pt x="39654" y="6950278"/>
                  </a:lnTo>
                  <a:lnTo>
                    <a:pt x="35231" y="6943719"/>
                  </a:lnTo>
                  <a:lnTo>
                    <a:pt x="28672" y="6939296"/>
                  </a:lnTo>
                  <a:lnTo>
                    <a:pt x="20638" y="6937674"/>
                  </a:lnTo>
                  <a:close/>
                </a:path>
                <a:path w="41275" h="7144384">
                  <a:moveTo>
                    <a:pt x="20638" y="7020265"/>
                  </a:moveTo>
                  <a:lnTo>
                    <a:pt x="12605" y="7021887"/>
                  </a:lnTo>
                  <a:lnTo>
                    <a:pt x="6045" y="7026310"/>
                  </a:lnTo>
                  <a:lnTo>
                    <a:pt x="1623" y="7032870"/>
                  </a:lnTo>
                  <a:lnTo>
                    <a:pt x="1" y="7040944"/>
                  </a:lnTo>
                  <a:lnTo>
                    <a:pt x="1623" y="7048978"/>
                  </a:lnTo>
                  <a:lnTo>
                    <a:pt x="6045" y="7055537"/>
                  </a:lnTo>
                  <a:lnTo>
                    <a:pt x="12605" y="7059960"/>
                  </a:lnTo>
                  <a:lnTo>
                    <a:pt x="20638" y="7061582"/>
                  </a:lnTo>
                  <a:lnTo>
                    <a:pt x="28672" y="7059960"/>
                  </a:lnTo>
                  <a:lnTo>
                    <a:pt x="35231" y="7055537"/>
                  </a:lnTo>
                  <a:lnTo>
                    <a:pt x="39654" y="7048978"/>
                  </a:lnTo>
                  <a:lnTo>
                    <a:pt x="41267" y="7040944"/>
                  </a:lnTo>
                  <a:lnTo>
                    <a:pt x="39654" y="7032870"/>
                  </a:lnTo>
                  <a:lnTo>
                    <a:pt x="35231" y="7026310"/>
                  </a:lnTo>
                  <a:lnTo>
                    <a:pt x="28672" y="7021887"/>
                  </a:lnTo>
                  <a:lnTo>
                    <a:pt x="20638" y="7020265"/>
                  </a:lnTo>
                  <a:close/>
                </a:path>
                <a:path w="41275" h="7144384">
                  <a:moveTo>
                    <a:pt x="20638" y="7102857"/>
                  </a:moveTo>
                  <a:lnTo>
                    <a:pt x="12605" y="7104478"/>
                  </a:lnTo>
                  <a:lnTo>
                    <a:pt x="6045" y="7108901"/>
                  </a:lnTo>
                  <a:lnTo>
                    <a:pt x="1623" y="7115461"/>
                  </a:lnTo>
                  <a:lnTo>
                    <a:pt x="1" y="7123535"/>
                  </a:lnTo>
                  <a:lnTo>
                    <a:pt x="1623" y="7131568"/>
                  </a:lnTo>
                  <a:lnTo>
                    <a:pt x="6045" y="7138128"/>
                  </a:lnTo>
                  <a:lnTo>
                    <a:pt x="12605" y="7142551"/>
                  </a:lnTo>
                  <a:lnTo>
                    <a:pt x="20638" y="7144173"/>
                  </a:lnTo>
                  <a:lnTo>
                    <a:pt x="28672" y="7142551"/>
                  </a:lnTo>
                  <a:lnTo>
                    <a:pt x="35231" y="7138128"/>
                  </a:lnTo>
                  <a:lnTo>
                    <a:pt x="39654" y="7131568"/>
                  </a:lnTo>
                  <a:lnTo>
                    <a:pt x="41267" y="7123535"/>
                  </a:lnTo>
                  <a:lnTo>
                    <a:pt x="39654" y="7115461"/>
                  </a:lnTo>
                  <a:lnTo>
                    <a:pt x="35231" y="7108901"/>
                  </a:lnTo>
                  <a:lnTo>
                    <a:pt x="28672" y="7104478"/>
                  </a:lnTo>
                  <a:lnTo>
                    <a:pt x="20638" y="7102857"/>
                  </a:lnTo>
                  <a:close/>
                </a:path>
              </a:pathLst>
            </a:custGeom>
            <a:solidFill>
              <a:srgbClr val="00A3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/>
          <p:cNvGrpSpPr/>
          <p:nvPr/>
        </p:nvGrpSpPr>
        <p:grpSpPr>
          <a:xfrm>
            <a:off x="1554507" y="1978897"/>
            <a:ext cx="14373860" cy="8006080"/>
            <a:chOff x="1554507" y="1978897"/>
            <a:chExt cx="14373860" cy="8006080"/>
          </a:xfrm>
        </p:grpSpPr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11954" y="5676510"/>
              <a:ext cx="946569" cy="94656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554507" y="1978897"/>
              <a:ext cx="14373860" cy="8006080"/>
            </a:xfrm>
            <a:custGeom>
              <a:avLst/>
              <a:gdLst/>
              <a:ahLst/>
              <a:cxnLst/>
              <a:rect l="l" t="t" r="r" b="b"/>
              <a:pathLst>
                <a:path w="14373860" h="8006080">
                  <a:moveTo>
                    <a:pt x="14373285" y="0"/>
                  </a:moveTo>
                  <a:lnTo>
                    <a:pt x="0" y="0"/>
                  </a:lnTo>
                  <a:lnTo>
                    <a:pt x="0" y="8005994"/>
                  </a:lnTo>
                  <a:lnTo>
                    <a:pt x="14373285" y="8005994"/>
                  </a:lnTo>
                  <a:lnTo>
                    <a:pt x="143732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2365075" y="5925820"/>
            <a:ext cx="1115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Mobile</a:t>
            </a:r>
            <a:r>
              <a:rPr sz="1600" spc="-8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9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253411" y="4683408"/>
            <a:ext cx="7249159" cy="3111500"/>
            <a:chOff x="2253411" y="4683408"/>
            <a:chExt cx="7249159" cy="3111500"/>
          </a:xfrm>
        </p:grpSpPr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53411" y="4683408"/>
              <a:ext cx="1353507" cy="1353507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8164469" y="6988692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5">
                  <a:moveTo>
                    <a:pt x="1203341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5"/>
                  </a:lnTo>
                  <a:lnTo>
                    <a:pt x="54975" y="779753"/>
                  </a:lnTo>
                  <a:lnTo>
                    <a:pt x="91836" y="798815"/>
                  </a:lnTo>
                  <a:lnTo>
                    <a:pt x="134279" y="805661"/>
                  </a:lnTo>
                  <a:lnTo>
                    <a:pt x="1203341" y="805661"/>
                  </a:lnTo>
                  <a:lnTo>
                    <a:pt x="1245784" y="798815"/>
                  </a:lnTo>
                  <a:lnTo>
                    <a:pt x="1282645" y="779753"/>
                  </a:lnTo>
                  <a:lnTo>
                    <a:pt x="1311712" y="750685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5" y="25908"/>
                  </a:lnTo>
                  <a:lnTo>
                    <a:pt x="1245784" y="6845"/>
                  </a:lnTo>
                  <a:lnTo>
                    <a:pt x="1203341" y="0"/>
                  </a:lnTo>
                  <a:close/>
                </a:path>
              </a:pathLst>
            </a:custGeom>
            <a:solidFill>
              <a:srgbClr val="FF7B0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8579303" y="7891780"/>
            <a:ext cx="5797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9604918" y="4136400"/>
            <a:ext cx="2486025" cy="3512185"/>
            <a:chOff x="9604918" y="4136400"/>
            <a:chExt cx="2486025" cy="3512185"/>
          </a:xfrm>
        </p:grpSpPr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04918" y="7064447"/>
              <a:ext cx="561668" cy="583573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0751534" y="4136400"/>
              <a:ext cx="1339215" cy="806450"/>
            </a:xfrm>
            <a:custGeom>
              <a:avLst/>
              <a:gdLst/>
              <a:ahLst/>
              <a:cxnLst/>
              <a:rect l="l" t="t" r="r" b="b"/>
              <a:pathLst>
                <a:path w="1339215" h="806450">
                  <a:moveTo>
                    <a:pt x="1204445" y="0"/>
                  </a:moveTo>
                  <a:lnTo>
                    <a:pt x="134404" y="0"/>
                  </a:lnTo>
                  <a:lnTo>
                    <a:pt x="91922" y="6851"/>
                  </a:lnTo>
                  <a:lnTo>
                    <a:pt x="55026" y="25931"/>
                  </a:lnTo>
                  <a:lnTo>
                    <a:pt x="25932" y="55026"/>
                  </a:lnTo>
                  <a:lnTo>
                    <a:pt x="6852" y="91921"/>
                  </a:lnTo>
                  <a:lnTo>
                    <a:pt x="0" y="134402"/>
                  </a:lnTo>
                  <a:lnTo>
                    <a:pt x="0" y="671996"/>
                  </a:lnTo>
                  <a:lnTo>
                    <a:pt x="6852" y="714478"/>
                  </a:lnTo>
                  <a:lnTo>
                    <a:pt x="25932" y="751373"/>
                  </a:lnTo>
                  <a:lnTo>
                    <a:pt x="55026" y="780468"/>
                  </a:lnTo>
                  <a:lnTo>
                    <a:pt x="91922" y="799548"/>
                  </a:lnTo>
                  <a:lnTo>
                    <a:pt x="134404" y="806400"/>
                  </a:lnTo>
                  <a:lnTo>
                    <a:pt x="1204445" y="806400"/>
                  </a:lnTo>
                  <a:lnTo>
                    <a:pt x="1246926" y="799548"/>
                  </a:lnTo>
                  <a:lnTo>
                    <a:pt x="1283821" y="780468"/>
                  </a:lnTo>
                  <a:lnTo>
                    <a:pt x="1312916" y="751373"/>
                  </a:lnTo>
                  <a:lnTo>
                    <a:pt x="1331996" y="714478"/>
                  </a:lnTo>
                  <a:lnTo>
                    <a:pt x="1338847" y="671996"/>
                  </a:lnTo>
                  <a:lnTo>
                    <a:pt x="1338847" y="134402"/>
                  </a:lnTo>
                  <a:lnTo>
                    <a:pt x="1331996" y="91921"/>
                  </a:lnTo>
                  <a:lnTo>
                    <a:pt x="1312916" y="55026"/>
                  </a:lnTo>
                  <a:lnTo>
                    <a:pt x="1283821" y="25931"/>
                  </a:lnTo>
                  <a:lnTo>
                    <a:pt x="1246926" y="6851"/>
                  </a:lnTo>
                  <a:lnTo>
                    <a:pt x="1204445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11035775" y="5069332"/>
            <a:ext cx="8445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Account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2155723" y="4136570"/>
            <a:ext cx="2336165" cy="805815"/>
            <a:chOff x="12155723" y="4136570"/>
            <a:chExt cx="2336165" cy="805815"/>
          </a:xfrm>
        </p:grpSpPr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55723" y="4280950"/>
              <a:ext cx="561662" cy="583575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3153872" y="4136570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4" h="805814">
                  <a:moveTo>
                    <a:pt x="1203337" y="0"/>
                  </a:moveTo>
                  <a:lnTo>
                    <a:pt x="134277" y="0"/>
                  </a:lnTo>
                  <a:lnTo>
                    <a:pt x="91836" y="6845"/>
                  </a:lnTo>
                  <a:lnTo>
                    <a:pt x="54976" y="25907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4"/>
                  </a:lnTo>
                  <a:lnTo>
                    <a:pt x="54976" y="779751"/>
                  </a:lnTo>
                  <a:lnTo>
                    <a:pt x="91836" y="798814"/>
                  </a:lnTo>
                  <a:lnTo>
                    <a:pt x="134277" y="805660"/>
                  </a:lnTo>
                  <a:lnTo>
                    <a:pt x="1203337" y="805660"/>
                  </a:lnTo>
                  <a:lnTo>
                    <a:pt x="1245784" y="798814"/>
                  </a:lnTo>
                  <a:lnTo>
                    <a:pt x="1282648" y="779751"/>
                  </a:lnTo>
                  <a:lnTo>
                    <a:pt x="1311717" y="750684"/>
                  </a:lnTo>
                  <a:lnTo>
                    <a:pt x="1330781" y="713823"/>
                  </a:lnTo>
                  <a:lnTo>
                    <a:pt x="1337627" y="671380"/>
                  </a:lnTo>
                  <a:lnTo>
                    <a:pt x="1337627" y="134279"/>
                  </a:lnTo>
                  <a:lnTo>
                    <a:pt x="1330781" y="91836"/>
                  </a:lnTo>
                  <a:lnTo>
                    <a:pt x="1311717" y="54975"/>
                  </a:lnTo>
                  <a:lnTo>
                    <a:pt x="1282648" y="25907"/>
                  </a:lnTo>
                  <a:lnTo>
                    <a:pt x="1245784" y="6845"/>
                  </a:lnTo>
                  <a:lnTo>
                    <a:pt x="1203337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13422630" y="5069332"/>
            <a:ext cx="8001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Product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0792157" y="4267270"/>
            <a:ext cx="4341495" cy="3575685"/>
            <a:chOff x="10792157" y="4267270"/>
            <a:chExt cx="4341495" cy="3575685"/>
          </a:xfrm>
        </p:grpSpPr>
        <p:pic>
          <p:nvPicPr>
            <p:cNvPr id="45" name="object 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71611" y="4267270"/>
              <a:ext cx="561668" cy="583575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0792157" y="7036948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5">
                  <a:moveTo>
                    <a:pt x="1203340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5"/>
                  </a:lnTo>
                  <a:lnTo>
                    <a:pt x="54975" y="779753"/>
                  </a:lnTo>
                  <a:lnTo>
                    <a:pt x="91836" y="798815"/>
                  </a:lnTo>
                  <a:lnTo>
                    <a:pt x="134279" y="805661"/>
                  </a:lnTo>
                  <a:lnTo>
                    <a:pt x="1203340" y="805661"/>
                  </a:lnTo>
                  <a:lnTo>
                    <a:pt x="1245783" y="798815"/>
                  </a:lnTo>
                  <a:lnTo>
                    <a:pt x="1282644" y="779753"/>
                  </a:lnTo>
                  <a:lnTo>
                    <a:pt x="1311712" y="750685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4" y="25908"/>
                  </a:lnTo>
                  <a:lnTo>
                    <a:pt x="1245783" y="6845"/>
                  </a:lnTo>
                  <a:lnTo>
                    <a:pt x="1203340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10981565" y="7940547"/>
            <a:ext cx="102996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Promotion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12232606" y="6988692"/>
            <a:ext cx="2259330" cy="805815"/>
            <a:chOff x="12232606" y="6988692"/>
            <a:chExt cx="2259330" cy="805815"/>
          </a:xfrm>
        </p:grpSpPr>
        <p:pic>
          <p:nvPicPr>
            <p:cNvPr id="49" name="object 4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32606" y="7112702"/>
              <a:ext cx="561665" cy="583575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3153872" y="6988692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4" h="805815">
                  <a:moveTo>
                    <a:pt x="1203337" y="0"/>
                  </a:moveTo>
                  <a:lnTo>
                    <a:pt x="134277" y="0"/>
                  </a:lnTo>
                  <a:lnTo>
                    <a:pt x="91836" y="6845"/>
                  </a:lnTo>
                  <a:lnTo>
                    <a:pt x="54976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5"/>
                  </a:lnTo>
                  <a:lnTo>
                    <a:pt x="54976" y="779753"/>
                  </a:lnTo>
                  <a:lnTo>
                    <a:pt x="91836" y="798815"/>
                  </a:lnTo>
                  <a:lnTo>
                    <a:pt x="134277" y="805661"/>
                  </a:lnTo>
                  <a:lnTo>
                    <a:pt x="1203337" y="805661"/>
                  </a:lnTo>
                  <a:lnTo>
                    <a:pt x="1245784" y="798815"/>
                  </a:lnTo>
                  <a:lnTo>
                    <a:pt x="1282648" y="779753"/>
                  </a:lnTo>
                  <a:lnTo>
                    <a:pt x="1311717" y="750685"/>
                  </a:lnTo>
                  <a:lnTo>
                    <a:pt x="1330781" y="713823"/>
                  </a:lnTo>
                  <a:lnTo>
                    <a:pt x="1337627" y="671380"/>
                  </a:lnTo>
                  <a:lnTo>
                    <a:pt x="1337627" y="134279"/>
                  </a:lnTo>
                  <a:lnTo>
                    <a:pt x="1330781" y="91836"/>
                  </a:lnTo>
                  <a:lnTo>
                    <a:pt x="1311717" y="54975"/>
                  </a:lnTo>
                  <a:lnTo>
                    <a:pt x="1282648" y="25908"/>
                  </a:lnTo>
                  <a:lnTo>
                    <a:pt x="1245784" y="6845"/>
                  </a:lnTo>
                  <a:lnTo>
                    <a:pt x="1203337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/>
          <p:nvPr/>
        </p:nvSpPr>
        <p:spPr>
          <a:xfrm>
            <a:off x="13347636" y="7861300"/>
            <a:ext cx="9493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Inventory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4923011" y="1188874"/>
            <a:ext cx="11901805" cy="7977505"/>
            <a:chOff x="4923011" y="1188874"/>
            <a:chExt cx="11901805" cy="7977505"/>
          </a:xfrm>
        </p:grpSpPr>
        <p:pic>
          <p:nvPicPr>
            <p:cNvPr id="53" name="object 5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71611" y="7076221"/>
              <a:ext cx="561668" cy="58357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23011" y="1188874"/>
              <a:ext cx="11901391" cy="7977349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7127111" y="1462531"/>
            <a:ext cx="9160510" cy="1399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9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Event:</a:t>
            </a:r>
            <a:r>
              <a:rPr sz="3000" spc="-19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30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A</a:t>
            </a:r>
            <a:r>
              <a:rPr sz="3000" spc="-19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22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user</a:t>
            </a:r>
            <a:r>
              <a:rPr sz="3000" spc="-18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25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places</a:t>
            </a:r>
            <a:r>
              <a:rPr sz="3000" spc="-18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24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an</a:t>
            </a:r>
            <a:r>
              <a:rPr sz="3000" spc="-18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1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endParaRPr sz="3000">
              <a:latin typeface="Arial Black" panose="020B0A04020102020204"/>
              <a:cs typeface="Arial Black" panose="020B0A04020102020204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The</a:t>
            </a:r>
            <a:r>
              <a:rPr sz="2000" spc="6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system</a:t>
            </a:r>
            <a:r>
              <a:rPr sz="2000" spc="6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creates</a:t>
            </a:r>
            <a:r>
              <a:rPr sz="2000" spc="5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order</a:t>
            </a:r>
            <a:r>
              <a:rPr sz="2000" spc="5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records</a:t>
            </a:r>
            <a:r>
              <a:rPr sz="2000" spc="5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2000" spc="6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updates</a:t>
            </a:r>
            <a:r>
              <a:rPr sz="2000" spc="5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related</a:t>
            </a:r>
            <a:r>
              <a:rPr sz="2000" spc="6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Arial MT"/>
                <a:cs typeface="Arial MT"/>
              </a:rPr>
              <a:t>data</a:t>
            </a:r>
            <a:endParaRPr sz="20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If</a:t>
            </a:r>
            <a:r>
              <a:rPr sz="2000" spc="7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75" dirty="0">
                <a:solidFill>
                  <a:srgbClr val="404040"/>
                </a:solidFill>
                <a:latin typeface="Arial MT"/>
                <a:cs typeface="Arial MT"/>
              </a:rPr>
              <a:t>the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order</a:t>
            </a:r>
            <a:r>
              <a:rPr sz="2000" spc="6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is</a:t>
            </a:r>
            <a:r>
              <a:rPr sz="2000" spc="6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canceled,</a:t>
            </a:r>
            <a:r>
              <a:rPr sz="2000" spc="6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cancel</a:t>
            </a:r>
            <a:r>
              <a:rPr sz="2000" spc="7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75" dirty="0">
                <a:solidFill>
                  <a:srgbClr val="404040"/>
                </a:solidFill>
                <a:latin typeface="Arial MT"/>
                <a:cs typeface="Arial MT"/>
              </a:rPr>
              <a:t>the</a:t>
            </a:r>
            <a:r>
              <a:rPr sz="2000" spc="8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order</a:t>
            </a:r>
            <a:r>
              <a:rPr sz="2000" spc="6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record</a:t>
            </a:r>
            <a:r>
              <a:rPr sz="2000" spc="6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2000" spc="6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undo</a:t>
            </a:r>
            <a:r>
              <a:rPr sz="2000" spc="8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related</a:t>
            </a:r>
            <a:r>
              <a:rPr sz="2000" spc="6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data</a:t>
            </a:r>
            <a:r>
              <a:rPr sz="2000" spc="7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Arial MT"/>
                <a:cs typeface="Arial MT"/>
              </a:rPr>
              <a:t>changes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Data</a:t>
            </a:r>
            <a:r>
              <a:rPr sz="2000" spc="6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is</a:t>
            </a:r>
            <a:r>
              <a:rPr sz="2000" spc="6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consistent</a:t>
            </a:r>
            <a:r>
              <a:rPr sz="2000" spc="5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65" dirty="0">
                <a:solidFill>
                  <a:srgbClr val="404040"/>
                </a:solidFill>
                <a:latin typeface="Arial MT"/>
                <a:cs typeface="Arial MT"/>
              </a:rPr>
              <a:t>with</a:t>
            </a:r>
            <a:r>
              <a:rPr sz="2000" spc="5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real-life</a:t>
            </a:r>
            <a:r>
              <a:rPr sz="2000" spc="7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85" dirty="0">
                <a:solidFill>
                  <a:srgbClr val="404040"/>
                </a:solidFill>
                <a:latin typeface="Arial MT"/>
                <a:cs typeface="Arial MT"/>
              </a:rPr>
              <a:t>both</a:t>
            </a:r>
            <a:r>
              <a:rPr sz="2000" spc="6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successful</a:t>
            </a:r>
            <a:r>
              <a:rPr sz="2000" spc="6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order</a:t>
            </a:r>
            <a:r>
              <a:rPr sz="2000" spc="5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2000" spc="6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failed</a:t>
            </a:r>
            <a:r>
              <a:rPr sz="2000" spc="5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order</a:t>
            </a:r>
            <a:r>
              <a:rPr sz="2000" spc="6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Arial MT"/>
                <a:cs typeface="Arial MT"/>
              </a:rPr>
              <a:t>scenarios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72115" y="9225788"/>
            <a:ext cx="18129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4" dirty="0">
                <a:solidFill>
                  <a:srgbClr val="FF7B01"/>
                </a:solidFill>
                <a:latin typeface="Arial Black" panose="020B0A04020102020204"/>
                <a:cs typeface="Arial Black" panose="020B0A04020102020204"/>
              </a:rPr>
              <a:t>System</a:t>
            </a:r>
            <a:r>
              <a:rPr sz="2400" spc="-180" dirty="0">
                <a:solidFill>
                  <a:srgbClr val="FF7B01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210" dirty="0">
                <a:solidFill>
                  <a:srgbClr val="FF7B01"/>
                </a:solidFill>
                <a:latin typeface="Arial Black" panose="020B0A04020102020204"/>
                <a:cs typeface="Arial Black" panose="020B0A04020102020204"/>
              </a:rPr>
              <a:t>Data</a:t>
            </a:r>
            <a:endParaRPr sz="24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385995" y="7518474"/>
            <a:ext cx="4053204" cy="1849755"/>
            <a:chOff x="385995" y="7518474"/>
            <a:chExt cx="4053204" cy="1849755"/>
          </a:xfrm>
        </p:grpSpPr>
        <p:pic>
          <p:nvPicPr>
            <p:cNvPr id="58" name="object 5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5995" y="7604184"/>
              <a:ext cx="1763999" cy="176399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74720" y="7518474"/>
              <a:ext cx="1763999" cy="1763999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2625558" y="9198356"/>
            <a:ext cx="19634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65" dirty="0">
                <a:solidFill>
                  <a:srgbClr val="00A3FF"/>
                </a:solidFill>
                <a:latin typeface="Arial Black" panose="020B0A04020102020204"/>
                <a:cs typeface="Arial Black" panose="020B0A04020102020204"/>
              </a:rPr>
              <a:t>Real-life</a:t>
            </a:r>
            <a:r>
              <a:rPr sz="2400" spc="-120" dirty="0">
                <a:solidFill>
                  <a:srgbClr val="00A3FF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210" dirty="0">
                <a:solidFill>
                  <a:srgbClr val="00A3FF"/>
                </a:solidFill>
                <a:latin typeface="Arial Black" panose="020B0A04020102020204"/>
                <a:cs typeface="Arial Black" panose="020B0A04020102020204"/>
              </a:rPr>
              <a:t>Data</a:t>
            </a:r>
            <a:endParaRPr sz="24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5642655" y="3537280"/>
            <a:ext cx="3459479" cy="3230245"/>
            <a:chOff x="5642655" y="3537280"/>
            <a:chExt cx="3459479" cy="3230245"/>
          </a:xfrm>
        </p:grpSpPr>
        <p:sp>
          <p:nvSpPr>
            <p:cNvPr id="62" name="object 62"/>
            <p:cNvSpPr/>
            <p:nvPr/>
          </p:nvSpPr>
          <p:spPr>
            <a:xfrm>
              <a:off x="5642655" y="3537280"/>
              <a:ext cx="3459479" cy="3230245"/>
            </a:xfrm>
            <a:custGeom>
              <a:avLst/>
              <a:gdLst/>
              <a:ahLst/>
              <a:cxnLst/>
              <a:rect l="l" t="t" r="r" b="b"/>
              <a:pathLst>
                <a:path w="3459479" h="3230245">
                  <a:moveTo>
                    <a:pt x="3458925" y="0"/>
                  </a:moveTo>
                  <a:lnTo>
                    <a:pt x="0" y="0"/>
                  </a:lnTo>
                  <a:lnTo>
                    <a:pt x="0" y="3229888"/>
                  </a:lnTo>
                  <a:lnTo>
                    <a:pt x="3458925" y="3229888"/>
                  </a:lnTo>
                  <a:lnTo>
                    <a:pt x="34589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5755384" y="4142830"/>
              <a:ext cx="3209925" cy="471170"/>
            </a:xfrm>
            <a:custGeom>
              <a:avLst/>
              <a:gdLst/>
              <a:ahLst/>
              <a:cxnLst/>
              <a:rect l="l" t="t" r="r" b="b"/>
              <a:pathLst>
                <a:path w="3209925" h="471170">
                  <a:moveTo>
                    <a:pt x="0" y="0"/>
                  </a:moveTo>
                  <a:lnTo>
                    <a:pt x="3209407" y="0"/>
                  </a:lnTo>
                  <a:lnTo>
                    <a:pt x="3209407" y="470830"/>
                  </a:lnTo>
                  <a:lnTo>
                    <a:pt x="0" y="47083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130F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5758074" y="4607247"/>
              <a:ext cx="3209925" cy="471170"/>
            </a:xfrm>
            <a:custGeom>
              <a:avLst/>
              <a:gdLst/>
              <a:ahLst/>
              <a:cxnLst/>
              <a:rect l="l" t="t" r="r" b="b"/>
              <a:pathLst>
                <a:path w="3209925" h="471170">
                  <a:moveTo>
                    <a:pt x="3209406" y="0"/>
                  </a:moveTo>
                  <a:lnTo>
                    <a:pt x="0" y="0"/>
                  </a:lnTo>
                  <a:lnTo>
                    <a:pt x="0" y="470830"/>
                  </a:lnTo>
                  <a:lnTo>
                    <a:pt x="3209406" y="470830"/>
                  </a:lnTo>
                  <a:lnTo>
                    <a:pt x="32094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5758074" y="4607247"/>
              <a:ext cx="3209925" cy="471170"/>
            </a:xfrm>
            <a:custGeom>
              <a:avLst/>
              <a:gdLst/>
              <a:ahLst/>
              <a:cxnLst/>
              <a:rect l="l" t="t" r="r" b="b"/>
              <a:pathLst>
                <a:path w="3209925" h="471170">
                  <a:moveTo>
                    <a:pt x="0" y="0"/>
                  </a:moveTo>
                  <a:lnTo>
                    <a:pt x="3209407" y="0"/>
                  </a:lnTo>
                  <a:lnTo>
                    <a:pt x="3209407" y="470830"/>
                  </a:lnTo>
                  <a:lnTo>
                    <a:pt x="0" y="47083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130F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5758968" y="5064662"/>
              <a:ext cx="3209925" cy="471170"/>
            </a:xfrm>
            <a:custGeom>
              <a:avLst/>
              <a:gdLst/>
              <a:ahLst/>
              <a:cxnLst/>
              <a:rect l="l" t="t" r="r" b="b"/>
              <a:pathLst>
                <a:path w="3209925" h="471170">
                  <a:moveTo>
                    <a:pt x="3209406" y="0"/>
                  </a:moveTo>
                  <a:lnTo>
                    <a:pt x="0" y="0"/>
                  </a:lnTo>
                  <a:lnTo>
                    <a:pt x="0" y="470829"/>
                  </a:lnTo>
                  <a:lnTo>
                    <a:pt x="3209406" y="470829"/>
                  </a:lnTo>
                  <a:lnTo>
                    <a:pt x="32094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5758968" y="5064662"/>
              <a:ext cx="3209925" cy="471170"/>
            </a:xfrm>
            <a:custGeom>
              <a:avLst/>
              <a:gdLst/>
              <a:ahLst/>
              <a:cxnLst/>
              <a:rect l="l" t="t" r="r" b="b"/>
              <a:pathLst>
                <a:path w="3209925" h="471170">
                  <a:moveTo>
                    <a:pt x="0" y="0"/>
                  </a:moveTo>
                  <a:lnTo>
                    <a:pt x="3209407" y="0"/>
                  </a:lnTo>
                  <a:lnTo>
                    <a:pt x="3209407" y="470830"/>
                  </a:lnTo>
                  <a:lnTo>
                    <a:pt x="0" y="47083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130F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5753785" y="5523703"/>
              <a:ext cx="3209925" cy="471170"/>
            </a:xfrm>
            <a:custGeom>
              <a:avLst/>
              <a:gdLst/>
              <a:ahLst/>
              <a:cxnLst/>
              <a:rect l="l" t="t" r="r" b="b"/>
              <a:pathLst>
                <a:path w="3209925" h="471170">
                  <a:moveTo>
                    <a:pt x="3209406" y="0"/>
                  </a:moveTo>
                  <a:lnTo>
                    <a:pt x="0" y="0"/>
                  </a:lnTo>
                  <a:lnTo>
                    <a:pt x="0" y="470830"/>
                  </a:lnTo>
                  <a:lnTo>
                    <a:pt x="3209406" y="470830"/>
                  </a:lnTo>
                  <a:lnTo>
                    <a:pt x="32094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5753785" y="5523703"/>
              <a:ext cx="3209925" cy="471170"/>
            </a:xfrm>
            <a:custGeom>
              <a:avLst/>
              <a:gdLst/>
              <a:ahLst/>
              <a:cxnLst/>
              <a:rect l="l" t="t" r="r" b="b"/>
              <a:pathLst>
                <a:path w="3209925" h="471170">
                  <a:moveTo>
                    <a:pt x="0" y="0"/>
                  </a:moveTo>
                  <a:lnTo>
                    <a:pt x="3209407" y="0"/>
                  </a:lnTo>
                  <a:lnTo>
                    <a:pt x="3209407" y="470830"/>
                  </a:lnTo>
                  <a:lnTo>
                    <a:pt x="0" y="47083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130F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5755384" y="5986574"/>
              <a:ext cx="3209925" cy="471170"/>
            </a:xfrm>
            <a:custGeom>
              <a:avLst/>
              <a:gdLst/>
              <a:ahLst/>
              <a:cxnLst/>
              <a:rect l="l" t="t" r="r" b="b"/>
              <a:pathLst>
                <a:path w="3209925" h="471170">
                  <a:moveTo>
                    <a:pt x="3209406" y="0"/>
                  </a:moveTo>
                  <a:lnTo>
                    <a:pt x="0" y="0"/>
                  </a:lnTo>
                  <a:lnTo>
                    <a:pt x="0" y="470830"/>
                  </a:lnTo>
                  <a:lnTo>
                    <a:pt x="3209406" y="470830"/>
                  </a:lnTo>
                  <a:lnTo>
                    <a:pt x="32094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5755384" y="5986574"/>
              <a:ext cx="3209925" cy="471170"/>
            </a:xfrm>
            <a:custGeom>
              <a:avLst/>
              <a:gdLst/>
              <a:ahLst/>
              <a:cxnLst/>
              <a:rect l="l" t="t" r="r" b="b"/>
              <a:pathLst>
                <a:path w="3209925" h="471170">
                  <a:moveTo>
                    <a:pt x="0" y="0"/>
                  </a:moveTo>
                  <a:lnTo>
                    <a:pt x="3209407" y="0"/>
                  </a:lnTo>
                  <a:lnTo>
                    <a:pt x="3209407" y="470830"/>
                  </a:lnTo>
                  <a:lnTo>
                    <a:pt x="0" y="47083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130F2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2" name="object 72"/>
          <p:cNvSpPr txBox="1"/>
          <p:nvPr/>
        </p:nvSpPr>
        <p:spPr>
          <a:xfrm>
            <a:off x="5642655" y="3537280"/>
            <a:ext cx="3459479" cy="3230245"/>
          </a:xfrm>
          <a:prstGeom prst="rect">
            <a:avLst/>
          </a:prstGeom>
          <a:ln w="50800">
            <a:solidFill>
              <a:srgbClr val="00A3FF"/>
            </a:solidFill>
          </a:ln>
        </p:spPr>
        <p:txBody>
          <a:bodyPr vert="horz" wrap="square" lIns="0" tIns="151765" rIns="0" bIns="0" rtlCol="0">
            <a:spAutoFit/>
          </a:bodyPr>
          <a:lstStyle/>
          <a:p>
            <a:pPr marL="72390">
              <a:lnSpc>
                <a:spcPct val="100000"/>
              </a:lnSpc>
              <a:spcBef>
                <a:spcPts val="1195"/>
              </a:spcBef>
            </a:pPr>
            <a:r>
              <a:rPr sz="1600" spc="-19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New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2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Order:</a:t>
            </a: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32423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 marL="202565" marR="1313815" indent="1270">
              <a:lnSpc>
                <a:spcPct val="189000"/>
              </a:lnSpc>
              <a:spcBef>
                <a:spcPts val="740"/>
              </a:spcBef>
            </a:pP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Update</a:t>
            </a:r>
            <a:r>
              <a:rPr sz="1600" spc="4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30F24"/>
                </a:solidFill>
                <a:latin typeface="Arial MT"/>
                <a:cs typeface="Arial MT"/>
              </a:rPr>
              <a:t>account </a:t>
            </a: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Create</a:t>
            </a:r>
            <a:r>
              <a:rPr sz="1600" spc="25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order</a:t>
            </a:r>
            <a:r>
              <a:rPr sz="1600" spc="3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30F24"/>
                </a:solidFill>
                <a:latin typeface="Arial MT"/>
                <a:cs typeface="Arial MT"/>
              </a:rPr>
              <a:t>record </a:t>
            </a: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Update</a:t>
            </a:r>
            <a:r>
              <a:rPr sz="1600" spc="5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50" dirty="0">
                <a:solidFill>
                  <a:srgbClr val="130F24"/>
                </a:solidFill>
                <a:latin typeface="Arial MT"/>
                <a:cs typeface="Arial MT"/>
              </a:rPr>
              <a:t>product</a:t>
            </a:r>
            <a:r>
              <a:rPr sz="1600" spc="1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130F24"/>
                </a:solidFill>
                <a:latin typeface="Arial MT"/>
                <a:cs typeface="Arial MT"/>
              </a:rPr>
              <a:t>stats </a:t>
            </a: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Update</a:t>
            </a:r>
            <a:r>
              <a:rPr sz="1600" spc="4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130F24"/>
                </a:solidFill>
                <a:latin typeface="Arial MT"/>
                <a:cs typeface="Arial MT"/>
              </a:rPr>
              <a:t>stock</a:t>
            </a:r>
            <a:endParaRPr sz="1600">
              <a:latin typeface="Arial MT"/>
              <a:cs typeface="Arial MT"/>
            </a:endParaRPr>
          </a:p>
          <a:p>
            <a:pPr marL="203835">
              <a:lnSpc>
                <a:spcPct val="100000"/>
              </a:lnSpc>
              <a:spcBef>
                <a:spcPts val="1730"/>
              </a:spcBef>
            </a:pPr>
            <a:r>
              <a:rPr sz="1600" spc="-10" dirty="0">
                <a:solidFill>
                  <a:srgbClr val="130F24"/>
                </a:solidFill>
                <a:latin typeface="Arial MT"/>
                <a:cs typeface="Arial MT"/>
              </a:rPr>
              <a:t>Send</a:t>
            </a:r>
            <a:r>
              <a:rPr sz="1600" spc="-9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30F24"/>
                </a:solidFill>
                <a:latin typeface="Arial MT"/>
                <a:cs typeface="Arial MT"/>
              </a:rPr>
              <a:t>promotions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2798508" y="4928087"/>
            <a:ext cx="1789430" cy="471170"/>
          </a:xfrm>
          <a:custGeom>
            <a:avLst/>
            <a:gdLst/>
            <a:ahLst/>
            <a:cxnLst/>
            <a:rect l="l" t="t" r="r" b="b"/>
            <a:pathLst>
              <a:path w="1789429" h="471170">
                <a:moveTo>
                  <a:pt x="1789370" y="0"/>
                </a:moveTo>
                <a:lnTo>
                  <a:pt x="0" y="0"/>
                </a:lnTo>
                <a:lnTo>
                  <a:pt x="0" y="470829"/>
                </a:lnTo>
                <a:lnTo>
                  <a:pt x="1789370" y="470829"/>
                </a:lnTo>
                <a:lnTo>
                  <a:pt x="17893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 txBox="1"/>
          <p:nvPr/>
        </p:nvSpPr>
        <p:spPr>
          <a:xfrm>
            <a:off x="2798508" y="4928087"/>
            <a:ext cx="1789430" cy="471170"/>
          </a:xfrm>
          <a:prstGeom prst="rect">
            <a:avLst/>
          </a:prstGeom>
          <a:ln w="25400">
            <a:solidFill>
              <a:srgbClr val="130F24"/>
            </a:solidFill>
          </a:ln>
        </p:spPr>
        <p:txBody>
          <a:bodyPr vert="horz" wrap="square" lIns="0" tIns="1022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805"/>
              </a:spcBef>
            </a:pPr>
            <a:r>
              <a:rPr sz="1600" spc="-30" dirty="0">
                <a:solidFill>
                  <a:srgbClr val="130F24"/>
                </a:solidFill>
                <a:latin typeface="Arial MT"/>
                <a:cs typeface="Arial MT"/>
              </a:rPr>
              <a:t>Places</a:t>
            </a:r>
            <a:r>
              <a:rPr sz="1600" spc="-75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new</a:t>
            </a:r>
            <a:r>
              <a:rPr sz="1600" spc="-6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30F24"/>
                </a:solidFill>
                <a:latin typeface="Arial MT"/>
                <a:cs typeface="Arial MT"/>
              </a:rPr>
              <a:t>order.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6948139" y="7151617"/>
            <a:ext cx="2447290" cy="496570"/>
            <a:chOff x="6948139" y="7151617"/>
            <a:chExt cx="2447290" cy="496570"/>
          </a:xfrm>
        </p:grpSpPr>
        <p:sp>
          <p:nvSpPr>
            <p:cNvPr id="76" name="object 76"/>
            <p:cNvSpPr/>
            <p:nvPr/>
          </p:nvSpPr>
          <p:spPr>
            <a:xfrm>
              <a:off x="6960839" y="7164317"/>
              <a:ext cx="2421890" cy="471170"/>
            </a:xfrm>
            <a:custGeom>
              <a:avLst/>
              <a:gdLst/>
              <a:ahLst/>
              <a:cxnLst/>
              <a:rect l="l" t="t" r="r" b="b"/>
              <a:pathLst>
                <a:path w="2421890" h="471170">
                  <a:moveTo>
                    <a:pt x="2421462" y="0"/>
                  </a:moveTo>
                  <a:lnTo>
                    <a:pt x="0" y="0"/>
                  </a:lnTo>
                  <a:lnTo>
                    <a:pt x="0" y="470829"/>
                  </a:lnTo>
                  <a:lnTo>
                    <a:pt x="2421462" y="470829"/>
                  </a:lnTo>
                  <a:lnTo>
                    <a:pt x="24214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6960839" y="7164317"/>
              <a:ext cx="2421890" cy="471170"/>
            </a:xfrm>
            <a:custGeom>
              <a:avLst/>
              <a:gdLst/>
              <a:ahLst/>
              <a:cxnLst/>
              <a:rect l="l" t="t" r="r" b="b"/>
              <a:pathLst>
                <a:path w="2421890" h="471170">
                  <a:moveTo>
                    <a:pt x="0" y="0"/>
                  </a:moveTo>
                  <a:lnTo>
                    <a:pt x="2421462" y="0"/>
                  </a:lnTo>
                  <a:lnTo>
                    <a:pt x="2421462" y="470830"/>
                  </a:lnTo>
                  <a:lnTo>
                    <a:pt x="0" y="47083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130F2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8" name="object 78"/>
          <p:cNvSpPr txBox="1"/>
          <p:nvPr/>
        </p:nvSpPr>
        <p:spPr>
          <a:xfrm>
            <a:off x="6960839" y="7164317"/>
            <a:ext cx="2421890" cy="47117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785"/>
              </a:spcBef>
            </a:pP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Create</a:t>
            </a:r>
            <a:r>
              <a:rPr sz="1600" spc="25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order</a:t>
            </a:r>
            <a:r>
              <a:rPr sz="1600" spc="3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30F24"/>
                </a:solidFill>
                <a:latin typeface="Arial MT"/>
                <a:cs typeface="Arial MT"/>
              </a:rPr>
              <a:t>record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8883148" y="4293891"/>
            <a:ext cx="3077845" cy="3355975"/>
            <a:chOff x="8883148" y="4293891"/>
            <a:chExt cx="3077845" cy="3355975"/>
          </a:xfrm>
        </p:grpSpPr>
        <p:pic>
          <p:nvPicPr>
            <p:cNvPr id="80" name="object 8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83148" y="7169071"/>
              <a:ext cx="480297" cy="480297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9854472" y="4306591"/>
              <a:ext cx="2093595" cy="471170"/>
            </a:xfrm>
            <a:custGeom>
              <a:avLst/>
              <a:gdLst/>
              <a:ahLst/>
              <a:cxnLst/>
              <a:rect l="l" t="t" r="r" b="b"/>
              <a:pathLst>
                <a:path w="2093595" h="471170">
                  <a:moveTo>
                    <a:pt x="2093452" y="0"/>
                  </a:moveTo>
                  <a:lnTo>
                    <a:pt x="0" y="0"/>
                  </a:lnTo>
                  <a:lnTo>
                    <a:pt x="0" y="470829"/>
                  </a:lnTo>
                  <a:lnTo>
                    <a:pt x="2093452" y="470829"/>
                  </a:lnTo>
                  <a:lnTo>
                    <a:pt x="20934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9854472" y="4306591"/>
              <a:ext cx="2093595" cy="471170"/>
            </a:xfrm>
            <a:custGeom>
              <a:avLst/>
              <a:gdLst/>
              <a:ahLst/>
              <a:cxnLst/>
              <a:rect l="l" t="t" r="r" b="b"/>
              <a:pathLst>
                <a:path w="2093595" h="471170">
                  <a:moveTo>
                    <a:pt x="0" y="0"/>
                  </a:moveTo>
                  <a:lnTo>
                    <a:pt x="2093453" y="0"/>
                  </a:lnTo>
                  <a:lnTo>
                    <a:pt x="2093453" y="470830"/>
                  </a:lnTo>
                  <a:lnTo>
                    <a:pt x="0" y="47083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130F2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/>
          <p:cNvSpPr txBox="1"/>
          <p:nvPr/>
        </p:nvSpPr>
        <p:spPr>
          <a:xfrm>
            <a:off x="9854472" y="4306591"/>
            <a:ext cx="2093595" cy="47117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800"/>
              </a:spcBef>
            </a:pP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Update</a:t>
            </a:r>
            <a:r>
              <a:rPr sz="1600" spc="4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30F24"/>
                </a:solidFill>
                <a:latin typeface="Arial MT"/>
                <a:cs typeface="Arial MT"/>
              </a:rPr>
              <a:t>account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11448773" y="4306246"/>
            <a:ext cx="4349750" cy="485775"/>
            <a:chOff x="11448773" y="4306246"/>
            <a:chExt cx="4349750" cy="485775"/>
          </a:xfrm>
        </p:grpSpPr>
        <p:pic>
          <p:nvPicPr>
            <p:cNvPr id="85" name="object 8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48773" y="4311345"/>
              <a:ext cx="480297" cy="480297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13283285" y="4306246"/>
              <a:ext cx="2515235" cy="471170"/>
            </a:xfrm>
            <a:custGeom>
              <a:avLst/>
              <a:gdLst/>
              <a:ahLst/>
              <a:cxnLst/>
              <a:rect l="l" t="t" r="r" b="b"/>
              <a:pathLst>
                <a:path w="2515234" h="471170">
                  <a:moveTo>
                    <a:pt x="2514701" y="0"/>
                  </a:moveTo>
                  <a:lnTo>
                    <a:pt x="0" y="0"/>
                  </a:lnTo>
                  <a:lnTo>
                    <a:pt x="0" y="470829"/>
                  </a:lnTo>
                  <a:lnTo>
                    <a:pt x="2514701" y="470829"/>
                  </a:lnTo>
                  <a:lnTo>
                    <a:pt x="25147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7" name="object 87"/>
          <p:cNvSpPr txBox="1"/>
          <p:nvPr/>
        </p:nvSpPr>
        <p:spPr>
          <a:xfrm>
            <a:off x="13283285" y="4306246"/>
            <a:ext cx="2515235" cy="471170"/>
          </a:xfrm>
          <a:prstGeom prst="rect">
            <a:avLst/>
          </a:prstGeom>
          <a:ln w="25400">
            <a:solidFill>
              <a:srgbClr val="130F24"/>
            </a:solidFill>
          </a:ln>
        </p:spPr>
        <p:txBody>
          <a:bodyPr vert="horz" wrap="square" lIns="0" tIns="10223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805"/>
              </a:spcBef>
            </a:pP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Update</a:t>
            </a:r>
            <a:r>
              <a:rPr sz="1600" spc="5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50" dirty="0">
                <a:solidFill>
                  <a:srgbClr val="130F24"/>
                </a:solidFill>
                <a:latin typeface="Arial MT"/>
                <a:cs typeface="Arial MT"/>
              </a:rPr>
              <a:t>product</a:t>
            </a:r>
            <a:r>
              <a:rPr sz="1600" spc="1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130F24"/>
                </a:solidFill>
                <a:latin typeface="Arial MT"/>
                <a:cs typeface="Arial MT"/>
              </a:rPr>
              <a:t>stats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13283006" y="4311000"/>
            <a:ext cx="2496185" cy="3324860"/>
            <a:chOff x="13283006" y="4311000"/>
            <a:chExt cx="2496185" cy="3324860"/>
          </a:xfrm>
        </p:grpSpPr>
        <p:pic>
          <p:nvPicPr>
            <p:cNvPr id="89" name="object 8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298826" y="4311000"/>
              <a:ext cx="480297" cy="480297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13295706" y="7152242"/>
              <a:ext cx="1805939" cy="471170"/>
            </a:xfrm>
            <a:custGeom>
              <a:avLst/>
              <a:gdLst/>
              <a:ahLst/>
              <a:cxnLst/>
              <a:rect l="l" t="t" r="r" b="b"/>
              <a:pathLst>
                <a:path w="1805940" h="471170">
                  <a:moveTo>
                    <a:pt x="1805787" y="0"/>
                  </a:moveTo>
                  <a:lnTo>
                    <a:pt x="0" y="0"/>
                  </a:lnTo>
                  <a:lnTo>
                    <a:pt x="0" y="470829"/>
                  </a:lnTo>
                  <a:lnTo>
                    <a:pt x="1805787" y="470829"/>
                  </a:lnTo>
                  <a:lnTo>
                    <a:pt x="18057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13295706" y="7152242"/>
              <a:ext cx="1805939" cy="471170"/>
            </a:xfrm>
            <a:custGeom>
              <a:avLst/>
              <a:gdLst/>
              <a:ahLst/>
              <a:cxnLst/>
              <a:rect l="l" t="t" r="r" b="b"/>
              <a:pathLst>
                <a:path w="1805940" h="471170">
                  <a:moveTo>
                    <a:pt x="0" y="0"/>
                  </a:moveTo>
                  <a:lnTo>
                    <a:pt x="1805785" y="0"/>
                  </a:lnTo>
                  <a:lnTo>
                    <a:pt x="1805785" y="470830"/>
                  </a:lnTo>
                  <a:lnTo>
                    <a:pt x="0" y="47083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130F2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2" name="object 92"/>
          <p:cNvSpPr txBox="1"/>
          <p:nvPr/>
        </p:nvSpPr>
        <p:spPr>
          <a:xfrm>
            <a:off x="13374445" y="7239507"/>
            <a:ext cx="12268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Update</a:t>
            </a:r>
            <a:r>
              <a:rPr sz="1600" spc="4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130F24"/>
                </a:solidFill>
                <a:latin typeface="Arial MT"/>
                <a:cs typeface="Arial MT"/>
              </a:rPr>
              <a:t>stock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93" name="object 9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4381644" y="6919914"/>
            <a:ext cx="944168" cy="944168"/>
          </a:xfrm>
          <a:prstGeom prst="rect">
            <a:avLst/>
          </a:prstGeom>
        </p:spPr>
      </p:pic>
      <p:grpSp>
        <p:nvGrpSpPr>
          <p:cNvPr id="94" name="object 94"/>
          <p:cNvGrpSpPr/>
          <p:nvPr/>
        </p:nvGrpSpPr>
        <p:grpSpPr>
          <a:xfrm>
            <a:off x="7559366" y="4007671"/>
            <a:ext cx="1351280" cy="2581910"/>
            <a:chOff x="7559366" y="4007671"/>
            <a:chExt cx="1351280" cy="2581910"/>
          </a:xfrm>
        </p:grpSpPr>
        <p:pic>
          <p:nvPicPr>
            <p:cNvPr id="95" name="object 9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90399" y="4143005"/>
              <a:ext cx="480297" cy="1420093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59366" y="5296882"/>
              <a:ext cx="944169" cy="944168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82800" y="4007671"/>
              <a:ext cx="727536" cy="727536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97636" y="5876640"/>
              <a:ext cx="712694" cy="712695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82800" y="4478412"/>
              <a:ext cx="727536" cy="727536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82800" y="4929520"/>
              <a:ext cx="727536" cy="727536"/>
            </a:xfrm>
            <a:prstGeom prst="rect">
              <a:avLst/>
            </a:prstGeom>
          </p:spPr>
        </p:pic>
      </p:grpSp>
      <p:sp>
        <p:nvSpPr>
          <p:cNvPr id="101" name="Slide Number Placeholder 100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6039" y="505459"/>
            <a:ext cx="52311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400" dirty="0"/>
              <a:t>Data</a:t>
            </a:r>
            <a:r>
              <a:rPr sz="4800" spc="-320" dirty="0"/>
              <a:t> </a:t>
            </a:r>
            <a:r>
              <a:rPr sz="4800" spc="-325" dirty="0"/>
              <a:t>Consistency</a:t>
            </a:r>
            <a:endParaRPr sz="4800"/>
          </a:p>
        </p:txBody>
      </p:sp>
      <p:sp>
        <p:nvSpPr>
          <p:cNvPr id="3" name="object 3"/>
          <p:cNvSpPr/>
          <p:nvPr/>
        </p:nvSpPr>
        <p:spPr>
          <a:xfrm>
            <a:off x="8076062" y="285750"/>
            <a:ext cx="9988550" cy="3256915"/>
          </a:xfrm>
          <a:custGeom>
            <a:avLst/>
            <a:gdLst/>
            <a:ahLst/>
            <a:cxnLst/>
            <a:rect l="l" t="t" r="r" b="b"/>
            <a:pathLst>
              <a:path w="9988550" h="3256915">
                <a:moveTo>
                  <a:pt x="0" y="482464"/>
                </a:moveTo>
                <a:lnTo>
                  <a:pt x="2208" y="435999"/>
                </a:lnTo>
                <a:lnTo>
                  <a:pt x="8699" y="390784"/>
                </a:lnTo>
                <a:lnTo>
                  <a:pt x="19270" y="347021"/>
                </a:lnTo>
                <a:lnTo>
                  <a:pt x="33719" y="304912"/>
                </a:lnTo>
                <a:lnTo>
                  <a:pt x="51844" y="264659"/>
                </a:lnTo>
                <a:lnTo>
                  <a:pt x="73443" y="226464"/>
                </a:lnTo>
                <a:lnTo>
                  <a:pt x="98313" y="190530"/>
                </a:lnTo>
                <a:lnTo>
                  <a:pt x="126252" y="157059"/>
                </a:lnTo>
                <a:lnTo>
                  <a:pt x="157059" y="126253"/>
                </a:lnTo>
                <a:lnTo>
                  <a:pt x="190530" y="98313"/>
                </a:lnTo>
                <a:lnTo>
                  <a:pt x="226464" y="73443"/>
                </a:lnTo>
                <a:lnTo>
                  <a:pt x="264659" y="51844"/>
                </a:lnTo>
                <a:lnTo>
                  <a:pt x="304912" y="33719"/>
                </a:lnTo>
                <a:lnTo>
                  <a:pt x="347021" y="19270"/>
                </a:lnTo>
                <a:lnTo>
                  <a:pt x="390784" y="8699"/>
                </a:lnTo>
                <a:lnTo>
                  <a:pt x="435999" y="2208"/>
                </a:lnTo>
                <a:lnTo>
                  <a:pt x="482463" y="0"/>
                </a:lnTo>
                <a:lnTo>
                  <a:pt x="1664686" y="0"/>
                </a:lnTo>
                <a:lnTo>
                  <a:pt x="4161714" y="0"/>
                </a:lnTo>
                <a:lnTo>
                  <a:pt x="9505650" y="0"/>
                </a:lnTo>
                <a:lnTo>
                  <a:pt x="9552114" y="2208"/>
                </a:lnTo>
                <a:lnTo>
                  <a:pt x="9597329" y="8699"/>
                </a:lnTo>
                <a:lnTo>
                  <a:pt x="9641092" y="19270"/>
                </a:lnTo>
                <a:lnTo>
                  <a:pt x="9683201" y="33719"/>
                </a:lnTo>
                <a:lnTo>
                  <a:pt x="9723454" y="51844"/>
                </a:lnTo>
                <a:lnTo>
                  <a:pt x="9761649" y="73443"/>
                </a:lnTo>
                <a:lnTo>
                  <a:pt x="9797583" y="98313"/>
                </a:lnTo>
                <a:lnTo>
                  <a:pt x="9831054" y="126253"/>
                </a:lnTo>
                <a:lnTo>
                  <a:pt x="9861861" y="157059"/>
                </a:lnTo>
                <a:lnTo>
                  <a:pt x="9889800" y="190530"/>
                </a:lnTo>
                <a:lnTo>
                  <a:pt x="9914670" y="226464"/>
                </a:lnTo>
                <a:lnTo>
                  <a:pt x="9936269" y="264659"/>
                </a:lnTo>
                <a:lnTo>
                  <a:pt x="9954394" y="304912"/>
                </a:lnTo>
                <a:lnTo>
                  <a:pt x="9968843" y="347021"/>
                </a:lnTo>
                <a:lnTo>
                  <a:pt x="9979414" y="390784"/>
                </a:lnTo>
                <a:lnTo>
                  <a:pt x="9985905" y="435999"/>
                </a:lnTo>
                <a:lnTo>
                  <a:pt x="9988114" y="482464"/>
                </a:lnTo>
                <a:lnTo>
                  <a:pt x="9988114" y="1688576"/>
                </a:lnTo>
                <a:lnTo>
                  <a:pt x="9988114" y="2412256"/>
                </a:lnTo>
                <a:lnTo>
                  <a:pt x="9985905" y="2458709"/>
                </a:lnTo>
                <a:lnTo>
                  <a:pt x="9979414" y="2503924"/>
                </a:lnTo>
                <a:lnTo>
                  <a:pt x="9968843" y="2547687"/>
                </a:lnTo>
                <a:lnTo>
                  <a:pt x="9954394" y="2589796"/>
                </a:lnTo>
                <a:lnTo>
                  <a:pt x="9936269" y="2630049"/>
                </a:lnTo>
                <a:lnTo>
                  <a:pt x="9914670" y="2668243"/>
                </a:lnTo>
                <a:lnTo>
                  <a:pt x="9889800" y="2704178"/>
                </a:lnTo>
                <a:lnTo>
                  <a:pt x="9861861" y="2737649"/>
                </a:lnTo>
                <a:lnTo>
                  <a:pt x="9831054" y="2768455"/>
                </a:lnTo>
                <a:lnTo>
                  <a:pt x="9797583" y="2796395"/>
                </a:lnTo>
                <a:lnTo>
                  <a:pt x="9761649" y="2821265"/>
                </a:lnTo>
                <a:lnTo>
                  <a:pt x="9723454" y="2842864"/>
                </a:lnTo>
                <a:lnTo>
                  <a:pt x="9683201" y="2860989"/>
                </a:lnTo>
                <a:lnTo>
                  <a:pt x="9641092" y="2875438"/>
                </a:lnTo>
                <a:lnTo>
                  <a:pt x="9597329" y="2886009"/>
                </a:lnTo>
                <a:lnTo>
                  <a:pt x="9552114" y="2892500"/>
                </a:lnTo>
                <a:lnTo>
                  <a:pt x="9505650" y="2894709"/>
                </a:lnTo>
                <a:lnTo>
                  <a:pt x="4161714" y="2894709"/>
                </a:lnTo>
                <a:lnTo>
                  <a:pt x="2913233" y="3256549"/>
                </a:lnTo>
                <a:lnTo>
                  <a:pt x="1664686" y="2894709"/>
                </a:lnTo>
                <a:lnTo>
                  <a:pt x="482463" y="2894709"/>
                </a:lnTo>
                <a:lnTo>
                  <a:pt x="435999" y="2892500"/>
                </a:lnTo>
                <a:lnTo>
                  <a:pt x="390784" y="2886009"/>
                </a:lnTo>
                <a:lnTo>
                  <a:pt x="347021" y="2875438"/>
                </a:lnTo>
                <a:lnTo>
                  <a:pt x="304912" y="2860989"/>
                </a:lnTo>
                <a:lnTo>
                  <a:pt x="264659" y="2842864"/>
                </a:lnTo>
                <a:lnTo>
                  <a:pt x="226464" y="2821265"/>
                </a:lnTo>
                <a:lnTo>
                  <a:pt x="190530" y="2796395"/>
                </a:lnTo>
                <a:lnTo>
                  <a:pt x="157059" y="2768455"/>
                </a:lnTo>
                <a:lnTo>
                  <a:pt x="126252" y="2737649"/>
                </a:lnTo>
                <a:lnTo>
                  <a:pt x="98313" y="2704178"/>
                </a:lnTo>
                <a:lnTo>
                  <a:pt x="73443" y="2668243"/>
                </a:lnTo>
                <a:lnTo>
                  <a:pt x="51844" y="2630049"/>
                </a:lnTo>
                <a:lnTo>
                  <a:pt x="33719" y="2589796"/>
                </a:lnTo>
                <a:lnTo>
                  <a:pt x="19270" y="2547687"/>
                </a:lnTo>
                <a:lnTo>
                  <a:pt x="8699" y="2503924"/>
                </a:lnTo>
                <a:lnTo>
                  <a:pt x="2208" y="2458709"/>
                </a:lnTo>
                <a:lnTo>
                  <a:pt x="0" y="2412245"/>
                </a:lnTo>
                <a:lnTo>
                  <a:pt x="0" y="1688576"/>
                </a:lnTo>
                <a:lnTo>
                  <a:pt x="0" y="482464"/>
                </a:lnTo>
                <a:close/>
              </a:path>
            </a:pathLst>
          </a:custGeom>
          <a:ln w="63500">
            <a:solidFill>
              <a:srgbClr val="770E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296109" y="624331"/>
            <a:ext cx="9196705" cy="2193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6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Transactions</a:t>
            </a:r>
            <a:endParaRPr sz="3000">
              <a:latin typeface="Arial Black" panose="020B0A04020102020204"/>
              <a:cs typeface="Arial Black" panose="020B0A04020102020204"/>
            </a:endParaRPr>
          </a:p>
          <a:p>
            <a:pPr marL="12700">
              <a:lnSpc>
                <a:spcPts val="3335"/>
              </a:lnSpc>
              <a:spcBef>
                <a:spcPts val="5"/>
              </a:spcBef>
            </a:pP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The</a:t>
            </a:r>
            <a:r>
              <a:rPr sz="28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65" dirty="0">
                <a:solidFill>
                  <a:srgbClr val="404040"/>
                </a:solidFill>
                <a:latin typeface="Arial MT"/>
                <a:cs typeface="Arial MT"/>
              </a:rPr>
              <a:t>traditional</a:t>
            </a:r>
            <a:r>
              <a:rPr sz="2800" spc="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approach</a:t>
            </a:r>
            <a:r>
              <a:rPr sz="2800" spc="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114" dirty="0">
                <a:solidFill>
                  <a:srgbClr val="404040"/>
                </a:solidFill>
                <a:latin typeface="Arial MT"/>
                <a:cs typeface="Arial MT"/>
              </a:rPr>
              <a:t>to</a:t>
            </a:r>
            <a:r>
              <a:rPr sz="2800" spc="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data</a:t>
            </a:r>
            <a:r>
              <a:rPr sz="2800" spc="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Arial MT"/>
                <a:cs typeface="Arial MT"/>
              </a:rPr>
              <a:t>consistency</a:t>
            </a:r>
            <a:endParaRPr sz="2800">
              <a:latin typeface="Arial MT"/>
              <a:cs typeface="Arial MT"/>
            </a:endParaRPr>
          </a:p>
          <a:p>
            <a:pPr marL="12700" marR="83185">
              <a:lnSpc>
                <a:spcPts val="3380"/>
              </a:lnSpc>
              <a:spcBef>
                <a:spcPts val="75"/>
              </a:spcBef>
            </a:pPr>
            <a:r>
              <a:rPr sz="2800" spc="45" dirty="0">
                <a:solidFill>
                  <a:srgbClr val="404040"/>
                </a:solidFill>
                <a:latin typeface="Arial MT"/>
                <a:cs typeface="Arial MT"/>
              </a:rPr>
              <a:t>Grouping</a:t>
            </a:r>
            <a:r>
              <a:rPr sz="2800" spc="-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an</a:t>
            </a:r>
            <a:r>
              <a:rPr sz="28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70" dirty="0">
                <a:solidFill>
                  <a:srgbClr val="404040"/>
                </a:solidFill>
                <a:latin typeface="Arial MT"/>
                <a:cs typeface="Arial MT"/>
              </a:rPr>
              <a:t>event</a:t>
            </a:r>
            <a:r>
              <a:rPr sz="2800" spc="-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28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its</a:t>
            </a:r>
            <a:r>
              <a:rPr sz="2800" spc="-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data</a:t>
            </a:r>
            <a:r>
              <a:rPr sz="2800" spc="-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changes</a:t>
            </a:r>
            <a:r>
              <a:rPr sz="2800" spc="-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100" dirty="0">
                <a:solidFill>
                  <a:srgbClr val="404040"/>
                </a:solidFill>
                <a:latin typeface="Arial MT"/>
                <a:cs typeface="Arial MT"/>
              </a:rPr>
              <a:t>as</a:t>
            </a:r>
            <a:r>
              <a:rPr sz="2800" spc="-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a</a:t>
            </a:r>
            <a:r>
              <a:rPr sz="2800" spc="-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40" dirty="0">
                <a:solidFill>
                  <a:srgbClr val="404040"/>
                </a:solidFill>
                <a:latin typeface="Arial MT"/>
                <a:cs typeface="Arial MT"/>
              </a:rPr>
              <a:t>transaction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Successful</a:t>
            </a:r>
            <a:r>
              <a:rPr sz="2800" spc="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transactions</a:t>
            </a:r>
            <a:r>
              <a:rPr sz="2800" spc="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are</a:t>
            </a:r>
            <a:r>
              <a:rPr sz="2800" spc="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75" dirty="0">
                <a:solidFill>
                  <a:srgbClr val="404040"/>
                </a:solidFill>
                <a:latin typeface="Arial MT"/>
                <a:cs typeface="Arial MT"/>
              </a:rPr>
              <a:t>committed</a:t>
            </a:r>
            <a:r>
              <a:rPr sz="2800" spc="3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Arial MT"/>
                <a:cs typeface="Arial MT"/>
              </a:rPr>
              <a:t>(saved)</a:t>
            </a:r>
            <a:endParaRPr sz="2800">
              <a:latin typeface="Arial MT"/>
              <a:cs typeface="Arial MT"/>
            </a:endParaRPr>
          </a:p>
          <a:p>
            <a:pPr marL="12700">
              <a:lnSpc>
                <a:spcPts val="3295"/>
              </a:lnSpc>
            </a:pP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Partially</a:t>
            </a:r>
            <a:r>
              <a:rPr sz="2800" spc="6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successful</a:t>
            </a:r>
            <a:r>
              <a:rPr sz="2800" spc="7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transactions</a:t>
            </a:r>
            <a:r>
              <a:rPr sz="2800" spc="6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are</a:t>
            </a:r>
            <a:r>
              <a:rPr sz="2800" spc="6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50" dirty="0">
                <a:solidFill>
                  <a:srgbClr val="404040"/>
                </a:solidFill>
                <a:latin typeface="Arial MT"/>
                <a:cs typeface="Arial MT"/>
              </a:rPr>
              <a:t>rolled</a:t>
            </a:r>
            <a:r>
              <a:rPr sz="2800" spc="7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back</a:t>
            </a:r>
            <a:r>
              <a:rPr sz="2800" spc="7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Arial MT"/>
                <a:cs typeface="Arial MT"/>
              </a:rPr>
              <a:t>(undone)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65075" y="5925820"/>
            <a:ext cx="1115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Mobile</a:t>
            </a:r>
            <a:r>
              <a:rPr sz="1600" spc="-8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9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253411" y="4683408"/>
            <a:ext cx="2334895" cy="1353820"/>
            <a:chOff x="2253411" y="4683408"/>
            <a:chExt cx="2334895" cy="1353820"/>
          </a:xfrm>
        </p:grpSpPr>
        <p:pic>
          <p:nvPicPr>
            <p:cNvPr id="7" name="object 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253411" y="4683408"/>
              <a:ext cx="1353507" cy="135350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798508" y="4928087"/>
              <a:ext cx="1789430" cy="471170"/>
            </a:xfrm>
            <a:custGeom>
              <a:avLst/>
              <a:gdLst/>
              <a:ahLst/>
              <a:cxnLst/>
              <a:rect l="l" t="t" r="r" b="b"/>
              <a:pathLst>
                <a:path w="1789429" h="471170">
                  <a:moveTo>
                    <a:pt x="1789370" y="0"/>
                  </a:moveTo>
                  <a:lnTo>
                    <a:pt x="0" y="0"/>
                  </a:lnTo>
                  <a:lnTo>
                    <a:pt x="0" y="470829"/>
                  </a:lnTo>
                  <a:lnTo>
                    <a:pt x="1789370" y="470829"/>
                  </a:lnTo>
                  <a:lnTo>
                    <a:pt x="17893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7424029" y="4404855"/>
            <a:ext cx="3459479" cy="3230245"/>
          </a:xfrm>
          <a:custGeom>
            <a:avLst/>
            <a:gdLst/>
            <a:ahLst/>
            <a:cxnLst/>
            <a:rect l="l" t="t" r="r" b="b"/>
            <a:pathLst>
              <a:path w="3459479" h="3230245">
                <a:moveTo>
                  <a:pt x="0" y="0"/>
                </a:moveTo>
                <a:lnTo>
                  <a:pt x="3458925" y="0"/>
                </a:lnTo>
                <a:lnTo>
                  <a:pt x="3458925" y="3229889"/>
                </a:lnTo>
                <a:lnTo>
                  <a:pt x="0" y="3229889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A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483785" y="4545076"/>
            <a:ext cx="1750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9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New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2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Order:</a:t>
            </a: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32423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535151" y="5474830"/>
            <a:ext cx="3215005" cy="1850389"/>
          </a:xfrm>
          <a:custGeom>
            <a:avLst/>
            <a:gdLst/>
            <a:ahLst/>
            <a:cxnLst/>
            <a:rect l="l" t="t" r="r" b="b"/>
            <a:pathLst>
              <a:path w="3215004" h="1850390">
                <a:moveTo>
                  <a:pt x="3214586" y="457415"/>
                </a:moveTo>
                <a:lnTo>
                  <a:pt x="3213697" y="457415"/>
                </a:lnTo>
                <a:lnTo>
                  <a:pt x="3213697" y="0"/>
                </a:lnTo>
                <a:lnTo>
                  <a:pt x="4292" y="0"/>
                </a:lnTo>
                <a:lnTo>
                  <a:pt x="4292" y="470827"/>
                </a:lnTo>
                <a:lnTo>
                  <a:pt x="5181" y="470827"/>
                </a:lnTo>
                <a:lnTo>
                  <a:pt x="5181" y="916457"/>
                </a:lnTo>
                <a:lnTo>
                  <a:pt x="0" y="916457"/>
                </a:lnTo>
                <a:lnTo>
                  <a:pt x="0" y="1387284"/>
                </a:lnTo>
                <a:lnTo>
                  <a:pt x="1600" y="1387284"/>
                </a:lnTo>
                <a:lnTo>
                  <a:pt x="1600" y="1850161"/>
                </a:lnTo>
                <a:lnTo>
                  <a:pt x="3211004" y="1850161"/>
                </a:lnTo>
                <a:lnTo>
                  <a:pt x="3211004" y="1379321"/>
                </a:lnTo>
                <a:lnTo>
                  <a:pt x="3209404" y="1379321"/>
                </a:lnTo>
                <a:lnTo>
                  <a:pt x="3209404" y="928243"/>
                </a:lnTo>
                <a:lnTo>
                  <a:pt x="3214586" y="928243"/>
                </a:lnTo>
                <a:lnTo>
                  <a:pt x="3214586" y="4574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7525402" y="4997705"/>
          <a:ext cx="3311525" cy="23126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09290"/>
              </a:tblGrid>
              <a:tr h="464184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60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Update</a:t>
                      </a:r>
                      <a:r>
                        <a:rPr sz="1600" spc="4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1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account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101600" marB="0">
                    <a:lnL w="28575">
                      <a:solidFill>
                        <a:srgbClr val="130F24"/>
                      </a:solidFill>
                      <a:prstDash val="solid"/>
                    </a:lnL>
                    <a:lnR w="28575">
                      <a:solidFill>
                        <a:srgbClr val="130F24"/>
                      </a:solidFill>
                      <a:prstDash val="solid"/>
                    </a:lnR>
                    <a:lnT w="28575">
                      <a:solidFill>
                        <a:srgbClr val="130F24"/>
                      </a:solidFill>
                      <a:prstDash val="solid"/>
                    </a:lnT>
                    <a:lnB w="28575">
                      <a:solidFill>
                        <a:srgbClr val="130F24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160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Create</a:t>
                      </a:r>
                      <a:r>
                        <a:rPr sz="1600" spc="25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order</a:t>
                      </a:r>
                      <a:r>
                        <a:rPr sz="1600" spc="3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1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record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100965" marB="0">
                    <a:lnL w="28575">
                      <a:solidFill>
                        <a:srgbClr val="130F24"/>
                      </a:solidFill>
                      <a:prstDash val="solid"/>
                    </a:lnL>
                    <a:lnR w="28575">
                      <a:solidFill>
                        <a:srgbClr val="130F24"/>
                      </a:solidFill>
                      <a:prstDash val="solid"/>
                    </a:lnR>
                    <a:lnT w="28575">
                      <a:solidFill>
                        <a:srgbClr val="130F24"/>
                      </a:solidFill>
                      <a:prstDash val="solid"/>
                    </a:lnT>
                    <a:lnB w="28575">
                      <a:solidFill>
                        <a:srgbClr val="130F24"/>
                      </a:solidFill>
                      <a:prstDash val="solid"/>
                    </a:lnB>
                  </a:tcPr>
                </a:tc>
              </a:tr>
              <a:tr h="458470"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160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Update</a:t>
                      </a:r>
                      <a:r>
                        <a:rPr sz="1600" spc="5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5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product</a:t>
                      </a:r>
                      <a:r>
                        <a:rPr sz="1600" spc="1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2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stats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100330" marB="0">
                    <a:lnL w="28575">
                      <a:solidFill>
                        <a:srgbClr val="130F24"/>
                      </a:solidFill>
                      <a:prstDash val="solid"/>
                    </a:lnL>
                    <a:lnR w="28575">
                      <a:solidFill>
                        <a:srgbClr val="130F24"/>
                      </a:solidFill>
                      <a:prstDash val="solid"/>
                    </a:lnR>
                    <a:lnT w="28575">
                      <a:solidFill>
                        <a:srgbClr val="130F24"/>
                      </a:solidFill>
                      <a:prstDash val="solid"/>
                    </a:lnT>
                    <a:lnB w="28575">
                      <a:solidFill>
                        <a:srgbClr val="130F24"/>
                      </a:solidFill>
                      <a:prstDash val="solid"/>
                    </a:lnB>
                  </a:tcPr>
                </a:tc>
              </a:tr>
              <a:tr h="462280"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60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Update</a:t>
                      </a:r>
                      <a:r>
                        <a:rPr sz="1600" spc="4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2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stock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101600" marB="0">
                    <a:lnL w="28575">
                      <a:solidFill>
                        <a:srgbClr val="130F24"/>
                      </a:solidFill>
                      <a:prstDash val="solid"/>
                    </a:lnL>
                    <a:lnR w="28575">
                      <a:solidFill>
                        <a:srgbClr val="130F24"/>
                      </a:solidFill>
                      <a:prstDash val="solid"/>
                    </a:lnR>
                    <a:lnT w="28575">
                      <a:solidFill>
                        <a:srgbClr val="130F24"/>
                      </a:solidFill>
                      <a:prstDash val="solid"/>
                    </a:lnT>
                    <a:lnB w="28575">
                      <a:solidFill>
                        <a:srgbClr val="130F24"/>
                      </a:solidFill>
                      <a:prstDash val="solid"/>
                    </a:lnB>
                  </a:tcPr>
                </a:tc>
              </a:tr>
              <a:tr h="470534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1600" spc="-1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Send</a:t>
                      </a:r>
                      <a:r>
                        <a:rPr sz="1600" spc="-9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1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promotions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99060" marB="0">
                    <a:lnL w="28575">
                      <a:solidFill>
                        <a:srgbClr val="130F24"/>
                      </a:solidFill>
                      <a:prstDash val="solid"/>
                    </a:lnL>
                    <a:lnR w="28575">
                      <a:solidFill>
                        <a:srgbClr val="130F24"/>
                      </a:solidFill>
                      <a:prstDash val="solid"/>
                    </a:lnR>
                    <a:lnT w="28575">
                      <a:solidFill>
                        <a:srgbClr val="130F24"/>
                      </a:solidFill>
                      <a:prstDash val="solid"/>
                    </a:lnT>
                    <a:lnB w="28575">
                      <a:solidFill>
                        <a:srgbClr val="130F24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2798508" y="4928087"/>
            <a:ext cx="1789430" cy="471170"/>
          </a:xfrm>
          <a:prstGeom prst="rect">
            <a:avLst/>
          </a:prstGeom>
          <a:ln w="25400">
            <a:solidFill>
              <a:srgbClr val="130F24"/>
            </a:solidFill>
          </a:ln>
        </p:spPr>
        <p:txBody>
          <a:bodyPr vert="horz" wrap="square" lIns="0" tIns="1022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805"/>
              </a:spcBef>
            </a:pPr>
            <a:r>
              <a:rPr sz="1600" spc="-30" dirty="0">
                <a:solidFill>
                  <a:srgbClr val="130F24"/>
                </a:solidFill>
                <a:latin typeface="Arial MT"/>
                <a:cs typeface="Arial MT"/>
              </a:rPr>
              <a:t>Places</a:t>
            </a:r>
            <a:r>
              <a:rPr sz="1600" spc="-75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new</a:t>
            </a:r>
            <a:r>
              <a:rPr sz="1600" spc="-6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30F24"/>
                </a:solidFill>
                <a:latin typeface="Arial MT"/>
                <a:cs typeface="Arial MT"/>
              </a:rPr>
              <a:t>order.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972265" y="3724300"/>
            <a:ext cx="4362450" cy="4591050"/>
          </a:xfrm>
          <a:custGeom>
            <a:avLst/>
            <a:gdLst/>
            <a:ahLst/>
            <a:cxnLst/>
            <a:rect l="l" t="t" r="r" b="b"/>
            <a:pathLst>
              <a:path w="4362450" h="4591050">
                <a:moveTo>
                  <a:pt x="0" y="0"/>
                </a:moveTo>
                <a:lnTo>
                  <a:pt x="4362450" y="0"/>
                </a:lnTo>
                <a:lnTo>
                  <a:pt x="4362450" y="4590995"/>
                </a:lnTo>
                <a:lnTo>
                  <a:pt x="0" y="4590995"/>
                </a:lnTo>
                <a:lnTo>
                  <a:pt x="0" y="0"/>
                </a:lnTo>
                <a:close/>
              </a:path>
            </a:pathLst>
          </a:custGeom>
          <a:ln w="34925">
            <a:solidFill>
              <a:srgbClr val="FF7B0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8024841" y="3800347"/>
            <a:ext cx="21609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80" dirty="0">
                <a:solidFill>
                  <a:srgbClr val="FF7B02"/>
                </a:solidFill>
                <a:latin typeface="Arial Black" panose="020B0A04020102020204"/>
                <a:cs typeface="Arial Black" panose="020B0A04020102020204"/>
              </a:rPr>
              <a:t>TRANSACTION</a:t>
            </a:r>
            <a:endParaRPr sz="2400">
              <a:latin typeface="Arial Black" panose="020B0A04020102020204"/>
              <a:cs typeface="Arial Black" panose="020B0A04020102020204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2584" y="5019905"/>
            <a:ext cx="480297" cy="2331744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8467690" y="7802371"/>
            <a:ext cx="13728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80" dirty="0">
                <a:solidFill>
                  <a:srgbClr val="FF7B02"/>
                </a:solidFill>
                <a:latin typeface="Arial Black" panose="020B0A04020102020204"/>
                <a:cs typeface="Arial Black" panose="020B0A04020102020204"/>
              </a:rPr>
              <a:t>COMMIT:</a:t>
            </a:r>
            <a:endParaRPr sz="2400">
              <a:latin typeface="Arial Black" panose="020B0A04020102020204"/>
              <a:cs typeface="Arial Black" panose="020B0A04020102020204"/>
            </a:endParaRPr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2584" y="7749751"/>
            <a:ext cx="480297" cy="480297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12532457" y="4404855"/>
            <a:ext cx="3459479" cy="3230245"/>
          </a:xfrm>
          <a:custGeom>
            <a:avLst/>
            <a:gdLst/>
            <a:ahLst/>
            <a:cxnLst/>
            <a:rect l="l" t="t" r="r" b="b"/>
            <a:pathLst>
              <a:path w="3459480" h="3230245">
                <a:moveTo>
                  <a:pt x="0" y="0"/>
                </a:moveTo>
                <a:lnTo>
                  <a:pt x="3458925" y="0"/>
                </a:lnTo>
                <a:lnTo>
                  <a:pt x="3458925" y="3229889"/>
                </a:lnTo>
                <a:lnTo>
                  <a:pt x="0" y="3229889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00A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2592212" y="4545076"/>
            <a:ext cx="1750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9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New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2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Order:</a:t>
            </a: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32423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2643587" y="5474830"/>
            <a:ext cx="3215005" cy="1850389"/>
          </a:xfrm>
          <a:custGeom>
            <a:avLst/>
            <a:gdLst/>
            <a:ahLst/>
            <a:cxnLst/>
            <a:rect l="l" t="t" r="r" b="b"/>
            <a:pathLst>
              <a:path w="3215005" h="1850390">
                <a:moveTo>
                  <a:pt x="3214586" y="457415"/>
                </a:moveTo>
                <a:lnTo>
                  <a:pt x="3213697" y="457415"/>
                </a:lnTo>
                <a:lnTo>
                  <a:pt x="3213697" y="0"/>
                </a:lnTo>
                <a:lnTo>
                  <a:pt x="4279" y="0"/>
                </a:lnTo>
                <a:lnTo>
                  <a:pt x="4279" y="470827"/>
                </a:lnTo>
                <a:lnTo>
                  <a:pt x="5181" y="470827"/>
                </a:lnTo>
                <a:lnTo>
                  <a:pt x="5181" y="916457"/>
                </a:lnTo>
                <a:lnTo>
                  <a:pt x="0" y="916457"/>
                </a:lnTo>
                <a:lnTo>
                  <a:pt x="0" y="1387284"/>
                </a:lnTo>
                <a:lnTo>
                  <a:pt x="1587" y="1387284"/>
                </a:lnTo>
                <a:lnTo>
                  <a:pt x="1587" y="1850161"/>
                </a:lnTo>
                <a:lnTo>
                  <a:pt x="3211004" y="1850161"/>
                </a:lnTo>
                <a:lnTo>
                  <a:pt x="3211004" y="1379321"/>
                </a:lnTo>
                <a:lnTo>
                  <a:pt x="3209404" y="1379321"/>
                </a:lnTo>
                <a:lnTo>
                  <a:pt x="3209404" y="928243"/>
                </a:lnTo>
                <a:lnTo>
                  <a:pt x="3214586" y="928243"/>
                </a:lnTo>
                <a:lnTo>
                  <a:pt x="3214586" y="4574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12633830" y="4997705"/>
          <a:ext cx="3311525" cy="23126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09290"/>
              </a:tblGrid>
              <a:tr h="464184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60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Update</a:t>
                      </a:r>
                      <a:r>
                        <a:rPr sz="1600" spc="4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1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account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101600" marB="0">
                    <a:lnL w="28575">
                      <a:solidFill>
                        <a:srgbClr val="130F24"/>
                      </a:solidFill>
                      <a:prstDash val="solid"/>
                    </a:lnL>
                    <a:lnR w="28575">
                      <a:solidFill>
                        <a:srgbClr val="130F24"/>
                      </a:solidFill>
                      <a:prstDash val="solid"/>
                    </a:lnR>
                    <a:lnT w="28575">
                      <a:solidFill>
                        <a:srgbClr val="130F24"/>
                      </a:solidFill>
                      <a:prstDash val="solid"/>
                    </a:lnT>
                    <a:lnB w="28575">
                      <a:solidFill>
                        <a:srgbClr val="130F24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160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Create</a:t>
                      </a:r>
                      <a:r>
                        <a:rPr sz="1600" spc="25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order</a:t>
                      </a:r>
                      <a:r>
                        <a:rPr sz="1600" spc="3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1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record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100965" marB="0">
                    <a:lnL w="28575">
                      <a:solidFill>
                        <a:srgbClr val="130F24"/>
                      </a:solidFill>
                      <a:prstDash val="solid"/>
                    </a:lnL>
                    <a:lnR w="28575">
                      <a:solidFill>
                        <a:srgbClr val="130F24"/>
                      </a:solidFill>
                      <a:prstDash val="solid"/>
                    </a:lnR>
                    <a:lnT w="28575">
                      <a:solidFill>
                        <a:srgbClr val="130F24"/>
                      </a:solidFill>
                      <a:prstDash val="solid"/>
                    </a:lnT>
                    <a:lnB w="28575">
                      <a:solidFill>
                        <a:srgbClr val="130F24"/>
                      </a:solidFill>
                      <a:prstDash val="solid"/>
                    </a:lnB>
                  </a:tcPr>
                </a:tc>
              </a:tr>
              <a:tr h="458470"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160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Update</a:t>
                      </a:r>
                      <a:r>
                        <a:rPr sz="1600" spc="5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5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product</a:t>
                      </a:r>
                      <a:r>
                        <a:rPr sz="1600" spc="1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2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stats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100330" marB="0">
                    <a:lnL w="28575">
                      <a:solidFill>
                        <a:srgbClr val="130F24"/>
                      </a:solidFill>
                      <a:prstDash val="solid"/>
                    </a:lnL>
                    <a:lnR w="28575">
                      <a:solidFill>
                        <a:srgbClr val="130F24"/>
                      </a:solidFill>
                      <a:prstDash val="solid"/>
                    </a:lnR>
                    <a:lnT w="28575">
                      <a:solidFill>
                        <a:srgbClr val="130F24"/>
                      </a:solidFill>
                      <a:prstDash val="solid"/>
                    </a:lnT>
                    <a:lnB w="28575">
                      <a:solidFill>
                        <a:srgbClr val="130F24"/>
                      </a:solidFill>
                      <a:prstDash val="solid"/>
                    </a:lnB>
                  </a:tcPr>
                </a:tc>
              </a:tr>
              <a:tr h="462280"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60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Update</a:t>
                      </a:r>
                      <a:r>
                        <a:rPr sz="1600" spc="4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2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stock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101600" marB="0">
                    <a:lnL w="28575">
                      <a:solidFill>
                        <a:srgbClr val="130F24"/>
                      </a:solidFill>
                      <a:prstDash val="solid"/>
                    </a:lnL>
                    <a:lnR w="28575">
                      <a:solidFill>
                        <a:srgbClr val="130F24"/>
                      </a:solidFill>
                      <a:prstDash val="solid"/>
                    </a:lnR>
                    <a:lnT w="28575">
                      <a:solidFill>
                        <a:srgbClr val="130F24"/>
                      </a:solidFill>
                      <a:prstDash val="solid"/>
                    </a:lnT>
                    <a:lnB w="28575">
                      <a:solidFill>
                        <a:srgbClr val="130F24"/>
                      </a:solidFill>
                      <a:prstDash val="solid"/>
                    </a:lnB>
                  </a:tcPr>
                </a:tc>
              </a:tr>
              <a:tr h="470534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1600" spc="-1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Send</a:t>
                      </a:r>
                      <a:r>
                        <a:rPr sz="1600" spc="-9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1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promotions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99060" marB="0">
                    <a:lnL w="28575">
                      <a:solidFill>
                        <a:srgbClr val="130F24"/>
                      </a:solidFill>
                      <a:prstDash val="solid"/>
                    </a:lnL>
                    <a:lnR w="28575">
                      <a:solidFill>
                        <a:srgbClr val="130F24"/>
                      </a:solidFill>
                      <a:prstDash val="solid"/>
                    </a:lnR>
                    <a:lnT w="28575">
                      <a:solidFill>
                        <a:srgbClr val="130F24"/>
                      </a:solidFill>
                      <a:prstDash val="solid"/>
                    </a:lnT>
                    <a:lnB w="28575">
                      <a:solidFill>
                        <a:srgbClr val="130F24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3" name="object 23"/>
          <p:cNvSpPr/>
          <p:nvPr/>
        </p:nvSpPr>
        <p:spPr>
          <a:xfrm>
            <a:off x="12080693" y="3724300"/>
            <a:ext cx="4362450" cy="4591050"/>
          </a:xfrm>
          <a:custGeom>
            <a:avLst/>
            <a:gdLst/>
            <a:ahLst/>
            <a:cxnLst/>
            <a:rect l="l" t="t" r="r" b="b"/>
            <a:pathLst>
              <a:path w="4362450" h="4591050">
                <a:moveTo>
                  <a:pt x="0" y="0"/>
                </a:moveTo>
                <a:lnTo>
                  <a:pt x="4362450" y="0"/>
                </a:lnTo>
                <a:lnTo>
                  <a:pt x="4362450" y="4590995"/>
                </a:lnTo>
                <a:lnTo>
                  <a:pt x="0" y="4590995"/>
                </a:lnTo>
                <a:lnTo>
                  <a:pt x="0" y="0"/>
                </a:lnTo>
                <a:close/>
              </a:path>
            </a:pathLst>
          </a:custGeom>
          <a:ln w="34925">
            <a:solidFill>
              <a:srgbClr val="FF7B0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3133272" y="3800347"/>
            <a:ext cx="21609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80" dirty="0">
                <a:solidFill>
                  <a:srgbClr val="FF7B02"/>
                </a:solidFill>
                <a:latin typeface="Arial Black" panose="020B0A04020102020204"/>
                <a:cs typeface="Arial Black" panose="020B0A04020102020204"/>
              </a:rPr>
              <a:t>TRANSACTION</a:t>
            </a:r>
            <a:endParaRPr sz="2400">
              <a:latin typeface="Arial Black" panose="020B0A04020102020204"/>
              <a:cs typeface="Arial Black" panose="020B0A04020102020204"/>
            </a:endParaRPr>
          </a:p>
        </p:txBody>
      </p:sp>
      <p:pic>
        <p:nvPicPr>
          <p:cNvPr id="25" name="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777998" y="5019905"/>
            <a:ext cx="480297" cy="937712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13419531" y="7802371"/>
            <a:ext cx="16852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90" dirty="0">
                <a:solidFill>
                  <a:srgbClr val="FF7B02"/>
                </a:solidFill>
                <a:latin typeface="Arial Black" panose="020B0A04020102020204"/>
                <a:cs typeface="Arial Black" panose="020B0A04020102020204"/>
              </a:rPr>
              <a:t>ROLLBACK:</a:t>
            </a:r>
            <a:endParaRPr sz="2400">
              <a:latin typeface="Arial Black" panose="020B0A04020102020204"/>
              <a:cs typeface="Arial Black" panose="020B0A04020102020204"/>
            </a:endParaRPr>
          </a:p>
        </p:txBody>
      </p:sp>
      <p:pic>
        <p:nvPicPr>
          <p:cNvPr id="27" name="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033727" y="7626131"/>
            <a:ext cx="727532" cy="727536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14561349" y="4886876"/>
            <a:ext cx="1364615" cy="2565400"/>
            <a:chOff x="14561349" y="4886876"/>
            <a:chExt cx="1364615" cy="2565400"/>
          </a:xfrm>
        </p:grpSpPr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98229" y="5342877"/>
              <a:ext cx="727532" cy="72753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86559" y="6739238"/>
              <a:ext cx="712695" cy="71269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98229" y="4886876"/>
              <a:ext cx="727532" cy="72753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77999" y="5934734"/>
              <a:ext cx="480297" cy="48029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61349" y="6154122"/>
              <a:ext cx="944168" cy="94416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92679" y="5809528"/>
              <a:ext cx="727532" cy="727536"/>
            </a:xfrm>
            <a:prstGeom prst="rect">
              <a:avLst/>
            </a:prstGeom>
          </p:spPr>
        </p:pic>
      </p:grpSp>
      <p:sp>
        <p:nvSpPr>
          <p:cNvPr id="35" name="Slide Number Placeholder 3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72265" y="3724300"/>
            <a:ext cx="4362450" cy="4591050"/>
          </a:xfrm>
          <a:custGeom>
            <a:avLst/>
            <a:gdLst/>
            <a:ahLst/>
            <a:cxnLst/>
            <a:rect l="l" t="t" r="r" b="b"/>
            <a:pathLst>
              <a:path w="4362450" h="4591050">
                <a:moveTo>
                  <a:pt x="0" y="0"/>
                </a:moveTo>
                <a:lnTo>
                  <a:pt x="4362450" y="0"/>
                </a:lnTo>
                <a:lnTo>
                  <a:pt x="4362450" y="4590995"/>
                </a:lnTo>
                <a:lnTo>
                  <a:pt x="0" y="4590995"/>
                </a:lnTo>
                <a:lnTo>
                  <a:pt x="0" y="0"/>
                </a:lnTo>
                <a:close/>
              </a:path>
            </a:pathLst>
          </a:custGeom>
          <a:ln w="34925">
            <a:solidFill>
              <a:srgbClr val="FF7B0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024841" y="3800347"/>
            <a:ext cx="21609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80" dirty="0">
                <a:solidFill>
                  <a:srgbClr val="FF7B02"/>
                </a:solidFill>
                <a:latin typeface="Arial Black" panose="020B0A04020102020204"/>
                <a:cs typeface="Arial Black" panose="020B0A04020102020204"/>
              </a:rPr>
              <a:t>TRANSACTION</a:t>
            </a:r>
            <a:endParaRPr sz="24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398629" y="2862825"/>
            <a:ext cx="6856095" cy="4797425"/>
            <a:chOff x="7398629" y="2862825"/>
            <a:chExt cx="6856095" cy="479742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288115" y="2862825"/>
              <a:ext cx="1431921" cy="15000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334715" y="6962565"/>
              <a:ext cx="2919730" cy="254000"/>
            </a:xfrm>
            <a:custGeom>
              <a:avLst/>
              <a:gdLst/>
              <a:ahLst/>
              <a:cxnLst/>
              <a:rect l="l" t="t" r="r" b="b"/>
              <a:pathLst>
                <a:path w="2919730" h="254000">
                  <a:moveTo>
                    <a:pt x="2792459" y="0"/>
                  </a:moveTo>
                  <a:lnTo>
                    <a:pt x="2743024" y="9980"/>
                  </a:lnTo>
                  <a:lnTo>
                    <a:pt x="2702656" y="37197"/>
                  </a:lnTo>
                  <a:lnTo>
                    <a:pt x="2675439" y="77566"/>
                  </a:lnTo>
                  <a:lnTo>
                    <a:pt x="2665459" y="126999"/>
                  </a:lnTo>
                  <a:lnTo>
                    <a:pt x="2675439" y="176434"/>
                  </a:lnTo>
                  <a:lnTo>
                    <a:pt x="2702656" y="216802"/>
                  </a:lnTo>
                  <a:lnTo>
                    <a:pt x="2743025" y="244019"/>
                  </a:lnTo>
                  <a:lnTo>
                    <a:pt x="2792459" y="253999"/>
                  </a:lnTo>
                  <a:lnTo>
                    <a:pt x="2841889" y="244019"/>
                  </a:lnTo>
                  <a:lnTo>
                    <a:pt x="2882258" y="216802"/>
                  </a:lnTo>
                  <a:lnTo>
                    <a:pt x="2909477" y="176434"/>
                  </a:lnTo>
                  <a:lnTo>
                    <a:pt x="2914330" y="152399"/>
                  </a:lnTo>
                  <a:lnTo>
                    <a:pt x="2792459" y="152399"/>
                  </a:lnTo>
                  <a:lnTo>
                    <a:pt x="2792459" y="101599"/>
                  </a:lnTo>
                  <a:lnTo>
                    <a:pt x="2914330" y="101599"/>
                  </a:lnTo>
                  <a:lnTo>
                    <a:pt x="2909477" y="77566"/>
                  </a:lnTo>
                  <a:lnTo>
                    <a:pt x="2882258" y="37197"/>
                  </a:lnTo>
                  <a:lnTo>
                    <a:pt x="2841889" y="9980"/>
                  </a:lnTo>
                  <a:lnTo>
                    <a:pt x="2792459" y="0"/>
                  </a:lnTo>
                  <a:close/>
                </a:path>
                <a:path w="2919730" h="254000">
                  <a:moveTo>
                    <a:pt x="2670587" y="101599"/>
                  </a:moveTo>
                  <a:lnTo>
                    <a:pt x="0" y="101599"/>
                  </a:lnTo>
                  <a:lnTo>
                    <a:pt x="0" y="152399"/>
                  </a:lnTo>
                  <a:lnTo>
                    <a:pt x="2670587" y="152399"/>
                  </a:lnTo>
                  <a:lnTo>
                    <a:pt x="2665459" y="126999"/>
                  </a:lnTo>
                  <a:lnTo>
                    <a:pt x="2670587" y="101599"/>
                  </a:lnTo>
                  <a:close/>
                </a:path>
                <a:path w="2919730" h="254000">
                  <a:moveTo>
                    <a:pt x="2914330" y="101599"/>
                  </a:moveTo>
                  <a:lnTo>
                    <a:pt x="2792459" y="101599"/>
                  </a:lnTo>
                  <a:lnTo>
                    <a:pt x="2792459" y="152399"/>
                  </a:lnTo>
                  <a:lnTo>
                    <a:pt x="2914330" y="152399"/>
                  </a:lnTo>
                  <a:lnTo>
                    <a:pt x="2919459" y="126999"/>
                  </a:lnTo>
                  <a:lnTo>
                    <a:pt x="2914330" y="101599"/>
                  </a:lnTo>
                  <a:close/>
                </a:path>
              </a:pathLst>
            </a:custGeom>
            <a:solidFill>
              <a:srgbClr val="FF7B0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424029" y="4404855"/>
              <a:ext cx="3459479" cy="3230245"/>
            </a:xfrm>
            <a:custGeom>
              <a:avLst/>
              <a:gdLst/>
              <a:ahLst/>
              <a:cxnLst/>
              <a:rect l="l" t="t" r="r" b="b"/>
              <a:pathLst>
                <a:path w="3459479" h="3230245">
                  <a:moveTo>
                    <a:pt x="0" y="0"/>
                  </a:moveTo>
                  <a:lnTo>
                    <a:pt x="3458925" y="0"/>
                  </a:lnTo>
                  <a:lnTo>
                    <a:pt x="3458925" y="3229889"/>
                  </a:lnTo>
                  <a:lnTo>
                    <a:pt x="0" y="3229889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00A3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336039" y="505459"/>
            <a:ext cx="52311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400" dirty="0"/>
              <a:t>Data</a:t>
            </a:r>
            <a:r>
              <a:rPr sz="4800" spc="-320" dirty="0"/>
              <a:t> </a:t>
            </a:r>
            <a:r>
              <a:rPr sz="4800" spc="-325" dirty="0"/>
              <a:t>Consistency</a:t>
            </a:r>
            <a:endParaRPr sz="4800"/>
          </a:p>
        </p:txBody>
      </p:sp>
      <p:sp>
        <p:nvSpPr>
          <p:cNvPr id="9" name="object 9"/>
          <p:cNvSpPr txBox="1"/>
          <p:nvPr/>
        </p:nvSpPr>
        <p:spPr>
          <a:xfrm>
            <a:off x="2365075" y="5925820"/>
            <a:ext cx="1115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Mobile</a:t>
            </a:r>
            <a:r>
              <a:rPr sz="1600" spc="-8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9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253411" y="4683408"/>
            <a:ext cx="2334895" cy="1353820"/>
            <a:chOff x="2253411" y="4683408"/>
            <a:chExt cx="2334895" cy="135382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53411" y="4683408"/>
              <a:ext cx="1353507" cy="135350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798508" y="4928087"/>
              <a:ext cx="1789430" cy="471170"/>
            </a:xfrm>
            <a:custGeom>
              <a:avLst/>
              <a:gdLst/>
              <a:ahLst/>
              <a:cxnLst/>
              <a:rect l="l" t="t" r="r" b="b"/>
              <a:pathLst>
                <a:path w="1789429" h="471170">
                  <a:moveTo>
                    <a:pt x="1789370" y="0"/>
                  </a:moveTo>
                  <a:lnTo>
                    <a:pt x="0" y="0"/>
                  </a:lnTo>
                  <a:lnTo>
                    <a:pt x="0" y="470829"/>
                  </a:lnTo>
                  <a:lnTo>
                    <a:pt x="1789370" y="470829"/>
                  </a:lnTo>
                  <a:lnTo>
                    <a:pt x="17893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7483785" y="4545076"/>
            <a:ext cx="1750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9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New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2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Order:</a:t>
            </a: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32423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535151" y="5474830"/>
            <a:ext cx="3215005" cy="1850389"/>
          </a:xfrm>
          <a:custGeom>
            <a:avLst/>
            <a:gdLst/>
            <a:ahLst/>
            <a:cxnLst/>
            <a:rect l="l" t="t" r="r" b="b"/>
            <a:pathLst>
              <a:path w="3215004" h="1850390">
                <a:moveTo>
                  <a:pt x="3214586" y="457415"/>
                </a:moveTo>
                <a:lnTo>
                  <a:pt x="3213697" y="457415"/>
                </a:lnTo>
                <a:lnTo>
                  <a:pt x="3213697" y="0"/>
                </a:lnTo>
                <a:lnTo>
                  <a:pt x="4292" y="0"/>
                </a:lnTo>
                <a:lnTo>
                  <a:pt x="4292" y="470827"/>
                </a:lnTo>
                <a:lnTo>
                  <a:pt x="5181" y="470827"/>
                </a:lnTo>
                <a:lnTo>
                  <a:pt x="5181" y="916457"/>
                </a:lnTo>
                <a:lnTo>
                  <a:pt x="0" y="916457"/>
                </a:lnTo>
                <a:lnTo>
                  <a:pt x="0" y="1387284"/>
                </a:lnTo>
                <a:lnTo>
                  <a:pt x="1600" y="1387284"/>
                </a:lnTo>
                <a:lnTo>
                  <a:pt x="1600" y="1850161"/>
                </a:lnTo>
                <a:lnTo>
                  <a:pt x="3211004" y="1850161"/>
                </a:lnTo>
                <a:lnTo>
                  <a:pt x="3211004" y="1379321"/>
                </a:lnTo>
                <a:lnTo>
                  <a:pt x="3209404" y="1379321"/>
                </a:lnTo>
                <a:lnTo>
                  <a:pt x="3209404" y="928243"/>
                </a:lnTo>
                <a:lnTo>
                  <a:pt x="3214586" y="928243"/>
                </a:lnTo>
                <a:lnTo>
                  <a:pt x="3214586" y="4574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7525402" y="4997705"/>
          <a:ext cx="3311525" cy="23126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09290"/>
              </a:tblGrid>
              <a:tr h="464184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60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Update</a:t>
                      </a:r>
                      <a:r>
                        <a:rPr sz="1600" spc="4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1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account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101600" marB="0">
                    <a:lnL w="28575">
                      <a:solidFill>
                        <a:srgbClr val="130F24"/>
                      </a:solidFill>
                      <a:prstDash val="solid"/>
                    </a:lnL>
                    <a:lnR w="28575">
                      <a:solidFill>
                        <a:srgbClr val="130F24"/>
                      </a:solidFill>
                      <a:prstDash val="solid"/>
                    </a:lnR>
                    <a:lnT w="28575">
                      <a:solidFill>
                        <a:srgbClr val="130F24"/>
                      </a:solidFill>
                      <a:prstDash val="solid"/>
                    </a:lnT>
                    <a:lnB w="28575">
                      <a:solidFill>
                        <a:srgbClr val="130F24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160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Create</a:t>
                      </a:r>
                      <a:r>
                        <a:rPr sz="1600" spc="25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order</a:t>
                      </a:r>
                      <a:r>
                        <a:rPr sz="1600" spc="3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1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record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100965" marB="0">
                    <a:lnL w="28575">
                      <a:solidFill>
                        <a:srgbClr val="130F24"/>
                      </a:solidFill>
                      <a:prstDash val="solid"/>
                    </a:lnL>
                    <a:lnR w="28575">
                      <a:solidFill>
                        <a:srgbClr val="130F24"/>
                      </a:solidFill>
                      <a:prstDash val="solid"/>
                    </a:lnR>
                    <a:lnT w="28575">
                      <a:solidFill>
                        <a:srgbClr val="130F24"/>
                      </a:solidFill>
                      <a:prstDash val="solid"/>
                    </a:lnT>
                    <a:lnB w="28575">
                      <a:solidFill>
                        <a:srgbClr val="130F24"/>
                      </a:solidFill>
                      <a:prstDash val="solid"/>
                    </a:lnB>
                  </a:tcPr>
                </a:tc>
              </a:tr>
              <a:tr h="458470"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160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Update</a:t>
                      </a:r>
                      <a:r>
                        <a:rPr sz="1600" spc="5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5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product</a:t>
                      </a:r>
                      <a:r>
                        <a:rPr sz="1600" spc="1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2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stats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100330" marB="0">
                    <a:lnL w="28575">
                      <a:solidFill>
                        <a:srgbClr val="130F24"/>
                      </a:solidFill>
                      <a:prstDash val="solid"/>
                    </a:lnL>
                    <a:lnR w="28575">
                      <a:solidFill>
                        <a:srgbClr val="130F24"/>
                      </a:solidFill>
                      <a:prstDash val="solid"/>
                    </a:lnR>
                    <a:lnT w="28575">
                      <a:solidFill>
                        <a:srgbClr val="130F24"/>
                      </a:solidFill>
                      <a:prstDash val="solid"/>
                    </a:lnT>
                    <a:lnB w="28575">
                      <a:solidFill>
                        <a:srgbClr val="130F24"/>
                      </a:solidFill>
                      <a:prstDash val="solid"/>
                    </a:lnB>
                  </a:tcPr>
                </a:tc>
              </a:tr>
              <a:tr h="462280"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60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Update</a:t>
                      </a:r>
                      <a:r>
                        <a:rPr sz="1600" spc="4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2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stock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101600" marB="0">
                    <a:lnL w="28575">
                      <a:solidFill>
                        <a:srgbClr val="130F24"/>
                      </a:solidFill>
                      <a:prstDash val="solid"/>
                    </a:lnL>
                    <a:lnR w="28575">
                      <a:solidFill>
                        <a:srgbClr val="130F24"/>
                      </a:solidFill>
                      <a:prstDash val="solid"/>
                    </a:lnR>
                    <a:lnT w="28575">
                      <a:solidFill>
                        <a:srgbClr val="130F24"/>
                      </a:solidFill>
                      <a:prstDash val="solid"/>
                    </a:lnT>
                    <a:lnB w="28575">
                      <a:solidFill>
                        <a:srgbClr val="130F24"/>
                      </a:solidFill>
                      <a:prstDash val="solid"/>
                    </a:lnB>
                  </a:tcPr>
                </a:tc>
              </a:tr>
              <a:tr h="470534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1600" spc="-1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Send</a:t>
                      </a:r>
                      <a:r>
                        <a:rPr sz="1600" spc="-9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10" dirty="0">
                          <a:solidFill>
                            <a:srgbClr val="130F24"/>
                          </a:solidFill>
                          <a:latin typeface="Arial MT"/>
                          <a:cs typeface="Arial MT"/>
                        </a:rPr>
                        <a:t>promotions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99060" marB="0">
                    <a:lnL w="28575">
                      <a:solidFill>
                        <a:srgbClr val="130F24"/>
                      </a:solidFill>
                      <a:prstDash val="solid"/>
                    </a:lnL>
                    <a:lnR w="28575">
                      <a:solidFill>
                        <a:srgbClr val="130F24"/>
                      </a:solidFill>
                      <a:prstDash val="solid"/>
                    </a:lnR>
                    <a:lnT w="28575">
                      <a:solidFill>
                        <a:srgbClr val="130F24"/>
                      </a:solidFill>
                      <a:prstDash val="solid"/>
                    </a:lnT>
                    <a:lnB w="28575">
                      <a:solidFill>
                        <a:srgbClr val="130F24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2798508" y="4928087"/>
            <a:ext cx="1789430" cy="471170"/>
          </a:xfrm>
          <a:prstGeom prst="rect">
            <a:avLst/>
          </a:prstGeom>
          <a:ln w="25400">
            <a:solidFill>
              <a:srgbClr val="130F24"/>
            </a:solidFill>
          </a:ln>
        </p:spPr>
        <p:txBody>
          <a:bodyPr vert="horz" wrap="square" lIns="0" tIns="1022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805"/>
              </a:spcBef>
            </a:pPr>
            <a:r>
              <a:rPr sz="1600" spc="-30" dirty="0">
                <a:solidFill>
                  <a:srgbClr val="130F24"/>
                </a:solidFill>
                <a:latin typeface="Arial MT"/>
                <a:cs typeface="Arial MT"/>
              </a:rPr>
              <a:t>Places</a:t>
            </a:r>
            <a:r>
              <a:rPr sz="1600" spc="-75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new</a:t>
            </a:r>
            <a:r>
              <a:rPr sz="1600" spc="-6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30F24"/>
                </a:solidFill>
                <a:latin typeface="Arial MT"/>
                <a:cs typeface="Arial MT"/>
              </a:rPr>
              <a:t>order.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2584" y="5019905"/>
            <a:ext cx="480297" cy="2331744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8467690" y="7802371"/>
            <a:ext cx="13728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80" dirty="0">
                <a:solidFill>
                  <a:srgbClr val="FF7B02"/>
                </a:solidFill>
                <a:latin typeface="Arial Black" panose="020B0A04020102020204"/>
                <a:cs typeface="Arial Black" panose="020B0A04020102020204"/>
              </a:rPr>
              <a:t>COMMIT:</a:t>
            </a:r>
            <a:endParaRPr sz="24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959475" y="209754"/>
            <a:ext cx="12064365" cy="9045575"/>
            <a:chOff x="5959475" y="209754"/>
            <a:chExt cx="12064365" cy="9045575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02585" y="7749751"/>
              <a:ext cx="480297" cy="48029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019800" y="2720248"/>
              <a:ext cx="6343015" cy="6475095"/>
            </a:xfrm>
            <a:custGeom>
              <a:avLst/>
              <a:gdLst/>
              <a:ahLst/>
              <a:cxnLst/>
              <a:rect l="l" t="t" r="r" b="b"/>
              <a:pathLst>
                <a:path w="6343015" h="6475095">
                  <a:moveTo>
                    <a:pt x="0" y="1057087"/>
                  </a:moveTo>
                  <a:lnTo>
                    <a:pt x="1087" y="1008699"/>
                  </a:lnTo>
                  <a:lnTo>
                    <a:pt x="4319" y="960870"/>
                  </a:lnTo>
                  <a:lnTo>
                    <a:pt x="9649" y="913646"/>
                  </a:lnTo>
                  <a:lnTo>
                    <a:pt x="17031" y="867074"/>
                  </a:lnTo>
                  <a:lnTo>
                    <a:pt x="26416" y="821200"/>
                  </a:lnTo>
                  <a:lnTo>
                    <a:pt x="37760" y="776071"/>
                  </a:lnTo>
                  <a:lnTo>
                    <a:pt x="51014" y="731734"/>
                  </a:lnTo>
                  <a:lnTo>
                    <a:pt x="66134" y="688235"/>
                  </a:lnTo>
                  <a:lnTo>
                    <a:pt x="83071" y="645621"/>
                  </a:lnTo>
                  <a:lnTo>
                    <a:pt x="101779" y="603938"/>
                  </a:lnTo>
                  <a:lnTo>
                    <a:pt x="122212" y="563234"/>
                  </a:lnTo>
                  <a:lnTo>
                    <a:pt x="144323" y="523555"/>
                  </a:lnTo>
                  <a:lnTo>
                    <a:pt x="168065" y="484947"/>
                  </a:lnTo>
                  <a:lnTo>
                    <a:pt x="193392" y="447457"/>
                  </a:lnTo>
                  <a:lnTo>
                    <a:pt x="220257" y="411132"/>
                  </a:lnTo>
                  <a:lnTo>
                    <a:pt x="248613" y="376019"/>
                  </a:lnTo>
                  <a:lnTo>
                    <a:pt x="278414" y="342164"/>
                  </a:lnTo>
                  <a:lnTo>
                    <a:pt x="309613" y="309613"/>
                  </a:lnTo>
                  <a:lnTo>
                    <a:pt x="342164" y="278414"/>
                  </a:lnTo>
                  <a:lnTo>
                    <a:pt x="376019" y="248613"/>
                  </a:lnTo>
                  <a:lnTo>
                    <a:pt x="411132" y="220257"/>
                  </a:lnTo>
                  <a:lnTo>
                    <a:pt x="447457" y="193392"/>
                  </a:lnTo>
                  <a:lnTo>
                    <a:pt x="484947" y="168065"/>
                  </a:lnTo>
                  <a:lnTo>
                    <a:pt x="523555" y="144323"/>
                  </a:lnTo>
                  <a:lnTo>
                    <a:pt x="563234" y="122212"/>
                  </a:lnTo>
                  <a:lnTo>
                    <a:pt x="603938" y="101779"/>
                  </a:lnTo>
                  <a:lnTo>
                    <a:pt x="645621" y="83071"/>
                  </a:lnTo>
                  <a:lnTo>
                    <a:pt x="688235" y="66134"/>
                  </a:lnTo>
                  <a:lnTo>
                    <a:pt x="731734" y="51014"/>
                  </a:lnTo>
                  <a:lnTo>
                    <a:pt x="776071" y="37760"/>
                  </a:lnTo>
                  <a:lnTo>
                    <a:pt x="821200" y="26416"/>
                  </a:lnTo>
                  <a:lnTo>
                    <a:pt x="867074" y="17031"/>
                  </a:lnTo>
                  <a:lnTo>
                    <a:pt x="913646" y="9649"/>
                  </a:lnTo>
                  <a:lnTo>
                    <a:pt x="960870" y="4319"/>
                  </a:lnTo>
                  <a:lnTo>
                    <a:pt x="1008699" y="1087"/>
                  </a:lnTo>
                  <a:lnTo>
                    <a:pt x="1057087" y="0"/>
                  </a:lnTo>
                  <a:lnTo>
                    <a:pt x="5285316" y="0"/>
                  </a:lnTo>
                  <a:lnTo>
                    <a:pt x="5333703" y="1087"/>
                  </a:lnTo>
                  <a:lnTo>
                    <a:pt x="5381532" y="4319"/>
                  </a:lnTo>
                  <a:lnTo>
                    <a:pt x="5428756" y="9649"/>
                  </a:lnTo>
                  <a:lnTo>
                    <a:pt x="5475328" y="17031"/>
                  </a:lnTo>
                  <a:lnTo>
                    <a:pt x="5521202" y="26416"/>
                  </a:lnTo>
                  <a:lnTo>
                    <a:pt x="5566331" y="37760"/>
                  </a:lnTo>
                  <a:lnTo>
                    <a:pt x="5610668" y="51014"/>
                  </a:lnTo>
                  <a:lnTo>
                    <a:pt x="5654167" y="66134"/>
                  </a:lnTo>
                  <a:lnTo>
                    <a:pt x="5696782" y="83071"/>
                  </a:lnTo>
                  <a:lnTo>
                    <a:pt x="5738464" y="101779"/>
                  </a:lnTo>
                  <a:lnTo>
                    <a:pt x="5779168" y="122212"/>
                  </a:lnTo>
                  <a:lnTo>
                    <a:pt x="5818848" y="144323"/>
                  </a:lnTo>
                  <a:lnTo>
                    <a:pt x="5857455" y="168065"/>
                  </a:lnTo>
                  <a:lnTo>
                    <a:pt x="5894945" y="193392"/>
                  </a:lnTo>
                  <a:lnTo>
                    <a:pt x="5931270" y="220257"/>
                  </a:lnTo>
                  <a:lnTo>
                    <a:pt x="5966383" y="248613"/>
                  </a:lnTo>
                  <a:lnTo>
                    <a:pt x="6000239" y="278414"/>
                  </a:lnTo>
                  <a:lnTo>
                    <a:pt x="6032789" y="309613"/>
                  </a:lnTo>
                  <a:lnTo>
                    <a:pt x="6063988" y="342164"/>
                  </a:lnTo>
                  <a:lnTo>
                    <a:pt x="6093789" y="376019"/>
                  </a:lnTo>
                  <a:lnTo>
                    <a:pt x="6122145" y="411132"/>
                  </a:lnTo>
                  <a:lnTo>
                    <a:pt x="6149010" y="447457"/>
                  </a:lnTo>
                  <a:lnTo>
                    <a:pt x="6174337" y="484947"/>
                  </a:lnTo>
                  <a:lnTo>
                    <a:pt x="6198079" y="523555"/>
                  </a:lnTo>
                  <a:lnTo>
                    <a:pt x="6220190" y="563234"/>
                  </a:lnTo>
                  <a:lnTo>
                    <a:pt x="6240623" y="603938"/>
                  </a:lnTo>
                  <a:lnTo>
                    <a:pt x="6259331" y="645621"/>
                  </a:lnTo>
                  <a:lnTo>
                    <a:pt x="6276269" y="688235"/>
                  </a:lnTo>
                  <a:lnTo>
                    <a:pt x="6291388" y="731734"/>
                  </a:lnTo>
                  <a:lnTo>
                    <a:pt x="6304642" y="776071"/>
                  </a:lnTo>
                  <a:lnTo>
                    <a:pt x="6315986" y="821200"/>
                  </a:lnTo>
                  <a:lnTo>
                    <a:pt x="6325372" y="867074"/>
                  </a:lnTo>
                  <a:lnTo>
                    <a:pt x="6332753" y="913646"/>
                  </a:lnTo>
                  <a:lnTo>
                    <a:pt x="6338083" y="960870"/>
                  </a:lnTo>
                  <a:lnTo>
                    <a:pt x="6341315" y="1008699"/>
                  </a:lnTo>
                  <a:lnTo>
                    <a:pt x="6342403" y="1057087"/>
                  </a:lnTo>
                  <a:lnTo>
                    <a:pt x="6342403" y="5417650"/>
                  </a:lnTo>
                  <a:lnTo>
                    <a:pt x="6341315" y="5466037"/>
                  </a:lnTo>
                  <a:lnTo>
                    <a:pt x="6338083" y="5513866"/>
                  </a:lnTo>
                  <a:lnTo>
                    <a:pt x="6332753" y="5561090"/>
                  </a:lnTo>
                  <a:lnTo>
                    <a:pt x="6325372" y="5607662"/>
                  </a:lnTo>
                  <a:lnTo>
                    <a:pt x="6315986" y="5653536"/>
                  </a:lnTo>
                  <a:lnTo>
                    <a:pt x="6304642" y="5698665"/>
                  </a:lnTo>
                  <a:lnTo>
                    <a:pt x="6291388" y="5743002"/>
                  </a:lnTo>
                  <a:lnTo>
                    <a:pt x="6276269" y="5786501"/>
                  </a:lnTo>
                  <a:lnTo>
                    <a:pt x="6259331" y="5829116"/>
                  </a:lnTo>
                  <a:lnTo>
                    <a:pt x="6240623" y="5870798"/>
                  </a:lnTo>
                  <a:lnTo>
                    <a:pt x="6220190" y="5911502"/>
                  </a:lnTo>
                  <a:lnTo>
                    <a:pt x="6198079" y="5951182"/>
                  </a:lnTo>
                  <a:lnTo>
                    <a:pt x="6174337" y="5989789"/>
                  </a:lnTo>
                  <a:lnTo>
                    <a:pt x="6149010" y="6027279"/>
                  </a:lnTo>
                  <a:lnTo>
                    <a:pt x="6122145" y="6063604"/>
                  </a:lnTo>
                  <a:lnTo>
                    <a:pt x="6093789" y="6098717"/>
                  </a:lnTo>
                  <a:lnTo>
                    <a:pt x="6063988" y="6132573"/>
                  </a:lnTo>
                  <a:lnTo>
                    <a:pt x="6032789" y="6165123"/>
                  </a:lnTo>
                  <a:lnTo>
                    <a:pt x="6000239" y="6196322"/>
                  </a:lnTo>
                  <a:lnTo>
                    <a:pt x="5966383" y="6226123"/>
                  </a:lnTo>
                  <a:lnTo>
                    <a:pt x="5931270" y="6254479"/>
                  </a:lnTo>
                  <a:lnTo>
                    <a:pt x="5894945" y="6281344"/>
                  </a:lnTo>
                  <a:lnTo>
                    <a:pt x="5857455" y="6306671"/>
                  </a:lnTo>
                  <a:lnTo>
                    <a:pt x="5818848" y="6330413"/>
                  </a:lnTo>
                  <a:lnTo>
                    <a:pt x="5779168" y="6352524"/>
                  </a:lnTo>
                  <a:lnTo>
                    <a:pt x="5738464" y="6372957"/>
                  </a:lnTo>
                  <a:lnTo>
                    <a:pt x="5696782" y="6391665"/>
                  </a:lnTo>
                  <a:lnTo>
                    <a:pt x="5654167" y="6408603"/>
                  </a:lnTo>
                  <a:lnTo>
                    <a:pt x="5610668" y="6423722"/>
                  </a:lnTo>
                  <a:lnTo>
                    <a:pt x="5566331" y="6436976"/>
                  </a:lnTo>
                  <a:lnTo>
                    <a:pt x="5521202" y="6448320"/>
                  </a:lnTo>
                  <a:lnTo>
                    <a:pt x="5475328" y="6457706"/>
                  </a:lnTo>
                  <a:lnTo>
                    <a:pt x="5428756" y="6465087"/>
                  </a:lnTo>
                  <a:lnTo>
                    <a:pt x="5381532" y="6470417"/>
                  </a:lnTo>
                  <a:lnTo>
                    <a:pt x="5333703" y="6473649"/>
                  </a:lnTo>
                  <a:lnTo>
                    <a:pt x="5285316" y="6474737"/>
                  </a:lnTo>
                  <a:lnTo>
                    <a:pt x="1057087" y="6474737"/>
                  </a:lnTo>
                  <a:lnTo>
                    <a:pt x="1008699" y="6473649"/>
                  </a:lnTo>
                  <a:lnTo>
                    <a:pt x="960870" y="6470417"/>
                  </a:lnTo>
                  <a:lnTo>
                    <a:pt x="913646" y="6465087"/>
                  </a:lnTo>
                  <a:lnTo>
                    <a:pt x="867074" y="6457706"/>
                  </a:lnTo>
                  <a:lnTo>
                    <a:pt x="821200" y="6448320"/>
                  </a:lnTo>
                  <a:lnTo>
                    <a:pt x="776071" y="6436976"/>
                  </a:lnTo>
                  <a:lnTo>
                    <a:pt x="731734" y="6423722"/>
                  </a:lnTo>
                  <a:lnTo>
                    <a:pt x="688235" y="6408603"/>
                  </a:lnTo>
                  <a:lnTo>
                    <a:pt x="645621" y="6391665"/>
                  </a:lnTo>
                  <a:lnTo>
                    <a:pt x="603938" y="6372957"/>
                  </a:lnTo>
                  <a:lnTo>
                    <a:pt x="563234" y="6352524"/>
                  </a:lnTo>
                  <a:lnTo>
                    <a:pt x="523555" y="6330413"/>
                  </a:lnTo>
                  <a:lnTo>
                    <a:pt x="484947" y="6306671"/>
                  </a:lnTo>
                  <a:lnTo>
                    <a:pt x="447457" y="6281344"/>
                  </a:lnTo>
                  <a:lnTo>
                    <a:pt x="411132" y="6254479"/>
                  </a:lnTo>
                  <a:lnTo>
                    <a:pt x="376019" y="6226123"/>
                  </a:lnTo>
                  <a:lnTo>
                    <a:pt x="342164" y="6196322"/>
                  </a:lnTo>
                  <a:lnTo>
                    <a:pt x="309613" y="6165123"/>
                  </a:lnTo>
                  <a:lnTo>
                    <a:pt x="278414" y="6132573"/>
                  </a:lnTo>
                  <a:lnTo>
                    <a:pt x="248613" y="6098717"/>
                  </a:lnTo>
                  <a:lnTo>
                    <a:pt x="220257" y="6063604"/>
                  </a:lnTo>
                  <a:lnTo>
                    <a:pt x="193392" y="6027279"/>
                  </a:lnTo>
                  <a:lnTo>
                    <a:pt x="168065" y="5989789"/>
                  </a:lnTo>
                  <a:lnTo>
                    <a:pt x="144323" y="5951182"/>
                  </a:lnTo>
                  <a:lnTo>
                    <a:pt x="122212" y="5911502"/>
                  </a:lnTo>
                  <a:lnTo>
                    <a:pt x="101779" y="5870798"/>
                  </a:lnTo>
                  <a:lnTo>
                    <a:pt x="83071" y="5829116"/>
                  </a:lnTo>
                  <a:lnTo>
                    <a:pt x="66134" y="5786501"/>
                  </a:lnTo>
                  <a:lnTo>
                    <a:pt x="51014" y="5743002"/>
                  </a:lnTo>
                  <a:lnTo>
                    <a:pt x="37760" y="5698665"/>
                  </a:lnTo>
                  <a:lnTo>
                    <a:pt x="26416" y="5653536"/>
                  </a:lnTo>
                  <a:lnTo>
                    <a:pt x="17031" y="5607662"/>
                  </a:lnTo>
                  <a:lnTo>
                    <a:pt x="9649" y="5561090"/>
                  </a:lnTo>
                  <a:lnTo>
                    <a:pt x="4319" y="5513866"/>
                  </a:lnTo>
                  <a:lnTo>
                    <a:pt x="1087" y="5466037"/>
                  </a:lnTo>
                  <a:lnTo>
                    <a:pt x="0" y="5417650"/>
                  </a:lnTo>
                  <a:lnTo>
                    <a:pt x="0" y="1057087"/>
                  </a:lnTo>
                  <a:close/>
                </a:path>
              </a:pathLst>
            </a:custGeom>
            <a:ln w="120650">
              <a:solidFill>
                <a:srgbClr val="FF7B0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73333" y="4850665"/>
              <a:ext cx="3307674" cy="343667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01344" y="6415031"/>
              <a:ext cx="1451648" cy="145164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877939" y="241504"/>
              <a:ext cx="10114280" cy="2586355"/>
            </a:xfrm>
            <a:custGeom>
              <a:avLst/>
              <a:gdLst/>
              <a:ahLst/>
              <a:cxnLst/>
              <a:rect l="l" t="t" r="r" b="b"/>
              <a:pathLst>
                <a:path w="10114280" h="2586355">
                  <a:moveTo>
                    <a:pt x="4214028" y="2298621"/>
                  </a:moveTo>
                  <a:lnTo>
                    <a:pt x="1685611" y="2298621"/>
                  </a:lnTo>
                  <a:lnTo>
                    <a:pt x="2949853" y="2585951"/>
                  </a:lnTo>
                  <a:lnTo>
                    <a:pt x="4214028" y="2298621"/>
                  </a:lnTo>
                  <a:close/>
                </a:path>
                <a:path w="10114280" h="2586355">
                  <a:moveTo>
                    <a:pt x="9730559" y="0"/>
                  </a:moveTo>
                  <a:lnTo>
                    <a:pt x="383112" y="0"/>
                  </a:lnTo>
                  <a:lnTo>
                    <a:pt x="335055" y="2984"/>
                  </a:lnTo>
                  <a:lnTo>
                    <a:pt x="288779" y="11700"/>
                  </a:lnTo>
                  <a:lnTo>
                    <a:pt x="244644" y="25787"/>
                  </a:lnTo>
                  <a:lnTo>
                    <a:pt x="203009" y="44887"/>
                  </a:lnTo>
                  <a:lnTo>
                    <a:pt x="164231" y="68640"/>
                  </a:lnTo>
                  <a:lnTo>
                    <a:pt x="128672" y="96688"/>
                  </a:lnTo>
                  <a:lnTo>
                    <a:pt x="96688" y="128672"/>
                  </a:lnTo>
                  <a:lnTo>
                    <a:pt x="68640" y="164231"/>
                  </a:lnTo>
                  <a:lnTo>
                    <a:pt x="44887" y="203009"/>
                  </a:lnTo>
                  <a:lnTo>
                    <a:pt x="25787" y="244644"/>
                  </a:lnTo>
                  <a:lnTo>
                    <a:pt x="11700" y="288779"/>
                  </a:lnTo>
                  <a:lnTo>
                    <a:pt x="2984" y="335055"/>
                  </a:lnTo>
                  <a:lnTo>
                    <a:pt x="0" y="383112"/>
                  </a:lnTo>
                  <a:lnTo>
                    <a:pt x="0" y="1915519"/>
                  </a:lnTo>
                  <a:lnTo>
                    <a:pt x="2984" y="1963565"/>
                  </a:lnTo>
                  <a:lnTo>
                    <a:pt x="11700" y="2009840"/>
                  </a:lnTo>
                  <a:lnTo>
                    <a:pt x="25787" y="2053975"/>
                  </a:lnTo>
                  <a:lnTo>
                    <a:pt x="44887" y="2095611"/>
                  </a:lnTo>
                  <a:lnTo>
                    <a:pt x="68640" y="2134389"/>
                  </a:lnTo>
                  <a:lnTo>
                    <a:pt x="96688" y="2169949"/>
                  </a:lnTo>
                  <a:lnTo>
                    <a:pt x="128672" y="2201932"/>
                  </a:lnTo>
                  <a:lnTo>
                    <a:pt x="164231" y="2229980"/>
                  </a:lnTo>
                  <a:lnTo>
                    <a:pt x="203009" y="2253733"/>
                  </a:lnTo>
                  <a:lnTo>
                    <a:pt x="244644" y="2272833"/>
                  </a:lnTo>
                  <a:lnTo>
                    <a:pt x="288779" y="2286920"/>
                  </a:lnTo>
                  <a:lnTo>
                    <a:pt x="335055" y="2295636"/>
                  </a:lnTo>
                  <a:lnTo>
                    <a:pt x="383112" y="2298621"/>
                  </a:lnTo>
                  <a:lnTo>
                    <a:pt x="9730559" y="2298621"/>
                  </a:lnTo>
                  <a:lnTo>
                    <a:pt x="9778615" y="2295636"/>
                  </a:lnTo>
                  <a:lnTo>
                    <a:pt x="9824889" y="2286920"/>
                  </a:lnTo>
                  <a:lnTo>
                    <a:pt x="9869024" y="2272833"/>
                  </a:lnTo>
                  <a:lnTo>
                    <a:pt x="9910659" y="2253733"/>
                  </a:lnTo>
                  <a:lnTo>
                    <a:pt x="9949436" y="2229980"/>
                  </a:lnTo>
                  <a:lnTo>
                    <a:pt x="9984995" y="2201932"/>
                  </a:lnTo>
                  <a:lnTo>
                    <a:pt x="10016979" y="2169949"/>
                  </a:lnTo>
                  <a:lnTo>
                    <a:pt x="10045026" y="2134389"/>
                  </a:lnTo>
                  <a:lnTo>
                    <a:pt x="10068780" y="2095611"/>
                  </a:lnTo>
                  <a:lnTo>
                    <a:pt x="10087879" y="2053975"/>
                  </a:lnTo>
                  <a:lnTo>
                    <a:pt x="10101967" y="2009840"/>
                  </a:lnTo>
                  <a:lnTo>
                    <a:pt x="10110682" y="1963565"/>
                  </a:lnTo>
                  <a:lnTo>
                    <a:pt x="10113667" y="1915519"/>
                  </a:lnTo>
                  <a:lnTo>
                    <a:pt x="10113667" y="383112"/>
                  </a:lnTo>
                  <a:lnTo>
                    <a:pt x="10110682" y="335055"/>
                  </a:lnTo>
                  <a:lnTo>
                    <a:pt x="10101967" y="288779"/>
                  </a:lnTo>
                  <a:lnTo>
                    <a:pt x="10087879" y="244644"/>
                  </a:lnTo>
                  <a:lnTo>
                    <a:pt x="10068780" y="203009"/>
                  </a:lnTo>
                  <a:lnTo>
                    <a:pt x="10045026" y="164231"/>
                  </a:lnTo>
                  <a:lnTo>
                    <a:pt x="10016979" y="128672"/>
                  </a:lnTo>
                  <a:lnTo>
                    <a:pt x="9984995" y="96688"/>
                  </a:lnTo>
                  <a:lnTo>
                    <a:pt x="9949436" y="68640"/>
                  </a:lnTo>
                  <a:lnTo>
                    <a:pt x="9910659" y="44887"/>
                  </a:lnTo>
                  <a:lnTo>
                    <a:pt x="9869024" y="25787"/>
                  </a:lnTo>
                  <a:lnTo>
                    <a:pt x="9824889" y="11700"/>
                  </a:lnTo>
                  <a:lnTo>
                    <a:pt x="9778615" y="2984"/>
                  </a:lnTo>
                  <a:lnTo>
                    <a:pt x="97305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877939" y="241504"/>
              <a:ext cx="10114280" cy="2586355"/>
            </a:xfrm>
            <a:custGeom>
              <a:avLst/>
              <a:gdLst/>
              <a:ahLst/>
              <a:cxnLst/>
              <a:rect l="l" t="t" r="r" b="b"/>
              <a:pathLst>
                <a:path w="10114280" h="2586355">
                  <a:moveTo>
                    <a:pt x="0" y="383112"/>
                  </a:moveTo>
                  <a:lnTo>
                    <a:pt x="2984" y="335056"/>
                  </a:lnTo>
                  <a:lnTo>
                    <a:pt x="11700" y="288780"/>
                  </a:lnTo>
                  <a:lnTo>
                    <a:pt x="25787" y="244645"/>
                  </a:lnTo>
                  <a:lnTo>
                    <a:pt x="44887" y="203009"/>
                  </a:lnTo>
                  <a:lnTo>
                    <a:pt x="68640" y="164232"/>
                  </a:lnTo>
                  <a:lnTo>
                    <a:pt x="96688" y="128672"/>
                  </a:lnTo>
                  <a:lnTo>
                    <a:pt x="128671" y="96688"/>
                  </a:lnTo>
                  <a:lnTo>
                    <a:pt x="164231" y="68641"/>
                  </a:lnTo>
                  <a:lnTo>
                    <a:pt x="203008" y="44887"/>
                  </a:lnTo>
                  <a:lnTo>
                    <a:pt x="244644" y="25787"/>
                  </a:lnTo>
                  <a:lnTo>
                    <a:pt x="288779" y="11700"/>
                  </a:lnTo>
                  <a:lnTo>
                    <a:pt x="335054" y="2984"/>
                  </a:lnTo>
                  <a:lnTo>
                    <a:pt x="383111" y="0"/>
                  </a:lnTo>
                  <a:lnTo>
                    <a:pt x="1685612" y="0"/>
                  </a:lnTo>
                  <a:lnTo>
                    <a:pt x="4214029" y="0"/>
                  </a:lnTo>
                  <a:lnTo>
                    <a:pt x="9730557" y="0"/>
                  </a:lnTo>
                  <a:lnTo>
                    <a:pt x="9778613" y="2984"/>
                  </a:lnTo>
                  <a:lnTo>
                    <a:pt x="9824889" y="11700"/>
                  </a:lnTo>
                  <a:lnTo>
                    <a:pt x="9869024" y="25787"/>
                  </a:lnTo>
                  <a:lnTo>
                    <a:pt x="9910660" y="44887"/>
                  </a:lnTo>
                  <a:lnTo>
                    <a:pt x="9949437" y="68641"/>
                  </a:lnTo>
                  <a:lnTo>
                    <a:pt x="9984997" y="96688"/>
                  </a:lnTo>
                  <a:lnTo>
                    <a:pt x="10016980" y="128672"/>
                  </a:lnTo>
                  <a:lnTo>
                    <a:pt x="10045028" y="164232"/>
                  </a:lnTo>
                  <a:lnTo>
                    <a:pt x="10068781" y="203009"/>
                  </a:lnTo>
                  <a:lnTo>
                    <a:pt x="10087881" y="244645"/>
                  </a:lnTo>
                  <a:lnTo>
                    <a:pt x="10101968" y="288780"/>
                  </a:lnTo>
                  <a:lnTo>
                    <a:pt x="10110684" y="335056"/>
                  </a:lnTo>
                  <a:lnTo>
                    <a:pt x="10113669" y="383112"/>
                  </a:lnTo>
                  <a:lnTo>
                    <a:pt x="10113669" y="1340862"/>
                  </a:lnTo>
                  <a:lnTo>
                    <a:pt x="10113669" y="1915520"/>
                  </a:lnTo>
                  <a:lnTo>
                    <a:pt x="10110684" y="1963566"/>
                  </a:lnTo>
                  <a:lnTo>
                    <a:pt x="10101968" y="2009841"/>
                  </a:lnTo>
                  <a:lnTo>
                    <a:pt x="10087881" y="2053976"/>
                  </a:lnTo>
                  <a:lnTo>
                    <a:pt x="10068781" y="2095612"/>
                  </a:lnTo>
                  <a:lnTo>
                    <a:pt x="10045028" y="2134389"/>
                  </a:lnTo>
                  <a:lnTo>
                    <a:pt x="10016980" y="2169949"/>
                  </a:lnTo>
                  <a:lnTo>
                    <a:pt x="9984997" y="2201933"/>
                  </a:lnTo>
                  <a:lnTo>
                    <a:pt x="9949437" y="2229981"/>
                  </a:lnTo>
                  <a:lnTo>
                    <a:pt x="9910660" y="2253734"/>
                  </a:lnTo>
                  <a:lnTo>
                    <a:pt x="9869024" y="2272834"/>
                  </a:lnTo>
                  <a:lnTo>
                    <a:pt x="9824889" y="2286921"/>
                  </a:lnTo>
                  <a:lnTo>
                    <a:pt x="9778613" y="2295637"/>
                  </a:lnTo>
                  <a:lnTo>
                    <a:pt x="9730557" y="2298622"/>
                  </a:lnTo>
                  <a:lnTo>
                    <a:pt x="4214029" y="2298622"/>
                  </a:lnTo>
                  <a:lnTo>
                    <a:pt x="2949853" y="2585951"/>
                  </a:lnTo>
                  <a:lnTo>
                    <a:pt x="1685612" y="2298622"/>
                  </a:lnTo>
                  <a:lnTo>
                    <a:pt x="383111" y="2298622"/>
                  </a:lnTo>
                  <a:lnTo>
                    <a:pt x="335054" y="2295637"/>
                  </a:lnTo>
                  <a:lnTo>
                    <a:pt x="288779" y="2286921"/>
                  </a:lnTo>
                  <a:lnTo>
                    <a:pt x="244644" y="2272834"/>
                  </a:lnTo>
                  <a:lnTo>
                    <a:pt x="203008" y="2253734"/>
                  </a:lnTo>
                  <a:lnTo>
                    <a:pt x="164231" y="2229981"/>
                  </a:lnTo>
                  <a:lnTo>
                    <a:pt x="128671" y="2201933"/>
                  </a:lnTo>
                  <a:lnTo>
                    <a:pt x="96688" y="2169949"/>
                  </a:lnTo>
                  <a:lnTo>
                    <a:pt x="68640" y="2134389"/>
                  </a:lnTo>
                  <a:lnTo>
                    <a:pt x="44887" y="2095612"/>
                  </a:lnTo>
                  <a:lnTo>
                    <a:pt x="25787" y="2053976"/>
                  </a:lnTo>
                  <a:lnTo>
                    <a:pt x="11700" y="2009841"/>
                  </a:lnTo>
                  <a:lnTo>
                    <a:pt x="2984" y="1963566"/>
                  </a:lnTo>
                  <a:lnTo>
                    <a:pt x="0" y="1915509"/>
                  </a:lnTo>
                  <a:lnTo>
                    <a:pt x="0" y="1340862"/>
                  </a:lnTo>
                  <a:lnTo>
                    <a:pt x="0" y="383112"/>
                  </a:lnTo>
                  <a:close/>
                </a:path>
              </a:pathLst>
            </a:custGeom>
            <a:ln w="63500">
              <a:solidFill>
                <a:srgbClr val="770EF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7549979" y="9317228"/>
            <a:ext cx="31813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5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Monolithic</a:t>
            </a:r>
            <a:r>
              <a:rPr sz="3600" spc="-21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600" spc="-4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endParaRPr sz="36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068888" y="496315"/>
            <a:ext cx="9497060" cy="176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7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Monolithic</a:t>
            </a:r>
            <a:r>
              <a:rPr sz="3000" spc="-18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254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system</a:t>
            </a:r>
            <a:r>
              <a:rPr sz="3000" spc="-17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12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transactions</a:t>
            </a:r>
            <a:endParaRPr sz="3000">
              <a:latin typeface="Arial Black" panose="020B0A04020102020204"/>
              <a:cs typeface="Arial Black" panose="020B0A04020102020204"/>
            </a:endParaRPr>
          </a:p>
          <a:p>
            <a:pPr marL="12700" marR="5080">
              <a:lnSpc>
                <a:spcPct val="100000"/>
              </a:lnSpc>
              <a:spcBef>
                <a:spcPts val="20"/>
              </a:spcBef>
            </a:pP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All</a:t>
            </a:r>
            <a:r>
              <a:rPr sz="28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data</a:t>
            </a:r>
            <a:r>
              <a:rPr sz="28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changes</a:t>
            </a:r>
            <a:r>
              <a:rPr sz="28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are</a:t>
            </a:r>
            <a:r>
              <a:rPr sz="28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75" dirty="0">
                <a:solidFill>
                  <a:srgbClr val="404040"/>
                </a:solidFill>
                <a:latin typeface="Arial MT"/>
                <a:cs typeface="Arial MT"/>
              </a:rPr>
              <a:t>at</a:t>
            </a:r>
            <a:r>
              <a:rPr sz="28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hand</a:t>
            </a:r>
            <a:r>
              <a:rPr sz="28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80" dirty="0">
                <a:solidFill>
                  <a:srgbClr val="404040"/>
                </a:solidFill>
                <a:latin typeface="Arial MT"/>
                <a:cs typeface="Arial MT"/>
              </a:rPr>
              <a:t>within</a:t>
            </a:r>
            <a:r>
              <a:rPr sz="28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105" dirty="0">
                <a:solidFill>
                  <a:srgbClr val="404040"/>
                </a:solidFill>
                <a:latin typeface="Arial MT"/>
                <a:cs typeface="Arial MT"/>
              </a:rPr>
              <a:t>the</a:t>
            </a:r>
            <a:r>
              <a:rPr sz="28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60" dirty="0">
                <a:solidFill>
                  <a:srgbClr val="404040"/>
                </a:solidFill>
                <a:latin typeface="Arial MT"/>
                <a:cs typeface="Arial MT"/>
              </a:rPr>
              <a:t>code</a:t>
            </a:r>
            <a:r>
              <a:rPr sz="2800" spc="-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2800" spc="-10" dirty="0">
                <a:solidFill>
                  <a:srgbClr val="404040"/>
                </a:solidFill>
                <a:latin typeface="Arial MT"/>
                <a:cs typeface="Arial MT"/>
              </a:rPr>
              <a:t> database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Simple</a:t>
            </a:r>
            <a:r>
              <a:rPr sz="2800" spc="-5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114" dirty="0">
                <a:solidFill>
                  <a:srgbClr val="404040"/>
                </a:solidFill>
                <a:latin typeface="Arial MT"/>
                <a:cs typeface="Arial MT"/>
              </a:rPr>
              <a:t>to</a:t>
            </a:r>
            <a:r>
              <a:rPr sz="2800" spc="-3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wrap</a:t>
            </a:r>
            <a:r>
              <a:rPr sz="2800" spc="-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changes</a:t>
            </a:r>
            <a:r>
              <a:rPr sz="2800" spc="-4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in</a:t>
            </a:r>
            <a:r>
              <a:rPr sz="2800" spc="-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a</a:t>
            </a:r>
            <a:r>
              <a:rPr sz="2800" spc="-5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45" dirty="0">
                <a:solidFill>
                  <a:srgbClr val="404040"/>
                </a:solidFill>
                <a:latin typeface="Arial MT"/>
                <a:cs typeface="Arial MT"/>
              </a:rPr>
              <a:t>transaction</a:t>
            </a:r>
            <a:r>
              <a:rPr sz="2800" spc="-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Arial MT"/>
                <a:cs typeface="Arial MT"/>
              </a:rPr>
              <a:t>programmatically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Transactions lock</a:t>
            </a:r>
            <a:r>
              <a:rPr sz="2800" spc="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105" dirty="0">
                <a:solidFill>
                  <a:srgbClr val="404040"/>
                </a:solidFill>
                <a:latin typeface="Arial MT"/>
                <a:cs typeface="Arial MT"/>
              </a:rPr>
              <a:t>the</a:t>
            </a:r>
            <a:r>
              <a:rPr sz="28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data</a:t>
            </a:r>
            <a:r>
              <a:rPr sz="2800" spc="-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before </a:t>
            </a:r>
            <a:r>
              <a:rPr sz="2800" spc="60" dirty="0">
                <a:solidFill>
                  <a:srgbClr val="404040"/>
                </a:solidFill>
                <a:latin typeface="Arial MT"/>
                <a:cs typeface="Arial MT"/>
              </a:rPr>
              <a:t>commit</a:t>
            </a:r>
            <a:r>
              <a:rPr sz="2800" dirty="0">
                <a:solidFill>
                  <a:srgbClr val="404040"/>
                </a:solidFill>
                <a:latin typeface="Arial MT"/>
                <a:cs typeface="Arial MT"/>
              </a:rPr>
              <a:t> or</a:t>
            </a:r>
            <a:r>
              <a:rPr sz="2800" spc="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Arial MT"/>
                <a:cs typeface="Arial MT"/>
              </a:rPr>
              <a:t>rollback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6039" y="505459"/>
            <a:ext cx="52311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400" dirty="0"/>
              <a:t>Data</a:t>
            </a:r>
            <a:r>
              <a:rPr sz="4800" spc="-320" dirty="0"/>
              <a:t> </a:t>
            </a:r>
            <a:r>
              <a:rPr sz="4800" spc="-325" dirty="0"/>
              <a:t>Consistency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2304545" y="3056534"/>
            <a:ext cx="11061065" cy="642366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3941445">
              <a:lnSpc>
                <a:spcPct val="100000"/>
              </a:lnSpc>
              <a:spcBef>
                <a:spcPts val="755"/>
              </a:spcBef>
              <a:tabLst>
                <a:tab pos="6016625" algn="l"/>
                <a:tab pos="8787130" algn="l"/>
              </a:tabLst>
            </a:pPr>
            <a:r>
              <a:rPr sz="2400" spc="-15" baseline="2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Security</a:t>
            </a:r>
            <a:r>
              <a:rPr sz="2400" baseline="21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165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Web</a:t>
            </a:r>
            <a:r>
              <a:rPr sz="2400" spc="-179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37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r>
              <a:rPr sz="2400" baseline="30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BFF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 marL="260350">
              <a:lnSpc>
                <a:spcPct val="100000"/>
              </a:lnSpc>
              <a:spcBef>
                <a:spcPts val="840"/>
              </a:spcBef>
            </a:pPr>
            <a:r>
              <a:rPr sz="1600" spc="-1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Website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  <a:spcBef>
                <a:spcPts val="1005"/>
              </a:spcBef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 marL="1707515" algn="ctr">
              <a:lnSpc>
                <a:spcPct val="100000"/>
              </a:lnSpc>
            </a:pP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BFF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 marL="9481820">
              <a:lnSpc>
                <a:spcPct val="100000"/>
              </a:lnSpc>
              <a:spcBef>
                <a:spcPts val="1460"/>
              </a:spcBef>
              <a:tabLst>
                <a:tab pos="10157460" algn="l"/>
                <a:tab pos="10833735" algn="l"/>
              </a:tabLst>
            </a:pPr>
            <a:r>
              <a:rPr sz="2400" spc="-3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A</a:t>
            </a:r>
            <a:r>
              <a:rPr sz="24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3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B</a:t>
            </a:r>
            <a:r>
              <a:rPr sz="24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13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</a:t>
            </a:r>
            <a:endParaRPr sz="2400">
              <a:latin typeface="Arial Black" panose="020B0A04020102020204"/>
              <a:cs typeface="Arial Black" panose="020B0A04020102020204"/>
            </a:endParaRPr>
          </a:p>
          <a:p>
            <a:pPr marL="9480550">
              <a:lnSpc>
                <a:spcPts val="2860"/>
              </a:lnSpc>
              <a:spcBef>
                <a:spcPts val="3095"/>
              </a:spcBef>
              <a:tabLst>
                <a:tab pos="10156190" algn="l"/>
                <a:tab pos="10832465" algn="l"/>
              </a:tabLst>
            </a:pPr>
            <a:r>
              <a:rPr sz="2400" spc="-3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A</a:t>
            </a:r>
            <a:r>
              <a:rPr sz="24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35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B</a:t>
            </a:r>
            <a:r>
              <a:rPr sz="240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	</a:t>
            </a:r>
            <a:r>
              <a:rPr sz="2400" spc="-120" dirty="0">
                <a:solidFill>
                  <a:srgbClr val="FF1B75"/>
                </a:solidFill>
                <a:latin typeface="Arial Black" panose="020B0A04020102020204"/>
                <a:cs typeface="Arial Black" panose="020B0A04020102020204"/>
              </a:rPr>
              <a:t>C</a:t>
            </a:r>
            <a:endParaRPr sz="2400">
              <a:latin typeface="Arial Black" panose="020B0A04020102020204"/>
              <a:cs typeface="Arial Black" panose="020B0A04020102020204"/>
            </a:endParaRPr>
          </a:p>
          <a:p>
            <a:pPr marL="9512300">
              <a:lnSpc>
                <a:spcPts val="1900"/>
              </a:lnSpc>
            </a:pPr>
            <a:r>
              <a:rPr sz="1600" spc="-16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Message</a:t>
            </a:r>
            <a:r>
              <a:rPr sz="1600" spc="-7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14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Broker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  <a:spcBef>
                <a:spcPts val="310"/>
              </a:spcBef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 marL="3448685">
              <a:lnSpc>
                <a:spcPct val="100000"/>
              </a:lnSpc>
            </a:pPr>
            <a:r>
              <a:rPr sz="1600" spc="-18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API</a:t>
            </a:r>
            <a:r>
              <a:rPr sz="1600" spc="-114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Gateway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600" spc="-14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Desktop</a:t>
            </a: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2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  <a:p>
            <a:pPr>
              <a:lnSpc>
                <a:spcPct val="100000"/>
              </a:lnSpc>
              <a:spcBef>
                <a:spcPts val="2125"/>
              </a:spcBef>
            </a:pPr>
            <a:endParaRPr sz="1600">
              <a:latin typeface="Arial Black" panose="020B0A04020102020204"/>
              <a:cs typeface="Arial Black" panose="020B0A04020102020204"/>
            </a:endParaRPr>
          </a:p>
          <a:p>
            <a:pPr marL="1558925">
              <a:lnSpc>
                <a:spcPct val="100000"/>
              </a:lnSpc>
            </a:pPr>
            <a:r>
              <a:rPr sz="2400" spc="-60" dirty="0">
                <a:solidFill>
                  <a:srgbClr val="00A3FF"/>
                </a:solidFill>
                <a:latin typeface="Arial Black" panose="020B0A04020102020204"/>
                <a:cs typeface="Arial Black" panose="020B0A04020102020204"/>
              </a:rPr>
              <a:t>Internet</a:t>
            </a:r>
            <a:endParaRPr sz="24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68239" y="1903602"/>
            <a:ext cx="11883390" cy="7144384"/>
            <a:chOff x="2068239" y="1903602"/>
            <a:chExt cx="11883390" cy="7144384"/>
          </a:xfrm>
        </p:grpSpPr>
        <p:sp>
          <p:nvSpPr>
            <p:cNvPr id="5" name="object 5"/>
            <p:cNvSpPr/>
            <p:nvPr/>
          </p:nvSpPr>
          <p:spPr>
            <a:xfrm>
              <a:off x="6522542" y="2564015"/>
              <a:ext cx="4163060" cy="2173605"/>
            </a:xfrm>
            <a:custGeom>
              <a:avLst/>
              <a:gdLst/>
              <a:ahLst/>
              <a:cxnLst/>
              <a:rect l="l" t="t" r="r" b="b"/>
              <a:pathLst>
                <a:path w="4163059" h="2173604">
                  <a:moveTo>
                    <a:pt x="50850" y="2046312"/>
                  </a:moveTo>
                  <a:lnTo>
                    <a:pt x="48856" y="2036432"/>
                  </a:lnTo>
                  <a:lnTo>
                    <a:pt x="43408" y="2028355"/>
                  </a:lnTo>
                  <a:lnTo>
                    <a:pt x="35331" y="2022906"/>
                  </a:lnTo>
                  <a:lnTo>
                    <a:pt x="25450" y="2020912"/>
                  </a:lnTo>
                  <a:lnTo>
                    <a:pt x="15506" y="2022906"/>
                  </a:lnTo>
                  <a:lnTo>
                    <a:pt x="7429" y="2028355"/>
                  </a:lnTo>
                  <a:lnTo>
                    <a:pt x="1993" y="2036432"/>
                  </a:lnTo>
                  <a:lnTo>
                    <a:pt x="0" y="2046312"/>
                  </a:lnTo>
                  <a:lnTo>
                    <a:pt x="1993" y="2056206"/>
                  </a:lnTo>
                  <a:lnTo>
                    <a:pt x="7429" y="2064270"/>
                  </a:lnTo>
                  <a:lnTo>
                    <a:pt x="15506" y="2069719"/>
                  </a:lnTo>
                  <a:lnTo>
                    <a:pt x="25400" y="2071712"/>
                  </a:lnTo>
                  <a:lnTo>
                    <a:pt x="35331" y="2069719"/>
                  </a:lnTo>
                  <a:lnTo>
                    <a:pt x="43408" y="2064270"/>
                  </a:lnTo>
                  <a:lnTo>
                    <a:pt x="48856" y="2056206"/>
                  </a:lnTo>
                  <a:lnTo>
                    <a:pt x="50850" y="2046312"/>
                  </a:lnTo>
                  <a:close/>
                </a:path>
                <a:path w="4163059" h="2173604">
                  <a:moveTo>
                    <a:pt x="152501" y="2046312"/>
                  </a:moveTo>
                  <a:lnTo>
                    <a:pt x="150507" y="2036432"/>
                  </a:lnTo>
                  <a:lnTo>
                    <a:pt x="145059" y="2028355"/>
                  </a:lnTo>
                  <a:lnTo>
                    <a:pt x="136982" y="2022906"/>
                  </a:lnTo>
                  <a:lnTo>
                    <a:pt x="127101" y="2020912"/>
                  </a:lnTo>
                  <a:lnTo>
                    <a:pt x="117157" y="2022906"/>
                  </a:lnTo>
                  <a:lnTo>
                    <a:pt x="109080" y="2028355"/>
                  </a:lnTo>
                  <a:lnTo>
                    <a:pt x="103644" y="2036432"/>
                  </a:lnTo>
                  <a:lnTo>
                    <a:pt x="101650" y="2046312"/>
                  </a:lnTo>
                  <a:lnTo>
                    <a:pt x="103644" y="2056206"/>
                  </a:lnTo>
                  <a:lnTo>
                    <a:pt x="109080" y="2064270"/>
                  </a:lnTo>
                  <a:lnTo>
                    <a:pt x="117157" y="2069719"/>
                  </a:lnTo>
                  <a:lnTo>
                    <a:pt x="127050" y="2071712"/>
                  </a:lnTo>
                  <a:lnTo>
                    <a:pt x="136982" y="2069719"/>
                  </a:lnTo>
                  <a:lnTo>
                    <a:pt x="145059" y="2064270"/>
                  </a:lnTo>
                  <a:lnTo>
                    <a:pt x="150507" y="2056206"/>
                  </a:lnTo>
                  <a:lnTo>
                    <a:pt x="152501" y="2046312"/>
                  </a:lnTo>
                  <a:close/>
                </a:path>
                <a:path w="4163059" h="2173604">
                  <a:moveTo>
                    <a:pt x="254152" y="2046312"/>
                  </a:moveTo>
                  <a:lnTo>
                    <a:pt x="252158" y="2036432"/>
                  </a:lnTo>
                  <a:lnTo>
                    <a:pt x="246710" y="2028355"/>
                  </a:lnTo>
                  <a:lnTo>
                    <a:pt x="238633" y="2022906"/>
                  </a:lnTo>
                  <a:lnTo>
                    <a:pt x="228752" y="2020912"/>
                  </a:lnTo>
                  <a:lnTo>
                    <a:pt x="218808" y="2022906"/>
                  </a:lnTo>
                  <a:lnTo>
                    <a:pt x="210731" y="2028355"/>
                  </a:lnTo>
                  <a:lnTo>
                    <a:pt x="205295" y="2036432"/>
                  </a:lnTo>
                  <a:lnTo>
                    <a:pt x="203301" y="2046312"/>
                  </a:lnTo>
                  <a:lnTo>
                    <a:pt x="205295" y="2056206"/>
                  </a:lnTo>
                  <a:lnTo>
                    <a:pt x="210731" y="2064270"/>
                  </a:lnTo>
                  <a:lnTo>
                    <a:pt x="218808" y="2069719"/>
                  </a:lnTo>
                  <a:lnTo>
                    <a:pt x="228701" y="2071712"/>
                  </a:lnTo>
                  <a:lnTo>
                    <a:pt x="238633" y="2069719"/>
                  </a:lnTo>
                  <a:lnTo>
                    <a:pt x="246710" y="2064270"/>
                  </a:lnTo>
                  <a:lnTo>
                    <a:pt x="252158" y="2056206"/>
                  </a:lnTo>
                  <a:lnTo>
                    <a:pt x="254152" y="2046312"/>
                  </a:lnTo>
                  <a:close/>
                </a:path>
                <a:path w="4163059" h="2173604">
                  <a:moveTo>
                    <a:pt x="355803" y="2046312"/>
                  </a:moveTo>
                  <a:lnTo>
                    <a:pt x="353809" y="2036432"/>
                  </a:lnTo>
                  <a:lnTo>
                    <a:pt x="348361" y="2028355"/>
                  </a:lnTo>
                  <a:lnTo>
                    <a:pt x="340283" y="2022906"/>
                  </a:lnTo>
                  <a:lnTo>
                    <a:pt x="330403" y="2020912"/>
                  </a:lnTo>
                  <a:lnTo>
                    <a:pt x="320459" y="2022906"/>
                  </a:lnTo>
                  <a:lnTo>
                    <a:pt x="312381" y="2028355"/>
                  </a:lnTo>
                  <a:lnTo>
                    <a:pt x="306946" y="2036432"/>
                  </a:lnTo>
                  <a:lnTo>
                    <a:pt x="304952" y="2046312"/>
                  </a:lnTo>
                  <a:lnTo>
                    <a:pt x="306946" y="2056206"/>
                  </a:lnTo>
                  <a:lnTo>
                    <a:pt x="312381" y="2064270"/>
                  </a:lnTo>
                  <a:lnTo>
                    <a:pt x="320459" y="2069719"/>
                  </a:lnTo>
                  <a:lnTo>
                    <a:pt x="330352" y="2071712"/>
                  </a:lnTo>
                  <a:lnTo>
                    <a:pt x="340283" y="2069719"/>
                  </a:lnTo>
                  <a:lnTo>
                    <a:pt x="348361" y="2064270"/>
                  </a:lnTo>
                  <a:lnTo>
                    <a:pt x="353809" y="2056206"/>
                  </a:lnTo>
                  <a:lnTo>
                    <a:pt x="355803" y="2046312"/>
                  </a:lnTo>
                  <a:close/>
                </a:path>
                <a:path w="4163059" h="2173604">
                  <a:moveTo>
                    <a:pt x="457454" y="2046312"/>
                  </a:moveTo>
                  <a:lnTo>
                    <a:pt x="455460" y="2036419"/>
                  </a:lnTo>
                  <a:lnTo>
                    <a:pt x="450011" y="2028355"/>
                  </a:lnTo>
                  <a:lnTo>
                    <a:pt x="441934" y="2022906"/>
                  </a:lnTo>
                  <a:lnTo>
                    <a:pt x="432054" y="2020912"/>
                  </a:lnTo>
                  <a:lnTo>
                    <a:pt x="422109" y="2022906"/>
                  </a:lnTo>
                  <a:lnTo>
                    <a:pt x="414032" y="2028355"/>
                  </a:lnTo>
                  <a:lnTo>
                    <a:pt x="408597" y="2036419"/>
                  </a:lnTo>
                  <a:lnTo>
                    <a:pt x="406603" y="2046312"/>
                  </a:lnTo>
                  <a:lnTo>
                    <a:pt x="408597" y="2056206"/>
                  </a:lnTo>
                  <a:lnTo>
                    <a:pt x="414032" y="2064270"/>
                  </a:lnTo>
                  <a:lnTo>
                    <a:pt x="422109" y="2069719"/>
                  </a:lnTo>
                  <a:lnTo>
                    <a:pt x="432003" y="2071712"/>
                  </a:lnTo>
                  <a:lnTo>
                    <a:pt x="441934" y="2069719"/>
                  </a:lnTo>
                  <a:lnTo>
                    <a:pt x="450011" y="2064270"/>
                  </a:lnTo>
                  <a:lnTo>
                    <a:pt x="455460" y="2056206"/>
                  </a:lnTo>
                  <a:lnTo>
                    <a:pt x="457454" y="2046312"/>
                  </a:lnTo>
                  <a:close/>
                </a:path>
                <a:path w="4163059" h="2173604">
                  <a:moveTo>
                    <a:pt x="559104" y="2046312"/>
                  </a:moveTo>
                  <a:lnTo>
                    <a:pt x="557110" y="2036419"/>
                  </a:lnTo>
                  <a:lnTo>
                    <a:pt x="551662" y="2028355"/>
                  </a:lnTo>
                  <a:lnTo>
                    <a:pt x="543585" y="2022906"/>
                  </a:lnTo>
                  <a:lnTo>
                    <a:pt x="533704" y="2020912"/>
                  </a:lnTo>
                  <a:lnTo>
                    <a:pt x="523760" y="2022906"/>
                  </a:lnTo>
                  <a:lnTo>
                    <a:pt x="515683" y="2028355"/>
                  </a:lnTo>
                  <a:lnTo>
                    <a:pt x="510247" y="2036419"/>
                  </a:lnTo>
                  <a:lnTo>
                    <a:pt x="508254" y="2046312"/>
                  </a:lnTo>
                  <a:lnTo>
                    <a:pt x="510247" y="2056206"/>
                  </a:lnTo>
                  <a:lnTo>
                    <a:pt x="515683" y="2064270"/>
                  </a:lnTo>
                  <a:lnTo>
                    <a:pt x="523760" y="2069719"/>
                  </a:lnTo>
                  <a:lnTo>
                    <a:pt x="533654" y="2071712"/>
                  </a:lnTo>
                  <a:lnTo>
                    <a:pt x="543585" y="2069719"/>
                  </a:lnTo>
                  <a:lnTo>
                    <a:pt x="551662" y="2064270"/>
                  </a:lnTo>
                  <a:lnTo>
                    <a:pt x="557110" y="2056206"/>
                  </a:lnTo>
                  <a:lnTo>
                    <a:pt x="559104" y="2046312"/>
                  </a:lnTo>
                  <a:close/>
                </a:path>
                <a:path w="4163059" h="2173604">
                  <a:moveTo>
                    <a:pt x="660755" y="2046312"/>
                  </a:moveTo>
                  <a:lnTo>
                    <a:pt x="658761" y="2036419"/>
                  </a:lnTo>
                  <a:lnTo>
                    <a:pt x="653313" y="2028355"/>
                  </a:lnTo>
                  <a:lnTo>
                    <a:pt x="645236" y="2022906"/>
                  </a:lnTo>
                  <a:lnTo>
                    <a:pt x="635355" y="2020912"/>
                  </a:lnTo>
                  <a:lnTo>
                    <a:pt x="625411" y="2022906"/>
                  </a:lnTo>
                  <a:lnTo>
                    <a:pt x="617334" y="2028355"/>
                  </a:lnTo>
                  <a:lnTo>
                    <a:pt x="611898" y="2036419"/>
                  </a:lnTo>
                  <a:lnTo>
                    <a:pt x="609904" y="2046312"/>
                  </a:lnTo>
                  <a:lnTo>
                    <a:pt x="611898" y="2056206"/>
                  </a:lnTo>
                  <a:lnTo>
                    <a:pt x="617334" y="2064270"/>
                  </a:lnTo>
                  <a:lnTo>
                    <a:pt x="625411" y="2069719"/>
                  </a:lnTo>
                  <a:lnTo>
                    <a:pt x="635304" y="2071712"/>
                  </a:lnTo>
                  <a:lnTo>
                    <a:pt x="645236" y="2069719"/>
                  </a:lnTo>
                  <a:lnTo>
                    <a:pt x="653313" y="2064270"/>
                  </a:lnTo>
                  <a:lnTo>
                    <a:pt x="658761" y="2056206"/>
                  </a:lnTo>
                  <a:lnTo>
                    <a:pt x="660755" y="2046312"/>
                  </a:lnTo>
                  <a:close/>
                </a:path>
                <a:path w="4163059" h="2173604">
                  <a:moveTo>
                    <a:pt x="762406" y="2046312"/>
                  </a:moveTo>
                  <a:lnTo>
                    <a:pt x="760412" y="2036419"/>
                  </a:lnTo>
                  <a:lnTo>
                    <a:pt x="754964" y="2028355"/>
                  </a:lnTo>
                  <a:lnTo>
                    <a:pt x="746887" y="2022906"/>
                  </a:lnTo>
                  <a:lnTo>
                    <a:pt x="737006" y="2020912"/>
                  </a:lnTo>
                  <a:lnTo>
                    <a:pt x="727062" y="2022906"/>
                  </a:lnTo>
                  <a:lnTo>
                    <a:pt x="718985" y="2028355"/>
                  </a:lnTo>
                  <a:lnTo>
                    <a:pt x="713549" y="2036419"/>
                  </a:lnTo>
                  <a:lnTo>
                    <a:pt x="711555" y="2046312"/>
                  </a:lnTo>
                  <a:lnTo>
                    <a:pt x="713549" y="2056206"/>
                  </a:lnTo>
                  <a:lnTo>
                    <a:pt x="718985" y="2064270"/>
                  </a:lnTo>
                  <a:lnTo>
                    <a:pt x="727062" y="2069719"/>
                  </a:lnTo>
                  <a:lnTo>
                    <a:pt x="736955" y="2071712"/>
                  </a:lnTo>
                  <a:lnTo>
                    <a:pt x="746887" y="2069719"/>
                  </a:lnTo>
                  <a:lnTo>
                    <a:pt x="754964" y="2064270"/>
                  </a:lnTo>
                  <a:lnTo>
                    <a:pt x="760412" y="2056206"/>
                  </a:lnTo>
                  <a:lnTo>
                    <a:pt x="762406" y="2046312"/>
                  </a:lnTo>
                  <a:close/>
                </a:path>
                <a:path w="4163059" h="2173604">
                  <a:moveTo>
                    <a:pt x="864057" y="2046312"/>
                  </a:moveTo>
                  <a:lnTo>
                    <a:pt x="862063" y="2036419"/>
                  </a:lnTo>
                  <a:lnTo>
                    <a:pt x="856615" y="2028355"/>
                  </a:lnTo>
                  <a:lnTo>
                    <a:pt x="848537" y="2022906"/>
                  </a:lnTo>
                  <a:lnTo>
                    <a:pt x="838657" y="2020912"/>
                  </a:lnTo>
                  <a:lnTo>
                    <a:pt x="828713" y="2022906"/>
                  </a:lnTo>
                  <a:lnTo>
                    <a:pt x="820635" y="2028355"/>
                  </a:lnTo>
                  <a:lnTo>
                    <a:pt x="815200" y="2036419"/>
                  </a:lnTo>
                  <a:lnTo>
                    <a:pt x="813206" y="2046312"/>
                  </a:lnTo>
                  <a:lnTo>
                    <a:pt x="815200" y="2056206"/>
                  </a:lnTo>
                  <a:lnTo>
                    <a:pt x="820635" y="2064270"/>
                  </a:lnTo>
                  <a:lnTo>
                    <a:pt x="828713" y="2069719"/>
                  </a:lnTo>
                  <a:lnTo>
                    <a:pt x="838606" y="2071712"/>
                  </a:lnTo>
                  <a:lnTo>
                    <a:pt x="848537" y="2069719"/>
                  </a:lnTo>
                  <a:lnTo>
                    <a:pt x="856615" y="2064270"/>
                  </a:lnTo>
                  <a:lnTo>
                    <a:pt x="862063" y="2056206"/>
                  </a:lnTo>
                  <a:lnTo>
                    <a:pt x="864057" y="2046312"/>
                  </a:lnTo>
                  <a:close/>
                </a:path>
                <a:path w="4163059" h="2173604">
                  <a:moveTo>
                    <a:pt x="965708" y="2046312"/>
                  </a:moveTo>
                  <a:lnTo>
                    <a:pt x="963714" y="2036419"/>
                  </a:lnTo>
                  <a:lnTo>
                    <a:pt x="958265" y="2028355"/>
                  </a:lnTo>
                  <a:lnTo>
                    <a:pt x="950188" y="2022906"/>
                  </a:lnTo>
                  <a:lnTo>
                    <a:pt x="940308" y="2020912"/>
                  </a:lnTo>
                  <a:lnTo>
                    <a:pt x="930363" y="2022906"/>
                  </a:lnTo>
                  <a:lnTo>
                    <a:pt x="922286" y="2028355"/>
                  </a:lnTo>
                  <a:lnTo>
                    <a:pt x="916851" y="2036419"/>
                  </a:lnTo>
                  <a:lnTo>
                    <a:pt x="914857" y="2046312"/>
                  </a:lnTo>
                  <a:lnTo>
                    <a:pt x="916851" y="2056206"/>
                  </a:lnTo>
                  <a:lnTo>
                    <a:pt x="922286" y="2064270"/>
                  </a:lnTo>
                  <a:lnTo>
                    <a:pt x="930363" y="2069719"/>
                  </a:lnTo>
                  <a:lnTo>
                    <a:pt x="940257" y="2071712"/>
                  </a:lnTo>
                  <a:lnTo>
                    <a:pt x="950188" y="2069719"/>
                  </a:lnTo>
                  <a:lnTo>
                    <a:pt x="958265" y="2064270"/>
                  </a:lnTo>
                  <a:lnTo>
                    <a:pt x="963714" y="2056206"/>
                  </a:lnTo>
                  <a:lnTo>
                    <a:pt x="965708" y="2046312"/>
                  </a:lnTo>
                  <a:close/>
                </a:path>
                <a:path w="4163059" h="2173604">
                  <a:moveTo>
                    <a:pt x="1019784" y="1995512"/>
                  </a:moveTo>
                  <a:lnTo>
                    <a:pt x="1017778" y="1985581"/>
                  </a:lnTo>
                  <a:lnTo>
                    <a:pt x="1012342" y="1977504"/>
                  </a:lnTo>
                  <a:lnTo>
                    <a:pt x="1004265" y="1972068"/>
                  </a:lnTo>
                  <a:lnTo>
                    <a:pt x="994384" y="1970062"/>
                  </a:lnTo>
                  <a:lnTo>
                    <a:pt x="984491" y="1972068"/>
                  </a:lnTo>
                  <a:lnTo>
                    <a:pt x="976414" y="1977504"/>
                  </a:lnTo>
                  <a:lnTo>
                    <a:pt x="970978" y="1985581"/>
                  </a:lnTo>
                  <a:lnTo>
                    <a:pt x="968984" y="1995512"/>
                  </a:lnTo>
                  <a:lnTo>
                    <a:pt x="970978" y="2005406"/>
                  </a:lnTo>
                  <a:lnTo>
                    <a:pt x="976414" y="2013483"/>
                  </a:lnTo>
                  <a:lnTo>
                    <a:pt x="984491" y="2018919"/>
                  </a:lnTo>
                  <a:lnTo>
                    <a:pt x="994384" y="2020912"/>
                  </a:lnTo>
                  <a:lnTo>
                    <a:pt x="1004265" y="2018919"/>
                  </a:lnTo>
                  <a:lnTo>
                    <a:pt x="1012342" y="2013483"/>
                  </a:lnTo>
                  <a:lnTo>
                    <a:pt x="1017778" y="2005406"/>
                  </a:lnTo>
                  <a:lnTo>
                    <a:pt x="1019784" y="1995512"/>
                  </a:lnTo>
                  <a:close/>
                </a:path>
                <a:path w="4163059" h="2173604">
                  <a:moveTo>
                    <a:pt x="1019784" y="1893862"/>
                  </a:moveTo>
                  <a:lnTo>
                    <a:pt x="1017778" y="1883930"/>
                  </a:lnTo>
                  <a:lnTo>
                    <a:pt x="1012342" y="1875853"/>
                  </a:lnTo>
                  <a:lnTo>
                    <a:pt x="1004265" y="1870417"/>
                  </a:lnTo>
                  <a:lnTo>
                    <a:pt x="994384" y="1868411"/>
                  </a:lnTo>
                  <a:lnTo>
                    <a:pt x="984491" y="1870417"/>
                  </a:lnTo>
                  <a:lnTo>
                    <a:pt x="976414" y="1875853"/>
                  </a:lnTo>
                  <a:lnTo>
                    <a:pt x="970978" y="1883930"/>
                  </a:lnTo>
                  <a:lnTo>
                    <a:pt x="968984" y="1893862"/>
                  </a:lnTo>
                  <a:lnTo>
                    <a:pt x="970978" y="1903755"/>
                  </a:lnTo>
                  <a:lnTo>
                    <a:pt x="976414" y="1911832"/>
                  </a:lnTo>
                  <a:lnTo>
                    <a:pt x="984491" y="1917268"/>
                  </a:lnTo>
                  <a:lnTo>
                    <a:pt x="994384" y="1919262"/>
                  </a:lnTo>
                  <a:lnTo>
                    <a:pt x="1004265" y="1917268"/>
                  </a:lnTo>
                  <a:lnTo>
                    <a:pt x="1012342" y="1911832"/>
                  </a:lnTo>
                  <a:lnTo>
                    <a:pt x="1017778" y="1903755"/>
                  </a:lnTo>
                  <a:lnTo>
                    <a:pt x="1019784" y="1893862"/>
                  </a:lnTo>
                  <a:close/>
                </a:path>
                <a:path w="4163059" h="2173604">
                  <a:moveTo>
                    <a:pt x="1019784" y="1792211"/>
                  </a:moveTo>
                  <a:lnTo>
                    <a:pt x="1017778" y="1782279"/>
                  </a:lnTo>
                  <a:lnTo>
                    <a:pt x="1012342" y="1774202"/>
                  </a:lnTo>
                  <a:lnTo>
                    <a:pt x="1004265" y="1768767"/>
                  </a:lnTo>
                  <a:lnTo>
                    <a:pt x="994384" y="1766760"/>
                  </a:lnTo>
                  <a:lnTo>
                    <a:pt x="984491" y="1768767"/>
                  </a:lnTo>
                  <a:lnTo>
                    <a:pt x="976414" y="1774202"/>
                  </a:lnTo>
                  <a:lnTo>
                    <a:pt x="970978" y="1782279"/>
                  </a:lnTo>
                  <a:lnTo>
                    <a:pt x="968984" y="1792211"/>
                  </a:lnTo>
                  <a:lnTo>
                    <a:pt x="970978" y="1802104"/>
                  </a:lnTo>
                  <a:lnTo>
                    <a:pt x="976414" y="1810181"/>
                  </a:lnTo>
                  <a:lnTo>
                    <a:pt x="984491" y="1815617"/>
                  </a:lnTo>
                  <a:lnTo>
                    <a:pt x="994384" y="1817611"/>
                  </a:lnTo>
                  <a:lnTo>
                    <a:pt x="1004265" y="1815617"/>
                  </a:lnTo>
                  <a:lnTo>
                    <a:pt x="1012342" y="1810181"/>
                  </a:lnTo>
                  <a:lnTo>
                    <a:pt x="1017778" y="1802104"/>
                  </a:lnTo>
                  <a:lnTo>
                    <a:pt x="1019784" y="1792211"/>
                  </a:lnTo>
                  <a:close/>
                </a:path>
                <a:path w="4163059" h="2173604">
                  <a:moveTo>
                    <a:pt x="1019784" y="1690560"/>
                  </a:moveTo>
                  <a:lnTo>
                    <a:pt x="1017778" y="1680629"/>
                  </a:lnTo>
                  <a:lnTo>
                    <a:pt x="1012342" y="1672551"/>
                  </a:lnTo>
                  <a:lnTo>
                    <a:pt x="1004265" y="1667116"/>
                  </a:lnTo>
                  <a:lnTo>
                    <a:pt x="994384" y="1665109"/>
                  </a:lnTo>
                  <a:lnTo>
                    <a:pt x="984491" y="1667116"/>
                  </a:lnTo>
                  <a:lnTo>
                    <a:pt x="976414" y="1672551"/>
                  </a:lnTo>
                  <a:lnTo>
                    <a:pt x="970978" y="1680629"/>
                  </a:lnTo>
                  <a:lnTo>
                    <a:pt x="968984" y="1690560"/>
                  </a:lnTo>
                  <a:lnTo>
                    <a:pt x="970978" y="1700453"/>
                  </a:lnTo>
                  <a:lnTo>
                    <a:pt x="976414" y="1708531"/>
                  </a:lnTo>
                  <a:lnTo>
                    <a:pt x="984491" y="1713966"/>
                  </a:lnTo>
                  <a:lnTo>
                    <a:pt x="994384" y="1715960"/>
                  </a:lnTo>
                  <a:lnTo>
                    <a:pt x="1004265" y="1713966"/>
                  </a:lnTo>
                  <a:lnTo>
                    <a:pt x="1012342" y="1708531"/>
                  </a:lnTo>
                  <a:lnTo>
                    <a:pt x="1017778" y="1700453"/>
                  </a:lnTo>
                  <a:lnTo>
                    <a:pt x="1019784" y="1690560"/>
                  </a:lnTo>
                  <a:close/>
                </a:path>
                <a:path w="4163059" h="2173604">
                  <a:moveTo>
                    <a:pt x="1019784" y="1588909"/>
                  </a:moveTo>
                  <a:lnTo>
                    <a:pt x="1017778" y="1578978"/>
                  </a:lnTo>
                  <a:lnTo>
                    <a:pt x="1012342" y="1570901"/>
                  </a:lnTo>
                  <a:lnTo>
                    <a:pt x="1004265" y="1565465"/>
                  </a:lnTo>
                  <a:lnTo>
                    <a:pt x="994384" y="1563458"/>
                  </a:lnTo>
                  <a:lnTo>
                    <a:pt x="984491" y="1565465"/>
                  </a:lnTo>
                  <a:lnTo>
                    <a:pt x="976414" y="1570901"/>
                  </a:lnTo>
                  <a:lnTo>
                    <a:pt x="970978" y="1578978"/>
                  </a:lnTo>
                  <a:lnTo>
                    <a:pt x="968984" y="1588909"/>
                  </a:lnTo>
                  <a:lnTo>
                    <a:pt x="970978" y="1598803"/>
                  </a:lnTo>
                  <a:lnTo>
                    <a:pt x="976414" y="1606880"/>
                  </a:lnTo>
                  <a:lnTo>
                    <a:pt x="984491" y="1612315"/>
                  </a:lnTo>
                  <a:lnTo>
                    <a:pt x="994384" y="1614309"/>
                  </a:lnTo>
                  <a:lnTo>
                    <a:pt x="1004265" y="1612315"/>
                  </a:lnTo>
                  <a:lnTo>
                    <a:pt x="1012342" y="1606880"/>
                  </a:lnTo>
                  <a:lnTo>
                    <a:pt x="1017778" y="1598803"/>
                  </a:lnTo>
                  <a:lnTo>
                    <a:pt x="1019784" y="1588909"/>
                  </a:lnTo>
                  <a:close/>
                </a:path>
                <a:path w="4163059" h="2173604">
                  <a:moveTo>
                    <a:pt x="1019784" y="1487258"/>
                  </a:moveTo>
                  <a:lnTo>
                    <a:pt x="1017778" y="1477327"/>
                  </a:lnTo>
                  <a:lnTo>
                    <a:pt x="1012342" y="1469250"/>
                  </a:lnTo>
                  <a:lnTo>
                    <a:pt x="1004265" y="1463814"/>
                  </a:lnTo>
                  <a:lnTo>
                    <a:pt x="994384" y="1461808"/>
                  </a:lnTo>
                  <a:lnTo>
                    <a:pt x="984491" y="1463814"/>
                  </a:lnTo>
                  <a:lnTo>
                    <a:pt x="976414" y="1469250"/>
                  </a:lnTo>
                  <a:lnTo>
                    <a:pt x="970978" y="1477327"/>
                  </a:lnTo>
                  <a:lnTo>
                    <a:pt x="968984" y="1487258"/>
                  </a:lnTo>
                  <a:lnTo>
                    <a:pt x="970978" y="1497152"/>
                  </a:lnTo>
                  <a:lnTo>
                    <a:pt x="976414" y="1505229"/>
                  </a:lnTo>
                  <a:lnTo>
                    <a:pt x="984491" y="1510665"/>
                  </a:lnTo>
                  <a:lnTo>
                    <a:pt x="994384" y="1512658"/>
                  </a:lnTo>
                  <a:lnTo>
                    <a:pt x="1004265" y="1510665"/>
                  </a:lnTo>
                  <a:lnTo>
                    <a:pt x="1012342" y="1505229"/>
                  </a:lnTo>
                  <a:lnTo>
                    <a:pt x="1017778" y="1497152"/>
                  </a:lnTo>
                  <a:lnTo>
                    <a:pt x="1019784" y="1487258"/>
                  </a:lnTo>
                  <a:close/>
                </a:path>
                <a:path w="4163059" h="2173604">
                  <a:moveTo>
                    <a:pt x="1019784" y="1385608"/>
                  </a:moveTo>
                  <a:lnTo>
                    <a:pt x="1017778" y="1375676"/>
                  </a:lnTo>
                  <a:lnTo>
                    <a:pt x="1012342" y="1367599"/>
                  </a:lnTo>
                  <a:lnTo>
                    <a:pt x="1004265" y="1362163"/>
                  </a:lnTo>
                  <a:lnTo>
                    <a:pt x="994384" y="1360157"/>
                  </a:lnTo>
                  <a:lnTo>
                    <a:pt x="984491" y="1362163"/>
                  </a:lnTo>
                  <a:lnTo>
                    <a:pt x="976414" y="1367599"/>
                  </a:lnTo>
                  <a:lnTo>
                    <a:pt x="970978" y="1375676"/>
                  </a:lnTo>
                  <a:lnTo>
                    <a:pt x="968984" y="1385608"/>
                  </a:lnTo>
                  <a:lnTo>
                    <a:pt x="970978" y="1395501"/>
                  </a:lnTo>
                  <a:lnTo>
                    <a:pt x="976414" y="1403578"/>
                  </a:lnTo>
                  <a:lnTo>
                    <a:pt x="984491" y="1409014"/>
                  </a:lnTo>
                  <a:lnTo>
                    <a:pt x="994384" y="1411008"/>
                  </a:lnTo>
                  <a:lnTo>
                    <a:pt x="1004265" y="1409014"/>
                  </a:lnTo>
                  <a:lnTo>
                    <a:pt x="1012342" y="1403578"/>
                  </a:lnTo>
                  <a:lnTo>
                    <a:pt x="1017778" y="1395501"/>
                  </a:lnTo>
                  <a:lnTo>
                    <a:pt x="1019784" y="1385608"/>
                  </a:lnTo>
                  <a:close/>
                </a:path>
                <a:path w="4163059" h="2173604">
                  <a:moveTo>
                    <a:pt x="1019784" y="1283957"/>
                  </a:moveTo>
                  <a:lnTo>
                    <a:pt x="1017778" y="1274025"/>
                  </a:lnTo>
                  <a:lnTo>
                    <a:pt x="1012342" y="1265948"/>
                  </a:lnTo>
                  <a:lnTo>
                    <a:pt x="1004265" y="1260513"/>
                  </a:lnTo>
                  <a:lnTo>
                    <a:pt x="994384" y="1258506"/>
                  </a:lnTo>
                  <a:lnTo>
                    <a:pt x="984491" y="1260513"/>
                  </a:lnTo>
                  <a:lnTo>
                    <a:pt x="976414" y="1265948"/>
                  </a:lnTo>
                  <a:lnTo>
                    <a:pt x="970978" y="1274025"/>
                  </a:lnTo>
                  <a:lnTo>
                    <a:pt x="968984" y="1283957"/>
                  </a:lnTo>
                  <a:lnTo>
                    <a:pt x="970978" y="1293850"/>
                  </a:lnTo>
                  <a:lnTo>
                    <a:pt x="976414" y="1301927"/>
                  </a:lnTo>
                  <a:lnTo>
                    <a:pt x="984491" y="1307363"/>
                  </a:lnTo>
                  <a:lnTo>
                    <a:pt x="994384" y="1309357"/>
                  </a:lnTo>
                  <a:lnTo>
                    <a:pt x="1004265" y="1307363"/>
                  </a:lnTo>
                  <a:lnTo>
                    <a:pt x="1012342" y="1301927"/>
                  </a:lnTo>
                  <a:lnTo>
                    <a:pt x="1017778" y="1293850"/>
                  </a:lnTo>
                  <a:lnTo>
                    <a:pt x="1019784" y="1283957"/>
                  </a:lnTo>
                  <a:close/>
                </a:path>
                <a:path w="4163059" h="2173604">
                  <a:moveTo>
                    <a:pt x="1019784" y="1182306"/>
                  </a:moveTo>
                  <a:lnTo>
                    <a:pt x="1017778" y="1172375"/>
                  </a:lnTo>
                  <a:lnTo>
                    <a:pt x="1012342" y="1164297"/>
                  </a:lnTo>
                  <a:lnTo>
                    <a:pt x="1004265" y="1158862"/>
                  </a:lnTo>
                  <a:lnTo>
                    <a:pt x="994384" y="1156855"/>
                  </a:lnTo>
                  <a:lnTo>
                    <a:pt x="984491" y="1158862"/>
                  </a:lnTo>
                  <a:lnTo>
                    <a:pt x="976414" y="1164297"/>
                  </a:lnTo>
                  <a:lnTo>
                    <a:pt x="970978" y="1172375"/>
                  </a:lnTo>
                  <a:lnTo>
                    <a:pt x="968984" y="1182306"/>
                  </a:lnTo>
                  <a:lnTo>
                    <a:pt x="970978" y="1192199"/>
                  </a:lnTo>
                  <a:lnTo>
                    <a:pt x="976414" y="1200277"/>
                  </a:lnTo>
                  <a:lnTo>
                    <a:pt x="984491" y="1205712"/>
                  </a:lnTo>
                  <a:lnTo>
                    <a:pt x="994384" y="1207706"/>
                  </a:lnTo>
                  <a:lnTo>
                    <a:pt x="1004265" y="1205712"/>
                  </a:lnTo>
                  <a:lnTo>
                    <a:pt x="1012342" y="1200277"/>
                  </a:lnTo>
                  <a:lnTo>
                    <a:pt x="1017778" y="1192199"/>
                  </a:lnTo>
                  <a:lnTo>
                    <a:pt x="1019784" y="1182306"/>
                  </a:lnTo>
                  <a:close/>
                </a:path>
                <a:path w="4163059" h="2173604">
                  <a:moveTo>
                    <a:pt x="1019784" y="1080655"/>
                  </a:moveTo>
                  <a:lnTo>
                    <a:pt x="1017778" y="1070724"/>
                  </a:lnTo>
                  <a:lnTo>
                    <a:pt x="1012342" y="1062647"/>
                  </a:lnTo>
                  <a:lnTo>
                    <a:pt x="1004265" y="1057211"/>
                  </a:lnTo>
                  <a:lnTo>
                    <a:pt x="994384" y="1055204"/>
                  </a:lnTo>
                  <a:lnTo>
                    <a:pt x="984491" y="1057211"/>
                  </a:lnTo>
                  <a:lnTo>
                    <a:pt x="976414" y="1062647"/>
                  </a:lnTo>
                  <a:lnTo>
                    <a:pt x="970978" y="1070724"/>
                  </a:lnTo>
                  <a:lnTo>
                    <a:pt x="968984" y="1080655"/>
                  </a:lnTo>
                  <a:lnTo>
                    <a:pt x="970978" y="1090549"/>
                  </a:lnTo>
                  <a:lnTo>
                    <a:pt x="976414" y="1098626"/>
                  </a:lnTo>
                  <a:lnTo>
                    <a:pt x="984491" y="1104061"/>
                  </a:lnTo>
                  <a:lnTo>
                    <a:pt x="994384" y="1106055"/>
                  </a:lnTo>
                  <a:lnTo>
                    <a:pt x="1004265" y="1104061"/>
                  </a:lnTo>
                  <a:lnTo>
                    <a:pt x="1012342" y="1098626"/>
                  </a:lnTo>
                  <a:lnTo>
                    <a:pt x="1017778" y="1090549"/>
                  </a:lnTo>
                  <a:lnTo>
                    <a:pt x="1019784" y="1080655"/>
                  </a:lnTo>
                  <a:close/>
                </a:path>
                <a:path w="4163059" h="2173604">
                  <a:moveTo>
                    <a:pt x="1019784" y="979004"/>
                  </a:moveTo>
                  <a:lnTo>
                    <a:pt x="1017790" y="969073"/>
                  </a:lnTo>
                  <a:lnTo>
                    <a:pt x="1012342" y="960996"/>
                  </a:lnTo>
                  <a:lnTo>
                    <a:pt x="1004265" y="955560"/>
                  </a:lnTo>
                  <a:lnTo>
                    <a:pt x="994384" y="953554"/>
                  </a:lnTo>
                  <a:lnTo>
                    <a:pt x="984491" y="955560"/>
                  </a:lnTo>
                  <a:lnTo>
                    <a:pt x="976414" y="960996"/>
                  </a:lnTo>
                  <a:lnTo>
                    <a:pt x="970978" y="969073"/>
                  </a:lnTo>
                  <a:lnTo>
                    <a:pt x="968997" y="979004"/>
                  </a:lnTo>
                  <a:lnTo>
                    <a:pt x="970978" y="988898"/>
                  </a:lnTo>
                  <a:lnTo>
                    <a:pt x="976414" y="996975"/>
                  </a:lnTo>
                  <a:lnTo>
                    <a:pt x="984491" y="1002411"/>
                  </a:lnTo>
                  <a:lnTo>
                    <a:pt x="994384" y="1004404"/>
                  </a:lnTo>
                  <a:lnTo>
                    <a:pt x="1004265" y="1002411"/>
                  </a:lnTo>
                  <a:lnTo>
                    <a:pt x="1012342" y="996975"/>
                  </a:lnTo>
                  <a:lnTo>
                    <a:pt x="1017790" y="988898"/>
                  </a:lnTo>
                  <a:lnTo>
                    <a:pt x="1019784" y="979004"/>
                  </a:lnTo>
                  <a:close/>
                </a:path>
                <a:path w="4163059" h="2173604">
                  <a:moveTo>
                    <a:pt x="1019784" y="877354"/>
                  </a:moveTo>
                  <a:lnTo>
                    <a:pt x="1017790" y="867422"/>
                  </a:lnTo>
                  <a:lnTo>
                    <a:pt x="1012342" y="859345"/>
                  </a:lnTo>
                  <a:lnTo>
                    <a:pt x="1004265" y="853909"/>
                  </a:lnTo>
                  <a:lnTo>
                    <a:pt x="994384" y="851903"/>
                  </a:lnTo>
                  <a:lnTo>
                    <a:pt x="984491" y="853909"/>
                  </a:lnTo>
                  <a:lnTo>
                    <a:pt x="976414" y="859345"/>
                  </a:lnTo>
                  <a:lnTo>
                    <a:pt x="970978" y="867422"/>
                  </a:lnTo>
                  <a:lnTo>
                    <a:pt x="968997" y="877354"/>
                  </a:lnTo>
                  <a:lnTo>
                    <a:pt x="970978" y="887247"/>
                  </a:lnTo>
                  <a:lnTo>
                    <a:pt x="976414" y="895324"/>
                  </a:lnTo>
                  <a:lnTo>
                    <a:pt x="984491" y="900760"/>
                  </a:lnTo>
                  <a:lnTo>
                    <a:pt x="994384" y="902754"/>
                  </a:lnTo>
                  <a:lnTo>
                    <a:pt x="1004265" y="900760"/>
                  </a:lnTo>
                  <a:lnTo>
                    <a:pt x="1012342" y="895324"/>
                  </a:lnTo>
                  <a:lnTo>
                    <a:pt x="1017790" y="887247"/>
                  </a:lnTo>
                  <a:lnTo>
                    <a:pt x="1019784" y="877354"/>
                  </a:lnTo>
                  <a:close/>
                </a:path>
                <a:path w="4163059" h="2173604">
                  <a:moveTo>
                    <a:pt x="1019784" y="775703"/>
                  </a:moveTo>
                  <a:lnTo>
                    <a:pt x="1017790" y="765771"/>
                  </a:lnTo>
                  <a:lnTo>
                    <a:pt x="1012342" y="757694"/>
                  </a:lnTo>
                  <a:lnTo>
                    <a:pt x="1004265" y="752259"/>
                  </a:lnTo>
                  <a:lnTo>
                    <a:pt x="994384" y="750252"/>
                  </a:lnTo>
                  <a:lnTo>
                    <a:pt x="984491" y="752259"/>
                  </a:lnTo>
                  <a:lnTo>
                    <a:pt x="976414" y="757694"/>
                  </a:lnTo>
                  <a:lnTo>
                    <a:pt x="970978" y="765771"/>
                  </a:lnTo>
                  <a:lnTo>
                    <a:pt x="968997" y="775703"/>
                  </a:lnTo>
                  <a:lnTo>
                    <a:pt x="970978" y="785596"/>
                  </a:lnTo>
                  <a:lnTo>
                    <a:pt x="976414" y="793673"/>
                  </a:lnTo>
                  <a:lnTo>
                    <a:pt x="984491" y="799109"/>
                  </a:lnTo>
                  <a:lnTo>
                    <a:pt x="994384" y="801103"/>
                  </a:lnTo>
                  <a:lnTo>
                    <a:pt x="1004265" y="799109"/>
                  </a:lnTo>
                  <a:lnTo>
                    <a:pt x="1012342" y="793673"/>
                  </a:lnTo>
                  <a:lnTo>
                    <a:pt x="1017790" y="785596"/>
                  </a:lnTo>
                  <a:lnTo>
                    <a:pt x="1019784" y="775703"/>
                  </a:lnTo>
                  <a:close/>
                </a:path>
                <a:path w="4163059" h="2173604">
                  <a:moveTo>
                    <a:pt x="1019784" y="674052"/>
                  </a:moveTo>
                  <a:lnTo>
                    <a:pt x="1017790" y="664121"/>
                  </a:lnTo>
                  <a:lnTo>
                    <a:pt x="1012342" y="656043"/>
                  </a:lnTo>
                  <a:lnTo>
                    <a:pt x="1004265" y="650608"/>
                  </a:lnTo>
                  <a:lnTo>
                    <a:pt x="994384" y="648601"/>
                  </a:lnTo>
                  <a:lnTo>
                    <a:pt x="984491" y="650608"/>
                  </a:lnTo>
                  <a:lnTo>
                    <a:pt x="976414" y="656043"/>
                  </a:lnTo>
                  <a:lnTo>
                    <a:pt x="970978" y="664121"/>
                  </a:lnTo>
                  <a:lnTo>
                    <a:pt x="968997" y="674052"/>
                  </a:lnTo>
                  <a:lnTo>
                    <a:pt x="970978" y="683945"/>
                  </a:lnTo>
                  <a:lnTo>
                    <a:pt x="976414" y="692023"/>
                  </a:lnTo>
                  <a:lnTo>
                    <a:pt x="984491" y="697458"/>
                  </a:lnTo>
                  <a:lnTo>
                    <a:pt x="994384" y="699452"/>
                  </a:lnTo>
                  <a:lnTo>
                    <a:pt x="1004265" y="697458"/>
                  </a:lnTo>
                  <a:lnTo>
                    <a:pt x="1012342" y="692023"/>
                  </a:lnTo>
                  <a:lnTo>
                    <a:pt x="1017790" y="683945"/>
                  </a:lnTo>
                  <a:lnTo>
                    <a:pt x="1019784" y="674052"/>
                  </a:lnTo>
                  <a:close/>
                </a:path>
                <a:path w="4163059" h="2173604">
                  <a:moveTo>
                    <a:pt x="1019784" y="572401"/>
                  </a:moveTo>
                  <a:lnTo>
                    <a:pt x="1017790" y="562470"/>
                  </a:lnTo>
                  <a:lnTo>
                    <a:pt x="1012342" y="554393"/>
                  </a:lnTo>
                  <a:lnTo>
                    <a:pt x="1004265" y="548957"/>
                  </a:lnTo>
                  <a:lnTo>
                    <a:pt x="994384" y="546963"/>
                  </a:lnTo>
                  <a:lnTo>
                    <a:pt x="984491" y="548957"/>
                  </a:lnTo>
                  <a:lnTo>
                    <a:pt x="976414" y="554393"/>
                  </a:lnTo>
                  <a:lnTo>
                    <a:pt x="970978" y="562470"/>
                  </a:lnTo>
                  <a:lnTo>
                    <a:pt x="968984" y="572401"/>
                  </a:lnTo>
                  <a:lnTo>
                    <a:pt x="970978" y="582295"/>
                  </a:lnTo>
                  <a:lnTo>
                    <a:pt x="976414" y="590372"/>
                  </a:lnTo>
                  <a:lnTo>
                    <a:pt x="984491" y="595807"/>
                  </a:lnTo>
                  <a:lnTo>
                    <a:pt x="994384" y="597801"/>
                  </a:lnTo>
                  <a:lnTo>
                    <a:pt x="1004265" y="595807"/>
                  </a:lnTo>
                  <a:lnTo>
                    <a:pt x="1012342" y="590372"/>
                  </a:lnTo>
                  <a:lnTo>
                    <a:pt x="1017790" y="582295"/>
                  </a:lnTo>
                  <a:lnTo>
                    <a:pt x="1019784" y="572401"/>
                  </a:lnTo>
                  <a:close/>
                </a:path>
                <a:path w="4163059" h="2173604">
                  <a:moveTo>
                    <a:pt x="1019784" y="470763"/>
                  </a:moveTo>
                  <a:lnTo>
                    <a:pt x="1017790" y="460819"/>
                  </a:lnTo>
                  <a:lnTo>
                    <a:pt x="1012342" y="452742"/>
                  </a:lnTo>
                  <a:lnTo>
                    <a:pt x="1004265" y="447306"/>
                  </a:lnTo>
                  <a:lnTo>
                    <a:pt x="994384" y="445312"/>
                  </a:lnTo>
                  <a:lnTo>
                    <a:pt x="984491" y="447306"/>
                  </a:lnTo>
                  <a:lnTo>
                    <a:pt x="976414" y="452742"/>
                  </a:lnTo>
                  <a:lnTo>
                    <a:pt x="970978" y="460819"/>
                  </a:lnTo>
                  <a:lnTo>
                    <a:pt x="968997" y="470763"/>
                  </a:lnTo>
                  <a:lnTo>
                    <a:pt x="970978" y="480644"/>
                  </a:lnTo>
                  <a:lnTo>
                    <a:pt x="976414" y="488721"/>
                  </a:lnTo>
                  <a:lnTo>
                    <a:pt x="984491" y="494157"/>
                  </a:lnTo>
                  <a:lnTo>
                    <a:pt x="994384" y="496163"/>
                  </a:lnTo>
                  <a:lnTo>
                    <a:pt x="1004265" y="494157"/>
                  </a:lnTo>
                  <a:lnTo>
                    <a:pt x="1012342" y="488721"/>
                  </a:lnTo>
                  <a:lnTo>
                    <a:pt x="1017790" y="480644"/>
                  </a:lnTo>
                  <a:lnTo>
                    <a:pt x="1019784" y="470763"/>
                  </a:lnTo>
                  <a:close/>
                </a:path>
                <a:path w="4163059" h="2173604">
                  <a:moveTo>
                    <a:pt x="1019784" y="369112"/>
                  </a:moveTo>
                  <a:lnTo>
                    <a:pt x="1017790" y="359168"/>
                  </a:lnTo>
                  <a:lnTo>
                    <a:pt x="1012342" y="351091"/>
                  </a:lnTo>
                  <a:lnTo>
                    <a:pt x="1004265" y="345655"/>
                  </a:lnTo>
                  <a:lnTo>
                    <a:pt x="994384" y="343662"/>
                  </a:lnTo>
                  <a:lnTo>
                    <a:pt x="984491" y="345655"/>
                  </a:lnTo>
                  <a:lnTo>
                    <a:pt x="976414" y="351091"/>
                  </a:lnTo>
                  <a:lnTo>
                    <a:pt x="970978" y="359168"/>
                  </a:lnTo>
                  <a:lnTo>
                    <a:pt x="968997" y="369112"/>
                  </a:lnTo>
                  <a:lnTo>
                    <a:pt x="970978" y="378993"/>
                  </a:lnTo>
                  <a:lnTo>
                    <a:pt x="976414" y="387070"/>
                  </a:lnTo>
                  <a:lnTo>
                    <a:pt x="984491" y="392506"/>
                  </a:lnTo>
                  <a:lnTo>
                    <a:pt x="994384" y="394512"/>
                  </a:lnTo>
                  <a:lnTo>
                    <a:pt x="1004265" y="392506"/>
                  </a:lnTo>
                  <a:lnTo>
                    <a:pt x="1012342" y="387070"/>
                  </a:lnTo>
                  <a:lnTo>
                    <a:pt x="1017790" y="378993"/>
                  </a:lnTo>
                  <a:lnTo>
                    <a:pt x="1019784" y="369112"/>
                  </a:lnTo>
                  <a:close/>
                </a:path>
                <a:path w="4163059" h="2173604">
                  <a:moveTo>
                    <a:pt x="1019784" y="267462"/>
                  </a:moveTo>
                  <a:lnTo>
                    <a:pt x="1017790" y="257517"/>
                  </a:lnTo>
                  <a:lnTo>
                    <a:pt x="1012342" y="249440"/>
                  </a:lnTo>
                  <a:lnTo>
                    <a:pt x="1004265" y="244005"/>
                  </a:lnTo>
                  <a:lnTo>
                    <a:pt x="994384" y="242011"/>
                  </a:lnTo>
                  <a:lnTo>
                    <a:pt x="984491" y="244005"/>
                  </a:lnTo>
                  <a:lnTo>
                    <a:pt x="976414" y="249440"/>
                  </a:lnTo>
                  <a:lnTo>
                    <a:pt x="970978" y="257517"/>
                  </a:lnTo>
                  <a:lnTo>
                    <a:pt x="968997" y="267462"/>
                  </a:lnTo>
                  <a:lnTo>
                    <a:pt x="970978" y="277342"/>
                  </a:lnTo>
                  <a:lnTo>
                    <a:pt x="976414" y="285419"/>
                  </a:lnTo>
                  <a:lnTo>
                    <a:pt x="984491" y="290855"/>
                  </a:lnTo>
                  <a:lnTo>
                    <a:pt x="994384" y="292862"/>
                  </a:lnTo>
                  <a:lnTo>
                    <a:pt x="1004265" y="290855"/>
                  </a:lnTo>
                  <a:lnTo>
                    <a:pt x="1012342" y="285419"/>
                  </a:lnTo>
                  <a:lnTo>
                    <a:pt x="1017790" y="277342"/>
                  </a:lnTo>
                  <a:lnTo>
                    <a:pt x="1019784" y="267462"/>
                  </a:lnTo>
                  <a:close/>
                </a:path>
                <a:path w="4163059" h="2173604">
                  <a:moveTo>
                    <a:pt x="1038694" y="127000"/>
                  </a:moveTo>
                  <a:lnTo>
                    <a:pt x="1036688" y="117106"/>
                  </a:lnTo>
                  <a:lnTo>
                    <a:pt x="1031252" y="109029"/>
                  </a:lnTo>
                  <a:lnTo>
                    <a:pt x="1023175" y="103593"/>
                  </a:lnTo>
                  <a:lnTo>
                    <a:pt x="1013244" y="101600"/>
                  </a:lnTo>
                  <a:lnTo>
                    <a:pt x="1003350" y="103593"/>
                  </a:lnTo>
                  <a:lnTo>
                    <a:pt x="995273" y="109029"/>
                  </a:lnTo>
                  <a:lnTo>
                    <a:pt x="989838" y="117106"/>
                  </a:lnTo>
                  <a:lnTo>
                    <a:pt x="987844" y="127000"/>
                  </a:lnTo>
                  <a:lnTo>
                    <a:pt x="989838" y="136880"/>
                  </a:lnTo>
                  <a:lnTo>
                    <a:pt x="995273" y="144957"/>
                  </a:lnTo>
                  <a:lnTo>
                    <a:pt x="1003350" y="150393"/>
                  </a:lnTo>
                  <a:lnTo>
                    <a:pt x="1013294" y="152400"/>
                  </a:lnTo>
                  <a:lnTo>
                    <a:pt x="1023175" y="150393"/>
                  </a:lnTo>
                  <a:lnTo>
                    <a:pt x="1031252" y="144957"/>
                  </a:lnTo>
                  <a:lnTo>
                    <a:pt x="1036688" y="136880"/>
                  </a:lnTo>
                  <a:lnTo>
                    <a:pt x="1038694" y="127000"/>
                  </a:lnTo>
                  <a:close/>
                </a:path>
                <a:path w="4163059" h="2173604">
                  <a:moveTo>
                    <a:pt x="1067358" y="2046312"/>
                  </a:moveTo>
                  <a:lnTo>
                    <a:pt x="1065364" y="2036419"/>
                  </a:lnTo>
                  <a:lnTo>
                    <a:pt x="1059916" y="2028355"/>
                  </a:lnTo>
                  <a:lnTo>
                    <a:pt x="1051839" y="2022906"/>
                  </a:lnTo>
                  <a:lnTo>
                    <a:pt x="1041958" y="2020912"/>
                  </a:lnTo>
                  <a:lnTo>
                    <a:pt x="1032014" y="2022906"/>
                  </a:lnTo>
                  <a:lnTo>
                    <a:pt x="1023937" y="2028355"/>
                  </a:lnTo>
                  <a:lnTo>
                    <a:pt x="1018501" y="2036419"/>
                  </a:lnTo>
                  <a:lnTo>
                    <a:pt x="1016508" y="2046312"/>
                  </a:lnTo>
                  <a:lnTo>
                    <a:pt x="1018501" y="2056206"/>
                  </a:lnTo>
                  <a:lnTo>
                    <a:pt x="1023937" y="2064270"/>
                  </a:lnTo>
                  <a:lnTo>
                    <a:pt x="1032014" y="2069719"/>
                  </a:lnTo>
                  <a:lnTo>
                    <a:pt x="1041908" y="2071712"/>
                  </a:lnTo>
                  <a:lnTo>
                    <a:pt x="1051839" y="2069719"/>
                  </a:lnTo>
                  <a:lnTo>
                    <a:pt x="1059916" y="2064270"/>
                  </a:lnTo>
                  <a:lnTo>
                    <a:pt x="1065364" y="2056206"/>
                  </a:lnTo>
                  <a:lnTo>
                    <a:pt x="1067358" y="2046312"/>
                  </a:lnTo>
                  <a:close/>
                </a:path>
                <a:path w="4163059" h="2173604">
                  <a:moveTo>
                    <a:pt x="1140345" y="127000"/>
                  </a:moveTo>
                  <a:lnTo>
                    <a:pt x="1138339" y="117106"/>
                  </a:lnTo>
                  <a:lnTo>
                    <a:pt x="1132903" y="109029"/>
                  </a:lnTo>
                  <a:lnTo>
                    <a:pt x="1124826" y="103593"/>
                  </a:lnTo>
                  <a:lnTo>
                    <a:pt x="1114894" y="101600"/>
                  </a:lnTo>
                  <a:lnTo>
                    <a:pt x="1105001" y="103593"/>
                  </a:lnTo>
                  <a:lnTo>
                    <a:pt x="1096924" y="109029"/>
                  </a:lnTo>
                  <a:lnTo>
                    <a:pt x="1091488" y="117106"/>
                  </a:lnTo>
                  <a:lnTo>
                    <a:pt x="1089494" y="127000"/>
                  </a:lnTo>
                  <a:lnTo>
                    <a:pt x="1091488" y="136880"/>
                  </a:lnTo>
                  <a:lnTo>
                    <a:pt x="1096924" y="144957"/>
                  </a:lnTo>
                  <a:lnTo>
                    <a:pt x="1105001" y="150393"/>
                  </a:lnTo>
                  <a:lnTo>
                    <a:pt x="1114945" y="152400"/>
                  </a:lnTo>
                  <a:lnTo>
                    <a:pt x="1124826" y="150393"/>
                  </a:lnTo>
                  <a:lnTo>
                    <a:pt x="1132903" y="144957"/>
                  </a:lnTo>
                  <a:lnTo>
                    <a:pt x="1138339" y="136880"/>
                  </a:lnTo>
                  <a:lnTo>
                    <a:pt x="1140345" y="127000"/>
                  </a:lnTo>
                  <a:close/>
                </a:path>
                <a:path w="4163059" h="2173604">
                  <a:moveTo>
                    <a:pt x="1169009" y="2046312"/>
                  </a:moveTo>
                  <a:lnTo>
                    <a:pt x="1167015" y="2036419"/>
                  </a:lnTo>
                  <a:lnTo>
                    <a:pt x="1161567" y="2028355"/>
                  </a:lnTo>
                  <a:lnTo>
                    <a:pt x="1153490" y="2022906"/>
                  </a:lnTo>
                  <a:lnTo>
                    <a:pt x="1143609" y="2020912"/>
                  </a:lnTo>
                  <a:lnTo>
                    <a:pt x="1133665" y="2022906"/>
                  </a:lnTo>
                  <a:lnTo>
                    <a:pt x="1125588" y="2028355"/>
                  </a:lnTo>
                  <a:lnTo>
                    <a:pt x="1120152" y="2036419"/>
                  </a:lnTo>
                  <a:lnTo>
                    <a:pt x="1118158" y="2046312"/>
                  </a:lnTo>
                  <a:lnTo>
                    <a:pt x="1120152" y="2056193"/>
                  </a:lnTo>
                  <a:lnTo>
                    <a:pt x="1125588" y="2064270"/>
                  </a:lnTo>
                  <a:lnTo>
                    <a:pt x="1133665" y="2069719"/>
                  </a:lnTo>
                  <a:lnTo>
                    <a:pt x="1143558" y="2071712"/>
                  </a:lnTo>
                  <a:lnTo>
                    <a:pt x="1153490" y="2069719"/>
                  </a:lnTo>
                  <a:lnTo>
                    <a:pt x="1161567" y="2064270"/>
                  </a:lnTo>
                  <a:lnTo>
                    <a:pt x="1167015" y="2056193"/>
                  </a:lnTo>
                  <a:lnTo>
                    <a:pt x="1169009" y="2046312"/>
                  </a:lnTo>
                  <a:close/>
                </a:path>
                <a:path w="4163059" h="2173604">
                  <a:moveTo>
                    <a:pt x="1241996" y="127000"/>
                  </a:moveTo>
                  <a:lnTo>
                    <a:pt x="1239989" y="117106"/>
                  </a:lnTo>
                  <a:lnTo>
                    <a:pt x="1234554" y="109029"/>
                  </a:lnTo>
                  <a:lnTo>
                    <a:pt x="1226477" y="103593"/>
                  </a:lnTo>
                  <a:lnTo>
                    <a:pt x="1216545" y="101600"/>
                  </a:lnTo>
                  <a:lnTo>
                    <a:pt x="1206652" y="103593"/>
                  </a:lnTo>
                  <a:lnTo>
                    <a:pt x="1198575" y="109029"/>
                  </a:lnTo>
                  <a:lnTo>
                    <a:pt x="1193139" y="117106"/>
                  </a:lnTo>
                  <a:lnTo>
                    <a:pt x="1191145" y="127000"/>
                  </a:lnTo>
                  <a:lnTo>
                    <a:pt x="1193139" y="136880"/>
                  </a:lnTo>
                  <a:lnTo>
                    <a:pt x="1198575" y="144957"/>
                  </a:lnTo>
                  <a:lnTo>
                    <a:pt x="1206652" y="150393"/>
                  </a:lnTo>
                  <a:lnTo>
                    <a:pt x="1216596" y="152400"/>
                  </a:lnTo>
                  <a:lnTo>
                    <a:pt x="1226477" y="150393"/>
                  </a:lnTo>
                  <a:lnTo>
                    <a:pt x="1234554" y="144957"/>
                  </a:lnTo>
                  <a:lnTo>
                    <a:pt x="1239989" y="136880"/>
                  </a:lnTo>
                  <a:lnTo>
                    <a:pt x="1241996" y="127000"/>
                  </a:lnTo>
                  <a:close/>
                </a:path>
                <a:path w="4163059" h="2173604">
                  <a:moveTo>
                    <a:pt x="1343647" y="127000"/>
                  </a:moveTo>
                  <a:lnTo>
                    <a:pt x="1341640" y="117106"/>
                  </a:lnTo>
                  <a:lnTo>
                    <a:pt x="1336205" y="109029"/>
                  </a:lnTo>
                  <a:lnTo>
                    <a:pt x="1328127" y="103593"/>
                  </a:lnTo>
                  <a:lnTo>
                    <a:pt x="1318196" y="101600"/>
                  </a:lnTo>
                  <a:lnTo>
                    <a:pt x="1308303" y="103593"/>
                  </a:lnTo>
                  <a:lnTo>
                    <a:pt x="1300226" y="109029"/>
                  </a:lnTo>
                  <a:lnTo>
                    <a:pt x="1294790" y="117106"/>
                  </a:lnTo>
                  <a:lnTo>
                    <a:pt x="1292796" y="127000"/>
                  </a:lnTo>
                  <a:lnTo>
                    <a:pt x="1294790" y="136880"/>
                  </a:lnTo>
                  <a:lnTo>
                    <a:pt x="1300226" y="144957"/>
                  </a:lnTo>
                  <a:lnTo>
                    <a:pt x="1308303" y="150393"/>
                  </a:lnTo>
                  <a:lnTo>
                    <a:pt x="1318247" y="152400"/>
                  </a:lnTo>
                  <a:lnTo>
                    <a:pt x="1328127" y="150393"/>
                  </a:lnTo>
                  <a:lnTo>
                    <a:pt x="1336205" y="144957"/>
                  </a:lnTo>
                  <a:lnTo>
                    <a:pt x="1341640" y="136880"/>
                  </a:lnTo>
                  <a:lnTo>
                    <a:pt x="1343647" y="127000"/>
                  </a:lnTo>
                  <a:close/>
                </a:path>
                <a:path w="4163059" h="2173604">
                  <a:moveTo>
                    <a:pt x="1402257" y="2046312"/>
                  </a:moveTo>
                  <a:lnTo>
                    <a:pt x="1249857" y="1919312"/>
                  </a:lnTo>
                  <a:lnTo>
                    <a:pt x="1249857" y="2021840"/>
                  </a:lnTo>
                  <a:lnTo>
                    <a:pt x="1245260" y="2020912"/>
                  </a:lnTo>
                  <a:lnTo>
                    <a:pt x="1235316" y="2022906"/>
                  </a:lnTo>
                  <a:lnTo>
                    <a:pt x="1227239" y="2028355"/>
                  </a:lnTo>
                  <a:lnTo>
                    <a:pt x="1221803" y="2036419"/>
                  </a:lnTo>
                  <a:lnTo>
                    <a:pt x="1219809" y="2046312"/>
                  </a:lnTo>
                  <a:lnTo>
                    <a:pt x="1221803" y="2056193"/>
                  </a:lnTo>
                  <a:lnTo>
                    <a:pt x="1227239" y="2064270"/>
                  </a:lnTo>
                  <a:lnTo>
                    <a:pt x="1235316" y="2069719"/>
                  </a:lnTo>
                  <a:lnTo>
                    <a:pt x="1245209" y="2071712"/>
                  </a:lnTo>
                  <a:lnTo>
                    <a:pt x="1249857" y="2070785"/>
                  </a:lnTo>
                  <a:lnTo>
                    <a:pt x="1249857" y="2173313"/>
                  </a:lnTo>
                  <a:lnTo>
                    <a:pt x="1402257" y="2046312"/>
                  </a:lnTo>
                  <a:close/>
                </a:path>
                <a:path w="4163059" h="2173604">
                  <a:moveTo>
                    <a:pt x="1551546" y="127000"/>
                  </a:moveTo>
                  <a:lnTo>
                    <a:pt x="1521066" y="101600"/>
                  </a:lnTo>
                  <a:lnTo>
                    <a:pt x="1399146" y="0"/>
                  </a:lnTo>
                  <a:lnTo>
                    <a:pt x="1399146" y="113093"/>
                  </a:lnTo>
                  <a:lnTo>
                    <a:pt x="1396441" y="117106"/>
                  </a:lnTo>
                  <a:lnTo>
                    <a:pt x="1394447" y="127000"/>
                  </a:lnTo>
                  <a:lnTo>
                    <a:pt x="1396441" y="136880"/>
                  </a:lnTo>
                  <a:lnTo>
                    <a:pt x="1399146" y="140893"/>
                  </a:lnTo>
                  <a:lnTo>
                    <a:pt x="1399146" y="254000"/>
                  </a:lnTo>
                  <a:lnTo>
                    <a:pt x="1521066" y="152400"/>
                  </a:lnTo>
                  <a:lnTo>
                    <a:pt x="1551546" y="127000"/>
                  </a:lnTo>
                  <a:close/>
                </a:path>
                <a:path w="4163059" h="2173604">
                  <a:moveTo>
                    <a:pt x="3000286" y="1995512"/>
                  </a:moveTo>
                  <a:lnTo>
                    <a:pt x="2998292" y="1985632"/>
                  </a:lnTo>
                  <a:lnTo>
                    <a:pt x="2992844" y="1977555"/>
                  </a:lnTo>
                  <a:lnTo>
                    <a:pt x="2984779" y="1972119"/>
                  </a:lnTo>
                  <a:lnTo>
                    <a:pt x="2974835" y="1970112"/>
                  </a:lnTo>
                  <a:lnTo>
                    <a:pt x="2964942" y="1972119"/>
                  </a:lnTo>
                  <a:lnTo>
                    <a:pt x="2956877" y="1977555"/>
                  </a:lnTo>
                  <a:lnTo>
                    <a:pt x="2951429" y="1985632"/>
                  </a:lnTo>
                  <a:lnTo>
                    <a:pt x="2949435" y="1995512"/>
                  </a:lnTo>
                  <a:lnTo>
                    <a:pt x="2951429" y="2005406"/>
                  </a:lnTo>
                  <a:lnTo>
                    <a:pt x="2956877" y="2013483"/>
                  </a:lnTo>
                  <a:lnTo>
                    <a:pt x="2964942" y="2018919"/>
                  </a:lnTo>
                  <a:lnTo>
                    <a:pt x="2974886" y="2020912"/>
                  </a:lnTo>
                  <a:lnTo>
                    <a:pt x="2984779" y="2018919"/>
                  </a:lnTo>
                  <a:lnTo>
                    <a:pt x="2992844" y="2013483"/>
                  </a:lnTo>
                  <a:lnTo>
                    <a:pt x="2998292" y="2005406"/>
                  </a:lnTo>
                  <a:lnTo>
                    <a:pt x="3000286" y="1995512"/>
                  </a:lnTo>
                  <a:close/>
                </a:path>
                <a:path w="4163059" h="2173604">
                  <a:moveTo>
                    <a:pt x="3101937" y="1995512"/>
                  </a:moveTo>
                  <a:lnTo>
                    <a:pt x="3099943" y="1985632"/>
                  </a:lnTo>
                  <a:lnTo>
                    <a:pt x="3094494" y="1977555"/>
                  </a:lnTo>
                  <a:lnTo>
                    <a:pt x="3086430" y="1972119"/>
                  </a:lnTo>
                  <a:lnTo>
                    <a:pt x="3076486" y="1970112"/>
                  </a:lnTo>
                  <a:lnTo>
                    <a:pt x="3066592" y="1972119"/>
                  </a:lnTo>
                  <a:lnTo>
                    <a:pt x="3058528" y="1977555"/>
                  </a:lnTo>
                  <a:lnTo>
                    <a:pt x="3053080" y="1985632"/>
                  </a:lnTo>
                  <a:lnTo>
                    <a:pt x="3051086" y="1995512"/>
                  </a:lnTo>
                  <a:lnTo>
                    <a:pt x="3053080" y="2005406"/>
                  </a:lnTo>
                  <a:lnTo>
                    <a:pt x="3058528" y="2013483"/>
                  </a:lnTo>
                  <a:lnTo>
                    <a:pt x="3066592" y="2018919"/>
                  </a:lnTo>
                  <a:lnTo>
                    <a:pt x="3076537" y="2020912"/>
                  </a:lnTo>
                  <a:lnTo>
                    <a:pt x="3086430" y="2018919"/>
                  </a:lnTo>
                  <a:lnTo>
                    <a:pt x="3094494" y="2013483"/>
                  </a:lnTo>
                  <a:lnTo>
                    <a:pt x="3099943" y="2005406"/>
                  </a:lnTo>
                  <a:lnTo>
                    <a:pt x="3101937" y="1995512"/>
                  </a:lnTo>
                  <a:close/>
                </a:path>
                <a:path w="4163059" h="2173604">
                  <a:moveTo>
                    <a:pt x="3203587" y="1995512"/>
                  </a:moveTo>
                  <a:lnTo>
                    <a:pt x="3201593" y="1985632"/>
                  </a:lnTo>
                  <a:lnTo>
                    <a:pt x="3196145" y="1977555"/>
                  </a:lnTo>
                  <a:lnTo>
                    <a:pt x="3188081" y="1972119"/>
                  </a:lnTo>
                  <a:lnTo>
                    <a:pt x="3178137" y="1970112"/>
                  </a:lnTo>
                  <a:lnTo>
                    <a:pt x="3168243" y="1972119"/>
                  </a:lnTo>
                  <a:lnTo>
                    <a:pt x="3160179" y="1977555"/>
                  </a:lnTo>
                  <a:lnTo>
                    <a:pt x="3154730" y="1985632"/>
                  </a:lnTo>
                  <a:lnTo>
                    <a:pt x="3152737" y="1995512"/>
                  </a:lnTo>
                  <a:lnTo>
                    <a:pt x="3154730" y="2005406"/>
                  </a:lnTo>
                  <a:lnTo>
                    <a:pt x="3160179" y="2013483"/>
                  </a:lnTo>
                  <a:lnTo>
                    <a:pt x="3168243" y="2018919"/>
                  </a:lnTo>
                  <a:lnTo>
                    <a:pt x="3178187" y="2020912"/>
                  </a:lnTo>
                  <a:lnTo>
                    <a:pt x="3188081" y="2018919"/>
                  </a:lnTo>
                  <a:lnTo>
                    <a:pt x="3196145" y="2013483"/>
                  </a:lnTo>
                  <a:lnTo>
                    <a:pt x="3201593" y="2005406"/>
                  </a:lnTo>
                  <a:lnTo>
                    <a:pt x="3203587" y="1995512"/>
                  </a:lnTo>
                  <a:close/>
                </a:path>
                <a:path w="4163059" h="2173604">
                  <a:moveTo>
                    <a:pt x="3305238" y="1995512"/>
                  </a:moveTo>
                  <a:lnTo>
                    <a:pt x="3303244" y="1985632"/>
                  </a:lnTo>
                  <a:lnTo>
                    <a:pt x="3297796" y="1977555"/>
                  </a:lnTo>
                  <a:lnTo>
                    <a:pt x="3289731" y="1972119"/>
                  </a:lnTo>
                  <a:lnTo>
                    <a:pt x="3279787" y="1970112"/>
                  </a:lnTo>
                  <a:lnTo>
                    <a:pt x="3269894" y="1972119"/>
                  </a:lnTo>
                  <a:lnTo>
                    <a:pt x="3261830" y="1977555"/>
                  </a:lnTo>
                  <a:lnTo>
                    <a:pt x="3256381" y="1985632"/>
                  </a:lnTo>
                  <a:lnTo>
                    <a:pt x="3254387" y="1995512"/>
                  </a:lnTo>
                  <a:lnTo>
                    <a:pt x="3256381" y="2005406"/>
                  </a:lnTo>
                  <a:lnTo>
                    <a:pt x="3261830" y="2013483"/>
                  </a:lnTo>
                  <a:lnTo>
                    <a:pt x="3269894" y="2018919"/>
                  </a:lnTo>
                  <a:lnTo>
                    <a:pt x="3279838" y="2020912"/>
                  </a:lnTo>
                  <a:lnTo>
                    <a:pt x="3289731" y="2018919"/>
                  </a:lnTo>
                  <a:lnTo>
                    <a:pt x="3297796" y="2013483"/>
                  </a:lnTo>
                  <a:lnTo>
                    <a:pt x="3303244" y="2005406"/>
                  </a:lnTo>
                  <a:lnTo>
                    <a:pt x="3305238" y="1995512"/>
                  </a:lnTo>
                  <a:close/>
                </a:path>
                <a:path w="4163059" h="2173604">
                  <a:moveTo>
                    <a:pt x="3406889" y="1995512"/>
                  </a:moveTo>
                  <a:lnTo>
                    <a:pt x="3404895" y="1985632"/>
                  </a:lnTo>
                  <a:lnTo>
                    <a:pt x="3399447" y="1977555"/>
                  </a:lnTo>
                  <a:lnTo>
                    <a:pt x="3391382" y="1972119"/>
                  </a:lnTo>
                  <a:lnTo>
                    <a:pt x="3381438" y="1970112"/>
                  </a:lnTo>
                  <a:lnTo>
                    <a:pt x="3371545" y="1972119"/>
                  </a:lnTo>
                  <a:lnTo>
                    <a:pt x="3363480" y="1977555"/>
                  </a:lnTo>
                  <a:lnTo>
                    <a:pt x="3358032" y="1985632"/>
                  </a:lnTo>
                  <a:lnTo>
                    <a:pt x="3356038" y="1995512"/>
                  </a:lnTo>
                  <a:lnTo>
                    <a:pt x="3358032" y="2005406"/>
                  </a:lnTo>
                  <a:lnTo>
                    <a:pt x="3363480" y="2013483"/>
                  </a:lnTo>
                  <a:lnTo>
                    <a:pt x="3371545" y="2018919"/>
                  </a:lnTo>
                  <a:lnTo>
                    <a:pt x="3381489" y="2020912"/>
                  </a:lnTo>
                  <a:lnTo>
                    <a:pt x="3391382" y="2018919"/>
                  </a:lnTo>
                  <a:lnTo>
                    <a:pt x="3399447" y="2013483"/>
                  </a:lnTo>
                  <a:lnTo>
                    <a:pt x="3404895" y="2005406"/>
                  </a:lnTo>
                  <a:lnTo>
                    <a:pt x="3406889" y="1995512"/>
                  </a:lnTo>
                  <a:close/>
                </a:path>
                <a:path w="4163059" h="2173604">
                  <a:moveTo>
                    <a:pt x="3508540" y="1995525"/>
                  </a:moveTo>
                  <a:lnTo>
                    <a:pt x="3506546" y="1985632"/>
                  </a:lnTo>
                  <a:lnTo>
                    <a:pt x="3501098" y="1977555"/>
                  </a:lnTo>
                  <a:lnTo>
                    <a:pt x="3493033" y="1972119"/>
                  </a:lnTo>
                  <a:lnTo>
                    <a:pt x="3483089" y="1970125"/>
                  </a:lnTo>
                  <a:lnTo>
                    <a:pt x="3473196" y="1972119"/>
                  </a:lnTo>
                  <a:lnTo>
                    <a:pt x="3465131" y="1977555"/>
                  </a:lnTo>
                  <a:lnTo>
                    <a:pt x="3459683" y="1985632"/>
                  </a:lnTo>
                  <a:lnTo>
                    <a:pt x="3457689" y="1995525"/>
                  </a:lnTo>
                  <a:lnTo>
                    <a:pt x="3459683" y="2005406"/>
                  </a:lnTo>
                  <a:lnTo>
                    <a:pt x="3465131" y="2013483"/>
                  </a:lnTo>
                  <a:lnTo>
                    <a:pt x="3473196" y="2018919"/>
                  </a:lnTo>
                  <a:lnTo>
                    <a:pt x="3483140" y="2020925"/>
                  </a:lnTo>
                  <a:lnTo>
                    <a:pt x="3493033" y="2018919"/>
                  </a:lnTo>
                  <a:lnTo>
                    <a:pt x="3501098" y="2013483"/>
                  </a:lnTo>
                  <a:lnTo>
                    <a:pt x="3506546" y="2005406"/>
                  </a:lnTo>
                  <a:lnTo>
                    <a:pt x="3508540" y="1995525"/>
                  </a:lnTo>
                  <a:close/>
                </a:path>
                <a:path w="4163059" h="2173604">
                  <a:moveTo>
                    <a:pt x="3610191" y="1995525"/>
                  </a:moveTo>
                  <a:lnTo>
                    <a:pt x="3608197" y="1985632"/>
                  </a:lnTo>
                  <a:lnTo>
                    <a:pt x="3602748" y="1977555"/>
                  </a:lnTo>
                  <a:lnTo>
                    <a:pt x="3594684" y="1972119"/>
                  </a:lnTo>
                  <a:lnTo>
                    <a:pt x="3584740" y="1970125"/>
                  </a:lnTo>
                  <a:lnTo>
                    <a:pt x="3574846" y="1972119"/>
                  </a:lnTo>
                  <a:lnTo>
                    <a:pt x="3566782" y="1977555"/>
                  </a:lnTo>
                  <a:lnTo>
                    <a:pt x="3561334" y="1985632"/>
                  </a:lnTo>
                  <a:lnTo>
                    <a:pt x="3559340" y="1995525"/>
                  </a:lnTo>
                  <a:lnTo>
                    <a:pt x="3561334" y="2005406"/>
                  </a:lnTo>
                  <a:lnTo>
                    <a:pt x="3566782" y="2013483"/>
                  </a:lnTo>
                  <a:lnTo>
                    <a:pt x="3574846" y="2018919"/>
                  </a:lnTo>
                  <a:lnTo>
                    <a:pt x="3584791" y="2020925"/>
                  </a:lnTo>
                  <a:lnTo>
                    <a:pt x="3594684" y="2018919"/>
                  </a:lnTo>
                  <a:lnTo>
                    <a:pt x="3602748" y="2013483"/>
                  </a:lnTo>
                  <a:lnTo>
                    <a:pt x="3608197" y="2005406"/>
                  </a:lnTo>
                  <a:lnTo>
                    <a:pt x="3610191" y="1995525"/>
                  </a:lnTo>
                  <a:close/>
                </a:path>
                <a:path w="4163059" h="2173604">
                  <a:moveTo>
                    <a:pt x="3711841" y="1995525"/>
                  </a:moveTo>
                  <a:lnTo>
                    <a:pt x="3709847" y="1985632"/>
                  </a:lnTo>
                  <a:lnTo>
                    <a:pt x="3704399" y="1977555"/>
                  </a:lnTo>
                  <a:lnTo>
                    <a:pt x="3696335" y="1972119"/>
                  </a:lnTo>
                  <a:lnTo>
                    <a:pt x="3686391" y="1970125"/>
                  </a:lnTo>
                  <a:lnTo>
                    <a:pt x="3676497" y="1972119"/>
                  </a:lnTo>
                  <a:lnTo>
                    <a:pt x="3668433" y="1977555"/>
                  </a:lnTo>
                  <a:lnTo>
                    <a:pt x="3662984" y="1985632"/>
                  </a:lnTo>
                  <a:lnTo>
                    <a:pt x="3660991" y="1995525"/>
                  </a:lnTo>
                  <a:lnTo>
                    <a:pt x="3662984" y="2005406"/>
                  </a:lnTo>
                  <a:lnTo>
                    <a:pt x="3668433" y="2013483"/>
                  </a:lnTo>
                  <a:lnTo>
                    <a:pt x="3676497" y="2018919"/>
                  </a:lnTo>
                  <a:lnTo>
                    <a:pt x="3686441" y="2020925"/>
                  </a:lnTo>
                  <a:lnTo>
                    <a:pt x="3696335" y="2018919"/>
                  </a:lnTo>
                  <a:lnTo>
                    <a:pt x="3704399" y="2013483"/>
                  </a:lnTo>
                  <a:lnTo>
                    <a:pt x="3709847" y="2005406"/>
                  </a:lnTo>
                  <a:lnTo>
                    <a:pt x="3711841" y="1995525"/>
                  </a:lnTo>
                  <a:close/>
                </a:path>
                <a:path w="4163059" h="2173604">
                  <a:moveTo>
                    <a:pt x="3813492" y="1995525"/>
                  </a:moveTo>
                  <a:lnTo>
                    <a:pt x="3811498" y="1985632"/>
                  </a:lnTo>
                  <a:lnTo>
                    <a:pt x="3806050" y="1977555"/>
                  </a:lnTo>
                  <a:lnTo>
                    <a:pt x="3797985" y="1972119"/>
                  </a:lnTo>
                  <a:lnTo>
                    <a:pt x="3788041" y="1970125"/>
                  </a:lnTo>
                  <a:lnTo>
                    <a:pt x="3778148" y="1972119"/>
                  </a:lnTo>
                  <a:lnTo>
                    <a:pt x="3770084" y="1977555"/>
                  </a:lnTo>
                  <a:lnTo>
                    <a:pt x="3764635" y="1985632"/>
                  </a:lnTo>
                  <a:lnTo>
                    <a:pt x="3762641" y="1995525"/>
                  </a:lnTo>
                  <a:lnTo>
                    <a:pt x="3764635" y="2005406"/>
                  </a:lnTo>
                  <a:lnTo>
                    <a:pt x="3770084" y="2013483"/>
                  </a:lnTo>
                  <a:lnTo>
                    <a:pt x="3778148" y="2018919"/>
                  </a:lnTo>
                  <a:lnTo>
                    <a:pt x="3788092" y="2020925"/>
                  </a:lnTo>
                  <a:lnTo>
                    <a:pt x="3797985" y="2018919"/>
                  </a:lnTo>
                  <a:lnTo>
                    <a:pt x="3806050" y="2013483"/>
                  </a:lnTo>
                  <a:lnTo>
                    <a:pt x="3811498" y="2005406"/>
                  </a:lnTo>
                  <a:lnTo>
                    <a:pt x="3813492" y="1995525"/>
                  </a:lnTo>
                  <a:close/>
                </a:path>
                <a:path w="4163059" h="2173604">
                  <a:moveTo>
                    <a:pt x="3915143" y="1995525"/>
                  </a:moveTo>
                  <a:lnTo>
                    <a:pt x="3913149" y="1985632"/>
                  </a:lnTo>
                  <a:lnTo>
                    <a:pt x="3907701" y="1977555"/>
                  </a:lnTo>
                  <a:lnTo>
                    <a:pt x="3899636" y="1972119"/>
                  </a:lnTo>
                  <a:lnTo>
                    <a:pt x="3889692" y="1970125"/>
                  </a:lnTo>
                  <a:lnTo>
                    <a:pt x="3879799" y="1972119"/>
                  </a:lnTo>
                  <a:lnTo>
                    <a:pt x="3871734" y="1977555"/>
                  </a:lnTo>
                  <a:lnTo>
                    <a:pt x="3866286" y="1985632"/>
                  </a:lnTo>
                  <a:lnTo>
                    <a:pt x="3864292" y="1995525"/>
                  </a:lnTo>
                  <a:lnTo>
                    <a:pt x="3866286" y="2005406"/>
                  </a:lnTo>
                  <a:lnTo>
                    <a:pt x="3871734" y="2013483"/>
                  </a:lnTo>
                  <a:lnTo>
                    <a:pt x="3879812" y="2018919"/>
                  </a:lnTo>
                  <a:lnTo>
                    <a:pt x="3889743" y="2020925"/>
                  </a:lnTo>
                  <a:lnTo>
                    <a:pt x="3899636" y="2018919"/>
                  </a:lnTo>
                  <a:lnTo>
                    <a:pt x="3907701" y="2013483"/>
                  </a:lnTo>
                  <a:lnTo>
                    <a:pt x="3913149" y="2005406"/>
                  </a:lnTo>
                  <a:lnTo>
                    <a:pt x="3915143" y="1995525"/>
                  </a:lnTo>
                  <a:close/>
                </a:path>
                <a:path w="4163059" h="2173604">
                  <a:moveTo>
                    <a:pt x="4162831" y="1995525"/>
                  </a:moveTo>
                  <a:lnTo>
                    <a:pt x="4010431" y="1868525"/>
                  </a:lnTo>
                  <a:lnTo>
                    <a:pt x="4010431" y="1979168"/>
                  </a:lnTo>
                  <a:lnTo>
                    <a:pt x="4009352" y="1977555"/>
                  </a:lnTo>
                  <a:lnTo>
                    <a:pt x="4001287" y="1972119"/>
                  </a:lnTo>
                  <a:lnTo>
                    <a:pt x="3991343" y="1970125"/>
                  </a:lnTo>
                  <a:lnTo>
                    <a:pt x="3981450" y="1972119"/>
                  </a:lnTo>
                  <a:lnTo>
                    <a:pt x="3973385" y="1977555"/>
                  </a:lnTo>
                  <a:lnTo>
                    <a:pt x="3967937" y="1985632"/>
                  </a:lnTo>
                  <a:lnTo>
                    <a:pt x="3965943" y="1995525"/>
                  </a:lnTo>
                  <a:lnTo>
                    <a:pt x="3967937" y="2005406"/>
                  </a:lnTo>
                  <a:lnTo>
                    <a:pt x="3973385" y="2013483"/>
                  </a:lnTo>
                  <a:lnTo>
                    <a:pt x="3981450" y="2018919"/>
                  </a:lnTo>
                  <a:lnTo>
                    <a:pt x="3991394" y="2020925"/>
                  </a:lnTo>
                  <a:lnTo>
                    <a:pt x="4001287" y="2018919"/>
                  </a:lnTo>
                  <a:lnTo>
                    <a:pt x="4009352" y="2013483"/>
                  </a:lnTo>
                  <a:lnTo>
                    <a:pt x="4010431" y="2011883"/>
                  </a:lnTo>
                  <a:lnTo>
                    <a:pt x="4010431" y="2122525"/>
                  </a:lnTo>
                  <a:lnTo>
                    <a:pt x="4162831" y="1995525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686028" y="4298805"/>
              <a:ext cx="584130" cy="54277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843619" y="5477763"/>
              <a:ext cx="4973320" cy="1419225"/>
            </a:xfrm>
            <a:custGeom>
              <a:avLst/>
              <a:gdLst/>
              <a:ahLst/>
              <a:cxnLst/>
              <a:rect l="l" t="t" r="r" b="b"/>
              <a:pathLst>
                <a:path w="4973319" h="1419225">
                  <a:moveTo>
                    <a:pt x="50787" y="533704"/>
                  </a:moveTo>
                  <a:lnTo>
                    <a:pt x="48806" y="523760"/>
                  </a:lnTo>
                  <a:lnTo>
                    <a:pt x="43357" y="515683"/>
                  </a:lnTo>
                  <a:lnTo>
                    <a:pt x="35280" y="510247"/>
                  </a:lnTo>
                  <a:lnTo>
                    <a:pt x="25400" y="508254"/>
                  </a:lnTo>
                  <a:lnTo>
                    <a:pt x="15506" y="510247"/>
                  </a:lnTo>
                  <a:lnTo>
                    <a:pt x="7442" y="515683"/>
                  </a:lnTo>
                  <a:lnTo>
                    <a:pt x="1993" y="523760"/>
                  </a:lnTo>
                  <a:lnTo>
                    <a:pt x="0" y="533704"/>
                  </a:lnTo>
                  <a:lnTo>
                    <a:pt x="1993" y="543585"/>
                  </a:lnTo>
                  <a:lnTo>
                    <a:pt x="7442" y="551662"/>
                  </a:lnTo>
                  <a:lnTo>
                    <a:pt x="15506" y="557098"/>
                  </a:lnTo>
                  <a:lnTo>
                    <a:pt x="25400" y="559104"/>
                  </a:lnTo>
                  <a:lnTo>
                    <a:pt x="35280" y="557098"/>
                  </a:lnTo>
                  <a:lnTo>
                    <a:pt x="43357" y="551662"/>
                  </a:lnTo>
                  <a:lnTo>
                    <a:pt x="48806" y="543585"/>
                  </a:lnTo>
                  <a:lnTo>
                    <a:pt x="50787" y="533704"/>
                  </a:lnTo>
                  <a:close/>
                </a:path>
                <a:path w="4973319" h="1419225">
                  <a:moveTo>
                    <a:pt x="50787" y="432054"/>
                  </a:moveTo>
                  <a:lnTo>
                    <a:pt x="48806" y="422109"/>
                  </a:lnTo>
                  <a:lnTo>
                    <a:pt x="43357" y="414032"/>
                  </a:lnTo>
                  <a:lnTo>
                    <a:pt x="35280" y="408597"/>
                  </a:lnTo>
                  <a:lnTo>
                    <a:pt x="25400" y="406603"/>
                  </a:lnTo>
                  <a:lnTo>
                    <a:pt x="15506" y="408597"/>
                  </a:lnTo>
                  <a:lnTo>
                    <a:pt x="7442" y="414032"/>
                  </a:lnTo>
                  <a:lnTo>
                    <a:pt x="1993" y="422109"/>
                  </a:lnTo>
                  <a:lnTo>
                    <a:pt x="0" y="432054"/>
                  </a:lnTo>
                  <a:lnTo>
                    <a:pt x="1993" y="441934"/>
                  </a:lnTo>
                  <a:lnTo>
                    <a:pt x="7442" y="450011"/>
                  </a:lnTo>
                  <a:lnTo>
                    <a:pt x="15506" y="455447"/>
                  </a:lnTo>
                  <a:lnTo>
                    <a:pt x="25400" y="457454"/>
                  </a:lnTo>
                  <a:lnTo>
                    <a:pt x="35280" y="455447"/>
                  </a:lnTo>
                  <a:lnTo>
                    <a:pt x="43357" y="450011"/>
                  </a:lnTo>
                  <a:lnTo>
                    <a:pt x="48806" y="441934"/>
                  </a:lnTo>
                  <a:lnTo>
                    <a:pt x="50787" y="432054"/>
                  </a:lnTo>
                  <a:close/>
                </a:path>
                <a:path w="4973319" h="1419225">
                  <a:moveTo>
                    <a:pt x="50787" y="330403"/>
                  </a:moveTo>
                  <a:lnTo>
                    <a:pt x="48806" y="320459"/>
                  </a:lnTo>
                  <a:lnTo>
                    <a:pt x="43357" y="312381"/>
                  </a:lnTo>
                  <a:lnTo>
                    <a:pt x="35280" y="306946"/>
                  </a:lnTo>
                  <a:lnTo>
                    <a:pt x="25400" y="304952"/>
                  </a:lnTo>
                  <a:lnTo>
                    <a:pt x="15506" y="306946"/>
                  </a:lnTo>
                  <a:lnTo>
                    <a:pt x="7442" y="312381"/>
                  </a:lnTo>
                  <a:lnTo>
                    <a:pt x="1993" y="320459"/>
                  </a:lnTo>
                  <a:lnTo>
                    <a:pt x="0" y="330403"/>
                  </a:lnTo>
                  <a:lnTo>
                    <a:pt x="1993" y="340283"/>
                  </a:lnTo>
                  <a:lnTo>
                    <a:pt x="7442" y="348361"/>
                  </a:lnTo>
                  <a:lnTo>
                    <a:pt x="15506" y="353796"/>
                  </a:lnTo>
                  <a:lnTo>
                    <a:pt x="25400" y="355803"/>
                  </a:lnTo>
                  <a:lnTo>
                    <a:pt x="35280" y="353796"/>
                  </a:lnTo>
                  <a:lnTo>
                    <a:pt x="43357" y="348361"/>
                  </a:lnTo>
                  <a:lnTo>
                    <a:pt x="48806" y="340283"/>
                  </a:lnTo>
                  <a:lnTo>
                    <a:pt x="50787" y="330403"/>
                  </a:lnTo>
                  <a:close/>
                </a:path>
                <a:path w="4973319" h="1419225">
                  <a:moveTo>
                    <a:pt x="50787" y="228752"/>
                  </a:moveTo>
                  <a:lnTo>
                    <a:pt x="48806" y="218808"/>
                  </a:lnTo>
                  <a:lnTo>
                    <a:pt x="43357" y="210731"/>
                  </a:lnTo>
                  <a:lnTo>
                    <a:pt x="35280" y="205295"/>
                  </a:lnTo>
                  <a:lnTo>
                    <a:pt x="25400" y="203301"/>
                  </a:lnTo>
                  <a:lnTo>
                    <a:pt x="15506" y="205295"/>
                  </a:lnTo>
                  <a:lnTo>
                    <a:pt x="7429" y="210731"/>
                  </a:lnTo>
                  <a:lnTo>
                    <a:pt x="1993" y="218808"/>
                  </a:lnTo>
                  <a:lnTo>
                    <a:pt x="0" y="228752"/>
                  </a:lnTo>
                  <a:lnTo>
                    <a:pt x="1993" y="238633"/>
                  </a:lnTo>
                  <a:lnTo>
                    <a:pt x="7429" y="246710"/>
                  </a:lnTo>
                  <a:lnTo>
                    <a:pt x="15506" y="252145"/>
                  </a:lnTo>
                  <a:lnTo>
                    <a:pt x="25400" y="254152"/>
                  </a:lnTo>
                  <a:lnTo>
                    <a:pt x="35280" y="252145"/>
                  </a:lnTo>
                  <a:lnTo>
                    <a:pt x="43357" y="246710"/>
                  </a:lnTo>
                  <a:lnTo>
                    <a:pt x="48793" y="238633"/>
                  </a:lnTo>
                  <a:lnTo>
                    <a:pt x="50787" y="228752"/>
                  </a:lnTo>
                  <a:close/>
                </a:path>
                <a:path w="4973319" h="1419225">
                  <a:moveTo>
                    <a:pt x="50787" y="127101"/>
                  </a:moveTo>
                  <a:lnTo>
                    <a:pt x="48806" y="117157"/>
                  </a:lnTo>
                  <a:lnTo>
                    <a:pt x="43357" y="109080"/>
                  </a:lnTo>
                  <a:lnTo>
                    <a:pt x="35280" y="103644"/>
                  </a:lnTo>
                  <a:lnTo>
                    <a:pt x="25400" y="101650"/>
                  </a:lnTo>
                  <a:lnTo>
                    <a:pt x="15506" y="103644"/>
                  </a:lnTo>
                  <a:lnTo>
                    <a:pt x="7429" y="109080"/>
                  </a:lnTo>
                  <a:lnTo>
                    <a:pt x="1993" y="117157"/>
                  </a:lnTo>
                  <a:lnTo>
                    <a:pt x="0" y="127101"/>
                  </a:lnTo>
                  <a:lnTo>
                    <a:pt x="1993" y="136982"/>
                  </a:lnTo>
                  <a:lnTo>
                    <a:pt x="7429" y="145059"/>
                  </a:lnTo>
                  <a:lnTo>
                    <a:pt x="15506" y="150495"/>
                  </a:lnTo>
                  <a:lnTo>
                    <a:pt x="25400" y="152501"/>
                  </a:lnTo>
                  <a:lnTo>
                    <a:pt x="35280" y="150495"/>
                  </a:lnTo>
                  <a:lnTo>
                    <a:pt x="43357" y="145059"/>
                  </a:lnTo>
                  <a:lnTo>
                    <a:pt x="48793" y="136982"/>
                  </a:lnTo>
                  <a:lnTo>
                    <a:pt x="50787" y="127101"/>
                  </a:lnTo>
                  <a:close/>
                </a:path>
                <a:path w="4973319" h="1419225">
                  <a:moveTo>
                    <a:pt x="50787" y="25450"/>
                  </a:moveTo>
                  <a:lnTo>
                    <a:pt x="48806" y="15506"/>
                  </a:lnTo>
                  <a:lnTo>
                    <a:pt x="43357" y="7429"/>
                  </a:lnTo>
                  <a:lnTo>
                    <a:pt x="35280" y="1993"/>
                  </a:lnTo>
                  <a:lnTo>
                    <a:pt x="25400" y="0"/>
                  </a:lnTo>
                  <a:lnTo>
                    <a:pt x="15506" y="1993"/>
                  </a:lnTo>
                  <a:lnTo>
                    <a:pt x="7429" y="7429"/>
                  </a:lnTo>
                  <a:lnTo>
                    <a:pt x="1993" y="15506"/>
                  </a:lnTo>
                  <a:lnTo>
                    <a:pt x="0" y="25450"/>
                  </a:lnTo>
                  <a:lnTo>
                    <a:pt x="1993" y="35331"/>
                  </a:lnTo>
                  <a:lnTo>
                    <a:pt x="7429" y="43408"/>
                  </a:lnTo>
                  <a:lnTo>
                    <a:pt x="15506" y="48844"/>
                  </a:lnTo>
                  <a:lnTo>
                    <a:pt x="25400" y="50850"/>
                  </a:lnTo>
                  <a:lnTo>
                    <a:pt x="35280" y="48844"/>
                  </a:lnTo>
                  <a:lnTo>
                    <a:pt x="43357" y="43408"/>
                  </a:lnTo>
                  <a:lnTo>
                    <a:pt x="48806" y="35331"/>
                  </a:lnTo>
                  <a:lnTo>
                    <a:pt x="50787" y="25450"/>
                  </a:lnTo>
                  <a:close/>
                </a:path>
                <a:path w="4973319" h="1419225">
                  <a:moveTo>
                    <a:pt x="53213" y="1393380"/>
                  </a:moveTo>
                  <a:lnTo>
                    <a:pt x="51219" y="1383449"/>
                  </a:lnTo>
                  <a:lnTo>
                    <a:pt x="45783" y="1375371"/>
                  </a:lnTo>
                  <a:lnTo>
                    <a:pt x="37706" y="1369923"/>
                  </a:lnTo>
                  <a:lnTo>
                    <a:pt x="27825" y="1367929"/>
                  </a:lnTo>
                  <a:lnTo>
                    <a:pt x="17932" y="1369923"/>
                  </a:lnTo>
                  <a:lnTo>
                    <a:pt x="9855" y="1375371"/>
                  </a:lnTo>
                  <a:lnTo>
                    <a:pt x="4419" y="1383449"/>
                  </a:lnTo>
                  <a:lnTo>
                    <a:pt x="2425" y="1393380"/>
                  </a:lnTo>
                  <a:lnTo>
                    <a:pt x="4419" y="1403273"/>
                  </a:lnTo>
                  <a:lnTo>
                    <a:pt x="9855" y="1411338"/>
                  </a:lnTo>
                  <a:lnTo>
                    <a:pt x="17932" y="1416786"/>
                  </a:lnTo>
                  <a:lnTo>
                    <a:pt x="27825" y="1418780"/>
                  </a:lnTo>
                  <a:lnTo>
                    <a:pt x="37706" y="1416786"/>
                  </a:lnTo>
                  <a:lnTo>
                    <a:pt x="45783" y="1411338"/>
                  </a:lnTo>
                  <a:lnTo>
                    <a:pt x="51219" y="1403273"/>
                  </a:lnTo>
                  <a:lnTo>
                    <a:pt x="53213" y="1393380"/>
                  </a:lnTo>
                  <a:close/>
                </a:path>
                <a:path w="4973319" h="1419225">
                  <a:moveTo>
                    <a:pt x="53213" y="1291729"/>
                  </a:moveTo>
                  <a:lnTo>
                    <a:pt x="51219" y="1281798"/>
                  </a:lnTo>
                  <a:lnTo>
                    <a:pt x="45783" y="1273721"/>
                  </a:lnTo>
                  <a:lnTo>
                    <a:pt x="37706" y="1268272"/>
                  </a:lnTo>
                  <a:lnTo>
                    <a:pt x="27825" y="1266278"/>
                  </a:lnTo>
                  <a:lnTo>
                    <a:pt x="17932" y="1268272"/>
                  </a:lnTo>
                  <a:lnTo>
                    <a:pt x="9855" y="1273721"/>
                  </a:lnTo>
                  <a:lnTo>
                    <a:pt x="4419" y="1281798"/>
                  </a:lnTo>
                  <a:lnTo>
                    <a:pt x="2425" y="1291729"/>
                  </a:lnTo>
                  <a:lnTo>
                    <a:pt x="4419" y="1301623"/>
                  </a:lnTo>
                  <a:lnTo>
                    <a:pt x="9855" y="1309687"/>
                  </a:lnTo>
                  <a:lnTo>
                    <a:pt x="17932" y="1315135"/>
                  </a:lnTo>
                  <a:lnTo>
                    <a:pt x="27825" y="1317129"/>
                  </a:lnTo>
                  <a:lnTo>
                    <a:pt x="37706" y="1315135"/>
                  </a:lnTo>
                  <a:lnTo>
                    <a:pt x="45783" y="1309687"/>
                  </a:lnTo>
                  <a:lnTo>
                    <a:pt x="51219" y="1301623"/>
                  </a:lnTo>
                  <a:lnTo>
                    <a:pt x="53213" y="1291729"/>
                  </a:lnTo>
                  <a:close/>
                </a:path>
                <a:path w="4973319" h="1419225">
                  <a:moveTo>
                    <a:pt x="53213" y="1190078"/>
                  </a:moveTo>
                  <a:lnTo>
                    <a:pt x="51219" y="1180147"/>
                  </a:lnTo>
                  <a:lnTo>
                    <a:pt x="45783" y="1172070"/>
                  </a:lnTo>
                  <a:lnTo>
                    <a:pt x="37706" y="1166622"/>
                  </a:lnTo>
                  <a:lnTo>
                    <a:pt x="27825" y="1164628"/>
                  </a:lnTo>
                  <a:lnTo>
                    <a:pt x="17932" y="1166622"/>
                  </a:lnTo>
                  <a:lnTo>
                    <a:pt x="9855" y="1172070"/>
                  </a:lnTo>
                  <a:lnTo>
                    <a:pt x="4419" y="1180147"/>
                  </a:lnTo>
                  <a:lnTo>
                    <a:pt x="2425" y="1190078"/>
                  </a:lnTo>
                  <a:lnTo>
                    <a:pt x="4419" y="1199972"/>
                  </a:lnTo>
                  <a:lnTo>
                    <a:pt x="9855" y="1208036"/>
                  </a:lnTo>
                  <a:lnTo>
                    <a:pt x="17932" y="1213485"/>
                  </a:lnTo>
                  <a:lnTo>
                    <a:pt x="27825" y="1215478"/>
                  </a:lnTo>
                  <a:lnTo>
                    <a:pt x="37706" y="1213485"/>
                  </a:lnTo>
                  <a:lnTo>
                    <a:pt x="45783" y="1208036"/>
                  </a:lnTo>
                  <a:lnTo>
                    <a:pt x="51219" y="1199972"/>
                  </a:lnTo>
                  <a:lnTo>
                    <a:pt x="53213" y="1190078"/>
                  </a:lnTo>
                  <a:close/>
                </a:path>
                <a:path w="4973319" h="1419225">
                  <a:moveTo>
                    <a:pt x="53213" y="1088428"/>
                  </a:moveTo>
                  <a:lnTo>
                    <a:pt x="51219" y="1078496"/>
                  </a:lnTo>
                  <a:lnTo>
                    <a:pt x="45783" y="1070419"/>
                  </a:lnTo>
                  <a:lnTo>
                    <a:pt x="37706" y="1064971"/>
                  </a:lnTo>
                  <a:lnTo>
                    <a:pt x="27825" y="1062977"/>
                  </a:lnTo>
                  <a:lnTo>
                    <a:pt x="17932" y="1064971"/>
                  </a:lnTo>
                  <a:lnTo>
                    <a:pt x="9855" y="1070419"/>
                  </a:lnTo>
                  <a:lnTo>
                    <a:pt x="4419" y="1078496"/>
                  </a:lnTo>
                  <a:lnTo>
                    <a:pt x="2425" y="1088428"/>
                  </a:lnTo>
                  <a:lnTo>
                    <a:pt x="4419" y="1098321"/>
                  </a:lnTo>
                  <a:lnTo>
                    <a:pt x="9855" y="1106385"/>
                  </a:lnTo>
                  <a:lnTo>
                    <a:pt x="17932" y="1111834"/>
                  </a:lnTo>
                  <a:lnTo>
                    <a:pt x="27825" y="1113828"/>
                  </a:lnTo>
                  <a:lnTo>
                    <a:pt x="37706" y="1111834"/>
                  </a:lnTo>
                  <a:lnTo>
                    <a:pt x="45783" y="1106385"/>
                  </a:lnTo>
                  <a:lnTo>
                    <a:pt x="51219" y="1098321"/>
                  </a:lnTo>
                  <a:lnTo>
                    <a:pt x="53213" y="1088428"/>
                  </a:lnTo>
                  <a:close/>
                </a:path>
                <a:path w="4973319" h="1419225">
                  <a:moveTo>
                    <a:pt x="53213" y="986777"/>
                  </a:moveTo>
                  <a:lnTo>
                    <a:pt x="51219" y="976845"/>
                  </a:lnTo>
                  <a:lnTo>
                    <a:pt x="45783" y="968768"/>
                  </a:lnTo>
                  <a:lnTo>
                    <a:pt x="37706" y="963320"/>
                  </a:lnTo>
                  <a:lnTo>
                    <a:pt x="27825" y="961326"/>
                  </a:lnTo>
                  <a:lnTo>
                    <a:pt x="17932" y="963320"/>
                  </a:lnTo>
                  <a:lnTo>
                    <a:pt x="9855" y="968768"/>
                  </a:lnTo>
                  <a:lnTo>
                    <a:pt x="4419" y="976845"/>
                  </a:lnTo>
                  <a:lnTo>
                    <a:pt x="2425" y="986777"/>
                  </a:lnTo>
                  <a:lnTo>
                    <a:pt x="4419" y="996670"/>
                  </a:lnTo>
                  <a:lnTo>
                    <a:pt x="9855" y="1004735"/>
                  </a:lnTo>
                  <a:lnTo>
                    <a:pt x="17932" y="1010183"/>
                  </a:lnTo>
                  <a:lnTo>
                    <a:pt x="27825" y="1012177"/>
                  </a:lnTo>
                  <a:lnTo>
                    <a:pt x="37706" y="1010183"/>
                  </a:lnTo>
                  <a:lnTo>
                    <a:pt x="45783" y="1004735"/>
                  </a:lnTo>
                  <a:lnTo>
                    <a:pt x="51219" y="996670"/>
                  </a:lnTo>
                  <a:lnTo>
                    <a:pt x="53213" y="986777"/>
                  </a:lnTo>
                  <a:close/>
                </a:path>
                <a:path w="4973319" h="1419225">
                  <a:moveTo>
                    <a:pt x="53213" y="885126"/>
                  </a:moveTo>
                  <a:lnTo>
                    <a:pt x="51219" y="875195"/>
                  </a:lnTo>
                  <a:lnTo>
                    <a:pt x="45783" y="867117"/>
                  </a:lnTo>
                  <a:lnTo>
                    <a:pt x="37706" y="861669"/>
                  </a:lnTo>
                  <a:lnTo>
                    <a:pt x="27825" y="859675"/>
                  </a:lnTo>
                  <a:lnTo>
                    <a:pt x="17932" y="861669"/>
                  </a:lnTo>
                  <a:lnTo>
                    <a:pt x="9855" y="867117"/>
                  </a:lnTo>
                  <a:lnTo>
                    <a:pt x="4419" y="875195"/>
                  </a:lnTo>
                  <a:lnTo>
                    <a:pt x="2425" y="885126"/>
                  </a:lnTo>
                  <a:lnTo>
                    <a:pt x="4419" y="895019"/>
                  </a:lnTo>
                  <a:lnTo>
                    <a:pt x="9855" y="903084"/>
                  </a:lnTo>
                  <a:lnTo>
                    <a:pt x="17932" y="908532"/>
                  </a:lnTo>
                  <a:lnTo>
                    <a:pt x="27825" y="910526"/>
                  </a:lnTo>
                  <a:lnTo>
                    <a:pt x="37706" y="908532"/>
                  </a:lnTo>
                  <a:lnTo>
                    <a:pt x="45783" y="903084"/>
                  </a:lnTo>
                  <a:lnTo>
                    <a:pt x="51219" y="895019"/>
                  </a:lnTo>
                  <a:lnTo>
                    <a:pt x="53213" y="885126"/>
                  </a:lnTo>
                  <a:close/>
                </a:path>
                <a:path w="4973319" h="1419225">
                  <a:moveTo>
                    <a:pt x="61455" y="772502"/>
                  </a:moveTo>
                  <a:lnTo>
                    <a:pt x="59461" y="762622"/>
                  </a:lnTo>
                  <a:lnTo>
                    <a:pt x="54013" y="754545"/>
                  </a:lnTo>
                  <a:lnTo>
                    <a:pt x="45935" y="749096"/>
                  </a:lnTo>
                  <a:lnTo>
                    <a:pt x="36004" y="747102"/>
                  </a:lnTo>
                  <a:lnTo>
                    <a:pt x="26111" y="749096"/>
                  </a:lnTo>
                  <a:lnTo>
                    <a:pt x="18046" y="754545"/>
                  </a:lnTo>
                  <a:lnTo>
                    <a:pt x="12598" y="762622"/>
                  </a:lnTo>
                  <a:lnTo>
                    <a:pt x="10604" y="772502"/>
                  </a:lnTo>
                  <a:lnTo>
                    <a:pt x="12598" y="782396"/>
                  </a:lnTo>
                  <a:lnTo>
                    <a:pt x="18046" y="790460"/>
                  </a:lnTo>
                  <a:lnTo>
                    <a:pt x="26111" y="795909"/>
                  </a:lnTo>
                  <a:lnTo>
                    <a:pt x="36055" y="797902"/>
                  </a:lnTo>
                  <a:lnTo>
                    <a:pt x="45935" y="795909"/>
                  </a:lnTo>
                  <a:lnTo>
                    <a:pt x="54013" y="790460"/>
                  </a:lnTo>
                  <a:lnTo>
                    <a:pt x="59461" y="782396"/>
                  </a:lnTo>
                  <a:lnTo>
                    <a:pt x="61455" y="772502"/>
                  </a:lnTo>
                  <a:close/>
                </a:path>
                <a:path w="4973319" h="1419225">
                  <a:moveTo>
                    <a:pt x="61455" y="596150"/>
                  </a:moveTo>
                  <a:lnTo>
                    <a:pt x="59461" y="586270"/>
                  </a:lnTo>
                  <a:lnTo>
                    <a:pt x="54013" y="578192"/>
                  </a:lnTo>
                  <a:lnTo>
                    <a:pt x="45935" y="572757"/>
                  </a:lnTo>
                  <a:lnTo>
                    <a:pt x="36004" y="570750"/>
                  </a:lnTo>
                  <a:lnTo>
                    <a:pt x="26111" y="572757"/>
                  </a:lnTo>
                  <a:lnTo>
                    <a:pt x="18034" y="578192"/>
                  </a:lnTo>
                  <a:lnTo>
                    <a:pt x="12598" y="586270"/>
                  </a:lnTo>
                  <a:lnTo>
                    <a:pt x="10604" y="596150"/>
                  </a:lnTo>
                  <a:lnTo>
                    <a:pt x="12598" y="606044"/>
                  </a:lnTo>
                  <a:lnTo>
                    <a:pt x="18034" y="614121"/>
                  </a:lnTo>
                  <a:lnTo>
                    <a:pt x="26111" y="619556"/>
                  </a:lnTo>
                  <a:lnTo>
                    <a:pt x="36055" y="621550"/>
                  </a:lnTo>
                  <a:lnTo>
                    <a:pt x="45935" y="619556"/>
                  </a:lnTo>
                  <a:lnTo>
                    <a:pt x="54013" y="614121"/>
                  </a:lnTo>
                  <a:lnTo>
                    <a:pt x="59461" y="606044"/>
                  </a:lnTo>
                  <a:lnTo>
                    <a:pt x="61455" y="596150"/>
                  </a:lnTo>
                  <a:close/>
                </a:path>
                <a:path w="4973319" h="1419225">
                  <a:moveTo>
                    <a:pt x="163106" y="772502"/>
                  </a:moveTo>
                  <a:lnTo>
                    <a:pt x="161112" y="762622"/>
                  </a:lnTo>
                  <a:lnTo>
                    <a:pt x="155663" y="754545"/>
                  </a:lnTo>
                  <a:lnTo>
                    <a:pt x="147586" y="749096"/>
                  </a:lnTo>
                  <a:lnTo>
                    <a:pt x="137655" y="747102"/>
                  </a:lnTo>
                  <a:lnTo>
                    <a:pt x="127762" y="749096"/>
                  </a:lnTo>
                  <a:lnTo>
                    <a:pt x="119697" y="754545"/>
                  </a:lnTo>
                  <a:lnTo>
                    <a:pt x="114249" y="762622"/>
                  </a:lnTo>
                  <a:lnTo>
                    <a:pt x="112255" y="772502"/>
                  </a:lnTo>
                  <a:lnTo>
                    <a:pt x="114249" y="782396"/>
                  </a:lnTo>
                  <a:lnTo>
                    <a:pt x="119697" y="790460"/>
                  </a:lnTo>
                  <a:lnTo>
                    <a:pt x="127762" y="795909"/>
                  </a:lnTo>
                  <a:lnTo>
                    <a:pt x="137706" y="797902"/>
                  </a:lnTo>
                  <a:lnTo>
                    <a:pt x="147586" y="795909"/>
                  </a:lnTo>
                  <a:lnTo>
                    <a:pt x="155663" y="790460"/>
                  </a:lnTo>
                  <a:lnTo>
                    <a:pt x="161112" y="782396"/>
                  </a:lnTo>
                  <a:lnTo>
                    <a:pt x="163106" y="772502"/>
                  </a:lnTo>
                  <a:close/>
                </a:path>
                <a:path w="4973319" h="1419225">
                  <a:moveTo>
                    <a:pt x="163106" y="596150"/>
                  </a:moveTo>
                  <a:lnTo>
                    <a:pt x="161112" y="586270"/>
                  </a:lnTo>
                  <a:lnTo>
                    <a:pt x="155663" y="578192"/>
                  </a:lnTo>
                  <a:lnTo>
                    <a:pt x="147586" y="572757"/>
                  </a:lnTo>
                  <a:lnTo>
                    <a:pt x="137655" y="570750"/>
                  </a:lnTo>
                  <a:lnTo>
                    <a:pt x="127762" y="572757"/>
                  </a:lnTo>
                  <a:lnTo>
                    <a:pt x="119684" y="578192"/>
                  </a:lnTo>
                  <a:lnTo>
                    <a:pt x="114249" y="586270"/>
                  </a:lnTo>
                  <a:lnTo>
                    <a:pt x="112255" y="596150"/>
                  </a:lnTo>
                  <a:lnTo>
                    <a:pt x="114249" y="606044"/>
                  </a:lnTo>
                  <a:lnTo>
                    <a:pt x="119684" y="614121"/>
                  </a:lnTo>
                  <a:lnTo>
                    <a:pt x="127762" y="619556"/>
                  </a:lnTo>
                  <a:lnTo>
                    <a:pt x="137706" y="621550"/>
                  </a:lnTo>
                  <a:lnTo>
                    <a:pt x="147586" y="619556"/>
                  </a:lnTo>
                  <a:lnTo>
                    <a:pt x="155663" y="614121"/>
                  </a:lnTo>
                  <a:lnTo>
                    <a:pt x="161112" y="606044"/>
                  </a:lnTo>
                  <a:lnTo>
                    <a:pt x="163106" y="596150"/>
                  </a:lnTo>
                  <a:close/>
                </a:path>
                <a:path w="4973319" h="1419225">
                  <a:moveTo>
                    <a:pt x="264756" y="772502"/>
                  </a:moveTo>
                  <a:lnTo>
                    <a:pt x="262763" y="762622"/>
                  </a:lnTo>
                  <a:lnTo>
                    <a:pt x="257314" y="754545"/>
                  </a:lnTo>
                  <a:lnTo>
                    <a:pt x="249237" y="749096"/>
                  </a:lnTo>
                  <a:lnTo>
                    <a:pt x="239306" y="747102"/>
                  </a:lnTo>
                  <a:lnTo>
                    <a:pt x="229412" y="749096"/>
                  </a:lnTo>
                  <a:lnTo>
                    <a:pt x="221348" y="754545"/>
                  </a:lnTo>
                  <a:lnTo>
                    <a:pt x="215900" y="762622"/>
                  </a:lnTo>
                  <a:lnTo>
                    <a:pt x="213906" y="772502"/>
                  </a:lnTo>
                  <a:lnTo>
                    <a:pt x="215900" y="782396"/>
                  </a:lnTo>
                  <a:lnTo>
                    <a:pt x="221348" y="790460"/>
                  </a:lnTo>
                  <a:lnTo>
                    <a:pt x="229412" y="795909"/>
                  </a:lnTo>
                  <a:lnTo>
                    <a:pt x="239356" y="797902"/>
                  </a:lnTo>
                  <a:lnTo>
                    <a:pt x="249237" y="795909"/>
                  </a:lnTo>
                  <a:lnTo>
                    <a:pt x="257314" y="790460"/>
                  </a:lnTo>
                  <a:lnTo>
                    <a:pt x="262763" y="782396"/>
                  </a:lnTo>
                  <a:lnTo>
                    <a:pt x="264756" y="772502"/>
                  </a:lnTo>
                  <a:close/>
                </a:path>
                <a:path w="4973319" h="1419225">
                  <a:moveTo>
                    <a:pt x="264756" y="596150"/>
                  </a:moveTo>
                  <a:lnTo>
                    <a:pt x="262763" y="586270"/>
                  </a:lnTo>
                  <a:lnTo>
                    <a:pt x="257314" y="578192"/>
                  </a:lnTo>
                  <a:lnTo>
                    <a:pt x="249237" y="572757"/>
                  </a:lnTo>
                  <a:lnTo>
                    <a:pt x="239306" y="570750"/>
                  </a:lnTo>
                  <a:lnTo>
                    <a:pt x="229412" y="572757"/>
                  </a:lnTo>
                  <a:lnTo>
                    <a:pt x="221335" y="578192"/>
                  </a:lnTo>
                  <a:lnTo>
                    <a:pt x="215900" y="586270"/>
                  </a:lnTo>
                  <a:lnTo>
                    <a:pt x="213906" y="596150"/>
                  </a:lnTo>
                  <a:lnTo>
                    <a:pt x="215900" y="606044"/>
                  </a:lnTo>
                  <a:lnTo>
                    <a:pt x="221335" y="614121"/>
                  </a:lnTo>
                  <a:lnTo>
                    <a:pt x="229412" y="619556"/>
                  </a:lnTo>
                  <a:lnTo>
                    <a:pt x="239356" y="621550"/>
                  </a:lnTo>
                  <a:lnTo>
                    <a:pt x="249237" y="619556"/>
                  </a:lnTo>
                  <a:lnTo>
                    <a:pt x="257314" y="614121"/>
                  </a:lnTo>
                  <a:lnTo>
                    <a:pt x="262763" y="606044"/>
                  </a:lnTo>
                  <a:lnTo>
                    <a:pt x="264756" y="596150"/>
                  </a:lnTo>
                  <a:close/>
                </a:path>
                <a:path w="4973319" h="1419225">
                  <a:moveTo>
                    <a:pt x="366407" y="772502"/>
                  </a:moveTo>
                  <a:lnTo>
                    <a:pt x="364413" y="762622"/>
                  </a:lnTo>
                  <a:lnTo>
                    <a:pt x="358965" y="754545"/>
                  </a:lnTo>
                  <a:lnTo>
                    <a:pt x="350888" y="749096"/>
                  </a:lnTo>
                  <a:lnTo>
                    <a:pt x="340956" y="747102"/>
                  </a:lnTo>
                  <a:lnTo>
                    <a:pt x="331063" y="749096"/>
                  </a:lnTo>
                  <a:lnTo>
                    <a:pt x="322999" y="754545"/>
                  </a:lnTo>
                  <a:lnTo>
                    <a:pt x="317550" y="762622"/>
                  </a:lnTo>
                  <a:lnTo>
                    <a:pt x="315556" y="772502"/>
                  </a:lnTo>
                  <a:lnTo>
                    <a:pt x="317550" y="782396"/>
                  </a:lnTo>
                  <a:lnTo>
                    <a:pt x="322999" y="790460"/>
                  </a:lnTo>
                  <a:lnTo>
                    <a:pt x="331063" y="795909"/>
                  </a:lnTo>
                  <a:lnTo>
                    <a:pt x="341007" y="797902"/>
                  </a:lnTo>
                  <a:lnTo>
                    <a:pt x="350888" y="795909"/>
                  </a:lnTo>
                  <a:lnTo>
                    <a:pt x="358965" y="790460"/>
                  </a:lnTo>
                  <a:lnTo>
                    <a:pt x="364413" y="782396"/>
                  </a:lnTo>
                  <a:lnTo>
                    <a:pt x="366407" y="772502"/>
                  </a:lnTo>
                  <a:close/>
                </a:path>
                <a:path w="4973319" h="1419225">
                  <a:moveTo>
                    <a:pt x="366407" y="596150"/>
                  </a:moveTo>
                  <a:lnTo>
                    <a:pt x="364413" y="586270"/>
                  </a:lnTo>
                  <a:lnTo>
                    <a:pt x="358965" y="578192"/>
                  </a:lnTo>
                  <a:lnTo>
                    <a:pt x="350888" y="572757"/>
                  </a:lnTo>
                  <a:lnTo>
                    <a:pt x="340956" y="570750"/>
                  </a:lnTo>
                  <a:lnTo>
                    <a:pt x="331063" y="572757"/>
                  </a:lnTo>
                  <a:lnTo>
                    <a:pt x="322986" y="578192"/>
                  </a:lnTo>
                  <a:lnTo>
                    <a:pt x="317550" y="586270"/>
                  </a:lnTo>
                  <a:lnTo>
                    <a:pt x="315556" y="596150"/>
                  </a:lnTo>
                  <a:lnTo>
                    <a:pt x="317550" y="606044"/>
                  </a:lnTo>
                  <a:lnTo>
                    <a:pt x="322986" y="614121"/>
                  </a:lnTo>
                  <a:lnTo>
                    <a:pt x="331063" y="619556"/>
                  </a:lnTo>
                  <a:lnTo>
                    <a:pt x="341007" y="621550"/>
                  </a:lnTo>
                  <a:lnTo>
                    <a:pt x="350888" y="619556"/>
                  </a:lnTo>
                  <a:lnTo>
                    <a:pt x="358965" y="614121"/>
                  </a:lnTo>
                  <a:lnTo>
                    <a:pt x="364413" y="606044"/>
                  </a:lnTo>
                  <a:lnTo>
                    <a:pt x="366407" y="596150"/>
                  </a:lnTo>
                  <a:close/>
                </a:path>
                <a:path w="4973319" h="1419225">
                  <a:moveTo>
                    <a:pt x="468058" y="772502"/>
                  </a:moveTo>
                  <a:lnTo>
                    <a:pt x="466064" y="762622"/>
                  </a:lnTo>
                  <a:lnTo>
                    <a:pt x="460616" y="754545"/>
                  </a:lnTo>
                  <a:lnTo>
                    <a:pt x="452539" y="749096"/>
                  </a:lnTo>
                  <a:lnTo>
                    <a:pt x="442607" y="747102"/>
                  </a:lnTo>
                  <a:lnTo>
                    <a:pt x="432714" y="749096"/>
                  </a:lnTo>
                  <a:lnTo>
                    <a:pt x="424649" y="754545"/>
                  </a:lnTo>
                  <a:lnTo>
                    <a:pt x="419201" y="762622"/>
                  </a:lnTo>
                  <a:lnTo>
                    <a:pt x="417207" y="772502"/>
                  </a:lnTo>
                  <a:lnTo>
                    <a:pt x="419201" y="782396"/>
                  </a:lnTo>
                  <a:lnTo>
                    <a:pt x="424649" y="790460"/>
                  </a:lnTo>
                  <a:lnTo>
                    <a:pt x="432714" y="795909"/>
                  </a:lnTo>
                  <a:lnTo>
                    <a:pt x="442658" y="797902"/>
                  </a:lnTo>
                  <a:lnTo>
                    <a:pt x="452539" y="795909"/>
                  </a:lnTo>
                  <a:lnTo>
                    <a:pt x="460616" y="790460"/>
                  </a:lnTo>
                  <a:lnTo>
                    <a:pt x="466064" y="782396"/>
                  </a:lnTo>
                  <a:lnTo>
                    <a:pt x="468058" y="772502"/>
                  </a:lnTo>
                  <a:close/>
                </a:path>
                <a:path w="4973319" h="1419225">
                  <a:moveTo>
                    <a:pt x="468058" y="596150"/>
                  </a:moveTo>
                  <a:lnTo>
                    <a:pt x="466064" y="586270"/>
                  </a:lnTo>
                  <a:lnTo>
                    <a:pt x="460616" y="578192"/>
                  </a:lnTo>
                  <a:lnTo>
                    <a:pt x="452539" y="572757"/>
                  </a:lnTo>
                  <a:lnTo>
                    <a:pt x="442607" y="570750"/>
                  </a:lnTo>
                  <a:lnTo>
                    <a:pt x="432714" y="572757"/>
                  </a:lnTo>
                  <a:lnTo>
                    <a:pt x="424637" y="578192"/>
                  </a:lnTo>
                  <a:lnTo>
                    <a:pt x="419201" y="586270"/>
                  </a:lnTo>
                  <a:lnTo>
                    <a:pt x="417207" y="596150"/>
                  </a:lnTo>
                  <a:lnTo>
                    <a:pt x="419201" y="606044"/>
                  </a:lnTo>
                  <a:lnTo>
                    <a:pt x="424637" y="614121"/>
                  </a:lnTo>
                  <a:lnTo>
                    <a:pt x="432714" y="619556"/>
                  </a:lnTo>
                  <a:lnTo>
                    <a:pt x="442658" y="621550"/>
                  </a:lnTo>
                  <a:lnTo>
                    <a:pt x="452539" y="619556"/>
                  </a:lnTo>
                  <a:lnTo>
                    <a:pt x="460616" y="614121"/>
                  </a:lnTo>
                  <a:lnTo>
                    <a:pt x="466064" y="606044"/>
                  </a:lnTo>
                  <a:lnTo>
                    <a:pt x="468058" y="596150"/>
                  </a:lnTo>
                  <a:close/>
                </a:path>
                <a:path w="4973319" h="1419225">
                  <a:moveTo>
                    <a:pt x="569709" y="772502"/>
                  </a:moveTo>
                  <a:lnTo>
                    <a:pt x="567715" y="762622"/>
                  </a:lnTo>
                  <a:lnTo>
                    <a:pt x="562267" y="754545"/>
                  </a:lnTo>
                  <a:lnTo>
                    <a:pt x="554189" y="749096"/>
                  </a:lnTo>
                  <a:lnTo>
                    <a:pt x="544258" y="747102"/>
                  </a:lnTo>
                  <a:lnTo>
                    <a:pt x="534365" y="749096"/>
                  </a:lnTo>
                  <a:lnTo>
                    <a:pt x="526300" y="754545"/>
                  </a:lnTo>
                  <a:lnTo>
                    <a:pt x="520852" y="762622"/>
                  </a:lnTo>
                  <a:lnTo>
                    <a:pt x="518858" y="772502"/>
                  </a:lnTo>
                  <a:lnTo>
                    <a:pt x="520852" y="782396"/>
                  </a:lnTo>
                  <a:lnTo>
                    <a:pt x="526300" y="790460"/>
                  </a:lnTo>
                  <a:lnTo>
                    <a:pt x="534365" y="795909"/>
                  </a:lnTo>
                  <a:lnTo>
                    <a:pt x="544309" y="797902"/>
                  </a:lnTo>
                  <a:lnTo>
                    <a:pt x="554189" y="795909"/>
                  </a:lnTo>
                  <a:lnTo>
                    <a:pt x="562267" y="790460"/>
                  </a:lnTo>
                  <a:lnTo>
                    <a:pt x="567715" y="782396"/>
                  </a:lnTo>
                  <a:lnTo>
                    <a:pt x="569709" y="772502"/>
                  </a:lnTo>
                  <a:close/>
                </a:path>
                <a:path w="4973319" h="1419225">
                  <a:moveTo>
                    <a:pt x="569709" y="596150"/>
                  </a:moveTo>
                  <a:lnTo>
                    <a:pt x="567715" y="586270"/>
                  </a:lnTo>
                  <a:lnTo>
                    <a:pt x="562267" y="578192"/>
                  </a:lnTo>
                  <a:lnTo>
                    <a:pt x="554189" y="572757"/>
                  </a:lnTo>
                  <a:lnTo>
                    <a:pt x="544258" y="570750"/>
                  </a:lnTo>
                  <a:lnTo>
                    <a:pt x="534365" y="572757"/>
                  </a:lnTo>
                  <a:lnTo>
                    <a:pt x="526288" y="578192"/>
                  </a:lnTo>
                  <a:lnTo>
                    <a:pt x="520852" y="586270"/>
                  </a:lnTo>
                  <a:lnTo>
                    <a:pt x="518858" y="596150"/>
                  </a:lnTo>
                  <a:lnTo>
                    <a:pt x="520852" y="606044"/>
                  </a:lnTo>
                  <a:lnTo>
                    <a:pt x="526288" y="614121"/>
                  </a:lnTo>
                  <a:lnTo>
                    <a:pt x="534365" y="619556"/>
                  </a:lnTo>
                  <a:lnTo>
                    <a:pt x="544309" y="621550"/>
                  </a:lnTo>
                  <a:lnTo>
                    <a:pt x="554189" y="619556"/>
                  </a:lnTo>
                  <a:lnTo>
                    <a:pt x="562267" y="614121"/>
                  </a:lnTo>
                  <a:lnTo>
                    <a:pt x="567715" y="606044"/>
                  </a:lnTo>
                  <a:lnTo>
                    <a:pt x="569709" y="596150"/>
                  </a:lnTo>
                  <a:close/>
                </a:path>
                <a:path w="4973319" h="1419225">
                  <a:moveTo>
                    <a:pt x="671360" y="772502"/>
                  </a:moveTo>
                  <a:lnTo>
                    <a:pt x="669366" y="762622"/>
                  </a:lnTo>
                  <a:lnTo>
                    <a:pt x="663917" y="754545"/>
                  </a:lnTo>
                  <a:lnTo>
                    <a:pt x="655840" y="749096"/>
                  </a:lnTo>
                  <a:lnTo>
                    <a:pt x="645909" y="747102"/>
                  </a:lnTo>
                  <a:lnTo>
                    <a:pt x="636016" y="749096"/>
                  </a:lnTo>
                  <a:lnTo>
                    <a:pt x="627951" y="754545"/>
                  </a:lnTo>
                  <a:lnTo>
                    <a:pt x="622503" y="762622"/>
                  </a:lnTo>
                  <a:lnTo>
                    <a:pt x="620509" y="772502"/>
                  </a:lnTo>
                  <a:lnTo>
                    <a:pt x="622503" y="782396"/>
                  </a:lnTo>
                  <a:lnTo>
                    <a:pt x="627951" y="790460"/>
                  </a:lnTo>
                  <a:lnTo>
                    <a:pt x="636016" y="795909"/>
                  </a:lnTo>
                  <a:lnTo>
                    <a:pt x="645960" y="797902"/>
                  </a:lnTo>
                  <a:lnTo>
                    <a:pt x="655840" y="795909"/>
                  </a:lnTo>
                  <a:lnTo>
                    <a:pt x="663917" y="790460"/>
                  </a:lnTo>
                  <a:lnTo>
                    <a:pt x="669366" y="782396"/>
                  </a:lnTo>
                  <a:lnTo>
                    <a:pt x="671360" y="772502"/>
                  </a:lnTo>
                  <a:close/>
                </a:path>
                <a:path w="4973319" h="1419225">
                  <a:moveTo>
                    <a:pt x="671360" y="596150"/>
                  </a:moveTo>
                  <a:lnTo>
                    <a:pt x="669366" y="586270"/>
                  </a:lnTo>
                  <a:lnTo>
                    <a:pt x="663917" y="578192"/>
                  </a:lnTo>
                  <a:lnTo>
                    <a:pt x="655840" y="572757"/>
                  </a:lnTo>
                  <a:lnTo>
                    <a:pt x="645909" y="570750"/>
                  </a:lnTo>
                  <a:lnTo>
                    <a:pt x="636016" y="572757"/>
                  </a:lnTo>
                  <a:lnTo>
                    <a:pt x="627938" y="578192"/>
                  </a:lnTo>
                  <a:lnTo>
                    <a:pt x="622503" y="586270"/>
                  </a:lnTo>
                  <a:lnTo>
                    <a:pt x="620509" y="596150"/>
                  </a:lnTo>
                  <a:lnTo>
                    <a:pt x="622503" y="606044"/>
                  </a:lnTo>
                  <a:lnTo>
                    <a:pt x="627938" y="614121"/>
                  </a:lnTo>
                  <a:lnTo>
                    <a:pt x="636016" y="619556"/>
                  </a:lnTo>
                  <a:lnTo>
                    <a:pt x="645960" y="621550"/>
                  </a:lnTo>
                  <a:lnTo>
                    <a:pt x="655840" y="619556"/>
                  </a:lnTo>
                  <a:lnTo>
                    <a:pt x="663917" y="614121"/>
                  </a:lnTo>
                  <a:lnTo>
                    <a:pt x="669366" y="606044"/>
                  </a:lnTo>
                  <a:lnTo>
                    <a:pt x="671360" y="596150"/>
                  </a:lnTo>
                  <a:close/>
                </a:path>
                <a:path w="4973319" h="1419225">
                  <a:moveTo>
                    <a:pt x="773010" y="772502"/>
                  </a:moveTo>
                  <a:lnTo>
                    <a:pt x="771017" y="762622"/>
                  </a:lnTo>
                  <a:lnTo>
                    <a:pt x="765568" y="754545"/>
                  </a:lnTo>
                  <a:lnTo>
                    <a:pt x="757491" y="749096"/>
                  </a:lnTo>
                  <a:lnTo>
                    <a:pt x="747560" y="747102"/>
                  </a:lnTo>
                  <a:lnTo>
                    <a:pt x="737666" y="749096"/>
                  </a:lnTo>
                  <a:lnTo>
                    <a:pt x="729602" y="754545"/>
                  </a:lnTo>
                  <a:lnTo>
                    <a:pt x="724154" y="762622"/>
                  </a:lnTo>
                  <a:lnTo>
                    <a:pt x="722160" y="772502"/>
                  </a:lnTo>
                  <a:lnTo>
                    <a:pt x="724154" y="782396"/>
                  </a:lnTo>
                  <a:lnTo>
                    <a:pt x="729602" y="790460"/>
                  </a:lnTo>
                  <a:lnTo>
                    <a:pt x="737666" y="795909"/>
                  </a:lnTo>
                  <a:lnTo>
                    <a:pt x="747610" y="797902"/>
                  </a:lnTo>
                  <a:lnTo>
                    <a:pt x="757491" y="795909"/>
                  </a:lnTo>
                  <a:lnTo>
                    <a:pt x="765568" y="790460"/>
                  </a:lnTo>
                  <a:lnTo>
                    <a:pt x="771017" y="782396"/>
                  </a:lnTo>
                  <a:lnTo>
                    <a:pt x="773010" y="772502"/>
                  </a:lnTo>
                  <a:close/>
                </a:path>
                <a:path w="4973319" h="1419225">
                  <a:moveTo>
                    <a:pt x="773010" y="596150"/>
                  </a:moveTo>
                  <a:lnTo>
                    <a:pt x="771017" y="586270"/>
                  </a:lnTo>
                  <a:lnTo>
                    <a:pt x="765568" y="578192"/>
                  </a:lnTo>
                  <a:lnTo>
                    <a:pt x="757491" y="572757"/>
                  </a:lnTo>
                  <a:lnTo>
                    <a:pt x="747560" y="570750"/>
                  </a:lnTo>
                  <a:lnTo>
                    <a:pt x="737666" y="572757"/>
                  </a:lnTo>
                  <a:lnTo>
                    <a:pt x="729589" y="578192"/>
                  </a:lnTo>
                  <a:lnTo>
                    <a:pt x="724154" y="586270"/>
                  </a:lnTo>
                  <a:lnTo>
                    <a:pt x="722160" y="596150"/>
                  </a:lnTo>
                  <a:lnTo>
                    <a:pt x="724154" y="606044"/>
                  </a:lnTo>
                  <a:lnTo>
                    <a:pt x="729589" y="614121"/>
                  </a:lnTo>
                  <a:lnTo>
                    <a:pt x="737666" y="619556"/>
                  </a:lnTo>
                  <a:lnTo>
                    <a:pt x="747610" y="621550"/>
                  </a:lnTo>
                  <a:lnTo>
                    <a:pt x="757491" y="619556"/>
                  </a:lnTo>
                  <a:lnTo>
                    <a:pt x="765568" y="614121"/>
                  </a:lnTo>
                  <a:lnTo>
                    <a:pt x="771017" y="606044"/>
                  </a:lnTo>
                  <a:lnTo>
                    <a:pt x="773010" y="596150"/>
                  </a:lnTo>
                  <a:close/>
                </a:path>
                <a:path w="4973319" h="1419225">
                  <a:moveTo>
                    <a:pt x="874661" y="772502"/>
                  </a:moveTo>
                  <a:lnTo>
                    <a:pt x="872667" y="762622"/>
                  </a:lnTo>
                  <a:lnTo>
                    <a:pt x="867219" y="754545"/>
                  </a:lnTo>
                  <a:lnTo>
                    <a:pt x="859142" y="749096"/>
                  </a:lnTo>
                  <a:lnTo>
                    <a:pt x="849210" y="747102"/>
                  </a:lnTo>
                  <a:lnTo>
                    <a:pt x="839317" y="749096"/>
                  </a:lnTo>
                  <a:lnTo>
                    <a:pt x="831253" y="754545"/>
                  </a:lnTo>
                  <a:lnTo>
                    <a:pt x="825804" y="762622"/>
                  </a:lnTo>
                  <a:lnTo>
                    <a:pt x="823810" y="772502"/>
                  </a:lnTo>
                  <a:lnTo>
                    <a:pt x="825804" y="782396"/>
                  </a:lnTo>
                  <a:lnTo>
                    <a:pt x="831253" y="790460"/>
                  </a:lnTo>
                  <a:lnTo>
                    <a:pt x="839317" y="795909"/>
                  </a:lnTo>
                  <a:lnTo>
                    <a:pt x="849261" y="797902"/>
                  </a:lnTo>
                  <a:lnTo>
                    <a:pt x="859142" y="795909"/>
                  </a:lnTo>
                  <a:lnTo>
                    <a:pt x="867219" y="790460"/>
                  </a:lnTo>
                  <a:lnTo>
                    <a:pt x="872667" y="782396"/>
                  </a:lnTo>
                  <a:lnTo>
                    <a:pt x="874661" y="772502"/>
                  </a:lnTo>
                  <a:close/>
                </a:path>
                <a:path w="4973319" h="1419225">
                  <a:moveTo>
                    <a:pt x="874661" y="596150"/>
                  </a:moveTo>
                  <a:lnTo>
                    <a:pt x="872667" y="586270"/>
                  </a:lnTo>
                  <a:lnTo>
                    <a:pt x="867219" y="578192"/>
                  </a:lnTo>
                  <a:lnTo>
                    <a:pt x="859142" y="572757"/>
                  </a:lnTo>
                  <a:lnTo>
                    <a:pt x="849210" y="570750"/>
                  </a:lnTo>
                  <a:lnTo>
                    <a:pt x="839317" y="572757"/>
                  </a:lnTo>
                  <a:lnTo>
                    <a:pt x="831240" y="578192"/>
                  </a:lnTo>
                  <a:lnTo>
                    <a:pt x="825804" y="586270"/>
                  </a:lnTo>
                  <a:lnTo>
                    <a:pt x="823810" y="596150"/>
                  </a:lnTo>
                  <a:lnTo>
                    <a:pt x="825804" y="606044"/>
                  </a:lnTo>
                  <a:lnTo>
                    <a:pt x="831240" y="614121"/>
                  </a:lnTo>
                  <a:lnTo>
                    <a:pt x="839317" y="619556"/>
                  </a:lnTo>
                  <a:lnTo>
                    <a:pt x="849261" y="621550"/>
                  </a:lnTo>
                  <a:lnTo>
                    <a:pt x="859142" y="619556"/>
                  </a:lnTo>
                  <a:lnTo>
                    <a:pt x="867219" y="614121"/>
                  </a:lnTo>
                  <a:lnTo>
                    <a:pt x="872667" y="606044"/>
                  </a:lnTo>
                  <a:lnTo>
                    <a:pt x="874661" y="596150"/>
                  </a:lnTo>
                  <a:close/>
                </a:path>
                <a:path w="4973319" h="1419225">
                  <a:moveTo>
                    <a:pt x="976312" y="772502"/>
                  </a:moveTo>
                  <a:lnTo>
                    <a:pt x="974318" y="762622"/>
                  </a:lnTo>
                  <a:lnTo>
                    <a:pt x="968870" y="754545"/>
                  </a:lnTo>
                  <a:lnTo>
                    <a:pt x="960793" y="749096"/>
                  </a:lnTo>
                  <a:lnTo>
                    <a:pt x="950861" y="747102"/>
                  </a:lnTo>
                  <a:lnTo>
                    <a:pt x="940968" y="749096"/>
                  </a:lnTo>
                  <a:lnTo>
                    <a:pt x="932903" y="754545"/>
                  </a:lnTo>
                  <a:lnTo>
                    <a:pt x="927455" y="762622"/>
                  </a:lnTo>
                  <a:lnTo>
                    <a:pt x="925461" y="772502"/>
                  </a:lnTo>
                  <a:lnTo>
                    <a:pt x="927455" y="782396"/>
                  </a:lnTo>
                  <a:lnTo>
                    <a:pt x="932903" y="790460"/>
                  </a:lnTo>
                  <a:lnTo>
                    <a:pt x="940968" y="795909"/>
                  </a:lnTo>
                  <a:lnTo>
                    <a:pt x="950912" y="797902"/>
                  </a:lnTo>
                  <a:lnTo>
                    <a:pt x="960793" y="795909"/>
                  </a:lnTo>
                  <a:lnTo>
                    <a:pt x="968870" y="790460"/>
                  </a:lnTo>
                  <a:lnTo>
                    <a:pt x="974318" y="782396"/>
                  </a:lnTo>
                  <a:lnTo>
                    <a:pt x="976312" y="772502"/>
                  </a:lnTo>
                  <a:close/>
                </a:path>
                <a:path w="4973319" h="1419225">
                  <a:moveTo>
                    <a:pt x="976312" y="596150"/>
                  </a:moveTo>
                  <a:lnTo>
                    <a:pt x="974318" y="586270"/>
                  </a:lnTo>
                  <a:lnTo>
                    <a:pt x="968870" y="578192"/>
                  </a:lnTo>
                  <a:lnTo>
                    <a:pt x="960793" y="572757"/>
                  </a:lnTo>
                  <a:lnTo>
                    <a:pt x="950861" y="570750"/>
                  </a:lnTo>
                  <a:lnTo>
                    <a:pt x="940968" y="572757"/>
                  </a:lnTo>
                  <a:lnTo>
                    <a:pt x="932891" y="578192"/>
                  </a:lnTo>
                  <a:lnTo>
                    <a:pt x="927455" y="586270"/>
                  </a:lnTo>
                  <a:lnTo>
                    <a:pt x="925461" y="596150"/>
                  </a:lnTo>
                  <a:lnTo>
                    <a:pt x="927455" y="606044"/>
                  </a:lnTo>
                  <a:lnTo>
                    <a:pt x="932891" y="614121"/>
                  </a:lnTo>
                  <a:lnTo>
                    <a:pt x="940968" y="619556"/>
                  </a:lnTo>
                  <a:lnTo>
                    <a:pt x="950912" y="621550"/>
                  </a:lnTo>
                  <a:lnTo>
                    <a:pt x="960793" y="619556"/>
                  </a:lnTo>
                  <a:lnTo>
                    <a:pt x="968870" y="614121"/>
                  </a:lnTo>
                  <a:lnTo>
                    <a:pt x="974318" y="606044"/>
                  </a:lnTo>
                  <a:lnTo>
                    <a:pt x="976312" y="596150"/>
                  </a:lnTo>
                  <a:close/>
                </a:path>
                <a:path w="4973319" h="1419225">
                  <a:moveTo>
                    <a:pt x="1077963" y="772502"/>
                  </a:moveTo>
                  <a:lnTo>
                    <a:pt x="1075969" y="762622"/>
                  </a:lnTo>
                  <a:lnTo>
                    <a:pt x="1070521" y="754545"/>
                  </a:lnTo>
                  <a:lnTo>
                    <a:pt x="1062443" y="749096"/>
                  </a:lnTo>
                  <a:lnTo>
                    <a:pt x="1052512" y="747102"/>
                  </a:lnTo>
                  <a:lnTo>
                    <a:pt x="1042619" y="749096"/>
                  </a:lnTo>
                  <a:lnTo>
                    <a:pt x="1034554" y="754545"/>
                  </a:lnTo>
                  <a:lnTo>
                    <a:pt x="1029106" y="762622"/>
                  </a:lnTo>
                  <a:lnTo>
                    <a:pt x="1027112" y="772502"/>
                  </a:lnTo>
                  <a:lnTo>
                    <a:pt x="1029106" y="782396"/>
                  </a:lnTo>
                  <a:lnTo>
                    <a:pt x="1034554" y="790460"/>
                  </a:lnTo>
                  <a:lnTo>
                    <a:pt x="1042619" y="795909"/>
                  </a:lnTo>
                  <a:lnTo>
                    <a:pt x="1052563" y="797902"/>
                  </a:lnTo>
                  <a:lnTo>
                    <a:pt x="1062443" y="795909"/>
                  </a:lnTo>
                  <a:lnTo>
                    <a:pt x="1070521" y="790460"/>
                  </a:lnTo>
                  <a:lnTo>
                    <a:pt x="1075969" y="782396"/>
                  </a:lnTo>
                  <a:lnTo>
                    <a:pt x="1077963" y="772502"/>
                  </a:lnTo>
                  <a:close/>
                </a:path>
                <a:path w="4973319" h="1419225">
                  <a:moveTo>
                    <a:pt x="1077963" y="596150"/>
                  </a:moveTo>
                  <a:lnTo>
                    <a:pt x="1075969" y="586270"/>
                  </a:lnTo>
                  <a:lnTo>
                    <a:pt x="1070521" y="578192"/>
                  </a:lnTo>
                  <a:lnTo>
                    <a:pt x="1062443" y="572757"/>
                  </a:lnTo>
                  <a:lnTo>
                    <a:pt x="1052512" y="570750"/>
                  </a:lnTo>
                  <a:lnTo>
                    <a:pt x="1042619" y="572757"/>
                  </a:lnTo>
                  <a:lnTo>
                    <a:pt x="1034542" y="578192"/>
                  </a:lnTo>
                  <a:lnTo>
                    <a:pt x="1029106" y="586270"/>
                  </a:lnTo>
                  <a:lnTo>
                    <a:pt x="1027112" y="596150"/>
                  </a:lnTo>
                  <a:lnTo>
                    <a:pt x="1029106" y="606044"/>
                  </a:lnTo>
                  <a:lnTo>
                    <a:pt x="1034542" y="614121"/>
                  </a:lnTo>
                  <a:lnTo>
                    <a:pt x="1042619" y="619556"/>
                  </a:lnTo>
                  <a:lnTo>
                    <a:pt x="1052563" y="621550"/>
                  </a:lnTo>
                  <a:lnTo>
                    <a:pt x="1062443" y="619556"/>
                  </a:lnTo>
                  <a:lnTo>
                    <a:pt x="1070521" y="614121"/>
                  </a:lnTo>
                  <a:lnTo>
                    <a:pt x="1075969" y="606044"/>
                  </a:lnTo>
                  <a:lnTo>
                    <a:pt x="1077963" y="596150"/>
                  </a:lnTo>
                  <a:close/>
                </a:path>
                <a:path w="4973319" h="1419225">
                  <a:moveTo>
                    <a:pt x="1179614" y="772502"/>
                  </a:moveTo>
                  <a:lnTo>
                    <a:pt x="1177620" y="762622"/>
                  </a:lnTo>
                  <a:lnTo>
                    <a:pt x="1172171" y="754545"/>
                  </a:lnTo>
                  <a:lnTo>
                    <a:pt x="1164094" y="749096"/>
                  </a:lnTo>
                  <a:lnTo>
                    <a:pt x="1154163" y="747102"/>
                  </a:lnTo>
                  <a:lnTo>
                    <a:pt x="1144270" y="749096"/>
                  </a:lnTo>
                  <a:lnTo>
                    <a:pt x="1136205" y="754545"/>
                  </a:lnTo>
                  <a:lnTo>
                    <a:pt x="1130757" y="762622"/>
                  </a:lnTo>
                  <a:lnTo>
                    <a:pt x="1128763" y="772502"/>
                  </a:lnTo>
                  <a:lnTo>
                    <a:pt x="1130757" y="782396"/>
                  </a:lnTo>
                  <a:lnTo>
                    <a:pt x="1136205" y="790460"/>
                  </a:lnTo>
                  <a:lnTo>
                    <a:pt x="1144270" y="795909"/>
                  </a:lnTo>
                  <a:lnTo>
                    <a:pt x="1154214" y="797902"/>
                  </a:lnTo>
                  <a:lnTo>
                    <a:pt x="1164094" y="795909"/>
                  </a:lnTo>
                  <a:lnTo>
                    <a:pt x="1172171" y="790460"/>
                  </a:lnTo>
                  <a:lnTo>
                    <a:pt x="1177620" y="782396"/>
                  </a:lnTo>
                  <a:lnTo>
                    <a:pt x="1179614" y="772502"/>
                  </a:lnTo>
                  <a:close/>
                </a:path>
                <a:path w="4973319" h="1419225">
                  <a:moveTo>
                    <a:pt x="1179614" y="596163"/>
                  </a:moveTo>
                  <a:lnTo>
                    <a:pt x="1177620" y="586270"/>
                  </a:lnTo>
                  <a:lnTo>
                    <a:pt x="1172171" y="578192"/>
                  </a:lnTo>
                  <a:lnTo>
                    <a:pt x="1164094" y="572757"/>
                  </a:lnTo>
                  <a:lnTo>
                    <a:pt x="1154163" y="570763"/>
                  </a:lnTo>
                  <a:lnTo>
                    <a:pt x="1144270" y="572757"/>
                  </a:lnTo>
                  <a:lnTo>
                    <a:pt x="1136192" y="578192"/>
                  </a:lnTo>
                  <a:lnTo>
                    <a:pt x="1130757" y="586270"/>
                  </a:lnTo>
                  <a:lnTo>
                    <a:pt x="1128763" y="596163"/>
                  </a:lnTo>
                  <a:lnTo>
                    <a:pt x="1130757" y="606044"/>
                  </a:lnTo>
                  <a:lnTo>
                    <a:pt x="1136192" y="614121"/>
                  </a:lnTo>
                  <a:lnTo>
                    <a:pt x="1144270" y="619556"/>
                  </a:lnTo>
                  <a:lnTo>
                    <a:pt x="1154214" y="621563"/>
                  </a:lnTo>
                  <a:lnTo>
                    <a:pt x="1164094" y="619556"/>
                  </a:lnTo>
                  <a:lnTo>
                    <a:pt x="1172171" y="614121"/>
                  </a:lnTo>
                  <a:lnTo>
                    <a:pt x="1177620" y="606044"/>
                  </a:lnTo>
                  <a:lnTo>
                    <a:pt x="1179614" y="596163"/>
                  </a:lnTo>
                  <a:close/>
                </a:path>
                <a:path w="4973319" h="1419225">
                  <a:moveTo>
                    <a:pt x="1281264" y="772502"/>
                  </a:moveTo>
                  <a:lnTo>
                    <a:pt x="1279271" y="762622"/>
                  </a:lnTo>
                  <a:lnTo>
                    <a:pt x="1273822" y="754545"/>
                  </a:lnTo>
                  <a:lnTo>
                    <a:pt x="1265745" y="749096"/>
                  </a:lnTo>
                  <a:lnTo>
                    <a:pt x="1255814" y="747102"/>
                  </a:lnTo>
                  <a:lnTo>
                    <a:pt x="1245920" y="749096"/>
                  </a:lnTo>
                  <a:lnTo>
                    <a:pt x="1237856" y="754545"/>
                  </a:lnTo>
                  <a:lnTo>
                    <a:pt x="1232408" y="762622"/>
                  </a:lnTo>
                  <a:lnTo>
                    <a:pt x="1230414" y="772502"/>
                  </a:lnTo>
                  <a:lnTo>
                    <a:pt x="1232408" y="782396"/>
                  </a:lnTo>
                  <a:lnTo>
                    <a:pt x="1237856" y="790460"/>
                  </a:lnTo>
                  <a:lnTo>
                    <a:pt x="1245920" y="795909"/>
                  </a:lnTo>
                  <a:lnTo>
                    <a:pt x="1255864" y="797902"/>
                  </a:lnTo>
                  <a:lnTo>
                    <a:pt x="1265745" y="795909"/>
                  </a:lnTo>
                  <a:lnTo>
                    <a:pt x="1273822" y="790460"/>
                  </a:lnTo>
                  <a:lnTo>
                    <a:pt x="1279271" y="782396"/>
                  </a:lnTo>
                  <a:lnTo>
                    <a:pt x="1281264" y="772502"/>
                  </a:lnTo>
                  <a:close/>
                </a:path>
                <a:path w="4973319" h="1419225">
                  <a:moveTo>
                    <a:pt x="1281264" y="596163"/>
                  </a:moveTo>
                  <a:lnTo>
                    <a:pt x="1279271" y="586270"/>
                  </a:lnTo>
                  <a:lnTo>
                    <a:pt x="1273822" y="578192"/>
                  </a:lnTo>
                  <a:lnTo>
                    <a:pt x="1265745" y="572757"/>
                  </a:lnTo>
                  <a:lnTo>
                    <a:pt x="1255814" y="570763"/>
                  </a:lnTo>
                  <a:lnTo>
                    <a:pt x="1245920" y="572757"/>
                  </a:lnTo>
                  <a:lnTo>
                    <a:pt x="1237843" y="578192"/>
                  </a:lnTo>
                  <a:lnTo>
                    <a:pt x="1232408" y="586270"/>
                  </a:lnTo>
                  <a:lnTo>
                    <a:pt x="1230414" y="596163"/>
                  </a:lnTo>
                  <a:lnTo>
                    <a:pt x="1232408" y="606044"/>
                  </a:lnTo>
                  <a:lnTo>
                    <a:pt x="1237843" y="614121"/>
                  </a:lnTo>
                  <a:lnTo>
                    <a:pt x="1245920" y="619556"/>
                  </a:lnTo>
                  <a:lnTo>
                    <a:pt x="1255864" y="621563"/>
                  </a:lnTo>
                  <a:lnTo>
                    <a:pt x="1265745" y="619556"/>
                  </a:lnTo>
                  <a:lnTo>
                    <a:pt x="1273822" y="614121"/>
                  </a:lnTo>
                  <a:lnTo>
                    <a:pt x="1279271" y="606044"/>
                  </a:lnTo>
                  <a:lnTo>
                    <a:pt x="1281264" y="596163"/>
                  </a:lnTo>
                  <a:close/>
                </a:path>
                <a:path w="4973319" h="1419225">
                  <a:moveTo>
                    <a:pt x="1382915" y="772502"/>
                  </a:moveTo>
                  <a:lnTo>
                    <a:pt x="1380921" y="762622"/>
                  </a:lnTo>
                  <a:lnTo>
                    <a:pt x="1375473" y="754545"/>
                  </a:lnTo>
                  <a:lnTo>
                    <a:pt x="1367396" y="749096"/>
                  </a:lnTo>
                  <a:lnTo>
                    <a:pt x="1357464" y="747102"/>
                  </a:lnTo>
                  <a:lnTo>
                    <a:pt x="1347571" y="749096"/>
                  </a:lnTo>
                  <a:lnTo>
                    <a:pt x="1339507" y="754545"/>
                  </a:lnTo>
                  <a:lnTo>
                    <a:pt x="1334058" y="762622"/>
                  </a:lnTo>
                  <a:lnTo>
                    <a:pt x="1332064" y="772502"/>
                  </a:lnTo>
                  <a:lnTo>
                    <a:pt x="1334058" y="782396"/>
                  </a:lnTo>
                  <a:lnTo>
                    <a:pt x="1339507" y="790460"/>
                  </a:lnTo>
                  <a:lnTo>
                    <a:pt x="1347571" y="795909"/>
                  </a:lnTo>
                  <a:lnTo>
                    <a:pt x="1357515" y="797902"/>
                  </a:lnTo>
                  <a:lnTo>
                    <a:pt x="1367396" y="795909"/>
                  </a:lnTo>
                  <a:lnTo>
                    <a:pt x="1375473" y="790460"/>
                  </a:lnTo>
                  <a:lnTo>
                    <a:pt x="1380921" y="782396"/>
                  </a:lnTo>
                  <a:lnTo>
                    <a:pt x="1382915" y="772502"/>
                  </a:lnTo>
                  <a:close/>
                </a:path>
                <a:path w="4973319" h="1419225">
                  <a:moveTo>
                    <a:pt x="1382915" y="596163"/>
                  </a:moveTo>
                  <a:lnTo>
                    <a:pt x="1380921" y="586270"/>
                  </a:lnTo>
                  <a:lnTo>
                    <a:pt x="1375473" y="578192"/>
                  </a:lnTo>
                  <a:lnTo>
                    <a:pt x="1367396" y="572757"/>
                  </a:lnTo>
                  <a:lnTo>
                    <a:pt x="1357464" y="570763"/>
                  </a:lnTo>
                  <a:lnTo>
                    <a:pt x="1347571" y="572757"/>
                  </a:lnTo>
                  <a:lnTo>
                    <a:pt x="1339494" y="578192"/>
                  </a:lnTo>
                  <a:lnTo>
                    <a:pt x="1334058" y="586270"/>
                  </a:lnTo>
                  <a:lnTo>
                    <a:pt x="1332064" y="596163"/>
                  </a:lnTo>
                  <a:lnTo>
                    <a:pt x="1334058" y="606044"/>
                  </a:lnTo>
                  <a:lnTo>
                    <a:pt x="1339494" y="614121"/>
                  </a:lnTo>
                  <a:lnTo>
                    <a:pt x="1347571" y="619556"/>
                  </a:lnTo>
                  <a:lnTo>
                    <a:pt x="1357515" y="621563"/>
                  </a:lnTo>
                  <a:lnTo>
                    <a:pt x="1367396" y="619556"/>
                  </a:lnTo>
                  <a:lnTo>
                    <a:pt x="1375473" y="614121"/>
                  </a:lnTo>
                  <a:lnTo>
                    <a:pt x="1380921" y="606044"/>
                  </a:lnTo>
                  <a:lnTo>
                    <a:pt x="1382915" y="596163"/>
                  </a:lnTo>
                  <a:close/>
                </a:path>
                <a:path w="4973319" h="1419225">
                  <a:moveTo>
                    <a:pt x="1484566" y="772502"/>
                  </a:moveTo>
                  <a:lnTo>
                    <a:pt x="1482572" y="762622"/>
                  </a:lnTo>
                  <a:lnTo>
                    <a:pt x="1477124" y="754545"/>
                  </a:lnTo>
                  <a:lnTo>
                    <a:pt x="1469047" y="749096"/>
                  </a:lnTo>
                  <a:lnTo>
                    <a:pt x="1459115" y="747102"/>
                  </a:lnTo>
                  <a:lnTo>
                    <a:pt x="1449222" y="749096"/>
                  </a:lnTo>
                  <a:lnTo>
                    <a:pt x="1441157" y="754545"/>
                  </a:lnTo>
                  <a:lnTo>
                    <a:pt x="1435709" y="762622"/>
                  </a:lnTo>
                  <a:lnTo>
                    <a:pt x="1433715" y="772502"/>
                  </a:lnTo>
                  <a:lnTo>
                    <a:pt x="1435709" y="782396"/>
                  </a:lnTo>
                  <a:lnTo>
                    <a:pt x="1441157" y="790460"/>
                  </a:lnTo>
                  <a:lnTo>
                    <a:pt x="1449222" y="795909"/>
                  </a:lnTo>
                  <a:lnTo>
                    <a:pt x="1459166" y="797902"/>
                  </a:lnTo>
                  <a:lnTo>
                    <a:pt x="1469047" y="795909"/>
                  </a:lnTo>
                  <a:lnTo>
                    <a:pt x="1477124" y="790460"/>
                  </a:lnTo>
                  <a:lnTo>
                    <a:pt x="1482572" y="782396"/>
                  </a:lnTo>
                  <a:lnTo>
                    <a:pt x="1484566" y="772502"/>
                  </a:lnTo>
                  <a:close/>
                </a:path>
                <a:path w="4973319" h="1419225">
                  <a:moveTo>
                    <a:pt x="1484566" y="596163"/>
                  </a:moveTo>
                  <a:lnTo>
                    <a:pt x="1482572" y="586270"/>
                  </a:lnTo>
                  <a:lnTo>
                    <a:pt x="1477124" y="578192"/>
                  </a:lnTo>
                  <a:lnTo>
                    <a:pt x="1469047" y="572757"/>
                  </a:lnTo>
                  <a:lnTo>
                    <a:pt x="1459115" y="570763"/>
                  </a:lnTo>
                  <a:lnTo>
                    <a:pt x="1449222" y="572757"/>
                  </a:lnTo>
                  <a:lnTo>
                    <a:pt x="1441145" y="578192"/>
                  </a:lnTo>
                  <a:lnTo>
                    <a:pt x="1435709" y="586270"/>
                  </a:lnTo>
                  <a:lnTo>
                    <a:pt x="1433715" y="596163"/>
                  </a:lnTo>
                  <a:lnTo>
                    <a:pt x="1435709" y="606044"/>
                  </a:lnTo>
                  <a:lnTo>
                    <a:pt x="1441145" y="614121"/>
                  </a:lnTo>
                  <a:lnTo>
                    <a:pt x="1449222" y="619556"/>
                  </a:lnTo>
                  <a:lnTo>
                    <a:pt x="1459166" y="621563"/>
                  </a:lnTo>
                  <a:lnTo>
                    <a:pt x="1469047" y="619556"/>
                  </a:lnTo>
                  <a:lnTo>
                    <a:pt x="1477124" y="614121"/>
                  </a:lnTo>
                  <a:lnTo>
                    <a:pt x="1482572" y="606044"/>
                  </a:lnTo>
                  <a:lnTo>
                    <a:pt x="1484566" y="596163"/>
                  </a:lnTo>
                  <a:close/>
                </a:path>
                <a:path w="4973319" h="1419225">
                  <a:moveTo>
                    <a:pt x="1586217" y="772502"/>
                  </a:moveTo>
                  <a:lnTo>
                    <a:pt x="1584223" y="762622"/>
                  </a:lnTo>
                  <a:lnTo>
                    <a:pt x="1578775" y="754545"/>
                  </a:lnTo>
                  <a:lnTo>
                    <a:pt x="1570697" y="749096"/>
                  </a:lnTo>
                  <a:lnTo>
                    <a:pt x="1560766" y="747102"/>
                  </a:lnTo>
                  <a:lnTo>
                    <a:pt x="1550873" y="749096"/>
                  </a:lnTo>
                  <a:lnTo>
                    <a:pt x="1542808" y="754545"/>
                  </a:lnTo>
                  <a:lnTo>
                    <a:pt x="1537360" y="762622"/>
                  </a:lnTo>
                  <a:lnTo>
                    <a:pt x="1535366" y="772502"/>
                  </a:lnTo>
                  <a:lnTo>
                    <a:pt x="1537360" y="782396"/>
                  </a:lnTo>
                  <a:lnTo>
                    <a:pt x="1542808" y="790460"/>
                  </a:lnTo>
                  <a:lnTo>
                    <a:pt x="1550873" y="795909"/>
                  </a:lnTo>
                  <a:lnTo>
                    <a:pt x="1560817" y="797902"/>
                  </a:lnTo>
                  <a:lnTo>
                    <a:pt x="1570697" y="795909"/>
                  </a:lnTo>
                  <a:lnTo>
                    <a:pt x="1578775" y="790460"/>
                  </a:lnTo>
                  <a:lnTo>
                    <a:pt x="1584223" y="782396"/>
                  </a:lnTo>
                  <a:lnTo>
                    <a:pt x="1586217" y="772502"/>
                  </a:lnTo>
                  <a:close/>
                </a:path>
                <a:path w="4973319" h="1419225">
                  <a:moveTo>
                    <a:pt x="1586217" y="596163"/>
                  </a:moveTo>
                  <a:lnTo>
                    <a:pt x="1584223" y="586270"/>
                  </a:lnTo>
                  <a:lnTo>
                    <a:pt x="1578775" y="578192"/>
                  </a:lnTo>
                  <a:lnTo>
                    <a:pt x="1570697" y="572757"/>
                  </a:lnTo>
                  <a:lnTo>
                    <a:pt x="1560766" y="570763"/>
                  </a:lnTo>
                  <a:lnTo>
                    <a:pt x="1550873" y="572757"/>
                  </a:lnTo>
                  <a:lnTo>
                    <a:pt x="1542796" y="578192"/>
                  </a:lnTo>
                  <a:lnTo>
                    <a:pt x="1537360" y="586270"/>
                  </a:lnTo>
                  <a:lnTo>
                    <a:pt x="1535366" y="596163"/>
                  </a:lnTo>
                  <a:lnTo>
                    <a:pt x="1537360" y="606044"/>
                  </a:lnTo>
                  <a:lnTo>
                    <a:pt x="1542796" y="614121"/>
                  </a:lnTo>
                  <a:lnTo>
                    <a:pt x="1550873" y="619556"/>
                  </a:lnTo>
                  <a:lnTo>
                    <a:pt x="1560817" y="621563"/>
                  </a:lnTo>
                  <a:lnTo>
                    <a:pt x="1570697" y="619556"/>
                  </a:lnTo>
                  <a:lnTo>
                    <a:pt x="1578775" y="614121"/>
                  </a:lnTo>
                  <a:lnTo>
                    <a:pt x="1584223" y="606044"/>
                  </a:lnTo>
                  <a:lnTo>
                    <a:pt x="1586217" y="596163"/>
                  </a:lnTo>
                  <a:close/>
                </a:path>
                <a:path w="4973319" h="1419225">
                  <a:moveTo>
                    <a:pt x="1687868" y="772502"/>
                  </a:moveTo>
                  <a:lnTo>
                    <a:pt x="1685874" y="762622"/>
                  </a:lnTo>
                  <a:lnTo>
                    <a:pt x="1680425" y="754545"/>
                  </a:lnTo>
                  <a:lnTo>
                    <a:pt x="1672348" y="749096"/>
                  </a:lnTo>
                  <a:lnTo>
                    <a:pt x="1662417" y="747102"/>
                  </a:lnTo>
                  <a:lnTo>
                    <a:pt x="1652524" y="749096"/>
                  </a:lnTo>
                  <a:lnTo>
                    <a:pt x="1644459" y="754545"/>
                  </a:lnTo>
                  <a:lnTo>
                    <a:pt x="1639011" y="762622"/>
                  </a:lnTo>
                  <a:lnTo>
                    <a:pt x="1637017" y="772502"/>
                  </a:lnTo>
                  <a:lnTo>
                    <a:pt x="1639011" y="782396"/>
                  </a:lnTo>
                  <a:lnTo>
                    <a:pt x="1644459" y="790460"/>
                  </a:lnTo>
                  <a:lnTo>
                    <a:pt x="1652524" y="795909"/>
                  </a:lnTo>
                  <a:lnTo>
                    <a:pt x="1662468" y="797902"/>
                  </a:lnTo>
                  <a:lnTo>
                    <a:pt x="1672348" y="795909"/>
                  </a:lnTo>
                  <a:lnTo>
                    <a:pt x="1680425" y="790460"/>
                  </a:lnTo>
                  <a:lnTo>
                    <a:pt x="1685874" y="782396"/>
                  </a:lnTo>
                  <a:lnTo>
                    <a:pt x="1687868" y="772502"/>
                  </a:lnTo>
                  <a:close/>
                </a:path>
                <a:path w="4973319" h="1419225">
                  <a:moveTo>
                    <a:pt x="1687868" y="596163"/>
                  </a:moveTo>
                  <a:lnTo>
                    <a:pt x="1685874" y="586270"/>
                  </a:lnTo>
                  <a:lnTo>
                    <a:pt x="1680425" y="578192"/>
                  </a:lnTo>
                  <a:lnTo>
                    <a:pt x="1672348" y="572757"/>
                  </a:lnTo>
                  <a:lnTo>
                    <a:pt x="1662417" y="570763"/>
                  </a:lnTo>
                  <a:lnTo>
                    <a:pt x="1652524" y="572757"/>
                  </a:lnTo>
                  <a:lnTo>
                    <a:pt x="1644446" y="578192"/>
                  </a:lnTo>
                  <a:lnTo>
                    <a:pt x="1639011" y="586270"/>
                  </a:lnTo>
                  <a:lnTo>
                    <a:pt x="1637017" y="596163"/>
                  </a:lnTo>
                  <a:lnTo>
                    <a:pt x="1639011" y="606044"/>
                  </a:lnTo>
                  <a:lnTo>
                    <a:pt x="1644446" y="614121"/>
                  </a:lnTo>
                  <a:lnTo>
                    <a:pt x="1652524" y="619556"/>
                  </a:lnTo>
                  <a:lnTo>
                    <a:pt x="1662468" y="621563"/>
                  </a:lnTo>
                  <a:lnTo>
                    <a:pt x="1672348" y="619556"/>
                  </a:lnTo>
                  <a:lnTo>
                    <a:pt x="1680425" y="614121"/>
                  </a:lnTo>
                  <a:lnTo>
                    <a:pt x="1685874" y="606044"/>
                  </a:lnTo>
                  <a:lnTo>
                    <a:pt x="1687868" y="596163"/>
                  </a:lnTo>
                  <a:close/>
                </a:path>
                <a:path w="4973319" h="1419225">
                  <a:moveTo>
                    <a:pt x="1789518" y="772502"/>
                  </a:moveTo>
                  <a:lnTo>
                    <a:pt x="1787525" y="762622"/>
                  </a:lnTo>
                  <a:lnTo>
                    <a:pt x="1782076" y="754545"/>
                  </a:lnTo>
                  <a:lnTo>
                    <a:pt x="1773999" y="749096"/>
                  </a:lnTo>
                  <a:lnTo>
                    <a:pt x="1764068" y="747102"/>
                  </a:lnTo>
                  <a:lnTo>
                    <a:pt x="1754174" y="749096"/>
                  </a:lnTo>
                  <a:lnTo>
                    <a:pt x="1746110" y="754545"/>
                  </a:lnTo>
                  <a:lnTo>
                    <a:pt x="1740662" y="762622"/>
                  </a:lnTo>
                  <a:lnTo>
                    <a:pt x="1738668" y="772502"/>
                  </a:lnTo>
                  <a:lnTo>
                    <a:pt x="1740662" y="782396"/>
                  </a:lnTo>
                  <a:lnTo>
                    <a:pt x="1746110" y="790460"/>
                  </a:lnTo>
                  <a:lnTo>
                    <a:pt x="1754174" y="795909"/>
                  </a:lnTo>
                  <a:lnTo>
                    <a:pt x="1764118" y="797902"/>
                  </a:lnTo>
                  <a:lnTo>
                    <a:pt x="1773999" y="795909"/>
                  </a:lnTo>
                  <a:lnTo>
                    <a:pt x="1782076" y="790460"/>
                  </a:lnTo>
                  <a:lnTo>
                    <a:pt x="1787525" y="782396"/>
                  </a:lnTo>
                  <a:lnTo>
                    <a:pt x="1789518" y="772502"/>
                  </a:lnTo>
                  <a:close/>
                </a:path>
                <a:path w="4973319" h="1419225">
                  <a:moveTo>
                    <a:pt x="1789518" y="596163"/>
                  </a:moveTo>
                  <a:lnTo>
                    <a:pt x="1787525" y="586270"/>
                  </a:lnTo>
                  <a:lnTo>
                    <a:pt x="1782076" y="578192"/>
                  </a:lnTo>
                  <a:lnTo>
                    <a:pt x="1773999" y="572757"/>
                  </a:lnTo>
                  <a:lnTo>
                    <a:pt x="1764068" y="570763"/>
                  </a:lnTo>
                  <a:lnTo>
                    <a:pt x="1754174" y="572757"/>
                  </a:lnTo>
                  <a:lnTo>
                    <a:pt x="1746097" y="578192"/>
                  </a:lnTo>
                  <a:lnTo>
                    <a:pt x="1740662" y="586270"/>
                  </a:lnTo>
                  <a:lnTo>
                    <a:pt x="1738668" y="596163"/>
                  </a:lnTo>
                  <a:lnTo>
                    <a:pt x="1740662" y="606044"/>
                  </a:lnTo>
                  <a:lnTo>
                    <a:pt x="1746097" y="614121"/>
                  </a:lnTo>
                  <a:lnTo>
                    <a:pt x="1754174" y="619556"/>
                  </a:lnTo>
                  <a:lnTo>
                    <a:pt x="1764118" y="621563"/>
                  </a:lnTo>
                  <a:lnTo>
                    <a:pt x="1773999" y="619556"/>
                  </a:lnTo>
                  <a:lnTo>
                    <a:pt x="1782076" y="614121"/>
                  </a:lnTo>
                  <a:lnTo>
                    <a:pt x="1787525" y="606044"/>
                  </a:lnTo>
                  <a:lnTo>
                    <a:pt x="1789518" y="596163"/>
                  </a:lnTo>
                  <a:close/>
                </a:path>
                <a:path w="4973319" h="1419225">
                  <a:moveTo>
                    <a:pt x="1891169" y="772502"/>
                  </a:moveTo>
                  <a:lnTo>
                    <a:pt x="1889175" y="762622"/>
                  </a:lnTo>
                  <a:lnTo>
                    <a:pt x="1883727" y="754545"/>
                  </a:lnTo>
                  <a:lnTo>
                    <a:pt x="1875650" y="749096"/>
                  </a:lnTo>
                  <a:lnTo>
                    <a:pt x="1865718" y="747102"/>
                  </a:lnTo>
                  <a:lnTo>
                    <a:pt x="1855825" y="749096"/>
                  </a:lnTo>
                  <a:lnTo>
                    <a:pt x="1847761" y="754545"/>
                  </a:lnTo>
                  <a:lnTo>
                    <a:pt x="1842312" y="762622"/>
                  </a:lnTo>
                  <a:lnTo>
                    <a:pt x="1840318" y="772502"/>
                  </a:lnTo>
                  <a:lnTo>
                    <a:pt x="1842312" y="782396"/>
                  </a:lnTo>
                  <a:lnTo>
                    <a:pt x="1847761" y="790460"/>
                  </a:lnTo>
                  <a:lnTo>
                    <a:pt x="1855825" y="795909"/>
                  </a:lnTo>
                  <a:lnTo>
                    <a:pt x="1865769" y="797902"/>
                  </a:lnTo>
                  <a:lnTo>
                    <a:pt x="1875650" y="795909"/>
                  </a:lnTo>
                  <a:lnTo>
                    <a:pt x="1883727" y="790460"/>
                  </a:lnTo>
                  <a:lnTo>
                    <a:pt x="1889175" y="782396"/>
                  </a:lnTo>
                  <a:lnTo>
                    <a:pt x="1891169" y="772502"/>
                  </a:lnTo>
                  <a:close/>
                </a:path>
                <a:path w="4973319" h="1419225">
                  <a:moveTo>
                    <a:pt x="1891169" y="596163"/>
                  </a:moveTo>
                  <a:lnTo>
                    <a:pt x="1889175" y="586270"/>
                  </a:lnTo>
                  <a:lnTo>
                    <a:pt x="1883727" y="578192"/>
                  </a:lnTo>
                  <a:lnTo>
                    <a:pt x="1875650" y="572757"/>
                  </a:lnTo>
                  <a:lnTo>
                    <a:pt x="1865718" y="570763"/>
                  </a:lnTo>
                  <a:lnTo>
                    <a:pt x="1855825" y="572757"/>
                  </a:lnTo>
                  <a:lnTo>
                    <a:pt x="1847748" y="578192"/>
                  </a:lnTo>
                  <a:lnTo>
                    <a:pt x="1842312" y="586270"/>
                  </a:lnTo>
                  <a:lnTo>
                    <a:pt x="1840318" y="596163"/>
                  </a:lnTo>
                  <a:lnTo>
                    <a:pt x="1842312" y="606044"/>
                  </a:lnTo>
                  <a:lnTo>
                    <a:pt x="1847748" y="614121"/>
                  </a:lnTo>
                  <a:lnTo>
                    <a:pt x="1855825" y="619556"/>
                  </a:lnTo>
                  <a:lnTo>
                    <a:pt x="1865769" y="621563"/>
                  </a:lnTo>
                  <a:lnTo>
                    <a:pt x="1875650" y="619556"/>
                  </a:lnTo>
                  <a:lnTo>
                    <a:pt x="1883727" y="614121"/>
                  </a:lnTo>
                  <a:lnTo>
                    <a:pt x="1889175" y="606044"/>
                  </a:lnTo>
                  <a:lnTo>
                    <a:pt x="1891169" y="596163"/>
                  </a:lnTo>
                  <a:close/>
                </a:path>
                <a:path w="4973319" h="1419225">
                  <a:moveTo>
                    <a:pt x="1992820" y="772502"/>
                  </a:moveTo>
                  <a:lnTo>
                    <a:pt x="1990826" y="762622"/>
                  </a:lnTo>
                  <a:lnTo>
                    <a:pt x="1985378" y="754545"/>
                  </a:lnTo>
                  <a:lnTo>
                    <a:pt x="1977301" y="749096"/>
                  </a:lnTo>
                  <a:lnTo>
                    <a:pt x="1967369" y="747102"/>
                  </a:lnTo>
                  <a:lnTo>
                    <a:pt x="1957476" y="749096"/>
                  </a:lnTo>
                  <a:lnTo>
                    <a:pt x="1949411" y="754545"/>
                  </a:lnTo>
                  <a:lnTo>
                    <a:pt x="1943963" y="762622"/>
                  </a:lnTo>
                  <a:lnTo>
                    <a:pt x="1941969" y="772502"/>
                  </a:lnTo>
                  <a:lnTo>
                    <a:pt x="1943963" y="782396"/>
                  </a:lnTo>
                  <a:lnTo>
                    <a:pt x="1949411" y="790460"/>
                  </a:lnTo>
                  <a:lnTo>
                    <a:pt x="1957476" y="795909"/>
                  </a:lnTo>
                  <a:lnTo>
                    <a:pt x="1967420" y="797902"/>
                  </a:lnTo>
                  <a:lnTo>
                    <a:pt x="1977301" y="795909"/>
                  </a:lnTo>
                  <a:lnTo>
                    <a:pt x="1985378" y="790460"/>
                  </a:lnTo>
                  <a:lnTo>
                    <a:pt x="1990826" y="782396"/>
                  </a:lnTo>
                  <a:lnTo>
                    <a:pt x="1992820" y="772502"/>
                  </a:lnTo>
                  <a:close/>
                </a:path>
                <a:path w="4973319" h="1419225">
                  <a:moveTo>
                    <a:pt x="1992820" y="596163"/>
                  </a:moveTo>
                  <a:lnTo>
                    <a:pt x="1990826" y="586270"/>
                  </a:lnTo>
                  <a:lnTo>
                    <a:pt x="1985378" y="578192"/>
                  </a:lnTo>
                  <a:lnTo>
                    <a:pt x="1977301" y="572757"/>
                  </a:lnTo>
                  <a:lnTo>
                    <a:pt x="1967369" y="570763"/>
                  </a:lnTo>
                  <a:lnTo>
                    <a:pt x="1957476" y="572757"/>
                  </a:lnTo>
                  <a:lnTo>
                    <a:pt x="1949399" y="578192"/>
                  </a:lnTo>
                  <a:lnTo>
                    <a:pt x="1943963" y="586270"/>
                  </a:lnTo>
                  <a:lnTo>
                    <a:pt x="1941969" y="596163"/>
                  </a:lnTo>
                  <a:lnTo>
                    <a:pt x="1943963" y="606044"/>
                  </a:lnTo>
                  <a:lnTo>
                    <a:pt x="1949399" y="614121"/>
                  </a:lnTo>
                  <a:lnTo>
                    <a:pt x="1957476" y="619556"/>
                  </a:lnTo>
                  <a:lnTo>
                    <a:pt x="1967420" y="621563"/>
                  </a:lnTo>
                  <a:lnTo>
                    <a:pt x="1977301" y="619556"/>
                  </a:lnTo>
                  <a:lnTo>
                    <a:pt x="1985378" y="614121"/>
                  </a:lnTo>
                  <a:lnTo>
                    <a:pt x="1990826" y="606044"/>
                  </a:lnTo>
                  <a:lnTo>
                    <a:pt x="1992820" y="596163"/>
                  </a:lnTo>
                  <a:close/>
                </a:path>
                <a:path w="4973319" h="1419225">
                  <a:moveTo>
                    <a:pt x="2094471" y="772502"/>
                  </a:moveTo>
                  <a:lnTo>
                    <a:pt x="2092477" y="762622"/>
                  </a:lnTo>
                  <a:lnTo>
                    <a:pt x="2087029" y="754545"/>
                  </a:lnTo>
                  <a:lnTo>
                    <a:pt x="2078951" y="749096"/>
                  </a:lnTo>
                  <a:lnTo>
                    <a:pt x="2069020" y="747102"/>
                  </a:lnTo>
                  <a:lnTo>
                    <a:pt x="2059127" y="749096"/>
                  </a:lnTo>
                  <a:lnTo>
                    <a:pt x="2051062" y="754545"/>
                  </a:lnTo>
                  <a:lnTo>
                    <a:pt x="2045614" y="762622"/>
                  </a:lnTo>
                  <a:lnTo>
                    <a:pt x="2043620" y="772502"/>
                  </a:lnTo>
                  <a:lnTo>
                    <a:pt x="2045614" y="782396"/>
                  </a:lnTo>
                  <a:lnTo>
                    <a:pt x="2051062" y="790460"/>
                  </a:lnTo>
                  <a:lnTo>
                    <a:pt x="2059127" y="795909"/>
                  </a:lnTo>
                  <a:lnTo>
                    <a:pt x="2069071" y="797902"/>
                  </a:lnTo>
                  <a:lnTo>
                    <a:pt x="2078951" y="795909"/>
                  </a:lnTo>
                  <a:lnTo>
                    <a:pt x="2087029" y="790460"/>
                  </a:lnTo>
                  <a:lnTo>
                    <a:pt x="2092477" y="782396"/>
                  </a:lnTo>
                  <a:lnTo>
                    <a:pt x="2094471" y="772502"/>
                  </a:lnTo>
                  <a:close/>
                </a:path>
                <a:path w="4973319" h="1419225">
                  <a:moveTo>
                    <a:pt x="2094471" y="596163"/>
                  </a:moveTo>
                  <a:lnTo>
                    <a:pt x="2092464" y="586270"/>
                  </a:lnTo>
                  <a:lnTo>
                    <a:pt x="2087029" y="578192"/>
                  </a:lnTo>
                  <a:lnTo>
                    <a:pt x="2078951" y="572757"/>
                  </a:lnTo>
                  <a:lnTo>
                    <a:pt x="2069020" y="570763"/>
                  </a:lnTo>
                  <a:lnTo>
                    <a:pt x="2059127" y="572757"/>
                  </a:lnTo>
                  <a:lnTo>
                    <a:pt x="2051050" y="578192"/>
                  </a:lnTo>
                  <a:lnTo>
                    <a:pt x="2045614" y="586270"/>
                  </a:lnTo>
                  <a:lnTo>
                    <a:pt x="2043620" y="596163"/>
                  </a:lnTo>
                  <a:lnTo>
                    <a:pt x="2045614" y="606044"/>
                  </a:lnTo>
                  <a:lnTo>
                    <a:pt x="2051062" y="614121"/>
                  </a:lnTo>
                  <a:lnTo>
                    <a:pt x="2059127" y="619556"/>
                  </a:lnTo>
                  <a:lnTo>
                    <a:pt x="2069071" y="621563"/>
                  </a:lnTo>
                  <a:lnTo>
                    <a:pt x="2078951" y="619556"/>
                  </a:lnTo>
                  <a:lnTo>
                    <a:pt x="2087029" y="614121"/>
                  </a:lnTo>
                  <a:lnTo>
                    <a:pt x="2092464" y="606044"/>
                  </a:lnTo>
                  <a:lnTo>
                    <a:pt x="2094471" y="596163"/>
                  </a:lnTo>
                  <a:close/>
                </a:path>
                <a:path w="4973319" h="1419225">
                  <a:moveTo>
                    <a:pt x="2196122" y="772502"/>
                  </a:moveTo>
                  <a:lnTo>
                    <a:pt x="2194128" y="762622"/>
                  </a:lnTo>
                  <a:lnTo>
                    <a:pt x="2188680" y="754545"/>
                  </a:lnTo>
                  <a:lnTo>
                    <a:pt x="2180602" y="749096"/>
                  </a:lnTo>
                  <a:lnTo>
                    <a:pt x="2170671" y="747102"/>
                  </a:lnTo>
                  <a:lnTo>
                    <a:pt x="2160778" y="749096"/>
                  </a:lnTo>
                  <a:lnTo>
                    <a:pt x="2152713" y="754545"/>
                  </a:lnTo>
                  <a:lnTo>
                    <a:pt x="2147265" y="762622"/>
                  </a:lnTo>
                  <a:lnTo>
                    <a:pt x="2145271" y="772502"/>
                  </a:lnTo>
                  <a:lnTo>
                    <a:pt x="2147265" y="782396"/>
                  </a:lnTo>
                  <a:lnTo>
                    <a:pt x="2152713" y="790460"/>
                  </a:lnTo>
                  <a:lnTo>
                    <a:pt x="2160778" y="795909"/>
                  </a:lnTo>
                  <a:lnTo>
                    <a:pt x="2170722" y="797902"/>
                  </a:lnTo>
                  <a:lnTo>
                    <a:pt x="2180602" y="795909"/>
                  </a:lnTo>
                  <a:lnTo>
                    <a:pt x="2188680" y="790460"/>
                  </a:lnTo>
                  <a:lnTo>
                    <a:pt x="2194128" y="782396"/>
                  </a:lnTo>
                  <a:lnTo>
                    <a:pt x="2196122" y="772502"/>
                  </a:lnTo>
                  <a:close/>
                </a:path>
                <a:path w="4973319" h="1419225">
                  <a:moveTo>
                    <a:pt x="2196122" y="596163"/>
                  </a:moveTo>
                  <a:lnTo>
                    <a:pt x="2194128" y="586270"/>
                  </a:lnTo>
                  <a:lnTo>
                    <a:pt x="2188680" y="578192"/>
                  </a:lnTo>
                  <a:lnTo>
                    <a:pt x="2180602" y="572757"/>
                  </a:lnTo>
                  <a:lnTo>
                    <a:pt x="2170671" y="570763"/>
                  </a:lnTo>
                  <a:lnTo>
                    <a:pt x="2160778" y="572757"/>
                  </a:lnTo>
                  <a:lnTo>
                    <a:pt x="2152700" y="578192"/>
                  </a:lnTo>
                  <a:lnTo>
                    <a:pt x="2147265" y="586270"/>
                  </a:lnTo>
                  <a:lnTo>
                    <a:pt x="2145271" y="596163"/>
                  </a:lnTo>
                  <a:lnTo>
                    <a:pt x="2147265" y="606044"/>
                  </a:lnTo>
                  <a:lnTo>
                    <a:pt x="2152700" y="614121"/>
                  </a:lnTo>
                  <a:lnTo>
                    <a:pt x="2160778" y="619556"/>
                  </a:lnTo>
                  <a:lnTo>
                    <a:pt x="2170722" y="621563"/>
                  </a:lnTo>
                  <a:lnTo>
                    <a:pt x="2180602" y="619556"/>
                  </a:lnTo>
                  <a:lnTo>
                    <a:pt x="2188680" y="614121"/>
                  </a:lnTo>
                  <a:lnTo>
                    <a:pt x="2194128" y="606044"/>
                  </a:lnTo>
                  <a:lnTo>
                    <a:pt x="2196122" y="596163"/>
                  </a:lnTo>
                  <a:close/>
                </a:path>
                <a:path w="4973319" h="1419225">
                  <a:moveTo>
                    <a:pt x="2297773" y="772502"/>
                  </a:moveTo>
                  <a:lnTo>
                    <a:pt x="2295779" y="762622"/>
                  </a:lnTo>
                  <a:lnTo>
                    <a:pt x="2290330" y="754545"/>
                  </a:lnTo>
                  <a:lnTo>
                    <a:pt x="2282253" y="749096"/>
                  </a:lnTo>
                  <a:lnTo>
                    <a:pt x="2272322" y="747102"/>
                  </a:lnTo>
                  <a:lnTo>
                    <a:pt x="2262428" y="749096"/>
                  </a:lnTo>
                  <a:lnTo>
                    <a:pt x="2254364" y="754545"/>
                  </a:lnTo>
                  <a:lnTo>
                    <a:pt x="2248916" y="762622"/>
                  </a:lnTo>
                  <a:lnTo>
                    <a:pt x="2246922" y="772502"/>
                  </a:lnTo>
                  <a:lnTo>
                    <a:pt x="2248916" y="782396"/>
                  </a:lnTo>
                  <a:lnTo>
                    <a:pt x="2254364" y="790460"/>
                  </a:lnTo>
                  <a:lnTo>
                    <a:pt x="2262428" y="795909"/>
                  </a:lnTo>
                  <a:lnTo>
                    <a:pt x="2272373" y="797902"/>
                  </a:lnTo>
                  <a:lnTo>
                    <a:pt x="2282253" y="795909"/>
                  </a:lnTo>
                  <a:lnTo>
                    <a:pt x="2290330" y="790460"/>
                  </a:lnTo>
                  <a:lnTo>
                    <a:pt x="2295779" y="782396"/>
                  </a:lnTo>
                  <a:lnTo>
                    <a:pt x="2297773" y="772502"/>
                  </a:lnTo>
                  <a:close/>
                </a:path>
                <a:path w="4973319" h="1419225">
                  <a:moveTo>
                    <a:pt x="2297773" y="596163"/>
                  </a:moveTo>
                  <a:lnTo>
                    <a:pt x="2295779" y="586270"/>
                  </a:lnTo>
                  <a:lnTo>
                    <a:pt x="2290330" y="578192"/>
                  </a:lnTo>
                  <a:lnTo>
                    <a:pt x="2282253" y="572757"/>
                  </a:lnTo>
                  <a:lnTo>
                    <a:pt x="2272322" y="570763"/>
                  </a:lnTo>
                  <a:lnTo>
                    <a:pt x="2262428" y="572757"/>
                  </a:lnTo>
                  <a:lnTo>
                    <a:pt x="2254351" y="578192"/>
                  </a:lnTo>
                  <a:lnTo>
                    <a:pt x="2248916" y="586270"/>
                  </a:lnTo>
                  <a:lnTo>
                    <a:pt x="2246922" y="596163"/>
                  </a:lnTo>
                  <a:lnTo>
                    <a:pt x="2248916" y="606044"/>
                  </a:lnTo>
                  <a:lnTo>
                    <a:pt x="2254351" y="614121"/>
                  </a:lnTo>
                  <a:lnTo>
                    <a:pt x="2262428" y="619556"/>
                  </a:lnTo>
                  <a:lnTo>
                    <a:pt x="2272373" y="621563"/>
                  </a:lnTo>
                  <a:lnTo>
                    <a:pt x="2282253" y="619556"/>
                  </a:lnTo>
                  <a:lnTo>
                    <a:pt x="2290330" y="614121"/>
                  </a:lnTo>
                  <a:lnTo>
                    <a:pt x="2295779" y="606044"/>
                  </a:lnTo>
                  <a:lnTo>
                    <a:pt x="2297773" y="596163"/>
                  </a:lnTo>
                  <a:close/>
                </a:path>
                <a:path w="4973319" h="1419225">
                  <a:moveTo>
                    <a:pt x="2399423" y="772502"/>
                  </a:moveTo>
                  <a:lnTo>
                    <a:pt x="2397429" y="762622"/>
                  </a:lnTo>
                  <a:lnTo>
                    <a:pt x="2391981" y="754545"/>
                  </a:lnTo>
                  <a:lnTo>
                    <a:pt x="2383904" y="749096"/>
                  </a:lnTo>
                  <a:lnTo>
                    <a:pt x="2373973" y="747102"/>
                  </a:lnTo>
                  <a:lnTo>
                    <a:pt x="2364079" y="749096"/>
                  </a:lnTo>
                  <a:lnTo>
                    <a:pt x="2356015" y="754545"/>
                  </a:lnTo>
                  <a:lnTo>
                    <a:pt x="2350566" y="762622"/>
                  </a:lnTo>
                  <a:lnTo>
                    <a:pt x="2348573" y="772502"/>
                  </a:lnTo>
                  <a:lnTo>
                    <a:pt x="2350566" y="782396"/>
                  </a:lnTo>
                  <a:lnTo>
                    <a:pt x="2356015" y="790460"/>
                  </a:lnTo>
                  <a:lnTo>
                    <a:pt x="2364079" y="795909"/>
                  </a:lnTo>
                  <a:lnTo>
                    <a:pt x="2374023" y="797902"/>
                  </a:lnTo>
                  <a:lnTo>
                    <a:pt x="2383904" y="795909"/>
                  </a:lnTo>
                  <a:lnTo>
                    <a:pt x="2391981" y="790460"/>
                  </a:lnTo>
                  <a:lnTo>
                    <a:pt x="2397429" y="782396"/>
                  </a:lnTo>
                  <a:lnTo>
                    <a:pt x="2399423" y="772502"/>
                  </a:lnTo>
                  <a:close/>
                </a:path>
                <a:path w="4973319" h="1419225">
                  <a:moveTo>
                    <a:pt x="2399423" y="596163"/>
                  </a:moveTo>
                  <a:lnTo>
                    <a:pt x="2397417" y="586270"/>
                  </a:lnTo>
                  <a:lnTo>
                    <a:pt x="2391981" y="578192"/>
                  </a:lnTo>
                  <a:lnTo>
                    <a:pt x="2383904" y="572757"/>
                  </a:lnTo>
                  <a:lnTo>
                    <a:pt x="2373973" y="570763"/>
                  </a:lnTo>
                  <a:lnTo>
                    <a:pt x="2364079" y="572757"/>
                  </a:lnTo>
                  <a:lnTo>
                    <a:pt x="2356002" y="578192"/>
                  </a:lnTo>
                  <a:lnTo>
                    <a:pt x="2350566" y="586270"/>
                  </a:lnTo>
                  <a:lnTo>
                    <a:pt x="2348573" y="596163"/>
                  </a:lnTo>
                  <a:lnTo>
                    <a:pt x="2350566" y="606044"/>
                  </a:lnTo>
                  <a:lnTo>
                    <a:pt x="2356002" y="614121"/>
                  </a:lnTo>
                  <a:lnTo>
                    <a:pt x="2364079" y="619556"/>
                  </a:lnTo>
                  <a:lnTo>
                    <a:pt x="2374023" y="621563"/>
                  </a:lnTo>
                  <a:lnTo>
                    <a:pt x="2383904" y="619556"/>
                  </a:lnTo>
                  <a:lnTo>
                    <a:pt x="2391981" y="614121"/>
                  </a:lnTo>
                  <a:lnTo>
                    <a:pt x="2397417" y="606044"/>
                  </a:lnTo>
                  <a:lnTo>
                    <a:pt x="2399423" y="596163"/>
                  </a:lnTo>
                  <a:close/>
                </a:path>
                <a:path w="4973319" h="1419225">
                  <a:moveTo>
                    <a:pt x="2501074" y="772502"/>
                  </a:moveTo>
                  <a:lnTo>
                    <a:pt x="2499080" y="762622"/>
                  </a:lnTo>
                  <a:lnTo>
                    <a:pt x="2493632" y="754545"/>
                  </a:lnTo>
                  <a:lnTo>
                    <a:pt x="2485555" y="749096"/>
                  </a:lnTo>
                  <a:lnTo>
                    <a:pt x="2475623" y="747102"/>
                  </a:lnTo>
                  <a:lnTo>
                    <a:pt x="2465730" y="749096"/>
                  </a:lnTo>
                  <a:lnTo>
                    <a:pt x="2457666" y="754545"/>
                  </a:lnTo>
                  <a:lnTo>
                    <a:pt x="2452217" y="762622"/>
                  </a:lnTo>
                  <a:lnTo>
                    <a:pt x="2450223" y="772502"/>
                  </a:lnTo>
                  <a:lnTo>
                    <a:pt x="2452217" y="782396"/>
                  </a:lnTo>
                  <a:lnTo>
                    <a:pt x="2457666" y="790460"/>
                  </a:lnTo>
                  <a:lnTo>
                    <a:pt x="2465730" y="795909"/>
                  </a:lnTo>
                  <a:lnTo>
                    <a:pt x="2475674" y="797902"/>
                  </a:lnTo>
                  <a:lnTo>
                    <a:pt x="2485555" y="795909"/>
                  </a:lnTo>
                  <a:lnTo>
                    <a:pt x="2493632" y="790460"/>
                  </a:lnTo>
                  <a:lnTo>
                    <a:pt x="2499080" y="782396"/>
                  </a:lnTo>
                  <a:lnTo>
                    <a:pt x="2501074" y="772502"/>
                  </a:lnTo>
                  <a:close/>
                </a:path>
                <a:path w="4973319" h="1419225">
                  <a:moveTo>
                    <a:pt x="2501074" y="596163"/>
                  </a:moveTo>
                  <a:lnTo>
                    <a:pt x="2499068" y="586270"/>
                  </a:lnTo>
                  <a:lnTo>
                    <a:pt x="2493632" y="578192"/>
                  </a:lnTo>
                  <a:lnTo>
                    <a:pt x="2485555" y="572757"/>
                  </a:lnTo>
                  <a:lnTo>
                    <a:pt x="2475623" y="570763"/>
                  </a:lnTo>
                  <a:lnTo>
                    <a:pt x="2465730" y="572757"/>
                  </a:lnTo>
                  <a:lnTo>
                    <a:pt x="2457653" y="578192"/>
                  </a:lnTo>
                  <a:lnTo>
                    <a:pt x="2452217" y="586270"/>
                  </a:lnTo>
                  <a:lnTo>
                    <a:pt x="2450223" y="596163"/>
                  </a:lnTo>
                  <a:lnTo>
                    <a:pt x="2452217" y="606044"/>
                  </a:lnTo>
                  <a:lnTo>
                    <a:pt x="2457653" y="614121"/>
                  </a:lnTo>
                  <a:lnTo>
                    <a:pt x="2465730" y="619556"/>
                  </a:lnTo>
                  <a:lnTo>
                    <a:pt x="2475674" y="621563"/>
                  </a:lnTo>
                  <a:lnTo>
                    <a:pt x="2485555" y="619556"/>
                  </a:lnTo>
                  <a:lnTo>
                    <a:pt x="2493632" y="614121"/>
                  </a:lnTo>
                  <a:lnTo>
                    <a:pt x="2499068" y="606044"/>
                  </a:lnTo>
                  <a:lnTo>
                    <a:pt x="2501074" y="596163"/>
                  </a:lnTo>
                  <a:close/>
                </a:path>
                <a:path w="4973319" h="1419225">
                  <a:moveTo>
                    <a:pt x="2610116" y="542963"/>
                  </a:moveTo>
                  <a:lnTo>
                    <a:pt x="2608122" y="533031"/>
                  </a:lnTo>
                  <a:lnTo>
                    <a:pt x="2602687" y="524954"/>
                  </a:lnTo>
                  <a:lnTo>
                    <a:pt x="2594610" y="519506"/>
                  </a:lnTo>
                  <a:lnTo>
                    <a:pt x="2584729" y="517512"/>
                  </a:lnTo>
                  <a:lnTo>
                    <a:pt x="2574836" y="519506"/>
                  </a:lnTo>
                  <a:lnTo>
                    <a:pt x="2566759" y="524954"/>
                  </a:lnTo>
                  <a:lnTo>
                    <a:pt x="2561323" y="533031"/>
                  </a:lnTo>
                  <a:lnTo>
                    <a:pt x="2559329" y="542963"/>
                  </a:lnTo>
                  <a:lnTo>
                    <a:pt x="2561323" y="552856"/>
                  </a:lnTo>
                  <a:lnTo>
                    <a:pt x="2566759" y="560920"/>
                  </a:lnTo>
                  <a:lnTo>
                    <a:pt x="2574836" y="566369"/>
                  </a:lnTo>
                  <a:lnTo>
                    <a:pt x="2584729" y="568363"/>
                  </a:lnTo>
                  <a:lnTo>
                    <a:pt x="2594610" y="566369"/>
                  </a:lnTo>
                  <a:lnTo>
                    <a:pt x="2602687" y="560920"/>
                  </a:lnTo>
                  <a:lnTo>
                    <a:pt x="2608122" y="552856"/>
                  </a:lnTo>
                  <a:lnTo>
                    <a:pt x="2610116" y="542963"/>
                  </a:lnTo>
                  <a:close/>
                </a:path>
                <a:path w="4973319" h="1419225">
                  <a:moveTo>
                    <a:pt x="2610116" y="441312"/>
                  </a:moveTo>
                  <a:lnTo>
                    <a:pt x="2608122" y="431380"/>
                  </a:lnTo>
                  <a:lnTo>
                    <a:pt x="2602687" y="423303"/>
                  </a:lnTo>
                  <a:lnTo>
                    <a:pt x="2594610" y="417855"/>
                  </a:lnTo>
                  <a:lnTo>
                    <a:pt x="2584729" y="415861"/>
                  </a:lnTo>
                  <a:lnTo>
                    <a:pt x="2574836" y="417855"/>
                  </a:lnTo>
                  <a:lnTo>
                    <a:pt x="2566759" y="423303"/>
                  </a:lnTo>
                  <a:lnTo>
                    <a:pt x="2561323" y="431380"/>
                  </a:lnTo>
                  <a:lnTo>
                    <a:pt x="2559329" y="441312"/>
                  </a:lnTo>
                  <a:lnTo>
                    <a:pt x="2561323" y="451205"/>
                  </a:lnTo>
                  <a:lnTo>
                    <a:pt x="2566759" y="459270"/>
                  </a:lnTo>
                  <a:lnTo>
                    <a:pt x="2574836" y="464718"/>
                  </a:lnTo>
                  <a:lnTo>
                    <a:pt x="2584729" y="466712"/>
                  </a:lnTo>
                  <a:lnTo>
                    <a:pt x="2594610" y="464718"/>
                  </a:lnTo>
                  <a:lnTo>
                    <a:pt x="2602687" y="459270"/>
                  </a:lnTo>
                  <a:lnTo>
                    <a:pt x="2608122" y="451205"/>
                  </a:lnTo>
                  <a:lnTo>
                    <a:pt x="2610116" y="441312"/>
                  </a:lnTo>
                  <a:close/>
                </a:path>
                <a:path w="4973319" h="1419225">
                  <a:moveTo>
                    <a:pt x="2610116" y="339661"/>
                  </a:moveTo>
                  <a:lnTo>
                    <a:pt x="2608122" y="329730"/>
                  </a:lnTo>
                  <a:lnTo>
                    <a:pt x="2602687" y="321652"/>
                  </a:lnTo>
                  <a:lnTo>
                    <a:pt x="2594610" y="316204"/>
                  </a:lnTo>
                  <a:lnTo>
                    <a:pt x="2584729" y="314210"/>
                  </a:lnTo>
                  <a:lnTo>
                    <a:pt x="2574836" y="316204"/>
                  </a:lnTo>
                  <a:lnTo>
                    <a:pt x="2566759" y="321652"/>
                  </a:lnTo>
                  <a:lnTo>
                    <a:pt x="2561323" y="329730"/>
                  </a:lnTo>
                  <a:lnTo>
                    <a:pt x="2559329" y="339661"/>
                  </a:lnTo>
                  <a:lnTo>
                    <a:pt x="2561323" y="349554"/>
                  </a:lnTo>
                  <a:lnTo>
                    <a:pt x="2566759" y="357619"/>
                  </a:lnTo>
                  <a:lnTo>
                    <a:pt x="2574836" y="363067"/>
                  </a:lnTo>
                  <a:lnTo>
                    <a:pt x="2584729" y="365061"/>
                  </a:lnTo>
                  <a:lnTo>
                    <a:pt x="2594610" y="363067"/>
                  </a:lnTo>
                  <a:lnTo>
                    <a:pt x="2602687" y="357619"/>
                  </a:lnTo>
                  <a:lnTo>
                    <a:pt x="2608122" y="349554"/>
                  </a:lnTo>
                  <a:lnTo>
                    <a:pt x="2610116" y="339661"/>
                  </a:lnTo>
                  <a:close/>
                </a:path>
                <a:path w="4973319" h="1419225">
                  <a:moveTo>
                    <a:pt x="2610116" y="238010"/>
                  </a:moveTo>
                  <a:lnTo>
                    <a:pt x="2608122" y="228079"/>
                  </a:lnTo>
                  <a:lnTo>
                    <a:pt x="2602687" y="220002"/>
                  </a:lnTo>
                  <a:lnTo>
                    <a:pt x="2594610" y="214553"/>
                  </a:lnTo>
                  <a:lnTo>
                    <a:pt x="2584729" y="212559"/>
                  </a:lnTo>
                  <a:lnTo>
                    <a:pt x="2574836" y="214553"/>
                  </a:lnTo>
                  <a:lnTo>
                    <a:pt x="2566759" y="220002"/>
                  </a:lnTo>
                  <a:lnTo>
                    <a:pt x="2561323" y="228079"/>
                  </a:lnTo>
                  <a:lnTo>
                    <a:pt x="2559329" y="238010"/>
                  </a:lnTo>
                  <a:lnTo>
                    <a:pt x="2561323" y="247904"/>
                  </a:lnTo>
                  <a:lnTo>
                    <a:pt x="2566759" y="255968"/>
                  </a:lnTo>
                  <a:lnTo>
                    <a:pt x="2574836" y="261416"/>
                  </a:lnTo>
                  <a:lnTo>
                    <a:pt x="2584729" y="263410"/>
                  </a:lnTo>
                  <a:lnTo>
                    <a:pt x="2594610" y="261416"/>
                  </a:lnTo>
                  <a:lnTo>
                    <a:pt x="2602687" y="255968"/>
                  </a:lnTo>
                  <a:lnTo>
                    <a:pt x="2608122" y="247904"/>
                  </a:lnTo>
                  <a:lnTo>
                    <a:pt x="2610116" y="238010"/>
                  </a:lnTo>
                  <a:close/>
                </a:path>
                <a:path w="4973319" h="1419225">
                  <a:moveTo>
                    <a:pt x="2610116" y="136359"/>
                  </a:moveTo>
                  <a:lnTo>
                    <a:pt x="2608122" y="126428"/>
                  </a:lnTo>
                  <a:lnTo>
                    <a:pt x="2602687" y="118351"/>
                  </a:lnTo>
                  <a:lnTo>
                    <a:pt x="2594610" y="112903"/>
                  </a:lnTo>
                  <a:lnTo>
                    <a:pt x="2584729" y="110909"/>
                  </a:lnTo>
                  <a:lnTo>
                    <a:pt x="2574836" y="112903"/>
                  </a:lnTo>
                  <a:lnTo>
                    <a:pt x="2566759" y="118351"/>
                  </a:lnTo>
                  <a:lnTo>
                    <a:pt x="2561323" y="126428"/>
                  </a:lnTo>
                  <a:lnTo>
                    <a:pt x="2559329" y="136359"/>
                  </a:lnTo>
                  <a:lnTo>
                    <a:pt x="2561323" y="146253"/>
                  </a:lnTo>
                  <a:lnTo>
                    <a:pt x="2566759" y="154317"/>
                  </a:lnTo>
                  <a:lnTo>
                    <a:pt x="2574836" y="159766"/>
                  </a:lnTo>
                  <a:lnTo>
                    <a:pt x="2584729" y="161759"/>
                  </a:lnTo>
                  <a:lnTo>
                    <a:pt x="2594610" y="159766"/>
                  </a:lnTo>
                  <a:lnTo>
                    <a:pt x="2602687" y="154317"/>
                  </a:lnTo>
                  <a:lnTo>
                    <a:pt x="2608122" y="146253"/>
                  </a:lnTo>
                  <a:lnTo>
                    <a:pt x="2610116" y="136359"/>
                  </a:lnTo>
                  <a:close/>
                </a:path>
                <a:path w="4973319" h="1419225">
                  <a:moveTo>
                    <a:pt x="2610116" y="34709"/>
                  </a:moveTo>
                  <a:lnTo>
                    <a:pt x="2608122" y="24777"/>
                  </a:lnTo>
                  <a:lnTo>
                    <a:pt x="2602687" y="16700"/>
                  </a:lnTo>
                  <a:lnTo>
                    <a:pt x="2594610" y="11252"/>
                  </a:lnTo>
                  <a:lnTo>
                    <a:pt x="2584729" y="9258"/>
                  </a:lnTo>
                  <a:lnTo>
                    <a:pt x="2574836" y="11252"/>
                  </a:lnTo>
                  <a:lnTo>
                    <a:pt x="2566759" y="16700"/>
                  </a:lnTo>
                  <a:lnTo>
                    <a:pt x="2561323" y="24777"/>
                  </a:lnTo>
                  <a:lnTo>
                    <a:pt x="2559329" y="34709"/>
                  </a:lnTo>
                  <a:lnTo>
                    <a:pt x="2561323" y="44602"/>
                  </a:lnTo>
                  <a:lnTo>
                    <a:pt x="2566759" y="52666"/>
                  </a:lnTo>
                  <a:lnTo>
                    <a:pt x="2574836" y="58115"/>
                  </a:lnTo>
                  <a:lnTo>
                    <a:pt x="2584729" y="60109"/>
                  </a:lnTo>
                  <a:lnTo>
                    <a:pt x="2594610" y="58115"/>
                  </a:lnTo>
                  <a:lnTo>
                    <a:pt x="2602687" y="52666"/>
                  </a:lnTo>
                  <a:lnTo>
                    <a:pt x="2608122" y="44602"/>
                  </a:lnTo>
                  <a:lnTo>
                    <a:pt x="2610116" y="34709"/>
                  </a:lnTo>
                  <a:close/>
                </a:path>
                <a:path w="4973319" h="1419225">
                  <a:moveTo>
                    <a:pt x="2620619" y="1375486"/>
                  </a:moveTo>
                  <a:lnTo>
                    <a:pt x="2618638" y="1365554"/>
                  </a:lnTo>
                  <a:lnTo>
                    <a:pt x="2613190" y="1357477"/>
                  </a:lnTo>
                  <a:lnTo>
                    <a:pt x="2605113" y="1352042"/>
                  </a:lnTo>
                  <a:lnTo>
                    <a:pt x="2595232" y="1350035"/>
                  </a:lnTo>
                  <a:lnTo>
                    <a:pt x="2585339" y="1352042"/>
                  </a:lnTo>
                  <a:lnTo>
                    <a:pt x="2577274" y="1357477"/>
                  </a:lnTo>
                  <a:lnTo>
                    <a:pt x="2571826" y="1365554"/>
                  </a:lnTo>
                  <a:lnTo>
                    <a:pt x="2569832" y="1375486"/>
                  </a:lnTo>
                  <a:lnTo>
                    <a:pt x="2571826" y="1385379"/>
                  </a:lnTo>
                  <a:lnTo>
                    <a:pt x="2577274" y="1393456"/>
                  </a:lnTo>
                  <a:lnTo>
                    <a:pt x="2585339" y="1398892"/>
                  </a:lnTo>
                  <a:lnTo>
                    <a:pt x="2595232" y="1400886"/>
                  </a:lnTo>
                  <a:lnTo>
                    <a:pt x="2605113" y="1398892"/>
                  </a:lnTo>
                  <a:lnTo>
                    <a:pt x="2613190" y="1393456"/>
                  </a:lnTo>
                  <a:lnTo>
                    <a:pt x="2618638" y="1385379"/>
                  </a:lnTo>
                  <a:lnTo>
                    <a:pt x="2620619" y="1375486"/>
                  </a:lnTo>
                  <a:close/>
                </a:path>
                <a:path w="4973319" h="1419225">
                  <a:moveTo>
                    <a:pt x="2620619" y="1273835"/>
                  </a:moveTo>
                  <a:lnTo>
                    <a:pt x="2618638" y="1263904"/>
                  </a:lnTo>
                  <a:lnTo>
                    <a:pt x="2613190" y="1255826"/>
                  </a:lnTo>
                  <a:lnTo>
                    <a:pt x="2605113" y="1250391"/>
                  </a:lnTo>
                  <a:lnTo>
                    <a:pt x="2595232" y="1248384"/>
                  </a:lnTo>
                  <a:lnTo>
                    <a:pt x="2585339" y="1250391"/>
                  </a:lnTo>
                  <a:lnTo>
                    <a:pt x="2577274" y="1255826"/>
                  </a:lnTo>
                  <a:lnTo>
                    <a:pt x="2571826" y="1263904"/>
                  </a:lnTo>
                  <a:lnTo>
                    <a:pt x="2569832" y="1273835"/>
                  </a:lnTo>
                  <a:lnTo>
                    <a:pt x="2571826" y="1283728"/>
                  </a:lnTo>
                  <a:lnTo>
                    <a:pt x="2577274" y="1291805"/>
                  </a:lnTo>
                  <a:lnTo>
                    <a:pt x="2585339" y="1297241"/>
                  </a:lnTo>
                  <a:lnTo>
                    <a:pt x="2595232" y="1299235"/>
                  </a:lnTo>
                  <a:lnTo>
                    <a:pt x="2605113" y="1297241"/>
                  </a:lnTo>
                  <a:lnTo>
                    <a:pt x="2613190" y="1291805"/>
                  </a:lnTo>
                  <a:lnTo>
                    <a:pt x="2618638" y="1283728"/>
                  </a:lnTo>
                  <a:lnTo>
                    <a:pt x="2620619" y="1273835"/>
                  </a:lnTo>
                  <a:close/>
                </a:path>
                <a:path w="4973319" h="1419225">
                  <a:moveTo>
                    <a:pt x="2620619" y="1172184"/>
                  </a:moveTo>
                  <a:lnTo>
                    <a:pt x="2618638" y="1162253"/>
                  </a:lnTo>
                  <a:lnTo>
                    <a:pt x="2613190" y="1154176"/>
                  </a:lnTo>
                  <a:lnTo>
                    <a:pt x="2605113" y="1148740"/>
                  </a:lnTo>
                  <a:lnTo>
                    <a:pt x="2595232" y="1146733"/>
                  </a:lnTo>
                  <a:lnTo>
                    <a:pt x="2585339" y="1148740"/>
                  </a:lnTo>
                  <a:lnTo>
                    <a:pt x="2577274" y="1154176"/>
                  </a:lnTo>
                  <a:lnTo>
                    <a:pt x="2571826" y="1162253"/>
                  </a:lnTo>
                  <a:lnTo>
                    <a:pt x="2569832" y="1172184"/>
                  </a:lnTo>
                  <a:lnTo>
                    <a:pt x="2571826" y="1182077"/>
                  </a:lnTo>
                  <a:lnTo>
                    <a:pt x="2577274" y="1190155"/>
                  </a:lnTo>
                  <a:lnTo>
                    <a:pt x="2585339" y="1195590"/>
                  </a:lnTo>
                  <a:lnTo>
                    <a:pt x="2595232" y="1197584"/>
                  </a:lnTo>
                  <a:lnTo>
                    <a:pt x="2605113" y="1195590"/>
                  </a:lnTo>
                  <a:lnTo>
                    <a:pt x="2613190" y="1190155"/>
                  </a:lnTo>
                  <a:lnTo>
                    <a:pt x="2618638" y="1182077"/>
                  </a:lnTo>
                  <a:lnTo>
                    <a:pt x="2620619" y="1172184"/>
                  </a:lnTo>
                  <a:close/>
                </a:path>
                <a:path w="4973319" h="1419225">
                  <a:moveTo>
                    <a:pt x="2620619" y="1070533"/>
                  </a:moveTo>
                  <a:lnTo>
                    <a:pt x="2618638" y="1060602"/>
                  </a:lnTo>
                  <a:lnTo>
                    <a:pt x="2613190" y="1052525"/>
                  </a:lnTo>
                  <a:lnTo>
                    <a:pt x="2605113" y="1047089"/>
                  </a:lnTo>
                  <a:lnTo>
                    <a:pt x="2595232" y="1045083"/>
                  </a:lnTo>
                  <a:lnTo>
                    <a:pt x="2585339" y="1047089"/>
                  </a:lnTo>
                  <a:lnTo>
                    <a:pt x="2577274" y="1052525"/>
                  </a:lnTo>
                  <a:lnTo>
                    <a:pt x="2571826" y="1060602"/>
                  </a:lnTo>
                  <a:lnTo>
                    <a:pt x="2569832" y="1070533"/>
                  </a:lnTo>
                  <a:lnTo>
                    <a:pt x="2571826" y="1080427"/>
                  </a:lnTo>
                  <a:lnTo>
                    <a:pt x="2577274" y="1088504"/>
                  </a:lnTo>
                  <a:lnTo>
                    <a:pt x="2585339" y="1093939"/>
                  </a:lnTo>
                  <a:lnTo>
                    <a:pt x="2595232" y="1095933"/>
                  </a:lnTo>
                  <a:lnTo>
                    <a:pt x="2605113" y="1093939"/>
                  </a:lnTo>
                  <a:lnTo>
                    <a:pt x="2613190" y="1088504"/>
                  </a:lnTo>
                  <a:lnTo>
                    <a:pt x="2618638" y="1080427"/>
                  </a:lnTo>
                  <a:lnTo>
                    <a:pt x="2620619" y="1070533"/>
                  </a:lnTo>
                  <a:close/>
                </a:path>
                <a:path w="4973319" h="1419225">
                  <a:moveTo>
                    <a:pt x="2620619" y="968883"/>
                  </a:moveTo>
                  <a:lnTo>
                    <a:pt x="2618638" y="958951"/>
                  </a:lnTo>
                  <a:lnTo>
                    <a:pt x="2613190" y="950874"/>
                  </a:lnTo>
                  <a:lnTo>
                    <a:pt x="2605113" y="945438"/>
                  </a:lnTo>
                  <a:lnTo>
                    <a:pt x="2595232" y="943432"/>
                  </a:lnTo>
                  <a:lnTo>
                    <a:pt x="2585339" y="945438"/>
                  </a:lnTo>
                  <a:lnTo>
                    <a:pt x="2577274" y="950874"/>
                  </a:lnTo>
                  <a:lnTo>
                    <a:pt x="2571826" y="958951"/>
                  </a:lnTo>
                  <a:lnTo>
                    <a:pt x="2569832" y="968883"/>
                  </a:lnTo>
                  <a:lnTo>
                    <a:pt x="2571826" y="978776"/>
                  </a:lnTo>
                  <a:lnTo>
                    <a:pt x="2577274" y="986853"/>
                  </a:lnTo>
                  <a:lnTo>
                    <a:pt x="2585339" y="992289"/>
                  </a:lnTo>
                  <a:lnTo>
                    <a:pt x="2595232" y="994283"/>
                  </a:lnTo>
                  <a:lnTo>
                    <a:pt x="2605113" y="992289"/>
                  </a:lnTo>
                  <a:lnTo>
                    <a:pt x="2613190" y="986853"/>
                  </a:lnTo>
                  <a:lnTo>
                    <a:pt x="2618638" y="978776"/>
                  </a:lnTo>
                  <a:lnTo>
                    <a:pt x="2620619" y="968883"/>
                  </a:lnTo>
                  <a:close/>
                </a:path>
                <a:path w="4973319" h="1419225">
                  <a:moveTo>
                    <a:pt x="2620619" y="867232"/>
                  </a:moveTo>
                  <a:lnTo>
                    <a:pt x="2618638" y="857300"/>
                  </a:lnTo>
                  <a:lnTo>
                    <a:pt x="2613190" y="849223"/>
                  </a:lnTo>
                  <a:lnTo>
                    <a:pt x="2605113" y="843788"/>
                  </a:lnTo>
                  <a:lnTo>
                    <a:pt x="2595232" y="841781"/>
                  </a:lnTo>
                  <a:lnTo>
                    <a:pt x="2585339" y="843788"/>
                  </a:lnTo>
                  <a:lnTo>
                    <a:pt x="2577274" y="849223"/>
                  </a:lnTo>
                  <a:lnTo>
                    <a:pt x="2571826" y="857300"/>
                  </a:lnTo>
                  <a:lnTo>
                    <a:pt x="2569832" y="867232"/>
                  </a:lnTo>
                  <a:lnTo>
                    <a:pt x="2571826" y="877125"/>
                  </a:lnTo>
                  <a:lnTo>
                    <a:pt x="2577274" y="885202"/>
                  </a:lnTo>
                  <a:lnTo>
                    <a:pt x="2585339" y="890638"/>
                  </a:lnTo>
                  <a:lnTo>
                    <a:pt x="2595232" y="892632"/>
                  </a:lnTo>
                  <a:lnTo>
                    <a:pt x="2605113" y="890638"/>
                  </a:lnTo>
                  <a:lnTo>
                    <a:pt x="2613190" y="885202"/>
                  </a:lnTo>
                  <a:lnTo>
                    <a:pt x="2618638" y="877125"/>
                  </a:lnTo>
                  <a:lnTo>
                    <a:pt x="2620619" y="867232"/>
                  </a:lnTo>
                  <a:close/>
                </a:path>
                <a:path w="4973319" h="1419225">
                  <a:moveTo>
                    <a:pt x="2702852" y="772502"/>
                  </a:moveTo>
                  <a:lnTo>
                    <a:pt x="2700858" y="762622"/>
                  </a:lnTo>
                  <a:lnTo>
                    <a:pt x="2695422" y="754545"/>
                  </a:lnTo>
                  <a:lnTo>
                    <a:pt x="2687345" y="749096"/>
                  </a:lnTo>
                  <a:lnTo>
                    <a:pt x="2677401" y="747102"/>
                  </a:lnTo>
                  <a:lnTo>
                    <a:pt x="2667520" y="749096"/>
                  </a:lnTo>
                  <a:lnTo>
                    <a:pt x="2659443" y="754545"/>
                  </a:lnTo>
                  <a:lnTo>
                    <a:pt x="2654008" y="762622"/>
                  </a:lnTo>
                  <a:lnTo>
                    <a:pt x="2652001" y="772502"/>
                  </a:lnTo>
                  <a:lnTo>
                    <a:pt x="2654008" y="782396"/>
                  </a:lnTo>
                  <a:lnTo>
                    <a:pt x="2659443" y="790460"/>
                  </a:lnTo>
                  <a:lnTo>
                    <a:pt x="2667520" y="795909"/>
                  </a:lnTo>
                  <a:lnTo>
                    <a:pt x="2677452" y="797902"/>
                  </a:lnTo>
                  <a:lnTo>
                    <a:pt x="2687345" y="795909"/>
                  </a:lnTo>
                  <a:lnTo>
                    <a:pt x="2695422" y="790460"/>
                  </a:lnTo>
                  <a:lnTo>
                    <a:pt x="2700858" y="782396"/>
                  </a:lnTo>
                  <a:lnTo>
                    <a:pt x="2702852" y="772502"/>
                  </a:lnTo>
                  <a:close/>
                </a:path>
                <a:path w="4973319" h="1419225">
                  <a:moveTo>
                    <a:pt x="2713367" y="604583"/>
                  </a:moveTo>
                  <a:lnTo>
                    <a:pt x="2711373" y="594690"/>
                  </a:lnTo>
                  <a:lnTo>
                    <a:pt x="2705938" y="586625"/>
                  </a:lnTo>
                  <a:lnTo>
                    <a:pt x="2697861" y="581177"/>
                  </a:lnTo>
                  <a:lnTo>
                    <a:pt x="2687917" y="579183"/>
                  </a:lnTo>
                  <a:lnTo>
                    <a:pt x="2678036" y="581177"/>
                  </a:lnTo>
                  <a:lnTo>
                    <a:pt x="2669959" y="586625"/>
                  </a:lnTo>
                  <a:lnTo>
                    <a:pt x="2664510" y="594690"/>
                  </a:lnTo>
                  <a:lnTo>
                    <a:pt x="2662517" y="604583"/>
                  </a:lnTo>
                  <a:lnTo>
                    <a:pt x="2664510" y="614464"/>
                  </a:lnTo>
                  <a:lnTo>
                    <a:pt x="2669959" y="622541"/>
                  </a:lnTo>
                  <a:lnTo>
                    <a:pt x="2678036" y="627989"/>
                  </a:lnTo>
                  <a:lnTo>
                    <a:pt x="2687967" y="629983"/>
                  </a:lnTo>
                  <a:lnTo>
                    <a:pt x="2697861" y="627989"/>
                  </a:lnTo>
                  <a:lnTo>
                    <a:pt x="2705938" y="622541"/>
                  </a:lnTo>
                  <a:lnTo>
                    <a:pt x="2711373" y="614464"/>
                  </a:lnTo>
                  <a:lnTo>
                    <a:pt x="2713367" y="604583"/>
                  </a:lnTo>
                  <a:close/>
                </a:path>
                <a:path w="4973319" h="1419225">
                  <a:moveTo>
                    <a:pt x="2804503" y="772502"/>
                  </a:moveTo>
                  <a:lnTo>
                    <a:pt x="2802509" y="762622"/>
                  </a:lnTo>
                  <a:lnTo>
                    <a:pt x="2797073" y="754545"/>
                  </a:lnTo>
                  <a:lnTo>
                    <a:pt x="2788996" y="749096"/>
                  </a:lnTo>
                  <a:lnTo>
                    <a:pt x="2779052" y="747102"/>
                  </a:lnTo>
                  <a:lnTo>
                    <a:pt x="2769171" y="749096"/>
                  </a:lnTo>
                  <a:lnTo>
                    <a:pt x="2761094" y="754545"/>
                  </a:lnTo>
                  <a:lnTo>
                    <a:pt x="2755658" y="762622"/>
                  </a:lnTo>
                  <a:lnTo>
                    <a:pt x="2753652" y="772502"/>
                  </a:lnTo>
                  <a:lnTo>
                    <a:pt x="2755658" y="782396"/>
                  </a:lnTo>
                  <a:lnTo>
                    <a:pt x="2761094" y="790460"/>
                  </a:lnTo>
                  <a:lnTo>
                    <a:pt x="2769171" y="795909"/>
                  </a:lnTo>
                  <a:lnTo>
                    <a:pt x="2779103" y="797902"/>
                  </a:lnTo>
                  <a:lnTo>
                    <a:pt x="2788996" y="795909"/>
                  </a:lnTo>
                  <a:lnTo>
                    <a:pt x="2797073" y="790460"/>
                  </a:lnTo>
                  <a:lnTo>
                    <a:pt x="2802509" y="782396"/>
                  </a:lnTo>
                  <a:lnTo>
                    <a:pt x="2804503" y="772502"/>
                  </a:lnTo>
                  <a:close/>
                </a:path>
                <a:path w="4973319" h="1419225">
                  <a:moveTo>
                    <a:pt x="2815018" y="604583"/>
                  </a:moveTo>
                  <a:lnTo>
                    <a:pt x="2813024" y="594690"/>
                  </a:lnTo>
                  <a:lnTo>
                    <a:pt x="2807589" y="586625"/>
                  </a:lnTo>
                  <a:lnTo>
                    <a:pt x="2799511" y="581177"/>
                  </a:lnTo>
                  <a:lnTo>
                    <a:pt x="2789567" y="579183"/>
                  </a:lnTo>
                  <a:lnTo>
                    <a:pt x="2779687" y="581177"/>
                  </a:lnTo>
                  <a:lnTo>
                    <a:pt x="2771610" y="586625"/>
                  </a:lnTo>
                  <a:lnTo>
                    <a:pt x="2766161" y="594690"/>
                  </a:lnTo>
                  <a:lnTo>
                    <a:pt x="2764167" y="604583"/>
                  </a:lnTo>
                  <a:lnTo>
                    <a:pt x="2766161" y="614464"/>
                  </a:lnTo>
                  <a:lnTo>
                    <a:pt x="2771610" y="622541"/>
                  </a:lnTo>
                  <a:lnTo>
                    <a:pt x="2779687" y="627989"/>
                  </a:lnTo>
                  <a:lnTo>
                    <a:pt x="2789618" y="629983"/>
                  </a:lnTo>
                  <a:lnTo>
                    <a:pt x="2799511" y="627989"/>
                  </a:lnTo>
                  <a:lnTo>
                    <a:pt x="2807589" y="622541"/>
                  </a:lnTo>
                  <a:lnTo>
                    <a:pt x="2813024" y="614464"/>
                  </a:lnTo>
                  <a:lnTo>
                    <a:pt x="2815018" y="604583"/>
                  </a:lnTo>
                  <a:close/>
                </a:path>
                <a:path w="4973319" h="1419225">
                  <a:moveTo>
                    <a:pt x="2906153" y="772502"/>
                  </a:moveTo>
                  <a:lnTo>
                    <a:pt x="2904159" y="762622"/>
                  </a:lnTo>
                  <a:lnTo>
                    <a:pt x="2898724" y="754545"/>
                  </a:lnTo>
                  <a:lnTo>
                    <a:pt x="2890647" y="749096"/>
                  </a:lnTo>
                  <a:lnTo>
                    <a:pt x="2880703" y="747102"/>
                  </a:lnTo>
                  <a:lnTo>
                    <a:pt x="2870822" y="749096"/>
                  </a:lnTo>
                  <a:lnTo>
                    <a:pt x="2862745" y="754545"/>
                  </a:lnTo>
                  <a:lnTo>
                    <a:pt x="2857309" y="762622"/>
                  </a:lnTo>
                  <a:lnTo>
                    <a:pt x="2855303" y="772502"/>
                  </a:lnTo>
                  <a:lnTo>
                    <a:pt x="2857309" y="782396"/>
                  </a:lnTo>
                  <a:lnTo>
                    <a:pt x="2862745" y="790460"/>
                  </a:lnTo>
                  <a:lnTo>
                    <a:pt x="2870822" y="795909"/>
                  </a:lnTo>
                  <a:lnTo>
                    <a:pt x="2880753" y="797902"/>
                  </a:lnTo>
                  <a:lnTo>
                    <a:pt x="2890647" y="795909"/>
                  </a:lnTo>
                  <a:lnTo>
                    <a:pt x="2898724" y="790460"/>
                  </a:lnTo>
                  <a:lnTo>
                    <a:pt x="2904159" y="782396"/>
                  </a:lnTo>
                  <a:lnTo>
                    <a:pt x="2906153" y="772502"/>
                  </a:lnTo>
                  <a:close/>
                </a:path>
                <a:path w="4973319" h="1419225">
                  <a:moveTo>
                    <a:pt x="2916669" y="604583"/>
                  </a:moveTo>
                  <a:lnTo>
                    <a:pt x="2914675" y="594690"/>
                  </a:lnTo>
                  <a:lnTo>
                    <a:pt x="2909239" y="586625"/>
                  </a:lnTo>
                  <a:lnTo>
                    <a:pt x="2901162" y="581177"/>
                  </a:lnTo>
                  <a:lnTo>
                    <a:pt x="2891218" y="579183"/>
                  </a:lnTo>
                  <a:lnTo>
                    <a:pt x="2881338" y="581177"/>
                  </a:lnTo>
                  <a:lnTo>
                    <a:pt x="2873260" y="586625"/>
                  </a:lnTo>
                  <a:lnTo>
                    <a:pt x="2867812" y="594690"/>
                  </a:lnTo>
                  <a:lnTo>
                    <a:pt x="2865818" y="604583"/>
                  </a:lnTo>
                  <a:lnTo>
                    <a:pt x="2867812" y="614464"/>
                  </a:lnTo>
                  <a:lnTo>
                    <a:pt x="2873260" y="622541"/>
                  </a:lnTo>
                  <a:lnTo>
                    <a:pt x="2881338" y="627989"/>
                  </a:lnTo>
                  <a:lnTo>
                    <a:pt x="2891269" y="629983"/>
                  </a:lnTo>
                  <a:lnTo>
                    <a:pt x="2901162" y="627989"/>
                  </a:lnTo>
                  <a:lnTo>
                    <a:pt x="2909239" y="622541"/>
                  </a:lnTo>
                  <a:lnTo>
                    <a:pt x="2914675" y="614464"/>
                  </a:lnTo>
                  <a:lnTo>
                    <a:pt x="2916669" y="604583"/>
                  </a:lnTo>
                  <a:close/>
                </a:path>
                <a:path w="4973319" h="1419225">
                  <a:moveTo>
                    <a:pt x="3007804" y="772502"/>
                  </a:moveTo>
                  <a:lnTo>
                    <a:pt x="3005810" y="762622"/>
                  </a:lnTo>
                  <a:lnTo>
                    <a:pt x="3000375" y="754545"/>
                  </a:lnTo>
                  <a:lnTo>
                    <a:pt x="2992297" y="749096"/>
                  </a:lnTo>
                  <a:lnTo>
                    <a:pt x="2982353" y="747102"/>
                  </a:lnTo>
                  <a:lnTo>
                    <a:pt x="2972473" y="749096"/>
                  </a:lnTo>
                  <a:lnTo>
                    <a:pt x="2964396" y="754545"/>
                  </a:lnTo>
                  <a:lnTo>
                    <a:pt x="2958960" y="762622"/>
                  </a:lnTo>
                  <a:lnTo>
                    <a:pt x="2956953" y="772502"/>
                  </a:lnTo>
                  <a:lnTo>
                    <a:pt x="2958960" y="782396"/>
                  </a:lnTo>
                  <a:lnTo>
                    <a:pt x="2964396" y="790460"/>
                  </a:lnTo>
                  <a:lnTo>
                    <a:pt x="2972473" y="795909"/>
                  </a:lnTo>
                  <a:lnTo>
                    <a:pt x="2982404" y="797902"/>
                  </a:lnTo>
                  <a:lnTo>
                    <a:pt x="2992297" y="795909"/>
                  </a:lnTo>
                  <a:lnTo>
                    <a:pt x="3000375" y="790460"/>
                  </a:lnTo>
                  <a:lnTo>
                    <a:pt x="3005810" y="782396"/>
                  </a:lnTo>
                  <a:lnTo>
                    <a:pt x="3007804" y="772502"/>
                  </a:lnTo>
                  <a:close/>
                </a:path>
                <a:path w="4973319" h="1419225">
                  <a:moveTo>
                    <a:pt x="3018320" y="604583"/>
                  </a:moveTo>
                  <a:lnTo>
                    <a:pt x="3016326" y="594690"/>
                  </a:lnTo>
                  <a:lnTo>
                    <a:pt x="3010890" y="586625"/>
                  </a:lnTo>
                  <a:lnTo>
                    <a:pt x="3002813" y="581177"/>
                  </a:lnTo>
                  <a:lnTo>
                    <a:pt x="2992869" y="579183"/>
                  </a:lnTo>
                  <a:lnTo>
                    <a:pt x="2982988" y="581177"/>
                  </a:lnTo>
                  <a:lnTo>
                    <a:pt x="2974911" y="586625"/>
                  </a:lnTo>
                  <a:lnTo>
                    <a:pt x="2969463" y="594690"/>
                  </a:lnTo>
                  <a:lnTo>
                    <a:pt x="2967469" y="604583"/>
                  </a:lnTo>
                  <a:lnTo>
                    <a:pt x="2969463" y="614464"/>
                  </a:lnTo>
                  <a:lnTo>
                    <a:pt x="2974911" y="622541"/>
                  </a:lnTo>
                  <a:lnTo>
                    <a:pt x="2982988" y="627989"/>
                  </a:lnTo>
                  <a:lnTo>
                    <a:pt x="2992920" y="629983"/>
                  </a:lnTo>
                  <a:lnTo>
                    <a:pt x="3002813" y="627989"/>
                  </a:lnTo>
                  <a:lnTo>
                    <a:pt x="3010890" y="622541"/>
                  </a:lnTo>
                  <a:lnTo>
                    <a:pt x="3016326" y="614464"/>
                  </a:lnTo>
                  <a:lnTo>
                    <a:pt x="3018320" y="604583"/>
                  </a:lnTo>
                  <a:close/>
                </a:path>
                <a:path w="4973319" h="1419225">
                  <a:moveTo>
                    <a:pt x="3109455" y="772502"/>
                  </a:moveTo>
                  <a:lnTo>
                    <a:pt x="3107461" y="762622"/>
                  </a:lnTo>
                  <a:lnTo>
                    <a:pt x="3102025" y="754545"/>
                  </a:lnTo>
                  <a:lnTo>
                    <a:pt x="3093948" y="749096"/>
                  </a:lnTo>
                  <a:lnTo>
                    <a:pt x="3084004" y="747102"/>
                  </a:lnTo>
                  <a:lnTo>
                    <a:pt x="3074124" y="749096"/>
                  </a:lnTo>
                  <a:lnTo>
                    <a:pt x="3066046" y="754545"/>
                  </a:lnTo>
                  <a:lnTo>
                    <a:pt x="3060611" y="762622"/>
                  </a:lnTo>
                  <a:lnTo>
                    <a:pt x="3058604" y="772502"/>
                  </a:lnTo>
                  <a:lnTo>
                    <a:pt x="3060611" y="782396"/>
                  </a:lnTo>
                  <a:lnTo>
                    <a:pt x="3066046" y="790460"/>
                  </a:lnTo>
                  <a:lnTo>
                    <a:pt x="3074124" y="795909"/>
                  </a:lnTo>
                  <a:lnTo>
                    <a:pt x="3084055" y="797902"/>
                  </a:lnTo>
                  <a:lnTo>
                    <a:pt x="3093948" y="795909"/>
                  </a:lnTo>
                  <a:lnTo>
                    <a:pt x="3102025" y="790460"/>
                  </a:lnTo>
                  <a:lnTo>
                    <a:pt x="3107461" y="782396"/>
                  </a:lnTo>
                  <a:lnTo>
                    <a:pt x="3109455" y="772502"/>
                  </a:lnTo>
                  <a:close/>
                </a:path>
                <a:path w="4973319" h="1419225">
                  <a:moveTo>
                    <a:pt x="3119971" y="604583"/>
                  </a:moveTo>
                  <a:lnTo>
                    <a:pt x="3117977" y="594690"/>
                  </a:lnTo>
                  <a:lnTo>
                    <a:pt x="3112541" y="586625"/>
                  </a:lnTo>
                  <a:lnTo>
                    <a:pt x="3104464" y="581177"/>
                  </a:lnTo>
                  <a:lnTo>
                    <a:pt x="3094520" y="579183"/>
                  </a:lnTo>
                  <a:lnTo>
                    <a:pt x="3084639" y="581177"/>
                  </a:lnTo>
                  <a:lnTo>
                    <a:pt x="3076562" y="586625"/>
                  </a:lnTo>
                  <a:lnTo>
                    <a:pt x="3071114" y="594690"/>
                  </a:lnTo>
                  <a:lnTo>
                    <a:pt x="3069120" y="604583"/>
                  </a:lnTo>
                  <a:lnTo>
                    <a:pt x="3071114" y="614464"/>
                  </a:lnTo>
                  <a:lnTo>
                    <a:pt x="3076562" y="622541"/>
                  </a:lnTo>
                  <a:lnTo>
                    <a:pt x="3084639" y="627989"/>
                  </a:lnTo>
                  <a:lnTo>
                    <a:pt x="3094571" y="629983"/>
                  </a:lnTo>
                  <a:lnTo>
                    <a:pt x="3104464" y="627989"/>
                  </a:lnTo>
                  <a:lnTo>
                    <a:pt x="3112541" y="622541"/>
                  </a:lnTo>
                  <a:lnTo>
                    <a:pt x="3117977" y="614464"/>
                  </a:lnTo>
                  <a:lnTo>
                    <a:pt x="3119971" y="604583"/>
                  </a:lnTo>
                  <a:close/>
                </a:path>
                <a:path w="4973319" h="1419225">
                  <a:moveTo>
                    <a:pt x="4438701" y="726236"/>
                  </a:moveTo>
                  <a:lnTo>
                    <a:pt x="4436694" y="716343"/>
                  </a:lnTo>
                  <a:lnTo>
                    <a:pt x="4431246" y="708279"/>
                  </a:lnTo>
                  <a:lnTo>
                    <a:pt x="4423181" y="702830"/>
                  </a:lnTo>
                  <a:lnTo>
                    <a:pt x="4413250" y="700836"/>
                  </a:lnTo>
                  <a:lnTo>
                    <a:pt x="4403356" y="702830"/>
                  </a:lnTo>
                  <a:lnTo>
                    <a:pt x="4395279" y="708279"/>
                  </a:lnTo>
                  <a:lnTo>
                    <a:pt x="4389844" y="716343"/>
                  </a:lnTo>
                  <a:lnTo>
                    <a:pt x="4387850" y="726236"/>
                  </a:lnTo>
                  <a:lnTo>
                    <a:pt x="4389844" y="736117"/>
                  </a:lnTo>
                  <a:lnTo>
                    <a:pt x="4395279" y="744194"/>
                  </a:lnTo>
                  <a:lnTo>
                    <a:pt x="4403356" y="749642"/>
                  </a:lnTo>
                  <a:lnTo>
                    <a:pt x="4413301" y="751636"/>
                  </a:lnTo>
                  <a:lnTo>
                    <a:pt x="4423181" y="749642"/>
                  </a:lnTo>
                  <a:lnTo>
                    <a:pt x="4431258" y="744194"/>
                  </a:lnTo>
                  <a:lnTo>
                    <a:pt x="4436694" y="736117"/>
                  </a:lnTo>
                  <a:lnTo>
                    <a:pt x="4438701" y="726236"/>
                  </a:lnTo>
                  <a:close/>
                </a:path>
                <a:path w="4973319" h="1419225">
                  <a:moveTo>
                    <a:pt x="4438701" y="558304"/>
                  </a:moveTo>
                  <a:lnTo>
                    <a:pt x="4436694" y="548424"/>
                  </a:lnTo>
                  <a:lnTo>
                    <a:pt x="4431246" y="540346"/>
                  </a:lnTo>
                  <a:lnTo>
                    <a:pt x="4423181" y="534911"/>
                  </a:lnTo>
                  <a:lnTo>
                    <a:pt x="4413250" y="532904"/>
                  </a:lnTo>
                  <a:lnTo>
                    <a:pt x="4403356" y="534911"/>
                  </a:lnTo>
                  <a:lnTo>
                    <a:pt x="4395279" y="540346"/>
                  </a:lnTo>
                  <a:lnTo>
                    <a:pt x="4389844" y="548424"/>
                  </a:lnTo>
                  <a:lnTo>
                    <a:pt x="4387850" y="558304"/>
                  </a:lnTo>
                  <a:lnTo>
                    <a:pt x="4389844" y="568198"/>
                  </a:lnTo>
                  <a:lnTo>
                    <a:pt x="4395279" y="576275"/>
                  </a:lnTo>
                  <a:lnTo>
                    <a:pt x="4403356" y="581710"/>
                  </a:lnTo>
                  <a:lnTo>
                    <a:pt x="4413301" y="583704"/>
                  </a:lnTo>
                  <a:lnTo>
                    <a:pt x="4423181" y="581710"/>
                  </a:lnTo>
                  <a:lnTo>
                    <a:pt x="4431258" y="576275"/>
                  </a:lnTo>
                  <a:lnTo>
                    <a:pt x="4436694" y="568198"/>
                  </a:lnTo>
                  <a:lnTo>
                    <a:pt x="4438701" y="558304"/>
                  </a:lnTo>
                  <a:close/>
                </a:path>
                <a:path w="4973319" h="1419225">
                  <a:moveTo>
                    <a:pt x="4540351" y="726236"/>
                  </a:moveTo>
                  <a:lnTo>
                    <a:pt x="4538345" y="716343"/>
                  </a:lnTo>
                  <a:lnTo>
                    <a:pt x="4532909" y="708279"/>
                  </a:lnTo>
                  <a:lnTo>
                    <a:pt x="4524832" y="702830"/>
                  </a:lnTo>
                  <a:lnTo>
                    <a:pt x="4514901" y="700836"/>
                  </a:lnTo>
                  <a:lnTo>
                    <a:pt x="4505007" y="702830"/>
                  </a:lnTo>
                  <a:lnTo>
                    <a:pt x="4496930" y="708279"/>
                  </a:lnTo>
                  <a:lnTo>
                    <a:pt x="4491494" y="716343"/>
                  </a:lnTo>
                  <a:lnTo>
                    <a:pt x="4489501" y="726236"/>
                  </a:lnTo>
                  <a:lnTo>
                    <a:pt x="4491494" y="736117"/>
                  </a:lnTo>
                  <a:lnTo>
                    <a:pt x="4496930" y="744194"/>
                  </a:lnTo>
                  <a:lnTo>
                    <a:pt x="4505007" y="749642"/>
                  </a:lnTo>
                  <a:lnTo>
                    <a:pt x="4514951" y="751636"/>
                  </a:lnTo>
                  <a:lnTo>
                    <a:pt x="4524832" y="749642"/>
                  </a:lnTo>
                  <a:lnTo>
                    <a:pt x="4532909" y="744194"/>
                  </a:lnTo>
                  <a:lnTo>
                    <a:pt x="4538345" y="736117"/>
                  </a:lnTo>
                  <a:lnTo>
                    <a:pt x="4540351" y="726236"/>
                  </a:lnTo>
                  <a:close/>
                </a:path>
                <a:path w="4973319" h="1419225">
                  <a:moveTo>
                    <a:pt x="4540351" y="558304"/>
                  </a:moveTo>
                  <a:lnTo>
                    <a:pt x="4538345" y="548424"/>
                  </a:lnTo>
                  <a:lnTo>
                    <a:pt x="4532909" y="540346"/>
                  </a:lnTo>
                  <a:lnTo>
                    <a:pt x="4524832" y="534911"/>
                  </a:lnTo>
                  <a:lnTo>
                    <a:pt x="4514901" y="532904"/>
                  </a:lnTo>
                  <a:lnTo>
                    <a:pt x="4505007" y="534911"/>
                  </a:lnTo>
                  <a:lnTo>
                    <a:pt x="4496930" y="540346"/>
                  </a:lnTo>
                  <a:lnTo>
                    <a:pt x="4491494" y="548424"/>
                  </a:lnTo>
                  <a:lnTo>
                    <a:pt x="4489501" y="558304"/>
                  </a:lnTo>
                  <a:lnTo>
                    <a:pt x="4491494" y="568198"/>
                  </a:lnTo>
                  <a:lnTo>
                    <a:pt x="4496930" y="576275"/>
                  </a:lnTo>
                  <a:lnTo>
                    <a:pt x="4505007" y="581710"/>
                  </a:lnTo>
                  <a:lnTo>
                    <a:pt x="4514951" y="583704"/>
                  </a:lnTo>
                  <a:lnTo>
                    <a:pt x="4524832" y="581710"/>
                  </a:lnTo>
                  <a:lnTo>
                    <a:pt x="4532909" y="576275"/>
                  </a:lnTo>
                  <a:lnTo>
                    <a:pt x="4538345" y="568198"/>
                  </a:lnTo>
                  <a:lnTo>
                    <a:pt x="4540351" y="558304"/>
                  </a:lnTo>
                  <a:close/>
                </a:path>
                <a:path w="4973319" h="1419225">
                  <a:moveTo>
                    <a:pt x="4642002" y="726236"/>
                  </a:moveTo>
                  <a:lnTo>
                    <a:pt x="4639996" y="716343"/>
                  </a:lnTo>
                  <a:lnTo>
                    <a:pt x="4634560" y="708279"/>
                  </a:lnTo>
                  <a:lnTo>
                    <a:pt x="4626483" y="702830"/>
                  </a:lnTo>
                  <a:lnTo>
                    <a:pt x="4616551" y="700836"/>
                  </a:lnTo>
                  <a:lnTo>
                    <a:pt x="4606658" y="702830"/>
                  </a:lnTo>
                  <a:lnTo>
                    <a:pt x="4598581" y="708279"/>
                  </a:lnTo>
                  <a:lnTo>
                    <a:pt x="4593145" y="716343"/>
                  </a:lnTo>
                  <a:lnTo>
                    <a:pt x="4591151" y="726236"/>
                  </a:lnTo>
                  <a:lnTo>
                    <a:pt x="4593145" y="736117"/>
                  </a:lnTo>
                  <a:lnTo>
                    <a:pt x="4598581" y="744194"/>
                  </a:lnTo>
                  <a:lnTo>
                    <a:pt x="4606658" y="749642"/>
                  </a:lnTo>
                  <a:lnTo>
                    <a:pt x="4616602" y="751636"/>
                  </a:lnTo>
                  <a:lnTo>
                    <a:pt x="4626483" y="749642"/>
                  </a:lnTo>
                  <a:lnTo>
                    <a:pt x="4634560" y="744194"/>
                  </a:lnTo>
                  <a:lnTo>
                    <a:pt x="4639996" y="736117"/>
                  </a:lnTo>
                  <a:lnTo>
                    <a:pt x="4642002" y="726236"/>
                  </a:lnTo>
                  <a:close/>
                </a:path>
                <a:path w="4973319" h="1419225">
                  <a:moveTo>
                    <a:pt x="4642002" y="558304"/>
                  </a:moveTo>
                  <a:lnTo>
                    <a:pt x="4639996" y="548424"/>
                  </a:lnTo>
                  <a:lnTo>
                    <a:pt x="4634560" y="540346"/>
                  </a:lnTo>
                  <a:lnTo>
                    <a:pt x="4626483" y="534911"/>
                  </a:lnTo>
                  <a:lnTo>
                    <a:pt x="4616551" y="532904"/>
                  </a:lnTo>
                  <a:lnTo>
                    <a:pt x="4606658" y="534911"/>
                  </a:lnTo>
                  <a:lnTo>
                    <a:pt x="4598581" y="540346"/>
                  </a:lnTo>
                  <a:lnTo>
                    <a:pt x="4593145" y="548424"/>
                  </a:lnTo>
                  <a:lnTo>
                    <a:pt x="4591151" y="558304"/>
                  </a:lnTo>
                  <a:lnTo>
                    <a:pt x="4593145" y="568198"/>
                  </a:lnTo>
                  <a:lnTo>
                    <a:pt x="4598581" y="576275"/>
                  </a:lnTo>
                  <a:lnTo>
                    <a:pt x="4606658" y="581710"/>
                  </a:lnTo>
                  <a:lnTo>
                    <a:pt x="4616602" y="583704"/>
                  </a:lnTo>
                  <a:lnTo>
                    <a:pt x="4626483" y="581710"/>
                  </a:lnTo>
                  <a:lnTo>
                    <a:pt x="4634560" y="576275"/>
                  </a:lnTo>
                  <a:lnTo>
                    <a:pt x="4639996" y="568198"/>
                  </a:lnTo>
                  <a:lnTo>
                    <a:pt x="4642002" y="558304"/>
                  </a:lnTo>
                  <a:close/>
                </a:path>
                <a:path w="4973319" h="1419225">
                  <a:moveTo>
                    <a:pt x="4743653" y="726236"/>
                  </a:moveTo>
                  <a:lnTo>
                    <a:pt x="4741646" y="716343"/>
                  </a:lnTo>
                  <a:lnTo>
                    <a:pt x="4736211" y="708279"/>
                  </a:lnTo>
                  <a:lnTo>
                    <a:pt x="4728134" y="702830"/>
                  </a:lnTo>
                  <a:lnTo>
                    <a:pt x="4718202" y="700836"/>
                  </a:lnTo>
                  <a:lnTo>
                    <a:pt x="4708309" y="702830"/>
                  </a:lnTo>
                  <a:lnTo>
                    <a:pt x="4700232" y="708279"/>
                  </a:lnTo>
                  <a:lnTo>
                    <a:pt x="4694796" y="716343"/>
                  </a:lnTo>
                  <a:lnTo>
                    <a:pt x="4692802" y="726236"/>
                  </a:lnTo>
                  <a:lnTo>
                    <a:pt x="4694796" y="736117"/>
                  </a:lnTo>
                  <a:lnTo>
                    <a:pt x="4700232" y="744194"/>
                  </a:lnTo>
                  <a:lnTo>
                    <a:pt x="4708309" y="749642"/>
                  </a:lnTo>
                  <a:lnTo>
                    <a:pt x="4718253" y="751636"/>
                  </a:lnTo>
                  <a:lnTo>
                    <a:pt x="4728134" y="749642"/>
                  </a:lnTo>
                  <a:lnTo>
                    <a:pt x="4736211" y="744194"/>
                  </a:lnTo>
                  <a:lnTo>
                    <a:pt x="4741646" y="736117"/>
                  </a:lnTo>
                  <a:lnTo>
                    <a:pt x="4743653" y="726236"/>
                  </a:lnTo>
                  <a:close/>
                </a:path>
                <a:path w="4973319" h="1419225">
                  <a:moveTo>
                    <a:pt x="4743653" y="558304"/>
                  </a:moveTo>
                  <a:lnTo>
                    <a:pt x="4741646" y="548424"/>
                  </a:lnTo>
                  <a:lnTo>
                    <a:pt x="4736211" y="540346"/>
                  </a:lnTo>
                  <a:lnTo>
                    <a:pt x="4728134" y="534911"/>
                  </a:lnTo>
                  <a:lnTo>
                    <a:pt x="4718202" y="532904"/>
                  </a:lnTo>
                  <a:lnTo>
                    <a:pt x="4708309" y="534911"/>
                  </a:lnTo>
                  <a:lnTo>
                    <a:pt x="4700232" y="540346"/>
                  </a:lnTo>
                  <a:lnTo>
                    <a:pt x="4694796" y="548424"/>
                  </a:lnTo>
                  <a:lnTo>
                    <a:pt x="4692802" y="558304"/>
                  </a:lnTo>
                  <a:lnTo>
                    <a:pt x="4694796" y="568198"/>
                  </a:lnTo>
                  <a:lnTo>
                    <a:pt x="4700232" y="576275"/>
                  </a:lnTo>
                  <a:lnTo>
                    <a:pt x="4708309" y="581710"/>
                  </a:lnTo>
                  <a:lnTo>
                    <a:pt x="4718253" y="583704"/>
                  </a:lnTo>
                  <a:lnTo>
                    <a:pt x="4728134" y="581710"/>
                  </a:lnTo>
                  <a:lnTo>
                    <a:pt x="4736211" y="576275"/>
                  </a:lnTo>
                  <a:lnTo>
                    <a:pt x="4741646" y="568198"/>
                  </a:lnTo>
                  <a:lnTo>
                    <a:pt x="4743653" y="558304"/>
                  </a:lnTo>
                  <a:close/>
                </a:path>
                <a:path w="4973319" h="1419225">
                  <a:moveTo>
                    <a:pt x="4845304" y="726236"/>
                  </a:moveTo>
                  <a:lnTo>
                    <a:pt x="4843297" y="716343"/>
                  </a:lnTo>
                  <a:lnTo>
                    <a:pt x="4837862" y="708279"/>
                  </a:lnTo>
                  <a:lnTo>
                    <a:pt x="4829784" y="702830"/>
                  </a:lnTo>
                  <a:lnTo>
                    <a:pt x="4819853" y="700836"/>
                  </a:lnTo>
                  <a:lnTo>
                    <a:pt x="4809960" y="702830"/>
                  </a:lnTo>
                  <a:lnTo>
                    <a:pt x="4801882" y="708279"/>
                  </a:lnTo>
                  <a:lnTo>
                    <a:pt x="4796447" y="716343"/>
                  </a:lnTo>
                  <a:lnTo>
                    <a:pt x="4794453" y="726236"/>
                  </a:lnTo>
                  <a:lnTo>
                    <a:pt x="4796447" y="736117"/>
                  </a:lnTo>
                  <a:lnTo>
                    <a:pt x="4801882" y="744194"/>
                  </a:lnTo>
                  <a:lnTo>
                    <a:pt x="4809960" y="749642"/>
                  </a:lnTo>
                  <a:lnTo>
                    <a:pt x="4819904" y="751636"/>
                  </a:lnTo>
                  <a:lnTo>
                    <a:pt x="4829784" y="749642"/>
                  </a:lnTo>
                  <a:lnTo>
                    <a:pt x="4837862" y="744194"/>
                  </a:lnTo>
                  <a:lnTo>
                    <a:pt x="4843297" y="736117"/>
                  </a:lnTo>
                  <a:lnTo>
                    <a:pt x="4845304" y="726236"/>
                  </a:lnTo>
                  <a:close/>
                </a:path>
                <a:path w="4973319" h="1419225">
                  <a:moveTo>
                    <a:pt x="4845304" y="558304"/>
                  </a:moveTo>
                  <a:lnTo>
                    <a:pt x="4843297" y="548424"/>
                  </a:lnTo>
                  <a:lnTo>
                    <a:pt x="4837862" y="540346"/>
                  </a:lnTo>
                  <a:lnTo>
                    <a:pt x="4829784" y="534911"/>
                  </a:lnTo>
                  <a:lnTo>
                    <a:pt x="4819853" y="532904"/>
                  </a:lnTo>
                  <a:lnTo>
                    <a:pt x="4809960" y="534911"/>
                  </a:lnTo>
                  <a:lnTo>
                    <a:pt x="4801882" y="540346"/>
                  </a:lnTo>
                  <a:lnTo>
                    <a:pt x="4796447" y="548424"/>
                  </a:lnTo>
                  <a:lnTo>
                    <a:pt x="4794453" y="558304"/>
                  </a:lnTo>
                  <a:lnTo>
                    <a:pt x="4796447" y="568198"/>
                  </a:lnTo>
                  <a:lnTo>
                    <a:pt x="4801882" y="576275"/>
                  </a:lnTo>
                  <a:lnTo>
                    <a:pt x="4809960" y="581710"/>
                  </a:lnTo>
                  <a:lnTo>
                    <a:pt x="4819904" y="583704"/>
                  </a:lnTo>
                  <a:lnTo>
                    <a:pt x="4829784" y="581710"/>
                  </a:lnTo>
                  <a:lnTo>
                    <a:pt x="4837862" y="576275"/>
                  </a:lnTo>
                  <a:lnTo>
                    <a:pt x="4843297" y="568198"/>
                  </a:lnTo>
                  <a:lnTo>
                    <a:pt x="4845304" y="558304"/>
                  </a:lnTo>
                  <a:close/>
                </a:path>
                <a:path w="4973319" h="1419225">
                  <a:moveTo>
                    <a:pt x="4952111" y="1382458"/>
                  </a:moveTo>
                  <a:lnTo>
                    <a:pt x="4950117" y="1372527"/>
                  </a:lnTo>
                  <a:lnTo>
                    <a:pt x="4944681" y="1364449"/>
                  </a:lnTo>
                  <a:lnTo>
                    <a:pt x="4936604" y="1359001"/>
                  </a:lnTo>
                  <a:lnTo>
                    <a:pt x="4926723" y="1357007"/>
                  </a:lnTo>
                  <a:lnTo>
                    <a:pt x="4916830" y="1359001"/>
                  </a:lnTo>
                  <a:lnTo>
                    <a:pt x="4908753" y="1364449"/>
                  </a:lnTo>
                  <a:lnTo>
                    <a:pt x="4903317" y="1372527"/>
                  </a:lnTo>
                  <a:lnTo>
                    <a:pt x="4901323" y="1382458"/>
                  </a:lnTo>
                  <a:lnTo>
                    <a:pt x="4903317" y="1392351"/>
                  </a:lnTo>
                  <a:lnTo>
                    <a:pt x="4908753" y="1400416"/>
                  </a:lnTo>
                  <a:lnTo>
                    <a:pt x="4916830" y="1405864"/>
                  </a:lnTo>
                  <a:lnTo>
                    <a:pt x="4926723" y="1407858"/>
                  </a:lnTo>
                  <a:lnTo>
                    <a:pt x="4936604" y="1405864"/>
                  </a:lnTo>
                  <a:lnTo>
                    <a:pt x="4944681" y="1400416"/>
                  </a:lnTo>
                  <a:lnTo>
                    <a:pt x="4950117" y="1392351"/>
                  </a:lnTo>
                  <a:lnTo>
                    <a:pt x="4952111" y="1382458"/>
                  </a:lnTo>
                  <a:close/>
                </a:path>
                <a:path w="4973319" h="1419225">
                  <a:moveTo>
                    <a:pt x="4952111" y="1280807"/>
                  </a:moveTo>
                  <a:lnTo>
                    <a:pt x="4950117" y="1270876"/>
                  </a:lnTo>
                  <a:lnTo>
                    <a:pt x="4944681" y="1262799"/>
                  </a:lnTo>
                  <a:lnTo>
                    <a:pt x="4936604" y="1257350"/>
                  </a:lnTo>
                  <a:lnTo>
                    <a:pt x="4926723" y="1255356"/>
                  </a:lnTo>
                  <a:lnTo>
                    <a:pt x="4916830" y="1257350"/>
                  </a:lnTo>
                  <a:lnTo>
                    <a:pt x="4908753" y="1262799"/>
                  </a:lnTo>
                  <a:lnTo>
                    <a:pt x="4903317" y="1270876"/>
                  </a:lnTo>
                  <a:lnTo>
                    <a:pt x="4901323" y="1280807"/>
                  </a:lnTo>
                  <a:lnTo>
                    <a:pt x="4903317" y="1290701"/>
                  </a:lnTo>
                  <a:lnTo>
                    <a:pt x="4908753" y="1298765"/>
                  </a:lnTo>
                  <a:lnTo>
                    <a:pt x="4916830" y="1304213"/>
                  </a:lnTo>
                  <a:lnTo>
                    <a:pt x="4926723" y="1306207"/>
                  </a:lnTo>
                  <a:lnTo>
                    <a:pt x="4936604" y="1304213"/>
                  </a:lnTo>
                  <a:lnTo>
                    <a:pt x="4944681" y="1298765"/>
                  </a:lnTo>
                  <a:lnTo>
                    <a:pt x="4950117" y="1290701"/>
                  </a:lnTo>
                  <a:lnTo>
                    <a:pt x="4952111" y="1280807"/>
                  </a:lnTo>
                  <a:close/>
                </a:path>
                <a:path w="4973319" h="1419225">
                  <a:moveTo>
                    <a:pt x="4952111" y="1179156"/>
                  </a:moveTo>
                  <a:lnTo>
                    <a:pt x="4950117" y="1169225"/>
                  </a:lnTo>
                  <a:lnTo>
                    <a:pt x="4944681" y="1161148"/>
                  </a:lnTo>
                  <a:lnTo>
                    <a:pt x="4936604" y="1155700"/>
                  </a:lnTo>
                  <a:lnTo>
                    <a:pt x="4926723" y="1153706"/>
                  </a:lnTo>
                  <a:lnTo>
                    <a:pt x="4916830" y="1155700"/>
                  </a:lnTo>
                  <a:lnTo>
                    <a:pt x="4908753" y="1161148"/>
                  </a:lnTo>
                  <a:lnTo>
                    <a:pt x="4903317" y="1169225"/>
                  </a:lnTo>
                  <a:lnTo>
                    <a:pt x="4901323" y="1179156"/>
                  </a:lnTo>
                  <a:lnTo>
                    <a:pt x="4903317" y="1189050"/>
                  </a:lnTo>
                  <a:lnTo>
                    <a:pt x="4908753" y="1197114"/>
                  </a:lnTo>
                  <a:lnTo>
                    <a:pt x="4916830" y="1202563"/>
                  </a:lnTo>
                  <a:lnTo>
                    <a:pt x="4926723" y="1204556"/>
                  </a:lnTo>
                  <a:lnTo>
                    <a:pt x="4936604" y="1202563"/>
                  </a:lnTo>
                  <a:lnTo>
                    <a:pt x="4944681" y="1197114"/>
                  </a:lnTo>
                  <a:lnTo>
                    <a:pt x="4950117" y="1189050"/>
                  </a:lnTo>
                  <a:lnTo>
                    <a:pt x="4952111" y="1179156"/>
                  </a:lnTo>
                  <a:close/>
                </a:path>
                <a:path w="4973319" h="1419225">
                  <a:moveTo>
                    <a:pt x="4952111" y="1077506"/>
                  </a:moveTo>
                  <a:lnTo>
                    <a:pt x="4950117" y="1067574"/>
                  </a:lnTo>
                  <a:lnTo>
                    <a:pt x="4944681" y="1059497"/>
                  </a:lnTo>
                  <a:lnTo>
                    <a:pt x="4936604" y="1054049"/>
                  </a:lnTo>
                  <a:lnTo>
                    <a:pt x="4926723" y="1052055"/>
                  </a:lnTo>
                  <a:lnTo>
                    <a:pt x="4916830" y="1054049"/>
                  </a:lnTo>
                  <a:lnTo>
                    <a:pt x="4908753" y="1059497"/>
                  </a:lnTo>
                  <a:lnTo>
                    <a:pt x="4903317" y="1067574"/>
                  </a:lnTo>
                  <a:lnTo>
                    <a:pt x="4901323" y="1077506"/>
                  </a:lnTo>
                  <a:lnTo>
                    <a:pt x="4903317" y="1087399"/>
                  </a:lnTo>
                  <a:lnTo>
                    <a:pt x="4908753" y="1095463"/>
                  </a:lnTo>
                  <a:lnTo>
                    <a:pt x="4916830" y="1100912"/>
                  </a:lnTo>
                  <a:lnTo>
                    <a:pt x="4926723" y="1102906"/>
                  </a:lnTo>
                  <a:lnTo>
                    <a:pt x="4936604" y="1100912"/>
                  </a:lnTo>
                  <a:lnTo>
                    <a:pt x="4944681" y="1095463"/>
                  </a:lnTo>
                  <a:lnTo>
                    <a:pt x="4950117" y="1087399"/>
                  </a:lnTo>
                  <a:lnTo>
                    <a:pt x="4952111" y="1077506"/>
                  </a:lnTo>
                  <a:close/>
                </a:path>
                <a:path w="4973319" h="1419225">
                  <a:moveTo>
                    <a:pt x="4952111" y="975855"/>
                  </a:moveTo>
                  <a:lnTo>
                    <a:pt x="4950117" y="965923"/>
                  </a:lnTo>
                  <a:lnTo>
                    <a:pt x="4944681" y="957846"/>
                  </a:lnTo>
                  <a:lnTo>
                    <a:pt x="4936604" y="952398"/>
                  </a:lnTo>
                  <a:lnTo>
                    <a:pt x="4926723" y="950404"/>
                  </a:lnTo>
                  <a:lnTo>
                    <a:pt x="4916830" y="952398"/>
                  </a:lnTo>
                  <a:lnTo>
                    <a:pt x="4908753" y="957846"/>
                  </a:lnTo>
                  <a:lnTo>
                    <a:pt x="4903317" y="965923"/>
                  </a:lnTo>
                  <a:lnTo>
                    <a:pt x="4901323" y="975855"/>
                  </a:lnTo>
                  <a:lnTo>
                    <a:pt x="4903317" y="985748"/>
                  </a:lnTo>
                  <a:lnTo>
                    <a:pt x="4908753" y="993813"/>
                  </a:lnTo>
                  <a:lnTo>
                    <a:pt x="4916830" y="999261"/>
                  </a:lnTo>
                  <a:lnTo>
                    <a:pt x="4926723" y="1001255"/>
                  </a:lnTo>
                  <a:lnTo>
                    <a:pt x="4936604" y="999261"/>
                  </a:lnTo>
                  <a:lnTo>
                    <a:pt x="4944681" y="993813"/>
                  </a:lnTo>
                  <a:lnTo>
                    <a:pt x="4950117" y="985748"/>
                  </a:lnTo>
                  <a:lnTo>
                    <a:pt x="4952111" y="975855"/>
                  </a:lnTo>
                  <a:close/>
                </a:path>
                <a:path w="4973319" h="1419225">
                  <a:moveTo>
                    <a:pt x="4952111" y="874204"/>
                  </a:moveTo>
                  <a:lnTo>
                    <a:pt x="4950117" y="864273"/>
                  </a:lnTo>
                  <a:lnTo>
                    <a:pt x="4944681" y="856195"/>
                  </a:lnTo>
                  <a:lnTo>
                    <a:pt x="4936604" y="850747"/>
                  </a:lnTo>
                  <a:lnTo>
                    <a:pt x="4926723" y="848753"/>
                  </a:lnTo>
                  <a:lnTo>
                    <a:pt x="4916830" y="850747"/>
                  </a:lnTo>
                  <a:lnTo>
                    <a:pt x="4908753" y="856195"/>
                  </a:lnTo>
                  <a:lnTo>
                    <a:pt x="4903317" y="864273"/>
                  </a:lnTo>
                  <a:lnTo>
                    <a:pt x="4901323" y="874204"/>
                  </a:lnTo>
                  <a:lnTo>
                    <a:pt x="4903317" y="884097"/>
                  </a:lnTo>
                  <a:lnTo>
                    <a:pt x="4908753" y="892162"/>
                  </a:lnTo>
                  <a:lnTo>
                    <a:pt x="4916830" y="897610"/>
                  </a:lnTo>
                  <a:lnTo>
                    <a:pt x="4926723" y="899604"/>
                  </a:lnTo>
                  <a:lnTo>
                    <a:pt x="4936604" y="897610"/>
                  </a:lnTo>
                  <a:lnTo>
                    <a:pt x="4944681" y="892162"/>
                  </a:lnTo>
                  <a:lnTo>
                    <a:pt x="4950117" y="884097"/>
                  </a:lnTo>
                  <a:lnTo>
                    <a:pt x="4952111" y="874204"/>
                  </a:lnTo>
                  <a:close/>
                </a:path>
                <a:path w="4973319" h="1419225">
                  <a:moveTo>
                    <a:pt x="4952111" y="772553"/>
                  </a:moveTo>
                  <a:lnTo>
                    <a:pt x="4950117" y="762622"/>
                  </a:lnTo>
                  <a:lnTo>
                    <a:pt x="4944681" y="754545"/>
                  </a:lnTo>
                  <a:lnTo>
                    <a:pt x="4936604" y="749096"/>
                  </a:lnTo>
                  <a:lnTo>
                    <a:pt x="4926723" y="747102"/>
                  </a:lnTo>
                  <a:lnTo>
                    <a:pt x="4916830" y="749096"/>
                  </a:lnTo>
                  <a:lnTo>
                    <a:pt x="4908753" y="754545"/>
                  </a:lnTo>
                  <a:lnTo>
                    <a:pt x="4903317" y="762622"/>
                  </a:lnTo>
                  <a:lnTo>
                    <a:pt x="4901323" y="772553"/>
                  </a:lnTo>
                  <a:lnTo>
                    <a:pt x="4903317" y="782447"/>
                  </a:lnTo>
                  <a:lnTo>
                    <a:pt x="4908753" y="790511"/>
                  </a:lnTo>
                  <a:lnTo>
                    <a:pt x="4916830" y="795959"/>
                  </a:lnTo>
                  <a:lnTo>
                    <a:pt x="4926723" y="797953"/>
                  </a:lnTo>
                  <a:lnTo>
                    <a:pt x="4936604" y="795959"/>
                  </a:lnTo>
                  <a:lnTo>
                    <a:pt x="4944681" y="790511"/>
                  </a:lnTo>
                  <a:lnTo>
                    <a:pt x="4950117" y="782447"/>
                  </a:lnTo>
                  <a:lnTo>
                    <a:pt x="4952111" y="772553"/>
                  </a:lnTo>
                  <a:close/>
                </a:path>
                <a:path w="4973319" h="1419225">
                  <a:moveTo>
                    <a:pt x="4973129" y="533704"/>
                  </a:moveTo>
                  <a:lnTo>
                    <a:pt x="4971135" y="523760"/>
                  </a:lnTo>
                  <a:lnTo>
                    <a:pt x="4965700" y="515683"/>
                  </a:lnTo>
                  <a:lnTo>
                    <a:pt x="4957623" y="510247"/>
                  </a:lnTo>
                  <a:lnTo>
                    <a:pt x="4947742" y="508254"/>
                  </a:lnTo>
                  <a:lnTo>
                    <a:pt x="4937849" y="510247"/>
                  </a:lnTo>
                  <a:lnTo>
                    <a:pt x="4929771" y="515683"/>
                  </a:lnTo>
                  <a:lnTo>
                    <a:pt x="4924336" y="523760"/>
                  </a:lnTo>
                  <a:lnTo>
                    <a:pt x="4922342" y="533704"/>
                  </a:lnTo>
                  <a:lnTo>
                    <a:pt x="4924336" y="543585"/>
                  </a:lnTo>
                  <a:lnTo>
                    <a:pt x="4929784" y="551662"/>
                  </a:lnTo>
                  <a:lnTo>
                    <a:pt x="4937849" y="557098"/>
                  </a:lnTo>
                  <a:lnTo>
                    <a:pt x="4947742" y="559104"/>
                  </a:lnTo>
                  <a:lnTo>
                    <a:pt x="4957623" y="557098"/>
                  </a:lnTo>
                  <a:lnTo>
                    <a:pt x="4965700" y="551662"/>
                  </a:lnTo>
                  <a:lnTo>
                    <a:pt x="4971135" y="543585"/>
                  </a:lnTo>
                  <a:lnTo>
                    <a:pt x="4973129" y="533704"/>
                  </a:lnTo>
                  <a:close/>
                </a:path>
                <a:path w="4973319" h="1419225">
                  <a:moveTo>
                    <a:pt x="4973129" y="432054"/>
                  </a:moveTo>
                  <a:lnTo>
                    <a:pt x="4971135" y="422109"/>
                  </a:lnTo>
                  <a:lnTo>
                    <a:pt x="4965700" y="414032"/>
                  </a:lnTo>
                  <a:lnTo>
                    <a:pt x="4957623" y="408597"/>
                  </a:lnTo>
                  <a:lnTo>
                    <a:pt x="4947742" y="406603"/>
                  </a:lnTo>
                  <a:lnTo>
                    <a:pt x="4937849" y="408597"/>
                  </a:lnTo>
                  <a:lnTo>
                    <a:pt x="4929771" y="414032"/>
                  </a:lnTo>
                  <a:lnTo>
                    <a:pt x="4924336" y="422109"/>
                  </a:lnTo>
                  <a:lnTo>
                    <a:pt x="4922342" y="432054"/>
                  </a:lnTo>
                  <a:lnTo>
                    <a:pt x="4924336" y="441934"/>
                  </a:lnTo>
                  <a:lnTo>
                    <a:pt x="4929771" y="450011"/>
                  </a:lnTo>
                  <a:lnTo>
                    <a:pt x="4937849" y="455447"/>
                  </a:lnTo>
                  <a:lnTo>
                    <a:pt x="4947742" y="457454"/>
                  </a:lnTo>
                  <a:lnTo>
                    <a:pt x="4957623" y="455447"/>
                  </a:lnTo>
                  <a:lnTo>
                    <a:pt x="4965700" y="450011"/>
                  </a:lnTo>
                  <a:lnTo>
                    <a:pt x="4971135" y="441934"/>
                  </a:lnTo>
                  <a:lnTo>
                    <a:pt x="4973129" y="432054"/>
                  </a:lnTo>
                  <a:close/>
                </a:path>
                <a:path w="4973319" h="1419225">
                  <a:moveTo>
                    <a:pt x="4973129" y="330403"/>
                  </a:moveTo>
                  <a:lnTo>
                    <a:pt x="4971135" y="320459"/>
                  </a:lnTo>
                  <a:lnTo>
                    <a:pt x="4965700" y="312381"/>
                  </a:lnTo>
                  <a:lnTo>
                    <a:pt x="4957623" y="306946"/>
                  </a:lnTo>
                  <a:lnTo>
                    <a:pt x="4947742" y="304952"/>
                  </a:lnTo>
                  <a:lnTo>
                    <a:pt x="4937849" y="306946"/>
                  </a:lnTo>
                  <a:lnTo>
                    <a:pt x="4929771" y="312381"/>
                  </a:lnTo>
                  <a:lnTo>
                    <a:pt x="4924336" y="320459"/>
                  </a:lnTo>
                  <a:lnTo>
                    <a:pt x="4922342" y="330403"/>
                  </a:lnTo>
                  <a:lnTo>
                    <a:pt x="4924336" y="340283"/>
                  </a:lnTo>
                  <a:lnTo>
                    <a:pt x="4929771" y="348361"/>
                  </a:lnTo>
                  <a:lnTo>
                    <a:pt x="4937849" y="353796"/>
                  </a:lnTo>
                  <a:lnTo>
                    <a:pt x="4947742" y="355803"/>
                  </a:lnTo>
                  <a:lnTo>
                    <a:pt x="4957623" y="353796"/>
                  </a:lnTo>
                  <a:lnTo>
                    <a:pt x="4965700" y="348361"/>
                  </a:lnTo>
                  <a:lnTo>
                    <a:pt x="4971135" y="340283"/>
                  </a:lnTo>
                  <a:lnTo>
                    <a:pt x="4973129" y="330403"/>
                  </a:lnTo>
                  <a:close/>
                </a:path>
                <a:path w="4973319" h="1419225">
                  <a:moveTo>
                    <a:pt x="4973129" y="228752"/>
                  </a:moveTo>
                  <a:lnTo>
                    <a:pt x="4971135" y="218808"/>
                  </a:lnTo>
                  <a:lnTo>
                    <a:pt x="4965700" y="210731"/>
                  </a:lnTo>
                  <a:lnTo>
                    <a:pt x="4957623" y="205295"/>
                  </a:lnTo>
                  <a:lnTo>
                    <a:pt x="4947742" y="203301"/>
                  </a:lnTo>
                  <a:lnTo>
                    <a:pt x="4937849" y="205295"/>
                  </a:lnTo>
                  <a:lnTo>
                    <a:pt x="4929771" y="210731"/>
                  </a:lnTo>
                  <a:lnTo>
                    <a:pt x="4924336" y="218808"/>
                  </a:lnTo>
                  <a:lnTo>
                    <a:pt x="4922342" y="228752"/>
                  </a:lnTo>
                  <a:lnTo>
                    <a:pt x="4924336" y="238633"/>
                  </a:lnTo>
                  <a:lnTo>
                    <a:pt x="4929771" y="246710"/>
                  </a:lnTo>
                  <a:lnTo>
                    <a:pt x="4937849" y="252145"/>
                  </a:lnTo>
                  <a:lnTo>
                    <a:pt x="4947742" y="254152"/>
                  </a:lnTo>
                  <a:lnTo>
                    <a:pt x="4957623" y="252145"/>
                  </a:lnTo>
                  <a:lnTo>
                    <a:pt x="4965700" y="246710"/>
                  </a:lnTo>
                  <a:lnTo>
                    <a:pt x="4971135" y="238633"/>
                  </a:lnTo>
                  <a:lnTo>
                    <a:pt x="4973129" y="228752"/>
                  </a:lnTo>
                  <a:close/>
                </a:path>
                <a:path w="4973319" h="1419225">
                  <a:moveTo>
                    <a:pt x="4973129" y="127101"/>
                  </a:moveTo>
                  <a:lnTo>
                    <a:pt x="4971135" y="117157"/>
                  </a:lnTo>
                  <a:lnTo>
                    <a:pt x="4965700" y="109080"/>
                  </a:lnTo>
                  <a:lnTo>
                    <a:pt x="4957623" y="103644"/>
                  </a:lnTo>
                  <a:lnTo>
                    <a:pt x="4947742" y="101650"/>
                  </a:lnTo>
                  <a:lnTo>
                    <a:pt x="4937849" y="103644"/>
                  </a:lnTo>
                  <a:lnTo>
                    <a:pt x="4929771" y="109080"/>
                  </a:lnTo>
                  <a:lnTo>
                    <a:pt x="4924336" y="117157"/>
                  </a:lnTo>
                  <a:lnTo>
                    <a:pt x="4922342" y="127101"/>
                  </a:lnTo>
                  <a:lnTo>
                    <a:pt x="4924336" y="136982"/>
                  </a:lnTo>
                  <a:lnTo>
                    <a:pt x="4929771" y="145059"/>
                  </a:lnTo>
                  <a:lnTo>
                    <a:pt x="4937849" y="150495"/>
                  </a:lnTo>
                  <a:lnTo>
                    <a:pt x="4947742" y="152501"/>
                  </a:lnTo>
                  <a:lnTo>
                    <a:pt x="4957623" y="150495"/>
                  </a:lnTo>
                  <a:lnTo>
                    <a:pt x="4965700" y="145059"/>
                  </a:lnTo>
                  <a:lnTo>
                    <a:pt x="4971135" y="136982"/>
                  </a:lnTo>
                  <a:lnTo>
                    <a:pt x="4973129" y="127101"/>
                  </a:lnTo>
                  <a:close/>
                </a:path>
                <a:path w="4973319" h="1419225">
                  <a:moveTo>
                    <a:pt x="4973129" y="25450"/>
                  </a:moveTo>
                  <a:lnTo>
                    <a:pt x="4971135" y="15506"/>
                  </a:lnTo>
                  <a:lnTo>
                    <a:pt x="4965700" y="7429"/>
                  </a:lnTo>
                  <a:lnTo>
                    <a:pt x="4957623" y="1993"/>
                  </a:lnTo>
                  <a:lnTo>
                    <a:pt x="4947742" y="0"/>
                  </a:lnTo>
                  <a:lnTo>
                    <a:pt x="4937849" y="1993"/>
                  </a:lnTo>
                  <a:lnTo>
                    <a:pt x="4929771" y="7429"/>
                  </a:lnTo>
                  <a:lnTo>
                    <a:pt x="4924336" y="15506"/>
                  </a:lnTo>
                  <a:lnTo>
                    <a:pt x="4922342" y="25450"/>
                  </a:lnTo>
                  <a:lnTo>
                    <a:pt x="4924336" y="35331"/>
                  </a:lnTo>
                  <a:lnTo>
                    <a:pt x="4929771" y="43408"/>
                  </a:lnTo>
                  <a:lnTo>
                    <a:pt x="4937849" y="48844"/>
                  </a:lnTo>
                  <a:lnTo>
                    <a:pt x="4947742" y="50850"/>
                  </a:lnTo>
                  <a:lnTo>
                    <a:pt x="4957623" y="48844"/>
                  </a:lnTo>
                  <a:lnTo>
                    <a:pt x="4965700" y="43408"/>
                  </a:lnTo>
                  <a:lnTo>
                    <a:pt x="4971135" y="35331"/>
                  </a:lnTo>
                  <a:lnTo>
                    <a:pt x="4973129" y="25450"/>
                  </a:lnTo>
                  <a:close/>
                </a:path>
              </a:pathLst>
            </a:custGeom>
            <a:solidFill>
              <a:srgbClr val="FF1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291164" y="2627286"/>
              <a:ext cx="2660650" cy="1452245"/>
            </a:xfrm>
            <a:custGeom>
              <a:avLst/>
              <a:gdLst/>
              <a:ahLst/>
              <a:cxnLst/>
              <a:rect l="l" t="t" r="r" b="b"/>
              <a:pathLst>
                <a:path w="2660650" h="1452245">
                  <a:moveTo>
                    <a:pt x="152387" y="1222679"/>
                  </a:moveTo>
                  <a:lnTo>
                    <a:pt x="150406" y="1212748"/>
                  </a:lnTo>
                  <a:lnTo>
                    <a:pt x="144957" y="1204671"/>
                  </a:lnTo>
                  <a:lnTo>
                    <a:pt x="136893" y="1199235"/>
                  </a:lnTo>
                  <a:lnTo>
                    <a:pt x="127000" y="1197229"/>
                  </a:lnTo>
                  <a:lnTo>
                    <a:pt x="117119" y="1199235"/>
                  </a:lnTo>
                  <a:lnTo>
                    <a:pt x="109042" y="1204671"/>
                  </a:lnTo>
                  <a:lnTo>
                    <a:pt x="103593" y="1212748"/>
                  </a:lnTo>
                  <a:lnTo>
                    <a:pt x="101600" y="1222679"/>
                  </a:lnTo>
                  <a:lnTo>
                    <a:pt x="103593" y="1232573"/>
                  </a:lnTo>
                  <a:lnTo>
                    <a:pt x="109042" y="1240650"/>
                  </a:lnTo>
                  <a:lnTo>
                    <a:pt x="117119" y="1246085"/>
                  </a:lnTo>
                  <a:lnTo>
                    <a:pt x="127000" y="1248079"/>
                  </a:lnTo>
                  <a:lnTo>
                    <a:pt x="136893" y="1246085"/>
                  </a:lnTo>
                  <a:lnTo>
                    <a:pt x="144957" y="1240650"/>
                  </a:lnTo>
                  <a:lnTo>
                    <a:pt x="150406" y="1232573"/>
                  </a:lnTo>
                  <a:lnTo>
                    <a:pt x="152387" y="1222679"/>
                  </a:lnTo>
                  <a:close/>
                </a:path>
                <a:path w="2660650" h="1452245">
                  <a:moveTo>
                    <a:pt x="152387" y="1121029"/>
                  </a:moveTo>
                  <a:lnTo>
                    <a:pt x="150406" y="1111097"/>
                  </a:lnTo>
                  <a:lnTo>
                    <a:pt x="144957" y="1103020"/>
                  </a:lnTo>
                  <a:lnTo>
                    <a:pt x="136893" y="1097584"/>
                  </a:lnTo>
                  <a:lnTo>
                    <a:pt x="127000" y="1095578"/>
                  </a:lnTo>
                  <a:lnTo>
                    <a:pt x="117119" y="1097584"/>
                  </a:lnTo>
                  <a:lnTo>
                    <a:pt x="109042" y="1103020"/>
                  </a:lnTo>
                  <a:lnTo>
                    <a:pt x="103593" y="1111097"/>
                  </a:lnTo>
                  <a:lnTo>
                    <a:pt x="101600" y="1121029"/>
                  </a:lnTo>
                  <a:lnTo>
                    <a:pt x="103593" y="1130922"/>
                  </a:lnTo>
                  <a:lnTo>
                    <a:pt x="109042" y="1138999"/>
                  </a:lnTo>
                  <a:lnTo>
                    <a:pt x="117119" y="1144435"/>
                  </a:lnTo>
                  <a:lnTo>
                    <a:pt x="127000" y="1146429"/>
                  </a:lnTo>
                  <a:lnTo>
                    <a:pt x="136893" y="1144435"/>
                  </a:lnTo>
                  <a:lnTo>
                    <a:pt x="144957" y="1138999"/>
                  </a:lnTo>
                  <a:lnTo>
                    <a:pt x="150406" y="1130922"/>
                  </a:lnTo>
                  <a:lnTo>
                    <a:pt x="152387" y="1121029"/>
                  </a:lnTo>
                  <a:close/>
                </a:path>
                <a:path w="2660650" h="1452245">
                  <a:moveTo>
                    <a:pt x="152387" y="1019378"/>
                  </a:moveTo>
                  <a:lnTo>
                    <a:pt x="150406" y="1009446"/>
                  </a:lnTo>
                  <a:lnTo>
                    <a:pt x="144957" y="1001369"/>
                  </a:lnTo>
                  <a:lnTo>
                    <a:pt x="136893" y="995934"/>
                  </a:lnTo>
                  <a:lnTo>
                    <a:pt x="127000" y="993927"/>
                  </a:lnTo>
                  <a:lnTo>
                    <a:pt x="117119" y="995934"/>
                  </a:lnTo>
                  <a:lnTo>
                    <a:pt x="109042" y="1001369"/>
                  </a:lnTo>
                  <a:lnTo>
                    <a:pt x="103593" y="1009446"/>
                  </a:lnTo>
                  <a:lnTo>
                    <a:pt x="101600" y="1019378"/>
                  </a:lnTo>
                  <a:lnTo>
                    <a:pt x="103593" y="1029271"/>
                  </a:lnTo>
                  <a:lnTo>
                    <a:pt x="109042" y="1037348"/>
                  </a:lnTo>
                  <a:lnTo>
                    <a:pt x="117119" y="1042784"/>
                  </a:lnTo>
                  <a:lnTo>
                    <a:pt x="127000" y="1044778"/>
                  </a:lnTo>
                  <a:lnTo>
                    <a:pt x="136893" y="1042784"/>
                  </a:lnTo>
                  <a:lnTo>
                    <a:pt x="144957" y="1037348"/>
                  </a:lnTo>
                  <a:lnTo>
                    <a:pt x="150406" y="1029271"/>
                  </a:lnTo>
                  <a:lnTo>
                    <a:pt x="152387" y="1019378"/>
                  </a:lnTo>
                  <a:close/>
                </a:path>
                <a:path w="2660650" h="1452245">
                  <a:moveTo>
                    <a:pt x="254000" y="1299794"/>
                  </a:moveTo>
                  <a:lnTo>
                    <a:pt x="131521" y="1299794"/>
                  </a:lnTo>
                  <a:lnTo>
                    <a:pt x="136893" y="1300886"/>
                  </a:lnTo>
                  <a:lnTo>
                    <a:pt x="127000" y="1298879"/>
                  </a:lnTo>
                  <a:lnTo>
                    <a:pt x="117119" y="1300886"/>
                  </a:lnTo>
                  <a:lnTo>
                    <a:pt x="122478" y="1299794"/>
                  </a:lnTo>
                  <a:lnTo>
                    <a:pt x="0" y="1299794"/>
                  </a:lnTo>
                  <a:lnTo>
                    <a:pt x="127000" y="1452194"/>
                  </a:lnTo>
                  <a:lnTo>
                    <a:pt x="212382" y="1349730"/>
                  </a:lnTo>
                  <a:lnTo>
                    <a:pt x="254000" y="1299794"/>
                  </a:lnTo>
                  <a:close/>
                </a:path>
                <a:path w="2660650" h="1452245">
                  <a:moveTo>
                    <a:pt x="261454" y="1019327"/>
                  </a:moveTo>
                  <a:lnTo>
                    <a:pt x="259461" y="1009446"/>
                  </a:lnTo>
                  <a:lnTo>
                    <a:pt x="254012" y="1001369"/>
                  </a:lnTo>
                  <a:lnTo>
                    <a:pt x="245948" y="995934"/>
                  </a:lnTo>
                  <a:lnTo>
                    <a:pt x="236004" y="993927"/>
                  </a:lnTo>
                  <a:lnTo>
                    <a:pt x="226123" y="995934"/>
                  </a:lnTo>
                  <a:lnTo>
                    <a:pt x="218046" y="1001369"/>
                  </a:lnTo>
                  <a:lnTo>
                    <a:pt x="212598" y="1009446"/>
                  </a:lnTo>
                  <a:lnTo>
                    <a:pt x="210604" y="1019327"/>
                  </a:lnTo>
                  <a:lnTo>
                    <a:pt x="212598" y="1029220"/>
                  </a:lnTo>
                  <a:lnTo>
                    <a:pt x="218046" y="1037297"/>
                  </a:lnTo>
                  <a:lnTo>
                    <a:pt x="226123" y="1042733"/>
                  </a:lnTo>
                  <a:lnTo>
                    <a:pt x="236054" y="1044727"/>
                  </a:lnTo>
                  <a:lnTo>
                    <a:pt x="245948" y="1042733"/>
                  </a:lnTo>
                  <a:lnTo>
                    <a:pt x="254012" y="1037297"/>
                  </a:lnTo>
                  <a:lnTo>
                    <a:pt x="259461" y="1029220"/>
                  </a:lnTo>
                  <a:lnTo>
                    <a:pt x="261454" y="1019327"/>
                  </a:lnTo>
                  <a:close/>
                </a:path>
                <a:path w="2660650" h="1452245">
                  <a:moveTo>
                    <a:pt x="363105" y="1019327"/>
                  </a:moveTo>
                  <a:lnTo>
                    <a:pt x="361111" y="1009446"/>
                  </a:lnTo>
                  <a:lnTo>
                    <a:pt x="355663" y="1001369"/>
                  </a:lnTo>
                  <a:lnTo>
                    <a:pt x="347599" y="995934"/>
                  </a:lnTo>
                  <a:lnTo>
                    <a:pt x="337654" y="993927"/>
                  </a:lnTo>
                  <a:lnTo>
                    <a:pt x="327774" y="995934"/>
                  </a:lnTo>
                  <a:lnTo>
                    <a:pt x="319697" y="1001369"/>
                  </a:lnTo>
                  <a:lnTo>
                    <a:pt x="314248" y="1009446"/>
                  </a:lnTo>
                  <a:lnTo>
                    <a:pt x="312254" y="1019327"/>
                  </a:lnTo>
                  <a:lnTo>
                    <a:pt x="314248" y="1029220"/>
                  </a:lnTo>
                  <a:lnTo>
                    <a:pt x="319697" y="1037297"/>
                  </a:lnTo>
                  <a:lnTo>
                    <a:pt x="327774" y="1042733"/>
                  </a:lnTo>
                  <a:lnTo>
                    <a:pt x="337705" y="1044727"/>
                  </a:lnTo>
                  <a:lnTo>
                    <a:pt x="347599" y="1042733"/>
                  </a:lnTo>
                  <a:lnTo>
                    <a:pt x="355663" y="1037297"/>
                  </a:lnTo>
                  <a:lnTo>
                    <a:pt x="361111" y="1029220"/>
                  </a:lnTo>
                  <a:lnTo>
                    <a:pt x="363105" y="1019327"/>
                  </a:lnTo>
                  <a:close/>
                </a:path>
                <a:path w="2660650" h="1452245">
                  <a:moveTo>
                    <a:pt x="464756" y="1019327"/>
                  </a:moveTo>
                  <a:lnTo>
                    <a:pt x="462762" y="1009446"/>
                  </a:lnTo>
                  <a:lnTo>
                    <a:pt x="457314" y="1001369"/>
                  </a:lnTo>
                  <a:lnTo>
                    <a:pt x="449249" y="995934"/>
                  </a:lnTo>
                  <a:lnTo>
                    <a:pt x="439305" y="993927"/>
                  </a:lnTo>
                  <a:lnTo>
                    <a:pt x="429425" y="995934"/>
                  </a:lnTo>
                  <a:lnTo>
                    <a:pt x="421347" y="1001369"/>
                  </a:lnTo>
                  <a:lnTo>
                    <a:pt x="415899" y="1009446"/>
                  </a:lnTo>
                  <a:lnTo>
                    <a:pt x="413905" y="1019327"/>
                  </a:lnTo>
                  <a:lnTo>
                    <a:pt x="415899" y="1029220"/>
                  </a:lnTo>
                  <a:lnTo>
                    <a:pt x="421347" y="1037297"/>
                  </a:lnTo>
                  <a:lnTo>
                    <a:pt x="429425" y="1042733"/>
                  </a:lnTo>
                  <a:lnTo>
                    <a:pt x="439356" y="1044727"/>
                  </a:lnTo>
                  <a:lnTo>
                    <a:pt x="449249" y="1042733"/>
                  </a:lnTo>
                  <a:lnTo>
                    <a:pt x="457314" y="1037297"/>
                  </a:lnTo>
                  <a:lnTo>
                    <a:pt x="462762" y="1029220"/>
                  </a:lnTo>
                  <a:lnTo>
                    <a:pt x="464756" y="1019327"/>
                  </a:lnTo>
                  <a:close/>
                </a:path>
                <a:path w="2660650" h="1452245">
                  <a:moveTo>
                    <a:pt x="566407" y="1019327"/>
                  </a:moveTo>
                  <a:lnTo>
                    <a:pt x="564413" y="1009446"/>
                  </a:lnTo>
                  <a:lnTo>
                    <a:pt x="558965" y="1001369"/>
                  </a:lnTo>
                  <a:lnTo>
                    <a:pt x="550900" y="995934"/>
                  </a:lnTo>
                  <a:lnTo>
                    <a:pt x="540956" y="993927"/>
                  </a:lnTo>
                  <a:lnTo>
                    <a:pt x="531075" y="995934"/>
                  </a:lnTo>
                  <a:lnTo>
                    <a:pt x="522998" y="1001369"/>
                  </a:lnTo>
                  <a:lnTo>
                    <a:pt x="517550" y="1009446"/>
                  </a:lnTo>
                  <a:lnTo>
                    <a:pt x="515556" y="1019327"/>
                  </a:lnTo>
                  <a:lnTo>
                    <a:pt x="517550" y="1029220"/>
                  </a:lnTo>
                  <a:lnTo>
                    <a:pt x="522998" y="1037297"/>
                  </a:lnTo>
                  <a:lnTo>
                    <a:pt x="531075" y="1042733"/>
                  </a:lnTo>
                  <a:lnTo>
                    <a:pt x="541007" y="1044727"/>
                  </a:lnTo>
                  <a:lnTo>
                    <a:pt x="550900" y="1042733"/>
                  </a:lnTo>
                  <a:lnTo>
                    <a:pt x="558965" y="1037297"/>
                  </a:lnTo>
                  <a:lnTo>
                    <a:pt x="564413" y="1029220"/>
                  </a:lnTo>
                  <a:lnTo>
                    <a:pt x="566407" y="1019327"/>
                  </a:lnTo>
                  <a:close/>
                </a:path>
                <a:path w="2660650" h="1452245">
                  <a:moveTo>
                    <a:pt x="668058" y="1019327"/>
                  </a:moveTo>
                  <a:lnTo>
                    <a:pt x="666064" y="1009446"/>
                  </a:lnTo>
                  <a:lnTo>
                    <a:pt x="660615" y="1001369"/>
                  </a:lnTo>
                  <a:lnTo>
                    <a:pt x="652551" y="995934"/>
                  </a:lnTo>
                  <a:lnTo>
                    <a:pt x="642607" y="993927"/>
                  </a:lnTo>
                  <a:lnTo>
                    <a:pt x="632726" y="995934"/>
                  </a:lnTo>
                  <a:lnTo>
                    <a:pt x="624649" y="1001369"/>
                  </a:lnTo>
                  <a:lnTo>
                    <a:pt x="619201" y="1009446"/>
                  </a:lnTo>
                  <a:lnTo>
                    <a:pt x="617207" y="1019327"/>
                  </a:lnTo>
                  <a:lnTo>
                    <a:pt x="619201" y="1029220"/>
                  </a:lnTo>
                  <a:lnTo>
                    <a:pt x="624649" y="1037297"/>
                  </a:lnTo>
                  <a:lnTo>
                    <a:pt x="632726" y="1042733"/>
                  </a:lnTo>
                  <a:lnTo>
                    <a:pt x="642658" y="1044727"/>
                  </a:lnTo>
                  <a:lnTo>
                    <a:pt x="652551" y="1042733"/>
                  </a:lnTo>
                  <a:lnTo>
                    <a:pt x="660615" y="1037297"/>
                  </a:lnTo>
                  <a:lnTo>
                    <a:pt x="666064" y="1029220"/>
                  </a:lnTo>
                  <a:lnTo>
                    <a:pt x="668058" y="1019327"/>
                  </a:lnTo>
                  <a:close/>
                </a:path>
                <a:path w="2660650" h="1452245">
                  <a:moveTo>
                    <a:pt x="769708" y="1019327"/>
                  </a:moveTo>
                  <a:lnTo>
                    <a:pt x="767715" y="1009446"/>
                  </a:lnTo>
                  <a:lnTo>
                    <a:pt x="762266" y="1001369"/>
                  </a:lnTo>
                  <a:lnTo>
                    <a:pt x="754202" y="995934"/>
                  </a:lnTo>
                  <a:lnTo>
                    <a:pt x="744258" y="993927"/>
                  </a:lnTo>
                  <a:lnTo>
                    <a:pt x="734377" y="995934"/>
                  </a:lnTo>
                  <a:lnTo>
                    <a:pt x="726300" y="1001369"/>
                  </a:lnTo>
                  <a:lnTo>
                    <a:pt x="720852" y="1009446"/>
                  </a:lnTo>
                  <a:lnTo>
                    <a:pt x="718858" y="1019327"/>
                  </a:lnTo>
                  <a:lnTo>
                    <a:pt x="720852" y="1029220"/>
                  </a:lnTo>
                  <a:lnTo>
                    <a:pt x="726300" y="1037297"/>
                  </a:lnTo>
                  <a:lnTo>
                    <a:pt x="734377" y="1042733"/>
                  </a:lnTo>
                  <a:lnTo>
                    <a:pt x="744308" y="1044727"/>
                  </a:lnTo>
                  <a:lnTo>
                    <a:pt x="754202" y="1042733"/>
                  </a:lnTo>
                  <a:lnTo>
                    <a:pt x="762266" y="1037297"/>
                  </a:lnTo>
                  <a:lnTo>
                    <a:pt x="767715" y="1029220"/>
                  </a:lnTo>
                  <a:lnTo>
                    <a:pt x="769708" y="1019327"/>
                  </a:lnTo>
                  <a:close/>
                </a:path>
                <a:path w="2660650" h="1452245">
                  <a:moveTo>
                    <a:pt x="871359" y="1019327"/>
                  </a:moveTo>
                  <a:lnTo>
                    <a:pt x="869365" y="1009446"/>
                  </a:lnTo>
                  <a:lnTo>
                    <a:pt x="863917" y="1001369"/>
                  </a:lnTo>
                  <a:lnTo>
                    <a:pt x="855853" y="995934"/>
                  </a:lnTo>
                  <a:lnTo>
                    <a:pt x="845908" y="993927"/>
                  </a:lnTo>
                  <a:lnTo>
                    <a:pt x="836028" y="995934"/>
                  </a:lnTo>
                  <a:lnTo>
                    <a:pt x="827951" y="1001369"/>
                  </a:lnTo>
                  <a:lnTo>
                    <a:pt x="822502" y="1009446"/>
                  </a:lnTo>
                  <a:lnTo>
                    <a:pt x="820508" y="1019327"/>
                  </a:lnTo>
                  <a:lnTo>
                    <a:pt x="822502" y="1029220"/>
                  </a:lnTo>
                  <a:lnTo>
                    <a:pt x="827951" y="1037297"/>
                  </a:lnTo>
                  <a:lnTo>
                    <a:pt x="836028" y="1042733"/>
                  </a:lnTo>
                  <a:lnTo>
                    <a:pt x="845959" y="1044727"/>
                  </a:lnTo>
                  <a:lnTo>
                    <a:pt x="855853" y="1042733"/>
                  </a:lnTo>
                  <a:lnTo>
                    <a:pt x="863917" y="1037297"/>
                  </a:lnTo>
                  <a:lnTo>
                    <a:pt x="869365" y="1029220"/>
                  </a:lnTo>
                  <a:lnTo>
                    <a:pt x="871359" y="1019327"/>
                  </a:lnTo>
                  <a:close/>
                </a:path>
                <a:path w="2660650" h="1452245">
                  <a:moveTo>
                    <a:pt x="943394" y="25679"/>
                  </a:moveTo>
                  <a:lnTo>
                    <a:pt x="941501" y="15760"/>
                  </a:lnTo>
                  <a:lnTo>
                    <a:pt x="936142" y="7632"/>
                  </a:lnTo>
                  <a:lnTo>
                    <a:pt x="928128" y="2108"/>
                  </a:lnTo>
                  <a:lnTo>
                    <a:pt x="918222" y="0"/>
                  </a:lnTo>
                  <a:lnTo>
                    <a:pt x="908316" y="1879"/>
                  </a:lnTo>
                  <a:lnTo>
                    <a:pt x="900176" y="7239"/>
                  </a:lnTo>
                  <a:lnTo>
                    <a:pt x="894651" y="15252"/>
                  </a:lnTo>
                  <a:lnTo>
                    <a:pt x="892543" y="25120"/>
                  </a:lnTo>
                  <a:lnTo>
                    <a:pt x="894435" y="35026"/>
                  </a:lnTo>
                  <a:lnTo>
                    <a:pt x="899782" y="43154"/>
                  </a:lnTo>
                  <a:lnTo>
                    <a:pt x="907796" y="48691"/>
                  </a:lnTo>
                  <a:lnTo>
                    <a:pt x="917714" y="50800"/>
                  </a:lnTo>
                  <a:lnTo>
                    <a:pt x="927620" y="48907"/>
                  </a:lnTo>
                  <a:lnTo>
                    <a:pt x="935748" y="43548"/>
                  </a:lnTo>
                  <a:lnTo>
                    <a:pt x="941285" y="35534"/>
                  </a:lnTo>
                  <a:lnTo>
                    <a:pt x="943394" y="25679"/>
                  </a:lnTo>
                  <a:close/>
                </a:path>
                <a:path w="2660650" h="1452245">
                  <a:moveTo>
                    <a:pt x="973010" y="1019327"/>
                  </a:moveTo>
                  <a:lnTo>
                    <a:pt x="971016" y="1009446"/>
                  </a:lnTo>
                  <a:lnTo>
                    <a:pt x="965568" y="1001369"/>
                  </a:lnTo>
                  <a:lnTo>
                    <a:pt x="957503" y="995934"/>
                  </a:lnTo>
                  <a:lnTo>
                    <a:pt x="947559" y="993927"/>
                  </a:lnTo>
                  <a:lnTo>
                    <a:pt x="937679" y="995934"/>
                  </a:lnTo>
                  <a:lnTo>
                    <a:pt x="929601" y="1001369"/>
                  </a:lnTo>
                  <a:lnTo>
                    <a:pt x="924153" y="1009446"/>
                  </a:lnTo>
                  <a:lnTo>
                    <a:pt x="922159" y="1019327"/>
                  </a:lnTo>
                  <a:lnTo>
                    <a:pt x="924153" y="1029220"/>
                  </a:lnTo>
                  <a:lnTo>
                    <a:pt x="929601" y="1037297"/>
                  </a:lnTo>
                  <a:lnTo>
                    <a:pt x="937679" y="1042733"/>
                  </a:lnTo>
                  <a:lnTo>
                    <a:pt x="947610" y="1044727"/>
                  </a:lnTo>
                  <a:lnTo>
                    <a:pt x="957503" y="1042733"/>
                  </a:lnTo>
                  <a:lnTo>
                    <a:pt x="965568" y="1037297"/>
                  </a:lnTo>
                  <a:lnTo>
                    <a:pt x="971016" y="1029220"/>
                  </a:lnTo>
                  <a:lnTo>
                    <a:pt x="973010" y="1019327"/>
                  </a:lnTo>
                  <a:close/>
                </a:path>
                <a:path w="2660650" h="1452245">
                  <a:moveTo>
                    <a:pt x="1045032" y="26784"/>
                  </a:moveTo>
                  <a:lnTo>
                    <a:pt x="1043152" y="16878"/>
                  </a:lnTo>
                  <a:lnTo>
                    <a:pt x="1037793" y="8750"/>
                  </a:lnTo>
                  <a:lnTo>
                    <a:pt x="1029779" y="3213"/>
                  </a:lnTo>
                  <a:lnTo>
                    <a:pt x="1019860" y="1104"/>
                  </a:lnTo>
                  <a:lnTo>
                    <a:pt x="1009954" y="2997"/>
                  </a:lnTo>
                  <a:lnTo>
                    <a:pt x="1001826" y="8356"/>
                  </a:lnTo>
                  <a:lnTo>
                    <a:pt x="996289" y="16370"/>
                  </a:lnTo>
                  <a:lnTo>
                    <a:pt x="994181" y="26225"/>
                  </a:lnTo>
                  <a:lnTo>
                    <a:pt x="996073" y="36144"/>
                  </a:lnTo>
                  <a:lnTo>
                    <a:pt x="1001433" y="44272"/>
                  </a:lnTo>
                  <a:lnTo>
                    <a:pt x="1009446" y="49809"/>
                  </a:lnTo>
                  <a:lnTo>
                    <a:pt x="1019352" y="51904"/>
                  </a:lnTo>
                  <a:lnTo>
                    <a:pt x="1029271" y="50025"/>
                  </a:lnTo>
                  <a:lnTo>
                    <a:pt x="1037399" y="44665"/>
                  </a:lnTo>
                  <a:lnTo>
                    <a:pt x="1042936" y="36652"/>
                  </a:lnTo>
                  <a:lnTo>
                    <a:pt x="1045032" y="26784"/>
                  </a:lnTo>
                  <a:close/>
                </a:path>
                <a:path w="2660650" h="1452245">
                  <a:moveTo>
                    <a:pt x="1074661" y="1019327"/>
                  </a:moveTo>
                  <a:lnTo>
                    <a:pt x="1072667" y="1009446"/>
                  </a:lnTo>
                  <a:lnTo>
                    <a:pt x="1067219" y="1001369"/>
                  </a:lnTo>
                  <a:lnTo>
                    <a:pt x="1059154" y="995934"/>
                  </a:lnTo>
                  <a:lnTo>
                    <a:pt x="1049210" y="993927"/>
                  </a:lnTo>
                  <a:lnTo>
                    <a:pt x="1039329" y="995934"/>
                  </a:lnTo>
                  <a:lnTo>
                    <a:pt x="1031252" y="1001369"/>
                  </a:lnTo>
                  <a:lnTo>
                    <a:pt x="1025804" y="1009446"/>
                  </a:lnTo>
                  <a:lnTo>
                    <a:pt x="1023810" y="1019327"/>
                  </a:lnTo>
                  <a:lnTo>
                    <a:pt x="1025804" y="1029220"/>
                  </a:lnTo>
                  <a:lnTo>
                    <a:pt x="1031252" y="1037297"/>
                  </a:lnTo>
                  <a:lnTo>
                    <a:pt x="1039329" y="1042733"/>
                  </a:lnTo>
                  <a:lnTo>
                    <a:pt x="1049261" y="1044727"/>
                  </a:lnTo>
                  <a:lnTo>
                    <a:pt x="1059154" y="1042733"/>
                  </a:lnTo>
                  <a:lnTo>
                    <a:pt x="1067219" y="1037297"/>
                  </a:lnTo>
                  <a:lnTo>
                    <a:pt x="1072667" y="1029220"/>
                  </a:lnTo>
                  <a:lnTo>
                    <a:pt x="1074661" y="1019327"/>
                  </a:lnTo>
                  <a:close/>
                </a:path>
                <a:path w="2660650" h="1452245">
                  <a:moveTo>
                    <a:pt x="1146683" y="27901"/>
                  </a:moveTo>
                  <a:lnTo>
                    <a:pt x="1144790" y="17995"/>
                  </a:lnTo>
                  <a:lnTo>
                    <a:pt x="1139431" y="9855"/>
                  </a:lnTo>
                  <a:lnTo>
                    <a:pt x="1131417" y="4330"/>
                  </a:lnTo>
                  <a:lnTo>
                    <a:pt x="1121511" y="2222"/>
                  </a:lnTo>
                  <a:lnTo>
                    <a:pt x="1111605" y="4114"/>
                  </a:lnTo>
                  <a:lnTo>
                    <a:pt x="1103464" y="9461"/>
                  </a:lnTo>
                  <a:lnTo>
                    <a:pt x="1097940" y="17475"/>
                  </a:lnTo>
                  <a:lnTo>
                    <a:pt x="1095832" y="27343"/>
                  </a:lnTo>
                  <a:lnTo>
                    <a:pt x="1097724" y="37249"/>
                  </a:lnTo>
                  <a:lnTo>
                    <a:pt x="1103071" y="45389"/>
                  </a:lnTo>
                  <a:lnTo>
                    <a:pt x="1111084" y="50914"/>
                  </a:lnTo>
                  <a:lnTo>
                    <a:pt x="1121003" y="53022"/>
                  </a:lnTo>
                  <a:lnTo>
                    <a:pt x="1130909" y="51130"/>
                  </a:lnTo>
                  <a:lnTo>
                    <a:pt x="1139037" y="45783"/>
                  </a:lnTo>
                  <a:lnTo>
                    <a:pt x="1144574" y="37769"/>
                  </a:lnTo>
                  <a:lnTo>
                    <a:pt x="1146683" y="27901"/>
                  </a:lnTo>
                  <a:close/>
                </a:path>
                <a:path w="2660650" h="1452245">
                  <a:moveTo>
                    <a:pt x="1176312" y="1019327"/>
                  </a:moveTo>
                  <a:lnTo>
                    <a:pt x="1174318" y="1009446"/>
                  </a:lnTo>
                  <a:lnTo>
                    <a:pt x="1168869" y="1001369"/>
                  </a:lnTo>
                  <a:lnTo>
                    <a:pt x="1160805" y="995934"/>
                  </a:lnTo>
                  <a:lnTo>
                    <a:pt x="1150861" y="993927"/>
                  </a:lnTo>
                  <a:lnTo>
                    <a:pt x="1140980" y="995934"/>
                  </a:lnTo>
                  <a:lnTo>
                    <a:pt x="1132903" y="1001369"/>
                  </a:lnTo>
                  <a:lnTo>
                    <a:pt x="1127455" y="1009446"/>
                  </a:lnTo>
                  <a:lnTo>
                    <a:pt x="1125461" y="1019327"/>
                  </a:lnTo>
                  <a:lnTo>
                    <a:pt x="1127455" y="1029220"/>
                  </a:lnTo>
                  <a:lnTo>
                    <a:pt x="1132903" y="1037297"/>
                  </a:lnTo>
                  <a:lnTo>
                    <a:pt x="1140980" y="1042733"/>
                  </a:lnTo>
                  <a:lnTo>
                    <a:pt x="1150912" y="1044727"/>
                  </a:lnTo>
                  <a:lnTo>
                    <a:pt x="1160805" y="1042733"/>
                  </a:lnTo>
                  <a:lnTo>
                    <a:pt x="1168869" y="1037297"/>
                  </a:lnTo>
                  <a:lnTo>
                    <a:pt x="1174318" y="1029220"/>
                  </a:lnTo>
                  <a:lnTo>
                    <a:pt x="1176312" y="1019327"/>
                  </a:lnTo>
                  <a:close/>
                </a:path>
                <a:path w="2660650" h="1452245">
                  <a:moveTo>
                    <a:pt x="1248321" y="29019"/>
                  </a:moveTo>
                  <a:lnTo>
                    <a:pt x="1246441" y="19100"/>
                  </a:lnTo>
                  <a:lnTo>
                    <a:pt x="1241082" y="10972"/>
                  </a:lnTo>
                  <a:lnTo>
                    <a:pt x="1233068" y="5435"/>
                  </a:lnTo>
                  <a:lnTo>
                    <a:pt x="1223149" y="3340"/>
                  </a:lnTo>
                  <a:lnTo>
                    <a:pt x="1213243" y="5219"/>
                  </a:lnTo>
                  <a:lnTo>
                    <a:pt x="1205115" y="10579"/>
                  </a:lnTo>
                  <a:lnTo>
                    <a:pt x="1199578" y="18592"/>
                  </a:lnTo>
                  <a:lnTo>
                    <a:pt x="1197483" y="28460"/>
                  </a:lnTo>
                  <a:lnTo>
                    <a:pt x="1199362" y="38366"/>
                  </a:lnTo>
                  <a:lnTo>
                    <a:pt x="1204722" y="46494"/>
                  </a:lnTo>
                  <a:lnTo>
                    <a:pt x="1212735" y="52031"/>
                  </a:lnTo>
                  <a:lnTo>
                    <a:pt x="1222641" y="54140"/>
                  </a:lnTo>
                  <a:lnTo>
                    <a:pt x="1232560" y="52247"/>
                  </a:lnTo>
                  <a:lnTo>
                    <a:pt x="1240688" y="46888"/>
                  </a:lnTo>
                  <a:lnTo>
                    <a:pt x="1246225" y="38874"/>
                  </a:lnTo>
                  <a:lnTo>
                    <a:pt x="1248321" y="29019"/>
                  </a:lnTo>
                  <a:close/>
                </a:path>
                <a:path w="2660650" h="1452245">
                  <a:moveTo>
                    <a:pt x="1277962" y="1019327"/>
                  </a:moveTo>
                  <a:lnTo>
                    <a:pt x="1275969" y="1009446"/>
                  </a:lnTo>
                  <a:lnTo>
                    <a:pt x="1270520" y="1001369"/>
                  </a:lnTo>
                  <a:lnTo>
                    <a:pt x="1262456" y="995934"/>
                  </a:lnTo>
                  <a:lnTo>
                    <a:pt x="1252512" y="993927"/>
                  </a:lnTo>
                  <a:lnTo>
                    <a:pt x="1242631" y="995934"/>
                  </a:lnTo>
                  <a:lnTo>
                    <a:pt x="1234554" y="1001369"/>
                  </a:lnTo>
                  <a:lnTo>
                    <a:pt x="1229106" y="1009446"/>
                  </a:lnTo>
                  <a:lnTo>
                    <a:pt x="1227112" y="1019327"/>
                  </a:lnTo>
                  <a:lnTo>
                    <a:pt x="1229106" y="1029220"/>
                  </a:lnTo>
                  <a:lnTo>
                    <a:pt x="1234554" y="1037297"/>
                  </a:lnTo>
                  <a:lnTo>
                    <a:pt x="1242631" y="1042733"/>
                  </a:lnTo>
                  <a:lnTo>
                    <a:pt x="1252562" y="1044727"/>
                  </a:lnTo>
                  <a:lnTo>
                    <a:pt x="1262456" y="1042733"/>
                  </a:lnTo>
                  <a:lnTo>
                    <a:pt x="1270520" y="1037297"/>
                  </a:lnTo>
                  <a:lnTo>
                    <a:pt x="1275969" y="1029220"/>
                  </a:lnTo>
                  <a:lnTo>
                    <a:pt x="1277962" y="1019327"/>
                  </a:lnTo>
                  <a:close/>
                </a:path>
                <a:path w="2660650" h="1452245">
                  <a:moveTo>
                    <a:pt x="1349971" y="30124"/>
                  </a:moveTo>
                  <a:lnTo>
                    <a:pt x="1348079" y="20218"/>
                  </a:lnTo>
                  <a:lnTo>
                    <a:pt x="1342720" y="12090"/>
                  </a:lnTo>
                  <a:lnTo>
                    <a:pt x="1334719" y="6553"/>
                  </a:lnTo>
                  <a:lnTo>
                    <a:pt x="1324800" y="4445"/>
                  </a:lnTo>
                  <a:lnTo>
                    <a:pt x="1314894" y="6337"/>
                  </a:lnTo>
                  <a:lnTo>
                    <a:pt x="1306753" y="11696"/>
                  </a:lnTo>
                  <a:lnTo>
                    <a:pt x="1301229" y="19710"/>
                  </a:lnTo>
                  <a:lnTo>
                    <a:pt x="1299121" y="29565"/>
                  </a:lnTo>
                  <a:lnTo>
                    <a:pt x="1301013" y="39484"/>
                  </a:lnTo>
                  <a:lnTo>
                    <a:pt x="1306360" y="47612"/>
                  </a:lnTo>
                  <a:lnTo>
                    <a:pt x="1314373" y="53149"/>
                  </a:lnTo>
                  <a:lnTo>
                    <a:pt x="1324292" y="55245"/>
                  </a:lnTo>
                  <a:lnTo>
                    <a:pt x="1334198" y="53365"/>
                  </a:lnTo>
                  <a:lnTo>
                    <a:pt x="1342339" y="48006"/>
                  </a:lnTo>
                  <a:lnTo>
                    <a:pt x="1347863" y="39992"/>
                  </a:lnTo>
                  <a:lnTo>
                    <a:pt x="1349971" y="30124"/>
                  </a:lnTo>
                  <a:close/>
                </a:path>
                <a:path w="2660650" h="1452245">
                  <a:moveTo>
                    <a:pt x="1379613" y="1019327"/>
                  </a:moveTo>
                  <a:lnTo>
                    <a:pt x="1377619" y="1009446"/>
                  </a:lnTo>
                  <a:lnTo>
                    <a:pt x="1372171" y="1001369"/>
                  </a:lnTo>
                  <a:lnTo>
                    <a:pt x="1364107" y="995934"/>
                  </a:lnTo>
                  <a:lnTo>
                    <a:pt x="1354162" y="993927"/>
                  </a:lnTo>
                  <a:lnTo>
                    <a:pt x="1344282" y="995934"/>
                  </a:lnTo>
                  <a:lnTo>
                    <a:pt x="1336205" y="1001369"/>
                  </a:lnTo>
                  <a:lnTo>
                    <a:pt x="1330756" y="1009446"/>
                  </a:lnTo>
                  <a:lnTo>
                    <a:pt x="1328762" y="1019327"/>
                  </a:lnTo>
                  <a:lnTo>
                    <a:pt x="1330756" y="1029220"/>
                  </a:lnTo>
                  <a:lnTo>
                    <a:pt x="1336205" y="1037297"/>
                  </a:lnTo>
                  <a:lnTo>
                    <a:pt x="1344282" y="1042733"/>
                  </a:lnTo>
                  <a:lnTo>
                    <a:pt x="1354213" y="1044727"/>
                  </a:lnTo>
                  <a:lnTo>
                    <a:pt x="1364107" y="1042733"/>
                  </a:lnTo>
                  <a:lnTo>
                    <a:pt x="1372171" y="1037297"/>
                  </a:lnTo>
                  <a:lnTo>
                    <a:pt x="1377619" y="1029220"/>
                  </a:lnTo>
                  <a:lnTo>
                    <a:pt x="1379613" y="1019327"/>
                  </a:lnTo>
                  <a:close/>
                </a:path>
                <a:path w="2660650" h="1452245">
                  <a:moveTo>
                    <a:pt x="1451622" y="31242"/>
                  </a:moveTo>
                  <a:lnTo>
                    <a:pt x="1449730" y="21336"/>
                  </a:lnTo>
                  <a:lnTo>
                    <a:pt x="1444371" y="13195"/>
                  </a:lnTo>
                  <a:lnTo>
                    <a:pt x="1436357" y="7670"/>
                  </a:lnTo>
                  <a:lnTo>
                    <a:pt x="1426451" y="5562"/>
                  </a:lnTo>
                  <a:lnTo>
                    <a:pt x="1416532" y="7454"/>
                  </a:lnTo>
                  <a:lnTo>
                    <a:pt x="1408404" y="12801"/>
                  </a:lnTo>
                  <a:lnTo>
                    <a:pt x="1402867" y="20815"/>
                  </a:lnTo>
                  <a:lnTo>
                    <a:pt x="1400771" y="30683"/>
                  </a:lnTo>
                  <a:lnTo>
                    <a:pt x="1402651" y="40589"/>
                  </a:lnTo>
                  <a:lnTo>
                    <a:pt x="1408010" y="48729"/>
                  </a:lnTo>
                  <a:lnTo>
                    <a:pt x="1416024" y="54254"/>
                  </a:lnTo>
                  <a:lnTo>
                    <a:pt x="1425943" y="56362"/>
                  </a:lnTo>
                  <a:lnTo>
                    <a:pt x="1435849" y="54470"/>
                  </a:lnTo>
                  <a:lnTo>
                    <a:pt x="1443977" y="49123"/>
                  </a:lnTo>
                  <a:lnTo>
                    <a:pt x="1449514" y="41109"/>
                  </a:lnTo>
                  <a:lnTo>
                    <a:pt x="1451622" y="31242"/>
                  </a:lnTo>
                  <a:close/>
                </a:path>
                <a:path w="2660650" h="1452245">
                  <a:moveTo>
                    <a:pt x="1481277" y="1019327"/>
                  </a:moveTo>
                  <a:lnTo>
                    <a:pt x="1479270" y="1009446"/>
                  </a:lnTo>
                  <a:lnTo>
                    <a:pt x="1473835" y="1001369"/>
                  </a:lnTo>
                  <a:lnTo>
                    <a:pt x="1465757" y="995934"/>
                  </a:lnTo>
                  <a:lnTo>
                    <a:pt x="1455826" y="993927"/>
                  </a:lnTo>
                  <a:lnTo>
                    <a:pt x="1445933" y="995934"/>
                  </a:lnTo>
                  <a:lnTo>
                    <a:pt x="1437855" y="1001369"/>
                  </a:lnTo>
                  <a:lnTo>
                    <a:pt x="1432420" y="1009446"/>
                  </a:lnTo>
                  <a:lnTo>
                    <a:pt x="1430426" y="1019327"/>
                  </a:lnTo>
                  <a:lnTo>
                    <a:pt x="1432420" y="1029220"/>
                  </a:lnTo>
                  <a:lnTo>
                    <a:pt x="1437855" y="1037297"/>
                  </a:lnTo>
                  <a:lnTo>
                    <a:pt x="1445933" y="1042733"/>
                  </a:lnTo>
                  <a:lnTo>
                    <a:pt x="1455877" y="1044727"/>
                  </a:lnTo>
                  <a:lnTo>
                    <a:pt x="1465757" y="1042733"/>
                  </a:lnTo>
                  <a:lnTo>
                    <a:pt x="1473822" y="1037297"/>
                  </a:lnTo>
                  <a:lnTo>
                    <a:pt x="1479270" y="1029220"/>
                  </a:lnTo>
                  <a:lnTo>
                    <a:pt x="1481277" y="1019327"/>
                  </a:lnTo>
                  <a:close/>
                </a:path>
                <a:path w="2660650" h="1452245">
                  <a:moveTo>
                    <a:pt x="1553260" y="32359"/>
                  </a:moveTo>
                  <a:lnTo>
                    <a:pt x="1551368" y="22440"/>
                  </a:lnTo>
                  <a:lnTo>
                    <a:pt x="1546009" y="14312"/>
                  </a:lnTo>
                  <a:lnTo>
                    <a:pt x="1537995" y="8775"/>
                  </a:lnTo>
                  <a:lnTo>
                    <a:pt x="1528089" y="6680"/>
                  </a:lnTo>
                  <a:lnTo>
                    <a:pt x="1518183" y="8559"/>
                  </a:lnTo>
                  <a:lnTo>
                    <a:pt x="1510055" y="13919"/>
                  </a:lnTo>
                  <a:lnTo>
                    <a:pt x="1504518" y="21932"/>
                  </a:lnTo>
                  <a:lnTo>
                    <a:pt x="1502422" y="31800"/>
                  </a:lnTo>
                  <a:lnTo>
                    <a:pt x="1504302" y="41706"/>
                  </a:lnTo>
                  <a:lnTo>
                    <a:pt x="1509649" y="49834"/>
                  </a:lnTo>
                  <a:lnTo>
                    <a:pt x="1517662" y="55372"/>
                  </a:lnTo>
                  <a:lnTo>
                    <a:pt x="1527594" y="57480"/>
                  </a:lnTo>
                  <a:lnTo>
                    <a:pt x="1537487" y="55587"/>
                  </a:lnTo>
                  <a:lnTo>
                    <a:pt x="1545628" y="50228"/>
                  </a:lnTo>
                  <a:lnTo>
                    <a:pt x="1551152" y="42214"/>
                  </a:lnTo>
                  <a:lnTo>
                    <a:pt x="1553260" y="32359"/>
                  </a:lnTo>
                  <a:close/>
                </a:path>
                <a:path w="2660650" h="1452245">
                  <a:moveTo>
                    <a:pt x="1582928" y="1019327"/>
                  </a:moveTo>
                  <a:lnTo>
                    <a:pt x="1580921" y="1009446"/>
                  </a:lnTo>
                  <a:lnTo>
                    <a:pt x="1575485" y="1001369"/>
                  </a:lnTo>
                  <a:lnTo>
                    <a:pt x="1567408" y="995934"/>
                  </a:lnTo>
                  <a:lnTo>
                    <a:pt x="1557477" y="993927"/>
                  </a:lnTo>
                  <a:lnTo>
                    <a:pt x="1547583" y="995934"/>
                  </a:lnTo>
                  <a:lnTo>
                    <a:pt x="1539506" y="1001369"/>
                  </a:lnTo>
                  <a:lnTo>
                    <a:pt x="1534071" y="1009446"/>
                  </a:lnTo>
                  <a:lnTo>
                    <a:pt x="1532077" y="1019327"/>
                  </a:lnTo>
                  <a:lnTo>
                    <a:pt x="1534071" y="1029220"/>
                  </a:lnTo>
                  <a:lnTo>
                    <a:pt x="1539506" y="1037297"/>
                  </a:lnTo>
                  <a:lnTo>
                    <a:pt x="1547583" y="1042733"/>
                  </a:lnTo>
                  <a:lnTo>
                    <a:pt x="1557528" y="1044727"/>
                  </a:lnTo>
                  <a:lnTo>
                    <a:pt x="1567408" y="1042733"/>
                  </a:lnTo>
                  <a:lnTo>
                    <a:pt x="1575473" y="1037297"/>
                  </a:lnTo>
                  <a:lnTo>
                    <a:pt x="1580921" y="1029220"/>
                  </a:lnTo>
                  <a:lnTo>
                    <a:pt x="1582928" y="1019327"/>
                  </a:lnTo>
                  <a:close/>
                </a:path>
                <a:path w="2660650" h="1452245">
                  <a:moveTo>
                    <a:pt x="1654911" y="33464"/>
                  </a:moveTo>
                  <a:lnTo>
                    <a:pt x="1653019" y="23558"/>
                  </a:lnTo>
                  <a:lnTo>
                    <a:pt x="1647659" y="15430"/>
                  </a:lnTo>
                  <a:lnTo>
                    <a:pt x="1639646" y="9893"/>
                  </a:lnTo>
                  <a:lnTo>
                    <a:pt x="1629740" y="7785"/>
                  </a:lnTo>
                  <a:lnTo>
                    <a:pt x="1619821" y="9677"/>
                  </a:lnTo>
                  <a:lnTo>
                    <a:pt x="1611693" y="15036"/>
                  </a:lnTo>
                  <a:lnTo>
                    <a:pt x="1606156" y="23050"/>
                  </a:lnTo>
                  <a:lnTo>
                    <a:pt x="1604060" y="32905"/>
                  </a:lnTo>
                  <a:lnTo>
                    <a:pt x="1605940" y="42824"/>
                  </a:lnTo>
                  <a:lnTo>
                    <a:pt x="1611299" y="50952"/>
                  </a:lnTo>
                  <a:lnTo>
                    <a:pt x="1619313" y="56489"/>
                  </a:lnTo>
                  <a:lnTo>
                    <a:pt x="1629232" y="58585"/>
                  </a:lnTo>
                  <a:lnTo>
                    <a:pt x="1639138" y="56705"/>
                  </a:lnTo>
                  <a:lnTo>
                    <a:pt x="1647266" y="51346"/>
                  </a:lnTo>
                  <a:lnTo>
                    <a:pt x="1652803" y="43332"/>
                  </a:lnTo>
                  <a:lnTo>
                    <a:pt x="1654911" y="33464"/>
                  </a:lnTo>
                  <a:close/>
                </a:path>
                <a:path w="2660650" h="1452245">
                  <a:moveTo>
                    <a:pt x="1684578" y="1019327"/>
                  </a:moveTo>
                  <a:lnTo>
                    <a:pt x="1682572" y="1009446"/>
                  </a:lnTo>
                  <a:lnTo>
                    <a:pt x="1677136" y="1001369"/>
                  </a:lnTo>
                  <a:lnTo>
                    <a:pt x="1669059" y="995934"/>
                  </a:lnTo>
                  <a:lnTo>
                    <a:pt x="1659128" y="993927"/>
                  </a:lnTo>
                  <a:lnTo>
                    <a:pt x="1649234" y="995934"/>
                  </a:lnTo>
                  <a:lnTo>
                    <a:pt x="1641157" y="1001369"/>
                  </a:lnTo>
                  <a:lnTo>
                    <a:pt x="1635721" y="1009446"/>
                  </a:lnTo>
                  <a:lnTo>
                    <a:pt x="1633728" y="1019327"/>
                  </a:lnTo>
                  <a:lnTo>
                    <a:pt x="1635721" y="1029220"/>
                  </a:lnTo>
                  <a:lnTo>
                    <a:pt x="1641157" y="1037297"/>
                  </a:lnTo>
                  <a:lnTo>
                    <a:pt x="1649234" y="1042733"/>
                  </a:lnTo>
                  <a:lnTo>
                    <a:pt x="1659178" y="1044727"/>
                  </a:lnTo>
                  <a:lnTo>
                    <a:pt x="1669059" y="1042733"/>
                  </a:lnTo>
                  <a:lnTo>
                    <a:pt x="1677123" y="1037297"/>
                  </a:lnTo>
                  <a:lnTo>
                    <a:pt x="1682572" y="1029220"/>
                  </a:lnTo>
                  <a:lnTo>
                    <a:pt x="1684578" y="1019327"/>
                  </a:lnTo>
                  <a:close/>
                </a:path>
                <a:path w="2660650" h="1452245">
                  <a:moveTo>
                    <a:pt x="1756537" y="34582"/>
                  </a:moveTo>
                  <a:lnTo>
                    <a:pt x="1754657" y="24676"/>
                  </a:lnTo>
                  <a:lnTo>
                    <a:pt x="1749298" y="16535"/>
                  </a:lnTo>
                  <a:lnTo>
                    <a:pt x="1741284" y="11010"/>
                  </a:lnTo>
                  <a:lnTo>
                    <a:pt x="1731365" y="8902"/>
                  </a:lnTo>
                  <a:lnTo>
                    <a:pt x="1721472" y="10795"/>
                  </a:lnTo>
                  <a:lnTo>
                    <a:pt x="1713344" y="16141"/>
                  </a:lnTo>
                  <a:lnTo>
                    <a:pt x="1707807" y="24155"/>
                  </a:lnTo>
                  <a:lnTo>
                    <a:pt x="1705711" y="34023"/>
                  </a:lnTo>
                  <a:lnTo>
                    <a:pt x="1707591" y="43929"/>
                  </a:lnTo>
                  <a:lnTo>
                    <a:pt x="1712937" y="52070"/>
                  </a:lnTo>
                  <a:lnTo>
                    <a:pt x="1720951" y="57594"/>
                  </a:lnTo>
                  <a:lnTo>
                    <a:pt x="1730883" y="59702"/>
                  </a:lnTo>
                  <a:lnTo>
                    <a:pt x="1740776" y="57810"/>
                  </a:lnTo>
                  <a:lnTo>
                    <a:pt x="1748917" y="52463"/>
                  </a:lnTo>
                  <a:lnTo>
                    <a:pt x="1754441" y="44450"/>
                  </a:lnTo>
                  <a:lnTo>
                    <a:pt x="1756537" y="34582"/>
                  </a:lnTo>
                  <a:close/>
                </a:path>
                <a:path w="2660650" h="1452245">
                  <a:moveTo>
                    <a:pt x="1786216" y="1019327"/>
                  </a:moveTo>
                  <a:lnTo>
                    <a:pt x="1784223" y="1009446"/>
                  </a:lnTo>
                  <a:lnTo>
                    <a:pt x="1778774" y="1001369"/>
                  </a:lnTo>
                  <a:lnTo>
                    <a:pt x="1770710" y="995934"/>
                  </a:lnTo>
                  <a:lnTo>
                    <a:pt x="1760778" y="993927"/>
                  </a:lnTo>
                  <a:lnTo>
                    <a:pt x="1750885" y="995934"/>
                  </a:lnTo>
                  <a:lnTo>
                    <a:pt x="1742808" y="1001369"/>
                  </a:lnTo>
                  <a:lnTo>
                    <a:pt x="1737372" y="1009446"/>
                  </a:lnTo>
                  <a:lnTo>
                    <a:pt x="1735378" y="1019327"/>
                  </a:lnTo>
                  <a:lnTo>
                    <a:pt x="1737372" y="1029220"/>
                  </a:lnTo>
                  <a:lnTo>
                    <a:pt x="1742808" y="1037297"/>
                  </a:lnTo>
                  <a:lnTo>
                    <a:pt x="1750885" y="1042733"/>
                  </a:lnTo>
                  <a:lnTo>
                    <a:pt x="1760816" y="1044727"/>
                  </a:lnTo>
                  <a:lnTo>
                    <a:pt x="1770710" y="1042733"/>
                  </a:lnTo>
                  <a:lnTo>
                    <a:pt x="1778774" y="1037297"/>
                  </a:lnTo>
                  <a:lnTo>
                    <a:pt x="1784223" y="1029220"/>
                  </a:lnTo>
                  <a:lnTo>
                    <a:pt x="1786216" y="1019327"/>
                  </a:lnTo>
                  <a:close/>
                </a:path>
                <a:path w="2660650" h="1452245">
                  <a:moveTo>
                    <a:pt x="1858200" y="35699"/>
                  </a:moveTo>
                  <a:lnTo>
                    <a:pt x="1856308" y="25781"/>
                  </a:lnTo>
                  <a:lnTo>
                    <a:pt x="1850948" y="17653"/>
                  </a:lnTo>
                  <a:lnTo>
                    <a:pt x="1842935" y="12115"/>
                  </a:lnTo>
                  <a:lnTo>
                    <a:pt x="1833029" y="10020"/>
                  </a:lnTo>
                  <a:lnTo>
                    <a:pt x="1823110" y="11899"/>
                  </a:lnTo>
                  <a:lnTo>
                    <a:pt x="1814982" y="17259"/>
                  </a:lnTo>
                  <a:lnTo>
                    <a:pt x="1809445" y="25273"/>
                  </a:lnTo>
                  <a:lnTo>
                    <a:pt x="1807337" y="35140"/>
                  </a:lnTo>
                  <a:lnTo>
                    <a:pt x="1809229" y="45046"/>
                  </a:lnTo>
                  <a:lnTo>
                    <a:pt x="1814588" y="53174"/>
                  </a:lnTo>
                  <a:lnTo>
                    <a:pt x="1822602" y="58712"/>
                  </a:lnTo>
                  <a:lnTo>
                    <a:pt x="1832521" y="60820"/>
                  </a:lnTo>
                  <a:lnTo>
                    <a:pt x="1842427" y="58928"/>
                  </a:lnTo>
                  <a:lnTo>
                    <a:pt x="1850555" y="53568"/>
                  </a:lnTo>
                  <a:lnTo>
                    <a:pt x="1856092" y="45554"/>
                  </a:lnTo>
                  <a:lnTo>
                    <a:pt x="1858200" y="35699"/>
                  </a:lnTo>
                  <a:close/>
                </a:path>
                <a:path w="2660650" h="1452245">
                  <a:moveTo>
                    <a:pt x="1887880" y="1019327"/>
                  </a:moveTo>
                  <a:lnTo>
                    <a:pt x="1885873" y="1009446"/>
                  </a:lnTo>
                  <a:lnTo>
                    <a:pt x="1880438" y="1001369"/>
                  </a:lnTo>
                  <a:lnTo>
                    <a:pt x="1872361" y="995934"/>
                  </a:lnTo>
                  <a:lnTo>
                    <a:pt x="1862416" y="993927"/>
                  </a:lnTo>
                  <a:lnTo>
                    <a:pt x="1852536" y="995934"/>
                  </a:lnTo>
                  <a:lnTo>
                    <a:pt x="1844459" y="1001369"/>
                  </a:lnTo>
                  <a:lnTo>
                    <a:pt x="1839023" y="1009446"/>
                  </a:lnTo>
                  <a:lnTo>
                    <a:pt x="1837016" y="1019327"/>
                  </a:lnTo>
                  <a:lnTo>
                    <a:pt x="1839023" y="1029220"/>
                  </a:lnTo>
                  <a:lnTo>
                    <a:pt x="1844459" y="1037297"/>
                  </a:lnTo>
                  <a:lnTo>
                    <a:pt x="1852536" y="1042733"/>
                  </a:lnTo>
                  <a:lnTo>
                    <a:pt x="1862480" y="1044727"/>
                  </a:lnTo>
                  <a:lnTo>
                    <a:pt x="1872361" y="1042733"/>
                  </a:lnTo>
                  <a:lnTo>
                    <a:pt x="1880425" y="1037297"/>
                  </a:lnTo>
                  <a:lnTo>
                    <a:pt x="1885873" y="1029220"/>
                  </a:lnTo>
                  <a:lnTo>
                    <a:pt x="1887880" y="1019327"/>
                  </a:lnTo>
                  <a:close/>
                </a:path>
                <a:path w="2660650" h="1452245">
                  <a:moveTo>
                    <a:pt x="1989518" y="1019327"/>
                  </a:moveTo>
                  <a:lnTo>
                    <a:pt x="1987524" y="1009446"/>
                  </a:lnTo>
                  <a:lnTo>
                    <a:pt x="1982076" y="1001369"/>
                  </a:lnTo>
                  <a:lnTo>
                    <a:pt x="1974011" y="995934"/>
                  </a:lnTo>
                  <a:lnTo>
                    <a:pt x="1964080" y="993927"/>
                  </a:lnTo>
                  <a:lnTo>
                    <a:pt x="1954187" y="995934"/>
                  </a:lnTo>
                  <a:lnTo>
                    <a:pt x="1946109" y="1001369"/>
                  </a:lnTo>
                  <a:lnTo>
                    <a:pt x="1940674" y="1009446"/>
                  </a:lnTo>
                  <a:lnTo>
                    <a:pt x="1938680" y="1019327"/>
                  </a:lnTo>
                  <a:lnTo>
                    <a:pt x="1940674" y="1029220"/>
                  </a:lnTo>
                  <a:lnTo>
                    <a:pt x="1946109" y="1037297"/>
                  </a:lnTo>
                  <a:lnTo>
                    <a:pt x="1954187" y="1042733"/>
                  </a:lnTo>
                  <a:lnTo>
                    <a:pt x="1964118" y="1044727"/>
                  </a:lnTo>
                  <a:lnTo>
                    <a:pt x="1974011" y="1042733"/>
                  </a:lnTo>
                  <a:lnTo>
                    <a:pt x="1982076" y="1037297"/>
                  </a:lnTo>
                  <a:lnTo>
                    <a:pt x="1987524" y="1029220"/>
                  </a:lnTo>
                  <a:lnTo>
                    <a:pt x="1989518" y="1019327"/>
                  </a:lnTo>
                  <a:close/>
                </a:path>
                <a:path w="2660650" h="1452245">
                  <a:moveTo>
                    <a:pt x="2091182" y="1019327"/>
                  </a:moveTo>
                  <a:lnTo>
                    <a:pt x="2089175" y="1009446"/>
                  </a:lnTo>
                  <a:lnTo>
                    <a:pt x="2083739" y="1001369"/>
                  </a:lnTo>
                  <a:lnTo>
                    <a:pt x="2075662" y="995934"/>
                  </a:lnTo>
                  <a:lnTo>
                    <a:pt x="2065731" y="993927"/>
                  </a:lnTo>
                  <a:lnTo>
                    <a:pt x="2055837" y="995934"/>
                  </a:lnTo>
                  <a:lnTo>
                    <a:pt x="2047760" y="1001369"/>
                  </a:lnTo>
                  <a:lnTo>
                    <a:pt x="2042325" y="1009446"/>
                  </a:lnTo>
                  <a:lnTo>
                    <a:pt x="2040331" y="1019327"/>
                  </a:lnTo>
                  <a:lnTo>
                    <a:pt x="2042325" y="1029220"/>
                  </a:lnTo>
                  <a:lnTo>
                    <a:pt x="2047760" y="1037297"/>
                  </a:lnTo>
                  <a:lnTo>
                    <a:pt x="2055837" y="1042733"/>
                  </a:lnTo>
                  <a:lnTo>
                    <a:pt x="2065782" y="1044727"/>
                  </a:lnTo>
                  <a:lnTo>
                    <a:pt x="2075662" y="1042733"/>
                  </a:lnTo>
                  <a:lnTo>
                    <a:pt x="2083739" y="1037297"/>
                  </a:lnTo>
                  <a:lnTo>
                    <a:pt x="2089175" y="1029220"/>
                  </a:lnTo>
                  <a:lnTo>
                    <a:pt x="2091182" y="1019327"/>
                  </a:lnTo>
                  <a:close/>
                </a:path>
                <a:path w="2660650" h="1452245">
                  <a:moveTo>
                    <a:pt x="2192832" y="1019327"/>
                  </a:moveTo>
                  <a:lnTo>
                    <a:pt x="2190826" y="1009446"/>
                  </a:lnTo>
                  <a:lnTo>
                    <a:pt x="2185390" y="1001369"/>
                  </a:lnTo>
                  <a:lnTo>
                    <a:pt x="2177313" y="995934"/>
                  </a:lnTo>
                  <a:lnTo>
                    <a:pt x="2167382" y="993927"/>
                  </a:lnTo>
                  <a:lnTo>
                    <a:pt x="2157488" y="995934"/>
                  </a:lnTo>
                  <a:lnTo>
                    <a:pt x="2149411" y="1001369"/>
                  </a:lnTo>
                  <a:lnTo>
                    <a:pt x="2143976" y="1009446"/>
                  </a:lnTo>
                  <a:lnTo>
                    <a:pt x="2141982" y="1019327"/>
                  </a:lnTo>
                  <a:lnTo>
                    <a:pt x="2143976" y="1029220"/>
                  </a:lnTo>
                  <a:lnTo>
                    <a:pt x="2149411" y="1037297"/>
                  </a:lnTo>
                  <a:lnTo>
                    <a:pt x="2157488" y="1042733"/>
                  </a:lnTo>
                  <a:lnTo>
                    <a:pt x="2167432" y="1044727"/>
                  </a:lnTo>
                  <a:lnTo>
                    <a:pt x="2177313" y="1042733"/>
                  </a:lnTo>
                  <a:lnTo>
                    <a:pt x="2185390" y="1037297"/>
                  </a:lnTo>
                  <a:lnTo>
                    <a:pt x="2190826" y="1029220"/>
                  </a:lnTo>
                  <a:lnTo>
                    <a:pt x="2192832" y="1019327"/>
                  </a:lnTo>
                  <a:close/>
                </a:path>
                <a:path w="2660650" h="1452245">
                  <a:moveTo>
                    <a:pt x="2294483" y="1019327"/>
                  </a:moveTo>
                  <a:lnTo>
                    <a:pt x="2292477" y="1009446"/>
                  </a:lnTo>
                  <a:lnTo>
                    <a:pt x="2287028" y="1001369"/>
                  </a:lnTo>
                  <a:lnTo>
                    <a:pt x="2278964" y="995934"/>
                  </a:lnTo>
                  <a:lnTo>
                    <a:pt x="2269032" y="993927"/>
                  </a:lnTo>
                  <a:lnTo>
                    <a:pt x="2259139" y="995934"/>
                  </a:lnTo>
                  <a:lnTo>
                    <a:pt x="2251062" y="1001369"/>
                  </a:lnTo>
                  <a:lnTo>
                    <a:pt x="2245626" y="1009446"/>
                  </a:lnTo>
                  <a:lnTo>
                    <a:pt x="2243632" y="1019327"/>
                  </a:lnTo>
                  <a:lnTo>
                    <a:pt x="2245626" y="1029220"/>
                  </a:lnTo>
                  <a:lnTo>
                    <a:pt x="2251062" y="1037297"/>
                  </a:lnTo>
                  <a:lnTo>
                    <a:pt x="2259139" y="1042733"/>
                  </a:lnTo>
                  <a:lnTo>
                    <a:pt x="2269083" y="1044727"/>
                  </a:lnTo>
                  <a:lnTo>
                    <a:pt x="2278964" y="1042733"/>
                  </a:lnTo>
                  <a:lnTo>
                    <a:pt x="2287041" y="1037297"/>
                  </a:lnTo>
                  <a:lnTo>
                    <a:pt x="2292477" y="1029220"/>
                  </a:lnTo>
                  <a:lnTo>
                    <a:pt x="2294483" y="1019327"/>
                  </a:lnTo>
                  <a:close/>
                </a:path>
                <a:path w="2660650" h="1452245">
                  <a:moveTo>
                    <a:pt x="2396134" y="1019327"/>
                  </a:moveTo>
                  <a:lnTo>
                    <a:pt x="2394127" y="1009446"/>
                  </a:lnTo>
                  <a:lnTo>
                    <a:pt x="2388692" y="1001369"/>
                  </a:lnTo>
                  <a:lnTo>
                    <a:pt x="2380615" y="995934"/>
                  </a:lnTo>
                  <a:lnTo>
                    <a:pt x="2370683" y="993927"/>
                  </a:lnTo>
                  <a:lnTo>
                    <a:pt x="2360790" y="995934"/>
                  </a:lnTo>
                  <a:lnTo>
                    <a:pt x="2352713" y="1001369"/>
                  </a:lnTo>
                  <a:lnTo>
                    <a:pt x="2347277" y="1009446"/>
                  </a:lnTo>
                  <a:lnTo>
                    <a:pt x="2345283" y="1019327"/>
                  </a:lnTo>
                  <a:lnTo>
                    <a:pt x="2347277" y="1029220"/>
                  </a:lnTo>
                  <a:lnTo>
                    <a:pt x="2352713" y="1037297"/>
                  </a:lnTo>
                  <a:lnTo>
                    <a:pt x="2360790" y="1042733"/>
                  </a:lnTo>
                  <a:lnTo>
                    <a:pt x="2370734" y="1044727"/>
                  </a:lnTo>
                  <a:lnTo>
                    <a:pt x="2380615" y="1042733"/>
                  </a:lnTo>
                  <a:lnTo>
                    <a:pt x="2388692" y="1037297"/>
                  </a:lnTo>
                  <a:lnTo>
                    <a:pt x="2394127" y="1029220"/>
                  </a:lnTo>
                  <a:lnTo>
                    <a:pt x="2396134" y="1019327"/>
                  </a:lnTo>
                  <a:close/>
                </a:path>
                <a:path w="2660650" h="1452245">
                  <a:moveTo>
                    <a:pt x="2497785" y="1019327"/>
                  </a:moveTo>
                  <a:lnTo>
                    <a:pt x="2495778" y="1009446"/>
                  </a:lnTo>
                  <a:lnTo>
                    <a:pt x="2490343" y="1001369"/>
                  </a:lnTo>
                  <a:lnTo>
                    <a:pt x="2482265" y="995934"/>
                  </a:lnTo>
                  <a:lnTo>
                    <a:pt x="2472334" y="993927"/>
                  </a:lnTo>
                  <a:lnTo>
                    <a:pt x="2462441" y="995934"/>
                  </a:lnTo>
                  <a:lnTo>
                    <a:pt x="2454364" y="1001369"/>
                  </a:lnTo>
                  <a:lnTo>
                    <a:pt x="2448928" y="1009446"/>
                  </a:lnTo>
                  <a:lnTo>
                    <a:pt x="2446934" y="1019327"/>
                  </a:lnTo>
                  <a:lnTo>
                    <a:pt x="2448928" y="1029220"/>
                  </a:lnTo>
                  <a:lnTo>
                    <a:pt x="2454364" y="1037297"/>
                  </a:lnTo>
                  <a:lnTo>
                    <a:pt x="2462441" y="1042733"/>
                  </a:lnTo>
                  <a:lnTo>
                    <a:pt x="2472385" y="1044727"/>
                  </a:lnTo>
                  <a:lnTo>
                    <a:pt x="2482265" y="1042733"/>
                  </a:lnTo>
                  <a:lnTo>
                    <a:pt x="2490343" y="1037297"/>
                  </a:lnTo>
                  <a:lnTo>
                    <a:pt x="2495778" y="1029220"/>
                  </a:lnTo>
                  <a:lnTo>
                    <a:pt x="2497785" y="1019327"/>
                  </a:lnTo>
                  <a:close/>
                </a:path>
                <a:path w="2660650" h="1452245">
                  <a:moveTo>
                    <a:pt x="2558415" y="1222679"/>
                  </a:moveTo>
                  <a:lnTo>
                    <a:pt x="2556421" y="1212748"/>
                  </a:lnTo>
                  <a:lnTo>
                    <a:pt x="2550985" y="1204671"/>
                  </a:lnTo>
                  <a:lnTo>
                    <a:pt x="2542908" y="1199235"/>
                  </a:lnTo>
                  <a:lnTo>
                    <a:pt x="2533027" y="1197229"/>
                  </a:lnTo>
                  <a:lnTo>
                    <a:pt x="2523134" y="1199235"/>
                  </a:lnTo>
                  <a:lnTo>
                    <a:pt x="2515057" y="1204671"/>
                  </a:lnTo>
                  <a:lnTo>
                    <a:pt x="2509621" y="1212748"/>
                  </a:lnTo>
                  <a:lnTo>
                    <a:pt x="2507627" y="1222679"/>
                  </a:lnTo>
                  <a:lnTo>
                    <a:pt x="2509621" y="1232573"/>
                  </a:lnTo>
                  <a:lnTo>
                    <a:pt x="2515057" y="1240650"/>
                  </a:lnTo>
                  <a:lnTo>
                    <a:pt x="2523134" y="1246085"/>
                  </a:lnTo>
                  <a:lnTo>
                    <a:pt x="2533027" y="1248079"/>
                  </a:lnTo>
                  <a:lnTo>
                    <a:pt x="2542908" y="1246085"/>
                  </a:lnTo>
                  <a:lnTo>
                    <a:pt x="2550985" y="1240650"/>
                  </a:lnTo>
                  <a:lnTo>
                    <a:pt x="2556421" y="1232573"/>
                  </a:lnTo>
                  <a:lnTo>
                    <a:pt x="2558415" y="1222679"/>
                  </a:lnTo>
                  <a:close/>
                </a:path>
                <a:path w="2660650" h="1452245">
                  <a:moveTo>
                    <a:pt x="2558415" y="1121029"/>
                  </a:moveTo>
                  <a:lnTo>
                    <a:pt x="2556421" y="1111097"/>
                  </a:lnTo>
                  <a:lnTo>
                    <a:pt x="2550985" y="1103020"/>
                  </a:lnTo>
                  <a:lnTo>
                    <a:pt x="2542908" y="1097584"/>
                  </a:lnTo>
                  <a:lnTo>
                    <a:pt x="2533027" y="1095578"/>
                  </a:lnTo>
                  <a:lnTo>
                    <a:pt x="2523134" y="1097584"/>
                  </a:lnTo>
                  <a:lnTo>
                    <a:pt x="2515057" y="1103020"/>
                  </a:lnTo>
                  <a:lnTo>
                    <a:pt x="2509621" y="1111097"/>
                  </a:lnTo>
                  <a:lnTo>
                    <a:pt x="2507627" y="1121029"/>
                  </a:lnTo>
                  <a:lnTo>
                    <a:pt x="2509621" y="1130922"/>
                  </a:lnTo>
                  <a:lnTo>
                    <a:pt x="2515057" y="1138999"/>
                  </a:lnTo>
                  <a:lnTo>
                    <a:pt x="2523134" y="1144435"/>
                  </a:lnTo>
                  <a:lnTo>
                    <a:pt x="2533027" y="1146429"/>
                  </a:lnTo>
                  <a:lnTo>
                    <a:pt x="2542908" y="1144435"/>
                  </a:lnTo>
                  <a:lnTo>
                    <a:pt x="2550985" y="1138999"/>
                  </a:lnTo>
                  <a:lnTo>
                    <a:pt x="2556421" y="1130922"/>
                  </a:lnTo>
                  <a:lnTo>
                    <a:pt x="2558415" y="1121029"/>
                  </a:lnTo>
                  <a:close/>
                </a:path>
                <a:path w="2660650" h="1452245">
                  <a:moveTo>
                    <a:pt x="2558415" y="1019378"/>
                  </a:moveTo>
                  <a:lnTo>
                    <a:pt x="2556421" y="1009446"/>
                  </a:lnTo>
                  <a:lnTo>
                    <a:pt x="2550985" y="1001369"/>
                  </a:lnTo>
                  <a:lnTo>
                    <a:pt x="2542908" y="995934"/>
                  </a:lnTo>
                  <a:lnTo>
                    <a:pt x="2533027" y="993927"/>
                  </a:lnTo>
                  <a:lnTo>
                    <a:pt x="2523134" y="995934"/>
                  </a:lnTo>
                  <a:lnTo>
                    <a:pt x="2515057" y="1001369"/>
                  </a:lnTo>
                  <a:lnTo>
                    <a:pt x="2509621" y="1009446"/>
                  </a:lnTo>
                  <a:lnTo>
                    <a:pt x="2507627" y="1019378"/>
                  </a:lnTo>
                  <a:lnTo>
                    <a:pt x="2509621" y="1029271"/>
                  </a:lnTo>
                  <a:lnTo>
                    <a:pt x="2515057" y="1037348"/>
                  </a:lnTo>
                  <a:lnTo>
                    <a:pt x="2523134" y="1042784"/>
                  </a:lnTo>
                  <a:lnTo>
                    <a:pt x="2533027" y="1044778"/>
                  </a:lnTo>
                  <a:lnTo>
                    <a:pt x="2542908" y="1042784"/>
                  </a:lnTo>
                  <a:lnTo>
                    <a:pt x="2550972" y="1037348"/>
                  </a:lnTo>
                  <a:lnTo>
                    <a:pt x="2556421" y="1029271"/>
                  </a:lnTo>
                  <a:lnTo>
                    <a:pt x="2558415" y="1019378"/>
                  </a:lnTo>
                  <a:close/>
                </a:path>
                <a:path w="2660650" h="1452245">
                  <a:moveTo>
                    <a:pt x="2660027" y="1299794"/>
                  </a:moveTo>
                  <a:lnTo>
                    <a:pt x="2537549" y="1299794"/>
                  </a:lnTo>
                  <a:lnTo>
                    <a:pt x="2542908" y="1300886"/>
                  </a:lnTo>
                  <a:lnTo>
                    <a:pt x="2533027" y="1298879"/>
                  </a:lnTo>
                  <a:lnTo>
                    <a:pt x="2523134" y="1300886"/>
                  </a:lnTo>
                  <a:lnTo>
                    <a:pt x="2528493" y="1299794"/>
                  </a:lnTo>
                  <a:lnTo>
                    <a:pt x="2406027" y="1299794"/>
                  </a:lnTo>
                  <a:lnTo>
                    <a:pt x="2533027" y="1452194"/>
                  </a:lnTo>
                  <a:lnTo>
                    <a:pt x="2618409" y="1349730"/>
                  </a:lnTo>
                  <a:lnTo>
                    <a:pt x="2660027" y="1299794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91401" y="4700638"/>
              <a:ext cx="421398" cy="43851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3210" y="2741189"/>
              <a:ext cx="421398" cy="43851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974172" y="2217051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4">
                  <a:moveTo>
                    <a:pt x="1203341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6"/>
                  </a:lnTo>
                  <a:lnTo>
                    <a:pt x="6845" y="91837"/>
                  </a:lnTo>
                  <a:lnTo>
                    <a:pt x="0" y="134280"/>
                  </a:lnTo>
                  <a:lnTo>
                    <a:pt x="0" y="671381"/>
                  </a:lnTo>
                  <a:lnTo>
                    <a:pt x="6845" y="713824"/>
                  </a:lnTo>
                  <a:lnTo>
                    <a:pt x="25908" y="750685"/>
                  </a:lnTo>
                  <a:lnTo>
                    <a:pt x="54975" y="779753"/>
                  </a:lnTo>
                  <a:lnTo>
                    <a:pt x="91836" y="798815"/>
                  </a:lnTo>
                  <a:lnTo>
                    <a:pt x="134279" y="805661"/>
                  </a:lnTo>
                  <a:lnTo>
                    <a:pt x="1203341" y="805661"/>
                  </a:lnTo>
                  <a:lnTo>
                    <a:pt x="1245784" y="798815"/>
                  </a:lnTo>
                  <a:lnTo>
                    <a:pt x="1282645" y="779753"/>
                  </a:lnTo>
                  <a:lnTo>
                    <a:pt x="1311712" y="750685"/>
                  </a:lnTo>
                  <a:lnTo>
                    <a:pt x="1330775" y="713824"/>
                  </a:lnTo>
                  <a:lnTo>
                    <a:pt x="1337621" y="671381"/>
                  </a:lnTo>
                  <a:lnTo>
                    <a:pt x="1337621" y="134280"/>
                  </a:lnTo>
                  <a:lnTo>
                    <a:pt x="1330775" y="91837"/>
                  </a:lnTo>
                  <a:lnTo>
                    <a:pt x="1311712" y="54976"/>
                  </a:lnTo>
                  <a:lnTo>
                    <a:pt x="1282645" y="25908"/>
                  </a:lnTo>
                  <a:lnTo>
                    <a:pt x="1245784" y="6845"/>
                  </a:lnTo>
                  <a:lnTo>
                    <a:pt x="1203341" y="0"/>
                  </a:lnTo>
                  <a:close/>
                </a:path>
              </a:pathLst>
            </a:custGeom>
            <a:solidFill>
              <a:srgbClr val="FF1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692746" y="5950154"/>
              <a:ext cx="1337945" cy="1389380"/>
            </a:xfrm>
            <a:custGeom>
              <a:avLst/>
              <a:gdLst/>
              <a:ahLst/>
              <a:cxnLst/>
              <a:rect l="l" t="t" r="r" b="b"/>
              <a:pathLst>
                <a:path w="1337945" h="1389379">
                  <a:moveTo>
                    <a:pt x="1114680" y="0"/>
                  </a:moveTo>
                  <a:lnTo>
                    <a:pt x="222940" y="0"/>
                  </a:lnTo>
                  <a:lnTo>
                    <a:pt x="178010" y="4529"/>
                  </a:lnTo>
                  <a:lnTo>
                    <a:pt x="136161" y="17519"/>
                  </a:lnTo>
                  <a:lnTo>
                    <a:pt x="98292" y="38074"/>
                  </a:lnTo>
                  <a:lnTo>
                    <a:pt x="65297" y="65297"/>
                  </a:lnTo>
                  <a:lnTo>
                    <a:pt x="38074" y="98291"/>
                  </a:lnTo>
                  <a:lnTo>
                    <a:pt x="17519" y="136161"/>
                  </a:lnTo>
                  <a:lnTo>
                    <a:pt x="4529" y="178009"/>
                  </a:lnTo>
                  <a:lnTo>
                    <a:pt x="0" y="222939"/>
                  </a:lnTo>
                  <a:lnTo>
                    <a:pt x="0" y="1166053"/>
                  </a:lnTo>
                  <a:lnTo>
                    <a:pt x="4529" y="1210983"/>
                  </a:lnTo>
                  <a:lnTo>
                    <a:pt x="17519" y="1252831"/>
                  </a:lnTo>
                  <a:lnTo>
                    <a:pt x="38074" y="1290701"/>
                  </a:lnTo>
                  <a:lnTo>
                    <a:pt x="65297" y="1323695"/>
                  </a:lnTo>
                  <a:lnTo>
                    <a:pt x="98292" y="1350919"/>
                  </a:lnTo>
                  <a:lnTo>
                    <a:pt x="136161" y="1371474"/>
                  </a:lnTo>
                  <a:lnTo>
                    <a:pt x="178010" y="1384464"/>
                  </a:lnTo>
                  <a:lnTo>
                    <a:pt x="222940" y="1388993"/>
                  </a:lnTo>
                  <a:lnTo>
                    <a:pt x="1114680" y="1388993"/>
                  </a:lnTo>
                  <a:lnTo>
                    <a:pt x="1159610" y="1384464"/>
                  </a:lnTo>
                  <a:lnTo>
                    <a:pt x="1201458" y="1371474"/>
                  </a:lnTo>
                  <a:lnTo>
                    <a:pt x="1239328" y="1350919"/>
                  </a:lnTo>
                  <a:lnTo>
                    <a:pt x="1272323" y="1323695"/>
                  </a:lnTo>
                  <a:lnTo>
                    <a:pt x="1299546" y="1290701"/>
                  </a:lnTo>
                  <a:lnTo>
                    <a:pt x="1320101" y="1252831"/>
                  </a:lnTo>
                  <a:lnTo>
                    <a:pt x="1333091" y="1210983"/>
                  </a:lnTo>
                  <a:lnTo>
                    <a:pt x="1337621" y="1166053"/>
                  </a:lnTo>
                  <a:lnTo>
                    <a:pt x="1337621" y="222939"/>
                  </a:lnTo>
                  <a:lnTo>
                    <a:pt x="1333091" y="178009"/>
                  </a:lnTo>
                  <a:lnTo>
                    <a:pt x="1320101" y="136161"/>
                  </a:lnTo>
                  <a:lnTo>
                    <a:pt x="1299546" y="98291"/>
                  </a:lnTo>
                  <a:lnTo>
                    <a:pt x="1272323" y="65297"/>
                  </a:lnTo>
                  <a:lnTo>
                    <a:pt x="1239328" y="38074"/>
                  </a:lnTo>
                  <a:lnTo>
                    <a:pt x="1201458" y="17519"/>
                  </a:lnTo>
                  <a:lnTo>
                    <a:pt x="1159610" y="4529"/>
                  </a:lnTo>
                  <a:lnTo>
                    <a:pt x="1114680" y="0"/>
                  </a:lnTo>
                  <a:close/>
                </a:path>
              </a:pathLst>
            </a:custGeom>
            <a:solidFill>
              <a:srgbClr val="00A3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792158" y="2237906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4">
                  <a:moveTo>
                    <a:pt x="1203340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4"/>
                  </a:lnTo>
                  <a:lnTo>
                    <a:pt x="54975" y="779751"/>
                  </a:lnTo>
                  <a:lnTo>
                    <a:pt x="91836" y="798814"/>
                  </a:lnTo>
                  <a:lnTo>
                    <a:pt x="134279" y="805660"/>
                  </a:lnTo>
                  <a:lnTo>
                    <a:pt x="1203340" y="805660"/>
                  </a:lnTo>
                  <a:lnTo>
                    <a:pt x="1245783" y="798814"/>
                  </a:lnTo>
                  <a:lnTo>
                    <a:pt x="1282644" y="779751"/>
                  </a:lnTo>
                  <a:lnTo>
                    <a:pt x="1311712" y="750684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4" y="25908"/>
                  </a:lnTo>
                  <a:lnTo>
                    <a:pt x="1245783" y="6845"/>
                  </a:lnTo>
                  <a:lnTo>
                    <a:pt x="1203340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087629" y="2236040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4">
                  <a:moveTo>
                    <a:pt x="1203340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1"/>
                  </a:lnTo>
                  <a:lnTo>
                    <a:pt x="6845" y="713824"/>
                  </a:lnTo>
                  <a:lnTo>
                    <a:pt x="25908" y="750685"/>
                  </a:lnTo>
                  <a:lnTo>
                    <a:pt x="54975" y="779753"/>
                  </a:lnTo>
                  <a:lnTo>
                    <a:pt x="91836" y="798815"/>
                  </a:lnTo>
                  <a:lnTo>
                    <a:pt x="134279" y="805661"/>
                  </a:lnTo>
                  <a:lnTo>
                    <a:pt x="1203340" y="805661"/>
                  </a:lnTo>
                  <a:lnTo>
                    <a:pt x="1245783" y="798815"/>
                  </a:lnTo>
                  <a:lnTo>
                    <a:pt x="1282644" y="779753"/>
                  </a:lnTo>
                  <a:lnTo>
                    <a:pt x="1311712" y="750685"/>
                  </a:lnTo>
                  <a:lnTo>
                    <a:pt x="1330775" y="713824"/>
                  </a:lnTo>
                  <a:lnTo>
                    <a:pt x="1337621" y="671381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4" y="25908"/>
                  </a:lnTo>
                  <a:lnTo>
                    <a:pt x="1245783" y="6845"/>
                  </a:lnTo>
                  <a:lnTo>
                    <a:pt x="1203340" y="0"/>
                  </a:lnTo>
                  <a:close/>
                </a:path>
              </a:pathLst>
            </a:custGeom>
            <a:solidFill>
              <a:srgbClr val="7731F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71144" y="4189079"/>
              <a:ext cx="1934654" cy="193465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484928" y="2504658"/>
              <a:ext cx="1213485" cy="254000"/>
            </a:xfrm>
            <a:custGeom>
              <a:avLst/>
              <a:gdLst/>
              <a:ahLst/>
              <a:cxnLst/>
              <a:rect l="l" t="t" r="r" b="b"/>
              <a:pathLst>
                <a:path w="1213484" h="254000">
                  <a:moveTo>
                    <a:pt x="25400" y="101598"/>
                  </a:moveTo>
                  <a:lnTo>
                    <a:pt x="15513" y="103594"/>
                  </a:lnTo>
                  <a:lnTo>
                    <a:pt x="7439" y="109038"/>
                  </a:lnTo>
                  <a:lnTo>
                    <a:pt x="1996" y="117111"/>
                  </a:lnTo>
                  <a:lnTo>
                    <a:pt x="0" y="126998"/>
                  </a:lnTo>
                  <a:lnTo>
                    <a:pt x="1996" y="136885"/>
                  </a:lnTo>
                  <a:lnTo>
                    <a:pt x="7439" y="144959"/>
                  </a:lnTo>
                  <a:lnTo>
                    <a:pt x="15513" y="150402"/>
                  </a:lnTo>
                  <a:lnTo>
                    <a:pt x="25450" y="152398"/>
                  </a:lnTo>
                  <a:lnTo>
                    <a:pt x="35337" y="150402"/>
                  </a:lnTo>
                  <a:lnTo>
                    <a:pt x="43411" y="144959"/>
                  </a:lnTo>
                  <a:lnTo>
                    <a:pt x="48854" y="136885"/>
                  </a:lnTo>
                  <a:lnTo>
                    <a:pt x="50850" y="126998"/>
                  </a:lnTo>
                  <a:lnTo>
                    <a:pt x="48854" y="117111"/>
                  </a:lnTo>
                  <a:lnTo>
                    <a:pt x="43411" y="109038"/>
                  </a:lnTo>
                  <a:lnTo>
                    <a:pt x="35337" y="103594"/>
                  </a:lnTo>
                  <a:lnTo>
                    <a:pt x="25400" y="101598"/>
                  </a:lnTo>
                  <a:close/>
                </a:path>
                <a:path w="1213484" h="254000">
                  <a:moveTo>
                    <a:pt x="127050" y="101598"/>
                  </a:moveTo>
                  <a:lnTo>
                    <a:pt x="117163" y="103594"/>
                  </a:lnTo>
                  <a:lnTo>
                    <a:pt x="109090" y="109038"/>
                  </a:lnTo>
                  <a:lnTo>
                    <a:pt x="103646" y="117111"/>
                  </a:lnTo>
                  <a:lnTo>
                    <a:pt x="101650" y="126998"/>
                  </a:lnTo>
                  <a:lnTo>
                    <a:pt x="103646" y="136885"/>
                  </a:lnTo>
                  <a:lnTo>
                    <a:pt x="109090" y="144959"/>
                  </a:lnTo>
                  <a:lnTo>
                    <a:pt x="117163" y="150402"/>
                  </a:lnTo>
                  <a:lnTo>
                    <a:pt x="127101" y="152398"/>
                  </a:lnTo>
                  <a:lnTo>
                    <a:pt x="136988" y="150402"/>
                  </a:lnTo>
                  <a:lnTo>
                    <a:pt x="145062" y="144959"/>
                  </a:lnTo>
                  <a:lnTo>
                    <a:pt x="150505" y="136885"/>
                  </a:lnTo>
                  <a:lnTo>
                    <a:pt x="152501" y="126998"/>
                  </a:lnTo>
                  <a:lnTo>
                    <a:pt x="150505" y="117111"/>
                  </a:lnTo>
                  <a:lnTo>
                    <a:pt x="145062" y="109038"/>
                  </a:lnTo>
                  <a:lnTo>
                    <a:pt x="136988" y="103594"/>
                  </a:lnTo>
                  <a:lnTo>
                    <a:pt x="127050" y="101598"/>
                  </a:lnTo>
                  <a:close/>
                </a:path>
                <a:path w="1213484" h="254000">
                  <a:moveTo>
                    <a:pt x="228701" y="101598"/>
                  </a:moveTo>
                  <a:lnTo>
                    <a:pt x="218814" y="103594"/>
                  </a:lnTo>
                  <a:lnTo>
                    <a:pt x="210740" y="109038"/>
                  </a:lnTo>
                  <a:lnTo>
                    <a:pt x="205297" y="117111"/>
                  </a:lnTo>
                  <a:lnTo>
                    <a:pt x="203301" y="126998"/>
                  </a:lnTo>
                  <a:lnTo>
                    <a:pt x="205297" y="136885"/>
                  </a:lnTo>
                  <a:lnTo>
                    <a:pt x="210740" y="144959"/>
                  </a:lnTo>
                  <a:lnTo>
                    <a:pt x="218814" y="150402"/>
                  </a:lnTo>
                  <a:lnTo>
                    <a:pt x="228752" y="152398"/>
                  </a:lnTo>
                  <a:lnTo>
                    <a:pt x="238639" y="150402"/>
                  </a:lnTo>
                  <a:lnTo>
                    <a:pt x="246713" y="144959"/>
                  </a:lnTo>
                  <a:lnTo>
                    <a:pt x="252156" y="136885"/>
                  </a:lnTo>
                  <a:lnTo>
                    <a:pt x="254152" y="126998"/>
                  </a:lnTo>
                  <a:lnTo>
                    <a:pt x="252156" y="117111"/>
                  </a:lnTo>
                  <a:lnTo>
                    <a:pt x="246713" y="109038"/>
                  </a:lnTo>
                  <a:lnTo>
                    <a:pt x="238639" y="103594"/>
                  </a:lnTo>
                  <a:lnTo>
                    <a:pt x="228701" y="101598"/>
                  </a:lnTo>
                  <a:close/>
                </a:path>
                <a:path w="1213484" h="254000">
                  <a:moveTo>
                    <a:pt x="330352" y="101598"/>
                  </a:moveTo>
                  <a:lnTo>
                    <a:pt x="320465" y="103594"/>
                  </a:lnTo>
                  <a:lnTo>
                    <a:pt x="312391" y="109038"/>
                  </a:lnTo>
                  <a:lnTo>
                    <a:pt x="306948" y="117111"/>
                  </a:lnTo>
                  <a:lnTo>
                    <a:pt x="304952" y="126998"/>
                  </a:lnTo>
                  <a:lnTo>
                    <a:pt x="306948" y="136885"/>
                  </a:lnTo>
                  <a:lnTo>
                    <a:pt x="312391" y="144959"/>
                  </a:lnTo>
                  <a:lnTo>
                    <a:pt x="320465" y="150402"/>
                  </a:lnTo>
                  <a:lnTo>
                    <a:pt x="330403" y="152398"/>
                  </a:lnTo>
                  <a:lnTo>
                    <a:pt x="340290" y="150402"/>
                  </a:lnTo>
                  <a:lnTo>
                    <a:pt x="348363" y="144959"/>
                  </a:lnTo>
                  <a:lnTo>
                    <a:pt x="353807" y="136885"/>
                  </a:lnTo>
                  <a:lnTo>
                    <a:pt x="355803" y="126998"/>
                  </a:lnTo>
                  <a:lnTo>
                    <a:pt x="353807" y="117111"/>
                  </a:lnTo>
                  <a:lnTo>
                    <a:pt x="348363" y="109038"/>
                  </a:lnTo>
                  <a:lnTo>
                    <a:pt x="340290" y="103594"/>
                  </a:lnTo>
                  <a:lnTo>
                    <a:pt x="330352" y="101598"/>
                  </a:lnTo>
                  <a:close/>
                </a:path>
                <a:path w="1213484" h="254000">
                  <a:moveTo>
                    <a:pt x="432003" y="101598"/>
                  </a:moveTo>
                  <a:lnTo>
                    <a:pt x="422116" y="103594"/>
                  </a:lnTo>
                  <a:lnTo>
                    <a:pt x="414042" y="109038"/>
                  </a:lnTo>
                  <a:lnTo>
                    <a:pt x="408599" y="117111"/>
                  </a:lnTo>
                  <a:lnTo>
                    <a:pt x="406603" y="126998"/>
                  </a:lnTo>
                  <a:lnTo>
                    <a:pt x="408599" y="136885"/>
                  </a:lnTo>
                  <a:lnTo>
                    <a:pt x="414042" y="144959"/>
                  </a:lnTo>
                  <a:lnTo>
                    <a:pt x="422116" y="150402"/>
                  </a:lnTo>
                  <a:lnTo>
                    <a:pt x="432053" y="152398"/>
                  </a:lnTo>
                  <a:lnTo>
                    <a:pt x="441940" y="150402"/>
                  </a:lnTo>
                  <a:lnTo>
                    <a:pt x="450014" y="144959"/>
                  </a:lnTo>
                  <a:lnTo>
                    <a:pt x="455457" y="136885"/>
                  </a:lnTo>
                  <a:lnTo>
                    <a:pt x="457453" y="126998"/>
                  </a:lnTo>
                  <a:lnTo>
                    <a:pt x="455457" y="117111"/>
                  </a:lnTo>
                  <a:lnTo>
                    <a:pt x="450014" y="109038"/>
                  </a:lnTo>
                  <a:lnTo>
                    <a:pt x="441940" y="103594"/>
                  </a:lnTo>
                  <a:lnTo>
                    <a:pt x="432003" y="101598"/>
                  </a:lnTo>
                  <a:close/>
                </a:path>
                <a:path w="1213484" h="254000">
                  <a:moveTo>
                    <a:pt x="533653" y="101598"/>
                  </a:moveTo>
                  <a:lnTo>
                    <a:pt x="523766" y="103594"/>
                  </a:lnTo>
                  <a:lnTo>
                    <a:pt x="515693" y="109038"/>
                  </a:lnTo>
                  <a:lnTo>
                    <a:pt x="510249" y="117112"/>
                  </a:lnTo>
                  <a:lnTo>
                    <a:pt x="508253" y="126998"/>
                  </a:lnTo>
                  <a:lnTo>
                    <a:pt x="510250" y="136885"/>
                  </a:lnTo>
                  <a:lnTo>
                    <a:pt x="515693" y="144959"/>
                  </a:lnTo>
                  <a:lnTo>
                    <a:pt x="523767" y="150402"/>
                  </a:lnTo>
                  <a:lnTo>
                    <a:pt x="533704" y="152398"/>
                  </a:lnTo>
                  <a:lnTo>
                    <a:pt x="543591" y="150402"/>
                  </a:lnTo>
                  <a:lnTo>
                    <a:pt x="551665" y="144959"/>
                  </a:lnTo>
                  <a:lnTo>
                    <a:pt x="557108" y="136885"/>
                  </a:lnTo>
                  <a:lnTo>
                    <a:pt x="559104" y="126998"/>
                  </a:lnTo>
                  <a:lnTo>
                    <a:pt x="557108" y="117112"/>
                  </a:lnTo>
                  <a:lnTo>
                    <a:pt x="551665" y="109038"/>
                  </a:lnTo>
                  <a:lnTo>
                    <a:pt x="543591" y="103594"/>
                  </a:lnTo>
                  <a:lnTo>
                    <a:pt x="533653" y="101598"/>
                  </a:lnTo>
                  <a:close/>
                </a:path>
                <a:path w="1213484" h="254000">
                  <a:moveTo>
                    <a:pt x="635304" y="101598"/>
                  </a:moveTo>
                  <a:lnTo>
                    <a:pt x="625417" y="103594"/>
                  </a:lnTo>
                  <a:lnTo>
                    <a:pt x="617344" y="109038"/>
                  </a:lnTo>
                  <a:lnTo>
                    <a:pt x="611900" y="117112"/>
                  </a:lnTo>
                  <a:lnTo>
                    <a:pt x="609904" y="126998"/>
                  </a:lnTo>
                  <a:lnTo>
                    <a:pt x="611900" y="136885"/>
                  </a:lnTo>
                  <a:lnTo>
                    <a:pt x="617344" y="144959"/>
                  </a:lnTo>
                  <a:lnTo>
                    <a:pt x="625417" y="150402"/>
                  </a:lnTo>
                  <a:lnTo>
                    <a:pt x="635355" y="152398"/>
                  </a:lnTo>
                  <a:lnTo>
                    <a:pt x="645242" y="150402"/>
                  </a:lnTo>
                  <a:lnTo>
                    <a:pt x="653316" y="144959"/>
                  </a:lnTo>
                  <a:lnTo>
                    <a:pt x="658759" y="136885"/>
                  </a:lnTo>
                  <a:lnTo>
                    <a:pt x="660755" y="126998"/>
                  </a:lnTo>
                  <a:lnTo>
                    <a:pt x="658759" y="117112"/>
                  </a:lnTo>
                  <a:lnTo>
                    <a:pt x="653316" y="109038"/>
                  </a:lnTo>
                  <a:lnTo>
                    <a:pt x="645242" y="103594"/>
                  </a:lnTo>
                  <a:lnTo>
                    <a:pt x="635304" y="101598"/>
                  </a:lnTo>
                  <a:close/>
                </a:path>
                <a:path w="1213484" h="254000">
                  <a:moveTo>
                    <a:pt x="736955" y="101598"/>
                  </a:moveTo>
                  <a:lnTo>
                    <a:pt x="727068" y="103594"/>
                  </a:lnTo>
                  <a:lnTo>
                    <a:pt x="718994" y="109038"/>
                  </a:lnTo>
                  <a:lnTo>
                    <a:pt x="713551" y="117112"/>
                  </a:lnTo>
                  <a:lnTo>
                    <a:pt x="711555" y="126998"/>
                  </a:lnTo>
                  <a:lnTo>
                    <a:pt x="713551" y="136885"/>
                  </a:lnTo>
                  <a:lnTo>
                    <a:pt x="718994" y="144959"/>
                  </a:lnTo>
                  <a:lnTo>
                    <a:pt x="727068" y="150402"/>
                  </a:lnTo>
                  <a:lnTo>
                    <a:pt x="737006" y="152398"/>
                  </a:lnTo>
                  <a:lnTo>
                    <a:pt x="746893" y="150402"/>
                  </a:lnTo>
                  <a:lnTo>
                    <a:pt x="754967" y="144959"/>
                  </a:lnTo>
                  <a:lnTo>
                    <a:pt x="760410" y="136885"/>
                  </a:lnTo>
                  <a:lnTo>
                    <a:pt x="762406" y="126998"/>
                  </a:lnTo>
                  <a:lnTo>
                    <a:pt x="760410" y="117112"/>
                  </a:lnTo>
                  <a:lnTo>
                    <a:pt x="754967" y="109038"/>
                  </a:lnTo>
                  <a:lnTo>
                    <a:pt x="746893" y="103594"/>
                  </a:lnTo>
                  <a:lnTo>
                    <a:pt x="736955" y="101598"/>
                  </a:lnTo>
                  <a:close/>
                </a:path>
                <a:path w="1213484" h="254000">
                  <a:moveTo>
                    <a:pt x="838606" y="101598"/>
                  </a:moveTo>
                  <a:lnTo>
                    <a:pt x="828719" y="103594"/>
                  </a:lnTo>
                  <a:lnTo>
                    <a:pt x="820645" y="109038"/>
                  </a:lnTo>
                  <a:lnTo>
                    <a:pt x="815202" y="117112"/>
                  </a:lnTo>
                  <a:lnTo>
                    <a:pt x="813206" y="126998"/>
                  </a:lnTo>
                  <a:lnTo>
                    <a:pt x="815202" y="136885"/>
                  </a:lnTo>
                  <a:lnTo>
                    <a:pt x="820645" y="144959"/>
                  </a:lnTo>
                  <a:lnTo>
                    <a:pt x="828719" y="150402"/>
                  </a:lnTo>
                  <a:lnTo>
                    <a:pt x="838657" y="152398"/>
                  </a:lnTo>
                  <a:lnTo>
                    <a:pt x="848544" y="150402"/>
                  </a:lnTo>
                  <a:lnTo>
                    <a:pt x="856617" y="144959"/>
                  </a:lnTo>
                  <a:lnTo>
                    <a:pt x="862061" y="136885"/>
                  </a:lnTo>
                  <a:lnTo>
                    <a:pt x="864057" y="126998"/>
                  </a:lnTo>
                  <a:lnTo>
                    <a:pt x="862061" y="117112"/>
                  </a:lnTo>
                  <a:lnTo>
                    <a:pt x="856617" y="109038"/>
                  </a:lnTo>
                  <a:lnTo>
                    <a:pt x="848544" y="103594"/>
                  </a:lnTo>
                  <a:lnTo>
                    <a:pt x="838606" y="101598"/>
                  </a:lnTo>
                  <a:close/>
                </a:path>
                <a:path w="1213484" h="254000">
                  <a:moveTo>
                    <a:pt x="940257" y="101598"/>
                  </a:moveTo>
                  <a:lnTo>
                    <a:pt x="930370" y="103594"/>
                  </a:lnTo>
                  <a:lnTo>
                    <a:pt x="922296" y="109038"/>
                  </a:lnTo>
                  <a:lnTo>
                    <a:pt x="916853" y="117112"/>
                  </a:lnTo>
                  <a:lnTo>
                    <a:pt x="914857" y="126998"/>
                  </a:lnTo>
                  <a:lnTo>
                    <a:pt x="916853" y="136885"/>
                  </a:lnTo>
                  <a:lnTo>
                    <a:pt x="922296" y="144959"/>
                  </a:lnTo>
                  <a:lnTo>
                    <a:pt x="930370" y="150402"/>
                  </a:lnTo>
                  <a:lnTo>
                    <a:pt x="940308" y="152398"/>
                  </a:lnTo>
                  <a:lnTo>
                    <a:pt x="950194" y="150402"/>
                  </a:lnTo>
                  <a:lnTo>
                    <a:pt x="958268" y="144959"/>
                  </a:lnTo>
                  <a:lnTo>
                    <a:pt x="963711" y="136885"/>
                  </a:lnTo>
                  <a:lnTo>
                    <a:pt x="965708" y="126998"/>
                  </a:lnTo>
                  <a:lnTo>
                    <a:pt x="963711" y="117112"/>
                  </a:lnTo>
                  <a:lnTo>
                    <a:pt x="958268" y="109038"/>
                  </a:lnTo>
                  <a:lnTo>
                    <a:pt x="950194" y="103594"/>
                  </a:lnTo>
                  <a:lnTo>
                    <a:pt x="940257" y="101598"/>
                  </a:lnTo>
                  <a:close/>
                </a:path>
                <a:path w="1213484" h="254000">
                  <a:moveTo>
                    <a:pt x="1060999" y="0"/>
                  </a:moveTo>
                  <a:lnTo>
                    <a:pt x="1060999" y="110641"/>
                  </a:lnTo>
                  <a:lnTo>
                    <a:pt x="1065362" y="117113"/>
                  </a:lnTo>
                  <a:lnTo>
                    <a:pt x="1067358" y="127000"/>
                  </a:lnTo>
                  <a:lnTo>
                    <a:pt x="1065362" y="136886"/>
                  </a:lnTo>
                  <a:lnTo>
                    <a:pt x="1060999" y="143357"/>
                  </a:lnTo>
                  <a:lnTo>
                    <a:pt x="1060999" y="254000"/>
                  </a:lnTo>
                  <a:lnTo>
                    <a:pt x="1213399" y="127000"/>
                  </a:lnTo>
                  <a:lnTo>
                    <a:pt x="1060999" y="0"/>
                  </a:lnTo>
                  <a:close/>
                </a:path>
                <a:path w="1213484" h="254000">
                  <a:moveTo>
                    <a:pt x="1041908" y="101600"/>
                  </a:moveTo>
                  <a:lnTo>
                    <a:pt x="1032021" y="103596"/>
                  </a:lnTo>
                  <a:lnTo>
                    <a:pt x="1023947" y="109039"/>
                  </a:lnTo>
                  <a:lnTo>
                    <a:pt x="1018504" y="117113"/>
                  </a:lnTo>
                  <a:lnTo>
                    <a:pt x="1016508" y="127000"/>
                  </a:lnTo>
                  <a:lnTo>
                    <a:pt x="1018504" y="136886"/>
                  </a:lnTo>
                  <a:lnTo>
                    <a:pt x="1023947" y="144960"/>
                  </a:lnTo>
                  <a:lnTo>
                    <a:pt x="1032021" y="150403"/>
                  </a:lnTo>
                  <a:lnTo>
                    <a:pt x="1041958" y="152400"/>
                  </a:lnTo>
                  <a:lnTo>
                    <a:pt x="1051845" y="150403"/>
                  </a:lnTo>
                  <a:lnTo>
                    <a:pt x="1059919" y="144960"/>
                  </a:lnTo>
                  <a:lnTo>
                    <a:pt x="1060999" y="143357"/>
                  </a:lnTo>
                  <a:lnTo>
                    <a:pt x="1060999" y="110641"/>
                  </a:lnTo>
                  <a:lnTo>
                    <a:pt x="1059919" y="109039"/>
                  </a:lnTo>
                  <a:lnTo>
                    <a:pt x="1051845" y="103596"/>
                  </a:lnTo>
                  <a:lnTo>
                    <a:pt x="1041908" y="101600"/>
                  </a:lnTo>
                  <a:close/>
                </a:path>
                <a:path w="1213484" h="254000">
                  <a:moveTo>
                    <a:pt x="1060999" y="110641"/>
                  </a:moveTo>
                  <a:lnTo>
                    <a:pt x="1060999" y="143357"/>
                  </a:lnTo>
                  <a:lnTo>
                    <a:pt x="1065362" y="136886"/>
                  </a:lnTo>
                  <a:lnTo>
                    <a:pt x="1067358" y="127000"/>
                  </a:lnTo>
                  <a:lnTo>
                    <a:pt x="1065362" y="117113"/>
                  </a:lnTo>
                  <a:lnTo>
                    <a:pt x="1060999" y="110641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36790" y="2278485"/>
              <a:ext cx="713074" cy="71307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48636" y="2296547"/>
              <a:ext cx="713071" cy="71307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1825453" y="5510405"/>
              <a:ext cx="1525270" cy="1024890"/>
            </a:xfrm>
            <a:custGeom>
              <a:avLst/>
              <a:gdLst/>
              <a:ahLst/>
              <a:cxnLst/>
              <a:rect l="l" t="t" r="r" b="b"/>
              <a:pathLst>
                <a:path w="1525269" h="1024890">
                  <a:moveTo>
                    <a:pt x="1524646" y="0"/>
                  </a:moveTo>
                  <a:lnTo>
                    <a:pt x="0" y="0"/>
                  </a:lnTo>
                  <a:lnTo>
                    <a:pt x="0" y="1024793"/>
                  </a:lnTo>
                  <a:lnTo>
                    <a:pt x="1524646" y="1024793"/>
                  </a:lnTo>
                  <a:lnTo>
                    <a:pt x="15246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2110948" y="5971919"/>
              <a:ext cx="896619" cy="0"/>
            </a:xfrm>
            <a:custGeom>
              <a:avLst/>
              <a:gdLst/>
              <a:ahLst/>
              <a:cxnLst/>
              <a:rect l="l" t="t" r="r" b="b"/>
              <a:pathLst>
                <a:path w="896619">
                  <a:moveTo>
                    <a:pt x="0" y="0"/>
                  </a:moveTo>
                  <a:lnTo>
                    <a:pt x="896386" y="1"/>
                  </a:lnTo>
                </a:path>
              </a:pathLst>
            </a:custGeom>
            <a:ln w="508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1983948" y="5956494"/>
              <a:ext cx="254000" cy="335915"/>
            </a:xfrm>
            <a:custGeom>
              <a:avLst/>
              <a:gdLst/>
              <a:ahLst/>
              <a:cxnLst/>
              <a:rect l="l" t="t" r="r" b="b"/>
              <a:pathLst>
                <a:path w="254000" h="335914">
                  <a:moveTo>
                    <a:pt x="101601" y="183233"/>
                  </a:moveTo>
                  <a:lnTo>
                    <a:pt x="0" y="183233"/>
                  </a:lnTo>
                  <a:lnTo>
                    <a:pt x="127001" y="335633"/>
                  </a:lnTo>
                  <a:lnTo>
                    <a:pt x="211666" y="234033"/>
                  </a:lnTo>
                  <a:lnTo>
                    <a:pt x="127001" y="234033"/>
                  </a:lnTo>
                  <a:lnTo>
                    <a:pt x="117114" y="232036"/>
                  </a:lnTo>
                  <a:lnTo>
                    <a:pt x="109040" y="226593"/>
                  </a:lnTo>
                  <a:lnTo>
                    <a:pt x="103597" y="218519"/>
                  </a:lnTo>
                  <a:lnTo>
                    <a:pt x="101601" y="208633"/>
                  </a:lnTo>
                  <a:lnTo>
                    <a:pt x="101601" y="183233"/>
                  </a:lnTo>
                  <a:close/>
                </a:path>
                <a:path w="254000" h="335914">
                  <a:moveTo>
                    <a:pt x="127000" y="0"/>
                  </a:moveTo>
                  <a:lnTo>
                    <a:pt x="117113" y="1996"/>
                  </a:lnTo>
                  <a:lnTo>
                    <a:pt x="109039" y="7439"/>
                  </a:lnTo>
                  <a:lnTo>
                    <a:pt x="103596" y="15513"/>
                  </a:lnTo>
                  <a:lnTo>
                    <a:pt x="101600" y="25400"/>
                  </a:lnTo>
                  <a:lnTo>
                    <a:pt x="101601" y="208633"/>
                  </a:lnTo>
                  <a:lnTo>
                    <a:pt x="103597" y="218519"/>
                  </a:lnTo>
                  <a:lnTo>
                    <a:pt x="109040" y="226593"/>
                  </a:lnTo>
                  <a:lnTo>
                    <a:pt x="117114" y="232036"/>
                  </a:lnTo>
                  <a:lnTo>
                    <a:pt x="127001" y="234033"/>
                  </a:lnTo>
                  <a:lnTo>
                    <a:pt x="136887" y="232036"/>
                  </a:lnTo>
                  <a:lnTo>
                    <a:pt x="144961" y="226593"/>
                  </a:lnTo>
                  <a:lnTo>
                    <a:pt x="150405" y="218519"/>
                  </a:lnTo>
                  <a:lnTo>
                    <a:pt x="152401" y="208633"/>
                  </a:lnTo>
                  <a:lnTo>
                    <a:pt x="152400" y="25400"/>
                  </a:lnTo>
                  <a:lnTo>
                    <a:pt x="150403" y="15513"/>
                  </a:lnTo>
                  <a:lnTo>
                    <a:pt x="144960" y="7439"/>
                  </a:lnTo>
                  <a:lnTo>
                    <a:pt x="136886" y="1996"/>
                  </a:lnTo>
                  <a:lnTo>
                    <a:pt x="127000" y="0"/>
                  </a:lnTo>
                  <a:close/>
                </a:path>
                <a:path w="254000" h="335914">
                  <a:moveTo>
                    <a:pt x="253998" y="183233"/>
                  </a:moveTo>
                  <a:lnTo>
                    <a:pt x="152401" y="183233"/>
                  </a:lnTo>
                  <a:lnTo>
                    <a:pt x="152401" y="208633"/>
                  </a:lnTo>
                  <a:lnTo>
                    <a:pt x="150405" y="218519"/>
                  </a:lnTo>
                  <a:lnTo>
                    <a:pt x="144961" y="226593"/>
                  </a:lnTo>
                  <a:lnTo>
                    <a:pt x="136887" y="232036"/>
                  </a:lnTo>
                  <a:lnTo>
                    <a:pt x="127001" y="234033"/>
                  </a:lnTo>
                  <a:lnTo>
                    <a:pt x="211666" y="234033"/>
                  </a:lnTo>
                  <a:lnTo>
                    <a:pt x="253998" y="183233"/>
                  </a:lnTo>
                  <a:close/>
                </a:path>
              </a:pathLst>
            </a:custGeom>
            <a:solidFill>
              <a:srgbClr val="FF1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3007339" y="5825505"/>
              <a:ext cx="0" cy="149860"/>
            </a:xfrm>
            <a:custGeom>
              <a:avLst/>
              <a:gdLst/>
              <a:ahLst/>
              <a:cxnLst/>
              <a:rect l="l" t="t" r="r" b="b"/>
              <a:pathLst>
                <a:path h="149860">
                  <a:moveTo>
                    <a:pt x="0" y="0"/>
                  </a:moveTo>
                  <a:lnTo>
                    <a:pt x="1" y="149487"/>
                  </a:lnTo>
                </a:path>
              </a:pathLst>
            </a:custGeom>
            <a:ln w="50800">
              <a:solidFill>
                <a:srgbClr val="FF1B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2017184" y="5622315"/>
              <a:ext cx="1073785" cy="838200"/>
            </a:xfrm>
            <a:custGeom>
              <a:avLst/>
              <a:gdLst/>
              <a:ahLst/>
              <a:cxnLst/>
              <a:rect l="l" t="t" r="r" b="b"/>
              <a:pathLst>
                <a:path w="1073784" h="838200">
                  <a:moveTo>
                    <a:pt x="76276" y="799909"/>
                  </a:moveTo>
                  <a:lnTo>
                    <a:pt x="73279" y="785075"/>
                  </a:lnTo>
                  <a:lnTo>
                    <a:pt x="65112" y="772972"/>
                  </a:lnTo>
                  <a:lnTo>
                    <a:pt x="53009" y="764806"/>
                  </a:lnTo>
                  <a:lnTo>
                    <a:pt x="38100" y="761809"/>
                  </a:lnTo>
                  <a:lnTo>
                    <a:pt x="23266" y="764806"/>
                  </a:lnTo>
                  <a:lnTo>
                    <a:pt x="11163" y="772972"/>
                  </a:lnTo>
                  <a:lnTo>
                    <a:pt x="2997" y="785075"/>
                  </a:lnTo>
                  <a:lnTo>
                    <a:pt x="0" y="799909"/>
                  </a:lnTo>
                  <a:lnTo>
                    <a:pt x="2997" y="814743"/>
                  </a:lnTo>
                  <a:lnTo>
                    <a:pt x="11163" y="826846"/>
                  </a:lnTo>
                  <a:lnTo>
                    <a:pt x="23266" y="835012"/>
                  </a:lnTo>
                  <a:lnTo>
                    <a:pt x="38176" y="838009"/>
                  </a:lnTo>
                  <a:lnTo>
                    <a:pt x="53009" y="835012"/>
                  </a:lnTo>
                  <a:lnTo>
                    <a:pt x="65112" y="826846"/>
                  </a:lnTo>
                  <a:lnTo>
                    <a:pt x="73279" y="814743"/>
                  </a:lnTo>
                  <a:lnTo>
                    <a:pt x="76276" y="799909"/>
                  </a:lnTo>
                  <a:close/>
                </a:path>
                <a:path w="1073784" h="838200">
                  <a:moveTo>
                    <a:pt x="77546" y="38100"/>
                  </a:moveTo>
                  <a:lnTo>
                    <a:pt x="74549" y="23266"/>
                  </a:lnTo>
                  <a:lnTo>
                    <a:pt x="66382" y="11150"/>
                  </a:lnTo>
                  <a:lnTo>
                    <a:pt x="54279" y="2984"/>
                  </a:lnTo>
                  <a:lnTo>
                    <a:pt x="39370" y="0"/>
                  </a:lnTo>
                  <a:lnTo>
                    <a:pt x="24536" y="2984"/>
                  </a:lnTo>
                  <a:lnTo>
                    <a:pt x="12433" y="11150"/>
                  </a:lnTo>
                  <a:lnTo>
                    <a:pt x="4267" y="23266"/>
                  </a:lnTo>
                  <a:lnTo>
                    <a:pt x="1270" y="38100"/>
                  </a:lnTo>
                  <a:lnTo>
                    <a:pt x="4267" y="52920"/>
                  </a:lnTo>
                  <a:lnTo>
                    <a:pt x="12433" y="65036"/>
                  </a:lnTo>
                  <a:lnTo>
                    <a:pt x="24536" y="73202"/>
                  </a:lnTo>
                  <a:lnTo>
                    <a:pt x="39446" y="76200"/>
                  </a:lnTo>
                  <a:lnTo>
                    <a:pt x="54279" y="73202"/>
                  </a:lnTo>
                  <a:lnTo>
                    <a:pt x="66382" y="65036"/>
                  </a:lnTo>
                  <a:lnTo>
                    <a:pt x="74549" y="52920"/>
                  </a:lnTo>
                  <a:lnTo>
                    <a:pt x="77546" y="38100"/>
                  </a:lnTo>
                  <a:close/>
                </a:path>
                <a:path w="1073784" h="838200">
                  <a:moveTo>
                    <a:pt x="228752" y="799909"/>
                  </a:moveTo>
                  <a:lnTo>
                    <a:pt x="225755" y="785075"/>
                  </a:lnTo>
                  <a:lnTo>
                    <a:pt x="217589" y="772972"/>
                  </a:lnTo>
                  <a:lnTo>
                    <a:pt x="205486" y="764806"/>
                  </a:lnTo>
                  <a:lnTo>
                    <a:pt x="190576" y="761809"/>
                  </a:lnTo>
                  <a:lnTo>
                    <a:pt x="175742" y="764806"/>
                  </a:lnTo>
                  <a:lnTo>
                    <a:pt x="163639" y="772972"/>
                  </a:lnTo>
                  <a:lnTo>
                    <a:pt x="155473" y="785075"/>
                  </a:lnTo>
                  <a:lnTo>
                    <a:pt x="152476" y="799909"/>
                  </a:lnTo>
                  <a:lnTo>
                    <a:pt x="155473" y="814743"/>
                  </a:lnTo>
                  <a:lnTo>
                    <a:pt x="163639" y="826846"/>
                  </a:lnTo>
                  <a:lnTo>
                    <a:pt x="175742" y="835012"/>
                  </a:lnTo>
                  <a:lnTo>
                    <a:pt x="190652" y="838009"/>
                  </a:lnTo>
                  <a:lnTo>
                    <a:pt x="205486" y="835012"/>
                  </a:lnTo>
                  <a:lnTo>
                    <a:pt x="217589" y="826846"/>
                  </a:lnTo>
                  <a:lnTo>
                    <a:pt x="225755" y="814743"/>
                  </a:lnTo>
                  <a:lnTo>
                    <a:pt x="228752" y="799909"/>
                  </a:lnTo>
                  <a:close/>
                </a:path>
                <a:path w="1073784" h="838200">
                  <a:moveTo>
                    <a:pt x="230022" y="38100"/>
                  </a:moveTo>
                  <a:lnTo>
                    <a:pt x="227025" y="23266"/>
                  </a:lnTo>
                  <a:lnTo>
                    <a:pt x="218859" y="11150"/>
                  </a:lnTo>
                  <a:lnTo>
                    <a:pt x="206756" y="2984"/>
                  </a:lnTo>
                  <a:lnTo>
                    <a:pt x="191846" y="0"/>
                  </a:lnTo>
                  <a:lnTo>
                    <a:pt x="177012" y="2984"/>
                  </a:lnTo>
                  <a:lnTo>
                    <a:pt x="164909" y="11150"/>
                  </a:lnTo>
                  <a:lnTo>
                    <a:pt x="156743" y="23266"/>
                  </a:lnTo>
                  <a:lnTo>
                    <a:pt x="153746" y="38100"/>
                  </a:lnTo>
                  <a:lnTo>
                    <a:pt x="156743" y="52920"/>
                  </a:lnTo>
                  <a:lnTo>
                    <a:pt x="164909" y="65036"/>
                  </a:lnTo>
                  <a:lnTo>
                    <a:pt x="177012" y="73202"/>
                  </a:lnTo>
                  <a:lnTo>
                    <a:pt x="191922" y="76200"/>
                  </a:lnTo>
                  <a:lnTo>
                    <a:pt x="206756" y="73202"/>
                  </a:lnTo>
                  <a:lnTo>
                    <a:pt x="218859" y="65036"/>
                  </a:lnTo>
                  <a:lnTo>
                    <a:pt x="227025" y="52920"/>
                  </a:lnTo>
                  <a:lnTo>
                    <a:pt x="230022" y="38100"/>
                  </a:lnTo>
                  <a:close/>
                </a:path>
                <a:path w="1073784" h="838200">
                  <a:moveTo>
                    <a:pt x="381228" y="799909"/>
                  </a:moveTo>
                  <a:lnTo>
                    <a:pt x="378231" y="785075"/>
                  </a:lnTo>
                  <a:lnTo>
                    <a:pt x="370065" y="772972"/>
                  </a:lnTo>
                  <a:lnTo>
                    <a:pt x="357962" y="764806"/>
                  </a:lnTo>
                  <a:lnTo>
                    <a:pt x="343052" y="761809"/>
                  </a:lnTo>
                  <a:lnTo>
                    <a:pt x="328218" y="764806"/>
                  </a:lnTo>
                  <a:lnTo>
                    <a:pt x="316115" y="772972"/>
                  </a:lnTo>
                  <a:lnTo>
                    <a:pt x="307949" y="785075"/>
                  </a:lnTo>
                  <a:lnTo>
                    <a:pt x="304952" y="799909"/>
                  </a:lnTo>
                  <a:lnTo>
                    <a:pt x="307949" y="814743"/>
                  </a:lnTo>
                  <a:lnTo>
                    <a:pt x="316115" y="826846"/>
                  </a:lnTo>
                  <a:lnTo>
                    <a:pt x="328218" y="835012"/>
                  </a:lnTo>
                  <a:lnTo>
                    <a:pt x="343128" y="838009"/>
                  </a:lnTo>
                  <a:lnTo>
                    <a:pt x="357962" y="835012"/>
                  </a:lnTo>
                  <a:lnTo>
                    <a:pt x="370065" y="826846"/>
                  </a:lnTo>
                  <a:lnTo>
                    <a:pt x="378231" y="814743"/>
                  </a:lnTo>
                  <a:lnTo>
                    <a:pt x="381228" y="799909"/>
                  </a:lnTo>
                  <a:close/>
                </a:path>
                <a:path w="1073784" h="838200">
                  <a:moveTo>
                    <a:pt x="382498" y="38100"/>
                  </a:moveTo>
                  <a:lnTo>
                    <a:pt x="379501" y="23266"/>
                  </a:lnTo>
                  <a:lnTo>
                    <a:pt x="371335" y="11150"/>
                  </a:lnTo>
                  <a:lnTo>
                    <a:pt x="359232" y="2997"/>
                  </a:lnTo>
                  <a:lnTo>
                    <a:pt x="344322" y="0"/>
                  </a:lnTo>
                  <a:lnTo>
                    <a:pt x="329488" y="2997"/>
                  </a:lnTo>
                  <a:lnTo>
                    <a:pt x="317385" y="11150"/>
                  </a:lnTo>
                  <a:lnTo>
                    <a:pt x="309219" y="23266"/>
                  </a:lnTo>
                  <a:lnTo>
                    <a:pt x="306222" y="38100"/>
                  </a:lnTo>
                  <a:lnTo>
                    <a:pt x="309219" y="52933"/>
                  </a:lnTo>
                  <a:lnTo>
                    <a:pt x="317385" y="65036"/>
                  </a:lnTo>
                  <a:lnTo>
                    <a:pt x="329501" y="73202"/>
                  </a:lnTo>
                  <a:lnTo>
                    <a:pt x="344398" y="76200"/>
                  </a:lnTo>
                  <a:lnTo>
                    <a:pt x="359232" y="73202"/>
                  </a:lnTo>
                  <a:lnTo>
                    <a:pt x="371335" y="65036"/>
                  </a:lnTo>
                  <a:lnTo>
                    <a:pt x="379501" y="52933"/>
                  </a:lnTo>
                  <a:lnTo>
                    <a:pt x="382498" y="38100"/>
                  </a:lnTo>
                  <a:close/>
                </a:path>
                <a:path w="1073784" h="838200">
                  <a:moveTo>
                    <a:pt x="767168" y="799909"/>
                  </a:moveTo>
                  <a:lnTo>
                    <a:pt x="764171" y="785075"/>
                  </a:lnTo>
                  <a:lnTo>
                    <a:pt x="756005" y="772972"/>
                  </a:lnTo>
                  <a:lnTo>
                    <a:pt x="743889" y="764806"/>
                  </a:lnTo>
                  <a:lnTo>
                    <a:pt x="728992" y="761809"/>
                  </a:lnTo>
                  <a:lnTo>
                    <a:pt x="714159" y="764806"/>
                  </a:lnTo>
                  <a:lnTo>
                    <a:pt x="702043" y="772972"/>
                  </a:lnTo>
                  <a:lnTo>
                    <a:pt x="693877" y="785075"/>
                  </a:lnTo>
                  <a:lnTo>
                    <a:pt x="690892" y="799909"/>
                  </a:lnTo>
                  <a:lnTo>
                    <a:pt x="693877" y="814743"/>
                  </a:lnTo>
                  <a:lnTo>
                    <a:pt x="702043" y="826846"/>
                  </a:lnTo>
                  <a:lnTo>
                    <a:pt x="714159" y="835012"/>
                  </a:lnTo>
                  <a:lnTo>
                    <a:pt x="729068" y="838009"/>
                  </a:lnTo>
                  <a:lnTo>
                    <a:pt x="743889" y="835012"/>
                  </a:lnTo>
                  <a:lnTo>
                    <a:pt x="756005" y="826846"/>
                  </a:lnTo>
                  <a:lnTo>
                    <a:pt x="764171" y="814743"/>
                  </a:lnTo>
                  <a:lnTo>
                    <a:pt x="767168" y="799909"/>
                  </a:lnTo>
                  <a:close/>
                </a:path>
                <a:path w="1073784" h="838200">
                  <a:moveTo>
                    <a:pt x="768438" y="38100"/>
                  </a:moveTo>
                  <a:lnTo>
                    <a:pt x="765441" y="23266"/>
                  </a:lnTo>
                  <a:lnTo>
                    <a:pt x="757275" y="11150"/>
                  </a:lnTo>
                  <a:lnTo>
                    <a:pt x="745159" y="2984"/>
                  </a:lnTo>
                  <a:lnTo>
                    <a:pt x="730262" y="0"/>
                  </a:lnTo>
                  <a:lnTo>
                    <a:pt x="715429" y="2984"/>
                  </a:lnTo>
                  <a:lnTo>
                    <a:pt x="703313" y="11150"/>
                  </a:lnTo>
                  <a:lnTo>
                    <a:pt x="695147" y="23266"/>
                  </a:lnTo>
                  <a:lnTo>
                    <a:pt x="692162" y="38100"/>
                  </a:lnTo>
                  <a:lnTo>
                    <a:pt x="695147" y="52920"/>
                  </a:lnTo>
                  <a:lnTo>
                    <a:pt x="703313" y="65036"/>
                  </a:lnTo>
                  <a:lnTo>
                    <a:pt x="715429" y="73202"/>
                  </a:lnTo>
                  <a:lnTo>
                    <a:pt x="730338" y="76200"/>
                  </a:lnTo>
                  <a:lnTo>
                    <a:pt x="745159" y="73202"/>
                  </a:lnTo>
                  <a:lnTo>
                    <a:pt x="757275" y="65036"/>
                  </a:lnTo>
                  <a:lnTo>
                    <a:pt x="765441" y="52920"/>
                  </a:lnTo>
                  <a:lnTo>
                    <a:pt x="768438" y="38100"/>
                  </a:lnTo>
                  <a:close/>
                </a:path>
                <a:path w="1073784" h="838200">
                  <a:moveTo>
                    <a:pt x="919645" y="799909"/>
                  </a:moveTo>
                  <a:lnTo>
                    <a:pt x="916647" y="785075"/>
                  </a:lnTo>
                  <a:lnTo>
                    <a:pt x="908481" y="772972"/>
                  </a:lnTo>
                  <a:lnTo>
                    <a:pt x="896366" y="764806"/>
                  </a:lnTo>
                  <a:lnTo>
                    <a:pt x="881468" y="761809"/>
                  </a:lnTo>
                  <a:lnTo>
                    <a:pt x="866635" y="764806"/>
                  </a:lnTo>
                  <a:lnTo>
                    <a:pt x="854519" y="772972"/>
                  </a:lnTo>
                  <a:lnTo>
                    <a:pt x="846353" y="785075"/>
                  </a:lnTo>
                  <a:lnTo>
                    <a:pt x="843368" y="799909"/>
                  </a:lnTo>
                  <a:lnTo>
                    <a:pt x="846353" y="814743"/>
                  </a:lnTo>
                  <a:lnTo>
                    <a:pt x="854519" y="826846"/>
                  </a:lnTo>
                  <a:lnTo>
                    <a:pt x="866635" y="835012"/>
                  </a:lnTo>
                  <a:lnTo>
                    <a:pt x="881545" y="838009"/>
                  </a:lnTo>
                  <a:lnTo>
                    <a:pt x="896366" y="835012"/>
                  </a:lnTo>
                  <a:lnTo>
                    <a:pt x="908481" y="826846"/>
                  </a:lnTo>
                  <a:lnTo>
                    <a:pt x="916647" y="814743"/>
                  </a:lnTo>
                  <a:lnTo>
                    <a:pt x="919645" y="799909"/>
                  </a:lnTo>
                  <a:close/>
                </a:path>
                <a:path w="1073784" h="838200">
                  <a:moveTo>
                    <a:pt x="920915" y="38100"/>
                  </a:moveTo>
                  <a:lnTo>
                    <a:pt x="917917" y="23266"/>
                  </a:lnTo>
                  <a:lnTo>
                    <a:pt x="909751" y="11150"/>
                  </a:lnTo>
                  <a:lnTo>
                    <a:pt x="897636" y="2984"/>
                  </a:lnTo>
                  <a:lnTo>
                    <a:pt x="882738" y="0"/>
                  </a:lnTo>
                  <a:lnTo>
                    <a:pt x="867905" y="2984"/>
                  </a:lnTo>
                  <a:lnTo>
                    <a:pt x="855789" y="11150"/>
                  </a:lnTo>
                  <a:lnTo>
                    <a:pt x="847623" y="23266"/>
                  </a:lnTo>
                  <a:lnTo>
                    <a:pt x="844638" y="38100"/>
                  </a:lnTo>
                  <a:lnTo>
                    <a:pt x="847623" y="52920"/>
                  </a:lnTo>
                  <a:lnTo>
                    <a:pt x="855789" y="65036"/>
                  </a:lnTo>
                  <a:lnTo>
                    <a:pt x="867905" y="73202"/>
                  </a:lnTo>
                  <a:lnTo>
                    <a:pt x="882815" y="76200"/>
                  </a:lnTo>
                  <a:lnTo>
                    <a:pt x="897636" y="73202"/>
                  </a:lnTo>
                  <a:lnTo>
                    <a:pt x="909751" y="65036"/>
                  </a:lnTo>
                  <a:lnTo>
                    <a:pt x="917917" y="52920"/>
                  </a:lnTo>
                  <a:lnTo>
                    <a:pt x="920915" y="38100"/>
                  </a:lnTo>
                  <a:close/>
                </a:path>
                <a:path w="1073784" h="838200">
                  <a:moveTo>
                    <a:pt x="1072121" y="799909"/>
                  </a:moveTo>
                  <a:lnTo>
                    <a:pt x="1069124" y="785075"/>
                  </a:lnTo>
                  <a:lnTo>
                    <a:pt x="1060958" y="772972"/>
                  </a:lnTo>
                  <a:lnTo>
                    <a:pt x="1048842" y="764806"/>
                  </a:lnTo>
                  <a:lnTo>
                    <a:pt x="1033932" y="761809"/>
                  </a:lnTo>
                  <a:lnTo>
                    <a:pt x="1019111" y="764806"/>
                  </a:lnTo>
                  <a:lnTo>
                    <a:pt x="1006995" y="772972"/>
                  </a:lnTo>
                  <a:lnTo>
                    <a:pt x="998829" y="785075"/>
                  </a:lnTo>
                  <a:lnTo>
                    <a:pt x="995832" y="799909"/>
                  </a:lnTo>
                  <a:lnTo>
                    <a:pt x="998829" y="814743"/>
                  </a:lnTo>
                  <a:lnTo>
                    <a:pt x="1006995" y="826846"/>
                  </a:lnTo>
                  <a:lnTo>
                    <a:pt x="1019111" y="835012"/>
                  </a:lnTo>
                  <a:lnTo>
                    <a:pt x="1034021" y="838009"/>
                  </a:lnTo>
                  <a:lnTo>
                    <a:pt x="1048842" y="835012"/>
                  </a:lnTo>
                  <a:lnTo>
                    <a:pt x="1060958" y="826846"/>
                  </a:lnTo>
                  <a:lnTo>
                    <a:pt x="1069124" y="814743"/>
                  </a:lnTo>
                  <a:lnTo>
                    <a:pt x="1072121" y="799909"/>
                  </a:lnTo>
                  <a:close/>
                </a:path>
                <a:path w="1073784" h="838200">
                  <a:moveTo>
                    <a:pt x="1073378" y="38100"/>
                  </a:moveTo>
                  <a:lnTo>
                    <a:pt x="1070394" y="23266"/>
                  </a:lnTo>
                  <a:lnTo>
                    <a:pt x="1062228" y="11150"/>
                  </a:lnTo>
                  <a:lnTo>
                    <a:pt x="1050112" y="2997"/>
                  </a:lnTo>
                  <a:lnTo>
                    <a:pt x="1035215" y="0"/>
                  </a:lnTo>
                  <a:lnTo>
                    <a:pt x="1020381" y="2997"/>
                  </a:lnTo>
                  <a:lnTo>
                    <a:pt x="1008265" y="11150"/>
                  </a:lnTo>
                  <a:lnTo>
                    <a:pt x="1000099" y="23266"/>
                  </a:lnTo>
                  <a:lnTo>
                    <a:pt x="997115" y="38100"/>
                  </a:lnTo>
                  <a:lnTo>
                    <a:pt x="1000099" y="52933"/>
                  </a:lnTo>
                  <a:lnTo>
                    <a:pt x="1008265" y="65036"/>
                  </a:lnTo>
                  <a:lnTo>
                    <a:pt x="1020381" y="73202"/>
                  </a:lnTo>
                  <a:lnTo>
                    <a:pt x="1035278" y="76200"/>
                  </a:lnTo>
                  <a:lnTo>
                    <a:pt x="1050112" y="73202"/>
                  </a:lnTo>
                  <a:lnTo>
                    <a:pt x="1062228" y="65036"/>
                  </a:lnTo>
                  <a:lnTo>
                    <a:pt x="1070394" y="52933"/>
                  </a:lnTo>
                  <a:lnTo>
                    <a:pt x="1073378" y="38100"/>
                  </a:lnTo>
                  <a:close/>
                </a:path>
              </a:pathLst>
            </a:custGeom>
            <a:solidFill>
              <a:srgbClr val="FF16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325901" y="2957207"/>
              <a:ext cx="2352675" cy="4726305"/>
            </a:xfrm>
            <a:custGeom>
              <a:avLst/>
              <a:gdLst/>
              <a:ahLst/>
              <a:cxnLst/>
              <a:rect l="l" t="t" r="r" b="b"/>
              <a:pathLst>
                <a:path w="2352675" h="4726305">
                  <a:moveTo>
                    <a:pt x="50850" y="2445220"/>
                  </a:moveTo>
                  <a:lnTo>
                    <a:pt x="48844" y="2435339"/>
                  </a:lnTo>
                  <a:lnTo>
                    <a:pt x="43408" y="2427262"/>
                  </a:lnTo>
                  <a:lnTo>
                    <a:pt x="35331" y="2421826"/>
                  </a:lnTo>
                  <a:lnTo>
                    <a:pt x="25400" y="2419820"/>
                  </a:lnTo>
                  <a:lnTo>
                    <a:pt x="15506" y="2421826"/>
                  </a:lnTo>
                  <a:lnTo>
                    <a:pt x="7429" y="2427262"/>
                  </a:lnTo>
                  <a:lnTo>
                    <a:pt x="1993" y="2435339"/>
                  </a:lnTo>
                  <a:lnTo>
                    <a:pt x="0" y="2445220"/>
                  </a:lnTo>
                  <a:lnTo>
                    <a:pt x="1993" y="2455113"/>
                  </a:lnTo>
                  <a:lnTo>
                    <a:pt x="7429" y="2463190"/>
                  </a:lnTo>
                  <a:lnTo>
                    <a:pt x="15506" y="2468626"/>
                  </a:lnTo>
                  <a:lnTo>
                    <a:pt x="25450" y="2470620"/>
                  </a:lnTo>
                  <a:lnTo>
                    <a:pt x="35331" y="2468626"/>
                  </a:lnTo>
                  <a:lnTo>
                    <a:pt x="43408" y="2463190"/>
                  </a:lnTo>
                  <a:lnTo>
                    <a:pt x="48844" y="2455113"/>
                  </a:lnTo>
                  <a:lnTo>
                    <a:pt x="50850" y="2445220"/>
                  </a:lnTo>
                  <a:close/>
                </a:path>
                <a:path w="2352675" h="4726305">
                  <a:moveTo>
                    <a:pt x="152501" y="2445220"/>
                  </a:moveTo>
                  <a:lnTo>
                    <a:pt x="150495" y="2435339"/>
                  </a:lnTo>
                  <a:lnTo>
                    <a:pt x="145059" y="2427262"/>
                  </a:lnTo>
                  <a:lnTo>
                    <a:pt x="136982" y="2421826"/>
                  </a:lnTo>
                  <a:lnTo>
                    <a:pt x="127050" y="2419820"/>
                  </a:lnTo>
                  <a:lnTo>
                    <a:pt x="117157" y="2421826"/>
                  </a:lnTo>
                  <a:lnTo>
                    <a:pt x="109080" y="2427262"/>
                  </a:lnTo>
                  <a:lnTo>
                    <a:pt x="103644" y="2435339"/>
                  </a:lnTo>
                  <a:lnTo>
                    <a:pt x="101650" y="2445220"/>
                  </a:lnTo>
                  <a:lnTo>
                    <a:pt x="103644" y="2455113"/>
                  </a:lnTo>
                  <a:lnTo>
                    <a:pt x="109080" y="2463190"/>
                  </a:lnTo>
                  <a:lnTo>
                    <a:pt x="117157" y="2468626"/>
                  </a:lnTo>
                  <a:lnTo>
                    <a:pt x="127101" y="2470620"/>
                  </a:lnTo>
                  <a:lnTo>
                    <a:pt x="136982" y="2468626"/>
                  </a:lnTo>
                  <a:lnTo>
                    <a:pt x="145059" y="2463190"/>
                  </a:lnTo>
                  <a:lnTo>
                    <a:pt x="150495" y="2455113"/>
                  </a:lnTo>
                  <a:lnTo>
                    <a:pt x="152501" y="2445220"/>
                  </a:lnTo>
                  <a:close/>
                </a:path>
                <a:path w="2352675" h="4726305">
                  <a:moveTo>
                    <a:pt x="254152" y="2445220"/>
                  </a:moveTo>
                  <a:lnTo>
                    <a:pt x="252145" y="2435339"/>
                  </a:lnTo>
                  <a:lnTo>
                    <a:pt x="246710" y="2427262"/>
                  </a:lnTo>
                  <a:lnTo>
                    <a:pt x="238633" y="2421826"/>
                  </a:lnTo>
                  <a:lnTo>
                    <a:pt x="228701" y="2419820"/>
                  </a:lnTo>
                  <a:lnTo>
                    <a:pt x="218808" y="2421826"/>
                  </a:lnTo>
                  <a:lnTo>
                    <a:pt x="210731" y="2427262"/>
                  </a:lnTo>
                  <a:lnTo>
                    <a:pt x="205295" y="2435339"/>
                  </a:lnTo>
                  <a:lnTo>
                    <a:pt x="203301" y="2445220"/>
                  </a:lnTo>
                  <a:lnTo>
                    <a:pt x="205295" y="2455113"/>
                  </a:lnTo>
                  <a:lnTo>
                    <a:pt x="210731" y="2463190"/>
                  </a:lnTo>
                  <a:lnTo>
                    <a:pt x="218808" y="2468626"/>
                  </a:lnTo>
                  <a:lnTo>
                    <a:pt x="228752" y="2470620"/>
                  </a:lnTo>
                  <a:lnTo>
                    <a:pt x="238633" y="2468626"/>
                  </a:lnTo>
                  <a:lnTo>
                    <a:pt x="246710" y="2463190"/>
                  </a:lnTo>
                  <a:lnTo>
                    <a:pt x="252145" y="2455113"/>
                  </a:lnTo>
                  <a:lnTo>
                    <a:pt x="254152" y="2445220"/>
                  </a:lnTo>
                  <a:close/>
                </a:path>
                <a:path w="2352675" h="4726305">
                  <a:moveTo>
                    <a:pt x="281622" y="25400"/>
                  </a:moveTo>
                  <a:lnTo>
                    <a:pt x="279628" y="15506"/>
                  </a:lnTo>
                  <a:lnTo>
                    <a:pt x="274180" y="7429"/>
                  </a:lnTo>
                  <a:lnTo>
                    <a:pt x="266115" y="1993"/>
                  </a:lnTo>
                  <a:lnTo>
                    <a:pt x="256171" y="0"/>
                  </a:lnTo>
                  <a:lnTo>
                    <a:pt x="246291" y="1993"/>
                  </a:lnTo>
                  <a:lnTo>
                    <a:pt x="238213" y="7429"/>
                  </a:lnTo>
                  <a:lnTo>
                    <a:pt x="232765" y="15506"/>
                  </a:lnTo>
                  <a:lnTo>
                    <a:pt x="230771" y="25400"/>
                  </a:lnTo>
                  <a:lnTo>
                    <a:pt x="232765" y="35280"/>
                  </a:lnTo>
                  <a:lnTo>
                    <a:pt x="238213" y="43357"/>
                  </a:lnTo>
                  <a:lnTo>
                    <a:pt x="246291" y="48793"/>
                  </a:lnTo>
                  <a:lnTo>
                    <a:pt x="256222" y="50800"/>
                  </a:lnTo>
                  <a:lnTo>
                    <a:pt x="266115" y="48793"/>
                  </a:lnTo>
                  <a:lnTo>
                    <a:pt x="274180" y="43357"/>
                  </a:lnTo>
                  <a:lnTo>
                    <a:pt x="279628" y="35280"/>
                  </a:lnTo>
                  <a:lnTo>
                    <a:pt x="281622" y="25400"/>
                  </a:lnTo>
                  <a:close/>
                </a:path>
                <a:path w="2352675" h="4726305">
                  <a:moveTo>
                    <a:pt x="306463" y="4700409"/>
                  </a:moveTo>
                  <a:lnTo>
                    <a:pt x="304469" y="4690516"/>
                  </a:lnTo>
                  <a:lnTo>
                    <a:pt x="299021" y="4682439"/>
                  </a:lnTo>
                  <a:lnTo>
                    <a:pt x="290944" y="4677003"/>
                  </a:lnTo>
                  <a:lnTo>
                    <a:pt x="281012" y="4675009"/>
                  </a:lnTo>
                  <a:lnTo>
                    <a:pt x="271119" y="4677003"/>
                  </a:lnTo>
                  <a:lnTo>
                    <a:pt x="263055" y="4682439"/>
                  </a:lnTo>
                  <a:lnTo>
                    <a:pt x="257606" y="4690516"/>
                  </a:lnTo>
                  <a:lnTo>
                    <a:pt x="255612" y="4700409"/>
                  </a:lnTo>
                  <a:lnTo>
                    <a:pt x="257606" y="4710290"/>
                  </a:lnTo>
                  <a:lnTo>
                    <a:pt x="263055" y="4718367"/>
                  </a:lnTo>
                  <a:lnTo>
                    <a:pt x="271119" y="4723803"/>
                  </a:lnTo>
                  <a:lnTo>
                    <a:pt x="281063" y="4725809"/>
                  </a:lnTo>
                  <a:lnTo>
                    <a:pt x="290944" y="4723803"/>
                  </a:lnTo>
                  <a:lnTo>
                    <a:pt x="299021" y="4718367"/>
                  </a:lnTo>
                  <a:lnTo>
                    <a:pt x="304469" y="4710290"/>
                  </a:lnTo>
                  <a:lnTo>
                    <a:pt x="306463" y="4700409"/>
                  </a:lnTo>
                  <a:close/>
                </a:path>
                <a:path w="2352675" h="4726305">
                  <a:moveTo>
                    <a:pt x="355803" y="2445220"/>
                  </a:moveTo>
                  <a:lnTo>
                    <a:pt x="353796" y="2435339"/>
                  </a:lnTo>
                  <a:lnTo>
                    <a:pt x="348361" y="2427262"/>
                  </a:lnTo>
                  <a:lnTo>
                    <a:pt x="340283" y="2421826"/>
                  </a:lnTo>
                  <a:lnTo>
                    <a:pt x="330352" y="2419820"/>
                  </a:lnTo>
                  <a:lnTo>
                    <a:pt x="320459" y="2421826"/>
                  </a:lnTo>
                  <a:lnTo>
                    <a:pt x="312381" y="2427262"/>
                  </a:lnTo>
                  <a:lnTo>
                    <a:pt x="306946" y="2435339"/>
                  </a:lnTo>
                  <a:lnTo>
                    <a:pt x="304952" y="2445220"/>
                  </a:lnTo>
                  <a:lnTo>
                    <a:pt x="306946" y="2455113"/>
                  </a:lnTo>
                  <a:lnTo>
                    <a:pt x="312381" y="2463190"/>
                  </a:lnTo>
                  <a:lnTo>
                    <a:pt x="320459" y="2468626"/>
                  </a:lnTo>
                  <a:lnTo>
                    <a:pt x="330403" y="2470620"/>
                  </a:lnTo>
                  <a:lnTo>
                    <a:pt x="340283" y="2468626"/>
                  </a:lnTo>
                  <a:lnTo>
                    <a:pt x="348361" y="2463190"/>
                  </a:lnTo>
                  <a:lnTo>
                    <a:pt x="353796" y="2455113"/>
                  </a:lnTo>
                  <a:lnTo>
                    <a:pt x="355803" y="2445220"/>
                  </a:lnTo>
                  <a:close/>
                </a:path>
                <a:path w="2352675" h="4726305">
                  <a:moveTo>
                    <a:pt x="383273" y="25400"/>
                  </a:moveTo>
                  <a:lnTo>
                    <a:pt x="381279" y="15506"/>
                  </a:lnTo>
                  <a:lnTo>
                    <a:pt x="375831" y="7429"/>
                  </a:lnTo>
                  <a:lnTo>
                    <a:pt x="367766" y="1993"/>
                  </a:lnTo>
                  <a:lnTo>
                    <a:pt x="357822" y="0"/>
                  </a:lnTo>
                  <a:lnTo>
                    <a:pt x="347941" y="1993"/>
                  </a:lnTo>
                  <a:lnTo>
                    <a:pt x="339864" y="7429"/>
                  </a:lnTo>
                  <a:lnTo>
                    <a:pt x="334416" y="15506"/>
                  </a:lnTo>
                  <a:lnTo>
                    <a:pt x="332422" y="25400"/>
                  </a:lnTo>
                  <a:lnTo>
                    <a:pt x="334416" y="35280"/>
                  </a:lnTo>
                  <a:lnTo>
                    <a:pt x="339864" y="43357"/>
                  </a:lnTo>
                  <a:lnTo>
                    <a:pt x="347941" y="48793"/>
                  </a:lnTo>
                  <a:lnTo>
                    <a:pt x="357873" y="50800"/>
                  </a:lnTo>
                  <a:lnTo>
                    <a:pt x="367766" y="48793"/>
                  </a:lnTo>
                  <a:lnTo>
                    <a:pt x="375831" y="43357"/>
                  </a:lnTo>
                  <a:lnTo>
                    <a:pt x="381279" y="35280"/>
                  </a:lnTo>
                  <a:lnTo>
                    <a:pt x="383273" y="25400"/>
                  </a:lnTo>
                  <a:close/>
                </a:path>
                <a:path w="2352675" h="4726305">
                  <a:moveTo>
                    <a:pt x="408114" y="4700409"/>
                  </a:moveTo>
                  <a:lnTo>
                    <a:pt x="406120" y="4690516"/>
                  </a:lnTo>
                  <a:lnTo>
                    <a:pt x="400672" y="4682439"/>
                  </a:lnTo>
                  <a:lnTo>
                    <a:pt x="392595" y="4677003"/>
                  </a:lnTo>
                  <a:lnTo>
                    <a:pt x="382663" y="4675009"/>
                  </a:lnTo>
                  <a:lnTo>
                    <a:pt x="372770" y="4677003"/>
                  </a:lnTo>
                  <a:lnTo>
                    <a:pt x="364705" y="4682439"/>
                  </a:lnTo>
                  <a:lnTo>
                    <a:pt x="359257" y="4690516"/>
                  </a:lnTo>
                  <a:lnTo>
                    <a:pt x="357263" y="4700409"/>
                  </a:lnTo>
                  <a:lnTo>
                    <a:pt x="359257" y="4710290"/>
                  </a:lnTo>
                  <a:lnTo>
                    <a:pt x="364705" y="4718367"/>
                  </a:lnTo>
                  <a:lnTo>
                    <a:pt x="372770" y="4723816"/>
                  </a:lnTo>
                  <a:lnTo>
                    <a:pt x="382714" y="4725809"/>
                  </a:lnTo>
                  <a:lnTo>
                    <a:pt x="392595" y="4723816"/>
                  </a:lnTo>
                  <a:lnTo>
                    <a:pt x="400672" y="4718367"/>
                  </a:lnTo>
                  <a:lnTo>
                    <a:pt x="406120" y="4710290"/>
                  </a:lnTo>
                  <a:lnTo>
                    <a:pt x="408114" y="4700409"/>
                  </a:lnTo>
                  <a:close/>
                </a:path>
                <a:path w="2352675" h="4726305">
                  <a:moveTo>
                    <a:pt x="457454" y="2445220"/>
                  </a:moveTo>
                  <a:lnTo>
                    <a:pt x="455447" y="2435339"/>
                  </a:lnTo>
                  <a:lnTo>
                    <a:pt x="450011" y="2427262"/>
                  </a:lnTo>
                  <a:lnTo>
                    <a:pt x="441934" y="2421826"/>
                  </a:lnTo>
                  <a:lnTo>
                    <a:pt x="432003" y="2419820"/>
                  </a:lnTo>
                  <a:lnTo>
                    <a:pt x="422109" y="2421826"/>
                  </a:lnTo>
                  <a:lnTo>
                    <a:pt x="414032" y="2427262"/>
                  </a:lnTo>
                  <a:lnTo>
                    <a:pt x="408597" y="2435339"/>
                  </a:lnTo>
                  <a:lnTo>
                    <a:pt x="406603" y="2445220"/>
                  </a:lnTo>
                  <a:lnTo>
                    <a:pt x="408597" y="2455113"/>
                  </a:lnTo>
                  <a:lnTo>
                    <a:pt x="414032" y="2463190"/>
                  </a:lnTo>
                  <a:lnTo>
                    <a:pt x="422109" y="2468626"/>
                  </a:lnTo>
                  <a:lnTo>
                    <a:pt x="432054" y="2470620"/>
                  </a:lnTo>
                  <a:lnTo>
                    <a:pt x="441934" y="2468626"/>
                  </a:lnTo>
                  <a:lnTo>
                    <a:pt x="450011" y="2463190"/>
                  </a:lnTo>
                  <a:lnTo>
                    <a:pt x="455447" y="2455113"/>
                  </a:lnTo>
                  <a:lnTo>
                    <a:pt x="457454" y="2445220"/>
                  </a:lnTo>
                  <a:close/>
                </a:path>
                <a:path w="2352675" h="4726305">
                  <a:moveTo>
                    <a:pt x="484924" y="25400"/>
                  </a:moveTo>
                  <a:lnTo>
                    <a:pt x="482930" y="15506"/>
                  </a:lnTo>
                  <a:lnTo>
                    <a:pt x="477481" y="7429"/>
                  </a:lnTo>
                  <a:lnTo>
                    <a:pt x="469417" y="1993"/>
                  </a:lnTo>
                  <a:lnTo>
                    <a:pt x="459473" y="0"/>
                  </a:lnTo>
                  <a:lnTo>
                    <a:pt x="449592" y="1993"/>
                  </a:lnTo>
                  <a:lnTo>
                    <a:pt x="441515" y="7429"/>
                  </a:lnTo>
                  <a:lnTo>
                    <a:pt x="436067" y="15506"/>
                  </a:lnTo>
                  <a:lnTo>
                    <a:pt x="434073" y="25400"/>
                  </a:lnTo>
                  <a:lnTo>
                    <a:pt x="436067" y="35280"/>
                  </a:lnTo>
                  <a:lnTo>
                    <a:pt x="441515" y="43357"/>
                  </a:lnTo>
                  <a:lnTo>
                    <a:pt x="449592" y="48793"/>
                  </a:lnTo>
                  <a:lnTo>
                    <a:pt x="459524" y="50800"/>
                  </a:lnTo>
                  <a:lnTo>
                    <a:pt x="469417" y="48793"/>
                  </a:lnTo>
                  <a:lnTo>
                    <a:pt x="477481" y="43357"/>
                  </a:lnTo>
                  <a:lnTo>
                    <a:pt x="482930" y="35280"/>
                  </a:lnTo>
                  <a:lnTo>
                    <a:pt x="484924" y="25400"/>
                  </a:lnTo>
                  <a:close/>
                </a:path>
                <a:path w="2352675" h="4726305">
                  <a:moveTo>
                    <a:pt x="509765" y="4700409"/>
                  </a:moveTo>
                  <a:lnTo>
                    <a:pt x="507771" y="4690516"/>
                  </a:lnTo>
                  <a:lnTo>
                    <a:pt x="502323" y="4682439"/>
                  </a:lnTo>
                  <a:lnTo>
                    <a:pt x="494245" y="4677003"/>
                  </a:lnTo>
                  <a:lnTo>
                    <a:pt x="484314" y="4675009"/>
                  </a:lnTo>
                  <a:lnTo>
                    <a:pt x="474421" y="4677003"/>
                  </a:lnTo>
                  <a:lnTo>
                    <a:pt x="466356" y="4682439"/>
                  </a:lnTo>
                  <a:lnTo>
                    <a:pt x="460908" y="4690516"/>
                  </a:lnTo>
                  <a:lnTo>
                    <a:pt x="458914" y="4700409"/>
                  </a:lnTo>
                  <a:lnTo>
                    <a:pt x="460908" y="4710290"/>
                  </a:lnTo>
                  <a:lnTo>
                    <a:pt x="466356" y="4718367"/>
                  </a:lnTo>
                  <a:lnTo>
                    <a:pt x="474421" y="4723816"/>
                  </a:lnTo>
                  <a:lnTo>
                    <a:pt x="484365" y="4725809"/>
                  </a:lnTo>
                  <a:lnTo>
                    <a:pt x="494245" y="4723816"/>
                  </a:lnTo>
                  <a:lnTo>
                    <a:pt x="502323" y="4718367"/>
                  </a:lnTo>
                  <a:lnTo>
                    <a:pt x="507771" y="4710290"/>
                  </a:lnTo>
                  <a:lnTo>
                    <a:pt x="509765" y="4700409"/>
                  </a:lnTo>
                  <a:close/>
                </a:path>
                <a:path w="2352675" h="4726305">
                  <a:moveTo>
                    <a:pt x="559104" y="2445220"/>
                  </a:moveTo>
                  <a:lnTo>
                    <a:pt x="557098" y="2435339"/>
                  </a:lnTo>
                  <a:lnTo>
                    <a:pt x="551662" y="2427262"/>
                  </a:lnTo>
                  <a:lnTo>
                    <a:pt x="543585" y="2421826"/>
                  </a:lnTo>
                  <a:lnTo>
                    <a:pt x="533654" y="2419820"/>
                  </a:lnTo>
                  <a:lnTo>
                    <a:pt x="523760" y="2421826"/>
                  </a:lnTo>
                  <a:lnTo>
                    <a:pt x="515683" y="2427262"/>
                  </a:lnTo>
                  <a:lnTo>
                    <a:pt x="510247" y="2435339"/>
                  </a:lnTo>
                  <a:lnTo>
                    <a:pt x="508254" y="2445220"/>
                  </a:lnTo>
                  <a:lnTo>
                    <a:pt x="510247" y="2455113"/>
                  </a:lnTo>
                  <a:lnTo>
                    <a:pt x="515683" y="2463190"/>
                  </a:lnTo>
                  <a:lnTo>
                    <a:pt x="523760" y="2468626"/>
                  </a:lnTo>
                  <a:lnTo>
                    <a:pt x="533704" y="2470620"/>
                  </a:lnTo>
                  <a:lnTo>
                    <a:pt x="543585" y="2468626"/>
                  </a:lnTo>
                  <a:lnTo>
                    <a:pt x="551662" y="2463190"/>
                  </a:lnTo>
                  <a:lnTo>
                    <a:pt x="557098" y="2455113"/>
                  </a:lnTo>
                  <a:lnTo>
                    <a:pt x="559104" y="2445220"/>
                  </a:lnTo>
                  <a:close/>
                </a:path>
                <a:path w="2352675" h="4726305">
                  <a:moveTo>
                    <a:pt x="586574" y="25400"/>
                  </a:moveTo>
                  <a:lnTo>
                    <a:pt x="584581" y="15506"/>
                  </a:lnTo>
                  <a:lnTo>
                    <a:pt x="579132" y="7429"/>
                  </a:lnTo>
                  <a:lnTo>
                    <a:pt x="571068" y="1993"/>
                  </a:lnTo>
                  <a:lnTo>
                    <a:pt x="561124" y="0"/>
                  </a:lnTo>
                  <a:lnTo>
                    <a:pt x="551243" y="1993"/>
                  </a:lnTo>
                  <a:lnTo>
                    <a:pt x="543166" y="7429"/>
                  </a:lnTo>
                  <a:lnTo>
                    <a:pt x="537718" y="15506"/>
                  </a:lnTo>
                  <a:lnTo>
                    <a:pt x="535724" y="25400"/>
                  </a:lnTo>
                  <a:lnTo>
                    <a:pt x="537718" y="35280"/>
                  </a:lnTo>
                  <a:lnTo>
                    <a:pt x="543166" y="43357"/>
                  </a:lnTo>
                  <a:lnTo>
                    <a:pt x="551243" y="48793"/>
                  </a:lnTo>
                  <a:lnTo>
                    <a:pt x="561174" y="50800"/>
                  </a:lnTo>
                  <a:lnTo>
                    <a:pt x="571068" y="48793"/>
                  </a:lnTo>
                  <a:lnTo>
                    <a:pt x="579132" y="43357"/>
                  </a:lnTo>
                  <a:lnTo>
                    <a:pt x="584581" y="35280"/>
                  </a:lnTo>
                  <a:lnTo>
                    <a:pt x="586574" y="25400"/>
                  </a:lnTo>
                  <a:close/>
                </a:path>
                <a:path w="2352675" h="4726305">
                  <a:moveTo>
                    <a:pt x="611416" y="4700409"/>
                  </a:moveTo>
                  <a:lnTo>
                    <a:pt x="609422" y="4690516"/>
                  </a:lnTo>
                  <a:lnTo>
                    <a:pt x="603973" y="4682439"/>
                  </a:lnTo>
                  <a:lnTo>
                    <a:pt x="595896" y="4677003"/>
                  </a:lnTo>
                  <a:lnTo>
                    <a:pt x="585965" y="4675009"/>
                  </a:lnTo>
                  <a:lnTo>
                    <a:pt x="576072" y="4677003"/>
                  </a:lnTo>
                  <a:lnTo>
                    <a:pt x="568007" y="4682439"/>
                  </a:lnTo>
                  <a:lnTo>
                    <a:pt x="562559" y="4690516"/>
                  </a:lnTo>
                  <a:lnTo>
                    <a:pt x="560565" y="4700409"/>
                  </a:lnTo>
                  <a:lnTo>
                    <a:pt x="562559" y="4710290"/>
                  </a:lnTo>
                  <a:lnTo>
                    <a:pt x="568007" y="4718367"/>
                  </a:lnTo>
                  <a:lnTo>
                    <a:pt x="576072" y="4723816"/>
                  </a:lnTo>
                  <a:lnTo>
                    <a:pt x="586016" y="4725809"/>
                  </a:lnTo>
                  <a:lnTo>
                    <a:pt x="595896" y="4723816"/>
                  </a:lnTo>
                  <a:lnTo>
                    <a:pt x="603973" y="4718367"/>
                  </a:lnTo>
                  <a:lnTo>
                    <a:pt x="609422" y="4710290"/>
                  </a:lnTo>
                  <a:lnTo>
                    <a:pt x="611416" y="4700409"/>
                  </a:lnTo>
                  <a:close/>
                </a:path>
                <a:path w="2352675" h="4726305">
                  <a:moveTo>
                    <a:pt x="660755" y="2445220"/>
                  </a:moveTo>
                  <a:lnTo>
                    <a:pt x="658749" y="2435339"/>
                  </a:lnTo>
                  <a:lnTo>
                    <a:pt x="653313" y="2427262"/>
                  </a:lnTo>
                  <a:lnTo>
                    <a:pt x="645236" y="2421826"/>
                  </a:lnTo>
                  <a:lnTo>
                    <a:pt x="635304" y="2419820"/>
                  </a:lnTo>
                  <a:lnTo>
                    <a:pt x="625411" y="2421826"/>
                  </a:lnTo>
                  <a:lnTo>
                    <a:pt x="617334" y="2427262"/>
                  </a:lnTo>
                  <a:lnTo>
                    <a:pt x="611898" y="2435339"/>
                  </a:lnTo>
                  <a:lnTo>
                    <a:pt x="609904" y="2445220"/>
                  </a:lnTo>
                  <a:lnTo>
                    <a:pt x="611898" y="2455113"/>
                  </a:lnTo>
                  <a:lnTo>
                    <a:pt x="617334" y="2463190"/>
                  </a:lnTo>
                  <a:lnTo>
                    <a:pt x="625411" y="2468626"/>
                  </a:lnTo>
                  <a:lnTo>
                    <a:pt x="635355" y="2470620"/>
                  </a:lnTo>
                  <a:lnTo>
                    <a:pt x="645236" y="2468626"/>
                  </a:lnTo>
                  <a:lnTo>
                    <a:pt x="653313" y="2463190"/>
                  </a:lnTo>
                  <a:lnTo>
                    <a:pt x="658749" y="2455113"/>
                  </a:lnTo>
                  <a:lnTo>
                    <a:pt x="660755" y="2445220"/>
                  </a:lnTo>
                  <a:close/>
                </a:path>
                <a:path w="2352675" h="4726305">
                  <a:moveTo>
                    <a:pt x="688225" y="25400"/>
                  </a:moveTo>
                  <a:lnTo>
                    <a:pt x="686231" y="15506"/>
                  </a:lnTo>
                  <a:lnTo>
                    <a:pt x="680783" y="7429"/>
                  </a:lnTo>
                  <a:lnTo>
                    <a:pt x="672719" y="1993"/>
                  </a:lnTo>
                  <a:lnTo>
                    <a:pt x="662774" y="0"/>
                  </a:lnTo>
                  <a:lnTo>
                    <a:pt x="652894" y="1993"/>
                  </a:lnTo>
                  <a:lnTo>
                    <a:pt x="644817" y="7429"/>
                  </a:lnTo>
                  <a:lnTo>
                    <a:pt x="639368" y="15506"/>
                  </a:lnTo>
                  <a:lnTo>
                    <a:pt x="637374" y="25400"/>
                  </a:lnTo>
                  <a:lnTo>
                    <a:pt x="639368" y="35280"/>
                  </a:lnTo>
                  <a:lnTo>
                    <a:pt x="644817" y="43357"/>
                  </a:lnTo>
                  <a:lnTo>
                    <a:pt x="652894" y="48793"/>
                  </a:lnTo>
                  <a:lnTo>
                    <a:pt x="662825" y="50800"/>
                  </a:lnTo>
                  <a:lnTo>
                    <a:pt x="672719" y="48793"/>
                  </a:lnTo>
                  <a:lnTo>
                    <a:pt x="680783" y="43357"/>
                  </a:lnTo>
                  <a:lnTo>
                    <a:pt x="686231" y="35280"/>
                  </a:lnTo>
                  <a:lnTo>
                    <a:pt x="688225" y="25400"/>
                  </a:lnTo>
                  <a:close/>
                </a:path>
                <a:path w="2352675" h="4726305">
                  <a:moveTo>
                    <a:pt x="742429" y="4700409"/>
                  </a:moveTo>
                  <a:lnTo>
                    <a:pt x="740422" y="4690465"/>
                  </a:lnTo>
                  <a:lnTo>
                    <a:pt x="734987" y="4682388"/>
                  </a:lnTo>
                  <a:lnTo>
                    <a:pt x="726909" y="4676953"/>
                  </a:lnTo>
                  <a:lnTo>
                    <a:pt x="717029" y="4674959"/>
                  </a:lnTo>
                  <a:lnTo>
                    <a:pt x="707136" y="4676953"/>
                  </a:lnTo>
                  <a:lnTo>
                    <a:pt x="702297" y="4680216"/>
                  </a:lnTo>
                  <a:lnTo>
                    <a:pt x="697547" y="4677003"/>
                  </a:lnTo>
                  <a:lnTo>
                    <a:pt x="687616" y="4675009"/>
                  </a:lnTo>
                  <a:lnTo>
                    <a:pt x="677722" y="4677003"/>
                  </a:lnTo>
                  <a:lnTo>
                    <a:pt x="669658" y="4682439"/>
                  </a:lnTo>
                  <a:lnTo>
                    <a:pt x="664210" y="4690516"/>
                  </a:lnTo>
                  <a:lnTo>
                    <a:pt x="662216" y="4700409"/>
                  </a:lnTo>
                  <a:lnTo>
                    <a:pt x="664210" y="4710290"/>
                  </a:lnTo>
                  <a:lnTo>
                    <a:pt x="669658" y="4718367"/>
                  </a:lnTo>
                  <a:lnTo>
                    <a:pt x="677722" y="4723816"/>
                  </a:lnTo>
                  <a:lnTo>
                    <a:pt x="687666" y="4725809"/>
                  </a:lnTo>
                  <a:lnTo>
                    <a:pt x="697547" y="4723816"/>
                  </a:lnTo>
                  <a:lnTo>
                    <a:pt x="702335" y="4720590"/>
                  </a:lnTo>
                  <a:lnTo>
                    <a:pt x="707136" y="4723803"/>
                  </a:lnTo>
                  <a:lnTo>
                    <a:pt x="717029" y="4725809"/>
                  </a:lnTo>
                  <a:lnTo>
                    <a:pt x="726909" y="4723803"/>
                  </a:lnTo>
                  <a:lnTo>
                    <a:pt x="734987" y="4718367"/>
                  </a:lnTo>
                  <a:lnTo>
                    <a:pt x="740422" y="4710290"/>
                  </a:lnTo>
                  <a:lnTo>
                    <a:pt x="742429" y="4700409"/>
                  </a:lnTo>
                  <a:close/>
                </a:path>
                <a:path w="2352675" h="4726305">
                  <a:moveTo>
                    <a:pt x="742429" y="4598759"/>
                  </a:moveTo>
                  <a:lnTo>
                    <a:pt x="740422" y="4588815"/>
                  </a:lnTo>
                  <a:lnTo>
                    <a:pt x="734987" y="4580737"/>
                  </a:lnTo>
                  <a:lnTo>
                    <a:pt x="726909" y="4575302"/>
                  </a:lnTo>
                  <a:lnTo>
                    <a:pt x="717029" y="4573308"/>
                  </a:lnTo>
                  <a:lnTo>
                    <a:pt x="707136" y="4575302"/>
                  </a:lnTo>
                  <a:lnTo>
                    <a:pt x="699058" y="4580737"/>
                  </a:lnTo>
                  <a:lnTo>
                    <a:pt x="693623" y="4588815"/>
                  </a:lnTo>
                  <a:lnTo>
                    <a:pt x="691629" y="4598759"/>
                  </a:lnTo>
                  <a:lnTo>
                    <a:pt x="693623" y="4608639"/>
                  </a:lnTo>
                  <a:lnTo>
                    <a:pt x="699058" y="4616716"/>
                  </a:lnTo>
                  <a:lnTo>
                    <a:pt x="707136" y="4622152"/>
                  </a:lnTo>
                  <a:lnTo>
                    <a:pt x="717029" y="4624159"/>
                  </a:lnTo>
                  <a:lnTo>
                    <a:pt x="726909" y="4622152"/>
                  </a:lnTo>
                  <a:lnTo>
                    <a:pt x="734987" y="4616716"/>
                  </a:lnTo>
                  <a:lnTo>
                    <a:pt x="740422" y="4608639"/>
                  </a:lnTo>
                  <a:lnTo>
                    <a:pt x="742429" y="4598759"/>
                  </a:lnTo>
                  <a:close/>
                </a:path>
                <a:path w="2352675" h="4726305">
                  <a:moveTo>
                    <a:pt x="742429" y="4497108"/>
                  </a:moveTo>
                  <a:lnTo>
                    <a:pt x="740422" y="4487164"/>
                  </a:lnTo>
                  <a:lnTo>
                    <a:pt x="734987" y="4479087"/>
                  </a:lnTo>
                  <a:lnTo>
                    <a:pt x="726909" y="4473651"/>
                  </a:lnTo>
                  <a:lnTo>
                    <a:pt x="717029" y="4471657"/>
                  </a:lnTo>
                  <a:lnTo>
                    <a:pt x="707136" y="4473651"/>
                  </a:lnTo>
                  <a:lnTo>
                    <a:pt x="699058" y="4479087"/>
                  </a:lnTo>
                  <a:lnTo>
                    <a:pt x="693623" y="4487164"/>
                  </a:lnTo>
                  <a:lnTo>
                    <a:pt x="691629" y="4497108"/>
                  </a:lnTo>
                  <a:lnTo>
                    <a:pt x="693623" y="4506988"/>
                  </a:lnTo>
                  <a:lnTo>
                    <a:pt x="699058" y="4515066"/>
                  </a:lnTo>
                  <a:lnTo>
                    <a:pt x="707136" y="4520501"/>
                  </a:lnTo>
                  <a:lnTo>
                    <a:pt x="717029" y="4522508"/>
                  </a:lnTo>
                  <a:lnTo>
                    <a:pt x="726909" y="4520501"/>
                  </a:lnTo>
                  <a:lnTo>
                    <a:pt x="734987" y="4515066"/>
                  </a:lnTo>
                  <a:lnTo>
                    <a:pt x="740422" y="4506988"/>
                  </a:lnTo>
                  <a:lnTo>
                    <a:pt x="742429" y="4497108"/>
                  </a:lnTo>
                  <a:close/>
                </a:path>
                <a:path w="2352675" h="4726305">
                  <a:moveTo>
                    <a:pt x="742429" y="4395457"/>
                  </a:moveTo>
                  <a:lnTo>
                    <a:pt x="740422" y="4385513"/>
                  </a:lnTo>
                  <a:lnTo>
                    <a:pt x="734987" y="4377436"/>
                  </a:lnTo>
                  <a:lnTo>
                    <a:pt x="726909" y="4372000"/>
                  </a:lnTo>
                  <a:lnTo>
                    <a:pt x="717029" y="4370006"/>
                  </a:lnTo>
                  <a:lnTo>
                    <a:pt x="707136" y="4372000"/>
                  </a:lnTo>
                  <a:lnTo>
                    <a:pt x="699058" y="4377436"/>
                  </a:lnTo>
                  <a:lnTo>
                    <a:pt x="693623" y="4385513"/>
                  </a:lnTo>
                  <a:lnTo>
                    <a:pt x="691629" y="4395457"/>
                  </a:lnTo>
                  <a:lnTo>
                    <a:pt x="693623" y="4405338"/>
                  </a:lnTo>
                  <a:lnTo>
                    <a:pt x="699058" y="4413415"/>
                  </a:lnTo>
                  <a:lnTo>
                    <a:pt x="707136" y="4418850"/>
                  </a:lnTo>
                  <a:lnTo>
                    <a:pt x="717029" y="4420857"/>
                  </a:lnTo>
                  <a:lnTo>
                    <a:pt x="726909" y="4418850"/>
                  </a:lnTo>
                  <a:lnTo>
                    <a:pt x="734987" y="4413415"/>
                  </a:lnTo>
                  <a:lnTo>
                    <a:pt x="740422" y="4405338"/>
                  </a:lnTo>
                  <a:lnTo>
                    <a:pt x="742429" y="4395457"/>
                  </a:lnTo>
                  <a:close/>
                </a:path>
                <a:path w="2352675" h="4726305">
                  <a:moveTo>
                    <a:pt x="742429" y="4293806"/>
                  </a:moveTo>
                  <a:lnTo>
                    <a:pt x="740422" y="4283862"/>
                  </a:lnTo>
                  <a:lnTo>
                    <a:pt x="734987" y="4275785"/>
                  </a:lnTo>
                  <a:lnTo>
                    <a:pt x="726909" y="4270349"/>
                  </a:lnTo>
                  <a:lnTo>
                    <a:pt x="717029" y="4268355"/>
                  </a:lnTo>
                  <a:lnTo>
                    <a:pt x="707136" y="4270349"/>
                  </a:lnTo>
                  <a:lnTo>
                    <a:pt x="699058" y="4275785"/>
                  </a:lnTo>
                  <a:lnTo>
                    <a:pt x="693623" y="4283862"/>
                  </a:lnTo>
                  <a:lnTo>
                    <a:pt x="691629" y="4293806"/>
                  </a:lnTo>
                  <a:lnTo>
                    <a:pt x="693623" y="4303687"/>
                  </a:lnTo>
                  <a:lnTo>
                    <a:pt x="699058" y="4311764"/>
                  </a:lnTo>
                  <a:lnTo>
                    <a:pt x="707136" y="4317200"/>
                  </a:lnTo>
                  <a:lnTo>
                    <a:pt x="717029" y="4319206"/>
                  </a:lnTo>
                  <a:lnTo>
                    <a:pt x="726909" y="4317200"/>
                  </a:lnTo>
                  <a:lnTo>
                    <a:pt x="734987" y="4311764"/>
                  </a:lnTo>
                  <a:lnTo>
                    <a:pt x="740422" y="4303687"/>
                  </a:lnTo>
                  <a:lnTo>
                    <a:pt x="742429" y="4293806"/>
                  </a:lnTo>
                  <a:close/>
                </a:path>
                <a:path w="2352675" h="4726305">
                  <a:moveTo>
                    <a:pt x="742429" y="4192155"/>
                  </a:moveTo>
                  <a:lnTo>
                    <a:pt x="740422" y="4182211"/>
                  </a:lnTo>
                  <a:lnTo>
                    <a:pt x="734987" y="4174134"/>
                  </a:lnTo>
                  <a:lnTo>
                    <a:pt x="726909" y="4168698"/>
                  </a:lnTo>
                  <a:lnTo>
                    <a:pt x="717029" y="4166705"/>
                  </a:lnTo>
                  <a:lnTo>
                    <a:pt x="707136" y="4168698"/>
                  </a:lnTo>
                  <a:lnTo>
                    <a:pt x="699058" y="4174134"/>
                  </a:lnTo>
                  <a:lnTo>
                    <a:pt x="693623" y="4182211"/>
                  </a:lnTo>
                  <a:lnTo>
                    <a:pt x="691629" y="4192155"/>
                  </a:lnTo>
                  <a:lnTo>
                    <a:pt x="693623" y="4202036"/>
                  </a:lnTo>
                  <a:lnTo>
                    <a:pt x="699058" y="4210113"/>
                  </a:lnTo>
                  <a:lnTo>
                    <a:pt x="707136" y="4215549"/>
                  </a:lnTo>
                  <a:lnTo>
                    <a:pt x="717029" y="4217555"/>
                  </a:lnTo>
                  <a:lnTo>
                    <a:pt x="726909" y="4215549"/>
                  </a:lnTo>
                  <a:lnTo>
                    <a:pt x="734987" y="4210113"/>
                  </a:lnTo>
                  <a:lnTo>
                    <a:pt x="740422" y="4202036"/>
                  </a:lnTo>
                  <a:lnTo>
                    <a:pt x="742429" y="4192155"/>
                  </a:lnTo>
                  <a:close/>
                </a:path>
                <a:path w="2352675" h="4726305">
                  <a:moveTo>
                    <a:pt x="742429" y="4090505"/>
                  </a:moveTo>
                  <a:lnTo>
                    <a:pt x="740422" y="4080560"/>
                  </a:lnTo>
                  <a:lnTo>
                    <a:pt x="734987" y="4072483"/>
                  </a:lnTo>
                  <a:lnTo>
                    <a:pt x="726909" y="4067048"/>
                  </a:lnTo>
                  <a:lnTo>
                    <a:pt x="717029" y="4065054"/>
                  </a:lnTo>
                  <a:lnTo>
                    <a:pt x="707136" y="4067048"/>
                  </a:lnTo>
                  <a:lnTo>
                    <a:pt x="699058" y="4072483"/>
                  </a:lnTo>
                  <a:lnTo>
                    <a:pt x="693623" y="4080560"/>
                  </a:lnTo>
                  <a:lnTo>
                    <a:pt x="691629" y="4090505"/>
                  </a:lnTo>
                  <a:lnTo>
                    <a:pt x="693623" y="4100385"/>
                  </a:lnTo>
                  <a:lnTo>
                    <a:pt x="699058" y="4108462"/>
                  </a:lnTo>
                  <a:lnTo>
                    <a:pt x="707136" y="4113898"/>
                  </a:lnTo>
                  <a:lnTo>
                    <a:pt x="717029" y="4115905"/>
                  </a:lnTo>
                  <a:lnTo>
                    <a:pt x="726909" y="4113898"/>
                  </a:lnTo>
                  <a:lnTo>
                    <a:pt x="734987" y="4108462"/>
                  </a:lnTo>
                  <a:lnTo>
                    <a:pt x="740422" y="4100385"/>
                  </a:lnTo>
                  <a:lnTo>
                    <a:pt x="742429" y="4090505"/>
                  </a:lnTo>
                  <a:close/>
                </a:path>
                <a:path w="2352675" h="4726305">
                  <a:moveTo>
                    <a:pt x="742429" y="3988854"/>
                  </a:moveTo>
                  <a:lnTo>
                    <a:pt x="740435" y="3978910"/>
                  </a:lnTo>
                  <a:lnTo>
                    <a:pt x="734987" y="3970832"/>
                  </a:lnTo>
                  <a:lnTo>
                    <a:pt x="726909" y="3965397"/>
                  </a:lnTo>
                  <a:lnTo>
                    <a:pt x="717029" y="3963403"/>
                  </a:lnTo>
                  <a:lnTo>
                    <a:pt x="707136" y="3965397"/>
                  </a:lnTo>
                  <a:lnTo>
                    <a:pt x="699058" y="3970832"/>
                  </a:lnTo>
                  <a:lnTo>
                    <a:pt x="693623" y="3978910"/>
                  </a:lnTo>
                  <a:lnTo>
                    <a:pt x="691642" y="3988854"/>
                  </a:lnTo>
                  <a:lnTo>
                    <a:pt x="693623" y="3998734"/>
                  </a:lnTo>
                  <a:lnTo>
                    <a:pt x="699058" y="4006812"/>
                  </a:lnTo>
                  <a:lnTo>
                    <a:pt x="707136" y="4012247"/>
                  </a:lnTo>
                  <a:lnTo>
                    <a:pt x="717029" y="4014254"/>
                  </a:lnTo>
                  <a:lnTo>
                    <a:pt x="726909" y="4012247"/>
                  </a:lnTo>
                  <a:lnTo>
                    <a:pt x="734987" y="4006812"/>
                  </a:lnTo>
                  <a:lnTo>
                    <a:pt x="740435" y="3998734"/>
                  </a:lnTo>
                  <a:lnTo>
                    <a:pt x="742429" y="3988854"/>
                  </a:lnTo>
                  <a:close/>
                </a:path>
                <a:path w="2352675" h="4726305">
                  <a:moveTo>
                    <a:pt x="742429" y="3887203"/>
                  </a:moveTo>
                  <a:lnTo>
                    <a:pt x="740435" y="3877259"/>
                  </a:lnTo>
                  <a:lnTo>
                    <a:pt x="734987" y="3869182"/>
                  </a:lnTo>
                  <a:lnTo>
                    <a:pt x="726909" y="3863746"/>
                  </a:lnTo>
                  <a:lnTo>
                    <a:pt x="717029" y="3861752"/>
                  </a:lnTo>
                  <a:lnTo>
                    <a:pt x="707136" y="3863746"/>
                  </a:lnTo>
                  <a:lnTo>
                    <a:pt x="699058" y="3869182"/>
                  </a:lnTo>
                  <a:lnTo>
                    <a:pt x="693623" y="3877259"/>
                  </a:lnTo>
                  <a:lnTo>
                    <a:pt x="691642" y="3887203"/>
                  </a:lnTo>
                  <a:lnTo>
                    <a:pt x="693623" y="3897084"/>
                  </a:lnTo>
                  <a:lnTo>
                    <a:pt x="699058" y="3905161"/>
                  </a:lnTo>
                  <a:lnTo>
                    <a:pt x="707136" y="3910596"/>
                  </a:lnTo>
                  <a:lnTo>
                    <a:pt x="717029" y="3912603"/>
                  </a:lnTo>
                  <a:lnTo>
                    <a:pt x="726909" y="3910596"/>
                  </a:lnTo>
                  <a:lnTo>
                    <a:pt x="734987" y="3905161"/>
                  </a:lnTo>
                  <a:lnTo>
                    <a:pt x="740435" y="3897084"/>
                  </a:lnTo>
                  <a:lnTo>
                    <a:pt x="742429" y="3887203"/>
                  </a:lnTo>
                  <a:close/>
                </a:path>
                <a:path w="2352675" h="4726305">
                  <a:moveTo>
                    <a:pt x="742429" y="2039797"/>
                  </a:moveTo>
                  <a:lnTo>
                    <a:pt x="740422" y="2029853"/>
                  </a:lnTo>
                  <a:lnTo>
                    <a:pt x="734987" y="2021776"/>
                  </a:lnTo>
                  <a:lnTo>
                    <a:pt x="726909" y="2016340"/>
                  </a:lnTo>
                  <a:lnTo>
                    <a:pt x="717029" y="2014347"/>
                  </a:lnTo>
                  <a:lnTo>
                    <a:pt x="707136" y="2016340"/>
                  </a:lnTo>
                  <a:lnTo>
                    <a:pt x="699058" y="2021776"/>
                  </a:lnTo>
                  <a:lnTo>
                    <a:pt x="693623" y="2029853"/>
                  </a:lnTo>
                  <a:lnTo>
                    <a:pt x="691629" y="2039797"/>
                  </a:lnTo>
                  <a:lnTo>
                    <a:pt x="693623" y="2049678"/>
                  </a:lnTo>
                  <a:lnTo>
                    <a:pt x="699058" y="2057755"/>
                  </a:lnTo>
                  <a:lnTo>
                    <a:pt x="707136" y="2063191"/>
                  </a:lnTo>
                  <a:lnTo>
                    <a:pt x="717029" y="2065197"/>
                  </a:lnTo>
                  <a:lnTo>
                    <a:pt x="726909" y="2063191"/>
                  </a:lnTo>
                  <a:lnTo>
                    <a:pt x="734987" y="2057755"/>
                  </a:lnTo>
                  <a:lnTo>
                    <a:pt x="740422" y="2049678"/>
                  </a:lnTo>
                  <a:lnTo>
                    <a:pt x="742429" y="2039797"/>
                  </a:lnTo>
                  <a:close/>
                </a:path>
                <a:path w="2352675" h="4726305">
                  <a:moveTo>
                    <a:pt x="742429" y="1938147"/>
                  </a:moveTo>
                  <a:lnTo>
                    <a:pt x="740422" y="1928202"/>
                  </a:lnTo>
                  <a:lnTo>
                    <a:pt x="734987" y="1920125"/>
                  </a:lnTo>
                  <a:lnTo>
                    <a:pt x="726909" y="1914690"/>
                  </a:lnTo>
                  <a:lnTo>
                    <a:pt x="717029" y="1912696"/>
                  </a:lnTo>
                  <a:lnTo>
                    <a:pt x="707136" y="1914690"/>
                  </a:lnTo>
                  <a:lnTo>
                    <a:pt x="699058" y="1920125"/>
                  </a:lnTo>
                  <a:lnTo>
                    <a:pt x="693623" y="1928202"/>
                  </a:lnTo>
                  <a:lnTo>
                    <a:pt x="691629" y="1938147"/>
                  </a:lnTo>
                  <a:lnTo>
                    <a:pt x="693623" y="1948027"/>
                  </a:lnTo>
                  <a:lnTo>
                    <a:pt x="699058" y="1956104"/>
                  </a:lnTo>
                  <a:lnTo>
                    <a:pt x="707136" y="1961540"/>
                  </a:lnTo>
                  <a:lnTo>
                    <a:pt x="717029" y="1963547"/>
                  </a:lnTo>
                  <a:lnTo>
                    <a:pt x="726909" y="1961540"/>
                  </a:lnTo>
                  <a:lnTo>
                    <a:pt x="734987" y="1956104"/>
                  </a:lnTo>
                  <a:lnTo>
                    <a:pt x="740422" y="1948027"/>
                  </a:lnTo>
                  <a:lnTo>
                    <a:pt x="742429" y="1938147"/>
                  </a:lnTo>
                  <a:close/>
                </a:path>
                <a:path w="2352675" h="4726305">
                  <a:moveTo>
                    <a:pt x="742429" y="1836496"/>
                  </a:moveTo>
                  <a:lnTo>
                    <a:pt x="740422" y="1826552"/>
                  </a:lnTo>
                  <a:lnTo>
                    <a:pt x="734987" y="1818474"/>
                  </a:lnTo>
                  <a:lnTo>
                    <a:pt x="726909" y="1813039"/>
                  </a:lnTo>
                  <a:lnTo>
                    <a:pt x="717029" y="1811045"/>
                  </a:lnTo>
                  <a:lnTo>
                    <a:pt x="707136" y="1813039"/>
                  </a:lnTo>
                  <a:lnTo>
                    <a:pt x="699058" y="1818474"/>
                  </a:lnTo>
                  <a:lnTo>
                    <a:pt x="693623" y="1826552"/>
                  </a:lnTo>
                  <a:lnTo>
                    <a:pt x="691629" y="1836496"/>
                  </a:lnTo>
                  <a:lnTo>
                    <a:pt x="693623" y="1846376"/>
                  </a:lnTo>
                  <a:lnTo>
                    <a:pt x="699058" y="1854454"/>
                  </a:lnTo>
                  <a:lnTo>
                    <a:pt x="707136" y="1859889"/>
                  </a:lnTo>
                  <a:lnTo>
                    <a:pt x="717029" y="1861896"/>
                  </a:lnTo>
                  <a:lnTo>
                    <a:pt x="726909" y="1859889"/>
                  </a:lnTo>
                  <a:lnTo>
                    <a:pt x="734987" y="1854454"/>
                  </a:lnTo>
                  <a:lnTo>
                    <a:pt x="740422" y="1846376"/>
                  </a:lnTo>
                  <a:lnTo>
                    <a:pt x="742429" y="1836496"/>
                  </a:lnTo>
                  <a:close/>
                </a:path>
                <a:path w="2352675" h="4726305">
                  <a:moveTo>
                    <a:pt x="742429" y="1734845"/>
                  </a:moveTo>
                  <a:lnTo>
                    <a:pt x="740422" y="1724901"/>
                  </a:lnTo>
                  <a:lnTo>
                    <a:pt x="734987" y="1716824"/>
                  </a:lnTo>
                  <a:lnTo>
                    <a:pt x="726909" y="1711388"/>
                  </a:lnTo>
                  <a:lnTo>
                    <a:pt x="717029" y="1709394"/>
                  </a:lnTo>
                  <a:lnTo>
                    <a:pt x="707136" y="1711388"/>
                  </a:lnTo>
                  <a:lnTo>
                    <a:pt x="699058" y="1716824"/>
                  </a:lnTo>
                  <a:lnTo>
                    <a:pt x="693623" y="1724901"/>
                  </a:lnTo>
                  <a:lnTo>
                    <a:pt x="691629" y="1734845"/>
                  </a:lnTo>
                  <a:lnTo>
                    <a:pt x="693623" y="1744726"/>
                  </a:lnTo>
                  <a:lnTo>
                    <a:pt x="699058" y="1752803"/>
                  </a:lnTo>
                  <a:lnTo>
                    <a:pt x="707136" y="1758238"/>
                  </a:lnTo>
                  <a:lnTo>
                    <a:pt x="717029" y="1760245"/>
                  </a:lnTo>
                  <a:lnTo>
                    <a:pt x="726909" y="1758238"/>
                  </a:lnTo>
                  <a:lnTo>
                    <a:pt x="734987" y="1752803"/>
                  </a:lnTo>
                  <a:lnTo>
                    <a:pt x="740422" y="1744726"/>
                  </a:lnTo>
                  <a:lnTo>
                    <a:pt x="742429" y="1734845"/>
                  </a:lnTo>
                  <a:close/>
                </a:path>
                <a:path w="2352675" h="4726305">
                  <a:moveTo>
                    <a:pt x="742429" y="1633194"/>
                  </a:moveTo>
                  <a:lnTo>
                    <a:pt x="740422" y="1623250"/>
                  </a:lnTo>
                  <a:lnTo>
                    <a:pt x="734987" y="1615173"/>
                  </a:lnTo>
                  <a:lnTo>
                    <a:pt x="726909" y="1609737"/>
                  </a:lnTo>
                  <a:lnTo>
                    <a:pt x="717029" y="1607743"/>
                  </a:lnTo>
                  <a:lnTo>
                    <a:pt x="707136" y="1609737"/>
                  </a:lnTo>
                  <a:lnTo>
                    <a:pt x="699058" y="1615173"/>
                  </a:lnTo>
                  <a:lnTo>
                    <a:pt x="693623" y="1623250"/>
                  </a:lnTo>
                  <a:lnTo>
                    <a:pt x="691629" y="1633194"/>
                  </a:lnTo>
                  <a:lnTo>
                    <a:pt x="693623" y="1643075"/>
                  </a:lnTo>
                  <a:lnTo>
                    <a:pt x="699058" y="1651152"/>
                  </a:lnTo>
                  <a:lnTo>
                    <a:pt x="707136" y="1656588"/>
                  </a:lnTo>
                  <a:lnTo>
                    <a:pt x="717029" y="1658594"/>
                  </a:lnTo>
                  <a:lnTo>
                    <a:pt x="726909" y="1656588"/>
                  </a:lnTo>
                  <a:lnTo>
                    <a:pt x="734987" y="1651152"/>
                  </a:lnTo>
                  <a:lnTo>
                    <a:pt x="740422" y="1643075"/>
                  </a:lnTo>
                  <a:lnTo>
                    <a:pt x="742429" y="1633194"/>
                  </a:lnTo>
                  <a:close/>
                </a:path>
                <a:path w="2352675" h="4726305">
                  <a:moveTo>
                    <a:pt x="742429" y="1531543"/>
                  </a:moveTo>
                  <a:lnTo>
                    <a:pt x="740422" y="1521599"/>
                  </a:lnTo>
                  <a:lnTo>
                    <a:pt x="734987" y="1513522"/>
                  </a:lnTo>
                  <a:lnTo>
                    <a:pt x="726909" y="1508086"/>
                  </a:lnTo>
                  <a:lnTo>
                    <a:pt x="717029" y="1506093"/>
                  </a:lnTo>
                  <a:lnTo>
                    <a:pt x="707136" y="1508086"/>
                  </a:lnTo>
                  <a:lnTo>
                    <a:pt x="699058" y="1513522"/>
                  </a:lnTo>
                  <a:lnTo>
                    <a:pt x="693623" y="1521599"/>
                  </a:lnTo>
                  <a:lnTo>
                    <a:pt x="691629" y="1531543"/>
                  </a:lnTo>
                  <a:lnTo>
                    <a:pt x="693623" y="1541424"/>
                  </a:lnTo>
                  <a:lnTo>
                    <a:pt x="699058" y="1549501"/>
                  </a:lnTo>
                  <a:lnTo>
                    <a:pt x="707136" y="1554937"/>
                  </a:lnTo>
                  <a:lnTo>
                    <a:pt x="717029" y="1556943"/>
                  </a:lnTo>
                  <a:lnTo>
                    <a:pt x="726909" y="1554937"/>
                  </a:lnTo>
                  <a:lnTo>
                    <a:pt x="734987" y="1549501"/>
                  </a:lnTo>
                  <a:lnTo>
                    <a:pt x="740422" y="1541424"/>
                  </a:lnTo>
                  <a:lnTo>
                    <a:pt x="742429" y="1531543"/>
                  </a:lnTo>
                  <a:close/>
                </a:path>
                <a:path w="2352675" h="4726305">
                  <a:moveTo>
                    <a:pt x="742429" y="1429893"/>
                  </a:moveTo>
                  <a:lnTo>
                    <a:pt x="740422" y="1419948"/>
                  </a:lnTo>
                  <a:lnTo>
                    <a:pt x="734987" y="1411871"/>
                  </a:lnTo>
                  <a:lnTo>
                    <a:pt x="726909" y="1406436"/>
                  </a:lnTo>
                  <a:lnTo>
                    <a:pt x="717029" y="1404442"/>
                  </a:lnTo>
                  <a:lnTo>
                    <a:pt x="707136" y="1406436"/>
                  </a:lnTo>
                  <a:lnTo>
                    <a:pt x="699058" y="1411871"/>
                  </a:lnTo>
                  <a:lnTo>
                    <a:pt x="693623" y="1419948"/>
                  </a:lnTo>
                  <a:lnTo>
                    <a:pt x="691629" y="1429893"/>
                  </a:lnTo>
                  <a:lnTo>
                    <a:pt x="693623" y="1439773"/>
                  </a:lnTo>
                  <a:lnTo>
                    <a:pt x="699058" y="1447850"/>
                  </a:lnTo>
                  <a:lnTo>
                    <a:pt x="707136" y="1453286"/>
                  </a:lnTo>
                  <a:lnTo>
                    <a:pt x="717029" y="1455293"/>
                  </a:lnTo>
                  <a:lnTo>
                    <a:pt x="726909" y="1453286"/>
                  </a:lnTo>
                  <a:lnTo>
                    <a:pt x="734987" y="1447850"/>
                  </a:lnTo>
                  <a:lnTo>
                    <a:pt x="740422" y="1439773"/>
                  </a:lnTo>
                  <a:lnTo>
                    <a:pt x="742429" y="1429893"/>
                  </a:lnTo>
                  <a:close/>
                </a:path>
                <a:path w="2352675" h="4726305">
                  <a:moveTo>
                    <a:pt x="742429" y="1328242"/>
                  </a:moveTo>
                  <a:lnTo>
                    <a:pt x="740422" y="1318298"/>
                  </a:lnTo>
                  <a:lnTo>
                    <a:pt x="734987" y="1310220"/>
                  </a:lnTo>
                  <a:lnTo>
                    <a:pt x="726909" y="1304785"/>
                  </a:lnTo>
                  <a:lnTo>
                    <a:pt x="717029" y="1302791"/>
                  </a:lnTo>
                  <a:lnTo>
                    <a:pt x="707136" y="1304785"/>
                  </a:lnTo>
                  <a:lnTo>
                    <a:pt x="699058" y="1310220"/>
                  </a:lnTo>
                  <a:lnTo>
                    <a:pt x="693623" y="1318298"/>
                  </a:lnTo>
                  <a:lnTo>
                    <a:pt x="691629" y="1328242"/>
                  </a:lnTo>
                  <a:lnTo>
                    <a:pt x="693623" y="1338122"/>
                  </a:lnTo>
                  <a:lnTo>
                    <a:pt x="699058" y="1346200"/>
                  </a:lnTo>
                  <a:lnTo>
                    <a:pt x="707136" y="1351635"/>
                  </a:lnTo>
                  <a:lnTo>
                    <a:pt x="717029" y="1353642"/>
                  </a:lnTo>
                  <a:lnTo>
                    <a:pt x="726909" y="1351635"/>
                  </a:lnTo>
                  <a:lnTo>
                    <a:pt x="734987" y="1346200"/>
                  </a:lnTo>
                  <a:lnTo>
                    <a:pt x="740422" y="1338122"/>
                  </a:lnTo>
                  <a:lnTo>
                    <a:pt x="742429" y="1328242"/>
                  </a:lnTo>
                  <a:close/>
                </a:path>
                <a:path w="2352675" h="4726305">
                  <a:moveTo>
                    <a:pt x="742429" y="1226591"/>
                  </a:moveTo>
                  <a:lnTo>
                    <a:pt x="740422" y="1216647"/>
                  </a:lnTo>
                  <a:lnTo>
                    <a:pt x="734987" y="1208570"/>
                  </a:lnTo>
                  <a:lnTo>
                    <a:pt x="726909" y="1203134"/>
                  </a:lnTo>
                  <a:lnTo>
                    <a:pt x="717029" y="1201140"/>
                  </a:lnTo>
                  <a:lnTo>
                    <a:pt x="707136" y="1203134"/>
                  </a:lnTo>
                  <a:lnTo>
                    <a:pt x="699058" y="1208570"/>
                  </a:lnTo>
                  <a:lnTo>
                    <a:pt x="693623" y="1216647"/>
                  </a:lnTo>
                  <a:lnTo>
                    <a:pt x="691629" y="1226591"/>
                  </a:lnTo>
                  <a:lnTo>
                    <a:pt x="693623" y="1236472"/>
                  </a:lnTo>
                  <a:lnTo>
                    <a:pt x="699058" y="1244549"/>
                  </a:lnTo>
                  <a:lnTo>
                    <a:pt x="707136" y="1249984"/>
                  </a:lnTo>
                  <a:lnTo>
                    <a:pt x="717029" y="1251991"/>
                  </a:lnTo>
                  <a:lnTo>
                    <a:pt x="726909" y="1249984"/>
                  </a:lnTo>
                  <a:lnTo>
                    <a:pt x="734987" y="1244549"/>
                  </a:lnTo>
                  <a:lnTo>
                    <a:pt x="740422" y="1236472"/>
                  </a:lnTo>
                  <a:lnTo>
                    <a:pt x="742429" y="1226591"/>
                  </a:lnTo>
                  <a:close/>
                </a:path>
                <a:path w="2352675" h="4726305">
                  <a:moveTo>
                    <a:pt x="742429" y="1124940"/>
                  </a:moveTo>
                  <a:lnTo>
                    <a:pt x="740422" y="1114996"/>
                  </a:lnTo>
                  <a:lnTo>
                    <a:pt x="734987" y="1106919"/>
                  </a:lnTo>
                  <a:lnTo>
                    <a:pt x="726909" y="1101483"/>
                  </a:lnTo>
                  <a:lnTo>
                    <a:pt x="717029" y="1099489"/>
                  </a:lnTo>
                  <a:lnTo>
                    <a:pt x="707136" y="1101483"/>
                  </a:lnTo>
                  <a:lnTo>
                    <a:pt x="699058" y="1106919"/>
                  </a:lnTo>
                  <a:lnTo>
                    <a:pt x="693623" y="1114996"/>
                  </a:lnTo>
                  <a:lnTo>
                    <a:pt x="691629" y="1124940"/>
                  </a:lnTo>
                  <a:lnTo>
                    <a:pt x="693623" y="1134821"/>
                  </a:lnTo>
                  <a:lnTo>
                    <a:pt x="699058" y="1142898"/>
                  </a:lnTo>
                  <a:lnTo>
                    <a:pt x="707136" y="1148334"/>
                  </a:lnTo>
                  <a:lnTo>
                    <a:pt x="717029" y="1150340"/>
                  </a:lnTo>
                  <a:lnTo>
                    <a:pt x="726909" y="1148334"/>
                  </a:lnTo>
                  <a:lnTo>
                    <a:pt x="734987" y="1142898"/>
                  </a:lnTo>
                  <a:lnTo>
                    <a:pt x="740422" y="1134821"/>
                  </a:lnTo>
                  <a:lnTo>
                    <a:pt x="742429" y="1124940"/>
                  </a:lnTo>
                  <a:close/>
                </a:path>
                <a:path w="2352675" h="4726305">
                  <a:moveTo>
                    <a:pt x="742429" y="1023289"/>
                  </a:moveTo>
                  <a:lnTo>
                    <a:pt x="740422" y="1013345"/>
                  </a:lnTo>
                  <a:lnTo>
                    <a:pt x="734987" y="1005268"/>
                  </a:lnTo>
                  <a:lnTo>
                    <a:pt x="726909" y="999832"/>
                  </a:lnTo>
                  <a:lnTo>
                    <a:pt x="717029" y="997839"/>
                  </a:lnTo>
                  <a:lnTo>
                    <a:pt x="707136" y="999832"/>
                  </a:lnTo>
                  <a:lnTo>
                    <a:pt x="699058" y="1005268"/>
                  </a:lnTo>
                  <a:lnTo>
                    <a:pt x="693623" y="1013345"/>
                  </a:lnTo>
                  <a:lnTo>
                    <a:pt x="691629" y="1023289"/>
                  </a:lnTo>
                  <a:lnTo>
                    <a:pt x="693623" y="1033170"/>
                  </a:lnTo>
                  <a:lnTo>
                    <a:pt x="699058" y="1041247"/>
                  </a:lnTo>
                  <a:lnTo>
                    <a:pt x="707136" y="1046683"/>
                  </a:lnTo>
                  <a:lnTo>
                    <a:pt x="717029" y="1048689"/>
                  </a:lnTo>
                  <a:lnTo>
                    <a:pt x="726909" y="1046683"/>
                  </a:lnTo>
                  <a:lnTo>
                    <a:pt x="734987" y="1041247"/>
                  </a:lnTo>
                  <a:lnTo>
                    <a:pt x="740422" y="1033170"/>
                  </a:lnTo>
                  <a:lnTo>
                    <a:pt x="742429" y="1023289"/>
                  </a:lnTo>
                  <a:close/>
                </a:path>
                <a:path w="2352675" h="4726305">
                  <a:moveTo>
                    <a:pt x="742429" y="921639"/>
                  </a:moveTo>
                  <a:lnTo>
                    <a:pt x="740422" y="911694"/>
                  </a:lnTo>
                  <a:lnTo>
                    <a:pt x="734987" y="903617"/>
                  </a:lnTo>
                  <a:lnTo>
                    <a:pt x="726909" y="898182"/>
                  </a:lnTo>
                  <a:lnTo>
                    <a:pt x="717029" y="896188"/>
                  </a:lnTo>
                  <a:lnTo>
                    <a:pt x="707136" y="898182"/>
                  </a:lnTo>
                  <a:lnTo>
                    <a:pt x="699058" y="903617"/>
                  </a:lnTo>
                  <a:lnTo>
                    <a:pt x="693623" y="911694"/>
                  </a:lnTo>
                  <a:lnTo>
                    <a:pt x="691629" y="921639"/>
                  </a:lnTo>
                  <a:lnTo>
                    <a:pt x="693623" y="931519"/>
                  </a:lnTo>
                  <a:lnTo>
                    <a:pt x="699058" y="939596"/>
                  </a:lnTo>
                  <a:lnTo>
                    <a:pt x="707136" y="945032"/>
                  </a:lnTo>
                  <a:lnTo>
                    <a:pt x="717029" y="947039"/>
                  </a:lnTo>
                  <a:lnTo>
                    <a:pt x="726909" y="945032"/>
                  </a:lnTo>
                  <a:lnTo>
                    <a:pt x="734987" y="939596"/>
                  </a:lnTo>
                  <a:lnTo>
                    <a:pt x="740422" y="931519"/>
                  </a:lnTo>
                  <a:lnTo>
                    <a:pt x="742429" y="921639"/>
                  </a:lnTo>
                  <a:close/>
                </a:path>
                <a:path w="2352675" h="4726305">
                  <a:moveTo>
                    <a:pt x="742429" y="819988"/>
                  </a:moveTo>
                  <a:lnTo>
                    <a:pt x="740422" y="810044"/>
                  </a:lnTo>
                  <a:lnTo>
                    <a:pt x="734987" y="801966"/>
                  </a:lnTo>
                  <a:lnTo>
                    <a:pt x="726909" y="796531"/>
                  </a:lnTo>
                  <a:lnTo>
                    <a:pt x="717029" y="794537"/>
                  </a:lnTo>
                  <a:lnTo>
                    <a:pt x="707136" y="796531"/>
                  </a:lnTo>
                  <a:lnTo>
                    <a:pt x="699058" y="801966"/>
                  </a:lnTo>
                  <a:lnTo>
                    <a:pt x="693623" y="810044"/>
                  </a:lnTo>
                  <a:lnTo>
                    <a:pt x="691629" y="819988"/>
                  </a:lnTo>
                  <a:lnTo>
                    <a:pt x="693623" y="829868"/>
                  </a:lnTo>
                  <a:lnTo>
                    <a:pt x="699058" y="837946"/>
                  </a:lnTo>
                  <a:lnTo>
                    <a:pt x="707136" y="843381"/>
                  </a:lnTo>
                  <a:lnTo>
                    <a:pt x="717029" y="845388"/>
                  </a:lnTo>
                  <a:lnTo>
                    <a:pt x="726909" y="843381"/>
                  </a:lnTo>
                  <a:lnTo>
                    <a:pt x="734987" y="837946"/>
                  </a:lnTo>
                  <a:lnTo>
                    <a:pt x="740422" y="829868"/>
                  </a:lnTo>
                  <a:lnTo>
                    <a:pt x="742429" y="819988"/>
                  </a:lnTo>
                  <a:close/>
                </a:path>
                <a:path w="2352675" h="4726305">
                  <a:moveTo>
                    <a:pt x="742429" y="718337"/>
                  </a:moveTo>
                  <a:lnTo>
                    <a:pt x="740422" y="708393"/>
                  </a:lnTo>
                  <a:lnTo>
                    <a:pt x="734987" y="700316"/>
                  </a:lnTo>
                  <a:lnTo>
                    <a:pt x="726909" y="694880"/>
                  </a:lnTo>
                  <a:lnTo>
                    <a:pt x="717029" y="692886"/>
                  </a:lnTo>
                  <a:lnTo>
                    <a:pt x="707136" y="694880"/>
                  </a:lnTo>
                  <a:lnTo>
                    <a:pt x="699058" y="700316"/>
                  </a:lnTo>
                  <a:lnTo>
                    <a:pt x="693623" y="708393"/>
                  </a:lnTo>
                  <a:lnTo>
                    <a:pt x="691629" y="718337"/>
                  </a:lnTo>
                  <a:lnTo>
                    <a:pt x="693623" y="728218"/>
                  </a:lnTo>
                  <a:lnTo>
                    <a:pt x="699058" y="736295"/>
                  </a:lnTo>
                  <a:lnTo>
                    <a:pt x="707136" y="741730"/>
                  </a:lnTo>
                  <a:lnTo>
                    <a:pt x="717029" y="743737"/>
                  </a:lnTo>
                  <a:lnTo>
                    <a:pt x="726909" y="741730"/>
                  </a:lnTo>
                  <a:lnTo>
                    <a:pt x="734987" y="736295"/>
                  </a:lnTo>
                  <a:lnTo>
                    <a:pt x="740422" y="728218"/>
                  </a:lnTo>
                  <a:lnTo>
                    <a:pt x="742429" y="718337"/>
                  </a:lnTo>
                  <a:close/>
                </a:path>
                <a:path w="2352675" h="4726305">
                  <a:moveTo>
                    <a:pt x="742429" y="616686"/>
                  </a:moveTo>
                  <a:lnTo>
                    <a:pt x="740435" y="606742"/>
                  </a:lnTo>
                  <a:lnTo>
                    <a:pt x="734987" y="598665"/>
                  </a:lnTo>
                  <a:lnTo>
                    <a:pt x="726909" y="593229"/>
                  </a:lnTo>
                  <a:lnTo>
                    <a:pt x="717029" y="591235"/>
                  </a:lnTo>
                  <a:lnTo>
                    <a:pt x="707136" y="593229"/>
                  </a:lnTo>
                  <a:lnTo>
                    <a:pt x="699058" y="598665"/>
                  </a:lnTo>
                  <a:lnTo>
                    <a:pt x="693623" y="606742"/>
                  </a:lnTo>
                  <a:lnTo>
                    <a:pt x="691642" y="616686"/>
                  </a:lnTo>
                  <a:lnTo>
                    <a:pt x="693623" y="626567"/>
                  </a:lnTo>
                  <a:lnTo>
                    <a:pt x="699058" y="634644"/>
                  </a:lnTo>
                  <a:lnTo>
                    <a:pt x="707136" y="640080"/>
                  </a:lnTo>
                  <a:lnTo>
                    <a:pt x="717029" y="642086"/>
                  </a:lnTo>
                  <a:lnTo>
                    <a:pt x="726909" y="640080"/>
                  </a:lnTo>
                  <a:lnTo>
                    <a:pt x="734987" y="634644"/>
                  </a:lnTo>
                  <a:lnTo>
                    <a:pt x="740435" y="626567"/>
                  </a:lnTo>
                  <a:lnTo>
                    <a:pt x="742429" y="616686"/>
                  </a:lnTo>
                  <a:close/>
                </a:path>
                <a:path w="2352675" h="4726305">
                  <a:moveTo>
                    <a:pt x="742429" y="515035"/>
                  </a:moveTo>
                  <a:lnTo>
                    <a:pt x="740435" y="505091"/>
                  </a:lnTo>
                  <a:lnTo>
                    <a:pt x="734987" y="497014"/>
                  </a:lnTo>
                  <a:lnTo>
                    <a:pt x="726909" y="491578"/>
                  </a:lnTo>
                  <a:lnTo>
                    <a:pt x="717029" y="489585"/>
                  </a:lnTo>
                  <a:lnTo>
                    <a:pt x="707136" y="491578"/>
                  </a:lnTo>
                  <a:lnTo>
                    <a:pt x="699058" y="497014"/>
                  </a:lnTo>
                  <a:lnTo>
                    <a:pt x="693623" y="505091"/>
                  </a:lnTo>
                  <a:lnTo>
                    <a:pt x="691642" y="515035"/>
                  </a:lnTo>
                  <a:lnTo>
                    <a:pt x="693623" y="524916"/>
                  </a:lnTo>
                  <a:lnTo>
                    <a:pt x="699058" y="532993"/>
                  </a:lnTo>
                  <a:lnTo>
                    <a:pt x="707136" y="538429"/>
                  </a:lnTo>
                  <a:lnTo>
                    <a:pt x="717029" y="540435"/>
                  </a:lnTo>
                  <a:lnTo>
                    <a:pt x="726909" y="538429"/>
                  </a:lnTo>
                  <a:lnTo>
                    <a:pt x="734987" y="532993"/>
                  </a:lnTo>
                  <a:lnTo>
                    <a:pt x="740435" y="524916"/>
                  </a:lnTo>
                  <a:lnTo>
                    <a:pt x="742429" y="515035"/>
                  </a:lnTo>
                  <a:close/>
                </a:path>
                <a:path w="2352675" h="4726305">
                  <a:moveTo>
                    <a:pt x="742429" y="413385"/>
                  </a:moveTo>
                  <a:lnTo>
                    <a:pt x="740435" y="403440"/>
                  </a:lnTo>
                  <a:lnTo>
                    <a:pt x="734987" y="395363"/>
                  </a:lnTo>
                  <a:lnTo>
                    <a:pt x="726909" y="389928"/>
                  </a:lnTo>
                  <a:lnTo>
                    <a:pt x="717029" y="387934"/>
                  </a:lnTo>
                  <a:lnTo>
                    <a:pt x="707136" y="389928"/>
                  </a:lnTo>
                  <a:lnTo>
                    <a:pt x="699058" y="395363"/>
                  </a:lnTo>
                  <a:lnTo>
                    <a:pt x="693623" y="403440"/>
                  </a:lnTo>
                  <a:lnTo>
                    <a:pt x="691629" y="413385"/>
                  </a:lnTo>
                  <a:lnTo>
                    <a:pt x="693623" y="423265"/>
                  </a:lnTo>
                  <a:lnTo>
                    <a:pt x="699058" y="431342"/>
                  </a:lnTo>
                  <a:lnTo>
                    <a:pt x="707136" y="436778"/>
                  </a:lnTo>
                  <a:lnTo>
                    <a:pt x="717029" y="438785"/>
                  </a:lnTo>
                  <a:lnTo>
                    <a:pt x="726909" y="436778"/>
                  </a:lnTo>
                  <a:lnTo>
                    <a:pt x="734987" y="431342"/>
                  </a:lnTo>
                  <a:lnTo>
                    <a:pt x="740435" y="423265"/>
                  </a:lnTo>
                  <a:lnTo>
                    <a:pt x="742429" y="413385"/>
                  </a:lnTo>
                  <a:close/>
                </a:path>
                <a:path w="2352675" h="4726305">
                  <a:moveTo>
                    <a:pt x="742429" y="311734"/>
                  </a:moveTo>
                  <a:lnTo>
                    <a:pt x="740435" y="301790"/>
                  </a:lnTo>
                  <a:lnTo>
                    <a:pt x="734987" y="293712"/>
                  </a:lnTo>
                  <a:lnTo>
                    <a:pt x="726909" y="288277"/>
                  </a:lnTo>
                  <a:lnTo>
                    <a:pt x="717029" y="286283"/>
                  </a:lnTo>
                  <a:lnTo>
                    <a:pt x="707136" y="288277"/>
                  </a:lnTo>
                  <a:lnTo>
                    <a:pt x="699058" y="293712"/>
                  </a:lnTo>
                  <a:lnTo>
                    <a:pt x="693623" y="301790"/>
                  </a:lnTo>
                  <a:lnTo>
                    <a:pt x="691642" y="311734"/>
                  </a:lnTo>
                  <a:lnTo>
                    <a:pt x="693623" y="321614"/>
                  </a:lnTo>
                  <a:lnTo>
                    <a:pt x="699058" y="329692"/>
                  </a:lnTo>
                  <a:lnTo>
                    <a:pt x="707136" y="335140"/>
                  </a:lnTo>
                  <a:lnTo>
                    <a:pt x="717029" y="337134"/>
                  </a:lnTo>
                  <a:lnTo>
                    <a:pt x="726909" y="335140"/>
                  </a:lnTo>
                  <a:lnTo>
                    <a:pt x="734987" y="329692"/>
                  </a:lnTo>
                  <a:lnTo>
                    <a:pt x="740435" y="321614"/>
                  </a:lnTo>
                  <a:lnTo>
                    <a:pt x="742429" y="311734"/>
                  </a:lnTo>
                  <a:close/>
                </a:path>
                <a:path w="2352675" h="4726305">
                  <a:moveTo>
                    <a:pt x="742429" y="210083"/>
                  </a:moveTo>
                  <a:lnTo>
                    <a:pt x="740435" y="200139"/>
                  </a:lnTo>
                  <a:lnTo>
                    <a:pt x="734987" y="192062"/>
                  </a:lnTo>
                  <a:lnTo>
                    <a:pt x="726909" y="186626"/>
                  </a:lnTo>
                  <a:lnTo>
                    <a:pt x="717029" y="184632"/>
                  </a:lnTo>
                  <a:lnTo>
                    <a:pt x="707136" y="186626"/>
                  </a:lnTo>
                  <a:lnTo>
                    <a:pt x="699058" y="192062"/>
                  </a:lnTo>
                  <a:lnTo>
                    <a:pt x="693623" y="200139"/>
                  </a:lnTo>
                  <a:lnTo>
                    <a:pt x="691642" y="210083"/>
                  </a:lnTo>
                  <a:lnTo>
                    <a:pt x="693623" y="219964"/>
                  </a:lnTo>
                  <a:lnTo>
                    <a:pt x="699058" y="228041"/>
                  </a:lnTo>
                  <a:lnTo>
                    <a:pt x="707136" y="233489"/>
                  </a:lnTo>
                  <a:lnTo>
                    <a:pt x="717029" y="235483"/>
                  </a:lnTo>
                  <a:lnTo>
                    <a:pt x="726909" y="233489"/>
                  </a:lnTo>
                  <a:lnTo>
                    <a:pt x="734987" y="228041"/>
                  </a:lnTo>
                  <a:lnTo>
                    <a:pt x="740435" y="219964"/>
                  </a:lnTo>
                  <a:lnTo>
                    <a:pt x="742429" y="210083"/>
                  </a:lnTo>
                  <a:close/>
                </a:path>
                <a:path w="2352675" h="4726305">
                  <a:moveTo>
                    <a:pt x="742429" y="108432"/>
                  </a:moveTo>
                  <a:lnTo>
                    <a:pt x="740435" y="98488"/>
                  </a:lnTo>
                  <a:lnTo>
                    <a:pt x="734987" y="90411"/>
                  </a:lnTo>
                  <a:lnTo>
                    <a:pt x="726909" y="84975"/>
                  </a:lnTo>
                  <a:lnTo>
                    <a:pt x="717029" y="82981"/>
                  </a:lnTo>
                  <a:lnTo>
                    <a:pt x="707136" y="84975"/>
                  </a:lnTo>
                  <a:lnTo>
                    <a:pt x="699058" y="90411"/>
                  </a:lnTo>
                  <a:lnTo>
                    <a:pt x="693623" y="98488"/>
                  </a:lnTo>
                  <a:lnTo>
                    <a:pt x="691629" y="108432"/>
                  </a:lnTo>
                  <a:lnTo>
                    <a:pt x="693623" y="118313"/>
                  </a:lnTo>
                  <a:lnTo>
                    <a:pt x="699058" y="126390"/>
                  </a:lnTo>
                  <a:lnTo>
                    <a:pt x="707136" y="131826"/>
                  </a:lnTo>
                  <a:lnTo>
                    <a:pt x="717029" y="133832"/>
                  </a:lnTo>
                  <a:lnTo>
                    <a:pt x="726909" y="131826"/>
                  </a:lnTo>
                  <a:lnTo>
                    <a:pt x="734987" y="126390"/>
                  </a:lnTo>
                  <a:lnTo>
                    <a:pt x="740435" y="118313"/>
                  </a:lnTo>
                  <a:lnTo>
                    <a:pt x="742429" y="108432"/>
                  </a:lnTo>
                  <a:close/>
                </a:path>
                <a:path w="2352675" h="4726305">
                  <a:moveTo>
                    <a:pt x="753948" y="3748608"/>
                  </a:moveTo>
                  <a:lnTo>
                    <a:pt x="751954" y="3738727"/>
                  </a:lnTo>
                  <a:lnTo>
                    <a:pt x="746506" y="3730650"/>
                  </a:lnTo>
                  <a:lnTo>
                    <a:pt x="738428" y="3725202"/>
                  </a:lnTo>
                  <a:lnTo>
                    <a:pt x="728497" y="3723208"/>
                  </a:lnTo>
                  <a:lnTo>
                    <a:pt x="718604" y="3725202"/>
                  </a:lnTo>
                  <a:lnTo>
                    <a:pt x="710539" y="3730650"/>
                  </a:lnTo>
                  <a:lnTo>
                    <a:pt x="705091" y="3738727"/>
                  </a:lnTo>
                  <a:lnTo>
                    <a:pt x="703097" y="3748608"/>
                  </a:lnTo>
                  <a:lnTo>
                    <a:pt x="705091" y="3758501"/>
                  </a:lnTo>
                  <a:lnTo>
                    <a:pt x="707466" y="3762032"/>
                  </a:lnTo>
                  <a:lnTo>
                    <a:pt x="707136" y="3762095"/>
                  </a:lnTo>
                  <a:lnTo>
                    <a:pt x="699058" y="3767531"/>
                  </a:lnTo>
                  <a:lnTo>
                    <a:pt x="693623" y="3775608"/>
                  </a:lnTo>
                  <a:lnTo>
                    <a:pt x="691642" y="3785552"/>
                  </a:lnTo>
                  <a:lnTo>
                    <a:pt x="693623" y="3795433"/>
                  </a:lnTo>
                  <a:lnTo>
                    <a:pt x="699058" y="3803510"/>
                  </a:lnTo>
                  <a:lnTo>
                    <a:pt x="707136" y="3808946"/>
                  </a:lnTo>
                  <a:lnTo>
                    <a:pt x="717029" y="3810952"/>
                  </a:lnTo>
                  <a:lnTo>
                    <a:pt x="726909" y="3808946"/>
                  </a:lnTo>
                  <a:lnTo>
                    <a:pt x="734987" y="3803510"/>
                  </a:lnTo>
                  <a:lnTo>
                    <a:pt x="740435" y="3795433"/>
                  </a:lnTo>
                  <a:lnTo>
                    <a:pt x="742429" y="3785552"/>
                  </a:lnTo>
                  <a:lnTo>
                    <a:pt x="740435" y="3775608"/>
                  </a:lnTo>
                  <a:lnTo>
                    <a:pt x="738060" y="3772090"/>
                  </a:lnTo>
                  <a:lnTo>
                    <a:pt x="738428" y="3772014"/>
                  </a:lnTo>
                  <a:lnTo>
                    <a:pt x="746506" y="3766566"/>
                  </a:lnTo>
                  <a:lnTo>
                    <a:pt x="751954" y="3758501"/>
                  </a:lnTo>
                  <a:lnTo>
                    <a:pt x="753948" y="3748608"/>
                  </a:lnTo>
                  <a:close/>
                </a:path>
                <a:path w="2352675" h="4726305">
                  <a:moveTo>
                    <a:pt x="753948" y="2141448"/>
                  </a:moveTo>
                  <a:lnTo>
                    <a:pt x="751954" y="2131555"/>
                  </a:lnTo>
                  <a:lnTo>
                    <a:pt x="746506" y="2123478"/>
                  </a:lnTo>
                  <a:lnTo>
                    <a:pt x="738428" y="2118042"/>
                  </a:lnTo>
                  <a:lnTo>
                    <a:pt x="728497" y="2116048"/>
                  </a:lnTo>
                  <a:lnTo>
                    <a:pt x="722884" y="2117191"/>
                  </a:lnTo>
                  <a:lnTo>
                    <a:pt x="717029" y="2115997"/>
                  </a:lnTo>
                  <a:lnTo>
                    <a:pt x="707136" y="2117991"/>
                  </a:lnTo>
                  <a:lnTo>
                    <a:pt x="699058" y="2123427"/>
                  </a:lnTo>
                  <a:lnTo>
                    <a:pt x="693623" y="2131504"/>
                  </a:lnTo>
                  <a:lnTo>
                    <a:pt x="691629" y="2141448"/>
                  </a:lnTo>
                  <a:lnTo>
                    <a:pt x="693623" y="2151329"/>
                  </a:lnTo>
                  <a:lnTo>
                    <a:pt x="699058" y="2159406"/>
                  </a:lnTo>
                  <a:lnTo>
                    <a:pt x="707136" y="2164842"/>
                  </a:lnTo>
                  <a:lnTo>
                    <a:pt x="717029" y="2166848"/>
                  </a:lnTo>
                  <a:lnTo>
                    <a:pt x="722769" y="2165693"/>
                  </a:lnTo>
                  <a:lnTo>
                    <a:pt x="728548" y="2166848"/>
                  </a:lnTo>
                  <a:lnTo>
                    <a:pt x="738428" y="2164842"/>
                  </a:lnTo>
                  <a:lnTo>
                    <a:pt x="746506" y="2159406"/>
                  </a:lnTo>
                  <a:lnTo>
                    <a:pt x="751954" y="2151329"/>
                  </a:lnTo>
                  <a:lnTo>
                    <a:pt x="753948" y="2141448"/>
                  </a:lnTo>
                  <a:close/>
                </a:path>
                <a:path w="2352675" h="4726305">
                  <a:moveTo>
                    <a:pt x="762406" y="2445220"/>
                  </a:moveTo>
                  <a:lnTo>
                    <a:pt x="760399" y="2435339"/>
                  </a:lnTo>
                  <a:lnTo>
                    <a:pt x="754964" y="2427262"/>
                  </a:lnTo>
                  <a:lnTo>
                    <a:pt x="746887" y="2421826"/>
                  </a:lnTo>
                  <a:lnTo>
                    <a:pt x="736955" y="2419820"/>
                  </a:lnTo>
                  <a:lnTo>
                    <a:pt x="727062" y="2421826"/>
                  </a:lnTo>
                  <a:lnTo>
                    <a:pt x="718985" y="2427262"/>
                  </a:lnTo>
                  <a:lnTo>
                    <a:pt x="713549" y="2435339"/>
                  </a:lnTo>
                  <a:lnTo>
                    <a:pt x="711555" y="2445220"/>
                  </a:lnTo>
                  <a:lnTo>
                    <a:pt x="713549" y="2455113"/>
                  </a:lnTo>
                  <a:lnTo>
                    <a:pt x="718985" y="2463190"/>
                  </a:lnTo>
                  <a:lnTo>
                    <a:pt x="727062" y="2468626"/>
                  </a:lnTo>
                  <a:lnTo>
                    <a:pt x="737006" y="2470620"/>
                  </a:lnTo>
                  <a:lnTo>
                    <a:pt x="746887" y="2468626"/>
                  </a:lnTo>
                  <a:lnTo>
                    <a:pt x="754964" y="2463190"/>
                  </a:lnTo>
                  <a:lnTo>
                    <a:pt x="760399" y="2455113"/>
                  </a:lnTo>
                  <a:lnTo>
                    <a:pt x="762406" y="2445220"/>
                  </a:lnTo>
                  <a:close/>
                </a:path>
                <a:path w="2352675" h="4726305">
                  <a:moveTo>
                    <a:pt x="855599" y="3748608"/>
                  </a:moveTo>
                  <a:lnTo>
                    <a:pt x="853605" y="3738727"/>
                  </a:lnTo>
                  <a:lnTo>
                    <a:pt x="848156" y="3730650"/>
                  </a:lnTo>
                  <a:lnTo>
                    <a:pt x="840079" y="3725202"/>
                  </a:lnTo>
                  <a:lnTo>
                    <a:pt x="830148" y="3723208"/>
                  </a:lnTo>
                  <a:lnTo>
                    <a:pt x="820254" y="3725202"/>
                  </a:lnTo>
                  <a:lnTo>
                    <a:pt x="812190" y="3730650"/>
                  </a:lnTo>
                  <a:lnTo>
                    <a:pt x="806742" y="3738727"/>
                  </a:lnTo>
                  <a:lnTo>
                    <a:pt x="804748" y="3748608"/>
                  </a:lnTo>
                  <a:lnTo>
                    <a:pt x="806742" y="3758501"/>
                  </a:lnTo>
                  <a:lnTo>
                    <a:pt x="812190" y="3766566"/>
                  </a:lnTo>
                  <a:lnTo>
                    <a:pt x="820254" y="3772014"/>
                  </a:lnTo>
                  <a:lnTo>
                    <a:pt x="830199" y="3774008"/>
                  </a:lnTo>
                  <a:lnTo>
                    <a:pt x="840079" y="3772014"/>
                  </a:lnTo>
                  <a:lnTo>
                    <a:pt x="848156" y="3766566"/>
                  </a:lnTo>
                  <a:lnTo>
                    <a:pt x="853605" y="3758501"/>
                  </a:lnTo>
                  <a:lnTo>
                    <a:pt x="855599" y="3748608"/>
                  </a:lnTo>
                  <a:close/>
                </a:path>
                <a:path w="2352675" h="4726305">
                  <a:moveTo>
                    <a:pt x="855599" y="2141448"/>
                  </a:moveTo>
                  <a:lnTo>
                    <a:pt x="853605" y="2131555"/>
                  </a:lnTo>
                  <a:lnTo>
                    <a:pt x="848156" y="2123478"/>
                  </a:lnTo>
                  <a:lnTo>
                    <a:pt x="840079" y="2118042"/>
                  </a:lnTo>
                  <a:lnTo>
                    <a:pt x="830148" y="2116048"/>
                  </a:lnTo>
                  <a:lnTo>
                    <a:pt x="820254" y="2118042"/>
                  </a:lnTo>
                  <a:lnTo>
                    <a:pt x="812190" y="2123478"/>
                  </a:lnTo>
                  <a:lnTo>
                    <a:pt x="806742" y="2131555"/>
                  </a:lnTo>
                  <a:lnTo>
                    <a:pt x="804748" y="2141448"/>
                  </a:lnTo>
                  <a:lnTo>
                    <a:pt x="806742" y="2151329"/>
                  </a:lnTo>
                  <a:lnTo>
                    <a:pt x="812190" y="2159406"/>
                  </a:lnTo>
                  <a:lnTo>
                    <a:pt x="820254" y="2164842"/>
                  </a:lnTo>
                  <a:lnTo>
                    <a:pt x="830199" y="2166848"/>
                  </a:lnTo>
                  <a:lnTo>
                    <a:pt x="840079" y="2164842"/>
                  </a:lnTo>
                  <a:lnTo>
                    <a:pt x="848156" y="2159406"/>
                  </a:lnTo>
                  <a:lnTo>
                    <a:pt x="853605" y="2151329"/>
                  </a:lnTo>
                  <a:lnTo>
                    <a:pt x="855599" y="2141448"/>
                  </a:lnTo>
                  <a:close/>
                </a:path>
                <a:path w="2352675" h="4726305">
                  <a:moveTo>
                    <a:pt x="864057" y="2445220"/>
                  </a:moveTo>
                  <a:lnTo>
                    <a:pt x="862050" y="2435339"/>
                  </a:lnTo>
                  <a:lnTo>
                    <a:pt x="856615" y="2427262"/>
                  </a:lnTo>
                  <a:lnTo>
                    <a:pt x="848537" y="2421826"/>
                  </a:lnTo>
                  <a:lnTo>
                    <a:pt x="838606" y="2419820"/>
                  </a:lnTo>
                  <a:lnTo>
                    <a:pt x="828713" y="2421826"/>
                  </a:lnTo>
                  <a:lnTo>
                    <a:pt x="820635" y="2427262"/>
                  </a:lnTo>
                  <a:lnTo>
                    <a:pt x="815200" y="2435339"/>
                  </a:lnTo>
                  <a:lnTo>
                    <a:pt x="813206" y="2445220"/>
                  </a:lnTo>
                  <a:lnTo>
                    <a:pt x="815200" y="2455113"/>
                  </a:lnTo>
                  <a:lnTo>
                    <a:pt x="820635" y="2463190"/>
                  </a:lnTo>
                  <a:lnTo>
                    <a:pt x="828713" y="2468626"/>
                  </a:lnTo>
                  <a:lnTo>
                    <a:pt x="838657" y="2470620"/>
                  </a:lnTo>
                  <a:lnTo>
                    <a:pt x="848537" y="2468626"/>
                  </a:lnTo>
                  <a:lnTo>
                    <a:pt x="856615" y="2463190"/>
                  </a:lnTo>
                  <a:lnTo>
                    <a:pt x="862050" y="2455113"/>
                  </a:lnTo>
                  <a:lnTo>
                    <a:pt x="864057" y="2445220"/>
                  </a:lnTo>
                  <a:close/>
                </a:path>
                <a:path w="2352675" h="4726305">
                  <a:moveTo>
                    <a:pt x="957249" y="3748608"/>
                  </a:moveTo>
                  <a:lnTo>
                    <a:pt x="955255" y="3738727"/>
                  </a:lnTo>
                  <a:lnTo>
                    <a:pt x="949807" y="3730650"/>
                  </a:lnTo>
                  <a:lnTo>
                    <a:pt x="941730" y="3725202"/>
                  </a:lnTo>
                  <a:lnTo>
                    <a:pt x="931799" y="3723208"/>
                  </a:lnTo>
                  <a:lnTo>
                    <a:pt x="921905" y="3725202"/>
                  </a:lnTo>
                  <a:lnTo>
                    <a:pt x="913841" y="3730650"/>
                  </a:lnTo>
                  <a:lnTo>
                    <a:pt x="908392" y="3738727"/>
                  </a:lnTo>
                  <a:lnTo>
                    <a:pt x="906399" y="3748608"/>
                  </a:lnTo>
                  <a:lnTo>
                    <a:pt x="908392" y="3758501"/>
                  </a:lnTo>
                  <a:lnTo>
                    <a:pt x="913841" y="3766566"/>
                  </a:lnTo>
                  <a:lnTo>
                    <a:pt x="921905" y="3772014"/>
                  </a:lnTo>
                  <a:lnTo>
                    <a:pt x="931849" y="3774008"/>
                  </a:lnTo>
                  <a:lnTo>
                    <a:pt x="941730" y="3772014"/>
                  </a:lnTo>
                  <a:lnTo>
                    <a:pt x="949807" y="3766566"/>
                  </a:lnTo>
                  <a:lnTo>
                    <a:pt x="955255" y="3758501"/>
                  </a:lnTo>
                  <a:lnTo>
                    <a:pt x="957249" y="3748608"/>
                  </a:lnTo>
                  <a:close/>
                </a:path>
                <a:path w="2352675" h="4726305">
                  <a:moveTo>
                    <a:pt x="957249" y="2141448"/>
                  </a:moveTo>
                  <a:lnTo>
                    <a:pt x="955255" y="2131555"/>
                  </a:lnTo>
                  <a:lnTo>
                    <a:pt x="949807" y="2123478"/>
                  </a:lnTo>
                  <a:lnTo>
                    <a:pt x="941730" y="2118042"/>
                  </a:lnTo>
                  <a:lnTo>
                    <a:pt x="931799" y="2116048"/>
                  </a:lnTo>
                  <a:lnTo>
                    <a:pt x="921905" y="2118042"/>
                  </a:lnTo>
                  <a:lnTo>
                    <a:pt x="913841" y="2123478"/>
                  </a:lnTo>
                  <a:lnTo>
                    <a:pt x="908392" y="2131555"/>
                  </a:lnTo>
                  <a:lnTo>
                    <a:pt x="906399" y="2141448"/>
                  </a:lnTo>
                  <a:lnTo>
                    <a:pt x="908392" y="2151329"/>
                  </a:lnTo>
                  <a:lnTo>
                    <a:pt x="913841" y="2159406"/>
                  </a:lnTo>
                  <a:lnTo>
                    <a:pt x="921905" y="2164842"/>
                  </a:lnTo>
                  <a:lnTo>
                    <a:pt x="931849" y="2166848"/>
                  </a:lnTo>
                  <a:lnTo>
                    <a:pt x="941730" y="2164842"/>
                  </a:lnTo>
                  <a:lnTo>
                    <a:pt x="949807" y="2159406"/>
                  </a:lnTo>
                  <a:lnTo>
                    <a:pt x="955255" y="2151329"/>
                  </a:lnTo>
                  <a:lnTo>
                    <a:pt x="957249" y="2141448"/>
                  </a:lnTo>
                  <a:close/>
                </a:path>
                <a:path w="2352675" h="4726305">
                  <a:moveTo>
                    <a:pt x="965708" y="2445220"/>
                  </a:moveTo>
                  <a:lnTo>
                    <a:pt x="963701" y="2435339"/>
                  </a:lnTo>
                  <a:lnTo>
                    <a:pt x="958265" y="2427262"/>
                  </a:lnTo>
                  <a:lnTo>
                    <a:pt x="950188" y="2421826"/>
                  </a:lnTo>
                  <a:lnTo>
                    <a:pt x="940257" y="2419820"/>
                  </a:lnTo>
                  <a:lnTo>
                    <a:pt x="930363" y="2421826"/>
                  </a:lnTo>
                  <a:lnTo>
                    <a:pt x="922286" y="2427262"/>
                  </a:lnTo>
                  <a:lnTo>
                    <a:pt x="916851" y="2435339"/>
                  </a:lnTo>
                  <a:lnTo>
                    <a:pt x="914857" y="2445220"/>
                  </a:lnTo>
                  <a:lnTo>
                    <a:pt x="916851" y="2455113"/>
                  </a:lnTo>
                  <a:lnTo>
                    <a:pt x="922286" y="2463190"/>
                  </a:lnTo>
                  <a:lnTo>
                    <a:pt x="930363" y="2468626"/>
                  </a:lnTo>
                  <a:lnTo>
                    <a:pt x="940308" y="2470620"/>
                  </a:lnTo>
                  <a:lnTo>
                    <a:pt x="950188" y="2468626"/>
                  </a:lnTo>
                  <a:lnTo>
                    <a:pt x="958265" y="2463190"/>
                  </a:lnTo>
                  <a:lnTo>
                    <a:pt x="963701" y="2455113"/>
                  </a:lnTo>
                  <a:lnTo>
                    <a:pt x="965708" y="2445220"/>
                  </a:lnTo>
                  <a:close/>
                </a:path>
                <a:path w="2352675" h="4726305">
                  <a:moveTo>
                    <a:pt x="1058900" y="3748608"/>
                  </a:moveTo>
                  <a:lnTo>
                    <a:pt x="1056906" y="3738727"/>
                  </a:lnTo>
                  <a:lnTo>
                    <a:pt x="1051458" y="3730650"/>
                  </a:lnTo>
                  <a:lnTo>
                    <a:pt x="1043381" y="3725202"/>
                  </a:lnTo>
                  <a:lnTo>
                    <a:pt x="1033449" y="3723208"/>
                  </a:lnTo>
                  <a:lnTo>
                    <a:pt x="1023556" y="3725202"/>
                  </a:lnTo>
                  <a:lnTo>
                    <a:pt x="1015492" y="3730650"/>
                  </a:lnTo>
                  <a:lnTo>
                    <a:pt x="1010043" y="3738727"/>
                  </a:lnTo>
                  <a:lnTo>
                    <a:pt x="1008049" y="3748608"/>
                  </a:lnTo>
                  <a:lnTo>
                    <a:pt x="1010043" y="3758501"/>
                  </a:lnTo>
                  <a:lnTo>
                    <a:pt x="1015492" y="3766566"/>
                  </a:lnTo>
                  <a:lnTo>
                    <a:pt x="1023556" y="3772014"/>
                  </a:lnTo>
                  <a:lnTo>
                    <a:pt x="1033500" y="3774008"/>
                  </a:lnTo>
                  <a:lnTo>
                    <a:pt x="1043381" y="3772014"/>
                  </a:lnTo>
                  <a:lnTo>
                    <a:pt x="1051458" y="3766566"/>
                  </a:lnTo>
                  <a:lnTo>
                    <a:pt x="1056906" y="3758501"/>
                  </a:lnTo>
                  <a:lnTo>
                    <a:pt x="1058900" y="3748608"/>
                  </a:lnTo>
                  <a:close/>
                </a:path>
                <a:path w="2352675" h="4726305">
                  <a:moveTo>
                    <a:pt x="1058900" y="2141448"/>
                  </a:moveTo>
                  <a:lnTo>
                    <a:pt x="1056906" y="2131555"/>
                  </a:lnTo>
                  <a:lnTo>
                    <a:pt x="1051458" y="2123478"/>
                  </a:lnTo>
                  <a:lnTo>
                    <a:pt x="1043381" y="2118042"/>
                  </a:lnTo>
                  <a:lnTo>
                    <a:pt x="1033449" y="2116048"/>
                  </a:lnTo>
                  <a:lnTo>
                    <a:pt x="1023556" y="2118042"/>
                  </a:lnTo>
                  <a:lnTo>
                    <a:pt x="1015492" y="2123478"/>
                  </a:lnTo>
                  <a:lnTo>
                    <a:pt x="1010043" y="2131555"/>
                  </a:lnTo>
                  <a:lnTo>
                    <a:pt x="1008049" y="2141448"/>
                  </a:lnTo>
                  <a:lnTo>
                    <a:pt x="1010043" y="2151329"/>
                  </a:lnTo>
                  <a:lnTo>
                    <a:pt x="1015492" y="2159406"/>
                  </a:lnTo>
                  <a:lnTo>
                    <a:pt x="1023556" y="2164842"/>
                  </a:lnTo>
                  <a:lnTo>
                    <a:pt x="1033500" y="2166848"/>
                  </a:lnTo>
                  <a:lnTo>
                    <a:pt x="1043381" y="2164842"/>
                  </a:lnTo>
                  <a:lnTo>
                    <a:pt x="1051458" y="2159406"/>
                  </a:lnTo>
                  <a:lnTo>
                    <a:pt x="1056906" y="2151329"/>
                  </a:lnTo>
                  <a:lnTo>
                    <a:pt x="1058900" y="2141448"/>
                  </a:lnTo>
                  <a:close/>
                </a:path>
                <a:path w="2352675" h="4726305">
                  <a:moveTo>
                    <a:pt x="1067358" y="2445220"/>
                  </a:moveTo>
                  <a:lnTo>
                    <a:pt x="1065352" y="2435339"/>
                  </a:lnTo>
                  <a:lnTo>
                    <a:pt x="1059916" y="2427262"/>
                  </a:lnTo>
                  <a:lnTo>
                    <a:pt x="1051839" y="2421826"/>
                  </a:lnTo>
                  <a:lnTo>
                    <a:pt x="1041908" y="2419820"/>
                  </a:lnTo>
                  <a:lnTo>
                    <a:pt x="1032014" y="2421826"/>
                  </a:lnTo>
                  <a:lnTo>
                    <a:pt x="1023937" y="2427262"/>
                  </a:lnTo>
                  <a:lnTo>
                    <a:pt x="1018501" y="2435339"/>
                  </a:lnTo>
                  <a:lnTo>
                    <a:pt x="1016508" y="2445220"/>
                  </a:lnTo>
                  <a:lnTo>
                    <a:pt x="1018501" y="2455113"/>
                  </a:lnTo>
                  <a:lnTo>
                    <a:pt x="1023937" y="2463190"/>
                  </a:lnTo>
                  <a:lnTo>
                    <a:pt x="1032014" y="2468626"/>
                  </a:lnTo>
                  <a:lnTo>
                    <a:pt x="1041958" y="2470620"/>
                  </a:lnTo>
                  <a:lnTo>
                    <a:pt x="1051839" y="2468626"/>
                  </a:lnTo>
                  <a:lnTo>
                    <a:pt x="1059916" y="2463190"/>
                  </a:lnTo>
                  <a:lnTo>
                    <a:pt x="1065352" y="2455113"/>
                  </a:lnTo>
                  <a:lnTo>
                    <a:pt x="1067358" y="2445220"/>
                  </a:lnTo>
                  <a:close/>
                </a:path>
                <a:path w="2352675" h="4726305">
                  <a:moveTo>
                    <a:pt x="1160551" y="3748608"/>
                  </a:moveTo>
                  <a:lnTo>
                    <a:pt x="1158557" y="3738727"/>
                  </a:lnTo>
                  <a:lnTo>
                    <a:pt x="1153109" y="3730650"/>
                  </a:lnTo>
                  <a:lnTo>
                    <a:pt x="1145032" y="3725202"/>
                  </a:lnTo>
                  <a:lnTo>
                    <a:pt x="1135100" y="3723208"/>
                  </a:lnTo>
                  <a:lnTo>
                    <a:pt x="1125207" y="3725202"/>
                  </a:lnTo>
                  <a:lnTo>
                    <a:pt x="1117142" y="3730650"/>
                  </a:lnTo>
                  <a:lnTo>
                    <a:pt x="1111694" y="3738727"/>
                  </a:lnTo>
                  <a:lnTo>
                    <a:pt x="1109700" y="3748608"/>
                  </a:lnTo>
                  <a:lnTo>
                    <a:pt x="1111694" y="3758501"/>
                  </a:lnTo>
                  <a:lnTo>
                    <a:pt x="1117142" y="3766566"/>
                  </a:lnTo>
                  <a:lnTo>
                    <a:pt x="1125207" y="3772014"/>
                  </a:lnTo>
                  <a:lnTo>
                    <a:pt x="1135151" y="3774008"/>
                  </a:lnTo>
                  <a:lnTo>
                    <a:pt x="1145032" y="3772014"/>
                  </a:lnTo>
                  <a:lnTo>
                    <a:pt x="1153109" y="3766566"/>
                  </a:lnTo>
                  <a:lnTo>
                    <a:pt x="1158557" y="3758501"/>
                  </a:lnTo>
                  <a:lnTo>
                    <a:pt x="1160551" y="3748608"/>
                  </a:lnTo>
                  <a:close/>
                </a:path>
                <a:path w="2352675" h="4726305">
                  <a:moveTo>
                    <a:pt x="1160551" y="2141448"/>
                  </a:moveTo>
                  <a:lnTo>
                    <a:pt x="1158557" y="2131555"/>
                  </a:lnTo>
                  <a:lnTo>
                    <a:pt x="1153109" y="2123478"/>
                  </a:lnTo>
                  <a:lnTo>
                    <a:pt x="1145032" y="2118042"/>
                  </a:lnTo>
                  <a:lnTo>
                    <a:pt x="1135100" y="2116048"/>
                  </a:lnTo>
                  <a:lnTo>
                    <a:pt x="1125207" y="2118042"/>
                  </a:lnTo>
                  <a:lnTo>
                    <a:pt x="1117142" y="2123478"/>
                  </a:lnTo>
                  <a:lnTo>
                    <a:pt x="1111694" y="2131555"/>
                  </a:lnTo>
                  <a:lnTo>
                    <a:pt x="1109700" y="2141448"/>
                  </a:lnTo>
                  <a:lnTo>
                    <a:pt x="1111694" y="2151329"/>
                  </a:lnTo>
                  <a:lnTo>
                    <a:pt x="1117142" y="2159406"/>
                  </a:lnTo>
                  <a:lnTo>
                    <a:pt x="1125207" y="2164842"/>
                  </a:lnTo>
                  <a:lnTo>
                    <a:pt x="1135151" y="2166848"/>
                  </a:lnTo>
                  <a:lnTo>
                    <a:pt x="1145032" y="2164842"/>
                  </a:lnTo>
                  <a:lnTo>
                    <a:pt x="1153109" y="2159406"/>
                  </a:lnTo>
                  <a:lnTo>
                    <a:pt x="1158557" y="2151329"/>
                  </a:lnTo>
                  <a:lnTo>
                    <a:pt x="1160551" y="2141448"/>
                  </a:lnTo>
                  <a:close/>
                </a:path>
                <a:path w="2352675" h="4726305">
                  <a:moveTo>
                    <a:pt x="1169009" y="2445220"/>
                  </a:moveTo>
                  <a:lnTo>
                    <a:pt x="1167003" y="2435339"/>
                  </a:lnTo>
                  <a:lnTo>
                    <a:pt x="1161567" y="2427262"/>
                  </a:lnTo>
                  <a:lnTo>
                    <a:pt x="1153490" y="2421826"/>
                  </a:lnTo>
                  <a:lnTo>
                    <a:pt x="1143558" y="2419820"/>
                  </a:lnTo>
                  <a:lnTo>
                    <a:pt x="1133665" y="2421826"/>
                  </a:lnTo>
                  <a:lnTo>
                    <a:pt x="1125588" y="2427262"/>
                  </a:lnTo>
                  <a:lnTo>
                    <a:pt x="1120152" y="2435339"/>
                  </a:lnTo>
                  <a:lnTo>
                    <a:pt x="1118158" y="2445220"/>
                  </a:lnTo>
                  <a:lnTo>
                    <a:pt x="1120152" y="2455113"/>
                  </a:lnTo>
                  <a:lnTo>
                    <a:pt x="1125588" y="2463190"/>
                  </a:lnTo>
                  <a:lnTo>
                    <a:pt x="1133665" y="2468626"/>
                  </a:lnTo>
                  <a:lnTo>
                    <a:pt x="1143609" y="2470620"/>
                  </a:lnTo>
                  <a:lnTo>
                    <a:pt x="1153490" y="2468626"/>
                  </a:lnTo>
                  <a:lnTo>
                    <a:pt x="1161567" y="2463190"/>
                  </a:lnTo>
                  <a:lnTo>
                    <a:pt x="1167003" y="2455113"/>
                  </a:lnTo>
                  <a:lnTo>
                    <a:pt x="1169009" y="2445220"/>
                  </a:lnTo>
                  <a:close/>
                </a:path>
                <a:path w="2352675" h="4726305">
                  <a:moveTo>
                    <a:pt x="1262202" y="3748608"/>
                  </a:moveTo>
                  <a:lnTo>
                    <a:pt x="1260208" y="3738727"/>
                  </a:lnTo>
                  <a:lnTo>
                    <a:pt x="1254760" y="3730650"/>
                  </a:lnTo>
                  <a:lnTo>
                    <a:pt x="1246682" y="3725202"/>
                  </a:lnTo>
                  <a:lnTo>
                    <a:pt x="1236751" y="3723208"/>
                  </a:lnTo>
                  <a:lnTo>
                    <a:pt x="1226858" y="3725202"/>
                  </a:lnTo>
                  <a:lnTo>
                    <a:pt x="1218793" y="3730650"/>
                  </a:lnTo>
                  <a:lnTo>
                    <a:pt x="1213345" y="3738727"/>
                  </a:lnTo>
                  <a:lnTo>
                    <a:pt x="1211351" y="3748608"/>
                  </a:lnTo>
                  <a:lnTo>
                    <a:pt x="1213345" y="3758501"/>
                  </a:lnTo>
                  <a:lnTo>
                    <a:pt x="1218793" y="3766566"/>
                  </a:lnTo>
                  <a:lnTo>
                    <a:pt x="1226858" y="3772014"/>
                  </a:lnTo>
                  <a:lnTo>
                    <a:pt x="1236802" y="3774008"/>
                  </a:lnTo>
                  <a:lnTo>
                    <a:pt x="1246682" y="3772014"/>
                  </a:lnTo>
                  <a:lnTo>
                    <a:pt x="1254760" y="3766566"/>
                  </a:lnTo>
                  <a:lnTo>
                    <a:pt x="1260208" y="3758501"/>
                  </a:lnTo>
                  <a:lnTo>
                    <a:pt x="1262202" y="3748608"/>
                  </a:lnTo>
                  <a:close/>
                </a:path>
                <a:path w="2352675" h="4726305">
                  <a:moveTo>
                    <a:pt x="1262202" y="2141448"/>
                  </a:moveTo>
                  <a:lnTo>
                    <a:pt x="1260208" y="2131555"/>
                  </a:lnTo>
                  <a:lnTo>
                    <a:pt x="1254760" y="2123478"/>
                  </a:lnTo>
                  <a:lnTo>
                    <a:pt x="1246682" y="2118042"/>
                  </a:lnTo>
                  <a:lnTo>
                    <a:pt x="1236751" y="2116048"/>
                  </a:lnTo>
                  <a:lnTo>
                    <a:pt x="1226858" y="2118042"/>
                  </a:lnTo>
                  <a:lnTo>
                    <a:pt x="1218780" y="2123478"/>
                  </a:lnTo>
                  <a:lnTo>
                    <a:pt x="1213345" y="2131555"/>
                  </a:lnTo>
                  <a:lnTo>
                    <a:pt x="1211351" y="2141448"/>
                  </a:lnTo>
                  <a:lnTo>
                    <a:pt x="1213345" y="2151329"/>
                  </a:lnTo>
                  <a:lnTo>
                    <a:pt x="1218793" y="2159406"/>
                  </a:lnTo>
                  <a:lnTo>
                    <a:pt x="1226858" y="2164854"/>
                  </a:lnTo>
                  <a:lnTo>
                    <a:pt x="1236802" y="2166848"/>
                  </a:lnTo>
                  <a:lnTo>
                    <a:pt x="1246682" y="2164854"/>
                  </a:lnTo>
                  <a:lnTo>
                    <a:pt x="1254760" y="2159406"/>
                  </a:lnTo>
                  <a:lnTo>
                    <a:pt x="1260208" y="2151329"/>
                  </a:lnTo>
                  <a:lnTo>
                    <a:pt x="1262202" y="2141448"/>
                  </a:lnTo>
                  <a:close/>
                </a:path>
                <a:path w="2352675" h="4726305">
                  <a:moveTo>
                    <a:pt x="1270660" y="2445220"/>
                  </a:moveTo>
                  <a:lnTo>
                    <a:pt x="1268653" y="2435339"/>
                  </a:lnTo>
                  <a:lnTo>
                    <a:pt x="1263218" y="2427262"/>
                  </a:lnTo>
                  <a:lnTo>
                    <a:pt x="1255141" y="2421826"/>
                  </a:lnTo>
                  <a:lnTo>
                    <a:pt x="1245209" y="2419820"/>
                  </a:lnTo>
                  <a:lnTo>
                    <a:pt x="1235316" y="2421826"/>
                  </a:lnTo>
                  <a:lnTo>
                    <a:pt x="1227239" y="2427262"/>
                  </a:lnTo>
                  <a:lnTo>
                    <a:pt x="1221803" y="2435339"/>
                  </a:lnTo>
                  <a:lnTo>
                    <a:pt x="1219809" y="2445220"/>
                  </a:lnTo>
                  <a:lnTo>
                    <a:pt x="1221803" y="2455113"/>
                  </a:lnTo>
                  <a:lnTo>
                    <a:pt x="1227239" y="2463190"/>
                  </a:lnTo>
                  <a:lnTo>
                    <a:pt x="1235316" y="2468626"/>
                  </a:lnTo>
                  <a:lnTo>
                    <a:pt x="1245260" y="2470620"/>
                  </a:lnTo>
                  <a:lnTo>
                    <a:pt x="1255141" y="2468626"/>
                  </a:lnTo>
                  <a:lnTo>
                    <a:pt x="1263218" y="2463190"/>
                  </a:lnTo>
                  <a:lnTo>
                    <a:pt x="1268653" y="2455113"/>
                  </a:lnTo>
                  <a:lnTo>
                    <a:pt x="1270660" y="2445220"/>
                  </a:lnTo>
                  <a:close/>
                </a:path>
                <a:path w="2352675" h="4726305">
                  <a:moveTo>
                    <a:pt x="1363853" y="3748608"/>
                  </a:moveTo>
                  <a:lnTo>
                    <a:pt x="1361859" y="3738727"/>
                  </a:lnTo>
                  <a:lnTo>
                    <a:pt x="1356410" y="3730650"/>
                  </a:lnTo>
                  <a:lnTo>
                    <a:pt x="1348333" y="3725202"/>
                  </a:lnTo>
                  <a:lnTo>
                    <a:pt x="1338402" y="3723208"/>
                  </a:lnTo>
                  <a:lnTo>
                    <a:pt x="1328508" y="3725202"/>
                  </a:lnTo>
                  <a:lnTo>
                    <a:pt x="1320444" y="3730650"/>
                  </a:lnTo>
                  <a:lnTo>
                    <a:pt x="1314996" y="3738727"/>
                  </a:lnTo>
                  <a:lnTo>
                    <a:pt x="1313002" y="3748608"/>
                  </a:lnTo>
                  <a:lnTo>
                    <a:pt x="1314996" y="3758501"/>
                  </a:lnTo>
                  <a:lnTo>
                    <a:pt x="1320444" y="3766566"/>
                  </a:lnTo>
                  <a:lnTo>
                    <a:pt x="1328508" y="3772014"/>
                  </a:lnTo>
                  <a:lnTo>
                    <a:pt x="1338453" y="3774008"/>
                  </a:lnTo>
                  <a:lnTo>
                    <a:pt x="1348333" y="3772014"/>
                  </a:lnTo>
                  <a:lnTo>
                    <a:pt x="1356410" y="3766566"/>
                  </a:lnTo>
                  <a:lnTo>
                    <a:pt x="1361859" y="3758501"/>
                  </a:lnTo>
                  <a:lnTo>
                    <a:pt x="1363853" y="3748608"/>
                  </a:lnTo>
                  <a:close/>
                </a:path>
                <a:path w="2352675" h="4726305">
                  <a:moveTo>
                    <a:pt x="1363853" y="2141448"/>
                  </a:moveTo>
                  <a:lnTo>
                    <a:pt x="1361859" y="2131555"/>
                  </a:lnTo>
                  <a:lnTo>
                    <a:pt x="1356410" y="2123478"/>
                  </a:lnTo>
                  <a:lnTo>
                    <a:pt x="1348333" y="2118042"/>
                  </a:lnTo>
                  <a:lnTo>
                    <a:pt x="1338402" y="2116048"/>
                  </a:lnTo>
                  <a:lnTo>
                    <a:pt x="1328508" y="2118042"/>
                  </a:lnTo>
                  <a:lnTo>
                    <a:pt x="1320444" y="2123478"/>
                  </a:lnTo>
                  <a:lnTo>
                    <a:pt x="1314996" y="2131555"/>
                  </a:lnTo>
                  <a:lnTo>
                    <a:pt x="1313002" y="2141448"/>
                  </a:lnTo>
                  <a:lnTo>
                    <a:pt x="1314996" y="2151329"/>
                  </a:lnTo>
                  <a:lnTo>
                    <a:pt x="1320444" y="2159406"/>
                  </a:lnTo>
                  <a:lnTo>
                    <a:pt x="1328508" y="2164854"/>
                  </a:lnTo>
                  <a:lnTo>
                    <a:pt x="1338453" y="2166848"/>
                  </a:lnTo>
                  <a:lnTo>
                    <a:pt x="1348333" y="2164854"/>
                  </a:lnTo>
                  <a:lnTo>
                    <a:pt x="1356410" y="2159406"/>
                  </a:lnTo>
                  <a:lnTo>
                    <a:pt x="1361859" y="2151329"/>
                  </a:lnTo>
                  <a:lnTo>
                    <a:pt x="1363853" y="2141448"/>
                  </a:lnTo>
                  <a:close/>
                </a:path>
                <a:path w="2352675" h="4726305">
                  <a:moveTo>
                    <a:pt x="1372311" y="2445220"/>
                  </a:moveTo>
                  <a:lnTo>
                    <a:pt x="1370304" y="2435339"/>
                  </a:lnTo>
                  <a:lnTo>
                    <a:pt x="1364869" y="2427262"/>
                  </a:lnTo>
                  <a:lnTo>
                    <a:pt x="1356791" y="2421826"/>
                  </a:lnTo>
                  <a:lnTo>
                    <a:pt x="1346860" y="2419820"/>
                  </a:lnTo>
                  <a:lnTo>
                    <a:pt x="1336967" y="2421826"/>
                  </a:lnTo>
                  <a:lnTo>
                    <a:pt x="1328889" y="2427262"/>
                  </a:lnTo>
                  <a:lnTo>
                    <a:pt x="1323454" y="2435339"/>
                  </a:lnTo>
                  <a:lnTo>
                    <a:pt x="1321460" y="2445220"/>
                  </a:lnTo>
                  <a:lnTo>
                    <a:pt x="1323454" y="2455113"/>
                  </a:lnTo>
                  <a:lnTo>
                    <a:pt x="1328889" y="2463190"/>
                  </a:lnTo>
                  <a:lnTo>
                    <a:pt x="1336967" y="2468626"/>
                  </a:lnTo>
                  <a:lnTo>
                    <a:pt x="1346911" y="2470620"/>
                  </a:lnTo>
                  <a:lnTo>
                    <a:pt x="1356791" y="2468626"/>
                  </a:lnTo>
                  <a:lnTo>
                    <a:pt x="1364869" y="2463190"/>
                  </a:lnTo>
                  <a:lnTo>
                    <a:pt x="1370304" y="2455113"/>
                  </a:lnTo>
                  <a:lnTo>
                    <a:pt x="1372311" y="2445220"/>
                  </a:lnTo>
                  <a:close/>
                </a:path>
                <a:path w="2352675" h="4726305">
                  <a:moveTo>
                    <a:pt x="1465503" y="3748608"/>
                  </a:moveTo>
                  <a:lnTo>
                    <a:pt x="1463509" y="3738727"/>
                  </a:lnTo>
                  <a:lnTo>
                    <a:pt x="1458061" y="3730650"/>
                  </a:lnTo>
                  <a:lnTo>
                    <a:pt x="1449984" y="3725202"/>
                  </a:lnTo>
                  <a:lnTo>
                    <a:pt x="1440053" y="3723208"/>
                  </a:lnTo>
                  <a:lnTo>
                    <a:pt x="1430159" y="3725202"/>
                  </a:lnTo>
                  <a:lnTo>
                    <a:pt x="1422095" y="3730650"/>
                  </a:lnTo>
                  <a:lnTo>
                    <a:pt x="1416646" y="3738727"/>
                  </a:lnTo>
                  <a:lnTo>
                    <a:pt x="1414653" y="3748608"/>
                  </a:lnTo>
                  <a:lnTo>
                    <a:pt x="1416646" y="3758501"/>
                  </a:lnTo>
                  <a:lnTo>
                    <a:pt x="1422095" y="3766578"/>
                  </a:lnTo>
                  <a:lnTo>
                    <a:pt x="1430159" y="3772014"/>
                  </a:lnTo>
                  <a:lnTo>
                    <a:pt x="1440103" y="3774008"/>
                  </a:lnTo>
                  <a:lnTo>
                    <a:pt x="1449984" y="3772014"/>
                  </a:lnTo>
                  <a:lnTo>
                    <a:pt x="1458061" y="3766578"/>
                  </a:lnTo>
                  <a:lnTo>
                    <a:pt x="1463509" y="3758501"/>
                  </a:lnTo>
                  <a:lnTo>
                    <a:pt x="1465503" y="3748608"/>
                  </a:lnTo>
                  <a:close/>
                </a:path>
                <a:path w="2352675" h="4726305">
                  <a:moveTo>
                    <a:pt x="1465503" y="2141448"/>
                  </a:moveTo>
                  <a:lnTo>
                    <a:pt x="1463509" y="2131555"/>
                  </a:lnTo>
                  <a:lnTo>
                    <a:pt x="1458061" y="2123478"/>
                  </a:lnTo>
                  <a:lnTo>
                    <a:pt x="1449984" y="2118042"/>
                  </a:lnTo>
                  <a:lnTo>
                    <a:pt x="1440053" y="2116048"/>
                  </a:lnTo>
                  <a:lnTo>
                    <a:pt x="1430159" y="2118042"/>
                  </a:lnTo>
                  <a:lnTo>
                    <a:pt x="1422095" y="2123478"/>
                  </a:lnTo>
                  <a:lnTo>
                    <a:pt x="1416646" y="2131555"/>
                  </a:lnTo>
                  <a:lnTo>
                    <a:pt x="1414653" y="2141448"/>
                  </a:lnTo>
                  <a:lnTo>
                    <a:pt x="1416646" y="2151329"/>
                  </a:lnTo>
                  <a:lnTo>
                    <a:pt x="1422095" y="2159406"/>
                  </a:lnTo>
                  <a:lnTo>
                    <a:pt x="1430159" y="2164854"/>
                  </a:lnTo>
                  <a:lnTo>
                    <a:pt x="1440103" y="2166848"/>
                  </a:lnTo>
                  <a:lnTo>
                    <a:pt x="1449984" y="2164854"/>
                  </a:lnTo>
                  <a:lnTo>
                    <a:pt x="1458061" y="2159406"/>
                  </a:lnTo>
                  <a:lnTo>
                    <a:pt x="1463509" y="2151329"/>
                  </a:lnTo>
                  <a:lnTo>
                    <a:pt x="1465503" y="2141448"/>
                  </a:lnTo>
                  <a:close/>
                </a:path>
                <a:path w="2352675" h="4726305">
                  <a:moveTo>
                    <a:pt x="1567154" y="3748608"/>
                  </a:moveTo>
                  <a:lnTo>
                    <a:pt x="1565160" y="3738727"/>
                  </a:lnTo>
                  <a:lnTo>
                    <a:pt x="1559712" y="3730650"/>
                  </a:lnTo>
                  <a:lnTo>
                    <a:pt x="1551635" y="3725202"/>
                  </a:lnTo>
                  <a:lnTo>
                    <a:pt x="1541703" y="3723208"/>
                  </a:lnTo>
                  <a:lnTo>
                    <a:pt x="1531810" y="3725202"/>
                  </a:lnTo>
                  <a:lnTo>
                    <a:pt x="1523746" y="3730650"/>
                  </a:lnTo>
                  <a:lnTo>
                    <a:pt x="1518297" y="3738727"/>
                  </a:lnTo>
                  <a:lnTo>
                    <a:pt x="1516303" y="3748608"/>
                  </a:lnTo>
                  <a:lnTo>
                    <a:pt x="1518297" y="3758501"/>
                  </a:lnTo>
                  <a:lnTo>
                    <a:pt x="1523746" y="3766578"/>
                  </a:lnTo>
                  <a:lnTo>
                    <a:pt x="1531810" y="3772014"/>
                  </a:lnTo>
                  <a:lnTo>
                    <a:pt x="1541754" y="3774008"/>
                  </a:lnTo>
                  <a:lnTo>
                    <a:pt x="1551635" y="3772014"/>
                  </a:lnTo>
                  <a:lnTo>
                    <a:pt x="1559712" y="3766578"/>
                  </a:lnTo>
                  <a:lnTo>
                    <a:pt x="1565160" y="3758501"/>
                  </a:lnTo>
                  <a:lnTo>
                    <a:pt x="1567154" y="3748608"/>
                  </a:lnTo>
                  <a:close/>
                </a:path>
                <a:path w="2352675" h="4726305">
                  <a:moveTo>
                    <a:pt x="1619326" y="2445220"/>
                  </a:moveTo>
                  <a:lnTo>
                    <a:pt x="1466926" y="2318220"/>
                  </a:lnTo>
                  <a:lnTo>
                    <a:pt x="1466926" y="2427871"/>
                  </a:lnTo>
                  <a:lnTo>
                    <a:pt x="1466519" y="2427262"/>
                  </a:lnTo>
                  <a:lnTo>
                    <a:pt x="1458442" y="2421826"/>
                  </a:lnTo>
                  <a:lnTo>
                    <a:pt x="1448511" y="2419820"/>
                  </a:lnTo>
                  <a:lnTo>
                    <a:pt x="1438617" y="2421826"/>
                  </a:lnTo>
                  <a:lnTo>
                    <a:pt x="1430540" y="2427262"/>
                  </a:lnTo>
                  <a:lnTo>
                    <a:pt x="1425105" y="2435339"/>
                  </a:lnTo>
                  <a:lnTo>
                    <a:pt x="1423111" y="2445220"/>
                  </a:lnTo>
                  <a:lnTo>
                    <a:pt x="1425105" y="2455113"/>
                  </a:lnTo>
                  <a:lnTo>
                    <a:pt x="1430540" y="2463190"/>
                  </a:lnTo>
                  <a:lnTo>
                    <a:pt x="1438617" y="2468626"/>
                  </a:lnTo>
                  <a:lnTo>
                    <a:pt x="1448562" y="2470620"/>
                  </a:lnTo>
                  <a:lnTo>
                    <a:pt x="1458442" y="2468626"/>
                  </a:lnTo>
                  <a:lnTo>
                    <a:pt x="1466519" y="2463190"/>
                  </a:lnTo>
                  <a:lnTo>
                    <a:pt x="1466926" y="2462580"/>
                  </a:lnTo>
                  <a:lnTo>
                    <a:pt x="1466926" y="2572220"/>
                  </a:lnTo>
                  <a:lnTo>
                    <a:pt x="1619326" y="2445220"/>
                  </a:lnTo>
                  <a:close/>
                </a:path>
                <a:path w="2352675" h="4726305">
                  <a:moveTo>
                    <a:pt x="1619326" y="2141448"/>
                  </a:moveTo>
                  <a:lnTo>
                    <a:pt x="1466926" y="2014448"/>
                  </a:lnTo>
                  <a:lnTo>
                    <a:pt x="1466926" y="2268448"/>
                  </a:lnTo>
                  <a:lnTo>
                    <a:pt x="1619326" y="2141448"/>
                  </a:lnTo>
                  <a:close/>
                </a:path>
                <a:path w="2352675" h="4726305">
                  <a:moveTo>
                    <a:pt x="1668805" y="3748608"/>
                  </a:moveTo>
                  <a:lnTo>
                    <a:pt x="1666811" y="3738727"/>
                  </a:lnTo>
                  <a:lnTo>
                    <a:pt x="1661363" y="3730650"/>
                  </a:lnTo>
                  <a:lnTo>
                    <a:pt x="1653286" y="3725202"/>
                  </a:lnTo>
                  <a:lnTo>
                    <a:pt x="1643354" y="3723208"/>
                  </a:lnTo>
                  <a:lnTo>
                    <a:pt x="1633461" y="3725202"/>
                  </a:lnTo>
                  <a:lnTo>
                    <a:pt x="1625396" y="3730650"/>
                  </a:lnTo>
                  <a:lnTo>
                    <a:pt x="1619948" y="3738727"/>
                  </a:lnTo>
                  <a:lnTo>
                    <a:pt x="1617954" y="3748608"/>
                  </a:lnTo>
                  <a:lnTo>
                    <a:pt x="1619948" y="3758501"/>
                  </a:lnTo>
                  <a:lnTo>
                    <a:pt x="1625396" y="3766578"/>
                  </a:lnTo>
                  <a:lnTo>
                    <a:pt x="1633461" y="3772014"/>
                  </a:lnTo>
                  <a:lnTo>
                    <a:pt x="1643405" y="3774008"/>
                  </a:lnTo>
                  <a:lnTo>
                    <a:pt x="1653286" y="3772014"/>
                  </a:lnTo>
                  <a:lnTo>
                    <a:pt x="1661363" y="3766578"/>
                  </a:lnTo>
                  <a:lnTo>
                    <a:pt x="1666811" y="3758501"/>
                  </a:lnTo>
                  <a:lnTo>
                    <a:pt x="1668805" y="3748608"/>
                  </a:lnTo>
                  <a:close/>
                </a:path>
                <a:path w="2352675" h="4726305">
                  <a:moveTo>
                    <a:pt x="1770456" y="3748608"/>
                  </a:moveTo>
                  <a:lnTo>
                    <a:pt x="1768462" y="3738727"/>
                  </a:lnTo>
                  <a:lnTo>
                    <a:pt x="1763014" y="3730650"/>
                  </a:lnTo>
                  <a:lnTo>
                    <a:pt x="1754936" y="3725202"/>
                  </a:lnTo>
                  <a:lnTo>
                    <a:pt x="1745005" y="3723208"/>
                  </a:lnTo>
                  <a:lnTo>
                    <a:pt x="1735112" y="3725202"/>
                  </a:lnTo>
                  <a:lnTo>
                    <a:pt x="1727047" y="3730650"/>
                  </a:lnTo>
                  <a:lnTo>
                    <a:pt x="1721599" y="3738727"/>
                  </a:lnTo>
                  <a:lnTo>
                    <a:pt x="1719605" y="3748608"/>
                  </a:lnTo>
                  <a:lnTo>
                    <a:pt x="1721599" y="3758501"/>
                  </a:lnTo>
                  <a:lnTo>
                    <a:pt x="1727047" y="3766578"/>
                  </a:lnTo>
                  <a:lnTo>
                    <a:pt x="1735112" y="3772014"/>
                  </a:lnTo>
                  <a:lnTo>
                    <a:pt x="1745056" y="3774008"/>
                  </a:lnTo>
                  <a:lnTo>
                    <a:pt x="1754936" y="3772014"/>
                  </a:lnTo>
                  <a:lnTo>
                    <a:pt x="1763014" y="3766578"/>
                  </a:lnTo>
                  <a:lnTo>
                    <a:pt x="1768462" y="3758501"/>
                  </a:lnTo>
                  <a:lnTo>
                    <a:pt x="1770456" y="3748608"/>
                  </a:lnTo>
                  <a:close/>
                </a:path>
                <a:path w="2352675" h="4726305">
                  <a:moveTo>
                    <a:pt x="1872107" y="3748608"/>
                  </a:moveTo>
                  <a:lnTo>
                    <a:pt x="1870113" y="3738727"/>
                  </a:lnTo>
                  <a:lnTo>
                    <a:pt x="1864664" y="3730650"/>
                  </a:lnTo>
                  <a:lnTo>
                    <a:pt x="1856587" y="3725202"/>
                  </a:lnTo>
                  <a:lnTo>
                    <a:pt x="1846656" y="3723208"/>
                  </a:lnTo>
                  <a:lnTo>
                    <a:pt x="1836762" y="3725202"/>
                  </a:lnTo>
                  <a:lnTo>
                    <a:pt x="1828698" y="3730650"/>
                  </a:lnTo>
                  <a:lnTo>
                    <a:pt x="1823250" y="3738727"/>
                  </a:lnTo>
                  <a:lnTo>
                    <a:pt x="1821256" y="3748608"/>
                  </a:lnTo>
                  <a:lnTo>
                    <a:pt x="1823250" y="3758501"/>
                  </a:lnTo>
                  <a:lnTo>
                    <a:pt x="1828698" y="3766578"/>
                  </a:lnTo>
                  <a:lnTo>
                    <a:pt x="1836762" y="3772014"/>
                  </a:lnTo>
                  <a:lnTo>
                    <a:pt x="1846707" y="3774008"/>
                  </a:lnTo>
                  <a:lnTo>
                    <a:pt x="1856587" y="3772014"/>
                  </a:lnTo>
                  <a:lnTo>
                    <a:pt x="1864664" y="3766578"/>
                  </a:lnTo>
                  <a:lnTo>
                    <a:pt x="1870113" y="3758501"/>
                  </a:lnTo>
                  <a:lnTo>
                    <a:pt x="1872107" y="3748608"/>
                  </a:lnTo>
                  <a:close/>
                </a:path>
                <a:path w="2352675" h="4726305">
                  <a:moveTo>
                    <a:pt x="1973757" y="3748608"/>
                  </a:moveTo>
                  <a:lnTo>
                    <a:pt x="1971763" y="3738727"/>
                  </a:lnTo>
                  <a:lnTo>
                    <a:pt x="1966315" y="3730650"/>
                  </a:lnTo>
                  <a:lnTo>
                    <a:pt x="1958238" y="3725202"/>
                  </a:lnTo>
                  <a:lnTo>
                    <a:pt x="1948307" y="3723208"/>
                  </a:lnTo>
                  <a:lnTo>
                    <a:pt x="1938413" y="3725202"/>
                  </a:lnTo>
                  <a:lnTo>
                    <a:pt x="1930349" y="3730650"/>
                  </a:lnTo>
                  <a:lnTo>
                    <a:pt x="1924900" y="3738727"/>
                  </a:lnTo>
                  <a:lnTo>
                    <a:pt x="1922907" y="3748608"/>
                  </a:lnTo>
                  <a:lnTo>
                    <a:pt x="1924900" y="3758501"/>
                  </a:lnTo>
                  <a:lnTo>
                    <a:pt x="1930349" y="3766578"/>
                  </a:lnTo>
                  <a:lnTo>
                    <a:pt x="1938413" y="3772014"/>
                  </a:lnTo>
                  <a:lnTo>
                    <a:pt x="1948357" y="3774008"/>
                  </a:lnTo>
                  <a:lnTo>
                    <a:pt x="1958238" y="3772014"/>
                  </a:lnTo>
                  <a:lnTo>
                    <a:pt x="1966315" y="3766578"/>
                  </a:lnTo>
                  <a:lnTo>
                    <a:pt x="1971763" y="3758501"/>
                  </a:lnTo>
                  <a:lnTo>
                    <a:pt x="1973757" y="3748608"/>
                  </a:lnTo>
                  <a:close/>
                </a:path>
                <a:path w="2352675" h="4726305">
                  <a:moveTo>
                    <a:pt x="2075408" y="3748608"/>
                  </a:moveTo>
                  <a:lnTo>
                    <a:pt x="2073414" y="3738727"/>
                  </a:lnTo>
                  <a:lnTo>
                    <a:pt x="2067966" y="3730650"/>
                  </a:lnTo>
                  <a:lnTo>
                    <a:pt x="2059889" y="3725202"/>
                  </a:lnTo>
                  <a:lnTo>
                    <a:pt x="2049957" y="3723208"/>
                  </a:lnTo>
                  <a:lnTo>
                    <a:pt x="2040064" y="3725202"/>
                  </a:lnTo>
                  <a:lnTo>
                    <a:pt x="2031987" y="3730650"/>
                  </a:lnTo>
                  <a:lnTo>
                    <a:pt x="2026551" y="3738727"/>
                  </a:lnTo>
                  <a:lnTo>
                    <a:pt x="2024557" y="3748608"/>
                  </a:lnTo>
                  <a:lnTo>
                    <a:pt x="2026551" y="3758501"/>
                  </a:lnTo>
                  <a:lnTo>
                    <a:pt x="2031987" y="3766578"/>
                  </a:lnTo>
                  <a:lnTo>
                    <a:pt x="2040064" y="3772014"/>
                  </a:lnTo>
                  <a:lnTo>
                    <a:pt x="2050008" y="3774008"/>
                  </a:lnTo>
                  <a:lnTo>
                    <a:pt x="2059889" y="3772014"/>
                  </a:lnTo>
                  <a:lnTo>
                    <a:pt x="2067966" y="3766578"/>
                  </a:lnTo>
                  <a:lnTo>
                    <a:pt x="2073414" y="3758501"/>
                  </a:lnTo>
                  <a:lnTo>
                    <a:pt x="2075408" y="3748608"/>
                  </a:lnTo>
                  <a:close/>
                </a:path>
                <a:path w="2352675" h="4726305">
                  <a:moveTo>
                    <a:pt x="2177059" y="3748608"/>
                  </a:moveTo>
                  <a:lnTo>
                    <a:pt x="2175065" y="3738727"/>
                  </a:lnTo>
                  <a:lnTo>
                    <a:pt x="2169617" y="3730650"/>
                  </a:lnTo>
                  <a:lnTo>
                    <a:pt x="2161540" y="3725202"/>
                  </a:lnTo>
                  <a:lnTo>
                    <a:pt x="2151608" y="3723208"/>
                  </a:lnTo>
                  <a:lnTo>
                    <a:pt x="2141715" y="3725202"/>
                  </a:lnTo>
                  <a:lnTo>
                    <a:pt x="2133638" y="3730650"/>
                  </a:lnTo>
                  <a:lnTo>
                    <a:pt x="2128202" y="3738727"/>
                  </a:lnTo>
                  <a:lnTo>
                    <a:pt x="2126208" y="3748608"/>
                  </a:lnTo>
                  <a:lnTo>
                    <a:pt x="2128202" y="3758501"/>
                  </a:lnTo>
                  <a:lnTo>
                    <a:pt x="2133638" y="3766578"/>
                  </a:lnTo>
                  <a:lnTo>
                    <a:pt x="2141715" y="3772014"/>
                  </a:lnTo>
                  <a:lnTo>
                    <a:pt x="2151659" y="3774008"/>
                  </a:lnTo>
                  <a:lnTo>
                    <a:pt x="2161540" y="3772014"/>
                  </a:lnTo>
                  <a:lnTo>
                    <a:pt x="2169617" y="3766578"/>
                  </a:lnTo>
                  <a:lnTo>
                    <a:pt x="2175065" y="3758501"/>
                  </a:lnTo>
                  <a:lnTo>
                    <a:pt x="2177059" y="3748608"/>
                  </a:lnTo>
                  <a:close/>
                </a:path>
                <a:path w="2352675" h="4726305">
                  <a:moveTo>
                    <a:pt x="2352141" y="3748608"/>
                  </a:moveTo>
                  <a:lnTo>
                    <a:pt x="2199741" y="3621608"/>
                  </a:lnTo>
                  <a:lnTo>
                    <a:pt x="2199741" y="3875608"/>
                  </a:lnTo>
                  <a:lnTo>
                    <a:pt x="2352141" y="3748608"/>
                  </a:lnTo>
                  <a:close/>
                </a:path>
              </a:pathLst>
            </a:custGeom>
            <a:solidFill>
              <a:srgbClr val="04E1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36755" y="2307855"/>
              <a:ext cx="1245323" cy="124532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68239" y="6853353"/>
              <a:ext cx="1708649" cy="170864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426303" y="1903602"/>
              <a:ext cx="41275" cy="7144384"/>
            </a:xfrm>
            <a:custGeom>
              <a:avLst/>
              <a:gdLst/>
              <a:ahLst/>
              <a:cxnLst/>
              <a:rect l="l" t="t" r="r" b="b"/>
              <a:pathLst>
                <a:path w="41275" h="7144384">
                  <a:moveTo>
                    <a:pt x="20637" y="0"/>
                  </a:moveTo>
                  <a:lnTo>
                    <a:pt x="12604" y="1621"/>
                  </a:lnTo>
                  <a:lnTo>
                    <a:pt x="6044" y="6044"/>
                  </a:lnTo>
                  <a:lnTo>
                    <a:pt x="1621" y="12604"/>
                  </a:lnTo>
                  <a:lnTo>
                    <a:pt x="0" y="20679"/>
                  </a:lnTo>
                  <a:lnTo>
                    <a:pt x="1621" y="28712"/>
                  </a:lnTo>
                  <a:lnTo>
                    <a:pt x="6044" y="35272"/>
                  </a:lnTo>
                  <a:lnTo>
                    <a:pt x="12604" y="39695"/>
                  </a:lnTo>
                  <a:lnTo>
                    <a:pt x="20637" y="41316"/>
                  </a:lnTo>
                  <a:lnTo>
                    <a:pt x="28670" y="39695"/>
                  </a:lnTo>
                  <a:lnTo>
                    <a:pt x="35230" y="35272"/>
                  </a:lnTo>
                  <a:lnTo>
                    <a:pt x="39653" y="28712"/>
                  </a:lnTo>
                  <a:lnTo>
                    <a:pt x="41266" y="20679"/>
                  </a:lnTo>
                  <a:lnTo>
                    <a:pt x="39653" y="12604"/>
                  </a:lnTo>
                  <a:lnTo>
                    <a:pt x="35230" y="6044"/>
                  </a:lnTo>
                  <a:lnTo>
                    <a:pt x="28670" y="1621"/>
                  </a:lnTo>
                  <a:lnTo>
                    <a:pt x="20637" y="0"/>
                  </a:lnTo>
                  <a:close/>
                </a:path>
                <a:path w="41275" h="7144384">
                  <a:moveTo>
                    <a:pt x="20637" y="82591"/>
                  </a:moveTo>
                  <a:lnTo>
                    <a:pt x="12604" y="84213"/>
                  </a:lnTo>
                  <a:lnTo>
                    <a:pt x="6044" y="88636"/>
                  </a:lnTo>
                  <a:lnTo>
                    <a:pt x="1621" y="95196"/>
                  </a:lnTo>
                  <a:lnTo>
                    <a:pt x="0" y="103270"/>
                  </a:lnTo>
                  <a:lnTo>
                    <a:pt x="1621" y="111303"/>
                  </a:lnTo>
                  <a:lnTo>
                    <a:pt x="6044" y="117863"/>
                  </a:lnTo>
                  <a:lnTo>
                    <a:pt x="12604" y="122285"/>
                  </a:lnTo>
                  <a:lnTo>
                    <a:pt x="20637" y="123907"/>
                  </a:lnTo>
                  <a:lnTo>
                    <a:pt x="28670" y="122285"/>
                  </a:lnTo>
                  <a:lnTo>
                    <a:pt x="35230" y="117863"/>
                  </a:lnTo>
                  <a:lnTo>
                    <a:pt x="39653" y="111303"/>
                  </a:lnTo>
                  <a:lnTo>
                    <a:pt x="41266" y="103270"/>
                  </a:lnTo>
                  <a:lnTo>
                    <a:pt x="39653" y="95196"/>
                  </a:lnTo>
                  <a:lnTo>
                    <a:pt x="35230" y="88636"/>
                  </a:lnTo>
                  <a:lnTo>
                    <a:pt x="28670" y="84213"/>
                  </a:lnTo>
                  <a:lnTo>
                    <a:pt x="20637" y="82591"/>
                  </a:lnTo>
                  <a:close/>
                </a:path>
                <a:path w="41275" h="7144384">
                  <a:moveTo>
                    <a:pt x="20637" y="165182"/>
                  </a:moveTo>
                  <a:lnTo>
                    <a:pt x="12604" y="166804"/>
                  </a:lnTo>
                  <a:lnTo>
                    <a:pt x="6044" y="171227"/>
                  </a:lnTo>
                  <a:lnTo>
                    <a:pt x="1621" y="177787"/>
                  </a:lnTo>
                  <a:lnTo>
                    <a:pt x="0" y="185861"/>
                  </a:lnTo>
                  <a:lnTo>
                    <a:pt x="1621" y="193895"/>
                  </a:lnTo>
                  <a:lnTo>
                    <a:pt x="6044" y="200455"/>
                  </a:lnTo>
                  <a:lnTo>
                    <a:pt x="12604" y="204877"/>
                  </a:lnTo>
                  <a:lnTo>
                    <a:pt x="20637" y="206499"/>
                  </a:lnTo>
                  <a:lnTo>
                    <a:pt x="28670" y="204877"/>
                  </a:lnTo>
                  <a:lnTo>
                    <a:pt x="35230" y="200455"/>
                  </a:lnTo>
                  <a:lnTo>
                    <a:pt x="39653" y="193895"/>
                  </a:lnTo>
                  <a:lnTo>
                    <a:pt x="41266" y="185861"/>
                  </a:lnTo>
                  <a:lnTo>
                    <a:pt x="39653" y="177787"/>
                  </a:lnTo>
                  <a:lnTo>
                    <a:pt x="35230" y="171227"/>
                  </a:lnTo>
                  <a:lnTo>
                    <a:pt x="28670" y="166804"/>
                  </a:lnTo>
                  <a:lnTo>
                    <a:pt x="20637" y="165182"/>
                  </a:lnTo>
                  <a:close/>
                </a:path>
                <a:path w="41275" h="7144384">
                  <a:moveTo>
                    <a:pt x="20637" y="247774"/>
                  </a:moveTo>
                  <a:lnTo>
                    <a:pt x="12604" y="249396"/>
                  </a:lnTo>
                  <a:lnTo>
                    <a:pt x="6044" y="253818"/>
                  </a:lnTo>
                  <a:lnTo>
                    <a:pt x="1621" y="260378"/>
                  </a:lnTo>
                  <a:lnTo>
                    <a:pt x="0" y="268452"/>
                  </a:lnTo>
                  <a:lnTo>
                    <a:pt x="1621" y="276485"/>
                  </a:lnTo>
                  <a:lnTo>
                    <a:pt x="6044" y="283045"/>
                  </a:lnTo>
                  <a:lnTo>
                    <a:pt x="12604" y="287468"/>
                  </a:lnTo>
                  <a:lnTo>
                    <a:pt x="20637" y="289090"/>
                  </a:lnTo>
                  <a:lnTo>
                    <a:pt x="28670" y="287468"/>
                  </a:lnTo>
                  <a:lnTo>
                    <a:pt x="35230" y="283045"/>
                  </a:lnTo>
                  <a:lnTo>
                    <a:pt x="39653" y="276485"/>
                  </a:lnTo>
                  <a:lnTo>
                    <a:pt x="41266" y="268452"/>
                  </a:lnTo>
                  <a:lnTo>
                    <a:pt x="39653" y="260378"/>
                  </a:lnTo>
                  <a:lnTo>
                    <a:pt x="35230" y="253818"/>
                  </a:lnTo>
                  <a:lnTo>
                    <a:pt x="28670" y="249396"/>
                  </a:lnTo>
                  <a:lnTo>
                    <a:pt x="20637" y="247774"/>
                  </a:lnTo>
                  <a:close/>
                </a:path>
                <a:path w="41275" h="7144384">
                  <a:moveTo>
                    <a:pt x="20637" y="330365"/>
                  </a:moveTo>
                  <a:lnTo>
                    <a:pt x="12604" y="331987"/>
                  </a:lnTo>
                  <a:lnTo>
                    <a:pt x="6044" y="336409"/>
                  </a:lnTo>
                  <a:lnTo>
                    <a:pt x="1621" y="342969"/>
                  </a:lnTo>
                  <a:lnTo>
                    <a:pt x="0" y="351044"/>
                  </a:lnTo>
                  <a:lnTo>
                    <a:pt x="1621" y="359077"/>
                  </a:lnTo>
                  <a:lnTo>
                    <a:pt x="6044" y="365637"/>
                  </a:lnTo>
                  <a:lnTo>
                    <a:pt x="12604" y="370060"/>
                  </a:lnTo>
                  <a:lnTo>
                    <a:pt x="20637" y="371682"/>
                  </a:lnTo>
                  <a:lnTo>
                    <a:pt x="28670" y="370060"/>
                  </a:lnTo>
                  <a:lnTo>
                    <a:pt x="35230" y="365637"/>
                  </a:lnTo>
                  <a:lnTo>
                    <a:pt x="39653" y="359077"/>
                  </a:lnTo>
                  <a:lnTo>
                    <a:pt x="41266" y="351044"/>
                  </a:lnTo>
                  <a:lnTo>
                    <a:pt x="39653" y="342969"/>
                  </a:lnTo>
                  <a:lnTo>
                    <a:pt x="35230" y="336409"/>
                  </a:lnTo>
                  <a:lnTo>
                    <a:pt x="28670" y="331987"/>
                  </a:lnTo>
                  <a:lnTo>
                    <a:pt x="20637" y="330365"/>
                  </a:lnTo>
                  <a:close/>
                </a:path>
                <a:path w="41275" h="7144384">
                  <a:moveTo>
                    <a:pt x="20637" y="412957"/>
                  </a:moveTo>
                  <a:lnTo>
                    <a:pt x="12604" y="414578"/>
                  </a:lnTo>
                  <a:lnTo>
                    <a:pt x="6044" y="419001"/>
                  </a:lnTo>
                  <a:lnTo>
                    <a:pt x="1621" y="425561"/>
                  </a:lnTo>
                  <a:lnTo>
                    <a:pt x="0" y="433635"/>
                  </a:lnTo>
                  <a:lnTo>
                    <a:pt x="1621" y="441668"/>
                  </a:lnTo>
                  <a:lnTo>
                    <a:pt x="6044" y="448228"/>
                  </a:lnTo>
                  <a:lnTo>
                    <a:pt x="12604" y="452650"/>
                  </a:lnTo>
                  <a:lnTo>
                    <a:pt x="20637" y="454272"/>
                  </a:lnTo>
                  <a:lnTo>
                    <a:pt x="28670" y="452650"/>
                  </a:lnTo>
                  <a:lnTo>
                    <a:pt x="35230" y="448228"/>
                  </a:lnTo>
                  <a:lnTo>
                    <a:pt x="39653" y="441668"/>
                  </a:lnTo>
                  <a:lnTo>
                    <a:pt x="41266" y="433635"/>
                  </a:lnTo>
                  <a:lnTo>
                    <a:pt x="39653" y="425561"/>
                  </a:lnTo>
                  <a:lnTo>
                    <a:pt x="35230" y="419001"/>
                  </a:lnTo>
                  <a:lnTo>
                    <a:pt x="28670" y="414578"/>
                  </a:lnTo>
                  <a:lnTo>
                    <a:pt x="20637" y="412957"/>
                  </a:lnTo>
                  <a:close/>
                </a:path>
                <a:path w="41275" h="7144384">
                  <a:moveTo>
                    <a:pt x="20637" y="495547"/>
                  </a:moveTo>
                  <a:lnTo>
                    <a:pt x="12604" y="497169"/>
                  </a:lnTo>
                  <a:lnTo>
                    <a:pt x="6044" y="501592"/>
                  </a:lnTo>
                  <a:lnTo>
                    <a:pt x="1621" y="508152"/>
                  </a:lnTo>
                  <a:lnTo>
                    <a:pt x="0" y="516227"/>
                  </a:lnTo>
                  <a:lnTo>
                    <a:pt x="1621" y="524260"/>
                  </a:lnTo>
                  <a:lnTo>
                    <a:pt x="6044" y="530820"/>
                  </a:lnTo>
                  <a:lnTo>
                    <a:pt x="12604" y="535242"/>
                  </a:lnTo>
                  <a:lnTo>
                    <a:pt x="20637" y="536864"/>
                  </a:lnTo>
                  <a:lnTo>
                    <a:pt x="28670" y="535242"/>
                  </a:lnTo>
                  <a:lnTo>
                    <a:pt x="35230" y="530820"/>
                  </a:lnTo>
                  <a:lnTo>
                    <a:pt x="39653" y="524260"/>
                  </a:lnTo>
                  <a:lnTo>
                    <a:pt x="41266" y="516227"/>
                  </a:lnTo>
                  <a:lnTo>
                    <a:pt x="39653" y="508152"/>
                  </a:lnTo>
                  <a:lnTo>
                    <a:pt x="35230" y="501592"/>
                  </a:lnTo>
                  <a:lnTo>
                    <a:pt x="28670" y="497169"/>
                  </a:lnTo>
                  <a:lnTo>
                    <a:pt x="20637" y="495547"/>
                  </a:lnTo>
                  <a:close/>
                </a:path>
                <a:path w="41275" h="7144384">
                  <a:moveTo>
                    <a:pt x="20637" y="578139"/>
                  </a:moveTo>
                  <a:lnTo>
                    <a:pt x="12604" y="579761"/>
                  </a:lnTo>
                  <a:lnTo>
                    <a:pt x="6044" y="584183"/>
                  </a:lnTo>
                  <a:lnTo>
                    <a:pt x="1621" y="590743"/>
                  </a:lnTo>
                  <a:lnTo>
                    <a:pt x="0" y="598817"/>
                  </a:lnTo>
                  <a:lnTo>
                    <a:pt x="1621" y="606850"/>
                  </a:lnTo>
                  <a:lnTo>
                    <a:pt x="6044" y="613410"/>
                  </a:lnTo>
                  <a:lnTo>
                    <a:pt x="12604" y="617833"/>
                  </a:lnTo>
                  <a:lnTo>
                    <a:pt x="20637" y="619455"/>
                  </a:lnTo>
                  <a:lnTo>
                    <a:pt x="28670" y="617833"/>
                  </a:lnTo>
                  <a:lnTo>
                    <a:pt x="35230" y="613410"/>
                  </a:lnTo>
                  <a:lnTo>
                    <a:pt x="39653" y="606850"/>
                  </a:lnTo>
                  <a:lnTo>
                    <a:pt x="41266" y="598817"/>
                  </a:lnTo>
                  <a:lnTo>
                    <a:pt x="39653" y="590743"/>
                  </a:lnTo>
                  <a:lnTo>
                    <a:pt x="35230" y="584183"/>
                  </a:lnTo>
                  <a:lnTo>
                    <a:pt x="28670" y="579761"/>
                  </a:lnTo>
                  <a:lnTo>
                    <a:pt x="20637" y="578139"/>
                  </a:lnTo>
                  <a:close/>
                </a:path>
                <a:path w="41275" h="7144384">
                  <a:moveTo>
                    <a:pt x="20637" y="660730"/>
                  </a:moveTo>
                  <a:lnTo>
                    <a:pt x="12604" y="662352"/>
                  </a:lnTo>
                  <a:lnTo>
                    <a:pt x="6044" y="666775"/>
                  </a:lnTo>
                  <a:lnTo>
                    <a:pt x="1621" y="673334"/>
                  </a:lnTo>
                  <a:lnTo>
                    <a:pt x="0" y="681409"/>
                  </a:lnTo>
                  <a:lnTo>
                    <a:pt x="1621" y="689442"/>
                  </a:lnTo>
                  <a:lnTo>
                    <a:pt x="6044" y="696002"/>
                  </a:lnTo>
                  <a:lnTo>
                    <a:pt x="12604" y="700425"/>
                  </a:lnTo>
                  <a:lnTo>
                    <a:pt x="20637" y="702047"/>
                  </a:lnTo>
                  <a:lnTo>
                    <a:pt x="28670" y="700425"/>
                  </a:lnTo>
                  <a:lnTo>
                    <a:pt x="35230" y="696002"/>
                  </a:lnTo>
                  <a:lnTo>
                    <a:pt x="39653" y="689442"/>
                  </a:lnTo>
                  <a:lnTo>
                    <a:pt x="41266" y="681409"/>
                  </a:lnTo>
                  <a:lnTo>
                    <a:pt x="39653" y="673334"/>
                  </a:lnTo>
                  <a:lnTo>
                    <a:pt x="35230" y="666775"/>
                  </a:lnTo>
                  <a:lnTo>
                    <a:pt x="28670" y="662352"/>
                  </a:lnTo>
                  <a:lnTo>
                    <a:pt x="20637" y="660730"/>
                  </a:lnTo>
                  <a:close/>
                </a:path>
                <a:path w="41275" h="7144384">
                  <a:moveTo>
                    <a:pt x="20637" y="743322"/>
                  </a:moveTo>
                  <a:lnTo>
                    <a:pt x="12604" y="744943"/>
                  </a:lnTo>
                  <a:lnTo>
                    <a:pt x="6044" y="749366"/>
                  </a:lnTo>
                  <a:lnTo>
                    <a:pt x="1621" y="755926"/>
                  </a:lnTo>
                  <a:lnTo>
                    <a:pt x="0" y="764000"/>
                  </a:lnTo>
                  <a:lnTo>
                    <a:pt x="1621" y="772033"/>
                  </a:lnTo>
                  <a:lnTo>
                    <a:pt x="6044" y="778593"/>
                  </a:lnTo>
                  <a:lnTo>
                    <a:pt x="12604" y="783016"/>
                  </a:lnTo>
                  <a:lnTo>
                    <a:pt x="20637" y="784637"/>
                  </a:lnTo>
                  <a:lnTo>
                    <a:pt x="28670" y="783016"/>
                  </a:lnTo>
                  <a:lnTo>
                    <a:pt x="35230" y="778593"/>
                  </a:lnTo>
                  <a:lnTo>
                    <a:pt x="39653" y="772033"/>
                  </a:lnTo>
                  <a:lnTo>
                    <a:pt x="41266" y="764000"/>
                  </a:lnTo>
                  <a:lnTo>
                    <a:pt x="39653" y="755926"/>
                  </a:lnTo>
                  <a:lnTo>
                    <a:pt x="35230" y="749366"/>
                  </a:lnTo>
                  <a:lnTo>
                    <a:pt x="28670" y="744943"/>
                  </a:lnTo>
                  <a:lnTo>
                    <a:pt x="20637" y="743322"/>
                  </a:lnTo>
                  <a:close/>
                </a:path>
                <a:path w="41275" h="7144384">
                  <a:moveTo>
                    <a:pt x="20637" y="825912"/>
                  </a:moveTo>
                  <a:lnTo>
                    <a:pt x="12604" y="827534"/>
                  </a:lnTo>
                  <a:lnTo>
                    <a:pt x="6044" y="831957"/>
                  </a:lnTo>
                  <a:lnTo>
                    <a:pt x="1621" y="838517"/>
                  </a:lnTo>
                  <a:lnTo>
                    <a:pt x="0" y="846592"/>
                  </a:lnTo>
                  <a:lnTo>
                    <a:pt x="1621" y="854624"/>
                  </a:lnTo>
                  <a:lnTo>
                    <a:pt x="6044" y="861184"/>
                  </a:lnTo>
                  <a:lnTo>
                    <a:pt x="12604" y="865607"/>
                  </a:lnTo>
                  <a:lnTo>
                    <a:pt x="20637" y="867229"/>
                  </a:lnTo>
                  <a:lnTo>
                    <a:pt x="28670" y="865607"/>
                  </a:lnTo>
                  <a:lnTo>
                    <a:pt x="35230" y="861184"/>
                  </a:lnTo>
                  <a:lnTo>
                    <a:pt x="39653" y="854624"/>
                  </a:lnTo>
                  <a:lnTo>
                    <a:pt x="41266" y="846592"/>
                  </a:lnTo>
                  <a:lnTo>
                    <a:pt x="39653" y="838517"/>
                  </a:lnTo>
                  <a:lnTo>
                    <a:pt x="35230" y="831957"/>
                  </a:lnTo>
                  <a:lnTo>
                    <a:pt x="28670" y="827534"/>
                  </a:lnTo>
                  <a:lnTo>
                    <a:pt x="20637" y="825912"/>
                  </a:lnTo>
                  <a:close/>
                </a:path>
                <a:path w="41275" h="7144384">
                  <a:moveTo>
                    <a:pt x="20637" y="908504"/>
                  </a:moveTo>
                  <a:lnTo>
                    <a:pt x="12604" y="910126"/>
                  </a:lnTo>
                  <a:lnTo>
                    <a:pt x="6044" y="914549"/>
                  </a:lnTo>
                  <a:lnTo>
                    <a:pt x="1621" y="921108"/>
                  </a:lnTo>
                  <a:lnTo>
                    <a:pt x="0" y="929182"/>
                  </a:lnTo>
                  <a:lnTo>
                    <a:pt x="1621" y="937216"/>
                  </a:lnTo>
                  <a:lnTo>
                    <a:pt x="6044" y="943775"/>
                  </a:lnTo>
                  <a:lnTo>
                    <a:pt x="12604" y="948198"/>
                  </a:lnTo>
                  <a:lnTo>
                    <a:pt x="20637" y="949820"/>
                  </a:lnTo>
                  <a:lnTo>
                    <a:pt x="28670" y="948198"/>
                  </a:lnTo>
                  <a:lnTo>
                    <a:pt x="35230" y="943775"/>
                  </a:lnTo>
                  <a:lnTo>
                    <a:pt x="39653" y="937216"/>
                  </a:lnTo>
                  <a:lnTo>
                    <a:pt x="41266" y="929182"/>
                  </a:lnTo>
                  <a:lnTo>
                    <a:pt x="39653" y="921108"/>
                  </a:lnTo>
                  <a:lnTo>
                    <a:pt x="35230" y="914549"/>
                  </a:lnTo>
                  <a:lnTo>
                    <a:pt x="28670" y="910126"/>
                  </a:lnTo>
                  <a:lnTo>
                    <a:pt x="20637" y="908504"/>
                  </a:lnTo>
                  <a:close/>
                </a:path>
                <a:path w="41275" h="7144384">
                  <a:moveTo>
                    <a:pt x="20637" y="991095"/>
                  </a:moveTo>
                  <a:lnTo>
                    <a:pt x="12604" y="992717"/>
                  </a:lnTo>
                  <a:lnTo>
                    <a:pt x="6044" y="997140"/>
                  </a:lnTo>
                  <a:lnTo>
                    <a:pt x="1621" y="1003700"/>
                  </a:lnTo>
                  <a:lnTo>
                    <a:pt x="0" y="1011774"/>
                  </a:lnTo>
                  <a:lnTo>
                    <a:pt x="1621" y="1019807"/>
                  </a:lnTo>
                  <a:lnTo>
                    <a:pt x="6044" y="1026367"/>
                  </a:lnTo>
                  <a:lnTo>
                    <a:pt x="12604" y="1030790"/>
                  </a:lnTo>
                  <a:lnTo>
                    <a:pt x="20637" y="1032412"/>
                  </a:lnTo>
                  <a:lnTo>
                    <a:pt x="28670" y="1030790"/>
                  </a:lnTo>
                  <a:lnTo>
                    <a:pt x="35230" y="1026367"/>
                  </a:lnTo>
                  <a:lnTo>
                    <a:pt x="39653" y="1019807"/>
                  </a:lnTo>
                  <a:lnTo>
                    <a:pt x="41266" y="1011774"/>
                  </a:lnTo>
                  <a:lnTo>
                    <a:pt x="39653" y="1003700"/>
                  </a:lnTo>
                  <a:lnTo>
                    <a:pt x="35230" y="997140"/>
                  </a:lnTo>
                  <a:lnTo>
                    <a:pt x="28670" y="992717"/>
                  </a:lnTo>
                  <a:lnTo>
                    <a:pt x="20637" y="991095"/>
                  </a:lnTo>
                  <a:close/>
                </a:path>
                <a:path w="41275" h="7144384">
                  <a:moveTo>
                    <a:pt x="20637" y="1073687"/>
                  </a:moveTo>
                  <a:lnTo>
                    <a:pt x="12604" y="1075308"/>
                  </a:lnTo>
                  <a:lnTo>
                    <a:pt x="6044" y="1079731"/>
                  </a:lnTo>
                  <a:lnTo>
                    <a:pt x="1621" y="1086291"/>
                  </a:lnTo>
                  <a:lnTo>
                    <a:pt x="0" y="1094365"/>
                  </a:lnTo>
                  <a:lnTo>
                    <a:pt x="1621" y="1102398"/>
                  </a:lnTo>
                  <a:lnTo>
                    <a:pt x="6044" y="1108958"/>
                  </a:lnTo>
                  <a:lnTo>
                    <a:pt x="12604" y="1113381"/>
                  </a:lnTo>
                  <a:lnTo>
                    <a:pt x="20637" y="1115002"/>
                  </a:lnTo>
                  <a:lnTo>
                    <a:pt x="28670" y="1113381"/>
                  </a:lnTo>
                  <a:lnTo>
                    <a:pt x="35230" y="1108958"/>
                  </a:lnTo>
                  <a:lnTo>
                    <a:pt x="39653" y="1102398"/>
                  </a:lnTo>
                  <a:lnTo>
                    <a:pt x="41266" y="1094365"/>
                  </a:lnTo>
                  <a:lnTo>
                    <a:pt x="39653" y="1086291"/>
                  </a:lnTo>
                  <a:lnTo>
                    <a:pt x="35230" y="1079731"/>
                  </a:lnTo>
                  <a:lnTo>
                    <a:pt x="28670" y="1075308"/>
                  </a:lnTo>
                  <a:lnTo>
                    <a:pt x="20637" y="1073687"/>
                  </a:lnTo>
                  <a:close/>
                </a:path>
                <a:path w="41275" h="7144384">
                  <a:moveTo>
                    <a:pt x="20637" y="1156277"/>
                  </a:moveTo>
                  <a:lnTo>
                    <a:pt x="12604" y="1157899"/>
                  </a:lnTo>
                  <a:lnTo>
                    <a:pt x="6044" y="1162322"/>
                  </a:lnTo>
                  <a:lnTo>
                    <a:pt x="1621" y="1168882"/>
                  </a:lnTo>
                  <a:lnTo>
                    <a:pt x="0" y="1176957"/>
                  </a:lnTo>
                  <a:lnTo>
                    <a:pt x="1621" y="1184989"/>
                  </a:lnTo>
                  <a:lnTo>
                    <a:pt x="6044" y="1191549"/>
                  </a:lnTo>
                  <a:lnTo>
                    <a:pt x="12604" y="1195972"/>
                  </a:lnTo>
                  <a:lnTo>
                    <a:pt x="20637" y="1197594"/>
                  </a:lnTo>
                  <a:lnTo>
                    <a:pt x="28670" y="1195972"/>
                  </a:lnTo>
                  <a:lnTo>
                    <a:pt x="35230" y="1191549"/>
                  </a:lnTo>
                  <a:lnTo>
                    <a:pt x="39653" y="1184989"/>
                  </a:lnTo>
                  <a:lnTo>
                    <a:pt x="41266" y="1176957"/>
                  </a:lnTo>
                  <a:lnTo>
                    <a:pt x="39653" y="1168882"/>
                  </a:lnTo>
                  <a:lnTo>
                    <a:pt x="35230" y="1162322"/>
                  </a:lnTo>
                  <a:lnTo>
                    <a:pt x="28670" y="1157899"/>
                  </a:lnTo>
                  <a:lnTo>
                    <a:pt x="20637" y="1156277"/>
                  </a:lnTo>
                  <a:close/>
                </a:path>
                <a:path w="41275" h="7144384">
                  <a:moveTo>
                    <a:pt x="20637" y="1238869"/>
                  </a:moveTo>
                  <a:lnTo>
                    <a:pt x="12604" y="1240491"/>
                  </a:lnTo>
                  <a:lnTo>
                    <a:pt x="6044" y="1244914"/>
                  </a:lnTo>
                  <a:lnTo>
                    <a:pt x="1621" y="1251474"/>
                  </a:lnTo>
                  <a:lnTo>
                    <a:pt x="0" y="1259547"/>
                  </a:lnTo>
                  <a:lnTo>
                    <a:pt x="1621" y="1267581"/>
                  </a:lnTo>
                  <a:lnTo>
                    <a:pt x="6044" y="1274140"/>
                  </a:lnTo>
                  <a:lnTo>
                    <a:pt x="12604" y="1278563"/>
                  </a:lnTo>
                  <a:lnTo>
                    <a:pt x="20637" y="1280185"/>
                  </a:lnTo>
                  <a:lnTo>
                    <a:pt x="28670" y="1278563"/>
                  </a:lnTo>
                  <a:lnTo>
                    <a:pt x="35230" y="1274140"/>
                  </a:lnTo>
                  <a:lnTo>
                    <a:pt x="39653" y="1267581"/>
                  </a:lnTo>
                  <a:lnTo>
                    <a:pt x="41266" y="1259547"/>
                  </a:lnTo>
                  <a:lnTo>
                    <a:pt x="39653" y="1251474"/>
                  </a:lnTo>
                  <a:lnTo>
                    <a:pt x="35230" y="1244914"/>
                  </a:lnTo>
                  <a:lnTo>
                    <a:pt x="28670" y="1240491"/>
                  </a:lnTo>
                  <a:lnTo>
                    <a:pt x="20637" y="1238869"/>
                  </a:lnTo>
                  <a:close/>
                </a:path>
                <a:path w="41275" h="7144384">
                  <a:moveTo>
                    <a:pt x="20637" y="1321460"/>
                  </a:moveTo>
                  <a:lnTo>
                    <a:pt x="12604" y="1323082"/>
                  </a:lnTo>
                  <a:lnTo>
                    <a:pt x="6044" y="1327505"/>
                  </a:lnTo>
                  <a:lnTo>
                    <a:pt x="1621" y="1334065"/>
                  </a:lnTo>
                  <a:lnTo>
                    <a:pt x="0" y="1342139"/>
                  </a:lnTo>
                  <a:lnTo>
                    <a:pt x="1621" y="1350172"/>
                  </a:lnTo>
                  <a:lnTo>
                    <a:pt x="6044" y="1356732"/>
                  </a:lnTo>
                  <a:lnTo>
                    <a:pt x="12604" y="1361155"/>
                  </a:lnTo>
                  <a:lnTo>
                    <a:pt x="20637" y="1362777"/>
                  </a:lnTo>
                  <a:lnTo>
                    <a:pt x="28670" y="1361155"/>
                  </a:lnTo>
                  <a:lnTo>
                    <a:pt x="35230" y="1356732"/>
                  </a:lnTo>
                  <a:lnTo>
                    <a:pt x="39653" y="1350172"/>
                  </a:lnTo>
                  <a:lnTo>
                    <a:pt x="41266" y="1342139"/>
                  </a:lnTo>
                  <a:lnTo>
                    <a:pt x="39653" y="1334065"/>
                  </a:lnTo>
                  <a:lnTo>
                    <a:pt x="35230" y="1327505"/>
                  </a:lnTo>
                  <a:lnTo>
                    <a:pt x="28670" y="1323082"/>
                  </a:lnTo>
                  <a:lnTo>
                    <a:pt x="20637" y="1321460"/>
                  </a:lnTo>
                  <a:close/>
                </a:path>
                <a:path w="41275" h="7144384">
                  <a:moveTo>
                    <a:pt x="20637" y="1404052"/>
                  </a:moveTo>
                  <a:lnTo>
                    <a:pt x="12604" y="1405674"/>
                  </a:lnTo>
                  <a:lnTo>
                    <a:pt x="6044" y="1410096"/>
                  </a:lnTo>
                  <a:lnTo>
                    <a:pt x="1621" y="1416656"/>
                  </a:lnTo>
                  <a:lnTo>
                    <a:pt x="0" y="1424730"/>
                  </a:lnTo>
                  <a:lnTo>
                    <a:pt x="1621" y="1432763"/>
                  </a:lnTo>
                  <a:lnTo>
                    <a:pt x="6044" y="1439323"/>
                  </a:lnTo>
                  <a:lnTo>
                    <a:pt x="12604" y="1443746"/>
                  </a:lnTo>
                  <a:lnTo>
                    <a:pt x="20637" y="1445367"/>
                  </a:lnTo>
                  <a:lnTo>
                    <a:pt x="28670" y="1443746"/>
                  </a:lnTo>
                  <a:lnTo>
                    <a:pt x="35230" y="1439323"/>
                  </a:lnTo>
                  <a:lnTo>
                    <a:pt x="39653" y="1432763"/>
                  </a:lnTo>
                  <a:lnTo>
                    <a:pt x="41266" y="1424730"/>
                  </a:lnTo>
                  <a:lnTo>
                    <a:pt x="39653" y="1416656"/>
                  </a:lnTo>
                  <a:lnTo>
                    <a:pt x="35230" y="1410096"/>
                  </a:lnTo>
                  <a:lnTo>
                    <a:pt x="28670" y="1405674"/>
                  </a:lnTo>
                  <a:lnTo>
                    <a:pt x="20637" y="1404052"/>
                  </a:lnTo>
                  <a:close/>
                </a:path>
                <a:path w="41275" h="7144384">
                  <a:moveTo>
                    <a:pt x="20637" y="1486642"/>
                  </a:moveTo>
                  <a:lnTo>
                    <a:pt x="12604" y="1488264"/>
                  </a:lnTo>
                  <a:lnTo>
                    <a:pt x="6044" y="1492687"/>
                  </a:lnTo>
                  <a:lnTo>
                    <a:pt x="1621" y="1499247"/>
                  </a:lnTo>
                  <a:lnTo>
                    <a:pt x="0" y="1507322"/>
                  </a:lnTo>
                  <a:lnTo>
                    <a:pt x="1621" y="1515355"/>
                  </a:lnTo>
                  <a:lnTo>
                    <a:pt x="6044" y="1521914"/>
                  </a:lnTo>
                  <a:lnTo>
                    <a:pt x="12604" y="1526337"/>
                  </a:lnTo>
                  <a:lnTo>
                    <a:pt x="20637" y="1527959"/>
                  </a:lnTo>
                  <a:lnTo>
                    <a:pt x="28670" y="1526337"/>
                  </a:lnTo>
                  <a:lnTo>
                    <a:pt x="35230" y="1521914"/>
                  </a:lnTo>
                  <a:lnTo>
                    <a:pt x="39653" y="1515355"/>
                  </a:lnTo>
                  <a:lnTo>
                    <a:pt x="41266" y="1507322"/>
                  </a:lnTo>
                  <a:lnTo>
                    <a:pt x="39653" y="1499247"/>
                  </a:lnTo>
                  <a:lnTo>
                    <a:pt x="35230" y="1492687"/>
                  </a:lnTo>
                  <a:lnTo>
                    <a:pt x="28670" y="1488264"/>
                  </a:lnTo>
                  <a:lnTo>
                    <a:pt x="20637" y="1486642"/>
                  </a:lnTo>
                  <a:close/>
                </a:path>
                <a:path w="41275" h="7144384">
                  <a:moveTo>
                    <a:pt x="20637" y="1569234"/>
                  </a:moveTo>
                  <a:lnTo>
                    <a:pt x="12604" y="1570856"/>
                  </a:lnTo>
                  <a:lnTo>
                    <a:pt x="6044" y="1575279"/>
                  </a:lnTo>
                  <a:lnTo>
                    <a:pt x="1621" y="1581839"/>
                  </a:lnTo>
                  <a:lnTo>
                    <a:pt x="0" y="1589913"/>
                  </a:lnTo>
                  <a:lnTo>
                    <a:pt x="1621" y="1597946"/>
                  </a:lnTo>
                  <a:lnTo>
                    <a:pt x="6044" y="1604506"/>
                  </a:lnTo>
                  <a:lnTo>
                    <a:pt x="12604" y="1608928"/>
                  </a:lnTo>
                  <a:lnTo>
                    <a:pt x="20637" y="1610550"/>
                  </a:lnTo>
                  <a:lnTo>
                    <a:pt x="28670" y="1608928"/>
                  </a:lnTo>
                  <a:lnTo>
                    <a:pt x="35230" y="1604506"/>
                  </a:lnTo>
                  <a:lnTo>
                    <a:pt x="39653" y="1597946"/>
                  </a:lnTo>
                  <a:lnTo>
                    <a:pt x="41266" y="1589913"/>
                  </a:lnTo>
                  <a:lnTo>
                    <a:pt x="39653" y="1581839"/>
                  </a:lnTo>
                  <a:lnTo>
                    <a:pt x="35230" y="1575279"/>
                  </a:lnTo>
                  <a:lnTo>
                    <a:pt x="28670" y="1570856"/>
                  </a:lnTo>
                  <a:lnTo>
                    <a:pt x="20637" y="1569234"/>
                  </a:lnTo>
                  <a:close/>
                </a:path>
                <a:path w="41275" h="7144384">
                  <a:moveTo>
                    <a:pt x="20637" y="1651825"/>
                  </a:moveTo>
                  <a:lnTo>
                    <a:pt x="12604" y="1653447"/>
                  </a:lnTo>
                  <a:lnTo>
                    <a:pt x="6044" y="1657870"/>
                  </a:lnTo>
                  <a:lnTo>
                    <a:pt x="1621" y="1664430"/>
                  </a:lnTo>
                  <a:lnTo>
                    <a:pt x="0" y="1672504"/>
                  </a:lnTo>
                  <a:lnTo>
                    <a:pt x="1621" y="1680538"/>
                  </a:lnTo>
                  <a:lnTo>
                    <a:pt x="6044" y="1687098"/>
                  </a:lnTo>
                  <a:lnTo>
                    <a:pt x="12604" y="1691520"/>
                  </a:lnTo>
                  <a:lnTo>
                    <a:pt x="20637" y="1693142"/>
                  </a:lnTo>
                  <a:lnTo>
                    <a:pt x="28670" y="1691520"/>
                  </a:lnTo>
                  <a:lnTo>
                    <a:pt x="35230" y="1687098"/>
                  </a:lnTo>
                  <a:lnTo>
                    <a:pt x="39653" y="1680538"/>
                  </a:lnTo>
                  <a:lnTo>
                    <a:pt x="41266" y="1672504"/>
                  </a:lnTo>
                  <a:lnTo>
                    <a:pt x="39653" y="1664430"/>
                  </a:lnTo>
                  <a:lnTo>
                    <a:pt x="35230" y="1657870"/>
                  </a:lnTo>
                  <a:lnTo>
                    <a:pt x="28670" y="1653447"/>
                  </a:lnTo>
                  <a:lnTo>
                    <a:pt x="20637" y="1651825"/>
                  </a:lnTo>
                  <a:close/>
                </a:path>
                <a:path w="41275" h="7144384">
                  <a:moveTo>
                    <a:pt x="20637" y="1734417"/>
                  </a:moveTo>
                  <a:lnTo>
                    <a:pt x="12604" y="1736039"/>
                  </a:lnTo>
                  <a:lnTo>
                    <a:pt x="6044" y="1740461"/>
                  </a:lnTo>
                  <a:lnTo>
                    <a:pt x="1621" y="1747021"/>
                  </a:lnTo>
                  <a:lnTo>
                    <a:pt x="0" y="1755096"/>
                  </a:lnTo>
                  <a:lnTo>
                    <a:pt x="1621" y="1763129"/>
                  </a:lnTo>
                  <a:lnTo>
                    <a:pt x="6044" y="1769689"/>
                  </a:lnTo>
                  <a:lnTo>
                    <a:pt x="12604" y="1774112"/>
                  </a:lnTo>
                  <a:lnTo>
                    <a:pt x="20637" y="1775734"/>
                  </a:lnTo>
                  <a:lnTo>
                    <a:pt x="28670" y="1774112"/>
                  </a:lnTo>
                  <a:lnTo>
                    <a:pt x="35230" y="1769689"/>
                  </a:lnTo>
                  <a:lnTo>
                    <a:pt x="39653" y="1763129"/>
                  </a:lnTo>
                  <a:lnTo>
                    <a:pt x="41266" y="1755096"/>
                  </a:lnTo>
                  <a:lnTo>
                    <a:pt x="39653" y="1747021"/>
                  </a:lnTo>
                  <a:lnTo>
                    <a:pt x="35230" y="1740461"/>
                  </a:lnTo>
                  <a:lnTo>
                    <a:pt x="28670" y="1736039"/>
                  </a:lnTo>
                  <a:lnTo>
                    <a:pt x="20637" y="1734417"/>
                  </a:lnTo>
                  <a:close/>
                </a:path>
                <a:path w="41275" h="7144384">
                  <a:moveTo>
                    <a:pt x="20637" y="1817009"/>
                  </a:moveTo>
                  <a:lnTo>
                    <a:pt x="12604" y="1818631"/>
                  </a:lnTo>
                  <a:lnTo>
                    <a:pt x="6044" y="1823053"/>
                  </a:lnTo>
                  <a:lnTo>
                    <a:pt x="1621" y="1829613"/>
                  </a:lnTo>
                  <a:lnTo>
                    <a:pt x="0" y="1837687"/>
                  </a:lnTo>
                  <a:lnTo>
                    <a:pt x="1621" y="1845720"/>
                  </a:lnTo>
                  <a:lnTo>
                    <a:pt x="6044" y="1852280"/>
                  </a:lnTo>
                  <a:lnTo>
                    <a:pt x="12604" y="1856703"/>
                  </a:lnTo>
                  <a:lnTo>
                    <a:pt x="20637" y="1858324"/>
                  </a:lnTo>
                  <a:lnTo>
                    <a:pt x="28670" y="1856703"/>
                  </a:lnTo>
                  <a:lnTo>
                    <a:pt x="35230" y="1852280"/>
                  </a:lnTo>
                  <a:lnTo>
                    <a:pt x="39653" y="1845720"/>
                  </a:lnTo>
                  <a:lnTo>
                    <a:pt x="41266" y="1837687"/>
                  </a:lnTo>
                  <a:lnTo>
                    <a:pt x="39653" y="1829613"/>
                  </a:lnTo>
                  <a:lnTo>
                    <a:pt x="35230" y="1823053"/>
                  </a:lnTo>
                  <a:lnTo>
                    <a:pt x="28670" y="1818631"/>
                  </a:lnTo>
                  <a:lnTo>
                    <a:pt x="20637" y="1817009"/>
                  </a:lnTo>
                  <a:close/>
                </a:path>
                <a:path w="41275" h="7144384">
                  <a:moveTo>
                    <a:pt x="20637" y="1899599"/>
                  </a:moveTo>
                  <a:lnTo>
                    <a:pt x="12604" y="1901221"/>
                  </a:lnTo>
                  <a:lnTo>
                    <a:pt x="6044" y="1905644"/>
                  </a:lnTo>
                  <a:lnTo>
                    <a:pt x="1621" y="1912204"/>
                  </a:lnTo>
                  <a:lnTo>
                    <a:pt x="0" y="1920279"/>
                  </a:lnTo>
                  <a:lnTo>
                    <a:pt x="1621" y="1928312"/>
                  </a:lnTo>
                  <a:lnTo>
                    <a:pt x="6044" y="1934871"/>
                  </a:lnTo>
                  <a:lnTo>
                    <a:pt x="12604" y="1939294"/>
                  </a:lnTo>
                  <a:lnTo>
                    <a:pt x="20637" y="1940916"/>
                  </a:lnTo>
                  <a:lnTo>
                    <a:pt x="28670" y="1939294"/>
                  </a:lnTo>
                  <a:lnTo>
                    <a:pt x="35230" y="1934871"/>
                  </a:lnTo>
                  <a:lnTo>
                    <a:pt x="39653" y="1928312"/>
                  </a:lnTo>
                  <a:lnTo>
                    <a:pt x="41266" y="1920279"/>
                  </a:lnTo>
                  <a:lnTo>
                    <a:pt x="39653" y="1912204"/>
                  </a:lnTo>
                  <a:lnTo>
                    <a:pt x="35230" y="1905644"/>
                  </a:lnTo>
                  <a:lnTo>
                    <a:pt x="28670" y="1901221"/>
                  </a:lnTo>
                  <a:lnTo>
                    <a:pt x="20637" y="1899599"/>
                  </a:lnTo>
                  <a:close/>
                </a:path>
                <a:path w="41275" h="7144384">
                  <a:moveTo>
                    <a:pt x="20637" y="1982191"/>
                  </a:moveTo>
                  <a:lnTo>
                    <a:pt x="12604" y="1983813"/>
                  </a:lnTo>
                  <a:lnTo>
                    <a:pt x="6044" y="1988236"/>
                  </a:lnTo>
                  <a:lnTo>
                    <a:pt x="1621" y="1994796"/>
                  </a:lnTo>
                  <a:lnTo>
                    <a:pt x="0" y="2002870"/>
                  </a:lnTo>
                  <a:lnTo>
                    <a:pt x="1621" y="2010903"/>
                  </a:lnTo>
                  <a:lnTo>
                    <a:pt x="6044" y="2017463"/>
                  </a:lnTo>
                  <a:lnTo>
                    <a:pt x="12604" y="2021885"/>
                  </a:lnTo>
                  <a:lnTo>
                    <a:pt x="20637" y="2023507"/>
                  </a:lnTo>
                  <a:lnTo>
                    <a:pt x="28670" y="2021885"/>
                  </a:lnTo>
                  <a:lnTo>
                    <a:pt x="35230" y="2017463"/>
                  </a:lnTo>
                  <a:lnTo>
                    <a:pt x="39653" y="2010903"/>
                  </a:lnTo>
                  <a:lnTo>
                    <a:pt x="41266" y="2002870"/>
                  </a:lnTo>
                  <a:lnTo>
                    <a:pt x="39653" y="1994796"/>
                  </a:lnTo>
                  <a:lnTo>
                    <a:pt x="35230" y="1988236"/>
                  </a:lnTo>
                  <a:lnTo>
                    <a:pt x="28670" y="1983813"/>
                  </a:lnTo>
                  <a:lnTo>
                    <a:pt x="20637" y="1982191"/>
                  </a:lnTo>
                  <a:close/>
                </a:path>
                <a:path w="41275" h="7144384">
                  <a:moveTo>
                    <a:pt x="20637" y="2064782"/>
                  </a:moveTo>
                  <a:lnTo>
                    <a:pt x="12604" y="2066404"/>
                  </a:lnTo>
                  <a:lnTo>
                    <a:pt x="6044" y="2070827"/>
                  </a:lnTo>
                  <a:lnTo>
                    <a:pt x="1621" y="2077387"/>
                  </a:lnTo>
                  <a:lnTo>
                    <a:pt x="0" y="2085461"/>
                  </a:lnTo>
                  <a:lnTo>
                    <a:pt x="1621" y="2093494"/>
                  </a:lnTo>
                  <a:lnTo>
                    <a:pt x="6044" y="2100054"/>
                  </a:lnTo>
                  <a:lnTo>
                    <a:pt x="12604" y="2104477"/>
                  </a:lnTo>
                  <a:lnTo>
                    <a:pt x="20637" y="2106099"/>
                  </a:lnTo>
                  <a:lnTo>
                    <a:pt x="28670" y="2104477"/>
                  </a:lnTo>
                  <a:lnTo>
                    <a:pt x="35230" y="2100054"/>
                  </a:lnTo>
                  <a:lnTo>
                    <a:pt x="39653" y="2093494"/>
                  </a:lnTo>
                  <a:lnTo>
                    <a:pt x="41266" y="2085461"/>
                  </a:lnTo>
                  <a:lnTo>
                    <a:pt x="39653" y="2077387"/>
                  </a:lnTo>
                  <a:lnTo>
                    <a:pt x="35230" y="2070827"/>
                  </a:lnTo>
                  <a:lnTo>
                    <a:pt x="28670" y="2066404"/>
                  </a:lnTo>
                  <a:lnTo>
                    <a:pt x="20637" y="2064782"/>
                  </a:lnTo>
                  <a:close/>
                </a:path>
                <a:path w="41275" h="7144384">
                  <a:moveTo>
                    <a:pt x="20637" y="2147374"/>
                  </a:moveTo>
                  <a:lnTo>
                    <a:pt x="12604" y="2148996"/>
                  </a:lnTo>
                  <a:lnTo>
                    <a:pt x="6044" y="2153418"/>
                  </a:lnTo>
                  <a:lnTo>
                    <a:pt x="1621" y="2159978"/>
                  </a:lnTo>
                  <a:lnTo>
                    <a:pt x="0" y="2168052"/>
                  </a:lnTo>
                  <a:lnTo>
                    <a:pt x="1621" y="2176085"/>
                  </a:lnTo>
                  <a:lnTo>
                    <a:pt x="6044" y="2182645"/>
                  </a:lnTo>
                  <a:lnTo>
                    <a:pt x="12604" y="2187068"/>
                  </a:lnTo>
                  <a:lnTo>
                    <a:pt x="20637" y="2188690"/>
                  </a:lnTo>
                  <a:lnTo>
                    <a:pt x="28670" y="2187068"/>
                  </a:lnTo>
                  <a:lnTo>
                    <a:pt x="35230" y="2182645"/>
                  </a:lnTo>
                  <a:lnTo>
                    <a:pt x="39653" y="2176085"/>
                  </a:lnTo>
                  <a:lnTo>
                    <a:pt x="41266" y="2168052"/>
                  </a:lnTo>
                  <a:lnTo>
                    <a:pt x="39653" y="2159978"/>
                  </a:lnTo>
                  <a:lnTo>
                    <a:pt x="35230" y="2153418"/>
                  </a:lnTo>
                  <a:lnTo>
                    <a:pt x="28670" y="2148996"/>
                  </a:lnTo>
                  <a:lnTo>
                    <a:pt x="20637" y="2147374"/>
                  </a:lnTo>
                  <a:close/>
                </a:path>
                <a:path w="41275" h="7144384">
                  <a:moveTo>
                    <a:pt x="20637" y="2229965"/>
                  </a:moveTo>
                  <a:lnTo>
                    <a:pt x="12604" y="2231586"/>
                  </a:lnTo>
                  <a:lnTo>
                    <a:pt x="6044" y="2236009"/>
                  </a:lnTo>
                  <a:lnTo>
                    <a:pt x="1621" y="2242569"/>
                  </a:lnTo>
                  <a:lnTo>
                    <a:pt x="0" y="2250644"/>
                  </a:lnTo>
                  <a:lnTo>
                    <a:pt x="1621" y="2258677"/>
                  </a:lnTo>
                  <a:lnTo>
                    <a:pt x="6044" y="2265237"/>
                  </a:lnTo>
                  <a:lnTo>
                    <a:pt x="12604" y="2269660"/>
                  </a:lnTo>
                  <a:lnTo>
                    <a:pt x="20637" y="2271281"/>
                  </a:lnTo>
                  <a:lnTo>
                    <a:pt x="28670" y="2269660"/>
                  </a:lnTo>
                  <a:lnTo>
                    <a:pt x="35230" y="2265237"/>
                  </a:lnTo>
                  <a:lnTo>
                    <a:pt x="39653" y="2258677"/>
                  </a:lnTo>
                  <a:lnTo>
                    <a:pt x="41266" y="2250644"/>
                  </a:lnTo>
                  <a:lnTo>
                    <a:pt x="39653" y="2242569"/>
                  </a:lnTo>
                  <a:lnTo>
                    <a:pt x="35230" y="2236009"/>
                  </a:lnTo>
                  <a:lnTo>
                    <a:pt x="28670" y="2231586"/>
                  </a:lnTo>
                  <a:lnTo>
                    <a:pt x="20637" y="2229965"/>
                  </a:lnTo>
                  <a:close/>
                </a:path>
                <a:path w="41275" h="7144384">
                  <a:moveTo>
                    <a:pt x="20637" y="2312556"/>
                  </a:moveTo>
                  <a:lnTo>
                    <a:pt x="12604" y="2314178"/>
                  </a:lnTo>
                  <a:lnTo>
                    <a:pt x="6044" y="2318601"/>
                  </a:lnTo>
                  <a:lnTo>
                    <a:pt x="1621" y="2325161"/>
                  </a:lnTo>
                  <a:lnTo>
                    <a:pt x="0" y="2333235"/>
                  </a:lnTo>
                  <a:lnTo>
                    <a:pt x="1621" y="2341268"/>
                  </a:lnTo>
                  <a:lnTo>
                    <a:pt x="6044" y="2347828"/>
                  </a:lnTo>
                  <a:lnTo>
                    <a:pt x="12604" y="2352250"/>
                  </a:lnTo>
                  <a:lnTo>
                    <a:pt x="20637" y="2353872"/>
                  </a:lnTo>
                  <a:lnTo>
                    <a:pt x="28670" y="2352250"/>
                  </a:lnTo>
                  <a:lnTo>
                    <a:pt x="35230" y="2347828"/>
                  </a:lnTo>
                  <a:lnTo>
                    <a:pt x="39653" y="2341268"/>
                  </a:lnTo>
                  <a:lnTo>
                    <a:pt x="41266" y="2333235"/>
                  </a:lnTo>
                  <a:lnTo>
                    <a:pt x="39653" y="2325161"/>
                  </a:lnTo>
                  <a:lnTo>
                    <a:pt x="35230" y="2318601"/>
                  </a:lnTo>
                  <a:lnTo>
                    <a:pt x="28670" y="2314178"/>
                  </a:lnTo>
                  <a:lnTo>
                    <a:pt x="20637" y="2312556"/>
                  </a:lnTo>
                  <a:close/>
                </a:path>
                <a:path w="41275" h="7144384">
                  <a:moveTo>
                    <a:pt x="20637" y="2395147"/>
                  </a:moveTo>
                  <a:lnTo>
                    <a:pt x="12604" y="2396769"/>
                  </a:lnTo>
                  <a:lnTo>
                    <a:pt x="6044" y="2401192"/>
                  </a:lnTo>
                  <a:lnTo>
                    <a:pt x="1621" y="2407752"/>
                  </a:lnTo>
                  <a:lnTo>
                    <a:pt x="0" y="2415827"/>
                  </a:lnTo>
                  <a:lnTo>
                    <a:pt x="1621" y="2423859"/>
                  </a:lnTo>
                  <a:lnTo>
                    <a:pt x="6044" y="2430419"/>
                  </a:lnTo>
                  <a:lnTo>
                    <a:pt x="12604" y="2434842"/>
                  </a:lnTo>
                  <a:lnTo>
                    <a:pt x="20637" y="2436464"/>
                  </a:lnTo>
                  <a:lnTo>
                    <a:pt x="28670" y="2434842"/>
                  </a:lnTo>
                  <a:lnTo>
                    <a:pt x="35230" y="2430419"/>
                  </a:lnTo>
                  <a:lnTo>
                    <a:pt x="39653" y="2423859"/>
                  </a:lnTo>
                  <a:lnTo>
                    <a:pt x="41266" y="2415827"/>
                  </a:lnTo>
                  <a:lnTo>
                    <a:pt x="39653" y="2407752"/>
                  </a:lnTo>
                  <a:lnTo>
                    <a:pt x="35230" y="2401192"/>
                  </a:lnTo>
                  <a:lnTo>
                    <a:pt x="28670" y="2396769"/>
                  </a:lnTo>
                  <a:lnTo>
                    <a:pt x="20637" y="2395147"/>
                  </a:lnTo>
                  <a:close/>
                </a:path>
                <a:path w="41275" h="7144384">
                  <a:moveTo>
                    <a:pt x="20637" y="2477739"/>
                  </a:moveTo>
                  <a:lnTo>
                    <a:pt x="12604" y="2479361"/>
                  </a:lnTo>
                  <a:lnTo>
                    <a:pt x="6044" y="2483783"/>
                  </a:lnTo>
                  <a:lnTo>
                    <a:pt x="1621" y="2490343"/>
                  </a:lnTo>
                  <a:lnTo>
                    <a:pt x="0" y="2498417"/>
                  </a:lnTo>
                  <a:lnTo>
                    <a:pt x="1621" y="2506450"/>
                  </a:lnTo>
                  <a:lnTo>
                    <a:pt x="6044" y="2513010"/>
                  </a:lnTo>
                  <a:lnTo>
                    <a:pt x="12604" y="2517433"/>
                  </a:lnTo>
                  <a:lnTo>
                    <a:pt x="20637" y="2519055"/>
                  </a:lnTo>
                  <a:lnTo>
                    <a:pt x="28670" y="2517433"/>
                  </a:lnTo>
                  <a:lnTo>
                    <a:pt x="35230" y="2513010"/>
                  </a:lnTo>
                  <a:lnTo>
                    <a:pt x="39653" y="2506450"/>
                  </a:lnTo>
                  <a:lnTo>
                    <a:pt x="41266" y="2498417"/>
                  </a:lnTo>
                  <a:lnTo>
                    <a:pt x="39653" y="2490343"/>
                  </a:lnTo>
                  <a:lnTo>
                    <a:pt x="35230" y="2483783"/>
                  </a:lnTo>
                  <a:lnTo>
                    <a:pt x="28670" y="2479361"/>
                  </a:lnTo>
                  <a:lnTo>
                    <a:pt x="20637" y="2477739"/>
                  </a:lnTo>
                  <a:close/>
                </a:path>
                <a:path w="41275" h="7144384">
                  <a:moveTo>
                    <a:pt x="20637" y="2560330"/>
                  </a:moveTo>
                  <a:lnTo>
                    <a:pt x="12604" y="2561952"/>
                  </a:lnTo>
                  <a:lnTo>
                    <a:pt x="6044" y="2566375"/>
                  </a:lnTo>
                  <a:lnTo>
                    <a:pt x="1621" y="2572934"/>
                  </a:lnTo>
                  <a:lnTo>
                    <a:pt x="0" y="2581009"/>
                  </a:lnTo>
                  <a:lnTo>
                    <a:pt x="1621" y="2589042"/>
                  </a:lnTo>
                  <a:lnTo>
                    <a:pt x="6044" y="2595602"/>
                  </a:lnTo>
                  <a:lnTo>
                    <a:pt x="12604" y="2600025"/>
                  </a:lnTo>
                  <a:lnTo>
                    <a:pt x="20637" y="2601647"/>
                  </a:lnTo>
                  <a:lnTo>
                    <a:pt x="28670" y="2600025"/>
                  </a:lnTo>
                  <a:lnTo>
                    <a:pt x="35230" y="2595602"/>
                  </a:lnTo>
                  <a:lnTo>
                    <a:pt x="39653" y="2589042"/>
                  </a:lnTo>
                  <a:lnTo>
                    <a:pt x="41266" y="2581009"/>
                  </a:lnTo>
                  <a:lnTo>
                    <a:pt x="39653" y="2572934"/>
                  </a:lnTo>
                  <a:lnTo>
                    <a:pt x="35230" y="2566375"/>
                  </a:lnTo>
                  <a:lnTo>
                    <a:pt x="28670" y="2561952"/>
                  </a:lnTo>
                  <a:lnTo>
                    <a:pt x="20637" y="2560330"/>
                  </a:lnTo>
                  <a:close/>
                </a:path>
                <a:path w="41275" h="7144384">
                  <a:moveTo>
                    <a:pt x="20637" y="2642922"/>
                  </a:moveTo>
                  <a:lnTo>
                    <a:pt x="12604" y="2644543"/>
                  </a:lnTo>
                  <a:lnTo>
                    <a:pt x="6044" y="2648966"/>
                  </a:lnTo>
                  <a:lnTo>
                    <a:pt x="1621" y="2655526"/>
                  </a:lnTo>
                  <a:lnTo>
                    <a:pt x="0" y="2663600"/>
                  </a:lnTo>
                  <a:lnTo>
                    <a:pt x="1621" y="2671633"/>
                  </a:lnTo>
                  <a:lnTo>
                    <a:pt x="6044" y="2678193"/>
                  </a:lnTo>
                  <a:lnTo>
                    <a:pt x="12604" y="2682615"/>
                  </a:lnTo>
                  <a:lnTo>
                    <a:pt x="20637" y="2684237"/>
                  </a:lnTo>
                  <a:lnTo>
                    <a:pt x="28670" y="2682615"/>
                  </a:lnTo>
                  <a:lnTo>
                    <a:pt x="35230" y="2678193"/>
                  </a:lnTo>
                  <a:lnTo>
                    <a:pt x="39653" y="2671633"/>
                  </a:lnTo>
                  <a:lnTo>
                    <a:pt x="41266" y="2663600"/>
                  </a:lnTo>
                  <a:lnTo>
                    <a:pt x="39653" y="2655526"/>
                  </a:lnTo>
                  <a:lnTo>
                    <a:pt x="35230" y="2648966"/>
                  </a:lnTo>
                  <a:lnTo>
                    <a:pt x="28670" y="2644543"/>
                  </a:lnTo>
                  <a:lnTo>
                    <a:pt x="20637" y="2642922"/>
                  </a:lnTo>
                  <a:close/>
                </a:path>
                <a:path w="41275" h="7144384">
                  <a:moveTo>
                    <a:pt x="20637" y="2725512"/>
                  </a:moveTo>
                  <a:lnTo>
                    <a:pt x="12604" y="2727134"/>
                  </a:lnTo>
                  <a:lnTo>
                    <a:pt x="6044" y="2731557"/>
                  </a:lnTo>
                  <a:lnTo>
                    <a:pt x="1621" y="2738117"/>
                  </a:lnTo>
                  <a:lnTo>
                    <a:pt x="0" y="2746192"/>
                  </a:lnTo>
                  <a:lnTo>
                    <a:pt x="1621" y="2754224"/>
                  </a:lnTo>
                  <a:lnTo>
                    <a:pt x="6044" y="2760784"/>
                  </a:lnTo>
                  <a:lnTo>
                    <a:pt x="12604" y="2765207"/>
                  </a:lnTo>
                  <a:lnTo>
                    <a:pt x="20637" y="2766829"/>
                  </a:lnTo>
                  <a:lnTo>
                    <a:pt x="28670" y="2765207"/>
                  </a:lnTo>
                  <a:lnTo>
                    <a:pt x="35230" y="2760784"/>
                  </a:lnTo>
                  <a:lnTo>
                    <a:pt x="39653" y="2754224"/>
                  </a:lnTo>
                  <a:lnTo>
                    <a:pt x="41266" y="2746192"/>
                  </a:lnTo>
                  <a:lnTo>
                    <a:pt x="39653" y="2738117"/>
                  </a:lnTo>
                  <a:lnTo>
                    <a:pt x="35230" y="2731557"/>
                  </a:lnTo>
                  <a:lnTo>
                    <a:pt x="28670" y="2727134"/>
                  </a:lnTo>
                  <a:lnTo>
                    <a:pt x="20637" y="2725512"/>
                  </a:lnTo>
                  <a:close/>
                </a:path>
                <a:path w="41275" h="7144384">
                  <a:moveTo>
                    <a:pt x="20637" y="2808104"/>
                  </a:moveTo>
                  <a:lnTo>
                    <a:pt x="12604" y="2809726"/>
                  </a:lnTo>
                  <a:lnTo>
                    <a:pt x="6044" y="2814149"/>
                  </a:lnTo>
                  <a:lnTo>
                    <a:pt x="1621" y="2820708"/>
                  </a:lnTo>
                  <a:lnTo>
                    <a:pt x="0" y="2828784"/>
                  </a:lnTo>
                  <a:lnTo>
                    <a:pt x="1621" y="2836816"/>
                  </a:lnTo>
                  <a:lnTo>
                    <a:pt x="6044" y="2843376"/>
                  </a:lnTo>
                  <a:lnTo>
                    <a:pt x="12604" y="2847799"/>
                  </a:lnTo>
                  <a:lnTo>
                    <a:pt x="20637" y="2849421"/>
                  </a:lnTo>
                  <a:lnTo>
                    <a:pt x="28670" y="2847799"/>
                  </a:lnTo>
                  <a:lnTo>
                    <a:pt x="35230" y="2843376"/>
                  </a:lnTo>
                  <a:lnTo>
                    <a:pt x="39653" y="2836816"/>
                  </a:lnTo>
                  <a:lnTo>
                    <a:pt x="41266" y="2828784"/>
                  </a:lnTo>
                  <a:lnTo>
                    <a:pt x="39653" y="2820708"/>
                  </a:lnTo>
                  <a:lnTo>
                    <a:pt x="35230" y="2814149"/>
                  </a:lnTo>
                  <a:lnTo>
                    <a:pt x="28670" y="2809726"/>
                  </a:lnTo>
                  <a:lnTo>
                    <a:pt x="20637" y="2808104"/>
                  </a:lnTo>
                  <a:close/>
                </a:path>
                <a:path w="41275" h="7144384">
                  <a:moveTo>
                    <a:pt x="20637" y="2890696"/>
                  </a:moveTo>
                  <a:lnTo>
                    <a:pt x="12604" y="2892318"/>
                  </a:lnTo>
                  <a:lnTo>
                    <a:pt x="6044" y="2896740"/>
                  </a:lnTo>
                  <a:lnTo>
                    <a:pt x="1621" y="2903300"/>
                  </a:lnTo>
                  <a:lnTo>
                    <a:pt x="0" y="2911374"/>
                  </a:lnTo>
                  <a:lnTo>
                    <a:pt x="1621" y="2919407"/>
                  </a:lnTo>
                  <a:lnTo>
                    <a:pt x="6044" y="2925967"/>
                  </a:lnTo>
                  <a:lnTo>
                    <a:pt x="12604" y="2930390"/>
                  </a:lnTo>
                  <a:lnTo>
                    <a:pt x="20637" y="2932012"/>
                  </a:lnTo>
                  <a:lnTo>
                    <a:pt x="28670" y="2930390"/>
                  </a:lnTo>
                  <a:lnTo>
                    <a:pt x="35230" y="2925967"/>
                  </a:lnTo>
                  <a:lnTo>
                    <a:pt x="39653" y="2919407"/>
                  </a:lnTo>
                  <a:lnTo>
                    <a:pt x="41266" y="2911374"/>
                  </a:lnTo>
                  <a:lnTo>
                    <a:pt x="39653" y="2903300"/>
                  </a:lnTo>
                  <a:lnTo>
                    <a:pt x="35230" y="2896740"/>
                  </a:lnTo>
                  <a:lnTo>
                    <a:pt x="28670" y="2892318"/>
                  </a:lnTo>
                  <a:lnTo>
                    <a:pt x="20637" y="2890696"/>
                  </a:lnTo>
                  <a:close/>
                </a:path>
                <a:path w="41275" h="7144384">
                  <a:moveTo>
                    <a:pt x="20637" y="2973287"/>
                  </a:moveTo>
                  <a:lnTo>
                    <a:pt x="12604" y="2974909"/>
                  </a:lnTo>
                  <a:lnTo>
                    <a:pt x="6044" y="2979332"/>
                  </a:lnTo>
                  <a:lnTo>
                    <a:pt x="1621" y="2985891"/>
                  </a:lnTo>
                  <a:lnTo>
                    <a:pt x="0" y="2993966"/>
                  </a:lnTo>
                  <a:lnTo>
                    <a:pt x="1621" y="3001999"/>
                  </a:lnTo>
                  <a:lnTo>
                    <a:pt x="6044" y="3008559"/>
                  </a:lnTo>
                  <a:lnTo>
                    <a:pt x="12604" y="3012982"/>
                  </a:lnTo>
                  <a:lnTo>
                    <a:pt x="20637" y="3014604"/>
                  </a:lnTo>
                  <a:lnTo>
                    <a:pt x="28670" y="3012982"/>
                  </a:lnTo>
                  <a:lnTo>
                    <a:pt x="35230" y="3008559"/>
                  </a:lnTo>
                  <a:lnTo>
                    <a:pt x="39653" y="3001999"/>
                  </a:lnTo>
                  <a:lnTo>
                    <a:pt x="41266" y="2993966"/>
                  </a:lnTo>
                  <a:lnTo>
                    <a:pt x="39653" y="2985891"/>
                  </a:lnTo>
                  <a:lnTo>
                    <a:pt x="35230" y="2979332"/>
                  </a:lnTo>
                  <a:lnTo>
                    <a:pt x="28670" y="2974909"/>
                  </a:lnTo>
                  <a:lnTo>
                    <a:pt x="20637" y="2973287"/>
                  </a:lnTo>
                  <a:close/>
                </a:path>
                <a:path w="41275" h="7144384">
                  <a:moveTo>
                    <a:pt x="20637" y="3055879"/>
                  </a:moveTo>
                  <a:lnTo>
                    <a:pt x="12604" y="3057500"/>
                  </a:lnTo>
                  <a:lnTo>
                    <a:pt x="6044" y="3061923"/>
                  </a:lnTo>
                  <a:lnTo>
                    <a:pt x="1621" y="3068483"/>
                  </a:lnTo>
                  <a:lnTo>
                    <a:pt x="0" y="3076558"/>
                  </a:lnTo>
                  <a:lnTo>
                    <a:pt x="1621" y="3084591"/>
                  </a:lnTo>
                  <a:lnTo>
                    <a:pt x="6044" y="3091151"/>
                  </a:lnTo>
                  <a:lnTo>
                    <a:pt x="12604" y="3095574"/>
                  </a:lnTo>
                  <a:lnTo>
                    <a:pt x="20637" y="3097195"/>
                  </a:lnTo>
                  <a:lnTo>
                    <a:pt x="28670" y="3095574"/>
                  </a:lnTo>
                  <a:lnTo>
                    <a:pt x="35230" y="3091151"/>
                  </a:lnTo>
                  <a:lnTo>
                    <a:pt x="39653" y="3084591"/>
                  </a:lnTo>
                  <a:lnTo>
                    <a:pt x="41266" y="3076558"/>
                  </a:lnTo>
                  <a:lnTo>
                    <a:pt x="39653" y="3068483"/>
                  </a:lnTo>
                  <a:lnTo>
                    <a:pt x="35230" y="3061923"/>
                  </a:lnTo>
                  <a:lnTo>
                    <a:pt x="28670" y="3057500"/>
                  </a:lnTo>
                  <a:lnTo>
                    <a:pt x="20637" y="3055879"/>
                  </a:lnTo>
                  <a:close/>
                </a:path>
                <a:path w="41275" h="7144384">
                  <a:moveTo>
                    <a:pt x="20637" y="3138470"/>
                  </a:moveTo>
                  <a:lnTo>
                    <a:pt x="12604" y="3140092"/>
                  </a:lnTo>
                  <a:lnTo>
                    <a:pt x="6044" y="3144515"/>
                  </a:lnTo>
                  <a:lnTo>
                    <a:pt x="1621" y="3151075"/>
                  </a:lnTo>
                  <a:lnTo>
                    <a:pt x="0" y="3159149"/>
                  </a:lnTo>
                  <a:lnTo>
                    <a:pt x="1621" y="3167182"/>
                  </a:lnTo>
                  <a:lnTo>
                    <a:pt x="6044" y="3173742"/>
                  </a:lnTo>
                  <a:lnTo>
                    <a:pt x="12604" y="3178164"/>
                  </a:lnTo>
                  <a:lnTo>
                    <a:pt x="20637" y="3179786"/>
                  </a:lnTo>
                  <a:lnTo>
                    <a:pt x="28670" y="3178164"/>
                  </a:lnTo>
                  <a:lnTo>
                    <a:pt x="35230" y="3173742"/>
                  </a:lnTo>
                  <a:lnTo>
                    <a:pt x="39653" y="3167182"/>
                  </a:lnTo>
                  <a:lnTo>
                    <a:pt x="41266" y="3159149"/>
                  </a:lnTo>
                  <a:lnTo>
                    <a:pt x="39653" y="3151075"/>
                  </a:lnTo>
                  <a:lnTo>
                    <a:pt x="35230" y="3144515"/>
                  </a:lnTo>
                  <a:lnTo>
                    <a:pt x="28670" y="3140092"/>
                  </a:lnTo>
                  <a:lnTo>
                    <a:pt x="20637" y="3138470"/>
                  </a:lnTo>
                  <a:close/>
                </a:path>
                <a:path w="41275" h="7144384">
                  <a:moveTo>
                    <a:pt x="20637" y="3221061"/>
                  </a:moveTo>
                  <a:lnTo>
                    <a:pt x="12604" y="3222683"/>
                  </a:lnTo>
                  <a:lnTo>
                    <a:pt x="6045" y="3227106"/>
                  </a:lnTo>
                  <a:lnTo>
                    <a:pt x="1622" y="3233666"/>
                  </a:lnTo>
                  <a:lnTo>
                    <a:pt x="1" y="3241741"/>
                  </a:lnTo>
                  <a:lnTo>
                    <a:pt x="1623" y="3249774"/>
                  </a:lnTo>
                  <a:lnTo>
                    <a:pt x="6045" y="3256334"/>
                  </a:lnTo>
                  <a:lnTo>
                    <a:pt x="12605" y="3260756"/>
                  </a:lnTo>
                  <a:lnTo>
                    <a:pt x="20638" y="3262378"/>
                  </a:lnTo>
                  <a:lnTo>
                    <a:pt x="28671" y="3260756"/>
                  </a:lnTo>
                  <a:lnTo>
                    <a:pt x="35231" y="3256334"/>
                  </a:lnTo>
                  <a:lnTo>
                    <a:pt x="39654" y="3249774"/>
                  </a:lnTo>
                  <a:lnTo>
                    <a:pt x="41267" y="3241741"/>
                  </a:lnTo>
                  <a:lnTo>
                    <a:pt x="39653" y="3233666"/>
                  </a:lnTo>
                  <a:lnTo>
                    <a:pt x="35230" y="3227106"/>
                  </a:lnTo>
                  <a:lnTo>
                    <a:pt x="28670" y="3222683"/>
                  </a:lnTo>
                  <a:lnTo>
                    <a:pt x="20637" y="3221061"/>
                  </a:lnTo>
                  <a:close/>
                </a:path>
                <a:path w="41275" h="7144384">
                  <a:moveTo>
                    <a:pt x="20638" y="3303653"/>
                  </a:moveTo>
                  <a:lnTo>
                    <a:pt x="12605" y="3305275"/>
                  </a:lnTo>
                  <a:lnTo>
                    <a:pt x="6045" y="3309697"/>
                  </a:lnTo>
                  <a:lnTo>
                    <a:pt x="1623" y="3316257"/>
                  </a:lnTo>
                  <a:lnTo>
                    <a:pt x="1" y="3324331"/>
                  </a:lnTo>
                  <a:lnTo>
                    <a:pt x="1623" y="3332364"/>
                  </a:lnTo>
                  <a:lnTo>
                    <a:pt x="6045" y="3338924"/>
                  </a:lnTo>
                  <a:lnTo>
                    <a:pt x="12605" y="3343347"/>
                  </a:lnTo>
                  <a:lnTo>
                    <a:pt x="20638" y="3344969"/>
                  </a:lnTo>
                  <a:lnTo>
                    <a:pt x="28671" y="3343347"/>
                  </a:lnTo>
                  <a:lnTo>
                    <a:pt x="35231" y="3338924"/>
                  </a:lnTo>
                  <a:lnTo>
                    <a:pt x="39654" y="3332364"/>
                  </a:lnTo>
                  <a:lnTo>
                    <a:pt x="41268" y="3324331"/>
                  </a:lnTo>
                  <a:lnTo>
                    <a:pt x="39654" y="3316257"/>
                  </a:lnTo>
                  <a:lnTo>
                    <a:pt x="35231" y="3309697"/>
                  </a:lnTo>
                  <a:lnTo>
                    <a:pt x="28671" y="3305275"/>
                  </a:lnTo>
                  <a:lnTo>
                    <a:pt x="20638" y="3303653"/>
                  </a:lnTo>
                  <a:close/>
                </a:path>
                <a:path w="41275" h="7144384">
                  <a:moveTo>
                    <a:pt x="20638" y="3386245"/>
                  </a:moveTo>
                  <a:lnTo>
                    <a:pt x="12605" y="3387867"/>
                  </a:lnTo>
                  <a:lnTo>
                    <a:pt x="6045" y="3392289"/>
                  </a:lnTo>
                  <a:lnTo>
                    <a:pt x="1623" y="3398849"/>
                  </a:lnTo>
                  <a:lnTo>
                    <a:pt x="1" y="3406923"/>
                  </a:lnTo>
                  <a:lnTo>
                    <a:pt x="1623" y="3414956"/>
                  </a:lnTo>
                  <a:lnTo>
                    <a:pt x="6045" y="3421516"/>
                  </a:lnTo>
                  <a:lnTo>
                    <a:pt x="12605" y="3425939"/>
                  </a:lnTo>
                  <a:lnTo>
                    <a:pt x="20638" y="3427561"/>
                  </a:lnTo>
                  <a:lnTo>
                    <a:pt x="28671" y="3425939"/>
                  </a:lnTo>
                  <a:lnTo>
                    <a:pt x="35231" y="3421516"/>
                  </a:lnTo>
                  <a:lnTo>
                    <a:pt x="39654" y="3414956"/>
                  </a:lnTo>
                  <a:lnTo>
                    <a:pt x="41268" y="3406923"/>
                  </a:lnTo>
                  <a:lnTo>
                    <a:pt x="39654" y="3398849"/>
                  </a:lnTo>
                  <a:lnTo>
                    <a:pt x="35231" y="3392289"/>
                  </a:lnTo>
                  <a:lnTo>
                    <a:pt x="28671" y="3387867"/>
                  </a:lnTo>
                  <a:lnTo>
                    <a:pt x="20638" y="3386245"/>
                  </a:lnTo>
                  <a:close/>
                </a:path>
                <a:path w="41275" h="7144384">
                  <a:moveTo>
                    <a:pt x="20638" y="3468836"/>
                  </a:moveTo>
                  <a:lnTo>
                    <a:pt x="12605" y="3470457"/>
                  </a:lnTo>
                  <a:lnTo>
                    <a:pt x="6045" y="3474880"/>
                  </a:lnTo>
                  <a:lnTo>
                    <a:pt x="1623" y="3481440"/>
                  </a:lnTo>
                  <a:lnTo>
                    <a:pt x="1" y="3489515"/>
                  </a:lnTo>
                  <a:lnTo>
                    <a:pt x="1623" y="3497548"/>
                  </a:lnTo>
                  <a:lnTo>
                    <a:pt x="6045" y="3504108"/>
                  </a:lnTo>
                  <a:lnTo>
                    <a:pt x="12605" y="3508531"/>
                  </a:lnTo>
                  <a:lnTo>
                    <a:pt x="20638" y="3510153"/>
                  </a:lnTo>
                  <a:lnTo>
                    <a:pt x="28671" y="3508531"/>
                  </a:lnTo>
                  <a:lnTo>
                    <a:pt x="35231" y="3504108"/>
                  </a:lnTo>
                  <a:lnTo>
                    <a:pt x="39654" y="3497548"/>
                  </a:lnTo>
                  <a:lnTo>
                    <a:pt x="41267" y="3489515"/>
                  </a:lnTo>
                  <a:lnTo>
                    <a:pt x="39654" y="3481440"/>
                  </a:lnTo>
                  <a:lnTo>
                    <a:pt x="35231" y="3474880"/>
                  </a:lnTo>
                  <a:lnTo>
                    <a:pt x="28671" y="3470457"/>
                  </a:lnTo>
                  <a:lnTo>
                    <a:pt x="20638" y="3468836"/>
                  </a:lnTo>
                  <a:close/>
                </a:path>
                <a:path w="41275" h="7144384">
                  <a:moveTo>
                    <a:pt x="20638" y="3551428"/>
                  </a:moveTo>
                  <a:lnTo>
                    <a:pt x="12605" y="3553049"/>
                  </a:lnTo>
                  <a:lnTo>
                    <a:pt x="6045" y="3557472"/>
                  </a:lnTo>
                  <a:lnTo>
                    <a:pt x="1623" y="3564032"/>
                  </a:lnTo>
                  <a:lnTo>
                    <a:pt x="1" y="3572106"/>
                  </a:lnTo>
                  <a:lnTo>
                    <a:pt x="1623" y="3580139"/>
                  </a:lnTo>
                  <a:lnTo>
                    <a:pt x="6045" y="3586699"/>
                  </a:lnTo>
                  <a:lnTo>
                    <a:pt x="12605" y="3591121"/>
                  </a:lnTo>
                  <a:lnTo>
                    <a:pt x="20638" y="3592743"/>
                  </a:lnTo>
                  <a:lnTo>
                    <a:pt x="28671" y="3591121"/>
                  </a:lnTo>
                  <a:lnTo>
                    <a:pt x="35231" y="3586699"/>
                  </a:lnTo>
                  <a:lnTo>
                    <a:pt x="39654" y="3580139"/>
                  </a:lnTo>
                  <a:lnTo>
                    <a:pt x="41268" y="3572106"/>
                  </a:lnTo>
                  <a:lnTo>
                    <a:pt x="39654" y="3564032"/>
                  </a:lnTo>
                  <a:lnTo>
                    <a:pt x="35231" y="3557472"/>
                  </a:lnTo>
                  <a:lnTo>
                    <a:pt x="28671" y="3553049"/>
                  </a:lnTo>
                  <a:lnTo>
                    <a:pt x="20638" y="3551428"/>
                  </a:lnTo>
                  <a:close/>
                </a:path>
                <a:path w="41275" h="7144384">
                  <a:moveTo>
                    <a:pt x="20638" y="3634018"/>
                  </a:moveTo>
                  <a:lnTo>
                    <a:pt x="12605" y="3635640"/>
                  </a:lnTo>
                  <a:lnTo>
                    <a:pt x="6045" y="3640063"/>
                  </a:lnTo>
                  <a:lnTo>
                    <a:pt x="1623" y="3646623"/>
                  </a:lnTo>
                  <a:lnTo>
                    <a:pt x="1" y="3654698"/>
                  </a:lnTo>
                  <a:lnTo>
                    <a:pt x="1623" y="3662731"/>
                  </a:lnTo>
                  <a:lnTo>
                    <a:pt x="6045" y="3669291"/>
                  </a:lnTo>
                  <a:lnTo>
                    <a:pt x="12605" y="3673713"/>
                  </a:lnTo>
                  <a:lnTo>
                    <a:pt x="20638" y="3675335"/>
                  </a:lnTo>
                  <a:lnTo>
                    <a:pt x="28671" y="3673713"/>
                  </a:lnTo>
                  <a:lnTo>
                    <a:pt x="35231" y="3669291"/>
                  </a:lnTo>
                  <a:lnTo>
                    <a:pt x="39654" y="3662731"/>
                  </a:lnTo>
                  <a:lnTo>
                    <a:pt x="41267" y="3654698"/>
                  </a:lnTo>
                  <a:lnTo>
                    <a:pt x="39654" y="3646623"/>
                  </a:lnTo>
                  <a:lnTo>
                    <a:pt x="35231" y="3640063"/>
                  </a:lnTo>
                  <a:lnTo>
                    <a:pt x="28671" y="3635640"/>
                  </a:lnTo>
                  <a:lnTo>
                    <a:pt x="20638" y="3634018"/>
                  </a:lnTo>
                  <a:close/>
                </a:path>
                <a:path w="41275" h="7144384">
                  <a:moveTo>
                    <a:pt x="20638" y="3716610"/>
                  </a:moveTo>
                  <a:lnTo>
                    <a:pt x="12605" y="3718232"/>
                  </a:lnTo>
                  <a:lnTo>
                    <a:pt x="6045" y="3722654"/>
                  </a:lnTo>
                  <a:lnTo>
                    <a:pt x="1623" y="3729214"/>
                  </a:lnTo>
                  <a:lnTo>
                    <a:pt x="1" y="3737288"/>
                  </a:lnTo>
                  <a:lnTo>
                    <a:pt x="1623" y="3745321"/>
                  </a:lnTo>
                  <a:lnTo>
                    <a:pt x="6045" y="3751881"/>
                  </a:lnTo>
                  <a:lnTo>
                    <a:pt x="12605" y="3756304"/>
                  </a:lnTo>
                  <a:lnTo>
                    <a:pt x="20638" y="3757926"/>
                  </a:lnTo>
                  <a:lnTo>
                    <a:pt x="28671" y="3756304"/>
                  </a:lnTo>
                  <a:lnTo>
                    <a:pt x="35231" y="3751881"/>
                  </a:lnTo>
                  <a:lnTo>
                    <a:pt x="39654" y="3745321"/>
                  </a:lnTo>
                  <a:lnTo>
                    <a:pt x="41268" y="3737288"/>
                  </a:lnTo>
                  <a:lnTo>
                    <a:pt x="39654" y="3729214"/>
                  </a:lnTo>
                  <a:lnTo>
                    <a:pt x="35231" y="3722654"/>
                  </a:lnTo>
                  <a:lnTo>
                    <a:pt x="28671" y="3718232"/>
                  </a:lnTo>
                  <a:lnTo>
                    <a:pt x="20638" y="3716610"/>
                  </a:lnTo>
                  <a:close/>
                </a:path>
                <a:path w="41275" h="7144384">
                  <a:moveTo>
                    <a:pt x="20638" y="3799202"/>
                  </a:moveTo>
                  <a:lnTo>
                    <a:pt x="12605" y="3800824"/>
                  </a:lnTo>
                  <a:lnTo>
                    <a:pt x="6045" y="3805246"/>
                  </a:lnTo>
                  <a:lnTo>
                    <a:pt x="1623" y="3811806"/>
                  </a:lnTo>
                  <a:lnTo>
                    <a:pt x="1" y="3819880"/>
                  </a:lnTo>
                  <a:lnTo>
                    <a:pt x="1623" y="3827913"/>
                  </a:lnTo>
                  <a:lnTo>
                    <a:pt x="6045" y="3834473"/>
                  </a:lnTo>
                  <a:lnTo>
                    <a:pt x="12605" y="3838896"/>
                  </a:lnTo>
                  <a:lnTo>
                    <a:pt x="20638" y="3840518"/>
                  </a:lnTo>
                  <a:lnTo>
                    <a:pt x="28671" y="3838896"/>
                  </a:lnTo>
                  <a:lnTo>
                    <a:pt x="35231" y="3834473"/>
                  </a:lnTo>
                  <a:lnTo>
                    <a:pt x="39654" y="3827913"/>
                  </a:lnTo>
                  <a:lnTo>
                    <a:pt x="41268" y="3819880"/>
                  </a:lnTo>
                  <a:lnTo>
                    <a:pt x="39654" y="3811806"/>
                  </a:lnTo>
                  <a:lnTo>
                    <a:pt x="35231" y="3805246"/>
                  </a:lnTo>
                  <a:lnTo>
                    <a:pt x="28671" y="3800824"/>
                  </a:lnTo>
                  <a:lnTo>
                    <a:pt x="20638" y="3799202"/>
                  </a:lnTo>
                  <a:close/>
                </a:path>
                <a:path w="41275" h="7144384">
                  <a:moveTo>
                    <a:pt x="20638" y="3881793"/>
                  </a:moveTo>
                  <a:lnTo>
                    <a:pt x="12605" y="3883415"/>
                  </a:lnTo>
                  <a:lnTo>
                    <a:pt x="6045" y="3887837"/>
                  </a:lnTo>
                  <a:lnTo>
                    <a:pt x="1623" y="3894397"/>
                  </a:lnTo>
                  <a:lnTo>
                    <a:pt x="1" y="3902472"/>
                  </a:lnTo>
                  <a:lnTo>
                    <a:pt x="1623" y="3910505"/>
                  </a:lnTo>
                  <a:lnTo>
                    <a:pt x="6045" y="3917065"/>
                  </a:lnTo>
                  <a:lnTo>
                    <a:pt x="12605" y="3921488"/>
                  </a:lnTo>
                  <a:lnTo>
                    <a:pt x="20638" y="3923110"/>
                  </a:lnTo>
                  <a:lnTo>
                    <a:pt x="28671" y="3921488"/>
                  </a:lnTo>
                  <a:lnTo>
                    <a:pt x="35231" y="3917065"/>
                  </a:lnTo>
                  <a:lnTo>
                    <a:pt x="39654" y="3910505"/>
                  </a:lnTo>
                  <a:lnTo>
                    <a:pt x="41267" y="3902472"/>
                  </a:lnTo>
                  <a:lnTo>
                    <a:pt x="39654" y="3894397"/>
                  </a:lnTo>
                  <a:lnTo>
                    <a:pt x="35231" y="3887837"/>
                  </a:lnTo>
                  <a:lnTo>
                    <a:pt x="28671" y="3883415"/>
                  </a:lnTo>
                  <a:lnTo>
                    <a:pt x="20638" y="3881793"/>
                  </a:lnTo>
                  <a:close/>
                </a:path>
                <a:path w="41275" h="7144384">
                  <a:moveTo>
                    <a:pt x="20638" y="3964385"/>
                  </a:moveTo>
                  <a:lnTo>
                    <a:pt x="12605" y="3966006"/>
                  </a:lnTo>
                  <a:lnTo>
                    <a:pt x="6045" y="3970429"/>
                  </a:lnTo>
                  <a:lnTo>
                    <a:pt x="1623" y="3976989"/>
                  </a:lnTo>
                  <a:lnTo>
                    <a:pt x="1" y="3985063"/>
                  </a:lnTo>
                  <a:lnTo>
                    <a:pt x="1623" y="3993096"/>
                  </a:lnTo>
                  <a:lnTo>
                    <a:pt x="6045" y="3999656"/>
                  </a:lnTo>
                  <a:lnTo>
                    <a:pt x="12605" y="4004078"/>
                  </a:lnTo>
                  <a:lnTo>
                    <a:pt x="20638" y="4005700"/>
                  </a:lnTo>
                  <a:lnTo>
                    <a:pt x="28671" y="4004078"/>
                  </a:lnTo>
                  <a:lnTo>
                    <a:pt x="35231" y="3999656"/>
                  </a:lnTo>
                  <a:lnTo>
                    <a:pt x="39654" y="3993096"/>
                  </a:lnTo>
                  <a:lnTo>
                    <a:pt x="41268" y="3985063"/>
                  </a:lnTo>
                  <a:lnTo>
                    <a:pt x="39654" y="3976989"/>
                  </a:lnTo>
                  <a:lnTo>
                    <a:pt x="35231" y="3970429"/>
                  </a:lnTo>
                  <a:lnTo>
                    <a:pt x="28671" y="3966006"/>
                  </a:lnTo>
                  <a:lnTo>
                    <a:pt x="20638" y="3964385"/>
                  </a:lnTo>
                  <a:close/>
                </a:path>
                <a:path w="41275" h="7144384">
                  <a:moveTo>
                    <a:pt x="20638" y="4046975"/>
                  </a:moveTo>
                  <a:lnTo>
                    <a:pt x="12605" y="4048597"/>
                  </a:lnTo>
                  <a:lnTo>
                    <a:pt x="6045" y="4053020"/>
                  </a:lnTo>
                  <a:lnTo>
                    <a:pt x="1623" y="4059580"/>
                  </a:lnTo>
                  <a:lnTo>
                    <a:pt x="1" y="4067655"/>
                  </a:lnTo>
                  <a:lnTo>
                    <a:pt x="1623" y="4075687"/>
                  </a:lnTo>
                  <a:lnTo>
                    <a:pt x="6045" y="4082247"/>
                  </a:lnTo>
                  <a:lnTo>
                    <a:pt x="12605" y="4086670"/>
                  </a:lnTo>
                  <a:lnTo>
                    <a:pt x="20638" y="4088292"/>
                  </a:lnTo>
                  <a:lnTo>
                    <a:pt x="28671" y="4086670"/>
                  </a:lnTo>
                  <a:lnTo>
                    <a:pt x="35231" y="4082247"/>
                  </a:lnTo>
                  <a:lnTo>
                    <a:pt x="39654" y="4075687"/>
                  </a:lnTo>
                  <a:lnTo>
                    <a:pt x="41267" y="4067655"/>
                  </a:lnTo>
                  <a:lnTo>
                    <a:pt x="39654" y="4059580"/>
                  </a:lnTo>
                  <a:lnTo>
                    <a:pt x="35231" y="4053020"/>
                  </a:lnTo>
                  <a:lnTo>
                    <a:pt x="28671" y="4048597"/>
                  </a:lnTo>
                  <a:lnTo>
                    <a:pt x="20638" y="4046975"/>
                  </a:lnTo>
                  <a:close/>
                </a:path>
                <a:path w="41275" h="7144384">
                  <a:moveTo>
                    <a:pt x="20638" y="4129567"/>
                  </a:moveTo>
                  <a:lnTo>
                    <a:pt x="12605" y="4131189"/>
                  </a:lnTo>
                  <a:lnTo>
                    <a:pt x="6045" y="4135611"/>
                  </a:lnTo>
                  <a:lnTo>
                    <a:pt x="1623" y="4142171"/>
                  </a:lnTo>
                  <a:lnTo>
                    <a:pt x="1" y="4150245"/>
                  </a:lnTo>
                  <a:lnTo>
                    <a:pt x="1623" y="4158278"/>
                  </a:lnTo>
                  <a:lnTo>
                    <a:pt x="6045" y="4164838"/>
                  </a:lnTo>
                  <a:lnTo>
                    <a:pt x="12605" y="4169261"/>
                  </a:lnTo>
                  <a:lnTo>
                    <a:pt x="20638" y="4170883"/>
                  </a:lnTo>
                  <a:lnTo>
                    <a:pt x="28671" y="4169261"/>
                  </a:lnTo>
                  <a:lnTo>
                    <a:pt x="35231" y="4164838"/>
                  </a:lnTo>
                  <a:lnTo>
                    <a:pt x="39654" y="4158278"/>
                  </a:lnTo>
                  <a:lnTo>
                    <a:pt x="41268" y="4150245"/>
                  </a:lnTo>
                  <a:lnTo>
                    <a:pt x="39654" y="4142171"/>
                  </a:lnTo>
                  <a:lnTo>
                    <a:pt x="35231" y="4135611"/>
                  </a:lnTo>
                  <a:lnTo>
                    <a:pt x="28671" y="4131189"/>
                  </a:lnTo>
                  <a:lnTo>
                    <a:pt x="20638" y="4129567"/>
                  </a:lnTo>
                  <a:close/>
                </a:path>
                <a:path w="41275" h="7144384">
                  <a:moveTo>
                    <a:pt x="20638" y="4212159"/>
                  </a:moveTo>
                  <a:lnTo>
                    <a:pt x="12605" y="4213781"/>
                  </a:lnTo>
                  <a:lnTo>
                    <a:pt x="6045" y="4218203"/>
                  </a:lnTo>
                  <a:lnTo>
                    <a:pt x="1623" y="4224763"/>
                  </a:lnTo>
                  <a:lnTo>
                    <a:pt x="1" y="4232837"/>
                  </a:lnTo>
                  <a:lnTo>
                    <a:pt x="1623" y="4240870"/>
                  </a:lnTo>
                  <a:lnTo>
                    <a:pt x="6045" y="4247430"/>
                  </a:lnTo>
                  <a:lnTo>
                    <a:pt x="12605" y="4251853"/>
                  </a:lnTo>
                  <a:lnTo>
                    <a:pt x="20638" y="4253475"/>
                  </a:lnTo>
                  <a:lnTo>
                    <a:pt x="28671" y="4251853"/>
                  </a:lnTo>
                  <a:lnTo>
                    <a:pt x="35231" y="4247430"/>
                  </a:lnTo>
                  <a:lnTo>
                    <a:pt x="39654" y="4240870"/>
                  </a:lnTo>
                  <a:lnTo>
                    <a:pt x="41268" y="4232837"/>
                  </a:lnTo>
                  <a:lnTo>
                    <a:pt x="39654" y="4224763"/>
                  </a:lnTo>
                  <a:lnTo>
                    <a:pt x="35231" y="4218203"/>
                  </a:lnTo>
                  <a:lnTo>
                    <a:pt x="28671" y="4213781"/>
                  </a:lnTo>
                  <a:lnTo>
                    <a:pt x="20638" y="4212159"/>
                  </a:lnTo>
                  <a:close/>
                </a:path>
                <a:path w="41275" h="7144384">
                  <a:moveTo>
                    <a:pt x="20638" y="4294750"/>
                  </a:moveTo>
                  <a:lnTo>
                    <a:pt x="12605" y="4296371"/>
                  </a:lnTo>
                  <a:lnTo>
                    <a:pt x="6045" y="4300794"/>
                  </a:lnTo>
                  <a:lnTo>
                    <a:pt x="1623" y="4307354"/>
                  </a:lnTo>
                  <a:lnTo>
                    <a:pt x="1" y="4315429"/>
                  </a:lnTo>
                  <a:lnTo>
                    <a:pt x="1623" y="4323462"/>
                  </a:lnTo>
                  <a:lnTo>
                    <a:pt x="6045" y="4330022"/>
                  </a:lnTo>
                  <a:lnTo>
                    <a:pt x="12605" y="4334445"/>
                  </a:lnTo>
                  <a:lnTo>
                    <a:pt x="20638" y="4336067"/>
                  </a:lnTo>
                  <a:lnTo>
                    <a:pt x="28671" y="4334445"/>
                  </a:lnTo>
                  <a:lnTo>
                    <a:pt x="35231" y="4330022"/>
                  </a:lnTo>
                  <a:lnTo>
                    <a:pt x="39654" y="4323462"/>
                  </a:lnTo>
                  <a:lnTo>
                    <a:pt x="41267" y="4315429"/>
                  </a:lnTo>
                  <a:lnTo>
                    <a:pt x="39654" y="4307354"/>
                  </a:lnTo>
                  <a:lnTo>
                    <a:pt x="35231" y="4300794"/>
                  </a:lnTo>
                  <a:lnTo>
                    <a:pt x="28671" y="4296371"/>
                  </a:lnTo>
                  <a:lnTo>
                    <a:pt x="20638" y="4294750"/>
                  </a:lnTo>
                  <a:close/>
                </a:path>
                <a:path w="41275" h="7144384">
                  <a:moveTo>
                    <a:pt x="20638" y="4377342"/>
                  </a:moveTo>
                  <a:lnTo>
                    <a:pt x="12605" y="4378963"/>
                  </a:lnTo>
                  <a:lnTo>
                    <a:pt x="6045" y="4383386"/>
                  </a:lnTo>
                  <a:lnTo>
                    <a:pt x="1623" y="4389946"/>
                  </a:lnTo>
                  <a:lnTo>
                    <a:pt x="1" y="4398021"/>
                  </a:lnTo>
                  <a:lnTo>
                    <a:pt x="1623" y="4406054"/>
                  </a:lnTo>
                  <a:lnTo>
                    <a:pt x="6045" y="4412614"/>
                  </a:lnTo>
                  <a:lnTo>
                    <a:pt x="12605" y="4417037"/>
                  </a:lnTo>
                  <a:lnTo>
                    <a:pt x="20638" y="4418658"/>
                  </a:lnTo>
                  <a:lnTo>
                    <a:pt x="28671" y="4417037"/>
                  </a:lnTo>
                  <a:lnTo>
                    <a:pt x="35231" y="4412614"/>
                  </a:lnTo>
                  <a:lnTo>
                    <a:pt x="39654" y="4406054"/>
                  </a:lnTo>
                  <a:lnTo>
                    <a:pt x="41267" y="4398021"/>
                  </a:lnTo>
                  <a:lnTo>
                    <a:pt x="39654" y="4389946"/>
                  </a:lnTo>
                  <a:lnTo>
                    <a:pt x="35231" y="4383386"/>
                  </a:lnTo>
                  <a:lnTo>
                    <a:pt x="28671" y="4378963"/>
                  </a:lnTo>
                  <a:lnTo>
                    <a:pt x="20638" y="4377342"/>
                  </a:lnTo>
                  <a:close/>
                </a:path>
                <a:path w="41275" h="7144384">
                  <a:moveTo>
                    <a:pt x="20638" y="4459933"/>
                  </a:moveTo>
                  <a:lnTo>
                    <a:pt x="12605" y="4461555"/>
                  </a:lnTo>
                  <a:lnTo>
                    <a:pt x="6045" y="4465978"/>
                  </a:lnTo>
                  <a:lnTo>
                    <a:pt x="1623" y="4472538"/>
                  </a:lnTo>
                  <a:lnTo>
                    <a:pt x="1" y="4480612"/>
                  </a:lnTo>
                  <a:lnTo>
                    <a:pt x="1623" y="4488645"/>
                  </a:lnTo>
                  <a:lnTo>
                    <a:pt x="6045" y="4495205"/>
                  </a:lnTo>
                  <a:lnTo>
                    <a:pt x="12605" y="4499627"/>
                  </a:lnTo>
                  <a:lnTo>
                    <a:pt x="20638" y="4501249"/>
                  </a:lnTo>
                  <a:lnTo>
                    <a:pt x="28671" y="4499627"/>
                  </a:lnTo>
                  <a:lnTo>
                    <a:pt x="35231" y="4495205"/>
                  </a:lnTo>
                  <a:lnTo>
                    <a:pt x="39654" y="4488645"/>
                  </a:lnTo>
                  <a:lnTo>
                    <a:pt x="41268" y="4480612"/>
                  </a:lnTo>
                  <a:lnTo>
                    <a:pt x="39654" y="4472538"/>
                  </a:lnTo>
                  <a:lnTo>
                    <a:pt x="35231" y="4465978"/>
                  </a:lnTo>
                  <a:lnTo>
                    <a:pt x="28671" y="4461555"/>
                  </a:lnTo>
                  <a:lnTo>
                    <a:pt x="20638" y="4459933"/>
                  </a:lnTo>
                  <a:close/>
                </a:path>
                <a:path w="41275" h="7144384">
                  <a:moveTo>
                    <a:pt x="20638" y="4542524"/>
                  </a:moveTo>
                  <a:lnTo>
                    <a:pt x="12605" y="4544146"/>
                  </a:lnTo>
                  <a:lnTo>
                    <a:pt x="6045" y="4548568"/>
                  </a:lnTo>
                  <a:lnTo>
                    <a:pt x="1623" y="4555128"/>
                  </a:lnTo>
                  <a:lnTo>
                    <a:pt x="1" y="4563203"/>
                  </a:lnTo>
                  <a:lnTo>
                    <a:pt x="1623" y="4571237"/>
                  </a:lnTo>
                  <a:lnTo>
                    <a:pt x="6045" y="4577797"/>
                  </a:lnTo>
                  <a:lnTo>
                    <a:pt x="12605" y="4582219"/>
                  </a:lnTo>
                  <a:lnTo>
                    <a:pt x="20638" y="4583841"/>
                  </a:lnTo>
                  <a:lnTo>
                    <a:pt x="28671" y="4582219"/>
                  </a:lnTo>
                  <a:lnTo>
                    <a:pt x="35231" y="4577797"/>
                  </a:lnTo>
                  <a:lnTo>
                    <a:pt x="39654" y="4571237"/>
                  </a:lnTo>
                  <a:lnTo>
                    <a:pt x="41267" y="4563203"/>
                  </a:lnTo>
                  <a:lnTo>
                    <a:pt x="39654" y="4555128"/>
                  </a:lnTo>
                  <a:lnTo>
                    <a:pt x="35231" y="4548568"/>
                  </a:lnTo>
                  <a:lnTo>
                    <a:pt x="28671" y="4544146"/>
                  </a:lnTo>
                  <a:lnTo>
                    <a:pt x="20638" y="4542524"/>
                  </a:lnTo>
                  <a:close/>
                </a:path>
                <a:path w="41275" h="7144384">
                  <a:moveTo>
                    <a:pt x="20638" y="4625116"/>
                  </a:moveTo>
                  <a:lnTo>
                    <a:pt x="12605" y="4626738"/>
                  </a:lnTo>
                  <a:lnTo>
                    <a:pt x="6045" y="4631160"/>
                  </a:lnTo>
                  <a:lnTo>
                    <a:pt x="1623" y="4637720"/>
                  </a:lnTo>
                  <a:lnTo>
                    <a:pt x="1" y="4645795"/>
                  </a:lnTo>
                  <a:lnTo>
                    <a:pt x="1623" y="4653828"/>
                  </a:lnTo>
                  <a:lnTo>
                    <a:pt x="6045" y="4660388"/>
                  </a:lnTo>
                  <a:lnTo>
                    <a:pt x="12605" y="4664811"/>
                  </a:lnTo>
                  <a:lnTo>
                    <a:pt x="20638" y="4666433"/>
                  </a:lnTo>
                  <a:lnTo>
                    <a:pt x="28671" y="4664811"/>
                  </a:lnTo>
                  <a:lnTo>
                    <a:pt x="35231" y="4660388"/>
                  </a:lnTo>
                  <a:lnTo>
                    <a:pt x="39654" y="4653828"/>
                  </a:lnTo>
                  <a:lnTo>
                    <a:pt x="41267" y="4645795"/>
                  </a:lnTo>
                  <a:lnTo>
                    <a:pt x="39654" y="4637720"/>
                  </a:lnTo>
                  <a:lnTo>
                    <a:pt x="35231" y="4631160"/>
                  </a:lnTo>
                  <a:lnTo>
                    <a:pt x="28671" y="4626738"/>
                  </a:lnTo>
                  <a:lnTo>
                    <a:pt x="20638" y="4625116"/>
                  </a:lnTo>
                  <a:close/>
                </a:path>
                <a:path w="41275" h="7144384">
                  <a:moveTo>
                    <a:pt x="20638" y="4707708"/>
                  </a:moveTo>
                  <a:lnTo>
                    <a:pt x="12605" y="4709330"/>
                  </a:lnTo>
                  <a:lnTo>
                    <a:pt x="6045" y="4713752"/>
                  </a:lnTo>
                  <a:lnTo>
                    <a:pt x="1623" y="4720312"/>
                  </a:lnTo>
                  <a:lnTo>
                    <a:pt x="1" y="4728386"/>
                  </a:lnTo>
                  <a:lnTo>
                    <a:pt x="1623" y="4736419"/>
                  </a:lnTo>
                  <a:lnTo>
                    <a:pt x="6045" y="4742979"/>
                  </a:lnTo>
                  <a:lnTo>
                    <a:pt x="12605" y="4747402"/>
                  </a:lnTo>
                  <a:lnTo>
                    <a:pt x="20638" y="4749024"/>
                  </a:lnTo>
                  <a:lnTo>
                    <a:pt x="28671" y="4747402"/>
                  </a:lnTo>
                  <a:lnTo>
                    <a:pt x="35231" y="4742979"/>
                  </a:lnTo>
                  <a:lnTo>
                    <a:pt x="39654" y="4736419"/>
                  </a:lnTo>
                  <a:lnTo>
                    <a:pt x="41268" y="4728386"/>
                  </a:lnTo>
                  <a:lnTo>
                    <a:pt x="39654" y="4720312"/>
                  </a:lnTo>
                  <a:lnTo>
                    <a:pt x="35231" y="4713752"/>
                  </a:lnTo>
                  <a:lnTo>
                    <a:pt x="28671" y="4709330"/>
                  </a:lnTo>
                  <a:lnTo>
                    <a:pt x="20638" y="4707708"/>
                  </a:lnTo>
                  <a:close/>
                </a:path>
                <a:path w="41275" h="7144384">
                  <a:moveTo>
                    <a:pt x="20638" y="4790299"/>
                  </a:moveTo>
                  <a:lnTo>
                    <a:pt x="12605" y="4791920"/>
                  </a:lnTo>
                  <a:lnTo>
                    <a:pt x="6045" y="4796343"/>
                  </a:lnTo>
                  <a:lnTo>
                    <a:pt x="1623" y="4802903"/>
                  </a:lnTo>
                  <a:lnTo>
                    <a:pt x="1" y="4810978"/>
                  </a:lnTo>
                  <a:lnTo>
                    <a:pt x="1623" y="4819011"/>
                  </a:lnTo>
                  <a:lnTo>
                    <a:pt x="6045" y="4825571"/>
                  </a:lnTo>
                  <a:lnTo>
                    <a:pt x="12605" y="4829994"/>
                  </a:lnTo>
                  <a:lnTo>
                    <a:pt x="20638" y="4831615"/>
                  </a:lnTo>
                  <a:lnTo>
                    <a:pt x="28671" y="4829994"/>
                  </a:lnTo>
                  <a:lnTo>
                    <a:pt x="35231" y="4825571"/>
                  </a:lnTo>
                  <a:lnTo>
                    <a:pt x="39654" y="4819011"/>
                  </a:lnTo>
                  <a:lnTo>
                    <a:pt x="41267" y="4810978"/>
                  </a:lnTo>
                  <a:lnTo>
                    <a:pt x="39654" y="4802903"/>
                  </a:lnTo>
                  <a:lnTo>
                    <a:pt x="35231" y="4796343"/>
                  </a:lnTo>
                  <a:lnTo>
                    <a:pt x="28671" y="4791920"/>
                  </a:lnTo>
                  <a:lnTo>
                    <a:pt x="20638" y="4790299"/>
                  </a:lnTo>
                  <a:close/>
                </a:path>
                <a:path w="41275" h="7144384">
                  <a:moveTo>
                    <a:pt x="20638" y="4872890"/>
                  </a:moveTo>
                  <a:lnTo>
                    <a:pt x="12605" y="4874512"/>
                  </a:lnTo>
                  <a:lnTo>
                    <a:pt x="6045" y="4878935"/>
                  </a:lnTo>
                  <a:lnTo>
                    <a:pt x="1623" y="4885495"/>
                  </a:lnTo>
                  <a:lnTo>
                    <a:pt x="1" y="4893570"/>
                  </a:lnTo>
                  <a:lnTo>
                    <a:pt x="1623" y="4901603"/>
                  </a:lnTo>
                  <a:lnTo>
                    <a:pt x="6045" y="4908162"/>
                  </a:lnTo>
                  <a:lnTo>
                    <a:pt x="12605" y="4912585"/>
                  </a:lnTo>
                  <a:lnTo>
                    <a:pt x="20638" y="4914207"/>
                  </a:lnTo>
                  <a:lnTo>
                    <a:pt x="28671" y="4912585"/>
                  </a:lnTo>
                  <a:lnTo>
                    <a:pt x="35231" y="4908162"/>
                  </a:lnTo>
                  <a:lnTo>
                    <a:pt x="39654" y="4901603"/>
                  </a:lnTo>
                  <a:lnTo>
                    <a:pt x="41267" y="4893570"/>
                  </a:lnTo>
                  <a:lnTo>
                    <a:pt x="39654" y="4885495"/>
                  </a:lnTo>
                  <a:lnTo>
                    <a:pt x="35231" y="4878935"/>
                  </a:lnTo>
                  <a:lnTo>
                    <a:pt x="28671" y="4874512"/>
                  </a:lnTo>
                  <a:lnTo>
                    <a:pt x="20638" y="4872890"/>
                  </a:lnTo>
                  <a:close/>
                </a:path>
                <a:path w="41275" h="7144384">
                  <a:moveTo>
                    <a:pt x="20638" y="4955482"/>
                  </a:moveTo>
                  <a:lnTo>
                    <a:pt x="12605" y="4957104"/>
                  </a:lnTo>
                  <a:lnTo>
                    <a:pt x="6045" y="4961527"/>
                  </a:lnTo>
                  <a:lnTo>
                    <a:pt x="1623" y="4968087"/>
                  </a:lnTo>
                  <a:lnTo>
                    <a:pt x="1" y="4976160"/>
                  </a:lnTo>
                  <a:lnTo>
                    <a:pt x="1623" y="4984194"/>
                  </a:lnTo>
                  <a:lnTo>
                    <a:pt x="6045" y="4990754"/>
                  </a:lnTo>
                  <a:lnTo>
                    <a:pt x="12605" y="4995176"/>
                  </a:lnTo>
                  <a:lnTo>
                    <a:pt x="20638" y="4996798"/>
                  </a:lnTo>
                  <a:lnTo>
                    <a:pt x="28671" y="4995176"/>
                  </a:lnTo>
                  <a:lnTo>
                    <a:pt x="35231" y="4990754"/>
                  </a:lnTo>
                  <a:lnTo>
                    <a:pt x="39654" y="4984194"/>
                  </a:lnTo>
                  <a:lnTo>
                    <a:pt x="41268" y="4976160"/>
                  </a:lnTo>
                  <a:lnTo>
                    <a:pt x="39654" y="4968087"/>
                  </a:lnTo>
                  <a:lnTo>
                    <a:pt x="35231" y="4961527"/>
                  </a:lnTo>
                  <a:lnTo>
                    <a:pt x="28671" y="4957104"/>
                  </a:lnTo>
                  <a:lnTo>
                    <a:pt x="20638" y="4955482"/>
                  </a:lnTo>
                  <a:close/>
                </a:path>
                <a:path w="41275" h="7144384">
                  <a:moveTo>
                    <a:pt x="20638" y="5038073"/>
                  </a:moveTo>
                  <a:lnTo>
                    <a:pt x="12605" y="5039695"/>
                  </a:lnTo>
                  <a:lnTo>
                    <a:pt x="6045" y="5044118"/>
                  </a:lnTo>
                  <a:lnTo>
                    <a:pt x="1623" y="5050678"/>
                  </a:lnTo>
                  <a:lnTo>
                    <a:pt x="1" y="5058752"/>
                  </a:lnTo>
                  <a:lnTo>
                    <a:pt x="1623" y="5066786"/>
                  </a:lnTo>
                  <a:lnTo>
                    <a:pt x="6045" y="5073345"/>
                  </a:lnTo>
                  <a:lnTo>
                    <a:pt x="12605" y="5077768"/>
                  </a:lnTo>
                  <a:lnTo>
                    <a:pt x="20638" y="5079390"/>
                  </a:lnTo>
                  <a:lnTo>
                    <a:pt x="28671" y="5077768"/>
                  </a:lnTo>
                  <a:lnTo>
                    <a:pt x="35231" y="5073345"/>
                  </a:lnTo>
                  <a:lnTo>
                    <a:pt x="39654" y="5066786"/>
                  </a:lnTo>
                  <a:lnTo>
                    <a:pt x="41267" y="5058752"/>
                  </a:lnTo>
                  <a:lnTo>
                    <a:pt x="39654" y="5050678"/>
                  </a:lnTo>
                  <a:lnTo>
                    <a:pt x="35231" y="5044118"/>
                  </a:lnTo>
                  <a:lnTo>
                    <a:pt x="28671" y="5039695"/>
                  </a:lnTo>
                  <a:lnTo>
                    <a:pt x="20638" y="5038073"/>
                  </a:lnTo>
                  <a:close/>
                </a:path>
                <a:path w="41275" h="7144384">
                  <a:moveTo>
                    <a:pt x="20638" y="5120665"/>
                  </a:moveTo>
                  <a:lnTo>
                    <a:pt x="12605" y="5122287"/>
                  </a:lnTo>
                  <a:lnTo>
                    <a:pt x="6045" y="5126709"/>
                  </a:lnTo>
                  <a:lnTo>
                    <a:pt x="1623" y="5133269"/>
                  </a:lnTo>
                  <a:lnTo>
                    <a:pt x="1" y="5141344"/>
                  </a:lnTo>
                  <a:lnTo>
                    <a:pt x="1623" y="5149377"/>
                  </a:lnTo>
                  <a:lnTo>
                    <a:pt x="6045" y="5155937"/>
                  </a:lnTo>
                  <a:lnTo>
                    <a:pt x="12605" y="5160360"/>
                  </a:lnTo>
                  <a:lnTo>
                    <a:pt x="20638" y="5161982"/>
                  </a:lnTo>
                  <a:lnTo>
                    <a:pt x="28671" y="5160360"/>
                  </a:lnTo>
                  <a:lnTo>
                    <a:pt x="35231" y="5155937"/>
                  </a:lnTo>
                  <a:lnTo>
                    <a:pt x="39654" y="5149377"/>
                  </a:lnTo>
                  <a:lnTo>
                    <a:pt x="41267" y="5141344"/>
                  </a:lnTo>
                  <a:lnTo>
                    <a:pt x="39654" y="5133269"/>
                  </a:lnTo>
                  <a:lnTo>
                    <a:pt x="35231" y="5126709"/>
                  </a:lnTo>
                  <a:lnTo>
                    <a:pt x="28671" y="5122287"/>
                  </a:lnTo>
                  <a:lnTo>
                    <a:pt x="20638" y="5120665"/>
                  </a:lnTo>
                  <a:close/>
                </a:path>
                <a:path w="41275" h="7144384">
                  <a:moveTo>
                    <a:pt x="20638" y="5203257"/>
                  </a:moveTo>
                  <a:lnTo>
                    <a:pt x="12605" y="5204879"/>
                  </a:lnTo>
                  <a:lnTo>
                    <a:pt x="6045" y="5209301"/>
                  </a:lnTo>
                  <a:lnTo>
                    <a:pt x="1623" y="5215861"/>
                  </a:lnTo>
                  <a:lnTo>
                    <a:pt x="1" y="5223935"/>
                  </a:lnTo>
                  <a:lnTo>
                    <a:pt x="1623" y="5231968"/>
                  </a:lnTo>
                  <a:lnTo>
                    <a:pt x="6045" y="5238528"/>
                  </a:lnTo>
                  <a:lnTo>
                    <a:pt x="12605" y="5242951"/>
                  </a:lnTo>
                  <a:lnTo>
                    <a:pt x="20638" y="5244572"/>
                  </a:lnTo>
                  <a:lnTo>
                    <a:pt x="28671" y="5242951"/>
                  </a:lnTo>
                  <a:lnTo>
                    <a:pt x="35231" y="5238528"/>
                  </a:lnTo>
                  <a:lnTo>
                    <a:pt x="39654" y="5231968"/>
                  </a:lnTo>
                  <a:lnTo>
                    <a:pt x="41268" y="5223935"/>
                  </a:lnTo>
                  <a:lnTo>
                    <a:pt x="39654" y="5215861"/>
                  </a:lnTo>
                  <a:lnTo>
                    <a:pt x="35231" y="5209301"/>
                  </a:lnTo>
                  <a:lnTo>
                    <a:pt x="28671" y="5204879"/>
                  </a:lnTo>
                  <a:lnTo>
                    <a:pt x="20638" y="5203257"/>
                  </a:lnTo>
                  <a:close/>
                </a:path>
                <a:path w="41275" h="7144384">
                  <a:moveTo>
                    <a:pt x="20638" y="5285847"/>
                  </a:moveTo>
                  <a:lnTo>
                    <a:pt x="12605" y="5287469"/>
                  </a:lnTo>
                  <a:lnTo>
                    <a:pt x="6045" y="5291892"/>
                  </a:lnTo>
                  <a:lnTo>
                    <a:pt x="1623" y="5298452"/>
                  </a:lnTo>
                  <a:lnTo>
                    <a:pt x="1" y="5306527"/>
                  </a:lnTo>
                  <a:lnTo>
                    <a:pt x="1623" y="5314560"/>
                  </a:lnTo>
                  <a:lnTo>
                    <a:pt x="6045" y="5321120"/>
                  </a:lnTo>
                  <a:lnTo>
                    <a:pt x="12605" y="5325543"/>
                  </a:lnTo>
                  <a:lnTo>
                    <a:pt x="20638" y="5327164"/>
                  </a:lnTo>
                  <a:lnTo>
                    <a:pt x="28671" y="5325543"/>
                  </a:lnTo>
                  <a:lnTo>
                    <a:pt x="35231" y="5321120"/>
                  </a:lnTo>
                  <a:lnTo>
                    <a:pt x="39654" y="5314560"/>
                  </a:lnTo>
                  <a:lnTo>
                    <a:pt x="41267" y="5306527"/>
                  </a:lnTo>
                  <a:lnTo>
                    <a:pt x="39654" y="5298452"/>
                  </a:lnTo>
                  <a:lnTo>
                    <a:pt x="35231" y="5291892"/>
                  </a:lnTo>
                  <a:lnTo>
                    <a:pt x="28671" y="5287469"/>
                  </a:lnTo>
                  <a:lnTo>
                    <a:pt x="20638" y="5285847"/>
                  </a:lnTo>
                  <a:close/>
                </a:path>
                <a:path w="41275" h="7144384">
                  <a:moveTo>
                    <a:pt x="20638" y="5368439"/>
                  </a:moveTo>
                  <a:lnTo>
                    <a:pt x="12605" y="5370061"/>
                  </a:lnTo>
                  <a:lnTo>
                    <a:pt x="6045" y="5374484"/>
                  </a:lnTo>
                  <a:lnTo>
                    <a:pt x="1623" y="5381044"/>
                  </a:lnTo>
                  <a:lnTo>
                    <a:pt x="1" y="5389119"/>
                  </a:lnTo>
                  <a:lnTo>
                    <a:pt x="1623" y="5397151"/>
                  </a:lnTo>
                  <a:lnTo>
                    <a:pt x="6045" y="5403711"/>
                  </a:lnTo>
                  <a:lnTo>
                    <a:pt x="12605" y="5408134"/>
                  </a:lnTo>
                  <a:lnTo>
                    <a:pt x="20638" y="5409756"/>
                  </a:lnTo>
                  <a:lnTo>
                    <a:pt x="28671" y="5408134"/>
                  </a:lnTo>
                  <a:lnTo>
                    <a:pt x="35231" y="5403711"/>
                  </a:lnTo>
                  <a:lnTo>
                    <a:pt x="39654" y="5397151"/>
                  </a:lnTo>
                  <a:lnTo>
                    <a:pt x="41267" y="5389119"/>
                  </a:lnTo>
                  <a:lnTo>
                    <a:pt x="39654" y="5381044"/>
                  </a:lnTo>
                  <a:lnTo>
                    <a:pt x="35231" y="5374484"/>
                  </a:lnTo>
                  <a:lnTo>
                    <a:pt x="28671" y="5370061"/>
                  </a:lnTo>
                  <a:lnTo>
                    <a:pt x="20638" y="5368439"/>
                  </a:lnTo>
                  <a:close/>
                </a:path>
                <a:path w="41275" h="7144384">
                  <a:moveTo>
                    <a:pt x="20638" y="5451031"/>
                  </a:moveTo>
                  <a:lnTo>
                    <a:pt x="12605" y="5452653"/>
                  </a:lnTo>
                  <a:lnTo>
                    <a:pt x="6045" y="5457076"/>
                  </a:lnTo>
                  <a:lnTo>
                    <a:pt x="1623" y="5463636"/>
                  </a:lnTo>
                  <a:lnTo>
                    <a:pt x="1" y="5471709"/>
                  </a:lnTo>
                  <a:lnTo>
                    <a:pt x="1623" y="5479743"/>
                  </a:lnTo>
                  <a:lnTo>
                    <a:pt x="6045" y="5486303"/>
                  </a:lnTo>
                  <a:lnTo>
                    <a:pt x="12605" y="5490725"/>
                  </a:lnTo>
                  <a:lnTo>
                    <a:pt x="20638" y="5492347"/>
                  </a:lnTo>
                  <a:lnTo>
                    <a:pt x="28671" y="5490725"/>
                  </a:lnTo>
                  <a:lnTo>
                    <a:pt x="35231" y="5486303"/>
                  </a:lnTo>
                  <a:lnTo>
                    <a:pt x="39654" y="5479743"/>
                  </a:lnTo>
                  <a:lnTo>
                    <a:pt x="41268" y="5471709"/>
                  </a:lnTo>
                  <a:lnTo>
                    <a:pt x="39654" y="5463636"/>
                  </a:lnTo>
                  <a:lnTo>
                    <a:pt x="35231" y="5457076"/>
                  </a:lnTo>
                  <a:lnTo>
                    <a:pt x="28671" y="5452653"/>
                  </a:lnTo>
                  <a:lnTo>
                    <a:pt x="20638" y="5451031"/>
                  </a:lnTo>
                  <a:close/>
                </a:path>
                <a:path w="41275" h="7144384">
                  <a:moveTo>
                    <a:pt x="20638" y="5533622"/>
                  </a:moveTo>
                  <a:lnTo>
                    <a:pt x="12605" y="5535244"/>
                  </a:lnTo>
                  <a:lnTo>
                    <a:pt x="6045" y="5539667"/>
                  </a:lnTo>
                  <a:lnTo>
                    <a:pt x="1623" y="5546227"/>
                  </a:lnTo>
                  <a:lnTo>
                    <a:pt x="1" y="5554301"/>
                  </a:lnTo>
                  <a:lnTo>
                    <a:pt x="1623" y="5562335"/>
                  </a:lnTo>
                  <a:lnTo>
                    <a:pt x="6045" y="5568894"/>
                  </a:lnTo>
                  <a:lnTo>
                    <a:pt x="12605" y="5573317"/>
                  </a:lnTo>
                  <a:lnTo>
                    <a:pt x="20638" y="5574939"/>
                  </a:lnTo>
                  <a:lnTo>
                    <a:pt x="28671" y="5573317"/>
                  </a:lnTo>
                  <a:lnTo>
                    <a:pt x="35231" y="5568894"/>
                  </a:lnTo>
                  <a:lnTo>
                    <a:pt x="39654" y="5562335"/>
                  </a:lnTo>
                  <a:lnTo>
                    <a:pt x="41267" y="5554301"/>
                  </a:lnTo>
                  <a:lnTo>
                    <a:pt x="39654" y="5546227"/>
                  </a:lnTo>
                  <a:lnTo>
                    <a:pt x="35231" y="5539667"/>
                  </a:lnTo>
                  <a:lnTo>
                    <a:pt x="28671" y="5535244"/>
                  </a:lnTo>
                  <a:lnTo>
                    <a:pt x="20638" y="5533622"/>
                  </a:lnTo>
                  <a:close/>
                </a:path>
                <a:path w="41275" h="7144384">
                  <a:moveTo>
                    <a:pt x="20638" y="5616214"/>
                  </a:moveTo>
                  <a:lnTo>
                    <a:pt x="12605" y="5617836"/>
                  </a:lnTo>
                  <a:lnTo>
                    <a:pt x="6045" y="5622258"/>
                  </a:lnTo>
                  <a:lnTo>
                    <a:pt x="1623" y="5628818"/>
                  </a:lnTo>
                  <a:lnTo>
                    <a:pt x="1" y="5636893"/>
                  </a:lnTo>
                  <a:lnTo>
                    <a:pt x="1623" y="5644926"/>
                  </a:lnTo>
                  <a:lnTo>
                    <a:pt x="6045" y="5651486"/>
                  </a:lnTo>
                  <a:lnTo>
                    <a:pt x="12605" y="5655909"/>
                  </a:lnTo>
                  <a:lnTo>
                    <a:pt x="20638" y="5657531"/>
                  </a:lnTo>
                  <a:lnTo>
                    <a:pt x="28671" y="5655909"/>
                  </a:lnTo>
                  <a:lnTo>
                    <a:pt x="35231" y="5651486"/>
                  </a:lnTo>
                  <a:lnTo>
                    <a:pt x="39654" y="5644926"/>
                  </a:lnTo>
                  <a:lnTo>
                    <a:pt x="41267" y="5636893"/>
                  </a:lnTo>
                  <a:lnTo>
                    <a:pt x="39654" y="5628818"/>
                  </a:lnTo>
                  <a:lnTo>
                    <a:pt x="35231" y="5622258"/>
                  </a:lnTo>
                  <a:lnTo>
                    <a:pt x="28671" y="5617836"/>
                  </a:lnTo>
                  <a:lnTo>
                    <a:pt x="20638" y="5616214"/>
                  </a:lnTo>
                  <a:close/>
                </a:path>
                <a:path w="41275" h="7144384">
                  <a:moveTo>
                    <a:pt x="20638" y="5698806"/>
                  </a:moveTo>
                  <a:lnTo>
                    <a:pt x="12605" y="5700427"/>
                  </a:lnTo>
                  <a:lnTo>
                    <a:pt x="6045" y="5704850"/>
                  </a:lnTo>
                  <a:lnTo>
                    <a:pt x="1623" y="5711410"/>
                  </a:lnTo>
                  <a:lnTo>
                    <a:pt x="1" y="5719484"/>
                  </a:lnTo>
                  <a:lnTo>
                    <a:pt x="1623" y="5727517"/>
                  </a:lnTo>
                  <a:lnTo>
                    <a:pt x="6045" y="5734077"/>
                  </a:lnTo>
                  <a:lnTo>
                    <a:pt x="12605" y="5738500"/>
                  </a:lnTo>
                  <a:lnTo>
                    <a:pt x="20638" y="5740121"/>
                  </a:lnTo>
                  <a:lnTo>
                    <a:pt x="28671" y="5738500"/>
                  </a:lnTo>
                  <a:lnTo>
                    <a:pt x="35231" y="5734077"/>
                  </a:lnTo>
                  <a:lnTo>
                    <a:pt x="39654" y="5727517"/>
                  </a:lnTo>
                  <a:lnTo>
                    <a:pt x="41268" y="5719484"/>
                  </a:lnTo>
                  <a:lnTo>
                    <a:pt x="39654" y="5711410"/>
                  </a:lnTo>
                  <a:lnTo>
                    <a:pt x="35231" y="5704850"/>
                  </a:lnTo>
                  <a:lnTo>
                    <a:pt x="28671" y="5700427"/>
                  </a:lnTo>
                  <a:lnTo>
                    <a:pt x="20638" y="5698806"/>
                  </a:lnTo>
                  <a:close/>
                </a:path>
                <a:path w="41275" h="7144384">
                  <a:moveTo>
                    <a:pt x="20638" y="5781396"/>
                  </a:moveTo>
                  <a:lnTo>
                    <a:pt x="12605" y="5783018"/>
                  </a:lnTo>
                  <a:lnTo>
                    <a:pt x="6045" y="5787441"/>
                  </a:lnTo>
                  <a:lnTo>
                    <a:pt x="1623" y="5794001"/>
                  </a:lnTo>
                  <a:lnTo>
                    <a:pt x="1" y="5802076"/>
                  </a:lnTo>
                  <a:lnTo>
                    <a:pt x="1623" y="5810109"/>
                  </a:lnTo>
                  <a:lnTo>
                    <a:pt x="6045" y="5816669"/>
                  </a:lnTo>
                  <a:lnTo>
                    <a:pt x="12605" y="5821092"/>
                  </a:lnTo>
                  <a:lnTo>
                    <a:pt x="20638" y="5822713"/>
                  </a:lnTo>
                  <a:lnTo>
                    <a:pt x="28671" y="5821092"/>
                  </a:lnTo>
                  <a:lnTo>
                    <a:pt x="35231" y="5816669"/>
                  </a:lnTo>
                  <a:lnTo>
                    <a:pt x="39654" y="5810109"/>
                  </a:lnTo>
                  <a:lnTo>
                    <a:pt x="41267" y="5802076"/>
                  </a:lnTo>
                  <a:lnTo>
                    <a:pt x="39654" y="5794001"/>
                  </a:lnTo>
                  <a:lnTo>
                    <a:pt x="35231" y="5787441"/>
                  </a:lnTo>
                  <a:lnTo>
                    <a:pt x="28671" y="5783018"/>
                  </a:lnTo>
                  <a:lnTo>
                    <a:pt x="20638" y="5781396"/>
                  </a:lnTo>
                  <a:close/>
                </a:path>
                <a:path w="41275" h="7144384">
                  <a:moveTo>
                    <a:pt x="20638" y="5863988"/>
                  </a:moveTo>
                  <a:lnTo>
                    <a:pt x="12605" y="5865610"/>
                  </a:lnTo>
                  <a:lnTo>
                    <a:pt x="6045" y="5870033"/>
                  </a:lnTo>
                  <a:lnTo>
                    <a:pt x="1623" y="5876593"/>
                  </a:lnTo>
                  <a:lnTo>
                    <a:pt x="1" y="5884668"/>
                  </a:lnTo>
                  <a:lnTo>
                    <a:pt x="1623" y="5892701"/>
                  </a:lnTo>
                  <a:lnTo>
                    <a:pt x="6045" y="5899261"/>
                  </a:lnTo>
                  <a:lnTo>
                    <a:pt x="12605" y="5903683"/>
                  </a:lnTo>
                  <a:lnTo>
                    <a:pt x="20638" y="5905305"/>
                  </a:lnTo>
                  <a:lnTo>
                    <a:pt x="28671" y="5903683"/>
                  </a:lnTo>
                  <a:lnTo>
                    <a:pt x="35231" y="5899261"/>
                  </a:lnTo>
                  <a:lnTo>
                    <a:pt x="39654" y="5892701"/>
                  </a:lnTo>
                  <a:lnTo>
                    <a:pt x="41267" y="5884668"/>
                  </a:lnTo>
                  <a:lnTo>
                    <a:pt x="39654" y="5876593"/>
                  </a:lnTo>
                  <a:lnTo>
                    <a:pt x="35231" y="5870033"/>
                  </a:lnTo>
                  <a:lnTo>
                    <a:pt x="28671" y="5865610"/>
                  </a:lnTo>
                  <a:lnTo>
                    <a:pt x="20638" y="5863988"/>
                  </a:lnTo>
                  <a:close/>
                </a:path>
                <a:path w="41275" h="7144384">
                  <a:moveTo>
                    <a:pt x="20638" y="5946580"/>
                  </a:moveTo>
                  <a:lnTo>
                    <a:pt x="12605" y="5948202"/>
                  </a:lnTo>
                  <a:lnTo>
                    <a:pt x="6045" y="5952625"/>
                  </a:lnTo>
                  <a:lnTo>
                    <a:pt x="1623" y="5959184"/>
                  </a:lnTo>
                  <a:lnTo>
                    <a:pt x="1" y="5967258"/>
                  </a:lnTo>
                  <a:lnTo>
                    <a:pt x="1623" y="5975292"/>
                  </a:lnTo>
                  <a:lnTo>
                    <a:pt x="6045" y="5981851"/>
                  </a:lnTo>
                  <a:lnTo>
                    <a:pt x="12605" y="5986274"/>
                  </a:lnTo>
                  <a:lnTo>
                    <a:pt x="20638" y="5987896"/>
                  </a:lnTo>
                  <a:lnTo>
                    <a:pt x="28671" y="5986274"/>
                  </a:lnTo>
                  <a:lnTo>
                    <a:pt x="35231" y="5981851"/>
                  </a:lnTo>
                  <a:lnTo>
                    <a:pt x="39654" y="5975292"/>
                  </a:lnTo>
                  <a:lnTo>
                    <a:pt x="41268" y="5967258"/>
                  </a:lnTo>
                  <a:lnTo>
                    <a:pt x="39654" y="5959184"/>
                  </a:lnTo>
                  <a:lnTo>
                    <a:pt x="35231" y="5952625"/>
                  </a:lnTo>
                  <a:lnTo>
                    <a:pt x="28671" y="5948202"/>
                  </a:lnTo>
                  <a:lnTo>
                    <a:pt x="20638" y="5946580"/>
                  </a:lnTo>
                  <a:close/>
                </a:path>
                <a:path w="41275" h="7144384">
                  <a:moveTo>
                    <a:pt x="20638" y="6029171"/>
                  </a:moveTo>
                  <a:lnTo>
                    <a:pt x="12605" y="6030793"/>
                  </a:lnTo>
                  <a:lnTo>
                    <a:pt x="6045" y="6035216"/>
                  </a:lnTo>
                  <a:lnTo>
                    <a:pt x="1623" y="6041776"/>
                  </a:lnTo>
                  <a:lnTo>
                    <a:pt x="1" y="6049850"/>
                  </a:lnTo>
                  <a:lnTo>
                    <a:pt x="1623" y="6057883"/>
                  </a:lnTo>
                  <a:lnTo>
                    <a:pt x="6045" y="6064443"/>
                  </a:lnTo>
                  <a:lnTo>
                    <a:pt x="12605" y="6068866"/>
                  </a:lnTo>
                  <a:lnTo>
                    <a:pt x="20638" y="6070488"/>
                  </a:lnTo>
                  <a:lnTo>
                    <a:pt x="28671" y="6068866"/>
                  </a:lnTo>
                  <a:lnTo>
                    <a:pt x="35231" y="6064443"/>
                  </a:lnTo>
                  <a:lnTo>
                    <a:pt x="39654" y="6057883"/>
                  </a:lnTo>
                  <a:lnTo>
                    <a:pt x="41267" y="6049850"/>
                  </a:lnTo>
                  <a:lnTo>
                    <a:pt x="39654" y="6041776"/>
                  </a:lnTo>
                  <a:lnTo>
                    <a:pt x="35231" y="6035216"/>
                  </a:lnTo>
                  <a:lnTo>
                    <a:pt x="28671" y="6030793"/>
                  </a:lnTo>
                  <a:lnTo>
                    <a:pt x="20638" y="6029171"/>
                  </a:lnTo>
                  <a:close/>
                </a:path>
                <a:path w="41275" h="7144384">
                  <a:moveTo>
                    <a:pt x="20638" y="6111763"/>
                  </a:moveTo>
                  <a:lnTo>
                    <a:pt x="12605" y="6113384"/>
                  </a:lnTo>
                  <a:lnTo>
                    <a:pt x="6045" y="6117807"/>
                  </a:lnTo>
                  <a:lnTo>
                    <a:pt x="1623" y="6124367"/>
                  </a:lnTo>
                  <a:lnTo>
                    <a:pt x="1" y="6132442"/>
                  </a:lnTo>
                  <a:lnTo>
                    <a:pt x="1623" y="6140475"/>
                  </a:lnTo>
                  <a:lnTo>
                    <a:pt x="6045" y="6147035"/>
                  </a:lnTo>
                  <a:lnTo>
                    <a:pt x="12605" y="6151458"/>
                  </a:lnTo>
                  <a:lnTo>
                    <a:pt x="20638" y="6153080"/>
                  </a:lnTo>
                  <a:lnTo>
                    <a:pt x="28671" y="6151458"/>
                  </a:lnTo>
                  <a:lnTo>
                    <a:pt x="35231" y="6147035"/>
                  </a:lnTo>
                  <a:lnTo>
                    <a:pt x="39654" y="6140475"/>
                  </a:lnTo>
                  <a:lnTo>
                    <a:pt x="41267" y="6132442"/>
                  </a:lnTo>
                  <a:lnTo>
                    <a:pt x="39654" y="6124367"/>
                  </a:lnTo>
                  <a:lnTo>
                    <a:pt x="35231" y="6117807"/>
                  </a:lnTo>
                  <a:lnTo>
                    <a:pt x="28671" y="6113384"/>
                  </a:lnTo>
                  <a:lnTo>
                    <a:pt x="20638" y="6111763"/>
                  </a:lnTo>
                  <a:close/>
                </a:path>
                <a:path w="41275" h="7144384">
                  <a:moveTo>
                    <a:pt x="20638" y="6194355"/>
                  </a:moveTo>
                  <a:lnTo>
                    <a:pt x="12605" y="6195976"/>
                  </a:lnTo>
                  <a:lnTo>
                    <a:pt x="6045" y="6200399"/>
                  </a:lnTo>
                  <a:lnTo>
                    <a:pt x="1623" y="6206959"/>
                  </a:lnTo>
                  <a:lnTo>
                    <a:pt x="1" y="6215033"/>
                  </a:lnTo>
                  <a:lnTo>
                    <a:pt x="1623" y="6223066"/>
                  </a:lnTo>
                  <a:lnTo>
                    <a:pt x="6045" y="6229626"/>
                  </a:lnTo>
                  <a:lnTo>
                    <a:pt x="12605" y="6234049"/>
                  </a:lnTo>
                  <a:lnTo>
                    <a:pt x="20638" y="6235670"/>
                  </a:lnTo>
                  <a:lnTo>
                    <a:pt x="28671" y="6234049"/>
                  </a:lnTo>
                  <a:lnTo>
                    <a:pt x="35231" y="6229626"/>
                  </a:lnTo>
                  <a:lnTo>
                    <a:pt x="39654" y="6223066"/>
                  </a:lnTo>
                  <a:lnTo>
                    <a:pt x="41268" y="6215033"/>
                  </a:lnTo>
                  <a:lnTo>
                    <a:pt x="39654" y="6206959"/>
                  </a:lnTo>
                  <a:lnTo>
                    <a:pt x="35231" y="6200399"/>
                  </a:lnTo>
                  <a:lnTo>
                    <a:pt x="28671" y="6195976"/>
                  </a:lnTo>
                  <a:lnTo>
                    <a:pt x="20638" y="6194355"/>
                  </a:lnTo>
                  <a:close/>
                </a:path>
                <a:path w="41275" h="7144384">
                  <a:moveTo>
                    <a:pt x="20638" y="6276945"/>
                  </a:moveTo>
                  <a:lnTo>
                    <a:pt x="12605" y="6278567"/>
                  </a:lnTo>
                  <a:lnTo>
                    <a:pt x="6045" y="6282990"/>
                  </a:lnTo>
                  <a:lnTo>
                    <a:pt x="1623" y="6289550"/>
                  </a:lnTo>
                  <a:lnTo>
                    <a:pt x="1" y="6297625"/>
                  </a:lnTo>
                  <a:lnTo>
                    <a:pt x="1623" y="6305658"/>
                  </a:lnTo>
                  <a:lnTo>
                    <a:pt x="6045" y="6312218"/>
                  </a:lnTo>
                  <a:lnTo>
                    <a:pt x="12605" y="6316640"/>
                  </a:lnTo>
                  <a:lnTo>
                    <a:pt x="20638" y="6318262"/>
                  </a:lnTo>
                  <a:lnTo>
                    <a:pt x="28671" y="6316640"/>
                  </a:lnTo>
                  <a:lnTo>
                    <a:pt x="35231" y="6312218"/>
                  </a:lnTo>
                  <a:lnTo>
                    <a:pt x="39654" y="6305658"/>
                  </a:lnTo>
                  <a:lnTo>
                    <a:pt x="41267" y="6297625"/>
                  </a:lnTo>
                  <a:lnTo>
                    <a:pt x="39654" y="6289550"/>
                  </a:lnTo>
                  <a:lnTo>
                    <a:pt x="35231" y="6282990"/>
                  </a:lnTo>
                  <a:lnTo>
                    <a:pt x="28671" y="6278567"/>
                  </a:lnTo>
                  <a:lnTo>
                    <a:pt x="20638" y="6276945"/>
                  </a:lnTo>
                  <a:close/>
                </a:path>
                <a:path w="41275" h="7144384">
                  <a:moveTo>
                    <a:pt x="20638" y="6359537"/>
                  </a:moveTo>
                  <a:lnTo>
                    <a:pt x="12605" y="6361159"/>
                  </a:lnTo>
                  <a:lnTo>
                    <a:pt x="6045" y="6365582"/>
                  </a:lnTo>
                  <a:lnTo>
                    <a:pt x="1623" y="6372141"/>
                  </a:lnTo>
                  <a:lnTo>
                    <a:pt x="1" y="6380217"/>
                  </a:lnTo>
                  <a:lnTo>
                    <a:pt x="1623" y="6388250"/>
                  </a:lnTo>
                  <a:lnTo>
                    <a:pt x="6045" y="6394810"/>
                  </a:lnTo>
                  <a:lnTo>
                    <a:pt x="12605" y="6399232"/>
                  </a:lnTo>
                  <a:lnTo>
                    <a:pt x="20638" y="6400854"/>
                  </a:lnTo>
                  <a:lnTo>
                    <a:pt x="28671" y="6399232"/>
                  </a:lnTo>
                  <a:lnTo>
                    <a:pt x="35231" y="6394810"/>
                  </a:lnTo>
                  <a:lnTo>
                    <a:pt x="39654" y="6388250"/>
                  </a:lnTo>
                  <a:lnTo>
                    <a:pt x="41267" y="6380217"/>
                  </a:lnTo>
                  <a:lnTo>
                    <a:pt x="39654" y="6372141"/>
                  </a:lnTo>
                  <a:lnTo>
                    <a:pt x="35231" y="6365582"/>
                  </a:lnTo>
                  <a:lnTo>
                    <a:pt x="28671" y="6361159"/>
                  </a:lnTo>
                  <a:lnTo>
                    <a:pt x="20638" y="6359537"/>
                  </a:lnTo>
                  <a:close/>
                </a:path>
                <a:path w="41275" h="7144384">
                  <a:moveTo>
                    <a:pt x="20638" y="6442128"/>
                  </a:moveTo>
                  <a:lnTo>
                    <a:pt x="12605" y="6443750"/>
                  </a:lnTo>
                  <a:lnTo>
                    <a:pt x="6045" y="6448173"/>
                  </a:lnTo>
                  <a:lnTo>
                    <a:pt x="1623" y="6454733"/>
                  </a:lnTo>
                  <a:lnTo>
                    <a:pt x="1" y="6462807"/>
                  </a:lnTo>
                  <a:lnTo>
                    <a:pt x="1623" y="6470840"/>
                  </a:lnTo>
                  <a:lnTo>
                    <a:pt x="6045" y="6477400"/>
                  </a:lnTo>
                  <a:lnTo>
                    <a:pt x="12605" y="6481823"/>
                  </a:lnTo>
                  <a:lnTo>
                    <a:pt x="20638" y="6483445"/>
                  </a:lnTo>
                  <a:lnTo>
                    <a:pt x="28671" y="6481823"/>
                  </a:lnTo>
                  <a:lnTo>
                    <a:pt x="35231" y="6477400"/>
                  </a:lnTo>
                  <a:lnTo>
                    <a:pt x="39654" y="6470840"/>
                  </a:lnTo>
                  <a:lnTo>
                    <a:pt x="41267" y="6462807"/>
                  </a:lnTo>
                  <a:lnTo>
                    <a:pt x="39654" y="6454733"/>
                  </a:lnTo>
                  <a:lnTo>
                    <a:pt x="35231" y="6448173"/>
                  </a:lnTo>
                  <a:lnTo>
                    <a:pt x="28671" y="6443750"/>
                  </a:lnTo>
                  <a:lnTo>
                    <a:pt x="20638" y="6442128"/>
                  </a:lnTo>
                  <a:close/>
                </a:path>
                <a:path w="41275" h="7144384">
                  <a:moveTo>
                    <a:pt x="20638" y="6524720"/>
                  </a:moveTo>
                  <a:lnTo>
                    <a:pt x="12605" y="6526341"/>
                  </a:lnTo>
                  <a:lnTo>
                    <a:pt x="6045" y="6530764"/>
                  </a:lnTo>
                  <a:lnTo>
                    <a:pt x="1623" y="6537324"/>
                  </a:lnTo>
                  <a:lnTo>
                    <a:pt x="1" y="6545398"/>
                  </a:lnTo>
                  <a:lnTo>
                    <a:pt x="1623" y="6553431"/>
                  </a:lnTo>
                  <a:lnTo>
                    <a:pt x="6045" y="6559991"/>
                  </a:lnTo>
                  <a:lnTo>
                    <a:pt x="12605" y="6564414"/>
                  </a:lnTo>
                  <a:lnTo>
                    <a:pt x="20638" y="6566035"/>
                  </a:lnTo>
                  <a:lnTo>
                    <a:pt x="28671" y="6564414"/>
                  </a:lnTo>
                  <a:lnTo>
                    <a:pt x="35231" y="6559991"/>
                  </a:lnTo>
                  <a:lnTo>
                    <a:pt x="39654" y="6553431"/>
                  </a:lnTo>
                  <a:lnTo>
                    <a:pt x="41268" y="6545398"/>
                  </a:lnTo>
                  <a:lnTo>
                    <a:pt x="39654" y="6537324"/>
                  </a:lnTo>
                  <a:lnTo>
                    <a:pt x="35231" y="6530764"/>
                  </a:lnTo>
                  <a:lnTo>
                    <a:pt x="28671" y="6526341"/>
                  </a:lnTo>
                  <a:lnTo>
                    <a:pt x="20638" y="6524720"/>
                  </a:lnTo>
                  <a:close/>
                </a:path>
                <a:path w="41275" h="7144384">
                  <a:moveTo>
                    <a:pt x="20638" y="6607310"/>
                  </a:moveTo>
                  <a:lnTo>
                    <a:pt x="12605" y="6608932"/>
                  </a:lnTo>
                  <a:lnTo>
                    <a:pt x="6045" y="6613355"/>
                  </a:lnTo>
                  <a:lnTo>
                    <a:pt x="1623" y="6619915"/>
                  </a:lnTo>
                  <a:lnTo>
                    <a:pt x="1" y="6627990"/>
                  </a:lnTo>
                  <a:lnTo>
                    <a:pt x="1623" y="6636023"/>
                  </a:lnTo>
                  <a:lnTo>
                    <a:pt x="6045" y="6642582"/>
                  </a:lnTo>
                  <a:lnTo>
                    <a:pt x="12605" y="6647005"/>
                  </a:lnTo>
                  <a:lnTo>
                    <a:pt x="20638" y="6648627"/>
                  </a:lnTo>
                  <a:lnTo>
                    <a:pt x="28672" y="6647005"/>
                  </a:lnTo>
                  <a:lnTo>
                    <a:pt x="35231" y="6642582"/>
                  </a:lnTo>
                  <a:lnTo>
                    <a:pt x="39654" y="6636023"/>
                  </a:lnTo>
                  <a:lnTo>
                    <a:pt x="41267" y="6627990"/>
                  </a:lnTo>
                  <a:lnTo>
                    <a:pt x="39654" y="6619915"/>
                  </a:lnTo>
                  <a:lnTo>
                    <a:pt x="35231" y="6613355"/>
                  </a:lnTo>
                  <a:lnTo>
                    <a:pt x="28672" y="6608932"/>
                  </a:lnTo>
                  <a:lnTo>
                    <a:pt x="20638" y="6607310"/>
                  </a:lnTo>
                  <a:close/>
                </a:path>
                <a:path w="41275" h="7144384">
                  <a:moveTo>
                    <a:pt x="20638" y="6689901"/>
                  </a:moveTo>
                  <a:lnTo>
                    <a:pt x="12605" y="6691523"/>
                  </a:lnTo>
                  <a:lnTo>
                    <a:pt x="6045" y="6695945"/>
                  </a:lnTo>
                  <a:lnTo>
                    <a:pt x="1623" y="6702505"/>
                  </a:lnTo>
                  <a:lnTo>
                    <a:pt x="1" y="6710580"/>
                  </a:lnTo>
                  <a:lnTo>
                    <a:pt x="1623" y="6718614"/>
                  </a:lnTo>
                  <a:lnTo>
                    <a:pt x="6045" y="6725174"/>
                  </a:lnTo>
                  <a:lnTo>
                    <a:pt x="12605" y="6729596"/>
                  </a:lnTo>
                  <a:lnTo>
                    <a:pt x="20638" y="6731218"/>
                  </a:lnTo>
                  <a:lnTo>
                    <a:pt x="28672" y="6729596"/>
                  </a:lnTo>
                  <a:lnTo>
                    <a:pt x="35231" y="6725174"/>
                  </a:lnTo>
                  <a:lnTo>
                    <a:pt x="39654" y="6718614"/>
                  </a:lnTo>
                  <a:lnTo>
                    <a:pt x="41267" y="6710580"/>
                  </a:lnTo>
                  <a:lnTo>
                    <a:pt x="39654" y="6702505"/>
                  </a:lnTo>
                  <a:lnTo>
                    <a:pt x="35231" y="6695945"/>
                  </a:lnTo>
                  <a:lnTo>
                    <a:pt x="28672" y="6691523"/>
                  </a:lnTo>
                  <a:lnTo>
                    <a:pt x="20638" y="6689901"/>
                  </a:lnTo>
                  <a:close/>
                </a:path>
                <a:path w="41275" h="7144384">
                  <a:moveTo>
                    <a:pt x="20638" y="6772493"/>
                  </a:moveTo>
                  <a:lnTo>
                    <a:pt x="12605" y="6774115"/>
                  </a:lnTo>
                  <a:lnTo>
                    <a:pt x="6045" y="6778537"/>
                  </a:lnTo>
                  <a:lnTo>
                    <a:pt x="1623" y="6785097"/>
                  </a:lnTo>
                  <a:lnTo>
                    <a:pt x="1" y="6793171"/>
                  </a:lnTo>
                  <a:lnTo>
                    <a:pt x="1623" y="6801204"/>
                  </a:lnTo>
                  <a:lnTo>
                    <a:pt x="6045" y="6807764"/>
                  </a:lnTo>
                  <a:lnTo>
                    <a:pt x="12605" y="6812187"/>
                  </a:lnTo>
                  <a:lnTo>
                    <a:pt x="20638" y="6813809"/>
                  </a:lnTo>
                  <a:lnTo>
                    <a:pt x="28672" y="6812187"/>
                  </a:lnTo>
                  <a:lnTo>
                    <a:pt x="35231" y="6807764"/>
                  </a:lnTo>
                  <a:lnTo>
                    <a:pt x="39654" y="6801204"/>
                  </a:lnTo>
                  <a:lnTo>
                    <a:pt x="41268" y="6793171"/>
                  </a:lnTo>
                  <a:lnTo>
                    <a:pt x="39654" y="6785097"/>
                  </a:lnTo>
                  <a:lnTo>
                    <a:pt x="35231" y="6778537"/>
                  </a:lnTo>
                  <a:lnTo>
                    <a:pt x="28672" y="6774115"/>
                  </a:lnTo>
                  <a:lnTo>
                    <a:pt x="20638" y="6772493"/>
                  </a:lnTo>
                  <a:close/>
                </a:path>
                <a:path w="41275" h="7144384">
                  <a:moveTo>
                    <a:pt x="20638" y="6855084"/>
                  </a:moveTo>
                  <a:lnTo>
                    <a:pt x="12605" y="6856705"/>
                  </a:lnTo>
                  <a:lnTo>
                    <a:pt x="6045" y="6861128"/>
                  </a:lnTo>
                  <a:lnTo>
                    <a:pt x="1623" y="6867688"/>
                  </a:lnTo>
                  <a:lnTo>
                    <a:pt x="1" y="6875762"/>
                  </a:lnTo>
                  <a:lnTo>
                    <a:pt x="1623" y="6883795"/>
                  </a:lnTo>
                  <a:lnTo>
                    <a:pt x="6045" y="6890355"/>
                  </a:lnTo>
                  <a:lnTo>
                    <a:pt x="12605" y="6894777"/>
                  </a:lnTo>
                  <a:lnTo>
                    <a:pt x="20638" y="6896399"/>
                  </a:lnTo>
                  <a:lnTo>
                    <a:pt x="28672" y="6894777"/>
                  </a:lnTo>
                  <a:lnTo>
                    <a:pt x="35231" y="6890355"/>
                  </a:lnTo>
                  <a:lnTo>
                    <a:pt x="39654" y="6883795"/>
                  </a:lnTo>
                  <a:lnTo>
                    <a:pt x="41268" y="6875762"/>
                  </a:lnTo>
                  <a:lnTo>
                    <a:pt x="39654" y="6867688"/>
                  </a:lnTo>
                  <a:lnTo>
                    <a:pt x="35231" y="6861128"/>
                  </a:lnTo>
                  <a:lnTo>
                    <a:pt x="28672" y="6856705"/>
                  </a:lnTo>
                  <a:lnTo>
                    <a:pt x="20638" y="6855084"/>
                  </a:lnTo>
                  <a:close/>
                </a:path>
                <a:path w="41275" h="7144384">
                  <a:moveTo>
                    <a:pt x="20638" y="6937674"/>
                  </a:moveTo>
                  <a:lnTo>
                    <a:pt x="12605" y="6939296"/>
                  </a:lnTo>
                  <a:lnTo>
                    <a:pt x="6045" y="6943719"/>
                  </a:lnTo>
                  <a:lnTo>
                    <a:pt x="1623" y="6950278"/>
                  </a:lnTo>
                  <a:lnTo>
                    <a:pt x="1" y="6958354"/>
                  </a:lnTo>
                  <a:lnTo>
                    <a:pt x="1623" y="6966387"/>
                  </a:lnTo>
                  <a:lnTo>
                    <a:pt x="6045" y="6972947"/>
                  </a:lnTo>
                  <a:lnTo>
                    <a:pt x="12605" y="6977369"/>
                  </a:lnTo>
                  <a:lnTo>
                    <a:pt x="20638" y="6978991"/>
                  </a:lnTo>
                  <a:lnTo>
                    <a:pt x="28672" y="6977369"/>
                  </a:lnTo>
                  <a:lnTo>
                    <a:pt x="35231" y="6972947"/>
                  </a:lnTo>
                  <a:lnTo>
                    <a:pt x="39654" y="6966387"/>
                  </a:lnTo>
                  <a:lnTo>
                    <a:pt x="41267" y="6958354"/>
                  </a:lnTo>
                  <a:lnTo>
                    <a:pt x="39654" y="6950278"/>
                  </a:lnTo>
                  <a:lnTo>
                    <a:pt x="35231" y="6943719"/>
                  </a:lnTo>
                  <a:lnTo>
                    <a:pt x="28672" y="6939296"/>
                  </a:lnTo>
                  <a:lnTo>
                    <a:pt x="20638" y="6937674"/>
                  </a:lnTo>
                  <a:close/>
                </a:path>
                <a:path w="41275" h="7144384">
                  <a:moveTo>
                    <a:pt x="20638" y="7020265"/>
                  </a:moveTo>
                  <a:lnTo>
                    <a:pt x="12605" y="7021887"/>
                  </a:lnTo>
                  <a:lnTo>
                    <a:pt x="6045" y="7026310"/>
                  </a:lnTo>
                  <a:lnTo>
                    <a:pt x="1623" y="7032870"/>
                  </a:lnTo>
                  <a:lnTo>
                    <a:pt x="1" y="7040944"/>
                  </a:lnTo>
                  <a:lnTo>
                    <a:pt x="1623" y="7048978"/>
                  </a:lnTo>
                  <a:lnTo>
                    <a:pt x="6045" y="7055537"/>
                  </a:lnTo>
                  <a:lnTo>
                    <a:pt x="12605" y="7059960"/>
                  </a:lnTo>
                  <a:lnTo>
                    <a:pt x="20638" y="7061582"/>
                  </a:lnTo>
                  <a:lnTo>
                    <a:pt x="28672" y="7059960"/>
                  </a:lnTo>
                  <a:lnTo>
                    <a:pt x="35231" y="7055537"/>
                  </a:lnTo>
                  <a:lnTo>
                    <a:pt x="39654" y="7048978"/>
                  </a:lnTo>
                  <a:lnTo>
                    <a:pt x="41267" y="7040944"/>
                  </a:lnTo>
                  <a:lnTo>
                    <a:pt x="39654" y="7032870"/>
                  </a:lnTo>
                  <a:lnTo>
                    <a:pt x="35231" y="7026310"/>
                  </a:lnTo>
                  <a:lnTo>
                    <a:pt x="28672" y="7021887"/>
                  </a:lnTo>
                  <a:lnTo>
                    <a:pt x="20638" y="7020265"/>
                  </a:lnTo>
                  <a:close/>
                </a:path>
                <a:path w="41275" h="7144384">
                  <a:moveTo>
                    <a:pt x="20638" y="7102857"/>
                  </a:moveTo>
                  <a:lnTo>
                    <a:pt x="12605" y="7104478"/>
                  </a:lnTo>
                  <a:lnTo>
                    <a:pt x="6045" y="7108901"/>
                  </a:lnTo>
                  <a:lnTo>
                    <a:pt x="1623" y="7115461"/>
                  </a:lnTo>
                  <a:lnTo>
                    <a:pt x="1" y="7123535"/>
                  </a:lnTo>
                  <a:lnTo>
                    <a:pt x="1623" y="7131568"/>
                  </a:lnTo>
                  <a:lnTo>
                    <a:pt x="6045" y="7138128"/>
                  </a:lnTo>
                  <a:lnTo>
                    <a:pt x="12605" y="7142551"/>
                  </a:lnTo>
                  <a:lnTo>
                    <a:pt x="20638" y="7144173"/>
                  </a:lnTo>
                  <a:lnTo>
                    <a:pt x="28672" y="7142551"/>
                  </a:lnTo>
                  <a:lnTo>
                    <a:pt x="35231" y="7138128"/>
                  </a:lnTo>
                  <a:lnTo>
                    <a:pt x="39654" y="7131568"/>
                  </a:lnTo>
                  <a:lnTo>
                    <a:pt x="41267" y="7123535"/>
                  </a:lnTo>
                  <a:lnTo>
                    <a:pt x="39654" y="7115461"/>
                  </a:lnTo>
                  <a:lnTo>
                    <a:pt x="35231" y="7108901"/>
                  </a:lnTo>
                  <a:lnTo>
                    <a:pt x="28672" y="7104478"/>
                  </a:lnTo>
                  <a:lnTo>
                    <a:pt x="20638" y="7102857"/>
                  </a:lnTo>
                  <a:close/>
                </a:path>
              </a:pathLst>
            </a:custGeom>
            <a:solidFill>
              <a:srgbClr val="00A3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/>
          <p:cNvGrpSpPr/>
          <p:nvPr/>
        </p:nvGrpSpPr>
        <p:grpSpPr>
          <a:xfrm>
            <a:off x="1554507" y="1978897"/>
            <a:ext cx="14373860" cy="8006080"/>
            <a:chOff x="1554507" y="1978897"/>
            <a:chExt cx="14373860" cy="8006080"/>
          </a:xfrm>
        </p:grpSpPr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11954" y="5676510"/>
              <a:ext cx="946569" cy="94656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554507" y="1978897"/>
              <a:ext cx="14373860" cy="8006080"/>
            </a:xfrm>
            <a:custGeom>
              <a:avLst/>
              <a:gdLst/>
              <a:ahLst/>
              <a:cxnLst/>
              <a:rect l="l" t="t" r="r" b="b"/>
              <a:pathLst>
                <a:path w="14373860" h="8006080">
                  <a:moveTo>
                    <a:pt x="14373285" y="0"/>
                  </a:moveTo>
                  <a:lnTo>
                    <a:pt x="0" y="0"/>
                  </a:lnTo>
                  <a:lnTo>
                    <a:pt x="0" y="8005994"/>
                  </a:lnTo>
                  <a:lnTo>
                    <a:pt x="14373285" y="8005994"/>
                  </a:lnTo>
                  <a:lnTo>
                    <a:pt x="143732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2365075" y="5925820"/>
            <a:ext cx="1115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Mobile</a:t>
            </a:r>
            <a:r>
              <a:rPr sz="1600" spc="-8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1600" spc="-9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App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253411" y="4683408"/>
            <a:ext cx="7249159" cy="3111500"/>
            <a:chOff x="2253411" y="4683408"/>
            <a:chExt cx="7249159" cy="3111500"/>
          </a:xfrm>
        </p:grpSpPr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53411" y="4683408"/>
              <a:ext cx="1353507" cy="1353507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8164469" y="6988692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5">
                  <a:moveTo>
                    <a:pt x="1203341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5"/>
                  </a:lnTo>
                  <a:lnTo>
                    <a:pt x="54975" y="779753"/>
                  </a:lnTo>
                  <a:lnTo>
                    <a:pt x="91836" y="798815"/>
                  </a:lnTo>
                  <a:lnTo>
                    <a:pt x="134279" y="805661"/>
                  </a:lnTo>
                  <a:lnTo>
                    <a:pt x="1203341" y="805661"/>
                  </a:lnTo>
                  <a:lnTo>
                    <a:pt x="1245784" y="798815"/>
                  </a:lnTo>
                  <a:lnTo>
                    <a:pt x="1282645" y="779753"/>
                  </a:lnTo>
                  <a:lnTo>
                    <a:pt x="1311712" y="750685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5" y="25908"/>
                  </a:lnTo>
                  <a:lnTo>
                    <a:pt x="1245784" y="6845"/>
                  </a:lnTo>
                  <a:lnTo>
                    <a:pt x="1203341" y="0"/>
                  </a:lnTo>
                  <a:close/>
                </a:path>
              </a:pathLst>
            </a:custGeom>
            <a:solidFill>
              <a:srgbClr val="FF7B0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8579303" y="7891780"/>
            <a:ext cx="5797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Order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9604918" y="4136400"/>
            <a:ext cx="2486025" cy="3512185"/>
            <a:chOff x="9604918" y="4136400"/>
            <a:chExt cx="2486025" cy="3512185"/>
          </a:xfrm>
        </p:grpSpPr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04918" y="7064447"/>
              <a:ext cx="561668" cy="583573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0751534" y="4136400"/>
              <a:ext cx="1339215" cy="806450"/>
            </a:xfrm>
            <a:custGeom>
              <a:avLst/>
              <a:gdLst/>
              <a:ahLst/>
              <a:cxnLst/>
              <a:rect l="l" t="t" r="r" b="b"/>
              <a:pathLst>
                <a:path w="1339215" h="806450">
                  <a:moveTo>
                    <a:pt x="1204445" y="0"/>
                  </a:moveTo>
                  <a:lnTo>
                    <a:pt x="134404" y="0"/>
                  </a:lnTo>
                  <a:lnTo>
                    <a:pt x="91922" y="6851"/>
                  </a:lnTo>
                  <a:lnTo>
                    <a:pt x="55026" y="25931"/>
                  </a:lnTo>
                  <a:lnTo>
                    <a:pt x="25932" y="55026"/>
                  </a:lnTo>
                  <a:lnTo>
                    <a:pt x="6852" y="91921"/>
                  </a:lnTo>
                  <a:lnTo>
                    <a:pt x="0" y="134402"/>
                  </a:lnTo>
                  <a:lnTo>
                    <a:pt x="0" y="671996"/>
                  </a:lnTo>
                  <a:lnTo>
                    <a:pt x="6852" y="714478"/>
                  </a:lnTo>
                  <a:lnTo>
                    <a:pt x="25932" y="751373"/>
                  </a:lnTo>
                  <a:lnTo>
                    <a:pt x="55026" y="780468"/>
                  </a:lnTo>
                  <a:lnTo>
                    <a:pt x="91922" y="799548"/>
                  </a:lnTo>
                  <a:lnTo>
                    <a:pt x="134404" y="806400"/>
                  </a:lnTo>
                  <a:lnTo>
                    <a:pt x="1204445" y="806400"/>
                  </a:lnTo>
                  <a:lnTo>
                    <a:pt x="1246926" y="799548"/>
                  </a:lnTo>
                  <a:lnTo>
                    <a:pt x="1283821" y="780468"/>
                  </a:lnTo>
                  <a:lnTo>
                    <a:pt x="1312916" y="751373"/>
                  </a:lnTo>
                  <a:lnTo>
                    <a:pt x="1331996" y="714478"/>
                  </a:lnTo>
                  <a:lnTo>
                    <a:pt x="1338847" y="671996"/>
                  </a:lnTo>
                  <a:lnTo>
                    <a:pt x="1338847" y="134402"/>
                  </a:lnTo>
                  <a:lnTo>
                    <a:pt x="1331996" y="91921"/>
                  </a:lnTo>
                  <a:lnTo>
                    <a:pt x="1312916" y="55026"/>
                  </a:lnTo>
                  <a:lnTo>
                    <a:pt x="1283821" y="25931"/>
                  </a:lnTo>
                  <a:lnTo>
                    <a:pt x="1246926" y="6851"/>
                  </a:lnTo>
                  <a:lnTo>
                    <a:pt x="1204445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11035775" y="5069332"/>
            <a:ext cx="8445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Account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2155723" y="4136570"/>
            <a:ext cx="2336165" cy="805815"/>
            <a:chOff x="12155723" y="4136570"/>
            <a:chExt cx="2336165" cy="805815"/>
          </a:xfrm>
        </p:grpSpPr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55723" y="4280950"/>
              <a:ext cx="561662" cy="583575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3153872" y="4136570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4" h="805814">
                  <a:moveTo>
                    <a:pt x="1203337" y="0"/>
                  </a:moveTo>
                  <a:lnTo>
                    <a:pt x="134277" y="0"/>
                  </a:lnTo>
                  <a:lnTo>
                    <a:pt x="91836" y="6845"/>
                  </a:lnTo>
                  <a:lnTo>
                    <a:pt x="54976" y="25907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4"/>
                  </a:lnTo>
                  <a:lnTo>
                    <a:pt x="54976" y="779751"/>
                  </a:lnTo>
                  <a:lnTo>
                    <a:pt x="91836" y="798814"/>
                  </a:lnTo>
                  <a:lnTo>
                    <a:pt x="134277" y="805660"/>
                  </a:lnTo>
                  <a:lnTo>
                    <a:pt x="1203337" y="805660"/>
                  </a:lnTo>
                  <a:lnTo>
                    <a:pt x="1245784" y="798814"/>
                  </a:lnTo>
                  <a:lnTo>
                    <a:pt x="1282648" y="779751"/>
                  </a:lnTo>
                  <a:lnTo>
                    <a:pt x="1311717" y="750684"/>
                  </a:lnTo>
                  <a:lnTo>
                    <a:pt x="1330781" y="713823"/>
                  </a:lnTo>
                  <a:lnTo>
                    <a:pt x="1337627" y="671380"/>
                  </a:lnTo>
                  <a:lnTo>
                    <a:pt x="1337627" y="134279"/>
                  </a:lnTo>
                  <a:lnTo>
                    <a:pt x="1330781" y="91836"/>
                  </a:lnTo>
                  <a:lnTo>
                    <a:pt x="1311717" y="54975"/>
                  </a:lnTo>
                  <a:lnTo>
                    <a:pt x="1282648" y="25907"/>
                  </a:lnTo>
                  <a:lnTo>
                    <a:pt x="1245784" y="6845"/>
                  </a:lnTo>
                  <a:lnTo>
                    <a:pt x="1203337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13422630" y="5069332"/>
            <a:ext cx="8001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5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Product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0792157" y="4267270"/>
            <a:ext cx="4341495" cy="3575685"/>
            <a:chOff x="10792157" y="4267270"/>
            <a:chExt cx="4341495" cy="3575685"/>
          </a:xfrm>
        </p:grpSpPr>
        <p:pic>
          <p:nvPicPr>
            <p:cNvPr id="45" name="object 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71611" y="4267270"/>
              <a:ext cx="561668" cy="583575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0792157" y="7036948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5" h="805815">
                  <a:moveTo>
                    <a:pt x="1203340" y="0"/>
                  </a:moveTo>
                  <a:lnTo>
                    <a:pt x="134279" y="0"/>
                  </a:lnTo>
                  <a:lnTo>
                    <a:pt x="91836" y="6845"/>
                  </a:lnTo>
                  <a:lnTo>
                    <a:pt x="54975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5"/>
                  </a:lnTo>
                  <a:lnTo>
                    <a:pt x="54975" y="779753"/>
                  </a:lnTo>
                  <a:lnTo>
                    <a:pt x="91836" y="798815"/>
                  </a:lnTo>
                  <a:lnTo>
                    <a:pt x="134279" y="805661"/>
                  </a:lnTo>
                  <a:lnTo>
                    <a:pt x="1203340" y="805661"/>
                  </a:lnTo>
                  <a:lnTo>
                    <a:pt x="1245783" y="798815"/>
                  </a:lnTo>
                  <a:lnTo>
                    <a:pt x="1282644" y="779753"/>
                  </a:lnTo>
                  <a:lnTo>
                    <a:pt x="1311712" y="750685"/>
                  </a:lnTo>
                  <a:lnTo>
                    <a:pt x="1330775" y="713823"/>
                  </a:lnTo>
                  <a:lnTo>
                    <a:pt x="1337621" y="671380"/>
                  </a:lnTo>
                  <a:lnTo>
                    <a:pt x="1337621" y="134279"/>
                  </a:lnTo>
                  <a:lnTo>
                    <a:pt x="1330775" y="91836"/>
                  </a:lnTo>
                  <a:lnTo>
                    <a:pt x="1311712" y="54975"/>
                  </a:lnTo>
                  <a:lnTo>
                    <a:pt x="1282644" y="25908"/>
                  </a:lnTo>
                  <a:lnTo>
                    <a:pt x="1245783" y="6845"/>
                  </a:lnTo>
                  <a:lnTo>
                    <a:pt x="1203340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10981565" y="7940547"/>
            <a:ext cx="102996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Promotion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12232606" y="6988692"/>
            <a:ext cx="2259330" cy="805815"/>
            <a:chOff x="12232606" y="6988692"/>
            <a:chExt cx="2259330" cy="805815"/>
          </a:xfrm>
        </p:grpSpPr>
        <p:pic>
          <p:nvPicPr>
            <p:cNvPr id="49" name="object 4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32606" y="7112702"/>
              <a:ext cx="561665" cy="583575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3153872" y="6988692"/>
              <a:ext cx="1337945" cy="805815"/>
            </a:xfrm>
            <a:custGeom>
              <a:avLst/>
              <a:gdLst/>
              <a:ahLst/>
              <a:cxnLst/>
              <a:rect l="l" t="t" r="r" b="b"/>
              <a:pathLst>
                <a:path w="1337944" h="805815">
                  <a:moveTo>
                    <a:pt x="1203337" y="0"/>
                  </a:moveTo>
                  <a:lnTo>
                    <a:pt x="134277" y="0"/>
                  </a:lnTo>
                  <a:lnTo>
                    <a:pt x="91836" y="6845"/>
                  </a:lnTo>
                  <a:lnTo>
                    <a:pt x="54976" y="25908"/>
                  </a:lnTo>
                  <a:lnTo>
                    <a:pt x="25908" y="54975"/>
                  </a:lnTo>
                  <a:lnTo>
                    <a:pt x="6845" y="91836"/>
                  </a:lnTo>
                  <a:lnTo>
                    <a:pt x="0" y="134279"/>
                  </a:lnTo>
                  <a:lnTo>
                    <a:pt x="0" y="671380"/>
                  </a:lnTo>
                  <a:lnTo>
                    <a:pt x="6845" y="713823"/>
                  </a:lnTo>
                  <a:lnTo>
                    <a:pt x="25908" y="750685"/>
                  </a:lnTo>
                  <a:lnTo>
                    <a:pt x="54976" y="779753"/>
                  </a:lnTo>
                  <a:lnTo>
                    <a:pt x="91836" y="798815"/>
                  </a:lnTo>
                  <a:lnTo>
                    <a:pt x="134277" y="805661"/>
                  </a:lnTo>
                  <a:lnTo>
                    <a:pt x="1203337" y="805661"/>
                  </a:lnTo>
                  <a:lnTo>
                    <a:pt x="1245784" y="798815"/>
                  </a:lnTo>
                  <a:lnTo>
                    <a:pt x="1282648" y="779753"/>
                  </a:lnTo>
                  <a:lnTo>
                    <a:pt x="1311717" y="750685"/>
                  </a:lnTo>
                  <a:lnTo>
                    <a:pt x="1330781" y="713823"/>
                  </a:lnTo>
                  <a:lnTo>
                    <a:pt x="1337627" y="671380"/>
                  </a:lnTo>
                  <a:lnTo>
                    <a:pt x="1337627" y="134279"/>
                  </a:lnTo>
                  <a:lnTo>
                    <a:pt x="1330781" y="91836"/>
                  </a:lnTo>
                  <a:lnTo>
                    <a:pt x="1311717" y="54975"/>
                  </a:lnTo>
                  <a:lnTo>
                    <a:pt x="1282648" y="25908"/>
                  </a:lnTo>
                  <a:lnTo>
                    <a:pt x="1245784" y="6845"/>
                  </a:lnTo>
                  <a:lnTo>
                    <a:pt x="1203337" y="0"/>
                  </a:lnTo>
                  <a:close/>
                </a:path>
              </a:pathLst>
            </a:custGeom>
            <a:solidFill>
              <a:srgbClr val="FF7B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/>
          <p:nvPr/>
        </p:nvSpPr>
        <p:spPr>
          <a:xfrm>
            <a:off x="13347636" y="7861300"/>
            <a:ext cx="9493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solidFill>
                  <a:srgbClr val="404040"/>
                </a:solidFill>
                <a:latin typeface="Arial Black" panose="020B0A04020102020204"/>
                <a:cs typeface="Arial Black" panose="020B0A04020102020204"/>
              </a:rPr>
              <a:t>Inventory</a:t>
            </a:r>
            <a:endParaRPr sz="16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4923011" y="1188874"/>
            <a:ext cx="11901805" cy="7977505"/>
            <a:chOff x="4923011" y="1188874"/>
            <a:chExt cx="11901805" cy="7977505"/>
          </a:xfrm>
        </p:grpSpPr>
        <p:pic>
          <p:nvPicPr>
            <p:cNvPr id="53" name="object 5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71611" y="7076221"/>
              <a:ext cx="561668" cy="58357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23011" y="1188874"/>
              <a:ext cx="11901389" cy="7977349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7127111" y="1462531"/>
            <a:ext cx="9241790" cy="1399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54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Transactions</a:t>
            </a:r>
            <a:r>
              <a:rPr sz="3000" spc="-18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204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within</a:t>
            </a:r>
            <a:r>
              <a:rPr sz="3000" spc="-18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32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a</a:t>
            </a:r>
            <a:r>
              <a:rPr sz="3000" spc="-18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235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microservices</a:t>
            </a:r>
            <a:r>
              <a:rPr sz="3000" spc="-18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000" spc="-90" dirty="0">
                <a:solidFill>
                  <a:srgbClr val="770EF7"/>
                </a:solidFill>
                <a:latin typeface="Arial Black" panose="020B0A04020102020204"/>
                <a:cs typeface="Arial Black" panose="020B0A04020102020204"/>
              </a:rPr>
              <a:t>architecture</a:t>
            </a:r>
            <a:endParaRPr sz="3000">
              <a:latin typeface="Arial Black" panose="020B0A04020102020204"/>
              <a:cs typeface="Arial Black" panose="020B0A04020102020204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Distributed</a:t>
            </a:r>
            <a:r>
              <a:rPr sz="2000" spc="4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50" dirty="0">
                <a:solidFill>
                  <a:srgbClr val="404040"/>
                </a:solidFill>
                <a:latin typeface="Arial MT"/>
                <a:cs typeface="Arial MT"/>
              </a:rPr>
              <a:t>architecture</a:t>
            </a:r>
            <a:r>
              <a:rPr sz="2000" spc="5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65" dirty="0">
                <a:solidFill>
                  <a:srgbClr val="404040"/>
                </a:solidFill>
                <a:latin typeface="Arial MT"/>
                <a:cs typeface="Arial MT"/>
              </a:rPr>
              <a:t>with</a:t>
            </a:r>
            <a:r>
              <a:rPr sz="2000" spc="4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no</a:t>
            </a:r>
            <a:r>
              <a:rPr sz="2000" spc="5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natural</a:t>
            </a:r>
            <a:r>
              <a:rPr sz="2000" spc="5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place</a:t>
            </a:r>
            <a:r>
              <a:rPr sz="2000" spc="5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80" dirty="0">
                <a:solidFill>
                  <a:srgbClr val="404040"/>
                </a:solidFill>
                <a:latin typeface="Arial MT"/>
                <a:cs typeface="Arial MT"/>
              </a:rPr>
              <a:t>to</a:t>
            </a:r>
            <a:r>
              <a:rPr sz="2000" spc="5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manage</a:t>
            </a:r>
            <a:r>
              <a:rPr sz="2000" spc="5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a</a:t>
            </a:r>
            <a:r>
              <a:rPr sz="2000" spc="5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Arial MT"/>
                <a:cs typeface="Arial MT"/>
              </a:rPr>
              <a:t>transaction</a:t>
            </a:r>
            <a:endParaRPr sz="20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sz="2000" spc="-65" dirty="0">
                <a:solidFill>
                  <a:srgbClr val="404040"/>
                </a:solidFill>
                <a:latin typeface="Arial MT"/>
                <a:cs typeface="Arial MT"/>
              </a:rPr>
              <a:t>You</a:t>
            </a:r>
            <a:r>
              <a:rPr sz="2000" spc="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can’t</a:t>
            </a:r>
            <a:r>
              <a:rPr sz="2000" spc="3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have</a:t>
            </a:r>
            <a:r>
              <a:rPr sz="2000" spc="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a</a:t>
            </a:r>
            <a:r>
              <a:rPr sz="2000" spc="3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single</a:t>
            </a:r>
            <a:r>
              <a:rPr sz="2000" spc="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physical</a:t>
            </a:r>
            <a:r>
              <a:rPr sz="2000" spc="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transaction</a:t>
            </a:r>
            <a:r>
              <a:rPr sz="2000" spc="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85" dirty="0">
                <a:solidFill>
                  <a:srgbClr val="404040"/>
                </a:solidFill>
                <a:latin typeface="Arial MT"/>
                <a:cs typeface="Arial MT"/>
              </a:rPr>
              <a:t>that</a:t>
            </a:r>
            <a:r>
              <a:rPr sz="2000" spc="3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Arial MT"/>
                <a:cs typeface="Arial MT"/>
              </a:rPr>
              <a:t>manages</a:t>
            </a:r>
            <a:r>
              <a:rPr sz="2000" spc="3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50" dirty="0">
                <a:solidFill>
                  <a:srgbClr val="404040"/>
                </a:solidFill>
                <a:latin typeface="Arial MT"/>
                <a:cs typeface="Arial MT"/>
              </a:rPr>
              <a:t>multiple</a:t>
            </a:r>
            <a:r>
              <a:rPr sz="2000" spc="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data</a:t>
            </a:r>
            <a:r>
              <a:rPr sz="2000" spc="3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Arial MT"/>
                <a:cs typeface="Arial MT"/>
              </a:rPr>
              <a:t>updates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No</a:t>
            </a:r>
            <a:r>
              <a:rPr sz="2000" spc="5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way</a:t>
            </a:r>
            <a:r>
              <a:rPr sz="2000" spc="4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80" dirty="0">
                <a:solidFill>
                  <a:srgbClr val="404040"/>
                </a:solidFill>
                <a:latin typeface="Arial MT"/>
                <a:cs typeface="Arial MT"/>
              </a:rPr>
              <a:t>to</a:t>
            </a:r>
            <a:r>
              <a:rPr sz="2000" spc="5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centrally</a:t>
            </a:r>
            <a:r>
              <a:rPr sz="2000" spc="4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commit</a:t>
            </a:r>
            <a:r>
              <a:rPr sz="2000" spc="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or</a:t>
            </a:r>
            <a:r>
              <a:rPr sz="2000" spc="4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rollback</a:t>
            </a:r>
            <a:r>
              <a:rPr sz="2000" spc="5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data</a:t>
            </a:r>
            <a:r>
              <a:rPr sz="2000" spc="4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04040"/>
                </a:solidFill>
                <a:latin typeface="Arial MT"/>
                <a:cs typeface="Arial MT"/>
              </a:rPr>
              <a:t>changes</a:t>
            </a:r>
            <a:r>
              <a:rPr sz="2000" spc="4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Arial MT"/>
                <a:cs typeface="Arial MT"/>
              </a:rPr>
              <a:t>across</a:t>
            </a:r>
            <a:r>
              <a:rPr sz="2000" spc="4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50" dirty="0">
                <a:solidFill>
                  <a:srgbClr val="404040"/>
                </a:solidFill>
                <a:latin typeface="Arial MT"/>
                <a:cs typeface="Arial MT"/>
              </a:rPr>
              <a:t>decoupled</a:t>
            </a:r>
            <a:r>
              <a:rPr sz="2000" spc="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Arial MT"/>
                <a:cs typeface="Arial MT"/>
              </a:rPr>
              <a:t>services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2798508" y="4928087"/>
            <a:ext cx="1789430" cy="471170"/>
          </a:xfrm>
          <a:custGeom>
            <a:avLst/>
            <a:gdLst/>
            <a:ahLst/>
            <a:cxnLst/>
            <a:rect l="l" t="t" r="r" b="b"/>
            <a:pathLst>
              <a:path w="1789429" h="471170">
                <a:moveTo>
                  <a:pt x="1789370" y="0"/>
                </a:moveTo>
                <a:lnTo>
                  <a:pt x="0" y="0"/>
                </a:lnTo>
                <a:lnTo>
                  <a:pt x="0" y="470829"/>
                </a:lnTo>
                <a:lnTo>
                  <a:pt x="1789370" y="470829"/>
                </a:lnTo>
                <a:lnTo>
                  <a:pt x="17893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2798508" y="4928087"/>
            <a:ext cx="1789430" cy="471170"/>
          </a:xfrm>
          <a:prstGeom prst="rect">
            <a:avLst/>
          </a:prstGeom>
          <a:ln w="25400">
            <a:solidFill>
              <a:srgbClr val="130F24"/>
            </a:solidFill>
          </a:ln>
        </p:spPr>
        <p:txBody>
          <a:bodyPr vert="horz" wrap="square" lIns="0" tIns="10223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805"/>
              </a:spcBef>
            </a:pPr>
            <a:r>
              <a:rPr sz="1600" spc="-30" dirty="0">
                <a:solidFill>
                  <a:srgbClr val="130F24"/>
                </a:solidFill>
                <a:latin typeface="Arial MT"/>
                <a:cs typeface="Arial MT"/>
              </a:rPr>
              <a:t>Places</a:t>
            </a:r>
            <a:r>
              <a:rPr sz="1600" spc="-75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new</a:t>
            </a:r>
            <a:r>
              <a:rPr sz="1600" spc="-6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30F24"/>
                </a:solidFill>
                <a:latin typeface="Arial MT"/>
                <a:cs typeface="Arial MT"/>
              </a:rPr>
              <a:t>order.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6948139" y="7151617"/>
            <a:ext cx="2447290" cy="496570"/>
            <a:chOff x="6948139" y="7151617"/>
            <a:chExt cx="2447290" cy="496570"/>
          </a:xfrm>
        </p:grpSpPr>
        <p:sp>
          <p:nvSpPr>
            <p:cNvPr id="59" name="object 59"/>
            <p:cNvSpPr/>
            <p:nvPr/>
          </p:nvSpPr>
          <p:spPr>
            <a:xfrm>
              <a:off x="6960839" y="7164317"/>
              <a:ext cx="2421890" cy="471170"/>
            </a:xfrm>
            <a:custGeom>
              <a:avLst/>
              <a:gdLst/>
              <a:ahLst/>
              <a:cxnLst/>
              <a:rect l="l" t="t" r="r" b="b"/>
              <a:pathLst>
                <a:path w="2421890" h="471170">
                  <a:moveTo>
                    <a:pt x="2421462" y="0"/>
                  </a:moveTo>
                  <a:lnTo>
                    <a:pt x="0" y="0"/>
                  </a:lnTo>
                  <a:lnTo>
                    <a:pt x="0" y="470829"/>
                  </a:lnTo>
                  <a:lnTo>
                    <a:pt x="2421462" y="470829"/>
                  </a:lnTo>
                  <a:lnTo>
                    <a:pt x="24214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6960839" y="7164317"/>
              <a:ext cx="2421890" cy="471170"/>
            </a:xfrm>
            <a:custGeom>
              <a:avLst/>
              <a:gdLst/>
              <a:ahLst/>
              <a:cxnLst/>
              <a:rect l="l" t="t" r="r" b="b"/>
              <a:pathLst>
                <a:path w="2421890" h="471170">
                  <a:moveTo>
                    <a:pt x="0" y="0"/>
                  </a:moveTo>
                  <a:lnTo>
                    <a:pt x="2421462" y="0"/>
                  </a:lnTo>
                  <a:lnTo>
                    <a:pt x="2421462" y="470830"/>
                  </a:lnTo>
                  <a:lnTo>
                    <a:pt x="0" y="47083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130F2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/>
          <p:cNvSpPr txBox="1"/>
          <p:nvPr/>
        </p:nvSpPr>
        <p:spPr>
          <a:xfrm>
            <a:off x="6960839" y="7164317"/>
            <a:ext cx="2421890" cy="47117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785"/>
              </a:spcBef>
            </a:pP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Create</a:t>
            </a:r>
            <a:r>
              <a:rPr sz="1600" spc="25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order</a:t>
            </a:r>
            <a:r>
              <a:rPr sz="1600" spc="3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30F24"/>
                </a:solidFill>
                <a:latin typeface="Arial MT"/>
                <a:cs typeface="Arial MT"/>
              </a:rPr>
              <a:t>record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8883148" y="4293891"/>
            <a:ext cx="3077845" cy="3355975"/>
            <a:chOff x="8883148" y="4293891"/>
            <a:chExt cx="3077845" cy="3355975"/>
          </a:xfrm>
        </p:grpSpPr>
        <p:pic>
          <p:nvPicPr>
            <p:cNvPr id="63" name="object 6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83148" y="7169071"/>
              <a:ext cx="480297" cy="480297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9854472" y="4306591"/>
              <a:ext cx="2093595" cy="471170"/>
            </a:xfrm>
            <a:custGeom>
              <a:avLst/>
              <a:gdLst/>
              <a:ahLst/>
              <a:cxnLst/>
              <a:rect l="l" t="t" r="r" b="b"/>
              <a:pathLst>
                <a:path w="2093595" h="471170">
                  <a:moveTo>
                    <a:pt x="2093452" y="0"/>
                  </a:moveTo>
                  <a:lnTo>
                    <a:pt x="0" y="0"/>
                  </a:lnTo>
                  <a:lnTo>
                    <a:pt x="0" y="470829"/>
                  </a:lnTo>
                  <a:lnTo>
                    <a:pt x="2093452" y="470829"/>
                  </a:lnTo>
                  <a:lnTo>
                    <a:pt x="20934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9854472" y="4306591"/>
              <a:ext cx="2093595" cy="471170"/>
            </a:xfrm>
            <a:custGeom>
              <a:avLst/>
              <a:gdLst/>
              <a:ahLst/>
              <a:cxnLst/>
              <a:rect l="l" t="t" r="r" b="b"/>
              <a:pathLst>
                <a:path w="2093595" h="471170">
                  <a:moveTo>
                    <a:pt x="0" y="0"/>
                  </a:moveTo>
                  <a:lnTo>
                    <a:pt x="2093453" y="0"/>
                  </a:lnTo>
                  <a:lnTo>
                    <a:pt x="2093453" y="470830"/>
                  </a:lnTo>
                  <a:lnTo>
                    <a:pt x="0" y="47083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130F2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" name="object 66"/>
          <p:cNvSpPr txBox="1"/>
          <p:nvPr/>
        </p:nvSpPr>
        <p:spPr>
          <a:xfrm>
            <a:off x="9854472" y="4306591"/>
            <a:ext cx="2093595" cy="47117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800"/>
              </a:spcBef>
            </a:pP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Update</a:t>
            </a:r>
            <a:r>
              <a:rPr sz="1600" spc="4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30F24"/>
                </a:solidFill>
                <a:latin typeface="Arial MT"/>
                <a:cs typeface="Arial MT"/>
              </a:rPr>
              <a:t>account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11448773" y="4306246"/>
            <a:ext cx="4349750" cy="485775"/>
            <a:chOff x="11448773" y="4306246"/>
            <a:chExt cx="4349750" cy="485775"/>
          </a:xfrm>
        </p:grpSpPr>
        <p:pic>
          <p:nvPicPr>
            <p:cNvPr id="68" name="object 6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48773" y="4311345"/>
              <a:ext cx="480297" cy="480297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13283285" y="4306246"/>
              <a:ext cx="2515235" cy="471170"/>
            </a:xfrm>
            <a:custGeom>
              <a:avLst/>
              <a:gdLst/>
              <a:ahLst/>
              <a:cxnLst/>
              <a:rect l="l" t="t" r="r" b="b"/>
              <a:pathLst>
                <a:path w="2515234" h="471170">
                  <a:moveTo>
                    <a:pt x="2514701" y="0"/>
                  </a:moveTo>
                  <a:lnTo>
                    <a:pt x="0" y="0"/>
                  </a:lnTo>
                  <a:lnTo>
                    <a:pt x="0" y="470829"/>
                  </a:lnTo>
                  <a:lnTo>
                    <a:pt x="2514701" y="470829"/>
                  </a:lnTo>
                  <a:lnTo>
                    <a:pt x="25147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/>
          <p:cNvSpPr txBox="1"/>
          <p:nvPr/>
        </p:nvSpPr>
        <p:spPr>
          <a:xfrm>
            <a:off x="13283285" y="4306246"/>
            <a:ext cx="2515235" cy="471170"/>
          </a:xfrm>
          <a:prstGeom prst="rect">
            <a:avLst/>
          </a:prstGeom>
          <a:ln w="25400">
            <a:solidFill>
              <a:srgbClr val="130F24"/>
            </a:solidFill>
          </a:ln>
        </p:spPr>
        <p:txBody>
          <a:bodyPr vert="horz" wrap="square" lIns="0" tIns="10223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805"/>
              </a:spcBef>
            </a:pP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Update</a:t>
            </a:r>
            <a:r>
              <a:rPr sz="1600" spc="5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50" dirty="0">
                <a:solidFill>
                  <a:srgbClr val="130F24"/>
                </a:solidFill>
                <a:latin typeface="Arial MT"/>
                <a:cs typeface="Arial MT"/>
              </a:rPr>
              <a:t>product</a:t>
            </a:r>
            <a:r>
              <a:rPr sz="1600" spc="1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130F24"/>
                </a:solidFill>
                <a:latin typeface="Arial MT"/>
                <a:cs typeface="Arial MT"/>
              </a:rPr>
              <a:t>stats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6066036" y="3592220"/>
            <a:ext cx="9713595" cy="2884170"/>
            <a:chOff x="6066036" y="3592220"/>
            <a:chExt cx="9713595" cy="2884170"/>
          </a:xfrm>
        </p:grpSpPr>
        <p:pic>
          <p:nvPicPr>
            <p:cNvPr id="72" name="object 7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298825" y="4311000"/>
              <a:ext cx="480297" cy="480297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6066036" y="3592220"/>
              <a:ext cx="2740660" cy="2884170"/>
            </a:xfrm>
            <a:custGeom>
              <a:avLst/>
              <a:gdLst/>
              <a:ahLst/>
              <a:cxnLst/>
              <a:rect l="l" t="t" r="r" b="b"/>
              <a:pathLst>
                <a:path w="2740659" h="2884170">
                  <a:moveTo>
                    <a:pt x="2740068" y="0"/>
                  </a:moveTo>
                  <a:lnTo>
                    <a:pt x="0" y="0"/>
                  </a:lnTo>
                  <a:lnTo>
                    <a:pt x="0" y="2883617"/>
                  </a:lnTo>
                  <a:lnTo>
                    <a:pt x="2740068" y="2883617"/>
                  </a:lnTo>
                  <a:lnTo>
                    <a:pt x="27400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 txBox="1"/>
          <p:nvPr/>
        </p:nvSpPr>
        <p:spPr>
          <a:xfrm>
            <a:off x="6066036" y="3592220"/>
            <a:ext cx="2740660" cy="2884170"/>
          </a:xfrm>
          <a:prstGeom prst="rect">
            <a:avLst/>
          </a:prstGeom>
          <a:ln w="34925">
            <a:solidFill>
              <a:srgbClr val="FF7B02"/>
            </a:solidFill>
          </a:ln>
        </p:spPr>
        <p:txBody>
          <a:bodyPr vert="horz" wrap="square" lIns="0" tIns="67945" rIns="0" bIns="0" rtlCol="0">
            <a:spAutoFit/>
          </a:bodyPr>
          <a:lstStyle/>
          <a:p>
            <a:pPr marR="6985" algn="ctr">
              <a:lnSpc>
                <a:spcPct val="100000"/>
              </a:lnSpc>
              <a:spcBef>
                <a:spcPts val="535"/>
              </a:spcBef>
            </a:pPr>
            <a:r>
              <a:rPr sz="2400" spc="-280" dirty="0">
                <a:solidFill>
                  <a:srgbClr val="FF7B02"/>
                </a:solidFill>
                <a:latin typeface="Arial Black" panose="020B0A04020102020204"/>
                <a:cs typeface="Arial Black" panose="020B0A04020102020204"/>
              </a:rPr>
              <a:t>TRANSACTION</a:t>
            </a:r>
            <a:endParaRPr sz="2400">
              <a:latin typeface="Arial Black" panose="020B0A04020102020204"/>
              <a:cs typeface="Arial Black" panose="020B0A04020102020204"/>
            </a:endParaRPr>
          </a:p>
          <a:p>
            <a:pPr algn="ctr">
              <a:lnSpc>
                <a:spcPct val="100000"/>
              </a:lnSpc>
              <a:spcBef>
                <a:spcPts val="2825"/>
              </a:spcBef>
            </a:pPr>
            <a:r>
              <a:rPr sz="8000" spc="-785" dirty="0">
                <a:solidFill>
                  <a:srgbClr val="FF7B02"/>
                </a:solidFill>
                <a:latin typeface="Arial Black" panose="020B0A04020102020204"/>
                <a:cs typeface="Arial Black" panose="020B0A04020102020204"/>
              </a:rPr>
              <a:t>?</a:t>
            </a:r>
            <a:endParaRPr sz="8000">
              <a:latin typeface="Arial Black" panose="020B0A04020102020204"/>
              <a:cs typeface="Arial Black" panose="020B0A04020102020204"/>
            </a:endParaRPr>
          </a:p>
          <a:p>
            <a:pPr marR="20320" algn="ctr">
              <a:lnSpc>
                <a:spcPct val="100000"/>
              </a:lnSpc>
              <a:spcBef>
                <a:spcPts val="3415"/>
              </a:spcBef>
            </a:pPr>
            <a:r>
              <a:rPr sz="2400" spc="-195" dirty="0">
                <a:solidFill>
                  <a:srgbClr val="FF7B02"/>
                </a:solidFill>
                <a:latin typeface="Arial Black" panose="020B0A04020102020204"/>
                <a:cs typeface="Arial Black" panose="020B0A04020102020204"/>
              </a:rPr>
              <a:t>COMMIT:</a:t>
            </a:r>
            <a:r>
              <a:rPr sz="2400" spc="-140" dirty="0">
                <a:solidFill>
                  <a:srgbClr val="FF7B02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50" dirty="0">
                <a:solidFill>
                  <a:srgbClr val="FF7B02"/>
                </a:solidFill>
                <a:latin typeface="Arial Black" panose="020B0A04020102020204"/>
                <a:cs typeface="Arial Black" panose="020B0A04020102020204"/>
              </a:rPr>
              <a:t>?</a:t>
            </a:r>
            <a:endParaRPr sz="2400">
              <a:latin typeface="Arial Black" panose="020B0A04020102020204"/>
              <a:cs typeface="Arial Black" panose="020B0A04020102020204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10717158" y="7164934"/>
            <a:ext cx="2118995" cy="496570"/>
            <a:chOff x="10717158" y="7164934"/>
            <a:chExt cx="2118995" cy="496570"/>
          </a:xfrm>
        </p:grpSpPr>
        <p:sp>
          <p:nvSpPr>
            <p:cNvPr id="76" name="object 76"/>
            <p:cNvSpPr/>
            <p:nvPr/>
          </p:nvSpPr>
          <p:spPr>
            <a:xfrm>
              <a:off x="10729858" y="7177634"/>
              <a:ext cx="2093595" cy="471170"/>
            </a:xfrm>
            <a:custGeom>
              <a:avLst/>
              <a:gdLst/>
              <a:ahLst/>
              <a:cxnLst/>
              <a:rect l="l" t="t" r="r" b="b"/>
              <a:pathLst>
                <a:path w="2093595" h="471170">
                  <a:moveTo>
                    <a:pt x="2093459" y="0"/>
                  </a:moveTo>
                  <a:lnTo>
                    <a:pt x="0" y="0"/>
                  </a:lnTo>
                  <a:lnTo>
                    <a:pt x="0" y="470829"/>
                  </a:lnTo>
                  <a:lnTo>
                    <a:pt x="2093459" y="470829"/>
                  </a:lnTo>
                  <a:lnTo>
                    <a:pt x="20934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10729858" y="7177634"/>
              <a:ext cx="2093595" cy="471170"/>
            </a:xfrm>
            <a:custGeom>
              <a:avLst/>
              <a:gdLst/>
              <a:ahLst/>
              <a:cxnLst/>
              <a:rect l="l" t="t" r="r" b="b"/>
              <a:pathLst>
                <a:path w="2093595" h="471170">
                  <a:moveTo>
                    <a:pt x="0" y="0"/>
                  </a:moveTo>
                  <a:lnTo>
                    <a:pt x="2093453" y="0"/>
                  </a:lnTo>
                  <a:lnTo>
                    <a:pt x="2093453" y="470830"/>
                  </a:lnTo>
                  <a:lnTo>
                    <a:pt x="0" y="47083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130F2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8" name="object 78"/>
          <p:cNvSpPr txBox="1"/>
          <p:nvPr/>
        </p:nvSpPr>
        <p:spPr>
          <a:xfrm>
            <a:off x="10729858" y="7177634"/>
            <a:ext cx="2093595" cy="47117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800"/>
              </a:spcBef>
            </a:pPr>
            <a:r>
              <a:rPr sz="1600" spc="-10" dirty="0">
                <a:solidFill>
                  <a:srgbClr val="130F24"/>
                </a:solidFill>
                <a:latin typeface="Arial MT"/>
                <a:cs typeface="Arial MT"/>
              </a:rPr>
              <a:t>Send</a:t>
            </a:r>
            <a:r>
              <a:rPr sz="1600" spc="-9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130F24"/>
                </a:solidFill>
                <a:latin typeface="Arial MT"/>
                <a:cs typeface="Arial MT"/>
              </a:rPr>
              <a:t>promotions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12324158" y="7143425"/>
            <a:ext cx="3065780" cy="519430"/>
            <a:chOff x="12324158" y="7143425"/>
            <a:chExt cx="3065780" cy="519430"/>
          </a:xfrm>
        </p:grpSpPr>
        <p:pic>
          <p:nvPicPr>
            <p:cNvPr id="80" name="object 8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24158" y="7182388"/>
              <a:ext cx="480297" cy="480297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13283285" y="7156125"/>
              <a:ext cx="2093595" cy="471170"/>
            </a:xfrm>
            <a:custGeom>
              <a:avLst/>
              <a:gdLst/>
              <a:ahLst/>
              <a:cxnLst/>
              <a:rect l="l" t="t" r="r" b="b"/>
              <a:pathLst>
                <a:path w="2093594" h="471170">
                  <a:moveTo>
                    <a:pt x="2093455" y="0"/>
                  </a:moveTo>
                  <a:lnTo>
                    <a:pt x="0" y="0"/>
                  </a:lnTo>
                  <a:lnTo>
                    <a:pt x="0" y="470829"/>
                  </a:lnTo>
                  <a:lnTo>
                    <a:pt x="2093455" y="470829"/>
                  </a:lnTo>
                  <a:lnTo>
                    <a:pt x="20934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13283285" y="7156125"/>
              <a:ext cx="2093595" cy="471170"/>
            </a:xfrm>
            <a:custGeom>
              <a:avLst/>
              <a:gdLst/>
              <a:ahLst/>
              <a:cxnLst/>
              <a:rect l="l" t="t" r="r" b="b"/>
              <a:pathLst>
                <a:path w="2093594" h="471170">
                  <a:moveTo>
                    <a:pt x="0" y="0"/>
                  </a:moveTo>
                  <a:lnTo>
                    <a:pt x="2093453" y="0"/>
                  </a:lnTo>
                  <a:lnTo>
                    <a:pt x="2093453" y="470830"/>
                  </a:lnTo>
                  <a:lnTo>
                    <a:pt x="0" y="47083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130F2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/>
          <p:cNvSpPr txBox="1"/>
          <p:nvPr/>
        </p:nvSpPr>
        <p:spPr>
          <a:xfrm>
            <a:off x="13283285" y="7156125"/>
            <a:ext cx="2093595" cy="47117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805"/>
              </a:spcBef>
            </a:pPr>
            <a:r>
              <a:rPr sz="1600" dirty="0">
                <a:solidFill>
                  <a:srgbClr val="130F24"/>
                </a:solidFill>
                <a:latin typeface="Arial MT"/>
                <a:cs typeface="Arial MT"/>
              </a:rPr>
              <a:t>Update</a:t>
            </a:r>
            <a:r>
              <a:rPr sz="1600" spc="40" dirty="0">
                <a:solidFill>
                  <a:srgbClr val="130F24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130F24"/>
                </a:solidFill>
                <a:latin typeface="Arial MT"/>
                <a:cs typeface="Arial MT"/>
              </a:rPr>
              <a:t>stock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84" name="object 8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877592" y="7160880"/>
            <a:ext cx="480297" cy="480297"/>
          </a:xfrm>
          <a:prstGeom prst="rect">
            <a:avLst/>
          </a:prstGeom>
        </p:spPr>
      </p:pic>
      <p:sp>
        <p:nvSpPr>
          <p:cNvPr id="85" name="Slide Number Placeholder 84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17424</Words>
  <Application>WPS Presentation</Application>
  <PresentationFormat>On-screen Show (4:3)</PresentationFormat>
  <Paragraphs>1944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4" baseType="lpstr">
      <vt:lpstr>Arial</vt:lpstr>
      <vt:lpstr>SimSun</vt:lpstr>
      <vt:lpstr>Wingdings</vt:lpstr>
      <vt:lpstr>Arial Black</vt:lpstr>
      <vt:lpstr>Arial MT</vt:lpstr>
      <vt:lpstr>Microsoft YaHei</vt:lpstr>
      <vt:lpstr>Arial Unicode MS</vt:lpstr>
      <vt:lpstr>Calibri</vt:lpstr>
      <vt:lpstr>Lucida Sans Unicode</vt:lpstr>
      <vt:lpstr>Calibri</vt:lpstr>
      <vt:lpstr>Office Theme</vt:lpstr>
      <vt:lpstr>PowerPoint 演示文稿</vt:lpstr>
      <vt:lpstr>Overview</vt:lpstr>
      <vt:lpstr>Data Consistency</vt:lpstr>
      <vt:lpstr>Data Consistency</vt:lpstr>
      <vt:lpstr>Data Consistency</vt:lpstr>
      <vt:lpstr>Data Consistency</vt:lpstr>
      <vt:lpstr>Data Consistency</vt:lpstr>
      <vt:lpstr>Data Consistency</vt:lpstr>
      <vt:lpstr>Data Consistency</vt:lpstr>
      <vt:lpstr>Data Consistency</vt:lpstr>
      <vt:lpstr>Data Consistency</vt:lpstr>
      <vt:lpstr>Data Consistency</vt:lpstr>
      <vt:lpstr>CAP theorem: Network failure will happen</vt:lpstr>
      <vt:lpstr>Data Consistency</vt:lpstr>
      <vt:lpstr>Options</vt:lpstr>
      <vt:lpstr>Options</vt:lpstr>
      <vt:lpstr>Options</vt:lpstr>
      <vt:lpstr>Two-phase-commit pattern</vt:lpstr>
      <vt:lpstr>Options</vt:lpstr>
      <vt:lpstr>Options</vt:lpstr>
      <vt:lpstr>Options</vt:lpstr>
      <vt:lpstr>Saga Pattern</vt:lpstr>
      <vt:lpstr>Saga Pattern</vt:lpstr>
      <vt:lpstr>Saga Pattern</vt:lpstr>
      <vt:lpstr>Saga Pattern: New Order</vt:lpstr>
      <vt:lpstr>Saga Pattern: New Order</vt:lpstr>
      <vt:lpstr>Saga Pattern: New Order</vt:lpstr>
      <vt:lpstr>Saga Pattern: New Order</vt:lpstr>
      <vt:lpstr>Saga Pattern: New Order</vt:lpstr>
      <vt:lpstr>Saga Pattern: New Order</vt:lpstr>
      <vt:lpstr>Saga Pattern: New Order Transaction completed as a Saga</vt:lpstr>
      <vt:lpstr>Saga Pattern: New Order</vt:lpstr>
      <vt:lpstr>Saga Pattern: New Order with Compensation</vt:lpstr>
      <vt:lpstr>Saga Pattern: New Order with Compensation</vt:lpstr>
      <vt:lpstr>Saga Pattern: New Order with Compensation</vt:lpstr>
      <vt:lpstr>Saga Pattern: New Order with Compensation</vt:lpstr>
      <vt:lpstr>Saga Pattern: New Order with Compensation</vt:lpstr>
      <vt:lpstr>Saga Pattern: New Order with Compensation</vt:lpstr>
      <vt:lpstr>Saga Pattern: New Order with Compensation</vt:lpstr>
      <vt:lpstr>Saga Pattern: New Order with Compensation</vt:lpstr>
      <vt:lpstr>Saga Pattern: New Order with Compensation</vt:lpstr>
      <vt:lpstr>Saga Pattern</vt:lpstr>
      <vt:lpstr>How to Achieve Data Consistency Across Microservices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Steve Sam</cp:lastModifiedBy>
  <cp:revision>6</cp:revision>
  <dcterms:created xsi:type="dcterms:W3CDTF">2025-07-08T01:40:00Z</dcterms:created>
  <dcterms:modified xsi:type="dcterms:W3CDTF">2025-07-08T17:38:05Z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2023-04-13T11:00:00Z</vt:filetime>
  </property>
  <property fmtid="{D5CDD505-2E9C-101B-9397-08002B2CF9AE}" pid="3" name="LastSaved">
    <vt:filetime>2025-07-08T11:00:00Z</vt:filetime>
  </property>
  <property fmtid="{D5CDD505-2E9C-101B-9397-08002B2CF9AE}" pid="4" name="Producer">
    <vt:lpwstr>macOS Version 13.2.1 (Build 22D68) Quartz PDFContext</vt:lpwstr>
  </property>
  <property fmtid="{D5CDD505-2E9C-101B-9397-08002B2CF9AE}" pid="5" name="ICV">
    <vt:lpwstr>5277B89594CD4370A3310063C764053C_12</vt:lpwstr>
  </property>
  <property fmtid="{D5CDD505-2E9C-101B-9397-08002B2CF9AE}" pid="6" name="KSOProductBuildVer">
    <vt:lpwstr>1033-12.2.0.21931</vt:lpwstr>
  </property>
</Properties>
</file>